
<file path=[Content_Types].xml><?xml version="1.0" encoding="utf-8"?>
<Types xmlns="http://schemas.openxmlformats.org/package/2006/content-types">
  <Default Extension="bin" ContentType="image/unknown"/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776" r:id="rId1"/>
  </p:sldMasterIdLst>
  <p:notesMasterIdLst>
    <p:notesMasterId r:id="rId108"/>
  </p:notesMasterIdLst>
  <p:sldIdLst>
    <p:sldId id="4190" r:id="rId2"/>
    <p:sldId id="1746" r:id="rId3"/>
    <p:sldId id="318" r:id="rId4"/>
    <p:sldId id="1750" r:id="rId5"/>
    <p:sldId id="320" r:id="rId6"/>
    <p:sldId id="384" r:id="rId7"/>
    <p:sldId id="4180" r:id="rId8"/>
    <p:sldId id="4181" r:id="rId9"/>
    <p:sldId id="4182" r:id="rId10"/>
    <p:sldId id="4183" r:id="rId11"/>
    <p:sldId id="4186" r:id="rId12"/>
    <p:sldId id="1796" r:id="rId13"/>
    <p:sldId id="1759" r:id="rId14"/>
    <p:sldId id="336" r:id="rId15"/>
    <p:sldId id="335" r:id="rId16"/>
    <p:sldId id="4191" r:id="rId17"/>
    <p:sldId id="293" r:id="rId18"/>
    <p:sldId id="4192" r:id="rId19"/>
    <p:sldId id="347" r:id="rId20"/>
    <p:sldId id="303" r:id="rId21"/>
    <p:sldId id="4184" r:id="rId22"/>
    <p:sldId id="1764" r:id="rId23"/>
    <p:sldId id="1763" r:id="rId24"/>
    <p:sldId id="1765" r:id="rId25"/>
    <p:sldId id="378" r:id="rId26"/>
    <p:sldId id="376" r:id="rId27"/>
    <p:sldId id="377" r:id="rId28"/>
    <p:sldId id="352" r:id="rId29"/>
    <p:sldId id="375" r:id="rId30"/>
    <p:sldId id="1799" r:id="rId31"/>
    <p:sldId id="1808" r:id="rId32"/>
    <p:sldId id="1809" r:id="rId33"/>
    <p:sldId id="1769" r:id="rId34"/>
    <p:sldId id="1781" r:id="rId35"/>
    <p:sldId id="1782" r:id="rId36"/>
    <p:sldId id="4188" r:id="rId37"/>
    <p:sldId id="4189" r:id="rId38"/>
    <p:sldId id="298" r:id="rId39"/>
    <p:sldId id="1135" r:id="rId40"/>
    <p:sldId id="4171" r:id="rId41"/>
    <p:sldId id="271" r:id="rId42"/>
    <p:sldId id="333" r:id="rId43"/>
    <p:sldId id="262" r:id="rId44"/>
    <p:sldId id="257" r:id="rId45"/>
    <p:sldId id="278" r:id="rId46"/>
    <p:sldId id="1215" r:id="rId47"/>
    <p:sldId id="281" r:id="rId48"/>
    <p:sldId id="334" r:id="rId49"/>
    <p:sldId id="1231" r:id="rId50"/>
    <p:sldId id="1216" r:id="rId51"/>
    <p:sldId id="991" r:id="rId52"/>
    <p:sldId id="421" r:id="rId53"/>
    <p:sldId id="4174" r:id="rId54"/>
    <p:sldId id="4140" r:id="rId55"/>
    <p:sldId id="1224" r:id="rId56"/>
    <p:sldId id="4173" r:id="rId57"/>
    <p:sldId id="1227" r:id="rId58"/>
    <p:sldId id="474" r:id="rId59"/>
    <p:sldId id="338" r:id="rId60"/>
    <p:sldId id="1225" r:id="rId61"/>
    <p:sldId id="265" r:id="rId62"/>
    <p:sldId id="270" r:id="rId63"/>
    <p:sldId id="274" r:id="rId64"/>
    <p:sldId id="4175" r:id="rId65"/>
    <p:sldId id="294" r:id="rId66"/>
    <p:sldId id="1204" r:id="rId67"/>
    <p:sldId id="1209" r:id="rId68"/>
    <p:sldId id="1137" r:id="rId69"/>
    <p:sldId id="966" r:id="rId70"/>
    <p:sldId id="1228" r:id="rId71"/>
    <p:sldId id="1219" r:id="rId72"/>
    <p:sldId id="1220" r:id="rId73"/>
    <p:sldId id="1232" r:id="rId74"/>
    <p:sldId id="1226" r:id="rId75"/>
    <p:sldId id="1230" r:id="rId76"/>
    <p:sldId id="273" r:id="rId77"/>
    <p:sldId id="4139" r:id="rId78"/>
    <p:sldId id="280" r:id="rId79"/>
    <p:sldId id="4179" r:id="rId80"/>
    <p:sldId id="4177" r:id="rId81"/>
    <p:sldId id="4178" r:id="rId82"/>
    <p:sldId id="261" r:id="rId83"/>
    <p:sldId id="292" r:id="rId84"/>
    <p:sldId id="4172" r:id="rId85"/>
    <p:sldId id="1223" r:id="rId86"/>
    <p:sldId id="342" r:id="rId87"/>
    <p:sldId id="341" r:id="rId88"/>
    <p:sldId id="340" r:id="rId89"/>
    <p:sldId id="4170" r:id="rId90"/>
    <p:sldId id="409" r:id="rId91"/>
    <p:sldId id="4169" r:id="rId92"/>
    <p:sldId id="1210" r:id="rId93"/>
    <p:sldId id="276" r:id="rId94"/>
    <p:sldId id="360" r:id="rId95"/>
    <p:sldId id="359" r:id="rId96"/>
    <p:sldId id="361" r:id="rId97"/>
    <p:sldId id="362" r:id="rId98"/>
    <p:sldId id="363" r:id="rId99"/>
    <p:sldId id="1222" r:id="rId100"/>
    <p:sldId id="277" r:id="rId101"/>
    <p:sldId id="256" r:id="rId102"/>
    <p:sldId id="4167" r:id="rId103"/>
    <p:sldId id="4168" r:id="rId104"/>
    <p:sldId id="4165" r:id="rId105"/>
    <p:sldId id="4164" r:id="rId106"/>
    <p:sldId id="559" r:id="rId107"/>
  </p:sldIdLst>
  <p:sldSz cx="12192000" cy="6858000"/>
  <p:notesSz cx="6858000" cy="9144000"/>
  <p:embeddedFontLst>
    <p:embeddedFont>
      <p:font typeface="Arial Black" panose="020B0A04020102020204" pitchFamily="34" charset="0"/>
      <p:bold r:id="rId109"/>
    </p:embeddedFont>
    <p:embeddedFont>
      <p:font typeface="B Mitra" panose="00000400000000000000" pitchFamily="2" charset="-78"/>
      <p:regular r:id="rId110"/>
      <p:bold r:id="rId111"/>
    </p:embeddedFont>
    <p:embeddedFont>
      <p:font typeface="B Nazanin" panose="00000400000000000000" pitchFamily="2" charset="-78"/>
      <p:regular r:id="rId112"/>
      <p:bold r:id="rId113"/>
    </p:embeddedFont>
    <p:embeddedFont>
      <p:font typeface="B Titr" panose="00000700000000000000" pitchFamily="2" charset="-78"/>
      <p:bold r:id="rId114"/>
    </p:embeddedFont>
    <p:embeddedFont>
      <p:font typeface="B Zar" panose="00000400000000000000" pitchFamily="2" charset="-78"/>
      <p:regular r:id="rId115"/>
      <p:bold r:id="rId116"/>
    </p:embeddedFont>
    <p:embeddedFont>
      <p:font typeface="Bebas Neue" panose="020B0606020202050201" pitchFamily="34" charset="0"/>
      <p:regular r:id="rId117"/>
    </p:embeddedFont>
    <p:embeddedFont>
      <p:font typeface="Cambria" panose="02040503050406030204" pitchFamily="18" charset="0"/>
      <p:regular r:id="rId118"/>
      <p:bold r:id="rId119"/>
      <p:italic r:id="rId120"/>
      <p:boldItalic r:id="rId121"/>
    </p:embeddedFont>
    <p:embeddedFont>
      <p:font typeface="Franklin Gothic Medium Cond" panose="020B0606030402020204" pitchFamily="34" charset="0"/>
      <p:regular r:id="rId122"/>
    </p:embeddedFont>
    <p:embeddedFont>
      <p:font typeface="Impact" panose="020B0806030902050204" pitchFamily="34" charset="0"/>
      <p:regular r:id="rId123"/>
    </p:embeddedFont>
    <p:embeddedFont>
      <p:font typeface="Lato" panose="020F0502020204030203" pitchFamily="34" charset="0"/>
      <p:regular r:id="rId124"/>
      <p:bold r:id="rId125"/>
      <p:italic r:id="rId126"/>
      <p:boldItalic r:id="rId127"/>
    </p:embeddedFont>
    <p:embeddedFont>
      <p:font typeface="Lato Light" panose="020F0502020204030203" pitchFamily="34" charset="0"/>
      <p:regular r:id="rId128"/>
      <p:italic r:id="rId129"/>
    </p:embeddedFont>
    <p:embeddedFont>
      <p:font typeface="MS PGothic" panose="020B0600070205080204" pitchFamily="34" charset="-128"/>
      <p:regular r:id="rId130"/>
    </p:embeddedFont>
    <p:embeddedFont>
      <p:font typeface="Open Sans" panose="020B0606030504020204" pitchFamily="34" charset="0"/>
      <p:regular r:id="rId131"/>
      <p:bold r:id="rId132"/>
      <p:italic r:id="rId133"/>
      <p:boldItalic r:id="rId134"/>
    </p:embeddedFont>
    <p:embeddedFont>
      <p:font typeface="Oswald" panose="00000500000000000000" pitchFamily="2" charset="0"/>
      <p:regular r:id="rId135"/>
      <p:bold r:id="rId136"/>
    </p:embeddedFont>
    <p:embeddedFont>
      <p:font typeface="Raleway" pitchFamily="2" charset="0"/>
      <p:regular r:id="rId137"/>
      <p:bold r:id="rId138"/>
      <p:italic r:id="rId139"/>
      <p:boldItalic r:id="rId140"/>
    </p:embeddedFont>
    <p:embeddedFont>
      <p:font typeface="Roboto" panose="02000000000000000000" pitchFamily="2" charset="0"/>
      <p:regular r:id="rId141"/>
      <p:bold r:id="rId142"/>
      <p:italic r:id="rId143"/>
      <p:boldItalic r:id="rId144"/>
    </p:embeddedFont>
    <p:embeddedFont>
      <p:font typeface="Segoe UI" panose="020B0502040204020203" pitchFamily="34" charset="0"/>
      <p:regular r:id="rId145"/>
      <p:bold r:id="rId146"/>
      <p:italic r:id="rId147"/>
      <p:boldItalic r:id="rId148"/>
    </p:embeddedFont>
    <p:embeddedFont>
      <p:font typeface="Tahoma" panose="020B0604030504040204" pitchFamily="34" charset="0"/>
      <p:regular r:id="rId149"/>
      <p:bold r:id="rId150"/>
    </p:embeddedFont>
    <p:embeddedFont>
      <p:font typeface="Vazir" panose="020B0604020202020204" charset="-78"/>
      <p:regular r:id="rId151"/>
      <p:bold r:id="rId152"/>
    </p:embeddedFont>
    <p:embeddedFont>
      <p:font typeface="Wingdings 2" panose="05020102010507070707" pitchFamily="18" charset="2"/>
      <p:regular r:id="rId153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راهنما" id="{F4AE5C86-E947-4BD8-93CE-DE4E84359E9D}">
          <p14:sldIdLst/>
        </p14:section>
        <p14:section name="بخش اول" id="{87537B42-C460-4A21-A3EC-84D47B24FC8F}">
          <p14:sldIdLst>
            <p14:sldId id="4190"/>
            <p14:sldId id="1746"/>
            <p14:sldId id="318"/>
            <p14:sldId id="1750"/>
            <p14:sldId id="320"/>
            <p14:sldId id="384"/>
            <p14:sldId id="4180"/>
            <p14:sldId id="4181"/>
            <p14:sldId id="4182"/>
            <p14:sldId id="4183"/>
            <p14:sldId id="4186"/>
            <p14:sldId id="1796"/>
            <p14:sldId id="1759"/>
            <p14:sldId id="336"/>
            <p14:sldId id="335"/>
            <p14:sldId id="4191"/>
            <p14:sldId id="293"/>
            <p14:sldId id="4192"/>
            <p14:sldId id="347"/>
            <p14:sldId id="303"/>
            <p14:sldId id="4184"/>
            <p14:sldId id="1764"/>
            <p14:sldId id="1763"/>
            <p14:sldId id="1765"/>
            <p14:sldId id="378"/>
            <p14:sldId id="376"/>
            <p14:sldId id="377"/>
            <p14:sldId id="352"/>
            <p14:sldId id="375"/>
            <p14:sldId id="1799"/>
            <p14:sldId id="1808"/>
            <p14:sldId id="1809"/>
            <p14:sldId id="1769"/>
            <p14:sldId id="1781"/>
            <p14:sldId id="1782"/>
            <p14:sldId id="4188"/>
            <p14:sldId id="4189"/>
            <p14:sldId id="298"/>
            <p14:sldId id="1135"/>
            <p14:sldId id="4171"/>
            <p14:sldId id="271"/>
            <p14:sldId id="333"/>
            <p14:sldId id="262"/>
            <p14:sldId id="257"/>
            <p14:sldId id="278"/>
            <p14:sldId id="1215"/>
            <p14:sldId id="281"/>
            <p14:sldId id="334"/>
            <p14:sldId id="1231"/>
            <p14:sldId id="1216"/>
            <p14:sldId id="991"/>
          </p14:sldIdLst>
        </p14:section>
        <p14:section name="بخش دوم" id="{E048054E-0B7B-4B6D-8F83-514F425975CA}">
          <p14:sldIdLst>
            <p14:sldId id="421"/>
            <p14:sldId id="4174"/>
            <p14:sldId id="4140"/>
            <p14:sldId id="1224"/>
            <p14:sldId id="4173"/>
            <p14:sldId id="1227"/>
            <p14:sldId id="474"/>
            <p14:sldId id="338"/>
            <p14:sldId id="1225"/>
            <p14:sldId id="265"/>
            <p14:sldId id="270"/>
            <p14:sldId id="274"/>
            <p14:sldId id="4175"/>
            <p14:sldId id="294"/>
            <p14:sldId id="1204"/>
            <p14:sldId id="1209"/>
            <p14:sldId id="1137"/>
            <p14:sldId id="966"/>
            <p14:sldId id="1228"/>
            <p14:sldId id="1219"/>
            <p14:sldId id="1220"/>
          </p14:sldIdLst>
        </p14:section>
        <p14:section name="تایم لاین" id="{6FBB6D74-8430-476E-B4E4-0445A1026CD4}">
          <p14:sldIdLst>
            <p14:sldId id="1232"/>
            <p14:sldId id="1226"/>
            <p14:sldId id="1230"/>
          </p14:sldIdLst>
        </p14:section>
        <p14:section name="جدول و نمودار" id="{359AADDE-5C95-451B-942E-3A761F10C6E6}">
          <p14:sldIdLst>
            <p14:sldId id="273"/>
            <p14:sldId id="4139"/>
            <p14:sldId id="280"/>
            <p14:sldId id="4179"/>
            <p14:sldId id="4177"/>
            <p14:sldId id="4178"/>
            <p14:sldId id="261"/>
            <p14:sldId id="292"/>
            <p14:sldId id="4172"/>
          </p14:sldIdLst>
        </p14:section>
        <p14:section name="چارت سازمانی" id="{41C0B2EF-56AE-475B-98CE-45F045886668}">
          <p14:sldIdLst>
            <p14:sldId id="1223"/>
            <p14:sldId id="342"/>
            <p14:sldId id="341"/>
            <p14:sldId id="340"/>
            <p14:sldId id="4170"/>
            <p14:sldId id="409"/>
          </p14:sldIdLst>
        </p14:section>
        <p14:section name="swot" id="{2A4A5311-2B28-4597-962F-034D0B2FF913}">
          <p14:sldIdLst>
            <p14:sldId id="4169"/>
            <p14:sldId id="1210"/>
            <p14:sldId id="276"/>
            <p14:sldId id="360"/>
            <p14:sldId id="359"/>
            <p14:sldId id="361"/>
            <p14:sldId id="362"/>
            <p14:sldId id="363"/>
          </p14:sldIdLst>
        </p14:section>
        <p14:section name="بیزینس مدل" id="{B0EBF06E-43E5-48D7-9DF8-CAB0D7376880}">
          <p14:sldIdLst>
            <p14:sldId id="1222"/>
            <p14:sldId id="277"/>
          </p14:sldIdLst>
        </p14:section>
        <p14:section name="آیکن ها" id="{A3537357-E50B-414C-9819-263855EAB346}">
          <p14:sldIdLst>
            <p14:sldId id="256"/>
            <p14:sldId id="4167"/>
            <p14:sldId id="4168"/>
            <p14:sldId id="4165"/>
            <p14:sldId id="4164"/>
            <p14:sldId id="559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79646"/>
    <a:srgbClr val="B9D533"/>
    <a:srgbClr val="0E7FB7"/>
    <a:srgbClr val="4BACC6"/>
    <a:srgbClr val="8064A2"/>
    <a:srgbClr val="45C1A4"/>
    <a:srgbClr val="44B097"/>
    <a:srgbClr val="3F48CC"/>
    <a:srgbClr val="AFC834"/>
    <a:srgbClr val="4AA0B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316" autoAdjust="0"/>
    <p:restoredTop sz="94248" autoAdjust="0"/>
  </p:normalViewPr>
  <p:slideViewPr>
    <p:cSldViewPr snapToGrid="0">
      <p:cViewPr varScale="1">
        <p:scale>
          <a:sx n="111" d="100"/>
          <a:sy n="111" d="100"/>
        </p:scale>
        <p:origin x="630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font" Target="fonts/font9.fntdata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font" Target="fonts/font30.fntdata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font" Target="fonts/font20.fntdata"/><Relationship Id="rId149" Type="http://schemas.openxmlformats.org/officeDocument/2006/relationships/font" Target="fonts/font41.fntdata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font" Target="fonts/font10.fntdata"/><Relationship Id="rId139" Type="http://schemas.openxmlformats.org/officeDocument/2006/relationships/font" Target="fonts/font31.fntdata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font" Target="fonts/font42.fntdata"/><Relationship Id="rId155" Type="http://schemas.openxmlformats.org/officeDocument/2006/relationships/viewProps" Target="view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notesMaster" Target="notesMasters/notesMaster1.xml"/><Relationship Id="rId124" Type="http://schemas.openxmlformats.org/officeDocument/2006/relationships/font" Target="fonts/font16.fntdata"/><Relationship Id="rId129" Type="http://schemas.openxmlformats.org/officeDocument/2006/relationships/font" Target="fonts/font21.fntdata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font" Target="fonts/font32.fntdata"/><Relationship Id="rId145" Type="http://schemas.openxmlformats.org/officeDocument/2006/relationships/font" Target="fonts/font3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font" Target="fonts/font6.fntdata"/><Relationship Id="rId119" Type="http://schemas.openxmlformats.org/officeDocument/2006/relationships/font" Target="fonts/font11.fntdata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font" Target="fonts/font22.fntdata"/><Relationship Id="rId135" Type="http://schemas.openxmlformats.org/officeDocument/2006/relationships/font" Target="fonts/font27.fntdata"/><Relationship Id="rId151" Type="http://schemas.openxmlformats.org/officeDocument/2006/relationships/font" Target="fonts/font43.fntdata"/><Relationship Id="rId156" Type="http://schemas.openxmlformats.org/officeDocument/2006/relationships/theme" Target="theme/theme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font" Target="fonts/font1.fntdata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font" Target="fonts/font12.fntdata"/><Relationship Id="rId125" Type="http://schemas.openxmlformats.org/officeDocument/2006/relationships/font" Target="fonts/font17.fntdata"/><Relationship Id="rId141" Type="http://schemas.openxmlformats.org/officeDocument/2006/relationships/font" Target="fonts/font33.fntdata"/><Relationship Id="rId146" Type="http://schemas.openxmlformats.org/officeDocument/2006/relationships/font" Target="fonts/font38.fntdata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font" Target="fonts/font2.fntdata"/><Relationship Id="rId115" Type="http://schemas.openxmlformats.org/officeDocument/2006/relationships/font" Target="fonts/font7.fntdata"/><Relationship Id="rId131" Type="http://schemas.openxmlformats.org/officeDocument/2006/relationships/font" Target="fonts/font23.fntdata"/><Relationship Id="rId136" Type="http://schemas.openxmlformats.org/officeDocument/2006/relationships/font" Target="fonts/font28.fntdata"/><Relationship Id="rId157" Type="http://schemas.openxmlformats.org/officeDocument/2006/relationships/tableStyles" Target="tableStyle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font" Target="fonts/font44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font" Target="fonts/font18.fntdata"/><Relationship Id="rId147" Type="http://schemas.openxmlformats.org/officeDocument/2006/relationships/font" Target="fonts/font39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font" Target="fonts/font13.fntdata"/><Relationship Id="rId142" Type="http://schemas.openxmlformats.org/officeDocument/2006/relationships/font" Target="fonts/font34.fntdata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font" Target="fonts/font8.fntdata"/><Relationship Id="rId137" Type="http://schemas.openxmlformats.org/officeDocument/2006/relationships/font" Target="fonts/font29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font" Target="fonts/font3.fntdata"/><Relationship Id="rId132" Type="http://schemas.openxmlformats.org/officeDocument/2006/relationships/font" Target="fonts/font24.fntdata"/><Relationship Id="rId153" Type="http://schemas.openxmlformats.org/officeDocument/2006/relationships/font" Target="fonts/font45.fntdata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font" Target="fonts/font19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font" Target="fonts/font14.fntdata"/><Relationship Id="rId143" Type="http://schemas.openxmlformats.org/officeDocument/2006/relationships/font" Target="fonts/font35.fntdata"/><Relationship Id="rId148" Type="http://schemas.openxmlformats.org/officeDocument/2006/relationships/font" Target="fonts/font40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font" Target="fonts/font4.fntdata"/><Relationship Id="rId133" Type="http://schemas.openxmlformats.org/officeDocument/2006/relationships/font" Target="fonts/font25.fntdata"/><Relationship Id="rId154" Type="http://schemas.openxmlformats.org/officeDocument/2006/relationships/presProps" Target="presProps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font" Target="fonts/font15.fntdata"/><Relationship Id="rId144" Type="http://schemas.openxmlformats.org/officeDocument/2006/relationships/font" Target="fonts/font36.fntdata"/><Relationship Id="rId90" Type="http://schemas.openxmlformats.org/officeDocument/2006/relationships/slide" Target="slides/slide89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font" Target="fonts/font5.fntdata"/><Relationship Id="rId134" Type="http://schemas.openxmlformats.org/officeDocument/2006/relationships/font" Target="fonts/font26.fntdata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F7874A6-AE3E-4495-A2D8-A183B770006B}" type="doc">
      <dgm:prSet loTypeId="urn:microsoft.com/office/officeart/2005/8/layout/vList5" loCatId="list" qsTypeId="urn:microsoft.com/office/officeart/2005/8/quickstyle/3d1" qsCatId="3D" csTypeId="urn:microsoft.com/office/officeart/2005/8/colors/colorful1" csCatId="colorful" phldr="1"/>
      <dgm:spPr/>
      <dgm:t>
        <a:bodyPr/>
        <a:lstStyle/>
        <a:p>
          <a:pPr rtl="1"/>
          <a:endParaRPr lang="fa-IR"/>
        </a:p>
      </dgm:t>
    </dgm:pt>
    <dgm:pt modelId="{690883E1-6871-432A-9DDF-71BDDD35BB67}">
      <dgm:prSet phldrT="[Text]" custT="1"/>
      <dgm:spPr/>
      <dgm:t>
        <a:bodyPr/>
        <a:lstStyle/>
        <a:p>
          <a:pPr algn="ctr" rtl="1"/>
          <a:r>
            <a:rPr lang="fa-IR" sz="2000" b="1" kern="1200" dirty="0">
              <a:latin typeface="Arial" pitchFamily="34" charset="0"/>
              <a:ea typeface="SimSun" pitchFamily="2" charset="-122"/>
              <a:cs typeface="B Mitra" panose="00000400000000000000" pitchFamily="2" charset="-78"/>
            </a:rPr>
            <a:t>طراحی سیستم</a:t>
          </a:r>
        </a:p>
      </dgm:t>
    </dgm:pt>
    <dgm:pt modelId="{0FE2955C-6814-4697-A7D6-C7797121AF35}" type="parTrans" cxnId="{3DC4CF1C-A925-4BA5-BCDF-8BF83500BB34}">
      <dgm:prSet/>
      <dgm:spPr/>
      <dgm:t>
        <a:bodyPr/>
        <a:lstStyle/>
        <a:p>
          <a:pPr algn="ctr" rtl="1"/>
          <a:endParaRPr lang="fa-IR" sz="1400"/>
        </a:p>
      </dgm:t>
    </dgm:pt>
    <dgm:pt modelId="{66409793-09FD-4FAF-8447-EDC54AFCFF31}" type="sibTrans" cxnId="{3DC4CF1C-A925-4BA5-BCDF-8BF83500BB34}">
      <dgm:prSet/>
      <dgm:spPr/>
      <dgm:t>
        <a:bodyPr/>
        <a:lstStyle/>
        <a:p>
          <a:pPr algn="ctr" rtl="1"/>
          <a:endParaRPr lang="fa-IR" sz="1400" dirty="0"/>
        </a:p>
      </dgm:t>
    </dgm:pt>
    <dgm:pt modelId="{FE33DA57-5D15-402A-A1A4-52A8D51F9D97}">
      <dgm:prSet phldrT="[Text]" custT="1"/>
      <dgm:spPr/>
      <dgm:t>
        <a:bodyPr/>
        <a:lstStyle/>
        <a:p>
          <a:pPr algn="ctr" rtl="1"/>
          <a:r>
            <a:rPr lang="fa-IR" sz="1400" b="1" i="0" dirty="0">
              <a:cs typeface="B Nazanin" panose="00000400000000000000" pitchFamily="2" charset="-78"/>
            </a:rPr>
            <a:t>مدیران ارشد (هیات مدیره، مدیر عامل)</a:t>
          </a:r>
        </a:p>
      </dgm:t>
    </dgm:pt>
    <dgm:pt modelId="{6E4730A2-A86F-44E6-A140-C8DA69B7E87B}" type="parTrans" cxnId="{DEB4B276-880B-4C51-92B0-35906927DE28}">
      <dgm:prSet/>
      <dgm:spPr/>
      <dgm:t>
        <a:bodyPr/>
        <a:lstStyle/>
        <a:p>
          <a:pPr algn="ctr" rtl="1"/>
          <a:endParaRPr lang="fa-IR" sz="1400"/>
        </a:p>
      </dgm:t>
    </dgm:pt>
    <dgm:pt modelId="{098C0D7A-C351-463A-BF98-BA1805E20C5F}" type="sibTrans" cxnId="{DEB4B276-880B-4C51-92B0-35906927DE28}">
      <dgm:prSet/>
      <dgm:spPr/>
      <dgm:t>
        <a:bodyPr/>
        <a:lstStyle/>
        <a:p>
          <a:pPr algn="ctr" rtl="1"/>
          <a:endParaRPr lang="fa-IR" sz="1400"/>
        </a:p>
      </dgm:t>
    </dgm:pt>
    <dgm:pt modelId="{09E5E0D9-C272-493B-A348-82F42351A069}">
      <dgm:prSet phldrT="[Text]" custT="1"/>
      <dgm:spPr/>
      <dgm:t>
        <a:bodyPr/>
        <a:lstStyle/>
        <a:p>
          <a:pPr algn="ctr" rtl="1"/>
          <a:r>
            <a:rPr lang="fa-IR" sz="2000" b="1" kern="1200" dirty="0">
              <a:latin typeface="Arial" pitchFamily="34" charset="0"/>
              <a:ea typeface="SimSun" pitchFamily="2" charset="-122"/>
              <a:cs typeface="B Mitra" panose="00000400000000000000" pitchFamily="2" charset="-78"/>
            </a:rPr>
            <a:t>اجرای سیستم</a:t>
          </a:r>
        </a:p>
      </dgm:t>
    </dgm:pt>
    <dgm:pt modelId="{02763AE8-63E8-4E0A-995A-EA316D7176A8}" type="parTrans" cxnId="{66496B87-BBF5-4571-AFD0-2E8CE0F08E35}">
      <dgm:prSet/>
      <dgm:spPr/>
      <dgm:t>
        <a:bodyPr/>
        <a:lstStyle/>
        <a:p>
          <a:pPr algn="ctr" rtl="1"/>
          <a:endParaRPr lang="fa-IR" sz="1400"/>
        </a:p>
      </dgm:t>
    </dgm:pt>
    <dgm:pt modelId="{8812829E-3A71-43F2-A801-23486D3B70C9}" type="sibTrans" cxnId="{66496B87-BBF5-4571-AFD0-2E8CE0F08E35}">
      <dgm:prSet/>
      <dgm:spPr/>
      <dgm:t>
        <a:bodyPr/>
        <a:lstStyle/>
        <a:p>
          <a:pPr algn="ctr" rtl="1"/>
          <a:endParaRPr lang="fa-IR" sz="1400"/>
        </a:p>
      </dgm:t>
    </dgm:pt>
    <dgm:pt modelId="{DA3E26AB-9986-456E-9FF4-EDA85130BFDD}">
      <dgm:prSet phldrT="[Text]" custT="1"/>
      <dgm:spPr/>
      <dgm:t>
        <a:bodyPr/>
        <a:lstStyle/>
        <a:p>
          <a:pPr algn="ctr" rtl="1"/>
          <a:r>
            <a:rPr lang="fa-IR" sz="1400" b="1" i="0" u="none" dirty="0">
              <a:effectLst/>
              <a:latin typeface="Tahoma" pitchFamily="34" charset="0"/>
              <a:ea typeface="Times New Roman" pitchFamily="18" charset="0"/>
              <a:cs typeface="B Mitra" panose="00000400000000000000" pitchFamily="2" charset="-78"/>
            </a:rPr>
            <a:t>مدیران سطوح </a:t>
          </a:r>
          <a:r>
            <a:rPr lang="fa-IR" sz="1400" b="1" i="0" u="none" dirty="0">
              <a:effectLst/>
              <a:latin typeface="Tahoma" pitchFamily="34" charset="0"/>
              <a:ea typeface="Times New Roman" pitchFamily="18" charset="0"/>
              <a:cs typeface="B Nazanin" panose="00000400000000000000" pitchFamily="2" charset="-78"/>
            </a:rPr>
            <a:t>میانی</a:t>
          </a:r>
          <a:r>
            <a:rPr lang="fa-IR" sz="1400" b="1" i="0" u="none" dirty="0">
              <a:effectLst/>
              <a:latin typeface="Tahoma" pitchFamily="34" charset="0"/>
              <a:ea typeface="Times New Roman" pitchFamily="18" charset="0"/>
              <a:cs typeface="B Mitra" panose="00000400000000000000" pitchFamily="2" charset="-78"/>
            </a:rPr>
            <a:t> و کارکنان</a:t>
          </a:r>
          <a:endParaRPr lang="fa-IR" sz="1400" b="1" i="0" u="none" dirty="0">
            <a:effectLst/>
            <a:cs typeface="B Mitra" panose="00000400000000000000" pitchFamily="2" charset="-78"/>
          </a:endParaRPr>
        </a:p>
      </dgm:t>
    </dgm:pt>
    <dgm:pt modelId="{3C1AD8DA-3DA0-4F6E-B7CB-6A3D45659C5D}" type="parTrans" cxnId="{F79818A2-9740-41C7-9972-56BC14750AD7}">
      <dgm:prSet/>
      <dgm:spPr/>
      <dgm:t>
        <a:bodyPr/>
        <a:lstStyle/>
        <a:p>
          <a:pPr algn="ctr" rtl="1"/>
          <a:endParaRPr lang="fa-IR" sz="1400"/>
        </a:p>
      </dgm:t>
    </dgm:pt>
    <dgm:pt modelId="{107E5EA3-7A6C-4078-928B-FE1F575E0282}" type="sibTrans" cxnId="{F79818A2-9740-41C7-9972-56BC14750AD7}">
      <dgm:prSet/>
      <dgm:spPr/>
      <dgm:t>
        <a:bodyPr/>
        <a:lstStyle/>
        <a:p>
          <a:pPr algn="ctr" rtl="1"/>
          <a:endParaRPr lang="fa-IR" sz="1400"/>
        </a:p>
      </dgm:t>
    </dgm:pt>
    <dgm:pt modelId="{65AF0060-321D-4DBF-86F7-AD204C011C13}">
      <dgm:prSet phldrT="[Text]" custT="1"/>
      <dgm:spPr/>
      <dgm:t>
        <a:bodyPr/>
        <a:lstStyle/>
        <a:p>
          <a:pPr algn="ctr" rtl="1"/>
          <a:r>
            <a:rPr lang="fa-IR" sz="2000" b="1" kern="1200" dirty="0">
              <a:latin typeface="Arial" pitchFamily="34" charset="0"/>
              <a:ea typeface="SimSun" pitchFamily="2" charset="-122"/>
              <a:cs typeface="B Mitra" panose="00000400000000000000" pitchFamily="2" charset="-78"/>
            </a:rPr>
            <a:t>ارزیابی سیستم</a:t>
          </a:r>
        </a:p>
      </dgm:t>
    </dgm:pt>
    <dgm:pt modelId="{5CF08009-4AD1-492D-B015-B9A8CCD6EAA6}" type="parTrans" cxnId="{344B58CE-957D-4B67-964C-CCB814880FEE}">
      <dgm:prSet/>
      <dgm:spPr/>
      <dgm:t>
        <a:bodyPr/>
        <a:lstStyle/>
        <a:p>
          <a:pPr algn="ctr" rtl="1"/>
          <a:endParaRPr lang="fa-IR" sz="1400"/>
        </a:p>
      </dgm:t>
    </dgm:pt>
    <dgm:pt modelId="{D0FDC49F-89AF-40DC-AE87-3EF229EC976A}" type="sibTrans" cxnId="{344B58CE-957D-4B67-964C-CCB814880FEE}">
      <dgm:prSet/>
      <dgm:spPr/>
      <dgm:t>
        <a:bodyPr/>
        <a:lstStyle/>
        <a:p>
          <a:pPr algn="ctr" rtl="1"/>
          <a:endParaRPr lang="fa-IR" sz="1400"/>
        </a:p>
      </dgm:t>
    </dgm:pt>
    <dgm:pt modelId="{02009ADE-4438-41D3-AE19-94840B6F86B3}">
      <dgm:prSet phldrT="[Text]" custT="1"/>
      <dgm:spPr/>
      <dgm:t>
        <a:bodyPr/>
        <a:lstStyle/>
        <a:p>
          <a:pPr algn="ctr" rtl="1"/>
          <a:r>
            <a:rPr lang="fa-IR" sz="1400" b="1" i="0" dirty="0">
              <a:cs typeface="B Nazanin" panose="00000400000000000000" pitchFamily="2" charset="-78"/>
            </a:rPr>
            <a:t>حسابرسی داخلی</a:t>
          </a:r>
        </a:p>
      </dgm:t>
    </dgm:pt>
    <dgm:pt modelId="{4E210B27-5125-4FD3-83B7-6AAC4452C066}" type="parTrans" cxnId="{65FA4FC0-A3EF-41F9-AFF9-9C73AD6292F3}">
      <dgm:prSet/>
      <dgm:spPr/>
      <dgm:t>
        <a:bodyPr/>
        <a:lstStyle/>
        <a:p>
          <a:pPr algn="ctr" rtl="1"/>
          <a:endParaRPr lang="fa-IR" sz="1400"/>
        </a:p>
      </dgm:t>
    </dgm:pt>
    <dgm:pt modelId="{6FDB2324-112F-4ECF-9194-D722DD1B6DA7}" type="sibTrans" cxnId="{65FA4FC0-A3EF-41F9-AFF9-9C73AD6292F3}">
      <dgm:prSet/>
      <dgm:spPr/>
      <dgm:t>
        <a:bodyPr/>
        <a:lstStyle/>
        <a:p>
          <a:pPr algn="ctr" rtl="1"/>
          <a:endParaRPr lang="fa-IR" sz="1400"/>
        </a:p>
      </dgm:t>
    </dgm:pt>
    <dgm:pt modelId="{09347A92-BF99-4A8B-9D35-6AB2C2DB8E27}" type="pres">
      <dgm:prSet presAssocID="{AF7874A6-AE3E-4495-A2D8-A183B770006B}" presName="Name0" presStyleCnt="0">
        <dgm:presLayoutVars>
          <dgm:dir/>
          <dgm:animLvl val="lvl"/>
          <dgm:resizeHandles val="exact"/>
        </dgm:presLayoutVars>
      </dgm:prSet>
      <dgm:spPr/>
    </dgm:pt>
    <dgm:pt modelId="{46D78226-7E01-4215-92C0-C7596621F7BE}" type="pres">
      <dgm:prSet presAssocID="{690883E1-6871-432A-9DDF-71BDDD35BB67}" presName="linNode" presStyleCnt="0"/>
      <dgm:spPr/>
    </dgm:pt>
    <dgm:pt modelId="{37D98170-C646-4F5E-85D3-4FD417D2EBA2}" type="pres">
      <dgm:prSet presAssocID="{690883E1-6871-432A-9DDF-71BDDD35BB67}" presName="parentText" presStyleLbl="node1" presStyleIdx="0" presStyleCnt="3">
        <dgm:presLayoutVars>
          <dgm:chMax val="1"/>
          <dgm:bulletEnabled val="1"/>
        </dgm:presLayoutVars>
      </dgm:prSet>
      <dgm:spPr/>
    </dgm:pt>
    <dgm:pt modelId="{B261CBD7-03E6-472E-9DF9-6BB745864C6F}" type="pres">
      <dgm:prSet presAssocID="{690883E1-6871-432A-9DDF-71BDDD35BB67}" presName="descendantText" presStyleLbl="alignAccFollowNode1" presStyleIdx="0" presStyleCnt="3">
        <dgm:presLayoutVars>
          <dgm:bulletEnabled val="1"/>
        </dgm:presLayoutVars>
      </dgm:prSet>
      <dgm:spPr/>
    </dgm:pt>
    <dgm:pt modelId="{62AAB1E5-4283-4DEC-A186-63361BADC8E3}" type="pres">
      <dgm:prSet presAssocID="{66409793-09FD-4FAF-8447-EDC54AFCFF31}" presName="sp" presStyleCnt="0"/>
      <dgm:spPr/>
    </dgm:pt>
    <dgm:pt modelId="{47D7392E-35F8-400E-8FB0-D647BCB97E2D}" type="pres">
      <dgm:prSet presAssocID="{09E5E0D9-C272-493B-A348-82F42351A069}" presName="linNode" presStyleCnt="0"/>
      <dgm:spPr/>
    </dgm:pt>
    <dgm:pt modelId="{4843BA8C-86AB-4569-9638-899C047F5130}" type="pres">
      <dgm:prSet presAssocID="{09E5E0D9-C272-493B-A348-82F42351A069}" presName="parentText" presStyleLbl="node1" presStyleIdx="1" presStyleCnt="3">
        <dgm:presLayoutVars>
          <dgm:chMax val="1"/>
          <dgm:bulletEnabled val="1"/>
        </dgm:presLayoutVars>
      </dgm:prSet>
      <dgm:spPr/>
    </dgm:pt>
    <dgm:pt modelId="{CD71C34B-06F7-4520-8751-FF534A9B1B38}" type="pres">
      <dgm:prSet presAssocID="{09E5E0D9-C272-493B-A348-82F42351A069}" presName="descendantText" presStyleLbl="alignAccFollowNode1" presStyleIdx="1" presStyleCnt="3">
        <dgm:presLayoutVars>
          <dgm:bulletEnabled val="1"/>
        </dgm:presLayoutVars>
      </dgm:prSet>
      <dgm:spPr/>
    </dgm:pt>
    <dgm:pt modelId="{4FFF0679-2BD2-4734-B3EC-752A281C4F94}" type="pres">
      <dgm:prSet presAssocID="{8812829E-3A71-43F2-A801-23486D3B70C9}" presName="sp" presStyleCnt="0"/>
      <dgm:spPr/>
    </dgm:pt>
    <dgm:pt modelId="{5F23CCC0-8EE4-49FF-B511-2CEA7BBDF19D}" type="pres">
      <dgm:prSet presAssocID="{65AF0060-321D-4DBF-86F7-AD204C011C13}" presName="linNode" presStyleCnt="0"/>
      <dgm:spPr/>
    </dgm:pt>
    <dgm:pt modelId="{88BC4EE4-8BD7-42B5-A42B-12AF902DA25D}" type="pres">
      <dgm:prSet presAssocID="{65AF0060-321D-4DBF-86F7-AD204C011C13}" presName="parentText" presStyleLbl="node1" presStyleIdx="2" presStyleCnt="3">
        <dgm:presLayoutVars>
          <dgm:chMax val="1"/>
          <dgm:bulletEnabled val="1"/>
        </dgm:presLayoutVars>
      </dgm:prSet>
      <dgm:spPr/>
    </dgm:pt>
    <dgm:pt modelId="{B460C5CE-508F-4C3B-8BF7-C1DA1D27AF09}" type="pres">
      <dgm:prSet presAssocID="{65AF0060-321D-4DBF-86F7-AD204C011C13}" presName="descendantText" presStyleLbl="alignAccFollowNode1" presStyleIdx="2" presStyleCnt="3">
        <dgm:presLayoutVars>
          <dgm:bulletEnabled val="1"/>
        </dgm:presLayoutVars>
      </dgm:prSet>
      <dgm:spPr/>
    </dgm:pt>
  </dgm:ptLst>
  <dgm:cxnLst>
    <dgm:cxn modelId="{707F1004-F2D1-4FC3-B8C8-37FF5FBF3B78}" type="presOf" srcId="{09E5E0D9-C272-493B-A348-82F42351A069}" destId="{4843BA8C-86AB-4569-9638-899C047F5130}" srcOrd="0" destOrd="0" presId="urn:microsoft.com/office/officeart/2005/8/layout/vList5"/>
    <dgm:cxn modelId="{3DC4CF1C-A925-4BA5-BCDF-8BF83500BB34}" srcId="{AF7874A6-AE3E-4495-A2D8-A183B770006B}" destId="{690883E1-6871-432A-9DDF-71BDDD35BB67}" srcOrd="0" destOrd="0" parTransId="{0FE2955C-6814-4697-A7D6-C7797121AF35}" sibTransId="{66409793-09FD-4FAF-8447-EDC54AFCFF31}"/>
    <dgm:cxn modelId="{ED989041-5E77-4310-AB1A-0D4E920E4963}" type="presOf" srcId="{DA3E26AB-9986-456E-9FF4-EDA85130BFDD}" destId="{CD71C34B-06F7-4520-8751-FF534A9B1B38}" srcOrd="0" destOrd="0" presId="urn:microsoft.com/office/officeart/2005/8/layout/vList5"/>
    <dgm:cxn modelId="{F86E236B-7E43-41F4-B9F3-171694C5EEFB}" type="presOf" srcId="{FE33DA57-5D15-402A-A1A4-52A8D51F9D97}" destId="{B261CBD7-03E6-472E-9DF9-6BB745864C6F}" srcOrd="0" destOrd="0" presId="urn:microsoft.com/office/officeart/2005/8/layout/vList5"/>
    <dgm:cxn modelId="{CEFBC26F-E44D-4DB7-9858-FAE1AE7D1D65}" type="presOf" srcId="{AF7874A6-AE3E-4495-A2D8-A183B770006B}" destId="{09347A92-BF99-4A8B-9D35-6AB2C2DB8E27}" srcOrd="0" destOrd="0" presId="urn:microsoft.com/office/officeart/2005/8/layout/vList5"/>
    <dgm:cxn modelId="{DEB4B276-880B-4C51-92B0-35906927DE28}" srcId="{690883E1-6871-432A-9DDF-71BDDD35BB67}" destId="{FE33DA57-5D15-402A-A1A4-52A8D51F9D97}" srcOrd="0" destOrd="0" parTransId="{6E4730A2-A86F-44E6-A140-C8DA69B7E87B}" sibTransId="{098C0D7A-C351-463A-BF98-BA1805E20C5F}"/>
    <dgm:cxn modelId="{66496B87-BBF5-4571-AFD0-2E8CE0F08E35}" srcId="{AF7874A6-AE3E-4495-A2D8-A183B770006B}" destId="{09E5E0D9-C272-493B-A348-82F42351A069}" srcOrd="1" destOrd="0" parTransId="{02763AE8-63E8-4E0A-995A-EA316D7176A8}" sibTransId="{8812829E-3A71-43F2-A801-23486D3B70C9}"/>
    <dgm:cxn modelId="{F79818A2-9740-41C7-9972-56BC14750AD7}" srcId="{09E5E0D9-C272-493B-A348-82F42351A069}" destId="{DA3E26AB-9986-456E-9FF4-EDA85130BFDD}" srcOrd="0" destOrd="0" parTransId="{3C1AD8DA-3DA0-4F6E-B7CB-6A3D45659C5D}" sibTransId="{107E5EA3-7A6C-4078-928B-FE1F575E0282}"/>
    <dgm:cxn modelId="{346B83AD-B47E-4CBE-A409-3BEF0CC6190F}" type="presOf" srcId="{690883E1-6871-432A-9DDF-71BDDD35BB67}" destId="{37D98170-C646-4F5E-85D3-4FD417D2EBA2}" srcOrd="0" destOrd="0" presId="urn:microsoft.com/office/officeart/2005/8/layout/vList5"/>
    <dgm:cxn modelId="{65FA4FC0-A3EF-41F9-AFF9-9C73AD6292F3}" srcId="{65AF0060-321D-4DBF-86F7-AD204C011C13}" destId="{02009ADE-4438-41D3-AE19-94840B6F86B3}" srcOrd="0" destOrd="0" parTransId="{4E210B27-5125-4FD3-83B7-6AAC4452C066}" sibTransId="{6FDB2324-112F-4ECF-9194-D722DD1B6DA7}"/>
    <dgm:cxn modelId="{344B58CE-957D-4B67-964C-CCB814880FEE}" srcId="{AF7874A6-AE3E-4495-A2D8-A183B770006B}" destId="{65AF0060-321D-4DBF-86F7-AD204C011C13}" srcOrd="2" destOrd="0" parTransId="{5CF08009-4AD1-492D-B015-B9A8CCD6EAA6}" sibTransId="{D0FDC49F-89AF-40DC-AE87-3EF229EC976A}"/>
    <dgm:cxn modelId="{6E18DFD4-3232-453D-A0C3-C5AEEE62EB9E}" type="presOf" srcId="{65AF0060-321D-4DBF-86F7-AD204C011C13}" destId="{88BC4EE4-8BD7-42B5-A42B-12AF902DA25D}" srcOrd="0" destOrd="0" presId="urn:microsoft.com/office/officeart/2005/8/layout/vList5"/>
    <dgm:cxn modelId="{EE4193E2-9321-4325-8805-FF9506976D9F}" type="presOf" srcId="{02009ADE-4438-41D3-AE19-94840B6F86B3}" destId="{B460C5CE-508F-4C3B-8BF7-C1DA1D27AF09}" srcOrd="0" destOrd="0" presId="urn:microsoft.com/office/officeart/2005/8/layout/vList5"/>
    <dgm:cxn modelId="{A58108A2-9025-4545-876A-6ABF0837FCA9}" type="presParOf" srcId="{09347A92-BF99-4A8B-9D35-6AB2C2DB8E27}" destId="{46D78226-7E01-4215-92C0-C7596621F7BE}" srcOrd="0" destOrd="0" presId="urn:microsoft.com/office/officeart/2005/8/layout/vList5"/>
    <dgm:cxn modelId="{9A00E446-12D8-40F7-98B1-3CF3E9D630F0}" type="presParOf" srcId="{46D78226-7E01-4215-92C0-C7596621F7BE}" destId="{37D98170-C646-4F5E-85D3-4FD417D2EBA2}" srcOrd="0" destOrd="0" presId="urn:microsoft.com/office/officeart/2005/8/layout/vList5"/>
    <dgm:cxn modelId="{E656A6EF-4603-4594-876A-470E681B682E}" type="presParOf" srcId="{46D78226-7E01-4215-92C0-C7596621F7BE}" destId="{B261CBD7-03E6-472E-9DF9-6BB745864C6F}" srcOrd="1" destOrd="0" presId="urn:microsoft.com/office/officeart/2005/8/layout/vList5"/>
    <dgm:cxn modelId="{FDA1C833-8010-41B7-81A7-BACC4566BC28}" type="presParOf" srcId="{09347A92-BF99-4A8B-9D35-6AB2C2DB8E27}" destId="{62AAB1E5-4283-4DEC-A186-63361BADC8E3}" srcOrd="1" destOrd="0" presId="urn:microsoft.com/office/officeart/2005/8/layout/vList5"/>
    <dgm:cxn modelId="{7ECD9A26-148A-413A-BC42-71A613E26525}" type="presParOf" srcId="{09347A92-BF99-4A8B-9D35-6AB2C2DB8E27}" destId="{47D7392E-35F8-400E-8FB0-D647BCB97E2D}" srcOrd="2" destOrd="0" presId="urn:microsoft.com/office/officeart/2005/8/layout/vList5"/>
    <dgm:cxn modelId="{0593ED2E-6C32-4C1D-AAFE-62CD7D7ECCE2}" type="presParOf" srcId="{47D7392E-35F8-400E-8FB0-D647BCB97E2D}" destId="{4843BA8C-86AB-4569-9638-899C047F5130}" srcOrd="0" destOrd="0" presId="urn:microsoft.com/office/officeart/2005/8/layout/vList5"/>
    <dgm:cxn modelId="{3FB148B5-D80F-4DBA-8243-BA89ECA42E7E}" type="presParOf" srcId="{47D7392E-35F8-400E-8FB0-D647BCB97E2D}" destId="{CD71C34B-06F7-4520-8751-FF534A9B1B38}" srcOrd="1" destOrd="0" presId="urn:microsoft.com/office/officeart/2005/8/layout/vList5"/>
    <dgm:cxn modelId="{2248FF79-09BE-41EC-8143-C3B48086B824}" type="presParOf" srcId="{09347A92-BF99-4A8B-9D35-6AB2C2DB8E27}" destId="{4FFF0679-2BD2-4734-B3EC-752A281C4F94}" srcOrd="3" destOrd="0" presId="urn:microsoft.com/office/officeart/2005/8/layout/vList5"/>
    <dgm:cxn modelId="{7E9615D3-1F65-4A9D-B0D3-8DBA193E9ECC}" type="presParOf" srcId="{09347A92-BF99-4A8B-9D35-6AB2C2DB8E27}" destId="{5F23CCC0-8EE4-49FF-B511-2CEA7BBDF19D}" srcOrd="4" destOrd="0" presId="urn:microsoft.com/office/officeart/2005/8/layout/vList5"/>
    <dgm:cxn modelId="{98641BA5-EFC5-442D-A940-F56E3E8CD63F}" type="presParOf" srcId="{5F23CCC0-8EE4-49FF-B511-2CEA7BBDF19D}" destId="{88BC4EE4-8BD7-42B5-A42B-12AF902DA25D}" srcOrd="0" destOrd="0" presId="urn:microsoft.com/office/officeart/2005/8/layout/vList5"/>
    <dgm:cxn modelId="{D99D441C-78EB-4ED6-9ED2-5CBC43CD92AA}" type="presParOf" srcId="{5F23CCC0-8EE4-49FF-B511-2CEA7BBDF19D}" destId="{B460C5CE-508F-4C3B-8BF7-C1DA1D27AF09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261CBD7-03E6-472E-9DF9-6BB745864C6F}">
      <dsp:nvSpPr>
        <dsp:cNvPr id="0" name=""/>
        <dsp:cNvSpPr/>
      </dsp:nvSpPr>
      <dsp:spPr>
        <a:xfrm rot="5400000">
          <a:off x="2663162" y="-985191"/>
          <a:ext cx="684530" cy="2828638"/>
        </a:xfrm>
        <a:prstGeom prst="round2Same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ctr" defTabSz="6223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fa-IR" sz="1400" b="1" i="0" kern="1200" dirty="0">
              <a:cs typeface="B Nazanin" panose="00000400000000000000" pitchFamily="2" charset="-78"/>
            </a:rPr>
            <a:t>مدیران ارشد (هیات مدیره، مدیر عامل)</a:t>
          </a:r>
        </a:p>
      </dsp:txBody>
      <dsp:txXfrm rot="-5400000">
        <a:off x="1591108" y="120279"/>
        <a:ext cx="2795222" cy="617698"/>
      </dsp:txXfrm>
    </dsp:sp>
    <dsp:sp modelId="{37D98170-C646-4F5E-85D3-4FD417D2EBA2}">
      <dsp:nvSpPr>
        <dsp:cNvPr id="0" name=""/>
        <dsp:cNvSpPr/>
      </dsp:nvSpPr>
      <dsp:spPr>
        <a:xfrm>
          <a:off x="0" y="1296"/>
          <a:ext cx="1591108" cy="855662"/>
        </a:xfrm>
        <a:prstGeom prst="round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a-IR" sz="2000" b="1" kern="1200" dirty="0">
              <a:latin typeface="Arial" pitchFamily="34" charset="0"/>
              <a:ea typeface="SimSun" pitchFamily="2" charset="-122"/>
              <a:cs typeface="B Mitra" panose="00000400000000000000" pitchFamily="2" charset="-78"/>
            </a:rPr>
            <a:t>طراحی سیستم</a:t>
          </a:r>
        </a:p>
      </dsp:txBody>
      <dsp:txXfrm>
        <a:off x="41770" y="43066"/>
        <a:ext cx="1507568" cy="772122"/>
      </dsp:txXfrm>
    </dsp:sp>
    <dsp:sp modelId="{CD71C34B-06F7-4520-8751-FF534A9B1B38}">
      <dsp:nvSpPr>
        <dsp:cNvPr id="0" name=""/>
        <dsp:cNvSpPr/>
      </dsp:nvSpPr>
      <dsp:spPr>
        <a:xfrm rot="5400000">
          <a:off x="2663162" y="-86745"/>
          <a:ext cx="684530" cy="2828638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ctr" defTabSz="6223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fa-IR" sz="1400" b="1" i="0" u="none" kern="1200" dirty="0">
              <a:effectLst/>
              <a:latin typeface="Tahoma" pitchFamily="34" charset="0"/>
              <a:ea typeface="Times New Roman" pitchFamily="18" charset="0"/>
              <a:cs typeface="B Mitra" panose="00000400000000000000" pitchFamily="2" charset="-78"/>
            </a:rPr>
            <a:t>مدیران سطوح </a:t>
          </a:r>
          <a:r>
            <a:rPr lang="fa-IR" sz="1400" b="1" i="0" u="none" kern="1200" dirty="0">
              <a:effectLst/>
              <a:latin typeface="Tahoma" pitchFamily="34" charset="0"/>
              <a:ea typeface="Times New Roman" pitchFamily="18" charset="0"/>
              <a:cs typeface="B Nazanin" panose="00000400000000000000" pitchFamily="2" charset="-78"/>
            </a:rPr>
            <a:t>میانی</a:t>
          </a:r>
          <a:r>
            <a:rPr lang="fa-IR" sz="1400" b="1" i="0" u="none" kern="1200" dirty="0">
              <a:effectLst/>
              <a:latin typeface="Tahoma" pitchFamily="34" charset="0"/>
              <a:ea typeface="Times New Roman" pitchFamily="18" charset="0"/>
              <a:cs typeface="B Mitra" panose="00000400000000000000" pitchFamily="2" charset="-78"/>
            </a:rPr>
            <a:t> و کارکنان</a:t>
          </a:r>
          <a:endParaRPr lang="fa-IR" sz="1400" b="1" i="0" u="none" kern="1200" dirty="0">
            <a:effectLst/>
            <a:cs typeface="B Mitra" panose="00000400000000000000" pitchFamily="2" charset="-78"/>
          </a:endParaRPr>
        </a:p>
      </dsp:txBody>
      <dsp:txXfrm rot="-5400000">
        <a:off x="1591108" y="1018725"/>
        <a:ext cx="2795222" cy="617698"/>
      </dsp:txXfrm>
    </dsp:sp>
    <dsp:sp modelId="{4843BA8C-86AB-4569-9638-899C047F5130}">
      <dsp:nvSpPr>
        <dsp:cNvPr id="0" name=""/>
        <dsp:cNvSpPr/>
      </dsp:nvSpPr>
      <dsp:spPr>
        <a:xfrm>
          <a:off x="0" y="899742"/>
          <a:ext cx="1591108" cy="855662"/>
        </a:xfrm>
        <a:prstGeom prst="round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a-IR" sz="2000" b="1" kern="1200" dirty="0">
              <a:latin typeface="Arial" pitchFamily="34" charset="0"/>
              <a:ea typeface="SimSun" pitchFamily="2" charset="-122"/>
              <a:cs typeface="B Mitra" panose="00000400000000000000" pitchFamily="2" charset="-78"/>
            </a:rPr>
            <a:t>اجرای سیستم</a:t>
          </a:r>
        </a:p>
      </dsp:txBody>
      <dsp:txXfrm>
        <a:off x="41770" y="941512"/>
        <a:ext cx="1507568" cy="772122"/>
      </dsp:txXfrm>
    </dsp:sp>
    <dsp:sp modelId="{B460C5CE-508F-4C3B-8BF7-C1DA1D27AF09}">
      <dsp:nvSpPr>
        <dsp:cNvPr id="0" name=""/>
        <dsp:cNvSpPr/>
      </dsp:nvSpPr>
      <dsp:spPr>
        <a:xfrm rot="5400000">
          <a:off x="2663162" y="811701"/>
          <a:ext cx="684530" cy="2828638"/>
        </a:xfrm>
        <a:prstGeom prst="round2SameRect">
          <a:avLst/>
        </a:prstGeom>
        <a:solidFill>
          <a:schemeClr val="accent4">
            <a:tint val="40000"/>
            <a:alpha val="9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4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114300" lvl="1" indent="-114300" algn="ctr" defTabSz="622300" rtl="1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fa-IR" sz="1400" b="1" i="0" kern="1200" dirty="0">
              <a:cs typeface="B Nazanin" panose="00000400000000000000" pitchFamily="2" charset="-78"/>
            </a:rPr>
            <a:t>حسابرسی داخلی</a:t>
          </a:r>
        </a:p>
      </dsp:txBody>
      <dsp:txXfrm rot="-5400000">
        <a:off x="1591108" y="1917171"/>
        <a:ext cx="2795222" cy="617698"/>
      </dsp:txXfrm>
    </dsp:sp>
    <dsp:sp modelId="{88BC4EE4-8BD7-42B5-A42B-12AF902DA25D}">
      <dsp:nvSpPr>
        <dsp:cNvPr id="0" name=""/>
        <dsp:cNvSpPr/>
      </dsp:nvSpPr>
      <dsp:spPr>
        <a:xfrm>
          <a:off x="0" y="1798188"/>
          <a:ext cx="1591108" cy="855662"/>
        </a:xfrm>
        <a:prstGeom prst="round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6200" tIns="38100" rIns="76200" bIns="38100" numCol="1" spcCol="1270" anchor="ctr" anchorCtr="0">
          <a:noAutofit/>
        </a:bodyPr>
        <a:lstStyle/>
        <a:p>
          <a:pPr marL="0" lvl="0" indent="0" algn="ctr" defTabSz="889000" rtl="1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a-IR" sz="2000" b="1" kern="1200" dirty="0">
              <a:latin typeface="Arial" pitchFamily="34" charset="0"/>
              <a:ea typeface="SimSun" pitchFamily="2" charset="-122"/>
              <a:cs typeface="B Mitra" panose="00000400000000000000" pitchFamily="2" charset="-78"/>
            </a:rPr>
            <a:t>ارزیابی سیستم</a:t>
          </a:r>
        </a:p>
      </dsp:txBody>
      <dsp:txXfrm>
        <a:off x="41770" y="1839958"/>
        <a:ext cx="1507568" cy="77212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EF7D0D-D637-4117-9109-324A431B31AF}" type="datetimeFigureOut">
              <a:rPr lang="en-US" smtClean="0"/>
              <a:t>11/17/2025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37C7911-BC17-494D-A6E7-BA608A17FE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82721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F3E33B-B3CA-0931-70B2-EE2656E84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A225AA3C-9A48-6DD4-9AE2-2F7B5C381C9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9FC9819-46E6-D229-F0CA-A7503881F52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4974">
              <a:defRPr/>
            </a:pPr>
            <a:endParaRPr lang="ko-KR" altLang="en-US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D02CE1D-FAD8-D16D-C4E4-6616013192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2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89564393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4820" name="Slide Number Placeholder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1pPr>
            <a:lvl2pPr marL="749112" indent="-288361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2pPr>
            <a:lvl3pPr marL="115344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3pPr>
            <a:lvl4pPr marL="1614195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4pPr>
            <a:lvl5pPr marL="207651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5pPr>
            <a:lvl6pPr marL="2527862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6pPr>
            <a:lvl7pPr marL="2979210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7pPr>
            <a:lvl8pPr marL="3430558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8pPr>
            <a:lvl9pPr marL="3881905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fld id="{7ABF8DA1-0810-4D00-98BD-C852B600BDBA}" type="slidenum">
              <a:rPr lang="zh-CN" altLang="en-US" smtClean="0"/>
              <a:pPr eaLnBrk="1" hangingPunct="1">
                <a:spcBef>
                  <a:spcPct val="0"/>
                </a:spcBef>
              </a:pPr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4820" name="Slide Number Placeholder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1pPr>
            <a:lvl2pPr marL="749112" indent="-288361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2pPr>
            <a:lvl3pPr marL="115344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3pPr>
            <a:lvl4pPr marL="1614195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4pPr>
            <a:lvl5pPr marL="207651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5pPr>
            <a:lvl6pPr marL="2527862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6pPr>
            <a:lvl7pPr marL="2979210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7pPr>
            <a:lvl8pPr marL="3430558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8pPr>
            <a:lvl9pPr marL="3881905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fld id="{7ABF8DA1-0810-4D00-98BD-C852B600BDBA}" type="slidenum">
              <a:rPr lang="zh-CN" altLang="en-US" smtClean="0"/>
              <a:pPr eaLnBrk="1" hangingPunct="1">
                <a:spcBef>
                  <a:spcPct val="0"/>
                </a:spcBef>
              </a:pPr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6B5B16-F298-7433-4135-568A17E7EE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0A265F7B-8810-19F5-30AF-E861049B39F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AE50C95-E8CE-4973-E356-5324E0C041E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4974">
              <a:defRPr/>
            </a:pPr>
            <a:endParaRPr lang="ko-KR" altLang="en-US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0B84AF40-B952-3CB7-AEF8-71CD43D208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22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0983006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4039D5-5E5A-D4B2-17C6-E9D55B7E3F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FC8D139-3D45-0754-3607-7441881A4D8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C40B0189-B0F2-BB92-8349-2FF663676F4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4974">
              <a:defRPr/>
            </a:pPr>
            <a:endParaRPr lang="ko-KR" altLang="en-US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0C780BA0-A7B1-F49A-95A6-5E5B984FB7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23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67098833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A73AEA-228C-580C-1084-15EB6A3C07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5F59EA7-896F-9CD6-A5BA-76C4B0A74FB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A9B2BCC-8C88-5323-B084-165DED7FE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4974">
              <a:defRPr/>
            </a:pPr>
            <a:endParaRPr lang="ko-KR" altLang="en-US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205A7875-E787-893B-3BBB-AF7C03D742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24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78070876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4" name="Slide Number Placeholder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1pPr>
            <a:lvl2pPr marL="749112" indent="-288361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2pPr>
            <a:lvl3pPr marL="115344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3pPr>
            <a:lvl4pPr marL="1614195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4pPr>
            <a:lvl5pPr marL="207651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5pPr>
            <a:lvl6pPr marL="2527862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6pPr>
            <a:lvl7pPr marL="2979210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7pPr>
            <a:lvl8pPr marL="3430558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8pPr>
            <a:lvl9pPr marL="3881905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fld id="{F558BB0F-CC52-46FE-BFFC-C779A97ACD01}" type="slidenum">
              <a:rPr lang="zh-CN" altLang="en-US" smtClean="0"/>
              <a:pPr eaLnBrk="1" hangingPunct="1">
                <a:spcBef>
                  <a:spcPct val="0"/>
                </a:spcBef>
              </a:pPr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9124742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4" name="Slide Number Placeholder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1pPr>
            <a:lvl2pPr marL="749112" indent="-288361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2pPr>
            <a:lvl3pPr marL="115344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3pPr>
            <a:lvl4pPr marL="1614195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4pPr>
            <a:lvl5pPr marL="207651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5pPr>
            <a:lvl6pPr marL="2527862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6pPr>
            <a:lvl7pPr marL="2979210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7pPr>
            <a:lvl8pPr marL="3430558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8pPr>
            <a:lvl9pPr marL="3881905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fld id="{F558BB0F-CC52-46FE-BFFC-C779A97ACD01}" type="slidenum">
              <a:rPr lang="zh-CN" altLang="en-US" smtClean="0"/>
              <a:pPr eaLnBrk="1" hangingPunct="1">
                <a:spcBef>
                  <a:spcPct val="0"/>
                </a:spcBef>
              </a:pPr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1473297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4" name="Slide Number Placeholder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1pPr>
            <a:lvl2pPr marL="749112" indent="-288361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2pPr>
            <a:lvl3pPr marL="115344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3pPr>
            <a:lvl4pPr marL="1614195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4pPr>
            <a:lvl5pPr marL="207651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5pPr>
            <a:lvl6pPr marL="2527862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6pPr>
            <a:lvl7pPr marL="2979210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7pPr>
            <a:lvl8pPr marL="3430558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8pPr>
            <a:lvl9pPr marL="3881905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fld id="{F558BB0F-CC52-46FE-BFFC-C779A97ACD01}" type="slidenum">
              <a:rPr lang="zh-CN" altLang="en-US" smtClean="0"/>
              <a:pPr eaLnBrk="1" hangingPunct="1">
                <a:spcBef>
                  <a:spcPct val="0"/>
                </a:spcBef>
              </a:pPr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6409670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4" name="Slide Number Placeholder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1pPr>
            <a:lvl2pPr marL="749112" indent="-288361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2pPr>
            <a:lvl3pPr marL="115344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3pPr>
            <a:lvl4pPr marL="1614195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4pPr>
            <a:lvl5pPr marL="207651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5pPr>
            <a:lvl6pPr marL="2527862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6pPr>
            <a:lvl7pPr marL="2979210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7pPr>
            <a:lvl8pPr marL="3430558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8pPr>
            <a:lvl9pPr marL="3881905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fld id="{F558BB0F-CC52-46FE-BFFC-C779A97ACD01}" type="slidenum">
              <a:rPr lang="zh-CN" altLang="en-US" smtClean="0"/>
              <a:pPr eaLnBrk="1" hangingPunct="1">
                <a:spcBef>
                  <a:spcPct val="0"/>
                </a:spcBef>
              </a:pPr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131416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4" name="Slide Number Placeholder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1pPr>
            <a:lvl2pPr marL="749112" indent="-288361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2pPr>
            <a:lvl3pPr marL="115344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3pPr>
            <a:lvl4pPr marL="1614195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4pPr>
            <a:lvl5pPr marL="207651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5pPr>
            <a:lvl6pPr marL="2527862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6pPr>
            <a:lvl7pPr marL="2979210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7pPr>
            <a:lvl8pPr marL="3430558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8pPr>
            <a:lvl9pPr marL="3881905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fld id="{F558BB0F-CC52-46FE-BFFC-C779A97ACD01}" type="slidenum">
              <a:rPr lang="zh-CN" altLang="en-US" smtClean="0"/>
              <a:pPr eaLnBrk="1" hangingPunct="1">
                <a:spcBef>
                  <a:spcPct val="0"/>
                </a:spcBef>
              </a:pPr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73005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2" name="Slide Number Placeholder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1pPr>
            <a:lvl2pPr marL="749112" indent="-288361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2pPr>
            <a:lvl3pPr marL="115344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3pPr>
            <a:lvl4pPr marL="1614195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4pPr>
            <a:lvl5pPr marL="207651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5pPr>
            <a:lvl6pPr marL="2527862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6pPr>
            <a:lvl7pPr marL="2979210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7pPr>
            <a:lvl8pPr marL="3430558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8pPr>
            <a:lvl9pPr marL="3881905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fld id="{851A1956-4F27-4F50-B482-B1F945E837DD}" type="slidenum">
              <a:rPr lang="zh-CN" altLang="en-US" smtClean="0"/>
              <a:pPr eaLnBrk="1" hangingPunct="1">
                <a:spcBef>
                  <a:spcPct val="0"/>
                </a:spcBef>
              </a:pPr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30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80498843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31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90962723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32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42586590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E9B9E7-029A-B62D-28F3-0D6643F69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707CC0A8-455B-6634-8D60-D7384920214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E24AE52E-3FDE-C932-8C28-0D6AB6C1F1B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4974">
              <a:defRPr/>
            </a:pPr>
            <a:endParaRPr lang="ko-KR" altLang="en-US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A41CCC1F-79AF-5CDA-6E5D-4A7465C421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33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87206689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767033-EBB5-CE4E-6BF4-FE8B352BE9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9DC7E0EE-01CF-768D-87B0-1B0CC865C40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D71CFE4-1ACC-467A-F298-5F5A10CE610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4974">
              <a:defRPr/>
            </a:pPr>
            <a:endParaRPr lang="ko-KR" altLang="en-US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2ED013E2-1BB0-3A08-1AD7-D61B72E55A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34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88553932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BB53E3-1A68-0904-8FE7-ADD7CA735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073BF92-4F7D-82C4-1D8D-FABCA6792CA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6CF47745-624D-0872-C442-C5E5612C92B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4974">
              <a:defRPr/>
            </a:pPr>
            <a:endParaRPr lang="ko-KR" altLang="en-US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E16858D1-C697-11BA-1357-0B4EE7CEE3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35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66074232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IN" sz="1200" dirty="0">
              <a:solidFill>
                <a:schemeClr val="tx1">
                  <a:lumMod val="75000"/>
                  <a:lumOff val="25000"/>
                </a:schemeClr>
              </a:solidFill>
              <a:latin typeface="Calibri"/>
              <a:cs typeface="Arial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37C7911-BC17-494D-A6E7-BA608A17FEAA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577330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IN" sz="1200" dirty="0">
              <a:solidFill>
                <a:schemeClr val="tx1">
                  <a:lumMod val="75000"/>
                  <a:lumOff val="25000"/>
                </a:schemeClr>
              </a:solidFill>
              <a:latin typeface="Calibri"/>
              <a:cs typeface="Arial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37C7911-BC17-494D-A6E7-BA608A17FEAA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739073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" name="Google Shape;458;gaaa6d39ba0_1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9" name="Google Shape;459;gaaa6d39ba0_1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662932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2D21D1-52E2-420B-B491-CFF6D7BB79FB}" type="slidenum">
              <a:rPr lang="en-US" smtClean="0"/>
              <a:pPr/>
              <a:t>94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0114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3149CC-D88D-1D4D-9C44-98AB2C9AF4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73E2C274-9ADA-5407-69CC-7C666587B1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7CBD735-5603-662B-394C-DCF2AB81C1B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4974">
              <a:defRPr/>
            </a:pPr>
            <a:endParaRPr lang="ko-KR" altLang="en-US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14C54D3-1EDE-3A06-8CEF-CAC4466122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4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15792018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Google Shape;476;gaaa6d39ba0_1_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7" name="Google Shape;477;gaaa6d39ba0_1_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3033380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540192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04" name="Slide Number Placeholder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1pPr>
            <a:lvl2pPr marL="749112" indent="-288361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2pPr>
            <a:lvl3pPr marL="115344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3pPr>
            <a:lvl4pPr marL="1614195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4pPr>
            <a:lvl5pPr marL="207651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5pPr>
            <a:lvl6pPr marL="2527862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6pPr>
            <a:lvl7pPr marL="2979210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7pPr>
            <a:lvl8pPr marL="3430558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8pPr>
            <a:lvl9pPr marL="3881905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fld id="{E1CA0C58-7F5A-49B9-A31B-CB196D35DB74}" type="slidenum">
              <a:rPr lang="zh-CN" altLang="en-US" smtClean="0"/>
              <a:pPr eaLnBrk="1" hangingPunct="1">
                <a:spcBef>
                  <a:spcPct val="0"/>
                </a:spcBef>
              </a:pPr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683082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6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14158615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12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76552552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176986-2326-AB96-BCED-A53D9E0DBB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1BBF0481-90A5-9FCB-8E0F-7DCC74F7BE9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8618BFB4-9913-77DB-8620-F5737A06226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defTabSz="934974">
              <a:defRPr/>
            </a:pPr>
            <a:endParaRPr lang="ko-KR" altLang="en-US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5F4397A-86C3-6401-876E-6945D288D4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9026EC7-AEED-4826-8F61-71E5EB055E26}" type="slidenum">
              <a:rPr lang="es-PE" smtClean="0"/>
              <a:t>13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2675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4820" name="Slide Number Placeholder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1pPr>
            <a:lvl2pPr marL="749112" indent="-288361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2pPr>
            <a:lvl3pPr marL="115344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3pPr>
            <a:lvl4pPr marL="1614195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4pPr>
            <a:lvl5pPr marL="207651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5pPr>
            <a:lvl6pPr marL="2527862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6pPr>
            <a:lvl7pPr marL="2979210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7pPr>
            <a:lvl8pPr marL="3430558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8pPr>
            <a:lvl9pPr marL="3881905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fld id="{7ABF8DA1-0810-4D00-98BD-C852B600BDBA}" type="slidenum">
              <a:rPr lang="zh-CN" altLang="en-US" smtClean="0"/>
              <a:pPr eaLnBrk="1" hangingPunct="1">
                <a:spcBef>
                  <a:spcPct val="0"/>
                </a:spcBef>
              </a:pPr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653280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Rectangle 3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4820" name="Slide Number Placeholder 1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1pPr>
            <a:lvl2pPr marL="749112" indent="-288361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2pPr>
            <a:lvl3pPr marL="115344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3pPr>
            <a:lvl4pPr marL="1614195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4pPr>
            <a:lvl5pPr marL="2076514" indent="-230376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5pPr>
            <a:lvl6pPr marL="2527862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6pPr>
            <a:lvl7pPr marL="2979210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7pPr>
            <a:lvl8pPr marL="3430558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8pPr>
            <a:lvl9pPr marL="3881905" indent="-230376" algn="l" rtl="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</a:pPr>
            <a:fld id="{7ABF8DA1-0810-4D00-98BD-C852B600BDBA}" type="slidenum">
              <a:rPr lang="zh-CN" altLang="en-US" smtClean="0"/>
              <a:pPr eaLnBrk="1" hangingPunct="1">
                <a:spcBef>
                  <a:spcPct val="0"/>
                </a:spcBef>
              </a:pPr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bg>
      <p:bgPr>
        <a:blipFill dpi="0" rotWithShape="1">
          <a:blip r:embed="rId2">
            <a:lum/>
          </a:blip>
          <a:srcRect/>
          <a:stretch>
            <a:fillRect l="-25000" r="-2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67F67D91-D2F0-E991-EEC9-743786B9FCD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t="24615" r="36874"/>
          <a:stretch/>
        </p:blipFill>
        <p:spPr>
          <a:xfrm>
            <a:off x="10668002" y="0"/>
            <a:ext cx="1527114" cy="155679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82AD243-91FB-8E6A-2DAB-377B71E8FFF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7213" y="123986"/>
            <a:ext cx="1141392" cy="93610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4731A2B-CBDD-98F8-EFEC-470E27E92ABF}"/>
              </a:ext>
            </a:extLst>
          </p:cNvPr>
          <p:cNvSpPr txBox="1"/>
          <p:nvPr userDrawn="1"/>
        </p:nvSpPr>
        <p:spPr>
          <a:xfrm>
            <a:off x="10995192" y="879087"/>
            <a:ext cx="1141392" cy="292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b="1" dirty="0">
                <a:solidFill>
                  <a:srgbClr val="F4F2F6"/>
                </a:solidFill>
              </a:rPr>
              <a:t>rashasite.ir</a:t>
            </a:r>
          </a:p>
        </p:txBody>
      </p:sp>
    </p:spTree>
    <p:extLst>
      <p:ext uri="{BB962C8B-B14F-4D97-AF65-F5344CB8AC3E}">
        <p14:creationId xmlns:p14="http://schemas.microsoft.com/office/powerpoint/2010/main" val="2563694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0916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bg>
      <p:bgPr>
        <a:gradFill flip="none" rotWithShape="1">
          <a:gsLst>
            <a:gs pos="78000">
              <a:schemeClr val="bg1"/>
            </a:gs>
            <a:gs pos="100000">
              <a:schemeClr val="bg1">
                <a:lumMod val="9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2DEDEF21-CBCF-7E64-C03E-E3CB18624CD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6"/>
            <a:ext cx="10515600" cy="615536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3600"/>
            </a:lvl1pPr>
          </a:lstStyle>
          <a:p>
            <a:r>
              <a:rPr lang="en-US" dirty="0"/>
              <a:t>Add Your Slide Title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892E8D7-AC3F-2201-578D-31B1A31A6C63}"/>
              </a:ext>
            </a:extLst>
          </p:cNvPr>
          <p:cNvGrpSpPr/>
          <p:nvPr userDrawn="1"/>
        </p:nvGrpSpPr>
        <p:grpSpPr>
          <a:xfrm>
            <a:off x="1" y="6742545"/>
            <a:ext cx="12191999" cy="122105"/>
            <a:chOff x="1" y="6708781"/>
            <a:chExt cx="12191999" cy="155869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00C1E2E-4990-0151-A986-C95B8C7DD604}"/>
                </a:ext>
              </a:extLst>
            </p:cNvPr>
            <p:cNvSpPr/>
            <p:nvPr/>
          </p:nvSpPr>
          <p:spPr>
            <a:xfrm>
              <a:off x="1" y="6708781"/>
              <a:ext cx="6095999" cy="15586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621"/>
              <a:endParaRPr lang="en-US" sz="2399" dirty="0">
                <a:solidFill>
                  <a:prstClr val="white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DEDFB9BC-A2E5-0599-FC99-70FECE463850}"/>
                </a:ext>
              </a:extLst>
            </p:cNvPr>
            <p:cNvSpPr/>
            <p:nvPr/>
          </p:nvSpPr>
          <p:spPr>
            <a:xfrm>
              <a:off x="796" y="6708782"/>
              <a:ext cx="3048000" cy="15586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621"/>
              <a:endParaRPr lang="en-US" sz="2399" dirty="0">
                <a:solidFill>
                  <a:prstClr val="white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3CB11A6-14D8-DA9D-70F4-D2AC13369D8F}"/>
                </a:ext>
              </a:extLst>
            </p:cNvPr>
            <p:cNvSpPr/>
            <p:nvPr/>
          </p:nvSpPr>
          <p:spPr>
            <a:xfrm>
              <a:off x="6096001" y="6708781"/>
              <a:ext cx="6095999" cy="15586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621"/>
              <a:endParaRPr lang="en-US" sz="2399" dirty="0">
                <a:solidFill>
                  <a:prstClr val="white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85EC6DF-28BA-F355-3D76-5718D39FCA1A}"/>
                </a:ext>
              </a:extLst>
            </p:cNvPr>
            <p:cNvSpPr/>
            <p:nvPr/>
          </p:nvSpPr>
          <p:spPr>
            <a:xfrm>
              <a:off x="6096796" y="6708782"/>
              <a:ext cx="3048000" cy="15586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621"/>
              <a:endParaRPr lang="en-US" sz="2399" dirty="0">
                <a:solidFill>
                  <a:prstClr val="white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2760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gradFill flip="none" rotWithShape="1">
          <a:gsLst>
            <a:gs pos="78000">
              <a:schemeClr val="bg1"/>
            </a:gs>
            <a:gs pos="100000">
              <a:schemeClr val="bg1">
                <a:lumMod val="9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2DEDEF21-CBCF-7E64-C03E-E3CB18624CD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6"/>
            <a:ext cx="10515600" cy="615536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3600"/>
            </a:lvl1pPr>
          </a:lstStyle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1886166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Picture Placeholder 122"/>
          <p:cNvSpPr>
            <a:spLocks noGrp="1"/>
          </p:cNvSpPr>
          <p:nvPr>
            <p:ph type="pic" sz="quarter" idx="14"/>
          </p:nvPr>
        </p:nvSpPr>
        <p:spPr>
          <a:xfrm>
            <a:off x="890218" y="5116287"/>
            <a:ext cx="810000" cy="810000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anchor="ctr">
            <a:noAutofit/>
          </a:bodyPr>
          <a:lstStyle>
            <a:lvl1pPr marL="0" indent="0" algn="ctr">
              <a:buNone/>
              <a:defRPr sz="1000"/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145" name="Picture Placeholder 122"/>
          <p:cNvSpPr>
            <a:spLocks noGrp="1"/>
          </p:cNvSpPr>
          <p:nvPr>
            <p:ph type="pic" sz="quarter" idx="15"/>
          </p:nvPr>
        </p:nvSpPr>
        <p:spPr>
          <a:xfrm>
            <a:off x="2800355" y="5114867"/>
            <a:ext cx="810000" cy="811420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anchor="ctr">
            <a:noAutofit/>
          </a:bodyPr>
          <a:lstStyle>
            <a:lvl1pPr marL="0" indent="0" algn="ctr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6" name="Picture Placeholder 122"/>
          <p:cNvSpPr>
            <a:spLocks noGrp="1"/>
          </p:cNvSpPr>
          <p:nvPr>
            <p:ph type="pic" sz="quarter" idx="16"/>
          </p:nvPr>
        </p:nvSpPr>
        <p:spPr>
          <a:xfrm>
            <a:off x="4727816" y="5114867"/>
            <a:ext cx="810000" cy="811420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anchor="ctr">
            <a:noAutofit/>
          </a:bodyPr>
          <a:lstStyle>
            <a:lvl1pPr marL="0" indent="0" algn="ctr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7" name="Picture Placeholder 122"/>
          <p:cNvSpPr>
            <a:spLocks noGrp="1"/>
          </p:cNvSpPr>
          <p:nvPr>
            <p:ph type="pic" sz="quarter" idx="17"/>
          </p:nvPr>
        </p:nvSpPr>
        <p:spPr>
          <a:xfrm>
            <a:off x="6637953" y="5114867"/>
            <a:ext cx="810000" cy="811420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anchor="ctr">
            <a:noAutofit/>
          </a:bodyPr>
          <a:lstStyle>
            <a:lvl1pPr marL="0" indent="0" algn="ctr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8" name="Picture Placeholder 122"/>
          <p:cNvSpPr>
            <a:spLocks noGrp="1"/>
          </p:cNvSpPr>
          <p:nvPr>
            <p:ph type="pic" sz="quarter" idx="18"/>
          </p:nvPr>
        </p:nvSpPr>
        <p:spPr>
          <a:xfrm>
            <a:off x="8565414" y="5114867"/>
            <a:ext cx="810000" cy="811420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anchor="ctr">
            <a:noAutofit/>
          </a:bodyPr>
          <a:lstStyle>
            <a:lvl1pPr marL="0" indent="0" algn="ctr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9" name="Picture Placeholder 122"/>
          <p:cNvSpPr>
            <a:spLocks noGrp="1"/>
          </p:cNvSpPr>
          <p:nvPr>
            <p:ph type="pic" sz="quarter" idx="19"/>
          </p:nvPr>
        </p:nvSpPr>
        <p:spPr>
          <a:xfrm>
            <a:off x="10475551" y="5114867"/>
            <a:ext cx="810000" cy="811420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anchor="ctr">
            <a:noAutofit/>
          </a:bodyPr>
          <a:lstStyle>
            <a:lvl1pPr marL="0" indent="0" algn="ctr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0" name="Picture Placeholder 122"/>
          <p:cNvSpPr>
            <a:spLocks noGrp="1"/>
          </p:cNvSpPr>
          <p:nvPr>
            <p:ph type="pic" sz="quarter" idx="11"/>
          </p:nvPr>
        </p:nvSpPr>
        <p:spPr>
          <a:xfrm>
            <a:off x="1709577" y="3119584"/>
            <a:ext cx="1080001" cy="1080000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anchor="ctr">
            <a:normAutofit/>
          </a:bodyPr>
          <a:lstStyle>
            <a:lvl1pPr marL="0" indent="0" algn="ctr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1" name="Picture Placeholder 122"/>
          <p:cNvSpPr>
            <a:spLocks noGrp="1"/>
          </p:cNvSpPr>
          <p:nvPr>
            <p:ph type="pic" sz="quarter" idx="12"/>
          </p:nvPr>
        </p:nvSpPr>
        <p:spPr>
          <a:xfrm>
            <a:off x="5547176" y="3119583"/>
            <a:ext cx="1080000" cy="1080000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anchor="ctr">
            <a:normAutofit/>
          </a:bodyPr>
          <a:lstStyle>
            <a:lvl1pPr marL="0" indent="0" algn="ctr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2" name="Picture Placeholder 122"/>
          <p:cNvSpPr>
            <a:spLocks noGrp="1"/>
          </p:cNvSpPr>
          <p:nvPr>
            <p:ph type="pic" sz="quarter" idx="13"/>
          </p:nvPr>
        </p:nvSpPr>
        <p:spPr>
          <a:xfrm>
            <a:off x="9384774" y="3119583"/>
            <a:ext cx="1080000" cy="1080000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anchor="ctr">
            <a:normAutofit/>
          </a:bodyPr>
          <a:lstStyle>
            <a:lvl1pPr marL="0" indent="0" algn="ctr">
              <a:buNone/>
              <a:defRPr sz="1000"/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153" name="Picture Placeholder 122"/>
          <p:cNvSpPr>
            <a:spLocks noGrp="1"/>
          </p:cNvSpPr>
          <p:nvPr>
            <p:ph type="pic" sz="quarter" idx="10"/>
          </p:nvPr>
        </p:nvSpPr>
        <p:spPr>
          <a:xfrm>
            <a:off x="5410792" y="893265"/>
            <a:ext cx="1312732" cy="1306800"/>
          </a:xfrm>
          <a:prstGeom prst="ellipse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anchor="ctr">
            <a:normAutofit/>
          </a:bodyPr>
          <a:lstStyle>
            <a:lvl1pPr marL="0" indent="0" algn="ctr">
              <a:buNone/>
              <a:defRPr sz="1000"/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0E32A4-7663-87D6-887F-C88A851D0E0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365126"/>
            <a:ext cx="3124200" cy="615536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3600"/>
            </a:lvl1pPr>
          </a:lstStyle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3290793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054307DC-3A91-4E71-94CE-72BBCE41F715}"/>
              </a:ext>
            </a:extLst>
          </p:cNvPr>
          <p:cNvGrpSpPr/>
          <p:nvPr userDrawn="1"/>
        </p:nvGrpSpPr>
        <p:grpSpPr>
          <a:xfrm rot="10800000">
            <a:off x="323529" y="255315"/>
            <a:ext cx="11595131" cy="892632"/>
            <a:chOff x="323529" y="255315"/>
            <a:chExt cx="11595131" cy="892632"/>
          </a:xfrm>
        </p:grpSpPr>
        <p:sp>
          <p:nvSpPr>
            <p:cNvPr id="9" name="Arrow: Chevron 8">
              <a:extLst>
                <a:ext uri="{FF2B5EF4-FFF2-40B4-BE49-F238E27FC236}">
                  <a16:creationId xmlns:a16="http://schemas.microsoft.com/office/drawing/2014/main" id="{26A4517D-D57D-4C7C-A103-09506C56E3A5}"/>
                </a:ext>
              </a:extLst>
            </p:cNvPr>
            <p:cNvSpPr/>
            <p:nvPr userDrawn="1"/>
          </p:nvSpPr>
          <p:spPr>
            <a:xfrm flipH="1">
              <a:off x="323529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0" name="Arrow: Chevron 9">
              <a:extLst>
                <a:ext uri="{FF2B5EF4-FFF2-40B4-BE49-F238E27FC236}">
                  <a16:creationId xmlns:a16="http://schemas.microsoft.com/office/drawing/2014/main" id="{09B59339-1F03-41BC-83FB-F8C70E4D19FF}"/>
                </a:ext>
              </a:extLst>
            </p:cNvPr>
            <p:cNvSpPr/>
            <p:nvPr userDrawn="1"/>
          </p:nvSpPr>
          <p:spPr>
            <a:xfrm flipH="1">
              <a:off x="780371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16ACF6C-9C3D-4933-B6CC-7CFA45A380C5}"/>
                </a:ext>
              </a:extLst>
            </p:cNvPr>
            <p:cNvSpPr/>
            <p:nvPr userDrawn="1"/>
          </p:nvSpPr>
          <p:spPr>
            <a:xfrm flipH="1">
              <a:off x="1219197" y="255315"/>
              <a:ext cx="9752245" cy="892632"/>
            </a:xfrm>
            <a:custGeom>
              <a:avLst/>
              <a:gdLst>
                <a:gd name="connsiteX0" fmla="*/ 9363075 w 9752245"/>
                <a:gd name="connsiteY0" fmla="*/ 0 h 892632"/>
                <a:gd name="connsiteX1" fmla="*/ 0 w 9752245"/>
                <a:gd name="connsiteY1" fmla="*/ 0 h 892632"/>
                <a:gd name="connsiteX2" fmla="*/ 389170 w 9752245"/>
                <a:gd name="connsiteY2" fmla="*/ 446316 h 892632"/>
                <a:gd name="connsiteX3" fmla="*/ 0 w 9752245"/>
                <a:gd name="connsiteY3" fmla="*/ 892632 h 892632"/>
                <a:gd name="connsiteX4" fmla="*/ 9363075 w 9752245"/>
                <a:gd name="connsiteY4" fmla="*/ 892632 h 892632"/>
                <a:gd name="connsiteX5" fmla="*/ 9752245 w 9752245"/>
                <a:gd name="connsiteY5" fmla="*/ 446316 h 8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2245" h="892632">
                  <a:moveTo>
                    <a:pt x="9363075" y="0"/>
                  </a:moveTo>
                  <a:lnTo>
                    <a:pt x="0" y="0"/>
                  </a:lnTo>
                  <a:lnTo>
                    <a:pt x="389170" y="446316"/>
                  </a:lnTo>
                  <a:lnTo>
                    <a:pt x="0" y="892632"/>
                  </a:lnTo>
                  <a:lnTo>
                    <a:pt x="9363075" y="892632"/>
                  </a:lnTo>
                  <a:lnTo>
                    <a:pt x="9752245" y="446316"/>
                  </a:lnTo>
                  <a:close/>
                </a:path>
              </a:pathLst>
            </a:cu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3" name="Arrow: Chevron 12">
              <a:extLst>
                <a:ext uri="{FF2B5EF4-FFF2-40B4-BE49-F238E27FC236}">
                  <a16:creationId xmlns:a16="http://schemas.microsoft.com/office/drawing/2014/main" id="{CEC84844-21F9-4A8F-ACE6-0BEE7523A078}"/>
                </a:ext>
              </a:extLst>
            </p:cNvPr>
            <p:cNvSpPr/>
            <p:nvPr userDrawn="1"/>
          </p:nvSpPr>
          <p:spPr>
            <a:xfrm flipH="1">
              <a:off x="10782943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  <p:sp>
          <p:nvSpPr>
            <p:cNvPr id="14" name="Arrow: Chevron 13">
              <a:extLst>
                <a:ext uri="{FF2B5EF4-FFF2-40B4-BE49-F238E27FC236}">
                  <a16:creationId xmlns:a16="http://schemas.microsoft.com/office/drawing/2014/main" id="{6F23DCF8-13A9-4A90-B4A8-F86366E5B6E9}"/>
                </a:ext>
              </a:extLst>
            </p:cNvPr>
            <p:cNvSpPr/>
            <p:nvPr userDrawn="1"/>
          </p:nvSpPr>
          <p:spPr>
            <a:xfrm flipH="1">
              <a:off x="11239785" y="255315"/>
              <a:ext cx="678875" cy="892632"/>
            </a:xfrm>
            <a:prstGeom prst="chevron">
              <a:avLst>
                <a:gd name="adj" fmla="val 56521"/>
              </a:avLst>
            </a:prstGeom>
            <a:solidFill>
              <a:srgbClr val="3282BE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R="0" lvl="0" indent="0" algn="ctr" defTabSz="91440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en-US" b="0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 Unicode MS"/>
              </a:endParaRPr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641217721"/>
      </p:ext>
    </p:extLst>
  </p:cSld>
  <p:clrMapOvr>
    <a:masterClrMapping/>
  </p:clrMapOvr>
  <p:transition spd="slow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607066" cy="6858000"/>
          </a:xfrm>
          <a:custGeom>
            <a:avLst/>
            <a:gdLst>
              <a:gd name="connsiteX0" fmla="*/ 0 w 5508104"/>
              <a:gd name="connsiteY0" fmla="*/ 0 h 5143500"/>
              <a:gd name="connsiteX1" fmla="*/ 5508104 w 5508104"/>
              <a:gd name="connsiteY1" fmla="*/ 0 h 5143500"/>
              <a:gd name="connsiteX2" fmla="*/ 5508104 w 5508104"/>
              <a:gd name="connsiteY2" fmla="*/ 5143500 h 5143500"/>
              <a:gd name="connsiteX3" fmla="*/ 0 w 5508104"/>
              <a:gd name="connsiteY3" fmla="*/ 5143500 h 5143500"/>
              <a:gd name="connsiteX4" fmla="*/ 0 w 5508104"/>
              <a:gd name="connsiteY4" fmla="*/ 0 h 5143500"/>
              <a:gd name="connsiteX0" fmla="*/ 0 w 5508104"/>
              <a:gd name="connsiteY0" fmla="*/ 0 h 5143500"/>
              <a:gd name="connsiteX1" fmla="*/ 3984104 w 5508104"/>
              <a:gd name="connsiteY1" fmla="*/ 0 h 5143500"/>
              <a:gd name="connsiteX2" fmla="*/ 5508104 w 5508104"/>
              <a:gd name="connsiteY2" fmla="*/ 5143500 h 5143500"/>
              <a:gd name="connsiteX3" fmla="*/ 0 w 5508104"/>
              <a:gd name="connsiteY3" fmla="*/ 5143500 h 5143500"/>
              <a:gd name="connsiteX4" fmla="*/ 0 w 5508104"/>
              <a:gd name="connsiteY4" fmla="*/ 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8104" h="5143500">
                <a:moveTo>
                  <a:pt x="0" y="0"/>
                </a:moveTo>
                <a:lnTo>
                  <a:pt x="3984104" y="0"/>
                </a:lnTo>
                <a:lnTo>
                  <a:pt x="5508104" y="5143500"/>
                </a:lnTo>
                <a:lnTo>
                  <a:pt x="0" y="51435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D6ACE53-5154-4C55-8500-95143444EFB0}"/>
              </a:ext>
            </a:extLst>
          </p:cNvPr>
          <p:cNvSpPr/>
          <p:nvPr userDrawn="1"/>
        </p:nvSpPr>
        <p:spPr>
          <a:xfrm>
            <a:off x="5119106" y="550565"/>
            <a:ext cx="7072894" cy="1440160"/>
          </a:xfrm>
          <a:custGeom>
            <a:avLst/>
            <a:gdLst>
              <a:gd name="connsiteX0" fmla="*/ 0 w 7072894"/>
              <a:gd name="connsiteY0" fmla="*/ 0 h 1440160"/>
              <a:gd name="connsiteX1" fmla="*/ 7072894 w 7072894"/>
              <a:gd name="connsiteY1" fmla="*/ 0 h 1440160"/>
              <a:gd name="connsiteX2" fmla="*/ 7072894 w 7072894"/>
              <a:gd name="connsiteY2" fmla="*/ 1440160 h 1440160"/>
              <a:gd name="connsiteX3" fmla="*/ 396468 w 7072894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72894" h="1440160">
                <a:moveTo>
                  <a:pt x="0" y="0"/>
                </a:moveTo>
                <a:lnTo>
                  <a:pt x="7072894" y="0"/>
                </a:lnTo>
                <a:lnTo>
                  <a:pt x="7072894" y="1440160"/>
                </a:lnTo>
                <a:lnTo>
                  <a:pt x="396468" y="144016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1800"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42D1770-5C5E-4316-A3B1-5DF43E354FDA}"/>
              </a:ext>
            </a:extLst>
          </p:cNvPr>
          <p:cNvSpPr/>
          <p:nvPr userDrawn="1"/>
        </p:nvSpPr>
        <p:spPr>
          <a:xfrm>
            <a:off x="5284478" y="550565"/>
            <a:ext cx="6907523" cy="1440160"/>
          </a:xfrm>
          <a:custGeom>
            <a:avLst/>
            <a:gdLst>
              <a:gd name="connsiteX0" fmla="*/ 0 w 6907523"/>
              <a:gd name="connsiteY0" fmla="*/ 0 h 1440160"/>
              <a:gd name="connsiteX1" fmla="*/ 6907523 w 6907523"/>
              <a:gd name="connsiteY1" fmla="*/ 0 h 1440160"/>
              <a:gd name="connsiteX2" fmla="*/ 6907523 w 6907523"/>
              <a:gd name="connsiteY2" fmla="*/ 1440160 h 1440160"/>
              <a:gd name="connsiteX3" fmla="*/ 396511 w 6907523"/>
              <a:gd name="connsiteY3" fmla="*/ 1440160 h 144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07523" h="1440160">
                <a:moveTo>
                  <a:pt x="0" y="0"/>
                </a:moveTo>
                <a:lnTo>
                  <a:pt x="6907523" y="0"/>
                </a:lnTo>
                <a:lnTo>
                  <a:pt x="6907523" y="1440160"/>
                </a:lnTo>
                <a:lnTo>
                  <a:pt x="396511" y="144016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180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9410469"/>
      </p:ext>
    </p:extLst>
  </p:cSld>
  <p:clrMapOvr>
    <a:masterClrMapping/>
  </p:clrMapOvr>
  <p:transition spd="slow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fa-IR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fa-I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DCCD315F-5871-4369-9A74-414F34C0D56F}" type="datetime1">
              <a:rPr lang="zh-CN" altLang="en-US" smtClean="0"/>
              <a:pPr>
                <a:defRPr/>
              </a:pPr>
              <a:t>2025/11/17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F5F127A-C10A-4DB0-85F9-AE5532F897E9}" type="slidenum">
              <a:rPr lang="zh-CN" altLang="en-US" smtClean="0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0045443"/>
      </p:ext>
    </p:extLst>
  </p:cSld>
  <p:clrMapOvr>
    <a:masterClrMapping/>
  </p:clrMapOvr>
  <p:hf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7F2EFA-9ABC-4916-830B-CEF3969752A9}" type="datetime1">
              <a:rPr lang="en-US" smtClean="0"/>
              <a:t>11/17/2025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/>
          <p:cNvCxnSpPr/>
          <p:nvPr userDrawn="1"/>
        </p:nvCxnSpPr>
        <p:spPr>
          <a:xfrm flipH="1">
            <a:off x="3695675" y="952504"/>
            <a:ext cx="7416800" cy="0"/>
          </a:xfrm>
          <a:prstGeom prst="line">
            <a:avLst/>
          </a:prstGeom>
          <a:ln w="57150">
            <a:solidFill>
              <a:srgbClr val="DA58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26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548840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4" r:id="rId1"/>
    <p:sldLayoutId id="2147483826" r:id="rId2"/>
    <p:sldLayoutId id="2147483817" r:id="rId3"/>
    <p:sldLayoutId id="2147483828" r:id="rId4"/>
    <p:sldLayoutId id="2147483819" r:id="rId5"/>
    <p:sldLayoutId id="2147483829" r:id="rId6"/>
    <p:sldLayoutId id="2147483830" r:id="rId7"/>
    <p:sldLayoutId id="2147483831" r:id="rId8"/>
    <p:sldLayoutId id="2147483832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bin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6.png"/><Relationship Id="rId7" Type="http://schemas.openxmlformats.org/officeDocument/2006/relationships/diagramColors" Target="../diagrams/colors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1.svg"/><Relationship Id="rId7" Type="http://schemas.openxmlformats.org/officeDocument/2006/relationships/image" Target="../media/image25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4.png"/><Relationship Id="rId11" Type="http://schemas.openxmlformats.org/officeDocument/2006/relationships/image" Target="../media/image29.svg"/><Relationship Id="rId5" Type="http://schemas.openxmlformats.org/officeDocument/2006/relationships/image" Target="../media/image23.svg"/><Relationship Id="rId10" Type="http://schemas.openxmlformats.org/officeDocument/2006/relationships/image" Target="../media/image28.png"/><Relationship Id="rId4" Type="http://schemas.openxmlformats.org/officeDocument/2006/relationships/image" Target="../media/image22.png"/><Relationship Id="rId9" Type="http://schemas.openxmlformats.org/officeDocument/2006/relationships/image" Target="../media/image27.sv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jp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svg"/><Relationship Id="rId7" Type="http://schemas.openxmlformats.org/officeDocument/2006/relationships/image" Target="../media/image37.sv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6.png"/><Relationship Id="rId5" Type="http://schemas.openxmlformats.org/officeDocument/2006/relationships/image" Target="../media/image35.svg"/><Relationship Id="rId4" Type="http://schemas.openxmlformats.org/officeDocument/2006/relationships/image" Target="../media/image34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svg"/><Relationship Id="rId7" Type="http://schemas.openxmlformats.org/officeDocument/2006/relationships/image" Target="../media/image43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2.png"/><Relationship Id="rId11" Type="http://schemas.openxmlformats.org/officeDocument/2006/relationships/image" Target="../media/image47.svg"/><Relationship Id="rId5" Type="http://schemas.openxmlformats.org/officeDocument/2006/relationships/image" Target="../media/image41.svg"/><Relationship Id="rId10" Type="http://schemas.openxmlformats.org/officeDocument/2006/relationships/image" Target="../media/image46.png"/><Relationship Id="rId4" Type="http://schemas.openxmlformats.org/officeDocument/2006/relationships/image" Target="../media/image40.png"/><Relationship Id="rId9" Type="http://schemas.openxmlformats.org/officeDocument/2006/relationships/image" Target="../media/image45.sv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jpeg"/><Relationship Id="rId3" Type="http://schemas.openxmlformats.org/officeDocument/2006/relationships/image" Target="../media/image49.jpeg"/><Relationship Id="rId7" Type="http://schemas.openxmlformats.org/officeDocument/2006/relationships/image" Target="../media/image53.jpe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2.jpeg"/><Relationship Id="rId11" Type="http://schemas.openxmlformats.org/officeDocument/2006/relationships/image" Target="../media/image57.jpeg"/><Relationship Id="rId5" Type="http://schemas.openxmlformats.org/officeDocument/2006/relationships/image" Target="../media/image51.jpeg"/><Relationship Id="rId10" Type="http://schemas.openxmlformats.org/officeDocument/2006/relationships/image" Target="../media/image56.jpeg"/><Relationship Id="rId4" Type="http://schemas.openxmlformats.org/officeDocument/2006/relationships/image" Target="../media/image50.jpeg"/><Relationship Id="rId9" Type="http://schemas.openxmlformats.org/officeDocument/2006/relationships/image" Target="../media/image55.jpe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svg"/><Relationship Id="rId3" Type="http://schemas.openxmlformats.org/officeDocument/2006/relationships/image" Target="../media/image58.png"/><Relationship Id="rId7" Type="http://schemas.openxmlformats.org/officeDocument/2006/relationships/image" Target="../media/image6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1.svg"/><Relationship Id="rId5" Type="http://schemas.openxmlformats.org/officeDocument/2006/relationships/image" Target="../media/image60.png"/><Relationship Id="rId10" Type="http://schemas.openxmlformats.org/officeDocument/2006/relationships/image" Target="../media/image65.svg"/><Relationship Id="rId4" Type="http://schemas.openxmlformats.org/officeDocument/2006/relationships/image" Target="../media/image59.svg"/><Relationship Id="rId9" Type="http://schemas.openxmlformats.org/officeDocument/2006/relationships/image" Target="../media/image64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3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sv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3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sv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sv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6C26C8-A66E-9F33-0CC5-C51CE0C6D4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010DBDD-652C-3653-049D-8658A523868C}"/>
              </a:ext>
            </a:extLst>
          </p:cNvPr>
          <p:cNvSpPr txBox="1"/>
          <p:nvPr/>
        </p:nvSpPr>
        <p:spPr>
          <a:xfrm>
            <a:off x="2337758" y="1897811"/>
            <a:ext cx="8177842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dirty="0"/>
              <a:t>نکات حائز اهمیت در تهیه پاور پوینت</a:t>
            </a:r>
          </a:p>
          <a:p>
            <a:r>
              <a:rPr lang="fa-IR" dirty="0"/>
              <a:t>1- در ابتدا موضوع و گزارش : ارائه گزارش حسابرسان داخلی در جلسه شورای مدیران عامل شرکتهای گروه کشتیرانی ج.ا.ا</a:t>
            </a:r>
          </a:p>
          <a:p>
            <a:r>
              <a:rPr lang="fa-IR" dirty="0"/>
              <a:t>2- بسمه الله</a:t>
            </a:r>
          </a:p>
          <a:p>
            <a:r>
              <a:rPr lang="fa-IR" dirty="0"/>
              <a:t>3- تهیه فهرست و درج شماره صفحه در پایین هر اسلاید</a:t>
            </a:r>
          </a:p>
          <a:p>
            <a:r>
              <a:rPr lang="fa-IR" dirty="0"/>
              <a:t>4-فاقد هر گونه اکشن در اسلاید ها</a:t>
            </a:r>
          </a:p>
          <a:p>
            <a:r>
              <a:rPr lang="fa-IR" dirty="0"/>
              <a:t>5- رنگ مورد استفاده در پاور مطابق با رنگ لوگو شرکت باشد،لوگو در بالای تمامی صفحات باشد. </a:t>
            </a:r>
          </a:p>
          <a:p>
            <a:r>
              <a:rPr lang="fa-IR" dirty="0"/>
              <a:t>6- استفاده از عکسهایی در خصوص حسابرسی داخلی و یا موضوعات مندرج در اسلاید</a:t>
            </a:r>
          </a:p>
          <a:p>
            <a:r>
              <a:rPr lang="fa-IR" dirty="0"/>
              <a:t>7-فونتها تیتر و متن ها متناسب انتخاب گردد.</a:t>
            </a:r>
          </a:p>
          <a:p>
            <a:r>
              <a:rPr lang="fa-IR" dirty="0"/>
              <a:t>8- برای اسلاید 20 نامه مدیریت لطفا نمودار در اسلاید بعدش درج گردد </a:t>
            </a:r>
          </a:p>
          <a:p>
            <a:r>
              <a:rPr lang="fa-IR" dirty="0"/>
              <a:t>9- از اسلاید 37 به بعد نمونه فرمت اسلاید داشتم گذاشتم عکسها و مدل های نمایشی این پاور خیلی دوست داشتم اگر ممکنه به این سبک پاور طراحی شود در غیراینصورت پاک شود.</a:t>
            </a:r>
          </a:p>
          <a:p>
            <a:r>
              <a:rPr lang="fa-IR" dirty="0"/>
              <a:t>10-حفظ محرمانگی اطلاعات</a:t>
            </a:r>
          </a:p>
          <a:p>
            <a:r>
              <a:rPr lang="fa-IR" dirty="0"/>
              <a:t>  </a:t>
            </a:r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2AD4CE3-B609-0813-F0C8-0B7142F2E0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742" y="1277123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47029778"/>
      </p:ext>
    </p:extLst>
  </p:cSld>
  <p:clrMapOvr>
    <a:masterClrMapping/>
  </p:clrMapOvr>
  <p:transition spd="slow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24278-3966-FDA2-A013-D4D130C9083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FBDE3C6-5318-F8D6-ACE0-2775725E0C90}"/>
              </a:ext>
            </a:extLst>
          </p:cNvPr>
          <p:cNvSpPr txBox="1"/>
          <p:nvPr/>
        </p:nvSpPr>
        <p:spPr>
          <a:xfrm>
            <a:off x="3047281" y="2136339"/>
            <a:ext cx="6094562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ar-SA" sz="1800" b="1" dirty="0">
                <a:effectLst/>
                <a:highlight>
                  <a:srgbClr val="00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مزایا و سودمندی حسابرسی داخلی برای مدیران عامل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حسابرسی داخلی با ارائه تحلیل‌های دقیق و پیشنهادهای اصلاحی، ابزاری استراتژیک در دست مدیران برای تصمیم‌گیری مؤثر محسوب می‌شود.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highlight>
                  <a:srgbClr val="FF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مزایا: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شناسایی به‌موقع ضعف‌ها قبل از بحران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کمک به اصلاح فرآیندها و افزایش بهره‌وری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بهبود پاسخگویی در برابر هیئت‌مدیره و سهامدار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تقویت انضباط مالی و عملیاتی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3805420"/>
      </p:ext>
    </p:extLst>
  </p:cSld>
  <p:clrMapOvr>
    <a:masterClrMapping/>
  </p:clrMapOvr>
  <p:transition spd="slow">
    <p:fade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42"/>
          <p:cNvSpPr txBox="1"/>
          <p:nvPr/>
        </p:nvSpPr>
        <p:spPr>
          <a:xfrm>
            <a:off x="2649059" y="623431"/>
            <a:ext cx="2297801" cy="2125446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r>
              <a:rPr lang="en" sz="1200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Key Activities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defRPr/>
            </a:pPr>
            <a:r>
              <a:rPr lang="en" sz="1066" kern="0">
                <a:solidFill>
                  <a:srgbClr val="2185C5"/>
                </a:solidFill>
                <a:latin typeface="Lato"/>
                <a:ea typeface="Lato"/>
                <a:cs typeface="Lato"/>
                <a:sym typeface="Lato"/>
              </a:rPr>
              <a:t>Insert your content</a:t>
            </a:r>
            <a:endParaRPr sz="1066" b="1" kern="0">
              <a:solidFill>
                <a:srgbClr val="2185C5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82" name="Google Shape;482;p42"/>
          <p:cNvSpPr txBox="1"/>
          <p:nvPr/>
        </p:nvSpPr>
        <p:spPr>
          <a:xfrm>
            <a:off x="2649059" y="2749103"/>
            <a:ext cx="2297801" cy="2125446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r>
              <a:rPr lang="en" sz="1200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Key Resources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defRPr/>
            </a:pPr>
            <a:r>
              <a:rPr lang="en" sz="1066" kern="0">
                <a:solidFill>
                  <a:srgbClr val="2185C5"/>
                </a:solidFill>
                <a:latin typeface="Lato"/>
                <a:ea typeface="Lato"/>
                <a:cs typeface="Lato"/>
                <a:sym typeface="Lato"/>
              </a:rPr>
              <a:t>Insert your content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83" name="Google Shape;483;p42"/>
          <p:cNvSpPr txBox="1"/>
          <p:nvPr/>
        </p:nvSpPr>
        <p:spPr>
          <a:xfrm>
            <a:off x="4947021" y="623432"/>
            <a:ext cx="2297801" cy="4251293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r>
              <a:rPr lang="en" sz="1200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Value Propositions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defRPr/>
            </a:pPr>
            <a:r>
              <a:rPr lang="en" sz="1066" kern="0">
                <a:solidFill>
                  <a:srgbClr val="2185C5"/>
                </a:solidFill>
                <a:latin typeface="Lato"/>
                <a:ea typeface="Lato"/>
                <a:cs typeface="Lato"/>
                <a:sym typeface="Lato"/>
              </a:rPr>
              <a:t>Insert your content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84" name="Google Shape;484;p42"/>
          <p:cNvSpPr txBox="1"/>
          <p:nvPr/>
        </p:nvSpPr>
        <p:spPr>
          <a:xfrm>
            <a:off x="7244981" y="623431"/>
            <a:ext cx="2297801" cy="2125446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r>
              <a:rPr lang="en" sz="1200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Customer Relationships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defRPr/>
            </a:pPr>
            <a:r>
              <a:rPr lang="en" sz="1066" kern="0">
                <a:solidFill>
                  <a:srgbClr val="2185C5"/>
                </a:solidFill>
                <a:latin typeface="Lato"/>
                <a:ea typeface="Lato"/>
                <a:cs typeface="Lato"/>
                <a:sym typeface="Lato"/>
              </a:rPr>
              <a:t>Insert your content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85" name="Google Shape;485;p42"/>
          <p:cNvSpPr txBox="1"/>
          <p:nvPr/>
        </p:nvSpPr>
        <p:spPr>
          <a:xfrm>
            <a:off x="7244981" y="2749103"/>
            <a:ext cx="2297801" cy="2125446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r>
              <a:rPr lang="en" sz="1200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Channels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defRPr/>
            </a:pPr>
            <a:r>
              <a:rPr lang="en" sz="1066" kern="0">
                <a:solidFill>
                  <a:srgbClr val="2185C5"/>
                </a:solidFill>
                <a:latin typeface="Lato"/>
                <a:ea typeface="Lato"/>
                <a:cs typeface="Lato"/>
                <a:sym typeface="Lato"/>
              </a:rPr>
              <a:t>Insert your content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86" name="Google Shape;486;p42"/>
          <p:cNvSpPr txBox="1"/>
          <p:nvPr/>
        </p:nvSpPr>
        <p:spPr>
          <a:xfrm>
            <a:off x="9542942" y="623432"/>
            <a:ext cx="2297801" cy="4251293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r>
              <a:rPr lang="en" sz="1200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Customer Segments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defRPr/>
            </a:pPr>
            <a:r>
              <a:rPr lang="en" sz="1066" kern="0">
                <a:solidFill>
                  <a:srgbClr val="2185C5"/>
                </a:solidFill>
                <a:latin typeface="Lato"/>
                <a:ea typeface="Lato"/>
                <a:cs typeface="Lato"/>
                <a:sym typeface="Lato"/>
              </a:rPr>
              <a:t>Insert your content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87" name="Google Shape;487;p42"/>
          <p:cNvSpPr txBox="1"/>
          <p:nvPr/>
        </p:nvSpPr>
        <p:spPr>
          <a:xfrm>
            <a:off x="351098" y="623432"/>
            <a:ext cx="2297801" cy="4251293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r>
              <a:rPr lang="en" sz="1200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Key Partners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defRPr/>
            </a:pPr>
            <a:r>
              <a:rPr lang="en" sz="1066" kern="0">
                <a:solidFill>
                  <a:srgbClr val="2185C5"/>
                </a:solidFill>
                <a:latin typeface="Lato"/>
                <a:ea typeface="Lato"/>
                <a:cs typeface="Lato"/>
                <a:sym typeface="Lato"/>
              </a:rPr>
              <a:t>Insert your content</a:t>
            </a:r>
            <a:endParaRPr sz="1066" b="1" kern="0">
              <a:solidFill>
                <a:srgbClr val="2185C5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88" name="Google Shape;488;p42"/>
          <p:cNvSpPr txBox="1"/>
          <p:nvPr/>
        </p:nvSpPr>
        <p:spPr>
          <a:xfrm>
            <a:off x="351096" y="4874775"/>
            <a:ext cx="5744904" cy="1646371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r>
              <a:rPr lang="en" sz="1200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Cost Structure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defRPr/>
            </a:pPr>
            <a:r>
              <a:rPr lang="en" sz="1066" kern="0">
                <a:solidFill>
                  <a:srgbClr val="2185C5"/>
                </a:solidFill>
                <a:latin typeface="Lato"/>
                <a:ea typeface="Lato"/>
                <a:cs typeface="Lato"/>
                <a:sym typeface="Lato"/>
              </a:rPr>
              <a:t>Insert your content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89" name="Google Shape;489;p42"/>
          <p:cNvSpPr txBox="1"/>
          <p:nvPr/>
        </p:nvSpPr>
        <p:spPr>
          <a:xfrm>
            <a:off x="6095998" y="4874775"/>
            <a:ext cx="5744904" cy="1646371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868" tIns="121868" rIns="121868" bIns="121868" anchor="t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r>
              <a:rPr lang="en" sz="1200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Revenue Streams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533"/>
              </a:spcBef>
              <a:spcAft>
                <a:spcPts val="533"/>
              </a:spcAft>
              <a:buClr>
                <a:srgbClr val="000000"/>
              </a:buClr>
              <a:defRPr/>
            </a:pPr>
            <a:r>
              <a:rPr lang="en" sz="1066" kern="0">
                <a:solidFill>
                  <a:srgbClr val="2185C5"/>
                </a:solidFill>
                <a:latin typeface="Lato"/>
                <a:ea typeface="Lato"/>
                <a:cs typeface="Lato"/>
                <a:sym typeface="Lato"/>
              </a:rPr>
              <a:t>Insert your content</a:t>
            </a:r>
            <a:endParaRPr sz="1200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90" name="Google Shape;490;p42"/>
          <p:cNvSpPr/>
          <p:nvPr/>
        </p:nvSpPr>
        <p:spPr>
          <a:xfrm>
            <a:off x="5706646" y="4976358"/>
            <a:ext cx="287793" cy="286109"/>
          </a:xfrm>
          <a:custGeom>
            <a:avLst/>
            <a:gdLst/>
            <a:ahLst/>
            <a:cxnLst/>
            <a:rect l="l" t="t" r="r" b="b"/>
            <a:pathLst>
              <a:path w="16756" h="16658" extrusionOk="0">
                <a:moveTo>
                  <a:pt x="13287" y="2565"/>
                </a:moveTo>
                <a:lnTo>
                  <a:pt x="13482" y="2590"/>
                </a:lnTo>
                <a:lnTo>
                  <a:pt x="13653" y="2663"/>
                </a:lnTo>
                <a:lnTo>
                  <a:pt x="13800" y="2736"/>
                </a:lnTo>
                <a:lnTo>
                  <a:pt x="13922" y="2858"/>
                </a:lnTo>
                <a:lnTo>
                  <a:pt x="14069" y="3005"/>
                </a:lnTo>
                <a:lnTo>
                  <a:pt x="14142" y="3176"/>
                </a:lnTo>
                <a:lnTo>
                  <a:pt x="14191" y="3371"/>
                </a:lnTo>
                <a:lnTo>
                  <a:pt x="14215" y="3567"/>
                </a:lnTo>
                <a:lnTo>
                  <a:pt x="14191" y="3738"/>
                </a:lnTo>
                <a:lnTo>
                  <a:pt x="14142" y="3884"/>
                </a:lnTo>
                <a:lnTo>
                  <a:pt x="14069" y="4055"/>
                </a:lnTo>
                <a:lnTo>
                  <a:pt x="13922" y="4202"/>
                </a:lnTo>
                <a:lnTo>
                  <a:pt x="13800" y="4348"/>
                </a:lnTo>
                <a:lnTo>
                  <a:pt x="13653" y="4446"/>
                </a:lnTo>
                <a:lnTo>
                  <a:pt x="13482" y="4495"/>
                </a:lnTo>
                <a:lnTo>
                  <a:pt x="13067" y="4495"/>
                </a:lnTo>
                <a:lnTo>
                  <a:pt x="12896" y="4446"/>
                </a:lnTo>
                <a:lnTo>
                  <a:pt x="12725" y="4348"/>
                </a:lnTo>
                <a:lnTo>
                  <a:pt x="12554" y="4202"/>
                </a:lnTo>
                <a:lnTo>
                  <a:pt x="12481" y="4055"/>
                </a:lnTo>
                <a:lnTo>
                  <a:pt x="12408" y="3884"/>
                </a:lnTo>
                <a:lnTo>
                  <a:pt x="12359" y="3738"/>
                </a:lnTo>
                <a:lnTo>
                  <a:pt x="12359" y="3567"/>
                </a:lnTo>
                <a:lnTo>
                  <a:pt x="12359" y="3371"/>
                </a:lnTo>
                <a:lnTo>
                  <a:pt x="12408" y="3176"/>
                </a:lnTo>
                <a:lnTo>
                  <a:pt x="12481" y="3005"/>
                </a:lnTo>
                <a:lnTo>
                  <a:pt x="12554" y="2858"/>
                </a:lnTo>
                <a:lnTo>
                  <a:pt x="12725" y="2736"/>
                </a:lnTo>
                <a:lnTo>
                  <a:pt x="12896" y="2663"/>
                </a:lnTo>
                <a:lnTo>
                  <a:pt x="13067" y="2590"/>
                </a:lnTo>
                <a:lnTo>
                  <a:pt x="13287" y="2565"/>
                </a:lnTo>
                <a:close/>
                <a:moveTo>
                  <a:pt x="10845" y="1"/>
                </a:moveTo>
                <a:lnTo>
                  <a:pt x="10527" y="25"/>
                </a:lnTo>
                <a:lnTo>
                  <a:pt x="10210" y="74"/>
                </a:lnTo>
                <a:lnTo>
                  <a:pt x="9868" y="172"/>
                </a:lnTo>
                <a:lnTo>
                  <a:pt x="9477" y="318"/>
                </a:lnTo>
                <a:lnTo>
                  <a:pt x="9184" y="489"/>
                </a:lnTo>
                <a:lnTo>
                  <a:pt x="8891" y="660"/>
                </a:lnTo>
                <a:lnTo>
                  <a:pt x="8622" y="831"/>
                </a:lnTo>
                <a:lnTo>
                  <a:pt x="8525" y="953"/>
                </a:lnTo>
                <a:lnTo>
                  <a:pt x="8427" y="1051"/>
                </a:lnTo>
                <a:lnTo>
                  <a:pt x="416" y="8866"/>
                </a:lnTo>
                <a:lnTo>
                  <a:pt x="270" y="9086"/>
                </a:lnTo>
                <a:lnTo>
                  <a:pt x="123" y="9355"/>
                </a:lnTo>
                <a:lnTo>
                  <a:pt x="25" y="9624"/>
                </a:lnTo>
                <a:lnTo>
                  <a:pt x="1" y="9746"/>
                </a:lnTo>
                <a:lnTo>
                  <a:pt x="1" y="9917"/>
                </a:lnTo>
                <a:lnTo>
                  <a:pt x="1" y="10039"/>
                </a:lnTo>
                <a:lnTo>
                  <a:pt x="25" y="10136"/>
                </a:lnTo>
                <a:lnTo>
                  <a:pt x="123" y="10381"/>
                </a:lnTo>
                <a:lnTo>
                  <a:pt x="270" y="10625"/>
                </a:lnTo>
                <a:lnTo>
                  <a:pt x="416" y="10869"/>
                </a:lnTo>
                <a:lnTo>
                  <a:pt x="5911" y="16242"/>
                </a:lnTo>
                <a:lnTo>
                  <a:pt x="6009" y="16340"/>
                </a:lnTo>
                <a:lnTo>
                  <a:pt x="6131" y="16438"/>
                </a:lnTo>
                <a:lnTo>
                  <a:pt x="6253" y="16511"/>
                </a:lnTo>
                <a:lnTo>
                  <a:pt x="6400" y="16560"/>
                </a:lnTo>
                <a:lnTo>
                  <a:pt x="6522" y="16609"/>
                </a:lnTo>
                <a:lnTo>
                  <a:pt x="6668" y="16633"/>
                </a:lnTo>
                <a:lnTo>
                  <a:pt x="6961" y="16657"/>
                </a:lnTo>
                <a:lnTo>
                  <a:pt x="7206" y="16633"/>
                </a:lnTo>
                <a:lnTo>
                  <a:pt x="7474" y="16560"/>
                </a:lnTo>
                <a:lnTo>
                  <a:pt x="7596" y="16511"/>
                </a:lnTo>
                <a:lnTo>
                  <a:pt x="7719" y="16438"/>
                </a:lnTo>
                <a:lnTo>
                  <a:pt x="7816" y="16340"/>
                </a:lnTo>
                <a:lnTo>
                  <a:pt x="7914" y="16242"/>
                </a:lnTo>
                <a:lnTo>
                  <a:pt x="15803" y="8427"/>
                </a:lnTo>
                <a:lnTo>
                  <a:pt x="15974" y="8183"/>
                </a:lnTo>
                <a:lnTo>
                  <a:pt x="16169" y="7938"/>
                </a:lnTo>
                <a:lnTo>
                  <a:pt x="16242" y="7792"/>
                </a:lnTo>
                <a:lnTo>
                  <a:pt x="16340" y="7645"/>
                </a:lnTo>
                <a:lnTo>
                  <a:pt x="16389" y="7474"/>
                </a:lnTo>
                <a:lnTo>
                  <a:pt x="16438" y="7279"/>
                </a:lnTo>
                <a:lnTo>
                  <a:pt x="16584" y="6961"/>
                </a:lnTo>
                <a:lnTo>
                  <a:pt x="16682" y="6644"/>
                </a:lnTo>
                <a:lnTo>
                  <a:pt x="16731" y="6326"/>
                </a:lnTo>
                <a:lnTo>
                  <a:pt x="16755" y="6009"/>
                </a:lnTo>
                <a:lnTo>
                  <a:pt x="16755" y="1491"/>
                </a:lnTo>
                <a:lnTo>
                  <a:pt x="16731" y="1173"/>
                </a:lnTo>
                <a:lnTo>
                  <a:pt x="16706" y="1051"/>
                </a:lnTo>
                <a:lnTo>
                  <a:pt x="16657" y="905"/>
                </a:lnTo>
                <a:lnTo>
                  <a:pt x="16609" y="782"/>
                </a:lnTo>
                <a:lnTo>
                  <a:pt x="16535" y="660"/>
                </a:lnTo>
                <a:lnTo>
                  <a:pt x="16438" y="538"/>
                </a:lnTo>
                <a:lnTo>
                  <a:pt x="16340" y="416"/>
                </a:lnTo>
                <a:lnTo>
                  <a:pt x="16144" y="270"/>
                </a:lnTo>
                <a:lnTo>
                  <a:pt x="15900" y="123"/>
                </a:lnTo>
                <a:lnTo>
                  <a:pt x="15632" y="50"/>
                </a:lnTo>
                <a:lnTo>
                  <a:pt x="1550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endParaRPr sz="1866" kern="0">
              <a:solidFill>
                <a:srgbClr val="67748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91" name="Google Shape;491;p42"/>
          <p:cNvSpPr/>
          <p:nvPr/>
        </p:nvSpPr>
        <p:spPr>
          <a:xfrm>
            <a:off x="9154246" y="725109"/>
            <a:ext cx="286935" cy="257581"/>
          </a:xfrm>
          <a:custGeom>
            <a:avLst/>
            <a:gdLst/>
            <a:ahLst/>
            <a:cxnLst/>
            <a:rect l="l" t="t" r="r" b="b"/>
            <a:pathLst>
              <a:path w="16706" h="14997" extrusionOk="0">
                <a:moveTo>
                  <a:pt x="4299" y="0"/>
                </a:moveTo>
                <a:lnTo>
                  <a:pt x="3859" y="25"/>
                </a:lnTo>
                <a:lnTo>
                  <a:pt x="3444" y="74"/>
                </a:lnTo>
                <a:lnTo>
                  <a:pt x="3029" y="196"/>
                </a:lnTo>
                <a:lnTo>
                  <a:pt x="2614" y="342"/>
                </a:lnTo>
                <a:lnTo>
                  <a:pt x="2247" y="513"/>
                </a:lnTo>
                <a:lnTo>
                  <a:pt x="1905" y="733"/>
                </a:lnTo>
                <a:lnTo>
                  <a:pt x="1563" y="977"/>
                </a:lnTo>
                <a:lnTo>
                  <a:pt x="1270" y="1246"/>
                </a:lnTo>
                <a:lnTo>
                  <a:pt x="977" y="1563"/>
                </a:lnTo>
                <a:lnTo>
                  <a:pt x="733" y="1881"/>
                </a:lnTo>
                <a:lnTo>
                  <a:pt x="513" y="2247"/>
                </a:lnTo>
                <a:lnTo>
                  <a:pt x="342" y="2614"/>
                </a:lnTo>
                <a:lnTo>
                  <a:pt x="196" y="3004"/>
                </a:lnTo>
                <a:lnTo>
                  <a:pt x="98" y="3420"/>
                </a:lnTo>
                <a:lnTo>
                  <a:pt x="25" y="3859"/>
                </a:lnTo>
                <a:lnTo>
                  <a:pt x="0" y="4299"/>
                </a:lnTo>
                <a:lnTo>
                  <a:pt x="0" y="4592"/>
                </a:lnTo>
                <a:lnTo>
                  <a:pt x="25" y="4885"/>
                </a:lnTo>
                <a:lnTo>
                  <a:pt x="122" y="5447"/>
                </a:lnTo>
                <a:lnTo>
                  <a:pt x="245" y="6008"/>
                </a:lnTo>
                <a:lnTo>
                  <a:pt x="440" y="6546"/>
                </a:lnTo>
                <a:lnTo>
                  <a:pt x="660" y="7059"/>
                </a:lnTo>
                <a:lnTo>
                  <a:pt x="928" y="7547"/>
                </a:lnTo>
                <a:lnTo>
                  <a:pt x="1197" y="8011"/>
                </a:lnTo>
                <a:lnTo>
                  <a:pt x="1515" y="8475"/>
                </a:lnTo>
                <a:lnTo>
                  <a:pt x="1856" y="8915"/>
                </a:lnTo>
                <a:lnTo>
                  <a:pt x="2198" y="9330"/>
                </a:lnTo>
                <a:lnTo>
                  <a:pt x="2565" y="9745"/>
                </a:lnTo>
                <a:lnTo>
                  <a:pt x="2931" y="10136"/>
                </a:lnTo>
                <a:lnTo>
                  <a:pt x="3639" y="10869"/>
                </a:lnTo>
                <a:lnTo>
                  <a:pt x="4299" y="11528"/>
                </a:lnTo>
                <a:lnTo>
                  <a:pt x="4861" y="12065"/>
                </a:lnTo>
                <a:lnTo>
                  <a:pt x="5496" y="12627"/>
                </a:lnTo>
                <a:lnTo>
                  <a:pt x="6839" y="13775"/>
                </a:lnTo>
                <a:lnTo>
                  <a:pt x="7913" y="14654"/>
                </a:lnTo>
                <a:lnTo>
                  <a:pt x="8353" y="14996"/>
                </a:lnTo>
                <a:lnTo>
                  <a:pt x="8793" y="14654"/>
                </a:lnTo>
                <a:lnTo>
                  <a:pt x="9843" y="13799"/>
                </a:lnTo>
                <a:lnTo>
                  <a:pt x="11186" y="12651"/>
                </a:lnTo>
                <a:lnTo>
                  <a:pt x="11821" y="12090"/>
                </a:lnTo>
                <a:lnTo>
                  <a:pt x="12407" y="11528"/>
                </a:lnTo>
                <a:lnTo>
                  <a:pt x="13067" y="10869"/>
                </a:lnTo>
                <a:lnTo>
                  <a:pt x="13775" y="10136"/>
                </a:lnTo>
                <a:lnTo>
                  <a:pt x="14141" y="9745"/>
                </a:lnTo>
                <a:lnTo>
                  <a:pt x="14508" y="9330"/>
                </a:lnTo>
                <a:lnTo>
                  <a:pt x="14850" y="8915"/>
                </a:lnTo>
                <a:lnTo>
                  <a:pt x="15191" y="8475"/>
                </a:lnTo>
                <a:lnTo>
                  <a:pt x="15509" y="8011"/>
                </a:lnTo>
                <a:lnTo>
                  <a:pt x="15778" y="7547"/>
                </a:lnTo>
                <a:lnTo>
                  <a:pt x="16046" y="7059"/>
                </a:lnTo>
                <a:lnTo>
                  <a:pt x="16266" y="6546"/>
                </a:lnTo>
                <a:lnTo>
                  <a:pt x="16461" y="6008"/>
                </a:lnTo>
                <a:lnTo>
                  <a:pt x="16584" y="5447"/>
                </a:lnTo>
                <a:lnTo>
                  <a:pt x="16681" y="4885"/>
                </a:lnTo>
                <a:lnTo>
                  <a:pt x="16706" y="4592"/>
                </a:lnTo>
                <a:lnTo>
                  <a:pt x="16706" y="4299"/>
                </a:lnTo>
                <a:lnTo>
                  <a:pt x="16681" y="3859"/>
                </a:lnTo>
                <a:lnTo>
                  <a:pt x="16608" y="3420"/>
                </a:lnTo>
                <a:lnTo>
                  <a:pt x="16510" y="3004"/>
                </a:lnTo>
                <a:lnTo>
                  <a:pt x="16364" y="2614"/>
                </a:lnTo>
                <a:lnTo>
                  <a:pt x="16193" y="2247"/>
                </a:lnTo>
                <a:lnTo>
                  <a:pt x="15973" y="1881"/>
                </a:lnTo>
                <a:lnTo>
                  <a:pt x="15729" y="1563"/>
                </a:lnTo>
                <a:lnTo>
                  <a:pt x="15436" y="1246"/>
                </a:lnTo>
                <a:lnTo>
                  <a:pt x="15143" y="977"/>
                </a:lnTo>
                <a:lnTo>
                  <a:pt x="14801" y="733"/>
                </a:lnTo>
                <a:lnTo>
                  <a:pt x="14459" y="513"/>
                </a:lnTo>
                <a:lnTo>
                  <a:pt x="14092" y="342"/>
                </a:lnTo>
                <a:lnTo>
                  <a:pt x="13677" y="196"/>
                </a:lnTo>
                <a:lnTo>
                  <a:pt x="13262" y="74"/>
                </a:lnTo>
                <a:lnTo>
                  <a:pt x="12847" y="25"/>
                </a:lnTo>
                <a:lnTo>
                  <a:pt x="12407" y="0"/>
                </a:lnTo>
                <a:lnTo>
                  <a:pt x="12065" y="0"/>
                </a:lnTo>
                <a:lnTo>
                  <a:pt x="11723" y="49"/>
                </a:lnTo>
                <a:lnTo>
                  <a:pt x="11381" y="122"/>
                </a:lnTo>
                <a:lnTo>
                  <a:pt x="11064" y="196"/>
                </a:lnTo>
                <a:lnTo>
                  <a:pt x="10746" y="318"/>
                </a:lnTo>
                <a:lnTo>
                  <a:pt x="10453" y="464"/>
                </a:lnTo>
                <a:lnTo>
                  <a:pt x="10160" y="611"/>
                </a:lnTo>
                <a:lnTo>
                  <a:pt x="9892" y="806"/>
                </a:lnTo>
                <a:lnTo>
                  <a:pt x="9647" y="1002"/>
                </a:lnTo>
                <a:lnTo>
                  <a:pt x="9403" y="1221"/>
                </a:lnTo>
                <a:lnTo>
                  <a:pt x="9183" y="1466"/>
                </a:lnTo>
                <a:lnTo>
                  <a:pt x="8964" y="1710"/>
                </a:lnTo>
                <a:lnTo>
                  <a:pt x="8793" y="1979"/>
                </a:lnTo>
                <a:lnTo>
                  <a:pt x="8622" y="2272"/>
                </a:lnTo>
                <a:lnTo>
                  <a:pt x="8475" y="2565"/>
                </a:lnTo>
                <a:lnTo>
                  <a:pt x="8353" y="2858"/>
                </a:lnTo>
                <a:lnTo>
                  <a:pt x="8231" y="2565"/>
                </a:lnTo>
                <a:lnTo>
                  <a:pt x="8084" y="2272"/>
                </a:lnTo>
                <a:lnTo>
                  <a:pt x="7913" y="1979"/>
                </a:lnTo>
                <a:lnTo>
                  <a:pt x="7742" y="1710"/>
                </a:lnTo>
                <a:lnTo>
                  <a:pt x="7523" y="1466"/>
                </a:lnTo>
                <a:lnTo>
                  <a:pt x="7303" y="1221"/>
                </a:lnTo>
                <a:lnTo>
                  <a:pt x="7059" y="1002"/>
                </a:lnTo>
                <a:lnTo>
                  <a:pt x="6814" y="806"/>
                </a:lnTo>
                <a:lnTo>
                  <a:pt x="6546" y="611"/>
                </a:lnTo>
                <a:lnTo>
                  <a:pt x="6253" y="464"/>
                </a:lnTo>
                <a:lnTo>
                  <a:pt x="5960" y="318"/>
                </a:lnTo>
                <a:lnTo>
                  <a:pt x="5642" y="196"/>
                </a:lnTo>
                <a:lnTo>
                  <a:pt x="5325" y="122"/>
                </a:lnTo>
                <a:lnTo>
                  <a:pt x="4983" y="49"/>
                </a:lnTo>
                <a:lnTo>
                  <a:pt x="4641" y="0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endParaRPr sz="1866" kern="0">
              <a:solidFill>
                <a:srgbClr val="67748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92" name="Google Shape;492;p42"/>
          <p:cNvSpPr/>
          <p:nvPr/>
        </p:nvSpPr>
        <p:spPr>
          <a:xfrm>
            <a:off x="2271285" y="724992"/>
            <a:ext cx="276045" cy="276028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endParaRPr sz="1866" kern="0">
              <a:solidFill>
                <a:srgbClr val="67748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93" name="Google Shape;493;p42"/>
          <p:cNvSpPr/>
          <p:nvPr/>
        </p:nvSpPr>
        <p:spPr>
          <a:xfrm>
            <a:off x="11476712" y="725107"/>
            <a:ext cx="262614" cy="276869"/>
          </a:xfrm>
          <a:custGeom>
            <a:avLst/>
            <a:gdLst/>
            <a:ahLst/>
            <a:cxnLst/>
            <a:rect l="l" t="t" r="r" b="b"/>
            <a:pathLst>
              <a:path w="15290" h="16120" extrusionOk="0">
                <a:moveTo>
                  <a:pt x="7645" y="1"/>
                </a:moveTo>
                <a:lnTo>
                  <a:pt x="7303" y="25"/>
                </a:lnTo>
                <a:lnTo>
                  <a:pt x="7010" y="98"/>
                </a:lnTo>
                <a:lnTo>
                  <a:pt x="6766" y="172"/>
                </a:lnTo>
                <a:lnTo>
                  <a:pt x="6546" y="294"/>
                </a:lnTo>
                <a:lnTo>
                  <a:pt x="6351" y="391"/>
                </a:lnTo>
                <a:lnTo>
                  <a:pt x="6204" y="538"/>
                </a:lnTo>
                <a:lnTo>
                  <a:pt x="6058" y="660"/>
                </a:lnTo>
                <a:lnTo>
                  <a:pt x="5960" y="782"/>
                </a:lnTo>
                <a:lnTo>
                  <a:pt x="5569" y="856"/>
                </a:lnTo>
                <a:lnTo>
                  <a:pt x="5203" y="978"/>
                </a:lnTo>
                <a:lnTo>
                  <a:pt x="4885" y="1149"/>
                </a:lnTo>
                <a:lnTo>
                  <a:pt x="4617" y="1320"/>
                </a:lnTo>
                <a:lnTo>
                  <a:pt x="4372" y="1539"/>
                </a:lnTo>
                <a:lnTo>
                  <a:pt x="4177" y="1759"/>
                </a:lnTo>
                <a:lnTo>
                  <a:pt x="4030" y="2028"/>
                </a:lnTo>
                <a:lnTo>
                  <a:pt x="3908" y="2296"/>
                </a:lnTo>
                <a:lnTo>
                  <a:pt x="3811" y="2565"/>
                </a:lnTo>
                <a:lnTo>
                  <a:pt x="3737" y="2834"/>
                </a:lnTo>
                <a:lnTo>
                  <a:pt x="3689" y="3127"/>
                </a:lnTo>
                <a:lnTo>
                  <a:pt x="3640" y="3420"/>
                </a:lnTo>
                <a:lnTo>
                  <a:pt x="3640" y="3713"/>
                </a:lnTo>
                <a:lnTo>
                  <a:pt x="3640" y="3982"/>
                </a:lnTo>
                <a:lnTo>
                  <a:pt x="3689" y="4495"/>
                </a:lnTo>
                <a:lnTo>
                  <a:pt x="3689" y="4519"/>
                </a:lnTo>
                <a:lnTo>
                  <a:pt x="3566" y="4568"/>
                </a:lnTo>
                <a:lnTo>
                  <a:pt x="3469" y="4666"/>
                </a:lnTo>
                <a:lnTo>
                  <a:pt x="3395" y="4812"/>
                </a:lnTo>
                <a:lnTo>
                  <a:pt x="3322" y="4983"/>
                </a:lnTo>
                <a:lnTo>
                  <a:pt x="3273" y="5178"/>
                </a:lnTo>
                <a:lnTo>
                  <a:pt x="3249" y="5398"/>
                </a:lnTo>
                <a:lnTo>
                  <a:pt x="3224" y="5642"/>
                </a:lnTo>
                <a:lnTo>
                  <a:pt x="3249" y="5887"/>
                </a:lnTo>
                <a:lnTo>
                  <a:pt x="3298" y="6155"/>
                </a:lnTo>
                <a:lnTo>
                  <a:pt x="3347" y="6400"/>
                </a:lnTo>
                <a:lnTo>
                  <a:pt x="3444" y="6619"/>
                </a:lnTo>
                <a:lnTo>
                  <a:pt x="3542" y="6790"/>
                </a:lnTo>
                <a:lnTo>
                  <a:pt x="3640" y="6961"/>
                </a:lnTo>
                <a:lnTo>
                  <a:pt x="3762" y="7059"/>
                </a:lnTo>
                <a:lnTo>
                  <a:pt x="3884" y="7132"/>
                </a:lnTo>
                <a:lnTo>
                  <a:pt x="4030" y="7132"/>
                </a:lnTo>
                <a:lnTo>
                  <a:pt x="4104" y="7108"/>
                </a:lnTo>
                <a:lnTo>
                  <a:pt x="4275" y="7523"/>
                </a:lnTo>
                <a:lnTo>
                  <a:pt x="4494" y="7889"/>
                </a:lnTo>
                <a:lnTo>
                  <a:pt x="4714" y="8256"/>
                </a:lnTo>
                <a:lnTo>
                  <a:pt x="4983" y="8598"/>
                </a:lnTo>
                <a:lnTo>
                  <a:pt x="5252" y="8891"/>
                </a:lnTo>
                <a:lnTo>
                  <a:pt x="5545" y="9159"/>
                </a:lnTo>
                <a:lnTo>
                  <a:pt x="5862" y="9404"/>
                </a:lnTo>
                <a:lnTo>
                  <a:pt x="6180" y="9623"/>
                </a:lnTo>
                <a:lnTo>
                  <a:pt x="6180" y="10698"/>
                </a:lnTo>
                <a:lnTo>
                  <a:pt x="5667" y="10747"/>
                </a:lnTo>
                <a:lnTo>
                  <a:pt x="5081" y="10845"/>
                </a:lnTo>
                <a:lnTo>
                  <a:pt x="4519" y="10967"/>
                </a:lnTo>
                <a:lnTo>
                  <a:pt x="3957" y="11089"/>
                </a:lnTo>
                <a:lnTo>
                  <a:pt x="3420" y="11260"/>
                </a:lnTo>
                <a:lnTo>
                  <a:pt x="2931" y="11455"/>
                </a:lnTo>
                <a:lnTo>
                  <a:pt x="2467" y="11675"/>
                </a:lnTo>
                <a:lnTo>
                  <a:pt x="2028" y="11919"/>
                </a:lnTo>
                <a:lnTo>
                  <a:pt x="1637" y="12188"/>
                </a:lnTo>
                <a:lnTo>
                  <a:pt x="1271" y="12456"/>
                </a:lnTo>
                <a:lnTo>
                  <a:pt x="953" y="12774"/>
                </a:lnTo>
                <a:lnTo>
                  <a:pt x="684" y="13116"/>
                </a:lnTo>
                <a:lnTo>
                  <a:pt x="440" y="13458"/>
                </a:lnTo>
                <a:lnTo>
                  <a:pt x="269" y="13849"/>
                </a:lnTo>
                <a:lnTo>
                  <a:pt x="123" y="14239"/>
                </a:lnTo>
                <a:lnTo>
                  <a:pt x="49" y="14679"/>
                </a:lnTo>
                <a:lnTo>
                  <a:pt x="1" y="15119"/>
                </a:lnTo>
                <a:lnTo>
                  <a:pt x="49" y="15167"/>
                </a:lnTo>
                <a:lnTo>
                  <a:pt x="245" y="15265"/>
                </a:lnTo>
                <a:lnTo>
                  <a:pt x="416" y="15338"/>
                </a:lnTo>
                <a:lnTo>
                  <a:pt x="636" y="15436"/>
                </a:lnTo>
                <a:lnTo>
                  <a:pt x="904" y="15534"/>
                </a:lnTo>
                <a:lnTo>
                  <a:pt x="1271" y="15607"/>
                </a:lnTo>
                <a:lnTo>
                  <a:pt x="1710" y="15705"/>
                </a:lnTo>
                <a:lnTo>
                  <a:pt x="2223" y="15802"/>
                </a:lnTo>
                <a:lnTo>
                  <a:pt x="2834" y="15876"/>
                </a:lnTo>
                <a:lnTo>
                  <a:pt x="3566" y="15973"/>
                </a:lnTo>
                <a:lnTo>
                  <a:pt x="4397" y="16022"/>
                </a:lnTo>
                <a:lnTo>
                  <a:pt x="5325" y="16071"/>
                </a:lnTo>
                <a:lnTo>
                  <a:pt x="6399" y="16096"/>
                </a:lnTo>
                <a:lnTo>
                  <a:pt x="7621" y="16120"/>
                </a:lnTo>
                <a:lnTo>
                  <a:pt x="8817" y="16096"/>
                </a:lnTo>
                <a:lnTo>
                  <a:pt x="9892" y="16071"/>
                </a:lnTo>
                <a:lnTo>
                  <a:pt x="10844" y="16022"/>
                </a:lnTo>
                <a:lnTo>
                  <a:pt x="11675" y="15973"/>
                </a:lnTo>
                <a:lnTo>
                  <a:pt x="12408" y="15876"/>
                </a:lnTo>
                <a:lnTo>
                  <a:pt x="13018" y="15802"/>
                </a:lnTo>
                <a:lnTo>
                  <a:pt x="13555" y="15705"/>
                </a:lnTo>
                <a:lnTo>
                  <a:pt x="13995" y="15607"/>
                </a:lnTo>
                <a:lnTo>
                  <a:pt x="14361" y="15534"/>
                </a:lnTo>
                <a:lnTo>
                  <a:pt x="14654" y="15436"/>
                </a:lnTo>
                <a:lnTo>
                  <a:pt x="14874" y="15338"/>
                </a:lnTo>
                <a:lnTo>
                  <a:pt x="15045" y="15265"/>
                </a:lnTo>
                <a:lnTo>
                  <a:pt x="15216" y="15167"/>
                </a:lnTo>
                <a:lnTo>
                  <a:pt x="15289" y="15119"/>
                </a:lnTo>
                <a:lnTo>
                  <a:pt x="15241" y="14655"/>
                </a:lnTo>
                <a:lnTo>
                  <a:pt x="15167" y="14215"/>
                </a:lnTo>
                <a:lnTo>
                  <a:pt x="15045" y="13800"/>
                </a:lnTo>
                <a:lnTo>
                  <a:pt x="14874" y="13409"/>
                </a:lnTo>
                <a:lnTo>
                  <a:pt x="14630" y="13043"/>
                </a:lnTo>
                <a:lnTo>
                  <a:pt x="14361" y="12701"/>
                </a:lnTo>
                <a:lnTo>
                  <a:pt x="14044" y="12408"/>
                </a:lnTo>
                <a:lnTo>
                  <a:pt x="13678" y="12115"/>
                </a:lnTo>
                <a:lnTo>
                  <a:pt x="13287" y="11846"/>
                </a:lnTo>
                <a:lnTo>
                  <a:pt x="12847" y="11626"/>
                </a:lnTo>
                <a:lnTo>
                  <a:pt x="12359" y="11406"/>
                </a:lnTo>
                <a:lnTo>
                  <a:pt x="11846" y="11235"/>
                </a:lnTo>
                <a:lnTo>
                  <a:pt x="11284" y="11064"/>
                </a:lnTo>
                <a:lnTo>
                  <a:pt x="10698" y="10942"/>
                </a:lnTo>
                <a:lnTo>
                  <a:pt x="10063" y="10820"/>
                </a:lnTo>
                <a:lnTo>
                  <a:pt x="9428" y="10747"/>
                </a:lnTo>
                <a:lnTo>
                  <a:pt x="9110" y="10722"/>
                </a:lnTo>
                <a:lnTo>
                  <a:pt x="9110" y="9623"/>
                </a:lnTo>
                <a:lnTo>
                  <a:pt x="9428" y="9404"/>
                </a:lnTo>
                <a:lnTo>
                  <a:pt x="9745" y="9159"/>
                </a:lnTo>
                <a:lnTo>
                  <a:pt x="10039" y="8891"/>
                </a:lnTo>
                <a:lnTo>
                  <a:pt x="10332" y="8598"/>
                </a:lnTo>
                <a:lnTo>
                  <a:pt x="10576" y="8256"/>
                </a:lnTo>
                <a:lnTo>
                  <a:pt x="10796" y="7889"/>
                </a:lnTo>
                <a:lnTo>
                  <a:pt x="11015" y="7523"/>
                </a:lnTo>
                <a:lnTo>
                  <a:pt x="11186" y="7108"/>
                </a:lnTo>
                <a:lnTo>
                  <a:pt x="11260" y="7132"/>
                </a:lnTo>
                <a:lnTo>
                  <a:pt x="11406" y="7132"/>
                </a:lnTo>
                <a:lnTo>
                  <a:pt x="11528" y="7059"/>
                </a:lnTo>
                <a:lnTo>
                  <a:pt x="11650" y="6961"/>
                </a:lnTo>
                <a:lnTo>
                  <a:pt x="11748" y="6790"/>
                </a:lnTo>
                <a:lnTo>
                  <a:pt x="11846" y="6619"/>
                </a:lnTo>
                <a:lnTo>
                  <a:pt x="11944" y="6400"/>
                </a:lnTo>
                <a:lnTo>
                  <a:pt x="11992" y="6155"/>
                </a:lnTo>
                <a:lnTo>
                  <a:pt x="12041" y="5887"/>
                </a:lnTo>
                <a:lnTo>
                  <a:pt x="12066" y="5642"/>
                </a:lnTo>
                <a:lnTo>
                  <a:pt x="12041" y="5398"/>
                </a:lnTo>
                <a:lnTo>
                  <a:pt x="12017" y="5203"/>
                </a:lnTo>
                <a:lnTo>
                  <a:pt x="11968" y="5007"/>
                </a:lnTo>
                <a:lnTo>
                  <a:pt x="11919" y="4836"/>
                </a:lnTo>
                <a:lnTo>
                  <a:pt x="11846" y="4690"/>
                </a:lnTo>
                <a:lnTo>
                  <a:pt x="11748" y="4592"/>
                </a:lnTo>
                <a:lnTo>
                  <a:pt x="11626" y="4519"/>
                </a:lnTo>
                <a:lnTo>
                  <a:pt x="11699" y="4153"/>
                </a:lnTo>
                <a:lnTo>
                  <a:pt x="11724" y="3811"/>
                </a:lnTo>
                <a:lnTo>
                  <a:pt x="11724" y="3493"/>
                </a:lnTo>
                <a:lnTo>
                  <a:pt x="11724" y="3200"/>
                </a:lnTo>
                <a:lnTo>
                  <a:pt x="11699" y="2907"/>
                </a:lnTo>
                <a:lnTo>
                  <a:pt x="11650" y="2638"/>
                </a:lnTo>
                <a:lnTo>
                  <a:pt x="11577" y="2394"/>
                </a:lnTo>
                <a:lnTo>
                  <a:pt x="11504" y="2150"/>
                </a:lnTo>
                <a:lnTo>
                  <a:pt x="11406" y="1930"/>
                </a:lnTo>
                <a:lnTo>
                  <a:pt x="11309" y="1710"/>
                </a:lnTo>
                <a:lnTo>
                  <a:pt x="11186" y="1515"/>
                </a:lnTo>
                <a:lnTo>
                  <a:pt x="11040" y="1344"/>
                </a:lnTo>
                <a:lnTo>
                  <a:pt x="10893" y="1173"/>
                </a:lnTo>
                <a:lnTo>
                  <a:pt x="10747" y="1026"/>
                </a:lnTo>
                <a:lnTo>
                  <a:pt x="10429" y="758"/>
                </a:lnTo>
                <a:lnTo>
                  <a:pt x="10063" y="562"/>
                </a:lnTo>
                <a:lnTo>
                  <a:pt x="9697" y="367"/>
                </a:lnTo>
                <a:lnTo>
                  <a:pt x="9330" y="245"/>
                </a:lnTo>
                <a:lnTo>
                  <a:pt x="8964" y="147"/>
                </a:lnTo>
                <a:lnTo>
                  <a:pt x="8598" y="74"/>
                </a:lnTo>
                <a:lnTo>
                  <a:pt x="8256" y="25"/>
                </a:lnTo>
                <a:lnTo>
                  <a:pt x="7938" y="1"/>
                </a:lnTo>
                <a:close/>
              </a:path>
            </a:pathLst>
          </a:custGeom>
          <a:solidFill>
            <a:srgbClr val="0E7FB7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endParaRPr sz="1866" kern="0">
              <a:solidFill>
                <a:srgbClr val="67748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42"/>
          <p:cNvGrpSpPr/>
          <p:nvPr/>
        </p:nvGrpSpPr>
        <p:grpSpPr>
          <a:xfrm>
            <a:off x="11414585" y="4976128"/>
            <a:ext cx="311255" cy="228211"/>
            <a:chOff x="4610450" y="3703750"/>
            <a:chExt cx="453050" cy="332175"/>
          </a:xfrm>
        </p:grpSpPr>
        <p:sp>
          <p:nvSpPr>
            <p:cNvPr id="495" name="Google Shape;495;p42"/>
            <p:cNvSpPr/>
            <p:nvPr/>
          </p:nvSpPr>
          <p:spPr>
            <a:xfrm>
              <a:off x="4610450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5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60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42"/>
            <p:cNvSpPr/>
            <p:nvPr/>
          </p:nvSpPr>
          <p:spPr>
            <a:xfrm>
              <a:off x="4642200" y="3730000"/>
              <a:ext cx="389550" cy="249150"/>
            </a:xfrm>
            <a:custGeom>
              <a:avLst/>
              <a:gdLst/>
              <a:ahLst/>
              <a:cxnLst/>
              <a:rect l="l" t="t" r="r" b="b"/>
              <a:pathLst>
                <a:path w="15582" h="9966" extrusionOk="0">
                  <a:moveTo>
                    <a:pt x="14752" y="1"/>
                  </a:moveTo>
                  <a:lnTo>
                    <a:pt x="14629" y="49"/>
                  </a:lnTo>
                  <a:lnTo>
                    <a:pt x="14507" y="98"/>
                  </a:lnTo>
                  <a:lnTo>
                    <a:pt x="14410" y="196"/>
                  </a:lnTo>
                  <a:lnTo>
                    <a:pt x="14336" y="294"/>
                  </a:lnTo>
                  <a:lnTo>
                    <a:pt x="14263" y="416"/>
                  </a:lnTo>
                  <a:lnTo>
                    <a:pt x="14239" y="538"/>
                  </a:lnTo>
                  <a:lnTo>
                    <a:pt x="14214" y="684"/>
                  </a:lnTo>
                  <a:lnTo>
                    <a:pt x="14239" y="831"/>
                  </a:lnTo>
                  <a:lnTo>
                    <a:pt x="14288" y="1002"/>
                  </a:lnTo>
                  <a:lnTo>
                    <a:pt x="11308" y="4372"/>
                  </a:lnTo>
                  <a:lnTo>
                    <a:pt x="11161" y="4323"/>
                  </a:lnTo>
                  <a:lnTo>
                    <a:pt x="11015" y="4299"/>
                  </a:lnTo>
                  <a:lnTo>
                    <a:pt x="10844" y="4323"/>
                  </a:lnTo>
                  <a:lnTo>
                    <a:pt x="10087" y="3005"/>
                  </a:lnTo>
                  <a:lnTo>
                    <a:pt x="10160" y="2907"/>
                  </a:lnTo>
                  <a:lnTo>
                    <a:pt x="10209" y="2809"/>
                  </a:lnTo>
                  <a:lnTo>
                    <a:pt x="10233" y="2687"/>
                  </a:lnTo>
                  <a:lnTo>
                    <a:pt x="10233" y="2565"/>
                  </a:lnTo>
                  <a:lnTo>
                    <a:pt x="10233" y="2418"/>
                  </a:lnTo>
                  <a:lnTo>
                    <a:pt x="10184" y="2296"/>
                  </a:lnTo>
                  <a:lnTo>
                    <a:pt x="10136" y="2174"/>
                  </a:lnTo>
                  <a:lnTo>
                    <a:pt x="10038" y="2077"/>
                  </a:lnTo>
                  <a:lnTo>
                    <a:pt x="9940" y="2003"/>
                  </a:lnTo>
                  <a:lnTo>
                    <a:pt x="9818" y="1930"/>
                  </a:lnTo>
                  <a:lnTo>
                    <a:pt x="9696" y="1906"/>
                  </a:lnTo>
                  <a:lnTo>
                    <a:pt x="9549" y="1881"/>
                  </a:lnTo>
                  <a:lnTo>
                    <a:pt x="9427" y="1906"/>
                  </a:lnTo>
                  <a:lnTo>
                    <a:pt x="9281" y="1930"/>
                  </a:lnTo>
                  <a:lnTo>
                    <a:pt x="9183" y="2003"/>
                  </a:lnTo>
                  <a:lnTo>
                    <a:pt x="9085" y="2077"/>
                  </a:lnTo>
                  <a:lnTo>
                    <a:pt x="8988" y="2174"/>
                  </a:lnTo>
                  <a:lnTo>
                    <a:pt x="8939" y="2296"/>
                  </a:lnTo>
                  <a:lnTo>
                    <a:pt x="8890" y="2418"/>
                  </a:lnTo>
                  <a:lnTo>
                    <a:pt x="8866" y="2565"/>
                  </a:lnTo>
                  <a:lnTo>
                    <a:pt x="8890" y="2663"/>
                  </a:lnTo>
                  <a:lnTo>
                    <a:pt x="8914" y="2785"/>
                  </a:lnTo>
                  <a:lnTo>
                    <a:pt x="8939" y="2883"/>
                  </a:lnTo>
                  <a:lnTo>
                    <a:pt x="8988" y="2956"/>
                  </a:lnTo>
                  <a:lnTo>
                    <a:pt x="6521" y="6668"/>
                  </a:lnTo>
                  <a:lnTo>
                    <a:pt x="6399" y="6644"/>
                  </a:lnTo>
                  <a:lnTo>
                    <a:pt x="6130" y="6644"/>
                  </a:lnTo>
                  <a:lnTo>
                    <a:pt x="5959" y="6717"/>
                  </a:lnTo>
                  <a:lnTo>
                    <a:pt x="4714" y="5398"/>
                  </a:lnTo>
                  <a:lnTo>
                    <a:pt x="4763" y="5252"/>
                  </a:lnTo>
                  <a:lnTo>
                    <a:pt x="4763" y="5105"/>
                  </a:lnTo>
                  <a:lnTo>
                    <a:pt x="4763" y="4958"/>
                  </a:lnTo>
                  <a:lnTo>
                    <a:pt x="4714" y="4836"/>
                  </a:lnTo>
                  <a:lnTo>
                    <a:pt x="4665" y="4714"/>
                  </a:lnTo>
                  <a:lnTo>
                    <a:pt x="4567" y="4617"/>
                  </a:lnTo>
                  <a:lnTo>
                    <a:pt x="4470" y="4543"/>
                  </a:lnTo>
                  <a:lnTo>
                    <a:pt x="4347" y="4470"/>
                  </a:lnTo>
                  <a:lnTo>
                    <a:pt x="4225" y="4446"/>
                  </a:lnTo>
                  <a:lnTo>
                    <a:pt x="4079" y="4421"/>
                  </a:lnTo>
                  <a:lnTo>
                    <a:pt x="3957" y="4446"/>
                  </a:lnTo>
                  <a:lnTo>
                    <a:pt x="3810" y="4470"/>
                  </a:lnTo>
                  <a:lnTo>
                    <a:pt x="3712" y="4543"/>
                  </a:lnTo>
                  <a:lnTo>
                    <a:pt x="3615" y="4617"/>
                  </a:lnTo>
                  <a:lnTo>
                    <a:pt x="3517" y="4714"/>
                  </a:lnTo>
                  <a:lnTo>
                    <a:pt x="3468" y="4836"/>
                  </a:lnTo>
                  <a:lnTo>
                    <a:pt x="3419" y="4958"/>
                  </a:lnTo>
                  <a:lnTo>
                    <a:pt x="3395" y="5105"/>
                  </a:lnTo>
                  <a:lnTo>
                    <a:pt x="3419" y="5276"/>
                  </a:lnTo>
                  <a:lnTo>
                    <a:pt x="3493" y="5447"/>
                  </a:lnTo>
                  <a:lnTo>
                    <a:pt x="49" y="9574"/>
                  </a:lnTo>
                  <a:lnTo>
                    <a:pt x="0" y="9648"/>
                  </a:lnTo>
                  <a:lnTo>
                    <a:pt x="0" y="9745"/>
                  </a:lnTo>
                  <a:lnTo>
                    <a:pt x="25" y="9843"/>
                  </a:lnTo>
                  <a:lnTo>
                    <a:pt x="98" y="9916"/>
                  </a:lnTo>
                  <a:lnTo>
                    <a:pt x="171" y="9965"/>
                  </a:lnTo>
                  <a:lnTo>
                    <a:pt x="244" y="9965"/>
                  </a:lnTo>
                  <a:lnTo>
                    <a:pt x="342" y="9941"/>
                  </a:lnTo>
                  <a:lnTo>
                    <a:pt x="440" y="9892"/>
                  </a:lnTo>
                  <a:lnTo>
                    <a:pt x="3859" y="5740"/>
                  </a:lnTo>
                  <a:lnTo>
                    <a:pt x="3981" y="5789"/>
                  </a:lnTo>
                  <a:lnTo>
                    <a:pt x="4079" y="5789"/>
                  </a:lnTo>
                  <a:lnTo>
                    <a:pt x="4225" y="5764"/>
                  </a:lnTo>
                  <a:lnTo>
                    <a:pt x="4347" y="5740"/>
                  </a:lnTo>
                  <a:lnTo>
                    <a:pt x="5642" y="7083"/>
                  </a:lnTo>
                  <a:lnTo>
                    <a:pt x="5617" y="7205"/>
                  </a:lnTo>
                  <a:lnTo>
                    <a:pt x="5617" y="7328"/>
                  </a:lnTo>
                  <a:lnTo>
                    <a:pt x="5617" y="7450"/>
                  </a:lnTo>
                  <a:lnTo>
                    <a:pt x="5666" y="7572"/>
                  </a:lnTo>
                  <a:lnTo>
                    <a:pt x="5740" y="7694"/>
                  </a:lnTo>
                  <a:lnTo>
                    <a:pt x="5813" y="7792"/>
                  </a:lnTo>
                  <a:lnTo>
                    <a:pt x="5910" y="7889"/>
                  </a:lnTo>
                  <a:lnTo>
                    <a:pt x="6033" y="7938"/>
                  </a:lnTo>
                  <a:lnTo>
                    <a:pt x="6155" y="7987"/>
                  </a:lnTo>
                  <a:lnTo>
                    <a:pt x="6301" y="8011"/>
                  </a:lnTo>
                  <a:lnTo>
                    <a:pt x="6448" y="7987"/>
                  </a:lnTo>
                  <a:lnTo>
                    <a:pt x="6570" y="7938"/>
                  </a:lnTo>
                  <a:lnTo>
                    <a:pt x="6692" y="7889"/>
                  </a:lnTo>
                  <a:lnTo>
                    <a:pt x="6790" y="7792"/>
                  </a:lnTo>
                  <a:lnTo>
                    <a:pt x="6863" y="7694"/>
                  </a:lnTo>
                  <a:lnTo>
                    <a:pt x="6936" y="7572"/>
                  </a:lnTo>
                  <a:lnTo>
                    <a:pt x="6961" y="7450"/>
                  </a:lnTo>
                  <a:lnTo>
                    <a:pt x="6985" y="7328"/>
                  </a:lnTo>
                  <a:lnTo>
                    <a:pt x="6961" y="7132"/>
                  </a:lnTo>
                  <a:lnTo>
                    <a:pt x="6887" y="6986"/>
                  </a:lnTo>
                  <a:lnTo>
                    <a:pt x="9403" y="3224"/>
                  </a:lnTo>
                  <a:lnTo>
                    <a:pt x="9549" y="3249"/>
                  </a:lnTo>
                  <a:lnTo>
                    <a:pt x="9647" y="3249"/>
                  </a:lnTo>
                  <a:lnTo>
                    <a:pt x="10429" y="4617"/>
                  </a:lnTo>
                  <a:lnTo>
                    <a:pt x="10355" y="4788"/>
                  </a:lnTo>
                  <a:lnTo>
                    <a:pt x="10331" y="4885"/>
                  </a:lnTo>
                  <a:lnTo>
                    <a:pt x="10331" y="4983"/>
                  </a:lnTo>
                  <a:lnTo>
                    <a:pt x="10331" y="5129"/>
                  </a:lnTo>
                  <a:lnTo>
                    <a:pt x="10380" y="5252"/>
                  </a:lnTo>
                  <a:lnTo>
                    <a:pt x="10429" y="5374"/>
                  </a:lnTo>
                  <a:lnTo>
                    <a:pt x="10526" y="5471"/>
                  </a:lnTo>
                  <a:lnTo>
                    <a:pt x="10624" y="5569"/>
                  </a:lnTo>
                  <a:lnTo>
                    <a:pt x="10746" y="5618"/>
                  </a:lnTo>
                  <a:lnTo>
                    <a:pt x="10868" y="5667"/>
                  </a:lnTo>
                  <a:lnTo>
                    <a:pt x="11137" y="5667"/>
                  </a:lnTo>
                  <a:lnTo>
                    <a:pt x="11284" y="5618"/>
                  </a:lnTo>
                  <a:lnTo>
                    <a:pt x="11381" y="5569"/>
                  </a:lnTo>
                  <a:lnTo>
                    <a:pt x="11479" y="5471"/>
                  </a:lnTo>
                  <a:lnTo>
                    <a:pt x="11577" y="5374"/>
                  </a:lnTo>
                  <a:lnTo>
                    <a:pt x="11625" y="5252"/>
                  </a:lnTo>
                  <a:lnTo>
                    <a:pt x="11674" y="5129"/>
                  </a:lnTo>
                  <a:lnTo>
                    <a:pt x="11699" y="4983"/>
                  </a:lnTo>
                  <a:lnTo>
                    <a:pt x="11674" y="4861"/>
                  </a:lnTo>
                  <a:lnTo>
                    <a:pt x="11650" y="4739"/>
                  </a:lnTo>
                  <a:lnTo>
                    <a:pt x="14654" y="1319"/>
                  </a:lnTo>
                  <a:lnTo>
                    <a:pt x="14776" y="1344"/>
                  </a:lnTo>
                  <a:lnTo>
                    <a:pt x="14898" y="1368"/>
                  </a:lnTo>
                  <a:lnTo>
                    <a:pt x="15045" y="1344"/>
                  </a:lnTo>
                  <a:lnTo>
                    <a:pt x="15167" y="1295"/>
                  </a:lnTo>
                  <a:lnTo>
                    <a:pt x="15289" y="1246"/>
                  </a:lnTo>
                  <a:lnTo>
                    <a:pt x="15387" y="1148"/>
                  </a:lnTo>
                  <a:lnTo>
                    <a:pt x="15460" y="1051"/>
                  </a:lnTo>
                  <a:lnTo>
                    <a:pt x="15533" y="953"/>
                  </a:lnTo>
                  <a:lnTo>
                    <a:pt x="15558" y="807"/>
                  </a:lnTo>
                  <a:lnTo>
                    <a:pt x="15582" y="684"/>
                  </a:lnTo>
                  <a:lnTo>
                    <a:pt x="15558" y="538"/>
                  </a:lnTo>
                  <a:lnTo>
                    <a:pt x="15533" y="416"/>
                  </a:lnTo>
                  <a:lnTo>
                    <a:pt x="15460" y="294"/>
                  </a:lnTo>
                  <a:lnTo>
                    <a:pt x="15387" y="196"/>
                  </a:lnTo>
                  <a:lnTo>
                    <a:pt x="15289" y="98"/>
                  </a:lnTo>
                  <a:lnTo>
                    <a:pt x="15167" y="49"/>
                  </a:lnTo>
                  <a:lnTo>
                    <a:pt x="150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7" name="Google Shape;497;p42"/>
          <p:cNvSpPr/>
          <p:nvPr/>
        </p:nvSpPr>
        <p:spPr>
          <a:xfrm>
            <a:off x="4566091" y="725014"/>
            <a:ext cx="279377" cy="279394"/>
          </a:xfrm>
          <a:custGeom>
            <a:avLst/>
            <a:gdLst/>
            <a:ahLst/>
            <a:cxnLst/>
            <a:rect l="l" t="t" r="r" b="b"/>
            <a:pathLst>
              <a:path w="16266" h="16267" extrusionOk="0">
                <a:moveTo>
                  <a:pt x="11503" y="5349"/>
                </a:moveTo>
                <a:lnTo>
                  <a:pt x="11650" y="5398"/>
                </a:lnTo>
                <a:lnTo>
                  <a:pt x="11796" y="5447"/>
                </a:lnTo>
                <a:lnTo>
                  <a:pt x="11919" y="5545"/>
                </a:lnTo>
                <a:lnTo>
                  <a:pt x="12065" y="5691"/>
                </a:lnTo>
                <a:lnTo>
                  <a:pt x="12163" y="5838"/>
                </a:lnTo>
                <a:lnTo>
                  <a:pt x="12212" y="6033"/>
                </a:lnTo>
                <a:lnTo>
                  <a:pt x="12236" y="6229"/>
                </a:lnTo>
                <a:lnTo>
                  <a:pt x="12236" y="6375"/>
                </a:lnTo>
                <a:lnTo>
                  <a:pt x="12187" y="6522"/>
                </a:lnTo>
                <a:lnTo>
                  <a:pt x="12138" y="6644"/>
                </a:lnTo>
                <a:lnTo>
                  <a:pt x="12041" y="6766"/>
                </a:lnTo>
                <a:lnTo>
                  <a:pt x="7938" y="10893"/>
                </a:lnTo>
                <a:lnTo>
                  <a:pt x="7816" y="11015"/>
                </a:lnTo>
                <a:lnTo>
                  <a:pt x="7645" y="11113"/>
                </a:lnTo>
                <a:lnTo>
                  <a:pt x="7474" y="11186"/>
                </a:lnTo>
                <a:lnTo>
                  <a:pt x="7303" y="11211"/>
                </a:lnTo>
                <a:lnTo>
                  <a:pt x="7083" y="11211"/>
                </a:lnTo>
                <a:lnTo>
                  <a:pt x="6912" y="11162"/>
                </a:lnTo>
                <a:lnTo>
                  <a:pt x="6765" y="11064"/>
                </a:lnTo>
                <a:lnTo>
                  <a:pt x="6619" y="10967"/>
                </a:lnTo>
                <a:lnTo>
                  <a:pt x="4567" y="8915"/>
                </a:lnTo>
                <a:lnTo>
                  <a:pt x="4470" y="8769"/>
                </a:lnTo>
                <a:lnTo>
                  <a:pt x="4372" y="8622"/>
                </a:lnTo>
                <a:lnTo>
                  <a:pt x="4323" y="8451"/>
                </a:lnTo>
                <a:lnTo>
                  <a:pt x="4323" y="8280"/>
                </a:lnTo>
                <a:lnTo>
                  <a:pt x="4323" y="8109"/>
                </a:lnTo>
                <a:lnTo>
                  <a:pt x="4372" y="7938"/>
                </a:lnTo>
                <a:lnTo>
                  <a:pt x="4470" y="7792"/>
                </a:lnTo>
                <a:lnTo>
                  <a:pt x="4567" y="7670"/>
                </a:lnTo>
                <a:lnTo>
                  <a:pt x="4714" y="7547"/>
                </a:lnTo>
                <a:lnTo>
                  <a:pt x="4860" y="7474"/>
                </a:lnTo>
                <a:lnTo>
                  <a:pt x="5031" y="7425"/>
                </a:lnTo>
                <a:lnTo>
                  <a:pt x="5202" y="7401"/>
                </a:lnTo>
                <a:lnTo>
                  <a:pt x="5373" y="7425"/>
                </a:lnTo>
                <a:lnTo>
                  <a:pt x="5520" y="7474"/>
                </a:lnTo>
                <a:lnTo>
                  <a:pt x="5691" y="7547"/>
                </a:lnTo>
                <a:lnTo>
                  <a:pt x="5813" y="7670"/>
                </a:lnTo>
                <a:lnTo>
                  <a:pt x="7181" y="9013"/>
                </a:lnTo>
                <a:lnTo>
                  <a:pt x="10673" y="5667"/>
                </a:lnTo>
                <a:lnTo>
                  <a:pt x="10820" y="5520"/>
                </a:lnTo>
                <a:lnTo>
                  <a:pt x="10991" y="5423"/>
                </a:lnTo>
                <a:lnTo>
                  <a:pt x="11161" y="5374"/>
                </a:lnTo>
                <a:lnTo>
                  <a:pt x="11357" y="5349"/>
                </a:lnTo>
                <a:close/>
                <a:moveTo>
                  <a:pt x="7718" y="1"/>
                </a:moveTo>
                <a:lnTo>
                  <a:pt x="7303" y="50"/>
                </a:lnTo>
                <a:lnTo>
                  <a:pt x="6887" y="98"/>
                </a:lnTo>
                <a:lnTo>
                  <a:pt x="6497" y="172"/>
                </a:lnTo>
                <a:lnTo>
                  <a:pt x="6106" y="245"/>
                </a:lnTo>
                <a:lnTo>
                  <a:pt x="5715" y="367"/>
                </a:lnTo>
                <a:lnTo>
                  <a:pt x="5349" y="489"/>
                </a:lnTo>
                <a:lnTo>
                  <a:pt x="4958" y="636"/>
                </a:lnTo>
                <a:lnTo>
                  <a:pt x="4616" y="807"/>
                </a:lnTo>
                <a:lnTo>
                  <a:pt x="4250" y="978"/>
                </a:lnTo>
                <a:lnTo>
                  <a:pt x="3908" y="1173"/>
                </a:lnTo>
                <a:lnTo>
                  <a:pt x="3590" y="1393"/>
                </a:lnTo>
                <a:lnTo>
                  <a:pt x="3273" y="1613"/>
                </a:lnTo>
                <a:lnTo>
                  <a:pt x="2955" y="1857"/>
                </a:lnTo>
                <a:lnTo>
                  <a:pt x="2662" y="2125"/>
                </a:lnTo>
                <a:lnTo>
                  <a:pt x="2394" y="2394"/>
                </a:lnTo>
                <a:lnTo>
                  <a:pt x="2125" y="2663"/>
                </a:lnTo>
                <a:lnTo>
                  <a:pt x="1856" y="2956"/>
                </a:lnTo>
                <a:lnTo>
                  <a:pt x="1612" y="3273"/>
                </a:lnTo>
                <a:lnTo>
                  <a:pt x="1392" y="3591"/>
                </a:lnTo>
                <a:lnTo>
                  <a:pt x="1172" y="3908"/>
                </a:lnTo>
                <a:lnTo>
                  <a:pt x="977" y="4250"/>
                </a:lnTo>
                <a:lnTo>
                  <a:pt x="806" y="4617"/>
                </a:lnTo>
                <a:lnTo>
                  <a:pt x="635" y="4959"/>
                </a:lnTo>
                <a:lnTo>
                  <a:pt x="489" y="5349"/>
                </a:lnTo>
                <a:lnTo>
                  <a:pt x="366" y="5716"/>
                </a:lnTo>
                <a:lnTo>
                  <a:pt x="244" y="6106"/>
                </a:lnTo>
                <a:lnTo>
                  <a:pt x="171" y="6497"/>
                </a:lnTo>
                <a:lnTo>
                  <a:pt x="98" y="6888"/>
                </a:lnTo>
                <a:lnTo>
                  <a:pt x="49" y="7303"/>
                </a:lnTo>
                <a:lnTo>
                  <a:pt x="0" y="7718"/>
                </a:lnTo>
                <a:lnTo>
                  <a:pt x="0" y="8134"/>
                </a:lnTo>
                <a:lnTo>
                  <a:pt x="0" y="8549"/>
                </a:lnTo>
                <a:lnTo>
                  <a:pt x="49" y="8964"/>
                </a:lnTo>
                <a:lnTo>
                  <a:pt x="98" y="9379"/>
                </a:lnTo>
                <a:lnTo>
                  <a:pt x="171" y="9770"/>
                </a:lnTo>
                <a:lnTo>
                  <a:pt x="244" y="10161"/>
                </a:lnTo>
                <a:lnTo>
                  <a:pt x="366" y="10551"/>
                </a:lnTo>
                <a:lnTo>
                  <a:pt x="489" y="10918"/>
                </a:lnTo>
                <a:lnTo>
                  <a:pt x="635" y="11309"/>
                </a:lnTo>
                <a:lnTo>
                  <a:pt x="806" y="11650"/>
                </a:lnTo>
                <a:lnTo>
                  <a:pt x="977" y="12017"/>
                </a:lnTo>
                <a:lnTo>
                  <a:pt x="1172" y="12359"/>
                </a:lnTo>
                <a:lnTo>
                  <a:pt x="1392" y="12676"/>
                </a:lnTo>
                <a:lnTo>
                  <a:pt x="1612" y="12994"/>
                </a:lnTo>
                <a:lnTo>
                  <a:pt x="1856" y="13311"/>
                </a:lnTo>
                <a:lnTo>
                  <a:pt x="2125" y="13604"/>
                </a:lnTo>
                <a:lnTo>
                  <a:pt x="2394" y="13873"/>
                </a:lnTo>
                <a:lnTo>
                  <a:pt x="2662" y="14142"/>
                </a:lnTo>
                <a:lnTo>
                  <a:pt x="2955" y="14410"/>
                </a:lnTo>
                <a:lnTo>
                  <a:pt x="3273" y="14655"/>
                </a:lnTo>
                <a:lnTo>
                  <a:pt x="3590" y="14874"/>
                </a:lnTo>
                <a:lnTo>
                  <a:pt x="3908" y="15094"/>
                </a:lnTo>
                <a:lnTo>
                  <a:pt x="4250" y="15290"/>
                </a:lnTo>
                <a:lnTo>
                  <a:pt x="4616" y="15460"/>
                </a:lnTo>
                <a:lnTo>
                  <a:pt x="4958" y="15631"/>
                </a:lnTo>
                <a:lnTo>
                  <a:pt x="5349" y="15778"/>
                </a:lnTo>
                <a:lnTo>
                  <a:pt x="5715" y="15900"/>
                </a:lnTo>
                <a:lnTo>
                  <a:pt x="6106" y="16022"/>
                </a:lnTo>
                <a:lnTo>
                  <a:pt x="6497" y="16095"/>
                </a:lnTo>
                <a:lnTo>
                  <a:pt x="6887" y="16169"/>
                </a:lnTo>
                <a:lnTo>
                  <a:pt x="7303" y="16218"/>
                </a:lnTo>
                <a:lnTo>
                  <a:pt x="7718" y="16266"/>
                </a:lnTo>
                <a:lnTo>
                  <a:pt x="8548" y="16266"/>
                </a:lnTo>
                <a:lnTo>
                  <a:pt x="8963" y="16218"/>
                </a:lnTo>
                <a:lnTo>
                  <a:pt x="9379" y="16169"/>
                </a:lnTo>
                <a:lnTo>
                  <a:pt x="9769" y="16095"/>
                </a:lnTo>
                <a:lnTo>
                  <a:pt x="10160" y="16022"/>
                </a:lnTo>
                <a:lnTo>
                  <a:pt x="10551" y="15900"/>
                </a:lnTo>
                <a:lnTo>
                  <a:pt x="10942" y="15778"/>
                </a:lnTo>
                <a:lnTo>
                  <a:pt x="11308" y="15631"/>
                </a:lnTo>
                <a:lnTo>
                  <a:pt x="11650" y="15460"/>
                </a:lnTo>
                <a:lnTo>
                  <a:pt x="12016" y="15290"/>
                </a:lnTo>
                <a:lnTo>
                  <a:pt x="12358" y="15094"/>
                </a:lnTo>
                <a:lnTo>
                  <a:pt x="12676" y="14874"/>
                </a:lnTo>
                <a:lnTo>
                  <a:pt x="12993" y="14655"/>
                </a:lnTo>
                <a:lnTo>
                  <a:pt x="13311" y="14410"/>
                </a:lnTo>
                <a:lnTo>
                  <a:pt x="13604" y="14142"/>
                </a:lnTo>
                <a:lnTo>
                  <a:pt x="13872" y="13873"/>
                </a:lnTo>
                <a:lnTo>
                  <a:pt x="14166" y="13604"/>
                </a:lnTo>
                <a:lnTo>
                  <a:pt x="14410" y="13311"/>
                </a:lnTo>
                <a:lnTo>
                  <a:pt x="14654" y="12994"/>
                </a:lnTo>
                <a:lnTo>
                  <a:pt x="14874" y="12676"/>
                </a:lnTo>
                <a:lnTo>
                  <a:pt x="15094" y="12359"/>
                </a:lnTo>
                <a:lnTo>
                  <a:pt x="15289" y="12017"/>
                </a:lnTo>
                <a:lnTo>
                  <a:pt x="15460" y="11650"/>
                </a:lnTo>
                <a:lnTo>
                  <a:pt x="15631" y="11309"/>
                </a:lnTo>
                <a:lnTo>
                  <a:pt x="15777" y="10918"/>
                </a:lnTo>
                <a:lnTo>
                  <a:pt x="15900" y="10551"/>
                </a:lnTo>
                <a:lnTo>
                  <a:pt x="16022" y="10161"/>
                </a:lnTo>
                <a:lnTo>
                  <a:pt x="16095" y="9770"/>
                </a:lnTo>
                <a:lnTo>
                  <a:pt x="16168" y="9379"/>
                </a:lnTo>
                <a:lnTo>
                  <a:pt x="16217" y="8964"/>
                </a:lnTo>
                <a:lnTo>
                  <a:pt x="16266" y="8549"/>
                </a:lnTo>
                <a:lnTo>
                  <a:pt x="16266" y="8134"/>
                </a:lnTo>
                <a:lnTo>
                  <a:pt x="16266" y="7718"/>
                </a:lnTo>
                <a:lnTo>
                  <a:pt x="16217" y="7303"/>
                </a:lnTo>
                <a:lnTo>
                  <a:pt x="16168" y="6888"/>
                </a:lnTo>
                <a:lnTo>
                  <a:pt x="16095" y="6497"/>
                </a:lnTo>
                <a:lnTo>
                  <a:pt x="16022" y="6106"/>
                </a:lnTo>
                <a:lnTo>
                  <a:pt x="15900" y="5716"/>
                </a:lnTo>
                <a:lnTo>
                  <a:pt x="15777" y="5349"/>
                </a:lnTo>
                <a:lnTo>
                  <a:pt x="15631" y="4959"/>
                </a:lnTo>
                <a:lnTo>
                  <a:pt x="15460" y="4617"/>
                </a:lnTo>
                <a:lnTo>
                  <a:pt x="15289" y="4250"/>
                </a:lnTo>
                <a:lnTo>
                  <a:pt x="15094" y="3908"/>
                </a:lnTo>
                <a:lnTo>
                  <a:pt x="14874" y="3591"/>
                </a:lnTo>
                <a:lnTo>
                  <a:pt x="14654" y="3273"/>
                </a:lnTo>
                <a:lnTo>
                  <a:pt x="14410" y="2956"/>
                </a:lnTo>
                <a:lnTo>
                  <a:pt x="14166" y="2663"/>
                </a:lnTo>
                <a:lnTo>
                  <a:pt x="13872" y="2394"/>
                </a:lnTo>
                <a:lnTo>
                  <a:pt x="13604" y="2125"/>
                </a:lnTo>
                <a:lnTo>
                  <a:pt x="13311" y="1857"/>
                </a:lnTo>
                <a:lnTo>
                  <a:pt x="12993" y="1613"/>
                </a:lnTo>
                <a:lnTo>
                  <a:pt x="12676" y="1393"/>
                </a:lnTo>
                <a:lnTo>
                  <a:pt x="12358" y="1173"/>
                </a:lnTo>
                <a:lnTo>
                  <a:pt x="12016" y="978"/>
                </a:lnTo>
                <a:lnTo>
                  <a:pt x="11650" y="807"/>
                </a:lnTo>
                <a:lnTo>
                  <a:pt x="11308" y="636"/>
                </a:lnTo>
                <a:lnTo>
                  <a:pt x="10942" y="489"/>
                </a:lnTo>
                <a:lnTo>
                  <a:pt x="10551" y="367"/>
                </a:lnTo>
                <a:lnTo>
                  <a:pt x="10160" y="245"/>
                </a:lnTo>
                <a:lnTo>
                  <a:pt x="9769" y="172"/>
                </a:lnTo>
                <a:lnTo>
                  <a:pt x="9379" y="98"/>
                </a:lnTo>
                <a:lnTo>
                  <a:pt x="8963" y="50"/>
                </a:lnTo>
                <a:lnTo>
                  <a:pt x="854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endParaRPr sz="1866" kern="0">
              <a:solidFill>
                <a:srgbClr val="67748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98" name="Google Shape;498;p42"/>
          <p:cNvGrpSpPr/>
          <p:nvPr/>
        </p:nvGrpSpPr>
        <p:grpSpPr>
          <a:xfrm>
            <a:off x="6892535" y="725016"/>
            <a:ext cx="250865" cy="319654"/>
            <a:chOff x="1958100" y="4985350"/>
            <a:chExt cx="365150" cy="465275"/>
          </a:xfrm>
        </p:grpSpPr>
        <p:sp>
          <p:nvSpPr>
            <p:cNvPr id="499" name="Google Shape;499;p42"/>
            <p:cNvSpPr/>
            <p:nvPr/>
          </p:nvSpPr>
          <p:spPr>
            <a:xfrm>
              <a:off x="1958100" y="4985350"/>
              <a:ext cx="365150" cy="465275"/>
            </a:xfrm>
            <a:custGeom>
              <a:avLst/>
              <a:gdLst/>
              <a:ahLst/>
              <a:cxnLst/>
              <a:rect l="l" t="t" r="r" b="b"/>
              <a:pathLst>
                <a:path w="14606" h="18611" extrusionOk="0">
                  <a:moveTo>
                    <a:pt x="4152" y="1734"/>
                  </a:moveTo>
                  <a:lnTo>
                    <a:pt x="4274" y="1759"/>
                  </a:lnTo>
                  <a:lnTo>
                    <a:pt x="4397" y="1783"/>
                  </a:lnTo>
                  <a:lnTo>
                    <a:pt x="4543" y="1808"/>
                  </a:lnTo>
                  <a:lnTo>
                    <a:pt x="4812" y="1930"/>
                  </a:lnTo>
                  <a:lnTo>
                    <a:pt x="5105" y="2125"/>
                  </a:lnTo>
                  <a:lnTo>
                    <a:pt x="5398" y="2394"/>
                  </a:lnTo>
                  <a:lnTo>
                    <a:pt x="5496" y="2516"/>
                  </a:lnTo>
                  <a:lnTo>
                    <a:pt x="5593" y="2638"/>
                  </a:lnTo>
                  <a:lnTo>
                    <a:pt x="5789" y="2956"/>
                  </a:lnTo>
                  <a:lnTo>
                    <a:pt x="5935" y="3322"/>
                  </a:lnTo>
                  <a:lnTo>
                    <a:pt x="6057" y="3688"/>
                  </a:lnTo>
                  <a:lnTo>
                    <a:pt x="6155" y="4079"/>
                  </a:lnTo>
                  <a:lnTo>
                    <a:pt x="6204" y="4470"/>
                  </a:lnTo>
                  <a:lnTo>
                    <a:pt x="6277" y="4836"/>
                  </a:lnTo>
                  <a:lnTo>
                    <a:pt x="6302" y="5154"/>
                  </a:lnTo>
                  <a:lnTo>
                    <a:pt x="5984" y="5129"/>
                  </a:lnTo>
                  <a:lnTo>
                    <a:pt x="5618" y="5080"/>
                  </a:lnTo>
                  <a:lnTo>
                    <a:pt x="5227" y="5007"/>
                  </a:lnTo>
                  <a:lnTo>
                    <a:pt x="4836" y="4909"/>
                  </a:lnTo>
                  <a:lnTo>
                    <a:pt x="4470" y="4787"/>
                  </a:lnTo>
                  <a:lnTo>
                    <a:pt x="4104" y="4641"/>
                  </a:lnTo>
                  <a:lnTo>
                    <a:pt x="3786" y="4445"/>
                  </a:lnTo>
                  <a:lnTo>
                    <a:pt x="3664" y="4348"/>
                  </a:lnTo>
                  <a:lnTo>
                    <a:pt x="3542" y="4250"/>
                  </a:lnTo>
                  <a:lnTo>
                    <a:pt x="3273" y="3957"/>
                  </a:lnTo>
                  <a:lnTo>
                    <a:pt x="3078" y="3664"/>
                  </a:lnTo>
                  <a:lnTo>
                    <a:pt x="2956" y="3395"/>
                  </a:lnTo>
                  <a:lnTo>
                    <a:pt x="2931" y="3273"/>
                  </a:lnTo>
                  <a:lnTo>
                    <a:pt x="2907" y="3127"/>
                  </a:lnTo>
                  <a:lnTo>
                    <a:pt x="2882" y="3004"/>
                  </a:lnTo>
                  <a:lnTo>
                    <a:pt x="2907" y="2858"/>
                  </a:lnTo>
                  <a:lnTo>
                    <a:pt x="2931" y="2736"/>
                  </a:lnTo>
                  <a:lnTo>
                    <a:pt x="2956" y="2614"/>
                  </a:lnTo>
                  <a:lnTo>
                    <a:pt x="3004" y="2492"/>
                  </a:lnTo>
                  <a:lnTo>
                    <a:pt x="3078" y="2369"/>
                  </a:lnTo>
                  <a:lnTo>
                    <a:pt x="3273" y="2125"/>
                  </a:lnTo>
                  <a:lnTo>
                    <a:pt x="3517" y="1930"/>
                  </a:lnTo>
                  <a:lnTo>
                    <a:pt x="3639" y="1857"/>
                  </a:lnTo>
                  <a:lnTo>
                    <a:pt x="3762" y="1808"/>
                  </a:lnTo>
                  <a:lnTo>
                    <a:pt x="3884" y="1783"/>
                  </a:lnTo>
                  <a:lnTo>
                    <a:pt x="4006" y="1759"/>
                  </a:lnTo>
                  <a:lnTo>
                    <a:pt x="4152" y="1734"/>
                  </a:lnTo>
                  <a:close/>
                  <a:moveTo>
                    <a:pt x="10454" y="1734"/>
                  </a:moveTo>
                  <a:lnTo>
                    <a:pt x="10600" y="1759"/>
                  </a:lnTo>
                  <a:lnTo>
                    <a:pt x="10722" y="1783"/>
                  </a:lnTo>
                  <a:lnTo>
                    <a:pt x="10844" y="1808"/>
                  </a:lnTo>
                  <a:lnTo>
                    <a:pt x="10966" y="1857"/>
                  </a:lnTo>
                  <a:lnTo>
                    <a:pt x="11089" y="1930"/>
                  </a:lnTo>
                  <a:lnTo>
                    <a:pt x="11333" y="2125"/>
                  </a:lnTo>
                  <a:lnTo>
                    <a:pt x="11528" y="2369"/>
                  </a:lnTo>
                  <a:lnTo>
                    <a:pt x="11601" y="2492"/>
                  </a:lnTo>
                  <a:lnTo>
                    <a:pt x="11650" y="2614"/>
                  </a:lnTo>
                  <a:lnTo>
                    <a:pt x="11675" y="2736"/>
                  </a:lnTo>
                  <a:lnTo>
                    <a:pt x="11699" y="2858"/>
                  </a:lnTo>
                  <a:lnTo>
                    <a:pt x="11724" y="3004"/>
                  </a:lnTo>
                  <a:lnTo>
                    <a:pt x="11699" y="3127"/>
                  </a:lnTo>
                  <a:lnTo>
                    <a:pt x="11675" y="3273"/>
                  </a:lnTo>
                  <a:lnTo>
                    <a:pt x="11650" y="3395"/>
                  </a:lnTo>
                  <a:lnTo>
                    <a:pt x="11528" y="3664"/>
                  </a:lnTo>
                  <a:lnTo>
                    <a:pt x="11333" y="3957"/>
                  </a:lnTo>
                  <a:lnTo>
                    <a:pt x="11064" y="4250"/>
                  </a:lnTo>
                  <a:lnTo>
                    <a:pt x="10942" y="4348"/>
                  </a:lnTo>
                  <a:lnTo>
                    <a:pt x="10820" y="4445"/>
                  </a:lnTo>
                  <a:lnTo>
                    <a:pt x="10502" y="4641"/>
                  </a:lnTo>
                  <a:lnTo>
                    <a:pt x="10136" y="4787"/>
                  </a:lnTo>
                  <a:lnTo>
                    <a:pt x="9770" y="4909"/>
                  </a:lnTo>
                  <a:lnTo>
                    <a:pt x="9379" y="5007"/>
                  </a:lnTo>
                  <a:lnTo>
                    <a:pt x="8988" y="5080"/>
                  </a:lnTo>
                  <a:lnTo>
                    <a:pt x="8622" y="5129"/>
                  </a:lnTo>
                  <a:lnTo>
                    <a:pt x="8304" y="5154"/>
                  </a:lnTo>
                  <a:lnTo>
                    <a:pt x="8329" y="4836"/>
                  </a:lnTo>
                  <a:lnTo>
                    <a:pt x="8402" y="4470"/>
                  </a:lnTo>
                  <a:lnTo>
                    <a:pt x="8451" y="4079"/>
                  </a:lnTo>
                  <a:lnTo>
                    <a:pt x="8549" y="3688"/>
                  </a:lnTo>
                  <a:lnTo>
                    <a:pt x="8671" y="3322"/>
                  </a:lnTo>
                  <a:lnTo>
                    <a:pt x="8817" y="2956"/>
                  </a:lnTo>
                  <a:lnTo>
                    <a:pt x="9013" y="2638"/>
                  </a:lnTo>
                  <a:lnTo>
                    <a:pt x="9110" y="2516"/>
                  </a:lnTo>
                  <a:lnTo>
                    <a:pt x="9208" y="2394"/>
                  </a:lnTo>
                  <a:lnTo>
                    <a:pt x="9501" y="2125"/>
                  </a:lnTo>
                  <a:lnTo>
                    <a:pt x="9794" y="1930"/>
                  </a:lnTo>
                  <a:lnTo>
                    <a:pt x="10063" y="1808"/>
                  </a:lnTo>
                  <a:lnTo>
                    <a:pt x="10209" y="1783"/>
                  </a:lnTo>
                  <a:lnTo>
                    <a:pt x="10331" y="1759"/>
                  </a:lnTo>
                  <a:lnTo>
                    <a:pt x="10454" y="1734"/>
                  </a:lnTo>
                  <a:close/>
                  <a:moveTo>
                    <a:pt x="3639" y="0"/>
                  </a:moveTo>
                  <a:lnTo>
                    <a:pt x="3395" y="25"/>
                  </a:lnTo>
                  <a:lnTo>
                    <a:pt x="3151" y="74"/>
                  </a:lnTo>
                  <a:lnTo>
                    <a:pt x="2907" y="147"/>
                  </a:lnTo>
                  <a:lnTo>
                    <a:pt x="2687" y="220"/>
                  </a:lnTo>
                  <a:lnTo>
                    <a:pt x="2467" y="342"/>
                  </a:lnTo>
                  <a:lnTo>
                    <a:pt x="2272" y="464"/>
                  </a:lnTo>
                  <a:lnTo>
                    <a:pt x="2101" y="611"/>
                  </a:lnTo>
                  <a:lnTo>
                    <a:pt x="1930" y="782"/>
                  </a:lnTo>
                  <a:lnTo>
                    <a:pt x="1759" y="953"/>
                  </a:lnTo>
                  <a:lnTo>
                    <a:pt x="1612" y="1124"/>
                  </a:lnTo>
                  <a:lnTo>
                    <a:pt x="1490" y="1344"/>
                  </a:lnTo>
                  <a:lnTo>
                    <a:pt x="1368" y="1539"/>
                  </a:lnTo>
                  <a:lnTo>
                    <a:pt x="1295" y="1759"/>
                  </a:lnTo>
                  <a:lnTo>
                    <a:pt x="1222" y="2003"/>
                  </a:lnTo>
                  <a:lnTo>
                    <a:pt x="1173" y="2247"/>
                  </a:lnTo>
                  <a:lnTo>
                    <a:pt x="1148" y="2492"/>
                  </a:lnTo>
                  <a:lnTo>
                    <a:pt x="1173" y="2760"/>
                  </a:lnTo>
                  <a:lnTo>
                    <a:pt x="1197" y="3029"/>
                  </a:lnTo>
                  <a:lnTo>
                    <a:pt x="1295" y="3298"/>
                  </a:lnTo>
                  <a:lnTo>
                    <a:pt x="1393" y="3566"/>
                  </a:lnTo>
                  <a:lnTo>
                    <a:pt x="1539" y="3859"/>
                  </a:lnTo>
                  <a:lnTo>
                    <a:pt x="1734" y="4152"/>
                  </a:lnTo>
                  <a:lnTo>
                    <a:pt x="1954" y="4445"/>
                  </a:lnTo>
                  <a:lnTo>
                    <a:pt x="2223" y="4739"/>
                  </a:lnTo>
                  <a:lnTo>
                    <a:pt x="2394" y="4885"/>
                  </a:lnTo>
                  <a:lnTo>
                    <a:pt x="2565" y="5007"/>
                  </a:lnTo>
                  <a:lnTo>
                    <a:pt x="2931" y="5251"/>
                  </a:lnTo>
                  <a:lnTo>
                    <a:pt x="3346" y="5471"/>
                  </a:lnTo>
                  <a:lnTo>
                    <a:pt x="3762" y="5642"/>
                  </a:lnTo>
                  <a:lnTo>
                    <a:pt x="391" y="5642"/>
                  </a:lnTo>
                  <a:lnTo>
                    <a:pt x="318" y="5667"/>
                  </a:lnTo>
                  <a:lnTo>
                    <a:pt x="220" y="5715"/>
                  </a:lnTo>
                  <a:lnTo>
                    <a:pt x="147" y="5789"/>
                  </a:lnTo>
                  <a:lnTo>
                    <a:pt x="98" y="5838"/>
                  </a:lnTo>
                  <a:lnTo>
                    <a:pt x="49" y="5935"/>
                  </a:lnTo>
                  <a:lnTo>
                    <a:pt x="25" y="6033"/>
                  </a:lnTo>
                  <a:lnTo>
                    <a:pt x="0" y="6131"/>
                  </a:lnTo>
                  <a:lnTo>
                    <a:pt x="0" y="9599"/>
                  </a:lnTo>
                  <a:lnTo>
                    <a:pt x="5325" y="9599"/>
                  </a:lnTo>
                  <a:lnTo>
                    <a:pt x="5325" y="6009"/>
                  </a:lnTo>
                  <a:lnTo>
                    <a:pt x="5813" y="6082"/>
                  </a:lnTo>
                  <a:lnTo>
                    <a:pt x="5813" y="18611"/>
                  </a:lnTo>
                  <a:lnTo>
                    <a:pt x="8793" y="18611"/>
                  </a:lnTo>
                  <a:lnTo>
                    <a:pt x="8793" y="6082"/>
                  </a:lnTo>
                  <a:lnTo>
                    <a:pt x="9281" y="6009"/>
                  </a:lnTo>
                  <a:lnTo>
                    <a:pt x="9281" y="9599"/>
                  </a:lnTo>
                  <a:lnTo>
                    <a:pt x="14605" y="9599"/>
                  </a:lnTo>
                  <a:lnTo>
                    <a:pt x="14605" y="6131"/>
                  </a:lnTo>
                  <a:lnTo>
                    <a:pt x="14581" y="6033"/>
                  </a:lnTo>
                  <a:lnTo>
                    <a:pt x="14557" y="5935"/>
                  </a:lnTo>
                  <a:lnTo>
                    <a:pt x="14508" y="5838"/>
                  </a:lnTo>
                  <a:lnTo>
                    <a:pt x="14459" y="5789"/>
                  </a:lnTo>
                  <a:lnTo>
                    <a:pt x="14386" y="5715"/>
                  </a:lnTo>
                  <a:lnTo>
                    <a:pt x="14288" y="5667"/>
                  </a:lnTo>
                  <a:lnTo>
                    <a:pt x="14215" y="5642"/>
                  </a:lnTo>
                  <a:lnTo>
                    <a:pt x="10844" y="5642"/>
                  </a:lnTo>
                  <a:lnTo>
                    <a:pt x="11259" y="5471"/>
                  </a:lnTo>
                  <a:lnTo>
                    <a:pt x="11675" y="5251"/>
                  </a:lnTo>
                  <a:lnTo>
                    <a:pt x="12041" y="5007"/>
                  </a:lnTo>
                  <a:lnTo>
                    <a:pt x="12212" y="4885"/>
                  </a:lnTo>
                  <a:lnTo>
                    <a:pt x="12383" y="4739"/>
                  </a:lnTo>
                  <a:lnTo>
                    <a:pt x="12652" y="4445"/>
                  </a:lnTo>
                  <a:lnTo>
                    <a:pt x="12871" y="4152"/>
                  </a:lnTo>
                  <a:lnTo>
                    <a:pt x="13067" y="3859"/>
                  </a:lnTo>
                  <a:lnTo>
                    <a:pt x="13213" y="3566"/>
                  </a:lnTo>
                  <a:lnTo>
                    <a:pt x="13311" y="3298"/>
                  </a:lnTo>
                  <a:lnTo>
                    <a:pt x="13409" y="3029"/>
                  </a:lnTo>
                  <a:lnTo>
                    <a:pt x="13433" y="2760"/>
                  </a:lnTo>
                  <a:lnTo>
                    <a:pt x="13458" y="2492"/>
                  </a:lnTo>
                  <a:lnTo>
                    <a:pt x="13433" y="2247"/>
                  </a:lnTo>
                  <a:lnTo>
                    <a:pt x="13384" y="2003"/>
                  </a:lnTo>
                  <a:lnTo>
                    <a:pt x="13311" y="1759"/>
                  </a:lnTo>
                  <a:lnTo>
                    <a:pt x="13238" y="1539"/>
                  </a:lnTo>
                  <a:lnTo>
                    <a:pt x="13116" y="1344"/>
                  </a:lnTo>
                  <a:lnTo>
                    <a:pt x="12994" y="1124"/>
                  </a:lnTo>
                  <a:lnTo>
                    <a:pt x="12847" y="953"/>
                  </a:lnTo>
                  <a:lnTo>
                    <a:pt x="12676" y="782"/>
                  </a:lnTo>
                  <a:lnTo>
                    <a:pt x="12505" y="611"/>
                  </a:lnTo>
                  <a:lnTo>
                    <a:pt x="12334" y="464"/>
                  </a:lnTo>
                  <a:lnTo>
                    <a:pt x="12139" y="342"/>
                  </a:lnTo>
                  <a:lnTo>
                    <a:pt x="11919" y="220"/>
                  </a:lnTo>
                  <a:lnTo>
                    <a:pt x="11699" y="147"/>
                  </a:lnTo>
                  <a:lnTo>
                    <a:pt x="11455" y="74"/>
                  </a:lnTo>
                  <a:lnTo>
                    <a:pt x="11211" y="25"/>
                  </a:lnTo>
                  <a:lnTo>
                    <a:pt x="10966" y="0"/>
                  </a:lnTo>
                  <a:lnTo>
                    <a:pt x="10698" y="25"/>
                  </a:lnTo>
                  <a:lnTo>
                    <a:pt x="10429" y="49"/>
                  </a:lnTo>
                  <a:lnTo>
                    <a:pt x="10160" y="147"/>
                  </a:lnTo>
                  <a:lnTo>
                    <a:pt x="9892" y="245"/>
                  </a:lnTo>
                  <a:lnTo>
                    <a:pt x="9599" y="391"/>
                  </a:lnTo>
                  <a:lnTo>
                    <a:pt x="9306" y="587"/>
                  </a:lnTo>
                  <a:lnTo>
                    <a:pt x="9013" y="806"/>
                  </a:lnTo>
                  <a:lnTo>
                    <a:pt x="8719" y="1075"/>
                  </a:lnTo>
                  <a:lnTo>
                    <a:pt x="8475" y="1368"/>
                  </a:lnTo>
                  <a:lnTo>
                    <a:pt x="8280" y="1661"/>
                  </a:lnTo>
                  <a:lnTo>
                    <a:pt x="8084" y="2003"/>
                  </a:lnTo>
                  <a:lnTo>
                    <a:pt x="7914" y="2369"/>
                  </a:lnTo>
                  <a:lnTo>
                    <a:pt x="7791" y="2736"/>
                  </a:lnTo>
                  <a:lnTo>
                    <a:pt x="7669" y="3102"/>
                  </a:lnTo>
                  <a:lnTo>
                    <a:pt x="7572" y="3469"/>
                  </a:lnTo>
                  <a:lnTo>
                    <a:pt x="7498" y="3835"/>
                  </a:lnTo>
                  <a:lnTo>
                    <a:pt x="7401" y="4519"/>
                  </a:lnTo>
                  <a:lnTo>
                    <a:pt x="7327" y="5080"/>
                  </a:lnTo>
                  <a:lnTo>
                    <a:pt x="7303" y="5667"/>
                  </a:lnTo>
                  <a:lnTo>
                    <a:pt x="7279" y="5080"/>
                  </a:lnTo>
                  <a:lnTo>
                    <a:pt x="7205" y="4519"/>
                  </a:lnTo>
                  <a:lnTo>
                    <a:pt x="7108" y="3835"/>
                  </a:lnTo>
                  <a:lnTo>
                    <a:pt x="7034" y="3469"/>
                  </a:lnTo>
                  <a:lnTo>
                    <a:pt x="6937" y="3102"/>
                  </a:lnTo>
                  <a:lnTo>
                    <a:pt x="6814" y="2736"/>
                  </a:lnTo>
                  <a:lnTo>
                    <a:pt x="6692" y="2369"/>
                  </a:lnTo>
                  <a:lnTo>
                    <a:pt x="6521" y="2003"/>
                  </a:lnTo>
                  <a:lnTo>
                    <a:pt x="6326" y="1661"/>
                  </a:lnTo>
                  <a:lnTo>
                    <a:pt x="6131" y="1368"/>
                  </a:lnTo>
                  <a:lnTo>
                    <a:pt x="5886" y="1075"/>
                  </a:lnTo>
                  <a:lnTo>
                    <a:pt x="5593" y="806"/>
                  </a:lnTo>
                  <a:lnTo>
                    <a:pt x="5300" y="587"/>
                  </a:lnTo>
                  <a:lnTo>
                    <a:pt x="5007" y="391"/>
                  </a:lnTo>
                  <a:lnTo>
                    <a:pt x="4714" y="245"/>
                  </a:lnTo>
                  <a:lnTo>
                    <a:pt x="4445" y="147"/>
                  </a:lnTo>
                  <a:lnTo>
                    <a:pt x="4177" y="49"/>
                  </a:lnTo>
                  <a:lnTo>
                    <a:pt x="3908" y="25"/>
                  </a:lnTo>
                  <a:lnTo>
                    <a:pt x="36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42"/>
            <p:cNvSpPr/>
            <p:nvPr/>
          </p:nvSpPr>
          <p:spPr>
            <a:xfrm>
              <a:off x="1977625" y="5237525"/>
              <a:ext cx="113600" cy="213100"/>
            </a:xfrm>
            <a:custGeom>
              <a:avLst/>
              <a:gdLst/>
              <a:ahLst/>
              <a:cxnLst/>
              <a:rect l="l" t="t" r="r" b="b"/>
              <a:pathLst>
                <a:path w="4544" h="8524" extrusionOk="0">
                  <a:moveTo>
                    <a:pt x="1" y="0"/>
                  </a:moveTo>
                  <a:lnTo>
                    <a:pt x="1" y="8035"/>
                  </a:lnTo>
                  <a:lnTo>
                    <a:pt x="25" y="8133"/>
                  </a:lnTo>
                  <a:lnTo>
                    <a:pt x="50" y="8231"/>
                  </a:lnTo>
                  <a:lnTo>
                    <a:pt x="99" y="8304"/>
                  </a:lnTo>
                  <a:lnTo>
                    <a:pt x="148" y="8377"/>
                  </a:lnTo>
                  <a:lnTo>
                    <a:pt x="221" y="8426"/>
                  </a:lnTo>
                  <a:lnTo>
                    <a:pt x="318" y="8475"/>
                  </a:lnTo>
                  <a:lnTo>
                    <a:pt x="392" y="8499"/>
                  </a:lnTo>
                  <a:lnTo>
                    <a:pt x="489" y="8524"/>
                  </a:lnTo>
                  <a:lnTo>
                    <a:pt x="4544" y="8524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42"/>
            <p:cNvSpPr/>
            <p:nvPr/>
          </p:nvSpPr>
          <p:spPr>
            <a:xfrm>
              <a:off x="2190125" y="5237525"/>
              <a:ext cx="113575" cy="213100"/>
            </a:xfrm>
            <a:custGeom>
              <a:avLst/>
              <a:gdLst/>
              <a:ahLst/>
              <a:cxnLst/>
              <a:rect l="l" t="t" r="r" b="b"/>
              <a:pathLst>
                <a:path w="4543" h="8524" extrusionOk="0">
                  <a:moveTo>
                    <a:pt x="0" y="0"/>
                  </a:moveTo>
                  <a:lnTo>
                    <a:pt x="0" y="8524"/>
                  </a:lnTo>
                  <a:lnTo>
                    <a:pt x="4054" y="8524"/>
                  </a:lnTo>
                  <a:lnTo>
                    <a:pt x="4152" y="8499"/>
                  </a:lnTo>
                  <a:lnTo>
                    <a:pt x="4225" y="8475"/>
                  </a:lnTo>
                  <a:lnTo>
                    <a:pt x="4323" y="8426"/>
                  </a:lnTo>
                  <a:lnTo>
                    <a:pt x="4396" y="8377"/>
                  </a:lnTo>
                  <a:lnTo>
                    <a:pt x="4445" y="8304"/>
                  </a:lnTo>
                  <a:lnTo>
                    <a:pt x="4494" y="8231"/>
                  </a:lnTo>
                  <a:lnTo>
                    <a:pt x="4518" y="8133"/>
                  </a:lnTo>
                  <a:lnTo>
                    <a:pt x="4543" y="8035"/>
                  </a:lnTo>
                  <a:lnTo>
                    <a:pt x="45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2" name="Google Shape;502;p42"/>
          <p:cNvGrpSpPr/>
          <p:nvPr/>
        </p:nvGrpSpPr>
        <p:grpSpPr>
          <a:xfrm>
            <a:off x="4457039" y="2850446"/>
            <a:ext cx="377552" cy="343149"/>
            <a:chOff x="4562200" y="4968250"/>
            <a:chExt cx="549550" cy="499475"/>
          </a:xfrm>
          <a:solidFill>
            <a:srgbClr val="0E7FB7"/>
          </a:solidFill>
        </p:grpSpPr>
        <p:sp>
          <p:nvSpPr>
            <p:cNvPr id="503" name="Google Shape;503;p42"/>
            <p:cNvSpPr/>
            <p:nvPr/>
          </p:nvSpPr>
          <p:spPr>
            <a:xfrm>
              <a:off x="4842450" y="5242400"/>
              <a:ext cx="213125" cy="225325"/>
            </a:xfrm>
            <a:custGeom>
              <a:avLst/>
              <a:gdLst/>
              <a:ahLst/>
              <a:cxnLst/>
              <a:rect l="l" t="t" r="r" b="b"/>
              <a:pathLst>
                <a:path w="8525" h="9013" extrusionOk="0">
                  <a:moveTo>
                    <a:pt x="8524" y="1"/>
                  </a:moveTo>
                  <a:lnTo>
                    <a:pt x="2272" y="3542"/>
                  </a:lnTo>
                  <a:lnTo>
                    <a:pt x="2150" y="3591"/>
                  </a:lnTo>
                  <a:lnTo>
                    <a:pt x="2028" y="3615"/>
                  </a:lnTo>
                  <a:lnTo>
                    <a:pt x="1906" y="3591"/>
                  </a:lnTo>
                  <a:lnTo>
                    <a:pt x="1808" y="3566"/>
                  </a:lnTo>
                  <a:lnTo>
                    <a:pt x="1735" y="3517"/>
                  </a:lnTo>
                  <a:lnTo>
                    <a:pt x="1662" y="3444"/>
                  </a:lnTo>
                  <a:lnTo>
                    <a:pt x="1588" y="3371"/>
                  </a:lnTo>
                  <a:lnTo>
                    <a:pt x="1" y="440"/>
                  </a:lnTo>
                  <a:lnTo>
                    <a:pt x="1" y="9013"/>
                  </a:lnTo>
                  <a:lnTo>
                    <a:pt x="8524" y="4104"/>
                  </a:lnTo>
                  <a:lnTo>
                    <a:pt x="852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42"/>
            <p:cNvSpPr/>
            <p:nvPr/>
          </p:nvSpPr>
          <p:spPr>
            <a:xfrm>
              <a:off x="4617775" y="5241800"/>
              <a:ext cx="212500" cy="225925"/>
            </a:xfrm>
            <a:custGeom>
              <a:avLst/>
              <a:gdLst/>
              <a:ahLst/>
              <a:cxnLst/>
              <a:rect l="l" t="t" r="r" b="b"/>
              <a:pathLst>
                <a:path w="8500" h="9037" extrusionOk="0">
                  <a:moveTo>
                    <a:pt x="0" y="0"/>
                  </a:moveTo>
                  <a:lnTo>
                    <a:pt x="0" y="4128"/>
                  </a:lnTo>
                  <a:lnTo>
                    <a:pt x="8499" y="9037"/>
                  </a:lnTo>
                  <a:lnTo>
                    <a:pt x="8499" y="586"/>
                  </a:lnTo>
                  <a:lnTo>
                    <a:pt x="6961" y="3395"/>
                  </a:lnTo>
                  <a:lnTo>
                    <a:pt x="6887" y="3468"/>
                  </a:lnTo>
                  <a:lnTo>
                    <a:pt x="6814" y="3541"/>
                  </a:lnTo>
                  <a:lnTo>
                    <a:pt x="6741" y="3590"/>
                  </a:lnTo>
                  <a:lnTo>
                    <a:pt x="6643" y="3615"/>
                  </a:lnTo>
                  <a:lnTo>
                    <a:pt x="6521" y="3639"/>
                  </a:lnTo>
                  <a:lnTo>
                    <a:pt x="6399" y="3615"/>
                  </a:lnTo>
                  <a:lnTo>
                    <a:pt x="6277" y="356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42"/>
            <p:cNvSpPr/>
            <p:nvPr/>
          </p:nvSpPr>
          <p:spPr>
            <a:xfrm>
              <a:off x="4631200" y="4968250"/>
              <a:ext cx="411550" cy="236325"/>
            </a:xfrm>
            <a:custGeom>
              <a:avLst/>
              <a:gdLst/>
              <a:ahLst/>
              <a:cxnLst/>
              <a:rect l="l" t="t" r="r" b="b"/>
              <a:pathLst>
                <a:path w="16462" h="9453" extrusionOk="0">
                  <a:moveTo>
                    <a:pt x="8182" y="1"/>
                  </a:moveTo>
                  <a:lnTo>
                    <a:pt x="0" y="4763"/>
                  </a:lnTo>
                  <a:lnTo>
                    <a:pt x="8231" y="9452"/>
                  </a:lnTo>
                  <a:lnTo>
                    <a:pt x="16462" y="4763"/>
                  </a:lnTo>
                  <a:lnTo>
                    <a:pt x="81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42"/>
            <p:cNvSpPr/>
            <p:nvPr/>
          </p:nvSpPr>
          <p:spPr>
            <a:xfrm>
              <a:off x="4562200" y="5094025"/>
              <a:ext cx="274800" cy="226550"/>
            </a:xfrm>
            <a:custGeom>
              <a:avLst/>
              <a:gdLst/>
              <a:ahLst/>
              <a:cxnLst/>
              <a:rect l="l" t="t" r="r" b="b"/>
              <a:pathLst>
                <a:path w="10992" h="9062" extrusionOk="0">
                  <a:moveTo>
                    <a:pt x="2248" y="1"/>
                  </a:moveTo>
                  <a:lnTo>
                    <a:pt x="1" y="4079"/>
                  </a:lnTo>
                  <a:lnTo>
                    <a:pt x="8744" y="9062"/>
                  </a:lnTo>
                  <a:lnTo>
                    <a:pt x="10991" y="4983"/>
                  </a:lnTo>
                  <a:lnTo>
                    <a:pt x="224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42"/>
            <p:cNvSpPr/>
            <p:nvPr/>
          </p:nvSpPr>
          <p:spPr>
            <a:xfrm>
              <a:off x="4836975" y="5094025"/>
              <a:ext cx="274775" cy="226550"/>
            </a:xfrm>
            <a:custGeom>
              <a:avLst/>
              <a:gdLst/>
              <a:ahLst/>
              <a:cxnLst/>
              <a:rect l="l" t="t" r="r" b="b"/>
              <a:pathLst>
                <a:path w="10991" h="9062" extrusionOk="0">
                  <a:moveTo>
                    <a:pt x="8743" y="1"/>
                  </a:moveTo>
                  <a:lnTo>
                    <a:pt x="0" y="4983"/>
                  </a:lnTo>
                  <a:lnTo>
                    <a:pt x="2247" y="9062"/>
                  </a:lnTo>
                  <a:lnTo>
                    <a:pt x="10990" y="4079"/>
                  </a:lnTo>
                  <a:lnTo>
                    <a:pt x="874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8" name="Google Shape;508;p42"/>
          <p:cNvGrpSpPr/>
          <p:nvPr/>
        </p:nvGrpSpPr>
        <p:grpSpPr>
          <a:xfrm>
            <a:off x="9052668" y="2852456"/>
            <a:ext cx="370837" cy="355722"/>
            <a:chOff x="5241175" y="4959100"/>
            <a:chExt cx="539775" cy="517775"/>
          </a:xfrm>
          <a:solidFill>
            <a:srgbClr val="0E7FB7"/>
          </a:solidFill>
        </p:grpSpPr>
        <p:sp>
          <p:nvSpPr>
            <p:cNvPr id="509" name="Google Shape;509;p42"/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42"/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42"/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42"/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42"/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42"/>
            <p:cNvSpPr/>
            <p:nvPr/>
          </p:nvSpPr>
          <p:spPr>
            <a:xfrm>
              <a:off x="5420075" y="5116000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868" tIns="121868" rIns="121868" bIns="121868" anchor="ctr" anchorCtr="0">
              <a:noAutofit/>
            </a:bodyPr>
            <a:lstStyle/>
            <a:p>
              <a:pPr defTabSz="1218895">
                <a:buClr>
                  <a:srgbClr val="000000"/>
                </a:buClr>
                <a:defRPr/>
              </a:pPr>
              <a:endParaRPr sz="1866" kern="0">
                <a:solidFill>
                  <a:srgbClr val="67748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" name="Title 7">
            <a:extLst>
              <a:ext uri="{FF2B5EF4-FFF2-40B4-BE49-F238E27FC236}">
                <a16:creationId xmlns:a16="http://schemas.microsoft.com/office/drawing/2014/main" id="{FEA953EB-8F42-DEB9-8712-7799F6A3E4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17209"/>
            <a:ext cx="10515600" cy="380664"/>
          </a:xfrm>
        </p:spPr>
        <p:txBody>
          <a:bodyPr/>
          <a:lstStyle/>
          <a:p>
            <a:r>
              <a:rPr lang="en-US" sz="2000" dirty="0"/>
              <a:t>Business Model</a:t>
            </a:r>
          </a:p>
        </p:txBody>
      </p:sp>
    </p:spTree>
    <p:extLst>
      <p:ext uri="{BB962C8B-B14F-4D97-AF65-F5344CB8AC3E}">
        <p14:creationId xmlns:p14="http://schemas.microsoft.com/office/powerpoint/2010/main" val="2791476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sz="2800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آیکن ها</a:t>
            </a:r>
            <a:endParaRPr lang="en-US" sz="2800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23901" y="1193483"/>
            <a:ext cx="4766011" cy="469359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500"/>
              </a:spcBef>
            </a:pPr>
            <a:r>
              <a:rPr lang="fa-IR" sz="2000" i="1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بیزینسی</a:t>
            </a:r>
            <a:endParaRPr lang="en-US" sz="2000" i="1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7" name="Freeform 14"/>
          <p:cNvSpPr>
            <a:spLocks noEditPoints="1"/>
          </p:cNvSpPr>
          <p:nvPr/>
        </p:nvSpPr>
        <p:spPr bwMode="auto">
          <a:xfrm>
            <a:off x="724958" y="2554512"/>
            <a:ext cx="393796" cy="391800"/>
          </a:xfrm>
          <a:custGeom>
            <a:avLst/>
            <a:gdLst>
              <a:gd name="T0" fmla="*/ 486 w 2054"/>
              <a:gd name="T1" fmla="*/ 1681 h 2044"/>
              <a:gd name="T2" fmla="*/ 546 w 2054"/>
              <a:gd name="T3" fmla="*/ 2044 h 2044"/>
              <a:gd name="T4" fmla="*/ 1568 w 2054"/>
              <a:gd name="T5" fmla="*/ 1984 h 2044"/>
              <a:gd name="T6" fmla="*/ 1748 w 2054"/>
              <a:gd name="T7" fmla="*/ 1681 h 2044"/>
              <a:gd name="T8" fmla="*/ 1807 w 2054"/>
              <a:gd name="T9" fmla="*/ 1321 h 2044"/>
              <a:gd name="T10" fmla="*/ 2041 w 2054"/>
              <a:gd name="T11" fmla="*/ 1295 h 2044"/>
              <a:gd name="T12" fmla="*/ 1883 w 2054"/>
              <a:gd name="T13" fmla="*/ 845 h 2044"/>
              <a:gd name="T14" fmla="*/ 1225 w 2054"/>
              <a:gd name="T15" fmla="*/ 0 h 2044"/>
              <a:gd name="T16" fmla="*/ 171 w 2054"/>
              <a:gd name="T17" fmla="*/ 663 h 2044"/>
              <a:gd name="T18" fmla="*/ 8 w 2054"/>
              <a:gd name="T19" fmla="*/ 1239 h 2044"/>
              <a:gd name="T20" fmla="*/ 63 w 2054"/>
              <a:gd name="T21" fmla="*/ 1321 h 2044"/>
              <a:gd name="T22" fmla="*/ 247 w 2054"/>
              <a:gd name="T23" fmla="*/ 1621 h 2044"/>
              <a:gd name="T24" fmla="*/ 1049 w 2054"/>
              <a:gd name="T25" fmla="*/ 643 h 2044"/>
              <a:gd name="T26" fmla="*/ 1085 w 2054"/>
              <a:gd name="T27" fmla="*/ 120 h 2044"/>
              <a:gd name="T28" fmla="*/ 1764 w 2054"/>
              <a:gd name="T29" fmla="*/ 663 h 2044"/>
              <a:gd name="T30" fmla="*/ 1768 w 2054"/>
              <a:gd name="T31" fmla="*/ 880 h 2044"/>
              <a:gd name="T32" fmla="*/ 1748 w 2054"/>
              <a:gd name="T33" fmla="*/ 1202 h 2044"/>
              <a:gd name="T34" fmla="*/ 1688 w 2054"/>
              <a:gd name="T35" fmla="*/ 1561 h 2044"/>
              <a:gd name="T36" fmla="*/ 1448 w 2054"/>
              <a:gd name="T37" fmla="*/ 1621 h 2044"/>
              <a:gd name="T38" fmla="*/ 1085 w 2054"/>
              <a:gd name="T39" fmla="*/ 1924 h 2044"/>
              <a:gd name="T40" fmla="*/ 1147 w 2054"/>
              <a:gd name="T41" fmla="*/ 1561 h 2044"/>
              <a:gd name="T42" fmla="*/ 1147 w 2054"/>
              <a:gd name="T43" fmla="*/ 1082 h 2044"/>
              <a:gd name="T44" fmla="*/ 1085 w 2054"/>
              <a:gd name="T45" fmla="*/ 856 h 2044"/>
              <a:gd name="T46" fmla="*/ 985 w 2054"/>
              <a:gd name="T47" fmla="*/ 812 h 2044"/>
              <a:gd name="T48" fmla="*/ 785 w 2054"/>
              <a:gd name="T49" fmla="*/ 723 h 2044"/>
              <a:gd name="T50" fmla="*/ 985 w 2054"/>
              <a:gd name="T51" fmla="*/ 633 h 2044"/>
              <a:gd name="T52" fmla="*/ 152 w 2054"/>
              <a:gd name="T53" fmla="*/ 1202 h 2044"/>
              <a:gd name="T54" fmla="*/ 290 w 2054"/>
              <a:gd name="T55" fmla="*/ 857 h 2044"/>
              <a:gd name="T56" fmla="*/ 828 w 2054"/>
              <a:gd name="T57" fmla="*/ 120 h 2044"/>
              <a:gd name="T58" fmla="*/ 965 w 2054"/>
              <a:gd name="T59" fmla="*/ 491 h 2044"/>
              <a:gd name="T60" fmla="*/ 666 w 2054"/>
              <a:gd name="T61" fmla="*/ 723 h 2044"/>
              <a:gd name="T62" fmla="*/ 965 w 2054"/>
              <a:gd name="T63" fmla="*/ 955 h 2044"/>
              <a:gd name="T64" fmla="*/ 1001 w 2054"/>
              <a:gd name="T65" fmla="*/ 1245 h 2044"/>
              <a:gd name="T66" fmla="*/ 1147 w 2054"/>
              <a:gd name="T67" fmla="*/ 1202 h 2044"/>
              <a:gd name="T68" fmla="*/ 1147 w 2054"/>
              <a:gd name="T69" fmla="*/ 1441 h 2044"/>
              <a:gd name="T70" fmla="*/ 965 w 2054"/>
              <a:gd name="T71" fmla="*/ 1450 h 2044"/>
              <a:gd name="T72" fmla="*/ 965 w 2054"/>
              <a:gd name="T73" fmla="*/ 1450 h 2044"/>
              <a:gd name="T74" fmla="*/ 965 w 2054"/>
              <a:gd name="T75" fmla="*/ 1924 h 2044"/>
              <a:gd name="T76" fmla="*/ 606 w 2054"/>
              <a:gd name="T77" fmla="*/ 1621 h 2044"/>
              <a:gd name="T78" fmla="*/ 366 w 2054"/>
              <a:gd name="T79" fmla="*/ 1561 h 2044"/>
              <a:gd name="T80" fmla="*/ 306 w 2054"/>
              <a:gd name="T81" fmla="*/ 1202 h 2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54" h="2044">
                <a:moveTo>
                  <a:pt x="306" y="1681"/>
                </a:moveTo>
                <a:cubicBezTo>
                  <a:pt x="486" y="1681"/>
                  <a:pt x="486" y="1681"/>
                  <a:pt x="486" y="1681"/>
                </a:cubicBezTo>
                <a:cubicBezTo>
                  <a:pt x="486" y="1984"/>
                  <a:pt x="486" y="1984"/>
                  <a:pt x="486" y="1984"/>
                </a:cubicBezTo>
                <a:cubicBezTo>
                  <a:pt x="486" y="2017"/>
                  <a:pt x="513" y="2044"/>
                  <a:pt x="546" y="2044"/>
                </a:cubicBezTo>
                <a:cubicBezTo>
                  <a:pt x="1508" y="2044"/>
                  <a:pt x="1508" y="2044"/>
                  <a:pt x="1508" y="2044"/>
                </a:cubicBezTo>
                <a:cubicBezTo>
                  <a:pt x="1541" y="2044"/>
                  <a:pt x="1568" y="2017"/>
                  <a:pt x="1568" y="1984"/>
                </a:cubicBezTo>
                <a:cubicBezTo>
                  <a:pt x="1568" y="1681"/>
                  <a:pt x="1568" y="1681"/>
                  <a:pt x="1568" y="1681"/>
                </a:cubicBezTo>
                <a:cubicBezTo>
                  <a:pt x="1748" y="1681"/>
                  <a:pt x="1748" y="1681"/>
                  <a:pt x="1748" y="1681"/>
                </a:cubicBezTo>
                <a:cubicBezTo>
                  <a:pt x="1781" y="1681"/>
                  <a:pt x="1807" y="1654"/>
                  <a:pt x="1807" y="1621"/>
                </a:cubicBezTo>
                <a:cubicBezTo>
                  <a:pt x="1807" y="1321"/>
                  <a:pt x="1807" y="1321"/>
                  <a:pt x="1807" y="1321"/>
                </a:cubicBezTo>
                <a:cubicBezTo>
                  <a:pt x="1991" y="1321"/>
                  <a:pt x="1991" y="1321"/>
                  <a:pt x="1991" y="1321"/>
                </a:cubicBezTo>
                <a:cubicBezTo>
                  <a:pt x="2011" y="1321"/>
                  <a:pt x="2030" y="1311"/>
                  <a:pt x="2041" y="1295"/>
                </a:cubicBezTo>
                <a:cubicBezTo>
                  <a:pt x="2052" y="1278"/>
                  <a:pt x="2054" y="1257"/>
                  <a:pt x="2046" y="1239"/>
                </a:cubicBezTo>
                <a:cubicBezTo>
                  <a:pt x="1883" y="845"/>
                  <a:pt x="1883" y="845"/>
                  <a:pt x="1883" y="845"/>
                </a:cubicBezTo>
                <a:cubicBezTo>
                  <a:pt x="1883" y="663"/>
                  <a:pt x="1883" y="663"/>
                  <a:pt x="1883" y="663"/>
                </a:cubicBezTo>
                <a:cubicBezTo>
                  <a:pt x="1883" y="297"/>
                  <a:pt x="1588" y="0"/>
                  <a:pt x="1225" y="0"/>
                </a:cubicBezTo>
                <a:cubicBezTo>
                  <a:pt x="828" y="0"/>
                  <a:pt x="828" y="0"/>
                  <a:pt x="828" y="0"/>
                </a:cubicBezTo>
                <a:cubicBezTo>
                  <a:pt x="465" y="0"/>
                  <a:pt x="171" y="297"/>
                  <a:pt x="171" y="663"/>
                </a:cubicBezTo>
                <a:cubicBezTo>
                  <a:pt x="171" y="845"/>
                  <a:pt x="171" y="845"/>
                  <a:pt x="171" y="845"/>
                </a:cubicBezTo>
                <a:cubicBezTo>
                  <a:pt x="8" y="1239"/>
                  <a:pt x="8" y="1239"/>
                  <a:pt x="8" y="1239"/>
                </a:cubicBezTo>
                <a:cubicBezTo>
                  <a:pt x="0" y="1257"/>
                  <a:pt x="2" y="1278"/>
                  <a:pt x="13" y="1295"/>
                </a:cubicBezTo>
                <a:cubicBezTo>
                  <a:pt x="24" y="1311"/>
                  <a:pt x="43" y="1321"/>
                  <a:pt x="63" y="1321"/>
                </a:cubicBezTo>
                <a:cubicBezTo>
                  <a:pt x="247" y="1321"/>
                  <a:pt x="247" y="1321"/>
                  <a:pt x="247" y="1321"/>
                </a:cubicBezTo>
                <a:cubicBezTo>
                  <a:pt x="247" y="1621"/>
                  <a:pt x="247" y="1621"/>
                  <a:pt x="247" y="1621"/>
                </a:cubicBezTo>
                <a:cubicBezTo>
                  <a:pt x="247" y="1654"/>
                  <a:pt x="273" y="1681"/>
                  <a:pt x="306" y="1681"/>
                </a:cubicBezTo>
                <a:close/>
                <a:moveTo>
                  <a:pt x="1049" y="643"/>
                </a:moveTo>
                <a:cubicBezTo>
                  <a:pt x="1071" y="634"/>
                  <a:pt x="1085" y="612"/>
                  <a:pt x="1085" y="589"/>
                </a:cubicBezTo>
                <a:cubicBezTo>
                  <a:pt x="1085" y="120"/>
                  <a:pt x="1085" y="120"/>
                  <a:pt x="1085" y="120"/>
                </a:cubicBezTo>
                <a:cubicBezTo>
                  <a:pt x="1225" y="120"/>
                  <a:pt x="1225" y="120"/>
                  <a:pt x="1225" y="120"/>
                </a:cubicBezTo>
                <a:cubicBezTo>
                  <a:pt x="1522" y="120"/>
                  <a:pt x="1764" y="363"/>
                  <a:pt x="1764" y="663"/>
                </a:cubicBezTo>
                <a:cubicBezTo>
                  <a:pt x="1764" y="857"/>
                  <a:pt x="1764" y="857"/>
                  <a:pt x="1764" y="857"/>
                </a:cubicBezTo>
                <a:cubicBezTo>
                  <a:pt x="1764" y="864"/>
                  <a:pt x="1765" y="872"/>
                  <a:pt x="1768" y="880"/>
                </a:cubicBezTo>
                <a:cubicBezTo>
                  <a:pt x="1902" y="1202"/>
                  <a:pt x="1902" y="1202"/>
                  <a:pt x="1902" y="1202"/>
                </a:cubicBezTo>
                <a:cubicBezTo>
                  <a:pt x="1748" y="1202"/>
                  <a:pt x="1748" y="1202"/>
                  <a:pt x="1748" y="1202"/>
                </a:cubicBezTo>
                <a:cubicBezTo>
                  <a:pt x="1715" y="1202"/>
                  <a:pt x="1688" y="1228"/>
                  <a:pt x="1688" y="1262"/>
                </a:cubicBezTo>
                <a:cubicBezTo>
                  <a:pt x="1688" y="1561"/>
                  <a:pt x="1688" y="1561"/>
                  <a:pt x="1688" y="1561"/>
                </a:cubicBezTo>
                <a:cubicBezTo>
                  <a:pt x="1508" y="1561"/>
                  <a:pt x="1508" y="1561"/>
                  <a:pt x="1508" y="1561"/>
                </a:cubicBezTo>
                <a:cubicBezTo>
                  <a:pt x="1475" y="1561"/>
                  <a:pt x="1448" y="1588"/>
                  <a:pt x="1448" y="1621"/>
                </a:cubicBezTo>
                <a:cubicBezTo>
                  <a:pt x="1448" y="1924"/>
                  <a:pt x="1448" y="1924"/>
                  <a:pt x="1448" y="1924"/>
                </a:cubicBezTo>
                <a:cubicBezTo>
                  <a:pt x="1085" y="1924"/>
                  <a:pt x="1085" y="1924"/>
                  <a:pt x="1085" y="1924"/>
                </a:cubicBezTo>
                <a:cubicBezTo>
                  <a:pt x="1085" y="1553"/>
                  <a:pt x="1085" y="1553"/>
                  <a:pt x="1085" y="1553"/>
                </a:cubicBezTo>
                <a:cubicBezTo>
                  <a:pt x="1105" y="1558"/>
                  <a:pt x="1126" y="1561"/>
                  <a:pt x="1147" y="1561"/>
                </a:cubicBezTo>
                <a:cubicBezTo>
                  <a:pt x="1280" y="1561"/>
                  <a:pt x="1388" y="1453"/>
                  <a:pt x="1388" y="1321"/>
                </a:cubicBezTo>
                <a:cubicBezTo>
                  <a:pt x="1388" y="1189"/>
                  <a:pt x="1280" y="1082"/>
                  <a:pt x="1147" y="1082"/>
                </a:cubicBezTo>
                <a:cubicBezTo>
                  <a:pt x="1126" y="1082"/>
                  <a:pt x="1105" y="1085"/>
                  <a:pt x="1085" y="1090"/>
                </a:cubicBezTo>
                <a:cubicBezTo>
                  <a:pt x="1085" y="856"/>
                  <a:pt x="1085" y="856"/>
                  <a:pt x="1085" y="856"/>
                </a:cubicBezTo>
                <a:cubicBezTo>
                  <a:pt x="1085" y="833"/>
                  <a:pt x="1071" y="811"/>
                  <a:pt x="1049" y="802"/>
                </a:cubicBezTo>
                <a:cubicBezTo>
                  <a:pt x="1028" y="792"/>
                  <a:pt x="1003" y="796"/>
                  <a:pt x="985" y="812"/>
                </a:cubicBezTo>
                <a:cubicBezTo>
                  <a:pt x="963" y="832"/>
                  <a:pt x="935" y="842"/>
                  <a:pt x="905" y="842"/>
                </a:cubicBezTo>
                <a:cubicBezTo>
                  <a:pt x="839" y="842"/>
                  <a:pt x="785" y="789"/>
                  <a:pt x="785" y="723"/>
                </a:cubicBezTo>
                <a:cubicBezTo>
                  <a:pt x="785" y="657"/>
                  <a:pt x="839" y="603"/>
                  <a:pt x="905" y="603"/>
                </a:cubicBezTo>
                <a:cubicBezTo>
                  <a:pt x="935" y="603"/>
                  <a:pt x="963" y="614"/>
                  <a:pt x="985" y="633"/>
                </a:cubicBezTo>
                <a:cubicBezTo>
                  <a:pt x="1003" y="649"/>
                  <a:pt x="1028" y="653"/>
                  <a:pt x="1049" y="643"/>
                </a:cubicBezTo>
                <a:close/>
                <a:moveTo>
                  <a:pt x="152" y="1202"/>
                </a:moveTo>
                <a:cubicBezTo>
                  <a:pt x="286" y="880"/>
                  <a:pt x="286" y="880"/>
                  <a:pt x="286" y="880"/>
                </a:cubicBezTo>
                <a:cubicBezTo>
                  <a:pt x="289" y="872"/>
                  <a:pt x="290" y="864"/>
                  <a:pt x="290" y="857"/>
                </a:cubicBezTo>
                <a:cubicBezTo>
                  <a:pt x="290" y="663"/>
                  <a:pt x="290" y="663"/>
                  <a:pt x="290" y="663"/>
                </a:cubicBezTo>
                <a:cubicBezTo>
                  <a:pt x="290" y="363"/>
                  <a:pt x="531" y="120"/>
                  <a:pt x="828" y="120"/>
                </a:cubicBezTo>
                <a:cubicBezTo>
                  <a:pt x="965" y="120"/>
                  <a:pt x="965" y="120"/>
                  <a:pt x="965" y="120"/>
                </a:cubicBezTo>
                <a:cubicBezTo>
                  <a:pt x="965" y="491"/>
                  <a:pt x="965" y="491"/>
                  <a:pt x="965" y="491"/>
                </a:cubicBezTo>
                <a:cubicBezTo>
                  <a:pt x="946" y="486"/>
                  <a:pt x="926" y="483"/>
                  <a:pt x="905" y="483"/>
                </a:cubicBezTo>
                <a:cubicBezTo>
                  <a:pt x="773" y="483"/>
                  <a:pt x="666" y="591"/>
                  <a:pt x="666" y="723"/>
                </a:cubicBezTo>
                <a:cubicBezTo>
                  <a:pt x="666" y="855"/>
                  <a:pt x="773" y="962"/>
                  <a:pt x="905" y="962"/>
                </a:cubicBezTo>
                <a:cubicBezTo>
                  <a:pt x="926" y="962"/>
                  <a:pt x="946" y="960"/>
                  <a:pt x="965" y="955"/>
                </a:cubicBezTo>
                <a:cubicBezTo>
                  <a:pt x="965" y="1190"/>
                  <a:pt x="965" y="1190"/>
                  <a:pt x="965" y="1190"/>
                </a:cubicBezTo>
                <a:cubicBezTo>
                  <a:pt x="965" y="1214"/>
                  <a:pt x="979" y="1235"/>
                  <a:pt x="1001" y="1245"/>
                </a:cubicBezTo>
                <a:cubicBezTo>
                  <a:pt x="1023" y="1254"/>
                  <a:pt x="1048" y="1250"/>
                  <a:pt x="1066" y="1234"/>
                </a:cubicBezTo>
                <a:cubicBezTo>
                  <a:pt x="1088" y="1213"/>
                  <a:pt x="1117" y="1202"/>
                  <a:pt x="1147" y="1202"/>
                </a:cubicBezTo>
                <a:cubicBezTo>
                  <a:pt x="1214" y="1202"/>
                  <a:pt x="1269" y="1255"/>
                  <a:pt x="1269" y="1321"/>
                </a:cubicBezTo>
                <a:cubicBezTo>
                  <a:pt x="1269" y="1387"/>
                  <a:pt x="1214" y="1441"/>
                  <a:pt x="1147" y="1441"/>
                </a:cubicBezTo>
                <a:cubicBezTo>
                  <a:pt x="1117" y="1441"/>
                  <a:pt x="1088" y="1430"/>
                  <a:pt x="1066" y="1409"/>
                </a:cubicBezTo>
                <a:cubicBezTo>
                  <a:pt x="1029" y="1375"/>
                  <a:pt x="968" y="1399"/>
                  <a:pt x="965" y="1450"/>
                </a:cubicBezTo>
                <a:cubicBezTo>
                  <a:pt x="965" y="1450"/>
                  <a:pt x="965" y="1450"/>
                  <a:pt x="965" y="1450"/>
                </a:cubicBezTo>
                <a:cubicBezTo>
                  <a:pt x="965" y="1450"/>
                  <a:pt x="965" y="1450"/>
                  <a:pt x="965" y="1450"/>
                </a:cubicBezTo>
                <a:cubicBezTo>
                  <a:pt x="965" y="1451"/>
                  <a:pt x="965" y="1452"/>
                  <a:pt x="965" y="1453"/>
                </a:cubicBezTo>
                <a:cubicBezTo>
                  <a:pt x="965" y="1924"/>
                  <a:pt x="965" y="1924"/>
                  <a:pt x="965" y="1924"/>
                </a:cubicBezTo>
                <a:cubicBezTo>
                  <a:pt x="606" y="1924"/>
                  <a:pt x="606" y="1924"/>
                  <a:pt x="606" y="1924"/>
                </a:cubicBezTo>
                <a:cubicBezTo>
                  <a:pt x="606" y="1621"/>
                  <a:pt x="606" y="1621"/>
                  <a:pt x="606" y="1621"/>
                </a:cubicBezTo>
                <a:cubicBezTo>
                  <a:pt x="606" y="1588"/>
                  <a:pt x="579" y="1561"/>
                  <a:pt x="546" y="1561"/>
                </a:cubicBezTo>
                <a:cubicBezTo>
                  <a:pt x="366" y="1561"/>
                  <a:pt x="366" y="1561"/>
                  <a:pt x="366" y="1561"/>
                </a:cubicBezTo>
                <a:cubicBezTo>
                  <a:pt x="366" y="1262"/>
                  <a:pt x="366" y="1262"/>
                  <a:pt x="366" y="1262"/>
                </a:cubicBezTo>
                <a:cubicBezTo>
                  <a:pt x="366" y="1228"/>
                  <a:pt x="339" y="1202"/>
                  <a:pt x="306" y="1202"/>
                </a:cubicBezTo>
                <a:lnTo>
                  <a:pt x="152" y="12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8" name="Freeform 13"/>
          <p:cNvSpPr>
            <a:spLocks noEditPoints="1"/>
          </p:cNvSpPr>
          <p:nvPr/>
        </p:nvSpPr>
        <p:spPr bwMode="auto">
          <a:xfrm>
            <a:off x="2181405" y="2554160"/>
            <a:ext cx="392623" cy="392504"/>
          </a:xfrm>
          <a:custGeom>
            <a:avLst/>
            <a:gdLst>
              <a:gd name="T0" fmla="*/ 2048 w 2048"/>
              <a:gd name="T1" fmla="*/ 1868 h 2048"/>
              <a:gd name="T2" fmla="*/ 1988 w 2048"/>
              <a:gd name="T3" fmla="*/ 360 h 2048"/>
              <a:gd name="T4" fmla="*/ 1444 w 2048"/>
              <a:gd name="T5" fmla="*/ 180 h 2048"/>
              <a:gd name="T6" fmla="*/ 784 w 2048"/>
              <a:gd name="T7" fmla="*/ 0 h 2048"/>
              <a:gd name="T8" fmla="*/ 604 w 2048"/>
              <a:gd name="T9" fmla="*/ 360 h 2048"/>
              <a:gd name="T10" fmla="*/ 0 w 2048"/>
              <a:gd name="T11" fmla="*/ 420 h 2048"/>
              <a:gd name="T12" fmla="*/ 180 w 2048"/>
              <a:gd name="T13" fmla="*/ 2048 h 2048"/>
              <a:gd name="T14" fmla="*/ 1084 w 2048"/>
              <a:gd name="T15" fmla="*/ 1928 h 2048"/>
              <a:gd name="T16" fmla="*/ 964 w 2048"/>
              <a:gd name="T17" fmla="*/ 1444 h 2048"/>
              <a:gd name="T18" fmla="*/ 1084 w 2048"/>
              <a:gd name="T19" fmla="*/ 1928 h 2048"/>
              <a:gd name="T20" fmla="*/ 964 w 2048"/>
              <a:gd name="T21" fmla="*/ 1144 h 2048"/>
              <a:gd name="T22" fmla="*/ 844 w 2048"/>
              <a:gd name="T23" fmla="*/ 1324 h 2048"/>
              <a:gd name="T24" fmla="*/ 1204 w 2048"/>
              <a:gd name="T25" fmla="*/ 964 h 2048"/>
              <a:gd name="T26" fmla="*/ 1084 w 2048"/>
              <a:gd name="T27" fmla="*/ 1324 h 2048"/>
              <a:gd name="T28" fmla="*/ 1024 w 2048"/>
              <a:gd name="T29" fmla="*/ 1084 h 2048"/>
              <a:gd name="T30" fmla="*/ 964 w 2048"/>
              <a:gd name="T31" fmla="*/ 480 h 2048"/>
              <a:gd name="T32" fmla="*/ 1084 w 2048"/>
              <a:gd name="T33" fmla="*/ 844 h 2048"/>
              <a:gd name="T34" fmla="*/ 1928 w 2048"/>
              <a:gd name="T35" fmla="*/ 1868 h 2048"/>
              <a:gd name="T36" fmla="*/ 1204 w 2048"/>
              <a:gd name="T37" fmla="*/ 1928 h 2048"/>
              <a:gd name="T38" fmla="*/ 1264 w 2048"/>
              <a:gd name="T39" fmla="*/ 1444 h 2048"/>
              <a:gd name="T40" fmla="*/ 1324 w 2048"/>
              <a:gd name="T41" fmla="*/ 1204 h 2048"/>
              <a:gd name="T42" fmla="*/ 1928 w 2048"/>
              <a:gd name="T43" fmla="*/ 1144 h 2048"/>
              <a:gd name="T44" fmla="*/ 1928 w 2048"/>
              <a:gd name="T45" fmla="*/ 480 h 2048"/>
              <a:gd name="T46" fmla="*/ 1748 w 2048"/>
              <a:gd name="T47" fmla="*/ 1084 h 2048"/>
              <a:gd name="T48" fmla="*/ 1324 w 2048"/>
              <a:gd name="T49" fmla="*/ 904 h 2048"/>
              <a:gd name="T50" fmla="*/ 1204 w 2048"/>
              <a:gd name="T51" fmla="*/ 844 h 2048"/>
              <a:gd name="T52" fmla="*/ 1928 w 2048"/>
              <a:gd name="T53" fmla="*/ 480 h 2048"/>
              <a:gd name="T54" fmla="*/ 784 w 2048"/>
              <a:gd name="T55" fmla="*/ 120 h 2048"/>
              <a:gd name="T56" fmla="*/ 1324 w 2048"/>
              <a:gd name="T57" fmla="*/ 180 h 2048"/>
              <a:gd name="T58" fmla="*/ 724 w 2048"/>
              <a:gd name="T59" fmla="*/ 360 h 2048"/>
              <a:gd name="T60" fmla="*/ 120 w 2048"/>
              <a:gd name="T61" fmla="*/ 480 h 2048"/>
              <a:gd name="T62" fmla="*/ 844 w 2048"/>
              <a:gd name="T63" fmla="*/ 844 h 2048"/>
              <a:gd name="T64" fmla="*/ 724 w 2048"/>
              <a:gd name="T65" fmla="*/ 904 h 2048"/>
              <a:gd name="T66" fmla="*/ 300 w 2048"/>
              <a:gd name="T67" fmla="*/ 1084 h 2048"/>
              <a:gd name="T68" fmla="*/ 120 w 2048"/>
              <a:gd name="T69" fmla="*/ 480 h 2048"/>
              <a:gd name="T70" fmla="*/ 120 w 2048"/>
              <a:gd name="T71" fmla="*/ 1144 h 2048"/>
              <a:gd name="T72" fmla="*/ 724 w 2048"/>
              <a:gd name="T73" fmla="*/ 1204 h 2048"/>
              <a:gd name="T74" fmla="*/ 784 w 2048"/>
              <a:gd name="T75" fmla="*/ 1444 h 2048"/>
              <a:gd name="T76" fmla="*/ 844 w 2048"/>
              <a:gd name="T77" fmla="*/ 1928 h 2048"/>
              <a:gd name="T78" fmla="*/ 120 w 2048"/>
              <a:gd name="T79" fmla="*/ 186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48" h="2048">
                <a:moveTo>
                  <a:pt x="1868" y="2048"/>
                </a:moveTo>
                <a:cubicBezTo>
                  <a:pt x="1967" y="2048"/>
                  <a:pt x="2048" y="1967"/>
                  <a:pt x="2048" y="1868"/>
                </a:cubicBezTo>
                <a:cubicBezTo>
                  <a:pt x="2048" y="420"/>
                  <a:pt x="2048" y="420"/>
                  <a:pt x="2048" y="420"/>
                </a:cubicBezTo>
                <a:cubicBezTo>
                  <a:pt x="2048" y="387"/>
                  <a:pt x="2021" y="360"/>
                  <a:pt x="1988" y="360"/>
                </a:cubicBezTo>
                <a:cubicBezTo>
                  <a:pt x="1444" y="360"/>
                  <a:pt x="1444" y="360"/>
                  <a:pt x="1444" y="360"/>
                </a:cubicBezTo>
                <a:cubicBezTo>
                  <a:pt x="1444" y="180"/>
                  <a:pt x="1444" y="180"/>
                  <a:pt x="1444" y="180"/>
                </a:cubicBezTo>
                <a:cubicBezTo>
                  <a:pt x="1444" y="81"/>
                  <a:pt x="1363" y="0"/>
                  <a:pt x="1264" y="0"/>
                </a:cubicBezTo>
                <a:cubicBezTo>
                  <a:pt x="784" y="0"/>
                  <a:pt x="784" y="0"/>
                  <a:pt x="784" y="0"/>
                </a:cubicBezTo>
                <a:cubicBezTo>
                  <a:pt x="685" y="0"/>
                  <a:pt x="604" y="81"/>
                  <a:pt x="604" y="180"/>
                </a:cubicBezTo>
                <a:cubicBezTo>
                  <a:pt x="604" y="360"/>
                  <a:pt x="604" y="360"/>
                  <a:pt x="604" y="360"/>
                </a:cubicBezTo>
                <a:cubicBezTo>
                  <a:pt x="60" y="360"/>
                  <a:pt x="60" y="360"/>
                  <a:pt x="60" y="360"/>
                </a:cubicBezTo>
                <a:cubicBezTo>
                  <a:pt x="27" y="360"/>
                  <a:pt x="0" y="387"/>
                  <a:pt x="0" y="420"/>
                </a:cubicBezTo>
                <a:cubicBezTo>
                  <a:pt x="0" y="1868"/>
                  <a:pt x="0" y="1868"/>
                  <a:pt x="0" y="1868"/>
                </a:cubicBezTo>
                <a:cubicBezTo>
                  <a:pt x="0" y="1967"/>
                  <a:pt x="81" y="2048"/>
                  <a:pt x="180" y="2048"/>
                </a:cubicBezTo>
                <a:lnTo>
                  <a:pt x="1868" y="2048"/>
                </a:lnTo>
                <a:close/>
                <a:moveTo>
                  <a:pt x="1084" y="1928"/>
                </a:moveTo>
                <a:cubicBezTo>
                  <a:pt x="964" y="1928"/>
                  <a:pt x="964" y="1928"/>
                  <a:pt x="964" y="1928"/>
                </a:cubicBezTo>
                <a:cubicBezTo>
                  <a:pt x="964" y="1444"/>
                  <a:pt x="964" y="1444"/>
                  <a:pt x="964" y="1444"/>
                </a:cubicBezTo>
                <a:cubicBezTo>
                  <a:pt x="1084" y="1444"/>
                  <a:pt x="1084" y="1444"/>
                  <a:pt x="1084" y="1444"/>
                </a:cubicBezTo>
                <a:lnTo>
                  <a:pt x="1084" y="1928"/>
                </a:lnTo>
                <a:close/>
                <a:moveTo>
                  <a:pt x="1024" y="1084"/>
                </a:moveTo>
                <a:cubicBezTo>
                  <a:pt x="991" y="1084"/>
                  <a:pt x="964" y="1111"/>
                  <a:pt x="964" y="1144"/>
                </a:cubicBezTo>
                <a:cubicBezTo>
                  <a:pt x="964" y="1324"/>
                  <a:pt x="964" y="1324"/>
                  <a:pt x="964" y="1324"/>
                </a:cubicBezTo>
                <a:cubicBezTo>
                  <a:pt x="844" y="1324"/>
                  <a:pt x="844" y="1324"/>
                  <a:pt x="844" y="1324"/>
                </a:cubicBezTo>
                <a:cubicBezTo>
                  <a:pt x="844" y="964"/>
                  <a:pt x="844" y="964"/>
                  <a:pt x="844" y="964"/>
                </a:cubicBezTo>
                <a:cubicBezTo>
                  <a:pt x="1204" y="964"/>
                  <a:pt x="1204" y="964"/>
                  <a:pt x="1204" y="964"/>
                </a:cubicBezTo>
                <a:cubicBezTo>
                  <a:pt x="1204" y="1324"/>
                  <a:pt x="1204" y="1324"/>
                  <a:pt x="1204" y="1324"/>
                </a:cubicBezTo>
                <a:cubicBezTo>
                  <a:pt x="1084" y="1324"/>
                  <a:pt x="1084" y="1324"/>
                  <a:pt x="1084" y="1324"/>
                </a:cubicBezTo>
                <a:cubicBezTo>
                  <a:pt x="1084" y="1144"/>
                  <a:pt x="1084" y="1144"/>
                  <a:pt x="1084" y="1144"/>
                </a:cubicBezTo>
                <a:cubicBezTo>
                  <a:pt x="1084" y="1111"/>
                  <a:pt x="1057" y="1084"/>
                  <a:pt x="1024" y="1084"/>
                </a:cubicBezTo>
                <a:close/>
                <a:moveTo>
                  <a:pt x="964" y="844"/>
                </a:moveTo>
                <a:cubicBezTo>
                  <a:pt x="964" y="480"/>
                  <a:pt x="964" y="480"/>
                  <a:pt x="964" y="480"/>
                </a:cubicBezTo>
                <a:cubicBezTo>
                  <a:pt x="1084" y="480"/>
                  <a:pt x="1084" y="480"/>
                  <a:pt x="1084" y="480"/>
                </a:cubicBezTo>
                <a:cubicBezTo>
                  <a:pt x="1084" y="844"/>
                  <a:pt x="1084" y="844"/>
                  <a:pt x="1084" y="844"/>
                </a:cubicBezTo>
                <a:lnTo>
                  <a:pt x="964" y="844"/>
                </a:lnTo>
                <a:close/>
                <a:moveTo>
                  <a:pt x="1928" y="1868"/>
                </a:moveTo>
                <a:cubicBezTo>
                  <a:pt x="1928" y="1901"/>
                  <a:pt x="1901" y="1928"/>
                  <a:pt x="1868" y="1928"/>
                </a:cubicBezTo>
                <a:cubicBezTo>
                  <a:pt x="1204" y="1928"/>
                  <a:pt x="1204" y="1928"/>
                  <a:pt x="1204" y="1928"/>
                </a:cubicBezTo>
                <a:cubicBezTo>
                  <a:pt x="1204" y="1444"/>
                  <a:pt x="1204" y="1444"/>
                  <a:pt x="1204" y="1444"/>
                </a:cubicBezTo>
                <a:cubicBezTo>
                  <a:pt x="1264" y="1444"/>
                  <a:pt x="1264" y="1444"/>
                  <a:pt x="1264" y="1444"/>
                </a:cubicBezTo>
                <a:cubicBezTo>
                  <a:pt x="1297" y="1444"/>
                  <a:pt x="1324" y="1417"/>
                  <a:pt x="1324" y="1384"/>
                </a:cubicBezTo>
                <a:cubicBezTo>
                  <a:pt x="1324" y="1204"/>
                  <a:pt x="1324" y="1204"/>
                  <a:pt x="1324" y="1204"/>
                </a:cubicBezTo>
                <a:cubicBezTo>
                  <a:pt x="1748" y="1204"/>
                  <a:pt x="1748" y="1204"/>
                  <a:pt x="1748" y="1204"/>
                </a:cubicBezTo>
                <a:cubicBezTo>
                  <a:pt x="1815" y="1204"/>
                  <a:pt x="1878" y="1182"/>
                  <a:pt x="1928" y="1144"/>
                </a:cubicBezTo>
                <a:lnTo>
                  <a:pt x="1928" y="1868"/>
                </a:lnTo>
                <a:close/>
                <a:moveTo>
                  <a:pt x="1928" y="480"/>
                </a:moveTo>
                <a:cubicBezTo>
                  <a:pt x="1928" y="904"/>
                  <a:pt x="1928" y="904"/>
                  <a:pt x="1928" y="904"/>
                </a:cubicBezTo>
                <a:cubicBezTo>
                  <a:pt x="1928" y="1003"/>
                  <a:pt x="1847" y="1084"/>
                  <a:pt x="1748" y="1084"/>
                </a:cubicBezTo>
                <a:cubicBezTo>
                  <a:pt x="1324" y="1084"/>
                  <a:pt x="1324" y="1084"/>
                  <a:pt x="1324" y="1084"/>
                </a:cubicBezTo>
                <a:cubicBezTo>
                  <a:pt x="1324" y="904"/>
                  <a:pt x="1324" y="904"/>
                  <a:pt x="1324" y="904"/>
                </a:cubicBezTo>
                <a:cubicBezTo>
                  <a:pt x="1324" y="871"/>
                  <a:pt x="1297" y="844"/>
                  <a:pt x="1264" y="844"/>
                </a:cubicBezTo>
                <a:cubicBezTo>
                  <a:pt x="1204" y="844"/>
                  <a:pt x="1204" y="844"/>
                  <a:pt x="1204" y="844"/>
                </a:cubicBezTo>
                <a:cubicBezTo>
                  <a:pt x="1204" y="480"/>
                  <a:pt x="1204" y="480"/>
                  <a:pt x="1204" y="480"/>
                </a:cubicBezTo>
                <a:lnTo>
                  <a:pt x="1928" y="480"/>
                </a:lnTo>
                <a:close/>
                <a:moveTo>
                  <a:pt x="724" y="180"/>
                </a:moveTo>
                <a:cubicBezTo>
                  <a:pt x="724" y="147"/>
                  <a:pt x="751" y="120"/>
                  <a:pt x="784" y="120"/>
                </a:cubicBezTo>
                <a:cubicBezTo>
                  <a:pt x="1264" y="120"/>
                  <a:pt x="1264" y="120"/>
                  <a:pt x="1264" y="120"/>
                </a:cubicBezTo>
                <a:cubicBezTo>
                  <a:pt x="1297" y="120"/>
                  <a:pt x="1324" y="147"/>
                  <a:pt x="1324" y="180"/>
                </a:cubicBezTo>
                <a:cubicBezTo>
                  <a:pt x="1324" y="360"/>
                  <a:pt x="1324" y="360"/>
                  <a:pt x="1324" y="360"/>
                </a:cubicBezTo>
                <a:cubicBezTo>
                  <a:pt x="724" y="360"/>
                  <a:pt x="724" y="360"/>
                  <a:pt x="724" y="360"/>
                </a:cubicBezTo>
                <a:lnTo>
                  <a:pt x="724" y="180"/>
                </a:lnTo>
                <a:close/>
                <a:moveTo>
                  <a:pt x="120" y="480"/>
                </a:moveTo>
                <a:cubicBezTo>
                  <a:pt x="844" y="480"/>
                  <a:pt x="844" y="480"/>
                  <a:pt x="844" y="480"/>
                </a:cubicBezTo>
                <a:cubicBezTo>
                  <a:pt x="844" y="844"/>
                  <a:pt x="844" y="844"/>
                  <a:pt x="844" y="844"/>
                </a:cubicBezTo>
                <a:cubicBezTo>
                  <a:pt x="784" y="844"/>
                  <a:pt x="784" y="844"/>
                  <a:pt x="784" y="844"/>
                </a:cubicBezTo>
                <a:cubicBezTo>
                  <a:pt x="751" y="844"/>
                  <a:pt x="724" y="871"/>
                  <a:pt x="724" y="904"/>
                </a:cubicBezTo>
                <a:cubicBezTo>
                  <a:pt x="724" y="1084"/>
                  <a:pt x="724" y="1084"/>
                  <a:pt x="724" y="1084"/>
                </a:cubicBezTo>
                <a:cubicBezTo>
                  <a:pt x="300" y="1084"/>
                  <a:pt x="300" y="1084"/>
                  <a:pt x="300" y="1084"/>
                </a:cubicBezTo>
                <a:cubicBezTo>
                  <a:pt x="201" y="1084"/>
                  <a:pt x="120" y="1003"/>
                  <a:pt x="120" y="904"/>
                </a:cubicBezTo>
                <a:lnTo>
                  <a:pt x="120" y="480"/>
                </a:lnTo>
                <a:close/>
                <a:moveTo>
                  <a:pt x="120" y="1868"/>
                </a:moveTo>
                <a:cubicBezTo>
                  <a:pt x="120" y="1144"/>
                  <a:pt x="120" y="1144"/>
                  <a:pt x="120" y="1144"/>
                </a:cubicBezTo>
                <a:cubicBezTo>
                  <a:pt x="170" y="1182"/>
                  <a:pt x="232" y="1204"/>
                  <a:pt x="300" y="1204"/>
                </a:cubicBezTo>
                <a:cubicBezTo>
                  <a:pt x="724" y="1204"/>
                  <a:pt x="724" y="1204"/>
                  <a:pt x="724" y="1204"/>
                </a:cubicBezTo>
                <a:cubicBezTo>
                  <a:pt x="724" y="1384"/>
                  <a:pt x="724" y="1384"/>
                  <a:pt x="724" y="1384"/>
                </a:cubicBezTo>
                <a:cubicBezTo>
                  <a:pt x="724" y="1417"/>
                  <a:pt x="751" y="1444"/>
                  <a:pt x="784" y="1444"/>
                </a:cubicBezTo>
                <a:cubicBezTo>
                  <a:pt x="844" y="1444"/>
                  <a:pt x="844" y="1444"/>
                  <a:pt x="844" y="1444"/>
                </a:cubicBezTo>
                <a:cubicBezTo>
                  <a:pt x="844" y="1928"/>
                  <a:pt x="844" y="1928"/>
                  <a:pt x="844" y="1928"/>
                </a:cubicBezTo>
                <a:cubicBezTo>
                  <a:pt x="180" y="1928"/>
                  <a:pt x="180" y="1928"/>
                  <a:pt x="180" y="1928"/>
                </a:cubicBezTo>
                <a:cubicBezTo>
                  <a:pt x="147" y="1928"/>
                  <a:pt x="120" y="1901"/>
                  <a:pt x="120" y="18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0" name="Freeform 11"/>
          <p:cNvSpPr>
            <a:spLocks noEditPoints="1"/>
          </p:cNvSpPr>
          <p:nvPr/>
        </p:nvSpPr>
        <p:spPr bwMode="auto">
          <a:xfrm>
            <a:off x="2912121" y="2646419"/>
            <a:ext cx="392504" cy="207991"/>
          </a:xfrm>
          <a:custGeom>
            <a:avLst/>
            <a:gdLst>
              <a:gd name="T0" fmla="*/ 300 w 2048"/>
              <a:gd name="T1" fmla="*/ 1080 h 1085"/>
              <a:gd name="T2" fmla="*/ 1142 w 2048"/>
              <a:gd name="T3" fmla="*/ 974 h 1085"/>
              <a:gd name="T4" fmla="*/ 1320 w 2048"/>
              <a:gd name="T5" fmla="*/ 823 h 1085"/>
              <a:gd name="T6" fmla="*/ 1100 w 2048"/>
              <a:gd name="T7" fmla="*/ 540 h 1085"/>
              <a:gd name="T8" fmla="*/ 1320 w 2048"/>
              <a:gd name="T9" fmla="*/ 257 h 1085"/>
              <a:gd name="T10" fmla="*/ 1142 w 2048"/>
              <a:gd name="T11" fmla="*/ 105 h 1085"/>
              <a:gd name="T12" fmla="*/ 300 w 2048"/>
              <a:gd name="T13" fmla="*/ 0 h 1085"/>
              <a:gd name="T14" fmla="*/ 258 w 2048"/>
              <a:gd name="T15" fmla="*/ 102 h 1085"/>
              <a:gd name="T16" fmla="*/ 303 w 2048"/>
              <a:gd name="T17" fmla="*/ 440 h 1085"/>
              <a:gd name="T18" fmla="*/ 102 w 2048"/>
              <a:gd name="T19" fmla="*/ 257 h 1085"/>
              <a:gd name="T20" fmla="*/ 0 w 2048"/>
              <a:gd name="T21" fmla="*/ 300 h 1085"/>
              <a:gd name="T22" fmla="*/ 37 w 2048"/>
              <a:gd name="T23" fmla="*/ 835 h 1085"/>
              <a:gd name="T24" fmla="*/ 295 w 2048"/>
              <a:gd name="T25" fmla="*/ 630 h 1085"/>
              <a:gd name="T26" fmla="*/ 258 w 2048"/>
              <a:gd name="T27" fmla="*/ 977 h 1085"/>
              <a:gd name="T28" fmla="*/ 120 w 2048"/>
              <a:gd name="T29" fmla="*/ 635 h 1085"/>
              <a:gd name="T30" fmla="*/ 215 w 2048"/>
              <a:gd name="T31" fmla="*/ 540 h 1085"/>
              <a:gd name="T32" fmla="*/ 445 w 2048"/>
              <a:gd name="T33" fmla="*/ 960 h 1085"/>
              <a:gd name="T34" fmla="*/ 587 w 2048"/>
              <a:gd name="T35" fmla="*/ 960 h 1085"/>
              <a:gd name="T36" fmla="*/ 586 w 2048"/>
              <a:gd name="T37" fmla="*/ 120 h 1085"/>
              <a:gd name="T38" fmla="*/ 445 w 2048"/>
              <a:gd name="T39" fmla="*/ 120 h 1085"/>
              <a:gd name="T40" fmla="*/ 377 w 2048"/>
              <a:gd name="T41" fmla="*/ 540 h 1085"/>
              <a:gd name="T42" fmla="*/ 1072 w 2048"/>
              <a:gd name="T43" fmla="*/ 203 h 1085"/>
              <a:gd name="T44" fmla="*/ 975 w 2048"/>
              <a:gd name="T45" fmla="*/ 500 h 1085"/>
              <a:gd name="T46" fmla="*/ 1172 w 2048"/>
              <a:gd name="T47" fmla="*/ 806 h 1085"/>
              <a:gd name="T48" fmla="*/ 377 w 2048"/>
              <a:gd name="T49" fmla="*/ 540 h 1085"/>
              <a:gd name="T50" fmla="*/ 900 w 2048"/>
              <a:gd name="T51" fmla="*/ 240 h 1085"/>
              <a:gd name="T52" fmla="*/ 900 w 2048"/>
              <a:gd name="T53" fmla="*/ 360 h 1085"/>
              <a:gd name="T54" fmla="*/ 1320 w 2048"/>
              <a:gd name="T55" fmla="*/ 540 h 1085"/>
              <a:gd name="T56" fmla="*/ 2048 w 2048"/>
              <a:gd name="T57" fmla="*/ 540 h 1085"/>
              <a:gd name="T58" fmla="*/ 1320 w 2048"/>
              <a:gd name="T59" fmla="*/ 540 h 1085"/>
              <a:gd name="T60" fmla="*/ 1928 w 2048"/>
              <a:gd name="T61" fmla="*/ 540 h 1085"/>
              <a:gd name="T62" fmla="*/ 1440 w 2048"/>
              <a:gd name="T63" fmla="*/ 540 h 10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48" h="1085">
                <a:moveTo>
                  <a:pt x="245" y="1043"/>
                </a:moveTo>
                <a:cubicBezTo>
                  <a:pt x="254" y="1065"/>
                  <a:pt x="276" y="1080"/>
                  <a:pt x="300" y="1080"/>
                </a:cubicBezTo>
                <a:cubicBezTo>
                  <a:pt x="850" y="1080"/>
                  <a:pt x="850" y="1080"/>
                  <a:pt x="850" y="1080"/>
                </a:cubicBezTo>
                <a:cubicBezTo>
                  <a:pt x="956" y="1085"/>
                  <a:pt x="1055" y="1037"/>
                  <a:pt x="1142" y="974"/>
                </a:cubicBezTo>
                <a:cubicBezTo>
                  <a:pt x="1295" y="865"/>
                  <a:pt x="1295" y="865"/>
                  <a:pt x="1295" y="865"/>
                </a:cubicBezTo>
                <a:cubicBezTo>
                  <a:pt x="1309" y="855"/>
                  <a:pt x="1318" y="840"/>
                  <a:pt x="1320" y="823"/>
                </a:cubicBezTo>
                <a:cubicBezTo>
                  <a:pt x="1322" y="806"/>
                  <a:pt x="1316" y="789"/>
                  <a:pt x="1305" y="776"/>
                </a:cubicBezTo>
                <a:cubicBezTo>
                  <a:pt x="1100" y="540"/>
                  <a:pt x="1100" y="540"/>
                  <a:pt x="1100" y="540"/>
                </a:cubicBezTo>
                <a:cubicBezTo>
                  <a:pt x="1305" y="303"/>
                  <a:pt x="1305" y="303"/>
                  <a:pt x="1305" y="303"/>
                </a:cubicBezTo>
                <a:cubicBezTo>
                  <a:pt x="1316" y="290"/>
                  <a:pt x="1322" y="274"/>
                  <a:pt x="1320" y="257"/>
                </a:cubicBezTo>
                <a:cubicBezTo>
                  <a:pt x="1318" y="240"/>
                  <a:pt x="1309" y="225"/>
                  <a:pt x="1295" y="215"/>
                </a:cubicBezTo>
                <a:cubicBezTo>
                  <a:pt x="1142" y="105"/>
                  <a:pt x="1142" y="105"/>
                  <a:pt x="1142" y="105"/>
                </a:cubicBezTo>
                <a:cubicBezTo>
                  <a:pt x="1016" y="15"/>
                  <a:pt x="931" y="0"/>
                  <a:pt x="840" y="0"/>
                </a:cubicBezTo>
                <a:cubicBezTo>
                  <a:pt x="300" y="0"/>
                  <a:pt x="300" y="0"/>
                  <a:pt x="300" y="0"/>
                </a:cubicBezTo>
                <a:cubicBezTo>
                  <a:pt x="276" y="0"/>
                  <a:pt x="254" y="14"/>
                  <a:pt x="245" y="37"/>
                </a:cubicBezTo>
                <a:cubicBezTo>
                  <a:pt x="235" y="59"/>
                  <a:pt x="240" y="85"/>
                  <a:pt x="258" y="102"/>
                </a:cubicBezTo>
                <a:cubicBezTo>
                  <a:pt x="434" y="278"/>
                  <a:pt x="434" y="278"/>
                  <a:pt x="434" y="278"/>
                </a:cubicBezTo>
                <a:cubicBezTo>
                  <a:pt x="392" y="328"/>
                  <a:pt x="348" y="383"/>
                  <a:pt x="303" y="440"/>
                </a:cubicBezTo>
                <a:cubicBezTo>
                  <a:pt x="300" y="443"/>
                  <a:pt x="298" y="447"/>
                  <a:pt x="295" y="450"/>
                </a:cubicBezTo>
                <a:cubicBezTo>
                  <a:pt x="102" y="257"/>
                  <a:pt x="102" y="257"/>
                  <a:pt x="102" y="257"/>
                </a:cubicBezTo>
                <a:cubicBezTo>
                  <a:pt x="85" y="240"/>
                  <a:pt x="59" y="235"/>
                  <a:pt x="37" y="244"/>
                </a:cubicBezTo>
                <a:cubicBezTo>
                  <a:pt x="15" y="254"/>
                  <a:pt x="0" y="276"/>
                  <a:pt x="0" y="300"/>
                </a:cubicBezTo>
                <a:cubicBezTo>
                  <a:pt x="0" y="780"/>
                  <a:pt x="0" y="780"/>
                  <a:pt x="0" y="780"/>
                </a:cubicBezTo>
                <a:cubicBezTo>
                  <a:pt x="0" y="804"/>
                  <a:pt x="15" y="826"/>
                  <a:pt x="37" y="835"/>
                </a:cubicBezTo>
                <a:cubicBezTo>
                  <a:pt x="59" y="845"/>
                  <a:pt x="85" y="839"/>
                  <a:pt x="102" y="822"/>
                </a:cubicBezTo>
                <a:cubicBezTo>
                  <a:pt x="295" y="630"/>
                  <a:pt x="295" y="630"/>
                  <a:pt x="295" y="630"/>
                </a:cubicBezTo>
                <a:cubicBezTo>
                  <a:pt x="344" y="692"/>
                  <a:pt x="390" y="749"/>
                  <a:pt x="434" y="801"/>
                </a:cubicBezTo>
                <a:cubicBezTo>
                  <a:pt x="258" y="977"/>
                  <a:pt x="258" y="977"/>
                  <a:pt x="258" y="977"/>
                </a:cubicBezTo>
                <a:cubicBezTo>
                  <a:pt x="240" y="995"/>
                  <a:pt x="235" y="1020"/>
                  <a:pt x="245" y="1043"/>
                </a:cubicBezTo>
                <a:close/>
                <a:moveTo>
                  <a:pt x="120" y="635"/>
                </a:moveTo>
                <a:cubicBezTo>
                  <a:pt x="120" y="445"/>
                  <a:pt x="120" y="445"/>
                  <a:pt x="120" y="445"/>
                </a:cubicBezTo>
                <a:cubicBezTo>
                  <a:pt x="215" y="540"/>
                  <a:pt x="215" y="540"/>
                  <a:pt x="215" y="540"/>
                </a:cubicBezTo>
                <a:lnTo>
                  <a:pt x="120" y="635"/>
                </a:lnTo>
                <a:close/>
                <a:moveTo>
                  <a:pt x="445" y="960"/>
                </a:moveTo>
                <a:cubicBezTo>
                  <a:pt x="514" y="890"/>
                  <a:pt x="514" y="890"/>
                  <a:pt x="514" y="890"/>
                </a:cubicBezTo>
                <a:cubicBezTo>
                  <a:pt x="539" y="916"/>
                  <a:pt x="563" y="939"/>
                  <a:pt x="587" y="960"/>
                </a:cubicBezTo>
                <a:lnTo>
                  <a:pt x="445" y="960"/>
                </a:lnTo>
                <a:close/>
                <a:moveTo>
                  <a:pt x="586" y="120"/>
                </a:moveTo>
                <a:cubicBezTo>
                  <a:pt x="562" y="141"/>
                  <a:pt x="538" y="164"/>
                  <a:pt x="514" y="189"/>
                </a:cubicBezTo>
                <a:cubicBezTo>
                  <a:pt x="445" y="120"/>
                  <a:pt x="445" y="120"/>
                  <a:pt x="445" y="120"/>
                </a:cubicBezTo>
                <a:lnTo>
                  <a:pt x="586" y="120"/>
                </a:lnTo>
                <a:close/>
                <a:moveTo>
                  <a:pt x="377" y="540"/>
                </a:moveTo>
                <a:cubicBezTo>
                  <a:pt x="563" y="306"/>
                  <a:pt x="703" y="120"/>
                  <a:pt x="863" y="120"/>
                </a:cubicBezTo>
                <a:cubicBezTo>
                  <a:pt x="938" y="120"/>
                  <a:pt x="1011" y="159"/>
                  <a:pt x="1072" y="203"/>
                </a:cubicBezTo>
                <a:cubicBezTo>
                  <a:pt x="1172" y="274"/>
                  <a:pt x="1172" y="274"/>
                  <a:pt x="1172" y="274"/>
                </a:cubicBezTo>
                <a:cubicBezTo>
                  <a:pt x="975" y="500"/>
                  <a:pt x="975" y="500"/>
                  <a:pt x="975" y="500"/>
                </a:cubicBezTo>
                <a:cubicBezTo>
                  <a:pt x="955" y="523"/>
                  <a:pt x="955" y="557"/>
                  <a:pt x="975" y="579"/>
                </a:cubicBezTo>
                <a:cubicBezTo>
                  <a:pt x="1172" y="806"/>
                  <a:pt x="1172" y="806"/>
                  <a:pt x="1172" y="806"/>
                </a:cubicBezTo>
                <a:cubicBezTo>
                  <a:pt x="1072" y="877"/>
                  <a:pt x="1072" y="877"/>
                  <a:pt x="1072" y="877"/>
                </a:cubicBezTo>
                <a:cubicBezTo>
                  <a:pt x="806" y="1069"/>
                  <a:pt x="675" y="914"/>
                  <a:pt x="377" y="540"/>
                </a:cubicBezTo>
                <a:close/>
                <a:moveTo>
                  <a:pt x="840" y="300"/>
                </a:moveTo>
                <a:cubicBezTo>
                  <a:pt x="840" y="267"/>
                  <a:pt x="867" y="240"/>
                  <a:pt x="900" y="240"/>
                </a:cubicBezTo>
                <a:cubicBezTo>
                  <a:pt x="933" y="240"/>
                  <a:pt x="960" y="267"/>
                  <a:pt x="960" y="300"/>
                </a:cubicBezTo>
                <a:cubicBezTo>
                  <a:pt x="960" y="333"/>
                  <a:pt x="933" y="360"/>
                  <a:pt x="900" y="360"/>
                </a:cubicBezTo>
                <a:cubicBezTo>
                  <a:pt x="867" y="360"/>
                  <a:pt x="840" y="333"/>
                  <a:pt x="840" y="300"/>
                </a:cubicBezTo>
                <a:close/>
                <a:moveTo>
                  <a:pt x="1320" y="540"/>
                </a:moveTo>
                <a:cubicBezTo>
                  <a:pt x="1320" y="738"/>
                  <a:pt x="1484" y="900"/>
                  <a:pt x="1684" y="900"/>
                </a:cubicBezTo>
                <a:cubicBezTo>
                  <a:pt x="1883" y="900"/>
                  <a:pt x="2048" y="738"/>
                  <a:pt x="2048" y="540"/>
                </a:cubicBezTo>
                <a:cubicBezTo>
                  <a:pt x="2048" y="342"/>
                  <a:pt x="1884" y="180"/>
                  <a:pt x="1684" y="180"/>
                </a:cubicBezTo>
                <a:cubicBezTo>
                  <a:pt x="1485" y="180"/>
                  <a:pt x="1320" y="342"/>
                  <a:pt x="1320" y="540"/>
                </a:cubicBezTo>
                <a:close/>
                <a:moveTo>
                  <a:pt x="1684" y="300"/>
                </a:moveTo>
                <a:cubicBezTo>
                  <a:pt x="1816" y="300"/>
                  <a:pt x="1928" y="410"/>
                  <a:pt x="1928" y="540"/>
                </a:cubicBezTo>
                <a:cubicBezTo>
                  <a:pt x="1928" y="670"/>
                  <a:pt x="1816" y="780"/>
                  <a:pt x="1684" y="780"/>
                </a:cubicBezTo>
                <a:cubicBezTo>
                  <a:pt x="1552" y="780"/>
                  <a:pt x="1440" y="670"/>
                  <a:pt x="1440" y="540"/>
                </a:cubicBezTo>
                <a:cubicBezTo>
                  <a:pt x="1440" y="410"/>
                  <a:pt x="1552" y="300"/>
                  <a:pt x="1684" y="3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1" name="Freeform 15"/>
          <p:cNvSpPr>
            <a:spLocks noEditPoints="1"/>
          </p:cNvSpPr>
          <p:nvPr/>
        </p:nvSpPr>
        <p:spPr bwMode="auto">
          <a:xfrm>
            <a:off x="3651410" y="2554160"/>
            <a:ext cx="357879" cy="392504"/>
          </a:xfrm>
          <a:custGeom>
            <a:avLst/>
            <a:gdLst>
              <a:gd name="T0" fmla="*/ 1429 w 1867"/>
              <a:gd name="T1" fmla="*/ 589 h 2048"/>
              <a:gd name="T2" fmla="*/ 1114 w 1867"/>
              <a:gd name="T3" fmla="*/ 180 h 2048"/>
              <a:gd name="T4" fmla="*/ 754 w 1867"/>
              <a:gd name="T5" fmla="*/ 180 h 2048"/>
              <a:gd name="T6" fmla="*/ 438 w 1867"/>
              <a:gd name="T7" fmla="*/ 589 h 2048"/>
              <a:gd name="T8" fmla="*/ 50 w 1867"/>
              <a:gd name="T9" fmla="*/ 514 h 2048"/>
              <a:gd name="T10" fmla="*/ 308 w 1867"/>
              <a:gd name="T11" fmla="*/ 812 h 2048"/>
              <a:gd name="T12" fmla="*/ 308 w 1867"/>
              <a:gd name="T13" fmla="*/ 1236 h 2048"/>
              <a:gd name="T14" fmla="*/ 50 w 1867"/>
              <a:gd name="T15" fmla="*/ 1534 h 2048"/>
              <a:gd name="T16" fmla="*/ 438 w 1867"/>
              <a:gd name="T17" fmla="*/ 1459 h 2048"/>
              <a:gd name="T18" fmla="*/ 754 w 1867"/>
              <a:gd name="T19" fmla="*/ 1868 h 2048"/>
              <a:gd name="T20" fmla="*/ 1114 w 1867"/>
              <a:gd name="T21" fmla="*/ 1868 h 2048"/>
              <a:gd name="T22" fmla="*/ 1429 w 1867"/>
              <a:gd name="T23" fmla="*/ 1459 h 2048"/>
              <a:gd name="T24" fmla="*/ 1817 w 1867"/>
              <a:gd name="T25" fmla="*/ 1534 h 2048"/>
              <a:gd name="T26" fmla="*/ 1559 w 1867"/>
              <a:gd name="T27" fmla="*/ 1236 h 2048"/>
              <a:gd name="T28" fmla="*/ 1559 w 1867"/>
              <a:gd name="T29" fmla="*/ 812 h 2048"/>
              <a:gd name="T30" fmla="*/ 1817 w 1867"/>
              <a:gd name="T31" fmla="*/ 514 h 2048"/>
              <a:gd name="T32" fmla="*/ 236 w 1867"/>
              <a:gd name="T33" fmla="*/ 1496 h 2048"/>
              <a:gd name="T34" fmla="*/ 176 w 1867"/>
              <a:gd name="T35" fmla="*/ 1392 h 2048"/>
              <a:gd name="T36" fmla="*/ 236 w 1867"/>
              <a:gd name="T37" fmla="*/ 1496 h 2048"/>
              <a:gd name="T38" fmla="*/ 154 w 1867"/>
              <a:gd name="T39" fmla="*/ 574 h 2048"/>
              <a:gd name="T40" fmla="*/ 357 w 1867"/>
              <a:gd name="T41" fmla="*/ 691 h 2048"/>
              <a:gd name="T42" fmla="*/ 1368 w 1867"/>
              <a:gd name="T43" fmla="*/ 703 h 2048"/>
              <a:gd name="T44" fmla="*/ 994 w 1867"/>
              <a:gd name="T45" fmla="*/ 608 h 2048"/>
              <a:gd name="T46" fmla="*/ 1368 w 1867"/>
              <a:gd name="T47" fmla="*/ 703 h 2048"/>
              <a:gd name="T48" fmla="*/ 1218 w 1867"/>
              <a:gd name="T49" fmla="*/ 929 h 2048"/>
              <a:gd name="T50" fmla="*/ 1218 w 1867"/>
              <a:gd name="T51" fmla="*/ 1119 h 2048"/>
              <a:gd name="T52" fmla="*/ 1158 w 1867"/>
              <a:gd name="T53" fmla="*/ 1222 h 2048"/>
              <a:gd name="T54" fmla="*/ 994 w 1867"/>
              <a:gd name="T55" fmla="*/ 1128 h 2048"/>
              <a:gd name="T56" fmla="*/ 994 w 1867"/>
              <a:gd name="T57" fmla="*/ 920 h 2048"/>
              <a:gd name="T58" fmla="*/ 1158 w 1867"/>
              <a:gd name="T59" fmla="*/ 825 h 2048"/>
              <a:gd name="T60" fmla="*/ 934 w 1867"/>
              <a:gd name="T61" fmla="*/ 120 h 2048"/>
              <a:gd name="T62" fmla="*/ 934 w 1867"/>
              <a:gd name="T63" fmla="*/ 357 h 2048"/>
              <a:gd name="T64" fmla="*/ 934 w 1867"/>
              <a:gd name="T65" fmla="*/ 120 h 2048"/>
              <a:gd name="T66" fmla="*/ 874 w 1867"/>
              <a:gd name="T67" fmla="*/ 608 h 2048"/>
              <a:gd name="T68" fmla="*/ 499 w 1867"/>
              <a:gd name="T69" fmla="*/ 703 h 2048"/>
              <a:gd name="T70" fmla="*/ 874 w 1867"/>
              <a:gd name="T71" fmla="*/ 1128 h 2048"/>
              <a:gd name="T72" fmla="*/ 709 w 1867"/>
              <a:gd name="T73" fmla="*/ 1222 h 2048"/>
              <a:gd name="T74" fmla="*/ 649 w 1867"/>
              <a:gd name="T75" fmla="*/ 1119 h 2048"/>
              <a:gd name="T76" fmla="*/ 649 w 1867"/>
              <a:gd name="T77" fmla="*/ 929 h 2048"/>
              <a:gd name="T78" fmla="*/ 649 w 1867"/>
              <a:gd name="T79" fmla="*/ 1119 h 2048"/>
              <a:gd name="T80" fmla="*/ 874 w 1867"/>
              <a:gd name="T81" fmla="*/ 730 h 2048"/>
              <a:gd name="T82" fmla="*/ 709 w 1867"/>
              <a:gd name="T83" fmla="*/ 825 h 2048"/>
              <a:gd name="T84" fmla="*/ 394 w 1867"/>
              <a:gd name="T85" fmla="*/ 1024 h 2048"/>
              <a:gd name="T86" fmla="*/ 544 w 1867"/>
              <a:gd name="T87" fmla="*/ 868 h 2048"/>
              <a:gd name="T88" fmla="*/ 544 w 1867"/>
              <a:gd name="T89" fmla="*/ 1180 h 2048"/>
              <a:gd name="T90" fmla="*/ 499 w 1867"/>
              <a:gd name="T91" fmla="*/ 1344 h 2048"/>
              <a:gd name="T92" fmla="*/ 874 w 1867"/>
              <a:gd name="T93" fmla="*/ 1439 h 2048"/>
              <a:gd name="T94" fmla="*/ 499 w 1867"/>
              <a:gd name="T95" fmla="*/ 1344 h 2048"/>
              <a:gd name="T96" fmla="*/ 874 w 1867"/>
              <a:gd name="T97" fmla="*/ 1868 h 2048"/>
              <a:gd name="T98" fmla="*/ 994 w 1867"/>
              <a:gd name="T99" fmla="*/ 1868 h 2048"/>
              <a:gd name="T100" fmla="*/ 994 w 1867"/>
              <a:gd name="T101" fmla="*/ 1560 h 2048"/>
              <a:gd name="T102" fmla="*/ 1263 w 1867"/>
              <a:gd name="T103" fmla="*/ 1283 h 2048"/>
              <a:gd name="T104" fmla="*/ 994 w 1867"/>
              <a:gd name="T105" fmla="*/ 1560 h 2048"/>
              <a:gd name="T106" fmla="*/ 1324 w 1867"/>
              <a:gd name="T107" fmla="*/ 1180 h 2048"/>
              <a:gd name="T108" fmla="*/ 1324 w 1867"/>
              <a:gd name="T109" fmla="*/ 868 h 2048"/>
              <a:gd name="T110" fmla="*/ 1474 w 1867"/>
              <a:gd name="T111" fmla="*/ 1024 h 2048"/>
              <a:gd name="T112" fmla="*/ 1691 w 1867"/>
              <a:gd name="T113" fmla="*/ 1392 h 2048"/>
              <a:gd name="T114" fmla="*/ 1631 w 1867"/>
              <a:gd name="T115" fmla="*/ 1496 h 2048"/>
              <a:gd name="T116" fmla="*/ 1691 w 1867"/>
              <a:gd name="T117" fmla="*/ 1392 h 2048"/>
              <a:gd name="T118" fmla="*/ 1691 w 1867"/>
              <a:gd name="T119" fmla="*/ 656 h 2048"/>
              <a:gd name="T120" fmla="*/ 1631 w 1867"/>
              <a:gd name="T121" fmla="*/ 552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67" h="2048">
                <a:moveTo>
                  <a:pt x="1571" y="448"/>
                </a:moveTo>
                <a:cubicBezTo>
                  <a:pt x="1531" y="471"/>
                  <a:pt x="1470" y="528"/>
                  <a:pt x="1429" y="589"/>
                </a:cubicBezTo>
                <a:cubicBezTo>
                  <a:pt x="1335" y="481"/>
                  <a:pt x="1207" y="405"/>
                  <a:pt x="1062" y="376"/>
                </a:cubicBezTo>
                <a:cubicBezTo>
                  <a:pt x="1094" y="309"/>
                  <a:pt x="1114" y="225"/>
                  <a:pt x="1114" y="180"/>
                </a:cubicBezTo>
                <a:cubicBezTo>
                  <a:pt x="1114" y="80"/>
                  <a:pt x="1033" y="0"/>
                  <a:pt x="934" y="0"/>
                </a:cubicBezTo>
                <a:cubicBezTo>
                  <a:pt x="834" y="0"/>
                  <a:pt x="754" y="80"/>
                  <a:pt x="754" y="180"/>
                </a:cubicBezTo>
                <a:cubicBezTo>
                  <a:pt x="754" y="225"/>
                  <a:pt x="773" y="309"/>
                  <a:pt x="805" y="376"/>
                </a:cubicBezTo>
                <a:cubicBezTo>
                  <a:pt x="660" y="405"/>
                  <a:pt x="532" y="481"/>
                  <a:pt x="438" y="589"/>
                </a:cubicBezTo>
                <a:cubicBezTo>
                  <a:pt x="397" y="528"/>
                  <a:pt x="336" y="471"/>
                  <a:pt x="296" y="448"/>
                </a:cubicBezTo>
                <a:cubicBezTo>
                  <a:pt x="210" y="398"/>
                  <a:pt x="100" y="427"/>
                  <a:pt x="50" y="514"/>
                </a:cubicBezTo>
                <a:cubicBezTo>
                  <a:pt x="0" y="600"/>
                  <a:pt x="30" y="710"/>
                  <a:pt x="116" y="760"/>
                </a:cubicBezTo>
                <a:cubicBezTo>
                  <a:pt x="156" y="783"/>
                  <a:pt x="236" y="807"/>
                  <a:pt x="308" y="812"/>
                </a:cubicBezTo>
                <a:cubicBezTo>
                  <a:pt x="286" y="878"/>
                  <a:pt x="274" y="950"/>
                  <a:pt x="274" y="1024"/>
                </a:cubicBezTo>
                <a:cubicBezTo>
                  <a:pt x="274" y="1098"/>
                  <a:pt x="286" y="1169"/>
                  <a:pt x="308" y="1236"/>
                </a:cubicBezTo>
                <a:cubicBezTo>
                  <a:pt x="233" y="1241"/>
                  <a:pt x="155" y="1265"/>
                  <a:pt x="116" y="1288"/>
                </a:cubicBezTo>
                <a:cubicBezTo>
                  <a:pt x="30" y="1338"/>
                  <a:pt x="0" y="1447"/>
                  <a:pt x="50" y="1534"/>
                </a:cubicBezTo>
                <a:cubicBezTo>
                  <a:pt x="100" y="1620"/>
                  <a:pt x="210" y="1649"/>
                  <a:pt x="296" y="1600"/>
                </a:cubicBezTo>
                <a:cubicBezTo>
                  <a:pt x="336" y="1576"/>
                  <a:pt x="397" y="1519"/>
                  <a:pt x="438" y="1459"/>
                </a:cubicBezTo>
                <a:cubicBezTo>
                  <a:pt x="532" y="1566"/>
                  <a:pt x="660" y="1642"/>
                  <a:pt x="805" y="1671"/>
                </a:cubicBezTo>
                <a:cubicBezTo>
                  <a:pt x="773" y="1738"/>
                  <a:pt x="754" y="1822"/>
                  <a:pt x="754" y="1868"/>
                </a:cubicBezTo>
                <a:cubicBezTo>
                  <a:pt x="754" y="1967"/>
                  <a:pt x="834" y="2048"/>
                  <a:pt x="934" y="2048"/>
                </a:cubicBezTo>
                <a:cubicBezTo>
                  <a:pt x="1033" y="2048"/>
                  <a:pt x="1114" y="1967"/>
                  <a:pt x="1114" y="1868"/>
                </a:cubicBezTo>
                <a:cubicBezTo>
                  <a:pt x="1114" y="1822"/>
                  <a:pt x="1095" y="1738"/>
                  <a:pt x="1062" y="1671"/>
                </a:cubicBezTo>
                <a:cubicBezTo>
                  <a:pt x="1207" y="1642"/>
                  <a:pt x="1335" y="1566"/>
                  <a:pt x="1429" y="1459"/>
                </a:cubicBezTo>
                <a:cubicBezTo>
                  <a:pt x="1470" y="1520"/>
                  <a:pt x="1531" y="1576"/>
                  <a:pt x="1571" y="1600"/>
                </a:cubicBezTo>
                <a:cubicBezTo>
                  <a:pt x="1657" y="1649"/>
                  <a:pt x="1767" y="1620"/>
                  <a:pt x="1817" y="1534"/>
                </a:cubicBezTo>
                <a:cubicBezTo>
                  <a:pt x="1867" y="1448"/>
                  <a:pt x="1837" y="1338"/>
                  <a:pt x="1751" y="1288"/>
                </a:cubicBezTo>
                <a:cubicBezTo>
                  <a:pt x="1712" y="1265"/>
                  <a:pt x="1634" y="1241"/>
                  <a:pt x="1559" y="1236"/>
                </a:cubicBezTo>
                <a:cubicBezTo>
                  <a:pt x="1581" y="1169"/>
                  <a:pt x="1594" y="1098"/>
                  <a:pt x="1594" y="1024"/>
                </a:cubicBezTo>
                <a:cubicBezTo>
                  <a:pt x="1594" y="950"/>
                  <a:pt x="1581" y="878"/>
                  <a:pt x="1559" y="812"/>
                </a:cubicBezTo>
                <a:cubicBezTo>
                  <a:pt x="1632" y="807"/>
                  <a:pt x="1711" y="783"/>
                  <a:pt x="1751" y="760"/>
                </a:cubicBezTo>
                <a:cubicBezTo>
                  <a:pt x="1837" y="710"/>
                  <a:pt x="1867" y="600"/>
                  <a:pt x="1817" y="514"/>
                </a:cubicBezTo>
                <a:cubicBezTo>
                  <a:pt x="1767" y="427"/>
                  <a:pt x="1657" y="398"/>
                  <a:pt x="1571" y="448"/>
                </a:cubicBezTo>
                <a:close/>
                <a:moveTo>
                  <a:pt x="236" y="1496"/>
                </a:moveTo>
                <a:cubicBezTo>
                  <a:pt x="207" y="1512"/>
                  <a:pt x="171" y="1502"/>
                  <a:pt x="154" y="1474"/>
                </a:cubicBezTo>
                <a:cubicBezTo>
                  <a:pt x="138" y="1445"/>
                  <a:pt x="147" y="1408"/>
                  <a:pt x="176" y="1392"/>
                </a:cubicBezTo>
                <a:cubicBezTo>
                  <a:pt x="213" y="1370"/>
                  <a:pt x="309" y="1348"/>
                  <a:pt x="357" y="1357"/>
                </a:cubicBezTo>
                <a:cubicBezTo>
                  <a:pt x="340" y="1402"/>
                  <a:pt x="272" y="1475"/>
                  <a:pt x="236" y="1496"/>
                </a:cubicBezTo>
                <a:close/>
                <a:moveTo>
                  <a:pt x="176" y="656"/>
                </a:moveTo>
                <a:cubicBezTo>
                  <a:pt x="147" y="639"/>
                  <a:pt x="138" y="602"/>
                  <a:pt x="154" y="574"/>
                </a:cubicBezTo>
                <a:cubicBezTo>
                  <a:pt x="171" y="545"/>
                  <a:pt x="207" y="535"/>
                  <a:pt x="236" y="552"/>
                </a:cubicBezTo>
                <a:cubicBezTo>
                  <a:pt x="273" y="573"/>
                  <a:pt x="340" y="646"/>
                  <a:pt x="357" y="691"/>
                </a:cubicBezTo>
                <a:cubicBezTo>
                  <a:pt x="309" y="699"/>
                  <a:pt x="212" y="677"/>
                  <a:pt x="176" y="656"/>
                </a:cubicBezTo>
                <a:close/>
                <a:moveTo>
                  <a:pt x="1368" y="703"/>
                </a:moveTo>
                <a:cubicBezTo>
                  <a:pt x="1263" y="764"/>
                  <a:pt x="1263" y="764"/>
                  <a:pt x="1263" y="764"/>
                </a:cubicBezTo>
                <a:cubicBezTo>
                  <a:pt x="1198" y="681"/>
                  <a:pt x="1103" y="624"/>
                  <a:pt x="994" y="608"/>
                </a:cubicBezTo>
                <a:cubicBezTo>
                  <a:pt x="994" y="487"/>
                  <a:pt x="994" y="487"/>
                  <a:pt x="994" y="487"/>
                </a:cubicBezTo>
                <a:cubicBezTo>
                  <a:pt x="1147" y="504"/>
                  <a:pt x="1281" y="585"/>
                  <a:pt x="1368" y="703"/>
                </a:cubicBezTo>
                <a:close/>
                <a:moveTo>
                  <a:pt x="1054" y="1024"/>
                </a:moveTo>
                <a:cubicBezTo>
                  <a:pt x="1218" y="929"/>
                  <a:pt x="1218" y="929"/>
                  <a:pt x="1218" y="929"/>
                </a:cubicBezTo>
                <a:cubicBezTo>
                  <a:pt x="1228" y="959"/>
                  <a:pt x="1234" y="990"/>
                  <a:pt x="1234" y="1024"/>
                </a:cubicBezTo>
                <a:cubicBezTo>
                  <a:pt x="1234" y="1057"/>
                  <a:pt x="1228" y="1089"/>
                  <a:pt x="1218" y="1119"/>
                </a:cubicBezTo>
                <a:lnTo>
                  <a:pt x="1054" y="1024"/>
                </a:lnTo>
                <a:close/>
                <a:moveTo>
                  <a:pt x="1158" y="1222"/>
                </a:moveTo>
                <a:cubicBezTo>
                  <a:pt x="1116" y="1270"/>
                  <a:pt x="1058" y="1304"/>
                  <a:pt x="994" y="1318"/>
                </a:cubicBezTo>
                <a:cubicBezTo>
                  <a:pt x="994" y="1128"/>
                  <a:pt x="994" y="1128"/>
                  <a:pt x="994" y="1128"/>
                </a:cubicBezTo>
                <a:lnTo>
                  <a:pt x="1158" y="1222"/>
                </a:lnTo>
                <a:close/>
                <a:moveTo>
                  <a:pt x="994" y="920"/>
                </a:moveTo>
                <a:cubicBezTo>
                  <a:pt x="994" y="730"/>
                  <a:pt x="994" y="730"/>
                  <a:pt x="994" y="730"/>
                </a:cubicBezTo>
                <a:cubicBezTo>
                  <a:pt x="1058" y="743"/>
                  <a:pt x="1116" y="777"/>
                  <a:pt x="1158" y="825"/>
                </a:cubicBezTo>
                <a:lnTo>
                  <a:pt x="994" y="920"/>
                </a:lnTo>
                <a:close/>
                <a:moveTo>
                  <a:pt x="934" y="120"/>
                </a:moveTo>
                <a:cubicBezTo>
                  <a:pt x="967" y="120"/>
                  <a:pt x="994" y="147"/>
                  <a:pt x="994" y="180"/>
                </a:cubicBezTo>
                <a:cubicBezTo>
                  <a:pt x="994" y="223"/>
                  <a:pt x="964" y="319"/>
                  <a:pt x="934" y="357"/>
                </a:cubicBezTo>
                <a:cubicBezTo>
                  <a:pt x="903" y="319"/>
                  <a:pt x="874" y="222"/>
                  <a:pt x="874" y="180"/>
                </a:cubicBezTo>
                <a:cubicBezTo>
                  <a:pt x="874" y="147"/>
                  <a:pt x="900" y="120"/>
                  <a:pt x="934" y="120"/>
                </a:cubicBezTo>
                <a:close/>
                <a:moveTo>
                  <a:pt x="874" y="487"/>
                </a:moveTo>
                <a:cubicBezTo>
                  <a:pt x="874" y="608"/>
                  <a:pt x="874" y="608"/>
                  <a:pt x="874" y="608"/>
                </a:cubicBezTo>
                <a:cubicBezTo>
                  <a:pt x="765" y="624"/>
                  <a:pt x="669" y="681"/>
                  <a:pt x="604" y="764"/>
                </a:cubicBezTo>
                <a:cubicBezTo>
                  <a:pt x="499" y="703"/>
                  <a:pt x="499" y="703"/>
                  <a:pt x="499" y="703"/>
                </a:cubicBezTo>
                <a:cubicBezTo>
                  <a:pt x="586" y="585"/>
                  <a:pt x="720" y="504"/>
                  <a:pt x="874" y="487"/>
                </a:cubicBezTo>
                <a:close/>
                <a:moveTo>
                  <a:pt x="874" y="1128"/>
                </a:moveTo>
                <a:cubicBezTo>
                  <a:pt x="874" y="1318"/>
                  <a:pt x="874" y="1318"/>
                  <a:pt x="874" y="1318"/>
                </a:cubicBezTo>
                <a:cubicBezTo>
                  <a:pt x="809" y="1304"/>
                  <a:pt x="751" y="1270"/>
                  <a:pt x="709" y="1222"/>
                </a:cubicBezTo>
                <a:lnTo>
                  <a:pt x="874" y="1128"/>
                </a:lnTo>
                <a:close/>
                <a:moveTo>
                  <a:pt x="649" y="1119"/>
                </a:moveTo>
                <a:cubicBezTo>
                  <a:pt x="639" y="1089"/>
                  <a:pt x="634" y="1057"/>
                  <a:pt x="634" y="1024"/>
                </a:cubicBezTo>
                <a:cubicBezTo>
                  <a:pt x="634" y="990"/>
                  <a:pt x="639" y="959"/>
                  <a:pt x="649" y="929"/>
                </a:cubicBezTo>
                <a:cubicBezTo>
                  <a:pt x="814" y="1024"/>
                  <a:pt x="814" y="1024"/>
                  <a:pt x="814" y="1024"/>
                </a:cubicBezTo>
                <a:lnTo>
                  <a:pt x="649" y="1119"/>
                </a:lnTo>
                <a:close/>
                <a:moveTo>
                  <a:pt x="709" y="825"/>
                </a:moveTo>
                <a:cubicBezTo>
                  <a:pt x="751" y="777"/>
                  <a:pt x="809" y="743"/>
                  <a:pt x="874" y="730"/>
                </a:cubicBezTo>
                <a:cubicBezTo>
                  <a:pt x="874" y="920"/>
                  <a:pt x="874" y="920"/>
                  <a:pt x="874" y="920"/>
                </a:cubicBezTo>
                <a:lnTo>
                  <a:pt x="709" y="825"/>
                </a:lnTo>
                <a:close/>
                <a:moveTo>
                  <a:pt x="439" y="1240"/>
                </a:moveTo>
                <a:cubicBezTo>
                  <a:pt x="410" y="1174"/>
                  <a:pt x="394" y="1101"/>
                  <a:pt x="394" y="1024"/>
                </a:cubicBezTo>
                <a:cubicBezTo>
                  <a:pt x="394" y="947"/>
                  <a:pt x="410" y="874"/>
                  <a:pt x="439" y="807"/>
                </a:cubicBezTo>
                <a:cubicBezTo>
                  <a:pt x="544" y="868"/>
                  <a:pt x="544" y="868"/>
                  <a:pt x="544" y="868"/>
                </a:cubicBezTo>
                <a:cubicBezTo>
                  <a:pt x="524" y="916"/>
                  <a:pt x="514" y="969"/>
                  <a:pt x="514" y="1024"/>
                </a:cubicBezTo>
                <a:cubicBezTo>
                  <a:pt x="514" y="1079"/>
                  <a:pt x="524" y="1131"/>
                  <a:pt x="544" y="1180"/>
                </a:cubicBezTo>
                <a:lnTo>
                  <a:pt x="439" y="1240"/>
                </a:lnTo>
                <a:close/>
                <a:moveTo>
                  <a:pt x="499" y="1344"/>
                </a:moveTo>
                <a:cubicBezTo>
                  <a:pt x="604" y="1283"/>
                  <a:pt x="604" y="1283"/>
                  <a:pt x="604" y="1283"/>
                </a:cubicBezTo>
                <a:cubicBezTo>
                  <a:pt x="669" y="1366"/>
                  <a:pt x="765" y="1424"/>
                  <a:pt x="874" y="1439"/>
                </a:cubicBezTo>
                <a:cubicBezTo>
                  <a:pt x="874" y="1560"/>
                  <a:pt x="874" y="1560"/>
                  <a:pt x="874" y="1560"/>
                </a:cubicBezTo>
                <a:cubicBezTo>
                  <a:pt x="720" y="1543"/>
                  <a:pt x="586" y="1462"/>
                  <a:pt x="499" y="1344"/>
                </a:cubicBezTo>
                <a:close/>
                <a:moveTo>
                  <a:pt x="934" y="1928"/>
                </a:moveTo>
                <a:cubicBezTo>
                  <a:pt x="900" y="1928"/>
                  <a:pt x="874" y="1901"/>
                  <a:pt x="874" y="1868"/>
                </a:cubicBezTo>
                <a:cubicBezTo>
                  <a:pt x="874" y="1825"/>
                  <a:pt x="903" y="1728"/>
                  <a:pt x="934" y="1690"/>
                </a:cubicBezTo>
                <a:cubicBezTo>
                  <a:pt x="964" y="1728"/>
                  <a:pt x="994" y="1825"/>
                  <a:pt x="994" y="1868"/>
                </a:cubicBezTo>
                <a:cubicBezTo>
                  <a:pt x="994" y="1901"/>
                  <a:pt x="967" y="1928"/>
                  <a:pt x="934" y="1928"/>
                </a:cubicBezTo>
                <a:close/>
                <a:moveTo>
                  <a:pt x="994" y="1560"/>
                </a:moveTo>
                <a:cubicBezTo>
                  <a:pt x="994" y="1439"/>
                  <a:pt x="994" y="1439"/>
                  <a:pt x="994" y="1439"/>
                </a:cubicBezTo>
                <a:cubicBezTo>
                  <a:pt x="1103" y="1424"/>
                  <a:pt x="1198" y="1366"/>
                  <a:pt x="1263" y="1283"/>
                </a:cubicBezTo>
                <a:cubicBezTo>
                  <a:pt x="1368" y="1344"/>
                  <a:pt x="1368" y="1344"/>
                  <a:pt x="1368" y="1344"/>
                </a:cubicBezTo>
                <a:cubicBezTo>
                  <a:pt x="1281" y="1462"/>
                  <a:pt x="1147" y="1543"/>
                  <a:pt x="994" y="1560"/>
                </a:cubicBezTo>
                <a:close/>
                <a:moveTo>
                  <a:pt x="1428" y="1240"/>
                </a:moveTo>
                <a:cubicBezTo>
                  <a:pt x="1324" y="1180"/>
                  <a:pt x="1324" y="1180"/>
                  <a:pt x="1324" y="1180"/>
                </a:cubicBezTo>
                <a:cubicBezTo>
                  <a:pt x="1343" y="1131"/>
                  <a:pt x="1354" y="1079"/>
                  <a:pt x="1354" y="1024"/>
                </a:cubicBezTo>
                <a:cubicBezTo>
                  <a:pt x="1354" y="969"/>
                  <a:pt x="1343" y="916"/>
                  <a:pt x="1324" y="868"/>
                </a:cubicBezTo>
                <a:cubicBezTo>
                  <a:pt x="1428" y="807"/>
                  <a:pt x="1428" y="807"/>
                  <a:pt x="1428" y="807"/>
                </a:cubicBezTo>
                <a:cubicBezTo>
                  <a:pt x="1457" y="874"/>
                  <a:pt x="1474" y="947"/>
                  <a:pt x="1474" y="1024"/>
                </a:cubicBezTo>
                <a:cubicBezTo>
                  <a:pt x="1474" y="1101"/>
                  <a:pt x="1457" y="1174"/>
                  <a:pt x="1428" y="1240"/>
                </a:cubicBezTo>
                <a:close/>
                <a:moveTo>
                  <a:pt x="1691" y="1392"/>
                </a:moveTo>
                <a:cubicBezTo>
                  <a:pt x="1720" y="1408"/>
                  <a:pt x="1730" y="1445"/>
                  <a:pt x="1713" y="1474"/>
                </a:cubicBezTo>
                <a:cubicBezTo>
                  <a:pt x="1696" y="1502"/>
                  <a:pt x="1660" y="1512"/>
                  <a:pt x="1631" y="1496"/>
                </a:cubicBezTo>
                <a:cubicBezTo>
                  <a:pt x="1594" y="1474"/>
                  <a:pt x="1527" y="1402"/>
                  <a:pt x="1510" y="1357"/>
                </a:cubicBezTo>
                <a:cubicBezTo>
                  <a:pt x="1558" y="1348"/>
                  <a:pt x="1655" y="1371"/>
                  <a:pt x="1691" y="1392"/>
                </a:cubicBezTo>
                <a:close/>
                <a:moveTo>
                  <a:pt x="1713" y="574"/>
                </a:moveTo>
                <a:cubicBezTo>
                  <a:pt x="1730" y="602"/>
                  <a:pt x="1720" y="639"/>
                  <a:pt x="1691" y="656"/>
                </a:cubicBezTo>
                <a:cubicBezTo>
                  <a:pt x="1654" y="677"/>
                  <a:pt x="1558" y="699"/>
                  <a:pt x="1510" y="691"/>
                </a:cubicBezTo>
                <a:cubicBezTo>
                  <a:pt x="1527" y="645"/>
                  <a:pt x="1595" y="573"/>
                  <a:pt x="1631" y="552"/>
                </a:cubicBezTo>
                <a:cubicBezTo>
                  <a:pt x="1660" y="535"/>
                  <a:pt x="1696" y="545"/>
                  <a:pt x="1713" y="5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2" name="Freeform 16"/>
          <p:cNvSpPr>
            <a:spLocks noEditPoints="1"/>
          </p:cNvSpPr>
          <p:nvPr/>
        </p:nvSpPr>
        <p:spPr bwMode="auto">
          <a:xfrm>
            <a:off x="4356067" y="2554160"/>
            <a:ext cx="392623" cy="392504"/>
          </a:xfrm>
          <a:custGeom>
            <a:avLst/>
            <a:gdLst>
              <a:gd name="T0" fmla="*/ 1800 w 2048"/>
              <a:gd name="T1" fmla="*/ 1448 h 2048"/>
              <a:gd name="T2" fmla="*/ 1740 w 2048"/>
              <a:gd name="T3" fmla="*/ 240 h 2048"/>
              <a:gd name="T4" fmla="*/ 1560 w 2048"/>
              <a:gd name="T5" fmla="*/ 180 h 2048"/>
              <a:gd name="T6" fmla="*/ 1200 w 2048"/>
              <a:gd name="T7" fmla="*/ 180 h 2048"/>
              <a:gd name="T8" fmla="*/ 1080 w 2048"/>
              <a:gd name="T9" fmla="*/ 240 h 2048"/>
              <a:gd name="T10" fmla="*/ 900 w 2048"/>
              <a:gd name="T11" fmla="*/ 0 h 2048"/>
              <a:gd name="T12" fmla="*/ 720 w 2048"/>
              <a:gd name="T13" fmla="*/ 240 h 2048"/>
              <a:gd name="T14" fmla="*/ 600 w 2048"/>
              <a:gd name="T15" fmla="*/ 180 h 2048"/>
              <a:gd name="T16" fmla="*/ 240 w 2048"/>
              <a:gd name="T17" fmla="*/ 180 h 2048"/>
              <a:gd name="T18" fmla="*/ 60 w 2048"/>
              <a:gd name="T19" fmla="*/ 240 h 2048"/>
              <a:gd name="T20" fmla="*/ 0 w 2048"/>
              <a:gd name="T21" fmla="*/ 1988 h 2048"/>
              <a:gd name="T22" fmla="*/ 1500 w 2048"/>
              <a:gd name="T23" fmla="*/ 2048 h 2048"/>
              <a:gd name="T24" fmla="*/ 1560 w 2048"/>
              <a:gd name="T25" fmla="*/ 1808 h 2048"/>
              <a:gd name="T26" fmla="*/ 2048 w 2048"/>
              <a:gd name="T27" fmla="*/ 1568 h 2048"/>
              <a:gd name="T28" fmla="*/ 1988 w 2048"/>
              <a:gd name="T29" fmla="*/ 1448 h 2048"/>
              <a:gd name="T30" fmla="*/ 1380 w 2048"/>
              <a:gd name="T31" fmla="*/ 120 h 2048"/>
              <a:gd name="T32" fmla="*/ 1440 w 2048"/>
              <a:gd name="T33" fmla="*/ 240 h 2048"/>
              <a:gd name="T34" fmla="*/ 1320 w 2048"/>
              <a:gd name="T35" fmla="*/ 180 h 2048"/>
              <a:gd name="T36" fmla="*/ 900 w 2048"/>
              <a:gd name="T37" fmla="*/ 120 h 2048"/>
              <a:gd name="T38" fmla="*/ 960 w 2048"/>
              <a:gd name="T39" fmla="*/ 240 h 2048"/>
              <a:gd name="T40" fmla="*/ 840 w 2048"/>
              <a:gd name="T41" fmla="*/ 180 h 2048"/>
              <a:gd name="T42" fmla="*/ 420 w 2048"/>
              <a:gd name="T43" fmla="*/ 120 h 2048"/>
              <a:gd name="T44" fmla="*/ 480 w 2048"/>
              <a:gd name="T45" fmla="*/ 240 h 2048"/>
              <a:gd name="T46" fmla="*/ 360 w 2048"/>
              <a:gd name="T47" fmla="*/ 180 h 2048"/>
              <a:gd name="T48" fmla="*/ 480 w 2048"/>
              <a:gd name="T49" fmla="*/ 360 h 2048"/>
              <a:gd name="T50" fmla="*/ 540 w 2048"/>
              <a:gd name="T51" fmla="*/ 480 h 2048"/>
              <a:gd name="T52" fmla="*/ 600 w 2048"/>
              <a:gd name="T53" fmla="*/ 360 h 2048"/>
              <a:gd name="T54" fmla="*/ 960 w 2048"/>
              <a:gd name="T55" fmla="*/ 420 h 2048"/>
              <a:gd name="T56" fmla="*/ 1080 w 2048"/>
              <a:gd name="T57" fmla="*/ 420 h 2048"/>
              <a:gd name="T58" fmla="*/ 1440 w 2048"/>
              <a:gd name="T59" fmla="*/ 360 h 2048"/>
              <a:gd name="T60" fmla="*/ 1500 w 2048"/>
              <a:gd name="T61" fmla="*/ 480 h 2048"/>
              <a:gd name="T62" fmla="*/ 1560 w 2048"/>
              <a:gd name="T63" fmla="*/ 360 h 2048"/>
              <a:gd name="T64" fmla="*/ 1680 w 2048"/>
              <a:gd name="T65" fmla="*/ 1448 h 2048"/>
              <a:gd name="T66" fmla="*/ 601 w 2048"/>
              <a:gd name="T67" fmla="*/ 1473 h 2048"/>
              <a:gd name="T68" fmla="*/ 600 w 2048"/>
              <a:gd name="T69" fmla="*/ 1568 h 2048"/>
              <a:gd name="T70" fmla="*/ 360 w 2048"/>
              <a:gd name="T71" fmla="*/ 1568 h 2048"/>
              <a:gd name="T72" fmla="*/ 1440 w 2048"/>
              <a:gd name="T73" fmla="*/ 1928 h 2048"/>
              <a:gd name="T74" fmla="*/ 120 w 2048"/>
              <a:gd name="T75" fmla="*/ 360 h 2048"/>
              <a:gd name="T76" fmla="*/ 240 w 2048"/>
              <a:gd name="T77" fmla="*/ 1568 h 2048"/>
              <a:gd name="T78" fmla="*/ 1440 w 2048"/>
              <a:gd name="T79" fmla="*/ 1808 h 2048"/>
              <a:gd name="T80" fmla="*/ 1800 w 2048"/>
              <a:gd name="T81" fmla="*/ 1688 h 2048"/>
              <a:gd name="T82" fmla="*/ 720 w 2048"/>
              <a:gd name="T83" fmla="*/ 1568 h 2048"/>
              <a:gd name="T84" fmla="*/ 1800 w 2048"/>
              <a:gd name="T85" fmla="*/ 1688 h 2048"/>
              <a:gd name="T86" fmla="*/ 498 w 2048"/>
              <a:gd name="T87" fmla="*/ 621 h 2048"/>
              <a:gd name="T88" fmla="*/ 644 w 2048"/>
              <a:gd name="T89" fmla="*/ 682 h 2048"/>
              <a:gd name="T90" fmla="*/ 807 w 2048"/>
              <a:gd name="T91" fmla="*/ 490 h 2048"/>
              <a:gd name="T92" fmla="*/ 714 w 2048"/>
              <a:gd name="T93" fmla="*/ 810 h 2048"/>
              <a:gd name="T94" fmla="*/ 498 w 2048"/>
              <a:gd name="T95" fmla="*/ 706 h 2048"/>
              <a:gd name="T96" fmla="*/ 498 w 2048"/>
              <a:gd name="T97" fmla="*/ 1101 h 2048"/>
              <a:gd name="T98" fmla="*/ 644 w 2048"/>
              <a:gd name="T99" fmla="*/ 1162 h 2048"/>
              <a:gd name="T100" fmla="*/ 807 w 2048"/>
              <a:gd name="T101" fmla="*/ 970 h 2048"/>
              <a:gd name="T102" fmla="*/ 714 w 2048"/>
              <a:gd name="T103" fmla="*/ 1290 h 2048"/>
              <a:gd name="T104" fmla="*/ 498 w 2048"/>
              <a:gd name="T105" fmla="*/ 1186 h 2048"/>
              <a:gd name="T106" fmla="*/ 1020 w 2048"/>
              <a:gd name="T107" fmla="*/ 604 h 2048"/>
              <a:gd name="T108" fmla="*/ 1560 w 2048"/>
              <a:gd name="T109" fmla="*/ 664 h 2048"/>
              <a:gd name="T110" fmla="*/ 1020 w 2048"/>
              <a:gd name="T111" fmla="*/ 724 h 2048"/>
              <a:gd name="T112" fmla="*/ 960 w 2048"/>
              <a:gd name="T113" fmla="*/ 904 h 2048"/>
              <a:gd name="T114" fmla="*/ 1500 w 2048"/>
              <a:gd name="T115" fmla="*/ 844 h 2048"/>
              <a:gd name="T116" fmla="*/ 1500 w 2048"/>
              <a:gd name="T117" fmla="*/ 964 h 2048"/>
              <a:gd name="T118" fmla="*/ 960 w 2048"/>
              <a:gd name="T119" fmla="*/ 904 h 2048"/>
              <a:gd name="T120" fmla="*/ 1020 w 2048"/>
              <a:gd name="T121" fmla="*/ 1084 h 2048"/>
              <a:gd name="T122" fmla="*/ 1560 w 2048"/>
              <a:gd name="T123" fmla="*/ 1144 h 2048"/>
              <a:gd name="T124" fmla="*/ 1020 w 2048"/>
              <a:gd name="T125" fmla="*/ 120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8" h="2048">
                <a:moveTo>
                  <a:pt x="1988" y="1448"/>
                </a:moveTo>
                <a:cubicBezTo>
                  <a:pt x="1800" y="1448"/>
                  <a:pt x="1800" y="1448"/>
                  <a:pt x="1800" y="1448"/>
                </a:cubicBezTo>
                <a:cubicBezTo>
                  <a:pt x="1800" y="300"/>
                  <a:pt x="1800" y="300"/>
                  <a:pt x="1800" y="300"/>
                </a:cubicBezTo>
                <a:cubicBezTo>
                  <a:pt x="1800" y="267"/>
                  <a:pt x="1773" y="240"/>
                  <a:pt x="1740" y="240"/>
                </a:cubicBezTo>
                <a:cubicBezTo>
                  <a:pt x="1560" y="240"/>
                  <a:pt x="1560" y="240"/>
                  <a:pt x="1560" y="240"/>
                </a:cubicBezTo>
                <a:cubicBezTo>
                  <a:pt x="1560" y="180"/>
                  <a:pt x="1560" y="180"/>
                  <a:pt x="1560" y="180"/>
                </a:cubicBezTo>
                <a:cubicBezTo>
                  <a:pt x="1560" y="80"/>
                  <a:pt x="1479" y="0"/>
                  <a:pt x="1380" y="0"/>
                </a:cubicBezTo>
                <a:cubicBezTo>
                  <a:pt x="1281" y="0"/>
                  <a:pt x="1200" y="80"/>
                  <a:pt x="1200" y="180"/>
                </a:cubicBezTo>
                <a:cubicBezTo>
                  <a:pt x="1200" y="240"/>
                  <a:pt x="1200" y="240"/>
                  <a:pt x="1200" y="240"/>
                </a:cubicBezTo>
                <a:cubicBezTo>
                  <a:pt x="1080" y="240"/>
                  <a:pt x="1080" y="240"/>
                  <a:pt x="1080" y="240"/>
                </a:cubicBezTo>
                <a:cubicBezTo>
                  <a:pt x="1080" y="180"/>
                  <a:pt x="1080" y="180"/>
                  <a:pt x="1080" y="180"/>
                </a:cubicBezTo>
                <a:cubicBezTo>
                  <a:pt x="1080" y="80"/>
                  <a:pt x="999" y="0"/>
                  <a:pt x="900" y="0"/>
                </a:cubicBezTo>
                <a:cubicBezTo>
                  <a:pt x="801" y="0"/>
                  <a:pt x="720" y="80"/>
                  <a:pt x="720" y="180"/>
                </a:cubicBezTo>
                <a:cubicBezTo>
                  <a:pt x="720" y="240"/>
                  <a:pt x="720" y="240"/>
                  <a:pt x="720" y="240"/>
                </a:cubicBezTo>
                <a:cubicBezTo>
                  <a:pt x="600" y="240"/>
                  <a:pt x="600" y="240"/>
                  <a:pt x="600" y="240"/>
                </a:cubicBezTo>
                <a:cubicBezTo>
                  <a:pt x="600" y="180"/>
                  <a:pt x="600" y="180"/>
                  <a:pt x="600" y="180"/>
                </a:cubicBezTo>
                <a:cubicBezTo>
                  <a:pt x="600" y="80"/>
                  <a:pt x="519" y="0"/>
                  <a:pt x="420" y="0"/>
                </a:cubicBezTo>
                <a:cubicBezTo>
                  <a:pt x="321" y="0"/>
                  <a:pt x="240" y="80"/>
                  <a:pt x="240" y="180"/>
                </a:cubicBezTo>
                <a:cubicBezTo>
                  <a:pt x="240" y="240"/>
                  <a:pt x="240" y="240"/>
                  <a:pt x="240" y="240"/>
                </a:cubicBezTo>
                <a:cubicBezTo>
                  <a:pt x="60" y="240"/>
                  <a:pt x="60" y="240"/>
                  <a:pt x="60" y="240"/>
                </a:cubicBezTo>
                <a:cubicBezTo>
                  <a:pt x="27" y="240"/>
                  <a:pt x="0" y="267"/>
                  <a:pt x="0" y="300"/>
                </a:cubicBezTo>
                <a:cubicBezTo>
                  <a:pt x="0" y="1988"/>
                  <a:pt x="0" y="1988"/>
                  <a:pt x="0" y="1988"/>
                </a:cubicBezTo>
                <a:cubicBezTo>
                  <a:pt x="0" y="2021"/>
                  <a:pt x="27" y="2048"/>
                  <a:pt x="60" y="2048"/>
                </a:cubicBezTo>
                <a:cubicBezTo>
                  <a:pt x="1500" y="2048"/>
                  <a:pt x="1500" y="2048"/>
                  <a:pt x="1500" y="2048"/>
                </a:cubicBezTo>
                <a:cubicBezTo>
                  <a:pt x="1533" y="2048"/>
                  <a:pt x="1560" y="2021"/>
                  <a:pt x="1560" y="1988"/>
                </a:cubicBezTo>
                <a:cubicBezTo>
                  <a:pt x="1560" y="1808"/>
                  <a:pt x="1560" y="1808"/>
                  <a:pt x="1560" y="1808"/>
                </a:cubicBezTo>
                <a:cubicBezTo>
                  <a:pt x="1800" y="1808"/>
                  <a:pt x="1800" y="1808"/>
                  <a:pt x="1800" y="1808"/>
                </a:cubicBezTo>
                <a:cubicBezTo>
                  <a:pt x="1934" y="1808"/>
                  <a:pt x="2048" y="1698"/>
                  <a:pt x="2048" y="1568"/>
                </a:cubicBezTo>
                <a:cubicBezTo>
                  <a:pt x="2048" y="1508"/>
                  <a:pt x="2048" y="1508"/>
                  <a:pt x="2048" y="1508"/>
                </a:cubicBezTo>
                <a:cubicBezTo>
                  <a:pt x="2048" y="1475"/>
                  <a:pt x="2021" y="1448"/>
                  <a:pt x="1988" y="1448"/>
                </a:cubicBezTo>
                <a:close/>
                <a:moveTo>
                  <a:pt x="1320" y="180"/>
                </a:moveTo>
                <a:cubicBezTo>
                  <a:pt x="1320" y="147"/>
                  <a:pt x="1347" y="120"/>
                  <a:pt x="1380" y="120"/>
                </a:cubicBezTo>
                <a:cubicBezTo>
                  <a:pt x="1413" y="120"/>
                  <a:pt x="1440" y="147"/>
                  <a:pt x="1440" y="180"/>
                </a:cubicBezTo>
                <a:cubicBezTo>
                  <a:pt x="1440" y="240"/>
                  <a:pt x="1440" y="240"/>
                  <a:pt x="1440" y="240"/>
                </a:cubicBezTo>
                <a:cubicBezTo>
                  <a:pt x="1320" y="240"/>
                  <a:pt x="1320" y="240"/>
                  <a:pt x="1320" y="240"/>
                </a:cubicBezTo>
                <a:lnTo>
                  <a:pt x="1320" y="180"/>
                </a:lnTo>
                <a:close/>
                <a:moveTo>
                  <a:pt x="840" y="180"/>
                </a:moveTo>
                <a:cubicBezTo>
                  <a:pt x="840" y="147"/>
                  <a:pt x="867" y="120"/>
                  <a:pt x="900" y="120"/>
                </a:cubicBezTo>
                <a:cubicBezTo>
                  <a:pt x="933" y="120"/>
                  <a:pt x="960" y="147"/>
                  <a:pt x="960" y="180"/>
                </a:cubicBezTo>
                <a:cubicBezTo>
                  <a:pt x="960" y="240"/>
                  <a:pt x="960" y="240"/>
                  <a:pt x="960" y="240"/>
                </a:cubicBezTo>
                <a:cubicBezTo>
                  <a:pt x="840" y="240"/>
                  <a:pt x="840" y="240"/>
                  <a:pt x="840" y="240"/>
                </a:cubicBezTo>
                <a:lnTo>
                  <a:pt x="840" y="180"/>
                </a:lnTo>
                <a:close/>
                <a:moveTo>
                  <a:pt x="360" y="180"/>
                </a:moveTo>
                <a:cubicBezTo>
                  <a:pt x="360" y="147"/>
                  <a:pt x="387" y="120"/>
                  <a:pt x="420" y="120"/>
                </a:cubicBezTo>
                <a:cubicBezTo>
                  <a:pt x="453" y="120"/>
                  <a:pt x="480" y="147"/>
                  <a:pt x="480" y="180"/>
                </a:cubicBezTo>
                <a:cubicBezTo>
                  <a:pt x="480" y="240"/>
                  <a:pt x="480" y="240"/>
                  <a:pt x="480" y="240"/>
                </a:cubicBezTo>
                <a:cubicBezTo>
                  <a:pt x="360" y="240"/>
                  <a:pt x="360" y="240"/>
                  <a:pt x="360" y="240"/>
                </a:cubicBezTo>
                <a:lnTo>
                  <a:pt x="360" y="180"/>
                </a:lnTo>
                <a:close/>
                <a:moveTo>
                  <a:pt x="360" y="360"/>
                </a:moveTo>
                <a:cubicBezTo>
                  <a:pt x="480" y="360"/>
                  <a:pt x="480" y="360"/>
                  <a:pt x="480" y="360"/>
                </a:cubicBezTo>
                <a:cubicBezTo>
                  <a:pt x="480" y="420"/>
                  <a:pt x="480" y="420"/>
                  <a:pt x="480" y="420"/>
                </a:cubicBezTo>
                <a:cubicBezTo>
                  <a:pt x="480" y="453"/>
                  <a:pt x="507" y="480"/>
                  <a:pt x="540" y="480"/>
                </a:cubicBezTo>
                <a:cubicBezTo>
                  <a:pt x="573" y="480"/>
                  <a:pt x="600" y="453"/>
                  <a:pt x="600" y="420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960" y="360"/>
                  <a:pt x="960" y="360"/>
                  <a:pt x="960" y="360"/>
                </a:cubicBezTo>
                <a:cubicBezTo>
                  <a:pt x="960" y="420"/>
                  <a:pt x="960" y="420"/>
                  <a:pt x="960" y="420"/>
                </a:cubicBezTo>
                <a:cubicBezTo>
                  <a:pt x="960" y="453"/>
                  <a:pt x="987" y="480"/>
                  <a:pt x="1020" y="480"/>
                </a:cubicBezTo>
                <a:cubicBezTo>
                  <a:pt x="1053" y="480"/>
                  <a:pt x="1080" y="453"/>
                  <a:pt x="1080" y="420"/>
                </a:cubicBezTo>
                <a:cubicBezTo>
                  <a:pt x="1080" y="360"/>
                  <a:pt x="1080" y="360"/>
                  <a:pt x="1080" y="360"/>
                </a:cubicBezTo>
                <a:cubicBezTo>
                  <a:pt x="1440" y="360"/>
                  <a:pt x="1440" y="360"/>
                  <a:pt x="1440" y="360"/>
                </a:cubicBezTo>
                <a:cubicBezTo>
                  <a:pt x="1440" y="420"/>
                  <a:pt x="1440" y="420"/>
                  <a:pt x="1440" y="420"/>
                </a:cubicBezTo>
                <a:cubicBezTo>
                  <a:pt x="1440" y="453"/>
                  <a:pt x="1467" y="480"/>
                  <a:pt x="1500" y="480"/>
                </a:cubicBezTo>
                <a:cubicBezTo>
                  <a:pt x="1533" y="480"/>
                  <a:pt x="1560" y="453"/>
                  <a:pt x="1560" y="420"/>
                </a:cubicBezTo>
                <a:cubicBezTo>
                  <a:pt x="1560" y="360"/>
                  <a:pt x="1560" y="360"/>
                  <a:pt x="1560" y="360"/>
                </a:cubicBezTo>
                <a:cubicBezTo>
                  <a:pt x="1680" y="360"/>
                  <a:pt x="1680" y="360"/>
                  <a:pt x="1680" y="360"/>
                </a:cubicBezTo>
                <a:cubicBezTo>
                  <a:pt x="1680" y="1448"/>
                  <a:pt x="1680" y="1448"/>
                  <a:pt x="1680" y="1448"/>
                </a:cubicBezTo>
                <a:cubicBezTo>
                  <a:pt x="650" y="1448"/>
                  <a:pt x="650" y="1448"/>
                  <a:pt x="650" y="1448"/>
                </a:cubicBezTo>
                <a:cubicBezTo>
                  <a:pt x="630" y="1448"/>
                  <a:pt x="612" y="1457"/>
                  <a:pt x="601" y="1473"/>
                </a:cubicBezTo>
                <a:cubicBezTo>
                  <a:pt x="590" y="1489"/>
                  <a:pt x="587" y="1509"/>
                  <a:pt x="593" y="1528"/>
                </a:cubicBezTo>
                <a:cubicBezTo>
                  <a:pt x="598" y="1540"/>
                  <a:pt x="600" y="1554"/>
                  <a:pt x="600" y="1568"/>
                </a:cubicBezTo>
                <a:cubicBezTo>
                  <a:pt x="600" y="1634"/>
                  <a:pt x="546" y="1688"/>
                  <a:pt x="480" y="1688"/>
                </a:cubicBezTo>
                <a:cubicBezTo>
                  <a:pt x="414" y="1688"/>
                  <a:pt x="360" y="1634"/>
                  <a:pt x="360" y="1568"/>
                </a:cubicBezTo>
                <a:lnTo>
                  <a:pt x="360" y="360"/>
                </a:lnTo>
                <a:close/>
                <a:moveTo>
                  <a:pt x="1440" y="1928"/>
                </a:moveTo>
                <a:cubicBezTo>
                  <a:pt x="120" y="1928"/>
                  <a:pt x="120" y="1928"/>
                  <a:pt x="120" y="1928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240" y="360"/>
                  <a:pt x="240" y="360"/>
                  <a:pt x="240" y="360"/>
                </a:cubicBezTo>
                <a:cubicBezTo>
                  <a:pt x="240" y="1568"/>
                  <a:pt x="240" y="1568"/>
                  <a:pt x="240" y="1568"/>
                </a:cubicBezTo>
                <a:cubicBezTo>
                  <a:pt x="240" y="1700"/>
                  <a:pt x="348" y="1808"/>
                  <a:pt x="480" y="1808"/>
                </a:cubicBezTo>
                <a:cubicBezTo>
                  <a:pt x="1440" y="1808"/>
                  <a:pt x="1440" y="1808"/>
                  <a:pt x="1440" y="1808"/>
                </a:cubicBezTo>
                <a:lnTo>
                  <a:pt x="1440" y="1928"/>
                </a:lnTo>
                <a:close/>
                <a:moveTo>
                  <a:pt x="1800" y="1688"/>
                </a:moveTo>
                <a:cubicBezTo>
                  <a:pt x="688" y="1688"/>
                  <a:pt x="688" y="1688"/>
                  <a:pt x="688" y="1688"/>
                </a:cubicBezTo>
                <a:cubicBezTo>
                  <a:pt x="708" y="1652"/>
                  <a:pt x="720" y="1611"/>
                  <a:pt x="720" y="1568"/>
                </a:cubicBezTo>
                <a:cubicBezTo>
                  <a:pt x="1928" y="1568"/>
                  <a:pt x="1928" y="1568"/>
                  <a:pt x="1928" y="1568"/>
                </a:cubicBezTo>
                <a:cubicBezTo>
                  <a:pt x="1928" y="1632"/>
                  <a:pt x="1868" y="1688"/>
                  <a:pt x="1800" y="1688"/>
                </a:cubicBezTo>
                <a:close/>
                <a:moveTo>
                  <a:pt x="498" y="706"/>
                </a:moveTo>
                <a:cubicBezTo>
                  <a:pt x="474" y="683"/>
                  <a:pt x="474" y="645"/>
                  <a:pt x="498" y="621"/>
                </a:cubicBezTo>
                <a:cubicBezTo>
                  <a:pt x="521" y="598"/>
                  <a:pt x="559" y="598"/>
                  <a:pt x="582" y="621"/>
                </a:cubicBezTo>
                <a:cubicBezTo>
                  <a:pt x="644" y="682"/>
                  <a:pt x="644" y="682"/>
                  <a:pt x="644" y="682"/>
                </a:cubicBezTo>
                <a:cubicBezTo>
                  <a:pt x="726" y="517"/>
                  <a:pt x="726" y="517"/>
                  <a:pt x="726" y="517"/>
                </a:cubicBezTo>
                <a:cubicBezTo>
                  <a:pt x="741" y="487"/>
                  <a:pt x="777" y="475"/>
                  <a:pt x="807" y="490"/>
                </a:cubicBezTo>
                <a:cubicBezTo>
                  <a:pt x="836" y="505"/>
                  <a:pt x="848" y="541"/>
                  <a:pt x="834" y="570"/>
                </a:cubicBezTo>
                <a:cubicBezTo>
                  <a:pt x="714" y="810"/>
                  <a:pt x="714" y="810"/>
                  <a:pt x="714" y="810"/>
                </a:cubicBezTo>
                <a:cubicBezTo>
                  <a:pt x="695" y="847"/>
                  <a:pt x="647" y="855"/>
                  <a:pt x="618" y="826"/>
                </a:cubicBezTo>
                <a:lnTo>
                  <a:pt x="498" y="706"/>
                </a:lnTo>
                <a:close/>
                <a:moveTo>
                  <a:pt x="498" y="1186"/>
                </a:moveTo>
                <a:cubicBezTo>
                  <a:pt x="474" y="1163"/>
                  <a:pt x="474" y="1125"/>
                  <a:pt x="498" y="1101"/>
                </a:cubicBezTo>
                <a:cubicBezTo>
                  <a:pt x="521" y="1078"/>
                  <a:pt x="559" y="1078"/>
                  <a:pt x="582" y="1101"/>
                </a:cubicBezTo>
                <a:cubicBezTo>
                  <a:pt x="644" y="1162"/>
                  <a:pt x="644" y="1162"/>
                  <a:pt x="644" y="1162"/>
                </a:cubicBezTo>
                <a:cubicBezTo>
                  <a:pt x="726" y="997"/>
                  <a:pt x="726" y="997"/>
                  <a:pt x="726" y="997"/>
                </a:cubicBezTo>
                <a:cubicBezTo>
                  <a:pt x="741" y="967"/>
                  <a:pt x="777" y="955"/>
                  <a:pt x="807" y="970"/>
                </a:cubicBezTo>
                <a:cubicBezTo>
                  <a:pt x="836" y="985"/>
                  <a:pt x="848" y="1021"/>
                  <a:pt x="834" y="1050"/>
                </a:cubicBezTo>
                <a:cubicBezTo>
                  <a:pt x="714" y="1290"/>
                  <a:pt x="714" y="1290"/>
                  <a:pt x="714" y="1290"/>
                </a:cubicBezTo>
                <a:cubicBezTo>
                  <a:pt x="695" y="1327"/>
                  <a:pt x="647" y="1335"/>
                  <a:pt x="618" y="1306"/>
                </a:cubicBezTo>
                <a:lnTo>
                  <a:pt x="498" y="1186"/>
                </a:lnTo>
                <a:close/>
                <a:moveTo>
                  <a:pt x="960" y="664"/>
                </a:moveTo>
                <a:cubicBezTo>
                  <a:pt x="960" y="631"/>
                  <a:pt x="987" y="604"/>
                  <a:pt x="1020" y="604"/>
                </a:cubicBezTo>
                <a:cubicBezTo>
                  <a:pt x="1500" y="604"/>
                  <a:pt x="1500" y="604"/>
                  <a:pt x="1500" y="604"/>
                </a:cubicBezTo>
                <a:cubicBezTo>
                  <a:pt x="1533" y="604"/>
                  <a:pt x="1560" y="631"/>
                  <a:pt x="1560" y="664"/>
                </a:cubicBezTo>
                <a:cubicBezTo>
                  <a:pt x="1560" y="697"/>
                  <a:pt x="1533" y="724"/>
                  <a:pt x="1500" y="724"/>
                </a:cubicBezTo>
                <a:cubicBezTo>
                  <a:pt x="1020" y="724"/>
                  <a:pt x="1020" y="724"/>
                  <a:pt x="1020" y="724"/>
                </a:cubicBezTo>
                <a:cubicBezTo>
                  <a:pt x="987" y="724"/>
                  <a:pt x="960" y="697"/>
                  <a:pt x="960" y="664"/>
                </a:cubicBezTo>
                <a:close/>
                <a:moveTo>
                  <a:pt x="960" y="904"/>
                </a:moveTo>
                <a:cubicBezTo>
                  <a:pt x="960" y="871"/>
                  <a:pt x="987" y="844"/>
                  <a:pt x="1020" y="844"/>
                </a:cubicBezTo>
                <a:cubicBezTo>
                  <a:pt x="1500" y="844"/>
                  <a:pt x="1500" y="844"/>
                  <a:pt x="1500" y="844"/>
                </a:cubicBezTo>
                <a:cubicBezTo>
                  <a:pt x="1533" y="844"/>
                  <a:pt x="1560" y="871"/>
                  <a:pt x="1560" y="904"/>
                </a:cubicBezTo>
                <a:cubicBezTo>
                  <a:pt x="1560" y="937"/>
                  <a:pt x="1533" y="964"/>
                  <a:pt x="1500" y="964"/>
                </a:cubicBezTo>
                <a:cubicBezTo>
                  <a:pt x="1020" y="964"/>
                  <a:pt x="1020" y="964"/>
                  <a:pt x="1020" y="964"/>
                </a:cubicBezTo>
                <a:cubicBezTo>
                  <a:pt x="987" y="964"/>
                  <a:pt x="960" y="937"/>
                  <a:pt x="960" y="904"/>
                </a:cubicBezTo>
                <a:close/>
                <a:moveTo>
                  <a:pt x="960" y="1144"/>
                </a:moveTo>
                <a:cubicBezTo>
                  <a:pt x="960" y="1111"/>
                  <a:pt x="987" y="1084"/>
                  <a:pt x="1020" y="1084"/>
                </a:cubicBezTo>
                <a:cubicBezTo>
                  <a:pt x="1500" y="1084"/>
                  <a:pt x="1500" y="1084"/>
                  <a:pt x="1500" y="1084"/>
                </a:cubicBezTo>
                <a:cubicBezTo>
                  <a:pt x="1533" y="1084"/>
                  <a:pt x="1560" y="1111"/>
                  <a:pt x="1560" y="1144"/>
                </a:cubicBezTo>
                <a:cubicBezTo>
                  <a:pt x="1560" y="1177"/>
                  <a:pt x="1533" y="1204"/>
                  <a:pt x="1500" y="1204"/>
                </a:cubicBezTo>
                <a:cubicBezTo>
                  <a:pt x="1020" y="1204"/>
                  <a:pt x="1020" y="1204"/>
                  <a:pt x="1020" y="1204"/>
                </a:cubicBezTo>
                <a:cubicBezTo>
                  <a:pt x="987" y="1204"/>
                  <a:pt x="960" y="1177"/>
                  <a:pt x="960" y="11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3" name="Freeform 17"/>
          <p:cNvSpPr>
            <a:spLocks noEditPoints="1"/>
          </p:cNvSpPr>
          <p:nvPr/>
        </p:nvSpPr>
        <p:spPr bwMode="auto">
          <a:xfrm>
            <a:off x="5087723" y="2554160"/>
            <a:ext cx="392623" cy="392504"/>
          </a:xfrm>
          <a:custGeom>
            <a:avLst/>
            <a:gdLst>
              <a:gd name="T0" fmla="*/ 218 w 2048"/>
              <a:gd name="T1" fmla="*/ 1660 h 2048"/>
              <a:gd name="T2" fmla="*/ 555 w 2048"/>
              <a:gd name="T3" fmla="*/ 1792 h 2048"/>
              <a:gd name="T4" fmla="*/ 904 w 2048"/>
              <a:gd name="T5" fmla="*/ 2048 h 2048"/>
              <a:gd name="T6" fmla="*/ 1236 w 2048"/>
              <a:gd name="T7" fmla="*/ 1898 h 2048"/>
              <a:gd name="T8" fmla="*/ 1660 w 2048"/>
              <a:gd name="T9" fmla="*/ 1830 h 2048"/>
              <a:gd name="T10" fmla="*/ 1792 w 2048"/>
              <a:gd name="T11" fmla="*/ 1492 h 2048"/>
              <a:gd name="T12" fmla="*/ 2048 w 2048"/>
              <a:gd name="T13" fmla="*/ 1144 h 2048"/>
              <a:gd name="T14" fmla="*/ 1899 w 2048"/>
              <a:gd name="T15" fmla="*/ 812 h 2048"/>
              <a:gd name="T16" fmla="*/ 1830 w 2048"/>
              <a:gd name="T17" fmla="*/ 387 h 2048"/>
              <a:gd name="T18" fmla="*/ 1493 w 2048"/>
              <a:gd name="T19" fmla="*/ 255 h 2048"/>
              <a:gd name="T20" fmla="*/ 1144 w 2048"/>
              <a:gd name="T21" fmla="*/ 0 h 2048"/>
              <a:gd name="T22" fmla="*/ 812 w 2048"/>
              <a:gd name="T23" fmla="*/ 149 h 2048"/>
              <a:gd name="T24" fmla="*/ 388 w 2048"/>
              <a:gd name="T25" fmla="*/ 218 h 2048"/>
              <a:gd name="T26" fmla="*/ 256 w 2048"/>
              <a:gd name="T27" fmla="*/ 555 h 2048"/>
              <a:gd name="T28" fmla="*/ 0 w 2048"/>
              <a:gd name="T29" fmla="*/ 904 h 2048"/>
              <a:gd name="T30" fmla="*/ 149 w 2048"/>
              <a:gd name="T31" fmla="*/ 1236 h 2048"/>
              <a:gd name="T32" fmla="*/ 219 w 2048"/>
              <a:gd name="T33" fmla="*/ 915 h 2048"/>
              <a:gd name="T34" fmla="*/ 378 w 2048"/>
              <a:gd name="T35" fmla="*/ 532 h 2048"/>
              <a:gd name="T36" fmla="*/ 532 w 2048"/>
              <a:gd name="T37" fmla="*/ 378 h 2048"/>
              <a:gd name="T38" fmla="*/ 916 w 2048"/>
              <a:gd name="T39" fmla="*/ 219 h 2048"/>
              <a:gd name="T40" fmla="*/ 1132 w 2048"/>
              <a:gd name="T41" fmla="*/ 219 h 2048"/>
              <a:gd name="T42" fmla="*/ 1516 w 2048"/>
              <a:gd name="T43" fmla="*/ 378 h 2048"/>
              <a:gd name="T44" fmla="*/ 1670 w 2048"/>
              <a:gd name="T45" fmla="*/ 532 h 2048"/>
              <a:gd name="T46" fmla="*/ 1829 w 2048"/>
              <a:gd name="T47" fmla="*/ 915 h 2048"/>
              <a:gd name="T48" fmla="*/ 1829 w 2048"/>
              <a:gd name="T49" fmla="*/ 1132 h 2048"/>
              <a:gd name="T50" fmla="*/ 1670 w 2048"/>
              <a:gd name="T51" fmla="*/ 1516 h 2048"/>
              <a:gd name="T52" fmla="*/ 1516 w 2048"/>
              <a:gd name="T53" fmla="*/ 1669 h 2048"/>
              <a:gd name="T54" fmla="*/ 1132 w 2048"/>
              <a:gd name="T55" fmla="*/ 1829 h 2048"/>
              <a:gd name="T56" fmla="*/ 916 w 2048"/>
              <a:gd name="T57" fmla="*/ 1829 h 2048"/>
              <a:gd name="T58" fmla="*/ 532 w 2048"/>
              <a:gd name="T59" fmla="*/ 1669 h 2048"/>
              <a:gd name="T60" fmla="*/ 378 w 2048"/>
              <a:gd name="T61" fmla="*/ 1516 h 2048"/>
              <a:gd name="T62" fmla="*/ 219 w 2048"/>
              <a:gd name="T63" fmla="*/ 1132 h 2048"/>
              <a:gd name="T64" fmla="*/ 1024 w 2048"/>
              <a:gd name="T65" fmla="*/ 1684 h 2048"/>
              <a:gd name="T66" fmla="*/ 364 w 2048"/>
              <a:gd name="T67" fmla="*/ 1024 h 2048"/>
              <a:gd name="T68" fmla="*/ 1564 w 2048"/>
              <a:gd name="T69" fmla="*/ 1024 h 2048"/>
              <a:gd name="T70" fmla="*/ 1024 w 2048"/>
              <a:gd name="T71" fmla="*/ 484 h 2048"/>
              <a:gd name="T72" fmla="*/ 843 w 2048"/>
              <a:gd name="T73" fmla="*/ 921 h 2048"/>
              <a:gd name="T74" fmla="*/ 1024 w 2048"/>
              <a:gd name="T75" fmla="*/ 604 h 2048"/>
              <a:gd name="T76" fmla="*/ 1203 w 2048"/>
              <a:gd name="T77" fmla="*/ 921 h 2048"/>
              <a:gd name="T78" fmla="*/ 1023 w 2048"/>
              <a:gd name="T79" fmla="*/ 861 h 2048"/>
              <a:gd name="T80" fmla="*/ 1203 w 2048"/>
              <a:gd name="T81" fmla="*/ 1161 h 2048"/>
              <a:gd name="T82" fmla="*/ 1024 w 2048"/>
              <a:gd name="T83" fmla="*/ 1444 h 2048"/>
              <a:gd name="T84" fmla="*/ 843 w 2048"/>
              <a:gd name="T85" fmla="*/ 1161 h 2048"/>
              <a:gd name="T86" fmla="*/ 1023 w 2048"/>
              <a:gd name="T87" fmla="*/ 1221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48" h="2048">
                <a:moveTo>
                  <a:pt x="256" y="1492"/>
                </a:moveTo>
                <a:cubicBezTo>
                  <a:pt x="207" y="1591"/>
                  <a:pt x="207" y="1591"/>
                  <a:pt x="207" y="1591"/>
                </a:cubicBezTo>
                <a:cubicBezTo>
                  <a:pt x="195" y="1614"/>
                  <a:pt x="200" y="1642"/>
                  <a:pt x="218" y="1660"/>
                </a:cubicBezTo>
                <a:cubicBezTo>
                  <a:pt x="388" y="1830"/>
                  <a:pt x="388" y="1830"/>
                  <a:pt x="388" y="1830"/>
                </a:cubicBezTo>
                <a:cubicBezTo>
                  <a:pt x="406" y="1848"/>
                  <a:pt x="434" y="1853"/>
                  <a:pt x="457" y="1841"/>
                </a:cubicBezTo>
                <a:cubicBezTo>
                  <a:pt x="555" y="1792"/>
                  <a:pt x="555" y="1792"/>
                  <a:pt x="555" y="1792"/>
                </a:cubicBezTo>
                <a:cubicBezTo>
                  <a:pt x="635" y="1841"/>
                  <a:pt x="721" y="1876"/>
                  <a:pt x="812" y="1898"/>
                </a:cubicBezTo>
                <a:cubicBezTo>
                  <a:pt x="847" y="2006"/>
                  <a:pt x="847" y="2006"/>
                  <a:pt x="847" y="2006"/>
                </a:cubicBezTo>
                <a:cubicBezTo>
                  <a:pt x="855" y="2031"/>
                  <a:pt x="878" y="2048"/>
                  <a:pt x="904" y="2048"/>
                </a:cubicBezTo>
                <a:cubicBezTo>
                  <a:pt x="1144" y="2048"/>
                  <a:pt x="1144" y="2048"/>
                  <a:pt x="1144" y="2048"/>
                </a:cubicBezTo>
                <a:cubicBezTo>
                  <a:pt x="1170" y="2048"/>
                  <a:pt x="1193" y="2031"/>
                  <a:pt x="1201" y="2006"/>
                </a:cubicBezTo>
                <a:cubicBezTo>
                  <a:pt x="1236" y="1898"/>
                  <a:pt x="1236" y="1898"/>
                  <a:pt x="1236" y="1898"/>
                </a:cubicBezTo>
                <a:cubicBezTo>
                  <a:pt x="1327" y="1876"/>
                  <a:pt x="1413" y="1841"/>
                  <a:pt x="1493" y="1792"/>
                </a:cubicBezTo>
                <a:cubicBezTo>
                  <a:pt x="1591" y="1841"/>
                  <a:pt x="1591" y="1841"/>
                  <a:pt x="1591" y="1841"/>
                </a:cubicBezTo>
                <a:cubicBezTo>
                  <a:pt x="1614" y="1853"/>
                  <a:pt x="1642" y="1848"/>
                  <a:pt x="1660" y="1830"/>
                </a:cubicBezTo>
                <a:cubicBezTo>
                  <a:pt x="1830" y="1660"/>
                  <a:pt x="1830" y="1660"/>
                  <a:pt x="1830" y="1660"/>
                </a:cubicBezTo>
                <a:cubicBezTo>
                  <a:pt x="1848" y="1642"/>
                  <a:pt x="1853" y="1614"/>
                  <a:pt x="1841" y="1591"/>
                </a:cubicBezTo>
                <a:cubicBezTo>
                  <a:pt x="1792" y="1492"/>
                  <a:pt x="1792" y="1492"/>
                  <a:pt x="1792" y="1492"/>
                </a:cubicBezTo>
                <a:cubicBezTo>
                  <a:pt x="1841" y="1413"/>
                  <a:pt x="1877" y="1326"/>
                  <a:pt x="1899" y="1236"/>
                </a:cubicBezTo>
                <a:cubicBezTo>
                  <a:pt x="2006" y="1201"/>
                  <a:pt x="2006" y="1201"/>
                  <a:pt x="2006" y="1201"/>
                </a:cubicBezTo>
                <a:cubicBezTo>
                  <a:pt x="2031" y="1193"/>
                  <a:pt x="2048" y="1170"/>
                  <a:pt x="2048" y="1144"/>
                </a:cubicBezTo>
                <a:cubicBezTo>
                  <a:pt x="2048" y="904"/>
                  <a:pt x="2048" y="904"/>
                  <a:pt x="2048" y="904"/>
                </a:cubicBezTo>
                <a:cubicBezTo>
                  <a:pt x="2048" y="878"/>
                  <a:pt x="2031" y="855"/>
                  <a:pt x="2006" y="847"/>
                </a:cubicBezTo>
                <a:cubicBezTo>
                  <a:pt x="1899" y="812"/>
                  <a:pt x="1899" y="812"/>
                  <a:pt x="1899" y="812"/>
                </a:cubicBezTo>
                <a:cubicBezTo>
                  <a:pt x="1877" y="721"/>
                  <a:pt x="1841" y="635"/>
                  <a:pt x="1792" y="555"/>
                </a:cubicBezTo>
                <a:cubicBezTo>
                  <a:pt x="1841" y="457"/>
                  <a:pt x="1841" y="457"/>
                  <a:pt x="1841" y="457"/>
                </a:cubicBezTo>
                <a:cubicBezTo>
                  <a:pt x="1853" y="433"/>
                  <a:pt x="1848" y="406"/>
                  <a:pt x="1830" y="387"/>
                </a:cubicBezTo>
                <a:cubicBezTo>
                  <a:pt x="1660" y="218"/>
                  <a:pt x="1660" y="218"/>
                  <a:pt x="1660" y="218"/>
                </a:cubicBezTo>
                <a:cubicBezTo>
                  <a:pt x="1642" y="199"/>
                  <a:pt x="1614" y="195"/>
                  <a:pt x="1591" y="206"/>
                </a:cubicBezTo>
                <a:cubicBezTo>
                  <a:pt x="1493" y="255"/>
                  <a:pt x="1493" y="255"/>
                  <a:pt x="1493" y="255"/>
                </a:cubicBezTo>
                <a:cubicBezTo>
                  <a:pt x="1413" y="207"/>
                  <a:pt x="1327" y="171"/>
                  <a:pt x="1236" y="149"/>
                </a:cubicBezTo>
                <a:cubicBezTo>
                  <a:pt x="1201" y="41"/>
                  <a:pt x="1201" y="41"/>
                  <a:pt x="1201" y="41"/>
                </a:cubicBezTo>
                <a:cubicBezTo>
                  <a:pt x="1193" y="16"/>
                  <a:pt x="1170" y="0"/>
                  <a:pt x="1144" y="0"/>
                </a:cubicBezTo>
                <a:cubicBezTo>
                  <a:pt x="904" y="0"/>
                  <a:pt x="904" y="0"/>
                  <a:pt x="904" y="0"/>
                </a:cubicBezTo>
                <a:cubicBezTo>
                  <a:pt x="878" y="0"/>
                  <a:pt x="855" y="16"/>
                  <a:pt x="847" y="41"/>
                </a:cubicBezTo>
                <a:cubicBezTo>
                  <a:pt x="812" y="149"/>
                  <a:pt x="812" y="149"/>
                  <a:pt x="812" y="149"/>
                </a:cubicBezTo>
                <a:cubicBezTo>
                  <a:pt x="721" y="171"/>
                  <a:pt x="635" y="207"/>
                  <a:pt x="555" y="255"/>
                </a:cubicBezTo>
                <a:cubicBezTo>
                  <a:pt x="457" y="206"/>
                  <a:pt x="457" y="206"/>
                  <a:pt x="457" y="206"/>
                </a:cubicBezTo>
                <a:cubicBezTo>
                  <a:pt x="434" y="195"/>
                  <a:pt x="406" y="199"/>
                  <a:pt x="388" y="218"/>
                </a:cubicBezTo>
                <a:cubicBezTo>
                  <a:pt x="218" y="387"/>
                  <a:pt x="218" y="387"/>
                  <a:pt x="218" y="387"/>
                </a:cubicBezTo>
                <a:cubicBezTo>
                  <a:pt x="200" y="406"/>
                  <a:pt x="195" y="433"/>
                  <a:pt x="207" y="457"/>
                </a:cubicBezTo>
                <a:cubicBezTo>
                  <a:pt x="256" y="555"/>
                  <a:pt x="256" y="555"/>
                  <a:pt x="256" y="555"/>
                </a:cubicBezTo>
                <a:cubicBezTo>
                  <a:pt x="207" y="635"/>
                  <a:pt x="171" y="721"/>
                  <a:pt x="149" y="812"/>
                </a:cubicBezTo>
                <a:cubicBezTo>
                  <a:pt x="42" y="847"/>
                  <a:pt x="42" y="847"/>
                  <a:pt x="42" y="847"/>
                </a:cubicBezTo>
                <a:cubicBezTo>
                  <a:pt x="17" y="855"/>
                  <a:pt x="0" y="878"/>
                  <a:pt x="0" y="904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0" y="1170"/>
                  <a:pt x="17" y="1193"/>
                  <a:pt x="42" y="1201"/>
                </a:cubicBezTo>
                <a:cubicBezTo>
                  <a:pt x="149" y="1236"/>
                  <a:pt x="149" y="1236"/>
                  <a:pt x="149" y="1236"/>
                </a:cubicBezTo>
                <a:cubicBezTo>
                  <a:pt x="171" y="1326"/>
                  <a:pt x="207" y="1412"/>
                  <a:pt x="256" y="1492"/>
                </a:cubicBezTo>
                <a:close/>
                <a:moveTo>
                  <a:pt x="120" y="947"/>
                </a:moveTo>
                <a:cubicBezTo>
                  <a:pt x="219" y="915"/>
                  <a:pt x="219" y="915"/>
                  <a:pt x="219" y="915"/>
                </a:cubicBezTo>
                <a:cubicBezTo>
                  <a:pt x="240" y="909"/>
                  <a:pt x="255" y="891"/>
                  <a:pt x="259" y="870"/>
                </a:cubicBezTo>
                <a:cubicBezTo>
                  <a:pt x="279" y="770"/>
                  <a:pt x="318" y="677"/>
                  <a:pt x="375" y="592"/>
                </a:cubicBezTo>
                <a:cubicBezTo>
                  <a:pt x="387" y="574"/>
                  <a:pt x="388" y="551"/>
                  <a:pt x="378" y="532"/>
                </a:cubicBezTo>
                <a:cubicBezTo>
                  <a:pt x="333" y="442"/>
                  <a:pt x="333" y="442"/>
                  <a:pt x="333" y="442"/>
                </a:cubicBezTo>
                <a:cubicBezTo>
                  <a:pt x="442" y="333"/>
                  <a:pt x="442" y="333"/>
                  <a:pt x="442" y="333"/>
                </a:cubicBezTo>
                <a:cubicBezTo>
                  <a:pt x="532" y="378"/>
                  <a:pt x="532" y="378"/>
                  <a:pt x="532" y="378"/>
                </a:cubicBezTo>
                <a:cubicBezTo>
                  <a:pt x="551" y="388"/>
                  <a:pt x="574" y="386"/>
                  <a:pt x="592" y="374"/>
                </a:cubicBezTo>
                <a:cubicBezTo>
                  <a:pt x="677" y="318"/>
                  <a:pt x="771" y="279"/>
                  <a:pt x="870" y="259"/>
                </a:cubicBezTo>
                <a:cubicBezTo>
                  <a:pt x="892" y="255"/>
                  <a:pt x="909" y="239"/>
                  <a:pt x="916" y="219"/>
                </a:cubicBezTo>
                <a:cubicBezTo>
                  <a:pt x="948" y="120"/>
                  <a:pt x="948" y="120"/>
                  <a:pt x="948" y="120"/>
                </a:cubicBezTo>
                <a:cubicBezTo>
                  <a:pt x="1100" y="120"/>
                  <a:pt x="1100" y="120"/>
                  <a:pt x="1100" y="120"/>
                </a:cubicBezTo>
                <a:cubicBezTo>
                  <a:pt x="1132" y="219"/>
                  <a:pt x="1132" y="219"/>
                  <a:pt x="1132" y="219"/>
                </a:cubicBezTo>
                <a:cubicBezTo>
                  <a:pt x="1139" y="239"/>
                  <a:pt x="1156" y="255"/>
                  <a:pt x="1178" y="259"/>
                </a:cubicBezTo>
                <a:cubicBezTo>
                  <a:pt x="1277" y="279"/>
                  <a:pt x="1371" y="318"/>
                  <a:pt x="1456" y="374"/>
                </a:cubicBezTo>
                <a:cubicBezTo>
                  <a:pt x="1474" y="386"/>
                  <a:pt x="1497" y="388"/>
                  <a:pt x="1516" y="378"/>
                </a:cubicBezTo>
                <a:cubicBezTo>
                  <a:pt x="1606" y="333"/>
                  <a:pt x="1606" y="333"/>
                  <a:pt x="1606" y="333"/>
                </a:cubicBezTo>
                <a:cubicBezTo>
                  <a:pt x="1715" y="442"/>
                  <a:pt x="1715" y="442"/>
                  <a:pt x="1715" y="442"/>
                </a:cubicBezTo>
                <a:cubicBezTo>
                  <a:pt x="1670" y="532"/>
                  <a:pt x="1670" y="532"/>
                  <a:pt x="1670" y="532"/>
                </a:cubicBezTo>
                <a:cubicBezTo>
                  <a:pt x="1660" y="551"/>
                  <a:pt x="1661" y="574"/>
                  <a:pt x="1673" y="592"/>
                </a:cubicBezTo>
                <a:cubicBezTo>
                  <a:pt x="1730" y="677"/>
                  <a:pt x="1769" y="770"/>
                  <a:pt x="1789" y="870"/>
                </a:cubicBezTo>
                <a:cubicBezTo>
                  <a:pt x="1793" y="891"/>
                  <a:pt x="1808" y="909"/>
                  <a:pt x="1829" y="915"/>
                </a:cubicBezTo>
                <a:cubicBezTo>
                  <a:pt x="1928" y="947"/>
                  <a:pt x="1928" y="947"/>
                  <a:pt x="1928" y="947"/>
                </a:cubicBezTo>
                <a:cubicBezTo>
                  <a:pt x="1928" y="1100"/>
                  <a:pt x="1928" y="1100"/>
                  <a:pt x="1928" y="1100"/>
                </a:cubicBezTo>
                <a:cubicBezTo>
                  <a:pt x="1829" y="1132"/>
                  <a:pt x="1829" y="1132"/>
                  <a:pt x="1829" y="1132"/>
                </a:cubicBezTo>
                <a:cubicBezTo>
                  <a:pt x="1808" y="1139"/>
                  <a:pt x="1793" y="1156"/>
                  <a:pt x="1789" y="1177"/>
                </a:cubicBezTo>
                <a:cubicBezTo>
                  <a:pt x="1769" y="1277"/>
                  <a:pt x="1730" y="1371"/>
                  <a:pt x="1673" y="1456"/>
                </a:cubicBezTo>
                <a:cubicBezTo>
                  <a:pt x="1661" y="1473"/>
                  <a:pt x="1660" y="1496"/>
                  <a:pt x="1670" y="1516"/>
                </a:cubicBezTo>
                <a:cubicBezTo>
                  <a:pt x="1715" y="1606"/>
                  <a:pt x="1715" y="1606"/>
                  <a:pt x="1715" y="1606"/>
                </a:cubicBezTo>
                <a:cubicBezTo>
                  <a:pt x="1606" y="1714"/>
                  <a:pt x="1606" y="1714"/>
                  <a:pt x="1606" y="1714"/>
                </a:cubicBezTo>
                <a:cubicBezTo>
                  <a:pt x="1516" y="1669"/>
                  <a:pt x="1516" y="1669"/>
                  <a:pt x="1516" y="1669"/>
                </a:cubicBezTo>
                <a:cubicBezTo>
                  <a:pt x="1497" y="1660"/>
                  <a:pt x="1474" y="1661"/>
                  <a:pt x="1456" y="1673"/>
                </a:cubicBezTo>
                <a:cubicBezTo>
                  <a:pt x="1371" y="1730"/>
                  <a:pt x="1277" y="1768"/>
                  <a:pt x="1178" y="1788"/>
                </a:cubicBezTo>
                <a:cubicBezTo>
                  <a:pt x="1156" y="1793"/>
                  <a:pt x="1139" y="1808"/>
                  <a:pt x="1132" y="1829"/>
                </a:cubicBezTo>
                <a:cubicBezTo>
                  <a:pt x="1100" y="1928"/>
                  <a:pt x="1100" y="1928"/>
                  <a:pt x="1100" y="1928"/>
                </a:cubicBezTo>
                <a:cubicBezTo>
                  <a:pt x="948" y="1928"/>
                  <a:pt x="948" y="1928"/>
                  <a:pt x="948" y="1928"/>
                </a:cubicBezTo>
                <a:cubicBezTo>
                  <a:pt x="916" y="1829"/>
                  <a:pt x="916" y="1829"/>
                  <a:pt x="916" y="1829"/>
                </a:cubicBezTo>
                <a:cubicBezTo>
                  <a:pt x="909" y="1808"/>
                  <a:pt x="892" y="1793"/>
                  <a:pt x="870" y="1788"/>
                </a:cubicBezTo>
                <a:cubicBezTo>
                  <a:pt x="771" y="1768"/>
                  <a:pt x="677" y="1730"/>
                  <a:pt x="592" y="1673"/>
                </a:cubicBezTo>
                <a:cubicBezTo>
                  <a:pt x="574" y="1661"/>
                  <a:pt x="551" y="1660"/>
                  <a:pt x="532" y="1669"/>
                </a:cubicBezTo>
                <a:cubicBezTo>
                  <a:pt x="442" y="1714"/>
                  <a:pt x="442" y="1714"/>
                  <a:pt x="442" y="1714"/>
                </a:cubicBezTo>
                <a:cubicBezTo>
                  <a:pt x="333" y="1606"/>
                  <a:pt x="333" y="1606"/>
                  <a:pt x="333" y="1606"/>
                </a:cubicBezTo>
                <a:cubicBezTo>
                  <a:pt x="378" y="1516"/>
                  <a:pt x="378" y="1516"/>
                  <a:pt x="378" y="1516"/>
                </a:cubicBezTo>
                <a:cubicBezTo>
                  <a:pt x="388" y="1496"/>
                  <a:pt x="387" y="1473"/>
                  <a:pt x="375" y="1456"/>
                </a:cubicBezTo>
                <a:cubicBezTo>
                  <a:pt x="318" y="1371"/>
                  <a:pt x="279" y="1277"/>
                  <a:pt x="259" y="1177"/>
                </a:cubicBezTo>
                <a:cubicBezTo>
                  <a:pt x="255" y="1156"/>
                  <a:pt x="240" y="1139"/>
                  <a:pt x="219" y="1132"/>
                </a:cubicBezTo>
                <a:cubicBezTo>
                  <a:pt x="120" y="1100"/>
                  <a:pt x="120" y="1100"/>
                  <a:pt x="120" y="1100"/>
                </a:cubicBezTo>
                <a:lnTo>
                  <a:pt x="120" y="947"/>
                </a:lnTo>
                <a:close/>
                <a:moveTo>
                  <a:pt x="1024" y="1684"/>
                </a:moveTo>
                <a:cubicBezTo>
                  <a:pt x="1388" y="1684"/>
                  <a:pt x="1684" y="1388"/>
                  <a:pt x="1684" y="1024"/>
                </a:cubicBezTo>
                <a:cubicBezTo>
                  <a:pt x="1684" y="660"/>
                  <a:pt x="1388" y="364"/>
                  <a:pt x="1024" y="364"/>
                </a:cubicBezTo>
                <a:cubicBezTo>
                  <a:pt x="660" y="364"/>
                  <a:pt x="364" y="660"/>
                  <a:pt x="364" y="1024"/>
                </a:cubicBezTo>
                <a:cubicBezTo>
                  <a:pt x="364" y="1388"/>
                  <a:pt x="660" y="1684"/>
                  <a:pt x="1024" y="1684"/>
                </a:cubicBezTo>
                <a:close/>
                <a:moveTo>
                  <a:pt x="1024" y="484"/>
                </a:moveTo>
                <a:cubicBezTo>
                  <a:pt x="1322" y="484"/>
                  <a:pt x="1564" y="726"/>
                  <a:pt x="1564" y="1024"/>
                </a:cubicBezTo>
                <a:cubicBezTo>
                  <a:pt x="1564" y="1321"/>
                  <a:pt x="1322" y="1564"/>
                  <a:pt x="1024" y="1564"/>
                </a:cubicBezTo>
                <a:cubicBezTo>
                  <a:pt x="726" y="1564"/>
                  <a:pt x="484" y="1321"/>
                  <a:pt x="484" y="1024"/>
                </a:cubicBezTo>
                <a:cubicBezTo>
                  <a:pt x="484" y="726"/>
                  <a:pt x="726" y="484"/>
                  <a:pt x="1024" y="484"/>
                </a:cubicBezTo>
                <a:close/>
                <a:moveTo>
                  <a:pt x="1083" y="1161"/>
                </a:moveTo>
                <a:cubicBezTo>
                  <a:pt x="1083" y="1128"/>
                  <a:pt x="1056" y="1101"/>
                  <a:pt x="1023" y="1101"/>
                </a:cubicBezTo>
                <a:cubicBezTo>
                  <a:pt x="924" y="1101"/>
                  <a:pt x="843" y="1020"/>
                  <a:pt x="843" y="921"/>
                </a:cubicBezTo>
                <a:cubicBezTo>
                  <a:pt x="843" y="843"/>
                  <a:pt x="894" y="776"/>
                  <a:pt x="964" y="751"/>
                </a:cubicBezTo>
                <a:cubicBezTo>
                  <a:pt x="964" y="664"/>
                  <a:pt x="964" y="664"/>
                  <a:pt x="964" y="664"/>
                </a:cubicBezTo>
                <a:cubicBezTo>
                  <a:pt x="964" y="631"/>
                  <a:pt x="991" y="604"/>
                  <a:pt x="1024" y="604"/>
                </a:cubicBezTo>
                <a:cubicBezTo>
                  <a:pt x="1057" y="604"/>
                  <a:pt x="1084" y="631"/>
                  <a:pt x="1084" y="664"/>
                </a:cubicBezTo>
                <a:cubicBezTo>
                  <a:pt x="1084" y="752"/>
                  <a:pt x="1084" y="752"/>
                  <a:pt x="1084" y="752"/>
                </a:cubicBezTo>
                <a:cubicBezTo>
                  <a:pt x="1153" y="777"/>
                  <a:pt x="1203" y="843"/>
                  <a:pt x="1203" y="921"/>
                </a:cubicBezTo>
                <a:cubicBezTo>
                  <a:pt x="1203" y="954"/>
                  <a:pt x="1176" y="981"/>
                  <a:pt x="1143" y="981"/>
                </a:cubicBezTo>
                <a:cubicBezTo>
                  <a:pt x="1110" y="981"/>
                  <a:pt x="1083" y="954"/>
                  <a:pt x="1083" y="921"/>
                </a:cubicBezTo>
                <a:cubicBezTo>
                  <a:pt x="1083" y="888"/>
                  <a:pt x="1056" y="861"/>
                  <a:pt x="1023" y="861"/>
                </a:cubicBezTo>
                <a:cubicBezTo>
                  <a:pt x="990" y="861"/>
                  <a:pt x="963" y="888"/>
                  <a:pt x="963" y="921"/>
                </a:cubicBezTo>
                <a:cubicBezTo>
                  <a:pt x="963" y="954"/>
                  <a:pt x="990" y="981"/>
                  <a:pt x="1023" y="981"/>
                </a:cubicBezTo>
                <a:cubicBezTo>
                  <a:pt x="1123" y="981"/>
                  <a:pt x="1203" y="1062"/>
                  <a:pt x="1203" y="1161"/>
                </a:cubicBezTo>
                <a:cubicBezTo>
                  <a:pt x="1203" y="1239"/>
                  <a:pt x="1153" y="1306"/>
                  <a:pt x="1084" y="1331"/>
                </a:cubicBezTo>
                <a:cubicBezTo>
                  <a:pt x="1084" y="1384"/>
                  <a:pt x="1084" y="1384"/>
                  <a:pt x="1084" y="1384"/>
                </a:cubicBezTo>
                <a:cubicBezTo>
                  <a:pt x="1084" y="1417"/>
                  <a:pt x="1057" y="1444"/>
                  <a:pt x="1024" y="1444"/>
                </a:cubicBezTo>
                <a:cubicBezTo>
                  <a:pt x="991" y="1444"/>
                  <a:pt x="964" y="1417"/>
                  <a:pt x="964" y="1384"/>
                </a:cubicBezTo>
                <a:cubicBezTo>
                  <a:pt x="964" y="1331"/>
                  <a:pt x="964" y="1331"/>
                  <a:pt x="964" y="1331"/>
                </a:cubicBezTo>
                <a:cubicBezTo>
                  <a:pt x="894" y="1307"/>
                  <a:pt x="843" y="1240"/>
                  <a:pt x="843" y="1161"/>
                </a:cubicBezTo>
                <a:cubicBezTo>
                  <a:pt x="843" y="1128"/>
                  <a:pt x="870" y="1101"/>
                  <a:pt x="903" y="1101"/>
                </a:cubicBezTo>
                <a:cubicBezTo>
                  <a:pt x="936" y="1101"/>
                  <a:pt x="963" y="1128"/>
                  <a:pt x="963" y="1161"/>
                </a:cubicBezTo>
                <a:cubicBezTo>
                  <a:pt x="963" y="1194"/>
                  <a:pt x="990" y="1221"/>
                  <a:pt x="1023" y="1221"/>
                </a:cubicBezTo>
                <a:cubicBezTo>
                  <a:pt x="1056" y="1221"/>
                  <a:pt x="1083" y="1194"/>
                  <a:pt x="1083" y="11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4" name="Freeform 12"/>
          <p:cNvSpPr>
            <a:spLocks noEditPoints="1"/>
          </p:cNvSpPr>
          <p:nvPr/>
        </p:nvSpPr>
        <p:spPr bwMode="auto">
          <a:xfrm>
            <a:off x="1449455" y="2553575"/>
            <a:ext cx="393679" cy="393679"/>
          </a:xfrm>
          <a:custGeom>
            <a:avLst/>
            <a:gdLst>
              <a:gd name="T0" fmla="*/ 486 w 2054"/>
              <a:gd name="T1" fmla="*/ 1390 h 2054"/>
              <a:gd name="T2" fmla="*/ 670 w 2054"/>
              <a:gd name="T3" fmla="*/ 1210 h 2054"/>
              <a:gd name="T4" fmla="*/ 850 w 2054"/>
              <a:gd name="T5" fmla="*/ 1994 h 2054"/>
              <a:gd name="T6" fmla="*/ 1150 w 2054"/>
              <a:gd name="T7" fmla="*/ 2054 h 2054"/>
              <a:gd name="T8" fmla="*/ 1210 w 2054"/>
              <a:gd name="T9" fmla="*/ 1390 h 2054"/>
              <a:gd name="T10" fmla="*/ 1570 w 2054"/>
              <a:gd name="T11" fmla="*/ 1210 h 2054"/>
              <a:gd name="T12" fmla="*/ 1607 w 2054"/>
              <a:gd name="T13" fmla="*/ 1445 h 2054"/>
              <a:gd name="T14" fmla="*/ 2036 w 2054"/>
              <a:gd name="T15" fmla="*/ 1073 h 2054"/>
              <a:gd name="T16" fmla="*/ 2036 w 2054"/>
              <a:gd name="T17" fmla="*/ 987 h 2054"/>
              <a:gd name="T18" fmla="*/ 1607 w 2054"/>
              <a:gd name="T19" fmla="*/ 615 h 2054"/>
              <a:gd name="T20" fmla="*/ 1570 w 2054"/>
              <a:gd name="T21" fmla="*/ 850 h 2054"/>
              <a:gd name="T22" fmla="*/ 1210 w 2054"/>
              <a:gd name="T23" fmla="*/ 881 h 2054"/>
              <a:gd name="T24" fmla="*/ 1390 w 2054"/>
              <a:gd name="T25" fmla="*/ 486 h 2054"/>
              <a:gd name="T26" fmla="*/ 1432 w 2054"/>
              <a:gd name="T27" fmla="*/ 384 h 2054"/>
              <a:gd name="T28" fmla="*/ 987 w 2054"/>
              <a:gd name="T29" fmla="*/ 24 h 2054"/>
              <a:gd name="T30" fmla="*/ 614 w 2054"/>
              <a:gd name="T31" fmla="*/ 449 h 2054"/>
              <a:gd name="T32" fmla="*/ 850 w 2054"/>
              <a:gd name="T33" fmla="*/ 486 h 2054"/>
              <a:gd name="T34" fmla="*/ 670 w 2054"/>
              <a:gd name="T35" fmla="*/ 850 h 2054"/>
              <a:gd name="T36" fmla="*/ 486 w 2054"/>
              <a:gd name="T37" fmla="*/ 670 h 2054"/>
              <a:gd name="T38" fmla="*/ 383 w 2054"/>
              <a:gd name="T39" fmla="*/ 628 h 2054"/>
              <a:gd name="T40" fmla="*/ 23 w 2054"/>
              <a:gd name="T41" fmla="*/ 1072 h 2054"/>
              <a:gd name="T42" fmla="*/ 449 w 2054"/>
              <a:gd name="T43" fmla="*/ 1445 h 2054"/>
              <a:gd name="T44" fmla="*/ 1030 w 2054"/>
              <a:gd name="T45" fmla="*/ 988 h 2054"/>
              <a:gd name="T46" fmla="*/ 970 w 2054"/>
              <a:gd name="T47" fmla="*/ 486 h 2054"/>
              <a:gd name="T48" fmla="*/ 1090 w 2054"/>
              <a:gd name="T49" fmla="*/ 941 h 2054"/>
              <a:gd name="T50" fmla="*/ 1630 w 2054"/>
              <a:gd name="T51" fmla="*/ 970 h 2054"/>
              <a:gd name="T52" fmla="*/ 1690 w 2054"/>
              <a:gd name="T53" fmla="*/ 814 h 2054"/>
              <a:gd name="T54" fmla="*/ 1690 w 2054"/>
              <a:gd name="T55" fmla="*/ 1246 h 2054"/>
              <a:gd name="T56" fmla="*/ 1630 w 2054"/>
              <a:gd name="T57" fmla="*/ 1090 h 2054"/>
              <a:gd name="T58" fmla="*/ 1170 w 2054"/>
              <a:gd name="T59" fmla="*/ 1186 h 2054"/>
              <a:gd name="T60" fmla="*/ 1390 w 2054"/>
              <a:gd name="T61" fmla="*/ 970 h 2054"/>
              <a:gd name="T62" fmla="*/ 1030 w 2054"/>
              <a:gd name="T63" fmla="*/ 151 h 2054"/>
              <a:gd name="T64" fmla="*/ 815 w 2054"/>
              <a:gd name="T65" fmla="*/ 366 h 2054"/>
              <a:gd name="T66" fmla="*/ 366 w 2054"/>
              <a:gd name="T67" fmla="*/ 1245 h 2054"/>
              <a:gd name="T68" fmla="*/ 366 w 2054"/>
              <a:gd name="T69" fmla="*/ 815 h 2054"/>
              <a:gd name="T70" fmla="*/ 426 w 2054"/>
              <a:gd name="T71" fmla="*/ 970 h 2054"/>
              <a:gd name="T72" fmla="*/ 1090 w 2054"/>
              <a:gd name="T73" fmla="*/ 1390 h 2054"/>
              <a:gd name="T74" fmla="*/ 970 w 2054"/>
              <a:gd name="T75" fmla="*/ 1934 h 2054"/>
              <a:gd name="T76" fmla="*/ 670 w 2054"/>
              <a:gd name="T77" fmla="*/ 1090 h 2054"/>
              <a:gd name="T78" fmla="*/ 366 w 2054"/>
              <a:gd name="T79" fmla="*/ 1150 h 2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54" h="2054">
                <a:moveTo>
                  <a:pt x="449" y="1445"/>
                </a:moveTo>
                <a:cubicBezTo>
                  <a:pt x="471" y="1436"/>
                  <a:pt x="486" y="1414"/>
                  <a:pt x="486" y="1390"/>
                </a:cubicBezTo>
                <a:cubicBezTo>
                  <a:pt x="486" y="1210"/>
                  <a:pt x="486" y="1210"/>
                  <a:pt x="486" y="1210"/>
                </a:cubicBezTo>
                <a:cubicBezTo>
                  <a:pt x="670" y="1210"/>
                  <a:pt x="670" y="1210"/>
                  <a:pt x="670" y="1210"/>
                </a:cubicBezTo>
                <a:cubicBezTo>
                  <a:pt x="769" y="1210"/>
                  <a:pt x="850" y="1291"/>
                  <a:pt x="850" y="1390"/>
                </a:cubicBezTo>
                <a:cubicBezTo>
                  <a:pt x="850" y="1994"/>
                  <a:pt x="850" y="1994"/>
                  <a:pt x="850" y="1994"/>
                </a:cubicBezTo>
                <a:cubicBezTo>
                  <a:pt x="850" y="2027"/>
                  <a:pt x="877" y="2054"/>
                  <a:pt x="910" y="2054"/>
                </a:cubicBezTo>
                <a:cubicBezTo>
                  <a:pt x="1150" y="2054"/>
                  <a:pt x="1150" y="2054"/>
                  <a:pt x="1150" y="2054"/>
                </a:cubicBezTo>
                <a:cubicBezTo>
                  <a:pt x="1183" y="2054"/>
                  <a:pt x="1210" y="2027"/>
                  <a:pt x="1210" y="1994"/>
                </a:cubicBezTo>
                <a:cubicBezTo>
                  <a:pt x="1210" y="1390"/>
                  <a:pt x="1210" y="1390"/>
                  <a:pt x="1210" y="1390"/>
                </a:cubicBezTo>
                <a:cubicBezTo>
                  <a:pt x="1210" y="1291"/>
                  <a:pt x="1291" y="1210"/>
                  <a:pt x="1390" y="1210"/>
                </a:cubicBezTo>
                <a:cubicBezTo>
                  <a:pt x="1570" y="1210"/>
                  <a:pt x="1570" y="1210"/>
                  <a:pt x="1570" y="1210"/>
                </a:cubicBezTo>
                <a:cubicBezTo>
                  <a:pt x="1570" y="1390"/>
                  <a:pt x="1570" y="1390"/>
                  <a:pt x="1570" y="1390"/>
                </a:cubicBezTo>
                <a:cubicBezTo>
                  <a:pt x="1570" y="1414"/>
                  <a:pt x="1584" y="1436"/>
                  <a:pt x="1607" y="1445"/>
                </a:cubicBezTo>
                <a:cubicBezTo>
                  <a:pt x="1629" y="1455"/>
                  <a:pt x="1655" y="1450"/>
                  <a:pt x="1672" y="1433"/>
                </a:cubicBezTo>
                <a:cubicBezTo>
                  <a:pt x="2036" y="1073"/>
                  <a:pt x="2036" y="1073"/>
                  <a:pt x="2036" y="1073"/>
                </a:cubicBezTo>
                <a:cubicBezTo>
                  <a:pt x="2047" y="1061"/>
                  <a:pt x="2054" y="1046"/>
                  <a:pt x="2054" y="1030"/>
                </a:cubicBezTo>
                <a:cubicBezTo>
                  <a:pt x="2054" y="1014"/>
                  <a:pt x="2047" y="999"/>
                  <a:pt x="2036" y="987"/>
                </a:cubicBezTo>
                <a:cubicBezTo>
                  <a:pt x="1672" y="627"/>
                  <a:pt x="1672" y="627"/>
                  <a:pt x="1672" y="627"/>
                </a:cubicBezTo>
                <a:cubicBezTo>
                  <a:pt x="1655" y="610"/>
                  <a:pt x="1629" y="605"/>
                  <a:pt x="1607" y="615"/>
                </a:cubicBezTo>
                <a:cubicBezTo>
                  <a:pt x="1584" y="624"/>
                  <a:pt x="1570" y="646"/>
                  <a:pt x="1570" y="670"/>
                </a:cubicBezTo>
                <a:cubicBezTo>
                  <a:pt x="1570" y="850"/>
                  <a:pt x="1570" y="850"/>
                  <a:pt x="1570" y="850"/>
                </a:cubicBezTo>
                <a:cubicBezTo>
                  <a:pt x="1390" y="850"/>
                  <a:pt x="1390" y="850"/>
                  <a:pt x="1390" y="850"/>
                </a:cubicBezTo>
                <a:cubicBezTo>
                  <a:pt x="1328" y="850"/>
                  <a:pt x="1267" y="861"/>
                  <a:pt x="1210" y="881"/>
                </a:cubicBezTo>
                <a:cubicBezTo>
                  <a:pt x="1210" y="486"/>
                  <a:pt x="1210" y="486"/>
                  <a:pt x="1210" y="486"/>
                </a:cubicBezTo>
                <a:cubicBezTo>
                  <a:pt x="1390" y="486"/>
                  <a:pt x="1390" y="486"/>
                  <a:pt x="1390" y="486"/>
                </a:cubicBezTo>
                <a:cubicBezTo>
                  <a:pt x="1414" y="486"/>
                  <a:pt x="1436" y="471"/>
                  <a:pt x="1445" y="449"/>
                </a:cubicBezTo>
                <a:cubicBezTo>
                  <a:pt x="1455" y="426"/>
                  <a:pt x="1449" y="401"/>
                  <a:pt x="1432" y="384"/>
                </a:cubicBezTo>
                <a:cubicBezTo>
                  <a:pt x="1072" y="24"/>
                  <a:pt x="1072" y="24"/>
                  <a:pt x="1072" y="24"/>
                </a:cubicBezTo>
                <a:cubicBezTo>
                  <a:pt x="1049" y="0"/>
                  <a:pt x="1011" y="0"/>
                  <a:pt x="987" y="24"/>
                </a:cubicBezTo>
                <a:cubicBezTo>
                  <a:pt x="627" y="384"/>
                  <a:pt x="627" y="384"/>
                  <a:pt x="627" y="384"/>
                </a:cubicBezTo>
                <a:cubicBezTo>
                  <a:pt x="610" y="401"/>
                  <a:pt x="605" y="426"/>
                  <a:pt x="614" y="449"/>
                </a:cubicBezTo>
                <a:cubicBezTo>
                  <a:pt x="624" y="471"/>
                  <a:pt x="646" y="486"/>
                  <a:pt x="670" y="486"/>
                </a:cubicBezTo>
                <a:cubicBezTo>
                  <a:pt x="850" y="486"/>
                  <a:pt x="850" y="486"/>
                  <a:pt x="850" y="486"/>
                </a:cubicBezTo>
                <a:cubicBezTo>
                  <a:pt x="850" y="881"/>
                  <a:pt x="850" y="881"/>
                  <a:pt x="850" y="881"/>
                </a:cubicBezTo>
                <a:cubicBezTo>
                  <a:pt x="793" y="861"/>
                  <a:pt x="733" y="850"/>
                  <a:pt x="670" y="850"/>
                </a:cubicBezTo>
                <a:cubicBezTo>
                  <a:pt x="486" y="850"/>
                  <a:pt x="486" y="850"/>
                  <a:pt x="486" y="850"/>
                </a:cubicBezTo>
                <a:cubicBezTo>
                  <a:pt x="486" y="670"/>
                  <a:pt x="486" y="670"/>
                  <a:pt x="486" y="670"/>
                </a:cubicBezTo>
                <a:cubicBezTo>
                  <a:pt x="486" y="646"/>
                  <a:pt x="471" y="624"/>
                  <a:pt x="449" y="615"/>
                </a:cubicBezTo>
                <a:cubicBezTo>
                  <a:pt x="426" y="605"/>
                  <a:pt x="401" y="610"/>
                  <a:pt x="383" y="628"/>
                </a:cubicBezTo>
                <a:cubicBezTo>
                  <a:pt x="23" y="988"/>
                  <a:pt x="23" y="988"/>
                  <a:pt x="23" y="988"/>
                </a:cubicBezTo>
                <a:cubicBezTo>
                  <a:pt x="0" y="1011"/>
                  <a:pt x="0" y="1049"/>
                  <a:pt x="23" y="1072"/>
                </a:cubicBezTo>
                <a:cubicBezTo>
                  <a:pt x="383" y="1432"/>
                  <a:pt x="383" y="1432"/>
                  <a:pt x="383" y="1432"/>
                </a:cubicBezTo>
                <a:cubicBezTo>
                  <a:pt x="401" y="1450"/>
                  <a:pt x="426" y="1455"/>
                  <a:pt x="449" y="1445"/>
                </a:cubicBezTo>
                <a:close/>
                <a:moveTo>
                  <a:pt x="1090" y="941"/>
                </a:moveTo>
                <a:cubicBezTo>
                  <a:pt x="1069" y="955"/>
                  <a:pt x="1049" y="971"/>
                  <a:pt x="1030" y="988"/>
                </a:cubicBezTo>
                <a:cubicBezTo>
                  <a:pt x="1011" y="971"/>
                  <a:pt x="991" y="955"/>
                  <a:pt x="970" y="941"/>
                </a:cubicBezTo>
                <a:cubicBezTo>
                  <a:pt x="970" y="486"/>
                  <a:pt x="970" y="486"/>
                  <a:pt x="970" y="486"/>
                </a:cubicBezTo>
                <a:cubicBezTo>
                  <a:pt x="1090" y="486"/>
                  <a:pt x="1090" y="486"/>
                  <a:pt x="1090" y="486"/>
                </a:cubicBezTo>
                <a:lnTo>
                  <a:pt x="1090" y="941"/>
                </a:lnTo>
                <a:close/>
                <a:moveTo>
                  <a:pt x="1390" y="970"/>
                </a:moveTo>
                <a:cubicBezTo>
                  <a:pt x="1630" y="970"/>
                  <a:pt x="1630" y="970"/>
                  <a:pt x="1630" y="970"/>
                </a:cubicBezTo>
                <a:cubicBezTo>
                  <a:pt x="1663" y="970"/>
                  <a:pt x="1690" y="943"/>
                  <a:pt x="1690" y="910"/>
                </a:cubicBezTo>
                <a:cubicBezTo>
                  <a:pt x="1690" y="814"/>
                  <a:pt x="1690" y="814"/>
                  <a:pt x="1690" y="814"/>
                </a:cubicBezTo>
                <a:cubicBezTo>
                  <a:pt x="1909" y="1030"/>
                  <a:pt x="1909" y="1030"/>
                  <a:pt x="1909" y="1030"/>
                </a:cubicBezTo>
                <a:cubicBezTo>
                  <a:pt x="1690" y="1246"/>
                  <a:pt x="1690" y="1246"/>
                  <a:pt x="1690" y="1246"/>
                </a:cubicBezTo>
                <a:cubicBezTo>
                  <a:pt x="1690" y="1150"/>
                  <a:pt x="1690" y="1150"/>
                  <a:pt x="1690" y="1150"/>
                </a:cubicBezTo>
                <a:cubicBezTo>
                  <a:pt x="1690" y="1117"/>
                  <a:pt x="1663" y="1090"/>
                  <a:pt x="1630" y="1090"/>
                </a:cubicBezTo>
                <a:cubicBezTo>
                  <a:pt x="1390" y="1090"/>
                  <a:pt x="1390" y="1090"/>
                  <a:pt x="1390" y="1090"/>
                </a:cubicBezTo>
                <a:cubicBezTo>
                  <a:pt x="1303" y="1090"/>
                  <a:pt x="1225" y="1127"/>
                  <a:pt x="1170" y="1186"/>
                </a:cubicBezTo>
                <a:cubicBezTo>
                  <a:pt x="1154" y="1147"/>
                  <a:pt x="1134" y="1111"/>
                  <a:pt x="1110" y="1077"/>
                </a:cubicBezTo>
                <a:cubicBezTo>
                  <a:pt x="1187" y="1009"/>
                  <a:pt x="1286" y="970"/>
                  <a:pt x="1390" y="970"/>
                </a:cubicBezTo>
                <a:close/>
                <a:moveTo>
                  <a:pt x="815" y="366"/>
                </a:moveTo>
                <a:cubicBezTo>
                  <a:pt x="1030" y="151"/>
                  <a:pt x="1030" y="151"/>
                  <a:pt x="1030" y="151"/>
                </a:cubicBezTo>
                <a:cubicBezTo>
                  <a:pt x="1245" y="366"/>
                  <a:pt x="1245" y="366"/>
                  <a:pt x="1245" y="366"/>
                </a:cubicBezTo>
                <a:lnTo>
                  <a:pt x="815" y="366"/>
                </a:lnTo>
                <a:close/>
                <a:moveTo>
                  <a:pt x="366" y="1150"/>
                </a:moveTo>
                <a:cubicBezTo>
                  <a:pt x="366" y="1245"/>
                  <a:pt x="366" y="1245"/>
                  <a:pt x="366" y="1245"/>
                </a:cubicBezTo>
                <a:cubicBezTo>
                  <a:pt x="151" y="1030"/>
                  <a:pt x="151" y="1030"/>
                  <a:pt x="151" y="1030"/>
                </a:cubicBezTo>
                <a:cubicBezTo>
                  <a:pt x="366" y="815"/>
                  <a:pt x="366" y="815"/>
                  <a:pt x="366" y="815"/>
                </a:cubicBezTo>
                <a:cubicBezTo>
                  <a:pt x="366" y="910"/>
                  <a:pt x="366" y="910"/>
                  <a:pt x="366" y="910"/>
                </a:cubicBezTo>
                <a:cubicBezTo>
                  <a:pt x="366" y="943"/>
                  <a:pt x="393" y="970"/>
                  <a:pt x="426" y="970"/>
                </a:cubicBezTo>
                <a:cubicBezTo>
                  <a:pt x="670" y="970"/>
                  <a:pt x="670" y="970"/>
                  <a:pt x="670" y="970"/>
                </a:cubicBezTo>
                <a:cubicBezTo>
                  <a:pt x="902" y="970"/>
                  <a:pt x="1090" y="1159"/>
                  <a:pt x="1090" y="1390"/>
                </a:cubicBezTo>
                <a:cubicBezTo>
                  <a:pt x="1090" y="1934"/>
                  <a:pt x="1090" y="1934"/>
                  <a:pt x="1090" y="1934"/>
                </a:cubicBezTo>
                <a:cubicBezTo>
                  <a:pt x="970" y="1934"/>
                  <a:pt x="970" y="1934"/>
                  <a:pt x="970" y="1934"/>
                </a:cubicBezTo>
                <a:cubicBezTo>
                  <a:pt x="970" y="1390"/>
                  <a:pt x="970" y="1390"/>
                  <a:pt x="970" y="1390"/>
                </a:cubicBezTo>
                <a:cubicBezTo>
                  <a:pt x="970" y="1225"/>
                  <a:pt x="835" y="1090"/>
                  <a:pt x="670" y="1090"/>
                </a:cubicBezTo>
                <a:cubicBezTo>
                  <a:pt x="426" y="1090"/>
                  <a:pt x="426" y="1090"/>
                  <a:pt x="426" y="1090"/>
                </a:cubicBezTo>
                <a:cubicBezTo>
                  <a:pt x="393" y="1090"/>
                  <a:pt x="366" y="1117"/>
                  <a:pt x="366" y="1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5" name="Freeform 18"/>
          <p:cNvSpPr>
            <a:spLocks noEditPoints="1"/>
          </p:cNvSpPr>
          <p:nvPr/>
        </p:nvSpPr>
        <p:spPr bwMode="auto">
          <a:xfrm>
            <a:off x="725193" y="3226449"/>
            <a:ext cx="393327" cy="392035"/>
          </a:xfrm>
          <a:custGeom>
            <a:avLst/>
            <a:gdLst>
              <a:gd name="T0" fmla="*/ 1406 w 2052"/>
              <a:gd name="T1" fmla="*/ 1395 h 2046"/>
              <a:gd name="T2" fmla="*/ 1067 w 2052"/>
              <a:gd name="T3" fmla="*/ 1321 h 2046"/>
              <a:gd name="T4" fmla="*/ 446 w 2052"/>
              <a:gd name="T5" fmla="*/ 1282 h 2046"/>
              <a:gd name="T6" fmla="*/ 60 w 2052"/>
              <a:gd name="T7" fmla="*/ 1321 h 2046"/>
              <a:gd name="T8" fmla="*/ 0 w 2052"/>
              <a:gd name="T9" fmla="*/ 1860 h 2046"/>
              <a:gd name="T10" fmla="*/ 418 w 2052"/>
              <a:gd name="T11" fmla="*/ 1920 h 2046"/>
              <a:gd name="T12" fmla="*/ 1176 w 2052"/>
              <a:gd name="T13" fmla="*/ 2033 h 2046"/>
              <a:gd name="T14" fmla="*/ 2019 w 2052"/>
              <a:gd name="T15" fmla="*/ 1413 h 2046"/>
              <a:gd name="T16" fmla="*/ 1620 w 2052"/>
              <a:gd name="T17" fmla="*/ 1254 h 2046"/>
              <a:gd name="T18" fmla="*/ 423 w 2052"/>
              <a:gd name="T19" fmla="*/ 1800 h 2046"/>
              <a:gd name="T20" fmla="*/ 120 w 2052"/>
              <a:gd name="T21" fmla="*/ 1441 h 2046"/>
              <a:gd name="T22" fmla="*/ 463 w 2052"/>
              <a:gd name="T23" fmla="*/ 1426 h 2046"/>
              <a:gd name="T24" fmla="*/ 920 w 2052"/>
              <a:gd name="T25" fmla="*/ 1372 h 2046"/>
              <a:gd name="T26" fmla="*/ 1261 w 2052"/>
              <a:gd name="T27" fmla="*/ 1441 h 2046"/>
              <a:gd name="T28" fmla="*/ 1261 w 2052"/>
              <a:gd name="T29" fmla="*/ 1561 h 2046"/>
              <a:gd name="T30" fmla="*/ 722 w 2052"/>
              <a:gd name="T31" fmla="*/ 1621 h 2046"/>
              <a:gd name="T32" fmla="*/ 1261 w 2052"/>
              <a:gd name="T33" fmla="*/ 1681 h 2046"/>
              <a:gd name="T34" fmla="*/ 1686 w 2052"/>
              <a:gd name="T35" fmla="*/ 1354 h 2046"/>
              <a:gd name="T36" fmla="*/ 1127 w 2052"/>
              <a:gd name="T37" fmla="*/ 1921 h 2046"/>
              <a:gd name="T38" fmla="*/ 483 w 2052"/>
              <a:gd name="T39" fmla="*/ 543 h 2046"/>
              <a:gd name="T40" fmla="*/ 1561 w 2052"/>
              <a:gd name="T41" fmla="*/ 543 h 2046"/>
              <a:gd name="T42" fmla="*/ 1021 w 2052"/>
              <a:gd name="T43" fmla="*/ 740 h 2046"/>
              <a:gd name="T44" fmla="*/ 901 w 2052"/>
              <a:gd name="T45" fmla="*/ 620 h 2046"/>
              <a:gd name="T46" fmla="*/ 962 w 2052"/>
              <a:gd name="T47" fmla="*/ 850 h 2046"/>
              <a:gd name="T48" fmla="*/ 603 w 2052"/>
              <a:gd name="T49" fmla="*/ 543 h 2046"/>
              <a:gd name="T50" fmla="*/ 962 w 2052"/>
              <a:gd name="T51" fmla="*/ 271 h 2046"/>
              <a:gd name="T52" fmla="*/ 1021 w 2052"/>
              <a:gd name="T53" fmla="*/ 620 h 2046"/>
              <a:gd name="T54" fmla="*/ 1021 w 2052"/>
              <a:gd name="T55" fmla="*/ 740 h 2046"/>
              <a:gd name="T56" fmla="*/ 1082 w 2052"/>
              <a:gd name="T57" fmla="*/ 849 h 2046"/>
              <a:gd name="T58" fmla="*/ 1021 w 2052"/>
              <a:gd name="T59" fmla="*/ 500 h 2046"/>
              <a:gd name="T60" fmla="*/ 1021 w 2052"/>
              <a:gd name="T61" fmla="*/ 381 h 2046"/>
              <a:gd name="T62" fmla="*/ 1141 w 2052"/>
              <a:gd name="T63" fmla="*/ 500 h 2046"/>
              <a:gd name="T64" fmla="*/ 1082 w 2052"/>
              <a:gd name="T65" fmla="*/ 271 h 2046"/>
              <a:gd name="T66" fmla="*/ 1441 w 2052"/>
              <a:gd name="T67" fmla="*/ 543 h 20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52" h="2046">
                <a:moveTo>
                  <a:pt x="1620" y="1254"/>
                </a:moveTo>
                <a:cubicBezTo>
                  <a:pt x="1406" y="1395"/>
                  <a:pt x="1406" y="1395"/>
                  <a:pt x="1406" y="1395"/>
                </a:cubicBezTo>
                <a:cubicBezTo>
                  <a:pt x="1373" y="1350"/>
                  <a:pt x="1321" y="1321"/>
                  <a:pt x="1261" y="1321"/>
                </a:cubicBezTo>
                <a:cubicBezTo>
                  <a:pt x="1067" y="1321"/>
                  <a:pt x="1067" y="1321"/>
                  <a:pt x="1067" y="1321"/>
                </a:cubicBezTo>
                <a:cubicBezTo>
                  <a:pt x="1034" y="1321"/>
                  <a:pt x="1021" y="1297"/>
                  <a:pt x="999" y="1282"/>
                </a:cubicBezTo>
                <a:cubicBezTo>
                  <a:pt x="842" y="1143"/>
                  <a:pt x="603" y="1143"/>
                  <a:pt x="446" y="1282"/>
                </a:cubicBezTo>
                <a:cubicBezTo>
                  <a:pt x="400" y="1321"/>
                  <a:pt x="400" y="1321"/>
                  <a:pt x="400" y="1321"/>
                </a:cubicBezTo>
                <a:cubicBezTo>
                  <a:pt x="60" y="1321"/>
                  <a:pt x="60" y="1321"/>
                  <a:pt x="60" y="1321"/>
                </a:cubicBezTo>
                <a:cubicBezTo>
                  <a:pt x="27" y="1321"/>
                  <a:pt x="0" y="1348"/>
                  <a:pt x="0" y="1381"/>
                </a:cubicBezTo>
                <a:cubicBezTo>
                  <a:pt x="0" y="1860"/>
                  <a:pt x="0" y="1860"/>
                  <a:pt x="0" y="1860"/>
                </a:cubicBezTo>
                <a:cubicBezTo>
                  <a:pt x="0" y="1893"/>
                  <a:pt x="27" y="1920"/>
                  <a:pt x="60" y="1920"/>
                </a:cubicBezTo>
                <a:cubicBezTo>
                  <a:pt x="418" y="1920"/>
                  <a:pt x="418" y="1920"/>
                  <a:pt x="418" y="1920"/>
                </a:cubicBezTo>
                <a:cubicBezTo>
                  <a:pt x="1131" y="2043"/>
                  <a:pt x="1131" y="2043"/>
                  <a:pt x="1131" y="2043"/>
                </a:cubicBezTo>
                <a:cubicBezTo>
                  <a:pt x="1147" y="2046"/>
                  <a:pt x="1163" y="2042"/>
                  <a:pt x="1176" y="2033"/>
                </a:cubicBezTo>
                <a:cubicBezTo>
                  <a:pt x="1177" y="2033"/>
                  <a:pt x="1177" y="2032"/>
                  <a:pt x="1177" y="2032"/>
                </a:cubicBezTo>
                <a:cubicBezTo>
                  <a:pt x="2019" y="1413"/>
                  <a:pt x="2019" y="1413"/>
                  <a:pt x="2019" y="1413"/>
                </a:cubicBezTo>
                <a:cubicBezTo>
                  <a:pt x="2046" y="1394"/>
                  <a:pt x="2052" y="1357"/>
                  <a:pt x="2033" y="1330"/>
                </a:cubicBezTo>
                <a:cubicBezTo>
                  <a:pt x="1940" y="1199"/>
                  <a:pt x="1754" y="1165"/>
                  <a:pt x="1620" y="1254"/>
                </a:cubicBezTo>
                <a:close/>
                <a:moveTo>
                  <a:pt x="1127" y="1921"/>
                </a:moveTo>
                <a:cubicBezTo>
                  <a:pt x="392" y="1794"/>
                  <a:pt x="433" y="1800"/>
                  <a:pt x="423" y="1800"/>
                </a:cubicBezTo>
                <a:cubicBezTo>
                  <a:pt x="120" y="1800"/>
                  <a:pt x="120" y="1800"/>
                  <a:pt x="120" y="1800"/>
                </a:cubicBezTo>
                <a:cubicBezTo>
                  <a:pt x="120" y="1441"/>
                  <a:pt x="120" y="1441"/>
                  <a:pt x="120" y="1441"/>
                </a:cubicBezTo>
                <a:cubicBezTo>
                  <a:pt x="423" y="1441"/>
                  <a:pt x="423" y="1441"/>
                  <a:pt x="423" y="1441"/>
                </a:cubicBezTo>
                <a:cubicBezTo>
                  <a:pt x="438" y="1441"/>
                  <a:pt x="452" y="1436"/>
                  <a:pt x="463" y="1426"/>
                </a:cubicBezTo>
                <a:cubicBezTo>
                  <a:pt x="525" y="1372"/>
                  <a:pt x="525" y="1372"/>
                  <a:pt x="525" y="1372"/>
                </a:cubicBezTo>
                <a:cubicBezTo>
                  <a:pt x="637" y="1272"/>
                  <a:pt x="807" y="1272"/>
                  <a:pt x="920" y="1372"/>
                </a:cubicBezTo>
                <a:cubicBezTo>
                  <a:pt x="936" y="1382"/>
                  <a:pt x="980" y="1441"/>
                  <a:pt x="1067" y="1441"/>
                </a:cubicBezTo>
                <a:cubicBezTo>
                  <a:pt x="1261" y="1441"/>
                  <a:pt x="1261" y="1441"/>
                  <a:pt x="1261" y="1441"/>
                </a:cubicBezTo>
                <a:cubicBezTo>
                  <a:pt x="1294" y="1441"/>
                  <a:pt x="1321" y="1468"/>
                  <a:pt x="1321" y="1501"/>
                </a:cubicBezTo>
                <a:cubicBezTo>
                  <a:pt x="1321" y="1534"/>
                  <a:pt x="1294" y="1561"/>
                  <a:pt x="1261" y="1561"/>
                </a:cubicBezTo>
                <a:cubicBezTo>
                  <a:pt x="782" y="1561"/>
                  <a:pt x="782" y="1561"/>
                  <a:pt x="782" y="1561"/>
                </a:cubicBezTo>
                <a:cubicBezTo>
                  <a:pt x="749" y="1561"/>
                  <a:pt x="722" y="1588"/>
                  <a:pt x="722" y="1621"/>
                </a:cubicBezTo>
                <a:cubicBezTo>
                  <a:pt x="722" y="1654"/>
                  <a:pt x="749" y="1681"/>
                  <a:pt x="782" y="1681"/>
                </a:cubicBezTo>
                <a:cubicBezTo>
                  <a:pt x="1261" y="1681"/>
                  <a:pt x="1261" y="1681"/>
                  <a:pt x="1261" y="1681"/>
                </a:cubicBezTo>
                <a:cubicBezTo>
                  <a:pt x="1356" y="1681"/>
                  <a:pt x="1433" y="1608"/>
                  <a:pt x="1440" y="1515"/>
                </a:cubicBezTo>
                <a:cubicBezTo>
                  <a:pt x="1686" y="1354"/>
                  <a:pt x="1686" y="1354"/>
                  <a:pt x="1686" y="1354"/>
                </a:cubicBezTo>
                <a:cubicBezTo>
                  <a:pt x="1750" y="1311"/>
                  <a:pt x="1833" y="1315"/>
                  <a:pt x="1893" y="1358"/>
                </a:cubicBezTo>
                <a:lnTo>
                  <a:pt x="1127" y="1921"/>
                </a:lnTo>
                <a:close/>
                <a:moveTo>
                  <a:pt x="1022" y="0"/>
                </a:moveTo>
                <a:cubicBezTo>
                  <a:pt x="725" y="0"/>
                  <a:pt x="483" y="243"/>
                  <a:pt x="483" y="543"/>
                </a:cubicBezTo>
                <a:cubicBezTo>
                  <a:pt x="483" y="840"/>
                  <a:pt x="725" y="1082"/>
                  <a:pt x="1022" y="1082"/>
                </a:cubicBezTo>
                <a:cubicBezTo>
                  <a:pt x="1319" y="1082"/>
                  <a:pt x="1561" y="840"/>
                  <a:pt x="1561" y="543"/>
                </a:cubicBezTo>
                <a:cubicBezTo>
                  <a:pt x="1561" y="243"/>
                  <a:pt x="1319" y="0"/>
                  <a:pt x="1022" y="0"/>
                </a:cubicBezTo>
                <a:close/>
                <a:moveTo>
                  <a:pt x="1021" y="740"/>
                </a:moveTo>
                <a:cubicBezTo>
                  <a:pt x="988" y="740"/>
                  <a:pt x="961" y="713"/>
                  <a:pt x="961" y="680"/>
                </a:cubicBezTo>
                <a:cubicBezTo>
                  <a:pt x="961" y="647"/>
                  <a:pt x="935" y="620"/>
                  <a:pt x="901" y="620"/>
                </a:cubicBezTo>
                <a:cubicBezTo>
                  <a:pt x="868" y="620"/>
                  <a:pt x="842" y="647"/>
                  <a:pt x="842" y="680"/>
                </a:cubicBezTo>
                <a:cubicBezTo>
                  <a:pt x="842" y="758"/>
                  <a:pt x="892" y="825"/>
                  <a:pt x="962" y="850"/>
                </a:cubicBezTo>
                <a:cubicBezTo>
                  <a:pt x="962" y="958"/>
                  <a:pt x="962" y="958"/>
                  <a:pt x="962" y="958"/>
                </a:cubicBezTo>
                <a:cubicBezTo>
                  <a:pt x="759" y="929"/>
                  <a:pt x="603" y="754"/>
                  <a:pt x="603" y="543"/>
                </a:cubicBezTo>
                <a:cubicBezTo>
                  <a:pt x="603" y="330"/>
                  <a:pt x="759" y="153"/>
                  <a:pt x="962" y="124"/>
                </a:cubicBezTo>
                <a:cubicBezTo>
                  <a:pt x="962" y="271"/>
                  <a:pt x="962" y="271"/>
                  <a:pt x="962" y="271"/>
                </a:cubicBezTo>
                <a:cubicBezTo>
                  <a:pt x="892" y="296"/>
                  <a:pt x="842" y="362"/>
                  <a:pt x="842" y="441"/>
                </a:cubicBezTo>
                <a:cubicBezTo>
                  <a:pt x="842" y="540"/>
                  <a:pt x="922" y="620"/>
                  <a:pt x="1021" y="620"/>
                </a:cubicBezTo>
                <a:cubicBezTo>
                  <a:pt x="1054" y="620"/>
                  <a:pt x="1081" y="647"/>
                  <a:pt x="1081" y="680"/>
                </a:cubicBezTo>
                <a:cubicBezTo>
                  <a:pt x="1081" y="713"/>
                  <a:pt x="1054" y="740"/>
                  <a:pt x="1021" y="740"/>
                </a:cubicBezTo>
                <a:close/>
                <a:moveTo>
                  <a:pt x="1082" y="958"/>
                </a:moveTo>
                <a:cubicBezTo>
                  <a:pt x="1082" y="849"/>
                  <a:pt x="1082" y="849"/>
                  <a:pt x="1082" y="849"/>
                </a:cubicBezTo>
                <a:cubicBezTo>
                  <a:pt x="1151" y="824"/>
                  <a:pt x="1201" y="758"/>
                  <a:pt x="1201" y="680"/>
                </a:cubicBezTo>
                <a:cubicBezTo>
                  <a:pt x="1201" y="581"/>
                  <a:pt x="1120" y="500"/>
                  <a:pt x="1021" y="500"/>
                </a:cubicBezTo>
                <a:cubicBezTo>
                  <a:pt x="988" y="500"/>
                  <a:pt x="961" y="474"/>
                  <a:pt x="961" y="441"/>
                </a:cubicBezTo>
                <a:cubicBezTo>
                  <a:pt x="961" y="408"/>
                  <a:pt x="988" y="381"/>
                  <a:pt x="1021" y="381"/>
                </a:cubicBezTo>
                <a:cubicBezTo>
                  <a:pt x="1054" y="381"/>
                  <a:pt x="1081" y="408"/>
                  <a:pt x="1081" y="441"/>
                </a:cubicBezTo>
                <a:cubicBezTo>
                  <a:pt x="1081" y="474"/>
                  <a:pt x="1108" y="500"/>
                  <a:pt x="1141" y="500"/>
                </a:cubicBezTo>
                <a:cubicBezTo>
                  <a:pt x="1174" y="500"/>
                  <a:pt x="1201" y="474"/>
                  <a:pt x="1201" y="441"/>
                </a:cubicBezTo>
                <a:cubicBezTo>
                  <a:pt x="1201" y="363"/>
                  <a:pt x="1151" y="296"/>
                  <a:pt x="1082" y="271"/>
                </a:cubicBezTo>
                <a:cubicBezTo>
                  <a:pt x="1082" y="124"/>
                  <a:pt x="1082" y="124"/>
                  <a:pt x="1082" y="124"/>
                </a:cubicBezTo>
                <a:cubicBezTo>
                  <a:pt x="1285" y="153"/>
                  <a:pt x="1441" y="330"/>
                  <a:pt x="1441" y="543"/>
                </a:cubicBezTo>
                <a:cubicBezTo>
                  <a:pt x="1441" y="754"/>
                  <a:pt x="1285" y="929"/>
                  <a:pt x="1082" y="9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6" name="Freeform 20"/>
          <p:cNvSpPr>
            <a:spLocks noEditPoints="1"/>
          </p:cNvSpPr>
          <p:nvPr/>
        </p:nvSpPr>
        <p:spPr bwMode="auto">
          <a:xfrm>
            <a:off x="2181463" y="3219231"/>
            <a:ext cx="392504" cy="406472"/>
          </a:xfrm>
          <a:custGeom>
            <a:avLst/>
            <a:gdLst>
              <a:gd name="T0" fmla="*/ 1560 w 2048"/>
              <a:gd name="T1" fmla="*/ 1118 h 2121"/>
              <a:gd name="T2" fmla="*/ 883 w 2048"/>
              <a:gd name="T3" fmla="*/ 88 h 2121"/>
              <a:gd name="T4" fmla="*/ 493 w 2048"/>
              <a:gd name="T5" fmla="*/ 1124 h 2121"/>
              <a:gd name="T6" fmla="*/ 724 w 2048"/>
              <a:gd name="T7" fmla="*/ 1435 h 2121"/>
              <a:gd name="T8" fmla="*/ 664 w 2048"/>
              <a:gd name="T9" fmla="*/ 1517 h 2121"/>
              <a:gd name="T10" fmla="*/ 664 w 2048"/>
              <a:gd name="T11" fmla="*/ 1637 h 2121"/>
              <a:gd name="T12" fmla="*/ 724 w 2048"/>
              <a:gd name="T13" fmla="*/ 1821 h 2121"/>
              <a:gd name="T14" fmla="*/ 1324 w 2048"/>
              <a:gd name="T15" fmla="*/ 1821 h 2121"/>
              <a:gd name="T16" fmla="*/ 1384 w 2048"/>
              <a:gd name="T17" fmla="*/ 1637 h 2121"/>
              <a:gd name="T18" fmla="*/ 1384 w 2048"/>
              <a:gd name="T19" fmla="*/ 1517 h 2121"/>
              <a:gd name="T20" fmla="*/ 1324 w 2048"/>
              <a:gd name="T21" fmla="*/ 1445 h 2121"/>
              <a:gd name="T22" fmla="*/ 1024 w 2048"/>
              <a:gd name="T23" fmla="*/ 2001 h 2121"/>
              <a:gd name="T24" fmla="*/ 1194 w 2048"/>
              <a:gd name="T25" fmla="*/ 1881 h 2121"/>
              <a:gd name="T26" fmla="*/ 1204 w 2048"/>
              <a:gd name="T27" fmla="*/ 1761 h 2121"/>
              <a:gd name="T28" fmla="*/ 844 w 2048"/>
              <a:gd name="T29" fmla="*/ 1637 h 2121"/>
              <a:gd name="T30" fmla="*/ 1204 w 2048"/>
              <a:gd name="T31" fmla="*/ 1761 h 2121"/>
              <a:gd name="T32" fmla="*/ 1204 w 2048"/>
              <a:gd name="T33" fmla="*/ 1517 h 2121"/>
              <a:gd name="T34" fmla="*/ 844 w 2048"/>
              <a:gd name="T35" fmla="*/ 1435 h 2121"/>
              <a:gd name="T36" fmla="*/ 589 w 2048"/>
              <a:gd name="T37" fmla="*/ 1053 h 2121"/>
              <a:gd name="T38" fmla="*/ 908 w 2048"/>
              <a:gd name="T39" fmla="*/ 205 h 2121"/>
              <a:gd name="T40" fmla="*/ 1463 w 2048"/>
              <a:gd name="T41" fmla="*/ 1048 h 2121"/>
              <a:gd name="T42" fmla="*/ 1204 w 2048"/>
              <a:gd name="T43" fmla="*/ 1445 h 2121"/>
              <a:gd name="T44" fmla="*/ 2048 w 2048"/>
              <a:gd name="T45" fmla="*/ 733 h 2121"/>
              <a:gd name="T46" fmla="*/ 1868 w 2048"/>
              <a:gd name="T47" fmla="*/ 793 h 2121"/>
              <a:gd name="T48" fmla="*/ 1868 w 2048"/>
              <a:gd name="T49" fmla="*/ 673 h 2121"/>
              <a:gd name="T50" fmla="*/ 60 w 2048"/>
              <a:gd name="T51" fmla="*/ 673 h 2121"/>
              <a:gd name="T52" fmla="*/ 240 w 2048"/>
              <a:gd name="T53" fmla="*/ 733 h 2121"/>
              <a:gd name="T54" fmla="*/ 60 w 2048"/>
              <a:gd name="T55" fmla="*/ 793 h 2121"/>
              <a:gd name="T56" fmla="*/ 60 w 2048"/>
              <a:gd name="T57" fmla="*/ 673 h 2121"/>
              <a:gd name="T58" fmla="*/ 327 w 2048"/>
              <a:gd name="T59" fmla="*/ 1205 h 2121"/>
              <a:gd name="T60" fmla="*/ 33 w 2048"/>
              <a:gd name="T61" fmla="*/ 1302 h 2121"/>
              <a:gd name="T62" fmla="*/ 267 w 2048"/>
              <a:gd name="T63" fmla="*/ 1101 h 2121"/>
              <a:gd name="T64" fmla="*/ 1722 w 2048"/>
              <a:gd name="T65" fmla="*/ 261 h 2121"/>
              <a:gd name="T66" fmla="*/ 2016 w 2048"/>
              <a:gd name="T67" fmla="*/ 163 h 2121"/>
              <a:gd name="T68" fmla="*/ 1781 w 2048"/>
              <a:gd name="T69" fmla="*/ 365 h 2121"/>
              <a:gd name="T70" fmla="*/ 1722 w 2048"/>
              <a:gd name="T71" fmla="*/ 261 h 2121"/>
              <a:gd name="T72" fmla="*/ 267 w 2048"/>
              <a:gd name="T73" fmla="*/ 365 h 2121"/>
              <a:gd name="T74" fmla="*/ 33 w 2048"/>
              <a:gd name="T75" fmla="*/ 163 h 2121"/>
              <a:gd name="T76" fmla="*/ 327 w 2048"/>
              <a:gd name="T77" fmla="*/ 261 h 2121"/>
              <a:gd name="T78" fmla="*/ 1934 w 2048"/>
              <a:gd name="T79" fmla="*/ 1325 h 2121"/>
              <a:gd name="T80" fmla="*/ 1700 w 2048"/>
              <a:gd name="T81" fmla="*/ 1123 h 2121"/>
              <a:gd name="T82" fmla="*/ 1993 w 2048"/>
              <a:gd name="T83" fmla="*/ 1221 h 2121"/>
              <a:gd name="T84" fmla="*/ 1934 w 2048"/>
              <a:gd name="T85" fmla="*/ 1325 h 2121"/>
              <a:gd name="T86" fmla="*/ 1024 w 2048"/>
              <a:gd name="T87" fmla="*/ 810 h 2121"/>
              <a:gd name="T88" fmla="*/ 1084 w 2048"/>
              <a:gd name="T89" fmla="*/ 1160 h 2121"/>
              <a:gd name="T90" fmla="*/ 1024 w 2048"/>
              <a:gd name="T91" fmla="*/ 1273 h 2121"/>
              <a:gd name="T92" fmla="*/ 964 w 2048"/>
              <a:gd name="T93" fmla="*/ 1160 h 2121"/>
              <a:gd name="T94" fmla="*/ 904 w 2048"/>
              <a:gd name="T95" fmla="*/ 930 h 2121"/>
              <a:gd name="T96" fmla="*/ 1024 w 2048"/>
              <a:gd name="T97" fmla="*/ 1050 h 2121"/>
              <a:gd name="T98" fmla="*/ 1024 w 2048"/>
              <a:gd name="T99" fmla="*/ 930 h 2121"/>
              <a:gd name="T100" fmla="*/ 964 w 2048"/>
              <a:gd name="T101" fmla="*/ 581 h 2121"/>
              <a:gd name="T102" fmla="*/ 1024 w 2048"/>
              <a:gd name="T103" fmla="*/ 433 h 2121"/>
              <a:gd name="T104" fmla="*/ 1084 w 2048"/>
              <a:gd name="T105" fmla="*/ 581 h 2121"/>
              <a:gd name="T106" fmla="*/ 1144 w 2048"/>
              <a:gd name="T107" fmla="*/ 810 h 2121"/>
              <a:gd name="T108" fmla="*/ 1024 w 2048"/>
              <a:gd name="T109" fmla="*/ 690 h 2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48" h="2121">
                <a:moveTo>
                  <a:pt x="1467" y="1226"/>
                </a:moveTo>
                <a:cubicBezTo>
                  <a:pt x="1502" y="1189"/>
                  <a:pt x="1534" y="1154"/>
                  <a:pt x="1560" y="1118"/>
                </a:cubicBezTo>
                <a:cubicBezTo>
                  <a:pt x="1641" y="1006"/>
                  <a:pt x="1684" y="872"/>
                  <a:pt x="1684" y="733"/>
                </a:cubicBezTo>
                <a:cubicBezTo>
                  <a:pt x="1684" y="317"/>
                  <a:pt x="1304" y="0"/>
                  <a:pt x="883" y="88"/>
                </a:cubicBezTo>
                <a:cubicBezTo>
                  <a:pt x="626" y="141"/>
                  <a:pt x="422" y="351"/>
                  <a:pt x="376" y="610"/>
                </a:cubicBezTo>
                <a:cubicBezTo>
                  <a:pt x="342" y="794"/>
                  <a:pt x="384" y="976"/>
                  <a:pt x="493" y="1124"/>
                </a:cubicBezTo>
                <a:cubicBezTo>
                  <a:pt x="518" y="1158"/>
                  <a:pt x="551" y="1192"/>
                  <a:pt x="585" y="1228"/>
                </a:cubicBezTo>
                <a:cubicBezTo>
                  <a:pt x="650" y="1295"/>
                  <a:pt x="724" y="1371"/>
                  <a:pt x="724" y="1435"/>
                </a:cubicBezTo>
                <a:cubicBezTo>
                  <a:pt x="724" y="1517"/>
                  <a:pt x="724" y="1517"/>
                  <a:pt x="724" y="1517"/>
                </a:cubicBezTo>
                <a:cubicBezTo>
                  <a:pt x="664" y="1517"/>
                  <a:pt x="664" y="1517"/>
                  <a:pt x="664" y="1517"/>
                </a:cubicBezTo>
                <a:cubicBezTo>
                  <a:pt x="631" y="1517"/>
                  <a:pt x="604" y="1544"/>
                  <a:pt x="604" y="1577"/>
                </a:cubicBezTo>
                <a:cubicBezTo>
                  <a:pt x="604" y="1610"/>
                  <a:pt x="631" y="1637"/>
                  <a:pt x="664" y="1637"/>
                </a:cubicBezTo>
                <a:cubicBezTo>
                  <a:pt x="724" y="1637"/>
                  <a:pt x="724" y="1637"/>
                  <a:pt x="724" y="1637"/>
                </a:cubicBezTo>
                <a:cubicBezTo>
                  <a:pt x="724" y="1821"/>
                  <a:pt x="724" y="1821"/>
                  <a:pt x="724" y="1821"/>
                </a:cubicBezTo>
                <a:cubicBezTo>
                  <a:pt x="724" y="1986"/>
                  <a:pt x="859" y="2121"/>
                  <a:pt x="1024" y="2121"/>
                </a:cubicBezTo>
                <a:cubicBezTo>
                  <a:pt x="1190" y="2121"/>
                  <a:pt x="1324" y="1986"/>
                  <a:pt x="1324" y="1821"/>
                </a:cubicBezTo>
                <a:cubicBezTo>
                  <a:pt x="1324" y="1637"/>
                  <a:pt x="1324" y="1637"/>
                  <a:pt x="1324" y="1637"/>
                </a:cubicBezTo>
                <a:cubicBezTo>
                  <a:pt x="1384" y="1637"/>
                  <a:pt x="1384" y="1637"/>
                  <a:pt x="1384" y="1637"/>
                </a:cubicBezTo>
                <a:cubicBezTo>
                  <a:pt x="1418" y="1637"/>
                  <a:pt x="1444" y="1610"/>
                  <a:pt x="1444" y="1577"/>
                </a:cubicBezTo>
                <a:cubicBezTo>
                  <a:pt x="1444" y="1544"/>
                  <a:pt x="1418" y="1517"/>
                  <a:pt x="1384" y="1517"/>
                </a:cubicBezTo>
                <a:cubicBezTo>
                  <a:pt x="1324" y="1517"/>
                  <a:pt x="1324" y="1517"/>
                  <a:pt x="1324" y="1517"/>
                </a:cubicBezTo>
                <a:cubicBezTo>
                  <a:pt x="1324" y="1445"/>
                  <a:pt x="1324" y="1445"/>
                  <a:pt x="1324" y="1445"/>
                </a:cubicBezTo>
                <a:cubicBezTo>
                  <a:pt x="1324" y="1377"/>
                  <a:pt x="1400" y="1297"/>
                  <a:pt x="1467" y="1226"/>
                </a:cubicBezTo>
                <a:close/>
                <a:moveTo>
                  <a:pt x="1024" y="2001"/>
                </a:moveTo>
                <a:cubicBezTo>
                  <a:pt x="946" y="2001"/>
                  <a:pt x="879" y="1951"/>
                  <a:pt x="855" y="1881"/>
                </a:cubicBezTo>
                <a:cubicBezTo>
                  <a:pt x="1194" y="1881"/>
                  <a:pt x="1194" y="1881"/>
                  <a:pt x="1194" y="1881"/>
                </a:cubicBezTo>
                <a:cubicBezTo>
                  <a:pt x="1169" y="1951"/>
                  <a:pt x="1103" y="2001"/>
                  <a:pt x="1024" y="2001"/>
                </a:cubicBezTo>
                <a:close/>
                <a:moveTo>
                  <a:pt x="1204" y="1761"/>
                </a:moveTo>
                <a:cubicBezTo>
                  <a:pt x="844" y="1761"/>
                  <a:pt x="844" y="1761"/>
                  <a:pt x="844" y="1761"/>
                </a:cubicBezTo>
                <a:cubicBezTo>
                  <a:pt x="844" y="1637"/>
                  <a:pt x="844" y="1637"/>
                  <a:pt x="844" y="1637"/>
                </a:cubicBezTo>
                <a:cubicBezTo>
                  <a:pt x="1204" y="1637"/>
                  <a:pt x="1204" y="1637"/>
                  <a:pt x="1204" y="1637"/>
                </a:cubicBezTo>
                <a:lnTo>
                  <a:pt x="1204" y="1761"/>
                </a:lnTo>
                <a:close/>
                <a:moveTo>
                  <a:pt x="1204" y="1445"/>
                </a:moveTo>
                <a:cubicBezTo>
                  <a:pt x="1204" y="1517"/>
                  <a:pt x="1204" y="1517"/>
                  <a:pt x="1204" y="1517"/>
                </a:cubicBezTo>
                <a:cubicBezTo>
                  <a:pt x="844" y="1517"/>
                  <a:pt x="844" y="1517"/>
                  <a:pt x="844" y="1517"/>
                </a:cubicBezTo>
                <a:cubicBezTo>
                  <a:pt x="844" y="1435"/>
                  <a:pt x="844" y="1435"/>
                  <a:pt x="844" y="1435"/>
                </a:cubicBezTo>
                <a:cubicBezTo>
                  <a:pt x="844" y="1323"/>
                  <a:pt x="752" y="1228"/>
                  <a:pt x="671" y="1144"/>
                </a:cubicBezTo>
                <a:cubicBezTo>
                  <a:pt x="640" y="1111"/>
                  <a:pt x="610" y="1081"/>
                  <a:pt x="589" y="1053"/>
                </a:cubicBezTo>
                <a:cubicBezTo>
                  <a:pt x="500" y="932"/>
                  <a:pt x="466" y="782"/>
                  <a:pt x="494" y="632"/>
                </a:cubicBezTo>
                <a:cubicBezTo>
                  <a:pt x="532" y="420"/>
                  <a:pt x="698" y="249"/>
                  <a:pt x="908" y="205"/>
                </a:cubicBezTo>
                <a:cubicBezTo>
                  <a:pt x="1252" y="133"/>
                  <a:pt x="1564" y="392"/>
                  <a:pt x="1564" y="733"/>
                </a:cubicBezTo>
                <a:cubicBezTo>
                  <a:pt x="1564" y="847"/>
                  <a:pt x="1529" y="956"/>
                  <a:pt x="1463" y="1048"/>
                </a:cubicBezTo>
                <a:cubicBezTo>
                  <a:pt x="1442" y="1077"/>
                  <a:pt x="1411" y="1110"/>
                  <a:pt x="1379" y="1144"/>
                </a:cubicBezTo>
                <a:cubicBezTo>
                  <a:pt x="1297" y="1231"/>
                  <a:pt x="1204" y="1330"/>
                  <a:pt x="1204" y="1445"/>
                </a:cubicBezTo>
                <a:close/>
                <a:moveTo>
                  <a:pt x="1988" y="673"/>
                </a:moveTo>
                <a:cubicBezTo>
                  <a:pt x="2022" y="673"/>
                  <a:pt x="2048" y="700"/>
                  <a:pt x="2048" y="733"/>
                </a:cubicBezTo>
                <a:cubicBezTo>
                  <a:pt x="2048" y="766"/>
                  <a:pt x="2022" y="793"/>
                  <a:pt x="1988" y="793"/>
                </a:cubicBezTo>
                <a:cubicBezTo>
                  <a:pt x="1868" y="793"/>
                  <a:pt x="1868" y="793"/>
                  <a:pt x="1868" y="793"/>
                </a:cubicBezTo>
                <a:cubicBezTo>
                  <a:pt x="1835" y="793"/>
                  <a:pt x="1808" y="766"/>
                  <a:pt x="1808" y="733"/>
                </a:cubicBezTo>
                <a:cubicBezTo>
                  <a:pt x="1808" y="700"/>
                  <a:pt x="1835" y="673"/>
                  <a:pt x="1868" y="673"/>
                </a:cubicBezTo>
                <a:lnTo>
                  <a:pt x="1988" y="673"/>
                </a:lnTo>
                <a:close/>
                <a:moveTo>
                  <a:pt x="60" y="673"/>
                </a:moveTo>
                <a:cubicBezTo>
                  <a:pt x="180" y="673"/>
                  <a:pt x="180" y="673"/>
                  <a:pt x="180" y="673"/>
                </a:cubicBezTo>
                <a:cubicBezTo>
                  <a:pt x="214" y="673"/>
                  <a:pt x="240" y="700"/>
                  <a:pt x="240" y="733"/>
                </a:cubicBezTo>
                <a:cubicBezTo>
                  <a:pt x="240" y="766"/>
                  <a:pt x="214" y="793"/>
                  <a:pt x="180" y="793"/>
                </a:cubicBezTo>
                <a:cubicBezTo>
                  <a:pt x="60" y="793"/>
                  <a:pt x="60" y="793"/>
                  <a:pt x="60" y="793"/>
                </a:cubicBezTo>
                <a:cubicBezTo>
                  <a:pt x="27" y="793"/>
                  <a:pt x="0" y="766"/>
                  <a:pt x="0" y="733"/>
                </a:cubicBezTo>
                <a:cubicBezTo>
                  <a:pt x="0" y="700"/>
                  <a:pt x="27" y="673"/>
                  <a:pt x="60" y="673"/>
                </a:cubicBezTo>
                <a:close/>
                <a:moveTo>
                  <a:pt x="349" y="1123"/>
                </a:moveTo>
                <a:cubicBezTo>
                  <a:pt x="365" y="1152"/>
                  <a:pt x="355" y="1189"/>
                  <a:pt x="327" y="1205"/>
                </a:cubicBezTo>
                <a:cubicBezTo>
                  <a:pt x="115" y="1325"/>
                  <a:pt x="115" y="1325"/>
                  <a:pt x="115" y="1325"/>
                </a:cubicBezTo>
                <a:cubicBezTo>
                  <a:pt x="86" y="1341"/>
                  <a:pt x="49" y="1331"/>
                  <a:pt x="33" y="1302"/>
                </a:cubicBezTo>
                <a:cubicBezTo>
                  <a:pt x="17" y="1274"/>
                  <a:pt x="27" y="1237"/>
                  <a:pt x="56" y="1221"/>
                </a:cubicBezTo>
                <a:cubicBezTo>
                  <a:pt x="267" y="1101"/>
                  <a:pt x="267" y="1101"/>
                  <a:pt x="267" y="1101"/>
                </a:cubicBezTo>
                <a:cubicBezTo>
                  <a:pt x="296" y="1084"/>
                  <a:pt x="333" y="1094"/>
                  <a:pt x="349" y="1123"/>
                </a:cubicBezTo>
                <a:close/>
                <a:moveTo>
                  <a:pt x="1722" y="261"/>
                </a:moveTo>
                <a:cubicBezTo>
                  <a:pt x="1934" y="141"/>
                  <a:pt x="1934" y="141"/>
                  <a:pt x="1934" y="141"/>
                </a:cubicBezTo>
                <a:cubicBezTo>
                  <a:pt x="1963" y="124"/>
                  <a:pt x="2000" y="134"/>
                  <a:pt x="2016" y="163"/>
                </a:cubicBezTo>
                <a:cubicBezTo>
                  <a:pt x="2032" y="192"/>
                  <a:pt x="2022" y="229"/>
                  <a:pt x="1993" y="245"/>
                </a:cubicBezTo>
                <a:cubicBezTo>
                  <a:pt x="1781" y="365"/>
                  <a:pt x="1781" y="365"/>
                  <a:pt x="1781" y="365"/>
                </a:cubicBezTo>
                <a:cubicBezTo>
                  <a:pt x="1753" y="381"/>
                  <a:pt x="1716" y="371"/>
                  <a:pt x="1700" y="342"/>
                </a:cubicBezTo>
                <a:cubicBezTo>
                  <a:pt x="1683" y="314"/>
                  <a:pt x="1693" y="277"/>
                  <a:pt x="1722" y="261"/>
                </a:cubicBezTo>
                <a:close/>
                <a:moveTo>
                  <a:pt x="349" y="342"/>
                </a:moveTo>
                <a:cubicBezTo>
                  <a:pt x="333" y="371"/>
                  <a:pt x="296" y="381"/>
                  <a:pt x="267" y="365"/>
                </a:cubicBezTo>
                <a:cubicBezTo>
                  <a:pt x="56" y="245"/>
                  <a:pt x="56" y="245"/>
                  <a:pt x="56" y="245"/>
                </a:cubicBezTo>
                <a:cubicBezTo>
                  <a:pt x="27" y="229"/>
                  <a:pt x="17" y="192"/>
                  <a:pt x="33" y="163"/>
                </a:cubicBezTo>
                <a:cubicBezTo>
                  <a:pt x="49" y="134"/>
                  <a:pt x="86" y="124"/>
                  <a:pt x="115" y="141"/>
                </a:cubicBezTo>
                <a:cubicBezTo>
                  <a:pt x="327" y="261"/>
                  <a:pt x="327" y="261"/>
                  <a:pt x="327" y="261"/>
                </a:cubicBezTo>
                <a:cubicBezTo>
                  <a:pt x="355" y="277"/>
                  <a:pt x="365" y="314"/>
                  <a:pt x="349" y="342"/>
                </a:cubicBezTo>
                <a:close/>
                <a:moveTo>
                  <a:pt x="1934" y="1325"/>
                </a:moveTo>
                <a:cubicBezTo>
                  <a:pt x="1722" y="1205"/>
                  <a:pt x="1722" y="1205"/>
                  <a:pt x="1722" y="1205"/>
                </a:cubicBezTo>
                <a:cubicBezTo>
                  <a:pt x="1693" y="1189"/>
                  <a:pt x="1683" y="1152"/>
                  <a:pt x="1700" y="1123"/>
                </a:cubicBezTo>
                <a:cubicBezTo>
                  <a:pt x="1716" y="1094"/>
                  <a:pt x="1753" y="1084"/>
                  <a:pt x="1781" y="1101"/>
                </a:cubicBezTo>
                <a:cubicBezTo>
                  <a:pt x="1993" y="1221"/>
                  <a:pt x="1993" y="1221"/>
                  <a:pt x="1993" y="1221"/>
                </a:cubicBezTo>
                <a:cubicBezTo>
                  <a:pt x="2022" y="1237"/>
                  <a:pt x="2032" y="1274"/>
                  <a:pt x="2016" y="1302"/>
                </a:cubicBezTo>
                <a:cubicBezTo>
                  <a:pt x="2000" y="1331"/>
                  <a:pt x="1963" y="1341"/>
                  <a:pt x="1934" y="1325"/>
                </a:cubicBezTo>
                <a:close/>
                <a:moveTo>
                  <a:pt x="964" y="750"/>
                </a:moveTo>
                <a:cubicBezTo>
                  <a:pt x="964" y="784"/>
                  <a:pt x="991" y="810"/>
                  <a:pt x="1024" y="810"/>
                </a:cubicBezTo>
                <a:cubicBezTo>
                  <a:pt x="1123" y="810"/>
                  <a:pt x="1204" y="891"/>
                  <a:pt x="1204" y="990"/>
                </a:cubicBezTo>
                <a:cubicBezTo>
                  <a:pt x="1204" y="1068"/>
                  <a:pt x="1154" y="1135"/>
                  <a:pt x="1084" y="1160"/>
                </a:cubicBezTo>
                <a:cubicBezTo>
                  <a:pt x="1084" y="1213"/>
                  <a:pt x="1084" y="1213"/>
                  <a:pt x="1084" y="1213"/>
                </a:cubicBezTo>
                <a:cubicBezTo>
                  <a:pt x="1084" y="1246"/>
                  <a:pt x="1058" y="1273"/>
                  <a:pt x="1024" y="1273"/>
                </a:cubicBezTo>
                <a:cubicBezTo>
                  <a:pt x="991" y="1273"/>
                  <a:pt x="964" y="1246"/>
                  <a:pt x="964" y="1213"/>
                </a:cubicBezTo>
                <a:cubicBezTo>
                  <a:pt x="964" y="1160"/>
                  <a:pt x="964" y="1160"/>
                  <a:pt x="964" y="1160"/>
                </a:cubicBezTo>
                <a:cubicBezTo>
                  <a:pt x="894" y="1136"/>
                  <a:pt x="844" y="1069"/>
                  <a:pt x="844" y="990"/>
                </a:cubicBezTo>
                <a:cubicBezTo>
                  <a:pt x="844" y="957"/>
                  <a:pt x="871" y="930"/>
                  <a:pt x="904" y="930"/>
                </a:cubicBezTo>
                <a:cubicBezTo>
                  <a:pt x="937" y="930"/>
                  <a:pt x="964" y="957"/>
                  <a:pt x="964" y="990"/>
                </a:cubicBezTo>
                <a:cubicBezTo>
                  <a:pt x="964" y="1023"/>
                  <a:pt x="991" y="1050"/>
                  <a:pt x="1024" y="1050"/>
                </a:cubicBezTo>
                <a:cubicBezTo>
                  <a:pt x="1057" y="1050"/>
                  <a:pt x="1084" y="1023"/>
                  <a:pt x="1084" y="990"/>
                </a:cubicBezTo>
                <a:cubicBezTo>
                  <a:pt x="1084" y="957"/>
                  <a:pt x="1057" y="930"/>
                  <a:pt x="1024" y="930"/>
                </a:cubicBezTo>
                <a:cubicBezTo>
                  <a:pt x="925" y="930"/>
                  <a:pt x="844" y="850"/>
                  <a:pt x="844" y="750"/>
                </a:cubicBezTo>
                <a:cubicBezTo>
                  <a:pt x="844" y="672"/>
                  <a:pt x="894" y="605"/>
                  <a:pt x="964" y="581"/>
                </a:cubicBezTo>
                <a:cubicBezTo>
                  <a:pt x="964" y="493"/>
                  <a:pt x="964" y="493"/>
                  <a:pt x="964" y="493"/>
                </a:cubicBezTo>
                <a:cubicBezTo>
                  <a:pt x="964" y="460"/>
                  <a:pt x="991" y="433"/>
                  <a:pt x="1024" y="433"/>
                </a:cubicBezTo>
                <a:cubicBezTo>
                  <a:pt x="1058" y="433"/>
                  <a:pt x="1084" y="460"/>
                  <a:pt x="1084" y="493"/>
                </a:cubicBezTo>
                <a:cubicBezTo>
                  <a:pt x="1084" y="581"/>
                  <a:pt x="1084" y="581"/>
                  <a:pt x="1084" y="581"/>
                </a:cubicBezTo>
                <a:cubicBezTo>
                  <a:pt x="1154" y="606"/>
                  <a:pt x="1204" y="672"/>
                  <a:pt x="1204" y="750"/>
                </a:cubicBezTo>
                <a:cubicBezTo>
                  <a:pt x="1204" y="784"/>
                  <a:pt x="1177" y="810"/>
                  <a:pt x="1144" y="810"/>
                </a:cubicBezTo>
                <a:cubicBezTo>
                  <a:pt x="1111" y="810"/>
                  <a:pt x="1084" y="784"/>
                  <a:pt x="1084" y="750"/>
                </a:cubicBezTo>
                <a:cubicBezTo>
                  <a:pt x="1084" y="717"/>
                  <a:pt x="1057" y="690"/>
                  <a:pt x="1024" y="690"/>
                </a:cubicBezTo>
                <a:cubicBezTo>
                  <a:pt x="991" y="690"/>
                  <a:pt x="964" y="717"/>
                  <a:pt x="964" y="7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7" name="Freeform 21"/>
          <p:cNvSpPr>
            <a:spLocks noEditPoints="1"/>
          </p:cNvSpPr>
          <p:nvPr/>
        </p:nvSpPr>
        <p:spPr bwMode="auto">
          <a:xfrm>
            <a:off x="2981904" y="3226273"/>
            <a:ext cx="252945" cy="392387"/>
          </a:xfrm>
          <a:custGeom>
            <a:avLst/>
            <a:gdLst>
              <a:gd name="T0" fmla="*/ 1320 w 1320"/>
              <a:gd name="T1" fmla="*/ 660 h 2048"/>
              <a:gd name="T2" fmla="*/ 660 w 1320"/>
              <a:gd name="T3" fmla="*/ 0 h 2048"/>
              <a:gd name="T4" fmla="*/ 0 w 1320"/>
              <a:gd name="T5" fmla="*/ 660 h 2048"/>
              <a:gd name="T6" fmla="*/ 480 w 1320"/>
              <a:gd name="T7" fmla="*/ 1295 h 2048"/>
              <a:gd name="T8" fmla="*/ 480 w 1320"/>
              <a:gd name="T9" fmla="*/ 1568 h 2048"/>
              <a:gd name="T10" fmla="*/ 300 w 1320"/>
              <a:gd name="T11" fmla="*/ 1568 h 2048"/>
              <a:gd name="T12" fmla="*/ 245 w 1320"/>
              <a:gd name="T13" fmla="*/ 1605 h 2048"/>
              <a:gd name="T14" fmla="*/ 258 w 1320"/>
              <a:gd name="T15" fmla="*/ 1670 h 2048"/>
              <a:gd name="T16" fmla="*/ 618 w 1320"/>
              <a:gd name="T17" fmla="*/ 2030 h 2048"/>
              <a:gd name="T18" fmla="*/ 660 w 1320"/>
              <a:gd name="T19" fmla="*/ 2048 h 2048"/>
              <a:gd name="T20" fmla="*/ 702 w 1320"/>
              <a:gd name="T21" fmla="*/ 2030 h 2048"/>
              <a:gd name="T22" fmla="*/ 1062 w 1320"/>
              <a:gd name="T23" fmla="*/ 1670 h 2048"/>
              <a:gd name="T24" fmla="*/ 1075 w 1320"/>
              <a:gd name="T25" fmla="*/ 1605 h 2048"/>
              <a:gd name="T26" fmla="*/ 1020 w 1320"/>
              <a:gd name="T27" fmla="*/ 1568 h 2048"/>
              <a:gd name="T28" fmla="*/ 840 w 1320"/>
              <a:gd name="T29" fmla="*/ 1568 h 2048"/>
              <a:gd name="T30" fmla="*/ 840 w 1320"/>
              <a:gd name="T31" fmla="*/ 1295 h 2048"/>
              <a:gd name="T32" fmla="*/ 1320 w 1320"/>
              <a:gd name="T33" fmla="*/ 660 h 2048"/>
              <a:gd name="T34" fmla="*/ 875 w 1320"/>
              <a:gd name="T35" fmla="*/ 1688 h 2048"/>
              <a:gd name="T36" fmla="*/ 660 w 1320"/>
              <a:gd name="T37" fmla="*/ 1903 h 2048"/>
              <a:gd name="T38" fmla="*/ 445 w 1320"/>
              <a:gd name="T39" fmla="*/ 1688 h 2048"/>
              <a:gd name="T40" fmla="*/ 540 w 1320"/>
              <a:gd name="T41" fmla="*/ 1688 h 2048"/>
              <a:gd name="T42" fmla="*/ 600 w 1320"/>
              <a:gd name="T43" fmla="*/ 1628 h 2048"/>
              <a:gd name="T44" fmla="*/ 600 w 1320"/>
              <a:gd name="T45" fmla="*/ 1317 h 2048"/>
              <a:gd name="T46" fmla="*/ 660 w 1320"/>
              <a:gd name="T47" fmla="*/ 1320 h 2048"/>
              <a:gd name="T48" fmla="*/ 720 w 1320"/>
              <a:gd name="T49" fmla="*/ 1317 h 2048"/>
              <a:gd name="T50" fmla="*/ 720 w 1320"/>
              <a:gd name="T51" fmla="*/ 1628 h 2048"/>
              <a:gd name="T52" fmla="*/ 780 w 1320"/>
              <a:gd name="T53" fmla="*/ 1688 h 2048"/>
              <a:gd name="T54" fmla="*/ 875 w 1320"/>
              <a:gd name="T55" fmla="*/ 1688 h 2048"/>
              <a:gd name="T56" fmla="*/ 660 w 1320"/>
              <a:gd name="T57" fmla="*/ 1200 h 2048"/>
              <a:gd name="T58" fmla="*/ 120 w 1320"/>
              <a:gd name="T59" fmla="*/ 660 h 2048"/>
              <a:gd name="T60" fmla="*/ 660 w 1320"/>
              <a:gd name="T61" fmla="*/ 120 h 2048"/>
              <a:gd name="T62" fmla="*/ 1200 w 1320"/>
              <a:gd name="T63" fmla="*/ 660 h 2048"/>
              <a:gd name="T64" fmla="*/ 660 w 1320"/>
              <a:gd name="T65" fmla="*/ 1200 h 2048"/>
              <a:gd name="T66" fmla="*/ 601 w 1320"/>
              <a:gd name="T67" fmla="*/ 522 h 2048"/>
              <a:gd name="T68" fmla="*/ 661 w 1320"/>
              <a:gd name="T69" fmla="*/ 582 h 2048"/>
              <a:gd name="T70" fmla="*/ 841 w 1320"/>
              <a:gd name="T71" fmla="*/ 762 h 2048"/>
              <a:gd name="T72" fmla="*/ 720 w 1320"/>
              <a:gd name="T73" fmla="*/ 932 h 2048"/>
              <a:gd name="T74" fmla="*/ 720 w 1320"/>
              <a:gd name="T75" fmla="*/ 1020 h 2048"/>
              <a:gd name="T76" fmla="*/ 660 w 1320"/>
              <a:gd name="T77" fmla="*/ 1080 h 2048"/>
              <a:gd name="T78" fmla="*/ 600 w 1320"/>
              <a:gd name="T79" fmla="*/ 1020 h 2048"/>
              <a:gd name="T80" fmla="*/ 600 w 1320"/>
              <a:gd name="T81" fmla="*/ 932 h 2048"/>
              <a:gd name="T82" fmla="*/ 481 w 1320"/>
              <a:gd name="T83" fmla="*/ 762 h 2048"/>
              <a:gd name="T84" fmla="*/ 541 w 1320"/>
              <a:gd name="T85" fmla="*/ 702 h 2048"/>
              <a:gd name="T86" fmla="*/ 601 w 1320"/>
              <a:gd name="T87" fmla="*/ 762 h 2048"/>
              <a:gd name="T88" fmla="*/ 661 w 1320"/>
              <a:gd name="T89" fmla="*/ 822 h 2048"/>
              <a:gd name="T90" fmla="*/ 721 w 1320"/>
              <a:gd name="T91" fmla="*/ 762 h 2048"/>
              <a:gd name="T92" fmla="*/ 661 w 1320"/>
              <a:gd name="T93" fmla="*/ 702 h 2048"/>
              <a:gd name="T94" fmla="*/ 481 w 1320"/>
              <a:gd name="T95" fmla="*/ 522 h 2048"/>
              <a:gd name="T96" fmla="*/ 600 w 1320"/>
              <a:gd name="T97" fmla="*/ 353 h 2048"/>
              <a:gd name="T98" fmla="*/ 600 w 1320"/>
              <a:gd name="T99" fmla="*/ 300 h 2048"/>
              <a:gd name="T100" fmla="*/ 660 w 1320"/>
              <a:gd name="T101" fmla="*/ 240 h 2048"/>
              <a:gd name="T102" fmla="*/ 720 w 1320"/>
              <a:gd name="T103" fmla="*/ 300 h 2048"/>
              <a:gd name="T104" fmla="*/ 720 w 1320"/>
              <a:gd name="T105" fmla="*/ 352 h 2048"/>
              <a:gd name="T106" fmla="*/ 841 w 1320"/>
              <a:gd name="T107" fmla="*/ 522 h 2048"/>
              <a:gd name="T108" fmla="*/ 781 w 1320"/>
              <a:gd name="T109" fmla="*/ 582 h 2048"/>
              <a:gd name="T110" fmla="*/ 721 w 1320"/>
              <a:gd name="T111" fmla="*/ 522 h 2048"/>
              <a:gd name="T112" fmla="*/ 661 w 1320"/>
              <a:gd name="T113" fmla="*/ 462 h 2048"/>
              <a:gd name="T114" fmla="*/ 601 w 1320"/>
              <a:gd name="T115" fmla="*/ 522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20" h="2048">
                <a:moveTo>
                  <a:pt x="1320" y="660"/>
                </a:moveTo>
                <a:cubicBezTo>
                  <a:pt x="1320" y="296"/>
                  <a:pt x="1024" y="0"/>
                  <a:pt x="660" y="0"/>
                </a:cubicBezTo>
                <a:cubicBezTo>
                  <a:pt x="296" y="0"/>
                  <a:pt x="0" y="296"/>
                  <a:pt x="0" y="660"/>
                </a:cubicBezTo>
                <a:cubicBezTo>
                  <a:pt x="0" y="961"/>
                  <a:pt x="203" y="1216"/>
                  <a:pt x="480" y="1295"/>
                </a:cubicBezTo>
                <a:cubicBezTo>
                  <a:pt x="480" y="1568"/>
                  <a:pt x="480" y="1568"/>
                  <a:pt x="480" y="1568"/>
                </a:cubicBezTo>
                <a:cubicBezTo>
                  <a:pt x="300" y="1568"/>
                  <a:pt x="300" y="1568"/>
                  <a:pt x="300" y="1568"/>
                </a:cubicBezTo>
                <a:cubicBezTo>
                  <a:pt x="276" y="1568"/>
                  <a:pt x="254" y="1582"/>
                  <a:pt x="245" y="1605"/>
                </a:cubicBezTo>
                <a:cubicBezTo>
                  <a:pt x="235" y="1627"/>
                  <a:pt x="240" y="1653"/>
                  <a:pt x="258" y="1670"/>
                </a:cubicBezTo>
                <a:cubicBezTo>
                  <a:pt x="618" y="2030"/>
                  <a:pt x="618" y="2030"/>
                  <a:pt x="618" y="2030"/>
                </a:cubicBezTo>
                <a:cubicBezTo>
                  <a:pt x="629" y="2042"/>
                  <a:pt x="645" y="2048"/>
                  <a:pt x="660" y="2048"/>
                </a:cubicBezTo>
                <a:cubicBezTo>
                  <a:pt x="675" y="2048"/>
                  <a:pt x="691" y="2042"/>
                  <a:pt x="702" y="2030"/>
                </a:cubicBezTo>
                <a:cubicBezTo>
                  <a:pt x="1062" y="1670"/>
                  <a:pt x="1062" y="1670"/>
                  <a:pt x="1062" y="1670"/>
                </a:cubicBezTo>
                <a:cubicBezTo>
                  <a:pt x="1080" y="1653"/>
                  <a:pt x="1085" y="1627"/>
                  <a:pt x="1075" y="1605"/>
                </a:cubicBezTo>
                <a:cubicBezTo>
                  <a:pt x="1066" y="1582"/>
                  <a:pt x="1044" y="1568"/>
                  <a:pt x="1020" y="1568"/>
                </a:cubicBezTo>
                <a:cubicBezTo>
                  <a:pt x="840" y="1568"/>
                  <a:pt x="840" y="1568"/>
                  <a:pt x="840" y="1568"/>
                </a:cubicBezTo>
                <a:cubicBezTo>
                  <a:pt x="840" y="1295"/>
                  <a:pt x="840" y="1295"/>
                  <a:pt x="840" y="1295"/>
                </a:cubicBezTo>
                <a:cubicBezTo>
                  <a:pt x="1117" y="1216"/>
                  <a:pt x="1320" y="961"/>
                  <a:pt x="1320" y="660"/>
                </a:cubicBezTo>
                <a:close/>
                <a:moveTo>
                  <a:pt x="875" y="1688"/>
                </a:moveTo>
                <a:cubicBezTo>
                  <a:pt x="660" y="1903"/>
                  <a:pt x="660" y="1903"/>
                  <a:pt x="660" y="1903"/>
                </a:cubicBezTo>
                <a:cubicBezTo>
                  <a:pt x="445" y="1688"/>
                  <a:pt x="445" y="1688"/>
                  <a:pt x="445" y="1688"/>
                </a:cubicBezTo>
                <a:cubicBezTo>
                  <a:pt x="540" y="1688"/>
                  <a:pt x="540" y="1688"/>
                  <a:pt x="540" y="1688"/>
                </a:cubicBezTo>
                <a:cubicBezTo>
                  <a:pt x="573" y="1688"/>
                  <a:pt x="600" y="1661"/>
                  <a:pt x="600" y="1628"/>
                </a:cubicBezTo>
                <a:cubicBezTo>
                  <a:pt x="600" y="1317"/>
                  <a:pt x="600" y="1317"/>
                  <a:pt x="600" y="1317"/>
                </a:cubicBezTo>
                <a:cubicBezTo>
                  <a:pt x="620" y="1319"/>
                  <a:pt x="640" y="1320"/>
                  <a:pt x="660" y="1320"/>
                </a:cubicBezTo>
                <a:cubicBezTo>
                  <a:pt x="680" y="1320"/>
                  <a:pt x="700" y="1319"/>
                  <a:pt x="720" y="1317"/>
                </a:cubicBezTo>
                <a:cubicBezTo>
                  <a:pt x="720" y="1628"/>
                  <a:pt x="720" y="1628"/>
                  <a:pt x="720" y="1628"/>
                </a:cubicBezTo>
                <a:cubicBezTo>
                  <a:pt x="720" y="1661"/>
                  <a:pt x="747" y="1688"/>
                  <a:pt x="780" y="1688"/>
                </a:cubicBezTo>
                <a:lnTo>
                  <a:pt x="875" y="1688"/>
                </a:lnTo>
                <a:close/>
                <a:moveTo>
                  <a:pt x="660" y="1200"/>
                </a:moveTo>
                <a:cubicBezTo>
                  <a:pt x="362" y="1200"/>
                  <a:pt x="120" y="958"/>
                  <a:pt x="120" y="660"/>
                </a:cubicBezTo>
                <a:cubicBezTo>
                  <a:pt x="120" y="362"/>
                  <a:pt x="362" y="120"/>
                  <a:pt x="660" y="120"/>
                </a:cubicBezTo>
                <a:cubicBezTo>
                  <a:pt x="958" y="120"/>
                  <a:pt x="1200" y="362"/>
                  <a:pt x="1200" y="660"/>
                </a:cubicBezTo>
                <a:cubicBezTo>
                  <a:pt x="1200" y="958"/>
                  <a:pt x="958" y="1200"/>
                  <a:pt x="660" y="1200"/>
                </a:cubicBezTo>
                <a:close/>
                <a:moveTo>
                  <a:pt x="601" y="522"/>
                </a:moveTo>
                <a:cubicBezTo>
                  <a:pt x="601" y="555"/>
                  <a:pt x="628" y="582"/>
                  <a:pt x="661" y="582"/>
                </a:cubicBezTo>
                <a:cubicBezTo>
                  <a:pt x="760" y="582"/>
                  <a:pt x="841" y="663"/>
                  <a:pt x="841" y="762"/>
                </a:cubicBezTo>
                <a:cubicBezTo>
                  <a:pt x="841" y="841"/>
                  <a:pt x="790" y="908"/>
                  <a:pt x="720" y="932"/>
                </a:cubicBezTo>
                <a:cubicBezTo>
                  <a:pt x="720" y="1020"/>
                  <a:pt x="720" y="1020"/>
                  <a:pt x="720" y="1020"/>
                </a:cubicBezTo>
                <a:cubicBezTo>
                  <a:pt x="720" y="1053"/>
                  <a:pt x="693" y="1080"/>
                  <a:pt x="660" y="1080"/>
                </a:cubicBezTo>
                <a:cubicBezTo>
                  <a:pt x="627" y="1080"/>
                  <a:pt x="600" y="1053"/>
                  <a:pt x="600" y="1020"/>
                </a:cubicBezTo>
                <a:cubicBezTo>
                  <a:pt x="600" y="932"/>
                  <a:pt x="600" y="932"/>
                  <a:pt x="600" y="932"/>
                </a:cubicBezTo>
                <a:cubicBezTo>
                  <a:pt x="530" y="907"/>
                  <a:pt x="481" y="840"/>
                  <a:pt x="481" y="762"/>
                </a:cubicBezTo>
                <a:cubicBezTo>
                  <a:pt x="481" y="729"/>
                  <a:pt x="508" y="702"/>
                  <a:pt x="541" y="702"/>
                </a:cubicBezTo>
                <a:cubicBezTo>
                  <a:pt x="574" y="702"/>
                  <a:pt x="601" y="729"/>
                  <a:pt x="601" y="762"/>
                </a:cubicBezTo>
                <a:cubicBezTo>
                  <a:pt x="601" y="795"/>
                  <a:pt x="628" y="822"/>
                  <a:pt x="661" y="822"/>
                </a:cubicBezTo>
                <a:cubicBezTo>
                  <a:pt x="694" y="822"/>
                  <a:pt x="721" y="795"/>
                  <a:pt x="721" y="762"/>
                </a:cubicBezTo>
                <a:cubicBezTo>
                  <a:pt x="721" y="729"/>
                  <a:pt x="694" y="702"/>
                  <a:pt x="661" y="702"/>
                </a:cubicBezTo>
                <a:cubicBezTo>
                  <a:pt x="561" y="702"/>
                  <a:pt x="481" y="622"/>
                  <a:pt x="481" y="522"/>
                </a:cubicBezTo>
                <a:cubicBezTo>
                  <a:pt x="481" y="444"/>
                  <a:pt x="530" y="378"/>
                  <a:pt x="600" y="353"/>
                </a:cubicBezTo>
                <a:cubicBezTo>
                  <a:pt x="600" y="300"/>
                  <a:pt x="600" y="300"/>
                  <a:pt x="600" y="300"/>
                </a:cubicBezTo>
                <a:cubicBezTo>
                  <a:pt x="600" y="267"/>
                  <a:pt x="627" y="240"/>
                  <a:pt x="660" y="240"/>
                </a:cubicBezTo>
                <a:cubicBezTo>
                  <a:pt x="693" y="240"/>
                  <a:pt x="720" y="267"/>
                  <a:pt x="720" y="300"/>
                </a:cubicBezTo>
                <a:cubicBezTo>
                  <a:pt x="720" y="352"/>
                  <a:pt x="720" y="352"/>
                  <a:pt x="720" y="352"/>
                </a:cubicBezTo>
                <a:cubicBezTo>
                  <a:pt x="790" y="377"/>
                  <a:pt x="841" y="444"/>
                  <a:pt x="841" y="522"/>
                </a:cubicBezTo>
                <a:cubicBezTo>
                  <a:pt x="841" y="555"/>
                  <a:pt x="814" y="582"/>
                  <a:pt x="781" y="582"/>
                </a:cubicBezTo>
                <a:cubicBezTo>
                  <a:pt x="748" y="582"/>
                  <a:pt x="721" y="555"/>
                  <a:pt x="721" y="522"/>
                </a:cubicBezTo>
                <a:cubicBezTo>
                  <a:pt x="721" y="489"/>
                  <a:pt x="694" y="462"/>
                  <a:pt x="661" y="462"/>
                </a:cubicBezTo>
                <a:cubicBezTo>
                  <a:pt x="628" y="462"/>
                  <a:pt x="601" y="489"/>
                  <a:pt x="601" y="5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8" name="Freeform 22"/>
          <p:cNvSpPr>
            <a:spLocks noEditPoints="1"/>
          </p:cNvSpPr>
          <p:nvPr/>
        </p:nvSpPr>
        <p:spPr bwMode="auto">
          <a:xfrm>
            <a:off x="3669310" y="3225629"/>
            <a:ext cx="322079" cy="393679"/>
          </a:xfrm>
          <a:custGeom>
            <a:avLst/>
            <a:gdLst>
              <a:gd name="T0" fmla="*/ 1200 w 1680"/>
              <a:gd name="T1" fmla="*/ 1210 h 2054"/>
              <a:gd name="T2" fmla="*/ 480 w 1680"/>
              <a:gd name="T3" fmla="*/ 1210 h 2054"/>
              <a:gd name="T4" fmla="*/ 420 w 1680"/>
              <a:gd name="T5" fmla="*/ 606 h 2054"/>
              <a:gd name="T6" fmla="*/ 0 w 1680"/>
              <a:gd name="T7" fmla="*/ 666 h 2054"/>
              <a:gd name="T8" fmla="*/ 840 w 1680"/>
              <a:gd name="T9" fmla="*/ 2054 h 2054"/>
              <a:gd name="T10" fmla="*/ 1680 w 1680"/>
              <a:gd name="T11" fmla="*/ 666 h 2054"/>
              <a:gd name="T12" fmla="*/ 1260 w 1680"/>
              <a:gd name="T13" fmla="*/ 606 h 2054"/>
              <a:gd name="T14" fmla="*/ 120 w 1680"/>
              <a:gd name="T15" fmla="*/ 726 h 2054"/>
              <a:gd name="T16" fmla="*/ 360 w 1680"/>
              <a:gd name="T17" fmla="*/ 970 h 2054"/>
              <a:gd name="T18" fmla="*/ 120 w 1680"/>
              <a:gd name="T19" fmla="*/ 726 h 2054"/>
              <a:gd name="T20" fmla="*/ 1560 w 1680"/>
              <a:gd name="T21" fmla="*/ 726 h 2054"/>
              <a:gd name="T22" fmla="*/ 1320 w 1680"/>
              <a:gd name="T23" fmla="*/ 970 h 2054"/>
              <a:gd name="T24" fmla="*/ 1320 w 1680"/>
              <a:gd name="T25" fmla="*/ 1090 h 2054"/>
              <a:gd name="T26" fmla="*/ 1560 w 1680"/>
              <a:gd name="T27" fmla="*/ 1210 h 2054"/>
              <a:gd name="T28" fmla="*/ 120 w 1680"/>
              <a:gd name="T29" fmla="*/ 1210 h 2054"/>
              <a:gd name="T30" fmla="*/ 360 w 1680"/>
              <a:gd name="T31" fmla="*/ 1090 h 2054"/>
              <a:gd name="T32" fmla="*/ 840 w 1680"/>
              <a:gd name="T33" fmla="*/ 1694 h 2054"/>
              <a:gd name="T34" fmla="*/ 1320 w 1680"/>
              <a:gd name="T35" fmla="*/ 1090 h 2054"/>
              <a:gd name="T36" fmla="*/ 215 w 1680"/>
              <a:gd name="T37" fmla="*/ 306 h 2054"/>
              <a:gd name="T38" fmla="*/ 138 w 1680"/>
              <a:gd name="T39" fmla="*/ 143 h 2054"/>
              <a:gd name="T40" fmla="*/ 342 w 1680"/>
              <a:gd name="T41" fmla="*/ 23 h 2054"/>
              <a:gd name="T42" fmla="*/ 265 w 1680"/>
              <a:gd name="T43" fmla="*/ 186 h 2054"/>
              <a:gd name="T44" fmla="*/ 342 w 1680"/>
              <a:gd name="T45" fmla="*/ 348 h 2054"/>
              <a:gd name="T46" fmla="*/ 138 w 1680"/>
              <a:gd name="T47" fmla="*/ 468 h 2054"/>
              <a:gd name="T48" fmla="*/ 738 w 1680"/>
              <a:gd name="T49" fmla="*/ 383 h 2054"/>
              <a:gd name="T50" fmla="*/ 738 w 1680"/>
              <a:gd name="T51" fmla="*/ 228 h 2054"/>
              <a:gd name="T52" fmla="*/ 858 w 1680"/>
              <a:gd name="T53" fmla="*/ 23 h 2054"/>
              <a:gd name="T54" fmla="*/ 942 w 1680"/>
              <a:gd name="T55" fmla="*/ 108 h 2054"/>
              <a:gd name="T56" fmla="*/ 942 w 1680"/>
              <a:gd name="T57" fmla="*/ 263 h 2054"/>
              <a:gd name="T58" fmla="*/ 822 w 1680"/>
              <a:gd name="T59" fmla="*/ 468 h 2054"/>
              <a:gd name="T60" fmla="*/ 738 w 1680"/>
              <a:gd name="T61" fmla="*/ 383 h 2054"/>
              <a:gd name="T62" fmla="*/ 1415 w 1680"/>
              <a:gd name="T63" fmla="*/ 306 h 2054"/>
              <a:gd name="T64" fmla="*/ 1338 w 1680"/>
              <a:gd name="T65" fmla="*/ 143 h 2054"/>
              <a:gd name="T66" fmla="*/ 1542 w 1680"/>
              <a:gd name="T67" fmla="*/ 23 h 2054"/>
              <a:gd name="T68" fmla="*/ 1465 w 1680"/>
              <a:gd name="T69" fmla="*/ 186 h 2054"/>
              <a:gd name="T70" fmla="*/ 1542 w 1680"/>
              <a:gd name="T71" fmla="*/ 348 h 2054"/>
              <a:gd name="T72" fmla="*/ 1338 w 1680"/>
              <a:gd name="T73" fmla="*/ 468 h 2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80" h="2054">
                <a:moveTo>
                  <a:pt x="1200" y="666"/>
                </a:moveTo>
                <a:cubicBezTo>
                  <a:pt x="1200" y="1210"/>
                  <a:pt x="1200" y="1210"/>
                  <a:pt x="1200" y="1210"/>
                </a:cubicBezTo>
                <a:cubicBezTo>
                  <a:pt x="1200" y="1411"/>
                  <a:pt x="1038" y="1574"/>
                  <a:pt x="840" y="1574"/>
                </a:cubicBezTo>
                <a:cubicBezTo>
                  <a:pt x="641" y="1574"/>
                  <a:pt x="480" y="1411"/>
                  <a:pt x="480" y="1210"/>
                </a:cubicBezTo>
                <a:cubicBezTo>
                  <a:pt x="480" y="666"/>
                  <a:pt x="480" y="666"/>
                  <a:pt x="480" y="666"/>
                </a:cubicBezTo>
                <a:cubicBezTo>
                  <a:pt x="480" y="633"/>
                  <a:pt x="453" y="606"/>
                  <a:pt x="420" y="606"/>
                </a:cubicBezTo>
                <a:cubicBezTo>
                  <a:pt x="60" y="606"/>
                  <a:pt x="60" y="606"/>
                  <a:pt x="60" y="606"/>
                </a:cubicBezTo>
                <a:cubicBezTo>
                  <a:pt x="27" y="606"/>
                  <a:pt x="0" y="633"/>
                  <a:pt x="0" y="666"/>
                </a:cubicBezTo>
                <a:cubicBezTo>
                  <a:pt x="0" y="1210"/>
                  <a:pt x="0" y="1210"/>
                  <a:pt x="0" y="1210"/>
                </a:cubicBezTo>
                <a:cubicBezTo>
                  <a:pt x="0" y="1673"/>
                  <a:pt x="376" y="2054"/>
                  <a:pt x="840" y="2054"/>
                </a:cubicBezTo>
                <a:cubicBezTo>
                  <a:pt x="1303" y="2054"/>
                  <a:pt x="1680" y="1674"/>
                  <a:pt x="1680" y="1210"/>
                </a:cubicBezTo>
                <a:cubicBezTo>
                  <a:pt x="1680" y="666"/>
                  <a:pt x="1680" y="666"/>
                  <a:pt x="1680" y="666"/>
                </a:cubicBezTo>
                <a:cubicBezTo>
                  <a:pt x="1680" y="633"/>
                  <a:pt x="1653" y="606"/>
                  <a:pt x="1620" y="606"/>
                </a:cubicBezTo>
                <a:cubicBezTo>
                  <a:pt x="1260" y="606"/>
                  <a:pt x="1260" y="606"/>
                  <a:pt x="1260" y="606"/>
                </a:cubicBezTo>
                <a:cubicBezTo>
                  <a:pt x="1227" y="606"/>
                  <a:pt x="1200" y="633"/>
                  <a:pt x="1200" y="666"/>
                </a:cubicBezTo>
                <a:close/>
                <a:moveTo>
                  <a:pt x="120" y="726"/>
                </a:moveTo>
                <a:cubicBezTo>
                  <a:pt x="360" y="726"/>
                  <a:pt x="360" y="726"/>
                  <a:pt x="360" y="726"/>
                </a:cubicBezTo>
                <a:cubicBezTo>
                  <a:pt x="360" y="970"/>
                  <a:pt x="360" y="970"/>
                  <a:pt x="360" y="970"/>
                </a:cubicBezTo>
                <a:cubicBezTo>
                  <a:pt x="120" y="970"/>
                  <a:pt x="120" y="970"/>
                  <a:pt x="120" y="970"/>
                </a:cubicBezTo>
                <a:lnTo>
                  <a:pt x="120" y="726"/>
                </a:lnTo>
                <a:close/>
                <a:moveTo>
                  <a:pt x="1320" y="726"/>
                </a:moveTo>
                <a:cubicBezTo>
                  <a:pt x="1560" y="726"/>
                  <a:pt x="1560" y="726"/>
                  <a:pt x="1560" y="726"/>
                </a:cubicBezTo>
                <a:cubicBezTo>
                  <a:pt x="1560" y="970"/>
                  <a:pt x="1560" y="970"/>
                  <a:pt x="1560" y="970"/>
                </a:cubicBezTo>
                <a:cubicBezTo>
                  <a:pt x="1320" y="970"/>
                  <a:pt x="1320" y="970"/>
                  <a:pt x="1320" y="970"/>
                </a:cubicBezTo>
                <a:lnTo>
                  <a:pt x="1320" y="726"/>
                </a:lnTo>
                <a:close/>
                <a:moveTo>
                  <a:pt x="1320" y="1090"/>
                </a:moveTo>
                <a:cubicBezTo>
                  <a:pt x="1560" y="1090"/>
                  <a:pt x="1560" y="1090"/>
                  <a:pt x="1560" y="1090"/>
                </a:cubicBezTo>
                <a:cubicBezTo>
                  <a:pt x="1560" y="1210"/>
                  <a:pt x="1560" y="1210"/>
                  <a:pt x="1560" y="1210"/>
                </a:cubicBezTo>
                <a:cubicBezTo>
                  <a:pt x="1560" y="1609"/>
                  <a:pt x="1237" y="1934"/>
                  <a:pt x="840" y="1934"/>
                </a:cubicBezTo>
                <a:cubicBezTo>
                  <a:pt x="443" y="1934"/>
                  <a:pt x="120" y="1609"/>
                  <a:pt x="120" y="1210"/>
                </a:cubicBezTo>
                <a:cubicBezTo>
                  <a:pt x="120" y="1090"/>
                  <a:pt x="120" y="1090"/>
                  <a:pt x="120" y="1090"/>
                </a:cubicBezTo>
                <a:cubicBezTo>
                  <a:pt x="360" y="1090"/>
                  <a:pt x="360" y="1090"/>
                  <a:pt x="360" y="1090"/>
                </a:cubicBezTo>
                <a:cubicBezTo>
                  <a:pt x="360" y="1210"/>
                  <a:pt x="360" y="1210"/>
                  <a:pt x="360" y="1210"/>
                </a:cubicBezTo>
                <a:cubicBezTo>
                  <a:pt x="360" y="1475"/>
                  <a:pt x="575" y="1694"/>
                  <a:pt x="840" y="1694"/>
                </a:cubicBezTo>
                <a:cubicBezTo>
                  <a:pt x="1105" y="1694"/>
                  <a:pt x="1320" y="1475"/>
                  <a:pt x="1320" y="1210"/>
                </a:cubicBezTo>
                <a:lnTo>
                  <a:pt x="1320" y="1090"/>
                </a:lnTo>
                <a:close/>
                <a:moveTo>
                  <a:pt x="138" y="383"/>
                </a:moveTo>
                <a:cubicBezTo>
                  <a:pt x="215" y="306"/>
                  <a:pt x="215" y="306"/>
                  <a:pt x="215" y="306"/>
                </a:cubicBezTo>
                <a:cubicBezTo>
                  <a:pt x="138" y="228"/>
                  <a:pt x="138" y="228"/>
                  <a:pt x="138" y="228"/>
                </a:cubicBezTo>
                <a:cubicBezTo>
                  <a:pt x="114" y="205"/>
                  <a:pt x="114" y="167"/>
                  <a:pt x="138" y="143"/>
                </a:cubicBezTo>
                <a:cubicBezTo>
                  <a:pt x="258" y="23"/>
                  <a:pt x="258" y="23"/>
                  <a:pt x="258" y="23"/>
                </a:cubicBezTo>
                <a:cubicBezTo>
                  <a:pt x="281" y="0"/>
                  <a:pt x="319" y="0"/>
                  <a:pt x="342" y="23"/>
                </a:cubicBezTo>
                <a:cubicBezTo>
                  <a:pt x="366" y="47"/>
                  <a:pt x="366" y="85"/>
                  <a:pt x="342" y="108"/>
                </a:cubicBezTo>
                <a:cubicBezTo>
                  <a:pt x="265" y="186"/>
                  <a:pt x="265" y="186"/>
                  <a:pt x="265" y="186"/>
                </a:cubicBezTo>
                <a:cubicBezTo>
                  <a:pt x="342" y="263"/>
                  <a:pt x="342" y="263"/>
                  <a:pt x="342" y="263"/>
                </a:cubicBezTo>
                <a:cubicBezTo>
                  <a:pt x="366" y="287"/>
                  <a:pt x="366" y="325"/>
                  <a:pt x="342" y="348"/>
                </a:cubicBezTo>
                <a:cubicBezTo>
                  <a:pt x="222" y="468"/>
                  <a:pt x="222" y="468"/>
                  <a:pt x="222" y="468"/>
                </a:cubicBezTo>
                <a:cubicBezTo>
                  <a:pt x="199" y="492"/>
                  <a:pt x="161" y="492"/>
                  <a:pt x="138" y="468"/>
                </a:cubicBezTo>
                <a:cubicBezTo>
                  <a:pt x="114" y="445"/>
                  <a:pt x="114" y="407"/>
                  <a:pt x="138" y="383"/>
                </a:cubicBezTo>
                <a:close/>
                <a:moveTo>
                  <a:pt x="738" y="383"/>
                </a:moveTo>
                <a:cubicBezTo>
                  <a:pt x="815" y="306"/>
                  <a:pt x="815" y="306"/>
                  <a:pt x="815" y="306"/>
                </a:cubicBezTo>
                <a:cubicBezTo>
                  <a:pt x="738" y="228"/>
                  <a:pt x="738" y="228"/>
                  <a:pt x="738" y="228"/>
                </a:cubicBezTo>
                <a:cubicBezTo>
                  <a:pt x="714" y="205"/>
                  <a:pt x="714" y="167"/>
                  <a:pt x="738" y="143"/>
                </a:cubicBezTo>
                <a:cubicBezTo>
                  <a:pt x="858" y="23"/>
                  <a:pt x="858" y="23"/>
                  <a:pt x="858" y="23"/>
                </a:cubicBezTo>
                <a:cubicBezTo>
                  <a:pt x="881" y="0"/>
                  <a:pt x="919" y="0"/>
                  <a:pt x="942" y="23"/>
                </a:cubicBezTo>
                <a:cubicBezTo>
                  <a:pt x="966" y="47"/>
                  <a:pt x="966" y="85"/>
                  <a:pt x="942" y="108"/>
                </a:cubicBezTo>
                <a:cubicBezTo>
                  <a:pt x="865" y="186"/>
                  <a:pt x="865" y="186"/>
                  <a:pt x="865" y="186"/>
                </a:cubicBezTo>
                <a:cubicBezTo>
                  <a:pt x="942" y="263"/>
                  <a:pt x="942" y="263"/>
                  <a:pt x="942" y="263"/>
                </a:cubicBezTo>
                <a:cubicBezTo>
                  <a:pt x="966" y="287"/>
                  <a:pt x="966" y="325"/>
                  <a:pt x="942" y="348"/>
                </a:cubicBezTo>
                <a:cubicBezTo>
                  <a:pt x="822" y="468"/>
                  <a:pt x="822" y="468"/>
                  <a:pt x="822" y="468"/>
                </a:cubicBezTo>
                <a:cubicBezTo>
                  <a:pt x="799" y="492"/>
                  <a:pt x="761" y="492"/>
                  <a:pt x="738" y="468"/>
                </a:cubicBezTo>
                <a:cubicBezTo>
                  <a:pt x="714" y="445"/>
                  <a:pt x="714" y="407"/>
                  <a:pt x="738" y="383"/>
                </a:cubicBezTo>
                <a:close/>
                <a:moveTo>
                  <a:pt x="1338" y="383"/>
                </a:moveTo>
                <a:cubicBezTo>
                  <a:pt x="1415" y="306"/>
                  <a:pt x="1415" y="306"/>
                  <a:pt x="1415" y="306"/>
                </a:cubicBezTo>
                <a:cubicBezTo>
                  <a:pt x="1338" y="228"/>
                  <a:pt x="1338" y="228"/>
                  <a:pt x="1338" y="228"/>
                </a:cubicBezTo>
                <a:cubicBezTo>
                  <a:pt x="1314" y="205"/>
                  <a:pt x="1314" y="167"/>
                  <a:pt x="1338" y="143"/>
                </a:cubicBezTo>
                <a:cubicBezTo>
                  <a:pt x="1458" y="23"/>
                  <a:pt x="1458" y="23"/>
                  <a:pt x="1458" y="23"/>
                </a:cubicBezTo>
                <a:cubicBezTo>
                  <a:pt x="1481" y="0"/>
                  <a:pt x="1519" y="0"/>
                  <a:pt x="1542" y="23"/>
                </a:cubicBezTo>
                <a:cubicBezTo>
                  <a:pt x="1566" y="47"/>
                  <a:pt x="1566" y="85"/>
                  <a:pt x="1542" y="108"/>
                </a:cubicBezTo>
                <a:cubicBezTo>
                  <a:pt x="1465" y="186"/>
                  <a:pt x="1465" y="186"/>
                  <a:pt x="1465" y="186"/>
                </a:cubicBezTo>
                <a:cubicBezTo>
                  <a:pt x="1542" y="263"/>
                  <a:pt x="1542" y="263"/>
                  <a:pt x="1542" y="263"/>
                </a:cubicBezTo>
                <a:cubicBezTo>
                  <a:pt x="1566" y="287"/>
                  <a:pt x="1566" y="325"/>
                  <a:pt x="1542" y="348"/>
                </a:cubicBezTo>
                <a:cubicBezTo>
                  <a:pt x="1422" y="468"/>
                  <a:pt x="1422" y="468"/>
                  <a:pt x="1422" y="468"/>
                </a:cubicBezTo>
                <a:cubicBezTo>
                  <a:pt x="1399" y="492"/>
                  <a:pt x="1361" y="492"/>
                  <a:pt x="1338" y="468"/>
                </a:cubicBezTo>
                <a:cubicBezTo>
                  <a:pt x="1314" y="445"/>
                  <a:pt x="1314" y="407"/>
                  <a:pt x="1338" y="3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9" name="Freeform 23"/>
          <p:cNvSpPr>
            <a:spLocks noEditPoints="1"/>
          </p:cNvSpPr>
          <p:nvPr/>
        </p:nvSpPr>
        <p:spPr bwMode="auto">
          <a:xfrm>
            <a:off x="4356067" y="3226215"/>
            <a:ext cx="392623" cy="392504"/>
          </a:xfrm>
          <a:custGeom>
            <a:avLst/>
            <a:gdLst>
              <a:gd name="T0" fmla="*/ 1387 w 2048"/>
              <a:gd name="T1" fmla="*/ 857 h 2048"/>
              <a:gd name="T2" fmla="*/ 1448 w 2048"/>
              <a:gd name="T3" fmla="*/ 1207 h 2048"/>
              <a:gd name="T4" fmla="*/ 1388 w 2048"/>
              <a:gd name="T5" fmla="*/ 1320 h 2048"/>
              <a:gd name="T6" fmla="*/ 1328 w 2048"/>
              <a:gd name="T7" fmla="*/ 1207 h 2048"/>
              <a:gd name="T8" fmla="*/ 1267 w 2048"/>
              <a:gd name="T9" fmla="*/ 977 h 2048"/>
              <a:gd name="T10" fmla="*/ 1387 w 2048"/>
              <a:gd name="T11" fmla="*/ 1097 h 2048"/>
              <a:gd name="T12" fmla="*/ 1387 w 2048"/>
              <a:gd name="T13" fmla="*/ 977 h 2048"/>
              <a:gd name="T14" fmla="*/ 1328 w 2048"/>
              <a:gd name="T15" fmla="*/ 628 h 2048"/>
              <a:gd name="T16" fmla="*/ 1388 w 2048"/>
              <a:gd name="T17" fmla="*/ 480 h 2048"/>
              <a:gd name="T18" fmla="*/ 1448 w 2048"/>
              <a:gd name="T19" fmla="*/ 628 h 2048"/>
              <a:gd name="T20" fmla="*/ 1507 w 2048"/>
              <a:gd name="T21" fmla="*/ 857 h 2048"/>
              <a:gd name="T22" fmla="*/ 1387 w 2048"/>
              <a:gd name="T23" fmla="*/ 737 h 2048"/>
              <a:gd name="T24" fmla="*/ 2048 w 2048"/>
              <a:gd name="T25" fmla="*/ 900 h 2048"/>
              <a:gd name="T26" fmla="*/ 1328 w 2048"/>
              <a:gd name="T27" fmla="*/ 1557 h 2048"/>
              <a:gd name="T28" fmla="*/ 1148 w 2048"/>
              <a:gd name="T29" fmla="*/ 2048 h 2048"/>
              <a:gd name="T30" fmla="*/ 0 w 2048"/>
              <a:gd name="T31" fmla="*/ 1868 h 2048"/>
              <a:gd name="T32" fmla="*/ 180 w 2048"/>
              <a:gd name="T33" fmla="*/ 0 h 2048"/>
              <a:gd name="T34" fmla="*/ 1328 w 2048"/>
              <a:gd name="T35" fmla="*/ 180 h 2048"/>
              <a:gd name="T36" fmla="*/ 1388 w 2048"/>
              <a:gd name="T37" fmla="*/ 240 h 2048"/>
              <a:gd name="T38" fmla="*/ 120 w 2048"/>
              <a:gd name="T39" fmla="*/ 240 h 2048"/>
              <a:gd name="T40" fmla="*/ 1208 w 2048"/>
              <a:gd name="T41" fmla="*/ 180 h 2048"/>
              <a:gd name="T42" fmla="*/ 180 w 2048"/>
              <a:gd name="T43" fmla="*/ 120 h 2048"/>
              <a:gd name="T44" fmla="*/ 120 w 2048"/>
              <a:gd name="T45" fmla="*/ 240 h 2048"/>
              <a:gd name="T46" fmla="*/ 120 w 2048"/>
              <a:gd name="T47" fmla="*/ 1808 h 2048"/>
              <a:gd name="T48" fmla="*/ 180 w 2048"/>
              <a:gd name="T49" fmla="*/ 1928 h 2048"/>
              <a:gd name="T50" fmla="*/ 1208 w 2048"/>
              <a:gd name="T51" fmla="*/ 1868 h 2048"/>
              <a:gd name="T52" fmla="*/ 1208 w 2048"/>
              <a:gd name="T53" fmla="*/ 1535 h 2048"/>
              <a:gd name="T54" fmla="*/ 803 w 2048"/>
              <a:gd name="T55" fmla="*/ 1558 h 2048"/>
              <a:gd name="T56" fmla="*/ 732 w 2048"/>
              <a:gd name="T57" fmla="*/ 1478 h 2048"/>
              <a:gd name="T58" fmla="*/ 728 w 2048"/>
              <a:gd name="T59" fmla="*/ 900 h 2048"/>
              <a:gd name="T60" fmla="*/ 120 w 2048"/>
              <a:gd name="T61" fmla="*/ 360 h 2048"/>
              <a:gd name="T62" fmla="*/ 1208 w 2048"/>
              <a:gd name="T63" fmla="*/ 1688 h 2048"/>
              <a:gd name="T64" fmla="*/ 1928 w 2048"/>
              <a:gd name="T65" fmla="*/ 900 h 2048"/>
              <a:gd name="T66" fmla="*/ 848 w 2048"/>
              <a:gd name="T67" fmla="*/ 900 h 2048"/>
              <a:gd name="T68" fmla="*/ 948 w 2048"/>
              <a:gd name="T69" fmla="*/ 1261 h 2048"/>
              <a:gd name="T70" fmla="*/ 1080 w 2048"/>
              <a:gd name="T71" fmla="*/ 1365 h 2048"/>
              <a:gd name="T72" fmla="*/ 1388 w 2048"/>
              <a:gd name="T73" fmla="*/ 1440 h 2048"/>
              <a:gd name="T74" fmla="*/ 548 w 2048"/>
              <a:gd name="T75" fmla="*/ 480 h 2048"/>
              <a:gd name="T76" fmla="*/ 240 w 2048"/>
              <a:gd name="T77" fmla="*/ 540 h 2048"/>
              <a:gd name="T78" fmla="*/ 548 w 2048"/>
              <a:gd name="T79" fmla="*/ 600 h 2048"/>
              <a:gd name="T80" fmla="*/ 548 w 2048"/>
              <a:gd name="T81" fmla="*/ 480 h 2048"/>
              <a:gd name="T82" fmla="*/ 300 w 2048"/>
              <a:gd name="T83" fmla="*/ 720 h 2048"/>
              <a:gd name="T84" fmla="*/ 300 w 2048"/>
              <a:gd name="T85" fmla="*/ 840 h 2048"/>
              <a:gd name="T86" fmla="*/ 608 w 2048"/>
              <a:gd name="T87" fmla="*/ 78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48" h="2048">
                <a:moveTo>
                  <a:pt x="1327" y="797"/>
                </a:moveTo>
                <a:cubicBezTo>
                  <a:pt x="1327" y="830"/>
                  <a:pt x="1354" y="857"/>
                  <a:pt x="1387" y="857"/>
                </a:cubicBezTo>
                <a:cubicBezTo>
                  <a:pt x="1487" y="857"/>
                  <a:pt x="1567" y="938"/>
                  <a:pt x="1567" y="1037"/>
                </a:cubicBezTo>
                <a:cubicBezTo>
                  <a:pt x="1567" y="1115"/>
                  <a:pt x="1517" y="1182"/>
                  <a:pt x="1448" y="1207"/>
                </a:cubicBezTo>
                <a:cubicBezTo>
                  <a:pt x="1448" y="1260"/>
                  <a:pt x="1448" y="1260"/>
                  <a:pt x="1448" y="1260"/>
                </a:cubicBezTo>
                <a:cubicBezTo>
                  <a:pt x="1448" y="1293"/>
                  <a:pt x="1421" y="1320"/>
                  <a:pt x="1388" y="1320"/>
                </a:cubicBezTo>
                <a:cubicBezTo>
                  <a:pt x="1355" y="1320"/>
                  <a:pt x="1328" y="1293"/>
                  <a:pt x="1328" y="1260"/>
                </a:cubicBezTo>
                <a:cubicBezTo>
                  <a:pt x="1328" y="1207"/>
                  <a:pt x="1328" y="1207"/>
                  <a:pt x="1328" y="1207"/>
                </a:cubicBezTo>
                <a:cubicBezTo>
                  <a:pt x="1258" y="1183"/>
                  <a:pt x="1207" y="1116"/>
                  <a:pt x="1207" y="1037"/>
                </a:cubicBezTo>
                <a:cubicBezTo>
                  <a:pt x="1207" y="1004"/>
                  <a:pt x="1234" y="977"/>
                  <a:pt x="1267" y="977"/>
                </a:cubicBezTo>
                <a:cubicBezTo>
                  <a:pt x="1300" y="977"/>
                  <a:pt x="1327" y="1004"/>
                  <a:pt x="1327" y="1037"/>
                </a:cubicBezTo>
                <a:cubicBezTo>
                  <a:pt x="1327" y="1070"/>
                  <a:pt x="1354" y="1097"/>
                  <a:pt x="1387" y="1097"/>
                </a:cubicBezTo>
                <a:cubicBezTo>
                  <a:pt x="1420" y="1097"/>
                  <a:pt x="1447" y="1070"/>
                  <a:pt x="1447" y="1037"/>
                </a:cubicBezTo>
                <a:cubicBezTo>
                  <a:pt x="1447" y="1004"/>
                  <a:pt x="1420" y="977"/>
                  <a:pt x="1387" y="977"/>
                </a:cubicBezTo>
                <a:cubicBezTo>
                  <a:pt x="1288" y="977"/>
                  <a:pt x="1207" y="897"/>
                  <a:pt x="1207" y="797"/>
                </a:cubicBezTo>
                <a:cubicBezTo>
                  <a:pt x="1207" y="719"/>
                  <a:pt x="1258" y="652"/>
                  <a:pt x="1328" y="628"/>
                </a:cubicBezTo>
                <a:cubicBezTo>
                  <a:pt x="1328" y="540"/>
                  <a:pt x="1328" y="540"/>
                  <a:pt x="1328" y="540"/>
                </a:cubicBezTo>
                <a:cubicBezTo>
                  <a:pt x="1328" y="507"/>
                  <a:pt x="1355" y="480"/>
                  <a:pt x="1388" y="480"/>
                </a:cubicBezTo>
                <a:cubicBezTo>
                  <a:pt x="1421" y="480"/>
                  <a:pt x="1448" y="507"/>
                  <a:pt x="1448" y="540"/>
                </a:cubicBezTo>
                <a:cubicBezTo>
                  <a:pt x="1448" y="628"/>
                  <a:pt x="1448" y="628"/>
                  <a:pt x="1448" y="628"/>
                </a:cubicBezTo>
                <a:cubicBezTo>
                  <a:pt x="1517" y="653"/>
                  <a:pt x="1567" y="719"/>
                  <a:pt x="1567" y="797"/>
                </a:cubicBezTo>
                <a:cubicBezTo>
                  <a:pt x="1567" y="831"/>
                  <a:pt x="1540" y="857"/>
                  <a:pt x="1507" y="857"/>
                </a:cubicBezTo>
                <a:cubicBezTo>
                  <a:pt x="1474" y="857"/>
                  <a:pt x="1447" y="831"/>
                  <a:pt x="1447" y="797"/>
                </a:cubicBezTo>
                <a:cubicBezTo>
                  <a:pt x="1447" y="764"/>
                  <a:pt x="1420" y="737"/>
                  <a:pt x="1387" y="737"/>
                </a:cubicBezTo>
                <a:cubicBezTo>
                  <a:pt x="1354" y="737"/>
                  <a:pt x="1327" y="764"/>
                  <a:pt x="1327" y="797"/>
                </a:cubicBezTo>
                <a:close/>
                <a:moveTo>
                  <a:pt x="2048" y="900"/>
                </a:moveTo>
                <a:cubicBezTo>
                  <a:pt x="2048" y="1264"/>
                  <a:pt x="1752" y="1560"/>
                  <a:pt x="1388" y="1560"/>
                </a:cubicBezTo>
                <a:cubicBezTo>
                  <a:pt x="1368" y="1560"/>
                  <a:pt x="1348" y="1559"/>
                  <a:pt x="1328" y="1557"/>
                </a:cubicBezTo>
                <a:cubicBezTo>
                  <a:pt x="1328" y="1868"/>
                  <a:pt x="1328" y="1868"/>
                  <a:pt x="1328" y="1868"/>
                </a:cubicBezTo>
                <a:cubicBezTo>
                  <a:pt x="1328" y="1967"/>
                  <a:pt x="1247" y="2048"/>
                  <a:pt x="1148" y="2048"/>
                </a:cubicBezTo>
                <a:cubicBezTo>
                  <a:pt x="180" y="2048"/>
                  <a:pt x="180" y="2048"/>
                  <a:pt x="180" y="2048"/>
                </a:cubicBezTo>
                <a:cubicBezTo>
                  <a:pt x="81" y="2048"/>
                  <a:pt x="0" y="1967"/>
                  <a:pt x="0" y="1868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81"/>
                  <a:pt x="81" y="0"/>
                  <a:pt x="180" y="0"/>
                </a:cubicBezTo>
                <a:cubicBezTo>
                  <a:pt x="1148" y="0"/>
                  <a:pt x="1148" y="0"/>
                  <a:pt x="1148" y="0"/>
                </a:cubicBezTo>
                <a:cubicBezTo>
                  <a:pt x="1247" y="0"/>
                  <a:pt x="1328" y="81"/>
                  <a:pt x="1328" y="180"/>
                </a:cubicBezTo>
                <a:cubicBezTo>
                  <a:pt x="1328" y="243"/>
                  <a:pt x="1328" y="243"/>
                  <a:pt x="1328" y="243"/>
                </a:cubicBezTo>
                <a:cubicBezTo>
                  <a:pt x="1348" y="241"/>
                  <a:pt x="1368" y="240"/>
                  <a:pt x="1388" y="240"/>
                </a:cubicBezTo>
                <a:cubicBezTo>
                  <a:pt x="1752" y="240"/>
                  <a:pt x="2048" y="536"/>
                  <a:pt x="2048" y="900"/>
                </a:cubicBezTo>
                <a:close/>
                <a:moveTo>
                  <a:pt x="120" y="240"/>
                </a:moveTo>
                <a:cubicBezTo>
                  <a:pt x="1208" y="240"/>
                  <a:pt x="1208" y="240"/>
                  <a:pt x="1208" y="240"/>
                </a:cubicBezTo>
                <a:cubicBezTo>
                  <a:pt x="1208" y="180"/>
                  <a:pt x="1208" y="180"/>
                  <a:pt x="1208" y="180"/>
                </a:cubicBezTo>
                <a:cubicBezTo>
                  <a:pt x="1208" y="147"/>
                  <a:pt x="1181" y="120"/>
                  <a:pt x="1148" y="12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47" y="120"/>
                  <a:pt x="120" y="147"/>
                  <a:pt x="120" y="180"/>
                </a:cubicBezTo>
                <a:lnTo>
                  <a:pt x="120" y="240"/>
                </a:lnTo>
                <a:close/>
                <a:moveTo>
                  <a:pt x="1208" y="1808"/>
                </a:moveTo>
                <a:cubicBezTo>
                  <a:pt x="120" y="1808"/>
                  <a:pt x="120" y="1808"/>
                  <a:pt x="120" y="1808"/>
                </a:cubicBezTo>
                <a:cubicBezTo>
                  <a:pt x="120" y="1868"/>
                  <a:pt x="120" y="1868"/>
                  <a:pt x="120" y="1868"/>
                </a:cubicBezTo>
                <a:cubicBezTo>
                  <a:pt x="120" y="1901"/>
                  <a:pt x="147" y="1928"/>
                  <a:pt x="180" y="1928"/>
                </a:cubicBezTo>
                <a:cubicBezTo>
                  <a:pt x="1148" y="1928"/>
                  <a:pt x="1148" y="1928"/>
                  <a:pt x="1148" y="1928"/>
                </a:cubicBezTo>
                <a:cubicBezTo>
                  <a:pt x="1181" y="1928"/>
                  <a:pt x="1208" y="1901"/>
                  <a:pt x="1208" y="1868"/>
                </a:cubicBezTo>
                <a:lnTo>
                  <a:pt x="1208" y="1808"/>
                </a:lnTo>
                <a:close/>
                <a:moveTo>
                  <a:pt x="1208" y="1535"/>
                </a:moveTo>
                <a:cubicBezTo>
                  <a:pt x="1166" y="1523"/>
                  <a:pt x="1125" y="1507"/>
                  <a:pt x="1086" y="1487"/>
                </a:cubicBezTo>
                <a:cubicBezTo>
                  <a:pt x="803" y="1558"/>
                  <a:pt x="803" y="1558"/>
                  <a:pt x="803" y="1558"/>
                </a:cubicBezTo>
                <a:cubicBezTo>
                  <a:pt x="780" y="1564"/>
                  <a:pt x="757" y="1556"/>
                  <a:pt x="743" y="1539"/>
                </a:cubicBezTo>
                <a:cubicBezTo>
                  <a:pt x="728" y="1522"/>
                  <a:pt x="724" y="1498"/>
                  <a:pt x="732" y="1478"/>
                </a:cubicBezTo>
                <a:cubicBezTo>
                  <a:pt x="825" y="1245"/>
                  <a:pt x="825" y="1245"/>
                  <a:pt x="825" y="1245"/>
                </a:cubicBezTo>
                <a:cubicBezTo>
                  <a:pt x="762" y="1141"/>
                  <a:pt x="728" y="1023"/>
                  <a:pt x="728" y="900"/>
                </a:cubicBezTo>
                <a:cubicBezTo>
                  <a:pt x="728" y="677"/>
                  <a:pt x="839" y="479"/>
                  <a:pt x="1009" y="360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120" y="1688"/>
                  <a:pt x="120" y="1688"/>
                  <a:pt x="120" y="1688"/>
                </a:cubicBezTo>
                <a:cubicBezTo>
                  <a:pt x="1208" y="1688"/>
                  <a:pt x="1208" y="1688"/>
                  <a:pt x="1208" y="1688"/>
                </a:cubicBezTo>
                <a:lnTo>
                  <a:pt x="1208" y="1535"/>
                </a:lnTo>
                <a:close/>
                <a:moveTo>
                  <a:pt x="1928" y="900"/>
                </a:moveTo>
                <a:cubicBezTo>
                  <a:pt x="1928" y="602"/>
                  <a:pt x="1686" y="360"/>
                  <a:pt x="1388" y="360"/>
                </a:cubicBezTo>
                <a:cubicBezTo>
                  <a:pt x="1090" y="360"/>
                  <a:pt x="848" y="602"/>
                  <a:pt x="848" y="900"/>
                </a:cubicBezTo>
                <a:cubicBezTo>
                  <a:pt x="848" y="1009"/>
                  <a:pt x="881" y="1115"/>
                  <a:pt x="942" y="1204"/>
                </a:cubicBezTo>
                <a:cubicBezTo>
                  <a:pt x="953" y="1221"/>
                  <a:pt x="956" y="1242"/>
                  <a:pt x="948" y="1261"/>
                </a:cubicBezTo>
                <a:cubicBezTo>
                  <a:pt x="887" y="1413"/>
                  <a:pt x="887" y="1413"/>
                  <a:pt x="887" y="1413"/>
                </a:cubicBezTo>
                <a:cubicBezTo>
                  <a:pt x="1080" y="1365"/>
                  <a:pt x="1080" y="1365"/>
                  <a:pt x="1080" y="1365"/>
                </a:cubicBezTo>
                <a:cubicBezTo>
                  <a:pt x="1095" y="1361"/>
                  <a:pt x="1110" y="1363"/>
                  <a:pt x="1124" y="1371"/>
                </a:cubicBezTo>
                <a:cubicBezTo>
                  <a:pt x="1204" y="1416"/>
                  <a:pt x="1295" y="1440"/>
                  <a:pt x="1388" y="1440"/>
                </a:cubicBezTo>
                <a:cubicBezTo>
                  <a:pt x="1686" y="1440"/>
                  <a:pt x="1928" y="1198"/>
                  <a:pt x="1928" y="900"/>
                </a:cubicBezTo>
                <a:close/>
                <a:moveTo>
                  <a:pt x="548" y="480"/>
                </a:moveTo>
                <a:cubicBezTo>
                  <a:pt x="300" y="480"/>
                  <a:pt x="300" y="480"/>
                  <a:pt x="300" y="480"/>
                </a:cubicBezTo>
                <a:cubicBezTo>
                  <a:pt x="267" y="480"/>
                  <a:pt x="240" y="507"/>
                  <a:pt x="240" y="540"/>
                </a:cubicBezTo>
                <a:cubicBezTo>
                  <a:pt x="240" y="573"/>
                  <a:pt x="267" y="600"/>
                  <a:pt x="300" y="600"/>
                </a:cubicBezTo>
                <a:cubicBezTo>
                  <a:pt x="548" y="600"/>
                  <a:pt x="548" y="600"/>
                  <a:pt x="548" y="600"/>
                </a:cubicBezTo>
                <a:cubicBezTo>
                  <a:pt x="581" y="600"/>
                  <a:pt x="608" y="573"/>
                  <a:pt x="608" y="540"/>
                </a:cubicBezTo>
                <a:cubicBezTo>
                  <a:pt x="608" y="507"/>
                  <a:pt x="581" y="480"/>
                  <a:pt x="548" y="480"/>
                </a:cubicBezTo>
                <a:close/>
                <a:moveTo>
                  <a:pt x="548" y="720"/>
                </a:moveTo>
                <a:cubicBezTo>
                  <a:pt x="300" y="720"/>
                  <a:pt x="300" y="720"/>
                  <a:pt x="300" y="720"/>
                </a:cubicBezTo>
                <a:cubicBezTo>
                  <a:pt x="267" y="720"/>
                  <a:pt x="240" y="747"/>
                  <a:pt x="240" y="780"/>
                </a:cubicBezTo>
                <a:cubicBezTo>
                  <a:pt x="240" y="813"/>
                  <a:pt x="267" y="840"/>
                  <a:pt x="300" y="840"/>
                </a:cubicBezTo>
                <a:cubicBezTo>
                  <a:pt x="548" y="840"/>
                  <a:pt x="548" y="840"/>
                  <a:pt x="548" y="840"/>
                </a:cubicBezTo>
                <a:cubicBezTo>
                  <a:pt x="581" y="840"/>
                  <a:pt x="608" y="813"/>
                  <a:pt x="608" y="780"/>
                </a:cubicBezTo>
                <a:cubicBezTo>
                  <a:pt x="608" y="747"/>
                  <a:pt x="581" y="720"/>
                  <a:pt x="548" y="7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0" name="Freeform 24"/>
          <p:cNvSpPr>
            <a:spLocks noEditPoints="1"/>
          </p:cNvSpPr>
          <p:nvPr/>
        </p:nvSpPr>
        <p:spPr bwMode="auto">
          <a:xfrm>
            <a:off x="5087781" y="3225569"/>
            <a:ext cx="392504" cy="393795"/>
          </a:xfrm>
          <a:custGeom>
            <a:avLst/>
            <a:gdLst>
              <a:gd name="T0" fmla="*/ 1084 w 2048"/>
              <a:gd name="T1" fmla="*/ 60 h 2055"/>
              <a:gd name="T2" fmla="*/ 964 w 2048"/>
              <a:gd name="T3" fmla="*/ 60 h 2055"/>
              <a:gd name="T4" fmla="*/ 180 w 2048"/>
              <a:gd name="T5" fmla="*/ 120 h 2055"/>
              <a:gd name="T6" fmla="*/ 120 w 2048"/>
              <a:gd name="T7" fmla="*/ 470 h 2055"/>
              <a:gd name="T8" fmla="*/ 180 w 2048"/>
              <a:gd name="T9" fmla="*/ 1564 h 2055"/>
              <a:gd name="T10" fmla="*/ 964 w 2048"/>
              <a:gd name="T11" fmla="*/ 1825 h 2055"/>
              <a:gd name="T12" fmla="*/ 607 w 2048"/>
              <a:gd name="T13" fmla="*/ 2007 h 2055"/>
              <a:gd name="T14" fmla="*/ 1024 w 2048"/>
              <a:gd name="T15" fmla="*/ 1931 h 2055"/>
              <a:gd name="T16" fmla="*/ 1441 w 2048"/>
              <a:gd name="T17" fmla="*/ 2007 h 2055"/>
              <a:gd name="T18" fmla="*/ 1084 w 2048"/>
              <a:gd name="T19" fmla="*/ 1825 h 2055"/>
              <a:gd name="T20" fmla="*/ 1868 w 2048"/>
              <a:gd name="T21" fmla="*/ 1564 h 2055"/>
              <a:gd name="T22" fmla="*/ 1928 w 2048"/>
              <a:gd name="T23" fmla="*/ 470 h 2055"/>
              <a:gd name="T24" fmla="*/ 1868 w 2048"/>
              <a:gd name="T25" fmla="*/ 120 h 2055"/>
              <a:gd name="T26" fmla="*/ 1808 w 2048"/>
              <a:gd name="T27" fmla="*/ 1444 h 2055"/>
              <a:gd name="T28" fmla="*/ 240 w 2048"/>
              <a:gd name="T29" fmla="*/ 480 h 2055"/>
              <a:gd name="T30" fmla="*/ 1808 w 2048"/>
              <a:gd name="T31" fmla="*/ 1444 h 2055"/>
              <a:gd name="T32" fmla="*/ 1868 w 2048"/>
              <a:gd name="T33" fmla="*/ 360 h 2055"/>
              <a:gd name="T34" fmla="*/ 120 w 2048"/>
              <a:gd name="T35" fmla="*/ 300 h 2055"/>
              <a:gd name="T36" fmla="*/ 1868 w 2048"/>
              <a:gd name="T37" fmla="*/ 240 h 2055"/>
              <a:gd name="T38" fmla="*/ 364 w 2048"/>
              <a:gd name="T39" fmla="*/ 1264 h 2055"/>
              <a:gd name="T40" fmla="*/ 424 w 2048"/>
              <a:gd name="T41" fmla="*/ 600 h 2055"/>
              <a:gd name="T42" fmla="*/ 484 w 2048"/>
              <a:gd name="T43" fmla="*/ 1204 h 2055"/>
              <a:gd name="T44" fmla="*/ 604 w 2048"/>
              <a:gd name="T45" fmla="*/ 1020 h 2055"/>
              <a:gd name="T46" fmla="*/ 724 w 2048"/>
              <a:gd name="T47" fmla="*/ 1020 h 2055"/>
              <a:gd name="T48" fmla="*/ 844 w 2048"/>
              <a:gd name="T49" fmla="*/ 1204 h 2055"/>
              <a:gd name="T50" fmla="*/ 904 w 2048"/>
              <a:gd name="T51" fmla="*/ 840 h 2055"/>
              <a:gd name="T52" fmla="*/ 964 w 2048"/>
              <a:gd name="T53" fmla="*/ 1204 h 2055"/>
              <a:gd name="T54" fmla="*/ 1084 w 2048"/>
              <a:gd name="T55" fmla="*/ 780 h 2055"/>
              <a:gd name="T56" fmla="*/ 1204 w 2048"/>
              <a:gd name="T57" fmla="*/ 780 h 2055"/>
              <a:gd name="T58" fmla="*/ 1264 w 2048"/>
              <a:gd name="T59" fmla="*/ 1204 h 2055"/>
              <a:gd name="T60" fmla="*/ 1264 w 2048"/>
              <a:gd name="T61" fmla="*/ 1324 h 2055"/>
              <a:gd name="T62" fmla="*/ 364 w 2048"/>
              <a:gd name="T63" fmla="*/ 1264 h 2055"/>
              <a:gd name="T64" fmla="*/ 1384 w 2048"/>
              <a:gd name="T65" fmla="*/ 600 h 2055"/>
              <a:gd name="T66" fmla="*/ 1688 w 2048"/>
              <a:gd name="T67" fmla="*/ 660 h 2055"/>
              <a:gd name="T68" fmla="*/ 1384 w 2048"/>
              <a:gd name="T69" fmla="*/ 720 h 2055"/>
              <a:gd name="T70" fmla="*/ 1324 w 2048"/>
              <a:gd name="T71" fmla="*/ 900 h 2055"/>
              <a:gd name="T72" fmla="*/ 1628 w 2048"/>
              <a:gd name="T73" fmla="*/ 840 h 2055"/>
              <a:gd name="T74" fmla="*/ 1628 w 2048"/>
              <a:gd name="T75" fmla="*/ 960 h 2055"/>
              <a:gd name="T76" fmla="*/ 1324 w 2048"/>
              <a:gd name="T77" fmla="*/ 900 h 2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48" h="2055">
                <a:moveTo>
                  <a:pt x="1084" y="120"/>
                </a:moveTo>
                <a:cubicBezTo>
                  <a:pt x="1084" y="60"/>
                  <a:pt x="1084" y="60"/>
                  <a:pt x="1084" y="60"/>
                </a:cubicBezTo>
                <a:cubicBezTo>
                  <a:pt x="1084" y="27"/>
                  <a:pt x="1057" y="0"/>
                  <a:pt x="1024" y="0"/>
                </a:cubicBezTo>
                <a:cubicBezTo>
                  <a:pt x="991" y="0"/>
                  <a:pt x="964" y="27"/>
                  <a:pt x="964" y="60"/>
                </a:cubicBezTo>
                <a:cubicBezTo>
                  <a:pt x="964" y="120"/>
                  <a:pt x="964" y="120"/>
                  <a:pt x="964" y="12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81" y="120"/>
                  <a:pt x="0" y="201"/>
                  <a:pt x="0" y="300"/>
                </a:cubicBezTo>
                <a:cubicBezTo>
                  <a:pt x="0" y="378"/>
                  <a:pt x="50" y="445"/>
                  <a:pt x="120" y="470"/>
                </a:cubicBezTo>
                <a:cubicBezTo>
                  <a:pt x="120" y="1504"/>
                  <a:pt x="120" y="1504"/>
                  <a:pt x="120" y="1504"/>
                </a:cubicBezTo>
                <a:cubicBezTo>
                  <a:pt x="120" y="1537"/>
                  <a:pt x="147" y="1564"/>
                  <a:pt x="180" y="1564"/>
                </a:cubicBezTo>
                <a:cubicBezTo>
                  <a:pt x="964" y="1564"/>
                  <a:pt x="964" y="1564"/>
                  <a:pt x="964" y="1564"/>
                </a:cubicBezTo>
                <a:cubicBezTo>
                  <a:pt x="964" y="1825"/>
                  <a:pt x="964" y="1825"/>
                  <a:pt x="964" y="1825"/>
                </a:cubicBezTo>
                <a:cubicBezTo>
                  <a:pt x="645" y="1931"/>
                  <a:pt x="645" y="1931"/>
                  <a:pt x="645" y="1931"/>
                </a:cubicBezTo>
                <a:cubicBezTo>
                  <a:pt x="614" y="1941"/>
                  <a:pt x="597" y="1975"/>
                  <a:pt x="607" y="2007"/>
                </a:cubicBezTo>
                <a:cubicBezTo>
                  <a:pt x="618" y="2038"/>
                  <a:pt x="652" y="2055"/>
                  <a:pt x="683" y="2045"/>
                </a:cubicBezTo>
                <a:cubicBezTo>
                  <a:pt x="1024" y="1931"/>
                  <a:pt x="1024" y="1931"/>
                  <a:pt x="1024" y="1931"/>
                </a:cubicBezTo>
                <a:cubicBezTo>
                  <a:pt x="1365" y="2045"/>
                  <a:pt x="1365" y="2045"/>
                  <a:pt x="1365" y="2045"/>
                </a:cubicBezTo>
                <a:cubicBezTo>
                  <a:pt x="1396" y="2055"/>
                  <a:pt x="1430" y="2038"/>
                  <a:pt x="1441" y="2007"/>
                </a:cubicBezTo>
                <a:cubicBezTo>
                  <a:pt x="1451" y="1975"/>
                  <a:pt x="1434" y="1941"/>
                  <a:pt x="1403" y="1931"/>
                </a:cubicBezTo>
                <a:cubicBezTo>
                  <a:pt x="1084" y="1825"/>
                  <a:pt x="1084" y="1825"/>
                  <a:pt x="1084" y="1825"/>
                </a:cubicBezTo>
                <a:cubicBezTo>
                  <a:pt x="1084" y="1564"/>
                  <a:pt x="1084" y="1564"/>
                  <a:pt x="1084" y="1564"/>
                </a:cubicBezTo>
                <a:cubicBezTo>
                  <a:pt x="1868" y="1564"/>
                  <a:pt x="1868" y="1564"/>
                  <a:pt x="1868" y="1564"/>
                </a:cubicBezTo>
                <a:cubicBezTo>
                  <a:pt x="1901" y="1564"/>
                  <a:pt x="1928" y="1537"/>
                  <a:pt x="1928" y="1504"/>
                </a:cubicBezTo>
                <a:cubicBezTo>
                  <a:pt x="1928" y="470"/>
                  <a:pt x="1928" y="470"/>
                  <a:pt x="1928" y="470"/>
                </a:cubicBezTo>
                <a:cubicBezTo>
                  <a:pt x="1998" y="445"/>
                  <a:pt x="2048" y="378"/>
                  <a:pt x="2048" y="300"/>
                </a:cubicBezTo>
                <a:cubicBezTo>
                  <a:pt x="2048" y="201"/>
                  <a:pt x="1967" y="120"/>
                  <a:pt x="1868" y="120"/>
                </a:cubicBezTo>
                <a:lnTo>
                  <a:pt x="1084" y="120"/>
                </a:lnTo>
                <a:close/>
                <a:moveTo>
                  <a:pt x="1808" y="1444"/>
                </a:moveTo>
                <a:cubicBezTo>
                  <a:pt x="240" y="1444"/>
                  <a:pt x="240" y="1444"/>
                  <a:pt x="240" y="1444"/>
                </a:cubicBezTo>
                <a:cubicBezTo>
                  <a:pt x="240" y="480"/>
                  <a:pt x="240" y="480"/>
                  <a:pt x="240" y="480"/>
                </a:cubicBezTo>
                <a:cubicBezTo>
                  <a:pt x="1808" y="480"/>
                  <a:pt x="1808" y="480"/>
                  <a:pt x="1808" y="480"/>
                </a:cubicBezTo>
                <a:lnTo>
                  <a:pt x="1808" y="1444"/>
                </a:lnTo>
                <a:close/>
                <a:moveTo>
                  <a:pt x="1928" y="300"/>
                </a:moveTo>
                <a:cubicBezTo>
                  <a:pt x="1928" y="333"/>
                  <a:pt x="1901" y="360"/>
                  <a:pt x="1868" y="360"/>
                </a:cubicBezTo>
                <a:cubicBezTo>
                  <a:pt x="180" y="360"/>
                  <a:pt x="180" y="360"/>
                  <a:pt x="180" y="360"/>
                </a:cubicBezTo>
                <a:cubicBezTo>
                  <a:pt x="147" y="360"/>
                  <a:pt x="120" y="333"/>
                  <a:pt x="120" y="300"/>
                </a:cubicBezTo>
                <a:cubicBezTo>
                  <a:pt x="120" y="267"/>
                  <a:pt x="147" y="240"/>
                  <a:pt x="180" y="240"/>
                </a:cubicBezTo>
                <a:cubicBezTo>
                  <a:pt x="1868" y="240"/>
                  <a:pt x="1868" y="240"/>
                  <a:pt x="1868" y="240"/>
                </a:cubicBezTo>
                <a:cubicBezTo>
                  <a:pt x="1901" y="240"/>
                  <a:pt x="1928" y="267"/>
                  <a:pt x="1928" y="300"/>
                </a:cubicBezTo>
                <a:close/>
                <a:moveTo>
                  <a:pt x="364" y="1264"/>
                </a:moveTo>
                <a:cubicBezTo>
                  <a:pt x="364" y="660"/>
                  <a:pt x="364" y="660"/>
                  <a:pt x="364" y="660"/>
                </a:cubicBezTo>
                <a:cubicBezTo>
                  <a:pt x="364" y="627"/>
                  <a:pt x="391" y="600"/>
                  <a:pt x="424" y="600"/>
                </a:cubicBezTo>
                <a:cubicBezTo>
                  <a:pt x="457" y="600"/>
                  <a:pt x="484" y="627"/>
                  <a:pt x="484" y="660"/>
                </a:cubicBezTo>
                <a:cubicBezTo>
                  <a:pt x="484" y="1204"/>
                  <a:pt x="484" y="1204"/>
                  <a:pt x="484" y="1204"/>
                </a:cubicBezTo>
                <a:cubicBezTo>
                  <a:pt x="604" y="1204"/>
                  <a:pt x="604" y="1204"/>
                  <a:pt x="604" y="1204"/>
                </a:cubicBezTo>
                <a:cubicBezTo>
                  <a:pt x="604" y="1020"/>
                  <a:pt x="604" y="1020"/>
                  <a:pt x="604" y="1020"/>
                </a:cubicBezTo>
                <a:cubicBezTo>
                  <a:pt x="604" y="987"/>
                  <a:pt x="631" y="960"/>
                  <a:pt x="664" y="960"/>
                </a:cubicBezTo>
                <a:cubicBezTo>
                  <a:pt x="697" y="960"/>
                  <a:pt x="724" y="987"/>
                  <a:pt x="724" y="1020"/>
                </a:cubicBezTo>
                <a:cubicBezTo>
                  <a:pt x="724" y="1204"/>
                  <a:pt x="724" y="1204"/>
                  <a:pt x="724" y="1204"/>
                </a:cubicBezTo>
                <a:cubicBezTo>
                  <a:pt x="844" y="1204"/>
                  <a:pt x="844" y="1204"/>
                  <a:pt x="844" y="1204"/>
                </a:cubicBezTo>
                <a:cubicBezTo>
                  <a:pt x="844" y="900"/>
                  <a:pt x="844" y="900"/>
                  <a:pt x="844" y="900"/>
                </a:cubicBezTo>
                <a:cubicBezTo>
                  <a:pt x="844" y="867"/>
                  <a:pt x="871" y="840"/>
                  <a:pt x="904" y="840"/>
                </a:cubicBezTo>
                <a:cubicBezTo>
                  <a:pt x="937" y="840"/>
                  <a:pt x="964" y="867"/>
                  <a:pt x="964" y="900"/>
                </a:cubicBezTo>
                <a:cubicBezTo>
                  <a:pt x="964" y="1204"/>
                  <a:pt x="964" y="1204"/>
                  <a:pt x="964" y="1204"/>
                </a:cubicBezTo>
                <a:cubicBezTo>
                  <a:pt x="1084" y="1204"/>
                  <a:pt x="1084" y="1204"/>
                  <a:pt x="1084" y="1204"/>
                </a:cubicBezTo>
                <a:cubicBezTo>
                  <a:pt x="1084" y="780"/>
                  <a:pt x="1084" y="780"/>
                  <a:pt x="1084" y="780"/>
                </a:cubicBezTo>
                <a:cubicBezTo>
                  <a:pt x="1084" y="747"/>
                  <a:pt x="1111" y="720"/>
                  <a:pt x="1144" y="720"/>
                </a:cubicBezTo>
                <a:cubicBezTo>
                  <a:pt x="1177" y="720"/>
                  <a:pt x="1204" y="747"/>
                  <a:pt x="1204" y="780"/>
                </a:cubicBezTo>
                <a:cubicBezTo>
                  <a:pt x="1204" y="1204"/>
                  <a:pt x="1204" y="1204"/>
                  <a:pt x="1204" y="1204"/>
                </a:cubicBezTo>
                <a:cubicBezTo>
                  <a:pt x="1264" y="1204"/>
                  <a:pt x="1264" y="1204"/>
                  <a:pt x="1264" y="1204"/>
                </a:cubicBezTo>
                <a:cubicBezTo>
                  <a:pt x="1297" y="1204"/>
                  <a:pt x="1324" y="1231"/>
                  <a:pt x="1324" y="1264"/>
                </a:cubicBezTo>
                <a:cubicBezTo>
                  <a:pt x="1324" y="1297"/>
                  <a:pt x="1297" y="1324"/>
                  <a:pt x="1264" y="1324"/>
                </a:cubicBezTo>
                <a:cubicBezTo>
                  <a:pt x="424" y="1324"/>
                  <a:pt x="424" y="1324"/>
                  <a:pt x="424" y="1324"/>
                </a:cubicBezTo>
                <a:cubicBezTo>
                  <a:pt x="391" y="1324"/>
                  <a:pt x="364" y="1297"/>
                  <a:pt x="364" y="1264"/>
                </a:cubicBezTo>
                <a:close/>
                <a:moveTo>
                  <a:pt x="1324" y="660"/>
                </a:moveTo>
                <a:cubicBezTo>
                  <a:pt x="1324" y="627"/>
                  <a:pt x="1351" y="600"/>
                  <a:pt x="1384" y="600"/>
                </a:cubicBezTo>
                <a:cubicBezTo>
                  <a:pt x="1628" y="600"/>
                  <a:pt x="1628" y="600"/>
                  <a:pt x="1628" y="600"/>
                </a:cubicBezTo>
                <a:cubicBezTo>
                  <a:pt x="1661" y="600"/>
                  <a:pt x="1688" y="627"/>
                  <a:pt x="1688" y="660"/>
                </a:cubicBezTo>
                <a:cubicBezTo>
                  <a:pt x="1688" y="693"/>
                  <a:pt x="1661" y="720"/>
                  <a:pt x="1628" y="720"/>
                </a:cubicBezTo>
                <a:cubicBezTo>
                  <a:pt x="1384" y="720"/>
                  <a:pt x="1384" y="720"/>
                  <a:pt x="1384" y="720"/>
                </a:cubicBezTo>
                <a:cubicBezTo>
                  <a:pt x="1351" y="720"/>
                  <a:pt x="1324" y="693"/>
                  <a:pt x="1324" y="660"/>
                </a:cubicBezTo>
                <a:close/>
                <a:moveTo>
                  <a:pt x="1324" y="900"/>
                </a:moveTo>
                <a:cubicBezTo>
                  <a:pt x="1324" y="867"/>
                  <a:pt x="1351" y="840"/>
                  <a:pt x="1384" y="840"/>
                </a:cubicBezTo>
                <a:cubicBezTo>
                  <a:pt x="1628" y="840"/>
                  <a:pt x="1628" y="840"/>
                  <a:pt x="1628" y="840"/>
                </a:cubicBezTo>
                <a:cubicBezTo>
                  <a:pt x="1661" y="840"/>
                  <a:pt x="1688" y="867"/>
                  <a:pt x="1688" y="900"/>
                </a:cubicBezTo>
                <a:cubicBezTo>
                  <a:pt x="1688" y="933"/>
                  <a:pt x="1661" y="960"/>
                  <a:pt x="1628" y="960"/>
                </a:cubicBezTo>
                <a:cubicBezTo>
                  <a:pt x="1384" y="960"/>
                  <a:pt x="1384" y="960"/>
                  <a:pt x="1384" y="960"/>
                </a:cubicBezTo>
                <a:cubicBezTo>
                  <a:pt x="1351" y="960"/>
                  <a:pt x="1324" y="933"/>
                  <a:pt x="1324" y="9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1" name="Freeform 19"/>
          <p:cNvSpPr>
            <a:spLocks noEditPoints="1"/>
          </p:cNvSpPr>
          <p:nvPr/>
        </p:nvSpPr>
        <p:spPr bwMode="auto">
          <a:xfrm>
            <a:off x="1449219" y="3226215"/>
            <a:ext cx="394148" cy="392504"/>
          </a:xfrm>
          <a:custGeom>
            <a:avLst/>
            <a:gdLst>
              <a:gd name="T0" fmla="*/ 2039 w 2056"/>
              <a:gd name="T1" fmla="*/ 1950 h 2048"/>
              <a:gd name="T2" fmla="*/ 1088 w 2056"/>
              <a:gd name="T3" fmla="*/ 480 h 2048"/>
              <a:gd name="T4" fmla="*/ 1328 w 2056"/>
              <a:gd name="T5" fmla="*/ 660 h 2048"/>
              <a:gd name="T6" fmla="*/ 1992 w 2056"/>
              <a:gd name="T7" fmla="*/ 720 h 2048"/>
              <a:gd name="T8" fmla="*/ 2042 w 2056"/>
              <a:gd name="T9" fmla="*/ 626 h 2048"/>
              <a:gd name="T10" fmla="*/ 2042 w 2056"/>
              <a:gd name="T11" fmla="*/ 333 h 2048"/>
              <a:gd name="T12" fmla="*/ 1992 w 2056"/>
              <a:gd name="T13" fmla="*/ 240 h 2048"/>
              <a:gd name="T14" fmla="*/ 1688 w 2056"/>
              <a:gd name="T15" fmla="*/ 60 h 2048"/>
              <a:gd name="T16" fmla="*/ 1028 w 2056"/>
              <a:gd name="T17" fmla="*/ 0 h 2048"/>
              <a:gd name="T18" fmla="*/ 968 w 2056"/>
              <a:gd name="T19" fmla="*/ 759 h 2048"/>
              <a:gd name="T20" fmla="*/ 10 w 2056"/>
              <a:gd name="T21" fmla="*/ 2014 h 2048"/>
              <a:gd name="T22" fmla="*/ 1992 w 2056"/>
              <a:gd name="T23" fmla="*/ 2048 h 2048"/>
              <a:gd name="T24" fmla="*/ 1688 w 2056"/>
              <a:gd name="T25" fmla="*/ 420 h 2048"/>
              <a:gd name="T26" fmla="*/ 1880 w 2056"/>
              <a:gd name="T27" fmla="*/ 360 h 2048"/>
              <a:gd name="T28" fmla="*/ 1822 w 2056"/>
              <a:gd name="T29" fmla="*/ 513 h 2048"/>
              <a:gd name="T30" fmla="*/ 1448 w 2056"/>
              <a:gd name="T31" fmla="*/ 600 h 2048"/>
              <a:gd name="T32" fmla="*/ 1628 w 2056"/>
              <a:gd name="T33" fmla="*/ 480 h 2048"/>
              <a:gd name="T34" fmla="*/ 1088 w 2056"/>
              <a:gd name="T35" fmla="*/ 120 h 2048"/>
              <a:gd name="T36" fmla="*/ 1568 w 2056"/>
              <a:gd name="T37" fmla="*/ 360 h 2048"/>
              <a:gd name="T38" fmla="*/ 1088 w 2056"/>
              <a:gd name="T39" fmla="*/ 120 h 2048"/>
              <a:gd name="T40" fmla="*/ 1339 w 2056"/>
              <a:gd name="T41" fmla="*/ 1265 h 2048"/>
              <a:gd name="T42" fmla="*/ 1191 w 2056"/>
              <a:gd name="T43" fmla="*/ 1221 h 2048"/>
              <a:gd name="T44" fmla="*/ 1028 w 2056"/>
              <a:gd name="T45" fmla="*/ 1299 h 2048"/>
              <a:gd name="T46" fmla="*/ 866 w 2056"/>
              <a:gd name="T47" fmla="*/ 1221 h 2048"/>
              <a:gd name="T48" fmla="*/ 718 w 2056"/>
              <a:gd name="T49" fmla="*/ 1265 h 2048"/>
              <a:gd name="T50" fmla="*/ 189 w 2056"/>
              <a:gd name="T51" fmla="*/ 1928 h 2048"/>
              <a:gd name="T52" fmla="*/ 755 w 2056"/>
              <a:gd name="T53" fmla="*/ 1434 h 2048"/>
              <a:gd name="T54" fmla="*/ 908 w 2056"/>
              <a:gd name="T55" fmla="*/ 1349 h 2048"/>
              <a:gd name="T56" fmla="*/ 1071 w 2056"/>
              <a:gd name="T57" fmla="*/ 1426 h 2048"/>
              <a:gd name="T58" fmla="*/ 1226 w 2056"/>
              <a:gd name="T59" fmla="*/ 1426 h 2048"/>
              <a:gd name="T60" fmla="*/ 1302 w 2056"/>
              <a:gd name="T61" fmla="*/ 1434 h 2048"/>
              <a:gd name="T62" fmla="*/ 1868 w 2056"/>
              <a:gd name="T63" fmla="*/ 192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56" h="2048">
                <a:moveTo>
                  <a:pt x="2046" y="2014"/>
                </a:moveTo>
                <a:cubicBezTo>
                  <a:pt x="2056" y="1993"/>
                  <a:pt x="2054" y="1968"/>
                  <a:pt x="2039" y="1950"/>
                </a:cubicBezTo>
                <a:cubicBezTo>
                  <a:pt x="1088" y="759"/>
                  <a:pt x="1088" y="759"/>
                  <a:pt x="1088" y="759"/>
                </a:cubicBezTo>
                <a:cubicBezTo>
                  <a:pt x="1088" y="480"/>
                  <a:pt x="1088" y="480"/>
                  <a:pt x="1088" y="480"/>
                </a:cubicBezTo>
                <a:cubicBezTo>
                  <a:pt x="1328" y="480"/>
                  <a:pt x="1328" y="480"/>
                  <a:pt x="1328" y="480"/>
                </a:cubicBezTo>
                <a:cubicBezTo>
                  <a:pt x="1328" y="660"/>
                  <a:pt x="1328" y="660"/>
                  <a:pt x="1328" y="660"/>
                </a:cubicBezTo>
                <a:cubicBezTo>
                  <a:pt x="1328" y="693"/>
                  <a:pt x="1355" y="720"/>
                  <a:pt x="1388" y="720"/>
                </a:cubicBezTo>
                <a:cubicBezTo>
                  <a:pt x="1992" y="720"/>
                  <a:pt x="1992" y="720"/>
                  <a:pt x="1992" y="720"/>
                </a:cubicBezTo>
                <a:cubicBezTo>
                  <a:pt x="2014" y="720"/>
                  <a:pt x="2035" y="708"/>
                  <a:pt x="2045" y="688"/>
                </a:cubicBezTo>
                <a:cubicBezTo>
                  <a:pt x="2056" y="669"/>
                  <a:pt x="2054" y="645"/>
                  <a:pt x="2042" y="626"/>
                </a:cubicBezTo>
                <a:cubicBezTo>
                  <a:pt x="1944" y="480"/>
                  <a:pt x="1944" y="480"/>
                  <a:pt x="1944" y="480"/>
                </a:cubicBezTo>
                <a:cubicBezTo>
                  <a:pt x="2042" y="333"/>
                  <a:pt x="2042" y="333"/>
                  <a:pt x="2042" y="333"/>
                </a:cubicBezTo>
                <a:cubicBezTo>
                  <a:pt x="2054" y="315"/>
                  <a:pt x="2056" y="291"/>
                  <a:pt x="2045" y="271"/>
                </a:cubicBezTo>
                <a:cubicBezTo>
                  <a:pt x="2035" y="252"/>
                  <a:pt x="2014" y="240"/>
                  <a:pt x="1992" y="240"/>
                </a:cubicBezTo>
                <a:cubicBezTo>
                  <a:pt x="1688" y="240"/>
                  <a:pt x="1688" y="240"/>
                  <a:pt x="1688" y="240"/>
                </a:cubicBezTo>
                <a:cubicBezTo>
                  <a:pt x="1688" y="60"/>
                  <a:pt x="1688" y="60"/>
                  <a:pt x="1688" y="60"/>
                </a:cubicBezTo>
                <a:cubicBezTo>
                  <a:pt x="1688" y="27"/>
                  <a:pt x="1661" y="0"/>
                  <a:pt x="1628" y="0"/>
                </a:cubicBezTo>
                <a:cubicBezTo>
                  <a:pt x="1028" y="0"/>
                  <a:pt x="1028" y="0"/>
                  <a:pt x="1028" y="0"/>
                </a:cubicBezTo>
                <a:cubicBezTo>
                  <a:pt x="995" y="0"/>
                  <a:pt x="968" y="27"/>
                  <a:pt x="968" y="60"/>
                </a:cubicBezTo>
                <a:cubicBezTo>
                  <a:pt x="968" y="759"/>
                  <a:pt x="968" y="759"/>
                  <a:pt x="968" y="759"/>
                </a:cubicBezTo>
                <a:cubicBezTo>
                  <a:pt x="17" y="1950"/>
                  <a:pt x="17" y="1950"/>
                  <a:pt x="17" y="1950"/>
                </a:cubicBezTo>
                <a:cubicBezTo>
                  <a:pt x="3" y="1968"/>
                  <a:pt x="0" y="1993"/>
                  <a:pt x="10" y="2014"/>
                </a:cubicBezTo>
                <a:cubicBezTo>
                  <a:pt x="20" y="2035"/>
                  <a:pt x="41" y="2048"/>
                  <a:pt x="64" y="2048"/>
                </a:cubicBezTo>
                <a:cubicBezTo>
                  <a:pt x="1992" y="2048"/>
                  <a:pt x="1992" y="2048"/>
                  <a:pt x="1992" y="2048"/>
                </a:cubicBezTo>
                <a:cubicBezTo>
                  <a:pt x="2015" y="2048"/>
                  <a:pt x="2036" y="2035"/>
                  <a:pt x="2046" y="2014"/>
                </a:cubicBezTo>
                <a:close/>
                <a:moveTo>
                  <a:pt x="1688" y="420"/>
                </a:moveTo>
                <a:cubicBezTo>
                  <a:pt x="1688" y="360"/>
                  <a:pt x="1688" y="360"/>
                  <a:pt x="1688" y="360"/>
                </a:cubicBezTo>
                <a:cubicBezTo>
                  <a:pt x="1880" y="360"/>
                  <a:pt x="1880" y="360"/>
                  <a:pt x="1880" y="360"/>
                </a:cubicBezTo>
                <a:cubicBezTo>
                  <a:pt x="1822" y="446"/>
                  <a:pt x="1822" y="446"/>
                  <a:pt x="1822" y="446"/>
                </a:cubicBezTo>
                <a:cubicBezTo>
                  <a:pt x="1809" y="467"/>
                  <a:pt x="1809" y="493"/>
                  <a:pt x="1822" y="513"/>
                </a:cubicBezTo>
                <a:cubicBezTo>
                  <a:pt x="1880" y="600"/>
                  <a:pt x="1880" y="600"/>
                  <a:pt x="1880" y="600"/>
                </a:cubicBezTo>
                <a:cubicBezTo>
                  <a:pt x="1448" y="600"/>
                  <a:pt x="1448" y="600"/>
                  <a:pt x="1448" y="600"/>
                </a:cubicBezTo>
                <a:cubicBezTo>
                  <a:pt x="1448" y="480"/>
                  <a:pt x="1448" y="480"/>
                  <a:pt x="1448" y="480"/>
                </a:cubicBezTo>
                <a:cubicBezTo>
                  <a:pt x="1628" y="480"/>
                  <a:pt x="1628" y="480"/>
                  <a:pt x="1628" y="480"/>
                </a:cubicBezTo>
                <a:cubicBezTo>
                  <a:pt x="1661" y="480"/>
                  <a:pt x="1688" y="453"/>
                  <a:pt x="1688" y="420"/>
                </a:cubicBezTo>
                <a:close/>
                <a:moveTo>
                  <a:pt x="1088" y="120"/>
                </a:moveTo>
                <a:cubicBezTo>
                  <a:pt x="1568" y="120"/>
                  <a:pt x="1568" y="120"/>
                  <a:pt x="1568" y="120"/>
                </a:cubicBezTo>
                <a:cubicBezTo>
                  <a:pt x="1568" y="360"/>
                  <a:pt x="1568" y="360"/>
                  <a:pt x="1568" y="360"/>
                </a:cubicBezTo>
                <a:cubicBezTo>
                  <a:pt x="1088" y="360"/>
                  <a:pt x="1088" y="360"/>
                  <a:pt x="1088" y="360"/>
                </a:cubicBezTo>
                <a:lnTo>
                  <a:pt x="1088" y="120"/>
                </a:lnTo>
                <a:close/>
                <a:moveTo>
                  <a:pt x="1028" y="876"/>
                </a:moveTo>
                <a:cubicBezTo>
                  <a:pt x="1339" y="1265"/>
                  <a:pt x="1339" y="1265"/>
                  <a:pt x="1339" y="1265"/>
                </a:cubicBezTo>
                <a:cubicBezTo>
                  <a:pt x="1276" y="1307"/>
                  <a:pt x="1276" y="1307"/>
                  <a:pt x="1276" y="1307"/>
                </a:cubicBezTo>
                <a:cubicBezTo>
                  <a:pt x="1191" y="1221"/>
                  <a:pt x="1191" y="1221"/>
                  <a:pt x="1191" y="1221"/>
                </a:cubicBezTo>
                <a:cubicBezTo>
                  <a:pt x="1167" y="1198"/>
                  <a:pt x="1129" y="1198"/>
                  <a:pt x="1106" y="1221"/>
                </a:cubicBezTo>
                <a:cubicBezTo>
                  <a:pt x="1028" y="1299"/>
                  <a:pt x="1028" y="1299"/>
                  <a:pt x="1028" y="1299"/>
                </a:cubicBezTo>
                <a:cubicBezTo>
                  <a:pt x="951" y="1221"/>
                  <a:pt x="951" y="1221"/>
                  <a:pt x="951" y="1221"/>
                </a:cubicBezTo>
                <a:cubicBezTo>
                  <a:pt x="927" y="1198"/>
                  <a:pt x="889" y="1198"/>
                  <a:pt x="866" y="1221"/>
                </a:cubicBezTo>
                <a:cubicBezTo>
                  <a:pt x="781" y="1307"/>
                  <a:pt x="781" y="1307"/>
                  <a:pt x="781" y="1307"/>
                </a:cubicBezTo>
                <a:cubicBezTo>
                  <a:pt x="718" y="1265"/>
                  <a:pt x="718" y="1265"/>
                  <a:pt x="718" y="1265"/>
                </a:cubicBezTo>
                <a:lnTo>
                  <a:pt x="1028" y="876"/>
                </a:lnTo>
                <a:close/>
                <a:moveTo>
                  <a:pt x="189" y="1928"/>
                </a:moveTo>
                <a:cubicBezTo>
                  <a:pt x="643" y="1359"/>
                  <a:pt x="643" y="1359"/>
                  <a:pt x="643" y="1359"/>
                </a:cubicBezTo>
                <a:cubicBezTo>
                  <a:pt x="755" y="1434"/>
                  <a:pt x="755" y="1434"/>
                  <a:pt x="755" y="1434"/>
                </a:cubicBezTo>
                <a:cubicBezTo>
                  <a:pt x="779" y="1450"/>
                  <a:pt x="810" y="1446"/>
                  <a:pt x="831" y="1426"/>
                </a:cubicBezTo>
                <a:cubicBezTo>
                  <a:pt x="908" y="1349"/>
                  <a:pt x="908" y="1349"/>
                  <a:pt x="908" y="1349"/>
                </a:cubicBezTo>
                <a:cubicBezTo>
                  <a:pt x="986" y="1426"/>
                  <a:pt x="986" y="1426"/>
                  <a:pt x="986" y="1426"/>
                </a:cubicBezTo>
                <a:cubicBezTo>
                  <a:pt x="1009" y="1450"/>
                  <a:pt x="1047" y="1450"/>
                  <a:pt x="1071" y="1426"/>
                </a:cubicBezTo>
                <a:cubicBezTo>
                  <a:pt x="1148" y="1349"/>
                  <a:pt x="1148" y="1349"/>
                  <a:pt x="1148" y="1349"/>
                </a:cubicBezTo>
                <a:cubicBezTo>
                  <a:pt x="1226" y="1426"/>
                  <a:pt x="1226" y="1426"/>
                  <a:pt x="1226" y="1426"/>
                </a:cubicBezTo>
                <a:cubicBezTo>
                  <a:pt x="1237" y="1438"/>
                  <a:pt x="1253" y="1444"/>
                  <a:pt x="1268" y="1444"/>
                </a:cubicBezTo>
                <a:cubicBezTo>
                  <a:pt x="1280" y="1444"/>
                  <a:pt x="1291" y="1440"/>
                  <a:pt x="1302" y="1434"/>
                </a:cubicBezTo>
                <a:cubicBezTo>
                  <a:pt x="1414" y="1359"/>
                  <a:pt x="1414" y="1359"/>
                  <a:pt x="1414" y="1359"/>
                </a:cubicBezTo>
                <a:cubicBezTo>
                  <a:pt x="1868" y="1928"/>
                  <a:pt x="1868" y="1928"/>
                  <a:pt x="1868" y="1928"/>
                </a:cubicBezTo>
                <a:lnTo>
                  <a:pt x="189" y="19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2" name="Freeform 25"/>
          <p:cNvSpPr>
            <a:spLocks noEditPoints="1"/>
          </p:cNvSpPr>
          <p:nvPr/>
        </p:nvSpPr>
        <p:spPr bwMode="auto">
          <a:xfrm>
            <a:off x="725603" y="3898444"/>
            <a:ext cx="392504" cy="392504"/>
          </a:xfrm>
          <a:custGeom>
            <a:avLst/>
            <a:gdLst>
              <a:gd name="T0" fmla="*/ 240 w 2048"/>
              <a:gd name="T1" fmla="*/ 548 h 2048"/>
              <a:gd name="T2" fmla="*/ 360 w 2048"/>
              <a:gd name="T3" fmla="*/ 548 h 2048"/>
              <a:gd name="T4" fmla="*/ 300 w 2048"/>
              <a:gd name="T5" fmla="*/ 728 h 2048"/>
              <a:gd name="T6" fmla="*/ 540 w 2048"/>
              <a:gd name="T7" fmla="*/ 728 h 2048"/>
              <a:gd name="T8" fmla="*/ 600 w 2048"/>
              <a:gd name="T9" fmla="*/ 420 h 2048"/>
              <a:gd name="T10" fmla="*/ 480 w 2048"/>
              <a:gd name="T11" fmla="*/ 420 h 2048"/>
              <a:gd name="T12" fmla="*/ 540 w 2048"/>
              <a:gd name="T13" fmla="*/ 728 h 2048"/>
              <a:gd name="T14" fmla="*/ 840 w 2048"/>
              <a:gd name="T15" fmla="*/ 668 h 2048"/>
              <a:gd name="T16" fmla="*/ 780 w 2048"/>
              <a:gd name="T17" fmla="*/ 240 h 2048"/>
              <a:gd name="T18" fmla="*/ 720 w 2048"/>
              <a:gd name="T19" fmla="*/ 668 h 2048"/>
              <a:gd name="T20" fmla="*/ 364 w 2048"/>
              <a:gd name="T21" fmla="*/ 1568 h 2048"/>
              <a:gd name="T22" fmla="*/ 364 w 2048"/>
              <a:gd name="T23" fmla="*/ 1088 h 2048"/>
              <a:gd name="T24" fmla="*/ 364 w 2048"/>
              <a:gd name="T25" fmla="*/ 1568 h 2048"/>
              <a:gd name="T26" fmla="*/ 364 w 2048"/>
              <a:gd name="T27" fmla="*/ 1208 h 2048"/>
              <a:gd name="T28" fmla="*/ 364 w 2048"/>
              <a:gd name="T29" fmla="*/ 1448 h 2048"/>
              <a:gd name="T30" fmla="*/ 964 w 2048"/>
              <a:gd name="T31" fmla="*/ 1568 h 2048"/>
              <a:gd name="T32" fmla="*/ 964 w 2048"/>
              <a:gd name="T33" fmla="*/ 1088 h 2048"/>
              <a:gd name="T34" fmla="*/ 964 w 2048"/>
              <a:gd name="T35" fmla="*/ 1568 h 2048"/>
              <a:gd name="T36" fmla="*/ 964 w 2048"/>
              <a:gd name="T37" fmla="*/ 1208 h 2048"/>
              <a:gd name="T38" fmla="*/ 964 w 2048"/>
              <a:gd name="T39" fmla="*/ 1448 h 2048"/>
              <a:gd name="T40" fmla="*/ 2048 w 2048"/>
              <a:gd name="T41" fmla="*/ 1088 h 2048"/>
              <a:gd name="T42" fmla="*/ 1988 w 2048"/>
              <a:gd name="T43" fmla="*/ 2048 h 2048"/>
              <a:gd name="T44" fmla="*/ 0 w 2048"/>
              <a:gd name="T45" fmla="*/ 1988 h 2048"/>
              <a:gd name="T46" fmla="*/ 364 w 2048"/>
              <a:gd name="T47" fmla="*/ 1568 h 2048"/>
              <a:gd name="T48" fmla="*/ 964 w 2048"/>
              <a:gd name="T49" fmla="*/ 1568 h 2048"/>
              <a:gd name="T50" fmla="*/ 1328 w 2048"/>
              <a:gd name="T51" fmla="*/ 1660 h 2048"/>
              <a:gd name="T52" fmla="*/ 1348 w 2048"/>
              <a:gd name="T53" fmla="*/ 968 h 2048"/>
              <a:gd name="T54" fmla="*/ 0 w 2048"/>
              <a:gd name="T55" fmla="*/ 908 h 2048"/>
              <a:gd name="T56" fmla="*/ 60 w 2048"/>
              <a:gd name="T57" fmla="*/ 0 h 2048"/>
              <a:gd name="T58" fmla="*/ 1448 w 2048"/>
              <a:gd name="T59" fmla="*/ 60 h 2048"/>
              <a:gd name="T60" fmla="*/ 1448 w 2048"/>
              <a:gd name="T61" fmla="*/ 820 h 2048"/>
              <a:gd name="T62" fmla="*/ 2048 w 2048"/>
              <a:gd name="T63" fmla="*/ 1088 h 2048"/>
              <a:gd name="T64" fmla="*/ 120 w 2048"/>
              <a:gd name="T65" fmla="*/ 120 h 2048"/>
              <a:gd name="T66" fmla="*/ 1328 w 2048"/>
              <a:gd name="T67" fmla="*/ 848 h 2048"/>
              <a:gd name="T68" fmla="*/ 604 w 2048"/>
              <a:gd name="T69" fmla="*/ 1928 h 2048"/>
              <a:gd name="T70" fmla="*/ 120 w 2048"/>
              <a:gd name="T71" fmla="*/ 1928 h 2048"/>
              <a:gd name="T72" fmla="*/ 1208 w 2048"/>
              <a:gd name="T73" fmla="*/ 1928 h 2048"/>
              <a:gd name="T74" fmla="*/ 724 w 2048"/>
              <a:gd name="T75" fmla="*/ 1928 h 2048"/>
              <a:gd name="T76" fmla="*/ 1808 w 2048"/>
              <a:gd name="T77" fmla="*/ 1928 h 2048"/>
              <a:gd name="T78" fmla="*/ 1328 w 2048"/>
              <a:gd name="T79" fmla="*/ 1928 h 2048"/>
              <a:gd name="T80" fmla="*/ 1928 w 2048"/>
              <a:gd name="T81" fmla="*/ 1088 h 2048"/>
              <a:gd name="T82" fmla="*/ 1448 w 2048"/>
              <a:gd name="T83" fmla="*/ 1088 h 2048"/>
              <a:gd name="T84" fmla="*/ 1568 w 2048"/>
              <a:gd name="T85" fmla="*/ 1088 h 2048"/>
              <a:gd name="T86" fmla="*/ 1568 w 2048"/>
              <a:gd name="T87" fmla="*/ 1568 h 2048"/>
              <a:gd name="T88" fmla="*/ 1448 w 2048"/>
              <a:gd name="T89" fmla="*/ 1589 h 2048"/>
              <a:gd name="T90" fmla="*/ 1928 w 2048"/>
              <a:gd name="T91" fmla="*/ 1928 h 2048"/>
              <a:gd name="T92" fmla="*/ 1568 w 2048"/>
              <a:gd name="T93" fmla="*/ 1448 h 2048"/>
              <a:gd name="T94" fmla="*/ 1568 w 2048"/>
              <a:gd name="T95" fmla="*/ 1208 h 2048"/>
              <a:gd name="T96" fmla="*/ 1568 w 2048"/>
              <a:gd name="T97" fmla="*/ 1448 h 2048"/>
              <a:gd name="T98" fmla="*/ 1688 w 2048"/>
              <a:gd name="T99" fmla="*/ 240 h 2048"/>
              <a:gd name="T100" fmla="*/ 1688 w 2048"/>
              <a:gd name="T101" fmla="*/ 728 h 2048"/>
              <a:gd name="T102" fmla="*/ 1568 w 2048"/>
              <a:gd name="T103" fmla="*/ 480 h 2048"/>
              <a:gd name="T104" fmla="*/ 1808 w 2048"/>
              <a:gd name="T105" fmla="*/ 480 h 2048"/>
              <a:gd name="T106" fmla="*/ 1568 w 2048"/>
              <a:gd name="T107" fmla="*/ 48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48" h="2048">
                <a:moveTo>
                  <a:pt x="240" y="668"/>
                </a:moveTo>
                <a:cubicBezTo>
                  <a:pt x="240" y="548"/>
                  <a:pt x="240" y="548"/>
                  <a:pt x="240" y="548"/>
                </a:cubicBezTo>
                <a:cubicBezTo>
                  <a:pt x="240" y="515"/>
                  <a:pt x="267" y="488"/>
                  <a:pt x="300" y="488"/>
                </a:cubicBezTo>
                <a:cubicBezTo>
                  <a:pt x="333" y="488"/>
                  <a:pt x="360" y="515"/>
                  <a:pt x="360" y="548"/>
                </a:cubicBezTo>
                <a:cubicBezTo>
                  <a:pt x="360" y="668"/>
                  <a:pt x="360" y="668"/>
                  <a:pt x="360" y="668"/>
                </a:cubicBezTo>
                <a:cubicBezTo>
                  <a:pt x="360" y="701"/>
                  <a:pt x="333" y="728"/>
                  <a:pt x="300" y="728"/>
                </a:cubicBezTo>
                <a:cubicBezTo>
                  <a:pt x="267" y="728"/>
                  <a:pt x="240" y="701"/>
                  <a:pt x="240" y="668"/>
                </a:cubicBezTo>
                <a:close/>
                <a:moveTo>
                  <a:pt x="540" y="728"/>
                </a:moveTo>
                <a:cubicBezTo>
                  <a:pt x="573" y="728"/>
                  <a:pt x="600" y="701"/>
                  <a:pt x="600" y="668"/>
                </a:cubicBezTo>
                <a:cubicBezTo>
                  <a:pt x="600" y="420"/>
                  <a:pt x="600" y="420"/>
                  <a:pt x="600" y="420"/>
                </a:cubicBezTo>
                <a:cubicBezTo>
                  <a:pt x="600" y="387"/>
                  <a:pt x="573" y="360"/>
                  <a:pt x="540" y="360"/>
                </a:cubicBezTo>
                <a:cubicBezTo>
                  <a:pt x="507" y="360"/>
                  <a:pt x="480" y="387"/>
                  <a:pt x="480" y="420"/>
                </a:cubicBezTo>
                <a:cubicBezTo>
                  <a:pt x="480" y="668"/>
                  <a:pt x="480" y="668"/>
                  <a:pt x="480" y="668"/>
                </a:cubicBezTo>
                <a:cubicBezTo>
                  <a:pt x="480" y="701"/>
                  <a:pt x="507" y="728"/>
                  <a:pt x="540" y="728"/>
                </a:cubicBezTo>
                <a:close/>
                <a:moveTo>
                  <a:pt x="780" y="728"/>
                </a:moveTo>
                <a:cubicBezTo>
                  <a:pt x="813" y="728"/>
                  <a:pt x="840" y="701"/>
                  <a:pt x="840" y="668"/>
                </a:cubicBezTo>
                <a:cubicBezTo>
                  <a:pt x="840" y="300"/>
                  <a:pt x="840" y="300"/>
                  <a:pt x="840" y="300"/>
                </a:cubicBezTo>
                <a:cubicBezTo>
                  <a:pt x="840" y="267"/>
                  <a:pt x="813" y="240"/>
                  <a:pt x="780" y="240"/>
                </a:cubicBezTo>
                <a:cubicBezTo>
                  <a:pt x="747" y="240"/>
                  <a:pt x="720" y="267"/>
                  <a:pt x="720" y="300"/>
                </a:cubicBezTo>
                <a:cubicBezTo>
                  <a:pt x="720" y="668"/>
                  <a:pt x="720" y="668"/>
                  <a:pt x="720" y="668"/>
                </a:cubicBezTo>
                <a:cubicBezTo>
                  <a:pt x="720" y="701"/>
                  <a:pt x="747" y="728"/>
                  <a:pt x="780" y="728"/>
                </a:cubicBezTo>
                <a:close/>
                <a:moveTo>
                  <a:pt x="364" y="1568"/>
                </a:moveTo>
                <a:cubicBezTo>
                  <a:pt x="232" y="1568"/>
                  <a:pt x="120" y="1462"/>
                  <a:pt x="120" y="1328"/>
                </a:cubicBezTo>
                <a:cubicBezTo>
                  <a:pt x="120" y="1194"/>
                  <a:pt x="232" y="1088"/>
                  <a:pt x="364" y="1088"/>
                </a:cubicBezTo>
                <a:cubicBezTo>
                  <a:pt x="496" y="1088"/>
                  <a:pt x="604" y="1196"/>
                  <a:pt x="604" y="1328"/>
                </a:cubicBezTo>
                <a:cubicBezTo>
                  <a:pt x="604" y="1460"/>
                  <a:pt x="496" y="1568"/>
                  <a:pt x="364" y="1568"/>
                </a:cubicBezTo>
                <a:close/>
                <a:moveTo>
                  <a:pt x="484" y="1328"/>
                </a:moveTo>
                <a:cubicBezTo>
                  <a:pt x="484" y="1262"/>
                  <a:pt x="430" y="1208"/>
                  <a:pt x="364" y="1208"/>
                </a:cubicBezTo>
                <a:cubicBezTo>
                  <a:pt x="297" y="1208"/>
                  <a:pt x="240" y="1263"/>
                  <a:pt x="240" y="1328"/>
                </a:cubicBezTo>
                <a:cubicBezTo>
                  <a:pt x="240" y="1393"/>
                  <a:pt x="297" y="1448"/>
                  <a:pt x="364" y="1448"/>
                </a:cubicBezTo>
                <a:cubicBezTo>
                  <a:pt x="430" y="1448"/>
                  <a:pt x="484" y="1394"/>
                  <a:pt x="484" y="1328"/>
                </a:cubicBezTo>
                <a:close/>
                <a:moveTo>
                  <a:pt x="964" y="1568"/>
                </a:moveTo>
                <a:cubicBezTo>
                  <a:pt x="832" y="1568"/>
                  <a:pt x="724" y="1460"/>
                  <a:pt x="724" y="1328"/>
                </a:cubicBezTo>
                <a:cubicBezTo>
                  <a:pt x="724" y="1196"/>
                  <a:pt x="832" y="1088"/>
                  <a:pt x="964" y="1088"/>
                </a:cubicBezTo>
                <a:cubicBezTo>
                  <a:pt x="1096" y="1088"/>
                  <a:pt x="1204" y="1196"/>
                  <a:pt x="1204" y="1328"/>
                </a:cubicBezTo>
                <a:cubicBezTo>
                  <a:pt x="1204" y="1460"/>
                  <a:pt x="1096" y="1568"/>
                  <a:pt x="964" y="1568"/>
                </a:cubicBezTo>
                <a:close/>
                <a:moveTo>
                  <a:pt x="1084" y="1328"/>
                </a:moveTo>
                <a:cubicBezTo>
                  <a:pt x="1084" y="1262"/>
                  <a:pt x="1030" y="1208"/>
                  <a:pt x="964" y="1208"/>
                </a:cubicBezTo>
                <a:cubicBezTo>
                  <a:pt x="898" y="1208"/>
                  <a:pt x="844" y="1262"/>
                  <a:pt x="844" y="1328"/>
                </a:cubicBezTo>
                <a:cubicBezTo>
                  <a:pt x="844" y="1394"/>
                  <a:pt x="898" y="1448"/>
                  <a:pt x="964" y="1448"/>
                </a:cubicBezTo>
                <a:cubicBezTo>
                  <a:pt x="1030" y="1448"/>
                  <a:pt x="1084" y="1394"/>
                  <a:pt x="1084" y="1328"/>
                </a:cubicBezTo>
                <a:close/>
                <a:moveTo>
                  <a:pt x="2048" y="1088"/>
                </a:moveTo>
                <a:cubicBezTo>
                  <a:pt x="2048" y="1988"/>
                  <a:pt x="2048" y="1988"/>
                  <a:pt x="2048" y="1988"/>
                </a:cubicBezTo>
                <a:cubicBezTo>
                  <a:pt x="2048" y="2021"/>
                  <a:pt x="2021" y="2048"/>
                  <a:pt x="1988" y="2048"/>
                </a:cubicBezTo>
                <a:cubicBezTo>
                  <a:pt x="60" y="2048"/>
                  <a:pt x="60" y="2048"/>
                  <a:pt x="60" y="2048"/>
                </a:cubicBezTo>
                <a:cubicBezTo>
                  <a:pt x="27" y="2048"/>
                  <a:pt x="0" y="2021"/>
                  <a:pt x="0" y="1988"/>
                </a:cubicBezTo>
                <a:cubicBezTo>
                  <a:pt x="0" y="1928"/>
                  <a:pt x="0" y="1928"/>
                  <a:pt x="0" y="1928"/>
                </a:cubicBezTo>
                <a:cubicBezTo>
                  <a:pt x="0" y="1730"/>
                  <a:pt x="164" y="1568"/>
                  <a:pt x="364" y="1568"/>
                </a:cubicBezTo>
                <a:cubicBezTo>
                  <a:pt x="489" y="1568"/>
                  <a:pt x="599" y="1632"/>
                  <a:pt x="664" y="1729"/>
                </a:cubicBezTo>
                <a:cubicBezTo>
                  <a:pt x="728" y="1632"/>
                  <a:pt x="839" y="1568"/>
                  <a:pt x="964" y="1568"/>
                </a:cubicBezTo>
                <a:cubicBezTo>
                  <a:pt x="1090" y="1568"/>
                  <a:pt x="1201" y="1632"/>
                  <a:pt x="1267" y="1730"/>
                </a:cubicBezTo>
                <a:cubicBezTo>
                  <a:pt x="1284" y="1704"/>
                  <a:pt x="1305" y="1681"/>
                  <a:pt x="1328" y="1660"/>
                </a:cubicBezTo>
                <a:cubicBezTo>
                  <a:pt x="1328" y="1088"/>
                  <a:pt x="1328" y="1088"/>
                  <a:pt x="1328" y="1088"/>
                </a:cubicBezTo>
                <a:cubicBezTo>
                  <a:pt x="1328" y="1046"/>
                  <a:pt x="1335" y="1006"/>
                  <a:pt x="1348" y="968"/>
                </a:cubicBezTo>
                <a:cubicBezTo>
                  <a:pt x="60" y="968"/>
                  <a:pt x="60" y="968"/>
                  <a:pt x="60" y="968"/>
                </a:cubicBezTo>
                <a:cubicBezTo>
                  <a:pt x="27" y="968"/>
                  <a:pt x="0" y="941"/>
                  <a:pt x="0" y="90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7"/>
                  <a:pt x="27" y="0"/>
                  <a:pt x="60" y="0"/>
                </a:cubicBezTo>
                <a:cubicBezTo>
                  <a:pt x="1388" y="0"/>
                  <a:pt x="1388" y="0"/>
                  <a:pt x="1388" y="0"/>
                </a:cubicBezTo>
                <a:cubicBezTo>
                  <a:pt x="1421" y="0"/>
                  <a:pt x="1448" y="27"/>
                  <a:pt x="1448" y="60"/>
                </a:cubicBezTo>
                <a:cubicBezTo>
                  <a:pt x="1448" y="480"/>
                  <a:pt x="1448" y="480"/>
                  <a:pt x="1448" y="480"/>
                </a:cubicBezTo>
                <a:cubicBezTo>
                  <a:pt x="1448" y="820"/>
                  <a:pt x="1448" y="820"/>
                  <a:pt x="1448" y="820"/>
                </a:cubicBezTo>
                <a:cubicBezTo>
                  <a:pt x="1512" y="763"/>
                  <a:pt x="1596" y="728"/>
                  <a:pt x="1688" y="728"/>
                </a:cubicBezTo>
                <a:cubicBezTo>
                  <a:pt x="1886" y="728"/>
                  <a:pt x="2048" y="889"/>
                  <a:pt x="2048" y="1088"/>
                </a:cubicBezTo>
                <a:close/>
                <a:moveTo>
                  <a:pt x="1328" y="120"/>
                </a:moveTo>
                <a:cubicBezTo>
                  <a:pt x="120" y="120"/>
                  <a:pt x="120" y="120"/>
                  <a:pt x="120" y="120"/>
                </a:cubicBezTo>
                <a:cubicBezTo>
                  <a:pt x="120" y="848"/>
                  <a:pt x="120" y="848"/>
                  <a:pt x="120" y="848"/>
                </a:cubicBezTo>
                <a:cubicBezTo>
                  <a:pt x="1328" y="848"/>
                  <a:pt x="1328" y="848"/>
                  <a:pt x="1328" y="848"/>
                </a:cubicBezTo>
                <a:lnTo>
                  <a:pt x="1328" y="120"/>
                </a:lnTo>
                <a:close/>
                <a:moveTo>
                  <a:pt x="604" y="1928"/>
                </a:moveTo>
                <a:cubicBezTo>
                  <a:pt x="604" y="1796"/>
                  <a:pt x="496" y="1688"/>
                  <a:pt x="364" y="1688"/>
                </a:cubicBezTo>
                <a:cubicBezTo>
                  <a:pt x="229" y="1688"/>
                  <a:pt x="120" y="1796"/>
                  <a:pt x="120" y="1928"/>
                </a:cubicBezTo>
                <a:lnTo>
                  <a:pt x="604" y="1928"/>
                </a:lnTo>
                <a:close/>
                <a:moveTo>
                  <a:pt x="1208" y="1928"/>
                </a:moveTo>
                <a:cubicBezTo>
                  <a:pt x="1208" y="1796"/>
                  <a:pt x="1098" y="1688"/>
                  <a:pt x="964" y="1688"/>
                </a:cubicBezTo>
                <a:cubicBezTo>
                  <a:pt x="832" y="1688"/>
                  <a:pt x="724" y="1796"/>
                  <a:pt x="724" y="1928"/>
                </a:cubicBezTo>
                <a:lnTo>
                  <a:pt x="1208" y="1928"/>
                </a:lnTo>
                <a:close/>
                <a:moveTo>
                  <a:pt x="1808" y="1928"/>
                </a:moveTo>
                <a:cubicBezTo>
                  <a:pt x="1808" y="1796"/>
                  <a:pt x="1700" y="1688"/>
                  <a:pt x="1568" y="1688"/>
                </a:cubicBezTo>
                <a:cubicBezTo>
                  <a:pt x="1436" y="1688"/>
                  <a:pt x="1328" y="1796"/>
                  <a:pt x="1328" y="1928"/>
                </a:cubicBezTo>
                <a:lnTo>
                  <a:pt x="1808" y="1928"/>
                </a:lnTo>
                <a:close/>
                <a:moveTo>
                  <a:pt x="1928" y="1088"/>
                </a:moveTo>
                <a:cubicBezTo>
                  <a:pt x="1928" y="956"/>
                  <a:pt x="1820" y="848"/>
                  <a:pt x="1688" y="848"/>
                </a:cubicBezTo>
                <a:cubicBezTo>
                  <a:pt x="1556" y="848"/>
                  <a:pt x="1448" y="956"/>
                  <a:pt x="1448" y="1088"/>
                </a:cubicBezTo>
                <a:cubicBezTo>
                  <a:pt x="1448" y="1120"/>
                  <a:pt x="1448" y="1120"/>
                  <a:pt x="1448" y="1120"/>
                </a:cubicBezTo>
                <a:cubicBezTo>
                  <a:pt x="1483" y="1100"/>
                  <a:pt x="1524" y="1088"/>
                  <a:pt x="1568" y="1088"/>
                </a:cubicBezTo>
                <a:cubicBezTo>
                  <a:pt x="1700" y="1088"/>
                  <a:pt x="1808" y="1196"/>
                  <a:pt x="1808" y="1328"/>
                </a:cubicBezTo>
                <a:cubicBezTo>
                  <a:pt x="1808" y="1460"/>
                  <a:pt x="1700" y="1568"/>
                  <a:pt x="1568" y="1568"/>
                </a:cubicBezTo>
                <a:cubicBezTo>
                  <a:pt x="1524" y="1568"/>
                  <a:pt x="1483" y="1556"/>
                  <a:pt x="1448" y="1536"/>
                </a:cubicBezTo>
                <a:cubicBezTo>
                  <a:pt x="1448" y="1589"/>
                  <a:pt x="1448" y="1589"/>
                  <a:pt x="1448" y="1589"/>
                </a:cubicBezTo>
                <a:cubicBezTo>
                  <a:pt x="1485" y="1575"/>
                  <a:pt x="1526" y="1568"/>
                  <a:pt x="1568" y="1568"/>
                </a:cubicBezTo>
                <a:cubicBezTo>
                  <a:pt x="1766" y="1568"/>
                  <a:pt x="1928" y="1730"/>
                  <a:pt x="1928" y="1928"/>
                </a:cubicBezTo>
                <a:lnTo>
                  <a:pt x="1928" y="1088"/>
                </a:lnTo>
                <a:close/>
                <a:moveTo>
                  <a:pt x="1568" y="1448"/>
                </a:moveTo>
                <a:cubicBezTo>
                  <a:pt x="1634" y="1448"/>
                  <a:pt x="1688" y="1394"/>
                  <a:pt x="1688" y="1328"/>
                </a:cubicBezTo>
                <a:cubicBezTo>
                  <a:pt x="1688" y="1262"/>
                  <a:pt x="1634" y="1208"/>
                  <a:pt x="1568" y="1208"/>
                </a:cubicBezTo>
                <a:cubicBezTo>
                  <a:pt x="1502" y="1208"/>
                  <a:pt x="1448" y="1262"/>
                  <a:pt x="1448" y="1328"/>
                </a:cubicBezTo>
                <a:cubicBezTo>
                  <a:pt x="1448" y="1394"/>
                  <a:pt x="1502" y="1448"/>
                  <a:pt x="1568" y="1448"/>
                </a:cubicBezTo>
                <a:close/>
                <a:moveTo>
                  <a:pt x="1448" y="480"/>
                </a:moveTo>
                <a:cubicBezTo>
                  <a:pt x="1448" y="348"/>
                  <a:pt x="1556" y="240"/>
                  <a:pt x="1688" y="240"/>
                </a:cubicBezTo>
                <a:cubicBezTo>
                  <a:pt x="1820" y="240"/>
                  <a:pt x="1928" y="348"/>
                  <a:pt x="1928" y="480"/>
                </a:cubicBezTo>
                <a:cubicBezTo>
                  <a:pt x="1928" y="614"/>
                  <a:pt x="1818" y="728"/>
                  <a:pt x="1688" y="728"/>
                </a:cubicBezTo>
                <a:cubicBezTo>
                  <a:pt x="1558" y="728"/>
                  <a:pt x="1448" y="614"/>
                  <a:pt x="1448" y="480"/>
                </a:cubicBezTo>
                <a:close/>
                <a:moveTo>
                  <a:pt x="1568" y="480"/>
                </a:moveTo>
                <a:cubicBezTo>
                  <a:pt x="1568" y="548"/>
                  <a:pt x="1624" y="608"/>
                  <a:pt x="1688" y="608"/>
                </a:cubicBezTo>
                <a:cubicBezTo>
                  <a:pt x="1752" y="608"/>
                  <a:pt x="1808" y="548"/>
                  <a:pt x="1808" y="480"/>
                </a:cubicBezTo>
                <a:cubicBezTo>
                  <a:pt x="1808" y="414"/>
                  <a:pt x="1754" y="360"/>
                  <a:pt x="1688" y="360"/>
                </a:cubicBezTo>
                <a:cubicBezTo>
                  <a:pt x="1622" y="360"/>
                  <a:pt x="1568" y="414"/>
                  <a:pt x="1568" y="4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3" name="Freeform 27"/>
          <p:cNvSpPr>
            <a:spLocks noEditPoints="1"/>
          </p:cNvSpPr>
          <p:nvPr/>
        </p:nvSpPr>
        <p:spPr bwMode="auto">
          <a:xfrm>
            <a:off x="2181463" y="3898444"/>
            <a:ext cx="392504" cy="392504"/>
          </a:xfrm>
          <a:custGeom>
            <a:avLst/>
            <a:gdLst>
              <a:gd name="T0" fmla="*/ 2048 w 2048"/>
              <a:gd name="T1" fmla="*/ 1024 h 2048"/>
              <a:gd name="T2" fmla="*/ 0 w 2048"/>
              <a:gd name="T3" fmla="*/ 1024 h 2048"/>
              <a:gd name="T4" fmla="*/ 360 w 2048"/>
              <a:gd name="T5" fmla="*/ 1024 h 2048"/>
              <a:gd name="T6" fmla="*/ 1688 w 2048"/>
              <a:gd name="T7" fmla="*/ 1024 h 2048"/>
              <a:gd name="T8" fmla="*/ 360 w 2048"/>
              <a:gd name="T9" fmla="*/ 1024 h 2048"/>
              <a:gd name="T10" fmla="*/ 1084 w 2048"/>
              <a:gd name="T11" fmla="*/ 1802 h 2048"/>
              <a:gd name="T12" fmla="*/ 1926 w 2048"/>
              <a:gd name="T13" fmla="*/ 1084 h 2048"/>
              <a:gd name="T14" fmla="*/ 1926 w 2048"/>
              <a:gd name="T15" fmla="*/ 964 h 2048"/>
              <a:gd name="T16" fmla="*/ 1616 w 2048"/>
              <a:gd name="T17" fmla="*/ 513 h 2048"/>
              <a:gd name="T18" fmla="*/ 1926 w 2048"/>
              <a:gd name="T19" fmla="*/ 964 h 2048"/>
              <a:gd name="T20" fmla="*/ 1617 w 2048"/>
              <a:gd name="T21" fmla="*/ 342 h 2048"/>
              <a:gd name="T22" fmla="*/ 1024 w 2048"/>
              <a:gd name="T23" fmla="*/ 240 h 2048"/>
              <a:gd name="T24" fmla="*/ 964 w 2048"/>
              <a:gd name="T25" fmla="*/ 1802 h 2048"/>
              <a:gd name="T26" fmla="*/ 120 w 2048"/>
              <a:gd name="T27" fmla="*/ 1024 h 2048"/>
              <a:gd name="T28" fmla="*/ 1564 w 2048"/>
              <a:gd name="T29" fmla="*/ 1144 h 2048"/>
              <a:gd name="T30" fmla="*/ 1444 w 2048"/>
              <a:gd name="T31" fmla="*/ 1084 h 2048"/>
              <a:gd name="T32" fmla="*/ 1384 w 2048"/>
              <a:gd name="T33" fmla="*/ 724 h 2048"/>
              <a:gd name="T34" fmla="*/ 1204 w 2048"/>
              <a:gd name="T35" fmla="*/ 540 h 2048"/>
              <a:gd name="T36" fmla="*/ 904 w 2048"/>
              <a:gd name="T37" fmla="*/ 480 h 2048"/>
              <a:gd name="T38" fmla="*/ 844 w 2048"/>
              <a:gd name="T39" fmla="*/ 844 h 2048"/>
              <a:gd name="T40" fmla="*/ 604 w 2048"/>
              <a:gd name="T41" fmla="*/ 904 h 2048"/>
              <a:gd name="T42" fmla="*/ 544 w 2048"/>
              <a:gd name="T43" fmla="*/ 1084 h 2048"/>
              <a:gd name="T44" fmla="*/ 544 w 2048"/>
              <a:gd name="T45" fmla="*/ 1204 h 2048"/>
              <a:gd name="T46" fmla="*/ 1564 w 2048"/>
              <a:gd name="T47" fmla="*/ 1144 h 2048"/>
              <a:gd name="T48" fmla="*/ 724 w 2048"/>
              <a:gd name="T49" fmla="*/ 1084 h 2048"/>
              <a:gd name="T50" fmla="*/ 844 w 2048"/>
              <a:gd name="T51" fmla="*/ 964 h 2048"/>
              <a:gd name="T52" fmla="*/ 1084 w 2048"/>
              <a:gd name="T53" fmla="*/ 1084 h 2048"/>
              <a:gd name="T54" fmla="*/ 964 w 2048"/>
              <a:gd name="T55" fmla="*/ 600 h 2048"/>
              <a:gd name="T56" fmla="*/ 1084 w 2048"/>
              <a:gd name="T57" fmla="*/ 1084 h 2048"/>
              <a:gd name="T58" fmla="*/ 1204 w 2048"/>
              <a:gd name="T59" fmla="*/ 1084 h 2048"/>
              <a:gd name="T60" fmla="*/ 1324 w 2048"/>
              <a:gd name="T61" fmla="*/ 844 h 2048"/>
              <a:gd name="T62" fmla="*/ 1084 w 2048"/>
              <a:gd name="T63" fmla="*/ 1384 h 2048"/>
              <a:gd name="T64" fmla="*/ 964 w 2048"/>
              <a:gd name="T65" fmla="*/ 1384 h 2048"/>
              <a:gd name="T66" fmla="*/ 1084 w 2048"/>
              <a:gd name="T67" fmla="*/ 1384 h 2048"/>
              <a:gd name="T68" fmla="*/ 1264 w 2048"/>
              <a:gd name="T69" fmla="*/ 1444 h 2048"/>
              <a:gd name="T70" fmla="*/ 1264 w 2048"/>
              <a:gd name="T71" fmla="*/ 1324 h 2048"/>
              <a:gd name="T72" fmla="*/ 844 w 2048"/>
              <a:gd name="T73" fmla="*/ 1384 h 2048"/>
              <a:gd name="T74" fmla="*/ 724 w 2048"/>
              <a:gd name="T75" fmla="*/ 1384 h 2048"/>
              <a:gd name="T76" fmla="*/ 844 w 2048"/>
              <a:gd name="T77" fmla="*/ 138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48" h="2048">
                <a:moveTo>
                  <a:pt x="1024" y="2048"/>
                </a:moveTo>
                <a:cubicBezTo>
                  <a:pt x="1588" y="2048"/>
                  <a:pt x="2048" y="1588"/>
                  <a:pt x="2048" y="1024"/>
                </a:cubicBezTo>
                <a:cubicBezTo>
                  <a:pt x="2048" y="460"/>
                  <a:pt x="1588" y="0"/>
                  <a:pt x="1024" y="0"/>
                </a:cubicBezTo>
                <a:cubicBezTo>
                  <a:pt x="460" y="0"/>
                  <a:pt x="0" y="460"/>
                  <a:pt x="0" y="1024"/>
                </a:cubicBezTo>
                <a:cubicBezTo>
                  <a:pt x="0" y="1588"/>
                  <a:pt x="460" y="2048"/>
                  <a:pt x="1024" y="2048"/>
                </a:cubicBezTo>
                <a:close/>
                <a:moveTo>
                  <a:pt x="360" y="1024"/>
                </a:moveTo>
                <a:cubicBezTo>
                  <a:pt x="360" y="658"/>
                  <a:pt x="658" y="360"/>
                  <a:pt x="1024" y="360"/>
                </a:cubicBezTo>
                <a:cubicBezTo>
                  <a:pt x="1385" y="360"/>
                  <a:pt x="1688" y="654"/>
                  <a:pt x="1688" y="1024"/>
                </a:cubicBezTo>
                <a:cubicBezTo>
                  <a:pt x="1688" y="1388"/>
                  <a:pt x="1390" y="1684"/>
                  <a:pt x="1024" y="1684"/>
                </a:cubicBezTo>
                <a:cubicBezTo>
                  <a:pt x="658" y="1684"/>
                  <a:pt x="360" y="1388"/>
                  <a:pt x="360" y="1024"/>
                </a:cubicBezTo>
                <a:close/>
                <a:moveTo>
                  <a:pt x="1084" y="1926"/>
                </a:moveTo>
                <a:cubicBezTo>
                  <a:pt x="1084" y="1802"/>
                  <a:pt x="1084" y="1802"/>
                  <a:pt x="1084" y="1802"/>
                </a:cubicBezTo>
                <a:cubicBezTo>
                  <a:pt x="1467" y="1773"/>
                  <a:pt x="1776" y="1466"/>
                  <a:pt x="1805" y="1084"/>
                </a:cubicBezTo>
                <a:cubicBezTo>
                  <a:pt x="1926" y="1084"/>
                  <a:pt x="1926" y="1084"/>
                  <a:pt x="1926" y="1084"/>
                </a:cubicBezTo>
                <a:cubicBezTo>
                  <a:pt x="1896" y="1535"/>
                  <a:pt x="1535" y="1896"/>
                  <a:pt x="1084" y="1926"/>
                </a:cubicBezTo>
                <a:close/>
                <a:moveTo>
                  <a:pt x="1926" y="964"/>
                </a:moveTo>
                <a:cubicBezTo>
                  <a:pt x="1805" y="964"/>
                  <a:pt x="1805" y="964"/>
                  <a:pt x="1805" y="964"/>
                </a:cubicBezTo>
                <a:cubicBezTo>
                  <a:pt x="1793" y="797"/>
                  <a:pt x="1727" y="640"/>
                  <a:pt x="1616" y="513"/>
                </a:cubicBezTo>
                <a:cubicBezTo>
                  <a:pt x="1702" y="427"/>
                  <a:pt x="1702" y="427"/>
                  <a:pt x="1702" y="427"/>
                </a:cubicBezTo>
                <a:cubicBezTo>
                  <a:pt x="1830" y="572"/>
                  <a:pt x="1912" y="759"/>
                  <a:pt x="1926" y="964"/>
                </a:cubicBezTo>
                <a:close/>
                <a:moveTo>
                  <a:pt x="1024" y="120"/>
                </a:moveTo>
                <a:cubicBezTo>
                  <a:pt x="1250" y="120"/>
                  <a:pt x="1458" y="204"/>
                  <a:pt x="1617" y="342"/>
                </a:cubicBezTo>
                <a:cubicBezTo>
                  <a:pt x="1531" y="428"/>
                  <a:pt x="1531" y="428"/>
                  <a:pt x="1531" y="428"/>
                </a:cubicBezTo>
                <a:cubicBezTo>
                  <a:pt x="1389" y="306"/>
                  <a:pt x="1211" y="240"/>
                  <a:pt x="1024" y="240"/>
                </a:cubicBezTo>
                <a:cubicBezTo>
                  <a:pt x="593" y="240"/>
                  <a:pt x="240" y="593"/>
                  <a:pt x="240" y="1024"/>
                </a:cubicBezTo>
                <a:cubicBezTo>
                  <a:pt x="240" y="1437"/>
                  <a:pt x="564" y="1772"/>
                  <a:pt x="964" y="1802"/>
                </a:cubicBezTo>
                <a:cubicBezTo>
                  <a:pt x="964" y="1926"/>
                  <a:pt x="964" y="1926"/>
                  <a:pt x="964" y="1926"/>
                </a:cubicBezTo>
                <a:cubicBezTo>
                  <a:pt x="493" y="1895"/>
                  <a:pt x="120" y="1502"/>
                  <a:pt x="120" y="1024"/>
                </a:cubicBezTo>
                <a:cubicBezTo>
                  <a:pt x="120" y="526"/>
                  <a:pt x="525" y="120"/>
                  <a:pt x="1024" y="120"/>
                </a:cubicBezTo>
                <a:close/>
                <a:moveTo>
                  <a:pt x="1564" y="1144"/>
                </a:moveTo>
                <a:cubicBezTo>
                  <a:pt x="1564" y="1111"/>
                  <a:pt x="1537" y="1084"/>
                  <a:pt x="1504" y="1084"/>
                </a:cubicBezTo>
                <a:cubicBezTo>
                  <a:pt x="1444" y="1084"/>
                  <a:pt x="1444" y="1084"/>
                  <a:pt x="1444" y="1084"/>
                </a:cubicBezTo>
                <a:cubicBezTo>
                  <a:pt x="1444" y="784"/>
                  <a:pt x="1444" y="784"/>
                  <a:pt x="1444" y="784"/>
                </a:cubicBezTo>
                <a:cubicBezTo>
                  <a:pt x="1444" y="751"/>
                  <a:pt x="1417" y="724"/>
                  <a:pt x="1384" y="724"/>
                </a:cubicBezTo>
                <a:cubicBezTo>
                  <a:pt x="1204" y="724"/>
                  <a:pt x="1204" y="724"/>
                  <a:pt x="1204" y="724"/>
                </a:cubicBezTo>
                <a:cubicBezTo>
                  <a:pt x="1204" y="540"/>
                  <a:pt x="1204" y="540"/>
                  <a:pt x="1204" y="540"/>
                </a:cubicBezTo>
                <a:cubicBezTo>
                  <a:pt x="1204" y="507"/>
                  <a:pt x="1177" y="480"/>
                  <a:pt x="1144" y="480"/>
                </a:cubicBezTo>
                <a:cubicBezTo>
                  <a:pt x="904" y="480"/>
                  <a:pt x="904" y="480"/>
                  <a:pt x="904" y="480"/>
                </a:cubicBezTo>
                <a:cubicBezTo>
                  <a:pt x="871" y="480"/>
                  <a:pt x="844" y="507"/>
                  <a:pt x="844" y="540"/>
                </a:cubicBezTo>
                <a:cubicBezTo>
                  <a:pt x="844" y="844"/>
                  <a:pt x="844" y="844"/>
                  <a:pt x="844" y="844"/>
                </a:cubicBezTo>
                <a:cubicBezTo>
                  <a:pt x="664" y="844"/>
                  <a:pt x="664" y="844"/>
                  <a:pt x="664" y="844"/>
                </a:cubicBezTo>
                <a:cubicBezTo>
                  <a:pt x="631" y="844"/>
                  <a:pt x="604" y="871"/>
                  <a:pt x="604" y="904"/>
                </a:cubicBezTo>
                <a:cubicBezTo>
                  <a:pt x="604" y="1084"/>
                  <a:pt x="604" y="1084"/>
                  <a:pt x="604" y="1084"/>
                </a:cubicBezTo>
                <a:cubicBezTo>
                  <a:pt x="544" y="1084"/>
                  <a:pt x="544" y="1084"/>
                  <a:pt x="544" y="1084"/>
                </a:cubicBezTo>
                <a:cubicBezTo>
                  <a:pt x="511" y="1084"/>
                  <a:pt x="484" y="1111"/>
                  <a:pt x="484" y="1144"/>
                </a:cubicBezTo>
                <a:cubicBezTo>
                  <a:pt x="484" y="1177"/>
                  <a:pt x="511" y="1204"/>
                  <a:pt x="544" y="1204"/>
                </a:cubicBezTo>
                <a:cubicBezTo>
                  <a:pt x="1504" y="1204"/>
                  <a:pt x="1504" y="1204"/>
                  <a:pt x="1504" y="1204"/>
                </a:cubicBezTo>
                <a:cubicBezTo>
                  <a:pt x="1537" y="1204"/>
                  <a:pt x="1564" y="1177"/>
                  <a:pt x="1564" y="1144"/>
                </a:cubicBezTo>
                <a:close/>
                <a:moveTo>
                  <a:pt x="844" y="1084"/>
                </a:moveTo>
                <a:cubicBezTo>
                  <a:pt x="724" y="1084"/>
                  <a:pt x="724" y="1084"/>
                  <a:pt x="724" y="1084"/>
                </a:cubicBezTo>
                <a:cubicBezTo>
                  <a:pt x="724" y="964"/>
                  <a:pt x="724" y="964"/>
                  <a:pt x="724" y="964"/>
                </a:cubicBezTo>
                <a:cubicBezTo>
                  <a:pt x="844" y="964"/>
                  <a:pt x="844" y="964"/>
                  <a:pt x="844" y="964"/>
                </a:cubicBezTo>
                <a:lnTo>
                  <a:pt x="844" y="1084"/>
                </a:lnTo>
                <a:close/>
                <a:moveTo>
                  <a:pt x="1084" y="1084"/>
                </a:moveTo>
                <a:cubicBezTo>
                  <a:pt x="964" y="1084"/>
                  <a:pt x="964" y="1084"/>
                  <a:pt x="964" y="1084"/>
                </a:cubicBezTo>
                <a:cubicBezTo>
                  <a:pt x="964" y="600"/>
                  <a:pt x="964" y="600"/>
                  <a:pt x="964" y="600"/>
                </a:cubicBezTo>
                <a:cubicBezTo>
                  <a:pt x="1084" y="600"/>
                  <a:pt x="1084" y="600"/>
                  <a:pt x="1084" y="600"/>
                </a:cubicBezTo>
                <a:cubicBezTo>
                  <a:pt x="1084" y="627"/>
                  <a:pt x="1084" y="1004"/>
                  <a:pt x="1084" y="1084"/>
                </a:cubicBezTo>
                <a:close/>
                <a:moveTo>
                  <a:pt x="1324" y="1084"/>
                </a:moveTo>
                <a:cubicBezTo>
                  <a:pt x="1204" y="1084"/>
                  <a:pt x="1204" y="1084"/>
                  <a:pt x="1204" y="1084"/>
                </a:cubicBezTo>
                <a:cubicBezTo>
                  <a:pt x="1204" y="844"/>
                  <a:pt x="1204" y="844"/>
                  <a:pt x="1204" y="844"/>
                </a:cubicBezTo>
                <a:cubicBezTo>
                  <a:pt x="1324" y="844"/>
                  <a:pt x="1324" y="844"/>
                  <a:pt x="1324" y="844"/>
                </a:cubicBezTo>
                <a:lnTo>
                  <a:pt x="1324" y="1084"/>
                </a:lnTo>
                <a:close/>
                <a:moveTo>
                  <a:pt x="1084" y="1384"/>
                </a:moveTo>
                <a:cubicBezTo>
                  <a:pt x="1084" y="1417"/>
                  <a:pt x="1057" y="1444"/>
                  <a:pt x="1024" y="1444"/>
                </a:cubicBezTo>
                <a:cubicBezTo>
                  <a:pt x="991" y="1444"/>
                  <a:pt x="964" y="1417"/>
                  <a:pt x="964" y="1384"/>
                </a:cubicBezTo>
                <a:cubicBezTo>
                  <a:pt x="964" y="1351"/>
                  <a:pt x="991" y="1324"/>
                  <a:pt x="1024" y="1324"/>
                </a:cubicBezTo>
                <a:cubicBezTo>
                  <a:pt x="1057" y="1324"/>
                  <a:pt x="1084" y="1351"/>
                  <a:pt x="1084" y="1384"/>
                </a:cubicBezTo>
                <a:close/>
                <a:moveTo>
                  <a:pt x="1324" y="1384"/>
                </a:moveTo>
                <a:cubicBezTo>
                  <a:pt x="1324" y="1417"/>
                  <a:pt x="1297" y="1444"/>
                  <a:pt x="1264" y="1444"/>
                </a:cubicBezTo>
                <a:cubicBezTo>
                  <a:pt x="1231" y="1444"/>
                  <a:pt x="1204" y="1417"/>
                  <a:pt x="1204" y="1384"/>
                </a:cubicBezTo>
                <a:cubicBezTo>
                  <a:pt x="1204" y="1351"/>
                  <a:pt x="1231" y="1324"/>
                  <a:pt x="1264" y="1324"/>
                </a:cubicBezTo>
                <a:cubicBezTo>
                  <a:pt x="1297" y="1324"/>
                  <a:pt x="1324" y="1351"/>
                  <a:pt x="1324" y="1384"/>
                </a:cubicBezTo>
                <a:close/>
                <a:moveTo>
                  <a:pt x="844" y="1384"/>
                </a:moveTo>
                <a:cubicBezTo>
                  <a:pt x="844" y="1417"/>
                  <a:pt x="817" y="1444"/>
                  <a:pt x="784" y="1444"/>
                </a:cubicBezTo>
                <a:cubicBezTo>
                  <a:pt x="751" y="1444"/>
                  <a:pt x="724" y="1417"/>
                  <a:pt x="724" y="1384"/>
                </a:cubicBezTo>
                <a:cubicBezTo>
                  <a:pt x="724" y="1351"/>
                  <a:pt x="751" y="1324"/>
                  <a:pt x="784" y="1324"/>
                </a:cubicBezTo>
                <a:cubicBezTo>
                  <a:pt x="817" y="1324"/>
                  <a:pt x="844" y="1351"/>
                  <a:pt x="844" y="13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4" name="Freeform 28"/>
          <p:cNvSpPr>
            <a:spLocks noEditPoints="1"/>
          </p:cNvSpPr>
          <p:nvPr/>
        </p:nvSpPr>
        <p:spPr bwMode="auto">
          <a:xfrm>
            <a:off x="2912063" y="3898444"/>
            <a:ext cx="392623" cy="392504"/>
          </a:xfrm>
          <a:custGeom>
            <a:avLst/>
            <a:gdLst>
              <a:gd name="T0" fmla="*/ 2048 w 2048"/>
              <a:gd name="T1" fmla="*/ 1868 h 2048"/>
              <a:gd name="T2" fmla="*/ 1868 w 2048"/>
              <a:gd name="T3" fmla="*/ 0 h 2048"/>
              <a:gd name="T4" fmla="*/ 0 w 2048"/>
              <a:gd name="T5" fmla="*/ 180 h 2048"/>
              <a:gd name="T6" fmla="*/ 180 w 2048"/>
              <a:gd name="T7" fmla="*/ 2048 h 2048"/>
              <a:gd name="T8" fmla="*/ 1928 w 2048"/>
              <a:gd name="T9" fmla="*/ 1868 h 2048"/>
              <a:gd name="T10" fmla="*/ 1777 w 2048"/>
              <a:gd name="T11" fmla="*/ 1928 h 2048"/>
              <a:gd name="T12" fmla="*/ 1684 w 2048"/>
              <a:gd name="T13" fmla="*/ 1444 h 2048"/>
              <a:gd name="T14" fmla="*/ 1282 w 2048"/>
              <a:gd name="T15" fmla="*/ 1268 h 2048"/>
              <a:gd name="T16" fmla="*/ 1403 w 2048"/>
              <a:gd name="T17" fmla="*/ 815 h 2048"/>
              <a:gd name="T18" fmla="*/ 1393 w 2048"/>
              <a:gd name="T19" fmla="*/ 713 h 2048"/>
              <a:gd name="T20" fmla="*/ 1444 w 2048"/>
              <a:gd name="T21" fmla="*/ 484 h 2048"/>
              <a:gd name="T22" fmla="*/ 1599 w 2048"/>
              <a:gd name="T23" fmla="*/ 631 h 2048"/>
              <a:gd name="T24" fmla="*/ 1928 w 2048"/>
              <a:gd name="T25" fmla="*/ 421 h 2048"/>
              <a:gd name="T26" fmla="*/ 1868 w 2048"/>
              <a:gd name="T27" fmla="*/ 120 h 2048"/>
              <a:gd name="T28" fmla="*/ 1928 w 2048"/>
              <a:gd name="T29" fmla="*/ 271 h 2048"/>
              <a:gd name="T30" fmla="*/ 1444 w 2048"/>
              <a:gd name="T31" fmla="*/ 364 h 2048"/>
              <a:gd name="T32" fmla="*/ 1268 w 2048"/>
              <a:gd name="T33" fmla="*/ 766 h 2048"/>
              <a:gd name="T34" fmla="*/ 815 w 2048"/>
              <a:gd name="T35" fmla="*/ 645 h 2048"/>
              <a:gd name="T36" fmla="*/ 712 w 2048"/>
              <a:gd name="T37" fmla="*/ 655 h 2048"/>
              <a:gd name="T38" fmla="*/ 484 w 2048"/>
              <a:gd name="T39" fmla="*/ 604 h 2048"/>
              <a:gd name="T40" fmla="*/ 631 w 2048"/>
              <a:gd name="T41" fmla="*/ 449 h 2048"/>
              <a:gd name="T42" fmla="*/ 421 w 2048"/>
              <a:gd name="T43" fmla="*/ 120 h 2048"/>
              <a:gd name="T44" fmla="*/ 120 w 2048"/>
              <a:gd name="T45" fmla="*/ 180 h 2048"/>
              <a:gd name="T46" fmla="*/ 271 w 2048"/>
              <a:gd name="T47" fmla="*/ 120 h 2048"/>
              <a:gd name="T48" fmla="*/ 364 w 2048"/>
              <a:gd name="T49" fmla="*/ 604 h 2048"/>
              <a:gd name="T50" fmla="*/ 766 w 2048"/>
              <a:gd name="T51" fmla="*/ 780 h 2048"/>
              <a:gd name="T52" fmla="*/ 645 w 2048"/>
              <a:gd name="T53" fmla="*/ 1233 h 2048"/>
              <a:gd name="T54" fmla="*/ 655 w 2048"/>
              <a:gd name="T55" fmla="*/ 1336 h 2048"/>
              <a:gd name="T56" fmla="*/ 604 w 2048"/>
              <a:gd name="T57" fmla="*/ 1564 h 2048"/>
              <a:gd name="T58" fmla="*/ 449 w 2048"/>
              <a:gd name="T59" fmla="*/ 1417 h 2048"/>
              <a:gd name="T60" fmla="*/ 120 w 2048"/>
              <a:gd name="T61" fmla="*/ 1627 h 2048"/>
              <a:gd name="T62" fmla="*/ 120 w 2048"/>
              <a:gd name="T63" fmla="*/ 1868 h 2048"/>
              <a:gd name="T64" fmla="*/ 399 w 2048"/>
              <a:gd name="T65" fmla="*/ 1568 h 2048"/>
              <a:gd name="T66" fmla="*/ 844 w 2048"/>
              <a:gd name="T67" fmla="*/ 1444 h 2048"/>
              <a:gd name="T68" fmla="*/ 1012 w 2048"/>
              <a:gd name="T69" fmla="*/ 1108 h 2048"/>
              <a:gd name="T70" fmla="*/ 1287 w 2048"/>
              <a:gd name="T71" fmla="*/ 1427 h 2048"/>
              <a:gd name="T72" fmla="*/ 1444 w 2048"/>
              <a:gd name="T73" fmla="*/ 1324 h 2048"/>
              <a:gd name="T74" fmla="*/ 1463 w 2048"/>
              <a:gd name="T75" fmla="*/ 1562 h 2048"/>
              <a:gd name="T76" fmla="*/ 1424 w 2048"/>
              <a:gd name="T77" fmla="*/ 1657 h 2048"/>
              <a:gd name="T78" fmla="*/ 180 w 2048"/>
              <a:gd name="T79" fmla="*/ 192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48" h="2048">
                <a:moveTo>
                  <a:pt x="1868" y="2048"/>
                </a:moveTo>
                <a:cubicBezTo>
                  <a:pt x="1967" y="2048"/>
                  <a:pt x="2048" y="1967"/>
                  <a:pt x="2048" y="1868"/>
                </a:cubicBezTo>
                <a:cubicBezTo>
                  <a:pt x="2048" y="180"/>
                  <a:pt x="2048" y="180"/>
                  <a:pt x="2048" y="180"/>
                </a:cubicBezTo>
                <a:cubicBezTo>
                  <a:pt x="2048" y="81"/>
                  <a:pt x="1967" y="0"/>
                  <a:pt x="1868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1"/>
                  <a:pt x="0" y="180"/>
                </a:cubicBezTo>
                <a:cubicBezTo>
                  <a:pt x="0" y="1868"/>
                  <a:pt x="0" y="1868"/>
                  <a:pt x="0" y="1868"/>
                </a:cubicBezTo>
                <a:cubicBezTo>
                  <a:pt x="0" y="1967"/>
                  <a:pt x="81" y="2048"/>
                  <a:pt x="180" y="2048"/>
                </a:cubicBezTo>
                <a:lnTo>
                  <a:pt x="1868" y="2048"/>
                </a:lnTo>
                <a:close/>
                <a:moveTo>
                  <a:pt x="1928" y="1868"/>
                </a:moveTo>
                <a:cubicBezTo>
                  <a:pt x="1928" y="1901"/>
                  <a:pt x="1901" y="1928"/>
                  <a:pt x="1868" y="1928"/>
                </a:cubicBezTo>
                <a:cubicBezTo>
                  <a:pt x="1777" y="1928"/>
                  <a:pt x="1777" y="1928"/>
                  <a:pt x="1777" y="1928"/>
                </a:cubicBezTo>
                <a:cubicBezTo>
                  <a:pt x="1732" y="1867"/>
                  <a:pt x="1629" y="1731"/>
                  <a:pt x="1568" y="1649"/>
                </a:cubicBezTo>
                <a:cubicBezTo>
                  <a:pt x="1640" y="1606"/>
                  <a:pt x="1684" y="1528"/>
                  <a:pt x="1684" y="1444"/>
                </a:cubicBezTo>
                <a:cubicBezTo>
                  <a:pt x="1684" y="1312"/>
                  <a:pt x="1576" y="1204"/>
                  <a:pt x="1444" y="1204"/>
                </a:cubicBezTo>
                <a:cubicBezTo>
                  <a:pt x="1383" y="1204"/>
                  <a:pt x="1325" y="1228"/>
                  <a:pt x="1282" y="1268"/>
                </a:cubicBezTo>
                <a:cubicBezTo>
                  <a:pt x="1242" y="1214"/>
                  <a:pt x="1179" y="1131"/>
                  <a:pt x="1108" y="1036"/>
                </a:cubicBezTo>
                <a:cubicBezTo>
                  <a:pt x="1351" y="854"/>
                  <a:pt x="1400" y="817"/>
                  <a:pt x="1403" y="815"/>
                </a:cubicBezTo>
                <a:cubicBezTo>
                  <a:pt x="1420" y="802"/>
                  <a:pt x="1429" y="782"/>
                  <a:pt x="1427" y="761"/>
                </a:cubicBezTo>
                <a:cubicBezTo>
                  <a:pt x="1425" y="740"/>
                  <a:pt x="1412" y="722"/>
                  <a:pt x="1393" y="713"/>
                </a:cubicBezTo>
                <a:cubicBezTo>
                  <a:pt x="1351" y="693"/>
                  <a:pt x="1324" y="650"/>
                  <a:pt x="1324" y="604"/>
                </a:cubicBezTo>
                <a:cubicBezTo>
                  <a:pt x="1324" y="538"/>
                  <a:pt x="1378" y="484"/>
                  <a:pt x="1444" y="484"/>
                </a:cubicBezTo>
                <a:cubicBezTo>
                  <a:pt x="1503" y="484"/>
                  <a:pt x="1553" y="527"/>
                  <a:pt x="1562" y="585"/>
                </a:cubicBezTo>
                <a:cubicBezTo>
                  <a:pt x="1565" y="606"/>
                  <a:pt x="1579" y="623"/>
                  <a:pt x="1599" y="631"/>
                </a:cubicBezTo>
                <a:cubicBezTo>
                  <a:pt x="1618" y="639"/>
                  <a:pt x="1641" y="637"/>
                  <a:pt x="1657" y="624"/>
                </a:cubicBezTo>
                <a:cubicBezTo>
                  <a:pt x="1658" y="624"/>
                  <a:pt x="1818" y="504"/>
                  <a:pt x="1928" y="421"/>
                </a:cubicBezTo>
                <a:lnTo>
                  <a:pt x="1928" y="1868"/>
                </a:lnTo>
                <a:close/>
                <a:moveTo>
                  <a:pt x="1868" y="120"/>
                </a:moveTo>
                <a:cubicBezTo>
                  <a:pt x="1901" y="120"/>
                  <a:pt x="1928" y="147"/>
                  <a:pt x="1928" y="180"/>
                </a:cubicBezTo>
                <a:cubicBezTo>
                  <a:pt x="1928" y="271"/>
                  <a:pt x="1928" y="271"/>
                  <a:pt x="1928" y="271"/>
                </a:cubicBezTo>
                <a:cubicBezTo>
                  <a:pt x="1876" y="310"/>
                  <a:pt x="1733" y="417"/>
                  <a:pt x="1649" y="480"/>
                </a:cubicBezTo>
                <a:cubicBezTo>
                  <a:pt x="1606" y="408"/>
                  <a:pt x="1528" y="364"/>
                  <a:pt x="1444" y="364"/>
                </a:cubicBezTo>
                <a:cubicBezTo>
                  <a:pt x="1312" y="364"/>
                  <a:pt x="1204" y="472"/>
                  <a:pt x="1204" y="604"/>
                </a:cubicBezTo>
                <a:cubicBezTo>
                  <a:pt x="1204" y="665"/>
                  <a:pt x="1228" y="723"/>
                  <a:pt x="1268" y="766"/>
                </a:cubicBezTo>
                <a:cubicBezTo>
                  <a:pt x="1214" y="806"/>
                  <a:pt x="1131" y="869"/>
                  <a:pt x="1036" y="940"/>
                </a:cubicBezTo>
                <a:cubicBezTo>
                  <a:pt x="967" y="848"/>
                  <a:pt x="879" y="731"/>
                  <a:pt x="815" y="645"/>
                </a:cubicBezTo>
                <a:cubicBezTo>
                  <a:pt x="802" y="628"/>
                  <a:pt x="781" y="619"/>
                  <a:pt x="760" y="621"/>
                </a:cubicBezTo>
                <a:cubicBezTo>
                  <a:pt x="740" y="623"/>
                  <a:pt x="721" y="636"/>
                  <a:pt x="712" y="655"/>
                </a:cubicBezTo>
                <a:cubicBezTo>
                  <a:pt x="693" y="697"/>
                  <a:pt x="650" y="724"/>
                  <a:pt x="604" y="724"/>
                </a:cubicBezTo>
                <a:cubicBezTo>
                  <a:pt x="538" y="724"/>
                  <a:pt x="484" y="670"/>
                  <a:pt x="484" y="604"/>
                </a:cubicBezTo>
                <a:cubicBezTo>
                  <a:pt x="484" y="545"/>
                  <a:pt x="527" y="495"/>
                  <a:pt x="585" y="486"/>
                </a:cubicBezTo>
                <a:cubicBezTo>
                  <a:pt x="606" y="483"/>
                  <a:pt x="623" y="469"/>
                  <a:pt x="631" y="449"/>
                </a:cubicBezTo>
                <a:cubicBezTo>
                  <a:pt x="639" y="430"/>
                  <a:pt x="637" y="407"/>
                  <a:pt x="624" y="391"/>
                </a:cubicBezTo>
                <a:cubicBezTo>
                  <a:pt x="624" y="390"/>
                  <a:pt x="504" y="230"/>
                  <a:pt x="421" y="120"/>
                </a:cubicBezTo>
                <a:lnTo>
                  <a:pt x="1868" y="120"/>
                </a:lnTo>
                <a:close/>
                <a:moveTo>
                  <a:pt x="120" y="180"/>
                </a:moveTo>
                <a:cubicBezTo>
                  <a:pt x="120" y="147"/>
                  <a:pt x="147" y="120"/>
                  <a:pt x="180" y="120"/>
                </a:cubicBezTo>
                <a:cubicBezTo>
                  <a:pt x="271" y="120"/>
                  <a:pt x="271" y="120"/>
                  <a:pt x="271" y="120"/>
                </a:cubicBezTo>
                <a:cubicBezTo>
                  <a:pt x="310" y="172"/>
                  <a:pt x="417" y="315"/>
                  <a:pt x="480" y="399"/>
                </a:cubicBezTo>
                <a:cubicBezTo>
                  <a:pt x="408" y="442"/>
                  <a:pt x="364" y="520"/>
                  <a:pt x="364" y="604"/>
                </a:cubicBezTo>
                <a:cubicBezTo>
                  <a:pt x="364" y="736"/>
                  <a:pt x="472" y="844"/>
                  <a:pt x="604" y="844"/>
                </a:cubicBezTo>
                <a:cubicBezTo>
                  <a:pt x="665" y="844"/>
                  <a:pt x="723" y="820"/>
                  <a:pt x="766" y="780"/>
                </a:cubicBezTo>
                <a:cubicBezTo>
                  <a:pt x="833" y="870"/>
                  <a:pt x="891" y="946"/>
                  <a:pt x="940" y="1012"/>
                </a:cubicBezTo>
                <a:cubicBezTo>
                  <a:pt x="779" y="1133"/>
                  <a:pt x="652" y="1228"/>
                  <a:pt x="645" y="1233"/>
                </a:cubicBezTo>
                <a:cubicBezTo>
                  <a:pt x="628" y="1246"/>
                  <a:pt x="619" y="1267"/>
                  <a:pt x="621" y="1288"/>
                </a:cubicBezTo>
                <a:cubicBezTo>
                  <a:pt x="623" y="1308"/>
                  <a:pt x="636" y="1327"/>
                  <a:pt x="655" y="1336"/>
                </a:cubicBezTo>
                <a:cubicBezTo>
                  <a:pt x="697" y="1355"/>
                  <a:pt x="724" y="1398"/>
                  <a:pt x="724" y="1444"/>
                </a:cubicBezTo>
                <a:cubicBezTo>
                  <a:pt x="724" y="1510"/>
                  <a:pt x="670" y="1564"/>
                  <a:pt x="604" y="1564"/>
                </a:cubicBezTo>
                <a:cubicBezTo>
                  <a:pt x="545" y="1564"/>
                  <a:pt x="495" y="1521"/>
                  <a:pt x="486" y="1463"/>
                </a:cubicBezTo>
                <a:cubicBezTo>
                  <a:pt x="483" y="1442"/>
                  <a:pt x="469" y="1425"/>
                  <a:pt x="449" y="1417"/>
                </a:cubicBezTo>
                <a:cubicBezTo>
                  <a:pt x="430" y="1409"/>
                  <a:pt x="407" y="1411"/>
                  <a:pt x="391" y="1424"/>
                </a:cubicBezTo>
                <a:cubicBezTo>
                  <a:pt x="390" y="1424"/>
                  <a:pt x="230" y="1544"/>
                  <a:pt x="120" y="1627"/>
                </a:cubicBezTo>
                <a:lnTo>
                  <a:pt x="120" y="180"/>
                </a:lnTo>
                <a:close/>
                <a:moveTo>
                  <a:pt x="120" y="1868"/>
                </a:moveTo>
                <a:cubicBezTo>
                  <a:pt x="120" y="1777"/>
                  <a:pt x="120" y="1777"/>
                  <a:pt x="120" y="1777"/>
                </a:cubicBezTo>
                <a:cubicBezTo>
                  <a:pt x="172" y="1738"/>
                  <a:pt x="315" y="1631"/>
                  <a:pt x="399" y="1568"/>
                </a:cubicBezTo>
                <a:cubicBezTo>
                  <a:pt x="442" y="1640"/>
                  <a:pt x="520" y="1684"/>
                  <a:pt x="604" y="1684"/>
                </a:cubicBezTo>
                <a:cubicBezTo>
                  <a:pt x="736" y="1684"/>
                  <a:pt x="844" y="1576"/>
                  <a:pt x="844" y="1444"/>
                </a:cubicBezTo>
                <a:cubicBezTo>
                  <a:pt x="844" y="1383"/>
                  <a:pt x="820" y="1325"/>
                  <a:pt x="780" y="1282"/>
                </a:cubicBezTo>
                <a:cubicBezTo>
                  <a:pt x="870" y="1215"/>
                  <a:pt x="946" y="1157"/>
                  <a:pt x="1012" y="1108"/>
                </a:cubicBezTo>
                <a:cubicBezTo>
                  <a:pt x="1194" y="1351"/>
                  <a:pt x="1231" y="1400"/>
                  <a:pt x="1233" y="1403"/>
                </a:cubicBezTo>
                <a:cubicBezTo>
                  <a:pt x="1246" y="1420"/>
                  <a:pt x="1266" y="1429"/>
                  <a:pt x="1287" y="1427"/>
                </a:cubicBezTo>
                <a:cubicBezTo>
                  <a:pt x="1308" y="1425"/>
                  <a:pt x="1326" y="1412"/>
                  <a:pt x="1335" y="1393"/>
                </a:cubicBezTo>
                <a:cubicBezTo>
                  <a:pt x="1355" y="1351"/>
                  <a:pt x="1398" y="1324"/>
                  <a:pt x="1444" y="1324"/>
                </a:cubicBezTo>
                <a:cubicBezTo>
                  <a:pt x="1510" y="1324"/>
                  <a:pt x="1564" y="1378"/>
                  <a:pt x="1564" y="1444"/>
                </a:cubicBezTo>
                <a:cubicBezTo>
                  <a:pt x="1564" y="1503"/>
                  <a:pt x="1521" y="1553"/>
                  <a:pt x="1463" y="1562"/>
                </a:cubicBezTo>
                <a:cubicBezTo>
                  <a:pt x="1442" y="1565"/>
                  <a:pt x="1425" y="1579"/>
                  <a:pt x="1417" y="1599"/>
                </a:cubicBezTo>
                <a:cubicBezTo>
                  <a:pt x="1409" y="1618"/>
                  <a:pt x="1411" y="1641"/>
                  <a:pt x="1424" y="1657"/>
                </a:cubicBezTo>
                <a:cubicBezTo>
                  <a:pt x="1425" y="1659"/>
                  <a:pt x="1547" y="1821"/>
                  <a:pt x="1627" y="1928"/>
                </a:cubicBezTo>
                <a:cubicBezTo>
                  <a:pt x="180" y="1928"/>
                  <a:pt x="180" y="1928"/>
                  <a:pt x="180" y="1928"/>
                </a:cubicBezTo>
                <a:cubicBezTo>
                  <a:pt x="147" y="1928"/>
                  <a:pt x="120" y="1901"/>
                  <a:pt x="120" y="18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5" name="Freeform 29"/>
          <p:cNvSpPr>
            <a:spLocks noEditPoints="1"/>
          </p:cNvSpPr>
          <p:nvPr/>
        </p:nvSpPr>
        <p:spPr bwMode="auto">
          <a:xfrm>
            <a:off x="3634095" y="3898444"/>
            <a:ext cx="392504" cy="392504"/>
          </a:xfrm>
          <a:custGeom>
            <a:avLst/>
            <a:gdLst>
              <a:gd name="T0" fmla="*/ 60 w 2048"/>
              <a:gd name="T1" fmla="*/ 2048 h 2048"/>
              <a:gd name="T2" fmla="*/ 0 w 2048"/>
              <a:gd name="T3" fmla="*/ 60 h 2048"/>
              <a:gd name="T4" fmla="*/ 120 w 2048"/>
              <a:gd name="T5" fmla="*/ 60 h 2048"/>
              <a:gd name="T6" fmla="*/ 364 w 2048"/>
              <a:gd name="T7" fmla="*/ 1928 h 2048"/>
              <a:gd name="T8" fmla="*/ 424 w 2048"/>
              <a:gd name="T9" fmla="*/ 1808 h 2048"/>
              <a:gd name="T10" fmla="*/ 484 w 2048"/>
              <a:gd name="T11" fmla="*/ 1928 h 2048"/>
              <a:gd name="T12" fmla="*/ 724 w 2048"/>
              <a:gd name="T13" fmla="*/ 1868 h 2048"/>
              <a:gd name="T14" fmla="*/ 844 w 2048"/>
              <a:gd name="T15" fmla="*/ 1868 h 2048"/>
              <a:gd name="T16" fmla="*/ 1084 w 2048"/>
              <a:gd name="T17" fmla="*/ 1928 h 2048"/>
              <a:gd name="T18" fmla="*/ 1144 w 2048"/>
              <a:gd name="T19" fmla="*/ 1808 h 2048"/>
              <a:gd name="T20" fmla="*/ 1204 w 2048"/>
              <a:gd name="T21" fmla="*/ 1928 h 2048"/>
              <a:gd name="T22" fmla="*/ 1444 w 2048"/>
              <a:gd name="T23" fmla="*/ 1868 h 2048"/>
              <a:gd name="T24" fmla="*/ 1564 w 2048"/>
              <a:gd name="T25" fmla="*/ 1868 h 2048"/>
              <a:gd name="T26" fmla="*/ 1808 w 2048"/>
              <a:gd name="T27" fmla="*/ 1928 h 2048"/>
              <a:gd name="T28" fmla="*/ 1868 w 2048"/>
              <a:gd name="T29" fmla="*/ 1808 h 2048"/>
              <a:gd name="T30" fmla="*/ 1928 w 2048"/>
              <a:gd name="T31" fmla="*/ 1928 h 2048"/>
              <a:gd name="T32" fmla="*/ 2048 w 2048"/>
              <a:gd name="T33" fmla="*/ 1988 h 2048"/>
              <a:gd name="T34" fmla="*/ 770 w 2048"/>
              <a:gd name="T35" fmla="*/ 1401 h 2048"/>
              <a:gd name="T36" fmla="*/ 790 w 2048"/>
              <a:gd name="T37" fmla="*/ 618 h 2048"/>
              <a:gd name="T38" fmla="*/ 257 w 2048"/>
              <a:gd name="T39" fmla="*/ 1062 h 2048"/>
              <a:gd name="T40" fmla="*/ 742 w 2048"/>
              <a:gd name="T41" fmla="*/ 497 h 2048"/>
              <a:gd name="T42" fmla="*/ 1141 w 2048"/>
              <a:gd name="T43" fmla="*/ 721 h 2048"/>
              <a:gd name="T44" fmla="*/ 1324 w 2048"/>
              <a:gd name="T45" fmla="*/ 180 h 2048"/>
              <a:gd name="T46" fmla="*/ 1684 w 2048"/>
              <a:gd name="T47" fmla="*/ 180 h 2048"/>
              <a:gd name="T48" fmla="*/ 1475 w 2048"/>
              <a:gd name="T49" fmla="*/ 358 h 2048"/>
              <a:gd name="T50" fmla="*/ 1609 w 2048"/>
              <a:gd name="T51" fmla="*/ 1056 h 2048"/>
              <a:gd name="T52" fmla="*/ 1688 w 2048"/>
              <a:gd name="T53" fmla="*/ 780 h 2048"/>
              <a:gd name="T54" fmla="*/ 2048 w 2048"/>
              <a:gd name="T55" fmla="*/ 780 h 2048"/>
              <a:gd name="T56" fmla="*/ 1823 w 2048"/>
              <a:gd name="T57" fmla="*/ 954 h 2048"/>
              <a:gd name="T58" fmla="*/ 1589 w 2048"/>
              <a:gd name="T59" fmla="*/ 1189 h 2048"/>
              <a:gd name="T60" fmla="*/ 837 w 2048"/>
              <a:gd name="T61" fmla="*/ 1529 h 2048"/>
              <a:gd name="T62" fmla="*/ 544 w 2048"/>
              <a:gd name="T63" fmla="*/ 1344 h 2048"/>
              <a:gd name="T64" fmla="*/ 257 w 2048"/>
              <a:gd name="T65" fmla="*/ 1542 h 2048"/>
              <a:gd name="T66" fmla="*/ 502 w 2048"/>
              <a:gd name="T67" fmla="*/ 1217 h 2048"/>
              <a:gd name="T68" fmla="*/ 770 w 2048"/>
              <a:gd name="T69" fmla="*/ 1401 h 2048"/>
              <a:gd name="T70" fmla="*/ 1868 w 2048"/>
              <a:gd name="T71" fmla="*/ 840 h 2048"/>
              <a:gd name="T72" fmla="*/ 1868 w 2048"/>
              <a:gd name="T73" fmla="*/ 720 h 2048"/>
              <a:gd name="T74" fmla="*/ 1444 w 2048"/>
              <a:gd name="T75" fmla="*/ 180 h 2048"/>
              <a:gd name="T76" fmla="*/ 1564 w 2048"/>
              <a:gd name="T77" fmla="*/ 180 h 2048"/>
              <a:gd name="T78" fmla="*/ 1444 w 2048"/>
              <a:gd name="T79" fmla="*/ 18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48" h="2048">
                <a:moveTo>
                  <a:pt x="1988" y="2048"/>
                </a:moveTo>
                <a:cubicBezTo>
                  <a:pt x="60" y="2048"/>
                  <a:pt x="60" y="2048"/>
                  <a:pt x="60" y="2048"/>
                </a:cubicBezTo>
                <a:cubicBezTo>
                  <a:pt x="27" y="2048"/>
                  <a:pt x="0" y="2021"/>
                  <a:pt x="0" y="198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7"/>
                  <a:pt x="27" y="0"/>
                  <a:pt x="60" y="0"/>
                </a:cubicBezTo>
                <a:cubicBezTo>
                  <a:pt x="93" y="0"/>
                  <a:pt x="120" y="27"/>
                  <a:pt x="120" y="60"/>
                </a:cubicBezTo>
                <a:cubicBezTo>
                  <a:pt x="120" y="1928"/>
                  <a:pt x="120" y="1928"/>
                  <a:pt x="120" y="1928"/>
                </a:cubicBezTo>
                <a:cubicBezTo>
                  <a:pt x="364" y="1928"/>
                  <a:pt x="364" y="1928"/>
                  <a:pt x="364" y="1928"/>
                </a:cubicBezTo>
                <a:cubicBezTo>
                  <a:pt x="364" y="1868"/>
                  <a:pt x="364" y="1868"/>
                  <a:pt x="364" y="1868"/>
                </a:cubicBezTo>
                <a:cubicBezTo>
                  <a:pt x="364" y="1835"/>
                  <a:pt x="391" y="1808"/>
                  <a:pt x="424" y="1808"/>
                </a:cubicBezTo>
                <a:cubicBezTo>
                  <a:pt x="457" y="1808"/>
                  <a:pt x="484" y="1835"/>
                  <a:pt x="484" y="1868"/>
                </a:cubicBezTo>
                <a:cubicBezTo>
                  <a:pt x="484" y="1928"/>
                  <a:pt x="484" y="1928"/>
                  <a:pt x="484" y="1928"/>
                </a:cubicBezTo>
                <a:cubicBezTo>
                  <a:pt x="724" y="1928"/>
                  <a:pt x="724" y="1928"/>
                  <a:pt x="724" y="1928"/>
                </a:cubicBezTo>
                <a:cubicBezTo>
                  <a:pt x="724" y="1868"/>
                  <a:pt x="724" y="1868"/>
                  <a:pt x="724" y="1868"/>
                </a:cubicBezTo>
                <a:cubicBezTo>
                  <a:pt x="724" y="1835"/>
                  <a:pt x="751" y="1808"/>
                  <a:pt x="784" y="1808"/>
                </a:cubicBezTo>
                <a:cubicBezTo>
                  <a:pt x="817" y="1808"/>
                  <a:pt x="844" y="1835"/>
                  <a:pt x="844" y="1868"/>
                </a:cubicBezTo>
                <a:cubicBezTo>
                  <a:pt x="844" y="1928"/>
                  <a:pt x="844" y="1928"/>
                  <a:pt x="844" y="1928"/>
                </a:cubicBezTo>
                <a:cubicBezTo>
                  <a:pt x="1084" y="1928"/>
                  <a:pt x="1084" y="1928"/>
                  <a:pt x="1084" y="1928"/>
                </a:cubicBezTo>
                <a:cubicBezTo>
                  <a:pt x="1084" y="1868"/>
                  <a:pt x="1084" y="1868"/>
                  <a:pt x="1084" y="1868"/>
                </a:cubicBezTo>
                <a:cubicBezTo>
                  <a:pt x="1084" y="1835"/>
                  <a:pt x="1111" y="1808"/>
                  <a:pt x="1144" y="1808"/>
                </a:cubicBezTo>
                <a:cubicBezTo>
                  <a:pt x="1177" y="1808"/>
                  <a:pt x="1204" y="1835"/>
                  <a:pt x="1204" y="1868"/>
                </a:cubicBezTo>
                <a:cubicBezTo>
                  <a:pt x="1204" y="1928"/>
                  <a:pt x="1204" y="1928"/>
                  <a:pt x="1204" y="1928"/>
                </a:cubicBezTo>
                <a:cubicBezTo>
                  <a:pt x="1444" y="1928"/>
                  <a:pt x="1444" y="1928"/>
                  <a:pt x="1444" y="1928"/>
                </a:cubicBezTo>
                <a:cubicBezTo>
                  <a:pt x="1444" y="1868"/>
                  <a:pt x="1444" y="1868"/>
                  <a:pt x="1444" y="1868"/>
                </a:cubicBezTo>
                <a:cubicBezTo>
                  <a:pt x="1444" y="1835"/>
                  <a:pt x="1471" y="1808"/>
                  <a:pt x="1504" y="1808"/>
                </a:cubicBezTo>
                <a:cubicBezTo>
                  <a:pt x="1537" y="1808"/>
                  <a:pt x="1564" y="1835"/>
                  <a:pt x="1564" y="1868"/>
                </a:cubicBezTo>
                <a:cubicBezTo>
                  <a:pt x="1564" y="1928"/>
                  <a:pt x="1564" y="1928"/>
                  <a:pt x="1564" y="1928"/>
                </a:cubicBezTo>
                <a:cubicBezTo>
                  <a:pt x="1808" y="1928"/>
                  <a:pt x="1808" y="1928"/>
                  <a:pt x="1808" y="1928"/>
                </a:cubicBezTo>
                <a:cubicBezTo>
                  <a:pt x="1808" y="1868"/>
                  <a:pt x="1808" y="1868"/>
                  <a:pt x="1808" y="1868"/>
                </a:cubicBezTo>
                <a:cubicBezTo>
                  <a:pt x="1808" y="1835"/>
                  <a:pt x="1835" y="1808"/>
                  <a:pt x="1868" y="1808"/>
                </a:cubicBezTo>
                <a:cubicBezTo>
                  <a:pt x="1901" y="1808"/>
                  <a:pt x="1928" y="1835"/>
                  <a:pt x="1928" y="1868"/>
                </a:cubicBezTo>
                <a:cubicBezTo>
                  <a:pt x="1928" y="1928"/>
                  <a:pt x="1928" y="1928"/>
                  <a:pt x="1928" y="1928"/>
                </a:cubicBezTo>
                <a:cubicBezTo>
                  <a:pt x="1988" y="1928"/>
                  <a:pt x="1988" y="1928"/>
                  <a:pt x="1988" y="1928"/>
                </a:cubicBezTo>
                <a:cubicBezTo>
                  <a:pt x="2021" y="1928"/>
                  <a:pt x="2048" y="1955"/>
                  <a:pt x="2048" y="1988"/>
                </a:cubicBezTo>
                <a:cubicBezTo>
                  <a:pt x="2048" y="2021"/>
                  <a:pt x="2021" y="2048"/>
                  <a:pt x="1988" y="2048"/>
                </a:cubicBezTo>
                <a:close/>
                <a:moveTo>
                  <a:pt x="770" y="1401"/>
                </a:moveTo>
                <a:cubicBezTo>
                  <a:pt x="1083" y="827"/>
                  <a:pt x="1083" y="827"/>
                  <a:pt x="1083" y="827"/>
                </a:cubicBezTo>
                <a:cubicBezTo>
                  <a:pt x="790" y="618"/>
                  <a:pt x="790" y="618"/>
                  <a:pt x="790" y="618"/>
                </a:cubicBezTo>
                <a:cubicBezTo>
                  <a:pt x="342" y="1063"/>
                  <a:pt x="342" y="1063"/>
                  <a:pt x="342" y="1063"/>
                </a:cubicBezTo>
                <a:cubicBezTo>
                  <a:pt x="319" y="1086"/>
                  <a:pt x="281" y="1086"/>
                  <a:pt x="257" y="1062"/>
                </a:cubicBezTo>
                <a:cubicBezTo>
                  <a:pt x="234" y="1039"/>
                  <a:pt x="234" y="1001"/>
                  <a:pt x="258" y="977"/>
                </a:cubicBezTo>
                <a:cubicBezTo>
                  <a:pt x="742" y="497"/>
                  <a:pt x="742" y="497"/>
                  <a:pt x="742" y="497"/>
                </a:cubicBezTo>
                <a:cubicBezTo>
                  <a:pt x="763" y="477"/>
                  <a:pt x="795" y="474"/>
                  <a:pt x="819" y="491"/>
                </a:cubicBezTo>
                <a:cubicBezTo>
                  <a:pt x="1141" y="721"/>
                  <a:pt x="1141" y="721"/>
                  <a:pt x="1141" y="721"/>
                </a:cubicBezTo>
                <a:cubicBezTo>
                  <a:pt x="1370" y="300"/>
                  <a:pt x="1370" y="300"/>
                  <a:pt x="1370" y="300"/>
                </a:cubicBezTo>
                <a:cubicBezTo>
                  <a:pt x="1341" y="268"/>
                  <a:pt x="1324" y="226"/>
                  <a:pt x="1324" y="180"/>
                </a:cubicBezTo>
                <a:cubicBezTo>
                  <a:pt x="1324" y="81"/>
                  <a:pt x="1405" y="0"/>
                  <a:pt x="1504" y="0"/>
                </a:cubicBezTo>
                <a:cubicBezTo>
                  <a:pt x="1603" y="0"/>
                  <a:pt x="1684" y="81"/>
                  <a:pt x="1684" y="180"/>
                </a:cubicBezTo>
                <a:cubicBezTo>
                  <a:pt x="1684" y="279"/>
                  <a:pt x="1603" y="360"/>
                  <a:pt x="1504" y="360"/>
                </a:cubicBezTo>
                <a:cubicBezTo>
                  <a:pt x="1494" y="360"/>
                  <a:pt x="1485" y="359"/>
                  <a:pt x="1475" y="358"/>
                </a:cubicBezTo>
                <a:cubicBezTo>
                  <a:pt x="1239" y="791"/>
                  <a:pt x="1239" y="791"/>
                  <a:pt x="1239" y="791"/>
                </a:cubicBezTo>
                <a:cubicBezTo>
                  <a:pt x="1609" y="1056"/>
                  <a:pt x="1609" y="1056"/>
                  <a:pt x="1609" y="1056"/>
                </a:cubicBezTo>
                <a:cubicBezTo>
                  <a:pt x="1724" y="887"/>
                  <a:pt x="1724" y="887"/>
                  <a:pt x="1724" y="887"/>
                </a:cubicBezTo>
                <a:cubicBezTo>
                  <a:pt x="1701" y="857"/>
                  <a:pt x="1688" y="820"/>
                  <a:pt x="1688" y="780"/>
                </a:cubicBezTo>
                <a:cubicBezTo>
                  <a:pt x="1688" y="681"/>
                  <a:pt x="1769" y="600"/>
                  <a:pt x="1868" y="600"/>
                </a:cubicBezTo>
                <a:cubicBezTo>
                  <a:pt x="1967" y="600"/>
                  <a:pt x="2048" y="681"/>
                  <a:pt x="2048" y="780"/>
                </a:cubicBezTo>
                <a:cubicBezTo>
                  <a:pt x="2048" y="879"/>
                  <a:pt x="1967" y="960"/>
                  <a:pt x="1868" y="960"/>
                </a:cubicBezTo>
                <a:cubicBezTo>
                  <a:pt x="1853" y="960"/>
                  <a:pt x="1838" y="958"/>
                  <a:pt x="1823" y="954"/>
                </a:cubicBezTo>
                <a:cubicBezTo>
                  <a:pt x="1674" y="1174"/>
                  <a:pt x="1674" y="1174"/>
                  <a:pt x="1674" y="1174"/>
                </a:cubicBezTo>
                <a:cubicBezTo>
                  <a:pt x="1655" y="1201"/>
                  <a:pt x="1617" y="1208"/>
                  <a:pt x="1589" y="1189"/>
                </a:cubicBezTo>
                <a:cubicBezTo>
                  <a:pt x="1181" y="897"/>
                  <a:pt x="1181" y="897"/>
                  <a:pt x="1181" y="897"/>
                </a:cubicBezTo>
                <a:cubicBezTo>
                  <a:pt x="837" y="1529"/>
                  <a:pt x="837" y="1529"/>
                  <a:pt x="837" y="1529"/>
                </a:cubicBezTo>
                <a:cubicBezTo>
                  <a:pt x="817" y="1564"/>
                  <a:pt x="770" y="1571"/>
                  <a:pt x="742" y="1542"/>
                </a:cubicBezTo>
                <a:cubicBezTo>
                  <a:pt x="544" y="1344"/>
                  <a:pt x="544" y="1344"/>
                  <a:pt x="544" y="1344"/>
                </a:cubicBezTo>
                <a:cubicBezTo>
                  <a:pt x="342" y="1543"/>
                  <a:pt x="342" y="1543"/>
                  <a:pt x="342" y="1543"/>
                </a:cubicBezTo>
                <a:cubicBezTo>
                  <a:pt x="318" y="1566"/>
                  <a:pt x="280" y="1566"/>
                  <a:pt x="257" y="1542"/>
                </a:cubicBezTo>
                <a:cubicBezTo>
                  <a:pt x="234" y="1518"/>
                  <a:pt x="234" y="1480"/>
                  <a:pt x="258" y="1457"/>
                </a:cubicBezTo>
                <a:cubicBezTo>
                  <a:pt x="502" y="1217"/>
                  <a:pt x="502" y="1217"/>
                  <a:pt x="502" y="1217"/>
                </a:cubicBezTo>
                <a:cubicBezTo>
                  <a:pt x="525" y="1194"/>
                  <a:pt x="563" y="1194"/>
                  <a:pt x="586" y="1218"/>
                </a:cubicBezTo>
                <a:lnTo>
                  <a:pt x="770" y="1401"/>
                </a:lnTo>
                <a:close/>
                <a:moveTo>
                  <a:pt x="1808" y="780"/>
                </a:moveTo>
                <a:cubicBezTo>
                  <a:pt x="1808" y="813"/>
                  <a:pt x="1835" y="840"/>
                  <a:pt x="1868" y="840"/>
                </a:cubicBezTo>
                <a:cubicBezTo>
                  <a:pt x="1901" y="840"/>
                  <a:pt x="1928" y="813"/>
                  <a:pt x="1928" y="780"/>
                </a:cubicBezTo>
                <a:cubicBezTo>
                  <a:pt x="1928" y="747"/>
                  <a:pt x="1901" y="720"/>
                  <a:pt x="1868" y="720"/>
                </a:cubicBezTo>
                <a:cubicBezTo>
                  <a:pt x="1835" y="720"/>
                  <a:pt x="1808" y="747"/>
                  <a:pt x="1808" y="780"/>
                </a:cubicBezTo>
                <a:close/>
                <a:moveTo>
                  <a:pt x="1444" y="180"/>
                </a:moveTo>
                <a:cubicBezTo>
                  <a:pt x="1444" y="213"/>
                  <a:pt x="1471" y="240"/>
                  <a:pt x="1504" y="240"/>
                </a:cubicBezTo>
                <a:cubicBezTo>
                  <a:pt x="1537" y="240"/>
                  <a:pt x="1564" y="213"/>
                  <a:pt x="1564" y="180"/>
                </a:cubicBezTo>
                <a:cubicBezTo>
                  <a:pt x="1564" y="147"/>
                  <a:pt x="1537" y="120"/>
                  <a:pt x="1504" y="120"/>
                </a:cubicBezTo>
                <a:cubicBezTo>
                  <a:pt x="1471" y="120"/>
                  <a:pt x="1444" y="147"/>
                  <a:pt x="1444" y="1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6" name="Freeform 30"/>
          <p:cNvSpPr>
            <a:spLocks noEditPoints="1"/>
          </p:cNvSpPr>
          <p:nvPr/>
        </p:nvSpPr>
        <p:spPr bwMode="auto">
          <a:xfrm>
            <a:off x="4377080" y="3898505"/>
            <a:ext cx="350601" cy="392387"/>
          </a:xfrm>
          <a:custGeom>
            <a:avLst/>
            <a:gdLst>
              <a:gd name="T0" fmla="*/ 29 w 1829"/>
              <a:gd name="T1" fmla="*/ 1988 h 2048"/>
              <a:gd name="T2" fmla="*/ 809 w 1829"/>
              <a:gd name="T3" fmla="*/ 2048 h 2048"/>
              <a:gd name="T4" fmla="*/ 869 w 1829"/>
              <a:gd name="T5" fmla="*/ 1852 h 2048"/>
              <a:gd name="T6" fmla="*/ 759 w 1829"/>
              <a:gd name="T7" fmla="*/ 1245 h 2048"/>
              <a:gd name="T8" fmla="*/ 749 w 1829"/>
              <a:gd name="T9" fmla="*/ 780 h 2048"/>
              <a:gd name="T10" fmla="*/ 744 w 1829"/>
              <a:gd name="T11" fmla="*/ 500 h 2048"/>
              <a:gd name="T12" fmla="*/ 509 w 1829"/>
              <a:gd name="T13" fmla="*/ 358 h 2048"/>
              <a:gd name="T14" fmla="*/ 569 w 1829"/>
              <a:gd name="T15" fmla="*/ 240 h 2048"/>
              <a:gd name="T16" fmla="*/ 569 w 1829"/>
              <a:gd name="T17" fmla="*/ 120 h 2048"/>
              <a:gd name="T18" fmla="*/ 509 w 1829"/>
              <a:gd name="T19" fmla="*/ 60 h 2048"/>
              <a:gd name="T20" fmla="*/ 389 w 1829"/>
              <a:gd name="T21" fmla="*/ 60 h 2048"/>
              <a:gd name="T22" fmla="*/ 329 w 1829"/>
              <a:gd name="T23" fmla="*/ 120 h 2048"/>
              <a:gd name="T24" fmla="*/ 329 w 1829"/>
              <a:gd name="T25" fmla="*/ 240 h 2048"/>
              <a:gd name="T26" fmla="*/ 389 w 1829"/>
              <a:gd name="T27" fmla="*/ 358 h 2048"/>
              <a:gd name="T28" fmla="*/ 154 w 1829"/>
              <a:gd name="T29" fmla="*/ 500 h 2048"/>
              <a:gd name="T30" fmla="*/ 149 w 1829"/>
              <a:gd name="T31" fmla="*/ 780 h 2048"/>
              <a:gd name="T32" fmla="*/ 139 w 1829"/>
              <a:gd name="T33" fmla="*/ 1245 h 2048"/>
              <a:gd name="T34" fmla="*/ 29 w 1829"/>
              <a:gd name="T35" fmla="*/ 1852 h 2048"/>
              <a:gd name="T36" fmla="*/ 611 w 1829"/>
              <a:gd name="T37" fmla="*/ 506 h 2048"/>
              <a:gd name="T38" fmla="*/ 569 w 1829"/>
              <a:gd name="T39" fmla="*/ 600 h 2048"/>
              <a:gd name="T40" fmla="*/ 328 w 1829"/>
              <a:gd name="T41" fmla="*/ 600 h 2048"/>
              <a:gd name="T42" fmla="*/ 449 w 1829"/>
              <a:gd name="T43" fmla="*/ 475 h 2048"/>
              <a:gd name="T44" fmla="*/ 569 w 1829"/>
              <a:gd name="T45" fmla="*/ 720 h 2048"/>
              <a:gd name="T46" fmla="*/ 569 w 1829"/>
              <a:gd name="T47" fmla="*/ 840 h 2048"/>
              <a:gd name="T48" fmla="*/ 269 w 1829"/>
              <a:gd name="T49" fmla="*/ 780 h 2048"/>
              <a:gd name="T50" fmla="*/ 224 w 1829"/>
              <a:gd name="T51" fmla="*/ 1330 h 2048"/>
              <a:gd name="T52" fmla="*/ 510 w 1829"/>
              <a:gd name="T53" fmla="*/ 960 h 2048"/>
              <a:gd name="T54" fmla="*/ 674 w 1829"/>
              <a:gd name="T55" fmla="*/ 1678 h 2048"/>
              <a:gd name="T56" fmla="*/ 234 w 1829"/>
              <a:gd name="T57" fmla="*/ 1688 h 2048"/>
              <a:gd name="T58" fmla="*/ 224 w 1829"/>
              <a:gd name="T59" fmla="*/ 1330 h 2048"/>
              <a:gd name="T60" fmla="*/ 193 w 1829"/>
              <a:gd name="T61" fmla="*/ 1808 h 2048"/>
              <a:gd name="T62" fmla="*/ 749 w 1829"/>
              <a:gd name="T63" fmla="*/ 1852 h 2048"/>
              <a:gd name="T64" fmla="*/ 149 w 1829"/>
              <a:gd name="T65" fmla="*/ 1928 h 2048"/>
              <a:gd name="T66" fmla="*/ 989 w 1829"/>
              <a:gd name="T67" fmla="*/ 1852 h 2048"/>
              <a:gd name="T68" fmla="*/ 1049 w 1829"/>
              <a:gd name="T69" fmla="*/ 2048 h 2048"/>
              <a:gd name="T70" fmla="*/ 1829 w 1829"/>
              <a:gd name="T71" fmla="*/ 1988 h 2048"/>
              <a:gd name="T72" fmla="*/ 1777 w 1829"/>
              <a:gd name="T73" fmla="*/ 1733 h 2048"/>
              <a:gd name="T74" fmla="*/ 1736 w 1829"/>
              <a:gd name="T75" fmla="*/ 1450 h 2048"/>
              <a:gd name="T76" fmla="*/ 1709 w 1829"/>
              <a:gd name="T77" fmla="*/ 1020 h 2048"/>
              <a:gd name="T78" fmla="*/ 1709 w 1829"/>
              <a:gd name="T79" fmla="*/ 660 h 2048"/>
              <a:gd name="T80" fmla="*/ 1109 w 1829"/>
              <a:gd name="T81" fmla="*/ 660 h 2048"/>
              <a:gd name="T82" fmla="*/ 1109 w 1829"/>
              <a:gd name="T83" fmla="*/ 1020 h 2048"/>
              <a:gd name="T84" fmla="*/ 1082 w 1829"/>
              <a:gd name="T85" fmla="*/ 1450 h 2048"/>
              <a:gd name="T86" fmla="*/ 1041 w 1829"/>
              <a:gd name="T87" fmla="*/ 1733 h 2048"/>
              <a:gd name="T88" fmla="*/ 1409 w 1829"/>
              <a:gd name="T89" fmla="*/ 480 h 2048"/>
              <a:gd name="T90" fmla="*/ 1409 w 1829"/>
              <a:gd name="T91" fmla="*/ 840 h 2048"/>
              <a:gd name="T92" fmla="*/ 1409 w 1829"/>
              <a:gd name="T93" fmla="*/ 480 h 2048"/>
              <a:gd name="T94" fmla="*/ 1529 w 1829"/>
              <a:gd name="T95" fmla="*/ 960 h 2048"/>
              <a:gd name="T96" fmla="*/ 1529 w 1829"/>
              <a:gd name="T97" fmla="*/ 1080 h 2048"/>
              <a:gd name="T98" fmla="*/ 1229 w 1829"/>
              <a:gd name="T99" fmla="*/ 1020 h 2048"/>
              <a:gd name="T100" fmla="*/ 1148 w 1829"/>
              <a:gd name="T101" fmla="*/ 1550 h 2048"/>
              <a:gd name="T102" fmla="*/ 1470 w 1829"/>
              <a:gd name="T103" fmla="*/ 1200 h 2048"/>
              <a:gd name="T104" fmla="*/ 1700 w 1829"/>
              <a:gd name="T105" fmla="*/ 1614 h 2048"/>
              <a:gd name="T106" fmla="*/ 1183 w 1829"/>
              <a:gd name="T107" fmla="*/ 1688 h 2048"/>
              <a:gd name="T108" fmla="*/ 1148 w 1829"/>
              <a:gd name="T109" fmla="*/ 1550 h 2048"/>
              <a:gd name="T110" fmla="*/ 1153 w 1829"/>
              <a:gd name="T111" fmla="*/ 1808 h 2048"/>
              <a:gd name="T112" fmla="*/ 1709 w 1829"/>
              <a:gd name="T113" fmla="*/ 1852 h 2048"/>
              <a:gd name="T114" fmla="*/ 1109 w 1829"/>
              <a:gd name="T115" fmla="*/ 192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29" h="2048">
                <a:moveTo>
                  <a:pt x="29" y="1852"/>
                </a:moveTo>
                <a:cubicBezTo>
                  <a:pt x="29" y="1988"/>
                  <a:pt x="29" y="1988"/>
                  <a:pt x="29" y="1988"/>
                </a:cubicBezTo>
                <a:cubicBezTo>
                  <a:pt x="29" y="2021"/>
                  <a:pt x="56" y="2048"/>
                  <a:pt x="89" y="2048"/>
                </a:cubicBezTo>
                <a:cubicBezTo>
                  <a:pt x="809" y="2048"/>
                  <a:pt x="809" y="2048"/>
                  <a:pt x="809" y="2048"/>
                </a:cubicBezTo>
                <a:cubicBezTo>
                  <a:pt x="842" y="2048"/>
                  <a:pt x="869" y="2021"/>
                  <a:pt x="869" y="1988"/>
                </a:cubicBezTo>
                <a:cubicBezTo>
                  <a:pt x="869" y="1852"/>
                  <a:pt x="869" y="1852"/>
                  <a:pt x="869" y="1852"/>
                </a:cubicBezTo>
                <a:cubicBezTo>
                  <a:pt x="869" y="1796"/>
                  <a:pt x="841" y="1746"/>
                  <a:pt x="798" y="1717"/>
                </a:cubicBezTo>
                <a:cubicBezTo>
                  <a:pt x="898" y="1575"/>
                  <a:pt x="885" y="1371"/>
                  <a:pt x="759" y="1245"/>
                </a:cubicBezTo>
                <a:cubicBezTo>
                  <a:pt x="680" y="1166"/>
                  <a:pt x="634" y="1061"/>
                  <a:pt x="629" y="950"/>
                </a:cubicBezTo>
                <a:cubicBezTo>
                  <a:pt x="699" y="925"/>
                  <a:pt x="749" y="858"/>
                  <a:pt x="749" y="780"/>
                </a:cubicBezTo>
                <a:cubicBezTo>
                  <a:pt x="749" y="724"/>
                  <a:pt x="723" y="674"/>
                  <a:pt x="683" y="641"/>
                </a:cubicBezTo>
                <a:cubicBezTo>
                  <a:pt x="744" y="500"/>
                  <a:pt x="744" y="500"/>
                  <a:pt x="744" y="500"/>
                </a:cubicBezTo>
                <a:cubicBezTo>
                  <a:pt x="756" y="472"/>
                  <a:pt x="745" y="438"/>
                  <a:pt x="718" y="424"/>
                </a:cubicBezTo>
                <a:cubicBezTo>
                  <a:pt x="652" y="388"/>
                  <a:pt x="581" y="366"/>
                  <a:pt x="509" y="358"/>
                </a:cubicBezTo>
                <a:cubicBezTo>
                  <a:pt x="509" y="240"/>
                  <a:pt x="509" y="240"/>
                  <a:pt x="509" y="240"/>
                </a:cubicBezTo>
                <a:cubicBezTo>
                  <a:pt x="569" y="240"/>
                  <a:pt x="569" y="240"/>
                  <a:pt x="569" y="240"/>
                </a:cubicBezTo>
                <a:cubicBezTo>
                  <a:pt x="602" y="240"/>
                  <a:pt x="629" y="213"/>
                  <a:pt x="629" y="180"/>
                </a:cubicBezTo>
                <a:cubicBezTo>
                  <a:pt x="629" y="147"/>
                  <a:pt x="602" y="120"/>
                  <a:pt x="569" y="120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09" y="60"/>
                  <a:pt x="509" y="60"/>
                  <a:pt x="509" y="60"/>
                </a:cubicBezTo>
                <a:cubicBezTo>
                  <a:pt x="509" y="27"/>
                  <a:pt x="482" y="0"/>
                  <a:pt x="449" y="0"/>
                </a:cubicBezTo>
                <a:cubicBezTo>
                  <a:pt x="416" y="0"/>
                  <a:pt x="389" y="27"/>
                  <a:pt x="389" y="60"/>
                </a:cubicBezTo>
                <a:cubicBezTo>
                  <a:pt x="389" y="120"/>
                  <a:pt x="389" y="120"/>
                  <a:pt x="389" y="120"/>
                </a:cubicBezTo>
                <a:cubicBezTo>
                  <a:pt x="329" y="120"/>
                  <a:pt x="329" y="120"/>
                  <a:pt x="329" y="120"/>
                </a:cubicBezTo>
                <a:cubicBezTo>
                  <a:pt x="296" y="120"/>
                  <a:pt x="269" y="147"/>
                  <a:pt x="269" y="180"/>
                </a:cubicBezTo>
                <a:cubicBezTo>
                  <a:pt x="269" y="213"/>
                  <a:pt x="296" y="240"/>
                  <a:pt x="329" y="240"/>
                </a:cubicBezTo>
                <a:cubicBezTo>
                  <a:pt x="389" y="240"/>
                  <a:pt x="389" y="240"/>
                  <a:pt x="389" y="240"/>
                </a:cubicBezTo>
                <a:cubicBezTo>
                  <a:pt x="389" y="358"/>
                  <a:pt x="389" y="358"/>
                  <a:pt x="389" y="358"/>
                </a:cubicBezTo>
                <a:cubicBezTo>
                  <a:pt x="317" y="366"/>
                  <a:pt x="246" y="388"/>
                  <a:pt x="180" y="424"/>
                </a:cubicBezTo>
                <a:cubicBezTo>
                  <a:pt x="153" y="438"/>
                  <a:pt x="142" y="472"/>
                  <a:pt x="154" y="500"/>
                </a:cubicBezTo>
                <a:cubicBezTo>
                  <a:pt x="215" y="641"/>
                  <a:pt x="215" y="641"/>
                  <a:pt x="215" y="641"/>
                </a:cubicBezTo>
                <a:cubicBezTo>
                  <a:pt x="175" y="674"/>
                  <a:pt x="149" y="724"/>
                  <a:pt x="149" y="780"/>
                </a:cubicBezTo>
                <a:cubicBezTo>
                  <a:pt x="149" y="858"/>
                  <a:pt x="199" y="925"/>
                  <a:pt x="269" y="950"/>
                </a:cubicBezTo>
                <a:cubicBezTo>
                  <a:pt x="264" y="1061"/>
                  <a:pt x="218" y="1166"/>
                  <a:pt x="139" y="1245"/>
                </a:cubicBezTo>
                <a:cubicBezTo>
                  <a:pt x="13" y="1371"/>
                  <a:pt x="0" y="1575"/>
                  <a:pt x="100" y="1717"/>
                </a:cubicBezTo>
                <a:cubicBezTo>
                  <a:pt x="57" y="1746"/>
                  <a:pt x="29" y="1796"/>
                  <a:pt x="29" y="1852"/>
                </a:cubicBezTo>
                <a:close/>
                <a:moveTo>
                  <a:pt x="449" y="475"/>
                </a:moveTo>
                <a:cubicBezTo>
                  <a:pt x="506" y="475"/>
                  <a:pt x="560" y="485"/>
                  <a:pt x="611" y="506"/>
                </a:cubicBezTo>
                <a:cubicBezTo>
                  <a:pt x="570" y="600"/>
                  <a:pt x="570" y="600"/>
                  <a:pt x="570" y="600"/>
                </a:cubicBezTo>
                <a:cubicBezTo>
                  <a:pt x="570" y="600"/>
                  <a:pt x="569" y="600"/>
                  <a:pt x="569" y="600"/>
                </a:cubicBezTo>
                <a:cubicBezTo>
                  <a:pt x="329" y="600"/>
                  <a:pt x="329" y="600"/>
                  <a:pt x="329" y="600"/>
                </a:cubicBezTo>
                <a:cubicBezTo>
                  <a:pt x="329" y="600"/>
                  <a:pt x="328" y="600"/>
                  <a:pt x="328" y="600"/>
                </a:cubicBezTo>
                <a:cubicBezTo>
                  <a:pt x="287" y="506"/>
                  <a:pt x="287" y="506"/>
                  <a:pt x="287" y="506"/>
                </a:cubicBezTo>
                <a:cubicBezTo>
                  <a:pt x="338" y="485"/>
                  <a:pt x="392" y="475"/>
                  <a:pt x="449" y="475"/>
                </a:cubicBezTo>
                <a:close/>
                <a:moveTo>
                  <a:pt x="329" y="720"/>
                </a:moveTo>
                <a:cubicBezTo>
                  <a:pt x="569" y="720"/>
                  <a:pt x="569" y="720"/>
                  <a:pt x="569" y="720"/>
                </a:cubicBezTo>
                <a:cubicBezTo>
                  <a:pt x="602" y="720"/>
                  <a:pt x="629" y="747"/>
                  <a:pt x="629" y="780"/>
                </a:cubicBezTo>
                <a:cubicBezTo>
                  <a:pt x="629" y="813"/>
                  <a:pt x="602" y="840"/>
                  <a:pt x="569" y="840"/>
                </a:cubicBezTo>
                <a:cubicBezTo>
                  <a:pt x="329" y="840"/>
                  <a:pt x="329" y="840"/>
                  <a:pt x="329" y="840"/>
                </a:cubicBezTo>
                <a:cubicBezTo>
                  <a:pt x="296" y="840"/>
                  <a:pt x="269" y="813"/>
                  <a:pt x="269" y="780"/>
                </a:cubicBezTo>
                <a:cubicBezTo>
                  <a:pt x="269" y="747"/>
                  <a:pt x="296" y="720"/>
                  <a:pt x="329" y="720"/>
                </a:cubicBezTo>
                <a:close/>
                <a:moveTo>
                  <a:pt x="224" y="1330"/>
                </a:moveTo>
                <a:cubicBezTo>
                  <a:pt x="323" y="1230"/>
                  <a:pt x="381" y="1100"/>
                  <a:pt x="388" y="960"/>
                </a:cubicBezTo>
                <a:cubicBezTo>
                  <a:pt x="510" y="960"/>
                  <a:pt x="510" y="960"/>
                  <a:pt x="510" y="960"/>
                </a:cubicBezTo>
                <a:cubicBezTo>
                  <a:pt x="517" y="1100"/>
                  <a:pt x="575" y="1230"/>
                  <a:pt x="674" y="1330"/>
                </a:cubicBezTo>
                <a:cubicBezTo>
                  <a:pt x="769" y="1424"/>
                  <a:pt x="769" y="1584"/>
                  <a:pt x="674" y="1678"/>
                </a:cubicBezTo>
                <a:cubicBezTo>
                  <a:pt x="664" y="1688"/>
                  <a:pt x="664" y="1688"/>
                  <a:pt x="664" y="1688"/>
                </a:cubicBezTo>
                <a:cubicBezTo>
                  <a:pt x="234" y="1688"/>
                  <a:pt x="234" y="1688"/>
                  <a:pt x="234" y="1688"/>
                </a:cubicBezTo>
                <a:cubicBezTo>
                  <a:pt x="224" y="1678"/>
                  <a:pt x="224" y="1678"/>
                  <a:pt x="224" y="1678"/>
                </a:cubicBezTo>
                <a:cubicBezTo>
                  <a:pt x="129" y="1584"/>
                  <a:pt x="129" y="1424"/>
                  <a:pt x="224" y="1330"/>
                </a:cubicBezTo>
                <a:close/>
                <a:moveTo>
                  <a:pt x="149" y="1852"/>
                </a:moveTo>
                <a:cubicBezTo>
                  <a:pt x="149" y="1828"/>
                  <a:pt x="169" y="1808"/>
                  <a:pt x="193" y="1808"/>
                </a:cubicBezTo>
                <a:cubicBezTo>
                  <a:pt x="705" y="1808"/>
                  <a:pt x="705" y="1808"/>
                  <a:pt x="705" y="1808"/>
                </a:cubicBezTo>
                <a:cubicBezTo>
                  <a:pt x="729" y="1808"/>
                  <a:pt x="749" y="1828"/>
                  <a:pt x="749" y="1852"/>
                </a:cubicBezTo>
                <a:cubicBezTo>
                  <a:pt x="749" y="1928"/>
                  <a:pt x="749" y="1928"/>
                  <a:pt x="749" y="1928"/>
                </a:cubicBezTo>
                <a:cubicBezTo>
                  <a:pt x="149" y="1928"/>
                  <a:pt x="149" y="1928"/>
                  <a:pt x="149" y="1928"/>
                </a:cubicBezTo>
                <a:lnTo>
                  <a:pt x="149" y="1852"/>
                </a:lnTo>
                <a:close/>
                <a:moveTo>
                  <a:pt x="989" y="1852"/>
                </a:moveTo>
                <a:cubicBezTo>
                  <a:pt x="989" y="1988"/>
                  <a:pt x="989" y="1988"/>
                  <a:pt x="989" y="1988"/>
                </a:cubicBezTo>
                <a:cubicBezTo>
                  <a:pt x="989" y="2021"/>
                  <a:pt x="1016" y="2048"/>
                  <a:pt x="1049" y="2048"/>
                </a:cubicBezTo>
                <a:cubicBezTo>
                  <a:pt x="1769" y="2048"/>
                  <a:pt x="1769" y="2048"/>
                  <a:pt x="1769" y="2048"/>
                </a:cubicBezTo>
                <a:cubicBezTo>
                  <a:pt x="1802" y="2048"/>
                  <a:pt x="1829" y="2021"/>
                  <a:pt x="1829" y="1988"/>
                </a:cubicBezTo>
                <a:cubicBezTo>
                  <a:pt x="1829" y="1852"/>
                  <a:pt x="1829" y="1852"/>
                  <a:pt x="1829" y="1852"/>
                </a:cubicBezTo>
                <a:cubicBezTo>
                  <a:pt x="1829" y="1805"/>
                  <a:pt x="1809" y="1763"/>
                  <a:pt x="1777" y="1733"/>
                </a:cubicBezTo>
                <a:cubicBezTo>
                  <a:pt x="1802" y="1702"/>
                  <a:pt x="1818" y="1664"/>
                  <a:pt x="1820" y="1622"/>
                </a:cubicBezTo>
                <a:cubicBezTo>
                  <a:pt x="1825" y="1552"/>
                  <a:pt x="1793" y="1488"/>
                  <a:pt x="1736" y="1450"/>
                </a:cubicBezTo>
                <a:cubicBezTo>
                  <a:pt x="1650" y="1393"/>
                  <a:pt x="1595" y="1294"/>
                  <a:pt x="1590" y="1189"/>
                </a:cubicBezTo>
                <a:cubicBezTo>
                  <a:pt x="1659" y="1165"/>
                  <a:pt x="1709" y="1098"/>
                  <a:pt x="1709" y="1020"/>
                </a:cubicBezTo>
                <a:cubicBezTo>
                  <a:pt x="1709" y="956"/>
                  <a:pt x="1675" y="900"/>
                  <a:pt x="1625" y="868"/>
                </a:cubicBezTo>
                <a:cubicBezTo>
                  <a:pt x="1677" y="814"/>
                  <a:pt x="1709" y="741"/>
                  <a:pt x="1709" y="660"/>
                </a:cubicBezTo>
                <a:cubicBezTo>
                  <a:pt x="1709" y="495"/>
                  <a:pt x="1574" y="360"/>
                  <a:pt x="1409" y="360"/>
                </a:cubicBezTo>
                <a:cubicBezTo>
                  <a:pt x="1244" y="360"/>
                  <a:pt x="1109" y="495"/>
                  <a:pt x="1109" y="660"/>
                </a:cubicBezTo>
                <a:cubicBezTo>
                  <a:pt x="1109" y="741"/>
                  <a:pt x="1141" y="814"/>
                  <a:pt x="1193" y="868"/>
                </a:cubicBezTo>
                <a:cubicBezTo>
                  <a:pt x="1143" y="900"/>
                  <a:pt x="1109" y="956"/>
                  <a:pt x="1109" y="1020"/>
                </a:cubicBezTo>
                <a:cubicBezTo>
                  <a:pt x="1109" y="1098"/>
                  <a:pt x="1159" y="1165"/>
                  <a:pt x="1228" y="1189"/>
                </a:cubicBezTo>
                <a:cubicBezTo>
                  <a:pt x="1223" y="1294"/>
                  <a:pt x="1168" y="1393"/>
                  <a:pt x="1082" y="1450"/>
                </a:cubicBezTo>
                <a:cubicBezTo>
                  <a:pt x="1025" y="1488"/>
                  <a:pt x="993" y="1552"/>
                  <a:pt x="998" y="1622"/>
                </a:cubicBezTo>
                <a:cubicBezTo>
                  <a:pt x="1000" y="1664"/>
                  <a:pt x="1016" y="1702"/>
                  <a:pt x="1041" y="1733"/>
                </a:cubicBezTo>
                <a:cubicBezTo>
                  <a:pt x="1009" y="1763"/>
                  <a:pt x="989" y="1805"/>
                  <a:pt x="989" y="1852"/>
                </a:cubicBezTo>
                <a:close/>
                <a:moveTo>
                  <a:pt x="1409" y="480"/>
                </a:moveTo>
                <a:cubicBezTo>
                  <a:pt x="1508" y="480"/>
                  <a:pt x="1589" y="561"/>
                  <a:pt x="1589" y="660"/>
                </a:cubicBezTo>
                <a:cubicBezTo>
                  <a:pt x="1589" y="759"/>
                  <a:pt x="1508" y="840"/>
                  <a:pt x="1409" y="840"/>
                </a:cubicBezTo>
                <a:cubicBezTo>
                  <a:pt x="1310" y="840"/>
                  <a:pt x="1229" y="759"/>
                  <a:pt x="1229" y="660"/>
                </a:cubicBezTo>
                <a:cubicBezTo>
                  <a:pt x="1229" y="561"/>
                  <a:pt x="1310" y="480"/>
                  <a:pt x="1409" y="480"/>
                </a:cubicBezTo>
                <a:close/>
                <a:moveTo>
                  <a:pt x="1289" y="960"/>
                </a:moveTo>
                <a:cubicBezTo>
                  <a:pt x="1529" y="960"/>
                  <a:pt x="1529" y="960"/>
                  <a:pt x="1529" y="960"/>
                </a:cubicBezTo>
                <a:cubicBezTo>
                  <a:pt x="1562" y="960"/>
                  <a:pt x="1589" y="987"/>
                  <a:pt x="1589" y="1020"/>
                </a:cubicBezTo>
                <a:cubicBezTo>
                  <a:pt x="1589" y="1053"/>
                  <a:pt x="1562" y="1080"/>
                  <a:pt x="1529" y="1080"/>
                </a:cubicBezTo>
                <a:cubicBezTo>
                  <a:pt x="1289" y="1080"/>
                  <a:pt x="1289" y="1080"/>
                  <a:pt x="1289" y="1080"/>
                </a:cubicBezTo>
                <a:cubicBezTo>
                  <a:pt x="1256" y="1080"/>
                  <a:pt x="1229" y="1053"/>
                  <a:pt x="1229" y="1020"/>
                </a:cubicBezTo>
                <a:cubicBezTo>
                  <a:pt x="1229" y="987"/>
                  <a:pt x="1256" y="960"/>
                  <a:pt x="1289" y="960"/>
                </a:cubicBezTo>
                <a:close/>
                <a:moveTo>
                  <a:pt x="1148" y="1550"/>
                </a:moveTo>
                <a:cubicBezTo>
                  <a:pt x="1264" y="1473"/>
                  <a:pt x="1339" y="1341"/>
                  <a:pt x="1348" y="1200"/>
                </a:cubicBezTo>
                <a:cubicBezTo>
                  <a:pt x="1470" y="1200"/>
                  <a:pt x="1470" y="1200"/>
                  <a:pt x="1470" y="1200"/>
                </a:cubicBezTo>
                <a:cubicBezTo>
                  <a:pt x="1479" y="1341"/>
                  <a:pt x="1554" y="1473"/>
                  <a:pt x="1670" y="1550"/>
                </a:cubicBezTo>
                <a:cubicBezTo>
                  <a:pt x="1691" y="1564"/>
                  <a:pt x="1702" y="1588"/>
                  <a:pt x="1700" y="1614"/>
                </a:cubicBezTo>
                <a:cubicBezTo>
                  <a:pt x="1697" y="1670"/>
                  <a:pt x="1647" y="1679"/>
                  <a:pt x="1635" y="1688"/>
                </a:cubicBezTo>
                <a:cubicBezTo>
                  <a:pt x="1183" y="1688"/>
                  <a:pt x="1183" y="1688"/>
                  <a:pt x="1183" y="1688"/>
                </a:cubicBezTo>
                <a:cubicBezTo>
                  <a:pt x="1171" y="1679"/>
                  <a:pt x="1121" y="1670"/>
                  <a:pt x="1117" y="1614"/>
                </a:cubicBezTo>
                <a:cubicBezTo>
                  <a:pt x="1116" y="1588"/>
                  <a:pt x="1127" y="1564"/>
                  <a:pt x="1148" y="1550"/>
                </a:cubicBezTo>
                <a:close/>
                <a:moveTo>
                  <a:pt x="1109" y="1852"/>
                </a:moveTo>
                <a:cubicBezTo>
                  <a:pt x="1109" y="1828"/>
                  <a:pt x="1129" y="1808"/>
                  <a:pt x="1153" y="1808"/>
                </a:cubicBezTo>
                <a:cubicBezTo>
                  <a:pt x="1665" y="1808"/>
                  <a:pt x="1665" y="1808"/>
                  <a:pt x="1665" y="1808"/>
                </a:cubicBezTo>
                <a:cubicBezTo>
                  <a:pt x="1689" y="1808"/>
                  <a:pt x="1709" y="1828"/>
                  <a:pt x="1709" y="1852"/>
                </a:cubicBezTo>
                <a:cubicBezTo>
                  <a:pt x="1709" y="1928"/>
                  <a:pt x="1709" y="1928"/>
                  <a:pt x="1709" y="1928"/>
                </a:cubicBezTo>
                <a:cubicBezTo>
                  <a:pt x="1109" y="1928"/>
                  <a:pt x="1109" y="1928"/>
                  <a:pt x="1109" y="1928"/>
                </a:cubicBezTo>
                <a:lnTo>
                  <a:pt x="1109" y="18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7" name="Freeform 31"/>
          <p:cNvSpPr>
            <a:spLocks noEditPoints="1"/>
          </p:cNvSpPr>
          <p:nvPr/>
        </p:nvSpPr>
        <p:spPr bwMode="auto">
          <a:xfrm>
            <a:off x="5157503" y="3897859"/>
            <a:ext cx="253063" cy="393679"/>
          </a:xfrm>
          <a:custGeom>
            <a:avLst/>
            <a:gdLst>
              <a:gd name="T0" fmla="*/ 720 w 1320"/>
              <a:gd name="T1" fmla="*/ 1532 h 2054"/>
              <a:gd name="T2" fmla="*/ 660 w 1320"/>
              <a:gd name="T3" fmla="*/ 1472 h 2054"/>
              <a:gd name="T4" fmla="*/ 480 w 1320"/>
              <a:gd name="T5" fmla="*/ 1292 h 2054"/>
              <a:gd name="T6" fmla="*/ 600 w 1320"/>
              <a:gd name="T7" fmla="*/ 1122 h 2054"/>
              <a:gd name="T8" fmla="*/ 600 w 1320"/>
              <a:gd name="T9" fmla="*/ 1034 h 2054"/>
              <a:gd name="T10" fmla="*/ 660 w 1320"/>
              <a:gd name="T11" fmla="*/ 974 h 2054"/>
              <a:gd name="T12" fmla="*/ 720 w 1320"/>
              <a:gd name="T13" fmla="*/ 1034 h 2054"/>
              <a:gd name="T14" fmla="*/ 720 w 1320"/>
              <a:gd name="T15" fmla="*/ 1122 h 2054"/>
              <a:gd name="T16" fmla="*/ 840 w 1320"/>
              <a:gd name="T17" fmla="*/ 1292 h 2054"/>
              <a:gd name="T18" fmla="*/ 780 w 1320"/>
              <a:gd name="T19" fmla="*/ 1352 h 2054"/>
              <a:gd name="T20" fmla="*/ 720 w 1320"/>
              <a:gd name="T21" fmla="*/ 1292 h 2054"/>
              <a:gd name="T22" fmla="*/ 660 w 1320"/>
              <a:gd name="T23" fmla="*/ 1232 h 2054"/>
              <a:gd name="T24" fmla="*/ 600 w 1320"/>
              <a:gd name="T25" fmla="*/ 1292 h 2054"/>
              <a:gd name="T26" fmla="*/ 660 w 1320"/>
              <a:gd name="T27" fmla="*/ 1352 h 2054"/>
              <a:gd name="T28" fmla="*/ 840 w 1320"/>
              <a:gd name="T29" fmla="*/ 1532 h 2054"/>
              <a:gd name="T30" fmla="*/ 720 w 1320"/>
              <a:gd name="T31" fmla="*/ 1701 h 2054"/>
              <a:gd name="T32" fmla="*/ 720 w 1320"/>
              <a:gd name="T33" fmla="*/ 1754 h 2054"/>
              <a:gd name="T34" fmla="*/ 660 w 1320"/>
              <a:gd name="T35" fmla="*/ 1814 h 2054"/>
              <a:gd name="T36" fmla="*/ 600 w 1320"/>
              <a:gd name="T37" fmla="*/ 1754 h 2054"/>
              <a:gd name="T38" fmla="*/ 600 w 1320"/>
              <a:gd name="T39" fmla="*/ 1701 h 2054"/>
              <a:gd name="T40" fmla="*/ 480 w 1320"/>
              <a:gd name="T41" fmla="*/ 1532 h 2054"/>
              <a:gd name="T42" fmla="*/ 540 w 1320"/>
              <a:gd name="T43" fmla="*/ 1472 h 2054"/>
              <a:gd name="T44" fmla="*/ 600 w 1320"/>
              <a:gd name="T45" fmla="*/ 1532 h 2054"/>
              <a:gd name="T46" fmla="*/ 660 w 1320"/>
              <a:gd name="T47" fmla="*/ 1592 h 2054"/>
              <a:gd name="T48" fmla="*/ 720 w 1320"/>
              <a:gd name="T49" fmla="*/ 1532 h 2054"/>
              <a:gd name="T50" fmla="*/ 480 w 1320"/>
              <a:gd name="T51" fmla="*/ 759 h 2054"/>
              <a:gd name="T52" fmla="*/ 480 w 1320"/>
              <a:gd name="T53" fmla="*/ 486 h 2054"/>
              <a:gd name="T54" fmla="*/ 300 w 1320"/>
              <a:gd name="T55" fmla="*/ 486 h 2054"/>
              <a:gd name="T56" fmla="*/ 245 w 1320"/>
              <a:gd name="T57" fmla="*/ 449 h 2054"/>
              <a:gd name="T58" fmla="*/ 258 w 1320"/>
              <a:gd name="T59" fmla="*/ 384 h 2054"/>
              <a:gd name="T60" fmla="*/ 618 w 1320"/>
              <a:gd name="T61" fmla="*/ 24 h 2054"/>
              <a:gd name="T62" fmla="*/ 703 w 1320"/>
              <a:gd name="T63" fmla="*/ 24 h 2054"/>
              <a:gd name="T64" fmla="*/ 1063 w 1320"/>
              <a:gd name="T65" fmla="*/ 384 h 2054"/>
              <a:gd name="T66" fmla="*/ 1076 w 1320"/>
              <a:gd name="T67" fmla="*/ 449 h 2054"/>
              <a:gd name="T68" fmla="*/ 1020 w 1320"/>
              <a:gd name="T69" fmla="*/ 486 h 2054"/>
              <a:gd name="T70" fmla="*/ 840 w 1320"/>
              <a:gd name="T71" fmla="*/ 486 h 2054"/>
              <a:gd name="T72" fmla="*/ 840 w 1320"/>
              <a:gd name="T73" fmla="*/ 759 h 2054"/>
              <a:gd name="T74" fmla="*/ 1320 w 1320"/>
              <a:gd name="T75" fmla="*/ 1394 h 2054"/>
              <a:gd name="T76" fmla="*/ 660 w 1320"/>
              <a:gd name="T77" fmla="*/ 2054 h 2054"/>
              <a:gd name="T78" fmla="*/ 0 w 1320"/>
              <a:gd name="T79" fmla="*/ 1394 h 2054"/>
              <a:gd name="T80" fmla="*/ 480 w 1320"/>
              <a:gd name="T81" fmla="*/ 759 h 2054"/>
              <a:gd name="T82" fmla="*/ 540 w 1320"/>
              <a:gd name="T83" fmla="*/ 366 h 2054"/>
              <a:gd name="T84" fmla="*/ 600 w 1320"/>
              <a:gd name="T85" fmla="*/ 426 h 2054"/>
              <a:gd name="T86" fmla="*/ 600 w 1320"/>
              <a:gd name="T87" fmla="*/ 737 h 2054"/>
              <a:gd name="T88" fmla="*/ 660 w 1320"/>
              <a:gd name="T89" fmla="*/ 734 h 2054"/>
              <a:gd name="T90" fmla="*/ 720 w 1320"/>
              <a:gd name="T91" fmla="*/ 737 h 2054"/>
              <a:gd name="T92" fmla="*/ 720 w 1320"/>
              <a:gd name="T93" fmla="*/ 426 h 2054"/>
              <a:gd name="T94" fmla="*/ 780 w 1320"/>
              <a:gd name="T95" fmla="*/ 366 h 2054"/>
              <a:gd name="T96" fmla="*/ 876 w 1320"/>
              <a:gd name="T97" fmla="*/ 366 h 2054"/>
              <a:gd name="T98" fmla="*/ 660 w 1320"/>
              <a:gd name="T99" fmla="*/ 151 h 2054"/>
              <a:gd name="T100" fmla="*/ 445 w 1320"/>
              <a:gd name="T101" fmla="*/ 366 h 2054"/>
              <a:gd name="T102" fmla="*/ 540 w 1320"/>
              <a:gd name="T103" fmla="*/ 366 h 2054"/>
              <a:gd name="T104" fmla="*/ 120 w 1320"/>
              <a:gd name="T105" fmla="*/ 1394 h 2054"/>
              <a:gd name="T106" fmla="*/ 660 w 1320"/>
              <a:gd name="T107" fmla="*/ 1934 h 2054"/>
              <a:gd name="T108" fmla="*/ 1200 w 1320"/>
              <a:gd name="T109" fmla="*/ 1394 h 2054"/>
              <a:gd name="T110" fmla="*/ 660 w 1320"/>
              <a:gd name="T111" fmla="*/ 854 h 2054"/>
              <a:gd name="T112" fmla="*/ 120 w 1320"/>
              <a:gd name="T113" fmla="*/ 1394 h 2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20" h="2054">
                <a:moveTo>
                  <a:pt x="720" y="1532"/>
                </a:moveTo>
                <a:cubicBezTo>
                  <a:pt x="720" y="1498"/>
                  <a:pt x="693" y="1472"/>
                  <a:pt x="660" y="1472"/>
                </a:cubicBezTo>
                <a:cubicBezTo>
                  <a:pt x="560" y="1472"/>
                  <a:pt x="480" y="1391"/>
                  <a:pt x="480" y="1292"/>
                </a:cubicBezTo>
                <a:cubicBezTo>
                  <a:pt x="480" y="1213"/>
                  <a:pt x="530" y="1146"/>
                  <a:pt x="600" y="1122"/>
                </a:cubicBezTo>
                <a:cubicBezTo>
                  <a:pt x="600" y="1034"/>
                  <a:pt x="600" y="1034"/>
                  <a:pt x="600" y="1034"/>
                </a:cubicBezTo>
                <a:cubicBezTo>
                  <a:pt x="600" y="1001"/>
                  <a:pt x="627" y="974"/>
                  <a:pt x="660" y="974"/>
                </a:cubicBezTo>
                <a:cubicBezTo>
                  <a:pt x="693" y="974"/>
                  <a:pt x="720" y="1001"/>
                  <a:pt x="720" y="1034"/>
                </a:cubicBezTo>
                <a:cubicBezTo>
                  <a:pt x="720" y="1122"/>
                  <a:pt x="720" y="1122"/>
                  <a:pt x="720" y="1122"/>
                </a:cubicBezTo>
                <a:cubicBezTo>
                  <a:pt x="790" y="1147"/>
                  <a:pt x="840" y="1214"/>
                  <a:pt x="840" y="1292"/>
                </a:cubicBezTo>
                <a:cubicBezTo>
                  <a:pt x="840" y="1325"/>
                  <a:pt x="813" y="1352"/>
                  <a:pt x="780" y="1352"/>
                </a:cubicBezTo>
                <a:cubicBezTo>
                  <a:pt x="747" y="1352"/>
                  <a:pt x="720" y="1325"/>
                  <a:pt x="720" y="1292"/>
                </a:cubicBezTo>
                <a:cubicBezTo>
                  <a:pt x="720" y="1259"/>
                  <a:pt x="693" y="1232"/>
                  <a:pt x="660" y="1232"/>
                </a:cubicBezTo>
                <a:cubicBezTo>
                  <a:pt x="627" y="1232"/>
                  <a:pt x="600" y="1259"/>
                  <a:pt x="600" y="1292"/>
                </a:cubicBezTo>
                <a:cubicBezTo>
                  <a:pt x="600" y="1325"/>
                  <a:pt x="627" y="1352"/>
                  <a:pt x="660" y="1352"/>
                </a:cubicBezTo>
                <a:cubicBezTo>
                  <a:pt x="759" y="1352"/>
                  <a:pt x="840" y="1432"/>
                  <a:pt x="840" y="1532"/>
                </a:cubicBezTo>
                <a:cubicBezTo>
                  <a:pt x="840" y="1610"/>
                  <a:pt x="790" y="1676"/>
                  <a:pt x="720" y="1701"/>
                </a:cubicBezTo>
                <a:cubicBezTo>
                  <a:pt x="720" y="1754"/>
                  <a:pt x="720" y="1754"/>
                  <a:pt x="720" y="1754"/>
                </a:cubicBezTo>
                <a:cubicBezTo>
                  <a:pt x="720" y="1787"/>
                  <a:pt x="693" y="1814"/>
                  <a:pt x="660" y="1814"/>
                </a:cubicBezTo>
                <a:cubicBezTo>
                  <a:pt x="627" y="1814"/>
                  <a:pt x="600" y="1787"/>
                  <a:pt x="600" y="1754"/>
                </a:cubicBezTo>
                <a:cubicBezTo>
                  <a:pt x="600" y="1701"/>
                  <a:pt x="600" y="1701"/>
                  <a:pt x="600" y="1701"/>
                </a:cubicBezTo>
                <a:cubicBezTo>
                  <a:pt x="530" y="1677"/>
                  <a:pt x="480" y="1610"/>
                  <a:pt x="480" y="1532"/>
                </a:cubicBezTo>
                <a:cubicBezTo>
                  <a:pt x="480" y="1498"/>
                  <a:pt x="507" y="1472"/>
                  <a:pt x="540" y="1472"/>
                </a:cubicBezTo>
                <a:cubicBezTo>
                  <a:pt x="573" y="1472"/>
                  <a:pt x="600" y="1498"/>
                  <a:pt x="600" y="1532"/>
                </a:cubicBezTo>
                <a:cubicBezTo>
                  <a:pt x="600" y="1565"/>
                  <a:pt x="627" y="1592"/>
                  <a:pt x="660" y="1592"/>
                </a:cubicBezTo>
                <a:cubicBezTo>
                  <a:pt x="693" y="1592"/>
                  <a:pt x="720" y="1565"/>
                  <a:pt x="720" y="1532"/>
                </a:cubicBezTo>
                <a:close/>
                <a:moveTo>
                  <a:pt x="480" y="759"/>
                </a:moveTo>
                <a:cubicBezTo>
                  <a:pt x="480" y="486"/>
                  <a:pt x="480" y="486"/>
                  <a:pt x="480" y="486"/>
                </a:cubicBezTo>
                <a:cubicBezTo>
                  <a:pt x="300" y="486"/>
                  <a:pt x="300" y="486"/>
                  <a:pt x="300" y="486"/>
                </a:cubicBezTo>
                <a:cubicBezTo>
                  <a:pt x="276" y="486"/>
                  <a:pt x="254" y="471"/>
                  <a:pt x="245" y="449"/>
                </a:cubicBezTo>
                <a:cubicBezTo>
                  <a:pt x="236" y="427"/>
                  <a:pt x="241" y="401"/>
                  <a:pt x="258" y="38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41" y="0"/>
                  <a:pt x="679" y="0"/>
                  <a:pt x="703" y="24"/>
                </a:cubicBezTo>
                <a:cubicBezTo>
                  <a:pt x="1063" y="384"/>
                  <a:pt x="1063" y="384"/>
                  <a:pt x="1063" y="384"/>
                </a:cubicBezTo>
                <a:cubicBezTo>
                  <a:pt x="1080" y="401"/>
                  <a:pt x="1085" y="427"/>
                  <a:pt x="1076" y="449"/>
                </a:cubicBezTo>
                <a:cubicBezTo>
                  <a:pt x="1066" y="471"/>
                  <a:pt x="1045" y="486"/>
                  <a:pt x="1020" y="486"/>
                </a:cubicBezTo>
                <a:cubicBezTo>
                  <a:pt x="840" y="486"/>
                  <a:pt x="840" y="486"/>
                  <a:pt x="840" y="486"/>
                </a:cubicBezTo>
                <a:cubicBezTo>
                  <a:pt x="840" y="759"/>
                  <a:pt x="840" y="759"/>
                  <a:pt x="840" y="759"/>
                </a:cubicBezTo>
                <a:cubicBezTo>
                  <a:pt x="1117" y="837"/>
                  <a:pt x="1320" y="1092"/>
                  <a:pt x="1320" y="1394"/>
                </a:cubicBezTo>
                <a:cubicBezTo>
                  <a:pt x="1320" y="1758"/>
                  <a:pt x="1024" y="2054"/>
                  <a:pt x="660" y="2054"/>
                </a:cubicBezTo>
                <a:cubicBezTo>
                  <a:pt x="296" y="2054"/>
                  <a:pt x="0" y="1758"/>
                  <a:pt x="0" y="1394"/>
                </a:cubicBezTo>
                <a:cubicBezTo>
                  <a:pt x="0" y="1092"/>
                  <a:pt x="204" y="837"/>
                  <a:pt x="480" y="759"/>
                </a:cubicBezTo>
                <a:close/>
                <a:moveTo>
                  <a:pt x="540" y="366"/>
                </a:moveTo>
                <a:cubicBezTo>
                  <a:pt x="573" y="366"/>
                  <a:pt x="600" y="393"/>
                  <a:pt x="600" y="426"/>
                </a:cubicBezTo>
                <a:cubicBezTo>
                  <a:pt x="600" y="737"/>
                  <a:pt x="600" y="737"/>
                  <a:pt x="600" y="737"/>
                </a:cubicBezTo>
                <a:cubicBezTo>
                  <a:pt x="620" y="735"/>
                  <a:pt x="640" y="734"/>
                  <a:pt x="660" y="734"/>
                </a:cubicBezTo>
                <a:cubicBezTo>
                  <a:pt x="681" y="734"/>
                  <a:pt x="701" y="735"/>
                  <a:pt x="720" y="737"/>
                </a:cubicBezTo>
                <a:cubicBezTo>
                  <a:pt x="720" y="426"/>
                  <a:pt x="720" y="426"/>
                  <a:pt x="720" y="426"/>
                </a:cubicBezTo>
                <a:cubicBezTo>
                  <a:pt x="720" y="393"/>
                  <a:pt x="747" y="366"/>
                  <a:pt x="780" y="366"/>
                </a:cubicBezTo>
                <a:cubicBezTo>
                  <a:pt x="876" y="366"/>
                  <a:pt x="876" y="366"/>
                  <a:pt x="876" y="366"/>
                </a:cubicBezTo>
                <a:cubicBezTo>
                  <a:pt x="660" y="151"/>
                  <a:pt x="660" y="151"/>
                  <a:pt x="660" y="151"/>
                </a:cubicBezTo>
                <a:cubicBezTo>
                  <a:pt x="445" y="366"/>
                  <a:pt x="445" y="366"/>
                  <a:pt x="445" y="366"/>
                </a:cubicBezTo>
                <a:lnTo>
                  <a:pt x="540" y="366"/>
                </a:lnTo>
                <a:close/>
                <a:moveTo>
                  <a:pt x="120" y="1394"/>
                </a:moveTo>
                <a:cubicBezTo>
                  <a:pt x="120" y="1692"/>
                  <a:pt x="363" y="1934"/>
                  <a:pt x="660" y="1934"/>
                </a:cubicBezTo>
                <a:cubicBezTo>
                  <a:pt x="958" y="1934"/>
                  <a:pt x="1200" y="1692"/>
                  <a:pt x="1200" y="1394"/>
                </a:cubicBezTo>
                <a:cubicBezTo>
                  <a:pt x="1200" y="1096"/>
                  <a:pt x="958" y="854"/>
                  <a:pt x="660" y="854"/>
                </a:cubicBezTo>
                <a:cubicBezTo>
                  <a:pt x="363" y="854"/>
                  <a:pt x="120" y="1096"/>
                  <a:pt x="120" y="13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8" name="Freeform 26"/>
          <p:cNvSpPr>
            <a:spLocks noEditPoints="1"/>
          </p:cNvSpPr>
          <p:nvPr/>
        </p:nvSpPr>
        <p:spPr bwMode="auto">
          <a:xfrm>
            <a:off x="1450040" y="3897683"/>
            <a:ext cx="392504" cy="394031"/>
          </a:xfrm>
          <a:custGeom>
            <a:avLst/>
            <a:gdLst>
              <a:gd name="T0" fmla="*/ 964 w 2048"/>
              <a:gd name="T1" fmla="*/ 188 h 2056"/>
              <a:gd name="T2" fmla="*/ 1144 w 2048"/>
              <a:gd name="T3" fmla="*/ 608 h 2056"/>
              <a:gd name="T4" fmla="*/ 1444 w 2048"/>
              <a:gd name="T5" fmla="*/ 732 h 2056"/>
              <a:gd name="T6" fmla="*/ 964 w 2048"/>
              <a:gd name="T7" fmla="*/ 912 h 2056"/>
              <a:gd name="T8" fmla="*/ 1144 w 2048"/>
              <a:gd name="T9" fmla="*/ 1332 h 2056"/>
              <a:gd name="T10" fmla="*/ 1444 w 2048"/>
              <a:gd name="T11" fmla="*/ 1456 h 2056"/>
              <a:gd name="T12" fmla="*/ 964 w 2048"/>
              <a:gd name="T13" fmla="*/ 1636 h 2056"/>
              <a:gd name="T14" fmla="*/ 1144 w 2048"/>
              <a:gd name="T15" fmla="*/ 2056 h 2056"/>
              <a:gd name="T16" fmla="*/ 2048 w 2048"/>
              <a:gd name="T17" fmla="*/ 1876 h 2056"/>
              <a:gd name="T18" fmla="*/ 1868 w 2048"/>
              <a:gd name="T19" fmla="*/ 1456 h 2056"/>
              <a:gd name="T20" fmla="*/ 1564 w 2048"/>
              <a:gd name="T21" fmla="*/ 1332 h 2056"/>
              <a:gd name="T22" fmla="*/ 2048 w 2048"/>
              <a:gd name="T23" fmla="*/ 1152 h 2056"/>
              <a:gd name="T24" fmla="*/ 1868 w 2048"/>
              <a:gd name="T25" fmla="*/ 732 h 2056"/>
              <a:gd name="T26" fmla="*/ 1564 w 2048"/>
              <a:gd name="T27" fmla="*/ 608 h 2056"/>
              <a:gd name="T28" fmla="*/ 2048 w 2048"/>
              <a:gd name="T29" fmla="*/ 428 h 2056"/>
              <a:gd name="T30" fmla="*/ 1868 w 2048"/>
              <a:gd name="T31" fmla="*/ 8 h 2056"/>
              <a:gd name="T32" fmla="*/ 1868 w 2048"/>
              <a:gd name="T33" fmla="*/ 1576 h 2056"/>
              <a:gd name="T34" fmla="*/ 1928 w 2048"/>
              <a:gd name="T35" fmla="*/ 1876 h 2056"/>
              <a:gd name="T36" fmla="*/ 1144 w 2048"/>
              <a:gd name="T37" fmla="*/ 1936 h 2056"/>
              <a:gd name="T38" fmla="*/ 1084 w 2048"/>
              <a:gd name="T39" fmla="*/ 1636 h 2056"/>
              <a:gd name="T40" fmla="*/ 1868 w 2048"/>
              <a:gd name="T41" fmla="*/ 1576 h 2056"/>
              <a:gd name="T42" fmla="*/ 1928 w 2048"/>
              <a:gd name="T43" fmla="*/ 912 h 2056"/>
              <a:gd name="T44" fmla="*/ 1868 w 2048"/>
              <a:gd name="T45" fmla="*/ 1212 h 2056"/>
              <a:gd name="T46" fmla="*/ 1084 w 2048"/>
              <a:gd name="T47" fmla="*/ 1152 h 2056"/>
              <a:gd name="T48" fmla="*/ 1144 w 2048"/>
              <a:gd name="T49" fmla="*/ 852 h 2056"/>
              <a:gd name="T50" fmla="*/ 1928 w 2048"/>
              <a:gd name="T51" fmla="*/ 188 h 2056"/>
              <a:gd name="T52" fmla="*/ 1868 w 2048"/>
              <a:gd name="T53" fmla="*/ 488 h 2056"/>
              <a:gd name="T54" fmla="*/ 1084 w 2048"/>
              <a:gd name="T55" fmla="*/ 428 h 2056"/>
              <a:gd name="T56" fmla="*/ 1144 w 2048"/>
              <a:gd name="T57" fmla="*/ 128 h 2056"/>
              <a:gd name="T58" fmla="*/ 1928 w 2048"/>
              <a:gd name="T59" fmla="*/ 188 h 2056"/>
              <a:gd name="T60" fmla="*/ 0 w 2048"/>
              <a:gd name="T61" fmla="*/ 1516 h 2056"/>
              <a:gd name="T62" fmla="*/ 120 w 2048"/>
              <a:gd name="T63" fmla="*/ 1516 h 2056"/>
              <a:gd name="T64" fmla="*/ 364 w 2048"/>
              <a:gd name="T65" fmla="*/ 1756 h 2056"/>
              <a:gd name="T66" fmla="*/ 120 w 2048"/>
              <a:gd name="T67" fmla="*/ 1032 h 2056"/>
              <a:gd name="T68" fmla="*/ 60 w 2048"/>
              <a:gd name="T69" fmla="*/ 1332 h 2056"/>
              <a:gd name="T70" fmla="*/ 0 w 2048"/>
              <a:gd name="T71" fmla="*/ 1032 h 2056"/>
              <a:gd name="T72" fmla="*/ 120 w 2048"/>
              <a:gd name="T73" fmla="*/ 1032 h 2056"/>
              <a:gd name="T74" fmla="*/ 586 w 2048"/>
              <a:gd name="T75" fmla="*/ 368 h 2056"/>
              <a:gd name="T76" fmla="*/ 120 w 2048"/>
              <a:gd name="T77" fmla="*/ 548 h 2056"/>
              <a:gd name="T78" fmla="*/ 60 w 2048"/>
              <a:gd name="T79" fmla="*/ 852 h 2056"/>
              <a:gd name="T80" fmla="*/ 0 w 2048"/>
              <a:gd name="T81" fmla="*/ 548 h 2056"/>
              <a:gd name="T82" fmla="*/ 586 w 2048"/>
              <a:gd name="T83" fmla="*/ 248 h 2056"/>
              <a:gd name="T84" fmla="*/ 374 w 2048"/>
              <a:gd name="T85" fmla="*/ 35 h 2056"/>
              <a:gd name="T86" fmla="*/ 817 w 2048"/>
              <a:gd name="T87" fmla="*/ 258 h 2056"/>
              <a:gd name="T88" fmla="*/ 817 w 2048"/>
              <a:gd name="T89" fmla="*/ 358 h 2056"/>
              <a:gd name="T90" fmla="*/ 374 w 2048"/>
              <a:gd name="T91" fmla="*/ 581 h 2056"/>
              <a:gd name="T92" fmla="*/ 784 w 2048"/>
              <a:gd name="T93" fmla="*/ 1696 h 2056"/>
              <a:gd name="T94" fmla="*/ 784 w 2048"/>
              <a:gd name="T95" fmla="*/ 1816 h 2056"/>
              <a:gd name="T96" fmla="*/ 484 w 2048"/>
              <a:gd name="T97" fmla="*/ 1756 h 2056"/>
              <a:gd name="T98" fmla="*/ 784 w 2048"/>
              <a:gd name="T99" fmla="*/ 1696 h 2056"/>
              <a:gd name="T100" fmla="*/ 1748 w 2048"/>
              <a:gd name="T101" fmla="*/ 368 h 2056"/>
              <a:gd name="T102" fmla="*/ 1204 w 2048"/>
              <a:gd name="T103" fmla="*/ 308 h 2056"/>
              <a:gd name="T104" fmla="*/ 1748 w 2048"/>
              <a:gd name="T105" fmla="*/ 248 h 2056"/>
              <a:gd name="T106" fmla="*/ 1204 w 2048"/>
              <a:gd name="T107" fmla="*/ 1032 h 2056"/>
              <a:gd name="T108" fmla="*/ 1748 w 2048"/>
              <a:gd name="T109" fmla="*/ 972 h 2056"/>
              <a:gd name="T110" fmla="*/ 1748 w 2048"/>
              <a:gd name="T111" fmla="*/ 1092 h 2056"/>
              <a:gd name="T112" fmla="*/ 1204 w 2048"/>
              <a:gd name="T113" fmla="*/ 1032 h 2056"/>
              <a:gd name="T114" fmla="*/ 1264 w 2048"/>
              <a:gd name="T115" fmla="*/ 1696 h 2056"/>
              <a:gd name="T116" fmla="*/ 1808 w 2048"/>
              <a:gd name="T117" fmla="*/ 1756 h 2056"/>
              <a:gd name="T118" fmla="*/ 1264 w 2048"/>
              <a:gd name="T119" fmla="*/ 1816 h 2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48" h="2056">
                <a:moveTo>
                  <a:pt x="1144" y="8"/>
                </a:moveTo>
                <a:cubicBezTo>
                  <a:pt x="1045" y="8"/>
                  <a:pt x="964" y="89"/>
                  <a:pt x="964" y="188"/>
                </a:cubicBezTo>
                <a:cubicBezTo>
                  <a:pt x="964" y="428"/>
                  <a:pt x="964" y="428"/>
                  <a:pt x="964" y="428"/>
                </a:cubicBezTo>
                <a:cubicBezTo>
                  <a:pt x="964" y="527"/>
                  <a:pt x="1045" y="608"/>
                  <a:pt x="1144" y="608"/>
                </a:cubicBezTo>
                <a:cubicBezTo>
                  <a:pt x="1444" y="608"/>
                  <a:pt x="1444" y="608"/>
                  <a:pt x="1444" y="608"/>
                </a:cubicBezTo>
                <a:cubicBezTo>
                  <a:pt x="1444" y="732"/>
                  <a:pt x="1444" y="732"/>
                  <a:pt x="1444" y="732"/>
                </a:cubicBezTo>
                <a:cubicBezTo>
                  <a:pt x="1144" y="732"/>
                  <a:pt x="1144" y="732"/>
                  <a:pt x="1144" y="732"/>
                </a:cubicBezTo>
                <a:cubicBezTo>
                  <a:pt x="1045" y="732"/>
                  <a:pt x="964" y="813"/>
                  <a:pt x="964" y="912"/>
                </a:cubicBezTo>
                <a:cubicBezTo>
                  <a:pt x="964" y="1152"/>
                  <a:pt x="964" y="1152"/>
                  <a:pt x="964" y="1152"/>
                </a:cubicBezTo>
                <a:cubicBezTo>
                  <a:pt x="964" y="1251"/>
                  <a:pt x="1045" y="1332"/>
                  <a:pt x="1144" y="1332"/>
                </a:cubicBezTo>
                <a:cubicBezTo>
                  <a:pt x="1444" y="1332"/>
                  <a:pt x="1444" y="1332"/>
                  <a:pt x="1444" y="1332"/>
                </a:cubicBezTo>
                <a:cubicBezTo>
                  <a:pt x="1444" y="1456"/>
                  <a:pt x="1444" y="1456"/>
                  <a:pt x="1444" y="1456"/>
                </a:cubicBezTo>
                <a:cubicBezTo>
                  <a:pt x="1144" y="1456"/>
                  <a:pt x="1144" y="1456"/>
                  <a:pt x="1144" y="1456"/>
                </a:cubicBezTo>
                <a:cubicBezTo>
                  <a:pt x="1045" y="1456"/>
                  <a:pt x="964" y="1537"/>
                  <a:pt x="964" y="1636"/>
                </a:cubicBezTo>
                <a:cubicBezTo>
                  <a:pt x="964" y="1876"/>
                  <a:pt x="964" y="1876"/>
                  <a:pt x="964" y="1876"/>
                </a:cubicBezTo>
                <a:cubicBezTo>
                  <a:pt x="964" y="1975"/>
                  <a:pt x="1045" y="2056"/>
                  <a:pt x="1144" y="2056"/>
                </a:cubicBezTo>
                <a:cubicBezTo>
                  <a:pt x="1868" y="2056"/>
                  <a:pt x="1868" y="2056"/>
                  <a:pt x="1868" y="2056"/>
                </a:cubicBezTo>
                <a:cubicBezTo>
                  <a:pt x="1967" y="2056"/>
                  <a:pt x="2048" y="1975"/>
                  <a:pt x="2048" y="1876"/>
                </a:cubicBezTo>
                <a:cubicBezTo>
                  <a:pt x="2048" y="1636"/>
                  <a:pt x="2048" y="1636"/>
                  <a:pt x="2048" y="1636"/>
                </a:cubicBezTo>
                <a:cubicBezTo>
                  <a:pt x="2048" y="1537"/>
                  <a:pt x="1967" y="1456"/>
                  <a:pt x="1868" y="1456"/>
                </a:cubicBezTo>
                <a:cubicBezTo>
                  <a:pt x="1564" y="1456"/>
                  <a:pt x="1564" y="1456"/>
                  <a:pt x="1564" y="1456"/>
                </a:cubicBezTo>
                <a:cubicBezTo>
                  <a:pt x="1564" y="1332"/>
                  <a:pt x="1564" y="1332"/>
                  <a:pt x="1564" y="1332"/>
                </a:cubicBezTo>
                <a:cubicBezTo>
                  <a:pt x="1868" y="1332"/>
                  <a:pt x="1868" y="1332"/>
                  <a:pt x="1868" y="1332"/>
                </a:cubicBezTo>
                <a:cubicBezTo>
                  <a:pt x="1967" y="1332"/>
                  <a:pt x="2048" y="1251"/>
                  <a:pt x="2048" y="1152"/>
                </a:cubicBezTo>
                <a:cubicBezTo>
                  <a:pt x="2048" y="912"/>
                  <a:pt x="2048" y="912"/>
                  <a:pt x="2048" y="912"/>
                </a:cubicBezTo>
                <a:cubicBezTo>
                  <a:pt x="2048" y="813"/>
                  <a:pt x="1967" y="732"/>
                  <a:pt x="1868" y="732"/>
                </a:cubicBezTo>
                <a:cubicBezTo>
                  <a:pt x="1564" y="732"/>
                  <a:pt x="1564" y="732"/>
                  <a:pt x="1564" y="732"/>
                </a:cubicBezTo>
                <a:cubicBezTo>
                  <a:pt x="1564" y="608"/>
                  <a:pt x="1564" y="608"/>
                  <a:pt x="1564" y="608"/>
                </a:cubicBezTo>
                <a:cubicBezTo>
                  <a:pt x="1868" y="608"/>
                  <a:pt x="1868" y="608"/>
                  <a:pt x="1868" y="608"/>
                </a:cubicBezTo>
                <a:cubicBezTo>
                  <a:pt x="1967" y="608"/>
                  <a:pt x="2048" y="527"/>
                  <a:pt x="2048" y="428"/>
                </a:cubicBezTo>
                <a:cubicBezTo>
                  <a:pt x="2048" y="188"/>
                  <a:pt x="2048" y="188"/>
                  <a:pt x="2048" y="188"/>
                </a:cubicBezTo>
                <a:cubicBezTo>
                  <a:pt x="2048" y="89"/>
                  <a:pt x="1967" y="8"/>
                  <a:pt x="1868" y="8"/>
                </a:cubicBezTo>
                <a:lnTo>
                  <a:pt x="1144" y="8"/>
                </a:lnTo>
                <a:close/>
                <a:moveTo>
                  <a:pt x="1868" y="1576"/>
                </a:moveTo>
                <a:cubicBezTo>
                  <a:pt x="1901" y="1576"/>
                  <a:pt x="1928" y="1603"/>
                  <a:pt x="1928" y="1636"/>
                </a:cubicBezTo>
                <a:cubicBezTo>
                  <a:pt x="1928" y="1876"/>
                  <a:pt x="1928" y="1876"/>
                  <a:pt x="1928" y="1876"/>
                </a:cubicBezTo>
                <a:cubicBezTo>
                  <a:pt x="1928" y="1909"/>
                  <a:pt x="1901" y="1936"/>
                  <a:pt x="1868" y="1936"/>
                </a:cubicBezTo>
                <a:cubicBezTo>
                  <a:pt x="1144" y="1936"/>
                  <a:pt x="1144" y="1936"/>
                  <a:pt x="1144" y="1936"/>
                </a:cubicBezTo>
                <a:cubicBezTo>
                  <a:pt x="1111" y="1936"/>
                  <a:pt x="1084" y="1909"/>
                  <a:pt x="1084" y="1876"/>
                </a:cubicBezTo>
                <a:cubicBezTo>
                  <a:pt x="1084" y="1636"/>
                  <a:pt x="1084" y="1636"/>
                  <a:pt x="1084" y="1636"/>
                </a:cubicBezTo>
                <a:cubicBezTo>
                  <a:pt x="1084" y="1603"/>
                  <a:pt x="1111" y="1576"/>
                  <a:pt x="1144" y="1576"/>
                </a:cubicBezTo>
                <a:lnTo>
                  <a:pt x="1868" y="1576"/>
                </a:lnTo>
                <a:close/>
                <a:moveTo>
                  <a:pt x="1868" y="852"/>
                </a:moveTo>
                <a:cubicBezTo>
                  <a:pt x="1901" y="852"/>
                  <a:pt x="1928" y="879"/>
                  <a:pt x="1928" y="912"/>
                </a:cubicBezTo>
                <a:cubicBezTo>
                  <a:pt x="1928" y="1152"/>
                  <a:pt x="1928" y="1152"/>
                  <a:pt x="1928" y="1152"/>
                </a:cubicBezTo>
                <a:cubicBezTo>
                  <a:pt x="1928" y="1185"/>
                  <a:pt x="1901" y="1212"/>
                  <a:pt x="1868" y="1212"/>
                </a:cubicBezTo>
                <a:cubicBezTo>
                  <a:pt x="1144" y="1212"/>
                  <a:pt x="1144" y="1212"/>
                  <a:pt x="1144" y="1212"/>
                </a:cubicBezTo>
                <a:cubicBezTo>
                  <a:pt x="1111" y="1212"/>
                  <a:pt x="1084" y="1185"/>
                  <a:pt x="1084" y="1152"/>
                </a:cubicBezTo>
                <a:cubicBezTo>
                  <a:pt x="1084" y="912"/>
                  <a:pt x="1084" y="912"/>
                  <a:pt x="1084" y="912"/>
                </a:cubicBezTo>
                <a:cubicBezTo>
                  <a:pt x="1084" y="879"/>
                  <a:pt x="1111" y="852"/>
                  <a:pt x="1144" y="852"/>
                </a:cubicBezTo>
                <a:lnTo>
                  <a:pt x="1868" y="852"/>
                </a:lnTo>
                <a:close/>
                <a:moveTo>
                  <a:pt x="1928" y="188"/>
                </a:moveTo>
                <a:cubicBezTo>
                  <a:pt x="1928" y="428"/>
                  <a:pt x="1928" y="428"/>
                  <a:pt x="1928" y="428"/>
                </a:cubicBezTo>
                <a:cubicBezTo>
                  <a:pt x="1928" y="461"/>
                  <a:pt x="1901" y="488"/>
                  <a:pt x="1868" y="488"/>
                </a:cubicBezTo>
                <a:cubicBezTo>
                  <a:pt x="1144" y="488"/>
                  <a:pt x="1144" y="488"/>
                  <a:pt x="1144" y="488"/>
                </a:cubicBezTo>
                <a:cubicBezTo>
                  <a:pt x="1111" y="488"/>
                  <a:pt x="1084" y="461"/>
                  <a:pt x="1084" y="428"/>
                </a:cubicBezTo>
                <a:cubicBezTo>
                  <a:pt x="1084" y="188"/>
                  <a:pt x="1084" y="188"/>
                  <a:pt x="1084" y="188"/>
                </a:cubicBezTo>
                <a:cubicBezTo>
                  <a:pt x="1084" y="155"/>
                  <a:pt x="1111" y="128"/>
                  <a:pt x="1144" y="128"/>
                </a:cubicBezTo>
                <a:cubicBezTo>
                  <a:pt x="1868" y="128"/>
                  <a:pt x="1868" y="128"/>
                  <a:pt x="1868" y="128"/>
                </a:cubicBezTo>
                <a:cubicBezTo>
                  <a:pt x="1901" y="128"/>
                  <a:pt x="1928" y="155"/>
                  <a:pt x="1928" y="188"/>
                </a:cubicBezTo>
                <a:close/>
                <a:moveTo>
                  <a:pt x="304" y="1816"/>
                </a:moveTo>
                <a:cubicBezTo>
                  <a:pt x="138" y="1816"/>
                  <a:pt x="0" y="1682"/>
                  <a:pt x="0" y="1516"/>
                </a:cubicBezTo>
                <a:cubicBezTo>
                  <a:pt x="0" y="1483"/>
                  <a:pt x="27" y="1456"/>
                  <a:pt x="60" y="1456"/>
                </a:cubicBezTo>
                <a:cubicBezTo>
                  <a:pt x="93" y="1456"/>
                  <a:pt x="120" y="1483"/>
                  <a:pt x="120" y="1516"/>
                </a:cubicBezTo>
                <a:cubicBezTo>
                  <a:pt x="120" y="1614"/>
                  <a:pt x="204" y="1696"/>
                  <a:pt x="304" y="1696"/>
                </a:cubicBezTo>
                <a:cubicBezTo>
                  <a:pt x="337" y="1696"/>
                  <a:pt x="364" y="1723"/>
                  <a:pt x="364" y="1756"/>
                </a:cubicBezTo>
                <a:cubicBezTo>
                  <a:pt x="364" y="1789"/>
                  <a:pt x="337" y="1816"/>
                  <a:pt x="304" y="1816"/>
                </a:cubicBezTo>
                <a:close/>
                <a:moveTo>
                  <a:pt x="120" y="1032"/>
                </a:moveTo>
                <a:cubicBezTo>
                  <a:pt x="120" y="1272"/>
                  <a:pt x="120" y="1272"/>
                  <a:pt x="120" y="1272"/>
                </a:cubicBezTo>
                <a:cubicBezTo>
                  <a:pt x="120" y="1305"/>
                  <a:pt x="93" y="1332"/>
                  <a:pt x="60" y="1332"/>
                </a:cubicBezTo>
                <a:cubicBezTo>
                  <a:pt x="27" y="1332"/>
                  <a:pt x="0" y="1305"/>
                  <a:pt x="0" y="1272"/>
                </a:cubicBezTo>
                <a:cubicBezTo>
                  <a:pt x="0" y="1032"/>
                  <a:pt x="0" y="1032"/>
                  <a:pt x="0" y="1032"/>
                </a:cubicBezTo>
                <a:cubicBezTo>
                  <a:pt x="0" y="999"/>
                  <a:pt x="27" y="972"/>
                  <a:pt x="60" y="972"/>
                </a:cubicBezTo>
                <a:cubicBezTo>
                  <a:pt x="93" y="972"/>
                  <a:pt x="120" y="999"/>
                  <a:pt x="120" y="1032"/>
                </a:cubicBezTo>
                <a:close/>
                <a:moveTo>
                  <a:pt x="391" y="498"/>
                </a:moveTo>
                <a:cubicBezTo>
                  <a:pt x="586" y="368"/>
                  <a:pt x="586" y="368"/>
                  <a:pt x="586" y="368"/>
                </a:cubicBezTo>
                <a:cubicBezTo>
                  <a:pt x="304" y="368"/>
                  <a:pt x="304" y="368"/>
                  <a:pt x="304" y="368"/>
                </a:cubicBezTo>
                <a:cubicBezTo>
                  <a:pt x="204" y="368"/>
                  <a:pt x="120" y="450"/>
                  <a:pt x="120" y="548"/>
                </a:cubicBezTo>
                <a:cubicBezTo>
                  <a:pt x="120" y="792"/>
                  <a:pt x="120" y="792"/>
                  <a:pt x="120" y="792"/>
                </a:cubicBezTo>
                <a:cubicBezTo>
                  <a:pt x="120" y="825"/>
                  <a:pt x="93" y="852"/>
                  <a:pt x="60" y="852"/>
                </a:cubicBezTo>
                <a:cubicBezTo>
                  <a:pt x="27" y="852"/>
                  <a:pt x="0" y="825"/>
                  <a:pt x="0" y="792"/>
                </a:cubicBezTo>
                <a:cubicBezTo>
                  <a:pt x="0" y="548"/>
                  <a:pt x="0" y="548"/>
                  <a:pt x="0" y="548"/>
                </a:cubicBezTo>
                <a:cubicBezTo>
                  <a:pt x="0" y="382"/>
                  <a:pt x="138" y="248"/>
                  <a:pt x="304" y="248"/>
                </a:cubicBezTo>
                <a:cubicBezTo>
                  <a:pt x="586" y="248"/>
                  <a:pt x="586" y="248"/>
                  <a:pt x="586" y="248"/>
                </a:cubicBezTo>
                <a:cubicBezTo>
                  <a:pt x="391" y="118"/>
                  <a:pt x="391" y="118"/>
                  <a:pt x="391" y="118"/>
                </a:cubicBezTo>
                <a:cubicBezTo>
                  <a:pt x="363" y="100"/>
                  <a:pt x="356" y="62"/>
                  <a:pt x="374" y="35"/>
                </a:cubicBezTo>
                <a:cubicBezTo>
                  <a:pt x="392" y="7"/>
                  <a:pt x="430" y="0"/>
                  <a:pt x="457" y="18"/>
                </a:cubicBezTo>
                <a:cubicBezTo>
                  <a:pt x="817" y="258"/>
                  <a:pt x="817" y="258"/>
                  <a:pt x="817" y="258"/>
                </a:cubicBezTo>
                <a:cubicBezTo>
                  <a:pt x="834" y="269"/>
                  <a:pt x="844" y="288"/>
                  <a:pt x="844" y="308"/>
                </a:cubicBezTo>
                <a:cubicBezTo>
                  <a:pt x="844" y="328"/>
                  <a:pt x="834" y="347"/>
                  <a:pt x="817" y="358"/>
                </a:cubicBezTo>
                <a:cubicBezTo>
                  <a:pt x="457" y="598"/>
                  <a:pt x="457" y="598"/>
                  <a:pt x="457" y="598"/>
                </a:cubicBezTo>
                <a:cubicBezTo>
                  <a:pt x="430" y="616"/>
                  <a:pt x="392" y="609"/>
                  <a:pt x="374" y="581"/>
                </a:cubicBezTo>
                <a:cubicBezTo>
                  <a:pt x="356" y="554"/>
                  <a:pt x="363" y="516"/>
                  <a:pt x="391" y="498"/>
                </a:cubicBezTo>
                <a:close/>
                <a:moveTo>
                  <a:pt x="784" y="1696"/>
                </a:moveTo>
                <a:cubicBezTo>
                  <a:pt x="817" y="1696"/>
                  <a:pt x="844" y="1723"/>
                  <a:pt x="844" y="1756"/>
                </a:cubicBezTo>
                <a:cubicBezTo>
                  <a:pt x="844" y="1789"/>
                  <a:pt x="817" y="1816"/>
                  <a:pt x="784" y="1816"/>
                </a:cubicBezTo>
                <a:cubicBezTo>
                  <a:pt x="544" y="1816"/>
                  <a:pt x="544" y="1816"/>
                  <a:pt x="544" y="1816"/>
                </a:cubicBezTo>
                <a:cubicBezTo>
                  <a:pt x="511" y="1816"/>
                  <a:pt x="484" y="1789"/>
                  <a:pt x="484" y="1756"/>
                </a:cubicBezTo>
                <a:cubicBezTo>
                  <a:pt x="484" y="1723"/>
                  <a:pt x="511" y="1696"/>
                  <a:pt x="544" y="1696"/>
                </a:cubicBezTo>
                <a:lnTo>
                  <a:pt x="784" y="1696"/>
                </a:lnTo>
                <a:close/>
                <a:moveTo>
                  <a:pt x="1808" y="308"/>
                </a:moveTo>
                <a:cubicBezTo>
                  <a:pt x="1808" y="341"/>
                  <a:pt x="1781" y="368"/>
                  <a:pt x="1748" y="368"/>
                </a:cubicBezTo>
                <a:cubicBezTo>
                  <a:pt x="1264" y="368"/>
                  <a:pt x="1264" y="368"/>
                  <a:pt x="1264" y="368"/>
                </a:cubicBezTo>
                <a:cubicBezTo>
                  <a:pt x="1231" y="368"/>
                  <a:pt x="1204" y="341"/>
                  <a:pt x="1204" y="308"/>
                </a:cubicBezTo>
                <a:cubicBezTo>
                  <a:pt x="1204" y="275"/>
                  <a:pt x="1231" y="248"/>
                  <a:pt x="1264" y="248"/>
                </a:cubicBezTo>
                <a:cubicBezTo>
                  <a:pt x="1748" y="248"/>
                  <a:pt x="1748" y="248"/>
                  <a:pt x="1748" y="248"/>
                </a:cubicBezTo>
                <a:cubicBezTo>
                  <a:pt x="1781" y="248"/>
                  <a:pt x="1808" y="275"/>
                  <a:pt x="1808" y="308"/>
                </a:cubicBezTo>
                <a:close/>
                <a:moveTo>
                  <a:pt x="1204" y="1032"/>
                </a:moveTo>
                <a:cubicBezTo>
                  <a:pt x="1204" y="999"/>
                  <a:pt x="1231" y="972"/>
                  <a:pt x="1264" y="972"/>
                </a:cubicBezTo>
                <a:cubicBezTo>
                  <a:pt x="1748" y="972"/>
                  <a:pt x="1748" y="972"/>
                  <a:pt x="1748" y="972"/>
                </a:cubicBezTo>
                <a:cubicBezTo>
                  <a:pt x="1781" y="972"/>
                  <a:pt x="1808" y="999"/>
                  <a:pt x="1808" y="1032"/>
                </a:cubicBezTo>
                <a:cubicBezTo>
                  <a:pt x="1808" y="1065"/>
                  <a:pt x="1781" y="1092"/>
                  <a:pt x="1748" y="1092"/>
                </a:cubicBezTo>
                <a:cubicBezTo>
                  <a:pt x="1264" y="1092"/>
                  <a:pt x="1264" y="1092"/>
                  <a:pt x="1264" y="1092"/>
                </a:cubicBezTo>
                <a:cubicBezTo>
                  <a:pt x="1231" y="1092"/>
                  <a:pt x="1204" y="1065"/>
                  <a:pt x="1204" y="1032"/>
                </a:cubicBezTo>
                <a:close/>
                <a:moveTo>
                  <a:pt x="1204" y="1756"/>
                </a:moveTo>
                <a:cubicBezTo>
                  <a:pt x="1204" y="1723"/>
                  <a:pt x="1231" y="1696"/>
                  <a:pt x="1264" y="1696"/>
                </a:cubicBezTo>
                <a:cubicBezTo>
                  <a:pt x="1748" y="1696"/>
                  <a:pt x="1748" y="1696"/>
                  <a:pt x="1748" y="1696"/>
                </a:cubicBezTo>
                <a:cubicBezTo>
                  <a:pt x="1781" y="1696"/>
                  <a:pt x="1808" y="1723"/>
                  <a:pt x="1808" y="1756"/>
                </a:cubicBezTo>
                <a:cubicBezTo>
                  <a:pt x="1808" y="1789"/>
                  <a:pt x="1781" y="1816"/>
                  <a:pt x="1748" y="1816"/>
                </a:cubicBezTo>
                <a:cubicBezTo>
                  <a:pt x="1264" y="1816"/>
                  <a:pt x="1264" y="1816"/>
                  <a:pt x="1264" y="1816"/>
                </a:cubicBezTo>
                <a:cubicBezTo>
                  <a:pt x="1231" y="1816"/>
                  <a:pt x="1204" y="1789"/>
                  <a:pt x="1204" y="17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9" name="Freeform 32"/>
          <p:cNvSpPr>
            <a:spLocks noEditPoints="1"/>
          </p:cNvSpPr>
          <p:nvPr/>
        </p:nvSpPr>
        <p:spPr bwMode="auto">
          <a:xfrm>
            <a:off x="725545" y="4572200"/>
            <a:ext cx="392623" cy="392504"/>
          </a:xfrm>
          <a:custGeom>
            <a:avLst/>
            <a:gdLst>
              <a:gd name="T0" fmla="*/ 1380 w 2048"/>
              <a:gd name="T1" fmla="*/ 848 h 2048"/>
              <a:gd name="T2" fmla="*/ 1698 w 2048"/>
              <a:gd name="T3" fmla="*/ 848 h 2048"/>
              <a:gd name="T4" fmla="*/ 1868 w 2048"/>
              <a:gd name="T5" fmla="*/ 968 h 2048"/>
              <a:gd name="T6" fmla="*/ 2048 w 2048"/>
              <a:gd name="T7" fmla="*/ 788 h 2048"/>
              <a:gd name="T8" fmla="*/ 1928 w 2048"/>
              <a:gd name="T9" fmla="*/ 618 h 2048"/>
              <a:gd name="T10" fmla="*/ 1928 w 2048"/>
              <a:gd name="T11" fmla="*/ 60 h 2048"/>
              <a:gd name="T12" fmla="*/ 1868 w 2048"/>
              <a:gd name="T13" fmla="*/ 0 h 2048"/>
              <a:gd name="T14" fmla="*/ 1384 w 2048"/>
              <a:gd name="T15" fmla="*/ 0 h 2048"/>
              <a:gd name="T16" fmla="*/ 1324 w 2048"/>
              <a:gd name="T17" fmla="*/ 60 h 2048"/>
              <a:gd name="T18" fmla="*/ 1324 w 2048"/>
              <a:gd name="T19" fmla="*/ 428 h 2048"/>
              <a:gd name="T20" fmla="*/ 1384 w 2048"/>
              <a:gd name="T21" fmla="*/ 488 h 2048"/>
              <a:gd name="T22" fmla="*/ 1808 w 2048"/>
              <a:gd name="T23" fmla="*/ 488 h 2048"/>
              <a:gd name="T24" fmla="*/ 1808 w 2048"/>
              <a:gd name="T25" fmla="*/ 618 h 2048"/>
              <a:gd name="T26" fmla="*/ 1698 w 2048"/>
              <a:gd name="T27" fmla="*/ 728 h 2048"/>
              <a:gd name="T28" fmla="*/ 1380 w 2048"/>
              <a:gd name="T29" fmla="*/ 728 h 2048"/>
              <a:gd name="T30" fmla="*/ 1080 w 2048"/>
              <a:gd name="T31" fmla="*/ 1028 h 2048"/>
              <a:gd name="T32" fmla="*/ 1380 w 2048"/>
              <a:gd name="T33" fmla="*/ 1328 h 2048"/>
              <a:gd name="T34" fmla="*/ 1748 w 2048"/>
              <a:gd name="T35" fmla="*/ 1328 h 2048"/>
              <a:gd name="T36" fmla="*/ 1928 w 2048"/>
              <a:gd name="T37" fmla="*/ 1508 h 2048"/>
              <a:gd name="T38" fmla="*/ 1748 w 2048"/>
              <a:gd name="T39" fmla="*/ 1688 h 2048"/>
              <a:gd name="T40" fmla="*/ 1049 w 2048"/>
              <a:gd name="T41" fmla="*/ 1688 h 2048"/>
              <a:gd name="T42" fmla="*/ 1080 w 2048"/>
              <a:gd name="T43" fmla="*/ 1508 h 2048"/>
              <a:gd name="T44" fmla="*/ 540 w 2048"/>
              <a:gd name="T45" fmla="*/ 968 h 2048"/>
              <a:gd name="T46" fmla="*/ 0 w 2048"/>
              <a:gd name="T47" fmla="*/ 1504 h 2048"/>
              <a:gd name="T48" fmla="*/ 540 w 2048"/>
              <a:gd name="T49" fmla="*/ 2048 h 2048"/>
              <a:gd name="T50" fmla="*/ 989 w 2048"/>
              <a:gd name="T51" fmla="*/ 1808 h 2048"/>
              <a:gd name="T52" fmla="*/ 1748 w 2048"/>
              <a:gd name="T53" fmla="*/ 1808 h 2048"/>
              <a:gd name="T54" fmla="*/ 2048 w 2048"/>
              <a:gd name="T55" fmla="*/ 1508 h 2048"/>
              <a:gd name="T56" fmla="*/ 1748 w 2048"/>
              <a:gd name="T57" fmla="*/ 1208 h 2048"/>
              <a:gd name="T58" fmla="*/ 1380 w 2048"/>
              <a:gd name="T59" fmla="*/ 1208 h 2048"/>
              <a:gd name="T60" fmla="*/ 1200 w 2048"/>
              <a:gd name="T61" fmla="*/ 1028 h 2048"/>
              <a:gd name="T62" fmla="*/ 1380 w 2048"/>
              <a:gd name="T63" fmla="*/ 848 h 2048"/>
              <a:gd name="T64" fmla="*/ 1444 w 2048"/>
              <a:gd name="T65" fmla="*/ 368 h 2048"/>
              <a:gd name="T66" fmla="*/ 1444 w 2048"/>
              <a:gd name="T67" fmla="*/ 120 h 2048"/>
              <a:gd name="T68" fmla="*/ 1808 w 2048"/>
              <a:gd name="T69" fmla="*/ 120 h 2048"/>
              <a:gd name="T70" fmla="*/ 1808 w 2048"/>
              <a:gd name="T71" fmla="*/ 368 h 2048"/>
              <a:gd name="T72" fmla="*/ 1444 w 2048"/>
              <a:gd name="T73" fmla="*/ 368 h 2048"/>
              <a:gd name="T74" fmla="*/ 1868 w 2048"/>
              <a:gd name="T75" fmla="*/ 728 h 2048"/>
              <a:gd name="T76" fmla="*/ 1928 w 2048"/>
              <a:gd name="T77" fmla="*/ 788 h 2048"/>
              <a:gd name="T78" fmla="*/ 1868 w 2048"/>
              <a:gd name="T79" fmla="*/ 848 h 2048"/>
              <a:gd name="T80" fmla="*/ 1808 w 2048"/>
              <a:gd name="T81" fmla="*/ 788 h 2048"/>
              <a:gd name="T82" fmla="*/ 1868 w 2048"/>
              <a:gd name="T83" fmla="*/ 728 h 2048"/>
              <a:gd name="T84" fmla="*/ 540 w 2048"/>
              <a:gd name="T85" fmla="*/ 1928 h 2048"/>
              <a:gd name="T86" fmla="*/ 120 w 2048"/>
              <a:gd name="T87" fmla="*/ 1504 h 2048"/>
              <a:gd name="T88" fmla="*/ 540 w 2048"/>
              <a:gd name="T89" fmla="*/ 1088 h 2048"/>
              <a:gd name="T90" fmla="*/ 960 w 2048"/>
              <a:gd name="T91" fmla="*/ 1508 h 2048"/>
              <a:gd name="T92" fmla="*/ 540 w 2048"/>
              <a:gd name="T93" fmla="*/ 1928 h 2048"/>
              <a:gd name="T94" fmla="*/ 540 w 2048"/>
              <a:gd name="T95" fmla="*/ 1208 h 2048"/>
              <a:gd name="T96" fmla="*/ 240 w 2048"/>
              <a:gd name="T97" fmla="*/ 1508 h 2048"/>
              <a:gd name="T98" fmla="*/ 540 w 2048"/>
              <a:gd name="T99" fmla="*/ 1808 h 2048"/>
              <a:gd name="T100" fmla="*/ 840 w 2048"/>
              <a:gd name="T101" fmla="*/ 1508 h 2048"/>
              <a:gd name="T102" fmla="*/ 540 w 2048"/>
              <a:gd name="T103" fmla="*/ 1208 h 2048"/>
              <a:gd name="T104" fmla="*/ 540 w 2048"/>
              <a:gd name="T105" fmla="*/ 1688 h 2048"/>
              <a:gd name="T106" fmla="*/ 360 w 2048"/>
              <a:gd name="T107" fmla="*/ 1508 h 2048"/>
              <a:gd name="T108" fmla="*/ 540 w 2048"/>
              <a:gd name="T109" fmla="*/ 1328 h 2048"/>
              <a:gd name="T110" fmla="*/ 720 w 2048"/>
              <a:gd name="T111" fmla="*/ 1508 h 2048"/>
              <a:gd name="T112" fmla="*/ 540 w 2048"/>
              <a:gd name="T113" fmla="*/ 1688 h 2048"/>
              <a:gd name="T114" fmla="*/ 600 w 2048"/>
              <a:gd name="T115" fmla="*/ 1508 h 2048"/>
              <a:gd name="T116" fmla="*/ 540 w 2048"/>
              <a:gd name="T117" fmla="*/ 1568 h 2048"/>
              <a:gd name="T118" fmla="*/ 480 w 2048"/>
              <a:gd name="T119" fmla="*/ 1508 h 2048"/>
              <a:gd name="T120" fmla="*/ 540 w 2048"/>
              <a:gd name="T121" fmla="*/ 1448 h 2048"/>
              <a:gd name="T122" fmla="*/ 600 w 2048"/>
              <a:gd name="T123" fmla="*/ 150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48" h="2048">
                <a:moveTo>
                  <a:pt x="1380" y="848"/>
                </a:moveTo>
                <a:cubicBezTo>
                  <a:pt x="1698" y="848"/>
                  <a:pt x="1698" y="848"/>
                  <a:pt x="1698" y="848"/>
                </a:cubicBezTo>
                <a:cubicBezTo>
                  <a:pt x="1723" y="918"/>
                  <a:pt x="1790" y="968"/>
                  <a:pt x="1868" y="968"/>
                </a:cubicBezTo>
                <a:cubicBezTo>
                  <a:pt x="1967" y="968"/>
                  <a:pt x="2048" y="887"/>
                  <a:pt x="2048" y="788"/>
                </a:cubicBezTo>
                <a:cubicBezTo>
                  <a:pt x="2048" y="710"/>
                  <a:pt x="1998" y="643"/>
                  <a:pt x="1928" y="618"/>
                </a:cubicBezTo>
                <a:cubicBezTo>
                  <a:pt x="1928" y="60"/>
                  <a:pt x="1928" y="60"/>
                  <a:pt x="1928" y="60"/>
                </a:cubicBezTo>
                <a:cubicBezTo>
                  <a:pt x="1928" y="27"/>
                  <a:pt x="1901" y="0"/>
                  <a:pt x="1868" y="0"/>
                </a:cubicBezTo>
                <a:cubicBezTo>
                  <a:pt x="1384" y="0"/>
                  <a:pt x="1384" y="0"/>
                  <a:pt x="1384" y="0"/>
                </a:cubicBezTo>
                <a:cubicBezTo>
                  <a:pt x="1351" y="0"/>
                  <a:pt x="1324" y="27"/>
                  <a:pt x="1324" y="60"/>
                </a:cubicBezTo>
                <a:cubicBezTo>
                  <a:pt x="1324" y="428"/>
                  <a:pt x="1324" y="428"/>
                  <a:pt x="1324" y="428"/>
                </a:cubicBezTo>
                <a:cubicBezTo>
                  <a:pt x="1324" y="461"/>
                  <a:pt x="1351" y="488"/>
                  <a:pt x="1384" y="488"/>
                </a:cubicBezTo>
                <a:cubicBezTo>
                  <a:pt x="1808" y="488"/>
                  <a:pt x="1808" y="488"/>
                  <a:pt x="1808" y="488"/>
                </a:cubicBezTo>
                <a:cubicBezTo>
                  <a:pt x="1808" y="618"/>
                  <a:pt x="1808" y="618"/>
                  <a:pt x="1808" y="618"/>
                </a:cubicBezTo>
                <a:cubicBezTo>
                  <a:pt x="1757" y="636"/>
                  <a:pt x="1716" y="677"/>
                  <a:pt x="1698" y="728"/>
                </a:cubicBezTo>
                <a:cubicBezTo>
                  <a:pt x="1380" y="728"/>
                  <a:pt x="1380" y="728"/>
                  <a:pt x="1380" y="728"/>
                </a:cubicBezTo>
                <a:cubicBezTo>
                  <a:pt x="1214" y="728"/>
                  <a:pt x="1080" y="863"/>
                  <a:pt x="1080" y="1028"/>
                </a:cubicBezTo>
                <a:cubicBezTo>
                  <a:pt x="1080" y="1193"/>
                  <a:pt x="1214" y="1328"/>
                  <a:pt x="1380" y="1328"/>
                </a:cubicBezTo>
                <a:cubicBezTo>
                  <a:pt x="1748" y="1328"/>
                  <a:pt x="1748" y="1328"/>
                  <a:pt x="1748" y="1328"/>
                </a:cubicBezTo>
                <a:cubicBezTo>
                  <a:pt x="1847" y="1328"/>
                  <a:pt x="1928" y="1409"/>
                  <a:pt x="1928" y="1508"/>
                </a:cubicBezTo>
                <a:cubicBezTo>
                  <a:pt x="1928" y="1607"/>
                  <a:pt x="1847" y="1688"/>
                  <a:pt x="1748" y="1688"/>
                </a:cubicBezTo>
                <a:cubicBezTo>
                  <a:pt x="1049" y="1688"/>
                  <a:pt x="1049" y="1688"/>
                  <a:pt x="1049" y="1688"/>
                </a:cubicBezTo>
                <a:cubicBezTo>
                  <a:pt x="1069" y="1632"/>
                  <a:pt x="1080" y="1571"/>
                  <a:pt x="1080" y="1508"/>
                </a:cubicBezTo>
                <a:cubicBezTo>
                  <a:pt x="1080" y="1210"/>
                  <a:pt x="838" y="968"/>
                  <a:pt x="540" y="968"/>
                </a:cubicBezTo>
                <a:cubicBezTo>
                  <a:pt x="241" y="968"/>
                  <a:pt x="0" y="1206"/>
                  <a:pt x="0" y="1504"/>
                </a:cubicBezTo>
                <a:cubicBezTo>
                  <a:pt x="0" y="1804"/>
                  <a:pt x="242" y="2048"/>
                  <a:pt x="540" y="2048"/>
                </a:cubicBezTo>
                <a:cubicBezTo>
                  <a:pt x="727" y="2048"/>
                  <a:pt x="892" y="1953"/>
                  <a:pt x="989" y="1808"/>
                </a:cubicBezTo>
                <a:cubicBezTo>
                  <a:pt x="1748" y="1808"/>
                  <a:pt x="1748" y="1808"/>
                  <a:pt x="1748" y="1808"/>
                </a:cubicBezTo>
                <a:cubicBezTo>
                  <a:pt x="1913" y="1808"/>
                  <a:pt x="2048" y="1673"/>
                  <a:pt x="2048" y="1508"/>
                </a:cubicBezTo>
                <a:cubicBezTo>
                  <a:pt x="2048" y="1343"/>
                  <a:pt x="1913" y="1208"/>
                  <a:pt x="1748" y="1208"/>
                </a:cubicBezTo>
                <a:cubicBezTo>
                  <a:pt x="1380" y="1208"/>
                  <a:pt x="1380" y="1208"/>
                  <a:pt x="1380" y="1208"/>
                </a:cubicBezTo>
                <a:cubicBezTo>
                  <a:pt x="1281" y="1208"/>
                  <a:pt x="1200" y="1127"/>
                  <a:pt x="1200" y="1028"/>
                </a:cubicBezTo>
                <a:cubicBezTo>
                  <a:pt x="1200" y="929"/>
                  <a:pt x="1281" y="848"/>
                  <a:pt x="1380" y="848"/>
                </a:cubicBezTo>
                <a:close/>
                <a:moveTo>
                  <a:pt x="1444" y="368"/>
                </a:moveTo>
                <a:cubicBezTo>
                  <a:pt x="1444" y="120"/>
                  <a:pt x="1444" y="120"/>
                  <a:pt x="1444" y="120"/>
                </a:cubicBezTo>
                <a:cubicBezTo>
                  <a:pt x="1808" y="120"/>
                  <a:pt x="1808" y="120"/>
                  <a:pt x="1808" y="120"/>
                </a:cubicBezTo>
                <a:cubicBezTo>
                  <a:pt x="1808" y="368"/>
                  <a:pt x="1808" y="368"/>
                  <a:pt x="1808" y="368"/>
                </a:cubicBezTo>
                <a:lnTo>
                  <a:pt x="1444" y="368"/>
                </a:lnTo>
                <a:close/>
                <a:moveTo>
                  <a:pt x="1868" y="728"/>
                </a:moveTo>
                <a:cubicBezTo>
                  <a:pt x="1901" y="728"/>
                  <a:pt x="1928" y="755"/>
                  <a:pt x="1928" y="788"/>
                </a:cubicBezTo>
                <a:cubicBezTo>
                  <a:pt x="1928" y="821"/>
                  <a:pt x="1901" y="848"/>
                  <a:pt x="1868" y="848"/>
                </a:cubicBezTo>
                <a:cubicBezTo>
                  <a:pt x="1835" y="848"/>
                  <a:pt x="1808" y="821"/>
                  <a:pt x="1808" y="788"/>
                </a:cubicBezTo>
                <a:cubicBezTo>
                  <a:pt x="1808" y="755"/>
                  <a:pt x="1835" y="728"/>
                  <a:pt x="1868" y="728"/>
                </a:cubicBezTo>
                <a:close/>
                <a:moveTo>
                  <a:pt x="540" y="1928"/>
                </a:moveTo>
                <a:cubicBezTo>
                  <a:pt x="308" y="1928"/>
                  <a:pt x="120" y="1738"/>
                  <a:pt x="120" y="1504"/>
                </a:cubicBezTo>
                <a:cubicBezTo>
                  <a:pt x="120" y="1275"/>
                  <a:pt x="308" y="1088"/>
                  <a:pt x="540" y="1088"/>
                </a:cubicBezTo>
                <a:cubicBezTo>
                  <a:pt x="771" y="1088"/>
                  <a:pt x="960" y="1276"/>
                  <a:pt x="960" y="1508"/>
                </a:cubicBezTo>
                <a:cubicBezTo>
                  <a:pt x="960" y="1740"/>
                  <a:pt x="771" y="1928"/>
                  <a:pt x="540" y="1928"/>
                </a:cubicBezTo>
                <a:close/>
                <a:moveTo>
                  <a:pt x="540" y="1208"/>
                </a:moveTo>
                <a:cubicBezTo>
                  <a:pt x="374" y="1208"/>
                  <a:pt x="240" y="1343"/>
                  <a:pt x="240" y="1508"/>
                </a:cubicBezTo>
                <a:cubicBezTo>
                  <a:pt x="240" y="1673"/>
                  <a:pt x="374" y="1808"/>
                  <a:pt x="540" y="1808"/>
                </a:cubicBezTo>
                <a:cubicBezTo>
                  <a:pt x="705" y="1808"/>
                  <a:pt x="840" y="1673"/>
                  <a:pt x="840" y="1508"/>
                </a:cubicBezTo>
                <a:cubicBezTo>
                  <a:pt x="840" y="1343"/>
                  <a:pt x="705" y="1208"/>
                  <a:pt x="540" y="1208"/>
                </a:cubicBezTo>
                <a:close/>
                <a:moveTo>
                  <a:pt x="540" y="1688"/>
                </a:moveTo>
                <a:cubicBezTo>
                  <a:pt x="441" y="1688"/>
                  <a:pt x="360" y="1607"/>
                  <a:pt x="360" y="1508"/>
                </a:cubicBezTo>
                <a:cubicBezTo>
                  <a:pt x="360" y="1409"/>
                  <a:pt x="441" y="1328"/>
                  <a:pt x="540" y="1328"/>
                </a:cubicBezTo>
                <a:cubicBezTo>
                  <a:pt x="639" y="1328"/>
                  <a:pt x="720" y="1409"/>
                  <a:pt x="720" y="1508"/>
                </a:cubicBezTo>
                <a:cubicBezTo>
                  <a:pt x="720" y="1607"/>
                  <a:pt x="639" y="1688"/>
                  <a:pt x="540" y="1688"/>
                </a:cubicBezTo>
                <a:close/>
                <a:moveTo>
                  <a:pt x="600" y="1508"/>
                </a:moveTo>
                <a:cubicBezTo>
                  <a:pt x="600" y="1541"/>
                  <a:pt x="573" y="1568"/>
                  <a:pt x="540" y="1568"/>
                </a:cubicBezTo>
                <a:cubicBezTo>
                  <a:pt x="507" y="1568"/>
                  <a:pt x="480" y="1541"/>
                  <a:pt x="480" y="1508"/>
                </a:cubicBezTo>
                <a:cubicBezTo>
                  <a:pt x="480" y="1475"/>
                  <a:pt x="507" y="1448"/>
                  <a:pt x="540" y="1448"/>
                </a:cubicBezTo>
                <a:cubicBezTo>
                  <a:pt x="573" y="1448"/>
                  <a:pt x="600" y="1475"/>
                  <a:pt x="600" y="15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30" name="Freeform 34"/>
          <p:cNvSpPr>
            <a:spLocks noEditPoints="1"/>
          </p:cNvSpPr>
          <p:nvPr/>
        </p:nvSpPr>
        <p:spPr bwMode="auto">
          <a:xfrm>
            <a:off x="2172778" y="4563691"/>
            <a:ext cx="409876" cy="409524"/>
          </a:xfrm>
          <a:custGeom>
            <a:avLst/>
            <a:gdLst>
              <a:gd name="T0" fmla="*/ 1834 w 2138"/>
              <a:gd name="T1" fmla="*/ 1405 h 2137"/>
              <a:gd name="T2" fmla="*/ 733 w 2138"/>
              <a:gd name="T3" fmla="*/ 304 h 2137"/>
              <a:gd name="T4" fmla="*/ 70 w 2138"/>
              <a:gd name="T5" fmla="*/ 1813 h 2137"/>
              <a:gd name="T6" fmla="*/ 325 w 2138"/>
              <a:gd name="T7" fmla="*/ 2067 h 2137"/>
              <a:gd name="T8" fmla="*/ 1749 w 2138"/>
              <a:gd name="T9" fmla="*/ 1320 h 2137"/>
              <a:gd name="T10" fmla="*/ 1343 w 2138"/>
              <a:gd name="T11" fmla="*/ 1390 h 2137"/>
              <a:gd name="T12" fmla="*/ 1819 w 2138"/>
              <a:gd name="T13" fmla="*/ 914 h 2137"/>
              <a:gd name="T14" fmla="*/ 1749 w 2138"/>
              <a:gd name="T15" fmla="*/ 1320 h 2137"/>
              <a:gd name="T16" fmla="*/ 1749 w 2138"/>
              <a:gd name="T17" fmla="*/ 388 h 2137"/>
              <a:gd name="T18" fmla="*/ 1819 w 2138"/>
              <a:gd name="T19" fmla="*/ 794 h 2137"/>
              <a:gd name="T20" fmla="*/ 1343 w 2138"/>
              <a:gd name="T21" fmla="*/ 318 h 2137"/>
              <a:gd name="T22" fmla="*/ 1284 w 2138"/>
              <a:gd name="T23" fmla="*/ 555 h 2137"/>
              <a:gd name="T24" fmla="*/ 1343 w 2138"/>
              <a:gd name="T25" fmla="*/ 439 h 2137"/>
              <a:gd name="T26" fmla="*/ 1699 w 2138"/>
              <a:gd name="T27" fmla="*/ 794 h 2137"/>
              <a:gd name="T28" fmla="*/ 1583 w 2138"/>
              <a:gd name="T29" fmla="*/ 854 h 2137"/>
              <a:gd name="T30" fmla="*/ 1699 w 2138"/>
              <a:gd name="T31" fmla="*/ 914 h 2137"/>
              <a:gd name="T32" fmla="*/ 1343 w 2138"/>
              <a:gd name="T33" fmla="*/ 1269 h 2137"/>
              <a:gd name="T34" fmla="*/ 1284 w 2138"/>
              <a:gd name="T35" fmla="*/ 1154 h 2137"/>
              <a:gd name="T36" fmla="*/ 1224 w 2138"/>
              <a:gd name="T37" fmla="*/ 1269 h 2137"/>
              <a:gd name="T38" fmla="*/ 869 w 2138"/>
              <a:gd name="T39" fmla="*/ 914 h 2137"/>
              <a:gd name="T40" fmla="*/ 984 w 2138"/>
              <a:gd name="T41" fmla="*/ 854 h 2137"/>
              <a:gd name="T42" fmla="*/ 869 w 2138"/>
              <a:gd name="T43" fmla="*/ 794 h 2137"/>
              <a:gd name="T44" fmla="*/ 1224 w 2138"/>
              <a:gd name="T45" fmla="*/ 439 h 2137"/>
              <a:gd name="T46" fmla="*/ 1284 w 2138"/>
              <a:gd name="T47" fmla="*/ 555 h 2137"/>
              <a:gd name="T48" fmla="*/ 1224 w 2138"/>
              <a:gd name="T49" fmla="*/ 198 h 2137"/>
              <a:gd name="T50" fmla="*/ 902 w 2138"/>
              <a:gd name="T51" fmla="*/ 473 h 2137"/>
              <a:gd name="T52" fmla="*/ 628 w 2138"/>
              <a:gd name="T53" fmla="*/ 794 h 2137"/>
              <a:gd name="T54" fmla="*/ 748 w 2138"/>
              <a:gd name="T55" fmla="*/ 914 h 2137"/>
              <a:gd name="T56" fmla="*/ 1224 w 2138"/>
              <a:gd name="T57" fmla="*/ 1390 h 2137"/>
              <a:gd name="T58" fmla="*/ 818 w 2138"/>
              <a:gd name="T59" fmla="*/ 1320 h 2137"/>
              <a:gd name="T60" fmla="*/ 748 w 2138"/>
              <a:gd name="T61" fmla="*/ 914 h 2137"/>
              <a:gd name="T62" fmla="*/ 733 w 2138"/>
              <a:gd name="T63" fmla="*/ 1405 h 2137"/>
              <a:gd name="T64" fmla="*/ 452 w 2138"/>
              <a:gd name="T65" fmla="*/ 1771 h 2137"/>
              <a:gd name="T66" fmla="*/ 692 w 2138"/>
              <a:gd name="T67" fmla="*/ 1361 h 2137"/>
              <a:gd name="T68" fmla="*/ 155 w 2138"/>
              <a:gd name="T69" fmla="*/ 1898 h 2137"/>
              <a:gd name="T70" fmla="*/ 367 w 2138"/>
              <a:gd name="T71" fmla="*/ 1856 h 2137"/>
              <a:gd name="T72" fmla="*/ 155 w 2138"/>
              <a:gd name="T73" fmla="*/ 1983 h 2137"/>
              <a:gd name="T74" fmla="*/ 1377 w 2138"/>
              <a:gd name="T75" fmla="*/ 894 h 2137"/>
              <a:gd name="T76" fmla="*/ 1550 w 2138"/>
              <a:gd name="T77" fmla="*/ 681 h 2137"/>
              <a:gd name="T78" fmla="*/ 1457 w 2138"/>
              <a:gd name="T79" fmla="*/ 1001 h 2137"/>
              <a:gd name="T80" fmla="*/ 1176 w 2138"/>
              <a:gd name="T81" fmla="*/ 927 h 2137"/>
              <a:gd name="T82" fmla="*/ 1002 w 2138"/>
              <a:gd name="T83" fmla="*/ 1016 h 2137"/>
              <a:gd name="T84" fmla="*/ 1121 w 2138"/>
              <a:gd name="T85" fmla="*/ 812 h 2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38" h="2137">
                <a:moveTo>
                  <a:pt x="875" y="1517"/>
                </a:moveTo>
                <a:cubicBezTo>
                  <a:pt x="1178" y="1704"/>
                  <a:pt x="1577" y="1662"/>
                  <a:pt x="1834" y="1405"/>
                </a:cubicBezTo>
                <a:cubicBezTo>
                  <a:pt x="2137" y="1102"/>
                  <a:pt x="2138" y="607"/>
                  <a:pt x="1834" y="304"/>
                </a:cubicBezTo>
                <a:cubicBezTo>
                  <a:pt x="1531" y="0"/>
                  <a:pt x="1037" y="0"/>
                  <a:pt x="733" y="304"/>
                </a:cubicBezTo>
                <a:cubicBezTo>
                  <a:pt x="472" y="565"/>
                  <a:pt x="437" y="965"/>
                  <a:pt x="621" y="1263"/>
                </a:cubicBezTo>
                <a:cubicBezTo>
                  <a:pt x="569" y="1314"/>
                  <a:pt x="98" y="1785"/>
                  <a:pt x="70" y="1813"/>
                </a:cubicBezTo>
                <a:cubicBezTo>
                  <a:pt x="0" y="1883"/>
                  <a:pt x="0" y="1997"/>
                  <a:pt x="70" y="2067"/>
                </a:cubicBezTo>
                <a:cubicBezTo>
                  <a:pt x="141" y="2137"/>
                  <a:pt x="254" y="2137"/>
                  <a:pt x="325" y="2067"/>
                </a:cubicBezTo>
                <a:cubicBezTo>
                  <a:pt x="354" y="2038"/>
                  <a:pt x="827" y="1565"/>
                  <a:pt x="875" y="1517"/>
                </a:cubicBezTo>
                <a:close/>
                <a:moveTo>
                  <a:pt x="1749" y="1320"/>
                </a:moveTo>
                <a:cubicBezTo>
                  <a:pt x="1636" y="1433"/>
                  <a:pt x="1492" y="1497"/>
                  <a:pt x="1343" y="1510"/>
                </a:cubicBezTo>
                <a:cubicBezTo>
                  <a:pt x="1343" y="1390"/>
                  <a:pt x="1343" y="1390"/>
                  <a:pt x="1343" y="1390"/>
                </a:cubicBezTo>
                <a:cubicBezTo>
                  <a:pt x="1465" y="1377"/>
                  <a:pt x="1577" y="1323"/>
                  <a:pt x="1665" y="1236"/>
                </a:cubicBezTo>
                <a:cubicBezTo>
                  <a:pt x="1752" y="1148"/>
                  <a:pt x="1806" y="1036"/>
                  <a:pt x="1819" y="914"/>
                </a:cubicBezTo>
                <a:cubicBezTo>
                  <a:pt x="1939" y="914"/>
                  <a:pt x="1939" y="914"/>
                  <a:pt x="1939" y="914"/>
                </a:cubicBezTo>
                <a:cubicBezTo>
                  <a:pt x="1926" y="1062"/>
                  <a:pt x="1863" y="1207"/>
                  <a:pt x="1749" y="1320"/>
                </a:cubicBezTo>
                <a:close/>
                <a:moveTo>
                  <a:pt x="1343" y="198"/>
                </a:moveTo>
                <a:cubicBezTo>
                  <a:pt x="1492" y="212"/>
                  <a:pt x="1636" y="275"/>
                  <a:pt x="1749" y="388"/>
                </a:cubicBezTo>
                <a:cubicBezTo>
                  <a:pt x="1863" y="502"/>
                  <a:pt x="1926" y="646"/>
                  <a:pt x="1939" y="794"/>
                </a:cubicBezTo>
                <a:cubicBezTo>
                  <a:pt x="1819" y="794"/>
                  <a:pt x="1819" y="794"/>
                  <a:pt x="1819" y="794"/>
                </a:cubicBezTo>
                <a:cubicBezTo>
                  <a:pt x="1806" y="673"/>
                  <a:pt x="1752" y="560"/>
                  <a:pt x="1665" y="473"/>
                </a:cubicBezTo>
                <a:cubicBezTo>
                  <a:pt x="1577" y="385"/>
                  <a:pt x="1465" y="332"/>
                  <a:pt x="1343" y="318"/>
                </a:cubicBezTo>
                <a:lnTo>
                  <a:pt x="1343" y="198"/>
                </a:lnTo>
                <a:close/>
                <a:moveTo>
                  <a:pt x="1284" y="555"/>
                </a:moveTo>
                <a:cubicBezTo>
                  <a:pt x="1317" y="555"/>
                  <a:pt x="1343" y="528"/>
                  <a:pt x="1343" y="495"/>
                </a:cubicBezTo>
                <a:cubicBezTo>
                  <a:pt x="1343" y="439"/>
                  <a:pt x="1343" y="439"/>
                  <a:pt x="1343" y="439"/>
                </a:cubicBezTo>
                <a:cubicBezTo>
                  <a:pt x="1433" y="452"/>
                  <a:pt x="1515" y="493"/>
                  <a:pt x="1580" y="558"/>
                </a:cubicBezTo>
                <a:cubicBezTo>
                  <a:pt x="1645" y="622"/>
                  <a:pt x="1686" y="705"/>
                  <a:pt x="1699" y="794"/>
                </a:cubicBezTo>
                <a:cubicBezTo>
                  <a:pt x="1643" y="794"/>
                  <a:pt x="1643" y="794"/>
                  <a:pt x="1643" y="794"/>
                </a:cubicBezTo>
                <a:cubicBezTo>
                  <a:pt x="1610" y="794"/>
                  <a:pt x="1583" y="821"/>
                  <a:pt x="1583" y="854"/>
                </a:cubicBezTo>
                <a:cubicBezTo>
                  <a:pt x="1583" y="887"/>
                  <a:pt x="1610" y="914"/>
                  <a:pt x="1643" y="914"/>
                </a:cubicBezTo>
                <a:cubicBezTo>
                  <a:pt x="1699" y="914"/>
                  <a:pt x="1699" y="914"/>
                  <a:pt x="1699" y="914"/>
                </a:cubicBezTo>
                <a:cubicBezTo>
                  <a:pt x="1686" y="1003"/>
                  <a:pt x="1645" y="1086"/>
                  <a:pt x="1580" y="1151"/>
                </a:cubicBezTo>
                <a:cubicBezTo>
                  <a:pt x="1515" y="1216"/>
                  <a:pt x="1433" y="1257"/>
                  <a:pt x="1343" y="1269"/>
                </a:cubicBezTo>
                <a:cubicBezTo>
                  <a:pt x="1343" y="1214"/>
                  <a:pt x="1343" y="1214"/>
                  <a:pt x="1343" y="1214"/>
                </a:cubicBezTo>
                <a:cubicBezTo>
                  <a:pt x="1343" y="1180"/>
                  <a:pt x="1317" y="1154"/>
                  <a:pt x="1284" y="1154"/>
                </a:cubicBezTo>
                <a:cubicBezTo>
                  <a:pt x="1250" y="1154"/>
                  <a:pt x="1224" y="1180"/>
                  <a:pt x="1224" y="1214"/>
                </a:cubicBezTo>
                <a:cubicBezTo>
                  <a:pt x="1224" y="1269"/>
                  <a:pt x="1224" y="1269"/>
                  <a:pt x="1224" y="1269"/>
                </a:cubicBezTo>
                <a:cubicBezTo>
                  <a:pt x="1134" y="1257"/>
                  <a:pt x="1052" y="1216"/>
                  <a:pt x="987" y="1151"/>
                </a:cubicBezTo>
                <a:cubicBezTo>
                  <a:pt x="922" y="1086"/>
                  <a:pt x="881" y="1004"/>
                  <a:pt x="869" y="914"/>
                </a:cubicBezTo>
                <a:cubicBezTo>
                  <a:pt x="924" y="914"/>
                  <a:pt x="924" y="914"/>
                  <a:pt x="924" y="914"/>
                </a:cubicBezTo>
                <a:cubicBezTo>
                  <a:pt x="957" y="914"/>
                  <a:pt x="984" y="887"/>
                  <a:pt x="984" y="854"/>
                </a:cubicBezTo>
                <a:cubicBezTo>
                  <a:pt x="984" y="821"/>
                  <a:pt x="957" y="794"/>
                  <a:pt x="924" y="794"/>
                </a:cubicBezTo>
                <a:cubicBezTo>
                  <a:pt x="869" y="794"/>
                  <a:pt x="869" y="794"/>
                  <a:pt x="869" y="794"/>
                </a:cubicBezTo>
                <a:cubicBezTo>
                  <a:pt x="881" y="705"/>
                  <a:pt x="922" y="622"/>
                  <a:pt x="987" y="558"/>
                </a:cubicBezTo>
                <a:cubicBezTo>
                  <a:pt x="1052" y="493"/>
                  <a:pt x="1134" y="452"/>
                  <a:pt x="1224" y="439"/>
                </a:cubicBezTo>
                <a:cubicBezTo>
                  <a:pt x="1224" y="495"/>
                  <a:pt x="1224" y="495"/>
                  <a:pt x="1224" y="495"/>
                </a:cubicBezTo>
                <a:cubicBezTo>
                  <a:pt x="1224" y="528"/>
                  <a:pt x="1250" y="555"/>
                  <a:pt x="1284" y="555"/>
                </a:cubicBezTo>
                <a:close/>
                <a:moveTo>
                  <a:pt x="818" y="388"/>
                </a:moveTo>
                <a:cubicBezTo>
                  <a:pt x="931" y="275"/>
                  <a:pt x="1075" y="212"/>
                  <a:pt x="1224" y="198"/>
                </a:cubicBezTo>
                <a:cubicBezTo>
                  <a:pt x="1224" y="318"/>
                  <a:pt x="1224" y="318"/>
                  <a:pt x="1224" y="318"/>
                </a:cubicBezTo>
                <a:cubicBezTo>
                  <a:pt x="1102" y="332"/>
                  <a:pt x="990" y="385"/>
                  <a:pt x="902" y="473"/>
                </a:cubicBezTo>
                <a:cubicBezTo>
                  <a:pt x="815" y="560"/>
                  <a:pt x="761" y="673"/>
                  <a:pt x="748" y="794"/>
                </a:cubicBezTo>
                <a:cubicBezTo>
                  <a:pt x="628" y="794"/>
                  <a:pt x="628" y="794"/>
                  <a:pt x="628" y="794"/>
                </a:cubicBezTo>
                <a:cubicBezTo>
                  <a:pt x="641" y="646"/>
                  <a:pt x="704" y="502"/>
                  <a:pt x="818" y="388"/>
                </a:cubicBezTo>
                <a:close/>
                <a:moveTo>
                  <a:pt x="748" y="914"/>
                </a:moveTo>
                <a:cubicBezTo>
                  <a:pt x="761" y="1036"/>
                  <a:pt x="815" y="1148"/>
                  <a:pt x="902" y="1236"/>
                </a:cubicBezTo>
                <a:cubicBezTo>
                  <a:pt x="990" y="1323"/>
                  <a:pt x="1102" y="1377"/>
                  <a:pt x="1224" y="1390"/>
                </a:cubicBezTo>
                <a:cubicBezTo>
                  <a:pt x="1224" y="1510"/>
                  <a:pt x="1224" y="1510"/>
                  <a:pt x="1224" y="1510"/>
                </a:cubicBezTo>
                <a:cubicBezTo>
                  <a:pt x="1075" y="1497"/>
                  <a:pt x="931" y="1433"/>
                  <a:pt x="818" y="1320"/>
                </a:cubicBezTo>
                <a:cubicBezTo>
                  <a:pt x="704" y="1207"/>
                  <a:pt x="641" y="1062"/>
                  <a:pt x="628" y="914"/>
                </a:cubicBezTo>
                <a:lnTo>
                  <a:pt x="748" y="914"/>
                </a:lnTo>
                <a:close/>
                <a:moveTo>
                  <a:pt x="692" y="1361"/>
                </a:moveTo>
                <a:cubicBezTo>
                  <a:pt x="705" y="1376"/>
                  <a:pt x="719" y="1391"/>
                  <a:pt x="733" y="1405"/>
                </a:cubicBezTo>
                <a:cubicBezTo>
                  <a:pt x="747" y="1419"/>
                  <a:pt x="762" y="1433"/>
                  <a:pt x="777" y="1446"/>
                </a:cubicBezTo>
                <a:cubicBezTo>
                  <a:pt x="452" y="1771"/>
                  <a:pt x="452" y="1771"/>
                  <a:pt x="452" y="1771"/>
                </a:cubicBezTo>
                <a:cubicBezTo>
                  <a:pt x="367" y="1686"/>
                  <a:pt x="367" y="1686"/>
                  <a:pt x="367" y="1686"/>
                </a:cubicBezTo>
                <a:lnTo>
                  <a:pt x="692" y="1361"/>
                </a:lnTo>
                <a:close/>
                <a:moveTo>
                  <a:pt x="155" y="1983"/>
                </a:moveTo>
                <a:cubicBezTo>
                  <a:pt x="132" y="1959"/>
                  <a:pt x="132" y="1921"/>
                  <a:pt x="155" y="1898"/>
                </a:cubicBezTo>
                <a:cubicBezTo>
                  <a:pt x="282" y="1771"/>
                  <a:pt x="282" y="1771"/>
                  <a:pt x="282" y="1771"/>
                </a:cubicBezTo>
                <a:cubicBezTo>
                  <a:pt x="367" y="1856"/>
                  <a:pt x="367" y="1856"/>
                  <a:pt x="367" y="1856"/>
                </a:cubicBezTo>
                <a:cubicBezTo>
                  <a:pt x="240" y="1983"/>
                  <a:pt x="240" y="1983"/>
                  <a:pt x="240" y="1983"/>
                </a:cubicBezTo>
                <a:cubicBezTo>
                  <a:pt x="217" y="2006"/>
                  <a:pt x="178" y="2006"/>
                  <a:pt x="155" y="1983"/>
                </a:cubicBezTo>
                <a:close/>
                <a:moveTo>
                  <a:pt x="1191" y="801"/>
                </a:moveTo>
                <a:cubicBezTo>
                  <a:pt x="1377" y="894"/>
                  <a:pt x="1377" y="894"/>
                  <a:pt x="1377" y="894"/>
                </a:cubicBezTo>
                <a:cubicBezTo>
                  <a:pt x="1470" y="708"/>
                  <a:pt x="1470" y="708"/>
                  <a:pt x="1470" y="708"/>
                </a:cubicBezTo>
                <a:cubicBezTo>
                  <a:pt x="1484" y="678"/>
                  <a:pt x="1520" y="666"/>
                  <a:pt x="1550" y="681"/>
                </a:cubicBezTo>
                <a:cubicBezTo>
                  <a:pt x="1580" y="696"/>
                  <a:pt x="1591" y="732"/>
                  <a:pt x="1577" y="761"/>
                </a:cubicBezTo>
                <a:cubicBezTo>
                  <a:pt x="1457" y="1001"/>
                  <a:pt x="1457" y="1001"/>
                  <a:pt x="1457" y="1001"/>
                </a:cubicBezTo>
                <a:cubicBezTo>
                  <a:pt x="1442" y="1030"/>
                  <a:pt x="1406" y="1042"/>
                  <a:pt x="1377" y="1028"/>
                </a:cubicBezTo>
                <a:cubicBezTo>
                  <a:pt x="1176" y="927"/>
                  <a:pt x="1176" y="927"/>
                  <a:pt x="1176" y="927"/>
                </a:cubicBezTo>
                <a:cubicBezTo>
                  <a:pt x="1086" y="1016"/>
                  <a:pt x="1086" y="1016"/>
                  <a:pt x="1086" y="1016"/>
                </a:cubicBezTo>
                <a:cubicBezTo>
                  <a:pt x="1063" y="1040"/>
                  <a:pt x="1025" y="1040"/>
                  <a:pt x="1002" y="1016"/>
                </a:cubicBezTo>
                <a:cubicBezTo>
                  <a:pt x="978" y="993"/>
                  <a:pt x="978" y="955"/>
                  <a:pt x="1002" y="932"/>
                </a:cubicBezTo>
                <a:cubicBezTo>
                  <a:pt x="1121" y="812"/>
                  <a:pt x="1121" y="812"/>
                  <a:pt x="1121" y="812"/>
                </a:cubicBezTo>
                <a:cubicBezTo>
                  <a:pt x="1140" y="794"/>
                  <a:pt x="1168" y="789"/>
                  <a:pt x="1191" y="8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31" name="Freeform 35"/>
          <p:cNvSpPr>
            <a:spLocks noEditPoints="1"/>
          </p:cNvSpPr>
          <p:nvPr/>
        </p:nvSpPr>
        <p:spPr bwMode="auto">
          <a:xfrm>
            <a:off x="2912121" y="4572200"/>
            <a:ext cx="392504" cy="392504"/>
          </a:xfrm>
          <a:custGeom>
            <a:avLst/>
            <a:gdLst>
              <a:gd name="T0" fmla="*/ 1946 w 2048"/>
              <a:gd name="T1" fmla="*/ 1071 h 2048"/>
              <a:gd name="T2" fmla="*/ 2048 w 2048"/>
              <a:gd name="T3" fmla="*/ 1028 h 2048"/>
              <a:gd name="T4" fmla="*/ 1988 w 2048"/>
              <a:gd name="T5" fmla="*/ 0 h 2048"/>
              <a:gd name="T6" fmla="*/ 0 w 2048"/>
              <a:gd name="T7" fmla="*/ 60 h 2048"/>
              <a:gd name="T8" fmla="*/ 37 w 2048"/>
              <a:gd name="T9" fmla="*/ 1083 h 2048"/>
              <a:gd name="T10" fmla="*/ 325 w 2048"/>
              <a:gd name="T11" fmla="*/ 848 h 2048"/>
              <a:gd name="T12" fmla="*/ 1024 w 2048"/>
              <a:gd name="T13" fmla="*/ 364 h 2048"/>
              <a:gd name="T14" fmla="*/ 1084 w 2048"/>
              <a:gd name="T15" fmla="*/ 120 h 2048"/>
              <a:gd name="T16" fmla="*/ 1928 w 2048"/>
              <a:gd name="T17" fmla="*/ 885 h 2048"/>
              <a:gd name="T18" fmla="*/ 1744 w 2048"/>
              <a:gd name="T19" fmla="*/ 728 h 2048"/>
              <a:gd name="T20" fmla="*/ 1084 w 2048"/>
              <a:gd name="T21" fmla="*/ 562 h 2048"/>
              <a:gd name="T22" fmla="*/ 964 w 2048"/>
              <a:gd name="T23" fmla="*/ 424 h 2048"/>
              <a:gd name="T24" fmla="*/ 258 w 2048"/>
              <a:gd name="T25" fmla="*/ 745 h 2048"/>
              <a:gd name="T26" fmla="*/ 120 w 2048"/>
              <a:gd name="T27" fmla="*/ 120 h 2048"/>
              <a:gd name="T28" fmla="*/ 964 w 2048"/>
              <a:gd name="T29" fmla="*/ 254 h 2048"/>
              <a:gd name="T30" fmla="*/ 964 w 2048"/>
              <a:gd name="T31" fmla="*/ 594 h 2048"/>
              <a:gd name="T32" fmla="*/ 300 w 2048"/>
              <a:gd name="T33" fmla="*/ 728 h 2048"/>
              <a:gd name="T34" fmla="*/ 840 w 2048"/>
              <a:gd name="T35" fmla="*/ 1988 h 2048"/>
              <a:gd name="T36" fmla="*/ 480 w 2048"/>
              <a:gd name="T37" fmla="*/ 1568 h 2048"/>
              <a:gd name="T38" fmla="*/ 120 w 2048"/>
              <a:gd name="T39" fmla="*/ 1988 h 2048"/>
              <a:gd name="T40" fmla="*/ 780 w 2048"/>
              <a:gd name="T41" fmla="*/ 2048 h 2048"/>
              <a:gd name="T42" fmla="*/ 240 w 2048"/>
              <a:gd name="T43" fmla="*/ 1928 h 2048"/>
              <a:gd name="T44" fmla="*/ 720 w 2048"/>
              <a:gd name="T45" fmla="*/ 1928 h 2048"/>
              <a:gd name="T46" fmla="*/ 720 w 2048"/>
              <a:gd name="T47" fmla="*/ 1328 h 2048"/>
              <a:gd name="T48" fmla="*/ 240 w 2048"/>
              <a:gd name="T49" fmla="*/ 1328 h 2048"/>
              <a:gd name="T50" fmla="*/ 720 w 2048"/>
              <a:gd name="T51" fmla="*/ 1328 h 2048"/>
              <a:gd name="T52" fmla="*/ 360 w 2048"/>
              <a:gd name="T53" fmla="*/ 1328 h 2048"/>
              <a:gd name="T54" fmla="*/ 600 w 2048"/>
              <a:gd name="T55" fmla="*/ 1328 h 2048"/>
              <a:gd name="T56" fmla="*/ 1204 w 2048"/>
              <a:gd name="T57" fmla="*/ 1928 h 2048"/>
              <a:gd name="T58" fmla="*/ 1264 w 2048"/>
              <a:gd name="T59" fmla="*/ 2048 h 2048"/>
              <a:gd name="T60" fmla="*/ 1924 w 2048"/>
              <a:gd name="T61" fmla="*/ 1988 h 2048"/>
              <a:gd name="T62" fmla="*/ 1564 w 2048"/>
              <a:gd name="T63" fmla="*/ 1568 h 2048"/>
              <a:gd name="T64" fmla="*/ 1564 w 2048"/>
              <a:gd name="T65" fmla="*/ 1688 h 2048"/>
              <a:gd name="T66" fmla="*/ 1324 w 2048"/>
              <a:gd name="T67" fmla="*/ 1928 h 2048"/>
              <a:gd name="T68" fmla="*/ 1804 w 2048"/>
              <a:gd name="T69" fmla="*/ 1328 h 2048"/>
              <a:gd name="T70" fmla="*/ 1324 w 2048"/>
              <a:gd name="T71" fmla="*/ 1328 h 2048"/>
              <a:gd name="T72" fmla="*/ 1804 w 2048"/>
              <a:gd name="T73" fmla="*/ 1328 h 2048"/>
              <a:gd name="T74" fmla="*/ 1444 w 2048"/>
              <a:gd name="T75" fmla="*/ 1328 h 2048"/>
              <a:gd name="T76" fmla="*/ 1684 w 2048"/>
              <a:gd name="T77" fmla="*/ 1328 h 2048"/>
              <a:gd name="T78" fmla="*/ 1444 w 2048"/>
              <a:gd name="T79" fmla="*/ 424 h 2048"/>
              <a:gd name="T80" fmla="*/ 1564 w 2048"/>
              <a:gd name="T81" fmla="*/ 424 h 2048"/>
              <a:gd name="T82" fmla="*/ 1444 w 2048"/>
              <a:gd name="T83" fmla="*/ 424 h 2048"/>
              <a:gd name="T84" fmla="*/ 1744 w 2048"/>
              <a:gd name="T85" fmla="*/ 364 h 2048"/>
              <a:gd name="T86" fmla="*/ 1744 w 2048"/>
              <a:gd name="T87" fmla="*/ 484 h 2048"/>
              <a:gd name="T88" fmla="*/ 1204 w 2048"/>
              <a:gd name="T89" fmla="*/ 424 h 2048"/>
              <a:gd name="T90" fmla="*/ 1324 w 2048"/>
              <a:gd name="T91" fmla="*/ 424 h 2048"/>
              <a:gd name="T92" fmla="*/ 1204 w 2048"/>
              <a:gd name="T93" fmla="*/ 42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48" h="2048">
                <a:moveTo>
                  <a:pt x="1719" y="848"/>
                </a:moveTo>
                <a:cubicBezTo>
                  <a:pt x="1946" y="1071"/>
                  <a:pt x="1946" y="1071"/>
                  <a:pt x="1946" y="1071"/>
                </a:cubicBezTo>
                <a:cubicBezTo>
                  <a:pt x="1963" y="1088"/>
                  <a:pt x="1989" y="1093"/>
                  <a:pt x="2011" y="1083"/>
                </a:cubicBezTo>
                <a:cubicBezTo>
                  <a:pt x="2033" y="1074"/>
                  <a:pt x="2048" y="1052"/>
                  <a:pt x="2048" y="1028"/>
                </a:cubicBezTo>
                <a:cubicBezTo>
                  <a:pt x="2048" y="60"/>
                  <a:pt x="2048" y="60"/>
                  <a:pt x="2048" y="60"/>
                </a:cubicBezTo>
                <a:cubicBezTo>
                  <a:pt x="2048" y="27"/>
                  <a:pt x="2021" y="0"/>
                  <a:pt x="1988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27" y="0"/>
                  <a:pt x="0" y="27"/>
                  <a:pt x="0" y="60"/>
                </a:cubicBezTo>
                <a:cubicBezTo>
                  <a:pt x="0" y="1028"/>
                  <a:pt x="0" y="1028"/>
                  <a:pt x="0" y="1028"/>
                </a:cubicBezTo>
                <a:cubicBezTo>
                  <a:pt x="0" y="1052"/>
                  <a:pt x="15" y="1074"/>
                  <a:pt x="37" y="1083"/>
                </a:cubicBezTo>
                <a:cubicBezTo>
                  <a:pt x="59" y="1093"/>
                  <a:pt x="85" y="1087"/>
                  <a:pt x="102" y="1070"/>
                </a:cubicBezTo>
                <a:cubicBezTo>
                  <a:pt x="325" y="848"/>
                  <a:pt x="325" y="848"/>
                  <a:pt x="325" y="848"/>
                </a:cubicBezTo>
                <a:lnTo>
                  <a:pt x="1719" y="848"/>
                </a:lnTo>
                <a:close/>
                <a:moveTo>
                  <a:pt x="1024" y="364"/>
                </a:moveTo>
                <a:cubicBezTo>
                  <a:pt x="1055" y="364"/>
                  <a:pt x="1084" y="340"/>
                  <a:pt x="1084" y="301"/>
                </a:cubicBezTo>
                <a:cubicBezTo>
                  <a:pt x="1084" y="120"/>
                  <a:pt x="1084" y="120"/>
                  <a:pt x="1084" y="120"/>
                </a:cubicBezTo>
                <a:cubicBezTo>
                  <a:pt x="1928" y="120"/>
                  <a:pt x="1928" y="120"/>
                  <a:pt x="1928" y="120"/>
                </a:cubicBezTo>
                <a:cubicBezTo>
                  <a:pt x="1928" y="885"/>
                  <a:pt x="1928" y="885"/>
                  <a:pt x="1928" y="885"/>
                </a:cubicBezTo>
                <a:cubicBezTo>
                  <a:pt x="1786" y="745"/>
                  <a:pt x="1786" y="745"/>
                  <a:pt x="1786" y="745"/>
                </a:cubicBezTo>
                <a:cubicBezTo>
                  <a:pt x="1775" y="734"/>
                  <a:pt x="1760" y="728"/>
                  <a:pt x="1744" y="728"/>
                </a:cubicBezTo>
                <a:cubicBezTo>
                  <a:pt x="1084" y="728"/>
                  <a:pt x="1084" y="728"/>
                  <a:pt x="1084" y="728"/>
                </a:cubicBezTo>
                <a:cubicBezTo>
                  <a:pt x="1084" y="562"/>
                  <a:pt x="1084" y="562"/>
                  <a:pt x="1084" y="562"/>
                </a:cubicBezTo>
                <a:cubicBezTo>
                  <a:pt x="1084" y="505"/>
                  <a:pt x="1058" y="484"/>
                  <a:pt x="1024" y="484"/>
                </a:cubicBezTo>
                <a:cubicBezTo>
                  <a:pt x="991" y="484"/>
                  <a:pt x="964" y="457"/>
                  <a:pt x="964" y="424"/>
                </a:cubicBezTo>
                <a:cubicBezTo>
                  <a:pt x="964" y="391"/>
                  <a:pt x="991" y="364"/>
                  <a:pt x="1024" y="364"/>
                </a:cubicBezTo>
                <a:close/>
                <a:moveTo>
                  <a:pt x="258" y="745"/>
                </a:moveTo>
                <a:cubicBezTo>
                  <a:pt x="120" y="883"/>
                  <a:pt x="120" y="883"/>
                  <a:pt x="120" y="883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964" y="120"/>
                  <a:pt x="964" y="120"/>
                  <a:pt x="964" y="120"/>
                </a:cubicBezTo>
                <a:cubicBezTo>
                  <a:pt x="964" y="254"/>
                  <a:pt x="964" y="254"/>
                  <a:pt x="964" y="254"/>
                </a:cubicBezTo>
                <a:cubicBezTo>
                  <a:pt x="894" y="279"/>
                  <a:pt x="844" y="346"/>
                  <a:pt x="844" y="424"/>
                </a:cubicBezTo>
                <a:cubicBezTo>
                  <a:pt x="844" y="502"/>
                  <a:pt x="894" y="569"/>
                  <a:pt x="964" y="594"/>
                </a:cubicBezTo>
                <a:cubicBezTo>
                  <a:pt x="964" y="728"/>
                  <a:pt x="964" y="728"/>
                  <a:pt x="964" y="728"/>
                </a:cubicBezTo>
                <a:cubicBezTo>
                  <a:pt x="300" y="728"/>
                  <a:pt x="300" y="728"/>
                  <a:pt x="300" y="728"/>
                </a:cubicBezTo>
                <a:cubicBezTo>
                  <a:pt x="284" y="728"/>
                  <a:pt x="269" y="734"/>
                  <a:pt x="258" y="745"/>
                </a:cubicBezTo>
                <a:close/>
                <a:moveTo>
                  <a:pt x="840" y="1988"/>
                </a:moveTo>
                <a:cubicBezTo>
                  <a:pt x="840" y="1928"/>
                  <a:pt x="840" y="1928"/>
                  <a:pt x="840" y="1928"/>
                </a:cubicBezTo>
                <a:cubicBezTo>
                  <a:pt x="840" y="1729"/>
                  <a:pt x="678" y="1568"/>
                  <a:pt x="480" y="1568"/>
                </a:cubicBezTo>
                <a:cubicBezTo>
                  <a:pt x="281" y="1568"/>
                  <a:pt x="120" y="1729"/>
                  <a:pt x="120" y="1928"/>
                </a:cubicBezTo>
                <a:cubicBezTo>
                  <a:pt x="120" y="1988"/>
                  <a:pt x="120" y="1988"/>
                  <a:pt x="120" y="1988"/>
                </a:cubicBezTo>
                <a:cubicBezTo>
                  <a:pt x="120" y="2021"/>
                  <a:pt x="147" y="2048"/>
                  <a:pt x="180" y="2048"/>
                </a:cubicBezTo>
                <a:cubicBezTo>
                  <a:pt x="780" y="2048"/>
                  <a:pt x="780" y="2048"/>
                  <a:pt x="780" y="2048"/>
                </a:cubicBezTo>
                <a:cubicBezTo>
                  <a:pt x="813" y="2048"/>
                  <a:pt x="840" y="2021"/>
                  <a:pt x="840" y="1988"/>
                </a:cubicBezTo>
                <a:close/>
                <a:moveTo>
                  <a:pt x="240" y="1928"/>
                </a:moveTo>
                <a:cubicBezTo>
                  <a:pt x="240" y="1796"/>
                  <a:pt x="348" y="1688"/>
                  <a:pt x="480" y="1688"/>
                </a:cubicBezTo>
                <a:cubicBezTo>
                  <a:pt x="612" y="1688"/>
                  <a:pt x="720" y="1796"/>
                  <a:pt x="720" y="1928"/>
                </a:cubicBezTo>
                <a:lnTo>
                  <a:pt x="240" y="1928"/>
                </a:lnTo>
                <a:close/>
                <a:moveTo>
                  <a:pt x="720" y="1328"/>
                </a:moveTo>
                <a:cubicBezTo>
                  <a:pt x="720" y="1196"/>
                  <a:pt x="612" y="1088"/>
                  <a:pt x="480" y="1088"/>
                </a:cubicBezTo>
                <a:cubicBezTo>
                  <a:pt x="348" y="1088"/>
                  <a:pt x="240" y="1196"/>
                  <a:pt x="240" y="1328"/>
                </a:cubicBezTo>
                <a:cubicBezTo>
                  <a:pt x="240" y="1460"/>
                  <a:pt x="348" y="1568"/>
                  <a:pt x="480" y="1568"/>
                </a:cubicBezTo>
                <a:cubicBezTo>
                  <a:pt x="612" y="1568"/>
                  <a:pt x="720" y="1460"/>
                  <a:pt x="720" y="1328"/>
                </a:cubicBezTo>
                <a:close/>
                <a:moveTo>
                  <a:pt x="480" y="1448"/>
                </a:moveTo>
                <a:cubicBezTo>
                  <a:pt x="414" y="1448"/>
                  <a:pt x="360" y="1394"/>
                  <a:pt x="360" y="1328"/>
                </a:cubicBezTo>
                <a:cubicBezTo>
                  <a:pt x="360" y="1262"/>
                  <a:pt x="414" y="1208"/>
                  <a:pt x="480" y="1208"/>
                </a:cubicBezTo>
                <a:cubicBezTo>
                  <a:pt x="546" y="1208"/>
                  <a:pt x="600" y="1262"/>
                  <a:pt x="600" y="1328"/>
                </a:cubicBezTo>
                <a:cubicBezTo>
                  <a:pt x="600" y="1394"/>
                  <a:pt x="546" y="1448"/>
                  <a:pt x="480" y="1448"/>
                </a:cubicBezTo>
                <a:close/>
                <a:moveTo>
                  <a:pt x="1204" y="1928"/>
                </a:moveTo>
                <a:cubicBezTo>
                  <a:pt x="1204" y="1988"/>
                  <a:pt x="1204" y="1988"/>
                  <a:pt x="1204" y="1988"/>
                </a:cubicBezTo>
                <a:cubicBezTo>
                  <a:pt x="1204" y="2021"/>
                  <a:pt x="1231" y="2048"/>
                  <a:pt x="1264" y="2048"/>
                </a:cubicBezTo>
                <a:cubicBezTo>
                  <a:pt x="1864" y="2048"/>
                  <a:pt x="1864" y="2048"/>
                  <a:pt x="1864" y="2048"/>
                </a:cubicBezTo>
                <a:cubicBezTo>
                  <a:pt x="1897" y="2048"/>
                  <a:pt x="1924" y="2021"/>
                  <a:pt x="1924" y="1988"/>
                </a:cubicBezTo>
                <a:cubicBezTo>
                  <a:pt x="1924" y="1928"/>
                  <a:pt x="1924" y="1928"/>
                  <a:pt x="1924" y="1928"/>
                </a:cubicBezTo>
                <a:cubicBezTo>
                  <a:pt x="1924" y="1729"/>
                  <a:pt x="1762" y="1568"/>
                  <a:pt x="1564" y="1568"/>
                </a:cubicBezTo>
                <a:cubicBezTo>
                  <a:pt x="1365" y="1568"/>
                  <a:pt x="1204" y="1729"/>
                  <a:pt x="1204" y="1928"/>
                </a:cubicBezTo>
                <a:close/>
                <a:moveTo>
                  <a:pt x="1564" y="1688"/>
                </a:moveTo>
                <a:cubicBezTo>
                  <a:pt x="1696" y="1688"/>
                  <a:pt x="1804" y="1796"/>
                  <a:pt x="1804" y="1928"/>
                </a:cubicBezTo>
                <a:cubicBezTo>
                  <a:pt x="1324" y="1928"/>
                  <a:pt x="1324" y="1928"/>
                  <a:pt x="1324" y="1928"/>
                </a:cubicBezTo>
                <a:cubicBezTo>
                  <a:pt x="1324" y="1796"/>
                  <a:pt x="1432" y="1688"/>
                  <a:pt x="1564" y="1688"/>
                </a:cubicBezTo>
                <a:close/>
                <a:moveTo>
                  <a:pt x="1804" y="1328"/>
                </a:moveTo>
                <a:cubicBezTo>
                  <a:pt x="1804" y="1196"/>
                  <a:pt x="1696" y="1088"/>
                  <a:pt x="1564" y="1088"/>
                </a:cubicBezTo>
                <a:cubicBezTo>
                  <a:pt x="1432" y="1088"/>
                  <a:pt x="1324" y="1196"/>
                  <a:pt x="1324" y="1328"/>
                </a:cubicBezTo>
                <a:cubicBezTo>
                  <a:pt x="1324" y="1460"/>
                  <a:pt x="1432" y="1568"/>
                  <a:pt x="1564" y="1568"/>
                </a:cubicBezTo>
                <a:cubicBezTo>
                  <a:pt x="1696" y="1568"/>
                  <a:pt x="1804" y="1460"/>
                  <a:pt x="1804" y="1328"/>
                </a:cubicBezTo>
                <a:close/>
                <a:moveTo>
                  <a:pt x="1564" y="1448"/>
                </a:moveTo>
                <a:cubicBezTo>
                  <a:pt x="1498" y="1448"/>
                  <a:pt x="1444" y="1394"/>
                  <a:pt x="1444" y="1328"/>
                </a:cubicBezTo>
                <a:cubicBezTo>
                  <a:pt x="1444" y="1262"/>
                  <a:pt x="1498" y="1208"/>
                  <a:pt x="1564" y="1208"/>
                </a:cubicBezTo>
                <a:cubicBezTo>
                  <a:pt x="1630" y="1208"/>
                  <a:pt x="1684" y="1262"/>
                  <a:pt x="1684" y="1328"/>
                </a:cubicBezTo>
                <a:cubicBezTo>
                  <a:pt x="1684" y="1394"/>
                  <a:pt x="1630" y="1448"/>
                  <a:pt x="1564" y="1448"/>
                </a:cubicBezTo>
                <a:close/>
                <a:moveTo>
                  <a:pt x="1444" y="424"/>
                </a:moveTo>
                <a:cubicBezTo>
                  <a:pt x="1444" y="391"/>
                  <a:pt x="1471" y="364"/>
                  <a:pt x="1504" y="364"/>
                </a:cubicBezTo>
                <a:cubicBezTo>
                  <a:pt x="1537" y="364"/>
                  <a:pt x="1564" y="391"/>
                  <a:pt x="1564" y="424"/>
                </a:cubicBezTo>
                <a:cubicBezTo>
                  <a:pt x="1564" y="457"/>
                  <a:pt x="1537" y="484"/>
                  <a:pt x="1504" y="484"/>
                </a:cubicBezTo>
                <a:cubicBezTo>
                  <a:pt x="1471" y="484"/>
                  <a:pt x="1444" y="457"/>
                  <a:pt x="1444" y="424"/>
                </a:cubicBezTo>
                <a:close/>
                <a:moveTo>
                  <a:pt x="1684" y="424"/>
                </a:moveTo>
                <a:cubicBezTo>
                  <a:pt x="1684" y="391"/>
                  <a:pt x="1711" y="364"/>
                  <a:pt x="1744" y="364"/>
                </a:cubicBezTo>
                <a:cubicBezTo>
                  <a:pt x="1777" y="364"/>
                  <a:pt x="1804" y="391"/>
                  <a:pt x="1804" y="424"/>
                </a:cubicBezTo>
                <a:cubicBezTo>
                  <a:pt x="1804" y="457"/>
                  <a:pt x="1777" y="484"/>
                  <a:pt x="1744" y="484"/>
                </a:cubicBezTo>
                <a:cubicBezTo>
                  <a:pt x="1711" y="484"/>
                  <a:pt x="1684" y="457"/>
                  <a:pt x="1684" y="424"/>
                </a:cubicBezTo>
                <a:close/>
                <a:moveTo>
                  <a:pt x="1204" y="424"/>
                </a:moveTo>
                <a:cubicBezTo>
                  <a:pt x="1204" y="391"/>
                  <a:pt x="1231" y="364"/>
                  <a:pt x="1264" y="364"/>
                </a:cubicBezTo>
                <a:cubicBezTo>
                  <a:pt x="1297" y="364"/>
                  <a:pt x="1324" y="391"/>
                  <a:pt x="1324" y="424"/>
                </a:cubicBezTo>
                <a:cubicBezTo>
                  <a:pt x="1324" y="457"/>
                  <a:pt x="1297" y="484"/>
                  <a:pt x="1264" y="484"/>
                </a:cubicBezTo>
                <a:cubicBezTo>
                  <a:pt x="1231" y="484"/>
                  <a:pt x="1204" y="457"/>
                  <a:pt x="1204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32" name="Freeform 36"/>
          <p:cNvSpPr>
            <a:spLocks noEditPoints="1"/>
          </p:cNvSpPr>
          <p:nvPr/>
        </p:nvSpPr>
        <p:spPr bwMode="auto">
          <a:xfrm>
            <a:off x="3680813" y="4572261"/>
            <a:ext cx="299073" cy="392387"/>
          </a:xfrm>
          <a:custGeom>
            <a:avLst/>
            <a:gdLst>
              <a:gd name="T0" fmla="*/ 780 w 1560"/>
              <a:gd name="T1" fmla="*/ 360 h 2048"/>
              <a:gd name="T2" fmla="*/ 780 w 1560"/>
              <a:gd name="T3" fmla="*/ 240 h 2048"/>
              <a:gd name="T4" fmla="*/ 1200 w 1560"/>
              <a:gd name="T5" fmla="*/ 360 h 2048"/>
              <a:gd name="T6" fmla="*/ 1560 w 1560"/>
              <a:gd name="T7" fmla="*/ 420 h 2048"/>
              <a:gd name="T8" fmla="*/ 1500 w 1560"/>
              <a:gd name="T9" fmla="*/ 2048 h 2048"/>
              <a:gd name="T10" fmla="*/ 0 w 1560"/>
              <a:gd name="T11" fmla="*/ 1988 h 2048"/>
              <a:gd name="T12" fmla="*/ 60 w 1560"/>
              <a:gd name="T13" fmla="*/ 360 h 2048"/>
              <a:gd name="T14" fmla="*/ 360 w 1560"/>
              <a:gd name="T15" fmla="*/ 300 h 2048"/>
              <a:gd name="T16" fmla="*/ 486 w 1560"/>
              <a:gd name="T17" fmla="*/ 240 h 2048"/>
              <a:gd name="T18" fmla="*/ 1074 w 1560"/>
              <a:gd name="T19" fmla="*/ 240 h 2048"/>
              <a:gd name="T20" fmla="*/ 1200 w 1560"/>
              <a:gd name="T21" fmla="*/ 300 h 2048"/>
              <a:gd name="T22" fmla="*/ 480 w 1560"/>
              <a:gd name="T23" fmla="*/ 480 h 2048"/>
              <a:gd name="T24" fmla="*/ 1080 w 1560"/>
              <a:gd name="T25" fmla="*/ 360 h 2048"/>
              <a:gd name="T26" fmla="*/ 960 w 1560"/>
              <a:gd name="T27" fmla="*/ 300 h 2048"/>
              <a:gd name="T28" fmla="*/ 600 w 1560"/>
              <a:gd name="T29" fmla="*/ 300 h 2048"/>
              <a:gd name="T30" fmla="*/ 480 w 1560"/>
              <a:gd name="T31" fmla="*/ 360 h 2048"/>
              <a:gd name="T32" fmla="*/ 1200 w 1560"/>
              <a:gd name="T33" fmla="*/ 480 h 2048"/>
              <a:gd name="T34" fmla="*/ 1140 w 1560"/>
              <a:gd name="T35" fmla="*/ 600 h 2048"/>
              <a:gd name="T36" fmla="*/ 360 w 1560"/>
              <a:gd name="T37" fmla="*/ 540 h 2048"/>
              <a:gd name="T38" fmla="*/ 120 w 1560"/>
              <a:gd name="T39" fmla="*/ 480 h 2048"/>
              <a:gd name="T40" fmla="*/ 1440 w 1560"/>
              <a:gd name="T41" fmla="*/ 1928 h 2048"/>
              <a:gd name="T42" fmla="*/ 1200 w 1560"/>
              <a:gd name="T43" fmla="*/ 480 h 2048"/>
              <a:gd name="T44" fmla="*/ 1020 w 1560"/>
              <a:gd name="T45" fmla="*/ 1804 h 2048"/>
              <a:gd name="T46" fmla="*/ 1020 w 1560"/>
              <a:gd name="T47" fmla="*/ 1444 h 2048"/>
              <a:gd name="T48" fmla="*/ 1080 w 1560"/>
              <a:gd name="T49" fmla="*/ 1624 h 2048"/>
              <a:gd name="T50" fmla="*/ 960 w 1560"/>
              <a:gd name="T51" fmla="*/ 1624 h 2048"/>
              <a:gd name="T52" fmla="*/ 1080 w 1560"/>
              <a:gd name="T53" fmla="*/ 1624 h 2048"/>
              <a:gd name="T54" fmla="*/ 1182 w 1560"/>
              <a:gd name="T55" fmla="*/ 942 h 2048"/>
              <a:gd name="T56" fmla="*/ 1080 w 1560"/>
              <a:gd name="T57" fmla="*/ 925 h 2048"/>
              <a:gd name="T58" fmla="*/ 900 w 1560"/>
              <a:gd name="T59" fmla="*/ 1324 h 2048"/>
              <a:gd name="T60" fmla="*/ 600 w 1560"/>
              <a:gd name="T61" fmla="*/ 1384 h 2048"/>
              <a:gd name="T62" fmla="*/ 720 w 1560"/>
              <a:gd name="T63" fmla="*/ 1624 h 2048"/>
              <a:gd name="T64" fmla="*/ 360 w 1560"/>
              <a:gd name="T65" fmla="*/ 1624 h 2048"/>
              <a:gd name="T66" fmla="*/ 480 w 1560"/>
              <a:gd name="T67" fmla="*/ 1384 h 2048"/>
              <a:gd name="T68" fmla="*/ 900 w 1560"/>
              <a:gd name="T69" fmla="*/ 1204 h 2048"/>
              <a:gd name="T70" fmla="*/ 960 w 1560"/>
              <a:gd name="T71" fmla="*/ 925 h 2048"/>
              <a:gd name="T72" fmla="*/ 858 w 1560"/>
              <a:gd name="T73" fmla="*/ 942 h 2048"/>
              <a:gd name="T74" fmla="*/ 978 w 1560"/>
              <a:gd name="T75" fmla="*/ 738 h 2048"/>
              <a:gd name="T76" fmla="*/ 1062 w 1560"/>
              <a:gd name="T77" fmla="*/ 738 h 2048"/>
              <a:gd name="T78" fmla="*/ 1182 w 1560"/>
              <a:gd name="T79" fmla="*/ 858 h 2048"/>
              <a:gd name="T80" fmla="*/ 540 w 1560"/>
              <a:gd name="T81" fmla="*/ 1564 h 2048"/>
              <a:gd name="T82" fmla="*/ 540 w 1560"/>
              <a:gd name="T83" fmla="*/ 1684 h 2048"/>
              <a:gd name="T84" fmla="*/ 378 w 1560"/>
              <a:gd name="T85" fmla="*/ 1062 h 2048"/>
              <a:gd name="T86" fmla="*/ 540 w 1560"/>
              <a:gd name="T87" fmla="*/ 985 h 2048"/>
              <a:gd name="T88" fmla="*/ 702 w 1560"/>
              <a:gd name="T89" fmla="*/ 1062 h 2048"/>
              <a:gd name="T90" fmla="*/ 625 w 1560"/>
              <a:gd name="T91" fmla="*/ 900 h 2048"/>
              <a:gd name="T92" fmla="*/ 702 w 1560"/>
              <a:gd name="T93" fmla="*/ 738 h 2048"/>
              <a:gd name="T94" fmla="*/ 540 w 1560"/>
              <a:gd name="T95" fmla="*/ 815 h 2048"/>
              <a:gd name="T96" fmla="*/ 378 w 1560"/>
              <a:gd name="T97" fmla="*/ 738 h 2048"/>
              <a:gd name="T98" fmla="*/ 455 w 1560"/>
              <a:gd name="T99" fmla="*/ 900 h 2048"/>
              <a:gd name="T100" fmla="*/ 378 w 1560"/>
              <a:gd name="T101" fmla="*/ 1062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60" h="2048">
                <a:moveTo>
                  <a:pt x="840" y="300"/>
                </a:moveTo>
                <a:cubicBezTo>
                  <a:pt x="840" y="333"/>
                  <a:pt x="813" y="360"/>
                  <a:pt x="780" y="360"/>
                </a:cubicBezTo>
                <a:cubicBezTo>
                  <a:pt x="747" y="360"/>
                  <a:pt x="720" y="333"/>
                  <a:pt x="720" y="300"/>
                </a:cubicBezTo>
                <a:cubicBezTo>
                  <a:pt x="720" y="267"/>
                  <a:pt x="747" y="240"/>
                  <a:pt x="780" y="240"/>
                </a:cubicBezTo>
                <a:cubicBezTo>
                  <a:pt x="813" y="240"/>
                  <a:pt x="840" y="267"/>
                  <a:pt x="840" y="300"/>
                </a:cubicBezTo>
                <a:close/>
                <a:moveTo>
                  <a:pt x="1200" y="360"/>
                </a:moveTo>
                <a:cubicBezTo>
                  <a:pt x="1500" y="360"/>
                  <a:pt x="1500" y="360"/>
                  <a:pt x="1500" y="360"/>
                </a:cubicBezTo>
                <a:cubicBezTo>
                  <a:pt x="1533" y="360"/>
                  <a:pt x="1560" y="387"/>
                  <a:pt x="1560" y="420"/>
                </a:cubicBezTo>
                <a:cubicBezTo>
                  <a:pt x="1560" y="1988"/>
                  <a:pt x="1560" y="1988"/>
                  <a:pt x="1560" y="1988"/>
                </a:cubicBezTo>
                <a:cubicBezTo>
                  <a:pt x="1560" y="2021"/>
                  <a:pt x="1533" y="2048"/>
                  <a:pt x="1500" y="2048"/>
                </a:cubicBezTo>
                <a:cubicBezTo>
                  <a:pt x="60" y="2048"/>
                  <a:pt x="60" y="2048"/>
                  <a:pt x="60" y="2048"/>
                </a:cubicBezTo>
                <a:cubicBezTo>
                  <a:pt x="27" y="2048"/>
                  <a:pt x="0" y="2021"/>
                  <a:pt x="0" y="1988"/>
                </a:cubicBezTo>
                <a:cubicBezTo>
                  <a:pt x="0" y="420"/>
                  <a:pt x="0" y="420"/>
                  <a:pt x="0" y="420"/>
                </a:cubicBezTo>
                <a:cubicBezTo>
                  <a:pt x="0" y="387"/>
                  <a:pt x="27" y="360"/>
                  <a:pt x="60" y="360"/>
                </a:cubicBezTo>
                <a:cubicBezTo>
                  <a:pt x="360" y="360"/>
                  <a:pt x="360" y="360"/>
                  <a:pt x="360" y="360"/>
                </a:cubicBezTo>
                <a:cubicBezTo>
                  <a:pt x="360" y="300"/>
                  <a:pt x="360" y="300"/>
                  <a:pt x="360" y="300"/>
                </a:cubicBezTo>
                <a:cubicBezTo>
                  <a:pt x="360" y="267"/>
                  <a:pt x="387" y="240"/>
                  <a:pt x="420" y="240"/>
                </a:cubicBezTo>
                <a:cubicBezTo>
                  <a:pt x="486" y="240"/>
                  <a:pt x="486" y="240"/>
                  <a:pt x="486" y="240"/>
                </a:cubicBezTo>
                <a:cubicBezTo>
                  <a:pt x="514" y="103"/>
                  <a:pt x="635" y="0"/>
                  <a:pt x="780" y="0"/>
                </a:cubicBezTo>
                <a:cubicBezTo>
                  <a:pt x="925" y="0"/>
                  <a:pt x="1046" y="103"/>
                  <a:pt x="1074" y="240"/>
                </a:cubicBezTo>
                <a:cubicBezTo>
                  <a:pt x="1140" y="240"/>
                  <a:pt x="1140" y="240"/>
                  <a:pt x="1140" y="240"/>
                </a:cubicBezTo>
                <a:cubicBezTo>
                  <a:pt x="1173" y="240"/>
                  <a:pt x="1200" y="267"/>
                  <a:pt x="1200" y="300"/>
                </a:cubicBezTo>
                <a:lnTo>
                  <a:pt x="1200" y="360"/>
                </a:lnTo>
                <a:close/>
                <a:moveTo>
                  <a:pt x="480" y="480"/>
                </a:moveTo>
                <a:cubicBezTo>
                  <a:pt x="1080" y="480"/>
                  <a:pt x="1080" y="480"/>
                  <a:pt x="1080" y="480"/>
                </a:cubicBezTo>
                <a:cubicBezTo>
                  <a:pt x="1080" y="360"/>
                  <a:pt x="1080" y="360"/>
                  <a:pt x="1080" y="360"/>
                </a:cubicBezTo>
                <a:cubicBezTo>
                  <a:pt x="1020" y="360"/>
                  <a:pt x="1020" y="360"/>
                  <a:pt x="1020" y="360"/>
                </a:cubicBezTo>
                <a:cubicBezTo>
                  <a:pt x="987" y="360"/>
                  <a:pt x="960" y="333"/>
                  <a:pt x="960" y="300"/>
                </a:cubicBezTo>
                <a:cubicBezTo>
                  <a:pt x="960" y="201"/>
                  <a:pt x="879" y="120"/>
                  <a:pt x="780" y="120"/>
                </a:cubicBezTo>
                <a:cubicBezTo>
                  <a:pt x="681" y="120"/>
                  <a:pt x="600" y="201"/>
                  <a:pt x="600" y="300"/>
                </a:cubicBezTo>
                <a:cubicBezTo>
                  <a:pt x="600" y="333"/>
                  <a:pt x="573" y="360"/>
                  <a:pt x="540" y="360"/>
                </a:cubicBezTo>
                <a:cubicBezTo>
                  <a:pt x="480" y="360"/>
                  <a:pt x="480" y="360"/>
                  <a:pt x="480" y="360"/>
                </a:cubicBezTo>
                <a:lnTo>
                  <a:pt x="480" y="480"/>
                </a:lnTo>
                <a:close/>
                <a:moveTo>
                  <a:pt x="1200" y="480"/>
                </a:moveTo>
                <a:cubicBezTo>
                  <a:pt x="1200" y="540"/>
                  <a:pt x="1200" y="540"/>
                  <a:pt x="1200" y="540"/>
                </a:cubicBezTo>
                <a:cubicBezTo>
                  <a:pt x="1200" y="573"/>
                  <a:pt x="1173" y="600"/>
                  <a:pt x="1140" y="600"/>
                </a:cubicBezTo>
                <a:cubicBezTo>
                  <a:pt x="420" y="600"/>
                  <a:pt x="420" y="600"/>
                  <a:pt x="420" y="600"/>
                </a:cubicBezTo>
                <a:cubicBezTo>
                  <a:pt x="387" y="600"/>
                  <a:pt x="360" y="573"/>
                  <a:pt x="360" y="540"/>
                </a:cubicBezTo>
                <a:cubicBezTo>
                  <a:pt x="360" y="480"/>
                  <a:pt x="360" y="480"/>
                  <a:pt x="360" y="480"/>
                </a:cubicBezTo>
                <a:cubicBezTo>
                  <a:pt x="120" y="480"/>
                  <a:pt x="120" y="480"/>
                  <a:pt x="120" y="480"/>
                </a:cubicBezTo>
                <a:cubicBezTo>
                  <a:pt x="120" y="1928"/>
                  <a:pt x="120" y="1928"/>
                  <a:pt x="120" y="1928"/>
                </a:cubicBezTo>
                <a:cubicBezTo>
                  <a:pt x="1440" y="1928"/>
                  <a:pt x="1440" y="1928"/>
                  <a:pt x="1440" y="1928"/>
                </a:cubicBezTo>
                <a:cubicBezTo>
                  <a:pt x="1440" y="480"/>
                  <a:pt x="1440" y="480"/>
                  <a:pt x="1440" y="480"/>
                </a:cubicBezTo>
                <a:lnTo>
                  <a:pt x="1200" y="480"/>
                </a:lnTo>
                <a:close/>
                <a:moveTo>
                  <a:pt x="1200" y="1624"/>
                </a:moveTo>
                <a:cubicBezTo>
                  <a:pt x="1200" y="1723"/>
                  <a:pt x="1119" y="1804"/>
                  <a:pt x="1020" y="1804"/>
                </a:cubicBezTo>
                <a:cubicBezTo>
                  <a:pt x="921" y="1804"/>
                  <a:pt x="840" y="1723"/>
                  <a:pt x="840" y="1624"/>
                </a:cubicBezTo>
                <a:cubicBezTo>
                  <a:pt x="840" y="1525"/>
                  <a:pt x="921" y="1444"/>
                  <a:pt x="1020" y="1444"/>
                </a:cubicBezTo>
                <a:cubicBezTo>
                  <a:pt x="1119" y="1444"/>
                  <a:pt x="1200" y="1525"/>
                  <a:pt x="1200" y="1624"/>
                </a:cubicBezTo>
                <a:close/>
                <a:moveTo>
                  <a:pt x="1080" y="1624"/>
                </a:moveTo>
                <a:cubicBezTo>
                  <a:pt x="1080" y="1591"/>
                  <a:pt x="1053" y="1564"/>
                  <a:pt x="1020" y="1564"/>
                </a:cubicBezTo>
                <a:cubicBezTo>
                  <a:pt x="987" y="1564"/>
                  <a:pt x="960" y="1591"/>
                  <a:pt x="960" y="1624"/>
                </a:cubicBezTo>
                <a:cubicBezTo>
                  <a:pt x="960" y="1657"/>
                  <a:pt x="987" y="1684"/>
                  <a:pt x="1020" y="1684"/>
                </a:cubicBezTo>
                <a:cubicBezTo>
                  <a:pt x="1053" y="1684"/>
                  <a:pt x="1080" y="1657"/>
                  <a:pt x="1080" y="1624"/>
                </a:cubicBezTo>
                <a:close/>
                <a:moveTo>
                  <a:pt x="1182" y="858"/>
                </a:moveTo>
                <a:cubicBezTo>
                  <a:pt x="1206" y="881"/>
                  <a:pt x="1206" y="919"/>
                  <a:pt x="1182" y="942"/>
                </a:cubicBezTo>
                <a:cubicBezTo>
                  <a:pt x="1159" y="966"/>
                  <a:pt x="1121" y="966"/>
                  <a:pt x="1098" y="942"/>
                </a:cubicBezTo>
                <a:cubicBezTo>
                  <a:pt x="1080" y="925"/>
                  <a:pt x="1080" y="925"/>
                  <a:pt x="1080" y="925"/>
                </a:cubicBezTo>
                <a:cubicBezTo>
                  <a:pt x="1080" y="1144"/>
                  <a:pt x="1080" y="1144"/>
                  <a:pt x="1080" y="1144"/>
                </a:cubicBezTo>
                <a:cubicBezTo>
                  <a:pt x="1080" y="1243"/>
                  <a:pt x="999" y="1324"/>
                  <a:pt x="900" y="1324"/>
                </a:cubicBezTo>
                <a:cubicBezTo>
                  <a:pt x="660" y="1324"/>
                  <a:pt x="660" y="1324"/>
                  <a:pt x="660" y="1324"/>
                </a:cubicBezTo>
                <a:cubicBezTo>
                  <a:pt x="627" y="1324"/>
                  <a:pt x="600" y="1351"/>
                  <a:pt x="600" y="1384"/>
                </a:cubicBezTo>
                <a:cubicBezTo>
                  <a:pt x="600" y="1454"/>
                  <a:pt x="600" y="1454"/>
                  <a:pt x="600" y="1454"/>
                </a:cubicBezTo>
                <a:cubicBezTo>
                  <a:pt x="670" y="1479"/>
                  <a:pt x="720" y="1546"/>
                  <a:pt x="720" y="1624"/>
                </a:cubicBezTo>
                <a:cubicBezTo>
                  <a:pt x="720" y="1723"/>
                  <a:pt x="639" y="1804"/>
                  <a:pt x="540" y="1804"/>
                </a:cubicBezTo>
                <a:cubicBezTo>
                  <a:pt x="441" y="1804"/>
                  <a:pt x="360" y="1723"/>
                  <a:pt x="360" y="1624"/>
                </a:cubicBezTo>
                <a:cubicBezTo>
                  <a:pt x="360" y="1546"/>
                  <a:pt x="410" y="1479"/>
                  <a:pt x="480" y="1454"/>
                </a:cubicBezTo>
                <a:cubicBezTo>
                  <a:pt x="480" y="1384"/>
                  <a:pt x="480" y="1384"/>
                  <a:pt x="480" y="1384"/>
                </a:cubicBezTo>
                <a:cubicBezTo>
                  <a:pt x="480" y="1285"/>
                  <a:pt x="561" y="1204"/>
                  <a:pt x="660" y="1204"/>
                </a:cubicBezTo>
                <a:cubicBezTo>
                  <a:pt x="900" y="1204"/>
                  <a:pt x="900" y="1204"/>
                  <a:pt x="900" y="1204"/>
                </a:cubicBezTo>
                <a:cubicBezTo>
                  <a:pt x="933" y="1204"/>
                  <a:pt x="960" y="1177"/>
                  <a:pt x="960" y="1144"/>
                </a:cubicBezTo>
                <a:cubicBezTo>
                  <a:pt x="960" y="925"/>
                  <a:pt x="960" y="925"/>
                  <a:pt x="960" y="925"/>
                </a:cubicBezTo>
                <a:cubicBezTo>
                  <a:pt x="942" y="942"/>
                  <a:pt x="942" y="942"/>
                  <a:pt x="942" y="942"/>
                </a:cubicBezTo>
                <a:cubicBezTo>
                  <a:pt x="919" y="966"/>
                  <a:pt x="881" y="966"/>
                  <a:pt x="858" y="942"/>
                </a:cubicBezTo>
                <a:cubicBezTo>
                  <a:pt x="834" y="919"/>
                  <a:pt x="834" y="881"/>
                  <a:pt x="858" y="858"/>
                </a:cubicBezTo>
                <a:cubicBezTo>
                  <a:pt x="978" y="738"/>
                  <a:pt x="978" y="738"/>
                  <a:pt x="978" y="738"/>
                </a:cubicBezTo>
                <a:cubicBezTo>
                  <a:pt x="978" y="738"/>
                  <a:pt x="978" y="738"/>
                  <a:pt x="978" y="738"/>
                </a:cubicBezTo>
                <a:cubicBezTo>
                  <a:pt x="1001" y="714"/>
                  <a:pt x="1039" y="714"/>
                  <a:pt x="1062" y="738"/>
                </a:cubicBezTo>
                <a:cubicBezTo>
                  <a:pt x="1062" y="738"/>
                  <a:pt x="1062" y="738"/>
                  <a:pt x="1062" y="738"/>
                </a:cubicBezTo>
                <a:lnTo>
                  <a:pt x="1182" y="858"/>
                </a:lnTo>
                <a:close/>
                <a:moveTo>
                  <a:pt x="600" y="1624"/>
                </a:moveTo>
                <a:cubicBezTo>
                  <a:pt x="600" y="1591"/>
                  <a:pt x="573" y="1564"/>
                  <a:pt x="540" y="1564"/>
                </a:cubicBezTo>
                <a:cubicBezTo>
                  <a:pt x="507" y="1564"/>
                  <a:pt x="480" y="1591"/>
                  <a:pt x="480" y="1624"/>
                </a:cubicBezTo>
                <a:cubicBezTo>
                  <a:pt x="480" y="1657"/>
                  <a:pt x="507" y="1684"/>
                  <a:pt x="540" y="1684"/>
                </a:cubicBezTo>
                <a:cubicBezTo>
                  <a:pt x="573" y="1684"/>
                  <a:pt x="600" y="1657"/>
                  <a:pt x="600" y="1624"/>
                </a:cubicBezTo>
                <a:close/>
                <a:moveTo>
                  <a:pt x="378" y="1062"/>
                </a:moveTo>
                <a:cubicBezTo>
                  <a:pt x="401" y="1086"/>
                  <a:pt x="439" y="1086"/>
                  <a:pt x="462" y="1062"/>
                </a:cubicBezTo>
                <a:cubicBezTo>
                  <a:pt x="540" y="985"/>
                  <a:pt x="540" y="985"/>
                  <a:pt x="540" y="985"/>
                </a:cubicBezTo>
                <a:cubicBezTo>
                  <a:pt x="618" y="1062"/>
                  <a:pt x="618" y="1062"/>
                  <a:pt x="618" y="1062"/>
                </a:cubicBezTo>
                <a:cubicBezTo>
                  <a:pt x="641" y="1086"/>
                  <a:pt x="679" y="1086"/>
                  <a:pt x="702" y="1062"/>
                </a:cubicBezTo>
                <a:cubicBezTo>
                  <a:pt x="726" y="1039"/>
                  <a:pt x="726" y="1001"/>
                  <a:pt x="702" y="978"/>
                </a:cubicBezTo>
                <a:cubicBezTo>
                  <a:pt x="625" y="900"/>
                  <a:pt x="625" y="900"/>
                  <a:pt x="625" y="900"/>
                </a:cubicBezTo>
                <a:cubicBezTo>
                  <a:pt x="702" y="822"/>
                  <a:pt x="702" y="822"/>
                  <a:pt x="702" y="822"/>
                </a:cubicBezTo>
                <a:cubicBezTo>
                  <a:pt x="726" y="799"/>
                  <a:pt x="726" y="761"/>
                  <a:pt x="702" y="738"/>
                </a:cubicBezTo>
                <a:cubicBezTo>
                  <a:pt x="679" y="714"/>
                  <a:pt x="641" y="714"/>
                  <a:pt x="618" y="738"/>
                </a:cubicBezTo>
                <a:cubicBezTo>
                  <a:pt x="540" y="815"/>
                  <a:pt x="540" y="815"/>
                  <a:pt x="540" y="815"/>
                </a:cubicBezTo>
                <a:cubicBezTo>
                  <a:pt x="462" y="738"/>
                  <a:pt x="462" y="738"/>
                  <a:pt x="462" y="738"/>
                </a:cubicBezTo>
                <a:cubicBezTo>
                  <a:pt x="439" y="714"/>
                  <a:pt x="401" y="714"/>
                  <a:pt x="378" y="738"/>
                </a:cubicBezTo>
                <a:cubicBezTo>
                  <a:pt x="354" y="761"/>
                  <a:pt x="354" y="799"/>
                  <a:pt x="378" y="822"/>
                </a:cubicBezTo>
                <a:cubicBezTo>
                  <a:pt x="455" y="900"/>
                  <a:pt x="455" y="900"/>
                  <a:pt x="455" y="900"/>
                </a:cubicBezTo>
                <a:cubicBezTo>
                  <a:pt x="378" y="978"/>
                  <a:pt x="378" y="978"/>
                  <a:pt x="378" y="978"/>
                </a:cubicBezTo>
                <a:cubicBezTo>
                  <a:pt x="354" y="1001"/>
                  <a:pt x="354" y="1039"/>
                  <a:pt x="378" y="10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33" name="Freeform 37"/>
          <p:cNvSpPr>
            <a:spLocks noEditPoints="1"/>
          </p:cNvSpPr>
          <p:nvPr/>
        </p:nvSpPr>
        <p:spPr bwMode="auto">
          <a:xfrm>
            <a:off x="4356125" y="4572261"/>
            <a:ext cx="392504" cy="392387"/>
          </a:xfrm>
          <a:custGeom>
            <a:avLst/>
            <a:gdLst>
              <a:gd name="T0" fmla="*/ 1024 w 2048"/>
              <a:gd name="T1" fmla="*/ 0 h 2048"/>
              <a:gd name="T2" fmla="*/ 1024 w 2048"/>
              <a:gd name="T3" fmla="*/ 2048 h 2048"/>
              <a:gd name="T4" fmla="*/ 605 w 2048"/>
              <a:gd name="T5" fmla="*/ 1678 h 2048"/>
              <a:gd name="T6" fmla="*/ 664 w 2048"/>
              <a:gd name="T7" fmla="*/ 1568 h 2048"/>
              <a:gd name="T8" fmla="*/ 724 w 2048"/>
              <a:gd name="T9" fmla="*/ 1508 h 2048"/>
              <a:gd name="T10" fmla="*/ 735 w 2048"/>
              <a:gd name="T11" fmla="*/ 1673 h 2048"/>
              <a:gd name="T12" fmla="*/ 964 w 2048"/>
              <a:gd name="T13" fmla="*/ 1918 h 2048"/>
              <a:gd name="T14" fmla="*/ 664 w 2048"/>
              <a:gd name="T15" fmla="*/ 1328 h 2048"/>
              <a:gd name="T16" fmla="*/ 854 w 2048"/>
              <a:gd name="T17" fmla="*/ 1084 h 2048"/>
              <a:gd name="T18" fmla="*/ 605 w 2048"/>
              <a:gd name="T19" fmla="*/ 964 h 2048"/>
              <a:gd name="T20" fmla="*/ 836 w 2048"/>
              <a:gd name="T21" fmla="*/ 593 h 2048"/>
              <a:gd name="T22" fmla="*/ 854 w 2048"/>
              <a:gd name="T23" fmla="*/ 964 h 2048"/>
              <a:gd name="T24" fmla="*/ 1084 w 2048"/>
              <a:gd name="T25" fmla="*/ 1569 h 2048"/>
              <a:gd name="T26" fmla="*/ 1084 w 2048"/>
              <a:gd name="T27" fmla="*/ 1918 h 2048"/>
              <a:gd name="T28" fmla="*/ 1194 w 2048"/>
              <a:gd name="T29" fmla="*/ 1084 h 2048"/>
              <a:gd name="T30" fmla="*/ 1384 w 2048"/>
              <a:gd name="T31" fmla="*/ 1328 h 2048"/>
              <a:gd name="T32" fmla="*/ 1384 w 2048"/>
              <a:gd name="T33" fmla="*/ 1448 h 2048"/>
              <a:gd name="T34" fmla="*/ 1324 w 2048"/>
              <a:gd name="T35" fmla="*/ 1508 h 2048"/>
              <a:gd name="T36" fmla="*/ 1443 w 2048"/>
              <a:gd name="T37" fmla="*/ 1678 h 2048"/>
              <a:gd name="T38" fmla="*/ 1329 w 2048"/>
              <a:gd name="T39" fmla="*/ 1875 h 2048"/>
              <a:gd name="T40" fmla="*/ 1564 w 2048"/>
              <a:gd name="T41" fmla="*/ 1508 h 2048"/>
              <a:gd name="T42" fmla="*/ 1926 w 2048"/>
              <a:gd name="T43" fmla="*/ 1084 h 2048"/>
              <a:gd name="T44" fmla="*/ 1563 w 2048"/>
              <a:gd name="T45" fmla="*/ 964 h 2048"/>
              <a:gd name="T46" fmla="*/ 1564 w 2048"/>
              <a:gd name="T47" fmla="*/ 538 h 2048"/>
              <a:gd name="T48" fmla="*/ 1663 w 2048"/>
              <a:gd name="T49" fmla="*/ 385 h 2048"/>
              <a:gd name="T50" fmla="*/ 1329 w 2048"/>
              <a:gd name="T51" fmla="*/ 173 h 2048"/>
              <a:gd name="T52" fmla="*/ 1444 w 2048"/>
              <a:gd name="T53" fmla="*/ 540 h 2048"/>
              <a:gd name="T54" fmla="*/ 1384 w 2048"/>
              <a:gd name="T55" fmla="*/ 480 h 2048"/>
              <a:gd name="T56" fmla="*/ 1217 w 2048"/>
              <a:gd name="T57" fmla="*/ 472 h 2048"/>
              <a:gd name="T58" fmla="*/ 1084 w 2048"/>
              <a:gd name="T59" fmla="*/ 599 h 2048"/>
              <a:gd name="T60" fmla="*/ 1419 w 2048"/>
              <a:gd name="T61" fmla="*/ 717 h 2048"/>
              <a:gd name="T62" fmla="*/ 1084 w 2048"/>
              <a:gd name="T63" fmla="*/ 854 h 2048"/>
              <a:gd name="T64" fmla="*/ 1084 w 2048"/>
              <a:gd name="T65" fmla="*/ 1024 h 2048"/>
              <a:gd name="T66" fmla="*/ 1024 w 2048"/>
              <a:gd name="T67" fmla="*/ 964 h 2048"/>
              <a:gd name="T68" fmla="*/ 831 w 2048"/>
              <a:gd name="T69" fmla="*/ 472 h 2048"/>
              <a:gd name="T70" fmla="*/ 664 w 2048"/>
              <a:gd name="T71" fmla="*/ 600 h 2048"/>
              <a:gd name="T72" fmla="*/ 724 w 2048"/>
              <a:gd name="T73" fmla="*/ 540 h 2048"/>
              <a:gd name="T74" fmla="*/ 605 w 2048"/>
              <a:gd name="T75" fmla="*/ 370 h 2048"/>
              <a:gd name="T76" fmla="*/ 719 w 2048"/>
              <a:gd name="T77" fmla="*/ 173 h 2048"/>
              <a:gd name="T78" fmla="*/ 484 w 2048"/>
              <a:gd name="T79" fmla="*/ 540 h 2048"/>
              <a:gd name="T80" fmla="*/ 122 w 2048"/>
              <a:gd name="T81" fmla="*/ 964 h 2048"/>
              <a:gd name="T82" fmla="*/ 520 w 2048"/>
              <a:gd name="T83" fmla="*/ 1400 h 2048"/>
              <a:gd name="T84" fmla="*/ 301 w 2048"/>
              <a:gd name="T85" fmla="*/ 1566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48" h="2048">
                <a:moveTo>
                  <a:pt x="1024" y="2048"/>
                </a:moveTo>
                <a:cubicBezTo>
                  <a:pt x="1588" y="2048"/>
                  <a:pt x="2048" y="1588"/>
                  <a:pt x="2048" y="1024"/>
                </a:cubicBezTo>
                <a:cubicBezTo>
                  <a:pt x="2048" y="460"/>
                  <a:pt x="1588" y="0"/>
                  <a:pt x="1024" y="0"/>
                </a:cubicBezTo>
                <a:cubicBezTo>
                  <a:pt x="1024" y="0"/>
                  <a:pt x="1024" y="0"/>
                  <a:pt x="1024" y="0"/>
                </a:cubicBezTo>
                <a:cubicBezTo>
                  <a:pt x="460" y="0"/>
                  <a:pt x="0" y="460"/>
                  <a:pt x="0" y="1024"/>
                </a:cubicBezTo>
                <a:cubicBezTo>
                  <a:pt x="0" y="1588"/>
                  <a:pt x="460" y="2048"/>
                  <a:pt x="1024" y="2048"/>
                </a:cubicBezTo>
                <a:close/>
                <a:moveTo>
                  <a:pt x="385" y="1663"/>
                </a:moveTo>
                <a:cubicBezTo>
                  <a:pt x="430" y="1648"/>
                  <a:pt x="477" y="1635"/>
                  <a:pt x="526" y="1624"/>
                </a:cubicBezTo>
                <a:cubicBezTo>
                  <a:pt x="547" y="1648"/>
                  <a:pt x="574" y="1667"/>
                  <a:pt x="605" y="1678"/>
                </a:cubicBezTo>
                <a:cubicBezTo>
                  <a:pt x="638" y="1755"/>
                  <a:pt x="677" y="1821"/>
                  <a:pt x="719" y="1875"/>
                </a:cubicBezTo>
                <a:cubicBezTo>
                  <a:pt x="592" y="1830"/>
                  <a:pt x="479" y="1757"/>
                  <a:pt x="385" y="1663"/>
                </a:cubicBezTo>
                <a:close/>
                <a:moveTo>
                  <a:pt x="664" y="1568"/>
                </a:moveTo>
                <a:cubicBezTo>
                  <a:pt x="631" y="1568"/>
                  <a:pt x="604" y="1541"/>
                  <a:pt x="604" y="1508"/>
                </a:cubicBezTo>
                <a:cubicBezTo>
                  <a:pt x="604" y="1475"/>
                  <a:pt x="631" y="1448"/>
                  <a:pt x="664" y="1448"/>
                </a:cubicBezTo>
                <a:cubicBezTo>
                  <a:pt x="697" y="1448"/>
                  <a:pt x="724" y="1475"/>
                  <a:pt x="724" y="1508"/>
                </a:cubicBezTo>
                <a:cubicBezTo>
                  <a:pt x="724" y="1541"/>
                  <a:pt x="697" y="1568"/>
                  <a:pt x="664" y="1568"/>
                </a:cubicBezTo>
                <a:close/>
                <a:moveTo>
                  <a:pt x="964" y="1918"/>
                </a:moveTo>
                <a:cubicBezTo>
                  <a:pt x="880" y="1890"/>
                  <a:pt x="799" y="1803"/>
                  <a:pt x="735" y="1673"/>
                </a:cubicBezTo>
                <a:cubicBezTo>
                  <a:pt x="778" y="1655"/>
                  <a:pt x="813" y="1620"/>
                  <a:pt x="831" y="1576"/>
                </a:cubicBezTo>
                <a:cubicBezTo>
                  <a:pt x="875" y="1572"/>
                  <a:pt x="920" y="1570"/>
                  <a:pt x="964" y="1569"/>
                </a:cubicBezTo>
                <a:lnTo>
                  <a:pt x="964" y="1918"/>
                </a:lnTo>
                <a:close/>
                <a:moveTo>
                  <a:pt x="964" y="1449"/>
                </a:moveTo>
                <a:cubicBezTo>
                  <a:pt x="921" y="1450"/>
                  <a:pt x="879" y="1452"/>
                  <a:pt x="836" y="1455"/>
                </a:cubicBezTo>
                <a:cubicBezTo>
                  <a:pt x="814" y="1382"/>
                  <a:pt x="745" y="1328"/>
                  <a:pt x="664" y="1328"/>
                </a:cubicBezTo>
                <a:cubicBezTo>
                  <a:pt x="652" y="1328"/>
                  <a:pt x="641" y="1329"/>
                  <a:pt x="629" y="1331"/>
                </a:cubicBezTo>
                <a:cubicBezTo>
                  <a:pt x="616" y="1253"/>
                  <a:pt x="608" y="1169"/>
                  <a:pt x="605" y="1084"/>
                </a:cubicBezTo>
                <a:cubicBezTo>
                  <a:pt x="854" y="1084"/>
                  <a:pt x="854" y="1084"/>
                  <a:pt x="854" y="1084"/>
                </a:cubicBezTo>
                <a:cubicBezTo>
                  <a:pt x="872" y="1135"/>
                  <a:pt x="913" y="1176"/>
                  <a:pt x="964" y="1194"/>
                </a:cubicBezTo>
                <a:lnTo>
                  <a:pt x="964" y="1449"/>
                </a:lnTo>
                <a:close/>
                <a:moveTo>
                  <a:pt x="605" y="964"/>
                </a:moveTo>
                <a:cubicBezTo>
                  <a:pt x="608" y="879"/>
                  <a:pt x="616" y="795"/>
                  <a:pt x="629" y="717"/>
                </a:cubicBezTo>
                <a:cubicBezTo>
                  <a:pt x="641" y="719"/>
                  <a:pt x="652" y="720"/>
                  <a:pt x="664" y="720"/>
                </a:cubicBezTo>
                <a:cubicBezTo>
                  <a:pt x="745" y="720"/>
                  <a:pt x="814" y="666"/>
                  <a:pt x="836" y="593"/>
                </a:cubicBezTo>
                <a:cubicBezTo>
                  <a:pt x="879" y="596"/>
                  <a:pt x="921" y="598"/>
                  <a:pt x="964" y="599"/>
                </a:cubicBezTo>
                <a:cubicBezTo>
                  <a:pt x="964" y="854"/>
                  <a:pt x="964" y="854"/>
                  <a:pt x="964" y="854"/>
                </a:cubicBezTo>
                <a:cubicBezTo>
                  <a:pt x="913" y="872"/>
                  <a:pt x="872" y="913"/>
                  <a:pt x="854" y="964"/>
                </a:cubicBezTo>
                <a:lnTo>
                  <a:pt x="605" y="964"/>
                </a:lnTo>
                <a:close/>
                <a:moveTo>
                  <a:pt x="1084" y="1918"/>
                </a:moveTo>
                <a:cubicBezTo>
                  <a:pt x="1084" y="1569"/>
                  <a:pt x="1084" y="1569"/>
                  <a:pt x="1084" y="1569"/>
                </a:cubicBezTo>
                <a:cubicBezTo>
                  <a:pt x="1129" y="1570"/>
                  <a:pt x="1173" y="1572"/>
                  <a:pt x="1217" y="1576"/>
                </a:cubicBezTo>
                <a:cubicBezTo>
                  <a:pt x="1235" y="1620"/>
                  <a:pt x="1270" y="1655"/>
                  <a:pt x="1313" y="1673"/>
                </a:cubicBezTo>
                <a:cubicBezTo>
                  <a:pt x="1249" y="1803"/>
                  <a:pt x="1168" y="1890"/>
                  <a:pt x="1084" y="1918"/>
                </a:cubicBezTo>
                <a:close/>
                <a:moveTo>
                  <a:pt x="1084" y="1449"/>
                </a:moveTo>
                <a:cubicBezTo>
                  <a:pt x="1084" y="1194"/>
                  <a:pt x="1084" y="1194"/>
                  <a:pt x="1084" y="1194"/>
                </a:cubicBezTo>
                <a:cubicBezTo>
                  <a:pt x="1135" y="1176"/>
                  <a:pt x="1176" y="1135"/>
                  <a:pt x="1194" y="1084"/>
                </a:cubicBezTo>
                <a:cubicBezTo>
                  <a:pt x="1443" y="1084"/>
                  <a:pt x="1443" y="1084"/>
                  <a:pt x="1443" y="1084"/>
                </a:cubicBezTo>
                <a:cubicBezTo>
                  <a:pt x="1440" y="1169"/>
                  <a:pt x="1432" y="1253"/>
                  <a:pt x="1419" y="1331"/>
                </a:cubicBezTo>
                <a:cubicBezTo>
                  <a:pt x="1407" y="1329"/>
                  <a:pt x="1396" y="1328"/>
                  <a:pt x="1384" y="1328"/>
                </a:cubicBezTo>
                <a:cubicBezTo>
                  <a:pt x="1303" y="1328"/>
                  <a:pt x="1234" y="1382"/>
                  <a:pt x="1212" y="1455"/>
                </a:cubicBezTo>
                <a:cubicBezTo>
                  <a:pt x="1169" y="1452"/>
                  <a:pt x="1127" y="1450"/>
                  <a:pt x="1084" y="1449"/>
                </a:cubicBezTo>
                <a:close/>
                <a:moveTo>
                  <a:pt x="1384" y="1448"/>
                </a:moveTo>
                <a:cubicBezTo>
                  <a:pt x="1417" y="1448"/>
                  <a:pt x="1444" y="1475"/>
                  <a:pt x="1444" y="1508"/>
                </a:cubicBezTo>
                <a:cubicBezTo>
                  <a:pt x="1444" y="1541"/>
                  <a:pt x="1417" y="1568"/>
                  <a:pt x="1384" y="1568"/>
                </a:cubicBezTo>
                <a:cubicBezTo>
                  <a:pt x="1351" y="1568"/>
                  <a:pt x="1324" y="1541"/>
                  <a:pt x="1324" y="1508"/>
                </a:cubicBezTo>
                <a:cubicBezTo>
                  <a:pt x="1324" y="1475"/>
                  <a:pt x="1351" y="1448"/>
                  <a:pt x="1384" y="1448"/>
                </a:cubicBezTo>
                <a:close/>
                <a:moveTo>
                  <a:pt x="1329" y="1875"/>
                </a:moveTo>
                <a:cubicBezTo>
                  <a:pt x="1371" y="1821"/>
                  <a:pt x="1410" y="1755"/>
                  <a:pt x="1443" y="1678"/>
                </a:cubicBezTo>
                <a:cubicBezTo>
                  <a:pt x="1474" y="1667"/>
                  <a:pt x="1501" y="1648"/>
                  <a:pt x="1522" y="1624"/>
                </a:cubicBezTo>
                <a:cubicBezTo>
                  <a:pt x="1571" y="1635"/>
                  <a:pt x="1618" y="1648"/>
                  <a:pt x="1663" y="1663"/>
                </a:cubicBezTo>
                <a:cubicBezTo>
                  <a:pt x="1569" y="1757"/>
                  <a:pt x="1456" y="1830"/>
                  <a:pt x="1329" y="1875"/>
                </a:cubicBezTo>
                <a:close/>
                <a:moveTo>
                  <a:pt x="1747" y="1566"/>
                </a:moveTo>
                <a:cubicBezTo>
                  <a:pt x="1690" y="1545"/>
                  <a:pt x="1629" y="1526"/>
                  <a:pt x="1564" y="1510"/>
                </a:cubicBezTo>
                <a:cubicBezTo>
                  <a:pt x="1564" y="1510"/>
                  <a:pt x="1564" y="1509"/>
                  <a:pt x="1564" y="1508"/>
                </a:cubicBezTo>
                <a:cubicBezTo>
                  <a:pt x="1564" y="1467"/>
                  <a:pt x="1551" y="1430"/>
                  <a:pt x="1528" y="1400"/>
                </a:cubicBezTo>
                <a:cubicBezTo>
                  <a:pt x="1548" y="1301"/>
                  <a:pt x="1560" y="1193"/>
                  <a:pt x="1563" y="1084"/>
                </a:cubicBezTo>
                <a:cubicBezTo>
                  <a:pt x="1926" y="1084"/>
                  <a:pt x="1926" y="1084"/>
                  <a:pt x="1926" y="1084"/>
                </a:cubicBezTo>
                <a:cubicBezTo>
                  <a:pt x="1914" y="1264"/>
                  <a:pt x="1849" y="1430"/>
                  <a:pt x="1747" y="1566"/>
                </a:cubicBezTo>
                <a:close/>
                <a:moveTo>
                  <a:pt x="1926" y="964"/>
                </a:moveTo>
                <a:cubicBezTo>
                  <a:pt x="1563" y="964"/>
                  <a:pt x="1563" y="964"/>
                  <a:pt x="1563" y="964"/>
                </a:cubicBezTo>
                <a:cubicBezTo>
                  <a:pt x="1560" y="855"/>
                  <a:pt x="1548" y="747"/>
                  <a:pt x="1528" y="648"/>
                </a:cubicBezTo>
                <a:cubicBezTo>
                  <a:pt x="1551" y="618"/>
                  <a:pt x="1564" y="581"/>
                  <a:pt x="1564" y="540"/>
                </a:cubicBezTo>
                <a:cubicBezTo>
                  <a:pt x="1564" y="539"/>
                  <a:pt x="1564" y="538"/>
                  <a:pt x="1564" y="538"/>
                </a:cubicBezTo>
                <a:cubicBezTo>
                  <a:pt x="1629" y="522"/>
                  <a:pt x="1690" y="503"/>
                  <a:pt x="1747" y="482"/>
                </a:cubicBezTo>
                <a:cubicBezTo>
                  <a:pt x="1849" y="618"/>
                  <a:pt x="1914" y="784"/>
                  <a:pt x="1926" y="964"/>
                </a:cubicBezTo>
                <a:close/>
                <a:moveTo>
                  <a:pt x="1663" y="385"/>
                </a:moveTo>
                <a:cubicBezTo>
                  <a:pt x="1618" y="400"/>
                  <a:pt x="1571" y="413"/>
                  <a:pt x="1522" y="424"/>
                </a:cubicBezTo>
                <a:cubicBezTo>
                  <a:pt x="1501" y="400"/>
                  <a:pt x="1474" y="381"/>
                  <a:pt x="1443" y="370"/>
                </a:cubicBezTo>
                <a:cubicBezTo>
                  <a:pt x="1410" y="293"/>
                  <a:pt x="1371" y="227"/>
                  <a:pt x="1329" y="173"/>
                </a:cubicBezTo>
                <a:cubicBezTo>
                  <a:pt x="1456" y="218"/>
                  <a:pt x="1569" y="291"/>
                  <a:pt x="1663" y="385"/>
                </a:cubicBezTo>
                <a:close/>
                <a:moveTo>
                  <a:pt x="1384" y="480"/>
                </a:moveTo>
                <a:cubicBezTo>
                  <a:pt x="1417" y="480"/>
                  <a:pt x="1444" y="507"/>
                  <a:pt x="1444" y="540"/>
                </a:cubicBezTo>
                <a:cubicBezTo>
                  <a:pt x="1444" y="573"/>
                  <a:pt x="1417" y="600"/>
                  <a:pt x="1384" y="600"/>
                </a:cubicBezTo>
                <a:cubicBezTo>
                  <a:pt x="1351" y="600"/>
                  <a:pt x="1324" y="573"/>
                  <a:pt x="1324" y="540"/>
                </a:cubicBezTo>
                <a:cubicBezTo>
                  <a:pt x="1324" y="507"/>
                  <a:pt x="1351" y="480"/>
                  <a:pt x="1384" y="480"/>
                </a:cubicBezTo>
                <a:close/>
                <a:moveTo>
                  <a:pt x="1084" y="130"/>
                </a:moveTo>
                <a:cubicBezTo>
                  <a:pt x="1168" y="158"/>
                  <a:pt x="1249" y="245"/>
                  <a:pt x="1313" y="375"/>
                </a:cubicBezTo>
                <a:cubicBezTo>
                  <a:pt x="1270" y="393"/>
                  <a:pt x="1235" y="428"/>
                  <a:pt x="1217" y="472"/>
                </a:cubicBezTo>
                <a:cubicBezTo>
                  <a:pt x="1173" y="476"/>
                  <a:pt x="1129" y="478"/>
                  <a:pt x="1084" y="479"/>
                </a:cubicBezTo>
                <a:lnTo>
                  <a:pt x="1084" y="130"/>
                </a:lnTo>
                <a:close/>
                <a:moveTo>
                  <a:pt x="1084" y="599"/>
                </a:moveTo>
                <a:cubicBezTo>
                  <a:pt x="1127" y="598"/>
                  <a:pt x="1169" y="596"/>
                  <a:pt x="1212" y="593"/>
                </a:cubicBezTo>
                <a:cubicBezTo>
                  <a:pt x="1234" y="666"/>
                  <a:pt x="1303" y="720"/>
                  <a:pt x="1384" y="720"/>
                </a:cubicBezTo>
                <a:cubicBezTo>
                  <a:pt x="1396" y="720"/>
                  <a:pt x="1407" y="719"/>
                  <a:pt x="1419" y="717"/>
                </a:cubicBezTo>
                <a:cubicBezTo>
                  <a:pt x="1432" y="795"/>
                  <a:pt x="1440" y="879"/>
                  <a:pt x="1443" y="964"/>
                </a:cubicBezTo>
                <a:cubicBezTo>
                  <a:pt x="1194" y="964"/>
                  <a:pt x="1194" y="964"/>
                  <a:pt x="1194" y="964"/>
                </a:cubicBezTo>
                <a:cubicBezTo>
                  <a:pt x="1176" y="913"/>
                  <a:pt x="1135" y="872"/>
                  <a:pt x="1084" y="854"/>
                </a:cubicBezTo>
                <a:lnTo>
                  <a:pt x="1084" y="599"/>
                </a:lnTo>
                <a:close/>
                <a:moveTo>
                  <a:pt x="1024" y="964"/>
                </a:moveTo>
                <a:cubicBezTo>
                  <a:pt x="1057" y="964"/>
                  <a:pt x="1084" y="991"/>
                  <a:pt x="1084" y="1024"/>
                </a:cubicBezTo>
                <a:cubicBezTo>
                  <a:pt x="1084" y="1057"/>
                  <a:pt x="1057" y="1084"/>
                  <a:pt x="1024" y="1084"/>
                </a:cubicBezTo>
                <a:cubicBezTo>
                  <a:pt x="991" y="1084"/>
                  <a:pt x="964" y="1057"/>
                  <a:pt x="964" y="1024"/>
                </a:cubicBezTo>
                <a:cubicBezTo>
                  <a:pt x="964" y="991"/>
                  <a:pt x="991" y="964"/>
                  <a:pt x="1024" y="964"/>
                </a:cubicBezTo>
                <a:close/>
                <a:moveTo>
                  <a:pt x="964" y="130"/>
                </a:moveTo>
                <a:cubicBezTo>
                  <a:pt x="964" y="479"/>
                  <a:pt x="964" y="479"/>
                  <a:pt x="964" y="479"/>
                </a:cubicBezTo>
                <a:cubicBezTo>
                  <a:pt x="920" y="478"/>
                  <a:pt x="875" y="476"/>
                  <a:pt x="831" y="472"/>
                </a:cubicBezTo>
                <a:cubicBezTo>
                  <a:pt x="813" y="428"/>
                  <a:pt x="778" y="393"/>
                  <a:pt x="735" y="375"/>
                </a:cubicBezTo>
                <a:cubicBezTo>
                  <a:pt x="799" y="245"/>
                  <a:pt x="880" y="158"/>
                  <a:pt x="964" y="130"/>
                </a:cubicBezTo>
                <a:close/>
                <a:moveTo>
                  <a:pt x="664" y="600"/>
                </a:moveTo>
                <a:cubicBezTo>
                  <a:pt x="631" y="600"/>
                  <a:pt x="604" y="573"/>
                  <a:pt x="604" y="540"/>
                </a:cubicBezTo>
                <a:cubicBezTo>
                  <a:pt x="604" y="507"/>
                  <a:pt x="631" y="480"/>
                  <a:pt x="664" y="480"/>
                </a:cubicBezTo>
                <a:cubicBezTo>
                  <a:pt x="697" y="480"/>
                  <a:pt x="724" y="507"/>
                  <a:pt x="724" y="540"/>
                </a:cubicBezTo>
                <a:cubicBezTo>
                  <a:pt x="724" y="573"/>
                  <a:pt x="697" y="600"/>
                  <a:pt x="664" y="600"/>
                </a:cubicBezTo>
                <a:close/>
                <a:moveTo>
                  <a:pt x="719" y="173"/>
                </a:moveTo>
                <a:cubicBezTo>
                  <a:pt x="677" y="227"/>
                  <a:pt x="638" y="293"/>
                  <a:pt x="605" y="370"/>
                </a:cubicBezTo>
                <a:cubicBezTo>
                  <a:pt x="574" y="381"/>
                  <a:pt x="547" y="400"/>
                  <a:pt x="526" y="424"/>
                </a:cubicBezTo>
                <a:cubicBezTo>
                  <a:pt x="477" y="413"/>
                  <a:pt x="430" y="400"/>
                  <a:pt x="385" y="385"/>
                </a:cubicBezTo>
                <a:cubicBezTo>
                  <a:pt x="479" y="291"/>
                  <a:pt x="592" y="218"/>
                  <a:pt x="719" y="173"/>
                </a:cubicBezTo>
                <a:close/>
                <a:moveTo>
                  <a:pt x="301" y="482"/>
                </a:moveTo>
                <a:cubicBezTo>
                  <a:pt x="358" y="503"/>
                  <a:pt x="419" y="522"/>
                  <a:pt x="484" y="538"/>
                </a:cubicBezTo>
                <a:cubicBezTo>
                  <a:pt x="484" y="538"/>
                  <a:pt x="484" y="539"/>
                  <a:pt x="484" y="540"/>
                </a:cubicBezTo>
                <a:cubicBezTo>
                  <a:pt x="484" y="581"/>
                  <a:pt x="497" y="618"/>
                  <a:pt x="520" y="648"/>
                </a:cubicBezTo>
                <a:cubicBezTo>
                  <a:pt x="500" y="747"/>
                  <a:pt x="488" y="855"/>
                  <a:pt x="485" y="964"/>
                </a:cubicBezTo>
                <a:cubicBezTo>
                  <a:pt x="122" y="964"/>
                  <a:pt x="122" y="964"/>
                  <a:pt x="122" y="964"/>
                </a:cubicBezTo>
                <a:cubicBezTo>
                  <a:pt x="134" y="784"/>
                  <a:pt x="199" y="618"/>
                  <a:pt x="301" y="482"/>
                </a:cubicBezTo>
                <a:close/>
                <a:moveTo>
                  <a:pt x="485" y="1084"/>
                </a:moveTo>
                <a:cubicBezTo>
                  <a:pt x="488" y="1193"/>
                  <a:pt x="500" y="1301"/>
                  <a:pt x="520" y="1400"/>
                </a:cubicBezTo>
                <a:cubicBezTo>
                  <a:pt x="497" y="1430"/>
                  <a:pt x="484" y="1467"/>
                  <a:pt x="484" y="1508"/>
                </a:cubicBezTo>
                <a:cubicBezTo>
                  <a:pt x="484" y="1509"/>
                  <a:pt x="484" y="1510"/>
                  <a:pt x="484" y="1510"/>
                </a:cubicBezTo>
                <a:cubicBezTo>
                  <a:pt x="419" y="1526"/>
                  <a:pt x="358" y="1545"/>
                  <a:pt x="301" y="1566"/>
                </a:cubicBezTo>
                <a:cubicBezTo>
                  <a:pt x="199" y="1430"/>
                  <a:pt x="134" y="1264"/>
                  <a:pt x="122" y="1084"/>
                </a:cubicBezTo>
                <a:lnTo>
                  <a:pt x="485" y="10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34" name="Freeform 38"/>
          <p:cNvSpPr>
            <a:spLocks noEditPoints="1"/>
          </p:cNvSpPr>
          <p:nvPr/>
        </p:nvSpPr>
        <p:spPr bwMode="auto">
          <a:xfrm>
            <a:off x="5087781" y="4572200"/>
            <a:ext cx="392504" cy="392504"/>
          </a:xfrm>
          <a:custGeom>
            <a:avLst/>
            <a:gdLst>
              <a:gd name="T0" fmla="*/ 1084 w 2048"/>
              <a:gd name="T1" fmla="*/ 844 h 2048"/>
              <a:gd name="T2" fmla="*/ 844 w 2048"/>
              <a:gd name="T3" fmla="*/ 1084 h 2048"/>
              <a:gd name="T4" fmla="*/ 724 w 2048"/>
              <a:gd name="T5" fmla="*/ 1264 h 2048"/>
              <a:gd name="T6" fmla="*/ 964 w 2048"/>
              <a:gd name="T7" fmla="*/ 964 h 2048"/>
              <a:gd name="T8" fmla="*/ 1204 w 2048"/>
              <a:gd name="T9" fmla="*/ 724 h 2048"/>
              <a:gd name="T10" fmla="*/ 1324 w 2048"/>
              <a:gd name="T11" fmla="*/ 544 h 2048"/>
              <a:gd name="T12" fmla="*/ 1688 w 2048"/>
              <a:gd name="T13" fmla="*/ 604 h 2048"/>
              <a:gd name="T14" fmla="*/ 1504 w 2048"/>
              <a:gd name="T15" fmla="*/ 484 h 2048"/>
              <a:gd name="T16" fmla="*/ 120 w 2048"/>
              <a:gd name="T17" fmla="*/ 120 h 2048"/>
              <a:gd name="T18" fmla="*/ 0 w 2048"/>
              <a:gd name="T19" fmla="*/ 1264 h 2048"/>
              <a:gd name="T20" fmla="*/ 1988 w 2048"/>
              <a:gd name="T21" fmla="*/ 0 h 2048"/>
              <a:gd name="T22" fmla="*/ 1988 w 2048"/>
              <a:gd name="T23" fmla="*/ 604 h 2048"/>
              <a:gd name="T24" fmla="*/ 1748 w 2048"/>
              <a:gd name="T25" fmla="*/ 1084 h 2048"/>
              <a:gd name="T26" fmla="*/ 2048 w 2048"/>
              <a:gd name="T27" fmla="*/ 784 h 2048"/>
              <a:gd name="T28" fmla="*/ 1928 w 2048"/>
              <a:gd name="T29" fmla="*/ 1444 h 2048"/>
              <a:gd name="T30" fmla="*/ 1748 w 2048"/>
              <a:gd name="T31" fmla="*/ 1204 h 2048"/>
              <a:gd name="T32" fmla="*/ 1504 w 2048"/>
              <a:gd name="T33" fmla="*/ 964 h 2048"/>
              <a:gd name="T34" fmla="*/ 1204 w 2048"/>
              <a:gd name="T35" fmla="*/ 1264 h 2048"/>
              <a:gd name="T36" fmla="*/ 1324 w 2048"/>
              <a:gd name="T37" fmla="*/ 1084 h 2048"/>
              <a:gd name="T38" fmla="*/ 1084 w 2048"/>
              <a:gd name="T39" fmla="*/ 1444 h 2048"/>
              <a:gd name="T40" fmla="*/ 964 w 2048"/>
              <a:gd name="T41" fmla="*/ 1264 h 2048"/>
              <a:gd name="T42" fmla="*/ 844 w 2048"/>
              <a:gd name="T43" fmla="*/ 1504 h 2048"/>
              <a:gd name="T44" fmla="*/ 600 w 2048"/>
              <a:gd name="T45" fmla="*/ 1024 h 2048"/>
              <a:gd name="T46" fmla="*/ 480 w 2048"/>
              <a:gd name="T47" fmla="*/ 1204 h 2048"/>
              <a:gd name="T48" fmla="*/ 480 w 2048"/>
              <a:gd name="T49" fmla="*/ 360 h 2048"/>
              <a:gd name="T50" fmla="*/ 784 w 2048"/>
              <a:gd name="T51" fmla="*/ 844 h 2048"/>
              <a:gd name="T52" fmla="*/ 784 w 2048"/>
              <a:gd name="T53" fmla="*/ 484 h 2048"/>
              <a:gd name="T54" fmla="*/ 600 w 2048"/>
              <a:gd name="T55" fmla="*/ 724 h 2048"/>
              <a:gd name="T56" fmla="*/ 964 w 2048"/>
              <a:gd name="T57" fmla="*/ 544 h 2048"/>
              <a:gd name="T58" fmla="*/ 1084 w 2048"/>
              <a:gd name="T59" fmla="*/ 360 h 2048"/>
              <a:gd name="T60" fmla="*/ 1748 w 2048"/>
              <a:gd name="T61" fmla="*/ 240 h 2048"/>
              <a:gd name="T62" fmla="*/ 240 w 2048"/>
              <a:gd name="T63" fmla="*/ 1748 h 2048"/>
              <a:gd name="T64" fmla="*/ 600 w 2048"/>
              <a:gd name="T65" fmla="*/ 1748 h 2048"/>
              <a:gd name="T66" fmla="*/ 360 w 2048"/>
              <a:gd name="T67" fmla="*/ 1324 h 2048"/>
              <a:gd name="T68" fmla="*/ 540 w 2048"/>
              <a:gd name="T69" fmla="*/ 1564 h 2048"/>
              <a:gd name="T70" fmla="*/ 784 w 2048"/>
              <a:gd name="T71" fmla="*/ 1808 h 2048"/>
              <a:gd name="T72" fmla="*/ 1084 w 2048"/>
              <a:gd name="T73" fmla="*/ 1564 h 2048"/>
              <a:gd name="T74" fmla="*/ 1564 w 2048"/>
              <a:gd name="T75" fmla="*/ 1324 h 2048"/>
              <a:gd name="T76" fmla="*/ 1264 w 2048"/>
              <a:gd name="T77" fmla="*/ 1688 h 2048"/>
              <a:gd name="T78" fmla="*/ 1748 w 2048"/>
              <a:gd name="T79" fmla="*/ 1808 h 2048"/>
              <a:gd name="T80" fmla="*/ 1928 w 2048"/>
              <a:gd name="T81" fmla="*/ 1564 h 2048"/>
              <a:gd name="T82" fmla="*/ 120 w 2048"/>
              <a:gd name="T83" fmla="*/ 1504 h 2048"/>
              <a:gd name="T84" fmla="*/ 0 w 2048"/>
              <a:gd name="T85" fmla="*/ 1988 h 2048"/>
              <a:gd name="T86" fmla="*/ 2048 w 2048"/>
              <a:gd name="T87" fmla="*/ 198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48" h="2048">
                <a:moveTo>
                  <a:pt x="1688" y="1024"/>
                </a:moveTo>
                <a:cubicBezTo>
                  <a:pt x="1688" y="844"/>
                  <a:pt x="1688" y="844"/>
                  <a:pt x="1688" y="844"/>
                </a:cubicBezTo>
                <a:cubicBezTo>
                  <a:pt x="1084" y="844"/>
                  <a:pt x="1084" y="844"/>
                  <a:pt x="1084" y="844"/>
                </a:cubicBezTo>
                <a:cubicBezTo>
                  <a:pt x="1084" y="1024"/>
                  <a:pt x="1084" y="1024"/>
                  <a:pt x="1084" y="1024"/>
                </a:cubicBezTo>
                <a:cubicBezTo>
                  <a:pt x="1084" y="1057"/>
                  <a:pt x="1057" y="1084"/>
                  <a:pt x="1024" y="1084"/>
                </a:cubicBezTo>
                <a:cubicBezTo>
                  <a:pt x="844" y="1084"/>
                  <a:pt x="844" y="1084"/>
                  <a:pt x="844" y="1084"/>
                </a:cubicBezTo>
                <a:cubicBezTo>
                  <a:pt x="844" y="1264"/>
                  <a:pt x="844" y="1264"/>
                  <a:pt x="844" y="1264"/>
                </a:cubicBezTo>
                <a:cubicBezTo>
                  <a:pt x="844" y="1297"/>
                  <a:pt x="817" y="1324"/>
                  <a:pt x="784" y="1324"/>
                </a:cubicBezTo>
                <a:cubicBezTo>
                  <a:pt x="751" y="1324"/>
                  <a:pt x="724" y="1297"/>
                  <a:pt x="724" y="1264"/>
                </a:cubicBezTo>
                <a:cubicBezTo>
                  <a:pt x="724" y="1024"/>
                  <a:pt x="724" y="1024"/>
                  <a:pt x="724" y="1024"/>
                </a:cubicBezTo>
                <a:cubicBezTo>
                  <a:pt x="724" y="991"/>
                  <a:pt x="751" y="964"/>
                  <a:pt x="784" y="964"/>
                </a:cubicBezTo>
                <a:cubicBezTo>
                  <a:pt x="964" y="964"/>
                  <a:pt x="964" y="964"/>
                  <a:pt x="964" y="964"/>
                </a:cubicBezTo>
                <a:cubicBezTo>
                  <a:pt x="964" y="784"/>
                  <a:pt x="964" y="784"/>
                  <a:pt x="964" y="784"/>
                </a:cubicBezTo>
                <a:cubicBezTo>
                  <a:pt x="964" y="751"/>
                  <a:pt x="991" y="724"/>
                  <a:pt x="1024" y="724"/>
                </a:cubicBezTo>
                <a:cubicBezTo>
                  <a:pt x="1204" y="724"/>
                  <a:pt x="1204" y="724"/>
                  <a:pt x="1204" y="724"/>
                </a:cubicBezTo>
                <a:cubicBezTo>
                  <a:pt x="1204" y="544"/>
                  <a:pt x="1204" y="544"/>
                  <a:pt x="1204" y="544"/>
                </a:cubicBezTo>
                <a:cubicBezTo>
                  <a:pt x="1204" y="511"/>
                  <a:pt x="1231" y="484"/>
                  <a:pt x="1264" y="484"/>
                </a:cubicBezTo>
                <a:cubicBezTo>
                  <a:pt x="1297" y="484"/>
                  <a:pt x="1324" y="511"/>
                  <a:pt x="1324" y="544"/>
                </a:cubicBezTo>
                <a:cubicBezTo>
                  <a:pt x="1324" y="724"/>
                  <a:pt x="1324" y="724"/>
                  <a:pt x="1324" y="724"/>
                </a:cubicBezTo>
                <a:cubicBezTo>
                  <a:pt x="1688" y="724"/>
                  <a:pt x="1688" y="724"/>
                  <a:pt x="1688" y="724"/>
                </a:cubicBezTo>
                <a:cubicBezTo>
                  <a:pt x="1688" y="604"/>
                  <a:pt x="1688" y="604"/>
                  <a:pt x="1688" y="604"/>
                </a:cubicBezTo>
                <a:cubicBezTo>
                  <a:pt x="1504" y="604"/>
                  <a:pt x="1504" y="604"/>
                  <a:pt x="1504" y="604"/>
                </a:cubicBezTo>
                <a:cubicBezTo>
                  <a:pt x="1471" y="604"/>
                  <a:pt x="1444" y="577"/>
                  <a:pt x="1444" y="544"/>
                </a:cubicBezTo>
                <a:cubicBezTo>
                  <a:pt x="1444" y="511"/>
                  <a:pt x="1471" y="484"/>
                  <a:pt x="1504" y="484"/>
                </a:cubicBezTo>
                <a:cubicBezTo>
                  <a:pt x="1928" y="484"/>
                  <a:pt x="1928" y="484"/>
                  <a:pt x="1928" y="484"/>
                </a:cubicBezTo>
                <a:cubicBezTo>
                  <a:pt x="1928" y="120"/>
                  <a:pt x="1928" y="120"/>
                  <a:pt x="1928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64"/>
                  <a:pt x="120" y="1264"/>
                  <a:pt x="120" y="1264"/>
                </a:cubicBezTo>
                <a:cubicBezTo>
                  <a:pt x="120" y="1297"/>
                  <a:pt x="93" y="1324"/>
                  <a:pt x="60" y="1324"/>
                </a:cubicBezTo>
                <a:cubicBezTo>
                  <a:pt x="27" y="1324"/>
                  <a:pt x="0" y="1297"/>
                  <a:pt x="0" y="126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7"/>
                  <a:pt x="27" y="0"/>
                  <a:pt x="60" y="0"/>
                </a:cubicBezTo>
                <a:cubicBezTo>
                  <a:pt x="1988" y="0"/>
                  <a:pt x="1988" y="0"/>
                  <a:pt x="1988" y="0"/>
                </a:cubicBezTo>
                <a:cubicBezTo>
                  <a:pt x="2021" y="0"/>
                  <a:pt x="2048" y="27"/>
                  <a:pt x="2048" y="60"/>
                </a:cubicBezTo>
                <a:cubicBezTo>
                  <a:pt x="2048" y="544"/>
                  <a:pt x="2048" y="544"/>
                  <a:pt x="2048" y="544"/>
                </a:cubicBezTo>
                <a:cubicBezTo>
                  <a:pt x="2048" y="577"/>
                  <a:pt x="2021" y="604"/>
                  <a:pt x="1988" y="604"/>
                </a:cubicBezTo>
                <a:cubicBezTo>
                  <a:pt x="1808" y="604"/>
                  <a:pt x="1808" y="604"/>
                  <a:pt x="1808" y="604"/>
                </a:cubicBezTo>
                <a:cubicBezTo>
                  <a:pt x="1808" y="1024"/>
                  <a:pt x="1808" y="1024"/>
                  <a:pt x="1808" y="1024"/>
                </a:cubicBezTo>
                <a:cubicBezTo>
                  <a:pt x="1808" y="1057"/>
                  <a:pt x="1781" y="1084"/>
                  <a:pt x="1748" y="1084"/>
                </a:cubicBezTo>
                <a:cubicBezTo>
                  <a:pt x="1715" y="1084"/>
                  <a:pt x="1688" y="1057"/>
                  <a:pt x="1688" y="1024"/>
                </a:cubicBezTo>
                <a:close/>
                <a:moveTo>
                  <a:pt x="2048" y="1988"/>
                </a:moveTo>
                <a:cubicBezTo>
                  <a:pt x="2048" y="784"/>
                  <a:pt x="2048" y="784"/>
                  <a:pt x="2048" y="784"/>
                </a:cubicBezTo>
                <a:cubicBezTo>
                  <a:pt x="2048" y="751"/>
                  <a:pt x="2021" y="724"/>
                  <a:pt x="1988" y="724"/>
                </a:cubicBezTo>
                <a:cubicBezTo>
                  <a:pt x="1955" y="724"/>
                  <a:pt x="1928" y="751"/>
                  <a:pt x="1928" y="784"/>
                </a:cubicBezTo>
                <a:cubicBezTo>
                  <a:pt x="1928" y="1444"/>
                  <a:pt x="1928" y="1444"/>
                  <a:pt x="1928" y="1444"/>
                </a:cubicBezTo>
                <a:cubicBezTo>
                  <a:pt x="1808" y="1444"/>
                  <a:pt x="1808" y="1444"/>
                  <a:pt x="1808" y="1444"/>
                </a:cubicBezTo>
                <a:cubicBezTo>
                  <a:pt x="1808" y="1264"/>
                  <a:pt x="1808" y="1264"/>
                  <a:pt x="1808" y="1264"/>
                </a:cubicBezTo>
                <a:cubicBezTo>
                  <a:pt x="1808" y="1231"/>
                  <a:pt x="1781" y="1204"/>
                  <a:pt x="1748" y="1204"/>
                </a:cubicBezTo>
                <a:cubicBezTo>
                  <a:pt x="1564" y="1204"/>
                  <a:pt x="1564" y="1204"/>
                  <a:pt x="1564" y="1204"/>
                </a:cubicBezTo>
                <a:cubicBezTo>
                  <a:pt x="1564" y="1024"/>
                  <a:pt x="1564" y="1024"/>
                  <a:pt x="1564" y="1024"/>
                </a:cubicBezTo>
                <a:cubicBezTo>
                  <a:pt x="1564" y="991"/>
                  <a:pt x="1537" y="964"/>
                  <a:pt x="1504" y="964"/>
                </a:cubicBezTo>
                <a:cubicBezTo>
                  <a:pt x="1264" y="964"/>
                  <a:pt x="1264" y="964"/>
                  <a:pt x="1264" y="964"/>
                </a:cubicBezTo>
                <a:cubicBezTo>
                  <a:pt x="1231" y="964"/>
                  <a:pt x="1204" y="991"/>
                  <a:pt x="1204" y="1024"/>
                </a:cubicBezTo>
                <a:cubicBezTo>
                  <a:pt x="1204" y="1264"/>
                  <a:pt x="1204" y="1264"/>
                  <a:pt x="1204" y="1264"/>
                </a:cubicBezTo>
                <a:cubicBezTo>
                  <a:pt x="1204" y="1297"/>
                  <a:pt x="1231" y="1324"/>
                  <a:pt x="1264" y="1324"/>
                </a:cubicBezTo>
                <a:cubicBezTo>
                  <a:pt x="1297" y="1324"/>
                  <a:pt x="1324" y="1297"/>
                  <a:pt x="1324" y="1264"/>
                </a:cubicBezTo>
                <a:cubicBezTo>
                  <a:pt x="1324" y="1084"/>
                  <a:pt x="1324" y="1084"/>
                  <a:pt x="1324" y="1084"/>
                </a:cubicBezTo>
                <a:cubicBezTo>
                  <a:pt x="1444" y="1084"/>
                  <a:pt x="1444" y="1084"/>
                  <a:pt x="1444" y="1084"/>
                </a:cubicBezTo>
                <a:cubicBezTo>
                  <a:pt x="1444" y="1444"/>
                  <a:pt x="1444" y="1444"/>
                  <a:pt x="1444" y="1444"/>
                </a:cubicBezTo>
                <a:cubicBezTo>
                  <a:pt x="1084" y="1444"/>
                  <a:pt x="1084" y="1444"/>
                  <a:pt x="1084" y="1444"/>
                </a:cubicBezTo>
                <a:cubicBezTo>
                  <a:pt x="1084" y="1264"/>
                  <a:pt x="1084" y="1264"/>
                  <a:pt x="1084" y="1264"/>
                </a:cubicBezTo>
                <a:cubicBezTo>
                  <a:pt x="1084" y="1231"/>
                  <a:pt x="1057" y="1204"/>
                  <a:pt x="1024" y="1204"/>
                </a:cubicBezTo>
                <a:cubicBezTo>
                  <a:pt x="991" y="1204"/>
                  <a:pt x="964" y="1231"/>
                  <a:pt x="964" y="1264"/>
                </a:cubicBezTo>
                <a:cubicBezTo>
                  <a:pt x="964" y="1688"/>
                  <a:pt x="964" y="1688"/>
                  <a:pt x="964" y="1688"/>
                </a:cubicBezTo>
                <a:cubicBezTo>
                  <a:pt x="844" y="1688"/>
                  <a:pt x="844" y="1688"/>
                  <a:pt x="844" y="1688"/>
                </a:cubicBezTo>
                <a:cubicBezTo>
                  <a:pt x="844" y="1504"/>
                  <a:pt x="844" y="1504"/>
                  <a:pt x="844" y="1504"/>
                </a:cubicBezTo>
                <a:cubicBezTo>
                  <a:pt x="844" y="1471"/>
                  <a:pt x="817" y="1444"/>
                  <a:pt x="784" y="1444"/>
                </a:cubicBezTo>
                <a:cubicBezTo>
                  <a:pt x="600" y="1444"/>
                  <a:pt x="600" y="1444"/>
                  <a:pt x="600" y="1444"/>
                </a:cubicBezTo>
                <a:cubicBezTo>
                  <a:pt x="600" y="1024"/>
                  <a:pt x="600" y="1024"/>
                  <a:pt x="600" y="1024"/>
                </a:cubicBezTo>
                <a:cubicBezTo>
                  <a:pt x="600" y="991"/>
                  <a:pt x="573" y="964"/>
                  <a:pt x="540" y="964"/>
                </a:cubicBezTo>
                <a:cubicBezTo>
                  <a:pt x="507" y="964"/>
                  <a:pt x="480" y="991"/>
                  <a:pt x="480" y="1024"/>
                </a:cubicBezTo>
                <a:cubicBezTo>
                  <a:pt x="480" y="1204"/>
                  <a:pt x="480" y="1204"/>
                  <a:pt x="480" y="1204"/>
                </a:cubicBezTo>
                <a:cubicBezTo>
                  <a:pt x="360" y="1204"/>
                  <a:pt x="360" y="1204"/>
                  <a:pt x="360" y="1204"/>
                </a:cubicBezTo>
                <a:cubicBezTo>
                  <a:pt x="360" y="360"/>
                  <a:pt x="360" y="360"/>
                  <a:pt x="360" y="360"/>
                </a:cubicBezTo>
                <a:cubicBezTo>
                  <a:pt x="480" y="360"/>
                  <a:pt x="480" y="360"/>
                  <a:pt x="480" y="360"/>
                </a:cubicBezTo>
                <a:cubicBezTo>
                  <a:pt x="480" y="784"/>
                  <a:pt x="480" y="784"/>
                  <a:pt x="480" y="784"/>
                </a:cubicBezTo>
                <a:cubicBezTo>
                  <a:pt x="480" y="817"/>
                  <a:pt x="507" y="844"/>
                  <a:pt x="540" y="844"/>
                </a:cubicBezTo>
                <a:cubicBezTo>
                  <a:pt x="784" y="844"/>
                  <a:pt x="784" y="844"/>
                  <a:pt x="784" y="844"/>
                </a:cubicBezTo>
                <a:cubicBezTo>
                  <a:pt x="817" y="844"/>
                  <a:pt x="844" y="817"/>
                  <a:pt x="844" y="784"/>
                </a:cubicBezTo>
                <a:cubicBezTo>
                  <a:pt x="844" y="544"/>
                  <a:pt x="844" y="544"/>
                  <a:pt x="844" y="544"/>
                </a:cubicBezTo>
                <a:cubicBezTo>
                  <a:pt x="844" y="511"/>
                  <a:pt x="817" y="484"/>
                  <a:pt x="784" y="484"/>
                </a:cubicBezTo>
                <a:cubicBezTo>
                  <a:pt x="751" y="484"/>
                  <a:pt x="724" y="511"/>
                  <a:pt x="724" y="544"/>
                </a:cubicBezTo>
                <a:cubicBezTo>
                  <a:pt x="724" y="724"/>
                  <a:pt x="724" y="724"/>
                  <a:pt x="724" y="724"/>
                </a:cubicBezTo>
                <a:cubicBezTo>
                  <a:pt x="600" y="724"/>
                  <a:pt x="600" y="724"/>
                  <a:pt x="600" y="724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964" y="360"/>
                  <a:pt x="964" y="360"/>
                  <a:pt x="964" y="360"/>
                </a:cubicBezTo>
                <a:cubicBezTo>
                  <a:pt x="964" y="544"/>
                  <a:pt x="964" y="544"/>
                  <a:pt x="964" y="544"/>
                </a:cubicBezTo>
                <a:cubicBezTo>
                  <a:pt x="964" y="577"/>
                  <a:pt x="991" y="604"/>
                  <a:pt x="1024" y="604"/>
                </a:cubicBezTo>
                <a:cubicBezTo>
                  <a:pt x="1057" y="604"/>
                  <a:pt x="1084" y="577"/>
                  <a:pt x="1084" y="544"/>
                </a:cubicBezTo>
                <a:cubicBezTo>
                  <a:pt x="1084" y="360"/>
                  <a:pt x="1084" y="360"/>
                  <a:pt x="1084" y="360"/>
                </a:cubicBezTo>
                <a:cubicBezTo>
                  <a:pt x="1748" y="360"/>
                  <a:pt x="1748" y="360"/>
                  <a:pt x="1748" y="360"/>
                </a:cubicBezTo>
                <a:cubicBezTo>
                  <a:pt x="1781" y="360"/>
                  <a:pt x="1808" y="333"/>
                  <a:pt x="1808" y="300"/>
                </a:cubicBezTo>
                <a:cubicBezTo>
                  <a:pt x="1808" y="267"/>
                  <a:pt x="1781" y="240"/>
                  <a:pt x="1748" y="240"/>
                </a:cubicBezTo>
                <a:cubicBezTo>
                  <a:pt x="300" y="240"/>
                  <a:pt x="300" y="240"/>
                  <a:pt x="300" y="240"/>
                </a:cubicBezTo>
                <a:cubicBezTo>
                  <a:pt x="267" y="240"/>
                  <a:pt x="240" y="267"/>
                  <a:pt x="240" y="300"/>
                </a:cubicBezTo>
                <a:cubicBezTo>
                  <a:pt x="240" y="1748"/>
                  <a:pt x="240" y="1748"/>
                  <a:pt x="240" y="1748"/>
                </a:cubicBezTo>
                <a:cubicBezTo>
                  <a:pt x="240" y="1781"/>
                  <a:pt x="267" y="1808"/>
                  <a:pt x="300" y="1808"/>
                </a:cubicBezTo>
                <a:cubicBezTo>
                  <a:pt x="540" y="1808"/>
                  <a:pt x="540" y="1808"/>
                  <a:pt x="540" y="1808"/>
                </a:cubicBezTo>
                <a:cubicBezTo>
                  <a:pt x="573" y="1808"/>
                  <a:pt x="600" y="1781"/>
                  <a:pt x="600" y="1748"/>
                </a:cubicBezTo>
                <a:cubicBezTo>
                  <a:pt x="600" y="1715"/>
                  <a:pt x="573" y="1688"/>
                  <a:pt x="540" y="1688"/>
                </a:cubicBezTo>
                <a:cubicBezTo>
                  <a:pt x="360" y="1688"/>
                  <a:pt x="360" y="1688"/>
                  <a:pt x="360" y="1688"/>
                </a:cubicBezTo>
                <a:cubicBezTo>
                  <a:pt x="360" y="1324"/>
                  <a:pt x="360" y="1324"/>
                  <a:pt x="360" y="1324"/>
                </a:cubicBezTo>
                <a:cubicBezTo>
                  <a:pt x="480" y="1324"/>
                  <a:pt x="480" y="1324"/>
                  <a:pt x="480" y="1324"/>
                </a:cubicBezTo>
                <a:cubicBezTo>
                  <a:pt x="480" y="1504"/>
                  <a:pt x="480" y="1504"/>
                  <a:pt x="480" y="1504"/>
                </a:cubicBezTo>
                <a:cubicBezTo>
                  <a:pt x="480" y="1537"/>
                  <a:pt x="507" y="1564"/>
                  <a:pt x="540" y="1564"/>
                </a:cubicBezTo>
                <a:cubicBezTo>
                  <a:pt x="724" y="1564"/>
                  <a:pt x="724" y="1564"/>
                  <a:pt x="724" y="1564"/>
                </a:cubicBezTo>
                <a:cubicBezTo>
                  <a:pt x="724" y="1748"/>
                  <a:pt x="724" y="1748"/>
                  <a:pt x="724" y="1748"/>
                </a:cubicBezTo>
                <a:cubicBezTo>
                  <a:pt x="724" y="1781"/>
                  <a:pt x="751" y="1808"/>
                  <a:pt x="784" y="1808"/>
                </a:cubicBezTo>
                <a:cubicBezTo>
                  <a:pt x="1024" y="1808"/>
                  <a:pt x="1024" y="1808"/>
                  <a:pt x="1024" y="1808"/>
                </a:cubicBezTo>
                <a:cubicBezTo>
                  <a:pt x="1057" y="1808"/>
                  <a:pt x="1084" y="1781"/>
                  <a:pt x="1084" y="1748"/>
                </a:cubicBezTo>
                <a:cubicBezTo>
                  <a:pt x="1084" y="1564"/>
                  <a:pt x="1084" y="1564"/>
                  <a:pt x="1084" y="1564"/>
                </a:cubicBezTo>
                <a:cubicBezTo>
                  <a:pt x="1504" y="1564"/>
                  <a:pt x="1504" y="1564"/>
                  <a:pt x="1504" y="1564"/>
                </a:cubicBezTo>
                <a:cubicBezTo>
                  <a:pt x="1537" y="1564"/>
                  <a:pt x="1564" y="1537"/>
                  <a:pt x="1564" y="1504"/>
                </a:cubicBezTo>
                <a:cubicBezTo>
                  <a:pt x="1564" y="1324"/>
                  <a:pt x="1564" y="1324"/>
                  <a:pt x="1564" y="1324"/>
                </a:cubicBezTo>
                <a:cubicBezTo>
                  <a:pt x="1688" y="1324"/>
                  <a:pt x="1688" y="1324"/>
                  <a:pt x="1688" y="1324"/>
                </a:cubicBezTo>
                <a:cubicBezTo>
                  <a:pt x="1688" y="1688"/>
                  <a:pt x="1688" y="1688"/>
                  <a:pt x="1688" y="1688"/>
                </a:cubicBezTo>
                <a:cubicBezTo>
                  <a:pt x="1264" y="1688"/>
                  <a:pt x="1264" y="1688"/>
                  <a:pt x="1264" y="1688"/>
                </a:cubicBezTo>
                <a:cubicBezTo>
                  <a:pt x="1231" y="1688"/>
                  <a:pt x="1204" y="1715"/>
                  <a:pt x="1204" y="1748"/>
                </a:cubicBezTo>
                <a:cubicBezTo>
                  <a:pt x="1204" y="1781"/>
                  <a:pt x="1231" y="1808"/>
                  <a:pt x="1264" y="1808"/>
                </a:cubicBezTo>
                <a:cubicBezTo>
                  <a:pt x="1748" y="1808"/>
                  <a:pt x="1748" y="1808"/>
                  <a:pt x="1748" y="1808"/>
                </a:cubicBezTo>
                <a:cubicBezTo>
                  <a:pt x="1781" y="1808"/>
                  <a:pt x="1808" y="1781"/>
                  <a:pt x="1808" y="1748"/>
                </a:cubicBezTo>
                <a:cubicBezTo>
                  <a:pt x="1808" y="1564"/>
                  <a:pt x="1808" y="1564"/>
                  <a:pt x="1808" y="1564"/>
                </a:cubicBezTo>
                <a:cubicBezTo>
                  <a:pt x="1928" y="1564"/>
                  <a:pt x="1928" y="1564"/>
                  <a:pt x="1928" y="1564"/>
                </a:cubicBezTo>
                <a:cubicBezTo>
                  <a:pt x="1928" y="1928"/>
                  <a:pt x="1928" y="1928"/>
                  <a:pt x="1928" y="1928"/>
                </a:cubicBezTo>
                <a:cubicBezTo>
                  <a:pt x="120" y="1928"/>
                  <a:pt x="120" y="1928"/>
                  <a:pt x="120" y="1928"/>
                </a:cubicBezTo>
                <a:cubicBezTo>
                  <a:pt x="120" y="1504"/>
                  <a:pt x="120" y="1504"/>
                  <a:pt x="120" y="1504"/>
                </a:cubicBezTo>
                <a:cubicBezTo>
                  <a:pt x="120" y="1471"/>
                  <a:pt x="93" y="1444"/>
                  <a:pt x="60" y="1444"/>
                </a:cubicBezTo>
                <a:cubicBezTo>
                  <a:pt x="27" y="1444"/>
                  <a:pt x="0" y="1471"/>
                  <a:pt x="0" y="1504"/>
                </a:cubicBezTo>
                <a:cubicBezTo>
                  <a:pt x="0" y="1988"/>
                  <a:pt x="0" y="1988"/>
                  <a:pt x="0" y="1988"/>
                </a:cubicBezTo>
                <a:cubicBezTo>
                  <a:pt x="0" y="2021"/>
                  <a:pt x="27" y="2048"/>
                  <a:pt x="60" y="2048"/>
                </a:cubicBezTo>
                <a:cubicBezTo>
                  <a:pt x="1988" y="2048"/>
                  <a:pt x="1988" y="2048"/>
                  <a:pt x="1988" y="2048"/>
                </a:cubicBezTo>
                <a:cubicBezTo>
                  <a:pt x="2021" y="2048"/>
                  <a:pt x="2048" y="2021"/>
                  <a:pt x="2048" y="19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35" name="Freeform 33"/>
          <p:cNvSpPr>
            <a:spLocks noEditPoints="1"/>
          </p:cNvSpPr>
          <p:nvPr/>
        </p:nvSpPr>
        <p:spPr bwMode="auto">
          <a:xfrm>
            <a:off x="1473752" y="4572085"/>
            <a:ext cx="345085" cy="392739"/>
          </a:xfrm>
          <a:custGeom>
            <a:avLst/>
            <a:gdLst>
              <a:gd name="T0" fmla="*/ 720 w 1800"/>
              <a:gd name="T1" fmla="*/ 1389 h 2049"/>
              <a:gd name="T2" fmla="*/ 360 w 1800"/>
              <a:gd name="T3" fmla="*/ 1389 h 2049"/>
              <a:gd name="T4" fmla="*/ 540 w 1800"/>
              <a:gd name="T5" fmla="*/ 1329 h 2049"/>
              <a:gd name="T6" fmla="*/ 540 w 1800"/>
              <a:gd name="T7" fmla="*/ 1449 h 2049"/>
              <a:gd name="T8" fmla="*/ 540 w 1800"/>
              <a:gd name="T9" fmla="*/ 1329 h 2049"/>
              <a:gd name="T10" fmla="*/ 1080 w 1800"/>
              <a:gd name="T11" fmla="*/ 1389 h 2049"/>
              <a:gd name="T12" fmla="*/ 1440 w 1800"/>
              <a:gd name="T13" fmla="*/ 1389 h 2049"/>
              <a:gd name="T14" fmla="*/ 1260 w 1800"/>
              <a:gd name="T15" fmla="*/ 1449 h 2049"/>
              <a:gd name="T16" fmla="*/ 1260 w 1800"/>
              <a:gd name="T17" fmla="*/ 1329 h 2049"/>
              <a:gd name="T18" fmla="*/ 1260 w 1800"/>
              <a:gd name="T19" fmla="*/ 1449 h 2049"/>
              <a:gd name="T20" fmla="*/ 1528 w 1800"/>
              <a:gd name="T21" fmla="*/ 676 h 2049"/>
              <a:gd name="T22" fmla="*/ 1320 w 1800"/>
              <a:gd name="T23" fmla="*/ 729 h 2049"/>
              <a:gd name="T24" fmla="*/ 1522 w 1800"/>
              <a:gd name="T25" fmla="*/ 361 h 2049"/>
              <a:gd name="T26" fmla="*/ 1522 w 1800"/>
              <a:gd name="T27" fmla="*/ 249 h 2049"/>
              <a:gd name="T28" fmla="*/ 877 w 1800"/>
              <a:gd name="T29" fmla="*/ 5 h 2049"/>
              <a:gd name="T30" fmla="*/ 240 w 1800"/>
              <a:gd name="T31" fmla="*/ 305 h 2049"/>
              <a:gd name="T32" fmla="*/ 480 w 1800"/>
              <a:gd name="T33" fmla="*/ 443 h 2049"/>
              <a:gd name="T34" fmla="*/ 399 w 1800"/>
              <a:gd name="T35" fmla="*/ 729 h 2049"/>
              <a:gd name="T36" fmla="*/ 102 w 1800"/>
              <a:gd name="T37" fmla="*/ 507 h 2049"/>
              <a:gd name="T38" fmla="*/ 0 w 1800"/>
              <a:gd name="T39" fmla="*/ 549 h 2049"/>
              <a:gd name="T40" fmla="*/ 250 w 1800"/>
              <a:gd name="T41" fmla="*/ 1085 h 2049"/>
              <a:gd name="T42" fmla="*/ 159 w 1800"/>
              <a:gd name="T43" fmla="*/ 1567 h 2049"/>
              <a:gd name="T44" fmla="*/ 60 w 1800"/>
              <a:gd name="T45" fmla="*/ 2049 h 2049"/>
              <a:gd name="T46" fmla="*/ 1800 w 1800"/>
              <a:gd name="T47" fmla="*/ 1989 h 2049"/>
              <a:gd name="T48" fmla="*/ 1680 w 1800"/>
              <a:gd name="T49" fmla="*/ 1389 h 2049"/>
              <a:gd name="T50" fmla="*/ 1800 w 1800"/>
              <a:gd name="T51" fmla="*/ 789 h 2049"/>
              <a:gd name="T52" fmla="*/ 1763 w 1800"/>
              <a:gd name="T53" fmla="*/ 494 h 2049"/>
              <a:gd name="T54" fmla="*/ 459 w 1800"/>
              <a:gd name="T55" fmla="*/ 305 h 2049"/>
              <a:gd name="T56" fmla="*/ 1341 w 1800"/>
              <a:gd name="T57" fmla="*/ 305 h 2049"/>
              <a:gd name="T58" fmla="*/ 459 w 1800"/>
              <a:gd name="T59" fmla="*/ 305 h 2049"/>
              <a:gd name="T60" fmla="*/ 1200 w 1800"/>
              <a:gd name="T61" fmla="*/ 729 h 2049"/>
              <a:gd name="T62" fmla="*/ 900 w 1800"/>
              <a:gd name="T63" fmla="*/ 829 h 2049"/>
              <a:gd name="T64" fmla="*/ 600 w 1800"/>
              <a:gd name="T65" fmla="*/ 729 h 2049"/>
              <a:gd name="T66" fmla="*/ 877 w 1800"/>
              <a:gd name="T67" fmla="*/ 605 h 2049"/>
              <a:gd name="T68" fmla="*/ 922 w 1800"/>
              <a:gd name="T69" fmla="*/ 605 h 2049"/>
              <a:gd name="T70" fmla="*/ 540 w 1800"/>
              <a:gd name="T71" fmla="*/ 1089 h 2049"/>
              <a:gd name="T72" fmla="*/ 540 w 1800"/>
              <a:gd name="T73" fmla="*/ 1689 h 2049"/>
              <a:gd name="T74" fmla="*/ 540 w 1800"/>
              <a:gd name="T75" fmla="*/ 1089 h 2049"/>
              <a:gd name="T76" fmla="*/ 229 w 1800"/>
              <a:gd name="T77" fmla="*/ 1671 h 2049"/>
              <a:gd name="T78" fmla="*/ 689 w 1800"/>
              <a:gd name="T79" fmla="*/ 1781 h 2049"/>
              <a:gd name="T80" fmla="*/ 123 w 1800"/>
              <a:gd name="T81" fmla="*/ 1929 h 2049"/>
              <a:gd name="T82" fmla="*/ 794 w 1800"/>
              <a:gd name="T83" fmla="*/ 1723 h 2049"/>
              <a:gd name="T84" fmla="*/ 1005 w 1800"/>
              <a:gd name="T85" fmla="*/ 1723 h 2049"/>
              <a:gd name="T86" fmla="*/ 1676 w 1800"/>
              <a:gd name="T87" fmla="*/ 1929 h 2049"/>
              <a:gd name="T88" fmla="*/ 1110 w 1800"/>
              <a:gd name="T89" fmla="*/ 1781 h 2049"/>
              <a:gd name="T90" fmla="*/ 1571 w 1800"/>
              <a:gd name="T91" fmla="*/ 1671 h 2049"/>
              <a:gd name="T92" fmla="*/ 1560 w 1800"/>
              <a:gd name="T93" fmla="*/ 1389 h 2049"/>
              <a:gd name="T94" fmla="*/ 960 w 1800"/>
              <a:gd name="T95" fmla="*/ 1389 h 2049"/>
              <a:gd name="T96" fmla="*/ 1560 w 1800"/>
              <a:gd name="T97" fmla="*/ 1389 h 2049"/>
              <a:gd name="T98" fmla="*/ 1500 w 1800"/>
              <a:gd name="T99" fmla="*/ 969 h 2049"/>
              <a:gd name="T100" fmla="*/ 900 w 1800"/>
              <a:gd name="T101" fmla="*/ 1173 h 2049"/>
              <a:gd name="T102" fmla="*/ 300 w 1800"/>
              <a:gd name="T103" fmla="*/ 969 h 2049"/>
              <a:gd name="T104" fmla="*/ 120 w 1800"/>
              <a:gd name="T105" fmla="*/ 694 h 2049"/>
              <a:gd name="T106" fmla="*/ 399 w 1800"/>
              <a:gd name="T107" fmla="*/ 849 h 2049"/>
              <a:gd name="T108" fmla="*/ 857 w 1800"/>
              <a:gd name="T109" fmla="*/ 951 h 2049"/>
              <a:gd name="T110" fmla="*/ 1190 w 1800"/>
              <a:gd name="T111" fmla="*/ 849 h 2049"/>
              <a:gd name="T112" fmla="*/ 1613 w 1800"/>
              <a:gd name="T113" fmla="*/ 761 h 2049"/>
              <a:gd name="T114" fmla="*/ 1680 w 1800"/>
              <a:gd name="T115" fmla="*/ 789 h 2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00" h="2049">
                <a:moveTo>
                  <a:pt x="540" y="1569"/>
                </a:moveTo>
                <a:cubicBezTo>
                  <a:pt x="639" y="1569"/>
                  <a:pt x="720" y="1488"/>
                  <a:pt x="720" y="1389"/>
                </a:cubicBezTo>
                <a:cubicBezTo>
                  <a:pt x="720" y="1290"/>
                  <a:pt x="639" y="1209"/>
                  <a:pt x="540" y="1209"/>
                </a:cubicBezTo>
                <a:cubicBezTo>
                  <a:pt x="441" y="1209"/>
                  <a:pt x="360" y="1290"/>
                  <a:pt x="360" y="1389"/>
                </a:cubicBezTo>
                <a:cubicBezTo>
                  <a:pt x="360" y="1488"/>
                  <a:pt x="441" y="1569"/>
                  <a:pt x="540" y="1569"/>
                </a:cubicBezTo>
                <a:close/>
                <a:moveTo>
                  <a:pt x="540" y="1329"/>
                </a:moveTo>
                <a:cubicBezTo>
                  <a:pt x="573" y="1329"/>
                  <a:pt x="600" y="1356"/>
                  <a:pt x="600" y="1389"/>
                </a:cubicBezTo>
                <a:cubicBezTo>
                  <a:pt x="600" y="1422"/>
                  <a:pt x="573" y="1449"/>
                  <a:pt x="540" y="1449"/>
                </a:cubicBezTo>
                <a:cubicBezTo>
                  <a:pt x="507" y="1449"/>
                  <a:pt x="480" y="1422"/>
                  <a:pt x="480" y="1389"/>
                </a:cubicBezTo>
                <a:cubicBezTo>
                  <a:pt x="480" y="1356"/>
                  <a:pt x="507" y="1329"/>
                  <a:pt x="540" y="1329"/>
                </a:cubicBezTo>
                <a:close/>
                <a:moveTo>
                  <a:pt x="1260" y="1209"/>
                </a:moveTo>
                <a:cubicBezTo>
                  <a:pt x="1161" y="1209"/>
                  <a:pt x="1080" y="1290"/>
                  <a:pt x="1080" y="1389"/>
                </a:cubicBezTo>
                <a:cubicBezTo>
                  <a:pt x="1080" y="1488"/>
                  <a:pt x="1161" y="1569"/>
                  <a:pt x="1260" y="1569"/>
                </a:cubicBezTo>
                <a:cubicBezTo>
                  <a:pt x="1359" y="1569"/>
                  <a:pt x="1440" y="1488"/>
                  <a:pt x="1440" y="1389"/>
                </a:cubicBezTo>
                <a:cubicBezTo>
                  <a:pt x="1440" y="1290"/>
                  <a:pt x="1359" y="1209"/>
                  <a:pt x="1260" y="1209"/>
                </a:cubicBezTo>
                <a:close/>
                <a:moveTo>
                  <a:pt x="1260" y="1449"/>
                </a:moveTo>
                <a:cubicBezTo>
                  <a:pt x="1227" y="1449"/>
                  <a:pt x="1200" y="1422"/>
                  <a:pt x="1200" y="1389"/>
                </a:cubicBezTo>
                <a:cubicBezTo>
                  <a:pt x="1200" y="1356"/>
                  <a:pt x="1227" y="1329"/>
                  <a:pt x="1260" y="1329"/>
                </a:cubicBezTo>
                <a:cubicBezTo>
                  <a:pt x="1293" y="1329"/>
                  <a:pt x="1320" y="1356"/>
                  <a:pt x="1320" y="1389"/>
                </a:cubicBezTo>
                <a:cubicBezTo>
                  <a:pt x="1320" y="1422"/>
                  <a:pt x="1293" y="1449"/>
                  <a:pt x="1260" y="1449"/>
                </a:cubicBezTo>
                <a:close/>
                <a:moveTo>
                  <a:pt x="1697" y="507"/>
                </a:moveTo>
                <a:cubicBezTo>
                  <a:pt x="1528" y="676"/>
                  <a:pt x="1528" y="676"/>
                  <a:pt x="1528" y="676"/>
                </a:cubicBezTo>
                <a:cubicBezTo>
                  <a:pt x="1494" y="710"/>
                  <a:pt x="1448" y="729"/>
                  <a:pt x="1400" y="729"/>
                </a:cubicBezTo>
                <a:cubicBezTo>
                  <a:pt x="1320" y="729"/>
                  <a:pt x="1320" y="729"/>
                  <a:pt x="1320" y="729"/>
                </a:cubicBezTo>
                <a:cubicBezTo>
                  <a:pt x="1320" y="443"/>
                  <a:pt x="1320" y="443"/>
                  <a:pt x="1320" y="443"/>
                </a:cubicBezTo>
                <a:cubicBezTo>
                  <a:pt x="1522" y="361"/>
                  <a:pt x="1522" y="361"/>
                  <a:pt x="1522" y="361"/>
                </a:cubicBezTo>
                <a:cubicBezTo>
                  <a:pt x="1545" y="351"/>
                  <a:pt x="1560" y="329"/>
                  <a:pt x="1560" y="305"/>
                </a:cubicBezTo>
                <a:cubicBezTo>
                  <a:pt x="1560" y="281"/>
                  <a:pt x="1545" y="259"/>
                  <a:pt x="1522" y="249"/>
                </a:cubicBezTo>
                <a:cubicBezTo>
                  <a:pt x="922" y="5"/>
                  <a:pt x="922" y="5"/>
                  <a:pt x="922" y="5"/>
                </a:cubicBezTo>
                <a:cubicBezTo>
                  <a:pt x="908" y="0"/>
                  <a:pt x="892" y="0"/>
                  <a:pt x="877" y="5"/>
                </a:cubicBezTo>
                <a:cubicBezTo>
                  <a:pt x="277" y="249"/>
                  <a:pt x="277" y="249"/>
                  <a:pt x="277" y="249"/>
                </a:cubicBezTo>
                <a:cubicBezTo>
                  <a:pt x="255" y="259"/>
                  <a:pt x="240" y="281"/>
                  <a:pt x="240" y="305"/>
                </a:cubicBezTo>
                <a:cubicBezTo>
                  <a:pt x="240" y="329"/>
                  <a:pt x="255" y="351"/>
                  <a:pt x="277" y="361"/>
                </a:cubicBezTo>
                <a:cubicBezTo>
                  <a:pt x="480" y="443"/>
                  <a:pt x="480" y="443"/>
                  <a:pt x="480" y="443"/>
                </a:cubicBezTo>
                <a:cubicBezTo>
                  <a:pt x="480" y="729"/>
                  <a:pt x="480" y="729"/>
                  <a:pt x="480" y="729"/>
                </a:cubicBezTo>
                <a:cubicBezTo>
                  <a:pt x="399" y="729"/>
                  <a:pt x="399" y="729"/>
                  <a:pt x="399" y="729"/>
                </a:cubicBezTo>
                <a:cubicBezTo>
                  <a:pt x="351" y="729"/>
                  <a:pt x="306" y="710"/>
                  <a:pt x="272" y="676"/>
                </a:cubicBezTo>
                <a:cubicBezTo>
                  <a:pt x="102" y="507"/>
                  <a:pt x="102" y="507"/>
                  <a:pt x="102" y="507"/>
                </a:cubicBezTo>
                <a:cubicBezTo>
                  <a:pt x="85" y="489"/>
                  <a:pt x="59" y="484"/>
                  <a:pt x="37" y="494"/>
                </a:cubicBezTo>
                <a:cubicBezTo>
                  <a:pt x="14" y="503"/>
                  <a:pt x="0" y="525"/>
                  <a:pt x="0" y="549"/>
                </a:cubicBezTo>
                <a:cubicBezTo>
                  <a:pt x="0" y="789"/>
                  <a:pt x="0" y="789"/>
                  <a:pt x="0" y="789"/>
                </a:cubicBezTo>
                <a:cubicBezTo>
                  <a:pt x="0" y="938"/>
                  <a:pt x="108" y="1061"/>
                  <a:pt x="250" y="1085"/>
                </a:cubicBezTo>
                <a:cubicBezTo>
                  <a:pt x="170" y="1161"/>
                  <a:pt x="120" y="1269"/>
                  <a:pt x="120" y="1389"/>
                </a:cubicBezTo>
                <a:cubicBezTo>
                  <a:pt x="120" y="1452"/>
                  <a:pt x="134" y="1513"/>
                  <a:pt x="159" y="1567"/>
                </a:cubicBezTo>
                <a:cubicBezTo>
                  <a:pt x="56" y="1683"/>
                  <a:pt x="0" y="1832"/>
                  <a:pt x="0" y="1989"/>
                </a:cubicBezTo>
                <a:cubicBezTo>
                  <a:pt x="0" y="2022"/>
                  <a:pt x="27" y="2049"/>
                  <a:pt x="60" y="2049"/>
                </a:cubicBezTo>
                <a:cubicBezTo>
                  <a:pt x="1740" y="2049"/>
                  <a:pt x="1740" y="2049"/>
                  <a:pt x="1740" y="2049"/>
                </a:cubicBezTo>
                <a:cubicBezTo>
                  <a:pt x="1773" y="2049"/>
                  <a:pt x="1800" y="2022"/>
                  <a:pt x="1800" y="1989"/>
                </a:cubicBezTo>
                <a:cubicBezTo>
                  <a:pt x="1800" y="1832"/>
                  <a:pt x="1743" y="1683"/>
                  <a:pt x="1640" y="1567"/>
                </a:cubicBezTo>
                <a:cubicBezTo>
                  <a:pt x="1666" y="1513"/>
                  <a:pt x="1680" y="1452"/>
                  <a:pt x="1680" y="1389"/>
                </a:cubicBezTo>
                <a:cubicBezTo>
                  <a:pt x="1680" y="1269"/>
                  <a:pt x="1630" y="1161"/>
                  <a:pt x="1549" y="1085"/>
                </a:cubicBezTo>
                <a:cubicBezTo>
                  <a:pt x="1691" y="1061"/>
                  <a:pt x="1800" y="938"/>
                  <a:pt x="1800" y="789"/>
                </a:cubicBezTo>
                <a:cubicBezTo>
                  <a:pt x="1800" y="549"/>
                  <a:pt x="1800" y="549"/>
                  <a:pt x="1800" y="549"/>
                </a:cubicBezTo>
                <a:cubicBezTo>
                  <a:pt x="1800" y="525"/>
                  <a:pt x="1785" y="503"/>
                  <a:pt x="1763" y="494"/>
                </a:cubicBezTo>
                <a:cubicBezTo>
                  <a:pt x="1740" y="484"/>
                  <a:pt x="1715" y="489"/>
                  <a:pt x="1697" y="507"/>
                </a:cubicBezTo>
                <a:close/>
                <a:moveTo>
                  <a:pt x="459" y="305"/>
                </a:moveTo>
                <a:cubicBezTo>
                  <a:pt x="900" y="126"/>
                  <a:pt x="900" y="126"/>
                  <a:pt x="900" y="126"/>
                </a:cubicBezTo>
                <a:cubicBezTo>
                  <a:pt x="1341" y="305"/>
                  <a:pt x="1341" y="305"/>
                  <a:pt x="1341" y="305"/>
                </a:cubicBezTo>
                <a:cubicBezTo>
                  <a:pt x="900" y="484"/>
                  <a:pt x="900" y="484"/>
                  <a:pt x="900" y="484"/>
                </a:cubicBezTo>
                <a:lnTo>
                  <a:pt x="459" y="305"/>
                </a:lnTo>
                <a:close/>
                <a:moveTo>
                  <a:pt x="1200" y="492"/>
                </a:moveTo>
                <a:cubicBezTo>
                  <a:pt x="1200" y="729"/>
                  <a:pt x="1200" y="729"/>
                  <a:pt x="1200" y="729"/>
                </a:cubicBezTo>
                <a:cubicBezTo>
                  <a:pt x="1190" y="729"/>
                  <a:pt x="1190" y="729"/>
                  <a:pt x="1190" y="729"/>
                </a:cubicBezTo>
                <a:cubicBezTo>
                  <a:pt x="1083" y="729"/>
                  <a:pt x="982" y="764"/>
                  <a:pt x="900" y="829"/>
                </a:cubicBezTo>
                <a:cubicBezTo>
                  <a:pt x="817" y="764"/>
                  <a:pt x="716" y="729"/>
                  <a:pt x="610" y="729"/>
                </a:cubicBezTo>
                <a:cubicBezTo>
                  <a:pt x="600" y="729"/>
                  <a:pt x="600" y="729"/>
                  <a:pt x="600" y="729"/>
                </a:cubicBezTo>
                <a:cubicBezTo>
                  <a:pt x="600" y="492"/>
                  <a:pt x="600" y="492"/>
                  <a:pt x="600" y="492"/>
                </a:cubicBezTo>
                <a:cubicBezTo>
                  <a:pt x="877" y="605"/>
                  <a:pt x="877" y="605"/>
                  <a:pt x="877" y="605"/>
                </a:cubicBezTo>
                <a:cubicBezTo>
                  <a:pt x="884" y="608"/>
                  <a:pt x="892" y="609"/>
                  <a:pt x="900" y="609"/>
                </a:cubicBezTo>
                <a:cubicBezTo>
                  <a:pt x="907" y="609"/>
                  <a:pt x="915" y="608"/>
                  <a:pt x="922" y="605"/>
                </a:cubicBezTo>
                <a:lnTo>
                  <a:pt x="1200" y="492"/>
                </a:lnTo>
                <a:close/>
                <a:moveTo>
                  <a:pt x="540" y="1089"/>
                </a:moveTo>
                <a:cubicBezTo>
                  <a:pt x="705" y="1089"/>
                  <a:pt x="840" y="1224"/>
                  <a:pt x="840" y="1389"/>
                </a:cubicBezTo>
                <a:cubicBezTo>
                  <a:pt x="840" y="1554"/>
                  <a:pt x="705" y="1689"/>
                  <a:pt x="540" y="1689"/>
                </a:cubicBezTo>
                <a:cubicBezTo>
                  <a:pt x="374" y="1689"/>
                  <a:pt x="240" y="1554"/>
                  <a:pt x="240" y="1389"/>
                </a:cubicBezTo>
                <a:cubicBezTo>
                  <a:pt x="240" y="1224"/>
                  <a:pt x="374" y="1089"/>
                  <a:pt x="540" y="1089"/>
                </a:cubicBezTo>
                <a:close/>
                <a:moveTo>
                  <a:pt x="123" y="1929"/>
                </a:moveTo>
                <a:cubicBezTo>
                  <a:pt x="134" y="1835"/>
                  <a:pt x="170" y="1746"/>
                  <a:pt x="229" y="1671"/>
                </a:cubicBezTo>
                <a:cubicBezTo>
                  <a:pt x="306" y="1756"/>
                  <a:pt x="417" y="1809"/>
                  <a:pt x="540" y="1809"/>
                </a:cubicBezTo>
                <a:cubicBezTo>
                  <a:pt x="592" y="1809"/>
                  <a:pt x="643" y="1799"/>
                  <a:pt x="689" y="1781"/>
                </a:cubicBezTo>
                <a:cubicBezTo>
                  <a:pt x="788" y="1929"/>
                  <a:pt x="788" y="1929"/>
                  <a:pt x="788" y="1929"/>
                </a:cubicBezTo>
                <a:lnTo>
                  <a:pt x="123" y="1929"/>
                </a:lnTo>
                <a:close/>
                <a:moveTo>
                  <a:pt x="900" y="1881"/>
                </a:moveTo>
                <a:cubicBezTo>
                  <a:pt x="794" y="1723"/>
                  <a:pt x="794" y="1723"/>
                  <a:pt x="794" y="1723"/>
                </a:cubicBezTo>
                <a:cubicBezTo>
                  <a:pt x="837" y="1691"/>
                  <a:pt x="872" y="1651"/>
                  <a:pt x="900" y="1605"/>
                </a:cubicBezTo>
                <a:cubicBezTo>
                  <a:pt x="927" y="1651"/>
                  <a:pt x="963" y="1691"/>
                  <a:pt x="1005" y="1723"/>
                </a:cubicBezTo>
                <a:lnTo>
                  <a:pt x="900" y="1881"/>
                </a:lnTo>
                <a:close/>
                <a:moveTo>
                  <a:pt x="1676" y="1929"/>
                </a:moveTo>
                <a:cubicBezTo>
                  <a:pt x="1012" y="1929"/>
                  <a:pt x="1012" y="1929"/>
                  <a:pt x="1012" y="1929"/>
                </a:cubicBezTo>
                <a:cubicBezTo>
                  <a:pt x="1110" y="1781"/>
                  <a:pt x="1110" y="1781"/>
                  <a:pt x="1110" y="1781"/>
                </a:cubicBezTo>
                <a:cubicBezTo>
                  <a:pt x="1157" y="1799"/>
                  <a:pt x="1207" y="1809"/>
                  <a:pt x="1260" y="1809"/>
                </a:cubicBezTo>
                <a:cubicBezTo>
                  <a:pt x="1383" y="1809"/>
                  <a:pt x="1494" y="1756"/>
                  <a:pt x="1571" y="1671"/>
                </a:cubicBezTo>
                <a:cubicBezTo>
                  <a:pt x="1629" y="1746"/>
                  <a:pt x="1666" y="1835"/>
                  <a:pt x="1676" y="1929"/>
                </a:cubicBezTo>
                <a:close/>
                <a:moveTo>
                  <a:pt x="1560" y="1389"/>
                </a:moveTo>
                <a:cubicBezTo>
                  <a:pt x="1560" y="1554"/>
                  <a:pt x="1425" y="1689"/>
                  <a:pt x="1260" y="1689"/>
                </a:cubicBezTo>
                <a:cubicBezTo>
                  <a:pt x="1094" y="1689"/>
                  <a:pt x="960" y="1554"/>
                  <a:pt x="960" y="1389"/>
                </a:cubicBezTo>
                <a:cubicBezTo>
                  <a:pt x="960" y="1224"/>
                  <a:pt x="1094" y="1089"/>
                  <a:pt x="1260" y="1089"/>
                </a:cubicBezTo>
                <a:cubicBezTo>
                  <a:pt x="1425" y="1089"/>
                  <a:pt x="1560" y="1224"/>
                  <a:pt x="1560" y="1389"/>
                </a:cubicBezTo>
                <a:close/>
                <a:moveTo>
                  <a:pt x="1680" y="789"/>
                </a:moveTo>
                <a:cubicBezTo>
                  <a:pt x="1680" y="888"/>
                  <a:pt x="1599" y="969"/>
                  <a:pt x="1500" y="969"/>
                </a:cubicBezTo>
                <a:cubicBezTo>
                  <a:pt x="1260" y="969"/>
                  <a:pt x="1260" y="969"/>
                  <a:pt x="1260" y="969"/>
                </a:cubicBezTo>
                <a:cubicBezTo>
                  <a:pt x="1107" y="969"/>
                  <a:pt x="973" y="1051"/>
                  <a:pt x="900" y="1173"/>
                </a:cubicBezTo>
                <a:cubicBezTo>
                  <a:pt x="826" y="1051"/>
                  <a:pt x="692" y="969"/>
                  <a:pt x="540" y="969"/>
                </a:cubicBezTo>
                <a:cubicBezTo>
                  <a:pt x="300" y="969"/>
                  <a:pt x="300" y="969"/>
                  <a:pt x="300" y="969"/>
                </a:cubicBezTo>
                <a:cubicBezTo>
                  <a:pt x="201" y="969"/>
                  <a:pt x="120" y="888"/>
                  <a:pt x="120" y="789"/>
                </a:cubicBezTo>
                <a:cubicBezTo>
                  <a:pt x="120" y="694"/>
                  <a:pt x="120" y="694"/>
                  <a:pt x="120" y="694"/>
                </a:cubicBezTo>
                <a:cubicBezTo>
                  <a:pt x="187" y="761"/>
                  <a:pt x="187" y="761"/>
                  <a:pt x="187" y="761"/>
                </a:cubicBezTo>
                <a:cubicBezTo>
                  <a:pt x="244" y="818"/>
                  <a:pt x="319" y="849"/>
                  <a:pt x="399" y="849"/>
                </a:cubicBezTo>
                <a:cubicBezTo>
                  <a:pt x="610" y="849"/>
                  <a:pt x="610" y="849"/>
                  <a:pt x="610" y="849"/>
                </a:cubicBezTo>
                <a:cubicBezTo>
                  <a:pt x="704" y="849"/>
                  <a:pt x="791" y="885"/>
                  <a:pt x="857" y="951"/>
                </a:cubicBezTo>
                <a:cubicBezTo>
                  <a:pt x="881" y="975"/>
                  <a:pt x="919" y="975"/>
                  <a:pt x="942" y="951"/>
                </a:cubicBezTo>
                <a:cubicBezTo>
                  <a:pt x="1008" y="885"/>
                  <a:pt x="1096" y="849"/>
                  <a:pt x="1190" y="849"/>
                </a:cubicBezTo>
                <a:cubicBezTo>
                  <a:pt x="1400" y="849"/>
                  <a:pt x="1400" y="849"/>
                  <a:pt x="1400" y="849"/>
                </a:cubicBezTo>
                <a:cubicBezTo>
                  <a:pt x="1481" y="849"/>
                  <a:pt x="1556" y="818"/>
                  <a:pt x="1613" y="761"/>
                </a:cubicBezTo>
                <a:cubicBezTo>
                  <a:pt x="1680" y="694"/>
                  <a:pt x="1680" y="694"/>
                  <a:pt x="1680" y="694"/>
                </a:cubicBezTo>
                <a:lnTo>
                  <a:pt x="1680" y="78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36" name="Freeform 39"/>
          <p:cNvSpPr>
            <a:spLocks noEditPoints="1"/>
          </p:cNvSpPr>
          <p:nvPr/>
        </p:nvSpPr>
        <p:spPr bwMode="auto">
          <a:xfrm>
            <a:off x="724958" y="5251649"/>
            <a:ext cx="393796" cy="392504"/>
          </a:xfrm>
          <a:custGeom>
            <a:avLst/>
            <a:gdLst>
              <a:gd name="T0" fmla="*/ 2051 w 2054"/>
              <a:gd name="T1" fmla="*/ 1264 h 2048"/>
              <a:gd name="T2" fmla="*/ 1701 w 2054"/>
              <a:gd name="T3" fmla="*/ 1204 h 2048"/>
              <a:gd name="T4" fmla="*/ 1087 w 2054"/>
              <a:gd name="T5" fmla="*/ 403 h 2048"/>
              <a:gd name="T6" fmla="*/ 1341 w 2054"/>
              <a:gd name="T7" fmla="*/ 240 h 2048"/>
              <a:gd name="T8" fmla="*/ 1691 w 2054"/>
              <a:gd name="T9" fmla="*/ 180 h 2048"/>
              <a:gd name="T10" fmla="*/ 1341 w 2054"/>
              <a:gd name="T11" fmla="*/ 120 h 2048"/>
              <a:gd name="T12" fmla="*/ 967 w 2054"/>
              <a:gd name="T13" fmla="*/ 180 h 2048"/>
              <a:gd name="T14" fmla="*/ 12 w 2054"/>
              <a:gd name="T15" fmla="*/ 1956 h 2048"/>
              <a:gd name="T16" fmla="*/ 63 w 2054"/>
              <a:gd name="T17" fmla="*/ 2048 h 2048"/>
              <a:gd name="T18" fmla="*/ 2043 w 2054"/>
              <a:gd name="T19" fmla="*/ 2017 h 2048"/>
              <a:gd name="T20" fmla="*/ 1653 w 2054"/>
              <a:gd name="T21" fmla="*/ 1324 h 2048"/>
              <a:gd name="T22" fmla="*/ 1871 w 2054"/>
              <a:gd name="T23" fmla="*/ 1444 h 2048"/>
              <a:gd name="T24" fmla="*/ 1931 w 2054"/>
              <a:gd name="T25" fmla="*/ 1264 h 2048"/>
              <a:gd name="T26" fmla="*/ 1811 w 2054"/>
              <a:gd name="T27" fmla="*/ 1264 h 2048"/>
              <a:gd name="T28" fmla="*/ 1511 w 2054"/>
              <a:gd name="T29" fmla="*/ 120 h 2048"/>
              <a:gd name="T30" fmla="*/ 1511 w 2054"/>
              <a:gd name="T31" fmla="*/ 240 h 2048"/>
              <a:gd name="T32" fmla="*/ 1511 w 2054"/>
              <a:gd name="T33" fmla="*/ 120 h 2048"/>
              <a:gd name="T34" fmla="*/ 1291 w 2054"/>
              <a:gd name="T35" fmla="*/ 964 h 2048"/>
              <a:gd name="T36" fmla="*/ 1027 w 2054"/>
              <a:gd name="T37" fmla="*/ 534 h 2048"/>
              <a:gd name="T38" fmla="*/ 1365 w 2054"/>
              <a:gd name="T39" fmla="*/ 1084 h 2048"/>
              <a:gd name="T40" fmla="*/ 1271 w 2054"/>
              <a:gd name="T41" fmla="*/ 1204 h 2048"/>
              <a:gd name="T42" fmla="*/ 1271 w 2054"/>
              <a:gd name="T43" fmla="*/ 1324 h 2048"/>
              <a:gd name="T44" fmla="*/ 1586 w 2054"/>
              <a:gd name="T45" fmla="*/ 1444 h 2048"/>
              <a:gd name="T46" fmla="*/ 689 w 2054"/>
              <a:gd name="T47" fmla="*/ 1084 h 2048"/>
              <a:gd name="T48" fmla="*/ 1884 w 2054"/>
              <a:gd name="T49" fmla="*/ 1928 h 2048"/>
              <a:gd name="T50" fmla="*/ 394 w 2054"/>
              <a:gd name="T51" fmla="*/ 1564 h 2048"/>
              <a:gd name="T52" fmla="*/ 3 w 2054"/>
              <a:gd name="T53" fmla="*/ 60 h 2048"/>
              <a:gd name="T54" fmla="*/ 547 w 2054"/>
              <a:gd name="T55" fmla="*/ 0 h 2048"/>
              <a:gd name="T56" fmla="*/ 547 w 2054"/>
              <a:gd name="T57" fmla="*/ 120 h 2048"/>
              <a:gd name="T58" fmla="*/ 3 w 2054"/>
              <a:gd name="T59" fmla="*/ 60 h 2048"/>
              <a:gd name="T60" fmla="*/ 63 w 2054"/>
              <a:gd name="T61" fmla="*/ 240 h 2048"/>
              <a:gd name="T62" fmla="*/ 607 w 2054"/>
              <a:gd name="T63" fmla="*/ 300 h 2048"/>
              <a:gd name="T64" fmla="*/ 63 w 2054"/>
              <a:gd name="T65" fmla="*/ 360 h 2048"/>
              <a:gd name="T66" fmla="*/ 3 w 2054"/>
              <a:gd name="T67" fmla="*/ 540 h 2048"/>
              <a:gd name="T68" fmla="*/ 427 w 2054"/>
              <a:gd name="T69" fmla="*/ 480 h 2048"/>
              <a:gd name="T70" fmla="*/ 427 w 2054"/>
              <a:gd name="T71" fmla="*/ 600 h 2048"/>
              <a:gd name="T72" fmla="*/ 3 w 2054"/>
              <a:gd name="T73" fmla="*/ 54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54" h="2048">
                <a:moveTo>
                  <a:pt x="1871" y="1444"/>
                </a:moveTo>
                <a:cubicBezTo>
                  <a:pt x="1970" y="1444"/>
                  <a:pt x="2051" y="1363"/>
                  <a:pt x="2051" y="1264"/>
                </a:cubicBezTo>
                <a:cubicBezTo>
                  <a:pt x="2051" y="1165"/>
                  <a:pt x="1970" y="1084"/>
                  <a:pt x="1871" y="1084"/>
                </a:cubicBezTo>
                <a:cubicBezTo>
                  <a:pt x="1793" y="1084"/>
                  <a:pt x="1726" y="1134"/>
                  <a:pt x="1701" y="1204"/>
                </a:cubicBezTo>
                <a:cubicBezTo>
                  <a:pt x="1579" y="1204"/>
                  <a:pt x="1579" y="1204"/>
                  <a:pt x="1579" y="1204"/>
                </a:cubicBezTo>
                <a:cubicBezTo>
                  <a:pt x="1519" y="1105"/>
                  <a:pt x="1164" y="527"/>
                  <a:pt x="1087" y="403"/>
                </a:cubicBezTo>
                <a:cubicBezTo>
                  <a:pt x="1087" y="240"/>
                  <a:pt x="1087" y="240"/>
                  <a:pt x="1087" y="240"/>
                </a:cubicBezTo>
                <a:cubicBezTo>
                  <a:pt x="1341" y="240"/>
                  <a:pt x="1341" y="240"/>
                  <a:pt x="1341" y="240"/>
                </a:cubicBezTo>
                <a:cubicBezTo>
                  <a:pt x="1366" y="310"/>
                  <a:pt x="1433" y="360"/>
                  <a:pt x="1511" y="360"/>
                </a:cubicBezTo>
                <a:cubicBezTo>
                  <a:pt x="1610" y="360"/>
                  <a:pt x="1691" y="279"/>
                  <a:pt x="1691" y="180"/>
                </a:cubicBezTo>
                <a:cubicBezTo>
                  <a:pt x="1691" y="81"/>
                  <a:pt x="1610" y="0"/>
                  <a:pt x="1511" y="0"/>
                </a:cubicBezTo>
                <a:cubicBezTo>
                  <a:pt x="1433" y="0"/>
                  <a:pt x="1366" y="50"/>
                  <a:pt x="1341" y="120"/>
                </a:cubicBezTo>
                <a:cubicBezTo>
                  <a:pt x="1027" y="120"/>
                  <a:pt x="1027" y="120"/>
                  <a:pt x="1027" y="120"/>
                </a:cubicBezTo>
                <a:cubicBezTo>
                  <a:pt x="994" y="120"/>
                  <a:pt x="967" y="147"/>
                  <a:pt x="967" y="180"/>
                </a:cubicBezTo>
                <a:cubicBezTo>
                  <a:pt x="967" y="403"/>
                  <a:pt x="967" y="403"/>
                  <a:pt x="967" y="403"/>
                </a:cubicBezTo>
                <a:cubicBezTo>
                  <a:pt x="12" y="1956"/>
                  <a:pt x="12" y="1956"/>
                  <a:pt x="12" y="1956"/>
                </a:cubicBezTo>
                <a:cubicBezTo>
                  <a:pt x="0" y="1975"/>
                  <a:pt x="0" y="1998"/>
                  <a:pt x="10" y="2017"/>
                </a:cubicBezTo>
                <a:cubicBezTo>
                  <a:pt x="21" y="2036"/>
                  <a:pt x="41" y="2048"/>
                  <a:pt x="63" y="2048"/>
                </a:cubicBezTo>
                <a:cubicBezTo>
                  <a:pt x="1991" y="2048"/>
                  <a:pt x="1991" y="2048"/>
                  <a:pt x="1991" y="2048"/>
                </a:cubicBezTo>
                <a:cubicBezTo>
                  <a:pt x="2013" y="2048"/>
                  <a:pt x="2033" y="2036"/>
                  <a:pt x="2043" y="2017"/>
                </a:cubicBezTo>
                <a:cubicBezTo>
                  <a:pt x="2054" y="1998"/>
                  <a:pt x="2053" y="1975"/>
                  <a:pt x="2042" y="1956"/>
                </a:cubicBezTo>
                <a:cubicBezTo>
                  <a:pt x="1995" y="1881"/>
                  <a:pt x="1710" y="1417"/>
                  <a:pt x="1653" y="1324"/>
                </a:cubicBezTo>
                <a:cubicBezTo>
                  <a:pt x="1701" y="1324"/>
                  <a:pt x="1701" y="1324"/>
                  <a:pt x="1701" y="1324"/>
                </a:cubicBezTo>
                <a:cubicBezTo>
                  <a:pt x="1726" y="1394"/>
                  <a:pt x="1793" y="1444"/>
                  <a:pt x="1871" y="1444"/>
                </a:cubicBezTo>
                <a:close/>
                <a:moveTo>
                  <a:pt x="1871" y="1204"/>
                </a:moveTo>
                <a:cubicBezTo>
                  <a:pt x="1904" y="1204"/>
                  <a:pt x="1931" y="1231"/>
                  <a:pt x="1931" y="1264"/>
                </a:cubicBezTo>
                <a:cubicBezTo>
                  <a:pt x="1931" y="1297"/>
                  <a:pt x="1904" y="1324"/>
                  <a:pt x="1871" y="1324"/>
                </a:cubicBezTo>
                <a:cubicBezTo>
                  <a:pt x="1838" y="1324"/>
                  <a:pt x="1811" y="1297"/>
                  <a:pt x="1811" y="1264"/>
                </a:cubicBezTo>
                <a:cubicBezTo>
                  <a:pt x="1811" y="1231"/>
                  <a:pt x="1838" y="1204"/>
                  <a:pt x="1871" y="1204"/>
                </a:cubicBezTo>
                <a:close/>
                <a:moveTo>
                  <a:pt x="1511" y="120"/>
                </a:moveTo>
                <a:cubicBezTo>
                  <a:pt x="1544" y="120"/>
                  <a:pt x="1571" y="147"/>
                  <a:pt x="1571" y="180"/>
                </a:cubicBezTo>
                <a:cubicBezTo>
                  <a:pt x="1571" y="213"/>
                  <a:pt x="1544" y="240"/>
                  <a:pt x="1511" y="240"/>
                </a:cubicBezTo>
                <a:cubicBezTo>
                  <a:pt x="1478" y="240"/>
                  <a:pt x="1451" y="213"/>
                  <a:pt x="1451" y="180"/>
                </a:cubicBezTo>
                <a:cubicBezTo>
                  <a:pt x="1451" y="147"/>
                  <a:pt x="1478" y="120"/>
                  <a:pt x="1511" y="120"/>
                </a:cubicBezTo>
                <a:close/>
                <a:moveTo>
                  <a:pt x="1027" y="534"/>
                </a:moveTo>
                <a:cubicBezTo>
                  <a:pt x="1291" y="964"/>
                  <a:pt x="1291" y="964"/>
                  <a:pt x="1291" y="964"/>
                </a:cubicBezTo>
                <a:cubicBezTo>
                  <a:pt x="763" y="964"/>
                  <a:pt x="763" y="964"/>
                  <a:pt x="763" y="964"/>
                </a:cubicBezTo>
                <a:lnTo>
                  <a:pt x="1027" y="534"/>
                </a:lnTo>
                <a:close/>
                <a:moveTo>
                  <a:pt x="689" y="1084"/>
                </a:moveTo>
                <a:cubicBezTo>
                  <a:pt x="1365" y="1084"/>
                  <a:pt x="1365" y="1084"/>
                  <a:pt x="1365" y="1084"/>
                </a:cubicBezTo>
                <a:cubicBezTo>
                  <a:pt x="1438" y="1204"/>
                  <a:pt x="1438" y="1204"/>
                  <a:pt x="1438" y="1204"/>
                </a:cubicBezTo>
                <a:cubicBezTo>
                  <a:pt x="1271" y="1204"/>
                  <a:pt x="1271" y="1204"/>
                  <a:pt x="1271" y="1204"/>
                </a:cubicBezTo>
                <a:cubicBezTo>
                  <a:pt x="1238" y="1204"/>
                  <a:pt x="1211" y="1231"/>
                  <a:pt x="1211" y="1264"/>
                </a:cubicBezTo>
                <a:cubicBezTo>
                  <a:pt x="1211" y="1297"/>
                  <a:pt x="1238" y="1324"/>
                  <a:pt x="1271" y="1324"/>
                </a:cubicBezTo>
                <a:cubicBezTo>
                  <a:pt x="1512" y="1324"/>
                  <a:pt x="1512" y="1324"/>
                  <a:pt x="1512" y="1324"/>
                </a:cubicBezTo>
                <a:cubicBezTo>
                  <a:pt x="1586" y="1444"/>
                  <a:pt x="1586" y="1444"/>
                  <a:pt x="1586" y="1444"/>
                </a:cubicBezTo>
                <a:cubicBezTo>
                  <a:pt x="468" y="1444"/>
                  <a:pt x="468" y="1444"/>
                  <a:pt x="468" y="1444"/>
                </a:cubicBezTo>
                <a:lnTo>
                  <a:pt x="689" y="1084"/>
                </a:lnTo>
                <a:close/>
                <a:moveTo>
                  <a:pt x="1660" y="1564"/>
                </a:moveTo>
                <a:cubicBezTo>
                  <a:pt x="1884" y="1928"/>
                  <a:pt x="1884" y="1928"/>
                  <a:pt x="1884" y="1928"/>
                </a:cubicBezTo>
                <a:cubicBezTo>
                  <a:pt x="170" y="1928"/>
                  <a:pt x="170" y="1928"/>
                  <a:pt x="170" y="1928"/>
                </a:cubicBezTo>
                <a:cubicBezTo>
                  <a:pt x="394" y="1564"/>
                  <a:pt x="394" y="1564"/>
                  <a:pt x="394" y="1564"/>
                </a:cubicBezTo>
                <a:lnTo>
                  <a:pt x="1660" y="1564"/>
                </a:lnTo>
                <a:close/>
                <a:moveTo>
                  <a:pt x="3" y="60"/>
                </a:moveTo>
                <a:cubicBezTo>
                  <a:pt x="3" y="27"/>
                  <a:pt x="30" y="0"/>
                  <a:pt x="63" y="0"/>
                </a:cubicBezTo>
                <a:cubicBezTo>
                  <a:pt x="547" y="0"/>
                  <a:pt x="547" y="0"/>
                  <a:pt x="547" y="0"/>
                </a:cubicBezTo>
                <a:cubicBezTo>
                  <a:pt x="580" y="0"/>
                  <a:pt x="607" y="27"/>
                  <a:pt x="607" y="60"/>
                </a:cubicBezTo>
                <a:cubicBezTo>
                  <a:pt x="607" y="93"/>
                  <a:pt x="580" y="120"/>
                  <a:pt x="547" y="120"/>
                </a:cubicBezTo>
                <a:cubicBezTo>
                  <a:pt x="63" y="120"/>
                  <a:pt x="63" y="120"/>
                  <a:pt x="63" y="120"/>
                </a:cubicBezTo>
                <a:cubicBezTo>
                  <a:pt x="30" y="120"/>
                  <a:pt x="3" y="93"/>
                  <a:pt x="3" y="60"/>
                </a:cubicBezTo>
                <a:close/>
                <a:moveTo>
                  <a:pt x="3" y="300"/>
                </a:moveTo>
                <a:cubicBezTo>
                  <a:pt x="3" y="267"/>
                  <a:pt x="30" y="240"/>
                  <a:pt x="63" y="240"/>
                </a:cubicBezTo>
                <a:cubicBezTo>
                  <a:pt x="547" y="240"/>
                  <a:pt x="547" y="240"/>
                  <a:pt x="547" y="240"/>
                </a:cubicBezTo>
                <a:cubicBezTo>
                  <a:pt x="580" y="240"/>
                  <a:pt x="607" y="267"/>
                  <a:pt x="607" y="300"/>
                </a:cubicBezTo>
                <a:cubicBezTo>
                  <a:pt x="607" y="333"/>
                  <a:pt x="580" y="360"/>
                  <a:pt x="547" y="360"/>
                </a:cubicBezTo>
                <a:cubicBezTo>
                  <a:pt x="63" y="360"/>
                  <a:pt x="63" y="360"/>
                  <a:pt x="63" y="360"/>
                </a:cubicBezTo>
                <a:cubicBezTo>
                  <a:pt x="30" y="360"/>
                  <a:pt x="3" y="333"/>
                  <a:pt x="3" y="300"/>
                </a:cubicBezTo>
                <a:close/>
                <a:moveTo>
                  <a:pt x="3" y="540"/>
                </a:moveTo>
                <a:cubicBezTo>
                  <a:pt x="3" y="507"/>
                  <a:pt x="30" y="480"/>
                  <a:pt x="63" y="480"/>
                </a:cubicBezTo>
                <a:cubicBezTo>
                  <a:pt x="427" y="480"/>
                  <a:pt x="427" y="480"/>
                  <a:pt x="427" y="480"/>
                </a:cubicBezTo>
                <a:cubicBezTo>
                  <a:pt x="460" y="480"/>
                  <a:pt x="487" y="507"/>
                  <a:pt x="487" y="540"/>
                </a:cubicBezTo>
                <a:cubicBezTo>
                  <a:pt x="487" y="573"/>
                  <a:pt x="460" y="600"/>
                  <a:pt x="427" y="600"/>
                </a:cubicBezTo>
                <a:cubicBezTo>
                  <a:pt x="63" y="600"/>
                  <a:pt x="63" y="600"/>
                  <a:pt x="63" y="600"/>
                </a:cubicBezTo>
                <a:cubicBezTo>
                  <a:pt x="30" y="600"/>
                  <a:pt x="3" y="573"/>
                  <a:pt x="3" y="5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37" name="Freeform 41"/>
          <p:cNvSpPr>
            <a:spLocks noEditPoints="1"/>
          </p:cNvSpPr>
          <p:nvPr/>
        </p:nvSpPr>
        <p:spPr bwMode="auto">
          <a:xfrm>
            <a:off x="2176769" y="5245193"/>
            <a:ext cx="401895" cy="405416"/>
          </a:xfrm>
          <a:custGeom>
            <a:avLst/>
            <a:gdLst>
              <a:gd name="T0" fmla="*/ 227 w 2097"/>
              <a:gd name="T1" fmla="*/ 1363 h 2115"/>
              <a:gd name="T2" fmla="*/ 333 w 2097"/>
              <a:gd name="T3" fmla="*/ 1536 h 2115"/>
              <a:gd name="T4" fmla="*/ 252 w 2097"/>
              <a:gd name="T5" fmla="*/ 1903 h 2115"/>
              <a:gd name="T6" fmla="*/ 659 w 2097"/>
              <a:gd name="T7" fmla="*/ 1862 h 2115"/>
              <a:gd name="T8" fmla="*/ 875 w 2097"/>
              <a:gd name="T9" fmla="*/ 1797 h 2115"/>
              <a:gd name="T10" fmla="*/ 956 w 2097"/>
              <a:gd name="T11" fmla="*/ 2074 h 2115"/>
              <a:gd name="T12" fmla="*/ 1261 w 2097"/>
              <a:gd name="T13" fmla="*/ 1565 h 2115"/>
              <a:gd name="T14" fmla="*/ 2045 w 2097"/>
              <a:gd name="T15" fmla="*/ 106 h 2115"/>
              <a:gd name="T16" fmla="*/ 782 w 2097"/>
              <a:gd name="T17" fmla="*/ 530 h 2115"/>
              <a:gd name="T18" fmla="*/ 193 w 2097"/>
              <a:gd name="T19" fmla="*/ 971 h 2115"/>
              <a:gd name="T20" fmla="*/ 13 w 2097"/>
              <a:gd name="T21" fmla="*/ 1213 h 2115"/>
              <a:gd name="T22" fmla="*/ 246 w 2097"/>
              <a:gd name="T23" fmla="*/ 1215 h 2115"/>
              <a:gd name="T24" fmla="*/ 339 w 2097"/>
              <a:gd name="T25" fmla="*/ 1753 h 2115"/>
              <a:gd name="T26" fmla="*/ 783 w 2097"/>
              <a:gd name="T27" fmla="*/ 1309 h 2115"/>
              <a:gd name="T28" fmla="*/ 339 w 2097"/>
              <a:gd name="T29" fmla="*/ 1753 h 2115"/>
              <a:gd name="T30" fmla="*/ 409 w 2097"/>
              <a:gd name="T31" fmla="*/ 1272 h 2115"/>
              <a:gd name="T32" fmla="*/ 408 w 2097"/>
              <a:gd name="T33" fmla="*/ 1441 h 2115"/>
              <a:gd name="T34" fmla="*/ 712 w 2097"/>
              <a:gd name="T35" fmla="*/ 1745 h 2115"/>
              <a:gd name="T36" fmla="*/ 740 w 2097"/>
              <a:gd name="T37" fmla="*/ 1603 h 2115"/>
              <a:gd name="T38" fmla="*/ 712 w 2097"/>
              <a:gd name="T39" fmla="*/ 1745 h 2115"/>
              <a:gd name="T40" fmla="*/ 993 w 2097"/>
              <a:gd name="T41" fmla="*/ 1868 h 2115"/>
              <a:gd name="T42" fmla="*/ 1133 w 2097"/>
              <a:gd name="T43" fmla="*/ 1650 h 2115"/>
              <a:gd name="T44" fmla="*/ 1930 w 2097"/>
              <a:gd name="T45" fmla="*/ 167 h 2115"/>
              <a:gd name="T46" fmla="*/ 1688 w 2097"/>
              <a:gd name="T47" fmla="*/ 409 h 2115"/>
              <a:gd name="T48" fmla="*/ 1930 w 2097"/>
              <a:gd name="T49" fmla="*/ 167 h 2115"/>
              <a:gd name="T50" fmla="*/ 1603 w 2097"/>
              <a:gd name="T51" fmla="*/ 494 h 2115"/>
              <a:gd name="T52" fmla="*/ 933 w 2097"/>
              <a:gd name="T53" fmla="*/ 1627 h 2115"/>
              <a:gd name="T54" fmla="*/ 903 w 2097"/>
              <a:gd name="T55" fmla="*/ 1249 h 2115"/>
              <a:gd name="T56" fmla="*/ 572 w 2097"/>
              <a:gd name="T57" fmla="*/ 1265 h 2115"/>
              <a:gd name="T58" fmla="*/ 1438 w 2097"/>
              <a:gd name="T59" fmla="*/ 231 h 2115"/>
              <a:gd name="T60" fmla="*/ 450 w 2097"/>
              <a:gd name="T61" fmla="*/ 958 h 2115"/>
              <a:gd name="T62" fmla="*/ 238 w 2097"/>
              <a:gd name="T63" fmla="*/ 1095 h 2115"/>
              <a:gd name="T64" fmla="*/ 1518 w 2097"/>
              <a:gd name="T65" fmla="*/ 1003 h 2115"/>
              <a:gd name="T66" fmla="*/ 1094 w 2097"/>
              <a:gd name="T67" fmla="*/ 579 h 2115"/>
              <a:gd name="T68" fmla="*/ 1518 w 2097"/>
              <a:gd name="T69" fmla="*/ 1003 h 2115"/>
              <a:gd name="T70" fmla="*/ 1433 w 2097"/>
              <a:gd name="T71" fmla="*/ 664 h 2115"/>
              <a:gd name="T72" fmla="*/ 1179 w 2097"/>
              <a:gd name="T73" fmla="*/ 918 h 2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97" h="2115">
                <a:moveTo>
                  <a:pt x="302" y="1216"/>
                </a:moveTo>
                <a:cubicBezTo>
                  <a:pt x="265" y="1288"/>
                  <a:pt x="236" y="1348"/>
                  <a:pt x="227" y="1363"/>
                </a:cubicBezTo>
                <a:cubicBezTo>
                  <a:pt x="212" y="1387"/>
                  <a:pt x="215" y="1418"/>
                  <a:pt x="235" y="1438"/>
                </a:cubicBezTo>
                <a:cubicBezTo>
                  <a:pt x="333" y="1536"/>
                  <a:pt x="333" y="1536"/>
                  <a:pt x="333" y="1536"/>
                </a:cubicBezTo>
                <a:cubicBezTo>
                  <a:pt x="190" y="1731"/>
                  <a:pt x="188" y="1831"/>
                  <a:pt x="189" y="1845"/>
                </a:cubicBezTo>
                <a:cubicBezTo>
                  <a:pt x="190" y="1875"/>
                  <a:pt x="213" y="1903"/>
                  <a:pt x="252" y="1903"/>
                </a:cubicBezTo>
                <a:cubicBezTo>
                  <a:pt x="285" y="1903"/>
                  <a:pt x="381" y="1889"/>
                  <a:pt x="556" y="1759"/>
                </a:cubicBezTo>
                <a:cubicBezTo>
                  <a:pt x="659" y="1862"/>
                  <a:pt x="659" y="1862"/>
                  <a:pt x="659" y="1862"/>
                </a:cubicBezTo>
                <a:cubicBezTo>
                  <a:pt x="679" y="1882"/>
                  <a:pt x="711" y="1885"/>
                  <a:pt x="734" y="1870"/>
                </a:cubicBezTo>
                <a:cubicBezTo>
                  <a:pt x="750" y="1860"/>
                  <a:pt x="807" y="1832"/>
                  <a:pt x="875" y="1797"/>
                </a:cubicBezTo>
                <a:cubicBezTo>
                  <a:pt x="876" y="1847"/>
                  <a:pt x="870" y="1922"/>
                  <a:pt x="855" y="2023"/>
                </a:cubicBezTo>
                <a:cubicBezTo>
                  <a:pt x="846" y="2080"/>
                  <a:pt x="916" y="2115"/>
                  <a:pt x="956" y="2074"/>
                </a:cubicBezTo>
                <a:cubicBezTo>
                  <a:pt x="1126" y="1904"/>
                  <a:pt x="1126" y="1904"/>
                  <a:pt x="1126" y="1904"/>
                </a:cubicBezTo>
                <a:cubicBezTo>
                  <a:pt x="1214" y="1817"/>
                  <a:pt x="1264" y="1687"/>
                  <a:pt x="1261" y="1565"/>
                </a:cubicBezTo>
                <a:cubicBezTo>
                  <a:pt x="1365" y="1492"/>
                  <a:pt x="1474" y="1406"/>
                  <a:pt x="1576" y="1306"/>
                </a:cubicBezTo>
                <a:cubicBezTo>
                  <a:pt x="1913" y="976"/>
                  <a:pt x="2097" y="574"/>
                  <a:pt x="2045" y="106"/>
                </a:cubicBezTo>
                <a:cubicBezTo>
                  <a:pt x="2041" y="78"/>
                  <a:pt x="2019" y="56"/>
                  <a:pt x="1992" y="53"/>
                </a:cubicBezTo>
                <a:cubicBezTo>
                  <a:pt x="1517" y="0"/>
                  <a:pt x="1112" y="190"/>
                  <a:pt x="782" y="530"/>
                </a:cubicBezTo>
                <a:cubicBezTo>
                  <a:pt x="687" y="627"/>
                  <a:pt x="605" y="730"/>
                  <a:pt x="535" y="829"/>
                </a:cubicBezTo>
                <a:cubicBezTo>
                  <a:pt x="417" y="824"/>
                  <a:pt x="286" y="878"/>
                  <a:pt x="193" y="971"/>
                </a:cubicBezTo>
                <a:cubicBezTo>
                  <a:pt x="23" y="1141"/>
                  <a:pt x="23" y="1141"/>
                  <a:pt x="23" y="1141"/>
                </a:cubicBezTo>
                <a:cubicBezTo>
                  <a:pt x="4" y="1160"/>
                  <a:pt x="0" y="1190"/>
                  <a:pt x="13" y="1213"/>
                </a:cubicBezTo>
                <a:cubicBezTo>
                  <a:pt x="27" y="1237"/>
                  <a:pt x="55" y="1248"/>
                  <a:pt x="81" y="1241"/>
                </a:cubicBezTo>
                <a:cubicBezTo>
                  <a:pt x="120" y="1230"/>
                  <a:pt x="184" y="1218"/>
                  <a:pt x="246" y="1215"/>
                </a:cubicBezTo>
                <a:cubicBezTo>
                  <a:pt x="268" y="1214"/>
                  <a:pt x="287" y="1215"/>
                  <a:pt x="302" y="1216"/>
                </a:cubicBezTo>
                <a:close/>
                <a:moveTo>
                  <a:pt x="339" y="1753"/>
                </a:moveTo>
                <a:cubicBezTo>
                  <a:pt x="377" y="1675"/>
                  <a:pt x="461" y="1546"/>
                  <a:pt x="645" y="1361"/>
                </a:cubicBezTo>
                <a:cubicBezTo>
                  <a:pt x="689" y="1318"/>
                  <a:pt x="731" y="1310"/>
                  <a:pt x="783" y="1309"/>
                </a:cubicBezTo>
                <a:cubicBezTo>
                  <a:pt x="782" y="1359"/>
                  <a:pt x="773" y="1403"/>
                  <a:pt x="730" y="1446"/>
                </a:cubicBezTo>
                <a:cubicBezTo>
                  <a:pt x="544" y="1633"/>
                  <a:pt x="416" y="1716"/>
                  <a:pt x="339" y="1753"/>
                </a:cubicBezTo>
                <a:close/>
                <a:moveTo>
                  <a:pt x="352" y="1384"/>
                </a:moveTo>
                <a:cubicBezTo>
                  <a:pt x="364" y="1359"/>
                  <a:pt x="380" y="1327"/>
                  <a:pt x="409" y="1272"/>
                </a:cubicBezTo>
                <a:cubicBezTo>
                  <a:pt x="488" y="1351"/>
                  <a:pt x="488" y="1351"/>
                  <a:pt x="488" y="1351"/>
                </a:cubicBezTo>
                <a:cubicBezTo>
                  <a:pt x="459" y="1383"/>
                  <a:pt x="432" y="1413"/>
                  <a:pt x="408" y="1441"/>
                </a:cubicBezTo>
                <a:lnTo>
                  <a:pt x="352" y="1384"/>
                </a:lnTo>
                <a:close/>
                <a:moveTo>
                  <a:pt x="712" y="1745"/>
                </a:moveTo>
                <a:cubicBezTo>
                  <a:pt x="651" y="1683"/>
                  <a:pt x="651" y="1683"/>
                  <a:pt x="651" y="1683"/>
                </a:cubicBezTo>
                <a:cubicBezTo>
                  <a:pt x="679" y="1659"/>
                  <a:pt x="709" y="1633"/>
                  <a:pt x="740" y="1603"/>
                </a:cubicBezTo>
                <a:cubicBezTo>
                  <a:pt x="824" y="1687"/>
                  <a:pt x="824" y="1687"/>
                  <a:pt x="824" y="1687"/>
                </a:cubicBezTo>
                <a:cubicBezTo>
                  <a:pt x="769" y="1717"/>
                  <a:pt x="746" y="1728"/>
                  <a:pt x="712" y="1745"/>
                </a:cubicBezTo>
                <a:close/>
                <a:moveTo>
                  <a:pt x="1041" y="1820"/>
                </a:moveTo>
                <a:cubicBezTo>
                  <a:pt x="993" y="1868"/>
                  <a:pt x="993" y="1868"/>
                  <a:pt x="993" y="1868"/>
                </a:cubicBezTo>
                <a:cubicBezTo>
                  <a:pt x="997" y="1809"/>
                  <a:pt x="996" y="1767"/>
                  <a:pt x="990" y="1734"/>
                </a:cubicBezTo>
                <a:cubicBezTo>
                  <a:pt x="1034" y="1709"/>
                  <a:pt x="1082" y="1681"/>
                  <a:pt x="1133" y="1650"/>
                </a:cubicBezTo>
                <a:cubicBezTo>
                  <a:pt x="1118" y="1713"/>
                  <a:pt x="1086" y="1775"/>
                  <a:pt x="1041" y="1820"/>
                </a:cubicBezTo>
                <a:close/>
                <a:moveTo>
                  <a:pt x="1930" y="167"/>
                </a:moveTo>
                <a:cubicBezTo>
                  <a:pt x="1939" y="297"/>
                  <a:pt x="1929" y="422"/>
                  <a:pt x="1899" y="543"/>
                </a:cubicBezTo>
                <a:cubicBezTo>
                  <a:pt x="1825" y="520"/>
                  <a:pt x="1753" y="474"/>
                  <a:pt x="1688" y="409"/>
                </a:cubicBezTo>
                <a:cubicBezTo>
                  <a:pt x="1622" y="344"/>
                  <a:pt x="1577" y="271"/>
                  <a:pt x="1553" y="197"/>
                </a:cubicBezTo>
                <a:cubicBezTo>
                  <a:pt x="1675" y="168"/>
                  <a:pt x="1800" y="158"/>
                  <a:pt x="1930" y="167"/>
                </a:cubicBezTo>
                <a:close/>
                <a:moveTo>
                  <a:pt x="1438" y="231"/>
                </a:moveTo>
                <a:cubicBezTo>
                  <a:pt x="1467" y="324"/>
                  <a:pt x="1523" y="414"/>
                  <a:pt x="1603" y="494"/>
                </a:cubicBezTo>
                <a:cubicBezTo>
                  <a:pt x="1682" y="573"/>
                  <a:pt x="1772" y="629"/>
                  <a:pt x="1865" y="658"/>
                </a:cubicBezTo>
                <a:cubicBezTo>
                  <a:pt x="1736" y="1021"/>
                  <a:pt x="1425" y="1345"/>
                  <a:pt x="933" y="1627"/>
                </a:cubicBezTo>
                <a:cubicBezTo>
                  <a:pt x="826" y="1519"/>
                  <a:pt x="826" y="1519"/>
                  <a:pt x="826" y="1519"/>
                </a:cubicBezTo>
                <a:cubicBezTo>
                  <a:pt x="905" y="1432"/>
                  <a:pt x="903" y="1347"/>
                  <a:pt x="903" y="1249"/>
                </a:cubicBezTo>
                <a:cubicBezTo>
                  <a:pt x="903" y="1216"/>
                  <a:pt x="876" y="1189"/>
                  <a:pt x="843" y="1189"/>
                </a:cubicBezTo>
                <a:cubicBezTo>
                  <a:pt x="750" y="1189"/>
                  <a:pt x="662" y="1184"/>
                  <a:pt x="572" y="1265"/>
                </a:cubicBezTo>
                <a:cubicBezTo>
                  <a:pt x="469" y="1163"/>
                  <a:pt x="469" y="1163"/>
                  <a:pt x="469" y="1163"/>
                </a:cubicBezTo>
                <a:cubicBezTo>
                  <a:pt x="750" y="671"/>
                  <a:pt x="1074" y="359"/>
                  <a:pt x="1438" y="231"/>
                </a:cubicBezTo>
                <a:close/>
                <a:moveTo>
                  <a:pt x="278" y="1056"/>
                </a:moveTo>
                <a:cubicBezTo>
                  <a:pt x="325" y="1008"/>
                  <a:pt x="388" y="973"/>
                  <a:pt x="450" y="958"/>
                </a:cubicBezTo>
                <a:cubicBezTo>
                  <a:pt x="417" y="1009"/>
                  <a:pt x="388" y="1058"/>
                  <a:pt x="363" y="1104"/>
                </a:cubicBezTo>
                <a:cubicBezTo>
                  <a:pt x="324" y="1095"/>
                  <a:pt x="280" y="1093"/>
                  <a:pt x="238" y="1095"/>
                </a:cubicBezTo>
                <a:lnTo>
                  <a:pt x="278" y="1056"/>
                </a:lnTo>
                <a:close/>
                <a:moveTo>
                  <a:pt x="1518" y="1003"/>
                </a:moveTo>
                <a:cubicBezTo>
                  <a:pt x="1635" y="886"/>
                  <a:pt x="1635" y="696"/>
                  <a:pt x="1518" y="579"/>
                </a:cubicBezTo>
                <a:cubicBezTo>
                  <a:pt x="1401" y="462"/>
                  <a:pt x="1211" y="462"/>
                  <a:pt x="1094" y="579"/>
                </a:cubicBezTo>
                <a:cubicBezTo>
                  <a:pt x="977" y="696"/>
                  <a:pt x="977" y="886"/>
                  <a:pt x="1094" y="1003"/>
                </a:cubicBezTo>
                <a:cubicBezTo>
                  <a:pt x="1211" y="1120"/>
                  <a:pt x="1401" y="1120"/>
                  <a:pt x="1518" y="1003"/>
                </a:cubicBezTo>
                <a:close/>
                <a:moveTo>
                  <a:pt x="1179" y="664"/>
                </a:moveTo>
                <a:cubicBezTo>
                  <a:pt x="1249" y="594"/>
                  <a:pt x="1363" y="594"/>
                  <a:pt x="1433" y="664"/>
                </a:cubicBezTo>
                <a:cubicBezTo>
                  <a:pt x="1504" y="734"/>
                  <a:pt x="1504" y="848"/>
                  <a:pt x="1433" y="918"/>
                </a:cubicBezTo>
                <a:cubicBezTo>
                  <a:pt x="1363" y="988"/>
                  <a:pt x="1249" y="988"/>
                  <a:pt x="1179" y="918"/>
                </a:cubicBezTo>
                <a:cubicBezTo>
                  <a:pt x="1109" y="848"/>
                  <a:pt x="1109" y="734"/>
                  <a:pt x="1179" y="6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38" name="Freeform 42"/>
          <p:cNvSpPr>
            <a:spLocks noEditPoints="1"/>
          </p:cNvSpPr>
          <p:nvPr/>
        </p:nvSpPr>
        <p:spPr bwMode="auto">
          <a:xfrm>
            <a:off x="2912121" y="5251649"/>
            <a:ext cx="392504" cy="392504"/>
          </a:xfrm>
          <a:custGeom>
            <a:avLst/>
            <a:gdLst>
              <a:gd name="T0" fmla="*/ 724 w 2048"/>
              <a:gd name="T1" fmla="*/ 1268 h 2048"/>
              <a:gd name="T2" fmla="*/ 784 w 2048"/>
              <a:gd name="T3" fmla="*/ 2048 h 2048"/>
              <a:gd name="T4" fmla="*/ 1324 w 2048"/>
              <a:gd name="T5" fmla="*/ 1988 h 2048"/>
              <a:gd name="T6" fmla="*/ 1264 w 2048"/>
              <a:gd name="T7" fmla="*/ 1208 h 2048"/>
              <a:gd name="T8" fmla="*/ 1204 w 2048"/>
              <a:gd name="T9" fmla="*/ 1928 h 2048"/>
              <a:gd name="T10" fmla="*/ 844 w 2048"/>
              <a:gd name="T11" fmla="*/ 1328 h 2048"/>
              <a:gd name="T12" fmla="*/ 1204 w 2048"/>
              <a:gd name="T13" fmla="*/ 1928 h 2048"/>
              <a:gd name="T14" fmla="*/ 1444 w 2048"/>
              <a:gd name="T15" fmla="*/ 1988 h 2048"/>
              <a:gd name="T16" fmla="*/ 1988 w 2048"/>
              <a:gd name="T17" fmla="*/ 2048 h 2048"/>
              <a:gd name="T18" fmla="*/ 2048 w 2048"/>
              <a:gd name="T19" fmla="*/ 1748 h 2048"/>
              <a:gd name="T20" fmla="*/ 1504 w 2048"/>
              <a:gd name="T21" fmla="*/ 1688 h 2048"/>
              <a:gd name="T22" fmla="*/ 1564 w 2048"/>
              <a:gd name="T23" fmla="*/ 1808 h 2048"/>
              <a:gd name="T24" fmla="*/ 1928 w 2048"/>
              <a:gd name="T25" fmla="*/ 1928 h 2048"/>
              <a:gd name="T26" fmla="*/ 1564 w 2048"/>
              <a:gd name="T27" fmla="*/ 1808 h 2048"/>
              <a:gd name="T28" fmla="*/ 604 w 2048"/>
              <a:gd name="T29" fmla="*/ 1508 h 2048"/>
              <a:gd name="T30" fmla="*/ 60 w 2048"/>
              <a:gd name="T31" fmla="*/ 1448 h 2048"/>
              <a:gd name="T32" fmla="*/ 0 w 2048"/>
              <a:gd name="T33" fmla="*/ 1988 h 2048"/>
              <a:gd name="T34" fmla="*/ 544 w 2048"/>
              <a:gd name="T35" fmla="*/ 2048 h 2048"/>
              <a:gd name="T36" fmla="*/ 484 w 2048"/>
              <a:gd name="T37" fmla="*/ 1928 h 2048"/>
              <a:gd name="T38" fmla="*/ 120 w 2048"/>
              <a:gd name="T39" fmla="*/ 1568 h 2048"/>
              <a:gd name="T40" fmla="*/ 484 w 2048"/>
              <a:gd name="T41" fmla="*/ 1928 h 2048"/>
              <a:gd name="T42" fmla="*/ 544 w 2048"/>
              <a:gd name="T43" fmla="*/ 120 h 2048"/>
              <a:gd name="T44" fmla="*/ 493 w 2048"/>
              <a:gd name="T45" fmla="*/ 472 h 2048"/>
              <a:gd name="T46" fmla="*/ 664 w 2048"/>
              <a:gd name="T47" fmla="*/ 1088 h 2048"/>
              <a:gd name="T48" fmla="*/ 1443 w 2048"/>
              <a:gd name="T49" fmla="*/ 1039 h 2048"/>
              <a:gd name="T50" fmla="*/ 1684 w 2048"/>
              <a:gd name="T51" fmla="*/ 300 h 2048"/>
              <a:gd name="T52" fmla="*/ 1324 w 2048"/>
              <a:gd name="T53" fmla="*/ 300 h 2048"/>
              <a:gd name="T54" fmla="*/ 1271 w 2048"/>
              <a:gd name="T55" fmla="*/ 660 h 2048"/>
              <a:gd name="T56" fmla="*/ 1204 w 2048"/>
              <a:gd name="T57" fmla="*/ 180 h 2048"/>
              <a:gd name="T58" fmla="*/ 844 w 2048"/>
              <a:gd name="T59" fmla="*/ 180 h 2048"/>
              <a:gd name="T60" fmla="*/ 777 w 2048"/>
              <a:gd name="T61" fmla="*/ 660 h 2048"/>
              <a:gd name="T62" fmla="*/ 724 w 2048"/>
              <a:gd name="T63" fmla="*/ 300 h 2048"/>
              <a:gd name="T64" fmla="*/ 484 w 2048"/>
              <a:gd name="T65" fmla="*/ 300 h 2048"/>
              <a:gd name="T66" fmla="*/ 604 w 2048"/>
              <a:gd name="T67" fmla="*/ 300 h 2048"/>
              <a:gd name="T68" fmla="*/ 1504 w 2048"/>
              <a:gd name="T69" fmla="*/ 240 h 2048"/>
              <a:gd name="T70" fmla="*/ 1504 w 2048"/>
              <a:gd name="T71" fmla="*/ 360 h 2048"/>
              <a:gd name="T72" fmla="*/ 1504 w 2048"/>
              <a:gd name="T73" fmla="*/ 240 h 2048"/>
              <a:gd name="T74" fmla="*/ 1084 w 2048"/>
              <a:gd name="T75" fmla="*/ 180 h 2048"/>
              <a:gd name="T76" fmla="*/ 964 w 2048"/>
              <a:gd name="T77" fmla="*/ 180 h 2048"/>
              <a:gd name="T78" fmla="*/ 734 w 2048"/>
              <a:gd name="T79" fmla="*/ 813 h 2048"/>
              <a:gd name="T80" fmla="*/ 838 w 2048"/>
              <a:gd name="T81" fmla="*/ 807 h 2048"/>
              <a:gd name="T82" fmla="*/ 1210 w 2048"/>
              <a:gd name="T83" fmla="*/ 807 h 2048"/>
              <a:gd name="T84" fmla="*/ 1314 w 2048"/>
              <a:gd name="T85" fmla="*/ 813 h 2048"/>
              <a:gd name="T86" fmla="*/ 1335 w 2048"/>
              <a:gd name="T87" fmla="*/ 968 h 2048"/>
              <a:gd name="T88" fmla="*/ 661 w 2048"/>
              <a:gd name="T89" fmla="*/ 70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48" h="2048">
                <a:moveTo>
                  <a:pt x="784" y="1208"/>
                </a:moveTo>
                <a:cubicBezTo>
                  <a:pt x="751" y="1208"/>
                  <a:pt x="724" y="1235"/>
                  <a:pt x="724" y="1268"/>
                </a:cubicBezTo>
                <a:cubicBezTo>
                  <a:pt x="724" y="1988"/>
                  <a:pt x="724" y="1988"/>
                  <a:pt x="724" y="1988"/>
                </a:cubicBezTo>
                <a:cubicBezTo>
                  <a:pt x="724" y="2021"/>
                  <a:pt x="751" y="2048"/>
                  <a:pt x="784" y="2048"/>
                </a:cubicBezTo>
                <a:cubicBezTo>
                  <a:pt x="1264" y="2048"/>
                  <a:pt x="1264" y="2048"/>
                  <a:pt x="1264" y="2048"/>
                </a:cubicBezTo>
                <a:cubicBezTo>
                  <a:pt x="1297" y="2048"/>
                  <a:pt x="1324" y="2021"/>
                  <a:pt x="1324" y="1988"/>
                </a:cubicBezTo>
                <a:cubicBezTo>
                  <a:pt x="1324" y="1268"/>
                  <a:pt x="1324" y="1268"/>
                  <a:pt x="1324" y="1268"/>
                </a:cubicBezTo>
                <a:cubicBezTo>
                  <a:pt x="1324" y="1235"/>
                  <a:pt x="1297" y="1208"/>
                  <a:pt x="1264" y="1208"/>
                </a:cubicBezTo>
                <a:lnTo>
                  <a:pt x="784" y="1208"/>
                </a:lnTo>
                <a:close/>
                <a:moveTo>
                  <a:pt x="1204" y="1928"/>
                </a:moveTo>
                <a:cubicBezTo>
                  <a:pt x="844" y="1928"/>
                  <a:pt x="844" y="1928"/>
                  <a:pt x="844" y="1928"/>
                </a:cubicBezTo>
                <a:cubicBezTo>
                  <a:pt x="844" y="1328"/>
                  <a:pt x="844" y="1328"/>
                  <a:pt x="844" y="1328"/>
                </a:cubicBezTo>
                <a:cubicBezTo>
                  <a:pt x="1204" y="1328"/>
                  <a:pt x="1204" y="1328"/>
                  <a:pt x="1204" y="1328"/>
                </a:cubicBezTo>
                <a:lnTo>
                  <a:pt x="1204" y="1928"/>
                </a:lnTo>
                <a:close/>
                <a:moveTo>
                  <a:pt x="1444" y="1748"/>
                </a:moveTo>
                <a:cubicBezTo>
                  <a:pt x="1444" y="1988"/>
                  <a:pt x="1444" y="1988"/>
                  <a:pt x="1444" y="1988"/>
                </a:cubicBezTo>
                <a:cubicBezTo>
                  <a:pt x="1444" y="2021"/>
                  <a:pt x="1471" y="2048"/>
                  <a:pt x="1504" y="2048"/>
                </a:cubicBezTo>
                <a:cubicBezTo>
                  <a:pt x="1988" y="2048"/>
                  <a:pt x="1988" y="2048"/>
                  <a:pt x="1988" y="2048"/>
                </a:cubicBezTo>
                <a:cubicBezTo>
                  <a:pt x="2021" y="2048"/>
                  <a:pt x="2048" y="2021"/>
                  <a:pt x="2048" y="1988"/>
                </a:cubicBezTo>
                <a:cubicBezTo>
                  <a:pt x="2048" y="1748"/>
                  <a:pt x="2048" y="1748"/>
                  <a:pt x="2048" y="1748"/>
                </a:cubicBezTo>
                <a:cubicBezTo>
                  <a:pt x="2048" y="1715"/>
                  <a:pt x="2021" y="1688"/>
                  <a:pt x="1988" y="1688"/>
                </a:cubicBezTo>
                <a:cubicBezTo>
                  <a:pt x="1504" y="1688"/>
                  <a:pt x="1504" y="1688"/>
                  <a:pt x="1504" y="1688"/>
                </a:cubicBezTo>
                <a:cubicBezTo>
                  <a:pt x="1471" y="1688"/>
                  <a:pt x="1444" y="1715"/>
                  <a:pt x="1444" y="1748"/>
                </a:cubicBezTo>
                <a:close/>
                <a:moveTo>
                  <a:pt x="1564" y="1808"/>
                </a:moveTo>
                <a:cubicBezTo>
                  <a:pt x="1928" y="1808"/>
                  <a:pt x="1928" y="1808"/>
                  <a:pt x="1928" y="1808"/>
                </a:cubicBezTo>
                <a:cubicBezTo>
                  <a:pt x="1928" y="1928"/>
                  <a:pt x="1928" y="1928"/>
                  <a:pt x="1928" y="1928"/>
                </a:cubicBezTo>
                <a:cubicBezTo>
                  <a:pt x="1564" y="1928"/>
                  <a:pt x="1564" y="1928"/>
                  <a:pt x="1564" y="1928"/>
                </a:cubicBezTo>
                <a:lnTo>
                  <a:pt x="1564" y="1808"/>
                </a:lnTo>
                <a:close/>
                <a:moveTo>
                  <a:pt x="604" y="1988"/>
                </a:moveTo>
                <a:cubicBezTo>
                  <a:pt x="604" y="1508"/>
                  <a:pt x="604" y="1508"/>
                  <a:pt x="604" y="1508"/>
                </a:cubicBezTo>
                <a:cubicBezTo>
                  <a:pt x="604" y="1475"/>
                  <a:pt x="577" y="1448"/>
                  <a:pt x="544" y="1448"/>
                </a:cubicBezTo>
                <a:cubicBezTo>
                  <a:pt x="60" y="1448"/>
                  <a:pt x="60" y="1448"/>
                  <a:pt x="60" y="1448"/>
                </a:cubicBezTo>
                <a:cubicBezTo>
                  <a:pt x="27" y="1448"/>
                  <a:pt x="0" y="1475"/>
                  <a:pt x="0" y="1508"/>
                </a:cubicBezTo>
                <a:cubicBezTo>
                  <a:pt x="0" y="1988"/>
                  <a:pt x="0" y="1988"/>
                  <a:pt x="0" y="1988"/>
                </a:cubicBezTo>
                <a:cubicBezTo>
                  <a:pt x="0" y="2021"/>
                  <a:pt x="27" y="2048"/>
                  <a:pt x="60" y="2048"/>
                </a:cubicBezTo>
                <a:cubicBezTo>
                  <a:pt x="544" y="2048"/>
                  <a:pt x="544" y="2048"/>
                  <a:pt x="544" y="2048"/>
                </a:cubicBezTo>
                <a:cubicBezTo>
                  <a:pt x="577" y="2048"/>
                  <a:pt x="604" y="2021"/>
                  <a:pt x="604" y="1988"/>
                </a:cubicBezTo>
                <a:close/>
                <a:moveTo>
                  <a:pt x="484" y="1928"/>
                </a:moveTo>
                <a:cubicBezTo>
                  <a:pt x="120" y="1928"/>
                  <a:pt x="120" y="1928"/>
                  <a:pt x="120" y="1928"/>
                </a:cubicBezTo>
                <a:cubicBezTo>
                  <a:pt x="120" y="1568"/>
                  <a:pt x="120" y="1568"/>
                  <a:pt x="120" y="1568"/>
                </a:cubicBezTo>
                <a:cubicBezTo>
                  <a:pt x="484" y="1568"/>
                  <a:pt x="484" y="1568"/>
                  <a:pt x="484" y="1568"/>
                </a:cubicBezTo>
                <a:lnTo>
                  <a:pt x="484" y="1928"/>
                </a:lnTo>
                <a:close/>
                <a:moveTo>
                  <a:pt x="724" y="300"/>
                </a:moveTo>
                <a:cubicBezTo>
                  <a:pt x="724" y="201"/>
                  <a:pt x="643" y="120"/>
                  <a:pt x="544" y="120"/>
                </a:cubicBezTo>
                <a:cubicBezTo>
                  <a:pt x="445" y="120"/>
                  <a:pt x="364" y="201"/>
                  <a:pt x="364" y="300"/>
                </a:cubicBezTo>
                <a:cubicBezTo>
                  <a:pt x="364" y="381"/>
                  <a:pt x="419" y="450"/>
                  <a:pt x="493" y="472"/>
                </a:cubicBezTo>
                <a:cubicBezTo>
                  <a:pt x="605" y="1039"/>
                  <a:pt x="605" y="1039"/>
                  <a:pt x="605" y="1039"/>
                </a:cubicBezTo>
                <a:cubicBezTo>
                  <a:pt x="611" y="1068"/>
                  <a:pt x="635" y="1088"/>
                  <a:pt x="664" y="1088"/>
                </a:cubicBezTo>
                <a:cubicBezTo>
                  <a:pt x="1384" y="1088"/>
                  <a:pt x="1384" y="1088"/>
                  <a:pt x="1384" y="1088"/>
                </a:cubicBezTo>
                <a:cubicBezTo>
                  <a:pt x="1413" y="1088"/>
                  <a:pt x="1437" y="1068"/>
                  <a:pt x="1443" y="1039"/>
                </a:cubicBezTo>
                <a:cubicBezTo>
                  <a:pt x="1555" y="472"/>
                  <a:pt x="1555" y="472"/>
                  <a:pt x="1555" y="472"/>
                </a:cubicBezTo>
                <a:cubicBezTo>
                  <a:pt x="1629" y="450"/>
                  <a:pt x="1684" y="381"/>
                  <a:pt x="1684" y="300"/>
                </a:cubicBezTo>
                <a:cubicBezTo>
                  <a:pt x="1684" y="201"/>
                  <a:pt x="1603" y="120"/>
                  <a:pt x="1504" y="120"/>
                </a:cubicBezTo>
                <a:cubicBezTo>
                  <a:pt x="1405" y="120"/>
                  <a:pt x="1324" y="201"/>
                  <a:pt x="1324" y="300"/>
                </a:cubicBezTo>
                <a:cubicBezTo>
                  <a:pt x="1324" y="364"/>
                  <a:pt x="1358" y="421"/>
                  <a:pt x="1410" y="453"/>
                </a:cubicBezTo>
                <a:cubicBezTo>
                  <a:pt x="1271" y="660"/>
                  <a:pt x="1271" y="660"/>
                  <a:pt x="1271" y="660"/>
                </a:cubicBezTo>
                <a:cubicBezTo>
                  <a:pt x="1110" y="338"/>
                  <a:pt x="1110" y="338"/>
                  <a:pt x="1110" y="338"/>
                </a:cubicBezTo>
                <a:cubicBezTo>
                  <a:pt x="1166" y="307"/>
                  <a:pt x="1204" y="248"/>
                  <a:pt x="1204" y="180"/>
                </a:cubicBezTo>
                <a:cubicBezTo>
                  <a:pt x="1204" y="81"/>
                  <a:pt x="1123" y="0"/>
                  <a:pt x="1024" y="0"/>
                </a:cubicBezTo>
                <a:cubicBezTo>
                  <a:pt x="925" y="0"/>
                  <a:pt x="844" y="81"/>
                  <a:pt x="844" y="180"/>
                </a:cubicBezTo>
                <a:cubicBezTo>
                  <a:pt x="844" y="248"/>
                  <a:pt x="882" y="307"/>
                  <a:pt x="938" y="338"/>
                </a:cubicBezTo>
                <a:cubicBezTo>
                  <a:pt x="777" y="660"/>
                  <a:pt x="777" y="660"/>
                  <a:pt x="777" y="660"/>
                </a:cubicBezTo>
                <a:cubicBezTo>
                  <a:pt x="638" y="453"/>
                  <a:pt x="638" y="453"/>
                  <a:pt x="638" y="453"/>
                </a:cubicBezTo>
                <a:cubicBezTo>
                  <a:pt x="690" y="421"/>
                  <a:pt x="724" y="364"/>
                  <a:pt x="724" y="300"/>
                </a:cubicBezTo>
                <a:close/>
                <a:moveTo>
                  <a:pt x="544" y="360"/>
                </a:moveTo>
                <a:cubicBezTo>
                  <a:pt x="511" y="360"/>
                  <a:pt x="484" y="333"/>
                  <a:pt x="484" y="300"/>
                </a:cubicBezTo>
                <a:cubicBezTo>
                  <a:pt x="484" y="267"/>
                  <a:pt x="511" y="240"/>
                  <a:pt x="544" y="240"/>
                </a:cubicBezTo>
                <a:cubicBezTo>
                  <a:pt x="577" y="240"/>
                  <a:pt x="604" y="267"/>
                  <a:pt x="604" y="300"/>
                </a:cubicBezTo>
                <a:cubicBezTo>
                  <a:pt x="604" y="333"/>
                  <a:pt x="577" y="360"/>
                  <a:pt x="544" y="360"/>
                </a:cubicBezTo>
                <a:close/>
                <a:moveTo>
                  <a:pt x="1504" y="240"/>
                </a:moveTo>
                <a:cubicBezTo>
                  <a:pt x="1537" y="240"/>
                  <a:pt x="1564" y="267"/>
                  <a:pt x="1564" y="300"/>
                </a:cubicBezTo>
                <a:cubicBezTo>
                  <a:pt x="1564" y="333"/>
                  <a:pt x="1537" y="360"/>
                  <a:pt x="1504" y="360"/>
                </a:cubicBezTo>
                <a:cubicBezTo>
                  <a:pt x="1471" y="360"/>
                  <a:pt x="1444" y="333"/>
                  <a:pt x="1444" y="300"/>
                </a:cubicBezTo>
                <a:cubicBezTo>
                  <a:pt x="1444" y="267"/>
                  <a:pt x="1471" y="240"/>
                  <a:pt x="1504" y="240"/>
                </a:cubicBezTo>
                <a:close/>
                <a:moveTo>
                  <a:pt x="1024" y="120"/>
                </a:moveTo>
                <a:cubicBezTo>
                  <a:pt x="1057" y="120"/>
                  <a:pt x="1084" y="147"/>
                  <a:pt x="1084" y="180"/>
                </a:cubicBezTo>
                <a:cubicBezTo>
                  <a:pt x="1084" y="213"/>
                  <a:pt x="1057" y="240"/>
                  <a:pt x="1024" y="240"/>
                </a:cubicBezTo>
                <a:cubicBezTo>
                  <a:pt x="991" y="240"/>
                  <a:pt x="964" y="213"/>
                  <a:pt x="964" y="180"/>
                </a:cubicBezTo>
                <a:cubicBezTo>
                  <a:pt x="964" y="147"/>
                  <a:pt x="991" y="120"/>
                  <a:pt x="1024" y="120"/>
                </a:cubicBezTo>
                <a:close/>
                <a:moveTo>
                  <a:pt x="734" y="813"/>
                </a:moveTo>
                <a:cubicBezTo>
                  <a:pt x="746" y="831"/>
                  <a:pt x="766" y="841"/>
                  <a:pt x="788" y="840"/>
                </a:cubicBezTo>
                <a:cubicBezTo>
                  <a:pt x="809" y="838"/>
                  <a:pt x="828" y="826"/>
                  <a:pt x="838" y="807"/>
                </a:cubicBezTo>
                <a:cubicBezTo>
                  <a:pt x="1024" y="434"/>
                  <a:pt x="1024" y="434"/>
                  <a:pt x="1024" y="434"/>
                </a:cubicBezTo>
                <a:cubicBezTo>
                  <a:pt x="1210" y="807"/>
                  <a:pt x="1210" y="807"/>
                  <a:pt x="1210" y="807"/>
                </a:cubicBezTo>
                <a:cubicBezTo>
                  <a:pt x="1220" y="826"/>
                  <a:pt x="1239" y="838"/>
                  <a:pt x="1260" y="840"/>
                </a:cubicBezTo>
                <a:cubicBezTo>
                  <a:pt x="1282" y="841"/>
                  <a:pt x="1302" y="831"/>
                  <a:pt x="1314" y="813"/>
                </a:cubicBezTo>
                <a:cubicBezTo>
                  <a:pt x="1387" y="704"/>
                  <a:pt x="1387" y="704"/>
                  <a:pt x="1387" y="704"/>
                </a:cubicBezTo>
                <a:cubicBezTo>
                  <a:pt x="1335" y="968"/>
                  <a:pt x="1335" y="968"/>
                  <a:pt x="1335" y="968"/>
                </a:cubicBezTo>
                <a:cubicBezTo>
                  <a:pt x="713" y="968"/>
                  <a:pt x="713" y="968"/>
                  <a:pt x="713" y="968"/>
                </a:cubicBezTo>
                <a:cubicBezTo>
                  <a:pt x="661" y="704"/>
                  <a:pt x="661" y="704"/>
                  <a:pt x="661" y="704"/>
                </a:cubicBezTo>
                <a:lnTo>
                  <a:pt x="734" y="8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39" name="Freeform 43"/>
          <p:cNvSpPr>
            <a:spLocks noEditPoints="1"/>
          </p:cNvSpPr>
          <p:nvPr/>
        </p:nvSpPr>
        <p:spPr bwMode="auto">
          <a:xfrm>
            <a:off x="3634095" y="5251649"/>
            <a:ext cx="392504" cy="392504"/>
          </a:xfrm>
          <a:custGeom>
            <a:avLst/>
            <a:gdLst>
              <a:gd name="T0" fmla="*/ 555 w 2048"/>
              <a:gd name="T1" fmla="*/ 964 h 2048"/>
              <a:gd name="T2" fmla="*/ 964 w 2048"/>
              <a:gd name="T3" fmla="*/ 555 h 2048"/>
              <a:gd name="T4" fmla="*/ 897 w 2048"/>
              <a:gd name="T5" fmla="*/ 8 h 2048"/>
              <a:gd name="T6" fmla="*/ 462 w 2048"/>
              <a:gd name="T7" fmla="*/ 102 h 2048"/>
              <a:gd name="T8" fmla="*/ 60 w 2048"/>
              <a:gd name="T9" fmla="*/ 0 h 2048"/>
              <a:gd name="T10" fmla="*/ 37 w 2048"/>
              <a:gd name="T11" fmla="*/ 475 h 2048"/>
              <a:gd name="T12" fmla="*/ 183 w 2048"/>
              <a:gd name="T13" fmla="*/ 437 h 2048"/>
              <a:gd name="T14" fmla="*/ 309 w 2048"/>
              <a:gd name="T15" fmla="*/ 468 h 2048"/>
              <a:gd name="T16" fmla="*/ 120 w 2048"/>
              <a:gd name="T17" fmla="*/ 276 h 2048"/>
              <a:gd name="T18" fmla="*/ 282 w 2048"/>
              <a:gd name="T19" fmla="*/ 197 h 2048"/>
              <a:gd name="T20" fmla="*/ 844 w 2048"/>
              <a:gd name="T21" fmla="*/ 138 h 2048"/>
              <a:gd name="T22" fmla="*/ 138 w 2048"/>
              <a:gd name="T23" fmla="*/ 844 h 2048"/>
              <a:gd name="T24" fmla="*/ 1586 w 2048"/>
              <a:gd name="T25" fmla="*/ 102 h 2048"/>
              <a:gd name="T26" fmla="*/ 1151 w 2048"/>
              <a:gd name="T27" fmla="*/ 8 h 2048"/>
              <a:gd name="T28" fmla="*/ 1084 w 2048"/>
              <a:gd name="T29" fmla="*/ 555 h 2048"/>
              <a:gd name="T30" fmla="*/ 1493 w 2048"/>
              <a:gd name="T31" fmla="*/ 964 h 2048"/>
              <a:gd name="T32" fmla="*/ 2040 w 2048"/>
              <a:gd name="T33" fmla="*/ 896 h 2048"/>
              <a:gd name="T34" fmla="*/ 1946 w 2048"/>
              <a:gd name="T35" fmla="*/ 462 h 2048"/>
              <a:gd name="T36" fmla="*/ 2048 w 2048"/>
              <a:gd name="T37" fmla="*/ 60 h 2048"/>
              <a:gd name="T38" fmla="*/ 1573 w 2048"/>
              <a:gd name="T39" fmla="*/ 37 h 2048"/>
              <a:gd name="T40" fmla="*/ 1928 w 2048"/>
              <a:gd name="T41" fmla="*/ 120 h 2048"/>
              <a:gd name="T42" fmla="*/ 1744 w 2048"/>
              <a:gd name="T43" fmla="*/ 389 h 2048"/>
              <a:gd name="T44" fmla="*/ 1537 w 2048"/>
              <a:gd name="T45" fmla="*/ 844 h 2048"/>
              <a:gd name="T46" fmla="*/ 1580 w 2048"/>
              <a:gd name="T47" fmla="*/ 309 h 2048"/>
              <a:gd name="T48" fmla="*/ 1573 w 2048"/>
              <a:gd name="T49" fmla="*/ 2011 h 2048"/>
              <a:gd name="T50" fmla="*/ 2048 w 2048"/>
              <a:gd name="T51" fmla="*/ 1988 h 2048"/>
              <a:gd name="T52" fmla="*/ 1946 w 2048"/>
              <a:gd name="T53" fmla="*/ 1585 h 2048"/>
              <a:gd name="T54" fmla="*/ 2040 w 2048"/>
              <a:gd name="T55" fmla="*/ 1151 h 2048"/>
              <a:gd name="T56" fmla="*/ 1493 w 2048"/>
              <a:gd name="T57" fmla="*/ 1084 h 2048"/>
              <a:gd name="T58" fmla="*/ 1084 w 2048"/>
              <a:gd name="T59" fmla="*/ 1493 h 2048"/>
              <a:gd name="T60" fmla="*/ 1151 w 2048"/>
              <a:gd name="T61" fmla="*/ 2040 h 2048"/>
              <a:gd name="T62" fmla="*/ 1586 w 2048"/>
              <a:gd name="T63" fmla="*/ 1945 h 2048"/>
              <a:gd name="T64" fmla="*/ 1204 w 2048"/>
              <a:gd name="T65" fmla="*/ 1910 h 2048"/>
              <a:gd name="T66" fmla="*/ 1910 w 2048"/>
              <a:gd name="T67" fmla="*/ 1204 h 2048"/>
              <a:gd name="T68" fmla="*/ 1850 w 2048"/>
              <a:gd name="T69" fmla="*/ 1765 h 2048"/>
              <a:gd name="T70" fmla="*/ 1772 w 2048"/>
              <a:gd name="T71" fmla="*/ 1928 h 2048"/>
              <a:gd name="T72" fmla="*/ 1580 w 2048"/>
              <a:gd name="T73" fmla="*/ 1739 h 2048"/>
              <a:gd name="T74" fmla="*/ 897 w 2048"/>
              <a:gd name="T75" fmla="*/ 2040 h 2048"/>
              <a:gd name="T76" fmla="*/ 964 w 2048"/>
              <a:gd name="T77" fmla="*/ 1493 h 2048"/>
              <a:gd name="T78" fmla="*/ 555 w 2048"/>
              <a:gd name="T79" fmla="*/ 1084 h 2048"/>
              <a:gd name="T80" fmla="*/ 8 w 2048"/>
              <a:gd name="T81" fmla="*/ 1151 h 2048"/>
              <a:gd name="T82" fmla="*/ 102 w 2048"/>
              <a:gd name="T83" fmla="*/ 1585 h 2048"/>
              <a:gd name="T84" fmla="*/ 0 w 2048"/>
              <a:gd name="T85" fmla="*/ 1988 h 2048"/>
              <a:gd name="T86" fmla="*/ 475 w 2048"/>
              <a:gd name="T87" fmla="*/ 2011 h 2048"/>
              <a:gd name="T88" fmla="*/ 282 w 2048"/>
              <a:gd name="T89" fmla="*/ 1850 h 2048"/>
              <a:gd name="T90" fmla="*/ 120 w 2048"/>
              <a:gd name="T91" fmla="*/ 1772 h 2048"/>
              <a:gd name="T92" fmla="*/ 309 w 2048"/>
              <a:gd name="T93" fmla="*/ 1580 h 2048"/>
              <a:gd name="T94" fmla="*/ 844 w 2048"/>
              <a:gd name="T95" fmla="*/ 1537 h 2048"/>
              <a:gd name="T96" fmla="*/ 389 w 2048"/>
              <a:gd name="T97" fmla="*/ 1744 h 2048"/>
              <a:gd name="T98" fmla="*/ 1024 w 2048"/>
              <a:gd name="T99" fmla="*/ 724 h 2048"/>
              <a:gd name="T100" fmla="*/ 1084 w 2048"/>
              <a:gd name="T101" fmla="*/ 1111 h 2048"/>
              <a:gd name="T102" fmla="*/ 1052 w 2048"/>
              <a:gd name="T103" fmla="*/ 957 h 2048"/>
              <a:gd name="T104" fmla="*/ 964 w 2048"/>
              <a:gd name="T105" fmla="*/ 904 h 2048"/>
              <a:gd name="T106" fmla="*/ 964 w 2048"/>
              <a:gd name="T107" fmla="*/ 1264 h 2048"/>
              <a:gd name="T108" fmla="*/ 1024 w 2048"/>
              <a:gd name="T109" fmla="*/ 132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48" h="2048">
                <a:moveTo>
                  <a:pt x="22" y="944"/>
                </a:moveTo>
                <a:cubicBezTo>
                  <a:pt x="34" y="956"/>
                  <a:pt x="50" y="964"/>
                  <a:pt x="67" y="964"/>
                </a:cubicBezTo>
                <a:cubicBezTo>
                  <a:pt x="555" y="964"/>
                  <a:pt x="555" y="964"/>
                  <a:pt x="555" y="964"/>
                </a:cubicBezTo>
                <a:cubicBezTo>
                  <a:pt x="583" y="964"/>
                  <a:pt x="606" y="945"/>
                  <a:pt x="613" y="919"/>
                </a:cubicBezTo>
                <a:cubicBezTo>
                  <a:pt x="651" y="771"/>
                  <a:pt x="771" y="651"/>
                  <a:pt x="919" y="613"/>
                </a:cubicBezTo>
                <a:cubicBezTo>
                  <a:pt x="945" y="606"/>
                  <a:pt x="964" y="582"/>
                  <a:pt x="964" y="555"/>
                </a:cubicBezTo>
                <a:cubicBezTo>
                  <a:pt x="964" y="67"/>
                  <a:pt x="964" y="67"/>
                  <a:pt x="964" y="67"/>
                </a:cubicBezTo>
                <a:cubicBezTo>
                  <a:pt x="964" y="50"/>
                  <a:pt x="957" y="34"/>
                  <a:pt x="944" y="22"/>
                </a:cubicBezTo>
                <a:cubicBezTo>
                  <a:pt x="931" y="11"/>
                  <a:pt x="914" y="6"/>
                  <a:pt x="897" y="8"/>
                </a:cubicBezTo>
                <a:cubicBezTo>
                  <a:pt x="730" y="28"/>
                  <a:pt x="572" y="89"/>
                  <a:pt x="437" y="183"/>
                </a:cubicBezTo>
                <a:cubicBezTo>
                  <a:pt x="410" y="155"/>
                  <a:pt x="410" y="155"/>
                  <a:pt x="410" y="155"/>
                </a:cubicBezTo>
                <a:cubicBezTo>
                  <a:pt x="462" y="102"/>
                  <a:pt x="462" y="102"/>
                  <a:pt x="462" y="102"/>
                </a:cubicBezTo>
                <a:cubicBezTo>
                  <a:pt x="480" y="85"/>
                  <a:pt x="485" y="59"/>
                  <a:pt x="475" y="37"/>
                </a:cubicBezTo>
                <a:cubicBezTo>
                  <a:pt x="466" y="14"/>
                  <a:pt x="444" y="0"/>
                  <a:pt x="42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27" y="0"/>
                  <a:pt x="0" y="27"/>
                  <a:pt x="0" y="60"/>
                </a:cubicBezTo>
                <a:cubicBezTo>
                  <a:pt x="0" y="420"/>
                  <a:pt x="0" y="420"/>
                  <a:pt x="0" y="420"/>
                </a:cubicBezTo>
                <a:cubicBezTo>
                  <a:pt x="0" y="444"/>
                  <a:pt x="15" y="466"/>
                  <a:pt x="37" y="475"/>
                </a:cubicBezTo>
                <a:cubicBezTo>
                  <a:pt x="59" y="485"/>
                  <a:pt x="85" y="479"/>
                  <a:pt x="102" y="462"/>
                </a:cubicBezTo>
                <a:cubicBezTo>
                  <a:pt x="155" y="409"/>
                  <a:pt x="155" y="409"/>
                  <a:pt x="155" y="409"/>
                </a:cubicBezTo>
                <a:cubicBezTo>
                  <a:pt x="183" y="437"/>
                  <a:pt x="183" y="437"/>
                  <a:pt x="183" y="437"/>
                </a:cubicBezTo>
                <a:cubicBezTo>
                  <a:pt x="89" y="572"/>
                  <a:pt x="29" y="730"/>
                  <a:pt x="8" y="896"/>
                </a:cubicBezTo>
                <a:cubicBezTo>
                  <a:pt x="6" y="913"/>
                  <a:pt x="11" y="931"/>
                  <a:pt x="22" y="944"/>
                </a:cubicBezTo>
                <a:close/>
                <a:moveTo>
                  <a:pt x="309" y="468"/>
                </a:moveTo>
                <a:cubicBezTo>
                  <a:pt x="328" y="444"/>
                  <a:pt x="325" y="410"/>
                  <a:pt x="304" y="389"/>
                </a:cubicBezTo>
                <a:cubicBezTo>
                  <a:pt x="198" y="282"/>
                  <a:pt x="198" y="282"/>
                  <a:pt x="198" y="282"/>
                </a:cubicBezTo>
                <a:cubicBezTo>
                  <a:pt x="176" y="261"/>
                  <a:pt x="143" y="259"/>
                  <a:pt x="120" y="276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276" y="120"/>
                  <a:pt x="276" y="120"/>
                  <a:pt x="276" y="120"/>
                </a:cubicBezTo>
                <a:cubicBezTo>
                  <a:pt x="259" y="143"/>
                  <a:pt x="261" y="176"/>
                  <a:pt x="282" y="197"/>
                </a:cubicBezTo>
                <a:cubicBezTo>
                  <a:pt x="389" y="304"/>
                  <a:pt x="389" y="304"/>
                  <a:pt x="389" y="304"/>
                </a:cubicBezTo>
                <a:cubicBezTo>
                  <a:pt x="410" y="325"/>
                  <a:pt x="444" y="327"/>
                  <a:pt x="468" y="309"/>
                </a:cubicBezTo>
                <a:cubicBezTo>
                  <a:pt x="578" y="224"/>
                  <a:pt x="706" y="165"/>
                  <a:pt x="844" y="138"/>
                </a:cubicBezTo>
                <a:cubicBezTo>
                  <a:pt x="844" y="511"/>
                  <a:pt x="844" y="511"/>
                  <a:pt x="844" y="511"/>
                </a:cubicBezTo>
                <a:cubicBezTo>
                  <a:pt x="690" y="566"/>
                  <a:pt x="566" y="690"/>
                  <a:pt x="511" y="844"/>
                </a:cubicBezTo>
                <a:cubicBezTo>
                  <a:pt x="138" y="844"/>
                  <a:pt x="138" y="844"/>
                  <a:pt x="138" y="844"/>
                </a:cubicBezTo>
                <a:cubicBezTo>
                  <a:pt x="165" y="706"/>
                  <a:pt x="224" y="577"/>
                  <a:pt x="309" y="468"/>
                </a:cubicBezTo>
                <a:close/>
                <a:moveTo>
                  <a:pt x="1573" y="37"/>
                </a:moveTo>
                <a:cubicBezTo>
                  <a:pt x="1563" y="59"/>
                  <a:pt x="1568" y="85"/>
                  <a:pt x="1586" y="102"/>
                </a:cubicBezTo>
                <a:cubicBezTo>
                  <a:pt x="1638" y="155"/>
                  <a:pt x="1638" y="155"/>
                  <a:pt x="1638" y="155"/>
                </a:cubicBezTo>
                <a:cubicBezTo>
                  <a:pt x="1611" y="183"/>
                  <a:pt x="1611" y="183"/>
                  <a:pt x="1611" y="183"/>
                </a:cubicBezTo>
                <a:cubicBezTo>
                  <a:pt x="1476" y="89"/>
                  <a:pt x="1318" y="28"/>
                  <a:pt x="1151" y="8"/>
                </a:cubicBezTo>
                <a:cubicBezTo>
                  <a:pt x="1134" y="6"/>
                  <a:pt x="1117" y="11"/>
                  <a:pt x="1104" y="22"/>
                </a:cubicBezTo>
                <a:cubicBezTo>
                  <a:pt x="1091" y="34"/>
                  <a:pt x="1084" y="50"/>
                  <a:pt x="1084" y="67"/>
                </a:cubicBezTo>
                <a:cubicBezTo>
                  <a:pt x="1084" y="555"/>
                  <a:pt x="1084" y="555"/>
                  <a:pt x="1084" y="555"/>
                </a:cubicBezTo>
                <a:cubicBezTo>
                  <a:pt x="1084" y="582"/>
                  <a:pt x="1103" y="606"/>
                  <a:pt x="1129" y="613"/>
                </a:cubicBezTo>
                <a:cubicBezTo>
                  <a:pt x="1277" y="651"/>
                  <a:pt x="1397" y="771"/>
                  <a:pt x="1435" y="919"/>
                </a:cubicBezTo>
                <a:cubicBezTo>
                  <a:pt x="1442" y="945"/>
                  <a:pt x="1465" y="964"/>
                  <a:pt x="1493" y="964"/>
                </a:cubicBezTo>
                <a:cubicBezTo>
                  <a:pt x="1981" y="964"/>
                  <a:pt x="1981" y="964"/>
                  <a:pt x="1981" y="964"/>
                </a:cubicBezTo>
                <a:cubicBezTo>
                  <a:pt x="1998" y="964"/>
                  <a:pt x="2014" y="956"/>
                  <a:pt x="2026" y="944"/>
                </a:cubicBezTo>
                <a:cubicBezTo>
                  <a:pt x="2037" y="931"/>
                  <a:pt x="2042" y="913"/>
                  <a:pt x="2040" y="896"/>
                </a:cubicBezTo>
                <a:cubicBezTo>
                  <a:pt x="2019" y="730"/>
                  <a:pt x="1959" y="572"/>
                  <a:pt x="1865" y="437"/>
                </a:cubicBezTo>
                <a:cubicBezTo>
                  <a:pt x="1893" y="409"/>
                  <a:pt x="1893" y="409"/>
                  <a:pt x="1893" y="409"/>
                </a:cubicBezTo>
                <a:cubicBezTo>
                  <a:pt x="1946" y="462"/>
                  <a:pt x="1946" y="462"/>
                  <a:pt x="1946" y="462"/>
                </a:cubicBezTo>
                <a:cubicBezTo>
                  <a:pt x="1963" y="479"/>
                  <a:pt x="1989" y="485"/>
                  <a:pt x="2011" y="475"/>
                </a:cubicBezTo>
                <a:cubicBezTo>
                  <a:pt x="2033" y="466"/>
                  <a:pt x="2048" y="444"/>
                  <a:pt x="2048" y="420"/>
                </a:cubicBezTo>
                <a:cubicBezTo>
                  <a:pt x="2048" y="60"/>
                  <a:pt x="2048" y="60"/>
                  <a:pt x="2048" y="60"/>
                </a:cubicBezTo>
                <a:cubicBezTo>
                  <a:pt x="2048" y="27"/>
                  <a:pt x="2021" y="0"/>
                  <a:pt x="1988" y="0"/>
                </a:cubicBezTo>
                <a:cubicBezTo>
                  <a:pt x="1628" y="0"/>
                  <a:pt x="1628" y="0"/>
                  <a:pt x="1628" y="0"/>
                </a:cubicBezTo>
                <a:cubicBezTo>
                  <a:pt x="1604" y="0"/>
                  <a:pt x="1582" y="14"/>
                  <a:pt x="1573" y="37"/>
                </a:cubicBezTo>
                <a:close/>
                <a:moveTo>
                  <a:pt x="1766" y="197"/>
                </a:moveTo>
                <a:cubicBezTo>
                  <a:pt x="1787" y="176"/>
                  <a:pt x="1789" y="143"/>
                  <a:pt x="1772" y="120"/>
                </a:cubicBezTo>
                <a:cubicBezTo>
                  <a:pt x="1928" y="120"/>
                  <a:pt x="1928" y="120"/>
                  <a:pt x="1928" y="120"/>
                </a:cubicBezTo>
                <a:cubicBezTo>
                  <a:pt x="1928" y="276"/>
                  <a:pt x="1928" y="276"/>
                  <a:pt x="1928" y="276"/>
                </a:cubicBezTo>
                <a:cubicBezTo>
                  <a:pt x="1905" y="259"/>
                  <a:pt x="1872" y="261"/>
                  <a:pt x="1850" y="282"/>
                </a:cubicBezTo>
                <a:cubicBezTo>
                  <a:pt x="1744" y="389"/>
                  <a:pt x="1744" y="389"/>
                  <a:pt x="1744" y="389"/>
                </a:cubicBezTo>
                <a:cubicBezTo>
                  <a:pt x="1723" y="410"/>
                  <a:pt x="1720" y="444"/>
                  <a:pt x="1739" y="468"/>
                </a:cubicBezTo>
                <a:cubicBezTo>
                  <a:pt x="1824" y="577"/>
                  <a:pt x="1882" y="706"/>
                  <a:pt x="1910" y="844"/>
                </a:cubicBezTo>
                <a:cubicBezTo>
                  <a:pt x="1537" y="844"/>
                  <a:pt x="1537" y="844"/>
                  <a:pt x="1537" y="844"/>
                </a:cubicBezTo>
                <a:cubicBezTo>
                  <a:pt x="1482" y="690"/>
                  <a:pt x="1358" y="566"/>
                  <a:pt x="1204" y="511"/>
                </a:cubicBezTo>
                <a:cubicBezTo>
                  <a:pt x="1204" y="138"/>
                  <a:pt x="1204" y="138"/>
                  <a:pt x="1204" y="138"/>
                </a:cubicBezTo>
                <a:cubicBezTo>
                  <a:pt x="1342" y="165"/>
                  <a:pt x="1470" y="224"/>
                  <a:pt x="1580" y="309"/>
                </a:cubicBezTo>
                <a:cubicBezTo>
                  <a:pt x="1604" y="327"/>
                  <a:pt x="1638" y="325"/>
                  <a:pt x="1659" y="304"/>
                </a:cubicBezTo>
                <a:lnTo>
                  <a:pt x="1766" y="197"/>
                </a:lnTo>
                <a:close/>
                <a:moveTo>
                  <a:pt x="1573" y="2011"/>
                </a:moveTo>
                <a:cubicBezTo>
                  <a:pt x="1582" y="2033"/>
                  <a:pt x="1604" y="2048"/>
                  <a:pt x="1628" y="2048"/>
                </a:cubicBezTo>
                <a:cubicBezTo>
                  <a:pt x="1988" y="2048"/>
                  <a:pt x="1988" y="2048"/>
                  <a:pt x="1988" y="2048"/>
                </a:cubicBezTo>
                <a:cubicBezTo>
                  <a:pt x="2021" y="2048"/>
                  <a:pt x="2048" y="2021"/>
                  <a:pt x="2048" y="1988"/>
                </a:cubicBezTo>
                <a:cubicBezTo>
                  <a:pt x="2048" y="1628"/>
                  <a:pt x="2048" y="1628"/>
                  <a:pt x="2048" y="1628"/>
                </a:cubicBezTo>
                <a:cubicBezTo>
                  <a:pt x="2048" y="1604"/>
                  <a:pt x="2033" y="1582"/>
                  <a:pt x="2011" y="1572"/>
                </a:cubicBezTo>
                <a:cubicBezTo>
                  <a:pt x="1989" y="1563"/>
                  <a:pt x="1963" y="1568"/>
                  <a:pt x="1946" y="1585"/>
                </a:cubicBezTo>
                <a:cubicBezTo>
                  <a:pt x="1893" y="1638"/>
                  <a:pt x="1893" y="1638"/>
                  <a:pt x="1893" y="1638"/>
                </a:cubicBezTo>
                <a:cubicBezTo>
                  <a:pt x="1865" y="1610"/>
                  <a:pt x="1865" y="1610"/>
                  <a:pt x="1865" y="1610"/>
                </a:cubicBezTo>
                <a:cubicBezTo>
                  <a:pt x="1959" y="1475"/>
                  <a:pt x="2019" y="1318"/>
                  <a:pt x="2040" y="1151"/>
                </a:cubicBezTo>
                <a:cubicBezTo>
                  <a:pt x="2042" y="1134"/>
                  <a:pt x="2037" y="1117"/>
                  <a:pt x="2026" y="1104"/>
                </a:cubicBezTo>
                <a:cubicBezTo>
                  <a:pt x="2014" y="1091"/>
                  <a:pt x="1998" y="1084"/>
                  <a:pt x="1981" y="1084"/>
                </a:cubicBezTo>
                <a:cubicBezTo>
                  <a:pt x="1493" y="1084"/>
                  <a:pt x="1493" y="1084"/>
                  <a:pt x="1493" y="1084"/>
                </a:cubicBezTo>
                <a:cubicBezTo>
                  <a:pt x="1465" y="1084"/>
                  <a:pt x="1442" y="1102"/>
                  <a:pt x="1435" y="1129"/>
                </a:cubicBezTo>
                <a:cubicBezTo>
                  <a:pt x="1397" y="1276"/>
                  <a:pt x="1277" y="1396"/>
                  <a:pt x="1129" y="1435"/>
                </a:cubicBezTo>
                <a:cubicBezTo>
                  <a:pt x="1103" y="1441"/>
                  <a:pt x="1084" y="1465"/>
                  <a:pt x="1084" y="1493"/>
                </a:cubicBezTo>
                <a:cubicBezTo>
                  <a:pt x="1084" y="1980"/>
                  <a:pt x="1084" y="1980"/>
                  <a:pt x="1084" y="1980"/>
                </a:cubicBezTo>
                <a:cubicBezTo>
                  <a:pt x="1084" y="1998"/>
                  <a:pt x="1091" y="2014"/>
                  <a:pt x="1104" y="2025"/>
                </a:cubicBezTo>
                <a:cubicBezTo>
                  <a:pt x="1117" y="2037"/>
                  <a:pt x="1134" y="2042"/>
                  <a:pt x="1151" y="2040"/>
                </a:cubicBezTo>
                <a:cubicBezTo>
                  <a:pt x="1318" y="2019"/>
                  <a:pt x="1476" y="1959"/>
                  <a:pt x="1611" y="1865"/>
                </a:cubicBezTo>
                <a:cubicBezTo>
                  <a:pt x="1638" y="1893"/>
                  <a:pt x="1638" y="1893"/>
                  <a:pt x="1638" y="1893"/>
                </a:cubicBezTo>
                <a:cubicBezTo>
                  <a:pt x="1586" y="1945"/>
                  <a:pt x="1586" y="1945"/>
                  <a:pt x="1586" y="1945"/>
                </a:cubicBezTo>
                <a:cubicBezTo>
                  <a:pt x="1568" y="1963"/>
                  <a:pt x="1563" y="1988"/>
                  <a:pt x="1573" y="2011"/>
                </a:cubicBezTo>
                <a:close/>
                <a:moveTo>
                  <a:pt x="1580" y="1739"/>
                </a:moveTo>
                <a:cubicBezTo>
                  <a:pt x="1470" y="1824"/>
                  <a:pt x="1342" y="1882"/>
                  <a:pt x="1204" y="1910"/>
                </a:cubicBezTo>
                <a:cubicBezTo>
                  <a:pt x="1204" y="1537"/>
                  <a:pt x="1204" y="1537"/>
                  <a:pt x="1204" y="1537"/>
                </a:cubicBezTo>
                <a:cubicBezTo>
                  <a:pt x="1358" y="1482"/>
                  <a:pt x="1482" y="1357"/>
                  <a:pt x="1537" y="1204"/>
                </a:cubicBezTo>
                <a:cubicBezTo>
                  <a:pt x="1910" y="1204"/>
                  <a:pt x="1910" y="1204"/>
                  <a:pt x="1910" y="1204"/>
                </a:cubicBezTo>
                <a:cubicBezTo>
                  <a:pt x="1882" y="1341"/>
                  <a:pt x="1824" y="1470"/>
                  <a:pt x="1739" y="1580"/>
                </a:cubicBezTo>
                <a:cubicBezTo>
                  <a:pt x="1720" y="1604"/>
                  <a:pt x="1723" y="1638"/>
                  <a:pt x="1744" y="1659"/>
                </a:cubicBezTo>
                <a:cubicBezTo>
                  <a:pt x="1850" y="1765"/>
                  <a:pt x="1850" y="1765"/>
                  <a:pt x="1850" y="1765"/>
                </a:cubicBezTo>
                <a:cubicBezTo>
                  <a:pt x="1872" y="1787"/>
                  <a:pt x="1905" y="1789"/>
                  <a:pt x="1928" y="1772"/>
                </a:cubicBezTo>
                <a:cubicBezTo>
                  <a:pt x="1928" y="1928"/>
                  <a:pt x="1928" y="1928"/>
                  <a:pt x="1928" y="1928"/>
                </a:cubicBezTo>
                <a:cubicBezTo>
                  <a:pt x="1772" y="1928"/>
                  <a:pt x="1772" y="1928"/>
                  <a:pt x="1772" y="1928"/>
                </a:cubicBezTo>
                <a:cubicBezTo>
                  <a:pt x="1789" y="1904"/>
                  <a:pt x="1787" y="1871"/>
                  <a:pt x="1766" y="1850"/>
                </a:cubicBezTo>
                <a:cubicBezTo>
                  <a:pt x="1659" y="1744"/>
                  <a:pt x="1659" y="1744"/>
                  <a:pt x="1659" y="1744"/>
                </a:cubicBezTo>
                <a:cubicBezTo>
                  <a:pt x="1638" y="1722"/>
                  <a:pt x="1604" y="1720"/>
                  <a:pt x="1580" y="1739"/>
                </a:cubicBezTo>
                <a:close/>
                <a:moveTo>
                  <a:pt x="410" y="1893"/>
                </a:moveTo>
                <a:cubicBezTo>
                  <a:pt x="437" y="1865"/>
                  <a:pt x="437" y="1865"/>
                  <a:pt x="437" y="1865"/>
                </a:cubicBezTo>
                <a:cubicBezTo>
                  <a:pt x="572" y="1959"/>
                  <a:pt x="730" y="2019"/>
                  <a:pt x="897" y="2040"/>
                </a:cubicBezTo>
                <a:cubicBezTo>
                  <a:pt x="914" y="2042"/>
                  <a:pt x="931" y="2037"/>
                  <a:pt x="944" y="2025"/>
                </a:cubicBezTo>
                <a:cubicBezTo>
                  <a:pt x="957" y="2014"/>
                  <a:pt x="964" y="1998"/>
                  <a:pt x="964" y="1980"/>
                </a:cubicBezTo>
                <a:cubicBezTo>
                  <a:pt x="964" y="1493"/>
                  <a:pt x="964" y="1493"/>
                  <a:pt x="964" y="1493"/>
                </a:cubicBezTo>
                <a:cubicBezTo>
                  <a:pt x="964" y="1465"/>
                  <a:pt x="945" y="1441"/>
                  <a:pt x="919" y="1435"/>
                </a:cubicBezTo>
                <a:cubicBezTo>
                  <a:pt x="771" y="1396"/>
                  <a:pt x="651" y="1276"/>
                  <a:pt x="613" y="1129"/>
                </a:cubicBezTo>
                <a:cubicBezTo>
                  <a:pt x="606" y="1102"/>
                  <a:pt x="583" y="1084"/>
                  <a:pt x="555" y="1084"/>
                </a:cubicBezTo>
                <a:cubicBezTo>
                  <a:pt x="67" y="1084"/>
                  <a:pt x="67" y="1084"/>
                  <a:pt x="67" y="1084"/>
                </a:cubicBezTo>
                <a:cubicBezTo>
                  <a:pt x="50" y="1084"/>
                  <a:pt x="34" y="1091"/>
                  <a:pt x="22" y="1104"/>
                </a:cubicBezTo>
                <a:cubicBezTo>
                  <a:pt x="11" y="1117"/>
                  <a:pt x="6" y="1134"/>
                  <a:pt x="8" y="1151"/>
                </a:cubicBezTo>
                <a:cubicBezTo>
                  <a:pt x="29" y="1318"/>
                  <a:pt x="89" y="1475"/>
                  <a:pt x="183" y="1610"/>
                </a:cubicBezTo>
                <a:cubicBezTo>
                  <a:pt x="155" y="1638"/>
                  <a:pt x="155" y="1638"/>
                  <a:pt x="155" y="1638"/>
                </a:cubicBezTo>
                <a:cubicBezTo>
                  <a:pt x="102" y="1585"/>
                  <a:pt x="102" y="1585"/>
                  <a:pt x="102" y="1585"/>
                </a:cubicBezTo>
                <a:cubicBezTo>
                  <a:pt x="85" y="1568"/>
                  <a:pt x="59" y="1563"/>
                  <a:pt x="37" y="1572"/>
                </a:cubicBezTo>
                <a:cubicBezTo>
                  <a:pt x="15" y="1582"/>
                  <a:pt x="0" y="1604"/>
                  <a:pt x="0" y="1628"/>
                </a:cubicBezTo>
                <a:cubicBezTo>
                  <a:pt x="0" y="1988"/>
                  <a:pt x="0" y="1988"/>
                  <a:pt x="0" y="1988"/>
                </a:cubicBezTo>
                <a:cubicBezTo>
                  <a:pt x="0" y="2021"/>
                  <a:pt x="27" y="2048"/>
                  <a:pt x="60" y="2048"/>
                </a:cubicBezTo>
                <a:cubicBezTo>
                  <a:pt x="420" y="2048"/>
                  <a:pt x="420" y="2048"/>
                  <a:pt x="420" y="2048"/>
                </a:cubicBezTo>
                <a:cubicBezTo>
                  <a:pt x="444" y="2048"/>
                  <a:pt x="466" y="2033"/>
                  <a:pt x="475" y="2011"/>
                </a:cubicBezTo>
                <a:cubicBezTo>
                  <a:pt x="485" y="1988"/>
                  <a:pt x="480" y="1963"/>
                  <a:pt x="462" y="1945"/>
                </a:cubicBezTo>
                <a:lnTo>
                  <a:pt x="410" y="1893"/>
                </a:lnTo>
                <a:close/>
                <a:moveTo>
                  <a:pt x="282" y="1850"/>
                </a:moveTo>
                <a:cubicBezTo>
                  <a:pt x="261" y="1871"/>
                  <a:pt x="259" y="1904"/>
                  <a:pt x="276" y="1928"/>
                </a:cubicBezTo>
                <a:cubicBezTo>
                  <a:pt x="120" y="1928"/>
                  <a:pt x="120" y="1928"/>
                  <a:pt x="120" y="1928"/>
                </a:cubicBezTo>
                <a:cubicBezTo>
                  <a:pt x="120" y="1772"/>
                  <a:pt x="120" y="1772"/>
                  <a:pt x="120" y="1772"/>
                </a:cubicBezTo>
                <a:cubicBezTo>
                  <a:pt x="143" y="1789"/>
                  <a:pt x="176" y="1787"/>
                  <a:pt x="198" y="1765"/>
                </a:cubicBezTo>
                <a:cubicBezTo>
                  <a:pt x="304" y="1659"/>
                  <a:pt x="304" y="1659"/>
                  <a:pt x="304" y="1659"/>
                </a:cubicBezTo>
                <a:cubicBezTo>
                  <a:pt x="325" y="1638"/>
                  <a:pt x="328" y="1604"/>
                  <a:pt x="309" y="1580"/>
                </a:cubicBezTo>
                <a:cubicBezTo>
                  <a:pt x="224" y="1470"/>
                  <a:pt x="165" y="1341"/>
                  <a:pt x="138" y="1204"/>
                </a:cubicBezTo>
                <a:cubicBezTo>
                  <a:pt x="511" y="1204"/>
                  <a:pt x="511" y="1204"/>
                  <a:pt x="511" y="1204"/>
                </a:cubicBezTo>
                <a:cubicBezTo>
                  <a:pt x="566" y="1357"/>
                  <a:pt x="690" y="1482"/>
                  <a:pt x="844" y="1537"/>
                </a:cubicBezTo>
                <a:cubicBezTo>
                  <a:pt x="844" y="1910"/>
                  <a:pt x="844" y="1910"/>
                  <a:pt x="844" y="1910"/>
                </a:cubicBezTo>
                <a:cubicBezTo>
                  <a:pt x="706" y="1882"/>
                  <a:pt x="578" y="1824"/>
                  <a:pt x="468" y="1739"/>
                </a:cubicBezTo>
                <a:cubicBezTo>
                  <a:pt x="444" y="1720"/>
                  <a:pt x="410" y="1722"/>
                  <a:pt x="389" y="1744"/>
                </a:cubicBezTo>
                <a:lnTo>
                  <a:pt x="282" y="1850"/>
                </a:lnTo>
                <a:close/>
                <a:moveTo>
                  <a:pt x="844" y="904"/>
                </a:moveTo>
                <a:cubicBezTo>
                  <a:pt x="844" y="805"/>
                  <a:pt x="925" y="724"/>
                  <a:pt x="1024" y="724"/>
                </a:cubicBezTo>
                <a:cubicBezTo>
                  <a:pt x="1123" y="724"/>
                  <a:pt x="1204" y="805"/>
                  <a:pt x="1204" y="904"/>
                </a:cubicBezTo>
                <a:cubicBezTo>
                  <a:pt x="1204" y="971"/>
                  <a:pt x="1167" y="1032"/>
                  <a:pt x="1108" y="1063"/>
                </a:cubicBezTo>
                <a:cubicBezTo>
                  <a:pt x="1094" y="1071"/>
                  <a:pt x="1084" y="1090"/>
                  <a:pt x="1084" y="1111"/>
                </a:cubicBezTo>
                <a:cubicBezTo>
                  <a:pt x="1084" y="1144"/>
                  <a:pt x="1057" y="1171"/>
                  <a:pt x="1024" y="1171"/>
                </a:cubicBezTo>
                <a:cubicBezTo>
                  <a:pt x="991" y="1171"/>
                  <a:pt x="964" y="1144"/>
                  <a:pt x="964" y="1111"/>
                </a:cubicBezTo>
                <a:cubicBezTo>
                  <a:pt x="964" y="1045"/>
                  <a:pt x="998" y="985"/>
                  <a:pt x="1052" y="957"/>
                </a:cubicBezTo>
                <a:cubicBezTo>
                  <a:pt x="1072" y="947"/>
                  <a:pt x="1084" y="926"/>
                  <a:pt x="1084" y="904"/>
                </a:cubicBezTo>
                <a:cubicBezTo>
                  <a:pt x="1084" y="871"/>
                  <a:pt x="1057" y="844"/>
                  <a:pt x="1024" y="844"/>
                </a:cubicBezTo>
                <a:cubicBezTo>
                  <a:pt x="991" y="844"/>
                  <a:pt x="964" y="871"/>
                  <a:pt x="964" y="904"/>
                </a:cubicBezTo>
                <a:cubicBezTo>
                  <a:pt x="964" y="937"/>
                  <a:pt x="937" y="964"/>
                  <a:pt x="904" y="964"/>
                </a:cubicBezTo>
                <a:cubicBezTo>
                  <a:pt x="871" y="964"/>
                  <a:pt x="844" y="937"/>
                  <a:pt x="844" y="904"/>
                </a:cubicBezTo>
                <a:close/>
                <a:moveTo>
                  <a:pt x="964" y="1264"/>
                </a:moveTo>
                <a:cubicBezTo>
                  <a:pt x="964" y="1231"/>
                  <a:pt x="991" y="1204"/>
                  <a:pt x="1024" y="1204"/>
                </a:cubicBezTo>
                <a:cubicBezTo>
                  <a:pt x="1057" y="1204"/>
                  <a:pt x="1084" y="1231"/>
                  <a:pt x="1084" y="1264"/>
                </a:cubicBezTo>
                <a:cubicBezTo>
                  <a:pt x="1084" y="1297"/>
                  <a:pt x="1057" y="1324"/>
                  <a:pt x="1024" y="1324"/>
                </a:cubicBezTo>
                <a:cubicBezTo>
                  <a:pt x="991" y="1324"/>
                  <a:pt x="964" y="1297"/>
                  <a:pt x="964" y="12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40" name="Freeform 44"/>
          <p:cNvSpPr>
            <a:spLocks noEditPoints="1"/>
          </p:cNvSpPr>
          <p:nvPr/>
        </p:nvSpPr>
        <p:spPr bwMode="auto">
          <a:xfrm>
            <a:off x="4356125" y="5286921"/>
            <a:ext cx="392504" cy="321963"/>
          </a:xfrm>
          <a:custGeom>
            <a:avLst/>
            <a:gdLst>
              <a:gd name="T0" fmla="*/ 1024 w 2048"/>
              <a:gd name="T1" fmla="*/ 720 h 1680"/>
              <a:gd name="T2" fmla="*/ 1024 w 2048"/>
              <a:gd name="T3" fmla="*/ 840 h 1680"/>
              <a:gd name="T4" fmla="*/ 2048 w 2048"/>
              <a:gd name="T5" fmla="*/ 720 h 1680"/>
              <a:gd name="T6" fmla="*/ 1808 w 2048"/>
              <a:gd name="T7" fmla="*/ 1260 h 1680"/>
              <a:gd name="T8" fmla="*/ 1452 w 2048"/>
              <a:gd name="T9" fmla="*/ 1299 h 1680"/>
              <a:gd name="T10" fmla="*/ 963 w 2048"/>
              <a:gd name="T11" fmla="*/ 1608 h 1680"/>
              <a:gd name="T12" fmla="*/ 904 w 2048"/>
              <a:gd name="T13" fmla="*/ 1680 h 1680"/>
              <a:gd name="T14" fmla="*/ 485 w 2048"/>
              <a:gd name="T15" fmla="*/ 1632 h 1680"/>
              <a:gd name="T16" fmla="*/ 180 w 2048"/>
              <a:gd name="T17" fmla="*/ 1080 h 1680"/>
              <a:gd name="T18" fmla="*/ 0 w 2048"/>
              <a:gd name="T19" fmla="*/ 540 h 1680"/>
              <a:gd name="T20" fmla="*/ 784 w 2048"/>
              <a:gd name="T21" fmla="*/ 360 h 1680"/>
              <a:gd name="T22" fmla="*/ 1628 w 2048"/>
              <a:gd name="T23" fmla="*/ 0 h 1680"/>
              <a:gd name="T24" fmla="*/ 1808 w 2048"/>
              <a:gd name="T25" fmla="*/ 480 h 1680"/>
              <a:gd name="T26" fmla="*/ 724 w 2048"/>
              <a:gd name="T27" fmla="*/ 960 h 1680"/>
              <a:gd name="T28" fmla="*/ 604 w 2048"/>
              <a:gd name="T29" fmla="*/ 480 h 1680"/>
              <a:gd name="T30" fmla="*/ 544 w 2048"/>
              <a:gd name="T31" fmla="*/ 720 h 1680"/>
              <a:gd name="T32" fmla="*/ 484 w 2048"/>
              <a:gd name="T33" fmla="*/ 480 h 1680"/>
              <a:gd name="T34" fmla="*/ 364 w 2048"/>
              <a:gd name="T35" fmla="*/ 660 h 1680"/>
              <a:gd name="T36" fmla="*/ 244 w 2048"/>
              <a:gd name="T37" fmla="*/ 660 h 1680"/>
              <a:gd name="T38" fmla="*/ 180 w 2048"/>
              <a:gd name="T39" fmla="*/ 480 h 1680"/>
              <a:gd name="T40" fmla="*/ 120 w 2048"/>
              <a:gd name="T41" fmla="*/ 900 h 1680"/>
              <a:gd name="T42" fmla="*/ 724 w 2048"/>
              <a:gd name="T43" fmla="*/ 960 h 1680"/>
              <a:gd name="T44" fmla="*/ 735 w 2048"/>
              <a:gd name="T45" fmla="*/ 1080 h 1680"/>
              <a:gd name="T46" fmla="*/ 593 w 2048"/>
              <a:gd name="T47" fmla="*/ 1560 h 1680"/>
              <a:gd name="T48" fmla="*/ 1448 w 2048"/>
              <a:gd name="T49" fmla="*/ 276 h 1680"/>
              <a:gd name="T50" fmla="*/ 844 w 2048"/>
              <a:gd name="T51" fmla="*/ 961 h 1680"/>
              <a:gd name="T52" fmla="*/ 1448 w 2048"/>
              <a:gd name="T53" fmla="*/ 276 h 1680"/>
              <a:gd name="T54" fmla="*/ 1628 w 2048"/>
              <a:gd name="T55" fmla="*/ 120 h 1680"/>
              <a:gd name="T56" fmla="*/ 1568 w 2048"/>
              <a:gd name="T57" fmla="*/ 1260 h 1680"/>
              <a:gd name="T58" fmla="*/ 1688 w 2048"/>
              <a:gd name="T59" fmla="*/ 1260 h 1680"/>
              <a:gd name="T60" fmla="*/ 1928 w 2048"/>
              <a:gd name="T61" fmla="*/ 720 h 1680"/>
              <a:gd name="T62" fmla="*/ 1808 w 2048"/>
              <a:gd name="T63" fmla="*/ 840 h 1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48" h="1680">
                <a:moveTo>
                  <a:pt x="964" y="780"/>
                </a:moveTo>
                <a:cubicBezTo>
                  <a:pt x="964" y="747"/>
                  <a:pt x="991" y="720"/>
                  <a:pt x="1024" y="720"/>
                </a:cubicBezTo>
                <a:cubicBezTo>
                  <a:pt x="1057" y="720"/>
                  <a:pt x="1084" y="747"/>
                  <a:pt x="1084" y="780"/>
                </a:cubicBezTo>
                <a:cubicBezTo>
                  <a:pt x="1084" y="813"/>
                  <a:pt x="1057" y="840"/>
                  <a:pt x="1024" y="840"/>
                </a:cubicBezTo>
                <a:cubicBezTo>
                  <a:pt x="991" y="840"/>
                  <a:pt x="964" y="813"/>
                  <a:pt x="964" y="780"/>
                </a:cubicBezTo>
                <a:close/>
                <a:moveTo>
                  <a:pt x="2048" y="720"/>
                </a:moveTo>
                <a:cubicBezTo>
                  <a:pt x="2048" y="852"/>
                  <a:pt x="1940" y="960"/>
                  <a:pt x="1808" y="960"/>
                </a:cubicBezTo>
                <a:cubicBezTo>
                  <a:pt x="1808" y="1260"/>
                  <a:pt x="1808" y="1260"/>
                  <a:pt x="1808" y="1260"/>
                </a:cubicBezTo>
                <a:cubicBezTo>
                  <a:pt x="1808" y="1359"/>
                  <a:pt x="1727" y="1440"/>
                  <a:pt x="1628" y="1440"/>
                </a:cubicBezTo>
                <a:cubicBezTo>
                  <a:pt x="1542" y="1440"/>
                  <a:pt x="1470" y="1380"/>
                  <a:pt x="1452" y="1299"/>
                </a:cubicBezTo>
                <a:cubicBezTo>
                  <a:pt x="1267" y="1218"/>
                  <a:pt x="1124" y="1104"/>
                  <a:pt x="858" y="1083"/>
                </a:cubicBezTo>
                <a:cubicBezTo>
                  <a:pt x="963" y="1608"/>
                  <a:pt x="963" y="1608"/>
                  <a:pt x="963" y="1608"/>
                </a:cubicBezTo>
                <a:cubicBezTo>
                  <a:pt x="966" y="1626"/>
                  <a:pt x="962" y="1644"/>
                  <a:pt x="950" y="1658"/>
                </a:cubicBezTo>
                <a:cubicBezTo>
                  <a:pt x="939" y="1672"/>
                  <a:pt x="922" y="1680"/>
                  <a:pt x="904" y="1680"/>
                </a:cubicBezTo>
                <a:cubicBezTo>
                  <a:pt x="544" y="1680"/>
                  <a:pt x="544" y="1680"/>
                  <a:pt x="544" y="1680"/>
                </a:cubicBezTo>
                <a:cubicBezTo>
                  <a:pt x="515" y="1680"/>
                  <a:pt x="491" y="1660"/>
                  <a:pt x="485" y="1632"/>
                </a:cubicBezTo>
                <a:cubicBezTo>
                  <a:pt x="375" y="1080"/>
                  <a:pt x="375" y="1080"/>
                  <a:pt x="375" y="1080"/>
                </a:cubicBezTo>
                <a:cubicBezTo>
                  <a:pt x="180" y="1080"/>
                  <a:pt x="180" y="1080"/>
                  <a:pt x="180" y="1080"/>
                </a:cubicBezTo>
                <a:cubicBezTo>
                  <a:pt x="81" y="1080"/>
                  <a:pt x="0" y="999"/>
                  <a:pt x="0" y="900"/>
                </a:cubicBezTo>
                <a:cubicBezTo>
                  <a:pt x="0" y="540"/>
                  <a:pt x="0" y="540"/>
                  <a:pt x="0" y="540"/>
                </a:cubicBezTo>
                <a:cubicBezTo>
                  <a:pt x="0" y="441"/>
                  <a:pt x="81" y="360"/>
                  <a:pt x="180" y="360"/>
                </a:cubicBezTo>
                <a:cubicBezTo>
                  <a:pt x="784" y="360"/>
                  <a:pt x="784" y="360"/>
                  <a:pt x="784" y="360"/>
                </a:cubicBezTo>
                <a:cubicBezTo>
                  <a:pt x="1097" y="360"/>
                  <a:pt x="1276" y="214"/>
                  <a:pt x="1452" y="140"/>
                </a:cubicBezTo>
                <a:cubicBezTo>
                  <a:pt x="1470" y="60"/>
                  <a:pt x="1542" y="0"/>
                  <a:pt x="1628" y="0"/>
                </a:cubicBezTo>
                <a:cubicBezTo>
                  <a:pt x="1727" y="0"/>
                  <a:pt x="1808" y="81"/>
                  <a:pt x="1808" y="180"/>
                </a:cubicBezTo>
                <a:cubicBezTo>
                  <a:pt x="1808" y="480"/>
                  <a:pt x="1808" y="480"/>
                  <a:pt x="1808" y="480"/>
                </a:cubicBezTo>
                <a:cubicBezTo>
                  <a:pt x="1940" y="480"/>
                  <a:pt x="2048" y="587"/>
                  <a:pt x="2048" y="720"/>
                </a:cubicBezTo>
                <a:close/>
                <a:moveTo>
                  <a:pt x="724" y="960"/>
                </a:moveTo>
                <a:cubicBezTo>
                  <a:pt x="724" y="480"/>
                  <a:pt x="724" y="480"/>
                  <a:pt x="724" y="480"/>
                </a:cubicBezTo>
                <a:cubicBezTo>
                  <a:pt x="604" y="480"/>
                  <a:pt x="604" y="480"/>
                  <a:pt x="604" y="480"/>
                </a:cubicBezTo>
                <a:cubicBezTo>
                  <a:pt x="604" y="660"/>
                  <a:pt x="604" y="660"/>
                  <a:pt x="604" y="660"/>
                </a:cubicBezTo>
                <a:cubicBezTo>
                  <a:pt x="604" y="693"/>
                  <a:pt x="577" y="720"/>
                  <a:pt x="544" y="720"/>
                </a:cubicBezTo>
                <a:cubicBezTo>
                  <a:pt x="511" y="720"/>
                  <a:pt x="484" y="693"/>
                  <a:pt x="484" y="660"/>
                </a:cubicBezTo>
                <a:cubicBezTo>
                  <a:pt x="484" y="480"/>
                  <a:pt x="484" y="480"/>
                  <a:pt x="484" y="480"/>
                </a:cubicBezTo>
                <a:cubicBezTo>
                  <a:pt x="364" y="480"/>
                  <a:pt x="364" y="480"/>
                  <a:pt x="364" y="480"/>
                </a:cubicBezTo>
                <a:cubicBezTo>
                  <a:pt x="364" y="660"/>
                  <a:pt x="364" y="660"/>
                  <a:pt x="364" y="660"/>
                </a:cubicBezTo>
                <a:cubicBezTo>
                  <a:pt x="364" y="693"/>
                  <a:pt x="337" y="720"/>
                  <a:pt x="304" y="720"/>
                </a:cubicBezTo>
                <a:cubicBezTo>
                  <a:pt x="271" y="720"/>
                  <a:pt x="244" y="693"/>
                  <a:pt x="244" y="660"/>
                </a:cubicBezTo>
                <a:cubicBezTo>
                  <a:pt x="244" y="480"/>
                  <a:pt x="244" y="480"/>
                  <a:pt x="244" y="480"/>
                </a:cubicBezTo>
                <a:cubicBezTo>
                  <a:pt x="180" y="480"/>
                  <a:pt x="180" y="480"/>
                  <a:pt x="180" y="480"/>
                </a:cubicBezTo>
                <a:cubicBezTo>
                  <a:pt x="147" y="480"/>
                  <a:pt x="120" y="507"/>
                  <a:pt x="120" y="540"/>
                </a:cubicBezTo>
                <a:cubicBezTo>
                  <a:pt x="120" y="900"/>
                  <a:pt x="120" y="900"/>
                  <a:pt x="120" y="900"/>
                </a:cubicBezTo>
                <a:cubicBezTo>
                  <a:pt x="120" y="933"/>
                  <a:pt x="147" y="960"/>
                  <a:pt x="180" y="960"/>
                </a:cubicBezTo>
                <a:lnTo>
                  <a:pt x="724" y="960"/>
                </a:lnTo>
                <a:close/>
                <a:moveTo>
                  <a:pt x="831" y="1560"/>
                </a:moveTo>
                <a:cubicBezTo>
                  <a:pt x="735" y="1080"/>
                  <a:pt x="735" y="1080"/>
                  <a:pt x="735" y="1080"/>
                </a:cubicBezTo>
                <a:cubicBezTo>
                  <a:pt x="497" y="1080"/>
                  <a:pt x="497" y="1080"/>
                  <a:pt x="497" y="1080"/>
                </a:cubicBezTo>
                <a:cubicBezTo>
                  <a:pt x="593" y="1560"/>
                  <a:pt x="593" y="1560"/>
                  <a:pt x="593" y="1560"/>
                </a:cubicBezTo>
                <a:lnTo>
                  <a:pt x="831" y="1560"/>
                </a:lnTo>
                <a:close/>
                <a:moveTo>
                  <a:pt x="1448" y="276"/>
                </a:moveTo>
                <a:cubicBezTo>
                  <a:pt x="1318" y="331"/>
                  <a:pt x="1146" y="461"/>
                  <a:pt x="844" y="478"/>
                </a:cubicBezTo>
                <a:cubicBezTo>
                  <a:pt x="844" y="961"/>
                  <a:pt x="844" y="961"/>
                  <a:pt x="844" y="961"/>
                </a:cubicBezTo>
                <a:cubicBezTo>
                  <a:pt x="1146" y="979"/>
                  <a:pt x="1318" y="1108"/>
                  <a:pt x="1448" y="1163"/>
                </a:cubicBezTo>
                <a:lnTo>
                  <a:pt x="1448" y="276"/>
                </a:lnTo>
                <a:close/>
                <a:moveTo>
                  <a:pt x="1688" y="180"/>
                </a:moveTo>
                <a:cubicBezTo>
                  <a:pt x="1688" y="147"/>
                  <a:pt x="1661" y="120"/>
                  <a:pt x="1628" y="120"/>
                </a:cubicBezTo>
                <a:cubicBezTo>
                  <a:pt x="1595" y="120"/>
                  <a:pt x="1568" y="147"/>
                  <a:pt x="1568" y="180"/>
                </a:cubicBezTo>
                <a:cubicBezTo>
                  <a:pt x="1568" y="1260"/>
                  <a:pt x="1568" y="1260"/>
                  <a:pt x="1568" y="1260"/>
                </a:cubicBezTo>
                <a:cubicBezTo>
                  <a:pt x="1568" y="1293"/>
                  <a:pt x="1595" y="1320"/>
                  <a:pt x="1628" y="1320"/>
                </a:cubicBezTo>
                <a:cubicBezTo>
                  <a:pt x="1661" y="1320"/>
                  <a:pt x="1688" y="1293"/>
                  <a:pt x="1688" y="1260"/>
                </a:cubicBezTo>
                <a:lnTo>
                  <a:pt x="1688" y="180"/>
                </a:lnTo>
                <a:close/>
                <a:moveTo>
                  <a:pt x="1928" y="720"/>
                </a:moveTo>
                <a:cubicBezTo>
                  <a:pt x="1928" y="654"/>
                  <a:pt x="1874" y="600"/>
                  <a:pt x="1808" y="600"/>
                </a:cubicBezTo>
                <a:cubicBezTo>
                  <a:pt x="1808" y="840"/>
                  <a:pt x="1808" y="840"/>
                  <a:pt x="1808" y="840"/>
                </a:cubicBezTo>
                <a:cubicBezTo>
                  <a:pt x="1874" y="840"/>
                  <a:pt x="1928" y="786"/>
                  <a:pt x="1928" y="7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41" name="Freeform 45"/>
          <p:cNvSpPr>
            <a:spLocks noEditPoints="1"/>
          </p:cNvSpPr>
          <p:nvPr/>
        </p:nvSpPr>
        <p:spPr bwMode="auto">
          <a:xfrm>
            <a:off x="5087781" y="5251649"/>
            <a:ext cx="392504" cy="392504"/>
          </a:xfrm>
          <a:custGeom>
            <a:avLst/>
            <a:gdLst>
              <a:gd name="T0" fmla="*/ 603 w 2048"/>
              <a:gd name="T1" fmla="*/ 1285 h 2048"/>
              <a:gd name="T2" fmla="*/ 784 w 2048"/>
              <a:gd name="T3" fmla="*/ 968 h 2048"/>
              <a:gd name="T4" fmla="*/ 963 w 2048"/>
              <a:gd name="T5" fmla="*/ 1285 h 2048"/>
              <a:gd name="T6" fmla="*/ 783 w 2048"/>
              <a:gd name="T7" fmla="*/ 1225 h 2048"/>
              <a:gd name="T8" fmla="*/ 963 w 2048"/>
              <a:gd name="T9" fmla="*/ 1525 h 2048"/>
              <a:gd name="T10" fmla="*/ 784 w 2048"/>
              <a:gd name="T11" fmla="*/ 1808 h 2048"/>
              <a:gd name="T12" fmla="*/ 603 w 2048"/>
              <a:gd name="T13" fmla="*/ 1525 h 2048"/>
              <a:gd name="T14" fmla="*/ 783 w 2048"/>
              <a:gd name="T15" fmla="*/ 1585 h 2048"/>
              <a:gd name="T16" fmla="*/ 410 w 2048"/>
              <a:gd name="T17" fmla="*/ 788 h 2048"/>
              <a:gd name="T18" fmla="*/ 367 w 2048"/>
              <a:gd name="T19" fmla="*/ 198 h 2048"/>
              <a:gd name="T20" fmla="*/ 614 w 2048"/>
              <a:gd name="T21" fmla="*/ 120 h 2048"/>
              <a:gd name="T22" fmla="*/ 1144 w 2048"/>
              <a:gd name="T23" fmla="*/ 120 h 2048"/>
              <a:gd name="T24" fmla="*/ 1101 w 2048"/>
              <a:gd name="T25" fmla="*/ 505 h 2048"/>
              <a:gd name="T26" fmla="*/ 1367 w 2048"/>
              <a:gd name="T27" fmla="*/ 969 h 2048"/>
              <a:gd name="T28" fmla="*/ 2048 w 2048"/>
              <a:gd name="T29" fmla="*/ 1148 h 2048"/>
              <a:gd name="T30" fmla="*/ 2002 w 2048"/>
              <a:gd name="T31" fmla="*/ 1508 h 2048"/>
              <a:gd name="T32" fmla="*/ 2048 w 2048"/>
              <a:gd name="T33" fmla="*/ 1868 h 2048"/>
              <a:gd name="T34" fmla="*/ 1246 w 2048"/>
              <a:gd name="T35" fmla="*/ 1984 h 2048"/>
              <a:gd name="T36" fmla="*/ 0 w 2048"/>
              <a:gd name="T37" fmla="*/ 1508 h 2048"/>
              <a:gd name="T38" fmla="*/ 1868 w 2048"/>
              <a:gd name="T39" fmla="*/ 1208 h 2048"/>
              <a:gd name="T40" fmla="*/ 1384 w 2048"/>
              <a:gd name="T41" fmla="*/ 1088 h 2048"/>
              <a:gd name="T42" fmla="*/ 1384 w 2048"/>
              <a:gd name="T43" fmla="*/ 1448 h 2048"/>
              <a:gd name="T44" fmla="*/ 1868 w 2048"/>
              <a:gd name="T45" fmla="*/ 1328 h 2048"/>
              <a:gd name="T46" fmla="*/ 1324 w 2048"/>
              <a:gd name="T47" fmla="*/ 1628 h 2048"/>
              <a:gd name="T48" fmla="*/ 1928 w 2048"/>
              <a:gd name="T49" fmla="*/ 1628 h 2048"/>
              <a:gd name="T50" fmla="*/ 1324 w 2048"/>
              <a:gd name="T51" fmla="*/ 1628 h 2048"/>
              <a:gd name="T52" fmla="*/ 1868 w 2048"/>
              <a:gd name="T53" fmla="*/ 1928 h 2048"/>
              <a:gd name="T54" fmla="*/ 1384 w 2048"/>
              <a:gd name="T55" fmla="*/ 1808 h 2048"/>
              <a:gd name="T56" fmla="*/ 588 w 2048"/>
              <a:gd name="T57" fmla="*/ 488 h 2048"/>
              <a:gd name="T58" fmla="*/ 964 w 2048"/>
              <a:gd name="T59" fmla="*/ 240 h 2048"/>
              <a:gd name="T60" fmla="*/ 844 w 2048"/>
              <a:gd name="T61" fmla="*/ 300 h 2048"/>
              <a:gd name="T62" fmla="*/ 724 w 2048"/>
              <a:gd name="T63" fmla="*/ 180 h 2048"/>
              <a:gd name="T64" fmla="*/ 484 w 2048"/>
              <a:gd name="T65" fmla="*/ 668 h 2048"/>
              <a:gd name="T66" fmla="*/ 546 w 2048"/>
              <a:gd name="T67" fmla="*/ 728 h 2048"/>
              <a:gd name="T68" fmla="*/ 1024 w 2048"/>
              <a:gd name="T69" fmla="*/ 728 h 2048"/>
              <a:gd name="T70" fmla="*/ 1024 w 2048"/>
              <a:gd name="T71" fmla="*/ 608 h 2048"/>
              <a:gd name="T72" fmla="*/ 544 w 2048"/>
              <a:gd name="T73" fmla="*/ 608 h 2048"/>
              <a:gd name="T74" fmla="*/ 120 w 2048"/>
              <a:gd name="T75" fmla="*/ 1508 h 2048"/>
              <a:gd name="T76" fmla="*/ 1204 w 2048"/>
              <a:gd name="T77" fmla="*/ 1871 h 2048"/>
              <a:gd name="T78" fmla="*/ 1204 w 2048"/>
              <a:gd name="T79" fmla="*/ 1628 h 2048"/>
              <a:gd name="T80" fmla="*/ 1250 w 2048"/>
              <a:gd name="T81" fmla="*/ 1268 h 2048"/>
              <a:gd name="T82" fmla="*/ 1012 w 2048"/>
              <a:gd name="T83" fmla="*/ 84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48" h="2048">
                <a:moveTo>
                  <a:pt x="843" y="1525"/>
                </a:moveTo>
                <a:cubicBezTo>
                  <a:pt x="843" y="1492"/>
                  <a:pt x="816" y="1465"/>
                  <a:pt x="783" y="1465"/>
                </a:cubicBezTo>
                <a:cubicBezTo>
                  <a:pt x="684" y="1465"/>
                  <a:pt x="603" y="1385"/>
                  <a:pt x="603" y="1285"/>
                </a:cubicBezTo>
                <a:cubicBezTo>
                  <a:pt x="603" y="1207"/>
                  <a:pt x="654" y="1140"/>
                  <a:pt x="724" y="1115"/>
                </a:cubicBezTo>
                <a:cubicBezTo>
                  <a:pt x="724" y="1028"/>
                  <a:pt x="724" y="1028"/>
                  <a:pt x="724" y="1028"/>
                </a:cubicBezTo>
                <a:cubicBezTo>
                  <a:pt x="724" y="995"/>
                  <a:pt x="751" y="968"/>
                  <a:pt x="784" y="968"/>
                </a:cubicBezTo>
                <a:cubicBezTo>
                  <a:pt x="817" y="968"/>
                  <a:pt x="844" y="995"/>
                  <a:pt x="844" y="1028"/>
                </a:cubicBezTo>
                <a:cubicBezTo>
                  <a:pt x="844" y="1116"/>
                  <a:pt x="844" y="1116"/>
                  <a:pt x="844" y="1116"/>
                </a:cubicBezTo>
                <a:cubicBezTo>
                  <a:pt x="913" y="1141"/>
                  <a:pt x="963" y="1207"/>
                  <a:pt x="963" y="1285"/>
                </a:cubicBezTo>
                <a:cubicBezTo>
                  <a:pt x="963" y="1319"/>
                  <a:pt x="936" y="1345"/>
                  <a:pt x="903" y="1345"/>
                </a:cubicBezTo>
                <a:cubicBezTo>
                  <a:pt x="870" y="1345"/>
                  <a:pt x="843" y="1319"/>
                  <a:pt x="843" y="1285"/>
                </a:cubicBezTo>
                <a:cubicBezTo>
                  <a:pt x="843" y="1252"/>
                  <a:pt x="816" y="1225"/>
                  <a:pt x="783" y="1225"/>
                </a:cubicBezTo>
                <a:cubicBezTo>
                  <a:pt x="750" y="1225"/>
                  <a:pt x="723" y="1252"/>
                  <a:pt x="723" y="1285"/>
                </a:cubicBezTo>
                <a:cubicBezTo>
                  <a:pt x="723" y="1318"/>
                  <a:pt x="750" y="1345"/>
                  <a:pt x="783" y="1345"/>
                </a:cubicBezTo>
                <a:cubicBezTo>
                  <a:pt x="883" y="1345"/>
                  <a:pt x="963" y="1426"/>
                  <a:pt x="963" y="1525"/>
                </a:cubicBezTo>
                <a:cubicBezTo>
                  <a:pt x="963" y="1603"/>
                  <a:pt x="913" y="1670"/>
                  <a:pt x="844" y="1695"/>
                </a:cubicBezTo>
                <a:cubicBezTo>
                  <a:pt x="844" y="1748"/>
                  <a:pt x="844" y="1748"/>
                  <a:pt x="844" y="1748"/>
                </a:cubicBezTo>
                <a:cubicBezTo>
                  <a:pt x="844" y="1781"/>
                  <a:pt x="817" y="1808"/>
                  <a:pt x="784" y="1808"/>
                </a:cubicBezTo>
                <a:cubicBezTo>
                  <a:pt x="751" y="1808"/>
                  <a:pt x="724" y="1781"/>
                  <a:pt x="724" y="1748"/>
                </a:cubicBezTo>
                <a:cubicBezTo>
                  <a:pt x="724" y="1695"/>
                  <a:pt x="724" y="1695"/>
                  <a:pt x="724" y="1695"/>
                </a:cubicBezTo>
                <a:cubicBezTo>
                  <a:pt x="654" y="1671"/>
                  <a:pt x="603" y="1604"/>
                  <a:pt x="603" y="1525"/>
                </a:cubicBezTo>
                <a:cubicBezTo>
                  <a:pt x="603" y="1492"/>
                  <a:pt x="630" y="1465"/>
                  <a:pt x="663" y="1465"/>
                </a:cubicBezTo>
                <a:cubicBezTo>
                  <a:pt x="696" y="1465"/>
                  <a:pt x="723" y="1492"/>
                  <a:pt x="723" y="1525"/>
                </a:cubicBezTo>
                <a:cubicBezTo>
                  <a:pt x="723" y="1558"/>
                  <a:pt x="750" y="1585"/>
                  <a:pt x="783" y="1585"/>
                </a:cubicBezTo>
                <a:cubicBezTo>
                  <a:pt x="816" y="1585"/>
                  <a:pt x="843" y="1558"/>
                  <a:pt x="843" y="1525"/>
                </a:cubicBezTo>
                <a:close/>
                <a:moveTo>
                  <a:pt x="0" y="1508"/>
                </a:moveTo>
                <a:cubicBezTo>
                  <a:pt x="0" y="1209"/>
                  <a:pt x="169" y="933"/>
                  <a:pt x="410" y="788"/>
                </a:cubicBezTo>
                <a:cubicBezTo>
                  <a:pt x="381" y="756"/>
                  <a:pt x="364" y="714"/>
                  <a:pt x="364" y="668"/>
                </a:cubicBezTo>
                <a:cubicBezTo>
                  <a:pt x="364" y="596"/>
                  <a:pt x="406" y="534"/>
                  <a:pt x="467" y="505"/>
                </a:cubicBezTo>
                <a:cubicBezTo>
                  <a:pt x="367" y="198"/>
                  <a:pt x="367" y="198"/>
                  <a:pt x="367" y="198"/>
                </a:cubicBezTo>
                <a:cubicBezTo>
                  <a:pt x="361" y="180"/>
                  <a:pt x="364" y="160"/>
                  <a:pt x="375" y="145"/>
                </a:cubicBezTo>
                <a:cubicBezTo>
                  <a:pt x="387" y="129"/>
                  <a:pt x="405" y="120"/>
                  <a:pt x="424" y="120"/>
                </a:cubicBezTo>
                <a:cubicBezTo>
                  <a:pt x="614" y="120"/>
                  <a:pt x="614" y="120"/>
                  <a:pt x="614" y="120"/>
                </a:cubicBezTo>
                <a:cubicBezTo>
                  <a:pt x="639" y="50"/>
                  <a:pt x="706" y="0"/>
                  <a:pt x="784" y="0"/>
                </a:cubicBezTo>
                <a:cubicBezTo>
                  <a:pt x="862" y="0"/>
                  <a:pt x="929" y="50"/>
                  <a:pt x="954" y="120"/>
                </a:cubicBezTo>
                <a:cubicBezTo>
                  <a:pt x="1144" y="120"/>
                  <a:pt x="1144" y="120"/>
                  <a:pt x="1144" y="120"/>
                </a:cubicBezTo>
                <a:cubicBezTo>
                  <a:pt x="1163" y="120"/>
                  <a:pt x="1181" y="129"/>
                  <a:pt x="1193" y="145"/>
                </a:cubicBezTo>
                <a:cubicBezTo>
                  <a:pt x="1204" y="160"/>
                  <a:pt x="1207" y="180"/>
                  <a:pt x="1201" y="198"/>
                </a:cubicBezTo>
                <a:cubicBezTo>
                  <a:pt x="1101" y="505"/>
                  <a:pt x="1101" y="505"/>
                  <a:pt x="1101" y="505"/>
                </a:cubicBezTo>
                <a:cubicBezTo>
                  <a:pt x="1162" y="534"/>
                  <a:pt x="1204" y="596"/>
                  <a:pt x="1204" y="668"/>
                </a:cubicBezTo>
                <a:cubicBezTo>
                  <a:pt x="1204" y="714"/>
                  <a:pt x="1187" y="756"/>
                  <a:pt x="1158" y="788"/>
                </a:cubicBezTo>
                <a:cubicBezTo>
                  <a:pt x="1236" y="835"/>
                  <a:pt x="1306" y="896"/>
                  <a:pt x="1367" y="969"/>
                </a:cubicBezTo>
                <a:cubicBezTo>
                  <a:pt x="1372" y="968"/>
                  <a:pt x="1378" y="968"/>
                  <a:pt x="1384" y="968"/>
                </a:cubicBezTo>
                <a:cubicBezTo>
                  <a:pt x="1868" y="968"/>
                  <a:pt x="1868" y="968"/>
                  <a:pt x="1868" y="968"/>
                </a:cubicBezTo>
                <a:cubicBezTo>
                  <a:pt x="1967" y="968"/>
                  <a:pt x="2048" y="1049"/>
                  <a:pt x="2048" y="1148"/>
                </a:cubicBezTo>
                <a:cubicBezTo>
                  <a:pt x="2048" y="1194"/>
                  <a:pt x="2031" y="1236"/>
                  <a:pt x="2002" y="1268"/>
                </a:cubicBezTo>
                <a:cubicBezTo>
                  <a:pt x="2031" y="1300"/>
                  <a:pt x="2048" y="1342"/>
                  <a:pt x="2048" y="1388"/>
                </a:cubicBezTo>
                <a:cubicBezTo>
                  <a:pt x="2048" y="1434"/>
                  <a:pt x="2031" y="1476"/>
                  <a:pt x="2002" y="1508"/>
                </a:cubicBezTo>
                <a:cubicBezTo>
                  <a:pt x="2031" y="1540"/>
                  <a:pt x="2048" y="1582"/>
                  <a:pt x="2048" y="1628"/>
                </a:cubicBezTo>
                <a:cubicBezTo>
                  <a:pt x="2048" y="1674"/>
                  <a:pt x="2031" y="1716"/>
                  <a:pt x="2002" y="1748"/>
                </a:cubicBezTo>
                <a:cubicBezTo>
                  <a:pt x="2031" y="1780"/>
                  <a:pt x="2048" y="1822"/>
                  <a:pt x="2048" y="1868"/>
                </a:cubicBezTo>
                <a:cubicBezTo>
                  <a:pt x="2048" y="1967"/>
                  <a:pt x="1967" y="2048"/>
                  <a:pt x="1868" y="2048"/>
                </a:cubicBezTo>
                <a:cubicBezTo>
                  <a:pt x="1384" y="2048"/>
                  <a:pt x="1384" y="2048"/>
                  <a:pt x="1384" y="2048"/>
                </a:cubicBezTo>
                <a:cubicBezTo>
                  <a:pt x="1329" y="2048"/>
                  <a:pt x="1279" y="2023"/>
                  <a:pt x="1246" y="1984"/>
                </a:cubicBezTo>
                <a:cubicBezTo>
                  <a:pt x="1131" y="2027"/>
                  <a:pt x="982" y="2048"/>
                  <a:pt x="784" y="2048"/>
                </a:cubicBezTo>
                <a:cubicBezTo>
                  <a:pt x="541" y="2048"/>
                  <a:pt x="369" y="2017"/>
                  <a:pt x="245" y="1950"/>
                </a:cubicBezTo>
                <a:cubicBezTo>
                  <a:pt x="82" y="1863"/>
                  <a:pt x="0" y="1714"/>
                  <a:pt x="0" y="1508"/>
                </a:cubicBezTo>
                <a:close/>
                <a:moveTo>
                  <a:pt x="1324" y="1148"/>
                </a:moveTo>
                <a:cubicBezTo>
                  <a:pt x="1324" y="1181"/>
                  <a:pt x="1351" y="1208"/>
                  <a:pt x="1384" y="1208"/>
                </a:cubicBezTo>
                <a:cubicBezTo>
                  <a:pt x="1868" y="1208"/>
                  <a:pt x="1868" y="1208"/>
                  <a:pt x="1868" y="1208"/>
                </a:cubicBezTo>
                <a:cubicBezTo>
                  <a:pt x="1901" y="1208"/>
                  <a:pt x="1928" y="1181"/>
                  <a:pt x="1928" y="1148"/>
                </a:cubicBezTo>
                <a:cubicBezTo>
                  <a:pt x="1928" y="1115"/>
                  <a:pt x="1901" y="1088"/>
                  <a:pt x="1868" y="1088"/>
                </a:cubicBezTo>
                <a:cubicBezTo>
                  <a:pt x="1384" y="1088"/>
                  <a:pt x="1384" y="1088"/>
                  <a:pt x="1384" y="1088"/>
                </a:cubicBezTo>
                <a:cubicBezTo>
                  <a:pt x="1351" y="1088"/>
                  <a:pt x="1324" y="1115"/>
                  <a:pt x="1324" y="1148"/>
                </a:cubicBezTo>
                <a:close/>
                <a:moveTo>
                  <a:pt x="1324" y="1388"/>
                </a:moveTo>
                <a:cubicBezTo>
                  <a:pt x="1324" y="1421"/>
                  <a:pt x="1351" y="1448"/>
                  <a:pt x="1384" y="1448"/>
                </a:cubicBezTo>
                <a:cubicBezTo>
                  <a:pt x="1868" y="1448"/>
                  <a:pt x="1868" y="1448"/>
                  <a:pt x="1868" y="1448"/>
                </a:cubicBezTo>
                <a:cubicBezTo>
                  <a:pt x="1901" y="1448"/>
                  <a:pt x="1928" y="1421"/>
                  <a:pt x="1928" y="1388"/>
                </a:cubicBezTo>
                <a:cubicBezTo>
                  <a:pt x="1928" y="1355"/>
                  <a:pt x="1901" y="1328"/>
                  <a:pt x="1868" y="1328"/>
                </a:cubicBezTo>
                <a:cubicBezTo>
                  <a:pt x="1384" y="1328"/>
                  <a:pt x="1384" y="1328"/>
                  <a:pt x="1384" y="1328"/>
                </a:cubicBezTo>
                <a:cubicBezTo>
                  <a:pt x="1351" y="1328"/>
                  <a:pt x="1324" y="1355"/>
                  <a:pt x="1324" y="1388"/>
                </a:cubicBezTo>
                <a:close/>
                <a:moveTo>
                  <a:pt x="1324" y="1628"/>
                </a:moveTo>
                <a:cubicBezTo>
                  <a:pt x="1324" y="1661"/>
                  <a:pt x="1351" y="1688"/>
                  <a:pt x="1384" y="1688"/>
                </a:cubicBezTo>
                <a:cubicBezTo>
                  <a:pt x="1868" y="1688"/>
                  <a:pt x="1868" y="1688"/>
                  <a:pt x="1868" y="1688"/>
                </a:cubicBezTo>
                <a:cubicBezTo>
                  <a:pt x="1901" y="1688"/>
                  <a:pt x="1928" y="1661"/>
                  <a:pt x="1928" y="1628"/>
                </a:cubicBezTo>
                <a:cubicBezTo>
                  <a:pt x="1928" y="1595"/>
                  <a:pt x="1901" y="1568"/>
                  <a:pt x="1868" y="1568"/>
                </a:cubicBezTo>
                <a:cubicBezTo>
                  <a:pt x="1384" y="1568"/>
                  <a:pt x="1384" y="1568"/>
                  <a:pt x="1384" y="1568"/>
                </a:cubicBezTo>
                <a:cubicBezTo>
                  <a:pt x="1351" y="1568"/>
                  <a:pt x="1324" y="1595"/>
                  <a:pt x="1324" y="1628"/>
                </a:cubicBezTo>
                <a:close/>
                <a:moveTo>
                  <a:pt x="1324" y="1868"/>
                </a:moveTo>
                <a:cubicBezTo>
                  <a:pt x="1324" y="1901"/>
                  <a:pt x="1351" y="1928"/>
                  <a:pt x="1384" y="1928"/>
                </a:cubicBezTo>
                <a:cubicBezTo>
                  <a:pt x="1868" y="1928"/>
                  <a:pt x="1868" y="1928"/>
                  <a:pt x="1868" y="1928"/>
                </a:cubicBezTo>
                <a:cubicBezTo>
                  <a:pt x="1901" y="1928"/>
                  <a:pt x="1928" y="1901"/>
                  <a:pt x="1928" y="1868"/>
                </a:cubicBezTo>
                <a:cubicBezTo>
                  <a:pt x="1928" y="1835"/>
                  <a:pt x="1901" y="1808"/>
                  <a:pt x="1868" y="1808"/>
                </a:cubicBezTo>
                <a:cubicBezTo>
                  <a:pt x="1384" y="1808"/>
                  <a:pt x="1384" y="1808"/>
                  <a:pt x="1384" y="1808"/>
                </a:cubicBezTo>
                <a:cubicBezTo>
                  <a:pt x="1351" y="1808"/>
                  <a:pt x="1324" y="1835"/>
                  <a:pt x="1324" y="1868"/>
                </a:cubicBezTo>
                <a:close/>
                <a:moveTo>
                  <a:pt x="507" y="240"/>
                </a:moveTo>
                <a:cubicBezTo>
                  <a:pt x="588" y="488"/>
                  <a:pt x="588" y="488"/>
                  <a:pt x="588" y="488"/>
                </a:cubicBezTo>
                <a:cubicBezTo>
                  <a:pt x="980" y="488"/>
                  <a:pt x="980" y="488"/>
                  <a:pt x="980" y="488"/>
                </a:cubicBezTo>
                <a:cubicBezTo>
                  <a:pt x="1061" y="240"/>
                  <a:pt x="1061" y="240"/>
                  <a:pt x="1061" y="240"/>
                </a:cubicBezTo>
                <a:cubicBezTo>
                  <a:pt x="964" y="240"/>
                  <a:pt x="964" y="240"/>
                  <a:pt x="964" y="240"/>
                </a:cubicBezTo>
                <a:cubicBezTo>
                  <a:pt x="964" y="300"/>
                  <a:pt x="964" y="300"/>
                  <a:pt x="964" y="300"/>
                </a:cubicBezTo>
                <a:cubicBezTo>
                  <a:pt x="964" y="333"/>
                  <a:pt x="937" y="360"/>
                  <a:pt x="904" y="360"/>
                </a:cubicBezTo>
                <a:cubicBezTo>
                  <a:pt x="871" y="360"/>
                  <a:pt x="844" y="333"/>
                  <a:pt x="844" y="300"/>
                </a:cubicBezTo>
                <a:cubicBezTo>
                  <a:pt x="844" y="180"/>
                  <a:pt x="844" y="180"/>
                  <a:pt x="844" y="180"/>
                </a:cubicBezTo>
                <a:cubicBezTo>
                  <a:pt x="844" y="147"/>
                  <a:pt x="817" y="120"/>
                  <a:pt x="784" y="120"/>
                </a:cubicBezTo>
                <a:cubicBezTo>
                  <a:pt x="751" y="120"/>
                  <a:pt x="724" y="147"/>
                  <a:pt x="724" y="180"/>
                </a:cubicBezTo>
                <a:cubicBezTo>
                  <a:pt x="724" y="213"/>
                  <a:pt x="697" y="240"/>
                  <a:pt x="664" y="240"/>
                </a:cubicBezTo>
                <a:lnTo>
                  <a:pt x="507" y="240"/>
                </a:lnTo>
                <a:close/>
                <a:moveTo>
                  <a:pt x="484" y="668"/>
                </a:moveTo>
                <a:cubicBezTo>
                  <a:pt x="484" y="701"/>
                  <a:pt x="511" y="728"/>
                  <a:pt x="544" y="728"/>
                </a:cubicBezTo>
                <a:cubicBezTo>
                  <a:pt x="544" y="728"/>
                  <a:pt x="544" y="728"/>
                  <a:pt x="544" y="728"/>
                </a:cubicBezTo>
                <a:cubicBezTo>
                  <a:pt x="545" y="728"/>
                  <a:pt x="545" y="728"/>
                  <a:pt x="546" y="728"/>
                </a:cubicBezTo>
                <a:cubicBezTo>
                  <a:pt x="1022" y="728"/>
                  <a:pt x="1022" y="728"/>
                  <a:pt x="1022" y="728"/>
                </a:cubicBezTo>
                <a:cubicBezTo>
                  <a:pt x="1023" y="728"/>
                  <a:pt x="1023" y="728"/>
                  <a:pt x="1024" y="728"/>
                </a:cubicBezTo>
                <a:cubicBezTo>
                  <a:pt x="1024" y="728"/>
                  <a:pt x="1024" y="728"/>
                  <a:pt x="1024" y="728"/>
                </a:cubicBezTo>
                <a:cubicBezTo>
                  <a:pt x="1057" y="728"/>
                  <a:pt x="1084" y="701"/>
                  <a:pt x="1084" y="668"/>
                </a:cubicBezTo>
                <a:cubicBezTo>
                  <a:pt x="1084" y="635"/>
                  <a:pt x="1057" y="608"/>
                  <a:pt x="1024" y="608"/>
                </a:cubicBezTo>
                <a:cubicBezTo>
                  <a:pt x="1024" y="608"/>
                  <a:pt x="1024" y="608"/>
                  <a:pt x="1024" y="608"/>
                </a:cubicBezTo>
                <a:cubicBezTo>
                  <a:pt x="1024" y="608"/>
                  <a:pt x="1024" y="608"/>
                  <a:pt x="1024" y="608"/>
                </a:cubicBezTo>
                <a:cubicBezTo>
                  <a:pt x="544" y="608"/>
                  <a:pt x="544" y="608"/>
                  <a:pt x="544" y="608"/>
                </a:cubicBezTo>
                <a:cubicBezTo>
                  <a:pt x="544" y="608"/>
                  <a:pt x="544" y="608"/>
                  <a:pt x="544" y="608"/>
                </a:cubicBezTo>
                <a:cubicBezTo>
                  <a:pt x="544" y="608"/>
                  <a:pt x="544" y="608"/>
                  <a:pt x="544" y="608"/>
                </a:cubicBezTo>
                <a:cubicBezTo>
                  <a:pt x="511" y="608"/>
                  <a:pt x="484" y="635"/>
                  <a:pt x="484" y="668"/>
                </a:cubicBezTo>
                <a:close/>
                <a:moveTo>
                  <a:pt x="120" y="1508"/>
                </a:moveTo>
                <a:cubicBezTo>
                  <a:pt x="120" y="1671"/>
                  <a:pt x="178" y="1778"/>
                  <a:pt x="301" y="1844"/>
                </a:cubicBezTo>
                <a:cubicBezTo>
                  <a:pt x="408" y="1901"/>
                  <a:pt x="561" y="1928"/>
                  <a:pt x="784" y="1928"/>
                </a:cubicBezTo>
                <a:cubicBezTo>
                  <a:pt x="967" y="1928"/>
                  <a:pt x="1103" y="1910"/>
                  <a:pt x="1204" y="1871"/>
                </a:cubicBezTo>
                <a:cubicBezTo>
                  <a:pt x="1204" y="1870"/>
                  <a:pt x="1204" y="1869"/>
                  <a:pt x="1204" y="1868"/>
                </a:cubicBezTo>
                <a:cubicBezTo>
                  <a:pt x="1204" y="1822"/>
                  <a:pt x="1221" y="1780"/>
                  <a:pt x="1250" y="1748"/>
                </a:cubicBezTo>
                <a:cubicBezTo>
                  <a:pt x="1221" y="1716"/>
                  <a:pt x="1204" y="1674"/>
                  <a:pt x="1204" y="1628"/>
                </a:cubicBezTo>
                <a:cubicBezTo>
                  <a:pt x="1204" y="1582"/>
                  <a:pt x="1221" y="1540"/>
                  <a:pt x="1250" y="1508"/>
                </a:cubicBezTo>
                <a:cubicBezTo>
                  <a:pt x="1221" y="1476"/>
                  <a:pt x="1204" y="1434"/>
                  <a:pt x="1204" y="1388"/>
                </a:cubicBezTo>
                <a:cubicBezTo>
                  <a:pt x="1204" y="1342"/>
                  <a:pt x="1221" y="1300"/>
                  <a:pt x="1250" y="1268"/>
                </a:cubicBezTo>
                <a:cubicBezTo>
                  <a:pt x="1221" y="1236"/>
                  <a:pt x="1204" y="1194"/>
                  <a:pt x="1204" y="1148"/>
                </a:cubicBezTo>
                <a:cubicBezTo>
                  <a:pt x="1204" y="1099"/>
                  <a:pt x="1223" y="1055"/>
                  <a:pt x="1255" y="1023"/>
                </a:cubicBezTo>
                <a:cubicBezTo>
                  <a:pt x="1186" y="946"/>
                  <a:pt x="1103" y="886"/>
                  <a:pt x="1012" y="848"/>
                </a:cubicBezTo>
                <a:cubicBezTo>
                  <a:pt x="556" y="848"/>
                  <a:pt x="556" y="848"/>
                  <a:pt x="556" y="848"/>
                </a:cubicBezTo>
                <a:cubicBezTo>
                  <a:pt x="299" y="955"/>
                  <a:pt x="120" y="1225"/>
                  <a:pt x="120" y="15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42" name="Freeform 40"/>
          <p:cNvSpPr>
            <a:spLocks noEditPoints="1"/>
          </p:cNvSpPr>
          <p:nvPr/>
        </p:nvSpPr>
        <p:spPr bwMode="auto">
          <a:xfrm>
            <a:off x="1449983" y="5251649"/>
            <a:ext cx="392623" cy="392504"/>
          </a:xfrm>
          <a:custGeom>
            <a:avLst/>
            <a:gdLst>
              <a:gd name="T0" fmla="*/ 2039 w 2048"/>
              <a:gd name="T1" fmla="*/ 1108 h 2048"/>
              <a:gd name="T2" fmla="*/ 1868 w 2048"/>
              <a:gd name="T3" fmla="*/ 720 h 2048"/>
              <a:gd name="T4" fmla="*/ 1628 w 2048"/>
              <a:gd name="T5" fmla="*/ 360 h 2048"/>
              <a:gd name="T6" fmla="*/ 1084 w 2048"/>
              <a:gd name="T7" fmla="*/ 349 h 2048"/>
              <a:gd name="T8" fmla="*/ 1024 w 2048"/>
              <a:gd name="T9" fmla="*/ 0 h 2048"/>
              <a:gd name="T10" fmla="*/ 964 w 2048"/>
              <a:gd name="T11" fmla="*/ 349 h 2048"/>
              <a:gd name="T12" fmla="*/ 420 w 2048"/>
              <a:gd name="T13" fmla="*/ 360 h 2048"/>
              <a:gd name="T14" fmla="*/ 180 w 2048"/>
              <a:gd name="T15" fmla="*/ 720 h 2048"/>
              <a:gd name="T16" fmla="*/ 9 w 2048"/>
              <a:gd name="T17" fmla="*/ 1108 h 2048"/>
              <a:gd name="T18" fmla="*/ 0 w 2048"/>
              <a:gd name="T19" fmla="*/ 1200 h 2048"/>
              <a:gd name="T20" fmla="*/ 720 w 2048"/>
              <a:gd name="T21" fmla="*/ 1200 h 2048"/>
              <a:gd name="T22" fmla="*/ 711 w 2048"/>
              <a:gd name="T23" fmla="*/ 1108 h 2048"/>
              <a:gd name="T24" fmla="*/ 964 w 2048"/>
              <a:gd name="T25" fmla="*/ 720 h 2048"/>
              <a:gd name="T26" fmla="*/ 904 w 2048"/>
              <a:gd name="T27" fmla="*/ 840 h 2048"/>
              <a:gd name="T28" fmla="*/ 844 w 2048"/>
              <a:gd name="T29" fmla="*/ 1688 h 2048"/>
              <a:gd name="T30" fmla="*/ 364 w 2048"/>
              <a:gd name="T31" fmla="*/ 1988 h 2048"/>
              <a:gd name="T32" fmla="*/ 1624 w 2048"/>
              <a:gd name="T33" fmla="*/ 2048 h 2048"/>
              <a:gd name="T34" fmla="*/ 1384 w 2048"/>
              <a:gd name="T35" fmla="*/ 1688 h 2048"/>
              <a:gd name="T36" fmla="*/ 1204 w 2048"/>
              <a:gd name="T37" fmla="*/ 900 h 2048"/>
              <a:gd name="T38" fmla="*/ 1084 w 2048"/>
              <a:gd name="T39" fmla="*/ 840 h 2048"/>
              <a:gd name="T40" fmla="*/ 1584 w 2048"/>
              <a:gd name="T41" fmla="*/ 720 h 2048"/>
              <a:gd name="T42" fmla="*/ 1328 w 2048"/>
              <a:gd name="T43" fmla="*/ 1140 h 2048"/>
              <a:gd name="T44" fmla="*/ 1688 w 2048"/>
              <a:gd name="T45" fmla="*/ 1560 h 2048"/>
              <a:gd name="T46" fmla="*/ 2048 w 2048"/>
              <a:gd name="T47" fmla="*/ 1140 h 2048"/>
              <a:gd name="T48" fmla="*/ 2040 w 2048"/>
              <a:gd name="T49" fmla="*/ 1110 h 2048"/>
              <a:gd name="T50" fmla="*/ 1084 w 2048"/>
              <a:gd name="T51" fmla="*/ 180 h 2048"/>
              <a:gd name="T52" fmla="*/ 964 w 2048"/>
              <a:gd name="T53" fmla="*/ 180 h 2048"/>
              <a:gd name="T54" fmla="*/ 360 w 2048"/>
              <a:gd name="T55" fmla="*/ 1440 h 2048"/>
              <a:gd name="T56" fmla="*/ 600 w 2048"/>
              <a:gd name="T57" fmla="*/ 1200 h 2048"/>
              <a:gd name="T58" fmla="*/ 553 w 2048"/>
              <a:gd name="T59" fmla="*/ 1080 h 2048"/>
              <a:gd name="T60" fmla="*/ 364 w 2048"/>
              <a:gd name="T61" fmla="*/ 773 h 2048"/>
              <a:gd name="T62" fmla="*/ 964 w 2048"/>
              <a:gd name="T63" fmla="*/ 960 h 2048"/>
              <a:gd name="T64" fmla="*/ 1084 w 2048"/>
              <a:gd name="T65" fmla="*/ 1688 h 2048"/>
              <a:gd name="T66" fmla="*/ 964 w 2048"/>
              <a:gd name="T67" fmla="*/ 960 h 2048"/>
              <a:gd name="T68" fmla="*/ 1554 w 2048"/>
              <a:gd name="T69" fmla="*/ 1928 h 2048"/>
              <a:gd name="T70" fmla="*/ 664 w 2048"/>
              <a:gd name="T71" fmla="*/ 1808 h 2048"/>
              <a:gd name="T72" fmla="*/ 250 w 2048"/>
              <a:gd name="T73" fmla="*/ 600 h 2048"/>
              <a:gd name="T74" fmla="*/ 1628 w 2048"/>
              <a:gd name="T75" fmla="*/ 480 h 2048"/>
              <a:gd name="T76" fmla="*/ 250 w 2048"/>
              <a:gd name="T77" fmla="*/ 600 h 2048"/>
              <a:gd name="T78" fmla="*/ 1881 w 2048"/>
              <a:gd name="T79" fmla="*/ 1080 h 2048"/>
              <a:gd name="T80" fmla="*/ 1692 w 2048"/>
              <a:gd name="T81" fmla="*/ 773 h 2048"/>
              <a:gd name="T82" fmla="*/ 1448 w 2048"/>
              <a:gd name="T83" fmla="*/ 1200 h 2048"/>
              <a:gd name="T84" fmla="*/ 1688 w 2048"/>
              <a:gd name="T85" fmla="*/ 144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48" h="2048">
                <a:moveTo>
                  <a:pt x="2040" y="1110"/>
                </a:moveTo>
                <a:cubicBezTo>
                  <a:pt x="2039" y="1109"/>
                  <a:pt x="2039" y="1109"/>
                  <a:pt x="2039" y="1108"/>
                </a:cubicBezTo>
                <a:cubicBezTo>
                  <a:pt x="1800" y="720"/>
                  <a:pt x="1800" y="720"/>
                  <a:pt x="1800" y="720"/>
                </a:cubicBezTo>
                <a:cubicBezTo>
                  <a:pt x="1868" y="720"/>
                  <a:pt x="1868" y="720"/>
                  <a:pt x="1868" y="720"/>
                </a:cubicBezTo>
                <a:cubicBezTo>
                  <a:pt x="1901" y="720"/>
                  <a:pt x="1928" y="693"/>
                  <a:pt x="1928" y="660"/>
                </a:cubicBezTo>
                <a:cubicBezTo>
                  <a:pt x="1928" y="494"/>
                  <a:pt x="1793" y="360"/>
                  <a:pt x="1628" y="360"/>
                </a:cubicBezTo>
                <a:cubicBezTo>
                  <a:pt x="1084" y="360"/>
                  <a:pt x="1084" y="360"/>
                  <a:pt x="1084" y="360"/>
                </a:cubicBezTo>
                <a:cubicBezTo>
                  <a:pt x="1084" y="349"/>
                  <a:pt x="1084" y="349"/>
                  <a:pt x="1084" y="349"/>
                </a:cubicBezTo>
                <a:cubicBezTo>
                  <a:pt x="1154" y="325"/>
                  <a:pt x="1204" y="258"/>
                  <a:pt x="1204" y="180"/>
                </a:cubicBezTo>
                <a:cubicBezTo>
                  <a:pt x="1204" y="81"/>
                  <a:pt x="1123" y="0"/>
                  <a:pt x="1024" y="0"/>
                </a:cubicBezTo>
                <a:cubicBezTo>
                  <a:pt x="925" y="0"/>
                  <a:pt x="844" y="81"/>
                  <a:pt x="844" y="180"/>
                </a:cubicBezTo>
                <a:cubicBezTo>
                  <a:pt x="844" y="258"/>
                  <a:pt x="894" y="325"/>
                  <a:pt x="964" y="349"/>
                </a:cubicBezTo>
                <a:cubicBezTo>
                  <a:pt x="964" y="360"/>
                  <a:pt x="964" y="360"/>
                  <a:pt x="964" y="360"/>
                </a:cubicBezTo>
                <a:cubicBezTo>
                  <a:pt x="420" y="360"/>
                  <a:pt x="420" y="360"/>
                  <a:pt x="420" y="360"/>
                </a:cubicBezTo>
                <a:cubicBezTo>
                  <a:pt x="254" y="360"/>
                  <a:pt x="120" y="494"/>
                  <a:pt x="120" y="660"/>
                </a:cubicBezTo>
                <a:cubicBezTo>
                  <a:pt x="120" y="693"/>
                  <a:pt x="147" y="720"/>
                  <a:pt x="180" y="720"/>
                </a:cubicBezTo>
                <a:cubicBezTo>
                  <a:pt x="256" y="720"/>
                  <a:pt x="256" y="720"/>
                  <a:pt x="256" y="720"/>
                </a:cubicBezTo>
                <a:cubicBezTo>
                  <a:pt x="9" y="1108"/>
                  <a:pt x="9" y="1108"/>
                  <a:pt x="9" y="1108"/>
                </a:cubicBezTo>
                <a:cubicBezTo>
                  <a:pt x="4" y="1116"/>
                  <a:pt x="0" y="1128"/>
                  <a:pt x="0" y="1140"/>
                </a:cubicBezTo>
                <a:cubicBezTo>
                  <a:pt x="0" y="1200"/>
                  <a:pt x="0" y="1200"/>
                  <a:pt x="0" y="1200"/>
                </a:cubicBezTo>
                <a:cubicBezTo>
                  <a:pt x="0" y="1398"/>
                  <a:pt x="161" y="1560"/>
                  <a:pt x="360" y="1560"/>
                </a:cubicBezTo>
                <a:cubicBezTo>
                  <a:pt x="558" y="1560"/>
                  <a:pt x="720" y="1398"/>
                  <a:pt x="720" y="1200"/>
                </a:cubicBezTo>
                <a:cubicBezTo>
                  <a:pt x="720" y="1140"/>
                  <a:pt x="720" y="1140"/>
                  <a:pt x="720" y="1140"/>
                </a:cubicBezTo>
                <a:cubicBezTo>
                  <a:pt x="720" y="1129"/>
                  <a:pt x="716" y="1117"/>
                  <a:pt x="711" y="1108"/>
                </a:cubicBezTo>
                <a:cubicBezTo>
                  <a:pt x="472" y="720"/>
                  <a:pt x="472" y="720"/>
                  <a:pt x="472" y="720"/>
                </a:cubicBezTo>
                <a:cubicBezTo>
                  <a:pt x="964" y="720"/>
                  <a:pt x="964" y="720"/>
                  <a:pt x="964" y="720"/>
                </a:cubicBezTo>
                <a:cubicBezTo>
                  <a:pt x="964" y="840"/>
                  <a:pt x="964" y="840"/>
                  <a:pt x="964" y="840"/>
                </a:cubicBezTo>
                <a:cubicBezTo>
                  <a:pt x="904" y="840"/>
                  <a:pt x="904" y="840"/>
                  <a:pt x="904" y="840"/>
                </a:cubicBezTo>
                <a:cubicBezTo>
                  <a:pt x="871" y="840"/>
                  <a:pt x="844" y="867"/>
                  <a:pt x="844" y="900"/>
                </a:cubicBezTo>
                <a:cubicBezTo>
                  <a:pt x="844" y="1688"/>
                  <a:pt x="844" y="1688"/>
                  <a:pt x="844" y="1688"/>
                </a:cubicBezTo>
                <a:cubicBezTo>
                  <a:pt x="664" y="1688"/>
                  <a:pt x="664" y="1688"/>
                  <a:pt x="664" y="1688"/>
                </a:cubicBezTo>
                <a:cubicBezTo>
                  <a:pt x="498" y="1688"/>
                  <a:pt x="364" y="1822"/>
                  <a:pt x="364" y="1988"/>
                </a:cubicBezTo>
                <a:cubicBezTo>
                  <a:pt x="364" y="2021"/>
                  <a:pt x="391" y="2048"/>
                  <a:pt x="424" y="2048"/>
                </a:cubicBezTo>
                <a:cubicBezTo>
                  <a:pt x="1624" y="2048"/>
                  <a:pt x="1624" y="2048"/>
                  <a:pt x="1624" y="2048"/>
                </a:cubicBezTo>
                <a:cubicBezTo>
                  <a:pt x="1657" y="2048"/>
                  <a:pt x="1684" y="2021"/>
                  <a:pt x="1684" y="1988"/>
                </a:cubicBezTo>
                <a:cubicBezTo>
                  <a:pt x="1684" y="1822"/>
                  <a:pt x="1549" y="1688"/>
                  <a:pt x="1384" y="1688"/>
                </a:cubicBezTo>
                <a:cubicBezTo>
                  <a:pt x="1204" y="1688"/>
                  <a:pt x="1204" y="1688"/>
                  <a:pt x="1204" y="1688"/>
                </a:cubicBezTo>
                <a:cubicBezTo>
                  <a:pt x="1204" y="900"/>
                  <a:pt x="1204" y="900"/>
                  <a:pt x="1204" y="900"/>
                </a:cubicBezTo>
                <a:cubicBezTo>
                  <a:pt x="1204" y="867"/>
                  <a:pt x="1177" y="840"/>
                  <a:pt x="1144" y="840"/>
                </a:cubicBezTo>
                <a:cubicBezTo>
                  <a:pt x="1084" y="840"/>
                  <a:pt x="1084" y="840"/>
                  <a:pt x="1084" y="840"/>
                </a:cubicBezTo>
                <a:cubicBezTo>
                  <a:pt x="1084" y="720"/>
                  <a:pt x="1084" y="720"/>
                  <a:pt x="1084" y="720"/>
                </a:cubicBezTo>
                <a:cubicBezTo>
                  <a:pt x="1584" y="720"/>
                  <a:pt x="1584" y="720"/>
                  <a:pt x="1584" y="720"/>
                </a:cubicBezTo>
                <a:cubicBezTo>
                  <a:pt x="1337" y="1108"/>
                  <a:pt x="1337" y="1108"/>
                  <a:pt x="1337" y="1108"/>
                </a:cubicBezTo>
                <a:cubicBezTo>
                  <a:pt x="1331" y="1117"/>
                  <a:pt x="1328" y="1128"/>
                  <a:pt x="1328" y="1140"/>
                </a:cubicBezTo>
                <a:cubicBezTo>
                  <a:pt x="1328" y="1200"/>
                  <a:pt x="1328" y="1200"/>
                  <a:pt x="1328" y="1200"/>
                </a:cubicBezTo>
                <a:cubicBezTo>
                  <a:pt x="1328" y="1398"/>
                  <a:pt x="1489" y="1560"/>
                  <a:pt x="1688" y="1560"/>
                </a:cubicBezTo>
                <a:cubicBezTo>
                  <a:pt x="1886" y="1560"/>
                  <a:pt x="2048" y="1398"/>
                  <a:pt x="2048" y="1200"/>
                </a:cubicBezTo>
                <a:cubicBezTo>
                  <a:pt x="2048" y="1140"/>
                  <a:pt x="2048" y="1140"/>
                  <a:pt x="2048" y="1140"/>
                </a:cubicBezTo>
                <a:cubicBezTo>
                  <a:pt x="2048" y="1139"/>
                  <a:pt x="2048" y="1139"/>
                  <a:pt x="2048" y="1138"/>
                </a:cubicBezTo>
                <a:cubicBezTo>
                  <a:pt x="2048" y="1129"/>
                  <a:pt x="2045" y="1119"/>
                  <a:pt x="2040" y="1110"/>
                </a:cubicBezTo>
                <a:close/>
                <a:moveTo>
                  <a:pt x="1024" y="120"/>
                </a:moveTo>
                <a:cubicBezTo>
                  <a:pt x="1057" y="120"/>
                  <a:pt x="1084" y="147"/>
                  <a:pt x="1084" y="180"/>
                </a:cubicBezTo>
                <a:cubicBezTo>
                  <a:pt x="1084" y="213"/>
                  <a:pt x="1057" y="240"/>
                  <a:pt x="1024" y="240"/>
                </a:cubicBezTo>
                <a:cubicBezTo>
                  <a:pt x="991" y="240"/>
                  <a:pt x="964" y="213"/>
                  <a:pt x="964" y="180"/>
                </a:cubicBezTo>
                <a:cubicBezTo>
                  <a:pt x="964" y="147"/>
                  <a:pt x="991" y="120"/>
                  <a:pt x="1024" y="120"/>
                </a:cubicBezTo>
                <a:close/>
                <a:moveTo>
                  <a:pt x="360" y="1440"/>
                </a:moveTo>
                <a:cubicBezTo>
                  <a:pt x="227" y="1440"/>
                  <a:pt x="120" y="1332"/>
                  <a:pt x="120" y="1200"/>
                </a:cubicBezTo>
                <a:cubicBezTo>
                  <a:pt x="600" y="1200"/>
                  <a:pt x="600" y="1200"/>
                  <a:pt x="600" y="1200"/>
                </a:cubicBezTo>
                <a:cubicBezTo>
                  <a:pt x="600" y="1332"/>
                  <a:pt x="492" y="1440"/>
                  <a:pt x="360" y="1440"/>
                </a:cubicBezTo>
                <a:close/>
                <a:moveTo>
                  <a:pt x="553" y="1080"/>
                </a:moveTo>
                <a:cubicBezTo>
                  <a:pt x="169" y="1080"/>
                  <a:pt x="169" y="1080"/>
                  <a:pt x="169" y="1080"/>
                </a:cubicBezTo>
                <a:cubicBezTo>
                  <a:pt x="364" y="773"/>
                  <a:pt x="364" y="773"/>
                  <a:pt x="364" y="773"/>
                </a:cubicBezTo>
                <a:lnTo>
                  <a:pt x="553" y="1080"/>
                </a:lnTo>
                <a:close/>
                <a:moveTo>
                  <a:pt x="964" y="960"/>
                </a:moveTo>
                <a:cubicBezTo>
                  <a:pt x="1084" y="960"/>
                  <a:pt x="1084" y="960"/>
                  <a:pt x="1084" y="960"/>
                </a:cubicBezTo>
                <a:cubicBezTo>
                  <a:pt x="1084" y="1688"/>
                  <a:pt x="1084" y="1688"/>
                  <a:pt x="1084" y="1688"/>
                </a:cubicBezTo>
                <a:cubicBezTo>
                  <a:pt x="964" y="1688"/>
                  <a:pt x="964" y="1688"/>
                  <a:pt x="964" y="1688"/>
                </a:cubicBezTo>
                <a:lnTo>
                  <a:pt x="964" y="960"/>
                </a:lnTo>
                <a:close/>
                <a:moveTo>
                  <a:pt x="1384" y="1808"/>
                </a:moveTo>
                <a:cubicBezTo>
                  <a:pt x="1462" y="1808"/>
                  <a:pt x="1529" y="1858"/>
                  <a:pt x="1554" y="1928"/>
                </a:cubicBezTo>
                <a:cubicBezTo>
                  <a:pt x="494" y="1928"/>
                  <a:pt x="494" y="1928"/>
                  <a:pt x="494" y="1928"/>
                </a:cubicBezTo>
                <a:cubicBezTo>
                  <a:pt x="519" y="1858"/>
                  <a:pt x="586" y="1808"/>
                  <a:pt x="664" y="1808"/>
                </a:cubicBezTo>
                <a:lnTo>
                  <a:pt x="1384" y="1808"/>
                </a:lnTo>
                <a:close/>
                <a:moveTo>
                  <a:pt x="250" y="600"/>
                </a:moveTo>
                <a:cubicBezTo>
                  <a:pt x="275" y="530"/>
                  <a:pt x="342" y="480"/>
                  <a:pt x="420" y="480"/>
                </a:cubicBezTo>
                <a:cubicBezTo>
                  <a:pt x="1628" y="480"/>
                  <a:pt x="1628" y="480"/>
                  <a:pt x="1628" y="480"/>
                </a:cubicBezTo>
                <a:cubicBezTo>
                  <a:pt x="1706" y="480"/>
                  <a:pt x="1773" y="530"/>
                  <a:pt x="1798" y="600"/>
                </a:cubicBezTo>
                <a:lnTo>
                  <a:pt x="250" y="600"/>
                </a:lnTo>
                <a:close/>
                <a:moveTo>
                  <a:pt x="1692" y="773"/>
                </a:moveTo>
                <a:cubicBezTo>
                  <a:pt x="1881" y="1080"/>
                  <a:pt x="1881" y="1080"/>
                  <a:pt x="1881" y="1080"/>
                </a:cubicBezTo>
                <a:cubicBezTo>
                  <a:pt x="1497" y="1080"/>
                  <a:pt x="1497" y="1080"/>
                  <a:pt x="1497" y="1080"/>
                </a:cubicBezTo>
                <a:lnTo>
                  <a:pt x="1692" y="773"/>
                </a:lnTo>
                <a:close/>
                <a:moveTo>
                  <a:pt x="1688" y="1440"/>
                </a:moveTo>
                <a:cubicBezTo>
                  <a:pt x="1555" y="1440"/>
                  <a:pt x="1448" y="1332"/>
                  <a:pt x="1448" y="1200"/>
                </a:cubicBezTo>
                <a:cubicBezTo>
                  <a:pt x="1928" y="1200"/>
                  <a:pt x="1928" y="1200"/>
                  <a:pt x="1928" y="1200"/>
                </a:cubicBezTo>
                <a:cubicBezTo>
                  <a:pt x="1928" y="1332"/>
                  <a:pt x="1820" y="1440"/>
                  <a:pt x="1688" y="14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43" name="Freeform 46"/>
          <p:cNvSpPr>
            <a:spLocks noEditPoints="1"/>
          </p:cNvSpPr>
          <p:nvPr/>
        </p:nvSpPr>
        <p:spPr bwMode="auto">
          <a:xfrm>
            <a:off x="723902" y="5927341"/>
            <a:ext cx="395908" cy="392504"/>
          </a:xfrm>
          <a:custGeom>
            <a:avLst/>
            <a:gdLst>
              <a:gd name="T0" fmla="*/ 1684 w 2065"/>
              <a:gd name="T1" fmla="*/ 467 h 2048"/>
              <a:gd name="T2" fmla="*/ 1624 w 2065"/>
              <a:gd name="T3" fmla="*/ 0 h 2048"/>
              <a:gd name="T4" fmla="*/ 617 w 2065"/>
              <a:gd name="T5" fmla="*/ 18 h 2048"/>
              <a:gd name="T6" fmla="*/ 60 w 2065"/>
              <a:gd name="T7" fmla="*/ 240 h 2048"/>
              <a:gd name="T8" fmla="*/ 0 w 2065"/>
              <a:gd name="T9" fmla="*/ 1988 h 2048"/>
              <a:gd name="T10" fmla="*/ 1384 w 2065"/>
              <a:gd name="T11" fmla="*/ 2048 h 2048"/>
              <a:gd name="T12" fmla="*/ 1444 w 2065"/>
              <a:gd name="T13" fmla="*/ 1808 h 2048"/>
              <a:gd name="T14" fmla="*/ 1684 w 2065"/>
              <a:gd name="T15" fmla="*/ 1748 h 2048"/>
              <a:gd name="T16" fmla="*/ 1995 w 2065"/>
              <a:gd name="T17" fmla="*/ 664 h 2048"/>
              <a:gd name="T18" fmla="*/ 1741 w 2065"/>
              <a:gd name="T19" fmla="*/ 410 h 2048"/>
              <a:gd name="T20" fmla="*/ 600 w 2065"/>
              <a:gd name="T21" fmla="*/ 360 h 2048"/>
              <a:gd name="T22" fmla="*/ 600 w 2065"/>
              <a:gd name="T23" fmla="*/ 205 h 2048"/>
              <a:gd name="T24" fmla="*/ 120 w 2065"/>
              <a:gd name="T25" fmla="*/ 1928 h 2048"/>
              <a:gd name="T26" fmla="*/ 275 w 2065"/>
              <a:gd name="T27" fmla="*/ 360 h 2048"/>
              <a:gd name="T28" fmla="*/ 240 w 2065"/>
              <a:gd name="T29" fmla="*/ 419 h 2048"/>
              <a:gd name="T30" fmla="*/ 240 w 2065"/>
              <a:gd name="T31" fmla="*/ 1748 h 2048"/>
              <a:gd name="T32" fmla="*/ 1324 w 2065"/>
              <a:gd name="T33" fmla="*/ 1808 h 2048"/>
              <a:gd name="T34" fmla="*/ 1564 w 2065"/>
              <a:gd name="T35" fmla="*/ 1688 h 2048"/>
              <a:gd name="T36" fmla="*/ 360 w 2065"/>
              <a:gd name="T37" fmla="*/ 480 h 2048"/>
              <a:gd name="T38" fmla="*/ 720 w 2065"/>
              <a:gd name="T39" fmla="*/ 420 h 2048"/>
              <a:gd name="T40" fmla="*/ 1564 w 2065"/>
              <a:gd name="T41" fmla="*/ 120 h 2048"/>
              <a:gd name="T42" fmla="*/ 1097 w 2065"/>
              <a:gd name="T43" fmla="*/ 1053 h 2048"/>
              <a:gd name="T44" fmla="*/ 862 w 2065"/>
              <a:gd name="T45" fmla="*/ 1457 h 2048"/>
              <a:gd name="T46" fmla="*/ 946 w 2065"/>
              <a:gd name="T47" fmla="*/ 1543 h 2048"/>
              <a:gd name="T48" fmla="*/ 1352 w 2065"/>
              <a:gd name="T49" fmla="*/ 1308 h 2048"/>
              <a:gd name="T50" fmla="*/ 1564 w 2065"/>
              <a:gd name="T51" fmla="*/ 1688 h 2048"/>
              <a:gd name="T52" fmla="*/ 1086 w 2065"/>
              <a:gd name="T53" fmla="*/ 1319 h 2048"/>
              <a:gd name="T54" fmla="*/ 1177 w 2065"/>
              <a:gd name="T55" fmla="*/ 1288 h 2048"/>
              <a:gd name="T56" fmla="*/ 1189 w 2065"/>
              <a:gd name="T57" fmla="*/ 1131 h 2048"/>
              <a:gd name="T58" fmla="*/ 1698 w 2065"/>
              <a:gd name="T59" fmla="*/ 792 h 2048"/>
              <a:gd name="T60" fmla="*/ 1910 w 2065"/>
              <a:gd name="T61" fmla="*/ 580 h 2048"/>
              <a:gd name="T62" fmla="*/ 1698 w 2065"/>
              <a:gd name="T63" fmla="*/ 622 h 2048"/>
              <a:gd name="T64" fmla="*/ 1910 w 2065"/>
              <a:gd name="T65" fmla="*/ 495 h 2048"/>
              <a:gd name="T66" fmla="*/ 837 w 2065"/>
              <a:gd name="T67" fmla="*/ 1287 h 2048"/>
              <a:gd name="T68" fmla="*/ 617 w 2065"/>
              <a:gd name="T69" fmla="*/ 1542 h 2048"/>
              <a:gd name="T70" fmla="*/ 497 w 2065"/>
              <a:gd name="T71" fmla="*/ 1337 h 2048"/>
              <a:gd name="T72" fmla="*/ 644 w 2065"/>
              <a:gd name="T73" fmla="*/ 1399 h 2048"/>
              <a:gd name="T74" fmla="*/ 811 w 2065"/>
              <a:gd name="T75" fmla="*/ 1207 h 2048"/>
              <a:gd name="T76" fmla="*/ 844 w 2065"/>
              <a:gd name="T77" fmla="*/ 300 h 2048"/>
              <a:gd name="T78" fmla="*/ 1384 w 2065"/>
              <a:gd name="T79" fmla="*/ 240 h 2048"/>
              <a:gd name="T80" fmla="*/ 1384 w 2065"/>
              <a:gd name="T81" fmla="*/ 360 h 2048"/>
              <a:gd name="T82" fmla="*/ 844 w 2065"/>
              <a:gd name="T83" fmla="*/ 300 h 2048"/>
              <a:gd name="T84" fmla="*/ 904 w 2065"/>
              <a:gd name="T85" fmla="*/ 480 h 2048"/>
              <a:gd name="T86" fmla="*/ 1444 w 2065"/>
              <a:gd name="T87" fmla="*/ 540 h 2048"/>
              <a:gd name="T88" fmla="*/ 904 w 2065"/>
              <a:gd name="T89" fmla="*/ 60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65" h="2048">
                <a:moveTo>
                  <a:pt x="1741" y="410"/>
                </a:moveTo>
                <a:cubicBezTo>
                  <a:pt x="1684" y="467"/>
                  <a:pt x="1684" y="467"/>
                  <a:pt x="1684" y="467"/>
                </a:cubicBezTo>
                <a:cubicBezTo>
                  <a:pt x="1684" y="60"/>
                  <a:pt x="1684" y="60"/>
                  <a:pt x="1684" y="60"/>
                </a:cubicBezTo>
                <a:cubicBezTo>
                  <a:pt x="1684" y="27"/>
                  <a:pt x="1657" y="0"/>
                  <a:pt x="1624" y="0"/>
                </a:cubicBezTo>
                <a:cubicBezTo>
                  <a:pt x="660" y="0"/>
                  <a:pt x="660" y="0"/>
                  <a:pt x="660" y="0"/>
                </a:cubicBezTo>
                <a:cubicBezTo>
                  <a:pt x="644" y="0"/>
                  <a:pt x="629" y="6"/>
                  <a:pt x="617" y="18"/>
                </a:cubicBezTo>
                <a:cubicBezTo>
                  <a:pt x="395" y="240"/>
                  <a:pt x="395" y="240"/>
                  <a:pt x="395" y="240"/>
                </a:cubicBezTo>
                <a:cubicBezTo>
                  <a:pt x="60" y="240"/>
                  <a:pt x="60" y="240"/>
                  <a:pt x="60" y="240"/>
                </a:cubicBezTo>
                <a:cubicBezTo>
                  <a:pt x="27" y="240"/>
                  <a:pt x="0" y="267"/>
                  <a:pt x="0" y="300"/>
                </a:cubicBezTo>
                <a:cubicBezTo>
                  <a:pt x="0" y="1988"/>
                  <a:pt x="0" y="1988"/>
                  <a:pt x="0" y="1988"/>
                </a:cubicBezTo>
                <a:cubicBezTo>
                  <a:pt x="0" y="2021"/>
                  <a:pt x="27" y="2048"/>
                  <a:pt x="60" y="2048"/>
                </a:cubicBezTo>
                <a:cubicBezTo>
                  <a:pt x="1384" y="2048"/>
                  <a:pt x="1384" y="2048"/>
                  <a:pt x="1384" y="2048"/>
                </a:cubicBezTo>
                <a:cubicBezTo>
                  <a:pt x="1417" y="2048"/>
                  <a:pt x="1444" y="2021"/>
                  <a:pt x="1444" y="1988"/>
                </a:cubicBezTo>
                <a:cubicBezTo>
                  <a:pt x="1444" y="1808"/>
                  <a:pt x="1444" y="1808"/>
                  <a:pt x="1444" y="1808"/>
                </a:cubicBezTo>
                <a:cubicBezTo>
                  <a:pt x="1624" y="1808"/>
                  <a:pt x="1624" y="1808"/>
                  <a:pt x="1624" y="1808"/>
                </a:cubicBezTo>
                <a:cubicBezTo>
                  <a:pt x="1657" y="1808"/>
                  <a:pt x="1684" y="1781"/>
                  <a:pt x="1684" y="1748"/>
                </a:cubicBezTo>
                <a:cubicBezTo>
                  <a:pt x="1684" y="976"/>
                  <a:pt x="1684" y="976"/>
                  <a:pt x="1684" y="976"/>
                </a:cubicBezTo>
                <a:cubicBezTo>
                  <a:pt x="1995" y="664"/>
                  <a:pt x="1995" y="664"/>
                  <a:pt x="1995" y="664"/>
                </a:cubicBezTo>
                <a:cubicBezTo>
                  <a:pt x="2065" y="594"/>
                  <a:pt x="2065" y="480"/>
                  <a:pt x="1995" y="410"/>
                </a:cubicBezTo>
                <a:cubicBezTo>
                  <a:pt x="1925" y="340"/>
                  <a:pt x="1811" y="340"/>
                  <a:pt x="1741" y="410"/>
                </a:cubicBezTo>
                <a:close/>
                <a:moveTo>
                  <a:pt x="600" y="205"/>
                </a:moveTo>
                <a:cubicBezTo>
                  <a:pt x="600" y="360"/>
                  <a:pt x="600" y="360"/>
                  <a:pt x="600" y="360"/>
                </a:cubicBezTo>
                <a:cubicBezTo>
                  <a:pt x="445" y="360"/>
                  <a:pt x="445" y="360"/>
                  <a:pt x="445" y="360"/>
                </a:cubicBezTo>
                <a:lnTo>
                  <a:pt x="600" y="205"/>
                </a:lnTo>
                <a:close/>
                <a:moveTo>
                  <a:pt x="1324" y="1928"/>
                </a:moveTo>
                <a:cubicBezTo>
                  <a:pt x="120" y="1928"/>
                  <a:pt x="120" y="1928"/>
                  <a:pt x="120" y="1928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275" y="360"/>
                  <a:pt x="275" y="360"/>
                  <a:pt x="275" y="360"/>
                </a:cubicBezTo>
                <a:cubicBezTo>
                  <a:pt x="257" y="378"/>
                  <a:pt x="257" y="378"/>
                  <a:pt x="257" y="378"/>
                </a:cubicBezTo>
                <a:cubicBezTo>
                  <a:pt x="247" y="388"/>
                  <a:pt x="240" y="403"/>
                  <a:pt x="240" y="419"/>
                </a:cubicBezTo>
                <a:cubicBezTo>
                  <a:pt x="240" y="419"/>
                  <a:pt x="240" y="420"/>
                  <a:pt x="240" y="420"/>
                </a:cubicBezTo>
                <a:cubicBezTo>
                  <a:pt x="240" y="1748"/>
                  <a:pt x="240" y="1748"/>
                  <a:pt x="240" y="1748"/>
                </a:cubicBezTo>
                <a:cubicBezTo>
                  <a:pt x="240" y="1781"/>
                  <a:pt x="267" y="1808"/>
                  <a:pt x="300" y="1808"/>
                </a:cubicBezTo>
                <a:cubicBezTo>
                  <a:pt x="1324" y="1808"/>
                  <a:pt x="1324" y="1808"/>
                  <a:pt x="1324" y="1808"/>
                </a:cubicBezTo>
                <a:lnTo>
                  <a:pt x="1324" y="1928"/>
                </a:lnTo>
                <a:close/>
                <a:moveTo>
                  <a:pt x="1564" y="1688"/>
                </a:moveTo>
                <a:cubicBezTo>
                  <a:pt x="360" y="1688"/>
                  <a:pt x="360" y="1688"/>
                  <a:pt x="360" y="1688"/>
                </a:cubicBezTo>
                <a:cubicBezTo>
                  <a:pt x="360" y="480"/>
                  <a:pt x="360" y="480"/>
                  <a:pt x="360" y="480"/>
                </a:cubicBezTo>
                <a:cubicBezTo>
                  <a:pt x="660" y="480"/>
                  <a:pt x="660" y="480"/>
                  <a:pt x="660" y="480"/>
                </a:cubicBezTo>
                <a:cubicBezTo>
                  <a:pt x="693" y="480"/>
                  <a:pt x="720" y="453"/>
                  <a:pt x="720" y="420"/>
                </a:cubicBezTo>
                <a:cubicBezTo>
                  <a:pt x="720" y="120"/>
                  <a:pt x="720" y="120"/>
                  <a:pt x="720" y="120"/>
                </a:cubicBezTo>
                <a:cubicBezTo>
                  <a:pt x="1564" y="120"/>
                  <a:pt x="1564" y="120"/>
                  <a:pt x="1564" y="120"/>
                </a:cubicBezTo>
                <a:cubicBezTo>
                  <a:pt x="1564" y="587"/>
                  <a:pt x="1564" y="587"/>
                  <a:pt x="1564" y="587"/>
                </a:cubicBezTo>
                <a:cubicBezTo>
                  <a:pt x="1097" y="1053"/>
                  <a:pt x="1097" y="1053"/>
                  <a:pt x="1097" y="1053"/>
                </a:cubicBezTo>
                <a:cubicBezTo>
                  <a:pt x="1014" y="1136"/>
                  <a:pt x="966" y="1244"/>
                  <a:pt x="960" y="1360"/>
                </a:cubicBezTo>
                <a:cubicBezTo>
                  <a:pt x="862" y="1457"/>
                  <a:pt x="862" y="1457"/>
                  <a:pt x="862" y="1457"/>
                </a:cubicBezTo>
                <a:cubicBezTo>
                  <a:pt x="838" y="1480"/>
                  <a:pt x="838" y="1518"/>
                  <a:pt x="861" y="1542"/>
                </a:cubicBezTo>
                <a:cubicBezTo>
                  <a:pt x="884" y="1566"/>
                  <a:pt x="922" y="1566"/>
                  <a:pt x="946" y="1543"/>
                </a:cubicBezTo>
                <a:cubicBezTo>
                  <a:pt x="1045" y="1445"/>
                  <a:pt x="1045" y="1445"/>
                  <a:pt x="1045" y="1445"/>
                </a:cubicBezTo>
                <a:cubicBezTo>
                  <a:pt x="1161" y="1439"/>
                  <a:pt x="1269" y="1391"/>
                  <a:pt x="1352" y="1308"/>
                </a:cubicBezTo>
                <a:cubicBezTo>
                  <a:pt x="1564" y="1096"/>
                  <a:pt x="1564" y="1096"/>
                  <a:pt x="1564" y="1096"/>
                </a:cubicBezTo>
                <a:lnTo>
                  <a:pt x="1564" y="1688"/>
                </a:lnTo>
                <a:close/>
                <a:moveTo>
                  <a:pt x="1177" y="1288"/>
                </a:moveTo>
                <a:cubicBezTo>
                  <a:pt x="1148" y="1303"/>
                  <a:pt x="1118" y="1313"/>
                  <a:pt x="1086" y="1319"/>
                </a:cubicBezTo>
                <a:cubicBezTo>
                  <a:pt x="1092" y="1288"/>
                  <a:pt x="1102" y="1257"/>
                  <a:pt x="1117" y="1228"/>
                </a:cubicBezTo>
                <a:lnTo>
                  <a:pt x="1177" y="1288"/>
                </a:lnTo>
                <a:close/>
                <a:moveTo>
                  <a:pt x="1274" y="1216"/>
                </a:moveTo>
                <a:cubicBezTo>
                  <a:pt x="1189" y="1131"/>
                  <a:pt x="1189" y="1131"/>
                  <a:pt x="1189" y="1131"/>
                </a:cubicBezTo>
                <a:cubicBezTo>
                  <a:pt x="1613" y="707"/>
                  <a:pt x="1613" y="707"/>
                  <a:pt x="1613" y="707"/>
                </a:cubicBezTo>
                <a:cubicBezTo>
                  <a:pt x="1698" y="792"/>
                  <a:pt x="1698" y="792"/>
                  <a:pt x="1698" y="792"/>
                </a:cubicBezTo>
                <a:lnTo>
                  <a:pt x="1274" y="1216"/>
                </a:lnTo>
                <a:close/>
                <a:moveTo>
                  <a:pt x="1910" y="580"/>
                </a:moveTo>
                <a:cubicBezTo>
                  <a:pt x="1783" y="707"/>
                  <a:pt x="1783" y="707"/>
                  <a:pt x="1783" y="707"/>
                </a:cubicBezTo>
                <a:cubicBezTo>
                  <a:pt x="1698" y="622"/>
                  <a:pt x="1698" y="622"/>
                  <a:pt x="1698" y="622"/>
                </a:cubicBezTo>
                <a:cubicBezTo>
                  <a:pt x="1826" y="495"/>
                  <a:pt x="1826" y="495"/>
                  <a:pt x="1826" y="495"/>
                </a:cubicBezTo>
                <a:cubicBezTo>
                  <a:pt x="1849" y="471"/>
                  <a:pt x="1887" y="471"/>
                  <a:pt x="1910" y="495"/>
                </a:cubicBezTo>
                <a:cubicBezTo>
                  <a:pt x="1934" y="518"/>
                  <a:pt x="1934" y="556"/>
                  <a:pt x="1910" y="580"/>
                </a:cubicBezTo>
                <a:close/>
                <a:moveTo>
                  <a:pt x="837" y="1287"/>
                </a:moveTo>
                <a:cubicBezTo>
                  <a:pt x="713" y="1527"/>
                  <a:pt x="713" y="1527"/>
                  <a:pt x="713" y="1527"/>
                </a:cubicBezTo>
                <a:cubicBezTo>
                  <a:pt x="695" y="1563"/>
                  <a:pt x="646" y="1571"/>
                  <a:pt x="617" y="1542"/>
                </a:cubicBezTo>
                <a:cubicBezTo>
                  <a:pt x="497" y="1422"/>
                  <a:pt x="497" y="1422"/>
                  <a:pt x="497" y="1422"/>
                </a:cubicBezTo>
                <a:cubicBezTo>
                  <a:pt x="474" y="1399"/>
                  <a:pt x="474" y="1361"/>
                  <a:pt x="497" y="1337"/>
                </a:cubicBezTo>
                <a:cubicBezTo>
                  <a:pt x="521" y="1314"/>
                  <a:pt x="559" y="1314"/>
                  <a:pt x="582" y="1337"/>
                </a:cubicBezTo>
                <a:cubicBezTo>
                  <a:pt x="644" y="1399"/>
                  <a:pt x="644" y="1399"/>
                  <a:pt x="644" y="1399"/>
                </a:cubicBezTo>
                <a:cubicBezTo>
                  <a:pt x="731" y="1232"/>
                  <a:pt x="731" y="1232"/>
                  <a:pt x="731" y="1232"/>
                </a:cubicBezTo>
                <a:cubicBezTo>
                  <a:pt x="746" y="1203"/>
                  <a:pt x="782" y="1191"/>
                  <a:pt x="811" y="1207"/>
                </a:cubicBezTo>
                <a:cubicBezTo>
                  <a:pt x="841" y="1222"/>
                  <a:pt x="852" y="1258"/>
                  <a:pt x="837" y="1287"/>
                </a:cubicBezTo>
                <a:close/>
                <a:moveTo>
                  <a:pt x="844" y="300"/>
                </a:moveTo>
                <a:cubicBezTo>
                  <a:pt x="844" y="267"/>
                  <a:pt x="871" y="240"/>
                  <a:pt x="904" y="240"/>
                </a:cubicBezTo>
                <a:cubicBezTo>
                  <a:pt x="1384" y="240"/>
                  <a:pt x="1384" y="240"/>
                  <a:pt x="1384" y="240"/>
                </a:cubicBezTo>
                <a:cubicBezTo>
                  <a:pt x="1417" y="240"/>
                  <a:pt x="1444" y="267"/>
                  <a:pt x="1444" y="300"/>
                </a:cubicBezTo>
                <a:cubicBezTo>
                  <a:pt x="1444" y="333"/>
                  <a:pt x="1417" y="360"/>
                  <a:pt x="1384" y="360"/>
                </a:cubicBezTo>
                <a:cubicBezTo>
                  <a:pt x="904" y="360"/>
                  <a:pt x="904" y="360"/>
                  <a:pt x="904" y="360"/>
                </a:cubicBezTo>
                <a:cubicBezTo>
                  <a:pt x="871" y="360"/>
                  <a:pt x="844" y="333"/>
                  <a:pt x="844" y="300"/>
                </a:cubicBezTo>
                <a:close/>
                <a:moveTo>
                  <a:pt x="844" y="540"/>
                </a:moveTo>
                <a:cubicBezTo>
                  <a:pt x="844" y="507"/>
                  <a:pt x="871" y="480"/>
                  <a:pt x="904" y="480"/>
                </a:cubicBezTo>
                <a:cubicBezTo>
                  <a:pt x="1384" y="480"/>
                  <a:pt x="1384" y="480"/>
                  <a:pt x="1384" y="480"/>
                </a:cubicBezTo>
                <a:cubicBezTo>
                  <a:pt x="1417" y="480"/>
                  <a:pt x="1444" y="507"/>
                  <a:pt x="1444" y="540"/>
                </a:cubicBezTo>
                <a:cubicBezTo>
                  <a:pt x="1444" y="573"/>
                  <a:pt x="1417" y="600"/>
                  <a:pt x="1384" y="600"/>
                </a:cubicBezTo>
                <a:cubicBezTo>
                  <a:pt x="904" y="600"/>
                  <a:pt x="904" y="600"/>
                  <a:pt x="904" y="600"/>
                </a:cubicBezTo>
                <a:cubicBezTo>
                  <a:pt x="871" y="600"/>
                  <a:pt x="844" y="573"/>
                  <a:pt x="844" y="5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44" name="Freeform 48"/>
          <p:cNvSpPr>
            <a:spLocks noEditPoints="1"/>
          </p:cNvSpPr>
          <p:nvPr/>
        </p:nvSpPr>
        <p:spPr bwMode="auto">
          <a:xfrm>
            <a:off x="2180642" y="5927341"/>
            <a:ext cx="394148" cy="392504"/>
          </a:xfrm>
          <a:custGeom>
            <a:avLst/>
            <a:gdLst>
              <a:gd name="T0" fmla="*/ 428 w 2056"/>
              <a:gd name="T1" fmla="*/ 120 h 2048"/>
              <a:gd name="T2" fmla="*/ 124 w 2056"/>
              <a:gd name="T3" fmla="*/ 424 h 2048"/>
              <a:gd name="T4" fmla="*/ 4 w 2056"/>
              <a:gd name="T5" fmla="*/ 424 h 2048"/>
              <a:gd name="T6" fmla="*/ 64 w 2056"/>
              <a:gd name="T7" fmla="*/ 0 h 2048"/>
              <a:gd name="T8" fmla="*/ 488 w 2056"/>
              <a:gd name="T9" fmla="*/ 60 h 2048"/>
              <a:gd name="T10" fmla="*/ 1932 w 2056"/>
              <a:gd name="T11" fmla="*/ 1624 h 2048"/>
              <a:gd name="T12" fmla="*/ 1628 w 2056"/>
              <a:gd name="T13" fmla="*/ 1928 h 2048"/>
              <a:gd name="T14" fmla="*/ 1628 w 2056"/>
              <a:gd name="T15" fmla="*/ 2048 h 2048"/>
              <a:gd name="T16" fmla="*/ 2052 w 2056"/>
              <a:gd name="T17" fmla="*/ 1988 h 2048"/>
              <a:gd name="T18" fmla="*/ 1992 w 2056"/>
              <a:gd name="T19" fmla="*/ 1564 h 2048"/>
              <a:gd name="T20" fmla="*/ 1628 w 2056"/>
              <a:gd name="T21" fmla="*/ 120 h 2048"/>
              <a:gd name="T22" fmla="*/ 1932 w 2056"/>
              <a:gd name="T23" fmla="*/ 424 h 2048"/>
              <a:gd name="T24" fmla="*/ 2052 w 2056"/>
              <a:gd name="T25" fmla="*/ 424 h 2048"/>
              <a:gd name="T26" fmla="*/ 1992 w 2056"/>
              <a:gd name="T27" fmla="*/ 0 h 2048"/>
              <a:gd name="T28" fmla="*/ 1568 w 2056"/>
              <a:gd name="T29" fmla="*/ 60 h 2048"/>
              <a:gd name="T30" fmla="*/ 124 w 2056"/>
              <a:gd name="T31" fmla="*/ 1928 h 2048"/>
              <a:gd name="T32" fmla="*/ 64 w 2056"/>
              <a:gd name="T33" fmla="*/ 1564 h 2048"/>
              <a:gd name="T34" fmla="*/ 4 w 2056"/>
              <a:gd name="T35" fmla="*/ 1988 h 2048"/>
              <a:gd name="T36" fmla="*/ 428 w 2056"/>
              <a:gd name="T37" fmla="*/ 2048 h 2048"/>
              <a:gd name="T38" fmla="*/ 428 w 2056"/>
              <a:gd name="T39" fmla="*/ 1928 h 2048"/>
              <a:gd name="T40" fmla="*/ 728 w 2056"/>
              <a:gd name="T41" fmla="*/ 60 h 2048"/>
              <a:gd name="T42" fmla="*/ 1268 w 2056"/>
              <a:gd name="T43" fmla="*/ 120 h 2048"/>
              <a:gd name="T44" fmla="*/ 1268 w 2056"/>
              <a:gd name="T45" fmla="*/ 0 h 2048"/>
              <a:gd name="T46" fmla="*/ 1268 w 2056"/>
              <a:gd name="T47" fmla="*/ 1928 h 2048"/>
              <a:gd name="T48" fmla="*/ 728 w 2056"/>
              <a:gd name="T49" fmla="*/ 1988 h 2048"/>
              <a:gd name="T50" fmla="*/ 1268 w 2056"/>
              <a:gd name="T51" fmla="*/ 2048 h 2048"/>
              <a:gd name="T52" fmla="*/ 1268 w 2056"/>
              <a:gd name="T53" fmla="*/ 1928 h 2048"/>
              <a:gd name="T54" fmla="*/ 2040 w 2056"/>
              <a:gd name="T55" fmla="*/ 1059 h 2048"/>
              <a:gd name="T56" fmla="*/ 1028 w 2056"/>
              <a:gd name="T57" fmla="*/ 1684 h 2048"/>
              <a:gd name="T58" fmla="*/ 15 w 2056"/>
              <a:gd name="T59" fmla="*/ 1059 h 2048"/>
              <a:gd name="T60" fmla="*/ 308 w 2056"/>
              <a:gd name="T61" fmla="*/ 679 h 2048"/>
              <a:gd name="T62" fmla="*/ 1748 w 2056"/>
              <a:gd name="T63" fmla="*/ 678 h 2048"/>
              <a:gd name="T64" fmla="*/ 996 w 2056"/>
              <a:gd name="T65" fmla="*/ 1563 h 2048"/>
              <a:gd name="T66" fmla="*/ 998 w 2056"/>
              <a:gd name="T67" fmla="*/ 485 h 2048"/>
              <a:gd name="T68" fmla="*/ 140 w 2056"/>
              <a:gd name="T69" fmla="*/ 1024 h 2048"/>
              <a:gd name="T70" fmla="*/ 996 w 2056"/>
              <a:gd name="T71" fmla="*/ 1563 h 2048"/>
              <a:gd name="T72" fmla="*/ 1448 w 2056"/>
              <a:gd name="T73" fmla="*/ 1024 h 2048"/>
              <a:gd name="T74" fmla="*/ 608 w 2056"/>
              <a:gd name="T75" fmla="*/ 1024 h 2048"/>
              <a:gd name="T76" fmla="*/ 1916 w 2056"/>
              <a:gd name="T77" fmla="*/ 1024 h 2048"/>
              <a:gd name="T78" fmla="*/ 1060 w 2056"/>
              <a:gd name="T79" fmla="*/ 485 h 2048"/>
              <a:gd name="T80" fmla="*/ 1057 w 2056"/>
              <a:gd name="T81" fmla="*/ 1563 h 2048"/>
              <a:gd name="T82" fmla="*/ 1916 w 2056"/>
              <a:gd name="T83" fmla="*/ 1024 h 2048"/>
              <a:gd name="T84" fmla="*/ 1088 w 2056"/>
              <a:gd name="T85" fmla="*/ 1331 h 2048"/>
              <a:gd name="T86" fmla="*/ 1027 w 2056"/>
              <a:gd name="T87" fmla="*/ 982 h 2048"/>
              <a:gd name="T88" fmla="*/ 1027 w 2056"/>
              <a:gd name="T89" fmla="*/ 862 h 2048"/>
              <a:gd name="T90" fmla="*/ 1147 w 2056"/>
              <a:gd name="T91" fmla="*/ 982 h 2048"/>
              <a:gd name="T92" fmla="*/ 1088 w 2056"/>
              <a:gd name="T93" fmla="*/ 752 h 2048"/>
              <a:gd name="T94" fmla="*/ 1028 w 2056"/>
              <a:gd name="T95" fmla="*/ 604 h 2048"/>
              <a:gd name="T96" fmla="*/ 968 w 2056"/>
              <a:gd name="T97" fmla="*/ 752 h 2048"/>
              <a:gd name="T98" fmla="*/ 1027 w 2056"/>
              <a:gd name="T99" fmla="*/ 1102 h 2048"/>
              <a:gd name="T100" fmla="*/ 1027 w 2056"/>
              <a:gd name="T101" fmla="*/ 1222 h 2048"/>
              <a:gd name="T102" fmla="*/ 907 w 2056"/>
              <a:gd name="T103" fmla="*/ 1102 h 2048"/>
              <a:gd name="T104" fmla="*/ 968 w 2056"/>
              <a:gd name="T105" fmla="*/ 1331 h 2048"/>
              <a:gd name="T106" fmla="*/ 1028 w 2056"/>
              <a:gd name="T107" fmla="*/ 144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56" h="2048">
                <a:moveTo>
                  <a:pt x="488" y="60"/>
                </a:moveTo>
                <a:cubicBezTo>
                  <a:pt x="488" y="93"/>
                  <a:pt x="461" y="120"/>
                  <a:pt x="428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4" y="424"/>
                  <a:pt x="124" y="424"/>
                  <a:pt x="124" y="424"/>
                </a:cubicBezTo>
                <a:cubicBezTo>
                  <a:pt x="124" y="457"/>
                  <a:pt x="97" y="484"/>
                  <a:pt x="64" y="484"/>
                </a:cubicBezTo>
                <a:cubicBezTo>
                  <a:pt x="31" y="484"/>
                  <a:pt x="4" y="457"/>
                  <a:pt x="4" y="424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27"/>
                  <a:pt x="31" y="0"/>
                  <a:pt x="64" y="0"/>
                </a:cubicBezTo>
                <a:cubicBezTo>
                  <a:pt x="428" y="0"/>
                  <a:pt x="428" y="0"/>
                  <a:pt x="428" y="0"/>
                </a:cubicBezTo>
                <a:cubicBezTo>
                  <a:pt x="461" y="0"/>
                  <a:pt x="488" y="27"/>
                  <a:pt x="488" y="60"/>
                </a:cubicBezTo>
                <a:close/>
                <a:moveTo>
                  <a:pt x="1992" y="1564"/>
                </a:moveTo>
                <a:cubicBezTo>
                  <a:pt x="1959" y="1564"/>
                  <a:pt x="1932" y="1591"/>
                  <a:pt x="1932" y="1624"/>
                </a:cubicBezTo>
                <a:cubicBezTo>
                  <a:pt x="1932" y="1928"/>
                  <a:pt x="1932" y="1928"/>
                  <a:pt x="1932" y="1928"/>
                </a:cubicBezTo>
                <a:cubicBezTo>
                  <a:pt x="1628" y="1928"/>
                  <a:pt x="1628" y="1928"/>
                  <a:pt x="1628" y="1928"/>
                </a:cubicBezTo>
                <a:cubicBezTo>
                  <a:pt x="1595" y="1928"/>
                  <a:pt x="1568" y="1955"/>
                  <a:pt x="1568" y="1988"/>
                </a:cubicBezTo>
                <a:cubicBezTo>
                  <a:pt x="1568" y="2021"/>
                  <a:pt x="1595" y="2048"/>
                  <a:pt x="1628" y="2048"/>
                </a:cubicBezTo>
                <a:cubicBezTo>
                  <a:pt x="1992" y="2048"/>
                  <a:pt x="1992" y="2048"/>
                  <a:pt x="1992" y="2048"/>
                </a:cubicBezTo>
                <a:cubicBezTo>
                  <a:pt x="2025" y="2048"/>
                  <a:pt x="2052" y="2021"/>
                  <a:pt x="2052" y="1988"/>
                </a:cubicBezTo>
                <a:cubicBezTo>
                  <a:pt x="2052" y="1624"/>
                  <a:pt x="2052" y="1624"/>
                  <a:pt x="2052" y="1624"/>
                </a:cubicBezTo>
                <a:cubicBezTo>
                  <a:pt x="2052" y="1591"/>
                  <a:pt x="2025" y="1564"/>
                  <a:pt x="1992" y="1564"/>
                </a:cubicBezTo>
                <a:close/>
                <a:moveTo>
                  <a:pt x="1568" y="60"/>
                </a:moveTo>
                <a:cubicBezTo>
                  <a:pt x="1568" y="93"/>
                  <a:pt x="1595" y="120"/>
                  <a:pt x="1628" y="120"/>
                </a:cubicBezTo>
                <a:cubicBezTo>
                  <a:pt x="1932" y="120"/>
                  <a:pt x="1932" y="120"/>
                  <a:pt x="1932" y="120"/>
                </a:cubicBezTo>
                <a:cubicBezTo>
                  <a:pt x="1932" y="424"/>
                  <a:pt x="1932" y="424"/>
                  <a:pt x="1932" y="424"/>
                </a:cubicBezTo>
                <a:cubicBezTo>
                  <a:pt x="1932" y="457"/>
                  <a:pt x="1959" y="484"/>
                  <a:pt x="1992" y="484"/>
                </a:cubicBezTo>
                <a:cubicBezTo>
                  <a:pt x="2025" y="484"/>
                  <a:pt x="2052" y="457"/>
                  <a:pt x="2052" y="424"/>
                </a:cubicBezTo>
                <a:cubicBezTo>
                  <a:pt x="2052" y="60"/>
                  <a:pt x="2052" y="60"/>
                  <a:pt x="2052" y="60"/>
                </a:cubicBezTo>
                <a:cubicBezTo>
                  <a:pt x="2052" y="27"/>
                  <a:pt x="2025" y="0"/>
                  <a:pt x="1992" y="0"/>
                </a:cubicBezTo>
                <a:cubicBezTo>
                  <a:pt x="1628" y="0"/>
                  <a:pt x="1628" y="0"/>
                  <a:pt x="1628" y="0"/>
                </a:cubicBezTo>
                <a:cubicBezTo>
                  <a:pt x="1595" y="0"/>
                  <a:pt x="1568" y="27"/>
                  <a:pt x="1568" y="60"/>
                </a:cubicBezTo>
                <a:close/>
                <a:moveTo>
                  <a:pt x="428" y="1928"/>
                </a:moveTo>
                <a:cubicBezTo>
                  <a:pt x="124" y="1928"/>
                  <a:pt x="124" y="1928"/>
                  <a:pt x="124" y="1928"/>
                </a:cubicBezTo>
                <a:cubicBezTo>
                  <a:pt x="124" y="1624"/>
                  <a:pt x="124" y="1624"/>
                  <a:pt x="124" y="1624"/>
                </a:cubicBezTo>
                <a:cubicBezTo>
                  <a:pt x="124" y="1591"/>
                  <a:pt x="97" y="1564"/>
                  <a:pt x="64" y="1564"/>
                </a:cubicBezTo>
                <a:cubicBezTo>
                  <a:pt x="31" y="1564"/>
                  <a:pt x="4" y="1591"/>
                  <a:pt x="4" y="1624"/>
                </a:cubicBezTo>
                <a:cubicBezTo>
                  <a:pt x="4" y="1988"/>
                  <a:pt x="4" y="1988"/>
                  <a:pt x="4" y="1988"/>
                </a:cubicBezTo>
                <a:cubicBezTo>
                  <a:pt x="4" y="2021"/>
                  <a:pt x="31" y="2048"/>
                  <a:pt x="64" y="2048"/>
                </a:cubicBezTo>
                <a:cubicBezTo>
                  <a:pt x="428" y="2048"/>
                  <a:pt x="428" y="2048"/>
                  <a:pt x="428" y="2048"/>
                </a:cubicBezTo>
                <a:cubicBezTo>
                  <a:pt x="461" y="2048"/>
                  <a:pt x="488" y="2021"/>
                  <a:pt x="488" y="1988"/>
                </a:cubicBezTo>
                <a:cubicBezTo>
                  <a:pt x="488" y="1955"/>
                  <a:pt x="461" y="1928"/>
                  <a:pt x="428" y="1928"/>
                </a:cubicBezTo>
                <a:close/>
                <a:moveTo>
                  <a:pt x="788" y="0"/>
                </a:moveTo>
                <a:cubicBezTo>
                  <a:pt x="755" y="0"/>
                  <a:pt x="728" y="27"/>
                  <a:pt x="728" y="60"/>
                </a:cubicBezTo>
                <a:cubicBezTo>
                  <a:pt x="728" y="93"/>
                  <a:pt x="755" y="120"/>
                  <a:pt x="788" y="120"/>
                </a:cubicBezTo>
                <a:cubicBezTo>
                  <a:pt x="1268" y="120"/>
                  <a:pt x="1268" y="120"/>
                  <a:pt x="1268" y="120"/>
                </a:cubicBezTo>
                <a:cubicBezTo>
                  <a:pt x="1301" y="120"/>
                  <a:pt x="1328" y="93"/>
                  <a:pt x="1328" y="60"/>
                </a:cubicBezTo>
                <a:cubicBezTo>
                  <a:pt x="1328" y="27"/>
                  <a:pt x="1301" y="0"/>
                  <a:pt x="1268" y="0"/>
                </a:cubicBezTo>
                <a:lnTo>
                  <a:pt x="788" y="0"/>
                </a:lnTo>
                <a:close/>
                <a:moveTo>
                  <a:pt x="1268" y="1928"/>
                </a:moveTo>
                <a:cubicBezTo>
                  <a:pt x="788" y="1928"/>
                  <a:pt x="788" y="1928"/>
                  <a:pt x="788" y="1928"/>
                </a:cubicBezTo>
                <a:cubicBezTo>
                  <a:pt x="755" y="1928"/>
                  <a:pt x="728" y="1955"/>
                  <a:pt x="728" y="1988"/>
                </a:cubicBezTo>
                <a:cubicBezTo>
                  <a:pt x="728" y="2021"/>
                  <a:pt x="755" y="2048"/>
                  <a:pt x="788" y="2048"/>
                </a:cubicBezTo>
                <a:cubicBezTo>
                  <a:pt x="1268" y="2048"/>
                  <a:pt x="1268" y="2048"/>
                  <a:pt x="1268" y="2048"/>
                </a:cubicBezTo>
                <a:cubicBezTo>
                  <a:pt x="1301" y="2048"/>
                  <a:pt x="1328" y="2021"/>
                  <a:pt x="1328" y="1988"/>
                </a:cubicBezTo>
                <a:cubicBezTo>
                  <a:pt x="1328" y="1955"/>
                  <a:pt x="1301" y="1928"/>
                  <a:pt x="1268" y="1928"/>
                </a:cubicBezTo>
                <a:close/>
                <a:moveTo>
                  <a:pt x="2040" y="989"/>
                </a:moveTo>
                <a:cubicBezTo>
                  <a:pt x="2056" y="1010"/>
                  <a:pt x="2056" y="1038"/>
                  <a:pt x="2040" y="1059"/>
                </a:cubicBezTo>
                <a:cubicBezTo>
                  <a:pt x="2036" y="1066"/>
                  <a:pt x="1926" y="1217"/>
                  <a:pt x="1748" y="1370"/>
                </a:cubicBezTo>
                <a:cubicBezTo>
                  <a:pt x="1545" y="1543"/>
                  <a:pt x="1295" y="1684"/>
                  <a:pt x="1028" y="1684"/>
                </a:cubicBezTo>
                <a:cubicBezTo>
                  <a:pt x="760" y="1684"/>
                  <a:pt x="510" y="1543"/>
                  <a:pt x="308" y="1370"/>
                </a:cubicBezTo>
                <a:cubicBezTo>
                  <a:pt x="130" y="1217"/>
                  <a:pt x="20" y="1066"/>
                  <a:pt x="15" y="1059"/>
                </a:cubicBezTo>
                <a:cubicBezTo>
                  <a:pt x="0" y="1038"/>
                  <a:pt x="0" y="1010"/>
                  <a:pt x="15" y="989"/>
                </a:cubicBezTo>
                <a:cubicBezTo>
                  <a:pt x="20" y="983"/>
                  <a:pt x="130" y="831"/>
                  <a:pt x="308" y="679"/>
                </a:cubicBezTo>
                <a:cubicBezTo>
                  <a:pt x="510" y="505"/>
                  <a:pt x="760" y="364"/>
                  <a:pt x="1028" y="364"/>
                </a:cubicBezTo>
                <a:cubicBezTo>
                  <a:pt x="1295" y="364"/>
                  <a:pt x="1545" y="505"/>
                  <a:pt x="1748" y="678"/>
                </a:cubicBezTo>
                <a:cubicBezTo>
                  <a:pt x="1926" y="831"/>
                  <a:pt x="2036" y="983"/>
                  <a:pt x="2040" y="989"/>
                </a:cubicBezTo>
                <a:close/>
                <a:moveTo>
                  <a:pt x="996" y="1563"/>
                </a:moveTo>
                <a:cubicBezTo>
                  <a:pt x="713" y="1546"/>
                  <a:pt x="488" y="1311"/>
                  <a:pt x="488" y="1024"/>
                </a:cubicBezTo>
                <a:cubicBezTo>
                  <a:pt x="488" y="736"/>
                  <a:pt x="714" y="500"/>
                  <a:pt x="998" y="485"/>
                </a:cubicBezTo>
                <a:cubicBezTo>
                  <a:pt x="760" y="496"/>
                  <a:pt x="540" y="636"/>
                  <a:pt x="380" y="775"/>
                </a:cubicBezTo>
                <a:cubicBezTo>
                  <a:pt x="265" y="875"/>
                  <a:pt x="181" y="973"/>
                  <a:pt x="140" y="1024"/>
                </a:cubicBezTo>
                <a:cubicBezTo>
                  <a:pt x="182" y="1076"/>
                  <a:pt x="270" y="1179"/>
                  <a:pt x="388" y="1280"/>
                </a:cubicBezTo>
                <a:cubicBezTo>
                  <a:pt x="533" y="1404"/>
                  <a:pt x="753" y="1551"/>
                  <a:pt x="996" y="1563"/>
                </a:cubicBezTo>
                <a:close/>
                <a:moveTo>
                  <a:pt x="1028" y="1444"/>
                </a:moveTo>
                <a:cubicBezTo>
                  <a:pt x="1259" y="1444"/>
                  <a:pt x="1448" y="1256"/>
                  <a:pt x="1448" y="1024"/>
                </a:cubicBezTo>
                <a:cubicBezTo>
                  <a:pt x="1448" y="792"/>
                  <a:pt x="1259" y="604"/>
                  <a:pt x="1028" y="604"/>
                </a:cubicBezTo>
                <a:cubicBezTo>
                  <a:pt x="796" y="604"/>
                  <a:pt x="608" y="792"/>
                  <a:pt x="608" y="1024"/>
                </a:cubicBezTo>
                <a:cubicBezTo>
                  <a:pt x="608" y="1256"/>
                  <a:pt x="796" y="1444"/>
                  <a:pt x="1028" y="1444"/>
                </a:cubicBezTo>
                <a:close/>
                <a:moveTo>
                  <a:pt x="1916" y="1024"/>
                </a:moveTo>
                <a:cubicBezTo>
                  <a:pt x="1874" y="972"/>
                  <a:pt x="1786" y="869"/>
                  <a:pt x="1668" y="768"/>
                </a:cubicBezTo>
                <a:cubicBezTo>
                  <a:pt x="1523" y="644"/>
                  <a:pt x="1302" y="497"/>
                  <a:pt x="1060" y="485"/>
                </a:cubicBezTo>
                <a:cubicBezTo>
                  <a:pt x="1343" y="502"/>
                  <a:pt x="1568" y="737"/>
                  <a:pt x="1568" y="1024"/>
                </a:cubicBezTo>
                <a:cubicBezTo>
                  <a:pt x="1568" y="1312"/>
                  <a:pt x="1341" y="1548"/>
                  <a:pt x="1057" y="1563"/>
                </a:cubicBezTo>
                <a:cubicBezTo>
                  <a:pt x="1298" y="1552"/>
                  <a:pt x="1519" y="1410"/>
                  <a:pt x="1680" y="1269"/>
                </a:cubicBezTo>
                <a:cubicBezTo>
                  <a:pt x="1792" y="1171"/>
                  <a:pt x="1875" y="1074"/>
                  <a:pt x="1916" y="1024"/>
                </a:cubicBezTo>
                <a:close/>
                <a:moveTo>
                  <a:pt x="1088" y="1384"/>
                </a:moveTo>
                <a:cubicBezTo>
                  <a:pt x="1088" y="1331"/>
                  <a:pt x="1088" y="1331"/>
                  <a:pt x="1088" y="1331"/>
                </a:cubicBezTo>
                <a:cubicBezTo>
                  <a:pt x="1157" y="1306"/>
                  <a:pt x="1207" y="1240"/>
                  <a:pt x="1207" y="1162"/>
                </a:cubicBezTo>
                <a:cubicBezTo>
                  <a:pt x="1207" y="1062"/>
                  <a:pt x="1126" y="982"/>
                  <a:pt x="1027" y="982"/>
                </a:cubicBezTo>
                <a:cubicBezTo>
                  <a:pt x="994" y="982"/>
                  <a:pt x="967" y="955"/>
                  <a:pt x="967" y="922"/>
                </a:cubicBezTo>
                <a:cubicBezTo>
                  <a:pt x="967" y="889"/>
                  <a:pt x="994" y="862"/>
                  <a:pt x="1027" y="862"/>
                </a:cubicBezTo>
                <a:cubicBezTo>
                  <a:pt x="1060" y="862"/>
                  <a:pt x="1087" y="889"/>
                  <a:pt x="1087" y="922"/>
                </a:cubicBezTo>
                <a:cubicBezTo>
                  <a:pt x="1087" y="955"/>
                  <a:pt x="1114" y="982"/>
                  <a:pt x="1147" y="982"/>
                </a:cubicBezTo>
                <a:cubicBezTo>
                  <a:pt x="1180" y="982"/>
                  <a:pt x="1207" y="955"/>
                  <a:pt x="1207" y="922"/>
                </a:cubicBezTo>
                <a:cubicBezTo>
                  <a:pt x="1207" y="844"/>
                  <a:pt x="1157" y="777"/>
                  <a:pt x="1088" y="752"/>
                </a:cubicBezTo>
                <a:cubicBezTo>
                  <a:pt x="1088" y="664"/>
                  <a:pt x="1088" y="664"/>
                  <a:pt x="1088" y="664"/>
                </a:cubicBezTo>
                <a:cubicBezTo>
                  <a:pt x="1088" y="631"/>
                  <a:pt x="1061" y="604"/>
                  <a:pt x="1028" y="604"/>
                </a:cubicBezTo>
                <a:cubicBezTo>
                  <a:pt x="995" y="604"/>
                  <a:pt x="968" y="631"/>
                  <a:pt x="968" y="664"/>
                </a:cubicBezTo>
                <a:cubicBezTo>
                  <a:pt x="968" y="752"/>
                  <a:pt x="968" y="752"/>
                  <a:pt x="968" y="752"/>
                </a:cubicBezTo>
                <a:cubicBezTo>
                  <a:pt x="898" y="776"/>
                  <a:pt x="847" y="843"/>
                  <a:pt x="847" y="922"/>
                </a:cubicBezTo>
                <a:cubicBezTo>
                  <a:pt x="847" y="1021"/>
                  <a:pt x="928" y="1102"/>
                  <a:pt x="1027" y="1102"/>
                </a:cubicBezTo>
                <a:cubicBezTo>
                  <a:pt x="1060" y="1102"/>
                  <a:pt x="1087" y="1129"/>
                  <a:pt x="1087" y="1162"/>
                </a:cubicBezTo>
                <a:cubicBezTo>
                  <a:pt x="1087" y="1195"/>
                  <a:pt x="1060" y="1222"/>
                  <a:pt x="1027" y="1222"/>
                </a:cubicBezTo>
                <a:cubicBezTo>
                  <a:pt x="994" y="1222"/>
                  <a:pt x="967" y="1195"/>
                  <a:pt x="967" y="1162"/>
                </a:cubicBezTo>
                <a:cubicBezTo>
                  <a:pt x="967" y="1128"/>
                  <a:pt x="940" y="1102"/>
                  <a:pt x="907" y="1102"/>
                </a:cubicBezTo>
                <a:cubicBezTo>
                  <a:pt x="874" y="1102"/>
                  <a:pt x="847" y="1128"/>
                  <a:pt x="847" y="1162"/>
                </a:cubicBezTo>
                <a:cubicBezTo>
                  <a:pt x="847" y="1240"/>
                  <a:pt x="898" y="1307"/>
                  <a:pt x="968" y="1331"/>
                </a:cubicBezTo>
                <a:cubicBezTo>
                  <a:pt x="968" y="1384"/>
                  <a:pt x="968" y="1384"/>
                  <a:pt x="968" y="1384"/>
                </a:cubicBezTo>
                <a:cubicBezTo>
                  <a:pt x="968" y="1417"/>
                  <a:pt x="995" y="1444"/>
                  <a:pt x="1028" y="1444"/>
                </a:cubicBezTo>
                <a:cubicBezTo>
                  <a:pt x="1061" y="1444"/>
                  <a:pt x="1088" y="1417"/>
                  <a:pt x="1088" y="13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45" name="Freeform 49"/>
          <p:cNvSpPr>
            <a:spLocks noEditPoints="1"/>
          </p:cNvSpPr>
          <p:nvPr/>
        </p:nvSpPr>
        <p:spPr bwMode="auto">
          <a:xfrm>
            <a:off x="2912121" y="5927341"/>
            <a:ext cx="392504" cy="392504"/>
          </a:xfrm>
          <a:custGeom>
            <a:avLst/>
            <a:gdLst>
              <a:gd name="T0" fmla="*/ 1264 w 2048"/>
              <a:gd name="T1" fmla="*/ 480 h 2048"/>
              <a:gd name="T2" fmla="*/ 963 w 2048"/>
              <a:gd name="T3" fmla="*/ 442 h 2048"/>
              <a:gd name="T4" fmla="*/ 784 w 2048"/>
              <a:gd name="T5" fmla="*/ 240 h 2048"/>
              <a:gd name="T6" fmla="*/ 622 w 2048"/>
              <a:gd name="T7" fmla="*/ 498 h 2048"/>
              <a:gd name="T8" fmla="*/ 304 w 2048"/>
              <a:gd name="T9" fmla="*/ 720 h 2048"/>
              <a:gd name="T10" fmla="*/ 304 w 2048"/>
              <a:gd name="T11" fmla="*/ 1080 h 2048"/>
              <a:gd name="T12" fmla="*/ 466 w 2048"/>
              <a:gd name="T13" fmla="*/ 822 h 2048"/>
              <a:gd name="T14" fmla="*/ 784 w 2048"/>
              <a:gd name="T15" fmla="*/ 600 h 2048"/>
              <a:gd name="T16" fmla="*/ 1085 w 2048"/>
              <a:gd name="T17" fmla="*/ 638 h 2048"/>
              <a:gd name="T18" fmla="*/ 1264 w 2048"/>
              <a:gd name="T19" fmla="*/ 840 h 2048"/>
              <a:gd name="T20" fmla="*/ 1426 w 2048"/>
              <a:gd name="T21" fmla="*/ 582 h 2048"/>
              <a:gd name="T22" fmla="*/ 1744 w 2048"/>
              <a:gd name="T23" fmla="*/ 360 h 2048"/>
              <a:gd name="T24" fmla="*/ 1744 w 2048"/>
              <a:gd name="T25" fmla="*/ 0 h 2048"/>
              <a:gd name="T26" fmla="*/ 1582 w 2048"/>
              <a:gd name="T27" fmla="*/ 258 h 2048"/>
              <a:gd name="T28" fmla="*/ 304 w 2048"/>
              <a:gd name="T29" fmla="*/ 960 h 2048"/>
              <a:gd name="T30" fmla="*/ 304 w 2048"/>
              <a:gd name="T31" fmla="*/ 840 h 2048"/>
              <a:gd name="T32" fmla="*/ 304 w 2048"/>
              <a:gd name="T33" fmla="*/ 960 h 2048"/>
              <a:gd name="T34" fmla="*/ 724 w 2048"/>
              <a:gd name="T35" fmla="*/ 420 h 2048"/>
              <a:gd name="T36" fmla="*/ 844 w 2048"/>
              <a:gd name="T37" fmla="*/ 420 h 2048"/>
              <a:gd name="T38" fmla="*/ 1264 w 2048"/>
              <a:gd name="T39" fmla="*/ 720 h 2048"/>
              <a:gd name="T40" fmla="*/ 1264 w 2048"/>
              <a:gd name="T41" fmla="*/ 600 h 2048"/>
              <a:gd name="T42" fmla="*/ 1264 w 2048"/>
              <a:gd name="T43" fmla="*/ 720 h 2048"/>
              <a:gd name="T44" fmla="*/ 1804 w 2048"/>
              <a:gd name="T45" fmla="*/ 180 h 2048"/>
              <a:gd name="T46" fmla="*/ 1684 w 2048"/>
              <a:gd name="T47" fmla="*/ 180 h 2048"/>
              <a:gd name="T48" fmla="*/ 1988 w 2048"/>
              <a:gd name="T49" fmla="*/ 1928 h 2048"/>
              <a:gd name="T50" fmla="*/ 1924 w 2048"/>
              <a:gd name="T51" fmla="*/ 660 h 2048"/>
              <a:gd name="T52" fmla="*/ 1624 w 2048"/>
              <a:gd name="T53" fmla="*/ 600 h 2048"/>
              <a:gd name="T54" fmla="*/ 1564 w 2048"/>
              <a:gd name="T55" fmla="*/ 1928 h 2048"/>
              <a:gd name="T56" fmla="*/ 1444 w 2048"/>
              <a:gd name="T57" fmla="*/ 1140 h 2048"/>
              <a:gd name="T58" fmla="*/ 1144 w 2048"/>
              <a:gd name="T59" fmla="*/ 1080 h 2048"/>
              <a:gd name="T60" fmla="*/ 1084 w 2048"/>
              <a:gd name="T61" fmla="*/ 1928 h 2048"/>
              <a:gd name="T62" fmla="*/ 964 w 2048"/>
              <a:gd name="T63" fmla="*/ 900 h 2048"/>
              <a:gd name="T64" fmla="*/ 664 w 2048"/>
              <a:gd name="T65" fmla="*/ 840 h 2048"/>
              <a:gd name="T66" fmla="*/ 604 w 2048"/>
              <a:gd name="T67" fmla="*/ 1928 h 2048"/>
              <a:gd name="T68" fmla="*/ 484 w 2048"/>
              <a:gd name="T69" fmla="*/ 1380 h 2048"/>
              <a:gd name="T70" fmla="*/ 184 w 2048"/>
              <a:gd name="T71" fmla="*/ 1320 h 2048"/>
              <a:gd name="T72" fmla="*/ 124 w 2048"/>
              <a:gd name="T73" fmla="*/ 1928 h 2048"/>
              <a:gd name="T74" fmla="*/ 0 w 2048"/>
              <a:gd name="T75" fmla="*/ 1988 h 2048"/>
              <a:gd name="T76" fmla="*/ 1988 w 2048"/>
              <a:gd name="T77" fmla="*/ 2048 h 2048"/>
              <a:gd name="T78" fmla="*/ 1988 w 2048"/>
              <a:gd name="T79" fmla="*/ 1928 h 2048"/>
              <a:gd name="T80" fmla="*/ 244 w 2048"/>
              <a:gd name="T81" fmla="*/ 1928 h 2048"/>
              <a:gd name="T82" fmla="*/ 364 w 2048"/>
              <a:gd name="T83" fmla="*/ 1440 h 2048"/>
              <a:gd name="T84" fmla="*/ 844 w 2048"/>
              <a:gd name="T85" fmla="*/ 1928 h 2048"/>
              <a:gd name="T86" fmla="*/ 724 w 2048"/>
              <a:gd name="T87" fmla="*/ 960 h 2048"/>
              <a:gd name="T88" fmla="*/ 844 w 2048"/>
              <a:gd name="T89" fmla="*/ 1928 h 2048"/>
              <a:gd name="T90" fmla="*/ 1204 w 2048"/>
              <a:gd name="T91" fmla="*/ 1928 h 2048"/>
              <a:gd name="T92" fmla="*/ 1324 w 2048"/>
              <a:gd name="T93" fmla="*/ 1200 h 2048"/>
              <a:gd name="T94" fmla="*/ 1804 w 2048"/>
              <a:gd name="T95" fmla="*/ 1928 h 2048"/>
              <a:gd name="T96" fmla="*/ 1684 w 2048"/>
              <a:gd name="T97" fmla="*/ 720 h 2048"/>
              <a:gd name="T98" fmla="*/ 1804 w 2048"/>
              <a:gd name="T99" fmla="*/ 192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48" h="2048">
                <a:moveTo>
                  <a:pt x="1342" y="498"/>
                </a:moveTo>
                <a:cubicBezTo>
                  <a:pt x="1318" y="486"/>
                  <a:pt x="1292" y="480"/>
                  <a:pt x="1264" y="480"/>
                </a:cubicBezTo>
                <a:cubicBezTo>
                  <a:pt x="1216" y="480"/>
                  <a:pt x="1172" y="499"/>
                  <a:pt x="1139" y="531"/>
                </a:cubicBezTo>
                <a:cubicBezTo>
                  <a:pt x="963" y="442"/>
                  <a:pt x="963" y="442"/>
                  <a:pt x="963" y="442"/>
                </a:cubicBezTo>
                <a:cubicBezTo>
                  <a:pt x="963" y="435"/>
                  <a:pt x="964" y="428"/>
                  <a:pt x="964" y="420"/>
                </a:cubicBezTo>
                <a:cubicBezTo>
                  <a:pt x="964" y="321"/>
                  <a:pt x="883" y="240"/>
                  <a:pt x="784" y="240"/>
                </a:cubicBezTo>
                <a:cubicBezTo>
                  <a:pt x="685" y="240"/>
                  <a:pt x="604" y="321"/>
                  <a:pt x="604" y="420"/>
                </a:cubicBezTo>
                <a:cubicBezTo>
                  <a:pt x="604" y="448"/>
                  <a:pt x="610" y="474"/>
                  <a:pt x="622" y="498"/>
                </a:cubicBezTo>
                <a:cubicBezTo>
                  <a:pt x="382" y="738"/>
                  <a:pt x="382" y="738"/>
                  <a:pt x="382" y="738"/>
                </a:cubicBezTo>
                <a:cubicBezTo>
                  <a:pt x="358" y="726"/>
                  <a:pt x="332" y="720"/>
                  <a:pt x="304" y="720"/>
                </a:cubicBezTo>
                <a:cubicBezTo>
                  <a:pt x="205" y="720"/>
                  <a:pt x="124" y="801"/>
                  <a:pt x="124" y="900"/>
                </a:cubicBezTo>
                <a:cubicBezTo>
                  <a:pt x="124" y="999"/>
                  <a:pt x="205" y="1080"/>
                  <a:pt x="304" y="1080"/>
                </a:cubicBezTo>
                <a:cubicBezTo>
                  <a:pt x="403" y="1080"/>
                  <a:pt x="484" y="999"/>
                  <a:pt x="484" y="900"/>
                </a:cubicBezTo>
                <a:cubicBezTo>
                  <a:pt x="484" y="872"/>
                  <a:pt x="478" y="846"/>
                  <a:pt x="466" y="822"/>
                </a:cubicBezTo>
                <a:cubicBezTo>
                  <a:pt x="706" y="582"/>
                  <a:pt x="706" y="582"/>
                  <a:pt x="706" y="582"/>
                </a:cubicBezTo>
                <a:cubicBezTo>
                  <a:pt x="730" y="594"/>
                  <a:pt x="756" y="600"/>
                  <a:pt x="784" y="600"/>
                </a:cubicBezTo>
                <a:cubicBezTo>
                  <a:pt x="832" y="600"/>
                  <a:pt x="876" y="581"/>
                  <a:pt x="909" y="550"/>
                </a:cubicBezTo>
                <a:cubicBezTo>
                  <a:pt x="1085" y="638"/>
                  <a:pt x="1085" y="638"/>
                  <a:pt x="1085" y="638"/>
                </a:cubicBezTo>
                <a:cubicBezTo>
                  <a:pt x="1085" y="645"/>
                  <a:pt x="1084" y="652"/>
                  <a:pt x="1084" y="660"/>
                </a:cubicBezTo>
                <a:cubicBezTo>
                  <a:pt x="1084" y="759"/>
                  <a:pt x="1165" y="840"/>
                  <a:pt x="1264" y="840"/>
                </a:cubicBezTo>
                <a:cubicBezTo>
                  <a:pt x="1363" y="840"/>
                  <a:pt x="1444" y="759"/>
                  <a:pt x="1444" y="660"/>
                </a:cubicBezTo>
                <a:cubicBezTo>
                  <a:pt x="1444" y="632"/>
                  <a:pt x="1438" y="606"/>
                  <a:pt x="1426" y="582"/>
                </a:cubicBezTo>
                <a:cubicBezTo>
                  <a:pt x="1666" y="342"/>
                  <a:pt x="1666" y="342"/>
                  <a:pt x="1666" y="342"/>
                </a:cubicBezTo>
                <a:cubicBezTo>
                  <a:pt x="1690" y="354"/>
                  <a:pt x="1716" y="360"/>
                  <a:pt x="1744" y="360"/>
                </a:cubicBezTo>
                <a:cubicBezTo>
                  <a:pt x="1843" y="360"/>
                  <a:pt x="1924" y="279"/>
                  <a:pt x="1924" y="180"/>
                </a:cubicBezTo>
                <a:cubicBezTo>
                  <a:pt x="1924" y="81"/>
                  <a:pt x="1843" y="0"/>
                  <a:pt x="1744" y="0"/>
                </a:cubicBezTo>
                <a:cubicBezTo>
                  <a:pt x="1645" y="0"/>
                  <a:pt x="1564" y="81"/>
                  <a:pt x="1564" y="180"/>
                </a:cubicBezTo>
                <a:cubicBezTo>
                  <a:pt x="1564" y="208"/>
                  <a:pt x="1570" y="234"/>
                  <a:pt x="1582" y="258"/>
                </a:cubicBezTo>
                <a:lnTo>
                  <a:pt x="1342" y="498"/>
                </a:lnTo>
                <a:close/>
                <a:moveTo>
                  <a:pt x="304" y="960"/>
                </a:moveTo>
                <a:cubicBezTo>
                  <a:pt x="271" y="960"/>
                  <a:pt x="244" y="933"/>
                  <a:pt x="244" y="900"/>
                </a:cubicBezTo>
                <a:cubicBezTo>
                  <a:pt x="244" y="867"/>
                  <a:pt x="271" y="840"/>
                  <a:pt x="304" y="840"/>
                </a:cubicBezTo>
                <a:cubicBezTo>
                  <a:pt x="337" y="840"/>
                  <a:pt x="364" y="867"/>
                  <a:pt x="364" y="900"/>
                </a:cubicBezTo>
                <a:cubicBezTo>
                  <a:pt x="364" y="933"/>
                  <a:pt x="337" y="960"/>
                  <a:pt x="304" y="960"/>
                </a:cubicBezTo>
                <a:close/>
                <a:moveTo>
                  <a:pt x="784" y="480"/>
                </a:moveTo>
                <a:cubicBezTo>
                  <a:pt x="751" y="480"/>
                  <a:pt x="724" y="453"/>
                  <a:pt x="724" y="420"/>
                </a:cubicBezTo>
                <a:cubicBezTo>
                  <a:pt x="724" y="387"/>
                  <a:pt x="751" y="360"/>
                  <a:pt x="784" y="360"/>
                </a:cubicBezTo>
                <a:cubicBezTo>
                  <a:pt x="817" y="360"/>
                  <a:pt x="844" y="387"/>
                  <a:pt x="844" y="420"/>
                </a:cubicBezTo>
                <a:cubicBezTo>
                  <a:pt x="844" y="453"/>
                  <a:pt x="817" y="480"/>
                  <a:pt x="784" y="480"/>
                </a:cubicBezTo>
                <a:close/>
                <a:moveTo>
                  <a:pt x="1264" y="720"/>
                </a:moveTo>
                <a:cubicBezTo>
                  <a:pt x="1231" y="720"/>
                  <a:pt x="1204" y="693"/>
                  <a:pt x="1204" y="660"/>
                </a:cubicBezTo>
                <a:cubicBezTo>
                  <a:pt x="1204" y="627"/>
                  <a:pt x="1231" y="600"/>
                  <a:pt x="1264" y="600"/>
                </a:cubicBezTo>
                <a:cubicBezTo>
                  <a:pt x="1297" y="600"/>
                  <a:pt x="1324" y="627"/>
                  <a:pt x="1324" y="660"/>
                </a:cubicBezTo>
                <a:cubicBezTo>
                  <a:pt x="1324" y="693"/>
                  <a:pt x="1297" y="720"/>
                  <a:pt x="1264" y="720"/>
                </a:cubicBezTo>
                <a:close/>
                <a:moveTo>
                  <a:pt x="1744" y="120"/>
                </a:moveTo>
                <a:cubicBezTo>
                  <a:pt x="1777" y="120"/>
                  <a:pt x="1804" y="147"/>
                  <a:pt x="1804" y="180"/>
                </a:cubicBezTo>
                <a:cubicBezTo>
                  <a:pt x="1804" y="213"/>
                  <a:pt x="1777" y="240"/>
                  <a:pt x="1744" y="240"/>
                </a:cubicBezTo>
                <a:cubicBezTo>
                  <a:pt x="1711" y="240"/>
                  <a:pt x="1684" y="213"/>
                  <a:pt x="1684" y="180"/>
                </a:cubicBezTo>
                <a:cubicBezTo>
                  <a:pt x="1684" y="147"/>
                  <a:pt x="1711" y="120"/>
                  <a:pt x="1744" y="120"/>
                </a:cubicBezTo>
                <a:close/>
                <a:moveTo>
                  <a:pt x="1988" y="1928"/>
                </a:moveTo>
                <a:cubicBezTo>
                  <a:pt x="1924" y="1928"/>
                  <a:pt x="1924" y="1928"/>
                  <a:pt x="1924" y="1928"/>
                </a:cubicBezTo>
                <a:cubicBezTo>
                  <a:pt x="1924" y="660"/>
                  <a:pt x="1924" y="660"/>
                  <a:pt x="1924" y="660"/>
                </a:cubicBezTo>
                <a:cubicBezTo>
                  <a:pt x="1924" y="627"/>
                  <a:pt x="1897" y="600"/>
                  <a:pt x="1864" y="600"/>
                </a:cubicBezTo>
                <a:cubicBezTo>
                  <a:pt x="1624" y="600"/>
                  <a:pt x="1624" y="600"/>
                  <a:pt x="1624" y="600"/>
                </a:cubicBezTo>
                <a:cubicBezTo>
                  <a:pt x="1591" y="600"/>
                  <a:pt x="1564" y="627"/>
                  <a:pt x="1564" y="660"/>
                </a:cubicBezTo>
                <a:cubicBezTo>
                  <a:pt x="1564" y="1928"/>
                  <a:pt x="1564" y="1928"/>
                  <a:pt x="1564" y="1928"/>
                </a:cubicBezTo>
                <a:cubicBezTo>
                  <a:pt x="1444" y="1928"/>
                  <a:pt x="1444" y="1928"/>
                  <a:pt x="1444" y="1928"/>
                </a:cubicBezTo>
                <a:cubicBezTo>
                  <a:pt x="1444" y="1140"/>
                  <a:pt x="1444" y="1140"/>
                  <a:pt x="1444" y="1140"/>
                </a:cubicBezTo>
                <a:cubicBezTo>
                  <a:pt x="1444" y="1107"/>
                  <a:pt x="1417" y="1080"/>
                  <a:pt x="1384" y="1080"/>
                </a:cubicBezTo>
                <a:cubicBezTo>
                  <a:pt x="1144" y="1080"/>
                  <a:pt x="1144" y="1080"/>
                  <a:pt x="1144" y="1080"/>
                </a:cubicBezTo>
                <a:cubicBezTo>
                  <a:pt x="1111" y="1080"/>
                  <a:pt x="1084" y="1107"/>
                  <a:pt x="1084" y="1140"/>
                </a:cubicBezTo>
                <a:cubicBezTo>
                  <a:pt x="1084" y="1928"/>
                  <a:pt x="1084" y="1928"/>
                  <a:pt x="1084" y="1928"/>
                </a:cubicBezTo>
                <a:cubicBezTo>
                  <a:pt x="964" y="1928"/>
                  <a:pt x="964" y="1928"/>
                  <a:pt x="964" y="1928"/>
                </a:cubicBezTo>
                <a:cubicBezTo>
                  <a:pt x="964" y="900"/>
                  <a:pt x="964" y="900"/>
                  <a:pt x="964" y="900"/>
                </a:cubicBezTo>
                <a:cubicBezTo>
                  <a:pt x="964" y="867"/>
                  <a:pt x="937" y="840"/>
                  <a:pt x="904" y="840"/>
                </a:cubicBezTo>
                <a:cubicBezTo>
                  <a:pt x="664" y="840"/>
                  <a:pt x="664" y="840"/>
                  <a:pt x="664" y="840"/>
                </a:cubicBezTo>
                <a:cubicBezTo>
                  <a:pt x="631" y="840"/>
                  <a:pt x="604" y="867"/>
                  <a:pt x="604" y="900"/>
                </a:cubicBezTo>
                <a:cubicBezTo>
                  <a:pt x="604" y="1928"/>
                  <a:pt x="604" y="1928"/>
                  <a:pt x="604" y="1928"/>
                </a:cubicBezTo>
                <a:cubicBezTo>
                  <a:pt x="484" y="1928"/>
                  <a:pt x="484" y="1928"/>
                  <a:pt x="484" y="1928"/>
                </a:cubicBezTo>
                <a:cubicBezTo>
                  <a:pt x="484" y="1380"/>
                  <a:pt x="484" y="1380"/>
                  <a:pt x="484" y="1380"/>
                </a:cubicBezTo>
                <a:cubicBezTo>
                  <a:pt x="484" y="1347"/>
                  <a:pt x="457" y="1320"/>
                  <a:pt x="424" y="1320"/>
                </a:cubicBezTo>
                <a:cubicBezTo>
                  <a:pt x="184" y="1320"/>
                  <a:pt x="184" y="1320"/>
                  <a:pt x="184" y="1320"/>
                </a:cubicBezTo>
                <a:cubicBezTo>
                  <a:pt x="151" y="1320"/>
                  <a:pt x="124" y="1347"/>
                  <a:pt x="124" y="1380"/>
                </a:cubicBezTo>
                <a:cubicBezTo>
                  <a:pt x="124" y="1928"/>
                  <a:pt x="124" y="1928"/>
                  <a:pt x="124" y="1928"/>
                </a:cubicBezTo>
                <a:cubicBezTo>
                  <a:pt x="60" y="1928"/>
                  <a:pt x="60" y="1928"/>
                  <a:pt x="60" y="1928"/>
                </a:cubicBezTo>
                <a:cubicBezTo>
                  <a:pt x="27" y="1928"/>
                  <a:pt x="0" y="1955"/>
                  <a:pt x="0" y="1988"/>
                </a:cubicBezTo>
                <a:cubicBezTo>
                  <a:pt x="0" y="2021"/>
                  <a:pt x="27" y="2048"/>
                  <a:pt x="60" y="2048"/>
                </a:cubicBezTo>
                <a:cubicBezTo>
                  <a:pt x="1988" y="2048"/>
                  <a:pt x="1988" y="2048"/>
                  <a:pt x="1988" y="2048"/>
                </a:cubicBezTo>
                <a:cubicBezTo>
                  <a:pt x="2021" y="2048"/>
                  <a:pt x="2048" y="2021"/>
                  <a:pt x="2048" y="1988"/>
                </a:cubicBezTo>
                <a:cubicBezTo>
                  <a:pt x="2048" y="1955"/>
                  <a:pt x="2021" y="1928"/>
                  <a:pt x="1988" y="1928"/>
                </a:cubicBezTo>
                <a:close/>
                <a:moveTo>
                  <a:pt x="364" y="1928"/>
                </a:moveTo>
                <a:cubicBezTo>
                  <a:pt x="244" y="1928"/>
                  <a:pt x="244" y="1928"/>
                  <a:pt x="244" y="1928"/>
                </a:cubicBezTo>
                <a:cubicBezTo>
                  <a:pt x="244" y="1440"/>
                  <a:pt x="244" y="1440"/>
                  <a:pt x="244" y="1440"/>
                </a:cubicBezTo>
                <a:cubicBezTo>
                  <a:pt x="364" y="1440"/>
                  <a:pt x="364" y="1440"/>
                  <a:pt x="364" y="1440"/>
                </a:cubicBezTo>
                <a:lnTo>
                  <a:pt x="364" y="1928"/>
                </a:lnTo>
                <a:close/>
                <a:moveTo>
                  <a:pt x="844" y="1928"/>
                </a:moveTo>
                <a:cubicBezTo>
                  <a:pt x="724" y="1928"/>
                  <a:pt x="724" y="1928"/>
                  <a:pt x="724" y="1928"/>
                </a:cubicBezTo>
                <a:cubicBezTo>
                  <a:pt x="724" y="960"/>
                  <a:pt x="724" y="960"/>
                  <a:pt x="724" y="960"/>
                </a:cubicBezTo>
                <a:cubicBezTo>
                  <a:pt x="844" y="960"/>
                  <a:pt x="844" y="960"/>
                  <a:pt x="844" y="960"/>
                </a:cubicBezTo>
                <a:lnTo>
                  <a:pt x="844" y="1928"/>
                </a:lnTo>
                <a:close/>
                <a:moveTo>
                  <a:pt x="1324" y="1928"/>
                </a:moveTo>
                <a:cubicBezTo>
                  <a:pt x="1204" y="1928"/>
                  <a:pt x="1204" y="1928"/>
                  <a:pt x="1204" y="1928"/>
                </a:cubicBezTo>
                <a:cubicBezTo>
                  <a:pt x="1204" y="1200"/>
                  <a:pt x="1204" y="1200"/>
                  <a:pt x="1204" y="1200"/>
                </a:cubicBezTo>
                <a:cubicBezTo>
                  <a:pt x="1324" y="1200"/>
                  <a:pt x="1324" y="1200"/>
                  <a:pt x="1324" y="1200"/>
                </a:cubicBezTo>
                <a:lnTo>
                  <a:pt x="1324" y="1928"/>
                </a:lnTo>
                <a:close/>
                <a:moveTo>
                  <a:pt x="1804" y="1928"/>
                </a:moveTo>
                <a:cubicBezTo>
                  <a:pt x="1684" y="1928"/>
                  <a:pt x="1684" y="1928"/>
                  <a:pt x="1684" y="1928"/>
                </a:cubicBezTo>
                <a:cubicBezTo>
                  <a:pt x="1684" y="720"/>
                  <a:pt x="1684" y="720"/>
                  <a:pt x="1684" y="720"/>
                </a:cubicBezTo>
                <a:cubicBezTo>
                  <a:pt x="1804" y="720"/>
                  <a:pt x="1804" y="720"/>
                  <a:pt x="1804" y="720"/>
                </a:cubicBezTo>
                <a:lnTo>
                  <a:pt x="1804" y="19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46" name="Freeform 50"/>
          <p:cNvSpPr>
            <a:spLocks noEditPoints="1"/>
          </p:cNvSpPr>
          <p:nvPr/>
        </p:nvSpPr>
        <p:spPr bwMode="auto">
          <a:xfrm>
            <a:off x="3680870" y="5927341"/>
            <a:ext cx="298956" cy="392504"/>
          </a:xfrm>
          <a:custGeom>
            <a:avLst/>
            <a:gdLst>
              <a:gd name="T0" fmla="*/ 660 w 1560"/>
              <a:gd name="T1" fmla="*/ 1688 h 2048"/>
              <a:gd name="T2" fmla="*/ 960 w 1560"/>
              <a:gd name="T3" fmla="*/ 1748 h 2048"/>
              <a:gd name="T4" fmla="*/ 660 w 1560"/>
              <a:gd name="T5" fmla="*/ 1808 h 2048"/>
              <a:gd name="T6" fmla="*/ 1560 w 1560"/>
              <a:gd name="T7" fmla="*/ 180 h 2048"/>
              <a:gd name="T8" fmla="*/ 1200 w 1560"/>
              <a:gd name="T9" fmla="*/ 836 h 2048"/>
              <a:gd name="T10" fmla="*/ 960 w 1560"/>
              <a:gd name="T11" fmla="*/ 1157 h 2048"/>
              <a:gd name="T12" fmla="*/ 1200 w 1560"/>
              <a:gd name="T13" fmla="*/ 1500 h 2048"/>
              <a:gd name="T14" fmla="*/ 1380 w 1560"/>
              <a:gd name="T15" fmla="*/ 1928 h 2048"/>
              <a:gd name="T16" fmla="*/ 1380 w 1560"/>
              <a:gd name="T17" fmla="*/ 2048 h 2048"/>
              <a:gd name="T18" fmla="*/ 120 w 1560"/>
              <a:gd name="T19" fmla="*/ 1988 h 2048"/>
              <a:gd name="T20" fmla="*/ 253 w 1560"/>
              <a:gd name="T21" fmla="*/ 1928 h 2048"/>
              <a:gd name="T22" fmla="*/ 560 w 1560"/>
              <a:gd name="T23" fmla="*/ 1225 h 2048"/>
              <a:gd name="T24" fmla="*/ 519 w 1560"/>
              <a:gd name="T25" fmla="*/ 1003 h 2048"/>
              <a:gd name="T26" fmla="*/ 0 w 1560"/>
              <a:gd name="T27" fmla="*/ 420 h 2048"/>
              <a:gd name="T28" fmla="*/ 60 w 1560"/>
              <a:gd name="T29" fmla="*/ 120 h 2048"/>
              <a:gd name="T30" fmla="*/ 360 w 1560"/>
              <a:gd name="T31" fmla="*/ 52 h 2048"/>
              <a:gd name="T32" fmla="*/ 1140 w 1560"/>
              <a:gd name="T33" fmla="*/ 0 h 2048"/>
              <a:gd name="T34" fmla="*/ 1208 w 1560"/>
              <a:gd name="T35" fmla="*/ 120 h 2048"/>
              <a:gd name="T36" fmla="*/ 1560 w 1560"/>
              <a:gd name="T37" fmla="*/ 180 h 2048"/>
              <a:gd name="T38" fmla="*/ 337 w 1560"/>
              <a:gd name="T39" fmla="*/ 240 h 2048"/>
              <a:gd name="T40" fmla="*/ 120 w 1560"/>
              <a:gd name="T41" fmla="*/ 420 h 2048"/>
              <a:gd name="T42" fmla="*/ 300 w 1560"/>
              <a:gd name="T43" fmla="*/ 536 h 2048"/>
              <a:gd name="T44" fmla="*/ 467 w 1560"/>
              <a:gd name="T45" fmla="*/ 1568 h 2048"/>
              <a:gd name="T46" fmla="*/ 1183 w 1560"/>
              <a:gd name="T47" fmla="*/ 1928 h 2048"/>
              <a:gd name="T48" fmla="*/ 1141 w 1560"/>
              <a:gd name="T49" fmla="*/ 551 h 2048"/>
              <a:gd name="T50" fmla="*/ 473 w 1560"/>
              <a:gd name="T51" fmla="*/ 120 h 2048"/>
              <a:gd name="T52" fmla="*/ 584 w 1560"/>
              <a:gd name="T53" fmla="*/ 903 h 2048"/>
              <a:gd name="T54" fmla="*/ 600 w 1560"/>
              <a:gd name="T55" fmla="*/ 1338 h 2048"/>
              <a:gd name="T56" fmla="*/ 1070 w 1560"/>
              <a:gd name="T57" fmla="*/ 1448 h 2048"/>
              <a:gd name="T58" fmla="*/ 840 w 1560"/>
              <a:gd name="T59" fmla="*/ 1157 h 2048"/>
              <a:gd name="T60" fmla="*/ 1141 w 1560"/>
              <a:gd name="T61" fmla="*/ 551 h 2048"/>
              <a:gd name="T62" fmla="*/ 1223 w 1560"/>
              <a:gd name="T63" fmla="*/ 240 h 2048"/>
              <a:gd name="T64" fmla="*/ 1253 w 1560"/>
              <a:gd name="T65" fmla="*/ 698 h 2048"/>
              <a:gd name="T66" fmla="*/ 1440 w 1560"/>
              <a:gd name="T67" fmla="*/ 240 h 2048"/>
              <a:gd name="T68" fmla="*/ 840 w 1560"/>
              <a:gd name="T69" fmla="*/ 600 h 2048"/>
              <a:gd name="T70" fmla="*/ 803 w 1560"/>
              <a:gd name="T71" fmla="*/ 244 h 2048"/>
              <a:gd name="T72" fmla="*/ 618 w 1560"/>
              <a:gd name="T73" fmla="*/ 377 h 2048"/>
              <a:gd name="T74" fmla="*/ 702 w 1560"/>
              <a:gd name="T75" fmla="*/ 462 h 2048"/>
              <a:gd name="T76" fmla="*/ 720 w 1560"/>
              <a:gd name="T77" fmla="*/ 600 h 2048"/>
              <a:gd name="T78" fmla="*/ 600 w 1560"/>
              <a:gd name="T79" fmla="*/ 660 h 2048"/>
              <a:gd name="T80" fmla="*/ 900 w 1560"/>
              <a:gd name="T81" fmla="*/ 720 h 2048"/>
              <a:gd name="T82" fmla="*/ 900 w 1560"/>
              <a:gd name="T83" fmla="*/ 60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60" h="2048">
                <a:moveTo>
                  <a:pt x="600" y="1748"/>
                </a:moveTo>
                <a:cubicBezTo>
                  <a:pt x="600" y="1715"/>
                  <a:pt x="627" y="1688"/>
                  <a:pt x="660" y="1688"/>
                </a:cubicBezTo>
                <a:cubicBezTo>
                  <a:pt x="900" y="1688"/>
                  <a:pt x="900" y="1688"/>
                  <a:pt x="900" y="1688"/>
                </a:cubicBezTo>
                <a:cubicBezTo>
                  <a:pt x="933" y="1688"/>
                  <a:pt x="960" y="1715"/>
                  <a:pt x="960" y="1748"/>
                </a:cubicBezTo>
                <a:cubicBezTo>
                  <a:pt x="960" y="1781"/>
                  <a:pt x="933" y="1808"/>
                  <a:pt x="900" y="1808"/>
                </a:cubicBezTo>
                <a:cubicBezTo>
                  <a:pt x="660" y="1808"/>
                  <a:pt x="660" y="1808"/>
                  <a:pt x="660" y="1808"/>
                </a:cubicBezTo>
                <a:cubicBezTo>
                  <a:pt x="627" y="1808"/>
                  <a:pt x="600" y="1781"/>
                  <a:pt x="600" y="1748"/>
                </a:cubicBezTo>
                <a:close/>
                <a:moveTo>
                  <a:pt x="1560" y="180"/>
                </a:moveTo>
                <a:cubicBezTo>
                  <a:pt x="1560" y="420"/>
                  <a:pt x="1560" y="420"/>
                  <a:pt x="1560" y="420"/>
                </a:cubicBezTo>
                <a:cubicBezTo>
                  <a:pt x="1560" y="630"/>
                  <a:pt x="1405" y="806"/>
                  <a:pt x="1200" y="836"/>
                </a:cubicBezTo>
                <a:cubicBezTo>
                  <a:pt x="1162" y="903"/>
                  <a:pt x="1107" y="961"/>
                  <a:pt x="1041" y="1003"/>
                </a:cubicBezTo>
                <a:cubicBezTo>
                  <a:pt x="992" y="1035"/>
                  <a:pt x="960" y="1095"/>
                  <a:pt x="960" y="1157"/>
                </a:cubicBezTo>
                <a:cubicBezTo>
                  <a:pt x="960" y="1188"/>
                  <a:pt x="977" y="1217"/>
                  <a:pt x="1000" y="1225"/>
                </a:cubicBezTo>
                <a:cubicBezTo>
                  <a:pt x="1117" y="1267"/>
                  <a:pt x="1197" y="1376"/>
                  <a:pt x="1200" y="1500"/>
                </a:cubicBezTo>
                <a:cubicBezTo>
                  <a:pt x="1307" y="1928"/>
                  <a:pt x="1307" y="1928"/>
                  <a:pt x="1307" y="1928"/>
                </a:cubicBezTo>
                <a:cubicBezTo>
                  <a:pt x="1380" y="1928"/>
                  <a:pt x="1380" y="1928"/>
                  <a:pt x="1380" y="1928"/>
                </a:cubicBezTo>
                <a:cubicBezTo>
                  <a:pt x="1413" y="1928"/>
                  <a:pt x="1440" y="1955"/>
                  <a:pt x="1440" y="1988"/>
                </a:cubicBezTo>
                <a:cubicBezTo>
                  <a:pt x="1440" y="2021"/>
                  <a:pt x="1413" y="2048"/>
                  <a:pt x="1380" y="2048"/>
                </a:cubicBezTo>
                <a:cubicBezTo>
                  <a:pt x="180" y="2048"/>
                  <a:pt x="180" y="2048"/>
                  <a:pt x="180" y="2048"/>
                </a:cubicBezTo>
                <a:cubicBezTo>
                  <a:pt x="147" y="2048"/>
                  <a:pt x="120" y="2021"/>
                  <a:pt x="120" y="1988"/>
                </a:cubicBezTo>
                <a:cubicBezTo>
                  <a:pt x="120" y="1955"/>
                  <a:pt x="147" y="1928"/>
                  <a:pt x="180" y="1928"/>
                </a:cubicBezTo>
                <a:cubicBezTo>
                  <a:pt x="253" y="1928"/>
                  <a:pt x="253" y="1928"/>
                  <a:pt x="253" y="1928"/>
                </a:cubicBezTo>
                <a:cubicBezTo>
                  <a:pt x="360" y="1500"/>
                  <a:pt x="360" y="1500"/>
                  <a:pt x="360" y="1500"/>
                </a:cubicBezTo>
                <a:cubicBezTo>
                  <a:pt x="363" y="1376"/>
                  <a:pt x="443" y="1267"/>
                  <a:pt x="560" y="1225"/>
                </a:cubicBezTo>
                <a:cubicBezTo>
                  <a:pt x="583" y="1217"/>
                  <a:pt x="600" y="1188"/>
                  <a:pt x="600" y="1157"/>
                </a:cubicBezTo>
                <a:cubicBezTo>
                  <a:pt x="600" y="1095"/>
                  <a:pt x="568" y="1035"/>
                  <a:pt x="519" y="1003"/>
                </a:cubicBezTo>
                <a:cubicBezTo>
                  <a:pt x="453" y="961"/>
                  <a:pt x="398" y="903"/>
                  <a:pt x="360" y="836"/>
                </a:cubicBezTo>
                <a:cubicBezTo>
                  <a:pt x="155" y="806"/>
                  <a:pt x="0" y="630"/>
                  <a:pt x="0" y="420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147"/>
                  <a:pt x="27" y="120"/>
                  <a:pt x="60" y="120"/>
                </a:cubicBezTo>
                <a:cubicBezTo>
                  <a:pt x="352" y="120"/>
                  <a:pt x="352" y="120"/>
                  <a:pt x="352" y="120"/>
                </a:cubicBezTo>
                <a:cubicBezTo>
                  <a:pt x="360" y="52"/>
                  <a:pt x="360" y="52"/>
                  <a:pt x="360" y="52"/>
                </a:cubicBezTo>
                <a:cubicBezTo>
                  <a:pt x="364" y="22"/>
                  <a:pt x="390" y="0"/>
                  <a:pt x="420" y="0"/>
                </a:cubicBezTo>
                <a:cubicBezTo>
                  <a:pt x="1140" y="0"/>
                  <a:pt x="1140" y="0"/>
                  <a:pt x="1140" y="0"/>
                </a:cubicBezTo>
                <a:cubicBezTo>
                  <a:pt x="1170" y="0"/>
                  <a:pt x="1196" y="22"/>
                  <a:pt x="1200" y="52"/>
                </a:cubicBezTo>
                <a:cubicBezTo>
                  <a:pt x="1208" y="120"/>
                  <a:pt x="1208" y="120"/>
                  <a:pt x="1208" y="120"/>
                </a:cubicBezTo>
                <a:cubicBezTo>
                  <a:pt x="1500" y="120"/>
                  <a:pt x="1500" y="120"/>
                  <a:pt x="1500" y="120"/>
                </a:cubicBezTo>
                <a:cubicBezTo>
                  <a:pt x="1533" y="120"/>
                  <a:pt x="1560" y="147"/>
                  <a:pt x="1560" y="180"/>
                </a:cubicBezTo>
                <a:close/>
                <a:moveTo>
                  <a:pt x="300" y="536"/>
                </a:moveTo>
                <a:cubicBezTo>
                  <a:pt x="337" y="240"/>
                  <a:pt x="337" y="240"/>
                  <a:pt x="337" y="24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20" y="420"/>
                  <a:pt x="120" y="420"/>
                  <a:pt x="120" y="420"/>
                </a:cubicBezTo>
                <a:cubicBezTo>
                  <a:pt x="120" y="545"/>
                  <a:pt x="197" y="653"/>
                  <a:pt x="307" y="698"/>
                </a:cubicBezTo>
                <a:cubicBezTo>
                  <a:pt x="296" y="645"/>
                  <a:pt x="293" y="591"/>
                  <a:pt x="300" y="536"/>
                </a:cubicBezTo>
                <a:close/>
                <a:moveTo>
                  <a:pt x="1093" y="1568"/>
                </a:moveTo>
                <a:cubicBezTo>
                  <a:pt x="467" y="1568"/>
                  <a:pt x="467" y="1568"/>
                  <a:pt x="467" y="1568"/>
                </a:cubicBezTo>
                <a:cubicBezTo>
                  <a:pt x="377" y="1928"/>
                  <a:pt x="377" y="1928"/>
                  <a:pt x="377" y="1928"/>
                </a:cubicBezTo>
                <a:cubicBezTo>
                  <a:pt x="1183" y="1928"/>
                  <a:pt x="1183" y="1928"/>
                  <a:pt x="1183" y="1928"/>
                </a:cubicBezTo>
                <a:lnTo>
                  <a:pt x="1093" y="1568"/>
                </a:lnTo>
                <a:close/>
                <a:moveTo>
                  <a:pt x="1141" y="551"/>
                </a:moveTo>
                <a:cubicBezTo>
                  <a:pt x="1087" y="120"/>
                  <a:pt x="1087" y="120"/>
                  <a:pt x="1087" y="120"/>
                </a:cubicBezTo>
                <a:cubicBezTo>
                  <a:pt x="473" y="120"/>
                  <a:pt x="473" y="120"/>
                  <a:pt x="473" y="120"/>
                </a:cubicBezTo>
                <a:cubicBezTo>
                  <a:pt x="419" y="551"/>
                  <a:pt x="419" y="551"/>
                  <a:pt x="419" y="551"/>
                </a:cubicBezTo>
                <a:cubicBezTo>
                  <a:pt x="401" y="693"/>
                  <a:pt x="466" y="827"/>
                  <a:pt x="584" y="903"/>
                </a:cubicBezTo>
                <a:cubicBezTo>
                  <a:pt x="668" y="957"/>
                  <a:pt x="720" y="1054"/>
                  <a:pt x="720" y="1157"/>
                </a:cubicBezTo>
                <a:cubicBezTo>
                  <a:pt x="720" y="1239"/>
                  <a:pt x="671" y="1313"/>
                  <a:pt x="600" y="1338"/>
                </a:cubicBezTo>
                <a:cubicBezTo>
                  <a:pt x="548" y="1357"/>
                  <a:pt x="508" y="1398"/>
                  <a:pt x="490" y="1448"/>
                </a:cubicBezTo>
                <a:cubicBezTo>
                  <a:pt x="1070" y="1448"/>
                  <a:pt x="1070" y="1448"/>
                  <a:pt x="1070" y="1448"/>
                </a:cubicBezTo>
                <a:cubicBezTo>
                  <a:pt x="1052" y="1398"/>
                  <a:pt x="1012" y="1357"/>
                  <a:pt x="960" y="1338"/>
                </a:cubicBezTo>
                <a:cubicBezTo>
                  <a:pt x="889" y="1313"/>
                  <a:pt x="840" y="1239"/>
                  <a:pt x="840" y="1157"/>
                </a:cubicBezTo>
                <a:cubicBezTo>
                  <a:pt x="840" y="1054"/>
                  <a:pt x="892" y="957"/>
                  <a:pt x="976" y="903"/>
                </a:cubicBezTo>
                <a:cubicBezTo>
                  <a:pt x="1097" y="825"/>
                  <a:pt x="1158" y="689"/>
                  <a:pt x="1141" y="551"/>
                </a:cubicBezTo>
                <a:close/>
                <a:moveTo>
                  <a:pt x="1440" y="240"/>
                </a:moveTo>
                <a:cubicBezTo>
                  <a:pt x="1223" y="240"/>
                  <a:pt x="1223" y="240"/>
                  <a:pt x="1223" y="240"/>
                </a:cubicBezTo>
                <a:cubicBezTo>
                  <a:pt x="1260" y="536"/>
                  <a:pt x="1260" y="536"/>
                  <a:pt x="1260" y="536"/>
                </a:cubicBezTo>
                <a:cubicBezTo>
                  <a:pt x="1267" y="591"/>
                  <a:pt x="1264" y="645"/>
                  <a:pt x="1253" y="698"/>
                </a:cubicBezTo>
                <a:cubicBezTo>
                  <a:pt x="1363" y="653"/>
                  <a:pt x="1440" y="545"/>
                  <a:pt x="1440" y="420"/>
                </a:cubicBezTo>
                <a:lnTo>
                  <a:pt x="1440" y="240"/>
                </a:lnTo>
                <a:close/>
                <a:moveTo>
                  <a:pt x="900" y="600"/>
                </a:moveTo>
                <a:cubicBezTo>
                  <a:pt x="840" y="600"/>
                  <a:pt x="840" y="600"/>
                  <a:pt x="840" y="600"/>
                </a:cubicBezTo>
                <a:cubicBezTo>
                  <a:pt x="840" y="300"/>
                  <a:pt x="840" y="300"/>
                  <a:pt x="840" y="300"/>
                </a:cubicBezTo>
                <a:cubicBezTo>
                  <a:pt x="840" y="276"/>
                  <a:pt x="825" y="254"/>
                  <a:pt x="803" y="244"/>
                </a:cubicBezTo>
                <a:cubicBezTo>
                  <a:pt x="781" y="235"/>
                  <a:pt x="755" y="240"/>
                  <a:pt x="738" y="257"/>
                </a:cubicBezTo>
                <a:cubicBezTo>
                  <a:pt x="618" y="377"/>
                  <a:pt x="618" y="377"/>
                  <a:pt x="618" y="377"/>
                </a:cubicBezTo>
                <a:cubicBezTo>
                  <a:pt x="594" y="401"/>
                  <a:pt x="594" y="439"/>
                  <a:pt x="618" y="462"/>
                </a:cubicBezTo>
                <a:cubicBezTo>
                  <a:pt x="641" y="486"/>
                  <a:pt x="679" y="486"/>
                  <a:pt x="702" y="462"/>
                </a:cubicBezTo>
                <a:cubicBezTo>
                  <a:pt x="720" y="445"/>
                  <a:pt x="720" y="445"/>
                  <a:pt x="720" y="445"/>
                </a:cubicBezTo>
                <a:cubicBezTo>
                  <a:pt x="720" y="600"/>
                  <a:pt x="720" y="600"/>
                  <a:pt x="720" y="600"/>
                </a:cubicBezTo>
                <a:cubicBezTo>
                  <a:pt x="660" y="600"/>
                  <a:pt x="660" y="600"/>
                  <a:pt x="660" y="600"/>
                </a:cubicBezTo>
                <a:cubicBezTo>
                  <a:pt x="627" y="600"/>
                  <a:pt x="600" y="627"/>
                  <a:pt x="600" y="660"/>
                </a:cubicBezTo>
                <a:cubicBezTo>
                  <a:pt x="600" y="693"/>
                  <a:pt x="627" y="720"/>
                  <a:pt x="660" y="720"/>
                </a:cubicBezTo>
                <a:cubicBezTo>
                  <a:pt x="900" y="720"/>
                  <a:pt x="900" y="720"/>
                  <a:pt x="900" y="720"/>
                </a:cubicBezTo>
                <a:cubicBezTo>
                  <a:pt x="933" y="720"/>
                  <a:pt x="960" y="693"/>
                  <a:pt x="960" y="660"/>
                </a:cubicBezTo>
                <a:cubicBezTo>
                  <a:pt x="960" y="627"/>
                  <a:pt x="933" y="600"/>
                  <a:pt x="900" y="6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47" name="Freeform 51"/>
          <p:cNvSpPr>
            <a:spLocks noEditPoints="1"/>
          </p:cNvSpPr>
          <p:nvPr/>
        </p:nvSpPr>
        <p:spPr bwMode="auto">
          <a:xfrm>
            <a:off x="4379836" y="5926873"/>
            <a:ext cx="345085" cy="393443"/>
          </a:xfrm>
          <a:custGeom>
            <a:avLst/>
            <a:gdLst>
              <a:gd name="T0" fmla="*/ 1440 w 1800"/>
              <a:gd name="T1" fmla="*/ 281 h 2053"/>
              <a:gd name="T2" fmla="*/ 1380 w 1800"/>
              <a:gd name="T3" fmla="*/ 0 h 2053"/>
              <a:gd name="T4" fmla="*/ 960 w 1800"/>
              <a:gd name="T5" fmla="*/ 60 h 2053"/>
              <a:gd name="T6" fmla="*/ 900 w 1800"/>
              <a:gd name="T7" fmla="*/ 240 h 2053"/>
              <a:gd name="T8" fmla="*/ 720 w 1800"/>
              <a:gd name="T9" fmla="*/ 180 h 2053"/>
              <a:gd name="T10" fmla="*/ 420 w 1800"/>
              <a:gd name="T11" fmla="*/ 120 h 2053"/>
              <a:gd name="T12" fmla="*/ 360 w 1800"/>
              <a:gd name="T13" fmla="*/ 281 h 2053"/>
              <a:gd name="T14" fmla="*/ 33 w 1800"/>
              <a:gd name="T15" fmla="*/ 557 h 2053"/>
              <a:gd name="T16" fmla="*/ 660 w 1800"/>
              <a:gd name="T17" fmla="*/ 1988 h 2053"/>
              <a:gd name="T18" fmla="*/ 763 w 1800"/>
              <a:gd name="T19" fmla="*/ 2030 h 2053"/>
              <a:gd name="T20" fmla="*/ 1140 w 1800"/>
              <a:gd name="T21" fmla="*/ 1626 h 2053"/>
              <a:gd name="T22" fmla="*/ 1767 w 1800"/>
              <a:gd name="T23" fmla="*/ 557 h 2053"/>
              <a:gd name="T24" fmla="*/ 1664 w 1800"/>
              <a:gd name="T25" fmla="*/ 340 h 2053"/>
              <a:gd name="T26" fmla="*/ 1320 w 1800"/>
              <a:gd name="T27" fmla="*/ 120 h 2053"/>
              <a:gd name="T28" fmla="*/ 1080 w 1800"/>
              <a:gd name="T29" fmla="*/ 360 h 2053"/>
              <a:gd name="T30" fmla="*/ 480 w 1800"/>
              <a:gd name="T31" fmla="*/ 240 h 2053"/>
              <a:gd name="T32" fmla="*/ 600 w 1800"/>
              <a:gd name="T33" fmla="*/ 360 h 2053"/>
              <a:gd name="T34" fmla="*/ 480 w 1800"/>
              <a:gd name="T35" fmla="*/ 240 h 2053"/>
              <a:gd name="T36" fmla="*/ 1020 w 1800"/>
              <a:gd name="T37" fmla="*/ 1140 h 2053"/>
              <a:gd name="T38" fmla="*/ 780 w 1800"/>
              <a:gd name="T39" fmla="*/ 1843 h 2053"/>
              <a:gd name="T40" fmla="*/ 762 w 1800"/>
              <a:gd name="T41" fmla="*/ 1097 h 2053"/>
              <a:gd name="T42" fmla="*/ 354 w 1800"/>
              <a:gd name="T43" fmla="*/ 678 h 2053"/>
              <a:gd name="T44" fmla="*/ 1446 w 1800"/>
              <a:gd name="T45" fmla="*/ 678 h 2053"/>
              <a:gd name="T46" fmla="*/ 1038 w 1800"/>
              <a:gd name="T47" fmla="*/ 1097 h 2053"/>
              <a:gd name="T48" fmla="*/ 126 w 1800"/>
              <a:gd name="T49" fmla="*/ 480 h 2053"/>
              <a:gd name="T50" fmla="*/ 360 w 1800"/>
              <a:gd name="T51" fmla="*/ 420 h 2053"/>
              <a:gd name="T52" fmla="*/ 660 w 1800"/>
              <a:gd name="T53" fmla="*/ 480 h 2053"/>
              <a:gd name="T54" fmla="*/ 720 w 1800"/>
              <a:gd name="T55" fmla="*/ 364 h 2053"/>
              <a:gd name="T56" fmla="*/ 960 w 1800"/>
              <a:gd name="T57" fmla="*/ 360 h 2053"/>
              <a:gd name="T58" fmla="*/ 1020 w 1800"/>
              <a:gd name="T59" fmla="*/ 480 h 2053"/>
              <a:gd name="T60" fmla="*/ 1440 w 1800"/>
              <a:gd name="T61" fmla="*/ 420 h 2053"/>
              <a:gd name="T62" fmla="*/ 1674 w 1800"/>
              <a:gd name="T63" fmla="*/ 480 h 2053"/>
              <a:gd name="T64" fmla="*/ 180 w 1800"/>
              <a:gd name="T65" fmla="*/ 120 h 2053"/>
              <a:gd name="T66" fmla="*/ 180 w 1800"/>
              <a:gd name="T67" fmla="*/ 0 h 2053"/>
              <a:gd name="T68" fmla="*/ 180 w 1800"/>
              <a:gd name="T69" fmla="*/ 120 h 2053"/>
              <a:gd name="T70" fmla="*/ 1560 w 1800"/>
              <a:gd name="T71" fmla="*/ 180 h 2053"/>
              <a:gd name="T72" fmla="*/ 1680 w 1800"/>
              <a:gd name="T73" fmla="*/ 180 h 2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00" h="2053">
                <a:moveTo>
                  <a:pt x="1664" y="340"/>
                </a:moveTo>
                <a:cubicBezTo>
                  <a:pt x="1607" y="317"/>
                  <a:pt x="1532" y="297"/>
                  <a:pt x="1440" y="281"/>
                </a:cubicBezTo>
                <a:cubicBezTo>
                  <a:pt x="1440" y="60"/>
                  <a:pt x="1440" y="60"/>
                  <a:pt x="1440" y="60"/>
                </a:cubicBezTo>
                <a:cubicBezTo>
                  <a:pt x="1440" y="27"/>
                  <a:pt x="1413" y="0"/>
                  <a:pt x="1380" y="0"/>
                </a:cubicBezTo>
                <a:cubicBezTo>
                  <a:pt x="1020" y="0"/>
                  <a:pt x="1020" y="0"/>
                  <a:pt x="1020" y="0"/>
                </a:cubicBezTo>
                <a:cubicBezTo>
                  <a:pt x="987" y="0"/>
                  <a:pt x="960" y="27"/>
                  <a:pt x="960" y="60"/>
                </a:cubicBezTo>
                <a:cubicBezTo>
                  <a:pt x="960" y="240"/>
                  <a:pt x="960" y="240"/>
                  <a:pt x="960" y="240"/>
                </a:cubicBezTo>
                <a:cubicBezTo>
                  <a:pt x="940" y="240"/>
                  <a:pt x="920" y="240"/>
                  <a:pt x="900" y="240"/>
                </a:cubicBezTo>
                <a:cubicBezTo>
                  <a:pt x="839" y="240"/>
                  <a:pt x="779" y="241"/>
                  <a:pt x="720" y="244"/>
                </a:cubicBezTo>
                <a:cubicBezTo>
                  <a:pt x="720" y="180"/>
                  <a:pt x="720" y="180"/>
                  <a:pt x="720" y="180"/>
                </a:cubicBezTo>
                <a:cubicBezTo>
                  <a:pt x="720" y="147"/>
                  <a:pt x="693" y="120"/>
                  <a:pt x="660" y="120"/>
                </a:cubicBezTo>
                <a:cubicBezTo>
                  <a:pt x="420" y="120"/>
                  <a:pt x="420" y="120"/>
                  <a:pt x="420" y="120"/>
                </a:cubicBezTo>
                <a:cubicBezTo>
                  <a:pt x="387" y="120"/>
                  <a:pt x="360" y="147"/>
                  <a:pt x="360" y="180"/>
                </a:cubicBezTo>
                <a:cubicBezTo>
                  <a:pt x="360" y="281"/>
                  <a:pt x="360" y="281"/>
                  <a:pt x="360" y="281"/>
                </a:cubicBezTo>
                <a:cubicBezTo>
                  <a:pt x="222" y="305"/>
                  <a:pt x="0" y="355"/>
                  <a:pt x="0" y="480"/>
                </a:cubicBezTo>
                <a:cubicBezTo>
                  <a:pt x="0" y="499"/>
                  <a:pt x="6" y="528"/>
                  <a:pt x="33" y="557"/>
                </a:cubicBezTo>
                <a:cubicBezTo>
                  <a:pt x="34" y="558"/>
                  <a:pt x="660" y="1165"/>
                  <a:pt x="660" y="1165"/>
                </a:cubicBezTo>
                <a:cubicBezTo>
                  <a:pt x="660" y="1988"/>
                  <a:pt x="660" y="1988"/>
                  <a:pt x="660" y="1988"/>
                </a:cubicBezTo>
                <a:cubicBezTo>
                  <a:pt x="660" y="2012"/>
                  <a:pt x="675" y="2034"/>
                  <a:pt x="697" y="2043"/>
                </a:cubicBezTo>
                <a:cubicBezTo>
                  <a:pt x="720" y="2053"/>
                  <a:pt x="745" y="2048"/>
                  <a:pt x="763" y="2030"/>
                </a:cubicBezTo>
                <a:cubicBezTo>
                  <a:pt x="1123" y="1669"/>
                  <a:pt x="1123" y="1669"/>
                  <a:pt x="1123" y="1669"/>
                </a:cubicBezTo>
                <a:cubicBezTo>
                  <a:pt x="1134" y="1657"/>
                  <a:pt x="1140" y="1642"/>
                  <a:pt x="1140" y="1626"/>
                </a:cubicBezTo>
                <a:cubicBezTo>
                  <a:pt x="1140" y="1165"/>
                  <a:pt x="1140" y="1165"/>
                  <a:pt x="1140" y="1165"/>
                </a:cubicBezTo>
                <a:cubicBezTo>
                  <a:pt x="1140" y="1165"/>
                  <a:pt x="1766" y="558"/>
                  <a:pt x="1767" y="557"/>
                </a:cubicBezTo>
                <a:cubicBezTo>
                  <a:pt x="1794" y="528"/>
                  <a:pt x="1800" y="499"/>
                  <a:pt x="1800" y="480"/>
                </a:cubicBezTo>
                <a:cubicBezTo>
                  <a:pt x="1800" y="394"/>
                  <a:pt x="1698" y="353"/>
                  <a:pt x="1664" y="340"/>
                </a:cubicBezTo>
                <a:close/>
                <a:moveTo>
                  <a:pt x="1080" y="120"/>
                </a:moveTo>
                <a:cubicBezTo>
                  <a:pt x="1320" y="120"/>
                  <a:pt x="1320" y="120"/>
                  <a:pt x="1320" y="120"/>
                </a:cubicBezTo>
                <a:cubicBezTo>
                  <a:pt x="1320" y="360"/>
                  <a:pt x="1320" y="360"/>
                  <a:pt x="1320" y="360"/>
                </a:cubicBezTo>
                <a:cubicBezTo>
                  <a:pt x="1080" y="360"/>
                  <a:pt x="1080" y="360"/>
                  <a:pt x="1080" y="360"/>
                </a:cubicBezTo>
                <a:lnTo>
                  <a:pt x="1080" y="120"/>
                </a:lnTo>
                <a:close/>
                <a:moveTo>
                  <a:pt x="480" y="240"/>
                </a:moveTo>
                <a:cubicBezTo>
                  <a:pt x="600" y="240"/>
                  <a:pt x="600" y="240"/>
                  <a:pt x="600" y="240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480" y="360"/>
                  <a:pt x="480" y="360"/>
                  <a:pt x="480" y="360"/>
                </a:cubicBezTo>
                <a:lnTo>
                  <a:pt x="480" y="240"/>
                </a:lnTo>
                <a:close/>
                <a:moveTo>
                  <a:pt x="1038" y="1097"/>
                </a:moveTo>
                <a:cubicBezTo>
                  <a:pt x="1027" y="1108"/>
                  <a:pt x="1020" y="1124"/>
                  <a:pt x="1020" y="1140"/>
                </a:cubicBezTo>
                <a:cubicBezTo>
                  <a:pt x="1020" y="1601"/>
                  <a:pt x="1020" y="1601"/>
                  <a:pt x="1020" y="1601"/>
                </a:cubicBezTo>
                <a:cubicBezTo>
                  <a:pt x="780" y="1843"/>
                  <a:pt x="780" y="1843"/>
                  <a:pt x="780" y="1843"/>
                </a:cubicBezTo>
                <a:cubicBezTo>
                  <a:pt x="780" y="1140"/>
                  <a:pt x="780" y="1140"/>
                  <a:pt x="780" y="1140"/>
                </a:cubicBezTo>
                <a:cubicBezTo>
                  <a:pt x="780" y="1124"/>
                  <a:pt x="773" y="1108"/>
                  <a:pt x="762" y="1097"/>
                </a:cubicBezTo>
                <a:cubicBezTo>
                  <a:pt x="324" y="672"/>
                  <a:pt x="324" y="672"/>
                  <a:pt x="324" y="672"/>
                </a:cubicBezTo>
                <a:cubicBezTo>
                  <a:pt x="334" y="674"/>
                  <a:pt x="344" y="676"/>
                  <a:pt x="354" y="678"/>
                </a:cubicBezTo>
                <a:cubicBezTo>
                  <a:pt x="507" y="705"/>
                  <a:pt x="701" y="720"/>
                  <a:pt x="900" y="720"/>
                </a:cubicBezTo>
                <a:cubicBezTo>
                  <a:pt x="1099" y="720"/>
                  <a:pt x="1293" y="705"/>
                  <a:pt x="1446" y="678"/>
                </a:cubicBezTo>
                <a:cubicBezTo>
                  <a:pt x="1456" y="676"/>
                  <a:pt x="1466" y="674"/>
                  <a:pt x="1476" y="672"/>
                </a:cubicBezTo>
                <a:lnTo>
                  <a:pt x="1038" y="1097"/>
                </a:lnTo>
                <a:close/>
                <a:moveTo>
                  <a:pt x="900" y="600"/>
                </a:moveTo>
                <a:cubicBezTo>
                  <a:pt x="463" y="600"/>
                  <a:pt x="187" y="530"/>
                  <a:pt x="126" y="480"/>
                </a:cubicBezTo>
                <a:cubicBezTo>
                  <a:pt x="147" y="463"/>
                  <a:pt x="212" y="431"/>
                  <a:pt x="360" y="403"/>
                </a:cubicBezTo>
                <a:cubicBezTo>
                  <a:pt x="360" y="420"/>
                  <a:pt x="360" y="420"/>
                  <a:pt x="360" y="420"/>
                </a:cubicBezTo>
                <a:cubicBezTo>
                  <a:pt x="360" y="453"/>
                  <a:pt x="387" y="480"/>
                  <a:pt x="420" y="480"/>
                </a:cubicBezTo>
                <a:cubicBezTo>
                  <a:pt x="660" y="480"/>
                  <a:pt x="660" y="480"/>
                  <a:pt x="660" y="480"/>
                </a:cubicBezTo>
                <a:cubicBezTo>
                  <a:pt x="693" y="480"/>
                  <a:pt x="720" y="453"/>
                  <a:pt x="720" y="420"/>
                </a:cubicBezTo>
                <a:cubicBezTo>
                  <a:pt x="720" y="364"/>
                  <a:pt x="720" y="364"/>
                  <a:pt x="720" y="364"/>
                </a:cubicBezTo>
                <a:cubicBezTo>
                  <a:pt x="779" y="361"/>
                  <a:pt x="839" y="360"/>
                  <a:pt x="900" y="360"/>
                </a:cubicBezTo>
                <a:cubicBezTo>
                  <a:pt x="920" y="360"/>
                  <a:pt x="940" y="360"/>
                  <a:pt x="960" y="360"/>
                </a:cubicBezTo>
                <a:cubicBezTo>
                  <a:pt x="960" y="420"/>
                  <a:pt x="960" y="420"/>
                  <a:pt x="960" y="420"/>
                </a:cubicBezTo>
                <a:cubicBezTo>
                  <a:pt x="960" y="453"/>
                  <a:pt x="987" y="480"/>
                  <a:pt x="1020" y="480"/>
                </a:cubicBezTo>
                <a:cubicBezTo>
                  <a:pt x="1380" y="480"/>
                  <a:pt x="1380" y="480"/>
                  <a:pt x="1380" y="480"/>
                </a:cubicBezTo>
                <a:cubicBezTo>
                  <a:pt x="1413" y="480"/>
                  <a:pt x="1440" y="453"/>
                  <a:pt x="1440" y="420"/>
                </a:cubicBezTo>
                <a:cubicBezTo>
                  <a:pt x="1440" y="403"/>
                  <a:pt x="1440" y="403"/>
                  <a:pt x="1440" y="403"/>
                </a:cubicBezTo>
                <a:cubicBezTo>
                  <a:pt x="1588" y="431"/>
                  <a:pt x="1653" y="463"/>
                  <a:pt x="1674" y="480"/>
                </a:cubicBezTo>
                <a:cubicBezTo>
                  <a:pt x="1613" y="530"/>
                  <a:pt x="1337" y="600"/>
                  <a:pt x="900" y="600"/>
                </a:cubicBezTo>
                <a:close/>
                <a:moveTo>
                  <a:pt x="180" y="120"/>
                </a:moveTo>
                <a:cubicBezTo>
                  <a:pt x="147" y="120"/>
                  <a:pt x="120" y="93"/>
                  <a:pt x="120" y="60"/>
                </a:cubicBezTo>
                <a:cubicBezTo>
                  <a:pt x="120" y="27"/>
                  <a:pt x="147" y="0"/>
                  <a:pt x="180" y="0"/>
                </a:cubicBezTo>
                <a:cubicBezTo>
                  <a:pt x="213" y="0"/>
                  <a:pt x="240" y="27"/>
                  <a:pt x="240" y="60"/>
                </a:cubicBezTo>
                <a:cubicBezTo>
                  <a:pt x="240" y="93"/>
                  <a:pt x="213" y="120"/>
                  <a:pt x="180" y="120"/>
                </a:cubicBezTo>
                <a:close/>
                <a:moveTo>
                  <a:pt x="1620" y="240"/>
                </a:moveTo>
                <a:cubicBezTo>
                  <a:pt x="1587" y="240"/>
                  <a:pt x="1560" y="213"/>
                  <a:pt x="1560" y="180"/>
                </a:cubicBezTo>
                <a:cubicBezTo>
                  <a:pt x="1560" y="147"/>
                  <a:pt x="1587" y="120"/>
                  <a:pt x="1620" y="120"/>
                </a:cubicBezTo>
                <a:cubicBezTo>
                  <a:pt x="1653" y="120"/>
                  <a:pt x="1680" y="147"/>
                  <a:pt x="1680" y="180"/>
                </a:cubicBezTo>
                <a:cubicBezTo>
                  <a:pt x="1680" y="213"/>
                  <a:pt x="1653" y="240"/>
                  <a:pt x="1620" y="2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48" name="Freeform 52"/>
          <p:cNvSpPr>
            <a:spLocks noEditPoints="1"/>
          </p:cNvSpPr>
          <p:nvPr/>
        </p:nvSpPr>
        <p:spPr bwMode="auto">
          <a:xfrm>
            <a:off x="5078157" y="5922587"/>
            <a:ext cx="411755" cy="402012"/>
          </a:xfrm>
          <a:custGeom>
            <a:avLst/>
            <a:gdLst>
              <a:gd name="T0" fmla="*/ 1664 w 2148"/>
              <a:gd name="T1" fmla="*/ 653 h 2098"/>
              <a:gd name="T2" fmla="*/ 1926 w 2148"/>
              <a:gd name="T3" fmla="*/ 1841 h 2098"/>
              <a:gd name="T4" fmla="*/ 1612 w 2148"/>
              <a:gd name="T5" fmla="*/ 1947 h 2098"/>
              <a:gd name="T6" fmla="*/ 536 w 2148"/>
              <a:gd name="T7" fmla="*/ 1947 h 2098"/>
              <a:gd name="T8" fmla="*/ 222 w 2148"/>
              <a:gd name="T9" fmla="*/ 1841 h 2098"/>
              <a:gd name="T10" fmla="*/ 201 w 2148"/>
              <a:gd name="T11" fmla="*/ 536 h 2098"/>
              <a:gd name="T12" fmla="*/ 306 w 2148"/>
              <a:gd name="T13" fmla="*/ 222 h 2098"/>
              <a:gd name="T14" fmla="*/ 1612 w 2148"/>
              <a:gd name="T15" fmla="*/ 201 h 2098"/>
              <a:gd name="T16" fmla="*/ 1926 w 2148"/>
              <a:gd name="T17" fmla="*/ 306 h 2098"/>
              <a:gd name="T18" fmla="*/ 1947 w 2148"/>
              <a:gd name="T19" fmla="*/ 1612 h 2098"/>
              <a:gd name="T20" fmla="*/ 1332 w 2148"/>
              <a:gd name="T21" fmla="*/ 731 h 2098"/>
              <a:gd name="T22" fmla="*/ 1502 w 2148"/>
              <a:gd name="T23" fmla="*/ 815 h 2098"/>
              <a:gd name="T24" fmla="*/ 1656 w 2148"/>
              <a:gd name="T25" fmla="*/ 662 h 2098"/>
              <a:gd name="T26" fmla="*/ 1842 w 2148"/>
              <a:gd name="T27" fmla="*/ 391 h 2098"/>
              <a:gd name="T28" fmla="*/ 1672 w 2148"/>
              <a:gd name="T29" fmla="*/ 306 h 2098"/>
              <a:gd name="T30" fmla="*/ 1248 w 2148"/>
              <a:gd name="T31" fmla="*/ 1332 h 2098"/>
              <a:gd name="T32" fmla="*/ 1481 w 2148"/>
              <a:gd name="T33" fmla="*/ 1196 h 2098"/>
              <a:gd name="T34" fmla="*/ 1332 w 2148"/>
              <a:gd name="T35" fmla="*/ 900 h 2098"/>
              <a:gd name="T36" fmla="*/ 1196 w 2148"/>
              <a:gd name="T37" fmla="*/ 667 h 2098"/>
              <a:gd name="T38" fmla="*/ 900 w 2148"/>
              <a:gd name="T39" fmla="*/ 815 h 2098"/>
              <a:gd name="T40" fmla="*/ 667 w 2148"/>
              <a:gd name="T41" fmla="*/ 952 h 2098"/>
              <a:gd name="T42" fmla="*/ 815 w 2148"/>
              <a:gd name="T43" fmla="*/ 1248 h 2098"/>
              <a:gd name="T44" fmla="*/ 952 w 2148"/>
              <a:gd name="T45" fmla="*/ 1480 h 2098"/>
              <a:gd name="T46" fmla="*/ 1248 w 2148"/>
              <a:gd name="T47" fmla="*/ 1332 h 2098"/>
              <a:gd name="T48" fmla="*/ 898 w 2148"/>
              <a:gd name="T49" fmla="*/ 558 h 2098"/>
              <a:gd name="T50" fmla="*/ 1522 w 2148"/>
              <a:gd name="T51" fmla="*/ 287 h 2098"/>
              <a:gd name="T52" fmla="*/ 306 w 2148"/>
              <a:gd name="T53" fmla="*/ 476 h 2098"/>
              <a:gd name="T54" fmla="*/ 731 w 2148"/>
              <a:gd name="T55" fmla="*/ 815 h 2098"/>
              <a:gd name="T56" fmla="*/ 815 w 2148"/>
              <a:gd name="T57" fmla="*/ 646 h 2098"/>
              <a:gd name="T58" fmla="*/ 391 w 2148"/>
              <a:gd name="T59" fmla="*/ 306 h 2098"/>
              <a:gd name="T60" fmla="*/ 306 w 2148"/>
              <a:gd name="T61" fmla="*/ 476 h 2098"/>
              <a:gd name="T62" fmla="*/ 558 w 2148"/>
              <a:gd name="T63" fmla="*/ 1250 h 2098"/>
              <a:gd name="T64" fmla="*/ 287 w 2148"/>
              <a:gd name="T65" fmla="*/ 626 h 2098"/>
              <a:gd name="T66" fmla="*/ 815 w 2148"/>
              <a:gd name="T67" fmla="*/ 1502 h 2098"/>
              <a:gd name="T68" fmla="*/ 731 w 2148"/>
              <a:gd name="T69" fmla="*/ 1332 h 2098"/>
              <a:gd name="T70" fmla="*/ 306 w 2148"/>
              <a:gd name="T71" fmla="*/ 1672 h 2098"/>
              <a:gd name="T72" fmla="*/ 391 w 2148"/>
              <a:gd name="T73" fmla="*/ 1841 h 2098"/>
              <a:gd name="T74" fmla="*/ 815 w 2148"/>
              <a:gd name="T75" fmla="*/ 1502 h 2098"/>
              <a:gd name="T76" fmla="*/ 1250 w 2148"/>
              <a:gd name="T77" fmla="*/ 1589 h 2098"/>
              <a:gd name="T78" fmla="*/ 898 w 2148"/>
              <a:gd name="T79" fmla="*/ 1589 h 2098"/>
              <a:gd name="T80" fmla="*/ 1522 w 2148"/>
              <a:gd name="T81" fmla="*/ 1861 h 2098"/>
              <a:gd name="T82" fmla="*/ 1502 w 2148"/>
              <a:gd name="T83" fmla="*/ 1332 h 2098"/>
              <a:gd name="T84" fmla="*/ 1332 w 2148"/>
              <a:gd name="T85" fmla="*/ 1417 h 2098"/>
              <a:gd name="T86" fmla="*/ 1672 w 2148"/>
              <a:gd name="T87" fmla="*/ 1841 h 2098"/>
              <a:gd name="T88" fmla="*/ 1842 w 2148"/>
              <a:gd name="T89" fmla="*/ 1757 h 2098"/>
              <a:gd name="T90" fmla="*/ 1861 w 2148"/>
              <a:gd name="T91" fmla="*/ 626 h 2098"/>
              <a:gd name="T92" fmla="*/ 1590 w 2148"/>
              <a:gd name="T93" fmla="*/ 1250 h 2098"/>
              <a:gd name="T94" fmla="*/ 1861 w 2148"/>
              <a:gd name="T95" fmla="*/ 626 h 2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48" h="2098">
                <a:moveTo>
                  <a:pt x="1664" y="653"/>
                </a:moveTo>
                <a:cubicBezTo>
                  <a:pt x="1664" y="653"/>
                  <a:pt x="1664" y="653"/>
                  <a:pt x="1664" y="653"/>
                </a:cubicBezTo>
                <a:close/>
                <a:moveTo>
                  <a:pt x="1947" y="1612"/>
                </a:moveTo>
                <a:cubicBezTo>
                  <a:pt x="1995" y="1681"/>
                  <a:pt x="1989" y="1778"/>
                  <a:pt x="1926" y="1841"/>
                </a:cubicBezTo>
                <a:cubicBezTo>
                  <a:pt x="1842" y="1926"/>
                  <a:pt x="1842" y="1926"/>
                  <a:pt x="1842" y="1926"/>
                </a:cubicBezTo>
                <a:cubicBezTo>
                  <a:pt x="1779" y="1989"/>
                  <a:pt x="1682" y="1996"/>
                  <a:pt x="1612" y="1947"/>
                </a:cubicBezTo>
                <a:cubicBezTo>
                  <a:pt x="1448" y="2048"/>
                  <a:pt x="1261" y="2098"/>
                  <a:pt x="1074" y="2098"/>
                </a:cubicBezTo>
                <a:cubicBezTo>
                  <a:pt x="887" y="2098"/>
                  <a:pt x="700" y="2048"/>
                  <a:pt x="536" y="1947"/>
                </a:cubicBezTo>
                <a:cubicBezTo>
                  <a:pt x="466" y="1996"/>
                  <a:pt x="369" y="1989"/>
                  <a:pt x="306" y="1926"/>
                </a:cubicBezTo>
                <a:cubicBezTo>
                  <a:pt x="222" y="1841"/>
                  <a:pt x="222" y="1841"/>
                  <a:pt x="222" y="1841"/>
                </a:cubicBezTo>
                <a:cubicBezTo>
                  <a:pt x="159" y="1778"/>
                  <a:pt x="153" y="1681"/>
                  <a:pt x="201" y="1612"/>
                </a:cubicBezTo>
                <a:cubicBezTo>
                  <a:pt x="0" y="1284"/>
                  <a:pt x="0" y="863"/>
                  <a:pt x="201" y="536"/>
                </a:cubicBezTo>
                <a:cubicBezTo>
                  <a:pt x="153" y="467"/>
                  <a:pt x="159" y="369"/>
                  <a:pt x="222" y="306"/>
                </a:cubicBezTo>
                <a:cubicBezTo>
                  <a:pt x="306" y="222"/>
                  <a:pt x="306" y="222"/>
                  <a:pt x="306" y="222"/>
                </a:cubicBezTo>
                <a:cubicBezTo>
                  <a:pt x="369" y="159"/>
                  <a:pt x="466" y="152"/>
                  <a:pt x="536" y="201"/>
                </a:cubicBezTo>
                <a:cubicBezTo>
                  <a:pt x="863" y="0"/>
                  <a:pt x="1285" y="0"/>
                  <a:pt x="1612" y="201"/>
                </a:cubicBezTo>
                <a:cubicBezTo>
                  <a:pt x="1682" y="152"/>
                  <a:pt x="1779" y="159"/>
                  <a:pt x="1842" y="222"/>
                </a:cubicBezTo>
                <a:cubicBezTo>
                  <a:pt x="1926" y="306"/>
                  <a:pt x="1926" y="306"/>
                  <a:pt x="1926" y="306"/>
                </a:cubicBezTo>
                <a:cubicBezTo>
                  <a:pt x="1989" y="369"/>
                  <a:pt x="1995" y="467"/>
                  <a:pt x="1947" y="536"/>
                </a:cubicBezTo>
                <a:cubicBezTo>
                  <a:pt x="2148" y="863"/>
                  <a:pt x="2148" y="1284"/>
                  <a:pt x="1947" y="1612"/>
                </a:cubicBezTo>
                <a:close/>
                <a:moveTo>
                  <a:pt x="1332" y="646"/>
                </a:moveTo>
                <a:cubicBezTo>
                  <a:pt x="1309" y="669"/>
                  <a:pt x="1309" y="707"/>
                  <a:pt x="1332" y="731"/>
                </a:cubicBezTo>
                <a:cubicBezTo>
                  <a:pt x="1417" y="815"/>
                  <a:pt x="1417" y="815"/>
                  <a:pt x="1417" y="815"/>
                </a:cubicBezTo>
                <a:cubicBezTo>
                  <a:pt x="1441" y="839"/>
                  <a:pt x="1479" y="839"/>
                  <a:pt x="1502" y="815"/>
                </a:cubicBezTo>
                <a:cubicBezTo>
                  <a:pt x="1636" y="682"/>
                  <a:pt x="1663" y="654"/>
                  <a:pt x="1664" y="653"/>
                </a:cubicBezTo>
                <a:cubicBezTo>
                  <a:pt x="1664" y="654"/>
                  <a:pt x="1656" y="661"/>
                  <a:pt x="1656" y="662"/>
                </a:cubicBezTo>
                <a:cubicBezTo>
                  <a:pt x="1657" y="660"/>
                  <a:pt x="1687" y="630"/>
                  <a:pt x="1842" y="476"/>
                </a:cubicBezTo>
                <a:cubicBezTo>
                  <a:pt x="1865" y="453"/>
                  <a:pt x="1865" y="415"/>
                  <a:pt x="1842" y="391"/>
                </a:cubicBezTo>
                <a:cubicBezTo>
                  <a:pt x="1757" y="306"/>
                  <a:pt x="1757" y="306"/>
                  <a:pt x="1757" y="306"/>
                </a:cubicBezTo>
                <a:cubicBezTo>
                  <a:pt x="1733" y="283"/>
                  <a:pt x="1695" y="283"/>
                  <a:pt x="1672" y="306"/>
                </a:cubicBezTo>
                <a:lnTo>
                  <a:pt x="1332" y="646"/>
                </a:lnTo>
                <a:close/>
                <a:moveTo>
                  <a:pt x="1248" y="1332"/>
                </a:moveTo>
                <a:cubicBezTo>
                  <a:pt x="1332" y="1248"/>
                  <a:pt x="1332" y="1248"/>
                  <a:pt x="1332" y="1248"/>
                </a:cubicBezTo>
                <a:cubicBezTo>
                  <a:pt x="1373" y="1207"/>
                  <a:pt x="1428" y="1190"/>
                  <a:pt x="1481" y="1196"/>
                </a:cubicBezTo>
                <a:cubicBezTo>
                  <a:pt x="1503" y="1118"/>
                  <a:pt x="1503" y="1030"/>
                  <a:pt x="1481" y="952"/>
                </a:cubicBezTo>
                <a:cubicBezTo>
                  <a:pt x="1425" y="958"/>
                  <a:pt x="1371" y="939"/>
                  <a:pt x="1332" y="900"/>
                </a:cubicBezTo>
                <a:cubicBezTo>
                  <a:pt x="1248" y="815"/>
                  <a:pt x="1248" y="815"/>
                  <a:pt x="1248" y="815"/>
                </a:cubicBezTo>
                <a:cubicBezTo>
                  <a:pt x="1207" y="775"/>
                  <a:pt x="1190" y="720"/>
                  <a:pt x="1196" y="667"/>
                </a:cubicBezTo>
                <a:cubicBezTo>
                  <a:pt x="1118" y="645"/>
                  <a:pt x="1030" y="645"/>
                  <a:pt x="952" y="667"/>
                </a:cubicBezTo>
                <a:cubicBezTo>
                  <a:pt x="958" y="720"/>
                  <a:pt x="941" y="775"/>
                  <a:pt x="900" y="815"/>
                </a:cubicBezTo>
                <a:cubicBezTo>
                  <a:pt x="815" y="900"/>
                  <a:pt x="815" y="900"/>
                  <a:pt x="815" y="900"/>
                </a:cubicBezTo>
                <a:cubicBezTo>
                  <a:pt x="777" y="939"/>
                  <a:pt x="723" y="958"/>
                  <a:pt x="667" y="952"/>
                </a:cubicBezTo>
                <a:cubicBezTo>
                  <a:pt x="645" y="1030"/>
                  <a:pt x="645" y="1118"/>
                  <a:pt x="667" y="1196"/>
                </a:cubicBezTo>
                <a:cubicBezTo>
                  <a:pt x="720" y="1190"/>
                  <a:pt x="775" y="1207"/>
                  <a:pt x="815" y="1248"/>
                </a:cubicBezTo>
                <a:cubicBezTo>
                  <a:pt x="900" y="1332"/>
                  <a:pt x="900" y="1332"/>
                  <a:pt x="900" y="1332"/>
                </a:cubicBezTo>
                <a:cubicBezTo>
                  <a:pt x="941" y="1373"/>
                  <a:pt x="958" y="1428"/>
                  <a:pt x="952" y="1480"/>
                </a:cubicBezTo>
                <a:cubicBezTo>
                  <a:pt x="1030" y="1503"/>
                  <a:pt x="1118" y="1503"/>
                  <a:pt x="1196" y="1480"/>
                </a:cubicBezTo>
                <a:cubicBezTo>
                  <a:pt x="1190" y="1428"/>
                  <a:pt x="1207" y="1373"/>
                  <a:pt x="1248" y="1332"/>
                </a:cubicBezTo>
                <a:close/>
                <a:moveTo>
                  <a:pt x="626" y="287"/>
                </a:moveTo>
                <a:cubicBezTo>
                  <a:pt x="898" y="558"/>
                  <a:pt x="898" y="558"/>
                  <a:pt x="898" y="558"/>
                </a:cubicBezTo>
                <a:cubicBezTo>
                  <a:pt x="1011" y="521"/>
                  <a:pt x="1137" y="521"/>
                  <a:pt x="1250" y="558"/>
                </a:cubicBezTo>
                <a:cubicBezTo>
                  <a:pt x="1522" y="287"/>
                  <a:pt x="1522" y="287"/>
                  <a:pt x="1522" y="287"/>
                </a:cubicBezTo>
                <a:cubicBezTo>
                  <a:pt x="1246" y="131"/>
                  <a:pt x="902" y="131"/>
                  <a:pt x="626" y="287"/>
                </a:cubicBezTo>
                <a:close/>
                <a:moveTo>
                  <a:pt x="306" y="476"/>
                </a:moveTo>
                <a:cubicBezTo>
                  <a:pt x="358" y="527"/>
                  <a:pt x="617" y="787"/>
                  <a:pt x="646" y="815"/>
                </a:cubicBezTo>
                <a:cubicBezTo>
                  <a:pt x="669" y="839"/>
                  <a:pt x="707" y="839"/>
                  <a:pt x="731" y="815"/>
                </a:cubicBezTo>
                <a:cubicBezTo>
                  <a:pt x="815" y="731"/>
                  <a:pt x="815" y="731"/>
                  <a:pt x="815" y="731"/>
                </a:cubicBezTo>
                <a:cubicBezTo>
                  <a:pt x="839" y="707"/>
                  <a:pt x="839" y="669"/>
                  <a:pt x="815" y="646"/>
                </a:cubicBezTo>
                <a:cubicBezTo>
                  <a:pt x="712" y="542"/>
                  <a:pt x="574" y="404"/>
                  <a:pt x="476" y="306"/>
                </a:cubicBezTo>
                <a:cubicBezTo>
                  <a:pt x="453" y="283"/>
                  <a:pt x="415" y="283"/>
                  <a:pt x="391" y="306"/>
                </a:cubicBezTo>
                <a:cubicBezTo>
                  <a:pt x="306" y="391"/>
                  <a:pt x="306" y="391"/>
                  <a:pt x="306" y="391"/>
                </a:cubicBezTo>
                <a:cubicBezTo>
                  <a:pt x="283" y="415"/>
                  <a:pt x="283" y="453"/>
                  <a:pt x="306" y="476"/>
                </a:cubicBezTo>
                <a:close/>
                <a:moveTo>
                  <a:pt x="287" y="1522"/>
                </a:moveTo>
                <a:cubicBezTo>
                  <a:pt x="558" y="1250"/>
                  <a:pt x="558" y="1250"/>
                  <a:pt x="558" y="1250"/>
                </a:cubicBezTo>
                <a:cubicBezTo>
                  <a:pt x="521" y="1137"/>
                  <a:pt x="521" y="1011"/>
                  <a:pt x="558" y="898"/>
                </a:cubicBezTo>
                <a:cubicBezTo>
                  <a:pt x="287" y="626"/>
                  <a:pt x="287" y="626"/>
                  <a:pt x="287" y="626"/>
                </a:cubicBezTo>
                <a:cubicBezTo>
                  <a:pt x="131" y="902"/>
                  <a:pt x="131" y="1246"/>
                  <a:pt x="287" y="1522"/>
                </a:cubicBezTo>
                <a:close/>
                <a:moveTo>
                  <a:pt x="815" y="1502"/>
                </a:moveTo>
                <a:cubicBezTo>
                  <a:pt x="839" y="1479"/>
                  <a:pt x="839" y="1441"/>
                  <a:pt x="815" y="1417"/>
                </a:cubicBezTo>
                <a:cubicBezTo>
                  <a:pt x="731" y="1332"/>
                  <a:pt x="731" y="1332"/>
                  <a:pt x="731" y="1332"/>
                </a:cubicBezTo>
                <a:cubicBezTo>
                  <a:pt x="707" y="1309"/>
                  <a:pt x="669" y="1309"/>
                  <a:pt x="646" y="1332"/>
                </a:cubicBezTo>
                <a:cubicBezTo>
                  <a:pt x="306" y="1672"/>
                  <a:pt x="306" y="1672"/>
                  <a:pt x="306" y="1672"/>
                </a:cubicBezTo>
                <a:cubicBezTo>
                  <a:pt x="283" y="1695"/>
                  <a:pt x="283" y="1733"/>
                  <a:pt x="306" y="1757"/>
                </a:cubicBezTo>
                <a:cubicBezTo>
                  <a:pt x="391" y="1841"/>
                  <a:pt x="391" y="1841"/>
                  <a:pt x="391" y="1841"/>
                </a:cubicBezTo>
                <a:cubicBezTo>
                  <a:pt x="415" y="1865"/>
                  <a:pt x="453" y="1865"/>
                  <a:pt x="476" y="1841"/>
                </a:cubicBezTo>
                <a:cubicBezTo>
                  <a:pt x="571" y="1746"/>
                  <a:pt x="703" y="1615"/>
                  <a:pt x="815" y="1502"/>
                </a:cubicBezTo>
                <a:close/>
                <a:moveTo>
                  <a:pt x="1522" y="1861"/>
                </a:moveTo>
                <a:cubicBezTo>
                  <a:pt x="1250" y="1589"/>
                  <a:pt x="1250" y="1589"/>
                  <a:pt x="1250" y="1589"/>
                </a:cubicBezTo>
                <a:cubicBezTo>
                  <a:pt x="1194" y="1608"/>
                  <a:pt x="1134" y="1618"/>
                  <a:pt x="1074" y="1618"/>
                </a:cubicBezTo>
                <a:cubicBezTo>
                  <a:pt x="1014" y="1618"/>
                  <a:pt x="954" y="1608"/>
                  <a:pt x="898" y="1589"/>
                </a:cubicBezTo>
                <a:cubicBezTo>
                  <a:pt x="626" y="1861"/>
                  <a:pt x="626" y="1861"/>
                  <a:pt x="626" y="1861"/>
                </a:cubicBezTo>
                <a:cubicBezTo>
                  <a:pt x="902" y="2017"/>
                  <a:pt x="1246" y="2017"/>
                  <a:pt x="1522" y="1861"/>
                </a:cubicBezTo>
                <a:close/>
                <a:moveTo>
                  <a:pt x="1842" y="1672"/>
                </a:moveTo>
                <a:cubicBezTo>
                  <a:pt x="1790" y="1620"/>
                  <a:pt x="1530" y="1361"/>
                  <a:pt x="1502" y="1332"/>
                </a:cubicBezTo>
                <a:cubicBezTo>
                  <a:pt x="1479" y="1309"/>
                  <a:pt x="1441" y="1309"/>
                  <a:pt x="1417" y="1332"/>
                </a:cubicBezTo>
                <a:cubicBezTo>
                  <a:pt x="1332" y="1417"/>
                  <a:pt x="1332" y="1417"/>
                  <a:pt x="1332" y="1417"/>
                </a:cubicBezTo>
                <a:cubicBezTo>
                  <a:pt x="1309" y="1441"/>
                  <a:pt x="1309" y="1479"/>
                  <a:pt x="1332" y="1502"/>
                </a:cubicBezTo>
                <a:cubicBezTo>
                  <a:pt x="1361" y="1530"/>
                  <a:pt x="1620" y="1790"/>
                  <a:pt x="1672" y="1841"/>
                </a:cubicBezTo>
                <a:cubicBezTo>
                  <a:pt x="1695" y="1865"/>
                  <a:pt x="1733" y="1865"/>
                  <a:pt x="1757" y="1841"/>
                </a:cubicBezTo>
                <a:cubicBezTo>
                  <a:pt x="1842" y="1757"/>
                  <a:pt x="1842" y="1757"/>
                  <a:pt x="1842" y="1757"/>
                </a:cubicBezTo>
                <a:cubicBezTo>
                  <a:pt x="1865" y="1733"/>
                  <a:pt x="1865" y="1695"/>
                  <a:pt x="1842" y="1672"/>
                </a:cubicBezTo>
                <a:close/>
                <a:moveTo>
                  <a:pt x="1861" y="626"/>
                </a:moveTo>
                <a:cubicBezTo>
                  <a:pt x="1590" y="898"/>
                  <a:pt x="1590" y="898"/>
                  <a:pt x="1590" y="898"/>
                </a:cubicBezTo>
                <a:cubicBezTo>
                  <a:pt x="1627" y="1011"/>
                  <a:pt x="1627" y="1137"/>
                  <a:pt x="1590" y="1250"/>
                </a:cubicBezTo>
                <a:cubicBezTo>
                  <a:pt x="1861" y="1522"/>
                  <a:pt x="1861" y="1522"/>
                  <a:pt x="1861" y="1522"/>
                </a:cubicBezTo>
                <a:cubicBezTo>
                  <a:pt x="2017" y="1246"/>
                  <a:pt x="2017" y="902"/>
                  <a:pt x="1861" y="6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49" name="Freeform 47"/>
          <p:cNvSpPr>
            <a:spLocks noEditPoints="1"/>
          </p:cNvSpPr>
          <p:nvPr/>
        </p:nvSpPr>
        <p:spPr bwMode="auto">
          <a:xfrm>
            <a:off x="1449338" y="5926755"/>
            <a:ext cx="393913" cy="393679"/>
          </a:xfrm>
          <a:custGeom>
            <a:avLst/>
            <a:gdLst>
              <a:gd name="T0" fmla="*/ 1088 w 2055"/>
              <a:gd name="T1" fmla="*/ 1564 h 2054"/>
              <a:gd name="T2" fmla="*/ 995 w 2055"/>
              <a:gd name="T3" fmla="*/ 1457 h 2054"/>
              <a:gd name="T4" fmla="*/ 634 w 2055"/>
              <a:gd name="T5" fmla="*/ 1797 h 2054"/>
              <a:gd name="T6" fmla="*/ 1088 w 2055"/>
              <a:gd name="T7" fmla="*/ 1991 h 2054"/>
              <a:gd name="T8" fmla="*/ 1668 w 2055"/>
              <a:gd name="T9" fmla="*/ 1591 h 2054"/>
              <a:gd name="T10" fmla="*/ 968 w 2055"/>
              <a:gd name="T11" fmla="*/ 1867 h 2054"/>
              <a:gd name="T12" fmla="*/ 968 w 2055"/>
              <a:gd name="T13" fmla="*/ 1619 h 2054"/>
              <a:gd name="T14" fmla="*/ 1472 w 2055"/>
              <a:gd name="T15" fmla="*/ 1515 h 2054"/>
              <a:gd name="T16" fmla="*/ 1992 w 2055"/>
              <a:gd name="T17" fmla="*/ 967 h 2054"/>
              <a:gd name="T18" fmla="*/ 1592 w 2055"/>
              <a:gd name="T19" fmla="*/ 387 h 2054"/>
              <a:gd name="T20" fmla="*/ 1564 w 2055"/>
              <a:gd name="T21" fmla="*/ 967 h 2054"/>
              <a:gd name="T22" fmla="*/ 1458 w 2055"/>
              <a:gd name="T23" fmla="*/ 1060 h 2054"/>
              <a:gd name="T24" fmla="*/ 1748 w 2055"/>
              <a:gd name="T25" fmla="*/ 1447 h 2054"/>
              <a:gd name="T26" fmla="*/ 2045 w 2055"/>
              <a:gd name="T27" fmla="*/ 999 h 2054"/>
              <a:gd name="T28" fmla="*/ 1620 w 2055"/>
              <a:gd name="T29" fmla="*/ 1087 h 2054"/>
              <a:gd name="T30" fmla="*/ 1516 w 2055"/>
              <a:gd name="T31" fmla="*/ 582 h 2054"/>
              <a:gd name="T32" fmla="*/ 1868 w 2055"/>
              <a:gd name="T33" fmla="*/ 1087 h 2054"/>
              <a:gd name="T34" fmla="*/ 674 w 2055"/>
              <a:gd name="T35" fmla="*/ 1435 h 2054"/>
              <a:gd name="T36" fmla="*/ 601 w 2055"/>
              <a:gd name="T37" fmla="*/ 1055 h 2054"/>
              <a:gd name="T38" fmla="*/ 308 w 2055"/>
              <a:gd name="T39" fmla="*/ 607 h 2054"/>
              <a:gd name="T40" fmla="*/ 14 w 2055"/>
              <a:gd name="T41" fmla="*/ 993 h 2054"/>
              <a:gd name="T42" fmla="*/ 130 w 2055"/>
              <a:gd name="T43" fmla="*/ 1087 h 2054"/>
              <a:gd name="T44" fmla="*/ 668 w 2055"/>
              <a:gd name="T45" fmla="*/ 1530 h 2054"/>
              <a:gd name="T46" fmla="*/ 248 w 2055"/>
              <a:gd name="T47" fmla="*/ 1027 h 2054"/>
              <a:gd name="T48" fmla="*/ 307 w 2055"/>
              <a:gd name="T49" fmla="*/ 775 h 2054"/>
              <a:gd name="T50" fmla="*/ 368 w 2055"/>
              <a:gd name="T51" fmla="*/ 1027 h 2054"/>
              <a:gd name="T52" fmla="*/ 1448 w 2055"/>
              <a:gd name="T53" fmla="*/ 307 h 2054"/>
              <a:gd name="T54" fmla="*/ 1000 w 2055"/>
              <a:gd name="T55" fmla="*/ 10 h 2054"/>
              <a:gd name="T56" fmla="*/ 396 w 2055"/>
              <a:gd name="T57" fmla="*/ 387 h 2054"/>
              <a:gd name="T58" fmla="*/ 620 w 2055"/>
              <a:gd name="T59" fmla="*/ 673 h 2054"/>
              <a:gd name="T60" fmla="*/ 1000 w 2055"/>
              <a:gd name="T61" fmla="*/ 600 h 2054"/>
              <a:gd name="T62" fmla="*/ 1448 w 2055"/>
              <a:gd name="T63" fmla="*/ 307 h 2054"/>
              <a:gd name="T64" fmla="*/ 1028 w 2055"/>
              <a:gd name="T65" fmla="*/ 367 h 2054"/>
              <a:gd name="T66" fmla="*/ 1028 w 2055"/>
              <a:gd name="T67" fmla="*/ 247 h 2054"/>
              <a:gd name="T68" fmla="*/ 1280 w 2055"/>
              <a:gd name="T69" fmla="*/ 307 h 2054"/>
              <a:gd name="T70" fmla="*/ 1027 w 2055"/>
              <a:gd name="T71" fmla="*/ 985 h 2054"/>
              <a:gd name="T72" fmla="*/ 1088 w 2055"/>
              <a:gd name="T73" fmla="*/ 1387 h 2054"/>
              <a:gd name="T74" fmla="*/ 968 w 2055"/>
              <a:gd name="T75" fmla="*/ 1334 h 2054"/>
              <a:gd name="T76" fmla="*/ 967 w 2055"/>
              <a:gd name="T77" fmla="*/ 1165 h 2054"/>
              <a:gd name="T78" fmla="*/ 1027 w 2055"/>
              <a:gd name="T79" fmla="*/ 1105 h 2054"/>
              <a:gd name="T80" fmla="*/ 968 w 2055"/>
              <a:gd name="T81" fmla="*/ 667 h 2054"/>
              <a:gd name="T82" fmla="*/ 1088 w 2055"/>
              <a:gd name="T83" fmla="*/ 755 h 2054"/>
              <a:gd name="T84" fmla="*/ 1087 w 2055"/>
              <a:gd name="T85" fmla="*/ 925 h 2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55" h="2054">
                <a:moveTo>
                  <a:pt x="1531" y="1387"/>
                </a:moveTo>
                <a:cubicBezTo>
                  <a:pt x="1509" y="1354"/>
                  <a:pt x="1462" y="1351"/>
                  <a:pt x="1436" y="1381"/>
                </a:cubicBezTo>
                <a:cubicBezTo>
                  <a:pt x="1347" y="1484"/>
                  <a:pt x="1222" y="1549"/>
                  <a:pt x="1088" y="1564"/>
                </a:cubicBezTo>
                <a:cubicBezTo>
                  <a:pt x="1088" y="1507"/>
                  <a:pt x="1088" y="1507"/>
                  <a:pt x="1088" y="1507"/>
                </a:cubicBezTo>
                <a:cubicBezTo>
                  <a:pt x="1088" y="1485"/>
                  <a:pt x="1076" y="1465"/>
                  <a:pt x="1056" y="1454"/>
                </a:cubicBezTo>
                <a:cubicBezTo>
                  <a:pt x="1037" y="1444"/>
                  <a:pt x="1013" y="1445"/>
                  <a:pt x="995" y="1457"/>
                </a:cubicBezTo>
                <a:cubicBezTo>
                  <a:pt x="635" y="1697"/>
                  <a:pt x="635" y="1697"/>
                  <a:pt x="635" y="1697"/>
                </a:cubicBezTo>
                <a:cubicBezTo>
                  <a:pt x="618" y="1708"/>
                  <a:pt x="608" y="1727"/>
                  <a:pt x="608" y="1747"/>
                </a:cubicBezTo>
                <a:cubicBezTo>
                  <a:pt x="608" y="1767"/>
                  <a:pt x="618" y="1785"/>
                  <a:pt x="634" y="1797"/>
                </a:cubicBezTo>
                <a:cubicBezTo>
                  <a:pt x="994" y="2041"/>
                  <a:pt x="994" y="2041"/>
                  <a:pt x="994" y="2041"/>
                </a:cubicBezTo>
                <a:cubicBezTo>
                  <a:pt x="1013" y="2053"/>
                  <a:pt x="1036" y="2054"/>
                  <a:pt x="1056" y="2044"/>
                </a:cubicBezTo>
                <a:cubicBezTo>
                  <a:pt x="1076" y="2034"/>
                  <a:pt x="1088" y="2013"/>
                  <a:pt x="1088" y="1991"/>
                </a:cubicBezTo>
                <a:cubicBezTo>
                  <a:pt x="1088" y="1925"/>
                  <a:pt x="1088" y="1925"/>
                  <a:pt x="1088" y="1925"/>
                </a:cubicBezTo>
                <a:cubicBezTo>
                  <a:pt x="1303" y="1911"/>
                  <a:pt x="1504" y="1821"/>
                  <a:pt x="1660" y="1667"/>
                </a:cubicBezTo>
                <a:cubicBezTo>
                  <a:pt x="1680" y="1647"/>
                  <a:pt x="1684" y="1615"/>
                  <a:pt x="1668" y="1591"/>
                </a:cubicBezTo>
                <a:lnTo>
                  <a:pt x="1531" y="1387"/>
                </a:lnTo>
                <a:close/>
                <a:moveTo>
                  <a:pt x="1028" y="1807"/>
                </a:moveTo>
                <a:cubicBezTo>
                  <a:pt x="995" y="1807"/>
                  <a:pt x="968" y="1834"/>
                  <a:pt x="968" y="1867"/>
                </a:cubicBezTo>
                <a:cubicBezTo>
                  <a:pt x="968" y="1878"/>
                  <a:pt x="968" y="1878"/>
                  <a:pt x="968" y="1878"/>
                </a:cubicBezTo>
                <a:cubicBezTo>
                  <a:pt x="775" y="1747"/>
                  <a:pt x="775" y="1747"/>
                  <a:pt x="775" y="1747"/>
                </a:cubicBezTo>
                <a:cubicBezTo>
                  <a:pt x="968" y="1619"/>
                  <a:pt x="968" y="1619"/>
                  <a:pt x="968" y="1619"/>
                </a:cubicBezTo>
                <a:cubicBezTo>
                  <a:pt x="968" y="1627"/>
                  <a:pt x="968" y="1627"/>
                  <a:pt x="968" y="1627"/>
                </a:cubicBezTo>
                <a:cubicBezTo>
                  <a:pt x="968" y="1660"/>
                  <a:pt x="995" y="1687"/>
                  <a:pt x="1028" y="1687"/>
                </a:cubicBezTo>
                <a:cubicBezTo>
                  <a:pt x="1193" y="1687"/>
                  <a:pt x="1352" y="1625"/>
                  <a:pt x="1472" y="1515"/>
                </a:cubicBezTo>
                <a:cubicBezTo>
                  <a:pt x="1539" y="1615"/>
                  <a:pt x="1539" y="1615"/>
                  <a:pt x="1539" y="1615"/>
                </a:cubicBezTo>
                <a:cubicBezTo>
                  <a:pt x="1397" y="1739"/>
                  <a:pt x="1217" y="1807"/>
                  <a:pt x="1028" y="1807"/>
                </a:cubicBezTo>
                <a:close/>
                <a:moveTo>
                  <a:pt x="1992" y="967"/>
                </a:moveTo>
                <a:cubicBezTo>
                  <a:pt x="1926" y="967"/>
                  <a:pt x="1926" y="967"/>
                  <a:pt x="1926" y="967"/>
                </a:cubicBezTo>
                <a:cubicBezTo>
                  <a:pt x="1912" y="752"/>
                  <a:pt x="1821" y="550"/>
                  <a:pt x="1668" y="395"/>
                </a:cubicBezTo>
                <a:cubicBezTo>
                  <a:pt x="1648" y="375"/>
                  <a:pt x="1616" y="371"/>
                  <a:pt x="1592" y="387"/>
                </a:cubicBezTo>
                <a:cubicBezTo>
                  <a:pt x="1387" y="524"/>
                  <a:pt x="1387" y="524"/>
                  <a:pt x="1387" y="524"/>
                </a:cubicBezTo>
                <a:cubicBezTo>
                  <a:pt x="1355" y="546"/>
                  <a:pt x="1351" y="593"/>
                  <a:pt x="1381" y="619"/>
                </a:cubicBezTo>
                <a:cubicBezTo>
                  <a:pt x="1485" y="708"/>
                  <a:pt x="1550" y="833"/>
                  <a:pt x="1564" y="967"/>
                </a:cubicBezTo>
                <a:cubicBezTo>
                  <a:pt x="1508" y="967"/>
                  <a:pt x="1508" y="967"/>
                  <a:pt x="1508" y="967"/>
                </a:cubicBezTo>
                <a:cubicBezTo>
                  <a:pt x="1486" y="967"/>
                  <a:pt x="1465" y="979"/>
                  <a:pt x="1455" y="999"/>
                </a:cubicBezTo>
                <a:cubicBezTo>
                  <a:pt x="1444" y="1018"/>
                  <a:pt x="1446" y="1042"/>
                  <a:pt x="1458" y="1060"/>
                </a:cubicBezTo>
                <a:cubicBezTo>
                  <a:pt x="1698" y="1420"/>
                  <a:pt x="1698" y="1420"/>
                  <a:pt x="1698" y="1420"/>
                </a:cubicBezTo>
                <a:cubicBezTo>
                  <a:pt x="1709" y="1437"/>
                  <a:pt x="1728" y="1447"/>
                  <a:pt x="1748" y="1447"/>
                </a:cubicBezTo>
                <a:cubicBezTo>
                  <a:pt x="1748" y="1447"/>
                  <a:pt x="1748" y="1447"/>
                  <a:pt x="1748" y="1447"/>
                </a:cubicBezTo>
                <a:cubicBezTo>
                  <a:pt x="1768" y="1447"/>
                  <a:pt x="1786" y="1437"/>
                  <a:pt x="1797" y="1421"/>
                </a:cubicBezTo>
                <a:cubicBezTo>
                  <a:pt x="2041" y="1061"/>
                  <a:pt x="2041" y="1061"/>
                  <a:pt x="2041" y="1061"/>
                </a:cubicBezTo>
                <a:cubicBezTo>
                  <a:pt x="2054" y="1042"/>
                  <a:pt x="2055" y="1019"/>
                  <a:pt x="2045" y="999"/>
                </a:cubicBezTo>
                <a:cubicBezTo>
                  <a:pt x="2034" y="979"/>
                  <a:pt x="2014" y="967"/>
                  <a:pt x="1992" y="967"/>
                </a:cubicBezTo>
                <a:close/>
                <a:moveTo>
                  <a:pt x="1748" y="1279"/>
                </a:moveTo>
                <a:cubicBezTo>
                  <a:pt x="1620" y="1087"/>
                  <a:pt x="1620" y="1087"/>
                  <a:pt x="1620" y="1087"/>
                </a:cubicBezTo>
                <a:cubicBezTo>
                  <a:pt x="1628" y="1087"/>
                  <a:pt x="1628" y="1087"/>
                  <a:pt x="1628" y="1087"/>
                </a:cubicBezTo>
                <a:cubicBezTo>
                  <a:pt x="1661" y="1087"/>
                  <a:pt x="1688" y="1060"/>
                  <a:pt x="1688" y="1027"/>
                </a:cubicBezTo>
                <a:cubicBezTo>
                  <a:pt x="1688" y="862"/>
                  <a:pt x="1626" y="703"/>
                  <a:pt x="1516" y="582"/>
                </a:cubicBezTo>
                <a:cubicBezTo>
                  <a:pt x="1616" y="515"/>
                  <a:pt x="1616" y="515"/>
                  <a:pt x="1616" y="515"/>
                </a:cubicBezTo>
                <a:cubicBezTo>
                  <a:pt x="1740" y="658"/>
                  <a:pt x="1808" y="837"/>
                  <a:pt x="1808" y="1027"/>
                </a:cubicBezTo>
                <a:cubicBezTo>
                  <a:pt x="1808" y="1060"/>
                  <a:pt x="1835" y="1087"/>
                  <a:pt x="1868" y="1087"/>
                </a:cubicBezTo>
                <a:cubicBezTo>
                  <a:pt x="1879" y="1087"/>
                  <a:pt x="1879" y="1087"/>
                  <a:pt x="1879" y="1087"/>
                </a:cubicBezTo>
                <a:lnTo>
                  <a:pt x="1748" y="1279"/>
                </a:lnTo>
                <a:close/>
                <a:moveTo>
                  <a:pt x="674" y="1435"/>
                </a:moveTo>
                <a:cubicBezTo>
                  <a:pt x="571" y="1346"/>
                  <a:pt x="506" y="1221"/>
                  <a:pt x="491" y="1087"/>
                </a:cubicBezTo>
                <a:cubicBezTo>
                  <a:pt x="548" y="1087"/>
                  <a:pt x="548" y="1087"/>
                  <a:pt x="548" y="1087"/>
                </a:cubicBezTo>
                <a:cubicBezTo>
                  <a:pt x="570" y="1087"/>
                  <a:pt x="590" y="1075"/>
                  <a:pt x="601" y="1055"/>
                </a:cubicBezTo>
                <a:cubicBezTo>
                  <a:pt x="611" y="1036"/>
                  <a:pt x="610" y="1012"/>
                  <a:pt x="598" y="994"/>
                </a:cubicBezTo>
                <a:cubicBezTo>
                  <a:pt x="358" y="634"/>
                  <a:pt x="358" y="634"/>
                  <a:pt x="358" y="634"/>
                </a:cubicBezTo>
                <a:cubicBezTo>
                  <a:pt x="347" y="617"/>
                  <a:pt x="328" y="607"/>
                  <a:pt x="308" y="607"/>
                </a:cubicBezTo>
                <a:cubicBezTo>
                  <a:pt x="308" y="607"/>
                  <a:pt x="308" y="607"/>
                  <a:pt x="308" y="607"/>
                </a:cubicBezTo>
                <a:cubicBezTo>
                  <a:pt x="288" y="607"/>
                  <a:pt x="269" y="617"/>
                  <a:pt x="258" y="633"/>
                </a:cubicBezTo>
                <a:cubicBezTo>
                  <a:pt x="14" y="993"/>
                  <a:pt x="14" y="993"/>
                  <a:pt x="14" y="993"/>
                </a:cubicBezTo>
                <a:cubicBezTo>
                  <a:pt x="2" y="1012"/>
                  <a:pt x="0" y="1036"/>
                  <a:pt x="11" y="1055"/>
                </a:cubicBezTo>
                <a:cubicBezTo>
                  <a:pt x="21" y="1075"/>
                  <a:pt x="42" y="1087"/>
                  <a:pt x="64" y="1087"/>
                </a:cubicBezTo>
                <a:cubicBezTo>
                  <a:pt x="130" y="1087"/>
                  <a:pt x="130" y="1087"/>
                  <a:pt x="130" y="1087"/>
                </a:cubicBezTo>
                <a:cubicBezTo>
                  <a:pt x="144" y="1302"/>
                  <a:pt x="234" y="1504"/>
                  <a:pt x="388" y="1659"/>
                </a:cubicBezTo>
                <a:cubicBezTo>
                  <a:pt x="408" y="1679"/>
                  <a:pt x="440" y="1683"/>
                  <a:pt x="464" y="1667"/>
                </a:cubicBezTo>
                <a:cubicBezTo>
                  <a:pt x="668" y="1530"/>
                  <a:pt x="668" y="1530"/>
                  <a:pt x="668" y="1530"/>
                </a:cubicBezTo>
                <a:cubicBezTo>
                  <a:pt x="701" y="1508"/>
                  <a:pt x="704" y="1461"/>
                  <a:pt x="674" y="1435"/>
                </a:cubicBezTo>
                <a:close/>
                <a:moveTo>
                  <a:pt x="440" y="1539"/>
                </a:moveTo>
                <a:cubicBezTo>
                  <a:pt x="316" y="1397"/>
                  <a:pt x="248" y="1217"/>
                  <a:pt x="248" y="1027"/>
                </a:cubicBezTo>
                <a:cubicBezTo>
                  <a:pt x="248" y="994"/>
                  <a:pt x="221" y="967"/>
                  <a:pt x="188" y="967"/>
                </a:cubicBezTo>
                <a:cubicBezTo>
                  <a:pt x="177" y="967"/>
                  <a:pt x="177" y="967"/>
                  <a:pt x="177" y="967"/>
                </a:cubicBezTo>
                <a:cubicBezTo>
                  <a:pt x="307" y="775"/>
                  <a:pt x="307" y="775"/>
                  <a:pt x="307" y="775"/>
                </a:cubicBezTo>
                <a:cubicBezTo>
                  <a:pt x="436" y="967"/>
                  <a:pt x="436" y="967"/>
                  <a:pt x="436" y="967"/>
                </a:cubicBezTo>
                <a:cubicBezTo>
                  <a:pt x="428" y="967"/>
                  <a:pt x="428" y="967"/>
                  <a:pt x="428" y="967"/>
                </a:cubicBezTo>
                <a:cubicBezTo>
                  <a:pt x="395" y="967"/>
                  <a:pt x="368" y="994"/>
                  <a:pt x="368" y="1027"/>
                </a:cubicBezTo>
                <a:cubicBezTo>
                  <a:pt x="368" y="1193"/>
                  <a:pt x="430" y="1351"/>
                  <a:pt x="540" y="1472"/>
                </a:cubicBezTo>
                <a:lnTo>
                  <a:pt x="440" y="1539"/>
                </a:lnTo>
                <a:close/>
                <a:moveTo>
                  <a:pt x="1448" y="307"/>
                </a:moveTo>
                <a:cubicBezTo>
                  <a:pt x="1448" y="287"/>
                  <a:pt x="1438" y="269"/>
                  <a:pt x="1421" y="257"/>
                </a:cubicBezTo>
                <a:cubicBezTo>
                  <a:pt x="1061" y="13"/>
                  <a:pt x="1061" y="13"/>
                  <a:pt x="1061" y="13"/>
                </a:cubicBezTo>
                <a:cubicBezTo>
                  <a:pt x="1043" y="1"/>
                  <a:pt x="1019" y="0"/>
                  <a:pt x="1000" y="10"/>
                </a:cubicBezTo>
                <a:cubicBezTo>
                  <a:pt x="980" y="20"/>
                  <a:pt x="968" y="41"/>
                  <a:pt x="968" y="63"/>
                </a:cubicBezTo>
                <a:cubicBezTo>
                  <a:pt x="968" y="129"/>
                  <a:pt x="968" y="129"/>
                  <a:pt x="968" y="129"/>
                </a:cubicBezTo>
                <a:cubicBezTo>
                  <a:pt x="752" y="143"/>
                  <a:pt x="551" y="234"/>
                  <a:pt x="396" y="387"/>
                </a:cubicBezTo>
                <a:cubicBezTo>
                  <a:pt x="375" y="407"/>
                  <a:pt x="372" y="439"/>
                  <a:pt x="388" y="463"/>
                </a:cubicBezTo>
                <a:cubicBezTo>
                  <a:pt x="524" y="667"/>
                  <a:pt x="524" y="667"/>
                  <a:pt x="524" y="667"/>
                </a:cubicBezTo>
                <a:cubicBezTo>
                  <a:pt x="546" y="700"/>
                  <a:pt x="594" y="703"/>
                  <a:pt x="620" y="673"/>
                </a:cubicBezTo>
                <a:cubicBezTo>
                  <a:pt x="709" y="570"/>
                  <a:pt x="834" y="505"/>
                  <a:pt x="968" y="490"/>
                </a:cubicBezTo>
                <a:cubicBezTo>
                  <a:pt x="968" y="547"/>
                  <a:pt x="968" y="547"/>
                  <a:pt x="968" y="547"/>
                </a:cubicBezTo>
                <a:cubicBezTo>
                  <a:pt x="968" y="569"/>
                  <a:pt x="980" y="589"/>
                  <a:pt x="1000" y="600"/>
                </a:cubicBezTo>
                <a:cubicBezTo>
                  <a:pt x="1019" y="610"/>
                  <a:pt x="1043" y="609"/>
                  <a:pt x="1061" y="597"/>
                </a:cubicBezTo>
                <a:cubicBezTo>
                  <a:pt x="1421" y="357"/>
                  <a:pt x="1421" y="357"/>
                  <a:pt x="1421" y="357"/>
                </a:cubicBezTo>
                <a:cubicBezTo>
                  <a:pt x="1438" y="346"/>
                  <a:pt x="1448" y="327"/>
                  <a:pt x="1448" y="307"/>
                </a:cubicBezTo>
                <a:close/>
                <a:moveTo>
                  <a:pt x="1088" y="435"/>
                </a:moveTo>
                <a:cubicBezTo>
                  <a:pt x="1088" y="427"/>
                  <a:pt x="1088" y="427"/>
                  <a:pt x="1088" y="427"/>
                </a:cubicBezTo>
                <a:cubicBezTo>
                  <a:pt x="1088" y="394"/>
                  <a:pt x="1061" y="367"/>
                  <a:pt x="1028" y="367"/>
                </a:cubicBezTo>
                <a:cubicBezTo>
                  <a:pt x="862" y="367"/>
                  <a:pt x="704" y="429"/>
                  <a:pt x="583" y="539"/>
                </a:cubicBezTo>
                <a:cubicBezTo>
                  <a:pt x="516" y="439"/>
                  <a:pt x="516" y="439"/>
                  <a:pt x="516" y="439"/>
                </a:cubicBezTo>
                <a:cubicBezTo>
                  <a:pt x="658" y="315"/>
                  <a:pt x="838" y="247"/>
                  <a:pt x="1028" y="247"/>
                </a:cubicBezTo>
                <a:cubicBezTo>
                  <a:pt x="1061" y="247"/>
                  <a:pt x="1088" y="220"/>
                  <a:pt x="1088" y="187"/>
                </a:cubicBezTo>
                <a:cubicBezTo>
                  <a:pt x="1088" y="176"/>
                  <a:pt x="1088" y="176"/>
                  <a:pt x="1088" y="176"/>
                </a:cubicBezTo>
                <a:cubicBezTo>
                  <a:pt x="1280" y="307"/>
                  <a:pt x="1280" y="307"/>
                  <a:pt x="1280" y="307"/>
                </a:cubicBezTo>
                <a:lnTo>
                  <a:pt x="1088" y="435"/>
                </a:lnTo>
                <a:close/>
                <a:moveTo>
                  <a:pt x="967" y="925"/>
                </a:moveTo>
                <a:cubicBezTo>
                  <a:pt x="967" y="958"/>
                  <a:pt x="994" y="985"/>
                  <a:pt x="1027" y="985"/>
                </a:cubicBezTo>
                <a:cubicBezTo>
                  <a:pt x="1126" y="985"/>
                  <a:pt x="1207" y="1065"/>
                  <a:pt x="1207" y="1165"/>
                </a:cubicBezTo>
                <a:cubicBezTo>
                  <a:pt x="1207" y="1243"/>
                  <a:pt x="1157" y="1309"/>
                  <a:pt x="1088" y="1334"/>
                </a:cubicBezTo>
                <a:cubicBezTo>
                  <a:pt x="1088" y="1387"/>
                  <a:pt x="1088" y="1387"/>
                  <a:pt x="1088" y="1387"/>
                </a:cubicBezTo>
                <a:cubicBezTo>
                  <a:pt x="1088" y="1420"/>
                  <a:pt x="1061" y="1447"/>
                  <a:pt x="1028" y="1447"/>
                </a:cubicBezTo>
                <a:cubicBezTo>
                  <a:pt x="995" y="1447"/>
                  <a:pt x="968" y="1420"/>
                  <a:pt x="968" y="1387"/>
                </a:cubicBezTo>
                <a:cubicBezTo>
                  <a:pt x="968" y="1334"/>
                  <a:pt x="968" y="1334"/>
                  <a:pt x="968" y="1334"/>
                </a:cubicBezTo>
                <a:cubicBezTo>
                  <a:pt x="898" y="1310"/>
                  <a:pt x="847" y="1243"/>
                  <a:pt x="847" y="1165"/>
                </a:cubicBezTo>
                <a:cubicBezTo>
                  <a:pt x="847" y="1131"/>
                  <a:pt x="874" y="1105"/>
                  <a:pt x="907" y="1105"/>
                </a:cubicBezTo>
                <a:cubicBezTo>
                  <a:pt x="940" y="1105"/>
                  <a:pt x="967" y="1131"/>
                  <a:pt x="967" y="1165"/>
                </a:cubicBezTo>
                <a:cubicBezTo>
                  <a:pt x="967" y="1198"/>
                  <a:pt x="994" y="1225"/>
                  <a:pt x="1027" y="1225"/>
                </a:cubicBezTo>
                <a:cubicBezTo>
                  <a:pt x="1060" y="1225"/>
                  <a:pt x="1087" y="1198"/>
                  <a:pt x="1087" y="1165"/>
                </a:cubicBezTo>
                <a:cubicBezTo>
                  <a:pt x="1087" y="1132"/>
                  <a:pt x="1060" y="1105"/>
                  <a:pt x="1027" y="1105"/>
                </a:cubicBezTo>
                <a:cubicBezTo>
                  <a:pt x="928" y="1105"/>
                  <a:pt x="847" y="1024"/>
                  <a:pt x="847" y="925"/>
                </a:cubicBezTo>
                <a:cubicBezTo>
                  <a:pt x="847" y="846"/>
                  <a:pt x="898" y="779"/>
                  <a:pt x="968" y="755"/>
                </a:cubicBezTo>
                <a:cubicBezTo>
                  <a:pt x="968" y="667"/>
                  <a:pt x="968" y="667"/>
                  <a:pt x="968" y="667"/>
                </a:cubicBezTo>
                <a:cubicBezTo>
                  <a:pt x="968" y="634"/>
                  <a:pt x="995" y="607"/>
                  <a:pt x="1028" y="607"/>
                </a:cubicBezTo>
                <a:cubicBezTo>
                  <a:pt x="1061" y="607"/>
                  <a:pt x="1088" y="634"/>
                  <a:pt x="1088" y="667"/>
                </a:cubicBezTo>
                <a:cubicBezTo>
                  <a:pt x="1088" y="755"/>
                  <a:pt x="1088" y="755"/>
                  <a:pt x="1088" y="755"/>
                </a:cubicBezTo>
                <a:cubicBezTo>
                  <a:pt x="1157" y="780"/>
                  <a:pt x="1207" y="847"/>
                  <a:pt x="1207" y="925"/>
                </a:cubicBezTo>
                <a:cubicBezTo>
                  <a:pt x="1207" y="958"/>
                  <a:pt x="1180" y="985"/>
                  <a:pt x="1147" y="985"/>
                </a:cubicBezTo>
                <a:cubicBezTo>
                  <a:pt x="1114" y="985"/>
                  <a:pt x="1087" y="958"/>
                  <a:pt x="1087" y="925"/>
                </a:cubicBezTo>
                <a:cubicBezTo>
                  <a:pt x="1087" y="892"/>
                  <a:pt x="1060" y="865"/>
                  <a:pt x="1027" y="865"/>
                </a:cubicBezTo>
                <a:cubicBezTo>
                  <a:pt x="994" y="865"/>
                  <a:pt x="967" y="892"/>
                  <a:pt x="967" y="9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50" name="Freeform 5"/>
          <p:cNvSpPr>
            <a:spLocks noEditPoints="1"/>
          </p:cNvSpPr>
          <p:nvPr/>
        </p:nvSpPr>
        <p:spPr bwMode="auto">
          <a:xfrm>
            <a:off x="724958" y="1889091"/>
            <a:ext cx="393796" cy="392504"/>
          </a:xfrm>
          <a:custGeom>
            <a:avLst/>
            <a:gdLst>
              <a:gd name="T0" fmla="*/ 63 w 2054"/>
              <a:gd name="T1" fmla="*/ 1016 h 2048"/>
              <a:gd name="T2" fmla="*/ 729 w 2054"/>
              <a:gd name="T3" fmla="*/ 1439 h 2048"/>
              <a:gd name="T4" fmla="*/ 789 w 2054"/>
              <a:gd name="T5" fmla="*/ 2048 h 2048"/>
              <a:gd name="T6" fmla="*/ 1571 w 2054"/>
              <a:gd name="T7" fmla="*/ 1988 h 2048"/>
              <a:gd name="T8" fmla="*/ 1751 w 2054"/>
              <a:gd name="T9" fmla="*/ 1680 h 2048"/>
              <a:gd name="T10" fmla="*/ 1811 w 2054"/>
              <a:gd name="T11" fmla="*/ 1320 h 2048"/>
              <a:gd name="T12" fmla="*/ 2041 w 2054"/>
              <a:gd name="T13" fmla="*/ 1294 h 2048"/>
              <a:gd name="T14" fmla="*/ 1887 w 2054"/>
              <a:gd name="T15" fmla="*/ 843 h 2048"/>
              <a:gd name="T16" fmla="*/ 1227 w 2054"/>
              <a:gd name="T17" fmla="*/ 0 h 2048"/>
              <a:gd name="T18" fmla="*/ 406 w 2054"/>
              <a:gd name="T19" fmla="*/ 536 h 2048"/>
              <a:gd name="T20" fmla="*/ 10 w 2054"/>
              <a:gd name="T21" fmla="*/ 568 h 2048"/>
              <a:gd name="T22" fmla="*/ 111 w 2054"/>
              <a:gd name="T23" fmla="*/ 779 h 2048"/>
              <a:gd name="T24" fmla="*/ 10 w 2054"/>
              <a:gd name="T25" fmla="*/ 984 h 2048"/>
              <a:gd name="T26" fmla="*/ 977 w 2054"/>
              <a:gd name="T27" fmla="*/ 720 h 2048"/>
              <a:gd name="T28" fmla="*/ 1327 w 2054"/>
              <a:gd name="T29" fmla="*/ 780 h 2048"/>
              <a:gd name="T30" fmla="*/ 977 w 2054"/>
              <a:gd name="T31" fmla="*/ 840 h 2048"/>
              <a:gd name="T32" fmla="*/ 1207 w 2054"/>
              <a:gd name="T33" fmla="*/ 780 h 2048"/>
              <a:gd name="T34" fmla="*/ 1147 w 2054"/>
              <a:gd name="T35" fmla="*/ 1080 h 2048"/>
              <a:gd name="T36" fmla="*/ 1147 w 2054"/>
              <a:gd name="T37" fmla="*/ 480 h 2048"/>
              <a:gd name="T38" fmla="*/ 731 w 2054"/>
              <a:gd name="T39" fmla="*/ 720 h 2048"/>
              <a:gd name="T40" fmla="*/ 1567 w 2054"/>
              <a:gd name="T41" fmla="*/ 780 h 2048"/>
              <a:gd name="T42" fmla="*/ 731 w 2054"/>
              <a:gd name="T43" fmla="*/ 840 h 2048"/>
              <a:gd name="T44" fmla="*/ 1147 w 2054"/>
              <a:gd name="T45" fmla="*/ 1080 h 2048"/>
              <a:gd name="T46" fmla="*/ 1687 w 2054"/>
              <a:gd name="T47" fmla="*/ 780 h 2048"/>
              <a:gd name="T48" fmla="*/ 610 w 2054"/>
              <a:gd name="T49" fmla="*/ 720 h 2048"/>
              <a:gd name="T50" fmla="*/ 509 w 2054"/>
              <a:gd name="T51" fmla="*/ 612 h 2048"/>
              <a:gd name="T52" fmla="*/ 1227 w 2054"/>
              <a:gd name="T53" fmla="*/ 120 h 2048"/>
              <a:gd name="T54" fmla="*/ 1767 w 2054"/>
              <a:gd name="T55" fmla="*/ 854 h 2048"/>
              <a:gd name="T56" fmla="*/ 1902 w 2054"/>
              <a:gd name="T57" fmla="*/ 1200 h 2048"/>
              <a:gd name="T58" fmla="*/ 1691 w 2054"/>
              <a:gd name="T59" fmla="*/ 1260 h 2048"/>
              <a:gd name="T60" fmla="*/ 1511 w 2054"/>
              <a:gd name="T61" fmla="*/ 1560 h 2048"/>
              <a:gd name="T62" fmla="*/ 1451 w 2054"/>
              <a:gd name="T63" fmla="*/ 1928 h 2048"/>
              <a:gd name="T64" fmla="*/ 849 w 2054"/>
              <a:gd name="T65" fmla="*/ 1405 h 2048"/>
              <a:gd name="T66" fmla="*/ 508 w 2054"/>
              <a:gd name="T67" fmla="*/ 944 h 2048"/>
              <a:gd name="T68" fmla="*/ 610 w 2054"/>
              <a:gd name="T69" fmla="*/ 840 h 2048"/>
              <a:gd name="T70" fmla="*/ 395 w 2054"/>
              <a:gd name="T71" fmla="*/ 656 h 2048"/>
              <a:gd name="T72" fmla="*/ 395 w 2054"/>
              <a:gd name="T73" fmla="*/ 896 h 2048"/>
              <a:gd name="T74" fmla="*/ 233 w 2054"/>
              <a:gd name="T75" fmla="*/ 814 h 2048"/>
              <a:gd name="T76" fmla="*/ 174 w 2054"/>
              <a:gd name="T77" fmla="*/ 656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54" h="2048">
                <a:moveTo>
                  <a:pt x="10" y="984"/>
                </a:moveTo>
                <a:cubicBezTo>
                  <a:pt x="20" y="1004"/>
                  <a:pt x="41" y="1016"/>
                  <a:pt x="63" y="1016"/>
                </a:cubicBezTo>
                <a:cubicBezTo>
                  <a:pt x="403" y="1016"/>
                  <a:pt x="403" y="1016"/>
                  <a:pt x="403" y="1016"/>
                </a:cubicBezTo>
                <a:cubicBezTo>
                  <a:pt x="459" y="1190"/>
                  <a:pt x="574" y="1340"/>
                  <a:pt x="729" y="1439"/>
                </a:cubicBezTo>
                <a:cubicBezTo>
                  <a:pt x="729" y="1650"/>
                  <a:pt x="729" y="1984"/>
                  <a:pt x="729" y="1988"/>
                </a:cubicBezTo>
                <a:cubicBezTo>
                  <a:pt x="729" y="2021"/>
                  <a:pt x="756" y="2048"/>
                  <a:pt x="789" y="2048"/>
                </a:cubicBezTo>
                <a:cubicBezTo>
                  <a:pt x="1511" y="2048"/>
                  <a:pt x="1511" y="2048"/>
                  <a:pt x="1511" y="2048"/>
                </a:cubicBezTo>
                <a:cubicBezTo>
                  <a:pt x="1544" y="2048"/>
                  <a:pt x="1571" y="2021"/>
                  <a:pt x="1571" y="1988"/>
                </a:cubicBezTo>
                <a:cubicBezTo>
                  <a:pt x="1571" y="1680"/>
                  <a:pt x="1571" y="1680"/>
                  <a:pt x="1571" y="1680"/>
                </a:cubicBezTo>
                <a:cubicBezTo>
                  <a:pt x="1751" y="1680"/>
                  <a:pt x="1751" y="1680"/>
                  <a:pt x="1751" y="1680"/>
                </a:cubicBezTo>
                <a:cubicBezTo>
                  <a:pt x="1784" y="1680"/>
                  <a:pt x="1811" y="1653"/>
                  <a:pt x="1811" y="1620"/>
                </a:cubicBezTo>
                <a:cubicBezTo>
                  <a:pt x="1811" y="1320"/>
                  <a:pt x="1811" y="1320"/>
                  <a:pt x="1811" y="1320"/>
                </a:cubicBezTo>
                <a:cubicBezTo>
                  <a:pt x="1991" y="1320"/>
                  <a:pt x="1991" y="1320"/>
                  <a:pt x="1991" y="1320"/>
                </a:cubicBezTo>
                <a:cubicBezTo>
                  <a:pt x="2011" y="1320"/>
                  <a:pt x="2030" y="1310"/>
                  <a:pt x="2041" y="1294"/>
                </a:cubicBezTo>
                <a:cubicBezTo>
                  <a:pt x="2052" y="1277"/>
                  <a:pt x="2054" y="1256"/>
                  <a:pt x="2047" y="1238"/>
                </a:cubicBezTo>
                <a:cubicBezTo>
                  <a:pt x="1887" y="843"/>
                  <a:pt x="1887" y="843"/>
                  <a:pt x="1887" y="843"/>
                </a:cubicBezTo>
                <a:cubicBezTo>
                  <a:pt x="1887" y="660"/>
                  <a:pt x="1887" y="660"/>
                  <a:pt x="1887" y="660"/>
                </a:cubicBezTo>
                <a:cubicBezTo>
                  <a:pt x="1887" y="296"/>
                  <a:pt x="1591" y="0"/>
                  <a:pt x="1227" y="0"/>
                </a:cubicBezTo>
                <a:cubicBezTo>
                  <a:pt x="1147" y="0"/>
                  <a:pt x="1147" y="0"/>
                  <a:pt x="1147" y="0"/>
                </a:cubicBezTo>
                <a:cubicBezTo>
                  <a:pt x="811" y="0"/>
                  <a:pt x="512" y="216"/>
                  <a:pt x="406" y="536"/>
                </a:cubicBezTo>
                <a:cubicBezTo>
                  <a:pt x="63" y="536"/>
                  <a:pt x="63" y="536"/>
                  <a:pt x="63" y="536"/>
                </a:cubicBezTo>
                <a:cubicBezTo>
                  <a:pt x="41" y="536"/>
                  <a:pt x="21" y="548"/>
                  <a:pt x="10" y="568"/>
                </a:cubicBezTo>
                <a:cubicBezTo>
                  <a:pt x="0" y="587"/>
                  <a:pt x="1" y="611"/>
                  <a:pt x="13" y="629"/>
                </a:cubicBezTo>
                <a:cubicBezTo>
                  <a:pt x="111" y="779"/>
                  <a:pt x="111" y="779"/>
                  <a:pt x="111" y="779"/>
                </a:cubicBezTo>
                <a:cubicBezTo>
                  <a:pt x="13" y="922"/>
                  <a:pt x="13" y="922"/>
                  <a:pt x="13" y="922"/>
                </a:cubicBezTo>
                <a:cubicBezTo>
                  <a:pt x="1" y="941"/>
                  <a:pt x="0" y="965"/>
                  <a:pt x="10" y="984"/>
                </a:cubicBezTo>
                <a:close/>
                <a:moveTo>
                  <a:pt x="1147" y="720"/>
                </a:moveTo>
                <a:cubicBezTo>
                  <a:pt x="977" y="720"/>
                  <a:pt x="977" y="720"/>
                  <a:pt x="977" y="720"/>
                </a:cubicBezTo>
                <a:cubicBezTo>
                  <a:pt x="1002" y="650"/>
                  <a:pt x="1069" y="600"/>
                  <a:pt x="1147" y="600"/>
                </a:cubicBezTo>
                <a:cubicBezTo>
                  <a:pt x="1246" y="600"/>
                  <a:pt x="1327" y="681"/>
                  <a:pt x="1327" y="780"/>
                </a:cubicBezTo>
                <a:cubicBezTo>
                  <a:pt x="1327" y="879"/>
                  <a:pt x="1246" y="960"/>
                  <a:pt x="1147" y="960"/>
                </a:cubicBezTo>
                <a:cubicBezTo>
                  <a:pt x="1069" y="960"/>
                  <a:pt x="1002" y="910"/>
                  <a:pt x="977" y="840"/>
                </a:cubicBezTo>
                <a:cubicBezTo>
                  <a:pt x="1147" y="840"/>
                  <a:pt x="1147" y="840"/>
                  <a:pt x="1147" y="840"/>
                </a:cubicBezTo>
                <a:cubicBezTo>
                  <a:pt x="1180" y="840"/>
                  <a:pt x="1207" y="813"/>
                  <a:pt x="1207" y="780"/>
                </a:cubicBezTo>
                <a:cubicBezTo>
                  <a:pt x="1207" y="747"/>
                  <a:pt x="1180" y="720"/>
                  <a:pt x="1147" y="720"/>
                </a:cubicBezTo>
                <a:close/>
                <a:moveTo>
                  <a:pt x="1147" y="1080"/>
                </a:moveTo>
                <a:cubicBezTo>
                  <a:pt x="1312" y="1080"/>
                  <a:pt x="1447" y="945"/>
                  <a:pt x="1447" y="780"/>
                </a:cubicBezTo>
                <a:cubicBezTo>
                  <a:pt x="1447" y="615"/>
                  <a:pt x="1312" y="480"/>
                  <a:pt x="1147" y="480"/>
                </a:cubicBezTo>
                <a:cubicBezTo>
                  <a:pt x="1002" y="480"/>
                  <a:pt x="881" y="583"/>
                  <a:pt x="853" y="720"/>
                </a:cubicBezTo>
                <a:cubicBezTo>
                  <a:pt x="731" y="720"/>
                  <a:pt x="731" y="720"/>
                  <a:pt x="731" y="720"/>
                </a:cubicBezTo>
                <a:cubicBezTo>
                  <a:pt x="760" y="517"/>
                  <a:pt x="936" y="360"/>
                  <a:pt x="1147" y="360"/>
                </a:cubicBezTo>
                <a:cubicBezTo>
                  <a:pt x="1379" y="360"/>
                  <a:pt x="1567" y="548"/>
                  <a:pt x="1567" y="780"/>
                </a:cubicBezTo>
                <a:cubicBezTo>
                  <a:pt x="1567" y="1012"/>
                  <a:pt x="1379" y="1200"/>
                  <a:pt x="1147" y="1200"/>
                </a:cubicBezTo>
                <a:cubicBezTo>
                  <a:pt x="936" y="1200"/>
                  <a:pt x="760" y="1043"/>
                  <a:pt x="731" y="840"/>
                </a:cubicBezTo>
                <a:cubicBezTo>
                  <a:pt x="853" y="840"/>
                  <a:pt x="853" y="840"/>
                  <a:pt x="853" y="840"/>
                </a:cubicBezTo>
                <a:cubicBezTo>
                  <a:pt x="881" y="977"/>
                  <a:pt x="1002" y="1080"/>
                  <a:pt x="1147" y="1080"/>
                </a:cubicBezTo>
                <a:close/>
                <a:moveTo>
                  <a:pt x="1147" y="1320"/>
                </a:moveTo>
                <a:cubicBezTo>
                  <a:pt x="1445" y="1320"/>
                  <a:pt x="1687" y="1078"/>
                  <a:pt x="1687" y="780"/>
                </a:cubicBezTo>
                <a:cubicBezTo>
                  <a:pt x="1687" y="482"/>
                  <a:pt x="1445" y="240"/>
                  <a:pt x="1147" y="240"/>
                </a:cubicBezTo>
                <a:cubicBezTo>
                  <a:pt x="870" y="240"/>
                  <a:pt x="640" y="450"/>
                  <a:pt x="610" y="720"/>
                </a:cubicBezTo>
                <a:cubicBezTo>
                  <a:pt x="579" y="720"/>
                  <a:pt x="579" y="720"/>
                  <a:pt x="579" y="720"/>
                </a:cubicBezTo>
                <a:cubicBezTo>
                  <a:pt x="509" y="612"/>
                  <a:pt x="509" y="612"/>
                  <a:pt x="509" y="612"/>
                </a:cubicBezTo>
                <a:cubicBezTo>
                  <a:pt x="584" y="325"/>
                  <a:pt x="849" y="120"/>
                  <a:pt x="1147" y="120"/>
                </a:cubicBezTo>
                <a:cubicBezTo>
                  <a:pt x="1227" y="120"/>
                  <a:pt x="1227" y="120"/>
                  <a:pt x="1227" y="120"/>
                </a:cubicBezTo>
                <a:cubicBezTo>
                  <a:pt x="1525" y="120"/>
                  <a:pt x="1767" y="362"/>
                  <a:pt x="1767" y="660"/>
                </a:cubicBezTo>
                <a:cubicBezTo>
                  <a:pt x="1767" y="854"/>
                  <a:pt x="1767" y="854"/>
                  <a:pt x="1767" y="854"/>
                </a:cubicBezTo>
                <a:cubicBezTo>
                  <a:pt x="1767" y="862"/>
                  <a:pt x="1769" y="870"/>
                  <a:pt x="1772" y="877"/>
                </a:cubicBezTo>
                <a:cubicBezTo>
                  <a:pt x="1902" y="1200"/>
                  <a:pt x="1902" y="1200"/>
                  <a:pt x="1902" y="1200"/>
                </a:cubicBezTo>
                <a:cubicBezTo>
                  <a:pt x="1751" y="1200"/>
                  <a:pt x="1751" y="1200"/>
                  <a:pt x="1751" y="1200"/>
                </a:cubicBezTo>
                <a:cubicBezTo>
                  <a:pt x="1718" y="1200"/>
                  <a:pt x="1691" y="1227"/>
                  <a:pt x="1691" y="1260"/>
                </a:cubicBezTo>
                <a:cubicBezTo>
                  <a:pt x="1691" y="1560"/>
                  <a:pt x="1691" y="1560"/>
                  <a:pt x="1691" y="1560"/>
                </a:cubicBezTo>
                <a:cubicBezTo>
                  <a:pt x="1511" y="1560"/>
                  <a:pt x="1511" y="1560"/>
                  <a:pt x="1511" y="1560"/>
                </a:cubicBezTo>
                <a:cubicBezTo>
                  <a:pt x="1478" y="1560"/>
                  <a:pt x="1451" y="1587"/>
                  <a:pt x="1451" y="1620"/>
                </a:cubicBezTo>
                <a:cubicBezTo>
                  <a:pt x="1451" y="1928"/>
                  <a:pt x="1451" y="1928"/>
                  <a:pt x="1451" y="1928"/>
                </a:cubicBezTo>
                <a:cubicBezTo>
                  <a:pt x="849" y="1928"/>
                  <a:pt x="849" y="1928"/>
                  <a:pt x="849" y="1928"/>
                </a:cubicBezTo>
                <a:cubicBezTo>
                  <a:pt x="849" y="1814"/>
                  <a:pt x="849" y="1562"/>
                  <a:pt x="849" y="1405"/>
                </a:cubicBezTo>
                <a:cubicBezTo>
                  <a:pt x="849" y="1383"/>
                  <a:pt x="838" y="1364"/>
                  <a:pt x="819" y="1353"/>
                </a:cubicBezTo>
                <a:cubicBezTo>
                  <a:pt x="664" y="1264"/>
                  <a:pt x="552" y="1116"/>
                  <a:pt x="508" y="944"/>
                </a:cubicBezTo>
                <a:cubicBezTo>
                  <a:pt x="579" y="840"/>
                  <a:pt x="579" y="840"/>
                  <a:pt x="579" y="840"/>
                </a:cubicBezTo>
                <a:cubicBezTo>
                  <a:pt x="610" y="840"/>
                  <a:pt x="610" y="840"/>
                  <a:pt x="610" y="840"/>
                </a:cubicBezTo>
                <a:cubicBezTo>
                  <a:pt x="640" y="1110"/>
                  <a:pt x="870" y="1320"/>
                  <a:pt x="1147" y="1320"/>
                </a:cubicBezTo>
                <a:close/>
                <a:moveTo>
                  <a:pt x="395" y="656"/>
                </a:moveTo>
                <a:cubicBezTo>
                  <a:pt x="475" y="779"/>
                  <a:pt x="475" y="779"/>
                  <a:pt x="475" y="779"/>
                </a:cubicBezTo>
                <a:cubicBezTo>
                  <a:pt x="395" y="896"/>
                  <a:pt x="395" y="896"/>
                  <a:pt x="395" y="896"/>
                </a:cubicBezTo>
                <a:cubicBezTo>
                  <a:pt x="176" y="896"/>
                  <a:pt x="176" y="896"/>
                  <a:pt x="176" y="896"/>
                </a:cubicBezTo>
                <a:cubicBezTo>
                  <a:pt x="233" y="814"/>
                  <a:pt x="233" y="814"/>
                  <a:pt x="233" y="814"/>
                </a:cubicBezTo>
                <a:cubicBezTo>
                  <a:pt x="246" y="794"/>
                  <a:pt x="246" y="767"/>
                  <a:pt x="233" y="747"/>
                </a:cubicBezTo>
                <a:cubicBezTo>
                  <a:pt x="174" y="656"/>
                  <a:pt x="174" y="656"/>
                  <a:pt x="174" y="656"/>
                </a:cubicBezTo>
                <a:lnTo>
                  <a:pt x="395" y="6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51" name="Freeform 6"/>
          <p:cNvSpPr>
            <a:spLocks noEditPoints="1"/>
          </p:cNvSpPr>
          <p:nvPr/>
        </p:nvSpPr>
        <p:spPr bwMode="auto">
          <a:xfrm>
            <a:off x="2205234" y="1889091"/>
            <a:ext cx="344967" cy="392504"/>
          </a:xfrm>
          <a:custGeom>
            <a:avLst/>
            <a:gdLst>
              <a:gd name="T0" fmla="*/ 1800 w 1800"/>
              <a:gd name="T1" fmla="*/ 1144 h 2048"/>
              <a:gd name="T2" fmla="*/ 1080 w 1800"/>
              <a:gd name="T3" fmla="*/ 180 h 2048"/>
              <a:gd name="T4" fmla="*/ 720 w 1800"/>
              <a:gd name="T5" fmla="*/ 180 h 2048"/>
              <a:gd name="T6" fmla="*/ 0 w 1800"/>
              <a:gd name="T7" fmla="*/ 1144 h 2048"/>
              <a:gd name="T8" fmla="*/ 840 w 1800"/>
              <a:gd name="T9" fmla="*/ 1926 h 2048"/>
              <a:gd name="T10" fmla="*/ 479 w 1800"/>
              <a:gd name="T11" fmla="*/ 1654 h 2048"/>
              <a:gd name="T12" fmla="*/ 840 w 1800"/>
              <a:gd name="T13" fmla="*/ 1926 h 2048"/>
              <a:gd name="T14" fmla="*/ 900 w 1800"/>
              <a:gd name="T15" fmla="*/ 600 h 2048"/>
              <a:gd name="T16" fmla="*/ 900 w 1800"/>
              <a:gd name="T17" fmla="*/ 1688 h 2048"/>
              <a:gd name="T18" fmla="*/ 960 w 1800"/>
              <a:gd name="T19" fmla="*/ 1926 h 2048"/>
              <a:gd name="T20" fmla="*/ 1321 w 1800"/>
              <a:gd name="T21" fmla="*/ 1654 h 2048"/>
              <a:gd name="T22" fmla="*/ 960 w 1800"/>
              <a:gd name="T23" fmla="*/ 1926 h 2048"/>
              <a:gd name="T24" fmla="*/ 1406 w 1800"/>
              <a:gd name="T25" fmla="*/ 1569 h 2048"/>
              <a:gd name="T26" fmla="*/ 1678 w 1800"/>
              <a:gd name="T27" fmla="*/ 1204 h 2048"/>
              <a:gd name="T28" fmla="*/ 1678 w 1800"/>
              <a:gd name="T29" fmla="*/ 1084 h 2048"/>
              <a:gd name="T30" fmla="*/ 1406 w 1800"/>
              <a:gd name="T31" fmla="*/ 719 h 2048"/>
              <a:gd name="T32" fmla="*/ 1678 w 1800"/>
              <a:gd name="T33" fmla="*/ 1084 h 2048"/>
              <a:gd name="T34" fmla="*/ 1321 w 1800"/>
              <a:gd name="T35" fmla="*/ 634 h 2048"/>
              <a:gd name="T36" fmla="*/ 960 w 1800"/>
              <a:gd name="T37" fmla="*/ 362 h 2048"/>
              <a:gd name="T38" fmla="*/ 900 w 1800"/>
              <a:gd name="T39" fmla="*/ 120 h 2048"/>
              <a:gd name="T40" fmla="*/ 900 w 1800"/>
              <a:gd name="T41" fmla="*/ 240 h 2048"/>
              <a:gd name="T42" fmla="*/ 900 w 1800"/>
              <a:gd name="T43" fmla="*/ 120 h 2048"/>
              <a:gd name="T44" fmla="*/ 840 w 1800"/>
              <a:gd name="T45" fmla="*/ 483 h 2048"/>
              <a:gd name="T46" fmla="*/ 393 w 1800"/>
              <a:gd name="T47" fmla="*/ 548 h 2048"/>
              <a:gd name="T48" fmla="*/ 308 w 1800"/>
              <a:gd name="T49" fmla="*/ 633 h 2048"/>
              <a:gd name="T50" fmla="*/ 243 w 1800"/>
              <a:gd name="T51" fmla="*/ 1084 h 2048"/>
              <a:gd name="T52" fmla="*/ 308 w 1800"/>
              <a:gd name="T53" fmla="*/ 633 h 2048"/>
              <a:gd name="T54" fmla="*/ 394 w 1800"/>
              <a:gd name="T55" fmla="*/ 1569 h 2048"/>
              <a:gd name="T56" fmla="*/ 122 w 1800"/>
              <a:gd name="T57" fmla="*/ 1204 h 2048"/>
              <a:gd name="T58" fmla="*/ 1038 w 1800"/>
              <a:gd name="T59" fmla="*/ 1032 h 2048"/>
              <a:gd name="T60" fmla="*/ 672 w 1800"/>
              <a:gd name="T61" fmla="*/ 836 h 2048"/>
              <a:gd name="T62" fmla="*/ 592 w 1800"/>
              <a:gd name="T63" fmla="*/ 916 h 2048"/>
              <a:gd name="T64" fmla="*/ 788 w 1800"/>
              <a:gd name="T65" fmla="*/ 1283 h 2048"/>
              <a:gd name="T66" fmla="*/ 1197 w 1800"/>
              <a:gd name="T67" fmla="*/ 1441 h 2048"/>
              <a:gd name="T68" fmla="*/ 1038 w 1800"/>
              <a:gd name="T69" fmla="*/ 1032 h 2048"/>
              <a:gd name="T70" fmla="*/ 779 w 1800"/>
              <a:gd name="T71" fmla="*/ 1024 h 2048"/>
              <a:gd name="T72" fmla="*/ 1020 w 1800"/>
              <a:gd name="T73" fmla="*/ 126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00" h="2048">
                <a:moveTo>
                  <a:pt x="900" y="2048"/>
                </a:moveTo>
                <a:cubicBezTo>
                  <a:pt x="1400" y="2048"/>
                  <a:pt x="1800" y="1640"/>
                  <a:pt x="1800" y="1144"/>
                </a:cubicBezTo>
                <a:cubicBezTo>
                  <a:pt x="1800" y="707"/>
                  <a:pt x="1488" y="334"/>
                  <a:pt x="1063" y="255"/>
                </a:cubicBezTo>
                <a:cubicBezTo>
                  <a:pt x="1074" y="232"/>
                  <a:pt x="1080" y="207"/>
                  <a:pt x="1080" y="180"/>
                </a:cubicBezTo>
                <a:cubicBezTo>
                  <a:pt x="1080" y="81"/>
                  <a:pt x="999" y="0"/>
                  <a:pt x="900" y="0"/>
                </a:cubicBezTo>
                <a:cubicBezTo>
                  <a:pt x="801" y="0"/>
                  <a:pt x="720" y="81"/>
                  <a:pt x="720" y="180"/>
                </a:cubicBezTo>
                <a:cubicBezTo>
                  <a:pt x="720" y="207"/>
                  <a:pt x="726" y="232"/>
                  <a:pt x="736" y="255"/>
                </a:cubicBezTo>
                <a:cubicBezTo>
                  <a:pt x="312" y="334"/>
                  <a:pt x="0" y="707"/>
                  <a:pt x="0" y="1144"/>
                </a:cubicBezTo>
                <a:cubicBezTo>
                  <a:pt x="0" y="1642"/>
                  <a:pt x="403" y="2048"/>
                  <a:pt x="900" y="2048"/>
                </a:cubicBezTo>
                <a:close/>
                <a:moveTo>
                  <a:pt x="840" y="1926"/>
                </a:moveTo>
                <a:cubicBezTo>
                  <a:pt x="670" y="1913"/>
                  <a:pt x="515" y="1845"/>
                  <a:pt x="393" y="1740"/>
                </a:cubicBezTo>
                <a:cubicBezTo>
                  <a:pt x="479" y="1654"/>
                  <a:pt x="479" y="1654"/>
                  <a:pt x="479" y="1654"/>
                </a:cubicBezTo>
                <a:cubicBezTo>
                  <a:pt x="582" y="1741"/>
                  <a:pt x="707" y="1793"/>
                  <a:pt x="840" y="1805"/>
                </a:cubicBezTo>
                <a:lnTo>
                  <a:pt x="840" y="1926"/>
                </a:lnTo>
                <a:close/>
                <a:moveTo>
                  <a:pt x="360" y="1144"/>
                </a:moveTo>
                <a:cubicBezTo>
                  <a:pt x="360" y="844"/>
                  <a:pt x="602" y="600"/>
                  <a:pt x="900" y="600"/>
                </a:cubicBezTo>
                <a:cubicBezTo>
                  <a:pt x="1198" y="600"/>
                  <a:pt x="1440" y="844"/>
                  <a:pt x="1440" y="1144"/>
                </a:cubicBezTo>
                <a:cubicBezTo>
                  <a:pt x="1440" y="1444"/>
                  <a:pt x="1198" y="1688"/>
                  <a:pt x="900" y="1688"/>
                </a:cubicBezTo>
                <a:cubicBezTo>
                  <a:pt x="602" y="1688"/>
                  <a:pt x="360" y="1444"/>
                  <a:pt x="360" y="1144"/>
                </a:cubicBezTo>
                <a:close/>
                <a:moveTo>
                  <a:pt x="960" y="1926"/>
                </a:moveTo>
                <a:cubicBezTo>
                  <a:pt x="960" y="1805"/>
                  <a:pt x="960" y="1805"/>
                  <a:pt x="960" y="1805"/>
                </a:cubicBezTo>
                <a:cubicBezTo>
                  <a:pt x="1093" y="1793"/>
                  <a:pt x="1218" y="1741"/>
                  <a:pt x="1321" y="1654"/>
                </a:cubicBezTo>
                <a:cubicBezTo>
                  <a:pt x="1407" y="1740"/>
                  <a:pt x="1407" y="1740"/>
                  <a:pt x="1407" y="1740"/>
                </a:cubicBezTo>
                <a:cubicBezTo>
                  <a:pt x="1284" y="1845"/>
                  <a:pt x="1130" y="1913"/>
                  <a:pt x="960" y="1926"/>
                </a:cubicBezTo>
                <a:close/>
                <a:moveTo>
                  <a:pt x="1491" y="1655"/>
                </a:moveTo>
                <a:cubicBezTo>
                  <a:pt x="1406" y="1569"/>
                  <a:pt x="1406" y="1569"/>
                  <a:pt x="1406" y="1569"/>
                </a:cubicBezTo>
                <a:cubicBezTo>
                  <a:pt x="1493" y="1465"/>
                  <a:pt x="1545" y="1338"/>
                  <a:pt x="1557" y="1204"/>
                </a:cubicBezTo>
                <a:cubicBezTo>
                  <a:pt x="1678" y="1204"/>
                  <a:pt x="1678" y="1204"/>
                  <a:pt x="1678" y="1204"/>
                </a:cubicBezTo>
                <a:cubicBezTo>
                  <a:pt x="1665" y="1375"/>
                  <a:pt x="1597" y="1532"/>
                  <a:pt x="1491" y="1655"/>
                </a:cubicBezTo>
                <a:close/>
                <a:moveTo>
                  <a:pt x="1678" y="1084"/>
                </a:moveTo>
                <a:cubicBezTo>
                  <a:pt x="1557" y="1084"/>
                  <a:pt x="1557" y="1084"/>
                  <a:pt x="1557" y="1084"/>
                </a:cubicBezTo>
                <a:cubicBezTo>
                  <a:pt x="1545" y="950"/>
                  <a:pt x="1493" y="823"/>
                  <a:pt x="1406" y="719"/>
                </a:cubicBezTo>
                <a:cubicBezTo>
                  <a:pt x="1491" y="633"/>
                  <a:pt x="1491" y="633"/>
                  <a:pt x="1491" y="633"/>
                </a:cubicBezTo>
                <a:cubicBezTo>
                  <a:pt x="1597" y="756"/>
                  <a:pt x="1665" y="913"/>
                  <a:pt x="1678" y="1084"/>
                </a:cubicBezTo>
                <a:close/>
                <a:moveTo>
                  <a:pt x="1407" y="548"/>
                </a:moveTo>
                <a:cubicBezTo>
                  <a:pt x="1321" y="634"/>
                  <a:pt x="1321" y="634"/>
                  <a:pt x="1321" y="634"/>
                </a:cubicBezTo>
                <a:cubicBezTo>
                  <a:pt x="1218" y="547"/>
                  <a:pt x="1093" y="495"/>
                  <a:pt x="960" y="483"/>
                </a:cubicBezTo>
                <a:cubicBezTo>
                  <a:pt x="960" y="362"/>
                  <a:pt x="960" y="362"/>
                  <a:pt x="960" y="362"/>
                </a:cubicBezTo>
                <a:cubicBezTo>
                  <a:pt x="1130" y="375"/>
                  <a:pt x="1284" y="443"/>
                  <a:pt x="1407" y="548"/>
                </a:cubicBezTo>
                <a:close/>
                <a:moveTo>
                  <a:pt x="900" y="120"/>
                </a:moveTo>
                <a:cubicBezTo>
                  <a:pt x="933" y="120"/>
                  <a:pt x="960" y="147"/>
                  <a:pt x="960" y="180"/>
                </a:cubicBezTo>
                <a:cubicBezTo>
                  <a:pt x="960" y="213"/>
                  <a:pt x="933" y="240"/>
                  <a:pt x="900" y="240"/>
                </a:cubicBezTo>
                <a:cubicBezTo>
                  <a:pt x="867" y="240"/>
                  <a:pt x="840" y="213"/>
                  <a:pt x="840" y="180"/>
                </a:cubicBezTo>
                <a:cubicBezTo>
                  <a:pt x="840" y="147"/>
                  <a:pt x="867" y="120"/>
                  <a:pt x="900" y="120"/>
                </a:cubicBezTo>
                <a:close/>
                <a:moveTo>
                  <a:pt x="840" y="362"/>
                </a:moveTo>
                <a:cubicBezTo>
                  <a:pt x="840" y="483"/>
                  <a:pt x="840" y="483"/>
                  <a:pt x="840" y="483"/>
                </a:cubicBezTo>
                <a:cubicBezTo>
                  <a:pt x="707" y="495"/>
                  <a:pt x="582" y="547"/>
                  <a:pt x="479" y="634"/>
                </a:cubicBezTo>
                <a:cubicBezTo>
                  <a:pt x="393" y="548"/>
                  <a:pt x="393" y="548"/>
                  <a:pt x="393" y="548"/>
                </a:cubicBezTo>
                <a:cubicBezTo>
                  <a:pt x="515" y="443"/>
                  <a:pt x="670" y="375"/>
                  <a:pt x="840" y="362"/>
                </a:cubicBezTo>
                <a:close/>
                <a:moveTo>
                  <a:pt x="308" y="633"/>
                </a:moveTo>
                <a:cubicBezTo>
                  <a:pt x="394" y="719"/>
                  <a:pt x="394" y="719"/>
                  <a:pt x="394" y="719"/>
                </a:cubicBezTo>
                <a:cubicBezTo>
                  <a:pt x="307" y="823"/>
                  <a:pt x="255" y="950"/>
                  <a:pt x="243" y="1084"/>
                </a:cubicBezTo>
                <a:cubicBezTo>
                  <a:pt x="122" y="1084"/>
                  <a:pt x="122" y="1084"/>
                  <a:pt x="122" y="1084"/>
                </a:cubicBezTo>
                <a:cubicBezTo>
                  <a:pt x="135" y="913"/>
                  <a:pt x="203" y="756"/>
                  <a:pt x="308" y="633"/>
                </a:cubicBezTo>
                <a:close/>
                <a:moveTo>
                  <a:pt x="243" y="1204"/>
                </a:moveTo>
                <a:cubicBezTo>
                  <a:pt x="255" y="1338"/>
                  <a:pt x="307" y="1465"/>
                  <a:pt x="394" y="1569"/>
                </a:cubicBezTo>
                <a:cubicBezTo>
                  <a:pt x="308" y="1655"/>
                  <a:pt x="308" y="1655"/>
                  <a:pt x="308" y="1655"/>
                </a:cubicBezTo>
                <a:cubicBezTo>
                  <a:pt x="203" y="1532"/>
                  <a:pt x="135" y="1375"/>
                  <a:pt x="122" y="1204"/>
                </a:cubicBezTo>
                <a:lnTo>
                  <a:pt x="243" y="1204"/>
                </a:lnTo>
                <a:close/>
                <a:moveTo>
                  <a:pt x="1038" y="1032"/>
                </a:moveTo>
                <a:cubicBezTo>
                  <a:pt x="1033" y="1021"/>
                  <a:pt x="1023" y="1011"/>
                  <a:pt x="1012" y="1005"/>
                </a:cubicBezTo>
                <a:cubicBezTo>
                  <a:pt x="672" y="836"/>
                  <a:pt x="672" y="836"/>
                  <a:pt x="672" y="836"/>
                </a:cubicBezTo>
                <a:cubicBezTo>
                  <a:pt x="649" y="824"/>
                  <a:pt x="621" y="829"/>
                  <a:pt x="603" y="847"/>
                </a:cubicBezTo>
                <a:cubicBezTo>
                  <a:pt x="585" y="865"/>
                  <a:pt x="580" y="893"/>
                  <a:pt x="592" y="916"/>
                </a:cubicBezTo>
                <a:cubicBezTo>
                  <a:pt x="761" y="1256"/>
                  <a:pt x="761" y="1256"/>
                  <a:pt x="761" y="1256"/>
                </a:cubicBezTo>
                <a:cubicBezTo>
                  <a:pt x="767" y="1267"/>
                  <a:pt x="777" y="1277"/>
                  <a:pt x="788" y="1283"/>
                </a:cubicBezTo>
                <a:cubicBezTo>
                  <a:pt x="1128" y="1452"/>
                  <a:pt x="1128" y="1452"/>
                  <a:pt x="1128" y="1452"/>
                </a:cubicBezTo>
                <a:cubicBezTo>
                  <a:pt x="1151" y="1464"/>
                  <a:pt x="1179" y="1459"/>
                  <a:pt x="1197" y="1441"/>
                </a:cubicBezTo>
                <a:cubicBezTo>
                  <a:pt x="1215" y="1423"/>
                  <a:pt x="1220" y="1395"/>
                  <a:pt x="1208" y="1372"/>
                </a:cubicBezTo>
                <a:lnTo>
                  <a:pt x="1038" y="1032"/>
                </a:lnTo>
                <a:close/>
                <a:moveTo>
                  <a:pt x="860" y="1184"/>
                </a:moveTo>
                <a:cubicBezTo>
                  <a:pt x="779" y="1024"/>
                  <a:pt x="779" y="1024"/>
                  <a:pt x="779" y="1024"/>
                </a:cubicBezTo>
                <a:cubicBezTo>
                  <a:pt x="940" y="1104"/>
                  <a:pt x="940" y="1104"/>
                  <a:pt x="940" y="1104"/>
                </a:cubicBezTo>
                <a:cubicBezTo>
                  <a:pt x="1020" y="1264"/>
                  <a:pt x="1020" y="1264"/>
                  <a:pt x="1020" y="1264"/>
                </a:cubicBezTo>
                <a:lnTo>
                  <a:pt x="860" y="11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52" name="Freeform 7"/>
          <p:cNvSpPr>
            <a:spLocks noEditPoints="1"/>
          </p:cNvSpPr>
          <p:nvPr/>
        </p:nvSpPr>
        <p:spPr bwMode="auto">
          <a:xfrm>
            <a:off x="2935128" y="1889091"/>
            <a:ext cx="346493" cy="392504"/>
          </a:xfrm>
          <a:custGeom>
            <a:avLst/>
            <a:gdLst>
              <a:gd name="T0" fmla="*/ 1800 w 1808"/>
              <a:gd name="T1" fmla="*/ 1144 h 2048"/>
              <a:gd name="T2" fmla="*/ 1737 w 1808"/>
              <a:gd name="T3" fmla="*/ 583 h 2048"/>
              <a:gd name="T4" fmla="*/ 1483 w 1808"/>
              <a:gd name="T5" fmla="*/ 328 h 2048"/>
              <a:gd name="T6" fmla="*/ 1080 w 1808"/>
              <a:gd name="T7" fmla="*/ 259 h 2048"/>
              <a:gd name="T8" fmla="*/ 1140 w 1808"/>
              <a:gd name="T9" fmla="*/ 120 h 2048"/>
              <a:gd name="T10" fmla="*/ 1140 w 1808"/>
              <a:gd name="T11" fmla="*/ 0 h 2048"/>
              <a:gd name="T12" fmla="*/ 600 w 1808"/>
              <a:gd name="T13" fmla="*/ 60 h 2048"/>
              <a:gd name="T14" fmla="*/ 720 w 1808"/>
              <a:gd name="T15" fmla="*/ 120 h 2048"/>
              <a:gd name="T16" fmla="*/ 404 w 1808"/>
              <a:gd name="T17" fmla="*/ 390 h 2048"/>
              <a:gd name="T18" fmla="*/ 88 w 1808"/>
              <a:gd name="T19" fmla="*/ 328 h 2048"/>
              <a:gd name="T20" fmla="*/ 150 w 1808"/>
              <a:gd name="T21" fmla="*/ 645 h 2048"/>
              <a:gd name="T22" fmla="*/ 900 w 1808"/>
              <a:gd name="T23" fmla="*/ 2048 h 2048"/>
              <a:gd name="T24" fmla="*/ 1653 w 1808"/>
              <a:gd name="T25" fmla="*/ 413 h 2048"/>
              <a:gd name="T26" fmla="*/ 1588 w 1808"/>
              <a:gd name="T27" fmla="*/ 562 h 2048"/>
              <a:gd name="T28" fmla="*/ 1568 w 1808"/>
              <a:gd name="T29" fmla="*/ 413 h 2048"/>
              <a:gd name="T30" fmla="*/ 960 w 1808"/>
              <a:gd name="T31" fmla="*/ 120 h 2048"/>
              <a:gd name="T32" fmla="*/ 900 w 1808"/>
              <a:gd name="T33" fmla="*/ 240 h 2048"/>
              <a:gd name="T34" fmla="*/ 840 w 1808"/>
              <a:gd name="T35" fmla="*/ 120 h 2048"/>
              <a:gd name="T36" fmla="*/ 258 w 1808"/>
              <a:gd name="T37" fmla="*/ 413 h 2048"/>
              <a:gd name="T38" fmla="*/ 224 w 1808"/>
              <a:gd name="T39" fmla="*/ 549 h 2048"/>
              <a:gd name="T40" fmla="*/ 173 w 1808"/>
              <a:gd name="T41" fmla="*/ 413 h 2048"/>
              <a:gd name="T42" fmla="*/ 1680 w 1808"/>
              <a:gd name="T43" fmla="*/ 1144 h 2048"/>
              <a:gd name="T44" fmla="*/ 120 w 1808"/>
              <a:gd name="T45" fmla="*/ 1144 h 2048"/>
              <a:gd name="T46" fmla="*/ 900 w 1808"/>
              <a:gd name="T47" fmla="*/ 1804 h 2048"/>
              <a:gd name="T48" fmla="*/ 900 w 1808"/>
              <a:gd name="T49" fmla="*/ 480 h 2048"/>
              <a:gd name="T50" fmla="*/ 900 w 1808"/>
              <a:gd name="T51" fmla="*/ 1804 h 2048"/>
              <a:gd name="T52" fmla="*/ 1236 w 1808"/>
              <a:gd name="T53" fmla="*/ 719 h 2048"/>
              <a:gd name="T54" fmla="*/ 1197 w 1808"/>
              <a:gd name="T55" fmla="*/ 843 h 2048"/>
              <a:gd name="T56" fmla="*/ 1321 w 1808"/>
              <a:gd name="T57" fmla="*/ 804 h 2048"/>
              <a:gd name="T58" fmla="*/ 1380 w 1808"/>
              <a:gd name="T59" fmla="*/ 1084 h 2048"/>
              <a:gd name="T60" fmla="*/ 1380 w 1808"/>
              <a:gd name="T61" fmla="*/ 1204 h 2048"/>
              <a:gd name="T62" fmla="*/ 1343 w 1808"/>
              <a:gd name="T63" fmla="*/ 1453 h 2048"/>
              <a:gd name="T64" fmla="*/ 1080 w 1808"/>
              <a:gd name="T65" fmla="*/ 1144 h 2048"/>
              <a:gd name="T66" fmla="*/ 960 w 1808"/>
              <a:gd name="T67" fmla="*/ 604 h 2048"/>
              <a:gd name="T68" fmla="*/ 960 w 1808"/>
              <a:gd name="T69" fmla="*/ 1144 h 2048"/>
              <a:gd name="T70" fmla="*/ 840 w 1808"/>
              <a:gd name="T71" fmla="*/ 1144 h 2048"/>
              <a:gd name="T72" fmla="*/ 479 w 1808"/>
              <a:gd name="T73" fmla="*/ 804 h 2048"/>
              <a:gd name="T74" fmla="*/ 603 w 1808"/>
              <a:gd name="T75" fmla="*/ 843 h 2048"/>
              <a:gd name="T76" fmla="*/ 564 w 1808"/>
              <a:gd name="T77" fmla="*/ 719 h 2048"/>
              <a:gd name="T78" fmla="*/ 840 w 1808"/>
              <a:gd name="T79" fmla="*/ 975 h 2048"/>
              <a:gd name="T80" fmla="*/ 900 w 1808"/>
              <a:gd name="T81" fmla="*/ 1324 h 2048"/>
              <a:gd name="T82" fmla="*/ 1264 w 1808"/>
              <a:gd name="T83" fmla="*/ 1543 h 2048"/>
              <a:gd name="T84" fmla="*/ 960 w 1808"/>
              <a:gd name="T85" fmla="*/ 1624 h 2048"/>
              <a:gd name="T86" fmla="*/ 840 w 1808"/>
              <a:gd name="T87" fmla="*/ 1624 h 2048"/>
              <a:gd name="T88" fmla="*/ 563 w 1808"/>
              <a:gd name="T89" fmla="*/ 1566 h 2048"/>
              <a:gd name="T90" fmla="*/ 603 w 1808"/>
              <a:gd name="T91" fmla="*/ 1441 h 2048"/>
              <a:gd name="T92" fmla="*/ 478 w 1808"/>
              <a:gd name="T93" fmla="*/ 1481 h 2048"/>
              <a:gd name="T94" fmla="*/ 420 w 1808"/>
              <a:gd name="T95" fmla="*/ 1204 h 2048"/>
              <a:gd name="T96" fmla="*/ 420 w 1808"/>
              <a:gd name="T97" fmla="*/ 1084 h 2048"/>
              <a:gd name="T98" fmla="*/ 479 w 1808"/>
              <a:gd name="T99" fmla="*/ 80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08" h="2048">
                <a:moveTo>
                  <a:pt x="900" y="2048"/>
                </a:moveTo>
                <a:cubicBezTo>
                  <a:pt x="1396" y="2048"/>
                  <a:pt x="1800" y="1643"/>
                  <a:pt x="1800" y="1144"/>
                </a:cubicBezTo>
                <a:cubicBezTo>
                  <a:pt x="1800" y="967"/>
                  <a:pt x="1749" y="800"/>
                  <a:pt x="1660" y="660"/>
                </a:cubicBezTo>
                <a:cubicBezTo>
                  <a:pt x="1737" y="583"/>
                  <a:pt x="1737" y="583"/>
                  <a:pt x="1737" y="583"/>
                </a:cubicBezTo>
                <a:cubicBezTo>
                  <a:pt x="1808" y="513"/>
                  <a:pt x="1808" y="399"/>
                  <a:pt x="1737" y="328"/>
                </a:cubicBezTo>
                <a:cubicBezTo>
                  <a:pt x="1667" y="258"/>
                  <a:pt x="1553" y="258"/>
                  <a:pt x="1483" y="328"/>
                </a:cubicBezTo>
                <a:cubicBezTo>
                  <a:pt x="1411" y="401"/>
                  <a:pt x="1411" y="401"/>
                  <a:pt x="1411" y="401"/>
                </a:cubicBezTo>
                <a:cubicBezTo>
                  <a:pt x="1313" y="332"/>
                  <a:pt x="1201" y="283"/>
                  <a:pt x="1080" y="259"/>
                </a:cubicBezTo>
                <a:cubicBezTo>
                  <a:pt x="1080" y="120"/>
                  <a:pt x="1080" y="120"/>
                  <a:pt x="1080" y="120"/>
                </a:cubicBezTo>
                <a:cubicBezTo>
                  <a:pt x="1140" y="120"/>
                  <a:pt x="1140" y="120"/>
                  <a:pt x="1140" y="120"/>
                </a:cubicBezTo>
                <a:cubicBezTo>
                  <a:pt x="1173" y="120"/>
                  <a:pt x="1200" y="94"/>
                  <a:pt x="1200" y="60"/>
                </a:cubicBezTo>
                <a:cubicBezTo>
                  <a:pt x="1200" y="27"/>
                  <a:pt x="1173" y="0"/>
                  <a:pt x="1140" y="0"/>
                </a:cubicBezTo>
                <a:cubicBezTo>
                  <a:pt x="660" y="0"/>
                  <a:pt x="660" y="0"/>
                  <a:pt x="660" y="0"/>
                </a:cubicBezTo>
                <a:cubicBezTo>
                  <a:pt x="627" y="0"/>
                  <a:pt x="600" y="27"/>
                  <a:pt x="600" y="60"/>
                </a:cubicBezTo>
                <a:cubicBezTo>
                  <a:pt x="600" y="94"/>
                  <a:pt x="627" y="120"/>
                  <a:pt x="660" y="120"/>
                </a:cubicBezTo>
                <a:cubicBezTo>
                  <a:pt x="720" y="120"/>
                  <a:pt x="720" y="120"/>
                  <a:pt x="720" y="120"/>
                </a:cubicBezTo>
                <a:cubicBezTo>
                  <a:pt x="720" y="259"/>
                  <a:pt x="720" y="259"/>
                  <a:pt x="720" y="259"/>
                </a:cubicBezTo>
                <a:cubicBezTo>
                  <a:pt x="605" y="282"/>
                  <a:pt x="499" y="328"/>
                  <a:pt x="404" y="390"/>
                </a:cubicBezTo>
                <a:cubicBezTo>
                  <a:pt x="342" y="328"/>
                  <a:pt x="342" y="328"/>
                  <a:pt x="342" y="328"/>
                </a:cubicBezTo>
                <a:cubicBezTo>
                  <a:pt x="272" y="258"/>
                  <a:pt x="158" y="258"/>
                  <a:pt x="88" y="328"/>
                </a:cubicBezTo>
                <a:cubicBezTo>
                  <a:pt x="18" y="399"/>
                  <a:pt x="18" y="513"/>
                  <a:pt x="88" y="583"/>
                </a:cubicBezTo>
                <a:cubicBezTo>
                  <a:pt x="150" y="645"/>
                  <a:pt x="150" y="645"/>
                  <a:pt x="150" y="645"/>
                </a:cubicBezTo>
                <a:cubicBezTo>
                  <a:pt x="55" y="788"/>
                  <a:pt x="0" y="960"/>
                  <a:pt x="0" y="1144"/>
                </a:cubicBezTo>
                <a:cubicBezTo>
                  <a:pt x="0" y="1643"/>
                  <a:pt x="404" y="2048"/>
                  <a:pt x="900" y="2048"/>
                </a:cubicBezTo>
                <a:close/>
                <a:moveTo>
                  <a:pt x="1568" y="413"/>
                </a:moveTo>
                <a:cubicBezTo>
                  <a:pt x="1591" y="390"/>
                  <a:pt x="1629" y="390"/>
                  <a:pt x="1653" y="413"/>
                </a:cubicBezTo>
                <a:cubicBezTo>
                  <a:pt x="1676" y="437"/>
                  <a:pt x="1676" y="475"/>
                  <a:pt x="1653" y="498"/>
                </a:cubicBezTo>
                <a:cubicBezTo>
                  <a:pt x="1588" y="562"/>
                  <a:pt x="1588" y="562"/>
                  <a:pt x="1588" y="562"/>
                </a:cubicBezTo>
                <a:cubicBezTo>
                  <a:pt x="1562" y="532"/>
                  <a:pt x="1535" y="503"/>
                  <a:pt x="1505" y="476"/>
                </a:cubicBezTo>
                <a:lnTo>
                  <a:pt x="1568" y="413"/>
                </a:lnTo>
                <a:close/>
                <a:moveTo>
                  <a:pt x="840" y="120"/>
                </a:moveTo>
                <a:cubicBezTo>
                  <a:pt x="960" y="120"/>
                  <a:pt x="960" y="120"/>
                  <a:pt x="960" y="120"/>
                </a:cubicBezTo>
                <a:cubicBezTo>
                  <a:pt x="960" y="243"/>
                  <a:pt x="960" y="243"/>
                  <a:pt x="960" y="243"/>
                </a:cubicBezTo>
                <a:cubicBezTo>
                  <a:pt x="940" y="241"/>
                  <a:pt x="920" y="240"/>
                  <a:pt x="900" y="240"/>
                </a:cubicBezTo>
                <a:cubicBezTo>
                  <a:pt x="880" y="240"/>
                  <a:pt x="860" y="241"/>
                  <a:pt x="840" y="243"/>
                </a:cubicBezTo>
                <a:lnTo>
                  <a:pt x="840" y="120"/>
                </a:lnTo>
                <a:close/>
                <a:moveTo>
                  <a:pt x="173" y="413"/>
                </a:moveTo>
                <a:cubicBezTo>
                  <a:pt x="196" y="390"/>
                  <a:pt x="234" y="390"/>
                  <a:pt x="258" y="413"/>
                </a:cubicBezTo>
                <a:cubicBezTo>
                  <a:pt x="308" y="464"/>
                  <a:pt x="308" y="464"/>
                  <a:pt x="308" y="464"/>
                </a:cubicBezTo>
                <a:cubicBezTo>
                  <a:pt x="278" y="490"/>
                  <a:pt x="250" y="519"/>
                  <a:pt x="224" y="549"/>
                </a:cubicBezTo>
                <a:cubicBezTo>
                  <a:pt x="173" y="498"/>
                  <a:pt x="173" y="498"/>
                  <a:pt x="173" y="498"/>
                </a:cubicBezTo>
                <a:cubicBezTo>
                  <a:pt x="149" y="475"/>
                  <a:pt x="149" y="437"/>
                  <a:pt x="173" y="413"/>
                </a:cubicBezTo>
                <a:close/>
                <a:moveTo>
                  <a:pt x="900" y="360"/>
                </a:moveTo>
                <a:cubicBezTo>
                  <a:pt x="1330" y="360"/>
                  <a:pt x="1680" y="712"/>
                  <a:pt x="1680" y="1144"/>
                </a:cubicBezTo>
                <a:cubicBezTo>
                  <a:pt x="1680" y="1577"/>
                  <a:pt x="1330" y="1928"/>
                  <a:pt x="900" y="1928"/>
                </a:cubicBezTo>
                <a:cubicBezTo>
                  <a:pt x="470" y="1928"/>
                  <a:pt x="120" y="1577"/>
                  <a:pt x="120" y="1144"/>
                </a:cubicBezTo>
                <a:cubicBezTo>
                  <a:pt x="120" y="712"/>
                  <a:pt x="470" y="360"/>
                  <a:pt x="900" y="360"/>
                </a:cubicBezTo>
                <a:close/>
                <a:moveTo>
                  <a:pt x="900" y="1804"/>
                </a:moveTo>
                <a:cubicBezTo>
                  <a:pt x="1263" y="1804"/>
                  <a:pt x="1560" y="1509"/>
                  <a:pt x="1560" y="1144"/>
                </a:cubicBezTo>
                <a:cubicBezTo>
                  <a:pt x="1560" y="780"/>
                  <a:pt x="1265" y="480"/>
                  <a:pt x="900" y="480"/>
                </a:cubicBezTo>
                <a:cubicBezTo>
                  <a:pt x="535" y="480"/>
                  <a:pt x="240" y="780"/>
                  <a:pt x="240" y="1144"/>
                </a:cubicBezTo>
                <a:cubicBezTo>
                  <a:pt x="240" y="1508"/>
                  <a:pt x="536" y="1804"/>
                  <a:pt x="900" y="1804"/>
                </a:cubicBezTo>
                <a:close/>
                <a:moveTo>
                  <a:pt x="960" y="604"/>
                </a:moveTo>
                <a:cubicBezTo>
                  <a:pt x="1064" y="615"/>
                  <a:pt x="1159" y="657"/>
                  <a:pt x="1236" y="719"/>
                </a:cubicBezTo>
                <a:cubicBezTo>
                  <a:pt x="1197" y="759"/>
                  <a:pt x="1197" y="759"/>
                  <a:pt x="1197" y="759"/>
                </a:cubicBezTo>
                <a:cubicBezTo>
                  <a:pt x="1174" y="782"/>
                  <a:pt x="1174" y="820"/>
                  <a:pt x="1197" y="843"/>
                </a:cubicBezTo>
                <a:cubicBezTo>
                  <a:pt x="1220" y="867"/>
                  <a:pt x="1258" y="867"/>
                  <a:pt x="1282" y="843"/>
                </a:cubicBezTo>
                <a:cubicBezTo>
                  <a:pt x="1321" y="804"/>
                  <a:pt x="1321" y="804"/>
                  <a:pt x="1321" y="804"/>
                </a:cubicBezTo>
                <a:cubicBezTo>
                  <a:pt x="1384" y="883"/>
                  <a:pt x="1425" y="979"/>
                  <a:pt x="1437" y="1084"/>
                </a:cubicBezTo>
                <a:cubicBezTo>
                  <a:pt x="1380" y="1084"/>
                  <a:pt x="1380" y="1084"/>
                  <a:pt x="1380" y="1084"/>
                </a:cubicBezTo>
                <a:cubicBezTo>
                  <a:pt x="1347" y="1084"/>
                  <a:pt x="1320" y="1111"/>
                  <a:pt x="1320" y="1144"/>
                </a:cubicBezTo>
                <a:cubicBezTo>
                  <a:pt x="1320" y="1178"/>
                  <a:pt x="1347" y="1204"/>
                  <a:pt x="1380" y="1204"/>
                </a:cubicBezTo>
                <a:cubicBezTo>
                  <a:pt x="1437" y="1204"/>
                  <a:pt x="1437" y="1204"/>
                  <a:pt x="1437" y="1204"/>
                </a:cubicBezTo>
                <a:cubicBezTo>
                  <a:pt x="1426" y="1296"/>
                  <a:pt x="1393" y="1381"/>
                  <a:pt x="1343" y="1453"/>
                </a:cubicBezTo>
                <a:cubicBezTo>
                  <a:pt x="1067" y="1211"/>
                  <a:pt x="1067" y="1211"/>
                  <a:pt x="1067" y="1211"/>
                </a:cubicBezTo>
                <a:cubicBezTo>
                  <a:pt x="1075" y="1190"/>
                  <a:pt x="1080" y="1168"/>
                  <a:pt x="1080" y="1144"/>
                </a:cubicBezTo>
                <a:cubicBezTo>
                  <a:pt x="1080" y="1066"/>
                  <a:pt x="1030" y="1000"/>
                  <a:pt x="960" y="975"/>
                </a:cubicBezTo>
                <a:lnTo>
                  <a:pt x="960" y="604"/>
                </a:lnTo>
                <a:close/>
                <a:moveTo>
                  <a:pt x="900" y="1084"/>
                </a:moveTo>
                <a:cubicBezTo>
                  <a:pt x="933" y="1084"/>
                  <a:pt x="960" y="1111"/>
                  <a:pt x="960" y="1144"/>
                </a:cubicBezTo>
                <a:cubicBezTo>
                  <a:pt x="960" y="1178"/>
                  <a:pt x="933" y="1204"/>
                  <a:pt x="900" y="1204"/>
                </a:cubicBezTo>
                <a:cubicBezTo>
                  <a:pt x="867" y="1204"/>
                  <a:pt x="840" y="1178"/>
                  <a:pt x="840" y="1144"/>
                </a:cubicBezTo>
                <a:cubicBezTo>
                  <a:pt x="840" y="1111"/>
                  <a:pt x="867" y="1084"/>
                  <a:pt x="900" y="1084"/>
                </a:cubicBezTo>
                <a:close/>
                <a:moveTo>
                  <a:pt x="479" y="804"/>
                </a:moveTo>
                <a:cubicBezTo>
                  <a:pt x="518" y="843"/>
                  <a:pt x="518" y="843"/>
                  <a:pt x="518" y="843"/>
                </a:cubicBezTo>
                <a:cubicBezTo>
                  <a:pt x="542" y="867"/>
                  <a:pt x="580" y="867"/>
                  <a:pt x="603" y="843"/>
                </a:cubicBezTo>
                <a:cubicBezTo>
                  <a:pt x="626" y="820"/>
                  <a:pt x="626" y="782"/>
                  <a:pt x="603" y="759"/>
                </a:cubicBezTo>
                <a:cubicBezTo>
                  <a:pt x="564" y="719"/>
                  <a:pt x="564" y="719"/>
                  <a:pt x="564" y="719"/>
                </a:cubicBezTo>
                <a:cubicBezTo>
                  <a:pt x="641" y="657"/>
                  <a:pt x="736" y="615"/>
                  <a:pt x="840" y="604"/>
                </a:cubicBezTo>
                <a:cubicBezTo>
                  <a:pt x="840" y="975"/>
                  <a:pt x="840" y="975"/>
                  <a:pt x="840" y="975"/>
                </a:cubicBezTo>
                <a:cubicBezTo>
                  <a:pt x="770" y="1000"/>
                  <a:pt x="720" y="1066"/>
                  <a:pt x="720" y="1144"/>
                </a:cubicBezTo>
                <a:cubicBezTo>
                  <a:pt x="720" y="1244"/>
                  <a:pt x="801" y="1324"/>
                  <a:pt x="900" y="1324"/>
                </a:cubicBezTo>
                <a:cubicBezTo>
                  <a:pt x="932" y="1324"/>
                  <a:pt x="962" y="1316"/>
                  <a:pt x="988" y="1301"/>
                </a:cubicBezTo>
                <a:cubicBezTo>
                  <a:pt x="1264" y="1543"/>
                  <a:pt x="1264" y="1543"/>
                  <a:pt x="1264" y="1543"/>
                </a:cubicBezTo>
                <a:cubicBezTo>
                  <a:pt x="1182" y="1618"/>
                  <a:pt x="1077" y="1668"/>
                  <a:pt x="960" y="1681"/>
                </a:cubicBezTo>
                <a:cubicBezTo>
                  <a:pt x="960" y="1624"/>
                  <a:pt x="960" y="1624"/>
                  <a:pt x="960" y="1624"/>
                </a:cubicBezTo>
                <a:cubicBezTo>
                  <a:pt x="960" y="1591"/>
                  <a:pt x="933" y="1564"/>
                  <a:pt x="900" y="1564"/>
                </a:cubicBezTo>
                <a:cubicBezTo>
                  <a:pt x="867" y="1564"/>
                  <a:pt x="840" y="1591"/>
                  <a:pt x="840" y="1624"/>
                </a:cubicBezTo>
                <a:cubicBezTo>
                  <a:pt x="840" y="1681"/>
                  <a:pt x="840" y="1681"/>
                  <a:pt x="840" y="1681"/>
                </a:cubicBezTo>
                <a:cubicBezTo>
                  <a:pt x="736" y="1670"/>
                  <a:pt x="641" y="1628"/>
                  <a:pt x="563" y="1566"/>
                </a:cubicBezTo>
                <a:cubicBezTo>
                  <a:pt x="603" y="1526"/>
                  <a:pt x="603" y="1526"/>
                  <a:pt x="603" y="1526"/>
                </a:cubicBezTo>
                <a:cubicBezTo>
                  <a:pt x="626" y="1503"/>
                  <a:pt x="626" y="1465"/>
                  <a:pt x="603" y="1441"/>
                </a:cubicBezTo>
                <a:cubicBezTo>
                  <a:pt x="580" y="1418"/>
                  <a:pt x="542" y="1418"/>
                  <a:pt x="518" y="1441"/>
                </a:cubicBezTo>
                <a:cubicBezTo>
                  <a:pt x="478" y="1481"/>
                  <a:pt x="478" y="1481"/>
                  <a:pt x="478" y="1481"/>
                </a:cubicBezTo>
                <a:cubicBezTo>
                  <a:pt x="416" y="1404"/>
                  <a:pt x="375" y="1308"/>
                  <a:pt x="363" y="1204"/>
                </a:cubicBezTo>
                <a:cubicBezTo>
                  <a:pt x="420" y="1204"/>
                  <a:pt x="420" y="1204"/>
                  <a:pt x="420" y="1204"/>
                </a:cubicBezTo>
                <a:cubicBezTo>
                  <a:pt x="453" y="1204"/>
                  <a:pt x="480" y="1178"/>
                  <a:pt x="480" y="1144"/>
                </a:cubicBezTo>
                <a:cubicBezTo>
                  <a:pt x="480" y="1111"/>
                  <a:pt x="453" y="1084"/>
                  <a:pt x="420" y="1084"/>
                </a:cubicBezTo>
                <a:cubicBezTo>
                  <a:pt x="363" y="1084"/>
                  <a:pt x="363" y="1084"/>
                  <a:pt x="363" y="1084"/>
                </a:cubicBezTo>
                <a:cubicBezTo>
                  <a:pt x="375" y="979"/>
                  <a:pt x="416" y="883"/>
                  <a:pt x="479" y="8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53" name="Freeform 8"/>
          <p:cNvSpPr>
            <a:spLocks noEditPoints="1"/>
          </p:cNvSpPr>
          <p:nvPr/>
        </p:nvSpPr>
        <p:spPr bwMode="auto">
          <a:xfrm>
            <a:off x="3634095" y="1889091"/>
            <a:ext cx="392504" cy="392504"/>
          </a:xfrm>
          <a:custGeom>
            <a:avLst/>
            <a:gdLst>
              <a:gd name="T0" fmla="*/ 2048 w 2048"/>
              <a:gd name="T1" fmla="*/ 420 h 2048"/>
              <a:gd name="T2" fmla="*/ 1681 w 2048"/>
              <a:gd name="T3" fmla="*/ 240 h 2048"/>
              <a:gd name="T4" fmla="*/ 1504 w 2048"/>
              <a:gd name="T5" fmla="*/ 0 h 2048"/>
              <a:gd name="T6" fmla="*/ 1327 w 2048"/>
              <a:gd name="T7" fmla="*/ 240 h 2048"/>
              <a:gd name="T8" fmla="*/ 1163 w 2048"/>
              <a:gd name="T9" fmla="*/ 103 h 2048"/>
              <a:gd name="T10" fmla="*/ 885 w 2048"/>
              <a:gd name="T11" fmla="*/ 103 h 2048"/>
              <a:gd name="T12" fmla="*/ 721 w 2048"/>
              <a:gd name="T13" fmla="*/ 240 h 2048"/>
              <a:gd name="T14" fmla="*/ 544 w 2048"/>
              <a:gd name="T15" fmla="*/ 0 h 2048"/>
              <a:gd name="T16" fmla="*/ 367 w 2048"/>
              <a:gd name="T17" fmla="*/ 240 h 2048"/>
              <a:gd name="T18" fmla="*/ 0 w 2048"/>
              <a:gd name="T19" fmla="*/ 420 h 2048"/>
              <a:gd name="T20" fmla="*/ 60 w 2048"/>
              <a:gd name="T21" fmla="*/ 2048 h 2048"/>
              <a:gd name="T22" fmla="*/ 2048 w 2048"/>
              <a:gd name="T23" fmla="*/ 1988 h 2048"/>
              <a:gd name="T24" fmla="*/ 1504 w 2048"/>
              <a:gd name="T25" fmla="*/ 120 h 2048"/>
              <a:gd name="T26" fmla="*/ 1560 w 2048"/>
              <a:gd name="T27" fmla="*/ 240 h 2048"/>
              <a:gd name="T28" fmla="*/ 1473 w 2048"/>
              <a:gd name="T29" fmla="*/ 157 h 2048"/>
              <a:gd name="T30" fmla="*/ 1024 w 2048"/>
              <a:gd name="T31" fmla="*/ 120 h 2048"/>
              <a:gd name="T32" fmla="*/ 1080 w 2048"/>
              <a:gd name="T33" fmla="*/ 240 h 2048"/>
              <a:gd name="T34" fmla="*/ 993 w 2048"/>
              <a:gd name="T35" fmla="*/ 157 h 2048"/>
              <a:gd name="T36" fmla="*/ 544 w 2048"/>
              <a:gd name="T37" fmla="*/ 120 h 2048"/>
              <a:gd name="T38" fmla="*/ 600 w 2048"/>
              <a:gd name="T39" fmla="*/ 240 h 2048"/>
              <a:gd name="T40" fmla="*/ 513 w 2048"/>
              <a:gd name="T41" fmla="*/ 157 h 2048"/>
              <a:gd name="T42" fmla="*/ 120 w 2048"/>
              <a:gd name="T43" fmla="*/ 1928 h 2048"/>
              <a:gd name="T44" fmla="*/ 1928 w 2048"/>
              <a:gd name="T45" fmla="*/ 848 h 2048"/>
              <a:gd name="T46" fmla="*/ 1928 w 2048"/>
              <a:gd name="T47" fmla="*/ 728 h 2048"/>
              <a:gd name="T48" fmla="*/ 120 w 2048"/>
              <a:gd name="T49" fmla="*/ 420 h 2048"/>
              <a:gd name="T50" fmla="*/ 367 w 2048"/>
              <a:gd name="T51" fmla="*/ 360 h 2048"/>
              <a:gd name="T52" fmla="*/ 604 w 2048"/>
              <a:gd name="T53" fmla="*/ 544 h 2048"/>
              <a:gd name="T54" fmla="*/ 488 w 2048"/>
              <a:gd name="T55" fmla="*/ 360 h 2048"/>
              <a:gd name="T56" fmla="*/ 1024 w 2048"/>
              <a:gd name="T57" fmla="*/ 604 h 2048"/>
              <a:gd name="T58" fmla="*/ 1024 w 2048"/>
              <a:gd name="T59" fmla="*/ 484 h 2048"/>
              <a:gd name="T60" fmla="*/ 1327 w 2048"/>
              <a:gd name="T61" fmla="*/ 360 h 2048"/>
              <a:gd name="T62" fmla="*/ 1564 w 2048"/>
              <a:gd name="T63" fmla="*/ 544 h 2048"/>
              <a:gd name="T64" fmla="*/ 1448 w 2048"/>
              <a:gd name="T65" fmla="*/ 360 h 2048"/>
              <a:gd name="T66" fmla="*/ 1928 w 2048"/>
              <a:gd name="T67" fmla="*/ 420 h 2048"/>
              <a:gd name="T68" fmla="*/ 382 w 2048"/>
              <a:gd name="T69" fmla="*/ 1706 h 2048"/>
              <a:gd name="T70" fmla="*/ 826 w 2048"/>
              <a:gd name="T71" fmla="*/ 1346 h 2048"/>
              <a:gd name="T72" fmla="*/ 1479 w 2048"/>
              <a:gd name="T73" fmla="*/ 1088 h 2048"/>
              <a:gd name="T74" fmla="*/ 1324 w 2048"/>
              <a:gd name="T75" fmla="*/ 1028 h 2048"/>
              <a:gd name="T76" fmla="*/ 1624 w 2048"/>
              <a:gd name="T77" fmla="*/ 968 h 2048"/>
              <a:gd name="T78" fmla="*/ 1684 w 2048"/>
              <a:gd name="T79" fmla="*/ 1268 h 2048"/>
              <a:gd name="T80" fmla="*/ 1564 w 2048"/>
              <a:gd name="T81" fmla="*/ 1268 h 2048"/>
              <a:gd name="T82" fmla="*/ 1066 w 2048"/>
              <a:gd name="T83" fmla="*/ 1670 h 2048"/>
              <a:gd name="T84" fmla="*/ 784 w 2048"/>
              <a:gd name="T85" fmla="*/ 1473 h 2048"/>
              <a:gd name="T86" fmla="*/ 382 w 2048"/>
              <a:gd name="T87" fmla="*/ 1790 h 2048"/>
              <a:gd name="T88" fmla="*/ 240 w 2048"/>
              <a:gd name="T89" fmla="*/ 1028 h 2048"/>
              <a:gd name="T90" fmla="*/ 544 w 2048"/>
              <a:gd name="T91" fmla="*/ 968 h 2048"/>
              <a:gd name="T92" fmla="*/ 544 w 2048"/>
              <a:gd name="T93" fmla="*/ 1088 h 2048"/>
              <a:gd name="T94" fmla="*/ 240 w 2048"/>
              <a:gd name="T95" fmla="*/ 1028 h 2048"/>
              <a:gd name="T96" fmla="*/ 300 w 2048"/>
              <a:gd name="T97" fmla="*/ 1208 h 2048"/>
              <a:gd name="T98" fmla="*/ 604 w 2048"/>
              <a:gd name="T99" fmla="*/ 1268 h 2048"/>
              <a:gd name="T100" fmla="*/ 300 w 2048"/>
              <a:gd name="T101" fmla="*/ 1328 h 2048"/>
              <a:gd name="T102" fmla="*/ 1504 w 2048"/>
              <a:gd name="T103" fmla="*/ 1448 h 2048"/>
              <a:gd name="T104" fmla="*/ 1808 w 2048"/>
              <a:gd name="T105" fmla="*/ 1508 h 2048"/>
              <a:gd name="T106" fmla="*/ 1504 w 2048"/>
              <a:gd name="T107" fmla="*/ 1568 h 2048"/>
              <a:gd name="T108" fmla="*/ 1504 w 2048"/>
              <a:gd name="T109" fmla="*/ 1448 h 2048"/>
              <a:gd name="T110" fmla="*/ 1748 w 2048"/>
              <a:gd name="T111" fmla="*/ 1808 h 2048"/>
              <a:gd name="T112" fmla="*/ 1444 w 2048"/>
              <a:gd name="T113" fmla="*/ 1748 h 2048"/>
              <a:gd name="T114" fmla="*/ 1748 w 2048"/>
              <a:gd name="T115" fmla="*/ 168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48" h="2048">
                <a:moveTo>
                  <a:pt x="2048" y="1988"/>
                </a:moveTo>
                <a:cubicBezTo>
                  <a:pt x="2048" y="420"/>
                  <a:pt x="2048" y="420"/>
                  <a:pt x="2048" y="420"/>
                </a:cubicBezTo>
                <a:cubicBezTo>
                  <a:pt x="2048" y="321"/>
                  <a:pt x="1967" y="240"/>
                  <a:pt x="1868" y="240"/>
                </a:cubicBezTo>
                <a:cubicBezTo>
                  <a:pt x="1681" y="240"/>
                  <a:pt x="1681" y="240"/>
                  <a:pt x="1681" y="240"/>
                </a:cubicBezTo>
                <a:cubicBezTo>
                  <a:pt x="1675" y="189"/>
                  <a:pt x="1662" y="142"/>
                  <a:pt x="1643" y="103"/>
                </a:cubicBezTo>
                <a:cubicBezTo>
                  <a:pt x="1609" y="37"/>
                  <a:pt x="1560" y="0"/>
                  <a:pt x="1504" y="0"/>
                </a:cubicBezTo>
                <a:cubicBezTo>
                  <a:pt x="1448" y="0"/>
                  <a:pt x="1399" y="37"/>
                  <a:pt x="1365" y="103"/>
                </a:cubicBezTo>
                <a:cubicBezTo>
                  <a:pt x="1346" y="142"/>
                  <a:pt x="1333" y="189"/>
                  <a:pt x="1327" y="240"/>
                </a:cubicBezTo>
                <a:cubicBezTo>
                  <a:pt x="1201" y="240"/>
                  <a:pt x="1201" y="240"/>
                  <a:pt x="1201" y="240"/>
                </a:cubicBezTo>
                <a:cubicBezTo>
                  <a:pt x="1195" y="189"/>
                  <a:pt x="1182" y="142"/>
                  <a:pt x="1163" y="103"/>
                </a:cubicBezTo>
                <a:cubicBezTo>
                  <a:pt x="1129" y="37"/>
                  <a:pt x="1080" y="0"/>
                  <a:pt x="1024" y="0"/>
                </a:cubicBezTo>
                <a:cubicBezTo>
                  <a:pt x="968" y="0"/>
                  <a:pt x="919" y="37"/>
                  <a:pt x="885" y="103"/>
                </a:cubicBezTo>
                <a:cubicBezTo>
                  <a:pt x="866" y="142"/>
                  <a:pt x="853" y="189"/>
                  <a:pt x="847" y="240"/>
                </a:cubicBezTo>
                <a:cubicBezTo>
                  <a:pt x="721" y="240"/>
                  <a:pt x="721" y="240"/>
                  <a:pt x="721" y="240"/>
                </a:cubicBezTo>
                <a:cubicBezTo>
                  <a:pt x="715" y="189"/>
                  <a:pt x="702" y="142"/>
                  <a:pt x="683" y="103"/>
                </a:cubicBezTo>
                <a:cubicBezTo>
                  <a:pt x="649" y="37"/>
                  <a:pt x="600" y="0"/>
                  <a:pt x="544" y="0"/>
                </a:cubicBezTo>
                <a:cubicBezTo>
                  <a:pt x="488" y="0"/>
                  <a:pt x="439" y="37"/>
                  <a:pt x="405" y="103"/>
                </a:cubicBezTo>
                <a:cubicBezTo>
                  <a:pt x="386" y="142"/>
                  <a:pt x="373" y="189"/>
                  <a:pt x="367" y="240"/>
                </a:cubicBezTo>
                <a:cubicBezTo>
                  <a:pt x="180" y="240"/>
                  <a:pt x="180" y="240"/>
                  <a:pt x="180" y="240"/>
                </a:cubicBezTo>
                <a:cubicBezTo>
                  <a:pt x="81" y="240"/>
                  <a:pt x="0" y="321"/>
                  <a:pt x="0" y="420"/>
                </a:cubicBezTo>
                <a:cubicBezTo>
                  <a:pt x="0" y="1988"/>
                  <a:pt x="0" y="1988"/>
                  <a:pt x="0" y="1988"/>
                </a:cubicBezTo>
                <a:cubicBezTo>
                  <a:pt x="0" y="2021"/>
                  <a:pt x="27" y="2048"/>
                  <a:pt x="60" y="2048"/>
                </a:cubicBezTo>
                <a:cubicBezTo>
                  <a:pt x="1988" y="2048"/>
                  <a:pt x="1988" y="2048"/>
                  <a:pt x="1988" y="2048"/>
                </a:cubicBezTo>
                <a:cubicBezTo>
                  <a:pt x="2021" y="2048"/>
                  <a:pt x="2048" y="2021"/>
                  <a:pt x="2048" y="1988"/>
                </a:cubicBezTo>
                <a:close/>
                <a:moveTo>
                  <a:pt x="1473" y="157"/>
                </a:moveTo>
                <a:cubicBezTo>
                  <a:pt x="1488" y="126"/>
                  <a:pt x="1502" y="120"/>
                  <a:pt x="1504" y="120"/>
                </a:cubicBezTo>
                <a:cubicBezTo>
                  <a:pt x="1506" y="120"/>
                  <a:pt x="1520" y="126"/>
                  <a:pt x="1535" y="157"/>
                </a:cubicBezTo>
                <a:cubicBezTo>
                  <a:pt x="1547" y="180"/>
                  <a:pt x="1555" y="209"/>
                  <a:pt x="1560" y="240"/>
                </a:cubicBezTo>
                <a:cubicBezTo>
                  <a:pt x="1448" y="240"/>
                  <a:pt x="1448" y="240"/>
                  <a:pt x="1448" y="240"/>
                </a:cubicBezTo>
                <a:cubicBezTo>
                  <a:pt x="1453" y="209"/>
                  <a:pt x="1461" y="180"/>
                  <a:pt x="1473" y="157"/>
                </a:cubicBezTo>
                <a:close/>
                <a:moveTo>
                  <a:pt x="993" y="157"/>
                </a:moveTo>
                <a:cubicBezTo>
                  <a:pt x="1008" y="126"/>
                  <a:pt x="1022" y="120"/>
                  <a:pt x="1024" y="120"/>
                </a:cubicBezTo>
                <a:cubicBezTo>
                  <a:pt x="1026" y="120"/>
                  <a:pt x="1040" y="126"/>
                  <a:pt x="1055" y="157"/>
                </a:cubicBezTo>
                <a:cubicBezTo>
                  <a:pt x="1067" y="180"/>
                  <a:pt x="1075" y="209"/>
                  <a:pt x="1080" y="240"/>
                </a:cubicBezTo>
                <a:cubicBezTo>
                  <a:pt x="968" y="240"/>
                  <a:pt x="968" y="240"/>
                  <a:pt x="968" y="240"/>
                </a:cubicBezTo>
                <a:cubicBezTo>
                  <a:pt x="973" y="209"/>
                  <a:pt x="981" y="180"/>
                  <a:pt x="993" y="157"/>
                </a:cubicBezTo>
                <a:close/>
                <a:moveTo>
                  <a:pt x="513" y="157"/>
                </a:moveTo>
                <a:cubicBezTo>
                  <a:pt x="528" y="126"/>
                  <a:pt x="542" y="120"/>
                  <a:pt x="544" y="120"/>
                </a:cubicBezTo>
                <a:cubicBezTo>
                  <a:pt x="546" y="120"/>
                  <a:pt x="560" y="126"/>
                  <a:pt x="575" y="157"/>
                </a:cubicBezTo>
                <a:cubicBezTo>
                  <a:pt x="587" y="180"/>
                  <a:pt x="595" y="209"/>
                  <a:pt x="600" y="240"/>
                </a:cubicBezTo>
                <a:cubicBezTo>
                  <a:pt x="488" y="240"/>
                  <a:pt x="488" y="240"/>
                  <a:pt x="488" y="240"/>
                </a:cubicBezTo>
                <a:cubicBezTo>
                  <a:pt x="493" y="209"/>
                  <a:pt x="501" y="180"/>
                  <a:pt x="513" y="157"/>
                </a:cubicBezTo>
                <a:close/>
                <a:moveTo>
                  <a:pt x="1928" y="1928"/>
                </a:moveTo>
                <a:cubicBezTo>
                  <a:pt x="120" y="1928"/>
                  <a:pt x="120" y="1928"/>
                  <a:pt x="120" y="1928"/>
                </a:cubicBezTo>
                <a:cubicBezTo>
                  <a:pt x="120" y="848"/>
                  <a:pt x="120" y="848"/>
                  <a:pt x="120" y="848"/>
                </a:cubicBezTo>
                <a:cubicBezTo>
                  <a:pt x="1928" y="848"/>
                  <a:pt x="1928" y="848"/>
                  <a:pt x="1928" y="848"/>
                </a:cubicBezTo>
                <a:lnTo>
                  <a:pt x="1928" y="1928"/>
                </a:lnTo>
                <a:close/>
                <a:moveTo>
                  <a:pt x="1928" y="728"/>
                </a:moveTo>
                <a:cubicBezTo>
                  <a:pt x="120" y="728"/>
                  <a:pt x="120" y="728"/>
                  <a:pt x="120" y="728"/>
                </a:cubicBezTo>
                <a:cubicBezTo>
                  <a:pt x="120" y="420"/>
                  <a:pt x="120" y="420"/>
                  <a:pt x="120" y="420"/>
                </a:cubicBezTo>
                <a:cubicBezTo>
                  <a:pt x="120" y="387"/>
                  <a:pt x="147" y="360"/>
                  <a:pt x="180" y="360"/>
                </a:cubicBezTo>
                <a:cubicBezTo>
                  <a:pt x="367" y="360"/>
                  <a:pt x="367" y="360"/>
                  <a:pt x="367" y="360"/>
                </a:cubicBezTo>
                <a:cubicBezTo>
                  <a:pt x="383" y="503"/>
                  <a:pt x="454" y="604"/>
                  <a:pt x="544" y="604"/>
                </a:cubicBezTo>
                <a:cubicBezTo>
                  <a:pt x="577" y="604"/>
                  <a:pt x="604" y="577"/>
                  <a:pt x="604" y="544"/>
                </a:cubicBezTo>
                <a:cubicBezTo>
                  <a:pt x="604" y="511"/>
                  <a:pt x="577" y="484"/>
                  <a:pt x="544" y="484"/>
                </a:cubicBezTo>
                <a:cubicBezTo>
                  <a:pt x="533" y="482"/>
                  <a:pt x="500" y="441"/>
                  <a:pt x="488" y="360"/>
                </a:cubicBezTo>
                <a:cubicBezTo>
                  <a:pt x="847" y="360"/>
                  <a:pt x="847" y="360"/>
                  <a:pt x="847" y="360"/>
                </a:cubicBezTo>
                <a:cubicBezTo>
                  <a:pt x="863" y="503"/>
                  <a:pt x="934" y="604"/>
                  <a:pt x="1024" y="604"/>
                </a:cubicBezTo>
                <a:cubicBezTo>
                  <a:pt x="1057" y="604"/>
                  <a:pt x="1084" y="577"/>
                  <a:pt x="1084" y="544"/>
                </a:cubicBezTo>
                <a:cubicBezTo>
                  <a:pt x="1084" y="511"/>
                  <a:pt x="1057" y="484"/>
                  <a:pt x="1024" y="484"/>
                </a:cubicBezTo>
                <a:cubicBezTo>
                  <a:pt x="1013" y="482"/>
                  <a:pt x="980" y="441"/>
                  <a:pt x="968" y="360"/>
                </a:cubicBezTo>
                <a:cubicBezTo>
                  <a:pt x="1327" y="360"/>
                  <a:pt x="1327" y="360"/>
                  <a:pt x="1327" y="360"/>
                </a:cubicBezTo>
                <a:cubicBezTo>
                  <a:pt x="1343" y="503"/>
                  <a:pt x="1414" y="604"/>
                  <a:pt x="1504" y="604"/>
                </a:cubicBezTo>
                <a:cubicBezTo>
                  <a:pt x="1537" y="604"/>
                  <a:pt x="1564" y="577"/>
                  <a:pt x="1564" y="544"/>
                </a:cubicBezTo>
                <a:cubicBezTo>
                  <a:pt x="1564" y="511"/>
                  <a:pt x="1537" y="484"/>
                  <a:pt x="1504" y="484"/>
                </a:cubicBezTo>
                <a:cubicBezTo>
                  <a:pt x="1493" y="482"/>
                  <a:pt x="1460" y="441"/>
                  <a:pt x="1448" y="360"/>
                </a:cubicBezTo>
                <a:cubicBezTo>
                  <a:pt x="1868" y="360"/>
                  <a:pt x="1868" y="360"/>
                  <a:pt x="1868" y="360"/>
                </a:cubicBezTo>
                <a:cubicBezTo>
                  <a:pt x="1901" y="360"/>
                  <a:pt x="1928" y="387"/>
                  <a:pt x="1928" y="420"/>
                </a:cubicBezTo>
                <a:lnTo>
                  <a:pt x="1928" y="728"/>
                </a:lnTo>
                <a:close/>
                <a:moveTo>
                  <a:pt x="382" y="1706"/>
                </a:moveTo>
                <a:cubicBezTo>
                  <a:pt x="742" y="1346"/>
                  <a:pt x="742" y="1346"/>
                  <a:pt x="742" y="1346"/>
                </a:cubicBezTo>
                <a:cubicBezTo>
                  <a:pt x="765" y="1322"/>
                  <a:pt x="803" y="1322"/>
                  <a:pt x="826" y="1346"/>
                </a:cubicBezTo>
                <a:cubicBezTo>
                  <a:pt x="1024" y="1543"/>
                  <a:pt x="1024" y="1543"/>
                  <a:pt x="1024" y="1543"/>
                </a:cubicBezTo>
                <a:cubicBezTo>
                  <a:pt x="1479" y="1088"/>
                  <a:pt x="1479" y="1088"/>
                  <a:pt x="1479" y="1088"/>
                </a:cubicBezTo>
                <a:cubicBezTo>
                  <a:pt x="1384" y="1088"/>
                  <a:pt x="1384" y="1088"/>
                  <a:pt x="1384" y="1088"/>
                </a:cubicBezTo>
                <a:cubicBezTo>
                  <a:pt x="1351" y="1088"/>
                  <a:pt x="1324" y="1061"/>
                  <a:pt x="1324" y="1028"/>
                </a:cubicBezTo>
                <a:cubicBezTo>
                  <a:pt x="1324" y="995"/>
                  <a:pt x="1351" y="968"/>
                  <a:pt x="1384" y="968"/>
                </a:cubicBezTo>
                <a:cubicBezTo>
                  <a:pt x="1624" y="968"/>
                  <a:pt x="1624" y="968"/>
                  <a:pt x="1624" y="968"/>
                </a:cubicBezTo>
                <a:cubicBezTo>
                  <a:pt x="1657" y="968"/>
                  <a:pt x="1684" y="995"/>
                  <a:pt x="1684" y="1028"/>
                </a:cubicBezTo>
                <a:cubicBezTo>
                  <a:pt x="1684" y="1268"/>
                  <a:pt x="1684" y="1268"/>
                  <a:pt x="1684" y="1268"/>
                </a:cubicBezTo>
                <a:cubicBezTo>
                  <a:pt x="1684" y="1301"/>
                  <a:pt x="1657" y="1328"/>
                  <a:pt x="1624" y="1328"/>
                </a:cubicBezTo>
                <a:cubicBezTo>
                  <a:pt x="1591" y="1328"/>
                  <a:pt x="1564" y="1301"/>
                  <a:pt x="1564" y="1268"/>
                </a:cubicBezTo>
                <a:cubicBezTo>
                  <a:pt x="1564" y="1173"/>
                  <a:pt x="1564" y="1173"/>
                  <a:pt x="1564" y="1173"/>
                </a:cubicBezTo>
                <a:cubicBezTo>
                  <a:pt x="1066" y="1670"/>
                  <a:pt x="1066" y="1670"/>
                  <a:pt x="1066" y="1670"/>
                </a:cubicBezTo>
                <a:cubicBezTo>
                  <a:pt x="1043" y="1694"/>
                  <a:pt x="1005" y="1694"/>
                  <a:pt x="982" y="1670"/>
                </a:cubicBezTo>
                <a:cubicBezTo>
                  <a:pt x="784" y="1473"/>
                  <a:pt x="784" y="1473"/>
                  <a:pt x="784" y="1473"/>
                </a:cubicBezTo>
                <a:cubicBezTo>
                  <a:pt x="466" y="1790"/>
                  <a:pt x="466" y="1790"/>
                  <a:pt x="466" y="1790"/>
                </a:cubicBezTo>
                <a:cubicBezTo>
                  <a:pt x="443" y="1814"/>
                  <a:pt x="405" y="1814"/>
                  <a:pt x="382" y="1790"/>
                </a:cubicBezTo>
                <a:cubicBezTo>
                  <a:pt x="358" y="1767"/>
                  <a:pt x="358" y="1729"/>
                  <a:pt x="382" y="1706"/>
                </a:cubicBezTo>
                <a:close/>
                <a:moveTo>
                  <a:pt x="240" y="1028"/>
                </a:moveTo>
                <a:cubicBezTo>
                  <a:pt x="240" y="995"/>
                  <a:pt x="267" y="968"/>
                  <a:pt x="300" y="968"/>
                </a:cubicBezTo>
                <a:cubicBezTo>
                  <a:pt x="544" y="968"/>
                  <a:pt x="544" y="968"/>
                  <a:pt x="544" y="968"/>
                </a:cubicBezTo>
                <a:cubicBezTo>
                  <a:pt x="577" y="968"/>
                  <a:pt x="604" y="995"/>
                  <a:pt x="604" y="1028"/>
                </a:cubicBezTo>
                <a:cubicBezTo>
                  <a:pt x="604" y="1061"/>
                  <a:pt x="577" y="1088"/>
                  <a:pt x="544" y="1088"/>
                </a:cubicBezTo>
                <a:cubicBezTo>
                  <a:pt x="300" y="1088"/>
                  <a:pt x="300" y="1088"/>
                  <a:pt x="300" y="1088"/>
                </a:cubicBezTo>
                <a:cubicBezTo>
                  <a:pt x="267" y="1088"/>
                  <a:pt x="240" y="1061"/>
                  <a:pt x="240" y="1028"/>
                </a:cubicBezTo>
                <a:close/>
                <a:moveTo>
                  <a:pt x="240" y="1268"/>
                </a:moveTo>
                <a:cubicBezTo>
                  <a:pt x="240" y="1235"/>
                  <a:pt x="267" y="1208"/>
                  <a:pt x="300" y="1208"/>
                </a:cubicBezTo>
                <a:cubicBezTo>
                  <a:pt x="544" y="1208"/>
                  <a:pt x="544" y="1208"/>
                  <a:pt x="544" y="1208"/>
                </a:cubicBezTo>
                <a:cubicBezTo>
                  <a:pt x="577" y="1208"/>
                  <a:pt x="604" y="1235"/>
                  <a:pt x="604" y="1268"/>
                </a:cubicBezTo>
                <a:cubicBezTo>
                  <a:pt x="604" y="1301"/>
                  <a:pt x="577" y="1328"/>
                  <a:pt x="544" y="1328"/>
                </a:cubicBezTo>
                <a:cubicBezTo>
                  <a:pt x="300" y="1328"/>
                  <a:pt x="300" y="1328"/>
                  <a:pt x="300" y="1328"/>
                </a:cubicBezTo>
                <a:cubicBezTo>
                  <a:pt x="267" y="1328"/>
                  <a:pt x="240" y="1301"/>
                  <a:pt x="240" y="1268"/>
                </a:cubicBezTo>
                <a:close/>
                <a:moveTo>
                  <a:pt x="1504" y="1448"/>
                </a:moveTo>
                <a:cubicBezTo>
                  <a:pt x="1748" y="1448"/>
                  <a:pt x="1748" y="1448"/>
                  <a:pt x="1748" y="1448"/>
                </a:cubicBezTo>
                <a:cubicBezTo>
                  <a:pt x="1781" y="1448"/>
                  <a:pt x="1808" y="1475"/>
                  <a:pt x="1808" y="1508"/>
                </a:cubicBezTo>
                <a:cubicBezTo>
                  <a:pt x="1808" y="1541"/>
                  <a:pt x="1781" y="1568"/>
                  <a:pt x="1748" y="1568"/>
                </a:cubicBezTo>
                <a:cubicBezTo>
                  <a:pt x="1504" y="1568"/>
                  <a:pt x="1504" y="1568"/>
                  <a:pt x="1504" y="1568"/>
                </a:cubicBezTo>
                <a:cubicBezTo>
                  <a:pt x="1471" y="1568"/>
                  <a:pt x="1444" y="1541"/>
                  <a:pt x="1444" y="1508"/>
                </a:cubicBezTo>
                <a:cubicBezTo>
                  <a:pt x="1444" y="1475"/>
                  <a:pt x="1471" y="1448"/>
                  <a:pt x="1504" y="1448"/>
                </a:cubicBezTo>
                <a:close/>
                <a:moveTo>
                  <a:pt x="1808" y="1748"/>
                </a:moveTo>
                <a:cubicBezTo>
                  <a:pt x="1808" y="1781"/>
                  <a:pt x="1781" y="1808"/>
                  <a:pt x="1748" y="1808"/>
                </a:cubicBezTo>
                <a:cubicBezTo>
                  <a:pt x="1504" y="1808"/>
                  <a:pt x="1504" y="1808"/>
                  <a:pt x="1504" y="1808"/>
                </a:cubicBezTo>
                <a:cubicBezTo>
                  <a:pt x="1471" y="1808"/>
                  <a:pt x="1444" y="1781"/>
                  <a:pt x="1444" y="1748"/>
                </a:cubicBezTo>
                <a:cubicBezTo>
                  <a:pt x="1444" y="1715"/>
                  <a:pt x="1471" y="1688"/>
                  <a:pt x="1504" y="1688"/>
                </a:cubicBezTo>
                <a:cubicBezTo>
                  <a:pt x="1748" y="1688"/>
                  <a:pt x="1748" y="1688"/>
                  <a:pt x="1748" y="1688"/>
                </a:cubicBezTo>
                <a:cubicBezTo>
                  <a:pt x="1781" y="1688"/>
                  <a:pt x="1808" y="1715"/>
                  <a:pt x="1808" y="17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54" name="Freeform 9"/>
          <p:cNvSpPr>
            <a:spLocks noEditPoints="1"/>
          </p:cNvSpPr>
          <p:nvPr/>
        </p:nvSpPr>
        <p:spPr bwMode="auto">
          <a:xfrm>
            <a:off x="4356009" y="1889091"/>
            <a:ext cx="392739" cy="392504"/>
          </a:xfrm>
          <a:custGeom>
            <a:avLst/>
            <a:gdLst>
              <a:gd name="T0" fmla="*/ 545 w 2049"/>
              <a:gd name="T1" fmla="*/ 1084 h 2048"/>
              <a:gd name="T2" fmla="*/ 545 w 2049"/>
              <a:gd name="T3" fmla="*/ 1204 h 2048"/>
              <a:gd name="T4" fmla="*/ 1025 w 2049"/>
              <a:gd name="T5" fmla="*/ 480 h 2048"/>
              <a:gd name="T6" fmla="*/ 1205 w 2049"/>
              <a:gd name="T7" fmla="*/ 420 h 2048"/>
              <a:gd name="T8" fmla="*/ 1085 w 2049"/>
              <a:gd name="T9" fmla="*/ 360 h 2048"/>
              <a:gd name="T10" fmla="*/ 1025 w 2049"/>
              <a:gd name="T11" fmla="*/ 240 h 2048"/>
              <a:gd name="T12" fmla="*/ 965 w 2049"/>
              <a:gd name="T13" fmla="*/ 420 h 2048"/>
              <a:gd name="T14" fmla="*/ 217 w 2049"/>
              <a:gd name="T15" fmla="*/ 1564 h 2048"/>
              <a:gd name="T16" fmla="*/ 1 w 2049"/>
              <a:gd name="T17" fmla="*/ 1504 h 2048"/>
              <a:gd name="T18" fmla="*/ 61 w 2049"/>
              <a:gd name="T19" fmla="*/ 1084 h 2048"/>
              <a:gd name="T20" fmla="*/ 219 w 2049"/>
              <a:gd name="T21" fmla="*/ 837 h 2048"/>
              <a:gd name="T22" fmla="*/ 1 w 2049"/>
              <a:gd name="T23" fmla="*/ 666 h 2048"/>
              <a:gd name="T24" fmla="*/ 576 w 2049"/>
              <a:gd name="T25" fmla="*/ 532 h 2048"/>
              <a:gd name="T26" fmla="*/ 605 w 2049"/>
              <a:gd name="T27" fmla="*/ 420 h 2048"/>
              <a:gd name="T28" fmla="*/ 1445 w 2049"/>
              <a:gd name="T29" fmla="*/ 420 h 2048"/>
              <a:gd name="T30" fmla="*/ 1868 w 2049"/>
              <a:gd name="T31" fmla="*/ 915 h 2048"/>
              <a:gd name="T32" fmla="*/ 1989 w 2049"/>
              <a:gd name="T33" fmla="*/ 720 h 2048"/>
              <a:gd name="T34" fmla="*/ 1908 w 2049"/>
              <a:gd name="T35" fmla="*/ 1034 h 2048"/>
              <a:gd name="T36" fmla="*/ 1565 w 2049"/>
              <a:gd name="T37" fmla="*/ 1832 h 2048"/>
              <a:gd name="T38" fmla="*/ 1505 w 2049"/>
              <a:gd name="T39" fmla="*/ 2048 h 2048"/>
              <a:gd name="T40" fmla="*/ 1223 w 2049"/>
              <a:gd name="T41" fmla="*/ 2030 h 2048"/>
              <a:gd name="T42" fmla="*/ 930 w 2049"/>
              <a:gd name="T43" fmla="*/ 1928 h 2048"/>
              <a:gd name="T44" fmla="*/ 785 w 2049"/>
              <a:gd name="T45" fmla="*/ 2048 h 2048"/>
              <a:gd name="T46" fmla="*/ 485 w 2049"/>
              <a:gd name="T47" fmla="*/ 1988 h 2048"/>
              <a:gd name="T48" fmla="*/ 217 w 2049"/>
              <a:gd name="T49" fmla="*/ 1564 h 2048"/>
              <a:gd name="T50" fmla="*/ 1025 w 2049"/>
              <a:gd name="T51" fmla="*/ 720 h 2048"/>
              <a:gd name="T52" fmla="*/ 1025 w 2049"/>
              <a:gd name="T53" fmla="*/ 120 h 2048"/>
              <a:gd name="T54" fmla="*/ 306 w 2049"/>
              <a:gd name="T55" fmla="*/ 1477 h 2048"/>
              <a:gd name="T56" fmla="*/ 605 w 2049"/>
              <a:gd name="T57" fmla="*/ 1796 h 2048"/>
              <a:gd name="T58" fmla="*/ 760 w 2049"/>
              <a:gd name="T59" fmla="*/ 1928 h 2048"/>
              <a:gd name="T60" fmla="*/ 905 w 2049"/>
              <a:gd name="T61" fmla="*/ 1808 h 2048"/>
              <a:gd name="T62" fmla="*/ 1187 w 2049"/>
              <a:gd name="T63" fmla="*/ 1826 h 2048"/>
              <a:gd name="T64" fmla="*/ 1445 w 2049"/>
              <a:gd name="T65" fmla="*/ 1928 h 2048"/>
              <a:gd name="T66" fmla="*/ 1478 w 2049"/>
              <a:gd name="T67" fmla="*/ 1743 h 2048"/>
              <a:gd name="T68" fmla="*/ 1389 w 2049"/>
              <a:gd name="T69" fmla="*/ 629 h 2048"/>
              <a:gd name="T70" fmla="*/ 1385 w 2049"/>
              <a:gd name="T71" fmla="*/ 720 h 2048"/>
              <a:gd name="T72" fmla="*/ 1385 w 2049"/>
              <a:gd name="T73" fmla="*/ 840 h 2048"/>
              <a:gd name="T74" fmla="*/ 605 w 2049"/>
              <a:gd name="T75" fmla="*/ 780 h 2048"/>
              <a:gd name="T76" fmla="*/ 731 w 2049"/>
              <a:gd name="T77" fmla="*/ 720 h 2048"/>
              <a:gd name="T78" fmla="*/ 597 w 2049"/>
              <a:gd name="T79" fmla="*/ 653 h 2048"/>
              <a:gd name="T80" fmla="*/ 162 w 2049"/>
              <a:gd name="T81" fmla="*/ 655 h 2048"/>
              <a:gd name="T82" fmla="*/ 360 w 2049"/>
              <a:gd name="T83" fmla="*/ 809 h 2048"/>
              <a:gd name="T84" fmla="*/ 243 w 2049"/>
              <a:gd name="T85" fmla="*/ 1149 h 2048"/>
              <a:gd name="T86" fmla="*/ 121 w 2049"/>
              <a:gd name="T87" fmla="*/ 1204 h 2048"/>
              <a:gd name="T88" fmla="*/ 253 w 2049"/>
              <a:gd name="T89" fmla="*/ 144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49" h="2048">
                <a:moveTo>
                  <a:pt x="485" y="1144"/>
                </a:moveTo>
                <a:cubicBezTo>
                  <a:pt x="485" y="1111"/>
                  <a:pt x="512" y="1084"/>
                  <a:pt x="545" y="1084"/>
                </a:cubicBezTo>
                <a:cubicBezTo>
                  <a:pt x="578" y="1084"/>
                  <a:pt x="605" y="1111"/>
                  <a:pt x="605" y="1144"/>
                </a:cubicBezTo>
                <a:cubicBezTo>
                  <a:pt x="605" y="1177"/>
                  <a:pt x="578" y="1204"/>
                  <a:pt x="545" y="1204"/>
                </a:cubicBezTo>
                <a:cubicBezTo>
                  <a:pt x="512" y="1204"/>
                  <a:pt x="485" y="1177"/>
                  <a:pt x="485" y="1144"/>
                </a:cubicBezTo>
                <a:close/>
                <a:moveTo>
                  <a:pt x="1025" y="480"/>
                </a:moveTo>
                <a:cubicBezTo>
                  <a:pt x="1145" y="480"/>
                  <a:pt x="1145" y="480"/>
                  <a:pt x="1145" y="480"/>
                </a:cubicBezTo>
                <a:cubicBezTo>
                  <a:pt x="1178" y="480"/>
                  <a:pt x="1205" y="453"/>
                  <a:pt x="1205" y="420"/>
                </a:cubicBezTo>
                <a:cubicBezTo>
                  <a:pt x="1205" y="387"/>
                  <a:pt x="1178" y="360"/>
                  <a:pt x="1145" y="360"/>
                </a:cubicBezTo>
                <a:cubicBezTo>
                  <a:pt x="1085" y="360"/>
                  <a:pt x="1085" y="360"/>
                  <a:pt x="1085" y="360"/>
                </a:cubicBezTo>
                <a:cubicBezTo>
                  <a:pt x="1085" y="300"/>
                  <a:pt x="1085" y="300"/>
                  <a:pt x="1085" y="300"/>
                </a:cubicBezTo>
                <a:cubicBezTo>
                  <a:pt x="1085" y="267"/>
                  <a:pt x="1058" y="240"/>
                  <a:pt x="1025" y="240"/>
                </a:cubicBezTo>
                <a:cubicBezTo>
                  <a:pt x="992" y="240"/>
                  <a:pt x="965" y="267"/>
                  <a:pt x="965" y="300"/>
                </a:cubicBezTo>
                <a:cubicBezTo>
                  <a:pt x="965" y="420"/>
                  <a:pt x="965" y="420"/>
                  <a:pt x="965" y="420"/>
                </a:cubicBezTo>
                <a:cubicBezTo>
                  <a:pt x="965" y="453"/>
                  <a:pt x="992" y="480"/>
                  <a:pt x="1025" y="480"/>
                </a:cubicBezTo>
                <a:close/>
                <a:moveTo>
                  <a:pt x="217" y="1564"/>
                </a:moveTo>
                <a:cubicBezTo>
                  <a:pt x="61" y="1564"/>
                  <a:pt x="61" y="1564"/>
                  <a:pt x="61" y="1564"/>
                </a:cubicBezTo>
                <a:cubicBezTo>
                  <a:pt x="28" y="1564"/>
                  <a:pt x="1" y="1537"/>
                  <a:pt x="1" y="1504"/>
                </a:cubicBezTo>
                <a:cubicBezTo>
                  <a:pt x="1" y="1144"/>
                  <a:pt x="1" y="1144"/>
                  <a:pt x="1" y="1144"/>
                </a:cubicBezTo>
                <a:cubicBezTo>
                  <a:pt x="1" y="1111"/>
                  <a:pt x="28" y="1084"/>
                  <a:pt x="61" y="1084"/>
                </a:cubicBezTo>
                <a:cubicBezTo>
                  <a:pt x="131" y="1084"/>
                  <a:pt x="131" y="1084"/>
                  <a:pt x="131" y="1084"/>
                </a:cubicBezTo>
                <a:cubicBezTo>
                  <a:pt x="146" y="997"/>
                  <a:pt x="176" y="912"/>
                  <a:pt x="219" y="837"/>
                </a:cubicBezTo>
                <a:cubicBezTo>
                  <a:pt x="28" y="710"/>
                  <a:pt x="28" y="710"/>
                  <a:pt x="28" y="710"/>
                </a:cubicBezTo>
                <a:cubicBezTo>
                  <a:pt x="13" y="700"/>
                  <a:pt x="3" y="684"/>
                  <a:pt x="1" y="666"/>
                </a:cubicBezTo>
                <a:cubicBezTo>
                  <a:pt x="0" y="648"/>
                  <a:pt x="6" y="630"/>
                  <a:pt x="19" y="618"/>
                </a:cubicBezTo>
                <a:cubicBezTo>
                  <a:pt x="164" y="472"/>
                  <a:pt x="391" y="436"/>
                  <a:pt x="576" y="532"/>
                </a:cubicBezTo>
                <a:cubicBezTo>
                  <a:pt x="589" y="527"/>
                  <a:pt x="603" y="522"/>
                  <a:pt x="616" y="517"/>
                </a:cubicBezTo>
                <a:cubicBezTo>
                  <a:pt x="609" y="486"/>
                  <a:pt x="605" y="453"/>
                  <a:pt x="605" y="420"/>
                </a:cubicBezTo>
                <a:cubicBezTo>
                  <a:pt x="605" y="188"/>
                  <a:pt x="793" y="0"/>
                  <a:pt x="1025" y="0"/>
                </a:cubicBezTo>
                <a:cubicBezTo>
                  <a:pt x="1257" y="0"/>
                  <a:pt x="1445" y="188"/>
                  <a:pt x="1445" y="420"/>
                </a:cubicBezTo>
                <a:cubicBezTo>
                  <a:pt x="1445" y="453"/>
                  <a:pt x="1441" y="486"/>
                  <a:pt x="1434" y="517"/>
                </a:cubicBezTo>
                <a:cubicBezTo>
                  <a:pt x="1622" y="581"/>
                  <a:pt x="1784" y="723"/>
                  <a:pt x="1868" y="915"/>
                </a:cubicBezTo>
                <a:cubicBezTo>
                  <a:pt x="1906" y="882"/>
                  <a:pt x="1929" y="833"/>
                  <a:pt x="1929" y="780"/>
                </a:cubicBezTo>
                <a:cubicBezTo>
                  <a:pt x="1929" y="747"/>
                  <a:pt x="1956" y="720"/>
                  <a:pt x="1989" y="720"/>
                </a:cubicBezTo>
                <a:cubicBezTo>
                  <a:pt x="2022" y="720"/>
                  <a:pt x="2049" y="747"/>
                  <a:pt x="2049" y="780"/>
                </a:cubicBezTo>
                <a:cubicBezTo>
                  <a:pt x="2049" y="885"/>
                  <a:pt x="1995" y="980"/>
                  <a:pt x="1908" y="1034"/>
                </a:cubicBezTo>
                <a:cubicBezTo>
                  <a:pt x="1922" y="1090"/>
                  <a:pt x="1929" y="1147"/>
                  <a:pt x="1929" y="1204"/>
                </a:cubicBezTo>
                <a:cubicBezTo>
                  <a:pt x="1929" y="1467"/>
                  <a:pt x="1783" y="1705"/>
                  <a:pt x="1565" y="1832"/>
                </a:cubicBezTo>
                <a:cubicBezTo>
                  <a:pt x="1565" y="1988"/>
                  <a:pt x="1565" y="1988"/>
                  <a:pt x="1565" y="1988"/>
                </a:cubicBezTo>
                <a:cubicBezTo>
                  <a:pt x="1565" y="2021"/>
                  <a:pt x="1538" y="2048"/>
                  <a:pt x="1505" y="2048"/>
                </a:cubicBezTo>
                <a:cubicBezTo>
                  <a:pt x="1265" y="2048"/>
                  <a:pt x="1265" y="2048"/>
                  <a:pt x="1265" y="2048"/>
                </a:cubicBezTo>
                <a:cubicBezTo>
                  <a:pt x="1249" y="2048"/>
                  <a:pt x="1234" y="2042"/>
                  <a:pt x="1223" y="2030"/>
                </a:cubicBezTo>
                <a:cubicBezTo>
                  <a:pt x="1120" y="1928"/>
                  <a:pt x="1120" y="1928"/>
                  <a:pt x="1120" y="1928"/>
                </a:cubicBezTo>
                <a:cubicBezTo>
                  <a:pt x="930" y="1928"/>
                  <a:pt x="930" y="1928"/>
                  <a:pt x="930" y="1928"/>
                </a:cubicBezTo>
                <a:cubicBezTo>
                  <a:pt x="827" y="2030"/>
                  <a:pt x="827" y="2030"/>
                  <a:pt x="827" y="2030"/>
                </a:cubicBezTo>
                <a:cubicBezTo>
                  <a:pt x="816" y="2042"/>
                  <a:pt x="801" y="2048"/>
                  <a:pt x="785" y="2048"/>
                </a:cubicBezTo>
                <a:cubicBezTo>
                  <a:pt x="545" y="2048"/>
                  <a:pt x="545" y="2048"/>
                  <a:pt x="545" y="2048"/>
                </a:cubicBezTo>
                <a:cubicBezTo>
                  <a:pt x="512" y="2048"/>
                  <a:pt x="485" y="2021"/>
                  <a:pt x="485" y="1988"/>
                </a:cubicBezTo>
                <a:cubicBezTo>
                  <a:pt x="485" y="1832"/>
                  <a:pt x="485" y="1832"/>
                  <a:pt x="485" y="1832"/>
                </a:cubicBezTo>
                <a:cubicBezTo>
                  <a:pt x="375" y="1768"/>
                  <a:pt x="281" y="1674"/>
                  <a:pt x="217" y="1564"/>
                </a:cubicBezTo>
                <a:close/>
                <a:moveTo>
                  <a:pt x="725" y="420"/>
                </a:moveTo>
                <a:cubicBezTo>
                  <a:pt x="725" y="585"/>
                  <a:pt x="860" y="720"/>
                  <a:pt x="1025" y="720"/>
                </a:cubicBezTo>
                <a:cubicBezTo>
                  <a:pt x="1190" y="720"/>
                  <a:pt x="1325" y="585"/>
                  <a:pt x="1325" y="420"/>
                </a:cubicBezTo>
                <a:cubicBezTo>
                  <a:pt x="1325" y="255"/>
                  <a:pt x="1190" y="120"/>
                  <a:pt x="1025" y="120"/>
                </a:cubicBezTo>
                <a:cubicBezTo>
                  <a:pt x="860" y="120"/>
                  <a:pt x="725" y="255"/>
                  <a:pt x="725" y="420"/>
                </a:cubicBezTo>
                <a:close/>
                <a:moveTo>
                  <a:pt x="306" y="1477"/>
                </a:moveTo>
                <a:cubicBezTo>
                  <a:pt x="364" y="1589"/>
                  <a:pt x="460" y="1685"/>
                  <a:pt x="572" y="1743"/>
                </a:cubicBezTo>
                <a:cubicBezTo>
                  <a:pt x="592" y="1753"/>
                  <a:pt x="605" y="1774"/>
                  <a:pt x="605" y="1796"/>
                </a:cubicBezTo>
                <a:cubicBezTo>
                  <a:pt x="605" y="1928"/>
                  <a:pt x="605" y="1928"/>
                  <a:pt x="605" y="1928"/>
                </a:cubicBezTo>
                <a:cubicBezTo>
                  <a:pt x="760" y="1928"/>
                  <a:pt x="760" y="1928"/>
                  <a:pt x="760" y="1928"/>
                </a:cubicBezTo>
                <a:cubicBezTo>
                  <a:pt x="863" y="1826"/>
                  <a:pt x="863" y="1826"/>
                  <a:pt x="863" y="1826"/>
                </a:cubicBezTo>
                <a:cubicBezTo>
                  <a:pt x="874" y="1814"/>
                  <a:pt x="889" y="1808"/>
                  <a:pt x="905" y="1808"/>
                </a:cubicBezTo>
                <a:cubicBezTo>
                  <a:pt x="1145" y="1808"/>
                  <a:pt x="1145" y="1808"/>
                  <a:pt x="1145" y="1808"/>
                </a:cubicBezTo>
                <a:cubicBezTo>
                  <a:pt x="1161" y="1808"/>
                  <a:pt x="1176" y="1814"/>
                  <a:pt x="1187" y="1826"/>
                </a:cubicBezTo>
                <a:cubicBezTo>
                  <a:pt x="1290" y="1928"/>
                  <a:pt x="1290" y="1928"/>
                  <a:pt x="1290" y="1928"/>
                </a:cubicBezTo>
                <a:cubicBezTo>
                  <a:pt x="1445" y="1928"/>
                  <a:pt x="1445" y="1928"/>
                  <a:pt x="1445" y="1928"/>
                </a:cubicBezTo>
                <a:cubicBezTo>
                  <a:pt x="1445" y="1796"/>
                  <a:pt x="1445" y="1796"/>
                  <a:pt x="1445" y="1796"/>
                </a:cubicBezTo>
                <a:cubicBezTo>
                  <a:pt x="1445" y="1774"/>
                  <a:pt x="1458" y="1753"/>
                  <a:pt x="1478" y="1743"/>
                </a:cubicBezTo>
                <a:cubicBezTo>
                  <a:pt x="1679" y="1640"/>
                  <a:pt x="1809" y="1428"/>
                  <a:pt x="1809" y="1204"/>
                </a:cubicBezTo>
                <a:cubicBezTo>
                  <a:pt x="1809" y="943"/>
                  <a:pt x="1635" y="708"/>
                  <a:pt x="1389" y="629"/>
                </a:cubicBezTo>
                <a:cubicBezTo>
                  <a:pt x="1370" y="662"/>
                  <a:pt x="1346" y="693"/>
                  <a:pt x="1319" y="720"/>
                </a:cubicBezTo>
                <a:cubicBezTo>
                  <a:pt x="1385" y="720"/>
                  <a:pt x="1385" y="720"/>
                  <a:pt x="1385" y="720"/>
                </a:cubicBezTo>
                <a:cubicBezTo>
                  <a:pt x="1418" y="720"/>
                  <a:pt x="1445" y="747"/>
                  <a:pt x="1445" y="780"/>
                </a:cubicBezTo>
                <a:cubicBezTo>
                  <a:pt x="1445" y="813"/>
                  <a:pt x="1418" y="840"/>
                  <a:pt x="1385" y="840"/>
                </a:cubicBezTo>
                <a:cubicBezTo>
                  <a:pt x="665" y="840"/>
                  <a:pt x="665" y="840"/>
                  <a:pt x="665" y="840"/>
                </a:cubicBezTo>
                <a:cubicBezTo>
                  <a:pt x="632" y="840"/>
                  <a:pt x="605" y="813"/>
                  <a:pt x="605" y="780"/>
                </a:cubicBezTo>
                <a:cubicBezTo>
                  <a:pt x="605" y="747"/>
                  <a:pt x="632" y="720"/>
                  <a:pt x="665" y="720"/>
                </a:cubicBezTo>
                <a:cubicBezTo>
                  <a:pt x="731" y="720"/>
                  <a:pt x="731" y="720"/>
                  <a:pt x="731" y="720"/>
                </a:cubicBezTo>
                <a:cubicBezTo>
                  <a:pt x="704" y="693"/>
                  <a:pt x="680" y="662"/>
                  <a:pt x="661" y="629"/>
                </a:cubicBezTo>
                <a:cubicBezTo>
                  <a:pt x="639" y="636"/>
                  <a:pt x="618" y="644"/>
                  <a:pt x="597" y="653"/>
                </a:cubicBezTo>
                <a:cubicBezTo>
                  <a:pt x="579" y="662"/>
                  <a:pt x="558" y="660"/>
                  <a:pt x="541" y="650"/>
                </a:cubicBezTo>
                <a:cubicBezTo>
                  <a:pt x="424" y="579"/>
                  <a:pt x="275" y="583"/>
                  <a:pt x="162" y="655"/>
                </a:cubicBezTo>
                <a:cubicBezTo>
                  <a:pt x="334" y="770"/>
                  <a:pt x="334" y="770"/>
                  <a:pt x="334" y="770"/>
                </a:cubicBezTo>
                <a:cubicBezTo>
                  <a:pt x="348" y="779"/>
                  <a:pt x="357" y="793"/>
                  <a:pt x="360" y="809"/>
                </a:cubicBezTo>
                <a:cubicBezTo>
                  <a:pt x="363" y="825"/>
                  <a:pt x="360" y="841"/>
                  <a:pt x="350" y="855"/>
                </a:cubicBezTo>
                <a:cubicBezTo>
                  <a:pt x="291" y="939"/>
                  <a:pt x="253" y="1044"/>
                  <a:pt x="243" y="1149"/>
                </a:cubicBezTo>
                <a:cubicBezTo>
                  <a:pt x="241" y="1180"/>
                  <a:pt x="215" y="1204"/>
                  <a:pt x="184" y="1204"/>
                </a:cubicBezTo>
                <a:cubicBezTo>
                  <a:pt x="121" y="1204"/>
                  <a:pt x="121" y="1204"/>
                  <a:pt x="121" y="1204"/>
                </a:cubicBezTo>
                <a:cubicBezTo>
                  <a:pt x="121" y="1444"/>
                  <a:pt x="121" y="1444"/>
                  <a:pt x="121" y="1444"/>
                </a:cubicBezTo>
                <a:cubicBezTo>
                  <a:pt x="253" y="1444"/>
                  <a:pt x="253" y="1444"/>
                  <a:pt x="253" y="1444"/>
                </a:cubicBezTo>
                <a:cubicBezTo>
                  <a:pt x="275" y="1444"/>
                  <a:pt x="296" y="1457"/>
                  <a:pt x="306" y="14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55" name="Freeform 10"/>
          <p:cNvSpPr>
            <a:spLocks noEditPoints="1"/>
          </p:cNvSpPr>
          <p:nvPr/>
        </p:nvSpPr>
        <p:spPr bwMode="auto">
          <a:xfrm>
            <a:off x="5111492" y="1889091"/>
            <a:ext cx="345085" cy="392504"/>
          </a:xfrm>
          <a:custGeom>
            <a:avLst/>
            <a:gdLst>
              <a:gd name="T0" fmla="*/ 137 w 1800"/>
              <a:gd name="T1" fmla="*/ 1334 h 2048"/>
              <a:gd name="T2" fmla="*/ 495 w 1800"/>
              <a:gd name="T3" fmla="*/ 1804 h 2048"/>
              <a:gd name="T4" fmla="*/ 1305 w 1800"/>
              <a:gd name="T5" fmla="*/ 1804 h 2048"/>
              <a:gd name="T6" fmla="*/ 1663 w 1800"/>
              <a:gd name="T7" fmla="*/ 1334 h 2048"/>
              <a:gd name="T8" fmla="*/ 1661 w 1800"/>
              <a:gd name="T9" fmla="*/ 712 h 2048"/>
              <a:gd name="T10" fmla="*/ 1305 w 1800"/>
              <a:gd name="T11" fmla="*/ 246 h 2048"/>
              <a:gd name="T12" fmla="*/ 495 w 1800"/>
              <a:gd name="T13" fmla="*/ 246 h 2048"/>
              <a:gd name="T14" fmla="*/ 139 w 1800"/>
              <a:gd name="T15" fmla="*/ 712 h 2048"/>
              <a:gd name="T16" fmla="*/ 960 w 1800"/>
              <a:gd name="T17" fmla="*/ 123 h 2048"/>
              <a:gd name="T18" fmla="*/ 1264 w 1800"/>
              <a:gd name="T19" fmla="*/ 364 h 2048"/>
              <a:gd name="T20" fmla="*/ 1556 w 1800"/>
              <a:gd name="T21" fmla="*/ 643 h 2048"/>
              <a:gd name="T22" fmla="*/ 1206 w 1800"/>
              <a:gd name="T23" fmla="*/ 660 h 2048"/>
              <a:gd name="T24" fmla="*/ 1200 w 1800"/>
              <a:gd name="T25" fmla="*/ 569 h 2048"/>
              <a:gd name="T26" fmla="*/ 1115 w 1800"/>
              <a:gd name="T27" fmla="*/ 484 h 2048"/>
              <a:gd name="T28" fmla="*/ 1124 w 1800"/>
              <a:gd name="T29" fmla="*/ 748 h 2048"/>
              <a:gd name="T30" fmla="*/ 1140 w 1800"/>
              <a:gd name="T31" fmla="*/ 964 h 2048"/>
              <a:gd name="T32" fmla="*/ 1380 w 1800"/>
              <a:gd name="T33" fmla="*/ 724 h 2048"/>
              <a:gd name="T34" fmla="*/ 1380 w 1800"/>
              <a:gd name="T35" fmla="*/ 1324 h 2048"/>
              <a:gd name="T36" fmla="*/ 1380 w 1800"/>
              <a:gd name="T37" fmla="*/ 1444 h 2048"/>
              <a:gd name="T38" fmla="*/ 1560 w 1800"/>
              <a:gd name="T39" fmla="*/ 1444 h 2048"/>
              <a:gd name="T40" fmla="*/ 1197 w 1800"/>
              <a:gd name="T41" fmla="*/ 1730 h 2048"/>
              <a:gd name="T42" fmla="*/ 960 w 1800"/>
              <a:gd name="T43" fmla="*/ 123 h 2048"/>
              <a:gd name="T44" fmla="*/ 600 w 1800"/>
              <a:gd name="T45" fmla="*/ 904 h 2048"/>
              <a:gd name="T46" fmla="*/ 720 w 1800"/>
              <a:gd name="T47" fmla="*/ 904 h 2048"/>
              <a:gd name="T48" fmla="*/ 715 w 1800"/>
              <a:gd name="T49" fmla="*/ 652 h 2048"/>
              <a:gd name="T50" fmla="*/ 582 w 1800"/>
              <a:gd name="T51" fmla="*/ 484 h 2048"/>
              <a:gd name="T52" fmla="*/ 598 w 1800"/>
              <a:gd name="T53" fmla="*/ 625 h 2048"/>
              <a:gd name="T54" fmla="*/ 420 w 1800"/>
              <a:gd name="T55" fmla="*/ 604 h 2048"/>
              <a:gd name="T56" fmla="*/ 240 w 1800"/>
              <a:gd name="T57" fmla="*/ 604 h 2048"/>
              <a:gd name="T58" fmla="*/ 543 w 1800"/>
              <a:gd name="T59" fmla="*/ 364 h 2048"/>
              <a:gd name="T60" fmla="*/ 603 w 1800"/>
              <a:gd name="T61" fmla="*/ 312 h 2048"/>
              <a:gd name="T62" fmla="*/ 840 w 1800"/>
              <a:gd name="T63" fmla="*/ 1925 h 2048"/>
              <a:gd name="T64" fmla="*/ 530 w 1800"/>
              <a:gd name="T65" fmla="*/ 1679 h 2048"/>
              <a:gd name="T66" fmla="*/ 243 w 1800"/>
              <a:gd name="T67" fmla="*/ 1405 h 2048"/>
              <a:gd name="T68" fmla="*/ 480 w 1800"/>
              <a:gd name="T69" fmla="*/ 1384 h 2048"/>
              <a:gd name="T70" fmla="*/ 120 w 1800"/>
              <a:gd name="T71" fmla="*/ 1024 h 2048"/>
              <a:gd name="T72" fmla="*/ 1260 w 1800"/>
              <a:gd name="T73" fmla="*/ 1564 h 2048"/>
              <a:gd name="T74" fmla="*/ 1080 w 1800"/>
              <a:gd name="T75" fmla="*/ 1264 h 2048"/>
              <a:gd name="T76" fmla="*/ 1320 w 1800"/>
              <a:gd name="T77" fmla="*/ 1024 h 2048"/>
              <a:gd name="T78" fmla="*/ 1440 w 1800"/>
              <a:gd name="T79" fmla="*/ 1024 h 2048"/>
              <a:gd name="T80" fmla="*/ 1200 w 1800"/>
              <a:gd name="T81" fmla="*/ 1264 h 2048"/>
              <a:gd name="T82" fmla="*/ 1260 w 1800"/>
              <a:gd name="T83" fmla="*/ 1444 h 2048"/>
              <a:gd name="T84" fmla="*/ 1260 w 1800"/>
              <a:gd name="T85" fmla="*/ 1564 h 2048"/>
              <a:gd name="T86" fmla="*/ 420 w 1800"/>
              <a:gd name="T87" fmla="*/ 964 h 2048"/>
              <a:gd name="T88" fmla="*/ 540 w 1800"/>
              <a:gd name="T89" fmla="*/ 1084 h 2048"/>
              <a:gd name="T90" fmla="*/ 720 w 1800"/>
              <a:gd name="T91" fmla="*/ 1384 h 2048"/>
              <a:gd name="T92" fmla="*/ 480 w 1800"/>
              <a:gd name="T93" fmla="*/ 1504 h 2048"/>
              <a:gd name="T94" fmla="*/ 600 w 1800"/>
              <a:gd name="T95" fmla="*/ 1384 h 2048"/>
              <a:gd name="T96" fmla="*/ 540 w 1800"/>
              <a:gd name="T97" fmla="*/ 120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800" h="2048">
                <a:moveTo>
                  <a:pt x="0" y="1024"/>
                </a:moveTo>
                <a:cubicBezTo>
                  <a:pt x="0" y="1147"/>
                  <a:pt x="53" y="1257"/>
                  <a:pt x="137" y="1334"/>
                </a:cubicBezTo>
                <a:cubicBezTo>
                  <a:pt x="126" y="1369"/>
                  <a:pt x="120" y="1406"/>
                  <a:pt x="120" y="1444"/>
                </a:cubicBezTo>
                <a:cubicBezTo>
                  <a:pt x="120" y="1649"/>
                  <a:pt x="291" y="1812"/>
                  <a:pt x="495" y="1804"/>
                </a:cubicBezTo>
                <a:cubicBezTo>
                  <a:pt x="546" y="1985"/>
                  <a:pt x="712" y="2048"/>
                  <a:pt x="900" y="2048"/>
                </a:cubicBezTo>
                <a:cubicBezTo>
                  <a:pt x="1088" y="2048"/>
                  <a:pt x="1254" y="1985"/>
                  <a:pt x="1305" y="1804"/>
                </a:cubicBezTo>
                <a:cubicBezTo>
                  <a:pt x="1510" y="1812"/>
                  <a:pt x="1680" y="1648"/>
                  <a:pt x="1680" y="1444"/>
                </a:cubicBezTo>
                <a:cubicBezTo>
                  <a:pt x="1680" y="1406"/>
                  <a:pt x="1674" y="1369"/>
                  <a:pt x="1663" y="1334"/>
                </a:cubicBezTo>
                <a:cubicBezTo>
                  <a:pt x="1747" y="1257"/>
                  <a:pt x="1800" y="1147"/>
                  <a:pt x="1800" y="1024"/>
                </a:cubicBezTo>
                <a:cubicBezTo>
                  <a:pt x="1800" y="900"/>
                  <a:pt x="1746" y="789"/>
                  <a:pt x="1661" y="712"/>
                </a:cubicBezTo>
                <a:cubicBezTo>
                  <a:pt x="1674" y="677"/>
                  <a:pt x="1680" y="641"/>
                  <a:pt x="1680" y="604"/>
                </a:cubicBezTo>
                <a:cubicBezTo>
                  <a:pt x="1680" y="419"/>
                  <a:pt x="1516" y="265"/>
                  <a:pt x="1305" y="246"/>
                </a:cubicBezTo>
                <a:cubicBezTo>
                  <a:pt x="1256" y="64"/>
                  <a:pt x="1089" y="0"/>
                  <a:pt x="900" y="0"/>
                </a:cubicBezTo>
                <a:cubicBezTo>
                  <a:pt x="711" y="0"/>
                  <a:pt x="544" y="63"/>
                  <a:pt x="495" y="246"/>
                </a:cubicBezTo>
                <a:cubicBezTo>
                  <a:pt x="284" y="266"/>
                  <a:pt x="120" y="419"/>
                  <a:pt x="120" y="604"/>
                </a:cubicBezTo>
                <a:cubicBezTo>
                  <a:pt x="120" y="641"/>
                  <a:pt x="126" y="677"/>
                  <a:pt x="139" y="712"/>
                </a:cubicBezTo>
                <a:cubicBezTo>
                  <a:pt x="54" y="789"/>
                  <a:pt x="0" y="900"/>
                  <a:pt x="0" y="1024"/>
                </a:cubicBezTo>
                <a:close/>
                <a:moveTo>
                  <a:pt x="960" y="123"/>
                </a:moveTo>
                <a:cubicBezTo>
                  <a:pt x="1120" y="137"/>
                  <a:pt x="1182" y="210"/>
                  <a:pt x="1197" y="313"/>
                </a:cubicBezTo>
                <a:cubicBezTo>
                  <a:pt x="1201" y="344"/>
                  <a:pt x="1230" y="368"/>
                  <a:pt x="1264" y="364"/>
                </a:cubicBezTo>
                <a:cubicBezTo>
                  <a:pt x="1428" y="366"/>
                  <a:pt x="1560" y="473"/>
                  <a:pt x="1560" y="604"/>
                </a:cubicBezTo>
                <a:cubicBezTo>
                  <a:pt x="1560" y="617"/>
                  <a:pt x="1559" y="630"/>
                  <a:pt x="1556" y="643"/>
                </a:cubicBezTo>
                <a:cubicBezTo>
                  <a:pt x="1502" y="618"/>
                  <a:pt x="1443" y="604"/>
                  <a:pt x="1380" y="604"/>
                </a:cubicBezTo>
                <a:cubicBezTo>
                  <a:pt x="1315" y="604"/>
                  <a:pt x="1255" y="625"/>
                  <a:pt x="1206" y="660"/>
                </a:cubicBezTo>
                <a:cubicBezTo>
                  <a:pt x="1191" y="649"/>
                  <a:pt x="1186" y="633"/>
                  <a:pt x="1184" y="625"/>
                </a:cubicBezTo>
                <a:cubicBezTo>
                  <a:pt x="1181" y="616"/>
                  <a:pt x="1178" y="590"/>
                  <a:pt x="1200" y="569"/>
                </a:cubicBezTo>
                <a:cubicBezTo>
                  <a:pt x="1223" y="546"/>
                  <a:pt x="1223" y="508"/>
                  <a:pt x="1200" y="484"/>
                </a:cubicBezTo>
                <a:cubicBezTo>
                  <a:pt x="1176" y="461"/>
                  <a:pt x="1138" y="461"/>
                  <a:pt x="1115" y="484"/>
                </a:cubicBezTo>
                <a:cubicBezTo>
                  <a:pt x="1070" y="529"/>
                  <a:pt x="1053" y="592"/>
                  <a:pt x="1067" y="653"/>
                </a:cubicBezTo>
                <a:cubicBezTo>
                  <a:pt x="1076" y="691"/>
                  <a:pt x="1096" y="723"/>
                  <a:pt x="1124" y="748"/>
                </a:cubicBezTo>
                <a:cubicBezTo>
                  <a:pt x="1096" y="793"/>
                  <a:pt x="1080" y="847"/>
                  <a:pt x="1080" y="904"/>
                </a:cubicBezTo>
                <a:cubicBezTo>
                  <a:pt x="1080" y="937"/>
                  <a:pt x="1107" y="964"/>
                  <a:pt x="1140" y="964"/>
                </a:cubicBezTo>
                <a:cubicBezTo>
                  <a:pt x="1173" y="964"/>
                  <a:pt x="1200" y="937"/>
                  <a:pt x="1200" y="904"/>
                </a:cubicBezTo>
                <a:cubicBezTo>
                  <a:pt x="1200" y="805"/>
                  <a:pt x="1281" y="724"/>
                  <a:pt x="1380" y="724"/>
                </a:cubicBezTo>
                <a:cubicBezTo>
                  <a:pt x="1545" y="724"/>
                  <a:pt x="1680" y="859"/>
                  <a:pt x="1680" y="1024"/>
                </a:cubicBezTo>
                <a:cubicBezTo>
                  <a:pt x="1680" y="1189"/>
                  <a:pt x="1545" y="1324"/>
                  <a:pt x="1380" y="1324"/>
                </a:cubicBezTo>
                <a:cubicBezTo>
                  <a:pt x="1347" y="1324"/>
                  <a:pt x="1320" y="1351"/>
                  <a:pt x="1320" y="1384"/>
                </a:cubicBezTo>
                <a:cubicBezTo>
                  <a:pt x="1320" y="1417"/>
                  <a:pt x="1347" y="1444"/>
                  <a:pt x="1380" y="1444"/>
                </a:cubicBezTo>
                <a:cubicBezTo>
                  <a:pt x="1443" y="1444"/>
                  <a:pt x="1503" y="1430"/>
                  <a:pt x="1557" y="1405"/>
                </a:cubicBezTo>
                <a:cubicBezTo>
                  <a:pt x="1559" y="1418"/>
                  <a:pt x="1560" y="1431"/>
                  <a:pt x="1560" y="1444"/>
                </a:cubicBezTo>
                <a:cubicBezTo>
                  <a:pt x="1560" y="1597"/>
                  <a:pt x="1417" y="1711"/>
                  <a:pt x="1270" y="1679"/>
                </a:cubicBezTo>
                <a:cubicBezTo>
                  <a:pt x="1235" y="1671"/>
                  <a:pt x="1202" y="1695"/>
                  <a:pt x="1197" y="1730"/>
                </a:cubicBezTo>
                <a:cubicBezTo>
                  <a:pt x="1184" y="1836"/>
                  <a:pt x="1123" y="1910"/>
                  <a:pt x="960" y="1925"/>
                </a:cubicBezTo>
                <a:lnTo>
                  <a:pt x="960" y="123"/>
                </a:lnTo>
                <a:close/>
                <a:moveTo>
                  <a:pt x="420" y="724"/>
                </a:moveTo>
                <a:cubicBezTo>
                  <a:pt x="519" y="724"/>
                  <a:pt x="600" y="805"/>
                  <a:pt x="600" y="904"/>
                </a:cubicBezTo>
                <a:cubicBezTo>
                  <a:pt x="600" y="937"/>
                  <a:pt x="627" y="964"/>
                  <a:pt x="660" y="964"/>
                </a:cubicBezTo>
                <a:cubicBezTo>
                  <a:pt x="693" y="964"/>
                  <a:pt x="720" y="937"/>
                  <a:pt x="720" y="904"/>
                </a:cubicBezTo>
                <a:cubicBezTo>
                  <a:pt x="720" y="842"/>
                  <a:pt x="701" y="785"/>
                  <a:pt x="669" y="737"/>
                </a:cubicBezTo>
                <a:cubicBezTo>
                  <a:pt x="692" y="714"/>
                  <a:pt x="708" y="685"/>
                  <a:pt x="715" y="652"/>
                </a:cubicBezTo>
                <a:cubicBezTo>
                  <a:pt x="729" y="591"/>
                  <a:pt x="711" y="528"/>
                  <a:pt x="667" y="484"/>
                </a:cubicBezTo>
                <a:cubicBezTo>
                  <a:pt x="644" y="461"/>
                  <a:pt x="606" y="461"/>
                  <a:pt x="582" y="484"/>
                </a:cubicBezTo>
                <a:cubicBezTo>
                  <a:pt x="559" y="508"/>
                  <a:pt x="559" y="546"/>
                  <a:pt x="582" y="569"/>
                </a:cubicBezTo>
                <a:cubicBezTo>
                  <a:pt x="604" y="590"/>
                  <a:pt x="601" y="615"/>
                  <a:pt x="598" y="625"/>
                </a:cubicBezTo>
                <a:cubicBezTo>
                  <a:pt x="597" y="631"/>
                  <a:pt x="593" y="643"/>
                  <a:pt x="584" y="653"/>
                </a:cubicBezTo>
                <a:cubicBezTo>
                  <a:pt x="537" y="622"/>
                  <a:pt x="480" y="604"/>
                  <a:pt x="420" y="604"/>
                </a:cubicBezTo>
                <a:cubicBezTo>
                  <a:pt x="357" y="604"/>
                  <a:pt x="298" y="618"/>
                  <a:pt x="244" y="643"/>
                </a:cubicBezTo>
                <a:cubicBezTo>
                  <a:pt x="241" y="630"/>
                  <a:pt x="240" y="617"/>
                  <a:pt x="240" y="604"/>
                </a:cubicBezTo>
                <a:cubicBezTo>
                  <a:pt x="240" y="472"/>
                  <a:pt x="375" y="364"/>
                  <a:pt x="540" y="364"/>
                </a:cubicBezTo>
                <a:cubicBezTo>
                  <a:pt x="541" y="364"/>
                  <a:pt x="542" y="364"/>
                  <a:pt x="543" y="364"/>
                </a:cubicBezTo>
                <a:cubicBezTo>
                  <a:pt x="543" y="364"/>
                  <a:pt x="544" y="364"/>
                  <a:pt x="544" y="364"/>
                </a:cubicBezTo>
                <a:cubicBezTo>
                  <a:pt x="574" y="364"/>
                  <a:pt x="599" y="342"/>
                  <a:pt x="603" y="312"/>
                </a:cubicBezTo>
                <a:cubicBezTo>
                  <a:pt x="618" y="210"/>
                  <a:pt x="679" y="137"/>
                  <a:pt x="840" y="123"/>
                </a:cubicBezTo>
                <a:cubicBezTo>
                  <a:pt x="840" y="1925"/>
                  <a:pt x="840" y="1925"/>
                  <a:pt x="840" y="1925"/>
                </a:cubicBezTo>
                <a:cubicBezTo>
                  <a:pt x="707" y="1913"/>
                  <a:pt x="619" y="1860"/>
                  <a:pt x="603" y="1730"/>
                </a:cubicBezTo>
                <a:cubicBezTo>
                  <a:pt x="598" y="1694"/>
                  <a:pt x="564" y="1671"/>
                  <a:pt x="530" y="1679"/>
                </a:cubicBezTo>
                <a:cubicBezTo>
                  <a:pt x="386" y="1711"/>
                  <a:pt x="240" y="1599"/>
                  <a:pt x="240" y="1444"/>
                </a:cubicBezTo>
                <a:cubicBezTo>
                  <a:pt x="240" y="1431"/>
                  <a:pt x="241" y="1418"/>
                  <a:pt x="243" y="1405"/>
                </a:cubicBezTo>
                <a:cubicBezTo>
                  <a:pt x="297" y="1430"/>
                  <a:pt x="357" y="1444"/>
                  <a:pt x="420" y="1444"/>
                </a:cubicBezTo>
                <a:cubicBezTo>
                  <a:pt x="453" y="1444"/>
                  <a:pt x="480" y="1417"/>
                  <a:pt x="480" y="1384"/>
                </a:cubicBezTo>
                <a:cubicBezTo>
                  <a:pt x="480" y="1351"/>
                  <a:pt x="453" y="1324"/>
                  <a:pt x="420" y="1324"/>
                </a:cubicBezTo>
                <a:cubicBezTo>
                  <a:pt x="255" y="1324"/>
                  <a:pt x="120" y="1189"/>
                  <a:pt x="120" y="1024"/>
                </a:cubicBezTo>
                <a:cubicBezTo>
                  <a:pt x="120" y="859"/>
                  <a:pt x="255" y="724"/>
                  <a:pt x="420" y="724"/>
                </a:cubicBezTo>
                <a:close/>
                <a:moveTo>
                  <a:pt x="1260" y="1564"/>
                </a:moveTo>
                <a:cubicBezTo>
                  <a:pt x="1161" y="1564"/>
                  <a:pt x="1080" y="1483"/>
                  <a:pt x="1080" y="1384"/>
                </a:cubicBezTo>
                <a:cubicBezTo>
                  <a:pt x="1080" y="1264"/>
                  <a:pt x="1080" y="1264"/>
                  <a:pt x="1080" y="1264"/>
                </a:cubicBezTo>
                <a:cubicBezTo>
                  <a:pt x="1080" y="1165"/>
                  <a:pt x="1161" y="1084"/>
                  <a:pt x="1260" y="1084"/>
                </a:cubicBezTo>
                <a:cubicBezTo>
                  <a:pt x="1293" y="1084"/>
                  <a:pt x="1320" y="1057"/>
                  <a:pt x="1320" y="1024"/>
                </a:cubicBezTo>
                <a:cubicBezTo>
                  <a:pt x="1320" y="991"/>
                  <a:pt x="1347" y="964"/>
                  <a:pt x="1380" y="964"/>
                </a:cubicBezTo>
                <a:cubicBezTo>
                  <a:pt x="1413" y="964"/>
                  <a:pt x="1440" y="991"/>
                  <a:pt x="1440" y="1024"/>
                </a:cubicBezTo>
                <a:cubicBezTo>
                  <a:pt x="1440" y="1123"/>
                  <a:pt x="1359" y="1204"/>
                  <a:pt x="1260" y="1204"/>
                </a:cubicBezTo>
                <a:cubicBezTo>
                  <a:pt x="1227" y="1204"/>
                  <a:pt x="1200" y="1231"/>
                  <a:pt x="1200" y="1264"/>
                </a:cubicBezTo>
                <a:cubicBezTo>
                  <a:pt x="1200" y="1384"/>
                  <a:pt x="1200" y="1384"/>
                  <a:pt x="1200" y="1384"/>
                </a:cubicBezTo>
                <a:cubicBezTo>
                  <a:pt x="1200" y="1417"/>
                  <a:pt x="1227" y="1444"/>
                  <a:pt x="1260" y="1444"/>
                </a:cubicBezTo>
                <a:cubicBezTo>
                  <a:pt x="1293" y="1444"/>
                  <a:pt x="1320" y="1471"/>
                  <a:pt x="1320" y="1504"/>
                </a:cubicBezTo>
                <a:cubicBezTo>
                  <a:pt x="1320" y="1537"/>
                  <a:pt x="1293" y="1564"/>
                  <a:pt x="1260" y="1564"/>
                </a:cubicBezTo>
                <a:close/>
                <a:moveTo>
                  <a:pt x="360" y="1024"/>
                </a:moveTo>
                <a:cubicBezTo>
                  <a:pt x="360" y="991"/>
                  <a:pt x="387" y="964"/>
                  <a:pt x="420" y="964"/>
                </a:cubicBezTo>
                <a:cubicBezTo>
                  <a:pt x="453" y="964"/>
                  <a:pt x="480" y="991"/>
                  <a:pt x="480" y="1024"/>
                </a:cubicBezTo>
                <a:cubicBezTo>
                  <a:pt x="480" y="1057"/>
                  <a:pt x="507" y="1084"/>
                  <a:pt x="540" y="1084"/>
                </a:cubicBezTo>
                <a:cubicBezTo>
                  <a:pt x="639" y="1084"/>
                  <a:pt x="720" y="1165"/>
                  <a:pt x="720" y="1264"/>
                </a:cubicBezTo>
                <a:cubicBezTo>
                  <a:pt x="720" y="1384"/>
                  <a:pt x="720" y="1384"/>
                  <a:pt x="720" y="1384"/>
                </a:cubicBezTo>
                <a:cubicBezTo>
                  <a:pt x="720" y="1483"/>
                  <a:pt x="639" y="1564"/>
                  <a:pt x="540" y="1564"/>
                </a:cubicBezTo>
                <a:cubicBezTo>
                  <a:pt x="507" y="1564"/>
                  <a:pt x="480" y="1537"/>
                  <a:pt x="480" y="1504"/>
                </a:cubicBezTo>
                <a:cubicBezTo>
                  <a:pt x="480" y="1471"/>
                  <a:pt x="507" y="1444"/>
                  <a:pt x="540" y="1444"/>
                </a:cubicBezTo>
                <a:cubicBezTo>
                  <a:pt x="573" y="1444"/>
                  <a:pt x="600" y="1417"/>
                  <a:pt x="600" y="1384"/>
                </a:cubicBezTo>
                <a:cubicBezTo>
                  <a:pt x="600" y="1264"/>
                  <a:pt x="600" y="1264"/>
                  <a:pt x="600" y="1264"/>
                </a:cubicBezTo>
                <a:cubicBezTo>
                  <a:pt x="600" y="1231"/>
                  <a:pt x="573" y="1204"/>
                  <a:pt x="540" y="1204"/>
                </a:cubicBezTo>
                <a:cubicBezTo>
                  <a:pt x="441" y="1204"/>
                  <a:pt x="360" y="1123"/>
                  <a:pt x="360" y="10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56" name="Freeform 53"/>
          <p:cNvSpPr>
            <a:spLocks noEditPoints="1"/>
          </p:cNvSpPr>
          <p:nvPr/>
        </p:nvSpPr>
        <p:spPr bwMode="auto">
          <a:xfrm>
            <a:off x="1450040" y="1889091"/>
            <a:ext cx="392504" cy="392504"/>
          </a:xfrm>
          <a:custGeom>
            <a:avLst/>
            <a:gdLst>
              <a:gd name="T0" fmla="*/ 300 w 2048"/>
              <a:gd name="T1" fmla="*/ 1080 h 2048"/>
              <a:gd name="T2" fmla="*/ 360 w 2048"/>
              <a:gd name="T3" fmla="*/ 960 h 2048"/>
              <a:gd name="T4" fmla="*/ 445 w 2048"/>
              <a:gd name="T5" fmla="*/ 1091 h 2048"/>
              <a:gd name="T6" fmla="*/ 773 w 2048"/>
              <a:gd name="T7" fmla="*/ 1114 h 2048"/>
              <a:gd name="T8" fmla="*/ 999 w 2048"/>
              <a:gd name="T9" fmla="*/ 1032 h 2048"/>
              <a:gd name="T10" fmla="*/ 1224 w 2048"/>
              <a:gd name="T11" fmla="*/ 949 h 2048"/>
              <a:gd name="T12" fmla="*/ 1461 w 2048"/>
              <a:gd name="T13" fmla="*/ 840 h 2048"/>
              <a:gd name="T14" fmla="*/ 1688 w 2048"/>
              <a:gd name="T15" fmla="*/ 900 h 2048"/>
              <a:gd name="T16" fmla="*/ 1988 w 2048"/>
              <a:gd name="T17" fmla="*/ 960 h 2048"/>
              <a:gd name="T18" fmla="*/ 2048 w 2048"/>
              <a:gd name="T19" fmla="*/ 60 h 2048"/>
              <a:gd name="T20" fmla="*/ 1748 w 2048"/>
              <a:gd name="T21" fmla="*/ 0 h 2048"/>
              <a:gd name="T22" fmla="*/ 1688 w 2048"/>
              <a:gd name="T23" fmla="*/ 120 h 2048"/>
              <a:gd name="T24" fmla="*/ 1511 w 2048"/>
              <a:gd name="T25" fmla="*/ 102 h 2048"/>
              <a:gd name="T26" fmla="*/ 1334 w 2048"/>
              <a:gd name="T27" fmla="*/ 0 h 2048"/>
              <a:gd name="T28" fmla="*/ 858 w 2048"/>
              <a:gd name="T29" fmla="*/ 39 h 2048"/>
              <a:gd name="T30" fmla="*/ 360 w 2048"/>
              <a:gd name="T31" fmla="*/ 240 h 2048"/>
              <a:gd name="T32" fmla="*/ 300 w 2048"/>
              <a:gd name="T33" fmla="*/ 120 h 2048"/>
              <a:gd name="T34" fmla="*/ 0 w 2048"/>
              <a:gd name="T35" fmla="*/ 180 h 2048"/>
              <a:gd name="T36" fmla="*/ 60 w 2048"/>
              <a:gd name="T37" fmla="*/ 1080 h 2048"/>
              <a:gd name="T38" fmla="*/ 1928 w 2048"/>
              <a:gd name="T39" fmla="*/ 120 h 2048"/>
              <a:gd name="T40" fmla="*/ 1808 w 2048"/>
              <a:gd name="T41" fmla="*/ 840 h 2048"/>
              <a:gd name="T42" fmla="*/ 623 w 2048"/>
              <a:gd name="T43" fmla="*/ 381 h 2048"/>
              <a:gd name="T44" fmla="*/ 970 w 2048"/>
              <a:gd name="T45" fmla="*/ 120 h 2048"/>
              <a:gd name="T46" fmla="*/ 1377 w 2048"/>
              <a:gd name="T47" fmla="*/ 138 h 2048"/>
              <a:gd name="T48" fmla="*/ 1554 w 2048"/>
              <a:gd name="T49" fmla="*/ 240 h 2048"/>
              <a:gd name="T50" fmla="*/ 1688 w 2048"/>
              <a:gd name="T51" fmla="*/ 720 h 2048"/>
              <a:gd name="T52" fmla="*/ 1298 w 2048"/>
              <a:gd name="T53" fmla="*/ 279 h 2048"/>
              <a:gd name="T54" fmla="*/ 1012 w 2048"/>
              <a:gd name="T55" fmla="*/ 240 h 2048"/>
              <a:gd name="T56" fmla="*/ 698 w 2048"/>
              <a:gd name="T57" fmla="*/ 474 h 2048"/>
              <a:gd name="T58" fmla="*/ 623 w 2048"/>
              <a:gd name="T59" fmla="*/ 381 h 2048"/>
              <a:gd name="T60" fmla="*/ 494 w 2048"/>
              <a:gd name="T61" fmla="*/ 360 h 2048"/>
              <a:gd name="T62" fmla="*/ 773 w 2048"/>
              <a:gd name="T63" fmla="*/ 568 h 2048"/>
              <a:gd name="T64" fmla="*/ 1200 w 2048"/>
              <a:gd name="T65" fmla="*/ 360 h 2048"/>
              <a:gd name="T66" fmla="*/ 1311 w 2048"/>
              <a:gd name="T67" fmla="*/ 838 h 2048"/>
              <a:gd name="T68" fmla="*/ 1169 w 2048"/>
              <a:gd name="T69" fmla="*/ 621 h 2048"/>
              <a:gd name="T70" fmla="*/ 1056 w 2048"/>
              <a:gd name="T71" fmla="*/ 662 h 2048"/>
              <a:gd name="T72" fmla="*/ 1086 w 2048"/>
              <a:gd name="T73" fmla="*/ 921 h 2048"/>
              <a:gd name="T74" fmla="*/ 945 w 2048"/>
              <a:gd name="T75" fmla="*/ 706 h 2048"/>
              <a:gd name="T76" fmla="*/ 832 w 2048"/>
              <a:gd name="T77" fmla="*/ 746 h 2048"/>
              <a:gd name="T78" fmla="*/ 896 w 2048"/>
              <a:gd name="T79" fmla="*/ 926 h 2048"/>
              <a:gd name="T80" fmla="*/ 784 w 2048"/>
              <a:gd name="T81" fmla="*/ 968 h 2048"/>
              <a:gd name="T82" fmla="*/ 642 w 2048"/>
              <a:gd name="T83" fmla="*/ 754 h 2048"/>
              <a:gd name="T84" fmla="*/ 671 w 2048"/>
              <a:gd name="T85" fmla="*/ 1009 h 2048"/>
              <a:gd name="T86" fmla="*/ 558 w 2048"/>
              <a:gd name="T87" fmla="*/ 1050 h 2048"/>
              <a:gd name="T88" fmla="*/ 439 w 2048"/>
              <a:gd name="T89" fmla="*/ 840 h 2048"/>
              <a:gd name="T90" fmla="*/ 360 w 2048"/>
              <a:gd name="T91" fmla="*/ 360 h 2048"/>
              <a:gd name="T92" fmla="*/ 240 w 2048"/>
              <a:gd name="T93" fmla="*/ 240 h 2048"/>
              <a:gd name="T94" fmla="*/ 120 w 2048"/>
              <a:gd name="T95" fmla="*/ 960 h 2048"/>
              <a:gd name="T96" fmla="*/ 1419 w 2048"/>
              <a:gd name="T97" fmla="*/ 1212 h 2048"/>
              <a:gd name="T98" fmla="*/ 1285 w 2048"/>
              <a:gd name="T99" fmla="*/ 1292 h 2048"/>
              <a:gd name="T100" fmla="*/ 604 w 2048"/>
              <a:gd name="T101" fmla="*/ 1624 h 2048"/>
              <a:gd name="T102" fmla="*/ 1444 w 2048"/>
              <a:gd name="T103" fmla="*/ 1624 h 2048"/>
              <a:gd name="T104" fmla="*/ 1432 w 2048"/>
              <a:gd name="T105" fmla="*/ 1296 h 2048"/>
              <a:gd name="T106" fmla="*/ 1024 w 2048"/>
              <a:gd name="T107" fmla="*/ 1928 h 2048"/>
              <a:gd name="T108" fmla="*/ 1024 w 2048"/>
              <a:gd name="T109" fmla="*/ 1320 h 2048"/>
              <a:gd name="T110" fmla="*/ 1018 w 2048"/>
              <a:gd name="T111" fmla="*/ 1655 h 2048"/>
              <a:gd name="T112" fmla="*/ 862 w 2048"/>
              <a:gd name="T113" fmla="*/ 1581 h 2048"/>
              <a:gd name="T114" fmla="*/ 981 w 2048"/>
              <a:gd name="T115" fmla="*/ 1790 h 2048"/>
              <a:gd name="T116" fmla="*/ 1028 w 2048"/>
              <a:gd name="T117" fmla="*/ 1808 h 2048"/>
              <a:gd name="T118" fmla="*/ 1291 w 2048"/>
              <a:gd name="T119" fmla="*/ 1487 h 2048"/>
              <a:gd name="T120" fmla="*/ 1024 w 2048"/>
              <a:gd name="T121" fmla="*/ 192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48" h="2048">
                <a:moveTo>
                  <a:pt x="60" y="1080"/>
                </a:moveTo>
                <a:cubicBezTo>
                  <a:pt x="300" y="1080"/>
                  <a:pt x="300" y="1080"/>
                  <a:pt x="300" y="1080"/>
                </a:cubicBezTo>
                <a:cubicBezTo>
                  <a:pt x="333" y="1080"/>
                  <a:pt x="360" y="1053"/>
                  <a:pt x="360" y="1020"/>
                </a:cubicBezTo>
                <a:cubicBezTo>
                  <a:pt x="360" y="960"/>
                  <a:pt x="360" y="960"/>
                  <a:pt x="360" y="960"/>
                </a:cubicBezTo>
                <a:cubicBezTo>
                  <a:pt x="397" y="960"/>
                  <a:pt x="397" y="960"/>
                  <a:pt x="397" y="960"/>
                </a:cubicBezTo>
                <a:cubicBezTo>
                  <a:pt x="445" y="1091"/>
                  <a:pt x="445" y="1091"/>
                  <a:pt x="445" y="1091"/>
                </a:cubicBezTo>
                <a:cubicBezTo>
                  <a:pt x="480" y="1185"/>
                  <a:pt x="583" y="1232"/>
                  <a:pt x="676" y="1198"/>
                </a:cubicBezTo>
                <a:cubicBezTo>
                  <a:pt x="718" y="1183"/>
                  <a:pt x="752" y="1153"/>
                  <a:pt x="773" y="1114"/>
                </a:cubicBezTo>
                <a:cubicBezTo>
                  <a:pt x="814" y="1131"/>
                  <a:pt x="860" y="1131"/>
                  <a:pt x="902" y="1116"/>
                </a:cubicBezTo>
                <a:cubicBezTo>
                  <a:pt x="945" y="1100"/>
                  <a:pt x="978" y="1069"/>
                  <a:pt x="999" y="1032"/>
                </a:cubicBezTo>
                <a:cubicBezTo>
                  <a:pt x="1040" y="1048"/>
                  <a:pt x="1085" y="1049"/>
                  <a:pt x="1127" y="1033"/>
                </a:cubicBezTo>
                <a:cubicBezTo>
                  <a:pt x="1169" y="1018"/>
                  <a:pt x="1203" y="988"/>
                  <a:pt x="1224" y="949"/>
                </a:cubicBezTo>
                <a:cubicBezTo>
                  <a:pt x="1264" y="965"/>
                  <a:pt x="1309" y="967"/>
                  <a:pt x="1352" y="951"/>
                </a:cubicBezTo>
                <a:cubicBezTo>
                  <a:pt x="1405" y="932"/>
                  <a:pt x="1444" y="890"/>
                  <a:pt x="1461" y="840"/>
                </a:cubicBezTo>
                <a:cubicBezTo>
                  <a:pt x="1688" y="840"/>
                  <a:pt x="1688" y="840"/>
                  <a:pt x="1688" y="840"/>
                </a:cubicBezTo>
                <a:cubicBezTo>
                  <a:pt x="1688" y="900"/>
                  <a:pt x="1688" y="900"/>
                  <a:pt x="1688" y="900"/>
                </a:cubicBezTo>
                <a:cubicBezTo>
                  <a:pt x="1688" y="933"/>
                  <a:pt x="1715" y="960"/>
                  <a:pt x="1748" y="960"/>
                </a:cubicBezTo>
                <a:cubicBezTo>
                  <a:pt x="1988" y="960"/>
                  <a:pt x="1988" y="960"/>
                  <a:pt x="1988" y="960"/>
                </a:cubicBezTo>
                <a:cubicBezTo>
                  <a:pt x="2021" y="960"/>
                  <a:pt x="2048" y="933"/>
                  <a:pt x="2048" y="900"/>
                </a:cubicBezTo>
                <a:cubicBezTo>
                  <a:pt x="2048" y="60"/>
                  <a:pt x="2048" y="60"/>
                  <a:pt x="2048" y="60"/>
                </a:cubicBezTo>
                <a:cubicBezTo>
                  <a:pt x="2048" y="27"/>
                  <a:pt x="2021" y="0"/>
                  <a:pt x="1988" y="0"/>
                </a:cubicBezTo>
                <a:cubicBezTo>
                  <a:pt x="1748" y="0"/>
                  <a:pt x="1748" y="0"/>
                  <a:pt x="1748" y="0"/>
                </a:cubicBezTo>
                <a:cubicBezTo>
                  <a:pt x="1715" y="0"/>
                  <a:pt x="1688" y="27"/>
                  <a:pt x="1688" y="60"/>
                </a:cubicBezTo>
                <a:cubicBezTo>
                  <a:pt x="1688" y="120"/>
                  <a:pt x="1688" y="120"/>
                  <a:pt x="1688" y="120"/>
                </a:cubicBezTo>
                <a:cubicBezTo>
                  <a:pt x="1554" y="120"/>
                  <a:pt x="1554" y="120"/>
                  <a:pt x="1554" y="120"/>
                </a:cubicBezTo>
                <a:cubicBezTo>
                  <a:pt x="1538" y="120"/>
                  <a:pt x="1522" y="114"/>
                  <a:pt x="1511" y="102"/>
                </a:cubicBezTo>
                <a:cubicBezTo>
                  <a:pt x="1461" y="53"/>
                  <a:pt x="1461" y="53"/>
                  <a:pt x="1461" y="53"/>
                </a:cubicBezTo>
                <a:cubicBezTo>
                  <a:pt x="1427" y="19"/>
                  <a:pt x="1382" y="0"/>
                  <a:pt x="1334" y="0"/>
                </a:cubicBezTo>
                <a:cubicBezTo>
                  <a:pt x="970" y="0"/>
                  <a:pt x="970" y="0"/>
                  <a:pt x="970" y="0"/>
                </a:cubicBezTo>
                <a:cubicBezTo>
                  <a:pt x="929" y="0"/>
                  <a:pt x="889" y="14"/>
                  <a:pt x="858" y="39"/>
                </a:cubicBezTo>
                <a:cubicBezTo>
                  <a:pt x="607" y="240"/>
                  <a:pt x="607" y="240"/>
                  <a:pt x="607" y="240"/>
                </a:cubicBezTo>
                <a:cubicBezTo>
                  <a:pt x="360" y="240"/>
                  <a:pt x="360" y="240"/>
                  <a:pt x="360" y="240"/>
                </a:cubicBezTo>
                <a:cubicBezTo>
                  <a:pt x="360" y="180"/>
                  <a:pt x="360" y="180"/>
                  <a:pt x="360" y="180"/>
                </a:cubicBezTo>
                <a:cubicBezTo>
                  <a:pt x="360" y="147"/>
                  <a:pt x="333" y="120"/>
                  <a:pt x="300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27" y="120"/>
                  <a:pt x="0" y="147"/>
                  <a:pt x="0" y="180"/>
                </a:cubicBezTo>
                <a:cubicBezTo>
                  <a:pt x="0" y="1020"/>
                  <a:pt x="0" y="1020"/>
                  <a:pt x="0" y="1020"/>
                </a:cubicBezTo>
                <a:cubicBezTo>
                  <a:pt x="0" y="1053"/>
                  <a:pt x="27" y="1080"/>
                  <a:pt x="60" y="1080"/>
                </a:cubicBezTo>
                <a:close/>
                <a:moveTo>
                  <a:pt x="1808" y="120"/>
                </a:moveTo>
                <a:cubicBezTo>
                  <a:pt x="1928" y="120"/>
                  <a:pt x="1928" y="120"/>
                  <a:pt x="1928" y="120"/>
                </a:cubicBezTo>
                <a:cubicBezTo>
                  <a:pt x="1928" y="840"/>
                  <a:pt x="1928" y="840"/>
                  <a:pt x="1928" y="840"/>
                </a:cubicBezTo>
                <a:cubicBezTo>
                  <a:pt x="1808" y="840"/>
                  <a:pt x="1808" y="840"/>
                  <a:pt x="1808" y="840"/>
                </a:cubicBezTo>
                <a:lnTo>
                  <a:pt x="1808" y="120"/>
                </a:lnTo>
                <a:close/>
                <a:moveTo>
                  <a:pt x="623" y="381"/>
                </a:moveTo>
                <a:cubicBezTo>
                  <a:pt x="933" y="133"/>
                  <a:pt x="933" y="133"/>
                  <a:pt x="933" y="133"/>
                </a:cubicBezTo>
                <a:cubicBezTo>
                  <a:pt x="943" y="125"/>
                  <a:pt x="956" y="120"/>
                  <a:pt x="970" y="120"/>
                </a:cubicBezTo>
                <a:cubicBezTo>
                  <a:pt x="1334" y="120"/>
                  <a:pt x="1334" y="120"/>
                  <a:pt x="1334" y="120"/>
                </a:cubicBezTo>
                <a:cubicBezTo>
                  <a:pt x="1350" y="120"/>
                  <a:pt x="1365" y="126"/>
                  <a:pt x="1377" y="138"/>
                </a:cubicBezTo>
                <a:cubicBezTo>
                  <a:pt x="1426" y="187"/>
                  <a:pt x="1426" y="187"/>
                  <a:pt x="1426" y="187"/>
                </a:cubicBezTo>
                <a:cubicBezTo>
                  <a:pt x="1460" y="221"/>
                  <a:pt x="1505" y="240"/>
                  <a:pt x="1554" y="240"/>
                </a:cubicBezTo>
                <a:cubicBezTo>
                  <a:pt x="1688" y="240"/>
                  <a:pt x="1688" y="240"/>
                  <a:pt x="1688" y="240"/>
                </a:cubicBezTo>
                <a:cubicBezTo>
                  <a:pt x="1688" y="720"/>
                  <a:pt x="1688" y="720"/>
                  <a:pt x="1688" y="720"/>
                </a:cubicBezTo>
                <a:cubicBezTo>
                  <a:pt x="1460" y="720"/>
                  <a:pt x="1460" y="720"/>
                  <a:pt x="1460" y="720"/>
                </a:cubicBezTo>
                <a:cubicBezTo>
                  <a:pt x="1298" y="279"/>
                  <a:pt x="1298" y="279"/>
                  <a:pt x="1298" y="279"/>
                </a:cubicBezTo>
                <a:cubicBezTo>
                  <a:pt x="1290" y="256"/>
                  <a:pt x="1267" y="240"/>
                  <a:pt x="1242" y="240"/>
                </a:cubicBezTo>
                <a:cubicBezTo>
                  <a:pt x="1012" y="240"/>
                  <a:pt x="1012" y="240"/>
                  <a:pt x="1012" y="240"/>
                </a:cubicBezTo>
                <a:cubicBezTo>
                  <a:pt x="999" y="240"/>
                  <a:pt x="985" y="245"/>
                  <a:pt x="975" y="253"/>
                </a:cubicBezTo>
                <a:cubicBezTo>
                  <a:pt x="698" y="474"/>
                  <a:pt x="698" y="474"/>
                  <a:pt x="698" y="474"/>
                </a:cubicBezTo>
                <a:cubicBezTo>
                  <a:pt x="673" y="495"/>
                  <a:pt x="635" y="491"/>
                  <a:pt x="614" y="465"/>
                </a:cubicBezTo>
                <a:cubicBezTo>
                  <a:pt x="593" y="439"/>
                  <a:pt x="597" y="401"/>
                  <a:pt x="623" y="381"/>
                </a:cubicBezTo>
                <a:close/>
                <a:moveTo>
                  <a:pt x="360" y="360"/>
                </a:moveTo>
                <a:cubicBezTo>
                  <a:pt x="494" y="360"/>
                  <a:pt x="494" y="360"/>
                  <a:pt x="494" y="360"/>
                </a:cubicBezTo>
                <a:cubicBezTo>
                  <a:pt x="470" y="418"/>
                  <a:pt x="478" y="487"/>
                  <a:pt x="520" y="540"/>
                </a:cubicBezTo>
                <a:cubicBezTo>
                  <a:pt x="582" y="617"/>
                  <a:pt x="696" y="630"/>
                  <a:pt x="773" y="568"/>
                </a:cubicBezTo>
                <a:cubicBezTo>
                  <a:pt x="1033" y="360"/>
                  <a:pt x="1033" y="360"/>
                  <a:pt x="1033" y="360"/>
                </a:cubicBezTo>
                <a:cubicBezTo>
                  <a:pt x="1200" y="360"/>
                  <a:pt x="1200" y="360"/>
                  <a:pt x="1200" y="360"/>
                </a:cubicBezTo>
                <a:cubicBezTo>
                  <a:pt x="1347" y="761"/>
                  <a:pt x="1347" y="761"/>
                  <a:pt x="1347" y="761"/>
                </a:cubicBezTo>
                <a:cubicBezTo>
                  <a:pt x="1358" y="792"/>
                  <a:pt x="1342" y="827"/>
                  <a:pt x="1311" y="838"/>
                </a:cubicBezTo>
                <a:cubicBezTo>
                  <a:pt x="1280" y="850"/>
                  <a:pt x="1246" y="834"/>
                  <a:pt x="1234" y="803"/>
                </a:cubicBezTo>
                <a:cubicBezTo>
                  <a:pt x="1169" y="621"/>
                  <a:pt x="1169" y="621"/>
                  <a:pt x="1169" y="621"/>
                </a:cubicBezTo>
                <a:cubicBezTo>
                  <a:pt x="1158" y="590"/>
                  <a:pt x="1124" y="574"/>
                  <a:pt x="1093" y="585"/>
                </a:cubicBezTo>
                <a:cubicBezTo>
                  <a:pt x="1061" y="596"/>
                  <a:pt x="1045" y="631"/>
                  <a:pt x="1056" y="662"/>
                </a:cubicBezTo>
                <a:cubicBezTo>
                  <a:pt x="1122" y="844"/>
                  <a:pt x="1122" y="844"/>
                  <a:pt x="1122" y="844"/>
                </a:cubicBezTo>
                <a:cubicBezTo>
                  <a:pt x="1133" y="875"/>
                  <a:pt x="1117" y="909"/>
                  <a:pt x="1086" y="921"/>
                </a:cubicBezTo>
                <a:cubicBezTo>
                  <a:pt x="1055" y="932"/>
                  <a:pt x="1020" y="916"/>
                  <a:pt x="1009" y="885"/>
                </a:cubicBezTo>
                <a:cubicBezTo>
                  <a:pt x="945" y="706"/>
                  <a:pt x="945" y="706"/>
                  <a:pt x="945" y="706"/>
                </a:cubicBezTo>
                <a:cubicBezTo>
                  <a:pt x="934" y="674"/>
                  <a:pt x="899" y="658"/>
                  <a:pt x="868" y="669"/>
                </a:cubicBezTo>
                <a:cubicBezTo>
                  <a:pt x="837" y="680"/>
                  <a:pt x="821" y="715"/>
                  <a:pt x="832" y="746"/>
                </a:cubicBezTo>
                <a:cubicBezTo>
                  <a:pt x="896" y="926"/>
                  <a:pt x="896" y="926"/>
                  <a:pt x="896" y="926"/>
                </a:cubicBezTo>
                <a:cubicBezTo>
                  <a:pt x="896" y="926"/>
                  <a:pt x="896" y="926"/>
                  <a:pt x="896" y="926"/>
                </a:cubicBezTo>
                <a:cubicBezTo>
                  <a:pt x="908" y="957"/>
                  <a:pt x="892" y="992"/>
                  <a:pt x="860" y="1003"/>
                </a:cubicBezTo>
                <a:cubicBezTo>
                  <a:pt x="829" y="1015"/>
                  <a:pt x="795" y="998"/>
                  <a:pt x="784" y="968"/>
                </a:cubicBezTo>
                <a:cubicBezTo>
                  <a:pt x="719" y="790"/>
                  <a:pt x="719" y="790"/>
                  <a:pt x="719" y="790"/>
                </a:cubicBezTo>
                <a:cubicBezTo>
                  <a:pt x="708" y="759"/>
                  <a:pt x="673" y="743"/>
                  <a:pt x="642" y="754"/>
                </a:cubicBezTo>
                <a:cubicBezTo>
                  <a:pt x="611" y="765"/>
                  <a:pt x="595" y="800"/>
                  <a:pt x="606" y="831"/>
                </a:cubicBezTo>
                <a:cubicBezTo>
                  <a:pt x="671" y="1009"/>
                  <a:pt x="671" y="1009"/>
                  <a:pt x="671" y="1009"/>
                </a:cubicBezTo>
                <a:cubicBezTo>
                  <a:pt x="682" y="1040"/>
                  <a:pt x="666" y="1074"/>
                  <a:pt x="635" y="1086"/>
                </a:cubicBezTo>
                <a:cubicBezTo>
                  <a:pt x="604" y="1097"/>
                  <a:pt x="569" y="1081"/>
                  <a:pt x="558" y="1050"/>
                </a:cubicBezTo>
                <a:cubicBezTo>
                  <a:pt x="496" y="879"/>
                  <a:pt x="496" y="879"/>
                  <a:pt x="496" y="879"/>
                </a:cubicBezTo>
                <a:cubicBezTo>
                  <a:pt x="487" y="856"/>
                  <a:pt x="465" y="840"/>
                  <a:pt x="439" y="840"/>
                </a:cubicBezTo>
                <a:cubicBezTo>
                  <a:pt x="360" y="840"/>
                  <a:pt x="360" y="840"/>
                  <a:pt x="360" y="840"/>
                </a:cubicBezTo>
                <a:lnTo>
                  <a:pt x="360" y="360"/>
                </a:lnTo>
                <a:close/>
                <a:moveTo>
                  <a:pt x="120" y="240"/>
                </a:moveTo>
                <a:cubicBezTo>
                  <a:pt x="240" y="240"/>
                  <a:pt x="240" y="240"/>
                  <a:pt x="240" y="240"/>
                </a:cubicBezTo>
                <a:cubicBezTo>
                  <a:pt x="240" y="960"/>
                  <a:pt x="240" y="960"/>
                  <a:pt x="240" y="960"/>
                </a:cubicBezTo>
                <a:cubicBezTo>
                  <a:pt x="120" y="960"/>
                  <a:pt x="120" y="960"/>
                  <a:pt x="120" y="960"/>
                </a:cubicBezTo>
                <a:lnTo>
                  <a:pt x="120" y="240"/>
                </a:lnTo>
                <a:close/>
                <a:moveTo>
                  <a:pt x="1419" y="1212"/>
                </a:moveTo>
                <a:cubicBezTo>
                  <a:pt x="1393" y="1192"/>
                  <a:pt x="1355" y="1198"/>
                  <a:pt x="1336" y="1224"/>
                </a:cubicBezTo>
                <a:cubicBezTo>
                  <a:pt x="1285" y="1292"/>
                  <a:pt x="1285" y="1292"/>
                  <a:pt x="1285" y="1292"/>
                </a:cubicBezTo>
                <a:cubicBezTo>
                  <a:pt x="1214" y="1235"/>
                  <a:pt x="1123" y="1200"/>
                  <a:pt x="1024" y="1200"/>
                </a:cubicBezTo>
                <a:cubicBezTo>
                  <a:pt x="792" y="1200"/>
                  <a:pt x="604" y="1390"/>
                  <a:pt x="604" y="1624"/>
                </a:cubicBezTo>
                <a:cubicBezTo>
                  <a:pt x="604" y="1858"/>
                  <a:pt x="792" y="2048"/>
                  <a:pt x="1024" y="2048"/>
                </a:cubicBezTo>
                <a:cubicBezTo>
                  <a:pt x="1255" y="2048"/>
                  <a:pt x="1444" y="1858"/>
                  <a:pt x="1444" y="1624"/>
                </a:cubicBezTo>
                <a:cubicBezTo>
                  <a:pt x="1444" y="1534"/>
                  <a:pt x="1416" y="1451"/>
                  <a:pt x="1368" y="1382"/>
                </a:cubicBezTo>
                <a:cubicBezTo>
                  <a:pt x="1432" y="1296"/>
                  <a:pt x="1432" y="1296"/>
                  <a:pt x="1432" y="1296"/>
                </a:cubicBezTo>
                <a:cubicBezTo>
                  <a:pt x="1452" y="1269"/>
                  <a:pt x="1446" y="1231"/>
                  <a:pt x="1419" y="1212"/>
                </a:cubicBezTo>
                <a:close/>
                <a:moveTo>
                  <a:pt x="1024" y="1928"/>
                </a:moveTo>
                <a:cubicBezTo>
                  <a:pt x="858" y="1928"/>
                  <a:pt x="724" y="1792"/>
                  <a:pt x="724" y="1624"/>
                </a:cubicBezTo>
                <a:cubicBezTo>
                  <a:pt x="724" y="1456"/>
                  <a:pt x="858" y="1320"/>
                  <a:pt x="1024" y="1320"/>
                </a:cubicBezTo>
                <a:cubicBezTo>
                  <a:pt x="1096" y="1320"/>
                  <a:pt x="1162" y="1346"/>
                  <a:pt x="1214" y="1389"/>
                </a:cubicBezTo>
                <a:cubicBezTo>
                  <a:pt x="1018" y="1655"/>
                  <a:pt x="1018" y="1655"/>
                  <a:pt x="1018" y="1655"/>
                </a:cubicBezTo>
                <a:cubicBezTo>
                  <a:pt x="947" y="1582"/>
                  <a:pt x="947" y="1582"/>
                  <a:pt x="947" y="1582"/>
                </a:cubicBezTo>
                <a:cubicBezTo>
                  <a:pt x="924" y="1558"/>
                  <a:pt x="886" y="1558"/>
                  <a:pt x="862" y="1581"/>
                </a:cubicBezTo>
                <a:cubicBezTo>
                  <a:pt x="838" y="1604"/>
                  <a:pt x="838" y="1642"/>
                  <a:pt x="861" y="1666"/>
                </a:cubicBezTo>
                <a:cubicBezTo>
                  <a:pt x="981" y="1790"/>
                  <a:pt x="981" y="1790"/>
                  <a:pt x="981" y="1790"/>
                </a:cubicBezTo>
                <a:cubicBezTo>
                  <a:pt x="992" y="1801"/>
                  <a:pt x="1008" y="1808"/>
                  <a:pt x="1024" y="1808"/>
                </a:cubicBezTo>
                <a:cubicBezTo>
                  <a:pt x="1025" y="1808"/>
                  <a:pt x="1026" y="1808"/>
                  <a:pt x="1028" y="1808"/>
                </a:cubicBezTo>
                <a:cubicBezTo>
                  <a:pt x="1045" y="1807"/>
                  <a:pt x="1062" y="1798"/>
                  <a:pt x="1072" y="1784"/>
                </a:cubicBezTo>
                <a:cubicBezTo>
                  <a:pt x="1291" y="1487"/>
                  <a:pt x="1291" y="1487"/>
                  <a:pt x="1291" y="1487"/>
                </a:cubicBezTo>
                <a:cubicBezTo>
                  <a:pt x="1312" y="1528"/>
                  <a:pt x="1324" y="1575"/>
                  <a:pt x="1324" y="1624"/>
                </a:cubicBezTo>
                <a:cubicBezTo>
                  <a:pt x="1324" y="1792"/>
                  <a:pt x="1189" y="1928"/>
                  <a:pt x="1024" y="19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61" name="TextBox 160"/>
          <p:cNvSpPr txBox="1"/>
          <p:nvPr/>
        </p:nvSpPr>
        <p:spPr>
          <a:xfrm>
            <a:off x="6457951" y="1193483"/>
            <a:ext cx="5010151" cy="469359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500"/>
              </a:spcBef>
            </a:pPr>
            <a:r>
              <a:rPr lang="fa-IR" sz="2000" i="1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مارکتینگ</a:t>
            </a:r>
            <a:endParaRPr lang="en-US" sz="2000" i="1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62" name="Freeform 342"/>
          <p:cNvSpPr>
            <a:spLocks noEditPoints="1"/>
          </p:cNvSpPr>
          <p:nvPr/>
        </p:nvSpPr>
        <p:spPr bwMode="auto">
          <a:xfrm>
            <a:off x="6744750" y="2561239"/>
            <a:ext cx="321889" cy="392416"/>
          </a:xfrm>
          <a:custGeom>
            <a:avLst/>
            <a:gdLst>
              <a:gd name="T0" fmla="*/ 1500 w 1680"/>
              <a:gd name="T1" fmla="*/ 2048 h 2048"/>
              <a:gd name="T2" fmla="*/ 1680 w 1680"/>
              <a:gd name="T3" fmla="*/ 180 h 2048"/>
              <a:gd name="T4" fmla="*/ 180 w 1680"/>
              <a:gd name="T5" fmla="*/ 0 h 2048"/>
              <a:gd name="T6" fmla="*/ 0 w 1680"/>
              <a:gd name="T7" fmla="*/ 1868 h 2048"/>
              <a:gd name="T8" fmla="*/ 600 w 1680"/>
              <a:gd name="T9" fmla="*/ 1928 h 2048"/>
              <a:gd name="T10" fmla="*/ 360 w 1680"/>
              <a:gd name="T11" fmla="*/ 1688 h 2048"/>
              <a:gd name="T12" fmla="*/ 600 w 1680"/>
              <a:gd name="T13" fmla="*/ 1928 h 2048"/>
              <a:gd name="T14" fmla="*/ 360 w 1680"/>
              <a:gd name="T15" fmla="*/ 1568 h 2048"/>
              <a:gd name="T16" fmla="*/ 600 w 1680"/>
              <a:gd name="T17" fmla="*/ 1328 h 2048"/>
              <a:gd name="T18" fmla="*/ 600 w 1680"/>
              <a:gd name="T19" fmla="*/ 1208 h 2048"/>
              <a:gd name="T20" fmla="*/ 360 w 1680"/>
              <a:gd name="T21" fmla="*/ 968 h 2048"/>
              <a:gd name="T22" fmla="*/ 600 w 1680"/>
              <a:gd name="T23" fmla="*/ 1208 h 2048"/>
              <a:gd name="T24" fmla="*/ 720 w 1680"/>
              <a:gd name="T25" fmla="*/ 1928 h 2048"/>
              <a:gd name="T26" fmla="*/ 960 w 1680"/>
              <a:gd name="T27" fmla="*/ 1688 h 2048"/>
              <a:gd name="T28" fmla="*/ 960 w 1680"/>
              <a:gd name="T29" fmla="*/ 1568 h 2048"/>
              <a:gd name="T30" fmla="*/ 720 w 1680"/>
              <a:gd name="T31" fmla="*/ 1328 h 2048"/>
              <a:gd name="T32" fmla="*/ 960 w 1680"/>
              <a:gd name="T33" fmla="*/ 1568 h 2048"/>
              <a:gd name="T34" fmla="*/ 720 w 1680"/>
              <a:gd name="T35" fmla="*/ 1208 h 2048"/>
              <a:gd name="T36" fmla="*/ 960 w 1680"/>
              <a:gd name="T37" fmla="*/ 968 h 2048"/>
              <a:gd name="T38" fmla="*/ 1320 w 1680"/>
              <a:gd name="T39" fmla="*/ 1928 h 2048"/>
              <a:gd name="T40" fmla="*/ 1080 w 1680"/>
              <a:gd name="T41" fmla="*/ 1328 h 2048"/>
              <a:gd name="T42" fmla="*/ 1320 w 1680"/>
              <a:gd name="T43" fmla="*/ 1928 h 2048"/>
              <a:gd name="T44" fmla="*/ 1080 w 1680"/>
              <a:gd name="T45" fmla="*/ 1208 h 2048"/>
              <a:gd name="T46" fmla="*/ 1320 w 1680"/>
              <a:gd name="T47" fmla="*/ 968 h 2048"/>
              <a:gd name="T48" fmla="*/ 120 w 1680"/>
              <a:gd name="T49" fmla="*/ 180 h 2048"/>
              <a:gd name="T50" fmla="*/ 1500 w 1680"/>
              <a:gd name="T51" fmla="*/ 120 h 2048"/>
              <a:gd name="T52" fmla="*/ 1560 w 1680"/>
              <a:gd name="T53" fmla="*/ 600 h 2048"/>
              <a:gd name="T54" fmla="*/ 120 w 1680"/>
              <a:gd name="T55" fmla="*/ 180 h 2048"/>
              <a:gd name="T56" fmla="*/ 1560 w 1680"/>
              <a:gd name="T57" fmla="*/ 720 h 2048"/>
              <a:gd name="T58" fmla="*/ 1500 w 1680"/>
              <a:gd name="T59" fmla="*/ 1928 h 2048"/>
              <a:gd name="T60" fmla="*/ 1440 w 1680"/>
              <a:gd name="T61" fmla="*/ 908 h 2048"/>
              <a:gd name="T62" fmla="*/ 300 w 1680"/>
              <a:gd name="T63" fmla="*/ 848 h 2048"/>
              <a:gd name="T64" fmla="*/ 240 w 1680"/>
              <a:gd name="T65" fmla="*/ 1928 h 2048"/>
              <a:gd name="T66" fmla="*/ 120 w 1680"/>
              <a:gd name="T67" fmla="*/ 1868 h 2048"/>
              <a:gd name="T68" fmla="*/ 1440 w 1680"/>
              <a:gd name="T69" fmla="*/ 420 h 2048"/>
              <a:gd name="T70" fmla="*/ 1320 w 1680"/>
              <a:gd name="T71" fmla="*/ 420 h 2048"/>
              <a:gd name="T72" fmla="*/ 1440 w 1680"/>
              <a:gd name="T73" fmla="*/ 420 h 2048"/>
              <a:gd name="T74" fmla="*/ 1140 w 1680"/>
              <a:gd name="T75" fmla="*/ 480 h 2048"/>
              <a:gd name="T76" fmla="*/ 1140 w 1680"/>
              <a:gd name="T77" fmla="*/ 360 h 2048"/>
              <a:gd name="T78" fmla="*/ 960 w 1680"/>
              <a:gd name="T79" fmla="*/ 420 h 2048"/>
              <a:gd name="T80" fmla="*/ 840 w 1680"/>
              <a:gd name="T81" fmla="*/ 420 h 2048"/>
              <a:gd name="T82" fmla="*/ 960 w 1680"/>
              <a:gd name="T83" fmla="*/ 42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80" h="2048">
                <a:moveTo>
                  <a:pt x="180" y="2048"/>
                </a:moveTo>
                <a:cubicBezTo>
                  <a:pt x="1500" y="2048"/>
                  <a:pt x="1500" y="2048"/>
                  <a:pt x="1500" y="2048"/>
                </a:cubicBezTo>
                <a:cubicBezTo>
                  <a:pt x="1599" y="2048"/>
                  <a:pt x="1680" y="1967"/>
                  <a:pt x="1680" y="1868"/>
                </a:cubicBezTo>
                <a:cubicBezTo>
                  <a:pt x="1680" y="180"/>
                  <a:pt x="1680" y="180"/>
                  <a:pt x="1680" y="180"/>
                </a:cubicBezTo>
                <a:cubicBezTo>
                  <a:pt x="1680" y="81"/>
                  <a:pt x="1599" y="0"/>
                  <a:pt x="150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1"/>
                  <a:pt x="0" y="180"/>
                </a:cubicBezTo>
                <a:cubicBezTo>
                  <a:pt x="0" y="1868"/>
                  <a:pt x="0" y="1868"/>
                  <a:pt x="0" y="1868"/>
                </a:cubicBezTo>
                <a:cubicBezTo>
                  <a:pt x="0" y="1967"/>
                  <a:pt x="81" y="2048"/>
                  <a:pt x="180" y="2048"/>
                </a:cubicBezTo>
                <a:close/>
                <a:moveTo>
                  <a:pt x="600" y="1928"/>
                </a:moveTo>
                <a:cubicBezTo>
                  <a:pt x="360" y="1928"/>
                  <a:pt x="360" y="1928"/>
                  <a:pt x="360" y="1928"/>
                </a:cubicBezTo>
                <a:cubicBezTo>
                  <a:pt x="360" y="1688"/>
                  <a:pt x="360" y="1688"/>
                  <a:pt x="360" y="1688"/>
                </a:cubicBezTo>
                <a:cubicBezTo>
                  <a:pt x="600" y="1688"/>
                  <a:pt x="600" y="1688"/>
                  <a:pt x="600" y="1688"/>
                </a:cubicBezTo>
                <a:lnTo>
                  <a:pt x="600" y="1928"/>
                </a:lnTo>
                <a:close/>
                <a:moveTo>
                  <a:pt x="600" y="1568"/>
                </a:moveTo>
                <a:cubicBezTo>
                  <a:pt x="360" y="1568"/>
                  <a:pt x="360" y="1568"/>
                  <a:pt x="360" y="1568"/>
                </a:cubicBezTo>
                <a:cubicBezTo>
                  <a:pt x="360" y="1328"/>
                  <a:pt x="360" y="1328"/>
                  <a:pt x="360" y="1328"/>
                </a:cubicBezTo>
                <a:cubicBezTo>
                  <a:pt x="600" y="1328"/>
                  <a:pt x="600" y="1328"/>
                  <a:pt x="600" y="1328"/>
                </a:cubicBezTo>
                <a:lnTo>
                  <a:pt x="600" y="1568"/>
                </a:lnTo>
                <a:close/>
                <a:moveTo>
                  <a:pt x="600" y="1208"/>
                </a:moveTo>
                <a:cubicBezTo>
                  <a:pt x="360" y="1208"/>
                  <a:pt x="360" y="1208"/>
                  <a:pt x="360" y="1208"/>
                </a:cubicBezTo>
                <a:cubicBezTo>
                  <a:pt x="360" y="968"/>
                  <a:pt x="360" y="968"/>
                  <a:pt x="360" y="968"/>
                </a:cubicBezTo>
                <a:cubicBezTo>
                  <a:pt x="600" y="968"/>
                  <a:pt x="600" y="968"/>
                  <a:pt x="600" y="968"/>
                </a:cubicBezTo>
                <a:lnTo>
                  <a:pt x="600" y="1208"/>
                </a:lnTo>
                <a:close/>
                <a:moveTo>
                  <a:pt x="960" y="1928"/>
                </a:moveTo>
                <a:cubicBezTo>
                  <a:pt x="720" y="1928"/>
                  <a:pt x="720" y="1928"/>
                  <a:pt x="720" y="1928"/>
                </a:cubicBezTo>
                <a:cubicBezTo>
                  <a:pt x="720" y="1688"/>
                  <a:pt x="720" y="1688"/>
                  <a:pt x="720" y="1688"/>
                </a:cubicBezTo>
                <a:cubicBezTo>
                  <a:pt x="960" y="1688"/>
                  <a:pt x="960" y="1688"/>
                  <a:pt x="960" y="1688"/>
                </a:cubicBezTo>
                <a:lnTo>
                  <a:pt x="960" y="1928"/>
                </a:lnTo>
                <a:close/>
                <a:moveTo>
                  <a:pt x="960" y="1568"/>
                </a:moveTo>
                <a:cubicBezTo>
                  <a:pt x="720" y="1568"/>
                  <a:pt x="720" y="1568"/>
                  <a:pt x="720" y="1568"/>
                </a:cubicBezTo>
                <a:cubicBezTo>
                  <a:pt x="720" y="1328"/>
                  <a:pt x="720" y="1328"/>
                  <a:pt x="720" y="1328"/>
                </a:cubicBezTo>
                <a:cubicBezTo>
                  <a:pt x="960" y="1328"/>
                  <a:pt x="960" y="1328"/>
                  <a:pt x="960" y="1328"/>
                </a:cubicBezTo>
                <a:lnTo>
                  <a:pt x="960" y="1568"/>
                </a:lnTo>
                <a:close/>
                <a:moveTo>
                  <a:pt x="960" y="1208"/>
                </a:moveTo>
                <a:cubicBezTo>
                  <a:pt x="720" y="1208"/>
                  <a:pt x="720" y="1208"/>
                  <a:pt x="720" y="1208"/>
                </a:cubicBezTo>
                <a:cubicBezTo>
                  <a:pt x="720" y="968"/>
                  <a:pt x="720" y="968"/>
                  <a:pt x="720" y="968"/>
                </a:cubicBezTo>
                <a:cubicBezTo>
                  <a:pt x="960" y="968"/>
                  <a:pt x="960" y="968"/>
                  <a:pt x="960" y="968"/>
                </a:cubicBezTo>
                <a:lnTo>
                  <a:pt x="960" y="1208"/>
                </a:lnTo>
                <a:close/>
                <a:moveTo>
                  <a:pt x="1320" y="1928"/>
                </a:moveTo>
                <a:cubicBezTo>
                  <a:pt x="1080" y="1928"/>
                  <a:pt x="1080" y="1928"/>
                  <a:pt x="1080" y="1928"/>
                </a:cubicBezTo>
                <a:cubicBezTo>
                  <a:pt x="1080" y="1328"/>
                  <a:pt x="1080" y="1328"/>
                  <a:pt x="1080" y="1328"/>
                </a:cubicBezTo>
                <a:cubicBezTo>
                  <a:pt x="1320" y="1328"/>
                  <a:pt x="1320" y="1328"/>
                  <a:pt x="1320" y="1328"/>
                </a:cubicBezTo>
                <a:lnTo>
                  <a:pt x="1320" y="1928"/>
                </a:lnTo>
                <a:close/>
                <a:moveTo>
                  <a:pt x="1320" y="1208"/>
                </a:moveTo>
                <a:cubicBezTo>
                  <a:pt x="1080" y="1208"/>
                  <a:pt x="1080" y="1208"/>
                  <a:pt x="1080" y="1208"/>
                </a:cubicBezTo>
                <a:cubicBezTo>
                  <a:pt x="1080" y="968"/>
                  <a:pt x="1080" y="968"/>
                  <a:pt x="1080" y="968"/>
                </a:cubicBezTo>
                <a:cubicBezTo>
                  <a:pt x="1320" y="968"/>
                  <a:pt x="1320" y="968"/>
                  <a:pt x="1320" y="968"/>
                </a:cubicBezTo>
                <a:lnTo>
                  <a:pt x="1320" y="1208"/>
                </a:lnTo>
                <a:close/>
                <a:moveTo>
                  <a:pt x="120" y="180"/>
                </a:moveTo>
                <a:cubicBezTo>
                  <a:pt x="120" y="147"/>
                  <a:pt x="147" y="120"/>
                  <a:pt x="180" y="120"/>
                </a:cubicBezTo>
                <a:cubicBezTo>
                  <a:pt x="1500" y="120"/>
                  <a:pt x="1500" y="120"/>
                  <a:pt x="1500" y="120"/>
                </a:cubicBezTo>
                <a:cubicBezTo>
                  <a:pt x="1533" y="120"/>
                  <a:pt x="1560" y="147"/>
                  <a:pt x="1560" y="180"/>
                </a:cubicBezTo>
                <a:cubicBezTo>
                  <a:pt x="1560" y="600"/>
                  <a:pt x="1560" y="600"/>
                  <a:pt x="1560" y="600"/>
                </a:cubicBezTo>
                <a:cubicBezTo>
                  <a:pt x="120" y="600"/>
                  <a:pt x="120" y="600"/>
                  <a:pt x="120" y="600"/>
                </a:cubicBezTo>
                <a:lnTo>
                  <a:pt x="120" y="180"/>
                </a:lnTo>
                <a:close/>
                <a:moveTo>
                  <a:pt x="120" y="720"/>
                </a:moveTo>
                <a:cubicBezTo>
                  <a:pt x="1560" y="720"/>
                  <a:pt x="1560" y="720"/>
                  <a:pt x="1560" y="720"/>
                </a:cubicBezTo>
                <a:cubicBezTo>
                  <a:pt x="1560" y="1868"/>
                  <a:pt x="1560" y="1868"/>
                  <a:pt x="1560" y="1868"/>
                </a:cubicBezTo>
                <a:cubicBezTo>
                  <a:pt x="1560" y="1901"/>
                  <a:pt x="1533" y="1928"/>
                  <a:pt x="1500" y="1928"/>
                </a:cubicBezTo>
                <a:cubicBezTo>
                  <a:pt x="1440" y="1928"/>
                  <a:pt x="1440" y="1928"/>
                  <a:pt x="1440" y="1928"/>
                </a:cubicBezTo>
                <a:cubicBezTo>
                  <a:pt x="1440" y="908"/>
                  <a:pt x="1440" y="908"/>
                  <a:pt x="1440" y="908"/>
                </a:cubicBezTo>
                <a:cubicBezTo>
                  <a:pt x="1440" y="875"/>
                  <a:pt x="1413" y="848"/>
                  <a:pt x="1380" y="848"/>
                </a:cubicBezTo>
                <a:cubicBezTo>
                  <a:pt x="300" y="848"/>
                  <a:pt x="300" y="848"/>
                  <a:pt x="300" y="848"/>
                </a:cubicBezTo>
                <a:cubicBezTo>
                  <a:pt x="267" y="848"/>
                  <a:pt x="240" y="875"/>
                  <a:pt x="240" y="908"/>
                </a:cubicBezTo>
                <a:cubicBezTo>
                  <a:pt x="240" y="1928"/>
                  <a:pt x="240" y="1928"/>
                  <a:pt x="240" y="1928"/>
                </a:cubicBezTo>
                <a:cubicBezTo>
                  <a:pt x="180" y="1928"/>
                  <a:pt x="180" y="1928"/>
                  <a:pt x="180" y="1928"/>
                </a:cubicBezTo>
                <a:cubicBezTo>
                  <a:pt x="147" y="1928"/>
                  <a:pt x="120" y="1901"/>
                  <a:pt x="120" y="1868"/>
                </a:cubicBezTo>
                <a:lnTo>
                  <a:pt x="120" y="720"/>
                </a:lnTo>
                <a:close/>
                <a:moveTo>
                  <a:pt x="1440" y="420"/>
                </a:moveTo>
                <a:cubicBezTo>
                  <a:pt x="1440" y="453"/>
                  <a:pt x="1413" y="480"/>
                  <a:pt x="1380" y="480"/>
                </a:cubicBezTo>
                <a:cubicBezTo>
                  <a:pt x="1347" y="480"/>
                  <a:pt x="1320" y="453"/>
                  <a:pt x="1320" y="420"/>
                </a:cubicBezTo>
                <a:cubicBezTo>
                  <a:pt x="1320" y="387"/>
                  <a:pt x="1347" y="360"/>
                  <a:pt x="1380" y="360"/>
                </a:cubicBezTo>
                <a:cubicBezTo>
                  <a:pt x="1413" y="360"/>
                  <a:pt x="1440" y="387"/>
                  <a:pt x="1440" y="420"/>
                </a:cubicBezTo>
                <a:close/>
                <a:moveTo>
                  <a:pt x="1200" y="420"/>
                </a:moveTo>
                <a:cubicBezTo>
                  <a:pt x="1200" y="453"/>
                  <a:pt x="1173" y="480"/>
                  <a:pt x="1140" y="480"/>
                </a:cubicBezTo>
                <a:cubicBezTo>
                  <a:pt x="1107" y="480"/>
                  <a:pt x="1080" y="453"/>
                  <a:pt x="1080" y="420"/>
                </a:cubicBezTo>
                <a:cubicBezTo>
                  <a:pt x="1080" y="387"/>
                  <a:pt x="1107" y="360"/>
                  <a:pt x="1140" y="360"/>
                </a:cubicBezTo>
                <a:cubicBezTo>
                  <a:pt x="1173" y="360"/>
                  <a:pt x="1200" y="387"/>
                  <a:pt x="1200" y="420"/>
                </a:cubicBezTo>
                <a:close/>
                <a:moveTo>
                  <a:pt x="960" y="420"/>
                </a:moveTo>
                <a:cubicBezTo>
                  <a:pt x="960" y="453"/>
                  <a:pt x="933" y="480"/>
                  <a:pt x="900" y="480"/>
                </a:cubicBezTo>
                <a:cubicBezTo>
                  <a:pt x="867" y="480"/>
                  <a:pt x="840" y="453"/>
                  <a:pt x="840" y="420"/>
                </a:cubicBezTo>
                <a:cubicBezTo>
                  <a:pt x="840" y="387"/>
                  <a:pt x="867" y="360"/>
                  <a:pt x="900" y="360"/>
                </a:cubicBezTo>
                <a:cubicBezTo>
                  <a:pt x="933" y="360"/>
                  <a:pt x="960" y="387"/>
                  <a:pt x="960" y="4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63" name="Freeform 349"/>
          <p:cNvSpPr>
            <a:spLocks noEditPoints="1"/>
          </p:cNvSpPr>
          <p:nvPr/>
        </p:nvSpPr>
        <p:spPr bwMode="auto">
          <a:xfrm>
            <a:off x="6709426" y="3236029"/>
            <a:ext cx="392535" cy="392417"/>
          </a:xfrm>
          <a:custGeom>
            <a:avLst/>
            <a:gdLst>
              <a:gd name="T0" fmla="*/ 2048 w 2048"/>
              <a:gd name="T1" fmla="*/ 1868 h 2048"/>
              <a:gd name="T2" fmla="*/ 1868 w 2048"/>
              <a:gd name="T3" fmla="*/ 240 h 2048"/>
              <a:gd name="T4" fmla="*/ 1643 w 2048"/>
              <a:gd name="T5" fmla="*/ 103 h 2048"/>
              <a:gd name="T6" fmla="*/ 1366 w 2048"/>
              <a:gd name="T7" fmla="*/ 103 h 2048"/>
              <a:gd name="T8" fmla="*/ 1201 w 2048"/>
              <a:gd name="T9" fmla="*/ 240 h 2048"/>
              <a:gd name="T10" fmla="*/ 1024 w 2048"/>
              <a:gd name="T11" fmla="*/ 0 h 2048"/>
              <a:gd name="T12" fmla="*/ 848 w 2048"/>
              <a:gd name="T13" fmla="*/ 240 h 2048"/>
              <a:gd name="T14" fmla="*/ 683 w 2048"/>
              <a:gd name="T15" fmla="*/ 103 h 2048"/>
              <a:gd name="T16" fmla="*/ 406 w 2048"/>
              <a:gd name="T17" fmla="*/ 103 h 2048"/>
              <a:gd name="T18" fmla="*/ 180 w 2048"/>
              <a:gd name="T19" fmla="*/ 240 h 2048"/>
              <a:gd name="T20" fmla="*/ 0 w 2048"/>
              <a:gd name="T21" fmla="*/ 1868 h 2048"/>
              <a:gd name="T22" fmla="*/ 1868 w 2048"/>
              <a:gd name="T23" fmla="*/ 2048 h 2048"/>
              <a:gd name="T24" fmla="*/ 1504 w 2048"/>
              <a:gd name="T25" fmla="*/ 120 h 2048"/>
              <a:gd name="T26" fmla="*/ 1560 w 2048"/>
              <a:gd name="T27" fmla="*/ 240 h 2048"/>
              <a:gd name="T28" fmla="*/ 1473 w 2048"/>
              <a:gd name="T29" fmla="*/ 157 h 2048"/>
              <a:gd name="T30" fmla="*/ 1024 w 2048"/>
              <a:gd name="T31" fmla="*/ 120 h 2048"/>
              <a:gd name="T32" fmla="*/ 1080 w 2048"/>
              <a:gd name="T33" fmla="*/ 240 h 2048"/>
              <a:gd name="T34" fmla="*/ 993 w 2048"/>
              <a:gd name="T35" fmla="*/ 157 h 2048"/>
              <a:gd name="T36" fmla="*/ 544 w 2048"/>
              <a:gd name="T37" fmla="*/ 120 h 2048"/>
              <a:gd name="T38" fmla="*/ 600 w 2048"/>
              <a:gd name="T39" fmla="*/ 240 h 2048"/>
              <a:gd name="T40" fmla="*/ 513 w 2048"/>
              <a:gd name="T41" fmla="*/ 157 h 2048"/>
              <a:gd name="T42" fmla="*/ 180 w 2048"/>
              <a:gd name="T43" fmla="*/ 360 h 2048"/>
              <a:gd name="T44" fmla="*/ 575 w 2048"/>
              <a:gd name="T45" fmla="*/ 443 h 2048"/>
              <a:gd name="T46" fmla="*/ 484 w 2048"/>
              <a:gd name="T47" fmla="*/ 540 h 2048"/>
              <a:gd name="T48" fmla="*/ 683 w 2048"/>
              <a:gd name="T49" fmla="*/ 497 h 2048"/>
              <a:gd name="T50" fmla="*/ 1080 w 2048"/>
              <a:gd name="T51" fmla="*/ 360 h 2048"/>
              <a:gd name="T52" fmla="*/ 1024 w 2048"/>
              <a:gd name="T53" fmla="*/ 480 h 2048"/>
              <a:gd name="T54" fmla="*/ 1024 w 2048"/>
              <a:gd name="T55" fmla="*/ 600 h 2048"/>
              <a:gd name="T56" fmla="*/ 1201 w 2048"/>
              <a:gd name="T57" fmla="*/ 360 h 2048"/>
              <a:gd name="T58" fmla="*/ 1535 w 2048"/>
              <a:gd name="T59" fmla="*/ 443 h 2048"/>
              <a:gd name="T60" fmla="*/ 1444 w 2048"/>
              <a:gd name="T61" fmla="*/ 540 h 2048"/>
              <a:gd name="T62" fmla="*/ 1643 w 2048"/>
              <a:gd name="T63" fmla="*/ 497 h 2048"/>
              <a:gd name="T64" fmla="*/ 1868 w 2048"/>
              <a:gd name="T65" fmla="*/ 360 h 2048"/>
              <a:gd name="T66" fmla="*/ 1928 w 2048"/>
              <a:gd name="T67" fmla="*/ 724 h 2048"/>
              <a:gd name="T68" fmla="*/ 120 w 2048"/>
              <a:gd name="T69" fmla="*/ 420 h 2048"/>
              <a:gd name="T70" fmla="*/ 120 w 2048"/>
              <a:gd name="T71" fmla="*/ 844 h 2048"/>
              <a:gd name="T72" fmla="*/ 1928 w 2048"/>
              <a:gd name="T73" fmla="*/ 1868 h 2048"/>
              <a:gd name="T74" fmla="*/ 180 w 2048"/>
              <a:gd name="T75" fmla="*/ 1928 h 2048"/>
              <a:gd name="T76" fmla="*/ 304 w 2048"/>
              <a:gd name="T77" fmla="*/ 1808 h 2048"/>
              <a:gd name="T78" fmla="*/ 1804 w 2048"/>
              <a:gd name="T79" fmla="*/ 1748 h 2048"/>
              <a:gd name="T80" fmla="*/ 1744 w 2048"/>
              <a:gd name="T81" fmla="*/ 964 h 2048"/>
              <a:gd name="T82" fmla="*/ 244 w 2048"/>
              <a:gd name="T83" fmla="*/ 1024 h 2048"/>
              <a:gd name="T84" fmla="*/ 304 w 2048"/>
              <a:gd name="T85" fmla="*/ 1808 h 2048"/>
              <a:gd name="T86" fmla="*/ 1684 w 2048"/>
              <a:gd name="T87" fmla="*/ 1084 h 2048"/>
              <a:gd name="T88" fmla="*/ 1444 w 2048"/>
              <a:gd name="T89" fmla="*/ 1324 h 2048"/>
              <a:gd name="T90" fmla="*/ 1444 w 2048"/>
              <a:gd name="T91" fmla="*/ 1444 h 2048"/>
              <a:gd name="T92" fmla="*/ 1684 w 2048"/>
              <a:gd name="T93" fmla="*/ 1688 h 2048"/>
              <a:gd name="T94" fmla="*/ 1444 w 2048"/>
              <a:gd name="T95" fmla="*/ 1444 h 2048"/>
              <a:gd name="T96" fmla="*/ 1324 w 2048"/>
              <a:gd name="T97" fmla="*/ 1084 h 2048"/>
              <a:gd name="T98" fmla="*/ 1084 w 2048"/>
              <a:gd name="T99" fmla="*/ 1324 h 2048"/>
              <a:gd name="T100" fmla="*/ 1084 w 2048"/>
              <a:gd name="T101" fmla="*/ 1444 h 2048"/>
              <a:gd name="T102" fmla="*/ 1324 w 2048"/>
              <a:gd name="T103" fmla="*/ 1688 h 2048"/>
              <a:gd name="T104" fmla="*/ 1084 w 2048"/>
              <a:gd name="T105" fmla="*/ 1444 h 2048"/>
              <a:gd name="T106" fmla="*/ 964 w 2048"/>
              <a:gd name="T107" fmla="*/ 1084 h 2048"/>
              <a:gd name="T108" fmla="*/ 724 w 2048"/>
              <a:gd name="T109" fmla="*/ 1324 h 2048"/>
              <a:gd name="T110" fmla="*/ 724 w 2048"/>
              <a:gd name="T111" fmla="*/ 1444 h 2048"/>
              <a:gd name="T112" fmla="*/ 964 w 2048"/>
              <a:gd name="T113" fmla="*/ 1688 h 2048"/>
              <a:gd name="T114" fmla="*/ 724 w 2048"/>
              <a:gd name="T115" fmla="*/ 1444 h 2048"/>
              <a:gd name="T116" fmla="*/ 604 w 2048"/>
              <a:gd name="T117" fmla="*/ 1084 h 2048"/>
              <a:gd name="T118" fmla="*/ 364 w 2048"/>
              <a:gd name="T119" fmla="*/ 1324 h 2048"/>
              <a:gd name="T120" fmla="*/ 364 w 2048"/>
              <a:gd name="T121" fmla="*/ 1444 h 2048"/>
              <a:gd name="T122" fmla="*/ 604 w 2048"/>
              <a:gd name="T123" fmla="*/ 1688 h 2048"/>
              <a:gd name="T124" fmla="*/ 364 w 2048"/>
              <a:gd name="T125" fmla="*/ 144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8" h="2048">
                <a:moveTo>
                  <a:pt x="1868" y="2048"/>
                </a:moveTo>
                <a:cubicBezTo>
                  <a:pt x="1967" y="2048"/>
                  <a:pt x="2048" y="1967"/>
                  <a:pt x="2048" y="1868"/>
                </a:cubicBezTo>
                <a:cubicBezTo>
                  <a:pt x="2048" y="420"/>
                  <a:pt x="2048" y="420"/>
                  <a:pt x="2048" y="420"/>
                </a:cubicBezTo>
                <a:cubicBezTo>
                  <a:pt x="2048" y="321"/>
                  <a:pt x="1967" y="240"/>
                  <a:pt x="1868" y="240"/>
                </a:cubicBezTo>
                <a:cubicBezTo>
                  <a:pt x="1681" y="240"/>
                  <a:pt x="1681" y="240"/>
                  <a:pt x="1681" y="240"/>
                </a:cubicBezTo>
                <a:cubicBezTo>
                  <a:pt x="1675" y="189"/>
                  <a:pt x="1662" y="142"/>
                  <a:pt x="1643" y="103"/>
                </a:cubicBezTo>
                <a:cubicBezTo>
                  <a:pt x="1609" y="37"/>
                  <a:pt x="1560" y="0"/>
                  <a:pt x="1504" y="0"/>
                </a:cubicBezTo>
                <a:cubicBezTo>
                  <a:pt x="1448" y="0"/>
                  <a:pt x="1399" y="37"/>
                  <a:pt x="1366" y="103"/>
                </a:cubicBezTo>
                <a:cubicBezTo>
                  <a:pt x="1346" y="142"/>
                  <a:pt x="1333" y="189"/>
                  <a:pt x="1328" y="240"/>
                </a:cubicBezTo>
                <a:cubicBezTo>
                  <a:pt x="1201" y="240"/>
                  <a:pt x="1201" y="240"/>
                  <a:pt x="1201" y="240"/>
                </a:cubicBezTo>
                <a:cubicBezTo>
                  <a:pt x="1195" y="189"/>
                  <a:pt x="1182" y="142"/>
                  <a:pt x="1163" y="103"/>
                </a:cubicBezTo>
                <a:cubicBezTo>
                  <a:pt x="1129" y="37"/>
                  <a:pt x="1080" y="0"/>
                  <a:pt x="1024" y="0"/>
                </a:cubicBezTo>
                <a:cubicBezTo>
                  <a:pt x="968" y="0"/>
                  <a:pt x="919" y="37"/>
                  <a:pt x="886" y="103"/>
                </a:cubicBezTo>
                <a:cubicBezTo>
                  <a:pt x="866" y="142"/>
                  <a:pt x="853" y="189"/>
                  <a:pt x="848" y="240"/>
                </a:cubicBezTo>
                <a:cubicBezTo>
                  <a:pt x="721" y="240"/>
                  <a:pt x="721" y="240"/>
                  <a:pt x="721" y="240"/>
                </a:cubicBezTo>
                <a:cubicBezTo>
                  <a:pt x="715" y="189"/>
                  <a:pt x="702" y="142"/>
                  <a:pt x="683" y="103"/>
                </a:cubicBezTo>
                <a:cubicBezTo>
                  <a:pt x="649" y="37"/>
                  <a:pt x="600" y="0"/>
                  <a:pt x="544" y="0"/>
                </a:cubicBezTo>
                <a:cubicBezTo>
                  <a:pt x="488" y="0"/>
                  <a:pt x="439" y="37"/>
                  <a:pt x="406" y="103"/>
                </a:cubicBezTo>
                <a:cubicBezTo>
                  <a:pt x="386" y="142"/>
                  <a:pt x="373" y="189"/>
                  <a:pt x="368" y="240"/>
                </a:cubicBezTo>
                <a:cubicBezTo>
                  <a:pt x="180" y="240"/>
                  <a:pt x="180" y="240"/>
                  <a:pt x="180" y="240"/>
                </a:cubicBezTo>
                <a:cubicBezTo>
                  <a:pt x="81" y="240"/>
                  <a:pt x="0" y="321"/>
                  <a:pt x="0" y="420"/>
                </a:cubicBezTo>
                <a:cubicBezTo>
                  <a:pt x="0" y="1868"/>
                  <a:pt x="0" y="1868"/>
                  <a:pt x="0" y="1868"/>
                </a:cubicBezTo>
                <a:cubicBezTo>
                  <a:pt x="0" y="1967"/>
                  <a:pt x="81" y="2048"/>
                  <a:pt x="180" y="2048"/>
                </a:cubicBezTo>
                <a:lnTo>
                  <a:pt x="1868" y="2048"/>
                </a:lnTo>
                <a:close/>
                <a:moveTo>
                  <a:pt x="1473" y="157"/>
                </a:moveTo>
                <a:cubicBezTo>
                  <a:pt x="1488" y="126"/>
                  <a:pt x="1502" y="120"/>
                  <a:pt x="1504" y="120"/>
                </a:cubicBezTo>
                <a:cubicBezTo>
                  <a:pt x="1506" y="120"/>
                  <a:pt x="1520" y="126"/>
                  <a:pt x="1535" y="157"/>
                </a:cubicBezTo>
                <a:cubicBezTo>
                  <a:pt x="1547" y="180"/>
                  <a:pt x="1555" y="209"/>
                  <a:pt x="1560" y="240"/>
                </a:cubicBezTo>
                <a:cubicBezTo>
                  <a:pt x="1449" y="240"/>
                  <a:pt x="1449" y="240"/>
                  <a:pt x="1449" y="240"/>
                </a:cubicBezTo>
                <a:cubicBezTo>
                  <a:pt x="1453" y="209"/>
                  <a:pt x="1462" y="180"/>
                  <a:pt x="1473" y="157"/>
                </a:cubicBezTo>
                <a:close/>
                <a:moveTo>
                  <a:pt x="993" y="157"/>
                </a:moveTo>
                <a:cubicBezTo>
                  <a:pt x="1008" y="126"/>
                  <a:pt x="1022" y="120"/>
                  <a:pt x="1024" y="120"/>
                </a:cubicBezTo>
                <a:cubicBezTo>
                  <a:pt x="1026" y="120"/>
                  <a:pt x="1040" y="126"/>
                  <a:pt x="1055" y="157"/>
                </a:cubicBezTo>
                <a:cubicBezTo>
                  <a:pt x="1067" y="180"/>
                  <a:pt x="1075" y="209"/>
                  <a:pt x="1080" y="240"/>
                </a:cubicBezTo>
                <a:cubicBezTo>
                  <a:pt x="969" y="240"/>
                  <a:pt x="969" y="240"/>
                  <a:pt x="969" y="240"/>
                </a:cubicBezTo>
                <a:cubicBezTo>
                  <a:pt x="973" y="209"/>
                  <a:pt x="982" y="180"/>
                  <a:pt x="993" y="157"/>
                </a:cubicBezTo>
                <a:close/>
                <a:moveTo>
                  <a:pt x="513" y="157"/>
                </a:moveTo>
                <a:cubicBezTo>
                  <a:pt x="528" y="126"/>
                  <a:pt x="542" y="120"/>
                  <a:pt x="544" y="120"/>
                </a:cubicBezTo>
                <a:cubicBezTo>
                  <a:pt x="546" y="120"/>
                  <a:pt x="560" y="126"/>
                  <a:pt x="575" y="157"/>
                </a:cubicBezTo>
                <a:cubicBezTo>
                  <a:pt x="587" y="180"/>
                  <a:pt x="595" y="209"/>
                  <a:pt x="600" y="240"/>
                </a:cubicBezTo>
                <a:cubicBezTo>
                  <a:pt x="489" y="240"/>
                  <a:pt x="489" y="240"/>
                  <a:pt x="489" y="240"/>
                </a:cubicBezTo>
                <a:cubicBezTo>
                  <a:pt x="493" y="209"/>
                  <a:pt x="502" y="180"/>
                  <a:pt x="513" y="157"/>
                </a:cubicBezTo>
                <a:close/>
                <a:moveTo>
                  <a:pt x="120" y="420"/>
                </a:moveTo>
                <a:cubicBezTo>
                  <a:pt x="120" y="387"/>
                  <a:pt x="147" y="360"/>
                  <a:pt x="180" y="360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595" y="391"/>
                  <a:pt x="587" y="420"/>
                  <a:pt x="575" y="443"/>
                </a:cubicBezTo>
                <a:cubicBezTo>
                  <a:pt x="560" y="474"/>
                  <a:pt x="546" y="480"/>
                  <a:pt x="544" y="480"/>
                </a:cubicBezTo>
                <a:cubicBezTo>
                  <a:pt x="511" y="480"/>
                  <a:pt x="484" y="507"/>
                  <a:pt x="484" y="540"/>
                </a:cubicBezTo>
                <a:cubicBezTo>
                  <a:pt x="484" y="573"/>
                  <a:pt x="511" y="600"/>
                  <a:pt x="544" y="600"/>
                </a:cubicBezTo>
                <a:cubicBezTo>
                  <a:pt x="600" y="600"/>
                  <a:pt x="649" y="563"/>
                  <a:pt x="683" y="497"/>
                </a:cubicBezTo>
                <a:cubicBezTo>
                  <a:pt x="702" y="458"/>
                  <a:pt x="715" y="411"/>
                  <a:pt x="721" y="360"/>
                </a:cubicBezTo>
                <a:cubicBezTo>
                  <a:pt x="1080" y="360"/>
                  <a:pt x="1080" y="360"/>
                  <a:pt x="1080" y="360"/>
                </a:cubicBezTo>
                <a:cubicBezTo>
                  <a:pt x="1075" y="391"/>
                  <a:pt x="1067" y="420"/>
                  <a:pt x="1055" y="443"/>
                </a:cubicBezTo>
                <a:cubicBezTo>
                  <a:pt x="1040" y="474"/>
                  <a:pt x="1026" y="480"/>
                  <a:pt x="1024" y="480"/>
                </a:cubicBezTo>
                <a:cubicBezTo>
                  <a:pt x="991" y="480"/>
                  <a:pt x="964" y="507"/>
                  <a:pt x="964" y="540"/>
                </a:cubicBezTo>
                <a:cubicBezTo>
                  <a:pt x="964" y="573"/>
                  <a:pt x="991" y="600"/>
                  <a:pt x="1024" y="600"/>
                </a:cubicBezTo>
                <a:cubicBezTo>
                  <a:pt x="1080" y="600"/>
                  <a:pt x="1129" y="563"/>
                  <a:pt x="1163" y="497"/>
                </a:cubicBezTo>
                <a:cubicBezTo>
                  <a:pt x="1182" y="458"/>
                  <a:pt x="1195" y="411"/>
                  <a:pt x="1201" y="360"/>
                </a:cubicBezTo>
                <a:cubicBezTo>
                  <a:pt x="1560" y="360"/>
                  <a:pt x="1560" y="360"/>
                  <a:pt x="1560" y="360"/>
                </a:cubicBezTo>
                <a:cubicBezTo>
                  <a:pt x="1555" y="391"/>
                  <a:pt x="1547" y="420"/>
                  <a:pt x="1535" y="443"/>
                </a:cubicBezTo>
                <a:cubicBezTo>
                  <a:pt x="1520" y="474"/>
                  <a:pt x="1506" y="480"/>
                  <a:pt x="1504" y="480"/>
                </a:cubicBezTo>
                <a:cubicBezTo>
                  <a:pt x="1471" y="480"/>
                  <a:pt x="1444" y="507"/>
                  <a:pt x="1444" y="540"/>
                </a:cubicBezTo>
                <a:cubicBezTo>
                  <a:pt x="1444" y="573"/>
                  <a:pt x="1471" y="600"/>
                  <a:pt x="1504" y="600"/>
                </a:cubicBezTo>
                <a:cubicBezTo>
                  <a:pt x="1560" y="600"/>
                  <a:pt x="1609" y="563"/>
                  <a:pt x="1643" y="497"/>
                </a:cubicBezTo>
                <a:cubicBezTo>
                  <a:pt x="1662" y="458"/>
                  <a:pt x="1675" y="411"/>
                  <a:pt x="1681" y="360"/>
                </a:cubicBezTo>
                <a:cubicBezTo>
                  <a:pt x="1868" y="360"/>
                  <a:pt x="1868" y="360"/>
                  <a:pt x="1868" y="360"/>
                </a:cubicBezTo>
                <a:cubicBezTo>
                  <a:pt x="1901" y="360"/>
                  <a:pt x="1928" y="387"/>
                  <a:pt x="1928" y="420"/>
                </a:cubicBezTo>
                <a:cubicBezTo>
                  <a:pt x="1928" y="724"/>
                  <a:pt x="1928" y="724"/>
                  <a:pt x="1928" y="724"/>
                </a:cubicBezTo>
                <a:cubicBezTo>
                  <a:pt x="120" y="724"/>
                  <a:pt x="120" y="724"/>
                  <a:pt x="120" y="724"/>
                </a:cubicBezTo>
                <a:lnTo>
                  <a:pt x="120" y="420"/>
                </a:lnTo>
                <a:close/>
                <a:moveTo>
                  <a:pt x="120" y="1868"/>
                </a:moveTo>
                <a:cubicBezTo>
                  <a:pt x="120" y="844"/>
                  <a:pt x="120" y="844"/>
                  <a:pt x="120" y="844"/>
                </a:cubicBezTo>
                <a:cubicBezTo>
                  <a:pt x="1928" y="844"/>
                  <a:pt x="1928" y="844"/>
                  <a:pt x="1928" y="844"/>
                </a:cubicBezTo>
                <a:cubicBezTo>
                  <a:pt x="1928" y="1868"/>
                  <a:pt x="1928" y="1868"/>
                  <a:pt x="1928" y="1868"/>
                </a:cubicBezTo>
                <a:cubicBezTo>
                  <a:pt x="1928" y="1901"/>
                  <a:pt x="1901" y="1928"/>
                  <a:pt x="1868" y="1928"/>
                </a:cubicBezTo>
                <a:cubicBezTo>
                  <a:pt x="180" y="1928"/>
                  <a:pt x="180" y="1928"/>
                  <a:pt x="180" y="1928"/>
                </a:cubicBezTo>
                <a:cubicBezTo>
                  <a:pt x="147" y="1928"/>
                  <a:pt x="120" y="1901"/>
                  <a:pt x="120" y="1868"/>
                </a:cubicBezTo>
                <a:close/>
                <a:moveTo>
                  <a:pt x="304" y="1808"/>
                </a:moveTo>
                <a:cubicBezTo>
                  <a:pt x="1744" y="1808"/>
                  <a:pt x="1744" y="1808"/>
                  <a:pt x="1744" y="1808"/>
                </a:cubicBezTo>
                <a:cubicBezTo>
                  <a:pt x="1777" y="1808"/>
                  <a:pt x="1804" y="1781"/>
                  <a:pt x="1804" y="1748"/>
                </a:cubicBezTo>
                <a:cubicBezTo>
                  <a:pt x="1804" y="1024"/>
                  <a:pt x="1804" y="1024"/>
                  <a:pt x="1804" y="1024"/>
                </a:cubicBezTo>
                <a:cubicBezTo>
                  <a:pt x="1804" y="991"/>
                  <a:pt x="1777" y="964"/>
                  <a:pt x="1744" y="964"/>
                </a:cubicBezTo>
                <a:cubicBezTo>
                  <a:pt x="304" y="964"/>
                  <a:pt x="304" y="964"/>
                  <a:pt x="304" y="964"/>
                </a:cubicBezTo>
                <a:cubicBezTo>
                  <a:pt x="271" y="964"/>
                  <a:pt x="244" y="991"/>
                  <a:pt x="244" y="1024"/>
                </a:cubicBezTo>
                <a:cubicBezTo>
                  <a:pt x="244" y="1748"/>
                  <a:pt x="244" y="1748"/>
                  <a:pt x="244" y="1748"/>
                </a:cubicBezTo>
                <a:cubicBezTo>
                  <a:pt x="244" y="1781"/>
                  <a:pt x="271" y="1808"/>
                  <a:pt x="304" y="1808"/>
                </a:cubicBezTo>
                <a:close/>
                <a:moveTo>
                  <a:pt x="1444" y="1084"/>
                </a:moveTo>
                <a:cubicBezTo>
                  <a:pt x="1684" y="1084"/>
                  <a:pt x="1684" y="1084"/>
                  <a:pt x="1684" y="1084"/>
                </a:cubicBezTo>
                <a:cubicBezTo>
                  <a:pt x="1684" y="1324"/>
                  <a:pt x="1684" y="1324"/>
                  <a:pt x="1684" y="1324"/>
                </a:cubicBezTo>
                <a:cubicBezTo>
                  <a:pt x="1444" y="1324"/>
                  <a:pt x="1444" y="1324"/>
                  <a:pt x="1444" y="1324"/>
                </a:cubicBezTo>
                <a:lnTo>
                  <a:pt x="1444" y="1084"/>
                </a:lnTo>
                <a:close/>
                <a:moveTo>
                  <a:pt x="1444" y="1444"/>
                </a:moveTo>
                <a:cubicBezTo>
                  <a:pt x="1684" y="1444"/>
                  <a:pt x="1684" y="1444"/>
                  <a:pt x="1684" y="1444"/>
                </a:cubicBezTo>
                <a:cubicBezTo>
                  <a:pt x="1684" y="1688"/>
                  <a:pt x="1684" y="1688"/>
                  <a:pt x="1684" y="1688"/>
                </a:cubicBezTo>
                <a:cubicBezTo>
                  <a:pt x="1444" y="1688"/>
                  <a:pt x="1444" y="1688"/>
                  <a:pt x="1444" y="1688"/>
                </a:cubicBezTo>
                <a:lnTo>
                  <a:pt x="1444" y="1444"/>
                </a:lnTo>
                <a:close/>
                <a:moveTo>
                  <a:pt x="1084" y="1084"/>
                </a:moveTo>
                <a:cubicBezTo>
                  <a:pt x="1324" y="1084"/>
                  <a:pt x="1324" y="1084"/>
                  <a:pt x="1324" y="1084"/>
                </a:cubicBezTo>
                <a:cubicBezTo>
                  <a:pt x="1324" y="1324"/>
                  <a:pt x="1324" y="1324"/>
                  <a:pt x="1324" y="1324"/>
                </a:cubicBezTo>
                <a:cubicBezTo>
                  <a:pt x="1084" y="1324"/>
                  <a:pt x="1084" y="1324"/>
                  <a:pt x="1084" y="1324"/>
                </a:cubicBezTo>
                <a:lnTo>
                  <a:pt x="1084" y="1084"/>
                </a:lnTo>
                <a:close/>
                <a:moveTo>
                  <a:pt x="1084" y="1444"/>
                </a:moveTo>
                <a:cubicBezTo>
                  <a:pt x="1324" y="1444"/>
                  <a:pt x="1324" y="1444"/>
                  <a:pt x="1324" y="1444"/>
                </a:cubicBezTo>
                <a:cubicBezTo>
                  <a:pt x="1324" y="1688"/>
                  <a:pt x="1324" y="1688"/>
                  <a:pt x="1324" y="1688"/>
                </a:cubicBezTo>
                <a:cubicBezTo>
                  <a:pt x="1084" y="1688"/>
                  <a:pt x="1084" y="1688"/>
                  <a:pt x="1084" y="1688"/>
                </a:cubicBezTo>
                <a:lnTo>
                  <a:pt x="1084" y="1444"/>
                </a:lnTo>
                <a:close/>
                <a:moveTo>
                  <a:pt x="724" y="1084"/>
                </a:moveTo>
                <a:cubicBezTo>
                  <a:pt x="964" y="1084"/>
                  <a:pt x="964" y="1084"/>
                  <a:pt x="964" y="1084"/>
                </a:cubicBezTo>
                <a:cubicBezTo>
                  <a:pt x="964" y="1324"/>
                  <a:pt x="964" y="1324"/>
                  <a:pt x="964" y="1324"/>
                </a:cubicBezTo>
                <a:cubicBezTo>
                  <a:pt x="724" y="1324"/>
                  <a:pt x="724" y="1324"/>
                  <a:pt x="724" y="1324"/>
                </a:cubicBezTo>
                <a:lnTo>
                  <a:pt x="724" y="1084"/>
                </a:lnTo>
                <a:close/>
                <a:moveTo>
                  <a:pt x="724" y="1444"/>
                </a:moveTo>
                <a:cubicBezTo>
                  <a:pt x="964" y="1444"/>
                  <a:pt x="964" y="1444"/>
                  <a:pt x="964" y="1444"/>
                </a:cubicBezTo>
                <a:cubicBezTo>
                  <a:pt x="964" y="1688"/>
                  <a:pt x="964" y="1688"/>
                  <a:pt x="964" y="1688"/>
                </a:cubicBezTo>
                <a:cubicBezTo>
                  <a:pt x="724" y="1688"/>
                  <a:pt x="724" y="1688"/>
                  <a:pt x="724" y="1688"/>
                </a:cubicBezTo>
                <a:lnTo>
                  <a:pt x="724" y="1444"/>
                </a:lnTo>
                <a:close/>
                <a:moveTo>
                  <a:pt x="364" y="1084"/>
                </a:moveTo>
                <a:cubicBezTo>
                  <a:pt x="604" y="1084"/>
                  <a:pt x="604" y="1084"/>
                  <a:pt x="604" y="1084"/>
                </a:cubicBezTo>
                <a:cubicBezTo>
                  <a:pt x="604" y="1324"/>
                  <a:pt x="604" y="1324"/>
                  <a:pt x="604" y="1324"/>
                </a:cubicBezTo>
                <a:cubicBezTo>
                  <a:pt x="364" y="1324"/>
                  <a:pt x="364" y="1324"/>
                  <a:pt x="364" y="1324"/>
                </a:cubicBezTo>
                <a:lnTo>
                  <a:pt x="364" y="1084"/>
                </a:lnTo>
                <a:close/>
                <a:moveTo>
                  <a:pt x="364" y="1444"/>
                </a:moveTo>
                <a:cubicBezTo>
                  <a:pt x="604" y="1444"/>
                  <a:pt x="604" y="1444"/>
                  <a:pt x="604" y="1444"/>
                </a:cubicBezTo>
                <a:cubicBezTo>
                  <a:pt x="604" y="1688"/>
                  <a:pt x="604" y="1688"/>
                  <a:pt x="604" y="1688"/>
                </a:cubicBezTo>
                <a:cubicBezTo>
                  <a:pt x="364" y="1688"/>
                  <a:pt x="364" y="1688"/>
                  <a:pt x="364" y="1688"/>
                </a:cubicBezTo>
                <a:lnTo>
                  <a:pt x="364" y="14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64" name="Freeform 356"/>
          <p:cNvSpPr>
            <a:spLocks noEditPoints="1"/>
          </p:cNvSpPr>
          <p:nvPr/>
        </p:nvSpPr>
        <p:spPr bwMode="auto">
          <a:xfrm>
            <a:off x="6709426" y="3910229"/>
            <a:ext cx="392535" cy="392417"/>
          </a:xfrm>
          <a:custGeom>
            <a:avLst/>
            <a:gdLst>
              <a:gd name="T0" fmla="*/ 1194 w 2048"/>
              <a:gd name="T1" fmla="*/ 1808 h 2048"/>
              <a:gd name="T2" fmla="*/ 844 w 2048"/>
              <a:gd name="T3" fmla="*/ 1868 h 2048"/>
              <a:gd name="T4" fmla="*/ 1194 w 2048"/>
              <a:gd name="T5" fmla="*/ 1928 h 2048"/>
              <a:gd name="T6" fmla="*/ 1804 w 2048"/>
              <a:gd name="T7" fmla="*/ 1748 h 2048"/>
              <a:gd name="T8" fmla="*/ 1868 w 2048"/>
              <a:gd name="T9" fmla="*/ 1564 h 2048"/>
              <a:gd name="T10" fmla="*/ 2048 w 2048"/>
              <a:gd name="T11" fmla="*/ 1024 h 2048"/>
              <a:gd name="T12" fmla="*/ 1804 w 2048"/>
              <a:gd name="T13" fmla="*/ 844 h 2048"/>
              <a:gd name="T14" fmla="*/ 1024 w 2048"/>
              <a:gd name="T15" fmla="*/ 0 h 2048"/>
              <a:gd name="T16" fmla="*/ 244 w 2048"/>
              <a:gd name="T17" fmla="*/ 844 h 2048"/>
              <a:gd name="T18" fmla="*/ 0 w 2048"/>
              <a:gd name="T19" fmla="*/ 1024 h 2048"/>
              <a:gd name="T20" fmla="*/ 180 w 2048"/>
              <a:gd name="T21" fmla="*/ 1564 h 2048"/>
              <a:gd name="T22" fmla="*/ 424 w 2048"/>
              <a:gd name="T23" fmla="*/ 1684 h 2048"/>
              <a:gd name="T24" fmla="*/ 604 w 2048"/>
              <a:gd name="T25" fmla="*/ 904 h 2048"/>
              <a:gd name="T26" fmla="*/ 366 w 2048"/>
              <a:gd name="T27" fmla="*/ 734 h 2048"/>
              <a:gd name="T28" fmla="*/ 1682 w 2048"/>
              <a:gd name="T29" fmla="*/ 734 h 2048"/>
              <a:gd name="T30" fmla="*/ 1444 w 2048"/>
              <a:gd name="T31" fmla="*/ 904 h 2048"/>
              <a:gd name="T32" fmla="*/ 1624 w 2048"/>
              <a:gd name="T33" fmla="*/ 1684 h 2048"/>
              <a:gd name="T34" fmla="*/ 1684 w 2048"/>
              <a:gd name="T35" fmla="*/ 1748 h 2048"/>
              <a:gd name="T36" fmla="*/ 1024 w 2048"/>
              <a:gd name="T37" fmla="*/ 1928 h 2048"/>
              <a:gd name="T38" fmla="*/ 1024 w 2048"/>
              <a:gd name="T39" fmla="*/ 1808 h 2048"/>
              <a:gd name="T40" fmla="*/ 1024 w 2048"/>
              <a:gd name="T41" fmla="*/ 1928 h 2048"/>
              <a:gd name="T42" fmla="*/ 1868 w 2048"/>
              <a:gd name="T43" fmla="*/ 964 h 2048"/>
              <a:gd name="T44" fmla="*/ 1928 w 2048"/>
              <a:gd name="T45" fmla="*/ 1384 h 2048"/>
              <a:gd name="T46" fmla="*/ 1804 w 2048"/>
              <a:gd name="T47" fmla="*/ 1444 h 2048"/>
              <a:gd name="T48" fmla="*/ 244 w 2048"/>
              <a:gd name="T49" fmla="*/ 1444 h 2048"/>
              <a:gd name="T50" fmla="*/ 120 w 2048"/>
              <a:gd name="T51" fmla="*/ 1384 h 2048"/>
              <a:gd name="T52" fmla="*/ 180 w 2048"/>
              <a:gd name="T53" fmla="*/ 964 h 2048"/>
              <a:gd name="T54" fmla="*/ 244 w 2048"/>
              <a:gd name="T55" fmla="*/ 1444 h 2048"/>
              <a:gd name="T56" fmla="*/ 484 w 2048"/>
              <a:gd name="T57" fmla="*/ 904 h 2048"/>
              <a:gd name="T58" fmla="*/ 424 w 2048"/>
              <a:gd name="T59" fmla="*/ 1564 h 2048"/>
              <a:gd name="T60" fmla="*/ 364 w 2048"/>
              <a:gd name="T61" fmla="*/ 904 h 2048"/>
              <a:gd name="T62" fmla="*/ 1624 w 2048"/>
              <a:gd name="T63" fmla="*/ 1564 h 2048"/>
              <a:gd name="T64" fmla="*/ 1564 w 2048"/>
              <a:gd name="T65" fmla="*/ 904 h 2048"/>
              <a:gd name="T66" fmla="*/ 1684 w 2048"/>
              <a:gd name="T67" fmla="*/ 904 h 2048"/>
              <a:gd name="T68" fmla="*/ 1624 w 2048"/>
              <a:gd name="T69" fmla="*/ 156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8" h="2048">
                <a:moveTo>
                  <a:pt x="1624" y="1808"/>
                </a:moveTo>
                <a:cubicBezTo>
                  <a:pt x="1194" y="1808"/>
                  <a:pt x="1194" y="1808"/>
                  <a:pt x="1194" y="1808"/>
                </a:cubicBezTo>
                <a:cubicBezTo>
                  <a:pt x="1169" y="1738"/>
                  <a:pt x="1102" y="1688"/>
                  <a:pt x="1024" y="1688"/>
                </a:cubicBezTo>
                <a:cubicBezTo>
                  <a:pt x="925" y="1688"/>
                  <a:pt x="844" y="1769"/>
                  <a:pt x="844" y="1868"/>
                </a:cubicBezTo>
                <a:cubicBezTo>
                  <a:pt x="844" y="1967"/>
                  <a:pt x="925" y="2048"/>
                  <a:pt x="1024" y="2048"/>
                </a:cubicBezTo>
                <a:cubicBezTo>
                  <a:pt x="1102" y="2048"/>
                  <a:pt x="1169" y="1998"/>
                  <a:pt x="1194" y="1928"/>
                </a:cubicBezTo>
                <a:cubicBezTo>
                  <a:pt x="1624" y="1928"/>
                  <a:pt x="1624" y="1928"/>
                  <a:pt x="1624" y="1928"/>
                </a:cubicBezTo>
                <a:cubicBezTo>
                  <a:pt x="1723" y="1928"/>
                  <a:pt x="1804" y="1847"/>
                  <a:pt x="1804" y="1748"/>
                </a:cubicBezTo>
                <a:cubicBezTo>
                  <a:pt x="1804" y="1564"/>
                  <a:pt x="1804" y="1564"/>
                  <a:pt x="1804" y="1564"/>
                </a:cubicBezTo>
                <a:cubicBezTo>
                  <a:pt x="1868" y="1564"/>
                  <a:pt x="1868" y="1564"/>
                  <a:pt x="1868" y="1564"/>
                </a:cubicBezTo>
                <a:cubicBezTo>
                  <a:pt x="1967" y="1564"/>
                  <a:pt x="2048" y="1483"/>
                  <a:pt x="2048" y="1384"/>
                </a:cubicBezTo>
                <a:cubicBezTo>
                  <a:pt x="2048" y="1024"/>
                  <a:pt x="2048" y="1024"/>
                  <a:pt x="2048" y="1024"/>
                </a:cubicBezTo>
                <a:cubicBezTo>
                  <a:pt x="2048" y="925"/>
                  <a:pt x="1967" y="844"/>
                  <a:pt x="1868" y="844"/>
                </a:cubicBezTo>
                <a:cubicBezTo>
                  <a:pt x="1804" y="844"/>
                  <a:pt x="1804" y="844"/>
                  <a:pt x="1804" y="844"/>
                </a:cubicBezTo>
                <a:cubicBezTo>
                  <a:pt x="1804" y="784"/>
                  <a:pt x="1804" y="784"/>
                  <a:pt x="1804" y="784"/>
                </a:cubicBezTo>
                <a:cubicBezTo>
                  <a:pt x="1804" y="352"/>
                  <a:pt x="1454" y="0"/>
                  <a:pt x="1024" y="0"/>
                </a:cubicBezTo>
                <a:cubicBezTo>
                  <a:pt x="594" y="0"/>
                  <a:pt x="244" y="352"/>
                  <a:pt x="244" y="784"/>
                </a:cubicBezTo>
                <a:cubicBezTo>
                  <a:pt x="244" y="844"/>
                  <a:pt x="244" y="844"/>
                  <a:pt x="244" y="844"/>
                </a:cubicBezTo>
                <a:cubicBezTo>
                  <a:pt x="180" y="844"/>
                  <a:pt x="180" y="844"/>
                  <a:pt x="180" y="844"/>
                </a:cubicBezTo>
                <a:cubicBezTo>
                  <a:pt x="81" y="844"/>
                  <a:pt x="0" y="925"/>
                  <a:pt x="0" y="1024"/>
                </a:cubicBezTo>
                <a:cubicBezTo>
                  <a:pt x="0" y="1384"/>
                  <a:pt x="0" y="1384"/>
                  <a:pt x="0" y="1384"/>
                </a:cubicBezTo>
                <a:cubicBezTo>
                  <a:pt x="0" y="1483"/>
                  <a:pt x="81" y="1564"/>
                  <a:pt x="180" y="1564"/>
                </a:cubicBezTo>
                <a:cubicBezTo>
                  <a:pt x="255" y="1564"/>
                  <a:pt x="255" y="1564"/>
                  <a:pt x="255" y="1564"/>
                </a:cubicBezTo>
                <a:cubicBezTo>
                  <a:pt x="279" y="1634"/>
                  <a:pt x="346" y="1684"/>
                  <a:pt x="424" y="1684"/>
                </a:cubicBezTo>
                <a:cubicBezTo>
                  <a:pt x="523" y="1684"/>
                  <a:pt x="604" y="1603"/>
                  <a:pt x="604" y="1504"/>
                </a:cubicBezTo>
                <a:cubicBezTo>
                  <a:pt x="604" y="904"/>
                  <a:pt x="604" y="904"/>
                  <a:pt x="604" y="904"/>
                </a:cubicBezTo>
                <a:cubicBezTo>
                  <a:pt x="604" y="805"/>
                  <a:pt x="523" y="724"/>
                  <a:pt x="424" y="724"/>
                </a:cubicBezTo>
                <a:cubicBezTo>
                  <a:pt x="404" y="724"/>
                  <a:pt x="384" y="727"/>
                  <a:pt x="366" y="734"/>
                </a:cubicBezTo>
                <a:cubicBezTo>
                  <a:pt x="392" y="391"/>
                  <a:pt x="677" y="120"/>
                  <a:pt x="1024" y="120"/>
                </a:cubicBezTo>
                <a:cubicBezTo>
                  <a:pt x="1371" y="120"/>
                  <a:pt x="1657" y="391"/>
                  <a:pt x="1682" y="734"/>
                </a:cubicBezTo>
                <a:cubicBezTo>
                  <a:pt x="1664" y="727"/>
                  <a:pt x="1645" y="724"/>
                  <a:pt x="1624" y="724"/>
                </a:cubicBezTo>
                <a:cubicBezTo>
                  <a:pt x="1525" y="724"/>
                  <a:pt x="1444" y="805"/>
                  <a:pt x="1444" y="904"/>
                </a:cubicBezTo>
                <a:cubicBezTo>
                  <a:pt x="1444" y="1504"/>
                  <a:pt x="1444" y="1504"/>
                  <a:pt x="1444" y="1504"/>
                </a:cubicBezTo>
                <a:cubicBezTo>
                  <a:pt x="1444" y="1603"/>
                  <a:pt x="1525" y="1684"/>
                  <a:pt x="1624" y="1684"/>
                </a:cubicBezTo>
                <a:cubicBezTo>
                  <a:pt x="1645" y="1684"/>
                  <a:pt x="1665" y="1680"/>
                  <a:pt x="1684" y="1674"/>
                </a:cubicBezTo>
                <a:cubicBezTo>
                  <a:pt x="1684" y="1748"/>
                  <a:pt x="1684" y="1748"/>
                  <a:pt x="1684" y="1748"/>
                </a:cubicBezTo>
                <a:cubicBezTo>
                  <a:pt x="1684" y="1781"/>
                  <a:pt x="1657" y="1808"/>
                  <a:pt x="1624" y="1808"/>
                </a:cubicBezTo>
                <a:close/>
                <a:moveTo>
                  <a:pt x="1024" y="1928"/>
                </a:moveTo>
                <a:cubicBezTo>
                  <a:pt x="991" y="1928"/>
                  <a:pt x="964" y="1901"/>
                  <a:pt x="964" y="1868"/>
                </a:cubicBezTo>
                <a:cubicBezTo>
                  <a:pt x="964" y="1835"/>
                  <a:pt x="991" y="1808"/>
                  <a:pt x="1024" y="1808"/>
                </a:cubicBezTo>
                <a:cubicBezTo>
                  <a:pt x="1057" y="1808"/>
                  <a:pt x="1084" y="1835"/>
                  <a:pt x="1084" y="1868"/>
                </a:cubicBezTo>
                <a:cubicBezTo>
                  <a:pt x="1084" y="1901"/>
                  <a:pt x="1057" y="1928"/>
                  <a:pt x="1024" y="1928"/>
                </a:cubicBezTo>
                <a:close/>
                <a:moveTo>
                  <a:pt x="1804" y="964"/>
                </a:moveTo>
                <a:cubicBezTo>
                  <a:pt x="1868" y="964"/>
                  <a:pt x="1868" y="964"/>
                  <a:pt x="1868" y="964"/>
                </a:cubicBezTo>
                <a:cubicBezTo>
                  <a:pt x="1901" y="964"/>
                  <a:pt x="1928" y="991"/>
                  <a:pt x="1928" y="1024"/>
                </a:cubicBezTo>
                <a:cubicBezTo>
                  <a:pt x="1928" y="1384"/>
                  <a:pt x="1928" y="1384"/>
                  <a:pt x="1928" y="1384"/>
                </a:cubicBezTo>
                <a:cubicBezTo>
                  <a:pt x="1928" y="1417"/>
                  <a:pt x="1901" y="1444"/>
                  <a:pt x="1868" y="1444"/>
                </a:cubicBezTo>
                <a:cubicBezTo>
                  <a:pt x="1804" y="1444"/>
                  <a:pt x="1804" y="1444"/>
                  <a:pt x="1804" y="1444"/>
                </a:cubicBezTo>
                <a:lnTo>
                  <a:pt x="1804" y="964"/>
                </a:lnTo>
                <a:close/>
                <a:moveTo>
                  <a:pt x="244" y="1444"/>
                </a:moveTo>
                <a:cubicBezTo>
                  <a:pt x="180" y="1444"/>
                  <a:pt x="180" y="1444"/>
                  <a:pt x="180" y="1444"/>
                </a:cubicBezTo>
                <a:cubicBezTo>
                  <a:pt x="147" y="1444"/>
                  <a:pt x="120" y="1417"/>
                  <a:pt x="120" y="1384"/>
                </a:cubicBezTo>
                <a:cubicBezTo>
                  <a:pt x="120" y="1024"/>
                  <a:pt x="120" y="1024"/>
                  <a:pt x="120" y="1024"/>
                </a:cubicBezTo>
                <a:cubicBezTo>
                  <a:pt x="120" y="991"/>
                  <a:pt x="147" y="964"/>
                  <a:pt x="180" y="964"/>
                </a:cubicBezTo>
                <a:cubicBezTo>
                  <a:pt x="244" y="964"/>
                  <a:pt x="244" y="964"/>
                  <a:pt x="244" y="964"/>
                </a:cubicBezTo>
                <a:lnTo>
                  <a:pt x="244" y="1444"/>
                </a:lnTo>
                <a:close/>
                <a:moveTo>
                  <a:pt x="424" y="844"/>
                </a:moveTo>
                <a:cubicBezTo>
                  <a:pt x="457" y="844"/>
                  <a:pt x="484" y="871"/>
                  <a:pt x="484" y="904"/>
                </a:cubicBezTo>
                <a:cubicBezTo>
                  <a:pt x="484" y="1504"/>
                  <a:pt x="484" y="1504"/>
                  <a:pt x="484" y="1504"/>
                </a:cubicBezTo>
                <a:cubicBezTo>
                  <a:pt x="484" y="1537"/>
                  <a:pt x="457" y="1564"/>
                  <a:pt x="424" y="1564"/>
                </a:cubicBezTo>
                <a:cubicBezTo>
                  <a:pt x="391" y="1564"/>
                  <a:pt x="364" y="1537"/>
                  <a:pt x="364" y="1504"/>
                </a:cubicBezTo>
                <a:cubicBezTo>
                  <a:pt x="364" y="904"/>
                  <a:pt x="364" y="904"/>
                  <a:pt x="364" y="904"/>
                </a:cubicBezTo>
                <a:cubicBezTo>
                  <a:pt x="364" y="871"/>
                  <a:pt x="391" y="844"/>
                  <a:pt x="424" y="844"/>
                </a:cubicBezTo>
                <a:close/>
                <a:moveTo>
                  <a:pt x="1624" y="1564"/>
                </a:moveTo>
                <a:cubicBezTo>
                  <a:pt x="1591" y="1564"/>
                  <a:pt x="1564" y="1537"/>
                  <a:pt x="1564" y="1504"/>
                </a:cubicBezTo>
                <a:cubicBezTo>
                  <a:pt x="1564" y="904"/>
                  <a:pt x="1564" y="904"/>
                  <a:pt x="1564" y="904"/>
                </a:cubicBezTo>
                <a:cubicBezTo>
                  <a:pt x="1564" y="871"/>
                  <a:pt x="1591" y="844"/>
                  <a:pt x="1624" y="844"/>
                </a:cubicBezTo>
                <a:cubicBezTo>
                  <a:pt x="1657" y="844"/>
                  <a:pt x="1684" y="871"/>
                  <a:pt x="1684" y="904"/>
                </a:cubicBezTo>
                <a:cubicBezTo>
                  <a:pt x="1684" y="1504"/>
                  <a:pt x="1684" y="1504"/>
                  <a:pt x="1684" y="1504"/>
                </a:cubicBezTo>
                <a:cubicBezTo>
                  <a:pt x="1684" y="1537"/>
                  <a:pt x="1657" y="1564"/>
                  <a:pt x="1624" y="15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65" name="Freeform 363"/>
          <p:cNvSpPr>
            <a:spLocks noEditPoints="1"/>
          </p:cNvSpPr>
          <p:nvPr/>
        </p:nvSpPr>
        <p:spPr bwMode="auto">
          <a:xfrm>
            <a:off x="6709426" y="4585369"/>
            <a:ext cx="392535" cy="392417"/>
          </a:xfrm>
          <a:custGeom>
            <a:avLst/>
            <a:gdLst>
              <a:gd name="T0" fmla="*/ 1024 w 2048"/>
              <a:gd name="T1" fmla="*/ 604 h 2048"/>
              <a:gd name="T2" fmla="*/ 1024 w 2048"/>
              <a:gd name="T3" fmla="*/ 1084 h 2048"/>
              <a:gd name="T4" fmla="*/ 1024 w 2048"/>
              <a:gd name="T5" fmla="*/ 964 h 2048"/>
              <a:gd name="T6" fmla="*/ 1024 w 2048"/>
              <a:gd name="T7" fmla="*/ 724 h 2048"/>
              <a:gd name="T8" fmla="*/ 1024 w 2048"/>
              <a:gd name="T9" fmla="*/ 964 h 2048"/>
              <a:gd name="T10" fmla="*/ 2048 w 2048"/>
              <a:gd name="T11" fmla="*/ 240 h 2048"/>
              <a:gd name="T12" fmla="*/ 1568 w 2048"/>
              <a:gd name="T13" fmla="*/ 240 h 2048"/>
              <a:gd name="T14" fmla="*/ 1446 w 2048"/>
              <a:gd name="T15" fmla="*/ 518 h 2048"/>
              <a:gd name="T16" fmla="*/ 602 w 2048"/>
              <a:gd name="T17" fmla="*/ 518 h 2048"/>
              <a:gd name="T18" fmla="*/ 480 w 2048"/>
              <a:gd name="T19" fmla="*/ 240 h 2048"/>
              <a:gd name="T20" fmla="*/ 0 w 2048"/>
              <a:gd name="T21" fmla="*/ 240 h 2048"/>
              <a:gd name="T22" fmla="*/ 362 w 2048"/>
              <a:gd name="T23" fmla="*/ 447 h 2048"/>
              <a:gd name="T24" fmla="*/ 364 w 2048"/>
              <a:gd name="T25" fmla="*/ 1024 h 2048"/>
              <a:gd name="T26" fmla="*/ 362 w 2048"/>
              <a:gd name="T27" fmla="*/ 1602 h 2048"/>
              <a:gd name="T28" fmla="*/ 0 w 2048"/>
              <a:gd name="T29" fmla="*/ 1808 h 2048"/>
              <a:gd name="T30" fmla="*/ 480 w 2048"/>
              <a:gd name="T31" fmla="*/ 1808 h 2048"/>
              <a:gd name="T32" fmla="*/ 602 w 2048"/>
              <a:gd name="T33" fmla="*/ 1531 h 2048"/>
              <a:gd name="T34" fmla="*/ 1446 w 2048"/>
              <a:gd name="T35" fmla="*/ 1531 h 2048"/>
              <a:gd name="T36" fmla="*/ 1568 w 2048"/>
              <a:gd name="T37" fmla="*/ 1808 h 2048"/>
              <a:gd name="T38" fmla="*/ 2048 w 2048"/>
              <a:gd name="T39" fmla="*/ 1808 h 2048"/>
              <a:gd name="T40" fmla="*/ 1686 w 2048"/>
              <a:gd name="T41" fmla="*/ 1602 h 2048"/>
              <a:gd name="T42" fmla="*/ 1684 w 2048"/>
              <a:gd name="T43" fmla="*/ 1024 h 2048"/>
              <a:gd name="T44" fmla="*/ 1686 w 2048"/>
              <a:gd name="T45" fmla="*/ 447 h 2048"/>
              <a:gd name="T46" fmla="*/ 1808 w 2048"/>
              <a:gd name="T47" fmla="*/ 120 h 2048"/>
              <a:gd name="T48" fmla="*/ 1808 w 2048"/>
              <a:gd name="T49" fmla="*/ 360 h 2048"/>
              <a:gd name="T50" fmla="*/ 1808 w 2048"/>
              <a:gd name="T51" fmla="*/ 120 h 2048"/>
              <a:gd name="T52" fmla="*/ 120 w 2048"/>
              <a:gd name="T53" fmla="*/ 240 h 2048"/>
              <a:gd name="T54" fmla="*/ 360 w 2048"/>
              <a:gd name="T55" fmla="*/ 240 h 2048"/>
              <a:gd name="T56" fmla="*/ 240 w 2048"/>
              <a:gd name="T57" fmla="*/ 1928 h 2048"/>
              <a:gd name="T58" fmla="*/ 240 w 2048"/>
              <a:gd name="T59" fmla="*/ 1688 h 2048"/>
              <a:gd name="T60" fmla="*/ 240 w 2048"/>
              <a:gd name="T61" fmla="*/ 1928 h 2048"/>
              <a:gd name="T62" fmla="*/ 1928 w 2048"/>
              <a:gd name="T63" fmla="*/ 1808 h 2048"/>
              <a:gd name="T64" fmla="*/ 1688 w 2048"/>
              <a:gd name="T65" fmla="*/ 1808 h 2048"/>
              <a:gd name="T66" fmla="*/ 1264 w 2048"/>
              <a:gd name="T67" fmla="*/ 1508 h 2048"/>
              <a:gd name="T68" fmla="*/ 784 w 2048"/>
              <a:gd name="T69" fmla="*/ 1508 h 2048"/>
              <a:gd name="T70" fmla="*/ 1024 w 2048"/>
              <a:gd name="T71" fmla="*/ 1204 h 2048"/>
              <a:gd name="T72" fmla="*/ 1264 w 2048"/>
              <a:gd name="T73" fmla="*/ 1508 h 2048"/>
              <a:gd name="T74" fmla="*/ 1384 w 2048"/>
              <a:gd name="T75" fmla="*/ 1427 h 2048"/>
              <a:gd name="T76" fmla="*/ 665 w 2048"/>
              <a:gd name="T77" fmla="*/ 1427 h 2048"/>
              <a:gd name="T78" fmla="*/ 1024 w 2048"/>
              <a:gd name="T79" fmla="*/ 48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48" h="2048">
                <a:moveTo>
                  <a:pt x="1264" y="844"/>
                </a:moveTo>
                <a:cubicBezTo>
                  <a:pt x="1264" y="712"/>
                  <a:pt x="1157" y="604"/>
                  <a:pt x="1024" y="604"/>
                </a:cubicBezTo>
                <a:cubicBezTo>
                  <a:pt x="892" y="604"/>
                  <a:pt x="784" y="712"/>
                  <a:pt x="784" y="844"/>
                </a:cubicBezTo>
                <a:cubicBezTo>
                  <a:pt x="784" y="977"/>
                  <a:pt x="892" y="1084"/>
                  <a:pt x="1024" y="1084"/>
                </a:cubicBezTo>
                <a:cubicBezTo>
                  <a:pt x="1157" y="1084"/>
                  <a:pt x="1264" y="977"/>
                  <a:pt x="1264" y="844"/>
                </a:cubicBezTo>
                <a:close/>
                <a:moveTo>
                  <a:pt x="1024" y="964"/>
                </a:moveTo>
                <a:cubicBezTo>
                  <a:pt x="958" y="964"/>
                  <a:pt x="904" y="911"/>
                  <a:pt x="904" y="844"/>
                </a:cubicBezTo>
                <a:cubicBezTo>
                  <a:pt x="904" y="778"/>
                  <a:pt x="958" y="724"/>
                  <a:pt x="1024" y="724"/>
                </a:cubicBezTo>
                <a:cubicBezTo>
                  <a:pt x="1090" y="724"/>
                  <a:pt x="1144" y="778"/>
                  <a:pt x="1144" y="844"/>
                </a:cubicBezTo>
                <a:cubicBezTo>
                  <a:pt x="1144" y="911"/>
                  <a:pt x="1090" y="964"/>
                  <a:pt x="1024" y="964"/>
                </a:cubicBezTo>
                <a:close/>
                <a:moveTo>
                  <a:pt x="1808" y="480"/>
                </a:moveTo>
                <a:cubicBezTo>
                  <a:pt x="1941" y="480"/>
                  <a:pt x="2048" y="373"/>
                  <a:pt x="2048" y="240"/>
                </a:cubicBezTo>
                <a:cubicBezTo>
                  <a:pt x="2048" y="108"/>
                  <a:pt x="1941" y="0"/>
                  <a:pt x="1808" y="0"/>
                </a:cubicBezTo>
                <a:cubicBezTo>
                  <a:pt x="1676" y="0"/>
                  <a:pt x="1568" y="108"/>
                  <a:pt x="1568" y="240"/>
                </a:cubicBezTo>
                <a:cubicBezTo>
                  <a:pt x="1568" y="285"/>
                  <a:pt x="1580" y="327"/>
                  <a:pt x="1602" y="362"/>
                </a:cubicBezTo>
                <a:cubicBezTo>
                  <a:pt x="1446" y="518"/>
                  <a:pt x="1446" y="518"/>
                  <a:pt x="1446" y="518"/>
                </a:cubicBezTo>
                <a:cubicBezTo>
                  <a:pt x="1332" y="422"/>
                  <a:pt x="1185" y="364"/>
                  <a:pt x="1024" y="364"/>
                </a:cubicBezTo>
                <a:cubicBezTo>
                  <a:pt x="864" y="364"/>
                  <a:pt x="717" y="422"/>
                  <a:pt x="602" y="518"/>
                </a:cubicBezTo>
                <a:cubicBezTo>
                  <a:pt x="447" y="362"/>
                  <a:pt x="447" y="362"/>
                  <a:pt x="447" y="362"/>
                </a:cubicBezTo>
                <a:cubicBezTo>
                  <a:pt x="468" y="327"/>
                  <a:pt x="480" y="285"/>
                  <a:pt x="480" y="240"/>
                </a:cubicBezTo>
                <a:cubicBezTo>
                  <a:pt x="480" y="108"/>
                  <a:pt x="373" y="0"/>
                  <a:pt x="240" y="0"/>
                </a:cubicBezTo>
                <a:cubicBezTo>
                  <a:pt x="108" y="0"/>
                  <a:pt x="0" y="108"/>
                  <a:pt x="0" y="240"/>
                </a:cubicBezTo>
                <a:cubicBezTo>
                  <a:pt x="0" y="373"/>
                  <a:pt x="108" y="480"/>
                  <a:pt x="240" y="480"/>
                </a:cubicBezTo>
                <a:cubicBezTo>
                  <a:pt x="285" y="480"/>
                  <a:pt x="326" y="468"/>
                  <a:pt x="362" y="447"/>
                </a:cubicBezTo>
                <a:cubicBezTo>
                  <a:pt x="517" y="602"/>
                  <a:pt x="517" y="602"/>
                  <a:pt x="517" y="602"/>
                </a:cubicBezTo>
                <a:cubicBezTo>
                  <a:pt x="422" y="717"/>
                  <a:pt x="364" y="864"/>
                  <a:pt x="364" y="1024"/>
                </a:cubicBezTo>
                <a:cubicBezTo>
                  <a:pt x="364" y="1185"/>
                  <a:pt x="422" y="1332"/>
                  <a:pt x="517" y="1447"/>
                </a:cubicBezTo>
                <a:cubicBezTo>
                  <a:pt x="362" y="1602"/>
                  <a:pt x="362" y="1602"/>
                  <a:pt x="362" y="1602"/>
                </a:cubicBezTo>
                <a:cubicBezTo>
                  <a:pt x="326" y="1581"/>
                  <a:pt x="285" y="1568"/>
                  <a:pt x="240" y="1568"/>
                </a:cubicBezTo>
                <a:cubicBezTo>
                  <a:pt x="108" y="1568"/>
                  <a:pt x="0" y="1676"/>
                  <a:pt x="0" y="1808"/>
                </a:cubicBezTo>
                <a:cubicBezTo>
                  <a:pt x="0" y="1941"/>
                  <a:pt x="108" y="2048"/>
                  <a:pt x="240" y="2048"/>
                </a:cubicBezTo>
                <a:cubicBezTo>
                  <a:pt x="373" y="2048"/>
                  <a:pt x="480" y="1941"/>
                  <a:pt x="480" y="1808"/>
                </a:cubicBezTo>
                <a:cubicBezTo>
                  <a:pt x="480" y="1764"/>
                  <a:pt x="468" y="1722"/>
                  <a:pt x="447" y="1687"/>
                </a:cubicBezTo>
                <a:cubicBezTo>
                  <a:pt x="602" y="1531"/>
                  <a:pt x="602" y="1531"/>
                  <a:pt x="602" y="1531"/>
                </a:cubicBezTo>
                <a:cubicBezTo>
                  <a:pt x="717" y="1627"/>
                  <a:pt x="864" y="1684"/>
                  <a:pt x="1024" y="1684"/>
                </a:cubicBezTo>
                <a:cubicBezTo>
                  <a:pt x="1175" y="1684"/>
                  <a:pt x="1324" y="1633"/>
                  <a:pt x="1446" y="1531"/>
                </a:cubicBezTo>
                <a:cubicBezTo>
                  <a:pt x="1602" y="1687"/>
                  <a:pt x="1602" y="1687"/>
                  <a:pt x="1602" y="1687"/>
                </a:cubicBezTo>
                <a:cubicBezTo>
                  <a:pt x="1580" y="1722"/>
                  <a:pt x="1568" y="1764"/>
                  <a:pt x="1568" y="1808"/>
                </a:cubicBezTo>
                <a:cubicBezTo>
                  <a:pt x="1568" y="1941"/>
                  <a:pt x="1676" y="2048"/>
                  <a:pt x="1808" y="2048"/>
                </a:cubicBezTo>
                <a:cubicBezTo>
                  <a:pt x="1941" y="2048"/>
                  <a:pt x="2048" y="1941"/>
                  <a:pt x="2048" y="1808"/>
                </a:cubicBezTo>
                <a:cubicBezTo>
                  <a:pt x="2048" y="1676"/>
                  <a:pt x="1941" y="1568"/>
                  <a:pt x="1808" y="1568"/>
                </a:cubicBezTo>
                <a:cubicBezTo>
                  <a:pt x="1764" y="1568"/>
                  <a:pt x="1722" y="1581"/>
                  <a:pt x="1686" y="1602"/>
                </a:cubicBezTo>
                <a:cubicBezTo>
                  <a:pt x="1531" y="1447"/>
                  <a:pt x="1531" y="1447"/>
                  <a:pt x="1531" y="1447"/>
                </a:cubicBezTo>
                <a:cubicBezTo>
                  <a:pt x="1627" y="1332"/>
                  <a:pt x="1684" y="1185"/>
                  <a:pt x="1684" y="1024"/>
                </a:cubicBezTo>
                <a:cubicBezTo>
                  <a:pt x="1684" y="864"/>
                  <a:pt x="1627" y="717"/>
                  <a:pt x="1531" y="602"/>
                </a:cubicBezTo>
                <a:cubicBezTo>
                  <a:pt x="1686" y="447"/>
                  <a:pt x="1686" y="447"/>
                  <a:pt x="1686" y="447"/>
                </a:cubicBezTo>
                <a:cubicBezTo>
                  <a:pt x="1722" y="468"/>
                  <a:pt x="1764" y="480"/>
                  <a:pt x="1808" y="480"/>
                </a:cubicBezTo>
                <a:close/>
                <a:moveTo>
                  <a:pt x="1808" y="120"/>
                </a:moveTo>
                <a:cubicBezTo>
                  <a:pt x="1874" y="120"/>
                  <a:pt x="1928" y="174"/>
                  <a:pt x="1928" y="240"/>
                </a:cubicBezTo>
                <a:cubicBezTo>
                  <a:pt x="1928" y="307"/>
                  <a:pt x="1874" y="360"/>
                  <a:pt x="1808" y="360"/>
                </a:cubicBezTo>
                <a:cubicBezTo>
                  <a:pt x="1742" y="360"/>
                  <a:pt x="1688" y="307"/>
                  <a:pt x="1688" y="240"/>
                </a:cubicBezTo>
                <a:cubicBezTo>
                  <a:pt x="1688" y="174"/>
                  <a:pt x="1742" y="120"/>
                  <a:pt x="1808" y="120"/>
                </a:cubicBezTo>
                <a:close/>
                <a:moveTo>
                  <a:pt x="240" y="360"/>
                </a:moveTo>
                <a:cubicBezTo>
                  <a:pt x="174" y="360"/>
                  <a:pt x="120" y="307"/>
                  <a:pt x="120" y="240"/>
                </a:cubicBezTo>
                <a:cubicBezTo>
                  <a:pt x="120" y="174"/>
                  <a:pt x="174" y="120"/>
                  <a:pt x="240" y="120"/>
                </a:cubicBezTo>
                <a:cubicBezTo>
                  <a:pt x="306" y="120"/>
                  <a:pt x="360" y="174"/>
                  <a:pt x="360" y="240"/>
                </a:cubicBezTo>
                <a:cubicBezTo>
                  <a:pt x="360" y="307"/>
                  <a:pt x="306" y="360"/>
                  <a:pt x="240" y="360"/>
                </a:cubicBezTo>
                <a:close/>
                <a:moveTo>
                  <a:pt x="240" y="1928"/>
                </a:moveTo>
                <a:cubicBezTo>
                  <a:pt x="174" y="1928"/>
                  <a:pt x="120" y="1875"/>
                  <a:pt x="120" y="1808"/>
                </a:cubicBezTo>
                <a:cubicBezTo>
                  <a:pt x="120" y="1742"/>
                  <a:pt x="174" y="1688"/>
                  <a:pt x="240" y="1688"/>
                </a:cubicBezTo>
                <a:cubicBezTo>
                  <a:pt x="306" y="1688"/>
                  <a:pt x="360" y="1742"/>
                  <a:pt x="360" y="1808"/>
                </a:cubicBezTo>
                <a:cubicBezTo>
                  <a:pt x="360" y="1875"/>
                  <a:pt x="306" y="1928"/>
                  <a:pt x="240" y="1928"/>
                </a:cubicBezTo>
                <a:close/>
                <a:moveTo>
                  <a:pt x="1808" y="1688"/>
                </a:moveTo>
                <a:cubicBezTo>
                  <a:pt x="1874" y="1688"/>
                  <a:pt x="1928" y="1742"/>
                  <a:pt x="1928" y="1808"/>
                </a:cubicBezTo>
                <a:cubicBezTo>
                  <a:pt x="1928" y="1875"/>
                  <a:pt x="1874" y="1928"/>
                  <a:pt x="1808" y="1928"/>
                </a:cubicBezTo>
                <a:cubicBezTo>
                  <a:pt x="1742" y="1928"/>
                  <a:pt x="1688" y="1875"/>
                  <a:pt x="1688" y="1808"/>
                </a:cubicBezTo>
                <a:cubicBezTo>
                  <a:pt x="1688" y="1742"/>
                  <a:pt x="1742" y="1688"/>
                  <a:pt x="1808" y="1688"/>
                </a:cubicBezTo>
                <a:close/>
                <a:moveTo>
                  <a:pt x="1264" y="1508"/>
                </a:moveTo>
                <a:cubicBezTo>
                  <a:pt x="1192" y="1544"/>
                  <a:pt x="1110" y="1564"/>
                  <a:pt x="1024" y="1564"/>
                </a:cubicBezTo>
                <a:cubicBezTo>
                  <a:pt x="938" y="1564"/>
                  <a:pt x="857" y="1544"/>
                  <a:pt x="784" y="1508"/>
                </a:cubicBezTo>
                <a:cubicBezTo>
                  <a:pt x="784" y="1444"/>
                  <a:pt x="784" y="1444"/>
                  <a:pt x="784" y="1444"/>
                </a:cubicBezTo>
                <a:cubicBezTo>
                  <a:pt x="784" y="1312"/>
                  <a:pt x="892" y="1204"/>
                  <a:pt x="1024" y="1204"/>
                </a:cubicBezTo>
                <a:cubicBezTo>
                  <a:pt x="1157" y="1204"/>
                  <a:pt x="1264" y="1312"/>
                  <a:pt x="1264" y="1444"/>
                </a:cubicBezTo>
                <a:lnTo>
                  <a:pt x="1264" y="1508"/>
                </a:lnTo>
                <a:close/>
                <a:moveTo>
                  <a:pt x="1564" y="1024"/>
                </a:moveTo>
                <a:cubicBezTo>
                  <a:pt x="1564" y="1184"/>
                  <a:pt x="1494" y="1328"/>
                  <a:pt x="1384" y="1427"/>
                </a:cubicBezTo>
                <a:cubicBezTo>
                  <a:pt x="1375" y="1237"/>
                  <a:pt x="1217" y="1084"/>
                  <a:pt x="1024" y="1084"/>
                </a:cubicBezTo>
                <a:cubicBezTo>
                  <a:pt x="832" y="1084"/>
                  <a:pt x="674" y="1237"/>
                  <a:pt x="665" y="1427"/>
                </a:cubicBezTo>
                <a:cubicBezTo>
                  <a:pt x="554" y="1328"/>
                  <a:pt x="484" y="1184"/>
                  <a:pt x="484" y="1024"/>
                </a:cubicBezTo>
                <a:cubicBezTo>
                  <a:pt x="484" y="727"/>
                  <a:pt x="727" y="484"/>
                  <a:pt x="1024" y="484"/>
                </a:cubicBezTo>
                <a:cubicBezTo>
                  <a:pt x="1322" y="484"/>
                  <a:pt x="1564" y="727"/>
                  <a:pt x="1564" y="10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66" name="Freeform 335"/>
          <p:cNvSpPr>
            <a:spLocks noEditPoints="1"/>
          </p:cNvSpPr>
          <p:nvPr/>
        </p:nvSpPr>
        <p:spPr bwMode="auto">
          <a:xfrm>
            <a:off x="6702092" y="1889327"/>
            <a:ext cx="407203" cy="392183"/>
          </a:xfrm>
          <a:custGeom>
            <a:avLst/>
            <a:gdLst>
              <a:gd name="T0" fmla="*/ 1424 w 2125"/>
              <a:gd name="T1" fmla="*/ 2047 h 2047"/>
              <a:gd name="T2" fmla="*/ 1884 w 2125"/>
              <a:gd name="T3" fmla="*/ 1857 h 2047"/>
              <a:gd name="T4" fmla="*/ 1975 w 2125"/>
              <a:gd name="T5" fmla="*/ 1507 h 2047"/>
              <a:gd name="T6" fmla="*/ 1466 w 2125"/>
              <a:gd name="T7" fmla="*/ 1252 h 2047"/>
              <a:gd name="T8" fmla="*/ 1158 w 2125"/>
              <a:gd name="T9" fmla="*/ 1368 h 2047"/>
              <a:gd name="T10" fmla="*/ 757 w 2125"/>
              <a:gd name="T11" fmla="*/ 774 h 2047"/>
              <a:gd name="T12" fmla="*/ 872 w 2125"/>
              <a:gd name="T13" fmla="*/ 404 h 2047"/>
              <a:gd name="T14" fmla="*/ 364 w 2125"/>
              <a:gd name="T15" fmla="*/ 149 h 2047"/>
              <a:gd name="T16" fmla="*/ 275 w 2125"/>
              <a:gd name="T17" fmla="*/ 234 h 2047"/>
              <a:gd name="T18" fmla="*/ 965 w 2125"/>
              <a:gd name="T19" fmla="*/ 1857 h 2047"/>
              <a:gd name="T20" fmla="*/ 1636 w 2125"/>
              <a:gd name="T21" fmla="*/ 1337 h 2047"/>
              <a:gd name="T22" fmla="*/ 1891 w 2125"/>
              <a:gd name="T23" fmla="*/ 1677 h 2047"/>
              <a:gd name="T24" fmla="*/ 1849 w 2125"/>
              <a:gd name="T25" fmla="*/ 1720 h 2047"/>
              <a:gd name="T26" fmla="*/ 1551 w 2125"/>
              <a:gd name="T27" fmla="*/ 1337 h 2047"/>
              <a:gd name="T28" fmla="*/ 448 w 2125"/>
              <a:gd name="T29" fmla="*/ 234 h 2047"/>
              <a:gd name="T30" fmla="*/ 788 w 2125"/>
              <a:gd name="T31" fmla="*/ 489 h 2047"/>
              <a:gd name="T32" fmla="*/ 745 w 2125"/>
              <a:gd name="T33" fmla="*/ 616 h 2047"/>
              <a:gd name="T34" fmla="*/ 447 w 2125"/>
              <a:gd name="T35" fmla="*/ 235 h 2047"/>
              <a:gd name="T36" fmla="*/ 661 w 2125"/>
              <a:gd name="T37" fmla="*/ 702 h 2047"/>
              <a:gd name="T38" fmla="*/ 1073 w 2125"/>
              <a:gd name="T39" fmla="*/ 1453 h 2047"/>
              <a:gd name="T40" fmla="*/ 1764 w 2125"/>
              <a:gd name="T41" fmla="*/ 1804 h 2047"/>
              <a:gd name="T42" fmla="*/ 352 w 2125"/>
              <a:gd name="T43" fmla="*/ 1075 h 2047"/>
              <a:gd name="T44" fmla="*/ 1285 w 2125"/>
              <a:gd name="T45" fmla="*/ 60 h 2047"/>
              <a:gd name="T46" fmla="*/ 2125 w 2125"/>
              <a:gd name="T47" fmla="*/ 780 h 2047"/>
              <a:gd name="T48" fmla="*/ 2005 w 2125"/>
              <a:gd name="T49" fmla="*/ 780 h 2047"/>
              <a:gd name="T50" fmla="*/ 1285 w 2125"/>
              <a:gd name="T51" fmla="*/ 60 h 2047"/>
              <a:gd name="T52" fmla="*/ 1345 w 2125"/>
              <a:gd name="T53" fmla="*/ 240 h 2047"/>
              <a:gd name="T54" fmla="*/ 1825 w 2125"/>
              <a:gd name="T55" fmla="*/ 840 h 2047"/>
              <a:gd name="T56" fmla="*/ 1345 w 2125"/>
              <a:gd name="T57" fmla="*/ 360 h 2047"/>
              <a:gd name="T58" fmla="*/ 1285 w 2125"/>
              <a:gd name="T59" fmla="*/ 540 h 2047"/>
              <a:gd name="T60" fmla="*/ 1645 w 2125"/>
              <a:gd name="T61" fmla="*/ 780 h 2047"/>
              <a:gd name="T62" fmla="*/ 1525 w 2125"/>
              <a:gd name="T63" fmla="*/ 780 h 2047"/>
              <a:gd name="T64" fmla="*/ 1285 w 2125"/>
              <a:gd name="T65" fmla="*/ 540 h 2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25" h="2047">
                <a:moveTo>
                  <a:pt x="965" y="1857"/>
                </a:moveTo>
                <a:cubicBezTo>
                  <a:pt x="1092" y="1984"/>
                  <a:pt x="1258" y="2047"/>
                  <a:pt x="1424" y="2047"/>
                </a:cubicBezTo>
                <a:cubicBezTo>
                  <a:pt x="1590" y="2047"/>
                  <a:pt x="1756" y="1984"/>
                  <a:pt x="1883" y="1857"/>
                </a:cubicBezTo>
                <a:cubicBezTo>
                  <a:pt x="1883" y="1857"/>
                  <a:pt x="1883" y="1857"/>
                  <a:pt x="1884" y="1857"/>
                </a:cubicBezTo>
                <a:cubicBezTo>
                  <a:pt x="1976" y="1761"/>
                  <a:pt x="1976" y="1761"/>
                  <a:pt x="1976" y="1761"/>
                </a:cubicBezTo>
                <a:cubicBezTo>
                  <a:pt x="2046" y="1691"/>
                  <a:pt x="2046" y="1577"/>
                  <a:pt x="1975" y="1507"/>
                </a:cubicBezTo>
                <a:cubicBezTo>
                  <a:pt x="1721" y="1252"/>
                  <a:pt x="1721" y="1252"/>
                  <a:pt x="1721" y="1252"/>
                </a:cubicBezTo>
                <a:cubicBezTo>
                  <a:pt x="1651" y="1182"/>
                  <a:pt x="1537" y="1182"/>
                  <a:pt x="1466" y="1252"/>
                </a:cubicBezTo>
                <a:cubicBezTo>
                  <a:pt x="1351" y="1368"/>
                  <a:pt x="1351" y="1368"/>
                  <a:pt x="1351" y="1368"/>
                </a:cubicBezTo>
                <a:cubicBezTo>
                  <a:pt x="1297" y="1421"/>
                  <a:pt x="1211" y="1421"/>
                  <a:pt x="1158" y="1368"/>
                </a:cubicBezTo>
                <a:cubicBezTo>
                  <a:pt x="757" y="967"/>
                  <a:pt x="757" y="967"/>
                  <a:pt x="757" y="967"/>
                </a:cubicBezTo>
                <a:cubicBezTo>
                  <a:pt x="704" y="914"/>
                  <a:pt x="704" y="827"/>
                  <a:pt x="757" y="774"/>
                </a:cubicBezTo>
                <a:cubicBezTo>
                  <a:pt x="872" y="658"/>
                  <a:pt x="872" y="658"/>
                  <a:pt x="872" y="658"/>
                </a:cubicBezTo>
                <a:cubicBezTo>
                  <a:pt x="943" y="588"/>
                  <a:pt x="943" y="474"/>
                  <a:pt x="872" y="404"/>
                </a:cubicBezTo>
                <a:cubicBezTo>
                  <a:pt x="618" y="149"/>
                  <a:pt x="618" y="149"/>
                  <a:pt x="618" y="149"/>
                </a:cubicBezTo>
                <a:cubicBezTo>
                  <a:pt x="548" y="79"/>
                  <a:pt x="434" y="79"/>
                  <a:pt x="364" y="149"/>
                </a:cubicBezTo>
                <a:cubicBezTo>
                  <a:pt x="279" y="230"/>
                  <a:pt x="279" y="230"/>
                  <a:pt x="279" y="230"/>
                </a:cubicBezTo>
                <a:cubicBezTo>
                  <a:pt x="278" y="231"/>
                  <a:pt x="276" y="233"/>
                  <a:pt x="275" y="234"/>
                </a:cubicBezTo>
                <a:cubicBezTo>
                  <a:pt x="0" y="512"/>
                  <a:pt x="26" y="919"/>
                  <a:pt x="267" y="1160"/>
                </a:cubicBezTo>
                <a:lnTo>
                  <a:pt x="965" y="1857"/>
                </a:lnTo>
                <a:close/>
                <a:moveTo>
                  <a:pt x="1551" y="1337"/>
                </a:moveTo>
                <a:cubicBezTo>
                  <a:pt x="1575" y="1314"/>
                  <a:pt x="1613" y="1314"/>
                  <a:pt x="1636" y="1337"/>
                </a:cubicBezTo>
                <a:cubicBezTo>
                  <a:pt x="1891" y="1592"/>
                  <a:pt x="1891" y="1592"/>
                  <a:pt x="1891" y="1592"/>
                </a:cubicBezTo>
                <a:cubicBezTo>
                  <a:pt x="1914" y="1615"/>
                  <a:pt x="1914" y="1653"/>
                  <a:pt x="1891" y="1677"/>
                </a:cubicBezTo>
                <a:cubicBezTo>
                  <a:pt x="1890" y="1677"/>
                  <a:pt x="1890" y="1677"/>
                  <a:pt x="1890" y="1677"/>
                </a:cubicBezTo>
                <a:cubicBezTo>
                  <a:pt x="1849" y="1720"/>
                  <a:pt x="1849" y="1720"/>
                  <a:pt x="1849" y="1720"/>
                </a:cubicBezTo>
                <a:cubicBezTo>
                  <a:pt x="1509" y="1380"/>
                  <a:pt x="1509" y="1380"/>
                  <a:pt x="1509" y="1380"/>
                </a:cubicBezTo>
                <a:lnTo>
                  <a:pt x="1551" y="1337"/>
                </a:lnTo>
                <a:close/>
                <a:moveTo>
                  <a:pt x="447" y="235"/>
                </a:moveTo>
                <a:cubicBezTo>
                  <a:pt x="448" y="235"/>
                  <a:pt x="448" y="235"/>
                  <a:pt x="448" y="234"/>
                </a:cubicBezTo>
                <a:cubicBezTo>
                  <a:pt x="472" y="211"/>
                  <a:pt x="510" y="211"/>
                  <a:pt x="533" y="234"/>
                </a:cubicBezTo>
                <a:cubicBezTo>
                  <a:pt x="788" y="489"/>
                  <a:pt x="788" y="489"/>
                  <a:pt x="788" y="489"/>
                </a:cubicBezTo>
                <a:cubicBezTo>
                  <a:pt x="811" y="512"/>
                  <a:pt x="811" y="550"/>
                  <a:pt x="788" y="574"/>
                </a:cubicBezTo>
                <a:cubicBezTo>
                  <a:pt x="745" y="616"/>
                  <a:pt x="745" y="616"/>
                  <a:pt x="745" y="616"/>
                </a:cubicBezTo>
                <a:cubicBezTo>
                  <a:pt x="403" y="277"/>
                  <a:pt x="403" y="277"/>
                  <a:pt x="403" y="277"/>
                </a:cubicBezTo>
                <a:lnTo>
                  <a:pt x="447" y="235"/>
                </a:lnTo>
                <a:close/>
                <a:moveTo>
                  <a:pt x="319" y="363"/>
                </a:moveTo>
                <a:cubicBezTo>
                  <a:pt x="661" y="702"/>
                  <a:pt x="661" y="702"/>
                  <a:pt x="661" y="702"/>
                </a:cubicBezTo>
                <a:cubicBezTo>
                  <a:pt x="572" y="802"/>
                  <a:pt x="576" y="956"/>
                  <a:pt x="672" y="1052"/>
                </a:cubicBezTo>
                <a:cubicBezTo>
                  <a:pt x="1073" y="1453"/>
                  <a:pt x="1073" y="1453"/>
                  <a:pt x="1073" y="1453"/>
                </a:cubicBezTo>
                <a:cubicBezTo>
                  <a:pt x="1169" y="1549"/>
                  <a:pt x="1323" y="1553"/>
                  <a:pt x="1424" y="1464"/>
                </a:cubicBezTo>
                <a:cubicBezTo>
                  <a:pt x="1764" y="1804"/>
                  <a:pt x="1764" y="1804"/>
                  <a:pt x="1764" y="1804"/>
                </a:cubicBezTo>
                <a:cubicBezTo>
                  <a:pt x="1556" y="1978"/>
                  <a:pt x="1245" y="1968"/>
                  <a:pt x="1050" y="1773"/>
                </a:cubicBezTo>
                <a:cubicBezTo>
                  <a:pt x="352" y="1075"/>
                  <a:pt x="352" y="1075"/>
                  <a:pt x="352" y="1075"/>
                </a:cubicBezTo>
                <a:cubicBezTo>
                  <a:pt x="157" y="880"/>
                  <a:pt x="146" y="571"/>
                  <a:pt x="319" y="363"/>
                </a:cubicBezTo>
                <a:close/>
                <a:moveTo>
                  <a:pt x="1285" y="60"/>
                </a:moveTo>
                <a:cubicBezTo>
                  <a:pt x="1285" y="26"/>
                  <a:pt x="1312" y="0"/>
                  <a:pt x="1345" y="0"/>
                </a:cubicBezTo>
                <a:cubicBezTo>
                  <a:pt x="1775" y="0"/>
                  <a:pt x="2125" y="350"/>
                  <a:pt x="2125" y="780"/>
                </a:cubicBezTo>
                <a:cubicBezTo>
                  <a:pt x="2125" y="813"/>
                  <a:pt x="2098" y="840"/>
                  <a:pt x="2065" y="840"/>
                </a:cubicBezTo>
                <a:cubicBezTo>
                  <a:pt x="2032" y="840"/>
                  <a:pt x="2005" y="813"/>
                  <a:pt x="2005" y="780"/>
                </a:cubicBezTo>
                <a:cubicBezTo>
                  <a:pt x="2005" y="416"/>
                  <a:pt x="1709" y="120"/>
                  <a:pt x="1345" y="120"/>
                </a:cubicBezTo>
                <a:cubicBezTo>
                  <a:pt x="1312" y="120"/>
                  <a:pt x="1285" y="93"/>
                  <a:pt x="1285" y="60"/>
                </a:cubicBezTo>
                <a:close/>
                <a:moveTo>
                  <a:pt x="1285" y="300"/>
                </a:moveTo>
                <a:cubicBezTo>
                  <a:pt x="1285" y="266"/>
                  <a:pt x="1312" y="240"/>
                  <a:pt x="1345" y="240"/>
                </a:cubicBezTo>
                <a:cubicBezTo>
                  <a:pt x="1643" y="240"/>
                  <a:pt x="1885" y="482"/>
                  <a:pt x="1885" y="780"/>
                </a:cubicBezTo>
                <a:cubicBezTo>
                  <a:pt x="1885" y="813"/>
                  <a:pt x="1858" y="840"/>
                  <a:pt x="1825" y="840"/>
                </a:cubicBezTo>
                <a:cubicBezTo>
                  <a:pt x="1792" y="840"/>
                  <a:pt x="1765" y="813"/>
                  <a:pt x="1765" y="780"/>
                </a:cubicBezTo>
                <a:cubicBezTo>
                  <a:pt x="1765" y="548"/>
                  <a:pt x="1577" y="360"/>
                  <a:pt x="1345" y="360"/>
                </a:cubicBezTo>
                <a:cubicBezTo>
                  <a:pt x="1312" y="360"/>
                  <a:pt x="1285" y="333"/>
                  <a:pt x="1285" y="300"/>
                </a:cubicBezTo>
                <a:close/>
                <a:moveTo>
                  <a:pt x="1285" y="540"/>
                </a:moveTo>
                <a:cubicBezTo>
                  <a:pt x="1285" y="506"/>
                  <a:pt x="1312" y="480"/>
                  <a:pt x="1345" y="480"/>
                </a:cubicBezTo>
                <a:cubicBezTo>
                  <a:pt x="1511" y="480"/>
                  <a:pt x="1645" y="614"/>
                  <a:pt x="1645" y="780"/>
                </a:cubicBezTo>
                <a:cubicBezTo>
                  <a:pt x="1645" y="813"/>
                  <a:pt x="1618" y="840"/>
                  <a:pt x="1585" y="840"/>
                </a:cubicBezTo>
                <a:cubicBezTo>
                  <a:pt x="1552" y="840"/>
                  <a:pt x="1525" y="813"/>
                  <a:pt x="1525" y="780"/>
                </a:cubicBezTo>
                <a:cubicBezTo>
                  <a:pt x="1525" y="680"/>
                  <a:pt x="1445" y="600"/>
                  <a:pt x="1345" y="600"/>
                </a:cubicBezTo>
                <a:cubicBezTo>
                  <a:pt x="1312" y="600"/>
                  <a:pt x="1285" y="573"/>
                  <a:pt x="1285" y="5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67" name="Freeform 376"/>
          <p:cNvSpPr>
            <a:spLocks noEditPoints="1"/>
          </p:cNvSpPr>
          <p:nvPr/>
        </p:nvSpPr>
        <p:spPr bwMode="auto">
          <a:xfrm>
            <a:off x="6709426" y="5932245"/>
            <a:ext cx="392535" cy="392299"/>
          </a:xfrm>
          <a:custGeom>
            <a:avLst/>
            <a:gdLst>
              <a:gd name="T0" fmla="*/ 1084 w 2048"/>
              <a:gd name="T1" fmla="*/ 540 h 2048"/>
              <a:gd name="T2" fmla="*/ 862 w 2048"/>
              <a:gd name="T3" fmla="*/ 858 h 2048"/>
              <a:gd name="T4" fmla="*/ 659 w 2048"/>
              <a:gd name="T5" fmla="*/ 891 h 2048"/>
              <a:gd name="T6" fmla="*/ 484 w 2048"/>
              <a:gd name="T7" fmla="*/ 780 h 2048"/>
              <a:gd name="T8" fmla="*/ 124 w 2048"/>
              <a:gd name="T9" fmla="*/ 780 h 2048"/>
              <a:gd name="T10" fmla="*/ 429 w 2048"/>
              <a:gd name="T11" fmla="*/ 910 h 2048"/>
              <a:gd name="T12" fmla="*/ 604 w 2048"/>
              <a:gd name="T13" fmla="*/ 1020 h 2048"/>
              <a:gd name="T14" fmla="*/ 964 w 2048"/>
              <a:gd name="T15" fmla="*/ 1020 h 2048"/>
              <a:gd name="T16" fmla="*/ 1187 w 2048"/>
              <a:gd name="T17" fmla="*/ 702 h 2048"/>
              <a:gd name="T18" fmla="*/ 1444 w 2048"/>
              <a:gd name="T19" fmla="*/ 540 h 2048"/>
              <a:gd name="T20" fmla="*/ 1645 w 2048"/>
              <a:gd name="T21" fmla="*/ 330 h 2048"/>
              <a:gd name="T22" fmla="*/ 1924 w 2048"/>
              <a:gd name="T23" fmla="*/ 180 h 2048"/>
              <a:gd name="T24" fmla="*/ 1564 w 2048"/>
              <a:gd name="T25" fmla="*/ 180 h 2048"/>
              <a:gd name="T26" fmla="*/ 1364 w 2048"/>
              <a:gd name="T27" fmla="*/ 390 h 2048"/>
              <a:gd name="T28" fmla="*/ 304 w 2048"/>
              <a:gd name="T29" fmla="*/ 840 h 2048"/>
              <a:gd name="T30" fmla="*/ 304 w 2048"/>
              <a:gd name="T31" fmla="*/ 720 h 2048"/>
              <a:gd name="T32" fmla="*/ 304 w 2048"/>
              <a:gd name="T33" fmla="*/ 840 h 2048"/>
              <a:gd name="T34" fmla="*/ 724 w 2048"/>
              <a:gd name="T35" fmla="*/ 1020 h 2048"/>
              <a:gd name="T36" fmla="*/ 844 w 2048"/>
              <a:gd name="T37" fmla="*/ 1020 h 2048"/>
              <a:gd name="T38" fmla="*/ 1264 w 2048"/>
              <a:gd name="T39" fmla="*/ 600 h 2048"/>
              <a:gd name="T40" fmla="*/ 1264 w 2048"/>
              <a:gd name="T41" fmla="*/ 480 h 2048"/>
              <a:gd name="T42" fmla="*/ 1264 w 2048"/>
              <a:gd name="T43" fmla="*/ 600 h 2048"/>
              <a:gd name="T44" fmla="*/ 1804 w 2048"/>
              <a:gd name="T45" fmla="*/ 180 h 2048"/>
              <a:gd name="T46" fmla="*/ 1684 w 2048"/>
              <a:gd name="T47" fmla="*/ 180 h 2048"/>
              <a:gd name="T48" fmla="*/ 1988 w 2048"/>
              <a:gd name="T49" fmla="*/ 1928 h 2048"/>
              <a:gd name="T50" fmla="*/ 1924 w 2048"/>
              <a:gd name="T51" fmla="*/ 660 h 2048"/>
              <a:gd name="T52" fmla="*/ 1624 w 2048"/>
              <a:gd name="T53" fmla="*/ 600 h 2048"/>
              <a:gd name="T54" fmla="*/ 1564 w 2048"/>
              <a:gd name="T55" fmla="*/ 1928 h 2048"/>
              <a:gd name="T56" fmla="*/ 1444 w 2048"/>
              <a:gd name="T57" fmla="*/ 1020 h 2048"/>
              <a:gd name="T58" fmla="*/ 1144 w 2048"/>
              <a:gd name="T59" fmla="*/ 960 h 2048"/>
              <a:gd name="T60" fmla="*/ 1084 w 2048"/>
              <a:gd name="T61" fmla="*/ 1928 h 2048"/>
              <a:gd name="T62" fmla="*/ 964 w 2048"/>
              <a:gd name="T63" fmla="*/ 1500 h 2048"/>
              <a:gd name="T64" fmla="*/ 664 w 2048"/>
              <a:gd name="T65" fmla="*/ 1440 h 2048"/>
              <a:gd name="T66" fmla="*/ 604 w 2048"/>
              <a:gd name="T67" fmla="*/ 1928 h 2048"/>
              <a:gd name="T68" fmla="*/ 484 w 2048"/>
              <a:gd name="T69" fmla="*/ 1260 h 2048"/>
              <a:gd name="T70" fmla="*/ 184 w 2048"/>
              <a:gd name="T71" fmla="*/ 1200 h 2048"/>
              <a:gd name="T72" fmla="*/ 124 w 2048"/>
              <a:gd name="T73" fmla="*/ 1928 h 2048"/>
              <a:gd name="T74" fmla="*/ 0 w 2048"/>
              <a:gd name="T75" fmla="*/ 1988 h 2048"/>
              <a:gd name="T76" fmla="*/ 1988 w 2048"/>
              <a:gd name="T77" fmla="*/ 2048 h 2048"/>
              <a:gd name="T78" fmla="*/ 1988 w 2048"/>
              <a:gd name="T79" fmla="*/ 1928 h 2048"/>
              <a:gd name="T80" fmla="*/ 244 w 2048"/>
              <a:gd name="T81" fmla="*/ 1928 h 2048"/>
              <a:gd name="T82" fmla="*/ 364 w 2048"/>
              <a:gd name="T83" fmla="*/ 1320 h 2048"/>
              <a:gd name="T84" fmla="*/ 844 w 2048"/>
              <a:gd name="T85" fmla="*/ 1928 h 2048"/>
              <a:gd name="T86" fmla="*/ 724 w 2048"/>
              <a:gd name="T87" fmla="*/ 1560 h 2048"/>
              <a:gd name="T88" fmla="*/ 844 w 2048"/>
              <a:gd name="T89" fmla="*/ 1928 h 2048"/>
              <a:gd name="T90" fmla="*/ 1204 w 2048"/>
              <a:gd name="T91" fmla="*/ 1928 h 2048"/>
              <a:gd name="T92" fmla="*/ 1324 w 2048"/>
              <a:gd name="T93" fmla="*/ 1080 h 2048"/>
              <a:gd name="T94" fmla="*/ 1804 w 2048"/>
              <a:gd name="T95" fmla="*/ 1928 h 2048"/>
              <a:gd name="T96" fmla="*/ 1684 w 2048"/>
              <a:gd name="T97" fmla="*/ 720 h 2048"/>
              <a:gd name="T98" fmla="*/ 1804 w 2048"/>
              <a:gd name="T99" fmla="*/ 192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48" h="2048">
                <a:moveTo>
                  <a:pt x="1264" y="360"/>
                </a:moveTo>
                <a:cubicBezTo>
                  <a:pt x="1165" y="360"/>
                  <a:pt x="1084" y="441"/>
                  <a:pt x="1084" y="540"/>
                </a:cubicBezTo>
                <a:cubicBezTo>
                  <a:pt x="1084" y="568"/>
                  <a:pt x="1091" y="594"/>
                  <a:pt x="1102" y="618"/>
                </a:cubicBezTo>
                <a:cubicBezTo>
                  <a:pt x="862" y="858"/>
                  <a:pt x="862" y="858"/>
                  <a:pt x="862" y="858"/>
                </a:cubicBezTo>
                <a:cubicBezTo>
                  <a:pt x="838" y="846"/>
                  <a:pt x="812" y="840"/>
                  <a:pt x="784" y="840"/>
                </a:cubicBezTo>
                <a:cubicBezTo>
                  <a:pt x="736" y="840"/>
                  <a:pt x="692" y="859"/>
                  <a:pt x="659" y="891"/>
                </a:cubicBezTo>
                <a:cubicBezTo>
                  <a:pt x="483" y="802"/>
                  <a:pt x="483" y="802"/>
                  <a:pt x="483" y="802"/>
                </a:cubicBezTo>
                <a:cubicBezTo>
                  <a:pt x="484" y="795"/>
                  <a:pt x="484" y="788"/>
                  <a:pt x="484" y="780"/>
                </a:cubicBezTo>
                <a:cubicBezTo>
                  <a:pt x="484" y="681"/>
                  <a:pt x="403" y="600"/>
                  <a:pt x="304" y="600"/>
                </a:cubicBezTo>
                <a:cubicBezTo>
                  <a:pt x="205" y="600"/>
                  <a:pt x="124" y="681"/>
                  <a:pt x="124" y="780"/>
                </a:cubicBezTo>
                <a:cubicBezTo>
                  <a:pt x="124" y="879"/>
                  <a:pt x="205" y="960"/>
                  <a:pt x="304" y="960"/>
                </a:cubicBezTo>
                <a:cubicBezTo>
                  <a:pt x="353" y="960"/>
                  <a:pt x="397" y="941"/>
                  <a:pt x="429" y="910"/>
                </a:cubicBezTo>
                <a:cubicBezTo>
                  <a:pt x="606" y="998"/>
                  <a:pt x="606" y="998"/>
                  <a:pt x="606" y="998"/>
                </a:cubicBezTo>
                <a:cubicBezTo>
                  <a:pt x="605" y="1005"/>
                  <a:pt x="604" y="1012"/>
                  <a:pt x="604" y="1020"/>
                </a:cubicBezTo>
                <a:cubicBezTo>
                  <a:pt x="604" y="1119"/>
                  <a:pt x="685" y="1200"/>
                  <a:pt x="784" y="1200"/>
                </a:cubicBezTo>
                <a:cubicBezTo>
                  <a:pt x="883" y="1200"/>
                  <a:pt x="964" y="1119"/>
                  <a:pt x="964" y="1020"/>
                </a:cubicBezTo>
                <a:cubicBezTo>
                  <a:pt x="964" y="992"/>
                  <a:pt x="958" y="966"/>
                  <a:pt x="947" y="942"/>
                </a:cubicBezTo>
                <a:cubicBezTo>
                  <a:pt x="1187" y="702"/>
                  <a:pt x="1187" y="702"/>
                  <a:pt x="1187" y="702"/>
                </a:cubicBezTo>
                <a:cubicBezTo>
                  <a:pt x="1210" y="714"/>
                  <a:pt x="1236" y="720"/>
                  <a:pt x="1264" y="720"/>
                </a:cubicBezTo>
                <a:cubicBezTo>
                  <a:pt x="1363" y="720"/>
                  <a:pt x="1444" y="639"/>
                  <a:pt x="1444" y="540"/>
                </a:cubicBezTo>
                <a:cubicBezTo>
                  <a:pt x="1444" y="521"/>
                  <a:pt x="1441" y="503"/>
                  <a:pt x="1436" y="486"/>
                </a:cubicBezTo>
                <a:cubicBezTo>
                  <a:pt x="1645" y="330"/>
                  <a:pt x="1645" y="330"/>
                  <a:pt x="1645" y="330"/>
                </a:cubicBezTo>
                <a:cubicBezTo>
                  <a:pt x="1673" y="349"/>
                  <a:pt x="1707" y="360"/>
                  <a:pt x="1744" y="360"/>
                </a:cubicBezTo>
                <a:cubicBezTo>
                  <a:pt x="1843" y="360"/>
                  <a:pt x="1924" y="279"/>
                  <a:pt x="1924" y="180"/>
                </a:cubicBezTo>
                <a:cubicBezTo>
                  <a:pt x="1924" y="81"/>
                  <a:pt x="1843" y="0"/>
                  <a:pt x="1744" y="0"/>
                </a:cubicBezTo>
                <a:cubicBezTo>
                  <a:pt x="1645" y="0"/>
                  <a:pt x="1564" y="81"/>
                  <a:pt x="1564" y="180"/>
                </a:cubicBezTo>
                <a:cubicBezTo>
                  <a:pt x="1564" y="199"/>
                  <a:pt x="1567" y="217"/>
                  <a:pt x="1572" y="234"/>
                </a:cubicBezTo>
                <a:cubicBezTo>
                  <a:pt x="1364" y="390"/>
                  <a:pt x="1364" y="390"/>
                  <a:pt x="1364" y="390"/>
                </a:cubicBezTo>
                <a:cubicBezTo>
                  <a:pt x="1335" y="371"/>
                  <a:pt x="1301" y="360"/>
                  <a:pt x="1264" y="360"/>
                </a:cubicBezTo>
                <a:close/>
                <a:moveTo>
                  <a:pt x="304" y="840"/>
                </a:moveTo>
                <a:cubicBezTo>
                  <a:pt x="271" y="840"/>
                  <a:pt x="244" y="813"/>
                  <a:pt x="244" y="780"/>
                </a:cubicBezTo>
                <a:cubicBezTo>
                  <a:pt x="244" y="747"/>
                  <a:pt x="271" y="720"/>
                  <a:pt x="304" y="720"/>
                </a:cubicBezTo>
                <a:cubicBezTo>
                  <a:pt x="337" y="720"/>
                  <a:pt x="364" y="747"/>
                  <a:pt x="364" y="780"/>
                </a:cubicBezTo>
                <a:cubicBezTo>
                  <a:pt x="364" y="813"/>
                  <a:pt x="337" y="840"/>
                  <a:pt x="304" y="840"/>
                </a:cubicBezTo>
                <a:close/>
                <a:moveTo>
                  <a:pt x="784" y="1080"/>
                </a:moveTo>
                <a:cubicBezTo>
                  <a:pt x="751" y="1080"/>
                  <a:pt x="724" y="1053"/>
                  <a:pt x="724" y="1020"/>
                </a:cubicBezTo>
                <a:cubicBezTo>
                  <a:pt x="724" y="987"/>
                  <a:pt x="751" y="960"/>
                  <a:pt x="784" y="960"/>
                </a:cubicBezTo>
                <a:cubicBezTo>
                  <a:pt x="817" y="960"/>
                  <a:pt x="844" y="987"/>
                  <a:pt x="844" y="1020"/>
                </a:cubicBezTo>
                <a:cubicBezTo>
                  <a:pt x="844" y="1053"/>
                  <a:pt x="817" y="1080"/>
                  <a:pt x="784" y="1080"/>
                </a:cubicBezTo>
                <a:close/>
                <a:moveTo>
                  <a:pt x="1264" y="600"/>
                </a:moveTo>
                <a:cubicBezTo>
                  <a:pt x="1231" y="600"/>
                  <a:pt x="1204" y="573"/>
                  <a:pt x="1204" y="540"/>
                </a:cubicBezTo>
                <a:cubicBezTo>
                  <a:pt x="1204" y="507"/>
                  <a:pt x="1231" y="480"/>
                  <a:pt x="1264" y="480"/>
                </a:cubicBezTo>
                <a:cubicBezTo>
                  <a:pt x="1297" y="480"/>
                  <a:pt x="1324" y="507"/>
                  <a:pt x="1324" y="540"/>
                </a:cubicBezTo>
                <a:cubicBezTo>
                  <a:pt x="1324" y="573"/>
                  <a:pt x="1297" y="600"/>
                  <a:pt x="1264" y="600"/>
                </a:cubicBezTo>
                <a:close/>
                <a:moveTo>
                  <a:pt x="1744" y="120"/>
                </a:moveTo>
                <a:cubicBezTo>
                  <a:pt x="1777" y="120"/>
                  <a:pt x="1804" y="147"/>
                  <a:pt x="1804" y="180"/>
                </a:cubicBezTo>
                <a:cubicBezTo>
                  <a:pt x="1804" y="213"/>
                  <a:pt x="1777" y="240"/>
                  <a:pt x="1744" y="240"/>
                </a:cubicBezTo>
                <a:cubicBezTo>
                  <a:pt x="1711" y="240"/>
                  <a:pt x="1684" y="213"/>
                  <a:pt x="1684" y="180"/>
                </a:cubicBezTo>
                <a:cubicBezTo>
                  <a:pt x="1684" y="147"/>
                  <a:pt x="1711" y="120"/>
                  <a:pt x="1744" y="120"/>
                </a:cubicBezTo>
                <a:close/>
                <a:moveTo>
                  <a:pt x="1988" y="1928"/>
                </a:moveTo>
                <a:cubicBezTo>
                  <a:pt x="1924" y="1928"/>
                  <a:pt x="1924" y="1928"/>
                  <a:pt x="1924" y="1928"/>
                </a:cubicBezTo>
                <a:cubicBezTo>
                  <a:pt x="1924" y="660"/>
                  <a:pt x="1924" y="660"/>
                  <a:pt x="1924" y="660"/>
                </a:cubicBezTo>
                <a:cubicBezTo>
                  <a:pt x="1924" y="627"/>
                  <a:pt x="1897" y="600"/>
                  <a:pt x="1864" y="600"/>
                </a:cubicBezTo>
                <a:cubicBezTo>
                  <a:pt x="1624" y="600"/>
                  <a:pt x="1624" y="600"/>
                  <a:pt x="1624" y="600"/>
                </a:cubicBezTo>
                <a:cubicBezTo>
                  <a:pt x="1591" y="600"/>
                  <a:pt x="1564" y="627"/>
                  <a:pt x="1564" y="660"/>
                </a:cubicBezTo>
                <a:cubicBezTo>
                  <a:pt x="1564" y="1928"/>
                  <a:pt x="1564" y="1928"/>
                  <a:pt x="1564" y="1928"/>
                </a:cubicBezTo>
                <a:cubicBezTo>
                  <a:pt x="1444" y="1928"/>
                  <a:pt x="1444" y="1928"/>
                  <a:pt x="1444" y="1928"/>
                </a:cubicBezTo>
                <a:cubicBezTo>
                  <a:pt x="1444" y="1020"/>
                  <a:pt x="1444" y="1020"/>
                  <a:pt x="1444" y="1020"/>
                </a:cubicBezTo>
                <a:cubicBezTo>
                  <a:pt x="1444" y="987"/>
                  <a:pt x="1417" y="960"/>
                  <a:pt x="1384" y="960"/>
                </a:cubicBezTo>
                <a:cubicBezTo>
                  <a:pt x="1144" y="960"/>
                  <a:pt x="1144" y="960"/>
                  <a:pt x="1144" y="960"/>
                </a:cubicBezTo>
                <a:cubicBezTo>
                  <a:pt x="1111" y="960"/>
                  <a:pt x="1084" y="987"/>
                  <a:pt x="1084" y="1020"/>
                </a:cubicBezTo>
                <a:cubicBezTo>
                  <a:pt x="1084" y="1928"/>
                  <a:pt x="1084" y="1928"/>
                  <a:pt x="1084" y="1928"/>
                </a:cubicBezTo>
                <a:cubicBezTo>
                  <a:pt x="964" y="1928"/>
                  <a:pt x="964" y="1928"/>
                  <a:pt x="964" y="1928"/>
                </a:cubicBezTo>
                <a:cubicBezTo>
                  <a:pt x="964" y="1500"/>
                  <a:pt x="964" y="1500"/>
                  <a:pt x="964" y="1500"/>
                </a:cubicBezTo>
                <a:cubicBezTo>
                  <a:pt x="964" y="1467"/>
                  <a:pt x="937" y="1440"/>
                  <a:pt x="904" y="1440"/>
                </a:cubicBezTo>
                <a:cubicBezTo>
                  <a:pt x="664" y="1440"/>
                  <a:pt x="664" y="1440"/>
                  <a:pt x="664" y="1440"/>
                </a:cubicBezTo>
                <a:cubicBezTo>
                  <a:pt x="631" y="1440"/>
                  <a:pt x="604" y="1467"/>
                  <a:pt x="604" y="1500"/>
                </a:cubicBezTo>
                <a:cubicBezTo>
                  <a:pt x="604" y="1928"/>
                  <a:pt x="604" y="1928"/>
                  <a:pt x="604" y="1928"/>
                </a:cubicBezTo>
                <a:cubicBezTo>
                  <a:pt x="484" y="1928"/>
                  <a:pt x="484" y="1928"/>
                  <a:pt x="484" y="1928"/>
                </a:cubicBezTo>
                <a:cubicBezTo>
                  <a:pt x="484" y="1260"/>
                  <a:pt x="484" y="1260"/>
                  <a:pt x="484" y="1260"/>
                </a:cubicBezTo>
                <a:cubicBezTo>
                  <a:pt x="484" y="1227"/>
                  <a:pt x="457" y="1200"/>
                  <a:pt x="424" y="1200"/>
                </a:cubicBezTo>
                <a:cubicBezTo>
                  <a:pt x="184" y="1200"/>
                  <a:pt x="184" y="1200"/>
                  <a:pt x="184" y="1200"/>
                </a:cubicBezTo>
                <a:cubicBezTo>
                  <a:pt x="151" y="1200"/>
                  <a:pt x="124" y="1227"/>
                  <a:pt x="124" y="1260"/>
                </a:cubicBezTo>
                <a:cubicBezTo>
                  <a:pt x="124" y="1928"/>
                  <a:pt x="124" y="1928"/>
                  <a:pt x="124" y="1928"/>
                </a:cubicBezTo>
                <a:cubicBezTo>
                  <a:pt x="60" y="1928"/>
                  <a:pt x="60" y="1928"/>
                  <a:pt x="60" y="1928"/>
                </a:cubicBezTo>
                <a:cubicBezTo>
                  <a:pt x="27" y="1928"/>
                  <a:pt x="0" y="1955"/>
                  <a:pt x="0" y="1988"/>
                </a:cubicBezTo>
                <a:cubicBezTo>
                  <a:pt x="0" y="2021"/>
                  <a:pt x="27" y="2048"/>
                  <a:pt x="60" y="2048"/>
                </a:cubicBezTo>
                <a:cubicBezTo>
                  <a:pt x="1988" y="2048"/>
                  <a:pt x="1988" y="2048"/>
                  <a:pt x="1988" y="2048"/>
                </a:cubicBezTo>
                <a:cubicBezTo>
                  <a:pt x="2021" y="2048"/>
                  <a:pt x="2048" y="2021"/>
                  <a:pt x="2048" y="1988"/>
                </a:cubicBezTo>
                <a:cubicBezTo>
                  <a:pt x="2048" y="1955"/>
                  <a:pt x="2021" y="1928"/>
                  <a:pt x="1988" y="1928"/>
                </a:cubicBezTo>
                <a:close/>
                <a:moveTo>
                  <a:pt x="364" y="1928"/>
                </a:moveTo>
                <a:cubicBezTo>
                  <a:pt x="244" y="1928"/>
                  <a:pt x="244" y="1928"/>
                  <a:pt x="244" y="1928"/>
                </a:cubicBezTo>
                <a:cubicBezTo>
                  <a:pt x="244" y="1320"/>
                  <a:pt x="244" y="1320"/>
                  <a:pt x="244" y="1320"/>
                </a:cubicBezTo>
                <a:cubicBezTo>
                  <a:pt x="364" y="1320"/>
                  <a:pt x="364" y="1320"/>
                  <a:pt x="364" y="1320"/>
                </a:cubicBezTo>
                <a:lnTo>
                  <a:pt x="364" y="1928"/>
                </a:lnTo>
                <a:close/>
                <a:moveTo>
                  <a:pt x="844" y="1928"/>
                </a:moveTo>
                <a:cubicBezTo>
                  <a:pt x="724" y="1928"/>
                  <a:pt x="724" y="1928"/>
                  <a:pt x="724" y="1928"/>
                </a:cubicBezTo>
                <a:cubicBezTo>
                  <a:pt x="724" y="1560"/>
                  <a:pt x="724" y="1560"/>
                  <a:pt x="724" y="1560"/>
                </a:cubicBezTo>
                <a:cubicBezTo>
                  <a:pt x="844" y="1560"/>
                  <a:pt x="844" y="1560"/>
                  <a:pt x="844" y="1560"/>
                </a:cubicBezTo>
                <a:lnTo>
                  <a:pt x="844" y="1928"/>
                </a:lnTo>
                <a:close/>
                <a:moveTo>
                  <a:pt x="1324" y="1928"/>
                </a:moveTo>
                <a:cubicBezTo>
                  <a:pt x="1204" y="1928"/>
                  <a:pt x="1204" y="1928"/>
                  <a:pt x="1204" y="1928"/>
                </a:cubicBezTo>
                <a:cubicBezTo>
                  <a:pt x="1204" y="1080"/>
                  <a:pt x="1204" y="1080"/>
                  <a:pt x="1204" y="1080"/>
                </a:cubicBezTo>
                <a:cubicBezTo>
                  <a:pt x="1324" y="1080"/>
                  <a:pt x="1324" y="1080"/>
                  <a:pt x="1324" y="1080"/>
                </a:cubicBezTo>
                <a:lnTo>
                  <a:pt x="1324" y="1928"/>
                </a:lnTo>
                <a:close/>
                <a:moveTo>
                  <a:pt x="1804" y="1928"/>
                </a:moveTo>
                <a:cubicBezTo>
                  <a:pt x="1684" y="1928"/>
                  <a:pt x="1684" y="1928"/>
                  <a:pt x="1684" y="1928"/>
                </a:cubicBezTo>
                <a:cubicBezTo>
                  <a:pt x="1684" y="720"/>
                  <a:pt x="1684" y="720"/>
                  <a:pt x="1684" y="720"/>
                </a:cubicBezTo>
                <a:cubicBezTo>
                  <a:pt x="1804" y="720"/>
                  <a:pt x="1804" y="720"/>
                  <a:pt x="1804" y="720"/>
                </a:cubicBezTo>
                <a:lnTo>
                  <a:pt x="1804" y="19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75" name="Freeform 370"/>
          <p:cNvSpPr>
            <a:spLocks noEditPoints="1"/>
          </p:cNvSpPr>
          <p:nvPr/>
        </p:nvSpPr>
        <p:spPr bwMode="auto">
          <a:xfrm>
            <a:off x="6709426" y="5260741"/>
            <a:ext cx="392535" cy="392299"/>
          </a:xfrm>
          <a:custGeom>
            <a:avLst/>
            <a:gdLst>
              <a:gd name="T0" fmla="*/ 0 w 2048"/>
              <a:gd name="T1" fmla="*/ 1988 h 2048"/>
              <a:gd name="T2" fmla="*/ 540 w 2048"/>
              <a:gd name="T3" fmla="*/ 2048 h 2048"/>
              <a:gd name="T4" fmla="*/ 600 w 2048"/>
              <a:gd name="T5" fmla="*/ 1508 h 2048"/>
              <a:gd name="T6" fmla="*/ 60 w 2048"/>
              <a:gd name="T7" fmla="*/ 1448 h 2048"/>
              <a:gd name="T8" fmla="*/ 120 w 2048"/>
              <a:gd name="T9" fmla="*/ 1568 h 2048"/>
              <a:gd name="T10" fmla="*/ 480 w 2048"/>
              <a:gd name="T11" fmla="*/ 1688 h 2048"/>
              <a:gd name="T12" fmla="*/ 120 w 2048"/>
              <a:gd name="T13" fmla="*/ 1568 h 2048"/>
              <a:gd name="T14" fmla="*/ 480 w 2048"/>
              <a:gd name="T15" fmla="*/ 1808 h 2048"/>
              <a:gd name="T16" fmla="*/ 120 w 2048"/>
              <a:gd name="T17" fmla="*/ 1928 h 2048"/>
              <a:gd name="T18" fmla="*/ 1264 w 2048"/>
              <a:gd name="T19" fmla="*/ 1208 h 2048"/>
              <a:gd name="T20" fmla="*/ 724 w 2048"/>
              <a:gd name="T21" fmla="*/ 1268 h 2048"/>
              <a:gd name="T22" fmla="*/ 784 w 2048"/>
              <a:gd name="T23" fmla="*/ 2048 h 2048"/>
              <a:gd name="T24" fmla="*/ 1324 w 2048"/>
              <a:gd name="T25" fmla="*/ 1988 h 2048"/>
              <a:gd name="T26" fmla="*/ 1264 w 2048"/>
              <a:gd name="T27" fmla="*/ 1208 h 2048"/>
              <a:gd name="T28" fmla="*/ 844 w 2048"/>
              <a:gd name="T29" fmla="*/ 1928 h 2048"/>
              <a:gd name="T30" fmla="*/ 1204 w 2048"/>
              <a:gd name="T31" fmla="*/ 1808 h 2048"/>
              <a:gd name="T32" fmla="*/ 1204 w 2048"/>
              <a:gd name="T33" fmla="*/ 1688 h 2048"/>
              <a:gd name="T34" fmla="*/ 844 w 2048"/>
              <a:gd name="T35" fmla="*/ 1568 h 2048"/>
              <a:gd name="T36" fmla="*/ 1204 w 2048"/>
              <a:gd name="T37" fmla="*/ 1688 h 2048"/>
              <a:gd name="T38" fmla="*/ 844 w 2048"/>
              <a:gd name="T39" fmla="*/ 1448 h 2048"/>
              <a:gd name="T40" fmla="*/ 1204 w 2048"/>
              <a:gd name="T41" fmla="*/ 1328 h 2048"/>
              <a:gd name="T42" fmla="*/ 1988 w 2048"/>
              <a:gd name="T43" fmla="*/ 728 h 2048"/>
              <a:gd name="T44" fmla="*/ 1448 w 2048"/>
              <a:gd name="T45" fmla="*/ 788 h 2048"/>
              <a:gd name="T46" fmla="*/ 1508 w 2048"/>
              <a:gd name="T47" fmla="*/ 2048 h 2048"/>
              <a:gd name="T48" fmla="*/ 2048 w 2048"/>
              <a:gd name="T49" fmla="*/ 1988 h 2048"/>
              <a:gd name="T50" fmla="*/ 1988 w 2048"/>
              <a:gd name="T51" fmla="*/ 728 h 2048"/>
              <a:gd name="T52" fmla="*/ 1568 w 2048"/>
              <a:gd name="T53" fmla="*/ 1928 h 2048"/>
              <a:gd name="T54" fmla="*/ 1928 w 2048"/>
              <a:gd name="T55" fmla="*/ 1808 h 2048"/>
              <a:gd name="T56" fmla="*/ 1928 w 2048"/>
              <a:gd name="T57" fmla="*/ 1688 h 2048"/>
              <a:gd name="T58" fmla="*/ 1568 w 2048"/>
              <a:gd name="T59" fmla="*/ 1568 h 2048"/>
              <a:gd name="T60" fmla="*/ 1928 w 2048"/>
              <a:gd name="T61" fmla="*/ 1688 h 2048"/>
              <a:gd name="T62" fmla="*/ 1568 w 2048"/>
              <a:gd name="T63" fmla="*/ 1448 h 2048"/>
              <a:gd name="T64" fmla="*/ 1928 w 2048"/>
              <a:gd name="T65" fmla="*/ 1328 h 2048"/>
              <a:gd name="T66" fmla="*/ 1928 w 2048"/>
              <a:gd name="T67" fmla="*/ 1208 h 2048"/>
              <a:gd name="T68" fmla="*/ 1568 w 2048"/>
              <a:gd name="T69" fmla="*/ 1088 h 2048"/>
              <a:gd name="T70" fmla="*/ 1928 w 2048"/>
              <a:gd name="T71" fmla="*/ 1208 h 2048"/>
              <a:gd name="T72" fmla="*/ 1568 w 2048"/>
              <a:gd name="T73" fmla="*/ 968 h 2048"/>
              <a:gd name="T74" fmla="*/ 1928 w 2048"/>
              <a:gd name="T75" fmla="*/ 848 h 2048"/>
              <a:gd name="T76" fmla="*/ 1024 w 2048"/>
              <a:gd name="T77" fmla="*/ 699 h 2048"/>
              <a:gd name="T78" fmla="*/ 1504 w 2048"/>
              <a:gd name="T79" fmla="*/ 120 h 2048"/>
              <a:gd name="T80" fmla="*/ 1504 w 2048"/>
              <a:gd name="T81" fmla="*/ 0 h 2048"/>
              <a:gd name="T82" fmla="*/ 1746 w 2048"/>
              <a:gd name="T83" fmla="*/ 0 h 2048"/>
              <a:gd name="T84" fmla="*/ 1804 w 2048"/>
              <a:gd name="T85" fmla="*/ 300 h 2048"/>
              <a:gd name="T86" fmla="*/ 1684 w 2048"/>
              <a:gd name="T87" fmla="*/ 300 h 2048"/>
              <a:gd name="T88" fmla="*/ 1067 w 2048"/>
              <a:gd name="T89" fmla="*/ 826 h 2048"/>
              <a:gd name="T90" fmla="*/ 784 w 2048"/>
              <a:gd name="T91" fmla="*/ 629 h 2048"/>
              <a:gd name="T92" fmla="*/ 304 w 2048"/>
              <a:gd name="T93" fmla="*/ 1084 h 2048"/>
              <a:gd name="T94" fmla="*/ 262 w 2048"/>
              <a:gd name="T95" fmla="*/ 982 h 2048"/>
              <a:gd name="T96" fmla="*/ 827 w 2048"/>
              <a:gd name="T97" fmla="*/ 502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48" h="2048">
                <a:moveTo>
                  <a:pt x="0" y="1508"/>
                </a:moveTo>
                <a:cubicBezTo>
                  <a:pt x="0" y="1988"/>
                  <a:pt x="0" y="1988"/>
                  <a:pt x="0" y="1988"/>
                </a:cubicBezTo>
                <a:cubicBezTo>
                  <a:pt x="0" y="2021"/>
                  <a:pt x="27" y="2048"/>
                  <a:pt x="60" y="2048"/>
                </a:cubicBezTo>
                <a:cubicBezTo>
                  <a:pt x="540" y="2048"/>
                  <a:pt x="540" y="2048"/>
                  <a:pt x="540" y="2048"/>
                </a:cubicBezTo>
                <a:cubicBezTo>
                  <a:pt x="573" y="2048"/>
                  <a:pt x="600" y="2021"/>
                  <a:pt x="600" y="1988"/>
                </a:cubicBezTo>
                <a:cubicBezTo>
                  <a:pt x="600" y="1508"/>
                  <a:pt x="600" y="1508"/>
                  <a:pt x="600" y="1508"/>
                </a:cubicBezTo>
                <a:cubicBezTo>
                  <a:pt x="600" y="1475"/>
                  <a:pt x="573" y="1448"/>
                  <a:pt x="540" y="1448"/>
                </a:cubicBezTo>
                <a:cubicBezTo>
                  <a:pt x="60" y="1448"/>
                  <a:pt x="60" y="1448"/>
                  <a:pt x="60" y="1448"/>
                </a:cubicBezTo>
                <a:cubicBezTo>
                  <a:pt x="27" y="1448"/>
                  <a:pt x="0" y="1475"/>
                  <a:pt x="0" y="1508"/>
                </a:cubicBezTo>
                <a:close/>
                <a:moveTo>
                  <a:pt x="120" y="1568"/>
                </a:moveTo>
                <a:cubicBezTo>
                  <a:pt x="480" y="1568"/>
                  <a:pt x="480" y="1568"/>
                  <a:pt x="480" y="1568"/>
                </a:cubicBezTo>
                <a:cubicBezTo>
                  <a:pt x="480" y="1688"/>
                  <a:pt x="480" y="1688"/>
                  <a:pt x="480" y="1688"/>
                </a:cubicBezTo>
                <a:cubicBezTo>
                  <a:pt x="120" y="1688"/>
                  <a:pt x="120" y="1688"/>
                  <a:pt x="120" y="1688"/>
                </a:cubicBezTo>
                <a:lnTo>
                  <a:pt x="120" y="1568"/>
                </a:lnTo>
                <a:close/>
                <a:moveTo>
                  <a:pt x="120" y="1808"/>
                </a:moveTo>
                <a:cubicBezTo>
                  <a:pt x="480" y="1808"/>
                  <a:pt x="480" y="1808"/>
                  <a:pt x="480" y="1808"/>
                </a:cubicBezTo>
                <a:cubicBezTo>
                  <a:pt x="480" y="1928"/>
                  <a:pt x="480" y="1928"/>
                  <a:pt x="480" y="1928"/>
                </a:cubicBezTo>
                <a:cubicBezTo>
                  <a:pt x="120" y="1928"/>
                  <a:pt x="120" y="1928"/>
                  <a:pt x="120" y="1928"/>
                </a:cubicBezTo>
                <a:lnTo>
                  <a:pt x="120" y="1808"/>
                </a:lnTo>
                <a:close/>
                <a:moveTo>
                  <a:pt x="1264" y="1208"/>
                </a:moveTo>
                <a:cubicBezTo>
                  <a:pt x="784" y="1208"/>
                  <a:pt x="784" y="1208"/>
                  <a:pt x="784" y="1208"/>
                </a:cubicBezTo>
                <a:cubicBezTo>
                  <a:pt x="751" y="1208"/>
                  <a:pt x="724" y="1235"/>
                  <a:pt x="724" y="1268"/>
                </a:cubicBezTo>
                <a:cubicBezTo>
                  <a:pt x="724" y="1988"/>
                  <a:pt x="724" y="1988"/>
                  <a:pt x="724" y="1988"/>
                </a:cubicBezTo>
                <a:cubicBezTo>
                  <a:pt x="724" y="2021"/>
                  <a:pt x="751" y="2048"/>
                  <a:pt x="784" y="2048"/>
                </a:cubicBezTo>
                <a:cubicBezTo>
                  <a:pt x="1264" y="2048"/>
                  <a:pt x="1264" y="2048"/>
                  <a:pt x="1264" y="2048"/>
                </a:cubicBezTo>
                <a:cubicBezTo>
                  <a:pt x="1297" y="2048"/>
                  <a:pt x="1324" y="2021"/>
                  <a:pt x="1324" y="1988"/>
                </a:cubicBezTo>
                <a:cubicBezTo>
                  <a:pt x="1324" y="1268"/>
                  <a:pt x="1324" y="1268"/>
                  <a:pt x="1324" y="1268"/>
                </a:cubicBezTo>
                <a:cubicBezTo>
                  <a:pt x="1324" y="1235"/>
                  <a:pt x="1297" y="1208"/>
                  <a:pt x="1264" y="1208"/>
                </a:cubicBezTo>
                <a:close/>
                <a:moveTo>
                  <a:pt x="1204" y="1928"/>
                </a:moveTo>
                <a:cubicBezTo>
                  <a:pt x="844" y="1928"/>
                  <a:pt x="844" y="1928"/>
                  <a:pt x="844" y="1928"/>
                </a:cubicBezTo>
                <a:cubicBezTo>
                  <a:pt x="844" y="1808"/>
                  <a:pt x="844" y="1808"/>
                  <a:pt x="844" y="1808"/>
                </a:cubicBezTo>
                <a:cubicBezTo>
                  <a:pt x="1204" y="1808"/>
                  <a:pt x="1204" y="1808"/>
                  <a:pt x="1204" y="1808"/>
                </a:cubicBezTo>
                <a:lnTo>
                  <a:pt x="1204" y="1928"/>
                </a:lnTo>
                <a:close/>
                <a:moveTo>
                  <a:pt x="1204" y="1688"/>
                </a:moveTo>
                <a:cubicBezTo>
                  <a:pt x="844" y="1688"/>
                  <a:pt x="844" y="1688"/>
                  <a:pt x="844" y="1688"/>
                </a:cubicBezTo>
                <a:cubicBezTo>
                  <a:pt x="844" y="1568"/>
                  <a:pt x="844" y="1568"/>
                  <a:pt x="844" y="1568"/>
                </a:cubicBezTo>
                <a:cubicBezTo>
                  <a:pt x="1204" y="1568"/>
                  <a:pt x="1204" y="1568"/>
                  <a:pt x="1204" y="1568"/>
                </a:cubicBezTo>
                <a:lnTo>
                  <a:pt x="1204" y="1688"/>
                </a:lnTo>
                <a:close/>
                <a:moveTo>
                  <a:pt x="1204" y="1448"/>
                </a:moveTo>
                <a:cubicBezTo>
                  <a:pt x="844" y="1448"/>
                  <a:pt x="844" y="1448"/>
                  <a:pt x="844" y="1448"/>
                </a:cubicBezTo>
                <a:cubicBezTo>
                  <a:pt x="844" y="1328"/>
                  <a:pt x="844" y="1328"/>
                  <a:pt x="844" y="1328"/>
                </a:cubicBezTo>
                <a:cubicBezTo>
                  <a:pt x="1204" y="1328"/>
                  <a:pt x="1204" y="1328"/>
                  <a:pt x="1204" y="1328"/>
                </a:cubicBezTo>
                <a:lnTo>
                  <a:pt x="1204" y="1448"/>
                </a:lnTo>
                <a:close/>
                <a:moveTo>
                  <a:pt x="1988" y="728"/>
                </a:moveTo>
                <a:cubicBezTo>
                  <a:pt x="1508" y="728"/>
                  <a:pt x="1508" y="728"/>
                  <a:pt x="1508" y="728"/>
                </a:cubicBezTo>
                <a:cubicBezTo>
                  <a:pt x="1475" y="728"/>
                  <a:pt x="1448" y="755"/>
                  <a:pt x="1448" y="788"/>
                </a:cubicBezTo>
                <a:cubicBezTo>
                  <a:pt x="1448" y="1988"/>
                  <a:pt x="1448" y="1988"/>
                  <a:pt x="1448" y="1988"/>
                </a:cubicBezTo>
                <a:cubicBezTo>
                  <a:pt x="1448" y="2021"/>
                  <a:pt x="1475" y="2048"/>
                  <a:pt x="1508" y="2048"/>
                </a:cubicBezTo>
                <a:cubicBezTo>
                  <a:pt x="1988" y="2048"/>
                  <a:pt x="1988" y="2048"/>
                  <a:pt x="1988" y="2048"/>
                </a:cubicBezTo>
                <a:cubicBezTo>
                  <a:pt x="2021" y="2048"/>
                  <a:pt x="2048" y="2021"/>
                  <a:pt x="2048" y="1988"/>
                </a:cubicBezTo>
                <a:cubicBezTo>
                  <a:pt x="2048" y="788"/>
                  <a:pt x="2048" y="788"/>
                  <a:pt x="2048" y="788"/>
                </a:cubicBezTo>
                <a:cubicBezTo>
                  <a:pt x="2048" y="755"/>
                  <a:pt x="2021" y="728"/>
                  <a:pt x="1988" y="728"/>
                </a:cubicBezTo>
                <a:close/>
                <a:moveTo>
                  <a:pt x="1928" y="1928"/>
                </a:moveTo>
                <a:cubicBezTo>
                  <a:pt x="1568" y="1928"/>
                  <a:pt x="1568" y="1928"/>
                  <a:pt x="1568" y="1928"/>
                </a:cubicBezTo>
                <a:cubicBezTo>
                  <a:pt x="1568" y="1808"/>
                  <a:pt x="1568" y="1808"/>
                  <a:pt x="1568" y="1808"/>
                </a:cubicBezTo>
                <a:cubicBezTo>
                  <a:pt x="1928" y="1808"/>
                  <a:pt x="1928" y="1808"/>
                  <a:pt x="1928" y="1808"/>
                </a:cubicBezTo>
                <a:lnTo>
                  <a:pt x="1928" y="1928"/>
                </a:lnTo>
                <a:close/>
                <a:moveTo>
                  <a:pt x="1928" y="1688"/>
                </a:moveTo>
                <a:cubicBezTo>
                  <a:pt x="1568" y="1688"/>
                  <a:pt x="1568" y="1688"/>
                  <a:pt x="1568" y="1688"/>
                </a:cubicBezTo>
                <a:cubicBezTo>
                  <a:pt x="1568" y="1568"/>
                  <a:pt x="1568" y="1568"/>
                  <a:pt x="1568" y="1568"/>
                </a:cubicBezTo>
                <a:cubicBezTo>
                  <a:pt x="1928" y="1568"/>
                  <a:pt x="1928" y="1568"/>
                  <a:pt x="1928" y="1568"/>
                </a:cubicBezTo>
                <a:lnTo>
                  <a:pt x="1928" y="1688"/>
                </a:lnTo>
                <a:close/>
                <a:moveTo>
                  <a:pt x="1928" y="1448"/>
                </a:moveTo>
                <a:cubicBezTo>
                  <a:pt x="1568" y="1448"/>
                  <a:pt x="1568" y="1448"/>
                  <a:pt x="1568" y="1448"/>
                </a:cubicBezTo>
                <a:cubicBezTo>
                  <a:pt x="1568" y="1328"/>
                  <a:pt x="1568" y="1328"/>
                  <a:pt x="1568" y="1328"/>
                </a:cubicBezTo>
                <a:cubicBezTo>
                  <a:pt x="1928" y="1328"/>
                  <a:pt x="1928" y="1328"/>
                  <a:pt x="1928" y="1328"/>
                </a:cubicBezTo>
                <a:lnTo>
                  <a:pt x="1928" y="1448"/>
                </a:lnTo>
                <a:close/>
                <a:moveTo>
                  <a:pt x="1928" y="1208"/>
                </a:moveTo>
                <a:cubicBezTo>
                  <a:pt x="1568" y="1208"/>
                  <a:pt x="1568" y="1208"/>
                  <a:pt x="1568" y="1208"/>
                </a:cubicBezTo>
                <a:cubicBezTo>
                  <a:pt x="1568" y="1088"/>
                  <a:pt x="1568" y="1088"/>
                  <a:pt x="1568" y="1088"/>
                </a:cubicBezTo>
                <a:cubicBezTo>
                  <a:pt x="1928" y="1088"/>
                  <a:pt x="1928" y="1088"/>
                  <a:pt x="1928" y="1088"/>
                </a:cubicBezTo>
                <a:lnTo>
                  <a:pt x="1928" y="1208"/>
                </a:lnTo>
                <a:close/>
                <a:moveTo>
                  <a:pt x="1928" y="968"/>
                </a:moveTo>
                <a:cubicBezTo>
                  <a:pt x="1568" y="968"/>
                  <a:pt x="1568" y="968"/>
                  <a:pt x="1568" y="968"/>
                </a:cubicBezTo>
                <a:cubicBezTo>
                  <a:pt x="1568" y="848"/>
                  <a:pt x="1568" y="848"/>
                  <a:pt x="1568" y="848"/>
                </a:cubicBezTo>
                <a:cubicBezTo>
                  <a:pt x="1928" y="848"/>
                  <a:pt x="1928" y="848"/>
                  <a:pt x="1928" y="848"/>
                </a:cubicBezTo>
                <a:lnTo>
                  <a:pt x="1928" y="968"/>
                </a:lnTo>
                <a:close/>
                <a:moveTo>
                  <a:pt x="1024" y="699"/>
                </a:moveTo>
                <a:cubicBezTo>
                  <a:pt x="1600" y="120"/>
                  <a:pt x="1600" y="120"/>
                  <a:pt x="1600" y="120"/>
                </a:cubicBezTo>
                <a:cubicBezTo>
                  <a:pt x="1504" y="120"/>
                  <a:pt x="1504" y="120"/>
                  <a:pt x="1504" y="120"/>
                </a:cubicBezTo>
                <a:cubicBezTo>
                  <a:pt x="1471" y="120"/>
                  <a:pt x="1444" y="93"/>
                  <a:pt x="1444" y="60"/>
                </a:cubicBezTo>
                <a:cubicBezTo>
                  <a:pt x="1444" y="27"/>
                  <a:pt x="1471" y="0"/>
                  <a:pt x="1504" y="0"/>
                </a:cubicBezTo>
                <a:cubicBezTo>
                  <a:pt x="1744" y="0"/>
                  <a:pt x="1744" y="0"/>
                  <a:pt x="1744" y="0"/>
                </a:cubicBezTo>
                <a:cubicBezTo>
                  <a:pt x="1745" y="0"/>
                  <a:pt x="1745" y="0"/>
                  <a:pt x="1746" y="0"/>
                </a:cubicBezTo>
                <a:cubicBezTo>
                  <a:pt x="1779" y="1"/>
                  <a:pt x="1804" y="28"/>
                  <a:pt x="1804" y="60"/>
                </a:cubicBezTo>
                <a:cubicBezTo>
                  <a:pt x="1804" y="300"/>
                  <a:pt x="1804" y="300"/>
                  <a:pt x="1804" y="300"/>
                </a:cubicBezTo>
                <a:cubicBezTo>
                  <a:pt x="1804" y="333"/>
                  <a:pt x="1777" y="360"/>
                  <a:pt x="1744" y="360"/>
                </a:cubicBezTo>
                <a:cubicBezTo>
                  <a:pt x="1711" y="360"/>
                  <a:pt x="1684" y="333"/>
                  <a:pt x="1684" y="300"/>
                </a:cubicBezTo>
                <a:cubicBezTo>
                  <a:pt x="1684" y="205"/>
                  <a:pt x="1684" y="205"/>
                  <a:pt x="1684" y="205"/>
                </a:cubicBezTo>
                <a:cubicBezTo>
                  <a:pt x="1067" y="826"/>
                  <a:pt x="1067" y="826"/>
                  <a:pt x="1067" y="826"/>
                </a:cubicBezTo>
                <a:cubicBezTo>
                  <a:pt x="1043" y="850"/>
                  <a:pt x="1005" y="850"/>
                  <a:pt x="982" y="826"/>
                </a:cubicBezTo>
                <a:cubicBezTo>
                  <a:pt x="784" y="629"/>
                  <a:pt x="784" y="629"/>
                  <a:pt x="784" y="629"/>
                </a:cubicBezTo>
                <a:cubicBezTo>
                  <a:pt x="347" y="1066"/>
                  <a:pt x="347" y="1066"/>
                  <a:pt x="347" y="1066"/>
                </a:cubicBezTo>
                <a:cubicBezTo>
                  <a:pt x="335" y="1078"/>
                  <a:pt x="320" y="1084"/>
                  <a:pt x="304" y="1084"/>
                </a:cubicBezTo>
                <a:cubicBezTo>
                  <a:pt x="289" y="1084"/>
                  <a:pt x="274" y="1078"/>
                  <a:pt x="262" y="1066"/>
                </a:cubicBezTo>
                <a:cubicBezTo>
                  <a:pt x="238" y="1043"/>
                  <a:pt x="238" y="1005"/>
                  <a:pt x="262" y="982"/>
                </a:cubicBezTo>
                <a:cubicBezTo>
                  <a:pt x="742" y="502"/>
                  <a:pt x="742" y="502"/>
                  <a:pt x="742" y="502"/>
                </a:cubicBezTo>
                <a:cubicBezTo>
                  <a:pt x="765" y="478"/>
                  <a:pt x="803" y="478"/>
                  <a:pt x="827" y="502"/>
                </a:cubicBezTo>
                <a:lnTo>
                  <a:pt x="1024" y="6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76" name="Freeform 343"/>
          <p:cNvSpPr>
            <a:spLocks noEditPoints="1"/>
          </p:cNvSpPr>
          <p:nvPr/>
        </p:nvSpPr>
        <p:spPr bwMode="auto">
          <a:xfrm>
            <a:off x="7442114" y="2608006"/>
            <a:ext cx="392535" cy="298889"/>
          </a:xfrm>
          <a:custGeom>
            <a:avLst/>
            <a:gdLst>
              <a:gd name="T0" fmla="*/ 300 w 2048"/>
              <a:gd name="T1" fmla="*/ 1560 h 1560"/>
              <a:gd name="T2" fmla="*/ 1748 w 2048"/>
              <a:gd name="T3" fmla="*/ 1560 h 1560"/>
              <a:gd name="T4" fmla="*/ 2048 w 2048"/>
              <a:gd name="T5" fmla="*/ 1260 h 1560"/>
              <a:gd name="T6" fmla="*/ 1988 w 2048"/>
              <a:gd name="T7" fmla="*/ 1200 h 1560"/>
              <a:gd name="T8" fmla="*/ 1928 w 2048"/>
              <a:gd name="T9" fmla="*/ 1200 h 1560"/>
              <a:gd name="T10" fmla="*/ 1928 w 2048"/>
              <a:gd name="T11" fmla="*/ 180 h 1560"/>
              <a:gd name="T12" fmla="*/ 1748 w 2048"/>
              <a:gd name="T13" fmla="*/ 0 h 1560"/>
              <a:gd name="T14" fmla="*/ 300 w 2048"/>
              <a:gd name="T15" fmla="*/ 0 h 1560"/>
              <a:gd name="T16" fmla="*/ 120 w 2048"/>
              <a:gd name="T17" fmla="*/ 180 h 1560"/>
              <a:gd name="T18" fmla="*/ 120 w 2048"/>
              <a:gd name="T19" fmla="*/ 1200 h 1560"/>
              <a:gd name="T20" fmla="*/ 60 w 2048"/>
              <a:gd name="T21" fmla="*/ 1200 h 1560"/>
              <a:gd name="T22" fmla="*/ 0 w 2048"/>
              <a:gd name="T23" fmla="*/ 1260 h 1560"/>
              <a:gd name="T24" fmla="*/ 300 w 2048"/>
              <a:gd name="T25" fmla="*/ 1560 h 1560"/>
              <a:gd name="T26" fmla="*/ 240 w 2048"/>
              <a:gd name="T27" fmla="*/ 180 h 1560"/>
              <a:gd name="T28" fmla="*/ 300 w 2048"/>
              <a:gd name="T29" fmla="*/ 120 h 1560"/>
              <a:gd name="T30" fmla="*/ 1748 w 2048"/>
              <a:gd name="T31" fmla="*/ 120 h 1560"/>
              <a:gd name="T32" fmla="*/ 1808 w 2048"/>
              <a:gd name="T33" fmla="*/ 180 h 1560"/>
              <a:gd name="T34" fmla="*/ 1808 w 2048"/>
              <a:gd name="T35" fmla="*/ 1200 h 1560"/>
              <a:gd name="T36" fmla="*/ 240 w 2048"/>
              <a:gd name="T37" fmla="*/ 1200 h 1560"/>
              <a:gd name="T38" fmla="*/ 240 w 2048"/>
              <a:gd name="T39" fmla="*/ 180 h 1560"/>
              <a:gd name="T40" fmla="*/ 1918 w 2048"/>
              <a:gd name="T41" fmla="*/ 1319 h 1560"/>
              <a:gd name="T42" fmla="*/ 1748 w 2048"/>
              <a:gd name="T43" fmla="*/ 1440 h 1560"/>
              <a:gd name="T44" fmla="*/ 300 w 2048"/>
              <a:gd name="T45" fmla="*/ 1440 h 1560"/>
              <a:gd name="T46" fmla="*/ 130 w 2048"/>
              <a:gd name="T47" fmla="*/ 1319 h 1560"/>
              <a:gd name="T48" fmla="*/ 1918 w 2048"/>
              <a:gd name="T49" fmla="*/ 1319 h 1560"/>
              <a:gd name="T50" fmla="*/ 1033 w 2048"/>
              <a:gd name="T51" fmla="*/ 634 h 1560"/>
              <a:gd name="T52" fmla="*/ 896 w 2048"/>
              <a:gd name="T53" fmla="*/ 840 h 1560"/>
              <a:gd name="T54" fmla="*/ 1384 w 2048"/>
              <a:gd name="T55" fmla="*/ 840 h 1560"/>
              <a:gd name="T56" fmla="*/ 1444 w 2048"/>
              <a:gd name="T57" fmla="*/ 900 h 1560"/>
              <a:gd name="T58" fmla="*/ 1384 w 2048"/>
              <a:gd name="T59" fmla="*/ 960 h 1560"/>
              <a:gd name="T60" fmla="*/ 844 w 2048"/>
              <a:gd name="T61" fmla="*/ 960 h 1560"/>
              <a:gd name="T62" fmla="*/ 844 w 2048"/>
              <a:gd name="T63" fmla="*/ 1020 h 1560"/>
              <a:gd name="T64" fmla="*/ 784 w 2048"/>
              <a:gd name="T65" fmla="*/ 1080 h 1560"/>
              <a:gd name="T66" fmla="*/ 724 w 2048"/>
              <a:gd name="T67" fmla="*/ 1020 h 1560"/>
              <a:gd name="T68" fmla="*/ 724 w 2048"/>
              <a:gd name="T69" fmla="*/ 960 h 1560"/>
              <a:gd name="T70" fmla="*/ 664 w 2048"/>
              <a:gd name="T71" fmla="*/ 960 h 1560"/>
              <a:gd name="T72" fmla="*/ 604 w 2048"/>
              <a:gd name="T73" fmla="*/ 900 h 1560"/>
              <a:gd name="T74" fmla="*/ 664 w 2048"/>
              <a:gd name="T75" fmla="*/ 840 h 1560"/>
              <a:gd name="T76" fmla="*/ 724 w 2048"/>
              <a:gd name="T77" fmla="*/ 840 h 1560"/>
              <a:gd name="T78" fmla="*/ 724 w 2048"/>
              <a:gd name="T79" fmla="*/ 300 h 1560"/>
              <a:gd name="T80" fmla="*/ 784 w 2048"/>
              <a:gd name="T81" fmla="*/ 240 h 1560"/>
              <a:gd name="T82" fmla="*/ 844 w 2048"/>
              <a:gd name="T83" fmla="*/ 300 h 1560"/>
              <a:gd name="T84" fmla="*/ 844 w 2048"/>
              <a:gd name="T85" fmla="*/ 702 h 1560"/>
              <a:gd name="T86" fmla="*/ 974 w 2048"/>
              <a:gd name="T87" fmla="*/ 507 h 1560"/>
              <a:gd name="T88" fmla="*/ 1018 w 2048"/>
              <a:gd name="T89" fmla="*/ 480 h 1560"/>
              <a:gd name="T90" fmla="*/ 1066 w 2048"/>
              <a:gd name="T91" fmla="*/ 497 h 1560"/>
              <a:gd name="T92" fmla="*/ 1135 w 2048"/>
              <a:gd name="T93" fmla="*/ 566 h 1560"/>
              <a:gd name="T94" fmla="*/ 1334 w 2048"/>
              <a:gd name="T95" fmla="*/ 267 h 1560"/>
              <a:gd name="T96" fmla="*/ 1417 w 2048"/>
              <a:gd name="T97" fmla="*/ 250 h 1560"/>
              <a:gd name="T98" fmla="*/ 1434 w 2048"/>
              <a:gd name="T99" fmla="*/ 333 h 1560"/>
              <a:gd name="T100" fmla="*/ 1194 w 2048"/>
              <a:gd name="T101" fmla="*/ 693 h 1560"/>
              <a:gd name="T102" fmla="*/ 1150 w 2048"/>
              <a:gd name="T103" fmla="*/ 719 h 1560"/>
              <a:gd name="T104" fmla="*/ 1102 w 2048"/>
              <a:gd name="T105" fmla="*/ 702 h 1560"/>
              <a:gd name="T106" fmla="*/ 1033 w 2048"/>
              <a:gd name="T107" fmla="*/ 634 h 1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48" h="1560">
                <a:moveTo>
                  <a:pt x="300" y="1560"/>
                </a:moveTo>
                <a:cubicBezTo>
                  <a:pt x="1748" y="1560"/>
                  <a:pt x="1748" y="1560"/>
                  <a:pt x="1748" y="1560"/>
                </a:cubicBezTo>
                <a:cubicBezTo>
                  <a:pt x="1913" y="1560"/>
                  <a:pt x="2048" y="1425"/>
                  <a:pt x="2048" y="1260"/>
                </a:cubicBezTo>
                <a:cubicBezTo>
                  <a:pt x="2048" y="1227"/>
                  <a:pt x="2021" y="1200"/>
                  <a:pt x="1988" y="1200"/>
                </a:cubicBezTo>
                <a:cubicBezTo>
                  <a:pt x="1928" y="1200"/>
                  <a:pt x="1928" y="1200"/>
                  <a:pt x="1928" y="1200"/>
                </a:cubicBezTo>
                <a:cubicBezTo>
                  <a:pt x="1928" y="180"/>
                  <a:pt x="1928" y="180"/>
                  <a:pt x="1928" y="180"/>
                </a:cubicBezTo>
                <a:cubicBezTo>
                  <a:pt x="1928" y="81"/>
                  <a:pt x="1847" y="0"/>
                  <a:pt x="1748" y="0"/>
                </a:cubicBezTo>
                <a:cubicBezTo>
                  <a:pt x="300" y="0"/>
                  <a:pt x="300" y="0"/>
                  <a:pt x="300" y="0"/>
                </a:cubicBezTo>
                <a:cubicBezTo>
                  <a:pt x="201" y="0"/>
                  <a:pt x="120" y="81"/>
                  <a:pt x="120" y="180"/>
                </a:cubicBezTo>
                <a:cubicBezTo>
                  <a:pt x="120" y="1200"/>
                  <a:pt x="120" y="1200"/>
                  <a:pt x="120" y="1200"/>
                </a:cubicBezTo>
                <a:cubicBezTo>
                  <a:pt x="60" y="1200"/>
                  <a:pt x="60" y="1200"/>
                  <a:pt x="60" y="1200"/>
                </a:cubicBezTo>
                <a:cubicBezTo>
                  <a:pt x="27" y="1200"/>
                  <a:pt x="0" y="1227"/>
                  <a:pt x="0" y="1260"/>
                </a:cubicBezTo>
                <a:cubicBezTo>
                  <a:pt x="0" y="1425"/>
                  <a:pt x="135" y="1560"/>
                  <a:pt x="300" y="1560"/>
                </a:cubicBezTo>
                <a:close/>
                <a:moveTo>
                  <a:pt x="240" y="180"/>
                </a:moveTo>
                <a:cubicBezTo>
                  <a:pt x="240" y="147"/>
                  <a:pt x="267" y="120"/>
                  <a:pt x="300" y="120"/>
                </a:cubicBezTo>
                <a:cubicBezTo>
                  <a:pt x="1748" y="120"/>
                  <a:pt x="1748" y="120"/>
                  <a:pt x="1748" y="120"/>
                </a:cubicBezTo>
                <a:cubicBezTo>
                  <a:pt x="1781" y="120"/>
                  <a:pt x="1808" y="147"/>
                  <a:pt x="1808" y="180"/>
                </a:cubicBezTo>
                <a:cubicBezTo>
                  <a:pt x="1808" y="1200"/>
                  <a:pt x="1808" y="1200"/>
                  <a:pt x="1808" y="1200"/>
                </a:cubicBezTo>
                <a:cubicBezTo>
                  <a:pt x="240" y="1200"/>
                  <a:pt x="240" y="1200"/>
                  <a:pt x="240" y="1200"/>
                </a:cubicBezTo>
                <a:lnTo>
                  <a:pt x="240" y="180"/>
                </a:lnTo>
                <a:close/>
                <a:moveTo>
                  <a:pt x="1918" y="1319"/>
                </a:moveTo>
                <a:cubicBezTo>
                  <a:pt x="1893" y="1389"/>
                  <a:pt x="1826" y="1440"/>
                  <a:pt x="1748" y="1440"/>
                </a:cubicBezTo>
                <a:cubicBezTo>
                  <a:pt x="300" y="1440"/>
                  <a:pt x="300" y="1440"/>
                  <a:pt x="300" y="1440"/>
                </a:cubicBezTo>
                <a:cubicBezTo>
                  <a:pt x="222" y="1440"/>
                  <a:pt x="155" y="1389"/>
                  <a:pt x="130" y="1319"/>
                </a:cubicBezTo>
                <a:lnTo>
                  <a:pt x="1918" y="1319"/>
                </a:lnTo>
                <a:close/>
                <a:moveTo>
                  <a:pt x="1033" y="634"/>
                </a:moveTo>
                <a:cubicBezTo>
                  <a:pt x="896" y="840"/>
                  <a:pt x="896" y="840"/>
                  <a:pt x="896" y="840"/>
                </a:cubicBezTo>
                <a:cubicBezTo>
                  <a:pt x="1384" y="840"/>
                  <a:pt x="1384" y="840"/>
                  <a:pt x="1384" y="840"/>
                </a:cubicBezTo>
                <a:cubicBezTo>
                  <a:pt x="1417" y="840"/>
                  <a:pt x="1444" y="867"/>
                  <a:pt x="1444" y="900"/>
                </a:cubicBezTo>
                <a:cubicBezTo>
                  <a:pt x="1444" y="933"/>
                  <a:pt x="1417" y="960"/>
                  <a:pt x="1384" y="960"/>
                </a:cubicBezTo>
                <a:cubicBezTo>
                  <a:pt x="844" y="960"/>
                  <a:pt x="844" y="960"/>
                  <a:pt x="844" y="960"/>
                </a:cubicBezTo>
                <a:cubicBezTo>
                  <a:pt x="844" y="1020"/>
                  <a:pt x="844" y="1020"/>
                  <a:pt x="844" y="1020"/>
                </a:cubicBezTo>
                <a:cubicBezTo>
                  <a:pt x="844" y="1053"/>
                  <a:pt x="817" y="1080"/>
                  <a:pt x="784" y="1080"/>
                </a:cubicBezTo>
                <a:cubicBezTo>
                  <a:pt x="751" y="1080"/>
                  <a:pt x="724" y="1053"/>
                  <a:pt x="724" y="1020"/>
                </a:cubicBezTo>
                <a:cubicBezTo>
                  <a:pt x="724" y="960"/>
                  <a:pt x="724" y="960"/>
                  <a:pt x="724" y="960"/>
                </a:cubicBezTo>
                <a:cubicBezTo>
                  <a:pt x="664" y="960"/>
                  <a:pt x="664" y="960"/>
                  <a:pt x="664" y="960"/>
                </a:cubicBezTo>
                <a:cubicBezTo>
                  <a:pt x="631" y="960"/>
                  <a:pt x="604" y="933"/>
                  <a:pt x="604" y="900"/>
                </a:cubicBezTo>
                <a:cubicBezTo>
                  <a:pt x="604" y="867"/>
                  <a:pt x="631" y="840"/>
                  <a:pt x="664" y="840"/>
                </a:cubicBezTo>
                <a:cubicBezTo>
                  <a:pt x="724" y="840"/>
                  <a:pt x="724" y="840"/>
                  <a:pt x="724" y="840"/>
                </a:cubicBezTo>
                <a:cubicBezTo>
                  <a:pt x="724" y="300"/>
                  <a:pt x="724" y="300"/>
                  <a:pt x="724" y="300"/>
                </a:cubicBezTo>
                <a:cubicBezTo>
                  <a:pt x="724" y="267"/>
                  <a:pt x="751" y="240"/>
                  <a:pt x="784" y="240"/>
                </a:cubicBezTo>
                <a:cubicBezTo>
                  <a:pt x="817" y="240"/>
                  <a:pt x="844" y="267"/>
                  <a:pt x="844" y="300"/>
                </a:cubicBezTo>
                <a:cubicBezTo>
                  <a:pt x="844" y="702"/>
                  <a:pt x="844" y="702"/>
                  <a:pt x="844" y="702"/>
                </a:cubicBezTo>
                <a:cubicBezTo>
                  <a:pt x="974" y="507"/>
                  <a:pt x="974" y="507"/>
                  <a:pt x="974" y="507"/>
                </a:cubicBezTo>
                <a:cubicBezTo>
                  <a:pt x="984" y="492"/>
                  <a:pt x="1000" y="482"/>
                  <a:pt x="1018" y="480"/>
                </a:cubicBezTo>
                <a:cubicBezTo>
                  <a:pt x="1036" y="478"/>
                  <a:pt x="1054" y="485"/>
                  <a:pt x="1066" y="497"/>
                </a:cubicBezTo>
                <a:cubicBezTo>
                  <a:pt x="1135" y="566"/>
                  <a:pt x="1135" y="566"/>
                  <a:pt x="1135" y="566"/>
                </a:cubicBezTo>
                <a:cubicBezTo>
                  <a:pt x="1334" y="267"/>
                  <a:pt x="1334" y="267"/>
                  <a:pt x="1334" y="267"/>
                </a:cubicBezTo>
                <a:cubicBezTo>
                  <a:pt x="1352" y="239"/>
                  <a:pt x="1390" y="231"/>
                  <a:pt x="1417" y="250"/>
                </a:cubicBezTo>
                <a:cubicBezTo>
                  <a:pt x="1445" y="268"/>
                  <a:pt x="1452" y="305"/>
                  <a:pt x="1434" y="333"/>
                </a:cubicBezTo>
                <a:cubicBezTo>
                  <a:pt x="1194" y="693"/>
                  <a:pt x="1194" y="693"/>
                  <a:pt x="1194" y="693"/>
                </a:cubicBezTo>
                <a:cubicBezTo>
                  <a:pt x="1184" y="708"/>
                  <a:pt x="1168" y="718"/>
                  <a:pt x="1150" y="719"/>
                </a:cubicBezTo>
                <a:cubicBezTo>
                  <a:pt x="1132" y="721"/>
                  <a:pt x="1114" y="715"/>
                  <a:pt x="1102" y="702"/>
                </a:cubicBezTo>
                <a:lnTo>
                  <a:pt x="1033" y="6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77" name="Freeform 350"/>
          <p:cNvSpPr>
            <a:spLocks noEditPoints="1"/>
          </p:cNvSpPr>
          <p:nvPr/>
        </p:nvSpPr>
        <p:spPr bwMode="auto">
          <a:xfrm>
            <a:off x="7441410" y="3236029"/>
            <a:ext cx="393943" cy="392417"/>
          </a:xfrm>
          <a:custGeom>
            <a:avLst/>
            <a:gdLst>
              <a:gd name="T0" fmla="*/ 1028 w 2056"/>
              <a:gd name="T1" fmla="*/ 364 h 2048"/>
              <a:gd name="T2" fmla="*/ 15 w 2056"/>
              <a:gd name="T3" fmla="*/ 989 h 2048"/>
              <a:gd name="T4" fmla="*/ 627 w 2056"/>
              <a:gd name="T5" fmla="*/ 1584 h 2048"/>
              <a:gd name="T6" fmla="*/ 1748 w 2056"/>
              <a:gd name="T7" fmla="*/ 1370 h 2048"/>
              <a:gd name="T8" fmla="*/ 2041 w 2056"/>
              <a:gd name="T9" fmla="*/ 989 h 2048"/>
              <a:gd name="T10" fmla="*/ 1028 w 2056"/>
              <a:gd name="T11" fmla="*/ 1564 h 2048"/>
              <a:gd name="T12" fmla="*/ 1028 w 2056"/>
              <a:gd name="T13" fmla="*/ 484 h 2048"/>
              <a:gd name="T14" fmla="*/ 1028 w 2056"/>
              <a:gd name="T15" fmla="*/ 1564 h 2048"/>
              <a:gd name="T16" fmla="*/ 608 w 2056"/>
              <a:gd name="T17" fmla="*/ 1024 h 2048"/>
              <a:gd name="T18" fmla="*/ 1448 w 2056"/>
              <a:gd name="T19" fmla="*/ 1024 h 2048"/>
              <a:gd name="T20" fmla="*/ 1028 w 2056"/>
              <a:gd name="T21" fmla="*/ 1324 h 2048"/>
              <a:gd name="T22" fmla="*/ 1028 w 2056"/>
              <a:gd name="T23" fmla="*/ 724 h 2048"/>
              <a:gd name="T24" fmla="*/ 1028 w 2056"/>
              <a:gd name="T25" fmla="*/ 1324 h 2048"/>
              <a:gd name="T26" fmla="*/ 848 w 2056"/>
              <a:gd name="T27" fmla="*/ 1024 h 2048"/>
              <a:gd name="T28" fmla="*/ 1208 w 2056"/>
              <a:gd name="T29" fmla="*/ 1024 h 2048"/>
              <a:gd name="T30" fmla="*/ 1028 w 2056"/>
              <a:gd name="T31" fmla="*/ 1084 h 2048"/>
              <a:gd name="T32" fmla="*/ 1028 w 2056"/>
              <a:gd name="T33" fmla="*/ 964 h 2048"/>
              <a:gd name="T34" fmla="*/ 1028 w 2056"/>
              <a:gd name="T35" fmla="*/ 1084 h 2048"/>
              <a:gd name="T36" fmla="*/ 2052 w 2056"/>
              <a:gd name="T37" fmla="*/ 1988 h 2048"/>
              <a:gd name="T38" fmla="*/ 2052 w 2056"/>
              <a:gd name="T39" fmla="*/ 1994 h 2048"/>
              <a:gd name="T40" fmla="*/ 1752 w 2056"/>
              <a:gd name="T41" fmla="*/ 2048 h 2048"/>
              <a:gd name="T42" fmla="*/ 1752 w 2056"/>
              <a:gd name="T43" fmla="*/ 1928 h 2048"/>
              <a:gd name="T44" fmla="*/ 1710 w 2056"/>
              <a:gd name="T45" fmla="*/ 1790 h 2048"/>
              <a:gd name="T46" fmla="*/ 1794 w 2056"/>
              <a:gd name="T47" fmla="*/ 1706 h 2048"/>
              <a:gd name="T48" fmla="*/ 1932 w 2056"/>
              <a:gd name="T49" fmla="*/ 1748 h 2048"/>
              <a:gd name="T50" fmla="*/ 2052 w 2056"/>
              <a:gd name="T51" fmla="*/ 1748 h 2048"/>
              <a:gd name="T52" fmla="*/ 1932 w 2056"/>
              <a:gd name="T53" fmla="*/ 205 h 2048"/>
              <a:gd name="T54" fmla="*/ 1752 w 2056"/>
              <a:gd name="T55" fmla="*/ 360 h 2048"/>
              <a:gd name="T56" fmla="*/ 1710 w 2056"/>
              <a:gd name="T57" fmla="*/ 258 h 2048"/>
              <a:gd name="T58" fmla="*/ 1752 w 2056"/>
              <a:gd name="T59" fmla="*/ 120 h 2048"/>
              <a:gd name="T60" fmla="*/ 1752 w 2056"/>
              <a:gd name="T61" fmla="*/ 0 h 2048"/>
              <a:gd name="T62" fmla="*/ 1998 w 2056"/>
              <a:gd name="T63" fmla="*/ 0 h 2048"/>
              <a:gd name="T64" fmla="*/ 2052 w 2056"/>
              <a:gd name="T65" fmla="*/ 60 h 2048"/>
              <a:gd name="T66" fmla="*/ 1992 w 2056"/>
              <a:gd name="T67" fmla="*/ 360 h 2048"/>
              <a:gd name="T68" fmla="*/ 4 w 2056"/>
              <a:gd name="T69" fmla="*/ 1988 h 2048"/>
              <a:gd name="T70" fmla="*/ 4 w 2056"/>
              <a:gd name="T71" fmla="*/ 1748 h 2048"/>
              <a:gd name="T72" fmla="*/ 124 w 2056"/>
              <a:gd name="T73" fmla="*/ 1748 h 2048"/>
              <a:gd name="T74" fmla="*/ 262 w 2056"/>
              <a:gd name="T75" fmla="*/ 1706 h 2048"/>
              <a:gd name="T76" fmla="*/ 346 w 2056"/>
              <a:gd name="T77" fmla="*/ 1790 h 2048"/>
              <a:gd name="T78" fmla="*/ 304 w 2056"/>
              <a:gd name="T79" fmla="*/ 1928 h 2048"/>
              <a:gd name="T80" fmla="*/ 304 w 2056"/>
              <a:gd name="T81" fmla="*/ 2048 h 2048"/>
              <a:gd name="T82" fmla="*/ 4 w 2056"/>
              <a:gd name="T83" fmla="*/ 1988 h 2048"/>
              <a:gd name="T84" fmla="*/ 4 w 2056"/>
              <a:gd name="T85" fmla="*/ 60 h 2048"/>
              <a:gd name="T86" fmla="*/ 64 w 2056"/>
              <a:gd name="T87" fmla="*/ 0 h 2048"/>
              <a:gd name="T88" fmla="*/ 364 w 2056"/>
              <a:gd name="T89" fmla="*/ 60 h 2048"/>
              <a:gd name="T90" fmla="*/ 209 w 2056"/>
              <a:gd name="T91" fmla="*/ 120 h 2048"/>
              <a:gd name="T92" fmla="*/ 346 w 2056"/>
              <a:gd name="T93" fmla="*/ 342 h 2048"/>
              <a:gd name="T94" fmla="*/ 124 w 2056"/>
              <a:gd name="T95" fmla="*/ 205 h 2048"/>
              <a:gd name="T96" fmla="*/ 64 w 2056"/>
              <a:gd name="T97" fmla="*/ 36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56" h="2048">
                <a:moveTo>
                  <a:pt x="1429" y="464"/>
                </a:moveTo>
                <a:cubicBezTo>
                  <a:pt x="1293" y="398"/>
                  <a:pt x="1158" y="364"/>
                  <a:pt x="1028" y="364"/>
                </a:cubicBezTo>
                <a:cubicBezTo>
                  <a:pt x="898" y="364"/>
                  <a:pt x="763" y="398"/>
                  <a:pt x="627" y="464"/>
                </a:cubicBezTo>
                <a:cubicBezTo>
                  <a:pt x="382" y="583"/>
                  <a:pt x="141" y="815"/>
                  <a:pt x="15" y="989"/>
                </a:cubicBezTo>
                <a:cubicBezTo>
                  <a:pt x="0" y="1010"/>
                  <a:pt x="0" y="1038"/>
                  <a:pt x="15" y="1059"/>
                </a:cubicBezTo>
                <a:cubicBezTo>
                  <a:pt x="139" y="1231"/>
                  <a:pt x="380" y="1463"/>
                  <a:pt x="627" y="1584"/>
                </a:cubicBezTo>
                <a:cubicBezTo>
                  <a:pt x="763" y="1650"/>
                  <a:pt x="898" y="1684"/>
                  <a:pt x="1028" y="1684"/>
                </a:cubicBezTo>
                <a:cubicBezTo>
                  <a:pt x="1296" y="1684"/>
                  <a:pt x="1546" y="1543"/>
                  <a:pt x="1748" y="1370"/>
                </a:cubicBezTo>
                <a:cubicBezTo>
                  <a:pt x="1926" y="1217"/>
                  <a:pt x="2036" y="1066"/>
                  <a:pt x="2041" y="1059"/>
                </a:cubicBezTo>
                <a:cubicBezTo>
                  <a:pt x="2056" y="1038"/>
                  <a:pt x="2056" y="1010"/>
                  <a:pt x="2041" y="989"/>
                </a:cubicBezTo>
                <a:cubicBezTo>
                  <a:pt x="1917" y="817"/>
                  <a:pt x="1676" y="585"/>
                  <a:pt x="1429" y="464"/>
                </a:cubicBezTo>
                <a:close/>
                <a:moveTo>
                  <a:pt x="1028" y="1564"/>
                </a:moveTo>
                <a:cubicBezTo>
                  <a:pt x="688" y="1564"/>
                  <a:pt x="351" y="1286"/>
                  <a:pt x="140" y="1024"/>
                </a:cubicBezTo>
                <a:cubicBezTo>
                  <a:pt x="240" y="899"/>
                  <a:pt x="606" y="484"/>
                  <a:pt x="1028" y="484"/>
                </a:cubicBezTo>
                <a:cubicBezTo>
                  <a:pt x="1367" y="484"/>
                  <a:pt x="1705" y="761"/>
                  <a:pt x="1916" y="1024"/>
                </a:cubicBezTo>
                <a:cubicBezTo>
                  <a:pt x="1816" y="1149"/>
                  <a:pt x="1450" y="1564"/>
                  <a:pt x="1028" y="1564"/>
                </a:cubicBezTo>
                <a:close/>
                <a:moveTo>
                  <a:pt x="1028" y="604"/>
                </a:moveTo>
                <a:cubicBezTo>
                  <a:pt x="796" y="604"/>
                  <a:pt x="608" y="792"/>
                  <a:pt x="608" y="1024"/>
                </a:cubicBezTo>
                <a:cubicBezTo>
                  <a:pt x="608" y="1256"/>
                  <a:pt x="796" y="1444"/>
                  <a:pt x="1028" y="1444"/>
                </a:cubicBezTo>
                <a:cubicBezTo>
                  <a:pt x="1260" y="1444"/>
                  <a:pt x="1448" y="1256"/>
                  <a:pt x="1448" y="1024"/>
                </a:cubicBezTo>
                <a:cubicBezTo>
                  <a:pt x="1448" y="792"/>
                  <a:pt x="1260" y="604"/>
                  <a:pt x="1028" y="604"/>
                </a:cubicBezTo>
                <a:close/>
                <a:moveTo>
                  <a:pt x="1028" y="1324"/>
                </a:moveTo>
                <a:cubicBezTo>
                  <a:pt x="863" y="1324"/>
                  <a:pt x="728" y="1189"/>
                  <a:pt x="728" y="1024"/>
                </a:cubicBezTo>
                <a:cubicBezTo>
                  <a:pt x="728" y="859"/>
                  <a:pt x="863" y="724"/>
                  <a:pt x="1028" y="724"/>
                </a:cubicBezTo>
                <a:cubicBezTo>
                  <a:pt x="1193" y="724"/>
                  <a:pt x="1328" y="859"/>
                  <a:pt x="1328" y="1024"/>
                </a:cubicBezTo>
                <a:cubicBezTo>
                  <a:pt x="1328" y="1189"/>
                  <a:pt x="1193" y="1324"/>
                  <a:pt x="1028" y="1324"/>
                </a:cubicBezTo>
                <a:close/>
                <a:moveTo>
                  <a:pt x="1028" y="844"/>
                </a:moveTo>
                <a:cubicBezTo>
                  <a:pt x="929" y="844"/>
                  <a:pt x="848" y="925"/>
                  <a:pt x="848" y="1024"/>
                </a:cubicBezTo>
                <a:cubicBezTo>
                  <a:pt x="848" y="1123"/>
                  <a:pt x="929" y="1204"/>
                  <a:pt x="1028" y="1204"/>
                </a:cubicBezTo>
                <a:cubicBezTo>
                  <a:pt x="1127" y="1204"/>
                  <a:pt x="1208" y="1123"/>
                  <a:pt x="1208" y="1024"/>
                </a:cubicBezTo>
                <a:cubicBezTo>
                  <a:pt x="1208" y="925"/>
                  <a:pt x="1127" y="844"/>
                  <a:pt x="1028" y="844"/>
                </a:cubicBezTo>
                <a:close/>
                <a:moveTo>
                  <a:pt x="1028" y="1084"/>
                </a:moveTo>
                <a:cubicBezTo>
                  <a:pt x="995" y="1084"/>
                  <a:pt x="968" y="1057"/>
                  <a:pt x="968" y="1024"/>
                </a:cubicBezTo>
                <a:cubicBezTo>
                  <a:pt x="968" y="991"/>
                  <a:pt x="995" y="964"/>
                  <a:pt x="1028" y="964"/>
                </a:cubicBezTo>
                <a:cubicBezTo>
                  <a:pt x="1061" y="964"/>
                  <a:pt x="1088" y="991"/>
                  <a:pt x="1088" y="1024"/>
                </a:cubicBezTo>
                <a:cubicBezTo>
                  <a:pt x="1088" y="1057"/>
                  <a:pt x="1061" y="1084"/>
                  <a:pt x="1028" y="1084"/>
                </a:cubicBezTo>
                <a:close/>
                <a:moveTo>
                  <a:pt x="2052" y="1748"/>
                </a:moveTo>
                <a:cubicBezTo>
                  <a:pt x="2052" y="1988"/>
                  <a:pt x="2052" y="1988"/>
                  <a:pt x="2052" y="1988"/>
                </a:cubicBezTo>
                <a:cubicBezTo>
                  <a:pt x="2052" y="1988"/>
                  <a:pt x="2052" y="1988"/>
                  <a:pt x="2052" y="1988"/>
                </a:cubicBezTo>
                <a:cubicBezTo>
                  <a:pt x="2052" y="1990"/>
                  <a:pt x="2052" y="1992"/>
                  <a:pt x="2052" y="1994"/>
                </a:cubicBezTo>
                <a:cubicBezTo>
                  <a:pt x="2049" y="2024"/>
                  <a:pt x="2023" y="2048"/>
                  <a:pt x="1992" y="2048"/>
                </a:cubicBezTo>
                <a:cubicBezTo>
                  <a:pt x="1752" y="2048"/>
                  <a:pt x="1752" y="2048"/>
                  <a:pt x="1752" y="2048"/>
                </a:cubicBezTo>
                <a:cubicBezTo>
                  <a:pt x="1719" y="2048"/>
                  <a:pt x="1692" y="2021"/>
                  <a:pt x="1692" y="1988"/>
                </a:cubicBezTo>
                <a:cubicBezTo>
                  <a:pt x="1692" y="1955"/>
                  <a:pt x="1719" y="1928"/>
                  <a:pt x="1752" y="1928"/>
                </a:cubicBezTo>
                <a:cubicBezTo>
                  <a:pt x="1847" y="1928"/>
                  <a:pt x="1847" y="1928"/>
                  <a:pt x="1847" y="1928"/>
                </a:cubicBezTo>
                <a:cubicBezTo>
                  <a:pt x="1710" y="1790"/>
                  <a:pt x="1710" y="1790"/>
                  <a:pt x="1710" y="1790"/>
                </a:cubicBezTo>
                <a:cubicBezTo>
                  <a:pt x="1686" y="1767"/>
                  <a:pt x="1686" y="1729"/>
                  <a:pt x="1710" y="1706"/>
                </a:cubicBezTo>
                <a:cubicBezTo>
                  <a:pt x="1733" y="1682"/>
                  <a:pt x="1771" y="1682"/>
                  <a:pt x="1794" y="1706"/>
                </a:cubicBezTo>
                <a:cubicBezTo>
                  <a:pt x="1932" y="1843"/>
                  <a:pt x="1932" y="1843"/>
                  <a:pt x="1932" y="1843"/>
                </a:cubicBezTo>
                <a:cubicBezTo>
                  <a:pt x="1932" y="1748"/>
                  <a:pt x="1932" y="1748"/>
                  <a:pt x="1932" y="1748"/>
                </a:cubicBezTo>
                <a:cubicBezTo>
                  <a:pt x="1932" y="1715"/>
                  <a:pt x="1959" y="1688"/>
                  <a:pt x="1992" y="1688"/>
                </a:cubicBezTo>
                <a:cubicBezTo>
                  <a:pt x="2025" y="1688"/>
                  <a:pt x="2052" y="1715"/>
                  <a:pt x="2052" y="1748"/>
                </a:cubicBezTo>
                <a:close/>
                <a:moveTo>
                  <a:pt x="1932" y="300"/>
                </a:moveTo>
                <a:cubicBezTo>
                  <a:pt x="1932" y="205"/>
                  <a:pt x="1932" y="205"/>
                  <a:pt x="1932" y="205"/>
                </a:cubicBezTo>
                <a:cubicBezTo>
                  <a:pt x="1794" y="342"/>
                  <a:pt x="1794" y="342"/>
                  <a:pt x="1794" y="342"/>
                </a:cubicBezTo>
                <a:cubicBezTo>
                  <a:pt x="1783" y="354"/>
                  <a:pt x="1767" y="360"/>
                  <a:pt x="1752" y="360"/>
                </a:cubicBezTo>
                <a:cubicBezTo>
                  <a:pt x="1737" y="360"/>
                  <a:pt x="1721" y="354"/>
                  <a:pt x="1710" y="342"/>
                </a:cubicBezTo>
                <a:cubicBezTo>
                  <a:pt x="1686" y="319"/>
                  <a:pt x="1686" y="281"/>
                  <a:pt x="1710" y="258"/>
                </a:cubicBezTo>
                <a:cubicBezTo>
                  <a:pt x="1847" y="120"/>
                  <a:pt x="1847" y="120"/>
                  <a:pt x="1847" y="120"/>
                </a:cubicBezTo>
                <a:cubicBezTo>
                  <a:pt x="1752" y="120"/>
                  <a:pt x="1752" y="120"/>
                  <a:pt x="1752" y="120"/>
                </a:cubicBezTo>
                <a:cubicBezTo>
                  <a:pt x="1719" y="120"/>
                  <a:pt x="1692" y="93"/>
                  <a:pt x="1692" y="60"/>
                </a:cubicBezTo>
                <a:cubicBezTo>
                  <a:pt x="1692" y="27"/>
                  <a:pt x="1719" y="0"/>
                  <a:pt x="1752" y="0"/>
                </a:cubicBezTo>
                <a:cubicBezTo>
                  <a:pt x="1992" y="0"/>
                  <a:pt x="1992" y="0"/>
                  <a:pt x="1992" y="0"/>
                </a:cubicBezTo>
                <a:cubicBezTo>
                  <a:pt x="1994" y="0"/>
                  <a:pt x="1996" y="0"/>
                  <a:pt x="1998" y="0"/>
                </a:cubicBezTo>
                <a:cubicBezTo>
                  <a:pt x="2029" y="3"/>
                  <a:pt x="2052" y="29"/>
                  <a:pt x="2052" y="60"/>
                </a:cubicBezTo>
                <a:cubicBezTo>
                  <a:pt x="2052" y="60"/>
                  <a:pt x="2052" y="60"/>
                  <a:pt x="2052" y="60"/>
                </a:cubicBezTo>
                <a:cubicBezTo>
                  <a:pt x="2052" y="300"/>
                  <a:pt x="2052" y="300"/>
                  <a:pt x="2052" y="300"/>
                </a:cubicBezTo>
                <a:cubicBezTo>
                  <a:pt x="2052" y="333"/>
                  <a:pt x="2025" y="360"/>
                  <a:pt x="1992" y="360"/>
                </a:cubicBezTo>
                <a:cubicBezTo>
                  <a:pt x="1959" y="360"/>
                  <a:pt x="1932" y="333"/>
                  <a:pt x="1932" y="300"/>
                </a:cubicBezTo>
                <a:close/>
                <a:moveTo>
                  <a:pt x="4" y="1988"/>
                </a:moveTo>
                <a:cubicBezTo>
                  <a:pt x="4" y="1988"/>
                  <a:pt x="4" y="1988"/>
                  <a:pt x="4" y="1988"/>
                </a:cubicBezTo>
                <a:cubicBezTo>
                  <a:pt x="4" y="1748"/>
                  <a:pt x="4" y="1748"/>
                  <a:pt x="4" y="1748"/>
                </a:cubicBezTo>
                <a:cubicBezTo>
                  <a:pt x="4" y="1715"/>
                  <a:pt x="31" y="1688"/>
                  <a:pt x="64" y="1688"/>
                </a:cubicBezTo>
                <a:cubicBezTo>
                  <a:pt x="97" y="1688"/>
                  <a:pt x="124" y="1715"/>
                  <a:pt x="124" y="1748"/>
                </a:cubicBezTo>
                <a:cubicBezTo>
                  <a:pt x="124" y="1843"/>
                  <a:pt x="124" y="1843"/>
                  <a:pt x="124" y="1843"/>
                </a:cubicBezTo>
                <a:cubicBezTo>
                  <a:pt x="262" y="1706"/>
                  <a:pt x="262" y="1706"/>
                  <a:pt x="262" y="1706"/>
                </a:cubicBezTo>
                <a:cubicBezTo>
                  <a:pt x="285" y="1682"/>
                  <a:pt x="323" y="1682"/>
                  <a:pt x="346" y="1706"/>
                </a:cubicBezTo>
                <a:cubicBezTo>
                  <a:pt x="370" y="1729"/>
                  <a:pt x="370" y="1767"/>
                  <a:pt x="346" y="1790"/>
                </a:cubicBezTo>
                <a:cubicBezTo>
                  <a:pt x="209" y="1928"/>
                  <a:pt x="209" y="1928"/>
                  <a:pt x="209" y="1928"/>
                </a:cubicBezTo>
                <a:cubicBezTo>
                  <a:pt x="304" y="1928"/>
                  <a:pt x="304" y="1928"/>
                  <a:pt x="304" y="1928"/>
                </a:cubicBezTo>
                <a:cubicBezTo>
                  <a:pt x="337" y="1928"/>
                  <a:pt x="364" y="1955"/>
                  <a:pt x="364" y="1988"/>
                </a:cubicBezTo>
                <a:cubicBezTo>
                  <a:pt x="364" y="2021"/>
                  <a:pt x="337" y="2048"/>
                  <a:pt x="304" y="2048"/>
                </a:cubicBezTo>
                <a:cubicBezTo>
                  <a:pt x="64" y="2048"/>
                  <a:pt x="64" y="2048"/>
                  <a:pt x="64" y="2048"/>
                </a:cubicBezTo>
                <a:cubicBezTo>
                  <a:pt x="31" y="2048"/>
                  <a:pt x="4" y="2022"/>
                  <a:pt x="4" y="1988"/>
                </a:cubicBezTo>
                <a:close/>
                <a:moveTo>
                  <a:pt x="4" y="300"/>
                </a:moveTo>
                <a:cubicBezTo>
                  <a:pt x="4" y="60"/>
                  <a:pt x="4" y="60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4" y="27"/>
                  <a:pt x="31" y="0"/>
                  <a:pt x="64" y="0"/>
                </a:cubicBezTo>
                <a:cubicBezTo>
                  <a:pt x="304" y="0"/>
                  <a:pt x="304" y="0"/>
                  <a:pt x="304" y="0"/>
                </a:cubicBezTo>
                <a:cubicBezTo>
                  <a:pt x="337" y="0"/>
                  <a:pt x="364" y="27"/>
                  <a:pt x="364" y="60"/>
                </a:cubicBezTo>
                <a:cubicBezTo>
                  <a:pt x="364" y="93"/>
                  <a:pt x="337" y="120"/>
                  <a:pt x="304" y="120"/>
                </a:cubicBezTo>
                <a:cubicBezTo>
                  <a:pt x="209" y="120"/>
                  <a:pt x="209" y="120"/>
                  <a:pt x="209" y="120"/>
                </a:cubicBezTo>
                <a:cubicBezTo>
                  <a:pt x="346" y="258"/>
                  <a:pt x="346" y="258"/>
                  <a:pt x="346" y="258"/>
                </a:cubicBezTo>
                <a:cubicBezTo>
                  <a:pt x="370" y="281"/>
                  <a:pt x="370" y="319"/>
                  <a:pt x="346" y="342"/>
                </a:cubicBezTo>
                <a:cubicBezTo>
                  <a:pt x="323" y="366"/>
                  <a:pt x="285" y="366"/>
                  <a:pt x="262" y="342"/>
                </a:cubicBezTo>
                <a:cubicBezTo>
                  <a:pt x="124" y="205"/>
                  <a:pt x="124" y="205"/>
                  <a:pt x="124" y="205"/>
                </a:cubicBezTo>
                <a:cubicBezTo>
                  <a:pt x="124" y="300"/>
                  <a:pt x="124" y="300"/>
                  <a:pt x="124" y="300"/>
                </a:cubicBezTo>
                <a:cubicBezTo>
                  <a:pt x="124" y="333"/>
                  <a:pt x="97" y="360"/>
                  <a:pt x="64" y="360"/>
                </a:cubicBezTo>
                <a:cubicBezTo>
                  <a:pt x="31" y="360"/>
                  <a:pt x="4" y="333"/>
                  <a:pt x="4" y="3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78" name="Freeform 357"/>
          <p:cNvSpPr>
            <a:spLocks noEditPoints="1"/>
          </p:cNvSpPr>
          <p:nvPr/>
        </p:nvSpPr>
        <p:spPr bwMode="auto">
          <a:xfrm>
            <a:off x="7511935" y="3910285"/>
            <a:ext cx="252888" cy="392299"/>
          </a:xfrm>
          <a:custGeom>
            <a:avLst/>
            <a:gdLst>
              <a:gd name="T0" fmla="*/ 1320 w 1320"/>
              <a:gd name="T1" fmla="*/ 1868 h 2048"/>
              <a:gd name="T2" fmla="*/ 1140 w 1320"/>
              <a:gd name="T3" fmla="*/ 0 h 2048"/>
              <a:gd name="T4" fmla="*/ 0 w 1320"/>
              <a:gd name="T5" fmla="*/ 180 h 2048"/>
              <a:gd name="T6" fmla="*/ 180 w 1320"/>
              <a:gd name="T7" fmla="*/ 2048 h 2048"/>
              <a:gd name="T8" fmla="*/ 120 w 1320"/>
              <a:gd name="T9" fmla="*/ 180 h 2048"/>
              <a:gd name="T10" fmla="*/ 1140 w 1320"/>
              <a:gd name="T11" fmla="*/ 120 h 2048"/>
              <a:gd name="T12" fmla="*/ 1200 w 1320"/>
              <a:gd name="T13" fmla="*/ 1568 h 2048"/>
              <a:gd name="T14" fmla="*/ 120 w 1320"/>
              <a:gd name="T15" fmla="*/ 180 h 2048"/>
              <a:gd name="T16" fmla="*/ 120 w 1320"/>
              <a:gd name="T17" fmla="*/ 1688 h 2048"/>
              <a:gd name="T18" fmla="*/ 1200 w 1320"/>
              <a:gd name="T19" fmla="*/ 1868 h 2048"/>
              <a:gd name="T20" fmla="*/ 180 w 1320"/>
              <a:gd name="T21" fmla="*/ 1928 h 2048"/>
              <a:gd name="T22" fmla="*/ 540 w 1320"/>
              <a:gd name="T23" fmla="*/ 300 h 2048"/>
              <a:gd name="T24" fmla="*/ 720 w 1320"/>
              <a:gd name="T25" fmla="*/ 240 h 2048"/>
              <a:gd name="T26" fmla="*/ 720 w 1320"/>
              <a:gd name="T27" fmla="*/ 360 h 2048"/>
              <a:gd name="T28" fmla="*/ 540 w 1320"/>
              <a:gd name="T29" fmla="*/ 300 h 2048"/>
              <a:gd name="T30" fmla="*/ 600 w 1320"/>
              <a:gd name="T31" fmla="*/ 1748 h 2048"/>
              <a:gd name="T32" fmla="*/ 780 w 1320"/>
              <a:gd name="T33" fmla="*/ 1808 h 2048"/>
              <a:gd name="T34" fmla="*/ 600 w 1320"/>
              <a:gd name="T35" fmla="*/ 1868 h 2048"/>
              <a:gd name="T36" fmla="*/ 1020 w 1320"/>
              <a:gd name="T37" fmla="*/ 484 h 2048"/>
              <a:gd name="T38" fmla="*/ 960 w 1320"/>
              <a:gd name="T39" fmla="*/ 617 h 2048"/>
              <a:gd name="T40" fmla="*/ 300 w 1320"/>
              <a:gd name="T41" fmla="*/ 724 h 2048"/>
              <a:gd name="T42" fmla="*/ 240 w 1320"/>
              <a:gd name="T43" fmla="*/ 1024 h 2048"/>
              <a:gd name="T44" fmla="*/ 480 w 1320"/>
              <a:gd name="T45" fmla="*/ 1084 h 2048"/>
              <a:gd name="T46" fmla="*/ 771 w 1320"/>
              <a:gd name="T47" fmla="*/ 1320 h 2048"/>
              <a:gd name="T48" fmla="*/ 840 w 1320"/>
              <a:gd name="T49" fmla="*/ 1161 h 2048"/>
              <a:gd name="T50" fmla="*/ 960 w 1320"/>
              <a:gd name="T51" fmla="*/ 1264 h 2048"/>
              <a:gd name="T52" fmla="*/ 1080 w 1320"/>
              <a:gd name="T53" fmla="*/ 1264 h 2048"/>
              <a:gd name="T54" fmla="*/ 1020 w 1320"/>
              <a:gd name="T55" fmla="*/ 484 h 2048"/>
              <a:gd name="T56" fmla="*/ 360 w 1320"/>
              <a:gd name="T57" fmla="*/ 964 h 2048"/>
              <a:gd name="T58" fmla="*/ 480 w 1320"/>
              <a:gd name="T59" fmla="*/ 844 h 2048"/>
              <a:gd name="T60" fmla="*/ 720 w 1320"/>
              <a:gd name="T61" fmla="*/ 1178 h 2048"/>
              <a:gd name="T62" fmla="*/ 600 w 1320"/>
              <a:gd name="T63" fmla="*/ 1178 h 2048"/>
              <a:gd name="T64" fmla="*/ 720 w 1320"/>
              <a:gd name="T65" fmla="*/ 1131 h 2048"/>
              <a:gd name="T66" fmla="*/ 960 w 1320"/>
              <a:gd name="T67" fmla="*/ 1067 h 2048"/>
              <a:gd name="T68" fmla="*/ 600 w 1320"/>
              <a:gd name="T69" fmla="*/ 831 h 2048"/>
              <a:gd name="T70" fmla="*/ 960 w 1320"/>
              <a:gd name="T71" fmla="*/ 1067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20" h="2048">
                <a:moveTo>
                  <a:pt x="1140" y="2048"/>
                </a:moveTo>
                <a:cubicBezTo>
                  <a:pt x="1239" y="2048"/>
                  <a:pt x="1320" y="1967"/>
                  <a:pt x="1320" y="1868"/>
                </a:cubicBezTo>
                <a:cubicBezTo>
                  <a:pt x="1320" y="180"/>
                  <a:pt x="1320" y="180"/>
                  <a:pt x="1320" y="180"/>
                </a:cubicBezTo>
                <a:cubicBezTo>
                  <a:pt x="1320" y="81"/>
                  <a:pt x="1239" y="0"/>
                  <a:pt x="1140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1"/>
                  <a:pt x="0" y="180"/>
                </a:cubicBezTo>
                <a:cubicBezTo>
                  <a:pt x="0" y="1868"/>
                  <a:pt x="0" y="1868"/>
                  <a:pt x="0" y="1868"/>
                </a:cubicBezTo>
                <a:cubicBezTo>
                  <a:pt x="0" y="1967"/>
                  <a:pt x="81" y="2048"/>
                  <a:pt x="180" y="2048"/>
                </a:cubicBezTo>
                <a:lnTo>
                  <a:pt x="1140" y="2048"/>
                </a:lnTo>
                <a:close/>
                <a:moveTo>
                  <a:pt x="120" y="180"/>
                </a:moveTo>
                <a:cubicBezTo>
                  <a:pt x="120" y="147"/>
                  <a:pt x="147" y="120"/>
                  <a:pt x="180" y="120"/>
                </a:cubicBezTo>
                <a:cubicBezTo>
                  <a:pt x="1140" y="120"/>
                  <a:pt x="1140" y="120"/>
                  <a:pt x="1140" y="120"/>
                </a:cubicBezTo>
                <a:cubicBezTo>
                  <a:pt x="1173" y="120"/>
                  <a:pt x="1200" y="147"/>
                  <a:pt x="1200" y="180"/>
                </a:cubicBezTo>
                <a:cubicBezTo>
                  <a:pt x="1200" y="1568"/>
                  <a:pt x="1200" y="1568"/>
                  <a:pt x="1200" y="1568"/>
                </a:cubicBezTo>
                <a:cubicBezTo>
                  <a:pt x="120" y="1568"/>
                  <a:pt x="120" y="1568"/>
                  <a:pt x="120" y="1568"/>
                </a:cubicBezTo>
                <a:lnTo>
                  <a:pt x="120" y="180"/>
                </a:lnTo>
                <a:close/>
                <a:moveTo>
                  <a:pt x="120" y="1868"/>
                </a:moveTo>
                <a:cubicBezTo>
                  <a:pt x="120" y="1688"/>
                  <a:pt x="120" y="1688"/>
                  <a:pt x="120" y="1688"/>
                </a:cubicBezTo>
                <a:cubicBezTo>
                  <a:pt x="1200" y="1688"/>
                  <a:pt x="1200" y="1688"/>
                  <a:pt x="1200" y="1688"/>
                </a:cubicBezTo>
                <a:cubicBezTo>
                  <a:pt x="1200" y="1868"/>
                  <a:pt x="1200" y="1868"/>
                  <a:pt x="1200" y="1868"/>
                </a:cubicBezTo>
                <a:cubicBezTo>
                  <a:pt x="1200" y="1901"/>
                  <a:pt x="1173" y="1928"/>
                  <a:pt x="1140" y="1928"/>
                </a:cubicBezTo>
                <a:cubicBezTo>
                  <a:pt x="180" y="1928"/>
                  <a:pt x="180" y="1928"/>
                  <a:pt x="180" y="1928"/>
                </a:cubicBezTo>
                <a:cubicBezTo>
                  <a:pt x="147" y="1928"/>
                  <a:pt x="120" y="1901"/>
                  <a:pt x="120" y="1868"/>
                </a:cubicBezTo>
                <a:close/>
                <a:moveTo>
                  <a:pt x="540" y="300"/>
                </a:moveTo>
                <a:cubicBezTo>
                  <a:pt x="540" y="267"/>
                  <a:pt x="567" y="240"/>
                  <a:pt x="600" y="240"/>
                </a:cubicBezTo>
                <a:cubicBezTo>
                  <a:pt x="720" y="240"/>
                  <a:pt x="720" y="240"/>
                  <a:pt x="720" y="240"/>
                </a:cubicBezTo>
                <a:cubicBezTo>
                  <a:pt x="753" y="240"/>
                  <a:pt x="780" y="267"/>
                  <a:pt x="780" y="300"/>
                </a:cubicBezTo>
                <a:cubicBezTo>
                  <a:pt x="780" y="333"/>
                  <a:pt x="753" y="360"/>
                  <a:pt x="720" y="360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567" y="360"/>
                  <a:pt x="540" y="333"/>
                  <a:pt x="540" y="300"/>
                </a:cubicBezTo>
                <a:close/>
                <a:moveTo>
                  <a:pt x="540" y="1808"/>
                </a:moveTo>
                <a:cubicBezTo>
                  <a:pt x="540" y="1775"/>
                  <a:pt x="567" y="1748"/>
                  <a:pt x="600" y="1748"/>
                </a:cubicBezTo>
                <a:cubicBezTo>
                  <a:pt x="720" y="1748"/>
                  <a:pt x="720" y="1748"/>
                  <a:pt x="720" y="1748"/>
                </a:cubicBezTo>
                <a:cubicBezTo>
                  <a:pt x="753" y="1748"/>
                  <a:pt x="780" y="1775"/>
                  <a:pt x="780" y="1808"/>
                </a:cubicBezTo>
                <a:cubicBezTo>
                  <a:pt x="780" y="1841"/>
                  <a:pt x="753" y="1868"/>
                  <a:pt x="720" y="1868"/>
                </a:cubicBezTo>
                <a:cubicBezTo>
                  <a:pt x="600" y="1868"/>
                  <a:pt x="600" y="1868"/>
                  <a:pt x="600" y="1868"/>
                </a:cubicBezTo>
                <a:cubicBezTo>
                  <a:pt x="567" y="1868"/>
                  <a:pt x="540" y="1841"/>
                  <a:pt x="540" y="1808"/>
                </a:cubicBezTo>
                <a:close/>
                <a:moveTo>
                  <a:pt x="1020" y="484"/>
                </a:moveTo>
                <a:cubicBezTo>
                  <a:pt x="987" y="484"/>
                  <a:pt x="960" y="511"/>
                  <a:pt x="960" y="544"/>
                </a:cubicBezTo>
                <a:cubicBezTo>
                  <a:pt x="960" y="617"/>
                  <a:pt x="960" y="617"/>
                  <a:pt x="960" y="617"/>
                </a:cubicBezTo>
                <a:cubicBezTo>
                  <a:pt x="533" y="724"/>
                  <a:pt x="533" y="724"/>
                  <a:pt x="533" y="724"/>
                </a:cubicBezTo>
                <a:cubicBezTo>
                  <a:pt x="300" y="724"/>
                  <a:pt x="300" y="724"/>
                  <a:pt x="300" y="724"/>
                </a:cubicBezTo>
                <a:cubicBezTo>
                  <a:pt x="267" y="724"/>
                  <a:pt x="240" y="751"/>
                  <a:pt x="240" y="784"/>
                </a:cubicBezTo>
                <a:cubicBezTo>
                  <a:pt x="240" y="1024"/>
                  <a:pt x="240" y="1024"/>
                  <a:pt x="240" y="1024"/>
                </a:cubicBezTo>
                <a:cubicBezTo>
                  <a:pt x="240" y="1057"/>
                  <a:pt x="267" y="1084"/>
                  <a:pt x="300" y="1084"/>
                </a:cubicBezTo>
                <a:cubicBezTo>
                  <a:pt x="480" y="1084"/>
                  <a:pt x="480" y="1084"/>
                  <a:pt x="480" y="1084"/>
                </a:cubicBezTo>
                <a:cubicBezTo>
                  <a:pt x="480" y="1178"/>
                  <a:pt x="480" y="1178"/>
                  <a:pt x="480" y="1178"/>
                </a:cubicBezTo>
                <a:cubicBezTo>
                  <a:pt x="480" y="1328"/>
                  <a:pt x="653" y="1411"/>
                  <a:pt x="771" y="1320"/>
                </a:cubicBezTo>
                <a:cubicBezTo>
                  <a:pt x="815" y="1285"/>
                  <a:pt x="840" y="1234"/>
                  <a:pt x="840" y="1178"/>
                </a:cubicBezTo>
                <a:cubicBezTo>
                  <a:pt x="840" y="1161"/>
                  <a:pt x="840" y="1161"/>
                  <a:pt x="840" y="1161"/>
                </a:cubicBezTo>
                <a:cubicBezTo>
                  <a:pt x="960" y="1191"/>
                  <a:pt x="960" y="1191"/>
                  <a:pt x="960" y="1191"/>
                </a:cubicBezTo>
                <a:cubicBezTo>
                  <a:pt x="960" y="1264"/>
                  <a:pt x="960" y="1264"/>
                  <a:pt x="960" y="1264"/>
                </a:cubicBezTo>
                <a:cubicBezTo>
                  <a:pt x="960" y="1297"/>
                  <a:pt x="987" y="1324"/>
                  <a:pt x="1020" y="1324"/>
                </a:cubicBezTo>
                <a:cubicBezTo>
                  <a:pt x="1053" y="1324"/>
                  <a:pt x="1080" y="1297"/>
                  <a:pt x="1080" y="1264"/>
                </a:cubicBezTo>
                <a:cubicBezTo>
                  <a:pt x="1080" y="544"/>
                  <a:pt x="1080" y="544"/>
                  <a:pt x="1080" y="544"/>
                </a:cubicBezTo>
                <a:cubicBezTo>
                  <a:pt x="1080" y="511"/>
                  <a:pt x="1053" y="484"/>
                  <a:pt x="1020" y="484"/>
                </a:cubicBezTo>
                <a:close/>
                <a:moveTo>
                  <a:pt x="480" y="964"/>
                </a:moveTo>
                <a:cubicBezTo>
                  <a:pt x="360" y="964"/>
                  <a:pt x="360" y="964"/>
                  <a:pt x="360" y="964"/>
                </a:cubicBezTo>
                <a:cubicBezTo>
                  <a:pt x="360" y="844"/>
                  <a:pt x="360" y="844"/>
                  <a:pt x="360" y="844"/>
                </a:cubicBezTo>
                <a:cubicBezTo>
                  <a:pt x="480" y="844"/>
                  <a:pt x="480" y="844"/>
                  <a:pt x="480" y="844"/>
                </a:cubicBezTo>
                <a:lnTo>
                  <a:pt x="480" y="964"/>
                </a:lnTo>
                <a:close/>
                <a:moveTo>
                  <a:pt x="720" y="1178"/>
                </a:moveTo>
                <a:cubicBezTo>
                  <a:pt x="720" y="1217"/>
                  <a:pt x="683" y="1245"/>
                  <a:pt x="645" y="1236"/>
                </a:cubicBezTo>
                <a:cubicBezTo>
                  <a:pt x="619" y="1229"/>
                  <a:pt x="600" y="1205"/>
                  <a:pt x="600" y="1178"/>
                </a:cubicBezTo>
                <a:cubicBezTo>
                  <a:pt x="600" y="1101"/>
                  <a:pt x="600" y="1101"/>
                  <a:pt x="600" y="1101"/>
                </a:cubicBezTo>
                <a:cubicBezTo>
                  <a:pt x="720" y="1131"/>
                  <a:pt x="720" y="1131"/>
                  <a:pt x="720" y="1131"/>
                </a:cubicBezTo>
                <a:lnTo>
                  <a:pt x="720" y="1178"/>
                </a:lnTo>
                <a:close/>
                <a:moveTo>
                  <a:pt x="960" y="1067"/>
                </a:moveTo>
                <a:cubicBezTo>
                  <a:pt x="600" y="977"/>
                  <a:pt x="600" y="977"/>
                  <a:pt x="600" y="977"/>
                </a:cubicBezTo>
                <a:cubicBezTo>
                  <a:pt x="600" y="831"/>
                  <a:pt x="600" y="831"/>
                  <a:pt x="600" y="831"/>
                </a:cubicBezTo>
                <a:cubicBezTo>
                  <a:pt x="960" y="741"/>
                  <a:pt x="960" y="741"/>
                  <a:pt x="960" y="741"/>
                </a:cubicBezTo>
                <a:lnTo>
                  <a:pt x="960" y="10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79" name="Freeform 364"/>
          <p:cNvSpPr>
            <a:spLocks noEditPoints="1"/>
          </p:cNvSpPr>
          <p:nvPr/>
        </p:nvSpPr>
        <p:spPr bwMode="auto">
          <a:xfrm>
            <a:off x="7442114" y="4584898"/>
            <a:ext cx="392535" cy="393356"/>
          </a:xfrm>
          <a:custGeom>
            <a:avLst/>
            <a:gdLst>
              <a:gd name="T0" fmla="*/ 1324 w 2048"/>
              <a:gd name="T1" fmla="*/ 480 h 2053"/>
              <a:gd name="T2" fmla="*/ 1144 w 2048"/>
              <a:gd name="T3" fmla="*/ 0 h 2053"/>
              <a:gd name="T4" fmla="*/ 0 w 2048"/>
              <a:gd name="T5" fmla="*/ 180 h 2053"/>
              <a:gd name="T6" fmla="*/ 120 w 2048"/>
              <a:gd name="T7" fmla="*/ 1074 h 2053"/>
              <a:gd name="T8" fmla="*/ 157 w 2048"/>
              <a:gd name="T9" fmla="*/ 1319 h 2053"/>
              <a:gd name="T10" fmla="*/ 445 w 2048"/>
              <a:gd name="T11" fmla="*/ 1084 h 2053"/>
              <a:gd name="T12" fmla="*/ 484 w 2048"/>
              <a:gd name="T13" fmla="*/ 1628 h 2053"/>
              <a:gd name="T14" fmla="*/ 1603 w 2048"/>
              <a:gd name="T15" fmla="*/ 1808 h 2053"/>
              <a:gd name="T16" fmla="*/ 1891 w 2048"/>
              <a:gd name="T17" fmla="*/ 2043 h 2053"/>
              <a:gd name="T18" fmla="*/ 1928 w 2048"/>
              <a:gd name="T19" fmla="*/ 1798 h 2053"/>
              <a:gd name="T20" fmla="*/ 2048 w 2048"/>
              <a:gd name="T21" fmla="*/ 660 h 2053"/>
              <a:gd name="T22" fmla="*/ 484 w 2048"/>
              <a:gd name="T23" fmla="*/ 660 h 2053"/>
              <a:gd name="T24" fmla="*/ 420 w 2048"/>
              <a:gd name="T25" fmla="*/ 964 h 2053"/>
              <a:gd name="T26" fmla="*/ 240 w 2048"/>
              <a:gd name="T27" fmla="*/ 1119 h 2053"/>
              <a:gd name="T28" fmla="*/ 180 w 2048"/>
              <a:gd name="T29" fmla="*/ 964 h 2053"/>
              <a:gd name="T30" fmla="*/ 120 w 2048"/>
              <a:gd name="T31" fmla="*/ 180 h 2053"/>
              <a:gd name="T32" fmla="*/ 1144 w 2048"/>
              <a:gd name="T33" fmla="*/ 120 h 2053"/>
              <a:gd name="T34" fmla="*/ 1204 w 2048"/>
              <a:gd name="T35" fmla="*/ 480 h 2053"/>
              <a:gd name="T36" fmla="*/ 484 w 2048"/>
              <a:gd name="T37" fmla="*/ 660 h 2053"/>
              <a:gd name="T38" fmla="*/ 1868 w 2048"/>
              <a:gd name="T39" fmla="*/ 1688 h 2053"/>
              <a:gd name="T40" fmla="*/ 1808 w 2048"/>
              <a:gd name="T41" fmla="*/ 1843 h 2053"/>
              <a:gd name="T42" fmla="*/ 1628 w 2048"/>
              <a:gd name="T43" fmla="*/ 1688 h 2053"/>
              <a:gd name="T44" fmla="*/ 604 w 2048"/>
              <a:gd name="T45" fmla="*/ 1628 h 2053"/>
              <a:gd name="T46" fmla="*/ 664 w 2048"/>
              <a:gd name="T47" fmla="*/ 600 h 2053"/>
              <a:gd name="T48" fmla="*/ 1928 w 2048"/>
              <a:gd name="T49" fmla="*/ 660 h 2053"/>
              <a:gd name="T50" fmla="*/ 1273 w 2048"/>
              <a:gd name="T51" fmla="*/ 1118 h 2053"/>
              <a:gd name="T52" fmla="*/ 1624 w 2048"/>
              <a:gd name="T53" fmla="*/ 1324 h 2053"/>
              <a:gd name="T54" fmla="*/ 1624 w 2048"/>
              <a:gd name="T55" fmla="*/ 1444 h 2053"/>
              <a:gd name="T56" fmla="*/ 1084 w 2048"/>
              <a:gd name="T57" fmla="*/ 1504 h 2053"/>
              <a:gd name="T58" fmla="*/ 964 w 2048"/>
              <a:gd name="T59" fmla="*/ 1504 h 2053"/>
              <a:gd name="T60" fmla="*/ 904 w 2048"/>
              <a:gd name="T61" fmla="*/ 1444 h 2053"/>
              <a:gd name="T62" fmla="*/ 904 w 2048"/>
              <a:gd name="T63" fmla="*/ 1324 h 2053"/>
              <a:gd name="T64" fmla="*/ 964 w 2048"/>
              <a:gd name="T65" fmla="*/ 784 h 2053"/>
              <a:gd name="T66" fmla="*/ 1084 w 2048"/>
              <a:gd name="T67" fmla="*/ 784 h 2053"/>
              <a:gd name="T68" fmla="*/ 1214 w 2048"/>
              <a:gd name="T69" fmla="*/ 991 h 2053"/>
              <a:gd name="T70" fmla="*/ 1375 w 2048"/>
              <a:gd name="T71" fmla="*/ 1050 h 2053"/>
              <a:gd name="T72" fmla="*/ 1657 w 2048"/>
              <a:gd name="T73" fmla="*/ 734 h 2053"/>
              <a:gd name="T74" fmla="*/ 1434 w 2048"/>
              <a:gd name="T75" fmla="*/ 1177 h 2053"/>
              <a:gd name="T76" fmla="*/ 1273 w 2048"/>
              <a:gd name="T77" fmla="*/ 1118 h 2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48" h="2053">
                <a:moveTo>
                  <a:pt x="1868" y="480"/>
                </a:moveTo>
                <a:cubicBezTo>
                  <a:pt x="1324" y="480"/>
                  <a:pt x="1324" y="480"/>
                  <a:pt x="1324" y="480"/>
                </a:cubicBezTo>
                <a:cubicBezTo>
                  <a:pt x="1324" y="180"/>
                  <a:pt x="1324" y="180"/>
                  <a:pt x="1324" y="180"/>
                </a:cubicBezTo>
                <a:cubicBezTo>
                  <a:pt x="1324" y="81"/>
                  <a:pt x="1243" y="0"/>
                  <a:pt x="1144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1"/>
                  <a:pt x="0" y="180"/>
                </a:cubicBezTo>
                <a:cubicBezTo>
                  <a:pt x="0" y="904"/>
                  <a:pt x="0" y="904"/>
                  <a:pt x="0" y="904"/>
                </a:cubicBezTo>
                <a:cubicBezTo>
                  <a:pt x="0" y="982"/>
                  <a:pt x="50" y="1049"/>
                  <a:pt x="120" y="1074"/>
                </a:cubicBezTo>
                <a:cubicBezTo>
                  <a:pt x="120" y="1264"/>
                  <a:pt x="120" y="1264"/>
                  <a:pt x="120" y="1264"/>
                </a:cubicBezTo>
                <a:cubicBezTo>
                  <a:pt x="120" y="1288"/>
                  <a:pt x="135" y="1310"/>
                  <a:pt x="157" y="1319"/>
                </a:cubicBezTo>
                <a:cubicBezTo>
                  <a:pt x="179" y="1329"/>
                  <a:pt x="205" y="1323"/>
                  <a:pt x="222" y="1306"/>
                </a:cubicBezTo>
                <a:cubicBezTo>
                  <a:pt x="445" y="1084"/>
                  <a:pt x="445" y="1084"/>
                  <a:pt x="445" y="1084"/>
                </a:cubicBezTo>
                <a:cubicBezTo>
                  <a:pt x="484" y="1084"/>
                  <a:pt x="484" y="1084"/>
                  <a:pt x="484" y="1084"/>
                </a:cubicBezTo>
                <a:cubicBezTo>
                  <a:pt x="484" y="1628"/>
                  <a:pt x="484" y="1628"/>
                  <a:pt x="484" y="1628"/>
                </a:cubicBezTo>
                <a:cubicBezTo>
                  <a:pt x="484" y="1727"/>
                  <a:pt x="565" y="1808"/>
                  <a:pt x="664" y="1808"/>
                </a:cubicBezTo>
                <a:cubicBezTo>
                  <a:pt x="1603" y="1808"/>
                  <a:pt x="1603" y="1808"/>
                  <a:pt x="1603" y="1808"/>
                </a:cubicBezTo>
                <a:cubicBezTo>
                  <a:pt x="1826" y="2030"/>
                  <a:pt x="1826" y="2030"/>
                  <a:pt x="1826" y="2030"/>
                </a:cubicBezTo>
                <a:cubicBezTo>
                  <a:pt x="1843" y="2047"/>
                  <a:pt x="1869" y="2053"/>
                  <a:pt x="1891" y="2043"/>
                </a:cubicBezTo>
                <a:cubicBezTo>
                  <a:pt x="1913" y="2034"/>
                  <a:pt x="1928" y="2012"/>
                  <a:pt x="1928" y="1988"/>
                </a:cubicBezTo>
                <a:cubicBezTo>
                  <a:pt x="1928" y="1798"/>
                  <a:pt x="1928" y="1798"/>
                  <a:pt x="1928" y="1798"/>
                </a:cubicBezTo>
                <a:cubicBezTo>
                  <a:pt x="1998" y="1773"/>
                  <a:pt x="2048" y="1706"/>
                  <a:pt x="2048" y="1628"/>
                </a:cubicBezTo>
                <a:cubicBezTo>
                  <a:pt x="2048" y="660"/>
                  <a:pt x="2048" y="660"/>
                  <a:pt x="2048" y="660"/>
                </a:cubicBezTo>
                <a:cubicBezTo>
                  <a:pt x="2048" y="561"/>
                  <a:pt x="1967" y="480"/>
                  <a:pt x="1868" y="480"/>
                </a:cubicBezTo>
                <a:close/>
                <a:moveTo>
                  <a:pt x="484" y="660"/>
                </a:moveTo>
                <a:cubicBezTo>
                  <a:pt x="484" y="964"/>
                  <a:pt x="484" y="964"/>
                  <a:pt x="484" y="964"/>
                </a:cubicBezTo>
                <a:cubicBezTo>
                  <a:pt x="420" y="964"/>
                  <a:pt x="420" y="964"/>
                  <a:pt x="420" y="964"/>
                </a:cubicBezTo>
                <a:cubicBezTo>
                  <a:pt x="404" y="964"/>
                  <a:pt x="389" y="970"/>
                  <a:pt x="378" y="981"/>
                </a:cubicBezTo>
                <a:cubicBezTo>
                  <a:pt x="240" y="1119"/>
                  <a:pt x="240" y="1119"/>
                  <a:pt x="240" y="1119"/>
                </a:cubicBezTo>
                <a:cubicBezTo>
                  <a:pt x="240" y="1024"/>
                  <a:pt x="240" y="1024"/>
                  <a:pt x="240" y="1024"/>
                </a:cubicBezTo>
                <a:cubicBezTo>
                  <a:pt x="240" y="991"/>
                  <a:pt x="213" y="964"/>
                  <a:pt x="180" y="964"/>
                </a:cubicBezTo>
                <a:cubicBezTo>
                  <a:pt x="147" y="964"/>
                  <a:pt x="120" y="937"/>
                  <a:pt x="120" y="904"/>
                </a:cubicBezTo>
                <a:cubicBezTo>
                  <a:pt x="120" y="180"/>
                  <a:pt x="120" y="180"/>
                  <a:pt x="120" y="180"/>
                </a:cubicBezTo>
                <a:cubicBezTo>
                  <a:pt x="120" y="147"/>
                  <a:pt x="147" y="120"/>
                  <a:pt x="180" y="120"/>
                </a:cubicBezTo>
                <a:cubicBezTo>
                  <a:pt x="1144" y="120"/>
                  <a:pt x="1144" y="120"/>
                  <a:pt x="1144" y="120"/>
                </a:cubicBezTo>
                <a:cubicBezTo>
                  <a:pt x="1177" y="120"/>
                  <a:pt x="1204" y="147"/>
                  <a:pt x="1204" y="180"/>
                </a:cubicBezTo>
                <a:cubicBezTo>
                  <a:pt x="1204" y="480"/>
                  <a:pt x="1204" y="480"/>
                  <a:pt x="1204" y="480"/>
                </a:cubicBezTo>
                <a:cubicBezTo>
                  <a:pt x="664" y="480"/>
                  <a:pt x="664" y="480"/>
                  <a:pt x="664" y="480"/>
                </a:cubicBezTo>
                <a:cubicBezTo>
                  <a:pt x="565" y="480"/>
                  <a:pt x="484" y="561"/>
                  <a:pt x="484" y="660"/>
                </a:cubicBezTo>
                <a:close/>
                <a:moveTo>
                  <a:pt x="1928" y="1628"/>
                </a:moveTo>
                <a:cubicBezTo>
                  <a:pt x="1928" y="1661"/>
                  <a:pt x="1901" y="1688"/>
                  <a:pt x="1868" y="1688"/>
                </a:cubicBezTo>
                <a:cubicBezTo>
                  <a:pt x="1835" y="1688"/>
                  <a:pt x="1808" y="1715"/>
                  <a:pt x="1808" y="1748"/>
                </a:cubicBezTo>
                <a:cubicBezTo>
                  <a:pt x="1808" y="1843"/>
                  <a:pt x="1808" y="1843"/>
                  <a:pt x="1808" y="1843"/>
                </a:cubicBezTo>
                <a:cubicBezTo>
                  <a:pt x="1670" y="1705"/>
                  <a:pt x="1670" y="1705"/>
                  <a:pt x="1670" y="1705"/>
                </a:cubicBezTo>
                <a:cubicBezTo>
                  <a:pt x="1659" y="1694"/>
                  <a:pt x="1644" y="1688"/>
                  <a:pt x="1628" y="1688"/>
                </a:cubicBezTo>
                <a:cubicBezTo>
                  <a:pt x="664" y="1688"/>
                  <a:pt x="664" y="1688"/>
                  <a:pt x="664" y="1688"/>
                </a:cubicBezTo>
                <a:cubicBezTo>
                  <a:pt x="631" y="1688"/>
                  <a:pt x="604" y="1661"/>
                  <a:pt x="604" y="1628"/>
                </a:cubicBezTo>
                <a:cubicBezTo>
                  <a:pt x="604" y="660"/>
                  <a:pt x="604" y="660"/>
                  <a:pt x="604" y="660"/>
                </a:cubicBezTo>
                <a:cubicBezTo>
                  <a:pt x="604" y="627"/>
                  <a:pt x="631" y="600"/>
                  <a:pt x="664" y="600"/>
                </a:cubicBezTo>
                <a:cubicBezTo>
                  <a:pt x="1868" y="600"/>
                  <a:pt x="1868" y="600"/>
                  <a:pt x="1868" y="600"/>
                </a:cubicBezTo>
                <a:cubicBezTo>
                  <a:pt x="1901" y="600"/>
                  <a:pt x="1928" y="627"/>
                  <a:pt x="1928" y="660"/>
                </a:cubicBezTo>
                <a:lnTo>
                  <a:pt x="1928" y="1628"/>
                </a:lnTo>
                <a:close/>
                <a:moveTo>
                  <a:pt x="1273" y="1118"/>
                </a:moveTo>
                <a:cubicBezTo>
                  <a:pt x="1136" y="1324"/>
                  <a:pt x="1136" y="1324"/>
                  <a:pt x="1136" y="1324"/>
                </a:cubicBezTo>
                <a:cubicBezTo>
                  <a:pt x="1624" y="1324"/>
                  <a:pt x="1624" y="1324"/>
                  <a:pt x="1624" y="1324"/>
                </a:cubicBezTo>
                <a:cubicBezTo>
                  <a:pt x="1657" y="1324"/>
                  <a:pt x="1684" y="1351"/>
                  <a:pt x="1684" y="1384"/>
                </a:cubicBezTo>
                <a:cubicBezTo>
                  <a:pt x="1684" y="1417"/>
                  <a:pt x="1657" y="1444"/>
                  <a:pt x="1624" y="1444"/>
                </a:cubicBezTo>
                <a:cubicBezTo>
                  <a:pt x="1084" y="1444"/>
                  <a:pt x="1084" y="1444"/>
                  <a:pt x="1084" y="1444"/>
                </a:cubicBezTo>
                <a:cubicBezTo>
                  <a:pt x="1084" y="1504"/>
                  <a:pt x="1084" y="1504"/>
                  <a:pt x="1084" y="1504"/>
                </a:cubicBezTo>
                <a:cubicBezTo>
                  <a:pt x="1084" y="1537"/>
                  <a:pt x="1057" y="1564"/>
                  <a:pt x="1024" y="1564"/>
                </a:cubicBezTo>
                <a:cubicBezTo>
                  <a:pt x="991" y="1564"/>
                  <a:pt x="964" y="1537"/>
                  <a:pt x="964" y="1504"/>
                </a:cubicBezTo>
                <a:cubicBezTo>
                  <a:pt x="964" y="1444"/>
                  <a:pt x="964" y="1444"/>
                  <a:pt x="964" y="1444"/>
                </a:cubicBezTo>
                <a:cubicBezTo>
                  <a:pt x="904" y="1444"/>
                  <a:pt x="904" y="1444"/>
                  <a:pt x="904" y="1444"/>
                </a:cubicBezTo>
                <a:cubicBezTo>
                  <a:pt x="871" y="1444"/>
                  <a:pt x="844" y="1417"/>
                  <a:pt x="844" y="1384"/>
                </a:cubicBezTo>
                <a:cubicBezTo>
                  <a:pt x="844" y="1351"/>
                  <a:pt x="871" y="1324"/>
                  <a:pt x="904" y="1324"/>
                </a:cubicBezTo>
                <a:cubicBezTo>
                  <a:pt x="964" y="1324"/>
                  <a:pt x="964" y="1324"/>
                  <a:pt x="964" y="1324"/>
                </a:cubicBezTo>
                <a:cubicBezTo>
                  <a:pt x="964" y="784"/>
                  <a:pt x="964" y="784"/>
                  <a:pt x="964" y="784"/>
                </a:cubicBezTo>
                <a:cubicBezTo>
                  <a:pt x="964" y="751"/>
                  <a:pt x="991" y="724"/>
                  <a:pt x="1024" y="724"/>
                </a:cubicBezTo>
                <a:cubicBezTo>
                  <a:pt x="1057" y="724"/>
                  <a:pt x="1084" y="751"/>
                  <a:pt x="1084" y="784"/>
                </a:cubicBezTo>
                <a:cubicBezTo>
                  <a:pt x="1084" y="1186"/>
                  <a:pt x="1084" y="1186"/>
                  <a:pt x="1084" y="1186"/>
                </a:cubicBezTo>
                <a:cubicBezTo>
                  <a:pt x="1214" y="991"/>
                  <a:pt x="1214" y="991"/>
                  <a:pt x="1214" y="991"/>
                </a:cubicBezTo>
                <a:cubicBezTo>
                  <a:pt x="1235" y="959"/>
                  <a:pt x="1280" y="955"/>
                  <a:pt x="1306" y="981"/>
                </a:cubicBezTo>
                <a:cubicBezTo>
                  <a:pt x="1375" y="1050"/>
                  <a:pt x="1375" y="1050"/>
                  <a:pt x="1375" y="1050"/>
                </a:cubicBezTo>
                <a:cubicBezTo>
                  <a:pt x="1574" y="751"/>
                  <a:pt x="1574" y="751"/>
                  <a:pt x="1574" y="751"/>
                </a:cubicBezTo>
                <a:cubicBezTo>
                  <a:pt x="1592" y="723"/>
                  <a:pt x="1630" y="716"/>
                  <a:pt x="1657" y="734"/>
                </a:cubicBezTo>
                <a:cubicBezTo>
                  <a:pt x="1685" y="752"/>
                  <a:pt x="1692" y="790"/>
                  <a:pt x="1674" y="817"/>
                </a:cubicBezTo>
                <a:cubicBezTo>
                  <a:pt x="1434" y="1177"/>
                  <a:pt x="1434" y="1177"/>
                  <a:pt x="1434" y="1177"/>
                </a:cubicBezTo>
                <a:cubicBezTo>
                  <a:pt x="1413" y="1209"/>
                  <a:pt x="1368" y="1213"/>
                  <a:pt x="1342" y="1186"/>
                </a:cubicBezTo>
                <a:lnTo>
                  <a:pt x="1273" y="11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80" name="Freeform 336"/>
          <p:cNvSpPr>
            <a:spLocks noEditPoints="1"/>
          </p:cNvSpPr>
          <p:nvPr/>
        </p:nvSpPr>
        <p:spPr bwMode="auto">
          <a:xfrm>
            <a:off x="7488938" y="1889269"/>
            <a:ext cx="298889" cy="392299"/>
          </a:xfrm>
          <a:custGeom>
            <a:avLst/>
            <a:gdLst>
              <a:gd name="T0" fmla="*/ 1020 w 1560"/>
              <a:gd name="T1" fmla="*/ 960 h 2048"/>
              <a:gd name="T2" fmla="*/ 1020 w 1560"/>
              <a:gd name="T3" fmla="*/ 1080 h 2048"/>
              <a:gd name="T4" fmla="*/ 1020 w 1560"/>
              <a:gd name="T5" fmla="*/ 840 h 2048"/>
              <a:gd name="T6" fmla="*/ 1020 w 1560"/>
              <a:gd name="T7" fmla="*/ 720 h 2048"/>
              <a:gd name="T8" fmla="*/ 1020 w 1560"/>
              <a:gd name="T9" fmla="*/ 840 h 2048"/>
              <a:gd name="T10" fmla="*/ 1080 w 1560"/>
              <a:gd name="T11" fmla="*/ 540 h 2048"/>
              <a:gd name="T12" fmla="*/ 960 w 1560"/>
              <a:gd name="T13" fmla="*/ 540 h 2048"/>
              <a:gd name="T14" fmla="*/ 720 w 1560"/>
              <a:gd name="T15" fmla="*/ 1797 h 2048"/>
              <a:gd name="T16" fmla="*/ 420 w 1560"/>
              <a:gd name="T17" fmla="*/ 1928 h 2048"/>
              <a:gd name="T18" fmla="*/ 420 w 1560"/>
              <a:gd name="T19" fmla="*/ 2048 h 2048"/>
              <a:gd name="T20" fmla="*/ 1200 w 1560"/>
              <a:gd name="T21" fmla="*/ 1988 h 2048"/>
              <a:gd name="T22" fmla="*/ 840 w 1560"/>
              <a:gd name="T23" fmla="*/ 1928 h 2048"/>
              <a:gd name="T24" fmla="*/ 1560 w 1560"/>
              <a:gd name="T25" fmla="*/ 1020 h 2048"/>
              <a:gd name="T26" fmla="*/ 1440 w 1560"/>
              <a:gd name="T27" fmla="*/ 1020 h 2048"/>
              <a:gd name="T28" fmla="*/ 120 w 1560"/>
              <a:gd name="T29" fmla="*/ 1020 h 2048"/>
              <a:gd name="T30" fmla="*/ 0 w 1560"/>
              <a:gd name="T31" fmla="*/ 1020 h 2048"/>
              <a:gd name="T32" fmla="*/ 780 w 1560"/>
              <a:gd name="T33" fmla="*/ 1560 h 2048"/>
              <a:gd name="T34" fmla="*/ 1320 w 1560"/>
              <a:gd name="T35" fmla="*/ 540 h 2048"/>
              <a:gd name="T36" fmla="*/ 240 w 1560"/>
              <a:gd name="T37" fmla="*/ 540 h 2048"/>
              <a:gd name="T38" fmla="*/ 780 w 1560"/>
              <a:gd name="T39" fmla="*/ 1560 h 2048"/>
              <a:gd name="T40" fmla="*/ 780 w 1560"/>
              <a:gd name="T41" fmla="*/ 120 h 2048"/>
              <a:gd name="T42" fmla="*/ 1200 w 1560"/>
              <a:gd name="T43" fmla="*/ 1020 h 2048"/>
              <a:gd name="T44" fmla="*/ 360 w 1560"/>
              <a:gd name="T45" fmla="*/ 1020 h 2048"/>
              <a:gd name="T46" fmla="*/ 720 w 1560"/>
              <a:gd name="T47" fmla="*/ 300 h 2048"/>
              <a:gd name="T48" fmla="*/ 840 w 1560"/>
              <a:gd name="T49" fmla="*/ 300 h 2048"/>
              <a:gd name="T50" fmla="*/ 720 w 1560"/>
              <a:gd name="T51" fmla="*/ 300 h 2048"/>
              <a:gd name="T52" fmla="*/ 780 w 1560"/>
              <a:gd name="T53" fmla="*/ 1200 h 2048"/>
              <a:gd name="T54" fmla="*/ 780 w 1560"/>
              <a:gd name="T55" fmla="*/ 1320 h 2048"/>
              <a:gd name="T56" fmla="*/ 720 w 1560"/>
              <a:gd name="T57" fmla="*/ 1020 h 2048"/>
              <a:gd name="T58" fmla="*/ 840 w 1560"/>
              <a:gd name="T59" fmla="*/ 1020 h 2048"/>
              <a:gd name="T60" fmla="*/ 720 w 1560"/>
              <a:gd name="T61" fmla="*/ 1020 h 2048"/>
              <a:gd name="T62" fmla="*/ 780 w 1560"/>
              <a:gd name="T63" fmla="*/ 720 h 2048"/>
              <a:gd name="T64" fmla="*/ 780 w 1560"/>
              <a:gd name="T65" fmla="*/ 840 h 2048"/>
              <a:gd name="T66" fmla="*/ 720 w 1560"/>
              <a:gd name="T67" fmla="*/ 540 h 2048"/>
              <a:gd name="T68" fmla="*/ 840 w 1560"/>
              <a:gd name="T69" fmla="*/ 540 h 2048"/>
              <a:gd name="T70" fmla="*/ 720 w 1560"/>
              <a:gd name="T71" fmla="*/ 54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60" h="2048">
                <a:moveTo>
                  <a:pt x="960" y="1020"/>
                </a:moveTo>
                <a:cubicBezTo>
                  <a:pt x="960" y="986"/>
                  <a:pt x="987" y="960"/>
                  <a:pt x="1020" y="960"/>
                </a:cubicBezTo>
                <a:cubicBezTo>
                  <a:pt x="1053" y="960"/>
                  <a:pt x="1080" y="986"/>
                  <a:pt x="1080" y="1020"/>
                </a:cubicBezTo>
                <a:cubicBezTo>
                  <a:pt x="1080" y="1053"/>
                  <a:pt x="1053" y="1080"/>
                  <a:pt x="1020" y="1080"/>
                </a:cubicBezTo>
                <a:cubicBezTo>
                  <a:pt x="987" y="1080"/>
                  <a:pt x="960" y="1053"/>
                  <a:pt x="960" y="1020"/>
                </a:cubicBezTo>
                <a:close/>
                <a:moveTo>
                  <a:pt x="1020" y="840"/>
                </a:moveTo>
                <a:cubicBezTo>
                  <a:pt x="1053" y="840"/>
                  <a:pt x="1080" y="813"/>
                  <a:pt x="1080" y="780"/>
                </a:cubicBezTo>
                <a:cubicBezTo>
                  <a:pt x="1080" y="746"/>
                  <a:pt x="1053" y="720"/>
                  <a:pt x="1020" y="720"/>
                </a:cubicBezTo>
                <a:cubicBezTo>
                  <a:pt x="987" y="720"/>
                  <a:pt x="960" y="746"/>
                  <a:pt x="960" y="780"/>
                </a:cubicBezTo>
                <a:cubicBezTo>
                  <a:pt x="960" y="813"/>
                  <a:pt x="987" y="840"/>
                  <a:pt x="1020" y="840"/>
                </a:cubicBezTo>
                <a:close/>
                <a:moveTo>
                  <a:pt x="1020" y="600"/>
                </a:moveTo>
                <a:cubicBezTo>
                  <a:pt x="1053" y="600"/>
                  <a:pt x="1080" y="573"/>
                  <a:pt x="1080" y="540"/>
                </a:cubicBezTo>
                <a:cubicBezTo>
                  <a:pt x="1080" y="506"/>
                  <a:pt x="1053" y="480"/>
                  <a:pt x="1020" y="480"/>
                </a:cubicBezTo>
                <a:cubicBezTo>
                  <a:pt x="987" y="480"/>
                  <a:pt x="960" y="506"/>
                  <a:pt x="960" y="540"/>
                </a:cubicBezTo>
                <a:cubicBezTo>
                  <a:pt x="960" y="573"/>
                  <a:pt x="987" y="600"/>
                  <a:pt x="1020" y="600"/>
                </a:cubicBezTo>
                <a:close/>
                <a:moveTo>
                  <a:pt x="720" y="1797"/>
                </a:moveTo>
                <a:cubicBezTo>
                  <a:pt x="720" y="1928"/>
                  <a:pt x="720" y="1928"/>
                  <a:pt x="720" y="1928"/>
                </a:cubicBezTo>
                <a:cubicBezTo>
                  <a:pt x="420" y="1928"/>
                  <a:pt x="420" y="1928"/>
                  <a:pt x="420" y="1928"/>
                </a:cubicBezTo>
                <a:cubicBezTo>
                  <a:pt x="387" y="1928"/>
                  <a:pt x="360" y="1954"/>
                  <a:pt x="360" y="1988"/>
                </a:cubicBezTo>
                <a:cubicBezTo>
                  <a:pt x="360" y="2021"/>
                  <a:pt x="387" y="2048"/>
                  <a:pt x="420" y="2048"/>
                </a:cubicBezTo>
                <a:cubicBezTo>
                  <a:pt x="1140" y="2048"/>
                  <a:pt x="1140" y="2048"/>
                  <a:pt x="1140" y="2048"/>
                </a:cubicBezTo>
                <a:cubicBezTo>
                  <a:pt x="1173" y="2048"/>
                  <a:pt x="1200" y="2021"/>
                  <a:pt x="1200" y="1988"/>
                </a:cubicBezTo>
                <a:cubicBezTo>
                  <a:pt x="1200" y="1954"/>
                  <a:pt x="1173" y="1928"/>
                  <a:pt x="1140" y="1928"/>
                </a:cubicBezTo>
                <a:cubicBezTo>
                  <a:pt x="840" y="1928"/>
                  <a:pt x="840" y="1928"/>
                  <a:pt x="840" y="1928"/>
                </a:cubicBezTo>
                <a:cubicBezTo>
                  <a:pt x="840" y="1797"/>
                  <a:pt x="840" y="1797"/>
                  <a:pt x="840" y="1797"/>
                </a:cubicBezTo>
                <a:cubicBezTo>
                  <a:pt x="1242" y="1767"/>
                  <a:pt x="1560" y="1430"/>
                  <a:pt x="1560" y="1020"/>
                </a:cubicBezTo>
                <a:cubicBezTo>
                  <a:pt x="1560" y="986"/>
                  <a:pt x="1533" y="960"/>
                  <a:pt x="1500" y="960"/>
                </a:cubicBezTo>
                <a:cubicBezTo>
                  <a:pt x="1467" y="960"/>
                  <a:pt x="1440" y="986"/>
                  <a:pt x="1440" y="1020"/>
                </a:cubicBezTo>
                <a:cubicBezTo>
                  <a:pt x="1440" y="1384"/>
                  <a:pt x="1144" y="1680"/>
                  <a:pt x="780" y="1680"/>
                </a:cubicBezTo>
                <a:cubicBezTo>
                  <a:pt x="416" y="1680"/>
                  <a:pt x="120" y="1384"/>
                  <a:pt x="120" y="1020"/>
                </a:cubicBezTo>
                <a:cubicBezTo>
                  <a:pt x="120" y="986"/>
                  <a:pt x="93" y="960"/>
                  <a:pt x="60" y="960"/>
                </a:cubicBezTo>
                <a:cubicBezTo>
                  <a:pt x="27" y="960"/>
                  <a:pt x="0" y="986"/>
                  <a:pt x="0" y="1020"/>
                </a:cubicBezTo>
                <a:cubicBezTo>
                  <a:pt x="0" y="1430"/>
                  <a:pt x="318" y="1767"/>
                  <a:pt x="720" y="1797"/>
                </a:cubicBezTo>
                <a:close/>
                <a:moveTo>
                  <a:pt x="780" y="1560"/>
                </a:moveTo>
                <a:cubicBezTo>
                  <a:pt x="1078" y="1560"/>
                  <a:pt x="1320" y="1317"/>
                  <a:pt x="1320" y="1020"/>
                </a:cubicBezTo>
                <a:cubicBezTo>
                  <a:pt x="1320" y="540"/>
                  <a:pt x="1320" y="540"/>
                  <a:pt x="1320" y="540"/>
                </a:cubicBezTo>
                <a:cubicBezTo>
                  <a:pt x="1320" y="242"/>
                  <a:pt x="1078" y="0"/>
                  <a:pt x="780" y="0"/>
                </a:cubicBezTo>
                <a:cubicBezTo>
                  <a:pt x="482" y="0"/>
                  <a:pt x="240" y="242"/>
                  <a:pt x="240" y="540"/>
                </a:cubicBezTo>
                <a:cubicBezTo>
                  <a:pt x="240" y="1020"/>
                  <a:pt x="240" y="1020"/>
                  <a:pt x="240" y="1020"/>
                </a:cubicBezTo>
                <a:cubicBezTo>
                  <a:pt x="240" y="1317"/>
                  <a:pt x="482" y="1560"/>
                  <a:pt x="780" y="1560"/>
                </a:cubicBezTo>
                <a:close/>
                <a:moveTo>
                  <a:pt x="360" y="540"/>
                </a:moveTo>
                <a:cubicBezTo>
                  <a:pt x="360" y="308"/>
                  <a:pt x="548" y="120"/>
                  <a:pt x="780" y="120"/>
                </a:cubicBezTo>
                <a:cubicBezTo>
                  <a:pt x="1012" y="120"/>
                  <a:pt x="1200" y="308"/>
                  <a:pt x="1200" y="540"/>
                </a:cubicBezTo>
                <a:cubicBezTo>
                  <a:pt x="1200" y="1020"/>
                  <a:pt x="1200" y="1020"/>
                  <a:pt x="1200" y="1020"/>
                </a:cubicBezTo>
                <a:cubicBezTo>
                  <a:pt x="1200" y="1251"/>
                  <a:pt x="1012" y="1440"/>
                  <a:pt x="780" y="1440"/>
                </a:cubicBezTo>
                <a:cubicBezTo>
                  <a:pt x="548" y="1440"/>
                  <a:pt x="360" y="1251"/>
                  <a:pt x="360" y="1020"/>
                </a:cubicBezTo>
                <a:lnTo>
                  <a:pt x="360" y="540"/>
                </a:lnTo>
                <a:close/>
                <a:moveTo>
                  <a:pt x="720" y="300"/>
                </a:moveTo>
                <a:cubicBezTo>
                  <a:pt x="720" y="266"/>
                  <a:pt x="747" y="240"/>
                  <a:pt x="780" y="240"/>
                </a:cubicBezTo>
                <a:cubicBezTo>
                  <a:pt x="813" y="240"/>
                  <a:pt x="840" y="266"/>
                  <a:pt x="840" y="300"/>
                </a:cubicBezTo>
                <a:cubicBezTo>
                  <a:pt x="840" y="333"/>
                  <a:pt x="813" y="360"/>
                  <a:pt x="780" y="360"/>
                </a:cubicBezTo>
                <a:cubicBezTo>
                  <a:pt x="747" y="360"/>
                  <a:pt x="720" y="333"/>
                  <a:pt x="720" y="300"/>
                </a:cubicBezTo>
                <a:close/>
                <a:moveTo>
                  <a:pt x="720" y="1260"/>
                </a:moveTo>
                <a:cubicBezTo>
                  <a:pt x="720" y="1226"/>
                  <a:pt x="747" y="1200"/>
                  <a:pt x="780" y="1200"/>
                </a:cubicBezTo>
                <a:cubicBezTo>
                  <a:pt x="813" y="1200"/>
                  <a:pt x="840" y="1226"/>
                  <a:pt x="840" y="1260"/>
                </a:cubicBezTo>
                <a:cubicBezTo>
                  <a:pt x="840" y="1293"/>
                  <a:pt x="813" y="1320"/>
                  <a:pt x="780" y="1320"/>
                </a:cubicBezTo>
                <a:cubicBezTo>
                  <a:pt x="747" y="1320"/>
                  <a:pt x="720" y="1293"/>
                  <a:pt x="720" y="1260"/>
                </a:cubicBezTo>
                <a:close/>
                <a:moveTo>
                  <a:pt x="720" y="1020"/>
                </a:moveTo>
                <a:cubicBezTo>
                  <a:pt x="720" y="986"/>
                  <a:pt x="747" y="960"/>
                  <a:pt x="780" y="960"/>
                </a:cubicBezTo>
                <a:cubicBezTo>
                  <a:pt x="813" y="960"/>
                  <a:pt x="840" y="986"/>
                  <a:pt x="840" y="1020"/>
                </a:cubicBezTo>
                <a:cubicBezTo>
                  <a:pt x="840" y="1053"/>
                  <a:pt x="813" y="1080"/>
                  <a:pt x="780" y="1080"/>
                </a:cubicBezTo>
                <a:cubicBezTo>
                  <a:pt x="747" y="1080"/>
                  <a:pt x="720" y="1053"/>
                  <a:pt x="720" y="1020"/>
                </a:cubicBezTo>
                <a:close/>
                <a:moveTo>
                  <a:pt x="720" y="780"/>
                </a:moveTo>
                <a:cubicBezTo>
                  <a:pt x="720" y="746"/>
                  <a:pt x="747" y="720"/>
                  <a:pt x="780" y="720"/>
                </a:cubicBezTo>
                <a:cubicBezTo>
                  <a:pt x="813" y="720"/>
                  <a:pt x="840" y="746"/>
                  <a:pt x="840" y="780"/>
                </a:cubicBezTo>
                <a:cubicBezTo>
                  <a:pt x="840" y="813"/>
                  <a:pt x="813" y="840"/>
                  <a:pt x="780" y="840"/>
                </a:cubicBezTo>
                <a:cubicBezTo>
                  <a:pt x="747" y="840"/>
                  <a:pt x="720" y="813"/>
                  <a:pt x="720" y="780"/>
                </a:cubicBezTo>
                <a:close/>
                <a:moveTo>
                  <a:pt x="720" y="540"/>
                </a:moveTo>
                <a:cubicBezTo>
                  <a:pt x="720" y="506"/>
                  <a:pt x="747" y="480"/>
                  <a:pt x="780" y="480"/>
                </a:cubicBezTo>
                <a:cubicBezTo>
                  <a:pt x="813" y="480"/>
                  <a:pt x="840" y="506"/>
                  <a:pt x="840" y="540"/>
                </a:cubicBezTo>
                <a:cubicBezTo>
                  <a:pt x="840" y="573"/>
                  <a:pt x="813" y="600"/>
                  <a:pt x="780" y="600"/>
                </a:cubicBezTo>
                <a:cubicBezTo>
                  <a:pt x="747" y="600"/>
                  <a:pt x="720" y="573"/>
                  <a:pt x="720" y="5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81" name="Freeform 377"/>
          <p:cNvSpPr>
            <a:spLocks noEditPoints="1"/>
          </p:cNvSpPr>
          <p:nvPr/>
        </p:nvSpPr>
        <p:spPr bwMode="auto">
          <a:xfrm>
            <a:off x="7458129" y="5932186"/>
            <a:ext cx="360499" cy="392417"/>
          </a:xfrm>
          <a:custGeom>
            <a:avLst/>
            <a:gdLst>
              <a:gd name="T0" fmla="*/ 1758 w 1881"/>
              <a:gd name="T1" fmla="*/ 604 h 2048"/>
              <a:gd name="T2" fmla="*/ 1281 w 1881"/>
              <a:gd name="T3" fmla="*/ 60 h 2048"/>
              <a:gd name="T4" fmla="*/ 1161 w 1881"/>
              <a:gd name="T5" fmla="*/ 60 h 2048"/>
              <a:gd name="T6" fmla="*/ 685 w 1881"/>
              <a:gd name="T7" fmla="*/ 604 h 2048"/>
              <a:gd name="T8" fmla="*/ 561 w 1881"/>
              <a:gd name="T9" fmla="*/ 664 h 2048"/>
              <a:gd name="T10" fmla="*/ 685 w 1881"/>
              <a:gd name="T11" fmla="*/ 724 h 2048"/>
              <a:gd name="T12" fmla="*/ 24 w 1881"/>
              <a:gd name="T13" fmla="*/ 1607 h 2048"/>
              <a:gd name="T14" fmla="*/ 193 w 1881"/>
              <a:gd name="T15" fmla="*/ 1862 h 2048"/>
              <a:gd name="T16" fmla="*/ 321 w 1881"/>
              <a:gd name="T17" fmla="*/ 1819 h 2048"/>
              <a:gd name="T18" fmla="*/ 575 w 1881"/>
              <a:gd name="T19" fmla="*/ 2048 h 2048"/>
              <a:gd name="T20" fmla="*/ 787 w 1881"/>
              <a:gd name="T21" fmla="*/ 1862 h 2048"/>
              <a:gd name="T22" fmla="*/ 745 w 1881"/>
              <a:gd name="T23" fmla="*/ 1735 h 2048"/>
              <a:gd name="T24" fmla="*/ 872 w 1881"/>
              <a:gd name="T25" fmla="*/ 1692 h 2048"/>
              <a:gd name="T26" fmla="*/ 1127 w 1881"/>
              <a:gd name="T27" fmla="*/ 1522 h 2048"/>
              <a:gd name="T28" fmla="*/ 915 w 1881"/>
              <a:gd name="T29" fmla="*/ 1225 h 2048"/>
              <a:gd name="T30" fmla="*/ 1161 w 1881"/>
              <a:gd name="T31" fmla="*/ 1201 h 2048"/>
              <a:gd name="T32" fmla="*/ 1221 w 1881"/>
              <a:gd name="T33" fmla="*/ 1324 h 2048"/>
              <a:gd name="T34" fmla="*/ 1281 w 1881"/>
              <a:gd name="T35" fmla="*/ 1201 h 2048"/>
              <a:gd name="T36" fmla="*/ 1821 w 1881"/>
              <a:gd name="T37" fmla="*/ 724 h 2048"/>
              <a:gd name="T38" fmla="*/ 1821 w 1881"/>
              <a:gd name="T39" fmla="*/ 604 h 2048"/>
              <a:gd name="T40" fmla="*/ 151 w 1881"/>
              <a:gd name="T41" fmla="*/ 1650 h 2048"/>
              <a:gd name="T42" fmla="*/ 885 w 1881"/>
              <a:gd name="T43" fmla="*/ 1086 h 2048"/>
              <a:gd name="T44" fmla="*/ 999 w 1881"/>
              <a:gd name="T45" fmla="*/ 1480 h 2048"/>
              <a:gd name="T46" fmla="*/ 872 w 1881"/>
              <a:gd name="T47" fmla="*/ 1522 h 2048"/>
              <a:gd name="T48" fmla="*/ 618 w 1881"/>
              <a:gd name="T49" fmla="*/ 1692 h 2048"/>
              <a:gd name="T50" fmla="*/ 660 w 1881"/>
              <a:gd name="T51" fmla="*/ 1819 h 2048"/>
              <a:gd name="T52" fmla="*/ 405 w 1881"/>
              <a:gd name="T53" fmla="*/ 1734 h 2048"/>
              <a:gd name="T54" fmla="*/ 999 w 1881"/>
              <a:gd name="T55" fmla="*/ 1480 h 2048"/>
              <a:gd name="T56" fmla="*/ 1637 w 1881"/>
              <a:gd name="T57" fmla="*/ 723 h 2048"/>
              <a:gd name="T58" fmla="*/ 1281 w 1881"/>
              <a:gd name="T59" fmla="*/ 1024 h 2048"/>
              <a:gd name="T60" fmla="*/ 1161 w 1881"/>
              <a:gd name="T61" fmla="*/ 1024 h 2048"/>
              <a:gd name="T62" fmla="*/ 806 w 1881"/>
              <a:gd name="T63" fmla="*/ 724 h 2048"/>
              <a:gd name="T64" fmla="*/ 921 w 1881"/>
              <a:gd name="T65" fmla="*/ 664 h 2048"/>
              <a:gd name="T66" fmla="*/ 806 w 1881"/>
              <a:gd name="T67" fmla="*/ 604 h 2048"/>
              <a:gd name="T68" fmla="*/ 1161 w 1881"/>
              <a:gd name="T69" fmla="*/ 304 h 2048"/>
              <a:gd name="T70" fmla="*/ 1281 w 1881"/>
              <a:gd name="T71" fmla="*/ 304 h 2048"/>
              <a:gd name="T72" fmla="*/ 1637 w 1881"/>
              <a:gd name="T73" fmla="*/ 604 h 2048"/>
              <a:gd name="T74" fmla="*/ 1521 w 1881"/>
              <a:gd name="T75" fmla="*/ 664 h 2048"/>
              <a:gd name="T76" fmla="*/ 1221 w 1881"/>
              <a:gd name="T77" fmla="*/ 484 h 2048"/>
              <a:gd name="T78" fmla="*/ 1221 w 1881"/>
              <a:gd name="T79" fmla="*/ 844 h 2048"/>
              <a:gd name="T80" fmla="*/ 1221 w 1881"/>
              <a:gd name="T81" fmla="*/ 484 h 2048"/>
              <a:gd name="T82" fmla="*/ 1161 w 1881"/>
              <a:gd name="T83" fmla="*/ 664 h 2048"/>
              <a:gd name="T84" fmla="*/ 1281 w 1881"/>
              <a:gd name="T85" fmla="*/ 66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81" h="2048">
                <a:moveTo>
                  <a:pt x="1821" y="604"/>
                </a:moveTo>
                <a:cubicBezTo>
                  <a:pt x="1758" y="604"/>
                  <a:pt x="1758" y="604"/>
                  <a:pt x="1758" y="604"/>
                </a:cubicBezTo>
                <a:cubicBezTo>
                  <a:pt x="1730" y="354"/>
                  <a:pt x="1531" y="155"/>
                  <a:pt x="1281" y="127"/>
                </a:cubicBezTo>
                <a:cubicBezTo>
                  <a:pt x="1281" y="60"/>
                  <a:pt x="1281" y="60"/>
                  <a:pt x="1281" y="60"/>
                </a:cubicBezTo>
                <a:cubicBezTo>
                  <a:pt x="1281" y="27"/>
                  <a:pt x="1255" y="0"/>
                  <a:pt x="1221" y="0"/>
                </a:cubicBezTo>
                <a:cubicBezTo>
                  <a:pt x="1188" y="0"/>
                  <a:pt x="1161" y="27"/>
                  <a:pt x="1161" y="60"/>
                </a:cubicBezTo>
                <a:cubicBezTo>
                  <a:pt x="1161" y="127"/>
                  <a:pt x="1161" y="127"/>
                  <a:pt x="1161" y="127"/>
                </a:cubicBezTo>
                <a:cubicBezTo>
                  <a:pt x="911" y="155"/>
                  <a:pt x="712" y="354"/>
                  <a:pt x="685" y="604"/>
                </a:cubicBezTo>
                <a:cubicBezTo>
                  <a:pt x="621" y="604"/>
                  <a:pt x="621" y="604"/>
                  <a:pt x="621" y="604"/>
                </a:cubicBezTo>
                <a:cubicBezTo>
                  <a:pt x="588" y="604"/>
                  <a:pt x="561" y="631"/>
                  <a:pt x="561" y="664"/>
                </a:cubicBezTo>
                <a:cubicBezTo>
                  <a:pt x="561" y="697"/>
                  <a:pt x="588" y="724"/>
                  <a:pt x="621" y="724"/>
                </a:cubicBezTo>
                <a:cubicBezTo>
                  <a:pt x="685" y="724"/>
                  <a:pt x="685" y="724"/>
                  <a:pt x="685" y="724"/>
                </a:cubicBezTo>
                <a:cubicBezTo>
                  <a:pt x="692" y="785"/>
                  <a:pt x="709" y="843"/>
                  <a:pt x="734" y="897"/>
                </a:cubicBezTo>
                <a:cubicBezTo>
                  <a:pt x="24" y="1607"/>
                  <a:pt x="24" y="1607"/>
                  <a:pt x="24" y="1607"/>
                </a:cubicBezTo>
                <a:cubicBezTo>
                  <a:pt x="0" y="1631"/>
                  <a:pt x="0" y="1669"/>
                  <a:pt x="24" y="1692"/>
                </a:cubicBezTo>
                <a:cubicBezTo>
                  <a:pt x="193" y="1862"/>
                  <a:pt x="193" y="1862"/>
                  <a:pt x="193" y="1862"/>
                </a:cubicBezTo>
                <a:cubicBezTo>
                  <a:pt x="217" y="1885"/>
                  <a:pt x="255" y="1885"/>
                  <a:pt x="278" y="1862"/>
                </a:cubicBezTo>
                <a:cubicBezTo>
                  <a:pt x="321" y="1819"/>
                  <a:pt x="321" y="1819"/>
                  <a:pt x="321" y="1819"/>
                </a:cubicBezTo>
                <a:cubicBezTo>
                  <a:pt x="533" y="2031"/>
                  <a:pt x="533" y="2031"/>
                  <a:pt x="533" y="2031"/>
                </a:cubicBezTo>
                <a:cubicBezTo>
                  <a:pt x="544" y="2042"/>
                  <a:pt x="560" y="2048"/>
                  <a:pt x="575" y="2048"/>
                </a:cubicBezTo>
                <a:cubicBezTo>
                  <a:pt x="590" y="2048"/>
                  <a:pt x="606" y="2042"/>
                  <a:pt x="617" y="2031"/>
                </a:cubicBezTo>
                <a:cubicBezTo>
                  <a:pt x="787" y="1862"/>
                  <a:pt x="787" y="1862"/>
                  <a:pt x="787" y="1862"/>
                </a:cubicBezTo>
                <a:cubicBezTo>
                  <a:pt x="811" y="1839"/>
                  <a:pt x="811" y="1800"/>
                  <a:pt x="787" y="1777"/>
                </a:cubicBezTo>
                <a:cubicBezTo>
                  <a:pt x="745" y="1735"/>
                  <a:pt x="745" y="1735"/>
                  <a:pt x="745" y="1735"/>
                </a:cubicBezTo>
                <a:cubicBezTo>
                  <a:pt x="830" y="1650"/>
                  <a:pt x="830" y="1650"/>
                  <a:pt x="830" y="1650"/>
                </a:cubicBezTo>
                <a:cubicBezTo>
                  <a:pt x="872" y="1692"/>
                  <a:pt x="872" y="1692"/>
                  <a:pt x="872" y="1692"/>
                </a:cubicBezTo>
                <a:cubicBezTo>
                  <a:pt x="896" y="1716"/>
                  <a:pt x="934" y="1716"/>
                  <a:pt x="957" y="1692"/>
                </a:cubicBezTo>
                <a:cubicBezTo>
                  <a:pt x="1127" y="1522"/>
                  <a:pt x="1127" y="1522"/>
                  <a:pt x="1127" y="1522"/>
                </a:cubicBezTo>
                <a:cubicBezTo>
                  <a:pt x="1150" y="1499"/>
                  <a:pt x="1150" y="1461"/>
                  <a:pt x="1127" y="1438"/>
                </a:cubicBezTo>
                <a:cubicBezTo>
                  <a:pt x="915" y="1225"/>
                  <a:pt x="915" y="1225"/>
                  <a:pt x="915" y="1225"/>
                </a:cubicBezTo>
                <a:cubicBezTo>
                  <a:pt x="989" y="1151"/>
                  <a:pt x="989" y="1151"/>
                  <a:pt x="989" y="1151"/>
                </a:cubicBezTo>
                <a:cubicBezTo>
                  <a:pt x="1042" y="1177"/>
                  <a:pt x="1100" y="1194"/>
                  <a:pt x="1161" y="1201"/>
                </a:cubicBezTo>
                <a:cubicBezTo>
                  <a:pt x="1161" y="1264"/>
                  <a:pt x="1161" y="1264"/>
                  <a:pt x="1161" y="1264"/>
                </a:cubicBezTo>
                <a:cubicBezTo>
                  <a:pt x="1161" y="1297"/>
                  <a:pt x="1188" y="1324"/>
                  <a:pt x="1221" y="1324"/>
                </a:cubicBezTo>
                <a:cubicBezTo>
                  <a:pt x="1255" y="1324"/>
                  <a:pt x="1281" y="1297"/>
                  <a:pt x="1281" y="1264"/>
                </a:cubicBezTo>
                <a:cubicBezTo>
                  <a:pt x="1281" y="1201"/>
                  <a:pt x="1281" y="1201"/>
                  <a:pt x="1281" y="1201"/>
                </a:cubicBezTo>
                <a:cubicBezTo>
                  <a:pt x="1531" y="1173"/>
                  <a:pt x="1730" y="974"/>
                  <a:pt x="1758" y="724"/>
                </a:cubicBezTo>
                <a:cubicBezTo>
                  <a:pt x="1821" y="724"/>
                  <a:pt x="1821" y="724"/>
                  <a:pt x="1821" y="724"/>
                </a:cubicBezTo>
                <a:cubicBezTo>
                  <a:pt x="1855" y="724"/>
                  <a:pt x="1881" y="697"/>
                  <a:pt x="1881" y="664"/>
                </a:cubicBezTo>
                <a:cubicBezTo>
                  <a:pt x="1881" y="631"/>
                  <a:pt x="1855" y="604"/>
                  <a:pt x="1821" y="604"/>
                </a:cubicBezTo>
                <a:close/>
                <a:moveTo>
                  <a:pt x="236" y="1735"/>
                </a:moveTo>
                <a:cubicBezTo>
                  <a:pt x="151" y="1650"/>
                  <a:pt x="151" y="1650"/>
                  <a:pt x="151" y="1650"/>
                </a:cubicBezTo>
                <a:cubicBezTo>
                  <a:pt x="800" y="1001"/>
                  <a:pt x="800" y="1001"/>
                  <a:pt x="800" y="1001"/>
                </a:cubicBezTo>
                <a:cubicBezTo>
                  <a:pt x="825" y="1032"/>
                  <a:pt x="853" y="1061"/>
                  <a:pt x="885" y="1086"/>
                </a:cubicBezTo>
                <a:lnTo>
                  <a:pt x="236" y="1735"/>
                </a:lnTo>
                <a:close/>
                <a:moveTo>
                  <a:pt x="999" y="1480"/>
                </a:moveTo>
                <a:cubicBezTo>
                  <a:pt x="915" y="1565"/>
                  <a:pt x="915" y="1565"/>
                  <a:pt x="915" y="1565"/>
                </a:cubicBezTo>
                <a:cubicBezTo>
                  <a:pt x="872" y="1522"/>
                  <a:pt x="872" y="1522"/>
                  <a:pt x="872" y="1522"/>
                </a:cubicBezTo>
                <a:cubicBezTo>
                  <a:pt x="849" y="1499"/>
                  <a:pt x="811" y="1499"/>
                  <a:pt x="787" y="1522"/>
                </a:cubicBezTo>
                <a:cubicBezTo>
                  <a:pt x="618" y="1692"/>
                  <a:pt x="618" y="1692"/>
                  <a:pt x="618" y="1692"/>
                </a:cubicBezTo>
                <a:cubicBezTo>
                  <a:pt x="594" y="1716"/>
                  <a:pt x="594" y="1754"/>
                  <a:pt x="618" y="1777"/>
                </a:cubicBezTo>
                <a:cubicBezTo>
                  <a:pt x="660" y="1819"/>
                  <a:pt x="660" y="1819"/>
                  <a:pt x="660" y="1819"/>
                </a:cubicBezTo>
                <a:cubicBezTo>
                  <a:pt x="575" y="1903"/>
                  <a:pt x="575" y="1903"/>
                  <a:pt x="575" y="1903"/>
                </a:cubicBezTo>
                <a:cubicBezTo>
                  <a:pt x="405" y="1734"/>
                  <a:pt x="405" y="1734"/>
                  <a:pt x="405" y="1734"/>
                </a:cubicBezTo>
                <a:cubicBezTo>
                  <a:pt x="830" y="1310"/>
                  <a:pt x="830" y="1310"/>
                  <a:pt x="830" y="1310"/>
                </a:cubicBezTo>
                <a:lnTo>
                  <a:pt x="999" y="1480"/>
                </a:lnTo>
                <a:close/>
                <a:moveTo>
                  <a:pt x="1581" y="723"/>
                </a:moveTo>
                <a:cubicBezTo>
                  <a:pt x="1637" y="723"/>
                  <a:pt x="1637" y="723"/>
                  <a:pt x="1637" y="723"/>
                </a:cubicBezTo>
                <a:cubicBezTo>
                  <a:pt x="1611" y="907"/>
                  <a:pt x="1465" y="1053"/>
                  <a:pt x="1281" y="1080"/>
                </a:cubicBezTo>
                <a:cubicBezTo>
                  <a:pt x="1281" y="1024"/>
                  <a:pt x="1281" y="1024"/>
                  <a:pt x="1281" y="1024"/>
                </a:cubicBezTo>
                <a:cubicBezTo>
                  <a:pt x="1281" y="991"/>
                  <a:pt x="1255" y="964"/>
                  <a:pt x="1221" y="964"/>
                </a:cubicBezTo>
                <a:cubicBezTo>
                  <a:pt x="1188" y="964"/>
                  <a:pt x="1161" y="991"/>
                  <a:pt x="1161" y="1024"/>
                </a:cubicBezTo>
                <a:cubicBezTo>
                  <a:pt x="1161" y="1080"/>
                  <a:pt x="1161" y="1080"/>
                  <a:pt x="1161" y="1080"/>
                </a:cubicBezTo>
                <a:cubicBezTo>
                  <a:pt x="978" y="1053"/>
                  <a:pt x="832" y="908"/>
                  <a:pt x="806" y="724"/>
                </a:cubicBezTo>
                <a:cubicBezTo>
                  <a:pt x="861" y="724"/>
                  <a:pt x="861" y="724"/>
                  <a:pt x="861" y="724"/>
                </a:cubicBezTo>
                <a:cubicBezTo>
                  <a:pt x="895" y="724"/>
                  <a:pt x="921" y="697"/>
                  <a:pt x="921" y="664"/>
                </a:cubicBezTo>
                <a:cubicBezTo>
                  <a:pt x="921" y="631"/>
                  <a:pt x="895" y="604"/>
                  <a:pt x="861" y="604"/>
                </a:cubicBezTo>
                <a:cubicBezTo>
                  <a:pt x="806" y="604"/>
                  <a:pt x="806" y="604"/>
                  <a:pt x="806" y="604"/>
                </a:cubicBezTo>
                <a:cubicBezTo>
                  <a:pt x="832" y="420"/>
                  <a:pt x="978" y="275"/>
                  <a:pt x="1161" y="248"/>
                </a:cubicBezTo>
                <a:cubicBezTo>
                  <a:pt x="1161" y="304"/>
                  <a:pt x="1161" y="304"/>
                  <a:pt x="1161" y="304"/>
                </a:cubicBezTo>
                <a:cubicBezTo>
                  <a:pt x="1161" y="337"/>
                  <a:pt x="1188" y="364"/>
                  <a:pt x="1221" y="364"/>
                </a:cubicBezTo>
                <a:cubicBezTo>
                  <a:pt x="1255" y="364"/>
                  <a:pt x="1281" y="337"/>
                  <a:pt x="1281" y="304"/>
                </a:cubicBezTo>
                <a:cubicBezTo>
                  <a:pt x="1281" y="248"/>
                  <a:pt x="1281" y="248"/>
                  <a:pt x="1281" y="248"/>
                </a:cubicBezTo>
                <a:cubicBezTo>
                  <a:pt x="1465" y="275"/>
                  <a:pt x="1611" y="420"/>
                  <a:pt x="1637" y="604"/>
                </a:cubicBezTo>
                <a:cubicBezTo>
                  <a:pt x="1581" y="604"/>
                  <a:pt x="1581" y="604"/>
                  <a:pt x="1581" y="604"/>
                </a:cubicBezTo>
                <a:cubicBezTo>
                  <a:pt x="1548" y="604"/>
                  <a:pt x="1521" y="631"/>
                  <a:pt x="1521" y="664"/>
                </a:cubicBezTo>
                <a:cubicBezTo>
                  <a:pt x="1521" y="697"/>
                  <a:pt x="1548" y="723"/>
                  <a:pt x="1581" y="723"/>
                </a:cubicBezTo>
                <a:close/>
                <a:moveTo>
                  <a:pt x="1221" y="484"/>
                </a:moveTo>
                <a:cubicBezTo>
                  <a:pt x="1122" y="484"/>
                  <a:pt x="1041" y="565"/>
                  <a:pt x="1041" y="664"/>
                </a:cubicBezTo>
                <a:cubicBezTo>
                  <a:pt x="1041" y="763"/>
                  <a:pt x="1122" y="844"/>
                  <a:pt x="1221" y="844"/>
                </a:cubicBezTo>
                <a:cubicBezTo>
                  <a:pt x="1321" y="844"/>
                  <a:pt x="1401" y="763"/>
                  <a:pt x="1401" y="664"/>
                </a:cubicBezTo>
                <a:cubicBezTo>
                  <a:pt x="1401" y="565"/>
                  <a:pt x="1321" y="484"/>
                  <a:pt x="1221" y="484"/>
                </a:cubicBezTo>
                <a:close/>
                <a:moveTo>
                  <a:pt x="1221" y="724"/>
                </a:moveTo>
                <a:cubicBezTo>
                  <a:pt x="1188" y="724"/>
                  <a:pt x="1161" y="697"/>
                  <a:pt x="1161" y="664"/>
                </a:cubicBezTo>
                <a:cubicBezTo>
                  <a:pt x="1161" y="631"/>
                  <a:pt x="1188" y="604"/>
                  <a:pt x="1221" y="604"/>
                </a:cubicBezTo>
                <a:cubicBezTo>
                  <a:pt x="1254" y="604"/>
                  <a:pt x="1281" y="631"/>
                  <a:pt x="1281" y="664"/>
                </a:cubicBezTo>
                <a:cubicBezTo>
                  <a:pt x="1281" y="697"/>
                  <a:pt x="1254" y="724"/>
                  <a:pt x="1221" y="7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82" name="Freeform 371"/>
          <p:cNvSpPr>
            <a:spLocks noEditPoints="1"/>
          </p:cNvSpPr>
          <p:nvPr/>
        </p:nvSpPr>
        <p:spPr bwMode="auto">
          <a:xfrm>
            <a:off x="7442114" y="5284445"/>
            <a:ext cx="392535" cy="344891"/>
          </a:xfrm>
          <a:custGeom>
            <a:avLst/>
            <a:gdLst>
              <a:gd name="T0" fmla="*/ 1893 w 2048"/>
              <a:gd name="T1" fmla="*/ 685 h 1800"/>
              <a:gd name="T2" fmla="*/ 1808 w 2048"/>
              <a:gd name="T3" fmla="*/ 657 h 1800"/>
              <a:gd name="T4" fmla="*/ 1808 w 2048"/>
              <a:gd name="T5" fmla="*/ 60 h 1800"/>
              <a:gd name="T6" fmla="*/ 1748 w 2048"/>
              <a:gd name="T7" fmla="*/ 0 h 1800"/>
              <a:gd name="T8" fmla="*/ 1688 w 2048"/>
              <a:gd name="T9" fmla="*/ 60 h 1800"/>
              <a:gd name="T10" fmla="*/ 1688 w 2048"/>
              <a:gd name="T11" fmla="*/ 255 h 1800"/>
              <a:gd name="T12" fmla="*/ 535 w 2048"/>
              <a:gd name="T13" fmla="*/ 600 h 1800"/>
              <a:gd name="T14" fmla="*/ 180 w 2048"/>
              <a:gd name="T15" fmla="*/ 600 h 1800"/>
              <a:gd name="T16" fmla="*/ 0 w 2048"/>
              <a:gd name="T17" fmla="*/ 780 h 1800"/>
              <a:gd name="T18" fmla="*/ 0 w 2048"/>
              <a:gd name="T19" fmla="*/ 1020 h 1800"/>
              <a:gd name="T20" fmla="*/ 180 w 2048"/>
              <a:gd name="T21" fmla="*/ 1200 h 1800"/>
              <a:gd name="T22" fmla="*/ 484 w 2048"/>
              <a:gd name="T23" fmla="*/ 1200 h 1800"/>
              <a:gd name="T24" fmla="*/ 484 w 2048"/>
              <a:gd name="T25" fmla="*/ 1343 h 1800"/>
              <a:gd name="T26" fmla="*/ 747 w 2048"/>
              <a:gd name="T27" fmla="*/ 1680 h 1800"/>
              <a:gd name="T28" fmla="*/ 858 w 2048"/>
              <a:gd name="T29" fmla="*/ 1697 h 1800"/>
              <a:gd name="T30" fmla="*/ 1071 w 2048"/>
              <a:gd name="T31" fmla="*/ 1623 h 1800"/>
              <a:gd name="T32" fmla="*/ 1201 w 2048"/>
              <a:gd name="T33" fmla="*/ 1399 h 1800"/>
              <a:gd name="T34" fmla="*/ 1688 w 2048"/>
              <a:gd name="T35" fmla="*/ 1545 h 1800"/>
              <a:gd name="T36" fmla="*/ 1688 w 2048"/>
              <a:gd name="T37" fmla="*/ 1740 h 1800"/>
              <a:gd name="T38" fmla="*/ 1748 w 2048"/>
              <a:gd name="T39" fmla="*/ 1800 h 1800"/>
              <a:gd name="T40" fmla="*/ 1808 w 2048"/>
              <a:gd name="T41" fmla="*/ 1740 h 1800"/>
              <a:gd name="T42" fmla="*/ 1808 w 2048"/>
              <a:gd name="T43" fmla="*/ 1143 h 1800"/>
              <a:gd name="T44" fmla="*/ 1893 w 2048"/>
              <a:gd name="T45" fmla="*/ 1115 h 1800"/>
              <a:gd name="T46" fmla="*/ 2048 w 2048"/>
              <a:gd name="T47" fmla="*/ 900 h 1800"/>
              <a:gd name="T48" fmla="*/ 1893 w 2048"/>
              <a:gd name="T49" fmla="*/ 685 h 1800"/>
              <a:gd name="T50" fmla="*/ 484 w 2048"/>
              <a:gd name="T51" fmla="*/ 1080 h 1800"/>
              <a:gd name="T52" fmla="*/ 180 w 2048"/>
              <a:gd name="T53" fmla="*/ 1080 h 1800"/>
              <a:gd name="T54" fmla="*/ 120 w 2048"/>
              <a:gd name="T55" fmla="*/ 1020 h 1800"/>
              <a:gd name="T56" fmla="*/ 120 w 2048"/>
              <a:gd name="T57" fmla="*/ 780 h 1800"/>
              <a:gd name="T58" fmla="*/ 180 w 2048"/>
              <a:gd name="T59" fmla="*/ 720 h 1800"/>
              <a:gd name="T60" fmla="*/ 484 w 2048"/>
              <a:gd name="T61" fmla="*/ 720 h 1800"/>
              <a:gd name="T62" fmla="*/ 484 w 2048"/>
              <a:gd name="T63" fmla="*/ 1080 h 1800"/>
              <a:gd name="T64" fmla="*/ 997 w 2048"/>
              <a:gd name="T65" fmla="*/ 1529 h 1800"/>
              <a:gd name="T66" fmla="*/ 802 w 2048"/>
              <a:gd name="T67" fmla="*/ 1570 h 1800"/>
              <a:gd name="T68" fmla="*/ 776 w 2048"/>
              <a:gd name="T69" fmla="*/ 1564 h 1800"/>
              <a:gd name="T70" fmla="*/ 604 w 2048"/>
              <a:gd name="T71" fmla="*/ 1343 h 1800"/>
              <a:gd name="T72" fmla="*/ 604 w 2048"/>
              <a:gd name="T73" fmla="*/ 1221 h 1800"/>
              <a:gd name="T74" fmla="*/ 1084 w 2048"/>
              <a:gd name="T75" fmla="*/ 1364 h 1800"/>
              <a:gd name="T76" fmla="*/ 997 w 2048"/>
              <a:gd name="T77" fmla="*/ 1529 h 1800"/>
              <a:gd name="T78" fmla="*/ 1688 w 2048"/>
              <a:gd name="T79" fmla="*/ 1419 h 1800"/>
              <a:gd name="T80" fmla="*/ 604 w 2048"/>
              <a:gd name="T81" fmla="*/ 1095 h 1800"/>
              <a:gd name="T82" fmla="*/ 604 w 2048"/>
              <a:gd name="T83" fmla="*/ 705 h 1800"/>
              <a:gd name="T84" fmla="*/ 1688 w 2048"/>
              <a:gd name="T85" fmla="*/ 381 h 1800"/>
              <a:gd name="T86" fmla="*/ 1688 w 2048"/>
              <a:gd name="T87" fmla="*/ 1419 h 1800"/>
              <a:gd name="T88" fmla="*/ 1855 w 2048"/>
              <a:gd name="T89" fmla="*/ 1001 h 1800"/>
              <a:gd name="T90" fmla="*/ 1808 w 2048"/>
              <a:gd name="T91" fmla="*/ 1017 h 1800"/>
              <a:gd name="T92" fmla="*/ 1808 w 2048"/>
              <a:gd name="T93" fmla="*/ 783 h 1800"/>
              <a:gd name="T94" fmla="*/ 1855 w 2048"/>
              <a:gd name="T95" fmla="*/ 799 h 1800"/>
              <a:gd name="T96" fmla="*/ 1928 w 2048"/>
              <a:gd name="T97" fmla="*/ 900 h 1800"/>
              <a:gd name="T98" fmla="*/ 1855 w 2048"/>
              <a:gd name="T99" fmla="*/ 1001 h 1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48" h="1800">
                <a:moveTo>
                  <a:pt x="1893" y="685"/>
                </a:moveTo>
                <a:cubicBezTo>
                  <a:pt x="1808" y="657"/>
                  <a:pt x="1808" y="657"/>
                  <a:pt x="1808" y="657"/>
                </a:cubicBezTo>
                <a:cubicBezTo>
                  <a:pt x="1808" y="60"/>
                  <a:pt x="1808" y="60"/>
                  <a:pt x="1808" y="60"/>
                </a:cubicBezTo>
                <a:cubicBezTo>
                  <a:pt x="1808" y="27"/>
                  <a:pt x="1781" y="0"/>
                  <a:pt x="1748" y="0"/>
                </a:cubicBezTo>
                <a:cubicBezTo>
                  <a:pt x="1715" y="0"/>
                  <a:pt x="1688" y="27"/>
                  <a:pt x="1688" y="60"/>
                </a:cubicBezTo>
                <a:cubicBezTo>
                  <a:pt x="1688" y="255"/>
                  <a:pt x="1688" y="255"/>
                  <a:pt x="1688" y="255"/>
                </a:cubicBezTo>
                <a:cubicBezTo>
                  <a:pt x="535" y="600"/>
                  <a:pt x="535" y="600"/>
                  <a:pt x="535" y="600"/>
                </a:cubicBezTo>
                <a:cubicBezTo>
                  <a:pt x="180" y="600"/>
                  <a:pt x="180" y="600"/>
                  <a:pt x="180" y="600"/>
                </a:cubicBezTo>
                <a:cubicBezTo>
                  <a:pt x="81" y="600"/>
                  <a:pt x="0" y="681"/>
                  <a:pt x="0" y="780"/>
                </a:cubicBezTo>
                <a:cubicBezTo>
                  <a:pt x="0" y="1020"/>
                  <a:pt x="0" y="1020"/>
                  <a:pt x="0" y="1020"/>
                </a:cubicBezTo>
                <a:cubicBezTo>
                  <a:pt x="0" y="1119"/>
                  <a:pt x="81" y="1200"/>
                  <a:pt x="180" y="1200"/>
                </a:cubicBezTo>
                <a:cubicBezTo>
                  <a:pt x="484" y="1200"/>
                  <a:pt x="484" y="1200"/>
                  <a:pt x="484" y="1200"/>
                </a:cubicBezTo>
                <a:cubicBezTo>
                  <a:pt x="484" y="1343"/>
                  <a:pt x="484" y="1343"/>
                  <a:pt x="484" y="1343"/>
                </a:cubicBezTo>
                <a:cubicBezTo>
                  <a:pt x="484" y="1503"/>
                  <a:pt x="592" y="1641"/>
                  <a:pt x="747" y="1680"/>
                </a:cubicBezTo>
                <a:cubicBezTo>
                  <a:pt x="779" y="1688"/>
                  <a:pt x="810" y="1697"/>
                  <a:pt x="858" y="1697"/>
                </a:cubicBezTo>
                <a:cubicBezTo>
                  <a:pt x="934" y="1697"/>
                  <a:pt x="1009" y="1672"/>
                  <a:pt x="1071" y="1623"/>
                </a:cubicBezTo>
                <a:cubicBezTo>
                  <a:pt x="1142" y="1567"/>
                  <a:pt x="1188" y="1487"/>
                  <a:pt x="1201" y="1399"/>
                </a:cubicBezTo>
                <a:cubicBezTo>
                  <a:pt x="1688" y="1545"/>
                  <a:pt x="1688" y="1545"/>
                  <a:pt x="1688" y="1545"/>
                </a:cubicBezTo>
                <a:cubicBezTo>
                  <a:pt x="1688" y="1740"/>
                  <a:pt x="1688" y="1740"/>
                  <a:pt x="1688" y="1740"/>
                </a:cubicBezTo>
                <a:cubicBezTo>
                  <a:pt x="1688" y="1773"/>
                  <a:pt x="1715" y="1800"/>
                  <a:pt x="1748" y="1800"/>
                </a:cubicBezTo>
                <a:cubicBezTo>
                  <a:pt x="1781" y="1800"/>
                  <a:pt x="1808" y="1773"/>
                  <a:pt x="1808" y="1740"/>
                </a:cubicBezTo>
                <a:cubicBezTo>
                  <a:pt x="1808" y="1143"/>
                  <a:pt x="1808" y="1143"/>
                  <a:pt x="1808" y="1143"/>
                </a:cubicBezTo>
                <a:cubicBezTo>
                  <a:pt x="1893" y="1115"/>
                  <a:pt x="1893" y="1115"/>
                  <a:pt x="1893" y="1115"/>
                </a:cubicBezTo>
                <a:cubicBezTo>
                  <a:pt x="1986" y="1084"/>
                  <a:pt x="2048" y="998"/>
                  <a:pt x="2048" y="900"/>
                </a:cubicBezTo>
                <a:cubicBezTo>
                  <a:pt x="2048" y="802"/>
                  <a:pt x="1986" y="716"/>
                  <a:pt x="1893" y="685"/>
                </a:cubicBezTo>
                <a:close/>
                <a:moveTo>
                  <a:pt x="484" y="1080"/>
                </a:moveTo>
                <a:cubicBezTo>
                  <a:pt x="180" y="1080"/>
                  <a:pt x="180" y="1080"/>
                  <a:pt x="180" y="1080"/>
                </a:cubicBezTo>
                <a:cubicBezTo>
                  <a:pt x="147" y="1080"/>
                  <a:pt x="120" y="1053"/>
                  <a:pt x="120" y="1020"/>
                </a:cubicBezTo>
                <a:cubicBezTo>
                  <a:pt x="120" y="780"/>
                  <a:pt x="120" y="780"/>
                  <a:pt x="120" y="780"/>
                </a:cubicBezTo>
                <a:cubicBezTo>
                  <a:pt x="120" y="747"/>
                  <a:pt x="147" y="720"/>
                  <a:pt x="180" y="720"/>
                </a:cubicBezTo>
                <a:cubicBezTo>
                  <a:pt x="484" y="720"/>
                  <a:pt x="484" y="720"/>
                  <a:pt x="484" y="720"/>
                </a:cubicBezTo>
                <a:lnTo>
                  <a:pt x="484" y="1080"/>
                </a:lnTo>
                <a:close/>
                <a:moveTo>
                  <a:pt x="997" y="1529"/>
                </a:moveTo>
                <a:cubicBezTo>
                  <a:pt x="941" y="1572"/>
                  <a:pt x="870" y="1587"/>
                  <a:pt x="802" y="1570"/>
                </a:cubicBezTo>
                <a:cubicBezTo>
                  <a:pt x="776" y="1564"/>
                  <a:pt x="776" y="1564"/>
                  <a:pt x="776" y="1564"/>
                </a:cubicBezTo>
                <a:cubicBezTo>
                  <a:pt x="675" y="1538"/>
                  <a:pt x="604" y="1448"/>
                  <a:pt x="604" y="1343"/>
                </a:cubicBezTo>
                <a:cubicBezTo>
                  <a:pt x="604" y="1221"/>
                  <a:pt x="604" y="1221"/>
                  <a:pt x="604" y="1221"/>
                </a:cubicBezTo>
                <a:cubicBezTo>
                  <a:pt x="1084" y="1364"/>
                  <a:pt x="1084" y="1364"/>
                  <a:pt x="1084" y="1364"/>
                </a:cubicBezTo>
                <a:cubicBezTo>
                  <a:pt x="1080" y="1429"/>
                  <a:pt x="1049" y="1488"/>
                  <a:pt x="997" y="1529"/>
                </a:cubicBezTo>
                <a:close/>
                <a:moveTo>
                  <a:pt x="1688" y="1419"/>
                </a:moveTo>
                <a:cubicBezTo>
                  <a:pt x="604" y="1095"/>
                  <a:pt x="604" y="1095"/>
                  <a:pt x="604" y="1095"/>
                </a:cubicBezTo>
                <a:cubicBezTo>
                  <a:pt x="604" y="705"/>
                  <a:pt x="604" y="705"/>
                  <a:pt x="604" y="705"/>
                </a:cubicBezTo>
                <a:cubicBezTo>
                  <a:pt x="1688" y="381"/>
                  <a:pt x="1688" y="381"/>
                  <a:pt x="1688" y="381"/>
                </a:cubicBezTo>
                <a:lnTo>
                  <a:pt x="1688" y="1419"/>
                </a:lnTo>
                <a:close/>
                <a:moveTo>
                  <a:pt x="1855" y="1001"/>
                </a:moveTo>
                <a:cubicBezTo>
                  <a:pt x="1808" y="1017"/>
                  <a:pt x="1808" y="1017"/>
                  <a:pt x="1808" y="1017"/>
                </a:cubicBezTo>
                <a:cubicBezTo>
                  <a:pt x="1808" y="783"/>
                  <a:pt x="1808" y="783"/>
                  <a:pt x="1808" y="783"/>
                </a:cubicBezTo>
                <a:cubicBezTo>
                  <a:pt x="1855" y="799"/>
                  <a:pt x="1855" y="799"/>
                  <a:pt x="1855" y="799"/>
                </a:cubicBezTo>
                <a:cubicBezTo>
                  <a:pt x="1899" y="813"/>
                  <a:pt x="1928" y="854"/>
                  <a:pt x="1928" y="900"/>
                </a:cubicBezTo>
                <a:cubicBezTo>
                  <a:pt x="1928" y="946"/>
                  <a:pt x="1899" y="987"/>
                  <a:pt x="1855" y="10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83" name="Freeform 344"/>
          <p:cNvSpPr>
            <a:spLocks noEditPoints="1"/>
          </p:cNvSpPr>
          <p:nvPr/>
        </p:nvSpPr>
        <p:spPr bwMode="auto">
          <a:xfrm>
            <a:off x="8241103" y="2561242"/>
            <a:ext cx="253007" cy="392417"/>
          </a:xfrm>
          <a:custGeom>
            <a:avLst/>
            <a:gdLst>
              <a:gd name="T0" fmla="*/ 180 w 1320"/>
              <a:gd name="T1" fmla="*/ 0 h 2048"/>
              <a:gd name="T2" fmla="*/ 0 w 1320"/>
              <a:gd name="T3" fmla="*/ 1868 h 2048"/>
              <a:gd name="T4" fmla="*/ 1140 w 1320"/>
              <a:gd name="T5" fmla="*/ 2048 h 2048"/>
              <a:gd name="T6" fmla="*/ 1320 w 1320"/>
              <a:gd name="T7" fmla="*/ 180 h 2048"/>
              <a:gd name="T8" fmla="*/ 1200 w 1320"/>
              <a:gd name="T9" fmla="*/ 1868 h 2048"/>
              <a:gd name="T10" fmla="*/ 180 w 1320"/>
              <a:gd name="T11" fmla="*/ 1928 h 2048"/>
              <a:gd name="T12" fmla="*/ 120 w 1320"/>
              <a:gd name="T13" fmla="*/ 1688 h 2048"/>
              <a:gd name="T14" fmla="*/ 1200 w 1320"/>
              <a:gd name="T15" fmla="*/ 1868 h 2048"/>
              <a:gd name="T16" fmla="*/ 120 w 1320"/>
              <a:gd name="T17" fmla="*/ 1568 h 2048"/>
              <a:gd name="T18" fmla="*/ 180 w 1320"/>
              <a:gd name="T19" fmla="*/ 120 h 2048"/>
              <a:gd name="T20" fmla="*/ 1200 w 1320"/>
              <a:gd name="T21" fmla="*/ 180 h 2048"/>
              <a:gd name="T22" fmla="*/ 540 w 1320"/>
              <a:gd name="T23" fmla="*/ 300 h 2048"/>
              <a:gd name="T24" fmla="*/ 720 w 1320"/>
              <a:gd name="T25" fmla="*/ 240 h 2048"/>
              <a:gd name="T26" fmla="*/ 720 w 1320"/>
              <a:gd name="T27" fmla="*/ 360 h 2048"/>
              <a:gd name="T28" fmla="*/ 540 w 1320"/>
              <a:gd name="T29" fmla="*/ 300 h 2048"/>
              <a:gd name="T30" fmla="*/ 532 w 1320"/>
              <a:gd name="T31" fmla="*/ 1084 h 2048"/>
              <a:gd name="T32" fmla="*/ 1080 w 1320"/>
              <a:gd name="T33" fmla="*/ 1144 h 2048"/>
              <a:gd name="T34" fmla="*/ 480 w 1320"/>
              <a:gd name="T35" fmla="*/ 1204 h 2048"/>
              <a:gd name="T36" fmla="*/ 420 w 1320"/>
              <a:gd name="T37" fmla="*/ 1324 h 2048"/>
              <a:gd name="T38" fmla="*/ 360 w 1320"/>
              <a:gd name="T39" fmla="*/ 1204 h 2048"/>
              <a:gd name="T40" fmla="*/ 240 w 1320"/>
              <a:gd name="T41" fmla="*/ 1144 h 2048"/>
              <a:gd name="T42" fmla="*/ 360 w 1320"/>
              <a:gd name="T43" fmla="*/ 1084 h 2048"/>
              <a:gd name="T44" fmla="*/ 420 w 1320"/>
              <a:gd name="T45" fmla="*/ 484 h 2048"/>
              <a:gd name="T46" fmla="*/ 480 w 1320"/>
              <a:gd name="T47" fmla="*/ 946 h 2048"/>
              <a:gd name="T48" fmla="*/ 654 w 1320"/>
              <a:gd name="T49" fmla="*/ 724 h 2048"/>
              <a:gd name="T50" fmla="*/ 771 w 1320"/>
              <a:gd name="T51" fmla="*/ 810 h 2048"/>
              <a:gd name="T52" fmla="*/ 1053 w 1320"/>
              <a:gd name="T53" fmla="*/ 494 h 2048"/>
              <a:gd name="T54" fmla="*/ 830 w 1320"/>
              <a:gd name="T55" fmla="*/ 937 h 2048"/>
              <a:gd name="T56" fmla="*/ 669 w 1320"/>
              <a:gd name="T57" fmla="*/ 878 h 2048"/>
              <a:gd name="T58" fmla="*/ 600 w 1320"/>
              <a:gd name="T59" fmla="*/ 1748 h 2048"/>
              <a:gd name="T60" fmla="*/ 780 w 1320"/>
              <a:gd name="T61" fmla="*/ 1808 h 2048"/>
              <a:gd name="T62" fmla="*/ 600 w 1320"/>
              <a:gd name="T63" fmla="*/ 186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20" h="2048">
                <a:moveTo>
                  <a:pt x="1140" y="0"/>
                </a:move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1"/>
                  <a:pt x="0" y="180"/>
                </a:cubicBezTo>
                <a:cubicBezTo>
                  <a:pt x="0" y="1868"/>
                  <a:pt x="0" y="1868"/>
                  <a:pt x="0" y="1868"/>
                </a:cubicBezTo>
                <a:cubicBezTo>
                  <a:pt x="0" y="1967"/>
                  <a:pt x="81" y="2048"/>
                  <a:pt x="180" y="2048"/>
                </a:cubicBezTo>
                <a:cubicBezTo>
                  <a:pt x="1140" y="2048"/>
                  <a:pt x="1140" y="2048"/>
                  <a:pt x="1140" y="2048"/>
                </a:cubicBezTo>
                <a:cubicBezTo>
                  <a:pt x="1239" y="2048"/>
                  <a:pt x="1320" y="1967"/>
                  <a:pt x="1320" y="1868"/>
                </a:cubicBezTo>
                <a:cubicBezTo>
                  <a:pt x="1320" y="180"/>
                  <a:pt x="1320" y="180"/>
                  <a:pt x="1320" y="180"/>
                </a:cubicBezTo>
                <a:cubicBezTo>
                  <a:pt x="1320" y="81"/>
                  <a:pt x="1239" y="0"/>
                  <a:pt x="1140" y="0"/>
                </a:cubicBezTo>
                <a:close/>
                <a:moveTo>
                  <a:pt x="1200" y="1868"/>
                </a:moveTo>
                <a:cubicBezTo>
                  <a:pt x="1200" y="1901"/>
                  <a:pt x="1173" y="1928"/>
                  <a:pt x="1140" y="1928"/>
                </a:cubicBezTo>
                <a:cubicBezTo>
                  <a:pt x="180" y="1928"/>
                  <a:pt x="180" y="1928"/>
                  <a:pt x="180" y="1928"/>
                </a:cubicBezTo>
                <a:cubicBezTo>
                  <a:pt x="147" y="1928"/>
                  <a:pt x="120" y="1901"/>
                  <a:pt x="120" y="1868"/>
                </a:cubicBezTo>
                <a:cubicBezTo>
                  <a:pt x="120" y="1688"/>
                  <a:pt x="120" y="1688"/>
                  <a:pt x="120" y="1688"/>
                </a:cubicBezTo>
                <a:cubicBezTo>
                  <a:pt x="1200" y="1688"/>
                  <a:pt x="1200" y="1688"/>
                  <a:pt x="1200" y="1688"/>
                </a:cubicBezTo>
                <a:lnTo>
                  <a:pt x="1200" y="1868"/>
                </a:lnTo>
                <a:close/>
                <a:moveTo>
                  <a:pt x="1200" y="1568"/>
                </a:moveTo>
                <a:cubicBezTo>
                  <a:pt x="120" y="1568"/>
                  <a:pt x="120" y="1568"/>
                  <a:pt x="120" y="1568"/>
                </a:cubicBezTo>
                <a:cubicBezTo>
                  <a:pt x="120" y="180"/>
                  <a:pt x="120" y="180"/>
                  <a:pt x="120" y="180"/>
                </a:cubicBezTo>
                <a:cubicBezTo>
                  <a:pt x="120" y="147"/>
                  <a:pt x="147" y="120"/>
                  <a:pt x="180" y="120"/>
                </a:cubicBezTo>
                <a:cubicBezTo>
                  <a:pt x="1140" y="120"/>
                  <a:pt x="1140" y="120"/>
                  <a:pt x="1140" y="120"/>
                </a:cubicBezTo>
                <a:cubicBezTo>
                  <a:pt x="1173" y="120"/>
                  <a:pt x="1200" y="147"/>
                  <a:pt x="1200" y="180"/>
                </a:cubicBezTo>
                <a:lnTo>
                  <a:pt x="1200" y="1568"/>
                </a:lnTo>
                <a:close/>
                <a:moveTo>
                  <a:pt x="540" y="300"/>
                </a:moveTo>
                <a:cubicBezTo>
                  <a:pt x="540" y="267"/>
                  <a:pt x="567" y="240"/>
                  <a:pt x="600" y="240"/>
                </a:cubicBezTo>
                <a:cubicBezTo>
                  <a:pt x="720" y="240"/>
                  <a:pt x="720" y="240"/>
                  <a:pt x="720" y="240"/>
                </a:cubicBezTo>
                <a:cubicBezTo>
                  <a:pt x="753" y="240"/>
                  <a:pt x="780" y="267"/>
                  <a:pt x="780" y="300"/>
                </a:cubicBezTo>
                <a:cubicBezTo>
                  <a:pt x="780" y="333"/>
                  <a:pt x="753" y="360"/>
                  <a:pt x="720" y="360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567" y="360"/>
                  <a:pt x="540" y="333"/>
                  <a:pt x="540" y="300"/>
                </a:cubicBezTo>
                <a:close/>
                <a:moveTo>
                  <a:pt x="669" y="878"/>
                </a:moveTo>
                <a:cubicBezTo>
                  <a:pt x="532" y="1084"/>
                  <a:pt x="532" y="1084"/>
                  <a:pt x="532" y="1084"/>
                </a:cubicBezTo>
                <a:cubicBezTo>
                  <a:pt x="1020" y="1084"/>
                  <a:pt x="1020" y="1084"/>
                  <a:pt x="1020" y="1084"/>
                </a:cubicBezTo>
                <a:cubicBezTo>
                  <a:pt x="1053" y="1084"/>
                  <a:pt x="1080" y="1111"/>
                  <a:pt x="1080" y="1144"/>
                </a:cubicBezTo>
                <a:cubicBezTo>
                  <a:pt x="1080" y="1177"/>
                  <a:pt x="1053" y="1204"/>
                  <a:pt x="1020" y="1204"/>
                </a:cubicBezTo>
                <a:cubicBezTo>
                  <a:pt x="480" y="1204"/>
                  <a:pt x="480" y="1204"/>
                  <a:pt x="480" y="1204"/>
                </a:cubicBezTo>
                <a:cubicBezTo>
                  <a:pt x="480" y="1264"/>
                  <a:pt x="480" y="1264"/>
                  <a:pt x="480" y="1264"/>
                </a:cubicBezTo>
                <a:cubicBezTo>
                  <a:pt x="480" y="1297"/>
                  <a:pt x="453" y="1324"/>
                  <a:pt x="420" y="1324"/>
                </a:cubicBezTo>
                <a:cubicBezTo>
                  <a:pt x="387" y="1324"/>
                  <a:pt x="360" y="1297"/>
                  <a:pt x="360" y="1264"/>
                </a:cubicBezTo>
                <a:cubicBezTo>
                  <a:pt x="360" y="1204"/>
                  <a:pt x="360" y="1204"/>
                  <a:pt x="360" y="1204"/>
                </a:cubicBezTo>
                <a:cubicBezTo>
                  <a:pt x="300" y="1204"/>
                  <a:pt x="300" y="1204"/>
                  <a:pt x="300" y="1204"/>
                </a:cubicBezTo>
                <a:cubicBezTo>
                  <a:pt x="267" y="1204"/>
                  <a:pt x="240" y="1177"/>
                  <a:pt x="240" y="1144"/>
                </a:cubicBezTo>
                <a:cubicBezTo>
                  <a:pt x="240" y="1111"/>
                  <a:pt x="267" y="1084"/>
                  <a:pt x="300" y="1084"/>
                </a:cubicBezTo>
                <a:cubicBezTo>
                  <a:pt x="360" y="1084"/>
                  <a:pt x="360" y="1084"/>
                  <a:pt x="360" y="1084"/>
                </a:cubicBezTo>
                <a:cubicBezTo>
                  <a:pt x="360" y="544"/>
                  <a:pt x="360" y="544"/>
                  <a:pt x="360" y="544"/>
                </a:cubicBezTo>
                <a:cubicBezTo>
                  <a:pt x="360" y="511"/>
                  <a:pt x="387" y="484"/>
                  <a:pt x="420" y="484"/>
                </a:cubicBezTo>
                <a:cubicBezTo>
                  <a:pt x="453" y="484"/>
                  <a:pt x="480" y="511"/>
                  <a:pt x="480" y="544"/>
                </a:cubicBezTo>
                <a:cubicBezTo>
                  <a:pt x="480" y="946"/>
                  <a:pt x="480" y="946"/>
                  <a:pt x="480" y="946"/>
                </a:cubicBezTo>
                <a:cubicBezTo>
                  <a:pt x="610" y="751"/>
                  <a:pt x="610" y="751"/>
                  <a:pt x="610" y="751"/>
                </a:cubicBezTo>
                <a:cubicBezTo>
                  <a:pt x="620" y="736"/>
                  <a:pt x="636" y="726"/>
                  <a:pt x="654" y="724"/>
                </a:cubicBezTo>
                <a:cubicBezTo>
                  <a:pt x="672" y="722"/>
                  <a:pt x="690" y="729"/>
                  <a:pt x="702" y="741"/>
                </a:cubicBezTo>
                <a:cubicBezTo>
                  <a:pt x="771" y="810"/>
                  <a:pt x="771" y="810"/>
                  <a:pt x="771" y="810"/>
                </a:cubicBezTo>
                <a:cubicBezTo>
                  <a:pt x="970" y="511"/>
                  <a:pt x="970" y="511"/>
                  <a:pt x="970" y="511"/>
                </a:cubicBezTo>
                <a:cubicBezTo>
                  <a:pt x="988" y="483"/>
                  <a:pt x="1026" y="475"/>
                  <a:pt x="1053" y="494"/>
                </a:cubicBezTo>
                <a:cubicBezTo>
                  <a:pt x="1081" y="512"/>
                  <a:pt x="1088" y="549"/>
                  <a:pt x="1070" y="577"/>
                </a:cubicBezTo>
                <a:cubicBezTo>
                  <a:pt x="830" y="937"/>
                  <a:pt x="830" y="937"/>
                  <a:pt x="830" y="937"/>
                </a:cubicBezTo>
                <a:cubicBezTo>
                  <a:pt x="809" y="968"/>
                  <a:pt x="764" y="973"/>
                  <a:pt x="738" y="946"/>
                </a:cubicBezTo>
                <a:lnTo>
                  <a:pt x="669" y="878"/>
                </a:lnTo>
                <a:close/>
                <a:moveTo>
                  <a:pt x="540" y="1808"/>
                </a:moveTo>
                <a:cubicBezTo>
                  <a:pt x="540" y="1775"/>
                  <a:pt x="567" y="1748"/>
                  <a:pt x="600" y="1748"/>
                </a:cubicBezTo>
                <a:cubicBezTo>
                  <a:pt x="720" y="1748"/>
                  <a:pt x="720" y="1748"/>
                  <a:pt x="720" y="1748"/>
                </a:cubicBezTo>
                <a:cubicBezTo>
                  <a:pt x="753" y="1748"/>
                  <a:pt x="780" y="1775"/>
                  <a:pt x="780" y="1808"/>
                </a:cubicBezTo>
                <a:cubicBezTo>
                  <a:pt x="780" y="1841"/>
                  <a:pt x="753" y="1868"/>
                  <a:pt x="720" y="1868"/>
                </a:cubicBezTo>
                <a:cubicBezTo>
                  <a:pt x="600" y="1868"/>
                  <a:pt x="600" y="1868"/>
                  <a:pt x="600" y="1868"/>
                </a:cubicBezTo>
                <a:cubicBezTo>
                  <a:pt x="567" y="1868"/>
                  <a:pt x="540" y="1841"/>
                  <a:pt x="540" y="18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84" name="Freeform 351"/>
          <p:cNvSpPr>
            <a:spLocks noEditPoints="1"/>
          </p:cNvSpPr>
          <p:nvPr/>
        </p:nvSpPr>
        <p:spPr bwMode="auto">
          <a:xfrm>
            <a:off x="8228195" y="3233153"/>
            <a:ext cx="278823" cy="398167"/>
          </a:xfrm>
          <a:custGeom>
            <a:avLst/>
            <a:gdLst>
              <a:gd name="T0" fmla="*/ 1455 w 1455"/>
              <a:gd name="T1" fmla="*/ 750 h 2078"/>
              <a:gd name="T2" fmla="*/ 580 w 1455"/>
              <a:gd name="T3" fmla="*/ 46 h 2078"/>
              <a:gd name="T4" fmla="*/ 78 w 1455"/>
              <a:gd name="T5" fmla="*/ 1044 h 2078"/>
              <a:gd name="T6" fmla="*/ 375 w 1455"/>
              <a:gd name="T7" fmla="*/ 1401 h 2078"/>
              <a:gd name="T8" fmla="*/ 315 w 1455"/>
              <a:gd name="T9" fmla="*/ 1470 h 2078"/>
              <a:gd name="T10" fmla="*/ 315 w 1455"/>
              <a:gd name="T11" fmla="*/ 1590 h 2078"/>
              <a:gd name="T12" fmla="*/ 375 w 1455"/>
              <a:gd name="T13" fmla="*/ 1718 h 2078"/>
              <a:gd name="T14" fmla="*/ 255 w 1455"/>
              <a:gd name="T15" fmla="*/ 1778 h 2078"/>
              <a:gd name="T16" fmla="*/ 495 w 1455"/>
              <a:gd name="T17" fmla="*/ 1838 h 2078"/>
              <a:gd name="T18" fmla="*/ 675 w 1455"/>
              <a:gd name="T19" fmla="*/ 2078 h 2078"/>
              <a:gd name="T20" fmla="*/ 975 w 1455"/>
              <a:gd name="T21" fmla="*/ 1898 h 2078"/>
              <a:gd name="T22" fmla="*/ 1155 w 1455"/>
              <a:gd name="T23" fmla="*/ 1838 h 2078"/>
              <a:gd name="T24" fmla="*/ 1155 w 1455"/>
              <a:gd name="T25" fmla="*/ 1718 h 2078"/>
              <a:gd name="T26" fmla="*/ 1095 w 1455"/>
              <a:gd name="T27" fmla="*/ 1590 h 2078"/>
              <a:gd name="T28" fmla="*/ 1215 w 1455"/>
              <a:gd name="T29" fmla="*/ 1530 h 2078"/>
              <a:gd name="T30" fmla="*/ 1095 w 1455"/>
              <a:gd name="T31" fmla="*/ 1470 h 2078"/>
              <a:gd name="T32" fmla="*/ 1128 w 1455"/>
              <a:gd name="T33" fmla="*/ 1353 h 2078"/>
              <a:gd name="T34" fmla="*/ 795 w 1455"/>
              <a:gd name="T35" fmla="*/ 1958 h 2078"/>
              <a:gd name="T36" fmla="*/ 615 w 1455"/>
              <a:gd name="T37" fmla="*/ 1898 h 2078"/>
              <a:gd name="T38" fmla="*/ 855 w 1455"/>
              <a:gd name="T39" fmla="*/ 1838 h 2078"/>
              <a:gd name="T40" fmla="*/ 975 w 1455"/>
              <a:gd name="T41" fmla="*/ 1718 h 2078"/>
              <a:gd name="T42" fmla="*/ 495 w 1455"/>
              <a:gd name="T43" fmla="*/ 1590 h 2078"/>
              <a:gd name="T44" fmla="*/ 975 w 1455"/>
              <a:gd name="T45" fmla="*/ 1718 h 2078"/>
              <a:gd name="T46" fmla="*/ 975 w 1455"/>
              <a:gd name="T47" fmla="*/ 1406 h 2078"/>
              <a:gd name="T48" fmla="*/ 495 w 1455"/>
              <a:gd name="T49" fmla="*/ 1470 h 2078"/>
              <a:gd name="T50" fmla="*/ 412 w 1455"/>
              <a:gd name="T51" fmla="*/ 1255 h 2078"/>
              <a:gd name="T52" fmla="*/ 605 w 1455"/>
              <a:gd name="T53" fmla="*/ 163 h 2078"/>
              <a:gd name="T54" fmla="*/ 1335 w 1455"/>
              <a:gd name="T55" fmla="*/ 750 h 2078"/>
              <a:gd name="T56" fmla="*/ 915 w 1455"/>
              <a:gd name="T57" fmla="*/ 870 h 2078"/>
              <a:gd name="T58" fmla="*/ 795 w 1455"/>
              <a:gd name="T59" fmla="*/ 1040 h 2078"/>
              <a:gd name="T60" fmla="*/ 735 w 1455"/>
              <a:gd name="T61" fmla="*/ 1170 h 2078"/>
              <a:gd name="T62" fmla="*/ 675 w 1455"/>
              <a:gd name="T63" fmla="*/ 1040 h 2078"/>
              <a:gd name="T64" fmla="*/ 573 w 1455"/>
              <a:gd name="T65" fmla="*/ 877 h 2078"/>
              <a:gd name="T66" fmla="*/ 756 w 1455"/>
              <a:gd name="T67" fmla="*/ 926 h 2078"/>
              <a:gd name="T68" fmla="*/ 735 w 1455"/>
              <a:gd name="T69" fmla="*/ 810 h 2078"/>
              <a:gd name="T70" fmla="*/ 665 w 1455"/>
              <a:gd name="T71" fmla="*/ 464 h 2078"/>
              <a:gd name="T72" fmla="*/ 675 w 1455"/>
              <a:gd name="T73" fmla="*/ 390 h 2078"/>
              <a:gd name="T74" fmla="*/ 795 w 1455"/>
              <a:gd name="T75" fmla="*/ 390 h 2078"/>
              <a:gd name="T76" fmla="*/ 883 w 1455"/>
              <a:gd name="T77" fmla="*/ 515 h 2078"/>
              <a:gd name="T78" fmla="*/ 800 w 1455"/>
              <a:gd name="T79" fmla="*/ 601 h 2078"/>
              <a:gd name="T80" fmla="*/ 675 w 1455"/>
              <a:gd name="T81" fmla="*/ 630 h 2078"/>
              <a:gd name="T82" fmla="*/ 915 w 1455"/>
              <a:gd name="T83" fmla="*/ 870 h 2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55" h="2078">
                <a:moveTo>
                  <a:pt x="1128" y="1353"/>
                </a:moveTo>
                <a:cubicBezTo>
                  <a:pt x="1333" y="1219"/>
                  <a:pt x="1455" y="994"/>
                  <a:pt x="1455" y="750"/>
                </a:cubicBezTo>
                <a:cubicBezTo>
                  <a:pt x="1455" y="532"/>
                  <a:pt x="1358" y="328"/>
                  <a:pt x="1189" y="191"/>
                </a:cubicBezTo>
                <a:cubicBezTo>
                  <a:pt x="1020" y="53"/>
                  <a:pt x="798" y="0"/>
                  <a:pt x="580" y="46"/>
                </a:cubicBezTo>
                <a:cubicBezTo>
                  <a:pt x="302" y="104"/>
                  <a:pt x="80" y="332"/>
                  <a:pt x="28" y="612"/>
                </a:cubicBezTo>
                <a:cubicBezTo>
                  <a:pt x="0" y="760"/>
                  <a:pt x="17" y="910"/>
                  <a:pt x="78" y="1044"/>
                </a:cubicBezTo>
                <a:cubicBezTo>
                  <a:pt x="135" y="1172"/>
                  <a:pt x="228" y="1280"/>
                  <a:pt x="347" y="1356"/>
                </a:cubicBezTo>
                <a:cubicBezTo>
                  <a:pt x="356" y="1361"/>
                  <a:pt x="375" y="1376"/>
                  <a:pt x="375" y="1401"/>
                </a:cubicBezTo>
                <a:cubicBezTo>
                  <a:pt x="375" y="1470"/>
                  <a:pt x="375" y="1470"/>
                  <a:pt x="375" y="1470"/>
                </a:cubicBezTo>
                <a:cubicBezTo>
                  <a:pt x="315" y="1470"/>
                  <a:pt x="315" y="1470"/>
                  <a:pt x="315" y="1470"/>
                </a:cubicBezTo>
                <a:cubicBezTo>
                  <a:pt x="282" y="1470"/>
                  <a:pt x="255" y="1497"/>
                  <a:pt x="255" y="1530"/>
                </a:cubicBezTo>
                <a:cubicBezTo>
                  <a:pt x="255" y="1563"/>
                  <a:pt x="282" y="1590"/>
                  <a:pt x="315" y="1590"/>
                </a:cubicBezTo>
                <a:cubicBezTo>
                  <a:pt x="375" y="1590"/>
                  <a:pt x="375" y="1590"/>
                  <a:pt x="375" y="1590"/>
                </a:cubicBezTo>
                <a:cubicBezTo>
                  <a:pt x="375" y="1718"/>
                  <a:pt x="375" y="1718"/>
                  <a:pt x="375" y="1718"/>
                </a:cubicBezTo>
                <a:cubicBezTo>
                  <a:pt x="315" y="1718"/>
                  <a:pt x="315" y="1718"/>
                  <a:pt x="315" y="1718"/>
                </a:cubicBezTo>
                <a:cubicBezTo>
                  <a:pt x="282" y="1718"/>
                  <a:pt x="255" y="1745"/>
                  <a:pt x="255" y="1778"/>
                </a:cubicBezTo>
                <a:cubicBezTo>
                  <a:pt x="255" y="1811"/>
                  <a:pt x="282" y="1838"/>
                  <a:pt x="315" y="1838"/>
                </a:cubicBezTo>
                <a:cubicBezTo>
                  <a:pt x="495" y="1838"/>
                  <a:pt x="495" y="1838"/>
                  <a:pt x="495" y="1838"/>
                </a:cubicBezTo>
                <a:cubicBezTo>
                  <a:pt x="495" y="1898"/>
                  <a:pt x="495" y="1898"/>
                  <a:pt x="495" y="1898"/>
                </a:cubicBezTo>
                <a:cubicBezTo>
                  <a:pt x="495" y="1997"/>
                  <a:pt x="576" y="2078"/>
                  <a:pt x="675" y="2078"/>
                </a:cubicBezTo>
                <a:cubicBezTo>
                  <a:pt x="795" y="2078"/>
                  <a:pt x="795" y="2078"/>
                  <a:pt x="795" y="2078"/>
                </a:cubicBezTo>
                <a:cubicBezTo>
                  <a:pt x="894" y="2078"/>
                  <a:pt x="975" y="1997"/>
                  <a:pt x="975" y="1898"/>
                </a:cubicBezTo>
                <a:cubicBezTo>
                  <a:pt x="975" y="1838"/>
                  <a:pt x="975" y="1838"/>
                  <a:pt x="975" y="1838"/>
                </a:cubicBezTo>
                <a:cubicBezTo>
                  <a:pt x="1155" y="1838"/>
                  <a:pt x="1155" y="1838"/>
                  <a:pt x="1155" y="1838"/>
                </a:cubicBezTo>
                <a:cubicBezTo>
                  <a:pt x="1188" y="1838"/>
                  <a:pt x="1215" y="1811"/>
                  <a:pt x="1215" y="1778"/>
                </a:cubicBezTo>
                <a:cubicBezTo>
                  <a:pt x="1215" y="1745"/>
                  <a:pt x="1188" y="1718"/>
                  <a:pt x="1155" y="1718"/>
                </a:cubicBezTo>
                <a:cubicBezTo>
                  <a:pt x="1095" y="1718"/>
                  <a:pt x="1095" y="1718"/>
                  <a:pt x="1095" y="1718"/>
                </a:cubicBezTo>
                <a:cubicBezTo>
                  <a:pt x="1095" y="1590"/>
                  <a:pt x="1095" y="1590"/>
                  <a:pt x="1095" y="1590"/>
                </a:cubicBezTo>
                <a:cubicBezTo>
                  <a:pt x="1155" y="1590"/>
                  <a:pt x="1155" y="1590"/>
                  <a:pt x="1155" y="1590"/>
                </a:cubicBezTo>
                <a:cubicBezTo>
                  <a:pt x="1188" y="1590"/>
                  <a:pt x="1215" y="1563"/>
                  <a:pt x="1215" y="1530"/>
                </a:cubicBezTo>
                <a:cubicBezTo>
                  <a:pt x="1215" y="1497"/>
                  <a:pt x="1188" y="1470"/>
                  <a:pt x="1155" y="1470"/>
                </a:cubicBezTo>
                <a:cubicBezTo>
                  <a:pt x="1095" y="1470"/>
                  <a:pt x="1095" y="1470"/>
                  <a:pt x="1095" y="1470"/>
                </a:cubicBezTo>
                <a:cubicBezTo>
                  <a:pt x="1095" y="1406"/>
                  <a:pt x="1095" y="1406"/>
                  <a:pt x="1095" y="1406"/>
                </a:cubicBezTo>
                <a:cubicBezTo>
                  <a:pt x="1095" y="1386"/>
                  <a:pt x="1107" y="1366"/>
                  <a:pt x="1128" y="1353"/>
                </a:cubicBezTo>
                <a:close/>
                <a:moveTo>
                  <a:pt x="855" y="1898"/>
                </a:moveTo>
                <a:cubicBezTo>
                  <a:pt x="855" y="1931"/>
                  <a:pt x="828" y="1958"/>
                  <a:pt x="795" y="1958"/>
                </a:cubicBezTo>
                <a:cubicBezTo>
                  <a:pt x="675" y="1958"/>
                  <a:pt x="675" y="1958"/>
                  <a:pt x="675" y="1958"/>
                </a:cubicBezTo>
                <a:cubicBezTo>
                  <a:pt x="642" y="1958"/>
                  <a:pt x="615" y="1931"/>
                  <a:pt x="615" y="1898"/>
                </a:cubicBezTo>
                <a:cubicBezTo>
                  <a:pt x="615" y="1838"/>
                  <a:pt x="615" y="1838"/>
                  <a:pt x="615" y="1838"/>
                </a:cubicBezTo>
                <a:cubicBezTo>
                  <a:pt x="855" y="1838"/>
                  <a:pt x="855" y="1838"/>
                  <a:pt x="855" y="1838"/>
                </a:cubicBezTo>
                <a:lnTo>
                  <a:pt x="855" y="1898"/>
                </a:lnTo>
                <a:close/>
                <a:moveTo>
                  <a:pt x="975" y="1718"/>
                </a:moveTo>
                <a:cubicBezTo>
                  <a:pt x="495" y="1718"/>
                  <a:pt x="495" y="1718"/>
                  <a:pt x="495" y="1718"/>
                </a:cubicBezTo>
                <a:cubicBezTo>
                  <a:pt x="495" y="1590"/>
                  <a:pt x="495" y="1590"/>
                  <a:pt x="495" y="1590"/>
                </a:cubicBezTo>
                <a:cubicBezTo>
                  <a:pt x="975" y="1590"/>
                  <a:pt x="975" y="1590"/>
                  <a:pt x="975" y="1590"/>
                </a:cubicBezTo>
                <a:lnTo>
                  <a:pt x="975" y="1718"/>
                </a:lnTo>
                <a:close/>
                <a:moveTo>
                  <a:pt x="1062" y="1252"/>
                </a:moveTo>
                <a:cubicBezTo>
                  <a:pt x="1008" y="1288"/>
                  <a:pt x="975" y="1345"/>
                  <a:pt x="975" y="1406"/>
                </a:cubicBezTo>
                <a:cubicBezTo>
                  <a:pt x="975" y="1470"/>
                  <a:pt x="975" y="1470"/>
                  <a:pt x="975" y="1470"/>
                </a:cubicBezTo>
                <a:cubicBezTo>
                  <a:pt x="495" y="1470"/>
                  <a:pt x="495" y="1470"/>
                  <a:pt x="495" y="1470"/>
                </a:cubicBezTo>
                <a:cubicBezTo>
                  <a:pt x="495" y="1401"/>
                  <a:pt x="495" y="1401"/>
                  <a:pt x="495" y="1401"/>
                </a:cubicBezTo>
                <a:cubicBezTo>
                  <a:pt x="495" y="1343"/>
                  <a:pt x="464" y="1288"/>
                  <a:pt x="412" y="1255"/>
                </a:cubicBezTo>
                <a:cubicBezTo>
                  <a:pt x="205" y="1122"/>
                  <a:pt x="100" y="879"/>
                  <a:pt x="146" y="634"/>
                </a:cubicBezTo>
                <a:cubicBezTo>
                  <a:pt x="189" y="401"/>
                  <a:pt x="374" y="212"/>
                  <a:pt x="605" y="163"/>
                </a:cubicBezTo>
                <a:cubicBezTo>
                  <a:pt x="787" y="125"/>
                  <a:pt x="972" y="169"/>
                  <a:pt x="1113" y="284"/>
                </a:cubicBezTo>
                <a:cubicBezTo>
                  <a:pt x="1254" y="399"/>
                  <a:pt x="1335" y="568"/>
                  <a:pt x="1335" y="750"/>
                </a:cubicBezTo>
                <a:cubicBezTo>
                  <a:pt x="1335" y="953"/>
                  <a:pt x="1233" y="1141"/>
                  <a:pt x="1062" y="1252"/>
                </a:cubicBezTo>
                <a:close/>
                <a:moveTo>
                  <a:pt x="915" y="870"/>
                </a:moveTo>
                <a:cubicBezTo>
                  <a:pt x="915" y="945"/>
                  <a:pt x="867" y="1013"/>
                  <a:pt x="797" y="1039"/>
                </a:cubicBezTo>
                <a:cubicBezTo>
                  <a:pt x="796" y="1039"/>
                  <a:pt x="796" y="1039"/>
                  <a:pt x="795" y="1040"/>
                </a:cubicBezTo>
                <a:cubicBezTo>
                  <a:pt x="795" y="1110"/>
                  <a:pt x="795" y="1110"/>
                  <a:pt x="795" y="1110"/>
                </a:cubicBezTo>
                <a:cubicBezTo>
                  <a:pt x="795" y="1143"/>
                  <a:pt x="768" y="1170"/>
                  <a:pt x="735" y="1170"/>
                </a:cubicBezTo>
                <a:cubicBezTo>
                  <a:pt x="702" y="1170"/>
                  <a:pt x="675" y="1143"/>
                  <a:pt x="675" y="1110"/>
                </a:cubicBezTo>
                <a:cubicBezTo>
                  <a:pt x="675" y="1040"/>
                  <a:pt x="675" y="1040"/>
                  <a:pt x="675" y="1040"/>
                </a:cubicBezTo>
                <a:cubicBezTo>
                  <a:pt x="635" y="1027"/>
                  <a:pt x="598" y="1000"/>
                  <a:pt x="565" y="962"/>
                </a:cubicBezTo>
                <a:cubicBezTo>
                  <a:pt x="544" y="936"/>
                  <a:pt x="547" y="898"/>
                  <a:pt x="573" y="877"/>
                </a:cubicBezTo>
                <a:cubicBezTo>
                  <a:pt x="598" y="856"/>
                  <a:pt x="636" y="859"/>
                  <a:pt x="657" y="884"/>
                </a:cubicBezTo>
                <a:cubicBezTo>
                  <a:pt x="689" y="922"/>
                  <a:pt x="725" y="937"/>
                  <a:pt x="756" y="926"/>
                </a:cubicBezTo>
                <a:cubicBezTo>
                  <a:pt x="779" y="918"/>
                  <a:pt x="795" y="895"/>
                  <a:pt x="795" y="870"/>
                </a:cubicBezTo>
                <a:cubicBezTo>
                  <a:pt x="795" y="837"/>
                  <a:pt x="768" y="810"/>
                  <a:pt x="735" y="810"/>
                </a:cubicBezTo>
                <a:cubicBezTo>
                  <a:pt x="636" y="810"/>
                  <a:pt x="555" y="729"/>
                  <a:pt x="555" y="630"/>
                </a:cubicBezTo>
                <a:cubicBezTo>
                  <a:pt x="555" y="557"/>
                  <a:pt x="598" y="492"/>
                  <a:pt x="665" y="464"/>
                </a:cubicBezTo>
                <a:cubicBezTo>
                  <a:pt x="668" y="463"/>
                  <a:pt x="672" y="461"/>
                  <a:pt x="675" y="460"/>
                </a:cubicBezTo>
                <a:cubicBezTo>
                  <a:pt x="675" y="390"/>
                  <a:pt x="675" y="390"/>
                  <a:pt x="675" y="390"/>
                </a:cubicBezTo>
                <a:cubicBezTo>
                  <a:pt x="675" y="357"/>
                  <a:pt x="702" y="330"/>
                  <a:pt x="735" y="330"/>
                </a:cubicBezTo>
                <a:cubicBezTo>
                  <a:pt x="768" y="330"/>
                  <a:pt x="795" y="357"/>
                  <a:pt x="795" y="390"/>
                </a:cubicBezTo>
                <a:cubicBezTo>
                  <a:pt x="795" y="460"/>
                  <a:pt x="795" y="460"/>
                  <a:pt x="795" y="460"/>
                </a:cubicBezTo>
                <a:cubicBezTo>
                  <a:pt x="826" y="470"/>
                  <a:pt x="856" y="489"/>
                  <a:pt x="883" y="515"/>
                </a:cubicBezTo>
                <a:cubicBezTo>
                  <a:pt x="907" y="538"/>
                  <a:pt x="908" y="576"/>
                  <a:pt x="885" y="600"/>
                </a:cubicBezTo>
                <a:cubicBezTo>
                  <a:pt x="862" y="624"/>
                  <a:pt x="824" y="624"/>
                  <a:pt x="800" y="601"/>
                </a:cubicBezTo>
                <a:cubicBezTo>
                  <a:pt x="771" y="573"/>
                  <a:pt x="739" y="563"/>
                  <a:pt x="712" y="575"/>
                </a:cubicBezTo>
                <a:cubicBezTo>
                  <a:pt x="689" y="584"/>
                  <a:pt x="675" y="606"/>
                  <a:pt x="675" y="630"/>
                </a:cubicBezTo>
                <a:cubicBezTo>
                  <a:pt x="675" y="663"/>
                  <a:pt x="702" y="690"/>
                  <a:pt x="735" y="690"/>
                </a:cubicBezTo>
                <a:cubicBezTo>
                  <a:pt x="834" y="690"/>
                  <a:pt x="915" y="771"/>
                  <a:pt x="915" y="8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85" name="Freeform 358"/>
          <p:cNvSpPr>
            <a:spLocks noEditPoints="1"/>
          </p:cNvSpPr>
          <p:nvPr/>
        </p:nvSpPr>
        <p:spPr bwMode="auto">
          <a:xfrm>
            <a:off x="8229779" y="3910229"/>
            <a:ext cx="275655" cy="392417"/>
          </a:xfrm>
          <a:custGeom>
            <a:avLst/>
            <a:gdLst>
              <a:gd name="T0" fmla="*/ 64 w 1438"/>
              <a:gd name="T1" fmla="*/ 2048 h 2048"/>
              <a:gd name="T2" fmla="*/ 1204 w 1438"/>
              <a:gd name="T3" fmla="*/ 1988 h 2048"/>
              <a:gd name="T4" fmla="*/ 1158 w 1438"/>
              <a:gd name="T5" fmla="*/ 1740 h 2048"/>
              <a:gd name="T6" fmla="*/ 1084 w 1438"/>
              <a:gd name="T7" fmla="*/ 1450 h 2048"/>
              <a:gd name="T8" fmla="*/ 922 w 1438"/>
              <a:gd name="T9" fmla="*/ 1040 h 2048"/>
              <a:gd name="T10" fmla="*/ 1023 w 1438"/>
              <a:gd name="T11" fmla="*/ 847 h 2048"/>
              <a:gd name="T12" fmla="*/ 1391 w 1438"/>
              <a:gd name="T13" fmla="*/ 779 h 2048"/>
              <a:gd name="T14" fmla="*/ 973 w 1438"/>
              <a:gd name="T15" fmla="*/ 221 h 2048"/>
              <a:gd name="T16" fmla="*/ 1013 w 1438"/>
              <a:gd name="T17" fmla="*/ 25 h 2048"/>
              <a:gd name="T18" fmla="*/ 722 w 1438"/>
              <a:gd name="T19" fmla="*/ 82 h 2048"/>
              <a:gd name="T20" fmla="*/ 326 w 1438"/>
              <a:gd name="T21" fmla="*/ 281 h 2048"/>
              <a:gd name="T22" fmla="*/ 12 w 1438"/>
              <a:gd name="T23" fmla="*/ 963 h 2048"/>
              <a:gd name="T24" fmla="*/ 21 w 1438"/>
              <a:gd name="T25" fmla="*/ 1061 h 2048"/>
              <a:gd name="T26" fmla="*/ 97 w 1438"/>
              <a:gd name="T27" fmla="*/ 1168 h 2048"/>
              <a:gd name="T28" fmla="*/ 4 w 1438"/>
              <a:gd name="T29" fmla="*/ 1620 h 2048"/>
              <a:gd name="T30" fmla="*/ 4 w 1438"/>
              <a:gd name="T31" fmla="*/ 1860 h 2048"/>
              <a:gd name="T32" fmla="*/ 131 w 1438"/>
              <a:gd name="T33" fmla="*/ 977 h 2048"/>
              <a:gd name="T34" fmla="*/ 706 w 1438"/>
              <a:gd name="T35" fmla="*/ 283 h 2048"/>
              <a:gd name="T36" fmla="*/ 876 w 1438"/>
              <a:gd name="T37" fmla="*/ 133 h 2048"/>
              <a:gd name="T38" fmla="*/ 864 w 1438"/>
              <a:gd name="T39" fmla="*/ 285 h 2048"/>
              <a:gd name="T40" fmla="*/ 1288 w 1438"/>
              <a:gd name="T41" fmla="*/ 663 h 2048"/>
              <a:gd name="T42" fmla="*/ 1118 w 1438"/>
              <a:gd name="T43" fmla="*/ 760 h 2048"/>
              <a:gd name="T44" fmla="*/ 997 w 1438"/>
              <a:gd name="T45" fmla="*/ 726 h 2048"/>
              <a:gd name="T46" fmla="*/ 586 w 1438"/>
              <a:gd name="T47" fmla="*/ 617 h 2048"/>
              <a:gd name="T48" fmla="*/ 502 w 1438"/>
              <a:gd name="T49" fmla="*/ 702 h 2048"/>
              <a:gd name="T50" fmla="*/ 702 w 1438"/>
              <a:gd name="T51" fmla="*/ 995 h 2048"/>
              <a:gd name="T52" fmla="*/ 964 w 1438"/>
              <a:gd name="T53" fmla="*/ 1267 h 2048"/>
              <a:gd name="T54" fmla="*/ 244 w 1438"/>
              <a:gd name="T55" fmla="*/ 1440 h 2048"/>
              <a:gd name="T56" fmla="*/ 131 w 1438"/>
              <a:gd name="T57" fmla="*/ 977 h 2048"/>
              <a:gd name="T58" fmla="*/ 1024 w 1438"/>
              <a:gd name="T59" fmla="*/ 1560 h 2048"/>
              <a:gd name="T60" fmla="*/ 1024 w 1438"/>
              <a:gd name="T61" fmla="*/ 1680 h 2048"/>
              <a:gd name="T62" fmla="*/ 124 w 1438"/>
              <a:gd name="T63" fmla="*/ 1620 h 2048"/>
              <a:gd name="T64" fmla="*/ 124 w 1438"/>
              <a:gd name="T65" fmla="*/ 1860 h 2048"/>
              <a:gd name="T66" fmla="*/ 1024 w 1438"/>
              <a:gd name="T67" fmla="*/ 1800 h 2048"/>
              <a:gd name="T68" fmla="*/ 1084 w 1438"/>
              <a:gd name="T69" fmla="*/ 1928 h 2048"/>
              <a:gd name="T70" fmla="*/ 124 w 1438"/>
              <a:gd name="T71" fmla="*/ 1860 h 2048"/>
              <a:gd name="T72" fmla="*/ 784 w 1438"/>
              <a:gd name="T73" fmla="*/ 480 h 2048"/>
              <a:gd name="T74" fmla="*/ 784 w 1438"/>
              <a:gd name="T75" fmla="*/ 60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38" h="2048">
                <a:moveTo>
                  <a:pt x="4" y="1988"/>
                </a:moveTo>
                <a:cubicBezTo>
                  <a:pt x="4" y="2021"/>
                  <a:pt x="31" y="2048"/>
                  <a:pt x="64" y="2048"/>
                </a:cubicBezTo>
                <a:cubicBezTo>
                  <a:pt x="1144" y="2048"/>
                  <a:pt x="1144" y="2048"/>
                  <a:pt x="1144" y="2048"/>
                </a:cubicBezTo>
                <a:cubicBezTo>
                  <a:pt x="1177" y="2048"/>
                  <a:pt x="1204" y="2021"/>
                  <a:pt x="1204" y="1988"/>
                </a:cubicBezTo>
                <a:cubicBezTo>
                  <a:pt x="1204" y="1860"/>
                  <a:pt x="1204" y="1860"/>
                  <a:pt x="1204" y="1860"/>
                </a:cubicBezTo>
                <a:cubicBezTo>
                  <a:pt x="1204" y="1814"/>
                  <a:pt x="1187" y="1772"/>
                  <a:pt x="1158" y="1740"/>
                </a:cubicBezTo>
                <a:cubicBezTo>
                  <a:pt x="1187" y="1708"/>
                  <a:pt x="1204" y="1666"/>
                  <a:pt x="1204" y="1620"/>
                </a:cubicBezTo>
                <a:cubicBezTo>
                  <a:pt x="1204" y="1542"/>
                  <a:pt x="1154" y="1475"/>
                  <a:pt x="1084" y="1450"/>
                </a:cubicBezTo>
                <a:cubicBezTo>
                  <a:pt x="1084" y="1267"/>
                  <a:pt x="1084" y="1267"/>
                  <a:pt x="1084" y="1267"/>
                </a:cubicBezTo>
                <a:cubicBezTo>
                  <a:pt x="1084" y="1165"/>
                  <a:pt x="1019" y="1073"/>
                  <a:pt x="922" y="1040"/>
                </a:cubicBezTo>
                <a:cubicBezTo>
                  <a:pt x="841" y="1011"/>
                  <a:pt x="808" y="954"/>
                  <a:pt x="794" y="900"/>
                </a:cubicBezTo>
                <a:cubicBezTo>
                  <a:pt x="850" y="897"/>
                  <a:pt x="931" y="887"/>
                  <a:pt x="1023" y="847"/>
                </a:cubicBezTo>
                <a:cubicBezTo>
                  <a:pt x="1064" y="867"/>
                  <a:pt x="1064" y="867"/>
                  <a:pt x="1064" y="867"/>
                </a:cubicBezTo>
                <a:cubicBezTo>
                  <a:pt x="1199" y="935"/>
                  <a:pt x="1333" y="872"/>
                  <a:pt x="1391" y="779"/>
                </a:cubicBezTo>
                <a:cubicBezTo>
                  <a:pt x="1438" y="703"/>
                  <a:pt x="1426" y="618"/>
                  <a:pt x="1362" y="569"/>
                </a:cubicBezTo>
                <a:cubicBezTo>
                  <a:pt x="973" y="221"/>
                  <a:pt x="973" y="221"/>
                  <a:pt x="973" y="221"/>
                </a:cubicBezTo>
                <a:cubicBezTo>
                  <a:pt x="1021" y="79"/>
                  <a:pt x="1021" y="79"/>
                  <a:pt x="1021" y="79"/>
                </a:cubicBezTo>
                <a:cubicBezTo>
                  <a:pt x="1027" y="61"/>
                  <a:pt x="1024" y="40"/>
                  <a:pt x="1013" y="25"/>
                </a:cubicBezTo>
                <a:cubicBezTo>
                  <a:pt x="1001" y="9"/>
                  <a:pt x="983" y="0"/>
                  <a:pt x="964" y="0"/>
                </a:cubicBezTo>
                <a:cubicBezTo>
                  <a:pt x="872" y="0"/>
                  <a:pt x="791" y="28"/>
                  <a:pt x="722" y="82"/>
                </a:cubicBezTo>
                <a:cubicBezTo>
                  <a:pt x="678" y="117"/>
                  <a:pt x="649" y="155"/>
                  <a:pt x="632" y="181"/>
                </a:cubicBezTo>
                <a:cubicBezTo>
                  <a:pt x="515" y="186"/>
                  <a:pt x="412" y="219"/>
                  <a:pt x="326" y="281"/>
                </a:cubicBezTo>
                <a:cubicBezTo>
                  <a:pt x="247" y="336"/>
                  <a:pt x="182" y="414"/>
                  <a:pt x="132" y="513"/>
                </a:cubicBezTo>
                <a:cubicBezTo>
                  <a:pt x="44" y="684"/>
                  <a:pt x="22" y="873"/>
                  <a:pt x="12" y="963"/>
                </a:cubicBezTo>
                <a:cubicBezTo>
                  <a:pt x="10" y="977"/>
                  <a:pt x="8" y="993"/>
                  <a:pt x="7" y="999"/>
                </a:cubicBezTo>
                <a:cubicBezTo>
                  <a:pt x="0" y="1021"/>
                  <a:pt x="5" y="1044"/>
                  <a:pt x="21" y="1061"/>
                </a:cubicBezTo>
                <a:cubicBezTo>
                  <a:pt x="27" y="1067"/>
                  <a:pt x="33" y="1072"/>
                  <a:pt x="39" y="1078"/>
                </a:cubicBezTo>
                <a:cubicBezTo>
                  <a:pt x="66" y="1104"/>
                  <a:pt x="83" y="1120"/>
                  <a:pt x="97" y="1168"/>
                </a:cubicBezTo>
                <a:cubicBezTo>
                  <a:pt x="113" y="1225"/>
                  <a:pt x="122" y="1315"/>
                  <a:pt x="124" y="1450"/>
                </a:cubicBezTo>
                <a:cubicBezTo>
                  <a:pt x="54" y="1475"/>
                  <a:pt x="4" y="1542"/>
                  <a:pt x="4" y="1620"/>
                </a:cubicBezTo>
                <a:cubicBezTo>
                  <a:pt x="4" y="1666"/>
                  <a:pt x="21" y="1708"/>
                  <a:pt x="50" y="1740"/>
                </a:cubicBezTo>
                <a:cubicBezTo>
                  <a:pt x="21" y="1772"/>
                  <a:pt x="4" y="1814"/>
                  <a:pt x="4" y="1860"/>
                </a:cubicBezTo>
                <a:lnTo>
                  <a:pt x="4" y="1988"/>
                </a:lnTo>
                <a:close/>
                <a:moveTo>
                  <a:pt x="131" y="977"/>
                </a:moveTo>
                <a:cubicBezTo>
                  <a:pt x="151" y="810"/>
                  <a:pt x="210" y="300"/>
                  <a:pt x="664" y="300"/>
                </a:cubicBezTo>
                <a:cubicBezTo>
                  <a:pt x="679" y="300"/>
                  <a:pt x="694" y="294"/>
                  <a:pt x="706" y="283"/>
                </a:cubicBezTo>
                <a:cubicBezTo>
                  <a:pt x="712" y="277"/>
                  <a:pt x="716" y="270"/>
                  <a:pt x="722" y="261"/>
                </a:cubicBezTo>
                <a:cubicBezTo>
                  <a:pt x="752" y="215"/>
                  <a:pt x="798" y="158"/>
                  <a:pt x="876" y="133"/>
                </a:cubicBezTo>
                <a:cubicBezTo>
                  <a:pt x="847" y="221"/>
                  <a:pt x="847" y="221"/>
                  <a:pt x="847" y="221"/>
                </a:cubicBezTo>
                <a:cubicBezTo>
                  <a:pt x="839" y="244"/>
                  <a:pt x="846" y="269"/>
                  <a:pt x="864" y="285"/>
                </a:cubicBezTo>
                <a:cubicBezTo>
                  <a:pt x="1284" y="660"/>
                  <a:pt x="1284" y="660"/>
                  <a:pt x="1284" y="660"/>
                </a:cubicBezTo>
                <a:cubicBezTo>
                  <a:pt x="1285" y="661"/>
                  <a:pt x="1287" y="662"/>
                  <a:pt x="1288" y="663"/>
                </a:cubicBezTo>
                <a:cubicBezTo>
                  <a:pt x="1303" y="674"/>
                  <a:pt x="1303" y="692"/>
                  <a:pt x="1289" y="716"/>
                </a:cubicBezTo>
                <a:cubicBezTo>
                  <a:pt x="1265" y="754"/>
                  <a:pt x="1198" y="800"/>
                  <a:pt x="1118" y="760"/>
                </a:cubicBezTo>
                <a:cubicBezTo>
                  <a:pt x="1051" y="726"/>
                  <a:pt x="1051" y="726"/>
                  <a:pt x="1051" y="726"/>
                </a:cubicBezTo>
                <a:cubicBezTo>
                  <a:pt x="1034" y="718"/>
                  <a:pt x="1014" y="718"/>
                  <a:pt x="997" y="726"/>
                </a:cubicBezTo>
                <a:cubicBezTo>
                  <a:pt x="889" y="781"/>
                  <a:pt x="793" y="781"/>
                  <a:pt x="749" y="780"/>
                </a:cubicBezTo>
                <a:cubicBezTo>
                  <a:pt x="586" y="617"/>
                  <a:pt x="586" y="617"/>
                  <a:pt x="586" y="617"/>
                </a:cubicBezTo>
                <a:cubicBezTo>
                  <a:pt x="563" y="594"/>
                  <a:pt x="525" y="594"/>
                  <a:pt x="502" y="617"/>
                </a:cubicBezTo>
                <a:cubicBezTo>
                  <a:pt x="478" y="641"/>
                  <a:pt x="478" y="679"/>
                  <a:pt x="502" y="702"/>
                </a:cubicBezTo>
                <a:cubicBezTo>
                  <a:pt x="667" y="868"/>
                  <a:pt x="667" y="868"/>
                  <a:pt x="667" y="868"/>
                </a:cubicBezTo>
                <a:cubicBezTo>
                  <a:pt x="670" y="895"/>
                  <a:pt x="677" y="944"/>
                  <a:pt x="702" y="995"/>
                </a:cubicBezTo>
                <a:cubicBezTo>
                  <a:pt x="738" y="1070"/>
                  <a:pt x="801" y="1124"/>
                  <a:pt x="883" y="1153"/>
                </a:cubicBezTo>
                <a:cubicBezTo>
                  <a:pt x="931" y="1170"/>
                  <a:pt x="964" y="1216"/>
                  <a:pt x="964" y="1267"/>
                </a:cubicBezTo>
                <a:cubicBezTo>
                  <a:pt x="964" y="1440"/>
                  <a:pt x="964" y="1440"/>
                  <a:pt x="964" y="1440"/>
                </a:cubicBezTo>
                <a:cubicBezTo>
                  <a:pt x="244" y="1440"/>
                  <a:pt x="244" y="1440"/>
                  <a:pt x="244" y="1440"/>
                </a:cubicBezTo>
                <a:cubicBezTo>
                  <a:pt x="239" y="1130"/>
                  <a:pt x="196" y="1064"/>
                  <a:pt x="129" y="997"/>
                </a:cubicBezTo>
                <a:cubicBezTo>
                  <a:pt x="129" y="991"/>
                  <a:pt x="130" y="985"/>
                  <a:pt x="131" y="977"/>
                </a:cubicBezTo>
                <a:close/>
                <a:moveTo>
                  <a:pt x="184" y="1560"/>
                </a:moveTo>
                <a:cubicBezTo>
                  <a:pt x="1024" y="1560"/>
                  <a:pt x="1024" y="1560"/>
                  <a:pt x="1024" y="1560"/>
                </a:cubicBezTo>
                <a:cubicBezTo>
                  <a:pt x="1057" y="1560"/>
                  <a:pt x="1084" y="1587"/>
                  <a:pt x="1084" y="1620"/>
                </a:cubicBezTo>
                <a:cubicBezTo>
                  <a:pt x="1084" y="1653"/>
                  <a:pt x="1057" y="1680"/>
                  <a:pt x="1024" y="1680"/>
                </a:cubicBezTo>
                <a:cubicBezTo>
                  <a:pt x="184" y="1680"/>
                  <a:pt x="184" y="1680"/>
                  <a:pt x="184" y="1680"/>
                </a:cubicBezTo>
                <a:cubicBezTo>
                  <a:pt x="151" y="1680"/>
                  <a:pt x="124" y="1653"/>
                  <a:pt x="124" y="1620"/>
                </a:cubicBezTo>
                <a:cubicBezTo>
                  <a:pt x="124" y="1587"/>
                  <a:pt x="151" y="1560"/>
                  <a:pt x="184" y="1560"/>
                </a:cubicBezTo>
                <a:close/>
                <a:moveTo>
                  <a:pt x="124" y="1860"/>
                </a:moveTo>
                <a:cubicBezTo>
                  <a:pt x="124" y="1827"/>
                  <a:pt x="151" y="1800"/>
                  <a:pt x="184" y="1800"/>
                </a:cubicBezTo>
                <a:cubicBezTo>
                  <a:pt x="1024" y="1800"/>
                  <a:pt x="1024" y="1800"/>
                  <a:pt x="1024" y="1800"/>
                </a:cubicBezTo>
                <a:cubicBezTo>
                  <a:pt x="1057" y="1800"/>
                  <a:pt x="1084" y="1827"/>
                  <a:pt x="1084" y="1860"/>
                </a:cubicBezTo>
                <a:cubicBezTo>
                  <a:pt x="1084" y="1928"/>
                  <a:pt x="1084" y="1928"/>
                  <a:pt x="1084" y="1928"/>
                </a:cubicBezTo>
                <a:cubicBezTo>
                  <a:pt x="124" y="1928"/>
                  <a:pt x="124" y="1928"/>
                  <a:pt x="124" y="1928"/>
                </a:cubicBezTo>
                <a:lnTo>
                  <a:pt x="124" y="1860"/>
                </a:lnTo>
                <a:close/>
                <a:moveTo>
                  <a:pt x="724" y="540"/>
                </a:moveTo>
                <a:cubicBezTo>
                  <a:pt x="724" y="507"/>
                  <a:pt x="751" y="480"/>
                  <a:pt x="784" y="480"/>
                </a:cubicBezTo>
                <a:cubicBezTo>
                  <a:pt x="817" y="480"/>
                  <a:pt x="844" y="507"/>
                  <a:pt x="844" y="540"/>
                </a:cubicBezTo>
                <a:cubicBezTo>
                  <a:pt x="844" y="573"/>
                  <a:pt x="817" y="600"/>
                  <a:pt x="784" y="600"/>
                </a:cubicBezTo>
                <a:cubicBezTo>
                  <a:pt x="751" y="600"/>
                  <a:pt x="724" y="573"/>
                  <a:pt x="724" y="5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86" name="Freeform 365"/>
          <p:cNvSpPr>
            <a:spLocks noEditPoints="1"/>
          </p:cNvSpPr>
          <p:nvPr/>
        </p:nvSpPr>
        <p:spPr bwMode="auto">
          <a:xfrm>
            <a:off x="8167467" y="4581554"/>
            <a:ext cx="400279" cy="400044"/>
          </a:xfrm>
          <a:custGeom>
            <a:avLst/>
            <a:gdLst>
              <a:gd name="T0" fmla="*/ 461 w 2089"/>
              <a:gd name="T1" fmla="*/ 2088 h 2088"/>
              <a:gd name="T2" fmla="*/ 1966 w 2089"/>
              <a:gd name="T3" fmla="*/ 757 h 2088"/>
              <a:gd name="T4" fmla="*/ 1966 w 2089"/>
              <a:gd name="T5" fmla="*/ 163 h 2088"/>
              <a:gd name="T6" fmla="*/ 164 w 2089"/>
              <a:gd name="T7" fmla="*/ 1372 h 2088"/>
              <a:gd name="T8" fmla="*/ 1453 w 2089"/>
              <a:gd name="T9" fmla="*/ 1101 h 2088"/>
              <a:gd name="T10" fmla="*/ 669 w 2089"/>
              <a:gd name="T11" fmla="*/ 1461 h 2088"/>
              <a:gd name="T12" fmla="*/ 718 w 2089"/>
              <a:gd name="T13" fmla="*/ 1326 h 2088"/>
              <a:gd name="T14" fmla="*/ 1008 w 2089"/>
              <a:gd name="T15" fmla="*/ 1376 h 2088"/>
              <a:gd name="T16" fmla="*/ 1410 w 2089"/>
              <a:gd name="T17" fmla="*/ 899 h 2088"/>
              <a:gd name="T18" fmla="*/ 1311 w 2089"/>
              <a:gd name="T19" fmla="*/ 738 h 2088"/>
              <a:gd name="T20" fmla="*/ 1406 w 2089"/>
              <a:gd name="T21" fmla="*/ 639 h 2088"/>
              <a:gd name="T22" fmla="*/ 1540 w 2089"/>
              <a:gd name="T23" fmla="*/ 889 h 2088"/>
              <a:gd name="T24" fmla="*/ 1537 w 2089"/>
              <a:gd name="T25" fmla="*/ 592 h 2088"/>
              <a:gd name="T26" fmla="*/ 1627 w 2089"/>
              <a:gd name="T27" fmla="*/ 418 h 2088"/>
              <a:gd name="T28" fmla="*/ 1711 w 2089"/>
              <a:gd name="T29" fmla="*/ 503 h 2088"/>
              <a:gd name="T30" fmla="*/ 1537 w 2089"/>
              <a:gd name="T31" fmla="*/ 592 h 2088"/>
              <a:gd name="T32" fmla="*/ 1457 w 2089"/>
              <a:gd name="T33" fmla="*/ 248 h 2088"/>
              <a:gd name="T34" fmla="*/ 1969 w 2089"/>
              <a:gd name="T35" fmla="*/ 460 h 2088"/>
              <a:gd name="T36" fmla="*/ 1660 w 2089"/>
              <a:gd name="T37" fmla="*/ 893 h 2088"/>
              <a:gd name="T38" fmla="*/ 1636 w 2089"/>
              <a:gd name="T39" fmla="*/ 748 h 2088"/>
              <a:gd name="T40" fmla="*/ 1796 w 2089"/>
              <a:gd name="T41" fmla="*/ 333 h 2088"/>
              <a:gd name="T42" fmla="*/ 1542 w 2089"/>
              <a:gd name="T43" fmla="*/ 333 h 2088"/>
              <a:gd name="T44" fmla="*/ 1238 w 2089"/>
              <a:gd name="T45" fmla="*/ 892 h 2088"/>
              <a:gd name="T46" fmla="*/ 1273 w 2089"/>
              <a:gd name="T47" fmla="*/ 941 h 2088"/>
              <a:gd name="T48" fmla="*/ 1142 w 2089"/>
              <a:gd name="T49" fmla="*/ 987 h 2088"/>
              <a:gd name="T50" fmla="*/ 935 w 2089"/>
              <a:gd name="T51" fmla="*/ 771 h 2088"/>
              <a:gd name="T52" fmla="*/ 959 w 2089"/>
              <a:gd name="T53" fmla="*/ 916 h 2088"/>
              <a:gd name="T54" fmla="*/ 775 w 2089"/>
              <a:gd name="T55" fmla="*/ 934 h 2088"/>
              <a:gd name="T56" fmla="*/ 935 w 2089"/>
              <a:gd name="T57" fmla="*/ 771 h 2088"/>
              <a:gd name="T58" fmla="*/ 987 w 2089"/>
              <a:gd name="T59" fmla="*/ 1142 h 2088"/>
              <a:gd name="T60" fmla="*/ 927 w 2089"/>
              <a:gd name="T61" fmla="*/ 1287 h 2088"/>
              <a:gd name="T62" fmla="*/ 638 w 2089"/>
              <a:gd name="T63" fmla="*/ 1237 h 2088"/>
              <a:gd name="T64" fmla="*/ 333 w 2089"/>
              <a:gd name="T65" fmla="*/ 1796 h 2088"/>
              <a:gd name="T66" fmla="*/ 740 w 2089"/>
              <a:gd name="T67" fmla="*/ 1644 h 2088"/>
              <a:gd name="T68" fmla="*/ 885 w 2089"/>
              <a:gd name="T69" fmla="*/ 1668 h 2088"/>
              <a:gd name="T70" fmla="*/ 249 w 2089"/>
              <a:gd name="T71" fmla="*/ 1881 h 2088"/>
              <a:gd name="T72" fmla="*/ 563 w 2089"/>
              <a:gd name="T73" fmla="*/ 1142 h 2088"/>
              <a:gd name="T74" fmla="*/ 503 w 2089"/>
              <a:gd name="T75" fmla="*/ 1711 h 2088"/>
              <a:gd name="T76" fmla="*/ 401 w 2089"/>
              <a:gd name="T77" fmla="*/ 1669 h 2088"/>
              <a:gd name="T78" fmla="*/ 544 w 2089"/>
              <a:gd name="T79" fmla="*/ 1500 h 2088"/>
              <a:gd name="T80" fmla="*/ 629 w 2089"/>
              <a:gd name="T81" fmla="*/ 1585 h 20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89" h="2088">
                <a:moveTo>
                  <a:pt x="164" y="1965"/>
                </a:moveTo>
                <a:cubicBezTo>
                  <a:pt x="243" y="2045"/>
                  <a:pt x="349" y="2088"/>
                  <a:pt x="461" y="2088"/>
                </a:cubicBezTo>
                <a:cubicBezTo>
                  <a:pt x="573" y="2088"/>
                  <a:pt x="678" y="2045"/>
                  <a:pt x="758" y="1965"/>
                </a:cubicBezTo>
                <a:cubicBezTo>
                  <a:pt x="1966" y="757"/>
                  <a:pt x="1966" y="757"/>
                  <a:pt x="1966" y="757"/>
                </a:cubicBezTo>
                <a:cubicBezTo>
                  <a:pt x="2045" y="678"/>
                  <a:pt x="2089" y="572"/>
                  <a:pt x="2089" y="460"/>
                </a:cubicBezTo>
                <a:cubicBezTo>
                  <a:pt x="2089" y="348"/>
                  <a:pt x="2045" y="243"/>
                  <a:pt x="1966" y="163"/>
                </a:cubicBezTo>
                <a:cubicBezTo>
                  <a:pt x="1802" y="0"/>
                  <a:pt x="1536" y="0"/>
                  <a:pt x="1372" y="163"/>
                </a:cubicBezTo>
                <a:cubicBezTo>
                  <a:pt x="164" y="1372"/>
                  <a:pt x="164" y="1372"/>
                  <a:pt x="164" y="1372"/>
                </a:cubicBezTo>
                <a:cubicBezTo>
                  <a:pt x="0" y="1535"/>
                  <a:pt x="0" y="1802"/>
                  <a:pt x="164" y="1965"/>
                </a:cubicBezTo>
                <a:close/>
                <a:moveTo>
                  <a:pt x="1453" y="1101"/>
                </a:moveTo>
                <a:cubicBezTo>
                  <a:pt x="1093" y="1461"/>
                  <a:pt x="1093" y="1461"/>
                  <a:pt x="1093" y="1461"/>
                </a:cubicBezTo>
                <a:cubicBezTo>
                  <a:pt x="976" y="1578"/>
                  <a:pt x="786" y="1578"/>
                  <a:pt x="669" y="1461"/>
                </a:cubicBezTo>
                <a:cubicBezTo>
                  <a:pt x="654" y="1446"/>
                  <a:pt x="642" y="1431"/>
                  <a:pt x="630" y="1414"/>
                </a:cubicBezTo>
                <a:cubicBezTo>
                  <a:pt x="718" y="1326"/>
                  <a:pt x="718" y="1326"/>
                  <a:pt x="718" y="1326"/>
                </a:cubicBezTo>
                <a:cubicBezTo>
                  <a:pt x="727" y="1344"/>
                  <a:pt x="739" y="1361"/>
                  <a:pt x="753" y="1376"/>
                </a:cubicBezTo>
                <a:cubicBezTo>
                  <a:pt x="824" y="1446"/>
                  <a:pt x="938" y="1446"/>
                  <a:pt x="1008" y="1376"/>
                </a:cubicBezTo>
                <a:cubicBezTo>
                  <a:pt x="1023" y="1361"/>
                  <a:pt x="1331" y="1053"/>
                  <a:pt x="1357" y="1026"/>
                </a:cubicBezTo>
                <a:cubicBezTo>
                  <a:pt x="1391" y="992"/>
                  <a:pt x="1410" y="947"/>
                  <a:pt x="1410" y="899"/>
                </a:cubicBezTo>
                <a:cubicBezTo>
                  <a:pt x="1410" y="851"/>
                  <a:pt x="1391" y="806"/>
                  <a:pt x="1357" y="772"/>
                </a:cubicBezTo>
                <a:cubicBezTo>
                  <a:pt x="1344" y="758"/>
                  <a:pt x="1328" y="747"/>
                  <a:pt x="1311" y="738"/>
                </a:cubicBezTo>
                <a:cubicBezTo>
                  <a:pt x="1314" y="732"/>
                  <a:pt x="1318" y="727"/>
                  <a:pt x="1322" y="722"/>
                </a:cubicBezTo>
                <a:cubicBezTo>
                  <a:pt x="1406" y="639"/>
                  <a:pt x="1406" y="639"/>
                  <a:pt x="1406" y="639"/>
                </a:cubicBezTo>
                <a:cubicBezTo>
                  <a:pt x="1423" y="650"/>
                  <a:pt x="1438" y="662"/>
                  <a:pt x="1453" y="677"/>
                </a:cubicBezTo>
                <a:cubicBezTo>
                  <a:pt x="1509" y="733"/>
                  <a:pt x="1540" y="808"/>
                  <a:pt x="1540" y="889"/>
                </a:cubicBezTo>
                <a:cubicBezTo>
                  <a:pt x="1540" y="969"/>
                  <a:pt x="1509" y="1044"/>
                  <a:pt x="1453" y="1101"/>
                </a:cubicBezTo>
                <a:close/>
                <a:moveTo>
                  <a:pt x="1537" y="592"/>
                </a:moveTo>
                <a:cubicBezTo>
                  <a:pt x="1523" y="578"/>
                  <a:pt x="1508" y="564"/>
                  <a:pt x="1492" y="552"/>
                </a:cubicBezTo>
                <a:cubicBezTo>
                  <a:pt x="1627" y="418"/>
                  <a:pt x="1627" y="418"/>
                  <a:pt x="1627" y="418"/>
                </a:cubicBezTo>
                <a:cubicBezTo>
                  <a:pt x="1650" y="394"/>
                  <a:pt x="1688" y="394"/>
                  <a:pt x="1711" y="418"/>
                </a:cubicBezTo>
                <a:cubicBezTo>
                  <a:pt x="1735" y="441"/>
                  <a:pt x="1735" y="479"/>
                  <a:pt x="1711" y="503"/>
                </a:cubicBezTo>
                <a:cubicBezTo>
                  <a:pt x="1577" y="637"/>
                  <a:pt x="1577" y="637"/>
                  <a:pt x="1577" y="637"/>
                </a:cubicBezTo>
                <a:cubicBezTo>
                  <a:pt x="1565" y="621"/>
                  <a:pt x="1552" y="606"/>
                  <a:pt x="1537" y="592"/>
                </a:cubicBezTo>
                <a:close/>
                <a:moveTo>
                  <a:pt x="1142" y="563"/>
                </a:moveTo>
                <a:cubicBezTo>
                  <a:pt x="1457" y="248"/>
                  <a:pt x="1457" y="248"/>
                  <a:pt x="1457" y="248"/>
                </a:cubicBezTo>
                <a:cubicBezTo>
                  <a:pt x="1574" y="131"/>
                  <a:pt x="1764" y="131"/>
                  <a:pt x="1881" y="248"/>
                </a:cubicBezTo>
                <a:cubicBezTo>
                  <a:pt x="1938" y="305"/>
                  <a:pt x="1969" y="380"/>
                  <a:pt x="1969" y="460"/>
                </a:cubicBezTo>
                <a:cubicBezTo>
                  <a:pt x="1969" y="540"/>
                  <a:pt x="1938" y="616"/>
                  <a:pt x="1881" y="672"/>
                </a:cubicBezTo>
                <a:cubicBezTo>
                  <a:pt x="1660" y="893"/>
                  <a:pt x="1660" y="893"/>
                  <a:pt x="1660" y="893"/>
                </a:cubicBezTo>
                <a:cubicBezTo>
                  <a:pt x="1660" y="892"/>
                  <a:pt x="1660" y="890"/>
                  <a:pt x="1660" y="889"/>
                </a:cubicBezTo>
                <a:cubicBezTo>
                  <a:pt x="1660" y="840"/>
                  <a:pt x="1652" y="792"/>
                  <a:pt x="1636" y="748"/>
                </a:cubicBezTo>
                <a:cubicBezTo>
                  <a:pt x="1796" y="588"/>
                  <a:pt x="1796" y="588"/>
                  <a:pt x="1796" y="588"/>
                </a:cubicBezTo>
                <a:cubicBezTo>
                  <a:pt x="1866" y="517"/>
                  <a:pt x="1866" y="403"/>
                  <a:pt x="1796" y="333"/>
                </a:cubicBezTo>
                <a:cubicBezTo>
                  <a:pt x="1762" y="299"/>
                  <a:pt x="1717" y="280"/>
                  <a:pt x="1669" y="280"/>
                </a:cubicBezTo>
                <a:cubicBezTo>
                  <a:pt x="1673" y="280"/>
                  <a:pt x="1600" y="275"/>
                  <a:pt x="1542" y="333"/>
                </a:cubicBezTo>
                <a:cubicBezTo>
                  <a:pt x="1238" y="637"/>
                  <a:pt x="1238" y="637"/>
                  <a:pt x="1238" y="637"/>
                </a:cubicBezTo>
                <a:cubicBezTo>
                  <a:pt x="1167" y="707"/>
                  <a:pt x="1167" y="822"/>
                  <a:pt x="1238" y="892"/>
                </a:cubicBezTo>
                <a:cubicBezTo>
                  <a:pt x="1251" y="906"/>
                  <a:pt x="1267" y="917"/>
                  <a:pt x="1284" y="925"/>
                </a:cubicBezTo>
                <a:cubicBezTo>
                  <a:pt x="1281" y="931"/>
                  <a:pt x="1277" y="937"/>
                  <a:pt x="1273" y="941"/>
                </a:cubicBezTo>
                <a:cubicBezTo>
                  <a:pt x="1189" y="1025"/>
                  <a:pt x="1189" y="1025"/>
                  <a:pt x="1189" y="1025"/>
                </a:cubicBezTo>
                <a:cubicBezTo>
                  <a:pt x="1172" y="1014"/>
                  <a:pt x="1157" y="1001"/>
                  <a:pt x="1142" y="987"/>
                </a:cubicBezTo>
                <a:cubicBezTo>
                  <a:pt x="1025" y="870"/>
                  <a:pt x="1025" y="680"/>
                  <a:pt x="1142" y="563"/>
                </a:cubicBezTo>
                <a:close/>
                <a:moveTo>
                  <a:pt x="935" y="771"/>
                </a:moveTo>
                <a:cubicBezTo>
                  <a:pt x="935" y="772"/>
                  <a:pt x="935" y="773"/>
                  <a:pt x="935" y="775"/>
                </a:cubicBezTo>
                <a:cubicBezTo>
                  <a:pt x="935" y="824"/>
                  <a:pt x="943" y="871"/>
                  <a:pt x="959" y="916"/>
                </a:cubicBezTo>
                <a:cubicBezTo>
                  <a:pt x="917" y="958"/>
                  <a:pt x="917" y="958"/>
                  <a:pt x="917" y="958"/>
                </a:cubicBezTo>
                <a:cubicBezTo>
                  <a:pt x="872" y="942"/>
                  <a:pt x="824" y="934"/>
                  <a:pt x="775" y="934"/>
                </a:cubicBezTo>
                <a:cubicBezTo>
                  <a:pt x="774" y="934"/>
                  <a:pt x="772" y="934"/>
                  <a:pt x="771" y="934"/>
                </a:cubicBezTo>
                <a:lnTo>
                  <a:pt x="935" y="771"/>
                </a:lnTo>
                <a:close/>
                <a:moveTo>
                  <a:pt x="563" y="1142"/>
                </a:moveTo>
                <a:cubicBezTo>
                  <a:pt x="680" y="1025"/>
                  <a:pt x="870" y="1024"/>
                  <a:pt x="987" y="1142"/>
                </a:cubicBezTo>
                <a:cubicBezTo>
                  <a:pt x="1002" y="1156"/>
                  <a:pt x="1015" y="1172"/>
                  <a:pt x="1026" y="1189"/>
                </a:cubicBezTo>
                <a:cubicBezTo>
                  <a:pt x="927" y="1287"/>
                  <a:pt x="927" y="1287"/>
                  <a:pt x="927" y="1287"/>
                </a:cubicBezTo>
                <a:cubicBezTo>
                  <a:pt x="919" y="1268"/>
                  <a:pt x="907" y="1252"/>
                  <a:pt x="892" y="1237"/>
                </a:cubicBezTo>
                <a:cubicBezTo>
                  <a:pt x="822" y="1167"/>
                  <a:pt x="708" y="1167"/>
                  <a:pt x="638" y="1237"/>
                </a:cubicBezTo>
                <a:cubicBezTo>
                  <a:pt x="333" y="1541"/>
                  <a:pt x="333" y="1541"/>
                  <a:pt x="333" y="1541"/>
                </a:cubicBezTo>
                <a:cubicBezTo>
                  <a:pt x="263" y="1612"/>
                  <a:pt x="263" y="1725"/>
                  <a:pt x="333" y="1796"/>
                </a:cubicBezTo>
                <a:cubicBezTo>
                  <a:pt x="404" y="1866"/>
                  <a:pt x="518" y="1866"/>
                  <a:pt x="588" y="1796"/>
                </a:cubicBezTo>
                <a:cubicBezTo>
                  <a:pt x="740" y="1644"/>
                  <a:pt x="740" y="1644"/>
                  <a:pt x="740" y="1644"/>
                </a:cubicBezTo>
                <a:cubicBezTo>
                  <a:pt x="785" y="1660"/>
                  <a:pt x="833" y="1668"/>
                  <a:pt x="881" y="1668"/>
                </a:cubicBezTo>
                <a:cubicBezTo>
                  <a:pt x="882" y="1668"/>
                  <a:pt x="884" y="1668"/>
                  <a:pt x="885" y="1668"/>
                </a:cubicBezTo>
                <a:cubicBezTo>
                  <a:pt x="673" y="1881"/>
                  <a:pt x="673" y="1881"/>
                  <a:pt x="673" y="1881"/>
                </a:cubicBezTo>
                <a:cubicBezTo>
                  <a:pt x="556" y="1998"/>
                  <a:pt x="366" y="1998"/>
                  <a:pt x="249" y="1881"/>
                </a:cubicBezTo>
                <a:cubicBezTo>
                  <a:pt x="132" y="1764"/>
                  <a:pt x="132" y="1573"/>
                  <a:pt x="249" y="1456"/>
                </a:cubicBezTo>
                <a:lnTo>
                  <a:pt x="563" y="1142"/>
                </a:lnTo>
                <a:close/>
                <a:moveTo>
                  <a:pt x="629" y="1585"/>
                </a:moveTo>
                <a:cubicBezTo>
                  <a:pt x="503" y="1711"/>
                  <a:pt x="503" y="1711"/>
                  <a:pt x="503" y="1711"/>
                </a:cubicBezTo>
                <a:cubicBezTo>
                  <a:pt x="480" y="1734"/>
                  <a:pt x="442" y="1734"/>
                  <a:pt x="418" y="1711"/>
                </a:cubicBezTo>
                <a:cubicBezTo>
                  <a:pt x="407" y="1700"/>
                  <a:pt x="401" y="1685"/>
                  <a:pt x="401" y="1669"/>
                </a:cubicBezTo>
                <a:cubicBezTo>
                  <a:pt x="401" y="1653"/>
                  <a:pt x="407" y="1637"/>
                  <a:pt x="418" y="1626"/>
                </a:cubicBezTo>
                <a:cubicBezTo>
                  <a:pt x="544" y="1500"/>
                  <a:pt x="544" y="1500"/>
                  <a:pt x="544" y="1500"/>
                </a:cubicBezTo>
                <a:cubicBezTo>
                  <a:pt x="556" y="1516"/>
                  <a:pt x="570" y="1531"/>
                  <a:pt x="584" y="1546"/>
                </a:cubicBezTo>
                <a:cubicBezTo>
                  <a:pt x="598" y="1560"/>
                  <a:pt x="613" y="1573"/>
                  <a:pt x="629" y="158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87" name="Freeform 337"/>
          <p:cNvSpPr>
            <a:spLocks noEditPoints="1"/>
          </p:cNvSpPr>
          <p:nvPr/>
        </p:nvSpPr>
        <p:spPr bwMode="auto">
          <a:xfrm>
            <a:off x="8171103" y="1913032"/>
            <a:ext cx="393004" cy="344773"/>
          </a:xfrm>
          <a:custGeom>
            <a:avLst/>
            <a:gdLst>
              <a:gd name="T0" fmla="*/ 1988 w 2051"/>
              <a:gd name="T1" fmla="*/ 240 h 1800"/>
              <a:gd name="T2" fmla="*/ 521 w 2051"/>
              <a:gd name="T3" fmla="*/ 240 h 1800"/>
              <a:gd name="T4" fmla="*/ 479 w 2051"/>
              <a:gd name="T5" fmla="*/ 47 h 1800"/>
              <a:gd name="T6" fmla="*/ 420 w 2051"/>
              <a:gd name="T7" fmla="*/ 0 h 1800"/>
              <a:gd name="T8" fmla="*/ 60 w 2051"/>
              <a:gd name="T9" fmla="*/ 0 h 1800"/>
              <a:gd name="T10" fmla="*/ 0 w 2051"/>
              <a:gd name="T11" fmla="*/ 60 h 1800"/>
              <a:gd name="T12" fmla="*/ 60 w 2051"/>
              <a:gd name="T13" fmla="*/ 120 h 1800"/>
              <a:gd name="T14" fmla="*/ 372 w 2051"/>
              <a:gd name="T15" fmla="*/ 120 h 1800"/>
              <a:gd name="T16" fmla="*/ 588 w 2051"/>
              <a:gd name="T17" fmla="*/ 1094 h 1800"/>
              <a:gd name="T18" fmla="*/ 480 w 2051"/>
              <a:gd name="T19" fmla="*/ 1260 h 1800"/>
              <a:gd name="T20" fmla="*/ 660 w 2051"/>
              <a:gd name="T21" fmla="*/ 1440 h 1800"/>
              <a:gd name="T22" fmla="*/ 780 w 2051"/>
              <a:gd name="T23" fmla="*/ 1440 h 1800"/>
              <a:gd name="T24" fmla="*/ 1628 w 2051"/>
              <a:gd name="T25" fmla="*/ 1440 h 1800"/>
              <a:gd name="T26" fmla="*/ 1748 w 2051"/>
              <a:gd name="T27" fmla="*/ 1440 h 1800"/>
              <a:gd name="T28" fmla="*/ 1808 w 2051"/>
              <a:gd name="T29" fmla="*/ 1380 h 1800"/>
              <a:gd name="T30" fmla="*/ 1748 w 2051"/>
              <a:gd name="T31" fmla="*/ 1320 h 1800"/>
              <a:gd name="T32" fmla="*/ 660 w 2051"/>
              <a:gd name="T33" fmla="*/ 1320 h 1800"/>
              <a:gd name="T34" fmla="*/ 600 w 2051"/>
              <a:gd name="T35" fmla="*/ 1260 h 1800"/>
              <a:gd name="T36" fmla="*/ 660 w 2051"/>
              <a:gd name="T37" fmla="*/ 1200 h 1800"/>
              <a:gd name="T38" fmla="*/ 660 w 2051"/>
              <a:gd name="T39" fmla="*/ 1200 h 1800"/>
              <a:gd name="T40" fmla="*/ 660 w 2051"/>
              <a:gd name="T41" fmla="*/ 1200 h 1800"/>
              <a:gd name="T42" fmla="*/ 1748 w 2051"/>
              <a:gd name="T43" fmla="*/ 1200 h 1800"/>
              <a:gd name="T44" fmla="*/ 1806 w 2051"/>
              <a:gd name="T45" fmla="*/ 1156 h 1800"/>
              <a:gd name="T46" fmla="*/ 2046 w 2051"/>
              <a:gd name="T47" fmla="*/ 316 h 1800"/>
              <a:gd name="T48" fmla="*/ 2036 w 2051"/>
              <a:gd name="T49" fmla="*/ 263 h 1800"/>
              <a:gd name="T50" fmla="*/ 1988 w 2051"/>
              <a:gd name="T51" fmla="*/ 240 h 1800"/>
              <a:gd name="T52" fmla="*/ 1703 w 2051"/>
              <a:gd name="T53" fmla="*/ 1080 h 1800"/>
              <a:gd name="T54" fmla="*/ 708 w 2051"/>
              <a:gd name="T55" fmla="*/ 1080 h 1800"/>
              <a:gd name="T56" fmla="*/ 548 w 2051"/>
              <a:gd name="T57" fmla="*/ 360 h 1800"/>
              <a:gd name="T58" fmla="*/ 1908 w 2051"/>
              <a:gd name="T59" fmla="*/ 360 h 1800"/>
              <a:gd name="T60" fmla="*/ 1703 w 2051"/>
              <a:gd name="T61" fmla="*/ 1080 h 1800"/>
              <a:gd name="T62" fmla="*/ 600 w 2051"/>
              <a:gd name="T63" fmla="*/ 1620 h 1800"/>
              <a:gd name="T64" fmla="*/ 780 w 2051"/>
              <a:gd name="T65" fmla="*/ 1800 h 1800"/>
              <a:gd name="T66" fmla="*/ 960 w 2051"/>
              <a:gd name="T67" fmla="*/ 1620 h 1800"/>
              <a:gd name="T68" fmla="*/ 780 w 2051"/>
              <a:gd name="T69" fmla="*/ 1440 h 1800"/>
              <a:gd name="T70" fmla="*/ 600 w 2051"/>
              <a:gd name="T71" fmla="*/ 1620 h 1800"/>
              <a:gd name="T72" fmla="*/ 780 w 2051"/>
              <a:gd name="T73" fmla="*/ 1560 h 1800"/>
              <a:gd name="T74" fmla="*/ 840 w 2051"/>
              <a:gd name="T75" fmla="*/ 1620 h 1800"/>
              <a:gd name="T76" fmla="*/ 780 w 2051"/>
              <a:gd name="T77" fmla="*/ 1680 h 1800"/>
              <a:gd name="T78" fmla="*/ 720 w 2051"/>
              <a:gd name="T79" fmla="*/ 1620 h 1800"/>
              <a:gd name="T80" fmla="*/ 780 w 2051"/>
              <a:gd name="T81" fmla="*/ 1560 h 1800"/>
              <a:gd name="T82" fmla="*/ 1448 w 2051"/>
              <a:gd name="T83" fmla="*/ 1620 h 1800"/>
              <a:gd name="T84" fmla="*/ 1628 w 2051"/>
              <a:gd name="T85" fmla="*/ 1800 h 1800"/>
              <a:gd name="T86" fmla="*/ 1808 w 2051"/>
              <a:gd name="T87" fmla="*/ 1620 h 1800"/>
              <a:gd name="T88" fmla="*/ 1628 w 2051"/>
              <a:gd name="T89" fmla="*/ 1440 h 1800"/>
              <a:gd name="T90" fmla="*/ 1448 w 2051"/>
              <a:gd name="T91" fmla="*/ 1620 h 1800"/>
              <a:gd name="T92" fmla="*/ 1628 w 2051"/>
              <a:gd name="T93" fmla="*/ 1560 h 1800"/>
              <a:gd name="T94" fmla="*/ 1688 w 2051"/>
              <a:gd name="T95" fmla="*/ 1620 h 1800"/>
              <a:gd name="T96" fmla="*/ 1628 w 2051"/>
              <a:gd name="T97" fmla="*/ 1680 h 1800"/>
              <a:gd name="T98" fmla="*/ 1568 w 2051"/>
              <a:gd name="T99" fmla="*/ 1620 h 1800"/>
              <a:gd name="T100" fmla="*/ 1628 w 2051"/>
              <a:gd name="T101" fmla="*/ 1560 h 1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051" h="1800">
                <a:moveTo>
                  <a:pt x="1988" y="240"/>
                </a:moveTo>
                <a:cubicBezTo>
                  <a:pt x="521" y="240"/>
                  <a:pt x="521" y="240"/>
                  <a:pt x="521" y="240"/>
                </a:cubicBezTo>
                <a:cubicBezTo>
                  <a:pt x="479" y="47"/>
                  <a:pt x="479" y="47"/>
                  <a:pt x="479" y="47"/>
                </a:cubicBezTo>
                <a:cubicBezTo>
                  <a:pt x="472" y="19"/>
                  <a:pt x="448" y="0"/>
                  <a:pt x="42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27" y="0"/>
                  <a:pt x="0" y="26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372" y="120"/>
                  <a:pt x="372" y="120"/>
                  <a:pt x="372" y="120"/>
                </a:cubicBezTo>
                <a:cubicBezTo>
                  <a:pt x="379" y="154"/>
                  <a:pt x="577" y="1043"/>
                  <a:pt x="588" y="1094"/>
                </a:cubicBezTo>
                <a:cubicBezTo>
                  <a:pt x="525" y="1122"/>
                  <a:pt x="480" y="1186"/>
                  <a:pt x="480" y="1260"/>
                </a:cubicBezTo>
                <a:cubicBezTo>
                  <a:pt x="480" y="1359"/>
                  <a:pt x="561" y="1440"/>
                  <a:pt x="660" y="1440"/>
                </a:cubicBezTo>
                <a:cubicBezTo>
                  <a:pt x="780" y="1440"/>
                  <a:pt x="780" y="1440"/>
                  <a:pt x="780" y="1440"/>
                </a:cubicBezTo>
                <a:cubicBezTo>
                  <a:pt x="1628" y="1440"/>
                  <a:pt x="1628" y="1440"/>
                  <a:pt x="1628" y="1440"/>
                </a:cubicBezTo>
                <a:cubicBezTo>
                  <a:pt x="1748" y="1440"/>
                  <a:pt x="1748" y="1440"/>
                  <a:pt x="1748" y="1440"/>
                </a:cubicBezTo>
                <a:cubicBezTo>
                  <a:pt x="1781" y="1440"/>
                  <a:pt x="1808" y="1413"/>
                  <a:pt x="1808" y="1380"/>
                </a:cubicBezTo>
                <a:cubicBezTo>
                  <a:pt x="1808" y="1346"/>
                  <a:pt x="1781" y="1320"/>
                  <a:pt x="1748" y="1320"/>
                </a:cubicBezTo>
                <a:cubicBezTo>
                  <a:pt x="660" y="1320"/>
                  <a:pt x="660" y="1320"/>
                  <a:pt x="660" y="1320"/>
                </a:cubicBezTo>
                <a:cubicBezTo>
                  <a:pt x="627" y="1320"/>
                  <a:pt x="600" y="1293"/>
                  <a:pt x="600" y="1260"/>
                </a:cubicBezTo>
                <a:cubicBezTo>
                  <a:pt x="600" y="1227"/>
                  <a:pt x="627" y="1200"/>
                  <a:pt x="660" y="1200"/>
                </a:cubicBezTo>
                <a:cubicBezTo>
                  <a:pt x="660" y="1200"/>
                  <a:pt x="660" y="1200"/>
                  <a:pt x="660" y="1200"/>
                </a:cubicBezTo>
                <a:cubicBezTo>
                  <a:pt x="660" y="1200"/>
                  <a:pt x="660" y="1200"/>
                  <a:pt x="660" y="1200"/>
                </a:cubicBezTo>
                <a:cubicBezTo>
                  <a:pt x="1748" y="1200"/>
                  <a:pt x="1748" y="1200"/>
                  <a:pt x="1748" y="1200"/>
                </a:cubicBezTo>
                <a:cubicBezTo>
                  <a:pt x="1775" y="1200"/>
                  <a:pt x="1798" y="1182"/>
                  <a:pt x="1806" y="1156"/>
                </a:cubicBezTo>
                <a:cubicBezTo>
                  <a:pt x="2046" y="316"/>
                  <a:pt x="2046" y="316"/>
                  <a:pt x="2046" y="316"/>
                </a:cubicBezTo>
                <a:cubicBezTo>
                  <a:pt x="2051" y="298"/>
                  <a:pt x="2047" y="279"/>
                  <a:pt x="2036" y="263"/>
                </a:cubicBezTo>
                <a:cubicBezTo>
                  <a:pt x="2025" y="248"/>
                  <a:pt x="2007" y="240"/>
                  <a:pt x="1988" y="240"/>
                </a:cubicBezTo>
                <a:close/>
                <a:moveTo>
                  <a:pt x="1703" y="1080"/>
                </a:moveTo>
                <a:cubicBezTo>
                  <a:pt x="708" y="1080"/>
                  <a:pt x="708" y="1080"/>
                  <a:pt x="708" y="1080"/>
                </a:cubicBezTo>
                <a:cubicBezTo>
                  <a:pt x="548" y="360"/>
                  <a:pt x="548" y="360"/>
                  <a:pt x="548" y="360"/>
                </a:cubicBezTo>
                <a:cubicBezTo>
                  <a:pt x="1908" y="360"/>
                  <a:pt x="1908" y="360"/>
                  <a:pt x="1908" y="360"/>
                </a:cubicBezTo>
                <a:lnTo>
                  <a:pt x="1703" y="1080"/>
                </a:lnTo>
                <a:close/>
                <a:moveTo>
                  <a:pt x="600" y="1620"/>
                </a:moveTo>
                <a:cubicBezTo>
                  <a:pt x="600" y="1719"/>
                  <a:pt x="681" y="1800"/>
                  <a:pt x="780" y="1800"/>
                </a:cubicBezTo>
                <a:cubicBezTo>
                  <a:pt x="879" y="1800"/>
                  <a:pt x="960" y="1719"/>
                  <a:pt x="960" y="1620"/>
                </a:cubicBezTo>
                <a:cubicBezTo>
                  <a:pt x="960" y="1520"/>
                  <a:pt x="879" y="1440"/>
                  <a:pt x="780" y="1440"/>
                </a:cubicBezTo>
                <a:cubicBezTo>
                  <a:pt x="681" y="1440"/>
                  <a:pt x="600" y="1520"/>
                  <a:pt x="600" y="1620"/>
                </a:cubicBezTo>
                <a:close/>
                <a:moveTo>
                  <a:pt x="780" y="1560"/>
                </a:moveTo>
                <a:cubicBezTo>
                  <a:pt x="813" y="1560"/>
                  <a:pt x="840" y="1587"/>
                  <a:pt x="840" y="1620"/>
                </a:cubicBezTo>
                <a:cubicBezTo>
                  <a:pt x="840" y="1653"/>
                  <a:pt x="813" y="1680"/>
                  <a:pt x="780" y="1680"/>
                </a:cubicBezTo>
                <a:cubicBezTo>
                  <a:pt x="747" y="1680"/>
                  <a:pt x="720" y="1653"/>
                  <a:pt x="720" y="1620"/>
                </a:cubicBezTo>
                <a:cubicBezTo>
                  <a:pt x="720" y="1587"/>
                  <a:pt x="747" y="1560"/>
                  <a:pt x="780" y="1560"/>
                </a:cubicBezTo>
                <a:close/>
                <a:moveTo>
                  <a:pt x="1448" y="1620"/>
                </a:moveTo>
                <a:cubicBezTo>
                  <a:pt x="1448" y="1719"/>
                  <a:pt x="1529" y="1800"/>
                  <a:pt x="1628" y="1800"/>
                </a:cubicBezTo>
                <a:cubicBezTo>
                  <a:pt x="1727" y="1800"/>
                  <a:pt x="1808" y="1719"/>
                  <a:pt x="1808" y="1620"/>
                </a:cubicBezTo>
                <a:cubicBezTo>
                  <a:pt x="1808" y="1520"/>
                  <a:pt x="1727" y="1440"/>
                  <a:pt x="1628" y="1440"/>
                </a:cubicBezTo>
                <a:cubicBezTo>
                  <a:pt x="1529" y="1440"/>
                  <a:pt x="1448" y="1520"/>
                  <a:pt x="1448" y="1620"/>
                </a:cubicBezTo>
                <a:close/>
                <a:moveTo>
                  <a:pt x="1628" y="1560"/>
                </a:moveTo>
                <a:cubicBezTo>
                  <a:pt x="1661" y="1560"/>
                  <a:pt x="1688" y="1587"/>
                  <a:pt x="1688" y="1620"/>
                </a:cubicBezTo>
                <a:cubicBezTo>
                  <a:pt x="1688" y="1653"/>
                  <a:pt x="1661" y="1680"/>
                  <a:pt x="1628" y="1680"/>
                </a:cubicBezTo>
                <a:cubicBezTo>
                  <a:pt x="1595" y="1680"/>
                  <a:pt x="1568" y="1653"/>
                  <a:pt x="1568" y="1620"/>
                </a:cubicBezTo>
                <a:cubicBezTo>
                  <a:pt x="1568" y="1587"/>
                  <a:pt x="1595" y="1560"/>
                  <a:pt x="1628" y="15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88" name="Freeform 378"/>
          <p:cNvSpPr>
            <a:spLocks noEditPoints="1"/>
          </p:cNvSpPr>
          <p:nvPr/>
        </p:nvSpPr>
        <p:spPr bwMode="auto">
          <a:xfrm>
            <a:off x="8171398" y="5932186"/>
            <a:ext cx="392417" cy="392417"/>
          </a:xfrm>
          <a:custGeom>
            <a:avLst/>
            <a:gdLst>
              <a:gd name="T0" fmla="*/ 1922 w 2048"/>
              <a:gd name="T1" fmla="*/ 964 h 2048"/>
              <a:gd name="T2" fmla="*/ 1084 w 2048"/>
              <a:gd name="T3" fmla="*/ 60 h 2048"/>
              <a:gd name="T4" fmla="*/ 964 w 2048"/>
              <a:gd name="T5" fmla="*/ 60 h 2048"/>
              <a:gd name="T6" fmla="*/ 126 w 2048"/>
              <a:gd name="T7" fmla="*/ 964 h 2048"/>
              <a:gd name="T8" fmla="*/ 0 w 2048"/>
              <a:gd name="T9" fmla="*/ 1024 h 2048"/>
              <a:gd name="T10" fmla="*/ 126 w 2048"/>
              <a:gd name="T11" fmla="*/ 1084 h 2048"/>
              <a:gd name="T12" fmla="*/ 964 w 2048"/>
              <a:gd name="T13" fmla="*/ 1988 h 2048"/>
              <a:gd name="T14" fmla="*/ 1084 w 2048"/>
              <a:gd name="T15" fmla="*/ 1988 h 2048"/>
              <a:gd name="T16" fmla="*/ 1922 w 2048"/>
              <a:gd name="T17" fmla="*/ 1084 h 2048"/>
              <a:gd name="T18" fmla="*/ 2048 w 2048"/>
              <a:gd name="T19" fmla="*/ 1024 h 2048"/>
              <a:gd name="T20" fmla="*/ 964 w 2048"/>
              <a:gd name="T21" fmla="*/ 246 h 2048"/>
              <a:gd name="T22" fmla="*/ 367 w 2048"/>
              <a:gd name="T23" fmla="*/ 964 h 2048"/>
              <a:gd name="T24" fmla="*/ 964 w 2048"/>
              <a:gd name="T25" fmla="*/ 246 h 2048"/>
              <a:gd name="T26" fmla="*/ 246 w 2048"/>
              <a:gd name="T27" fmla="*/ 1084 h 2048"/>
              <a:gd name="T28" fmla="*/ 964 w 2048"/>
              <a:gd name="T29" fmla="*/ 1681 h 2048"/>
              <a:gd name="T30" fmla="*/ 1024 w 2048"/>
              <a:gd name="T31" fmla="*/ 1564 h 2048"/>
              <a:gd name="T32" fmla="*/ 544 w 2048"/>
              <a:gd name="T33" fmla="*/ 1084 h 2048"/>
              <a:gd name="T34" fmla="*/ 544 w 2048"/>
              <a:gd name="T35" fmla="*/ 964 h 2048"/>
              <a:gd name="T36" fmla="*/ 1024 w 2048"/>
              <a:gd name="T37" fmla="*/ 484 h 2048"/>
              <a:gd name="T38" fmla="*/ 1504 w 2048"/>
              <a:gd name="T39" fmla="*/ 964 h 2048"/>
              <a:gd name="T40" fmla="*/ 1504 w 2048"/>
              <a:gd name="T41" fmla="*/ 1083 h 2048"/>
              <a:gd name="T42" fmla="*/ 1024 w 2048"/>
              <a:gd name="T43" fmla="*/ 1564 h 2048"/>
              <a:gd name="T44" fmla="*/ 1084 w 2048"/>
              <a:gd name="T45" fmla="*/ 1681 h 2048"/>
              <a:gd name="T46" fmla="*/ 1802 w 2048"/>
              <a:gd name="T47" fmla="*/ 1083 h 2048"/>
              <a:gd name="T48" fmla="*/ 1681 w 2048"/>
              <a:gd name="T49" fmla="*/ 964 h 2048"/>
              <a:gd name="T50" fmla="*/ 1084 w 2048"/>
              <a:gd name="T51" fmla="*/ 246 h 2048"/>
              <a:gd name="T52" fmla="*/ 1681 w 2048"/>
              <a:gd name="T53" fmla="*/ 964 h 2048"/>
              <a:gd name="T54" fmla="*/ 1086 w 2048"/>
              <a:gd name="T55" fmla="*/ 1313 h 2048"/>
              <a:gd name="T56" fmla="*/ 1084 w 2048"/>
              <a:gd name="T57" fmla="*/ 1384 h 2048"/>
              <a:gd name="T58" fmla="*/ 964 w 2048"/>
              <a:gd name="T59" fmla="*/ 1384 h 2048"/>
              <a:gd name="T60" fmla="*/ 854 w 2048"/>
              <a:gd name="T61" fmla="*/ 1236 h 2048"/>
              <a:gd name="T62" fmla="*/ 946 w 2048"/>
              <a:gd name="T63" fmla="*/ 1159 h 2048"/>
              <a:gd name="T64" fmla="*/ 1084 w 2048"/>
              <a:gd name="T65" fmla="*/ 1144 h 2048"/>
              <a:gd name="T66" fmla="*/ 844 w 2048"/>
              <a:gd name="T67" fmla="*/ 904 h 2048"/>
              <a:gd name="T68" fmla="*/ 964 w 2048"/>
              <a:gd name="T69" fmla="*/ 734 h 2048"/>
              <a:gd name="T70" fmla="*/ 1024 w 2048"/>
              <a:gd name="T71" fmla="*/ 604 h 2048"/>
              <a:gd name="T72" fmla="*/ 1084 w 2048"/>
              <a:gd name="T73" fmla="*/ 734 h 2048"/>
              <a:gd name="T74" fmla="*/ 1174 w 2048"/>
              <a:gd name="T75" fmla="*/ 874 h 2048"/>
              <a:gd name="T76" fmla="*/ 1001 w 2048"/>
              <a:gd name="T77" fmla="*/ 849 h 2048"/>
              <a:gd name="T78" fmla="*/ 1024 w 2048"/>
              <a:gd name="T79" fmla="*/ 964 h 2048"/>
              <a:gd name="T80" fmla="*/ 604 w 2048"/>
              <a:gd name="T81" fmla="*/ 1988 h 2048"/>
              <a:gd name="T82" fmla="*/ 60 w 2048"/>
              <a:gd name="T83" fmla="*/ 2048 h 2048"/>
              <a:gd name="T84" fmla="*/ 0 w 2048"/>
              <a:gd name="T85" fmla="*/ 1504 h 2048"/>
              <a:gd name="T86" fmla="*/ 120 w 2048"/>
              <a:gd name="T87" fmla="*/ 1504 h 2048"/>
              <a:gd name="T88" fmla="*/ 544 w 2048"/>
              <a:gd name="T89" fmla="*/ 1928 h 2048"/>
              <a:gd name="T90" fmla="*/ 0 w 2048"/>
              <a:gd name="T91" fmla="*/ 544 h 2048"/>
              <a:gd name="T92" fmla="*/ 60 w 2048"/>
              <a:gd name="T93" fmla="*/ 0 h 2048"/>
              <a:gd name="T94" fmla="*/ 604 w 2048"/>
              <a:gd name="T95" fmla="*/ 60 h 2048"/>
              <a:gd name="T96" fmla="*/ 120 w 2048"/>
              <a:gd name="T97" fmla="*/ 120 h 2048"/>
              <a:gd name="T98" fmla="*/ 60 w 2048"/>
              <a:gd name="T99" fmla="*/ 604 h 2048"/>
              <a:gd name="T100" fmla="*/ 2048 w 2048"/>
              <a:gd name="T101" fmla="*/ 1504 h 2048"/>
              <a:gd name="T102" fmla="*/ 1988 w 2048"/>
              <a:gd name="T103" fmla="*/ 2048 h 2048"/>
              <a:gd name="T104" fmla="*/ 1444 w 2048"/>
              <a:gd name="T105" fmla="*/ 1988 h 2048"/>
              <a:gd name="T106" fmla="*/ 1928 w 2048"/>
              <a:gd name="T107" fmla="*/ 1928 h 2048"/>
              <a:gd name="T108" fmla="*/ 1988 w 2048"/>
              <a:gd name="T109" fmla="*/ 1444 h 2048"/>
              <a:gd name="T110" fmla="*/ 2048 w 2048"/>
              <a:gd name="T111" fmla="*/ 60 h 2048"/>
              <a:gd name="T112" fmla="*/ 1988 w 2048"/>
              <a:gd name="T113" fmla="*/ 604 h 2048"/>
              <a:gd name="T114" fmla="*/ 1928 w 2048"/>
              <a:gd name="T115" fmla="*/ 120 h 2048"/>
              <a:gd name="T116" fmla="*/ 1444 w 2048"/>
              <a:gd name="T117" fmla="*/ 60 h 2048"/>
              <a:gd name="T118" fmla="*/ 1988 w 2048"/>
              <a:gd name="T119" fmla="*/ 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48" h="2048">
                <a:moveTo>
                  <a:pt x="1988" y="964"/>
                </a:moveTo>
                <a:cubicBezTo>
                  <a:pt x="1922" y="964"/>
                  <a:pt x="1922" y="964"/>
                  <a:pt x="1922" y="964"/>
                </a:cubicBezTo>
                <a:cubicBezTo>
                  <a:pt x="1892" y="515"/>
                  <a:pt x="1533" y="156"/>
                  <a:pt x="1084" y="126"/>
                </a:cubicBezTo>
                <a:cubicBezTo>
                  <a:pt x="1084" y="60"/>
                  <a:pt x="1084" y="60"/>
                  <a:pt x="1084" y="60"/>
                </a:cubicBezTo>
                <a:cubicBezTo>
                  <a:pt x="1084" y="27"/>
                  <a:pt x="1057" y="0"/>
                  <a:pt x="1024" y="0"/>
                </a:cubicBezTo>
                <a:cubicBezTo>
                  <a:pt x="991" y="0"/>
                  <a:pt x="964" y="27"/>
                  <a:pt x="964" y="60"/>
                </a:cubicBezTo>
                <a:cubicBezTo>
                  <a:pt x="964" y="126"/>
                  <a:pt x="964" y="126"/>
                  <a:pt x="964" y="126"/>
                </a:cubicBezTo>
                <a:cubicBezTo>
                  <a:pt x="515" y="156"/>
                  <a:pt x="156" y="515"/>
                  <a:pt x="126" y="964"/>
                </a:cubicBezTo>
                <a:cubicBezTo>
                  <a:pt x="60" y="964"/>
                  <a:pt x="60" y="964"/>
                  <a:pt x="60" y="964"/>
                </a:cubicBezTo>
                <a:cubicBezTo>
                  <a:pt x="27" y="964"/>
                  <a:pt x="0" y="991"/>
                  <a:pt x="0" y="1024"/>
                </a:cubicBezTo>
                <a:cubicBezTo>
                  <a:pt x="0" y="1057"/>
                  <a:pt x="27" y="1084"/>
                  <a:pt x="60" y="1084"/>
                </a:cubicBezTo>
                <a:cubicBezTo>
                  <a:pt x="126" y="1084"/>
                  <a:pt x="126" y="1084"/>
                  <a:pt x="126" y="1084"/>
                </a:cubicBezTo>
                <a:cubicBezTo>
                  <a:pt x="156" y="1533"/>
                  <a:pt x="515" y="1892"/>
                  <a:pt x="964" y="1922"/>
                </a:cubicBezTo>
                <a:cubicBezTo>
                  <a:pt x="964" y="1988"/>
                  <a:pt x="964" y="1988"/>
                  <a:pt x="964" y="1988"/>
                </a:cubicBezTo>
                <a:cubicBezTo>
                  <a:pt x="964" y="2021"/>
                  <a:pt x="991" y="2048"/>
                  <a:pt x="1024" y="2048"/>
                </a:cubicBezTo>
                <a:cubicBezTo>
                  <a:pt x="1057" y="2048"/>
                  <a:pt x="1084" y="2021"/>
                  <a:pt x="1084" y="1988"/>
                </a:cubicBezTo>
                <a:cubicBezTo>
                  <a:pt x="1084" y="1922"/>
                  <a:pt x="1084" y="1922"/>
                  <a:pt x="1084" y="1922"/>
                </a:cubicBezTo>
                <a:cubicBezTo>
                  <a:pt x="1533" y="1892"/>
                  <a:pt x="1892" y="1533"/>
                  <a:pt x="1922" y="1084"/>
                </a:cubicBezTo>
                <a:cubicBezTo>
                  <a:pt x="1988" y="1084"/>
                  <a:pt x="1988" y="1084"/>
                  <a:pt x="1988" y="1084"/>
                </a:cubicBezTo>
                <a:cubicBezTo>
                  <a:pt x="2021" y="1084"/>
                  <a:pt x="2048" y="1057"/>
                  <a:pt x="2048" y="1024"/>
                </a:cubicBezTo>
                <a:cubicBezTo>
                  <a:pt x="2048" y="991"/>
                  <a:pt x="2021" y="964"/>
                  <a:pt x="1988" y="964"/>
                </a:cubicBezTo>
                <a:close/>
                <a:moveTo>
                  <a:pt x="964" y="246"/>
                </a:moveTo>
                <a:cubicBezTo>
                  <a:pt x="964" y="367"/>
                  <a:pt x="964" y="367"/>
                  <a:pt x="964" y="367"/>
                </a:cubicBezTo>
                <a:cubicBezTo>
                  <a:pt x="648" y="395"/>
                  <a:pt x="395" y="648"/>
                  <a:pt x="367" y="964"/>
                </a:cubicBezTo>
                <a:cubicBezTo>
                  <a:pt x="246" y="964"/>
                  <a:pt x="246" y="964"/>
                  <a:pt x="246" y="964"/>
                </a:cubicBezTo>
                <a:cubicBezTo>
                  <a:pt x="276" y="582"/>
                  <a:pt x="582" y="276"/>
                  <a:pt x="964" y="246"/>
                </a:cubicBezTo>
                <a:close/>
                <a:moveTo>
                  <a:pt x="964" y="1802"/>
                </a:moveTo>
                <a:cubicBezTo>
                  <a:pt x="582" y="1772"/>
                  <a:pt x="276" y="1466"/>
                  <a:pt x="246" y="1084"/>
                </a:cubicBezTo>
                <a:cubicBezTo>
                  <a:pt x="367" y="1084"/>
                  <a:pt x="367" y="1084"/>
                  <a:pt x="367" y="1084"/>
                </a:cubicBezTo>
                <a:cubicBezTo>
                  <a:pt x="395" y="1400"/>
                  <a:pt x="648" y="1653"/>
                  <a:pt x="964" y="1681"/>
                </a:cubicBezTo>
                <a:lnTo>
                  <a:pt x="964" y="1802"/>
                </a:lnTo>
                <a:close/>
                <a:moveTo>
                  <a:pt x="1024" y="1564"/>
                </a:moveTo>
                <a:cubicBezTo>
                  <a:pt x="747" y="1564"/>
                  <a:pt x="517" y="1354"/>
                  <a:pt x="487" y="1084"/>
                </a:cubicBezTo>
                <a:cubicBezTo>
                  <a:pt x="544" y="1084"/>
                  <a:pt x="544" y="1084"/>
                  <a:pt x="544" y="1084"/>
                </a:cubicBezTo>
                <a:cubicBezTo>
                  <a:pt x="577" y="1084"/>
                  <a:pt x="604" y="1057"/>
                  <a:pt x="604" y="1024"/>
                </a:cubicBezTo>
                <a:cubicBezTo>
                  <a:pt x="604" y="991"/>
                  <a:pt x="577" y="964"/>
                  <a:pt x="544" y="964"/>
                </a:cubicBezTo>
                <a:cubicBezTo>
                  <a:pt x="487" y="964"/>
                  <a:pt x="487" y="964"/>
                  <a:pt x="487" y="964"/>
                </a:cubicBezTo>
                <a:cubicBezTo>
                  <a:pt x="517" y="694"/>
                  <a:pt x="747" y="484"/>
                  <a:pt x="1024" y="484"/>
                </a:cubicBezTo>
                <a:cubicBezTo>
                  <a:pt x="1301" y="484"/>
                  <a:pt x="1531" y="694"/>
                  <a:pt x="1561" y="964"/>
                </a:cubicBezTo>
                <a:cubicBezTo>
                  <a:pt x="1504" y="964"/>
                  <a:pt x="1504" y="964"/>
                  <a:pt x="1504" y="964"/>
                </a:cubicBezTo>
                <a:cubicBezTo>
                  <a:pt x="1471" y="964"/>
                  <a:pt x="1444" y="991"/>
                  <a:pt x="1444" y="1024"/>
                </a:cubicBezTo>
                <a:cubicBezTo>
                  <a:pt x="1444" y="1057"/>
                  <a:pt x="1471" y="1083"/>
                  <a:pt x="1504" y="1083"/>
                </a:cubicBezTo>
                <a:cubicBezTo>
                  <a:pt x="1561" y="1083"/>
                  <a:pt x="1561" y="1083"/>
                  <a:pt x="1561" y="1083"/>
                </a:cubicBezTo>
                <a:cubicBezTo>
                  <a:pt x="1531" y="1353"/>
                  <a:pt x="1301" y="1564"/>
                  <a:pt x="1024" y="1564"/>
                </a:cubicBezTo>
                <a:close/>
                <a:moveTo>
                  <a:pt x="1084" y="1802"/>
                </a:moveTo>
                <a:cubicBezTo>
                  <a:pt x="1084" y="1681"/>
                  <a:pt x="1084" y="1681"/>
                  <a:pt x="1084" y="1681"/>
                </a:cubicBezTo>
                <a:cubicBezTo>
                  <a:pt x="1400" y="1653"/>
                  <a:pt x="1653" y="1399"/>
                  <a:pt x="1681" y="1083"/>
                </a:cubicBezTo>
                <a:cubicBezTo>
                  <a:pt x="1802" y="1083"/>
                  <a:pt x="1802" y="1083"/>
                  <a:pt x="1802" y="1083"/>
                </a:cubicBezTo>
                <a:cubicBezTo>
                  <a:pt x="1772" y="1466"/>
                  <a:pt x="1466" y="1772"/>
                  <a:pt x="1084" y="1802"/>
                </a:cubicBezTo>
                <a:close/>
                <a:moveTo>
                  <a:pt x="1681" y="964"/>
                </a:moveTo>
                <a:cubicBezTo>
                  <a:pt x="1653" y="648"/>
                  <a:pt x="1400" y="395"/>
                  <a:pt x="1084" y="367"/>
                </a:cubicBezTo>
                <a:cubicBezTo>
                  <a:pt x="1084" y="246"/>
                  <a:pt x="1084" y="246"/>
                  <a:pt x="1084" y="246"/>
                </a:cubicBezTo>
                <a:cubicBezTo>
                  <a:pt x="1466" y="276"/>
                  <a:pt x="1772" y="582"/>
                  <a:pt x="1802" y="964"/>
                </a:cubicBezTo>
                <a:lnTo>
                  <a:pt x="1681" y="964"/>
                </a:lnTo>
                <a:close/>
                <a:moveTo>
                  <a:pt x="1204" y="1144"/>
                </a:moveTo>
                <a:cubicBezTo>
                  <a:pt x="1204" y="1219"/>
                  <a:pt x="1156" y="1287"/>
                  <a:pt x="1086" y="1313"/>
                </a:cubicBezTo>
                <a:cubicBezTo>
                  <a:pt x="1085" y="1313"/>
                  <a:pt x="1085" y="1314"/>
                  <a:pt x="1084" y="1314"/>
                </a:cubicBezTo>
                <a:cubicBezTo>
                  <a:pt x="1084" y="1384"/>
                  <a:pt x="1084" y="1384"/>
                  <a:pt x="1084" y="1384"/>
                </a:cubicBezTo>
                <a:cubicBezTo>
                  <a:pt x="1084" y="1417"/>
                  <a:pt x="1057" y="1444"/>
                  <a:pt x="1024" y="1444"/>
                </a:cubicBezTo>
                <a:cubicBezTo>
                  <a:pt x="991" y="1444"/>
                  <a:pt x="964" y="1417"/>
                  <a:pt x="964" y="1384"/>
                </a:cubicBezTo>
                <a:cubicBezTo>
                  <a:pt x="964" y="1314"/>
                  <a:pt x="964" y="1314"/>
                  <a:pt x="964" y="1314"/>
                </a:cubicBezTo>
                <a:cubicBezTo>
                  <a:pt x="924" y="1301"/>
                  <a:pt x="887" y="1274"/>
                  <a:pt x="854" y="1236"/>
                </a:cubicBezTo>
                <a:cubicBezTo>
                  <a:pt x="833" y="1210"/>
                  <a:pt x="836" y="1173"/>
                  <a:pt x="862" y="1151"/>
                </a:cubicBezTo>
                <a:cubicBezTo>
                  <a:pt x="887" y="1130"/>
                  <a:pt x="925" y="1133"/>
                  <a:pt x="946" y="1159"/>
                </a:cubicBezTo>
                <a:cubicBezTo>
                  <a:pt x="978" y="1196"/>
                  <a:pt x="1014" y="1212"/>
                  <a:pt x="1045" y="1200"/>
                </a:cubicBezTo>
                <a:cubicBezTo>
                  <a:pt x="1068" y="1192"/>
                  <a:pt x="1084" y="1169"/>
                  <a:pt x="1084" y="1144"/>
                </a:cubicBezTo>
                <a:cubicBezTo>
                  <a:pt x="1084" y="1111"/>
                  <a:pt x="1057" y="1084"/>
                  <a:pt x="1024" y="1084"/>
                </a:cubicBezTo>
                <a:cubicBezTo>
                  <a:pt x="925" y="1084"/>
                  <a:pt x="844" y="1003"/>
                  <a:pt x="844" y="904"/>
                </a:cubicBezTo>
                <a:cubicBezTo>
                  <a:pt x="844" y="832"/>
                  <a:pt x="887" y="766"/>
                  <a:pt x="954" y="738"/>
                </a:cubicBezTo>
                <a:cubicBezTo>
                  <a:pt x="957" y="737"/>
                  <a:pt x="961" y="736"/>
                  <a:pt x="964" y="734"/>
                </a:cubicBezTo>
                <a:cubicBezTo>
                  <a:pt x="964" y="664"/>
                  <a:pt x="964" y="664"/>
                  <a:pt x="964" y="664"/>
                </a:cubicBezTo>
                <a:cubicBezTo>
                  <a:pt x="964" y="631"/>
                  <a:pt x="991" y="604"/>
                  <a:pt x="1024" y="604"/>
                </a:cubicBezTo>
                <a:cubicBezTo>
                  <a:pt x="1057" y="604"/>
                  <a:pt x="1084" y="631"/>
                  <a:pt x="1084" y="664"/>
                </a:cubicBezTo>
                <a:cubicBezTo>
                  <a:pt x="1084" y="734"/>
                  <a:pt x="1084" y="734"/>
                  <a:pt x="1084" y="734"/>
                </a:cubicBezTo>
                <a:cubicBezTo>
                  <a:pt x="1115" y="744"/>
                  <a:pt x="1145" y="763"/>
                  <a:pt x="1172" y="789"/>
                </a:cubicBezTo>
                <a:cubicBezTo>
                  <a:pt x="1196" y="812"/>
                  <a:pt x="1197" y="850"/>
                  <a:pt x="1174" y="874"/>
                </a:cubicBezTo>
                <a:cubicBezTo>
                  <a:pt x="1151" y="898"/>
                  <a:pt x="1113" y="898"/>
                  <a:pt x="1089" y="875"/>
                </a:cubicBezTo>
                <a:cubicBezTo>
                  <a:pt x="1060" y="847"/>
                  <a:pt x="1027" y="837"/>
                  <a:pt x="1001" y="849"/>
                </a:cubicBezTo>
                <a:cubicBezTo>
                  <a:pt x="978" y="858"/>
                  <a:pt x="964" y="880"/>
                  <a:pt x="964" y="904"/>
                </a:cubicBezTo>
                <a:cubicBezTo>
                  <a:pt x="964" y="937"/>
                  <a:pt x="991" y="964"/>
                  <a:pt x="1024" y="964"/>
                </a:cubicBezTo>
                <a:cubicBezTo>
                  <a:pt x="1123" y="964"/>
                  <a:pt x="1204" y="1045"/>
                  <a:pt x="1204" y="1144"/>
                </a:cubicBezTo>
                <a:close/>
                <a:moveTo>
                  <a:pt x="604" y="1988"/>
                </a:moveTo>
                <a:cubicBezTo>
                  <a:pt x="604" y="2021"/>
                  <a:pt x="577" y="2048"/>
                  <a:pt x="544" y="2048"/>
                </a:cubicBezTo>
                <a:cubicBezTo>
                  <a:pt x="60" y="2048"/>
                  <a:pt x="60" y="2048"/>
                  <a:pt x="60" y="2048"/>
                </a:cubicBezTo>
                <a:cubicBezTo>
                  <a:pt x="27" y="2048"/>
                  <a:pt x="0" y="2021"/>
                  <a:pt x="0" y="1988"/>
                </a:cubicBezTo>
                <a:cubicBezTo>
                  <a:pt x="0" y="1504"/>
                  <a:pt x="0" y="1504"/>
                  <a:pt x="0" y="1504"/>
                </a:cubicBezTo>
                <a:cubicBezTo>
                  <a:pt x="0" y="1471"/>
                  <a:pt x="27" y="1444"/>
                  <a:pt x="60" y="1444"/>
                </a:cubicBezTo>
                <a:cubicBezTo>
                  <a:pt x="93" y="1444"/>
                  <a:pt x="120" y="1471"/>
                  <a:pt x="120" y="1504"/>
                </a:cubicBezTo>
                <a:cubicBezTo>
                  <a:pt x="120" y="1928"/>
                  <a:pt x="120" y="1928"/>
                  <a:pt x="120" y="1928"/>
                </a:cubicBezTo>
                <a:cubicBezTo>
                  <a:pt x="544" y="1928"/>
                  <a:pt x="544" y="1928"/>
                  <a:pt x="544" y="1928"/>
                </a:cubicBezTo>
                <a:cubicBezTo>
                  <a:pt x="577" y="1928"/>
                  <a:pt x="604" y="1955"/>
                  <a:pt x="604" y="1988"/>
                </a:cubicBezTo>
                <a:close/>
                <a:moveTo>
                  <a:pt x="0" y="544"/>
                </a:moveTo>
                <a:cubicBezTo>
                  <a:pt x="0" y="60"/>
                  <a:pt x="0" y="60"/>
                  <a:pt x="0" y="60"/>
                </a:cubicBezTo>
                <a:cubicBezTo>
                  <a:pt x="0" y="27"/>
                  <a:pt x="27" y="0"/>
                  <a:pt x="60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77" y="0"/>
                  <a:pt x="604" y="27"/>
                  <a:pt x="604" y="60"/>
                </a:cubicBezTo>
                <a:cubicBezTo>
                  <a:pt x="604" y="93"/>
                  <a:pt x="577" y="120"/>
                  <a:pt x="544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544"/>
                  <a:pt x="120" y="544"/>
                  <a:pt x="120" y="544"/>
                </a:cubicBezTo>
                <a:cubicBezTo>
                  <a:pt x="120" y="577"/>
                  <a:pt x="93" y="604"/>
                  <a:pt x="60" y="604"/>
                </a:cubicBezTo>
                <a:cubicBezTo>
                  <a:pt x="27" y="604"/>
                  <a:pt x="0" y="577"/>
                  <a:pt x="0" y="544"/>
                </a:cubicBezTo>
                <a:close/>
                <a:moveTo>
                  <a:pt x="2048" y="1504"/>
                </a:moveTo>
                <a:cubicBezTo>
                  <a:pt x="2048" y="1988"/>
                  <a:pt x="2048" y="1988"/>
                  <a:pt x="2048" y="1988"/>
                </a:cubicBezTo>
                <a:cubicBezTo>
                  <a:pt x="2048" y="2021"/>
                  <a:pt x="2021" y="2048"/>
                  <a:pt x="1988" y="2048"/>
                </a:cubicBezTo>
                <a:cubicBezTo>
                  <a:pt x="1504" y="2048"/>
                  <a:pt x="1504" y="2048"/>
                  <a:pt x="1504" y="2048"/>
                </a:cubicBezTo>
                <a:cubicBezTo>
                  <a:pt x="1471" y="2048"/>
                  <a:pt x="1444" y="2021"/>
                  <a:pt x="1444" y="1988"/>
                </a:cubicBezTo>
                <a:cubicBezTo>
                  <a:pt x="1444" y="1955"/>
                  <a:pt x="1471" y="1928"/>
                  <a:pt x="1504" y="1928"/>
                </a:cubicBezTo>
                <a:cubicBezTo>
                  <a:pt x="1928" y="1928"/>
                  <a:pt x="1928" y="1928"/>
                  <a:pt x="1928" y="1928"/>
                </a:cubicBezTo>
                <a:cubicBezTo>
                  <a:pt x="1928" y="1504"/>
                  <a:pt x="1928" y="1504"/>
                  <a:pt x="1928" y="1504"/>
                </a:cubicBezTo>
                <a:cubicBezTo>
                  <a:pt x="1928" y="1471"/>
                  <a:pt x="1955" y="1444"/>
                  <a:pt x="1988" y="1444"/>
                </a:cubicBezTo>
                <a:cubicBezTo>
                  <a:pt x="2021" y="1444"/>
                  <a:pt x="2048" y="1471"/>
                  <a:pt x="2048" y="1504"/>
                </a:cubicBezTo>
                <a:close/>
                <a:moveTo>
                  <a:pt x="2048" y="60"/>
                </a:moveTo>
                <a:cubicBezTo>
                  <a:pt x="2048" y="544"/>
                  <a:pt x="2048" y="544"/>
                  <a:pt x="2048" y="544"/>
                </a:cubicBezTo>
                <a:cubicBezTo>
                  <a:pt x="2048" y="577"/>
                  <a:pt x="2021" y="604"/>
                  <a:pt x="1988" y="604"/>
                </a:cubicBezTo>
                <a:cubicBezTo>
                  <a:pt x="1955" y="604"/>
                  <a:pt x="1928" y="577"/>
                  <a:pt x="1928" y="544"/>
                </a:cubicBezTo>
                <a:cubicBezTo>
                  <a:pt x="1928" y="120"/>
                  <a:pt x="1928" y="120"/>
                  <a:pt x="1928" y="120"/>
                </a:cubicBezTo>
                <a:cubicBezTo>
                  <a:pt x="1504" y="120"/>
                  <a:pt x="1504" y="120"/>
                  <a:pt x="1504" y="120"/>
                </a:cubicBezTo>
                <a:cubicBezTo>
                  <a:pt x="1471" y="120"/>
                  <a:pt x="1444" y="93"/>
                  <a:pt x="1444" y="60"/>
                </a:cubicBezTo>
                <a:cubicBezTo>
                  <a:pt x="1444" y="27"/>
                  <a:pt x="1471" y="0"/>
                  <a:pt x="1504" y="0"/>
                </a:cubicBezTo>
                <a:cubicBezTo>
                  <a:pt x="1988" y="0"/>
                  <a:pt x="1988" y="0"/>
                  <a:pt x="1988" y="0"/>
                </a:cubicBezTo>
                <a:cubicBezTo>
                  <a:pt x="2021" y="0"/>
                  <a:pt x="2048" y="27"/>
                  <a:pt x="2048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89" name="Freeform 372"/>
          <p:cNvSpPr>
            <a:spLocks noEditPoints="1"/>
          </p:cNvSpPr>
          <p:nvPr/>
        </p:nvSpPr>
        <p:spPr bwMode="auto">
          <a:xfrm>
            <a:off x="8171339" y="5260684"/>
            <a:ext cx="392535" cy="392417"/>
          </a:xfrm>
          <a:custGeom>
            <a:avLst/>
            <a:gdLst>
              <a:gd name="T0" fmla="*/ 180 w 2048"/>
              <a:gd name="T1" fmla="*/ 0 h 2048"/>
              <a:gd name="T2" fmla="*/ 0 w 2048"/>
              <a:gd name="T3" fmla="*/ 271 h 2048"/>
              <a:gd name="T4" fmla="*/ 452 w 2048"/>
              <a:gd name="T5" fmla="*/ 892 h 2048"/>
              <a:gd name="T6" fmla="*/ 844 w 2048"/>
              <a:gd name="T7" fmla="*/ 1170 h 2048"/>
              <a:gd name="T8" fmla="*/ 784 w 2048"/>
              <a:gd name="T9" fmla="*/ 1324 h 2048"/>
              <a:gd name="T10" fmla="*/ 604 w 2048"/>
              <a:gd name="T11" fmla="*/ 1564 h 2048"/>
              <a:gd name="T12" fmla="*/ 484 w 2048"/>
              <a:gd name="T13" fmla="*/ 1624 h 2048"/>
              <a:gd name="T14" fmla="*/ 424 w 2048"/>
              <a:gd name="T15" fmla="*/ 1928 h 2048"/>
              <a:gd name="T16" fmla="*/ 424 w 2048"/>
              <a:gd name="T17" fmla="*/ 2048 h 2048"/>
              <a:gd name="T18" fmla="*/ 1684 w 2048"/>
              <a:gd name="T19" fmla="*/ 1988 h 2048"/>
              <a:gd name="T20" fmla="*/ 1564 w 2048"/>
              <a:gd name="T21" fmla="*/ 1928 h 2048"/>
              <a:gd name="T22" fmla="*/ 1504 w 2048"/>
              <a:gd name="T23" fmla="*/ 1564 h 2048"/>
              <a:gd name="T24" fmla="*/ 1444 w 2048"/>
              <a:gd name="T25" fmla="*/ 1504 h 2048"/>
              <a:gd name="T26" fmla="*/ 1204 w 2048"/>
              <a:gd name="T27" fmla="*/ 1264 h 2048"/>
              <a:gd name="T28" fmla="*/ 1533 w 2048"/>
              <a:gd name="T29" fmla="*/ 914 h 2048"/>
              <a:gd name="T30" fmla="*/ 1601 w 2048"/>
              <a:gd name="T31" fmla="*/ 892 h 2048"/>
              <a:gd name="T32" fmla="*/ 2048 w 2048"/>
              <a:gd name="T33" fmla="*/ 271 h 2048"/>
              <a:gd name="T34" fmla="*/ 1868 w 2048"/>
              <a:gd name="T35" fmla="*/ 0 h 2048"/>
              <a:gd name="T36" fmla="*/ 120 w 2048"/>
              <a:gd name="T37" fmla="*/ 271 h 2048"/>
              <a:gd name="T38" fmla="*/ 180 w 2048"/>
              <a:gd name="T39" fmla="*/ 120 h 2048"/>
              <a:gd name="T40" fmla="*/ 432 w 2048"/>
              <a:gd name="T41" fmla="*/ 669 h 2048"/>
              <a:gd name="T42" fmla="*/ 237 w 2048"/>
              <a:gd name="T43" fmla="*/ 605 h 2048"/>
              <a:gd name="T44" fmla="*/ 1444 w 2048"/>
              <a:gd name="T45" fmla="*/ 1928 h 2048"/>
              <a:gd name="T46" fmla="*/ 604 w 2048"/>
              <a:gd name="T47" fmla="*/ 1684 h 2048"/>
              <a:gd name="T48" fmla="*/ 1498 w 2048"/>
              <a:gd name="T49" fmla="*/ 656 h 2048"/>
              <a:gd name="T50" fmla="*/ 1084 w 2048"/>
              <a:gd name="T51" fmla="*/ 1125 h 2048"/>
              <a:gd name="T52" fmla="*/ 1264 w 2048"/>
              <a:gd name="T53" fmla="*/ 1444 h 2048"/>
              <a:gd name="T54" fmla="*/ 1324 w 2048"/>
              <a:gd name="T55" fmla="*/ 1564 h 2048"/>
              <a:gd name="T56" fmla="*/ 724 w 2048"/>
              <a:gd name="T57" fmla="*/ 1504 h 2048"/>
              <a:gd name="T58" fmla="*/ 964 w 2048"/>
              <a:gd name="T59" fmla="*/ 1264 h 2048"/>
              <a:gd name="T60" fmla="*/ 918 w 2048"/>
              <a:gd name="T61" fmla="*/ 1066 h 2048"/>
              <a:gd name="T62" fmla="*/ 491 w 2048"/>
              <a:gd name="T63" fmla="*/ 120 h 2048"/>
              <a:gd name="T64" fmla="*/ 1498 w 2048"/>
              <a:gd name="T65" fmla="*/ 656 h 2048"/>
              <a:gd name="T66" fmla="*/ 1811 w 2048"/>
              <a:gd name="T67" fmla="*/ 605 h 2048"/>
              <a:gd name="T68" fmla="*/ 1617 w 2048"/>
              <a:gd name="T69" fmla="*/ 669 h 2048"/>
              <a:gd name="T70" fmla="*/ 1868 w 2048"/>
              <a:gd name="T71" fmla="*/ 120 h 2048"/>
              <a:gd name="T72" fmla="*/ 1928 w 2048"/>
              <a:gd name="T73" fmla="*/ 271 h 2048"/>
              <a:gd name="T74" fmla="*/ 817 w 2048"/>
              <a:gd name="T75" fmla="*/ 735 h 2048"/>
              <a:gd name="T76" fmla="*/ 903 w 2048"/>
              <a:gd name="T77" fmla="*/ 799 h 2048"/>
              <a:gd name="T78" fmla="*/ 1145 w 2048"/>
              <a:gd name="T79" fmla="*/ 799 h 2048"/>
              <a:gd name="T80" fmla="*/ 1232 w 2048"/>
              <a:gd name="T81" fmla="*/ 735 h 2048"/>
              <a:gd name="T82" fmla="*/ 1306 w 2048"/>
              <a:gd name="T83" fmla="*/ 513 h 2048"/>
              <a:gd name="T84" fmla="*/ 1273 w 2048"/>
              <a:gd name="T85" fmla="*/ 411 h 2048"/>
              <a:gd name="T86" fmla="*/ 1078 w 2048"/>
              <a:gd name="T87" fmla="*/ 273 h 2048"/>
              <a:gd name="T88" fmla="*/ 971 w 2048"/>
              <a:gd name="T89" fmla="*/ 273 h 2048"/>
              <a:gd name="T90" fmla="*/ 776 w 2048"/>
              <a:gd name="T91" fmla="*/ 411 h 2048"/>
              <a:gd name="T92" fmla="*/ 743 w 2048"/>
              <a:gd name="T93" fmla="*/ 513 h 2048"/>
              <a:gd name="T94" fmla="*/ 958 w 2048"/>
              <a:gd name="T95" fmla="*/ 506 h 2048"/>
              <a:gd name="T96" fmla="*/ 1024 w 2048"/>
              <a:gd name="T97" fmla="*/ 433 h 2048"/>
              <a:gd name="T98" fmla="*/ 1090 w 2048"/>
              <a:gd name="T99" fmla="*/ 506 h 2048"/>
              <a:gd name="T100" fmla="*/ 1103 w 2048"/>
              <a:gd name="T101" fmla="*/ 541 h 2048"/>
              <a:gd name="T102" fmla="*/ 1093 w 2048"/>
              <a:gd name="T103" fmla="*/ 637 h 2048"/>
              <a:gd name="T104" fmla="*/ 997 w 2048"/>
              <a:gd name="T105" fmla="*/ 616 h 2048"/>
              <a:gd name="T106" fmla="*/ 963 w 2048"/>
              <a:gd name="T107" fmla="*/ 595 h 2048"/>
              <a:gd name="T108" fmla="*/ 915 w 2048"/>
              <a:gd name="T109" fmla="*/ 512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48" h="2048">
                <a:moveTo>
                  <a:pt x="1868" y="0"/>
                </a:move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0"/>
                  <a:pt x="0" y="180"/>
                </a:cubicBezTo>
                <a:cubicBezTo>
                  <a:pt x="0" y="271"/>
                  <a:pt x="0" y="271"/>
                  <a:pt x="0" y="271"/>
                </a:cubicBezTo>
                <a:cubicBezTo>
                  <a:pt x="0" y="419"/>
                  <a:pt x="51" y="564"/>
                  <a:pt x="144" y="680"/>
                </a:cubicBezTo>
                <a:cubicBezTo>
                  <a:pt x="221" y="776"/>
                  <a:pt x="330" y="852"/>
                  <a:pt x="452" y="892"/>
                </a:cubicBezTo>
                <a:cubicBezTo>
                  <a:pt x="515" y="913"/>
                  <a:pt x="515" y="913"/>
                  <a:pt x="515" y="913"/>
                </a:cubicBezTo>
                <a:cubicBezTo>
                  <a:pt x="589" y="1034"/>
                  <a:pt x="705" y="1126"/>
                  <a:pt x="844" y="1170"/>
                </a:cubicBezTo>
                <a:cubicBezTo>
                  <a:pt x="844" y="1264"/>
                  <a:pt x="844" y="1264"/>
                  <a:pt x="844" y="1264"/>
                </a:cubicBezTo>
                <a:cubicBezTo>
                  <a:pt x="844" y="1297"/>
                  <a:pt x="817" y="1324"/>
                  <a:pt x="784" y="1324"/>
                </a:cubicBezTo>
                <a:cubicBezTo>
                  <a:pt x="685" y="1324"/>
                  <a:pt x="604" y="1404"/>
                  <a:pt x="604" y="1504"/>
                </a:cubicBezTo>
                <a:cubicBezTo>
                  <a:pt x="604" y="1564"/>
                  <a:pt x="604" y="1564"/>
                  <a:pt x="604" y="1564"/>
                </a:cubicBezTo>
                <a:cubicBezTo>
                  <a:pt x="544" y="1564"/>
                  <a:pt x="544" y="1564"/>
                  <a:pt x="544" y="1564"/>
                </a:cubicBezTo>
                <a:cubicBezTo>
                  <a:pt x="511" y="1564"/>
                  <a:pt x="484" y="1591"/>
                  <a:pt x="484" y="1624"/>
                </a:cubicBezTo>
                <a:cubicBezTo>
                  <a:pt x="484" y="1928"/>
                  <a:pt x="484" y="1928"/>
                  <a:pt x="484" y="1928"/>
                </a:cubicBezTo>
                <a:cubicBezTo>
                  <a:pt x="424" y="1928"/>
                  <a:pt x="424" y="1928"/>
                  <a:pt x="424" y="1928"/>
                </a:cubicBezTo>
                <a:cubicBezTo>
                  <a:pt x="391" y="1928"/>
                  <a:pt x="364" y="1955"/>
                  <a:pt x="364" y="1988"/>
                </a:cubicBezTo>
                <a:cubicBezTo>
                  <a:pt x="364" y="2021"/>
                  <a:pt x="391" y="2048"/>
                  <a:pt x="424" y="2048"/>
                </a:cubicBezTo>
                <a:cubicBezTo>
                  <a:pt x="1624" y="2048"/>
                  <a:pt x="1624" y="2048"/>
                  <a:pt x="1624" y="2048"/>
                </a:cubicBezTo>
                <a:cubicBezTo>
                  <a:pt x="1657" y="2048"/>
                  <a:pt x="1684" y="2021"/>
                  <a:pt x="1684" y="1988"/>
                </a:cubicBezTo>
                <a:cubicBezTo>
                  <a:pt x="1684" y="1955"/>
                  <a:pt x="1657" y="1928"/>
                  <a:pt x="1624" y="1928"/>
                </a:cubicBezTo>
                <a:cubicBezTo>
                  <a:pt x="1564" y="1928"/>
                  <a:pt x="1564" y="1928"/>
                  <a:pt x="1564" y="1928"/>
                </a:cubicBezTo>
                <a:cubicBezTo>
                  <a:pt x="1564" y="1624"/>
                  <a:pt x="1564" y="1624"/>
                  <a:pt x="1564" y="1624"/>
                </a:cubicBezTo>
                <a:cubicBezTo>
                  <a:pt x="1564" y="1591"/>
                  <a:pt x="1537" y="1564"/>
                  <a:pt x="1504" y="1564"/>
                </a:cubicBezTo>
                <a:cubicBezTo>
                  <a:pt x="1444" y="1564"/>
                  <a:pt x="1444" y="1564"/>
                  <a:pt x="1444" y="1564"/>
                </a:cubicBezTo>
                <a:cubicBezTo>
                  <a:pt x="1444" y="1504"/>
                  <a:pt x="1444" y="1504"/>
                  <a:pt x="1444" y="1504"/>
                </a:cubicBezTo>
                <a:cubicBezTo>
                  <a:pt x="1444" y="1404"/>
                  <a:pt x="1363" y="1324"/>
                  <a:pt x="1264" y="1324"/>
                </a:cubicBezTo>
                <a:cubicBezTo>
                  <a:pt x="1231" y="1324"/>
                  <a:pt x="1204" y="1297"/>
                  <a:pt x="1204" y="1264"/>
                </a:cubicBezTo>
                <a:cubicBezTo>
                  <a:pt x="1204" y="1170"/>
                  <a:pt x="1204" y="1170"/>
                  <a:pt x="1204" y="1170"/>
                </a:cubicBezTo>
                <a:cubicBezTo>
                  <a:pt x="1343" y="1126"/>
                  <a:pt x="1459" y="1034"/>
                  <a:pt x="1533" y="914"/>
                </a:cubicBezTo>
                <a:cubicBezTo>
                  <a:pt x="1600" y="892"/>
                  <a:pt x="1600" y="892"/>
                  <a:pt x="1600" y="892"/>
                </a:cubicBezTo>
                <a:cubicBezTo>
                  <a:pt x="1600" y="892"/>
                  <a:pt x="1600" y="892"/>
                  <a:pt x="1601" y="892"/>
                </a:cubicBezTo>
                <a:cubicBezTo>
                  <a:pt x="1721" y="852"/>
                  <a:pt x="1826" y="779"/>
                  <a:pt x="1905" y="680"/>
                </a:cubicBezTo>
                <a:cubicBezTo>
                  <a:pt x="1997" y="564"/>
                  <a:pt x="2048" y="419"/>
                  <a:pt x="2048" y="271"/>
                </a:cubicBezTo>
                <a:cubicBezTo>
                  <a:pt x="2048" y="180"/>
                  <a:pt x="2048" y="180"/>
                  <a:pt x="2048" y="180"/>
                </a:cubicBezTo>
                <a:cubicBezTo>
                  <a:pt x="2048" y="80"/>
                  <a:pt x="1967" y="0"/>
                  <a:pt x="1868" y="0"/>
                </a:cubicBezTo>
                <a:close/>
                <a:moveTo>
                  <a:pt x="237" y="605"/>
                </a:moveTo>
                <a:cubicBezTo>
                  <a:pt x="162" y="511"/>
                  <a:pt x="120" y="392"/>
                  <a:pt x="120" y="271"/>
                </a:cubicBezTo>
                <a:cubicBezTo>
                  <a:pt x="120" y="180"/>
                  <a:pt x="120" y="180"/>
                  <a:pt x="120" y="180"/>
                </a:cubicBezTo>
                <a:cubicBezTo>
                  <a:pt x="120" y="147"/>
                  <a:pt x="147" y="120"/>
                  <a:pt x="180" y="120"/>
                </a:cubicBezTo>
                <a:cubicBezTo>
                  <a:pt x="370" y="120"/>
                  <a:pt x="370" y="120"/>
                  <a:pt x="370" y="120"/>
                </a:cubicBezTo>
                <a:cubicBezTo>
                  <a:pt x="432" y="669"/>
                  <a:pt x="432" y="669"/>
                  <a:pt x="432" y="669"/>
                </a:cubicBezTo>
                <a:cubicBezTo>
                  <a:pt x="435" y="701"/>
                  <a:pt x="441" y="733"/>
                  <a:pt x="450" y="763"/>
                </a:cubicBezTo>
                <a:cubicBezTo>
                  <a:pt x="366" y="728"/>
                  <a:pt x="292" y="673"/>
                  <a:pt x="237" y="605"/>
                </a:cubicBezTo>
                <a:close/>
                <a:moveTo>
                  <a:pt x="1444" y="1684"/>
                </a:moveTo>
                <a:cubicBezTo>
                  <a:pt x="1444" y="1928"/>
                  <a:pt x="1444" y="1928"/>
                  <a:pt x="1444" y="1928"/>
                </a:cubicBezTo>
                <a:cubicBezTo>
                  <a:pt x="604" y="1928"/>
                  <a:pt x="604" y="1928"/>
                  <a:pt x="604" y="1928"/>
                </a:cubicBezTo>
                <a:cubicBezTo>
                  <a:pt x="604" y="1684"/>
                  <a:pt x="604" y="1684"/>
                  <a:pt x="604" y="1684"/>
                </a:cubicBezTo>
                <a:lnTo>
                  <a:pt x="1444" y="1684"/>
                </a:lnTo>
                <a:close/>
                <a:moveTo>
                  <a:pt x="1498" y="656"/>
                </a:moveTo>
                <a:cubicBezTo>
                  <a:pt x="1475" y="856"/>
                  <a:pt x="1328" y="1021"/>
                  <a:pt x="1131" y="1066"/>
                </a:cubicBezTo>
                <a:cubicBezTo>
                  <a:pt x="1103" y="1072"/>
                  <a:pt x="1084" y="1097"/>
                  <a:pt x="1084" y="1125"/>
                </a:cubicBezTo>
                <a:cubicBezTo>
                  <a:pt x="1084" y="1264"/>
                  <a:pt x="1084" y="1264"/>
                  <a:pt x="1084" y="1264"/>
                </a:cubicBezTo>
                <a:cubicBezTo>
                  <a:pt x="1084" y="1363"/>
                  <a:pt x="1165" y="1444"/>
                  <a:pt x="1264" y="1444"/>
                </a:cubicBezTo>
                <a:cubicBezTo>
                  <a:pt x="1297" y="1444"/>
                  <a:pt x="1324" y="1471"/>
                  <a:pt x="1324" y="1504"/>
                </a:cubicBezTo>
                <a:cubicBezTo>
                  <a:pt x="1324" y="1564"/>
                  <a:pt x="1324" y="1564"/>
                  <a:pt x="1324" y="1564"/>
                </a:cubicBezTo>
                <a:cubicBezTo>
                  <a:pt x="724" y="1564"/>
                  <a:pt x="724" y="1564"/>
                  <a:pt x="724" y="1564"/>
                </a:cubicBezTo>
                <a:cubicBezTo>
                  <a:pt x="724" y="1504"/>
                  <a:pt x="724" y="1504"/>
                  <a:pt x="724" y="1504"/>
                </a:cubicBezTo>
                <a:cubicBezTo>
                  <a:pt x="724" y="1471"/>
                  <a:pt x="751" y="1444"/>
                  <a:pt x="784" y="1444"/>
                </a:cubicBezTo>
                <a:cubicBezTo>
                  <a:pt x="883" y="1444"/>
                  <a:pt x="964" y="1363"/>
                  <a:pt x="964" y="1264"/>
                </a:cubicBezTo>
                <a:cubicBezTo>
                  <a:pt x="964" y="1125"/>
                  <a:pt x="964" y="1125"/>
                  <a:pt x="964" y="1125"/>
                </a:cubicBezTo>
                <a:cubicBezTo>
                  <a:pt x="964" y="1097"/>
                  <a:pt x="945" y="1072"/>
                  <a:pt x="918" y="1066"/>
                </a:cubicBezTo>
                <a:cubicBezTo>
                  <a:pt x="720" y="1021"/>
                  <a:pt x="573" y="856"/>
                  <a:pt x="551" y="656"/>
                </a:cubicBezTo>
                <a:cubicBezTo>
                  <a:pt x="491" y="120"/>
                  <a:pt x="491" y="120"/>
                  <a:pt x="491" y="120"/>
                </a:cubicBezTo>
                <a:cubicBezTo>
                  <a:pt x="1557" y="120"/>
                  <a:pt x="1557" y="120"/>
                  <a:pt x="1557" y="120"/>
                </a:cubicBezTo>
                <a:lnTo>
                  <a:pt x="1498" y="656"/>
                </a:lnTo>
                <a:close/>
                <a:moveTo>
                  <a:pt x="1928" y="271"/>
                </a:moveTo>
                <a:cubicBezTo>
                  <a:pt x="1928" y="392"/>
                  <a:pt x="1887" y="511"/>
                  <a:pt x="1811" y="605"/>
                </a:cubicBezTo>
                <a:cubicBezTo>
                  <a:pt x="1754" y="676"/>
                  <a:pt x="1681" y="731"/>
                  <a:pt x="1598" y="765"/>
                </a:cubicBezTo>
                <a:cubicBezTo>
                  <a:pt x="1607" y="734"/>
                  <a:pt x="1613" y="702"/>
                  <a:pt x="1617" y="669"/>
                </a:cubicBezTo>
                <a:cubicBezTo>
                  <a:pt x="1678" y="120"/>
                  <a:pt x="1678" y="120"/>
                  <a:pt x="1678" y="120"/>
                </a:cubicBezTo>
                <a:cubicBezTo>
                  <a:pt x="1868" y="120"/>
                  <a:pt x="1868" y="120"/>
                  <a:pt x="1868" y="120"/>
                </a:cubicBezTo>
                <a:cubicBezTo>
                  <a:pt x="1901" y="120"/>
                  <a:pt x="1928" y="147"/>
                  <a:pt x="1928" y="180"/>
                </a:cubicBezTo>
                <a:lnTo>
                  <a:pt x="1928" y="271"/>
                </a:lnTo>
                <a:close/>
                <a:moveTo>
                  <a:pt x="840" y="605"/>
                </a:moveTo>
                <a:cubicBezTo>
                  <a:pt x="817" y="735"/>
                  <a:pt x="817" y="735"/>
                  <a:pt x="817" y="735"/>
                </a:cubicBezTo>
                <a:cubicBezTo>
                  <a:pt x="813" y="757"/>
                  <a:pt x="822" y="780"/>
                  <a:pt x="840" y="794"/>
                </a:cubicBezTo>
                <a:cubicBezTo>
                  <a:pt x="859" y="807"/>
                  <a:pt x="883" y="809"/>
                  <a:pt x="903" y="799"/>
                </a:cubicBezTo>
                <a:cubicBezTo>
                  <a:pt x="1024" y="737"/>
                  <a:pt x="1024" y="737"/>
                  <a:pt x="1024" y="737"/>
                </a:cubicBezTo>
                <a:cubicBezTo>
                  <a:pt x="1145" y="799"/>
                  <a:pt x="1145" y="799"/>
                  <a:pt x="1145" y="799"/>
                </a:cubicBezTo>
                <a:cubicBezTo>
                  <a:pt x="1165" y="809"/>
                  <a:pt x="1190" y="807"/>
                  <a:pt x="1208" y="794"/>
                </a:cubicBezTo>
                <a:cubicBezTo>
                  <a:pt x="1226" y="780"/>
                  <a:pt x="1236" y="757"/>
                  <a:pt x="1232" y="735"/>
                </a:cubicBezTo>
                <a:cubicBezTo>
                  <a:pt x="1209" y="605"/>
                  <a:pt x="1209" y="605"/>
                  <a:pt x="1209" y="605"/>
                </a:cubicBezTo>
                <a:cubicBezTo>
                  <a:pt x="1306" y="513"/>
                  <a:pt x="1306" y="513"/>
                  <a:pt x="1306" y="513"/>
                </a:cubicBezTo>
                <a:cubicBezTo>
                  <a:pt x="1322" y="498"/>
                  <a:pt x="1328" y="474"/>
                  <a:pt x="1321" y="452"/>
                </a:cubicBezTo>
                <a:cubicBezTo>
                  <a:pt x="1314" y="430"/>
                  <a:pt x="1295" y="414"/>
                  <a:pt x="1273" y="411"/>
                </a:cubicBezTo>
                <a:cubicBezTo>
                  <a:pt x="1138" y="391"/>
                  <a:pt x="1138" y="391"/>
                  <a:pt x="1138" y="391"/>
                </a:cubicBezTo>
                <a:cubicBezTo>
                  <a:pt x="1078" y="273"/>
                  <a:pt x="1078" y="273"/>
                  <a:pt x="1078" y="273"/>
                </a:cubicBezTo>
                <a:cubicBezTo>
                  <a:pt x="1068" y="252"/>
                  <a:pt x="1047" y="240"/>
                  <a:pt x="1024" y="240"/>
                </a:cubicBezTo>
                <a:cubicBezTo>
                  <a:pt x="1002" y="240"/>
                  <a:pt x="981" y="252"/>
                  <a:pt x="971" y="273"/>
                </a:cubicBezTo>
                <a:cubicBezTo>
                  <a:pt x="911" y="391"/>
                  <a:pt x="911" y="391"/>
                  <a:pt x="911" y="391"/>
                </a:cubicBezTo>
                <a:cubicBezTo>
                  <a:pt x="776" y="411"/>
                  <a:pt x="776" y="411"/>
                  <a:pt x="776" y="411"/>
                </a:cubicBezTo>
                <a:cubicBezTo>
                  <a:pt x="753" y="414"/>
                  <a:pt x="734" y="430"/>
                  <a:pt x="727" y="452"/>
                </a:cubicBezTo>
                <a:cubicBezTo>
                  <a:pt x="720" y="474"/>
                  <a:pt x="726" y="498"/>
                  <a:pt x="743" y="513"/>
                </a:cubicBezTo>
                <a:lnTo>
                  <a:pt x="840" y="605"/>
                </a:lnTo>
                <a:close/>
                <a:moveTo>
                  <a:pt x="958" y="506"/>
                </a:moveTo>
                <a:cubicBezTo>
                  <a:pt x="978" y="503"/>
                  <a:pt x="995" y="491"/>
                  <a:pt x="1004" y="474"/>
                </a:cubicBezTo>
                <a:cubicBezTo>
                  <a:pt x="1024" y="433"/>
                  <a:pt x="1024" y="433"/>
                  <a:pt x="1024" y="433"/>
                </a:cubicBezTo>
                <a:cubicBezTo>
                  <a:pt x="1045" y="473"/>
                  <a:pt x="1045" y="473"/>
                  <a:pt x="1045" y="473"/>
                </a:cubicBezTo>
                <a:cubicBezTo>
                  <a:pt x="1054" y="491"/>
                  <a:pt x="1070" y="503"/>
                  <a:pt x="1090" y="506"/>
                </a:cubicBezTo>
                <a:cubicBezTo>
                  <a:pt x="1133" y="512"/>
                  <a:pt x="1133" y="512"/>
                  <a:pt x="1133" y="512"/>
                </a:cubicBezTo>
                <a:cubicBezTo>
                  <a:pt x="1103" y="541"/>
                  <a:pt x="1103" y="541"/>
                  <a:pt x="1103" y="541"/>
                </a:cubicBezTo>
                <a:cubicBezTo>
                  <a:pt x="1088" y="555"/>
                  <a:pt x="1082" y="575"/>
                  <a:pt x="1085" y="595"/>
                </a:cubicBezTo>
                <a:cubicBezTo>
                  <a:pt x="1093" y="637"/>
                  <a:pt x="1093" y="637"/>
                  <a:pt x="1093" y="637"/>
                </a:cubicBezTo>
                <a:cubicBezTo>
                  <a:pt x="1052" y="616"/>
                  <a:pt x="1052" y="616"/>
                  <a:pt x="1052" y="616"/>
                </a:cubicBezTo>
                <a:cubicBezTo>
                  <a:pt x="1034" y="607"/>
                  <a:pt x="1014" y="607"/>
                  <a:pt x="997" y="616"/>
                </a:cubicBezTo>
                <a:cubicBezTo>
                  <a:pt x="956" y="637"/>
                  <a:pt x="956" y="637"/>
                  <a:pt x="956" y="637"/>
                </a:cubicBezTo>
                <a:cubicBezTo>
                  <a:pt x="963" y="595"/>
                  <a:pt x="963" y="595"/>
                  <a:pt x="963" y="595"/>
                </a:cubicBezTo>
                <a:cubicBezTo>
                  <a:pt x="967" y="575"/>
                  <a:pt x="960" y="555"/>
                  <a:pt x="946" y="541"/>
                </a:cubicBezTo>
                <a:cubicBezTo>
                  <a:pt x="915" y="512"/>
                  <a:pt x="915" y="512"/>
                  <a:pt x="915" y="512"/>
                </a:cubicBezTo>
                <a:lnTo>
                  <a:pt x="958" y="5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90" name="Freeform 345"/>
          <p:cNvSpPr>
            <a:spLocks noEditPoints="1"/>
          </p:cNvSpPr>
          <p:nvPr/>
        </p:nvSpPr>
        <p:spPr bwMode="auto">
          <a:xfrm>
            <a:off x="8899862" y="2561242"/>
            <a:ext cx="392417" cy="392417"/>
          </a:xfrm>
          <a:custGeom>
            <a:avLst/>
            <a:gdLst>
              <a:gd name="T0" fmla="*/ 278 w 2048"/>
              <a:gd name="T1" fmla="*/ 1248 h 2048"/>
              <a:gd name="T2" fmla="*/ 211 w 2048"/>
              <a:gd name="T3" fmla="*/ 1584 h 2048"/>
              <a:gd name="T4" fmla="*/ 388 w 2048"/>
              <a:gd name="T5" fmla="*/ 1830 h 2048"/>
              <a:gd name="T6" fmla="*/ 655 w 2048"/>
              <a:gd name="T7" fmla="*/ 1710 h 2048"/>
              <a:gd name="T8" fmla="*/ 846 w 2048"/>
              <a:gd name="T9" fmla="*/ 1999 h 2048"/>
              <a:gd name="T10" fmla="*/ 1144 w 2048"/>
              <a:gd name="T11" fmla="*/ 2048 h 2048"/>
              <a:gd name="T12" fmla="*/ 1248 w 2048"/>
              <a:gd name="T13" fmla="*/ 1770 h 2048"/>
              <a:gd name="T14" fmla="*/ 1585 w 2048"/>
              <a:gd name="T15" fmla="*/ 1837 h 2048"/>
              <a:gd name="T16" fmla="*/ 1831 w 2048"/>
              <a:gd name="T17" fmla="*/ 1660 h 2048"/>
              <a:gd name="T18" fmla="*/ 1710 w 2048"/>
              <a:gd name="T19" fmla="*/ 1393 h 2048"/>
              <a:gd name="T20" fmla="*/ 2000 w 2048"/>
              <a:gd name="T21" fmla="*/ 1203 h 2048"/>
              <a:gd name="T22" fmla="*/ 2048 w 2048"/>
              <a:gd name="T23" fmla="*/ 904 h 2048"/>
              <a:gd name="T24" fmla="*/ 1771 w 2048"/>
              <a:gd name="T25" fmla="*/ 800 h 2048"/>
              <a:gd name="T26" fmla="*/ 1838 w 2048"/>
              <a:gd name="T27" fmla="*/ 463 h 2048"/>
              <a:gd name="T28" fmla="*/ 1661 w 2048"/>
              <a:gd name="T29" fmla="*/ 218 h 2048"/>
              <a:gd name="T30" fmla="*/ 1394 w 2048"/>
              <a:gd name="T31" fmla="*/ 338 h 2048"/>
              <a:gd name="T32" fmla="*/ 1203 w 2048"/>
              <a:gd name="T33" fmla="*/ 48 h 2048"/>
              <a:gd name="T34" fmla="*/ 904 w 2048"/>
              <a:gd name="T35" fmla="*/ 0 h 2048"/>
              <a:gd name="T36" fmla="*/ 800 w 2048"/>
              <a:gd name="T37" fmla="*/ 277 h 2048"/>
              <a:gd name="T38" fmla="*/ 464 w 2048"/>
              <a:gd name="T39" fmla="*/ 210 h 2048"/>
              <a:gd name="T40" fmla="*/ 218 w 2048"/>
              <a:gd name="T41" fmla="*/ 387 h 2048"/>
              <a:gd name="T42" fmla="*/ 338 w 2048"/>
              <a:gd name="T43" fmla="*/ 655 h 2048"/>
              <a:gd name="T44" fmla="*/ 49 w 2048"/>
              <a:gd name="T45" fmla="*/ 845 h 2048"/>
              <a:gd name="T46" fmla="*/ 0 w 2048"/>
              <a:gd name="T47" fmla="*/ 1144 h 2048"/>
              <a:gd name="T48" fmla="*/ 120 w 2048"/>
              <a:gd name="T49" fmla="*/ 953 h 2048"/>
              <a:gd name="T50" fmla="*/ 384 w 2048"/>
              <a:gd name="T51" fmla="*/ 866 h 2048"/>
              <a:gd name="T52" fmla="*/ 459 w 2048"/>
              <a:gd name="T53" fmla="*/ 619 h 2048"/>
              <a:gd name="T54" fmla="*/ 438 w 2048"/>
              <a:gd name="T55" fmla="*/ 337 h 2048"/>
              <a:gd name="T56" fmla="*/ 684 w 2048"/>
              <a:gd name="T57" fmla="*/ 460 h 2048"/>
              <a:gd name="T58" fmla="*/ 911 w 2048"/>
              <a:gd name="T59" fmla="*/ 337 h 2048"/>
              <a:gd name="T60" fmla="*/ 1095 w 2048"/>
              <a:gd name="T61" fmla="*/ 120 h 2048"/>
              <a:gd name="T62" fmla="*/ 1182 w 2048"/>
              <a:gd name="T63" fmla="*/ 384 h 2048"/>
              <a:gd name="T64" fmla="*/ 1429 w 2048"/>
              <a:gd name="T65" fmla="*/ 458 h 2048"/>
              <a:gd name="T66" fmla="*/ 1711 w 2048"/>
              <a:gd name="T67" fmla="*/ 437 h 2048"/>
              <a:gd name="T68" fmla="*/ 1589 w 2048"/>
              <a:gd name="T69" fmla="*/ 683 h 2048"/>
              <a:gd name="T70" fmla="*/ 1711 w 2048"/>
              <a:gd name="T71" fmla="*/ 910 h 2048"/>
              <a:gd name="T72" fmla="*/ 1928 w 2048"/>
              <a:gd name="T73" fmla="*/ 1094 h 2048"/>
              <a:gd name="T74" fmla="*/ 1664 w 2048"/>
              <a:gd name="T75" fmla="*/ 1182 h 2048"/>
              <a:gd name="T76" fmla="*/ 1590 w 2048"/>
              <a:gd name="T77" fmla="*/ 1429 h 2048"/>
              <a:gd name="T78" fmla="*/ 1611 w 2048"/>
              <a:gd name="T79" fmla="*/ 1710 h 2048"/>
              <a:gd name="T80" fmla="*/ 1365 w 2048"/>
              <a:gd name="T81" fmla="*/ 1588 h 2048"/>
              <a:gd name="T82" fmla="*/ 1138 w 2048"/>
              <a:gd name="T83" fmla="*/ 1710 h 2048"/>
              <a:gd name="T84" fmla="*/ 954 w 2048"/>
              <a:gd name="T85" fmla="*/ 1928 h 2048"/>
              <a:gd name="T86" fmla="*/ 867 w 2048"/>
              <a:gd name="T87" fmla="*/ 1664 h 2048"/>
              <a:gd name="T88" fmla="*/ 619 w 2048"/>
              <a:gd name="T89" fmla="*/ 1589 h 2048"/>
              <a:gd name="T90" fmla="*/ 338 w 2048"/>
              <a:gd name="T91" fmla="*/ 1610 h 2048"/>
              <a:gd name="T92" fmla="*/ 460 w 2048"/>
              <a:gd name="T93" fmla="*/ 1364 h 2048"/>
              <a:gd name="T94" fmla="*/ 338 w 2048"/>
              <a:gd name="T95" fmla="*/ 1137 h 2048"/>
              <a:gd name="T96" fmla="*/ 120 w 2048"/>
              <a:gd name="T97" fmla="*/ 953 h 2048"/>
              <a:gd name="T98" fmla="*/ 1564 w 2048"/>
              <a:gd name="T99" fmla="*/ 1024 h 2048"/>
              <a:gd name="T100" fmla="*/ 484 w 2048"/>
              <a:gd name="T101" fmla="*/ 1024 h 2048"/>
              <a:gd name="T102" fmla="*/ 1024 w 2048"/>
              <a:gd name="T103" fmla="*/ 604 h 2048"/>
              <a:gd name="T104" fmla="*/ 1024 w 2048"/>
              <a:gd name="T105" fmla="*/ 1444 h 2048"/>
              <a:gd name="T106" fmla="*/ 1024 w 2048"/>
              <a:gd name="T107" fmla="*/ 604 h 2048"/>
              <a:gd name="T108" fmla="*/ 1324 w 2048"/>
              <a:gd name="T109" fmla="*/ 1024 h 2048"/>
              <a:gd name="T110" fmla="*/ 724 w 2048"/>
              <a:gd name="T111" fmla="*/ 1024 h 2048"/>
              <a:gd name="T112" fmla="*/ 1024 w 2048"/>
              <a:gd name="T113" fmla="*/ 844 h 2048"/>
              <a:gd name="T114" fmla="*/ 1024 w 2048"/>
              <a:gd name="T115" fmla="*/ 1204 h 2048"/>
              <a:gd name="T116" fmla="*/ 1024 w 2048"/>
              <a:gd name="T117" fmla="*/ 84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48" h="2048">
                <a:moveTo>
                  <a:pt x="49" y="1203"/>
                </a:moveTo>
                <a:cubicBezTo>
                  <a:pt x="278" y="1248"/>
                  <a:pt x="278" y="1248"/>
                  <a:pt x="278" y="1248"/>
                </a:cubicBezTo>
                <a:cubicBezTo>
                  <a:pt x="293" y="1298"/>
                  <a:pt x="313" y="1347"/>
                  <a:pt x="338" y="1393"/>
                </a:cubicBezTo>
                <a:cubicBezTo>
                  <a:pt x="211" y="1584"/>
                  <a:pt x="211" y="1584"/>
                  <a:pt x="211" y="1584"/>
                </a:cubicBezTo>
                <a:cubicBezTo>
                  <a:pt x="195" y="1608"/>
                  <a:pt x="198" y="1640"/>
                  <a:pt x="218" y="1660"/>
                </a:cubicBezTo>
                <a:cubicBezTo>
                  <a:pt x="388" y="1830"/>
                  <a:pt x="388" y="1830"/>
                  <a:pt x="388" y="1830"/>
                </a:cubicBezTo>
                <a:cubicBezTo>
                  <a:pt x="408" y="1850"/>
                  <a:pt x="440" y="1853"/>
                  <a:pt x="464" y="1837"/>
                </a:cubicBezTo>
                <a:cubicBezTo>
                  <a:pt x="655" y="1710"/>
                  <a:pt x="655" y="1710"/>
                  <a:pt x="655" y="1710"/>
                </a:cubicBezTo>
                <a:cubicBezTo>
                  <a:pt x="701" y="1735"/>
                  <a:pt x="750" y="1755"/>
                  <a:pt x="800" y="1770"/>
                </a:cubicBezTo>
                <a:cubicBezTo>
                  <a:pt x="846" y="1999"/>
                  <a:pt x="846" y="1999"/>
                  <a:pt x="846" y="1999"/>
                </a:cubicBezTo>
                <a:cubicBezTo>
                  <a:pt x="851" y="2028"/>
                  <a:pt x="876" y="2048"/>
                  <a:pt x="904" y="2048"/>
                </a:cubicBezTo>
                <a:cubicBezTo>
                  <a:pt x="1144" y="2048"/>
                  <a:pt x="1144" y="2048"/>
                  <a:pt x="1144" y="2048"/>
                </a:cubicBezTo>
                <a:cubicBezTo>
                  <a:pt x="1173" y="2048"/>
                  <a:pt x="1198" y="2028"/>
                  <a:pt x="1203" y="1999"/>
                </a:cubicBezTo>
                <a:cubicBezTo>
                  <a:pt x="1248" y="1770"/>
                  <a:pt x="1248" y="1770"/>
                  <a:pt x="1248" y="1770"/>
                </a:cubicBezTo>
                <a:cubicBezTo>
                  <a:pt x="1299" y="1755"/>
                  <a:pt x="1347" y="1735"/>
                  <a:pt x="1394" y="1710"/>
                </a:cubicBezTo>
                <a:cubicBezTo>
                  <a:pt x="1585" y="1837"/>
                  <a:pt x="1585" y="1837"/>
                  <a:pt x="1585" y="1837"/>
                </a:cubicBezTo>
                <a:cubicBezTo>
                  <a:pt x="1609" y="1853"/>
                  <a:pt x="1641" y="1850"/>
                  <a:pt x="1661" y="1830"/>
                </a:cubicBezTo>
                <a:cubicBezTo>
                  <a:pt x="1831" y="1660"/>
                  <a:pt x="1831" y="1660"/>
                  <a:pt x="1831" y="1660"/>
                </a:cubicBezTo>
                <a:cubicBezTo>
                  <a:pt x="1851" y="1640"/>
                  <a:pt x="1854" y="1608"/>
                  <a:pt x="1838" y="1584"/>
                </a:cubicBezTo>
                <a:cubicBezTo>
                  <a:pt x="1710" y="1393"/>
                  <a:pt x="1710" y="1393"/>
                  <a:pt x="1710" y="1393"/>
                </a:cubicBezTo>
                <a:cubicBezTo>
                  <a:pt x="1735" y="1347"/>
                  <a:pt x="1756" y="1298"/>
                  <a:pt x="1771" y="1248"/>
                </a:cubicBezTo>
                <a:cubicBezTo>
                  <a:pt x="2000" y="1203"/>
                  <a:pt x="2000" y="1203"/>
                  <a:pt x="2000" y="1203"/>
                </a:cubicBezTo>
                <a:cubicBezTo>
                  <a:pt x="2028" y="1197"/>
                  <a:pt x="2048" y="1172"/>
                  <a:pt x="2048" y="1144"/>
                </a:cubicBezTo>
                <a:cubicBezTo>
                  <a:pt x="2048" y="904"/>
                  <a:pt x="2048" y="904"/>
                  <a:pt x="2048" y="904"/>
                </a:cubicBezTo>
                <a:cubicBezTo>
                  <a:pt x="2048" y="875"/>
                  <a:pt x="2028" y="850"/>
                  <a:pt x="2000" y="845"/>
                </a:cubicBezTo>
                <a:cubicBezTo>
                  <a:pt x="1771" y="800"/>
                  <a:pt x="1771" y="800"/>
                  <a:pt x="1771" y="800"/>
                </a:cubicBezTo>
                <a:cubicBezTo>
                  <a:pt x="1756" y="749"/>
                  <a:pt x="1735" y="701"/>
                  <a:pt x="1710" y="655"/>
                </a:cubicBezTo>
                <a:cubicBezTo>
                  <a:pt x="1838" y="463"/>
                  <a:pt x="1838" y="463"/>
                  <a:pt x="1838" y="463"/>
                </a:cubicBezTo>
                <a:cubicBezTo>
                  <a:pt x="1854" y="439"/>
                  <a:pt x="1851" y="408"/>
                  <a:pt x="1831" y="387"/>
                </a:cubicBezTo>
                <a:cubicBezTo>
                  <a:pt x="1661" y="218"/>
                  <a:pt x="1661" y="218"/>
                  <a:pt x="1661" y="218"/>
                </a:cubicBezTo>
                <a:cubicBezTo>
                  <a:pt x="1641" y="197"/>
                  <a:pt x="1609" y="194"/>
                  <a:pt x="1585" y="210"/>
                </a:cubicBezTo>
                <a:cubicBezTo>
                  <a:pt x="1394" y="338"/>
                  <a:pt x="1394" y="338"/>
                  <a:pt x="1394" y="338"/>
                </a:cubicBezTo>
                <a:cubicBezTo>
                  <a:pt x="1347" y="313"/>
                  <a:pt x="1299" y="293"/>
                  <a:pt x="1248" y="277"/>
                </a:cubicBezTo>
                <a:cubicBezTo>
                  <a:pt x="1203" y="48"/>
                  <a:pt x="1203" y="48"/>
                  <a:pt x="1203" y="48"/>
                </a:cubicBezTo>
                <a:cubicBezTo>
                  <a:pt x="1198" y="20"/>
                  <a:pt x="1173" y="0"/>
                  <a:pt x="1144" y="0"/>
                </a:cubicBezTo>
                <a:cubicBezTo>
                  <a:pt x="904" y="0"/>
                  <a:pt x="904" y="0"/>
                  <a:pt x="904" y="0"/>
                </a:cubicBezTo>
                <a:cubicBezTo>
                  <a:pt x="876" y="0"/>
                  <a:pt x="851" y="20"/>
                  <a:pt x="846" y="48"/>
                </a:cubicBezTo>
                <a:cubicBezTo>
                  <a:pt x="800" y="277"/>
                  <a:pt x="800" y="277"/>
                  <a:pt x="800" y="277"/>
                </a:cubicBezTo>
                <a:cubicBezTo>
                  <a:pt x="750" y="293"/>
                  <a:pt x="701" y="313"/>
                  <a:pt x="655" y="338"/>
                </a:cubicBezTo>
                <a:cubicBezTo>
                  <a:pt x="464" y="210"/>
                  <a:pt x="464" y="210"/>
                  <a:pt x="464" y="210"/>
                </a:cubicBezTo>
                <a:cubicBezTo>
                  <a:pt x="440" y="194"/>
                  <a:pt x="408" y="197"/>
                  <a:pt x="388" y="218"/>
                </a:cubicBezTo>
                <a:cubicBezTo>
                  <a:pt x="218" y="387"/>
                  <a:pt x="218" y="387"/>
                  <a:pt x="218" y="387"/>
                </a:cubicBezTo>
                <a:cubicBezTo>
                  <a:pt x="198" y="408"/>
                  <a:pt x="195" y="439"/>
                  <a:pt x="211" y="463"/>
                </a:cubicBezTo>
                <a:cubicBezTo>
                  <a:pt x="338" y="655"/>
                  <a:pt x="338" y="655"/>
                  <a:pt x="338" y="655"/>
                </a:cubicBezTo>
                <a:cubicBezTo>
                  <a:pt x="313" y="701"/>
                  <a:pt x="293" y="749"/>
                  <a:pt x="278" y="800"/>
                </a:cubicBezTo>
                <a:cubicBezTo>
                  <a:pt x="49" y="845"/>
                  <a:pt x="49" y="845"/>
                  <a:pt x="49" y="845"/>
                </a:cubicBezTo>
                <a:cubicBezTo>
                  <a:pt x="21" y="850"/>
                  <a:pt x="0" y="875"/>
                  <a:pt x="0" y="904"/>
                </a:cubicBezTo>
                <a:cubicBezTo>
                  <a:pt x="0" y="1144"/>
                  <a:pt x="0" y="1144"/>
                  <a:pt x="0" y="1144"/>
                </a:cubicBezTo>
                <a:cubicBezTo>
                  <a:pt x="0" y="1172"/>
                  <a:pt x="21" y="1197"/>
                  <a:pt x="49" y="1203"/>
                </a:cubicBezTo>
                <a:close/>
                <a:moveTo>
                  <a:pt x="120" y="953"/>
                </a:moveTo>
                <a:cubicBezTo>
                  <a:pt x="338" y="910"/>
                  <a:pt x="338" y="910"/>
                  <a:pt x="338" y="910"/>
                </a:cubicBezTo>
                <a:cubicBezTo>
                  <a:pt x="361" y="906"/>
                  <a:pt x="379" y="888"/>
                  <a:pt x="384" y="866"/>
                </a:cubicBezTo>
                <a:cubicBezTo>
                  <a:pt x="400" y="801"/>
                  <a:pt x="426" y="740"/>
                  <a:pt x="460" y="683"/>
                </a:cubicBezTo>
                <a:cubicBezTo>
                  <a:pt x="472" y="663"/>
                  <a:pt x="472" y="638"/>
                  <a:pt x="459" y="619"/>
                </a:cubicBezTo>
                <a:cubicBezTo>
                  <a:pt x="338" y="437"/>
                  <a:pt x="338" y="437"/>
                  <a:pt x="338" y="437"/>
                </a:cubicBezTo>
                <a:cubicBezTo>
                  <a:pt x="438" y="337"/>
                  <a:pt x="438" y="337"/>
                  <a:pt x="438" y="337"/>
                </a:cubicBezTo>
                <a:cubicBezTo>
                  <a:pt x="619" y="458"/>
                  <a:pt x="619" y="458"/>
                  <a:pt x="619" y="458"/>
                </a:cubicBezTo>
                <a:cubicBezTo>
                  <a:pt x="639" y="471"/>
                  <a:pt x="664" y="472"/>
                  <a:pt x="684" y="460"/>
                </a:cubicBezTo>
                <a:cubicBezTo>
                  <a:pt x="741" y="425"/>
                  <a:pt x="802" y="400"/>
                  <a:pt x="867" y="384"/>
                </a:cubicBezTo>
                <a:cubicBezTo>
                  <a:pt x="889" y="378"/>
                  <a:pt x="906" y="360"/>
                  <a:pt x="911" y="337"/>
                </a:cubicBezTo>
                <a:cubicBezTo>
                  <a:pt x="954" y="120"/>
                  <a:pt x="954" y="120"/>
                  <a:pt x="954" y="120"/>
                </a:cubicBezTo>
                <a:cubicBezTo>
                  <a:pt x="1095" y="120"/>
                  <a:pt x="1095" y="120"/>
                  <a:pt x="1095" y="120"/>
                </a:cubicBezTo>
                <a:cubicBezTo>
                  <a:pt x="1138" y="337"/>
                  <a:pt x="1138" y="337"/>
                  <a:pt x="1138" y="337"/>
                </a:cubicBezTo>
                <a:cubicBezTo>
                  <a:pt x="1142" y="360"/>
                  <a:pt x="1160" y="378"/>
                  <a:pt x="1182" y="384"/>
                </a:cubicBezTo>
                <a:cubicBezTo>
                  <a:pt x="1247" y="400"/>
                  <a:pt x="1308" y="425"/>
                  <a:pt x="1365" y="460"/>
                </a:cubicBezTo>
                <a:cubicBezTo>
                  <a:pt x="1385" y="472"/>
                  <a:pt x="1410" y="471"/>
                  <a:pt x="1429" y="458"/>
                </a:cubicBezTo>
                <a:cubicBezTo>
                  <a:pt x="1611" y="337"/>
                  <a:pt x="1611" y="337"/>
                  <a:pt x="1611" y="337"/>
                </a:cubicBezTo>
                <a:cubicBezTo>
                  <a:pt x="1711" y="437"/>
                  <a:pt x="1711" y="437"/>
                  <a:pt x="1711" y="437"/>
                </a:cubicBezTo>
                <a:cubicBezTo>
                  <a:pt x="1590" y="619"/>
                  <a:pt x="1590" y="619"/>
                  <a:pt x="1590" y="619"/>
                </a:cubicBezTo>
                <a:cubicBezTo>
                  <a:pt x="1577" y="638"/>
                  <a:pt x="1577" y="663"/>
                  <a:pt x="1589" y="683"/>
                </a:cubicBezTo>
                <a:cubicBezTo>
                  <a:pt x="1623" y="740"/>
                  <a:pt x="1649" y="801"/>
                  <a:pt x="1664" y="866"/>
                </a:cubicBezTo>
                <a:cubicBezTo>
                  <a:pt x="1670" y="888"/>
                  <a:pt x="1688" y="906"/>
                  <a:pt x="1711" y="910"/>
                </a:cubicBezTo>
                <a:cubicBezTo>
                  <a:pt x="1928" y="953"/>
                  <a:pt x="1928" y="953"/>
                  <a:pt x="1928" y="953"/>
                </a:cubicBezTo>
                <a:cubicBezTo>
                  <a:pt x="1928" y="1094"/>
                  <a:pt x="1928" y="1094"/>
                  <a:pt x="1928" y="1094"/>
                </a:cubicBezTo>
                <a:cubicBezTo>
                  <a:pt x="1711" y="1137"/>
                  <a:pt x="1711" y="1137"/>
                  <a:pt x="1711" y="1137"/>
                </a:cubicBezTo>
                <a:cubicBezTo>
                  <a:pt x="1688" y="1142"/>
                  <a:pt x="1670" y="1159"/>
                  <a:pt x="1664" y="1182"/>
                </a:cubicBezTo>
                <a:cubicBezTo>
                  <a:pt x="1649" y="1246"/>
                  <a:pt x="1623" y="1308"/>
                  <a:pt x="1589" y="1364"/>
                </a:cubicBezTo>
                <a:cubicBezTo>
                  <a:pt x="1577" y="1384"/>
                  <a:pt x="1577" y="1409"/>
                  <a:pt x="1590" y="1429"/>
                </a:cubicBezTo>
                <a:cubicBezTo>
                  <a:pt x="1711" y="1610"/>
                  <a:pt x="1711" y="1610"/>
                  <a:pt x="1711" y="1610"/>
                </a:cubicBezTo>
                <a:cubicBezTo>
                  <a:pt x="1611" y="1710"/>
                  <a:pt x="1611" y="1710"/>
                  <a:pt x="1611" y="1710"/>
                </a:cubicBezTo>
                <a:cubicBezTo>
                  <a:pt x="1429" y="1589"/>
                  <a:pt x="1429" y="1589"/>
                  <a:pt x="1429" y="1589"/>
                </a:cubicBezTo>
                <a:cubicBezTo>
                  <a:pt x="1410" y="1576"/>
                  <a:pt x="1385" y="1576"/>
                  <a:pt x="1365" y="1588"/>
                </a:cubicBezTo>
                <a:cubicBezTo>
                  <a:pt x="1308" y="1622"/>
                  <a:pt x="1247" y="1648"/>
                  <a:pt x="1182" y="1664"/>
                </a:cubicBezTo>
                <a:cubicBezTo>
                  <a:pt x="1160" y="1669"/>
                  <a:pt x="1142" y="1688"/>
                  <a:pt x="1138" y="1710"/>
                </a:cubicBezTo>
                <a:cubicBezTo>
                  <a:pt x="1095" y="1928"/>
                  <a:pt x="1095" y="1928"/>
                  <a:pt x="1095" y="1928"/>
                </a:cubicBezTo>
                <a:cubicBezTo>
                  <a:pt x="954" y="1928"/>
                  <a:pt x="954" y="1928"/>
                  <a:pt x="954" y="1928"/>
                </a:cubicBezTo>
                <a:cubicBezTo>
                  <a:pt x="911" y="1710"/>
                  <a:pt x="911" y="1710"/>
                  <a:pt x="911" y="1710"/>
                </a:cubicBezTo>
                <a:cubicBezTo>
                  <a:pt x="906" y="1688"/>
                  <a:pt x="889" y="1669"/>
                  <a:pt x="867" y="1664"/>
                </a:cubicBezTo>
                <a:cubicBezTo>
                  <a:pt x="802" y="1648"/>
                  <a:pt x="741" y="1622"/>
                  <a:pt x="684" y="1588"/>
                </a:cubicBezTo>
                <a:cubicBezTo>
                  <a:pt x="664" y="1576"/>
                  <a:pt x="639" y="1576"/>
                  <a:pt x="619" y="1589"/>
                </a:cubicBezTo>
                <a:cubicBezTo>
                  <a:pt x="438" y="1710"/>
                  <a:pt x="438" y="1710"/>
                  <a:pt x="438" y="1710"/>
                </a:cubicBezTo>
                <a:cubicBezTo>
                  <a:pt x="338" y="1610"/>
                  <a:pt x="338" y="1610"/>
                  <a:pt x="338" y="1610"/>
                </a:cubicBezTo>
                <a:cubicBezTo>
                  <a:pt x="459" y="1429"/>
                  <a:pt x="459" y="1429"/>
                  <a:pt x="459" y="1429"/>
                </a:cubicBezTo>
                <a:cubicBezTo>
                  <a:pt x="472" y="1409"/>
                  <a:pt x="472" y="1384"/>
                  <a:pt x="460" y="1364"/>
                </a:cubicBezTo>
                <a:cubicBezTo>
                  <a:pt x="426" y="1308"/>
                  <a:pt x="400" y="1246"/>
                  <a:pt x="384" y="1182"/>
                </a:cubicBezTo>
                <a:cubicBezTo>
                  <a:pt x="379" y="1159"/>
                  <a:pt x="361" y="1142"/>
                  <a:pt x="338" y="1137"/>
                </a:cubicBezTo>
                <a:cubicBezTo>
                  <a:pt x="120" y="1094"/>
                  <a:pt x="120" y="1094"/>
                  <a:pt x="120" y="1094"/>
                </a:cubicBezTo>
                <a:lnTo>
                  <a:pt x="120" y="953"/>
                </a:lnTo>
                <a:close/>
                <a:moveTo>
                  <a:pt x="1024" y="1564"/>
                </a:moveTo>
                <a:cubicBezTo>
                  <a:pt x="1322" y="1564"/>
                  <a:pt x="1564" y="1322"/>
                  <a:pt x="1564" y="1024"/>
                </a:cubicBezTo>
                <a:cubicBezTo>
                  <a:pt x="1564" y="726"/>
                  <a:pt x="1322" y="484"/>
                  <a:pt x="1024" y="484"/>
                </a:cubicBezTo>
                <a:cubicBezTo>
                  <a:pt x="727" y="484"/>
                  <a:pt x="484" y="726"/>
                  <a:pt x="484" y="1024"/>
                </a:cubicBezTo>
                <a:cubicBezTo>
                  <a:pt x="484" y="1322"/>
                  <a:pt x="727" y="1564"/>
                  <a:pt x="1024" y="1564"/>
                </a:cubicBezTo>
                <a:close/>
                <a:moveTo>
                  <a:pt x="1024" y="604"/>
                </a:moveTo>
                <a:cubicBezTo>
                  <a:pt x="1256" y="604"/>
                  <a:pt x="1444" y="792"/>
                  <a:pt x="1444" y="1024"/>
                </a:cubicBezTo>
                <a:cubicBezTo>
                  <a:pt x="1444" y="1255"/>
                  <a:pt x="1256" y="1444"/>
                  <a:pt x="1024" y="1444"/>
                </a:cubicBezTo>
                <a:cubicBezTo>
                  <a:pt x="793" y="1444"/>
                  <a:pt x="604" y="1255"/>
                  <a:pt x="604" y="1024"/>
                </a:cubicBezTo>
                <a:cubicBezTo>
                  <a:pt x="604" y="792"/>
                  <a:pt x="793" y="604"/>
                  <a:pt x="1024" y="604"/>
                </a:cubicBezTo>
                <a:close/>
                <a:moveTo>
                  <a:pt x="1024" y="1324"/>
                </a:moveTo>
                <a:cubicBezTo>
                  <a:pt x="1190" y="1324"/>
                  <a:pt x="1324" y="1189"/>
                  <a:pt x="1324" y="1024"/>
                </a:cubicBezTo>
                <a:cubicBezTo>
                  <a:pt x="1324" y="858"/>
                  <a:pt x="1190" y="724"/>
                  <a:pt x="1024" y="724"/>
                </a:cubicBezTo>
                <a:cubicBezTo>
                  <a:pt x="859" y="724"/>
                  <a:pt x="724" y="858"/>
                  <a:pt x="724" y="1024"/>
                </a:cubicBezTo>
                <a:cubicBezTo>
                  <a:pt x="724" y="1189"/>
                  <a:pt x="859" y="1324"/>
                  <a:pt x="1024" y="1324"/>
                </a:cubicBezTo>
                <a:close/>
                <a:moveTo>
                  <a:pt x="1024" y="844"/>
                </a:moveTo>
                <a:cubicBezTo>
                  <a:pt x="1124" y="844"/>
                  <a:pt x="1204" y="925"/>
                  <a:pt x="1204" y="1024"/>
                </a:cubicBezTo>
                <a:cubicBezTo>
                  <a:pt x="1204" y="1123"/>
                  <a:pt x="1124" y="1204"/>
                  <a:pt x="1024" y="1204"/>
                </a:cubicBezTo>
                <a:cubicBezTo>
                  <a:pt x="925" y="1204"/>
                  <a:pt x="844" y="1123"/>
                  <a:pt x="844" y="1024"/>
                </a:cubicBezTo>
                <a:cubicBezTo>
                  <a:pt x="844" y="925"/>
                  <a:pt x="925" y="844"/>
                  <a:pt x="1024" y="8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91" name="Freeform 352"/>
          <p:cNvSpPr>
            <a:spLocks noEditPoints="1"/>
          </p:cNvSpPr>
          <p:nvPr/>
        </p:nvSpPr>
        <p:spPr bwMode="auto">
          <a:xfrm>
            <a:off x="8912415" y="3235853"/>
            <a:ext cx="367304" cy="392769"/>
          </a:xfrm>
          <a:custGeom>
            <a:avLst/>
            <a:gdLst>
              <a:gd name="T0" fmla="*/ 360 w 1917"/>
              <a:gd name="T1" fmla="*/ 1567 h 2050"/>
              <a:gd name="T2" fmla="*/ 0 w 1917"/>
              <a:gd name="T3" fmla="*/ 1990 h 2050"/>
              <a:gd name="T4" fmla="*/ 1857 w 1917"/>
              <a:gd name="T5" fmla="*/ 2050 h 2050"/>
              <a:gd name="T6" fmla="*/ 1917 w 1917"/>
              <a:gd name="T7" fmla="*/ 1930 h 2050"/>
              <a:gd name="T8" fmla="*/ 1557 w 1917"/>
              <a:gd name="T9" fmla="*/ 1567 h 2050"/>
              <a:gd name="T10" fmla="*/ 959 w 1917"/>
              <a:gd name="T11" fmla="*/ 1567 h 2050"/>
              <a:gd name="T12" fmla="*/ 120 w 1917"/>
              <a:gd name="T13" fmla="*/ 1930 h 2050"/>
              <a:gd name="T14" fmla="*/ 599 w 1917"/>
              <a:gd name="T15" fmla="*/ 1930 h 2050"/>
              <a:gd name="T16" fmla="*/ 1557 w 1917"/>
              <a:gd name="T17" fmla="*/ 1687 h 2050"/>
              <a:gd name="T18" fmla="*/ 1318 w 1917"/>
              <a:gd name="T19" fmla="*/ 1930 h 2050"/>
              <a:gd name="T20" fmla="*/ 959 w 1917"/>
              <a:gd name="T21" fmla="*/ 1687 h 2050"/>
              <a:gd name="T22" fmla="*/ 719 w 1917"/>
              <a:gd name="T23" fmla="*/ 1930 h 2050"/>
              <a:gd name="T24" fmla="*/ 1198 w 1917"/>
              <a:gd name="T25" fmla="*/ 1327 h 2050"/>
              <a:gd name="T26" fmla="*/ 1258 w 1917"/>
              <a:gd name="T27" fmla="*/ 1088 h 2050"/>
              <a:gd name="T28" fmla="*/ 1318 w 1917"/>
              <a:gd name="T29" fmla="*/ 1327 h 2050"/>
              <a:gd name="T30" fmla="*/ 1797 w 1917"/>
              <a:gd name="T31" fmla="*/ 1327 h 2050"/>
              <a:gd name="T32" fmla="*/ 1528 w 1917"/>
              <a:gd name="T33" fmla="*/ 1090 h 2050"/>
              <a:gd name="T34" fmla="*/ 989 w 1917"/>
              <a:gd name="T35" fmla="*/ 1090 h 2050"/>
              <a:gd name="T36" fmla="*/ 929 w 1917"/>
              <a:gd name="T37" fmla="*/ 1090 h 2050"/>
              <a:gd name="T38" fmla="*/ 390 w 1917"/>
              <a:gd name="T39" fmla="*/ 1090 h 2050"/>
              <a:gd name="T40" fmla="*/ 120 w 1917"/>
              <a:gd name="T41" fmla="*/ 1327 h 2050"/>
              <a:gd name="T42" fmla="*/ 599 w 1917"/>
              <a:gd name="T43" fmla="*/ 1327 h 2050"/>
              <a:gd name="T44" fmla="*/ 659 w 1917"/>
              <a:gd name="T45" fmla="*/ 1088 h 2050"/>
              <a:gd name="T46" fmla="*/ 719 w 1917"/>
              <a:gd name="T47" fmla="*/ 1327 h 2050"/>
              <a:gd name="T48" fmla="*/ 1198 w 1917"/>
              <a:gd name="T49" fmla="*/ 1327 h 2050"/>
              <a:gd name="T50" fmla="*/ 1677 w 1917"/>
              <a:gd name="T51" fmla="*/ 1327 h 2050"/>
              <a:gd name="T52" fmla="*/ 1438 w 1917"/>
              <a:gd name="T53" fmla="*/ 1327 h 2050"/>
              <a:gd name="T54" fmla="*/ 360 w 1917"/>
              <a:gd name="T55" fmla="*/ 1447 h 2050"/>
              <a:gd name="T56" fmla="*/ 360 w 1917"/>
              <a:gd name="T57" fmla="*/ 1208 h 2050"/>
              <a:gd name="T58" fmla="*/ 360 w 1917"/>
              <a:gd name="T59" fmla="*/ 1447 h 2050"/>
              <a:gd name="T60" fmla="*/ 839 w 1917"/>
              <a:gd name="T61" fmla="*/ 1327 h 2050"/>
              <a:gd name="T62" fmla="*/ 1078 w 1917"/>
              <a:gd name="T63" fmla="*/ 1327 h 2050"/>
              <a:gd name="T64" fmla="*/ 899 w 1917"/>
              <a:gd name="T65" fmla="*/ 728 h 2050"/>
              <a:gd name="T66" fmla="*/ 420 w 1917"/>
              <a:gd name="T67" fmla="*/ 728 h 2050"/>
              <a:gd name="T68" fmla="*/ 899 w 1917"/>
              <a:gd name="T69" fmla="*/ 728 h 2050"/>
              <a:gd name="T70" fmla="*/ 539 w 1917"/>
              <a:gd name="T71" fmla="*/ 728 h 2050"/>
              <a:gd name="T72" fmla="*/ 779 w 1917"/>
              <a:gd name="T73" fmla="*/ 728 h 2050"/>
              <a:gd name="T74" fmla="*/ 1498 w 1917"/>
              <a:gd name="T75" fmla="*/ 728 h 2050"/>
              <a:gd name="T76" fmla="*/ 1018 w 1917"/>
              <a:gd name="T77" fmla="*/ 728 h 2050"/>
              <a:gd name="T78" fmla="*/ 1498 w 1917"/>
              <a:gd name="T79" fmla="*/ 728 h 2050"/>
              <a:gd name="T80" fmla="*/ 1138 w 1917"/>
              <a:gd name="T81" fmla="*/ 728 h 2050"/>
              <a:gd name="T82" fmla="*/ 1378 w 1917"/>
              <a:gd name="T83" fmla="*/ 728 h 2050"/>
              <a:gd name="T84" fmla="*/ 899 w 1917"/>
              <a:gd name="T85" fmla="*/ 425 h 2050"/>
              <a:gd name="T86" fmla="*/ 881 w 1917"/>
              <a:gd name="T87" fmla="*/ 228 h 2050"/>
              <a:gd name="T88" fmla="*/ 796 w 1917"/>
              <a:gd name="T89" fmla="*/ 143 h 2050"/>
              <a:gd name="T90" fmla="*/ 1001 w 1917"/>
              <a:gd name="T91" fmla="*/ 23 h 2050"/>
              <a:gd name="T92" fmla="*/ 1121 w 1917"/>
              <a:gd name="T93" fmla="*/ 228 h 2050"/>
              <a:gd name="T94" fmla="*/ 1018 w 1917"/>
              <a:gd name="T95" fmla="*/ 210 h 2050"/>
              <a:gd name="T96" fmla="*/ 959 w 1917"/>
              <a:gd name="T97" fmla="*/ 485 h 2050"/>
              <a:gd name="T98" fmla="*/ 1498 w 1917"/>
              <a:gd name="T99" fmla="*/ 425 h 2050"/>
              <a:gd name="T100" fmla="*/ 1480 w 1917"/>
              <a:gd name="T101" fmla="*/ 228 h 2050"/>
              <a:gd name="T102" fmla="*/ 1395 w 1917"/>
              <a:gd name="T103" fmla="*/ 143 h 2050"/>
              <a:gd name="T104" fmla="*/ 1600 w 1917"/>
              <a:gd name="T105" fmla="*/ 23 h 2050"/>
              <a:gd name="T106" fmla="*/ 1720 w 1917"/>
              <a:gd name="T107" fmla="*/ 228 h 2050"/>
              <a:gd name="T108" fmla="*/ 1617 w 1917"/>
              <a:gd name="T109" fmla="*/ 210 h 2050"/>
              <a:gd name="T110" fmla="*/ 1557 w 1917"/>
              <a:gd name="T111" fmla="*/ 485 h 2050"/>
              <a:gd name="T112" fmla="*/ 300 w 1917"/>
              <a:gd name="T113" fmla="*/ 425 h 2050"/>
              <a:gd name="T114" fmla="*/ 282 w 1917"/>
              <a:gd name="T115" fmla="*/ 228 h 2050"/>
              <a:gd name="T116" fmla="*/ 198 w 1917"/>
              <a:gd name="T117" fmla="*/ 143 h 2050"/>
              <a:gd name="T118" fmla="*/ 402 w 1917"/>
              <a:gd name="T119" fmla="*/ 23 h 2050"/>
              <a:gd name="T120" fmla="*/ 522 w 1917"/>
              <a:gd name="T121" fmla="*/ 228 h 2050"/>
              <a:gd name="T122" fmla="*/ 420 w 1917"/>
              <a:gd name="T123" fmla="*/ 210 h 2050"/>
              <a:gd name="T124" fmla="*/ 360 w 1917"/>
              <a:gd name="T125" fmla="*/ 485 h 2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17" h="2050">
                <a:moveTo>
                  <a:pt x="659" y="1730"/>
                </a:moveTo>
                <a:cubicBezTo>
                  <a:pt x="594" y="1631"/>
                  <a:pt x="484" y="1567"/>
                  <a:pt x="360" y="1567"/>
                </a:cubicBezTo>
                <a:cubicBezTo>
                  <a:pt x="161" y="1567"/>
                  <a:pt x="0" y="1731"/>
                  <a:pt x="0" y="1930"/>
                </a:cubicBezTo>
                <a:cubicBezTo>
                  <a:pt x="0" y="1990"/>
                  <a:pt x="0" y="1990"/>
                  <a:pt x="0" y="1990"/>
                </a:cubicBezTo>
                <a:cubicBezTo>
                  <a:pt x="0" y="2023"/>
                  <a:pt x="27" y="2050"/>
                  <a:pt x="60" y="2050"/>
                </a:cubicBezTo>
                <a:cubicBezTo>
                  <a:pt x="1857" y="2050"/>
                  <a:pt x="1857" y="2050"/>
                  <a:pt x="1857" y="2050"/>
                </a:cubicBezTo>
                <a:cubicBezTo>
                  <a:pt x="1890" y="2050"/>
                  <a:pt x="1917" y="2023"/>
                  <a:pt x="1917" y="1990"/>
                </a:cubicBezTo>
                <a:cubicBezTo>
                  <a:pt x="1917" y="1930"/>
                  <a:pt x="1917" y="1930"/>
                  <a:pt x="1917" y="1930"/>
                </a:cubicBezTo>
                <a:cubicBezTo>
                  <a:pt x="1917" y="1834"/>
                  <a:pt x="1880" y="1743"/>
                  <a:pt x="1812" y="1674"/>
                </a:cubicBezTo>
                <a:cubicBezTo>
                  <a:pt x="1744" y="1605"/>
                  <a:pt x="1653" y="1567"/>
                  <a:pt x="1557" y="1567"/>
                </a:cubicBezTo>
                <a:cubicBezTo>
                  <a:pt x="1433" y="1567"/>
                  <a:pt x="1323" y="1631"/>
                  <a:pt x="1258" y="1730"/>
                </a:cubicBezTo>
                <a:cubicBezTo>
                  <a:pt x="1193" y="1631"/>
                  <a:pt x="1083" y="1567"/>
                  <a:pt x="959" y="1567"/>
                </a:cubicBezTo>
                <a:cubicBezTo>
                  <a:pt x="835" y="1567"/>
                  <a:pt x="725" y="1631"/>
                  <a:pt x="659" y="1730"/>
                </a:cubicBezTo>
                <a:close/>
                <a:moveTo>
                  <a:pt x="120" y="1930"/>
                </a:moveTo>
                <a:cubicBezTo>
                  <a:pt x="120" y="1796"/>
                  <a:pt x="228" y="1687"/>
                  <a:pt x="360" y="1687"/>
                </a:cubicBezTo>
                <a:cubicBezTo>
                  <a:pt x="492" y="1687"/>
                  <a:pt x="599" y="1796"/>
                  <a:pt x="599" y="1930"/>
                </a:cubicBezTo>
                <a:lnTo>
                  <a:pt x="120" y="1930"/>
                </a:lnTo>
                <a:close/>
                <a:moveTo>
                  <a:pt x="1557" y="1687"/>
                </a:moveTo>
                <a:cubicBezTo>
                  <a:pt x="1690" y="1687"/>
                  <a:pt x="1797" y="1796"/>
                  <a:pt x="1797" y="1930"/>
                </a:cubicBezTo>
                <a:cubicBezTo>
                  <a:pt x="1318" y="1930"/>
                  <a:pt x="1318" y="1930"/>
                  <a:pt x="1318" y="1930"/>
                </a:cubicBezTo>
                <a:cubicBezTo>
                  <a:pt x="1318" y="1796"/>
                  <a:pt x="1425" y="1687"/>
                  <a:pt x="1557" y="1687"/>
                </a:cubicBezTo>
                <a:close/>
                <a:moveTo>
                  <a:pt x="959" y="1687"/>
                </a:moveTo>
                <a:cubicBezTo>
                  <a:pt x="1091" y="1687"/>
                  <a:pt x="1198" y="1796"/>
                  <a:pt x="1198" y="1930"/>
                </a:cubicBezTo>
                <a:cubicBezTo>
                  <a:pt x="719" y="1930"/>
                  <a:pt x="719" y="1930"/>
                  <a:pt x="719" y="1930"/>
                </a:cubicBezTo>
                <a:cubicBezTo>
                  <a:pt x="719" y="1796"/>
                  <a:pt x="827" y="1687"/>
                  <a:pt x="959" y="1687"/>
                </a:cubicBezTo>
                <a:close/>
                <a:moveTo>
                  <a:pt x="1198" y="1327"/>
                </a:moveTo>
                <a:cubicBezTo>
                  <a:pt x="1198" y="1252"/>
                  <a:pt x="1163" y="1184"/>
                  <a:pt x="1108" y="1140"/>
                </a:cubicBezTo>
                <a:cubicBezTo>
                  <a:pt x="1150" y="1107"/>
                  <a:pt x="1203" y="1088"/>
                  <a:pt x="1258" y="1088"/>
                </a:cubicBezTo>
                <a:cubicBezTo>
                  <a:pt x="1313" y="1088"/>
                  <a:pt x="1366" y="1107"/>
                  <a:pt x="1408" y="1140"/>
                </a:cubicBezTo>
                <a:cubicBezTo>
                  <a:pt x="1353" y="1184"/>
                  <a:pt x="1318" y="1252"/>
                  <a:pt x="1318" y="1327"/>
                </a:cubicBezTo>
                <a:cubicBezTo>
                  <a:pt x="1318" y="1459"/>
                  <a:pt x="1425" y="1567"/>
                  <a:pt x="1557" y="1567"/>
                </a:cubicBezTo>
                <a:cubicBezTo>
                  <a:pt x="1690" y="1567"/>
                  <a:pt x="1797" y="1459"/>
                  <a:pt x="1797" y="1327"/>
                </a:cubicBezTo>
                <a:cubicBezTo>
                  <a:pt x="1797" y="1195"/>
                  <a:pt x="1690" y="1088"/>
                  <a:pt x="1557" y="1088"/>
                </a:cubicBezTo>
                <a:cubicBezTo>
                  <a:pt x="1547" y="1088"/>
                  <a:pt x="1537" y="1088"/>
                  <a:pt x="1528" y="1090"/>
                </a:cubicBezTo>
                <a:cubicBezTo>
                  <a:pt x="1460" y="1013"/>
                  <a:pt x="1362" y="968"/>
                  <a:pt x="1258" y="968"/>
                </a:cubicBezTo>
                <a:cubicBezTo>
                  <a:pt x="1154" y="968"/>
                  <a:pt x="1056" y="1013"/>
                  <a:pt x="989" y="1090"/>
                </a:cubicBezTo>
                <a:cubicBezTo>
                  <a:pt x="979" y="1088"/>
                  <a:pt x="969" y="1088"/>
                  <a:pt x="959" y="1088"/>
                </a:cubicBezTo>
                <a:cubicBezTo>
                  <a:pt x="948" y="1088"/>
                  <a:pt x="938" y="1088"/>
                  <a:pt x="929" y="1090"/>
                </a:cubicBezTo>
                <a:cubicBezTo>
                  <a:pt x="861" y="1013"/>
                  <a:pt x="763" y="968"/>
                  <a:pt x="659" y="968"/>
                </a:cubicBezTo>
                <a:cubicBezTo>
                  <a:pt x="556" y="968"/>
                  <a:pt x="458" y="1013"/>
                  <a:pt x="390" y="1090"/>
                </a:cubicBezTo>
                <a:cubicBezTo>
                  <a:pt x="380" y="1088"/>
                  <a:pt x="370" y="1088"/>
                  <a:pt x="360" y="1088"/>
                </a:cubicBezTo>
                <a:cubicBezTo>
                  <a:pt x="228" y="1088"/>
                  <a:pt x="120" y="1195"/>
                  <a:pt x="120" y="1327"/>
                </a:cubicBezTo>
                <a:cubicBezTo>
                  <a:pt x="120" y="1459"/>
                  <a:pt x="228" y="1567"/>
                  <a:pt x="360" y="1567"/>
                </a:cubicBezTo>
                <a:cubicBezTo>
                  <a:pt x="492" y="1567"/>
                  <a:pt x="599" y="1459"/>
                  <a:pt x="599" y="1327"/>
                </a:cubicBezTo>
                <a:cubicBezTo>
                  <a:pt x="599" y="1252"/>
                  <a:pt x="564" y="1184"/>
                  <a:pt x="509" y="1140"/>
                </a:cubicBezTo>
                <a:cubicBezTo>
                  <a:pt x="551" y="1107"/>
                  <a:pt x="604" y="1088"/>
                  <a:pt x="659" y="1088"/>
                </a:cubicBezTo>
                <a:cubicBezTo>
                  <a:pt x="714" y="1088"/>
                  <a:pt x="767" y="1107"/>
                  <a:pt x="809" y="1140"/>
                </a:cubicBezTo>
                <a:cubicBezTo>
                  <a:pt x="754" y="1184"/>
                  <a:pt x="719" y="1252"/>
                  <a:pt x="719" y="1327"/>
                </a:cubicBezTo>
                <a:cubicBezTo>
                  <a:pt x="719" y="1459"/>
                  <a:pt x="827" y="1567"/>
                  <a:pt x="959" y="1567"/>
                </a:cubicBezTo>
                <a:cubicBezTo>
                  <a:pt x="1091" y="1567"/>
                  <a:pt x="1198" y="1459"/>
                  <a:pt x="1198" y="1327"/>
                </a:cubicBezTo>
                <a:close/>
                <a:moveTo>
                  <a:pt x="1557" y="1208"/>
                </a:moveTo>
                <a:cubicBezTo>
                  <a:pt x="1623" y="1208"/>
                  <a:pt x="1677" y="1261"/>
                  <a:pt x="1677" y="1327"/>
                </a:cubicBezTo>
                <a:cubicBezTo>
                  <a:pt x="1677" y="1393"/>
                  <a:pt x="1623" y="1447"/>
                  <a:pt x="1557" y="1447"/>
                </a:cubicBezTo>
                <a:cubicBezTo>
                  <a:pt x="1491" y="1447"/>
                  <a:pt x="1438" y="1393"/>
                  <a:pt x="1438" y="1327"/>
                </a:cubicBezTo>
                <a:cubicBezTo>
                  <a:pt x="1438" y="1261"/>
                  <a:pt x="1491" y="1208"/>
                  <a:pt x="1557" y="1208"/>
                </a:cubicBezTo>
                <a:close/>
                <a:moveTo>
                  <a:pt x="360" y="1447"/>
                </a:moveTo>
                <a:cubicBezTo>
                  <a:pt x="294" y="1447"/>
                  <a:pt x="240" y="1393"/>
                  <a:pt x="240" y="1327"/>
                </a:cubicBezTo>
                <a:cubicBezTo>
                  <a:pt x="240" y="1261"/>
                  <a:pt x="294" y="1208"/>
                  <a:pt x="360" y="1208"/>
                </a:cubicBezTo>
                <a:cubicBezTo>
                  <a:pt x="426" y="1208"/>
                  <a:pt x="480" y="1261"/>
                  <a:pt x="480" y="1327"/>
                </a:cubicBezTo>
                <a:cubicBezTo>
                  <a:pt x="480" y="1393"/>
                  <a:pt x="426" y="1447"/>
                  <a:pt x="360" y="1447"/>
                </a:cubicBezTo>
                <a:close/>
                <a:moveTo>
                  <a:pt x="959" y="1447"/>
                </a:moveTo>
                <a:cubicBezTo>
                  <a:pt x="893" y="1447"/>
                  <a:pt x="839" y="1393"/>
                  <a:pt x="839" y="1327"/>
                </a:cubicBezTo>
                <a:cubicBezTo>
                  <a:pt x="839" y="1261"/>
                  <a:pt x="893" y="1208"/>
                  <a:pt x="959" y="1208"/>
                </a:cubicBezTo>
                <a:cubicBezTo>
                  <a:pt x="1025" y="1208"/>
                  <a:pt x="1078" y="1261"/>
                  <a:pt x="1078" y="1327"/>
                </a:cubicBezTo>
                <a:cubicBezTo>
                  <a:pt x="1078" y="1393"/>
                  <a:pt x="1025" y="1447"/>
                  <a:pt x="959" y="1447"/>
                </a:cubicBezTo>
                <a:close/>
                <a:moveTo>
                  <a:pt x="899" y="728"/>
                </a:moveTo>
                <a:cubicBezTo>
                  <a:pt x="899" y="596"/>
                  <a:pt x="791" y="489"/>
                  <a:pt x="659" y="489"/>
                </a:cubicBezTo>
                <a:cubicBezTo>
                  <a:pt x="527" y="489"/>
                  <a:pt x="420" y="596"/>
                  <a:pt x="420" y="728"/>
                </a:cubicBezTo>
                <a:cubicBezTo>
                  <a:pt x="420" y="861"/>
                  <a:pt x="527" y="968"/>
                  <a:pt x="659" y="968"/>
                </a:cubicBezTo>
                <a:cubicBezTo>
                  <a:pt x="791" y="968"/>
                  <a:pt x="899" y="861"/>
                  <a:pt x="899" y="728"/>
                </a:cubicBezTo>
                <a:close/>
                <a:moveTo>
                  <a:pt x="659" y="848"/>
                </a:moveTo>
                <a:cubicBezTo>
                  <a:pt x="593" y="848"/>
                  <a:pt x="539" y="794"/>
                  <a:pt x="539" y="728"/>
                </a:cubicBezTo>
                <a:cubicBezTo>
                  <a:pt x="539" y="662"/>
                  <a:pt x="593" y="609"/>
                  <a:pt x="659" y="609"/>
                </a:cubicBezTo>
                <a:cubicBezTo>
                  <a:pt x="725" y="609"/>
                  <a:pt x="779" y="662"/>
                  <a:pt x="779" y="728"/>
                </a:cubicBezTo>
                <a:cubicBezTo>
                  <a:pt x="779" y="794"/>
                  <a:pt x="725" y="848"/>
                  <a:pt x="659" y="848"/>
                </a:cubicBezTo>
                <a:close/>
                <a:moveTo>
                  <a:pt x="1498" y="728"/>
                </a:moveTo>
                <a:cubicBezTo>
                  <a:pt x="1498" y="596"/>
                  <a:pt x="1390" y="489"/>
                  <a:pt x="1258" y="489"/>
                </a:cubicBezTo>
                <a:cubicBezTo>
                  <a:pt x="1126" y="489"/>
                  <a:pt x="1018" y="596"/>
                  <a:pt x="1018" y="728"/>
                </a:cubicBezTo>
                <a:cubicBezTo>
                  <a:pt x="1018" y="861"/>
                  <a:pt x="1126" y="968"/>
                  <a:pt x="1258" y="968"/>
                </a:cubicBezTo>
                <a:cubicBezTo>
                  <a:pt x="1390" y="968"/>
                  <a:pt x="1498" y="861"/>
                  <a:pt x="1498" y="728"/>
                </a:cubicBezTo>
                <a:close/>
                <a:moveTo>
                  <a:pt x="1258" y="848"/>
                </a:moveTo>
                <a:cubicBezTo>
                  <a:pt x="1192" y="848"/>
                  <a:pt x="1138" y="794"/>
                  <a:pt x="1138" y="728"/>
                </a:cubicBezTo>
                <a:cubicBezTo>
                  <a:pt x="1138" y="662"/>
                  <a:pt x="1192" y="609"/>
                  <a:pt x="1258" y="609"/>
                </a:cubicBezTo>
                <a:cubicBezTo>
                  <a:pt x="1324" y="609"/>
                  <a:pt x="1378" y="662"/>
                  <a:pt x="1378" y="728"/>
                </a:cubicBezTo>
                <a:cubicBezTo>
                  <a:pt x="1378" y="794"/>
                  <a:pt x="1324" y="848"/>
                  <a:pt x="1258" y="848"/>
                </a:cubicBezTo>
                <a:close/>
                <a:moveTo>
                  <a:pt x="899" y="425"/>
                </a:moveTo>
                <a:cubicBezTo>
                  <a:pt x="899" y="210"/>
                  <a:pt x="899" y="210"/>
                  <a:pt x="899" y="210"/>
                </a:cubicBezTo>
                <a:cubicBezTo>
                  <a:pt x="881" y="228"/>
                  <a:pt x="881" y="228"/>
                  <a:pt x="881" y="228"/>
                </a:cubicBezTo>
                <a:cubicBezTo>
                  <a:pt x="858" y="251"/>
                  <a:pt x="820" y="251"/>
                  <a:pt x="796" y="228"/>
                </a:cubicBezTo>
                <a:cubicBezTo>
                  <a:pt x="773" y="204"/>
                  <a:pt x="773" y="167"/>
                  <a:pt x="796" y="143"/>
                </a:cubicBezTo>
                <a:cubicBezTo>
                  <a:pt x="916" y="23"/>
                  <a:pt x="916" y="23"/>
                  <a:pt x="916" y="23"/>
                </a:cubicBezTo>
                <a:cubicBezTo>
                  <a:pt x="940" y="0"/>
                  <a:pt x="978" y="0"/>
                  <a:pt x="1001" y="23"/>
                </a:cubicBezTo>
                <a:cubicBezTo>
                  <a:pt x="1121" y="143"/>
                  <a:pt x="1121" y="143"/>
                  <a:pt x="1121" y="143"/>
                </a:cubicBezTo>
                <a:cubicBezTo>
                  <a:pt x="1144" y="167"/>
                  <a:pt x="1144" y="204"/>
                  <a:pt x="1121" y="228"/>
                </a:cubicBezTo>
                <a:cubicBezTo>
                  <a:pt x="1097" y="251"/>
                  <a:pt x="1059" y="251"/>
                  <a:pt x="1036" y="228"/>
                </a:cubicBezTo>
                <a:cubicBezTo>
                  <a:pt x="1018" y="210"/>
                  <a:pt x="1018" y="210"/>
                  <a:pt x="1018" y="210"/>
                </a:cubicBezTo>
                <a:cubicBezTo>
                  <a:pt x="1018" y="425"/>
                  <a:pt x="1018" y="425"/>
                  <a:pt x="1018" y="425"/>
                </a:cubicBezTo>
                <a:cubicBezTo>
                  <a:pt x="1018" y="458"/>
                  <a:pt x="992" y="485"/>
                  <a:pt x="959" y="485"/>
                </a:cubicBezTo>
                <a:cubicBezTo>
                  <a:pt x="926" y="485"/>
                  <a:pt x="899" y="458"/>
                  <a:pt x="899" y="425"/>
                </a:cubicBezTo>
                <a:close/>
                <a:moveTo>
                  <a:pt x="1498" y="425"/>
                </a:moveTo>
                <a:cubicBezTo>
                  <a:pt x="1498" y="210"/>
                  <a:pt x="1498" y="210"/>
                  <a:pt x="1498" y="210"/>
                </a:cubicBezTo>
                <a:cubicBezTo>
                  <a:pt x="1480" y="228"/>
                  <a:pt x="1480" y="228"/>
                  <a:pt x="1480" y="228"/>
                </a:cubicBezTo>
                <a:cubicBezTo>
                  <a:pt x="1457" y="251"/>
                  <a:pt x="1419" y="251"/>
                  <a:pt x="1395" y="228"/>
                </a:cubicBezTo>
                <a:cubicBezTo>
                  <a:pt x="1372" y="204"/>
                  <a:pt x="1372" y="167"/>
                  <a:pt x="1395" y="143"/>
                </a:cubicBezTo>
                <a:cubicBezTo>
                  <a:pt x="1515" y="23"/>
                  <a:pt x="1515" y="23"/>
                  <a:pt x="1515" y="23"/>
                </a:cubicBezTo>
                <a:cubicBezTo>
                  <a:pt x="1538" y="0"/>
                  <a:pt x="1576" y="0"/>
                  <a:pt x="1600" y="23"/>
                </a:cubicBezTo>
                <a:cubicBezTo>
                  <a:pt x="1720" y="143"/>
                  <a:pt x="1720" y="143"/>
                  <a:pt x="1720" y="143"/>
                </a:cubicBezTo>
                <a:cubicBezTo>
                  <a:pt x="1743" y="167"/>
                  <a:pt x="1743" y="204"/>
                  <a:pt x="1720" y="228"/>
                </a:cubicBezTo>
                <a:cubicBezTo>
                  <a:pt x="1696" y="251"/>
                  <a:pt x="1658" y="251"/>
                  <a:pt x="1635" y="228"/>
                </a:cubicBezTo>
                <a:cubicBezTo>
                  <a:pt x="1617" y="210"/>
                  <a:pt x="1617" y="210"/>
                  <a:pt x="1617" y="210"/>
                </a:cubicBezTo>
                <a:cubicBezTo>
                  <a:pt x="1617" y="425"/>
                  <a:pt x="1617" y="425"/>
                  <a:pt x="1617" y="425"/>
                </a:cubicBezTo>
                <a:cubicBezTo>
                  <a:pt x="1617" y="458"/>
                  <a:pt x="1591" y="485"/>
                  <a:pt x="1557" y="485"/>
                </a:cubicBezTo>
                <a:cubicBezTo>
                  <a:pt x="1524" y="485"/>
                  <a:pt x="1498" y="458"/>
                  <a:pt x="1498" y="425"/>
                </a:cubicBezTo>
                <a:close/>
                <a:moveTo>
                  <a:pt x="300" y="425"/>
                </a:moveTo>
                <a:cubicBezTo>
                  <a:pt x="300" y="210"/>
                  <a:pt x="300" y="210"/>
                  <a:pt x="300" y="210"/>
                </a:cubicBezTo>
                <a:cubicBezTo>
                  <a:pt x="282" y="228"/>
                  <a:pt x="282" y="228"/>
                  <a:pt x="282" y="228"/>
                </a:cubicBezTo>
                <a:cubicBezTo>
                  <a:pt x="259" y="251"/>
                  <a:pt x="221" y="251"/>
                  <a:pt x="198" y="228"/>
                </a:cubicBezTo>
                <a:cubicBezTo>
                  <a:pt x="174" y="204"/>
                  <a:pt x="174" y="167"/>
                  <a:pt x="198" y="143"/>
                </a:cubicBezTo>
                <a:cubicBezTo>
                  <a:pt x="317" y="23"/>
                  <a:pt x="317" y="23"/>
                  <a:pt x="317" y="23"/>
                </a:cubicBezTo>
                <a:cubicBezTo>
                  <a:pt x="341" y="0"/>
                  <a:pt x="379" y="0"/>
                  <a:pt x="402" y="23"/>
                </a:cubicBezTo>
                <a:cubicBezTo>
                  <a:pt x="522" y="143"/>
                  <a:pt x="522" y="143"/>
                  <a:pt x="522" y="143"/>
                </a:cubicBezTo>
                <a:cubicBezTo>
                  <a:pt x="545" y="167"/>
                  <a:pt x="545" y="204"/>
                  <a:pt x="522" y="228"/>
                </a:cubicBezTo>
                <a:cubicBezTo>
                  <a:pt x="499" y="251"/>
                  <a:pt x="461" y="251"/>
                  <a:pt x="437" y="228"/>
                </a:cubicBezTo>
                <a:cubicBezTo>
                  <a:pt x="420" y="210"/>
                  <a:pt x="420" y="210"/>
                  <a:pt x="420" y="210"/>
                </a:cubicBezTo>
                <a:cubicBezTo>
                  <a:pt x="420" y="425"/>
                  <a:pt x="420" y="425"/>
                  <a:pt x="420" y="425"/>
                </a:cubicBezTo>
                <a:cubicBezTo>
                  <a:pt x="420" y="458"/>
                  <a:pt x="393" y="485"/>
                  <a:pt x="360" y="485"/>
                </a:cubicBezTo>
                <a:cubicBezTo>
                  <a:pt x="327" y="485"/>
                  <a:pt x="300" y="458"/>
                  <a:pt x="300" y="4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92" name="Freeform 359"/>
          <p:cNvSpPr>
            <a:spLocks noEditPoints="1"/>
          </p:cNvSpPr>
          <p:nvPr/>
        </p:nvSpPr>
        <p:spPr bwMode="auto">
          <a:xfrm>
            <a:off x="8899862" y="3910229"/>
            <a:ext cx="392417" cy="392417"/>
          </a:xfrm>
          <a:custGeom>
            <a:avLst/>
            <a:gdLst>
              <a:gd name="T0" fmla="*/ 60 w 2048"/>
              <a:gd name="T1" fmla="*/ 1684 h 2048"/>
              <a:gd name="T2" fmla="*/ 124 w 2048"/>
              <a:gd name="T3" fmla="*/ 1564 h 2048"/>
              <a:gd name="T4" fmla="*/ 0 w 2048"/>
              <a:gd name="T5" fmla="*/ 1384 h 2048"/>
              <a:gd name="T6" fmla="*/ 124 w 2048"/>
              <a:gd name="T7" fmla="*/ 1204 h 2048"/>
              <a:gd name="T8" fmla="*/ 60 w 2048"/>
              <a:gd name="T9" fmla="*/ 1084 h 2048"/>
              <a:gd name="T10" fmla="*/ 60 w 2048"/>
              <a:gd name="T11" fmla="*/ 964 h 2048"/>
              <a:gd name="T12" fmla="*/ 124 w 2048"/>
              <a:gd name="T13" fmla="*/ 844 h 2048"/>
              <a:gd name="T14" fmla="*/ 0 w 2048"/>
              <a:gd name="T15" fmla="*/ 664 h 2048"/>
              <a:gd name="T16" fmla="*/ 124 w 2048"/>
              <a:gd name="T17" fmla="*/ 484 h 2048"/>
              <a:gd name="T18" fmla="*/ 60 w 2048"/>
              <a:gd name="T19" fmla="*/ 364 h 2048"/>
              <a:gd name="T20" fmla="*/ 60 w 2048"/>
              <a:gd name="T21" fmla="*/ 244 h 2048"/>
              <a:gd name="T22" fmla="*/ 124 w 2048"/>
              <a:gd name="T23" fmla="*/ 124 h 2048"/>
              <a:gd name="T24" fmla="*/ 244 w 2048"/>
              <a:gd name="T25" fmla="*/ 60 h 2048"/>
              <a:gd name="T26" fmla="*/ 2048 w 2048"/>
              <a:gd name="T27" fmla="*/ 1864 h 2048"/>
              <a:gd name="T28" fmla="*/ 1924 w 2048"/>
              <a:gd name="T29" fmla="*/ 1988 h 2048"/>
              <a:gd name="T30" fmla="*/ 1804 w 2048"/>
              <a:gd name="T31" fmla="*/ 1924 h 2048"/>
              <a:gd name="T32" fmla="*/ 1624 w 2048"/>
              <a:gd name="T33" fmla="*/ 2048 h 2048"/>
              <a:gd name="T34" fmla="*/ 1444 w 2048"/>
              <a:gd name="T35" fmla="*/ 1924 h 2048"/>
              <a:gd name="T36" fmla="*/ 1324 w 2048"/>
              <a:gd name="T37" fmla="*/ 1988 h 2048"/>
              <a:gd name="T38" fmla="*/ 1204 w 2048"/>
              <a:gd name="T39" fmla="*/ 1988 h 2048"/>
              <a:gd name="T40" fmla="*/ 1084 w 2048"/>
              <a:gd name="T41" fmla="*/ 1924 h 2048"/>
              <a:gd name="T42" fmla="*/ 904 w 2048"/>
              <a:gd name="T43" fmla="*/ 2048 h 2048"/>
              <a:gd name="T44" fmla="*/ 724 w 2048"/>
              <a:gd name="T45" fmla="*/ 1924 h 2048"/>
              <a:gd name="T46" fmla="*/ 604 w 2048"/>
              <a:gd name="T47" fmla="*/ 1988 h 2048"/>
              <a:gd name="T48" fmla="*/ 484 w 2048"/>
              <a:gd name="T49" fmla="*/ 1988 h 2048"/>
              <a:gd name="T50" fmla="*/ 364 w 2048"/>
              <a:gd name="T51" fmla="*/ 1924 h 2048"/>
              <a:gd name="T52" fmla="*/ 184 w 2048"/>
              <a:gd name="T53" fmla="*/ 2048 h 2048"/>
              <a:gd name="T54" fmla="*/ 60 w 2048"/>
              <a:gd name="T55" fmla="*/ 1924 h 2048"/>
              <a:gd name="T56" fmla="*/ 124 w 2048"/>
              <a:gd name="T57" fmla="*/ 1804 h 2048"/>
              <a:gd name="T58" fmla="*/ 364 w 2048"/>
              <a:gd name="T59" fmla="*/ 664 h 2048"/>
              <a:gd name="T60" fmla="*/ 1988 w 2048"/>
              <a:gd name="T61" fmla="*/ 364 h 2048"/>
              <a:gd name="T62" fmla="*/ 1988 w 2048"/>
              <a:gd name="T63" fmla="*/ 724 h 2048"/>
              <a:gd name="T64" fmla="*/ 484 w 2048"/>
              <a:gd name="T65" fmla="*/ 604 h 2048"/>
              <a:gd name="T66" fmla="*/ 1624 w 2048"/>
              <a:gd name="T67" fmla="*/ 1204 h 2048"/>
              <a:gd name="T68" fmla="*/ 364 w 2048"/>
              <a:gd name="T69" fmla="*/ 904 h 2048"/>
              <a:gd name="T70" fmla="*/ 1684 w 2048"/>
              <a:gd name="T71" fmla="*/ 904 h 2048"/>
              <a:gd name="T72" fmla="*/ 1564 w 2048"/>
              <a:gd name="T73" fmla="*/ 964 h 2048"/>
              <a:gd name="T74" fmla="*/ 1564 w 2048"/>
              <a:gd name="T75" fmla="*/ 1084 h 2048"/>
              <a:gd name="T76" fmla="*/ 364 w 2048"/>
              <a:gd name="T77" fmla="*/ 1384 h 2048"/>
              <a:gd name="T78" fmla="*/ 1324 w 2048"/>
              <a:gd name="T79" fmla="*/ 1384 h 2048"/>
              <a:gd name="T80" fmla="*/ 424 w 2048"/>
              <a:gd name="T81" fmla="*/ 1684 h 2048"/>
              <a:gd name="T82" fmla="*/ 1204 w 2048"/>
              <a:gd name="T83" fmla="*/ 1564 h 2048"/>
              <a:gd name="T84" fmla="*/ 484 w 2048"/>
              <a:gd name="T85" fmla="*/ 156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48" h="2048">
                <a:moveTo>
                  <a:pt x="124" y="1804"/>
                </a:moveTo>
                <a:cubicBezTo>
                  <a:pt x="124" y="1684"/>
                  <a:pt x="124" y="1684"/>
                  <a:pt x="124" y="1684"/>
                </a:cubicBezTo>
                <a:cubicBezTo>
                  <a:pt x="60" y="1684"/>
                  <a:pt x="60" y="1684"/>
                  <a:pt x="60" y="1684"/>
                </a:cubicBezTo>
                <a:cubicBezTo>
                  <a:pt x="27" y="1684"/>
                  <a:pt x="0" y="1657"/>
                  <a:pt x="0" y="1624"/>
                </a:cubicBezTo>
                <a:cubicBezTo>
                  <a:pt x="0" y="1591"/>
                  <a:pt x="27" y="1564"/>
                  <a:pt x="60" y="1564"/>
                </a:cubicBezTo>
                <a:cubicBezTo>
                  <a:pt x="124" y="1564"/>
                  <a:pt x="124" y="1564"/>
                  <a:pt x="124" y="1564"/>
                </a:cubicBezTo>
                <a:cubicBezTo>
                  <a:pt x="124" y="1444"/>
                  <a:pt x="124" y="1444"/>
                  <a:pt x="124" y="1444"/>
                </a:cubicBezTo>
                <a:cubicBezTo>
                  <a:pt x="60" y="1444"/>
                  <a:pt x="60" y="1444"/>
                  <a:pt x="60" y="1444"/>
                </a:cubicBezTo>
                <a:cubicBezTo>
                  <a:pt x="27" y="1444"/>
                  <a:pt x="0" y="1417"/>
                  <a:pt x="0" y="1384"/>
                </a:cubicBezTo>
                <a:cubicBezTo>
                  <a:pt x="0" y="1351"/>
                  <a:pt x="27" y="1324"/>
                  <a:pt x="60" y="1324"/>
                </a:cubicBezTo>
                <a:cubicBezTo>
                  <a:pt x="124" y="1324"/>
                  <a:pt x="124" y="1324"/>
                  <a:pt x="124" y="1324"/>
                </a:cubicBezTo>
                <a:cubicBezTo>
                  <a:pt x="124" y="1204"/>
                  <a:pt x="124" y="1204"/>
                  <a:pt x="124" y="1204"/>
                </a:cubicBezTo>
                <a:cubicBezTo>
                  <a:pt x="60" y="1204"/>
                  <a:pt x="60" y="1204"/>
                  <a:pt x="60" y="1204"/>
                </a:cubicBezTo>
                <a:cubicBezTo>
                  <a:pt x="27" y="1204"/>
                  <a:pt x="0" y="1177"/>
                  <a:pt x="0" y="1144"/>
                </a:cubicBezTo>
                <a:cubicBezTo>
                  <a:pt x="0" y="1111"/>
                  <a:pt x="27" y="1084"/>
                  <a:pt x="60" y="1084"/>
                </a:cubicBezTo>
                <a:cubicBezTo>
                  <a:pt x="124" y="1084"/>
                  <a:pt x="124" y="1084"/>
                  <a:pt x="124" y="1084"/>
                </a:cubicBezTo>
                <a:cubicBezTo>
                  <a:pt x="124" y="964"/>
                  <a:pt x="124" y="964"/>
                  <a:pt x="124" y="964"/>
                </a:cubicBezTo>
                <a:cubicBezTo>
                  <a:pt x="60" y="964"/>
                  <a:pt x="60" y="964"/>
                  <a:pt x="60" y="964"/>
                </a:cubicBezTo>
                <a:cubicBezTo>
                  <a:pt x="27" y="964"/>
                  <a:pt x="0" y="937"/>
                  <a:pt x="0" y="904"/>
                </a:cubicBezTo>
                <a:cubicBezTo>
                  <a:pt x="0" y="871"/>
                  <a:pt x="27" y="844"/>
                  <a:pt x="60" y="844"/>
                </a:cubicBezTo>
                <a:cubicBezTo>
                  <a:pt x="124" y="844"/>
                  <a:pt x="124" y="844"/>
                  <a:pt x="124" y="844"/>
                </a:cubicBezTo>
                <a:cubicBezTo>
                  <a:pt x="124" y="724"/>
                  <a:pt x="124" y="724"/>
                  <a:pt x="124" y="724"/>
                </a:cubicBezTo>
                <a:cubicBezTo>
                  <a:pt x="60" y="724"/>
                  <a:pt x="60" y="724"/>
                  <a:pt x="60" y="724"/>
                </a:cubicBezTo>
                <a:cubicBezTo>
                  <a:pt x="27" y="724"/>
                  <a:pt x="0" y="697"/>
                  <a:pt x="0" y="664"/>
                </a:cubicBezTo>
                <a:cubicBezTo>
                  <a:pt x="0" y="631"/>
                  <a:pt x="27" y="604"/>
                  <a:pt x="60" y="604"/>
                </a:cubicBezTo>
                <a:cubicBezTo>
                  <a:pt x="124" y="604"/>
                  <a:pt x="124" y="604"/>
                  <a:pt x="124" y="604"/>
                </a:cubicBezTo>
                <a:cubicBezTo>
                  <a:pt x="124" y="484"/>
                  <a:pt x="124" y="484"/>
                  <a:pt x="124" y="484"/>
                </a:cubicBezTo>
                <a:cubicBezTo>
                  <a:pt x="60" y="484"/>
                  <a:pt x="60" y="484"/>
                  <a:pt x="60" y="484"/>
                </a:cubicBezTo>
                <a:cubicBezTo>
                  <a:pt x="27" y="484"/>
                  <a:pt x="0" y="457"/>
                  <a:pt x="0" y="424"/>
                </a:cubicBezTo>
                <a:cubicBezTo>
                  <a:pt x="0" y="391"/>
                  <a:pt x="27" y="364"/>
                  <a:pt x="60" y="364"/>
                </a:cubicBezTo>
                <a:cubicBezTo>
                  <a:pt x="124" y="364"/>
                  <a:pt x="124" y="364"/>
                  <a:pt x="124" y="364"/>
                </a:cubicBezTo>
                <a:cubicBezTo>
                  <a:pt x="124" y="244"/>
                  <a:pt x="124" y="244"/>
                  <a:pt x="124" y="244"/>
                </a:cubicBezTo>
                <a:cubicBezTo>
                  <a:pt x="60" y="244"/>
                  <a:pt x="60" y="244"/>
                  <a:pt x="60" y="244"/>
                </a:cubicBezTo>
                <a:cubicBezTo>
                  <a:pt x="27" y="244"/>
                  <a:pt x="0" y="217"/>
                  <a:pt x="0" y="184"/>
                </a:cubicBezTo>
                <a:cubicBezTo>
                  <a:pt x="0" y="151"/>
                  <a:pt x="27" y="124"/>
                  <a:pt x="60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60"/>
                  <a:pt x="124" y="60"/>
                  <a:pt x="124" y="60"/>
                </a:cubicBezTo>
                <a:cubicBezTo>
                  <a:pt x="124" y="27"/>
                  <a:pt x="151" y="0"/>
                  <a:pt x="184" y="0"/>
                </a:cubicBezTo>
                <a:cubicBezTo>
                  <a:pt x="217" y="0"/>
                  <a:pt x="244" y="27"/>
                  <a:pt x="244" y="60"/>
                </a:cubicBezTo>
                <a:cubicBezTo>
                  <a:pt x="244" y="1804"/>
                  <a:pt x="244" y="1804"/>
                  <a:pt x="244" y="1804"/>
                </a:cubicBezTo>
                <a:cubicBezTo>
                  <a:pt x="1988" y="1804"/>
                  <a:pt x="1988" y="1804"/>
                  <a:pt x="1988" y="1804"/>
                </a:cubicBezTo>
                <a:cubicBezTo>
                  <a:pt x="2021" y="1804"/>
                  <a:pt x="2048" y="1831"/>
                  <a:pt x="2048" y="1864"/>
                </a:cubicBezTo>
                <a:cubicBezTo>
                  <a:pt x="2048" y="1897"/>
                  <a:pt x="2021" y="1924"/>
                  <a:pt x="1988" y="1924"/>
                </a:cubicBezTo>
                <a:cubicBezTo>
                  <a:pt x="1924" y="1924"/>
                  <a:pt x="1924" y="1924"/>
                  <a:pt x="1924" y="1924"/>
                </a:cubicBezTo>
                <a:cubicBezTo>
                  <a:pt x="1924" y="1988"/>
                  <a:pt x="1924" y="1988"/>
                  <a:pt x="1924" y="1988"/>
                </a:cubicBezTo>
                <a:cubicBezTo>
                  <a:pt x="1924" y="2021"/>
                  <a:pt x="1897" y="2048"/>
                  <a:pt x="1864" y="2048"/>
                </a:cubicBezTo>
                <a:cubicBezTo>
                  <a:pt x="1831" y="2048"/>
                  <a:pt x="1804" y="2021"/>
                  <a:pt x="1804" y="1988"/>
                </a:cubicBezTo>
                <a:cubicBezTo>
                  <a:pt x="1804" y="1924"/>
                  <a:pt x="1804" y="1924"/>
                  <a:pt x="1804" y="1924"/>
                </a:cubicBezTo>
                <a:cubicBezTo>
                  <a:pt x="1684" y="1924"/>
                  <a:pt x="1684" y="1924"/>
                  <a:pt x="1684" y="1924"/>
                </a:cubicBezTo>
                <a:cubicBezTo>
                  <a:pt x="1684" y="1988"/>
                  <a:pt x="1684" y="1988"/>
                  <a:pt x="1684" y="1988"/>
                </a:cubicBezTo>
                <a:cubicBezTo>
                  <a:pt x="1684" y="2021"/>
                  <a:pt x="1657" y="2048"/>
                  <a:pt x="1624" y="2048"/>
                </a:cubicBezTo>
                <a:cubicBezTo>
                  <a:pt x="1591" y="2048"/>
                  <a:pt x="1564" y="2021"/>
                  <a:pt x="1564" y="1988"/>
                </a:cubicBezTo>
                <a:cubicBezTo>
                  <a:pt x="1564" y="1924"/>
                  <a:pt x="1564" y="1924"/>
                  <a:pt x="1564" y="1924"/>
                </a:cubicBezTo>
                <a:cubicBezTo>
                  <a:pt x="1444" y="1924"/>
                  <a:pt x="1444" y="1924"/>
                  <a:pt x="1444" y="1924"/>
                </a:cubicBezTo>
                <a:cubicBezTo>
                  <a:pt x="1444" y="1988"/>
                  <a:pt x="1444" y="1988"/>
                  <a:pt x="1444" y="1988"/>
                </a:cubicBezTo>
                <a:cubicBezTo>
                  <a:pt x="1444" y="2021"/>
                  <a:pt x="1417" y="2048"/>
                  <a:pt x="1384" y="2048"/>
                </a:cubicBezTo>
                <a:cubicBezTo>
                  <a:pt x="1351" y="2048"/>
                  <a:pt x="1324" y="2021"/>
                  <a:pt x="1324" y="1988"/>
                </a:cubicBezTo>
                <a:cubicBezTo>
                  <a:pt x="1324" y="1924"/>
                  <a:pt x="1324" y="1924"/>
                  <a:pt x="1324" y="1924"/>
                </a:cubicBezTo>
                <a:cubicBezTo>
                  <a:pt x="1204" y="1924"/>
                  <a:pt x="1204" y="1924"/>
                  <a:pt x="1204" y="1924"/>
                </a:cubicBezTo>
                <a:cubicBezTo>
                  <a:pt x="1204" y="1988"/>
                  <a:pt x="1204" y="1988"/>
                  <a:pt x="1204" y="1988"/>
                </a:cubicBezTo>
                <a:cubicBezTo>
                  <a:pt x="1204" y="2021"/>
                  <a:pt x="1177" y="2048"/>
                  <a:pt x="1144" y="2048"/>
                </a:cubicBezTo>
                <a:cubicBezTo>
                  <a:pt x="1111" y="2048"/>
                  <a:pt x="1084" y="2021"/>
                  <a:pt x="1084" y="1988"/>
                </a:cubicBezTo>
                <a:cubicBezTo>
                  <a:pt x="1084" y="1924"/>
                  <a:pt x="1084" y="1924"/>
                  <a:pt x="1084" y="1924"/>
                </a:cubicBezTo>
                <a:cubicBezTo>
                  <a:pt x="964" y="1924"/>
                  <a:pt x="964" y="1924"/>
                  <a:pt x="964" y="1924"/>
                </a:cubicBezTo>
                <a:cubicBezTo>
                  <a:pt x="964" y="1988"/>
                  <a:pt x="964" y="1988"/>
                  <a:pt x="964" y="1988"/>
                </a:cubicBezTo>
                <a:cubicBezTo>
                  <a:pt x="964" y="2021"/>
                  <a:pt x="937" y="2048"/>
                  <a:pt x="904" y="2048"/>
                </a:cubicBezTo>
                <a:cubicBezTo>
                  <a:pt x="871" y="2048"/>
                  <a:pt x="844" y="2021"/>
                  <a:pt x="844" y="1988"/>
                </a:cubicBezTo>
                <a:cubicBezTo>
                  <a:pt x="844" y="1924"/>
                  <a:pt x="844" y="1924"/>
                  <a:pt x="844" y="1924"/>
                </a:cubicBezTo>
                <a:cubicBezTo>
                  <a:pt x="724" y="1924"/>
                  <a:pt x="724" y="1924"/>
                  <a:pt x="724" y="1924"/>
                </a:cubicBezTo>
                <a:cubicBezTo>
                  <a:pt x="724" y="1988"/>
                  <a:pt x="724" y="1988"/>
                  <a:pt x="724" y="1988"/>
                </a:cubicBezTo>
                <a:cubicBezTo>
                  <a:pt x="724" y="2021"/>
                  <a:pt x="697" y="2048"/>
                  <a:pt x="664" y="2048"/>
                </a:cubicBezTo>
                <a:cubicBezTo>
                  <a:pt x="631" y="2048"/>
                  <a:pt x="604" y="2021"/>
                  <a:pt x="604" y="1988"/>
                </a:cubicBezTo>
                <a:cubicBezTo>
                  <a:pt x="604" y="1924"/>
                  <a:pt x="604" y="1924"/>
                  <a:pt x="604" y="1924"/>
                </a:cubicBezTo>
                <a:cubicBezTo>
                  <a:pt x="484" y="1924"/>
                  <a:pt x="484" y="1924"/>
                  <a:pt x="484" y="1924"/>
                </a:cubicBezTo>
                <a:cubicBezTo>
                  <a:pt x="484" y="1988"/>
                  <a:pt x="484" y="1988"/>
                  <a:pt x="484" y="1988"/>
                </a:cubicBezTo>
                <a:cubicBezTo>
                  <a:pt x="484" y="2021"/>
                  <a:pt x="457" y="2048"/>
                  <a:pt x="424" y="2048"/>
                </a:cubicBezTo>
                <a:cubicBezTo>
                  <a:pt x="391" y="2048"/>
                  <a:pt x="364" y="2021"/>
                  <a:pt x="364" y="1988"/>
                </a:cubicBezTo>
                <a:cubicBezTo>
                  <a:pt x="364" y="1924"/>
                  <a:pt x="364" y="1924"/>
                  <a:pt x="364" y="1924"/>
                </a:cubicBezTo>
                <a:cubicBezTo>
                  <a:pt x="244" y="1924"/>
                  <a:pt x="244" y="1924"/>
                  <a:pt x="244" y="1924"/>
                </a:cubicBezTo>
                <a:cubicBezTo>
                  <a:pt x="244" y="1988"/>
                  <a:pt x="244" y="1988"/>
                  <a:pt x="244" y="1988"/>
                </a:cubicBezTo>
                <a:cubicBezTo>
                  <a:pt x="244" y="2021"/>
                  <a:pt x="217" y="2048"/>
                  <a:pt x="184" y="2048"/>
                </a:cubicBezTo>
                <a:cubicBezTo>
                  <a:pt x="151" y="2048"/>
                  <a:pt x="124" y="2021"/>
                  <a:pt x="124" y="1988"/>
                </a:cubicBezTo>
                <a:cubicBezTo>
                  <a:pt x="124" y="1924"/>
                  <a:pt x="124" y="1924"/>
                  <a:pt x="124" y="1924"/>
                </a:cubicBezTo>
                <a:cubicBezTo>
                  <a:pt x="60" y="1924"/>
                  <a:pt x="60" y="1924"/>
                  <a:pt x="60" y="1924"/>
                </a:cubicBezTo>
                <a:cubicBezTo>
                  <a:pt x="27" y="1924"/>
                  <a:pt x="0" y="1897"/>
                  <a:pt x="0" y="1864"/>
                </a:cubicBezTo>
                <a:cubicBezTo>
                  <a:pt x="0" y="1831"/>
                  <a:pt x="27" y="1804"/>
                  <a:pt x="60" y="1804"/>
                </a:cubicBezTo>
                <a:lnTo>
                  <a:pt x="124" y="1804"/>
                </a:lnTo>
                <a:close/>
                <a:moveTo>
                  <a:pt x="1988" y="724"/>
                </a:moveTo>
                <a:cubicBezTo>
                  <a:pt x="424" y="724"/>
                  <a:pt x="424" y="724"/>
                  <a:pt x="424" y="724"/>
                </a:cubicBezTo>
                <a:cubicBezTo>
                  <a:pt x="391" y="724"/>
                  <a:pt x="364" y="697"/>
                  <a:pt x="364" y="664"/>
                </a:cubicBezTo>
                <a:cubicBezTo>
                  <a:pt x="364" y="424"/>
                  <a:pt x="364" y="424"/>
                  <a:pt x="364" y="424"/>
                </a:cubicBezTo>
                <a:cubicBezTo>
                  <a:pt x="364" y="391"/>
                  <a:pt x="391" y="364"/>
                  <a:pt x="424" y="364"/>
                </a:cubicBezTo>
                <a:cubicBezTo>
                  <a:pt x="1988" y="364"/>
                  <a:pt x="1988" y="364"/>
                  <a:pt x="1988" y="364"/>
                </a:cubicBezTo>
                <a:cubicBezTo>
                  <a:pt x="2021" y="364"/>
                  <a:pt x="2048" y="391"/>
                  <a:pt x="2048" y="424"/>
                </a:cubicBezTo>
                <a:cubicBezTo>
                  <a:pt x="2048" y="664"/>
                  <a:pt x="2048" y="664"/>
                  <a:pt x="2048" y="664"/>
                </a:cubicBezTo>
                <a:cubicBezTo>
                  <a:pt x="2048" y="697"/>
                  <a:pt x="2021" y="724"/>
                  <a:pt x="1988" y="724"/>
                </a:cubicBezTo>
                <a:close/>
                <a:moveTo>
                  <a:pt x="1928" y="484"/>
                </a:moveTo>
                <a:cubicBezTo>
                  <a:pt x="484" y="484"/>
                  <a:pt x="484" y="484"/>
                  <a:pt x="484" y="484"/>
                </a:cubicBezTo>
                <a:cubicBezTo>
                  <a:pt x="484" y="604"/>
                  <a:pt x="484" y="604"/>
                  <a:pt x="484" y="604"/>
                </a:cubicBezTo>
                <a:cubicBezTo>
                  <a:pt x="1928" y="604"/>
                  <a:pt x="1928" y="604"/>
                  <a:pt x="1928" y="604"/>
                </a:cubicBezTo>
                <a:lnTo>
                  <a:pt x="1928" y="484"/>
                </a:lnTo>
                <a:close/>
                <a:moveTo>
                  <a:pt x="1624" y="1204"/>
                </a:moveTo>
                <a:cubicBezTo>
                  <a:pt x="424" y="1204"/>
                  <a:pt x="424" y="1204"/>
                  <a:pt x="424" y="1204"/>
                </a:cubicBezTo>
                <a:cubicBezTo>
                  <a:pt x="391" y="1204"/>
                  <a:pt x="364" y="1177"/>
                  <a:pt x="364" y="1144"/>
                </a:cubicBezTo>
                <a:cubicBezTo>
                  <a:pt x="364" y="904"/>
                  <a:pt x="364" y="904"/>
                  <a:pt x="364" y="904"/>
                </a:cubicBezTo>
                <a:cubicBezTo>
                  <a:pt x="364" y="871"/>
                  <a:pt x="391" y="844"/>
                  <a:pt x="424" y="844"/>
                </a:cubicBezTo>
                <a:cubicBezTo>
                  <a:pt x="1624" y="844"/>
                  <a:pt x="1624" y="844"/>
                  <a:pt x="1624" y="844"/>
                </a:cubicBezTo>
                <a:cubicBezTo>
                  <a:pt x="1657" y="844"/>
                  <a:pt x="1684" y="871"/>
                  <a:pt x="1684" y="904"/>
                </a:cubicBezTo>
                <a:cubicBezTo>
                  <a:pt x="1684" y="1144"/>
                  <a:pt x="1684" y="1144"/>
                  <a:pt x="1684" y="1144"/>
                </a:cubicBezTo>
                <a:cubicBezTo>
                  <a:pt x="1684" y="1177"/>
                  <a:pt x="1657" y="1204"/>
                  <a:pt x="1624" y="1204"/>
                </a:cubicBezTo>
                <a:close/>
                <a:moveTo>
                  <a:pt x="1564" y="964"/>
                </a:moveTo>
                <a:cubicBezTo>
                  <a:pt x="484" y="964"/>
                  <a:pt x="484" y="964"/>
                  <a:pt x="484" y="964"/>
                </a:cubicBezTo>
                <a:cubicBezTo>
                  <a:pt x="484" y="1084"/>
                  <a:pt x="484" y="1084"/>
                  <a:pt x="484" y="1084"/>
                </a:cubicBezTo>
                <a:cubicBezTo>
                  <a:pt x="1564" y="1084"/>
                  <a:pt x="1564" y="1084"/>
                  <a:pt x="1564" y="1084"/>
                </a:cubicBezTo>
                <a:lnTo>
                  <a:pt x="1564" y="964"/>
                </a:lnTo>
                <a:close/>
                <a:moveTo>
                  <a:pt x="364" y="1624"/>
                </a:moveTo>
                <a:cubicBezTo>
                  <a:pt x="364" y="1384"/>
                  <a:pt x="364" y="1384"/>
                  <a:pt x="364" y="1384"/>
                </a:cubicBezTo>
                <a:cubicBezTo>
                  <a:pt x="364" y="1351"/>
                  <a:pt x="391" y="1324"/>
                  <a:pt x="424" y="1324"/>
                </a:cubicBezTo>
                <a:cubicBezTo>
                  <a:pt x="1264" y="1324"/>
                  <a:pt x="1264" y="1324"/>
                  <a:pt x="1264" y="1324"/>
                </a:cubicBezTo>
                <a:cubicBezTo>
                  <a:pt x="1297" y="1324"/>
                  <a:pt x="1324" y="1351"/>
                  <a:pt x="1324" y="1384"/>
                </a:cubicBezTo>
                <a:cubicBezTo>
                  <a:pt x="1324" y="1624"/>
                  <a:pt x="1324" y="1624"/>
                  <a:pt x="1324" y="1624"/>
                </a:cubicBezTo>
                <a:cubicBezTo>
                  <a:pt x="1324" y="1657"/>
                  <a:pt x="1297" y="1684"/>
                  <a:pt x="1264" y="1684"/>
                </a:cubicBezTo>
                <a:cubicBezTo>
                  <a:pt x="424" y="1684"/>
                  <a:pt x="424" y="1684"/>
                  <a:pt x="424" y="1684"/>
                </a:cubicBezTo>
                <a:cubicBezTo>
                  <a:pt x="391" y="1684"/>
                  <a:pt x="364" y="1657"/>
                  <a:pt x="364" y="1624"/>
                </a:cubicBezTo>
                <a:close/>
                <a:moveTo>
                  <a:pt x="484" y="1564"/>
                </a:moveTo>
                <a:cubicBezTo>
                  <a:pt x="1204" y="1564"/>
                  <a:pt x="1204" y="1564"/>
                  <a:pt x="1204" y="1564"/>
                </a:cubicBezTo>
                <a:cubicBezTo>
                  <a:pt x="1204" y="1444"/>
                  <a:pt x="1204" y="1444"/>
                  <a:pt x="1204" y="1444"/>
                </a:cubicBezTo>
                <a:cubicBezTo>
                  <a:pt x="484" y="1444"/>
                  <a:pt x="484" y="1444"/>
                  <a:pt x="484" y="1444"/>
                </a:cubicBezTo>
                <a:lnTo>
                  <a:pt x="484" y="15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93" name="Freeform 366"/>
          <p:cNvSpPr>
            <a:spLocks noEditPoints="1"/>
          </p:cNvSpPr>
          <p:nvPr/>
        </p:nvSpPr>
        <p:spPr bwMode="auto">
          <a:xfrm>
            <a:off x="8899862" y="4585369"/>
            <a:ext cx="392417" cy="392417"/>
          </a:xfrm>
          <a:custGeom>
            <a:avLst/>
            <a:gdLst>
              <a:gd name="T0" fmla="*/ 1748 w 2048"/>
              <a:gd name="T1" fmla="*/ 2048 h 2048"/>
              <a:gd name="T2" fmla="*/ 2048 w 2048"/>
              <a:gd name="T3" fmla="*/ 300 h 2048"/>
              <a:gd name="T4" fmla="*/ 300 w 2048"/>
              <a:gd name="T5" fmla="*/ 0 h 2048"/>
              <a:gd name="T6" fmla="*/ 0 w 2048"/>
              <a:gd name="T7" fmla="*/ 1748 h 2048"/>
              <a:gd name="T8" fmla="*/ 120 w 2048"/>
              <a:gd name="T9" fmla="*/ 300 h 2048"/>
              <a:gd name="T10" fmla="*/ 1748 w 2048"/>
              <a:gd name="T11" fmla="*/ 120 h 2048"/>
              <a:gd name="T12" fmla="*/ 1928 w 2048"/>
              <a:gd name="T13" fmla="*/ 1748 h 2048"/>
              <a:gd name="T14" fmla="*/ 300 w 2048"/>
              <a:gd name="T15" fmla="*/ 1928 h 2048"/>
              <a:gd name="T16" fmla="*/ 120 w 2048"/>
              <a:gd name="T17" fmla="*/ 300 h 2048"/>
              <a:gd name="T18" fmla="*/ 570 w 2048"/>
              <a:gd name="T19" fmla="*/ 1091 h 2048"/>
              <a:gd name="T20" fmla="*/ 962 w 2048"/>
              <a:gd name="T21" fmla="*/ 1608 h 2048"/>
              <a:gd name="T22" fmla="*/ 1320 w 2048"/>
              <a:gd name="T23" fmla="*/ 1641 h 2048"/>
              <a:gd name="T24" fmla="*/ 1079 w 2048"/>
              <a:gd name="T25" fmla="*/ 968 h 2048"/>
              <a:gd name="T26" fmla="*/ 407 w 2048"/>
              <a:gd name="T27" fmla="*/ 727 h 2048"/>
              <a:gd name="T28" fmla="*/ 439 w 2048"/>
              <a:gd name="T29" fmla="*/ 1086 h 2048"/>
              <a:gd name="T30" fmla="*/ 655 w 2048"/>
              <a:gd name="T31" fmla="*/ 864 h 2048"/>
              <a:gd name="T32" fmla="*/ 1201 w 2048"/>
              <a:gd name="T33" fmla="*/ 1630 h 2048"/>
              <a:gd name="T34" fmla="*/ 1081 w 2048"/>
              <a:gd name="T35" fmla="*/ 1619 h 2048"/>
              <a:gd name="T36" fmla="*/ 908 w 2048"/>
              <a:gd name="T37" fmla="*/ 1140 h 2048"/>
              <a:gd name="T38" fmla="*/ 484 w 2048"/>
              <a:gd name="T39" fmla="*/ 964 h 2048"/>
              <a:gd name="T40" fmla="*/ 364 w 2048"/>
              <a:gd name="T41" fmla="*/ 907 h 2048"/>
              <a:gd name="T42" fmla="*/ 432 w 2048"/>
              <a:gd name="T43" fmla="*/ 605 h 2048"/>
              <a:gd name="T44" fmla="*/ 1429 w 2048"/>
              <a:gd name="T45" fmla="*/ 1395 h 2048"/>
              <a:gd name="T46" fmla="*/ 1621 w 2048"/>
              <a:gd name="T47" fmla="*/ 1804 h 2048"/>
              <a:gd name="T48" fmla="*/ 1791 w 2048"/>
              <a:gd name="T49" fmla="*/ 1381 h 2048"/>
              <a:gd name="T50" fmla="*/ 667 w 2048"/>
              <a:gd name="T51" fmla="*/ 256 h 2048"/>
              <a:gd name="T52" fmla="*/ 244 w 2048"/>
              <a:gd name="T53" fmla="*/ 426 h 2048"/>
              <a:gd name="T54" fmla="*/ 422 w 2048"/>
              <a:gd name="T55" fmla="*/ 365 h 2048"/>
              <a:gd name="T56" fmla="*/ 1672 w 2048"/>
              <a:gd name="T57" fmla="*/ 1397 h 2048"/>
              <a:gd name="T58" fmla="*/ 1621 w 2048"/>
              <a:gd name="T59" fmla="*/ 1684 h 2048"/>
              <a:gd name="T60" fmla="*/ 1548 w 2048"/>
              <a:gd name="T61" fmla="*/ 1375 h 2048"/>
              <a:gd name="T62" fmla="*/ 673 w 2048"/>
              <a:gd name="T63" fmla="*/ 500 h 2048"/>
              <a:gd name="T64" fmla="*/ 426 w 2048"/>
              <a:gd name="T65" fmla="*/ 485 h 2048"/>
              <a:gd name="T66" fmla="*/ 422 w 2048"/>
              <a:gd name="T67" fmla="*/ 365 h 2048"/>
              <a:gd name="T68" fmla="*/ 724 w 2048"/>
              <a:gd name="T69" fmla="*/ 1564 h 2048"/>
              <a:gd name="T70" fmla="*/ 244 w 2048"/>
              <a:gd name="T71" fmla="*/ 1564 h 2048"/>
              <a:gd name="T72" fmla="*/ 484 w 2048"/>
              <a:gd name="T73" fmla="*/ 1444 h 2048"/>
              <a:gd name="T74" fmla="*/ 484 w 2048"/>
              <a:gd name="T75" fmla="*/ 1684 h 2048"/>
              <a:gd name="T76" fmla="*/ 484 w 2048"/>
              <a:gd name="T77" fmla="*/ 144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48" h="2048">
                <a:moveTo>
                  <a:pt x="300" y="2048"/>
                </a:moveTo>
                <a:cubicBezTo>
                  <a:pt x="1748" y="2048"/>
                  <a:pt x="1748" y="2048"/>
                  <a:pt x="1748" y="2048"/>
                </a:cubicBezTo>
                <a:cubicBezTo>
                  <a:pt x="1913" y="2048"/>
                  <a:pt x="2048" y="1913"/>
                  <a:pt x="2048" y="1748"/>
                </a:cubicBezTo>
                <a:cubicBezTo>
                  <a:pt x="2048" y="300"/>
                  <a:pt x="2048" y="300"/>
                  <a:pt x="2048" y="300"/>
                </a:cubicBezTo>
                <a:cubicBezTo>
                  <a:pt x="2048" y="134"/>
                  <a:pt x="1913" y="0"/>
                  <a:pt x="1748" y="0"/>
                </a:cubicBezTo>
                <a:cubicBezTo>
                  <a:pt x="300" y="0"/>
                  <a:pt x="300" y="0"/>
                  <a:pt x="300" y="0"/>
                </a:cubicBezTo>
                <a:cubicBezTo>
                  <a:pt x="134" y="0"/>
                  <a:pt x="0" y="134"/>
                  <a:pt x="0" y="300"/>
                </a:cubicBezTo>
                <a:cubicBezTo>
                  <a:pt x="0" y="1748"/>
                  <a:pt x="0" y="1748"/>
                  <a:pt x="0" y="1748"/>
                </a:cubicBezTo>
                <a:cubicBezTo>
                  <a:pt x="0" y="1913"/>
                  <a:pt x="134" y="2048"/>
                  <a:pt x="300" y="2048"/>
                </a:cubicBezTo>
                <a:close/>
                <a:moveTo>
                  <a:pt x="120" y="300"/>
                </a:moveTo>
                <a:cubicBezTo>
                  <a:pt x="120" y="201"/>
                  <a:pt x="200" y="120"/>
                  <a:pt x="300" y="120"/>
                </a:cubicBezTo>
                <a:cubicBezTo>
                  <a:pt x="1748" y="120"/>
                  <a:pt x="1748" y="120"/>
                  <a:pt x="1748" y="120"/>
                </a:cubicBezTo>
                <a:cubicBezTo>
                  <a:pt x="1847" y="120"/>
                  <a:pt x="1928" y="201"/>
                  <a:pt x="1928" y="300"/>
                </a:cubicBezTo>
                <a:cubicBezTo>
                  <a:pt x="1928" y="1748"/>
                  <a:pt x="1928" y="1748"/>
                  <a:pt x="1928" y="1748"/>
                </a:cubicBezTo>
                <a:cubicBezTo>
                  <a:pt x="1928" y="1847"/>
                  <a:pt x="1847" y="1928"/>
                  <a:pt x="1748" y="1928"/>
                </a:cubicBezTo>
                <a:cubicBezTo>
                  <a:pt x="300" y="1928"/>
                  <a:pt x="300" y="1928"/>
                  <a:pt x="300" y="1928"/>
                </a:cubicBezTo>
                <a:cubicBezTo>
                  <a:pt x="200" y="1928"/>
                  <a:pt x="120" y="1847"/>
                  <a:pt x="120" y="1748"/>
                </a:cubicBezTo>
                <a:lnTo>
                  <a:pt x="120" y="300"/>
                </a:lnTo>
                <a:close/>
                <a:moveTo>
                  <a:pt x="439" y="1086"/>
                </a:moveTo>
                <a:cubicBezTo>
                  <a:pt x="482" y="1082"/>
                  <a:pt x="526" y="1084"/>
                  <a:pt x="570" y="1091"/>
                </a:cubicBezTo>
                <a:cubicBezTo>
                  <a:pt x="764" y="1125"/>
                  <a:pt x="922" y="1284"/>
                  <a:pt x="956" y="1478"/>
                </a:cubicBezTo>
                <a:cubicBezTo>
                  <a:pt x="964" y="1521"/>
                  <a:pt x="966" y="1565"/>
                  <a:pt x="962" y="1608"/>
                </a:cubicBezTo>
                <a:cubicBezTo>
                  <a:pt x="952" y="1713"/>
                  <a:pt x="1035" y="1804"/>
                  <a:pt x="1140" y="1804"/>
                </a:cubicBezTo>
                <a:cubicBezTo>
                  <a:pt x="1233" y="1804"/>
                  <a:pt x="1312" y="1732"/>
                  <a:pt x="1320" y="1641"/>
                </a:cubicBezTo>
                <a:cubicBezTo>
                  <a:pt x="1329" y="1550"/>
                  <a:pt x="1322" y="1457"/>
                  <a:pt x="1301" y="1365"/>
                </a:cubicBezTo>
                <a:cubicBezTo>
                  <a:pt x="1266" y="1216"/>
                  <a:pt x="1190" y="1079"/>
                  <a:pt x="1079" y="968"/>
                </a:cubicBezTo>
                <a:cubicBezTo>
                  <a:pt x="969" y="858"/>
                  <a:pt x="831" y="781"/>
                  <a:pt x="682" y="747"/>
                </a:cubicBezTo>
                <a:cubicBezTo>
                  <a:pt x="590" y="726"/>
                  <a:pt x="498" y="719"/>
                  <a:pt x="407" y="727"/>
                </a:cubicBezTo>
                <a:cubicBezTo>
                  <a:pt x="315" y="736"/>
                  <a:pt x="244" y="815"/>
                  <a:pt x="244" y="907"/>
                </a:cubicBezTo>
                <a:cubicBezTo>
                  <a:pt x="244" y="1013"/>
                  <a:pt x="334" y="1096"/>
                  <a:pt x="439" y="1086"/>
                </a:cubicBezTo>
                <a:close/>
                <a:moveTo>
                  <a:pt x="417" y="847"/>
                </a:moveTo>
                <a:cubicBezTo>
                  <a:pt x="496" y="840"/>
                  <a:pt x="576" y="845"/>
                  <a:pt x="655" y="864"/>
                </a:cubicBezTo>
                <a:cubicBezTo>
                  <a:pt x="916" y="924"/>
                  <a:pt x="1124" y="1132"/>
                  <a:pt x="1184" y="1392"/>
                </a:cubicBezTo>
                <a:cubicBezTo>
                  <a:pt x="1202" y="1472"/>
                  <a:pt x="1208" y="1552"/>
                  <a:pt x="1201" y="1630"/>
                </a:cubicBezTo>
                <a:cubicBezTo>
                  <a:pt x="1198" y="1660"/>
                  <a:pt x="1171" y="1684"/>
                  <a:pt x="1140" y="1684"/>
                </a:cubicBezTo>
                <a:cubicBezTo>
                  <a:pt x="1105" y="1684"/>
                  <a:pt x="1078" y="1654"/>
                  <a:pt x="1081" y="1619"/>
                </a:cubicBezTo>
                <a:cubicBezTo>
                  <a:pt x="1086" y="1566"/>
                  <a:pt x="1084" y="1511"/>
                  <a:pt x="1074" y="1457"/>
                </a:cubicBezTo>
                <a:cubicBezTo>
                  <a:pt x="1054" y="1337"/>
                  <a:pt x="996" y="1228"/>
                  <a:pt x="908" y="1140"/>
                </a:cubicBezTo>
                <a:cubicBezTo>
                  <a:pt x="820" y="1052"/>
                  <a:pt x="710" y="994"/>
                  <a:pt x="591" y="973"/>
                </a:cubicBezTo>
                <a:cubicBezTo>
                  <a:pt x="555" y="967"/>
                  <a:pt x="519" y="964"/>
                  <a:pt x="484" y="964"/>
                </a:cubicBezTo>
                <a:cubicBezTo>
                  <a:pt x="465" y="964"/>
                  <a:pt x="447" y="965"/>
                  <a:pt x="428" y="966"/>
                </a:cubicBezTo>
                <a:cubicBezTo>
                  <a:pt x="393" y="970"/>
                  <a:pt x="364" y="942"/>
                  <a:pt x="364" y="907"/>
                </a:cubicBezTo>
                <a:cubicBezTo>
                  <a:pt x="364" y="876"/>
                  <a:pt x="387" y="850"/>
                  <a:pt x="417" y="847"/>
                </a:cubicBezTo>
                <a:close/>
                <a:moveTo>
                  <a:pt x="432" y="605"/>
                </a:moveTo>
                <a:cubicBezTo>
                  <a:pt x="505" y="601"/>
                  <a:pt x="579" y="606"/>
                  <a:pt x="653" y="618"/>
                </a:cubicBezTo>
                <a:cubicBezTo>
                  <a:pt x="1043" y="685"/>
                  <a:pt x="1362" y="1004"/>
                  <a:pt x="1429" y="1395"/>
                </a:cubicBezTo>
                <a:cubicBezTo>
                  <a:pt x="1442" y="1468"/>
                  <a:pt x="1446" y="1542"/>
                  <a:pt x="1442" y="1615"/>
                </a:cubicBezTo>
                <a:cubicBezTo>
                  <a:pt x="1437" y="1718"/>
                  <a:pt x="1518" y="1804"/>
                  <a:pt x="1621" y="1804"/>
                </a:cubicBezTo>
                <a:cubicBezTo>
                  <a:pt x="1718" y="1804"/>
                  <a:pt x="1797" y="1728"/>
                  <a:pt x="1802" y="1632"/>
                </a:cubicBezTo>
                <a:cubicBezTo>
                  <a:pt x="1806" y="1549"/>
                  <a:pt x="1803" y="1464"/>
                  <a:pt x="1791" y="1381"/>
                </a:cubicBezTo>
                <a:cubicBezTo>
                  <a:pt x="1753" y="1101"/>
                  <a:pt x="1620" y="834"/>
                  <a:pt x="1417" y="631"/>
                </a:cubicBezTo>
                <a:cubicBezTo>
                  <a:pt x="1213" y="427"/>
                  <a:pt x="947" y="294"/>
                  <a:pt x="667" y="256"/>
                </a:cubicBezTo>
                <a:cubicBezTo>
                  <a:pt x="583" y="245"/>
                  <a:pt x="499" y="241"/>
                  <a:pt x="416" y="246"/>
                </a:cubicBezTo>
                <a:cubicBezTo>
                  <a:pt x="319" y="250"/>
                  <a:pt x="244" y="330"/>
                  <a:pt x="244" y="426"/>
                </a:cubicBezTo>
                <a:cubicBezTo>
                  <a:pt x="244" y="529"/>
                  <a:pt x="329" y="611"/>
                  <a:pt x="432" y="605"/>
                </a:cubicBezTo>
                <a:close/>
                <a:moveTo>
                  <a:pt x="422" y="365"/>
                </a:moveTo>
                <a:cubicBezTo>
                  <a:pt x="498" y="362"/>
                  <a:pt x="575" y="365"/>
                  <a:pt x="651" y="375"/>
                </a:cubicBezTo>
                <a:cubicBezTo>
                  <a:pt x="1172" y="446"/>
                  <a:pt x="1602" y="875"/>
                  <a:pt x="1672" y="1397"/>
                </a:cubicBezTo>
                <a:cubicBezTo>
                  <a:pt x="1683" y="1473"/>
                  <a:pt x="1686" y="1550"/>
                  <a:pt x="1682" y="1625"/>
                </a:cubicBezTo>
                <a:cubicBezTo>
                  <a:pt x="1680" y="1658"/>
                  <a:pt x="1654" y="1684"/>
                  <a:pt x="1621" y="1684"/>
                </a:cubicBezTo>
                <a:cubicBezTo>
                  <a:pt x="1587" y="1684"/>
                  <a:pt x="1560" y="1656"/>
                  <a:pt x="1562" y="1621"/>
                </a:cubicBezTo>
                <a:cubicBezTo>
                  <a:pt x="1566" y="1540"/>
                  <a:pt x="1562" y="1457"/>
                  <a:pt x="1548" y="1375"/>
                </a:cubicBezTo>
                <a:cubicBezTo>
                  <a:pt x="1510" y="1158"/>
                  <a:pt x="1407" y="959"/>
                  <a:pt x="1248" y="800"/>
                </a:cubicBezTo>
                <a:cubicBezTo>
                  <a:pt x="1088" y="641"/>
                  <a:pt x="890" y="537"/>
                  <a:pt x="673" y="500"/>
                </a:cubicBezTo>
                <a:cubicBezTo>
                  <a:pt x="610" y="489"/>
                  <a:pt x="546" y="484"/>
                  <a:pt x="483" y="484"/>
                </a:cubicBezTo>
                <a:cubicBezTo>
                  <a:pt x="464" y="484"/>
                  <a:pt x="445" y="484"/>
                  <a:pt x="426" y="485"/>
                </a:cubicBezTo>
                <a:cubicBezTo>
                  <a:pt x="392" y="487"/>
                  <a:pt x="364" y="461"/>
                  <a:pt x="364" y="426"/>
                </a:cubicBezTo>
                <a:cubicBezTo>
                  <a:pt x="364" y="394"/>
                  <a:pt x="389" y="367"/>
                  <a:pt x="422" y="365"/>
                </a:cubicBezTo>
                <a:close/>
                <a:moveTo>
                  <a:pt x="484" y="1804"/>
                </a:moveTo>
                <a:cubicBezTo>
                  <a:pt x="616" y="1804"/>
                  <a:pt x="724" y="1696"/>
                  <a:pt x="724" y="1564"/>
                </a:cubicBezTo>
                <a:cubicBezTo>
                  <a:pt x="724" y="1431"/>
                  <a:pt x="616" y="1324"/>
                  <a:pt x="484" y="1324"/>
                </a:cubicBezTo>
                <a:cubicBezTo>
                  <a:pt x="351" y="1324"/>
                  <a:pt x="244" y="1431"/>
                  <a:pt x="244" y="1564"/>
                </a:cubicBezTo>
                <a:cubicBezTo>
                  <a:pt x="244" y="1696"/>
                  <a:pt x="351" y="1804"/>
                  <a:pt x="484" y="1804"/>
                </a:cubicBezTo>
                <a:close/>
                <a:moveTo>
                  <a:pt x="484" y="1444"/>
                </a:moveTo>
                <a:cubicBezTo>
                  <a:pt x="550" y="1444"/>
                  <a:pt x="604" y="1498"/>
                  <a:pt x="604" y="1564"/>
                </a:cubicBezTo>
                <a:cubicBezTo>
                  <a:pt x="604" y="1630"/>
                  <a:pt x="550" y="1684"/>
                  <a:pt x="484" y="1684"/>
                </a:cubicBezTo>
                <a:cubicBezTo>
                  <a:pt x="418" y="1684"/>
                  <a:pt x="364" y="1630"/>
                  <a:pt x="364" y="1564"/>
                </a:cubicBezTo>
                <a:cubicBezTo>
                  <a:pt x="364" y="1498"/>
                  <a:pt x="418" y="1444"/>
                  <a:pt x="484" y="14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94" name="Freeform 338"/>
          <p:cNvSpPr>
            <a:spLocks noEditPoints="1"/>
          </p:cNvSpPr>
          <p:nvPr/>
        </p:nvSpPr>
        <p:spPr bwMode="auto">
          <a:xfrm>
            <a:off x="8924211" y="1889091"/>
            <a:ext cx="343717" cy="392652"/>
          </a:xfrm>
          <a:custGeom>
            <a:avLst/>
            <a:gdLst>
              <a:gd name="T0" fmla="*/ 408 w 1794"/>
              <a:gd name="T1" fmla="*/ 2026 h 2049"/>
              <a:gd name="T2" fmla="*/ 1137 w 1794"/>
              <a:gd name="T3" fmla="*/ 1800 h 2049"/>
              <a:gd name="T4" fmla="*/ 1784 w 1794"/>
              <a:gd name="T5" fmla="*/ 1049 h 2049"/>
              <a:gd name="T6" fmla="*/ 1731 w 1794"/>
              <a:gd name="T7" fmla="*/ 962 h 2049"/>
              <a:gd name="T8" fmla="*/ 590 w 1794"/>
              <a:gd name="T9" fmla="*/ 1201 h 2049"/>
              <a:gd name="T10" fmla="*/ 24 w 1794"/>
              <a:gd name="T11" fmla="*/ 1643 h 2049"/>
              <a:gd name="T12" fmla="*/ 323 w 1794"/>
              <a:gd name="T13" fmla="*/ 2026 h 2049"/>
              <a:gd name="T14" fmla="*/ 590 w 1794"/>
              <a:gd name="T15" fmla="*/ 1321 h 2049"/>
              <a:gd name="T16" fmla="*/ 1190 w 1794"/>
              <a:gd name="T17" fmla="*/ 1409 h 2049"/>
              <a:gd name="T18" fmla="*/ 730 w 1794"/>
              <a:gd name="T19" fmla="*/ 1441 h 2049"/>
              <a:gd name="T20" fmla="*/ 730 w 1794"/>
              <a:gd name="T21" fmla="*/ 1561 h 2049"/>
              <a:gd name="T22" fmla="*/ 1296 w 1794"/>
              <a:gd name="T23" fmla="*/ 1464 h 2049"/>
              <a:gd name="T24" fmla="*/ 1624 w 1794"/>
              <a:gd name="T25" fmla="*/ 1096 h 2049"/>
              <a:gd name="T26" fmla="*/ 1137 w 1794"/>
              <a:gd name="T27" fmla="*/ 1680 h 2049"/>
              <a:gd name="T28" fmla="*/ 568 w 1794"/>
              <a:gd name="T29" fmla="*/ 1698 h 2049"/>
              <a:gd name="T30" fmla="*/ 151 w 1794"/>
              <a:gd name="T31" fmla="*/ 1685 h 2049"/>
              <a:gd name="T32" fmla="*/ 550 w 1794"/>
              <a:gd name="T33" fmla="*/ 1082 h 2049"/>
              <a:gd name="T34" fmla="*/ 1329 w 1794"/>
              <a:gd name="T35" fmla="*/ 1022 h 2049"/>
              <a:gd name="T36" fmla="*/ 1269 w 1794"/>
              <a:gd name="T37" fmla="*/ 239 h 2049"/>
              <a:gd name="T38" fmla="*/ 1089 w 1794"/>
              <a:gd name="T39" fmla="*/ 179 h 2049"/>
              <a:gd name="T40" fmla="*/ 730 w 1794"/>
              <a:gd name="T41" fmla="*/ 179 h 2049"/>
              <a:gd name="T42" fmla="*/ 550 w 1794"/>
              <a:gd name="T43" fmla="*/ 239 h 2049"/>
              <a:gd name="T44" fmla="*/ 490 w 1794"/>
              <a:gd name="T45" fmla="*/ 1022 h 2049"/>
              <a:gd name="T46" fmla="*/ 850 w 1794"/>
              <a:gd name="T47" fmla="*/ 179 h 2049"/>
              <a:gd name="T48" fmla="*/ 969 w 1794"/>
              <a:gd name="T49" fmla="*/ 179 h 2049"/>
              <a:gd name="T50" fmla="*/ 850 w 1794"/>
              <a:gd name="T51" fmla="*/ 239 h 2049"/>
              <a:gd name="T52" fmla="*/ 610 w 1794"/>
              <a:gd name="T53" fmla="*/ 359 h 2049"/>
              <a:gd name="T54" fmla="*/ 730 w 1794"/>
              <a:gd name="T55" fmla="*/ 419 h 2049"/>
              <a:gd name="T56" fmla="*/ 850 w 1794"/>
              <a:gd name="T57" fmla="*/ 419 h 2049"/>
              <a:gd name="T58" fmla="*/ 969 w 1794"/>
              <a:gd name="T59" fmla="*/ 359 h 2049"/>
              <a:gd name="T60" fmla="*/ 1029 w 1794"/>
              <a:gd name="T61" fmla="*/ 479 h 2049"/>
              <a:gd name="T62" fmla="*/ 1089 w 1794"/>
              <a:gd name="T63" fmla="*/ 359 h 2049"/>
              <a:gd name="T64" fmla="*/ 1209 w 1794"/>
              <a:gd name="T65" fmla="*/ 962 h 2049"/>
              <a:gd name="T66" fmla="*/ 610 w 1794"/>
              <a:gd name="T67" fmla="*/ 359 h 2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94" h="2049">
                <a:moveTo>
                  <a:pt x="323" y="2026"/>
                </a:moveTo>
                <a:cubicBezTo>
                  <a:pt x="347" y="2049"/>
                  <a:pt x="384" y="2049"/>
                  <a:pt x="408" y="2026"/>
                </a:cubicBezTo>
                <a:cubicBezTo>
                  <a:pt x="635" y="1800"/>
                  <a:pt x="635" y="1800"/>
                  <a:pt x="635" y="1800"/>
                </a:cubicBezTo>
                <a:cubicBezTo>
                  <a:pt x="1137" y="1800"/>
                  <a:pt x="1137" y="1800"/>
                  <a:pt x="1137" y="1800"/>
                </a:cubicBezTo>
                <a:cubicBezTo>
                  <a:pt x="1293" y="1800"/>
                  <a:pt x="1435" y="1714"/>
                  <a:pt x="1508" y="1575"/>
                </a:cubicBezTo>
                <a:cubicBezTo>
                  <a:pt x="1510" y="1572"/>
                  <a:pt x="1691" y="1226"/>
                  <a:pt x="1784" y="1049"/>
                </a:cubicBezTo>
                <a:cubicBezTo>
                  <a:pt x="1794" y="1031"/>
                  <a:pt x="1793" y="1009"/>
                  <a:pt x="1782" y="991"/>
                </a:cubicBezTo>
                <a:cubicBezTo>
                  <a:pt x="1771" y="973"/>
                  <a:pt x="1752" y="962"/>
                  <a:pt x="1731" y="962"/>
                </a:cubicBezTo>
                <a:cubicBezTo>
                  <a:pt x="1554" y="962"/>
                  <a:pt x="1392" y="1053"/>
                  <a:pt x="1300" y="1201"/>
                </a:cubicBezTo>
                <a:cubicBezTo>
                  <a:pt x="590" y="1201"/>
                  <a:pt x="590" y="1201"/>
                  <a:pt x="590" y="1201"/>
                </a:cubicBezTo>
                <a:cubicBezTo>
                  <a:pt x="510" y="1201"/>
                  <a:pt x="434" y="1232"/>
                  <a:pt x="378" y="1289"/>
                </a:cubicBezTo>
                <a:cubicBezTo>
                  <a:pt x="24" y="1643"/>
                  <a:pt x="24" y="1643"/>
                  <a:pt x="24" y="1643"/>
                </a:cubicBezTo>
                <a:cubicBezTo>
                  <a:pt x="0" y="1666"/>
                  <a:pt x="0" y="1704"/>
                  <a:pt x="24" y="1728"/>
                </a:cubicBezTo>
                <a:cubicBezTo>
                  <a:pt x="169" y="1873"/>
                  <a:pt x="322" y="2025"/>
                  <a:pt x="323" y="2026"/>
                </a:cubicBezTo>
                <a:close/>
                <a:moveTo>
                  <a:pt x="463" y="1374"/>
                </a:moveTo>
                <a:cubicBezTo>
                  <a:pt x="497" y="1340"/>
                  <a:pt x="542" y="1321"/>
                  <a:pt x="590" y="1321"/>
                </a:cubicBezTo>
                <a:cubicBezTo>
                  <a:pt x="1236" y="1321"/>
                  <a:pt x="1236" y="1321"/>
                  <a:pt x="1236" y="1321"/>
                </a:cubicBezTo>
                <a:cubicBezTo>
                  <a:pt x="1190" y="1409"/>
                  <a:pt x="1190" y="1409"/>
                  <a:pt x="1190" y="1409"/>
                </a:cubicBezTo>
                <a:cubicBezTo>
                  <a:pt x="1179" y="1429"/>
                  <a:pt x="1159" y="1441"/>
                  <a:pt x="1137" y="1441"/>
                </a:cubicBezTo>
                <a:cubicBezTo>
                  <a:pt x="730" y="1441"/>
                  <a:pt x="730" y="1441"/>
                  <a:pt x="730" y="1441"/>
                </a:cubicBezTo>
                <a:cubicBezTo>
                  <a:pt x="697" y="1441"/>
                  <a:pt x="670" y="1468"/>
                  <a:pt x="670" y="1501"/>
                </a:cubicBezTo>
                <a:cubicBezTo>
                  <a:pt x="670" y="1534"/>
                  <a:pt x="697" y="1561"/>
                  <a:pt x="730" y="1561"/>
                </a:cubicBezTo>
                <a:cubicBezTo>
                  <a:pt x="1137" y="1561"/>
                  <a:pt x="1137" y="1561"/>
                  <a:pt x="1137" y="1561"/>
                </a:cubicBezTo>
                <a:cubicBezTo>
                  <a:pt x="1204" y="1561"/>
                  <a:pt x="1265" y="1524"/>
                  <a:pt x="1296" y="1464"/>
                </a:cubicBezTo>
                <a:cubicBezTo>
                  <a:pt x="1296" y="1464"/>
                  <a:pt x="1388" y="1288"/>
                  <a:pt x="1388" y="1288"/>
                </a:cubicBezTo>
                <a:cubicBezTo>
                  <a:pt x="1438" y="1193"/>
                  <a:pt x="1524" y="1125"/>
                  <a:pt x="1624" y="1096"/>
                </a:cubicBezTo>
                <a:cubicBezTo>
                  <a:pt x="1528" y="1278"/>
                  <a:pt x="1403" y="1517"/>
                  <a:pt x="1402" y="1520"/>
                </a:cubicBezTo>
                <a:cubicBezTo>
                  <a:pt x="1350" y="1619"/>
                  <a:pt x="1248" y="1680"/>
                  <a:pt x="1137" y="1680"/>
                </a:cubicBezTo>
                <a:cubicBezTo>
                  <a:pt x="610" y="1680"/>
                  <a:pt x="610" y="1680"/>
                  <a:pt x="610" y="1680"/>
                </a:cubicBezTo>
                <a:cubicBezTo>
                  <a:pt x="594" y="1680"/>
                  <a:pt x="579" y="1687"/>
                  <a:pt x="568" y="1698"/>
                </a:cubicBezTo>
                <a:cubicBezTo>
                  <a:pt x="365" y="1899"/>
                  <a:pt x="365" y="1899"/>
                  <a:pt x="365" y="1899"/>
                </a:cubicBezTo>
                <a:cubicBezTo>
                  <a:pt x="318" y="1852"/>
                  <a:pt x="236" y="1770"/>
                  <a:pt x="151" y="1685"/>
                </a:cubicBezTo>
                <a:lnTo>
                  <a:pt x="463" y="1374"/>
                </a:lnTo>
                <a:close/>
                <a:moveTo>
                  <a:pt x="550" y="1082"/>
                </a:moveTo>
                <a:cubicBezTo>
                  <a:pt x="1269" y="1082"/>
                  <a:pt x="1269" y="1082"/>
                  <a:pt x="1269" y="1082"/>
                </a:cubicBezTo>
                <a:cubicBezTo>
                  <a:pt x="1302" y="1082"/>
                  <a:pt x="1329" y="1055"/>
                  <a:pt x="1329" y="1022"/>
                </a:cubicBezTo>
                <a:cubicBezTo>
                  <a:pt x="1329" y="299"/>
                  <a:pt x="1329" y="299"/>
                  <a:pt x="1329" y="299"/>
                </a:cubicBezTo>
                <a:cubicBezTo>
                  <a:pt x="1329" y="266"/>
                  <a:pt x="1302" y="239"/>
                  <a:pt x="1269" y="239"/>
                </a:cubicBezTo>
                <a:cubicBezTo>
                  <a:pt x="1089" y="239"/>
                  <a:pt x="1089" y="239"/>
                  <a:pt x="1089" y="239"/>
                </a:cubicBezTo>
                <a:cubicBezTo>
                  <a:pt x="1089" y="179"/>
                  <a:pt x="1089" y="179"/>
                  <a:pt x="1089" y="179"/>
                </a:cubicBezTo>
                <a:cubicBezTo>
                  <a:pt x="1089" y="80"/>
                  <a:pt x="1009" y="0"/>
                  <a:pt x="910" y="0"/>
                </a:cubicBezTo>
                <a:cubicBezTo>
                  <a:pt x="811" y="0"/>
                  <a:pt x="730" y="80"/>
                  <a:pt x="730" y="179"/>
                </a:cubicBezTo>
                <a:cubicBezTo>
                  <a:pt x="730" y="239"/>
                  <a:pt x="730" y="239"/>
                  <a:pt x="730" y="239"/>
                </a:cubicBezTo>
                <a:cubicBezTo>
                  <a:pt x="550" y="239"/>
                  <a:pt x="550" y="239"/>
                  <a:pt x="550" y="239"/>
                </a:cubicBezTo>
                <a:cubicBezTo>
                  <a:pt x="517" y="239"/>
                  <a:pt x="490" y="266"/>
                  <a:pt x="490" y="299"/>
                </a:cubicBezTo>
                <a:cubicBezTo>
                  <a:pt x="490" y="1022"/>
                  <a:pt x="490" y="1022"/>
                  <a:pt x="490" y="1022"/>
                </a:cubicBezTo>
                <a:cubicBezTo>
                  <a:pt x="490" y="1055"/>
                  <a:pt x="517" y="1082"/>
                  <a:pt x="550" y="1082"/>
                </a:cubicBezTo>
                <a:close/>
                <a:moveTo>
                  <a:pt x="850" y="179"/>
                </a:moveTo>
                <a:cubicBezTo>
                  <a:pt x="850" y="146"/>
                  <a:pt x="877" y="119"/>
                  <a:pt x="910" y="119"/>
                </a:cubicBezTo>
                <a:cubicBezTo>
                  <a:pt x="943" y="119"/>
                  <a:pt x="969" y="146"/>
                  <a:pt x="969" y="179"/>
                </a:cubicBezTo>
                <a:cubicBezTo>
                  <a:pt x="969" y="239"/>
                  <a:pt x="969" y="239"/>
                  <a:pt x="969" y="239"/>
                </a:cubicBezTo>
                <a:cubicBezTo>
                  <a:pt x="850" y="239"/>
                  <a:pt x="850" y="239"/>
                  <a:pt x="850" y="239"/>
                </a:cubicBezTo>
                <a:lnTo>
                  <a:pt x="850" y="179"/>
                </a:lnTo>
                <a:close/>
                <a:moveTo>
                  <a:pt x="610" y="359"/>
                </a:moveTo>
                <a:cubicBezTo>
                  <a:pt x="730" y="359"/>
                  <a:pt x="730" y="359"/>
                  <a:pt x="730" y="359"/>
                </a:cubicBezTo>
                <a:cubicBezTo>
                  <a:pt x="730" y="419"/>
                  <a:pt x="730" y="419"/>
                  <a:pt x="730" y="419"/>
                </a:cubicBezTo>
                <a:cubicBezTo>
                  <a:pt x="730" y="452"/>
                  <a:pt x="757" y="479"/>
                  <a:pt x="790" y="479"/>
                </a:cubicBezTo>
                <a:cubicBezTo>
                  <a:pt x="823" y="479"/>
                  <a:pt x="850" y="452"/>
                  <a:pt x="850" y="419"/>
                </a:cubicBezTo>
                <a:cubicBezTo>
                  <a:pt x="850" y="359"/>
                  <a:pt x="850" y="359"/>
                  <a:pt x="850" y="359"/>
                </a:cubicBezTo>
                <a:cubicBezTo>
                  <a:pt x="969" y="359"/>
                  <a:pt x="969" y="359"/>
                  <a:pt x="969" y="359"/>
                </a:cubicBezTo>
                <a:cubicBezTo>
                  <a:pt x="969" y="419"/>
                  <a:pt x="969" y="419"/>
                  <a:pt x="969" y="419"/>
                </a:cubicBezTo>
                <a:cubicBezTo>
                  <a:pt x="969" y="452"/>
                  <a:pt x="996" y="479"/>
                  <a:pt x="1029" y="479"/>
                </a:cubicBezTo>
                <a:cubicBezTo>
                  <a:pt x="1062" y="479"/>
                  <a:pt x="1089" y="452"/>
                  <a:pt x="1089" y="419"/>
                </a:cubicBezTo>
                <a:cubicBezTo>
                  <a:pt x="1089" y="359"/>
                  <a:pt x="1089" y="359"/>
                  <a:pt x="1089" y="359"/>
                </a:cubicBezTo>
                <a:cubicBezTo>
                  <a:pt x="1209" y="359"/>
                  <a:pt x="1209" y="359"/>
                  <a:pt x="1209" y="359"/>
                </a:cubicBezTo>
                <a:cubicBezTo>
                  <a:pt x="1209" y="962"/>
                  <a:pt x="1209" y="962"/>
                  <a:pt x="1209" y="962"/>
                </a:cubicBezTo>
                <a:cubicBezTo>
                  <a:pt x="610" y="962"/>
                  <a:pt x="610" y="962"/>
                  <a:pt x="610" y="962"/>
                </a:cubicBezTo>
                <a:lnTo>
                  <a:pt x="610" y="3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95" name="Freeform 379"/>
          <p:cNvSpPr>
            <a:spLocks noEditPoints="1"/>
          </p:cNvSpPr>
          <p:nvPr/>
        </p:nvSpPr>
        <p:spPr bwMode="auto">
          <a:xfrm>
            <a:off x="8899862" y="5932186"/>
            <a:ext cx="392417" cy="392417"/>
          </a:xfrm>
          <a:custGeom>
            <a:avLst/>
            <a:gdLst>
              <a:gd name="T0" fmla="*/ 1208 w 2048"/>
              <a:gd name="T1" fmla="*/ 0 h 2048"/>
              <a:gd name="T2" fmla="*/ 368 w 2048"/>
              <a:gd name="T3" fmla="*/ 840 h 2048"/>
              <a:gd name="T4" fmla="*/ 500 w 2048"/>
              <a:gd name="T5" fmla="*/ 1293 h 2048"/>
              <a:gd name="T6" fmla="*/ 17 w 2048"/>
              <a:gd name="T7" fmla="*/ 1776 h 2048"/>
              <a:gd name="T8" fmla="*/ 0 w 2048"/>
              <a:gd name="T9" fmla="*/ 1818 h 2048"/>
              <a:gd name="T10" fmla="*/ 17 w 2048"/>
              <a:gd name="T11" fmla="*/ 1861 h 2048"/>
              <a:gd name="T12" fmla="*/ 187 w 2048"/>
              <a:gd name="T13" fmla="*/ 2030 h 2048"/>
              <a:gd name="T14" fmla="*/ 229 w 2048"/>
              <a:gd name="T15" fmla="*/ 2048 h 2048"/>
              <a:gd name="T16" fmla="*/ 272 w 2048"/>
              <a:gd name="T17" fmla="*/ 2030 h 2048"/>
              <a:gd name="T18" fmla="*/ 755 w 2048"/>
              <a:gd name="T19" fmla="*/ 1547 h 2048"/>
              <a:gd name="T20" fmla="*/ 1208 w 2048"/>
              <a:gd name="T21" fmla="*/ 1680 h 2048"/>
              <a:gd name="T22" fmla="*/ 2048 w 2048"/>
              <a:gd name="T23" fmla="*/ 840 h 2048"/>
              <a:gd name="T24" fmla="*/ 1208 w 2048"/>
              <a:gd name="T25" fmla="*/ 0 h 2048"/>
              <a:gd name="T26" fmla="*/ 229 w 2048"/>
              <a:gd name="T27" fmla="*/ 1903 h 2048"/>
              <a:gd name="T28" fmla="*/ 144 w 2048"/>
              <a:gd name="T29" fmla="*/ 1818 h 2048"/>
              <a:gd name="T30" fmla="*/ 403 w 2048"/>
              <a:gd name="T31" fmla="*/ 1560 h 2048"/>
              <a:gd name="T32" fmla="*/ 488 w 2048"/>
              <a:gd name="T33" fmla="*/ 1645 h 2048"/>
              <a:gd name="T34" fmla="*/ 229 w 2048"/>
              <a:gd name="T35" fmla="*/ 1903 h 2048"/>
              <a:gd name="T36" fmla="*/ 572 w 2048"/>
              <a:gd name="T37" fmla="*/ 1560 h 2048"/>
              <a:gd name="T38" fmla="*/ 488 w 2048"/>
              <a:gd name="T39" fmla="*/ 1475 h 2048"/>
              <a:gd name="T40" fmla="*/ 573 w 2048"/>
              <a:gd name="T41" fmla="*/ 1390 h 2048"/>
              <a:gd name="T42" fmla="*/ 658 w 2048"/>
              <a:gd name="T43" fmla="*/ 1475 h 2048"/>
              <a:gd name="T44" fmla="*/ 572 w 2048"/>
              <a:gd name="T45" fmla="*/ 1560 h 2048"/>
              <a:gd name="T46" fmla="*/ 1208 w 2048"/>
              <a:gd name="T47" fmla="*/ 1560 h 2048"/>
              <a:gd name="T48" fmla="*/ 488 w 2048"/>
              <a:gd name="T49" fmla="*/ 840 h 2048"/>
              <a:gd name="T50" fmla="*/ 1208 w 2048"/>
              <a:gd name="T51" fmla="*/ 120 h 2048"/>
              <a:gd name="T52" fmla="*/ 1928 w 2048"/>
              <a:gd name="T53" fmla="*/ 840 h 2048"/>
              <a:gd name="T54" fmla="*/ 1208 w 2048"/>
              <a:gd name="T55" fmla="*/ 1560 h 2048"/>
              <a:gd name="T56" fmla="*/ 1208 w 2048"/>
              <a:gd name="T57" fmla="*/ 240 h 2048"/>
              <a:gd name="T58" fmla="*/ 608 w 2048"/>
              <a:gd name="T59" fmla="*/ 840 h 2048"/>
              <a:gd name="T60" fmla="*/ 1208 w 2048"/>
              <a:gd name="T61" fmla="*/ 1440 h 2048"/>
              <a:gd name="T62" fmla="*/ 1808 w 2048"/>
              <a:gd name="T63" fmla="*/ 840 h 2048"/>
              <a:gd name="T64" fmla="*/ 1208 w 2048"/>
              <a:gd name="T65" fmla="*/ 240 h 2048"/>
              <a:gd name="T66" fmla="*/ 1208 w 2048"/>
              <a:gd name="T67" fmla="*/ 1320 h 2048"/>
              <a:gd name="T68" fmla="*/ 728 w 2048"/>
              <a:gd name="T69" fmla="*/ 840 h 2048"/>
              <a:gd name="T70" fmla="*/ 1208 w 2048"/>
              <a:gd name="T71" fmla="*/ 360 h 2048"/>
              <a:gd name="T72" fmla="*/ 1688 w 2048"/>
              <a:gd name="T73" fmla="*/ 840 h 2048"/>
              <a:gd name="T74" fmla="*/ 1208 w 2048"/>
              <a:gd name="T75" fmla="*/ 1320 h 2048"/>
              <a:gd name="T76" fmla="*/ 1490 w 2048"/>
              <a:gd name="T77" fmla="*/ 678 h 2048"/>
              <a:gd name="T78" fmla="*/ 1490 w 2048"/>
              <a:gd name="T79" fmla="*/ 762 h 2048"/>
              <a:gd name="T80" fmla="*/ 1190 w 2048"/>
              <a:gd name="T81" fmla="*/ 1062 h 2048"/>
              <a:gd name="T82" fmla="*/ 1105 w 2048"/>
              <a:gd name="T83" fmla="*/ 1062 h 2048"/>
              <a:gd name="T84" fmla="*/ 925 w 2048"/>
              <a:gd name="T85" fmla="*/ 882 h 2048"/>
              <a:gd name="T86" fmla="*/ 925 w 2048"/>
              <a:gd name="T87" fmla="*/ 798 h 2048"/>
              <a:gd name="T88" fmla="*/ 1010 w 2048"/>
              <a:gd name="T89" fmla="*/ 798 h 2048"/>
              <a:gd name="T90" fmla="*/ 1148 w 2048"/>
              <a:gd name="T91" fmla="*/ 935 h 2048"/>
              <a:gd name="T92" fmla="*/ 1405 w 2048"/>
              <a:gd name="T93" fmla="*/ 678 h 2048"/>
              <a:gd name="T94" fmla="*/ 1490 w 2048"/>
              <a:gd name="T95" fmla="*/ 67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48" h="2048">
                <a:moveTo>
                  <a:pt x="1208" y="0"/>
                </a:moveTo>
                <a:cubicBezTo>
                  <a:pt x="744" y="0"/>
                  <a:pt x="368" y="377"/>
                  <a:pt x="368" y="840"/>
                </a:cubicBezTo>
                <a:cubicBezTo>
                  <a:pt x="368" y="1007"/>
                  <a:pt x="416" y="1162"/>
                  <a:pt x="500" y="1293"/>
                </a:cubicBezTo>
                <a:cubicBezTo>
                  <a:pt x="17" y="1776"/>
                  <a:pt x="17" y="1776"/>
                  <a:pt x="17" y="1776"/>
                </a:cubicBezTo>
                <a:cubicBezTo>
                  <a:pt x="6" y="1787"/>
                  <a:pt x="0" y="1802"/>
                  <a:pt x="0" y="1818"/>
                </a:cubicBezTo>
                <a:cubicBezTo>
                  <a:pt x="0" y="1834"/>
                  <a:pt x="6" y="1849"/>
                  <a:pt x="17" y="1861"/>
                </a:cubicBezTo>
                <a:cubicBezTo>
                  <a:pt x="187" y="2030"/>
                  <a:pt x="187" y="2030"/>
                  <a:pt x="187" y="2030"/>
                </a:cubicBezTo>
                <a:cubicBezTo>
                  <a:pt x="199" y="2042"/>
                  <a:pt x="214" y="2048"/>
                  <a:pt x="229" y="2048"/>
                </a:cubicBezTo>
                <a:cubicBezTo>
                  <a:pt x="245" y="2048"/>
                  <a:pt x="260" y="2042"/>
                  <a:pt x="272" y="2030"/>
                </a:cubicBezTo>
                <a:cubicBezTo>
                  <a:pt x="755" y="1547"/>
                  <a:pt x="755" y="1547"/>
                  <a:pt x="755" y="1547"/>
                </a:cubicBezTo>
                <a:cubicBezTo>
                  <a:pt x="886" y="1631"/>
                  <a:pt x="1041" y="1680"/>
                  <a:pt x="1208" y="1680"/>
                </a:cubicBezTo>
                <a:cubicBezTo>
                  <a:pt x="1671" y="1680"/>
                  <a:pt x="2048" y="1303"/>
                  <a:pt x="2048" y="840"/>
                </a:cubicBezTo>
                <a:cubicBezTo>
                  <a:pt x="2048" y="377"/>
                  <a:pt x="1671" y="0"/>
                  <a:pt x="1208" y="0"/>
                </a:cubicBezTo>
                <a:close/>
                <a:moveTo>
                  <a:pt x="229" y="1903"/>
                </a:moveTo>
                <a:cubicBezTo>
                  <a:pt x="144" y="1818"/>
                  <a:pt x="144" y="1818"/>
                  <a:pt x="144" y="1818"/>
                </a:cubicBezTo>
                <a:cubicBezTo>
                  <a:pt x="403" y="1560"/>
                  <a:pt x="403" y="1560"/>
                  <a:pt x="403" y="1560"/>
                </a:cubicBezTo>
                <a:cubicBezTo>
                  <a:pt x="488" y="1645"/>
                  <a:pt x="488" y="1645"/>
                  <a:pt x="488" y="1645"/>
                </a:cubicBezTo>
                <a:lnTo>
                  <a:pt x="229" y="1903"/>
                </a:lnTo>
                <a:close/>
                <a:moveTo>
                  <a:pt x="572" y="1560"/>
                </a:moveTo>
                <a:cubicBezTo>
                  <a:pt x="488" y="1475"/>
                  <a:pt x="488" y="1475"/>
                  <a:pt x="488" y="1475"/>
                </a:cubicBezTo>
                <a:cubicBezTo>
                  <a:pt x="573" y="1390"/>
                  <a:pt x="573" y="1390"/>
                  <a:pt x="573" y="1390"/>
                </a:cubicBezTo>
                <a:cubicBezTo>
                  <a:pt x="599" y="1420"/>
                  <a:pt x="628" y="1448"/>
                  <a:pt x="658" y="1475"/>
                </a:cubicBezTo>
                <a:lnTo>
                  <a:pt x="572" y="1560"/>
                </a:lnTo>
                <a:close/>
                <a:moveTo>
                  <a:pt x="1208" y="1560"/>
                </a:moveTo>
                <a:cubicBezTo>
                  <a:pt x="811" y="1560"/>
                  <a:pt x="488" y="1237"/>
                  <a:pt x="488" y="840"/>
                </a:cubicBezTo>
                <a:cubicBezTo>
                  <a:pt x="488" y="443"/>
                  <a:pt x="811" y="120"/>
                  <a:pt x="1208" y="120"/>
                </a:cubicBezTo>
                <a:cubicBezTo>
                  <a:pt x="1605" y="120"/>
                  <a:pt x="1928" y="443"/>
                  <a:pt x="1928" y="840"/>
                </a:cubicBezTo>
                <a:cubicBezTo>
                  <a:pt x="1928" y="1237"/>
                  <a:pt x="1605" y="1560"/>
                  <a:pt x="1208" y="1560"/>
                </a:cubicBezTo>
                <a:close/>
                <a:moveTo>
                  <a:pt x="1208" y="240"/>
                </a:moveTo>
                <a:cubicBezTo>
                  <a:pt x="877" y="240"/>
                  <a:pt x="608" y="509"/>
                  <a:pt x="608" y="840"/>
                </a:cubicBezTo>
                <a:cubicBezTo>
                  <a:pt x="608" y="1171"/>
                  <a:pt x="877" y="1440"/>
                  <a:pt x="1208" y="1440"/>
                </a:cubicBezTo>
                <a:cubicBezTo>
                  <a:pt x="1538" y="1440"/>
                  <a:pt x="1808" y="1171"/>
                  <a:pt x="1808" y="840"/>
                </a:cubicBezTo>
                <a:cubicBezTo>
                  <a:pt x="1808" y="509"/>
                  <a:pt x="1538" y="240"/>
                  <a:pt x="1208" y="240"/>
                </a:cubicBezTo>
                <a:close/>
                <a:moveTo>
                  <a:pt x="1208" y="1320"/>
                </a:moveTo>
                <a:cubicBezTo>
                  <a:pt x="943" y="1320"/>
                  <a:pt x="728" y="1105"/>
                  <a:pt x="728" y="840"/>
                </a:cubicBezTo>
                <a:cubicBezTo>
                  <a:pt x="728" y="575"/>
                  <a:pt x="943" y="360"/>
                  <a:pt x="1208" y="360"/>
                </a:cubicBezTo>
                <a:cubicBezTo>
                  <a:pt x="1472" y="360"/>
                  <a:pt x="1688" y="575"/>
                  <a:pt x="1688" y="840"/>
                </a:cubicBezTo>
                <a:cubicBezTo>
                  <a:pt x="1688" y="1105"/>
                  <a:pt x="1472" y="1320"/>
                  <a:pt x="1208" y="1320"/>
                </a:cubicBezTo>
                <a:close/>
                <a:moveTo>
                  <a:pt x="1490" y="678"/>
                </a:moveTo>
                <a:cubicBezTo>
                  <a:pt x="1513" y="701"/>
                  <a:pt x="1513" y="739"/>
                  <a:pt x="1490" y="762"/>
                </a:cubicBezTo>
                <a:cubicBezTo>
                  <a:pt x="1190" y="1062"/>
                  <a:pt x="1190" y="1062"/>
                  <a:pt x="1190" y="1062"/>
                </a:cubicBezTo>
                <a:cubicBezTo>
                  <a:pt x="1167" y="1086"/>
                  <a:pt x="1129" y="1086"/>
                  <a:pt x="1105" y="1062"/>
                </a:cubicBezTo>
                <a:cubicBezTo>
                  <a:pt x="925" y="882"/>
                  <a:pt x="925" y="882"/>
                  <a:pt x="925" y="882"/>
                </a:cubicBezTo>
                <a:cubicBezTo>
                  <a:pt x="902" y="859"/>
                  <a:pt x="902" y="821"/>
                  <a:pt x="925" y="798"/>
                </a:cubicBezTo>
                <a:cubicBezTo>
                  <a:pt x="949" y="774"/>
                  <a:pt x="987" y="774"/>
                  <a:pt x="1010" y="798"/>
                </a:cubicBezTo>
                <a:cubicBezTo>
                  <a:pt x="1148" y="935"/>
                  <a:pt x="1148" y="935"/>
                  <a:pt x="1148" y="935"/>
                </a:cubicBezTo>
                <a:cubicBezTo>
                  <a:pt x="1405" y="678"/>
                  <a:pt x="1405" y="678"/>
                  <a:pt x="1405" y="678"/>
                </a:cubicBezTo>
                <a:cubicBezTo>
                  <a:pt x="1429" y="654"/>
                  <a:pt x="1467" y="654"/>
                  <a:pt x="1490" y="6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96" name="Freeform 373"/>
          <p:cNvSpPr>
            <a:spLocks noEditPoints="1"/>
          </p:cNvSpPr>
          <p:nvPr/>
        </p:nvSpPr>
        <p:spPr bwMode="auto">
          <a:xfrm>
            <a:off x="8899862" y="5260508"/>
            <a:ext cx="392417" cy="392769"/>
          </a:xfrm>
          <a:custGeom>
            <a:avLst/>
            <a:gdLst>
              <a:gd name="T0" fmla="*/ 2048 w 2048"/>
              <a:gd name="T1" fmla="*/ 1990 h 2050"/>
              <a:gd name="T2" fmla="*/ 1988 w 2048"/>
              <a:gd name="T3" fmla="*/ 1690 h 2050"/>
              <a:gd name="T4" fmla="*/ 1924 w 2048"/>
              <a:gd name="T5" fmla="*/ 846 h 2050"/>
              <a:gd name="T6" fmla="*/ 2048 w 2048"/>
              <a:gd name="T7" fmla="*/ 786 h 2050"/>
              <a:gd name="T8" fmla="*/ 2015 w 2048"/>
              <a:gd name="T9" fmla="*/ 492 h 2050"/>
              <a:gd name="T10" fmla="*/ 997 w 2048"/>
              <a:gd name="T11" fmla="*/ 8 h 2050"/>
              <a:gd name="T12" fmla="*/ 0 w 2048"/>
              <a:gd name="T13" fmla="*/ 546 h 2050"/>
              <a:gd name="T14" fmla="*/ 60 w 2048"/>
              <a:gd name="T15" fmla="*/ 846 h 2050"/>
              <a:gd name="T16" fmla="*/ 124 w 2048"/>
              <a:gd name="T17" fmla="*/ 1690 h 2050"/>
              <a:gd name="T18" fmla="*/ 0 w 2048"/>
              <a:gd name="T19" fmla="*/ 1750 h 2050"/>
              <a:gd name="T20" fmla="*/ 60 w 2048"/>
              <a:gd name="T21" fmla="*/ 2050 h 2050"/>
              <a:gd name="T22" fmla="*/ 807 w 2048"/>
              <a:gd name="T23" fmla="*/ 1566 h 2050"/>
              <a:gd name="T24" fmla="*/ 244 w 2048"/>
              <a:gd name="T25" fmla="*/ 1690 h 2050"/>
              <a:gd name="T26" fmla="*/ 807 w 2048"/>
              <a:gd name="T27" fmla="*/ 1566 h 2050"/>
              <a:gd name="T28" fmla="*/ 244 w 2048"/>
              <a:gd name="T29" fmla="*/ 846 h 2050"/>
              <a:gd name="T30" fmla="*/ 364 w 2048"/>
              <a:gd name="T31" fmla="*/ 1446 h 2050"/>
              <a:gd name="T32" fmla="*/ 484 w 2048"/>
              <a:gd name="T33" fmla="*/ 1446 h 2050"/>
              <a:gd name="T34" fmla="*/ 844 w 2048"/>
              <a:gd name="T35" fmla="*/ 846 h 2050"/>
              <a:gd name="T36" fmla="*/ 484 w 2048"/>
              <a:gd name="T37" fmla="*/ 1446 h 2050"/>
              <a:gd name="T38" fmla="*/ 941 w 2048"/>
              <a:gd name="T39" fmla="*/ 1566 h 2050"/>
              <a:gd name="T40" fmla="*/ 1287 w 2048"/>
              <a:gd name="T41" fmla="*/ 1930 h 2050"/>
              <a:gd name="T42" fmla="*/ 964 w 2048"/>
              <a:gd name="T43" fmla="*/ 1446 h 2050"/>
              <a:gd name="T44" fmla="*/ 1084 w 2048"/>
              <a:gd name="T45" fmla="*/ 846 h 2050"/>
              <a:gd name="T46" fmla="*/ 964 w 2048"/>
              <a:gd name="T47" fmla="*/ 1446 h 2050"/>
              <a:gd name="T48" fmla="*/ 1804 w 2048"/>
              <a:gd name="T49" fmla="*/ 1566 h 2050"/>
              <a:gd name="T50" fmla="*/ 1302 w 2048"/>
              <a:gd name="T51" fmla="*/ 1690 h 2050"/>
              <a:gd name="T52" fmla="*/ 1204 w 2048"/>
              <a:gd name="T53" fmla="*/ 1446 h 2050"/>
              <a:gd name="T54" fmla="*/ 1564 w 2048"/>
              <a:gd name="T55" fmla="*/ 846 h 2050"/>
              <a:gd name="T56" fmla="*/ 1204 w 2048"/>
              <a:gd name="T57" fmla="*/ 1446 h 2050"/>
              <a:gd name="T58" fmla="*/ 1684 w 2048"/>
              <a:gd name="T59" fmla="*/ 846 h 2050"/>
              <a:gd name="T60" fmla="*/ 1804 w 2048"/>
              <a:gd name="T61" fmla="*/ 1446 h 2050"/>
              <a:gd name="T62" fmla="*/ 1928 w 2048"/>
              <a:gd name="T63" fmla="*/ 1810 h 2050"/>
              <a:gd name="T64" fmla="*/ 1421 w 2048"/>
              <a:gd name="T65" fmla="*/ 1930 h 2050"/>
              <a:gd name="T66" fmla="*/ 1928 w 2048"/>
              <a:gd name="T67" fmla="*/ 1810 h 2050"/>
              <a:gd name="T68" fmla="*/ 120 w 2048"/>
              <a:gd name="T69" fmla="*/ 583 h 2050"/>
              <a:gd name="T70" fmla="*/ 1928 w 2048"/>
              <a:gd name="T71" fmla="*/ 583 h 2050"/>
              <a:gd name="T72" fmla="*/ 120 w 2048"/>
              <a:gd name="T73" fmla="*/ 726 h 2050"/>
              <a:gd name="T74" fmla="*/ 686 w 2048"/>
              <a:gd name="T75" fmla="*/ 1810 h 2050"/>
              <a:gd name="T76" fmla="*/ 120 w 2048"/>
              <a:gd name="T77" fmla="*/ 1930 h 2050"/>
              <a:gd name="T78" fmla="*/ 1024 w 2048"/>
              <a:gd name="T79" fmla="*/ 246 h 2050"/>
              <a:gd name="T80" fmla="*/ 1024 w 2048"/>
              <a:gd name="T81" fmla="*/ 606 h 2050"/>
              <a:gd name="T82" fmla="*/ 1024 w 2048"/>
              <a:gd name="T83" fmla="*/ 246 h 2050"/>
              <a:gd name="T84" fmla="*/ 964 w 2048"/>
              <a:gd name="T85" fmla="*/ 426 h 2050"/>
              <a:gd name="T86" fmla="*/ 1084 w 2048"/>
              <a:gd name="T87" fmla="*/ 426 h 2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48" h="2050">
                <a:moveTo>
                  <a:pt x="1988" y="2050"/>
                </a:moveTo>
                <a:cubicBezTo>
                  <a:pt x="2021" y="2050"/>
                  <a:pt x="2048" y="2023"/>
                  <a:pt x="2048" y="1990"/>
                </a:cubicBezTo>
                <a:cubicBezTo>
                  <a:pt x="2048" y="1750"/>
                  <a:pt x="2048" y="1750"/>
                  <a:pt x="2048" y="1750"/>
                </a:cubicBezTo>
                <a:cubicBezTo>
                  <a:pt x="2048" y="1717"/>
                  <a:pt x="2021" y="1690"/>
                  <a:pt x="1988" y="1690"/>
                </a:cubicBezTo>
                <a:cubicBezTo>
                  <a:pt x="1924" y="1690"/>
                  <a:pt x="1924" y="1690"/>
                  <a:pt x="1924" y="1690"/>
                </a:cubicBezTo>
                <a:cubicBezTo>
                  <a:pt x="1924" y="846"/>
                  <a:pt x="1924" y="846"/>
                  <a:pt x="1924" y="846"/>
                </a:cubicBezTo>
                <a:cubicBezTo>
                  <a:pt x="1988" y="846"/>
                  <a:pt x="1988" y="846"/>
                  <a:pt x="1988" y="846"/>
                </a:cubicBezTo>
                <a:cubicBezTo>
                  <a:pt x="2021" y="846"/>
                  <a:pt x="2048" y="819"/>
                  <a:pt x="2048" y="786"/>
                </a:cubicBezTo>
                <a:cubicBezTo>
                  <a:pt x="2048" y="546"/>
                  <a:pt x="2048" y="546"/>
                  <a:pt x="2048" y="546"/>
                </a:cubicBezTo>
                <a:cubicBezTo>
                  <a:pt x="2048" y="523"/>
                  <a:pt x="2035" y="503"/>
                  <a:pt x="2015" y="492"/>
                </a:cubicBezTo>
                <a:cubicBezTo>
                  <a:pt x="1051" y="8"/>
                  <a:pt x="1051" y="8"/>
                  <a:pt x="1051" y="8"/>
                </a:cubicBezTo>
                <a:cubicBezTo>
                  <a:pt x="1034" y="0"/>
                  <a:pt x="1014" y="0"/>
                  <a:pt x="997" y="8"/>
                </a:cubicBezTo>
                <a:cubicBezTo>
                  <a:pt x="33" y="492"/>
                  <a:pt x="33" y="492"/>
                  <a:pt x="33" y="492"/>
                </a:cubicBezTo>
                <a:cubicBezTo>
                  <a:pt x="12" y="503"/>
                  <a:pt x="0" y="523"/>
                  <a:pt x="0" y="546"/>
                </a:cubicBezTo>
                <a:cubicBezTo>
                  <a:pt x="0" y="786"/>
                  <a:pt x="0" y="786"/>
                  <a:pt x="0" y="786"/>
                </a:cubicBezTo>
                <a:cubicBezTo>
                  <a:pt x="0" y="819"/>
                  <a:pt x="27" y="846"/>
                  <a:pt x="60" y="846"/>
                </a:cubicBezTo>
                <a:cubicBezTo>
                  <a:pt x="124" y="846"/>
                  <a:pt x="124" y="846"/>
                  <a:pt x="124" y="846"/>
                </a:cubicBezTo>
                <a:cubicBezTo>
                  <a:pt x="124" y="1690"/>
                  <a:pt x="124" y="1690"/>
                  <a:pt x="124" y="1690"/>
                </a:cubicBezTo>
                <a:cubicBezTo>
                  <a:pt x="60" y="1690"/>
                  <a:pt x="60" y="1690"/>
                  <a:pt x="60" y="1690"/>
                </a:cubicBezTo>
                <a:cubicBezTo>
                  <a:pt x="27" y="1690"/>
                  <a:pt x="0" y="1717"/>
                  <a:pt x="0" y="1750"/>
                </a:cubicBezTo>
                <a:cubicBezTo>
                  <a:pt x="0" y="1990"/>
                  <a:pt x="0" y="1990"/>
                  <a:pt x="0" y="1990"/>
                </a:cubicBezTo>
                <a:cubicBezTo>
                  <a:pt x="0" y="2023"/>
                  <a:pt x="27" y="2050"/>
                  <a:pt x="60" y="2050"/>
                </a:cubicBezTo>
                <a:lnTo>
                  <a:pt x="1988" y="2050"/>
                </a:lnTo>
                <a:close/>
                <a:moveTo>
                  <a:pt x="807" y="1566"/>
                </a:moveTo>
                <a:cubicBezTo>
                  <a:pt x="745" y="1690"/>
                  <a:pt x="745" y="1690"/>
                  <a:pt x="745" y="1690"/>
                </a:cubicBezTo>
                <a:cubicBezTo>
                  <a:pt x="244" y="1690"/>
                  <a:pt x="244" y="1690"/>
                  <a:pt x="244" y="1690"/>
                </a:cubicBezTo>
                <a:cubicBezTo>
                  <a:pt x="244" y="1566"/>
                  <a:pt x="244" y="1566"/>
                  <a:pt x="244" y="1566"/>
                </a:cubicBezTo>
                <a:lnTo>
                  <a:pt x="807" y="1566"/>
                </a:lnTo>
                <a:close/>
                <a:moveTo>
                  <a:pt x="244" y="1446"/>
                </a:moveTo>
                <a:cubicBezTo>
                  <a:pt x="244" y="846"/>
                  <a:pt x="244" y="846"/>
                  <a:pt x="244" y="846"/>
                </a:cubicBezTo>
                <a:cubicBezTo>
                  <a:pt x="364" y="846"/>
                  <a:pt x="364" y="846"/>
                  <a:pt x="364" y="846"/>
                </a:cubicBezTo>
                <a:cubicBezTo>
                  <a:pt x="364" y="1446"/>
                  <a:pt x="364" y="1446"/>
                  <a:pt x="364" y="1446"/>
                </a:cubicBezTo>
                <a:lnTo>
                  <a:pt x="244" y="1446"/>
                </a:lnTo>
                <a:close/>
                <a:moveTo>
                  <a:pt x="484" y="1446"/>
                </a:moveTo>
                <a:cubicBezTo>
                  <a:pt x="484" y="846"/>
                  <a:pt x="484" y="846"/>
                  <a:pt x="484" y="846"/>
                </a:cubicBezTo>
                <a:cubicBezTo>
                  <a:pt x="844" y="846"/>
                  <a:pt x="844" y="846"/>
                  <a:pt x="844" y="846"/>
                </a:cubicBezTo>
                <a:cubicBezTo>
                  <a:pt x="844" y="1446"/>
                  <a:pt x="844" y="1446"/>
                  <a:pt x="844" y="1446"/>
                </a:cubicBezTo>
                <a:lnTo>
                  <a:pt x="484" y="1446"/>
                </a:lnTo>
                <a:close/>
                <a:moveTo>
                  <a:pt x="760" y="1930"/>
                </a:moveTo>
                <a:cubicBezTo>
                  <a:pt x="941" y="1566"/>
                  <a:pt x="941" y="1566"/>
                  <a:pt x="941" y="1566"/>
                </a:cubicBezTo>
                <a:cubicBezTo>
                  <a:pt x="1106" y="1566"/>
                  <a:pt x="1106" y="1566"/>
                  <a:pt x="1106" y="1566"/>
                </a:cubicBezTo>
                <a:cubicBezTo>
                  <a:pt x="1287" y="1930"/>
                  <a:pt x="1287" y="1930"/>
                  <a:pt x="1287" y="1930"/>
                </a:cubicBezTo>
                <a:lnTo>
                  <a:pt x="760" y="1930"/>
                </a:lnTo>
                <a:close/>
                <a:moveTo>
                  <a:pt x="964" y="1446"/>
                </a:moveTo>
                <a:cubicBezTo>
                  <a:pt x="964" y="846"/>
                  <a:pt x="964" y="846"/>
                  <a:pt x="964" y="846"/>
                </a:cubicBezTo>
                <a:cubicBezTo>
                  <a:pt x="1084" y="846"/>
                  <a:pt x="1084" y="846"/>
                  <a:pt x="1084" y="846"/>
                </a:cubicBezTo>
                <a:cubicBezTo>
                  <a:pt x="1084" y="1446"/>
                  <a:pt x="1084" y="1446"/>
                  <a:pt x="1084" y="1446"/>
                </a:cubicBezTo>
                <a:lnTo>
                  <a:pt x="964" y="1446"/>
                </a:lnTo>
                <a:close/>
                <a:moveTo>
                  <a:pt x="1240" y="1566"/>
                </a:moveTo>
                <a:cubicBezTo>
                  <a:pt x="1804" y="1566"/>
                  <a:pt x="1804" y="1566"/>
                  <a:pt x="1804" y="1566"/>
                </a:cubicBezTo>
                <a:cubicBezTo>
                  <a:pt x="1804" y="1690"/>
                  <a:pt x="1804" y="1690"/>
                  <a:pt x="1804" y="1690"/>
                </a:cubicBezTo>
                <a:cubicBezTo>
                  <a:pt x="1302" y="1690"/>
                  <a:pt x="1302" y="1690"/>
                  <a:pt x="1302" y="1690"/>
                </a:cubicBezTo>
                <a:lnTo>
                  <a:pt x="1240" y="1566"/>
                </a:lnTo>
                <a:close/>
                <a:moveTo>
                  <a:pt x="1204" y="1446"/>
                </a:moveTo>
                <a:cubicBezTo>
                  <a:pt x="1204" y="846"/>
                  <a:pt x="1204" y="846"/>
                  <a:pt x="1204" y="846"/>
                </a:cubicBezTo>
                <a:cubicBezTo>
                  <a:pt x="1564" y="846"/>
                  <a:pt x="1564" y="846"/>
                  <a:pt x="1564" y="846"/>
                </a:cubicBezTo>
                <a:cubicBezTo>
                  <a:pt x="1564" y="1446"/>
                  <a:pt x="1564" y="1446"/>
                  <a:pt x="1564" y="1446"/>
                </a:cubicBezTo>
                <a:lnTo>
                  <a:pt x="1204" y="1446"/>
                </a:lnTo>
                <a:close/>
                <a:moveTo>
                  <a:pt x="1684" y="1446"/>
                </a:moveTo>
                <a:cubicBezTo>
                  <a:pt x="1684" y="846"/>
                  <a:pt x="1684" y="846"/>
                  <a:pt x="1684" y="846"/>
                </a:cubicBezTo>
                <a:cubicBezTo>
                  <a:pt x="1804" y="846"/>
                  <a:pt x="1804" y="846"/>
                  <a:pt x="1804" y="846"/>
                </a:cubicBezTo>
                <a:cubicBezTo>
                  <a:pt x="1804" y="1446"/>
                  <a:pt x="1804" y="1446"/>
                  <a:pt x="1804" y="1446"/>
                </a:cubicBezTo>
                <a:lnTo>
                  <a:pt x="1684" y="1446"/>
                </a:lnTo>
                <a:close/>
                <a:moveTo>
                  <a:pt x="1928" y="1810"/>
                </a:moveTo>
                <a:cubicBezTo>
                  <a:pt x="1928" y="1930"/>
                  <a:pt x="1928" y="1930"/>
                  <a:pt x="1928" y="1930"/>
                </a:cubicBezTo>
                <a:cubicBezTo>
                  <a:pt x="1421" y="1930"/>
                  <a:pt x="1421" y="1930"/>
                  <a:pt x="1421" y="1930"/>
                </a:cubicBezTo>
                <a:cubicBezTo>
                  <a:pt x="1361" y="1810"/>
                  <a:pt x="1361" y="1810"/>
                  <a:pt x="1361" y="1810"/>
                </a:cubicBezTo>
                <a:lnTo>
                  <a:pt x="1928" y="1810"/>
                </a:lnTo>
                <a:close/>
                <a:moveTo>
                  <a:pt x="120" y="726"/>
                </a:moveTo>
                <a:cubicBezTo>
                  <a:pt x="120" y="583"/>
                  <a:pt x="120" y="583"/>
                  <a:pt x="120" y="583"/>
                </a:cubicBezTo>
                <a:cubicBezTo>
                  <a:pt x="1024" y="129"/>
                  <a:pt x="1024" y="129"/>
                  <a:pt x="1024" y="129"/>
                </a:cubicBezTo>
                <a:cubicBezTo>
                  <a:pt x="1928" y="583"/>
                  <a:pt x="1928" y="583"/>
                  <a:pt x="1928" y="583"/>
                </a:cubicBezTo>
                <a:cubicBezTo>
                  <a:pt x="1928" y="726"/>
                  <a:pt x="1928" y="726"/>
                  <a:pt x="1928" y="726"/>
                </a:cubicBezTo>
                <a:lnTo>
                  <a:pt x="120" y="726"/>
                </a:lnTo>
                <a:close/>
                <a:moveTo>
                  <a:pt x="120" y="1810"/>
                </a:moveTo>
                <a:cubicBezTo>
                  <a:pt x="686" y="1810"/>
                  <a:pt x="686" y="1810"/>
                  <a:pt x="686" y="1810"/>
                </a:cubicBezTo>
                <a:cubicBezTo>
                  <a:pt x="626" y="1930"/>
                  <a:pt x="626" y="1930"/>
                  <a:pt x="626" y="1930"/>
                </a:cubicBezTo>
                <a:cubicBezTo>
                  <a:pt x="120" y="1930"/>
                  <a:pt x="120" y="1930"/>
                  <a:pt x="120" y="1930"/>
                </a:cubicBezTo>
                <a:lnTo>
                  <a:pt x="120" y="1810"/>
                </a:lnTo>
                <a:close/>
                <a:moveTo>
                  <a:pt x="1024" y="246"/>
                </a:moveTo>
                <a:cubicBezTo>
                  <a:pt x="924" y="246"/>
                  <a:pt x="844" y="327"/>
                  <a:pt x="844" y="426"/>
                </a:cubicBezTo>
                <a:cubicBezTo>
                  <a:pt x="844" y="525"/>
                  <a:pt x="924" y="606"/>
                  <a:pt x="1024" y="606"/>
                </a:cubicBezTo>
                <a:cubicBezTo>
                  <a:pt x="1123" y="606"/>
                  <a:pt x="1204" y="525"/>
                  <a:pt x="1204" y="426"/>
                </a:cubicBezTo>
                <a:cubicBezTo>
                  <a:pt x="1204" y="327"/>
                  <a:pt x="1123" y="246"/>
                  <a:pt x="1024" y="246"/>
                </a:cubicBezTo>
                <a:close/>
                <a:moveTo>
                  <a:pt x="1024" y="486"/>
                </a:moveTo>
                <a:cubicBezTo>
                  <a:pt x="991" y="486"/>
                  <a:pt x="964" y="459"/>
                  <a:pt x="964" y="426"/>
                </a:cubicBezTo>
                <a:cubicBezTo>
                  <a:pt x="964" y="393"/>
                  <a:pt x="991" y="366"/>
                  <a:pt x="1024" y="366"/>
                </a:cubicBezTo>
                <a:cubicBezTo>
                  <a:pt x="1057" y="366"/>
                  <a:pt x="1084" y="393"/>
                  <a:pt x="1084" y="426"/>
                </a:cubicBezTo>
                <a:cubicBezTo>
                  <a:pt x="1084" y="459"/>
                  <a:pt x="1057" y="486"/>
                  <a:pt x="1024" y="4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97" name="Freeform 346"/>
          <p:cNvSpPr>
            <a:spLocks noEditPoints="1"/>
          </p:cNvSpPr>
          <p:nvPr/>
        </p:nvSpPr>
        <p:spPr bwMode="auto">
          <a:xfrm>
            <a:off x="9624393" y="2561242"/>
            <a:ext cx="392535" cy="392417"/>
          </a:xfrm>
          <a:custGeom>
            <a:avLst/>
            <a:gdLst>
              <a:gd name="T0" fmla="*/ 2048 w 2048"/>
              <a:gd name="T1" fmla="*/ 1868 h 2048"/>
              <a:gd name="T2" fmla="*/ 1868 w 2048"/>
              <a:gd name="T3" fmla="*/ 0 h 2048"/>
              <a:gd name="T4" fmla="*/ 0 w 2048"/>
              <a:gd name="T5" fmla="*/ 180 h 2048"/>
              <a:gd name="T6" fmla="*/ 180 w 2048"/>
              <a:gd name="T7" fmla="*/ 2048 h 2048"/>
              <a:gd name="T8" fmla="*/ 120 w 2048"/>
              <a:gd name="T9" fmla="*/ 180 h 2048"/>
              <a:gd name="T10" fmla="*/ 1868 w 2048"/>
              <a:gd name="T11" fmla="*/ 120 h 2048"/>
              <a:gd name="T12" fmla="*/ 1928 w 2048"/>
              <a:gd name="T13" fmla="*/ 484 h 2048"/>
              <a:gd name="T14" fmla="*/ 120 w 2048"/>
              <a:gd name="T15" fmla="*/ 180 h 2048"/>
              <a:gd name="T16" fmla="*/ 120 w 2048"/>
              <a:gd name="T17" fmla="*/ 604 h 2048"/>
              <a:gd name="T18" fmla="*/ 1928 w 2048"/>
              <a:gd name="T19" fmla="*/ 1868 h 2048"/>
              <a:gd name="T20" fmla="*/ 180 w 2048"/>
              <a:gd name="T21" fmla="*/ 1928 h 2048"/>
              <a:gd name="T22" fmla="*/ 364 w 2048"/>
              <a:gd name="T23" fmla="*/ 300 h 2048"/>
              <a:gd name="T24" fmla="*/ 244 w 2048"/>
              <a:gd name="T25" fmla="*/ 300 h 2048"/>
              <a:gd name="T26" fmla="*/ 364 w 2048"/>
              <a:gd name="T27" fmla="*/ 300 h 2048"/>
              <a:gd name="T28" fmla="*/ 544 w 2048"/>
              <a:gd name="T29" fmla="*/ 360 h 2048"/>
              <a:gd name="T30" fmla="*/ 544 w 2048"/>
              <a:gd name="T31" fmla="*/ 240 h 2048"/>
              <a:gd name="T32" fmla="*/ 844 w 2048"/>
              <a:gd name="T33" fmla="*/ 300 h 2048"/>
              <a:gd name="T34" fmla="*/ 724 w 2048"/>
              <a:gd name="T35" fmla="*/ 300 h 2048"/>
              <a:gd name="T36" fmla="*/ 844 w 2048"/>
              <a:gd name="T37" fmla="*/ 300 h 2048"/>
              <a:gd name="T38" fmla="*/ 1744 w 2048"/>
              <a:gd name="T39" fmla="*/ 360 h 2048"/>
              <a:gd name="T40" fmla="*/ 1204 w 2048"/>
              <a:gd name="T41" fmla="*/ 300 h 2048"/>
              <a:gd name="T42" fmla="*/ 1744 w 2048"/>
              <a:gd name="T43" fmla="*/ 240 h 2048"/>
              <a:gd name="T44" fmla="*/ 304 w 2048"/>
              <a:gd name="T45" fmla="*/ 848 h 2048"/>
              <a:gd name="T46" fmla="*/ 559 w 2048"/>
              <a:gd name="T47" fmla="*/ 1242 h 2048"/>
              <a:gd name="T48" fmla="*/ 664 w 2048"/>
              <a:gd name="T49" fmla="*/ 1568 h 2048"/>
              <a:gd name="T50" fmla="*/ 1084 w 2048"/>
              <a:gd name="T51" fmla="*/ 1568 h 2048"/>
              <a:gd name="T52" fmla="*/ 1204 w 2048"/>
              <a:gd name="T53" fmla="*/ 1508 h 2048"/>
              <a:gd name="T54" fmla="*/ 664 w 2048"/>
              <a:gd name="T55" fmla="*/ 1448 h 2048"/>
              <a:gd name="T56" fmla="*/ 664 w 2048"/>
              <a:gd name="T57" fmla="*/ 1328 h 2048"/>
              <a:gd name="T58" fmla="*/ 1201 w 2048"/>
              <a:gd name="T59" fmla="*/ 1287 h 2048"/>
              <a:gd name="T60" fmla="*/ 1264 w 2048"/>
              <a:gd name="T61" fmla="*/ 848 h 2048"/>
              <a:gd name="T62" fmla="*/ 603 w 2048"/>
              <a:gd name="T63" fmla="*/ 778 h 2048"/>
              <a:gd name="T64" fmla="*/ 304 w 2048"/>
              <a:gd name="T65" fmla="*/ 728 h 2048"/>
              <a:gd name="T66" fmla="*/ 304 w 2048"/>
              <a:gd name="T67" fmla="*/ 848 h 2048"/>
              <a:gd name="T68" fmla="*/ 1101 w 2048"/>
              <a:gd name="T69" fmla="*/ 1208 h 2048"/>
              <a:gd name="T70" fmla="*/ 635 w 2048"/>
              <a:gd name="T71" fmla="*/ 968 h 2048"/>
              <a:gd name="T72" fmla="*/ 1444 w 2048"/>
              <a:gd name="T73" fmla="*/ 908 h 2048"/>
              <a:gd name="T74" fmla="*/ 1744 w 2048"/>
              <a:gd name="T75" fmla="*/ 848 h 2048"/>
              <a:gd name="T76" fmla="*/ 1744 w 2048"/>
              <a:gd name="T77" fmla="*/ 968 h 2048"/>
              <a:gd name="T78" fmla="*/ 1444 w 2048"/>
              <a:gd name="T79" fmla="*/ 908 h 2048"/>
              <a:gd name="T80" fmla="*/ 1504 w 2048"/>
              <a:gd name="T81" fmla="*/ 1088 h 2048"/>
              <a:gd name="T82" fmla="*/ 1804 w 2048"/>
              <a:gd name="T83" fmla="*/ 1148 h 2048"/>
              <a:gd name="T84" fmla="*/ 1504 w 2048"/>
              <a:gd name="T85" fmla="*/ 1208 h 2048"/>
              <a:gd name="T86" fmla="*/ 1444 w 2048"/>
              <a:gd name="T87" fmla="*/ 1388 h 2048"/>
              <a:gd name="T88" fmla="*/ 1744 w 2048"/>
              <a:gd name="T89" fmla="*/ 1328 h 2048"/>
              <a:gd name="T90" fmla="*/ 1744 w 2048"/>
              <a:gd name="T91" fmla="*/ 1448 h 2048"/>
              <a:gd name="T92" fmla="*/ 1444 w 2048"/>
              <a:gd name="T93" fmla="*/ 1388 h 2048"/>
              <a:gd name="T94" fmla="*/ 1504 w 2048"/>
              <a:gd name="T95" fmla="*/ 1568 h 2048"/>
              <a:gd name="T96" fmla="*/ 1804 w 2048"/>
              <a:gd name="T97" fmla="*/ 1628 h 2048"/>
              <a:gd name="T98" fmla="*/ 1504 w 2048"/>
              <a:gd name="T99" fmla="*/ 1688 h 2048"/>
              <a:gd name="T100" fmla="*/ 724 w 2048"/>
              <a:gd name="T101" fmla="*/ 1568 h 2048"/>
              <a:gd name="T102" fmla="*/ 724 w 2048"/>
              <a:gd name="T103" fmla="*/ 1808 h 2048"/>
              <a:gd name="T104" fmla="*/ 724 w 2048"/>
              <a:gd name="T105" fmla="*/ 1568 h 2048"/>
              <a:gd name="T106" fmla="*/ 1204 w 2048"/>
              <a:gd name="T107" fmla="*/ 1688 h 2048"/>
              <a:gd name="T108" fmla="*/ 964 w 2048"/>
              <a:gd name="T109" fmla="*/ 168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48" h="2048">
                <a:moveTo>
                  <a:pt x="1868" y="2048"/>
                </a:moveTo>
                <a:cubicBezTo>
                  <a:pt x="1967" y="2048"/>
                  <a:pt x="2048" y="1967"/>
                  <a:pt x="2048" y="1868"/>
                </a:cubicBezTo>
                <a:cubicBezTo>
                  <a:pt x="2048" y="180"/>
                  <a:pt x="2048" y="180"/>
                  <a:pt x="2048" y="180"/>
                </a:cubicBezTo>
                <a:cubicBezTo>
                  <a:pt x="2048" y="81"/>
                  <a:pt x="1967" y="0"/>
                  <a:pt x="1868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1"/>
                  <a:pt x="0" y="180"/>
                </a:cubicBezTo>
                <a:cubicBezTo>
                  <a:pt x="0" y="1868"/>
                  <a:pt x="0" y="1868"/>
                  <a:pt x="0" y="1868"/>
                </a:cubicBezTo>
                <a:cubicBezTo>
                  <a:pt x="0" y="1967"/>
                  <a:pt x="81" y="2048"/>
                  <a:pt x="180" y="2048"/>
                </a:cubicBezTo>
                <a:lnTo>
                  <a:pt x="1868" y="2048"/>
                </a:lnTo>
                <a:close/>
                <a:moveTo>
                  <a:pt x="120" y="180"/>
                </a:moveTo>
                <a:cubicBezTo>
                  <a:pt x="120" y="147"/>
                  <a:pt x="147" y="120"/>
                  <a:pt x="180" y="120"/>
                </a:cubicBezTo>
                <a:cubicBezTo>
                  <a:pt x="1868" y="120"/>
                  <a:pt x="1868" y="120"/>
                  <a:pt x="1868" y="120"/>
                </a:cubicBezTo>
                <a:cubicBezTo>
                  <a:pt x="1901" y="120"/>
                  <a:pt x="1928" y="147"/>
                  <a:pt x="1928" y="180"/>
                </a:cubicBezTo>
                <a:cubicBezTo>
                  <a:pt x="1928" y="484"/>
                  <a:pt x="1928" y="484"/>
                  <a:pt x="1928" y="484"/>
                </a:cubicBezTo>
                <a:cubicBezTo>
                  <a:pt x="120" y="484"/>
                  <a:pt x="120" y="484"/>
                  <a:pt x="120" y="484"/>
                </a:cubicBezTo>
                <a:lnTo>
                  <a:pt x="120" y="180"/>
                </a:lnTo>
                <a:close/>
                <a:moveTo>
                  <a:pt x="120" y="1868"/>
                </a:moveTo>
                <a:cubicBezTo>
                  <a:pt x="120" y="604"/>
                  <a:pt x="120" y="604"/>
                  <a:pt x="120" y="604"/>
                </a:cubicBezTo>
                <a:cubicBezTo>
                  <a:pt x="1928" y="604"/>
                  <a:pt x="1928" y="604"/>
                  <a:pt x="1928" y="604"/>
                </a:cubicBezTo>
                <a:cubicBezTo>
                  <a:pt x="1928" y="1868"/>
                  <a:pt x="1928" y="1868"/>
                  <a:pt x="1928" y="1868"/>
                </a:cubicBezTo>
                <a:cubicBezTo>
                  <a:pt x="1928" y="1901"/>
                  <a:pt x="1901" y="1928"/>
                  <a:pt x="1868" y="1928"/>
                </a:cubicBezTo>
                <a:cubicBezTo>
                  <a:pt x="180" y="1928"/>
                  <a:pt x="180" y="1928"/>
                  <a:pt x="180" y="1928"/>
                </a:cubicBezTo>
                <a:cubicBezTo>
                  <a:pt x="147" y="1928"/>
                  <a:pt x="120" y="1901"/>
                  <a:pt x="120" y="1868"/>
                </a:cubicBezTo>
                <a:close/>
                <a:moveTo>
                  <a:pt x="364" y="300"/>
                </a:moveTo>
                <a:cubicBezTo>
                  <a:pt x="364" y="333"/>
                  <a:pt x="337" y="360"/>
                  <a:pt x="304" y="360"/>
                </a:cubicBezTo>
                <a:cubicBezTo>
                  <a:pt x="271" y="360"/>
                  <a:pt x="244" y="333"/>
                  <a:pt x="244" y="300"/>
                </a:cubicBezTo>
                <a:cubicBezTo>
                  <a:pt x="244" y="267"/>
                  <a:pt x="271" y="240"/>
                  <a:pt x="304" y="240"/>
                </a:cubicBezTo>
                <a:cubicBezTo>
                  <a:pt x="337" y="240"/>
                  <a:pt x="364" y="267"/>
                  <a:pt x="364" y="300"/>
                </a:cubicBezTo>
                <a:close/>
                <a:moveTo>
                  <a:pt x="604" y="300"/>
                </a:moveTo>
                <a:cubicBezTo>
                  <a:pt x="604" y="333"/>
                  <a:pt x="577" y="360"/>
                  <a:pt x="544" y="360"/>
                </a:cubicBezTo>
                <a:cubicBezTo>
                  <a:pt x="511" y="360"/>
                  <a:pt x="484" y="333"/>
                  <a:pt x="484" y="300"/>
                </a:cubicBezTo>
                <a:cubicBezTo>
                  <a:pt x="484" y="267"/>
                  <a:pt x="511" y="240"/>
                  <a:pt x="544" y="240"/>
                </a:cubicBezTo>
                <a:cubicBezTo>
                  <a:pt x="577" y="240"/>
                  <a:pt x="604" y="267"/>
                  <a:pt x="604" y="300"/>
                </a:cubicBezTo>
                <a:close/>
                <a:moveTo>
                  <a:pt x="844" y="300"/>
                </a:moveTo>
                <a:cubicBezTo>
                  <a:pt x="844" y="333"/>
                  <a:pt x="817" y="360"/>
                  <a:pt x="784" y="360"/>
                </a:cubicBezTo>
                <a:cubicBezTo>
                  <a:pt x="751" y="360"/>
                  <a:pt x="724" y="333"/>
                  <a:pt x="724" y="300"/>
                </a:cubicBezTo>
                <a:cubicBezTo>
                  <a:pt x="724" y="267"/>
                  <a:pt x="751" y="240"/>
                  <a:pt x="784" y="240"/>
                </a:cubicBezTo>
                <a:cubicBezTo>
                  <a:pt x="817" y="240"/>
                  <a:pt x="844" y="267"/>
                  <a:pt x="844" y="300"/>
                </a:cubicBezTo>
                <a:close/>
                <a:moveTo>
                  <a:pt x="1804" y="300"/>
                </a:moveTo>
                <a:cubicBezTo>
                  <a:pt x="1804" y="333"/>
                  <a:pt x="1777" y="360"/>
                  <a:pt x="1744" y="360"/>
                </a:cubicBezTo>
                <a:cubicBezTo>
                  <a:pt x="1264" y="360"/>
                  <a:pt x="1264" y="360"/>
                  <a:pt x="1264" y="360"/>
                </a:cubicBezTo>
                <a:cubicBezTo>
                  <a:pt x="1231" y="360"/>
                  <a:pt x="1204" y="333"/>
                  <a:pt x="1204" y="300"/>
                </a:cubicBezTo>
                <a:cubicBezTo>
                  <a:pt x="1204" y="267"/>
                  <a:pt x="1231" y="240"/>
                  <a:pt x="1264" y="240"/>
                </a:cubicBezTo>
                <a:cubicBezTo>
                  <a:pt x="1744" y="240"/>
                  <a:pt x="1744" y="240"/>
                  <a:pt x="1744" y="240"/>
                </a:cubicBezTo>
                <a:cubicBezTo>
                  <a:pt x="1777" y="240"/>
                  <a:pt x="1804" y="267"/>
                  <a:pt x="1804" y="300"/>
                </a:cubicBezTo>
                <a:close/>
                <a:moveTo>
                  <a:pt x="304" y="848"/>
                </a:moveTo>
                <a:cubicBezTo>
                  <a:pt x="493" y="848"/>
                  <a:pt x="493" y="848"/>
                  <a:pt x="493" y="848"/>
                </a:cubicBezTo>
                <a:cubicBezTo>
                  <a:pt x="559" y="1242"/>
                  <a:pt x="559" y="1242"/>
                  <a:pt x="559" y="1242"/>
                </a:cubicBezTo>
                <a:cubicBezTo>
                  <a:pt x="514" y="1275"/>
                  <a:pt x="484" y="1328"/>
                  <a:pt x="484" y="1388"/>
                </a:cubicBezTo>
                <a:cubicBezTo>
                  <a:pt x="484" y="1487"/>
                  <a:pt x="565" y="1568"/>
                  <a:pt x="664" y="1568"/>
                </a:cubicBezTo>
                <a:cubicBezTo>
                  <a:pt x="724" y="1568"/>
                  <a:pt x="724" y="1568"/>
                  <a:pt x="724" y="1568"/>
                </a:cubicBezTo>
                <a:cubicBezTo>
                  <a:pt x="1084" y="1568"/>
                  <a:pt x="1084" y="1568"/>
                  <a:pt x="1084" y="1568"/>
                </a:cubicBezTo>
                <a:cubicBezTo>
                  <a:pt x="1144" y="1568"/>
                  <a:pt x="1144" y="1568"/>
                  <a:pt x="1144" y="1568"/>
                </a:cubicBezTo>
                <a:cubicBezTo>
                  <a:pt x="1177" y="1568"/>
                  <a:pt x="1204" y="1541"/>
                  <a:pt x="1204" y="1508"/>
                </a:cubicBezTo>
                <a:cubicBezTo>
                  <a:pt x="1204" y="1475"/>
                  <a:pt x="1177" y="1448"/>
                  <a:pt x="1144" y="1448"/>
                </a:cubicBezTo>
                <a:cubicBezTo>
                  <a:pt x="664" y="1448"/>
                  <a:pt x="664" y="1448"/>
                  <a:pt x="664" y="1448"/>
                </a:cubicBezTo>
                <a:cubicBezTo>
                  <a:pt x="631" y="1448"/>
                  <a:pt x="604" y="1421"/>
                  <a:pt x="604" y="1388"/>
                </a:cubicBezTo>
                <a:cubicBezTo>
                  <a:pt x="604" y="1355"/>
                  <a:pt x="631" y="1328"/>
                  <a:pt x="664" y="1328"/>
                </a:cubicBezTo>
                <a:cubicBezTo>
                  <a:pt x="1144" y="1328"/>
                  <a:pt x="1144" y="1328"/>
                  <a:pt x="1144" y="1328"/>
                </a:cubicBezTo>
                <a:cubicBezTo>
                  <a:pt x="1170" y="1328"/>
                  <a:pt x="1193" y="1311"/>
                  <a:pt x="1201" y="1287"/>
                </a:cubicBezTo>
                <a:cubicBezTo>
                  <a:pt x="1321" y="927"/>
                  <a:pt x="1321" y="927"/>
                  <a:pt x="1321" y="927"/>
                </a:cubicBezTo>
                <a:cubicBezTo>
                  <a:pt x="1334" y="888"/>
                  <a:pt x="1305" y="848"/>
                  <a:pt x="1264" y="848"/>
                </a:cubicBezTo>
                <a:cubicBezTo>
                  <a:pt x="615" y="848"/>
                  <a:pt x="615" y="848"/>
                  <a:pt x="615" y="848"/>
                </a:cubicBezTo>
                <a:cubicBezTo>
                  <a:pt x="603" y="778"/>
                  <a:pt x="603" y="778"/>
                  <a:pt x="603" y="778"/>
                </a:cubicBezTo>
                <a:cubicBezTo>
                  <a:pt x="598" y="749"/>
                  <a:pt x="573" y="728"/>
                  <a:pt x="544" y="728"/>
                </a:cubicBezTo>
                <a:cubicBezTo>
                  <a:pt x="304" y="728"/>
                  <a:pt x="304" y="728"/>
                  <a:pt x="304" y="728"/>
                </a:cubicBezTo>
                <a:cubicBezTo>
                  <a:pt x="271" y="728"/>
                  <a:pt x="244" y="755"/>
                  <a:pt x="244" y="788"/>
                </a:cubicBezTo>
                <a:cubicBezTo>
                  <a:pt x="244" y="821"/>
                  <a:pt x="271" y="848"/>
                  <a:pt x="304" y="848"/>
                </a:cubicBezTo>
                <a:close/>
                <a:moveTo>
                  <a:pt x="1181" y="968"/>
                </a:moveTo>
                <a:cubicBezTo>
                  <a:pt x="1101" y="1208"/>
                  <a:pt x="1101" y="1208"/>
                  <a:pt x="1101" y="1208"/>
                </a:cubicBezTo>
                <a:cubicBezTo>
                  <a:pt x="675" y="1208"/>
                  <a:pt x="675" y="1208"/>
                  <a:pt x="675" y="1208"/>
                </a:cubicBezTo>
                <a:cubicBezTo>
                  <a:pt x="635" y="968"/>
                  <a:pt x="635" y="968"/>
                  <a:pt x="635" y="968"/>
                </a:cubicBezTo>
                <a:lnTo>
                  <a:pt x="1181" y="968"/>
                </a:lnTo>
                <a:close/>
                <a:moveTo>
                  <a:pt x="1444" y="908"/>
                </a:moveTo>
                <a:cubicBezTo>
                  <a:pt x="1444" y="875"/>
                  <a:pt x="1471" y="848"/>
                  <a:pt x="1504" y="848"/>
                </a:cubicBezTo>
                <a:cubicBezTo>
                  <a:pt x="1744" y="848"/>
                  <a:pt x="1744" y="848"/>
                  <a:pt x="1744" y="848"/>
                </a:cubicBezTo>
                <a:cubicBezTo>
                  <a:pt x="1777" y="848"/>
                  <a:pt x="1804" y="875"/>
                  <a:pt x="1804" y="908"/>
                </a:cubicBezTo>
                <a:cubicBezTo>
                  <a:pt x="1804" y="941"/>
                  <a:pt x="1777" y="968"/>
                  <a:pt x="1744" y="968"/>
                </a:cubicBezTo>
                <a:cubicBezTo>
                  <a:pt x="1504" y="968"/>
                  <a:pt x="1504" y="968"/>
                  <a:pt x="1504" y="968"/>
                </a:cubicBezTo>
                <a:cubicBezTo>
                  <a:pt x="1471" y="968"/>
                  <a:pt x="1444" y="941"/>
                  <a:pt x="1444" y="908"/>
                </a:cubicBezTo>
                <a:close/>
                <a:moveTo>
                  <a:pt x="1444" y="1148"/>
                </a:moveTo>
                <a:cubicBezTo>
                  <a:pt x="1444" y="1115"/>
                  <a:pt x="1471" y="1088"/>
                  <a:pt x="1504" y="1088"/>
                </a:cubicBezTo>
                <a:cubicBezTo>
                  <a:pt x="1744" y="1088"/>
                  <a:pt x="1744" y="1088"/>
                  <a:pt x="1744" y="1088"/>
                </a:cubicBezTo>
                <a:cubicBezTo>
                  <a:pt x="1777" y="1088"/>
                  <a:pt x="1804" y="1115"/>
                  <a:pt x="1804" y="1148"/>
                </a:cubicBezTo>
                <a:cubicBezTo>
                  <a:pt x="1804" y="1181"/>
                  <a:pt x="1777" y="1208"/>
                  <a:pt x="1744" y="1208"/>
                </a:cubicBezTo>
                <a:cubicBezTo>
                  <a:pt x="1504" y="1208"/>
                  <a:pt x="1504" y="1208"/>
                  <a:pt x="1504" y="1208"/>
                </a:cubicBezTo>
                <a:cubicBezTo>
                  <a:pt x="1471" y="1208"/>
                  <a:pt x="1444" y="1181"/>
                  <a:pt x="1444" y="1148"/>
                </a:cubicBezTo>
                <a:close/>
                <a:moveTo>
                  <a:pt x="1444" y="1388"/>
                </a:moveTo>
                <a:cubicBezTo>
                  <a:pt x="1444" y="1355"/>
                  <a:pt x="1471" y="1328"/>
                  <a:pt x="1504" y="1328"/>
                </a:cubicBezTo>
                <a:cubicBezTo>
                  <a:pt x="1744" y="1328"/>
                  <a:pt x="1744" y="1328"/>
                  <a:pt x="1744" y="1328"/>
                </a:cubicBezTo>
                <a:cubicBezTo>
                  <a:pt x="1777" y="1328"/>
                  <a:pt x="1804" y="1355"/>
                  <a:pt x="1804" y="1388"/>
                </a:cubicBezTo>
                <a:cubicBezTo>
                  <a:pt x="1804" y="1421"/>
                  <a:pt x="1777" y="1448"/>
                  <a:pt x="1744" y="1448"/>
                </a:cubicBezTo>
                <a:cubicBezTo>
                  <a:pt x="1504" y="1448"/>
                  <a:pt x="1504" y="1448"/>
                  <a:pt x="1504" y="1448"/>
                </a:cubicBezTo>
                <a:cubicBezTo>
                  <a:pt x="1471" y="1448"/>
                  <a:pt x="1444" y="1421"/>
                  <a:pt x="1444" y="1388"/>
                </a:cubicBezTo>
                <a:close/>
                <a:moveTo>
                  <a:pt x="1444" y="1628"/>
                </a:moveTo>
                <a:cubicBezTo>
                  <a:pt x="1444" y="1595"/>
                  <a:pt x="1471" y="1568"/>
                  <a:pt x="1504" y="1568"/>
                </a:cubicBezTo>
                <a:cubicBezTo>
                  <a:pt x="1744" y="1568"/>
                  <a:pt x="1744" y="1568"/>
                  <a:pt x="1744" y="1568"/>
                </a:cubicBezTo>
                <a:cubicBezTo>
                  <a:pt x="1777" y="1568"/>
                  <a:pt x="1804" y="1595"/>
                  <a:pt x="1804" y="1628"/>
                </a:cubicBezTo>
                <a:cubicBezTo>
                  <a:pt x="1804" y="1661"/>
                  <a:pt x="1777" y="1688"/>
                  <a:pt x="1744" y="1688"/>
                </a:cubicBezTo>
                <a:cubicBezTo>
                  <a:pt x="1504" y="1688"/>
                  <a:pt x="1504" y="1688"/>
                  <a:pt x="1504" y="1688"/>
                </a:cubicBezTo>
                <a:cubicBezTo>
                  <a:pt x="1471" y="1688"/>
                  <a:pt x="1444" y="1661"/>
                  <a:pt x="1444" y="1628"/>
                </a:cubicBezTo>
                <a:close/>
                <a:moveTo>
                  <a:pt x="724" y="1568"/>
                </a:moveTo>
                <a:cubicBezTo>
                  <a:pt x="790" y="1568"/>
                  <a:pt x="844" y="1622"/>
                  <a:pt x="844" y="1688"/>
                </a:cubicBezTo>
                <a:cubicBezTo>
                  <a:pt x="844" y="1754"/>
                  <a:pt x="790" y="1808"/>
                  <a:pt x="724" y="1808"/>
                </a:cubicBezTo>
                <a:cubicBezTo>
                  <a:pt x="658" y="1808"/>
                  <a:pt x="604" y="1754"/>
                  <a:pt x="604" y="1688"/>
                </a:cubicBezTo>
                <a:cubicBezTo>
                  <a:pt x="604" y="1622"/>
                  <a:pt x="658" y="1568"/>
                  <a:pt x="724" y="1568"/>
                </a:cubicBezTo>
                <a:close/>
                <a:moveTo>
                  <a:pt x="1084" y="1568"/>
                </a:moveTo>
                <a:cubicBezTo>
                  <a:pt x="1150" y="1568"/>
                  <a:pt x="1204" y="1622"/>
                  <a:pt x="1204" y="1688"/>
                </a:cubicBezTo>
                <a:cubicBezTo>
                  <a:pt x="1204" y="1754"/>
                  <a:pt x="1150" y="1808"/>
                  <a:pt x="1084" y="1808"/>
                </a:cubicBezTo>
                <a:cubicBezTo>
                  <a:pt x="1018" y="1808"/>
                  <a:pt x="964" y="1754"/>
                  <a:pt x="964" y="1688"/>
                </a:cubicBezTo>
                <a:cubicBezTo>
                  <a:pt x="964" y="1622"/>
                  <a:pt x="1018" y="1568"/>
                  <a:pt x="1084" y="15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98" name="Freeform 353"/>
          <p:cNvSpPr>
            <a:spLocks noEditPoints="1"/>
          </p:cNvSpPr>
          <p:nvPr/>
        </p:nvSpPr>
        <p:spPr bwMode="auto">
          <a:xfrm>
            <a:off x="9624393" y="3236029"/>
            <a:ext cx="392535" cy="392417"/>
          </a:xfrm>
          <a:custGeom>
            <a:avLst/>
            <a:gdLst>
              <a:gd name="T0" fmla="*/ 1445 w 2048"/>
              <a:gd name="T1" fmla="*/ 1205 h 2048"/>
              <a:gd name="T2" fmla="*/ 1445 w 2048"/>
              <a:gd name="T3" fmla="*/ 1084 h 2048"/>
              <a:gd name="T4" fmla="*/ 1565 w 2048"/>
              <a:gd name="T5" fmla="*/ 566 h 2048"/>
              <a:gd name="T6" fmla="*/ 1910 w 2048"/>
              <a:gd name="T7" fmla="*/ 703 h 2048"/>
              <a:gd name="T8" fmla="*/ 1837 w 2048"/>
              <a:gd name="T9" fmla="*/ 1084 h 2048"/>
              <a:gd name="T10" fmla="*/ 2048 w 2048"/>
              <a:gd name="T11" fmla="*/ 1264 h 2048"/>
              <a:gd name="T12" fmla="*/ 1868 w 2048"/>
              <a:gd name="T13" fmla="*/ 1564 h 2048"/>
              <a:gd name="T14" fmla="*/ 1624 w 2048"/>
              <a:gd name="T15" fmla="*/ 1777 h 2048"/>
              <a:gd name="T16" fmla="*/ 1444 w 2048"/>
              <a:gd name="T17" fmla="*/ 2048 h 2048"/>
              <a:gd name="T18" fmla="*/ 1267 w 2048"/>
              <a:gd name="T19" fmla="*/ 1905 h 2048"/>
              <a:gd name="T20" fmla="*/ 901 w 2048"/>
              <a:gd name="T21" fmla="*/ 1905 h 2048"/>
              <a:gd name="T22" fmla="*/ 724 w 2048"/>
              <a:gd name="T23" fmla="*/ 2048 h 2048"/>
              <a:gd name="T24" fmla="*/ 544 w 2048"/>
              <a:gd name="T25" fmla="*/ 1759 h 2048"/>
              <a:gd name="T26" fmla="*/ 0 w 2048"/>
              <a:gd name="T27" fmla="*/ 1024 h 2048"/>
              <a:gd name="T28" fmla="*/ 120 w 2048"/>
              <a:gd name="T29" fmla="*/ 1024 h 2048"/>
              <a:gd name="T30" fmla="*/ 689 w 2048"/>
              <a:gd name="T31" fmla="*/ 568 h 2048"/>
              <a:gd name="T32" fmla="*/ 1084 w 2048"/>
              <a:gd name="T33" fmla="*/ 0 h 2048"/>
              <a:gd name="T34" fmla="*/ 1478 w 2048"/>
              <a:gd name="T35" fmla="*/ 568 h 2048"/>
              <a:gd name="T36" fmla="*/ 1565 w 2048"/>
              <a:gd name="T37" fmla="*/ 566 h 2048"/>
              <a:gd name="T38" fmla="*/ 1084 w 2048"/>
              <a:gd name="T39" fmla="*/ 724 h 2048"/>
              <a:gd name="T40" fmla="*/ 1084 w 2048"/>
              <a:gd name="T41" fmla="*/ 120 h 2048"/>
              <a:gd name="T42" fmla="*/ 1619 w 2048"/>
              <a:gd name="T43" fmla="*/ 673 h 2048"/>
              <a:gd name="T44" fmla="*/ 1489 w 2048"/>
              <a:gd name="T45" fmla="*/ 708 h 2048"/>
              <a:gd name="T46" fmla="*/ 1378 w 2048"/>
              <a:gd name="T47" fmla="*/ 724 h 2048"/>
              <a:gd name="T48" fmla="*/ 1444 w 2048"/>
              <a:gd name="T49" fmla="*/ 784 h 2048"/>
              <a:gd name="T50" fmla="*/ 784 w 2048"/>
              <a:gd name="T51" fmla="*/ 844 h 2048"/>
              <a:gd name="T52" fmla="*/ 784 w 2048"/>
              <a:gd name="T53" fmla="*/ 724 h 2048"/>
              <a:gd name="T54" fmla="*/ 747 w 2048"/>
              <a:gd name="T55" fmla="*/ 674 h 2048"/>
              <a:gd name="T56" fmla="*/ 637 w 2048"/>
              <a:gd name="T57" fmla="*/ 1678 h 2048"/>
              <a:gd name="T58" fmla="*/ 664 w 2048"/>
              <a:gd name="T59" fmla="*/ 1868 h 2048"/>
              <a:gd name="T60" fmla="*/ 728 w 2048"/>
              <a:gd name="T61" fmla="*/ 1928 h 2048"/>
              <a:gd name="T62" fmla="*/ 784 w 2048"/>
              <a:gd name="T63" fmla="*/ 1820 h 2048"/>
              <a:gd name="T64" fmla="*/ 1084 w 2048"/>
              <a:gd name="T65" fmla="*/ 1808 h 2048"/>
              <a:gd name="T66" fmla="*/ 1384 w 2048"/>
              <a:gd name="T67" fmla="*/ 1820 h 2048"/>
              <a:gd name="T68" fmla="*/ 1440 w 2048"/>
              <a:gd name="T69" fmla="*/ 1928 h 2048"/>
              <a:gd name="T70" fmla="*/ 1504 w 2048"/>
              <a:gd name="T71" fmla="*/ 1868 h 2048"/>
              <a:gd name="T72" fmla="*/ 1528 w 2048"/>
              <a:gd name="T73" fmla="*/ 1700 h 2048"/>
              <a:gd name="T74" fmla="*/ 1751 w 2048"/>
              <a:gd name="T75" fmla="*/ 1445 h 2048"/>
              <a:gd name="T76" fmla="*/ 1928 w 2048"/>
              <a:gd name="T77" fmla="*/ 1384 h 2048"/>
              <a:gd name="T78" fmla="*/ 1868 w 2048"/>
              <a:gd name="T79" fmla="*/ 1204 h 2048"/>
              <a:gd name="T80" fmla="*/ 1731 w 2048"/>
              <a:gd name="T81" fmla="*/ 1156 h 2048"/>
              <a:gd name="T82" fmla="*/ 1626 w 2048"/>
              <a:gd name="T83" fmla="*/ 853 h 2048"/>
              <a:gd name="T84" fmla="*/ 1619 w 2048"/>
              <a:gd name="T85" fmla="*/ 673 h 2048"/>
              <a:gd name="T86" fmla="*/ 1084 w 2048"/>
              <a:gd name="T87" fmla="*/ 244 h 2048"/>
              <a:gd name="T88" fmla="*/ 1084 w 2048"/>
              <a:gd name="T89" fmla="*/ 604 h 2048"/>
              <a:gd name="T90" fmla="*/ 1024 w 2048"/>
              <a:gd name="T91" fmla="*/ 424 h 2048"/>
              <a:gd name="T92" fmla="*/ 1144 w 2048"/>
              <a:gd name="T93" fmla="*/ 424 h 2048"/>
              <a:gd name="T94" fmla="*/ 1024 w 2048"/>
              <a:gd name="T95" fmla="*/ 42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48" h="2048">
                <a:moveTo>
                  <a:pt x="1505" y="1145"/>
                </a:moveTo>
                <a:cubicBezTo>
                  <a:pt x="1505" y="1178"/>
                  <a:pt x="1478" y="1205"/>
                  <a:pt x="1445" y="1205"/>
                </a:cubicBezTo>
                <a:cubicBezTo>
                  <a:pt x="1411" y="1205"/>
                  <a:pt x="1384" y="1178"/>
                  <a:pt x="1384" y="1145"/>
                </a:cubicBezTo>
                <a:cubicBezTo>
                  <a:pt x="1384" y="1111"/>
                  <a:pt x="1411" y="1084"/>
                  <a:pt x="1445" y="1084"/>
                </a:cubicBezTo>
                <a:cubicBezTo>
                  <a:pt x="1478" y="1084"/>
                  <a:pt x="1505" y="1111"/>
                  <a:pt x="1505" y="1145"/>
                </a:cubicBezTo>
                <a:close/>
                <a:moveTo>
                  <a:pt x="1565" y="566"/>
                </a:moveTo>
                <a:cubicBezTo>
                  <a:pt x="1679" y="509"/>
                  <a:pt x="1816" y="532"/>
                  <a:pt x="1906" y="622"/>
                </a:cubicBezTo>
                <a:cubicBezTo>
                  <a:pt x="1928" y="644"/>
                  <a:pt x="1930" y="679"/>
                  <a:pt x="1910" y="703"/>
                </a:cubicBezTo>
                <a:cubicBezTo>
                  <a:pt x="1748" y="894"/>
                  <a:pt x="1748" y="894"/>
                  <a:pt x="1748" y="894"/>
                </a:cubicBezTo>
                <a:cubicBezTo>
                  <a:pt x="1788" y="952"/>
                  <a:pt x="1817" y="1016"/>
                  <a:pt x="1837" y="1084"/>
                </a:cubicBezTo>
                <a:cubicBezTo>
                  <a:pt x="1868" y="1084"/>
                  <a:pt x="1868" y="1084"/>
                  <a:pt x="1868" y="1084"/>
                </a:cubicBezTo>
                <a:cubicBezTo>
                  <a:pt x="1967" y="1084"/>
                  <a:pt x="2048" y="1165"/>
                  <a:pt x="2048" y="1264"/>
                </a:cubicBezTo>
                <a:cubicBezTo>
                  <a:pt x="2048" y="1384"/>
                  <a:pt x="2048" y="1384"/>
                  <a:pt x="2048" y="1384"/>
                </a:cubicBezTo>
                <a:cubicBezTo>
                  <a:pt x="2048" y="1483"/>
                  <a:pt x="1967" y="1564"/>
                  <a:pt x="1868" y="1564"/>
                </a:cubicBezTo>
                <a:cubicBezTo>
                  <a:pt x="1846" y="1564"/>
                  <a:pt x="1816" y="1564"/>
                  <a:pt x="1792" y="1564"/>
                </a:cubicBezTo>
                <a:cubicBezTo>
                  <a:pt x="1750" y="1646"/>
                  <a:pt x="1692" y="1720"/>
                  <a:pt x="1624" y="1777"/>
                </a:cubicBezTo>
                <a:cubicBezTo>
                  <a:pt x="1624" y="1801"/>
                  <a:pt x="1624" y="1834"/>
                  <a:pt x="1624" y="1868"/>
                </a:cubicBezTo>
                <a:cubicBezTo>
                  <a:pt x="1624" y="1967"/>
                  <a:pt x="1543" y="2048"/>
                  <a:pt x="1444" y="2048"/>
                </a:cubicBezTo>
                <a:cubicBezTo>
                  <a:pt x="1440" y="2048"/>
                  <a:pt x="1440" y="2048"/>
                  <a:pt x="1440" y="2048"/>
                </a:cubicBezTo>
                <a:cubicBezTo>
                  <a:pt x="1354" y="2048"/>
                  <a:pt x="1283" y="1986"/>
                  <a:pt x="1267" y="1905"/>
                </a:cubicBezTo>
                <a:cubicBezTo>
                  <a:pt x="1213" y="1920"/>
                  <a:pt x="1150" y="1928"/>
                  <a:pt x="1084" y="1928"/>
                </a:cubicBezTo>
                <a:cubicBezTo>
                  <a:pt x="1018" y="1928"/>
                  <a:pt x="955" y="1920"/>
                  <a:pt x="901" y="1905"/>
                </a:cubicBezTo>
                <a:cubicBezTo>
                  <a:pt x="885" y="1987"/>
                  <a:pt x="813" y="2048"/>
                  <a:pt x="728" y="2048"/>
                </a:cubicBezTo>
                <a:cubicBezTo>
                  <a:pt x="724" y="2048"/>
                  <a:pt x="724" y="2048"/>
                  <a:pt x="724" y="2048"/>
                </a:cubicBezTo>
                <a:cubicBezTo>
                  <a:pt x="625" y="2048"/>
                  <a:pt x="544" y="1967"/>
                  <a:pt x="544" y="1868"/>
                </a:cubicBezTo>
                <a:cubicBezTo>
                  <a:pt x="544" y="1829"/>
                  <a:pt x="544" y="1788"/>
                  <a:pt x="544" y="1759"/>
                </a:cubicBezTo>
                <a:cubicBezTo>
                  <a:pt x="390" y="1648"/>
                  <a:pt x="287" y="1491"/>
                  <a:pt x="255" y="1320"/>
                </a:cubicBezTo>
                <a:cubicBezTo>
                  <a:pt x="112" y="1297"/>
                  <a:pt x="0" y="1174"/>
                  <a:pt x="0" y="1024"/>
                </a:cubicBezTo>
                <a:cubicBezTo>
                  <a:pt x="0" y="991"/>
                  <a:pt x="27" y="964"/>
                  <a:pt x="60" y="964"/>
                </a:cubicBezTo>
                <a:cubicBezTo>
                  <a:pt x="93" y="964"/>
                  <a:pt x="120" y="991"/>
                  <a:pt x="120" y="1024"/>
                </a:cubicBezTo>
                <a:cubicBezTo>
                  <a:pt x="120" y="1101"/>
                  <a:pt x="173" y="1169"/>
                  <a:pt x="244" y="1194"/>
                </a:cubicBezTo>
                <a:cubicBezTo>
                  <a:pt x="248" y="930"/>
                  <a:pt x="420" y="691"/>
                  <a:pt x="689" y="568"/>
                </a:cubicBezTo>
                <a:cubicBezTo>
                  <a:pt x="673" y="523"/>
                  <a:pt x="664" y="475"/>
                  <a:pt x="664" y="424"/>
                </a:cubicBezTo>
                <a:cubicBezTo>
                  <a:pt x="664" y="192"/>
                  <a:pt x="853" y="0"/>
                  <a:pt x="1084" y="0"/>
                </a:cubicBezTo>
                <a:cubicBezTo>
                  <a:pt x="1316" y="0"/>
                  <a:pt x="1504" y="192"/>
                  <a:pt x="1504" y="424"/>
                </a:cubicBezTo>
                <a:cubicBezTo>
                  <a:pt x="1504" y="475"/>
                  <a:pt x="1495" y="523"/>
                  <a:pt x="1478" y="568"/>
                </a:cubicBezTo>
                <a:cubicBezTo>
                  <a:pt x="1493" y="575"/>
                  <a:pt x="1507" y="581"/>
                  <a:pt x="1520" y="588"/>
                </a:cubicBezTo>
                <a:lnTo>
                  <a:pt x="1565" y="566"/>
                </a:lnTo>
                <a:close/>
                <a:moveTo>
                  <a:pt x="784" y="424"/>
                </a:moveTo>
                <a:cubicBezTo>
                  <a:pt x="784" y="589"/>
                  <a:pt x="919" y="724"/>
                  <a:pt x="1084" y="724"/>
                </a:cubicBezTo>
                <a:cubicBezTo>
                  <a:pt x="1249" y="724"/>
                  <a:pt x="1384" y="589"/>
                  <a:pt x="1384" y="424"/>
                </a:cubicBezTo>
                <a:cubicBezTo>
                  <a:pt x="1384" y="256"/>
                  <a:pt x="1249" y="120"/>
                  <a:pt x="1084" y="120"/>
                </a:cubicBezTo>
                <a:cubicBezTo>
                  <a:pt x="919" y="120"/>
                  <a:pt x="784" y="256"/>
                  <a:pt x="784" y="424"/>
                </a:cubicBezTo>
                <a:close/>
                <a:moveTo>
                  <a:pt x="1619" y="673"/>
                </a:moveTo>
                <a:cubicBezTo>
                  <a:pt x="1546" y="710"/>
                  <a:pt x="1546" y="710"/>
                  <a:pt x="1546" y="710"/>
                </a:cubicBezTo>
                <a:cubicBezTo>
                  <a:pt x="1528" y="719"/>
                  <a:pt x="1507" y="718"/>
                  <a:pt x="1489" y="708"/>
                </a:cubicBezTo>
                <a:cubicBezTo>
                  <a:pt x="1468" y="696"/>
                  <a:pt x="1445" y="684"/>
                  <a:pt x="1421" y="674"/>
                </a:cubicBezTo>
                <a:cubicBezTo>
                  <a:pt x="1408" y="692"/>
                  <a:pt x="1393" y="708"/>
                  <a:pt x="1378" y="724"/>
                </a:cubicBezTo>
                <a:cubicBezTo>
                  <a:pt x="1384" y="724"/>
                  <a:pt x="1384" y="724"/>
                  <a:pt x="1384" y="724"/>
                </a:cubicBezTo>
                <a:cubicBezTo>
                  <a:pt x="1417" y="724"/>
                  <a:pt x="1444" y="751"/>
                  <a:pt x="1444" y="784"/>
                </a:cubicBezTo>
                <a:cubicBezTo>
                  <a:pt x="1444" y="817"/>
                  <a:pt x="1417" y="844"/>
                  <a:pt x="1384" y="844"/>
                </a:cubicBezTo>
                <a:cubicBezTo>
                  <a:pt x="784" y="844"/>
                  <a:pt x="784" y="844"/>
                  <a:pt x="784" y="844"/>
                </a:cubicBezTo>
                <a:cubicBezTo>
                  <a:pt x="751" y="844"/>
                  <a:pt x="724" y="817"/>
                  <a:pt x="724" y="784"/>
                </a:cubicBezTo>
                <a:cubicBezTo>
                  <a:pt x="724" y="751"/>
                  <a:pt x="751" y="724"/>
                  <a:pt x="784" y="724"/>
                </a:cubicBezTo>
                <a:cubicBezTo>
                  <a:pt x="790" y="724"/>
                  <a:pt x="790" y="724"/>
                  <a:pt x="790" y="724"/>
                </a:cubicBezTo>
                <a:cubicBezTo>
                  <a:pt x="775" y="708"/>
                  <a:pt x="760" y="692"/>
                  <a:pt x="747" y="674"/>
                </a:cubicBezTo>
                <a:cubicBezTo>
                  <a:pt x="513" y="778"/>
                  <a:pt x="364" y="981"/>
                  <a:pt x="364" y="1204"/>
                </a:cubicBezTo>
                <a:cubicBezTo>
                  <a:pt x="364" y="1388"/>
                  <a:pt x="466" y="1565"/>
                  <a:pt x="637" y="1678"/>
                </a:cubicBezTo>
                <a:cubicBezTo>
                  <a:pt x="653" y="1689"/>
                  <a:pt x="663" y="1708"/>
                  <a:pt x="663" y="1728"/>
                </a:cubicBezTo>
                <a:cubicBezTo>
                  <a:pt x="664" y="1750"/>
                  <a:pt x="664" y="1811"/>
                  <a:pt x="664" y="1868"/>
                </a:cubicBezTo>
                <a:cubicBezTo>
                  <a:pt x="664" y="1901"/>
                  <a:pt x="691" y="1928"/>
                  <a:pt x="724" y="1928"/>
                </a:cubicBezTo>
                <a:cubicBezTo>
                  <a:pt x="728" y="1928"/>
                  <a:pt x="728" y="1928"/>
                  <a:pt x="728" y="1928"/>
                </a:cubicBezTo>
                <a:cubicBezTo>
                  <a:pt x="759" y="1928"/>
                  <a:pt x="784" y="1903"/>
                  <a:pt x="784" y="1872"/>
                </a:cubicBezTo>
                <a:cubicBezTo>
                  <a:pt x="784" y="1820"/>
                  <a:pt x="784" y="1820"/>
                  <a:pt x="784" y="1820"/>
                </a:cubicBezTo>
                <a:cubicBezTo>
                  <a:pt x="784" y="1775"/>
                  <a:pt x="832" y="1746"/>
                  <a:pt x="872" y="1767"/>
                </a:cubicBezTo>
                <a:cubicBezTo>
                  <a:pt x="920" y="1793"/>
                  <a:pt x="1000" y="1808"/>
                  <a:pt x="1084" y="1808"/>
                </a:cubicBezTo>
                <a:cubicBezTo>
                  <a:pt x="1169" y="1808"/>
                  <a:pt x="1248" y="1793"/>
                  <a:pt x="1296" y="1767"/>
                </a:cubicBezTo>
                <a:cubicBezTo>
                  <a:pt x="1336" y="1746"/>
                  <a:pt x="1384" y="1775"/>
                  <a:pt x="1384" y="1820"/>
                </a:cubicBezTo>
                <a:cubicBezTo>
                  <a:pt x="1384" y="1827"/>
                  <a:pt x="1384" y="1847"/>
                  <a:pt x="1384" y="1872"/>
                </a:cubicBezTo>
                <a:cubicBezTo>
                  <a:pt x="1384" y="1903"/>
                  <a:pt x="1409" y="1928"/>
                  <a:pt x="1440" y="1928"/>
                </a:cubicBezTo>
                <a:cubicBezTo>
                  <a:pt x="1444" y="1928"/>
                  <a:pt x="1444" y="1928"/>
                  <a:pt x="1444" y="1928"/>
                </a:cubicBezTo>
                <a:cubicBezTo>
                  <a:pt x="1477" y="1928"/>
                  <a:pt x="1504" y="1901"/>
                  <a:pt x="1504" y="1868"/>
                </a:cubicBezTo>
                <a:cubicBezTo>
                  <a:pt x="1504" y="1815"/>
                  <a:pt x="1504" y="1761"/>
                  <a:pt x="1504" y="1747"/>
                </a:cubicBezTo>
                <a:cubicBezTo>
                  <a:pt x="1504" y="1729"/>
                  <a:pt x="1513" y="1711"/>
                  <a:pt x="1528" y="1700"/>
                </a:cubicBezTo>
                <a:cubicBezTo>
                  <a:pt x="1600" y="1646"/>
                  <a:pt x="1660" y="1568"/>
                  <a:pt x="1699" y="1481"/>
                </a:cubicBezTo>
                <a:cubicBezTo>
                  <a:pt x="1708" y="1460"/>
                  <a:pt x="1728" y="1446"/>
                  <a:pt x="1751" y="1445"/>
                </a:cubicBezTo>
                <a:cubicBezTo>
                  <a:pt x="1767" y="1444"/>
                  <a:pt x="1851" y="1444"/>
                  <a:pt x="1868" y="1444"/>
                </a:cubicBezTo>
                <a:cubicBezTo>
                  <a:pt x="1901" y="1444"/>
                  <a:pt x="1928" y="1417"/>
                  <a:pt x="1928" y="1384"/>
                </a:cubicBezTo>
                <a:cubicBezTo>
                  <a:pt x="1928" y="1264"/>
                  <a:pt x="1928" y="1264"/>
                  <a:pt x="1928" y="1264"/>
                </a:cubicBezTo>
                <a:cubicBezTo>
                  <a:pt x="1928" y="1231"/>
                  <a:pt x="1901" y="1204"/>
                  <a:pt x="1868" y="1204"/>
                </a:cubicBezTo>
                <a:cubicBezTo>
                  <a:pt x="1790" y="1204"/>
                  <a:pt x="1790" y="1204"/>
                  <a:pt x="1790" y="1204"/>
                </a:cubicBezTo>
                <a:cubicBezTo>
                  <a:pt x="1761" y="1204"/>
                  <a:pt x="1736" y="1184"/>
                  <a:pt x="1731" y="1156"/>
                </a:cubicBezTo>
                <a:cubicBezTo>
                  <a:pt x="1713" y="1072"/>
                  <a:pt x="1678" y="995"/>
                  <a:pt x="1625" y="929"/>
                </a:cubicBezTo>
                <a:cubicBezTo>
                  <a:pt x="1607" y="906"/>
                  <a:pt x="1607" y="875"/>
                  <a:pt x="1626" y="853"/>
                </a:cubicBezTo>
                <a:cubicBezTo>
                  <a:pt x="1777" y="674"/>
                  <a:pt x="1777" y="674"/>
                  <a:pt x="1777" y="674"/>
                </a:cubicBezTo>
                <a:cubicBezTo>
                  <a:pt x="1728" y="649"/>
                  <a:pt x="1670" y="648"/>
                  <a:pt x="1619" y="673"/>
                </a:cubicBezTo>
                <a:close/>
                <a:moveTo>
                  <a:pt x="904" y="424"/>
                </a:moveTo>
                <a:cubicBezTo>
                  <a:pt x="904" y="325"/>
                  <a:pt x="985" y="244"/>
                  <a:pt x="1084" y="244"/>
                </a:cubicBezTo>
                <a:cubicBezTo>
                  <a:pt x="1183" y="244"/>
                  <a:pt x="1264" y="325"/>
                  <a:pt x="1264" y="424"/>
                </a:cubicBezTo>
                <a:cubicBezTo>
                  <a:pt x="1264" y="523"/>
                  <a:pt x="1183" y="604"/>
                  <a:pt x="1084" y="604"/>
                </a:cubicBezTo>
                <a:cubicBezTo>
                  <a:pt x="985" y="604"/>
                  <a:pt x="904" y="523"/>
                  <a:pt x="904" y="424"/>
                </a:cubicBezTo>
                <a:close/>
                <a:moveTo>
                  <a:pt x="1024" y="424"/>
                </a:moveTo>
                <a:cubicBezTo>
                  <a:pt x="1024" y="457"/>
                  <a:pt x="1051" y="484"/>
                  <a:pt x="1084" y="484"/>
                </a:cubicBezTo>
                <a:cubicBezTo>
                  <a:pt x="1117" y="484"/>
                  <a:pt x="1144" y="457"/>
                  <a:pt x="1144" y="424"/>
                </a:cubicBezTo>
                <a:cubicBezTo>
                  <a:pt x="1144" y="391"/>
                  <a:pt x="1117" y="364"/>
                  <a:pt x="1084" y="364"/>
                </a:cubicBezTo>
                <a:cubicBezTo>
                  <a:pt x="1051" y="364"/>
                  <a:pt x="1024" y="391"/>
                  <a:pt x="1024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199" name="Freeform 360"/>
          <p:cNvSpPr>
            <a:spLocks noEditPoints="1"/>
          </p:cNvSpPr>
          <p:nvPr/>
        </p:nvSpPr>
        <p:spPr bwMode="auto">
          <a:xfrm>
            <a:off x="9648213" y="3910229"/>
            <a:ext cx="344891" cy="392417"/>
          </a:xfrm>
          <a:custGeom>
            <a:avLst/>
            <a:gdLst>
              <a:gd name="T0" fmla="*/ 1800 w 1800"/>
              <a:gd name="T1" fmla="*/ 720 h 2048"/>
              <a:gd name="T2" fmla="*/ 1080 w 1800"/>
              <a:gd name="T3" fmla="*/ 120 h 2048"/>
              <a:gd name="T4" fmla="*/ 720 w 1800"/>
              <a:gd name="T5" fmla="*/ 0 h 2048"/>
              <a:gd name="T6" fmla="*/ 0 w 1800"/>
              <a:gd name="T7" fmla="*/ 720 h 2048"/>
              <a:gd name="T8" fmla="*/ 600 w 1800"/>
              <a:gd name="T9" fmla="*/ 1080 h 2048"/>
              <a:gd name="T10" fmla="*/ 420 w 1800"/>
              <a:gd name="T11" fmla="*/ 1928 h 2048"/>
              <a:gd name="T12" fmla="*/ 420 w 1800"/>
              <a:gd name="T13" fmla="*/ 2048 h 2048"/>
              <a:gd name="T14" fmla="*/ 1440 w 1800"/>
              <a:gd name="T15" fmla="*/ 1988 h 2048"/>
              <a:gd name="T16" fmla="*/ 1200 w 1800"/>
              <a:gd name="T17" fmla="*/ 1928 h 2048"/>
              <a:gd name="T18" fmla="*/ 1440 w 1800"/>
              <a:gd name="T19" fmla="*/ 1080 h 2048"/>
              <a:gd name="T20" fmla="*/ 720 w 1800"/>
              <a:gd name="T21" fmla="*/ 1928 h 2048"/>
              <a:gd name="T22" fmla="*/ 1080 w 1800"/>
              <a:gd name="T23" fmla="*/ 1808 h 2048"/>
              <a:gd name="T24" fmla="*/ 1080 w 1800"/>
              <a:gd name="T25" fmla="*/ 1688 h 2048"/>
              <a:gd name="T26" fmla="*/ 720 w 1800"/>
              <a:gd name="T27" fmla="*/ 1568 h 2048"/>
              <a:gd name="T28" fmla="*/ 1080 w 1800"/>
              <a:gd name="T29" fmla="*/ 1688 h 2048"/>
              <a:gd name="T30" fmla="*/ 720 w 1800"/>
              <a:gd name="T31" fmla="*/ 1448 h 2048"/>
              <a:gd name="T32" fmla="*/ 1080 w 1800"/>
              <a:gd name="T33" fmla="*/ 1328 h 2048"/>
              <a:gd name="T34" fmla="*/ 1080 w 1800"/>
              <a:gd name="T35" fmla="*/ 1208 h 2048"/>
              <a:gd name="T36" fmla="*/ 720 w 1800"/>
              <a:gd name="T37" fmla="*/ 1080 h 2048"/>
              <a:gd name="T38" fmla="*/ 1080 w 1800"/>
              <a:gd name="T39" fmla="*/ 1208 h 2048"/>
              <a:gd name="T40" fmla="*/ 1080 w 1800"/>
              <a:gd name="T41" fmla="*/ 780 h 2048"/>
              <a:gd name="T42" fmla="*/ 720 w 1800"/>
              <a:gd name="T43" fmla="*/ 960 h 2048"/>
              <a:gd name="T44" fmla="*/ 660 w 1800"/>
              <a:gd name="T45" fmla="*/ 720 h 2048"/>
              <a:gd name="T46" fmla="*/ 600 w 1800"/>
              <a:gd name="T47" fmla="*/ 960 h 2048"/>
              <a:gd name="T48" fmla="*/ 120 w 1800"/>
              <a:gd name="T49" fmla="*/ 720 h 2048"/>
              <a:gd name="T50" fmla="*/ 532 w 1800"/>
              <a:gd name="T51" fmla="*/ 467 h 2048"/>
              <a:gd name="T52" fmla="*/ 383 w 1800"/>
              <a:gd name="T53" fmla="*/ 360 h 2048"/>
              <a:gd name="T54" fmla="*/ 976 w 1800"/>
              <a:gd name="T55" fmla="*/ 228 h 2048"/>
              <a:gd name="T56" fmla="*/ 1080 w 1800"/>
              <a:gd name="T57" fmla="*/ 240 h 2048"/>
              <a:gd name="T58" fmla="*/ 1300 w 1800"/>
              <a:gd name="T59" fmla="*/ 388 h 2048"/>
              <a:gd name="T60" fmla="*/ 1347 w 1800"/>
              <a:gd name="T61" fmla="*/ 499 h 2048"/>
              <a:gd name="T62" fmla="*/ 1440 w 1800"/>
              <a:gd name="T63" fmla="*/ 960 h 2048"/>
              <a:gd name="T64" fmla="*/ 1200 w 1800"/>
              <a:gd name="T65" fmla="*/ 78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00" h="2048">
                <a:moveTo>
                  <a:pt x="1440" y="1080"/>
                </a:moveTo>
                <a:cubicBezTo>
                  <a:pt x="1638" y="1080"/>
                  <a:pt x="1800" y="918"/>
                  <a:pt x="1800" y="720"/>
                </a:cubicBezTo>
                <a:cubicBezTo>
                  <a:pt x="1800" y="528"/>
                  <a:pt x="1649" y="369"/>
                  <a:pt x="1458" y="360"/>
                </a:cubicBezTo>
                <a:cubicBezTo>
                  <a:pt x="1389" y="215"/>
                  <a:pt x="1242" y="120"/>
                  <a:pt x="1080" y="120"/>
                </a:cubicBezTo>
                <a:cubicBezTo>
                  <a:pt x="1066" y="120"/>
                  <a:pt x="1052" y="121"/>
                  <a:pt x="1040" y="122"/>
                </a:cubicBezTo>
                <a:cubicBezTo>
                  <a:pt x="951" y="43"/>
                  <a:pt x="839" y="0"/>
                  <a:pt x="720" y="0"/>
                </a:cubicBezTo>
                <a:cubicBezTo>
                  <a:pt x="495" y="0"/>
                  <a:pt x="302" y="159"/>
                  <a:pt x="253" y="376"/>
                </a:cubicBezTo>
                <a:cubicBezTo>
                  <a:pt x="106" y="421"/>
                  <a:pt x="0" y="560"/>
                  <a:pt x="0" y="720"/>
                </a:cubicBezTo>
                <a:cubicBezTo>
                  <a:pt x="0" y="918"/>
                  <a:pt x="161" y="1080"/>
                  <a:pt x="360" y="1080"/>
                </a:cubicBezTo>
                <a:cubicBezTo>
                  <a:pt x="600" y="1080"/>
                  <a:pt x="600" y="1080"/>
                  <a:pt x="600" y="1080"/>
                </a:cubicBezTo>
                <a:cubicBezTo>
                  <a:pt x="600" y="1928"/>
                  <a:pt x="600" y="1928"/>
                  <a:pt x="600" y="1928"/>
                </a:cubicBezTo>
                <a:cubicBezTo>
                  <a:pt x="420" y="1928"/>
                  <a:pt x="420" y="1928"/>
                  <a:pt x="420" y="1928"/>
                </a:cubicBezTo>
                <a:cubicBezTo>
                  <a:pt x="387" y="1928"/>
                  <a:pt x="360" y="1955"/>
                  <a:pt x="360" y="1988"/>
                </a:cubicBezTo>
                <a:cubicBezTo>
                  <a:pt x="360" y="2021"/>
                  <a:pt x="387" y="2048"/>
                  <a:pt x="420" y="2048"/>
                </a:cubicBezTo>
                <a:cubicBezTo>
                  <a:pt x="1380" y="2048"/>
                  <a:pt x="1380" y="2048"/>
                  <a:pt x="1380" y="2048"/>
                </a:cubicBezTo>
                <a:cubicBezTo>
                  <a:pt x="1413" y="2048"/>
                  <a:pt x="1440" y="2021"/>
                  <a:pt x="1440" y="1988"/>
                </a:cubicBezTo>
                <a:cubicBezTo>
                  <a:pt x="1440" y="1955"/>
                  <a:pt x="1413" y="1928"/>
                  <a:pt x="1380" y="1928"/>
                </a:cubicBezTo>
                <a:cubicBezTo>
                  <a:pt x="1200" y="1928"/>
                  <a:pt x="1200" y="1928"/>
                  <a:pt x="1200" y="1928"/>
                </a:cubicBezTo>
                <a:cubicBezTo>
                  <a:pt x="1200" y="1080"/>
                  <a:pt x="1200" y="1080"/>
                  <a:pt x="1200" y="1080"/>
                </a:cubicBezTo>
                <a:lnTo>
                  <a:pt x="1440" y="1080"/>
                </a:lnTo>
                <a:close/>
                <a:moveTo>
                  <a:pt x="1080" y="1928"/>
                </a:moveTo>
                <a:cubicBezTo>
                  <a:pt x="720" y="1928"/>
                  <a:pt x="720" y="1928"/>
                  <a:pt x="720" y="1928"/>
                </a:cubicBezTo>
                <a:cubicBezTo>
                  <a:pt x="720" y="1808"/>
                  <a:pt x="720" y="1808"/>
                  <a:pt x="720" y="1808"/>
                </a:cubicBezTo>
                <a:cubicBezTo>
                  <a:pt x="1080" y="1808"/>
                  <a:pt x="1080" y="1808"/>
                  <a:pt x="1080" y="1808"/>
                </a:cubicBezTo>
                <a:lnTo>
                  <a:pt x="1080" y="1928"/>
                </a:lnTo>
                <a:close/>
                <a:moveTo>
                  <a:pt x="1080" y="1688"/>
                </a:moveTo>
                <a:cubicBezTo>
                  <a:pt x="720" y="1688"/>
                  <a:pt x="720" y="1688"/>
                  <a:pt x="720" y="1688"/>
                </a:cubicBezTo>
                <a:cubicBezTo>
                  <a:pt x="720" y="1568"/>
                  <a:pt x="720" y="1568"/>
                  <a:pt x="720" y="1568"/>
                </a:cubicBezTo>
                <a:cubicBezTo>
                  <a:pt x="1080" y="1568"/>
                  <a:pt x="1080" y="1568"/>
                  <a:pt x="1080" y="1568"/>
                </a:cubicBezTo>
                <a:lnTo>
                  <a:pt x="1080" y="1688"/>
                </a:lnTo>
                <a:close/>
                <a:moveTo>
                  <a:pt x="1080" y="1448"/>
                </a:moveTo>
                <a:cubicBezTo>
                  <a:pt x="720" y="1448"/>
                  <a:pt x="720" y="1448"/>
                  <a:pt x="720" y="1448"/>
                </a:cubicBezTo>
                <a:cubicBezTo>
                  <a:pt x="720" y="1328"/>
                  <a:pt x="720" y="1328"/>
                  <a:pt x="720" y="1328"/>
                </a:cubicBezTo>
                <a:cubicBezTo>
                  <a:pt x="1080" y="1328"/>
                  <a:pt x="1080" y="1328"/>
                  <a:pt x="1080" y="1328"/>
                </a:cubicBezTo>
                <a:lnTo>
                  <a:pt x="1080" y="1448"/>
                </a:lnTo>
                <a:close/>
                <a:moveTo>
                  <a:pt x="1080" y="1208"/>
                </a:moveTo>
                <a:cubicBezTo>
                  <a:pt x="720" y="1208"/>
                  <a:pt x="720" y="1208"/>
                  <a:pt x="720" y="1208"/>
                </a:cubicBezTo>
                <a:cubicBezTo>
                  <a:pt x="720" y="1080"/>
                  <a:pt x="720" y="1080"/>
                  <a:pt x="720" y="1080"/>
                </a:cubicBezTo>
                <a:cubicBezTo>
                  <a:pt x="1080" y="1080"/>
                  <a:pt x="1080" y="1080"/>
                  <a:pt x="1080" y="1080"/>
                </a:cubicBezTo>
                <a:lnTo>
                  <a:pt x="1080" y="1208"/>
                </a:lnTo>
                <a:close/>
                <a:moveTo>
                  <a:pt x="1140" y="720"/>
                </a:moveTo>
                <a:cubicBezTo>
                  <a:pt x="1107" y="720"/>
                  <a:pt x="1080" y="747"/>
                  <a:pt x="1080" y="780"/>
                </a:cubicBezTo>
                <a:cubicBezTo>
                  <a:pt x="1080" y="960"/>
                  <a:pt x="1080" y="960"/>
                  <a:pt x="1080" y="960"/>
                </a:cubicBezTo>
                <a:cubicBezTo>
                  <a:pt x="720" y="960"/>
                  <a:pt x="720" y="960"/>
                  <a:pt x="720" y="960"/>
                </a:cubicBezTo>
                <a:cubicBezTo>
                  <a:pt x="720" y="780"/>
                  <a:pt x="720" y="780"/>
                  <a:pt x="720" y="780"/>
                </a:cubicBezTo>
                <a:cubicBezTo>
                  <a:pt x="720" y="747"/>
                  <a:pt x="693" y="720"/>
                  <a:pt x="660" y="720"/>
                </a:cubicBezTo>
                <a:cubicBezTo>
                  <a:pt x="627" y="720"/>
                  <a:pt x="600" y="747"/>
                  <a:pt x="600" y="780"/>
                </a:cubicBezTo>
                <a:cubicBezTo>
                  <a:pt x="600" y="960"/>
                  <a:pt x="600" y="960"/>
                  <a:pt x="600" y="960"/>
                </a:cubicBezTo>
                <a:cubicBezTo>
                  <a:pt x="360" y="960"/>
                  <a:pt x="360" y="960"/>
                  <a:pt x="360" y="960"/>
                </a:cubicBezTo>
                <a:cubicBezTo>
                  <a:pt x="228" y="960"/>
                  <a:pt x="120" y="852"/>
                  <a:pt x="120" y="720"/>
                </a:cubicBezTo>
                <a:cubicBezTo>
                  <a:pt x="120" y="549"/>
                  <a:pt x="296" y="432"/>
                  <a:pt x="453" y="499"/>
                </a:cubicBezTo>
                <a:cubicBezTo>
                  <a:pt x="484" y="512"/>
                  <a:pt x="519" y="497"/>
                  <a:pt x="532" y="467"/>
                </a:cubicBezTo>
                <a:cubicBezTo>
                  <a:pt x="545" y="436"/>
                  <a:pt x="531" y="401"/>
                  <a:pt x="500" y="388"/>
                </a:cubicBezTo>
                <a:cubicBezTo>
                  <a:pt x="462" y="372"/>
                  <a:pt x="422" y="363"/>
                  <a:pt x="383" y="360"/>
                </a:cubicBezTo>
                <a:cubicBezTo>
                  <a:pt x="432" y="219"/>
                  <a:pt x="566" y="120"/>
                  <a:pt x="720" y="120"/>
                </a:cubicBezTo>
                <a:cubicBezTo>
                  <a:pt x="817" y="120"/>
                  <a:pt x="908" y="158"/>
                  <a:pt x="976" y="228"/>
                </a:cubicBezTo>
                <a:cubicBezTo>
                  <a:pt x="990" y="242"/>
                  <a:pt x="1010" y="248"/>
                  <a:pt x="1029" y="245"/>
                </a:cubicBezTo>
                <a:cubicBezTo>
                  <a:pt x="1045" y="243"/>
                  <a:pt x="1063" y="240"/>
                  <a:pt x="1080" y="240"/>
                </a:cubicBezTo>
                <a:cubicBezTo>
                  <a:pt x="1182" y="240"/>
                  <a:pt x="1276" y="293"/>
                  <a:pt x="1330" y="377"/>
                </a:cubicBezTo>
                <a:cubicBezTo>
                  <a:pt x="1320" y="380"/>
                  <a:pt x="1310" y="384"/>
                  <a:pt x="1300" y="388"/>
                </a:cubicBezTo>
                <a:cubicBezTo>
                  <a:pt x="1269" y="401"/>
                  <a:pt x="1255" y="436"/>
                  <a:pt x="1268" y="467"/>
                </a:cubicBezTo>
                <a:cubicBezTo>
                  <a:pt x="1281" y="497"/>
                  <a:pt x="1316" y="512"/>
                  <a:pt x="1347" y="499"/>
                </a:cubicBezTo>
                <a:cubicBezTo>
                  <a:pt x="1503" y="432"/>
                  <a:pt x="1680" y="547"/>
                  <a:pt x="1680" y="720"/>
                </a:cubicBezTo>
                <a:cubicBezTo>
                  <a:pt x="1680" y="852"/>
                  <a:pt x="1572" y="960"/>
                  <a:pt x="1440" y="960"/>
                </a:cubicBezTo>
                <a:cubicBezTo>
                  <a:pt x="1200" y="960"/>
                  <a:pt x="1200" y="960"/>
                  <a:pt x="1200" y="960"/>
                </a:cubicBezTo>
                <a:cubicBezTo>
                  <a:pt x="1200" y="780"/>
                  <a:pt x="1200" y="780"/>
                  <a:pt x="1200" y="780"/>
                </a:cubicBezTo>
                <a:cubicBezTo>
                  <a:pt x="1200" y="747"/>
                  <a:pt x="1173" y="720"/>
                  <a:pt x="1140" y="7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00" name="Freeform 367"/>
          <p:cNvSpPr>
            <a:spLocks noEditPoints="1"/>
          </p:cNvSpPr>
          <p:nvPr/>
        </p:nvSpPr>
        <p:spPr bwMode="auto">
          <a:xfrm>
            <a:off x="9624393" y="4620633"/>
            <a:ext cx="392535" cy="321889"/>
          </a:xfrm>
          <a:custGeom>
            <a:avLst/>
            <a:gdLst>
              <a:gd name="T0" fmla="*/ 1564 w 2048"/>
              <a:gd name="T1" fmla="*/ 600 h 1680"/>
              <a:gd name="T2" fmla="*/ 1264 w 2048"/>
              <a:gd name="T3" fmla="*/ 0 h 1680"/>
              <a:gd name="T4" fmla="*/ 1204 w 2048"/>
              <a:gd name="T5" fmla="*/ 97 h 1680"/>
              <a:gd name="T6" fmla="*/ 835 w 2048"/>
              <a:gd name="T7" fmla="*/ 600 h 1680"/>
              <a:gd name="T8" fmla="*/ 0 w 2048"/>
              <a:gd name="T9" fmla="*/ 660 h 1680"/>
              <a:gd name="T10" fmla="*/ 60 w 2048"/>
              <a:gd name="T11" fmla="*/ 1560 h 1680"/>
              <a:gd name="T12" fmla="*/ 930 w 2048"/>
              <a:gd name="T13" fmla="*/ 1586 h 1680"/>
              <a:gd name="T14" fmla="*/ 1402 w 2048"/>
              <a:gd name="T15" fmla="*/ 1680 h 1680"/>
              <a:gd name="T16" fmla="*/ 1808 w 2048"/>
              <a:gd name="T17" fmla="*/ 1500 h 1680"/>
              <a:gd name="T18" fmla="*/ 1928 w 2048"/>
              <a:gd name="T19" fmla="*/ 1260 h 1680"/>
              <a:gd name="T20" fmla="*/ 2048 w 2048"/>
              <a:gd name="T21" fmla="*/ 1020 h 1680"/>
              <a:gd name="T22" fmla="*/ 2048 w 2048"/>
              <a:gd name="T23" fmla="*/ 780 h 1680"/>
              <a:gd name="T24" fmla="*/ 604 w 2048"/>
              <a:gd name="T25" fmla="*/ 1440 h 1680"/>
              <a:gd name="T26" fmla="*/ 120 w 2048"/>
              <a:gd name="T27" fmla="*/ 720 h 1680"/>
              <a:gd name="T28" fmla="*/ 604 w 2048"/>
              <a:gd name="T29" fmla="*/ 1440 h 1680"/>
              <a:gd name="T30" fmla="*/ 1868 w 2048"/>
              <a:gd name="T31" fmla="*/ 960 h 1680"/>
              <a:gd name="T32" fmla="*/ 1868 w 2048"/>
              <a:gd name="T33" fmla="*/ 1080 h 1680"/>
              <a:gd name="T34" fmla="*/ 1568 w 2048"/>
              <a:gd name="T35" fmla="*/ 1140 h 1680"/>
              <a:gd name="T36" fmla="*/ 1748 w 2048"/>
              <a:gd name="T37" fmla="*/ 1200 h 1680"/>
              <a:gd name="T38" fmla="*/ 1748 w 2048"/>
              <a:gd name="T39" fmla="*/ 1320 h 1680"/>
              <a:gd name="T40" fmla="*/ 1568 w 2048"/>
              <a:gd name="T41" fmla="*/ 1380 h 1680"/>
              <a:gd name="T42" fmla="*/ 1688 w 2048"/>
              <a:gd name="T43" fmla="*/ 1500 h 1680"/>
              <a:gd name="T44" fmla="*/ 1402 w 2048"/>
              <a:gd name="T45" fmla="*/ 1560 h 1680"/>
              <a:gd name="T46" fmla="*/ 962 w 2048"/>
              <a:gd name="T47" fmla="*/ 1470 h 1680"/>
              <a:gd name="T48" fmla="*/ 724 w 2048"/>
              <a:gd name="T49" fmla="*/ 1440 h 1680"/>
              <a:gd name="T50" fmla="*/ 835 w 2048"/>
              <a:gd name="T51" fmla="*/ 719 h 1680"/>
              <a:gd name="T52" fmla="*/ 1323 w 2048"/>
              <a:gd name="T53" fmla="*/ 130 h 1680"/>
              <a:gd name="T54" fmla="*/ 1444 w 2048"/>
              <a:gd name="T55" fmla="*/ 600 h 1680"/>
              <a:gd name="T56" fmla="*/ 1324 w 2048"/>
              <a:gd name="T57" fmla="*/ 660 h 1680"/>
              <a:gd name="T58" fmla="*/ 1868 w 2048"/>
              <a:gd name="T59" fmla="*/ 720 h 1680"/>
              <a:gd name="T60" fmla="*/ 1868 w 2048"/>
              <a:gd name="T61" fmla="*/ 840 h 1680"/>
              <a:gd name="T62" fmla="*/ 1568 w 2048"/>
              <a:gd name="T63" fmla="*/ 900 h 1680"/>
              <a:gd name="T64" fmla="*/ 364 w 2048"/>
              <a:gd name="T65" fmla="*/ 1260 h 1680"/>
              <a:gd name="T66" fmla="*/ 484 w 2048"/>
              <a:gd name="T67" fmla="*/ 1260 h 1680"/>
              <a:gd name="T68" fmla="*/ 364 w 2048"/>
              <a:gd name="T69" fmla="*/ 1260 h 1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8" h="1680">
                <a:moveTo>
                  <a:pt x="1868" y="600"/>
                </a:moveTo>
                <a:cubicBezTo>
                  <a:pt x="1564" y="600"/>
                  <a:pt x="1564" y="600"/>
                  <a:pt x="1564" y="600"/>
                </a:cubicBezTo>
                <a:cubicBezTo>
                  <a:pt x="1564" y="300"/>
                  <a:pt x="1564" y="300"/>
                  <a:pt x="1564" y="300"/>
                </a:cubicBezTo>
                <a:cubicBezTo>
                  <a:pt x="1564" y="134"/>
                  <a:pt x="1429" y="0"/>
                  <a:pt x="1264" y="0"/>
                </a:cubicBezTo>
                <a:cubicBezTo>
                  <a:pt x="1231" y="0"/>
                  <a:pt x="1204" y="27"/>
                  <a:pt x="1204" y="60"/>
                </a:cubicBezTo>
                <a:cubicBezTo>
                  <a:pt x="1204" y="97"/>
                  <a:pt x="1204" y="97"/>
                  <a:pt x="1204" y="97"/>
                </a:cubicBezTo>
                <a:cubicBezTo>
                  <a:pt x="1204" y="248"/>
                  <a:pt x="1149" y="393"/>
                  <a:pt x="1050" y="506"/>
                </a:cubicBezTo>
                <a:cubicBezTo>
                  <a:pt x="997" y="566"/>
                  <a:pt x="919" y="600"/>
                  <a:pt x="835" y="600"/>
                </a:cubicBezTo>
                <a:cubicBezTo>
                  <a:pt x="60" y="600"/>
                  <a:pt x="60" y="600"/>
                  <a:pt x="60" y="600"/>
                </a:cubicBezTo>
                <a:cubicBezTo>
                  <a:pt x="27" y="600"/>
                  <a:pt x="0" y="627"/>
                  <a:pt x="0" y="660"/>
                </a:cubicBezTo>
                <a:cubicBezTo>
                  <a:pt x="0" y="1500"/>
                  <a:pt x="0" y="1500"/>
                  <a:pt x="0" y="1500"/>
                </a:cubicBezTo>
                <a:cubicBezTo>
                  <a:pt x="0" y="1533"/>
                  <a:pt x="27" y="1560"/>
                  <a:pt x="60" y="1560"/>
                </a:cubicBezTo>
                <a:cubicBezTo>
                  <a:pt x="738" y="1560"/>
                  <a:pt x="738" y="1560"/>
                  <a:pt x="738" y="1560"/>
                </a:cubicBezTo>
                <a:cubicBezTo>
                  <a:pt x="803" y="1560"/>
                  <a:pt x="868" y="1569"/>
                  <a:pt x="930" y="1586"/>
                </a:cubicBezTo>
                <a:cubicBezTo>
                  <a:pt x="1140" y="1644"/>
                  <a:pt x="1140" y="1644"/>
                  <a:pt x="1140" y="1644"/>
                </a:cubicBezTo>
                <a:cubicBezTo>
                  <a:pt x="1225" y="1668"/>
                  <a:pt x="1314" y="1680"/>
                  <a:pt x="1402" y="1680"/>
                </a:cubicBezTo>
                <a:cubicBezTo>
                  <a:pt x="1628" y="1680"/>
                  <a:pt x="1628" y="1680"/>
                  <a:pt x="1628" y="1680"/>
                </a:cubicBezTo>
                <a:cubicBezTo>
                  <a:pt x="1727" y="1680"/>
                  <a:pt x="1808" y="1599"/>
                  <a:pt x="1808" y="1500"/>
                </a:cubicBezTo>
                <a:cubicBezTo>
                  <a:pt x="1808" y="1476"/>
                  <a:pt x="1803" y="1454"/>
                  <a:pt x="1795" y="1433"/>
                </a:cubicBezTo>
                <a:cubicBezTo>
                  <a:pt x="1872" y="1413"/>
                  <a:pt x="1928" y="1343"/>
                  <a:pt x="1928" y="1260"/>
                </a:cubicBezTo>
                <a:cubicBezTo>
                  <a:pt x="1928" y="1236"/>
                  <a:pt x="1923" y="1214"/>
                  <a:pt x="1915" y="1194"/>
                </a:cubicBezTo>
                <a:cubicBezTo>
                  <a:pt x="1992" y="1173"/>
                  <a:pt x="2048" y="1103"/>
                  <a:pt x="2048" y="1020"/>
                </a:cubicBezTo>
                <a:cubicBezTo>
                  <a:pt x="2048" y="974"/>
                  <a:pt x="2031" y="932"/>
                  <a:pt x="2002" y="900"/>
                </a:cubicBezTo>
                <a:cubicBezTo>
                  <a:pt x="2031" y="868"/>
                  <a:pt x="2048" y="826"/>
                  <a:pt x="2048" y="780"/>
                </a:cubicBezTo>
                <a:cubicBezTo>
                  <a:pt x="2048" y="681"/>
                  <a:pt x="1967" y="600"/>
                  <a:pt x="1868" y="600"/>
                </a:cubicBezTo>
                <a:close/>
                <a:moveTo>
                  <a:pt x="604" y="1440"/>
                </a:moveTo>
                <a:cubicBezTo>
                  <a:pt x="120" y="1440"/>
                  <a:pt x="120" y="1440"/>
                  <a:pt x="120" y="1440"/>
                </a:cubicBezTo>
                <a:cubicBezTo>
                  <a:pt x="120" y="720"/>
                  <a:pt x="120" y="720"/>
                  <a:pt x="120" y="720"/>
                </a:cubicBezTo>
                <a:cubicBezTo>
                  <a:pt x="604" y="720"/>
                  <a:pt x="604" y="720"/>
                  <a:pt x="604" y="720"/>
                </a:cubicBezTo>
                <a:lnTo>
                  <a:pt x="604" y="1440"/>
                </a:lnTo>
                <a:close/>
                <a:moveTo>
                  <a:pt x="1628" y="960"/>
                </a:moveTo>
                <a:cubicBezTo>
                  <a:pt x="1868" y="960"/>
                  <a:pt x="1868" y="960"/>
                  <a:pt x="1868" y="960"/>
                </a:cubicBezTo>
                <a:cubicBezTo>
                  <a:pt x="1901" y="960"/>
                  <a:pt x="1928" y="987"/>
                  <a:pt x="1928" y="1020"/>
                </a:cubicBezTo>
                <a:cubicBezTo>
                  <a:pt x="1928" y="1053"/>
                  <a:pt x="1901" y="1080"/>
                  <a:pt x="1868" y="1080"/>
                </a:cubicBezTo>
                <a:cubicBezTo>
                  <a:pt x="1628" y="1080"/>
                  <a:pt x="1628" y="1080"/>
                  <a:pt x="1628" y="1080"/>
                </a:cubicBezTo>
                <a:cubicBezTo>
                  <a:pt x="1595" y="1080"/>
                  <a:pt x="1568" y="1107"/>
                  <a:pt x="1568" y="1140"/>
                </a:cubicBezTo>
                <a:cubicBezTo>
                  <a:pt x="1568" y="1173"/>
                  <a:pt x="1595" y="1200"/>
                  <a:pt x="1628" y="1200"/>
                </a:cubicBezTo>
                <a:cubicBezTo>
                  <a:pt x="1748" y="1200"/>
                  <a:pt x="1748" y="1200"/>
                  <a:pt x="1748" y="1200"/>
                </a:cubicBezTo>
                <a:cubicBezTo>
                  <a:pt x="1781" y="1200"/>
                  <a:pt x="1808" y="1227"/>
                  <a:pt x="1808" y="1260"/>
                </a:cubicBezTo>
                <a:cubicBezTo>
                  <a:pt x="1808" y="1293"/>
                  <a:pt x="1781" y="1320"/>
                  <a:pt x="1748" y="1320"/>
                </a:cubicBezTo>
                <a:cubicBezTo>
                  <a:pt x="1628" y="1320"/>
                  <a:pt x="1628" y="1320"/>
                  <a:pt x="1628" y="1320"/>
                </a:cubicBezTo>
                <a:cubicBezTo>
                  <a:pt x="1595" y="1320"/>
                  <a:pt x="1568" y="1347"/>
                  <a:pt x="1568" y="1380"/>
                </a:cubicBezTo>
                <a:cubicBezTo>
                  <a:pt x="1568" y="1413"/>
                  <a:pt x="1595" y="1440"/>
                  <a:pt x="1628" y="1440"/>
                </a:cubicBezTo>
                <a:cubicBezTo>
                  <a:pt x="1661" y="1440"/>
                  <a:pt x="1688" y="1467"/>
                  <a:pt x="1688" y="1500"/>
                </a:cubicBezTo>
                <a:cubicBezTo>
                  <a:pt x="1688" y="1533"/>
                  <a:pt x="1661" y="1560"/>
                  <a:pt x="1628" y="1560"/>
                </a:cubicBezTo>
                <a:cubicBezTo>
                  <a:pt x="1402" y="1560"/>
                  <a:pt x="1402" y="1560"/>
                  <a:pt x="1402" y="1560"/>
                </a:cubicBezTo>
                <a:cubicBezTo>
                  <a:pt x="1324" y="1560"/>
                  <a:pt x="1247" y="1549"/>
                  <a:pt x="1172" y="1529"/>
                </a:cubicBezTo>
                <a:cubicBezTo>
                  <a:pt x="962" y="1470"/>
                  <a:pt x="962" y="1470"/>
                  <a:pt x="962" y="1470"/>
                </a:cubicBezTo>
                <a:cubicBezTo>
                  <a:pt x="889" y="1450"/>
                  <a:pt x="814" y="1440"/>
                  <a:pt x="738" y="1440"/>
                </a:cubicBezTo>
                <a:cubicBezTo>
                  <a:pt x="724" y="1440"/>
                  <a:pt x="724" y="1440"/>
                  <a:pt x="724" y="1440"/>
                </a:cubicBezTo>
                <a:cubicBezTo>
                  <a:pt x="724" y="719"/>
                  <a:pt x="724" y="719"/>
                  <a:pt x="724" y="719"/>
                </a:cubicBezTo>
                <a:cubicBezTo>
                  <a:pt x="835" y="719"/>
                  <a:pt x="835" y="719"/>
                  <a:pt x="835" y="719"/>
                </a:cubicBezTo>
                <a:cubicBezTo>
                  <a:pt x="953" y="719"/>
                  <a:pt x="1064" y="671"/>
                  <a:pt x="1140" y="585"/>
                </a:cubicBezTo>
                <a:cubicBezTo>
                  <a:pt x="1251" y="458"/>
                  <a:pt x="1316" y="298"/>
                  <a:pt x="1323" y="130"/>
                </a:cubicBezTo>
                <a:cubicBezTo>
                  <a:pt x="1393" y="154"/>
                  <a:pt x="1444" y="221"/>
                  <a:pt x="1444" y="300"/>
                </a:cubicBezTo>
                <a:cubicBezTo>
                  <a:pt x="1444" y="600"/>
                  <a:pt x="1444" y="600"/>
                  <a:pt x="1444" y="600"/>
                </a:cubicBezTo>
                <a:cubicBezTo>
                  <a:pt x="1384" y="600"/>
                  <a:pt x="1384" y="600"/>
                  <a:pt x="1384" y="600"/>
                </a:cubicBezTo>
                <a:cubicBezTo>
                  <a:pt x="1351" y="600"/>
                  <a:pt x="1324" y="627"/>
                  <a:pt x="1324" y="660"/>
                </a:cubicBezTo>
                <a:cubicBezTo>
                  <a:pt x="1324" y="693"/>
                  <a:pt x="1351" y="720"/>
                  <a:pt x="1384" y="720"/>
                </a:cubicBezTo>
                <a:cubicBezTo>
                  <a:pt x="1868" y="720"/>
                  <a:pt x="1868" y="720"/>
                  <a:pt x="1868" y="720"/>
                </a:cubicBezTo>
                <a:cubicBezTo>
                  <a:pt x="1901" y="720"/>
                  <a:pt x="1928" y="747"/>
                  <a:pt x="1928" y="780"/>
                </a:cubicBezTo>
                <a:cubicBezTo>
                  <a:pt x="1928" y="813"/>
                  <a:pt x="1901" y="840"/>
                  <a:pt x="1868" y="840"/>
                </a:cubicBezTo>
                <a:cubicBezTo>
                  <a:pt x="1628" y="840"/>
                  <a:pt x="1628" y="840"/>
                  <a:pt x="1628" y="840"/>
                </a:cubicBezTo>
                <a:cubicBezTo>
                  <a:pt x="1595" y="840"/>
                  <a:pt x="1568" y="867"/>
                  <a:pt x="1568" y="900"/>
                </a:cubicBezTo>
                <a:cubicBezTo>
                  <a:pt x="1568" y="933"/>
                  <a:pt x="1595" y="960"/>
                  <a:pt x="1628" y="960"/>
                </a:cubicBezTo>
                <a:close/>
                <a:moveTo>
                  <a:pt x="364" y="1260"/>
                </a:moveTo>
                <a:cubicBezTo>
                  <a:pt x="364" y="1227"/>
                  <a:pt x="391" y="1200"/>
                  <a:pt x="424" y="1200"/>
                </a:cubicBezTo>
                <a:cubicBezTo>
                  <a:pt x="457" y="1200"/>
                  <a:pt x="484" y="1227"/>
                  <a:pt x="484" y="1260"/>
                </a:cubicBezTo>
                <a:cubicBezTo>
                  <a:pt x="484" y="1293"/>
                  <a:pt x="457" y="1320"/>
                  <a:pt x="424" y="1320"/>
                </a:cubicBezTo>
                <a:cubicBezTo>
                  <a:pt x="391" y="1320"/>
                  <a:pt x="364" y="1293"/>
                  <a:pt x="364" y="12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01" name="Freeform 380"/>
          <p:cNvSpPr>
            <a:spLocks noEditPoints="1"/>
          </p:cNvSpPr>
          <p:nvPr/>
        </p:nvSpPr>
        <p:spPr bwMode="auto">
          <a:xfrm>
            <a:off x="9649445" y="1889621"/>
            <a:ext cx="342427" cy="391595"/>
          </a:xfrm>
          <a:custGeom>
            <a:avLst/>
            <a:gdLst>
              <a:gd name="T0" fmla="*/ 359 w 1787"/>
              <a:gd name="T1" fmla="*/ 2044 h 2044"/>
              <a:gd name="T2" fmla="*/ 628 w 1787"/>
              <a:gd name="T3" fmla="*/ 1800 h 2044"/>
              <a:gd name="T4" fmla="*/ 1501 w 1787"/>
              <a:gd name="T5" fmla="*/ 1575 h 2044"/>
              <a:gd name="T6" fmla="*/ 1776 w 1787"/>
              <a:gd name="T7" fmla="*/ 991 h 2044"/>
              <a:gd name="T8" fmla="*/ 1293 w 1787"/>
              <a:gd name="T9" fmla="*/ 1201 h 2044"/>
              <a:gd name="T10" fmla="*/ 371 w 1787"/>
              <a:gd name="T11" fmla="*/ 1289 h 2044"/>
              <a:gd name="T12" fmla="*/ 0 w 1787"/>
              <a:gd name="T13" fmla="*/ 1685 h 2044"/>
              <a:gd name="T14" fmla="*/ 317 w 1787"/>
              <a:gd name="T15" fmla="*/ 2026 h 2044"/>
              <a:gd name="T16" fmla="*/ 583 w 1787"/>
              <a:gd name="T17" fmla="*/ 1321 h 2044"/>
              <a:gd name="T18" fmla="*/ 1183 w 1787"/>
              <a:gd name="T19" fmla="*/ 1409 h 2044"/>
              <a:gd name="T20" fmla="*/ 723 w 1787"/>
              <a:gd name="T21" fmla="*/ 1441 h 2044"/>
              <a:gd name="T22" fmla="*/ 723 w 1787"/>
              <a:gd name="T23" fmla="*/ 1561 h 2044"/>
              <a:gd name="T24" fmla="*/ 1289 w 1787"/>
              <a:gd name="T25" fmla="*/ 1464 h 2044"/>
              <a:gd name="T26" fmla="*/ 1617 w 1787"/>
              <a:gd name="T27" fmla="*/ 1096 h 2044"/>
              <a:gd name="T28" fmla="*/ 1130 w 1787"/>
              <a:gd name="T29" fmla="*/ 1680 h 2044"/>
              <a:gd name="T30" fmla="*/ 561 w 1787"/>
              <a:gd name="T31" fmla="*/ 1698 h 2044"/>
              <a:gd name="T32" fmla="*/ 144 w 1787"/>
              <a:gd name="T33" fmla="*/ 1685 h 2044"/>
              <a:gd name="T34" fmla="*/ 903 w 1787"/>
              <a:gd name="T35" fmla="*/ 1078 h 2044"/>
              <a:gd name="T36" fmla="*/ 903 w 1787"/>
              <a:gd name="T37" fmla="*/ 0 h 2044"/>
              <a:gd name="T38" fmla="*/ 903 w 1787"/>
              <a:gd name="T39" fmla="*/ 1078 h 2044"/>
              <a:gd name="T40" fmla="*/ 686 w 1787"/>
              <a:gd name="T41" fmla="*/ 778 h 2044"/>
              <a:gd name="T42" fmla="*/ 728 w 1787"/>
              <a:gd name="T43" fmla="*/ 920 h 2044"/>
              <a:gd name="T44" fmla="*/ 974 w 1787"/>
              <a:gd name="T45" fmla="*/ 856 h 2044"/>
              <a:gd name="T46" fmla="*/ 832 w 1787"/>
              <a:gd name="T47" fmla="*/ 856 h 2044"/>
              <a:gd name="T48" fmla="*/ 997 w 1787"/>
              <a:gd name="T49" fmla="*/ 777 h 2044"/>
              <a:gd name="T50" fmla="*/ 1305 w 1787"/>
              <a:gd name="T51" fmla="*/ 419 h 2044"/>
              <a:gd name="T52" fmla="*/ 1305 w 1787"/>
              <a:gd name="T53" fmla="*/ 658 h 2044"/>
              <a:gd name="T54" fmla="*/ 1143 w 1787"/>
              <a:gd name="T55" fmla="*/ 539 h 2044"/>
              <a:gd name="T56" fmla="*/ 1305 w 1787"/>
              <a:gd name="T57" fmla="*/ 419 h 2044"/>
              <a:gd name="T58" fmla="*/ 1120 w 1787"/>
              <a:gd name="T59" fmla="*/ 299 h 2044"/>
              <a:gd name="T60" fmla="*/ 1078 w 1787"/>
              <a:gd name="T61" fmla="*/ 158 h 2044"/>
              <a:gd name="T62" fmla="*/ 1086 w 1787"/>
              <a:gd name="T63" fmla="*/ 898 h 2044"/>
              <a:gd name="T64" fmla="*/ 1247 w 1787"/>
              <a:gd name="T65" fmla="*/ 777 h 2044"/>
              <a:gd name="T66" fmla="*/ 1086 w 1787"/>
              <a:gd name="T67" fmla="*/ 898 h 2044"/>
              <a:gd name="T68" fmla="*/ 903 w 1787"/>
              <a:gd name="T69" fmla="*/ 119 h 2044"/>
              <a:gd name="T70" fmla="*/ 997 w 1787"/>
              <a:gd name="T71" fmla="*/ 299 h 2044"/>
              <a:gd name="T72" fmla="*/ 832 w 1787"/>
              <a:gd name="T73" fmla="*/ 221 h 2044"/>
              <a:gd name="T74" fmla="*/ 1017 w 1787"/>
              <a:gd name="T75" fmla="*/ 419 h 2044"/>
              <a:gd name="T76" fmla="*/ 1017 w 1787"/>
              <a:gd name="T77" fmla="*/ 658 h 2044"/>
              <a:gd name="T78" fmla="*/ 783 w 1787"/>
              <a:gd name="T79" fmla="*/ 539 h 2044"/>
              <a:gd name="T80" fmla="*/ 728 w 1787"/>
              <a:gd name="T81" fmla="*/ 158 h 2044"/>
              <a:gd name="T82" fmla="*/ 686 w 1787"/>
              <a:gd name="T83" fmla="*/ 299 h 2044"/>
              <a:gd name="T84" fmla="*/ 728 w 1787"/>
              <a:gd name="T85" fmla="*/ 158 h 2044"/>
              <a:gd name="T86" fmla="*/ 501 w 1787"/>
              <a:gd name="T87" fmla="*/ 418 h 2044"/>
              <a:gd name="T88" fmla="*/ 664 w 1787"/>
              <a:gd name="T89" fmla="*/ 539 h 2044"/>
              <a:gd name="T90" fmla="*/ 501 w 1787"/>
              <a:gd name="T91" fmla="*/ 658 h 2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87" h="2044">
                <a:moveTo>
                  <a:pt x="317" y="2026"/>
                </a:moveTo>
                <a:cubicBezTo>
                  <a:pt x="329" y="2038"/>
                  <a:pt x="344" y="2044"/>
                  <a:pt x="359" y="2044"/>
                </a:cubicBezTo>
                <a:cubicBezTo>
                  <a:pt x="374" y="2044"/>
                  <a:pt x="390" y="2038"/>
                  <a:pt x="401" y="2026"/>
                </a:cubicBezTo>
                <a:cubicBezTo>
                  <a:pt x="628" y="1800"/>
                  <a:pt x="628" y="1800"/>
                  <a:pt x="628" y="1800"/>
                </a:cubicBezTo>
                <a:cubicBezTo>
                  <a:pt x="1130" y="1800"/>
                  <a:pt x="1130" y="1800"/>
                  <a:pt x="1130" y="1800"/>
                </a:cubicBezTo>
                <a:cubicBezTo>
                  <a:pt x="1287" y="1800"/>
                  <a:pt x="1429" y="1714"/>
                  <a:pt x="1501" y="1575"/>
                </a:cubicBezTo>
                <a:cubicBezTo>
                  <a:pt x="1503" y="1572"/>
                  <a:pt x="1685" y="1226"/>
                  <a:pt x="1777" y="1049"/>
                </a:cubicBezTo>
                <a:cubicBezTo>
                  <a:pt x="1787" y="1031"/>
                  <a:pt x="1786" y="1009"/>
                  <a:pt x="1776" y="991"/>
                </a:cubicBezTo>
                <a:cubicBezTo>
                  <a:pt x="1765" y="973"/>
                  <a:pt x="1745" y="962"/>
                  <a:pt x="1724" y="962"/>
                </a:cubicBezTo>
                <a:cubicBezTo>
                  <a:pt x="1547" y="962"/>
                  <a:pt x="1386" y="1053"/>
                  <a:pt x="1293" y="1201"/>
                </a:cubicBezTo>
                <a:cubicBezTo>
                  <a:pt x="583" y="1201"/>
                  <a:pt x="583" y="1201"/>
                  <a:pt x="583" y="1201"/>
                </a:cubicBezTo>
                <a:cubicBezTo>
                  <a:pt x="503" y="1201"/>
                  <a:pt x="428" y="1232"/>
                  <a:pt x="371" y="1289"/>
                </a:cubicBezTo>
                <a:cubicBezTo>
                  <a:pt x="17" y="1643"/>
                  <a:pt x="17" y="1643"/>
                  <a:pt x="17" y="1643"/>
                </a:cubicBezTo>
                <a:cubicBezTo>
                  <a:pt x="6" y="1654"/>
                  <a:pt x="0" y="1670"/>
                  <a:pt x="0" y="1685"/>
                </a:cubicBezTo>
                <a:cubicBezTo>
                  <a:pt x="0" y="1701"/>
                  <a:pt x="6" y="1717"/>
                  <a:pt x="17" y="1728"/>
                </a:cubicBezTo>
                <a:cubicBezTo>
                  <a:pt x="163" y="1873"/>
                  <a:pt x="315" y="2025"/>
                  <a:pt x="317" y="2026"/>
                </a:cubicBezTo>
                <a:close/>
                <a:moveTo>
                  <a:pt x="456" y="1374"/>
                </a:moveTo>
                <a:cubicBezTo>
                  <a:pt x="490" y="1340"/>
                  <a:pt x="535" y="1321"/>
                  <a:pt x="583" y="1321"/>
                </a:cubicBezTo>
                <a:cubicBezTo>
                  <a:pt x="1229" y="1321"/>
                  <a:pt x="1229" y="1321"/>
                  <a:pt x="1229" y="1321"/>
                </a:cubicBezTo>
                <a:cubicBezTo>
                  <a:pt x="1183" y="1409"/>
                  <a:pt x="1183" y="1409"/>
                  <a:pt x="1183" y="1409"/>
                </a:cubicBezTo>
                <a:cubicBezTo>
                  <a:pt x="1173" y="1429"/>
                  <a:pt x="1152" y="1441"/>
                  <a:pt x="1130" y="1441"/>
                </a:cubicBezTo>
                <a:cubicBezTo>
                  <a:pt x="723" y="1441"/>
                  <a:pt x="723" y="1441"/>
                  <a:pt x="723" y="1441"/>
                </a:cubicBezTo>
                <a:cubicBezTo>
                  <a:pt x="690" y="1441"/>
                  <a:pt x="664" y="1468"/>
                  <a:pt x="664" y="1501"/>
                </a:cubicBezTo>
                <a:cubicBezTo>
                  <a:pt x="664" y="1534"/>
                  <a:pt x="690" y="1561"/>
                  <a:pt x="723" y="1561"/>
                </a:cubicBezTo>
                <a:cubicBezTo>
                  <a:pt x="1130" y="1561"/>
                  <a:pt x="1130" y="1561"/>
                  <a:pt x="1130" y="1561"/>
                </a:cubicBezTo>
                <a:cubicBezTo>
                  <a:pt x="1197" y="1561"/>
                  <a:pt x="1258" y="1524"/>
                  <a:pt x="1289" y="1464"/>
                </a:cubicBezTo>
                <a:cubicBezTo>
                  <a:pt x="1289" y="1464"/>
                  <a:pt x="1382" y="1288"/>
                  <a:pt x="1382" y="1288"/>
                </a:cubicBezTo>
                <a:cubicBezTo>
                  <a:pt x="1432" y="1193"/>
                  <a:pt x="1517" y="1125"/>
                  <a:pt x="1617" y="1096"/>
                </a:cubicBezTo>
                <a:cubicBezTo>
                  <a:pt x="1522" y="1278"/>
                  <a:pt x="1397" y="1517"/>
                  <a:pt x="1395" y="1520"/>
                </a:cubicBezTo>
                <a:cubicBezTo>
                  <a:pt x="1343" y="1619"/>
                  <a:pt x="1242" y="1680"/>
                  <a:pt x="1130" y="1680"/>
                </a:cubicBezTo>
                <a:cubicBezTo>
                  <a:pt x="604" y="1680"/>
                  <a:pt x="604" y="1680"/>
                  <a:pt x="604" y="1680"/>
                </a:cubicBezTo>
                <a:cubicBezTo>
                  <a:pt x="588" y="1680"/>
                  <a:pt x="573" y="1687"/>
                  <a:pt x="561" y="1698"/>
                </a:cubicBezTo>
                <a:cubicBezTo>
                  <a:pt x="359" y="1899"/>
                  <a:pt x="359" y="1899"/>
                  <a:pt x="359" y="1899"/>
                </a:cubicBezTo>
                <a:cubicBezTo>
                  <a:pt x="311" y="1852"/>
                  <a:pt x="229" y="1770"/>
                  <a:pt x="144" y="1685"/>
                </a:cubicBezTo>
                <a:lnTo>
                  <a:pt x="456" y="1374"/>
                </a:lnTo>
                <a:close/>
                <a:moveTo>
                  <a:pt x="903" y="1078"/>
                </a:moveTo>
                <a:cubicBezTo>
                  <a:pt x="1201" y="1078"/>
                  <a:pt x="1442" y="835"/>
                  <a:pt x="1442" y="539"/>
                </a:cubicBezTo>
                <a:cubicBezTo>
                  <a:pt x="1442" y="224"/>
                  <a:pt x="1185" y="0"/>
                  <a:pt x="903" y="0"/>
                </a:cubicBezTo>
                <a:cubicBezTo>
                  <a:pt x="607" y="0"/>
                  <a:pt x="364" y="241"/>
                  <a:pt x="364" y="539"/>
                </a:cubicBezTo>
                <a:cubicBezTo>
                  <a:pt x="364" y="835"/>
                  <a:pt x="605" y="1078"/>
                  <a:pt x="903" y="1078"/>
                </a:cubicBezTo>
                <a:close/>
                <a:moveTo>
                  <a:pt x="559" y="778"/>
                </a:moveTo>
                <a:cubicBezTo>
                  <a:pt x="686" y="778"/>
                  <a:pt x="686" y="778"/>
                  <a:pt x="686" y="778"/>
                </a:cubicBezTo>
                <a:cubicBezTo>
                  <a:pt x="695" y="822"/>
                  <a:pt x="706" y="862"/>
                  <a:pt x="720" y="898"/>
                </a:cubicBezTo>
                <a:cubicBezTo>
                  <a:pt x="723" y="906"/>
                  <a:pt x="726" y="913"/>
                  <a:pt x="728" y="920"/>
                </a:cubicBezTo>
                <a:cubicBezTo>
                  <a:pt x="660" y="888"/>
                  <a:pt x="602" y="839"/>
                  <a:pt x="559" y="778"/>
                </a:cubicBezTo>
                <a:close/>
                <a:moveTo>
                  <a:pt x="974" y="856"/>
                </a:moveTo>
                <a:cubicBezTo>
                  <a:pt x="943" y="939"/>
                  <a:pt x="912" y="958"/>
                  <a:pt x="903" y="958"/>
                </a:cubicBezTo>
                <a:cubicBezTo>
                  <a:pt x="895" y="958"/>
                  <a:pt x="863" y="939"/>
                  <a:pt x="832" y="856"/>
                </a:cubicBezTo>
                <a:cubicBezTo>
                  <a:pt x="823" y="832"/>
                  <a:pt x="815" y="805"/>
                  <a:pt x="809" y="777"/>
                </a:cubicBezTo>
                <a:cubicBezTo>
                  <a:pt x="997" y="777"/>
                  <a:pt x="997" y="777"/>
                  <a:pt x="997" y="777"/>
                </a:cubicBezTo>
                <a:cubicBezTo>
                  <a:pt x="991" y="805"/>
                  <a:pt x="983" y="832"/>
                  <a:pt x="974" y="856"/>
                </a:cubicBezTo>
                <a:close/>
                <a:moveTo>
                  <a:pt x="1305" y="419"/>
                </a:moveTo>
                <a:cubicBezTo>
                  <a:pt x="1316" y="457"/>
                  <a:pt x="1322" y="497"/>
                  <a:pt x="1322" y="539"/>
                </a:cubicBezTo>
                <a:cubicBezTo>
                  <a:pt x="1322" y="580"/>
                  <a:pt x="1316" y="620"/>
                  <a:pt x="1305" y="658"/>
                </a:cubicBezTo>
                <a:cubicBezTo>
                  <a:pt x="1137" y="658"/>
                  <a:pt x="1137" y="658"/>
                  <a:pt x="1137" y="658"/>
                </a:cubicBezTo>
                <a:cubicBezTo>
                  <a:pt x="1141" y="619"/>
                  <a:pt x="1143" y="579"/>
                  <a:pt x="1143" y="539"/>
                </a:cubicBezTo>
                <a:cubicBezTo>
                  <a:pt x="1143" y="498"/>
                  <a:pt x="1141" y="458"/>
                  <a:pt x="1137" y="419"/>
                </a:cubicBezTo>
                <a:lnTo>
                  <a:pt x="1305" y="419"/>
                </a:lnTo>
                <a:close/>
                <a:moveTo>
                  <a:pt x="1247" y="299"/>
                </a:moveTo>
                <a:cubicBezTo>
                  <a:pt x="1120" y="299"/>
                  <a:pt x="1120" y="299"/>
                  <a:pt x="1120" y="299"/>
                </a:cubicBezTo>
                <a:cubicBezTo>
                  <a:pt x="1111" y="255"/>
                  <a:pt x="1100" y="215"/>
                  <a:pt x="1086" y="179"/>
                </a:cubicBezTo>
                <a:cubicBezTo>
                  <a:pt x="1083" y="171"/>
                  <a:pt x="1081" y="164"/>
                  <a:pt x="1078" y="158"/>
                </a:cubicBezTo>
                <a:cubicBezTo>
                  <a:pt x="1146" y="189"/>
                  <a:pt x="1204" y="238"/>
                  <a:pt x="1247" y="299"/>
                </a:cubicBezTo>
                <a:close/>
                <a:moveTo>
                  <a:pt x="1086" y="898"/>
                </a:moveTo>
                <a:cubicBezTo>
                  <a:pt x="1100" y="862"/>
                  <a:pt x="1111" y="821"/>
                  <a:pt x="1120" y="777"/>
                </a:cubicBezTo>
                <a:cubicBezTo>
                  <a:pt x="1247" y="777"/>
                  <a:pt x="1247" y="777"/>
                  <a:pt x="1247" y="777"/>
                </a:cubicBezTo>
                <a:cubicBezTo>
                  <a:pt x="1204" y="838"/>
                  <a:pt x="1146" y="888"/>
                  <a:pt x="1078" y="920"/>
                </a:cubicBezTo>
                <a:cubicBezTo>
                  <a:pt x="1081" y="913"/>
                  <a:pt x="1083" y="906"/>
                  <a:pt x="1086" y="898"/>
                </a:cubicBezTo>
                <a:close/>
                <a:moveTo>
                  <a:pt x="832" y="221"/>
                </a:moveTo>
                <a:cubicBezTo>
                  <a:pt x="863" y="138"/>
                  <a:pt x="895" y="119"/>
                  <a:pt x="903" y="119"/>
                </a:cubicBezTo>
                <a:cubicBezTo>
                  <a:pt x="912" y="119"/>
                  <a:pt x="943" y="138"/>
                  <a:pt x="974" y="221"/>
                </a:cubicBezTo>
                <a:cubicBezTo>
                  <a:pt x="983" y="245"/>
                  <a:pt x="991" y="271"/>
                  <a:pt x="997" y="299"/>
                </a:cubicBezTo>
                <a:cubicBezTo>
                  <a:pt x="809" y="299"/>
                  <a:pt x="809" y="299"/>
                  <a:pt x="809" y="299"/>
                </a:cubicBezTo>
                <a:cubicBezTo>
                  <a:pt x="815" y="271"/>
                  <a:pt x="823" y="245"/>
                  <a:pt x="832" y="221"/>
                </a:cubicBezTo>
                <a:close/>
                <a:moveTo>
                  <a:pt x="789" y="419"/>
                </a:moveTo>
                <a:cubicBezTo>
                  <a:pt x="1017" y="419"/>
                  <a:pt x="1017" y="419"/>
                  <a:pt x="1017" y="419"/>
                </a:cubicBezTo>
                <a:cubicBezTo>
                  <a:pt x="1021" y="457"/>
                  <a:pt x="1023" y="497"/>
                  <a:pt x="1023" y="539"/>
                </a:cubicBezTo>
                <a:cubicBezTo>
                  <a:pt x="1023" y="580"/>
                  <a:pt x="1021" y="620"/>
                  <a:pt x="1017" y="658"/>
                </a:cubicBezTo>
                <a:cubicBezTo>
                  <a:pt x="789" y="658"/>
                  <a:pt x="789" y="658"/>
                  <a:pt x="789" y="658"/>
                </a:cubicBezTo>
                <a:cubicBezTo>
                  <a:pt x="785" y="620"/>
                  <a:pt x="783" y="580"/>
                  <a:pt x="783" y="539"/>
                </a:cubicBezTo>
                <a:cubicBezTo>
                  <a:pt x="783" y="497"/>
                  <a:pt x="785" y="457"/>
                  <a:pt x="789" y="419"/>
                </a:cubicBezTo>
                <a:close/>
                <a:moveTo>
                  <a:pt x="728" y="158"/>
                </a:moveTo>
                <a:cubicBezTo>
                  <a:pt x="726" y="164"/>
                  <a:pt x="723" y="171"/>
                  <a:pt x="720" y="179"/>
                </a:cubicBezTo>
                <a:cubicBezTo>
                  <a:pt x="706" y="215"/>
                  <a:pt x="695" y="255"/>
                  <a:pt x="686" y="299"/>
                </a:cubicBezTo>
                <a:cubicBezTo>
                  <a:pt x="559" y="299"/>
                  <a:pt x="559" y="299"/>
                  <a:pt x="559" y="299"/>
                </a:cubicBezTo>
                <a:cubicBezTo>
                  <a:pt x="602" y="238"/>
                  <a:pt x="660" y="189"/>
                  <a:pt x="728" y="158"/>
                </a:cubicBezTo>
                <a:close/>
                <a:moveTo>
                  <a:pt x="484" y="539"/>
                </a:moveTo>
                <a:cubicBezTo>
                  <a:pt x="484" y="497"/>
                  <a:pt x="490" y="456"/>
                  <a:pt x="501" y="418"/>
                </a:cubicBezTo>
                <a:cubicBezTo>
                  <a:pt x="669" y="418"/>
                  <a:pt x="669" y="418"/>
                  <a:pt x="669" y="418"/>
                </a:cubicBezTo>
                <a:cubicBezTo>
                  <a:pt x="665" y="457"/>
                  <a:pt x="664" y="498"/>
                  <a:pt x="664" y="539"/>
                </a:cubicBezTo>
                <a:cubicBezTo>
                  <a:pt x="664" y="579"/>
                  <a:pt x="665" y="619"/>
                  <a:pt x="669" y="658"/>
                </a:cubicBezTo>
                <a:cubicBezTo>
                  <a:pt x="501" y="658"/>
                  <a:pt x="501" y="658"/>
                  <a:pt x="501" y="658"/>
                </a:cubicBezTo>
                <a:cubicBezTo>
                  <a:pt x="490" y="620"/>
                  <a:pt x="484" y="580"/>
                  <a:pt x="484" y="5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02" name="Freeform 339"/>
          <p:cNvSpPr>
            <a:spLocks noEditPoints="1"/>
          </p:cNvSpPr>
          <p:nvPr/>
        </p:nvSpPr>
        <p:spPr bwMode="auto">
          <a:xfrm>
            <a:off x="9648213" y="5932186"/>
            <a:ext cx="344891" cy="392417"/>
          </a:xfrm>
          <a:custGeom>
            <a:avLst/>
            <a:gdLst>
              <a:gd name="T0" fmla="*/ 1500 w 1800"/>
              <a:gd name="T1" fmla="*/ 600 h 2048"/>
              <a:gd name="T2" fmla="*/ 1800 w 1800"/>
              <a:gd name="T3" fmla="*/ 300 h 2048"/>
              <a:gd name="T4" fmla="*/ 1500 w 1800"/>
              <a:gd name="T5" fmla="*/ 0 h 2048"/>
              <a:gd name="T6" fmla="*/ 1200 w 1800"/>
              <a:gd name="T7" fmla="*/ 300 h 2048"/>
              <a:gd name="T8" fmla="*/ 1222 w 1800"/>
              <a:gd name="T9" fmla="*/ 413 h 2048"/>
              <a:gd name="T10" fmla="*/ 732 w 1800"/>
              <a:gd name="T11" fmla="*/ 743 h 2048"/>
              <a:gd name="T12" fmla="*/ 420 w 1800"/>
              <a:gd name="T13" fmla="*/ 604 h 2048"/>
              <a:gd name="T14" fmla="*/ 0 w 1800"/>
              <a:gd name="T15" fmla="*/ 1024 h 2048"/>
              <a:gd name="T16" fmla="*/ 420 w 1800"/>
              <a:gd name="T17" fmla="*/ 1444 h 2048"/>
              <a:gd name="T18" fmla="*/ 732 w 1800"/>
              <a:gd name="T19" fmla="*/ 1305 h 2048"/>
              <a:gd name="T20" fmla="*/ 1222 w 1800"/>
              <a:gd name="T21" fmla="*/ 1635 h 2048"/>
              <a:gd name="T22" fmla="*/ 1200 w 1800"/>
              <a:gd name="T23" fmla="*/ 1748 h 2048"/>
              <a:gd name="T24" fmla="*/ 1500 w 1800"/>
              <a:gd name="T25" fmla="*/ 2048 h 2048"/>
              <a:gd name="T26" fmla="*/ 1800 w 1800"/>
              <a:gd name="T27" fmla="*/ 1748 h 2048"/>
              <a:gd name="T28" fmla="*/ 1500 w 1800"/>
              <a:gd name="T29" fmla="*/ 1448 h 2048"/>
              <a:gd name="T30" fmla="*/ 1289 w 1800"/>
              <a:gd name="T31" fmla="*/ 1535 h 2048"/>
              <a:gd name="T32" fmla="*/ 799 w 1800"/>
              <a:gd name="T33" fmla="*/ 1205 h 2048"/>
              <a:gd name="T34" fmla="*/ 840 w 1800"/>
              <a:gd name="T35" fmla="*/ 1024 h 2048"/>
              <a:gd name="T36" fmla="*/ 799 w 1800"/>
              <a:gd name="T37" fmla="*/ 843 h 2048"/>
              <a:gd name="T38" fmla="*/ 1289 w 1800"/>
              <a:gd name="T39" fmla="*/ 513 h 2048"/>
              <a:gd name="T40" fmla="*/ 1500 w 1800"/>
              <a:gd name="T41" fmla="*/ 600 h 2048"/>
              <a:gd name="T42" fmla="*/ 1500 w 1800"/>
              <a:gd name="T43" fmla="*/ 120 h 2048"/>
              <a:gd name="T44" fmla="*/ 1680 w 1800"/>
              <a:gd name="T45" fmla="*/ 300 h 2048"/>
              <a:gd name="T46" fmla="*/ 1500 w 1800"/>
              <a:gd name="T47" fmla="*/ 480 h 2048"/>
              <a:gd name="T48" fmla="*/ 1320 w 1800"/>
              <a:gd name="T49" fmla="*/ 300 h 2048"/>
              <a:gd name="T50" fmla="*/ 1500 w 1800"/>
              <a:gd name="T51" fmla="*/ 120 h 2048"/>
              <a:gd name="T52" fmla="*/ 420 w 1800"/>
              <a:gd name="T53" fmla="*/ 1324 h 2048"/>
              <a:gd name="T54" fmla="*/ 120 w 1800"/>
              <a:gd name="T55" fmla="*/ 1024 h 2048"/>
              <a:gd name="T56" fmla="*/ 420 w 1800"/>
              <a:gd name="T57" fmla="*/ 724 h 2048"/>
              <a:gd name="T58" fmla="*/ 720 w 1800"/>
              <a:gd name="T59" fmla="*/ 1024 h 2048"/>
              <a:gd name="T60" fmla="*/ 420 w 1800"/>
              <a:gd name="T61" fmla="*/ 1324 h 2048"/>
              <a:gd name="T62" fmla="*/ 1500 w 1800"/>
              <a:gd name="T63" fmla="*/ 1568 h 2048"/>
              <a:gd name="T64" fmla="*/ 1680 w 1800"/>
              <a:gd name="T65" fmla="*/ 1748 h 2048"/>
              <a:gd name="T66" fmla="*/ 1500 w 1800"/>
              <a:gd name="T67" fmla="*/ 1928 h 2048"/>
              <a:gd name="T68" fmla="*/ 1320 w 1800"/>
              <a:gd name="T69" fmla="*/ 1748 h 2048"/>
              <a:gd name="T70" fmla="*/ 1500 w 1800"/>
              <a:gd name="T71" fmla="*/ 156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00" h="2048">
                <a:moveTo>
                  <a:pt x="1500" y="600"/>
                </a:moveTo>
                <a:cubicBezTo>
                  <a:pt x="1665" y="600"/>
                  <a:pt x="1800" y="465"/>
                  <a:pt x="1800" y="300"/>
                </a:cubicBezTo>
                <a:cubicBezTo>
                  <a:pt x="1800" y="135"/>
                  <a:pt x="1665" y="0"/>
                  <a:pt x="1500" y="0"/>
                </a:cubicBezTo>
                <a:cubicBezTo>
                  <a:pt x="1335" y="0"/>
                  <a:pt x="1200" y="135"/>
                  <a:pt x="1200" y="300"/>
                </a:cubicBezTo>
                <a:cubicBezTo>
                  <a:pt x="1200" y="340"/>
                  <a:pt x="1208" y="378"/>
                  <a:pt x="1222" y="413"/>
                </a:cubicBezTo>
                <a:cubicBezTo>
                  <a:pt x="732" y="743"/>
                  <a:pt x="732" y="743"/>
                  <a:pt x="732" y="743"/>
                </a:cubicBezTo>
                <a:cubicBezTo>
                  <a:pt x="655" y="658"/>
                  <a:pt x="544" y="604"/>
                  <a:pt x="420" y="604"/>
                </a:cubicBezTo>
                <a:cubicBezTo>
                  <a:pt x="188" y="604"/>
                  <a:pt x="0" y="792"/>
                  <a:pt x="0" y="1024"/>
                </a:cubicBezTo>
                <a:cubicBezTo>
                  <a:pt x="0" y="1256"/>
                  <a:pt x="188" y="1444"/>
                  <a:pt x="420" y="1444"/>
                </a:cubicBezTo>
                <a:cubicBezTo>
                  <a:pt x="544" y="1444"/>
                  <a:pt x="655" y="1390"/>
                  <a:pt x="732" y="1305"/>
                </a:cubicBezTo>
                <a:cubicBezTo>
                  <a:pt x="1222" y="1635"/>
                  <a:pt x="1222" y="1635"/>
                  <a:pt x="1222" y="1635"/>
                </a:cubicBezTo>
                <a:cubicBezTo>
                  <a:pt x="1208" y="1670"/>
                  <a:pt x="1200" y="1708"/>
                  <a:pt x="1200" y="1748"/>
                </a:cubicBezTo>
                <a:cubicBezTo>
                  <a:pt x="1200" y="1913"/>
                  <a:pt x="1335" y="2048"/>
                  <a:pt x="1500" y="2048"/>
                </a:cubicBezTo>
                <a:cubicBezTo>
                  <a:pt x="1665" y="2048"/>
                  <a:pt x="1800" y="1913"/>
                  <a:pt x="1800" y="1748"/>
                </a:cubicBezTo>
                <a:cubicBezTo>
                  <a:pt x="1800" y="1583"/>
                  <a:pt x="1665" y="1448"/>
                  <a:pt x="1500" y="1448"/>
                </a:cubicBezTo>
                <a:cubicBezTo>
                  <a:pt x="1418" y="1448"/>
                  <a:pt x="1343" y="1481"/>
                  <a:pt x="1289" y="1535"/>
                </a:cubicBezTo>
                <a:cubicBezTo>
                  <a:pt x="799" y="1205"/>
                  <a:pt x="799" y="1205"/>
                  <a:pt x="799" y="1205"/>
                </a:cubicBezTo>
                <a:cubicBezTo>
                  <a:pt x="825" y="1150"/>
                  <a:pt x="840" y="1089"/>
                  <a:pt x="840" y="1024"/>
                </a:cubicBezTo>
                <a:cubicBezTo>
                  <a:pt x="840" y="959"/>
                  <a:pt x="825" y="898"/>
                  <a:pt x="799" y="843"/>
                </a:cubicBezTo>
                <a:cubicBezTo>
                  <a:pt x="1289" y="513"/>
                  <a:pt x="1289" y="513"/>
                  <a:pt x="1289" y="513"/>
                </a:cubicBezTo>
                <a:cubicBezTo>
                  <a:pt x="1343" y="567"/>
                  <a:pt x="1418" y="600"/>
                  <a:pt x="1500" y="600"/>
                </a:cubicBezTo>
                <a:close/>
                <a:moveTo>
                  <a:pt x="1500" y="120"/>
                </a:moveTo>
                <a:cubicBezTo>
                  <a:pt x="1599" y="120"/>
                  <a:pt x="1680" y="201"/>
                  <a:pt x="1680" y="300"/>
                </a:cubicBezTo>
                <a:cubicBezTo>
                  <a:pt x="1680" y="399"/>
                  <a:pt x="1599" y="480"/>
                  <a:pt x="1500" y="480"/>
                </a:cubicBezTo>
                <a:cubicBezTo>
                  <a:pt x="1401" y="480"/>
                  <a:pt x="1320" y="399"/>
                  <a:pt x="1320" y="300"/>
                </a:cubicBezTo>
                <a:cubicBezTo>
                  <a:pt x="1320" y="201"/>
                  <a:pt x="1401" y="120"/>
                  <a:pt x="1500" y="120"/>
                </a:cubicBezTo>
                <a:close/>
                <a:moveTo>
                  <a:pt x="420" y="1324"/>
                </a:moveTo>
                <a:cubicBezTo>
                  <a:pt x="255" y="1324"/>
                  <a:pt x="120" y="1189"/>
                  <a:pt x="120" y="1024"/>
                </a:cubicBezTo>
                <a:cubicBezTo>
                  <a:pt x="120" y="859"/>
                  <a:pt x="255" y="724"/>
                  <a:pt x="420" y="724"/>
                </a:cubicBezTo>
                <a:cubicBezTo>
                  <a:pt x="585" y="724"/>
                  <a:pt x="720" y="859"/>
                  <a:pt x="720" y="1024"/>
                </a:cubicBezTo>
                <a:cubicBezTo>
                  <a:pt x="720" y="1189"/>
                  <a:pt x="585" y="1324"/>
                  <a:pt x="420" y="1324"/>
                </a:cubicBezTo>
                <a:close/>
                <a:moveTo>
                  <a:pt x="1500" y="1568"/>
                </a:moveTo>
                <a:cubicBezTo>
                  <a:pt x="1599" y="1568"/>
                  <a:pt x="1680" y="1649"/>
                  <a:pt x="1680" y="1748"/>
                </a:cubicBezTo>
                <a:cubicBezTo>
                  <a:pt x="1680" y="1847"/>
                  <a:pt x="1599" y="1928"/>
                  <a:pt x="1500" y="1928"/>
                </a:cubicBezTo>
                <a:cubicBezTo>
                  <a:pt x="1401" y="1928"/>
                  <a:pt x="1320" y="1847"/>
                  <a:pt x="1320" y="1748"/>
                </a:cubicBezTo>
                <a:cubicBezTo>
                  <a:pt x="1320" y="1649"/>
                  <a:pt x="1401" y="1568"/>
                  <a:pt x="1500" y="15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03" name="Freeform 374"/>
          <p:cNvSpPr>
            <a:spLocks noEditPoints="1"/>
          </p:cNvSpPr>
          <p:nvPr/>
        </p:nvSpPr>
        <p:spPr bwMode="auto">
          <a:xfrm>
            <a:off x="9624393" y="5260741"/>
            <a:ext cx="392535" cy="392299"/>
          </a:xfrm>
          <a:custGeom>
            <a:avLst/>
            <a:gdLst>
              <a:gd name="T0" fmla="*/ 544 w 2048"/>
              <a:gd name="T1" fmla="*/ 1928 h 2048"/>
              <a:gd name="T2" fmla="*/ 544 w 2048"/>
              <a:gd name="T3" fmla="*/ 2048 h 2048"/>
              <a:gd name="T4" fmla="*/ 1564 w 2048"/>
              <a:gd name="T5" fmla="*/ 1988 h 2048"/>
              <a:gd name="T6" fmla="*/ 1307 w 2048"/>
              <a:gd name="T7" fmla="*/ 1928 h 2048"/>
              <a:gd name="T8" fmla="*/ 1868 w 2048"/>
              <a:gd name="T9" fmla="*/ 1684 h 2048"/>
              <a:gd name="T10" fmla="*/ 2048 w 2048"/>
              <a:gd name="T11" fmla="*/ 180 h 2048"/>
              <a:gd name="T12" fmla="*/ 180 w 2048"/>
              <a:gd name="T13" fmla="*/ 0 h 2048"/>
              <a:gd name="T14" fmla="*/ 0 w 2048"/>
              <a:gd name="T15" fmla="*/ 1504 h 2048"/>
              <a:gd name="T16" fmla="*/ 821 w 2048"/>
              <a:gd name="T17" fmla="*/ 1684 h 2048"/>
              <a:gd name="T18" fmla="*/ 867 w 2048"/>
              <a:gd name="T19" fmla="*/ 1928 h 2048"/>
              <a:gd name="T20" fmla="*/ 1101 w 2048"/>
              <a:gd name="T21" fmla="*/ 1684 h 2048"/>
              <a:gd name="T22" fmla="*/ 867 w 2048"/>
              <a:gd name="T23" fmla="*/ 1928 h 2048"/>
              <a:gd name="T24" fmla="*/ 180 w 2048"/>
              <a:gd name="T25" fmla="*/ 120 h 2048"/>
              <a:gd name="T26" fmla="*/ 1928 w 2048"/>
              <a:gd name="T27" fmla="*/ 180 h 2048"/>
              <a:gd name="T28" fmla="*/ 120 w 2048"/>
              <a:gd name="T29" fmla="*/ 1204 h 2048"/>
              <a:gd name="T30" fmla="*/ 180 w 2048"/>
              <a:gd name="T31" fmla="*/ 1564 h 2048"/>
              <a:gd name="T32" fmla="*/ 120 w 2048"/>
              <a:gd name="T33" fmla="*/ 1324 h 2048"/>
              <a:gd name="T34" fmla="*/ 1928 w 2048"/>
              <a:gd name="T35" fmla="*/ 1504 h 2048"/>
              <a:gd name="T36" fmla="*/ 180 w 2048"/>
              <a:gd name="T37" fmla="*/ 1564 h 2048"/>
              <a:gd name="T38" fmla="*/ 656 w 2048"/>
              <a:gd name="T39" fmla="*/ 844 h 2048"/>
              <a:gd name="T40" fmla="*/ 1204 w 2048"/>
              <a:gd name="T41" fmla="*/ 904 h 2048"/>
              <a:gd name="T42" fmla="*/ 604 w 2048"/>
              <a:gd name="T43" fmla="*/ 964 h 2048"/>
              <a:gd name="T44" fmla="*/ 544 w 2048"/>
              <a:gd name="T45" fmla="*/ 1084 h 2048"/>
              <a:gd name="T46" fmla="*/ 484 w 2048"/>
              <a:gd name="T47" fmla="*/ 964 h 2048"/>
              <a:gd name="T48" fmla="*/ 364 w 2048"/>
              <a:gd name="T49" fmla="*/ 904 h 2048"/>
              <a:gd name="T50" fmla="*/ 484 w 2048"/>
              <a:gd name="T51" fmla="*/ 844 h 2048"/>
              <a:gd name="T52" fmla="*/ 544 w 2048"/>
              <a:gd name="T53" fmla="*/ 244 h 2048"/>
              <a:gd name="T54" fmla="*/ 604 w 2048"/>
              <a:gd name="T55" fmla="*/ 706 h 2048"/>
              <a:gd name="T56" fmla="*/ 778 w 2048"/>
              <a:gd name="T57" fmla="*/ 484 h 2048"/>
              <a:gd name="T58" fmla="*/ 895 w 2048"/>
              <a:gd name="T59" fmla="*/ 570 h 2048"/>
              <a:gd name="T60" fmla="*/ 1177 w 2048"/>
              <a:gd name="T61" fmla="*/ 254 h 2048"/>
              <a:gd name="T62" fmla="*/ 954 w 2048"/>
              <a:gd name="T63" fmla="*/ 697 h 2048"/>
              <a:gd name="T64" fmla="*/ 862 w 2048"/>
              <a:gd name="T65" fmla="*/ 706 h 2048"/>
              <a:gd name="T66" fmla="*/ 1684 w 2048"/>
              <a:gd name="T67" fmla="*/ 304 h 2048"/>
              <a:gd name="T68" fmla="*/ 1384 w 2048"/>
              <a:gd name="T69" fmla="*/ 364 h 2048"/>
              <a:gd name="T70" fmla="*/ 1384 w 2048"/>
              <a:gd name="T71" fmla="*/ 244 h 2048"/>
              <a:gd name="T72" fmla="*/ 1684 w 2048"/>
              <a:gd name="T73" fmla="*/ 304 h 2048"/>
              <a:gd name="T74" fmla="*/ 1624 w 2048"/>
              <a:gd name="T75" fmla="*/ 604 h 2048"/>
              <a:gd name="T76" fmla="*/ 1324 w 2048"/>
              <a:gd name="T77" fmla="*/ 544 h 2048"/>
              <a:gd name="T78" fmla="*/ 1624 w 2048"/>
              <a:gd name="T79" fmla="*/ 484 h 2048"/>
              <a:gd name="T80" fmla="*/ 1684 w 2048"/>
              <a:gd name="T81" fmla="*/ 784 h 2048"/>
              <a:gd name="T82" fmla="*/ 1384 w 2048"/>
              <a:gd name="T83" fmla="*/ 844 h 2048"/>
              <a:gd name="T84" fmla="*/ 1384 w 2048"/>
              <a:gd name="T85" fmla="*/ 724 h 2048"/>
              <a:gd name="T86" fmla="*/ 1684 w 2048"/>
              <a:gd name="T87" fmla="*/ 784 h 2048"/>
              <a:gd name="T88" fmla="*/ 1624 w 2048"/>
              <a:gd name="T89" fmla="*/ 1084 h 2048"/>
              <a:gd name="T90" fmla="*/ 1324 w 2048"/>
              <a:gd name="T91" fmla="*/ 1024 h 2048"/>
              <a:gd name="T92" fmla="*/ 1624 w 2048"/>
              <a:gd name="T93" fmla="*/ 964 h 2048"/>
              <a:gd name="T94" fmla="*/ 1144 w 2048"/>
              <a:gd name="T95" fmla="*/ 1444 h 2048"/>
              <a:gd name="T96" fmla="*/ 964 w 2048"/>
              <a:gd name="T97" fmla="*/ 1504 h 2048"/>
              <a:gd name="T98" fmla="*/ 964 w 2048"/>
              <a:gd name="T99" fmla="*/ 1384 h 2048"/>
              <a:gd name="T100" fmla="*/ 1144 w 2048"/>
              <a:gd name="T101" fmla="*/ 144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048" h="2048">
                <a:moveTo>
                  <a:pt x="741" y="1928"/>
                </a:moveTo>
                <a:cubicBezTo>
                  <a:pt x="544" y="1928"/>
                  <a:pt x="544" y="1928"/>
                  <a:pt x="544" y="1928"/>
                </a:cubicBezTo>
                <a:cubicBezTo>
                  <a:pt x="511" y="1928"/>
                  <a:pt x="484" y="1955"/>
                  <a:pt x="484" y="1988"/>
                </a:cubicBezTo>
                <a:cubicBezTo>
                  <a:pt x="484" y="2021"/>
                  <a:pt x="511" y="2048"/>
                  <a:pt x="544" y="2048"/>
                </a:cubicBezTo>
                <a:cubicBezTo>
                  <a:pt x="1504" y="2048"/>
                  <a:pt x="1504" y="2048"/>
                  <a:pt x="1504" y="2048"/>
                </a:cubicBezTo>
                <a:cubicBezTo>
                  <a:pt x="1537" y="2048"/>
                  <a:pt x="1564" y="2021"/>
                  <a:pt x="1564" y="1988"/>
                </a:cubicBezTo>
                <a:cubicBezTo>
                  <a:pt x="1564" y="1955"/>
                  <a:pt x="1537" y="1928"/>
                  <a:pt x="1504" y="1928"/>
                </a:cubicBezTo>
                <a:cubicBezTo>
                  <a:pt x="1307" y="1928"/>
                  <a:pt x="1307" y="1928"/>
                  <a:pt x="1307" y="1928"/>
                </a:cubicBezTo>
                <a:cubicBezTo>
                  <a:pt x="1227" y="1684"/>
                  <a:pt x="1227" y="1684"/>
                  <a:pt x="1227" y="1684"/>
                </a:cubicBezTo>
                <a:cubicBezTo>
                  <a:pt x="1868" y="1684"/>
                  <a:pt x="1868" y="1684"/>
                  <a:pt x="1868" y="1684"/>
                </a:cubicBezTo>
                <a:cubicBezTo>
                  <a:pt x="1967" y="1684"/>
                  <a:pt x="2048" y="1603"/>
                  <a:pt x="2048" y="1504"/>
                </a:cubicBezTo>
                <a:cubicBezTo>
                  <a:pt x="2048" y="180"/>
                  <a:pt x="2048" y="180"/>
                  <a:pt x="2048" y="180"/>
                </a:cubicBezTo>
                <a:cubicBezTo>
                  <a:pt x="2048" y="81"/>
                  <a:pt x="1967" y="0"/>
                  <a:pt x="1868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1"/>
                  <a:pt x="0" y="180"/>
                </a:cubicBezTo>
                <a:cubicBezTo>
                  <a:pt x="0" y="1504"/>
                  <a:pt x="0" y="1504"/>
                  <a:pt x="0" y="1504"/>
                </a:cubicBezTo>
                <a:cubicBezTo>
                  <a:pt x="0" y="1603"/>
                  <a:pt x="81" y="1684"/>
                  <a:pt x="180" y="1684"/>
                </a:cubicBezTo>
                <a:cubicBezTo>
                  <a:pt x="821" y="1684"/>
                  <a:pt x="821" y="1684"/>
                  <a:pt x="821" y="1684"/>
                </a:cubicBezTo>
                <a:lnTo>
                  <a:pt x="741" y="1928"/>
                </a:lnTo>
                <a:close/>
                <a:moveTo>
                  <a:pt x="867" y="1928"/>
                </a:moveTo>
                <a:cubicBezTo>
                  <a:pt x="947" y="1684"/>
                  <a:pt x="947" y="1684"/>
                  <a:pt x="947" y="1684"/>
                </a:cubicBezTo>
                <a:cubicBezTo>
                  <a:pt x="1101" y="1684"/>
                  <a:pt x="1101" y="1684"/>
                  <a:pt x="1101" y="1684"/>
                </a:cubicBezTo>
                <a:cubicBezTo>
                  <a:pt x="1181" y="1928"/>
                  <a:pt x="1181" y="1928"/>
                  <a:pt x="1181" y="1928"/>
                </a:cubicBezTo>
                <a:lnTo>
                  <a:pt x="867" y="1928"/>
                </a:lnTo>
                <a:close/>
                <a:moveTo>
                  <a:pt x="120" y="180"/>
                </a:moveTo>
                <a:cubicBezTo>
                  <a:pt x="120" y="147"/>
                  <a:pt x="147" y="120"/>
                  <a:pt x="180" y="120"/>
                </a:cubicBezTo>
                <a:cubicBezTo>
                  <a:pt x="1868" y="120"/>
                  <a:pt x="1868" y="120"/>
                  <a:pt x="1868" y="120"/>
                </a:cubicBezTo>
                <a:cubicBezTo>
                  <a:pt x="1901" y="120"/>
                  <a:pt x="1928" y="147"/>
                  <a:pt x="1928" y="180"/>
                </a:cubicBezTo>
                <a:cubicBezTo>
                  <a:pt x="1928" y="1204"/>
                  <a:pt x="1928" y="1204"/>
                  <a:pt x="1928" y="1204"/>
                </a:cubicBezTo>
                <a:cubicBezTo>
                  <a:pt x="120" y="1204"/>
                  <a:pt x="120" y="1204"/>
                  <a:pt x="120" y="1204"/>
                </a:cubicBezTo>
                <a:lnTo>
                  <a:pt x="120" y="180"/>
                </a:lnTo>
                <a:close/>
                <a:moveTo>
                  <a:pt x="180" y="1564"/>
                </a:moveTo>
                <a:cubicBezTo>
                  <a:pt x="147" y="1564"/>
                  <a:pt x="120" y="1537"/>
                  <a:pt x="120" y="1504"/>
                </a:cubicBezTo>
                <a:cubicBezTo>
                  <a:pt x="120" y="1324"/>
                  <a:pt x="120" y="1324"/>
                  <a:pt x="120" y="1324"/>
                </a:cubicBezTo>
                <a:cubicBezTo>
                  <a:pt x="1928" y="1324"/>
                  <a:pt x="1928" y="1324"/>
                  <a:pt x="1928" y="1324"/>
                </a:cubicBezTo>
                <a:cubicBezTo>
                  <a:pt x="1928" y="1504"/>
                  <a:pt x="1928" y="1504"/>
                  <a:pt x="1928" y="1504"/>
                </a:cubicBezTo>
                <a:cubicBezTo>
                  <a:pt x="1928" y="1537"/>
                  <a:pt x="1901" y="1564"/>
                  <a:pt x="1868" y="1564"/>
                </a:cubicBezTo>
                <a:lnTo>
                  <a:pt x="180" y="1564"/>
                </a:lnTo>
                <a:close/>
                <a:moveTo>
                  <a:pt x="793" y="638"/>
                </a:moveTo>
                <a:cubicBezTo>
                  <a:pt x="656" y="844"/>
                  <a:pt x="656" y="844"/>
                  <a:pt x="656" y="844"/>
                </a:cubicBezTo>
                <a:cubicBezTo>
                  <a:pt x="1144" y="844"/>
                  <a:pt x="1144" y="844"/>
                  <a:pt x="1144" y="844"/>
                </a:cubicBezTo>
                <a:cubicBezTo>
                  <a:pt x="1177" y="844"/>
                  <a:pt x="1204" y="871"/>
                  <a:pt x="1204" y="904"/>
                </a:cubicBezTo>
                <a:cubicBezTo>
                  <a:pt x="1204" y="937"/>
                  <a:pt x="1177" y="964"/>
                  <a:pt x="1144" y="964"/>
                </a:cubicBezTo>
                <a:cubicBezTo>
                  <a:pt x="604" y="964"/>
                  <a:pt x="604" y="964"/>
                  <a:pt x="604" y="964"/>
                </a:cubicBezTo>
                <a:cubicBezTo>
                  <a:pt x="604" y="1024"/>
                  <a:pt x="604" y="1024"/>
                  <a:pt x="604" y="1024"/>
                </a:cubicBezTo>
                <a:cubicBezTo>
                  <a:pt x="604" y="1057"/>
                  <a:pt x="577" y="1084"/>
                  <a:pt x="544" y="1084"/>
                </a:cubicBezTo>
                <a:cubicBezTo>
                  <a:pt x="511" y="1084"/>
                  <a:pt x="484" y="1057"/>
                  <a:pt x="484" y="1024"/>
                </a:cubicBezTo>
                <a:cubicBezTo>
                  <a:pt x="484" y="964"/>
                  <a:pt x="484" y="964"/>
                  <a:pt x="484" y="964"/>
                </a:cubicBezTo>
                <a:cubicBezTo>
                  <a:pt x="424" y="964"/>
                  <a:pt x="424" y="964"/>
                  <a:pt x="424" y="964"/>
                </a:cubicBezTo>
                <a:cubicBezTo>
                  <a:pt x="391" y="964"/>
                  <a:pt x="364" y="937"/>
                  <a:pt x="364" y="904"/>
                </a:cubicBezTo>
                <a:cubicBezTo>
                  <a:pt x="364" y="871"/>
                  <a:pt x="391" y="844"/>
                  <a:pt x="424" y="844"/>
                </a:cubicBezTo>
                <a:cubicBezTo>
                  <a:pt x="484" y="844"/>
                  <a:pt x="484" y="844"/>
                  <a:pt x="484" y="844"/>
                </a:cubicBezTo>
                <a:cubicBezTo>
                  <a:pt x="484" y="304"/>
                  <a:pt x="484" y="304"/>
                  <a:pt x="484" y="304"/>
                </a:cubicBezTo>
                <a:cubicBezTo>
                  <a:pt x="484" y="271"/>
                  <a:pt x="511" y="244"/>
                  <a:pt x="544" y="244"/>
                </a:cubicBezTo>
                <a:cubicBezTo>
                  <a:pt x="577" y="244"/>
                  <a:pt x="604" y="271"/>
                  <a:pt x="604" y="304"/>
                </a:cubicBezTo>
                <a:cubicBezTo>
                  <a:pt x="604" y="706"/>
                  <a:pt x="604" y="706"/>
                  <a:pt x="604" y="706"/>
                </a:cubicBezTo>
                <a:cubicBezTo>
                  <a:pt x="734" y="511"/>
                  <a:pt x="734" y="511"/>
                  <a:pt x="734" y="511"/>
                </a:cubicBezTo>
                <a:cubicBezTo>
                  <a:pt x="744" y="496"/>
                  <a:pt x="760" y="486"/>
                  <a:pt x="778" y="484"/>
                </a:cubicBezTo>
                <a:cubicBezTo>
                  <a:pt x="796" y="482"/>
                  <a:pt x="814" y="489"/>
                  <a:pt x="826" y="502"/>
                </a:cubicBezTo>
                <a:cubicBezTo>
                  <a:pt x="895" y="570"/>
                  <a:pt x="895" y="570"/>
                  <a:pt x="895" y="570"/>
                </a:cubicBezTo>
                <a:cubicBezTo>
                  <a:pt x="1094" y="271"/>
                  <a:pt x="1094" y="271"/>
                  <a:pt x="1094" y="271"/>
                </a:cubicBezTo>
                <a:cubicBezTo>
                  <a:pt x="1112" y="243"/>
                  <a:pt x="1150" y="236"/>
                  <a:pt x="1177" y="254"/>
                </a:cubicBezTo>
                <a:cubicBezTo>
                  <a:pt x="1205" y="272"/>
                  <a:pt x="1212" y="310"/>
                  <a:pt x="1194" y="337"/>
                </a:cubicBezTo>
                <a:cubicBezTo>
                  <a:pt x="954" y="697"/>
                  <a:pt x="954" y="697"/>
                  <a:pt x="954" y="697"/>
                </a:cubicBezTo>
                <a:cubicBezTo>
                  <a:pt x="944" y="712"/>
                  <a:pt x="928" y="722"/>
                  <a:pt x="910" y="724"/>
                </a:cubicBezTo>
                <a:cubicBezTo>
                  <a:pt x="892" y="725"/>
                  <a:pt x="874" y="719"/>
                  <a:pt x="862" y="706"/>
                </a:cubicBezTo>
                <a:lnTo>
                  <a:pt x="793" y="638"/>
                </a:lnTo>
                <a:close/>
                <a:moveTo>
                  <a:pt x="1684" y="304"/>
                </a:moveTo>
                <a:cubicBezTo>
                  <a:pt x="1684" y="337"/>
                  <a:pt x="1657" y="364"/>
                  <a:pt x="1624" y="364"/>
                </a:cubicBezTo>
                <a:cubicBezTo>
                  <a:pt x="1384" y="364"/>
                  <a:pt x="1384" y="364"/>
                  <a:pt x="1384" y="364"/>
                </a:cubicBezTo>
                <a:cubicBezTo>
                  <a:pt x="1351" y="364"/>
                  <a:pt x="1324" y="337"/>
                  <a:pt x="1324" y="304"/>
                </a:cubicBezTo>
                <a:cubicBezTo>
                  <a:pt x="1324" y="271"/>
                  <a:pt x="1351" y="244"/>
                  <a:pt x="1384" y="244"/>
                </a:cubicBezTo>
                <a:cubicBezTo>
                  <a:pt x="1624" y="244"/>
                  <a:pt x="1624" y="244"/>
                  <a:pt x="1624" y="244"/>
                </a:cubicBezTo>
                <a:cubicBezTo>
                  <a:pt x="1657" y="244"/>
                  <a:pt x="1684" y="271"/>
                  <a:pt x="1684" y="304"/>
                </a:cubicBezTo>
                <a:close/>
                <a:moveTo>
                  <a:pt x="1684" y="544"/>
                </a:moveTo>
                <a:cubicBezTo>
                  <a:pt x="1684" y="577"/>
                  <a:pt x="1657" y="604"/>
                  <a:pt x="1624" y="604"/>
                </a:cubicBezTo>
                <a:cubicBezTo>
                  <a:pt x="1384" y="604"/>
                  <a:pt x="1384" y="604"/>
                  <a:pt x="1384" y="604"/>
                </a:cubicBezTo>
                <a:cubicBezTo>
                  <a:pt x="1351" y="604"/>
                  <a:pt x="1324" y="577"/>
                  <a:pt x="1324" y="544"/>
                </a:cubicBezTo>
                <a:cubicBezTo>
                  <a:pt x="1324" y="511"/>
                  <a:pt x="1351" y="484"/>
                  <a:pt x="1384" y="484"/>
                </a:cubicBezTo>
                <a:cubicBezTo>
                  <a:pt x="1624" y="484"/>
                  <a:pt x="1624" y="484"/>
                  <a:pt x="1624" y="484"/>
                </a:cubicBezTo>
                <a:cubicBezTo>
                  <a:pt x="1657" y="484"/>
                  <a:pt x="1684" y="511"/>
                  <a:pt x="1684" y="544"/>
                </a:cubicBezTo>
                <a:close/>
                <a:moveTo>
                  <a:pt x="1684" y="784"/>
                </a:moveTo>
                <a:cubicBezTo>
                  <a:pt x="1684" y="817"/>
                  <a:pt x="1657" y="844"/>
                  <a:pt x="1624" y="844"/>
                </a:cubicBezTo>
                <a:cubicBezTo>
                  <a:pt x="1384" y="844"/>
                  <a:pt x="1384" y="844"/>
                  <a:pt x="1384" y="844"/>
                </a:cubicBezTo>
                <a:cubicBezTo>
                  <a:pt x="1351" y="844"/>
                  <a:pt x="1324" y="817"/>
                  <a:pt x="1324" y="784"/>
                </a:cubicBezTo>
                <a:cubicBezTo>
                  <a:pt x="1324" y="751"/>
                  <a:pt x="1351" y="724"/>
                  <a:pt x="1384" y="724"/>
                </a:cubicBezTo>
                <a:cubicBezTo>
                  <a:pt x="1624" y="724"/>
                  <a:pt x="1624" y="724"/>
                  <a:pt x="1624" y="724"/>
                </a:cubicBezTo>
                <a:cubicBezTo>
                  <a:pt x="1657" y="724"/>
                  <a:pt x="1684" y="751"/>
                  <a:pt x="1684" y="784"/>
                </a:cubicBezTo>
                <a:close/>
                <a:moveTo>
                  <a:pt x="1684" y="1024"/>
                </a:moveTo>
                <a:cubicBezTo>
                  <a:pt x="1684" y="1057"/>
                  <a:pt x="1657" y="1084"/>
                  <a:pt x="1624" y="1084"/>
                </a:cubicBezTo>
                <a:cubicBezTo>
                  <a:pt x="1384" y="1084"/>
                  <a:pt x="1384" y="1084"/>
                  <a:pt x="1384" y="1084"/>
                </a:cubicBezTo>
                <a:cubicBezTo>
                  <a:pt x="1351" y="1084"/>
                  <a:pt x="1324" y="1057"/>
                  <a:pt x="1324" y="1024"/>
                </a:cubicBezTo>
                <a:cubicBezTo>
                  <a:pt x="1324" y="991"/>
                  <a:pt x="1351" y="964"/>
                  <a:pt x="1384" y="964"/>
                </a:cubicBezTo>
                <a:cubicBezTo>
                  <a:pt x="1624" y="964"/>
                  <a:pt x="1624" y="964"/>
                  <a:pt x="1624" y="964"/>
                </a:cubicBezTo>
                <a:cubicBezTo>
                  <a:pt x="1657" y="964"/>
                  <a:pt x="1684" y="991"/>
                  <a:pt x="1684" y="1024"/>
                </a:cubicBezTo>
                <a:close/>
                <a:moveTo>
                  <a:pt x="1144" y="1444"/>
                </a:moveTo>
                <a:cubicBezTo>
                  <a:pt x="1144" y="1477"/>
                  <a:pt x="1117" y="1504"/>
                  <a:pt x="1084" y="1504"/>
                </a:cubicBezTo>
                <a:cubicBezTo>
                  <a:pt x="964" y="1504"/>
                  <a:pt x="964" y="1504"/>
                  <a:pt x="964" y="1504"/>
                </a:cubicBezTo>
                <a:cubicBezTo>
                  <a:pt x="931" y="1504"/>
                  <a:pt x="904" y="1477"/>
                  <a:pt x="904" y="1444"/>
                </a:cubicBezTo>
                <a:cubicBezTo>
                  <a:pt x="904" y="1411"/>
                  <a:pt x="931" y="1384"/>
                  <a:pt x="964" y="1384"/>
                </a:cubicBezTo>
                <a:cubicBezTo>
                  <a:pt x="1084" y="1384"/>
                  <a:pt x="1084" y="1384"/>
                  <a:pt x="1084" y="1384"/>
                </a:cubicBezTo>
                <a:cubicBezTo>
                  <a:pt x="1117" y="1384"/>
                  <a:pt x="1144" y="1411"/>
                  <a:pt x="1144" y="14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04" name="Freeform 347"/>
          <p:cNvSpPr>
            <a:spLocks noEditPoints="1"/>
          </p:cNvSpPr>
          <p:nvPr/>
        </p:nvSpPr>
        <p:spPr bwMode="auto">
          <a:xfrm>
            <a:off x="10349981" y="2560654"/>
            <a:ext cx="392535" cy="393591"/>
          </a:xfrm>
          <a:custGeom>
            <a:avLst/>
            <a:gdLst>
              <a:gd name="T0" fmla="*/ 262 w 2048"/>
              <a:gd name="T1" fmla="*/ 2036 h 2054"/>
              <a:gd name="T2" fmla="*/ 347 w 2048"/>
              <a:gd name="T3" fmla="*/ 2036 h 2054"/>
              <a:gd name="T4" fmla="*/ 1603 w 2048"/>
              <a:gd name="T5" fmla="*/ 1934 h 2054"/>
              <a:gd name="T6" fmla="*/ 1748 w 2048"/>
              <a:gd name="T7" fmla="*/ 2054 h 2054"/>
              <a:gd name="T8" fmla="*/ 1791 w 2048"/>
              <a:gd name="T9" fmla="*/ 1951 h 2054"/>
              <a:gd name="T10" fmla="*/ 1868 w 2048"/>
              <a:gd name="T11" fmla="*/ 1934 h 2054"/>
              <a:gd name="T12" fmla="*/ 2048 w 2048"/>
              <a:gd name="T13" fmla="*/ 550 h 2054"/>
              <a:gd name="T14" fmla="*/ 1048 w 2048"/>
              <a:gd name="T15" fmla="*/ 370 h 2054"/>
              <a:gd name="T16" fmla="*/ 1307 w 2048"/>
              <a:gd name="T17" fmla="*/ 23 h 2054"/>
              <a:gd name="T18" fmla="*/ 904 w 2048"/>
              <a:gd name="T19" fmla="*/ 344 h 2054"/>
              <a:gd name="T20" fmla="*/ 502 w 2048"/>
              <a:gd name="T21" fmla="*/ 23 h 2054"/>
              <a:gd name="T22" fmla="*/ 761 w 2048"/>
              <a:gd name="T23" fmla="*/ 370 h 2054"/>
              <a:gd name="T24" fmla="*/ 0 w 2048"/>
              <a:gd name="T25" fmla="*/ 550 h 2054"/>
              <a:gd name="T26" fmla="*/ 180 w 2048"/>
              <a:gd name="T27" fmla="*/ 1934 h 2054"/>
              <a:gd name="T28" fmla="*/ 262 w 2048"/>
              <a:gd name="T29" fmla="*/ 1951 h 2054"/>
              <a:gd name="T30" fmla="*/ 120 w 2048"/>
              <a:gd name="T31" fmla="*/ 1754 h 2054"/>
              <a:gd name="T32" fmla="*/ 180 w 2048"/>
              <a:gd name="T33" fmla="*/ 490 h 2054"/>
              <a:gd name="T34" fmla="*/ 1928 w 2048"/>
              <a:gd name="T35" fmla="*/ 550 h 2054"/>
              <a:gd name="T36" fmla="*/ 1868 w 2048"/>
              <a:gd name="T37" fmla="*/ 1814 h 2054"/>
              <a:gd name="T38" fmla="*/ 1264 w 2048"/>
              <a:gd name="T39" fmla="*/ 610 h 2054"/>
              <a:gd name="T40" fmla="*/ 244 w 2048"/>
              <a:gd name="T41" fmla="*/ 790 h 2054"/>
              <a:gd name="T42" fmla="*/ 424 w 2048"/>
              <a:gd name="T43" fmla="*/ 1690 h 2054"/>
              <a:gd name="T44" fmla="*/ 1444 w 2048"/>
              <a:gd name="T45" fmla="*/ 1510 h 2054"/>
              <a:gd name="T46" fmla="*/ 1264 w 2048"/>
              <a:gd name="T47" fmla="*/ 610 h 2054"/>
              <a:gd name="T48" fmla="*/ 1264 w 2048"/>
              <a:gd name="T49" fmla="*/ 1570 h 2054"/>
              <a:gd name="T50" fmla="*/ 364 w 2048"/>
              <a:gd name="T51" fmla="*/ 1510 h 2054"/>
              <a:gd name="T52" fmla="*/ 424 w 2048"/>
              <a:gd name="T53" fmla="*/ 730 h 2054"/>
              <a:gd name="T54" fmla="*/ 1324 w 2048"/>
              <a:gd name="T55" fmla="*/ 790 h 2054"/>
              <a:gd name="T56" fmla="*/ 1808 w 2048"/>
              <a:gd name="T57" fmla="*/ 790 h 2054"/>
              <a:gd name="T58" fmla="*/ 1568 w 2048"/>
              <a:gd name="T59" fmla="*/ 790 h 2054"/>
              <a:gd name="T60" fmla="*/ 1808 w 2048"/>
              <a:gd name="T61" fmla="*/ 790 h 2054"/>
              <a:gd name="T62" fmla="*/ 1748 w 2048"/>
              <a:gd name="T63" fmla="*/ 1150 h 2054"/>
              <a:gd name="T64" fmla="*/ 1568 w 2048"/>
              <a:gd name="T65" fmla="*/ 1090 h 2054"/>
              <a:gd name="T66" fmla="*/ 1748 w 2048"/>
              <a:gd name="T67" fmla="*/ 1030 h 2054"/>
              <a:gd name="T68" fmla="*/ 1808 w 2048"/>
              <a:gd name="T69" fmla="*/ 1330 h 2054"/>
              <a:gd name="T70" fmla="*/ 1628 w 2048"/>
              <a:gd name="T71" fmla="*/ 1390 h 2054"/>
              <a:gd name="T72" fmla="*/ 1628 w 2048"/>
              <a:gd name="T73" fmla="*/ 1270 h 2054"/>
              <a:gd name="T74" fmla="*/ 1808 w 2048"/>
              <a:gd name="T75" fmla="*/ 1330 h 2054"/>
              <a:gd name="T76" fmla="*/ 1748 w 2048"/>
              <a:gd name="T77" fmla="*/ 1630 h 2054"/>
              <a:gd name="T78" fmla="*/ 1568 w 2048"/>
              <a:gd name="T79" fmla="*/ 1570 h 2054"/>
              <a:gd name="T80" fmla="*/ 1748 w 2048"/>
              <a:gd name="T81" fmla="*/ 1510 h 20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48" h="2054">
                <a:moveTo>
                  <a:pt x="262" y="1951"/>
                </a:moveTo>
                <a:cubicBezTo>
                  <a:pt x="238" y="1975"/>
                  <a:pt x="238" y="2013"/>
                  <a:pt x="262" y="2036"/>
                </a:cubicBezTo>
                <a:cubicBezTo>
                  <a:pt x="274" y="2048"/>
                  <a:pt x="289" y="2054"/>
                  <a:pt x="304" y="2054"/>
                </a:cubicBezTo>
                <a:cubicBezTo>
                  <a:pt x="320" y="2054"/>
                  <a:pt x="335" y="2048"/>
                  <a:pt x="347" y="2036"/>
                </a:cubicBezTo>
                <a:cubicBezTo>
                  <a:pt x="449" y="1934"/>
                  <a:pt x="449" y="1934"/>
                  <a:pt x="449" y="1934"/>
                </a:cubicBezTo>
                <a:cubicBezTo>
                  <a:pt x="1603" y="1934"/>
                  <a:pt x="1603" y="1934"/>
                  <a:pt x="1603" y="1934"/>
                </a:cubicBezTo>
                <a:cubicBezTo>
                  <a:pt x="1706" y="2036"/>
                  <a:pt x="1706" y="2036"/>
                  <a:pt x="1706" y="2036"/>
                </a:cubicBezTo>
                <a:cubicBezTo>
                  <a:pt x="1718" y="2048"/>
                  <a:pt x="1733" y="2054"/>
                  <a:pt x="1748" y="2054"/>
                </a:cubicBezTo>
                <a:cubicBezTo>
                  <a:pt x="1764" y="2054"/>
                  <a:pt x="1779" y="2048"/>
                  <a:pt x="1791" y="2036"/>
                </a:cubicBezTo>
                <a:cubicBezTo>
                  <a:pt x="1814" y="2013"/>
                  <a:pt x="1814" y="1975"/>
                  <a:pt x="1791" y="1951"/>
                </a:cubicBezTo>
                <a:cubicBezTo>
                  <a:pt x="1773" y="1934"/>
                  <a:pt x="1773" y="1934"/>
                  <a:pt x="1773" y="1934"/>
                </a:cubicBezTo>
                <a:cubicBezTo>
                  <a:pt x="1868" y="1934"/>
                  <a:pt x="1868" y="1934"/>
                  <a:pt x="1868" y="1934"/>
                </a:cubicBezTo>
                <a:cubicBezTo>
                  <a:pt x="1968" y="1934"/>
                  <a:pt x="2048" y="1853"/>
                  <a:pt x="2048" y="1754"/>
                </a:cubicBezTo>
                <a:cubicBezTo>
                  <a:pt x="2048" y="550"/>
                  <a:pt x="2048" y="550"/>
                  <a:pt x="2048" y="550"/>
                </a:cubicBezTo>
                <a:cubicBezTo>
                  <a:pt x="2048" y="451"/>
                  <a:pt x="1968" y="370"/>
                  <a:pt x="1868" y="370"/>
                </a:cubicBezTo>
                <a:cubicBezTo>
                  <a:pt x="1048" y="370"/>
                  <a:pt x="1048" y="370"/>
                  <a:pt x="1048" y="370"/>
                </a:cubicBezTo>
                <a:cubicBezTo>
                  <a:pt x="1307" y="108"/>
                  <a:pt x="1307" y="108"/>
                  <a:pt x="1307" y="108"/>
                </a:cubicBezTo>
                <a:cubicBezTo>
                  <a:pt x="1330" y="84"/>
                  <a:pt x="1330" y="46"/>
                  <a:pt x="1307" y="23"/>
                </a:cubicBezTo>
                <a:cubicBezTo>
                  <a:pt x="1283" y="0"/>
                  <a:pt x="1245" y="0"/>
                  <a:pt x="1222" y="24"/>
                </a:cubicBezTo>
                <a:cubicBezTo>
                  <a:pt x="904" y="344"/>
                  <a:pt x="904" y="344"/>
                  <a:pt x="904" y="344"/>
                </a:cubicBezTo>
                <a:cubicBezTo>
                  <a:pt x="587" y="24"/>
                  <a:pt x="587" y="24"/>
                  <a:pt x="587" y="24"/>
                </a:cubicBezTo>
                <a:cubicBezTo>
                  <a:pt x="564" y="0"/>
                  <a:pt x="526" y="0"/>
                  <a:pt x="502" y="23"/>
                </a:cubicBezTo>
                <a:cubicBezTo>
                  <a:pt x="479" y="46"/>
                  <a:pt x="478" y="84"/>
                  <a:pt x="502" y="108"/>
                </a:cubicBezTo>
                <a:cubicBezTo>
                  <a:pt x="761" y="370"/>
                  <a:pt x="761" y="370"/>
                  <a:pt x="761" y="370"/>
                </a:cubicBezTo>
                <a:cubicBezTo>
                  <a:pt x="180" y="370"/>
                  <a:pt x="180" y="370"/>
                  <a:pt x="180" y="370"/>
                </a:cubicBezTo>
                <a:cubicBezTo>
                  <a:pt x="81" y="370"/>
                  <a:pt x="0" y="451"/>
                  <a:pt x="0" y="550"/>
                </a:cubicBezTo>
                <a:cubicBezTo>
                  <a:pt x="0" y="1754"/>
                  <a:pt x="0" y="1754"/>
                  <a:pt x="0" y="1754"/>
                </a:cubicBezTo>
                <a:cubicBezTo>
                  <a:pt x="0" y="1853"/>
                  <a:pt x="81" y="1934"/>
                  <a:pt x="180" y="1934"/>
                </a:cubicBezTo>
                <a:cubicBezTo>
                  <a:pt x="279" y="1934"/>
                  <a:pt x="279" y="1934"/>
                  <a:pt x="279" y="1934"/>
                </a:cubicBezTo>
                <a:lnTo>
                  <a:pt x="262" y="1951"/>
                </a:lnTo>
                <a:close/>
                <a:moveTo>
                  <a:pt x="180" y="1814"/>
                </a:moveTo>
                <a:cubicBezTo>
                  <a:pt x="147" y="1814"/>
                  <a:pt x="120" y="1787"/>
                  <a:pt x="120" y="1754"/>
                </a:cubicBezTo>
                <a:cubicBezTo>
                  <a:pt x="120" y="550"/>
                  <a:pt x="120" y="550"/>
                  <a:pt x="120" y="550"/>
                </a:cubicBezTo>
                <a:cubicBezTo>
                  <a:pt x="120" y="517"/>
                  <a:pt x="147" y="490"/>
                  <a:pt x="180" y="490"/>
                </a:cubicBezTo>
                <a:cubicBezTo>
                  <a:pt x="1868" y="490"/>
                  <a:pt x="1868" y="490"/>
                  <a:pt x="1868" y="490"/>
                </a:cubicBezTo>
                <a:cubicBezTo>
                  <a:pt x="1901" y="490"/>
                  <a:pt x="1928" y="517"/>
                  <a:pt x="1928" y="550"/>
                </a:cubicBezTo>
                <a:cubicBezTo>
                  <a:pt x="1928" y="1754"/>
                  <a:pt x="1928" y="1754"/>
                  <a:pt x="1928" y="1754"/>
                </a:cubicBezTo>
                <a:cubicBezTo>
                  <a:pt x="1928" y="1787"/>
                  <a:pt x="1901" y="1814"/>
                  <a:pt x="1868" y="1814"/>
                </a:cubicBezTo>
                <a:lnTo>
                  <a:pt x="180" y="1814"/>
                </a:lnTo>
                <a:close/>
                <a:moveTo>
                  <a:pt x="1264" y="610"/>
                </a:moveTo>
                <a:cubicBezTo>
                  <a:pt x="424" y="610"/>
                  <a:pt x="424" y="610"/>
                  <a:pt x="424" y="610"/>
                </a:cubicBezTo>
                <a:cubicBezTo>
                  <a:pt x="325" y="610"/>
                  <a:pt x="244" y="691"/>
                  <a:pt x="244" y="790"/>
                </a:cubicBezTo>
                <a:cubicBezTo>
                  <a:pt x="244" y="1510"/>
                  <a:pt x="244" y="1510"/>
                  <a:pt x="244" y="1510"/>
                </a:cubicBezTo>
                <a:cubicBezTo>
                  <a:pt x="244" y="1609"/>
                  <a:pt x="325" y="1690"/>
                  <a:pt x="424" y="1690"/>
                </a:cubicBezTo>
                <a:cubicBezTo>
                  <a:pt x="1264" y="1690"/>
                  <a:pt x="1264" y="1690"/>
                  <a:pt x="1264" y="1690"/>
                </a:cubicBezTo>
                <a:cubicBezTo>
                  <a:pt x="1364" y="1690"/>
                  <a:pt x="1444" y="1609"/>
                  <a:pt x="1444" y="1510"/>
                </a:cubicBezTo>
                <a:cubicBezTo>
                  <a:pt x="1444" y="790"/>
                  <a:pt x="1444" y="790"/>
                  <a:pt x="1444" y="790"/>
                </a:cubicBezTo>
                <a:cubicBezTo>
                  <a:pt x="1444" y="691"/>
                  <a:pt x="1364" y="610"/>
                  <a:pt x="1264" y="610"/>
                </a:cubicBezTo>
                <a:close/>
                <a:moveTo>
                  <a:pt x="1324" y="1510"/>
                </a:moveTo>
                <a:cubicBezTo>
                  <a:pt x="1324" y="1543"/>
                  <a:pt x="1297" y="1570"/>
                  <a:pt x="1264" y="1570"/>
                </a:cubicBezTo>
                <a:cubicBezTo>
                  <a:pt x="424" y="1570"/>
                  <a:pt x="424" y="1570"/>
                  <a:pt x="424" y="1570"/>
                </a:cubicBezTo>
                <a:cubicBezTo>
                  <a:pt x="391" y="1570"/>
                  <a:pt x="364" y="1543"/>
                  <a:pt x="364" y="1510"/>
                </a:cubicBezTo>
                <a:cubicBezTo>
                  <a:pt x="364" y="790"/>
                  <a:pt x="364" y="790"/>
                  <a:pt x="364" y="790"/>
                </a:cubicBezTo>
                <a:cubicBezTo>
                  <a:pt x="364" y="757"/>
                  <a:pt x="391" y="730"/>
                  <a:pt x="424" y="730"/>
                </a:cubicBezTo>
                <a:cubicBezTo>
                  <a:pt x="1264" y="730"/>
                  <a:pt x="1264" y="730"/>
                  <a:pt x="1264" y="730"/>
                </a:cubicBezTo>
                <a:cubicBezTo>
                  <a:pt x="1297" y="730"/>
                  <a:pt x="1324" y="757"/>
                  <a:pt x="1324" y="790"/>
                </a:cubicBezTo>
                <a:lnTo>
                  <a:pt x="1324" y="1510"/>
                </a:lnTo>
                <a:close/>
                <a:moveTo>
                  <a:pt x="1808" y="790"/>
                </a:moveTo>
                <a:cubicBezTo>
                  <a:pt x="1808" y="856"/>
                  <a:pt x="1755" y="910"/>
                  <a:pt x="1688" y="910"/>
                </a:cubicBezTo>
                <a:cubicBezTo>
                  <a:pt x="1622" y="910"/>
                  <a:pt x="1568" y="856"/>
                  <a:pt x="1568" y="790"/>
                </a:cubicBezTo>
                <a:cubicBezTo>
                  <a:pt x="1568" y="724"/>
                  <a:pt x="1622" y="670"/>
                  <a:pt x="1688" y="670"/>
                </a:cubicBezTo>
                <a:cubicBezTo>
                  <a:pt x="1755" y="670"/>
                  <a:pt x="1808" y="724"/>
                  <a:pt x="1808" y="790"/>
                </a:cubicBezTo>
                <a:close/>
                <a:moveTo>
                  <a:pt x="1808" y="1090"/>
                </a:moveTo>
                <a:cubicBezTo>
                  <a:pt x="1808" y="1123"/>
                  <a:pt x="1781" y="1150"/>
                  <a:pt x="1748" y="1150"/>
                </a:cubicBezTo>
                <a:cubicBezTo>
                  <a:pt x="1628" y="1150"/>
                  <a:pt x="1628" y="1150"/>
                  <a:pt x="1628" y="1150"/>
                </a:cubicBezTo>
                <a:cubicBezTo>
                  <a:pt x="1595" y="1150"/>
                  <a:pt x="1568" y="1123"/>
                  <a:pt x="1568" y="1090"/>
                </a:cubicBezTo>
                <a:cubicBezTo>
                  <a:pt x="1568" y="1057"/>
                  <a:pt x="1595" y="1030"/>
                  <a:pt x="1628" y="1030"/>
                </a:cubicBezTo>
                <a:cubicBezTo>
                  <a:pt x="1748" y="1030"/>
                  <a:pt x="1748" y="1030"/>
                  <a:pt x="1748" y="1030"/>
                </a:cubicBezTo>
                <a:cubicBezTo>
                  <a:pt x="1781" y="1030"/>
                  <a:pt x="1808" y="1057"/>
                  <a:pt x="1808" y="1090"/>
                </a:cubicBezTo>
                <a:close/>
                <a:moveTo>
                  <a:pt x="1808" y="1330"/>
                </a:moveTo>
                <a:cubicBezTo>
                  <a:pt x="1808" y="1363"/>
                  <a:pt x="1781" y="1390"/>
                  <a:pt x="1748" y="1390"/>
                </a:cubicBezTo>
                <a:cubicBezTo>
                  <a:pt x="1628" y="1390"/>
                  <a:pt x="1628" y="1390"/>
                  <a:pt x="1628" y="1390"/>
                </a:cubicBezTo>
                <a:cubicBezTo>
                  <a:pt x="1595" y="1390"/>
                  <a:pt x="1568" y="1363"/>
                  <a:pt x="1568" y="1330"/>
                </a:cubicBezTo>
                <a:cubicBezTo>
                  <a:pt x="1568" y="1297"/>
                  <a:pt x="1595" y="1270"/>
                  <a:pt x="1628" y="1270"/>
                </a:cubicBezTo>
                <a:cubicBezTo>
                  <a:pt x="1748" y="1270"/>
                  <a:pt x="1748" y="1270"/>
                  <a:pt x="1748" y="1270"/>
                </a:cubicBezTo>
                <a:cubicBezTo>
                  <a:pt x="1781" y="1270"/>
                  <a:pt x="1808" y="1297"/>
                  <a:pt x="1808" y="1330"/>
                </a:cubicBezTo>
                <a:close/>
                <a:moveTo>
                  <a:pt x="1808" y="1570"/>
                </a:moveTo>
                <a:cubicBezTo>
                  <a:pt x="1808" y="1603"/>
                  <a:pt x="1781" y="1630"/>
                  <a:pt x="1748" y="1630"/>
                </a:cubicBezTo>
                <a:cubicBezTo>
                  <a:pt x="1628" y="1630"/>
                  <a:pt x="1628" y="1630"/>
                  <a:pt x="1628" y="1630"/>
                </a:cubicBezTo>
                <a:cubicBezTo>
                  <a:pt x="1595" y="1630"/>
                  <a:pt x="1568" y="1603"/>
                  <a:pt x="1568" y="1570"/>
                </a:cubicBezTo>
                <a:cubicBezTo>
                  <a:pt x="1568" y="1537"/>
                  <a:pt x="1595" y="1510"/>
                  <a:pt x="1628" y="1510"/>
                </a:cubicBezTo>
                <a:cubicBezTo>
                  <a:pt x="1748" y="1510"/>
                  <a:pt x="1748" y="1510"/>
                  <a:pt x="1748" y="1510"/>
                </a:cubicBezTo>
                <a:cubicBezTo>
                  <a:pt x="1781" y="1510"/>
                  <a:pt x="1808" y="1537"/>
                  <a:pt x="1808" y="15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05" name="Freeform 354"/>
          <p:cNvSpPr>
            <a:spLocks noEditPoints="1"/>
          </p:cNvSpPr>
          <p:nvPr/>
        </p:nvSpPr>
        <p:spPr bwMode="auto">
          <a:xfrm>
            <a:off x="10350041" y="3236029"/>
            <a:ext cx="392417" cy="392417"/>
          </a:xfrm>
          <a:custGeom>
            <a:avLst/>
            <a:gdLst>
              <a:gd name="T0" fmla="*/ 2048 w 2048"/>
              <a:gd name="T1" fmla="*/ 180 h 2048"/>
              <a:gd name="T2" fmla="*/ 180 w 2048"/>
              <a:gd name="T3" fmla="*/ 0 h 2048"/>
              <a:gd name="T4" fmla="*/ 0 w 2048"/>
              <a:gd name="T5" fmla="*/ 1868 h 2048"/>
              <a:gd name="T6" fmla="*/ 1868 w 2048"/>
              <a:gd name="T7" fmla="*/ 2048 h 2048"/>
              <a:gd name="T8" fmla="*/ 120 w 2048"/>
              <a:gd name="T9" fmla="*/ 180 h 2048"/>
              <a:gd name="T10" fmla="*/ 1868 w 2048"/>
              <a:gd name="T11" fmla="*/ 120 h 2048"/>
              <a:gd name="T12" fmla="*/ 1928 w 2048"/>
              <a:gd name="T13" fmla="*/ 484 h 2048"/>
              <a:gd name="T14" fmla="*/ 120 w 2048"/>
              <a:gd name="T15" fmla="*/ 180 h 2048"/>
              <a:gd name="T16" fmla="*/ 120 w 2048"/>
              <a:gd name="T17" fmla="*/ 604 h 2048"/>
              <a:gd name="T18" fmla="*/ 1928 w 2048"/>
              <a:gd name="T19" fmla="*/ 1868 h 2048"/>
              <a:gd name="T20" fmla="*/ 180 w 2048"/>
              <a:gd name="T21" fmla="*/ 1928 h 2048"/>
              <a:gd name="T22" fmla="*/ 794 w 2048"/>
              <a:gd name="T23" fmla="*/ 1238 h 2048"/>
              <a:gd name="T24" fmla="*/ 1144 w 2048"/>
              <a:gd name="T25" fmla="*/ 1444 h 2048"/>
              <a:gd name="T26" fmla="*/ 1144 w 2048"/>
              <a:gd name="T27" fmla="*/ 1564 h 2048"/>
              <a:gd name="T28" fmla="*/ 604 w 2048"/>
              <a:gd name="T29" fmla="*/ 1624 h 2048"/>
              <a:gd name="T30" fmla="*/ 484 w 2048"/>
              <a:gd name="T31" fmla="*/ 1624 h 2048"/>
              <a:gd name="T32" fmla="*/ 424 w 2048"/>
              <a:gd name="T33" fmla="*/ 1564 h 2048"/>
              <a:gd name="T34" fmla="*/ 424 w 2048"/>
              <a:gd name="T35" fmla="*/ 1444 h 2048"/>
              <a:gd name="T36" fmla="*/ 484 w 2048"/>
              <a:gd name="T37" fmla="*/ 904 h 2048"/>
              <a:gd name="T38" fmla="*/ 604 w 2048"/>
              <a:gd name="T39" fmla="*/ 904 h 2048"/>
              <a:gd name="T40" fmla="*/ 734 w 2048"/>
              <a:gd name="T41" fmla="*/ 1111 h 2048"/>
              <a:gd name="T42" fmla="*/ 827 w 2048"/>
              <a:gd name="T43" fmla="*/ 1102 h 2048"/>
              <a:gd name="T44" fmla="*/ 1094 w 2048"/>
              <a:gd name="T45" fmla="*/ 871 h 2048"/>
              <a:gd name="T46" fmla="*/ 1194 w 2048"/>
              <a:gd name="T47" fmla="*/ 937 h 2048"/>
              <a:gd name="T48" fmla="*/ 910 w 2048"/>
              <a:gd name="T49" fmla="*/ 1324 h 2048"/>
              <a:gd name="T50" fmla="*/ 794 w 2048"/>
              <a:gd name="T51" fmla="*/ 1238 h 2048"/>
              <a:gd name="T52" fmla="*/ 304 w 2048"/>
              <a:gd name="T53" fmla="*/ 360 h 2048"/>
              <a:gd name="T54" fmla="*/ 304 w 2048"/>
              <a:gd name="T55" fmla="*/ 240 h 2048"/>
              <a:gd name="T56" fmla="*/ 604 w 2048"/>
              <a:gd name="T57" fmla="*/ 300 h 2048"/>
              <a:gd name="T58" fmla="*/ 484 w 2048"/>
              <a:gd name="T59" fmla="*/ 300 h 2048"/>
              <a:gd name="T60" fmla="*/ 604 w 2048"/>
              <a:gd name="T61" fmla="*/ 300 h 2048"/>
              <a:gd name="T62" fmla="*/ 784 w 2048"/>
              <a:gd name="T63" fmla="*/ 360 h 2048"/>
              <a:gd name="T64" fmla="*/ 784 w 2048"/>
              <a:gd name="T65" fmla="*/ 240 h 2048"/>
              <a:gd name="T66" fmla="*/ 1808 w 2048"/>
              <a:gd name="T67" fmla="*/ 300 h 2048"/>
              <a:gd name="T68" fmla="*/ 1264 w 2048"/>
              <a:gd name="T69" fmla="*/ 360 h 2048"/>
              <a:gd name="T70" fmla="*/ 1264 w 2048"/>
              <a:gd name="T71" fmla="*/ 240 h 2048"/>
              <a:gd name="T72" fmla="*/ 1808 w 2048"/>
              <a:gd name="T73" fmla="*/ 300 h 2048"/>
              <a:gd name="T74" fmla="*/ 1624 w 2048"/>
              <a:gd name="T75" fmla="*/ 964 h 2048"/>
              <a:gd name="T76" fmla="*/ 1324 w 2048"/>
              <a:gd name="T77" fmla="*/ 904 h 2048"/>
              <a:gd name="T78" fmla="*/ 1624 w 2048"/>
              <a:gd name="T79" fmla="*/ 844 h 2048"/>
              <a:gd name="T80" fmla="*/ 1684 w 2048"/>
              <a:gd name="T81" fmla="*/ 1144 h 2048"/>
              <a:gd name="T82" fmla="*/ 1384 w 2048"/>
              <a:gd name="T83" fmla="*/ 1204 h 2048"/>
              <a:gd name="T84" fmla="*/ 1384 w 2048"/>
              <a:gd name="T85" fmla="*/ 1084 h 2048"/>
              <a:gd name="T86" fmla="*/ 1684 w 2048"/>
              <a:gd name="T87" fmla="*/ 1144 h 2048"/>
              <a:gd name="T88" fmla="*/ 1624 w 2048"/>
              <a:gd name="T89" fmla="*/ 1444 h 2048"/>
              <a:gd name="T90" fmla="*/ 1324 w 2048"/>
              <a:gd name="T91" fmla="*/ 1384 h 2048"/>
              <a:gd name="T92" fmla="*/ 1624 w 2048"/>
              <a:gd name="T93" fmla="*/ 1324 h 2048"/>
              <a:gd name="T94" fmla="*/ 1684 w 2048"/>
              <a:gd name="T95" fmla="*/ 1624 h 2048"/>
              <a:gd name="T96" fmla="*/ 1384 w 2048"/>
              <a:gd name="T97" fmla="*/ 1684 h 2048"/>
              <a:gd name="T98" fmla="*/ 1384 w 2048"/>
              <a:gd name="T99" fmla="*/ 1564 h 2048"/>
              <a:gd name="T100" fmla="*/ 1684 w 2048"/>
              <a:gd name="T101" fmla="*/ 162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048" h="2048">
                <a:moveTo>
                  <a:pt x="2048" y="1868"/>
                </a:moveTo>
                <a:cubicBezTo>
                  <a:pt x="2048" y="180"/>
                  <a:pt x="2048" y="180"/>
                  <a:pt x="2048" y="180"/>
                </a:cubicBezTo>
                <a:cubicBezTo>
                  <a:pt x="2048" y="81"/>
                  <a:pt x="1968" y="0"/>
                  <a:pt x="1868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1"/>
                  <a:pt x="0" y="180"/>
                </a:cubicBezTo>
                <a:cubicBezTo>
                  <a:pt x="0" y="1868"/>
                  <a:pt x="0" y="1868"/>
                  <a:pt x="0" y="1868"/>
                </a:cubicBezTo>
                <a:cubicBezTo>
                  <a:pt x="0" y="1967"/>
                  <a:pt x="81" y="2048"/>
                  <a:pt x="180" y="2048"/>
                </a:cubicBezTo>
                <a:cubicBezTo>
                  <a:pt x="1868" y="2048"/>
                  <a:pt x="1868" y="2048"/>
                  <a:pt x="1868" y="2048"/>
                </a:cubicBezTo>
                <a:cubicBezTo>
                  <a:pt x="1968" y="2048"/>
                  <a:pt x="2048" y="1967"/>
                  <a:pt x="2048" y="1868"/>
                </a:cubicBezTo>
                <a:close/>
                <a:moveTo>
                  <a:pt x="120" y="180"/>
                </a:moveTo>
                <a:cubicBezTo>
                  <a:pt x="120" y="147"/>
                  <a:pt x="147" y="120"/>
                  <a:pt x="180" y="120"/>
                </a:cubicBezTo>
                <a:cubicBezTo>
                  <a:pt x="1868" y="120"/>
                  <a:pt x="1868" y="120"/>
                  <a:pt x="1868" y="120"/>
                </a:cubicBezTo>
                <a:cubicBezTo>
                  <a:pt x="1901" y="120"/>
                  <a:pt x="1928" y="147"/>
                  <a:pt x="1928" y="180"/>
                </a:cubicBezTo>
                <a:cubicBezTo>
                  <a:pt x="1928" y="484"/>
                  <a:pt x="1928" y="484"/>
                  <a:pt x="1928" y="484"/>
                </a:cubicBezTo>
                <a:cubicBezTo>
                  <a:pt x="120" y="484"/>
                  <a:pt x="120" y="484"/>
                  <a:pt x="120" y="484"/>
                </a:cubicBezTo>
                <a:lnTo>
                  <a:pt x="120" y="180"/>
                </a:lnTo>
                <a:close/>
                <a:moveTo>
                  <a:pt x="120" y="1868"/>
                </a:moveTo>
                <a:cubicBezTo>
                  <a:pt x="120" y="604"/>
                  <a:pt x="120" y="604"/>
                  <a:pt x="120" y="604"/>
                </a:cubicBezTo>
                <a:cubicBezTo>
                  <a:pt x="1928" y="604"/>
                  <a:pt x="1928" y="604"/>
                  <a:pt x="1928" y="604"/>
                </a:cubicBezTo>
                <a:cubicBezTo>
                  <a:pt x="1928" y="1868"/>
                  <a:pt x="1928" y="1868"/>
                  <a:pt x="1928" y="1868"/>
                </a:cubicBezTo>
                <a:cubicBezTo>
                  <a:pt x="1928" y="1901"/>
                  <a:pt x="1901" y="1928"/>
                  <a:pt x="1868" y="1928"/>
                </a:cubicBezTo>
                <a:cubicBezTo>
                  <a:pt x="180" y="1928"/>
                  <a:pt x="180" y="1928"/>
                  <a:pt x="180" y="1928"/>
                </a:cubicBezTo>
                <a:cubicBezTo>
                  <a:pt x="147" y="1928"/>
                  <a:pt x="120" y="1901"/>
                  <a:pt x="120" y="1868"/>
                </a:cubicBezTo>
                <a:close/>
                <a:moveTo>
                  <a:pt x="794" y="1238"/>
                </a:moveTo>
                <a:cubicBezTo>
                  <a:pt x="656" y="1444"/>
                  <a:pt x="656" y="1444"/>
                  <a:pt x="656" y="1444"/>
                </a:cubicBezTo>
                <a:cubicBezTo>
                  <a:pt x="1144" y="1444"/>
                  <a:pt x="1144" y="1444"/>
                  <a:pt x="1144" y="1444"/>
                </a:cubicBezTo>
                <a:cubicBezTo>
                  <a:pt x="1177" y="1444"/>
                  <a:pt x="1204" y="1471"/>
                  <a:pt x="1204" y="1504"/>
                </a:cubicBezTo>
                <a:cubicBezTo>
                  <a:pt x="1204" y="1537"/>
                  <a:pt x="1177" y="1564"/>
                  <a:pt x="1144" y="1564"/>
                </a:cubicBezTo>
                <a:cubicBezTo>
                  <a:pt x="604" y="1564"/>
                  <a:pt x="604" y="1564"/>
                  <a:pt x="604" y="1564"/>
                </a:cubicBezTo>
                <a:cubicBezTo>
                  <a:pt x="604" y="1624"/>
                  <a:pt x="604" y="1624"/>
                  <a:pt x="604" y="1624"/>
                </a:cubicBezTo>
                <a:cubicBezTo>
                  <a:pt x="604" y="1657"/>
                  <a:pt x="577" y="1684"/>
                  <a:pt x="544" y="1684"/>
                </a:cubicBezTo>
                <a:cubicBezTo>
                  <a:pt x="511" y="1684"/>
                  <a:pt x="484" y="1657"/>
                  <a:pt x="484" y="1624"/>
                </a:cubicBezTo>
                <a:cubicBezTo>
                  <a:pt x="484" y="1564"/>
                  <a:pt x="484" y="1564"/>
                  <a:pt x="484" y="1564"/>
                </a:cubicBezTo>
                <a:cubicBezTo>
                  <a:pt x="424" y="1564"/>
                  <a:pt x="424" y="1564"/>
                  <a:pt x="424" y="1564"/>
                </a:cubicBezTo>
                <a:cubicBezTo>
                  <a:pt x="391" y="1564"/>
                  <a:pt x="364" y="1537"/>
                  <a:pt x="364" y="1504"/>
                </a:cubicBezTo>
                <a:cubicBezTo>
                  <a:pt x="364" y="1471"/>
                  <a:pt x="391" y="1444"/>
                  <a:pt x="424" y="1444"/>
                </a:cubicBezTo>
                <a:cubicBezTo>
                  <a:pt x="484" y="1444"/>
                  <a:pt x="484" y="1444"/>
                  <a:pt x="484" y="1444"/>
                </a:cubicBezTo>
                <a:cubicBezTo>
                  <a:pt x="484" y="904"/>
                  <a:pt x="484" y="904"/>
                  <a:pt x="484" y="904"/>
                </a:cubicBezTo>
                <a:cubicBezTo>
                  <a:pt x="484" y="871"/>
                  <a:pt x="511" y="844"/>
                  <a:pt x="544" y="844"/>
                </a:cubicBezTo>
                <a:cubicBezTo>
                  <a:pt x="577" y="844"/>
                  <a:pt x="604" y="871"/>
                  <a:pt x="604" y="904"/>
                </a:cubicBezTo>
                <a:cubicBezTo>
                  <a:pt x="604" y="1306"/>
                  <a:pt x="604" y="1306"/>
                  <a:pt x="604" y="1306"/>
                </a:cubicBezTo>
                <a:cubicBezTo>
                  <a:pt x="734" y="1111"/>
                  <a:pt x="734" y="1111"/>
                  <a:pt x="734" y="1111"/>
                </a:cubicBezTo>
                <a:cubicBezTo>
                  <a:pt x="744" y="1096"/>
                  <a:pt x="761" y="1086"/>
                  <a:pt x="778" y="1084"/>
                </a:cubicBezTo>
                <a:cubicBezTo>
                  <a:pt x="796" y="1082"/>
                  <a:pt x="814" y="1089"/>
                  <a:pt x="827" y="1102"/>
                </a:cubicBezTo>
                <a:cubicBezTo>
                  <a:pt x="895" y="1170"/>
                  <a:pt x="895" y="1170"/>
                  <a:pt x="895" y="1170"/>
                </a:cubicBezTo>
                <a:cubicBezTo>
                  <a:pt x="1094" y="871"/>
                  <a:pt x="1094" y="871"/>
                  <a:pt x="1094" y="871"/>
                </a:cubicBezTo>
                <a:cubicBezTo>
                  <a:pt x="1113" y="843"/>
                  <a:pt x="1150" y="836"/>
                  <a:pt x="1178" y="854"/>
                </a:cubicBezTo>
                <a:cubicBezTo>
                  <a:pt x="1205" y="872"/>
                  <a:pt x="1213" y="910"/>
                  <a:pt x="1194" y="937"/>
                </a:cubicBezTo>
                <a:cubicBezTo>
                  <a:pt x="954" y="1297"/>
                  <a:pt x="954" y="1297"/>
                  <a:pt x="954" y="1297"/>
                </a:cubicBezTo>
                <a:cubicBezTo>
                  <a:pt x="944" y="1312"/>
                  <a:pt x="928" y="1322"/>
                  <a:pt x="910" y="1324"/>
                </a:cubicBezTo>
                <a:cubicBezTo>
                  <a:pt x="892" y="1325"/>
                  <a:pt x="875" y="1319"/>
                  <a:pt x="862" y="1306"/>
                </a:cubicBezTo>
                <a:lnTo>
                  <a:pt x="794" y="1238"/>
                </a:lnTo>
                <a:close/>
                <a:moveTo>
                  <a:pt x="364" y="300"/>
                </a:moveTo>
                <a:cubicBezTo>
                  <a:pt x="364" y="333"/>
                  <a:pt x="337" y="360"/>
                  <a:pt x="304" y="360"/>
                </a:cubicBezTo>
                <a:cubicBezTo>
                  <a:pt x="271" y="360"/>
                  <a:pt x="244" y="333"/>
                  <a:pt x="244" y="300"/>
                </a:cubicBezTo>
                <a:cubicBezTo>
                  <a:pt x="244" y="267"/>
                  <a:pt x="271" y="240"/>
                  <a:pt x="304" y="240"/>
                </a:cubicBezTo>
                <a:cubicBezTo>
                  <a:pt x="337" y="240"/>
                  <a:pt x="364" y="267"/>
                  <a:pt x="364" y="300"/>
                </a:cubicBezTo>
                <a:close/>
                <a:moveTo>
                  <a:pt x="604" y="300"/>
                </a:moveTo>
                <a:cubicBezTo>
                  <a:pt x="604" y="333"/>
                  <a:pt x="577" y="360"/>
                  <a:pt x="544" y="360"/>
                </a:cubicBezTo>
                <a:cubicBezTo>
                  <a:pt x="511" y="360"/>
                  <a:pt x="484" y="333"/>
                  <a:pt x="484" y="300"/>
                </a:cubicBezTo>
                <a:cubicBezTo>
                  <a:pt x="484" y="267"/>
                  <a:pt x="511" y="240"/>
                  <a:pt x="544" y="240"/>
                </a:cubicBezTo>
                <a:cubicBezTo>
                  <a:pt x="577" y="240"/>
                  <a:pt x="604" y="267"/>
                  <a:pt x="604" y="300"/>
                </a:cubicBezTo>
                <a:close/>
                <a:moveTo>
                  <a:pt x="844" y="300"/>
                </a:moveTo>
                <a:cubicBezTo>
                  <a:pt x="844" y="333"/>
                  <a:pt x="817" y="360"/>
                  <a:pt x="784" y="360"/>
                </a:cubicBezTo>
                <a:cubicBezTo>
                  <a:pt x="751" y="360"/>
                  <a:pt x="724" y="333"/>
                  <a:pt x="724" y="300"/>
                </a:cubicBezTo>
                <a:cubicBezTo>
                  <a:pt x="724" y="267"/>
                  <a:pt x="751" y="240"/>
                  <a:pt x="784" y="240"/>
                </a:cubicBezTo>
                <a:cubicBezTo>
                  <a:pt x="817" y="240"/>
                  <a:pt x="844" y="267"/>
                  <a:pt x="844" y="300"/>
                </a:cubicBezTo>
                <a:close/>
                <a:moveTo>
                  <a:pt x="1808" y="300"/>
                </a:moveTo>
                <a:cubicBezTo>
                  <a:pt x="1808" y="333"/>
                  <a:pt x="1781" y="360"/>
                  <a:pt x="1748" y="360"/>
                </a:cubicBezTo>
                <a:cubicBezTo>
                  <a:pt x="1264" y="360"/>
                  <a:pt x="1264" y="360"/>
                  <a:pt x="1264" y="360"/>
                </a:cubicBezTo>
                <a:cubicBezTo>
                  <a:pt x="1231" y="360"/>
                  <a:pt x="1204" y="333"/>
                  <a:pt x="1204" y="300"/>
                </a:cubicBezTo>
                <a:cubicBezTo>
                  <a:pt x="1204" y="267"/>
                  <a:pt x="1231" y="240"/>
                  <a:pt x="1264" y="240"/>
                </a:cubicBezTo>
                <a:cubicBezTo>
                  <a:pt x="1748" y="240"/>
                  <a:pt x="1748" y="240"/>
                  <a:pt x="1748" y="240"/>
                </a:cubicBezTo>
                <a:cubicBezTo>
                  <a:pt x="1781" y="240"/>
                  <a:pt x="1808" y="267"/>
                  <a:pt x="1808" y="300"/>
                </a:cubicBezTo>
                <a:close/>
                <a:moveTo>
                  <a:pt x="1684" y="904"/>
                </a:moveTo>
                <a:cubicBezTo>
                  <a:pt x="1684" y="937"/>
                  <a:pt x="1657" y="964"/>
                  <a:pt x="1624" y="964"/>
                </a:cubicBezTo>
                <a:cubicBezTo>
                  <a:pt x="1384" y="964"/>
                  <a:pt x="1384" y="964"/>
                  <a:pt x="1384" y="964"/>
                </a:cubicBezTo>
                <a:cubicBezTo>
                  <a:pt x="1351" y="964"/>
                  <a:pt x="1324" y="937"/>
                  <a:pt x="1324" y="904"/>
                </a:cubicBezTo>
                <a:cubicBezTo>
                  <a:pt x="1324" y="871"/>
                  <a:pt x="1351" y="844"/>
                  <a:pt x="1384" y="844"/>
                </a:cubicBezTo>
                <a:cubicBezTo>
                  <a:pt x="1624" y="844"/>
                  <a:pt x="1624" y="844"/>
                  <a:pt x="1624" y="844"/>
                </a:cubicBezTo>
                <a:cubicBezTo>
                  <a:pt x="1657" y="844"/>
                  <a:pt x="1684" y="871"/>
                  <a:pt x="1684" y="904"/>
                </a:cubicBezTo>
                <a:close/>
                <a:moveTo>
                  <a:pt x="1684" y="1144"/>
                </a:moveTo>
                <a:cubicBezTo>
                  <a:pt x="1684" y="1177"/>
                  <a:pt x="1657" y="1204"/>
                  <a:pt x="1624" y="1204"/>
                </a:cubicBezTo>
                <a:cubicBezTo>
                  <a:pt x="1384" y="1204"/>
                  <a:pt x="1384" y="1204"/>
                  <a:pt x="1384" y="1204"/>
                </a:cubicBezTo>
                <a:cubicBezTo>
                  <a:pt x="1351" y="1204"/>
                  <a:pt x="1324" y="1177"/>
                  <a:pt x="1324" y="1144"/>
                </a:cubicBezTo>
                <a:cubicBezTo>
                  <a:pt x="1324" y="1111"/>
                  <a:pt x="1351" y="1084"/>
                  <a:pt x="1384" y="1084"/>
                </a:cubicBezTo>
                <a:cubicBezTo>
                  <a:pt x="1624" y="1084"/>
                  <a:pt x="1624" y="1084"/>
                  <a:pt x="1624" y="1084"/>
                </a:cubicBezTo>
                <a:cubicBezTo>
                  <a:pt x="1657" y="1084"/>
                  <a:pt x="1684" y="1111"/>
                  <a:pt x="1684" y="1144"/>
                </a:cubicBezTo>
                <a:close/>
                <a:moveTo>
                  <a:pt x="1684" y="1384"/>
                </a:moveTo>
                <a:cubicBezTo>
                  <a:pt x="1684" y="1417"/>
                  <a:pt x="1657" y="1444"/>
                  <a:pt x="1624" y="1444"/>
                </a:cubicBezTo>
                <a:cubicBezTo>
                  <a:pt x="1384" y="1444"/>
                  <a:pt x="1384" y="1444"/>
                  <a:pt x="1384" y="1444"/>
                </a:cubicBezTo>
                <a:cubicBezTo>
                  <a:pt x="1351" y="1444"/>
                  <a:pt x="1324" y="1417"/>
                  <a:pt x="1324" y="1384"/>
                </a:cubicBezTo>
                <a:cubicBezTo>
                  <a:pt x="1324" y="1351"/>
                  <a:pt x="1351" y="1324"/>
                  <a:pt x="1384" y="1324"/>
                </a:cubicBezTo>
                <a:cubicBezTo>
                  <a:pt x="1624" y="1324"/>
                  <a:pt x="1624" y="1324"/>
                  <a:pt x="1624" y="1324"/>
                </a:cubicBezTo>
                <a:cubicBezTo>
                  <a:pt x="1657" y="1324"/>
                  <a:pt x="1684" y="1351"/>
                  <a:pt x="1684" y="1384"/>
                </a:cubicBezTo>
                <a:close/>
                <a:moveTo>
                  <a:pt x="1684" y="1624"/>
                </a:moveTo>
                <a:cubicBezTo>
                  <a:pt x="1684" y="1657"/>
                  <a:pt x="1657" y="1684"/>
                  <a:pt x="1624" y="1684"/>
                </a:cubicBezTo>
                <a:cubicBezTo>
                  <a:pt x="1384" y="1684"/>
                  <a:pt x="1384" y="1684"/>
                  <a:pt x="1384" y="1684"/>
                </a:cubicBezTo>
                <a:cubicBezTo>
                  <a:pt x="1351" y="1684"/>
                  <a:pt x="1324" y="1657"/>
                  <a:pt x="1324" y="1624"/>
                </a:cubicBezTo>
                <a:cubicBezTo>
                  <a:pt x="1324" y="1591"/>
                  <a:pt x="1351" y="1564"/>
                  <a:pt x="1384" y="1564"/>
                </a:cubicBezTo>
                <a:cubicBezTo>
                  <a:pt x="1624" y="1564"/>
                  <a:pt x="1624" y="1564"/>
                  <a:pt x="1624" y="1564"/>
                </a:cubicBezTo>
                <a:cubicBezTo>
                  <a:pt x="1657" y="1564"/>
                  <a:pt x="1684" y="1591"/>
                  <a:pt x="1684" y="16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06" name="Freeform 361"/>
          <p:cNvSpPr>
            <a:spLocks noEditPoints="1"/>
          </p:cNvSpPr>
          <p:nvPr/>
        </p:nvSpPr>
        <p:spPr bwMode="auto">
          <a:xfrm>
            <a:off x="10350041" y="3910229"/>
            <a:ext cx="392417" cy="392417"/>
          </a:xfrm>
          <a:custGeom>
            <a:avLst/>
            <a:gdLst>
              <a:gd name="T0" fmla="*/ 844 w 2048"/>
              <a:gd name="T1" fmla="*/ 1868 h 2048"/>
              <a:gd name="T2" fmla="*/ 1204 w 2048"/>
              <a:gd name="T3" fmla="*/ 1868 h 2048"/>
              <a:gd name="T4" fmla="*/ 1084 w 2048"/>
              <a:gd name="T5" fmla="*/ 1564 h 2048"/>
              <a:gd name="T6" fmla="*/ 2048 w 2048"/>
              <a:gd name="T7" fmla="*/ 1504 h 2048"/>
              <a:gd name="T8" fmla="*/ 1928 w 2048"/>
              <a:gd name="T9" fmla="*/ 1444 h 2048"/>
              <a:gd name="T10" fmla="*/ 1988 w 2048"/>
              <a:gd name="T11" fmla="*/ 120 h 2048"/>
              <a:gd name="T12" fmla="*/ 1988 w 2048"/>
              <a:gd name="T13" fmla="*/ 0 h 2048"/>
              <a:gd name="T14" fmla="*/ 0 w 2048"/>
              <a:gd name="T15" fmla="*/ 60 h 2048"/>
              <a:gd name="T16" fmla="*/ 120 w 2048"/>
              <a:gd name="T17" fmla="*/ 120 h 2048"/>
              <a:gd name="T18" fmla="*/ 60 w 2048"/>
              <a:gd name="T19" fmla="*/ 1444 h 2048"/>
              <a:gd name="T20" fmla="*/ 60 w 2048"/>
              <a:gd name="T21" fmla="*/ 1564 h 2048"/>
              <a:gd name="T22" fmla="*/ 964 w 2048"/>
              <a:gd name="T23" fmla="*/ 1698 h 2048"/>
              <a:gd name="T24" fmla="*/ 964 w 2048"/>
              <a:gd name="T25" fmla="*/ 1868 h 2048"/>
              <a:gd name="T26" fmla="*/ 1084 w 2048"/>
              <a:gd name="T27" fmla="*/ 1868 h 2048"/>
              <a:gd name="T28" fmla="*/ 240 w 2048"/>
              <a:gd name="T29" fmla="*/ 120 h 2048"/>
              <a:gd name="T30" fmla="*/ 1808 w 2048"/>
              <a:gd name="T31" fmla="*/ 244 h 2048"/>
              <a:gd name="T32" fmla="*/ 240 w 2048"/>
              <a:gd name="T33" fmla="*/ 120 h 2048"/>
              <a:gd name="T34" fmla="*/ 240 w 2048"/>
              <a:gd name="T35" fmla="*/ 364 h 2048"/>
              <a:gd name="T36" fmla="*/ 1808 w 2048"/>
              <a:gd name="T37" fmla="*/ 1444 h 2048"/>
              <a:gd name="T38" fmla="*/ 794 w 2048"/>
              <a:gd name="T39" fmla="*/ 878 h 2048"/>
              <a:gd name="T40" fmla="*/ 1144 w 2048"/>
              <a:gd name="T41" fmla="*/ 1084 h 2048"/>
              <a:gd name="T42" fmla="*/ 1144 w 2048"/>
              <a:gd name="T43" fmla="*/ 1204 h 2048"/>
              <a:gd name="T44" fmla="*/ 604 w 2048"/>
              <a:gd name="T45" fmla="*/ 1264 h 2048"/>
              <a:gd name="T46" fmla="*/ 484 w 2048"/>
              <a:gd name="T47" fmla="*/ 1264 h 2048"/>
              <a:gd name="T48" fmla="*/ 424 w 2048"/>
              <a:gd name="T49" fmla="*/ 1204 h 2048"/>
              <a:gd name="T50" fmla="*/ 424 w 2048"/>
              <a:gd name="T51" fmla="*/ 1084 h 2048"/>
              <a:gd name="T52" fmla="*/ 484 w 2048"/>
              <a:gd name="T53" fmla="*/ 544 h 2048"/>
              <a:gd name="T54" fmla="*/ 604 w 2048"/>
              <a:gd name="T55" fmla="*/ 544 h 2048"/>
              <a:gd name="T56" fmla="*/ 734 w 2048"/>
              <a:gd name="T57" fmla="*/ 751 h 2048"/>
              <a:gd name="T58" fmla="*/ 827 w 2048"/>
              <a:gd name="T59" fmla="*/ 741 h 2048"/>
              <a:gd name="T60" fmla="*/ 1094 w 2048"/>
              <a:gd name="T61" fmla="*/ 511 h 2048"/>
              <a:gd name="T62" fmla="*/ 1194 w 2048"/>
              <a:gd name="T63" fmla="*/ 577 h 2048"/>
              <a:gd name="T64" fmla="*/ 910 w 2048"/>
              <a:gd name="T65" fmla="*/ 964 h 2048"/>
              <a:gd name="T66" fmla="*/ 794 w 2048"/>
              <a:gd name="T67" fmla="*/ 878 h 2048"/>
              <a:gd name="T68" fmla="*/ 1624 w 2048"/>
              <a:gd name="T69" fmla="*/ 724 h 2048"/>
              <a:gd name="T70" fmla="*/ 1324 w 2048"/>
              <a:gd name="T71" fmla="*/ 664 h 2048"/>
              <a:gd name="T72" fmla="*/ 1624 w 2048"/>
              <a:gd name="T73" fmla="*/ 604 h 2048"/>
              <a:gd name="T74" fmla="*/ 1684 w 2048"/>
              <a:gd name="T75" fmla="*/ 904 h 2048"/>
              <a:gd name="T76" fmla="*/ 1384 w 2048"/>
              <a:gd name="T77" fmla="*/ 964 h 2048"/>
              <a:gd name="T78" fmla="*/ 1384 w 2048"/>
              <a:gd name="T79" fmla="*/ 844 h 2048"/>
              <a:gd name="T80" fmla="*/ 1684 w 2048"/>
              <a:gd name="T81" fmla="*/ 904 h 2048"/>
              <a:gd name="T82" fmla="*/ 1624 w 2048"/>
              <a:gd name="T83" fmla="*/ 1204 h 2048"/>
              <a:gd name="T84" fmla="*/ 1324 w 2048"/>
              <a:gd name="T85" fmla="*/ 1144 h 2048"/>
              <a:gd name="T86" fmla="*/ 1624 w 2048"/>
              <a:gd name="T87" fmla="*/ 108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48" h="2048">
                <a:moveTo>
                  <a:pt x="964" y="1698"/>
                </a:moveTo>
                <a:cubicBezTo>
                  <a:pt x="895" y="1723"/>
                  <a:pt x="844" y="1790"/>
                  <a:pt x="844" y="1868"/>
                </a:cubicBezTo>
                <a:cubicBezTo>
                  <a:pt x="844" y="1967"/>
                  <a:pt x="925" y="2048"/>
                  <a:pt x="1024" y="2048"/>
                </a:cubicBezTo>
                <a:cubicBezTo>
                  <a:pt x="1124" y="2048"/>
                  <a:pt x="1204" y="1967"/>
                  <a:pt x="1204" y="1868"/>
                </a:cubicBezTo>
                <a:cubicBezTo>
                  <a:pt x="1204" y="1790"/>
                  <a:pt x="1154" y="1723"/>
                  <a:pt x="1084" y="1698"/>
                </a:cubicBezTo>
                <a:cubicBezTo>
                  <a:pt x="1084" y="1564"/>
                  <a:pt x="1084" y="1564"/>
                  <a:pt x="1084" y="1564"/>
                </a:cubicBezTo>
                <a:cubicBezTo>
                  <a:pt x="1988" y="1564"/>
                  <a:pt x="1988" y="1564"/>
                  <a:pt x="1988" y="1564"/>
                </a:cubicBezTo>
                <a:cubicBezTo>
                  <a:pt x="2021" y="1564"/>
                  <a:pt x="2048" y="1537"/>
                  <a:pt x="2048" y="1504"/>
                </a:cubicBezTo>
                <a:cubicBezTo>
                  <a:pt x="2048" y="1471"/>
                  <a:pt x="2021" y="1444"/>
                  <a:pt x="1988" y="1444"/>
                </a:cubicBezTo>
                <a:cubicBezTo>
                  <a:pt x="1928" y="1444"/>
                  <a:pt x="1928" y="1444"/>
                  <a:pt x="1928" y="1444"/>
                </a:cubicBezTo>
                <a:cubicBezTo>
                  <a:pt x="1928" y="120"/>
                  <a:pt x="1928" y="120"/>
                  <a:pt x="1928" y="120"/>
                </a:cubicBezTo>
                <a:cubicBezTo>
                  <a:pt x="1988" y="120"/>
                  <a:pt x="1988" y="120"/>
                  <a:pt x="1988" y="120"/>
                </a:cubicBezTo>
                <a:cubicBezTo>
                  <a:pt x="2021" y="120"/>
                  <a:pt x="2048" y="93"/>
                  <a:pt x="2048" y="60"/>
                </a:cubicBezTo>
                <a:cubicBezTo>
                  <a:pt x="2048" y="27"/>
                  <a:pt x="2021" y="0"/>
                  <a:pt x="1988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27" y="0"/>
                  <a:pt x="0" y="27"/>
                  <a:pt x="0" y="60"/>
                </a:cubicBezTo>
                <a:cubicBezTo>
                  <a:pt x="0" y="93"/>
                  <a:pt x="27" y="120"/>
                  <a:pt x="6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444"/>
                  <a:pt x="120" y="1444"/>
                  <a:pt x="120" y="1444"/>
                </a:cubicBezTo>
                <a:cubicBezTo>
                  <a:pt x="60" y="1444"/>
                  <a:pt x="60" y="1444"/>
                  <a:pt x="60" y="1444"/>
                </a:cubicBezTo>
                <a:cubicBezTo>
                  <a:pt x="27" y="1444"/>
                  <a:pt x="0" y="1471"/>
                  <a:pt x="0" y="1504"/>
                </a:cubicBezTo>
                <a:cubicBezTo>
                  <a:pt x="0" y="1537"/>
                  <a:pt x="27" y="1564"/>
                  <a:pt x="60" y="1564"/>
                </a:cubicBezTo>
                <a:cubicBezTo>
                  <a:pt x="964" y="1564"/>
                  <a:pt x="964" y="1564"/>
                  <a:pt x="964" y="1564"/>
                </a:cubicBezTo>
                <a:lnTo>
                  <a:pt x="964" y="1698"/>
                </a:lnTo>
                <a:close/>
                <a:moveTo>
                  <a:pt x="1024" y="1928"/>
                </a:moveTo>
                <a:cubicBezTo>
                  <a:pt x="991" y="1928"/>
                  <a:pt x="964" y="1901"/>
                  <a:pt x="964" y="1868"/>
                </a:cubicBezTo>
                <a:cubicBezTo>
                  <a:pt x="964" y="1835"/>
                  <a:pt x="991" y="1808"/>
                  <a:pt x="1024" y="1808"/>
                </a:cubicBezTo>
                <a:cubicBezTo>
                  <a:pt x="1057" y="1808"/>
                  <a:pt x="1084" y="1835"/>
                  <a:pt x="1084" y="1868"/>
                </a:cubicBezTo>
                <a:cubicBezTo>
                  <a:pt x="1084" y="1901"/>
                  <a:pt x="1057" y="1928"/>
                  <a:pt x="1024" y="1928"/>
                </a:cubicBezTo>
                <a:close/>
                <a:moveTo>
                  <a:pt x="240" y="120"/>
                </a:moveTo>
                <a:cubicBezTo>
                  <a:pt x="1808" y="120"/>
                  <a:pt x="1808" y="120"/>
                  <a:pt x="1808" y="120"/>
                </a:cubicBezTo>
                <a:cubicBezTo>
                  <a:pt x="1808" y="244"/>
                  <a:pt x="1808" y="244"/>
                  <a:pt x="1808" y="244"/>
                </a:cubicBezTo>
                <a:cubicBezTo>
                  <a:pt x="240" y="244"/>
                  <a:pt x="240" y="244"/>
                  <a:pt x="240" y="244"/>
                </a:cubicBezTo>
                <a:lnTo>
                  <a:pt x="240" y="120"/>
                </a:lnTo>
                <a:close/>
                <a:moveTo>
                  <a:pt x="240" y="1444"/>
                </a:moveTo>
                <a:cubicBezTo>
                  <a:pt x="240" y="364"/>
                  <a:pt x="240" y="364"/>
                  <a:pt x="240" y="364"/>
                </a:cubicBezTo>
                <a:cubicBezTo>
                  <a:pt x="1808" y="364"/>
                  <a:pt x="1808" y="364"/>
                  <a:pt x="1808" y="364"/>
                </a:cubicBezTo>
                <a:cubicBezTo>
                  <a:pt x="1808" y="1444"/>
                  <a:pt x="1808" y="1444"/>
                  <a:pt x="1808" y="1444"/>
                </a:cubicBezTo>
                <a:lnTo>
                  <a:pt x="240" y="1444"/>
                </a:lnTo>
                <a:close/>
                <a:moveTo>
                  <a:pt x="794" y="878"/>
                </a:moveTo>
                <a:cubicBezTo>
                  <a:pt x="656" y="1084"/>
                  <a:pt x="656" y="1084"/>
                  <a:pt x="656" y="1084"/>
                </a:cubicBezTo>
                <a:cubicBezTo>
                  <a:pt x="1144" y="1084"/>
                  <a:pt x="1144" y="1084"/>
                  <a:pt x="1144" y="1084"/>
                </a:cubicBezTo>
                <a:cubicBezTo>
                  <a:pt x="1177" y="1084"/>
                  <a:pt x="1204" y="1111"/>
                  <a:pt x="1204" y="1144"/>
                </a:cubicBezTo>
                <a:cubicBezTo>
                  <a:pt x="1204" y="1177"/>
                  <a:pt x="1177" y="1204"/>
                  <a:pt x="1144" y="1204"/>
                </a:cubicBezTo>
                <a:cubicBezTo>
                  <a:pt x="604" y="1204"/>
                  <a:pt x="604" y="1204"/>
                  <a:pt x="604" y="1204"/>
                </a:cubicBezTo>
                <a:cubicBezTo>
                  <a:pt x="604" y="1264"/>
                  <a:pt x="604" y="1264"/>
                  <a:pt x="604" y="1264"/>
                </a:cubicBezTo>
                <a:cubicBezTo>
                  <a:pt x="604" y="1297"/>
                  <a:pt x="577" y="1324"/>
                  <a:pt x="544" y="1324"/>
                </a:cubicBezTo>
                <a:cubicBezTo>
                  <a:pt x="511" y="1324"/>
                  <a:pt x="484" y="1297"/>
                  <a:pt x="484" y="1264"/>
                </a:cubicBezTo>
                <a:cubicBezTo>
                  <a:pt x="484" y="1204"/>
                  <a:pt x="484" y="1204"/>
                  <a:pt x="484" y="1204"/>
                </a:cubicBezTo>
                <a:cubicBezTo>
                  <a:pt x="424" y="1204"/>
                  <a:pt x="424" y="1204"/>
                  <a:pt x="424" y="1204"/>
                </a:cubicBezTo>
                <a:cubicBezTo>
                  <a:pt x="391" y="1204"/>
                  <a:pt x="364" y="1177"/>
                  <a:pt x="364" y="1144"/>
                </a:cubicBezTo>
                <a:cubicBezTo>
                  <a:pt x="364" y="1111"/>
                  <a:pt x="391" y="1084"/>
                  <a:pt x="424" y="1084"/>
                </a:cubicBezTo>
                <a:cubicBezTo>
                  <a:pt x="484" y="1084"/>
                  <a:pt x="484" y="1084"/>
                  <a:pt x="484" y="1084"/>
                </a:cubicBezTo>
                <a:cubicBezTo>
                  <a:pt x="484" y="544"/>
                  <a:pt x="484" y="544"/>
                  <a:pt x="484" y="544"/>
                </a:cubicBezTo>
                <a:cubicBezTo>
                  <a:pt x="484" y="511"/>
                  <a:pt x="511" y="484"/>
                  <a:pt x="544" y="484"/>
                </a:cubicBezTo>
                <a:cubicBezTo>
                  <a:pt x="577" y="484"/>
                  <a:pt x="604" y="511"/>
                  <a:pt x="604" y="544"/>
                </a:cubicBezTo>
                <a:cubicBezTo>
                  <a:pt x="604" y="946"/>
                  <a:pt x="604" y="946"/>
                  <a:pt x="604" y="946"/>
                </a:cubicBezTo>
                <a:cubicBezTo>
                  <a:pt x="734" y="751"/>
                  <a:pt x="734" y="751"/>
                  <a:pt x="734" y="751"/>
                </a:cubicBezTo>
                <a:cubicBezTo>
                  <a:pt x="744" y="736"/>
                  <a:pt x="761" y="726"/>
                  <a:pt x="778" y="724"/>
                </a:cubicBezTo>
                <a:cubicBezTo>
                  <a:pt x="796" y="722"/>
                  <a:pt x="814" y="729"/>
                  <a:pt x="827" y="741"/>
                </a:cubicBezTo>
                <a:cubicBezTo>
                  <a:pt x="895" y="810"/>
                  <a:pt x="895" y="810"/>
                  <a:pt x="895" y="810"/>
                </a:cubicBezTo>
                <a:cubicBezTo>
                  <a:pt x="1094" y="511"/>
                  <a:pt x="1094" y="511"/>
                  <a:pt x="1094" y="511"/>
                </a:cubicBezTo>
                <a:cubicBezTo>
                  <a:pt x="1113" y="483"/>
                  <a:pt x="1150" y="476"/>
                  <a:pt x="1178" y="494"/>
                </a:cubicBezTo>
                <a:cubicBezTo>
                  <a:pt x="1205" y="512"/>
                  <a:pt x="1213" y="550"/>
                  <a:pt x="1194" y="577"/>
                </a:cubicBezTo>
                <a:cubicBezTo>
                  <a:pt x="954" y="937"/>
                  <a:pt x="954" y="937"/>
                  <a:pt x="954" y="937"/>
                </a:cubicBezTo>
                <a:cubicBezTo>
                  <a:pt x="944" y="952"/>
                  <a:pt x="928" y="962"/>
                  <a:pt x="910" y="964"/>
                </a:cubicBezTo>
                <a:cubicBezTo>
                  <a:pt x="892" y="965"/>
                  <a:pt x="875" y="959"/>
                  <a:pt x="862" y="946"/>
                </a:cubicBezTo>
                <a:lnTo>
                  <a:pt x="794" y="878"/>
                </a:lnTo>
                <a:close/>
                <a:moveTo>
                  <a:pt x="1684" y="664"/>
                </a:moveTo>
                <a:cubicBezTo>
                  <a:pt x="1684" y="697"/>
                  <a:pt x="1657" y="724"/>
                  <a:pt x="1624" y="724"/>
                </a:cubicBezTo>
                <a:cubicBezTo>
                  <a:pt x="1384" y="724"/>
                  <a:pt x="1384" y="724"/>
                  <a:pt x="1384" y="724"/>
                </a:cubicBezTo>
                <a:cubicBezTo>
                  <a:pt x="1351" y="724"/>
                  <a:pt x="1324" y="697"/>
                  <a:pt x="1324" y="664"/>
                </a:cubicBezTo>
                <a:cubicBezTo>
                  <a:pt x="1324" y="631"/>
                  <a:pt x="1351" y="604"/>
                  <a:pt x="1384" y="604"/>
                </a:cubicBezTo>
                <a:cubicBezTo>
                  <a:pt x="1624" y="604"/>
                  <a:pt x="1624" y="604"/>
                  <a:pt x="1624" y="604"/>
                </a:cubicBezTo>
                <a:cubicBezTo>
                  <a:pt x="1657" y="604"/>
                  <a:pt x="1684" y="631"/>
                  <a:pt x="1684" y="664"/>
                </a:cubicBezTo>
                <a:close/>
                <a:moveTo>
                  <a:pt x="1684" y="904"/>
                </a:moveTo>
                <a:cubicBezTo>
                  <a:pt x="1684" y="937"/>
                  <a:pt x="1657" y="964"/>
                  <a:pt x="1624" y="964"/>
                </a:cubicBezTo>
                <a:cubicBezTo>
                  <a:pt x="1384" y="964"/>
                  <a:pt x="1384" y="964"/>
                  <a:pt x="1384" y="964"/>
                </a:cubicBezTo>
                <a:cubicBezTo>
                  <a:pt x="1351" y="964"/>
                  <a:pt x="1324" y="937"/>
                  <a:pt x="1324" y="904"/>
                </a:cubicBezTo>
                <a:cubicBezTo>
                  <a:pt x="1324" y="871"/>
                  <a:pt x="1351" y="844"/>
                  <a:pt x="1384" y="844"/>
                </a:cubicBezTo>
                <a:cubicBezTo>
                  <a:pt x="1624" y="844"/>
                  <a:pt x="1624" y="844"/>
                  <a:pt x="1624" y="844"/>
                </a:cubicBezTo>
                <a:cubicBezTo>
                  <a:pt x="1657" y="844"/>
                  <a:pt x="1684" y="871"/>
                  <a:pt x="1684" y="904"/>
                </a:cubicBezTo>
                <a:close/>
                <a:moveTo>
                  <a:pt x="1684" y="1144"/>
                </a:moveTo>
                <a:cubicBezTo>
                  <a:pt x="1684" y="1177"/>
                  <a:pt x="1657" y="1204"/>
                  <a:pt x="1624" y="1204"/>
                </a:cubicBezTo>
                <a:cubicBezTo>
                  <a:pt x="1384" y="1204"/>
                  <a:pt x="1384" y="1204"/>
                  <a:pt x="1384" y="1204"/>
                </a:cubicBezTo>
                <a:cubicBezTo>
                  <a:pt x="1351" y="1204"/>
                  <a:pt x="1324" y="1177"/>
                  <a:pt x="1324" y="1144"/>
                </a:cubicBezTo>
                <a:cubicBezTo>
                  <a:pt x="1324" y="1111"/>
                  <a:pt x="1351" y="1084"/>
                  <a:pt x="1384" y="1084"/>
                </a:cubicBezTo>
                <a:cubicBezTo>
                  <a:pt x="1624" y="1084"/>
                  <a:pt x="1624" y="1084"/>
                  <a:pt x="1624" y="1084"/>
                </a:cubicBezTo>
                <a:cubicBezTo>
                  <a:pt x="1657" y="1084"/>
                  <a:pt x="1684" y="1111"/>
                  <a:pt x="1684" y="11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07" name="Freeform 368"/>
          <p:cNvSpPr>
            <a:spLocks noEditPoints="1"/>
          </p:cNvSpPr>
          <p:nvPr/>
        </p:nvSpPr>
        <p:spPr bwMode="auto">
          <a:xfrm>
            <a:off x="10373743" y="4585369"/>
            <a:ext cx="345008" cy="392417"/>
          </a:xfrm>
          <a:custGeom>
            <a:avLst/>
            <a:gdLst>
              <a:gd name="T0" fmla="*/ 1800 w 1800"/>
              <a:gd name="T1" fmla="*/ 720 h 2048"/>
              <a:gd name="T2" fmla="*/ 1080 w 1800"/>
              <a:gd name="T3" fmla="*/ 120 h 2048"/>
              <a:gd name="T4" fmla="*/ 720 w 1800"/>
              <a:gd name="T5" fmla="*/ 0 h 2048"/>
              <a:gd name="T6" fmla="*/ 0 w 1800"/>
              <a:gd name="T7" fmla="*/ 720 h 2048"/>
              <a:gd name="T8" fmla="*/ 480 w 1800"/>
              <a:gd name="T9" fmla="*/ 1080 h 2048"/>
              <a:gd name="T10" fmla="*/ 350 w 1800"/>
              <a:gd name="T11" fmla="*/ 1568 h 2048"/>
              <a:gd name="T12" fmla="*/ 0 w 1800"/>
              <a:gd name="T13" fmla="*/ 1628 h 2048"/>
              <a:gd name="T14" fmla="*/ 350 w 1800"/>
              <a:gd name="T15" fmla="*/ 1688 h 2048"/>
              <a:gd name="T16" fmla="*/ 600 w 1800"/>
              <a:gd name="T17" fmla="*/ 1628 h 2048"/>
              <a:gd name="T18" fmla="*/ 840 w 1800"/>
              <a:gd name="T19" fmla="*/ 1080 h 2048"/>
              <a:gd name="T20" fmla="*/ 720 w 1800"/>
              <a:gd name="T21" fmla="*/ 1868 h 2048"/>
              <a:gd name="T22" fmla="*/ 1080 w 1800"/>
              <a:gd name="T23" fmla="*/ 1868 h 2048"/>
              <a:gd name="T24" fmla="*/ 960 w 1800"/>
              <a:gd name="T25" fmla="*/ 1080 h 2048"/>
              <a:gd name="T26" fmla="*/ 1200 w 1800"/>
              <a:gd name="T27" fmla="*/ 1628 h 2048"/>
              <a:gd name="T28" fmla="*/ 1451 w 1800"/>
              <a:gd name="T29" fmla="*/ 1688 h 2048"/>
              <a:gd name="T30" fmla="*/ 1800 w 1800"/>
              <a:gd name="T31" fmla="*/ 1628 h 2048"/>
              <a:gd name="T32" fmla="*/ 1451 w 1800"/>
              <a:gd name="T33" fmla="*/ 1568 h 2048"/>
              <a:gd name="T34" fmla="*/ 1320 w 1800"/>
              <a:gd name="T35" fmla="*/ 1080 h 2048"/>
              <a:gd name="T36" fmla="*/ 180 w 1800"/>
              <a:gd name="T37" fmla="*/ 1688 h 2048"/>
              <a:gd name="T38" fmla="*/ 180 w 1800"/>
              <a:gd name="T39" fmla="*/ 1568 h 2048"/>
              <a:gd name="T40" fmla="*/ 180 w 1800"/>
              <a:gd name="T41" fmla="*/ 1688 h 2048"/>
              <a:gd name="T42" fmla="*/ 1680 w 1800"/>
              <a:gd name="T43" fmla="*/ 1628 h 2048"/>
              <a:gd name="T44" fmla="*/ 1560 w 1800"/>
              <a:gd name="T45" fmla="*/ 1628 h 2048"/>
              <a:gd name="T46" fmla="*/ 900 w 1800"/>
              <a:gd name="T47" fmla="*/ 1928 h 2048"/>
              <a:gd name="T48" fmla="*/ 900 w 1800"/>
              <a:gd name="T49" fmla="*/ 1808 h 2048"/>
              <a:gd name="T50" fmla="*/ 900 w 1800"/>
              <a:gd name="T51" fmla="*/ 1928 h 2048"/>
              <a:gd name="T52" fmla="*/ 120 w 1800"/>
              <a:gd name="T53" fmla="*/ 720 h 2048"/>
              <a:gd name="T54" fmla="*/ 323 w 1800"/>
              <a:gd name="T55" fmla="*/ 483 h 2048"/>
              <a:gd name="T56" fmla="*/ 532 w 1800"/>
              <a:gd name="T57" fmla="*/ 467 h 2048"/>
              <a:gd name="T58" fmla="*/ 383 w 1800"/>
              <a:gd name="T59" fmla="*/ 360 h 2048"/>
              <a:gd name="T60" fmla="*/ 977 w 1800"/>
              <a:gd name="T61" fmla="*/ 228 h 2048"/>
              <a:gd name="T62" fmla="*/ 1080 w 1800"/>
              <a:gd name="T63" fmla="*/ 240 h 2048"/>
              <a:gd name="T64" fmla="*/ 1300 w 1800"/>
              <a:gd name="T65" fmla="*/ 388 h 2048"/>
              <a:gd name="T66" fmla="*/ 1347 w 1800"/>
              <a:gd name="T67" fmla="*/ 499 h 2048"/>
              <a:gd name="T68" fmla="*/ 1440 w 1800"/>
              <a:gd name="T69" fmla="*/ 960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00" h="2048">
                <a:moveTo>
                  <a:pt x="1440" y="1080"/>
                </a:moveTo>
                <a:cubicBezTo>
                  <a:pt x="1639" y="1080"/>
                  <a:pt x="1800" y="918"/>
                  <a:pt x="1800" y="720"/>
                </a:cubicBezTo>
                <a:cubicBezTo>
                  <a:pt x="1800" y="524"/>
                  <a:pt x="1644" y="369"/>
                  <a:pt x="1458" y="360"/>
                </a:cubicBezTo>
                <a:cubicBezTo>
                  <a:pt x="1389" y="215"/>
                  <a:pt x="1243" y="120"/>
                  <a:pt x="1080" y="120"/>
                </a:cubicBezTo>
                <a:cubicBezTo>
                  <a:pt x="1066" y="120"/>
                  <a:pt x="1053" y="121"/>
                  <a:pt x="1040" y="122"/>
                </a:cubicBezTo>
                <a:cubicBezTo>
                  <a:pt x="952" y="43"/>
                  <a:pt x="839" y="0"/>
                  <a:pt x="720" y="0"/>
                </a:cubicBezTo>
                <a:cubicBezTo>
                  <a:pt x="495" y="0"/>
                  <a:pt x="302" y="159"/>
                  <a:pt x="254" y="376"/>
                </a:cubicBezTo>
                <a:cubicBezTo>
                  <a:pt x="105" y="423"/>
                  <a:pt x="0" y="561"/>
                  <a:pt x="0" y="720"/>
                </a:cubicBezTo>
                <a:cubicBezTo>
                  <a:pt x="0" y="918"/>
                  <a:pt x="162" y="1080"/>
                  <a:pt x="360" y="1080"/>
                </a:cubicBezTo>
                <a:cubicBezTo>
                  <a:pt x="480" y="1080"/>
                  <a:pt x="480" y="1080"/>
                  <a:pt x="480" y="1080"/>
                </a:cubicBezTo>
                <a:cubicBezTo>
                  <a:pt x="480" y="1568"/>
                  <a:pt x="480" y="1568"/>
                  <a:pt x="480" y="1568"/>
                </a:cubicBezTo>
                <a:cubicBezTo>
                  <a:pt x="350" y="1568"/>
                  <a:pt x="350" y="1568"/>
                  <a:pt x="350" y="1568"/>
                </a:cubicBezTo>
                <a:cubicBezTo>
                  <a:pt x="325" y="1498"/>
                  <a:pt x="259" y="1448"/>
                  <a:pt x="180" y="1448"/>
                </a:cubicBezTo>
                <a:cubicBezTo>
                  <a:pt x="81" y="1448"/>
                  <a:pt x="0" y="1529"/>
                  <a:pt x="0" y="1628"/>
                </a:cubicBezTo>
                <a:cubicBezTo>
                  <a:pt x="0" y="1727"/>
                  <a:pt x="81" y="1808"/>
                  <a:pt x="180" y="1808"/>
                </a:cubicBezTo>
                <a:cubicBezTo>
                  <a:pt x="259" y="1808"/>
                  <a:pt x="325" y="1758"/>
                  <a:pt x="350" y="1688"/>
                </a:cubicBezTo>
                <a:cubicBezTo>
                  <a:pt x="540" y="1688"/>
                  <a:pt x="540" y="1688"/>
                  <a:pt x="540" y="1688"/>
                </a:cubicBezTo>
                <a:cubicBezTo>
                  <a:pt x="573" y="1688"/>
                  <a:pt x="600" y="1661"/>
                  <a:pt x="600" y="1628"/>
                </a:cubicBezTo>
                <a:cubicBezTo>
                  <a:pt x="600" y="1080"/>
                  <a:pt x="600" y="1080"/>
                  <a:pt x="600" y="1080"/>
                </a:cubicBezTo>
                <a:cubicBezTo>
                  <a:pt x="840" y="1080"/>
                  <a:pt x="840" y="1080"/>
                  <a:pt x="840" y="1080"/>
                </a:cubicBezTo>
                <a:cubicBezTo>
                  <a:pt x="840" y="1698"/>
                  <a:pt x="840" y="1698"/>
                  <a:pt x="840" y="1698"/>
                </a:cubicBezTo>
                <a:cubicBezTo>
                  <a:pt x="770" y="1723"/>
                  <a:pt x="720" y="1790"/>
                  <a:pt x="720" y="1868"/>
                </a:cubicBezTo>
                <a:cubicBezTo>
                  <a:pt x="720" y="1967"/>
                  <a:pt x="801" y="2048"/>
                  <a:pt x="900" y="2048"/>
                </a:cubicBezTo>
                <a:cubicBezTo>
                  <a:pt x="1000" y="2048"/>
                  <a:pt x="1080" y="1967"/>
                  <a:pt x="1080" y="1868"/>
                </a:cubicBezTo>
                <a:cubicBezTo>
                  <a:pt x="1080" y="1790"/>
                  <a:pt x="1030" y="1723"/>
                  <a:pt x="960" y="1698"/>
                </a:cubicBezTo>
                <a:cubicBezTo>
                  <a:pt x="960" y="1080"/>
                  <a:pt x="960" y="1080"/>
                  <a:pt x="960" y="1080"/>
                </a:cubicBezTo>
                <a:cubicBezTo>
                  <a:pt x="1200" y="1080"/>
                  <a:pt x="1200" y="1080"/>
                  <a:pt x="1200" y="1080"/>
                </a:cubicBezTo>
                <a:cubicBezTo>
                  <a:pt x="1200" y="1628"/>
                  <a:pt x="1200" y="1628"/>
                  <a:pt x="1200" y="1628"/>
                </a:cubicBezTo>
                <a:cubicBezTo>
                  <a:pt x="1200" y="1661"/>
                  <a:pt x="1227" y="1688"/>
                  <a:pt x="1260" y="1688"/>
                </a:cubicBezTo>
                <a:cubicBezTo>
                  <a:pt x="1451" y="1688"/>
                  <a:pt x="1451" y="1688"/>
                  <a:pt x="1451" y="1688"/>
                </a:cubicBezTo>
                <a:cubicBezTo>
                  <a:pt x="1475" y="1758"/>
                  <a:pt x="1542" y="1808"/>
                  <a:pt x="1620" y="1808"/>
                </a:cubicBezTo>
                <a:cubicBezTo>
                  <a:pt x="1720" y="1808"/>
                  <a:pt x="1800" y="1727"/>
                  <a:pt x="1800" y="1628"/>
                </a:cubicBezTo>
                <a:cubicBezTo>
                  <a:pt x="1800" y="1529"/>
                  <a:pt x="1720" y="1448"/>
                  <a:pt x="1620" y="1448"/>
                </a:cubicBezTo>
                <a:cubicBezTo>
                  <a:pt x="1542" y="1448"/>
                  <a:pt x="1475" y="1498"/>
                  <a:pt x="1451" y="1568"/>
                </a:cubicBezTo>
                <a:cubicBezTo>
                  <a:pt x="1320" y="1568"/>
                  <a:pt x="1320" y="1568"/>
                  <a:pt x="1320" y="1568"/>
                </a:cubicBezTo>
                <a:cubicBezTo>
                  <a:pt x="1320" y="1080"/>
                  <a:pt x="1320" y="1080"/>
                  <a:pt x="1320" y="1080"/>
                </a:cubicBezTo>
                <a:lnTo>
                  <a:pt x="1440" y="1080"/>
                </a:lnTo>
                <a:close/>
                <a:moveTo>
                  <a:pt x="180" y="1688"/>
                </a:moveTo>
                <a:cubicBezTo>
                  <a:pt x="147" y="1688"/>
                  <a:pt x="120" y="1661"/>
                  <a:pt x="120" y="1628"/>
                </a:cubicBezTo>
                <a:cubicBezTo>
                  <a:pt x="120" y="1595"/>
                  <a:pt x="147" y="1568"/>
                  <a:pt x="180" y="1568"/>
                </a:cubicBezTo>
                <a:cubicBezTo>
                  <a:pt x="213" y="1568"/>
                  <a:pt x="240" y="1595"/>
                  <a:pt x="240" y="1628"/>
                </a:cubicBezTo>
                <a:cubicBezTo>
                  <a:pt x="240" y="1661"/>
                  <a:pt x="213" y="1688"/>
                  <a:pt x="180" y="1688"/>
                </a:cubicBezTo>
                <a:close/>
                <a:moveTo>
                  <a:pt x="1620" y="1568"/>
                </a:moveTo>
                <a:cubicBezTo>
                  <a:pt x="1653" y="1568"/>
                  <a:pt x="1680" y="1595"/>
                  <a:pt x="1680" y="1628"/>
                </a:cubicBezTo>
                <a:cubicBezTo>
                  <a:pt x="1680" y="1661"/>
                  <a:pt x="1653" y="1688"/>
                  <a:pt x="1620" y="1688"/>
                </a:cubicBezTo>
                <a:cubicBezTo>
                  <a:pt x="1587" y="1688"/>
                  <a:pt x="1560" y="1661"/>
                  <a:pt x="1560" y="1628"/>
                </a:cubicBezTo>
                <a:cubicBezTo>
                  <a:pt x="1560" y="1595"/>
                  <a:pt x="1587" y="1568"/>
                  <a:pt x="1620" y="1568"/>
                </a:cubicBezTo>
                <a:close/>
                <a:moveTo>
                  <a:pt x="900" y="1928"/>
                </a:moveTo>
                <a:cubicBezTo>
                  <a:pt x="867" y="1928"/>
                  <a:pt x="840" y="1901"/>
                  <a:pt x="840" y="1868"/>
                </a:cubicBezTo>
                <a:cubicBezTo>
                  <a:pt x="840" y="1835"/>
                  <a:pt x="867" y="1808"/>
                  <a:pt x="900" y="1808"/>
                </a:cubicBezTo>
                <a:cubicBezTo>
                  <a:pt x="933" y="1808"/>
                  <a:pt x="960" y="1835"/>
                  <a:pt x="960" y="1868"/>
                </a:cubicBezTo>
                <a:cubicBezTo>
                  <a:pt x="960" y="1901"/>
                  <a:pt x="933" y="1928"/>
                  <a:pt x="900" y="1928"/>
                </a:cubicBezTo>
                <a:close/>
                <a:moveTo>
                  <a:pt x="360" y="960"/>
                </a:moveTo>
                <a:cubicBezTo>
                  <a:pt x="228" y="960"/>
                  <a:pt x="120" y="852"/>
                  <a:pt x="120" y="720"/>
                </a:cubicBezTo>
                <a:cubicBezTo>
                  <a:pt x="120" y="604"/>
                  <a:pt x="203" y="505"/>
                  <a:pt x="317" y="484"/>
                </a:cubicBezTo>
                <a:cubicBezTo>
                  <a:pt x="319" y="484"/>
                  <a:pt x="321" y="483"/>
                  <a:pt x="323" y="483"/>
                </a:cubicBezTo>
                <a:cubicBezTo>
                  <a:pt x="368" y="476"/>
                  <a:pt x="413" y="481"/>
                  <a:pt x="454" y="499"/>
                </a:cubicBezTo>
                <a:cubicBezTo>
                  <a:pt x="484" y="512"/>
                  <a:pt x="519" y="497"/>
                  <a:pt x="532" y="467"/>
                </a:cubicBezTo>
                <a:cubicBezTo>
                  <a:pt x="545" y="436"/>
                  <a:pt x="531" y="401"/>
                  <a:pt x="500" y="388"/>
                </a:cubicBezTo>
                <a:cubicBezTo>
                  <a:pt x="463" y="372"/>
                  <a:pt x="423" y="363"/>
                  <a:pt x="383" y="360"/>
                </a:cubicBezTo>
                <a:cubicBezTo>
                  <a:pt x="433" y="219"/>
                  <a:pt x="567" y="120"/>
                  <a:pt x="720" y="120"/>
                </a:cubicBezTo>
                <a:cubicBezTo>
                  <a:pt x="817" y="120"/>
                  <a:pt x="908" y="158"/>
                  <a:pt x="977" y="228"/>
                </a:cubicBezTo>
                <a:cubicBezTo>
                  <a:pt x="991" y="242"/>
                  <a:pt x="1010" y="248"/>
                  <a:pt x="1030" y="245"/>
                </a:cubicBezTo>
                <a:cubicBezTo>
                  <a:pt x="1045" y="243"/>
                  <a:pt x="1063" y="240"/>
                  <a:pt x="1080" y="240"/>
                </a:cubicBezTo>
                <a:cubicBezTo>
                  <a:pt x="1183" y="240"/>
                  <a:pt x="1276" y="293"/>
                  <a:pt x="1331" y="377"/>
                </a:cubicBezTo>
                <a:cubicBezTo>
                  <a:pt x="1320" y="380"/>
                  <a:pt x="1310" y="384"/>
                  <a:pt x="1300" y="388"/>
                </a:cubicBezTo>
                <a:cubicBezTo>
                  <a:pt x="1270" y="401"/>
                  <a:pt x="1255" y="436"/>
                  <a:pt x="1268" y="467"/>
                </a:cubicBezTo>
                <a:cubicBezTo>
                  <a:pt x="1281" y="497"/>
                  <a:pt x="1316" y="512"/>
                  <a:pt x="1347" y="499"/>
                </a:cubicBezTo>
                <a:cubicBezTo>
                  <a:pt x="1504" y="432"/>
                  <a:pt x="1680" y="548"/>
                  <a:pt x="1680" y="720"/>
                </a:cubicBezTo>
                <a:cubicBezTo>
                  <a:pt x="1680" y="852"/>
                  <a:pt x="1573" y="960"/>
                  <a:pt x="1440" y="960"/>
                </a:cubicBezTo>
                <a:lnTo>
                  <a:pt x="360" y="9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08" name="Freeform 340"/>
          <p:cNvSpPr>
            <a:spLocks noEditPoints="1"/>
          </p:cNvSpPr>
          <p:nvPr/>
        </p:nvSpPr>
        <p:spPr bwMode="auto">
          <a:xfrm>
            <a:off x="10349042" y="1913265"/>
            <a:ext cx="394412" cy="344304"/>
          </a:xfrm>
          <a:custGeom>
            <a:avLst/>
            <a:gdLst>
              <a:gd name="T0" fmla="*/ 1444 w 2058"/>
              <a:gd name="T1" fmla="*/ 1615 h 1797"/>
              <a:gd name="T2" fmla="*/ 1984 w 2058"/>
              <a:gd name="T3" fmla="*/ 1198 h 1797"/>
              <a:gd name="T4" fmla="*/ 1959 w 2058"/>
              <a:gd name="T5" fmla="*/ 958 h 1797"/>
              <a:gd name="T6" fmla="*/ 2044 w 2058"/>
              <a:gd name="T7" fmla="*/ 899 h 1797"/>
              <a:gd name="T8" fmla="*/ 1959 w 2058"/>
              <a:gd name="T9" fmla="*/ 839 h 1797"/>
              <a:gd name="T10" fmla="*/ 1984 w 2058"/>
              <a:gd name="T11" fmla="*/ 599 h 1797"/>
              <a:gd name="T12" fmla="*/ 1444 w 2058"/>
              <a:gd name="T13" fmla="*/ 182 h 1797"/>
              <a:gd name="T14" fmla="*/ 0 w 2058"/>
              <a:gd name="T15" fmla="*/ 899 h 1797"/>
              <a:gd name="T16" fmla="*/ 1658 w 2058"/>
              <a:gd name="T17" fmla="*/ 1078 h 1797"/>
              <a:gd name="T18" fmla="*/ 1824 w 2058"/>
              <a:gd name="T19" fmla="*/ 958 h 1797"/>
              <a:gd name="T20" fmla="*/ 1658 w 2058"/>
              <a:gd name="T21" fmla="*/ 1078 h 1797"/>
              <a:gd name="T22" fmla="*/ 1824 w 2058"/>
              <a:gd name="T23" fmla="*/ 839 h 1797"/>
              <a:gd name="T24" fmla="*/ 1658 w 2058"/>
              <a:gd name="T25" fmla="*/ 719 h 1797"/>
              <a:gd name="T26" fmla="*/ 903 w 2058"/>
              <a:gd name="T27" fmla="*/ 120 h 1797"/>
              <a:gd name="T28" fmla="*/ 1621 w 2058"/>
              <a:gd name="T29" fmla="*/ 599 h 1797"/>
              <a:gd name="T30" fmla="*/ 1532 w 2058"/>
              <a:gd name="T31" fmla="*/ 704 h 1797"/>
              <a:gd name="T32" fmla="*/ 244 w 2058"/>
              <a:gd name="T33" fmla="*/ 899 h 1797"/>
              <a:gd name="T34" fmla="*/ 1532 w 2058"/>
              <a:gd name="T35" fmla="*/ 1093 h 1797"/>
              <a:gd name="T36" fmla="*/ 1621 w 2058"/>
              <a:gd name="T37" fmla="*/ 1198 h 1797"/>
              <a:gd name="T38" fmla="*/ 903 w 2058"/>
              <a:gd name="T39" fmla="*/ 1677 h 1797"/>
              <a:gd name="T40" fmla="*/ 903 w 2058"/>
              <a:gd name="T41" fmla="*/ 120 h 1797"/>
              <a:gd name="T42" fmla="*/ 723 w 2058"/>
              <a:gd name="T43" fmla="*/ 899 h 1797"/>
              <a:gd name="T44" fmla="*/ 1072 w 2058"/>
              <a:gd name="T45" fmla="*/ 958 h 1797"/>
              <a:gd name="T46" fmla="*/ 903 w 2058"/>
              <a:gd name="T47" fmla="*/ 1198 h 1797"/>
              <a:gd name="T48" fmla="*/ 903 w 2058"/>
              <a:gd name="T49" fmla="*/ 599 h 1797"/>
              <a:gd name="T50" fmla="*/ 1072 w 2058"/>
              <a:gd name="T51" fmla="*/ 839 h 1797"/>
              <a:gd name="T52" fmla="*/ 963 w 2058"/>
              <a:gd name="T53" fmla="*/ 899 h 1797"/>
              <a:gd name="T54" fmla="*/ 843 w 2058"/>
              <a:gd name="T55" fmla="*/ 899 h 1797"/>
              <a:gd name="T56" fmla="*/ 963 w 2058"/>
              <a:gd name="T57" fmla="*/ 899 h 1797"/>
              <a:gd name="T58" fmla="*/ 483 w 2058"/>
              <a:gd name="T59" fmla="*/ 899 h 1797"/>
              <a:gd name="T60" fmla="*/ 1317 w 2058"/>
              <a:gd name="T61" fmla="*/ 958 h 1797"/>
              <a:gd name="T62" fmla="*/ 903 w 2058"/>
              <a:gd name="T63" fmla="*/ 1438 h 1797"/>
              <a:gd name="T64" fmla="*/ 903 w 2058"/>
              <a:gd name="T65" fmla="*/ 360 h 1797"/>
              <a:gd name="T66" fmla="*/ 1317 w 2058"/>
              <a:gd name="T67" fmla="*/ 839 h 17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58" h="1797">
                <a:moveTo>
                  <a:pt x="903" y="1797"/>
                </a:moveTo>
                <a:cubicBezTo>
                  <a:pt x="1100" y="1797"/>
                  <a:pt x="1287" y="1734"/>
                  <a:pt x="1444" y="1615"/>
                </a:cubicBezTo>
                <a:cubicBezTo>
                  <a:pt x="1584" y="1509"/>
                  <a:pt x="1691" y="1362"/>
                  <a:pt x="1750" y="1198"/>
                </a:cubicBezTo>
                <a:cubicBezTo>
                  <a:pt x="1984" y="1198"/>
                  <a:pt x="1984" y="1198"/>
                  <a:pt x="1984" y="1198"/>
                </a:cubicBezTo>
                <a:cubicBezTo>
                  <a:pt x="2029" y="1198"/>
                  <a:pt x="2058" y="1150"/>
                  <a:pt x="2038" y="1111"/>
                </a:cubicBezTo>
                <a:cubicBezTo>
                  <a:pt x="1959" y="958"/>
                  <a:pt x="1959" y="958"/>
                  <a:pt x="1959" y="958"/>
                </a:cubicBezTo>
                <a:cubicBezTo>
                  <a:pt x="1984" y="958"/>
                  <a:pt x="1984" y="958"/>
                  <a:pt x="1984" y="958"/>
                </a:cubicBezTo>
                <a:cubicBezTo>
                  <a:pt x="2018" y="958"/>
                  <a:pt x="2044" y="932"/>
                  <a:pt x="2044" y="899"/>
                </a:cubicBezTo>
                <a:cubicBezTo>
                  <a:pt x="2044" y="866"/>
                  <a:pt x="2018" y="839"/>
                  <a:pt x="1984" y="839"/>
                </a:cubicBezTo>
                <a:cubicBezTo>
                  <a:pt x="1959" y="839"/>
                  <a:pt x="1959" y="839"/>
                  <a:pt x="1959" y="839"/>
                </a:cubicBezTo>
                <a:cubicBezTo>
                  <a:pt x="2038" y="687"/>
                  <a:pt x="2038" y="687"/>
                  <a:pt x="2038" y="687"/>
                </a:cubicBezTo>
                <a:cubicBezTo>
                  <a:pt x="2058" y="647"/>
                  <a:pt x="2029" y="599"/>
                  <a:pt x="1984" y="599"/>
                </a:cubicBezTo>
                <a:cubicBezTo>
                  <a:pt x="1750" y="599"/>
                  <a:pt x="1750" y="599"/>
                  <a:pt x="1750" y="599"/>
                </a:cubicBezTo>
                <a:cubicBezTo>
                  <a:pt x="1691" y="435"/>
                  <a:pt x="1584" y="288"/>
                  <a:pt x="1444" y="182"/>
                </a:cubicBezTo>
                <a:cubicBezTo>
                  <a:pt x="1287" y="63"/>
                  <a:pt x="1100" y="0"/>
                  <a:pt x="903" y="0"/>
                </a:cubicBezTo>
                <a:cubicBezTo>
                  <a:pt x="405" y="0"/>
                  <a:pt x="0" y="403"/>
                  <a:pt x="0" y="899"/>
                </a:cubicBezTo>
                <a:cubicBezTo>
                  <a:pt x="0" y="1394"/>
                  <a:pt x="405" y="1797"/>
                  <a:pt x="903" y="1797"/>
                </a:cubicBezTo>
                <a:close/>
                <a:moveTo>
                  <a:pt x="1658" y="1078"/>
                </a:moveTo>
                <a:cubicBezTo>
                  <a:pt x="1598" y="958"/>
                  <a:pt x="1598" y="958"/>
                  <a:pt x="1598" y="958"/>
                </a:cubicBezTo>
                <a:cubicBezTo>
                  <a:pt x="1824" y="958"/>
                  <a:pt x="1824" y="958"/>
                  <a:pt x="1824" y="958"/>
                </a:cubicBezTo>
                <a:cubicBezTo>
                  <a:pt x="1886" y="1078"/>
                  <a:pt x="1886" y="1078"/>
                  <a:pt x="1886" y="1078"/>
                </a:cubicBezTo>
                <a:lnTo>
                  <a:pt x="1658" y="1078"/>
                </a:lnTo>
                <a:close/>
                <a:moveTo>
                  <a:pt x="1886" y="719"/>
                </a:moveTo>
                <a:cubicBezTo>
                  <a:pt x="1824" y="839"/>
                  <a:pt x="1824" y="839"/>
                  <a:pt x="1824" y="839"/>
                </a:cubicBezTo>
                <a:cubicBezTo>
                  <a:pt x="1598" y="839"/>
                  <a:pt x="1598" y="839"/>
                  <a:pt x="1598" y="839"/>
                </a:cubicBezTo>
                <a:cubicBezTo>
                  <a:pt x="1658" y="719"/>
                  <a:pt x="1658" y="719"/>
                  <a:pt x="1658" y="719"/>
                </a:cubicBezTo>
                <a:lnTo>
                  <a:pt x="1886" y="719"/>
                </a:lnTo>
                <a:close/>
                <a:moveTo>
                  <a:pt x="903" y="120"/>
                </a:moveTo>
                <a:cubicBezTo>
                  <a:pt x="1217" y="120"/>
                  <a:pt x="1502" y="313"/>
                  <a:pt x="1621" y="599"/>
                </a:cubicBezTo>
                <a:cubicBezTo>
                  <a:pt x="1621" y="599"/>
                  <a:pt x="1621" y="599"/>
                  <a:pt x="1621" y="599"/>
                </a:cubicBezTo>
                <a:cubicBezTo>
                  <a:pt x="1599" y="599"/>
                  <a:pt x="1578" y="612"/>
                  <a:pt x="1568" y="632"/>
                </a:cubicBezTo>
                <a:cubicBezTo>
                  <a:pt x="1532" y="704"/>
                  <a:pt x="1532" y="704"/>
                  <a:pt x="1532" y="704"/>
                </a:cubicBezTo>
                <a:cubicBezTo>
                  <a:pt x="1449" y="435"/>
                  <a:pt x="1198" y="240"/>
                  <a:pt x="903" y="240"/>
                </a:cubicBezTo>
                <a:cubicBezTo>
                  <a:pt x="539" y="240"/>
                  <a:pt x="244" y="535"/>
                  <a:pt x="244" y="899"/>
                </a:cubicBezTo>
                <a:cubicBezTo>
                  <a:pt x="244" y="1262"/>
                  <a:pt x="539" y="1557"/>
                  <a:pt x="903" y="1557"/>
                </a:cubicBezTo>
                <a:cubicBezTo>
                  <a:pt x="1198" y="1557"/>
                  <a:pt x="1449" y="1362"/>
                  <a:pt x="1532" y="1093"/>
                </a:cubicBezTo>
                <a:cubicBezTo>
                  <a:pt x="1568" y="1165"/>
                  <a:pt x="1568" y="1165"/>
                  <a:pt x="1568" y="1165"/>
                </a:cubicBezTo>
                <a:cubicBezTo>
                  <a:pt x="1578" y="1185"/>
                  <a:pt x="1599" y="1198"/>
                  <a:pt x="1621" y="1198"/>
                </a:cubicBezTo>
                <a:cubicBezTo>
                  <a:pt x="1621" y="1198"/>
                  <a:pt x="1621" y="1198"/>
                  <a:pt x="1621" y="1198"/>
                </a:cubicBezTo>
                <a:cubicBezTo>
                  <a:pt x="1502" y="1484"/>
                  <a:pt x="1217" y="1677"/>
                  <a:pt x="903" y="1677"/>
                </a:cubicBezTo>
                <a:cubicBezTo>
                  <a:pt x="471" y="1677"/>
                  <a:pt x="120" y="1328"/>
                  <a:pt x="120" y="899"/>
                </a:cubicBezTo>
                <a:cubicBezTo>
                  <a:pt x="120" y="469"/>
                  <a:pt x="471" y="120"/>
                  <a:pt x="903" y="120"/>
                </a:cubicBezTo>
                <a:close/>
                <a:moveTo>
                  <a:pt x="903" y="719"/>
                </a:moveTo>
                <a:cubicBezTo>
                  <a:pt x="804" y="719"/>
                  <a:pt x="723" y="800"/>
                  <a:pt x="723" y="899"/>
                </a:cubicBezTo>
                <a:cubicBezTo>
                  <a:pt x="723" y="998"/>
                  <a:pt x="804" y="1078"/>
                  <a:pt x="903" y="1078"/>
                </a:cubicBezTo>
                <a:cubicBezTo>
                  <a:pt x="981" y="1078"/>
                  <a:pt x="1047" y="1028"/>
                  <a:pt x="1072" y="958"/>
                </a:cubicBezTo>
                <a:cubicBezTo>
                  <a:pt x="1196" y="958"/>
                  <a:pt x="1196" y="958"/>
                  <a:pt x="1196" y="958"/>
                </a:cubicBezTo>
                <a:cubicBezTo>
                  <a:pt x="1168" y="1095"/>
                  <a:pt x="1047" y="1198"/>
                  <a:pt x="903" y="1198"/>
                </a:cubicBezTo>
                <a:cubicBezTo>
                  <a:pt x="738" y="1198"/>
                  <a:pt x="603" y="1064"/>
                  <a:pt x="603" y="899"/>
                </a:cubicBezTo>
                <a:cubicBezTo>
                  <a:pt x="603" y="733"/>
                  <a:pt x="738" y="599"/>
                  <a:pt x="903" y="599"/>
                </a:cubicBezTo>
                <a:cubicBezTo>
                  <a:pt x="1047" y="599"/>
                  <a:pt x="1168" y="702"/>
                  <a:pt x="1196" y="839"/>
                </a:cubicBezTo>
                <a:cubicBezTo>
                  <a:pt x="1072" y="839"/>
                  <a:pt x="1072" y="839"/>
                  <a:pt x="1072" y="839"/>
                </a:cubicBezTo>
                <a:cubicBezTo>
                  <a:pt x="1047" y="769"/>
                  <a:pt x="981" y="719"/>
                  <a:pt x="903" y="719"/>
                </a:cubicBezTo>
                <a:close/>
                <a:moveTo>
                  <a:pt x="963" y="899"/>
                </a:moveTo>
                <a:cubicBezTo>
                  <a:pt x="963" y="932"/>
                  <a:pt x="936" y="958"/>
                  <a:pt x="903" y="958"/>
                </a:cubicBezTo>
                <a:cubicBezTo>
                  <a:pt x="870" y="958"/>
                  <a:pt x="843" y="932"/>
                  <a:pt x="843" y="899"/>
                </a:cubicBezTo>
                <a:cubicBezTo>
                  <a:pt x="843" y="866"/>
                  <a:pt x="870" y="839"/>
                  <a:pt x="903" y="839"/>
                </a:cubicBezTo>
                <a:cubicBezTo>
                  <a:pt x="936" y="839"/>
                  <a:pt x="963" y="866"/>
                  <a:pt x="963" y="899"/>
                </a:cubicBezTo>
                <a:close/>
                <a:moveTo>
                  <a:pt x="903" y="479"/>
                </a:moveTo>
                <a:cubicBezTo>
                  <a:pt x="672" y="479"/>
                  <a:pt x="483" y="667"/>
                  <a:pt x="483" y="899"/>
                </a:cubicBezTo>
                <a:cubicBezTo>
                  <a:pt x="483" y="1130"/>
                  <a:pt x="672" y="1318"/>
                  <a:pt x="903" y="1318"/>
                </a:cubicBezTo>
                <a:cubicBezTo>
                  <a:pt x="1113" y="1318"/>
                  <a:pt x="1288" y="1161"/>
                  <a:pt x="1317" y="958"/>
                </a:cubicBezTo>
                <a:cubicBezTo>
                  <a:pt x="1438" y="958"/>
                  <a:pt x="1438" y="958"/>
                  <a:pt x="1438" y="958"/>
                </a:cubicBezTo>
                <a:cubicBezTo>
                  <a:pt x="1408" y="1228"/>
                  <a:pt x="1180" y="1438"/>
                  <a:pt x="903" y="1438"/>
                </a:cubicBezTo>
                <a:cubicBezTo>
                  <a:pt x="605" y="1438"/>
                  <a:pt x="364" y="1196"/>
                  <a:pt x="364" y="899"/>
                </a:cubicBezTo>
                <a:cubicBezTo>
                  <a:pt x="364" y="601"/>
                  <a:pt x="605" y="360"/>
                  <a:pt x="903" y="360"/>
                </a:cubicBezTo>
                <a:cubicBezTo>
                  <a:pt x="1180" y="360"/>
                  <a:pt x="1408" y="570"/>
                  <a:pt x="1438" y="839"/>
                </a:cubicBezTo>
                <a:cubicBezTo>
                  <a:pt x="1317" y="839"/>
                  <a:pt x="1317" y="839"/>
                  <a:pt x="1317" y="839"/>
                </a:cubicBezTo>
                <a:cubicBezTo>
                  <a:pt x="1288" y="636"/>
                  <a:pt x="1113" y="479"/>
                  <a:pt x="903" y="4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09" name="Freeform 381"/>
          <p:cNvSpPr>
            <a:spLocks noEditPoints="1"/>
          </p:cNvSpPr>
          <p:nvPr/>
        </p:nvSpPr>
        <p:spPr bwMode="auto">
          <a:xfrm>
            <a:off x="10419745" y="5932186"/>
            <a:ext cx="253007" cy="392417"/>
          </a:xfrm>
          <a:custGeom>
            <a:avLst/>
            <a:gdLst>
              <a:gd name="T0" fmla="*/ 720 w 1320"/>
              <a:gd name="T1" fmla="*/ 180 h 2048"/>
              <a:gd name="T2" fmla="*/ 809 w 1320"/>
              <a:gd name="T3" fmla="*/ 305 h 2048"/>
              <a:gd name="T4" fmla="*/ 725 w 1320"/>
              <a:gd name="T5" fmla="*/ 391 h 2048"/>
              <a:gd name="T6" fmla="*/ 600 w 1320"/>
              <a:gd name="T7" fmla="*/ 420 h 2048"/>
              <a:gd name="T8" fmla="*/ 840 w 1320"/>
              <a:gd name="T9" fmla="*/ 660 h 2048"/>
              <a:gd name="T10" fmla="*/ 720 w 1320"/>
              <a:gd name="T11" fmla="*/ 830 h 2048"/>
              <a:gd name="T12" fmla="*/ 660 w 1320"/>
              <a:gd name="T13" fmla="*/ 960 h 2048"/>
              <a:gd name="T14" fmla="*/ 600 w 1320"/>
              <a:gd name="T15" fmla="*/ 830 h 2048"/>
              <a:gd name="T16" fmla="*/ 498 w 1320"/>
              <a:gd name="T17" fmla="*/ 667 h 2048"/>
              <a:gd name="T18" fmla="*/ 681 w 1320"/>
              <a:gd name="T19" fmla="*/ 716 h 2048"/>
              <a:gd name="T20" fmla="*/ 660 w 1320"/>
              <a:gd name="T21" fmla="*/ 600 h 2048"/>
              <a:gd name="T22" fmla="*/ 590 w 1320"/>
              <a:gd name="T23" fmla="*/ 254 h 2048"/>
              <a:gd name="T24" fmla="*/ 600 w 1320"/>
              <a:gd name="T25" fmla="*/ 180 h 2048"/>
              <a:gd name="T26" fmla="*/ 1320 w 1320"/>
              <a:gd name="T27" fmla="*/ 1384 h 2048"/>
              <a:gd name="T28" fmla="*/ 1190 w 1320"/>
              <a:gd name="T29" fmla="*/ 1444 h 2048"/>
              <a:gd name="T30" fmla="*/ 1020 w 1320"/>
              <a:gd name="T31" fmla="*/ 2048 h 2048"/>
              <a:gd name="T32" fmla="*/ 242 w 1320"/>
              <a:gd name="T33" fmla="*/ 2000 h 2048"/>
              <a:gd name="T34" fmla="*/ 60 w 1320"/>
              <a:gd name="T35" fmla="*/ 1444 h 2048"/>
              <a:gd name="T36" fmla="*/ 60 w 1320"/>
              <a:gd name="T37" fmla="*/ 1324 h 2048"/>
              <a:gd name="T38" fmla="*/ 378 w 1320"/>
              <a:gd name="T39" fmla="*/ 1186 h 2048"/>
              <a:gd name="T40" fmla="*/ 463 w 1320"/>
              <a:gd name="T41" fmla="*/ 1102 h 2048"/>
              <a:gd name="T42" fmla="*/ 600 w 1320"/>
              <a:gd name="T43" fmla="*/ 1077 h 2048"/>
              <a:gd name="T44" fmla="*/ 660 w 1320"/>
              <a:gd name="T45" fmla="*/ 0 h 2048"/>
              <a:gd name="T46" fmla="*/ 720 w 1320"/>
              <a:gd name="T47" fmla="*/ 1077 h 2048"/>
              <a:gd name="T48" fmla="*/ 858 w 1320"/>
              <a:gd name="T49" fmla="*/ 1102 h 2048"/>
              <a:gd name="T50" fmla="*/ 943 w 1320"/>
              <a:gd name="T51" fmla="*/ 1186 h 2048"/>
              <a:gd name="T52" fmla="*/ 1260 w 1320"/>
              <a:gd name="T53" fmla="*/ 1324 h 2048"/>
              <a:gd name="T54" fmla="*/ 660 w 1320"/>
              <a:gd name="T55" fmla="*/ 960 h 2048"/>
              <a:gd name="T56" fmla="*/ 660 w 1320"/>
              <a:gd name="T57" fmla="*/ 120 h 2048"/>
              <a:gd name="T58" fmla="*/ 660 w 1320"/>
              <a:gd name="T59" fmla="*/ 960 h 2048"/>
              <a:gd name="T60" fmla="*/ 301 w 1320"/>
              <a:gd name="T61" fmla="*/ 1684 h 2048"/>
              <a:gd name="T62" fmla="*/ 971 w 1320"/>
              <a:gd name="T63" fmla="*/ 1928 h 2048"/>
              <a:gd name="T64" fmla="*/ 1067 w 1320"/>
              <a:gd name="T65" fmla="*/ 1444 h 2048"/>
              <a:gd name="T66" fmla="*/ 277 w 1320"/>
              <a:gd name="T67" fmla="*/ 1564 h 2048"/>
              <a:gd name="T68" fmla="*/ 1067 w 1320"/>
              <a:gd name="T69" fmla="*/ 144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20" h="2048">
                <a:moveTo>
                  <a:pt x="660" y="120"/>
                </a:moveTo>
                <a:cubicBezTo>
                  <a:pt x="694" y="120"/>
                  <a:pt x="720" y="147"/>
                  <a:pt x="720" y="180"/>
                </a:cubicBezTo>
                <a:cubicBezTo>
                  <a:pt x="720" y="250"/>
                  <a:pt x="720" y="250"/>
                  <a:pt x="720" y="250"/>
                </a:cubicBezTo>
                <a:cubicBezTo>
                  <a:pt x="752" y="260"/>
                  <a:pt x="782" y="279"/>
                  <a:pt x="809" y="305"/>
                </a:cubicBezTo>
                <a:cubicBezTo>
                  <a:pt x="833" y="328"/>
                  <a:pt x="833" y="366"/>
                  <a:pt x="810" y="390"/>
                </a:cubicBezTo>
                <a:cubicBezTo>
                  <a:pt x="787" y="414"/>
                  <a:pt x="749" y="414"/>
                  <a:pt x="725" y="391"/>
                </a:cubicBezTo>
                <a:cubicBezTo>
                  <a:pt x="696" y="363"/>
                  <a:pt x="664" y="353"/>
                  <a:pt x="637" y="365"/>
                </a:cubicBezTo>
                <a:cubicBezTo>
                  <a:pt x="615" y="374"/>
                  <a:pt x="600" y="396"/>
                  <a:pt x="600" y="420"/>
                </a:cubicBezTo>
                <a:cubicBezTo>
                  <a:pt x="600" y="453"/>
                  <a:pt x="627" y="480"/>
                  <a:pt x="660" y="480"/>
                </a:cubicBezTo>
                <a:cubicBezTo>
                  <a:pt x="760" y="480"/>
                  <a:pt x="840" y="561"/>
                  <a:pt x="840" y="660"/>
                </a:cubicBezTo>
                <a:cubicBezTo>
                  <a:pt x="840" y="735"/>
                  <a:pt x="793" y="803"/>
                  <a:pt x="722" y="829"/>
                </a:cubicBezTo>
                <a:cubicBezTo>
                  <a:pt x="721" y="829"/>
                  <a:pt x="721" y="830"/>
                  <a:pt x="720" y="830"/>
                </a:cubicBezTo>
                <a:cubicBezTo>
                  <a:pt x="720" y="900"/>
                  <a:pt x="720" y="900"/>
                  <a:pt x="720" y="900"/>
                </a:cubicBezTo>
                <a:cubicBezTo>
                  <a:pt x="720" y="933"/>
                  <a:pt x="694" y="960"/>
                  <a:pt x="660" y="960"/>
                </a:cubicBezTo>
                <a:cubicBezTo>
                  <a:pt x="627" y="960"/>
                  <a:pt x="600" y="933"/>
                  <a:pt x="600" y="900"/>
                </a:cubicBezTo>
                <a:cubicBezTo>
                  <a:pt x="600" y="830"/>
                  <a:pt x="600" y="830"/>
                  <a:pt x="600" y="830"/>
                </a:cubicBezTo>
                <a:cubicBezTo>
                  <a:pt x="561" y="817"/>
                  <a:pt x="523" y="790"/>
                  <a:pt x="491" y="752"/>
                </a:cubicBezTo>
                <a:cubicBezTo>
                  <a:pt x="469" y="726"/>
                  <a:pt x="473" y="689"/>
                  <a:pt x="498" y="667"/>
                </a:cubicBezTo>
                <a:cubicBezTo>
                  <a:pt x="523" y="646"/>
                  <a:pt x="561" y="649"/>
                  <a:pt x="583" y="675"/>
                </a:cubicBezTo>
                <a:cubicBezTo>
                  <a:pt x="614" y="712"/>
                  <a:pt x="650" y="728"/>
                  <a:pt x="681" y="716"/>
                </a:cubicBezTo>
                <a:cubicBezTo>
                  <a:pt x="705" y="708"/>
                  <a:pt x="720" y="685"/>
                  <a:pt x="720" y="660"/>
                </a:cubicBezTo>
                <a:cubicBezTo>
                  <a:pt x="720" y="627"/>
                  <a:pt x="693" y="600"/>
                  <a:pt x="660" y="600"/>
                </a:cubicBezTo>
                <a:cubicBezTo>
                  <a:pt x="561" y="600"/>
                  <a:pt x="480" y="519"/>
                  <a:pt x="480" y="420"/>
                </a:cubicBezTo>
                <a:cubicBezTo>
                  <a:pt x="480" y="348"/>
                  <a:pt x="524" y="282"/>
                  <a:pt x="590" y="254"/>
                </a:cubicBezTo>
                <a:cubicBezTo>
                  <a:pt x="594" y="253"/>
                  <a:pt x="597" y="252"/>
                  <a:pt x="600" y="250"/>
                </a:cubicBezTo>
                <a:cubicBezTo>
                  <a:pt x="600" y="180"/>
                  <a:pt x="600" y="180"/>
                  <a:pt x="600" y="180"/>
                </a:cubicBezTo>
                <a:cubicBezTo>
                  <a:pt x="600" y="147"/>
                  <a:pt x="627" y="120"/>
                  <a:pt x="660" y="120"/>
                </a:cubicBezTo>
                <a:close/>
                <a:moveTo>
                  <a:pt x="1320" y="1384"/>
                </a:moveTo>
                <a:cubicBezTo>
                  <a:pt x="1320" y="1417"/>
                  <a:pt x="1294" y="1444"/>
                  <a:pt x="1260" y="1444"/>
                </a:cubicBezTo>
                <a:cubicBezTo>
                  <a:pt x="1190" y="1444"/>
                  <a:pt x="1190" y="1444"/>
                  <a:pt x="1190" y="1444"/>
                </a:cubicBezTo>
                <a:cubicBezTo>
                  <a:pt x="1079" y="2000"/>
                  <a:pt x="1079" y="2000"/>
                  <a:pt x="1079" y="2000"/>
                </a:cubicBezTo>
                <a:cubicBezTo>
                  <a:pt x="1074" y="2028"/>
                  <a:pt x="1049" y="2048"/>
                  <a:pt x="1020" y="2048"/>
                </a:cubicBezTo>
                <a:cubicBezTo>
                  <a:pt x="300" y="2048"/>
                  <a:pt x="300" y="2048"/>
                  <a:pt x="300" y="2048"/>
                </a:cubicBezTo>
                <a:cubicBezTo>
                  <a:pt x="272" y="2048"/>
                  <a:pt x="247" y="2028"/>
                  <a:pt x="242" y="2000"/>
                </a:cubicBezTo>
                <a:cubicBezTo>
                  <a:pt x="131" y="1444"/>
                  <a:pt x="131" y="1444"/>
                  <a:pt x="131" y="1444"/>
                </a:cubicBezTo>
                <a:cubicBezTo>
                  <a:pt x="60" y="1444"/>
                  <a:pt x="60" y="1444"/>
                  <a:pt x="60" y="1444"/>
                </a:cubicBezTo>
                <a:cubicBezTo>
                  <a:pt x="27" y="1444"/>
                  <a:pt x="0" y="1417"/>
                  <a:pt x="0" y="1384"/>
                </a:cubicBezTo>
                <a:cubicBezTo>
                  <a:pt x="0" y="1351"/>
                  <a:pt x="27" y="1324"/>
                  <a:pt x="60" y="1324"/>
                </a:cubicBezTo>
                <a:cubicBezTo>
                  <a:pt x="516" y="1324"/>
                  <a:pt x="516" y="1324"/>
                  <a:pt x="516" y="1324"/>
                </a:cubicBezTo>
                <a:cubicBezTo>
                  <a:pt x="378" y="1186"/>
                  <a:pt x="378" y="1186"/>
                  <a:pt x="378" y="1186"/>
                </a:cubicBezTo>
                <a:cubicBezTo>
                  <a:pt x="355" y="1163"/>
                  <a:pt x="355" y="1125"/>
                  <a:pt x="378" y="1102"/>
                </a:cubicBezTo>
                <a:cubicBezTo>
                  <a:pt x="401" y="1078"/>
                  <a:pt x="439" y="1078"/>
                  <a:pt x="463" y="1102"/>
                </a:cubicBezTo>
                <a:cubicBezTo>
                  <a:pt x="600" y="1239"/>
                  <a:pt x="600" y="1239"/>
                  <a:pt x="600" y="1239"/>
                </a:cubicBezTo>
                <a:cubicBezTo>
                  <a:pt x="600" y="1077"/>
                  <a:pt x="600" y="1077"/>
                  <a:pt x="600" y="1077"/>
                </a:cubicBezTo>
                <a:cubicBezTo>
                  <a:pt x="335" y="1047"/>
                  <a:pt x="121" y="823"/>
                  <a:pt x="121" y="540"/>
                </a:cubicBezTo>
                <a:cubicBezTo>
                  <a:pt x="121" y="240"/>
                  <a:pt x="363" y="0"/>
                  <a:pt x="660" y="0"/>
                </a:cubicBezTo>
                <a:cubicBezTo>
                  <a:pt x="959" y="0"/>
                  <a:pt x="1200" y="241"/>
                  <a:pt x="1200" y="540"/>
                </a:cubicBezTo>
                <a:cubicBezTo>
                  <a:pt x="1200" y="823"/>
                  <a:pt x="986" y="1047"/>
                  <a:pt x="720" y="1077"/>
                </a:cubicBezTo>
                <a:cubicBezTo>
                  <a:pt x="720" y="1239"/>
                  <a:pt x="720" y="1239"/>
                  <a:pt x="720" y="1239"/>
                </a:cubicBezTo>
                <a:cubicBezTo>
                  <a:pt x="858" y="1102"/>
                  <a:pt x="858" y="1102"/>
                  <a:pt x="858" y="1102"/>
                </a:cubicBezTo>
                <a:cubicBezTo>
                  <a:pt x="881" y="1078"/>
                  <a:pt x="919" y="1078"/>
                  <a:pt x="943" y="1102"/>
                </a:cubicBezTo>
                <a:cubicBezTo>
                  <a:pt x="966" y="1125"/>
                  <a:pt x="966" y="1163"/>
                  <a:pt x="943" y="1186"/>
                </a:cubicBezTo>
                <a:cubicBezTo>
                  <a:pt x="805" y="1324"/>
                  <a:pt x="805" y="1324"/>
                  <a:pt x="805" y="1324"/>
                </a:cubicBezTo>
                <a:cubicBezTo>
                  <a:pt x="1260" y="1324"/>
                  <a:pt x="1260" y="1324"/>
                  <a:pt x="1260" y="1324"/>
                </a:cubicBezTo>
                <a:cubicBezTo>
                  <a:pt x="1294" y="1324"/>
                  <a:pt x="1320" y="1351"/>
                  <a:pt x="1320" y="1384"/>
                </a:cubicBezTo>
                <a:close/>
                <a:moveTo>
                  <a:pt x="660" y="960"/>
                </a:moveTo>
                <a:cubicBezTo>
                  <a:pt x="1033" y="960"/>
                  <a:pt x="1222" y="507"/>
                  <a:pt x="957" y="243"/>
                </a:cubicBezTo>
                <a:cubicBezTo>
                  <a:pt x="878" y="164"/>
                  <a:pt x="773" y="120"/>
                  <a:pt x="660" y="120"/>
                </a:cubicBezTo>
                <a:cubicBezTo>
                  <a:pt x="548" y="120"/>
                  <a:pt x="443" y="164"/>
                  <a:pt x="363" y="243"/>
                </a:cubicBezTo>
                <a:cubicBezTo>
                  <a:pt x="100" y="507"/>
                  <a:pt x="288" y="960"/>
                  <a:pt x="660" y="960"/>
                </a:cubicBezTo>
                <a:close/>
                <a:moveTo>
                  <a:pt x="1020" y="1684"/>
                </a:moveTo>
                <a:cubicBezTo>
                  <a:pt x="301" y="1684"/>
                  <a:pt x="301" y="1684"/>
                  <a:pt x="301" y="1684"/>
                </a:cubicBezTo>
                <a:cubicBezTo>
                  <a:pt x="350" y="1928"/>
                  <a:pt x="350" y="1928"/>
                  <a:pt x="350" y="1928"/>
                </a:cubicBezTo>
                <a:cubicBezTo>
                  <a:pt x="971" y="1928"/>
                  <a:pt x="971" y="1928"/>
                  <a:pt x="971" y="1928"/>
                </a:cubicBezTo>
                <a:lnTo>
                  <a:pt x="1020" y="1684"/>
                </a:lnTo>
                <a:close/>
                <a:moveTo>
                  <a:pt x="1067" y="1444"/>
                </a:moveTo>
                <a:cubicBezTo>
                  <a:pt x="254" y="1444"/>
                  <a:pt x="254" y="1444"/>
                  <a:pt x="254" y="1444"/>
                </a:cubicBezTo>
                <a:cubicBezTo>
                  <a:pt x="277" y="1564"/>
                  <a:pt x="277" y="1564"/>
                  <a:pt x="277" y="1564"/>
                </a:cubicBezTo>
                <a:cubicBezTo>
                  <a:pt x="1043" y="1564"/>
                  <a:pt x="1043" y="1564"/>
                  <a:pt x="1043" y="1564"/>
                </a:cubicBezTo>
                <a:lnTo>
                  <a:pt x="1067" y="14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10" name="Freeform 375"/>
          <p:cNvSpPr>
            <a:spLocks noEditPoints="1"/>
          </p:cNvSpPr>
          <p:nvPr/>
        </p:nvSpPr>
        <p:spPr bwMode="auto">
          <a:xfrm>
            <a:off x="10373743" y="5260684"/>
            <a:ext cx="345008" cy="392417"/>
          </a:xfrm>
          <a:custGeom>
            <a:avLst/>
            <a:gdLst>
              <a:gd name="T0" fmla="*/ 600 w 1800"/>
              <a:gd name="T1" fmla="*/ 1748 h 2048"/>
              <a:gd name="T2" fmla="*/ 600 w 1800"/>
              <a:gd name="T3" fmla="*/ 1384 h 2048"/>
              <a:gd name="T4" fmla="*/ 360 w 1800"/>
              <a:gd name="T5" fmla="*/ 1090 h 2048"/>
              <a:gd name="T6" fmla="*/ 600 w 1800"/>
              <a:gd name="T7" fmla="*/ 844 h 2048"/>
              <a:gd name="T8" fmla="*/ 840 w 1800"/>
              <a:gd name="T9" fmla="*/ 1084 h 2048"/>
              <a:gd name="T10" fmla="*/ 840 w 1800"/>
              <a:gd name="T11" fmla="*/ 1264 h 2048"/>
              <a:gd name="T12" fmla="*/ 1140 w 1800"/>
              <a:gd name="T13" fmla="*/ 1564 h 2048"/>
              <a:gd name="T14" fmla="*/ 1440 w 1800"/>
              <a:gd name="T15" fmla="*/ 1264 h 2048"/>
              <a:gd name="T16" fmla="*/ 1440 w 1800"/>
              <a:gd name="T17" fmla="*/ 836 h 2048"/>
              <a:gd name="T18" fmla="*/ 1800 w 1800"/>
              <a:gd name="T19" fmla="*/ 420 h 2048"/>
              <a:gd name="T20" fmla="*/ 1380 w 1800"/>
              <a:gd name="T21" fmla="*/ 0 h 2048"/>
              <a:gd name="T22" fmla="*/ 960 w 1800"/>
              <a:gd name="T23" fmla="*/ 420 h 2048"/>
              <a:gd name="T24" fmla="*/ 1320 w 1800"/>
              <a:gd name="T25" fmla="*/ 836 h 2048"/>
              <a:gd name="T26" fmla="*/ 1320 w 1800"/>
              <a:gd name="T27" fmla="*/ 1264 h 2048"/>
              <a:gd name="T28" fmla="*/ 1140 w 1800"/>
              <a:gd name="T29" fmla="*/ 1444 h 2048"/>
              <a:gd name="T30" fmla="*/ 960 w 1800"/>
              <a:gd name="T31" fmla="*/ 1264 h 2048"/>
              <a:gd name="T32" fmla="*/ 960 w 1800"/>
              <a:gd name="T33" fmla="*/ 1084 h 2048"/>
              <a:gd name="T34" fmla="*/ 600 w 1800"/>
              <a:gd name="T35" fmla="*/ 724 h 2048"/>
              <a:gd name="T36" fmla="*/ 240 w 1800"/>
              <a:gd name="T37" fmla="*/ 1090 h 2048"/>
              <a:gd name="T38" fmla="*/ 0 w 1800"/>
              <a:gd name="T39" fmla="*/ 1384 h 2048"/>
              <a:gd name="T40" fmla="*/ 0 w 1800"/>
              <a:gd name="T41" fmla="*/ 1748 h 2048"/>
              <a:gd name="T42" fmla="*/ 300 w 1800"/>
              <a:gd name="T43" fmla="*/ 2048 h 2048"/>
              <a:gd name="T44" fmla="*/ 600 w 1800"/>
              <a:gd name="T45" fmla="*/ 1748 h 2048"/>
              <a:gd name="T46" fmla="*/ 1080 w 1800"/>
              <a:gd name="T47" fmla="*/ 420 h 2048"/>
              <a:gd name="T48" fmla="*/ 1380 w 1800"/>
              <a:gd name="T49" fmla="*/ 120 h 2048"/>
              <a:gd name="T50" fmla="*/ 1680 w 1800"/>
              <a:gd name="T51" fmla="*/ 420 h 2048"/>
              <a:gd name="T52" fmla="*/ 1380 w 1800"/>
              <a:gd name="T53" fmla="*/ 720 h 2048"/>
              <a:gd name="T54" fmla="*/ 1080 w 1800"/>
              <a:gd name="T55" fmla="*/ 420 h 2048"/>
              <a:gd name="T56" fmla="*/ 480 w 1800"/>
              <a:gd name="T57" fmla="*/ 1748 h 2048"/>
              <a:gd name="T58" fmla="*/ 300 w 1800"/>
              <a:gd name="T59" fmla="*/ 1928 h 2048"/>
              <a:gd name="T60" fmla="*/ 120 w 1800"/>
              <a:gd name="T61" fmla="*/ 1748 h 2048"/>
              <a:gd name="T62" fmla="*/ 120 w 1800"/>
              <a:gd name="T63" fmla="*/ 1384 h 2048"/>
              <a:gd name="T64" fmla="*/ 300 w 1800"/>
              <a:gd name="T65" fmla="*/ 1204 h 2048"/>
              <a:gd name="T66" fmla="*/ 480 w 1800"/>
              <a:gd name="T67" fmla="*/ 1384 h 2048"/>
              <a:gd name="T68" fmla="*/ 480 w 1800"/>
              <a:gd name="T69" fmla="*/ 1748 h 2048"/>
              <a:gd name="T70" fmla="*/ 1560 w 1800"/>
              <a:gd name="T71" fmla="*/ 420 h 2048"/>
              <a:gd name="T72" fmla="*/ 1380 w 1800"/>
              <a:gd name="T73" fmla="*/ 240 h 2048"/>
              <a:gd name="T74" fmla="*/ 1200 w 1800"/>
              <a:gd name="T75" fmla="*/ 420 h 2048"/>
              <a:gd name="T76" fmla="*/ 1380 w 1800"/>
              <a:gd name="T77" fmla="*/ 600 h 2048"/>
              <a:gd name="T78" fmla="*/ 1560 w 1800"/>
              <a:gd name="T79" fmla="*/ 420 h 2048"/>
              <a:gd name="T80" fmla="*/ 1320 w 1800"/>
              <a:gd name="T81" fmla="*/ 420 h 2048"/>
              <a:gd name="T82" fmla="*/ 1380 w 1800"/>
              <a:gd name="T83" fmla="*/ 360 h 2048"/>
              <a:gd name="T84" fmla="*/ 1440 w 1800"/>
              <a:gd name="T85" fmla="*/ 420 h 2048"/>
              <a:gd name="T86" fmla="*/ 1380 w 1800"/>
              <a:gd name="T87" fmla="*/ 480 h 2048"/>
              <a:gd name="T88" fmla="*/ 1320 w 1800"/>
              <a:gd name="T89" fmla="*/ 420 h 2048"/>
              <a:gd name="T90" fmla="*/ 360 w 1800"/>
              <a:gd name="T91" fmla="*/ 1384 h 2048"/>
              <a:gd name="T92" fmla="*/ 360 w 1800"/>
              <a:gd name="T93" fmla="*/ 1504 h 2048"/>
              <a:gd name="T94" fmla="*/ 300 w 1800"/>
              <a:gd name="T95" fmla="*/ 1564 h 2048"/>
              <a:gd name="T96" fmla="*/ 240 w 1800"/>
              <a:gd name="T97" fmla="*/ 1504 h 2048"/>
              <a:gd name="T98" fmla="*/ 240 w 1800"/>
              <a:gd name="T99" fmla="*/ 1384 h 2048"/>
              <a:gd name="T100" fmla="*/ 300 w 1800"/>
              <a:gd name="T101" fmla="*/ 1324 h 2048"/>
              <a:gd name="T102" fmla="*/ 360 w 1800"/>
              <a:gd name="T103" fmla="*/ 138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800" h="2048">
                <a:moveTo>
                  <a:pt x="600" y="1748"/>
                </a:moveTo>
                <a:cubicBezTo>
                  <a:pt x="600" y="1384"/>
                  <a:pt x="600" y="1384"/>
                  <a:pt x="600" y="1384"/>
                </a:cubicBezTo>
                <a:cubicBezTo>
                  <a:pt x="600" y="1239"/>
                  <a:pt x="497" y="1118"/>
                  <a:pt x="360" y="1090"/>
                </a:cubicBezTo>
                <a:cubicBezTo>
                  <a:pt x="360" y="943"/>
                  <a:pt x="474" y="844"/>
                  <a:pt x="600" y="844"/>
                </a:cubicBezTo>
                <a:cubicBezTo>
                  <a:pt x="733" y="844"/>
                  <a:pt x="840" y="952"/>
                  <a:pt x="840" y="1084"/>
                </a:cubicBezTo>
                <a:cubicBezTo>
                  <a:pt x="840" y="1264"/>
                  <a:pt x="840" y="1264"/>
                  <a:pt x="840" y="1264"/>
                </a:cubicBezTo>
                <a:cubicBezTo>
                  <a:pt x="840" y="1429"/>
                  <a:pt x="975" y="1564"/>
                  <a:pt x="1140" y="1564"/>
                </a:cubicBezTo>
                <a:cubicBezTo>
                  <a:pt x="1306" y="1564"/>
                  <a:pt x="1440" y="1429"/>
                  <a:pt x="1440" y="1264"/>
                </a:cubicBezTo>
                <a:cubicBezTo>
                  <a:pt x="1440" y="836"/>
                  <a:pt x="1440" y="836"/>
                  <a:pt x="1440" y="836"/>
                </a:cubicBezTo>
                <a:cubicBezTo>
                  <a:pt x="1644" y="806"/>
                  <a:pt x="1800" y="631"/>
                  <a:pt x="1800" y="420"/>
                </a:cubicBezTo>
                <a:cubicBezTo>
                  <a:pt x="1800" y="188"/>
                  <a:pt x="1612" y="0"/>
                  <a:pt x="1380" y="0"/>
                </a:cubicBezTo>
                <a:cubicBezTo>
                  <a:pt x="1149" y="0"/>
                  <a:pt x="960" y="188"/>
                  <a:pt x="960" y="420"/>
                </a:cubicBezTo>
                <a:cubicBezTo>
                  <a:pt x="960" y="631"/>
                  <a:pt x="1117" y="806"/>
                  <a:pt x="1320" y="836"/>
                </a:cubicBezTo>
                <a:cubicBezTo>
                  <a:pt x="1320" y="1264"/>
                  <a:pt x="1320" y="1264"/>
                  <a:pt x="1320" y="1264"/>
                </a:cubicBezTo>
                <a:cubicBezTo>
                  <a:pt x="1320" y="1363"/>
                  <a:pt x="1240" y="1444"/>
                  <a:pt x="1140" y="1444"/>
                </a:cubicBezTo>
                <a:cubicBezTo>
                  <a:pt x="1041" y="1444"/>
                  <a:pt x="960" y="1363"/>
                  <a:pt x="960" y="1264"/>
                </a:cubicBezTo>
                <a:cubicBezTo>
                  <a:pt x="960" y="1084"/>
                  <a:pt x="960" y="1084"/>
                  <a:pt x="960" y="1084"/>
                </a:cubicBezTo>
                <a:cubicBezTo>
                  <a:pt x="960" y="885"/>
                  <a:pt x="799" y="724"/>
                  <a:pt x="600" y="724"/>
                </a:cubicBezTo>
                <a:cubicBezTo>
                  <a:pt x="410" y="724"/>
                  <a:pt x="240" y="875"/>
                  <a:pt x="240" y="1090"/>
                </a:cubicBezTo>
                <a:cubicBezTo>
                  <a:pt x="104" y="1118"/>
                  <a:pt x="0" y="1239"/>
                  <a:pt x="0" y="1384"/>
                </a:cubicBezTo>
                <a:cubicBezTo>
                  <a:pt x="0" y="1748"/>
                  <a:pt x="0" y="1748"/>
                  <a:pt x="0" y="1748"/>
                </a:cubicBezTo>
                <a:cubicBezTo>
                  <a:pt x="0" y="1913"/>
                  <a:pt x="135" y="2048"/>
                  <a:pt x="300" y="2048"/>
                </a:cubicBezTo>
                <a:cubicBezTo>
                  <a:pt x="466" y="2048"/>
                  <a:pt x="600" y="1913"/>
                  <a:pt x="600" y="1748"/>
                </a:cubicBezTo>
                <a:close/>
                <a:moveTo>
                  <a:pt x="1080" y="420"/>
                </a:moveTo>
                <a:cubicBezTo>
                  <a:pt x="1080" y="255"/>
                  <a:pt x="1215" y="120"/>
                  <a:pt x="1380" y="120"/>
                </a:cubicBezTo>
                <a:cubicBezTo>
                  <a:pt x="1546" y="120"/>
                  <a:pt x="1680" y="255"/>
                  <a:pt x="1680" y="420"/>
                </a:cubicBezTo>
                <a:cubicBezTo>
                  <a:pt x="1680" y="585"/>
                  <a:pt x="1546" y="720"/>
                  <a:pt x="1380" y="720"/>
                </a:cubicBezTo>
                <a:cubicBezTo>
                  <a:pt x="1215" y="720"/>
                  <a:pt x="1080" y="585"/>
                  <a:pt x="1080" y="420"/>
                </a:cubicBezTo>
                <a:close/>
                <a:moveTo>
                  <a:pt x="480" y="1748"/>
                </a:moveTo>
                <a:cubicBezTo>
                  <a:pt x="480" y="1847"/>
                  <a:pt x="400" y="1928"/>
                  <a:pt x="300" y="1928"/>
                </a:cubicBezTo>
                <a:cubicBezTo>
                  <a:pt x="201" y="1928"/>
                  <a:pt x="120" y="1847"/>
                  <a:pt x="120" y="1748"/>
                </a:cubicBezTo>
                <a:cubicBezTo>
                  <a:pt x="120" y="1384"/>
                  <a:pt x="120" y="1384"/>
                  <a:pt x="120" y="1384"/>
                </a:cubicBezTo>
                <a:cubicBezTo>
                  <a:pt x="120" y="1285"/>
                  <a:pt x="201" y="1204"/>
                  <a:pt x="300" y="1204"/>
                </a:cubicBezTo>
                <a:cubicBezTo>
                  <a:pt x="400" y="1204"/>
                  <a:pt x="480" y="1285"/>
                  <a:pt x="480" y="1384"/>
                </a:cubicBezTo>
                <a:lnTo>
                  <a:pt x="480" y="1748"/>
                </a:lnTo>
                <a:close/>
                <a:moveTo>
                  <a:pt x="1560" y="420"/>
                </a:moveTo>
                <a:cubicBezTo>
                  <a:pt x="1560" y="321"/>
                  <a:pt x="1480" y="240"/>
                  <a:pt x="1380" y="240"/>
                </a:cubicBezTo>
                <a:cubicBezTo>
                  <a:pt x="1281" y="240"/>
                  <a:pt x="1200" y="321"/>
                  <a:pt x="1200" y="420"/>
                </a:cubicBezTo>
                <a:cubicBezTo>
                  <a:pt x="1200" y="519"/>
                  <a:pt x="1281" y="600"/>
                  <a:pt x="1380" y="600"/>
                </a:cubicBezTo>
                <a:cubicBezTo>
                  <a:pt x="1480" y="600"/>
                  <a:pt x="1560" y="519"/>
                  <a:pt x="1560" y="420"/>
                </a:cubicBezTo>
                <a:close/>
                <a:moveTo>
                  <a:pt x="1320" y="420"/>
                </a:moveTo>
                <a:cubicBezTo>
                  <a:pt x="1320" y="387"/>
                  <a:pt x="1347" y="360"/>
                  <a:pt x="1380" y="360"/>
                </a:cubicBezTo>
                <a:cubicBezTo>
                  <a:pt x="1413" y="360"/>
                  <a:pt x="1440" y="387"/>
                  <a:pt x="1440" y="420"/>
                </a:cubicBezTo>
                <a:cubicBezTo>
                  <a:pt x="1440" y="453"/>
                  <a:pt x="1413" y="480"/>
                  <a:pt x="1380" y="480"/>
                </a:cubicBezTo>
                <a:cubicBezTo>
                  <a:pt x="1347" y="480"/>
                  <a:pt x="1320" y="453"/>
                  <a:pt x="1320" y="420"/>
                </a:cubicBezTo>
                <a:close/>
                <a:moveTo>
                  <a:pt x="360" y="1384"/>
                </a:moveTo>
                <a:cubicBezTo>
                  <a:pt x="360" y="1504"/>
                  <a:pt x="360" y="1504"/>
                  <a:pt x="360" y="1504"/>
                </a:cubicBezTo>
                <a:cubicBezTo>
                  <a:pt x="360" y="1537"/>
                  <a:pt x="333" y="1564"/>
                  <a:pt x="300" y="1564"/>
                </a:cubicBezTo>
                <a:cubicBezTo>
                  <a:pt x="267" y="1564"/>
                  <a:pt x="240" y="1537"/>
                  <a:pt x="240" y="1504"/>
                </a:cubicBezTo>
                <a:cubicBezTo>
                  <a:pt x="240" y="1384"/>
                  <a:pt x="240" y="1384"/>
                  <a:pt x="240" y="1384"/>
                </a:cubicBezTo>
                <a:cubicBezTo>
                  <a:pt x="240" y="1351"/>
                  <a:pt x="267" y="1324"/>
                  <a:pt x="300" y="1324"/>
                </a:cubicBezTo>
                <a:cubicBezTo>
                  <a:pt x="333" y="1324"/>
                  <a:pt x="360" y="1351"/>
                  <a:pt x="360" y="13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11" name="Freeform 348"/>
          <p:cNvSpPr>
            <a:spLocks noEditPoints="1"/>
          </p:cNvSpPr>
          <p:nvPr/>
        </p:nvSpPr>
        <p:spPr bwMode="auto">
          <a:xfrm>
            <a:off x="11075628" y="2596501"/>
            <a:ext cx="392417" cy="321891"/>
          </a:xfrm>
          <a:custGeom>
            <a:avLst/>
            <a:gdLst>
              <a:gd name="T0" fmla="*/ 1444 w 2048"/>
              <a:gd name="T1" fmla="*/ 960 h 1680"/>
              <a:gd name="T2" fmla="*/ 2048 w 2048"/>
              <a:gd name="T3" fmla="*/ 900 h 1680"/>
              <a:gd name="T4" fmla="*/ 2048 w 2048"/>
              <a:gd name="T5" fmla="*/ 59 h 1680"/>
              <a:gd name="T6" fmla="*/ 1988 w 2048"/>
              <a:gd name="T7" fmla="*/ 0 h 1680"/>
              <a:gd name="T8" fmla="*/ 663 w 2048"/>
              <a:gd name="T9" fmla="*/ 0 h 1680"/>
              <a:gd name="T10" fmla="*/ 604 w 2048"/>
              <a:gd name="T11" fmla="*/ 60 h 1680"/>
              <a:gd name="T12" fmla="*/ 60 w 2048"/>
              <a:gd name="T13" fmla="*/ 720 h 1680"/>
              <a:gd name="T14" fmla="*/ 0 w 2048"/>
              <a:gd name="T15" fmla="*/ 780 h 1680"/>
              <a:gd name="T16" fmla="*/ 60 w 2048"/>
              <a:gd name="T17" fmla="*/ 1680 h 1680"/>
              <a:gd name="T18" fmla="*/ 1444 w 2048"/>
              <a:gd name="T19" fmla="*/ 1620 h 1680"/>
              <a:gd name="T20" fmla="*/ 1324 w 2048"/>
              <a:gd name="T21" fmla="*/ 579 h 1680"/>
              <a:gd name="T22" fmla="*/ 1832 w 2048"/>
              <a:gd name="T23" fmla="*/ 120 h 1680"/>
              <a:gd name="T24" fmla="*/ 1037 w 2048"/>
              <a:gd name="T25" fmla="*/ 480 h 1680"/>
              <a:gd name="T26" fmla="*/ 884 w 2048"/>
              <a:gd name="T27" fmla="*/ 700 h 1680"/>
              <a:gd name="T28" fmla="*/ 1126 w 2048"/>
              <a:gd name="T29" fmla="*/ 561 h 1680"/>
              <a:gd name="T30" fmla="*/ 1364 w 2048"/>
              <a:gd name="T31" fmla="*/ 704 h 1680"/>
              <a:gd name="T32" fmla="*/ 1680 w 2048"/>
              <a:gd name="T33" fmla="*/ 704 h 1680"/>
              <a:gd name="T34" fmla="*/ 1760 w 2048"/>
              <a:gd name="T35" fmla="*/ 615 h 1680"/>
              <a:gd name="T36" fmla="*/ 1928 w 2048"/>
              <a:gd name="T37" fmla="*/ 195 h 1680"/>
              <a:gd name="T38" fmla="*/ 724 w 2048"/>
              <a:gd name="T39" fmla="*/ 840 h 1680"/>
              <a:gd name="T40" fmla="*/ 604 w 2048"/>
              <a:gd name="T41" fmla="*/ 840 h 1680"/>
              <a:gd name="T42" fmla="*/ 664 w 2048"/>
              <a:gd name="T43" fmla="*/ 960 h 1680"/>
              <a:gd name="T44" fmla="*/ 724 w 2048"/>
              <a:gd name="T45" fmla="*/ 1299 h 1680"/>
              <a:gd name="T46" fmla="*/ 604 w 2048"/>
              <a:gd name="T47" fmla="*/ 840 h 1680"/>
              <a:gd name="T48" fmla="*/ 120 w 2048"/>
              <a:gd name="T49" fmla="*/ 1560 h 1680"/>
              <a:gd name="T50" fmla="*/ 436 w 2048"/>
              <a:gd name="T51" fmla="*/ 1200 h 1680"/>
              <a:gd name="T52" fmla="*/ 284 w 2048"/>
              <a:gd name="T53" fmla="*/ 1420 h 1680"/>
              <a:gd name="T54" fmla="*/ 526 w 2048"/>
              <a:gd name="T55" fmla="*/ 1281 h 1680"/>
              <a:gd name="T56" fmla="*/ 724 w 2048"/>
              <a:gd name="T57" fmla="*/ 1440 h 1680"/>
              <a:gd name="T58" fmla="*/ 922 w 2048"/>
              <a:gd name="T59" fmla="*/ 1281 h 1680"/>
              <a:gd name="T60" fmla="*/ 1164 w 2048"/>
              <a:gd name="T61" fmla="*/ 1420 h 1680"/>
              <a:gd name="T62" fmla="*/ 1011 w 2048"/>
              <a:gd name="T63" fmla="*/ 1200 h 1680"/>
              <a:gd name="T64" fmla="*/ 1324 w 2048"/>
              <a:gd name="T65" fmla="*/ 960 h 1680"/>
              <a:gd name="T66" fmla="*/ 2048 w 2048"/>
              <a:gd name="T67" fmla="*/ 1140 h 1680"/>
              <a:gd name="T68" fmla="*/ 1744 w 2048"/>
              <a:gd name="T69" fmla="*/ 1200 h 1680"/>
              <a:gd name="T70" fmla="*/ 1744 w 2048"/>
              <a:gd name="T71" fmla="*/ 1080 h 1680"/>
              <a:gd name="T72" fmla="*/ 2048 w 2048"/>
              <a:gd name="T73" fmla="*/ 1140 h 1680"/>
              <a:gd name="T74" fmla="*/ 1624 w 2048"/>
              <a:gd name="T75" fmla="*/ 1440 h 1680"/>
              <a:gd name="T76" fmla="*/ 1624 w 2048"/>
              <a:gd name="T77" fmla="*/ 1320 h 1680"/>
              <a:gd name="T78" fmla="*/ 1928 w 2048"/>
              <a:gd name="T79" fmla="*/ 1380 h 1680"/>
              <a:gd name="T80" fmla="*/ 1684 w 2048"/>
              <a:gd name="T81" fmla="*/ 1620 h 1680"/>
              <a:gd name="T82" fmla="*/ 1988 w 2048"/>
              <a:gd name="T83" fmla="*/ 1560 h 1680"/>
              <a:gd name="T84" fmla="*/ 1988 w 2048"/>
              <a:gd name="T85" fmla="*/ 1680 h 1680"/>
              <a:gd name="T86" fmla="*/ 1684 w 2048"/>
              <a:gd name="T87" fmla="*/ 1620 h 1680"/>
              <a:gd name="T88" fmla="*/ 60 w 2048"/>
              <a:gd name="T89" fmla="*/ 0 h 1680"/>
              <a:gd name="T90" fmla="*/ 364 w 2048"/>
              <a:gd name="T91" fmla="*/ 60 h 1680"/>
              <a:gd name="T92" fmla="*/ 60 w 2048"/>
              <a:gd name="T93" fmla="*/ 120 h 1680"/>
              <a:gd name="T94" fmla="*/ 424 w 2048"/>
              <a:gd name="T95" fmla="*/ 360 h 1680"/>
              <a:gd name="T96" fmla="*/ 120 w 2048"/>
              <a:gd name="T97" fmla="*/ 300 h 1680"/>
              <a:gd name="T98" fmla="*/ 424 w 2048"/>
              <a:gd name="T99" fmla="*/ 240 h 1680"/>
              <a:gd name="T100" fmla="*/ 424 w 2048"/>
              <a:gd name="T101" fmla="*/ 360 h 1680"/>
              <a:gd name="T102" fmla="*/ 60 w 2048"/>
              <a:gd name="T103" fmla="*/ 480 h 1680"/>
              <a:gd name="T104" fmla="*/ 364 w 2048"/>
              <a:gd name="T105" fmla="*/ 540 h 1680"/>
              <a:gd name="T106" fmla="*/ 60 w 2048"/>
              <a:gd name="T107" fmla="*/ 600 h 1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48" h="1680">
                <a:moveTo>
                  <a:pt x="1444" y="1620"/>
                </a:moveTo>
                <a:cubicBezTo>
                  <a:pt x="1444" y="960"/>
                  <a:pt x="1444" y="960"/>
                  <a:pt x="1444" y="960"/>
                </a:cubicBezTo>
                <a:cubicBezTo>
                  <a:pt x="1988" y="960"/>
                  <a:pt x="1988" y="960"/>
                  <a:pt x="1988" y="960"/>
                </a:cubicBezTo>
                <a:cubicBezTo>
                  <a:pt x="2021" y="960"/>
                  <a:pt x="2048" y="933"/>
                  <a:pt x="2048" y="900"/>
                </a:cubicBezTo>
                <a:cubicBezTo>
                  <a:pt x="2048" y="60"/>
                  <a:pt x="2048" y="60"/>
                  <a:pt x="2048" y="60"/>
                </a:cubicBezTo>
                <a:cubicBezTo>
                  <a:pt x="2048" y="59"/>
                  <a:pt x="2048" y="59"/>
                  <a:pt x="2048" y="59"/>
                </a:cubicBezTo>
                <a:cubicBezTo>
                  <a:pt x="2047" y="27"/>
                  <a:pt x="2022" y="1"/>
                  <a:pt x="1989" y="0"/>
                </a:cubicBezTo>
                <a:cubicBezTo>
                  <a:pt x="1989" y="0"/>
                  <a:pt x="1988" y="0"/>
                  <a:pt x="1988" y="0"/>
                </a:cubicBezTo>
                <a:cubicBezTo>
                  <a:pt x="664" y="0"/>
                  <a:pt x="664" y="0"/>
                  <a:pt x="664" y="0"/>
                </a:cubicBezTo>
                <a:cubicBezTo>
                  <a:pt x="664" y="0"/>
                  <a:pt x="663" y="0"/>
                  <a:pt x="663" y="0"/>
                </a:cubicBezTo>
                <a:cubicBezTo>
                  <a:pt x="631" y="1"/>
                  <a:pt x="605" y="26"/>
                  <a:pt x="604" y="58"/>
                </a:cubicBezTo>
                <a:cubicBezTo>
                  <a:pt x="604" y="59"/>
                  <a:pt x="604" y="59"/>
                  <a:pt x="604" y="60"/>
                </a:cubicBezTo>
                <a:cubicBezTo>
                  <a:pt x="604" y="720"/>
                  <a:pt x="604" y="720"/>
                  <a:pt x="604" y="720"/>
                </a:cubicBezTo>
                <a:cubicBezTo>
                  <a:pt x="60" y="720"/>
                  <a:pt x="60" y="720"/>
                  <a:pt x="60" y="720"/>
                </a:cubicBezTo>
                <a:cubicBezTo>
                  <a:pt x="28" y="720"/>
                  <a:pt x="1" y="746"/>
                  <a:pt x="0" y="779"/>
                </a:cubicBezTo>
                <a:cubicBezTo>
                  <a:pt x="0" y="779"/>
                  <a:pt x="0" y="779"/>
                  <a:pt x="0" y="780"/>
                </a:cubicBezTo>
                <a:cubicBezTo>
                  <a:pt x="0" y="1620"/>
                  <a:pt x="0" y="1620"/>
                  <a:pt x="0" y="1620"/>
                </a:cubicBezTo>
                <a:cubicBezTo>
                  <a:pt x="0" y="1653"/>
                  <a:pt x="27" y="1680"/>
                  <a:pt x="60" y="1680"/>
                </a:cubicBezTo>
                <a:cubicBezTo>
                  <a:pt x="1384" y="1680"/>
                  <a:pt x="1384" y="1680"/>
                  <a:pt x="1384" y="1680"/>
                </a:cubicBezTo>
                <a:cubicBezTo>
                  <a:pt x="1417" y="1680"/>
                  <a:pt x="1444" y="1653"/>
                  <a:pt x="1444" y="1620"/>
                </a:cubicBezTo>
                <a:close/>
                <a:moveTo>
                  <a:pt x="1832" y="120"/>
                </a:moveTo>
                <a:cubicBezTo>
                  <a:pt x="1324" y="579"/>
                  <a:pt x="1324" y="579"/>
                  <a:pt x="1324" y="579"/>
                </a:cubicBezTo>
                <a:cubicBezTo>
                  <a:pt x="819" y="120"/>
                  <a:pt x="819" y="120"/>
                  <a:pt x="819" y="120"/>
                </a:cubicBezTo>
                <a:lnTo>
                  <a:pt x="1832" y="120"/>
                </a:lnTo>
                <a:close/>
                <a:moveTo>
                  <a:pt x="724" y="195"/>
                </a:moveTo>
                <a:cubicBezTo>
                  <a:pt x="1037" y="480"/>
                  <a:pt x="1037" y="480"/>
                  <a:pt x="1037" y="480"/>
                </a:cubicBezTo>
                <a:cubicBezTo>
                  <a:pt x="888" y="615"/>
                  <a:pt x="888" y="615"/>
                  <a:pt x="888" y="615"/>
                </a:cubicBezTo>
                <a:cubicBezTo>
                  <a:pt x="863" y="638"/>
                  <a:pt x="861" y="676"/>
                  <a:pt x="884" y="700"/>
                </a:cubicBezTo>
                <a:cubicBezTo>
                  <a:pt x="906" y="725"/>
                  <a:pt x="944" y="726"/>
                  <a:pt x="968" y="704"/>
                </a:cubicBezTo>
                <a:cubicBezTo>
                  <a:pt x="1126" y="561"/>
                  <a:pt x="1126" y="561"/>
                  <a:pt x="1126" y="561"/>
                </a:cubicBezTo>
                <a:cubicBezTo>
                  <a:pt x="1284" y="704"/>
                  <a:pt x="1284" y="704"/>
                  <a:pt x="1284" y="704"/>
                </a:cubicBezTo>
                <a:cubicBezTo>
                  <a:pt x="1306" y="725"/>
                  <a:pt x="1341" y="725"/>
                  <a:pt x="1364" y="704"/>
                </a:cubicBezTo>
                <a:cubicBezTo>
                  <a:pt x="1522" y="561"/>
                  <a:pt x="1522" y="561"/>
                  <a:pt x="1522" y="561"/>
                </a:cubicBezTo>
                <a:cubicBezTo>
                  <a:pt x="1680" y="704"/>
                  <a:pt x="1680" y="704"/>
                  <a:pt x="1680" y="704"/>
                </a:cubicBezTo>
                <a:cubicBezTo>
                  <a:pt x="1704" y="726"/>
                  <a:pt x="1742" y="725"/>
                  <a:pt x="1764" y="700"/>
                </a:cubicBezTo>
                <a:cubicBezTo>
                  <a:pt x="1787" y="676"/>
                  <a:pt x="1785" y="638"/>
                  <a:pt x="1760" y="615"/>
                </a:cubicBezTo>
                <a:cubicBezTo>
                  <a:pt x="1612" y="480"/>
                  <a:pt x="1612" y="480"/>
                  <a:pt x="1612" y="480"/>
                </a:cubicBezTo>
                <a:cubicBezTo>
                  <a:pt x="1928" y="195"/>
                  <a:pt x="1928" y="195"/>
                  <a:pt x="1928" y="195"/>
                </a:cubicBezTo>
                <a:cubicBezTo>
                  <a:pt x="1928" y="840"/>
                  <a:pt x="1928" y="840"/>
                  <a:pt x="1928" y="840"/>
                </a:cubicBezTo>
                <a:cubicBezTo>
                  <a:pt x="724" y="840"/>
                  <a:pt x="724" y="840"/>
                  <a:pt x="724" y="840"/>
                </a:cubicBezTo>
                <a:lnTo>
                  <a:pt x="724" y="195"/>
                </a:lnTo>
                <a:close/>
                <a:moveTo>
                  <a:pt x="604" y="840"/>
                </a:moveTo>
                <a:cubicBezTo>
                  <a:pt x="604" y="900"/>
                  <a:pt x="604" y="900"/>
                  <a:pt x="604" y="900"/>
                </a:cubicBezTo>
                <a:cubicBezTo>
                  <a:pt x="604" y="933"/>
                  <a:pt x="631" y="960"/>
                  <a:pt x="664" y="960"/>
                </a:cubicBezTo>
                <a:cubicBezTo>
                  <a:pt x="1097" y="960"/>
                  <a:pt x="1097" y="960"/>
                  <a:pt x="1097" y="960"/>
                </a:cubicBezTo>
                <a:cubicBezTo>
                  <a:pt x="724" y="1299"/>
                  <a:pt x="724" y="1299"/>
                  <a:pt x="724" y="1299"/>
                </a:cubicBezTo>
                <a:cubicBezTo>
                  <a:pt x="216" y="840"/>
                  <a:pt x="216" y="840"/>
                  <a:pt x="216" y="840"/>
                </a:cubicBezTo>
                <a:lnTo>
                  <a:pt x="604" y="840"/>
                </a:lnTo>
                <a:close/>
                <a:moveTo>
                  <a:pt x="1324" y="1560"/>
                </a:moveTo>
                <a:cubicBezTo>
                  <a:pt x="120" y="1560"/>
                  <a:pt x="120" y="1560"/>
                  <a:pt x="120" y="1560"/>
                </a:cubicBezTo>
                <a:cubicBezTo>
                  <a:pt x="120" y="915"/>
                  <a:pt x="120" y="915"/>
                  <a:pt x="120" y="915"/>
                </a:cubicBezTo>
                <a:cubicBezTo>
                  <a:pt x="436" y="1200"/>
                  <a:pt x="436" y="1200"/>
                  <a:pt x="436" y="1200"/>
                </a:cubicBezTo>
                <a:cubicBezTo>
                  <a:pt x="288" y="1335"/>
                  <a:pt x="288" y="1335"/>
                  <a:pt x="288" y="1335"/>
                </a:cubicBezTo>
                <a:cubicBezTo>
                  <a:pt x="263" y="1358"/>
                  <a:pt x="261" y="1396"/>
                  <a:pt x="284" y="1420"/>
                </a:cubicBezTo>
                <a:cubicBezTo>
                  <a:pt x="306" y="1445"/>
                  <a:pt x="344" y="1446"/>
                  <a:pt x="368" y="1424"/>
                </a:cubicBezTo>
                <a:cubicBezTo>
                  <a:pt x="526" y="1281"/>
                  <a:pt x="526" y="1281"/>
                  <a:pt x="526" y="1281"/>
                </a:cubicBezTo>
                <a:cubicBezTo>
                  <a:pt x="684" y="1424"/>
                  <a:pt x="684" y="1424"/>
                  <a:pt x="684" y="1424"/>
                </a:cubicBezTo>
                <a:cubicBezTo>
                  <a:pt x="695" y="1435"/>
                  <a:pt x="710" y="1440"/>
                  <a:pt x="724" y="1440"/>
                </a:cubicBezTo>
                <a:cubicBezTo>
                  <a:pt x="738" y="1440"/>
                  <a:pt x="753" y="1435"/>
                  <a:pt x="764" y="1424"/>
                </a:cubicBezTo>
                <a:cubicBezTo>
                  <a:pt x="922" y="1281"/>
                  <a:pt x="922" y="1281"/>
                  <a:pt x="922" y="1281"/>
                </a:cubicBezTo>
                <a:cubicBezTo>
                  <a:pt x="1080" y="1424"/>
                  <a:pt x="1080" y="1424"/>
                  <a:pt x="1080" y="1424"/>
                </a:cubicBezTo>
                <a:cubicBezTo>
                  <a:pt x="1104" y="1446"/>
                  <a:pt x="1142" y="1445"/>
                  <a:pt x="1164" y="1420"/>
                </a:cubicBezTo>
                <a:cubicBezTo>
                  <a:pt x="1187" y="1396"/>
                  <a:pt x="1185" y="1358"/>
                  <a:pt x="1160" y="1335"/>
                </a:cubicBezTo>
                <a:cubicBezTo>
                  <a:pt x="1011" y="1200"/>
                  <a:pt x="1011" y="1200"/>
                  <a:pt x="1011" y="1200"/>
                </a:cubicBezTo>
                <a:cubicBezTo>
                  <a:pt x="1275" y="960"/>
                  <a:pt x="1275" y="960"/>
                  <a:pt x="1275" y="960"/>
                </a:cubicBezTo>
                <a:cubicBezTo>
                  <a:pt x="1324" y="960"/>
                  <a:pt x="1324" y="960"/>
                  <a:pt x="1324" y="960"/>
                </a:cubicBezTo>
                <a:lnTo>
                  <a:pt x="1324" y="1560"/>
                </a:lnTo>
                <a:close/>
                <a:moveTo>
                  <a:pt x="2048" y="1140"/>
                </a:moveTo>
                <a:cubicBezTo>
                  <a:pt x="2048" y="1173"/>
                  <a:pt x="2021" y="1200"/>
                  <a:pt x="1988" y="1200"/>
                </a:cubicBezTo>
                <a:cubicBezTo>
                  <a:pt x="1744" y="1200"/>
                  <a:pt x="1744" y="1200"/>
                  <a:pt x="1744" y="1200"/>
                </a:cubicBezTo>
                <a:cubicBezTo>
                  <a:pt x="1711" y="1200"/>
                  <a:pt x="1684" y="1173"/>
                  <a:pt x="1684" y="1140"/>
                </a:cubicBezTo>
                <a:cubicBezTo>
                  <a:pt x="1684" y="1107"/>
                  <a:pt x="1711" y="1080"/>
                  <a:pt x="1744" y="1080"/>
                </a:cubicBezTo>
                <a:cubicBezTo>
                  <a:pt x="1988" y="1080"/>
                  <a:pt x="1988" y="1080"/>
                  <a:pt x="1988" y="1080"/>
                </a:cubicBezTo>
                <a:cubicBezTo>
                  <a:pt x="2021" y="1080"/>
                  <a:pt x="2048" y="1107"/>
                  <a:pt x="2048" y="1140"/>
                </a:cubicBezTo>
                <a:close/>
                <a:moveTo>
                  <a:pt x="1868" y="1440"/>
                </a:moveTo>
                <a:cubicBezTo>
                  <a:pt x="1624" y="1440"/>
                  <a:pt x="1624" y="1440"/>
                  <a:pt x="1624" y="1440"/>
                </a:cubicBezTo>
                <a:cubicBezTo>
                  <a:pt x="1591" y="1440"/>
                  <a:pt x="1564" y="1413"/>
                  <a:pt x="1564" y="1380"/>
                </a:cubicBezTo>
                <a:cubicBezTo>
                  <a:pt x="1564" y="1347"/>
                  <a:pt x="1591" y="1320"/>
                  <a:pt x="1624" y="1320"/>
                </a:cubicBezTo>
                <a:cubicBezTo>
                  <a:pt x="1868" y="1320"/>
                  <a:pt x="1868" y="1320"/>
                  <a:pt x="1868" y="1320"/>
                </a:cubicBezTo>
                <a:cubicBezTo>
                  <a:pt x="1901" y="1320"/>
                  <a:pt x="1928" y="1347"/>
                  <a:pt x="1928" y="1380"/>
                </a:cubicBezTo>
                <a:cubicBezTo>
                  <a:pt x="1928" y="1413"/>
                  <a:pt x="1901" y="1440"/>
                  <a:pt x="1868" y="1440"/>
                </a:cubicBezTo>
                <a:close/>
                <a:moveTo>
                  <a:pt x="1684" y="1620"/>
                </a:moveTo>
                <a:cubicBezTo>
                  <a:pt x="1684" y="1587"/>
                  <a:pt x="1711" y="1560"/>
                  <a:pt x="1744" y="1560"/>
                </a:cubicBezTo>
                <a:cubicBezTo>
                  <a:pt x="1988" y="1560"/>
                  <a:pt x="1988" y="1560"/>
                  <a:pt x="1988" y="1560"/>
                </a:cubicBezTo>
                <a:cubicBezTo>
                  <a:pt x="2021" y="1560"/>
                  <a:pt x="2048" y="1587"/>
                  <a:pt x="2048" y="1620"/>
                </a:cubicBezTo>
                <a:cubicBezTo>
                  <a:pt x="2048" y="1653"/>
                  <a:pt x="2021" y="1680"/>
                  <a:pt x="1988" y="1680"/>
                </a:cubicBezTo>
                <a:cubicBezTo>
                  <a:pt x="1744" y="1680"/>
                  <a:pt x="1744" y="1680"/>
                  <a:pt x="1744" y="1680"/>
                </a:cubicBezTo>
                <a:cubicBezTo>
                  <a:pt x="1711" y="1680"/>
                  <a:pt x="1684" y="1653"/>
                  <a:pt x="1684" y="1620"/>
                </a:cubicBezTo>
                <a:close/>
                <a:moveTo>
                  <a:pt x="0" y="60"/>
                </a:moveTo>
                <a:cubicBezTo>
                  <a:pt x="0" y="27"/>
                  <a:pt x="27" y="0"/>
                  <a:pt x="60" y="0"/>
                </a:cubicBezTo>
                <a:cubicBezTo>
                  <a:pt x="304" y="0"/>
                  <a:pt x="304" y="0"/>
                  <a:pt x="304" y="0"/>
                </a:cubicBezTo>
                <a:cubicBezTo>
                  <a:pt x="337" y="0"/>
                  <a:pt x="364" y="27"/>
                  <a:pt x="364" y="60"/>
                </a:cubicBezTo>
                <a:cubicBezTo>
                  <a:pt x="364" y="93"/>
                  <a:pt x="337" y="120"/>
                  <a:pt x="304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27" y="120"/>
                  <a:pt x="0" y="93"/>
                  <a:pt x="0" y="60"/>
                </a:cubicBezTo>
                <a:close/>
                <a:moveTo>
                  <a:pt x="424" y="360"/>
                </a:moveTo>
                <a:cubicBezTo>
                  <a:pt x="180" y="360"/>
                  <a:pt x="180" y="360"/>
                  <a:pt x="180" y="360"/>
                </a:cubicBezTo>
                <a:cubicBezTo>
                  <a:pt x="147" y="360"/>
                  <a:pt x="120" y="333"/>
                  <a:pt x="120" y="300"/>
                </a:cubicBezTo>
                <a:cubicBezTo>
                  <a:pt x="120" y="267"/>
                  <a:pt x="147" y="240"/>
                  <a:pt x="180" y="240"/>
                </a:cubicBezTo>
                <a:cubicBezTo>
                  <a:pt x="424" y="240"/>
                  <a:pt x="424" y="240"/>
                  <a:pt x="424" y="240"/>
                </a:cubicBezTo>
                <a:cubicBezTo>
                  <a:pt x="457" y="240"/>
                  <a:pt x="484" y="267"/>
                  <a:pt x="484" y="300"/>
                </a:cubicBezTo>
                <a:cubicBezTo>
                  <a:pt x="484" y="333"/>
                  <a:pt x="457" y="360"/>
                  <a:pt x="424" y="360"/>
                </a:cubicBezTo>
                <a:close/>
                <a:moveTo>
                  <a:pt x="0" y="540"/>
                </a:moveTo>
                <a:cubicBezTo>
                  <a:pt x="0" y="507"/>
                  <a:pt x="27" y="480"/>
                  <a:pt x="60" y="480"/>
                </a:cubicBezTo>
                <a:cubicBezTo>
                  <a:pt x="304" y="480"/>
                  <a:pt x="304" y="480"/>
                  <a:pt x="304" y="480"/>
                </a:cubicBezTo>
                <a:cubicBezTo>
                  <a:pt x="337" y="480"/>
                  <a:pt x="364" y="507"/>
                  <a:pt x="364" y="540"/>
                </a:cubicBezTo>
                <a:cubicBezTo>
                  <a:pt x="364" y="573"/>
                  <a:pt x="337" y="600"/>
                  <a:pt x="304" y="600"/>
                </a:cubicBezTo>
                <a:cubicBezTo>
                  <a:pt x="60" y="600"/>
                  <a:pt x="60" y="600"/>
                  <a:pt x="60" y="600"/>
                </a:cubicBezTo>
                <a:cubicBezTo>
                  <a:pt x="27" y="600"/>
                  <a:pt x="0" y="573"/>
                  <a:pt x="0" y="5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12" name="Freeform 355"/>
          <p:cNvSpPr>
            <a:spLocks noEditPoints="1"/>
          </p:cNvSpPr>
          <p:nvPr/>
        </p:nvSpPr>
        <p:spPr bwMode="auto">
          <a:xfrm>
            <a:off x="11075567" y="3259789"/>
            <a:ext cx="392535" cy="344891"/>
          </a:xfrm>
          <a:custGeom>
            <a:avLst/>
            <a:gdLst>
              <a:gd name="T0" fmla="*/ 2048 w 2048"/>
              <a:gd name="T1" fmla="*/ 180 h 1800"/>
              <a:gd name="T2" fmla="*/ 180 w 2048"/>
              <a:gd name="T3" fmla="*/ 0 h 1800"/>
              <a:gd name="T4" fmla="*/ 0 w 2048"/>
              <a:gd name="T5" fmla="*/ 1620 h 1800"/>
              <a:gd name="T6" fmla="*/ 1868 w 2048"/>
              <a:gd name="T7" fmla="*/ 1800 h 1800"/>
              <a:gd name="T8" fmla="*/ 1564 w 2048"/>
              <a:gd name="T9" fmla="*/ 120 h 1800"/>
              <a:gd name="T10" fmla="*/ 1928 w 2048"/>
              <a:gd name="T11" fmla="*/ 180 h 1800"/>
              <a:gd name="T12" fmla="*/ 1564 w 2048"/>
              <a:gd name="T13" fmla="*/ 240 h 1800"/>
              <a:gd name="T14" fmla="*/ 1084 w 2048"/>
              <a:gd name="T15" fmla="*/ 120 h 1800"/>
              <a:gd name="T16" fmla="*/ 1444 w 2048"/>
              <a:gd name="T17" fmla="*/ 240 h 1800"/>
              <a:gd name="T18" fmla="*/ 1084 w 2048"/>
              <a:gd name="T19" fmla="*/ 120 h 1800"/>
              <a:gd name="T20" fmla="*/ 964 w 2048"/>
              <a:gd name="T21" fmla="*/ 120 h 1800"/>
              <a:gd name="T22" fmla="*/ 604 w 2048"/>
              <a:gd name="T23" fmla="*/ 240 h 1800"/>
              <a:gd name="T24" fmla="*/ 120 w 2048"/>
              <a:gd name="T25" fmla="*/ 180 h 1800"/>
              <a:gd name="T26" fmla="*/ 484 w 2048"/>
              <a:gd name="T27" fmla="*/ 120 h 1800"/>
              <a:gd name="T28" fmla="*/ 120 w 2048"/>
              <a:gd name="T29" fmla="*/ 240 h 1800"/>
              <a:gd name="T30" fmla="*/ 120 w 2048"/>
              <a:gd name="T31" fmla="*/ 360 h 1800"/>
              <a:gd name="T32" fmla="*/ 1928 w 2048"/>
              <a:gd name="T33" fmla="*/ 1440 h 1800"/>
              <a:gd name="T34" fmla="*/ 120 w 2048"/>
              <a:gd name="T35" fmla="*/ 360 h 1800"/>
              <a:gd name="T36" fmla="*/ 180 w 2048"/>
              <a:gd name="T37" fmla="*/ 1680 h 1800"/>
              <a:gd name="T38" fmla="*/ 120 w 2048"/>
              <a:gd name="T39" fmla="*/ 1560 h 1800"/>
              <a:gd name="T40" fmla="*/ 484 w 2048"/>
              <a:gd name="T41" fmla="*/ 1680 h 1800"/>
              <a:gd name="T42" fmla="*/ 604 w 2048"/>
              <a:gd name="T43" fmla="*/ 1680 h 1800"/>
              <a:gd name="T44" fmla="*/ 964 w 2048"/>
              <a:gd name="T45" fmla="*/ 1560 h 1800"/>
              <a:gd name="T46" fmla="*/ 1444 w 2048"/>
              <a:gd name="T47" fmla="*/ 1680 h 1800"/>
              <a:gd name="T48" fmla="*/ 1084 w 2048"/>
              <a:gd name="T49" fmla="*/ 1560 h 1800"/>
              <a:gd name="T50" fmla="*/ 1444 w 2048"/>
              <a:gd name="T51" fmla="*/ 1680 h 1800"/>
              <a:gd name="T52" fmla="*/ 1928 w 2048"/>
              <a:gd name="T53" fmla="*/ 1560 h 1800"/>
              <a:gd name="T54" fmla="*/ 1868 w 2048"/>
              <a:gd name="T55" fmla="*/ 1680 h 1800"/>
              <a:gd name="T56" fmla="*/ 1564 w 2048"/>
              <a:gd name="T57" fmla="*/ 1560 h 1800"/>
              <a:gd name="T58" fmla="*/ 820 w 2048"/>
              <a:gd name="T59" fmla="*/ 492 h 1800"/>
              <a:gd name="T60" fmla="*/ 724 w 2048"/>
              <a:gd name="T61" fmla="*/ 1260 h 1800"/>
              <a:gd name="T62" fmla="*/ 820 w 2048"/>
              <a:gd name="T63" fmla="*/ 1308 h 1800"/>
              <a:gd name="T64" fmla="*/ 1324 w 2048"/>
              <a:gd name="T65" fmla="*/ 900 h 1800"/>
              <a:gd name="T66" fmla="*/ 844 w 2048"/>
              <a:gd name="T67" fmla="*/ 1140 h 1800"/>
              <a:gd name="T68" fmla="*/ 1164 w 2048"/>
              <a:gd name="T69" fmla="*/ 900 h 1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8" h="1800">
                <a:moveTo>
                  <a:pt x="2048" y="1620"/>
                </a:moveTo>
                <a:cubicBezTo>
                  <a:pt x="2048" y="180"/>
                  <a:pt x="2048" y="180"/>
                  <a:pt x="2048" y="180"/>
                </a:cubicBezTo>
                <a:cubicBezTo>
                  <a:pt x="2048" y="81"/>
                  <a:pt x="1967" y="0"/>
                  <a:pt x="1868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1"/>
                  <a:pt x="0" y="180"/>
                </a:cubicBezTo>
                <a:cubicBezTo>
                  <a:pt x="0" y="1620"/>
                  <a:pt x="0" y="1620"/>
                  <a:pt x="0" y="1620"/>
                </a:cubicBezTo>
                <a:cubicBezTo>
                  <a:pt x="0" y="1719"/>
                  <a:pt x="81" y="1800"/>
                  <a:pt x="180" y="1800"/>
                </a:cubicBezTo>
                <a:cubicBezTo>
                  <a:pt x="1868" y="1800"/>
                  <a:pt x="1868" y="1800"/>
                  <a:pt x="1868" y="1800"/>
                </a:cubicBezTo>
                <a:cubicBezTo>
                  <a:pt x="1967" y="1800"/>
                  <a:pt x="2048" y="1719"/>
                  <a:pt x="2048" y="1620"/>
                </a:cubicBezTo>
                <a:close/>
                <a:moveTo>
                  <a:pt x="1564" y="120"/>
                </a:moveTo>
                <a:cubicBezTo>
                  <a:pt x="1868" y="120"/>
                  <a:pt x="1868" y="120"/>
                  <a:pt x="1868" y="120"/>
                </a:cubicBezTo>
                <a:cubicBezTo>
                  <a:pt x="1901" y="120"/>
                  <a:pt x="1928" y="147"/>
                  <a:pt x="1928" y="180"/>
                </a:cubicBezTo>
                <a:cubicBezTo>
                  <a:pt x="1928" y="240"/>
                  <a:pt x="1928" y="240"/>
                  <a:pt x="1928" y="240"/>
                </a:cubicBezTo>
                <a:cubicBezTo>
                  <a:pt x="1564" y="240"/>
                  <a:pt x="1564" y="240"/>
                  <a:pt x="1564" y="240"/>
                </a:cubicBezTo>
                <a:lnTo>
                  <a:pt x="1564" y="120"/>
                </a:lnTo>
                <a:close/>
                <a:moveTo>
                  <a:pt x="1084" y="120"/>
                </a:moveTo>
                <a:cubicBezTo>
                  <a:pt x="1444" y="120"/>
                  <a:pt x="1444" y="120"/>
                  <a:pt x="1444" y="120"/>
                </a:cubicBezTo>
                <a:cubicBezTo>
                  <a:pt x="1444" y="240"/>
                  <a:pt x="1444" y="240"/>
                  <a:pt x="1444" y="240"/>
                </a:cubicBezTo>
                <a:cubicBezTo>
                  <a:pt x="1084" y="240"/>
                  <a:pt x="1084" y="240"/>
                  <a:pt x="1084" y="240"/>
                </a:cubicBezTo>
                <a:lnTo>
                  <a:pt x="1084" y="120"/>
                </a:lnTo>
                <a:close/>
                <a:moveTo>
                  <a:pt x="604" y="120"/>
                </a:moveTo>
                <a:cubicBezTo>
                  <a:pt x="964" y="120"/>
                  <a:pt x="964" y="120"/>
                  <a:pt x="964" y="120"/>
                </a:cubicBezTo>
                <a:cubicBezTo>
                  <a:pt x="964" y="240"/>
                  <a:pt x="964" y="240"/>
                  <a:pt x="964" y="240"/>
                </a:cubicBezTo>
                <a:cubicBezTo>
                  <a:pt x="604" y="240"/>
                  <a:pt x="604" y="240"/>
                  <a:pt x="604" y="240"/>
                </a:cubicBezTo>
                <a:lnTo>
                  <a:pt x="604" y="120"/>
                </a:lnTo>
                <a:close/>
                <a:moveTo>
                  <a:pt x="120" y="180"/>
                </a:moveTo>
                <a:cubicBezTo>
                  <a:pt x="120" y="147"/>
                  <a:pt x="147" y="120"/>
                  <a:pt x="180" y="120"/>
                </a:cubicBezTo>
                <a:cubicBezTo>
                  <a:pt x="484" y="120"/>
                  <a:pt x="484" y="120"/>
                  <a:pt x="484" y="120"/>
                </a:cubicBezTo>
                <a:cubicBezTo>
                  <a:pt x="484" y="240"/>
                  <a:pt x="484" y="240"/>
                  <a:pt x="484" y="240"/>
                </a:cubicBezTo>
                <a:cubicBezTo>
                  <a:pt x="120" y="240"/>
                  <a:pt x="120" y="240"/>
                  <a:pt x="120" y="240"/>
                </a:cubicBezTo>
                <a:lnTo>
                  <a:pt x="120" y="180"/>
                </a:lnTo>
                <a:close/>
                <a:moveTo>
                  <a:pt x="120" y="360"/>
                </a:moveTo>
                <a:cubicBezTo>
                  <a:pt x="1928" y="360"/>
                  <a:pt x="1928" y="360"/>
                  <a:pt x="1928" y="360"/>
                </a:cubicBezTo>
                <a:cubicBezTo>
                  <a:pt x="1928" y="1440"/>
                  <a:pt x="1928" y="1440"/>
                  <a:pt x="1928" y="1440"/>
                </a:cubicBezTo>
                <a:cubicBezTo>
                  <a:pt x="120" y="1440"/>
                  <a:pt x="120" y="1440"/>
                  <a:pt x="120" y="1440"/>
                </a:cubicBezTo>
                <a:lnTo>
                  <a:pt x="120" y="360"/>
                </a:lnTo>
                <a:close/>
                <a:moveTo>
                  <a:pt x="484" y="1680"/>
                </a:moveTo>
                <a:cubicBezTo>
                  <a:pt x="180" y="1680"/>
                  <a:pt x="180" y="1680"/>
                  <a:pt x="180" y="1680"/>
                </a:cubicBezTo>
                <a:cubicBezTo>
                  <a:pt x="147" y="1680"/>
                  <a:pt x="120" y="1653"/>
                  <a:pt x="120" y="1620"/>
                </a:cubicBezTo>
                <a:cubicBezTo>
                  <a:pt x="120" y="1560"/>
                  <a:pt x="120" y="1560"/>
                  <a:pt x="120" y="1560"/>
                </a:cubicBezTo>
                <a:cubicBezTo>
                  <a:pt x="484" y="1560"/>
                  <a:pt x="484" y="1560"/>
                  <a:pt x="484" y="1560"/>
                </a:cubicBezTo>
                <a:lnTo>
                  <a:pt x="484" y="1680"/>
                </a:lnTo>
                <a:close/>
                <a:moveTo>
                  <a:pt x="964" y="1680"/>
                </a:moveTo>
                <a:cubicBezTo>
                  <a:pt x="604" y="1680"/>
                  <a:pt x="604" y="1680"/>
                  <a:pt x="604" y="1680"/>
                </a:cubicBezTo>
                <a:cubicBezTo>
                  <a:pt x="604" y="1560"/>
                  <a:pt x="604" y="1560"/>
                  <a:pt x="604" y="1560"/>
                </a:cubicBezTo>
                <a:cubicBezTo>
                  <a:pt x="964" y="1560"/>
                  <a:pt x="964" y="1560"/>
                  <a:pt x="964" y="1560"/>
                </a:cubicBezTo>
                <a:lnTo>
                  <a:pt x="964" y="1680"/>
                </a:lnTo>
                <a:close/>
                <a:moveTo>
                  <a:pt x="1444" y="1680"/>
                </a:moveTo>
                <a:cubicBezTo>
                  <a:pt x="1084" y="1680"/>
                  <a:pt x="1084" y="1680"/>
                  <a:pt x="1084" y="1680"/>
                </a:cubicBezTo>
                <a:cubicBezTo>
                  <a:pt x="1084" y="1560"/>
                  <a:pt x="1084" y="1560"/>
                  <a:pt x="1084" y="1560"/>
                </a:cubicBezTo>
                <a:cubicBezTo>
                  <a:pt x="1444" y="1560"/>
                  <a:pt x="1444" y="1560"/>
                  <a:pt x="1444" y="1560"/>
                </a:cubicBezTo>
                <a:lnTo>
                  <a:pt x="1444" y="1680"/>
                </a:lnTo>
                <a:close/>
                <a:moveTo>
                  <a:pt x="1564" y="1560"/>
                </a:moveTo>
                <a:cubicBezTo>
                  <a:pt x="1928" y="1560"/>
                  <a:pt x="1928" y="1560"/>
                  <a:pt x="1928" y="1560"/>
                </a:cubicBezTo>
                <a:cubicBezTo>
                  <a:pt x="1928" y="1620"/>
                  <a:pt x="1928" y="1620"/>
                  <a:pt x="1928" y="1620"/>
                </a:cubicBezTo>
                <a:cubicBezTo>
                  <a:pt x="1928" y="1653"/>
                  <a:pt x="1901" y="1680"/>
                  <a:pt x="1868" y="1680"/>
                </a:cubicBezTo>
                <a:cubicBezTo>
                  <a:pt x="1564" y="1680"/>
                  <a:pt x="1564" y="1680"/>
                  <a:pt x="1564" y="1680"/>
                </a:cubicBezTo>
                <a:lnTo>
                  <a:pt x="1564" y="1560"/>
                </a:lnTo>
                <a:close/>
                <a:moveTo>
                  <a:pt x="1300" y="852"/>
                </a:moveTo>
                <a:cubicBezTo>
                  <a:pt x="820" y="492"/>
                  <a:pt x="820" y="492"/>
                  <a:pt x="820" y="492"/>
                </a:cubicBezTo>
                <a:cubicBezTo>
                  <a:pt x="780" y="462"/>
                  <a:pt x="724" y="491"/>
                  <a:pt x="724" y="540"/>
                </a:cubicBezTo>
                <a:cubicBezTo>
                  <a:pt x="724" y="1260"/>
                  <a:pt x="724" y="1260"/>
                  <a:pt x="724" y="1260"/>
                </a:cubicBezTo>
                <a:cubicBezTo>
                  <a:pt x="724" y="1283"/>
                  <a:pt x="737" y="1303"/>
                  <a:pt x="757" y="1314"/>
                </a:cubicBezTo>
                <a:cubicBezTo>
                  <a:pt x="777" y="1324"/>
                  <a:pt x="802" y="1322"/>
                  <a:pt x="820" y="1308"/>
                </a:cubicBezTo>
                <a:cubicBezTo>
                  <a:pt x="1300" y="948"/>
                  <a:pt x="1300" y="948"/>
                  <a:pt x="1300" y="948"/>
                </a:cubicBezTo>
                <a:cubicBezTo>
                  <a:pt x="1315" y="937"/>
                  <a:pt x="1324" y="919"/>
                  <a:pt x="1324" y="900"/>
                </a:cubicBezTo>
                <a:cubicBezTo>
                  <a:pt x="1324" y="881"/>
                  <a:pt x="1315" y="863"/>
                  <a:pt x="1300" y="852"/>
                </a:cubicBezTo>
                <a:close/>
                <a:moveTo>
                  <a:pt x="844" y="1140"/>
                </a:moveTo>
                <a:cubicBezTo>
                  <a:pt x="844" y="660"/>
                  <a:pt x="844" y="660"/>
                  <a:pt x="844" y="660"/>
                </a:cubicBezTo>
                <a:cubicBezTo>
                  <a:pt x="1164" y="900"/>
                  <a:pt x="1164" y="900"/>
                  <a:pt x="1164" y="900"/>
                </a:cubicBezTo>
                <a:lnTo>
                  <a:pt x="844" y="11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13" name="Freeform 362"/>
          <p:cNvSpPr>
            <a:spLocks noEditPoints="1"/>
          </p:cNvSpPr>
          <p:nvPr/>
        </p:nvSpPr>
        <p:spPr bwMode="auto">
          <a:xfrm>
            <a:off x="11075567" y="3910229"/>
            <a:ext cx="392535" cy="392417"/>
          </a:xfrm>
          <a:custGeom>
            <a:avLst/>
            <a:gdLst>
              <a:gd name="T0" fmla="*/ 2048 w 2048"/>
              <a:gd name="T1" fmla="*/ 1024 h 2048"/>
              <a:gd name="T2" fmla="*/ 1024 w 2048"/>
              <a:gd name="T3" fmla="*/ 0 h 2048"/>
              <a:gd name="T4" fmla="*/ 0 w 2048"/>
              <a:gd name="T5" fmla="*/ 1024 h 2048"/>
              <a:gd name="T6" fmla="*/ 1024 w 2048"/>
              <a:gd name="T7" fmla="*/ 2048 h 2048"/>
              <a:gd name="T8" fmla="*/ 2048 w 2048"/>
              <a:gd name="T9" fmla="*/ 1024 h 2048"/>
              <a:gd name="T10" fmla="*/ 1704 w 2048"/>
              <a:gd name="T11" fmla="*/ 1619 h 2048"/>
              <a:gd name="T12" fmla="*/ 1446 w 2048"/>
              <a:gd name="T13" fmla="*/ 1361 h 2048"/>
              <a:gd name="T14" fmla="*/ 1561 w 2048"/>
              <a:gd name="T15" fmla="*/ 1084 h 2048"/>
              <a:gd name="T16" fmla="*/ 1926 w 2048"/>
              <a:gd name="T17" fmla="*/ 1084 h 2048"/>
              <a:gd name="T18" fmla="*/ 1704 w 2048"/>
              <a:gd name="T19" fmla="*/ 1619 h 2048"/>
              <a:gd name="T20" fmla="*/ 1084 w 2048"/>
              <a:gd name="T21" fmla="*/ 122 h 2048"/>
              <a:gd name="T22" fmla="*/ 1926 w 2048"/>
              <a:gd name="T23" fmla="*/ 964 h 2048"/>
              <a:gd name="T24" fmla="*/ 1561 w 2048"/>
              <a:gd name="T25" fmla="*/ 964 h 2048"/>
              <a:gd name="T26" fmla="*/ 1084 w 2048"/>
              <a:gd name="T27" fmla="*/ 487 h 2048"/>
              <a:gd name="T28" fmla="*/ 1084 w 2048"/>
              <a:gd name="T29" fmla="*/ 122 h 2048"/>
              <a:gd name="T30" fmla="*/ 1444 w 2048"/>
              <a:gd name="T31" fmla="*/ 1024 h 2048"/>
              <a:gd name="T32" fmla="*/ 1024 w 2048"/>
              <a:gd name="T33" fmla="*/ 1444 h 2048"/>
              <a:gd name="T34" fmla="*/ 604 w 2048"/>
              <a:gd name="T35" fmla="*/ 1024 h 2048"/>
              <a:gd name="T36" fmla="*/ 1024 w 2048"/>
              <a:gd name="T37" fmla="*/ 604 h 2048"/>
              <a:gd name="T38" fmla="*/ 1444 w 2048"/>
              <a:gd name="T39" fmla="*/ 1024 h 2048"/>
              <a:gd name="T40" fmla="*/ 120 w 2048"/>
              <a:gd name="T41" fmla="*/ 1024 h 2048"/>
              <a:gd name="T42" fmla="*/ 964 w 2048"/>
              <a:gd name="T43" fmla="*/ 122 h 2048"/>
              <a:gd name="T44" fmla="*/ 964 w 2048"/>
              <a:gd name="T45" fmla="*/ 487 h 2048"/>
              <a:gd name="T46" fmla="*/ 484 w 2048"/>
              <a:gd name="T47" fmla="*/ 1024 h 2048"/>
              <a:gd name="T48" fmla="*/ 1024 w 2048"/>
              <a:gd name="T49" fmla="*/ 1564 h 2048"/>
              <a:gd name="T50" fmla="*/ 1361 w 2048"/>
              <a:gd name="T51" fmla="*/ 1446 h 2048"/>
              <a:gd name="T52" fmla="*/ 1619 w 2048"/>
              <a:gd name="T53" fmla="*/ 1704 h 2048"/>
              <a:gd name="T54" fmla="*/ 1024 w 2048"/>
              <a:gd name="T55" fmla="*/ 1928 h 2048"/>
              <a:gd name="T56" fmla="*/ 120 w 2048"/>
              <a:gd name="T57" fmla="*/ 102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48" h="2048">
                <a:moveTo>
                  <a:pt x="2048" y="1024"/>
                </a:moveTo>
                <a:cubicBezTo>
                  <a:pt x="2048" y="460"/>
                  <a:pt x="1588" y="0"/>
                  <a:pt x="1024" y="0"/>
                </a:cubicBezTo>
                <a:cubicBezTo>
                  <a:pt x="460" y="0"/>
                  <a:pt x="0" y="460"/>
                  <a:pt x="0" y="1024"/>
                </a:cubicBezTo>
                <a:cubicBezTo>
                  <a:pt x="0" y="1588"/>
                  <a:pt x="460" y="2048"/>
                  <a:pt x="1024" y="2048"/>
                </a:cubicBezTo>
                <a:cubicBezTo>
                  <a:pt x="1588" y="2048"/>
                  <a:pt x="2048" y="1588"/>
                  <a:pt x="2048" y="1024"/>
                </a:cubicBezTo>
                <a:close/>
                <a:moveTo>
                  <a:pt x="1704" y="1619"/>
                </a:moveTo>
                <a:cubicBezTo>
                  <a:pt x="1446" y="1361"/>
                  <a:pt x="1446" y="1361"/>
                  <a:pt x="1446" y="1361"/>
                </a:cubicBezTo>
                <a:cubicBezTo>
                  <a:pt x="1508" y="1283"/>
                  <a:pt x="1549" y="1188"/>
                  <a:pt x="1561" y="1084"/>
                </a:cubicBezTo>
                <a:cubicBezTo>
                  <a:pt x="1926" y="1084"/>
                  <a:pt x="1926" y="1084"/>
                  <a:pt x="1926" y="1084"/>
                </a:cubicBezTo>
                <a:cubicBezTo>
                  <a:pt x="1913" y="1288"/>
                  <a:pt x="1831" y="1474"/>
                  <a:pt x="1704" y="1619"/>
                </a:cubicBezTo>
                <a:close/>
                <a:moveTo>
                  <a:pt x="1084" y="122"/>
                </a:moveTo>
                <a:cubicBezTo>
                  <a:pt x="1535" y="152"/>
                  <a:pt x="1896" y="513"/>
                  <a:pt x="1926" y="964"/>
                </a:cubicBezTo>
                <a:cubicBezTo>
                  <a:pt x="1561" y="964"/>
                  <a:pt x="1561" y="964"/>
                  <a:pt x="1561" y="964"/>
                </a:cubicBezTo>
                <a:cubicBezTo>
                  <a:pt x="1533" y="714"/>
                  <a:pt x="1334" y="515"/>
                  <a:pt x="1084" y="487"/>
                </a:cubicBezTo>
                <a:lnTo>
                  <a:pt x="1084" y="122"/>
                </a:lnTo>
                <a:close/>
                <a:moveTo>
                  <a:pt x="1444" y="1024"/>
                </a:moveTo>
                <a:cubicBezTo>
                  <a:pt x="1444" y="1255"/>
                  <a:pt x="1256" y="1444"/>
                  <a:pt x="1024" y="1444"/>
                </a:cubicBezTo>
                <a:cubicBezTo>
                  <a:pt x="792" y="1444"/>
                  <a:pt x="604" y="1255"/>
                  <a:pt x="604" y="1024"/>
                </a:cubicBezTo>
                <a:cubicBezTo>
                  <a:pt x="604" y="792"/>
                  <a:pt x="792" y="604"/>
                  <a:pt x="1024" y="604"/>
                </a:cubicBezTo>
                <a:cubicBezTo>
                  <a:pt x="1256" y="604"/>
                  <a:pt x="1444" y="792"/>
                  <a:pt x="1444" y="1024"/>
                </a:cubicBezTo>
                <a:close/>
                <a:moveTo>
                  <a:pt x="120" y="1024"/>
                </a:moveTo>
                <a:cubicBezTo>
                  <a:pt x="120" y="546"/>
                  <a:pt x="493" y="153"/>
                  <a:pt x="964" y="122"/>
                </a:cubicBezTo>
                <a:cubicBezTo>
                  <a:pt x="964" y="487"/>
                  <a:pt x="964" y="487"/>
                  <a:pt x="964" y="487"/>
                </a:cubicBezTo>
                <a:cubicBezTo>
                  <a:pt x="694" y="517"/>
                  <a:pt x="484" y="746"/>
                  <a:pt x="484" y="1024"/>
                </a:cubicBezTo>
                <a:cubicBezTo>
                  <a:pt x="484" y="1322"/>
                  <a:pt x="726" y="1564"/>
                  <a:pt x="1024" y="1564"/>
                </a:cubicBezTo>
                <a:cubicBezTo>
                  <a:pt x="1151" y="1564"/>
                  <a:pt x="1268" y="1520"/>
                  <a:pt x="1361" y="1446"/>
                </a:cubicBezTo>
                <a:cubicBezTo>
                  <a:pt x="1619" y="1704"/>
                  <a:pt x="1619" y="1704"/>
                  <a:pt x="1619" y="1704"/>
                </a:cubicBezTo>
                <a:cubicBezTo>
                  <a:pt x="1460" y="1843"/>
                  <a:pt x="1252" y="1928"/>
                  <a:pt x="1024" y="1928"/>
                </a:cubicBezTo>
                <a:cubicBezTo>
                  <a:pt x="526" y="1928"/>
                  <a:pt x="120" y="1522"/>
                  <a:pt x="120" y="10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14" name="Freeform 369"/>
          <p:cNvSpPr>
            <a:spLocks noEditPoints="1"/>
          </p:cNvSpPr>
          <p:nvPr/>
        </p:nvSpPr>
        <p:spPr bwMode="auto">
          <a:xfrm>
            <a:off x="11075628" y="4585369"/>
            <a:ext cx="392417" cy="392417"/>
          </a:xfrm>
          <a:custGeom>
            <a:avLst/>
            <a:gdLst>
              <a:gd name="T0" fmla="*/ 484 w 2048"/>
              <a:gd name="T1" fmla="*/ 1924 h 2048"/>
              <a:gd name="T2" fmla="*/ 604 w 2048"/>
              <a:gd name="T3" fmla="*/ 1988 h 2048"/>
              <a:gd name="T4" fmla="*/ 724 w 2048"/>
              <a:gd name="T5" fmla="*/ 1988 h 2048"/>
              <a:gd name="T6" fmla="*/ 844 w 2048"/>
              <a:gd name="T7" fmla="*/ 1924 h 2048"/>
              <a:gd name="T8" fmla="*/ 904 w 2048"/>
              <a:gd name="T9" fmla="*/ 2048 h 2048"/>
              <a:gd name="T10" fmla="*/ 964 w 2048"/>
              <a:gd name="T11" fmla="*/ 1924 h 2048"/>
              <a:gd name="T12" fmla="*/ 1084 w 2048"/>
              <a:gd name="T13" fmla="*/ 1988 h 2048"/>
              <a:gd name="T14" fmla="*/ 1204 w 2048"/>
              <a:gd name="T15" fmla="*/ 1988 h 2048"/>
              <a:gd name="T16" fmla="*/ 1324 w 2048"/>
              <a:gd name="T17" fmla="*/ 1924 h 2048"/>
              <a:gd name="T18" fmla="*/ 1384 w 2048"/>
              <a:gd name="T19" fmla="*/ 2048 h 2048"/>
              <a:gd name="T20" fmla="*/ 1444 w 2048"/>
              <a:gd name="T21" fmla="*/ 1924 h 2048"/>
              <a:gd name="T22" fmla="*/ 1564 w 2048"/>
              <a:gd name="T23" fmla="*/ 1988 h 2048"/>
              <a:gd name="T24" fmla="*/ 1684 w 2048"/>
              <a:gd name="T25" fmla="*/ 1988 h 2048"/>
              <a:gd name="T26" fmla="*/ 1804 w 2048"/>
              <a:gd name="T27" fmla="*/ 1924 h 2048"/>
              <a:gd name="T28" fmla="*/ 1864 w 2048"/>
              <a:gd name="T29" fmla="*/ 2048 h 2048"/>
              <a:gd name="T30" fmla="*/ 1924 w 2048"/>
              <a:gd name="T31" fmla="*/ 1924 h 2048"/>
              <a:gd name="T32" fmla="*/ 2048 w 2048"/>
              <a:gd name="T33" fmla="*/ 1864 h 2048"/>
              <a:gd name="T34" fmla="*/ 1924 w 2048"/>
              <a:gd name="T35" fmla="*/ 1804 h 2048"/>
              <a:gd name="T36" fmla="*/ 1887 w 2048"/>
              <a:gd name="T37" fmla="*/ 368 h 2048"/>
              <a:gd name="T38" fmla="*/ 784 w 2048"/>
              <a:gd name="T39" fmla="*/ 1419 h 2048"/>
              <a:gd name="T40" fmla="*/ 401 w 2048"/>
              <a:gd name="T41" fmla="*/ 1088 h 2048"/>
              <a:gd name="T42" fmla="*/ 364 w 2048"/>
              <a:gd name="T43" fmla="*/ 1804 h 2048"/>
              <a:gd name="T44" fmla="*/ 244 w 2048"/>
              <a:gd name="T45" fmla="*/ 60 h 2048"/>
              <a:gd name="T46" fmla="*/ 124 w 2048"/>
              <a:gd name="T47" fmla="*/ 60 h 2048"/>
              <a:gd name="T48" fmla="*/ 60 w 2048"/>
              <a:gd name="T49" fmla="*/ 124 h 2048"/>
              <a:gd name="T50" fmla="*/ 60 w 2048"/>
              <a:gd name="T51" fmla="*/ 244 h 2048"/>
              <a:gd name="T52" fmla="*/ 124 w 2048"/>
              <a:gd name="T53" fmla="*/ 364 h 2048"/>
              <a:gd name="T54" fmla="*/ 0 w 2048"/>
              <a:gd name="T55" fmla="*/ 424 h 2048"/>
              <a:gd name="T56" fmla="*/ 124 w 2048"/>
              <a:gd name="T57" fmla="*/ 484 h 2048"/>
              <a:gd name="T58" fmla="*/ 60 w 2048"/>
              <a:gd name="T59" fmla="*/ 604 h 2048"/>
              <a:gd name="T60" fmla="*/ 60 w 2048"/>
              <a:gd name="T61" fmla="*/ 724 h 2048"/>
              <a:gd name="T62" fmla="*/ 124 w 2048"/>
              <a:gd name="T63" fmla="*/ 844 h 2048"/>
              <a:gd name="T64" fmla="*/ 0 w 2048"/>
              <a:gd name="T65" fmla="*/ 904 h 2048"/>
              <a:gd name="T66" fmla="*/ 124 w 2048"/>
              <a:gd name="T67" fmla="*/ 964 h 2048"/>
              <a:gd name="T68" fmla="*/ 60 w 2048"/>
              <a:gd name="T69" fmla="*/ 1084 h 2048"/>
              <a:gd name="T70" fmla="*/ 60 w 2048"/>
              <a:gd name="T71" fmla="*/ 1204 h 2048"/>
              <a:gd name="T72" fmla="*/ 124 w 2048"/>
              <a:gd name="T73" fmla="*/ 1324 h 2048"/>
              <a:gd name="T74" fmla="*/ 0 w 2048"/>
              <a:gd name="T75" fmla="*/ 1384 h 2048"/>
              <a:gd name="T76" fmla="*/ 124 w 2048"/>
              <a:gd name="T77" fmla="*/ 1444 h 2048"/>
              <a:gd name="T78" fmla="*/ 60 w 2048"/>
              <a:gd name="T79" fmla="*/ 1564 h 2048"/>
              <a:gd name="T80" fmla="*/ 60 w 2048"/>
              <a:gd name="T81" fmla="*/ 1684 h 2048"/>
              <a:gd name="T82" fmla="*/ 124 w 2048"/>
              <a:gd name="T83" fmla="*/ 1804 h 2048"/>
              <a:gd name="T84" fmla="*/ 0 w 2048"/>
              <a:gd name="T85" fmla="*/ 1864 h 2048"/>
              <a:gd name="T86" fmla="*/ 124 w 2048"/>
              <a:gd name="T87" fmla="*/ 1924 h 2048"/>
              <a:gd name="T88" fmla="*/ 184 w 2048"/>
              <a:gd name="T89" fmla="*/ 2048 h 2048"/>
              <a:gd name="T90" fmla="*/ 244 w 2048"/>
              <a:gd name="T91" fmla="*/ 1924 h 2048"/>
              <a:gd name="T92" fmla="*/ 364 w 2048"/>
              <a:gd name="T93" fmla="*/ 1988 h 2048"/>
              <a:gd name="T94" fmla="*/ 484 w 2048"/>
              <a:gd name="T95" fmla="*/ 1988 h 2048"/>
              <a:gd name="T96" fmla="*/ 1804 w 2048"/>
              <a:gd name="T97" fmla="*/ 569 h 2048"/>
              <a:gd name="T98" fmla="*/ 1549 w 2048"/>
              <a:gd name="T99" fmla="*/ 1804 h 2048"/>
              <a:gd name="T100" fmla="*/ 1206 w 2048"/>
              <a:gd name="T101" fmla="*/ 1166 h 2048"/>
              <a:gd name="T102" fmla="*/ 1429 w 2048"/>
              <a:gd name="T103" fmla="*/ 1804 h 2048"/>
              <a:gd name="T104" fmla="*/ 1206 w 2048"/>
              <a:gd name="T105" fmla="*/ 1166 h 2048"/>
              <a:gd name="T106" fmla="*/ 1086 w 2048"/>
              <a:gd name="T107" fmla="*/ 1286 h 2048"/>
              <a:gd name="T108" fmla="*/ 844 w 2048"/>
              <a:gd name="T109" fmla="*/ 1804 h 2048"/>
              <a:gd name="T110" fmla="*/ 484 w 2048"/>
              <a:gd name="T111" fmla="*/ 1289 h 2048"/>
              <a:gd name="T112" fmla="*/ 724 w 2048"/>
              <a:gd name="T113" fmla="*/ 1804 h 2048"/>
              <a:gd name="T114" fmla="*/ 484 w 2048"/>
              <a:gd name="T115" fmla="*/ 1289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48" h="2048">
                <a:moveTo>
                  <a:pt x="484" y="1988"/>
                </a:moveTo>
                <a:cubicBezTo>
                  <a:pt x="484" y="1924"/>
                  <a:pt x="484" y="1924"/>
                  <a:pt x="484" y="1924"/>
                </a:cubicBezTo>
                <a:cubicBezTo>
                  <a:pt x="604" y="1924"/>
                  <a:pt x="604" y="1924"/>
                  <a:pt x="604" y="1924"/>
                </a:cubicBezTo>
                <a:cubicBezTo>
                  <a:pt x="604" y="1988"/>
                  <a:pt x="604" y="1988"/>
                  <a:pt x="604" y="1988"/>
                </a:cubicBezTo>
                <a:cubicBezTo>
                  <a:pt x="604" y="2021"/>
                  <a:pt x="631" y="2048"/>
                  <a:pt x="664" y="2048"/>
                </a:cubicBezTo>
                <a:cubicBezTo>
                  <a:pt x="697" y="2048"/>
                  <a:pt x="724" y="2021"/>
                  <a:pt x="724" y="1988"/>
                </a:cubicBezTo>
                <a:cubicBezTo>
                  <a:pt x="724" y="1924"/>
                  <a:pt x="724" y="1924"/>
                  <a:pt x="724" y="1924"/>
                </a:cubicBezTo>
                <a:cubicBezTo>
                  <a:pt x="844" y="1924"/>
                  <a:pt x="844" y="1924"/>
                  <a:pt x="844" y="1924"/>
                </a:cubicBezTo>
                <a:cubicBezTo>
                  <a:pt x="844" y="1988"/>
                  <a:pt x="844" y="1988"/>
                  <a:pt x="844" y="1988"/>
                </a:cubicBezTo>
                <a:cubicBezTo>
                  <a:pt x="844" y="2021"/>
                  <a:pt x="871" y="2048"/>
                  <a:pt x="904" y="2048"/>
                </a:cubicBezTo>
                <a:cubicBezTo>
                  <a:pt x="937" y="2048"/>
                  <a:pt x="964" y="2021"/>
                  <a:pt x="964" y="1988"/>
                </a:cubicBezTo>
                <a:cubicBezTo>
                  <a:pt x="964" y="1924"/>
                  <a:pt x="964" y="1924"/>
                  <a:pt x="964" y="1924"/>
                </a:cubicBezTo>
                <a:cubicBezTo>
                  <a:pt x="1084" y="1924"/>
                  <a:pt x="1084" y="1924"/>
                  <a:pt x="1084" y="1924"/>
                </a:cubicBezTo>
                <a:cubicBezTo>
                  <a:pt x="1084" y="1988"/>
                  <a:pt x="1084" y="1988"/>
                  <a:pt x="1084" y="1988"/>
                </a:cubicBezTo>
                <a:cubicBezTo>
                  <a:pt x="1084" y="2021"/>
                  <a:pt x="1111" y="2048"/>
                  <a:pt x="1144" y="2048"/>
                </a:cubicBezTo>
                <a:cubicBezTo>
                  <a:pt x="1177" y="2048"/>
                  <a:pt x="1204" y="2021"/>
                  <a:pt x="1204" y="1988"/>
                </a:cubicBezTo>
                <a:cubicBezTo>
                  <a:pt x="1204" y="1924"/>
                  <a:pt x="1204" y="1924"/>
                  <a:pt x="1204" y="1924"/>
                </a:cubicBezTo>
                <a:cubicBezTo>
                  <a:pt x="1324" y="1924"/>
                  <a:pt x="1324" y="1924"/>
                  <a:pt x="1324" y="1924"/>
                </a:cubicBezTo>
                <a:cubicBezTo>
                  <a:pt x="1324" y="1988"/>
                  <a:pt x="1324" y="1988"/>
                  <a:pt x="1324" y="1988"/>
                </a:cubicBezTo>
                <a:cubicBezTo>
                  <a:pt x="1324" y="2021"/>
                  <a:pt x="1351" y="2048"/>
                  <a:pt x="1384" y="2048"/>
                </a:cubicBezTo>
                <a:cubicBezTo>
                  <a:pt x="1417" y="2048"/>
                  <a:pt x="1444" y="2021"/>
                  <a:pt x="1444" y="1988"/>
                </a:cubicBezTo>
                <a:cubicBezTo>
                  <a:pt x="1444" y="1924"/>
                  <a:pt x="1444" y="1924"/>
                  <a:pt x="1444" y="1924"/>
                </a:cubicBezTo>
                <a:cubicBezTo>
                  <a:pt x="1564" y="1924"/>
                  <a:pt x="1564" y="1924"/>
                  <a:pt x="1564" y="1924"/>
                </a:cubicBezTo>
                <a:cubicBezTo>
                  <a:pt x="1564" y="1988"/>
                  <a:pt x="1564" y="1988"/>
                  <a:pt x="1564" y="1988"/>
                </a:cubicBezTo>
                <a:cubicBezTo>
                  <a:pt x="1564" y="2021"/>
                  <a:pt x="1591" y="2048"/>
                  <a:pt x="1624" y="2048"/>
                </a:cubicBezTo>
                <a:cubicBezTo>
                  <a:pt x="1657" y="2048"/>
                  <a:pt x="1684" y="2021"/>
                  <a:pt x="1684" y="1988"/>
                </a:cubicBezTo>
                <a:cubicBezTo>
                  <a:pt x="1684" y="1924"/>
                  <a:pt x="1684" y="1924"/>
                  <a:pt x="1684" y="1924"/>
                </a:cubicBezTo>
                <a:cubicBezTo>
                  <a:pt x="1804" y="1924"/>
                  <a:pt x="1804" y="1924"/>
                  <a:pt x="1804" y="1924"/>
                </a:cubicBezTo>
                <a:cubicBezTo>
                  <a:pt x="1804" y="1988"/>
                  <a:pt x="1804" y="1988"/>
                  <a:pt x="1804" y="1988"/>
                </a:cubicBezTo>
                <a:cubicBezTo>
                  <a:pt x="1804" y="2021"/>
                  <a:pt x="1831" y="2048"/>
                  <a:pt x="1864" y="2048"/>
                </a:cubicBezTo>
                <a:cubicBezTo>
                  <a:pt x="1897" y="2048"/>
                  <a:pt x="1924" y="2021"/>
                  <a:pt x="1924" y="1988"/>
                </a:cubicBezTo>
                <a:cubicBezTo>
                  <a:pt x="1924" y="1924"/>
                  <a:pt x="1924" y="1924"/>
                  <a:pt x="1924" y="1924"/>
                </a:cubicBezTo>
                <a:cubicBezTo>
                  <a:pt x="1988" y="1924"/>
                  <a:pt x="1988" y="1924"/>
                  <a:pt x="1988" y="1924"/>
                </a:cubicBezTo>
                <a:cubicBezTo>
                  <a:pt x="2021" y="1924"/>
                  <a:pt x="2048" y="1897"/>
                  <a:pt x="2048" y="1864"/>
                </a:cubicBezTo>
                <a:cubicBezTo>
                  <a:pt x="2048" y="1831"/>
                  <a:pt x="2021" y="1804"/>
                  <a:pt x="1988" y="1804"/>
                </a:cubicBezTo>
                <a:cubicBezTo>
                  <a:pt x="1924" y="1804"/>
                  <a:pt x="1924" y="1804"/>
                  <a:pt x="1924" y="1804"/>
                </a:cubicBezTo>
                <a:cubicBezTo>
                  <a:pt x="1924" y="424"/>
                  <a:pt x="1924" y="424"/>
                  <a:pt x="1924" y="424"/>
                </a:cubicBezTo>
                <a:cubicBezTo>
                  <a:pt x="1924" y="400"/>
                  <a:pt x="1909" y="378"/>
                  <a:pt x="1887" y="368"/>
                </a:cubicBezTo>
                <a:cubicBezTo>
                  <a:pt x="1865" y="359"/>
                  <a:pt x="1839" y="364"/>
                  <a:pt x="1822" y="381"/>
                </a:cubicBezTo>
                <a:cubicBezTo>
                  <a:pt x="1799" y="404"/>
                  <a:pt x="807" y="1396"/>
                  <a:pt x="784" y="1419"/>
                </a:cubicBezTo>
                <a:cubicBezTo>
                  <a:pt x="466" y="1101"/>
                  <a:pt x="466" y="1101"/>
                  <a:pt x="466" y="1101"/>
                </a:cubicBezTo>
                <a:cubicBezTo>
                  <a:pt x="449" y="1084"/>
                  <a:pt x="423" y="1079"/>
                  <a:pt x="401" y="1088"/>
                </a:cubicBezTo>
                <a:cubicBezTo>
                  <a:pt x="379" y="1098"/>
                  <a:pt x="364" y="1120"/>
                  <a:pt x="364" y="1144"/>
                </a:cubicBezTo>
                <a:cubicBezTo>
                  <a:pt x="364" y="1804"/>
                  <a:pt x="364" y="1804"/>
                  <a:pt x="364" y="1804"/>
                </a:cubicBezTo>
                <a:cubicBezTo>
                  <a:pt x="244" y="1804"/>
                  <a:pt x="244" y="1804"/>
                  <a:pt x="244" y="1804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44" y="27"/>
                  <a:pt x="217" y="0"/>
                  <a:pt x="184" y="0"/>
                </a:cubicBezTo>
                <a:cubicBezTo>
                  <a:pt x="151" y="0"/>
                  <a:pt x="124" y="27"/>
                  <a:pt x="124" y="60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27" y="124"/>
                  <a:pt x="0" y="151"/>
                  <a:pt x="0" y="184"/>
                </a:cubicBezTo>
                <a:cubicBezTo>
                  <a:pt x="0" y="217"/>
                  <a:pt x="27" y="244"/>
                  <a:pt x="60" y="244"/>
                </a:cubicBezTo>
                <a:cubicBezTo>
                  <a:pt x="124" y="244"/>
                  <a:pt x="124" y="244"/>
                  <a:pt x="124" y="244"/>
                </a:cubicBezTo>
                <a:cubicBezTo>
                  <a:pt x="124" y="364"/>
                  <a:pt x="124" y="364"/>
                  <a:pt x="124" y="364"/>
                </a:cubicBezTo>
                <a:cubicBezTo>
                  <a:pt x="60" y="364"/>
                  <a:pt x="60" y="364"/>
                  <a:pt x="60" y="364"/>
                </a:cubicBezTo>
                <a:cubicBezTo>
                  <a:pt x="27" y="364"/>
                  <a:pt x="0" y="391"/>
                  <a:pt x="0" y="424"/>
                </a:cubicBezTo>
                <a:cubicBezTo>
                  <a:pt x="0" y="457"/>
                  <a:pt x="27" y="484"/>
                  <a:pt x="60" y="484"/>
                </a:cubicBezTo>
                <a:cubicBezTo>
                  <a:pt x="124" y="484"/>
                  <a:pt x="124" y="484"/>
                  <a:pt x="124" y="484"/>
                </a:cubicBezTo>
                <a:cubicBezTo>
                  <a:pt x="124" y="604"/>
                  <a:pt x="124" y="604"/>
                  <a:pt x="124" y="604"/>
                </a:cubicBezTo>
                <a:cubicBezTo>
                  <a:pt x="60" y="604"/>
                  <a:pt x="60" y="604"/>
                  <a:pt x="60" y="604"/>
                </a:cubicBezTo>
                <a:cubicBezTo>
                  <a:pt x="27" y="604"/>
                  <a:pt x="0" y="631"/>
                  <a:pt x="0" y="664"/>
                </a:cubicBezTo>
                <a:cubicBezTo>
                  <a:pt x="0" y="697"/>
                  <a:pt x="27" y="724"/>
                  <a:pt x="60" y="724"/>
                </a:cubicBezTo>
                <a:cubicBezTo>
                  <a:pt x="124" y="724"/>
                  <a:pt x="124" y="724"/>
                  <a:pt x="124" y="724"/>
                </a:cubicBezTo>
                <a:cubicBezTo>
                  <a:pt x="124" y="844"/>
                  <a:pt x="124" y="844"/>
                  <a:pt x="124" y="844"/>
                </a:cubicBezTo>
                <a:cubicBezTo>
                  <a:pt x="60" y="844"/>
                  <a:pt x="60" y="844"/>
                  <a:pt x="60" y="844"/>
                </a:cubicBezTo>
                <a:cubicBezTo>
                  <a:pt x="27" y="844"/>
                  <a:pt x="0" y="871"/>
                  <a:pt x="0" y="904"/>
                </a:cubicBezTo>
                <a:cubicBezTo>
                  <a:pt x="0" y="937"/>
                  <a:pt x="27" y="964"/>
                  <a:pt x="60" y="964"/>
                </a:cubicBezTo>
                <a:cubicBezTo>
                  <a:pt x="124" y="964"/>
                  <a:pt x="124" y="964"/>
                  <a:pt x="124" y="964"/>
                </a:cubicBezTo>
                <a:cubicBezTo>
                  <a:pt x="124" y="1084"/>
                  <a:pt x="124" y="1084"/>
                  <a:pt x="124" y="1084"/>
                </a:cubicBezTo>
                <a:cubicBezTo>
                  <a:pt x="60" y="1084"/>
                  <a:pt x="60" y="1084"/>
                  <a:pt x="60" y="1084"/>
                </a:cubicBezTo>
                <a:cubicBezTo>
                  <a:pt x="27" y="1084"/>
                  <a:pt x="0" y="1111"/>
                  <a:pt x="0" y="1144"/>
                </a:cubicBezTo>
                <a:cubicBezTo>
                  <a:pt x="0" y="1177"/>
                  <a:pt x="27" y="1204"/>
                  <a:pt x="60" y="1204"/>
                </a:cubicBezTo>
                <a:cubicBezTo>
                  <a:pt x="124" y="1204"/>
                  <a:pt x="124" y="1204"/>
                  <a:pt x="124" y="1204"/>
                </a:cubicBezTo>
                <a:cubicBezTo>
                  <a:pt x="124" y="1324"/>
                  <a:pt x="124" y="1324"/>
                  <a:pt x="124" y="1324"/>
                </a:cubicBezTo>
                <a:cubicBezTo>
                  <a:pt x="60" y="1324"/>
                  <a:pt x="60" y="1324"/>
                  <a:pt x="60" y="1324"/>
                </a:cubicBezTo>
                <a:cubicBezTo>
                  <a:pt x="27" y="1324"/>
                  <a:pt x="0" y="1351"/>
                  <a:pt x="0" y="1384"/>
                </a:cubicBezTo>
                <a:cubicBezTo>
                  <a:pt x="0" y="1417"/>
                  <a:pt x="27" y="1444"/>
                  <a:pt x="60" y="1444"/>
                </a:cubicBezTo>
                <a:cubicBezTo>
                  <a:pt x="124" y="1444"/>
                  <a:pt x="124" y="1444"/>
                  <a:pt x="124" y="1444"/>
                </a:cubicBezTo>
                <a:cubicBezTo>
                  <a:pt x="124" y="1564"/>
                  <a:pt x="124" y="1564"/>
                  <a:pt x="124" y="1564"/>
                </a:cubicBezTo>
                <a:cubicBezTo>
                  <a:pt x="60" y="1564"/>
                  <a:pt x="60" y="1564"/>
                  <a:pt x="60" y="1564"/>
                </a:cubicBezTo>
                <a:cubicBezTo>
                  <a:pt x="27" y="1564"/>
                  <a:pt x="0" y="1591"/>
                  <a:pt x="0" y="1624"/>
                </a:cubicBezTo>
                <a:cubicBezTo>
                  <a:pt x="0" y="1657"/>
                  <a:pt x="27" y="1684"/>
                  <a:pt x="60" y="1684"/>
                </a:cubicBezTo>
                <a:cubicBezTo>
                  <a:pt x="124" y="1684"/>
                  <a:pt x="124" y="1684"/>
                  <a:pt x="124" y="1684"/>
                </a:cubicBezTo>
                <a:cubicBezTo>
                  <a:pt x="124" y="1804"/>
                  <a:pt x="124" y="1804"/>
                  <a:pt x="124" y="1804"/>
                </a:cubicBezTo>
                <a:cubicBezTo>
                  <a:pt x="60" y="1804"/>
                  <a:pt x="60" y="1804"/>
                  <a:pt x="60" y="1804"/>
                </a:cubicBezTo>
                <a:cubicBezTo>
                  <a:pt x="27" y="1804"/>
                  <a:pt x="0" y="1831"/>
                  <a:pt x="0" y="1864"/>
                </a:cubicBezTo>
                <a:cubicBezTo>
                  <a:pt x="0" y="1897"/>
                  <a:pt x="27" y="1924"/>
                  <a:pt x="60" y="1924"/>
                </a:cubicBezTo>
                <a:cubicBezTo>
                  <a:pt x="124" y="1924"/>
                  <a:pt x="124" y="1924"/>
                  <a:pt x="124" y="1924"/>
                </a:cubicBezTo>
                <a:cubicBezTo>
                  <a:pt x="124" y="1988"/>
                  <a:pt x="124" y="1988"/>
                  <a:pt x="124" y="1988"/>
                </a:cubicBezTo>
                <a:cubicBezTo>
                  <a:pt x="124" y="2021"/>
                  <a:pt x="151" y="2048"/>
                  <a:pt x="184" y="2048"/>
                </a:cubicBezTo>
                <a:cubicBezTo>
                  <a:pt x="217" y="2048"/>
                  <a:pt x="244" y="2021"/>
                  <a:pt x="244" y="1988"/>
                </a:cubicBezTo>
                <a:cubicBezTo>
                  <a:pt x="244" y="1924"/>
                  <a:pt x="244" y="1924"/>
                  <a:pt x="244" y="1924"/>
                </a:cubicBezTo>
                <a:cubicBezTo>
                  <a:pt x="364" y="1924"/>
                  <a:pt x="364" y="1924"/>
                  <a:pt x="364" y="1924"/>
                </a:cubicBezTo>
                <a:cubicBezTo>
                  <a:pt x="364" y="1988"/>
                  <a:pt x="364" y="1988"/>
                  <a:pt x="364" y="1988"/>
                </a:cubicBezTo>
                <a:cubicBezTo>
                  <a:pt x="364" y="2021"/>
                  <a:pt x="391" y="2048"/>
                  <a:pt x="424" y="2048"/>
                </a:cubicBezTo>
                <a:cubicBezTo>
                  <a:pt x="457" y="2048"/>
                  <a:pt x="484" y="2021"/>
                  <a:pt x="484" y="1988"/>
                </a:cubicBezTo>
                <a:close/>
                <a:moveTo>
                  <a:pt x="1549" y="824"/>
                </a:moveTo>
                <a:cubicBezTo>
                  <a:pt x="1804" y="569"/>
                  <a:pt x="1804" y="569"/>
                  <a:pt x="1804" y="569"/>
                </a:cubicBezTo>
                <a:cubicBezTo>
                  <a:pt x="1804" y="1804"/>
                  <a:pt x="1804" y="1804"/>
                  <a:pt x="1804" y="1804"/>
                </a:cubicBezTo>
                <a:cubicBezTo>
                  <a:pt x="1549" y="1804"/>
                  <a:pt x="1549" y="1804"/>
                  <a:pt x="1549" y="1804"/>
                </a:cubicBezTo>
                <a:lnTo>
                  <a:pt x="1549" y="824"/>
                </a:lnTo>
                <a:close/>
                <a:moveTo>
                  <a:pt x="1206" y="1166"/>
                </a:moveTo>
                <a:cubicBezTo>
                  <a:pt x="1429" y="944"/>
                  <a:pt x="1429" y="944"/>
                  <a:pt x="1429" y="944"/>
                </a:cubicBezTo>
                <a:cubicBezTo>
                  <a:pt x="1429" y="1804"/>
                  <a:pt x="1429" y="1804"/>
                  <a:pt x="1429" y="1804"/>
                </a:cubicBezTo>
                <a:cubicBezTo>
                  <a:pt x="1206" y="1804"/>
                  <a:pt x="1206" y="1804"/>
                  <a:pt x="1206" y="1804"/>
                </a:cubicBezTo>
                <a:lnTo>
                  <a:pt x="1206" y="1166"/>
                </a:lnTo>
                <a:close/>
                <a:moveTo>
                  <a:pt x="844" y="1529"/>
                </a:moveTo>
                <a:cubicBezTo>
                  <a:pt x="1086" y="1286"/>
                  <a:pt x="1086" y="1286"/>
                  <a:pt x="1086" y="1286"/>
                </a:cubicBezTo>
                <a:cubicBezTo>
                  <a:pt x="1086" y="1804"/>
                  <a:pt x="1086" y="1804"/>
                  <a:pt x="1086" y="1804"/>
                </a:cubicBezTo>
                <a:cubicBezTo>
                  <a:pt x="844" y="1804"/>
                  <a:pt x="844" y="1804"/>
                  <a:pt x="844" y="1804"/>
                </a:cubicBezTo>
                <a:lnTo>
                  <a:pt x="844" y="1529"/>
                </a:lnTo>
                <a:close/>
                <a:moveTo>
                  <a:pt x="484" y="1289"/>
                </a:moveTo>
                <a:cubicBezTo>
                  <a:pt x="724" y="1529"/>
                  <a:pt x="724" y="1529"/>
                  <a:pt x="724" y="1529"/>
                </a:cubicBezTo>
                <a:cubicBezTo>
                  <a:pt x="724" y="1804"/>
                  <a:pt x="724" y="1804"/>
                  <a:pt x="724" y="1804"/>
                </a:cubicBezTo>
                <a:cubicBezTo>
                  <a:pt x="484" y="1804"/>
                  <a:pt x="484" y="1804"/>
                  <a:pt x="484" y="1804"/>
                </a:cubicBezTo>
                <a:lnTo>
                  <a:pt x="484" y="128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15" name="Freeform 341"/>
          <p:cNvSpPr>
            <a:spLocks noEditPoints="1"/>
          </p:cNvSpPr>
          <p:nvPr/>
        </p:nvSpPr>
        <p:spPr bwMode="auto">
          <a:xfrm>
            <a:off x="11122333" y="1889212"/>
            <a:ext cx="299007" cy="392417"/>
          </a:xfrm>
          <a:custGeom>
            <a:avLst/>
            <a:gdLst>
              <a:gd name="T0" fmla="*/ 1560 w 1560"/>
              <a:gd name="T1" fmla="*/ 304 h 2048"/>
              <a:gd name="T2" fmla="*/ 1200 w 1560"/>
              <a:gd name="T3" fmla="*/ 244 h 2048"/>
              <a:gd name="T4" fmla="*/ 1140 w 1560"/>
              <a:gd name="T5" fmla="*/ 0 h 2048"/>
              <a:gd name="T6" fmla="*/ 360 w 1560"/>
              <a:gd name="T7" fmla="*/ 60 h 2048"/>
              <a:gd name="T8" fmla="*/ 60 w 1560"/>
              <a:gd name="T9" fmla="*/ 244 h 2048"/>
              <a:gd name="T10" fmla="*/ 0 w 1560"/>
              <a:gd name="T11" fmla="*/ 1988 h 2048"/>
              <a:gd name="T12" fmla="*/ 1500 w 1560"/>
              <a:gd name="T13" fmla="*/ 2048 h 2048"/>
              <a:gd name="T14" fmla="*/ 480 w 1560"/>
              <a:gd name="T15" fmla="*/ 120 h 2048"/>
              <a:gd name="T16" fmla="*/ 1080 w 1560"/>
              <a:gd name="T17" fmla="*/ 244 h 2048"/>
              <a:gd name="T18" fmla="*/ 480 w 1560"/>
              <a:gd name="T19" fmla="*/ 120 h 2048"/>
              <a:gd name="T20" fmla="*/ 120 w 1560"/>
              <a:gd name="T21" fmla="*/ 1928 h 2048"/>
              <a:gd name="T22" fmla="*/ 1440 w 1560"/>
              <a:gd name="T23" fmla="*/ 364 h 2048"/>
              <a:gd name="T24" fmla="*/ 420 w 1560"/>
              <a:gd name="T25" fmla="*/ 1804 h 2048"/>
              <a:gd name="T26" fmla="*/ 960 w 1560"/>
              <a:gd name="T27" fmla="*/ 1144 h 2048"/>
              <a:gd name="T28" fmla="*/ 1038 w 1560"/>
              <a:gd name="T29" fmla="*/ 766 h 2048"/>
              <a:gd name="T30" fmla="*/ 1122 w 1560"/>
              <a:gd name="T31" fmla="*/ 766 h 2048"/>
              <a:gd name="T32" fmla="*/ 942 w 1560"/>
              <a:gd name="T33" fmla="*/ 501 h 2048"/>
              <a:gd name="T34" fmla="*/ 678 w 1560"/>
              <a:gd name="T35" fmla="*/ 681 h 2048"/>
              <a:gd name="T36" fmla="*/ 762 w 1560"/>
              <a:gd name="T37" fmla="*/ 766 h 2048"/>
              <a:gd name="T38" fmla="*/ 840 w 1560"/>
              <a:gd name="T39" fmla="*/ 1144 h 2048"/>
              <a:gd name="T40" fmla="*/ 420 w 1560"/>
              <a:gd name="T41" fmla="*/ 1444 h 2048"/>
              <a:gd name="T42" fmla="*/ 420 w 1560"/>
              <a:gd name="T43" fmla="*/ 1804 h 2048"/>
              <a:gd name="T44" fmla="*/ 480 w 1560"/>
              <a:gd name="T45" fmla="*/ 1624 h 2048"/>
              <a:gd name="T46" fmla="*/ 360 w 1560"/>
              <a:gd name="T47" fmla="*/ 1624 h 2048"/>
              <a:gd name="T48" fmla="*/ 1140 w 1560"/>
              <a:gd name="T49" fmla="*/ 1539 h 2048"/>
              <a:gd name="T50" fmla="*/ 1302 w 1560"/>
              <a:gd name="T51" fmla="*/ 1461 h 2048"/>
              <a:gd name="T52" fmla="*/ 1225 w 1560"/>
              <a:gd name="T53" fmla="*/ 1624 h 2048"/>
              <a:gd name="T54" fmla="*/ 1302 w 1560"/>
              <a:gd name="T55" fmla="*/ 1786 h 2048"/>
              <a:gd name="T56" fmla="*/ 1140 w 1560"/>
              <a:gd name="T57" fmla="*/ 1708 h 2048"/>
              <a:gd name="T58" fmla="*/ 978 w 1560"/>
              <a:gd name="T59" fmla="*/ 1786 h 2048"/>
              <a:gd name="T60" fmla="*/ 1055 w 1560"/>
              <a:gd name="T61" fmla="*/ 1624 h 2048"/>
              <a:gd name="T62" fmla="*/ 978 w 1560"/>
              <a:gd name="T63" fmla="*/ 1461 h 2048"/>
              <a:gd name="T64" fmla="*/ 1140 w 1560"/>
              <a:gd name="T65" fmla="*/ 1539 h 2048"/>
              <a:gd name="T66" fmla="*/ 335 w 1560"/>
              <a:gd name="T67" fmla="*/ 1144 h 2048"/>
              <a:gd name="T68" fmla="*/ 258 w 1560"/>
              <a:gd name="T69" fmla="*/ 981 h 2048"/>
              <a:gd name="T70" fmla="*/ 420 w 1560"/>
              <a:gd name="T71" fmla="*/ 1059 h 2048"/>
              <a:gd name="T72" fmla="*/ 582 w 1560"/>
              <a:gd name="T73" fmla="*/ 981 h 2048"/>
              <a:gd name="T74" fmla="*/ 505 w 1560"/>
              <a:gd name="T75" fmla="*/ 1144 h 2048"/>
              <a:gd name="T76" fmla="*/ 582 w 1560"/>
              <a:gd name="T77" fmla="*/ 1306 h 2048"/>
              <a:gd name="T78" fmla="*/ 420 w 1560"/>
              <a:gd name="T79" fmla="*/ 1228 h 2048"/>
              <a:gd name="T80" fmla="*/ 258 w 1560"/>
              <a:gd name="T81" fmla="*/ 1306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60" h="2048">
                <a:moveTo>
                  <a:pt x="1560" y="1988"/>
                </a:moveTo>
                <a:cubicBezTo>
                  <a:pt x="1560" y="304"/>
                  <a:pt x="1560" y="304"/>
                  <a:pt x="1560" y="304"/>
                </a:cubicBezTo>
                <a:cubicBezTo>
                  <a:pt x="1560" y="270"/>
                  <a:pt x="1533" y="244"/>
                  <a:pt x="1500" y="244"/>
                </a:cubicBezTo>
                <a:cubicBezTo>
                  <a:pt x="1200" y="244"/>
                  <a:pt x="1200" y="244"/>
                  <a:pt x="1200" y="244"/>
                </a:cubicBezTo>
                <a:cubicBezTo>
                  <a:pt x="1200" y="60"/>
                  <a:pt x="1200" y="60"/>
                  <a:pt x="1200" y="60"/>
                </a:cubicBezTo>
                <a:cubicBezTo>
                  <a:pt x="1200" y="26"/>
                  <a:pt x="1173" y="0"/>
                  <a:pt x="1140" y="0"/>
                </a:cubicBezTo>
                <a:cubicBezTo>
                  <a:pt x="420" y="0"/>
                  <a:pt x="420" y="0"/>
                  <a:pt x="420" y="0"/>
                </a:cubicBezTo>
                <a:cubicBezTo>
                  <a:pt x="387" y="0"/>
                  <a:pt x="360" y="26"/>
                  <a:pt x="360" y="60"/>
                </a:cubicBezTo>
                <a:cubicBezTo>
                  <a:pt x="360" y="244"/>
                  <a:pt x="360" y="244"/>
                  <a:pt x="360" y="244"/>
                </a:cubicBezTo>
                <a:cubicBezTo>
                  <a:pt x="60" y="244"/>
                  <a:pt x="60" y="244"/>
                  <a:pt x="60" y="244"/>
                </a:cubicBezTo>
                <a:cubicBezTo>
                  <a:pt x="27" y="244"/>
                  <a:pt x="0" y="270"/>
                  <a:pt x="0" y="304"/>
                </a:cubicBezTo>
                <a:cubicBezTo>
                  <a:pt x="0" y="1988"/>
                  <a:pt x="0" y="1988"/>
                  <a:pt x="0" y="1988"/>
                </a:cubicBezTo>
                <a:cubicBezTo>
                  <a:pt x="0" y="2021"/>
                  <a:pt x="27" y="2048"/>
                  <a:pt x="60" y="2048"/>
                </a:cubicBezTo>
                <a:cubicBezTo>
                  <a:pt x="1500" y="2048"/>
                  <a:pt x="1500" y="2048"/>
                  <a:pt x="1500" y="2048"/>
                </a:cubicBezTo>
                <a:cubicBezTo>
                  <a:pt x="1533" y="2048"/>
                  <a:pt x="1560" y="2021"/>
                  <a:pt x="1560" y="1988"/>
                </a:cubicBezTo>
                <a:close/>
                <a:moveTo>
                  <a:pt x="480" y="120"/>
                </a:moveTo>
                <a:cubicBezTo>
                  <a:pt x="1080" y="120"/>
                  <a:pt x="1080" y="120"/>
                  <a:pt x="1080" y="120"/>
                </a:cubicBezTo>
                <a:cubicBezTo>
                  <a:pt x="1080" y="244"/>
                  <a:pt x="1080" y="244"/>
                  <a:pt x="1080" y="244"/>
                </a:cubicBezTo>
                <a:cubicBezTo>
                  <a:pt x="480" y="244"/>
                  <a:pt x="480" y="244"/>
                  <a:pt x="480" y="244"/>
                </a:cubicBezTo>
                <a:lnTo>
                  <a:pt x="480" y="120"/>
                </a:lnTo>
                <a:close/>
                <a:moveTo>
                  <a:pt x="1440" y="1928"/>
                </a:moveTo>
                <a:cubicBezTo>
                  <a:pt x="120" y="1928"/>
                  <a:pt x="120" y="1928"/>
                  <a:pt x="120" y="1928"/>
                </a:cubicBezTo>
                <a:cubicBezTo>
                  <a:pt x="120" y="364"/>
                  <a:pt x="120" y="364"/>
                  <a:pt x="120" y="364"/>
                </a:cubicBezTo>
                <a:cubicBezTo>
                  <a:pt x="1440" y="364"/>
                  <a:pt x="1440" y="364"/>
                  <a:pt x="1440" y="364"/>
                </a:cubicBezTo>
                <a:lnTo>
                  <a:pt x="1440" y="1928"/>
                </a:lnTo>
                <a:close/>
                <a:moveTo>
                  <a:pt x="420" y="1804"/>
                </a:moveTo>
                <a:cubicBezTo>
                  <a:pt x="509" y="1804"/>
                  <a:pt x="583" y="1739"/>
                  <a:pt x="597" y="1654"/>
                </a:cubicBezTo>
                <a:cubicBezTo>
                  <a:pt x="813" y="1579"/>
                  <a:pt x="960" y="1375"/>
                  <a:pt x="960" y="1144"/>
                </a:cubicBezTo>
                <a:cubicBezTo>
                  <a:pt x="960" y="688"/>
                  <a:pt x="960" y="688"/>
                  <a:pt x="960" y="688"/>
                </a:cubicBezTo>
                <a:cubicBezTo>
                  <a:pt x="1038" y="766"/>
                  <a:pt x="1038" y="766"/>
                  <a:pt x="1038" y="766"/>
                </a:cubicBezTo>
                <a:cubicBezTo>
                  <a:pt x="1049" y="778"/>
                  <a:pt x="1065" y="784"/>
                  <a:pt x="1080" y="784"/>
                </a:cubicBezTo>
                <a:cubicBezTo>
                  <a:pt x="1095" y="784"/>
                  <a:pt x="1111" y="778"/>
                  <a:pt x="1122" y="766"/>
                </a:cubicBezTo>
                <a:cubicBezTo>
                  <a:pt x="1146" y="743"/>
                  <a:pt x="1146" y="705"/>
                  <a:pt x="1122" y="681"/>
                </a:cubicBezTo>
                <a:cubicBezTo>
                  <a:pt x="942" y="501"/>
                  <a:pt x="942" y="501"/>
                  <a:pt x="942" y="501"/>
                </a:cubicBezTo>
                <a:cubicBezTo>
                  <a:pt x="919" y="478"/>
                  <a:pt x="881" y="478"/>
                  <a:pt x="858" y="501"/>
                </a:cubicBezTo>
                <a:cubicBezTo>
                  <a:pt x="678" y="681"/>
                  <a:pt x="678" y="681"/>
                  <a:pt x="678" y="681"/>
                </a:cubicBezTo>
                <a:cubicBezTo>
                  <a:pt x="654" y="705"/>
                  <a:pt x="654" y="743"/>
                  <a:pt x="678" y="766"/>
                </a:cubicBezTo>
                <a:cubicBezTo>
                  <a:pt x="701" y="789"/>
                  <a:pt x="739" y="789"/>
                  <a:pt x="762" y="766"/>
                </a:cubicBezTo>
                <a:cubicBezTo>
                  <a:pt x="840" y="688"/>
                  <a:pt x="840" y="688"/>
                  <a:pt x="840" y="688"/>
                </a:cubicBezTo>
                <a:cubicBezTo>
                  <a:pt x="840" y="1144"/>
                  <a:pt x="840" y="1144"/>
                  <a:pt x="840" y="1144"/>
                </a:cubicBezTo>
                <a:cubicBezTo>
                  <a:pt x="840" y="1317"/>
                  <a:pt x="734" y="1471"/>
                  <a:pt x="576" y="1534"/>
                </a:cubicBezTo>
                <a:cubicBezTo>
                  <a:pt x="545" y="1480"/>
                  <a:pt x="487" y="1444"/>
                  <a:pt x="420" y="1444"/>
                </a:cubicBezTo>
                <a:cubicBezTo>
                  <a:pt x="321" y="1444"/>
                  <a:pt x="240" y="1524"/>
                  <a:pt x="240" y="1624"/>
                </a:cubicBezTo>
                <a:cubicBezTo>
                  <a:pt x="240" y="1723"/>
                  <a:pt x="321" y="1804"/>
                  <a:pt x="420" y="1804"/>
                </a:cubicBezTo>
                <a:close/>
                <a:moveTo>
                  <a:pt x="420" y="1564"/>
                </a:moveTo>
                <a:cubicBezTo>
                  <a:pt x="453" y="1564"/>
                  <a:pt x="480" y="1591"/>
                  <a:pt x="480" y="1624"/>
                </a:cubicBezTo>
                <a:cubicBezTo>
                  <a:pt x="480" y="1657"/>
                  <a:pt x="453" y="1684"/>
                  <a:pt x="420" y="1684"/>
                </a:cubicBezTo>
                <a:cubicBezTo>
                  <a:pt x="387" y="1684"/>
                  <a:pt x="360" y="1657"/>
                  <a:pt x="360" y="1624"/>
                </a:cubicBezTo>
                <a:cubicBezTo>
                  <a:pt x="360" y="1591"/>
                  <a:pt x="387" y="1564"/>
                  <a:pt x="420" y="1564"/>
                </a:cubicBezTo>
                <a:close/>
                <a:moveTo>
                  <a:pt x="1140" y="1539"/>
                </a:moveTo>
                <a:cubicBezTo>
                  <a:pt x="1218" y="1461"/>
                  <a:pt x="1218" y="1461"/>
                  <a:pt x="1218" y="1461"/>
                </a:cubicBezTo>
                <a:cubicBezTo>
                  <a:pt x="1241" y="1438"/>
                  <a:pt x="1279" y="1438"/>
                  <a:pt x="1302" y="1461"/>
                </a:cubicBezTo>
                <a:cubicBezTo>
                  <a:pt x="1326" y="1485"/>
                  <a:pt x="1326" y="1523"/>
                  <a:pt x="1302" y="1546"/>
                </a:cubicBezTo>
                <a:cubicBezTo>
                  <a:pt x="1225" y="1624"/>
                  <a:pt x="1225" y="1624"/>
                  <a:pt x="1225" y="1624"/>
                </a:cubicBezTo>
                <a:cubicBezTo>
                  <a:pt x="1302" y="1701"/>
                  <a:pt x="1302" y="1701"/>
                  <a:pt x="1302" y="1701"/>
                </a:cubicBezTo>
                <a:cubicBezTo>
                  <a:pt x="1326" y="1725"/>
                  <a:pt x="1326" y="1763"/>
                  <a:pt x="1302" y="1786"/>
                </a:cubicBezTo>
                <a:cubicBezTo>
                  <a:pt x="1279" y="1809"/>
                  <a:pt x="1241" y="1809"/>
                  <a:pt x="1218" y="1786"/>
                </a:cubicBezTo>
                <a:cubicBezTo>
                  <a:pt x="1140" y="1708"/>
                  <a:pt x="1140" y="1708"/>
                  <a:pt x="1140" y="1708"/>
                </a:cubicBezTo>
                <a:cubicBezTo>
                  <a:pt x="1062" y="1786"/>
                  <a:pt x="1062" y="1786"/>
                  <a:pt x="1062" y="1786"/>
                </a:cubicBezTo>
                <a:cubicBezTo>
                  <a:pt x="1039" y="1809"/>
                  <a:pt x="1001" y="1809"/>
                  <a:pt x="978" y="1786"/>
                </a:cubicBezTo>
                <a:cubicBezTo>
                  <a:pt x="954" y="1763"/>
                  <a:pt x="954" y="1725"/>
                  <a:pt x="978" y="1701"/>
                </a:cubicBezTo>
                <a:cubicBezTo>
                  <a:pt x="1055" y="1624"/>
                  <a:pt x="1055" y="1624"/>
                  <a:pt x="1055" y="1624"/>
                </a:cubicBezTo>
                <a:cubicBezTo>
                  <a:pt x="978" y="1546"/>
                  <a:pt x="978" y="1546"/>
                  <a:pt x="978" y="1546"/>
                </a:cubicBezTo>
                <a:cubicBezTo>
                  <a:pt x="954" y="1523"/>
                  <a:pt x="954" y="1485"/>
                  <a:pt x="978" y="1461"/>
                </a:cubicBezTo>
                <a:cubicBezTo>
                  <a:pt x="1001" y="1438"/>
                  <a:pt x="1039" y="1438"/>
                  <a:pt x="1062" y="1461"/>
                </a:cubicBezTo>
                <a:lnTo>
                  <a:pt x="1140" y="1539"/>
                </a:lnTo>
                <a:close/>
                <a:moveTo>
                  <a:pt x="258" y="1221"/>
                </a:moveTo>
                <a:cubicBezTo>
                  <a:pt x="335" y="1144"/>
                  <a:pt x="335" y="1144"/>
                  <a:pt x="335" y="1144"/>
                </a:cubicBezTo>
                <a:cubicBezTo>
                  <a:pt x="258" y="1066"/>
                  <a:pt x="258" y="1066"/>
                  <a:pt x="258" y="1066"/>
                </a:cubicBezTo>
                <a:cubicBezTo>
                  <a:pt x="234" y="1043"/>
                  <a:pt x="234" y="1005"/>
                  <a:pt x="258" y="981"/>
                </a:cubicBezTo>
                <a:cubicBezTo>
                  <a:pt x="281" y="958"/>
                  <a:pt x="319" y="958"/>
                  <a:pt x="342" y="981"/>
                </a:cubicBezTo>
                <a:cubicBezTo>
                  <a:pt x="420" y="1059"/>
                  <a:pt x="420" y="1059"/>
                  <a:pt x="420" y="1059"/>
                </a:cubicBezTo>
                <a:cubicBezTo>
                  <a:pt x="498" y="981"/>
                  <a:pt x="498" y="981"/>
                  <a:pt x="498" y="981"/>
                </a:cubicBezTo>
                <a:cubicBezTo>
                  <a:pt x="521" y="958"/>
                  <a:pt x="559" y="958"/>
                  <a:pt x="582" y="981"/>
                </a:cubicBezTo>
                <a:cubicBezTo>
                  <a:pt x="606" y="1005"/>
                  <a:pt x="606" y="1043"/>
                  <a:pt x="582" y="1066"/>
                </a:cubicBezTo>
                <a:cubicBezTo>
                  <a:pt x="505" y="1144"/>
                  <a:pt x="505" y="1144"/>
                  <a:pt x="505" y="1144"/>
                </a:cubicBezTo>
                <a:cubicBezTo>
                  <a:pt x="582" y="1221"/>
                  <a:pt x="582" y="1221"/>
                  <a:pt x="582" y="1221"/>
                </a:cubicBezTo>
                <a:cubicBezTo>
                  <a:pt x="606" y="1245"/>
                  <a:pt x="606" y="1283"/>
                  <a:pt x="582" y="1306"/>
                </a:cubicBezTo>
                <a:cubicBezTo>
                  <a:pt x="559" y="1329"/>
                  <a:pt x="521" y="1329"/>
                  <a:pt x="498" y="1306"/>
                </a:cubicBezTo>
                <a:cubicBezTo>
                  <a:pt x="420" y="1228"/>
                  <a:pt x="420" y="1228"/>
                  <a:pt x="420" y="1228"/>
                </a:cubicBezTo>
                <a:cubicBezTo>
                  <a:pt x="342" y="1306"/>
                  <a:pt x="342" y="1306"/>
                  <a:pt x="342" y="1306"/>
                </a:cubicBezTo>
                <a:cubicBezTo>
                  <a:pt x="319" y="1329"/>
                  <a:pt x="281" y="1329"/>
                  <a:pt x="258" y="1306"/>
                </a:cubicBezTo>
                <a:cubicBezTo>
                  <a:pt x="234" y="1283"/>
                  <a:pt x="234" y="1245"/>
                  <a:pt x="258" y="12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16" name="Freeform 382"/>
          <p:cNvSpPr>
            <a:spLocks noEditPoints="1"/>
          </p:cNvSpPr>
          <p:nvPr/>
        </p:nvSpPr>
        <p:spPr bwMode="auto">
          <a:xfrm>
            <a:off x="11122333" y="5932245"/>
            <a:ext cx="299007" cy="392299"/>
          </a:xfrm>
          <a:custGeom>
            <a:avLst/>
            <a:gdLst>
              <a:gd name="T0" fmla="*/ 240 w 1560"/>
              <a:gd name="T1" fmla="*/ 784 h 2048"/>
              <a:gd name="T2" fmla="*/ 1320 w 1560"/>
              <a:gd name="T3" fmla="*/ 784 h 2048"/>
              <a:gd name="T4" fmla="*/ 1077 w 1560"/>
              <a:gd name="T5" fmla="*/ 487 h 2048"/>
              <a:gd name="T6" fmla="*/ 997 w 1560"/>
              <a:gd name="T7" fmla="*/ 544 h 2048"/>
              <a:gd name="T8" fmla="*/ 1077 w 1560"/>
              <a:gd name="T9" fmla="*/ 487 h 2048"/>
              <a:gd name="T10" fmla="*/ 780 w 1560"/>
              <a:gd name="T11" fmla="*/ 364 h 2048"/>
              <a:gd name="T12" fmla="*/ 874 w 1560"/>
              <a:gd name="T13" fmla="*/ 544 h 2048"/>
              <a:gd name="T14" fmla="*/ 709 w 1560"/>
              <a:gd name="T15" fmla="*/ 466 h 2048"/>
              <a:gd name="T16" fmla="*/ 378 w 1560"/>
              <a:gd name="T17" fmla="*/ 663 h 2048"/>
              <a:gd name="T18" fmla="*/ 540 w 1560"/>
              <a:gd name="T19" fmla="*/ 784 h 2048"/>
              <a:gd name="T20" fmla="*/ 378 w 1560"/>
              <a:gd name="T21" fmla="*/ 904 h 2048"/>
              <a:gd name="T22" fmla="*/ 435 w 1560"/>
              <a:gd name="T23" fmla="*/ 1024 h 2048"/>
              <a:gd name="T24" fmla="*/ 605 w 1560"/>
              <a:gd name="T25" fmla="*/ 1166 h 2048"/>
              <a:gd name="T26" fmla="*/ 563 w 1560"/>
              <a:gd name="T27" fmla="*/ 544 h 2048"/>
              <a:gd name="T28" fmla="*/ 483 w 1560"/>
              <a:gd name="T29" fmla="*/ 487 h 2048"/>
              <a:gd name="T30" fmla="*/ 563 w 1560"/>
              <a:gd name="T31" fmla="*/ 544 h 2048"/>
              <a:gd name="T32" fmla="*/ 780 w 1560"/>
              <a:gd name="T33" fmla="*/ 1203 h 2048"/>
              <a:gd name="T34" fmla="*/ 686 w 1560"/>
              <a:gd name="T35" fmla="*/ 1023 h 2048"/>
              <a:gd name="T36" fmla="*/ 851 w 1560"/>
              <a:gd name="T37" fmla="*/ 1102 h 2048"/>
              <a:gd name="T38" fmla="*/ 666 w 1560"/>
              <a:gd name="T39" fmla="*/ 904 h 2048"/>
              <a:gd name="T40" fmla="*/ 666 w 1560"/>
              <a:gd name="T41" fmla="*/ 664 h 2048"/>
              <a:gd name="T42" fmla="*/ 900 w 1560"/>
              <a:gd name="T43" fmla="*/ 784 h 2048"/>
              <a:gd name="T44" fmla="*/ 1077 w 1560"/>
              <a:gd name="T45" fmla="*/ 1080 h 2048"/>
              <a:gd name="T46" fmla="*/ 997 w 1560"/>
              <a:gd name="T47" fmla="*/ 1023 h 2048"/>
              <a:gd name="T48" fmla="*/ 1077 w 1560"/>
              <a:gd name="T49" fmla="*/ 1080 h 2048"/>
              <a:gd name="T50" fmla="*/ 1020 w 1560"/>
              <a:gd name="T51" fmla="*/ 784 h 2048"/>
              <a:gd name="T52" fmla="*/ 1182 w 1560"/>
              <a:gd name="T53" fmla="*/ 664 h 2048"/>
              <a:gd name="T54" fmla="*/ 1015 w 1560"/>
              <a:gd name="T55" fmla="*/ 904 h 2048"/>
              <a:gd name="T56" fmla="*/ 0 w 1560"/>
              <a:gd name="T57" fmla="*/ 784 h 2048"/>
              <a:gd name="T58" fmla="*/ 660 w 1560"/>
              <a:gd name="T59" fmla="*/ 1928 h 2048"/>
              <a:gd name="T60" fmla="*/ 240 w 1560"/>
              <a:gd name="T61" fmla="*/ 1988 h 2048"/>
              <a:gd name="T62" fmla="*/ 1260 w 1560"/>
              <a:gd name="T63" fmla="*/ 2048 h 2048"/>
              <a:gd name="T64" fmla="*/ 1260 w 1560"/>
              <a:gd name="T65" fmla="*/ 1928 h 2048"/>
              <a:gd name="T66" fmla="*/ 1410 w 1560"/>
              <a:gd name="T67" fmla="*/ 1244 h 2048"/>
              <a:gd name="T68" fmla="*/ 1560 w 1560"/>
              <a:gd name="T69" fmla="*/ 784 h 2048"/>
              <a:gd name="T70" fmla="*/ 1313 w 1560"/>
              <a:gd name="T71" fmla="*/ 1173 h 2048"/>
              <a:gd name="T72" fmla="*/ 257 w 1560"/>
              <a:gd name="T73" fmla="*/ 1186 h 2048"/>
              <a:gd name="T74" fmla="*/ 780 w 1560"/>
              <a:gd name="T75" fmla="*/ 120 h 2048"/>
              <a:gd name="T76" fmla="*/ 1313 w 1560"/>
              <a:gd name="T77" fmla="*/ 1173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60" h="2048">
                <a:moveTo>
                  <a:pt x="780" y="244"/>
                </a:moveTo>
                <a:cubicBezTo>
                  <a:pt x="483" y="244"/>
                  <a:pt x="240" y="484"/>
                  <a:pt x="240" y="784"/>
                </a:cubicBezTo>
                <a:cubicBezTo>
                  <a:pt x="240" y="1083"/>
                  <a:pt x="482" y="1324"/>
                  <a:pt x="780" y="1324"/>
                </a:cubicBezTo>
                <a:cubicBezTo>
                  <a:pt x="1077" y="1324"/>
                  <a:pt x="1320" y="1084"/>
                  <a:pt x="1320" y="784"/>
                </a:cubicBezTo>
                <a:cubicBezTo>
                  <a:pt x="1320" y="485"/>
                  <a:pt x="1078" y="244"/>
                  <a:pt x="780" y="244"/>
                </a:cubicBezTo>
                <a:close/>
                <a:moveTo>
                  <a:pt x="1077" y="487"/>
                </a:moveTo>
                <a:cubicBezTo>
                  <a:pt x="1095" y="505"/>
                  <a:pt x="1111" y="524"/>
                  <a:pt x="1125" y="544"/>
                </a:cubicBezTo>
                <a:cubicBezTo>
                  <a:pt x="997" y="544"/>
                  <a:pt x="997" y="544"/>
                  <a:pt x="997" y="544"/>
                </a:cubicBezTo>
                <a:cubicBezTo>
                  <a:pt x="987" y="496"/>
                  <a:pt x="974" y="447"/>
                  <a:pt x="955" y="402"/>
                </a:cubicBezTo>
                <a:cubicBezTo>
                  <a:pt x="1000" y="422"/>
                  <a:pt x="1041" y="451"/>
                  <a:pt x="1077" y="487"/>
                </a:cubicBezTo>
                <a:close/>
                <a:moveTo>
                  <a:pt x="709" y="466"/>
                </a:moveTo>
                <a:cubicBezTo>
                  <a:pt x="740" y="383"/>
                  <a:pt x="771" y="364"/>
                  <a:pt x="780" y="364"/>
                </a:cubicBezTo>
                <a:cubicBezTo>
                  <a:pt x="789" y="364"/>
                  <a:pt x="820" y="383"/>
                  <a:pt x="851" y="466"/>
                </a:cubicBezTo>
                <a:cubicBezTo>
                  <a:pt x="860" y="490"/>
                  <a:pt x="868" y="516"/>
                  <a:pt x="874" y="544"/>
                </a:cubicBezTo>
                <a:cubicBezTo>
                  <a:pt x="686" y="544"/>
                  <a:pt x="686" y="544"/>
                  <a:pt x="686" y="544"/>
                </a:cubicBezTo>
                <a:cubicBezTo>
                  <a:pt x="692" y="516"/>
                  <a:pt x="700" y="490"/>
                  <a:pt x="709" y="466"/>
                </a:cubicBezTo>
                <a:close/>
                <a:moveTo>
                  <a:pt x="378" y="904"/>
                </a:moveTo>
                <a:cubicBezTo>
                  <a:pt x="354" y="826"/>
                  <a:pt x="354" y="741"/>
                  <a:pt x="378" y="663"/>
                </a:cubicBezTo>
                <a:cubicBezTo>
                  <a:pt x="545" y="663"/>
                  <a:pt x="545" y="663"/>
                  <a:pt x="545" y="663"/>
                </a:cubicBezTo>
                <a:cubicBezTo>
                  <a:pt x="542" y="702"/>
                  <a:pt x="540" y="743"/>
                  <a:pt x="540" y="784"/>
                </a:cubicBezTo>
                <a:cubicBezTo>
                  <a:pt x="540" y="825"/>
                  <a:pt x="542" y="865"/>
                  <a:pt x="545" y="904"/>
                </a:cubicBezTo>
                <a:lnTo>
                  <a:pt x="378" y="904"/>
                </a:lnTo>
                <a:close/>
                <a:moveTo>
                  <a:pt x="483" y="1081"/>
                </a:moveTo>
                <a:cubicBezTo>
                  <a:pt x="465" y="1063"/>
                  <a:pt x="449" y="1044"/>
                  <a:pt x="435" y="1024"/>
                </a:cubicBezTo>
                <a:cubicBezTo>
                  <a:pt x="563" y="1024"/>
                  <a:pt x="563" y="1024"/>
                  <a:pt x="563" y="1024"/>
                </a:cubicBezTo>
                <a:cubicBezTo>
                  <a:pt x="573" y="1072"/>
                  <a:pt x="586" y="1121"/>
                  <a:pt x="605" y="1166"/>
                </a:cubicBezTo>
                <a:cubicBezTo>
                  <a:pt x="560" y="1146"/>
                  <a:pt x="519" y="1117"/>
                  <a:pt x="483" y="1081"/>
                </a:cubicBezTo>
                <a:close/>
                <a:moveTo>
                  <a:pt x="563" y="544"/>
                </a:moveTo>
                <a:cubicBezTo>
                  <a:pt x="435" y="544"/>
                  <a:pt x="435" y="544"/>
                  <a:pt x="435" y="544"/>
                </a:cubicBezTo>
                <a:cubicBezTo>
                  <a:pt x="449" y="524"/>
                  <a:pt x="465" y="505"/>
                  <a:pt x="483" y="487"/>
                </a:cubicBezTo>
                <a:cubicBezTo>
                  <a:pt x="519" y="451"/>
                  <a:pt x="560" y="422"/>
                  <a:pt x="605" y="402"/>
                </a:cubicBezTo>
                <a:cubicBezTo>
                  <a:pt x="586" y="447"/>
                  <a:pt x="573" y="496"/>
                  <a:pt x="563" y="544"/>
                </a:cubicBezTo>
                <a:close/>
                <a:moveTo>
                  <a:pt x="851" y="1102"/>
                </a:moveTo>
                <a:cubicBezTo>
                  <a:pt x="820" y="1185"/>
                  <a:pt x="789" y="1203"/>
                  <a:pt x="780" y="1203"/>
                </a:cubicBezTo>
                <a:cubicBezTo>
                  <a:pt x="771" y="1203"/>
                  <a:pt x="740" y="1185"/>
                  <a:pt x="709" y="1102"/>
                </a:cubicBezTo>
                <a:cubicBezTo>
                  <a:pt x="700" y="1078"/>
                  <a:pt x="692" y="1051"/>
                  <a:pt x="686" y="1023"/>
                </a:cubicBezTo>
                <a:cubicBezTo>
                  <a:pt x="874" y="1023"/>
                  <a:pt x="874" y="1023"/>
                  <a:pt x="874" y="1023"/>
                </a:cubicBezTo>
                <a:cubicBezTo>
                  <a:pt x="868" y="1051"/>
                  <a:pt x="860" y="1078"/>
                  <a:pt x="851" y="1102"/>
                </a:cubicBezTo>
                <a:close/>
                <a:moveTo>
                  <a:pt x="894" y="904"/>
                </a:moveTo>
                <a:cubicBezTo>
                  <a:pt x="666" y="904"/>
                  <a:pt x="666" y="904"/>
                  <a:pt x="666" y="904"/>
                </a:cubicBezTo>
                <a:cubicBezTo>
                  <a:pt x="662" y="865"/>
                  <a:pt x="660" y="825"/>
                  <a:pt x="660" y="784"/>
                </a:cubicBezTo>
                <a:cubicBezTo>
                  <a:pt x="660" y="743"/>
                  <a:pt x="662" y="703"/>
                  <a:pt x="666" y="664"/>
                </a:cubicBezTo>
                <a:cubicBezTo>
                  <a:pt x="894" y="664"/>
                  <a:pt x="894" y="664"/>
                  <a:pt x="894" y="664"/>
                </a:cubicBezTo>
                <a:cubicBezTo>
                  <a:pt x="898" y="703"/>
                  <a:pt x="900" y="743"/>
                  <a:pt x="900" y="784"/>
                </a:cubicBezTo>
                <a:cubicBezTo>
                  <a:pt x="900" y="825"/>
                  <a:pt x="898" y="865"/>
                  <a:pt x="894" y="904"/>
                </a:cubicBezTo>
                <a:close/>
                <a:moveTo>
                  <a:pt x="1077" y="1080"/>
                </a:moveTo>
                <a:cubicBezTo>
                  <a:pt x="1041" y="1116"/>
                  <a:pt x="1000" y="1145"/>
                  <a:pt x="955" y="1165"/>
                </a:cubicBezTo>
                <a:cubicBezTo>
                  <a:pt x="974" y="1120"/>
                  <a:pt x="987" y="1071"/>
                  <a:pt x="997" y="1023"/>
                </a:cubicBezTo>
                <a:cubicBezTo>
                  <a:pt x="1125" y="1023"/>
                  <a:pt x="1125" y="1023"/>
                  <a:pt x="1125" y="1023"/>
                </a:cubicBezTo>
                <a:cubicBezTo>
                  <a:pt x="1111" y="1043"/>
                  <a:pt x="1095" y="1062"/>
                  <a:pt x="1077" y="1080"/>
                </a:cubicBezTo>
                <a:close/>
                <a:moveTo>
                  <a:pt x="1015" y="904"/>
                </a:moveTo>
                <a:cubicBezTo>
                  <a:pt x="1018" y="865"/>
                  <a:pt x="1020" y="825"/>
                  <a:pt x="1020" y="784"/>
                </a:cubicBezTo>
                <a:cubicBezTo>
                  <a:pt x="1020" y="743"/>
                  <a:pt x="1018" y="703"/>
                  <a:pt x="1015" y="664"/>
                </a:cubicBezTo>
                <a:cubicBezTo>
                  <a:pt x="1182" y="664"/>
                  <a:pt x="1182" y="664"/>
                  <a:pt x="1182" y="664"/>
                </a:cubicBezTo>
                <a:cubicBezTo>
                  <a:pt x="1206" y="742"/>
                  <a:pt x="1206" y="826"/>
                  <a:pt x="1182" y="904"/>
                </a:cubicBezTo>
                <a:lnTo>
                  <a:pt x="1015" y="904"/>
                </a:lnTo>
                <a:close/>
                <a:moveTo>
                  <a:pt x="780" y="0"/>
                </a:moveTo>
                <a:cubicBezTo>
                  <a:pt x="350" y="0"/>
                  <a:pt x="0" y="352"/>
                  <a:pt x="0" y="784"/>
                </a:cubicBezTo>
                <a:cubicBezTo>
                  <a:pt x="0" y="958"/>
                  <a:pt x="56" y="1122"/>
                  <a:pt x="161" y="1259"/>
                </a:cubicBezTo>
                <a:cubicBezTo>
                  <a:pt x="660" y="1928"/>
                  <a:pt x="660" y="1928"/>
                  <a:pt x="660" y="1928"/>
                </a:cubicBezTo>
                <a:cubicBezTo>
                  <a:pt x="300" y="1928"/>
                  <a:pt x="300" y="1928"/>
                  <a:pt x="300" y="1928"/>
                </a:cubicBezTo>
                <a:cubicBezTo>
                  <a:pt x="267" y="1928"/>
                  <a:pt x="240" y="1955"/>
                  <a:pt x="240" y="1988"/>
                </a:cubicBezTo>
                <a:cubicBezTo>
                  <a:pt x="240" y="2021"/>
                  <a:pt x="267" y="2048"/>
                  <a:pt x="300" y="2048"/>
                </a:cubicBezTo>
                <a:cubicBezTo>
                  <a:pt x="1260" y="2048"/>
                  <a:pt x="1260" y="2048"/>
                  <a:pt x="1260" y="2048"/>
                </a:cubicBezTo>
                <a:cubicBezTo>
                  <a:pt x="1293" y="2048"/>
                  <a:pt x="1320" y="2021"/>
                  <a:pt x="1320" y="1988"/>
                </a:cubicBezTo>
                <a:cubicBezTo>
                  <a:pt x="1320" y="1955"/>
                  <a:pt x="1293" y="1928"/>
                  <a:pt x="1260" y="1928"/>
                </a:cubicBezTo>
                <a:cubicBezTo>
                  <a:pt x="900" y="1928"/>
                  <a:pt x="900" y="1928"/>
                  <a:pt x="900" y="1928"/>
                </a:cubicBezTo>
                <a:cubicBezTo>
                  <a:pt x="1410" y="1244"/>
                  <a:pt x="1410" y="1244"/>
                  <a:pt x="1410" y="1244"/>
                </a:cubicBezTo>
                <a:cubicBezTo>
                  <a:pt x="1410" y="1244"/>
                  <a:pt x="1410" y="1244"/>
                  <a:pt x="1410" y="1244"/>
                </a:cubicBezTo>
                <a:cubicBezTo>
                  <a:pt x="1508" y="1110"/>
                  <a:pt x="1560" y="951"/>
                  <a:pt x="1560" y="784"/>
                </a:cubicBezTo>
                <a:cubicBezTo>
                  <a:pt x="1560" y="352"/>
                  <a:pt x="1210" y="0"/>
                  <a:pt x="780" y="0"/>
                </a:cubicBezTo>
                <a:close/>
                <a:moveTo>
                  <a:pt x="1313" y="1173"/>
                </a:moveTo>
                <a:cubicBezTo>
                  <a:pt x="780" y="1888"/>
                  <a:pt x="780" y="1888"/>
                  <a:pt x="780" y="1888"/>
                </a:cubicBezTo>
                <a:cubicBezTo>
                  <a:pt x="780" y="1887"/>
                  <a:pt x="257" y="1187"/>
                  <a:pt x="257" y="1186"/>
                </a:cubicBezTo>
                <a:cubicBezTo>
                  <a:pt x="167" y="1070"/>
                  <a:pt x="120" y="931"/>
                  <a:pt x="120" y="784"/>
                </a:cubicBezTo>
                <a:cubicBezTo>
                  <a:pt x="120" y="418"/>
                  <a:pt x="416" y="120"/>
                  <a:pt x="780" y="120"/>
                </a:cubicBezTo>
                <a:cubicBezTo>
                  <a:pt x="1144" y="120"/>
                  <a:pt x="1440" y="418"/>
                  <a:pt x="1440" y="784"/>
                </a:cubicBezTo>
                <a:cubicBezTo>
                  <a:pt x="1440" y="925"/>
                  <a:pt x="1396" y="1059"/>
                  <a:pt x="1313" y="11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217" name="Freeform 383"/>
          <p:cNvSpPr>
            <a:spLocks noEditPoints="1"/>
          </p:cNvSpPr>
          <p:nvPr/>
        </p:nvSpPr>
        <p:spPr bwMode="auto">
          <a:xfrm>
            <a:off x="11122744" y="5261036"/>
            <a:ext cx="298185" cy="391713"/>
          </a:xfrm>
          <a:custGeom>
            <a:avLst/>
            <a:gdLst>
              <a:gd name="T0" fmla="*/ 1556 w 1556"/>
              <a:gd name="T1" fmla="*/ 1984 h 2044"/>
              <a:gd name="T2" fmla="*/ 1556 w 1556"/>
              <a:gd name="T3" fmla="*/ 60 h 2044"/>
              <a:gd name="T4" fmla="*/ 1497 w 1556"/>
              <a:gd name="T5" fmla="*/ 0 h 2044"/>
              <a:gd name="T6" fmla="*/ 179 w 1556"/>
              <a:gd name="T7" fmla="*/ 0 h 2044"/>
              <a:gd name="T8" fmla="*/ 0 w 1556"/>
              <a:gd name="T9" fmla="*/ 180 h 2044"/>
              <a:gd name="T10" fmla="*/ 0 w 1556"/>
              <a:gd name="T11" fmla="*/ 1864 h 2044"/>
              <a:gd name="T12" fmla="*/ 179 w 1556"/>
              <a:gd name="T13" fmla="*/ 2044 h 2044"/>
              <a:gd name="T14" fmla="*/ 1497 w 1556"/>
              <a:gd name="T15" fmla="*/ 2044 h 2044"/>
              <a:gd name="T16" fmla="*/ 1556 w 1556"/>
              <a:gd name="T17" fmla="*/ 1984 h 2044"/>
              <a:gd name="T18" fmla="*/ 119 w 1556"/>
              <a:gd name="T19" fmla="*/ 180 h 2044"/>
              <a:gd name="T20" fmla="*/ 179 w 1556"/>
              <a:gd name="T21" fmla="*/ 120 h 2044"/>
              <a:gd name="T22" fmla="*/ 239 w 1556"/>
              <a:gd name="T23" fmla="*/ 120 h 2044"/>
              <a:gd name="T24" fmla="*/ 239 w 1556"/>
              <a:gd name="T25" fmla="*/ 1685 h 2044"/>
              <a:gd name="T26" fmla="*/ 179 w 1556"/>
              <a:gd name="T27" fmla="*/ 1685 h 2044"/>
              <a:gd name="T28" fmla="*/ 119 w 1556"/>
              <a:gd name="T29" fmla="*/ 1695 h 2044"/>
              <a:gd name="T30" fmla="*/ 119 w 1556"/>
              <a:gd name="T31" fmla="*/ 180 h 2044"/>
              <a:gd name="T32" fmla="*/ 1437 w 1556"/>
              <a:gd name="T33" fmla="*/ 1924 h 2044"/>
              <a:gd name="T34" fmla="*/ 179 w 1556"/>
              <a:gd name="T35" fmla="*/ 1924 h 2044"/>
              <a:gd name="T36" fmla="*/ 119 w 1556"/>
              <a:gd name="T37" fmla="*/ 1864 h 2044"/>
              <a:gd name="T38" fmla="*/ 179 w 1556"/>
              <a:gd name="T39" fmla="*/ 1804 h 2044"/>
              <a:gd name="T40" fmla="*/ 1437 w 1556"/>
              <a:gd name="T41" fmla="*/ 1804 h 2044"/>
              <a:gd name="T42" fmla="*/ 1437 w 1556"/>
              <a:gd name="T43" fmla="*/ 1924 h 2044"/>
              <a:gd name="T44" fmla="*/ 1437 w 1556"/>
              <a:gd name="T45" fmla="*/ 1685 h 2044"/>
              <a:gd name="T46" fmla="*/ 359 w 1556"/>
              <a:gd name="T47" fmla="*/ 1685 h 2044"/>
              <a:gd name="T48" fmla="*/ 359 w 1556"/>
              <a:gd name="T49" fmla="*/ 120 h 2044"/>
              <a:gd name="T50" fmla="*/ 1437 w 1556"/>
              <a:gd name="T51" fmla="*/ 120 h 2044"/>
              <a:gd name="T52" fmla="*/ 1437 w 1556"/>
              <a:gd name="T53" fmla="*/ 1685 h 2044"/>
              <a:gd name="T54" fmla="*/ 479 w 1556"/>
              <a:gd name="T55" fmla="*/ 1022 h 2044"/>
              <a:gd name="T56" fmla="*/ 538 w 1556"/>
              <a:gd name="T57" fmla="*/ 962 h 2044"/>
              <a:gd name="T58" fmla="*/ 598 w 1556"/>
              <a:gd name="T59" fmla="*/ 962 h 2044"/>
              <a:gd name="T60" fmla="*/ 598 w 1556"/>
              <a:gd name="T61" fmla="*/ 423 h 2044"/>
              <a:gd name="T62" fmla="*/ 658 w 1556"/>
              <a:gd name="T63" fmla="*/ 363 h 2044"/>
              <a:gd name="T64" fmla="*/ 718 w 1556"/>
              <a:gd name="T65" fmla="*/ 423 h 2044"/>
              <a:gd name="T66" fmla="*/ 718 w 1556"/>
              <a:gd name="T67" fmla="*/ 824 h 2044"/>
              <a:gd name="T68" fmla="*/ 848 w 1556"/>
              <a:gd name="T69" fmla="*/ 629 h 2044"/>
              <a:gd name="T70" fmla="*/ 892 w 1556"/>
              <a:gd name="T71" fmla="*/ 603 h 2044"/>
              <a:gd name="T72" fmla="*/ 940 w 1556"/>
              <a:gd name="T73" fmla="*/ 620 h 2044"/>
              <a:gd name="T74" fmla="*/ 1008 w 1556"/>
              <a:gd name="T75" fmla="*/ 688 h 2044"/>
              <a:gd name="T76" fmla="*/ 1207 w 1556"/>
              <a:gd name="T77" fmla="*/ 390 h 2044"/>
              <a:gd name="T78" fmla="*/ 1290 w 1556"/>
              <a:gd name="T79" fmla="*/ 373 h 2044"/>
              <a:gd name="T80" fmla="*/ 1307 w 1556"/>
              <a:gd name="T81" fmla="*/ 456 h 2044"/>
              <a:gd name="T82" fmla="*/ 1067 w 1556"/>
              <a:gd name="T83" fmla="*/ 816 h 2044"/>
              <a:gd name="T84" fmla="*/ 1023 w 1556"/>
              <a:gd name="T85" fmla="*/ 842 h 2044"/>
              <a:gd name="T86" fmla="*/ 975 w 1556"/>
              <a:gd name="T87" fmla="*/ 825 h 2044"/>
              <a:gd name="T88" fmla="*/ 907 w 1556"/>
              <a:gd name="T89" fmla="*/ 757 h 2044"/>
              <a:gd name="T90" fmla="*/ 770 w 1556"/>
              <a:gd name="T91" fmla="*/ 962 h 2044"/>
              <a:gd name="T92" fmla="*/ 1257 w 1556"/>
              <a:gd name="T93" fmla="*/ 962 h 2044"/>
              <a:gd name="T94" fmla="*/ 1317 w 1556"/>
              <a:gd name="T95" fmla="*/ 1022 h 2044"/>
              <a:gd name="T96" fmla="*/ 1257 w 1556"/>
              <a:gd name="T97" fmla="*/ 1082 h 2044"/>
              <a:gd name="T98" fmla="*/ 718 w 1556"/>
              <a:gd name="T99" fmla="*/ 1082 h 2044"/>
              <a:gd name="T100" fmla="*/ 718 w 1556"/>
              <a:gd name="T101" fmla="*/ 1142 h 2044"/>
              <a:gd name="T102" fmla="*/ 658 w 1556"/>
              <a:gd name="T103" fmla="*/ 1202 h 2044"/>
              <a:gd name="T104" fmla="*/ 598 w 1556"/>
              <a:gd name="T105" fmla="*/ 1142 h 2044"/>
              <a:gd name="T106" fmla="*/ 598 w 1556"/>
              <a:gd name="T107" fmla="*/ 1082 h 2044"/>
              <a:gd name="T108" fmla="*/ 538 w 1556"/>
              <a:gd name="T109" fmla="*/ 1082 h 2044"/>
              <a:gd name="T110" fmla="*/ 479 w 1556"/>
              <a:gd name="T111" fmla="*/ 1022 h 2044"/>
              <a:gd name="T112" fmla="*/ 1197 w 1556"/>
              <a:gd name="T113" fmla="*/ 1381 h 2044"/>
              <a:gd name="T114" fmla="*/ 1137 w 1556"/>
              <a:gd name="T115" fmla="*/ 1441 h 2044"/>
              <a:gd name="T116" fmla="*/ 658 w 1556"/>
              <a:gd name="T117" fmla="*/ 1441 h 2044"/>
              <a:gd name="T118" fmla="*/ 598 w 1556"/>
              <a:gd name="T119" fmla="*/ 1381 h 2044"/>
              <a:gd name="T120" fmla="*/ 658 w 1556"/>
              <a:gd name="T121" fmla="*/ 1321 h 2044"/>
              <a:gd name="T122" fmla="*/ 1137 w 1556"/>
              <a:gd name="T123" fmla="*/ 1321 h 2044"/>
              <a:gd name="T124" fmla="*/ 1197 w 1556"/>
              <a:gd name="T125" fmla="*/ 1381 h 2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56" h="2044">
                <a:moveTo>
                  <a:pt x="1556" y="1984"/>
                </a:moveTo>
                <a:cubicBezTo>
                  <a:pt x="1556" y="60"/>
                  <a:pt x="1556" y="60"/>
                  <a:pt x="1556" y="60"/>
                </a:cubicBezTo>
                <a:cubicBezTo>
                  <a:pt x="1556" y="27"/>
                  <a:pt x="1530" y="0"/>
                  <a:pt x="1497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80" y="0"/>
                  <a:pt x="0" y="81"/>
                  <a:pt x="0" y="180"/>
                </a:cubicBezTo>
                <a:cubicBezTo>
                  <a:pt x="0" y="1864"/>
                  <a:pt x="0" y="1864"/>
                  <a:pt x="0" y="1864"/>
                </a:cubicBezTo>
                <a:cubicBezTo>
                  <a:pt x="0" y="1963"/>
                  <a:pt x="80" y="2044"/>
                  <a:pt x="179" y="2044"/>
                </a:cubicBezTo>
                <a:cubicBezTo>
                  <a:pt x="1497" y="2044"/>
                  <a:pt x="1497" y="2044"/>
                  <a:pt x="1497" y="2044"/>
                </a:cubicBezTo>
                <a:cubicBezTo>
                  <a:pt x="1530" y="2044"/>
                  <a:pt x="1556" y="2017"/>
                  <a:pt x="1556" y="1984"/>
                </a:cubicBezTo>
                <a:close/>
                <a:moveTo>
                  <a:pt x="119" y="180"/>
                </a:moveTo>
                <a:cubicBezTo>
                  <a:pt x="119" y="147"/>
                  <a:pt x="146" y="120"/>
                  <a:pt x="179" y="120"/>
                </a:cubicBezTo>
                <a:cubicBezTo>
                  <a:pt x="239" y="120"/>
                  <a:pt x="239" y="120"/>
                  <a:pt x="239" y="120"/>
                </a:cubicBezTo>
                <a:cubicBezTo>
                  <a:pt x="239" y="1685"/>
                  <a:pt x="239" y="1685"/>
                  <a:pt x="239" y="1685"/>
                </a:cubicBezTo>
                <a:cubicBezTo>
                  <a:pt x="179" y="1685"/>
                  <a:pt x="179" y="1685"/>
                  <a:pt x="179" y="1685"/>
                </a:cubicBezTo>
                <a:cubicBezTo>
                  <a:pt x="158" y="1685"/>
                  <a:pt x="138" y="1688"/>
                  <a:pt x="119" y="1695"/>
                </a:cubicBezTo>
                <a:lnTo>
                  <a:pt x="119" y="180"/>
                </a:lnTo>
                <a:close/>
                <a:moveTo>
                  <a:pt x="1437" y="1924"/>
                </a:moveTo>
                <a:cubicBezTo>
                  <a:pt x="179" y="1924"/>
                  <a:pt x="179" y="1924"/>
                  <a:pt x="179" y="1924"/>
                </a:cubicBezTo>
                <a:cubicBezTo>
                  <a:pt x="146" y="1924"/>
                  <a:pt x="119" y="1897"/>
                  <a:pt x="119" y="1864"/>
                </a:cubicBezTo>
                <a:cubicBezTo>
                  <a:pt x="119" y="1831"/>
                  <a:pt x="146" y="1804"/>
                  <a:pt x="179" y="1804"/>
                </a:cubicBezTo>
                <a:cubicBezTo>
                  <a:pt x="1437" y="1804"/>
                  <a:pt x="1437" y="1804"/>
                  <a:pt x="1437" y="1804"/>
                </a:cubicBezTo>
                <a:lnTo>
                  <a:pt x="1437" y="1924"/>
                </a:lnTo>
                <a:close/>
                <a:moveTo>
                  <a:pt x="1437" y="1685"/>
                </a:moveTo>
                <a:cubicBezTo>
                  <a:pt x="359" y="1685"/>
                  <a:pt x="359" y="1685"/>
                  <a:pt x="359" y="1685"/>
                </a:cubicBezTo>
                <a:cubicBezTo>
                  <a:pt x="359" y="120"/>
                  <a:pt x="359" y="120"/>
                  <a:pt x="359" y="120"/>
                </a:cubicBezTo>
                <a:cubicBezTo>
                  <a:pt x="1437" y="120"/>
                  <a:pt x="1437" y="120"/>
                  <a:pt x="1437" y="120"/>
                </a:cubicBezTo>
                <a:lnTo>
                  <a:pt x="1437" y="1685"/>
                </a:lnTo>
                <a:close/>
                <a:moveTo>
                  <a:pt x="479" y="1022"/>
                </a:moveTo>
                <a:cubicBezTo>
                  <a:pt x="479" y="989"/>
                  <a:pt x="505" y="962"/>
                  <a:pt x="538" y="962"/>
                </a:cubicBezTo>
                <a:cubicBezTo>
                  <a:pt x="598" y="962"/>
                  <a:pt x="598" y="962"/>
                  <a:pt x="598" y="962"/>
                </a:cubicBezTo>
                <a:cubicBezTo>
                  <a:pt x="598" y="423"/>
                  <a:pt x="598" y="423"/>
                  <a:pt x="598" y="423"/>
                </a:cubicBezTo>
                <a:cubicBezTo>
                  <a:pt x="598" y="390"/>
                  <a:pt x="625" y="363"/>
                  <a:pt x="658" y="363"/>
                </a:cubicBezTo>
                <a:cubicBezTo>
                  <a:pt x="691" y="363"/>
                  <a:pt x="718" y="390"/>
                  <a:pt x="718" y="423"/>
                </a:cubicBezTo>
                <a:cubicBezTo>
                  <a:pt x="718" y="824"/>
                  <a:pt x="718" y="824"/>
                  <a:pt x="718" y="824"/>
                </a:cubicBezTo>
                <a:cubicBezTo>
                  <a:pt x="848" y="629"/>
                  <a:pt x="848" y="629"/>
                  <a:pt x="848" y="629"/>
                </a:cubicBezTo>
                <a:cubicBezTo>
                  <a:pt x="858" y="615"/>
                  <a:pt x="874" y="605"/>
                  <a:pt x="892" y="603"/>
                </a:cubicBezTo>
                <a:cubicBezTo>
                  <a:pt x="910" y="601"/>
                  <a:pt x="927" y="608"/>
                  <a:pt x="940" y="620"/>
                </a:cubicBezTo>
                <a:cubicBezTo>
                  <a:pt x="1008" y="688"/>
                  <a:pt x="1008" y="688"/>
                  <a:pt x="1008" y="688"/>
                </a:cubicBezTo>
                <a:cubicBezTo>
                  <a:pt x="1207" y="390"/>
                  <a:pt x="1207" y="390"/>
                  <a:pt x="1207" y="390"/>
                </a:cubicBezTo>
                <a:cubicBezTo>
                  <a:pt x="1226" y="362"/>
                  <a:pt x="1263" y="355"/>
                  <a:pt x="1290" y="373"/>
                </a:cubicBezTo>
                <a:cubicBezTo>
                  <a:pt x="1318" y="392"/>
                  <a:pt x="1325" y="429"/>
                  <a:pt x="1307" y="456"/>
                </a:cubicBezTo>
                <a:cubicBezTo>
                  <a:pt x="1067" y="816"/>
                  <a:pt x="1067" y="816"/>
                  <a:pt x="1067" y="816"/>
                </a:cubicBezTo>
                <a:cubicBezTo>
                  <a:pt x="1057" y="831"/>
                  <a:pt x="1041" y="840"/>
                  <a:pt x="1023" y="842"/>
                </a:cubicBezTo>
                <a:cubicBezTo>
                  <a:pt x="1006" y="844"/>
                  <a:pt x="988" y="838"/>
                  <a:pt x="975" y="825"/>
                </a:cubicBezTo>
                <a:cubicBezTo>
                  <a:pt x="907" y="757"/>
                  <a:pt x="907" y="757"/>
                  <a:pt x="907" y="757"/>
                </a:cubicBezTo>
                <a:cubicBezTo>
                  <a:pt x="770" y="962"/>
                  <a:pt x="770" y="962"/>
                  <a:pt x="770" y="962"/>
                </a:cubicBezTo>
                <a:cubicBezTo>
                  <a:pt x="1257" y="962"/>
                  <a:pt x="1257" y="962"/>
                  <a:pt x="1257" y="962"/>
                </a:cubicBezTo>
                <a:cubicBezTo>
                  <a:pt x="1290" y="962"/>
                  <a:pt x="1317" y="989"/>
                  <a:pt x="1317" y="1022"/>
                </a:cubicBezTo>
                <a:cubicBezTo>
                  <a:pt x="1317" y="1055"/>
                  <a:pt x="1290" y="1082"/>
                  <a:pt x="1257" y="1082"/>
                </a:cubicBezTo>
                <a:cubicBezTo>
                  <a:pt x="718" y="1082"/>
                  <a:pt x="718" y="1082"/>
                  <a:pt x="718" y="1082"/>
                </a:cubicBezTo>
                <a:cubicBezTo>
                  <a:pt x="718" y="1142"/>
                  <a:pt x="718" y="1142"/>
                  <a:pt x="718" y="1142"/>
                </a:cubicBezTo>
                <a:cubicBezTo>
                  <a:pt x="718" y="1175"/>
                  <a:pt x="691" y="1202"/>
                  <a:pt x="658" y="1202"/>
                </a:cubicBezTo>
                <a:cubicBezTo>
                  <a:pt x="625" y="1202"/>
                  <a:pt x="598" y="1175"/>
                  <a:pt x="598" y="1142"/>
                </a:cubicBezTo>
                <a:cubicBezTo>
                  <a:pt x="598" y="1082"/>
                  <a:pt x="598" y="1082"/>
                  <a:pt x="598" y="1082"/>
                </a:cubicBezTo>
                <a:cubicBezTo>
                  <a:pt x="538" y="1082"/>
                  <a:pt x="538" y="1082"/>
                  <a:pt x="538" y="1082"/>
                </a:cubicBezTo>
                <a:cubicBezTo>
                  <a:pt x="505" y="1082"/>
                  <a:pt x="479" y="1055"/>
                  <a:pt x="479" y="1022"/>
                </a:cubicBezTo>
                <a:close/>
                <a:moveTo>
                  <a:pt x="1197" y="1381"/>
                </a:moveTo>
                <a:cubicBezTo>
                  <a:pt x="1197" y="1414"/>
                  <a:pt x="1170" y="1441"/>
                  <a:pt x="1137" y="1441"/>
                </a:cubicBezTo>
                <a:cubicBezTo>
                  <a:pt x="658" y="1441"/>
                  <a:pt x="658" y="1441"/>
                  <a:pt x="658" y="1441"/>
                </a:cubicBezTo>
                <a:cubicBezTo>
                  <a:pt x="625" y="1441"/>
                  <a:pt x="598" y="1414"/>
                  <a:pt x="598" y="1381"/>
                </a:cubicBezTo>
                <a:cubicBezTo>
                  <a:pt x="598" y="1348"/>
                  <a:pt x="625" y="1321"/>
                  <a:pt x="658" y="1321"/>
                </a:cubicBezTo>
                <a:cubicBezTo>
                  <a:pt x="1137" y="1321"/>
                  <a:pt x="1137" y="1321"/>
                  <a:pt x="1137" y="1321"/>
                </a:cubicBezTo>
                <a:cubicBezTo>
                  <a:pt x="1170" y="1321"/>
                  <a:pt x="1197" y="1348"/>
                  <a:pt x="1197" y="13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DE7D2B-9C02-34D4-BEF8-4E43175AACE0}"/>
              </a:ext>
            </a:extLst>
          </p:cNvPr>
          <p:cNvSpPr txBox="1"/>
          <p:nvPr/>
        </p:nvSpPr>
        <p:spPr>
          <a:xfrm>
            <a:off x="-71335" y="6854401"/>
            <a:ext cx="610001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400" dirty="0"/>
              <a:t>www.rashasite.ir</a:t>
            </a:r>
          </a:p>
        </p:txBody>
      </p:sp>
    </p:spTree>
    <p:extLst>
      <p:ext uri="{BB962C8B-B14F-4D97-AF65-F5344CB8AC3E}">
        <p14:creationId xmlns:p14="http://schemas.microsoft.com/office/powerpoint/2010/main" val="128325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sz="2800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آیکن ها</a:t>
            </a:r>
            <a:endParaRPr lang="en-US" sz="2800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723901" y="1193485"/>
            <a:ext cx="10744203" cy="469359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500"/>
              </a:spcBef>
            </a:pPr>
            <a:r>
              <a:rPr lang="fa-IR" sz="2000" i="1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آموزشی</a:t>
            </a:r>
            <a:endParaRPr lang="en-US" sz="2000" i="1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11" name="Freeform 5"/>
          <p:cNvSpPr>
            <a:spLocks noEditPoints="1"/>
          </p:cNvSpPr>
          <p:nvPr/>
        </p:nvSpPr>
        <p:spPr bwMode="auto">
          <a:xfrm>
            <a:off x="6749487" y="1860085"/>
            <a:ext cx="299060" cy="392681"/>
          </a:xfrm>
          <a:custGeom>
            <a:avLst/>
            <a:gdLst>
              <a:gd name="T0" fmla="*/ 1104 w 1248"/>
              <a:gd name="T1" fmla="*/ 1639 h 1639"/>
              <a:gd name="T2" fmla="*/ 1248 w 1248"/>
              <a:gd name="T3" fmla="*/ 240 h 1639"/>
              <a:gd name="T4" fmla="*/ 952 w 1248"/>
              <a:gd name="T5" fmla="*/ 96 h 1639"/>
              <a:gd name="T6" fmla="*/ 432 w 1248"/>
              <a:gd name="T7" fmla="*/ 0 h 1639"/>
              <a:gd name="T8" fmla="*/ 144 w 1248"/>
              <a:gd name="T9" fmla="*/ 96 h 1639"/>
              <a:gd name="T10" fmla="*/ 0 w 1248"/>
              <a:gd name="T11" fmla="*/ 1495 h 1639"/>
              <a:gd name="T12" fmla="*/ 432 w 1248"/>
              <a:gd name="T13" fmla="*/ 96 h 1639"/>
              <a:gd name="T14" fmla="*/ 864 w 1248"/>
              <a:gd name="T15" fmla="*/ 144 h 1639"/>
              <a:gd name="T16" fmla="*/ 432 w 1248"/>
              <a:gd name="T17" fmla="*/ 192 h 1639"/>
              <a:gd name="T18" fmla="*/ 432 w 1248"/>
              <a:gd name="T19" fmla="*/ 96 h 1639"/>
              <a:gd name="T20" fmla="*/ 144 w 1248"/>
              <a:gd name="T21" fmla="*/ 192 h 1639"/>
              <a:gd name="T22" fmla="*/ 432 w 1248"/>
              <a:gd name="T23" fmla="*/ 288 h 1639"/>
              <a:gd name="T24" fmla="*/ 952 w 1248"/>
              <a:gd name="T25" fmla="*/ 192 h 1639"/>
              <a:gd name="T26" fmla="*/ 1152 w 1248"/>
              <a:gd name="T27" fmla="*/ 240 h 1639"/>
              <a:gd name="T28" fmla="*/ 1104 w 1248"/>
              <a:gd name="T29" fmla="*/ 1543 h 1639"/>
              <a:gd name="T30" fmla="*/ 96 w 1248"/>
              <a:gd name="T31" fmla="*/ 1495 h 1639"/>
              <a:gd name="T32" fmla="*/ 240 w 1248"/>
              <a:gd name="T33" fmla="*/ 1447 h 1639"/>
              <a:gd name="T34" fmla="*/ 1056 w 1248"/>
              <a:gd name="T35" fmla="*/ 1399 h 1639"/>
              <a:gd name="T36" fmla="*/ 1008 w 1248"/>
              <a:gd name="T37" fmla="*/ 384 h 1639"/>
              <a:gd name="T38" fmla="*/ 192 w 1248"/>
              <a:gd name="T39" fmla="*/ 432 h 1639"/>
              <a:gd name="T40" fmla="*/ 240 w 1248"/>
              <a:gd name="T41" fmla="*/ 1447 h 1639"/>
              <a:gd name="T42" fmla="*/ 960 w 1248"/>
              <a:gd name="T43" fmla="*/ 480 h 1639"/>
              <a:gd name="T44" fmla="*/ 288 w 1248"/>
              <a:gd name="T45" fmla="*/ 1351 h 1639"/>
              <a:gd name="T46" fmla="*/ 480 w 1248"/>
              <a:gd name="T47" fmla="*/ 631 h 1639"/>
              <a:gd name="T48" fmla="*/ 384 w 1248"/>
              <a:gd name="T49" fmla="*/ 631 h 1639"/>
              <a:gd name="T50" fmla="*/ 480 w 1248"/>
              <a:gd name="T51" fmla="*/ 631 h 1639"/>
              <a:gd name="T52" fmla="*/ 432 w 1248"/>
              <a:gd name="T53" fmla="*/ 871 h 1639"/>
              <a:gd name="T54" fmla="*/ 432 w 1248"/>
              <a:gd name="T55" fmla="*/ 775 h 1639"/>
              <a:gd name="T56" fmla="*/ 480 w 1248"/>
              <a:gd name="T57" fmla="*/ 1015 h 1639"/>
              <a:gd name="T58" fmla="*/ 384 w 1248"/>
              <a:gd name="T59" fmla="*/ 1015 h 1639"/>
              <a:gd name="T60" fmla="*/ 480 w 1248"/>
              <a:gd name="T61" fmla="*/ 1015 h 1639"/>
              <a:gd name="T62" fmla="*/ 432 w 1248"/>
              <a:gd name="T63" fmla="*/ 1255 h 1639"/>
              <a:gd name="T64" fmla="*/ 432 w 1248"/>
              <a:gd name="T65" fmla="*/ 1159 h 1639"/>
              <a:gd name="T66" fmla="*/ 864 w 1248"/>
              <a:gd name="T67" fmla="*/ 631 h 1639"/>
              <a:gd name="T68" fmla="*/ 624 w 1248"/>
              <a:gd name="T69" fmla="*/ 679 h 1639"/>
              <a:gd name="T70" fmla="*/ 624 w 1248"/>
              <a:gd name="T71" fmla="*/ 583 h 1639"/>
              <a:gd name="T72" fmla="*/ 864 w 1248"/>
              <a:gd name="T73" fmla="*/ 631 h 1639"/>
              <a:gd name="T74" fmla="*/ 816 w 1248"/>
              <a:gd name="T75" fmla="*/ 871 h 1639"/>
              <a:gd name="T76" fmla="*/ 576 w 1248"/>
              <a:gd name="T77" fmla="*/ 823 h 1639"/>
              <a:gd name="T78" fmla="*/ 816 w 1248"/>
              <a:gd name="T79" fmla="*/ 775 h 1639"/>
              <a:gd name="T80" fmla="*/ 864 w 1248"/>
              <a:gd name="T81" fmla="*/ 1015 h 1639"/>
              <a:gd name="T82" fmla="*/ 624 w 1248"/>
              <a:gd name="T83" fmla="*/ 1063 h 1639"/>
              <a:gd name="T84" fmla="*/ 624 w 1248"/>
              <a:gd name="T85" fmla="*/ 967 h 1639"/>
              <a:gd name="T86" fmla="*/ 864 w 1248"/>
              <a:gd name="T87" fmla="*/ 1015 h 1639"/>
              <a:gd name="T88" fmla="*/ 816 w 1248"/>
              <a:gd name="T89" fmla="*/ 1255 h 1639"/>
              <a:gd name="T90" fmla="*/ 576 w 1248"/>
              <a:gd name="T91" fmla="*/ 1207 h 1639"/>
              <a:gd name="T92" fmla="*/ 816 w 1248"/>
              <a:gd name="T93" fmla="*/ 1159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48" h="1639">
                <a:moveTo>
                  <a:pt x="144" y="1639"/>
                </a:moveTo>
                <a:cubicBezTo>
                  <a:pt x="1104" y="1639"/>
                  <a:pt x="1104" y="1639"/>
                  <a:pt x="1104" y="1639"/>
                </a:cubicBezTo>
                <a:cubicBezTo>
                  <a:pt x="1183" y="1639"/>
                  <a:pt x="1248" y="1574"/>
                  <a:pt x="1248" y="1495"/>
                </a:cubicBezTo>
                <a:cubicBezTo>
                  <a:pt x="1248" y="240"/>
                  <a:pt x="1248" y="240"/>
                  <a:pt x="1248" y="240"/>
                </a:cubicBezTo>
                <a:cubicBezTo>
                  <a:pt x="1248" y="161"/>
                  <a:pt x="1183" y="96"/>
                  <a:pt x="1104" y="96"/>
                </a:cubicBezTo>
                <a:cubicBezTo>
                  <a:pt x="952" y="96"/>
                  <a:pt x="952" y="96"/>
                  <a:pt x="952" y="96"/>
                </a:cubicBezTo>
                <a:cubicBezTo>
                  <a:pt x="932" y="40"/>
                  <a:pt x="878" y="0"/>
                  <a:pt x="816" y="0"/>
                </a:cubicBezTo>
                <a:cubicBezTo>
                  <a:pt x="432" y="0"/>
                  <a:pt x="432" y="0"/>
                  <a:pt x="432" y="0"/>
                </a:cubicBezTo>
                <a:cubicBezTo>
                  <a:pt x="369" y="0"/>
                  <a:pt x="316" y="40"/>
                  <a:pt x="296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64" y="96"/>
                  <a:pt x="0" y="161"/>
                  <a:pt x="0" y="240"/>
                </a:cubicBezTo>
                <a:cubicBezTo>
                  <a:pt x="0" y="1495"/>
                  <a:pt x="0" y="1495"/>
                  <a:pt x="0" y="1495"/>
                </a:cubicBezTo>
                <a:cubicBezTo>
                  <a:pt x="0" y="1574"/>
                  <a:pt x="64" y="1639"/>
                  <a:pt x="144" y="1639"/>
                </a:cubicBezTo>
                <a:close/>
                <a:moveTo>
                  <a:pt x="432" y="96"/>
                </a:moveTo>
                <a:cubicBezTo>
                  <a:pt x="816" y="96"/>
                  <a:pt x="816" y="96"/>
                  <a:pt x="816" y="96"/>
                </a:cubicBezTo>
                <a:cubicBezTo>
                  <a:pt x="842" y="96"/>
                  <a:pt x="864" y="118"/>
                  <a:pt x="864" y="144"/>
                </a:cubicBezTo>
                <a:cubicBezTo>
                  <a:pt x="864" y="171"/>
                  <a:pt x="842" y="192"/>
                  <a:pt x="816" y="192"/>
                </a:cubicBezTo>
                <a:cubicBezTo>
                  <a:pt x="432" y="192"/>
                  <a:pt x="432" y="192"/>
                  <a:pt x="432" y="192"/>
                </a:cubicBezTo>
                <a:cubicBezTo>
                  <a:pt x="405" y="192"/>
                  <a:pt x="384" y="171"/>
                  <a:pt x="384" y="144"/>
                </a:cubicBezTo>
                <a:cubicBezTo>
                  <a:pt x="384" y="118"/>
                  <a:pt x="405" y="96"/>
                  <a:pt x="432" y="96"/>
                </a:cubicBezTo>
                <a:close/>
                <a:moveTo>
                  <a:pt x="96" y="240"/>
                </a:moveTo>
                <a:cubicBezTo>
                  <a:pt x="96" y="214"/>
                  <a:pt x="117" y="192"/>
                  <a:pt x="144" y="192"/>
                </a:cubicBezTo>
                <a:cubicBezTo>
                  <a:pt x="296" y="192"/>
                  <a:pt x="296" y="192"/>
                  <a:pt x="296" y="192"/>
                </a:cubicBezTo>
                <a:cubicBezTo>
                  <a:pt x="316" y="248"/>
                  <a:pt x="369" y="288"/>
                  <a:pt x="432" y="288"/>
                </a:cubicBezTo>
                <a:cubicBezTo>
                  <a:pt x="816" y="288"/>
                  <a:pt x="816" y="288"/>
                  <a:pt x="816" y="288"/>
                </a:cubicBezTo>
                <a:cubicBezTo>
                  <a:pt x="878" y="288"/>
                  <a:pt x="932" y="248"/>
                  <a:pt x="952" y="192"/>
                </a:cubicBezTo>
                <a:cubicBezTo>
                  <a:pt x="1104" y="192"/>
                  <a:pt x="1104" y="192"/>
                  <a:pt x="1104" y="192"/>
                </a:cubicBezTo>
                <a:cubicBezTo>
                  <a:pt x="1130" y="192"/>
                  <a:pt x="1152" y="214"/>
                  <a:pt x="1152" y="240"/>
                </a:cubicBezTo>
                <a:cubicBezTo>
                  <a:pt x="1152" y="1495"/>
                  <a:pt x="1152" y="1495"/>
                  <a:pt x="1152" y="1495"/>
                </a:cubicBezTo>
                <a:cubicBezTo>
                  <a:pt x="1152" y="1521"/>
                  <a:pt x="1130" y="1543"/>
                  <a:pt x="1104" y="1543"/>
                </a:cubicBezTo>
                <a:cubicBezTo>
                  <a:pt x="144" y="1543"/>
                  <a:pt x="144" y="1543"/>
                  <a:pt x="144" y="1543"/>
                </a:cubicBezTo>
                <a:cubicBezTo>
                  <a:pt x="117" y="1543"/>
                  <a:pt x="96" y="1521"/>
                  <a:pt x="96" y="1495"/>
                </a:cubicBezTo>
                <a:lnTo>
                  <a:pt x="96" y="240"/>
                </a:lnTo>
                <a:close/>
                <a:moveTo>
                  <a:pt x="240" y="1447"/>
                </a:moveTo>
                <a:cubicBezTo>
                  <a:pt x="1008" y="1447"/>
                  <a:pt x="1008" y="1447"/>
                  <a:pt x="1008" y="1447"/>
                </a:cubicBezTo>
                <a:cubicBezTo>
                  <a:pt x="1034" y="1447"/>
                  <a:pt x="1056" y="1425"/>
                  <a:pt x="1056" y="1399"/>
                </a:cubicBezTo>
                <a:cubicBezTo>
                  <a:pt x="1056" y="432"/>
                  <a:pt x="1056" y="432"/>
                  <a:pt x="1056" y="432"/>
                </a:cubicBezTo>
                <a:cubicBezTo>
                  <a:pt x="1056" y="406"/>
                  <a:pt x="1034" y="384"/>
                  <a:pt x="1008" y="384"/>
                </a:cubicBezTo>
                <a:cubicBezTo>
                  <a:pt x="240" y="384"/>
                  <a:pt x="240" y="384"/>
                  <a:pt x="240" y="384"/>
                </a:cubicBezTo>
                <a:cubicBezTo>
                  <a:pt x="213" y="384"/>
                  <a:pt x="192" y="406"/>
                  <a:pt x="192" y="432"/>
                </a:cubicBezTo>
                <a:cubicBezTo>
                  <a:pt x="192" y="1399"/>
                  <a:pt x="192" y="1399"/>
                  <a:pt x="192" y="1399"/>
                </a:cubicBezTo>
                <a:cubicBezTo>
                  <a:pt x="192" y="1425"/>
                  <a:pt x="213" y="1447"/>
                  <a:pt x="240" y="1447"/>
                </a:cubicBezTo>
                <a:close/>
                <a:moveTo>
                  <a:pt x="288" y="480"/>
                </a:moveTo>
                <a:cubicBezTo>
                  <a:pt x="960" y="480"/>
                  <a:pt x="960" y="480"/>
                  <a:pt x="960" y="480"/>
                </a:cubicBezTo>
                <a:cubicBezTo>
                  <a:pt x="960" y="1351"/>
                  <a:pt x="960" y="1351"/>
                  <a:pt x="960" y="1351"/>
                </a:cubicBezTo>
                <a:cubicBezTo>
                  <a:pt x="288" y="1351"/>
                  <a:pt x="288" y="1351"/>
                  <a:pt x="288" y="1351"/>
                </a:cubicBezTo>
                <a:lnTo>
                  <a:pt x="288" y="480"/>
                </a:lnTo>
                <a:close/>
                <a:moveTo>
                  <a:pt x="480" y="631"/>
                </a:moveTo>
                <a:cubicBezTo>
                  <a:pt x="480" y="657"/>
                  <a:pt x="458" y="679"/>
                  <a:pt x="432" y="679"/>
                </a:cubicBezTo>
                <a:cubicBezTo>
                  <a:pt x="405" y="679"/>
                  <a:pt x="384" y="657"/>
                  <a:pt x="384" y="631"/>
                </a:cubicBezTo>
                <a:cubicBezTo>
                  <a:pt x="384" y="604"/>
                  <a:pt x="405" y="583"/>
                  <a:pt x="432" y="583"/>
                </a:cubicBezTo>
                <a:cubicBezTo>
                  <a:pt x="458" y="583"/>
                  <a:pt x="480" y="604"/>
                  <a:pt x="480" y="631"/>
                </a:cubicBezTo>
                <a:close/>
                <a:moveTo>
                  <a:pt x="480" y="823"/>
                </a:moveTo>
                <a:cubicBezTo>
                  <a:pt x="480" y="849"/>
                  <a:pt x="458" y="871"/>
                  <a:pt x="432" y="871"/>
                </a:cubicBezTo>
                <a:cubicBezTo>
                  <a:pt x="405" y="871"/>
                  <a:pt x="384" y="849"/>
                  <a:pt x="384" y="823"/>
                </a:cubicBezTo>
                <a:cubicBezTo>
                  <a:pt x="384" y="796"/>
                  <a:pt x="405" y="775"/>
                  <a:pt x="432" y="775"/>
                </a:cubicBezTo>
                <a:cubicBezTo>
                  <a:pt x="458" y="775"/>
                  <a:pt x="480" y="796"/>
                  <a:pt x="480" y="823"/>
                </a:cubicBezTo>
                <a:close/>
                <a:moveTo>
                  <a:pt x="480" y="1015"/>
                </a:moveTo>
                <a:cubicBezTo>
                  <a:pt x="480" y="1041"/>
                  <a:pt x="458" y="1063"/>
                  <a:pt x="432" y="1063"/>
                </a:cubicBezTo>
                <a:cubicBezTo>
                  <a:pt x="405" y="1063"/>
                  <a:pt x="384" y="1041"/>
                  <a:pt x="384" y="1015"/>
                </a:cubicBezTo>
                <a:cubicBezTo>
                  <a:pt x="384" y="988"/>
                  <a:pt x="405" y="967"/>
                  <a:pt x="432" y="967"/>
                </a:cubicBezTo>
                <a:cubicBezTo>
                  <a:pt x="458" y="967"/>
                  <a:pt x="480" y="988"/>
                  <a:pt x="480" y="1015"/>
                </a:cubicBezTo>
                <a:close/>
                <a:moveTo>
                  <a:pt x="480" y="1207"/>
                </a:moveTo>
                <a:cubicBezTo>
                  <a:pt x="480" y="1233"/>
                  <a:pt x="458" y="1255"/>
                  <a:pt x="432" y="1255"/>
                </a:cubicBezTo>
                <a:cubicBezTo>
                  <a:pt x="405" y="1255"/>
                  <a:pt x="384" y="1233"/>
                  <a:pt x="384" y="1207"/>
                </a:cubicBezTo>
                <a:cubicBezTo>
                  <a:pt x="384" y="1180"/>
                  <a:pt x="405" y="1159"/>
                  <a:pt x="432" y="1159"/>
                </a:cubicBezTo>
                <a:cubicBezTo>
                  <a:pt x="458" y="1159"/>
                  <a:pt x="480" y="1180"/>
                  <a:pt x="480" y="1207"/>
                </a:cubicBezTo>
                <a:close/>
                <a:moveTo>
                  <a:pt x="864" y="631"/>
                </a:moveTo>
                <a:cubicBezTo>
                  <a:pt x="864" y="657"/>
                  <a:pt x="842" y="679"/>
                  <a:pt x="816" y="679"/>
                </a:cubicBezTo>
                <a:cubicBezTo>
                  <a:pt x="624" y="679"/>
                  <a:pt x="624" y="679"/>
                  <a:pt x="624" y="679"/>
                </a:cubicBezTo>
                <a:cubicBezTo>
                  <a:pt x="597" y="679"/>
                  <a:pt x="576" y="657"/>
                  <a:pt x="576" y="631"/>
                </a:cubicBezTo>
                <a:cubicBezTo>
                  <a:pt x="576" y="604"/>
                  <a:pt x="597" y="583"/>
                  <a:pt x="624" y="583"/>
                </a:cubicBezTo>
                <a:cubicBezTo>
                  <a:pt x="816" y="583"/>
                  <a:pt x="816" y="583"/>
                  <a:pt x="816" y="583"/>
                </a:cubicBezTo>
                <a:cubicBezTo>
                  <a:pt x="842" y="583"/>
                  <a:pt x="864" y="604"/>
                  <a:pt x="864" y="631"/>
                </a:cubicBezTo>
                <a:close/>
                <a:moveTo>
                  <a:pt x="864" y="823"/>
                </a:moveTo>
                <a:cubicBezTo>
                  <a:pt x="864" y="849"/>
                  <a:pt x="842" y="871"/>
                  <a:pt x="816" y="871"/>
                </a:cubicBezTo>
                <a:cubicBezTo>
                  <a:pt x="624" y="871"/>
                  <a:pt x="624" y="871"/>
                  <a:pt x="624" y="871"/>
                </a:cubicBezTo>
                <a:cubicBezTo>
                  <a:pt x="597" y="871"/>
                  <a:pt x="576" y="849"/>
                  <a:pt x="576" y="823"/>
                </a:cubicBezTo>
                <a:cubicBezTo>
                  <a:pt x="576" y="796"/>
                  <a:pt x="597" y="775"/>
                  <a:pt x="624" y="775"/>
                </a:cubicBezTo>
                <a:cubicBezTo>
                  <a:pt x="816" y="775"/>
                  <a:pt x="816" y="775"/>
                  <a:pt x="816" y="775"/>
                </a:cubicBezTo>
                <a:cubicBezTo>
                  <a:pt x="842" y="775"/>
                  <a:pt x="864" y="796"/>
                  <a:pt x="864" y="823"/>
                </a:cubicBezTo>
                <a:close/>
                <a:moveTo>
                  <a:pt x="864" y="1015"/>
                </a:moveTo>
                <a:cubicBezTo>
                  <a:pt x="864" y="1041"/>
                  <a:pt x="842" y="1063"/>
                  <a:pt x="816" y="1063"/>
                </a:cubicBezTo>
                <a:cubicBezTo>
                  <a:pt x="624" y="1063"/>
                  <a:pt x="624" y="1063"/>
                  <a:pt x="624" y="1063"/>
                </a:cubicBezTo>
                <a:cubicBezTo>
                  <a:pt x="597" y="1063"/>
                  <a:pt x="576" y="1041"/>
                  <a:pt x="576" y="1015"/>
                </a:cubicBezTo>
                <a:cubicBezTo>
                  <a:pt x="576" y="988"/>
                  <a:pt x="597" y="967"/>
                  <a:pt x="624" y="967"/>
                </a:cubicBezTo>
                <a:cubicBezTo>
                  <a:pt x="816" y="967"/>
                  <a:pt x="816" y="967"/>
                  <a:pt x="816" y="967"/>
                </a:cubicBezTo>
                <a:cubicBezTo>
                  <a:pt x="842" y="967"/>
                  <a:pt x="864" y="988"/>
                  <a:pt x="864" y="1015"/>
                </a:cubicBezTo>
                <a:close/>
                <a:moveTo>
                  <a:pt x="864" y="1207"/>
                </a:moveTo>
                <a:cubicBezTo>
                  <a:pt x="864" y="1233"/>
                  <a:pt x="842" y="1255"/>
                  <a:pt x="816" y="1255"/>
                </a:cubicBezTo>
                <a:cubicBezTo>
                  <a:pt x="624" y="1255"/>
                  <a:pt x="624" y="1255"/>
                  <a:pt x="624" y="1255"/>
                </a:cubicBezTo>
                <a:cubicBezTo>
                  <a:pt x="597" y="1255"/>
                  <a:pt x="576" y="1233"/>
                  <a:pt x="576" y="1207"/>
                </a:cubicBezTo>
                <a:cubicBezTo>
                  <a:pt x="576" y="1180"/>
                  <a:pt x="597" y="1159"/>
                  <a:pt x="624" y="1159"/>
                </a:cubicBezTo>
                <a:cubicBezTo>
                  <a:pt x="816" y="1159"/>
                  <a:pt x="816" y="1159"/>
                  <a:pt x="816" y="1159"/>
                </a:cubicBezTo>
                <a:cubicBezTo>
                  <a:pt x="842" y="1159"/>
                  <a:pt x="864" y="1180"/>
                  <a:pt x="864" y="1207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9" name="Freeform 12"/>
          <p:cNvSpPr>
            <a:spLocks noEditPoints="1"/>
          </p:cNvSpPr>
          <p:nvPr/>
        </p:nvSpPr>
        <p:spPr bwMode="auto">
          <a:xfrm>
            <a:off x="6723077" y="2497097"/>
            <a:ext cx="351887" cy="400311"/>
          </a:xfrm>
          <a:custGeom>
            <a:avLst/>
            <a:gdLst>
              <a:gd name="T0" fmla="*/ 184 w 1468"/>
              <a:gd name="T1" fmla="*/ 809 h 1671"/>
              <a:gd name="T2" fmla="*/ 142 w 1468"/>
              <a:gd name="T3" fmla="*/ 911 h 1671"/>
              <a:gd name="T4" fmla="*/ 184 w 1468"/>
              <a:gd name="T5" fmla="*/ 1012 h 1671"/>
              <a:gd name="T6" fmla="*/ 14 w 1468"/>
              <a:gd name="T7" fmla="*/ 1182 h 1671"/>
              <a:gd name="T8" fmla="*/ 0 w 1468"/>
              <a:gd name="T9" fmla="*/ 1216 h 1671"/>
              <a:gd name="T10" fmla="*/ 0 w 1468"/>
              <a:gd name="T11" fmla="*/ 1623 h 1671"/>
              <a:gd name="T12" fmla="*/ 30 w 1468"/>
              <a:gd name="T13" fmla="*/ 1667 h 1671"/>
              <a:gd name="T14" fmla="*/ 48 w 1468"/>
              <a:gd name="T15" fmla="*/ 1671 h 1671"/>
              <a:gd name="T16" fmla="*/ 82 w 1468"/>
              <a:gd name="T17" fmla="*/ 1657 h 1671"/>
              <a:gd name="T18" fmla="*/ 455 w 1468"/>
              <a:gd name="T19" fmla="*/ 1284 h 1671"/>
              <a:gd name="T20" fmla="*/ 557 w 1468"/>
              <a:gd name="T21" fmla="*/ 1326 h 1671"/>
              <a:gd name="T22" fmla="*/ 659 w 1468"/>
              <a:gd name="T23" fmla="*/ 1284 h 1671"/>
              <a:gd name="T24" fmla="*/ 1337 w 1468"/>
              <a:gd name="T25" fmla="*/ 605 h 1671"/>
              <a:gd name="T26" fmla="*/ 1337 w 1468"/>
              <a:gd name="T27" fmla="*/ 131 h 1671"/>
              <a:gd name="T28" fmla="*/ 862 w 1468"/>
              <a:gd name="T29" fmla="*/ 131 h 1671"/>
              <a:gd name="T30" fmla="*/ 184 w 1468"/>
              <a:gd name="T31" fmla="*/ 809 h 1671"/>
              <a:gd name="T32" fmla="*/ 96 w 1468"/>
              <a:gd name="T33" fmla="*/ 1507 h 1671"/>
              <a:gd name="T34" fmla="*/ 96 w 1468"/>
              <a:gd name="T35" fmla="*/ 1236 h 1671"/>
              <a:gd name="T36" fmla="*/ 252 w 1468"/>
              <a:gd name="T37" fmla="*/ 1080 h 1671"/>
              <a:gd name="T38" fmla="*/ 387 w 1468"/>
              <a:gd name="T39" fmla="*/ 1216 h 1671"/>
              <a:gd name="T40" fmla="*/ 96 w 1468"/>
              <a:gd name="T41" fmla="*/ 1507 h 1671"/>
              <a:gd name="T42" fmla="*/ 1099 w 1468"/>
              <a:gd name="T43" fmla="*/ 128 h 1671"/>
              <a:gd name="T44" fmla="*/ 1269 w 1468"/>
              <a:gd name="T45" fmla="*/ 198 h 1671"/>
              <a:gd name="T46" fmla="*/ 1300 w 1468"/>
              <a:gd name="T47" fmla="*/ 500 h 1671"/>
              <a:gd name="T48" fmla="*/ 967 w 1468"/>
              <a:gd name="T49" fmla="*/ 168 h 1671"/>
              <a:gd name="T50" fmla="*/ 1099 w 1468"/>
              <a:gd name="T51" fmla="*/ 128 h 1671"/>
              <a:gd name="T52" fmla="*/ 1099 w 1468"/>
              <a:gd name="T53" fmla="*/ 436 h 1671"/>
              <a:gd name="T54" fmla="*/ 964 w 1468"/>
              <a:gd name="T55" fmla="*/ 572 h 1671"/>
              <a:gd name="T56" fmla="*/ 896 w 1468"/>
              <a:gd name="T57" fmla="*/ 504 h 1671"/>
              <a:gd name="T58" fmla="*/ 1032 w 1468"/>
              <a:gd name="T59" fmla="*/ 368 h 1671"/>
              <a:gd name="T60" fmla="*/ 1099 w 1468"/>
              <a:gd name="T61" fmla="*/ 436 h 1671"/>
              <a:gd name="T62" fmla="*/ 964 w 1468"/>
              <a:gd name="T63" fmla="*/ 300 h 1671"/>
              <a:gd name="T64" fmla="*/ 455 w 1468"/>
              <a:gd name="T65" fmla="*/ 809 h 1671"/>
              <a:gd name="T66" fmla="*/ 413 w 1468"/>
              <a:gd name="T67" fmla="*/ 911 h 1671"/>
              <a:gd name="T68" fmla="*/ 455 w 1468"/>
              <a:gd name="T69" fmla="*/ 1012 h 1671"/>
              <a:gd name="T70" fmla="*/ 557 w 1468"/>
              <a:gd name="T71" fmla="*/ 1055 h 1671"/>
              <a:gd name="T72" fmla="*/ 659 w 1468"/>
              <a:gd name="T73" fmla="*/ 1012 h 1671"/>
              <a:gd name="T74" fmla="*/ 1167 w 1468"/>
              <a:gd name="T75" fmla="*/ 504 h 1671"/>
              <a:gd name="T76" fmla="*/ 1235 w 1468"/>
              <a:gd name="T77" fmla="*/ 572 h 1671"/>
              <a:gd name="T78" fmla="*/ 591 w 1468"/>
              <a:gd name="T79" fmla="*/ 1216 h 1671"/>
              <a:gd name="T80" fmla="*/ 557 w 1468"/>
              <a:gd name="T81" fmla="*/ 1230 h 1671"/>
              <a:gd name="T82" fmla="*/ 523 w 1468"/>
              <a:gd name="T83" fmla="*/ 1216 h 1671"/>
              <a:gd name="T84" fmla="*/ 252 w 1468"/>
              <a:gd name="T85" fmla="*/ 945 h 1671"/>
              <a:gd name="T86" fmla="*/ 238 w 1468"/>
              <a:gd name="T87" fmla="*/ 911 h 1671"/>
              <a:gd name="T88" fmla="*/ 252 w 1468"/>
              <a:gd name="T89" fmla="*/ 877 h 1671"/>
              <a:gd name="T90" fmla="*/ 896 w 1468"/>
              <a:gd name="T91" fmla="*/ 232 h 1671"/>
              <a:gd name="T92" fmla="*/ 964 w 1468"/>
              <a:gd name="T93" fmla="*/ 300 h 1671"/>
              <a:gd name="T94" fmla="*/ 896 w 1468"/>
              <a:gd name="T95" fmla="*/ 639 h 1671"/>
              <a:gd name="T96" fmla="*/ 591 w 1468"/>
              <a:gd name="T97" fmla="*/ 945 h 1671"/>
              <a:gd name="T98" fmla="*/ 557 w 1468"/>
              <a:gd name="T99" fmla="*/ 959 h 1671"/>
              <a:gd name="T100" fmla="*/ 523 w 1468"/>
              <a:gd name="T101" fmla="*/ 945 h 1671"/>
              <a:gd name="T102" fmla="*/ 509 w 1468"/>
              <a:gd name="T103" fmla="*/ 911 h 1671"/>
              <a:gd name="T104" fmla="*/ 523 w 1468"/>
              <a:gd name="T105" fmla="*/ 877 h 1671"/>
              <a:gd name="T106" fmla="*/ 828 w 1468"/>
              <a:gd name="T107" fmla="*/ 572 h 1671"/>
              <a:gd name="T108" fmla="*/ 896 w 1468"/>
              <a:gd name="T109" fmla="*/ 639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68" h="1671">
                <a:moveTo>
                  <a:pt x="184" y="809"/>
                </a:moveTo>
                <a:cubicBezTo>
                  <a:pt x="157" y="836"/>
                  <a:pt x="142" y="872"/>
                  <a:pt x="142" y="911"/>
                </a:cubicBezTo>
                <a:cubicBezTo>
                  <a:pt x="142" y="949"/>
                  <a:pt x="157" y="985"/>
                  <a:pt x="184" y="1012"/>
                </a:cubicBezTo>
                <a:cubicBezTo>
                  <a:pt x="14" y="1182"/>
                  <a:pt x="14" y="1182"/>
                  <a:pt x="14" y="1182"/>
                </a:cubicBezTo>
                <a:cubicBezTo>
                  <a:pt x="5" y="1191"/>
                  <a:pt x="0" y="1203"/>
                  <a:pt x="0" y="1216"/>
                </a:cubicBezTo>
                <a:cubicBezTo>
                  <a:pt x="0" y="1623"/>
                  <a:pt x="0" y="1623"/>
                  <a:pt x="0" y="1623"/>
                </a:cubicBezTo>
                <a:cubicBezTo>
                  <a:pt x="0" y="1642"/>
                  <a:pt x="12" y="1660"/>
                  <a:pt x="30" y="1667"/>
                </a:cubicBezTo>
                <a:cubicBezTo>
                  <a:pt x="36" y="1670"/>
                  <a:pt x="42" y="1671"/>
                  <a:pt x="48" y="1671"/>
                </a:cubicBezTo>
                <a:cubicBezTo>
                  <a:pt x="61" y="1671"/>
                  <a:pt x="73" y="1666"/>
                  <a:pt x="82" y="1657"/>
                </a:cubicBezTo>
                <a:cubicBezTo>
                  <a:pt x="455" y="1284"/>
                  <a:pt x="455" y="1284"/>
                  <a:pt x="455" y="1284"/>
                </a:cubicBezTo>
                <a:cubicBezTo>
                  <a:pt x="482" y="1311"/>
                  <a:pt x="518" y="1326"/>
                  <a:pt x="557" y="1326"/>
                </a:cubicBezTo>
                <a:cubicBezTo>
                  <a:pt x="595" y="1326"/>
                  <a:pt x="631" y="1311"/>
                  <a:pt x="659" y="1284"/>
                </a:cubicBezTo>
                <a:cubicBezTo>
                  <a:pt x="1337" y="605"/>
                  <a:pt x="1337" y="605"/>
                  <a:pt x="1337" y="605"/>
                </a:cubicBezTo>
                <a:cubicBezTo>
                  <a:pt x="1468" y="475"/>
                  <a:pt x="1468" y="262"/>
                  <a:pt x="1337" y="131"/>
                </a:cubicBezTo>
                <a:cubicBezTo>
                  <a:pt x="1206" y="0"/>
                  <a:pt x="993" y="0"/>
                  <a:pt x="862" y="131"/>
                </a:cubicBezTo>
                <a:lnTo>
                  <a:pt x="184" y="809"/>
                </a:lnTo>
                <a:close/>
                <a:moveTo>
                  <a:pt x="96" y="1507"/>
                </a:moveTo>
                <a:cubicBezTo>
                  <a:pt x="96" y="1236"/>
                  <a:pt x="96" y="1236"/>
                  <a:pt x="96" y="1236"/>
                </a:cubicBezTo>
                <a:cubicBezTo>
                  <a:pt x="252" y="1080"/>
                  <a:pt x="252" y="1080"/>
                  <a:pt x="252" y="1080"/>
                </a:cubicBezTo>
                <a:cubicBezTo>
                  <a:pt x="387" y="1216"/>
                  <a:pt x="387" y="1216"/>
                  <a:pt x="387" y="1216"/>
                </a:cubicBezTo>
                <a:lnTo>
                  <a:pt x="96" y="1507"/>
                </a:lnTo>
                <a:close/>
                <a:moveTo>
                  <a:pt x="1099" y="128"/>
                </a:moveTo>
                <a:cubicBezTo>
                  <a:pt x="1161" y="128"/>
                  <a:pt x="1222" y="152"/>
                  <a:pt x="1269" y="198"/>
                </a:cubicBezTo>
                <a:cubicBezTo>
                  <a:pt x="1351" y="280"/>
                  <a:pt x="1361" y="407"/>
                  <a:pt x="1300" y="500"/>
                </a:cubicBezTo>
                <a:cubicBezTo>
                  <a:pt x="967" y="168"/>
                  <a:pt x="967" y="168"/>
                  <a:pt x="967" y="168"/>
                </a:cubicBezTo>
                <a:cubicBezTo>
                  <a:pt x="1007" y="142"/>
                  <a:pt x="1053" y="128"/>
                  <a:pt x="1099" y="128"/>
                </a:cubicBezTo>
                <a:close/>
                <a:moveTo>
                  <a:pt x="1099" y="436"/>
                </a:moveTo>
                <a:cubicBezTo>
                  <a:pt x="964" y="572"/>
                  <a:pt x="964" y="572"/>
                  <a:pt x="964" y="572"/>
                </a:cubicBezTo>
                <a:cubicBezTo>
                  <a:pt x="896" y="504"/>
                  <a:pt x="896" y="504"/>
                  <a:pt x="896" y="504"/>
                </a:cubicBezTo>
                <a:cubicBezTo>
                  <a:pt x="1032" y="368"/>
                  <a:pt x="1032" y="368"/>
                  <a:pt x="1032" y="368"/>
                </a:cubicBezTo>
                <a:lnTo>
                  <a:pt x="1099" y="436"/>
                </a:lnTo>
                <a:close/>
                <a:moveTo>
                  <a:pt x="964" y="300"/>
                </a:moveTo>
                <a:cubicBezTo>
                  <a:pt x="455" y="809"/>
                  <a:pt x="455" y="809"/>
                  <a:pt x="455" y="809"/>
                </a:cubicBezTo>
                <a:cubicBezTo>
                  <a:pt x="428" y="836"/>
                  <a:pt x="413" y="872"/>
                  <a:pt x="413" y="911"/>
                </a:cubicBezTo>
                <a:cubicBezTo>
                  <a:pt x="413" y="949"/>
                  <a:pt x="428" y="985"/>
                  <a:pt x="455" y="1012"/>
                </a:cubicBezTo>
                <a:cubicBezTo>
                  <a:pt x="482" y="1040"/>
                  <a:pt x="518" y="1055"/>
                  <a:pt x="557" y="1055"/>
                </a:cubicBezTo>
                <a:cubicBezTo>
                  <a:pt x="595" y="1055"/>
                  <a:pt x="631" y="1040"/>
                  <a:pt x="659" y="1012"/>
                </a:cubicBezTo>
                <a:cubicBezTo>
                  <a:pt x="1167" y="504"/>
                  <a:pt x="1167" y="504"/>
                  <a:pt x="1167" y="504"/>
                </a:cubicBezTo>
                <a:cubicBezTo>
                  <a:pt x="1235" y="572"/>
                  <a:pt x="1235" y="572"/>
                  <a:pt x="1235" y="572"/>
                </a:cubicBezTo>
                <a:cubicBezTo>
                  <a:pt x="591" y="1216"/>
                  <a:pt x="591" y="1216"/>
                  <a:pt x="591" y="1216"/>
                </a:cubicBezTo>
                <a:cubicBezTo>
                  <a:pt x="582" y="1225"/>
                  <a:pt x="570" y="1230"/>
                  <a:pt x="557" y="1230"/>
                </a:cubicBezTo>
                <a:cubicBezTo>
                  <a:pt x="544" y="1230"/>
                  <a:pt x="532" y="1225"/>
                  <a:pt x="523" y="1216"/>
                </a:cubicBezTo>
                <a:cubicBezTo>
                  <a:pt x="252" y="945"/>
                  <a:pt x="252" y="945"/>
                  <a:pt x="252" y="945"/>
                </a:cubicBezTo>
                <a:cubicBezTo>
                  <a:pt x="243" y="936"/>
                  <a:pt x="238" y="924"/>
                  <a:pt x="238" y="911"/>
                </a:cubicBezTo>
                <a:cubicBezTo>
                  <a:pt x="238" y="898"/>
                  <a:pt x="243" y="886"/>
                  <a:pt x="252" y="877"/>
                </a:cubicBezTo>
                <a:cubicBezTo>
                  <a:pt x="896" y="232"/>
                  <a:pt x="896" y="232"/>
                  <a:pt x="896" y="232"/>
                </a:cubicBezTo>
                <a:lnTo>
                  <a:pt x="964" y="300"/>
                </a:lnTo>
                <a:close/>
                <a:moveTo>
                  <a:pt x="896" y="639"/>
                </a:moveTo>
                <a:cubicBezTo>
                  <a:pt x="591" y="945"/>
                  <a:pt x="591" y="945"/>
                  <a:pt x="591" y="945"/>
                </a:cubicBezTo>
                <a:cubicBezTo>
                  <a:pt x="582" y="954"/>
                  <a:pt x="570" y="959"/>
                  <a:pt x="557" y="959"/>
                </a:cubicBezTo>
                <a:cubicBezTo>
                  <a:pt x="544" y="959"/>
                  <a:pt x="532" y="954"/>
                  <a:pt x="523" y="945"/>
                </a:cubicBezTo>
                <a:cubicBezTo>
                  <a:pt x="514" y="936"/>
                  <a:pt x="509" y="924"/>
                  <a:pt x="509" y="911"/>
                </a:cubicBezTo>
                <a:cubicBezTo>
                  <a:pt x="509" y="898"/>
                  <a:pt x="514" y="886"/>
                  <a:pt x="523" y="877"/>
                </a:cubicBezTo>
                <a:cubicBezTo>
                  <a:pt x="828" y="572"/>
                  <a:pt x="828" y="572"/>
                  <a:pt x="828" y="572"/>
                </a:cubicBezTo>
                <a:lnTo>
                  <a:pt x="896" y="639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0" name="Freeform 25"/>
          <p:cNvSpPr>
            <a:spLocks noEditPoints="1"/>
          </p:cNvSpPr>
          <p:nvPr/>
        </p:nvSpPr>
        <p:spPr bwMode="auto">
          <a:xfrm>
            <a:off x="6702681" y="3848171"/>
            <a:ext cx="392681" cy="392387"/>
          </a:xfrm>
          <a:custGeom>
            <a:avLst/>
            <a:gdLst>
              <a:gd name="T0" fmla="*/ 912 w 1638"/>
              <a:gd name="T1" fmla="*/ 966 h 1638"/>
              <a:gd name="T2" fmla="*/ 912 w 1638"/>
              <a:gd name="T3" fmla="*/ 1254 h 1638"/>
              <a:gd name="T4" fmla="*/ 864 w 1638"/>
              <a:gd name="T5" fmla="*/ 1110 h 1638"/>
              <a:gd name="T6" fmla="*/ 960 w 1638"/>
              <a:gd name="T7" fmla="*/ 1110 h 1638"/>
              <a:gd name="T8" fmla="*/ 864 w 1638"/>
              <a:gd name="T9" fmla="*/ 1110 h 1638"/>
              <a:gd name="T10" fmla="*/ 1615 w 1638"/>
              <a:gd name="T11" fmla="*/ 1014 h 1638"/>
              <a:gd name="T12" fmla="*/ 1638 w 1638"/>
              <a:gd name="T13" fmla="*/ 822 h 1638"/>
              <a:gd name="T14" fmla="*/ 1612 w 1638"/>
              <a:gd name="T15" fmla="*/ 616 h 1638"/>
              <a:gd name="T16" fmla="*/ 1411 w 1638"/>
              <a:gd name="T17" fmla="*/ 257 h 1638"/>
              <a:gd name="T18" fmla="*/ 1381 w 1638"/>
              <a:gd name="T19" fmla="*/ 228 h 1638"/>
              <a:gd name="T20" fmla="*/ 816 w 1638"/>
              <a:gd name="T21" fmla="*/ 0 h 1638"/>
              <a:gd name="T22" fmla="*/ 0 w 1638"/>
              <a:gd name="T23" fmla="*/ 822 h 1638"/>
              <a:gd name="T24" fmla="*/ 239 w 1638"/>
              <a:gd name="T25" fmla="*/ 1399 h 1638"/>
              <a:gd name="T26" fmla="*/ 816 w 1638"/>
              <a:gd name="T27" fmla="*/ 1638 h 1638"/>
              <a:gd name="T28" fmla="*/ 1542 w 1638"/>
              <a:gd name="T29" fmla="*/ 822 h 1638"/>
              <a:gd name="T30" fmla="*/ 1494 w 1638"/>
              <a:gd name="T31" fmla="*/ 966 h 1638"/>
              <a:gd name="T32" fmla="*/ 1494 w 1638"/>
              <a:gd name="T33" fmla="*/ 672 h 1638"/>
              <a:gd name="T34" fmla="*/ 1542 w 1638"/>
              <a:gd name="T35" fmla="*/ 822 h 1638"/>
              <a:gd name="T36" fmla="*/ 816 w 1638"/>
              <a:gd name="T37" fmla="*/ 96 h 1638"/>
              <a:gd name="T38" fmla="*/ 1225 w 1638"/>
              <a:gd name="T39" fmla="*/ 345 h 1638"/>
              <a:gd name="T40" fmla="*/ 375 w 1638"/>
              <a:gd name="T41" fmla="*/ 378 h 1638"/>
              <a:gd name="T42" fmla="*/ 342 w 1638"/>
              <a:gd name="T43" fmla="*/ 1228 h 1638"/>
              <a:gd name="T44" fmla="*/ 96 w 1638"/>
              <a:gd name="T45" fmla="*/ 822 h 1638"/>
              <a:gd name="T46" fmla="*/ 646 w 1638"/>
              <a:gd name="T47" fmla="*/ 646 h 1638"/>
              <a:gd name="T48" fmla="*/ 616 w 1638"/>
              <a:gd name="T49" fmla="*/ 955 h 1638"/>
              <a:gd name="T50" fmla="*/ 480 w 1638"/>
              <a:gd name="T51" fmla="*/ 822 h 1638"/>
              <a:gd name="T52" fmla="*/ 1021 w 1638"/>
              <a:gd name="T53" fmla="*/ 550 h 1638"/>
              <a:gd name="T54" fmla="*/ 816 w 1638"/>
              <a:gd name="T55" fmla="*/ 576 h 1638"/>
              <a:gd name="T56" fmla="*/ 686 w 1638"/>
              <a:gd name="T57" fmla="*/ 884 h 1638"/>
              <a:gd name="T58" fmla="*/ 714 w 1638"/>
              <a:gd name="T59" fmla="*/ 714 h 1638"/>
              <a:gd name="T60" fmla="*/ 882 w 1638"/>
              <a:gd name="T61" fmla="*/ 688 h 1638"/>
              <a:gd name="T62" fmla="*/ 510 w 1638"/>
              <a:gd name="T63" fmla="*/ 514 h 1638"/>
              <a:gd name="T64" fmla="*/ 479 w 1638"/>
              <a:gd name="T65" fmla="*/ 1092 h 1638"/>
              <a:gd name="T66" fmla="*/ 288 w 1638"/>
              <a:gd name="T67" fmla="*/ 822 h 1638"/>
              <a:gd name="T68" fmla="*/ 1157 w 1638"/>
              <a:gd name="T69" fmla="*/ 413 h 1638"/>
              <a:gd name="T70" fmla="*/ 816 w 1638"/>
              <a:gd name="T71" fmla="*/ 384 h 1638"/>
              <a:gd name="T72" fmla="*/ 342 w 1638"/>
              <a:gd name="T73" fmla="*/ 1364 h 1638"/>
              <a:gd name="T74" fmla="*/ 714 w 1638"/>
              <a:gd name="T75" fmla="*/ 992 h 1638"/>
              <a:gd name="T76" fmla="*/ 1362 w 1638"/>
              <a:gd name="T77" fmla="*/ 344 h 1638"/>
              <a:gd name="T78" fmla="*/ 1494 w 1638"/>
              <a:gd name="T79" fmla="*/ 576 h 1638"/>
              <a:gd name="T80" fmla="*/ 1254 w 1638"/>
              <a:gd name="T81" fmla="*/ 822 h 1638"/>
              <a:gd name="T82" fmla="*/ 1501 w 1638"/>
              <a:gd name="T83" fmla="*/ 1062 h 1638"/>
              <a:gd name="T84" fmla="*/ 816 w 1638"/>
              <a:gd name="T85" fmla="*/ 1350 h 1638"/>
              <a:gd name="T86" fmla="*/ 816 w 1638"/>
              <a:gd name="T87" fmla="*/ 1446 h 1638"/>
              <a:gd name="T88" fmla="*/ 816 w 1638"/>
              <a:gd name="T89" fmla="*/ 1542 h 1638"/>
              <a:gd name="T90" fmla="*/ 816 w 1638"/>
              <a:gd name="T91" fmla="*/ 1446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38" h="1638">
                <a:moveTo>
                  <a:pt x="1056" y="1110"/>
                </a:moveTo>
                <a:cubicBezTo>
                  <a:pt x="1056" y="1031"/>
                  <a:pt x="991" y="966"/>
                  <a:pt x="912" y="966"/>
                </a:cubicBezTo>
                <a:cubicBezTo>
                  <a:pt x="833" y="966"/>
                  <a:pt x="768" y="1031"/>
                  <a:pt x="768" y="1110"/>
                </a:cubicBezTo>
                <a:cubicBezTo>
                  <a:pt x="768" y="1190"/>
                  <a:pt x="833" y="1254"/>
                  <a:pt x="912" y="1254"/>
                </a:cubicBezTo>
                <a:cubicBezTo>
                  <a:pt x="991" y="1254"/>
                  <a:pt x="1056" y="1190"/>
                  <a:pt x="1056" y="1110"/>
                </a:cubicBezTo>
                <a:close/>
                <a:moveTo>
                  <a:pt x="864" y="1110"/>
                </a:moveTo>
                <a:cubicBezTo>
                  <a:pt x="864" y="1084"/>
                  <a:pt x="885" y="1062"/>
                  <a:pt x="912" y="1062"/>
                </a:cubicBezTo>
                <a:cubicBezTo>
                  <a:pt x="938" y="1062"/>
                  <a:pt x="960" y="1084"/>
                  <a:pt x="960" y="1110"/>
                </a:cubicBezTo>
                <a:cubicBezTo>
                  <a:pt x="960" y="1137"/>
                  <a:pt x="938" y="1158"/>
                  <a:pt x="912" y="1158"/>
                </a:cubicBezTo>
                <a:cubicBezTo>
                  <a:pt x="885" y="1158"/>
                  <a:pt x="864" y="1137"/>
                  <a:pt x="864" y="1110"/>
                </a:cubicBezTo>
                <a:close/>
                <a:moveTo>
                  <a:pt x="1396" y="1400"/>
                </a:moveTo>
                <a:cubicBezTo>
                  <a:pt x="1505" y="1292"/>
                  <a:pt x="1580" y="1159"/>
                  <a:pt x="1615" y="1014"/>
                </a:cubicBezTo>
                <a:cubicBezTo>
                  <a:pt x="1616" y="1012"/>
                  <a:pt x="1617" y="1009"/>
                  <a:pt x="1617" y="1006"/>
                </a:cubicBezTo>
                <a:cubicBezTo>
                  <a:pt x="1631" y="946"/>
                  <a:pt x="1638" y="885"/>
                  <a:pt x="1638" y="822"/>
                </a:cubicBezTo>
                <a:cubicBezTo>
                  <a:pt x="1638" y="761"/>
                  <a:pt x="1631" y="700"/>
                  <a:pt x="1618" y="641"/>
                </a:cubicBezTo>
                <a:cubicBezTo>
                  <a:pt x="1618" y="632"/>
                  <a:pt x="1616" y="623"/>
                  <a:pt x="1612" y="616"/>
                </a:cubicBezTo>
                <a:cubicBezTo>
                  <a:pt x="1602" y="578"/>
                  <a:pt x="1589" y="540"/>
                  <a:pt x="1573" y="504"/>
                </a:cubicBezTo>
                <a:cubicBezTo>
                  <a:pt x="1534" y="412"/>
                  <a:pt x="1480" y="329"/>
                  <a:pt x="1411" y="257"/>
                </a:cubicBezTo>
                <a:cubicBezTo>
                  <a:pt x="1408" y="250"/>
                  <a:pt x="1405" y="244"/>
                  <a:pt x="1399" y="239"/>
                </a:cubicBezTo>
                <a:cubicBezTo>
                  <a:pt x="1394" y="234"/>
                  <a:pt x="1388" y="230"/>
                  <a:pt x="1381" y="228"/>
                </a:cubicBezTo>
                <a:cubicBezTo>
                  <a:pt x="1309" y="159"/>
                  <a:pt x="1226" y="104"/>
                  <a:pt x="1135" y="65"/>
                </a:cubicBezTo>
                <a:cubicBezTo>
                  <a:pt x="1033" y="22"/>
                  <a:pt x="926" y="0"/>
                  <a:pt x="816" y="0"/>
                </a:cubicBezTo>
                <a:cubicBezTo>
                  <a:pt x="598" y="0"/>
                  <a:pt x="393" y="86"/>
                  <a:pt x="239" y="242"/>
                </a:cubicBezTo>
                <a:cubicBezTo>
                  <a:pt x="85" y="398"/>
                  <a:pt x="0" y="604"/>
                  <a:pt x="0" y="822"/>
                </a:cubicBezTo>
                <a:cubicBezTo>
                  <a:pt x="0" y="1040"/>
                  <a:pt x="85" y="1245"/>
                  <a:pt x="239" y="1399"/>
                </a:cubicBezTo>
                <a:cubicBezTo>
                  <a:pt x="239" y="1399"/>
                  <a:pt x="239" y="1399"/>
                  <a:pt x="239" y="1399"/>
                </a:cubicBezTo>
                <a:cubicBezTo>
                  <a:pt x="239" y="1399"/>
                  <a:pt x="239" y="1399"/>
                  <a:pt x="239" y="1399"/>
                </a:cubicBezTo>
                <a:cubicBezTo>
                  <a:pt x="393" y="1554"/>
                  <a:pt x="598" y="1638"/>
                  <a:pt x="816" y="1638"/>
                </a:cubicBezTo>
                <a:cubicBezTo>
                  <a:pt x="1034" y="1638"/>
                  <a:pt x="1240" y="1554"/>
                  <a:pt x="1396" y="1400"/>
                </a:cubicBezTo>
                <a:close/>
                <a:moveTo>
                  <a:pt x="1542" y="822"/>
                </a:moveTo>
                <a:cubicBezTo>
                  <a:pt x="1542" y="870"/>
                  <a:pt x="1538" y="917"/>
                  <a:pt x="1529" y="962"/>
                </a:cubicBezTo>
                <a:cubicBezTo>
                  <a:pt x="1517" y="965"/>
                  <a:pt x="1506" y="966"/>
                  <a:pt x="1494" y="966"/>
                </a:cubicBezTo>
                <a:cubicBezTo>
                  <a:pt x="1415" y="966"/>
                  <a:pt x="1350" y="902"/>
                  <a:pt x="1350" y="822"/>
                </a:cubicBezTo>
                <a:cubicBezTo>
                  <a:pt x="1350" y="741"/>
                  <a:pt x="1416" y="672"/>
                  <a:pt x="1494" y="672"/>
                </a:cubicBezTo>
                <a:cubicBezTo>
                  <a:pt x="1506" y="672"/>
                  <a:pt x="1517" y="673"/>
                  <a:pt x="1527" y="676"/>
                </a:cubicBezTo>
                <a:cubicBezTo>
                  <a:pt x="1537" y="723"/>
                  <a:pt x="1542" y="772"/>
                  <a:pt x="1542" y="822"/>
                </a:cubicBezTo>
                <a:close/>
                <a:moveTo>
                  <a:pt x="96" y="822"/>
                </a:moveTo>
                <a:cubicBezTo>
                  <a:pt x="96" y="422"/>
                  <a:pt x="419" y="96"/>
                  <a:pt x="816" y="96"/>
                </a:cubicBezTo>
                <a:cubicBezTo>
                  <a:pt x="999" y="96"/>
                  <a:pt x="1166" y="164"/>
                  <a:pt x="1294" y="276"/>
                </a:cubicBezTo>
                <a:cubicBezTo>
                  <a:pt x="1225" y="345"/>
                  <a:pt x="1225" y="345"/>
                  <a:pt x="1225" y="345"/>
                </a:cubicBezTo>
                <a:cubicBezTo>
                  <a:pt x="1112" y="246"/>
                  <a:pt x="968" y="192"/>
                  <a:pt x="816" y="192"/>
                </a:cubicBezTo>
                <a:cubicBezTo>
                  <a:pt x="650" y="192"/>
                  <a:pt x="493" y="258"/>
                  <a:pt x="375" y="378"/>
                </a:cubicBezTo>
                <a:cubicBezTo>
                  <a:pt x="257" y="498"/>
                  <a:pt x="192" y="656"/>
                  <a:pt x="192" y="822"/>
                </a:cubicBezTo>
                <a:cubicBezTo>
                  <a:pt x="192" y="973"/>
                  <a:pt x="245" y="1115"/>
                  <a:pt x="342" y="1228"/>
                </a:cubicBezTo>
                <a:cubicBezTo>
                  <a:pt x="274" y="1296"/>
                  <a:pt x="274" y="1296"/>
                  <a:pt x="274" y="1296"/>
                </a:cubicBezTo>
                <a:cubicBezTo>
                  <a:pt x="163" y="1169"/>
                  <a:pt x="96" y="1004"/>
                  <a:pt x="96" y="822"/>
                </a:cubicBezTo>
                <a:close/>
                <a:moveTo>
                  <a:pt x="816" y="576"/>
                </a:moveTo>
                <a:cubicBezTo>
                  <a:pt x="752" y="576"/>
                  <a:pt x="692" y="601"/>
                  <a:pt x="646" y="646"/>
                </a:cubicBezTo>
                <a:cubicBezTo>
                  <a:pt x="602" y="690"/>
                  <a:pt x="576" y="756"/>
                  <a:pt x="576" y="822"/>
                </a:cubicBezTo>
                <a:cubicBezTo>
                  <a:pt x="576" y="870"/>
                  <a:pt x="590" y="916"/>
                  <a:pt x="616" y="955"/>
                </a:cubicBezTo>
                <a:cubicBezTo>
                  <a:pt x="547" y="1024"/>
                  <a:pt x="547" y="1024"/>
                  <a:pt x="547" y="1024"/>
                </a:cubicBezTo>
                <a:cubicBezTo>
                  <a:pt x="503" y="966"/>
                  <a:pt x="480" y="896"/>
                  <a:pt x="480" y="822"/>
                </a:cubicBezTo>
                <a:cubicBezTo>
                  <a:pt x="480" y="637"/>
                  <a:pt x="634" y="480"/>
                  <a:pt x="816" y="480"/>
                </a:cubicBezTo>
                <a:cubicBezTo>
                  <a:pt x="891" y="480"/>
                  <a:pt x="962" y="505"/>
                  <a:pt x="1021" y="550"/>
                </a:cubicBezTo>
                <a:cubicBezTo>
                  <a:pt x="952" y="618"/>
                  <a:pt x="952" y="618"/>
                  <a:pt x="952" y="618"/>
                </a:cubicBezTo>
                <a:cubicBezTo>
                  <a:pt x="912" y="591"/>
                  <a:pt x="865" y="576"/>
                  <a:pt x="816" y="576"/>
                </a:cubicBezTo>
                <a:close/>
                <a:moveTo>
                  <a:pt x="882" y="688"/>
                </a:moveTo>
                <a:cubicBezTo>
                  <a:pt x="686" y="884"/>
                  <a:pt x="686" y="884"/>
                  <a:pt x="686" y="884"/>
                </a:cubicBezTo>
                <a:cubicBezTo>
                  <a:pt x="677" y="865"/>
                  <a:pt x="672" y="844"/>
                  <a:pt x="672" y="822"/>
                </a:cubicBezTo>
                <a:cubicBezTo>
                  <a:pt x="672" y="782"/>
                  <a:pt x="688" y="740"/>
                  <a:pt x="714" y="714"/>
                </a:cubicBezTo>
                <a:cubicBezTo>
                  <a:pt x="741" y="687"/>
                  <a:pt x="778" y="672"/>
                  <a:pt x="816" y="672"/>
                </a:cubicBezTo>
                <a:cubicBezTo>
                  <a:pt x="839" y="672"/>
                  <a:pt x="862" y="678"/>
                  <a:pt x="882" y="688"/>
                </a:cubicBezTo>
                <a:close/>
                <a:moveTo>
                  <a:pt x="816" y="384"/>
                </a:moveTo>
                <a:cubicBezTo>
                  <a:pt x="701" y="384"/>
                  <a:pt x="592" y="430"/>
                  <a:pt x="510" y="514"/>
                </a:cubicBezTo>
                <a:cubicBezTo>
                  <a:pt x="429" y="598"/>
                  <a:pt x="384" y="707"/>
                  <a:pt x="384" y="822"/>
                </a:cubicBezTo>
                <a:cubicBezTo>
                  <a:pt x="384" y="921"/>
                  <a:pt x="417" y="1016"/>
                  <a:pt x="479" y="1092"/>
                </a:cubicBezTo>
                <a:cubicBezTo>
                  <a:pt x="410" y="1160"/>
                  <a:pt x="410" y="1160"/>
                  <a:pt x="410" y="1160"/>
                </a:cubicBezTo>
                <a:cubicBezTo>
                  <a:pt x="331" y="1065"/>
                  <a:pt x="288" y="947"/>
                  <a:pt x="288" y="822"/>
                </a:cubicBezTo>
                <a:cubicBezTo>
                  <a:pt x="288" y="528"/>
                  <a:pt x="525" y="288"/>
                  <a:pt x="816" y="288"/>
                </a:cubicBezTo>
                <a:cubicBezTo>
                  <a:pt x="942" y="288"/>
                  <a:pt x="1062" y="332"/>
                  <a:pt x="1157" y="413"/>
                </a:cubicBezTo>
                <a:cubicBezTo>
                  <a:pt x="1089" y="481"/>
                  <a:pt x="1089" y="481"/>
                  <a:pt x="1089" y="481"/>
                </a:cubicBezTo>
                <a:cubicBezTo>
                  <a:pt x="1012" y="418"/>
                  <a:pt x="917" y="384"/>
                  <a:pt x="816" y="384"/>
                </a:cubicBezTo>
                <a:close/>
                <a:moveTo>
                  <a:pt x="591" y="1506"/>
                </a:moveTo>
                <a:cubicBezTo>
                  <a:pt x="498" y="1476"/>
                  <a:pt x="414" y="1427"/>
                  <a:pt x="342" y="1364"/>
                </a:cubicBezTo>
                <a:cubicBezTo>
                  <a:pt x="714" y="992"/>
                  <a:pt x="714" y="992"/>
                  <a:pt x="714" y="992"/>
                </a:cubicBezTo>
                <a:cubicBezTo>
                  <a:pt x="714" y="992"/>
                  <a:pt x="714" y="992"/>
                  <a:pt x="714" y="992"/>
                </a:cubicBezTo>
                <a:cubicBezTo>
                  <a:pt x="714" y="992"/>
                  <a:pt x="714" y="992"/>
                  <a:pt x="714" y="992"/>
                </a:cubicBezTo>
                <a:cubicBezTo>
                  <a:pt x="1362" y="344"/>
                  <a:pt x="1362" y="344"/>
                  <a:pt x="1362" y="344"/>
                </a:cubicBezTo>
                <a:cubicBezTo>
                  <a:pt x="1421" y="412"/>
                  <a:pt x="1468" y="490"/>
                  <a:pt x="1499" y="576"/>
                </a:cubicBezTo>
                <a:cubicBezTo>
                  <a:pt x="1498" y="576"/>
                  <a:pt x="1496" y="576"/>
                  <a:pt x="1494" y="576"/>
                </a:cubicBezTo>
                <a:cubicBezTo>
                  <a:pt x="1430" y="576"/>
                  <a:pt x="1370" y="602"/>
                  <a:pt x="1324" y="650"/>
                </a:cubicBezTo>
                <a:cubicBezTo>
                  <a:pt x="1279" y="697"/>
                  <a:pt x="1254" y="758"/>
                  <a:pt x="1254" y="822"/>
                </a:cubicBezTo>
                <a:cubicBezTo>
                  <a:pt x="1254" y="955"/>
                  <a:pt x="1362" y="1062"/>
                  <a:pt x="1494" y="1062"/>
                </a:cubicBezTo>
                <a:cubicBezTo>
                  <a:pt x="1496" y="1062"/>
                  <a:pt x="1499" y="1062"/>
                  <a:pt x="1501" y="1062"/>
                </a:cubicBezTo>
                <a:cubicBezTo>
                  <a:pt x="1426" y="1272"/>
                  <a:pt x="1255" y="1438"/>
                  <a:pt x="1041" y="1507"/>
                </a:cubicBezTo>
                <a:cubicBezTo>
                  <a:pt x="1007" y="1415"/>
                  <a:pt x="918" y="1350"/>
                  <a:pt x="816" y="1350"/>
                </a:cubicBezTo>
                <a:cubicBezTo>
                  <a:pt x="714" y="1350"/>
                  <a:pt x="625" y="1415"/>
                  <a:pt x="591" y="1506"/>
                </a:cubicBezTo>
                <a:close/>
                <a:moveTo>
                  <a:pt x="816" y="1446"/>
                </a:moveTo>
                <a:cubicBezTo>
                  <a:pt x="874" y="1446"/>
                  <a:pt x="924" y="1481"/>
                  <a:pt x="947" y="1531"/>
                </a:cubicBezTo>
                <a:cubicBezTo>
                  <a:pt x="904" y="1538"/>
                  <a:pt x="861" y="1542"/>
                  <a:pt x="816" y="1542"/>
                </a:cubicBezTo>
                <a:cubicBezTo>
                  <a:pt x="771" y="1542"/>
                  <a:pt x="727" y="1538"/>
                  <a:pt x="685" y="1530"/>
                </a:cubicBezTo>
                <a:cubicBezTo>
                  <a:pt x="708" y="1480"/>
                  <a:pt x="758" y="1446"/>
                  <a:pt x="816" y="1446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1" name="Freeform 19"/>
          <p:cNvSpPr>
            <a:spLocks noEditPoints="1"/>
          </p:cNvSpPr>
          <p:nvPr/>
        </p:nvSpPr>
        <p:spPr bwMode="auto">
          <a:xfrm>
            <a:off x="6702093" y="3204775"/>
            <a:ext cx="393855" cy="392535"/>
          </a:xfrm>
          <a:custGeom>
            <a:avLst/>
            <a:gdLst>
              <a:gd name="T0" fmla="*/ 0 w 1644"/>
              <a:gd name="T1" fmla="*/ 48 h 1638"/>
              <a:gd name="T2" fmla="*/ 48 w 1644"/>
              <a:gd name="T3" fmla="*/ 1638 h 1638"/>
              <a:gd name="T4" fmla="*/ 480 w 1644"/>
              <a:gd name="T5" fmla="*/ 1590 h 1638"/>
              <a:gd name="T6" fmla="*/ 432 w 1644"/>
              <a:gd name="T7" fmla="*/ 0 h 1638"/>
              <a:gd name="T8" fmla="*/ 384 w 1644"/>
              <a:gd name="T9" fmla="*/ 198 h 1638"/>
              <a:gd name="T10" fmla="*/ 192 w 1644"/>
              <a:gd name="T11" fmla="*/ 246 h 1638"/>
              <a:gd name="T12" fmla="*/ 384 w 1644"/>
              <a:gd name="T13" fmla="*/ 294 h 1638"/>
              <a:gd name="T14" fmla="*/ 336 w 1644"/>
              <a:gd name="T15" fmla="*/ 390 h 1638"/>
              <a:gd name="T16" fmla="*/ 336 w 1644"/>
              <a:gd name="T17" fmla="*/ 486 h 1638"/>
              <a:gd name="T18" fmla="*/ 384 w 1644"/>
              <a:gd name="T19" fmla="*/ 582 h 1638"/>
              <a:gd name="T20" fmla="*/ 192 w 1644"/>
              <a:gd name="T21" fmla="*/ 630 h 1638"/>
              <a:gd name="T22" fmla="*/ 384 w 1644"/>
              <a:gd name="T23" fmla="*/ 678 h 1638"/>
              <a:gd name="T24" fmla="*/ 336 w 1644"/>
              <a:gd name="T25" fmla="*/ 774 h 1638"/>
              <a:gd name="T26" fmla="*/ 336 w 1644"/>
              <a:gd name="T27" fmla="*/ 870 h 1638"/>
              <a:gd name="T28" fmla="*/ 384 w 1644"/>
              <a:gd name="T29" fmla="*/ 966 h 1638"/>
              <a:gd name="T30" fmla="*/ 192 w 1644"/>
              <a:gd name="T31" fmla="*/ 1014 h 1638"/>
              <a:gd name="T32" fmla="*/ 384 w 1644"/>
              <a:gd name="T33" fmla="*/ 1062 h 1638"/>
              <a:gd name="T34" fmla="*/ 336 w 1644"/>
              <a:gd name="T35" fmla="*/ 1158 h 1638"/>
              <a:gd name="T36" fmla="*/ 336 w 1644"/>
              <a:gd name="T37" fmla="*/ 1254 h 1638"/>
              <a:gd name="T38" fmla="*/ 384 w 1644"/>
              <a:gd name="T39" fmla="*/ 1350 h 1638"/>
              <a:gd name="T40" fmla="*/ 192 w 1644"/>
              <a:gd name="T41" fmla="*/ 1398 h 1638"/>
              <a:gd name="T42" fmla="*/ 384 w 1644"/>
              <a:gd name="T43" fmla="*/ 1446 h 1638"/>
              <a:gd name="T44" fmla="*/ 96 w 1644"/>
              <a:gd name="T45" fmla="*/ 1542 h 1638"/>
              <a:gd name="T46" fmla="*/ 384 w 1644"/>
              <a:gd name="T47" fmla="*/ 96 h 1638"/>
              <a:gd name="T48" fmla="*/ 1522 w 1644"/>
              <a:gd name="T49" fmla="*/ 1254 h 1638"/>
              <a:gd name="T50" fmla="*/ 1590 w 1644"/>
              <a:gd name="T51" fmla="*/ 1206 h 1638"/>
              <a:gd name="T52" fmla="*/ 1488 w 1644"/>
              <a:gd name="T53" fmla="*/ 1158 h 1638"/>
              <a:gd name="T54" fmla="*/ 1350 w 1644"/>
              <a:gd name="T55" fmla="*/ 438 h 1638"/>
              <a:gd name="T56" fmla="*/ 1254 w 1644"/>
              <a:gd name="T57" fmla="*/ 144 h 1638"/>
              <a:gd name="T58" fmla="*/ 966 w 1644"/>
              <a:gd name="T59" fmla="*/ 144 h 1638"/>
              <a:gd name="T60" fmla="*/ 870 w 1644"/>
              <a:gd name="T61" fmla="*/ 438 h 1638"/>
              <a:gd name="T62" fmla="*/ 732 w 1644"/>
              <a:gd name="T63" fmla="*/ 1158 h 1638"/>
              <a:gd name="T64" fmla="*/ 630 w 1644"/>
              <a:gd name="T65" fmla="*/ 1206 h 1638"/>
              <a:gd name="T66" fmla="*/ 698 w 1644"/>
              <a:gd name="T67" fmla="*/ 1254 h 1638"/>
              <a:gd name="T68" fmla="*/ 614 w 1644"/>
              <a:gd name="T69" fmla="*/ 1635 h 1638"/>
              <a:gd name="T70" fmla="*/ 676 w 1644"/>
              <a:gd name="T71" fmla="*/ 1606 h 1638"/>
              <a:gd name="T72" fmla="*/ 1062 w 1644"/>
              <a:gd name="T73" fmla="*/ 1254 h 1638"/>
              <a:gd name="T74" fmla="*/ 1110 w 1644"/>
              <a:gd name="T75" fmla="*/ 1350 h 1638"/>
              <a:gd name="T76" fmla="*/ 1158 w 1644"/>
              <a:gd name="T77" fmla="*/ 1254 h 1638"/>
              <a:gd name="T78" fmla="*/ 1545 w 1644"/>
              <a:gd name="T79" fmla="*/ 1606 h 1638"/>
              <a:gd name="T80" fmla="*/ 1606 w 1644"/>
              <a:gd name="T81" fmla="*/ 1635 h 1638"/>
              <a:gd name="T82" fmla="*/ 1522 w 1644"/>
              <a:gd name="T83" fmla="*/ 1254 h 1638"/>
              <a:gd name="T84" fmla="*/ 1110 w 1644"/>
              <a:gd name="T85" fmla="*/ 96 h 1638"/>
              <a:gd name="T86" fmla="*/ 1158 w 1644"/>
              <a:gd name="T87" fmla="*/ 203 h 1638"/>
              <a:gd name="T88" fmla="*/ 1062 w 1644"/>
              <a:gd name="T89" fmla="*/ 203 h 1638"/>
              <a:gd name="T90" fmla="*/ 1110 w 1644"/>
              <a:gd name="T91" fmla="*/ 294 h 1638"/>
              <a:gd name="T92" fmla="*/ 1110 w 1644"/>
              <a:gd name="T93" fmla="*/ 582 h 1638"/>
              <a:gd name="T94" fmla="*/ 1110 w 1644"/>
              <a:gd name="T95" fmla="*/ 294 h 1638"/>
              <a:gd name="T96" fmla="*/ 1158 w 1644"/>
              <a:gd name="T97" fmla="*/ 1110 h 1638"/>
              <a:gd name="T98" fmla="*/ 1062 w 1644"/>
              <a:gd name="T99" fmla="*/ 1110 h 1638"/>
              <a:gd name="T100" fmla="*/ 834 w 1644"/>
              <a:gd name="T101" fmla="*/ 1158 h 1638"/>
              <a:gd name="T102" fmla="*/ 1110 w 1644"/>
              <a:gd name="T103" fmla="*/ 678 h 1638"/>
              <a:gd name="T104" fmla="*/ 1387 w 1644"/>
              <a:gd name="T105" fmla="*/ 1158 h 1638"/>
              <a:gd name="T106" fmla="*/ 1062 w 1644"/>
              <a:gd name="T107" fmla="*/ 438 h 1638"/>
              <a:gd name="T108" fmla="*/ 1158 w 1644"/>
              <a:gd name="T109" fmla="*/ 438 h 1638"/>
              <a:gd name="T110" fmla="*/ 1062 w 1644"/>
              <a:gd name="T111" fmla="*/ 438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44" h="1638"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1590"/>
                  <a:pt x="0" y="1590"/>
                  <a:pt x="0" y="1590"/>
                </a:cubicBezTo>
                <a:cubicBezTo>
                  <a:pt x="0" y="1617"/>
                  <a:pt x="21" y="1638"/>
                  <a:pt x="48" y="1638"/>
                </a:cubicBezTo>
                <a:cubicBezTo>
                  <a:pt x="432" y="1638"/>
                  <a:pt x="432" y="1638"/>
                  <a:pt x="432" y="1638"/>
                </a:cubicBezTo>
                <a:cubicBezTo>
                  <a:pt x="458" y="1638"/>
                  <a:pt x="480" y="1617"/>
                  <a:pt x="480" y="1590"/>
                </a:cubicBezTo>
                <a:cubicBezTo>
                  <a:pt x="480" y="48"/>
                  <a:pt x="480" y="48"/>
                  <a:pt x="480" y="48"/>
                </a:cubicBezTo>
                <a:cubicBezTo>
                  <a:pt x="480" y="21"/>
                  <a:pt x="458" y="0"/>
                  <a:pt x="432" y="0"/>
                </a:cubicBezTo>
                <a:lnTo>
                  <a:pt x="48" y="0"/>
                </a:lnTo>
                <a:close/>
                <a:moveTo>
                  <a:pt x="384" y="198"/>
                </a:moveTo>
                <a:cubicBezTo>
                  <a:pt x="240" y="198"/>
                  <a:pt x="240" y="198"/>
                  <a:pt x="240" y="198"/>
                </a:cubicBezTo>
                <a:cubicBezTo>
                  <a:pt x="213" y="198"/>
                  <a:pt x="192" y="220"/>
                  <a:pt x="192" y="246"/>
                </a:cubicBezTo>
                <a:cubicBezTo>
                  <a:pt x="192" y="273"/>
                  <a:pt x="213" y="294"/>
                  <a:pt x="240" y="294"/>
                </a:cubicBezTo>
                <a:cubicBezTo>
                  <a:pt x="384" y="294"/>
                  <a:pt x="384" y="294"/>
                  <a:pt x="384" y="294"/>
                </a:cubicBezTo>
                <a:cubicBezTo>
                  <a:pt x="384" y="390"/>
                  <a:pt x="384" y="390"/>
                  <a:pt x="384" y="390"/>
                </a:cubicBezTo>
                <a:cubicBezTo>
                  <a:pt x="336" y="390"/>
                  <a:pt x="336" y="390"/>
                  <a:pt x="336" y="390"/>
                </a:cubicBezTo>
                <a:cubicBezTo>
                  <a:pt x="309" y="390"/>
                  <a:pt x="288" y="412"/>
                  <a:pt x="288" y="438"/>
                </a:cubicBezTo>
                <a:cubicBezTo>
                  <a:pt x="288" y="465"/>
                  <a:pt x="309" y="486"/>
                  <a:pt x="336" y="486"/>
                </a:cubicBezTo>
                <a:cubicBezTo>
                  <a:pt x="384" y="486"/>
                  <a:pt x="384" y="486"/>
                  <a:pt x="384" y="486"/>
                </a:cubicBezTo>
                <a:cubicBezTo>
                  <a:pt x="384" y="582"/>
                  <a:pt x="384" y="582"/>
                  <a:pt x="384" y="582"/>
                </a:cubicBezTo>
                <a:cubicBezTo>
                  <a:pt x="240" y="582"/>
                  <a:pt x="240" y="582"/>
                  <a:pt x="240" y="582"/>
                </a:cubicBezTo>
                <a:cubicBezTo>
                  <a:pt x="213" y="582"/>
                  <a:pt x="192" y="604"/>
                  <a:pt x="192" y="630"/>
                </a:cubicBezTo>
                <a:cubicBezTo>
                  <a:pt x="192" y="657"/>
                  <a:pt x="213" y="678"/>
                  <a:pt x="240" y="678"/>
                </a:cubicBezTo>
                <a:cubicBezTo>
                  <a:pt x="384" y="678"/>
                  <a:pt x="384" y="678"/>
                  <a:pt x="384" y="678"/>
                </a:cubicBezTo>
                <a:cubicBezTo>
                  <a:pt x="384" y="774"/>
                  <a:pt x="384" y="774"/>
                  <a:pt x="384" y="774"/>
                </a:cubicBezTo>
                <a:cubicBezTo>
                  <a:pt x="336" y="774"/>
                  <a:pt x="336" y="774"/>
                  <a:pt x="336" y="774"/>
                </a:cubicBezTo>
                <a:cubicBezTo>
                  <a:pt x="309" y="774"/>
                  <a:pt x="288" y="796"/>
                  <a:pt x="288" y="822"/>
                </a:cubicBezTo>
                <a:cubicBezTo>
                  <a:pt x="288" y="849"/>
                  <a:pt x="309" y="870"/>
                  <a:pt x="336" y="870"/>
                </a:cubicBezTo>
                <a:cubicBezTo>
                  <a:pt x="384" y="870"/>
                  <a:pt x="384" y="870"/>
                  <a:pt x="384" y="870"/>
                </a:cubicBezTo>
                <a:cubicBezTo>
                  <a:pt x="384" y="966"/>
                  <a:pt x="384" y="966"/>
                  <a:pt x="384" y="966"/>
                </a:cubicBezTo>
                <a:cubicBezTo>
                  <a:pt x="240" y="966"/>
                  <a:pt x="240" y="966"/>
                  <a:pt x="240" y="966"/>
                </a:cubicBezTo>
                <a:cubicBezTo>
                  <a:pt x="213" y="966"/>
                  <a:pt x="192" y="988"/>
                  <a:pt x="192" y="1014"/>
                </a:cubicBezTo>
                <a:cubicBezTo>
                  <a:pt x="192" y="1041"/>
                  <a:pt x="213" y="1062"/>
                  <a:pt x="240" y="1062"/>
                </a:cubicBezTo>
                <a:cubicBezTo>
                  <a:pt x="384" y="1062"/>
                  <a:pt x="384" y="1062"/>
                  <a:pt x="384" y="1062"/>
                </a:cubicBezTo>
                <a:cubicBezTo>
                  <a:pt x="384" y="1158"/>
                  <a:pt x="384" y="1158"/>
                  <a:pt x="384" y="1158"/>
                </a:cubicBezTo>
                <a:cubicBezTo>
                  <a:pt x="336" y="1158"/>
                  <a:pt x="336" y="1158"/>
                  <a:pt x="336" y="1158"/>
                </a:cubicBezTo>
                <a:cubicBezTo>
                  <a:pt x="309" y="1158"/>
                  <a:pt x="288" y="1180"/>
                  <a:pt x="288" y="1206"/>
                </a:cubicBezTo>
                <a:cubicBezTo>
                  <a:pt x="288" y="1233"/>
                  <a:pt x="309" y="1254"/>
                  <a:pt x="336" y="1254"/>
                </a:cubicBezTo>
                <a:cubicBezTo>
                  <a:pt x="384" y="1254"/>
                  <a:pt x="384" y="1254"/>
                  <a:pt x="384" y="1254"/>
                </a:cubicBezTo>
                <a:cubicBezTo>
                  <a:pt x="384" y="1350"/>
                  <a:pt x="384" y="1350"/>
                  <a:pt x="384" y="1350"/>
                </a:cubicBezTo>
                <a:cubicBezTo>
                  <a:pt x="240" y="1350"/>
                  <a:pt x="240" y="1350"/>
                  <a:pt x="240" y="1350"/>
                </a:cubicBezTo>
                <a:cubicBezTo>
                  <a:pt x="213" y="1350"/>
                  <a:pt x="192" y="1372"/>
                  <a:pt x="192" y="1398"/>
                </a:cubicBezTo>
                <a:cubicBezTo>
                  <a:pt x="192" y="1425"/>
                  <a:pt x="213" y="1446"/>
                  <a:pt x="240" y="1446"/>
                </a:cubicBezTo>
                <a:cubicBezTo>
                  <a:pt x="384" y="1446"/>
                  <a:pt x="384" y="1446"/>
                  <a:pt x="384" y="1446"/>
                </a:cubicBezTo>
                <a:cubicBezTo>
                  <a:pt x="384" y="1542"/>
                  <a:pt x="384" y="1542"/>
                  <a:pt x="384" y="1542"/>
                </a:cubicBezTo>
                <a:cubicBezTo>
                  <a:pt x="96" y="1542"/>
                  <a:pt x="96" y="1542"/>
                  <a:pt x="96" y="1542"/>
                </a:cubicBezTo>
                <a:cubicBezTo>
                  <a:pt x="96" y="96"/>
                  <a:pt x="96" y="96"/>
                  <a:pt x="96" y="96"/>
                </a:cubicBezTo>
                <a:cubicBezTo>
                  <a:pt x="384" y="96"/>
                  <a:pt x="384" y="96"/>
                  <a:pt x="384" y="96"/>
                </a:cubicBezTo>
                <a:lnTo>
                  <a:pt x="384" y="198"/>
                </a:lnTo>
                <a:close/>
                <a:moveTo>
                  <a:pt x="1522" y="1254"/>
                </a:moveTo>
                <a:cubicBezTo>
                  <a:pt x="1542" y="1254"/>
                  <a:pt x="1542" y="1254"/>
                  <a:pt x="1542" y="1254"/>
                </a:cubicBezTo>
                <a:cubicBezTo>
                  <a:pt x="1569" y="1254"/>
                  <a:pt x="1590" y="1233"/>
                  <a:pt x="1590" y="1206"/>
                </a:cubicBezTo>
                <a:cubicBezTo>
                  <a:pt x="1590" y="1180"/>
                  <a:pt x="1569" y="1158"/>
                  <a:pt x="1542" y="1158"/>
                </a:cubicBezTo>
                <a:cubicBezTo>
                  <a:pt x="1488" y="1158"/>
                  <a:pt x="1488" y="1158"/>
                  <a:pt x="1488" y="1158"/>
                </a:cubicBezTo>
                <a:cubicBezTo>
                  <a:pt x="1290" y="597"/>
                  <a:pt x="1290" y="597"/>
                  <a:pt x="1290" y="597"/>
                </a:cubicBezTo>
                <a:cubicBezTo>
                  <a:pt x="1327" y="555"/>
                  <a:pt x="1350" y="499"/>
                  <a:pt x="1350" y="438"/>
                </a:cubicBezTo>
                <a:cubicBezTo>
                  <a:pt x="1350" y="360"/>
                  <a:pt x="1313" y="290"/>
                  <a:pt x="1254" y="246"/>
                </a:cubicBezTo>
                <a:cubicBezTo>
                  <a:pt x="1254" y="144"/>
                  <a:pt x="1254" y="144"/>
                  <a:pt x="1254" y="144"/>
                </a:cubicBezTo>
                <a:cubicBezTo>
                  <a:pt x="1254" y="64"/>
                  <a:pt x="1190" y="0"/>
                  <a:pt x="1110" y="0"/>
                </a:cubicBezTo>
                <a:cubicBezTo>
                  <a:pt x="1031" y="0"/>
                  <a:pt x="966" y="64"/>
                  <a:pt x="966" y="144"/>
                </a:cubicBezTo>
                <a:cubicBezTo>
                  <a:pt x="966" y="246"/>
                  <a:pt x="966" y="246"/>
                  <a:pt x="966" y="246"/>
                </a:cubicBezTo>
                <a:cubicBezTo>
                  <a:pt x="908" y="290"/>
                  <a:pt x="870" y="360"/>
                  <a:pt x="870" y="438"/>
                </a:cubicBezTo>
                <a:cubicBezTo>
                  <a:pt x="870" y="499"/>
                  <a:pt x="893" y="555"/>
                  <a:pt x="931" y="597"/>
                </a:cubicBezTo>
                <a:cubicBezTo>
                  <a:pt x="732" y="1158"/>
                  <a:pt x="732" y="1158"/>
                  <a:pt x="732" y="1158"/>
                </a:cubicBezTo>
                <a:cubicBezTo>
                  <a:pt x="678" y="1158"/>
                  <a:pt x="678" y="1158"/>
                  <a:pt x="678" y="1158"/>
                </a:cubicBezTo>
                <a:cubicBezTo>
                  <a:pt x="652" y="1158"/>
                  <a:pt x="630" y="1180"/>
                  <a:pt x="630" y="1206"/>
                </a:cubicBezTo>
                <a:cubicBezTo>
                  <a:pt x="630" y="1233"/>
                  <a:pt x="652" y="1254"/>
                  <a:pt x="678" y="1254"/>
                </a:cubicBezTo>
                <a:cubicBezTo>
                  <a:pt x="698" y="1254"/>
                  <a:pt x="698" y="1254"/>
                  <a:pt x="698" y="1254"/>
                </a:cubicBezTo>
                <a:cubicBezTo>
                  <a:pt x="585" y="1574"/>
                  <a:pt x="585" y="1574"/>
                  <a:pt x="585" y="1574"/>
                </a:cubicBezTo>
                <a:cubicBezTo>
                  <a:pt x="576" y="1599"/>
                  <a:pt x="589" y="1627"/>
                  <a:pt x="614" y="1635"/>
                </a:cubicBezTo>
                <a:cubicBezTo>
                  <a:pt x="620" y="1637"/>
                  <a:pt x="625" y="1638"/>
                  <a:pt x="630" y="1638"/>
                </a:cubicBezTo>
                <a:cubicBezTo>
                  <a:pt x="650" y="1638"/>
                  <a:pt x="669" y="1626"/>
                  <a:pt x="676" y="1606"/>
                </a:cubicBezTo>
                <a:cubicBezTo>
                  <a:pt x="800" y="1254"/>
                  <a:pt x="800" y="1254"/>
                  <a:pt x="800" y="1254"/>
                </a:cubicBezTo>
                <a:cubicBezTo>
                  <a:pt x="1062" y="1254"/>
                  <a:pt x="1062" y="1254"/>
                  <a:pt x="1062" y="1254"/>
                </a:cubicBezTo>
                <a:cubicBezTo>
                  <a:pt x="1062" y="1302"/>
                  <a:pt x="1062" y="1302"/>
                  <a:pt x="1062" y="1302"/>
                </a:cubicBezTo>
                <a:cubicBezTo>
                  <a:pt x="1062" y="1329"/>
                  <a:pt x="1084" y="1350"/>
                  <a:pt x="1110" y="1350"/>
                </a:cubicBezTo>
                <a:cubicBezTo>
                  <a:pt x="1137" y="1350"/>
                  <a:pt x="1158" y="1329"/>
                  <a:pt x="1158" y="1302"/>
                </a:cubicBezTo>
                <a:cubicBezTo>
                  <a:pt x="1158" y="1254"/>
                  <a:pt x="1158" y="1254"/>
                  <a:pt x="1158" y="1254"/>
                </a:cubicBezTo>
                <a:cubicBezTo>
                  <a:pt x="1421" y="1254"/>
                  <a:pt x="1421" y="1254"/>
                  <a:pt x="1421" y="1254"/>
                </a:cubicBezTo>
                <a:cubicBezTo>
                  <a:pt x="1545" y="1606"/>
                  <a:pt x="1545" y="1606"/>
                  <a:pt x="1545" y="1606"/>
                </a:cubicBezTo>
                <a:cubicBezTo>
                  <a:pt x="1552" y="1626"/>
                  <a:pt x="1571" y="1638"/>
                  <a:pt x="1590" y="1638"/>
                </a:cubicBezTo>
                <a:cubicBezTo>
                  <a:pt x="1596" y="1638"/>
                  <a:pt x="1601" y="1637"/>
                  <a:pt x="1606" y="1635"/>
                </a:cubicBezTo>
                <a:cubicBezTo>
                  <a:pt x="1631" y="1627"/>
                  <a:pt x="1644" y="1599"/>
                  <a:pt x="1636" y="1574"/>
                </a:cubicBezTo>
                <a:lnTo>
                  <a:pt x="1522" y="1254"/>
                </a:lnTo>
                <a:close/>
                <a:moveTo>
                  <a:pt x="1062" y="144"/>
                </a:moveTo>
                <a:cubicBezTo>
                  <a:pt x="1062" y="117"/>
                  <a:pt x="1084" y="96"/>
                  <a:pt x="1110" y="96"/>
                </a:cubicBezTo>
                <a:cubicBezTo>
                  <a:pt x="1137" y="96"/>
                  <a:pt x="1158" y="117"/>
                  <a:pt x="1158" y="144"/>
                </a:cubicBezTo>
                <a:cubicBezTo>
                  <a:pt x="1158" y="203"/>
                  <a:pt x="1158" y="203"/>
                  <a:pt x="1158" y="203"/>
                </a:cubicBezTo>
                <a:cubicBezTo>
                  <a:pt x="1143" y="200"/>
                  <a:pt x="1127" y="198"/>
                  <a:pt x="1110" y="198"/>
                </a:cubicBezTo>
                <a:cubicBezTo>
                  <a:pt x="1094" y="198"/>
                  <a:pt x="1078" y="200"/>
                  <a:pt x="1062" y="203"/>
                </a:cubicBezTo>
                <a:lnTo>
                  <a:pt x="1062" y="144"/>
                </a:lnTo>
                <a:close/>
                <a:moveTo>
                  <a:pt x="1110" y="294"/>
                </a:moveTo>
                <a:cubicBezTo>
                  <a:pt x="1190" y="294"/>
                  <a:pt x="1254" y="359"/>
                  <a:pt x="1254" y="438"/>
                </a:cubicBezTo>
                <a:cubicBezTo>
                  <a:pt x="1254" y="518"/>
                  <a:pt x="1190" y="582"/>
                  <a:pt x="1110" y="582"/>
                </a:cubicBezTo>
                <a:cubicBezTo>
                  <a:pt x="1031" y="582"/>
                  <a:pt x="966" y="518"/>
                  <a:pt x="966" y="438"/>
                </a:cubicBezTo>
                <a:cubicBezTo>
                  <a:pt x="966" y="359"/>
                  <a:pt x="1031" y="294"/>
                  <a:pt x="1110" y="294"/>
                </a:cubicBezTo>
                <a:close/>
                <a:moveTo>
                  <a:pt x="1158" y="1158"/>
                </a:moveTo>
                <a:cubicBezTo>
                  <a:pt x="1158" y="1110"/>
                  <a:pt x="1158" y="1110"/>
                  <a:pt x="1158" y="1110"/>
                </a:cubicBezTo>
                <a:cubicBezTo>
                  <a:pt x="1158" y="1084"/>
                  <a:pt x="1137" y="1062"/>
                  <a:pt x="1110" y="1062"/>
                </a:cubicBezTo>
                <a:cubicBezTo>
                  <a:pt x="1084" y="1062"/>
                  <a:pt x="1062" y="1084"/>
                  <a:pt x="1062" y="1110"/>
                </a:cubicBezTo>
                <a:cubicBezTo>
                  <a:pt x="1062" y="1158"/>
                  <a:pt x="1062" y="1158"/>
                  <a:pt x="1062" y="1158"/>
                </a:cubicBezTo>
                <a:cubicBezTo>
                  <a:pt x="834" y="1158"/>
                  <a:pt x="834" y="1158"/>
                  <a:pt x="834" y="1158"/>
                </a:cubicBezTo>
                <a:cubicBezTo>
                  <a:pt x="1011" y="657"/>
                  <a:pt x="1011" y="657"/>
                  <a:pt x="1011" y="657"/>
                </a:cubicBezTo>
                <a:cubicBezTo>
                  <a:pt x="1042" y="670"/>
                  <a:pt x="1075" y="678"/>
                  <a:pt x="1110" y="678"/>
                </a:cubicBezTo>
                <a:cubicBezTo>
                  <a:pt x="1146" y="678"/>
                  <a:pt x="1179" y="670"/>
                  <a:pt x="1209" y="657"/>
                </a:cubicBezTo>
                <a:cubicBezTo>
                  <a:pt x="1387" y="1158"/>
                  <a:pt x="1387" y="1158"/>
                  <a:pt x="1387" y="1158"/>
                </a:cubicBezTo>
                <a:lnTo>
                  <a:pt x="1158" y="1158"/>
                </a:lnTo>
                <a:close/>
                <a:moveTo>
                  <a:pt x="1062" y="438"/>
                </a:moveTo>
                <a:cubicBezTo>
                  <a:pt x="1062" y="412"/>
                  <a:pt x="1084" y="390"/>
                  <a:pt x="1110" y="390"/>
                </a:cubicBezTo>
                <a:cubicBezTo>
                  <a:pt x="1137" y="390"/>
                  <a:pt x="1158" y="412"/>
                  <a:pt x="1158" y="438"/>
                </a:cubicBezTo>
                <a:cubicBezTo>
                  <a:pt x="1158" y="465"/>
                  <a:pt x="1137" y="486"/>
                  <a:pt x="1110" y="486"/>
                </a:cubicBezTo>
                <a:cubicBezTo>
                  <a:pt x="1084" y="486"/>
                  <a:pt x="1062" y="465"/>
                  <a:pt x="1062" y="43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2" name="Freeform 39"/>
          <p:cNvSpPr>
            <a:spLocks noEditPoints="1"/>
          </p:cNvSpPr>
          <p:nvPr/>
        </p:nvSpPr>
        <p:spPr bwMode="auto">
          <a:xfrm>
            <a:off x="6749487" y="5240118"/>
            <a:ext cx="299060" cy="392681"/>
          </a:xfrm>
          <a:custGeom>
            <a:avLst/>
            <a:gdLst>
              <a:gd name="T0" fmla="*/ 1248 w 1248"/>
              <a:gd name="T1" fmla="*/ 144 h 1639"/>
              <a:gd name="T2" fmla="*/ 144 w 1248"/>
              <a:gd name="T3" fmla="*/ 0 h 1639"/>
              <a:gd name="T4" fmla="*/ 0 w 1248"/>
              <a:gd name="T5" fmla="*/ 452 h 1639"/>
              <a:gd name="T6" fmla="*/ 96 w 1248"/>
              <a:gd name="T7" fmla="*/ 820 h 1639"/>
              <a:gd name="T8" fmla="*/ 0 w 1248"/>
              <a:gd name="T9" fmla="*/ 1187 h 1639"/>
              <a:gd name="T10" fmla="*/ 144 w 1248"/>
              <a:gd name="T11" fmla="*/ 1639 h 1639"/>
              <a:gd name="T12" fmla="*/ 1248 w 1248"/>
              <a:gd name="T13" fmla="*/ 1495 h 1639"/>
              <a:gd name="T14" fmla="*/ 1216 w 1248"/>
              <a:gd name="T15" fmla="*/ 1067 h 1639"/>
              <a:gd name="T16" fmla="*/ 1216 w 1248"/>
              <a:gd name="T17" fmla="*/ 572 h 1639"/>
              <a:gd name="T18" fmla="*/ 576 w 1248"/>
              <a:gd name="T19" fmla="*/ 96 h 1639"/>
              <a:gd name="T20" fmla="*/ 864 w 1248"/>
              <a:gd name="T21" fmla="*/ 532 h 1639"/>
              <a:gd name="T22" fmla="*/ 620 w 1248"/>
              <a:gd name="T23" fmla="*/ 505 h 1639"/>
              <a:gd name="T24" fmla="*/ 617 w 1248"/>
              <a:gd name="T25" fmla="*/ 507 h 1639"/>
              <a:gd name="T26" fmla="*/ 576 w 1248"/>
              <a:gd name="T27" fmla="*/ 96 h 1639"/>
              <a:gd name="T28" fmla="*/ 821 w 1248"/>
              <a:gd name="T29" fmla="*/ 826 h 1639"/>
              <a:gd name="T30" fmla="*/ 720 w 1248"/>
              <a:gd name="T31" fmla="*/ 580 h 1639"/>
              <a:gd name="T32" fmla="*/ 619 w 1248"/>
              <a:gd name="T33" fmla="*/ 621 h 1639"/>
              <a:gd name="T34" fmla="*/ 720 w 1248"/>
              <a:gd name="T35" fmla="*/ 868 h 1639"/>
              <a:gd name="T36" fmla="*/ 619 w 1248"/>
              <a:gd name="T37" fmla="*/ 621 h 1639"/>
              <a:gd name="T38" fmla="*/ 720 w 1248"/>
              <a:gd name="T39" fmla="*/ 964 h 1639"/>
              <a:gd name="T40" fmla="*/ 821 w 1248"/>
              <a:gd name="T41" fmla="*/ 941 h 1639"/>
              <a:gd name="T42" fmla="*/ 864 w 1248"/>
              <a:gd name="T43" fmla="*/ 915 h 1639"/>
              <a:gd name="T44" fmla="*/ 624 w 1248"/>
              <a:gd name="T45" fmla="*/ 1351 h 1639"/>
              <a:gd name="T46" fmla="*/ 576 w 1248"/>
              <a:gd name="T47" fmla="*/ 915 h 1639"/>
              <a:gd name="T48" fmla="*/ 480 w 1248"/>
              <a:gd name="T49" fmla="*/ 96 h 1639"/>
              <a:gd name="T50" fmla="*/ 384 w 1248"/>
              <a:gd name="T51" fmla="*/ 1108 h 1639"/>
              <a:gd name="T52" fmla="*/ 1152 w 1248"/>
              <a:gd name="T53" fmla="*/ 452 h 1639"/>
              <a:gd name="T54" fmla="*/ 1056 w 1248"/>
              <a:gd name="T55" fmla="*/ 820 h 1639"/>
              <a:gd name="T56" fmla="*/ 1152 w 1248"/>
              <a:gd name="T57" fmla="*/ 1187 h 1639"/>
              <a:gd name="T58" fmla="*/ 1104 w 1248"/>
              <a:gd name="T59" fmla="*/ 1543 h 1639"/>
              <a:gd name="T60" fmla="*/ 96 w 1248"/>
              <a:gd name="T61" fmla="*/ 1495 h 1639"/>
              <a:gd name="T62" fmla="*/ 113 w 1248"/>
              <a:gd name="T63" fmla="*/ 1118 h 1639"/>
              <a:gd name="T64" fmla="*/ 113 w 1248"/>
              <a:gd name="T65" fmla="*/ 521 h 1639"/>
              <a:gd name="T66" fmla="*/ 96 w 1248"/>
              <a:gd name="T67" fmla="*/ 144 h 1639"/>
              <a:gd name="T68" fmla="*/ 288 w 1248"/>
              <a:gd name="T69" fmla="*/ 96 h 1639"/>
              <a:gd name="T70" fmla="*/ 507 w 1248"/>
              <a:gd name="T71" fmla="*/ 1426 h 1639"/>
              <a:gd name="T72" fmla="*/ 624 w 1248"/>
              <a:gd name="T73" fmla="*/ 1447 h 1639"/>
              <a:gd name="T74" fmla="*/ 960 w 1248"/>
              <a:gd name="T75" fmla="*/ 96 h 1639"/>
              <a:gd name="T76" fmla="*/ 1152 w 1248"/>
              <a:gd name="T77" fmla="*/ 144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48" h="1639">
                <a:moveTo>
                  <a:pt x="1248" y="452"/>
                </a:moveTo>
                <a:cubicBezTo>
                  <a:pt x="1248" y="144"/>
                  <a:pt x="1248" y="144"/>
                  <a:pt x="1248" y="144"/>
                </a:cubicBezTo>
                <a:cubicBezTo>
                  <a:pt x="1248" y="65"/>
                  <a:pt x="1183" y="0"/>
                  <a:pt x="110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64" y="0"/>
                  <a:pt x="0" y="65"/>
                  <a:pt x="0" y="144"/>
                </a:cubicBezTo>
                <a:cubicBezTo>
                  <a:pt x="0" y="452"/>
                  <a:pt x="0" y="452"/>
                  <a:pt x="0" y="452"/>
                </a:cubicBezTo>
                <a:cubicBezTo>
                  <a:pt x="0" y="498"/>
                  <a:pt x="11" y="539"/>
                  <a:pt x="32" y="572"/>
                </a:cubicBezTo>
                <a:cubicBezTo>
                  <a:pt x="73" y="637"/>
                  <a:pt x="96" y="725"/>
                  <a:pt x="96" y="820"/>
                </a:cubicBezTo>
                <a:cubicBezTo>
                  <a:pt x="96" y="914"/>
                  <a:pt x="73" y="1002"/>
                  <a:pt x="32" y="1067"/>
                </a:cubicBezTo>
                <a:cubicBezTo>
                  <a:pt x="11" y="1100"/>
                  <a:pt x="0" y="1142"/>
                  <a:pt x="0" y="1187"/>
                </a:cubicBezTo>
                <a:cubicBezTo>
                  <a:pt x="0" y="1495"/>
                  <a:pt x="0" y="1495"/>
                  <a:pt x="0" y="1495"/>
                </a:cubicBezTo>
                <a:cubicBezTo>
                  <a:pt x="0" y="1574"/>
                  <a:pt x="64" y="1639"/>
                  <a:pt x="144" y="1639"/>
                </a:cubicBezTo>
                <a:cubicBezTo>
                  <a:pt x="1104" y="1639"/>
                  <a:pt x="1104" y="1639"/>
                  <a:pt x="1104" y="1639"/>
                </a:cubicBezTo>
                <a:cubicBezTo>
                  <a:pt x="1183" y="1639"/>
                  <a:pt x="1248" y="1574"/>
                  <a:pt x="1248" y="1495"/>
                </a:cubicBezTo>
                <a:cubicBezTo>
                  <a:pt x="1248" y="1187"/>
                  <a:pt x="1248" y="1187"/>
                  <a:pt x="1248" y="1187"/>
                </a:cubicBezTo>
                <a:cubicBezTo>
                  <a:pt x="1248" y="1142"/>
                  <a:pt x="1237" y="1100"/>
                  <a:pt x="1216" y="1067"/>
                </a:cubicBezTo>
                <a:cubicBezTo>
                  <a:pt x="1174" y="1002"/>
                  <a:pt x="1152" y="914"/>
                  <a:pt x="1152" y="820"/>
                </a:cubicBezTo>
                <a:cubicBezTo>
                  <a:pt x="1152" y="725"/>
                  <a:pt x="1174" y="637"/>
                  <a:pt x="1216" y="572"/>
                </a:cubicBezTo>
                <a:cubicBezTo>
                  <a:pt x="1237" y="539"/>
                  <a:pt x="1248" y="498"/>
                  <a:pt x="1248" y="452"/>
                </a:cubicBezTo>
                <a:close/>
                <a:moveTo>
                  <a:pt x="576" y="96"/>
                </a:moveTo>
                <a:cubicBezTo>
                  <a:pt x="864" y="96"/>
                  <a:pt x="864" y="96"/>
                  <a:pt x="864" y="96"/>
                </a:cubicBezTo>
                <a:cubicBezTo>
                  <a:pt x="864" y="532"/>
                  <a:pt x="864" y="532"/>
                  <a:pt x="864" y="532"/>
                </a:cubicBezTo>
                <a:cubicBezTo>
                  <a:pt x="824" y="502"/>
                  <a:pt x="774" y="484"/>
                  <a:pt x="720" y="484"/>
                </a:cubicBezTo>
                <a:cubicBezTo>
                  <a:pt x="684" y="484"/>
                  <a:pt x="650" y="491"/>
                  <a:pt x="620" y="505"/>
                </a:cubicBezTo>
                <a:cubicBezTo>
                  <a:pt x="619" y="506"/>
                  <a:pt x="619" y="506"/>
                  <a:pt x="618" y="506"/>
                </a:cubicBezTo>
                <a:cubicBezTo>
                  <a:pt x="618" y="506"/>
                  <a:pt x="618" y="506"/>
                  <a:pt x="617" y="507"/>
                </a:cubicBezTo>
                <a:cubicBezTo>
                  <a:pt x="603" y="514"/>
                  <a:pt x="589" y="522"/>
                  <a:pt x="576" y="532"/>
                </a:cubicBezTo>
                <a:lnTo>
                  <a:pt x="576" y="96"/>
                </a:lnTo>
                <a:close/>
                <a:moveTo>
                  <a:pt x="864" y="724"/>
                </a:moveTo>
                <a:cubicBezTo>
                  <a:pt x="864" y="764"/>
                  <a:pt x="847" y="800"/>
                  <a:pt x="821" y="826"/>
                </a:cubicBezTo>
                <a:cubicBezTo>
                  <a:pt x="706" y="580"/>
                  <a:pt x="706" y="580"/>
                  <a:pt x="706" y="580"/>
                </a:cubicBezTo>
                <a:cubicBezTo>
                  <a:pt x="710" y="580"/>
                  <a:pt x="715" y="580"/>
                  <a:pt x="720" y="580"/>
                </a:cubicBezTo>
                <a:cubicBezTo>
                  <a:pt x="799" y="580"/>
                  <a:pt x="864" y="644"/>
                  <a:pt x="864" y="724"/>
                </a:cubicBezTo>
                <a:close/>
                <a:moveTo>
                  <a:pt x="619" y="621"/>
                </a:moveTo>
                <a:cubicBezTo>
                  <a:pt x="734" y="867"/>
                  <a:pt x="734" y="867"/>
                  <a:pt x="734" y="867"/>
                </a:cubicBezTo>
                <a:cubicBezTo>
                  <a:pt x="729" y="867"/>
                  <a:pt x="724" y="868"/>
                  <a:pt x="720" y="868"/>
                </a:cubicBezTo>
                <a:cubicBezTo>
                  <a:pt x="640" y="868"/>
                  <a:pt x="576" y="803"/>
                  <a:pt x="576" y="724"/>
                </a:cubicBezTo>
                <a:cubicBezTo>
                  <a:pt x="576" y="683"/>
                  <a:pt x="592" y="647"/>
                  <a:pt x="619" y="621"/>
                </a:cubicBezTo>
                <a:close/>
                <a:moveTo>
                  <a:pt x="576" y="915"/>
                </a:moveTo>
                <a:cubicBezTo>
                  <a:pt x="616" y="946"/>
                  <a:pt x="666" y="964"/>
                  <a:pt x="720" y="964"/>
                </a:cubicBezTo>
                <a:cubicBezTo>
                  <a:pt x="755" y="964"/>
                  <a:pt x="789" y="956"/>
                  <a:pt x="820" y="942"/>
                </a:cubicBezTo>
                <a:cubicBezTo>
                  <a:pt x="820" y="941"/>
                  <a:pt x="821" y="941"/>
                  <a:pt x="821" y="941"/>
                </a:cubicBezTo>
                <a:cubicBezTo>
                  <a:pt x="822" y="941"/>
                  <a:pt x="822" y="941"/>
                  <a:pt x="822" y="941"/>
                </a:cubicBezTo>
                <a:cubicBezTo>
                  <a:pt x="837" y="934"/>
                  <a:pt x="851" y="925"/>
                  <a:pt x="864" y="915"/>
                </a:cubicBezTo>
                <a:cubicBezTo>
                  <a:pt x="864" y="1108"/>
                  <a:pt x="864" y="1108"/>
                  <a:pt x="864" y="1108"/>
                </a:cubicBezTo>
                <a:cubicBezTo>
                  <a:pt x="864" y="1242"/>
                  <a:pt x="756" y="1351"/>
                  <a:pt x="624" y="1351"/>
                </a:cubicBezTo>
                <a:cubicBezTo>
                  <a:pt x="607" y="1351"/>
                  <a:pt x="591" y="1349"/>
                  <a:pt x="576" y="1346"/>
                </a:cubicBezTo>
                <a:lnTo>
                  <a:pt x="576" y="915"/>
                </a:lnTo>
                <a:close/>
                <a:moveTo>
                  <a:pt x="384" y="96"/>
                </a:moveTo>
                <a:cubicBezTo>
                  <a:pt x="480" y="96"/>
                  <a:pt x="480" y="96"/>
                  <a:pt x="480" y="96"/>
                </a:cubicBezTo>
                <a:cubicBezTo>
                  <a:pt x="480" y="1302"/>
                  <a:pt x="480" y="1302"/>
                  <a:pt x="480" y="1302"/>
                </a:cubicBezTo>
                <a:cubicBezTo>
                  <a:pt x="422" y="1258"/>
                  <a:pt x="384" y="1187"/>
                  <a:pt x="384" y="1108"/>
                </a:cubicBezTo>
                <a:lnTo>
                  <a:pt x="384" y="96"/>
                </a:lnTo>
                <a:close/>
                <a:moveTo>
                  <a:pt x="1152" y="452"/>
                </a:moveTo>
                <a:cubicBezTo>
                  <a:pt x="1152" y="479"/>
                  <a:pt x="1146" y="503"/>
                  <a:pt x="1134" y="521"/>
                </a:cubicBezTo>
                <a:cubicBezTo>
                  <a:pt x="1084" y="601"/>
                  <a:pt x="1056" y="707"/>
                  <a:pt x="1056" y="820"/>
                </a:cubicBezTo>
                <a:cubicBezTo>
                  <a:pt x="1056" y="932"/>
                  <a:pt x="1084" y="1038"/>
                  <a:pt x="1134" y="1118"/>
                </a:cubicBezTo>
                <a:cubicBezTo>
                  <a:pt x="1146" y="1136"/>
                  <a:pt x="1152" y="1160"/>
                  <a:pt x="1152" y="1187"/>
                </a:cubicBezTo>
                <a:cubicBezTo>
                  <a:pt x="1152" y="1495"/>
                  <a:pt x="1152" y="1495"/>
                  <a:pt x="1152" y="1495"/>
                </a:cubicBezTo>
                <a:cubicBezTo>
                  <a:pt x="1152" y="1521"/>
                  <a:pt x="1130" y="1543"/>
                  <a:pt x="1104" y="1543"/>
                </a:cubicBezTo>
                <a:cubicBezTo>
                  <a:pt x="144" y="1543"/>
                  <a:pt x="144" y="1543"/>
                  <a:pt x="144" y="1543"/>
                </a:cubicBezTo>
                <a:cubicBezTo>
                  <a:pt x="117" y="1543"/>
                  <a:pt x="96" y="1521"/>
                  <a:pt x="96" y="1495"/>
                </a:cubicBezTo>
                <a:cubicBezTo>
                  <a:pt x="96" y="1187"/>
                  <a:pt x="96" y="1187"/>
                  <a:pt x="96" y="1187"/>
                </a:cubicBezTo>
                <a:cubicBezTo>
                  <a:pt x="96" y="1160"/>
                  <a:pt x="102" y="1136"/>
                  <a:pt x="113" y="1118"/>
                </a:cubicBezTo>
                <a:cubicBezTo>
                  <a:pt x="164" y="1038"/>
                  <a:pt x="192" y="932"/>
                  <a:pt x="192" y="820"/>
                </a:cubicBezTo>
                <a:cubicBezTo>
                  <a:pt x="192" y="707"/>
                  <a:pt x="164" y="601"/>
                  <a:pt x="113" y="521"/>
                </a:cubicBezTo>
                <a:cubicBezTo>
                  <a:pt x="102" y="503"/>
                  <a:pt x="96" y="479"/>
                  <a:pt x="96" y="45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18"/>
                  <a:pt x="117" y="96"/>
                  <a:pt x="144" y="96"/>
                </a:cubicBezTo>
                <a:cubicBezTo>
                  <a:pt x="288" y="96"/>
                  <a:pt x="288" y="96"/>
                  <a:pt x="288" y="96"/>
                </a:cubicBezTo>
                <a:cubicBezTo>
                  <a:pt x="288" y="1108"/>
                  <a:pt x="288" y="1108"/>
                  <a:pt x="288" y="1108"/>
                </a:cubicBezTo>
                <a:cubicBezTo>
                  <a:pt x="288" y="1253"/>
                  <a:pt x="379" y="1378"/>
                  <a:pt x="507" y="1426"/>
                </a:cubicBezTo>
                <a:cubicBezTo>
                  <a:pt x="510" y="1427"/>
                  <a:pt x="513" y="1428"/>
                  <a:pt x="516" y="1429"/>
                </a:cubicBezTo>
                <a:cubicBezTo>
                  <a:pt x="550" y="1440"/>
                  <a:pt x="586" y="1447"/>
                  <a:pt x="624" y="1447"/>
                </a:cubicBezTo>
                <a:cubicBezTo>
                  <a:pt x="809" y="1447"/>
                  <a:pt x="960" y="1295"/>
                  <a:pt x="960" y="1108"/>
                </a:cubicBezTo>
                <a:cubicBezTo>
                  <a:pt x="960" y="96"/>
                  <a:pt x="960" y="96"/>
                  <a:pt x="960" y="96"/>
                </a:cubicBezTo>
                <a:cubicBezTo>
                  <a:pt x="1104" y="96"/>
                  <a:pt x="1104" y="96"/>
                  <a:pt x="1104" y="96"/>
                </a:cubicBezTo>
                <a:cubicBezTo>
                  <a:pt x="1130" y="96"/>
                  <a:pt x="1152" y="118"/>
                  <a:pt x="1152" y="144"/>
                </a:cubicBezTo>
                <a:lnTo>
                  <a:pt x="1152" y="45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3" name="Freeform 46"/>
          <p:cNvSpPr>
            <a:spLocks noEditPoints="1"/>
          </p:cNvSpPr>
          <p:nvPr/>
        </p:nvSpPr>
        <p:spPr bwMode="auto">
          <a:xfrm>
            <a:off x="6702605" y="5879981"/>
            <a:ext cx="392827" cy="392387"/>
          </a:xfrm>
          <a:custGeom>
            <a:avLst/>
            <a:gdLst>
              <a:gd name="T0" fmla="*/ 1543 w 1639"/>
              <a:gd name="T1" fmla="*/ 531 h 1638"/>
              <a:gd name="T2" fmla="*/ 1399 w 1639"/>
              <a:gd name="T3" fmla="*/ 384 h 1638"/>
              <a:gd name="T4" fmla="*/ 1159 w 1639"/>
              <a:gd name="T5" fmla="*/ 392 h 1638"/>
              <a:gd name="T6" fmla="*/ 1015 w 1639"/>
              <a:gd name="T7" fmla="*/ 0 h 1638"/>
              <a:gd name="T8" fmla="*/ 576 w 1639"/>
              <a:gd name="T9" fmla="*/ 144 h 1638"/>
              <a:gd name="T10" fmla="*/ 528 w 1639"/>
              <a:gd name="T11" fmla="*/ 288 h 1638"/>
              <a:gd name="T12" fmla="*/ 96 w 1639"/>
              <a:gd name="T13" fmla="*/ 432 h 1638"/>
              <a:gd name="T14" fmla="*/ 0 w 1639"/>
              <a:gd name="T15" fmla="*/ 1494 h 1638"/>
              <a:gd name="T16" fmla="*/ 1495 w 1639"/>
              <a:gd name="T17" fmla="*/ 1638 h 1638"/>
              <a:gd name="T18" fmla="*/ 1543 w 1639"/>
              <a:gd name="T19" fmla="*/ 1359 h 1638"/>
              <a:gd name="T20" fmla="*/ 1207 w 1639"/>
              <a:gd name="T21" fmla="*/ 480 h 1638"/>
              <a:gd name="T22" fmla="*/ 1447 w 1639"/>
              <a:gd name="T23" fmla="*/ 531 h 1638"/>
              <a:gd name="T24" fmla="*/ 1159 w 1639"/>
              <a:gd name="T25" fmla="*/ 1350 h 1638"/>
              <a:gd name="T26" fmla="*/ 672 w 1639"/>
              <a:gd name="T27" fmla="*/ 144 h 1638"/>
              <a:gd name="T28" fmla="*/ 1015 w 1639"/>
              <a:gd name="T29" fmla="*/ 96 h 1638"/>
              <a:gd name="T30" fmla="*/ 1063 w 1639"/>
              <a:gd name="T31" fmla="*/ 192 h 1638"/>
              <a:gd name="T32" fmla="*/ 672 w 1639"/>
              <a:gd name="T33" fmla="*/ 144 h 1638"/>
              <a:gd name="T34" fmla="*/ 1063 w 1639"/>
              <a:gd name="T35" fmla="*/ 288 h 1638"/>
              <a:gd name="T36" fmla="*/ 672 w 1639"/>
              <a:gd name="T37" fmla="*/ 1158 h 1638"/>
              <a:gd name="T38" fmla="*/ 672 w 1639"/>
              <a:gd name="T39" fmla="*/ 1254 h 1638"/>
              <a:gd name="T40" fmla="*/ 1063 w 1639"/>
              <a:gd name="T41" fmla="*/ 1350 h 1638"/>
              <a:gd name="T42" fmla="*/ 672 w 1639"/>
              <a:gd name="T43" fmla="*/ 1254 h 1638"/>
              <a:gd name="T44" fmla="*/ 240 w 1639"/>
              <a:gd name="T45" fmla="*/ 384 h 1638"/>
              <a:gd name="T46" fmla="*/ 576 w 1639"/>
              <a:gd name="T47" fmla="*/ 432 h 1638"/>
              <a:gd name="T48" fmla="*/ 192 w 1639"/>
              <a:gd name="T49" fmla="*/ 870 h 1638"/>
              <a:gd name="T50" fmla="*/ 192 w 1639"/>
              <a:gd name="T51" fmla="*/ 966 h 1638"/>
              <a:gd name="T52" fmla="*/ 576 w 1639"/>
              <a:gd name="T53" fmla="*/ 1062 h 1638"/>
              <a:gd name="T54" fmla="*/ 192 w 1639"/>
              <a:gd name="T55" fmla="*/ 966 h 1638"/>
              <a:gd name="T56" fmla="*/ 576 w 1639"/>
              <a:gd name="T57" fmla="*/ 1158 h 1638"/>
              <a:gd name="T58" fmla="*/ 192 w 1639"/>
              <a:gd name="T59" fmla="*/ 1350 h 1638"/>
              <a:gd name="T60" fmla="*/ 1495 w 1639"/>
              <a:gd name="T61" fmla="*/ 1542 h 1638"/>
              <a:gd name="T62" fmla="*/ 96 w 1639"/>
              <a:gd name="T63" fmla="*/ 1494 h 1638"/>
              <a:gd name="T64" fmla="*/ 1495 w 1639"/>
              <a:gd name="T65" fmla="*/ 1446 h 1638"/>
              <a:gd name="T66" fmla="*/ 1495 w 1639"/>
              <a:gd name="T67" fmla="*/ 1542 h 1638"/>
              <a:gd name="T68" fmla="*/ 432 w 1639"/>
              <a:gd name="T69" fmla="*/ 678 h 1638"/>
              <a:gd name="T70" fmla="*/ 288 w 1639"/>
              <a:gd name="T71" fmla="*/ 630 h 1638"/>
              <a:gd name="T72" fmla="*/ 432 w 1639"/>
              <a:gd name="T73" fmla="*/ 582 h 1638"/>
              <a:gd name="T74" fmla="*/ 967 w 1639"/>
              <a:gd name="T75" fmla="*/ 432 h 1638"/>
              <a:gd name="T76" fmla="*/ 816 w 1639"/>
              <a:gd name="T77" fmla="*/ 480 h 1638"/>
              <a:gd name="T78" fmla="*/ 816 w 1639"/>
              <a:gd name="T79" fmla="*/ 384 h 1638"/>
              <a:gd name="T80" fmla="*/ 967 w 1639"/>
              <a:gd name="T81" fmla="*/ 432 h 1638"/>
              <a:gd name="T82" fmla="*/ 919 w 1639"/>
              <a:gd name="T83" fmla="*/ 678 h 1638"/>
              <a:gd name="T84" fmla="*/ 768 w 1639"/>
              <a:gd name="T85" fmla="*/ 630 h 1638"/>
              <a:gd name="T86" fmla="*/ 919 w 1639"/>
              <a:gd name="T87" fmla="*/ 582 h 1638"/>
              <a:gd name="T88" fmla="*/ 967 w 1639"/>
              <a:gd name="T89" fmla="*/ 822 h 1638"/>
              <a:gd name="T90" fmla="*/ 816 w 1639"/>
              <a:gd name="T91" fmla="*/ 870 h 1638"/>
              <a:gd name="T92" fmla="*/ 816 w 1639"/>
              <a:gd name="T93" fmla="*/ 774 h 1638"/>
              <a:gd name="T94" fmla="*/ 967 w 1639"/>
              <a:gd name="T95" fmla="*/ 822 h 1638"/>
              <a:gd name="T96" fmla="*/ 919 w 1639"/>
              <a:gd name="T97" fmla="*/ 1062 h 1638"/>
              <a:gd name="T98" fmla="*/ 768 w 1639"/>
              <a:gd name="T99" fmla="*/ 1014 h 1638"/>
              <a:gd name="T100" fmla="*/ 919 w 1639"/>
              <a:gd name="T101" fmla="*/ 966 h 1638"/>
              <a:gd name="T102" fmla="*/ 1351 w 1639"/>
              <a:gd name="T103" fmla="*/ 630 h 1638"/>
              <a:gd name="T104" fmla="*/ 1303 w 1639"/>
              <a:gd name="T105" fmla="*/ 1062 h 1638"/>
              <a:gd name="T106" fmla="*/ 1255 w 1639"/>
              <a:gd name="T107" fmla="*/ 630 h 1638"/>
              <a:gd name="T108" fmla="*/ 1351 w 1639"/>
              <a:gd name="T109" fmla="*/ 630 h 1638"/>
              <a:gd name="T110" fmla="*/ 1303 w 1639"/>
              <a:gd name="T111" fmla="*/ 1254 h 1638"/>
              <a:gd name="T112" fmla="*/ 1303 w 1639"/>
              <a:gd name="T113" fmla="*/ 1158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39" h="1638">
                <a:moveTo>
                  <a:pt x="1543" y="1359"/>
                </a:moveTo>
                <a:cubicBezTo>
                  <a:pt x="1543" y="531"/>
                  <a:pt x="1543" y="531"/>
                  <a:pt x="1543" y="531"/>
                </a:cubicBezTo>
                <a:cubicBezTo>
                  <a:pt x="1543" y="493"/>
                  <a:pt x="1528" y="456"/>
                  <a:pt x="1501" y="429"/>
                </a:cubicBezTo>
                <a:cubicBezTo>
                  <a:pt x="1474" y="400"/>
                  <a:pt x="1437" y="384"/>
                  <a:pt x="1399" y="384"/>
                </a:cubicBezTo>
                <a:cubicBezTo>
                  <a:pt x="1207" y="384"/>
                  <a:pt x="1207" y="384"/>
                  <a:pt x="1207" y="384"/>
                </a:cubicBezTo>
                <a:cubicBezTo>
                  <a:pt x="1190" y="384"/>
                  <a:pt x="1174" y="387"/>
                  <a:pt x="1159" y="392"/>
                </a:cubicBezTo>
                <a:cubicBezTo>
                  <a:pt x="1159" y="144"/>
                  <a:pt x="1159" y="144"/>
                  <a:pt x="1159" y="144"/>
                </a:cubicBezTo>
                <a:cubicBezTo>
                  <a:pt x="1159" y="65"/>
                  <a:pt x="1094" y="0"/>
                  <a:pt x="1015" y="0"/>
                </a:cubicBezTo>
                <a:cubicBezTo>
                  <a:pt x="720" y="0"/>
                  <a:pt x="720" y="0"/>
                  <a:pt x="720" y="0"/>
                </a:cubicBezTo>
                <a:cubicBezTo>
                  <a:pt x="641" y="0"/>
                  <a:pt x="576" y="65"/>
                  <a:pt x="576" y="144"/>
                </a:cubicBezTo>
                <a:cubicBezTo>
                  <a:pt x="576" y="296"/>
                  <a:pt x="576" y="296"/>
                  <a:pt x="576" y="296"/>
                </a:cubicBezTo>
                <a:cubicBezTo>
                  <a:pt x="561" y="291"/>
                  <a:pt x="545" y="288"/>
                  <a:pt x="528" y="288"/>
                </a:cubicBezTo>
                <a:cubicBezTo>
                  <a:pt x="240" y="288"/>
                  <a:pt x="240" y="288"/>
                  <a:pt x="240" y="288"/>
                </a:cubicBezTo>
                <a:cubicBezTo>
                  <a:pt x="161" y="288"/>
                  <a:pt x="96" y="353"/>
                  <a:pt x="96" y="432"/>
                </a:cubicBezTo>
                <a:cubicBezTo>
                  <a:pt x="96" y="1359"/>
                  <a:pt x="96" y="1359"/>
                  <a:pt x="96" y="1359"/>
                </a:cubicBezTo>
                <a:cubicBezTo>
                  <a:pt x="40" y="1378"/>
                  <a:pt x="0" y="1432"/>
                  <a:pt x="0" y="1494"/>
                </a:cubicBezTo>
                <a:cubicBezTo>
                  <a:pt x="0" y="1574"/>
                  <a:pt x="65" y="1638"/>
                  <a:pt x="144" y="1638"/>
                </a:cubicBezTo>
                <a:cubicBezTo>
                  <a:pt x="1495" y="1638"/>
                  <a:pt x="1495" y="1638"/>
                  <a:pt x="1495" y="1638"/>
                </a:cubicBezTo>
                <a:cubicBezTo>
                  <a:pt x="1574" y="1638"/>
                  <a:pt x="1639" y="1574"/>
                  <a:pt x="1639" y="1494"/>
                </a:cubicBezTo>
                <a:cubicBezTo>
                  <a:pt x="1639" y="1432"/>
                  <a:pt x="1598" y="1378"/>
                  <a:pt x="1543" y="1359"/>
                </a:cubicBezTo>
                <a:close/>
                <a:moveTo>
                  <a:pt x="1159" y="531"/>
                </a:moveTo>
                <a:cubicBezTo>
                  <a:pt x="1159" y="504"/>
                  <a:pt x="1181" y="480"/>
                  <a:pt x="1207" y="480"/>
                </a:cubicBezTo>
                <a:cubicBezTo>
                  <a:pt x="1399" y="480"/>
                  <a:pt x="1399" y="480"/>
                  <a:pt x="1399" y="480"/>
                </a:cubicBezTo>
                <a:cubicBezTo>
                  <a:pt x="1424" y="480"/>
                  <a:pt x="1447" y="504"/>
                  <a:pt x="1447" y="531"/>
                </a:cubicBezTo>
                <a:cubicBezTo>
                  <a:pt x="1447" y="1350"/>
                  <a:pt x="1447" y="1350"/>
                  <a:pt x="1447" y="1350"/>
                </a:cubicBezTo>
                <a:cubicBezTo>
                  <a:pt x="1159" y="1350"/>
                  <a:pt x="1159" y="1350"/>
                  <a:pt x="1159" y="1350"/>
                </a:cubicBezTo>
                <a:lnTo>
                  <a:pt x="1159" y="531"/>
                </a:lnTo>
                <a:close/>
                <a:moveTo>
                  <a:pt x="672" y="144"/>
                </a:moveTo>
                <a:cubicBezTo>
                  <a:pt x="672" y="118"/>
                  <a:pt x="694" y="96"/>
                  <a:pt x="720" y="96"/>
                </a:cubicBezTo>
                <a:cubicBezTo>
                  <a:pt x="1015" y="96"/>
                  <a:pt x="1015" y="96"/>
                  <a:pt x="1015" y="96"/>
                </a:cubicBezTo>
                <a:cubicBezTo>
                  <a:pt x="1041" y="96"/>
                  <a:pt x="1063" y="118"/>
                  <a:pt x="1063" y="144"/>
                </a:cubicBezTo>
                <a:cubicBezTo>
                  <a:pt x="1063" y="192"/>
                  <a:pt x="1063" y="192"/>
                  <a:pt x="1063" y="192"/>
                </a:cubicBezTo>
                <a:cubicBezTo>
                  <a:pt x="672" y="192"/>
                  <a:pt x="672" y="192"/>
                  <a:pt x="672" y="192"/>
                </a:cubicBezTo>
                <a:lnTo>
                  <a:pt x="672" y="144"/>
                </a:lnTo>
                <a:close/>
                <a:moveTo>
                  <a:pt x="672" y="288"/>
                </a:moveTo>
                <a:cubicBezTo>
                  <a:pt x="1063" y="288"/>
                  <a:pt x="1063" y="288"/>
                  <a:pt x="1063" y="288"/>
                </a:cubicBezTo>
                <a:cubicBezTo>
                  <a:pt x="1063" y="1158"/>
                  <a:pt x="1063" y="1158"/>
                  <a:pt x="1063" y="1158"/>
                </a:cubicBezTo>
                <a:cubicBezTo>
                  <a:pt x="672" y="1158"/>
                  <a:pt x="672" y="1158"/>
                  <a:pt x="672" y="1158"/>
                </a:cubicBezTo>
                <a:lnTo>
                  <a:pt x="672" y="288"/>
                </a:lnTo>
                <a:close/>
                <a:moveTo>
                  <a:pt x="672" y="1254"/>
                </a:moveTo>
                <a:cubicBezTo>
                  <a:pt x="1063" y="1254"/>
                  <a:pt x="1063" y="1254"/>
                  <a:pt x="1063" y="1254"/>
                </a:cubicBezTo>
                <a:cubicBezTo>
                  <a:pt x="1063" y="1350"/>
                  <a:pt x="1063" y="1350"/>
                  <a:pt x="1063" y="1350"/>
                </a:cubicBezTo>
                <a:cubicBezTo>
                  <a:pt x="672" y="1350"/>
                  <a:pt x="672" y="1350"/>
                  <a:pt x="672" y="1350"/>
                </a:cubicBezTo>
                <a:lnTo>
                  <a:pt x="672" y="1254"/>
                </a:lnTo>
                <a:close/>
                <a:moveTo>
                  <a:pt x="192" y="432"/>
                </a:moveTo>
                <a:cubicBezTo>
                  <a:pt x="192" y="406"/>
                  <a:pt x="214" y="384"/>
                  <a:pt x="240" y="384"/>
                </a:cubicBezTo>
                <a:cubicBezTo>
                  <a:pt x="528" y="384"/>
                  <a:pt x="528" y="384"/>
                  <a:pt x="528" y="384"/>
                </a:cubicBezTo>
                <a:cubicBezTo>
                  <a:pt x="555" y="384"/>
                  <a:pt x="576" y="406"/>
                  <a:pt x="576" y="432"/>
                </a:cubicBezTo>
                <a:cubicBezTo>
                  <a:pt x="576" y="870"/>
                  <a:pt x="576" y="870"/>
                  <a:pt x="576" y="870"/>
                </a:cubicBezTo>
                <a:cubicBezTo>
                  <a:pt x="192" y="870"/>
                  <a:pt x="192" y="870"/>
                  <a:pt x="192" y="870"/>
                </a:cubicBezTo>
                <a:lnTo>
                  <a:pt x="192" y="432"/>
                </a:lnTo>
                <a:close/>
                <a:moveTo>
                  <a:pt x="192" y="966"/>
                </a:moveTo>
                <a:cubicBezTo>
                  <a:pt x="576" y="966"/>
                  <a:pt x="576" y="966"/>
                  <a:pt x="576" y="966"/>
                </a:cubicBezTo>
                <a:cubicBezTo>
                  <a:pt x="576" y="1062"/>
                  <a:pt x="576" y="1062"/>
                  <a:pt x="576" y="1062"/>
                </a:cubicBezTo>
                <a:cubicBezTo>
                  <a:pt x="192" y="1062"/>
                  <a:pt x="192" y="1062"/>
                  <a:pt x="192" y="1062"/>
                </a:cubicBezTo>
                <a:lnTo>
                  <a:pt x="192" y="966"/>
                </a:lnTo>
                <a:close/>
                <a:moveTo>
                  <a:pt x="192" y="1158"/>
                </a:moveTo>
                <a:cubicBezTo>
                  <a:pt x="576" y="1158"/>
                  <a:pt x="576" y="1158"/>
                  <a:pt x="576" y="1158"/>
                </a:cubicBezTo>
                <a:cubicBezTo>
                  <a:pt x="576" y="1350"/>
                  <a:pt x="576" y="1350"/>
                  <a:pt x="576" y="1350"/>
                </a:cubicBezTo>
                <a:cubicBezTo>
                  <a:pt x="192" y="1350"/>
                  <a:pt x="192" y="1350"/>
                  <a:pt x="192" y="1350"/>
                </a:cubicBezTo>
                <a:lnTo>
                  <a:pt x="192" y="1158"/>
                </a:lnTo>
                <a:close/>
                <a:moveTo>
                  <a:pt x="1495" y="1542"/>
                </a:moveTo>
                <a:cubicBezTo>
                  <a:pt x="144" y="1542"/>
                  <a:pt x="144" y="1542"/>
                  <a:pt x="144" y="1542"/>
                </a:cubicBezTo>
                <a:cubicBezTo>
                  <a:pt x="118" y="1542"/>
                  <a:pt x="96" y="1521"/>
                  <a:pt x="96" y="1494"/>
                </a:cubicBezTo>
                <a:cubicBezTo>
                  <a:pt x="96" y="1468"/>
                  <a:pt x="118" y="1446"/>
                  <a:pt x="144" y="1446"/>
                </a:cubicBezTo>
                <a:cubicBezTo>
                  <a:pt x="1495" y="1446"/>
                  <a:pt x="1495" y="1446"/>
                  <a:pt x="1495" y="1446"/>
                </a:cubicBezTo>
                <a:cubicBezTo>
                  <a:pt x="1521" y="1446"/>
                  <a:pt x="1543" y="1468"/>
                  <a:pt x="1543" y="1494"/>
                </a:cubicBezTo>
                <a:cubicBezTo>
                  <a:pt x="1543" y="1521"/>
                  <a:pt x="1521" y="1542"/>
                  <a:pt x="1495" y="1542"/>
                </a:cubicBezTo>
                <a:close/>
                <a:moveTo>
                  <a:pt x="480" y="630"/>
                </a:moveTo>
                <a:cubicBezTo>
                  <a:pt x="480" y="657"/>
                  <a:pt x="459" y="678"/>
                  <a:pt x="432" y="678"/>
                </a:cubicBezTo>
                <a:cubicBezTo>
                  <a:pt x="336" y="678"/>
                  <a:pt x="336" y="678"/>
                  <a:pt x="336" y="678"/>
                </a:cubicBezTo>
                <a:cubicBezTo>
                  <a:pt x="310" y="678"/>
                  <a:pt x="288" y="657"/>
                  <a:pt x="288" y="630"/>
                </a:cubicBezTo>
                <a:cubicBezTo>
                  <a:pt x="288" y="604"/>
                  <a:pt x="310" y="582"/>
                  <a:pt x="336" y="582"/>
                </a:cubicBezTo>
                <a:cubicBezTo>
                  <a:pt x="432" y="582"/>
                  <a:pt x="432" y="582"/>
                  <a:pt x="432" y="582"/>
                </a:cubicBezTo>
                <a:cubicBezTo>
                  <a:pt x="459" y="582"/>
                  <a:pt x="480" y="604"/>
                  <a:pt x="480" y="630"/>
                </a:cubicBezTo>
                <a:close/>
                <a:moveTo>
                  <a:pt x="967" y="432"/>
                </a:moveTo>
                <a:cubicBezTo>
                  <a:pt x="967" y="459"/>
                  <a:pt x="945" y="480"/>
                  <a:pt x="919" y="480"/>
                </a:cubicBezTo>
                <a:cubicBezTo>
                  <a:pt x="816" y="480"/>
                  <a:pt x="816" y="480"/>
                  <a:pt x="816" y="480"/>
                </a:cubicBezTo>
                <a:cubicBezTo>
                  <a:pt x="790" y="480"/>
                  <a:pt x="768" y="459"/>
                  <a:pt x="768" y="432"/>
                </a:cubicBezTo>
                <a:cubicBezTo>
                  <a:pt x="768" y="405"/>
                  <a:pt x="790" y="384"/>
                  <a:pt x="816" y="384"/>
                </a:cubicBezTo>
                <a:cubicBezTo>
                  <a:pt x="919" y="384"/>
                  <a:pt x="919" y="384"/>
                  <a:pt x="919" y="384"/>
                </a:cubicBezTo>
                <a:cubicBezTo>
                  <a:pt x="945" y="384"/>
                  <a:pt x="967" y="405"/>
                  <a:pt x="967" y="432"/>
                </a:cubicBezTo>
                <a:close/>
                <a:moveTo>
                  <a:pt x="967" y="630"/>
                </a:moveTo>
                <a:cubicBezTo>
                  <a:pt x="967" y="657"/>
                  <a:pt x="945" y="678"/>
                  <a:pt x="919" y="678"/>
                </a:cubicBezTo>
                <a:cubicBezTo>
                  <a:pt x="816" y="678"/>
                  <a:pt x="816" y="678"/>
                  <a:pt x="816" y="678"/>
                </a:cubicBezTo>
                <a:cubicBezTo>
                  <a:pt x="790" y="678"/>
                  <a:pt x="768" y="657"/>
                  <a:pt x="768" y="630"/>
                </a:cubicBezTo>
                <a:cubicBezTo>
                  <a:pt x="768" y="604"/>
                  <a:pt x="790" y="582"/>
                  <a:pt x="816" y="582"/>
                </a:cubicBezTo>
                <a:cubicBezTo>
                  <a:pt x="919" y="582"/>
                  <a:pt x="919" y="582"/>
                  <a:pt x="919" y="582"/>
                </a:cubicBezTo>
                <a:cubicBezTo>
                  <a:pt x="945" y="582"/>
                  <a:pt x="967" y="604"/>
                  <a:pt x="967" y="630"/>
                </a:cubicBezTo>
                <a:close/>
                <a:moveTo>
                  <a:pt x="967" y="822"/>
                </a:moveTo>
                <a:cubicBezTo>
                  <a:pt x="967" y="849"/>
                  <a:pt x="945" y="870"/>
                  <a:pt x="919" y="870"/>
                </a:cubicBezTo>
                <a:cubicBezTo>
                  <a:pt x="816" y="870"/>
                  <a:pt x="816" y="870"/>
                  <a:pt x="816" y="870"/>
                </a:cubicBezTo>
                <a:cubicBezTo>
                  <a:pt x="790" y="870"/>
                  <a:pt x="768" y="849"/>
                  <a:pt x="768" y="822"/>
                </a:cubicBezTo>
                <a:cubicBezTo>
                  <a:pt x="768" y="796"/>
                  <a:pt x="790" y="774"/>
                  <a:pt x="816" y="774"/>
                </a:cubicBezTo>
                <a:cubicBezTo>
                  <a:pt x="919" y="774"/>
                  <a:pt x="919" y="774"/>
                  <a:pt x="919" y="774"/>
                </a:cubicBezTo>
                <a:cubicBezTo>
                  <a:pt x="945" y="774"/>
                  <a:pt x="967" y="796"/>
                  <a:pt x="967" y="822"/>
                </a:cubicBezTo>
                <a:close/>
                <a:moveTo>
                  <a:pt x="967" y="1014"/>
                </a:moveTo>
                <a:cubicBezTo>
                  <a:pt x="967" y="1041"/>
                  <a:pt x="945" y="1062"/>
                  <a:pt x="919" y="1062"/>
                </a:cubicBezTo>
                <a:cubicBezTo>
                  <a:pt x="816" y="1062"/>
                  <a:pt x="816" y="1062"/>
                  <a:pt x="816" y="1062"/>
                </a:cubicBezTo>
                <a:cubicBezTo>
                  <a:pt x="790" y="1062"/>
                  <a:pt x="768" y="1041"/>
                  <a:pt x="768" y="1014"/>
                </a:cubicBezTo>
                <a:cubicBezTo>
                  <a:pt x="768" y="988"/>
                  <a:pt x="790" y="966"/>
                  <a:pt x="816" y="966"/>
                </a:cubicBezTo>
                <a:cubicBezTo>
                  <a:pt x="919" y="966"/>
                  <a:pt x="919" y="966"/>
                  <a:pt x="919" y="966"/>
                </a:cubicBezTo>
                <a:cubicBezTo>
                  <a:pt x="945" y="966"/>
                  <a:pt x="967" y="988"/>
                  <a:pt x="967" y="1014"/>
                </a:cubicBezTo>
                <a:close/>
                <a:moveTo>
                  <a:pt x="1351" y="630"/>
                </a:moveTo>
                <a:cubicBezTo>
                  <a:pt x="1351" y="1014"/>
                  <a:pt x="1351" y="1014"/>
                  <a:pt x="1351" y="1014"/>
                </a:cubicBezTo>
                <a:cubicBezTo>
                  <a:pt x="1351" y="1041"/>
                  <a:pt x="1329" y="1062"/>
                  <a:pt x="1303" y="1062"/>
                </a:cubicBezTo>
                <a:cubicBezTo>
                  <a:pt x="1276" y="1062"/>
                  <a:pt x="1255" y="1041"/>
                  <a:pt x="1255" y="1014"/>
                </a:cubicBezTo>
                <a:cubicBezTo>
                  <a:pt x="1255" y="630"/>
                  <a:pt x="1255" y="630"/>
                  <a:pt x="1255" y="630"/>
                </a:cubicBezTo>
                <a:cubicBezTo>
                  <a:pt x="1255" y="604"/>
                  <a:pt x="1276" y="582"/>
                  <a:pt x="1303" y="582"/>
                </a:cubicBezTo>
                <a:cubicBezTo>
                  <a:pt x="1329" y="582"/>
                  <a:pt x="1351" y="604"/>
                  <a:pt x="1351" y="630"/>
                </a:cubicBezTo>
                <a:close/>
                <a:moveTo>
                  <a:pt x="1351" y="1206"/>
                </a:moveTo>
                <a:cubicBezTo>
                  <a:pt x="1351" y="1233"/>
                  <a:pt x="1329" y="1254"/>
                  <a:pt x="1303" y="1254"/>
                </a:cubicBezTo>
                <a:cubicBezTo>
                  <a:pt x="1276" y="1254"/>
                  <a:pt x="1255" y="1233"/>
                  <a:pt x="1255" y="1206"/>
                </a:cubicBezTo>
                <a:cubicBezTo>
                  <a:pt x="1255" y="1180"/>
                  <a:pt x="1276" y="1158"/>
                  <a:pt x="1303" y="1158"/>
                </a:cubicBezTo>
                <a:cubicBezTo>
                  <a:pt x="1329" y="1158"/>
                  <a:pt x="1351" y="1180"/>
                  <a:pt x="1351" y="1206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4" name="Freeform 32"/>
          <p:cNvSpPr>
            <a:spLocks noEditPoints="1"/>
          </p:cNvSpPr>
          <p:nvPr/>
        </p:nvSpPr>
        <p:spPr bwMode="auto">
          <a:xfrm>
            <a:off x="6703485" y="4550737"/>
            <a:ext cx="391067" cy="392387"/>
          </a:xfrm>
          <a:custGeom>
            <a:avLst/>
            <a:gdLst>
              <a:gd name="T0" fmla="*/ 72 w 1632"/>
              <a:gd name="T1" fmla="*/ 901 h 1638"/>
              <a:gd name="T2" fmla="*/ 480 w 1632"/>
              <a:gd name="T3" fmla="*/ 1638 h 1638"/>
              <a:gd name="T4" fmla="*/ 952 w 1632"/>
              <a:gd name="T5" fmla="*/ 1068 h 1638"/>
              <a:gd name="T6" fmla="*/ 720 w 1632"/>
              <a:gd name="T7" fmla="*/ 736 h 1638"/>
              <a:gd name="T8" fmla="*/ 864 w 1632"/>
              <a:gd name="T9" fmla="*/ 144 h 1638"/>
              <a:gd name="T10" fmla="*/ 240 w 1632"/>
              <a:gd name="T11" fmla="*/ 0 h 1638"/>
              <a:gd name="T12" fmla="*/ 240 w 1632"/>
              <a:gd name="T13" fmla="*/ 288 h 1638"/>
              <a:gd name="T14" fmla="*/ 84 w 1632"/>
              <a:gd name="T15" fmla="*/ 882 h 1638"/>
              <a:gd name="T16" fmla="*/ 480 w 1632"/>
              <a:gd name="T17" fmla="*/ 1542 h 1638"/>
              <a:gd name="T18" fmla="*/ 146 w 1632"/>
              <a:gd name="T19" fmla="*/ 964 h 1638"/>
              <a:gd name="T20" fmla="*/ 658 w 1632"/>
              <a:gd name="T21" fmla="*/ 1150 h 1638"/>
              <a:gd name="T22" fmla="*/ 863 w 1632"/>
              <a:gd name="T23" fmla="*/ 1134 h 1638"/>
              <a:gd name="T24" fmla="*/ 192 w 1632"/>
              <a:gd name="T25" fmla="*/ 144 h 1638"/>
              <a:gd name="T26" fmla="*/ 720 w 1632"/>
              <a:gd name="T27" fmla="*/ 96 h 1638"/>
              <a:gd name="T28" fmla="*/ 720 w 1632"/>
              <a:gd name="T29" fmla="*/ 192 h 1638"/>
              <a:gd name="T30" fmla="*/ 192 w 1632"/>
              <a:gd name="T31" fmla="*/ 144 h 1638"/>
              <a:gd name="T32" fmla="*/ 336 w 1632"/>
              <a:gd name="T33" fmla="*/ 764 h 1638"/>
              <a:gd name="T34" fmla="*/ 624 w 1632"/>
              <a:gd name="T35" fmla="*/ 288 h 1638"/>
              <a:gd name="T36" fmla="*/ 528 w 1632"/>
              <a:gd name="T37" fmla="*/ 384 h 1638"/>
              <a:gd name="T38" fmla="*/ 528 w 1632"/>
              <a:gd name="T39" fmla="*/ 480 h 1638"/>
              <a:gd name="T40" fmla="*/ 624 w 1632"/>
              <a:gd name="T41" fmla="*/ 576 h 1638"/>
              <a:gd name="T42" fmla="*/ 480 w 1632"/>
              <a:gd name="T43" fmla="*/ 624 h 1638"/>
              <a:gd name="T44" fmla="*/ 624 w 1632"/>
              <a:gd name="T45" fmla="*/ 672 h 1638"/>
              <a:gd name="T46" fmla="*/ 651 w 1632"/>
              <a:gd name="T47" fmla="*/ 807 h 1638"/>
              <a:gd name="T48" fmla="*/ 461 w 1632"/>
              <a:gd name="T49" fmla="*/ 971 h 1638"/>
              <a:gd name="T50" fmla="*/ 309 w 1632"/>
              <a:gd name="T51" fmla="*/ 807 h 1638"/>
              <a:gd name="T52" fmla="*/ 1536 w 1632"/>
              <a:gd name="T53" fmla="*/ 279 h 1638"/>
              <a:gd name="T54" fmla="*/ 1488 w 1632"/>
              <a:gd name="T55" fmla="*/ 0 h 1638"/>
              <a:gd name="T56" fmla="*/ 960 w 1632"/>
              <a:gd name="T57" fmla="*/ 144 h 1638"/>
              <a:gd name="T58" fmla="*/ 1056 w 1632"/>
              <a:gd name="T59" fmla="*/ 1398 h 1638"/>
              <a:gd name="T60" fmla="*/ 1536 w 1632"/>
              <a:gd name="T61" fmla="*/ 1398 h 1638"/>
              <a:gd name="T62" fmla="*/ 1056 w 1632"/>
              <a:gd name="T63" fmla="*/ 144 h 1638"/>
              <a:gd name="T64" fmla="*/ 1488 w 1632"/>
              <a:gd name="T65" fmla="*/ 96 h 1638"/>
              <a:gd name="T66" fmla="*/ 1488 w 1632"/>
              <a:gd name="T67" fmla="*/ 192 h 1638"/>
              <a:gd name="T68" fmla="*/ 1440 w 1632"/>
              <a:gd name="T69" fmla="*/ 1398 h 1638"/>
              <a:gd name="T70" fmla="*/ 1152 w 1632"/>
              <a:gd name="T71" fmla="*/ 1398 h 1638"/>
              <a:gd name="T72" fmla="*/ 1269 w 1632"/>
              <a:gd name="T73" fmla="*/ 1047 h 1638"/>
              <a:gd name="T74" fmla="*/ 1440 w 1632"/>
              <a:gd name="T75" fmla="*/ 1099 h 1638"/>
              <a:gd name="T76" fmla="*/ 1440 w 1632"/>
              <a:gd name="T77" fmla="*/ 384 h 1638"/>
              <a:gd name="T78" fmla="*/ 1344 w 1632"/>
              <a:gd name="T79" fmla="*/ 432 h 1638"/>
              <a:gd name="T80" fmla="*/ 1440 w 1632"/>
              <a:gd name="T81" fmla="*/ 480 h 1638"/>
              <a:gd name="T82" fmla="*/ 1392 w 1632"/>
              <a:gd name="T83" fmla="*/ 576 h 1638"/>
              <a:gd name="T84" fmla="*/ 1392 w 1632"/>
              <a:gd name="T85" fmla="*/ 672 h 1638"/>
              <a:gd name="T86" fmla="*/ 1440 w 1632"/>
              <a:gd name="T87" fmla="*/ 768 h 1638"/>
              <a:gd name="T88" fmla="*/ 1344 w 1632"/>
              <a:gd name="T89" fmla="*/ 816 h 1638"/>
              <a:gd name="T90" fmla="*/ 1440 w 1632"/>
              <a:gd name="T91" fmla="*/ 864 h 1638"/>
              <a:gd name="T92" fmla="*/ 1323 w 1632"/>
              <a:gd name="T93" fmla="*/ 968 h 1638"/>
              <a:gd name="T94" fmla="*/ 1152 w 1632"/>
              <a:gd name="T95" fmla="*/ 288 h 1638"/>
              <a:gd name="T96" fmla="*/ 1440 w 1632"/>
              <a:gd name="T97" fmla="*/ 384 h 1638"/>
              <a:gd name="T98" fmla="*/ 432 w 1632"/>
              <a:gd name="T99" fmla="*/ 1446 h 1638"/>
              <a:gd name="T100" fmla="*/ 432 w 1632"/>
              <a:gd name="T101" fmla="*/ 1350 h 1638"/>
              <a:gd name="T102" fmla="*/ 384 w 1632"/>
              <a:gd name="T103" fmla="*/ 1206 h 1638"/>
              <a:gd name="T104" fmla="*/ 288 w 1632"/>
              <a:gd name="T105" fmla="*/ 1206 h 1638"/>
              <a:gd name="T106" fmla="*/ 384 w 1632"/>
              <a:gd name="T107" fmla="*/ 1206 h 1638"/>
              <a:gd name="T108" fmla="*/ 624 w 1632"/>
              <a:gd name="T109" fmla="*/ 1350 h 1638"/>
              <a:gd name="T110" fmla="*/ 624 w 1632"/>
              <a:gd name="T111" fmla="*/ 1254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32" h="1638">
                <a:moveTo>
                  <a:pt x="84" y="882"/>
                </a:moveTo>
                <a:cubicBezTo>
                  <a:pt x="78" y="888"/>
                  <a:pt x="74" y="894"/>
                  <a:pt x="72" y="901"/>
                </a:cubicBezTo>
                <a:cubicBezTo>
                  <a:pt x="26" y="976"/>
                  <a:pt x="0" y="1064"/>
                  <a:pt x="0" y="1155"/>
                </a:cubicBezTo>
                <a:cubicBezTo>
                  <a:pt x="0" y="1421"/>
                  <a:pt x="215" y="1638"/>
                  <a:pt x="480" y="1638"/>
                </a:cubicBezTo>
                <a:cubicBezTo>
                  <a:pt x="745" y="1638"/>
                  <a:pt x="960" y="1421"/>
                  <a:pt x="960" y="1155"/>
                </a:cubicBezTo>
                <a:cubicBezTo>
                  <a:pt x="960" y="1125"/>
                  <a:pt x="957" y="1096"/>
                  <a:pt x="952" y="1068"/>
                </a:cubicBezTo>
                <a:cubicBezTo>
                  <a:pt x="952" y="1062"/>
                  <a:pt x="951" y="1056"/>
                  <a:pt x="948" y="1050"/>
                </a:cubicBezTo>
                <a:cubicBezTo>
                  <a:pt x="919" y="919"/>
                  <a:pt x="836" y="803"/>
                  <a:pt x="720" y="736"/>
                </a:cubicBezTo>
                <a:cubicBezTo>
                  <a:pt x="720" y="288"/>
                  <a:pt x="720" y="288"/>
                  <a:pt x="720" y="288"/>
                </a:cubicBezTo>
                <a:cubicBezTo>
                  <a:pt x="799" y="288"/>
                  <a:pt x="864" y="223"/>
                  <a:pt x="864" y="144"/>
                </a:cubicBezTo>
                <a:cubicBezTo>
                  <a:pt x="864" y="64"/>
                  <a:pt x="799" y="0"/>
                  <a:pt x="720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161" y="0"/>
                  <a:pt x="96" y="64"/>
                  <a:pt x="96" y="144"/>
                </a:cubicBezTo>
                <a:cubicBezTo>
                  <a:pt x="96" y="223"/>
                  <a:pt x="161" y="288"/>
                  <a:pt x="240" y="288"/>
                </a:cubicBezTo>
                <a:cubicBezTo>
                  <a:pt x="240" y="736"/>
                  <a:pt x="240" y="736"/>
                  <a:pt x="240" y="736"/>
                </a:cubicBezTo>
                <a:cubicBezTo>
                  <a:pt x="177" y="772"/>
                  <a:pt x="124" y="823"/>
                  <a:pt x="84" y="882"/>
                </a:cubicBezTo>
                <a:close/>
                <a:moveTo>
                  <a:pt x="864" y="1155"/>
                </a:moveTo>
                <a:cubicBezTo>
                  <a:pt x="864" y="1368"/>
                  <a:pt x="692" y="1542"/>
                  <a:pt x="480" y="1542"/>
                </a:cubicBezTo>
                <a:cubicBezTo>
                  <a:pt x="268" y="1542"/>
                  <a:pt x="96" y="1368"/>
                  <a:pt x="96" y="1155"/>
                </a:cubicBezTo>
                <a:cubicBezTo>
                  <a:pt x="96" y="1087"/>
                  <a:pt x="114" y="1021"/>
                  <a:pt x="146" y="964"/>
                </a:cubicBezTo>
                <a:cubicBezTo>
                  <a:pt x="233" y="964"/>
                  <a:pt x="321" y="993"/>
                  <a:pt x="408" y="1051"/>
                </a:cubicBezTo>
                <a:cubicBezTo>
                  <a:pt x="489" y="1105"/>
                  <a:pt x="574" y="1139"/>
                  <a:pt x="658" y="1150"/>
                </a:cubicBezTo>
                <a:cubicBezTo>
                  <a:pt x="679" y="1153"/>
                  <a:pt x="701" y="1154"/>
                  <a:pt x="722" y="1154"/>
                </a:cubicBezTo>
                <a:cubicBezTo>
                  <a:pt x="769" y="1154"/>
                  <a:pt x="816" y="1147"/>
                  <a:pt x="863" y="1134"/>
                </a:cubicBezTo>
                <a:cubicBezTo>
                  <a:pt x="864" y="1141"/>
                  <a:pt x="864" y="1148"/>
                  <a:pt x="864" y="1155"/>
                </a:cubicBezTo>
                <a:close/>
                <a:moveTo>
                  <a:pt x="192" y="144"/>
                </a:moveTo>
                <a:cubicBezTo>
                  <a:pt x="192" y="117"/>
                  <a:pt x="213" y="96"/>
                  <a:pt x="240" y="96"/>
                </a:cubicBezTo>
                <a:cubicBezTo>
                  <a:pt x="720" y="96"/>
                  <a:pt x="720" y="96"/>
                  <a:pt x="720" y="96"/>
                </a:cubicBezTo>
                <a:cubicBezTo>
                  <a:pt x="746" y="96"/>
                  <a:pt x="768" y="117"/>
                  <a:pt x="768" y="144"/>
                </a:cubicBezTo>
                <a:cubicBezTo>
                  <a:pt x="768" y="170"/>
                  <a:pt x="746" y="192"/>
                  <a:pt x="720" y="192"/>
                </a:cubicBezTo>
                <a:cubicBezTo>
                  <a:pt x="240" y="192"/>
                  <a:pt x="240" y="192"/>
                  <a:pt x="240" y="192"/>
                </a:cubicBezTo>
                <a:cubicBezTo>
                  <a:pt x="213" y="192"/>
                  <a:pt x="192" y="170"/>
                  <a:pt x="192" y="144"/>
                </a:cubicBezTo>
                <a:close/>
                <a:moveTo>
                  <a:pt x="309" y="807"/>
                </a:moveTo>
                <a:cubicBezTo>
                  <a:pt x="326" y="799"/>
                  <a:pt x="336" y="783"/>
                  <a:pt x="336" y="764"/>
                </a:cubicBezTo>
                <a:cubicBezTo>
                  <a:pt x="336" y="288"/>
                  <a:pt x="336" y="288"/>
                  <a:pt x="336" y="288"/>
                </a:cubicBezTo>
                <a:cubicBezTo>
                  <a:pt x="624" y="288"/>
                  <a:pt x="624" y="288"/>
                  <a:pt x="624" y="288"/>
                </a:cubicBezTo>
                <a:cubicBezTo>
                  <a:pt x="624" y="384"/>
                  <a:pt x="624" y="384"/>
                  <a:pt x="624" y="384"/>
                </a:cubicBezTo>
                <a:cubicBezTo>
                  <a:pt x="528" y="384"/>
                  <a:pt x="528" y="384"/>
                  <a:pt x="528" y="384"/>
                </a:cubicBezTo>
                <a:cubicBezTo>
                  <a:pt x="501" y="384"/>
                  <a:pt x="480" y="405"/>
                  <a:pt x="480" y="432"/>
                </a:cubicBezTo>
                <a:cubicBezTo>
                  <a:pt x="480" y="458"/>
                  <a:pt x="501" y="480"/>
                  <a:pt x="528" y="480"/>
                </a:cubicBezTo>
                <a:cubicBezTo>
                  <a:pt x="624" y="480"/>
                  <a:pt x="624" y="480"/>
                  <a:pt x="624" y="480"/>
                </a:cubicBezTo>
                <a:cubicBezTo>
                  <a:pt x="624" y="576"/>
                  <a:pt x="624" y="576"/>
                  <a:pt x="624" y="576"/>
                </a:cubicBezTo>
                <a:cubicBezTo>
                  <a:pt x="528" y="576"/>
                  <a:pt x="528" y="576"/>
                  <a:pt x="528" y="576"/>
                </a:cubicBezTo>
                <a:cubicBezTo>
                  <a:pt x="501" y="576"/>
                  <a:pt x="480" y="597"/>
                  <a:pt x="480" y="624"/>
                </a:cubicBezTo>
                <a:cubicBezTo>
                  <a:pt x="480" y="650"/>
                  <a:pt x="501" y="672"/>
                  <a:pt x="528" y="672"/>
                </a:cubicBezTo>
                <a:cubicBezTo>
                  <a:pt x="624" y="672"/>
                  <a:pt x="624" y="672"/>
                  <a:pt x="624" y="672"/>
                </a:cubicBezTo>
                <a:cubicBezTo>
                  <a:pt x="624" y="764"/>
                  <a:pt x="624" y="764"/>
                  <a:pt x="624" y="764"/>
                </a:cubicBezTo>
                <a:cubicBezTo>
                  <a:pt x="624" y="783"/>
                  <a:pt x="634" y="799"/>
                  <a:pt x="651" y="807"/>
                </a:cubicBezTo>
                <a:cubicBezTo>
                  <a:pt x="745" y="854"/>
                  <a:pt x="815" y="939"/>
                  <a:pt x="846" y="1038"/>
                </a:cubicBezTo>
                <a:cubicBezTo>
                  <a:pt x="718" y="1079"/>
                  <a:pt x="589" y="1056"/>
                  <a:pt x="461" y="971"/>
                </a:cubicBezTo>
                <a:cubicBezTo>
                  <a:pt x="381" y="918"/>
                  <a:pt x="299" y="885"/>
                  <a:pt x="216" y="873"/>
                </a:cubicBezTo>
                <a:cubicBezTo>
                  <a:pt x="244" y="847"/>
                  <a:pt x="275" y="825"/>
                  <a:pt x="309" y="807"/>
                </a:cubicBezTo>
                <a:close/>
                <a:moveTo>
                  <a:pt x="1536" y="1398"/>
                </a:moveTo>
                <a:cubicBezTo>
                  <a:pt x="1536" y="279"/>
                  <a:pt x="1536" y="279"/>
                  <a:pt x="1536" y="279"/>
                </a:cubicBezTo>
                <a:cubicBezTo>
                  <a:pt x="1592" y="259"/>
                  <a:pt x="1632" y="206"/>
                  <a:pt x="1632" y="144"/>
                </a:cubicBezTo>
                <a:cubicBezTo>
                  <a:pt x="1632" y="64"/>
                  <a:pt x="1567" y="0"/>
                  <a:pt x="1488" y="0"/>
                </a:cubicBezTo>
                <a:cubicBezTo>
                  <a:pt x="1104" y="0"/>
                  <a:pt x="1104" y="0"/>
                  <a:pt x="1104" y="0"/>
                </a:cubicBezTo>
                <a:cubicBezTo>
                  <a:pt x="1025" y="0"/>
                  <a:pt x="960" y="64"/>
                  <a:pt x="960" y="144"/>
                </a:cubicBezTo>
                <a:cubicBezTo>
                  <a:pt x="960" y="206"/>
                  <a:pt x="1000" y="259"/>
                  <a:pt x="1056" y="279"/>
                </a:cubicBezTo>
                <a:cubicBezTo>
                  <a:pt x="1056" y="1398"/>
                  <a:pt x="1056" y="1398"/>
                  <a:pt x="1056" y="1398"/>
                </a:cubicBezTo>
                <a:cubicBezTo>
                  <a:pt x="1056" y="1530"/>
                  <a:pt x="1164" y="1638"/>
                  <a:pt x="1296" y="1638"/>
                </a:cubicBezTo>
                <a:cubicBezTo>
                  <a:pt x="1428" y="1638"/>
                  <a:pt x="1536" y="1530"/>
                  <a:pt x="1536" y="1398"/>
                </a:cubicBezTo>
                <a:close/>
                <a:moveTo>
                  <a:pt x="1104" y="192"/>
                </a:moveTo>
                <a:cubicBezTo>
                  <a:pt x="1077" y="192"/>
                  <a:pt x="1056" y="170"/>
                  <a:pt x="1056" y="144"/>
                </a:cubicBezTo>
                <a:cubicBezTo>
                  <a:pt x="1056" y="117"/>
                  <a:pt x="1077" y="96"/>
                  <a:pt x="1104" y="96"/>
                </a:cubicBezTo>
                <a:cubicBezTo>
                  <a:pt x="1488" y="96"/>
                  <a:pt x="1488" y="96"/>
                  <a:pt x="1488" y="96"/>
                </a:cubicBezTo>
                <a:cubicBezTo>
                  <a:pt x="1514" y="96"/>
                  <a:pt x="1536" y="117"/>
                  <a:pt x="1536" y="144"/>
                </a:cubicBezTo>
                <a:cubicBezTo>
                  <a:pt x="1536" y="170"/>
                  <a:pt x="1514" y="192"/>
                  <a:pt x="1488" y="192"/>
                </a:cubicBezTo>
                <a:lnTo>
                  <a:pt x="1104" y="192"/>
                </a:lnTo>
                <a:close/>
                <a:moveTo>
                  <a:pt x="1440" y="1398"/>
                </a:moveTo>
                <a:cubicBezTo>
                  <a:pt x="1440" y="1477"/>
                  <a:pt x="1375" y="1542"/>
                  <a:pt x="1296" y="1542"/>
                </a:cubicBezTo>
                <a:cubicBezTo>
                  <a:pt x="1217" y="1542"/>
                  <a:pt x="1152" y="1477"/>
                  <a:pt x="1152" y="1398"/>
                </a:cubicBezTo>
                <a:cubicBezTo>
                  <a:pt x="1152" y="1012"/>
                  <a:pt x="1152" y="1012"/>
                  <a:pt x="1152" y="1012"/>
                </a:cubicBezTo>
                <a:cubicBezTo>
                  <a:pt x="1193" y="1012"/>
                  <a:pt x="1234" y="1024"/>
                  <a:pt x="1269" y="1047"/>
                </a:cubicBezTo>
                <a:cubicBezTo>
                  <a:pt x="1320" y="1082"/>
                  <a:pt x="1379" y="1099"/>
                  <a:pt x="1439" y="1099"/>
                </a:cubicBezTo>
                <a:cubicBezTo>
                  <a:pt x="1440" y="1099"/>
                  <a:pt x="1440" y="1099"/>
                  <a:pt x="1440" y="1099"/>
                </a:cubicBezTo>
                <a:lnTo>
                  <a:pt x="1440" y="1398"/>
                </a:lnTo>
                <a:close/>
                <a:moveTo>
                  <a:pt x="1440" y="384"/>
                </a:moveTo>
                <a:cubicBezTo>
                  <a:pt x="1392" y="384"/>
                  <a:pt x="1392" y="384"/>
                  <a:pt x="1392" y="384"/>
                </a:cubicBezTo>
                <a:cubicBezTo>
                  <a:pt x="1365" y="384"/>
                  <a:pt x="1344" y="405"/>
                  <a:pt x="1344" y="432"/>
                </a:cubicBezTo>
                <a:cubicBezTo>
                  <a:pt x="1344" y="458"/>
                  <a:pt x="1365" y="480"/>
                  <a:pt x="1392" y="480"/>
                </a:cubicBezTo>
                <a:cubicBezTo>
                  <a:pt x="1440" y="480"/>
                  <a:pt x="1440" y="480"/>
                  <a:pt x="1440" y="480"/>
                </a:cubicBezTo>
                <a:cubicBezTo>
                  <a:pt x="1440" y="576"/>
                  <a:pt x="1440" y="576"/>
                  <a:pt x="1440" y="576"/>
                </a:cubicBezTo>
                <a:cubicBezTo>
                  <a:pt x="1392" y="576"/>
                  <a:pt x="1392" y="576"/>
                  <a:pt x="1392" y="576"/>
                </a:cubicBezTo>
                <a:cubicBezTo>
                  <a:pt x="1365" y="576"/>
                  <a:pt x="1344" y="597"/>
                  <a:pt x="1344" y="624"/>
                </a:cubicBezTo>
                <a:cubicBezTo>
                  <a:pt x="1344" y="650"/>
                  <a:pt x="1365" y="672"/>
                  <a:pt x="1392" y="672"/>
                </a:cubicBezTo>
                <a:cubicBezTo>
                  <a:pt x="1440" y="672"/>
                  <a:pt x="1440" y="672"/>
                  <a:pt x="1440" y="672"/>
                </a:cubicBezTo>
                <a:cubicBezTo>
                  <a:pt x="1440" y="768"/>
                  <a:pt x="1440" y="768"/>
                  <a:pt x="1440" y="768"/>
                </a:cubicBezTo>
                <a:cubicBezTo>
                  <a:pt x="1392" y="768"/>
                  <a:pt x="1392" y="768"/>
                  <a:pt x="1392" y="768"/>
                </a:cubicBezTo>
                <a:cubicBezTo>
                  <a:pt x="1365" y="768"/>
                  <a:pt x="1344" y="789"/>
                  <a:pt x="1344" y="816"/>
                </a:cubicBezTo>
                <a:cubicBezTo>
                  <a:pt x="1344" y="842"/>
                  <a:pt x="1365" y="864"/>
                  <a:pt x="1392" y="864"/>
                </a:cubicBezTo>
                <a:cubicBezTo>
                  <a:pt x="1440" y="864"/>
                  <a:pt x="1440" y="864"/>
                  <a:pt x="1440" y="864"/>
                </a:cubicBezTo>
                <a:cubicBezTo>
                  <a:pt x="1440" y="1003"/>
                  <a:pt x="1440" y="1003"/>
                  <a:pt x="1440" y="1003"/>
                </a:cubicBezTo>
                <a:cubicBezTo>
                  <a:pt x="1398" y="1003"/>
                  <a:pt x="1358" y="991"/>
                  <a:pt x="1323" y="968"/>
                </a:cubicBezTo>
                <a:cubicBezTo>
                  <a:pt x="1271" y="933"/>
                  <a:pt x="1212" y="916"/>
                  <a:pt x="1152" y="916"/>
                </a:cubicBezTo>
                <a:cubicBezTo>
                  <a:pt x="1152" y="288"/>
                  <a:pt x="1152" y="288"/>
                  <a:pt x="1152" y="288"/>
                </a:cubicBezTo>
                <a:cubicBezTo>
                  <a:pt x="1440" y="288"/>
                  <a:pt x="1440" y="288"/>
                  <a:pt x="1440" y="288"/>
                </a:cubicBezTo>
                <a:lnTo>
                  <a:pt x="1440" y="384"/>
                </a:lnTo>
                <a:close/>
                <a:moveTo>
                  <a:pt x="480" y="1398"/>
                </a:moveTo>
                <a:cubicBezTo>
                  <a:pt x="480" y="1424"/>
                  <a:pt x="458" y="1446"/>
                  <a:pt x="432" y="1446"/>
                </a:cubicBezTo>
                <a:cubicBezTo>
                  <a:pt x="405" y="1446"/>
                  <a:pt x="384" y="1424"/>
                  <a:pt x="384" y="1398"/>
                </a:cubicBezTo>
                <a:cubicBezTo>
                  <a:pt x="384" y="1371"/>
                  <a:pt x="405" y="1350"/>
                  <a:pt x="432" y="1350"/>
                </a:cubicBezTo>
                <a:cubicBezTo>
                  <a:pt x="458" y="1350"/>
                  <a:pt x="480" y="1371"/>
                  <a:pt x="480" y="1398"/>
                </a:cubicBezTo>
                <a:close/>
                <a:moveTo>
                  <a:pt x="384" y="1206"/>
                </a:moveTo>
                <a:cubicBezTo>
                  <a:pt x="384" y="1232"/>
                  <a:pt x="362" y="1254"/>
                  <a:pt x="336" y="1254"/>
                </a:cubicBezTo>
                <a:cubicBezTo>
                  <a:pt x="309" y="1254"/>
                  <a:pt x="288" y="1232"/>
                  <a:pt x="288" y="1206"/>
                </a:cubicBezTo>
                <a:cubicBezTo>
                  <a:pt x="288" y="1179"/>
                  <a:pt x="309" y="1158"/>
                  <a:pt x="336" y="1158"/>
                </a:cubicBezTo>
                <a:cubicBezTo>
                  <a:pt x="362" y="1158"/>
                  <a:pt x="384" y="1179"/>
                  <a:pt x="384" y="1206"/>
                </a:cubicBezTo>
                <a:close/>
                <a:moveTo>
                  <a:pt x="672" y="1302"/>
                </a:moveTo>
                <a:cubicBezTo>
                  <a:pt x="672" y="1328"/>
                  <a:pt x="650" y="1350"/>
                  <a:pt x="624" y="1350"/>
                </a:cubicBezTo>
                <a:cubicBezTo>
                  <a:pt x="597" y="1350"/>
                  <a:pt x="576" y="1328"/>
                  <a:pt x="576" y="1302"/>
                </a:cubicBezTo>
                <a:cubicBezTo>
                  <a:pt x="576" y="1275"/>
                  <a:pt x="597" y="1254"/>
                  <a:pt x="624" y="1254"/>
                </a:cubicBezTo>
                <a:cubicBezTo>
                  <a:pt x="650" y="1254"/>
                  <a:pt x="672" y="1275"/>
                  <a:pt x="672" y="130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5" name="Freeform 6"/>
          <p:cNvSpPr>
            <a:spLocks noEditPoints="1"/>
          </p:cNvSpPr>
          <p:nvPr/>
        </p:nvSpPr>
        <p:spPr bwMode="auto">
          <a:xfrm>
            <a:off x="7466641" y="1860085"/>
            <a:ext cx="321951" cy="392681"/>
          </a:xfrm>
          <a:custGeom>
            <a:avLst/>
            <a:gdLst>
              <a:gd name="T0" fmla="*/ 1200 w 1344"/>
              <a:gd name="T1" fmla="*/ 1639 h 1639"/>
              <a:gd name="T2" fmla="*/ 1344 w 1344"/>
              <a:gd name="T3" fmla="*/ 144 h 1639"/>
              <a:gd name="T4" fmla="*/ 48 w 1344"/>
              <a:gd name="T5" fmla="*/ 0 h 1639"/>
              <a:gd name="T6" fmla="*/ 0 w 1344"/>
              <a:gd name="T7" fmla="*/ 1591 h 1639"/>
              <a:gd name="T8" fmla="*/ 1056 w 1344"/>
              <a:gd name="T9" fmla="*/ 96 h 1639"/>
              <a:gd name="T10" fmla="*/ 1248 w 1344"/>
              <a:gd name="T11" fmla="*/ 144 h 1639"/>
              <a:gd name="T12" fmla="*/ 1056 w 1344"/>
              <a:gd name="T13" fmla="*/ 576 h 1639"/>
              <a:gd name="T14" fmla="*/ 1056 w 1344"/>
              <a:gd name="T15" fmla="*/ 672 h 1639"/>
              <a:gd name="T16" fmla="*/ 1248 w 1344"/>
              <a:gd name="T17" fmla="*/ 960 h 1639"/>
              <a:gd name="T18" fmla="*/ 1056 w 1344"/>
              <a:gd name="T19" fmla="*/ 672 h 1639"/>
              <a:gd name="T20" fmla="*/ 1248 w 1344"/>
              <a:gd name="T21" fmla="*/ 1056 h 1639"/>
              <a:gd name="T22" fmla="*/ 1200 w 1344"/>
              <a:gd name="T23" fmla="*/ 1543 h 1639"/>
              <a:gd name="T24" fmla="*/ 1056 w 1344"/>
              <a:gd name="T25" fmla="*/ 1056 h 1639"/>
              <a:gd name="T26" fmla="*/ 960 w 1344"/>
              <a:gd name="T27" fmla="*/ 96 h 1639"/>
              <a:gd name="T28" fmla="*/ 864 w 1344"/>
              <a:gd name="T29" fmla="*/ 1543 h 1639"/>
              <a:gd name="T30" fmla="*/ 288 w 1344"/>
              <a:gd name="T31" fmla="*/ 96 h 1639"/>
              <a:gd name="T32" fmla="*/ 480 w 1344"/>
              <a:gd name="T33" fmla="*/ 288 h 1639"/>
              <a:gd name="T34" fmla="*/ 384 w 1344"/>
              <a:gd name="T35" fmla="*/ 192 h 1639"/>
              <a:gd name="T36" fmla="*/ 288 w 1344"/>
              <a:gd name="T37" fmla="*/ 288 h 1639"/>
              <a:gd name="T38" fmla="*/ 96 w 1344"/>
              <a:gd name="T39" fmla="*/ 96 h 1639"/>
              <a:gd name="T40" fmla="*/ 192 w 1344"/>
              <a:gd name="T41" fmla="*/ 432 h 1639"/>
              <a:gd name="T42" fmla="*/ 278 w 1344"/>
              <a:gd name="T43" fmla="*/ 461 h 1639"/>
              <a:gd name="T44" fmla="*/ 489 w 1344"/>
              <a:gd name="T45" fmla="*/ 461 h 1639"/>
              <a:gd name="T46" fmla="*/ 543 w 1344"/>
              <a:gd name="T47" fmla="*/ 478 h 1639"/>
              <a:gd name="T48" fmla="*/ 576 w 1344"/>
              <a:gd name="T49" fmla="*/ 96 h 1639"/>
              <a:gd name="T50" fmla="*/ 768 w 1344"/>
              <a:gd name="T51" fmla="*/ 576 h 1639"/>
              <a:gd name="T52" fmla="*/ 96 w 1344"/>
              <a:gd name="T53" fmla="*/ 96 h 1639"/>
              <a:gd name="T54" fmla="*/ 768 w 1344"/>
              <a:gd name="T55" fmla="*/ 672 h 1639"/>
              <a:gd name="T56" fmla="*/ 96 w 1344"/>
              <a:gd name="T57" fmla="*/ 960 h 1639"/>
              <a:gd name="T58" fmla="*/ 96 w 1344"/>
              <a:gd name="T59" fmla="*/ 1056 h 1639"/>
              <a:gd name="T60" fmla="*/ 768 w 1344"/>
              <a:gd name="T61" fmla="*/ 1543 h 1639"/>
              <a:gd name="T62" fmla="*/ 96 w 1344"/>
              <a:gd name="T63" fmla="*/ 1056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44" h="1639">
                <a:moveTo>
                  <a:pt x="48" y="1639"/>
                </a:moveTo>
                <a:cubicBezTo>
                  <a:pt x="1200" y="1639"/>
                  <a:pt x="1200" y="1639"/>
                  <a:pt x="1200" y="1639"/>
                </a:cubicBezTo>
                <a:cubicBezTo>
                  <a:pt x="1279" y="1639"/>
                  <a:pt x="1344" y="1574"/>
                  <a:pt x="1344" y="1495"/>
                </a:cubicBezTo>
                <a:cubicBezTo>
                  <a:pt x="1344" y="144"/>
                  <a:pt x="1344" y="144"/>
                  <a:pt x="1344" y="144"/>
                </a:cubicBezTo>
                <a:cubicBezTo>
                  <a:pt x="1344" y="65"/>
                  <a:pt x="1279" y="0"/>
                  <a:pt x="1200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21" y="0"/>
                  <a:pt x="0" y="22"/>
                  <a:pt x="0" y="48"/>
                </a:cubicBezTo>
                <a:cubicBezTo>
                  <a:pt x="0" y="1591"/>
                  <a:pt x="0" y="1591"/>
                  <a:pt x="0" y="1591"/>
                </a:cubicBezTo>
                <a:cubicBezTo>
                  <a:pt x="0" y="1617"/>
                  <a:pt x="21" y="1639"/>
                  <a:pt x="48" y="1639"/>
                </a:cubicBezTo>
                <a:close/>
                <a:moveTo>
                  <a:pt x="1056" y="96"/>
                </a:moveTo>
                <a:cubicBezTo>
                  <a:pt x="1200" y="96"/>
                  <a:pt x="1200" y="96"/>
                  <a:pt x="1200" y="96"/>
                </a:cubicBezTo>
                <a:cubicBezTo>
                  <a:pt x="1226" y="96"/>
                  <a:pt x="1248" y="118"/>
                  <a:pt x="1248" y="144"/>
                </a:cubicBezTo>
                <a:cubicBezTo>
                  <a:pt x="1248" y="576"/>
                  <a:pt x="1248" y="576"/>
                  <a:pt x="1248" y="576"/>
                </a:cubicBezTo>
                <a:cubicBezTo>
                  <a:pt x="1056" y="576"/>
                  <a:pt x="1056" y="576"/>
                  <a:pt x="1056" y="576"/>
                </a:cubicBezTo>
                <a:lnTo>
                  <a:pt x="1056" y="96"/>
                </a:lnTo>
                <a:close/>
                <a:moveTo>
                  <a:pt x="1056" y="672"/>
                </a:moveTo>
                <a:cubicBezTo>
                  <a:pt x="1248" y="672"/>
                  <a:pt x="1248" y="672"/>
                  <a:pt x="1248" y="672"/>
                </a:cubicBezTo>
                <a:cubicBezTo>
                  <a:pt x="1248" y="960"/>
                  <a:pt x="1248" y="960"/>
                  <a:pt x="1248" y="960"/>
                </a:cubicBezTo>
                <a:cubicBezTo>
                  <a:pt x="1056" y="960"/>
                  <a:pt x="1056" y="960"/>
                  <a:pt x="1056" y="960"/>
                </a:cubicBezTo>
                <a:lnTo>
                  <a:pt x="1056" y="672"/>
                </a:lnTo>
                <a:close/>
                <a:moveTo>
                  <a:pt x="1056" y="1056"/>
                </a:moveTo>
                <a:cubicBezTo>
                  <a:pt x="1248" y="1056"/>
                  <a:pt x="1248" y="1056"/>
                  <a:pt x="1248" y="1056"/>
                </a:cubicBezTo>
                <a:cubicBezTo>
                  <a:pt x="1248" y="1495"/>
                  <a:pt x="1248" y="1495"/>
                  <a:pt x="1248" y="1495"/>
                </a:cubicBezTo>
                <a:cubicBezTo>
                  <a:pt x="1248" y="1521"/>
                  <a:pt x="1226" y="1543"/>
                  <a:pt x="1200" y="1543"/>
                </a:cubicBezTo>
                <a:cubicBezTo>
                  <a:pt x="1056" y="1543"/>
                  <a:pt x="1056" y="1543"/>
                  <a:pt x="1056" y="1543"/>
                </a:cubicBezTo>
                <a:lnTo>
                  <a:pt x="1056" y="1056"/>
                </a:lnTo>
                <a:close/>
                <a:moveTo>
                  <a:pt x="864" y="96"/>
                </a:moveTo>
                <a:cubicBezTo>
                  <a:pt x="960" y="96"/>
                  <a:pt x="960" y="96"/>
                  <a:pt x="960" y="96"/>
                </a:cubicBezTo>
                <a:cubicBezTo>
                  <a:pt x="960" y="1543"/>
                  <a:pt x="960" y="1543"/>
                  <a:pt x="960" y="1543"/>
                </a:cubicBezTo>
                <a:cubicBezTo>
                  <a:pt x="864" y="1543"/>
                  <a:pt x="864" y="1543"/>
                  <a:pt x="864" y="1543"/>
                </a:cubicBezTo>
                <a:lnTo>
                  <a:pt x="864" y="96"/>
                </a:lnTo>
                <a:close/>
                <a:moveTo>
                  <a:pt x="288" y="96"/>
                </a:moveTo>
                <a:cubicBezTo>
                  <a:pt x="480" y="96"/>
                  <a:pt x="480" y="96"/>
                  <a:pt x="480" y="96"/>
                </a:cubicBezTo>
                <a:cubicBezTo>
                  <a:pt x="480" y="288"/>
                  <a:pt x="480" y="288"/>
                  <a:pt x="480" y="288"/>
                </a:cubicBezTo>
                <a:cubicBezTo>
                  <a:pt x="422" y="212"/>
                  <a:pt x="422" y="212"/>
                  <a:pt x="422" y="212"/>
                </a:cubicBezTo>
                <a:cubicBezTo>
                  <a:pt x="413" y="200"/>
                  <a:pt x="399" y="192"/>
                  <a:pt x="384" y="192"/>
                </a:cubicBezTo>
                <a:cubicBezTo>
                  <a:pt x="368" y="192"/>
                  <a:pt x="354" y="200"/>
                  <a:pt x="345" y="212"/>
                </a:cubicBezTo>
                <a:cubicBezTo>
                  <a:pt x="288" y="288"/>
                  <a:pt x="288" y="288"/>
                  <a:pt x="288" y="288"/>
                </a:cubicBezTo>
                <a:lnTo>
                  <a:pt x="288" y="96"/>
                </a:lnTo>
                <a:close/>
                <a:moveTo>
                  <a:pt x="96" y="96"/>
                </a:moveTo>
                <a:cubicBezTo>
                  <a:pt x="192" y="96"/>
                  <a:pt x="192" y="96"/>
                  <a:pt x="192" y="96"/>
                </a:cubicBezTo>
                <a:cubicBezTo>
                  <a:pt x="192" y="432"/>
                  <a:pt x="192" y="432"/>
                  <a:pt x="192" y="432"/>
                </a:cubicBezTo>
                <a:cubicBezTo>
                  <a:pt x="192" y="453"/>
                  <a:pt x="205" y="471"/>
                  <a:pt x="224" y="478"/>
                </a:cubicBezTo>
                <a:cubicBezTo>
                  <a:pt x="244" y="485"/>
                  <a:pt x="266" y="478"/>
                  <a:pt x="278" y="461"/>
                </a:cubicBezTo>
                <a:cubicBezTo>
                  <a:pt x="384" y="320"/>
                  <a:pt x="384" y="320"/>
                  <a:pt x="384" y="320"/>
                </a:cubicBezTo>
                <a:cubicBezTo>
                  <a:pt x="489" y="461"/>
                  <a:pt x="489" y="461"/>
                  <a:pt x="489" y="461"/>
                </a:cubicBezTo>
                <a:cubicBezTo>
                  <a:pt x="498" y="474"/>
                  <a:pt x="513" y="480"/>
                  <a:pt x="528" y="480"/>
                </a:cubicBezTo>
                <a:cubicBezTo>
                  <a:pt x="533" y="480"/>
                  <a:pt x="538" y="480"/>
                  <a:pt x="543" y="478"/>
                </a:cubicBezTo>
                <a:cubicBezTo>
                  <a:pt x="562" y="471"/>
                  <a:pt x="576" y="453"/>
                  <a:pt x="576" y="432"/>
                </a:cubicBezTo>
                <a:cubicBezTo>
                  <a:pt x="576" y="96"/>
                  <a:pt x="576" y="96"/>
                  <a:pt x="576" y="96"/>
                </a:cubicBezTo>
                <a:cubicBezTo>
                  <a:pt x="768" y="96"/>
                  <a:pt x="768" y="96"/>
                  <a:pt x="768" y="96"/>
                </a:cubicBezTo>
                <a:cubicBezTo>
                  <a:pt x="768" y="576"/>
                  <a:pt x="768" y="576"/>
                  <a:pt x="768" y="576"/>
                </a:cubicBezTo>
                <a:cubicBezTo>
                  <a:pt x="96" y="576"/>
                  <a:pt x="96" y="576"/>
                  <a:pt x="96" y="576"/>
                </a:cubicBezTo>
                <a:lnTo>
                  <a:pt x="96" y="96"/>
                </a:lnTo>
                <a:close/>
                <a:moveTo>
                  <a:pt x="96" y="672"/>
                </a:moveTo>
                <a:cubicBezTo>
                  <a:pt x="768" y="672"/>
                  <a:pt x="768" y="672"/>
                  <a:pt x="768" y="672"/>
                </a:cubicBezTo>
                <a:cubicBezTo>
                  <a:pt x="768" y="960"/>
                  <a:pt x="768" y="960"/>
                  <a:pt x="768" y="960"/>
                </a:cubicBezTo>
                <a:cubicBezTo>
                  <a:pt x="96" y="960"/>
                  <a:pt x="96" y="960"/>
                  <a:pt x="96" y="960"/>
                </a:cubicBezTo>
                <a:lnTo>
                  <a:pt x="96" y="672"/>
                </a:lnTo>
                <a:close/>
                <a:moveTo>
                  <a:pt x="96" y="1056"/>
                </a:moveTo>
                <a:cubicBezTo>
                  <a:pt x="768" y="1056"/>
                  <a:pt x="768" y="1056"/>
                  <a:pt x="768" y="1056"/>
                </a:cubicBezTo>
                <a:cubicBezTo>
                  <a:pt x="768" y="1543"/>
                  <a:pt x="768" y="1543"/>
                  <a:pt x="768" y="1543"/>
                </a:cubicBezTo>
                <a:cubicBezTo>
                  <a:pt x="96" y="1543"/>
                  <a:pt x="96" y="1543"/>
                  <a:pt x="96" y="1543"/>
                </a:cubicBezTo>
                <a:lnTo>
                  <a:pt x="96" y="105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6" name="Freeform 13"/>
          <p:cNvSpPr>
            <a:spLocks noEditPoints="1"/>
          </p:cNvSpPr>
          <p:nvPr/>
        </p:nvSpPr>
        <p:spPr bwMode="auto">
          <a:xfrm>
            <a:off x="7487992" y="2498124"/>
            <a:ext cx="279249" cy="398257"/>
          </a:xfrm>
          <a:custGeom>
            <a:avLst/>
            <a:gdLst>
              <a:gd name="T0" fmla="*/ 733 w 1165"/>
              <a:gd name="T1" fmla="*/ 1462 h 1662"/>
              <a:gd name="T2" fmla="*/ 900 w 1165"/>
              <a:gd name="T3" fmla="*/ 1090 h 1662"/>
              <a:gd name="T4" fmla="*/ 465 w 1165"/>
              <a:gd name="T5" fmla="*/ 37 h 1662"/>
              <a:gd name="T6" fmla="*/ 275 w 1165"/>
              <a:gd name="T7" fmla="*/ 1089 h 1662"/>
              <a:gd name="T8" fmla="*/ 445 w 1165"/>
              <a:gd name="T9" fmla="*/ 1462 h 1662"/>
              <a:gd name="T10" fmla="*/ 589 w 1165"/>
              <a:gd name="T11" fmla="*/ 1566 h 1662"/>
              <a:gd name="T12" fmla="*/ 637 w 1165"/>
              <a:gd name="T13" fmla="*/ 1470 h 1662"/>
              <a:gd name="T14" fmla="*/ 589 w 1165"/>
              <a:gd name="T15" fmla="*/ 1566 h 1662"/>
              <a:gd name="T16" fmla="*/ 493 w 1165"/>
              <a:gd name="T17" fmla="*/ 1374 h 1662"/>
              <a:gd name="T18" fmla="*/ 733 w 1165"/>
              <a:gd name="T19" fmla="*/ 1278 h 1662"/>
              <a:gd name="T20" fmla="*/ 327 w 1165"/>
              <a:gd name="T21" fmla="*/ 1008 h 1662"/>
              <a:gd name="T22" fmla="*/ 587 w 1165"/>
              <a:gd name="T23" fmla="*/ 120 h 1662"/>
              <a:gd name="T24" fmla="*/ 848 w 1165"/>
              <a:gd name="T25" fmla="*/ 1010 h 1662"/>
              <a:gd name="T26" fmla="*/ 637 w 1165"/>
              <a:gd name="T27" fmla="*/ 1049 h 1662"/>
              <a:gd name="T28" fmla="*/ 829 w 1165"/>
              <a:gd name="T29" fmla="*/ 650 h 1662"/>
              <a:gd name="T30" fmla="*/ 828 w 1165"/>
              <a:gd name="T31" fmla="*/ 644 h 1662"/>
              <a:gd name="T32" fmla="*/ 827 w 1165"/>
              <a:gd name="T33" fmla="*/ 637 h 1662"/>
              <a:gd name="T34" fmla="*/ 826 w 1165"/>
              <a:gd name="T35" fmla="*/ 631 h 1662"/>
              <a:gd name="T36" fmla="*/ 822 w 1165"/>
              <a:gd name="T37" fmla="*/ 624 h 1662"/>
              <a:gd name="T38" fmla="*/ 818 w 1165"/>
              <a:gd name="T39" fmla="*/ 618 h 1662"/>
              <a:gd name="T40" fmla="*/ 814 w 1165"/>
              <a:gd name="T41" fmla="*/ 614 h 1662"/>
              <a:gd name="T42" fmla="*/ 809 w 1165"/>
              <a:gd name="T43" fmla="*/ 609 h 1662"/>
              <a:gd name="T44" fmla="*/ 802 w 1165"/>
              <a:gd name="T45" fmla="*/ 605 h 1662"/>
              <a:gd name="T46" fmla="*/ 798 w 1165"/>
              <a:gd name="T47" fmla="*/ 603 h 1662"/>
              <a:gd name="T48" fmla="*/ 791 w 1165"/>
              <a:gd name="T49" fmla="*/ 601 h 1662"/>
              <a:gd name="T50" fmla="*/ 785 w 1165"/>
              <a:gd name="T51" fmla="*/ 600 h 1662"/>
              <a:gd name="T52" fmla="*/ 780 w 1165"/>
              <a:gd name="T53" fmla="*/ 600 h 1662"/>
              <a:gd name="T54" fmla="*/ 773 w 1165"/>
              <a:gd name="T55" fmla="*/ 601 h 1662"/>
              <a:gd name="T56" fmla="*/ 766 w 1165"/>
              <a:gd name="T57" fmla="*/ 602 h 1662"/>
              <a:gd name="T58" fmla="*/ 760 w 1165"/>
              <a:gd name="T59" fmla="*/ 605 h 1662"/>
              <a:gd name="T60" fmla="*/ 753 w 1165"/>
              <a:gd name="T61" fmla="*/ 608 h 1662"/>
              <a:gd name="T62" fmla="*/ 748 w 1165"/>
              <a:gd name="T63" fmla="*/ 613 h 1662"/>
              <a:gd name="T64" fmla="*/ 743 w 1165"/>
              <a:gd name="T65" fmla="*/ 618 h 1662"/>
              <a:gd name="T66" fmla="*/ 739 w 1165"/>
              <a:gd name="T67" fmla="*/ 623 h 1662"/>
              <a:gd name="T68" fmla="*/ 706 w 1165"/>
              <a:gd name="T69" fmla="*/ 691 h 1662"/>
              <a:gd name="T70" fmla="*/ 589 w 1165"/>
              <a:gd name="T71" fmla="*/ 600 h 1662"/>
              <a:gd name="T72" fmla="*/ 471 w 1165"/>
              <a:gd name="T73" fmla="*/ 691 h 1662"/>
              <a:gd name="T74" fmla="*/ 438 w 1165"/>
              <a:gd name="T75" fmla="*/ 624 h 1662"/>
              <a:gd name="T76" fmla="*/ 434 w 1165"/>
              <a:gd name="T77" fmla="*/ 618 h 1662"/>
              <a:gd name="T78" fmla="*/ 430 w 1165"/>
              <a:gd name="T79" fmla="*/ 613 h 1662"/>
              <a:gd name="T80" fmla="*/ 424 w 1165"/>
              <a:gd name="T81" fmla="*/ 608 h 1662"/>
              <a:gd name="T82" fmla="*/ 418 w 1165"/>
              <a:gd name="T83" fmla="*/ 605 h 1662"/>
              <a:gd name="T84" fmla="*/ 412 w 1165"/>
              <a:gd name="T85" fmla="*/ 602 h 1662"/>
              <a:gd name="T86" fmla="*/ 405 w 1165"/>
              <a:gd name="T87" fmla="*/ 601 h 1662"/>
              <a:gd name="T88" fmla="*/ 397 w 1165"/>
              <a:gd name="T89" fmla="*/ 600 h 1662"/>
              <a:gd name="T90" fmla="*/ 393 w 1165"/>
              <a:gd name="T91" fmla="*/ 600 h 1662"/>
              <a:gd name="T92" fmla="*/ 386 w 1165"/>
              <a:gd name="T93" fmla="*/ 601 h 1662"/>
              <a:gd name="T94" fmla="*/ 379 w 1165"/>
              <a:gd name="T95" fmla="*/ 603 h 1662"/>
              <a:gd name="T96" fmla="*/ 375 w 1165"/>
              <a:gd name="T97" fmla="*/ 605 h 1662"/>
              <a:gd name="T98" fmla="*/ 368 w 1165"/>
              <a:gd name="T99" fmla="*/ 609 h 1662"/>
              <a:gd name="T100" fmla="*/ 363 w 1165"/>
              <a:gd name="T101" fmla="*/ 614 h 1662"/>
              <a:gd name="T102" fmla="*/ 359 w 1165"/>
              <a:gd name="T103" fmla="*/ 618 h 1662"/>
              <a:gd name="T104" fmla="*/ 355 w 1165"/>
              <a:gd name="T105" fmla="*/ 624 h 1662"/>
              <a:gd name="T106" fmla="*/ 352 w 1165"/>
              <a:gd name="T107" fmla="*/ 631 h 1662"/>
              <a:gd name="T108" fmla="*/ 350 w 1165"/>
              <a:gd name="T109" fmla="*/ 637 h 1662"/>
              <a:gd name="T110" fmla="*/ 349 w 1165"/>
              <a:gd name="T111" fmla="*/ 644 h 1662"/>
              <a:gd name="T112" fmla="*/ 349 w 1165"/>
              <a:gd name="T113" fmla="*/ 650 h 1662"/>
              <a:gd name="T114" fmla="*/ 541 w 1165"/>
              <a:gd name="T115" fmla="*/ 1049 h 1662"/>
              <a:gd name="T116" fmla="*/ 589 w 1165"/>
              <a:gd name="T117" fmla="*/ 930 h 1662"/>
              <a:gd name="T118" fmla="*/ 658 w 1165"/>
              <a:gd name="T119" fmla="*/ 789 h 1662"/>
              <a:gd name="T120" fmla="*/ 253 w 1165"/>
              <a:gd name="T121" fmla="*/ 648 h 1662"/>
              <a:gd name="T122" fmla="*/ 637 w 1165"/>
              <a:gd name="T123" fmla="*/ 264 h 1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65" h="1662">
                <a:moveTo>
                  <a:pt x="589" y="1662"/>
                </a:moveTo>
                <a:cubicBezTo>
                  <a:pt x="668" y="1662"/>
                  <a:pt x="733" y="1598"/>
                  <a:pt x="733" y="1518"/>
                </a:cubicBezTo>
                <a:cubicBezTo>
                  <a:pt x="733" y="1462"/>
                  <a:pt x="733" y="1462"/>
                  <a:pt x="733" y="1462"/>
                </a:cubicBezTo>
                <a:cubicBezTo>
                  <a:pt x="788" y="1442"/>
                  <a:pt x="829" y="1389"/>
                  <a:pt x="829" y="1326"/>
                </a:cubicBezTo>
                <a:cubicBezTo>
                  <a:pt x="829" y="1211"/>
                  <a:pt x="829" y="1211"/>
                  <a:pt x="829" y="1211"/>
                </a:cubicBezTo>
                <a:cubicBezTo>
                  <a:pt x="829" y="1164"/>
                  <a:pt x="855" y="1119"/>
                  <a:pt x="900" y="1090"/>
                </a:cubicBezTo>
                <a:cubicBezTo>
                  <a:pt x="1063" y="985"/>
                  <a:pt x="1165" y="797"/>
                  <a:pt x="1165" y="600"/>
                </a:cubicBezTo>
                <a:cubicBezTo>
                  <a:pt x="1165" y="426"/>
                  <a:pt x="1087" y="263"/>
                  <a:pt x="951" y="152"/>
                </a:cubicBezTo>
                <a:cubicBezTo>
                  <a:pt x="815" y="42"/>
                  <a:pt x="638" y="0"/>
                  <a:pt x="465" y="37"/>
                </a:cubicBezTo>
                <a:cubicBezTo>
                  <a:pt x="247" y="83"/>
                  <a:pt x="70" y="260"/>
                  <a:pt x="25" y="478"/>
                </a:cubicBezTo>
                <a:cubicBezTo>
                  <a:pt x="0" y="598"/>
                  <a:pt x="12" y="720"/>
                  <a:pt x="60" y="831"/>
                </a:cubicBezTo>
                <a:cubicBezTo>
                  <a:pt x="105" y="937"/>
                  <a:pt x="180" y="1027"/>
                  <a:pt x="275" y="1089"/>
                </a:cubicBezTo>
                <a:cubicBezTo>
                  <a:pt x="321" y="1119"/>
                  <a:pt x="349" y="1166"/>
                  <a:pt x="349" y="1214"/>
                </a:cubicBezTo>
                <a:cubicBezTo>
                  <a:pt x="349" y="1326"/>
                  <a:pt x="349" y="1326"/>
                  <a:pt x="349" y="1326"/>
                </a:cubicBezTo>
                <a:cubicBezTo>
                  <a:pt x="349" y="1389"/>
                  <a:pt x="389" y="1442"/>
                  <a:pt x="445" y="1462"/>
                </a:cubicBezTo>
                <a:cubicBezTo>
                  <a:pt x="445" y="1518"/>
                  <a:pt x="445" y="1518"/>
                  <a:pt x="445" y="1518"/>
                </a:cubicBezTo>
                <a:cubicBezTo>
                  <a:pt x="445" y="1598"/>
                  <a:pt x="509" y="1662"/>
                  <a:pt x="589" y="1662"/>
                </a:cubicBezTo>
                <a:close/>
                <a:moveTo>
                  <a:pt x="589" y="1566"/>
                </a:moveTo>
                <a:cubicBezTo>
                  <a:pt x="562" y="1566"/>
                  <a:pt x="541" y="1545"/>
                  <a:pt x="541" y="1518"/>
                </a:cubicBezTo>
                <a:cubicBezTo>
                  <a:pt x="541" y="1470"/>
                  <a:pt x="541" y="1470"/>
                  <a:pt x="541" y="1470"/>
                </a:cubicBezTo>
                <a:cubicBezTo>
                  <a:pt x="637" y="1470"/>
                  <a:pt x="637" y="1470"/>
                  <a:pt x="637" y="1470"/>
                </a:cubicBezTo>
                <a:cubicBezTo>
                  <a:pt x="637" y="1518"/>
                  <a:pt x="637" y="1518"/>
                  <a:pt x="637" y="1518"/>
                </a:cubicBezTo>
                <a:cubicBezTo>
                  <a:pt x="637" y="1518"/>
                  <a:pt x="637" y="1518"/>
                  <a:pt x="637" y="1518"/>
                </a:cubicBezTo>
                <a:cubicBezTo>
                  <a:pt x="637" y="1545"/>
                  <a:pt x="615" y="1566"/>
                  <a:pt x="589" y="1566"/>
                </a:cubicBezTo>
                <a:close/>
                <a:moveTo>
                  <a:pt x="733" y="1326"/>
                </a:moveTo>
                <a:cubicBezTo>
                  <a:pt x="733" y="1353"/>
                  <a:pt x="711" y="1374"/>
                  <a:pt x="685" y="1374"/>
                </a:cubicBezTo>
                <a:cubicBezTo>
                  <a:pt x="493" y="1374"/>
                  <a:pt x="493" y="1374"/>
                  <a:pt x="493" y="1374"/>
                </a:cubicBezTo>
                <a:cubicBezTo>
                  <a:pt x="466" y="1374"/>
                  <a:pt x="445" y="1353"/>
                  <a:pt x="445" y="1326"/>
                </a:cubicBezTo>
                <a:cubicBezTo>
                  <a:pt x="445" y="1278"/>
                  <a:pt x="445" y="1278"/>
                  <a:pt x="445" y="1278"/>
                </a:cubicBezTo>
                <a:cubicBezTo>
                  <a:pt x="733" y="1278"/>
                  <a:pt x="733" y="1278"/>
                  <a:pt x="733" y="1278"/>
                </a:cubicBezTo>
                <a:lnTo>
                  <a:pt x="733" y="1326"/>
                </a:lnTo>
                <a:close/>
                <a:moveTo>
                  <a:pt x="442" y="1182"/>
                </a:moveTo>
                <a:cubicBezTo>
                  <a:pt x="432" y="1113"/>
                  <a:pt x="391" y="1050"/>
                  <a:pt x="327" y="1008"/>
                </a:cubicBezTo>
                <a:cubicBezTo>
                  <a:pt x="162" y="901"/>
                  <a:pt x="78" y="695"/>
                  <a:pt x="119" y="497"/>
                </a:cubicBezTo>
                <a:cubicBezTo>
                  <a:pt x="157" y="316"/>
                  <a:pt x="304" y="169"/>
                  <a:pt x="484" y="131"/>
                </a:cubicBezTo>
                <a:cubicBezTo>
                  <a:pt x="519" y="124"/>
                  <a:pt x="553" y="120"/>
                  <a:pt x="587" y="120"/>
                </a:cubicBezTo>
                <a:cubicBezTo>
                  <a:pt x="698" y="120"/>
                  <a:pt x="804" y="157"/>
                  <a:pt x="890" y="227"/>
                </a:cubicBezTo>
                <a:cubicBezTo>
                  <a:pt x="1004" y="319"/>
                  <a:pt x="1069" y="455"/>
                  <a:pt x="1069" y="600"/>
                </a:cubicBezTo>
                <a:cubicBezTo>
                  <a:pt x="1069" y="765"/>
                  <a:pt x="984" y="922"/>
                  <a:pt x="848" y="1010"/>
                </a:cubicBezTo>
                <a:cubicBezTo>
                  <a:pt x="784" y="1050"/>
                  <a:pt x="743" y="1114"/>
                  <a:pt x="734" y="1182"/>
                </a:cubicBezTo>
                <a:cubicBezTo>
                  <a:pt x="637" y="1182"/>
                  <a:pt x="637" y="1182"/>
                  <a:pt x="637" y="1182"/>
                </a:cubicBezTo>
                <a:cubicBezTo>
                  <a:pt x="637" y="1049"/>
                  <a:pt x="637" y="1049"/>
                  <a:pt x="637" y="1049"/>
                </a:cubicBezTo>
                <a:cubicBezTo>
                  <a:pt x="782" y="754"/>
                  <a:pt x="782" y="754"/>
                  <a:pt x="782" y="754"/>
                </a:cubicBezTo>
                <a:cubicBezTo>
                  <a:pt x="810" y="728"/>
                  <a:pt x="828" y="691"/>
                  <a:pt x="829" y="651"/>
                </a:cubicBezTo>
                <a:cubicBezTo>
                  <a:pt x="829" y="651"/>
                  <a:pt x="829" y="651"/>
                  <a:pt x="829" y="650"/>
                </a:cubicBezTo>
                <a:cubicBezTo>
                  <a:pt x="829" y="650"/>
                  <a:pt x="829" y="649"/>
                  <a:pt x="829" y="648"/>
                </a:cubicBezTo>
                <a:cubicBezTo>
                  <a:pt x="829" y="648"/>
                  <a:pt x="829" y="647"/>
                  <a:pt x="829" y="647"/>
                </a:cubicBezTo>
                <a:cubicBezTo>
                  <a:pt x="829" y="646"/>
                  <a:pt x="828" y="645"/>
                  <a:pt x="828" y="644"/>
                </a:cubicBezTo>
                <a:cubicBezTo>
                  <a:pt x="828" y="644"/>
                  <a:pt x="828" y="643"/>
                  <a:pt x="828" y="642"/>
                </a:cubicBezTo>
                <a:cubicBezTo>
                  <a:pt x="828" y="641"/>
                  <a:pt x="828" y="641"/>
                  <a:pt x="828" y="640"/>
                </a:cubicBezTo>
                <a:cubicBezTo>
                  <a:pt x="828" y="639"/>
                  <a:pt x="828" y="638"/>
                  <a:pt x="827" y="637"/>
                </a:cubicBezTo>
                <a:cubicBezTo>
                  <a:pt x="827" y="637"/>
                  <a:pt x="827" y="636"/>
                  <a:pt x="827" y="636"/>
                </a:cubicBezTo>
                <a:cubicBezTo>
                  <a:pt x="827" y="635"/>
                  <a:pt x="826" y="634"/>
                  <a:pt x="826" y="633"/>
                </a:cubicBezTo>
                <a:cubicBezTo>
                  <a:pt x="826" y="632"/>
                  <a:pt x="826" y="632"/>
                  <a:pt x="826" y="631"/>
                </a:cubicBezTo>
                <a:cubicBezTo>
                  <a:pt x="825" y="630"/>
                  <a:pt x="825" y="629"/>
                  <a:pt x="824" y="629"/>
                </a:cubicBezTo>
                <a:cubicBezTo>
                  <a:pt x="824" y="628"/>
                  <a:pt x="824" y="627"/>
                  <a:pt x="824" y="627"/>
                </a:cubicBezTo>
                <a:cubicBezTo>
                  <a:pt x="823" y="626"/>
                  <a:pt x="823" y="625"/>
                  <a:pt x="822" y="624"/>
                </a:cubicBezTo>
                <a:cubicBezTo>
                  <a:pt x="822" y="624"/>
                  <a:pt x="822" y="623"/>
                  <a:pt x="821" y="623"/>
                </a:cubicBezTo>
                <a:cubicBezTo>
                  <a:pt x="821" y="622"/>
                  <a:pt x="821" y="621"/>
                  <a:pt x="820" y="621"/>
                </a:cubicBezTo>
                <a:cubicBezTo>
                  <a:pt x="820" y="620"/>
                  <a:pt x="819" y="619"/>
                  <a:pt x="818" y="618"/>
                </a:cubicBezTo>
                <a:cubicBezTo>
                  <a:pt x="818" y="618"/>
                  <a:pt x="818" y="617"/>
                  <a:pt x="817" y="617"/>
                </a:cubicBezTo>
                <a:cubicBezTo>
                  <a:pt x="817" y="616"/>
                  <a:pt x="816" y="616"/>
                  <a:pt x="815" y="615"/>
                </a:cubicBezTo>
                <a:cubicBezTo>
                  <a:pt x="815" y="614"/>
                  <a:pt x="815" y="614"/>
                  <a:pt x="814" y="614"/>
                </a:cubicBezTo>
                <a:cubicBezTo>
                  <a:pt x="814" y="613"/>
                  <a:pt x="813" y="612"/>
                  <a:pt x="812" y="612"/>
                </a:cubicBezTo>
                <a:cubicBezTo>
                  <a:pt x="812" y="611"/>
                  <a:pt x="811" y="611"/>
                  <a:pt x="811" y="610"/>
                </a:cubicBezTo>
                <a:cubicBezTo>
                  <a:pt x="810" y="610"/>
                  <a:pt x="809" y="609"/>
                  <a:pt x="809" y="609"/>
                </a:cubicBezTo>
                <a:cubicBezTo>
                  <a:pt x="808" y="609"/>
                  <a:pt x="807" y="608"/>
                  <a:pt x="807" y="608"/>
                </a:cubicBezTo>
                <a:cubicBezTo>
                  <a:pt x="806" y="607"/>
                  <a:pt x="806" y="607"/>
                  <a:pt x="805" y="607"/>
                </a:cubicBezTo>
                <a:cubicBezTo>
                  <a:pt x="804" y="606"/>
                  <a:pt x="803" y="606"/>
                  <a:pt x="802" y="605"/>
                </a:cubicBezTo>
                <a:cubicBezTo>
                  <a:pt x="802" y="605"/>
                  <a:pt x="802" y="605"/>
                  <a:pt x="802" y="605"/>
                </a:cubicBezTo>
                <a:cubicBezTo>
                  <a:pt x="801" y="605"/>
                  <a:pt x="801" y="605"/>
                  <a:pt x="801" y="604"/>
                </a:cubicBezTo>
                <a:cubicBezTo>
                  <a:pt x="800" y="604"/>
                  <a:pt x="799" y="604"/>
                  <a:pt x="798" y="603"/>
                </a:cubicBezTo>
                <a:cubicBezTo>
                  <a:pt x="797" y="603"/>
                  <a:pt x="797" y="603"/>
                  <a:pt x="796" y="603"/>
                </a:cubicBezTo>
                <a:cubicBezTo>
                  <a:pt x="795" y="602"/>
                  <a:pt x="795" y="602"/>
                  <a:pt x="794" y="602"/>
                </a:cubicBezTo>
                <a:cubicBezTo>
                  <a:pt x="793" y="602"/>
                  <a:pt x="792" y="601"/>
                  <a:pt x="791" y="601"/>
                </a:cubicBezTo>
                <a:cubicBezTo>
                  <a:pt x="791" y="601"/>
                  <a:pt x="790" y="601"/>
                  <a:pt x="789" y="601"/>
                </a:cubicBezTo>
                <a:cubicBezTo>
                  <a:pt x="788" y="601"/>
                  <a:pt x="787" y="600"/>
                  <a:pt x="787" y="600"/>
                </a:cubicBezTo>
                <a:cubicBezTo>
                  <a:pt x="786" y="600"/>
                  <a:pt x="785" y="600"/>
                  <a:pt x="785" y="600"/>
                </a:cubicBezTo>
                <a:cubicBezTo>
                  <a:pt x="784" y="600"/>
                  <a:pt x="783" y="600"/>
                  <a:pt x="782" y="600"/>
                </a:cubicBezTo>
                <a:cubicBezTo>
                  <a:pt x="781" y="600"/>
                  <a:pt x="781" y="600"/>
                  <a:pt x="781" y="600"/>
                </a:cubicBezTo>
                <a:cubicBezTo>
                  <a:pt x="780" y="600"/>
                  <a:pt x="780" y="600"/>
                  <a:pt x="780" y="600"/>
                </a:cubicBezTo>
                <a:cubicBezTo>
                  <a:pt x="779" y="600"/>
                  <a:pt x="778" y="600"/>
                  <a:pt x="777" y="600"/>
                </a:cubicBezTo>
                <a:cubicBezTo>
                  <a:pt x="776" y="600"/>
                  <a:pt x="776" y="600"/>
                  <a:pt x="775" y="600"/>
                </a:cubicBezTo>
                <a:cubicBezTo>
                  <a:pt x="774" y="600"/>
                  <a:pt x="773" y="600"/>
                  <a:pt x="773" y="601"/>
                </a:cubicBezTo>
                <a:cubicBezTo>
                  <a:pt x="772" y="601"/>
                  <a:pt x="771" y="601"/>
                  <a:pt x="770" y="601"/>
                </a:cubicBezTo>
                <a:cubicBezTo>
                  <a:pt x="769" y="601"/>
                  <a:pt x="769" y="601"/>
                  <a:pt x="768" y="602"/>
                </a:cubicBezTo>
                <a:cubicBezTo>
                  <a:pt x="767" y="602"/>
                  <a:pt x="766" y="602"/>
                  <a:pt x="766" y="602"/>
                </a:cubicBezTo>
                <a:cubicBezTo>
                  <a:pt x="765" y="603"/>
                  <a:pt x="764" y="603"/>
                  <a:pt x="764" y="603"/>
                </a:cubicBezTo>
                <a:cubicBezTo>
                  <a:pt x="763" y="603"/>
                  <a:pt x="762" y="604"/>
                  <a:pt x="761" y="604"/>
                </a:cubicBezTo>
                <a:cubicBezTo>
                  <a:pt x="761" y="604"/>
                  <a:pt x="760" y="605"/>
                  <a:pt x="760" y="605"/>
                </a:cubicBezTo>
                <a:cubicBezTo>
                  <a:pt x="759" y="605"/>
                  <a:pt x="758" y="606"/>
                  <a:pt x="757" y="606"/>
                </a:cubicBezTo>
                <a:cubicBezTo>
                  <a:pt x="757" y="606"/>
                  <a:pt x="756" y="607"/>
                  <a:pt x="755" y="607"/>
                </a:cubicBezTo>
                <a:cubicBezTo>
                  <a:pt x="755" y="608"/>
                  <a:pt x="754" y="608"/>
                  <a:pt x="753" y="608"/>
                </a:cubicBezTo>
                <a:cubicBezTo>
                  <a:pt x="753" y="609"/>
                  <a:pt x="752" y="609"/>
                  <a:pt x="751" y="610"/>
                </a:cubicBezTo>
                <a:cubicBezTo>
                  <a:pt x="751" y="610"/>
                  <a:pt x="750" y="611"/>
                  <a:pt x="750" y="611"/>
                </a:cubicBezTo>
                <a:cubicBezTo>
                  <a:pt x="749" y="612"/>
                  <a:pt x="748" y="612"/>
                  <a:pt x="748" y="613"/>
                </a:cubicBezTo>
                <a:cubicBezTo>
                  <a:pt x="747" y="613"/>
                  <a:pt x="747" y="614"/>
                  <a:pt x="746" y="614"/>
                </a:cubicBezTo>
                <a:cubicBezTo>
                  <a:pt x="746" y="615"/>
                  <a:pt x="745" y="616"/>
                  <a:pt x="744" y="616"/>
                </a:cubicBezTo>
                <a:cubicBezTo>
                  <a:pt x="744" y="617"/>
                  <a:pt x="744" y="617"/>
                  <a:pt x="743" y="618"/>
                </a:cubicBezTo>
                <a:cubicBezTo>
                  <a:pt x="743" y="618"/>
                  <a:pt x="742" y="619"/>
                  <a:pt x="742" y="620"/>
                </a:cubicBezTo>
                <a:cubicBezTo>
                  <a:pt x="741" y="620"/>
                  <a:pt x="741" y="621"/>
                  <a:pt x="740" y="622"/>
                </a:cubicBezTo>
                <a:cubicBezTo>
                  <a:pt x="740" y="622"/>
                  <a:pt x="740" y="623"/>
                  <a:pt x="739" y="623"/>
                </a:cubicBezTo>
                <a:cubicBezTo>
                  <a:pt x="739" y="624"/>
                  <a:pt x="738" y="625"/>
                  <a:pt x="738" y="626"/>
                </a:cubicBezTo>
                <a:cubicBezTo>
                  <a:pt x="738" y="626"/>
                  <a:pt x="738" y="626"/>
                  <a:pt x="738" y="627"/>
                </a:cubicBezTo>
                <a:cubicBezTo>
                  <a:pt x="706" y="691"/>
                  <a:pt x="706" y="691"/>
                  <a:pt x="706" y="691"/>
                </a:cubicBezTo>
                <a:cubicBezTo>
                  <a:pt x="700" y="694"/>
                  <a:pt x="692" y="696"/>
                  <a:pt x="685" y="696"/>
                </a:cubicBezTo>
                <a:cubicBezTo>
                  <a:pt x="658" y="696"/>
                  <a:pt x="637" y="674"/>
                  <a:pt x="637" y="648"/>
                </a:cubicBezTo>
                <a:cubicBezTo>
                  <a:pt x="637" y="621"/>
                  <a:pt x="615" y="600"/>
                  <a:pt x="589" y="600"/>
                </a:cubicBezTo>
                <a:cubicBezTo>
                  <a:pt x="562" y="600"/>
                  <a:pt x="541" y="621"/>
                  <a:pt x="541" y="648"/>
                </a:cubicBezTo>
                <a:cubicBezTo>
                  <a:pt x="541" y="674"/>
                  <a:pt x="519" y="696"/>
                  <a:pt x="493" y="696"/>
                </a:cubicBezTo>
                <a:cubicBezTo>
                  <a:pt x="485" y="696"/>
                  <a:pt x="478" y="694"/>
                  <a:pt x="471" y="691"/>
                </a:cubicBezTo>
                <a:cubicBezTo>
                  <a:pt x="440" y="627"/>
                  <a:pt x="440" y="627"/>
                  <a:pt x="440" y="627"/>
                </a:cubicBezTo>
                <a:cubicBezTo>
                  <a:pt x="440" y="626"/>
                  <a:pt x="439" y="626"/>
                  <a:pt x="439" y="626"/>
                </a:cubicBezTo>
                <a:cubicBezTo>
                  <a:pt x="439" y="625"/>
                  <a:pt x="438" y="624"/>
                  <a:pt x="438" y="624"/>
                </a:cubicBezTo>
                <a:cubicBezTo>
                  <a:pt x="438" y="623"/>
                  <a:pt x="437" y="622"/>
                  <a:pt x="437" y="622"/>
                </a:cubicBezTo>
                <a:cubicBezTo>
                  <a:pt x="436" y="621"/>
                  <a:pt x="436" y="620"/>
                  <a:pt x="435" y="620"/>
                </a:cubicBezTo>
                <a:cubicBezTo>
                  <a:pt x="435" y="619"/>
                  <a:pt x="434" y="618"/>
                  <a:pt x="434" y="618"/>
                </a:cubicBezTo>
                <a:cubicBezTo>
                  <a:pt x="434" y="617"/>
                  <a:pt x="433" y="617"/>
                  <a:pt x="433" y="616"/>
                </a:cubicBezTo>
                <a:cubicBezTo>
                  <a:pt x="432" y="616"/>
                  <a:pt x="431" y="615"/>
                  <a:pt x="431" y="614"/>
                </a:cubicBezTo>
                <a:cubicBezTo>
                  <a:pt x="430" y="614"/>
                  <a:pt x="430" y="613"/>
                  <a:pt x="430" y="613"/>
                </a:cubicBezTo>
                <a:cubicBezTo>
                  <a:pt x="429" y="612"/>
                  <a:pt x="428" y="612"/>
                  <a:pt x="427" y="611"/>
                </a:cubicBezTo>
                <a:cubicBezTo>
                  <a:pt x="427" y="611"/>
                  <a:pt x="426" y="610"/>
                  <a:pt x="426" y="610"/>
                </a:cubicBezTo>
                <a:cubicBezTo>
                  <a:pt x="425" y="609"/>
                  <a:pt x="425" y="609"/>
                  <a:pt x="424" y="608"/>
                </a:cubicBezTo>
                <a:cubicBezTo>
                  <a:pt x="423" y="608"/>
                  <a:pt x="423" y="608"/>
                  <a:pt x="422" y="607"/>
                </a:cubicBezTo>
                <a:cubicBezTo>
                  <a:pt x="421" y="607"/>
                  <a:pt x="421" y="606"/>
                  <a:pt x="420" y="606"/>
                </a:cubicBezTo>
                <a:cubicBezTo>
                  <a:pt x="419" y="606"/>
                  <a:pt x="418" y="605"/>
                  <a:pt x="418" y="605"/>
                </a:cubicBezTo>
                <a:cubicBezTo>
                  <a:pt x="417" y="605"/>
                  <a:pt x="416" y="604"/>
                  <a:pt x="416" y="604"/>
                </a:cubicBezTo>
                <a:cubicBezTo>
                  <a:pt x="415" y="604"/>
                  <a:pt x="414" y="603"/>
                  <a:pt x="413" y="603"/>
                </a:cubicBezTo>
                <a:cubicBezTo>
                  <a:pt x="413" y="603"/>
                  <a:pt x="412" y="603"/>
                  <a:pt x="412" y="602"/>
                </a:cubicBezTo>
                <a:cubicBezTo>
                  <a:pt x="411" y="602"/>
                  <a:pt x="410" y="602"/>
                  <a:pt x="409" y="602"/>
                </a:cubicBezTo>
                <a:cubicBezTo>
                  <a:pt x="408" y="601"/>
                  <a:pt x="408" y="601"/>
                  <a:pt x="407" y="601"/>
                </a:cubicBezTo>
                <a:cubicBezTo>
                  <a:pt x="406" y="601"/>
                  <a:pt x="405" y="601"/>
                  <a:pt x="405" y="601"/>
                </a:cubicBezTo>
                <a:cubicBezTo>
                  <a:pt x="404" y="600"/>
                  <a:pt x="403" y="600"/>
                  <a:pt x="402" y="600"/>
                </a:cubicBezTo>
                <a:cubicBezTo>
                  <a:pt x="402" y="600"/>
                  <a:pt x="401" y="600"/>
                  <a:pt x="400" y="600"/>
                </a:cubicBezTo>
                <a:cubicBezTo>
                  <a:pt x="399" y="600"/>
                  <a:pt x="398" y="600"/>
                  <a:pt x="397" y="600"/>
                </a:cubicBezTo>
                <a:cubicBezTo>
                  <a:pt x="397" y="600"/>
                  <a:pt x="397" y="600"/>
                  <a:pt x="397" y="600"/>
                </a:cubicBezTo>
                <a:cubicBezTo>
                  <a:pt x="396" y="600"/>
                  <a:pt x="396" y="600"/>
                  <a:pt x="395" y="600"/>
                </a:cubicBezTo>
                <a:cubicBezTo>
                  <a:pt x="395" y="600"/>
                  <a:pt x="394" y="600"/>
                  <a:pt x="393" y="600"/>
                </a:cubicBezTo>
                <a:cubicBezTo>
                  <a:pt x="392" y="600"/>
                  <a:pt x="391" y="600"/>
                  <a:pt x="391" y="600"/>
                </a:cubicBezTo>
                <a:cubicBezTo>
                  <a:pt x="390" y="600"/>
                  <a:pt x="389" y="601"/>
                  <a:pt x="388" y="601"/>
                </a:cubicBezTo>
                <a:cubicBezTo>
                  <a:pt x="387" y="601"/>
                  <a:pt x="386" y="601"/>
                  <a:pt x="386" y="601"/>
                </a:cubicBezTo>
                <a:cubicBezTo>
                  <a:pt x="385" y="601"/>
                  <a:pt x="384" y="602"/>
                  <a:pt x="383" y="602"/>
                </a:cubicBezTo>
                <a:cubicBezTo>
                  <a:pt x="383" y="602"/>
                  <a:pt x="382" y="602"/>
                  <a:pt x="381" y="603"/>
                </a:cubicBezTo>
                <a:cubicBezTo>
                  <a:pt x="380" y="603"/>
                  <a:pt x="380" y="603"/>
                  <a:pt x="379" y="603"/>
                </a:cubicBezTo>
                <a:cubicBezTo>
                  <a:pt x="378" y="604"/>
                  <a:pt x="377" y="604"/>
                  <a:pt x="376" y="604"/>
                </a:cubicBezTo>
                <a:cubicBezTo>
                  <a:pt x="376" y="605"/>
                  <a:pt x="376" y="605"/>
                  <a:pt x="375" y="605"/>
                </a:cubicBezTo>
                <a:cubicBezTo>
                  <a:pt x="375" y="605"/>
                  <a:pt x="375" y="605"/>
                  <a:pt x="375" y="605"/>
                </a:cubicBezTo>
                <a:cubicBezTo>
                  <a:pt x="374" y="606"/>
                  <a:pt x="373" y="606"/>
                  <a:pt x="372" y="607"/>
                </a:cubicBezTo>
                <a:cubicBezTo>
                  <a:pt x="372" y="607"/>
                  <a:pt x="371" y="607"/>
                  <a:pt x="370" y="608"/>
                </a:cubicBezTo>
                <a:cubicBezTo>
                  <a:pt x="370" y="608"/>
                  <a:pt x="369" y="609"/>
                  <a:pt x="368" y="609"/>
                </a:cubicBezTo>
                <a:cubicBezTo>
                  <a:pt x="368" y="610"/>
                  <a:pt x="367" y="610"/>
                  <a:pt x="367" y="610"/>
                </a:cubicBezTo>
                <a:cubicBezTo>
                  <a:pt x="366" y="611"/>
                  <a:pt x="366" y="611"/>
                  <a:pt x="365" y="612"/>
                </a:cubicBezTo>
                <a:cubicBezTo>
                  <a:pt x="364" y="612"/>
                  <a:pt x="364" y="613"/>
                  <a:pt x="363" y="614"/>
                </a:cubicBezTo>
                <a:cubicBezTo>
                  <a:pt x="363" y="614"/>
                  <a:pt x="362" y="614"/>
                  <a:pt x="362" y="615"/>
                </a:cubicBezTo>
                <a:cubicBezTo>
                  <a:pt x="361" y="616"/>
                  <a:pt x="360" y="616"/>
                  <a:pt x="360" y="617"/>
                </a:cubicBezTo>
                <a:cubicBezTo>
                  <a:pt x="359" y="617"/>
                  <a:pt x="359" y="618"/>
                  <a:pt x="359" y="618"/>
                </a:cubicBezTo>
                <a:cubicBezTo>
                  <a:pt x="358" y="619"/>
                  <a:pt x="358" y="620"/>
                  <a:pt x="357" y="621"/>
                </a:cubicBezTo>
                <a:cubicBezTo>
                  <a:pt x="357" y="621"/>
                  <a:pt x="356" y="622"/>
                  <a:pt x="356" y="623"/>
                </a:cubicBezTo>
                <a:cubicBezTo>
                  <a:pt x="355" y="623"/>
                  <a:pt x="355" y="624"/>
                  <a:pt x="355" y="624"/>
                </a:cubicBezTo>
                <a:cubicBezTo>
                  <a:pt x="354" y="625"/>
                  <a:pt x="354" y="626"/>
                  <a:pt x="353" y="627"/>
                </a:cubicBezTo>
                <a:cubicBezTo>
                  <a:pt x="353" y="627"/>
                  <a:pt x="353" y="628"/>
                  <a:pt x="353" y="629"/>
                </a:cubicBezTo>
                <a:cubicBezTo>
                  <a:pt x="352" y="629"/>
                  <a:pt x="352" y="630"/>
                  <a:pt x="352" y="631"/>
                </a:cubicBezTo>
                <a:cubicBezTo>
                  <a:pt x="351" y="632"/>
                  <a:pt x="351" y="632"/>
                  <a:pt x="351" y="633"/>
                </a:cubicBezTo>
                <a:cubicBezTo>
                  <a:pt x="351" y="634"/>
                  <a:pt x="350" y="635"/>
                  <a:pt x="350" y="636"/>
                </a:cubicBezTo>
                <a:cubicBezTo>
                  <a:pt x="350" y="636"/>
                  <a:pt x="350" y="637"/>
                  <a:pt x="350" y="637"/>
                </a:cubicBezTo>
                <a:cubicBezTo>
                  <a:pt x="350" y="638"/>
                  <a:pt x="349" y="639"/>
                  <a:pt x="349" y="640"/>
                </a:cubicBezTo>
                <a:cubicBezTo>
                  <a:pt x="349" y="641"/>
                  <a:pt x="349" y="641"/>
                  <a:pt x="349" y="642"/>
                </a:cubicBezTo>
                <a:cubicBezTo>
                  <a:pt x="349" y="643"/>
                  <a:pt x="349" y="644"/>
                  <a:pt x="349" y="644"/>
                </a:cubicBezTo>
                <a:cubicBezTo>
                  <a:pt x="349" y="645"/>
                  <a:pt x="349" y="646"/>
                  <a:pt x="349" y="647"/>
                </a:cubicBezTo>
                <a:cubicBezTo>
                  <a:pt x="349" y="647"/>
                  <a:pt x="349" y="648"/>
                  <a:pt x="349" y="648"/>
                </a:cubicBezTo>
                <a:cubicBezTo>
                  <a:pt x="349" y="649"/>
                  <a:pt x="349" y="650"/>
                  <a:pt x="349" y="650"/>
                </a:cubicBezTo>
                <a:cubicBezTo>
                  <a:pt x="349" y="651"/>
                  <a:pt x="349" y="651"/>
                  <a:pt x="349" y="651"/>
                </a:cubicBezTo>
                <a:cubicBezTo>
                  <a:pt x="349" y="691"/>
                  <a:pt x="367" y="728"/>
                  <a:pt x="395" y="754"/>
                </a:cubicBezTo>
                <a:cubicBezTo>
                  <a:pt x="541" y="1049"/>
                  <a:pt x="541" y="1049"/>
                  <a:pt x="541" y="1049"/>
                </a:cubicBezTo>
                <a:cubicBezTo>
                  <a:pt x="541" y="1182"/>
                  <a:pt x="541" y="1182"/>
                  <a:pt x="541" y="1182"/>
                </a:cubicBezTo>
                <a:lnTo>
                  <a:pt x="442" y="1182"/>
                </a:lnTo>
                <a:close/>
                <a:moveTo>
                  <a:pt x="589" y="930"/>
                </a:moveTo>
                <a:cubicBezTo>
                  <a:pt x="520" y="789"/>
                  <a:pt x="520" y="789"/>
                  <a:pt x="520" y="789"/>
                </a:cubicBezTo>
                <a:cubicBezTo>
                  <a:pt x="546" y="784"/>
                  <a:pt x="569" y="772"/>
                  <a:pt x="589" y="755"/>
                </a:cubicBezTo>
                <a:cubicBezTo>
                  <a:pt x="608" y="772"/>
                  <a:pt x="631" y="784"/>
                  <a:pt x="658" y="789"/>
                </a:cubicBezTo>
                <a:lnTo>
                  <a:pt x="589" y="930"/>
                </a:lnTo>
                <a:close/>
                <a:moveTo>
                  <a:pt x="301" y="600"/>
                </a:moveTo>
                <a:cubicBezTo>
                  <a:pt x="301" y="626"/>
                  <a:pt x="279" y="648"/>
                  <a:pt x="253" y="648"/>
                </a:cubicBezTo>
                <a:cubicBezTo>
                  <a:pt x="226" y="648"/>
                  <a:pt x="205" y="626"/>
                  <a:pt x="205" y="600"/>
                </a:cubicBezTo>
                <a:cubicBezTo>
                  <a:pt x="205" y="388"/>
                  <a:pt x="377" y="216"/>
                  <a:pt x="589" y="216"/>
                </a:cubicBezTo>
                <a:cubicBezTo>
                  <a:pt x="615" y="216"/>
                  <a:pt x="637" y="237"/>
                  <a:pt x="637" y="264"/>
                </a:cubicBezTo>
                <a:cubicBezTo>
                  <a:pt x="637" y="290"/>
                  <a:pt x="615" y="312"/>
                  <a:pt x="589" y="312"/>
                </a:cubicBezTo>
                <a:cubicBezTo>
                  <a:pt x="430" y="312"/>
                  <a:pt x="301" y="441"/>
                  <a:pt x="301" y="60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7" name="Freeform 26"/>
          <p:cNvSpPr>
            <a:spLocks noEditPoints="1"/>
          </p:cNvSpPr>
          <p:nvPr/>
        </p:nvSpPr>
        <p:spPr bwMode="auto">
          <a:xfrm>
            <a:off x="7431201" y="3848025"/>
            <a:ext cx="392827" cy="392681"/>
          </a:xfrm>
          <a:custGeom>
            <a:avLst/>
            <a:gdLst>
              <a:gd name="T0" fmla="*/ 1398 w 1639"/>
              <a:gd name="T1" fmla="*/ 1398 h 1639"/>
              <a:gd name="T2" fmla="*/ 1423 w 1639"/>
              <a:gd name="T3" fmla="*/ 1372 h 1639"/>
              <a:gd name="T4" fmla="*/ 1430 w 1639"/>
              <a:gd name="T5" fmla="*/ 1367 h 1639"/>
              <a:gd name="T6" fmla="*/ 1443 w 1639"/>
              <a:gd name="T7" fmla="*/ 1350 h 1639"/>
              <a:gd name="T8" fmla="*/ 1639 w 1639"/>
              <a:gd name="T9" fmla="*/ 819 h 1639"/>
              <a:gd name="T10" fmla="*/ 1443 w 1639"/>
              <a:gd name="T11" fmla="*/ 289 h 1639"/>
              <a:gd name="T12" fmla="*/ 1430 w 1639"/>
              <a:gd name="T13" fmla="*/ 272 h 1639"/>
              <a:gd name="T14" fmla="*/ 1423 w 1639"/>
              <a:gd name="T15" fmla="*/ 267 h 1639"/>
              <a:gd name="T16" fmla="*/ 1398 w 1639"/>
              <a:gd name="T17" fmla="*/ 241 h 1639"/>
              <a:gd name="T18" fmla="*/ 819 w 1639"/>
              <a:gd name="T19" fmla="*/ 0 h 1639"/>
              <a:gd name="T20" fmla="*/ 241 w 1639"/>
              <a:gd name="T21" fmla="*/ 241 h 1639"/>
              <a:gd name="T22" fmla="*/ 216 w 1639"/>
              <a:gd name="T23" fmla="*/ 267 h 1639"/>
              <a:gd name="T24" fmla="*/ 208 w 1639"/>
              <a:gd name="T25" fmla="*/ 272 h 1639"/>
              <a:gd name="T26" fmla="*/ 196 w 1639"/>
              <a:gd name="T27" fmla="*/ 289 h 1639"/>
              <a:gd name="T28" fmla="*/ 0 w 1639"/>
              <a:gd name="T29" fmla="*/ 819 h 1639"/>
              <a:gd name="T30" fmla="*/ 196 w 1639"/>
              <a:gd name="T31" fmla="*/ 1350 h 1639"/>
              <a:gd name="T32" fmla="*/ 208 w 1639"/>
              <a:gd name="T33" fmla="*/ 1367 h 1639"/>
              <a:gd name="T34" fmla="*/ 216 w 1639"/>
              <a:gd name="T35" fmla="*/ 1372 h 1639"/>
              <a:gd name="T36" fmla="*/ 241 w 1639"/>
              <a:gd name="T37" fmla="*/ 1398 h 1639"/>
              <a:gd name="T38" fmla="*/ 819 w 1639"/>
              <a:gd name="T39" fmla="*/ 1639 h 1639"/>
              <a:gd name="T40" fmla="*/ 1398 w 1639"/>
              <a:gd name="T41" fmla="*/ 1398 h 1639"/>
              <a:gd name="T42" fmla="*/ 1398 w 1639"/>
              <a:gd name="T43" fmla="*/ 1253 h 1639"/>
              <a:gd name="T44" fmla="*/ 1256 w 1639"/>
              <a:gd name="T45" fmla="*/ 867 h 1639"/>
              <a:gd name="T46" fmla="*/ 1541 w 1639"/>
              <a:gd name="T47" fmla="*/ 867 h 1639"/>
              <a:gd name="T48" fmla="*/ 1398 w 1639"/>
              <a:gd name="T49" fmla="*/ 1253 h 1639"/>
              <a:gd name="T50" fmla="*/ 1541 w 1639"/>
              <a:gd name="T51" fmla="*/ 771 h 1639"/>
              <a:gd name="T52" fmla="*/ 1256 w 1639"/>
              <a:gd name="T53" fmla="*/ 771 h 1639"/>
              <a:gd name="T54" fmla="*/ 1398 w 1639"/>
              <a:gd name="T55" fmla="*/ 386 h 1639"/>
              <a:gd name="T56" fmla="*/ 1541 w 1639"/>
              <a:gd name="T57" fmla="*/ 771 h 1639"/>
              <a:gd name="T58" fmla="*/ 867 w 1639"/>
              <a:gd name="T59" fmla="*/ 98 h 1639"/>
              <a:gd name="T60" fmla="*/ 1334 w 1639"/>
              <a:gd name="T61" fmla="*/ 311 h 1639"/>
              <a:gd name="T62" fmla="*/ 1160 w 1639"/>
              <a:gd name="T63" fmla="*/ 771 h 1639"/>
              <a:gd name="T64" fmla="*/ 867 w 1639"/>
              <a:gd name="T65" fmla="*/ 771 h 1639"/>
              <a:gd name="T66" fmla="*/ 867 w 1639"/>
              <a:gd name="T67" fmla="*/ 98 h 1639"/>
              <a:gd name="T68" fmla="*/ 867 w 1639"/>
              <a:gd name="T69" fmla="*/ 867 h 1639"/>
              <a:gd name="T70" fmla="*/ 1160 w 1639"/>
              <a:gd name="T71" fmla="*/ 867 h 1639"/>
              <a:gd name="T72" fmla="*/ 1334 w 1639"/>
              <a:gd name="T73" fmla="*/ 1327 h 1639"/>
              <a:gd name="T74" fmla="*/ 867 w 1639"/>
              <a:gd name="T75" fmla="*/ 1541 h 1639"/>
              <a:gd name="T76" fmla="*/ 867 w 1639"/>
              <a:gd name="T77" fmla="*/ 867 h 1639"/>
              <a:gd name="T78" fmla="*/ 241 w 1639"/>
              <a:gd name="T79" fmla="*/ 386 h 1639"/>
              <a:gd name="T80" fmla="*/ 383 w 1639"/>
              <a:gd name="T81" fmla="*/ 771 h 1639"/>
              <a:gd name="T82" fmla="*/ 98 w 1639"/>
              <a:gd name="T83" fmla="*/ 771 h 1639"/>
              <a:gd name="T84" fmla="*/ 241 w 1639"/>
              <a:gd name="T85" fmla="*/ 386 h 1639"/>
              <a:gd name="T86" fmla="*/ 98 w 1639"/>
              <a:gd name="T87" fmla="*/ 867 h 1639"/>
              <a:gd name="T88" fmla="*/ 383 w 1639"/>
              <a:gd name="T89" fmla="*/ 867 h 1639"/>
              <a:gd name="T90" fmla="*/ 241 w 1639"/>
              <a:gd name="T91" fmla="*/ 1253 h 1639"/>
              <a:gd name="T92" fmla="*/ 98 w 1639"/>
              <a:gd name="T93" fmla="*/ 867 h 1639"/>
              <a:gd name="T94" fmla="*/ 771 w 1639"/>
              <a:gd name="T95" fmla="*/ 1541 h 1639"/>
              <a:gd name="T96" fmla="*/ 305 w 1639"/>
              <a:gd name="T97" fmla="*/ 1327 h 1639"/>
              <a:gd name="T98" fmla="*/ 479 w 1639"/>
              <a:gd name="T99" fmla="*/ 867 h 1639"/>
              <a:gd name="T100" fmla="*/ 771 w 1639"/>
              <a:gd name="T101" fmla="*/ 867 h 1639"/>
              <a:gd name="T102" fmla="*/ 771 w 1639"/>
              <a:gd name="T103" fmla="*/ 1541 h 1639"/>
              <a:gd name="T104" fmla="*/ 771 w 1639"/>
              <a:gd name="T105" fmla="*/ 771 h 1639"/>
              <a:gd name="T106" fmla="*/ 479 w 1639"/>
              <a:gd name="T107" fmla="*/ 771 h 1639"/>
              <a:gd name="T108" fmla="*/ 305 w 1639"/>
              <a:gd name="T109" fmla="*/ 311 h 1639"/>
              <a:gd name="T110" fmla="*/ 771 w 1639"/>
              <a:gd name="T111" fmla="*/ 98 h 1639"/>
              <a:gd name="T112" fmla="*/ 771 w 1639"/>
              <a:gd name="T113" fmla="*/ 771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39" h="1639">
                <a:moveTo>
                  <a:pt x="1398" y="1398"/>
                </a:moveTo>
                <a:cubicBezTo>
                  <a:pt x="1407" y="1389"/>
                  <a:pt x="1415" y="1381"/>
                  <a:pt x="1423" y="1372"/>
                </a:cubicBezTo>
                <a:cubicBezTo>
                  <a:pt x="1425" y="1370"/>
                  <a:pt x="1428" y="1369"/>
                  <a:pt x="1430" y="1367"/>
                </a:cubicBezTo>
                <a:cubicBezTo>
                  <a:pt x="1436" y="1362"/>
                  <a:pt x="1440" y="1356"/>
                  <a:pt x="1443" y="1350"/>
                </a:cubicBezTo>
                <a:cubicBezTo>
                  <a:pt x="1569" y="1201"/>
                  <a:pt x="1639" y="1015"/>
                  <a:pt x="1639" y="819"/>
                </a:cubicBezTo>
                <a:cubicBezTo>
                  <a:pt x="1639" y="623"/>
                  <a:pt x="1569" y="437"/>
                  <a:pt x="1443" y="289"/>
                </a:cubicBezTo>
                <a:cubicBezTo>
                  <a:pt x="1440" y="283"/>
                  <a:pt x="1436" y="277"/>
                  <a:pt x="1430" y="272"/>
                </a:cubicBezTo>
                <a:cubicBezTo>
                  <a:pt x="1428" y="270"/>
                  <a:pt x="1425" y="268"/>
                  <a:pt x="1423" y="267"/>
                </a:cubicBezTo>
                <a:cubicBezTo>
                  <a:pt x="1415" y="258"/>
                  <a:pt x="1407" y="249"/>
                  <a:pt x="1398" y="241"/>
                </a:cubicBezTo>
                <a:cubicBezTo>
                  <a:pt x="1243" y="86"/>
                  <a:pt x="1037" y="0"/>
                  <a:pt x="819" y="0"/>
                </a:cubicBezTo>
                <a:cubicBezTo>
                  <a:pt x="601" y="0"/>
                  <a:pt x="396" y="86"/>
                  <a:pt x="241" y="241"/>
                </a:cubicBezTo>
                <a:cubicBezTo>
                  <a:pt x="232" y="249"/>
                  <a:pt x="224" y="258"/>
                  <a:pt x="216" y="267"/>
                </a:cubicBezTo>
                <a:cubicBezTo>
                  <a:pt x="213" y="268"/>
                  <a:pt x="211" y="270"/>
                  <a:pt x="208" y="272"/>
                </a:cubicBezTo>
                <a:cubicBezTo>
                  <a:pt x="203" y="277"/>
                  <a:pt x="199" y="283"/>
                  <a:pt x="196" y="289"/>
                </a:cubicBezTo>
                <a:cubicBezTo>
                  <a:pt x="69" y="437"/>
                  <a:pt x="0" y="623"/>
                  <a:pt x="0" y="819"/>
                </a:cubicBezTo>
                <a:cubicBezTo>
                  <a:pt x="0" y="1015"/>
                  <a:pt x="69" y="1201"/>
                  <a:pt x="196" y="1350"/>
                </a:cubicBezTo>
                <a:cubicBezTo>
                  <a:pt x="199" y="1356"/>
                  <a:pt x="203" y="1362"/>
                  <a:pt x="208" y="1367"/>
                </a:cubicBezTo>
                <a:cubicBezTo>
                  <a:pt x="211" y="1369"/>
                  <a:pt x="213" y="1370"/>
                  <a:pt x="216" y="1372"/>
                </a:cubicBezTo>
                <a:cubicBezTo>
                  <a:pt x="224" y="1381"/>
                  <a:pt x="232" y="1389"/>
                  <a:pt x="241" y="1398"/>
                </a:cubicBezTo>
                <a:cubicBezTo>
                  <a:pt x="396" y="1553"/>
                  <a:pt x="601" y="1639"/>
                  <a:pt x="819" y="1639"/>
                </a:cubicBezTo>
                <a:cubicBezTo>
                  <a:pt x="1037" y="1639"/>
                  <a:pt x="1243" y="1553"/>
                  <a:pt x="1398" y="1398"/>
                </a:cubicBezTo>
                <a:close/>
                <a:moveTo>
                  <a:pt x="1398" y="1253"/>
                </a:moveTo>
                <a:cubicBezTo>
                  <a:pt x="1314" y="1142"/>
                  <a:pt x="1265" y="1008"/>
                  <a:pt x="1256" y="867"/>
                </a:cubicBezTo>
                <a:cubicBezTo>
                  <a:pt x="1541" y="867"/>
                  <a:pt x="1541" y="867"/>
                  <a:pt x="1541" y="867"/>
                </a:cubicBezTo>
                <a:cubicBezTo>
                  <a:pt x="1531" y="1012"/>
                  <a:pt x="1480" y="1144"/>
                  <a:pt x="1398" y="1253"/>
                </a:cubicBezTo>
                <a:close/>
                <a:moveTo>
                  <a:pt x="1541" y="771"/>
                </a:moveTo>
                <a:cubicBezTo>
                  <a:pt x="1256" y="771"/>
                  <a:pt x="1256" y="771"/>
                  <a:pt x="1256" y="771"/>
                </a:cubicBezTo>
                <a:cubicBezTo>
                  <a:pt x="1265" y="631"/>
                  <a:pt x="1314" y="497"/>
                  <a:pt x="1398" y="386"/>
                </a:cubicBezTo>
                <a:cubicBezTo>
                  <a:pt x="1480" y="494"/>
                  <a:pt x="1531" y="627"/>
                  <a:pt x="1541" y="771"/>
                </a:cubicBezTo>
                <a:close/>
                <a:moveTo>
                  <a:pt x="867" y="98"/>
                </a:moveTo>
                <a:cubicBezTo>
                  <a:pt x="1049" y="110"/>
                  <a:pt x="1213" y="189"/>
                  <a:pt x="1334" y="311"/>
                </a:cubicBezTo>
                <a:cubicBezTo>
                  <a:pt x="1230" y="443"/>
                  <a:pt x="1170" y="603"/>
                  <a:pt x="1160" y="771"/>
                </a:cubicBezTo>
                <a:cubicBezTo>
                  <a:pt x="867" y="771"/>
                  <a:pt x="867" y="771"/>
                  <a:pt x="867" y="771"/>
                </a:cubicBezTo>
                <a:lnTo>
                  <a:pt x="867" y="98"/>
                </a:lnTo>
                <a:close/>
                <a:moveTo>
                  <a:pt x="867" y="867"/>
                </a:moveTo>
                <a:cubicBezTo>
                  <a:pt x="1160" y="867"/>
                  <a:pt x="1160" y="867"/>
                  <a:pt x="1160" y="867"/>
                </a:cubicBezTo>
                <a:cubicBezTo>
                  <a:pt x="1170" y="1036"/>
                  <a:pt x="1230" y="1196"/>
                  <a:pt x="1334" y="1327"/>
                </a:cubicBezTo>
                <a:cubicBezTo>
                  <a:pt x="1213" y="1450"/>
                  <a:pt x="1049" y="1529"/>
                  <a:pt x="867" y="1541"/>
                </a:cubicBezTo>
                <a:lnTo>
                  <a:pt x="867" y="867"/>
                </a:lnTo>
                <a:close/>
                <a:moveTo>
                  <a:pt x="241" y="386"/>
                </a:moveTo>
                <a:cubicBezTo>
                  <a:pt x="324" y="497"/>
                  <a:pt x="373" y="631"/>
                  <a:pt x="383" y="771"/>
                </a:cubicBezTo>
                <a:cubicBezTo>
                  <a:pt x="98" y="771"/>
                  <a:pt x="98" y="771"/>
                  <a:pt x="98" y="771"/>
                </a:cubicBezTo>
                <a:cubicBezTo>
                  <a:pt x="107" y="627"/>
                  <a:pt x="159" y="494"/>
                  <a:pt x="241" y="386"/>
                </a:cubicBezTo>
                <a:close/>
                <a:moveTo>
                  <a:pt x="98" y="867"/>
                </a:moveTo>
                <a:cubicBezTo>
                  <a:pt x="383" y="867"/>
                  <a:pt x="383" y="867"/>
                  <a:pt x="383" y="867"/>
                </a:cubicBezTo>
                <a:cubicBezTo>
                  <a:pt x="373" y="1008"/>
                  <a:pt x="324" y="1142"/>
                  <a:pt x="241" y="1253"/>
                </a:cubicBezTo>
                <a:cubicBezTo>
                  <a:pt x="159" y="1144"/>
                  <a:pt x="107" y="1012"/>
                  <a:pt x="98" y="867"/>
                </a:cubicBezTo>
                <a:close/>
                <a:moveTo>
                  <a:pt x="771" y="1541"/>
                </a:moveTo>
                <a:cubicBezTo>
                  <a:pt x="590" y="1529"/>
                  <a:pt x="426" y="1450"/>
                  <a:pt x="305" y="1327"/>
                </a:cubicBezTo>
                <a:cubicBezTo>
                  <a:pt x="409" y="1196"/>
                  <a:pt x="469" y="1036"/>
                  <a:pt x="479" y="867"/>
                </a:cubicBezTo>
                <a:cubicBezTo>
                  <a:pt x="771" y="867"/>
                  <a:pt x="771" y="867"/>
                  <a:pt x="771" y="867"/>
                </a:cubicBezTo>
                <a:lnTo>
                  <a:pt x="771" y="1541"/>
                </a:lnTo>
                <a:close/>
                <a:moveTo>
                  <a:pt x="771" y="771"/>
                </a:moveTo>
                <a:cubicBezTo>
                  <a:pt x="479" y="771"/>
                  <a:pt x="479" y="771"/>
                  <a:pt x="479" y="771"/>
                </a:cubicBezTo>
                <a:cubicBezTo>
                  <a:pt x="469" y="603"/>
                  <a:pt x="409" y="443"/>
                  <a:pt x="305" y="311"/>
                </a:cubicBezTo>
                <a:cubicBezTo>
                  <a:pt x="426" y="189"/>
                  <a:pt x="590" y="110"/>
                  <a:pt x="771" y="98"/>
                </a:cubicBezTo>
                <a:lnTo>
                  <a:pt x="771" y="771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8" name="Freeform 20"/>
          <p:cNvSpPr>
            <a:spLocks noEditPoints="1"/>
          </p:cNvSpPr>
          <p:nvPr/>
        </p:nvSpPr>
        <p:spPr bwMode="auto">
          <a:xfrm>
            <a:off x="7424525" y="3256942"/>
            <a:ext cx="406183" cy="288201"/>
          </a:xfrm>
          <a:custGeom>
            <a:avLst/>
            <a:gdLst>
              <a:gd name="T0" fmla="*/ 1036 w 1695"/>
              <a:gd name="T1" fmla="*/ 609 h 1203"/>
              <a:gd name="T2" fmla="*/ 652 w 1695"/>
              <a:gd name="T3" fmla="*/ 609 h 1203"/>
              <a:gd name="T4" fmla="*/ 844 w 1695"/>
              <a:gd name="T5" fmla="*/ 513 h 1203"/>
              <a:gd name="T6" fmla="*/ 844 w 1695"/>
              <a:gd name="T7" fmla="*/ 705 h 1203"/>
              <a:gd name="T8" fmla="*/ 844 w 1695"/>
              <a:gd name="T9" fmla="*/ 513 h 1203"/>
              <a:gd name="T10" fmla="*/ 844 w 1695"/>
              <a:gd name="T11" fmla="*/ 1091 h 1203"/>
              <a:gd name="T12" fmla="*/ 1320 w 1695"/>
              <a:gd name="T13" fmla="*/ 1203 h 1203"/>
              <a:gd name="T14" fmla="*/ 1547 w 1695"/>
              <a:gd name="T15" fmla="*/ 651 h 1203"/>
              <a:gd name="T16" fmla="*/ 1614 w 1695"/>
              <a:gd name="T17" fmla="*/ 460 h 1203"/>
              <a:gd name="T18" fmla="*/ 1232 w 1695"/>
              <a:gd name="T19" fmla="*/ 21 h 1203"/>
              <a:gd name="T20" fmla="*/ 457 w 1695"/>
              <a:gd name="T21" fmla="*/ 21 h 1203"/>
              <a:gd name="T22" fmla="*/ 31 w 1695"/>
              <a:gd name="T23" fmla="*/ 328 h 1203"/>
              <a:gd name="T24" fmla="*/ 79 w 1695"/>
              <a:gd name="T25" fmla="*/ 499 h 1203"/>
              <a:gd name="T26" fmla="*/ 57 w 1695"/>
              <a:gd name="T27" fmla="*/ 1065 h 1203"/>
              <a:gd name="T28" fmla="*/ 457 w 1695"/>
              <a:gd name="T29" fmla="*/ 1198 h 1203"/>
              <a:gd name="T30" fmla="*/ 1242 w 1695"/>
              <a:gd name="T31" fmla="*/ 1102 h 1203"/>
              <a:gd name="T32" fmla="*/ 1060 w 1695"/>
              <a:gd name="T33" fmla="*/ 983 h 1203"/>
              <a:gd name="T34" fmla="*/ 1228 w 1695"/>
              <a:gd name="T35" fmla="*/ 945 h 1203"/>
              <a:gd name="T36" fmla="*/ 1367 w 1695"/>
              <a:gd name="T37" fmla="*/ 763 h 1203"/>
              <a:gd name="T38" fmla="*/ 1470 w 1695"/>
              <a:gd name="T39" fmla="*/ 708 h 1203"/>
              <a:gd name="T40" fmla="*/ 1180 w 1695"/>
              <a:gd name="T41" fmla="*/ 801 h 1203"/>
              <a:gd name="T42" fmla="*/ 1276 w 1695"/>
              <a:gd name="T43" fmla="*/ 801 h 1203"/>
              <a:gd name="T44" fmla="*/ 1180 w 1695"/>
              <a:gd name="T45" fmla="*/ 801 h 1203"/>
              <a:gd name="T46" fmla="*/ 1550 w 1695"/>
              <a:gd name="T47" fmla="*/ 201 h 1203"/>
              <a:gd name="T48" fmla="*/ 1451 w 1695"/>
              <a:gd name="T49" fmla="*/ 536 h 1203"/>
              <a:gd name="T50" fmla="*/ 964 w 1695"/>
              <a:gd name="T51" fmla="*/ 183 h 1203"/>
              <a:gd name="T52" fmla="*/ 1012 w 1695"/>
              <a:gd name="T53" fmla="*/ 318 h 1203"/>
              <a:gd name="T54" fmla="*/ 1311 w 1695"/>
              <a:gd name="T55" fmla="*/ 684 h 1203"/>
              <a:gd name="T56" fmla="*/ 1084 w 1695"/>
              <a:gd name="T57" fmla="*/ 801 h 1203"/>
              <a:gd name="T58" fmla="*/ 1012 w 1695"/>
              <a:gd name="T59" fmla="*/ 900 h 1203"/>
              <a:gd name="T60" fmla="*/ 676 w 1695"/>
              <a:gd name="T61" fmla="*/ 900 h 1203"/>
              <a:gd name="T62" fmla="*/ 348 w 1695"/>
              <a:gd name="T63" fmla="*/ 564 h 1203"/>
              <a:gd name="T64" fmla="*/ 844 w 1695"/>
              <a:gd name="T65" fmla="*/ 232 h 1203"/>
              <a:gd name="T66" fmla="*/ 140 w 1695"/>
              <a:gd name="T67" fmla="*/ 201 h 1203"/>
              <a:gd name="T68" fmla="*/ 724 w 1695"/>
              <a:gd name="T69" fmla="*/ 183 h 1203"/>
              <a:gd name="T70" fmla="*/ 307 w 1695"/>
              <a:gd name="T71" fmla="*/ 470 h 1203"/>
              <a:gd name="T72" fmla="*/ 170 w 1695"/>
              <a:gd name="T73" fmla="*/ 431 h 1203"/>
              <a:gd name="T74" fmla="*/ 246 w 1695"/>
              <a:gd name="T75" fmla="*/ 595 h 1203"/>
              <a:gd name="T76" fmla="*/ 180 w 1695"/>
              <a:gd name="T77" fmla="*/ 612 h 1203"/>
              <a:gd name="T78" fmla="*/ 204 w 1695"/>
              <a:gd name="T79" fmla="*/ 523 h 1203"/>
              <a:gd name="T80" fmla="*/ 246 w 1695"/>
              <a:gd name="T81" fmla="*/ 595 h 1203"/>
              <a:gd name="T82" fmla="*/ 216 w 1695"/>
              <a:gd name="T83" fmla="*/ 714 h 1203"/>
              <a:gd name="T84" fmla="*/ 260 w 1695"/>
              <a:gd name="T85" fmla="*/ 703 h 1203"/>
              <a:gd name="T86" fmla="*/ 724 w 1695"/>
              <a:gd name="T87" fmla="*/ 1035 h 1203"/>
              <a:gd name="T88" fmla="*/ 140 w 1695"/>
              <a:gd name="T89" fmla="*/ 1017 h 1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95" h="1203">
                <a:moveTo>
                  <a:pt x="844" y="801"/>
                </a:moveTo>
                <a:cubicBezTo>
                  <a:pt x="950" y="801"/>
                  <a:pt x="1036" y="715"/>
                  <a:pt x="1036" y="609"/>
                </a:cubicBezTo>
                <a:cubicBezTo>
                  <a:pt x="1036" y="503"/>
                  <a:pt x="950" y="417"/>
                  <a:pt x="844" y="417"/>
                </a:cubicBezTo>
                <a:cubicBezTo>
                  <a:pt x="738" y="417"/>
                  <a:pt x="652" y="503"/>
                  <a:pt x="652" y="609"/>
                </a:cubicBezTo>
                <a:cubicBezTo>
                  <a:pt x="652" y="715"/>
                  <a:pt x="738" y="801"/>
                  <a:pt x="844" y="801"/>
                </a:cubicBezTo>
                <a:close/>
                <a:moveTo>
                  <a:pt x="844" y="513"/>
                </a:moveTo>
                <a:cubicBezTo>
                  <a:pt x="897" y="513"/>
                  <a:pt x="940" y="556"/>
                  <a:pt x="940" y="609"/>
                </a:cubicBezTo>
                <a:cubicBezTo>
                  <a:pt x="940" y="662"/>
                  <a:pt x="897" y="705"/>
                  <a:pt x="844" y="705"/>
                </a:cubicBezTo>
                <a:cubicBezTo>
                  <a:pt x="791" y="705"/>
                  <a:pt x="748" y="662"/>
                  <a:pt x="748" y="609"/>
                </a:cubicBezTo>
                <a:cubicBezTo>
                  <a:pt x="748" y="556"/>
                  <a:pt x="791" y="513"/>
                  <a:pt x="844" y="513"/>
                </a:cubicBezTo>
                <a:close/>
                <a:moveTo>
                  <a:pt x="457" y="1198"/>
                </a:moveTo>
                <a:cubicBezTo>
                  <a:pt x="576" y="1185"/>
                  <a:pt x="709" y="1148"/>
                  <a:pt x="844" y="1091"/>
                </a:cubicBezTo>
                <a:cubicBezTo>
                  <a:pt x="979" y="1148"/>
                  <a:pt x="1112" y="1185"/>
                  <a:pt x="1232" y="1198"/>
                </a:cubicBezTo>
                <a:cubicBezTo>
                  <a:pt x="1263" y="1201"/>
                  <a:pt x="1292" y="1203"/>
                  <a:pt x="1320" y="1203"/>
                </a:cubicBezTo>
                <a:cubicBezTo>
                  <a:pt x="1472" y="1203"/>
                  <a:pt x="1582" y="1155"/>
                  <a:pt x="1634" y="1065"/>
                </a:cubicBezTo>
                <a:cubicBezTo>
                  <a:pt x="1695" y="959"/>
                  <a:pt x="1664" y="812"/>
                  <a:pt x="1547" y="651"/>
                </a:cubicBezTo>
                <a:cubicBezTo>
                  <a:pt x="1537" y="637"/>
                  <a:pt x="1526" y="623"/>
                  <a:pt x="1515" y="609"/>
                </a:cubicBezTo>
                <a:cubicBezTo>
                  <a:pt x="1556" y="559"/>
                  <a:pt x="1589" y="509"/>
                  <a:pt x="1614" y="460"/>
                </a:cubicBezTo>
                <a:cubicBezTo>
                  <a:pt x="1674" y="341"/>
                  <a:pt x="1681" y="235"/>
                  <a:pt x="1634" y="153"/>
                </a:cubicBezTo>
                <a:cubicBezTo>
                  <a:pt x="1572" y="47"/>
                  <a:pt x="1430" y="0"/>
                  <a:pt x="1232" y="21"/>
                </a:cubicBezTo>
                <a:cubicBezTo>
                  <a:pt x="1112" y="34"/>
                  <a:pt x="979" y="70"/>
                  <a:pt x="844" y="127"/>
                </a:cubicBezTo>
                <a:cubicBezTo>
                  <a:pt x="709" y="70"/>
                  <a:pt x="577" y="34"/>
                  <a:pt x="457" y="21"/>
                </a:cubicBezTo>
                <a:cubicBezTo>
                  <a:pt x="261" y="0"/>
                  <a:pt x="118" y="47"/>
                  <a:pt x="57" y="153"/>
                </a:cubicBezTo>
                <a:cubicBezTo>
                  <a:pt x="28" y="203"/>
                  <a:pt x="20" y="262"/>
                  <a:pt x="31" y="328"/>
                </a:cubicBezTo>
                <a:cubicBezTo>
                  <a:pt x="40" y="377"/>
                  <a:pt x="59" y="429"/>
                  <a:pt x="90" y="484"/>
                </a:cubicBezTo>
                <a:cubicBezTo>
                  <a:pt x="86" y="488"/>
                  <a:pt x="83" y="493"/>
                  <a:pt x="79" y="499"/>
                </a:cubicBezTo>
                <a:cubicBezTo>
                  <a:pt x="42" y="563"/>
                  <a:pt x="60" y="644"/>
                  <a:pt x="119" y="687"/>
                </a:cubicBezTo>
                <a:cubicBezTo>
                  <a:pt x="22" y="834"/>
                  <a:pt x="0" y="967"/>
                  <a:pt x="57" y="1065"/>
                </a:cubicBezTo>
                <a:cubicBezTo>
                  <a:pt x="109" y="1155"/>
                  <a:pt x="218" y="1203"/>
                  <a:pt x="370" y="1203"/>
                </a:cubicBezTo>
                <a:cubicBezTo>
                  <a:pt x="397" y="1203"/>
                  <a:pt x="427" y="1201"/>
                  <a:pt x="457" y="1198"/>
                </a:cubicBezTo>
                <a:close/>
                <a:moveTo>
                  <a:pt x="1550" y="1017"/>
                </a:moveTo>
                <a:cubicBezTo>
                  <a:pt x="1510" y="1088"/>
                  <a:pt x="1397" y="1119"/>
                  <a:pt x="1242" y="1102"/>
                </a:cubicBezTo>
                <a:cubicBezTo>
                  <a:pt x="1156" y="1093"/>
                  <a:pt x="1061" y="1070"/>
                  <a:pt x="964" y="1035"/>
                </a:cubicBezTo>
                <a:cubicBezTo>
                  <a:pt x="996" y="1019"/>
                  <a:pt x="1028" y="1002"/>
                  <a:pt x="1060" y="983"/>
                </a:cubicBezTo>
                <a:cubicBezTo>
                  <a:pt x="1092" y="965"/>
                  <a:pt x="1124" y="945"/>
                  <a:pt x="1154" y="925"/>
                </a:cubicBezTo>
                <a:cubicBezTo>
                  <a:pt x="1176" y="938"/>
                  <a:pt x="1201" y="945"/>
                  <a:pt x="1228" y="945"/>
                </a:cubicBezTo>
                <a:cubicBezTo>
                  <a:pt x="1307" y="945"/>
                  <a:pt x="1372" y="881"/>
                  <a:pt x="1372" y="801"/>
                </a:cubicBezTo>
                <a:cubicBezTo>
                  <a:pt x="1372" y="788"/>
                  <a:pt x="1370" y="776"/>
                  <a:pt x="1367" y="763"/>
                </a:cubicBezTo>
                <a:cubicBezTo>
                  <a:pt x="1397" y="737"/>
                  <a:pt x="1425" y="710"/>
                  <a:pt x="1451" y="682"/>
                </a:cubicBezTo>
                <a:cubicBezTo>
                  <a:pt x="1457" y="691"/>
                  <a:pt x="1464" y="699"/>
                  <a:pt x="1470" y="708"/>
                </a:cubicBezTo>
                <a:cubicBezTo>
                  <a:pt x="1562" y="834"/>
                  <a:pt x="1591" y="947"/>
                  <a:pt x="1550" y="1017"/>
                </a:cubicBezTo>
                <a:close/>
                <a:moveTo>
                  <a:pt x="1180" y="801"/>
                </a:moveTo>
                <a:cubicBezTo>
                  <a:pt x="1180" y="775"/>
                  <a:pt x="1201" y="753"/>
                  <a:pt x="1228" y="753"/>
                </a:cubicBezTo>
                <a:cubicBezTo>
                  <a:pt x="1254" y="753"/>
                  <a:pt x="1276" y="775"/>
                  <a:pt x="1276" y="801"/>
                </a:cubicBezTo>
                <a:cubicBezTo>
                  <a:pt x="1276" y="828"/>
                  <a:pt x="1254" y="849"/>
                  <a:pt x="1228" y="849"/>
                </a:cubicBezTo>
                <a:cubicBezTo>
                  <a:pt x="1201" y="849"/>
                  <a:pt x="1180" y="828"/>
                  <a:pt x="1180" y="801"/>
                </a:cubicBezTo>
                <a:close/>
                <a:moveTo>
                  <a:pt x="1242" y="116"/>
                </a:moveTo>
                <a:cubicBezTo>
                  <a:pt x="1397" y="100"/>
                  <a:pt x="1510" y="131"/>
                  <a:pt x="1550" y="201"/>
                </a:cubicBezTo>
                <a:cubicBezTo>
                  <a:pt x="1589" y="267"/>
                  <a:pt x="1559" y="355"/>
                  <a:pt x="1528" y="417"/>
                </a:cubicBezTo>
                <a:cubicBezTo>
                  <a:pt x="1508" y="456"/>
                  <a:pt x="1482" y="496"/>
                  <a:pt x="1451" y="536"/>
                </a:cubicBezTo>
                <a:cubicBezTo>
                  <a:pt x="1347" y="427"/>
                  <a:pt x="1212" y="323"/>
                  <a:pt x="1060" y="235"/>
                </a:cubicBezTo>
                <a:cubicBezTo>
                  <a:pt x="1028" y="217"/>
                  <a:pt x="996" y="200"/>
                  <a:pt x="964" y="183"/>
                </a:cubicBezTo>
                <a:cubicBezTo>
                  <a:pt x="1061" y="149"/>
                  <a:pt x="1156" y="126"/>
                  <a:pt x="1242" y="116"/>
                </a:cubicBezTo>
                <a:close/>
                <a:moveTo>
                  <a:pt x="1012" y="318"/>
                </a:moveTo>
                <a:cubicBezTo>
                  <a:pt x="1160" y="404"/>
                  <a:pt x="1290" y="505"/>
                  <a:pt x="1388" y="609"/>
                </a:cubicBezTo>
                <a:cubicBezTo>
                  <a:pt x="1364" y="634"/>
                  <a:pt x="1339" y="659"/>
                  <a:pt x="1311" y="684"/>
                </a:cubicBezTo>
                <a:cubicBezTo>
                  <a:pt x="1288" y="667"/>
                  <a:pt x="1259" y="657"/>
                  <a:pt x="1228" y="657"/>
                </a:cubicBezTo>
                <a:cubicBezTo>
                  <a:pt x="1148" y="657"/>
                  <a:pt x="1084" y="722"/>
                  <a:pt x="1084" y="801"/>
                </a:cubicBezTo>
                <a:cubicBezTo>
                  <a:pt x="1084" y="819"/>
                  <a:pt x="1087" y="835"/>
                  <a:pt x="1093" y="851"/>
                </a:cubicBezTo>
                <a:cubicBezTo>
                  <a:pt x="1066" y="868"/>
                  <a:pt x="1039" y="885"/>
                  <a:pt x="1012" y="900"/>
                </a:cubicBezTo>
                <a:cubicBezTo>
                  <a:pt x="956" y="933"/>
                  <a:pt x="900" y="961"/>
                  <a:pt x="844" y="987"/>
                </a:cubicBezTo>
                <a:cubicBezTo>
                  <a:pt x="788" y="961"/>
                  <a:pt x="732" y="933"/>
                  <a:pt x="676" y="900"/>
                </a:cubicBezTo>
                <a:cubicBezTo>
                  <a:pt x="547" y="826"/>
                  <a:pt x="428" y="736"/>
                  <a:pt x="331" y="638"/>
                </a:cubicBezTo>
                <a:cubicBezTo>
                  <a:pt x="344" y="615"/>
                  <a:pt x="349" y="589"/>
                  <a:pt x="348" y="564"/>
                </a:cubicBezTo>
                <a:cubicBezTo>
                  <a:pt x="443" y="471"/>
                  <a:pt x="554" y="389"/>
                  <a:pt x="676" y="318"/>
                </a:cubicBezTo>
                <a:cubicBezTo>
                  <a:pt x="732" y="286"/>
                  <a:pt x="788" y="257"/>
                  <a:pt x="844" y="232"/>
                </a:cubicBezTo>
                <a:cubicBezTo>
                  <a:pt x="900" y="257"/>
                  <a:pt x="956" y="286"/>
                  <a:pt x="1012" y="318"/>
                </a:cubicBezTo>
                <a:close/>
                <a:moveTo>
                  <a:pt x="140" y="201"/>
                </a:moveTo>
                <a:cubicBezTo>
                  <a:pt x="181" y="131"/>
                  <a:pt x="293" y="100"/>
                  <a:pt x="447" y="116"/>
                </a:cubicBezTo>
                <a:cubicBezTo>
                  <a:pt x="533" y="126"/>
                  <a:pt x="627" y="148"/>
                  <a:pt x="724" y="183"/>
                </a:cubicBezTo>
                <a:cubicBezTo>
                  <a:pt x="692" y="200"/>
                  <a:pt x="660" y="217"/>
                  <a:pt x="628" y="235"/>
                </a:cubicBezTo>
                <a:cubicBezTo>
                  <a:pt x="510" y="303"/>
                  <a:pt x="402" y="382"/>
                  <a:pt x="307" y="470"/>
                </a:cubicBezTo>
                <a:cubicBezTo>
                  <a:pt x="298" y="461"/>
                  <a:pt x="288" y="453"/>
                  <a:pt x="276" y="446"/>
                </a:cubicBezTo>
                <a:cubicBezTo>
                  <a:pt x="243" y="427"/>
                  <a:pt x="205" y="422"/>
                  <a:pt x="170" y="431"/>
                </a:cubicBezTo>
                <a:cubicBezTo>
                  <a:pt x="119" y="337"/>
                  <a:pt x="108" y="256"/>
                  <a:pt x="140" y="201"/>
                </a:cubicBezTo>
                <a:close/>
                <a:moveTo>
                  <a:pt x="246" y="595"/>
                </a:moveTo>
                <a:cubicBezTo>
                  <a:pt x="239" y="606"/>
                  <a:pt x="229" y="614"/>
                  <a:pt x="217" y="617"/>
                </a:cubicBezTo>
                <a:cubicBezTo>
                  <a:pt x="204" y="620"/>
                  <a:pt x="191" y="619"/>
                  <a:pt x="180" y="612"/>
                </a:cubicBezTo>
                <a:cubicBezTo>
                  <a:pt x="157" y="599"/>
                  <a:pt x="149" y="570"/>
                  <a:pt x="163" y="547"/>
                </a:cubicBezTo>
                <a:cubicBezTo>
                  <a:pt x="171" y="531"/>
                  <a:pt x="188" y="523"/>
                  <a:pt x="204" y="523"/>
                </a:cubicBezTo>
                <a:cubicBezTo>
                  <a:pt x="212" y="523"/>
                  <a:pt x="221" y="525"/>
                  <a:pt x="228" y="529"/>
                </a:cubicBezTo>
                <a:cubicBezTo>
                  <a:pt x="251" y="542"/>
                  <a:pt x="259" y="572"/>
                  <a:pt x="246" y="595"/>
                </a:cubicBezTo>
                <a:close/>
                <a:moveTo>
                  <a:pt x="140" y="1017"/>
                </a:moveTo>
                <a:cubicBezTo>
                  <a:pt x="100" y="948"/>
                  <a:pt x="128" y="838"/>
                  <a:pt x="216" y="714"/>
                </a:cubicBezTo>
                <a:cubicBezTo>
                  <a:pt x="225" y="713"/>
                  <a:pt x="233" y="712"/>
                  <a:pt x="241" y="710"/>
                </a:cubicBezTo>
                <a:cubicBezTo>
                  <a:pt x="248" y="708"/>
                  <a:pt x="254" y="706"/>
                  <a:pt x="260" y="703"/>
                </a:cubicBezTo>
                <a:cubicBezTo>
                  <a:pt x="364" y="808"/>
                  <a:pt x="490" y="904"/>
                  <a:pt x="628" y="983"/>
                </a:cubicBezTo>
                <a:cubicBezTo>
                  <a:pt x="660" y="1002"/>
                  <a:pt x="692" y="1019"/>
                  <a:pt x="724" y="1035"/>
                </a:cubicBezTo>
                <a:cubicBezTo>
                  <a:pt x="627" y="1070"/>
                  <a:pt x="533" y="1093"/>
                  <a:pt x="447" y="1102"/>
                </a:cubicBezTo>
                <a:cubicBezTo>
                  <a:pt x="293" y="1119"/>
                  <a:pt x="181" y="1088"/>
                  <a:pt x="140" y="1017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9" name="Freeform 40"/>
          <p:cNvSpPr>
            <a:spLocks noEditPoints="1"/>
          </p:cNvSpPr>
          <p:nvPr/>
        </p:nvSpPr>
        <p:spPr bwMode="auto">
          <a:xfrm>
            <a:off x="7431201" y="5240118"/>
            <a:ext cx="392827" cy="392681"/>
          </a:xfrm>
          <a:custGeom>
            <a:avLst/>
            <a:gdLst>
              <a:gd name="T0" fmla="*/ 1447 w 1639"/>
              <a:gd name="T1" fmla="*/ 871 h 1639"/>
              <a:gd name="T2" fmla="*/ 1263 w 1639"/>
              <a:gd name="T3" fmla="*/ 378 h 1639"/>
              <a:gd name="T4" fmla="*/ 1111 w 1639"/>
              <a:gd name="T5" fmla="*/ 240 h 1639"/>
              <a:gd name="T6" fmla="*/ 768 w 1639"/>
              <a:gd name="T7" fmla="*/ 0 h 1639"/>
              <a:gd name="T8" fmla="*/ 528 w 1639"/>
              <a:gd name="T9" fmla="*/ 265 h 1639"/>
              <a:gd name="T10" fmla="*/ 192 w 1639"/>
              <a:gd name="T11" fmla="*/ 823 h 1639"/>
              <a:gd name="T12" fmla="*/ 144 w 1639"/>
              <a:gd name="T13" fmla="*/ 871 h 1639"/>
              <a:gd name="T14" fmla="*/ 0 w 1639"/>
              <a:gd name="T15" fmla="*/ 1303 h 1639"/>
              <a:gd name="T16" fmla="*/ 241 w 1639"/>
              <a:gd name="T17" fmla="*/ 1543 h 1639"/>
              <a:gd name="T18" fmla="*/ 1207 w 1639"/>
              <a:gd name="T19" fmla="*/ 1639 h 1639"/>
              <a:gd name="T20" fmla="*/ 1399 w 1639"/>
              <a:gd name="T21" fmla="*/ 1543 h 1639"/>
              <a:gd name="T22" fmla="*/ 1639 w 1639"/>
              <a:gd name="T23" fmla="*/ 1015 h 1639"/>
              <a:gd name="T24" fmla="*/ 96 w 1639"/>
              <a:gd name="T25" fmla="*/ 1015 h 1639"/>
              <a:gd name="T26" fmla="*/ 192 w 1639"/>
              <a:gd name="T27" fmla="*/ 967 h 1639"/>
              <a:gd name="T28" fmla="*/ 96 w 1639"/>
              <a:gd name="T29" fmla="*/ 1063 h 1639"/>
              <a:gd name="T30" fmla="*/ 96 w 1639"/>
              <a:gd name="T31" fmla="*/ 1303 h 1639"/>
              <a:gd name="T32" fmla="*/ 192 w 1639"/>
              <a:gd name="T33" fmla="*/ 1159 h 1639"/>
              <a:gd name="T34" fmla="*/ 196 w 1639"/>
              <a:gd name="T35" fmla="*/ 1440 h 1639"/>
              <a:gd name="T36" fmla="*/ 768 w 1639"/>
              <a:gd name="T37" fmla="*/ 96 h 1639"/>
              <a:gd name="T38" fmla="*/ 1014 w 1639"/>
              <a:gd name="T39" fmla="*/ 224 h 1639"/>
              <a:gd name="T40" fmla="*/ 625 w 1639"/>
              <a:gd name="T41" fmla="*/ 224 h 1639"/>
              <a:gd name="T42" fmla="*/ 820 w 1639"/>
              <a:gd name="T43" fmla="*/ 288 h 1639"/>
              <a:gd name="T44" fmla="*/ 1222 w 1639"/>
              <a:gd name="T45" fmla="*/ 657 h 1639"/>
              <a:gd name="T46" fmla="*/ 417 w 1639"/>
              <a:gd name="T47" fmla="*/ 657 h 1639"/>
              <a:gd name="T48" fmla="*/ 820 w 1639"/>
              <a:gd name="T49" fmla="*/ 288 h 1639"/>
              <a:gd name="T50" fmla="*/ 1207 w 1639"/>
              <a:gd name="T51" fmla="*/ 1543 h 1639"/>
              <a:gd name="T52" fmla="*/ 288 w 1639"/>
              <a:gd name="T53" fmla="*/ 1399 h 1639"/>
              <a:gd name="T54" fmla="*/ 506 w 1639"/>
              <a:gd name="T55" fmla="*/ 694 h 1639"/>
              <a:gd name="T56" fmla="*/ 1133 w 1639"/>
              <a:gd name="T57" fmla="*/ 694 h 1639"/>
              <a:gd name="T58" fmla="*/ 1351 w 1639"/>
              <a:gd name="T59" fmla="*/ 1399 h 1639"/>
              <a:gd name="T60" fmla="*/ 1443 w 1639"/>
              <a:gd name="T61" fmla="*/ 1440 h 1639"/>
              <a:gd name="T62" fmla="*/ 1447 w 1639"/>
              <a:gd name="T63" fmla="*/ 1159 h 1639"/>
              <a:gd name="T64" fmla="*/ 1543 w 1639"/>
              <a:gd name="T65" fmla="*/ 1303 h 1639"/>
              <a:gd name="T66" fmla="*/ 1447 w 1639"/>
              <a:gd name="T67" fmla="*/ 1063 h 1639"/>
              <a:gd name="T68" fmla="*/ 1495 w 1639"/>
              <a:gd name="T69" fmla="*/ 967 h 1639"/>
              <a:gd name="T70" fmla="*/ 1543 w 1639"/>
              <a:gd name="T71" fmla="*/ 1063 h 1639"/>
              <a:gd name="T72" fmla="*/ 384 w 1639"/>
              <a:gd name="T73" fmla="*/ 1015 h 1639"/>
              <a:gd name="T74" fmla="*/ 432 w 1639"/>
              <a:gd name="T75" fmla="*/ 1159 h 1639"/>
              <a:gd name="T76" fmla="*/ 576 w 1639"/>
              <a:gd name="T77" fmla="*/ 1447 h 1639"/>
              <a:gd name="T78" fmla="*/ 1207 w 1639"/>
              <a:gd name="T79" fmla="*/ 1303 h 1639"/>
              <a:gd name="T80" fmla="*/ 1255 w 1639"/>
              <a:gd name="T81" fmla="*/ 1111 h 1639"/>
              <a:gd name="T82" fmla="*/ 1111 w 1639"/>
              <a:gd name="T83" fmla="*/ 871 h 1639"/>
              <a:gd name="T84" fmla="*/ 1111 w 1639"/>
              <a:gd name="T85" fmla="*/ 1303 h 1639"/>
              <a:gd name="T86" fmla="*/ 576 w 1639"/>
              <a:gd name="T87" fmla="*/ 1351 h 1639"/>
              <a:gd name="T88" fmla="*/ 528 w 1639"/>
              <a:gd name="T89" fmla="*/ 1159 h 1639"/>
              <a:gd name="T90" fmla="*/ 871 w 1639"/>
              <a:gd name="T91" fmla="*/ 1207 h 1639"/>
              <a:gd name="T92" fmla="*/ 967 w 1639"/>
              <a:gd name="T93" fmla="*/ 1207 h 1639"/>
              <a:gd name="T94" fmla="*/ 1111 w 1639"/>
              <a:gd name="T95" fmla="*/ 1159 h 1639"/>
              <a:gd name="T96" fmla="*/ 1159 w 1639"/>
              <a:gd name="T97" fmla="*/ 1015 h 1639"/>
              <a:gd name="T98" fmla="*/ 480 w 1639"/>
              <a:gd name="T99" fmla="*/ 1063 h 1639"/>
              <a:gd name="T100" fmla="*/ 528 w 1639"/>
              <a:gd name="T101" fmla="*/ 967 h 1639"/>
              <a:gd name="T102" fmla="*/ 1159 w 1639"/>
              <a:gd name="T103" fmla="*/ 1015 h 1639"/>
              <a:gd name="T104" fmla="*/ 720 w 1639"/>
              <a:gd name="T105" fmla="*/ 679 h 1639"/>
              <a:gd name="T106" fmla="*/ 967 w 1639"/>
              <a:gd name="T107" fmla="*/ 727 h 1639"/>
              <a:gd name="T108" fmla="*/ 720 w 1639"/>
              <a:gd name="T109" fmla="*/ 775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39" h="1639">
                <a:moveTo>
                  <a:pt x="1495" y="871"/>
                </a:moveTo>
                <a:cubicBezTo>
                  <a:pt x="1447" y="871"/>
                  <a:pt x="1447" y="871"/>
                  <a:pt x="1447" y="871"/>
                </a:cubicBezTo>
                <a:cubicBezTo>
                  <a:pt x="1447" y="823"/>
                  <a:pt x="1447" y="823"/>
                  <a:pt x="1447" y="823"/>
                </a:cubicBezTo>
                <a:cubicBezTo>
                  <a:pt x="1447" y="656"/>
                  <a:pt x="1381" y="498"/>
                  <a:pt x="1263" y="378"/>
                </a:cubicBezTo>
                <a:cubicBezTo>
                  <a:pt x="1217" y="333"/>
                  <a:pt x="1166" y="295"/>
                  <a:pt x="1111" y="265"/>
                </a:cubicBezTo>
                <a:cubicBezTo>
                  <a:pt x="1111" y="240"/>
                  <a:pt x="1111" y="240"/>
                  <a:pt x="1111" y="240"/>
                </a:cubicBezTo>
                <a:cubicBezTo>
                  <a:pt x="1111" y="108"/>
                  <a:pt x="1003" y="0"/>
                  <a:pt x="871" y="0"/>
                </a:cubicBezTo>
                <a:cubicBezTo>
                  <a:pt x="768" y="0"/>
                  <a:pt x="768" y="0"/>
                  <a:pt x="768" y="0"/>
                </a:cubicBezTo>
                <a:cubicBezTo>
                  <a:pt x="636" y="0"/>
                  <a:pt x="528" y="108"/>
                  <a:pt x="528" y="240"/>
                </a:cubicBezTo>
                <a:cubicBezTo>
                  <a:pt x="528" y="265"/>
                  <a:pt x="528" y="265"/>
                  <a:pt x="528" y="265"/>
                </a:cubicBezTo>
                <a:cubicBezTo>
                  <a:pt x="473" y="295"/>
                  <a:pt x="422" y="333"/>
                  <a:pt x="377" y="378"/>
                </a:cubicBezTo>
                <a:cubicBezTo>
                  <a:pt x="258" y="498"/>
                  <a:pt x="192" y="656"/>
                  <a:pt x="192" y="823"/>
                </a:cubicBezTo>
                <a:cubicBezTo>
                  <a:pt x="192" y="871"/>
                  <a:pt x="192" y="871"/>
                  <a:pt x="192" y="871"/>
                </a:cubicBezTo>
                <a:cubicBezTo>
                  <a:pt x="144" y="871"/>
                  <a:pt x="144" y="871"/>
                  <a:pt x="144" y="871"/>
                </a:cubicBezTo>
                <a:cubicBezTo>
                  <a:pt x="65" y="871"/>
                  <a:pt x="0" y="935"/>
                  <a:pt x="0" y="1015"/>
                </a:cubicBezTo>
                <a:cubicBezTo>
                  <a:pt x="0" y="1303"/>
                  <a:pt x="0" y="1303"/>
                  <a:pt x="0" y="1303"/>
                </a:cubicBezTo>
                <a:cubicBezTo>
                  <a:pt x="0" y="1435"/>
                  <a:pt x="108" y="1543"/>
                  <a:pt x="240" y="1543"/>
                </a:cubicBezTo>
                <a:cubicBezTo>
                  <a:pt x="241" y="1543"/>
                  <a:pt x="241" y="1543"/>
                  <a:pt x="241" y="1543"/>
                </a:cubicBezTo>
                <a:cubicBezTo>
                  <a:pt x="284" y="1601"/>
                  <a:pt x="354" y="1639"/>
                  <a:pt x="432" y="1639"/>
                </a:cubicBezTo>
                <a:cubicBezTo>
                  <a:pt x="1207" y="1639"/>
                  <a:pt x="1207" y="1639"/>
                  <a:pt x="1207" y="1639"/>
                </a:cubicBezTo>
                <a:cubicBezTo>
                  <a:pt x="1285" y="1639"/>
                  <a:pt x="1355" y="1601"/>
                  <a:pt x="1399" y="1543"/>
                </a:cubicBezTo>
                <a:cubicBezTo>
                  <a:pt x="1399" y="1543"/>
                  <a:pt x="1399" y="1543"/>
                  <a:pt x="1399" y="1543"/>
                </a:cubicBezTo>
                <a:cubicBezTo>
                  <a:pt x="1531" y="1543"/>
                  <a:pt x="1639" y="1435"/>
                  <a:pt x="1639" y="1303"/>
                </a:cubicBezTo>
                <a:cubicBezTo>
                  <a:pt x="1639" y="1015"/>
                  <a:pt x="1639" y="1015"/>
                  <a:pt x="1639" y="1015"/>
                </a:cubicBezTo>
                <a:cubicBezTo>
                  <a:pt x="1639" y="935"/>
                  <a:pt x="1574" y="871"/>
                  <a:pt x="1495" y="871"/>
                </a:cubicBezTo>
                <a:close/>
                <a:moveTo>
                  <a:pt x="96" y="1015"/>
                </a:moveTo>
                <a:cubicBezTo>
                  <a:pt x="96" y="988"/>
                  <a:pt x="118" y="967"/>
                  <a:pt x="144" y="967"/>
                </a:cubicBezTo>
                <a:cubicBezTo>
                  <a:pt x="192" y="967"/>
                  <a:pt x="192" y="967"/>
                  <a:pt x="192" y="967"/>
                </a:cubicBezTo>
                <a:cubicBezTo>
                  <a:pt x="192" y="1063"/>
                  <a:pt x="192" y="1063"/>
                  <a:pt x="192" y="1063"/>
                </a:cubicBezTo>
                <a:cubicBezTo>
                  <a:pt x="96" y="1063"/>
                  <a:pt x="96" y="1063"/>
                  <a:pt x="96" y="1063"/>
                </a:cubicBezTo>
                <a:lnTo>
                  <a:pt x="96" y="1015"/>
                </a:lnTo>
                <a:close/>
                <a:moveTo>
                  <a:pt x="96" y="1303"/>
                </a:moveTo>
                <a:cubicBezTo>
                  <a:pt x="96" y="1159"/>
                  <a:pt x="96" y="1159"/>
                  <a:pt x="96" y="1159"/>
                </a:cubicBezTo>
                <a:cubicBezTo>
                  <a:pt x="192" y="1159"/>
                  <a:pt x="192" y="1159"/>
                  <a:pt x="192" y="1159"/>
                </a:cubicBezTo>
                <a:cubicBezTo>
                  <a:pt x="192" y="1399"/>
                  <a:pt x="192" y="1399"/>
                  <a:pt x="192" y="1399"/>
                </a:cubicBezTo>
                <a:cubicBezTo>
                  <a:pt x="192" y="1413"/>
                  <a:pt x="194" y="1426"/>
                  <a:pt x="196" y="1440"/>
                </a:cubicBezTo>
                <a:cubicBezTo>
                  <a:pt x="138" y="1421"/>
                  <a:pt x="96" y="1367"/>
                  <a:pt x="96" y="1303"/>
                </a:cubicBezTo>
                <a:close/>
                <a:moveTo>
                  <a:pt x="768" y="96"/>
                </a:moveTo>
                <a:cubicBezTo>
                  <a:pt x="871" y="96"/>
                  <a:pt x="871" y="96"/>
                  <a:pt x="871" y="96"/>
                </a:cubicBezTo>
                <a:cubicBezTo>
                  <a:pt x="944" y="96"/>
                  <a:pt x="1005" y="152"/>
                  <a:pt x="1014" y="224"/>
                </a:cubicBezTo>
                <a:cubicBezTo>
                  <a:pt x="952" y="203"/>
                  <a:pt x="886" y="192"/>
                  <a:pt x="820" y="192"/>
                </a:cubicBezTo>
                <a:cubicBezTo>
                  <a:pt x="753" y="192"/>
                  <a:pt x="687" y="203"/>
                  <a:pt x="625" y="224"/>
                </a:cubicBezTo>
                <a:cubicBezTo>
                  <a:pt x="634" y="152"/>
                  <a:pt x="695" y="96"/>
                  <a:pt x="768" y="96"/>
                </a:cubicBezTo>
                <a:close/>
                <a:moveTo>
                  <a:pt x="820" y="288"/>
                </a:moveTo>
                <a:cubicBezTo>
                  <a:pt x="1094" y="288"/>
                  <a:pt x="1321" y="499"/>
                  <a:pt x="1348" y="768"/>
                </a:cubicBezTo>
                <a:cubicBezTo>
                  <a:pt x="1292" y="753"/>
                  <a:pt x="1245" y="713"/>
                  <a:pt x="1222" y="657"/>
                </a:cubicBezTo>
                <a:cubicBezTo>
                  <a:pt x="1154" y="494"/>
                  <a:pt x="992" y="384"/>
                  <a:pt x="820" y="384"/>
                </a:cubicBezTo>
                <a:cubicBezTo>
                  <a:pt x="647" y="384"/>
                  <a:pt x="485" y="494"/>
                  <a:pt x="417" y="657"/>
                </a:cubicBezTo>
                <a:cubicBezTo>
                  <a:pt x="394" y="713"/>
                  <a:pt x="347" y="753"/>
                  <a:pt x="291" y="768"/>
                </a:cubicBezTo>
                <a:cubicBezTo>
                  <a:pt x="319" y="499"/>
                  <a:pt x="545" y="288"/>
                  <a:pt x="820" y="288"/>
                </a:cubicBezTo>
                <a:close/>
                <a:moveTo>
                  <a:pt x="1351" y="1399"/>
                </a:moveTo>
                <a:cubicBezTo>
                  <a:pt x="1351" y="1478"/>
                  <a:pt x="1286" y="1543"/>
                  <a:pt x="1207" y="1543"/>
                </a:cubicBezTo>
                <a:cubicBezTo>
                  <a:pt x="432" y="1543"/>
                  <a:pt x="432" y="1543"/>
                  <a:pt x="432" y="1543"/>
                </a:cubicBezTo>
                <a:cubicBezTo>
                  <a:pt x="353" y="1543"/>
                  <a:pt x="288" y="1478"/>
                  <a:pt x="288" y="1399"/>
                </a:cubicBezTo>
                <a:cubicBezTo>
                  <a:pt x="288" y="867"/>
                  <a:pt x="288" y="867"/>
                  <a:pt x="288" y="867"/>
                </a:cubicBezTo>
                <a:cubicBezTo>
                  <a:pt x="385" y="851"/>
                  <a:pt x="468" y="786"/>
                  <a:pt x="506" y="694"/>
                </a:cubicBezTo>
                <a:cubicBezTo>
                  <a:pt x="559" y="566"/>
                  <a:pt x="685" y="480"/>
                  <a:pt x="820" y="480"/>
                </a:cubicBezTo>
                <a:cubicBezTo>
                  <a:pt x="954" y="480"/>
                  <a:pt x="1080" y="566"/>
                  <a:pt x="1133" y="694"/>
                </a:cubicBezTo>
                <a:cubicBezTo>
                  <a:pt x="1172" y="786"/>
                  <a:pt x="1254" y="851"/>
                  <a:pt x="1351" y="867"/>
                </a:cubicBezTo>
                <a:lnTo>
                  <a:pt x="1351" y="1399"/>
                </a:lnTo>
                <a:close/>
                <a:moveTo>
                  <a:pt x="1543" y="1303"/>
                </a:moveTo>
                <a:cubicBezTo>
                  <a:pt x="1543" y="1367"/>
                  <a:pt x="1501" y="1421"/>
                  <a:pt x="1443" y="1440"/>
                </a:cubicBezTo>
                <a:cubicBezTo>
                  <a:pt x="1446" y="1426"/>
                  <a:pt x="1447" y="1413"/>
                  <a:pt x="1447" y="1399"/>
                </a:cubicBezTo>
                <a:cubicBezTo>
                  <a:pt x="1447" y="1159"/>
                  <a:pt x="1447" y="1159"/>
                  <a:pt x="1447" y="1159"/>
                </a:cubicBezTo>
                <a:cubicBezTo>
                  <a:pt x="1543" y="1159"/>
                  <a:pt x="1543" y="1159"/>
                  <a:pt x="1543" y="1159"/>
                </a:cubicBezTo>
                <a:lnTo>
                  <a:pt x="1543" y="1303"/>
                </a:lnTo>
                <a:close/>
                <a:moveTo>
                  <a:pt x="1543" y="1063"/>
                </a:moveTo>
                <a:cubicBezTo>
                  <a:pt x="1447" y="1063"/>
                  <a:pt x="1447" y="1063"/>
                  <a:pt x="1447" y="1063"/>
                </a:cubicBezTo>
                <a:cubicBezTo>
                  <a:pt x="1447" y="967"/>
                  <a:pt x="1447" y="967"/>
                  <a:pt x="1447" y="967"/>
                </a:cubicBezTo>
                <a:cubicBezTo>
                  <a:pt x="1495" y="967"/>
                  <a:pt x="1495" y="967"/>
                  <a:pt x="1495" y="967"/>
                </a:cubicBezTo>
                <a:cubicBezTo>
                  <a:pt x="1521" y="967"/>
                  <a:pt x="1543" y="988"/>
                  <a:pt x="1543" y="1015"/>
                </a:cubicBezTo>
                <a:lnTo>
                  <a:pt x="1543" y="1063"/>
                </a:lnTo>
                <a:close/>
                <a:moveTo>
                  <a:pt x="528" y="871"/>
                </a:moveTo>
                <a:cubicBezTo>
                  <a:pt x="449" y="871"/>
                  <a:pt x="384" y="935"/>
                  <a:pt x="384" y="1015"/>
                </a:cubicBezTo>
                <a:cubicBezTo>
                  <a:pt x="384" y="1111"/>
                  <a:pt x="384" y="1111"/>
                  <a:pt x="384" y="1111"/>
                </a:cubicBezTo>
                <a:cubicBezTo>
                  <a:pt x="384" y="1137"/>
                  <a:pt x="406" y="1159"/>
                  <a:pt x="432" y="1159"/>
                </a:cubicBezTo>
                <a:cubicBezTo>
                  <a:pt x="432" y="1303"/>
                  <a:pt x="432" y="1303"/>
                  <a:pt x="432" y="1303"/>
                </a:cubicBezTo>
                <a:cubicBezTo>
                  <a:pt x="432" y="1382"/>
                  <a:pt x="497" y="1447"/>
                  <a:pt x="576" y="1447"/>
                </a:cubicBezTo>
                <a:cubicBezTo>
                  <a:pt x="1063" y="1447"/>
                  <a:pt x="1063" y="1447"/>
                  <a:pt x="1063" y="1447"/>
                </a:cubicBezTo>
                <a:cubicBezTo>
                  <a:pt x="1142" y="1447"/>
                  <a:pt x="1207" y="1382"/>
                  <a:pt x="1207" y="1303"/>
                </a:cubicBezTo>
                <a:cubicBezTo>
                  <a:pt x="1207" y="1159"/>
                  <a:pt x="1207" y="1159"/>
                  <a:pt x="1207" y="1159"/>
                </a:cubicBezTo>
                <a:cubicBezTo>
                  <a:pt x="1233" y="1159"/>
                  <a:pt x="1255" y="1137"/>
                  <a:pt x="1255" y="1111"/>
                </a:cubicBezTo>
                <a:cubicBezTo>
                  <a:pt x="1255" y="1015"/>
                  <a:pt x="1255" y="1015"/>
                  <a:pt x="1255" y="1015"/>
                </a:cubicBezTo>
                <a:cubicBezTo>
                  <a:pt x="1255" y="935"/>
                  <a:pt x="1190" y="871"/>
                  <a:pt x="1111" y="871"/>
                </a:cubicBezTo>
                <a:lnTo>
                  <a:pt x="528" y="871"/>
                </a:lnTo>
                <a:close/>
                <a:moveTo>
                  <a:pt x="1111" y="1303"/>
                </a:moveTo>
                <a:cubicBezTo>
                  <a:pt x="1111" y="1329"/>
                  <a:pt x="1089" y="1351"/>
                  <a:pt x="1063" y="1351"/>
                </a:cubicBezTo>
                <a:cubicBezTo>
                  <a:pt x="576" y="1351"/>
                  <a:pt x="576" y="1351"/>
                  <a:pt x="576" y="1351"/>
                </a:cubicBezTo>
                <a:cubicBezTo>
                  <a:pt x="550" y="1351"/>
                  <a:pt x="528" y="1329"/>
                  <a:pt x="528" y="1303"/>
                </a:cubicBezTo>
                <a:cubicBezTo>
                  <a:pt x="528" y="1159"/>
                  <a:pt x="528" y="1159"/>
                  <a:pt x="528" y="1159"/>
                </a:cubicBezTo>
                <a:cubicBezTo>
                  <a:pt x="871" y="1159"/>
                  <a:pt x="871" y="1159"/>
                  <a:pt x="871" y="1159"/>
                </a:cubicBezTo>
                <a:cubicBezTo>
                  <a:pt x="871" y="1207"/>
                  <a:pt x="871" y="1207"/>
                  <a:pt x="871" y="1207"/>
                </a:cubicBezTo>
                <a:cubicBezTo>
                  <a:pt x="871" y="1233"/>
                  <a:pt x="892" y="1255"/>
                  <a:pt x="919" y="1255"/>
                </a:cubicBezTo>
                <a:cubicBezTo>
                  <a:pt x="945" y="1255"/>
                  <a:pt x="967" y="1233"/>
                  <a:pt x="967" y="1207"/>
                </a:cubicBezTo>
                <a:cubicBezTo>
                  <a:pt x="967" y="1159"/>
                  <a:pt x="967" y="1159"/>
                  <a:pt x="967" y="1159"/>
                </a:cubicBezTo>
                <a:cubicBezTo>
                  <a:pt x="1111" y="1159"/>
                  <a:pt x="1111" y="1159"/>
                  <a:pt x="1111" y="1159"/>
                </a:cubicBezTo>
                <a:lnTo>
                  <a:pt x="1111" y="1303"/>
                </a:lnTo>
                <a:close/>
                <a:moveTo>
                  <a:pt x="1159" y="1015"/>
                </a:moveTo>
                <a:cubicBezTo>
                  <a:pt x="1159" y="1063"/>
                  <a:pt x="1159" y="1063"/>
                  <a:pt x="1159" y="1063"/>
                </a:cubicBezTo>
                <a:cubicBezTo>
                  <a:pt x="480" y="1063"/>
                  <a:pt x="480" y="1063"/>
                  <a:pt x="480" y="1063"/>
                </a:cubicBezTo>
                <a:cubicBezTo>
                  <a:pt x="480" y="1015"/>
                  <a:pt x="480" y="1015"/>
                  <a:pt x="480" y="1015"/>
                </a:cubicBezTo>
                <a:cubicBezTo>
                  <a:pt x="480" y="988"/>
                  <a:pt x="502" y="967"/>
                  <a:pt x="528" y="967"/>
                </a:cubicBezTo>
                <a:cubicBezTo>
                  <a:pt x="1111" y="967"/>
                  <a:pt x="1111" y="967"/>
                  <a:pt x="1111" y="967"/>
                </a:cubicBezTo>
                <a:cubicBezTo>
                  <a:pt x="1137" y="967"/>
                  <a:pt x="1159" y="988"/>
                  <a:pt x="1159" y="1015"/>
                </a:cubicBezTo>
                <a:close/>
                <a:moveTo>
                  <a:pt x="672" y="727"/>
                </a:moveTo>
                <a:cubicBezTo>
                  <a:pt x="672" y="700"/>
                  <a:pt x="694" y="679"/>
                  <a:pt x="720" y="679"/>
                </a:cubicBezTo>
                <a:cubicBezTo>
                  <a:pt x="919" y="679"/>
                  <a:pt x="919" y="679"/>
                  <a:pt x="919" y="679"/>
                </a:cubicBezTo>
                <a:cubicBezTo>
                  <a:pt x="945" y="679"/>
                  <a:pt x="967" y="700"/>
                  <a:pt x="967" y="727"/>
                </a:cubicBezTo>
                <a:cubicBezTo>
                  <a:pt x="967" y="753"/>
                  <a:pt x="945" y="775"/>
                  <a:pt x="919" y="775"/>
                </a:cubicBezTo>
                <a:cubicBezTo>
                  <a:pt x="720" y="775"/>
                  <a:pt x="720" y="775"/>
                  <a:pt x="720" y="775"/>
                </a:cubicBezTo>
                <a:cubicBezTo>
                  <a:pt x="694" y="775"/>
                  <a:pt x="672" y="753"/>
                  <a:pt x="672" y="727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0" name="Freeform 47"/>
          <p:cNvSpPr>
            <a:spLocks noEditPoints="1"/>
          </p:cNvSpPr>
          <p:nvPr/>
        </p:nvSpPr>
        <p:spPr bwMode="auto">
          <a:xfrm>
            <a:off x="7464437" y="5879981"/>
            <a:ext cx="326355" cy="392387"/>
          </a:xfrm>
          <a:custGeom>
            <a:avLst/>
            <a:gdLst>
              <a:gd name="T0" fmla="*/ 921 w 1362"/>
              <a:gd name="T1" fmla="*/ 280 h 1638"/>
              <a:gd name="T2" fmla="*/ 873 w 1362"/>
              <a:gd name="T3" fmla="*/ 0 h 1638"/>
              <a:gd name="T4" fmla="*/ 345 w 1362"/>
              <a:gd name="T5" fmla="*/ 144 h 1638"/>
              <a:gd name="T6" fmla="*/ 441 w 1362"/>
              <a:gd name="T7" fmla="*/ 611 h 1638"/>
              <a:gd name="T8" fmla="*/ 43 w 1362"/>
              <a:gd name="T9" fmla="*/ 1517 h 1638"/>
              <a:gd name="T10" fmla="*/ 1110 w 1362"/>
              <a:gd name="T11" fmla="*/ 1638 h 1638"/>
              <a:gd name="T12" fmla="*/ 1316 w 1362"/>
              <a:gd name="T13" fmla="*/ 1275 h 1638"/>
              <a:gd name="T14" fmla="*/ 489 w 1362"/>
              <a:gd name="T15" fmla="*/ 96 h 1638"/>
              <a:gd name="T16" fmla="*/ 921 w 1362"/>
              <a:gd name="T17" fmla="*/ 144 h 1638"/>
              <a:gd name="T18" fmla="*/ 489 w 1362"/>
              <a:gd name="T19" fmla="*/ 192 h 1638"/>
              <a:gd name="T20" fmla="*/ 489 w 1362"/>
              <a:gd name="T21" fmla="*/ 96 h 1638"/>
              <a:gd name="T22" fmla="*/ 537 w 1362"/>
              <a:gd name="T23" fmla="*/ 624 h 1638"/>
              <a:gd name="T24" fmla="*/ 825 w 1362"/>
              <a:gd name="T25" fmla="*/ 288 h 1638"/>
              <a:gd name="T26" fmla="*/ 777 w 1362"/>
              <a:gd name="T27" fmla="*/ 384 h 1638"/>
              <a:gd name="T28" fmla="*/ 777 w 1362"/>
              <a:gd name="T29" fmla="*/ 480 h 1638"/>
              <a:gd name="T30" fmla="*/ 825 w 1362"/>
              <a:gd name="T31" fmla="*/ 576 h 1638"/>
              <a:gd name="T32" fmla="*/ 729 w 1362"/>
              <a:gd name="T33" fmla="*/ 624 h 1638"/>
              <a:gd name="T34" fmla="*/ 846 w 1362"/>
              <a:gd name="T35" fmla="*/ 672 h 1638"/>
              <a:gd name="T36" fmla="*/ 921 w 1362"/>
              <a:gd name="T37" fmla="*/ 1062 h 1638"/>
              <a:gd name="T38" fmla="*/ 441 w 1362"/>
              <a:gd name="T39" fmla="*/ 870 h 1638"/>
              <a:gd name="T40" fmla="*/ 530 w 1362"/>
              <a:gd name="T41" fmla="*/ 648 h 1638"/>
              <a:gd name="T42" fmla="*/ 1110 w 1362"/>
              <a:gd name="T43" fmla="*/ 1542 h 1638"/>
              <a:gd name="T44" fmla="*/ 127 w 1362"/>
              <a:gd name="T45" fmla="*/ 1469 h 1638"/>
              <a:gd name="T46" fmla="*/ 326 w 1362"/>
              <a:gd name="T47" fmla="*/ 993 h 1638"/>
              <a:gd name="T48" fmla="*/ 649 w 1362"/>
              <a:gd name="T49" fmla="*/ 1050 h 1638"/>
              <a:gd name="T50" fmla="*/ 1105 w 1362"/>
              <a:gd name="T51" fmla="*/ 1109 h 1638"/>
              <a:gd name="T52" fmla="*/ 1233 w 1362"/>
              <a:gd name="T53" fmla="*/ 1324 h 1638"/>
              <a:gd name="T54" fmla="*/ 441 w 1362"/>
              <a:gd name="T55" fmla="*/ 1206 h 1638"/>
              <a:gd name="T56" fmla="*/ 345 w 1362"/>
              <a:gd name="T57" fmla="*/ 1206 h 1638"/>
              <a:gd name="T58" fmla="*/ 441 w 1362"/>
              <a:gd name="T59" fmla="*/ 1206 h 1638"/>
              <a:gd name="T60" fmla="*/ 969 w 1362"/>
              <a:gd name="T61" fmla="*/ 1350 h 1638"/>
              <a:gd name="T62" fmla="*/ 969 w 1362"/>
              <a:gd name="T63" fmla="*/ 1254 h 1638"/>
              <a:gd name="T64" fmla="*/ 729 w 1362"/>
              <a:gd name="T65" fmla="*/ 1398 h 1638"/>
              <a:gd name="T66" fmla="*/ 633 w 1362"/>
              <a:gd name="T67" fmla="*/ 1398 h 1638"/>
              <a:gd name="T68" fmla="*/ 729 w 1362"/>
              <a:gd name="T69" fmla="*/ 1398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62" h="1638">
                <a:moveTo>
                  <a:pt x="921" y="611"/>
                </a:moveTo>
                <a:cubicBezTo>
                  <a:pt x="921" y="280"/>
                  <a:pt x="921" y="280"/>
                  <a:pt x="921" y="280"/>
                </a:cubicBezTo>
                <a:cubicBezTo>
                  <a:pt x="977" y="260"/>
                  <a:pt x="1017" y="207"/>
                  <a:pt x="1017" y="144"/>
                </a:cubicBezTo>
                <a:cubicBezTo>
                  <a:pt x="1017" y="65"/>
                  <a:pt x="952" y="0"/>
                  <a:pt x="873" y="0"/>
                </a:cubicBezTo>
                <a:cubicBezTo>
                  <a:pt x="489" y="0"/>
                  <a:pt x="489" y="0"/>
                  <a:pt x="489" y="0"/>
                </a:cubicBezTo>
                <a:cubicBezTo>
                  <a:pt x="410" y="0"/>
                  <a:pt x="345" y="65"/>
                  <a:pt x="345" y="144"/>
                </a:cubicBezTo>
                <a:cubicBezTo>
                  <a:pt x="345" y="207"/>
                  <a:pt x="385" y="260"/>
                  <a:pt x="441" y="280"/>
                </a:cubicBezTo>
                <a:cubicBezTo>
                  <a:pt x="441" y="611"/>
                  <a:pt x="441" y="611"/>
                  <a:pt x="441" y="611"/>
                </a:cubicBezTo>
                <a:cubicBezTo>
                  <a:pt x="46" y="1275"/>
                  <a:pt x="46" y="1275"/>
                  <a:pt x="46" y="1275"/>
                </a:cubicBezTo>
                <a:cubicBezTo>
                  <a:pt x="1" y="1350"/>
                  <a:pt x="0" y="1440"/>
                  <a:pt x="43" y="1517"/>
                </a:cubicBezTo>
                <a:cubicBezTo>
                  <a:pt x="86" y="1593"/>
                  <a:pt x="165" y="1638"/>
                  <a:pt x="252" y="1638"/>
                </a:cubicBezTo>
                <a:cubicBezTo>
                  <a:pt x="1110" y="1638"/>
                  <a:pt x="1110" y="1638"/>
                  <a:pt x="1110" y="1638"/>
                </a:cubicBezTo>
                <a:cubicBezTo>
                  <a:pt x="1198" y="1638"/>
                  <a:pt x="1276" y="1593"/>
                  <a:pt x="1319" y="1517"/>
                </a:cubicBezTo>
                <a:cubicBezTo>
                  <a:pt x="1362" y="1440"/>
                  <a:pt x="1361" y="1350"/>
                  <a:pt x="1316" y="1275"/>
                </a:cubicBezTo>
                <a:lnTo>
                  <a:pt x="921" y="611"/>
                </a:lnTo>
                <a:close/>
                <a:moveTo>
                  <a:pt x="489" y="96"/>
                </a:moveTo>
                <a:cubicBezTo>
                  <a:pt x="873" y="96"/>
                  <a:pt x="873" y="96"/>
                  <a:pt x="873" y="96"/>
                </a:cubicBezTo>
                <a:cubicBezTo>
                  <a:pt x="900" y="96"/>
                  <a:pt x="921" y="117"/>
                  <a:pt x="921" y="144"/>
                </a:cubicBezTo>
                <a:cubicBezTo>
                  <a:pt x="921" y="170"/>
                  <a:pt x="900" y="192"/>
                  <a:pt x="873" y="192"/>
                </a:cubicBezTo>
                <a:cubicBezTo>
                  <a:pt x="489" y="192"/>
                  <a:pt x="489" y="192"/>
                  <a:pt x="489" y="192"/>
                </a:cubicBezTo>
                <a:cubicBezTo>
                  <a:pt x="463" y="192"/>
                  <a:pt x="441" y="170"/>
                  <a:pt x="441" y="144"/>
                </a:cubicBezTo>
                <a:cubicBezTo>
                  <a:pt x="441" y="117"/>
                  <a:pt x="463" y="96"/>
                  <a:pt x="489" y="96"/>
                </a:cubicBezTo>
                <a:close/>
                <a:moveTo>
                  <a:pt x="530" y="648"/>
                </a:moveTo>
                <a:cubicBezTo>
                  <a:pt x="535" y="641"/>
                  <a:pt x="537" y="633"/>
                  <a:pt x="537" y="624"/>
                </a:cubicBezTo>
                <a:cubicBezTo>
                  <a:pt x="537" y="288"/>
                  <a:pt x="537" y="288"/>
                  <a:pt x="537" y="288"/>
                </a:cubicBezTo>
                <a:cubicBezTo>
                  <a:pt x="825" y="288"/>
                  <a:pt x="825" y="288"/>
                  <a:pt x="825" y="288"/>
                </a:cubicBezTo>
                <a:cubicBezTo>
                  <a:pt x="825" y="384"/>
                  <a:pt x="825" y="384"/>
                  <a:pt x="825" y="384"/>
                </a:cubicBezTo>
                <a:cubicBezTo>
                  <a:pt x="777" y="384"/>
                  <a:pt x="777" y="384"/>
                  <a:pt x="777" y="384"/>
                </a:cubicBezTo>
                <a:cubicBezTo>
                  <a:pt x="751" y="384"/>
                  <a:pt x="729" y="405"/>
                  <a:pt x="729" y="432"/>
                </a:cubicBezTo>
                <a:cubicBezTo>
                  <a:pt x="729" y="458"/>
                  <a:pt x="751" y="480"/>
                  <a:pt x="777" y="480"/>
                </a:cubicBezTo>
                <a:cubicBezTo>
                  <a:pt x="825" y="480"/>
                  <a:pt x="825" y="480"/>
                  <a:pt x="825" y="480"/>
                </a:cubicBezTo>
                <a:cubicBezTo>
                  <a:pt x="825" y="576"/>
                  <a:pt x="825" y="576"/>
                  <a:pt x="825" y="576"/>
                </a:cubicBezTo>
                <a:cubicBezTo>
                  <a:pt x="777" y="576"/>
                  <a:pt x="777" y="576"/>
                  <a:pt x="777" y="576"/>
                </a:cubicBezTo>
                <a:cubicBezTo>
                  <a:pt x="751" y="576"/>
                  <a:pt x="729" y="597"/>
                  <a:pt x="729" y="624"/>
                </a:cubicBezTo>
                <a:cubicBezTo>
                  <a:pt x="729" y="650"/>
                  <a:pt x="751" y="672"/>
                  <a:pt x="777" y="672"/>
                </a:cubicBezTo>
                <a:cubicBezTo>
                  <a:pt x="846" y="672"/>
                  <a:pt x="846" y="672"/>
                  <a:pt x="846" y="672"/>
                </a:cubicBezTo>
                <a:cubicBezTo>
                  <a:pt x="1056" y="1026"/>
                  <a:pt x="1056" y="1026"/>
                  <a:pt x="1056" y="1026"/>
                </a:cubicBezTo>
                <a:cubicBezTo>
                  <a:pt x="1021" y="1044"/>
                  <a:pt x="973" y="1062"/>
                  <a:pt x="921" y="1062"/>
                </a:cubicBezTo>
                <a:cubicBezTo>
                  <a:pt x="809" y="1062"/>
                  <a:pt x="714" y="979"/>
                  <a:pt x="713" y="978"/>
                </a:cubicBezTo>
                <a:cubicBezTo>
                  <a:pt x="707" y="973"/>
                  <a:pt x="590" y="870"/>
                  <a:pt x="441" y="870"/>
                </a:cubicBezTo>
                <a:cubicBezTo>
                  <a:pt x="426" y="870"/>
                  <a:pt x="412" y="871"/>
                  <a:pt x="397" y="873"/>
                </a:cubicBezTo>
                <a:lnTo>
                  <a:pt x="530" y="648"/>
                </a:lnTo>
                <a:close/>
                <a:moveTo>
                  <a:pt x="1235" y="1469"/>
                </a:moveTo>
                <a:cubicBezTo>
                  <a:pt x="1209" y="1515"/>
                  <a:pt x="1163" y="1542"/>
                  <a:pt x="1110" y="1542"/>
                </a:cubicBezTo>
                <a:cubicBezTo>
                  <a:pt x="252" y="1542"/>
                  <a:pt x="252" y="1542"/>
                  <a:pt x="252" y="1542"/>
                </a:cubicBezTo>
                <a:cubicBezTo>
                  <a:pt x="200" y="1542"/>
                  <a:pt x="153" y="1515"/>
                  <a:pt x="127" y="1469"/>
                </a:cubicBezTo>
                <a:cubicBezTo>
                  <a:pt x="101" y="1424"/>
                  <a:pt x="102" y="1369"/>
                  <a:pt x="129" y="1324"/>
                </a:cubicBezTo>
                <a:cubicBezTo>
                  <a:pt x="326" y="993"/>
                  <a:pt x="326" y="993"/>
                  <a:pt x="326" y="993"/>
                </a:cubicBezTo>
                <a:cubicBezTo>
                  <a:pt x="365" y="975"/>
                  <a:pt x="404" y="966"/>
                  <a:pt x="441" y="966"/>
                </a:cubicBezTo>
                <a:cubicBezTo>
                  <a:pt x="553" y="966"/>
                  <a:pt x="648" y="1049"/>
                  <a:pt x="649" y="1050"/>
                </a:cubicBezTo>
                <a:cubicBezTo>
                  <a:pt x="654" y="1055"/>
                  <a:pt x="772" y="1158"/>
                  <a:pt x="921" y="1158"/>
                </a:cubicBezTo>
                <a:cubicBezTo>
                  <a:pt x="992" y="1158"/>
                  <a:pt x="1056" y="1135"/>
                  <a:pt x="1105" y="1109"/>
                </a:cubicBezTo>
                <a:cubicBezTo>
                  <a:pt x="1233" y="1324"/>
                  <a:pt x="1233" y="1324"/>
                  <a:pt x="1233" y="1324"/>
                </a:cubicBezTo>
                <a:cubicBezTo>
                  <a:pt x="1233" y="1324"/>
                  <a:pt x="1233" y="1324"/>
                  <a:pt x="1233" y="1324"/>
                </a:cubicBezTo>
                <a:cubicBezTo>
                  <a:pt x="1260" y="1369"/>
                  <a:pt x="1261" y="1424"/>
                  <a:pt x="1235" y="1469"/>
                </a:cubicBezTo>
                <a:close/>
                <a:moveTo>
                  <a:pt x="441" y="1206"/>
                </a:moveTo>
                <a:cubicBezTo>
                  <a:pt x="441" y="1233"/>
                  <a:pt x="419" y="1254"/>
                  <a:pt x="393" y="1254"/>
                </a:cubicBezTo>
                <a:cubicBezTo>
                  <a:pt x="366" y="1254"/>
                  <a:pt x="345" y="1233"/>
                  <a:pt x="345" y="1206"/>
                </a:cubicBezTo>
                <a:cubicBezTo>
                  <a:pt x="345" y="1180"/>
                  <a:pt x="366" y="1158"/>
                  <a:pt x="393" y="1158"/>
                </a:cubicBezTo>
                <a:cubicBezTo>
                  <a:pt x="419" y="1158"/>
                  <a:pt x="441" y="1180"/>
                  <a:pt x="441" y="1206"/>
                </a:cubicBezTo>
                <a:close/>
                <a:moveTo>
                  <a:pt x="1017" y="1302"/>
                </a:moveTo>
                <a:cubicBezTo>
                  <a:pt x="1017" y="1329"/>
                  <a:pt x="995" y="1350"/>
                  <a:pt x="969" y="1350"/>
                </a:cubicBezTo>
                <a:cubicBezTo>
                  <a:pt x="942" y="1350"/>
                  <a:pt x="921" y="1329"/>
                  <a:pt x="921" y="1302"/>
                </a:cubicBezTo>
                <a:cubicBezTo>
                  <a:pt x="921" y="1276"/>
                  <a:pt x="942" y="1254"/>
                  <a:pt x="969" y="1254"/>
                </a:cubicBezTo>
                <a:cubicBezTo>
                  <a:pt x="995" y="1254"/>
                  <a:pt x="1017" y="1276"/>
                  <a:pt x="1017" y="1302"/>
                </a:cubicBezTo>
                <a:close/>
                <a:moveTo>
                  <a:pt x="729" y="1398"/>
                </a:moveTo>
                <a:cubicBezTo>
                  <a:pt x="729" y="1425"/>
                  <a:pt x="707" y="1446"/>
                  <a:pt x="681" y="1446"/>
                </a:cubicBezTo>
                <a:cubicBezTo>
                  <a:pt x="654" y="1446"/>
                  <a:pt x="633" y="1425"/>
                  <a:pt x="633" y="1398"/>
                </a:cubicBezTo>
                <a:cubicBezTo>
                  <a:pt x="633" y="1372"/>
                  <a:pt x="654" y="1350"/>
                  <a:pt x="681" y="1350"/>
                </a:cubicBezTo>
                <a:cubicBezTo>
                  <a:pt x="707" y="1350"/>
                  <a:pt x="729" y="1372"/>
                  <a:pt x="729" y="139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1" name="Freeform 33"/>
          <p:cNvSpPr>
            <a:spLocks noEditPoints="1"/>
          </p:cNvSpPr>
          <p:nvPr/>
        </p:nvSpPr>
        <p:spPr bwMode="auto">
          <a:xfrm>
            <a:off x="7431201" y="4546777"/>
            <a:ext cx="392827" cy="400311"/>
          </a:xfrm>
          <a:custGeom>
            <a:avLst/>
            <a:gdLst>
              <a:gd name="T0" fmla="*/ 888 w 1639"/>
              <a:gd name="T1" fmla="*/ 1263 h 1671"/>
              <a:gd name="T2" fmla="*/ 1300 w 1639"/>
              <a:gd name="T3" fmla="*/ 1654 h 1671"/>
              <a:gd name="T4" fmla="*/ 1347 w 1639"/>
              <a:gd name="T5" fmla="*/ 1615 h 1671"/>
              <a:gd name="T6" fmla="*/ 1515 w 1639"/>
              <a:gd name="T7" fmla="*/ 1448 h 1671"/>
              <a:gd name="T8" fmla="*/ 1540 w 1639"/>
              <a:gd name="T9" fmla="*/ 1366 h 1671"/>
              <a:gd name="T10" fmla="*/ 1515 w 1639"/>
              <a:gd name="T11" fmla="*/ 1173 h 1671"/>
              <a:gd name="T12" fmla="*/ 1540 w 1639"/>
              <a:gd name="T13" fmla="*/ 1092 h 1671"/>
              <a:gd name="T14" fmla="*/ 1540 w 1639"/>
              <a:gd name="T15" fmla="*/ 612 h 1671"/>
              <a:gd name="T16" fmla="*/ 1540 w 1639"/>
              <a:gd name="T17" fmla="*/ 132 h 1671"/>
              <a:gd name="T18" fmla="*/ 100 w 1639"/>
              <a:gd name="T19" fmla="*/ 1092 h 1671"/>
              <a:gd name="T20" fmla="*/ 100 w 1639"/>
              <a:gd name="T21" fmla="*/ 1572 h 1671"/>
              <a:gd name="T22" fmla="*/ 580 w 1639"/>
              <a:gd name="T23" fmla="*/ 1572 h 1671"/>
              <a:gd name="T24" fmla="*/ 343 w 1639"/>
              <a:gd name="T25" fmla="*/ 1397 h 1671"/>
              <a:gd name="T26" fmla="*/ 582 w 1639"/>
              <a:gd name="T27" fmla="*/ 1332 h 1671"/>
              <a:gd name="T28" fmla="*/ 1407 w 1639"/>
              <a:gd name="T29" fmla="*/ 1370 h 1671"/>
              <a:gd name="T30" fmla="*/ 1286 w 1639"/>
              <a:gd name="T31" fmla="*/ 1425 h 1671"/>
              <a:gd name="T32" fmla="*/ 957 w 1639"/>
              <a:gd name="T33" fmla="*/ 1194 h 1671"/>
              <a:gd name="T34" fmla="*/ 1288 w 1639"/>
              <a:gd name="T35" fmla="*/ 1251 h 1671"/>
              <a:gd name="T36" fmla="*/ 1407 w 1639"/>
              <a:gd name="T37" fmla="*/ 1370 h 1671"/>
              <a:gd name="T38" fmla="*/ 1324 w 1639"/>
              <a:gd name="T39" fmla="*/ 1113 h 1671"/>
              <a:gd name="T40" fmla="*/ 1162 w 1639"/>
              <a:gd name="T41" fmla="*/ 989 h 1671"/>
              <a:gd name="T42" fmla="*/ 1407 w 1639"/>
              <a:gd name="T43" fmla="*/ 1096 h 1671"/>
              <a:gd name="T44" fmla="*/ 1471 w 1639"/>
              <a:gd name="T45" fmla="*/ 200 h 1671"/>
              <a:gd name="T46" fmla="*/ 1471 w 1639"/>
              <a:gd name="T47" fmla="*/ 543 h 1671"/>
              <a:gd name="T48" fmla="*/ 1127 w 1639"/>
              <a:gd name="T49" fmla="*/ 545 h 1671"/>
              <a:gd name="T50" fmla="*/ 1128 w 1639"/>
              <a:gd name="T51" fmla="*/ 200 h 1671"/>
              <a:gd name="T52" fmla="*/ 1058 w 1639"/>
              <a:gd name="T53" fmla="*/ 613 h 1671"/>
              <a:gd name="T54" fmla="*/ 1040 w 1639"/>
              <a:gd name="T55" fmla="*/ 974 h 1671"/>
              <a:gd name="T56" fmla="*/ 697 w 1639"/>
              <a:gd name="T57" fmla="*/ 632 h 1671"/>
              <a:gd name="T58" fmla="*/ 608 w 1639"/>
              <a:gd name="T59" fmla="*/ 721 h 1671"/>
              <a:gd name="T60" fmla="*/ 950 w 1639"/>
              <a:gd name="T61" fmla="*/ 1064 h 1671"/>
              <a:gd name="T62" fmla="*/ 679 w 1639"/>
              <a:gd name="T63" fmla="*/ 1332 h 1671"/>
              <a:gd name="T64" fmla="*/ 340 w 1639"/>
              <a:gd name="T65" fmla="*/ 992 h 1671"/>
              <a:gd name="T66" fmla="*/ 608 w 1639"/>
              <a:gd name="T67" fmla="*/ 721 h 1671"/>
              <a:gd name="T68" fmla="*/ 168 w 1639"/>
              <a:gd name="T69" fmla="*/ 1160 h 1671"/>
              <a:gd name="T70" fmla="*/ 474 w 1639"/>
              <a:gd name="T71" fmla="*/ 1129 h 1671"/>
              <a:gd name="T72" fmla="*/ 237 w 1639"/>
              <a:gd name="T73" fmla="*/ 1434 h 1671"/>
              <a:gd name="T74" fmla="*/ 340 w 1639"/>
              <a:gd name="T75" fmla="*/ 1574 h 1671"/>
              <a:gd name="T76" fmla="*/ 97 w 1639"/>
              <a:gd name="T77" fmla="*/ 1332 h 1671"/>
              <a:gd name="T78" fmla="*/ 1348 w 1639"/>
              <a:gd name="T79" fmla="*/ 372 h 1671"/>
              <a:gd name="T80" fmla="*/ 1334 w 1639"/>
              <a:gd name="T81" fmla="*/ 269 h 1671"/>
              <a:gd name="T82" fmla="*/ 1445 w 1639"/>
              <a:gd name="T83" fmla="*/ 372 h 1671"/>
              <a:gd name="T84" fmla="*/ 1368 w 1639"/>
              <a:gd name="T85" fmla="*/ 489 h 1671"/>
              <a:gd name="T86" fmla="*/ 1334 w 1639"/>
              <a:gd name="T87" fmla="*/ 406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39" h="1671">
                <a:moveTo>
                  <a:pt x="580" y="1572"/>
                </a:moveTo>
                <a:cubicBezTo>
                  <a:pt x="888" y="1263"/>
                  <a:pt x="888" y="1263"/>
                  <a:pt x="888" y="1263"/>
                </a:cubicBezTo>
                <a:cubicBezTo>
                  <a:pt x="1265" y="1640"/>
                  <a:pt x="1265" y="1640"/>
                  <a:pt x="1265" y="1640"/>
                </a:cubicBezTo>
                <a:cubicBezTo>
                  <a:pt x="1275" y="1649"/>
                  <a:pt x="1287" y="1654"/>
                  <a:pt x="1300" y="1654"/>
                </a:cubicBezTo>
                <a:cubicBezTo>
                  <a:pt x="1304" y="1654"/>
                  <a:pt x="1309" y="1654"/>
                  <a:pt x="1314" y="1652"/>
                </a:cubicBezTo>
                <a:cubicBezTo>
                  <a:pt x="1331" y="1647"/>
                  <a:pt x="1344" y="1633"/>
                  <a:pt x="1347" y="1615"/>
                </a:cubicBezTo>
                <a:cubicBezTo>
                  <a:pt x="1375" y="1476"/>
                  <a:pt x="1375" y="1476"/>
                  <a:pt x="1375" y="1476"/>
                </a:cubicBezTo>
                <a:cubicBezTo>
                  <a:pt x="1515" y="1448"/>
                  <a:pt x="1515" y="1448"/>
                  <a:pt x="1515" y="1448"/>
                </a:cubicBezTo>
                <a:cubicBezTo>
                  <a:pt x="1532" y="1444"/>
                  <a:pt x="1546" y="1431"/>
                  <a:pt x="1552" y="1414"/>
                </a:cubicBezTo>
                <a:cubicBezTo>
                  <a:pt x="1557" y="1397"/>
                  <a:pt x="1552" y="1379"/>
                  <a:pt x="1540" y="1366"/>
                </a:cubicBezTo>
                <a:cubicBezTo>
                  <a:pt x="1375" y="1201"/>
                  <a:pt x="1375" y="1201"/>
                  <a:pt x="1375" y="1201"/>
                </a:cubicBezTo>
                <a:cubicBezTo>
                  <a:pt x="1515" y="1173"/>
                  <a:pt x="1515" y="1173"/>
                  <a:pt x="1515" y="1173"/>
                </a:cubicBezTo>
                <a:cubicBezTo>
                  <a:pt x="1532" y="1170"/>
                  <a:pt x="1546" y="1157"/>
                  <a:pt x="1552" y="1140"/>
                </a:cubicBezTo>
                <a:cubicBezTo>
                  <a:pt x="1557" y="1123"/>
                  <a:pt x="1552" y="1104"/>
                  <a:pt x="1540" y="1092"/>
                </a:cubicBezTo>
                <a:cubicBezTo>
                  <a:pt x="1300" y="852"/>
                  <a:pt x="1300" y="852"/>
                  <a:pt x="1300" y="852"/>
                </a:cubicBezTo>
                <a:cubicBezTo>
                  <a:pt x="1540" y="612"/>
                  <a:pt x="1540" y="612"/>
                  <a:pt x="1540" y="612"/>
                </a:cubicBezTo>
                <a:cubicBezTo>
                  <a:pt x="1604" y="548"/>
                  <a:pt x="1639" y="462"/>
                  <a:pt x="1639" y="372"/>
                </a:cubicBezTo>
                <a:cubicBezTo>
                  <a:pt x="1639" y="281"/>
                  <a:pt x="1604" y="196"/>
                  <a:pt x="1540" y="132"/>
                </a:cubicBezTo>
                <a:cubicBezTo>
                  <a:pt x="1407" y="0"/>
                  <a:pt x="1192" y="0"/>
                  <a:pt x="1060" y="132"/>
                </a:cubicBezTo>
                <a:cubicBezTo>
                  <a:pt x="100" y="1092"/>
                  <a:pt x="100" y="1092"/>
                  <a:pt x="100" y="1092"/>
                </a:cubicBezTo>
                <a:cubicBezTo>
                  <a:pt x="36" y="1156"/>
                  <a:pt x="0" y="1241"/>
                  <a:pt x="0" y="1332"/>
                </a:cubicBezTo>
                <a:cubicBezTo>
                  <a:pt x="0" y="1422"/>
                  <a:pt x="36" y="1507"/>
                  <a:pt x="100" y="1572"/>
                </a:cubicBezTo>
                <a:cubicBezTo>
                  <a:pt x="164" y="1636"/>
                  <a:pt x="249" y="1671"/>
                  <a:pt x="340" y="1671"/>
                </a:cubicBezTo>
                <a:cubicBezTo>
                  <a:pt x="430" y="1671"/>
                  <a:pt x="516" y="1636"/>
                  <a:pt x="580" y="1572"/>
                </a:cubicBezTo>
                <a:close/>
                <a:moveTo>
                  <a:pt x="565" y="1420"/>
                </a:moveTo>
                <a:cubicBezTo>
                  <a:pt x="492" y="1449"/>
                  <a:pt x="409" y="1440"/>
                  <a:pt x="343" y="1397"/>
                </a:cubicBezTo>
                <a:cubicBezTo>
                  <a:pt x="542" y="1198"/>
                  <a:pt x="542" y="1198"/>
                  <a:pt x="542" y="1198"/>
                </a:cubicBezTo>
                <a:cubicBezTo>
                  <a:pt x="568" y="1237"/>
                  <a:pt x="582" y="1283"/>
                  <a:pt x="582" y="1332"/>
                </a:cubicBezTo>
                <a:cubicBezTo>
                  <a:pt x="582" y="1362"/>
                  <a:pt x="576" y="1392"/>
                  <a:pt x="565" y="1420"/>
                </a:cubicBezTo>
                <a:close/>
                <a:moveTo>
                  <a:pt x="1407" y="1370"/>
                </a:moveTo>
                <a:cubicBezTo>
                  <a:pt x="1324" y="1387"/>
                  <a:pt x="1324" y="1387"/>
                  <a:pt x="1324" y="1387"/>
                </a:cubicBezTo>
                <a:cubicBezTo>
                  <a:pt x="1305" y="1391"/>
                  <a:pt x="1290" y="1406"/>
                  <a:pt x="1286" y="1425"/>
                </a:cubicBezTo>
                <a:cubicBezTo>
                  <a:pt x="1270" y="1507"/>
                  <a:pt x="1270" y="1507"/>
                  <a:pt x="1270" y="1507"/>
                </a:cubicBezTo>
                <a:cubicBezTo>
                  <a:pt x="957" y="1194"/>
                  <a:pt x="957" y="1194"/>
                  <a:pt x="957" y="1194"/>
                </a:cubicBezTo>
                <a:cubicBezTo>
                  <a:pt x="1094" y="1057"/>
                  <a:pt x="1094" y="1057"/>
                  <a:pt x="1094" y="1057"/>
                </a:cubicBezTo>
                <a:cubicBezTo>
                  <a:pt x="1288" y="1251"/>
                  <a:pt x="1288" y="1251"/>
                  <a:pt x="1288" y="1251"/>
                </a:cubicBezTo>
                <a:cubicBezTo>
                  <a:pt x="1288" y="1252"/>
                  <a:pt x="1288" y="1252"/>
                  <a:pt x="1288" y="1252"/>
                </a:cubicBezTo>
                <a:lnTo>
                  <a:pt x="1407" y="1370"/>
                </a:lnTo>
                <a:close/>
                <a:moveTo>
                  <a:pt x="1407" y="1096"/>
                </a:moveTo>
                <a:cubicBezTo>
                  <a:pt x="1324" y="1113"/>
                  <a:pt x="1324" y="1113"/>
                  <a:pt x="1324" y="1113"/>
                </a:cubicBezTo>
                <a:cubicBezTo>
                  <a:pt x="1315" y="1115"/>
                  <a:pt x="1306" y="1119"/>
                  <a:pt x="1300" y="1126"/>
                </a:cubicBezTo>
                <a:cubicBezTo>
                  <a:pt x="1162" y="989"/>
                  <a:pt x="1162" y="989"/>
                  <a:pt x="1162" y="989"/>
                </a:cubicBezTo>
                <a:cubicBezTo>
                  <a:pt x="1231" y="920"/>
                  <a:pt x="1231" y="920"/>
                  <a:pt x="1231" y="920"/>
                </a:cubicBezTo>
                <a:lnTo>
                  <a:pt x="1407" y="1096"/>
                </a:lnTo>
                <a:close/>
                <a:moveTo>
                  <a:pt x="1128" y="200"/>
                </a:moveTo>
                <a:cubicBezTo>
                  <a:pt x="1223" y="106"/>
                  <a:pt x="1376" y="106"/>
                  <a:pt x="1471" y="200"/>
                </a:cubicBezTo>
                <a:cubicBezTo>
                  <a:pt x="1517" y="246"/>
                  <a:pt x="1542" y="307"/>
                  <a:pt x="1542" y="372"/>
                </a:cubicBezTo>
                <a:cubicBezTo>
                  <a:pt x="1542" y="437"/>
                  <a:pt x="1517" y="497"/>
                  <a:pt x="1471" y="543"/>
                </a:cubicBezTo>
                <a:cubicBezTo>
                  <a:pt x="1246" y="769"/>
                  <a:pt x="1246" y="769"/>
                  <a:pt x="1246" y="769"/>
                </a:cubicBezTo>
                <a:cubicBezTo>
                  <a:pt x="1229" y="685"/>
                  <a:pt x="1189" y="606"/>
                  <a:pt x="1127" y="545"/>
                </a:cubicBezTo>
                <a:cubicBezTo>
                  <a:pt x="1065" y="483"/>
                  <a:pt x="987" y="442"/>
                  <a:pt x="903" y="426"/>
                </a:cubicBezTo>
                <a:lnTo>
                  <a:pt x="1128" y="200"/>
                </a:lnTo>
                <a:close/>
                <a:moveTo>
                  <a:pt x="813" y="515"/>
                </a:moveTo>
                <a:cubicBezTo>
                  <a:pt x="905" y="513"/>
                  <a:pt x="993" y="548"/>
                  <a:pt x="1058" y="613"/>
                </a:cubicBezTo>
                <a:cubicBezTo>
                  <a:pt x="1123" y="678"/>
                  <a:pt x="1158" y="767"/>
                  <a:pt x="1156" y="858"/>
                </a:cubicBezTo>
                <a:cubicBezTo>
                  <a:pt x="1040" y="974"/>
                  <a:pt x="1040" y="974"/>
                  <a:pt x="1040" y="974"/>
                </a:cubicBezTo>
                <a:cubicBezTo>
                  <a:pt x="1024" y="890"/>
                  <a:pt x="983" y="812"/>
                  <a:pt x="921" y="750"/>
                </a:cubicBezTo>
                <a:cubicBezTo>
                  <a:pt x="859" y="688"/>
                  <a:pt x="781" y="648"/>
                  <a:pt x="697" y="632"/>
                </a:cubicBezTo>
                <a:lnTo>
                  <a:pt x="813" y="515"/>
                </a:lnTo>
                <a:close/>
                <a:moveTo>
                  <a:pt x="608" y="721"/>
                </a:moveTo>
                <a:cubicBezTo>
                  <a:pt x="699" y="719"/>
                  <a:pt x="788" y="754"/>
                  <a:pt x="853" y="819"/>
                </a:cubicBezTo>
                <a:cubicBezTo>
                  <a:pt x="918" y="884"/>
                  <a:pt x="953" y="972"/>
                  <a:pt x="950" y="1064"/>
                </a:cubicBezTo>
                <a:cubicBezTo>
                  <a:pt x="679" y="1335"/>
                  <a:pt x="679" y="1335"/>
                  <a:pt x="679" y="1335"/>
                </a:cubicBezTo>
                <a:cubicBezTo>
                  <a:pt x="679" y="1334"/>
                  <a:pt x="679" y="1333"/>
                  <a:pt x="679" y="1332"/>
                </a:cubicBezTo>
                <a:cubicBezTo>
                  <a:pt x="679" y="1241"/>
                  <a:pt x="644" y="1156"/>
                  <a:pt x="580" y="1092"/>
                </a:cubicBezTo>
                <a:cubicBezTo>
                  <a:pt x="516" y="1028"/>
                  <a:pt x="430" y="992"/>
                  <a:pt x="340" y="992"/>
                </a:cubicBezTo>
                <a:cubicBezTo>
                  <a:pt x="339" y="992"/>
                  <a:pt x="337" y="992"/>
                  <a:pt x="336" y="992"/>
                </a:cubicBezTo>
                <a:lnTo>
                  <a:pt x="608" y="721"/>
                </a:lnTo>
                <a:close/>
                <a:moveTo>
                  <a:pt x="97" y="1332"/>
                </a:moveTo>
                <a:cubicBezTo>
                  <a:pt x="97" y="1267"/>
                  <a:pt x="123" y="1206"/>
                  <a:pt x="168" y="1160"/>
                </a:cubicBezTo>
                <a:cubicBezTo>
                  <a:pt x="214" y="1114"/>
                  <a:pt x="275" y="1089"/>
                  <a:pt x="340" y="1089"/>
                </a:cubicBezTo>
                <a:cubicBezTo>
                  <a:pt x="388" y="1089"/>
                  <a:pt x="434" y="1103"/>
                  <a:pt x="474" y="1129"/>
                </a:cubicBezTo>
                <a:cubicBezTo>
                  <a:pt x="237" y="1366"/>
                  <a:pt x="237" y="1366"/>
                  <a:pt x="237" y="1366"/>
                </a:cubicBezTo>
                <a:cubicBezTo>
                  <a:pt x="218" y="1385"/>
                  <a:pt x="218" y="1416"/>
                  <a:pt x="237" y="1434"/>
                </a:cubicBezTo>
                <a:cubicBezTo>
                  <a:pt x="301" y="1499"/>
                  <a:pt x="387" y="1533"/>
                  <a:pt x="474" y="1534"/>
                </a:cubicBezTo>
                <a:cubicBezTo>
                  <a:pt x="434" y="1560"/>
                  <a:pt x="388" y="1574"/>
                  <a:pt x="340" y="1574"/>
                </a:cubicBezTo>
                <a:cubicBezTo>
                  <a:pt x="275" y="1574"/>
                  <a:pt x="214" y="1549"/>
                  <a:pt x="168" y="1503"/>
                </a:cubicBezTo>
                <a:cubicBezTo>
                  <a:pt x="123" y="1457"/>
                  <a:pt x="97" y="1396"/>
                  <a:pt x="97" y="1332"/>
                </a:cubicBezTo>
                <a:close/>
                <a:moveTo>
                  <a:pt x="1334" y="406"/>
                </a:moveTo>
                <a:cubicBezTo>
                  <a:pt x="1343" y="397"/>
                  <a:pt x="1348" y="385"/>
                  <a:pt x="1348" y="372"/>
                </a:cubicBezTo>
                <a:cubicBezTo>
                  <a:pt x="1348" y="359"/>
                  <a:pt x="1343" y="347"/>
                  <a:pt x="1334" y="338"/>
                </a:cubicBezTo>
                <a:cubicBezTo>
                  <a:pt x="1315" y="319"/>
                  <a:pt x="1315" y="288"/>
                  <a:pt x="1334" y="269"/>
                </a:cubicBezTo>
                <a:cubicBezTo>
                  <a:pt x="1353" y="250"/>
                  <a:pt x="1383" y="250"/>
                  <a:pt x="1402" y="269"/>
                </a:cubicBezTo>
                <a:cubicBezTo>
                  <a:pt x="1430" y="296"/>
                  <a:pt x="1445" y="333"/>
                  <a:pt x="1445" y="372"/>
                </a:cubicBezTo>
                <a:cubicBezTo>
                  <a:pt x="1445" y="411"/>
                  <a:pt x="1430" y="447"/>
                  <a:pt x="1402" y="475"/>
                </a:cubicBezTo>
                <a:cubicBezTo>
                  <a:pt x="1393" y="484"/>
                  <a:pt x="1381" y="489"/>
                  <a:pt x="1368" y="489"/>
                </a:cubicBezTo>
                <a:cubicBezTo>
                  <a:pt x="1356" y="489"/>
                  <a:pt x="1343" y="484"/>
                  <a:pt x="1334" y="475"/>
                </a:cubicBezTo>
                <a:cubicBezTo>
                  <a:pt x="1315" y="456"/>
                  <a:pt x="1315" y="425"/>
                  <a:pt x="1334" y="406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2" name="Freeform 8"/>
          <p:cNvSpPr>
            <a:spLocks noEditPoints="1"/>
          </p:cNvSpPr>
          <p:nvPr/>
        </p:nvSpPr>
        <p:spPr bwMode="auto">
          <a:xfrm>
            <a:off x="8883695" y="1859791"/>
            <a:ext cx="392828" cy="393268"/>
          </a:xfrm>
          <a:custGeom>
            <a:avLst/>
            <a:gdLst>
              <a:gd name="T0" fmla="*/ 944 w 1639"/>
              <a:gd name="T1" fmla="*/ 1248 h 1641"/>
              <a:gd name="T2" fmla="*/ 967 w 1639"/>
              <a:gd name="T3" fmla="*/ 1591 h 1641"/>
              <a:gd name="T4" fmla="*/ 1041 w 1639"/>
              <a:gd name="T5" fmla="*/ 1631 h 1641"/>
              <a:gd name="T6" fmla="*/ 1276 w 1639"/>
              <a:gd name="T7" fmla="*/ 1631 h 1641"/>
              <a:gd name="T8" fmla="*/ 1325 w 1639"/>
              <a:gd name="T9" fmla="*/ 1633 h 1641"/>
              <a:gd name="T10" fmla="*/ 1351 w 1639"/>
              <a:gd name="T11" fmla="*/ 1271 h 1641"/>
              <a:gd name="T12" fmla="*/ 1495 w 1639"/>
              <a:gd name="T13" fmla="*/ 1248 h 1641"/>
              <a:gd name="T14" fmla="*/ 1639 w 1639"/>
              <a:gd name="T15" fmla="*/ 144 h 1641"/>
              <a:gd name="T16" fmla="*/ 144 w 1639"/>
              <a:gd name="T17" fmla="*/ 0 h 1641"/>
              <a:gd name="T18" fmla="*/ 0 w 1639"/>
              <a:gd name="T19" fmla="*/ 1104 h 1641"/>
              <a:gd name="T20" fmla="*/ 1255 w 1639"/>
              <a:gd name="T21" fmla="*/ 1501 h 1641"/>
              <a:gd name="T22" fmla="*/ 1132 w 1639"/>
              <a:gd name="T23" fmla="*/ 1455 h 1641"/>
              <a:gd name="T24" fmla="*/ 1063 w 1639"/>
              <a:gd name="T25" fmla="*/ 1328 h 1641"/>
              <a:gd name="T26" fmla="*/ 1255 w 1639"/>
              <a:gd name="T27" fmla="*/ 1328 h 1641"/>
              <a:gd name="T28" fmla="*/ 1159 w 1639"/>
              <a:gd name="T29" fmla="*/ 1248 h 1641"/>
              <a:gd name="T30" fmla="*/ 1159 w 1639"/>
              <a:gd name="T31" fmla="*/ 864 h 1641"/>
              <a:gd name="T32" fmla="*/ 1159 w 1639"/>
              <a:gd name="T33" fmla="*/ 1248 h 1641"/>
              <a:gd name="T34" fmla="*/ 1285 w 1639"/>
              <a:gd name="T35" fmla="*/ 797 h 1641"/>
              <a:gd name="T36" fmla="*/ 887 w 1639"/>
              <a:gd name="T37" fmla="*/ 960 h 1641"/>
              <a:gd name="T38" fmla="*/ 288 w 1639"/>
              <a:gd name="T39" fmla="*/ 773 h 1641"/>
              <a:gd name="T40" fmla="*/ 476 w 1639"/>
              <a:gd name="T41" fmla="*/ 288 h 1641"/>
              <a:gd name="T42" fmla="*/ 1351 w 1639"/>
              <a:gd name="T43" fmla="*/ 475 h 1641"/>
              <a:gd name="T44" fmla="*/ 96 w 1639"/>
              <a:gd name="T45" fmla="*/ 144 h 1641"/>
              <a:gd name="T46" fmla="*/ 1495 w 1639"/>
              <a:gd name="T47" fmla="*/ 96 h 1641"/>
              <a:gd name="T48" fmla="*/ 1543 w 1639"/>
              <a:gd name="T49" fmla="*/ 1104 h 1641"/>
              <a:gd name="T50" fmla="*/ 1430 w 1639"/>
              <a:gd name="T51" fmla="*/ 1152 h 1641"/>
              <a:gd name="T52" fmla="*/ 1375 w 1639"/>
              <a:gd name="T53" fmla="*/ 866 h 1641"/>
              <a:gd name="T54" fmla="*/ 1447 w 1639"/>
              <a:gd name="T55" fmla="*/ 816 h 1641"/>
              <a:gd name="T56" fmla="*/ 1399 w 1639"/>
              <a:gd name="T57" fmla="*/ 384 h 1641"/>
              <a:gd name="T58" fmla="*/ 1207 w 1639"/>
              <a:gd name="T59" fmla="*/ 192 h 1641"/>
              <a:gd name="T60" fmla="*/ 384 w 1639"/>
              <a:gd name="T61" fmla="*/ 240 h 1641"/>
              <a:gd name="T62" fmla="*/ 192 w 1639"/>
              <a:gd name="T63" fmla="*/ 432 h 1641"/>
              <a:gd name="T64" fmla="*/ 240 w 1639"/>
              <a:gd name="T65" fmla="*/ 864 h 1641"/>
              <a:gd name="T66" fmla="*/ 432 w 1639"/>
              <a:gd name="T67" fmla="*/ 1056 h 1641"/>
              <a:gd name="T68" fmla="*/ 887 w 1639"/>
              <a:gd name="T69" fmla="*/ 1152 h 1641"/>
              <a:gd name="T70" fmla="*/ 96 w 1639"/>
              <a:gd name="T71" fmla="*/ 1104 h 1641"/>
              <a:gd name="T72" fmla="*/ 576 w 1639"/>
              <a:gd name="T73" fmla="*/ 432 h 1641"/>
              <a:gd name="T74" fmla="*/ 1015 w 1639"/>
              <a:gd name="T75" fmla="*/ 384 h 1641"/>
              <a:gd name="T76" fmla="*/ 1015 w 1639"/>
              <a:gd name="T77" fmla="*/ 480 h 1641"/>
              <a:gd name="T78" fmla="*/ 576 w 1639"/>
              <a:gd name="T79" fmla="*/ 432 h 1641"/>
              <a:gd name="T80" fmla="*/ 1255 w 1639"/>
              <a:gd name="T81" fmla="*/ 624 h 1641"/>
              <a:gd name="T82" fmla="*/ 432 w 1639"/>
              <a:gd name="T83" fmla="*/ 672 h 1641"/>
              <a:gd name="T84" fmla="*/ 432 w 1639"/>
              <a:gd name="T85" fmla="*/ 576 h 1641"/>
              <a:gd name="T86" fmla="*/ 871 w 1639"/>
              <a:gd name="T87" fmla="*/ 816 h 1641"/>
              <a:gd name="T88" fmla="*/ 624 w 1639"/>
              <a:gd name="T89" fmla="*/ 864 h 1641"/>
              <a:gd name="T90" fmla="*/ 624 w 1639"/>
              <a:gd name="T91" fmla="*/ 768 h 1641"/>
              <a:gd name="T92" fmla="*/ 871 w 1639"/>
              <a:gd name="T93" fmla="*/ 816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39" h="1641">
                <a:moveTo>
                  <a:pt x="144" y="1248"/>
                </a:moveTo>
                <a:cubicBezTo>
                  <a:pt x="944" y="1248"/>
                  <a:pt x="944" y="1248"/>
                  <a:pt x="944" y="1248"/>
                </a:cubicBezTo>
                <a:cubicBezTo>
                  <a:pt x="951" y="1256"/>
                  <a:pt x="959" y="1264"/>
                  <a:pt x="967" y="1271"/>
                </a:cubicBezTo>
                <a:cubicBezTo>
                  <a:pt x="967" y="1591"/>
                  <a:pt x="967" y="1591"/>
                  <a:pt x="967" y="1591"/>
                </a:cubicBezTo>
                <a:cubicBezTo>
                  <a:pt x="967" y="1608"/>
                  <a:pt x="977" y="1625"/>
                  <a:pt x="992" y="1633"/>
                </a:cubicBezTo>
                <a:cubicBezTo>
                  <a:pt x="1008" y="1641"/>
                  <a:pt x="1027" y="1640"/>
                  <a:pt x="1041" y="1631"/>
                </a:cubicBezTo>
                <a:cubicBezTo>
                  <a:pt x="1159" y="1552"/>
                  <a:pt x="1159" y="1552"/>
                  <a:pt x="1159" y="1552"/>
                </a:cubicBezTo>
                <a:cubicBezTo>
                  <a:pt x="1276" y="1631"/>
                  <a:pt x="1276" y="1631"/>
                  <a:pt x="1276" y="1631"/>
                </a:cubicBezTo>
                <a:cubicBezTo>
                  <a:pt x="1284" y="1636"/>
                  <a:pt x="1294" y="1639"/>
                  <a:pt x="1303" y="1639"/>
                </a:cubicBezTo>
                <a:cubicBezTo>
                  <a:pt x="1311" y="1639"/>
                  <a:pt x="1318" y="1637"/>
                  <a:pt x="1325" y="1633"/>
                </a:cubicBezTo>
                <a:cubicBezTo>
                  <a:pt x="1341" y="1625"/>
                  <a:pt x="1351" y="1608"/>
                  <a:pt x="1351" y="1591"/>
                </a:cubicBezTo>
                <a:cubicBezTo>
                  <a:pt x="1351" y="1271"/>
                  <a:pt x="1351" y="1271"/>
                  <a:pt x="1351" y="1271"/>
                </a:cubicBezTo>
                <a:cubicBezTo>
                  <a:pt x="1359" y="1264"/>
                  <a:pt x="1366" y="1256"/>
                  <a:pt x="1373" y="1248"/>
                </a:cubicBezTo>
                <a:cubicBezTo>
                  <a:pt x="1495" y="1248"/>
                  <a:pt x="1495" y="1248"/>
                  <a:pt x="1495" y="1248"/>
                </a:cubicBezTo>
                <a:cubicBezTo>
                  <a:pt x="1574" y="1248"/>
                  <a:pt x="1639" y="1184"/>
                  <a:pt x="1639" y="1104"/>
                </a:cubicBezTo>
                <a:cubicBezTo>
                  <a:pt x="1639" y="144"/>
                  <a:pt x="1639" y="144"/>
                  <a:pt x="1639" y="144"/>
                </a:cubicBezTo>
                <a:cubicBezTo>
                  <a:pt x="1639" y="65"/>
                  <a:pt x="1574" y="0"/>
                  <a:pt x="1495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65" y="0"/>
                  <a:pt x="0" y="65"/>
                  <a:pt x="0" y="144"/>
                </a:cubicBezTo>
                <a:cubicBezTo>
                  <a:pt x="0" y="1104"/>
                  <a:pt x="0" y="1104"/>
                  <a:pt x="0" y="1104"/>
                </a:cubicBezTo>
                <a:cubicBezTo>
                  <a:pt x="0" y="1184"/>
                  <a:pt x="65" y="1248"/>
                  <a:pt x="144" y="1248"/>
                </a:cubicBezTo>
                <a:close/>
                <a:moveTo>
                  <a:pt x="1255" y="1501"/>
                </a:moveTo>
                <a:cubicBezTo>
                  <a:pt x="1185" y="1455"/>
                  <a:pt x="1185" y="1455"/>
                  <a:pt x="1185" y="1455"/>
                </a:cubicBezTo>
                <a:cubicBezTo>
                  <a:pt x="1169" y="1444"/>
                  <a:pt x="1148" y="1444"/>
                  <a:pt x="1132" y="1455"/>
                </a:cubicBezTo>
                <a:cubicBezTo>
                  <a:pt x="1063" y="1501"/>
                  <a:pt x="1063" y="1501"/>
                  <a:pt x="1063" y="1501"/>
                </a:cubicBezTo>
                <a:cubicBezTo>
                  <a:pt x="1063" y="1328"/>
                  <a:pt x="1063" y="1328"/>
                  <a:pt x="1063" y="1328"/>
                </a:cubicBezTo>
                <a:cubicBezTo>
                  <a:pt x="1093" y="1338"/>
                  <a:pt x="1125" y="1344"/>
                  <a:pt x="1159" y="1344"/>
                </a:cubicBezTo>
                <a:cubicBezTo>
                  <a:pt x="1192" y="1344"/>
                  <a:pt x="1225" y="1338"/>
                  <a:pt x="1255" y="1328"/>
                </a:cubicBezTo>
                <a:lnTo>
                  <a:pt x="1255" y="1501"/>
                </a:lnTo>
                <a:close/>
                <a:moveTo>
                  <a:pt x="1159" y="1248"/>
                </a:moveTo>
                <a:cubicBezTo>
                  <a:pt x="1053" y="1248"/>
                  <a:pt x="967" y="1162"/>
                  <a:pt x="967" y="1056"/>
                </a:cubicBezTo>
                <a:cubicBezTo>
                  <a:pt x="967" y="950"/>
                  <a:pt x="1053" y="864"/>
                  <a:pt x="1159" y="864"/>
                </a:cubicBezTo>
                <a:cubicBezTo>
                  <a:pt x="1265" y="864"/>
                  <a:pt x="1351" y="950"/>
                  <a:pt x="1351" y="1056"/>
                </a:cubicBezTo>
                <a:cubicBezTo>
                  <a:pt x="1351" y="1162"/>
                  <a:pt x="1265" y="1248"/>
                  <a:pt x="1159" y="1248"/>
                </a:cubicBezTo>
                <a:close/>
                <a:moveTo>
                  <a:pt x="1351" y="773"/>
                </a:moveTo>
                <a:cubicBezTo>
                  <a:pt x="1328" y="778"/>
                  <a:pt x="1305" y="786"/>
                  <a:pt x="1285" y="797"/>
                </a:cubicBezTo>
                <a:cubicBezTo>
                  <a:pt x="1247" y="779"/>
                  <a:pt x="1204" y="768"/>
                  <a:pt x="1159" y="768"/>
                </a:cubicBezTo>
                <a:cubicBezTo>
                  <a:pt x="1034" y="768"/>
                  <a:pt x="927" y="848"/>
                  <a:pt x="887" y="960"/>
                </a:cubicBezTo>
                <a:cubicBezTo>
                  <a:pt x="476" y="960"/>
                  <a:pt x="476" y="960"/>
                  <a:pt x="476" y="960"/>
                </a:cubicBezTo>
                <a:cubicBezTo>
                  <a:pt x="456" y="866"/>
                  <a:pt x="382" y="792"/>
                  <a:pt x="288" y="773"/>
                </a:cubicBezTo>
                <a:cubicBezTo>
                  <a:pt x="288" y="475"/>
                  <a:pt x="288" y="475"/>
                  <a:pt x="288" y="475"/>
                </a:cubicBezTo>
                <a:cubicBezTo>
                  <a:pt x="382" y="456"/>
                  <a:pt x="456" y="382"/>
                  <a:pt x="476" y="288"/>
                </a:cubicBezTo>
                <a:cubicBezTo>
                  <a:pt x="1164" y="288"/>
                  <a:pt x="1164" y="288"/>
                  <a:pt x="1164" y="288"/>
                </a:cubicBezTo>
                <a:cubicBezTo>
                  <a:pt x="1183" y="382"/>
                  <a:pt x="1257" y="456"/>
                  <a:pt x="1351" y="475"/>
                </a:cubicBezTo>
                <a:lnTo>
                  <a:pt x="1351" y="773"/>
                </a:lnTo>
                <a:close/>
                <a:moveTo>
                  <a:pt x="96" y="144"/>
                </a:moveTo>
                <a:cubicBezTo>
                  <a:pt x="96" y="118"/>
                  <a:pt x="118" y="96"/>
                  <a:pt x="144" y="96"/>
                </a:cubicBezTo>
                <a:cubicBezTo>
                  <a:pt x="1495" y="96"/>
                  <a:pt x="1495" y="96"/>
                  <a:pt x="1495" y="96"/>
                </a:cubicBezTo>
                <a:cubicBezTo>
                  <a:pt x="1521" y="96"/>
                  <a:pt x="1543" y="118"/>
                  <a:pt x="1543" y="144"/>
                </a:cubicBezTo>
                <a:cubicBezTo>
                  <a:pt x="1543" y="1104"/>
                  <a:pt x="1543" y="1104"/>
                  <a:pt x="1543" y="1104"/>
                </a:cubicBezTo>
                <a:cubicBezTo>
                  <a:pt x="1543" y="1131"/>
                  <a:pt x="1521" y="1152"/>
                  <a:pt x="1495" y="1152"/>
                </a:cubicBezTo>
                <a:cubicBezTo>
                  <a:pt x="1430" y="1152"/>
                  <a:pt x="1430" y="1152"/>
                  <a:pt x="1430" y="1152"/>
                </a:cubicBezTo>
                <a:cubicBezTo>
                  <a:pt x="1441" y="1122"/>
                  <a:pt x="1447" y="1090"/>
                  <a:pt x="1447" y="1056"/>
                </a:cubicBezTo>
                <a:cubicBezTo>
                  <a:pt x="1447" y="983"/>
                  <a:pt x="1420" y="917"/>
                  <a:pt x="1375" y="866"/>
                </a:cubicBezTo>
                <a:cubicBezTo>
                  <a:pt x="1383" y="865"/>
                  <a:pt x="1391" y="864"/>
                  <a:pt x="1399" y="864"/>
                </a:cubicBezTo>
                <a:cubicBezTo>
                  <a:pt x="1425" y="864"/>
                  <a:pt x="1447" y="843"/>
                  <a:pt x="1447" y="816"/>
                </a:cubicBezTo>
                <a:cubicBezTo>
                  <a:pt x="1447" y="432"/>
                  <a:pt x="1447" y="432"/>
                  <a:pt x="1447" y="432"/>
                </a:cubicBezTo>
                <a:cubicBezTo>
                  <a:pt x="1447" y="406"/>
                  <a:pt x="1425" y="384"/>
                  <a:pt x="1399" y="384"/>
                </a:cubicBezTo>
                <a:cubicBezTo>
                  <a:pt x="1319" y="384"/>
                  <a:pt x="1255" y="320"/>
                  <a:pt x="1255" y="240"/>
                </a:cubicBezTo>
                <a:cubicBezTo>
                  <a:pt x="1255" y="214"/>
                  <a:pt x="1233" y="192"/>
                  <a:pt x="1207" y="192"/>
                </a:cubicBezTo>
                <a:cubicBezTo>
                  <a:pt x="432" y="192"/>
                  <a:pt x="432" y="192"/>
                  <a:pt x="432" y="192"/>
                </a:cubicBezTo>
                <a:cubicBezTo>
                  <a:pt x="406" y="192"/>
                  <a:pt x="384" y="214"/>
                  <a:pt x="384" y="240"/>
                </a:cubicBezTo>
                <a:cubicBezTo>
                  <a:pt x="384" y="320"/>
                  <a:pt x="320" y="384"/>
                  <a:pt x="240" y="384"/>
                </a:cubicBezTo>
                <a:cubicBezTo>
                  <a:pt x="214" y="384"/>
                  <a:pt x="192" y="406"/>
                  <a:pt x="192" y="432"/>
                </a:cubicBezTo>
                <a:cubicBezTo>
                  <a:pt x="192" y="816"/>
                  <a:pt x="192" y="816"/>
                  <a:pt x="192" y="816"/>
                </a:cubicBezTo>
                <a:cubicBezTo>
                  <a:pt x="192" y="843"/>
                  <a:pt x="214" y="864"/>
                  <a:pt x="240" y="864"/>
                </a:cubicBezTo>
                <a:cubicBezTo>
                  <a:pt x="320" y="864"/>
                  <a:pt x="384" y="929"/>
                  <a:pt x="384" y="1008"/>
                </a:cubicBezTo>
                <a:cubicBezTo>
                  <a:pt x="384" y="1035"/>
                  <a:pt x="406" y="1056"/>
                  <a:pt x="432" y="1056"/>
                </a:cubicBezTo>
                <a:cubicBezTo>
                  <a:pt x="871" y="1056"/>
                  <a:pt x="871" y="1056"/>
                  <a:pt x="871" y="1056"/>
                </a:cubicBezTo>
                <a:cubicBezTo>
                  <a:pt x="871" y="1090"/>
                  <a:pt x="877" y="1122"/>
                  <a:pt x="887" y="1152"/>
                </a:cubicBezTo>
                <a:cubicBezTo>
                  <a:pt x="144" y="1152"/>
                  <a:pt x="144" y="1152"/>
                  <a:pt x="144" y="1152"/>
                </a:cubicBezTo>
                <a:cubicBezTo>
                  <a:pt x="118" y="1152"/>
                  <a:pt x="96" y="1131"/>
                  <a:pt x="96" y="1104"/>
                </a:cubicBezTo>
                <a:lnTo>
                  <a:pt x="96" y="144"/>
                </a:lnTo>
                <a:close/>
                <a:moveTo>
                  <a:pt x="576" y="432"/>
                </a:moveTo>
                <a:cubicBezTo>
                  <a:pt x="576" y="406"/>
                  <a:pt x="598" y="384"/>
                  <a:pt x="624" y="384"/>
                </a:cubicBezTo>
                <a:cubicBezTo>
                  <a:pt x="1015" y="384"/>
                  <a:pt x="1015" y="384"/>
                  <a:pt x="1015" y="384"/>
                </a:cubicBezTo>
                <a:cubicBezTo>
                  <a:pt x="1041" y="384"/>
                  <a:pt x="1063" y="406"/>
                  <a:pt x="1063" y="432"/>
                </a:cubicBezTo>
                <a:cubicBezTo>
                  <a:pt x="1063" y="459"/>
                  <a:pt x="1041" y="480"/>
                  <a:pt x="1015" y="480"/>
                </a:cubicBezTo>
                <a:cubicBezTo>
                  <a:pt x="624" y="480"/>
                  <a:pt x="624" y="480"/>
                  <a:pt x="624" y="480"/>
                </a:cubicBezTo>
                <a:cubicBezTo>
                  <a:pt x="598" y="480"/>
                  <a:pt x="576" y="459"/>
                  <a:pt x="576" y="432"/>
                </a:cubicBezTo>
                <a:close/>
                <a:moveTo>
                  <a:pt x="1207" y="576"/>
                </a:moveTo>
                <a:cubicBezTo>
                  <a:pt x="1233" y="576"/>
                  <a:pt x="1255" y="598"/>
                  <a:pt x="1255" y="624"/>
                </a:cubicBezTo>
                <a:cubicBezTo>
                  <a:pt x="1255" y="651"/>
                  <a:pt x="1233" y="672"/>
                  <a:pt x="1207" y="672"/>
                </a:cubicBezTo>
                <a:cubicBezTo>
                  <a:pt x="432" y="672"/>
                  <a:pt x="432" y="672"/>
                  <a:pt x="432" y="672"/>
                </a:cubicBezTo>
                <a:cubicBezTo>
                  <a:pt x="406" y="672"/>
                  <a:pt x="384" y="651"/>
                  <a:pt x="384" y="624"/>
                </a:cubicBezTo>
                <a:cubicBezTo>
                  <a:pt x="384" y="598"/>
                  <a:pt x="406" y="576"/>
                  <a:pt x="432" y="576"/>
                </a:cubicBezTo>
                <a:lnTo>
                  <a:pt x="1207" y="576"/>
                </a:lnTo>
                <a:close/>
                <a:moveTo>
                  <a:pt x="871" y="816"/>
                </a:moveTo>
                <a:cubicBezTo>
                  <a:pt x="871" y="843"/>
                  <a:pt x="849" y="864"/>
                  <a:pt x="823" y="864"/>
                </a:cubicBezTo>
                <a:cubicBezTo>
                  <a:pt x="624" y="864"/>
                  <a:pt x="624" y="864"/>
                  <a:pt x="624" y="864"/>
                </a:cubicBezTo>
                <a:cubicBezTo>
                  <a:pt x="598" y="864"/>
                  <a:pt x="576" y="843"/>
                  <a:pt x="576" y="816"/>
                </a:cubicBezTo>
                <a:cubicBezTo>
                  <a:pt x="576" y="790"/>
                  <a:pt x="598" y="768"/>
                  <a:pt x="624" y="768"/>
                </a:cubicBezTo>
                <a:cubicBezTo>
                  <a:pt x="823" y="768"/>
                  <a:pt x="823" y="768"/>
                  <a:pt x="823" y="768"/>
                </a:cubicBezTo>
                <a:cubicBezTo>
                  <a:pt x="849" y="768"/>
                  <a:pt x="871" y="790"/>
                  <a:pt x="871" y="816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3" name="Freeform 15"/>
          <p:cNvSpPr>
            <a:spLocks noEditPoints="1"/>
          </p:cNvSpPr>
          <p:nvPr/>
        </p:nvSpPr>
        <p:spPr bwMode="auto">
          <a:xfrm>
            <a:off x="8883770" y="2500985"/>
            <a:ext cx="392681" cy="392535"/>
          </a:xfrm>
          <a:custGeom>
            <a:avLst/>
            <a:gdLst>
              <a:gd name="T0" fmla="*/ 336 w 1639"/>
              <a:gd name="T1" fmla="*/ 1638 h 1638"/>
              <a:gd name="T2" fmla="*/ 432 w 1639"/>
              <a:gd name="T3" fmla="*/ 1506 h 1638"/>
              <a:gd name="T4" fmla="*/ 528 w 1639"/>
              <a:gd name="T5" fmla="*/ 1638 h 1638"/>
              <a:gd name="T6" fmla="*/ 1154 w 1639"/>
              <a:gd name="T7" fmla="*/ 1612 h 1638"/>
              <a:gd name="T8" fmla="*/ 1260 w 1639"/>
              <a:gd name="T9" fmla="*/ 1612 h 1638"/>
              <a:gd name="T10" fmla="*/ 1495 w 1639"/>
              <a:gd name="T11" fmla="*/ 1638 h 1638"/>
              <a:gd name="T12" fmla="*/ 1543 w 1639"/>
              <a:gd name="T13" fmla="*/ 1358 h 1638"/>
              <a:gd name="T14" fmla="*/ 1399 w 1639"/>
              <a:gd name="T15" fmla="*/ 678 h 1638"/>
              <a:gd name="T16" fmla="*/ 1018 w 1639"/>
              <a:gd name="T17" fmla="*/ 499 h 1638"/>
              <a:gd name="T18" fmla="*/ 1024 w 1639"/>
              <a:gd name="T19" fmla="*/ 84 h 1638"/>
              <a:gd name="T20" fmla="*/ 615 w 1639"/>
              <a:gd name="T21" fmla="*/ 84 h 1638"/>
              <a:gd name="T22" fmla="*/ 621 w 1639"/>
              <a:gd name="T23" fmla="*/ 499 h 1638"/>
              <a:gd name="T24" fmla="*/ 240 w 1639"/>
              <a:gd name="T25" fmla="*/ 678 h 1638"/>
              <a:gd name="T26" fmla="*/ 96 w 1639"/>
              <a:gd name="T27" fmla="*/ 1358 h 1638"/>
              <a:gd name="T28" fmla="*/ 144 w 1639"/>
              <a:gd name="T29" fmla="*/ 1638 h 1638"/>
              <a:gd name="T30" fmla="*/ 558 w 1639"/>
              <a:gd name="T31" fmla="*/ 1542 h 1638"/>
              <a:gd name="T32" fmla="*/ 1129 w 1639"/>
              <a:gd name="T33" fmla="*/ 1446 h 1638"/>
              <a:gd name="T34" fmla="*/ 1543 w 1639"/>
              <a:gd name="T35" fmla="*/ 1494 h 1638"/>
              <a:gd name="T36" fmla="*/ 1332 w 1639"/>
              <a:gd name="T37" fmla="*/ 1542 h 1638"/>
              <a:gd name="T38" fmla="*/ 1495 w 1639"/>
              <a:gd name="T39" fmla="*/ 1446 h 1638"/>
              <a:gd name="T40" fmla="*/ 1399 w 1639"/>
              <a:gd name="T41" fmla="*/ 774 h 1638"/>
              <a:gd name="T42" fmla="*/ 1447 w 1639"/>
              <a:gd name="T43" fmla="*/ 870 h 1638"/>
              <a:gd name="T44" fmla="*/ 1255 w 1639"/>
              <a:gd name="T45" fmla="*/ 918 h 1638"/>
              <a:gd name="T46" fmla="*/ 1447 w 1639"/>
              <a:gd name="T47" fmla="*/ 966 h 1638"/>
              <a:gd name="T48" fmla="*/ 1244 w 1639"/>
              <a:gd name="T49" fmla="*/ 1350 h 1638"/>
              <a:gd name="T50" fmla="*/ 1399 w 1639"/>
              <a:gd name="T51" fmla="*/ 774 h 1638"/>
              <a:gd name="T52" fmla="*/ 1015 w 1639"/>
              <a:gd name="T53" fmla="*/ 288 h 1638"/>
              <a:gd name="T54" fmla="*/ 918 w 1639"/>
              <a:gd name="T55" fmla="*/ 494 h 1638"/>
              <a:gd name="T56" fmla="*/ 673 w 1639"/>
              <a:gd name="T57" fmla="*/ 678 h 1638"/>
              <a:gd name="T58" fmla="*/ 703 w 1639"/>
              <a:gd name="T59" fmla="*/ 443 h 1638"/>
              <a:gd name="T60" fmla="*/ 820 w 1639"/>
              <a:gd name="T61" fmla="*/ 96 h 1638"/>
              <a:gd name="T62" fmla="*/ 992 w 1639"/>
              <a:gd name="T63" fmla="*/ 774 h 1638"/>
              <a:gd name="T64" fmla="*/ 495 w 1639"/>
              <a:gd name="T65" fmla="*/ 1350 h 1638"/>
              <a:gd name="T66" fmla="*/ 192 w 1639"/>
              <a:gd name="T67" fmla="*/ 966 h 1638"/>
              <a:gd name="T68" fmla="*/ 384 w 1639"/>
              <a:gd name="T69" fmla="*/ 918 h 1638"/>
              <a:gd name="T70" fmla="*/ 192 w 1639"/>
              <a:gd name="T71" fmla="*/ 870 h 1638"/>
              <a:gd name="T72" fmla="*/ 240 w 1639"/>
              <a:gd name="T73" fmla="*/ 774 h 1638"/>
              <a:gd name="T74" fmla="*/ 395 w 1639"/>
              <a:gd name="T75" fmla="*/ 1350 h 1638"/>
              <a:gd name="T76" fmla="*/ 192 w 1639"/>
              <a:gd name="T77" fmla="*/ 966 h 1638"/>
              <a:gd name="T78" fmla="*/ 355 w 1639"/>
              <a:gd name="T79" fmla="*/ 1446 h 1638"/>
              <a:gd name="T80" fmla="*/ 144 w 1639"/>
              <a:gd name="T81" fmla="*/ 1542 h 1638"/>
              <a:gd name="T82" fmla="*/ 144 w 1639"/>
              <a:gd name="T83" fmla="*/ 1446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39" h="1638">
                <a:moveTo>
                  <a:pt x="144" y="1638"/>
                </a:moveTo>
                <a:cubicBezTo>
                  <a:pt x="336" y="1638"/>
                  <a:pt x="336" y="1638"/>
                  <a:pt x="336" y="1638"/>
                </a:cubicBezTo>
                <a:cubicBezTo>
                  <a:pt x="355" y="1638"/>
                  <a:pt x="371" y="1628"/>
                  <a:pt x="379" y="1612"/>
                </a:cubicBezTo>
                <a:cubicBezTo>
                  <a:pt x="432" y="1506"/>
                  <a:pt x="432" y="1506"/>
                  <a:pt x="432" y="1506"/>
                </a:cubicBezTo>
                <a:cubicBezTo>
                  <a:pt x="485" y="1612"/>
                  <a:pt x="485" y="1612"/>
                  <a:pt x="485" y="1612"/>
                </a:cubicBezTo>
                <a:cubicBezTo>
                  <a:pt x="494" y="1628"/>
                  <a:pt x="510" y="1638"/>
                  <a:pt x="528" y="1638"/>
                </a:cubicBezTo>
                <a:cubicBezTo>
                  <a:pt x="1111" y="1638"/>
                  <a:pt x="1111" y="1638"/>
                  <a:pt x="1111" y="1638"/>
                </a:cubicBezTo>
                <a:cubicBezTo>
                  <a:pt x="1129" y="1638"/>
                  <a:pt x="1146" y="1628"/>
                  <a:pt x="1154" y="1612"/>
                </a:cubicBezTo>
                <a:cubicBezTo>
                  <a:pt x="1207" y="1506"/>
                  <a:pt x="1207" y="1506"/>
                  <a:pt x="1207" y="1506"/>
                </a:cubicBezTo>
                <a:cubicBezTo>
                  <a:pt x="1260" y="1612"/>
                  <a:pt x="1260" y="1612"/>
                  <a:pt x="1260" y="1612"/>
                </a:cubicBezTo>
                <a:cubicBezTo>
                  <a:pt x="1268" y="1628"/>
                  <a:pt x="1285" y="1638"/>
                  <a:pt x="1303" y="1638"/>
                </a:cubicBezTo>
                <a:cubicBezTo>
                  <a:pt x="1495" y="1638"/>
                  <a:pt x="1495" y="1638"/>
                  <a:pt x="1495" y="1638"/>
                </a:cubicBezTo>
                <a:cubicBezTo>
                  <a:pt x="1574" y="1638"/>
                  <a:pt x="1639" y="1574"/>
                  <a:pt x="1639" y="1494"/>
                </a:cubicBezTo>
                <a:cubicBezTo>
                  <a:pt x="1639" y="1432"/>
                  <a:pt x="1599" y="1378"/>
                  <a:pt x="1543" y="1358"/>
                </a:cubicBezTo>
                <a:cubicBezTo>
                  <a:pt x="1543" y="822"/>
                  <a:pt x="1543" y="822"/>
                  <a:pt x="1543" y="822"/>
                </a:cubicBezTo>
                <a:cubicBezTo>
                  <a:pt x="1543" y="743"/>
                  <a:pt x="1478" y="678"/>
                  <a:pt x="1399" y="678"/>
                </a:cubicBezTo>
                <a:cubicBezTo>
                  <a:pt x="1066" y="678"/>
                  <a:pt x="1066" y="678"/>
                  <a:pt x="1066" y="678"/>
                </a:cubicBezTo>
                <a:cubicBezTo>
                  <a:pt x="1018" y="499"/>
                  <a:pt x="1018" y="499"/>
                  <a:pt x="1018" y="499"/>
                </a:cubicBezTo>
                <a:cubicBezTo>
                  <a:pt x="1077" y="445"/>
                  <a:pt x="1111" y="368"/>
                  <a:pt x="1111" y="288"/>
                </a:cubicBezTo>
                <a:cubicBezTo>
                  <a:pt x="1111" y="211"/>
                  <a:pt x="1080" y="139"/>
                  <a:pt x="1024" y="84"/>
                </a:cubicBezTo>
                <a:cubicBezTo>
                  <a:pt x="969" y="30"/>
                  <a:pt x="896" y="0"/>
                  <a:pt x="820" y="0"/>
                </a:cubicBezTo>
                <a:cubicBezTo>
                  <a:pt x="743" y="0"/>
                  <a:pt x="670" y="30"/>
                  <a:pt x="615" y="84"/>
                </a:cubicBezTo>
                <a:cubicBezTo>
                  <a:pt x="559" y="139"/>
                  <a:pt x="528" y="211"/>
                  <a:pt x="528" y="288"/>
                </a:cubicBezTo>
                <a:cubicBezTo>
                  <a:pt x="528" y="368"/>
                  <a:pt x="562" y="445"/>
                  <a:pt x="621" y="499"/>
                </a:cubicBezTo>
                <a:cubicBezTo>
                  <a:pt x="573" y="678"/>
                  <a:pt x="573" y="678"/>
                  <a:pt x="573" y="678"/>
                </a:cubicBezTo>
                <a:cubicBezTo>
                  <a:pt x="240" y="678"/>
                  <a:pt x="240" y="678"/>
                  <a:pt x="240" y="678"/>
                </a:cubicBezTo>
                <a:cubicBezTo>
                  <a:pt x="161" y="678"/>
                  <a:pt x="96" y="743"/>
                  <a:pt x="96" y="822"/>
                </a:cubicBezTo>
                <a:cubicBezTo>
                  <a:pt x="96" y="1358"/>
                  <a:pt x="96" y="1358"/>
                  <a:pt x="96" y="1358"/>
                </a:cubicBezTo>
                <a:cubicBezTo>
                  <a:pt x="40" y="1378"/>
                  <a:pt x="0" y="1432"/>
                  <a:pt x="0" y="1494"/>
                </a:cubicBezTo>
                <a:cubicBezTo>
                  <a:pt x="0" y="1574"/>
                  <a:pt x="65" y="1638"/>
                  <a:pt x="144" y="1638"/>
                </a:cubicBezTo>
                <a:close/>
                <a:moveTo>
                  <a:pt x="1081" y="1542"/>
                </a:moveTo>
                <a:cubicBezTo>
                  <a:pt x="558" y="1542"/>
                  <a:pt x="558" y="1542"/>
                  <a:pt x="558" y="1542"/>
                </a:cubicBezTo>
                <a:cubicBezTo>
                  <a:pt x="510" y="1446"/>
                  <a:pt x="510" y="1446"/>
                  <a:pt x="510" y="1446"/>
                </a:cubicBezTo>
                <a:cubicBezTo>
                  <a:pt x="1129" y="1446"/>
                  <a:pt x="1129" y="1446"/>
                  <a:pt x="1129" y="1446"/>
                </a:cubicBezTo>
                <a:lnTo>
                  <a:pt x="1081" y="1542"/>
                </a:lnTo>
                <a:close/>
                <a:moveTo>
                  <a:pt x="1543" y="1494"/>
                </a:moveTo>
                <a:cubicBezTo>
                  <a:pt x="1543" y="1521"/>
                  <a:pt x="1521" y="1542"/>
                  <a:pt x="1495" y="1542"/>
                </a:cubicBezTo>
                <a:cubicBezTo>
                  <a:pt x="1332" y="1542"/>
                  <a:pt x="1332" y="1542"/>
                  <a:pt x="1332" y="1542"/>
                </a:cubicBezTo>
                <a:cubicBezTo>
                  <a:pt x="1284" y="1446"/>
                  <a:pt x="1284" y="1446"/>
                  <a:pt x="1284" y="1446"/>
                </a:cubicBezTo>
                <a:cubicBezTo>
                  <a:pt x="1495" y="1446"/>
                  <a:pt x="1495" y="1446"/>
                  <a:pt x="1495" y="1446"/>
                </a:cubicBezTo>
                <a:cubicBezTo>
                  <a:pt x="1521" y="1446"/>
                  <a:pt x="1543" y="1468"/>
                  <a:pt x="1543" y="1494"/>
                </a:cubicBezTo>
                <a:close/>
                <a:moveTo>
                  <a:pt x="1399" y="774"/>
                </a:moveTo>
                <a:cubicBezTo>
                  <a:pt x="1425" y="774"/>
                  <a:pt x="1447" y="796"/>
                  <a:pt x="1447" y="822"/>
                </a:cubicBezTo>
                <a:cubicBezTo>
                  <a:pt x="1447" y="870"/>
                  <a:pt x="1447" y="870"/>
                  <a:pt x="1447" y="870"/>
                </a:cubicBezTo>
                <a:cubicBezTo>
                  <a:pt x="1303" y="870"/>
                  <a:pt x="1303" y="870"/>
                  <a:pt x="1303" y="870"/>
                </a:cubicBezTo>
                <a:cubicBezTo>
                  <a:pt x="1276" y="870"/>
                  <a:pt x="1255" y="892"/>
                  <a:pt x="1255" y="918"/>
                </a:cubicBezTo>
                <a:cubicBezTo>
                  <a:pt x="1255" y="945"/>
                  <a:pt x="1276" y="966"/>
                  <a:pt x="1303" y="966"/>
                </a:cubicBezTo>
                <a:cubicBezTo>
                  <a:pt x="1447" y="966"/>
                  <a:pt x="1447" y="966"/>
                  <a:pt x="1447" y="966"/>
                </a:cubicBezTo>
                <a:cubicBezTo>
                  <a:pt x="1447" y="1350"/>
                  <a:pt x="1447" y="1350"/>
                  <a:pt x="1447" y="1350"/>
                </a:cubicBezTo>
                <a:cubicBezTo>
                  <a:pt x="1244" y="1350"/>
                  <a:pt x="1244" y="1350"/>
                  <a:pt x="1244" y="1350"/>
                </a:cubicBezTo>
                <a:cubicBezTo>
                  <a:pt x="1091" y="774"/>
                  <a:pt x="1091" y="774"/>
                  <a:pt x="1091" y="774"/>
                </a:cubicBezTo>
                <a:lnTo>
                  <a:pt x="1399" y="774"/>
                </a:lnTo>
                <a:close/>
                <a:moveTo>
                  <a:pt x="820" y="96"/>
                </a:moveTo>
                <a:cubicBezTo>
                  <a:pt x="925" y="96"/>
                  <a:pt x="1015" y="184"/>
                  <a:pt x="1015" y="288"/>
                </a:cubicBezTo>
                <a:cubicBezTo>
                  <a:pt x="1015" y="349"/>
                  <a:pt x="985" y="407"/>
                  <a:pt x="936" y="443"/>
                </a:cubicBezTo>
                <a:cubicBezTo>
                  <a:pt x="920" y="455"/>
                  <a:pt x="913" y="475"/>
                  <a:pt x="918" y="494"/>
                </a:cubicBezTo>
                <a:cubicBezTo>
                  <a:pt x="966" y="678"/>
                  <a:pt x="966" y="678"/>
                  <a:pt x="966" y="678"/>
                </a:cubicBezTo>
                <a:cubicBezTo>
                  <a:pt x="673" y="678"/>
                  <a:pt x="673" y="678"/>
                  <a:pt x="673" y="678"/>
                </a:cubicBezTo>
                <a:cubicBezTo>
                  <a:pt x="721" y="494"/>
                  <a:pt x="721" y="494"/>
                  <a:pt x="721" y="494"/>
                </a:cubicBezTo>
                <a:cubicBezTo>
                  <a:pt x="726" y="475"/>
                  <a:pt x="719" y="455"/>
                  <a:pt x="703" y="443"/>
                </a:cubicBezTo>
                <a:cubicBezTo>
                  <a:pt x="654" y="407"/>
                  <a:pt x="624" y="349"/>
                  <a:pt x="624" y="288"/>
                </a:cubicBezTo>
                <a:cubicBezTo>
                  <a:pt x="624" y="184"/>
                  <a:pt x="714" y="96"/>
                  <a:pt x="820" y="96"/>
                </a:cubicBezTo>
                <a:close/>
                <a:moveTo>
                  <a:pt x="647" y="774"/>
                </a:moveTo>
                <a:cubicBezTo>
                  <a:pt x="992" y="774"/>
                  <a:pt x="992" y="774"/>
                  <a:pt x="992" y="774"/>
                </a:cubicBezTo>
                <a:cubicBezTo>
                  <a:pt x="1144" y="1350"/>
                  <a:pt x="1144" y="1350"/>
                  <a:pt x="1144" y="1350"/>
                </a:cubicBezTo>
                <a:cubicBezTo>
                  <a:pt x="495" y="1350"/>
                  <a:pt x="495" y="1350"/>
                  <a:pt x="495" y="1350"/>
                </a:cubicBezTo>
                <a:lnTo>
                  <a:pt x="647" y="774"/>
                </a:lnTo>
                <a:close/>
                <a:moveTo>
                  <a:pt x="192" y="966"/>
                </a:moveTo>
                <a:cubicBezTo>
                  <a:pt x="336" y="966"/>
                  <a:pt x="336" y="966"/>
                  <a:pt x="336" y="966"/>
                </a:cubicBezTo>
                <a:cubicBezTo>
                  <a:pt x="363" y="966"/>
                  <a:pt x="384" y="945"/>
                  <a:pt x="384" y="918"/>
                </a:cubicBezTo>
                <a:cubicBezTo>
                  <a:pt x="384" y="892"/>
                  <a:pt x="363" y="870"/>
                  <a:pt x="336" y="870"/>
                </a:cubicBezTo>
                <a:cubicBezTo>
                  <a:pt x="192" y="870"/>
                  <a:pt x="192" y="870"/>
                  <a:pt x="192" y="870"/>
                </a:cubicBezTo>
                <a:cubicBezTo>
                  <a:pt x="192" y="822"/>
                  <a:pt x="192" y="822"/>
                  <a:pt x="192" y="822"/>
                </a:cubicBezTo>
                <a:cubicBezTo>
                  <a:pt x="192" y="796"/>
                  <a:pt x="214" y="774"/>
                  <a:pt x="240" y="774"/>
                </a:cubicBezTo>
                <a:cubicBezTo>
                  <a:pt x="548" y="774"/>
                  <a:pt x="548" y="774"/>
                  <a:pt x="548" y="774"/>
                </a:cubicBezTo>
                <a:cubicBezTo>
                  <a:pt x="395" y="1350"/>
                  <a:pt x="395" y="1350"/>
                  <a:pt x="395" y="1350"/>
                </a:cubicBezTo>
                <a:cubicBezTo>
                  <a:pt x="192" y="1350"/>
                  <a:pt x="192" y="1350"/>
                  <a:pt x="192" y="1350"/>
                </a:cubicBezTo>
                <a:lnTo>
                  <a:pt x="192" y="966"/>
                </a:lnTo>
                <a:close/>
                <a:moveTo>
                  <a:pt x="144" y="1446"/>
                </a:moveTo>
                <a:cubicBezTo>
                  <a:pt x="355" y="1446"/>
                  <a:pt x="355" y="1446"/>
                  <a:pt x="355" y="1446"/>
                </a:cubicBezTo>
                <a:cubicBezTo>
                  <a:pt x="307" y="1542"/>
                  <a:pt x="307" y="1542"/>
                  <a:pt x="307" y="1542"/>
                </a:cubicBezTo>
                <a:cubicBezTo>
                  <a:pt x="144" y="1542"/>
                  <a:pt x="144" y="1542"/>
                  <a:pt x="144" y="1542"/>
                </a:cubicBezTo>
                <a:cubicBezTo>
                  <a:pt x="118" y="1542"/>
                  <a:pt x="96" y="1521"/>
                  <a:pt x="96" y="1494"/>
                </a:cubicBezTo>
                <a:cubicBezTo>
                  <a:pt x="96" y="1468"/>
                  <a:pt x="118" y="1446"/>
                  <a:pt x="144" y="1446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4" name="Freeform 28"/>
          <p:cNvSpPr>
            <a:spLocks noEditPoints="1"/>
          </p:cNvSpPr>
          <p:nvPr/>
        </p:nvSpPr>
        <p:spPr bwMode="auto">
          <a:xfrm>
            <a:off x="8883770" y="3847658"/>
            <a:ext cx="392681" cy="393415"/>
          </a:xfrm>
          <a:custGeom>
            <a:avLst/>
            <a:gdLst>
              <a:gd name="T0" fmla="*/ 990 w 1639"/>
              <a:gd name="T1" fmla="*/ 1564 h 1642"/>
              <a:gd name="T2" fmla="*/ 1156 w 1639"/>
              <a:gd name="T3" fmla="*/ 1590 h 1642"/>
              <a:gd name="T4" fmla="*/ 1300 w 1639"/>
              <a:gd name="T5" fmla="*/ 1562 h 1642"/>
              <a:gd name="T6" fmla="*/ 1414 w 1639"/>
              <a:gd name="T7" fmla="*/ 1635 h 1642"/>
              <a:gd name="T8" fmla="*/ 1495 w 1639"/>
              <a:gd name="T9" fmla="*/ 1440 h 1642"/>
              <a:gd name="T10" fmla="*/ 1495 w 1639"/>
              <a:gd name="T11" fmla="*/ 96 h 1642"/>
              <a:gd name="T12" fmla="*/ 1396 w 1639"/>
              <a:gd name="T13" fmla="*/ 0 h 1642"/>
              <a:gd name="T14" fmla="*/ 628 w 1639"/>
              <a:gd name="T15" fmla="*/ 0 h 1642"/>
              <a:gd name="T16" fmla="*/ 196 w 1639"/>
              <a:gd name="T17" fmla="*/ 96 h 1642"/>
              <a:gd name="T18" fmla="*/ 0 w 1639"/>
              <a:gd name="T19" fmla="*/ 1296 h 1642"/>
              <a:gd name="T20" fmla="*/ 649 w 1639"/>
              <a:gd name="T21" fmla="*/ 1564 h 1642"/>
              <a:gd name="T22" fmla="*/ 1543 w 1639"/>
              <a:gd name="T23" fmla="*/ 240 h 1642"/>
              <a:gd name="T24" fmla="*/ 1444 w 1639"/>
              <a:gd name="T25" fmla="*/ 1344 h 1642"/>
              <a:gd name="T26" fmla="*/ 1334 w 1639"/>
              <a:gd name="T27" fmla="*/ 1460 h 1642"/>
              <a:gd name="T28" fmla="*/ 1252 w 1639"/>
              <a:gd name="T29" fmla="*/ 1248 h 1642"/>
              <a:gd name="T30" fmla="*/ 868 w 1639"/>
              <a:gd name="T31" fmla="*/ 240 h 1642"/>
              <a:gd name="T32" fmla="*/ 1348 w 1639"/>
              <a:gd name="T33" fmla="*/ 1152 h 1642"/>
              <a:gd name="T34" fmla="*/ 868 w 1639"/>
              <a:gd name="T35" fmla="*/ 240 h 1642"/>
              <a:gd name="T36" fmla="*/ 772 w 1639"/>
              <a:gd name="T37" fmla="*/ 240 h 1642"/>
              <a:gd name="T38" fmla="*/ 292 w 1639"/>
              <a:gd name="T39" fmla="*/ 1152 h 1642"/>
              <a:gd name="T40" fmla="*/ 96 w 1639"/>
              <a:gd name="T41" fmla="*/ 240 h 1642"/>
              <a:gd name="T42" fmla="*/ 196 w 1639"/>
              <a:gd name="T43" fmla="*/ 1200 h 1642"/>
              <a:gd name="T44" fmla="*/ 772 w 1639"/>
              <a:gd name="T45" fmla="*/ 1392 h 1642"/>
              <a:gd name="T46" fmla="*/ 1012 w 1639"/>
              <a:gd name="T47" fmla="*/ 1248 h 1642"/>
              <a:gd name="T48" fmla="*/ 1012 w 1639"/>
              <a:gd name="T49" fmla="*/ 1344 h 1642"/>
              <a:gd name="T50" fmla="*/ 676 w 1639"/>
              <a:gd name="T51" fmla="*/ 1392 h 1642"/>
              <a:gd name="T52" fmla="*/ 96 w 1639"/>
              <a:gd name="T53" fmla="*/ 1296 h 1642"/>
              <a:gd name="T54" fmla="*/ 1252 w 1639"/>
              <a:gd name="T55" fmla="*/ 432 h 1642"/>
              <a:gd name="T56" fmla="*/ 1012 w 1639"/>
              <a:gd name="T57" fmla="*/ 192 h 1642"/>
              <a:gd name="T58" fmla="*/ 1012 w 1639"/>
              <a:gd name="T59" fmla="*/ 480 h 1642"/>
              <a:gd name="T60" fmla="*/ 1156 w 1639"/>
              <a:gd name="T61" fmla="*/ 384 h 1642"/>
              <a:gd name="T62" fmla="*/ 964 w 1639"/>
              <a:gd name="T63" fmla="*/ 624 h 1642"/>
              <a:gd name="T64" fmla="*/ 1252 w 1639"/>
              <a:gd name="T65" fmla="*/ 624 h 1642"/>
              <a:gd name="T66" fmla="*/ 964 w 1639"/>
              <a:gd name="T67" fmla="*/ 624 h 1642"/>
              <a:gd name="T68" fmla="*/ 1204 w 1639"/>
              <a:gd name="T69" fmla="*/ 768 h 1642"/>
              <a:gd name="T70" fmla="*/ 1012 w 1639"/>
              <a:gd name="T71" fmla="*/ 864 h 1642"/>
              <a:gd name="T72" fmla="*/ 964 w 1639"/>
              <a:gd name="T73" fmla="*/ 1008 h 1642"/>
              <a:gd name="T74" fmla="*/ 1252 w 1639"/>
              <a:gd name="T75" fmla="*/ 1008 h 1642"/>
              <a:gd name="T76" fmla="*/ 388 w 1639"/>
              <a:gd name="T77" fmla="*/ 624 h 1642"/>
              <a:gd name="T78" fmla="*/ 676 w 1639"/>
              <a:gd name="T79" fmla="*/ 624 h 1642"/>
              <a:gd name="T80" fmla="*/ 388 w 1639"/>
              <a:gd name="T81" fmla="*/ 624 h 1642"/>
              <a:gd name="T82" fmla="*/ 628 w 1639"/>
              <a:gd name="T83" fmla="*/ 384 h 1642"/>
              <a:gd name="T84" fmla="*/ 436 w 1639"/>
              <a:gd name="T85" fmla="*/ 480 h 1642"/>
              <a:gd name="T86" fmla="*/ 532 w 1639"/>
              <a:gd name="T87" fmla="*/ 192 h 1642"/>
              <a:gd name="T88" fmla="*/ 628 w 1639"/>
              <a:gd name="T89" fmla="*/ 288 h 1642"/>
              <a:gd name="T90" fmla="*/ 388 w 1639"/>
              <a:gd name="T91" fmla="*/ 816 h 1642"/>
              <a:gd name="T92" fmla="*/ 676 w 1639"/>
              <a:gd name="T93" fmla="*/ 816 h 1642"/>
              <a:gd name="T94" fmla="*/ 388 w 1639"/>
              <a:gd name="T95" fmla="*/ 816 h 1642"/>
              <a:gd name="T96" fmla="*/ 388 w 1639"/>
              <a:gd name="T97" fmla="*/ 1008 h 1642"/>
              <a:gd name="T98" fmla="*/ 676 w 1639"/>
              <a:gd name="T99" fmla="*/ 1008 h 1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39" h="1642">
                <a:moveTo>
                  <a:pt x="649" y="1564"/>
                </a:moveTo>
                <a:cubicBezTo>
                  <a:pt x="695" y="1612"/>
                  <a:pt x="756" y="1638"/>
                  <a:pt x="820" y="1638"/>
                </a:cubicBezTo>
                <a:cubicBezTo>
                  <a:pt x="884" y="1638"/>
                  <a:pt x="944" y="1612"/>
                  <a:pt x="990" y="1564"/>
                </a:cubicBezTo>
                <a:cubicBezTo>
                  <a:pt x="1024" y="1529"/>
                  <a:pt x="1046" y="1486"/>
                  <a:pt x="1055" y="1440"/>
                </a:cubicBezTo>
                <a:cubicBezTo>
                  <a:pt x="1156" y="1440"/>
                  <a:pt x="1156" y="1440"/>
                  <a:pt x="1156" y="1440"/>
                </a:cubicBezTo>
                <a:cubicBezTo>
                  <a:pt x="1156" y="1590"/>
                  <a:pt x="1156" y="1590"/>
                  <a:pt x="1156" y="1590"/>
                </a:cubicBezTo>
                <a:cubicBezTo>
                  <a:pt x="1156" y="1610"/>
                  <a:pt x="1167" y="1627"/>
                  <a:pt x="1185" y="1635"/>
                </a:cubicBezTo>
                <a:cubicBezTo>
                  <a:pt x="1203" y="1642"/>
                  <a:pt x="1224" y="1638"/>
                  <a:pt x="1238" y="1624"/>
                </a:cubicBezTo>
                <a:cubicBezTo>
                  <a:pt x="1300" y="1562"/>
                  <a:pt x="1300" y="1562"/>
                  <a:pt x="1300" y="1562"/>
                </a:cubicBezTo>
                <a:cubicBezTo>
                  <a:pt x="1362" y="1624"/>
                  <a:pt x="1362" y="1624"/>
                  <a:pt x="1362" y="1624"/>
                </a:cubicBezTo>
                <a:cubicBezTo>
                  <a:pt x="1371" y="1634"/>
                  <a:pt x="1383" y="1638"/>
                  <a:pt x="1396" y="1638"/>
                </a:cubicBezTo>
                <a:cubicBezTo>
                  <a:pt x="1402" y="1638"/>
                  <a:pt x="1408" y="1637"/>
                  <a:pt x="1414" y="1635"/>
                </a:cubicBezTo>
                <a:cubicBezTo>
                  <a:pt x="1432" y="1627"/>
                  <a:pt x="1444" y="1610"/>
                  <a:pt x="1444" y="1590"/>
                </a:cubicBezTo>
                <a:cubicBezTo>
                  <a:pt x="1444" y="1440"/>
                  <a:pt x="1444" y="1440"/>
                  <a:pt x="1444" y="1440"/>
                </a:cubicBezTo>
                <a:cubicBezTo>
                  <a:pt x="1495" y="1440"/>
                  <a:pt x="1495" y="1440"/>
                  <a:pt x="1495" y="1440"/>
                </a:cubicBezTo>
                <a:cubicBezTo>
                  <a:pt x="1574" y="1440"/>
                  <a:pt x="1639" y="1375"/>
                  <a:pt x="1639" y="1296"/>
                </a:cubicBezTo>
                <a:cubicBezTo>
                  <a:pt x="1639" y="240"/>
                  <a:pt x="1639" y="240"/>
                  <a:pt x="1639" y="240"/>
                </a:cubicBezTo>
                <a:cubicBezTo>
                  <a:pt x="1639" y="161"/>
                  <a:pt x="1574" y="96"/>
                  <a:pt x="1495" y="96"/>
                </a:cubicBezTo>
                <a:cubicBezTo>
                  <a:pt x="1444" y="96"/>
                  <a:pt x="1444" y="96"/>
                  <a:pt x="1444" y="96"/>
                </a:cubicBezTo>
                <a:cubicBezTo>
                  <a:pt x="1444" y="48"/>
                  <a:pt x="1444" y="48"/>
                  <a:pt x="1444" y="48"/>
                </a:cubicBezTo>
                <a:cubicBezTo>
                  <a:pt x="1444" y="21"/>
                  <a:pt x="1422" y="0"/>
                  <a:pt x="1396" y="0"/>
                </a:cubicBezTo>
                <a:cubicBezTo>
                  <a:pt x="1012" y="0"/>
                  <a:pt x="1012" y="0"/>
                  <a:pt x="1012" y="0"/>
                </a:cubicBezTo>
                <a:cubicBezTo>
                  <a:pt x="933" y="0"/>
                  <a:pt x="864" y="38"/>
                  <a:pt x="820" y="96"/>
                </a:cubicBezTo>
                <a:cubicBezTo>
                  <a:pt x="776" y="38"/>
                  <a:pt x="706" y="0"/>
                  <a:pt x="628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17" y="0"/>
                  <a:pt x="196" y="21"/>
                  <a:pt x="196" y="48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65" y="96"/>
                  <a:pt x="0" y="161"/>
                  <a:pt x="0" y="240"/>
                </a:cubicBezTo>
                <a:cubicBezTo>
                  <a:pt x="0" y="1296"/>
                  <a:pt x="0" y="1296"/>
                  <a:pt x="0" y="1296"/>
                </a:cubicBezTo>
                <a:cubicBezTo>
                  <a:pt x="0" y="1375"/>
                  <a:pt x="65" y="1440"/>
                  <a:pt x="144" y="1440"/>
                </a:cubicBezTo>
                <a:cubicBezTo>
                  <a:pt x="584" y="1440"/>
                  <a:pt x="584" y="1440"/>
                  <a:pt x="584" y="1440"/>
                </a:cubicBezTo>
                <a:cubicBezTo>
                  <a:pt x="594" y="1486"/>
                  <a:pt x="616" y="1529"/>
                  <a:pt x="649" y="1564"/>
                </a:cubicBezTo>
                <a:close/>
                <a:moveTo>
                  <a:pt x="1444" y="192"/>
                </a:moveTo>
                <a:cubicBezTo>
                  <a:pt x="1495" y="192"/>
                  <a:pt x="1495" y="192"/>
                  <a:pt x="1495" y="192"/>
                </a:cubicBezTo>
                <a:cubicBezTo>
                  <a:pt x="1521" y="192"/>
                  <a:pt x="1543" y="214"/>
                  <a:pt x="1543" y="240"/>
                </a:cubicBezTo>
                <a:cubicBezTo>
                  <a:pt x="1543" y="1296"/>
                  <a:pt x="1543" y="1296"/>
                  <a:pt x="1543" y="1296"/>
                </a:cubicBezTo>
                <a:cubicBezTo>
                  <a:pt x="1543" y="1322"/>
                  <a:pt x="1521" y="1344"/>
                  <a:pt x="1495" y="1344"/>
                </a:cubicBezTo>
                <a:cubicBezTo>
                  <a:pt x="1444" y="1344"/>
                  <a:pt x="1444" y="1344"/>
                  <a:pt x="1444" y="1344"/>
                </a:cubicBezTo>
                <a:lnTo>
                  <a:pt x="1444" y="192"/>
                </a:lnTo>
                <a:close/>
                <a:moveTo>
                  <a:pt x="1348" y="1475"/>
                </a:moveTo>
                <a:cubicBezTo>
                  <a:pt x="1334" y="1460"/>
                  <a:pt x="1334" y="1460"/>
                  <a:pt x="1334" y="1460"/>
                </a:cubicBezTo>
                <a:cubicBezTo>
                  <a:pt x="1315" y="1442"/>
                  <a:pt x="1284" y="1442"/>
                  <a:pt x="1266" y="1460"/>
                </a:cubicBezTo>
                <a:cubicBezTo>
                  <a:pt x="1252" y="1475"/>
                  <a:pt x="1252" y="1475"/>
                  <a:pt x="1252" y="1475"/>
                </a:cubicBezTo>
                <a:cubicBezTo>
                  <a:pt x="1252" y="1248"/>
                  <a:pt x="1252" y="1248"/>
                  <a:pt x="1252" y="1248"/>
                </a:cubicBezTo>
                <a:cubicBezTo>
                  <a:pt x="1348" y="1248"/>
                  <a:pt x="1348" y="1248"/>
                  <a:pt x="1348" y="1248"/>
                </a:cubicBezTo>
                <a:lnTo>
                  <a:pt x="1348" y="1475"/>
                </a:lnTo>
                <a:close/>
                <a:moveTo>
                  <a:pt x="868" y="240"/>
                </a:moveTo>
                <a:cubicBezTo>
                  <a:pt x="868" y="161"/>
                  <a:pt x="932" y="96"/>
                  <a:pt x="1012" y="96"/>
                </a:cubicBezTo>
                <a:cubicBezTo>
                  <a:pt x="1348" y="96"/>
                  <a:pt x="1348" y="96"/>
                  <a:pt x="1348" y="96"/>
                </a:cubicBezTo>
                <a:cubicBezTo>
                  <a:pt x="1348" y="1152"/>
                  <a:pt x="1348" y="1152"/>
                  <a:pt x="1348" y="1152"/>
                </a:cubicBezTo>
                <a:cubicBezTo>
                  <a:pt x="1012" y="1152"/>
                  <a:pt x="1012" y="1152"/>
                  <a:pt x="1012" y="1152"/>
                </a:cubicBezTo>
                <a:cubicBezTo>
                  <a:pt x="958" y="1152"/>
                  <a:pt x="908" y="1170"/>
                  <a:pt x="868" y="1200"/>
                </a:cubicBezTo>
                <a:lnTo>
                  <a:pt x="868" y="240"/>
                </a:lnTo>
                <a:close/>
                <a:moveTo>
                  <a:pt x="292" y="96"/>
                </a:moveTo>
                <a:cubicBezTo>
                  <a:pt x="628" y="96"/>
                  <a:pt x="628" y="96"/>
                  <a:pt x="628" y="96"/>
                </a:cubicBezTo>
                <a:cubicBezTo>
                  <a:pt x="707" y="96"/>
                  <a:pt x="772" y="161"/>
                  <a:pt x="772" y="240"/>
                </a:cubicBezTo>
                <a:cubicBezTo>
                  <a:pt x="772" y="1200"/>
                  <a:pt x="772" y="1200"/>
                  <a:pt x="772" y="1200"/>
                </a:cubicBezTo>
                <a:cubicBezTo>
                  <a:pt x="732" y="1170"/>
                  <a:pt x="682" y="1152"/>
                  <a:pt x="628" y="1152"/>
                </a:cubicBezTo>
                <a:cubicBezTo>
                  <a:pt x="292" y="1152"/>
                  <a:pt x="292" y="1152"/>
                  <a:pt x="292" y="1152"/>
                </a:cubicBezTo>
                <a:lnTo>
                  <a:pt x="292" y="96"/>
                </a:lnTo>
                <a:close/>
                <a:moveTo>
                  <a:pt x="96" y="1296"/>
                </a:moveTo>
                <a:cubicBezTo>
                  <a:pt x="96" y="240"/>
                  <a:pt x="96" y="240"/>
                  <a:pt x="96" y="240"/>
                </a:cubicBezTo>
                <a:cubicBezTo>
                  <a:pt x="96" y="214"/>
                  <a:pt x="118" y="192"/>
                  <a:pt x="144" y="192"/>
                </a:cubicBezTo>
                <a:cubicBezTo>
                  <a:pt x="196" y="192"/>
                  <a:pt x="196" y="192"/>
                  <a:pt x="196" y="192"/>
                </a:cubicBezTo>
                <a:cubicBezTo>
                  <a:pt x="196" y="1200"/>
                  <a:pt x="196" y="1200"/>
                  <a:pt x="196" y="1200"/>
                </a:cubicBezTo>
                <a:cubicBezTo>
                  <a:pt x="196" y="1227"/>
                  <a:pt x="217" y="1248"/>
                  <a:pt x="244" y="1248"/>
                </a:cubicBezTo>
                <a:cubicBezTo>
                  <a:pt x="628" y="1248"/>
                  <a:pt x="628" y="1248"/>
                  <a:pt x="628" y="1248"/>
                </a:cubicBezTo>
                <a:cubicBezTo>
                  <a:pt x="707" y="1248"/>
                  <a:pt x="772" y="1313"/>
                  <a:pt x="772" y="1392"/>
                </a:cubicBezTo>
                <a:cubicBezTo>
                  <a:pt x="772" y="1419"/>
                  <a:pt x="793" y="1440"/>
                  <a:pt x="820" y="1440"/>
                </a:cubicBezTo>
                <a:cubicBezTo>
                  <a:pt x="846" y="1440"/>
                  <a:pt x="868" y="1419"/>
                  <a:pt x="868" y="1392"/>
                </a:cubicBezTo>
                <a:cubicBezTo>
                  <a:pt x="868" y="1313"/>
                  <a:pt x="932" y="1248"/>
                  <a:pt x="1012" y="1248"/>
                </a:cubicBezTo>
                <a:cubicBezTo>
                  <a:pt x="1156" y="1248"/>
                  <a:pt x="1156" y="1248"/>
                  <a:pt x="1156" y="1248"/>
                </a:cubicBezTo>
                <a:cubicBezTo>
                  <a:pt x="1156" y="1344"/>
                  <a:pt x="1156" y="1344"/>
                  <a:pt x="1156" y="1344"/>
                </a:cubicBezTo>
                <a:cubicBezTo>
                  <a:pt x="1012" y="1344"/>
                  <a:pt x="1012" y="1344"/>
                  <a:pt x="1012" y="1344"/>
                </a:cubicBezTo>
                <a:cubicBezTo>
                  <a:pt x="985" y="1344"/>
                  <a:pt x="964" y="1365"/>
                  <a:pt x="964" y="1392"/>
                </a:cubicBezTo>
                <a:cubicBezTo>
                  <a:pt x="964" y="1474"/>
                  <a:pt x="898" y="1542"/>
                  <a:pt x="820" y="1542"/>
                </a:cubicBezTo>
                <a:cubicBezTo>
                  <a:pt x="742" y="1542"/>
                  <a:pt x="676" y="1474"/>
                  <a:pt x="676" y="1392"/>
                </a:cubicBezTo>
                <a:cubicBezTo>
                  <a:pt x="676" y="1365"/>
                  <a:pt x="654" y="1344"/>
                  <a:pt x="628" y="1344"/>
                </a:cubicBezTo>
                <a:cubicBezTo>
                  <a:pt x="144" y="1344"/>
                  <a:pt x="144" y="1344"/>
                  <a:pt x="144" y="1344"/>
                </a:cubicBezTo>
                <a:cubicBezTo>
                  <a:pt x="118" y="1344"/>
                  <a:pt x="96" y="1322"/>
                  <a:pt x="96" y="1296"/>
                </a:cubicBezTo>
                <a:close/>
                <a:moveTo>
                  <a:pt x="1012" y="480"/>
                </a:moveTo>
                <a:cubicBezTo>
                  <a:pt x="1204" y="480"/>
                  <a:pt x="1204" y="480"/>
                  <a:pt x="1204" y="480"/>
                </a:cubicBezTo>
                <a:cubicBezTo>
                  <a:pt x="1230" y="480"/>
                  <a:pt x="1252" y="459"/>
                  <a:pt x="1252" y="432"/>
                </a:cubicBezTo>
                <a:cubicBezTo>
                  <a:pt x="1252" y="240"/>
                  <a:pt x="1252" y="240"/>
                  <a:pt x="1252" y="240"/>
                </a:cubicBezTo>
                <a:cubicBezTo>
                  <a:pt x="1252" y="213"/>
                  <a:pt x="1230" y="192"/>
                  <a:pt x="1204" y="192"/>
                </a:cubicBezTo>
                <a:cubicBezTo>
                  <a:pt x="1012" y="192"/>
                  <a:pt x="1012" y="192"/>
                  <a:pt x="1012" y="192"/>
                </a:cubicBezTo>
                <a:cubicBezTo>
                  <a:pt x="985" y="192"/>
                  <a:pt x="964" y="213"/>
                  <a:pt x="964" y="240"/>
                </a:cubicBezTo>
                <a:cubicBezTo>
                  <a:pt x="964" y="432"/>
                  <a:pt x="964" y="432"/>
                  <a:pt x="964" y="432"/>
                </a:cubicBezTo>
                <a:cubicBezTo>
                  <a:pt x="964" y="459"/>
                  <a:pt x="985" y="480"/>
                  <a:pt x="1012" y="480"/>
                </a:cubicBezTo>
                <a:close/>
                <a:moveTo>
                  <a:pt x="1060" y="288"/>
                </a:moveTo>
                <a:cubicBezTo>
                  <a:pt x="1156" y="288"/>
                  <a:pt x="1156" y="288"/>
                  <a:pt x="1156" y="288"/>
                </a:cubicBezTo>
                <a:cubicBezTo>
                  <a:pt x="1156" y="384"/>
                  <a:pt x="1156" y="384"/>
                  <a:pt x="1156" y="384"/>
                </a:cubicBezTo>
                <a:cubicBezTo>
                  <a:pt x="1060" y="384"/>
                  <a:pt x="1060" y="384"/>
                  <a:pt x="1060" y="384"/>
                </a:cubicBezTo>
                <a:lnTo>
                  <a:pt x="1060" y="288"/>
                </a:lnTo>
                <a:close/>
                <a:moveTo>
                  <a:pt x="964" y="624"/>
                </a:moveTo>
                <a:cubicBezTo>
                  <a:pt x="964" y="597"/>
                  <a:pt x="985" y="576"/>
                  <a:pt x="1012" y="576"/>
                </a:cubicBezTo>
                <a:cubicBezTo>
                  <a:pt x="1204" y="576"/>
                  <a:pt x="1204" y="576"/>
                  <a:pt x="1204" y="576"/>
                </a:cubicBezTo>
                <a:cubicBezTo>
                  <a:pt x="1230" y="576"/>
                  <a:pt x="1252" y="597"/>
                  <a:pt x="1252" y="624"/>
                </a:cubicBezTo>
                <a:cubicBezTo>
                  <a:pt x="1252" y="651"/>
                  <a:pt x="1230" y="672"/>
                  <a:pt x="1204" y="672"/>
                </a:cubicBezTo>
                <a:cubicBezTo>
                  <a:pt x="1012" y="672"/>
                  <a:pt x="1012" y="672"/>
                  <a:pt x="1012" y="672"/>
                </a:cubicBezTo>
                <a:cubicBezTo>
                  <a:pt x="985" y="672"/>
                  <a:pt x="964" y="651"/>
                  <a:pt x="964" y="624"/>
                </a:cubicBezTo>
                <a:close/>
                <a:moveTo>
                  <a:pt x="964" y="816"/>
                </a:moveTo>
                <a:cubicBezTo>
                  <a:pt x="964" y="789"/>
                  <a:pt x="985" y="768"/>
                  <a:pt x="1012" y="768"/>
                </a:cubicBezTo>
                <a:cubicBezTo>
                  <a:pt x="1204" y="768"/>
                  <a:pt x="1204" y="768"/>
                  <a:pt x="1204" y="768"/>
                </a:cubicBezTo>
                <a:cubicBezTo>
                  <a:pt x="1230" y="768"/>
                  <a:pt x="1252" y="789"/>
                  <a:pt x="1252" y="816"/>
                </a:cubicBezTo>
                <a:cubicBezTo>
                  <a:pt x="1252" y="843"/>
                  <a:pt x="1230" y="864"/>
                  <a:pt x="1204" y="864"/>
                </a:cubicBezTo>
                <a:cubicBezTo>
                  <a:pt x="1012" y="864"/>
                  <a:pt x="1012" y="864"/>
                  <a:pt x="1012" y="864"/>
                </a:cubicBezTo>
                <a:cubicBezTo>
                  <a:pt x="985" y="864"/>
                  <a:pt x="964" y="843"/>
                  <a:pt x="964" y="816"/>
                </a:cubicBezTo>
                <a:close/>
                <a:moveTo>
                  <a:pt x="1012" y="1056"/>
                </a:moveTo>
                <a:cubicBezTo>
                  <a:pt x="985" y="1056"/>
                  <a:pt x="964" y="1035"/>
                  <a:pt x="964" y="1008"/>
                </a:cubicBezTo>
                <a:cubicBezTo>
                  <a:pt x="964" y="981"/>
                  <a:pt x="985" y="960"/>
                  <a:pt x="1012" y="960"/>
                </a:cubicBezTo>
                <a:cubicBezTo>
                  <a:pt x="1204" y="960"/>
                  <a:pt x="1204" y="960"/>
                  <a:pt x="1204" y="960"/>
                </a:cubicBezTo>
                <a:cubicBezTo>
                  <a:pt x="1230" y="960"/>
                  <a:pt x="1252" y="981"/>
                  <a:pt x="1252" y="1008"/>
                </a:cubicBezTo>
                <a:cubicBezTo>
                  <a:pt x="1252" y="1035"/>
                  <a:pt x="1230" y="1056"/>
                  <a:pt x="1204" y="1056"/>
                </a:cubicBezTo>
                <a:lnTo>
                  <a:pt x="1012" y="1056"/>
                </a:lnTo>
                <a:close/>
                <a:moveTo>
                  <a:pt x="388" y="624"/>
                </a:moveTo>
                <a:cubicBezTo>
                  <a:pt x="388" y="597"/>
                  <a:pt x="409" y="576"/>
                  <a:pt x="436" y="576"/>
                </a:cubicBezTo>
                <a:cubicBezTo>
                  <a:pt x="628" y="576"/>
                  <a:pt x="628" y="576"/>
                  <a:pt x="628" y="576"/>
                </a:cubicBezTo>
                <a:cubicBezTo>
                  <a:pt x="654" y="576"/>
                  <a:pt x="676" y="597"/>
                  <a:pt x="676" y="624"/>
                </a:cubicBezTo>
                <a:cubicBezTo>
                  <a:pt x="676" y="651"/>
                  <a:pt x="654" y="672"/>
                  <a:pt x="628" y="672"/>
                </a:cubicBezTo>
                <a:cubicBezTo>
                  <a:pt x="436" y="672"/>
                  <a:pt x="436" y="672"/>
                  <a:pt x="436" y="672"/>
                </a:cubicBezTo>
                <a:cubicBezTo>
                  <a:pt x="409" y="672"/>
                  <a:pt x="388" y="651"/>
                  <a:pt x="388" y="624"/>
                </a:cubicBezTo>
                <a:close/>
                <a:moveTo>
                  <a:pt x="388" y="432"/>
                </a:moveTo>
                <a:cubicBezTo>
                  <a:pt x="388" y="405"/>
                  <a:pt x="409" y="384"/>
                  <a:pt x="436" y="384"/>
                </a:cubicBezTo>
                <a:cubicBezTo>
                  <a:pt x="628" y="384"/>
                  <a:pt x="628" y="384"/>
                  <a:pt x="628" y="384"/>
                </a:cubicBezTo>
                <a:cubicBezTo>
                  <a:pt x="654" y="384"/>
                  <a:pt x="676" y="405"/>
                  <a:pt x="676" y="432"/>
                </a:cubicBezTo>
                <a:cubicBezTo>
                  <a:pt x="676" y="459"/>
                  <a:pt x="654" y="480"/>
                  <a:pt x="628" y="480"/>
                </a:cubicBezTo>
                <a:cubicBezTo>
                  <a:pt x="436" y="480"/>
                  <a:pt x="436" y="480"/>
                  <a:pt x="436" y="480"/>
                </a:cubicBezTo>
                <a:cubicBezTo>
                  <a:pt x="409" y="480"/>
                  <a:pt x="388" y="459"/>
                  <a:pt x="388" y="432"/>
                </a:cubicBezTo>
                <a:close/>
                <a:moveTo>
                  <a:pt x="484" y="240"/>
                </a:moveTo>
                <a:cubicBezTo>
                  <a:pt x="484" y="213"/>
                  <a:pt x="505" y="192"/>
                  <a:pt x="532" y="192"/>
                </a:cubicBezTo>
                <a:cubicBezTo>
                  <a:pt x="628" y="192"/>
                  <a:pt x="628" y="192"/>
                  <a:pt x="628" y="192"/>
                </a:cubicBezTo>
                <a:cubicBezTo>
                  <a:pt x="654" y="192"/>
                  <a:pt x="676" y="213"/>
                  <a:pt x="676" y="240"/>
                </a:cubicBezTo>
                <a:cubicBezTo>
                  <a:pt x="676" y="267"/>
                  <a:pt x="654" y="288"/>
                  <a:pt x="628" y="288"/>
                </a:cubicBezTo>
                <a:cubicBezTo>
                  <a:pt x="532" y="288"/>
                  <a:pt x="532" y="288"/>
                  <a:pt x="532" y="288"/>
                </a:cubicBezTo>
                <a:cubicBezTo>
                  <a:pt x="505" y="288"/>
                  <a:pt x="484" y="267"/>
                  <a:pt x="484" y="240"/>
                </a:cubicBezTo>
                <a:close/>
                <a:moveTo>
                  <a:pt x="388" y="816"/>
                </a:moveTo>
                <a:cubicBezTo>
                  <a:pt x="388" y="789"/>
                  <a:pt x="409" y="768"/>
                  <a:pt x="436" y="768"/>
                </a:cubicBezTo>
                <a:cubicBezTo>
                  <a:pt x="628" y="768"/>
                  <a:pt x="628" y="768"/>
                  <a:pt x="628" y="768"/>
                </a:cubicBezTo>
                <a:cubicBezTo>
                  <a:pt x="654" y="768"/>
                  <a:pt x="676" y="789"/>
                  <a:pt x="676" y="816"/>
                </a:cubicBezTo>
                <a:cubicBezTo>
                  <a:pt x="676" y="843"/>
                  <a:pt x="654" y="864"/>
                  <a:pt x="628" y="864"/>
                </a:cubicBezTo>
                <a:cubicBezTo>
                  <a:pt x="436" y="864"/>
                  <a:pt x="436" y="864"/>
                  <a:pt x="436" y="864"/>
                </a:cubicBezTo>
                <a:cubicBezTo>
                  <a:pt x="409" y="864"/>
                  <a:pt x="388" y="843"/>
                  <a:pt x="388" y="816"/>
                </a:cubicBezTo>
                <a:close/>
                <a:moveTo>
                  <a:pt x="628" y="1056"/>
                </a:moveTo>
                <a:cubicBezTo>
                  <a:pt x="436" y="1056"/>
                  <a:pt x="436" y="1056"/>
                  <a:pt x="436" y="1056"/>
                </a:cubicBezTo>
                <a:cubicBezTo>
                  <a:pt x="409" y="1056"/>
                  <a:pt x="388" y="1035"/>
                  <a:pt x="388" y="1008"/>
                </a:cubicBezTo>
                <a:cubicBezTo>
                  <a:pt x="388" y="981"/>
                  <a:pt x="409" y="960"/>
                  <a:pt x="436" y="960"/>
                </a:cubicBezTo>
                <a:cubicBezTo>
                  <a:pt x="628" y="960"/>
                  <a:pt x="628" y="960"/>
                  <a:pt x="628" y="960"/>
                </a:cubicBezTo>
                <a:cubicBezTo>
                  <a:pt x="654" y="960"/>
                  <a:pt x="676" y="981"/>
                  <a:pt x="676" y="1008"/>
                </a:cubicBezTo>
                <a:cubicBezTo>
                  <a:pt x="676" y="1035"/>
                  <a:pt x="654" y="1056"/>
                  <a:pt x="628" y="1056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5" name="Freeform 34"/>
          <p:cNvSpPr>
            <a:spLocks noEditPoints="1"/>
          </p:cNvSpPr>
          <p:nvPr/>
        </p:nvSpPr>
        <p:spPr bwMode="auto">
          <a:xfrm>
            <a:off x="8883695" y="3217029"/>
            <a:ext cx="392828" cy="368028"/>
          </a:xfrm>
          <a:custGeom>
            <a:avLst/>
            <a:gdLst>
              <a:gd name="T0" fmla="*/ 1348 w 1639"/>
              <a:gd name="T1" fmla="*/ 144 h 1536"/>
              <a:gd name="T2" fmla="*/ 1012 w 1639"/>
              <a:gd name="T3" fmla="*/ 0 h 1536"/>
              <a:gd name="T4" fmla="*/ 436 w 1639"/>
              <a:gd name="T5" fmla="*/ 0 h 1536"/>
              <a:gd name="T6" fmla="*/ 192 w 1639"/>
              <a:gd name="T7" fmla="*/ 48 h 1536"/>
              <a:gd name="T8" fmla="*/ 96 w 1639"/>
              <a:gd name="T9" fmla="*/ 1440 h 1536"/>
              <a:gd name="T10" fmla="*/ 48 w 1639"/>
              <a:gd name="T11" fmla="*/ 1536 h 1536"/>
              <a:gd name="T12" fmla="*/ 1591 w 1639"/>
              <a:gd name="T13" fmla="*/ 1440 h 1536"/>
              <a:gd name="T14" fmla="*/ 1495 w 1639"/>
              <a:gd name="T15" fmla="*/ 0 h 1536"/>
              <a:gd name="T16" fmla="*/ 1204 w 1639"/>
              <a:gd name="T17" fmla="*/ 96 h 1536"/>
              <a:gd name="T18" fmla="*/ 1204 w 1639"/>
              <a:gd name="T19" fmla="*/ 288 h 1536"/>
              <a:gd name="T20" fmla="*/ 964 w 1639"/>
              <a:gd name="T21" fmla="*/ 144 h 1536"/>
              <a:gd name="T22" fmla="*/ 1060 w 1639"/>
              <a:gd name="T23" fmla="*/ 240 h 1536"/>
              <a:gd name="T24" fmla="*/ 964 w 1639"/>
              <a:gd name="T25" fmla="*/ 144 h 1536"/>
              <a:gd name="T26" fmla="*/ 484 w 1639"/>
              <a:gd name="T27" fmla="*/ 144 h 1536"/>
              <a:gd name="T28" fmla="*/ 388 w 1639"/>
              <a:gd name="T29" fmla="*/ 240 h 1536"/>
              <a:gd name="T30" fmla="*/ 192 w 1639"/>
              <a:gd name="T31" fmla="*/ 1440 h 1536"/>
              <a:gd name="T32" fmla="*/ 436 w 1639"/>
              <a:gd name="T33" fmla="*/ 1344 h 1536"/>
              <a:gd name="T34" fmla="*/ 820 w 1639"/>
              <a:gd name="T35" fmla="*/ 1344 h 1536"/>
              <a:gd name="T36" fmla="*/ 1204 w 1639"/>
              <a:gd name="T37" fmla="*/ 1344 h 1536"/>
              <a:gd name="T38" fmla="*/ 1447 w 1639"/>
              <a:gd name="T39" fmla="*/ 1440 h 1536"/>
              <a:gd name="T40" fmla="*/ 436 w 1639"/>
              <a:gd name="T41" fmla="*/ 1056 h 1536"/>
              <a:gd name="T42" fmla="*/ 436 w 1639"/>
              <a:gd name="T43" fmla="*/ 1248 h 1536"/>
              <a:gd name="T44" fmla="*/ 772 w 1639"/>
              <a:gd name="T45" fmla="*/ 1104 h 1536"/>
              <a:gd name="T46" fmla="*/ 868 w 1639"/>
              <a:gd name="T47" fmla="*/ 1200 h 1536"/>
              <a:gd name="T48" fmla="*/ 1156 w 1639"/>
              <a:gd name="T49" fmla="*/ 1200 h 1536"/>
              <a:gd name="T50" fmla="*/ 1252 w 1639"/>
              <a:gd name="T51" fmla="*/ 1104 h 1536"/>
              <a:gd name="T52" fmla="*/ 1156 w 1639"/>
              <a:gd name="T53" fmla="*/ 1200 h 1536"/>
              <a:gd name="T54" fmla="*/ 1204 w 1639"/>
              <a:gd name="T55" fmla="*/ 960 h 1536"/>
              <a:gd name="T56" fmla="*/ 820 w 1639"/>
              <a:gd name="T57" fmla="*/ 960 h 1536"/>
              <a:gd name="T58" fmla="*/ 436 w 1639"/>
              <a:gd name="T59" fmla="*/ 960 h 1536"/>
              <a:gd name="T60" fmla="*/ 192 w 1639"/>
              <a:gd name="T61" fmla="*/ 720 h 1536"/>
              <a:gd name="T62" fmla="*/ 532 w 1639"/>
              <a:gd name="T63" fmla="*/ 827 h 1536"/>
              <a:gd name="T64" fmla="*/ 1060 w 1639"/>
              <a:gd name="T65" fmla="*/ 720 h 1536"/>
              <a:gd name="T66" fmla="*/ 1447 w 1639"/>
              <a:gd name="T67" fmla="*/ 720 h 1536"/>
              <a:gd name="T68" fmla="*/ 388 w 1639"/>
              <a:gd name="T69" fmla="*/ 624 h 1536"/>
              <a:gd name="T70" fmla="*/ 484 w 1639"/>
              <a:gd name="T71" fmla="*/ 720 h 1536"/>
              <a:gd name="T72" fmla="*/ 580 w 1639"/>
              <a:gd name="T73" fmla="*/ 720 h 1536"/>
              <a:gd name="T74" fmla="*/ 676 w 1639"/>
              <a:gd name="T75" fmla="*/ 624 h 1536"/>
              <a:gd name="T76" fmla="*/ 580 w 1639"/>
              <a:gd name="T77" fmla="*/ 720 h 1536"/>
              <a:gd name="T78" fmla="*/ 1204 w 1639"/>
              <a:gd name="T79" fmla="*/ 576 h 1536"/>
              <a:gd name="T80" fmla="*/ 1204 w 1639"/>
              <a:gd name="T81" fmla="*/ 768 h 1536"/>
              <a:gd name="T82" fmla="*/ 1348 w 1639"/>
              <a:gd name="T83" fmla="*/ 624 h 1536"/>
              <a:gd name="T84" fmla="*/ 772 w 1639"/>
              <a:gd name="T85" fmla="*/ 624 h 1536"/>
              <a:gd name="T86" fmla="*/ 436 w 1639"/>
              <a:gd name="T87" fmla="*/ 480 h 1536"/>
              <a:gd name="T88" fmla="*/ 192 w 1639"/>
              <a:gd name="T89" fmla="*/ 240 h 1536"/>
              <a:gd name="T90" fmla="*/ 580 w 1639"/>
              <a:gd name="T91" fmla="*/ 240 h 1536"/>
              <a:gd name="T92" fmla="*/ 1108 w 1639"/>
              <a:gd name="T93" fmla="*/ 347 h 1536"/>
              <a:gd name="T94" fmla="*/ 1447 w 1639"/>
              <a:gd name="T95" fmla="*/ 24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39" h="1536">
                <a:moveTo>
                  <a:pt x="1447" y="48"/>
                </a:moveTo>
                <a:cubicBezTo>
                  <a:pt x="1447" y="144"/>
                  <a:pt x="1447" y="144"/>
                  <a:pt x="1447" y="144"/>
                </a:cubicBezTo>
                <a:cubicBezTo>
                  <a:pt x="1348" y="144"/>
                  <a:pt x="1348" y="144"/>
                  <a:pt x="1348" y="144"/>
                </a:cubicBezTo>
                <a:cubicBezTo>
                  <a:pt x="1348" y="65"/>
                  <a:pt x="1283" y="0"/>
                  <a:pt x="1204" y="0"/>
                </a:cubicBezTo>
                <a:cubicBezTo>
                  <a:pt x="1167" y="0"/>
                  <a:pt x="1133" y="14"/>
                  <a:pt x="1108" y="37"/>
                </a:cubicBezTo>
                <a:cubicBezTo>
                  <a:pt x="1082" y="14"/>
                  <a:pt x="1049" y="0"/>
                  <a:pt x="1012" y="0"/>
                </a:cubicBezTo>
                <a:cubicBezTo>
                  <a:pt x="932" y="0"/>
                  <a:pt x="868" y="65"/>
                  <a:pt x="868" y="144"/>
                </a:cubicBezTo>
                <a:cubicBezTo>
                  <a:pt x="580" y="144"/>
                  <a:pt x="580" y="144"/>
                  <a:pt x="580" y="144"/>
                </a:cubicBezTo>
                <a:cubicBezTo>
                  <a:pt x="580" y="65"/>
                  <a:pt x="515" y="0"/>
                  <a:pt x="436" y="0"/>
                </a:cubicBezTo>
                <a:cubicBezTo>
                  <a:pt x="356" y="0"/>
                  <a:pt x="292" y="65"/>
                  <a:pt x="292" y="144"/>
                </a:cubicBezTo>
                <a:cubicBezTo>
                  <a:pt x="192" y="144"/>
                  <a:pt x="192" y="144"/>
                  <a:pt x="192" y="144"/>
                </a:cubicBezTo>
                <a:cubicBezTo>
                  <a:pt x="192" y="48"/>
                  <a:pt x="192" y="48"/>
                  <a:pt x="192" y="48"/>
                </a:cubicBezTo>
                <a:cubicBezTo>
                  <a:pt x="192" y="22"/>
                  <a:pt x="171" y="0"/>
                  <a:pt x="144" y="0"/>
                </a:cubicBezTo>
                <a:cubicBezTo>
                  <a:pt x="118" y="0"/>
                  <a:pt x="96" y="22"/>
                  <a:pt x="96" y="48"/>
                </a:cubicBezTo>
                <a:cubicBezTo>
                  <a:pt x="96" y="1440"/>
                  <a:pt x="96" y="1440"/>
                  <a:pt x="96" y="1440"/>
                </a:cubicBezTo>
                <a:cubicBezTo>
                  <a:pt x="48" y="1440"/>
                  <a:pt x="48" y="1440"/>
                  <a:pt x="48" y="1440"/>
                </a:cubicBezTo>
                <a:cubicBezTo>
                  <a:pt x="22" y="1440"/>
                  <a:pt x="0" y="1462"/>
                  <a:pt x="0" y="1488"/>
                </a:cubicBezTo>
                <a:cubicBezTo>
                  <a:pt x="0" y="1515"/>
                  <a:pt x="22" y="1536"/>
                  <a:pt x="48" y="1536"/>
                </a:cubicBezTo>
                <a:cubicBezTo>
                  <a:pt x="1591" y="1536"/>
                  <a:pt x="1591" y="1536"/>
                  <a:pt x="1591" y="1536"/>
                </a:cubicBezTo>
                <a:cubicBezTo>
                  <a:pt x="1617" y="1536"/>
                  <a:pt x="1639" y="1515"/>
                  <a:pt x="1639" y="1488"/>
                </a:cubicBezTo>
                <a:cubicBezTo>
                  <a:pt x="1639" y="1462"/>
                  <a:pt x="1617" y="1440"/>
                  <a:pt x="1591" y="1440"/>
                </a:cubicBezTo>
                <a:cubicBezTo>
                  <a:pt x="1543" y="1440"/>
                  <a:pt x="1543" y="1440"/>
                  <a:pt x="1543" y="1440"/>
                </a:cubicBezTo>
                <a:cubicBezTo>
                  <a:pt x="1543" y="48"/>
                  <a:pt x="1543" y="48"/>
                  <a:pt x="1543" y="48"/>
                </a:cubicBezTo>
                <a:cubicBezTo>
                  <a:pt x="1543" y="22"/>
                  <a:pt x="1521" y="0"/>
                  <a:pt x="1495" y="0"/>
                </a:cubicBezTo>
                <a:cubicBezTo>
                  <a:pt x="1468" y="0"/>
                  <a:pt x="1447" y="22"/>
                  <a:pt x="1447" y="48"/>
                </a:cubicBezTo>
                <a:close/>
                <a:moveTo>
                  <a:pt x="1156" y="144"/>
                </a:moveTo>
                <a:cubicBezTo>
                  <a:pt x="1156" y="118"/>
                  <a:pt x="1177" y="96"/>
                  <a:pt x="1204" y="96"/>
                </a:cubicBezTo>
                <a:cubicBezTo>
                  <a:pt x="1230" y="96"/>
                  <a:pt x="1252" y="118"/>
                  <a:pt x="1252" y="144"/>
                </a:cubicBezTo>
                <a:cubicBezTo>
                  <a:pt x="1252" y="240"/>
                  <a:pt x="1252" y="240"/>
                  <a:pt x="1252" y="240"/>
                </a:cubicBezTo>
                <a:cubicBezTo>
                  <a:pt x="1252" y="267"/>
                  <a:pt x="1230" y="288"/>
                  <a:pt x="1204" y="288"/>
                </a:cubicBezTo>
                <a:cubicBezTo>
                  <a:pt x="1177" y="288"/>
                  <a:pt x="1156" y="267"/>
                  <a:pt x="1156" y="240"/>
                </a:cubicBezTo>
                <a:lnTo>
                  <a:pt x="1156" y="144"/>
                </a:lnTo>
                <a:close/>
                <a:moveTo>
                  <a:pt x="964" y="144"/>
                </a:moveTo>
                <a:cubicBezTo>
                  <a:pt x="964" y="118"/>
                  <a:pt x="985" y="96"/>
                  <a:pt x="1012" y="96"/>
                </a:cubicBezTo>
                <a:cubicBezTo>
                  <a:pt x="1038" y="96"/>
                  <a:pt x="1060" y="118"/>
                  <a:pt x="1060" y="144"/>
                </a:cubicBezTo>
                <a:cubicBezTo>
                  <a:pt x="1060" y="240"/>
                  <a:pt x="1060" y="240"/>
                  <a:pt x="1060" y="240"/>
                </a:cubicBezTo>
                <a:cubicBezTo>
                  <a:pt x="1060" y="267"/>
                  <a:pt x="1038" y="288"/>
                  <a:pt x="1012" y="288"/>
                </a:cubicBezTo>
                <a:cubicBezTo>
                  <a:pt x="985" y="288"/>
                  <a:pt x="964" y="267"/>
                  <a:pt x="964" y="240"/>
                </a:cubicBezTo>
                <a:lnTo>
                  <a:pt x="964" y="144"/>
                </a:lnTo>
                <a:close/>
                <a:moveTo>
                  <a:pt x="388" y="144"/>
                </a:moveTo>
                <a:cubicBezTo>
                  <a:pt x="388" y="118"/>
                  <a:pt x="409" y="96"/>
                  <a:pt x="436" y="96"/>
                </a:cubicBezTo>
                <a:cubicBezTo>
                  <a:pt x="462" y="96"/>
                  <a:pt x="484" y="118"/>
                  <a:pt x="484" y="144"/>
                </a:cubicBezTo>
                <a:cubicBezTo>
                  <a:pt x="484" y="240"/>
                  <a:pt x="484" y="240"/>
                  <a:pt x="484" y="240"/>
                </a:cubicBezTo>
                <a:cubicBezTo>
                  <a:pt x="484" y="267"/>
                  <a:pt x="462" y="288"/>
                  <a:pt x="436" y="288"/>
                </a:cubicBezTo>
                <a:cubicBezTo>
                  <a:pt x="409" y="288"/>
                  <a:pt x="388" y="267"/>
                  <a:pt x="388" y="240"/>
                </a:cubicBezTo>
                <a:lnTo>
                  <a:pt x="388" y="144"/>
                </a:lnTo>
                <a:close/>
                <a:moveTo>
                  <a:pt x="1447" y="1440"/>
                </a:moveTo>
                <a:cubicBezTo>
                  <a:pt x="192" y="1440"/>
                  <a:pt x="192" y="1440"/>
                  <a:pt x="192" y="1440"/>
                </a:cubicBezTo>
                <a:cubicBezTo>
                  <a:pt x="192" y="1200"/>
                  <a:pt x="192" y="1200"/>
                  <a:pt x="192" y="1200"/>
                </a:cubicBezTo>
                <a:cubicBezTo>
                  <a:pt x="292" y="1200"/>
                  <a:pt x="292" y="1200"/>
                  <a:pt x="292" y="1200"/>
                </a:cubicBezTo>
                <a:cubicBezTo>
                  <a:pt x="292" y="1280"/>
                  <a:pt x="356" y="1344"/>
                  <a:pt x="436" y="1344"/>
                </a:cubicBezTo>
                <a:cubicBezTo>
                  <a:pt x="515" y="1344"/>
                  <a:pt x="580" y="1280"/>
                  <a:pt x="580" y="1200"/>
                </a:cubicBezTo>
                <a:cubicBezTo>
                  <a:pt x="676" y="1200"/>
                  <a:pt x="676" y="1200"/>
                  <a:pt x="676" y="1200"/>
                </a:cubicBezTo>
                <a:cubicBezTo>
                  <a:pt x="676" y="1280"/>
                  <a:pt x="740" y="1344"/>
                  <a:pt x="820" y="1344"/>
                </a:cubicBezTo>
                <a:cubicBezTo>
                  <a:pt x="899" y="1344"/>
                  <a:pt x="964" y="1280"/>
                  <a:pt x="964" y="1200"/>
                </a:cubicBezTo>
                <a:cubicBezTo>
                  <a:pt x="1060" y="1200"/>
                  <a:pt x="1060" y="1200"/>
                  <a:pt x="1060" y="1200"/>
                </a:cubicBezTo>
                <a:cubicBezTo>
                  <a:pt x="1060" y="1280"/>
                  <a:pt x="1124" y="1344"/>
                  <a:pt x="1204" y="1344"/>
                </a:cubicBezTo>
                <a:cubicBezTo>
                  <a:pt x="1283" y="1344"/>
                  <a:pt x="1348" y="1280"/>
                  <a:pt x="1348" y="1200"/>
                </a:cubicBezTo>
                <a:cubicBezTo>
                  <a:pt x="1447" y="1200"/>
                  <a:pt x="1447" y="1200"/>
                  <a:pt x="1447" y="1200"/>
                </a:cubicBezTo>
                <a:lnTo>
                  <a:pt x="1447" y="1440"/>
                </a:lnTo>
                <a:close/>
                <a:moveTo>
                  <a:pt x="388" y="1200"/>
                </a:moveTo>
                <a:cubicBezTo>
                  <a:pt x="388" y="1104"/>
                  <a:pt x="388" y="1104"/>
                  <a:pt x="388" y="1104"/>
                </a:cubicBezTo>
                <a:cubicBezTo>
                  <a:pt x="388" y="1078"/>
                  <a:pt x="409" y="1056"/>
                  <a:pt x="436" y="1056"/>
                </a:cubicBezTo>
                <a:cubicBezTo>
                  <a:pt x="462" y="1056"/>
                  <a:pt x="484" y="1078"/>
                  <a:pt x="484" y="1104"/>
                </a:cubicBezTo>
                <a:cubicBezTo>
                  <a:pt x="484" y="1200"/>
                  <a:pt x="484" y="1200"/>
                  <a:pt x="484" y="1200"/>
                </a:cubicBezTo>
                <a:cubicBezTo>
                  <a:pt x="484" y="1227"/>
                  <a:pt x="462" y="1248"/>
                  <a:pt x="436" y="1248"/>
                </a:cubicBezTo>
                <a:cubicBezTo>
                  <a:pt x="409" y="1248"/>
                  <a:pt x="388" y="1227"/>
                  <a:pt x="388" y="1200"/>
                </a:cubicBezTo>
                <a:close/>
                <a:moveTo>
                  <a:pt x="772" y="1200"/>
                </a:moveTo>
                <a:cubicBezTo>
                  <a:pt x="772" y="1104"/>
                  <a:pt x="772" y="1104"/>
                  <a:pt x="772" y="1104"/>
                </a:cubicBezTo>
                <a:cubicBezTo>
                  <a:pt x="772" y="1078"/>
                  <a:pt x="793" y="1056"/>
                  <a:pt x="820" y="1056"/>
                </a:cubicBezTo>
                <a:cubicBezTo>
                  <a:pt x="846" y="1056"/>
                  <a:pt x="868" y="1078"/>
                  <a:pt x="868" y="1104"/>
                </a:cubicBezTo>
                <a:cubicBezTo>
                  <a:pt x="868" y="1200"/>
                  <a:pt x="868" y="1200"/>
                  <a:pt x="868" y="1200"/>
                </a:cubicBezTo>
                <a:cubicBezTo>
                  <a:pt x="868" y="1227"/>
                  <a:pt x="846" y="1248"/>
                  <a:pt x="820" y="1248"/>
                </a:cubicBezTo>
                <a:cubicBezTo>
                  <a:pt x="793" y="1248"/>
                  <a:pt x="772" y="1227"/>
                  <a:pt x="772" y="1200"/>
                </a:cubicBezTo>
                <a:close/>
                <a:moveTo>
                  <a:pt x="1156" y="1200"/>
                </a:moveTo>
                <a:cubicBezTo>
                  <a:pt x="1156" y="1104"/>
                  <a:pt x="1156" y="1104"/>
                  <a:pt x="1156" y="1104"/>
                </a:cubicBezTo>
                <a:cubicBezTo>
                  <a:pt x="1156" y="1078"/>
                  <a:pt x="1177" y="1056"/>
                  <a:pt x="1204" y="1056"/>
                </a:cubicBezTo>
                <a:cubicBezTo>
                  <a:pt x="1230" y="1056"/>
                  <a:pt x="1252" y="1078"/>
                  <a:pt x="1252" y="1104"/>
                </a:cubicBezTo>
                <a:cubicBezTo>
                  <a:pt x="1252" y="1200"/>
                  <a:pt x="1252" y="1200"/>
                  <a:pt x="1252" y="1200"/>
                </a:cubicBezTo>
                <a:cubicBezTo>
                  <a:pt x="1252" y="1227"/>
                  <a:pt x="1230" y="1248"/>
                  <a:pt x="1204" y="1248"/>
                </a:cubicBezTo>
                <a:cubicBezTo>
                  <a:pt x="1177" y="1248"/>
                  <a:pt x="1156" y="1227"/>
                  <a:pt x="1156" y="1200"/>
                </a:cubicBezTo>
                <a:close/>
                <a:moveTo>
                  <a:pt x="1447" y="1104"/>
                </a:moveTo>
                <a:cubicBezTo>
                  <a:pt x="1348" y="1104"/>
                  <a:pt x="1348" y="1104"/>
                  <a:pt x="1348" y="1104"/>
                </a:cubicBezTo>
                <a:cubicBezTo>
                  <a:pt x="1348" y="1025"/>
                  <a:pt x="1283" y="960"/>
                  <a:pt x="1204" y="960"/>
                </a:cubicBezTo>
                <a:cubicBezTo>
                  <a:pt x="1124" y="960"/>
                  <a:pt x="1060" y="1025"/>
                  <a:pt x="1060" y="1104"/>
                </a:cubicBezTo>
                <a:cubicBezTo>
                  <a:pt x="964" y="1104"/>
                  <a:pt x="964" y="1104"/>
                  <a:pt x="964" y="1104"/>
                </a:cubicBezTo>
                <a:cubicBezTo>
                  <a:pt x="964" y="1025"/>
                  <a:pt x="899" y="960"/>
                  <a:pt x="820" y="960"/>
                </a:cubicBezTo>
                <a:cubicBezTo>
                  <a:pt x="740" y="960"/>
                  <a:pt x="676" y="1025"/>
                  <a:pt x="676" y="1104"/>
                </a:cubicBezTo>
                <a:cubicBezTo>
                  <a:pt x="580" y="1104"/>
                  <a:pt x="580" y="1104"/>
                  <a:pt x="580" y="1104"/>
                </a:cubicBezTo>
                <a:cubicBezTo>
                  <a:pt x="580" y="1025"/>
                  <a:pt x="515" y="960"/>
                  <a:pt x="436" y="960"/>
                </a:cubicBezTo>
                <a:cubicBezTo>
                  <a:pt x="356" y="960"/>
                  <a:pt x="292" y="1025"/>
                  <a:pt x="292" y="1104"/>
                </a:cubicBezTo>
                <a:cubicBezTo>
                  <a:pt x="192" y="1104"/>
                  <a:pt x="192" y="1104"/>
                  <a:pt x="192" y="1104"/>
                </a:cubicBezTo>
                <a:cubicBezTo>
                  <a:pt x="192" y="720"/>
                  <a:pt x="192" y="720"/>
                  <a:pt x="192" y="720"/>
                </a:cubicBezTo>
                <a:cubicBezTo>
                  <a:pt x="292" y="720"/>
                  <a:pt x="292" y="720"/>
                  <a:pt x="292" y="720"/>
                </a:cubicBezTo>
                <a:cubicBezTo>
                  <a:pt x="292" y="800"/>
                  <a:pt x="356" y="864"/>
                  <a:pt x="436" y="864"/>
                </a:cubicBezTo>
                <a:cubicBezTo>
                  <a:pt x="473" y="864"/>
                  <a:pt x="506" y="850"/>
                  <a:pt x="532" y="827"/>
                </a:cubicBezTo>
                <a:cubicBezTo>
                  <a:pt x="557" y="850"/>
                  <a:pt x="591" y="864"/>
                  <a:pt x="628" y="864"/>
                </a:cubicBezTo>
                <a:cubicBezTo>
                  <a:pt x="707" y="864"/>
                  <a:pt x="772" y="800"/>
                  <a:pt x="772" y="720"/>
                </a:cubicBezTo>
                <a:cubicBezTo>
                  <a:pt x="1060" y="720"/>
                  <a:pt x="1060" y="720"/>
                  <a:pt x="1060" y="720"/>
                </a:cubicBezTo>
                <a:cubicBezTo>
                  <a:pt x="1060" y="800"/>
                  <a:pt x="1124" y="864"/>
                  <a:pt x="1204" y="864"/>
                </a:cubicBezTo>
                <a:cubicBezTo>
                  <a:pt x="1283" y="864"/>
                  <a:pt x="1348" y="800"/>
                  <a:pt x="1348" y="720"/>
                </a:cubicBezTo>
                <a:cubicBezTo>
                  <a:pt x="1447" y="720"/>
                  <a:pt x="1447" y="720"/>
                  <a:pt x="1447" y="720"/>
                </a:cubicBezTo>
                <a:lnTo>
                  <a:pt x="1447" y="1104"/>
                </a:lnTo>
                <a:close/>
                <a:moveTo>
                  <a:pt x="388" y="720"/>
                </a:moveTo>
                <a:cubicBezTo>
                  <a:pt x="388" y="624"/>
                  <a:pt x="388" y="624"/>
                  <a:pt x="388" y="624"/>
                </a:cubicBezTo>
                <a:cubicBezTo>
                  <a:pt x="388" y="598"/>
                  <a:pt x="409" y="576"/>
                  <a:pt x="436" y="576"/>
                </a:cubicBezTo>
                <a:cubicBezTo>
                  <a:pt x="462" y="576"/>
                  <a:pt x="484" y="598"/>
                  <a:pt x="484" y="624"/>
                </a:cubicBezTo>
                <a:cubicBezTo>
                  <a:pt x="484" y="720"/>
                  <a:pt x="484" y="720"/>
                  <a:pt x="484" y="720"/>
                </a:cubicBezTo>
                <a:cubicBezTo>
                  <a:pt x="484" y="747"/>
                  <a:pt x="462" y="768"/>
                  <a:pt x="436" y="768"/>
                </a:cubicBezTo>
                <a:cubicBezTo>
                  <a:pt x="409" y="768"/>
                  <a:pt x="388" y="747"/>
                  <a:pt x="388" y="720"/>
                </a:cubicBezTo>
                <a:close/>
                <a:moveTo>
                  <a:pt x="580" y="720"/>
                </a:moveTo>
                <a:cubicBezTo>
                  <a:pt x="580" y="624"/>
                  <a:pt x="580" y="624"/>
                  <a:pt x="580" y="624"/>
                </a:cubicBezTo>
                <a:cubicBezTo>
                  <a:pt x="580" y="598"/>
                  <a:pt x="601" y="576"/>
                  <a:pt x="628" y="576"/>
                </a:cubicBezTo>
                <a:cubicBezTo>
                  <a:pt x="654" y="576"/>
                  <a:pt x="676" y="598"/>
                  <a:pt x="676" y="624"/>
                </a:cubicBezTo>
                <a:cubicBezTo>
                  <a:pt x="676" y="720"/>
                  <a:pt x="676" y="720"/>
                  <a:pt x="676" y="720"/>
                </a:cubicBezTo>
                <a:cubicBezTo>
                  <a:pt x="676" y="747"/>
                  <a:pt x="654" y="768"/>
                  <a:pt x="628" y="768"/>
                </a:cubicBezTo>
                <a:cubicBezTo>
                  <a:pt x="601" y="768"/>
                  <a:pt x="580" y="747"/>
                  <a:pt x="580" y="720"/>
                </a:cubicBezTo>
                <a:close/>
                <a:moveTo>
                  <a:pt x="1156" y="720"/>
                </a:moveTo>
                <a:cubicBezTo>
                  <a:pt x="1156" y="624"/>
                  <a:pt x="1156" y="624"/>
                  <a:pt x="1156" y="624"/>
                </a:cubicBezTo>
                <a:cubicBezTo>
                  <a:pt x="1156" y="598"/>
                  <a:pt x="1177" y="576"/>
                  <a:pt x="1204" y="576"/>
                </a:cubicBezTo>
                <a:cubicBezTo>
                  <a:pt x="1230" y="576"/>
                  <a:pt x="1252" y="598"/>
                  <a:pt x="1252" y="624"/>
                </a:cubicBezTo>
                <a:cubicBezTo>
                  <a:pt x="1252" y="720"/>
                  <a:pt x="1252" y="720"/>
                  <a:pt x="1252" y="720"/>
                </a:cubicBezTo>
                <a:cubicBezTo>
                  <a:pt x="1252" y="747"/>
                  <a:pt x="1230" y="768"/>
                  <a:pt x="1204" y="768"/>
                </a:cubicBezTo>
                <a:cubicBezTo>
                  <a:pt x="1177" y="768"/>
                  <a:pt x="1156" y="747"/>
                  <a:pt x="1156" y="720"/>
                </a:cubicBezTo>
                <a:close/>
                <a:moveTo>
                  <a:pt x="1447" y="624"/>
                </a:moveTo>
                <a:cubicBezTo>
                  <a:pt x="1348" y="624"/>
                  <a:pt x="1348" y="624"/>
                  <a:pt x="1348" y="624"/>
                </a:cubicBezTo>
                <a:cubicBezTo>
                  <a:pt x="1348" y="545"/>
                  <a:pt x="1283" y="480"/>
                  <a:pt x="1204" y="480"/>
                </a:cubicBezTo>
                <a:cubicBezTo>
                  <a:pt x="1124" y="480"/>
                  <a:pt x="1060" y="545"/>
                  <a:pt x="1060" y="624"/>
                </a:cubicBezTo>
                <a:cubicBezTo>
                  <a:pt x="772" y="624"/>
                  <a:pt x="772" y="624"/>
                  <a:pt x="772" y="624"/>
                </a:cubicBezTo>
                <a:cubicBezTo>
                  <a:pt x="772" y="545"/>
                  <a:pt x="707" y="480"/>
                  <a:pt x="628" y="480"/>
                </a:cubicBezTo>
                <a:cubicBezTo>
                  <a:pt x="591" y="480"/>
                  <a:pt x="557" y="494"/>
                  <a:pt x="532" y="517"/>
                </a:cubicBezTo>
                <a:cubicBezTo>
                  <a:pt x="506" y="494"/>
                  <a:pt x="473" y="480"/>
                  <a:pt x="436" y="480"/>
                </a:cubicBezTo>
                <a:cubicBezTo>
                  <a:pt x="356" y="480"/>
                  <a:pt x="292" y="545"/>
                  <a:pt x="292" y="624"/>
                </a:cubicBezTo>
                <a:cubicBezTo>
                  <a:pt x="192" y="624"/>
                  <a:pt x="192" y="624"/>
                  <a:pt x="192" y="624"/>
                </a:cubicBezTo>
                <a:cubicBezTo>
                  <a:pt x="192" y="240"/>
                  <a:pt x="192" y="240"/>
                  <a:pt x="192" y="240"/>
                </a:cubicBezTo>
                <a:cubicBezTo>
                  <a:pt x="292" y="240"/>
                  <a:pt x="292" y="240"/>
                  <a:pt x="292" y="240"/>
                </a:cubicBezTo>
                <a:cubicBezTo>
                  <a:pt x="292" y="320"/>
                  <a:pt x="356" y="384"/>
                  <a:pt x="436" y="384"/>
                </a:cubicBezTo>
                <a:cubicBezTo>
                  <a:pt x="515" y="384"/>
                  <a:pt x="580" y="320"/>
                  <a:pt x="580" y="240"/>
                </a:cubicBezTo>
                <a:cubicBezTo>
                  <a:pt x="868" y="240"/>
                  <a:pt x="868" y="240"/>
                  <a:pt x="868" y="240"/>
                </a:cubicBezTo>
                <a:cubicBezTo>
                  <a:pt x="868" y="320"/>
                  <a:pt x="932" y="384"/>
                  <a:pt x="1012" y="384"/>
                </a:cubicBezTo>
                <a:cubicBezTo>
                  <a:pt x="1049" y="384"/>
                  <a:pt x="1082" y="370"/>
                  <a:pt x="1108" y="347"/>
                </a:cubicBezTo>
                <a:cubicBezTo>
                  <a:pt x="1133" y="370"/>
                  <a:pt x="1167" y="384"/>
                  <a:pt x="1204" y="384"/>
                </a:cubicBezTo>
                <a:cubicBezTo>
                  <a:pt x="1283" y="384"/>
                  <a:pt x="1348" y="320"/>
                  <a:pt x="1348" y="240"/>
                </a:cubicBezTo>
                <a:cubicBezTo>
                  <a:pt x="1447" y="240"/>
                  <a:pt x="1447" y="240"/>
                  <a:pt x="1447" y="240"/>
                </a:cubicBezTo>
                <a:lnTo>
                  <a:pt x="1447" y="62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6" name="Freeform 42"/>
          <p:cNvSpPr>
            <a:spLocks noEditPoints="1"/>
          </p:cNvSpPr>
          <p:nvPr/>
        </p:nvSpPr>
        <p:spPr bwMode="auto">
          <a:xfrm>
            <a:off x="8882885" y="5240118"/>
            <a:ext cx="394443" cy="392681"/>
          </a:xfrm>
          <a:custGeom>
            <a:avLst/>
            <a:gdLst>
              <a:gd name="T0" fmla="*/ 1207 w 1646"/>
              <a:gd name="T1" fmla="*/ 676 h 1639"/>
              <a:gd name="T2" fmla="*/ 439 w 1646"/>
              <a:gd name="T3" fmla="*/ 676 h 1639"/>
              <a:gd name="T4" fmla="*/ 823 w 1646"/>
              <a:gd name="T5" fmla="*/ 384 h 1639"/>
              <a:gd name="T6" fmla="*/ 823 w 1646"/>
              <a:gd name="T7" fmla="*/ 964 h 1639"/>
              <a:gd name="T8" fmla="*/ 823 w 1646"/>
              <a:gd name="T9" fmla="*/ 384 h 1639"/>
              <a:gd name="T10" fmla="*/ 1015 w 1646"/>
              <a:gd name="T11" fmla="*/ 676 h 1639"/>
              <a:gd name="T12" fmla="*/ 823 w 1646"/>
              <a:gd name="T13" fmla="*/ 480 h 1639"/>
              <a:gd name="T14" fmla="*/ 631 w 1646"/>
              <a:gd name="T15" fmla="*/ 676 h 1639"/>
              <a:gd name="T16" fmla="*/ 823 w 1646"/>
              <a:gd name="T17" fmla="*/ 576 h 1639"/>
              <a:gd name="T18" fmla="*/ 823 w 1646"/>
              <a:gd name="T19" fmla="*/ 772 h 1639"/>
              <a:gd name="T20" fmla="*/ 823 w 1646"/>
              <a:gd name="T21" fmla="*/ 576 h 1639"/>
              <a:gd name="T22" fmla="*/ 325 w 1646"/>
              <a:gd name="T23" fmla="*/ 1635 h 1639"/>
              <a:gd name="T24" fmla="*/ 377 w 1646"/>
              <a:gd name="T25" fmla="*/ 1625 h 1639"/>
              <a:gd name="T26" fmla="*/ 823 w 1646"/>
              <a:gd name="T27" fmla="*/ 1348 h 1639"/>
              <a:gd name="T28" fmla="*/ 1269 w 1646"/>
              <a:gd name="T29" fmla="*/ 1625 h 1639"/>
              <a:gd name="T30" fmla="*/ 1321 w 1646"/>
              <a:gd name="T31" fmla="*/ 1635 h 1639"/>
              <a:gd name="T32" fmla="*/ 1351 w 1646"/>
              <a:gd name="T33" fmla="*/ 1348 h 1639"/>
              <a:gd name="T34" fmla="*/ 1639 w 1646"/>
              <a:gd name="T35" fmla="*/ 1318 h 1639"/>
              <a:gd name="T36" fmla="*/ 1392 w 1646"/>
              <a:gd name="T37" fmla="*/ 1032 h 1639"/>
              <a:gd name="T38" fmla="*/ 1418 w 1646"/>
              <a:gd name="T39" fmla="*/ 835 h 1639"/>
              <a:gd name="T40" fmla="*/ 1417 w 1646"/>
              <a:gd name="T41" fmla="*/ 513 h 1639"/>
              <a:gd name="T42" fmla="*/ 1258 w 1646"/>
              <a:gd name="T43" fmla="*/ 237 h 1639"/>
              <a:gd name="T44" fmla="*/ 982 w 1646"/>
              <a:gd name="T45" fmla="*/ 78 h 1639"/>
              <a:gd name="T46" fmla="*/ 664 w 1646"/>
              <a:gd name="T47" fmla="*/ 78 h 1639"/>
              <a:gd name="T48" fmla="*/ 388 w 1646"/>
              <a:gd name="T49" fmla="*/ 237 h 1639"/>
              <a:gd name="T50" fmla="*/ 229 w 1646"/>
              <a:gd name="T51" fmla="*/ 513 h 1639"/>
              <a:gd name="T52" fmla="*/ 229 w 1646"/>
              <a:gd name="T53" fmla="*/ 835 h 1639"/>
              <a:gd name="T54" fmla="*/ 255 w 1646"/>
              <a:gd name="T55" fmla="*/ 1032 h 1639"/>
              <a:gd name="T56" fmla="*/ 7 w 1646"/>
              <a:gd name="T57" fmla="*/ 1318 h 1639"/>
              <a:gd name="T58" fmla="*/ 295 w 1646"/>
              <a:gd name="T59" fmla="*/ 1348 h 1639"/>
              <a:gd name="T60" fmla="*/ 391 w 1646"/>
              <a:gd name="T61" fmla="*/ 1474 h 1639"/>
              <a:gd name="T62" fmla="*/ 467 w 1646"/>
              <a:gd name="T63" fmla="*/ 1244 h 1639"/>
              <a:gd name="T64" fmla="*/ 580 w 1646"/>
              <a:gd name="T65" fmla="*/ 1283 h 1639"/>
              <a:gd name="T66" fmla="*/ 1255 w 1646"/>
              <a:gd name="T67" fmla="*/ 1474 h 1639"/>
              <a:gd name="T68" fmla="*/ 1159 w 1646"/>
              <a:gd name="T69" fmla="*/ 1258 h 1639"/>
              <a:gd name="T70" fmla="*/ 1255 w 1646"/>
              <a:gd name="T71" fmla="*/ 1319 h 1639"/>
              <a:gd name="T72" fmla="*/ 1477 w 1646"/>
              <a:gd name="T73" fmla="*/ 1252 h 1639"/>
              <a:gd name="T74" fmla="*/ 1239 w 1646"/>
              <a:gd name="T75" fmla="*/ 1168 h 1639"/>
              <a:gd name="T76" fmla="*/ 1316 w 1646"/>
              <a:gd name="T77" fmla="*/ 1092 h 1639"/>
              <a:gd name="T78" fmla="*/ 247 w 1646"/>
              <a:gd name="T79" fmla="*/ 676 h 1639"/>
              <a:gd name="T80" fmla="*/ 330 w 1646"/>
              <a:gd name="T81" fmla="*/ 508 h 1639"/>
              <a:gd name="T82" fmla="*/ 434 w 1646"/>
              <a:gd name="T83" fmla="*/ 327 h 1639"/>
              <a:gd name="T84" fmla="*/ 535 w 1646"/>
              <a:gd name="T85" fmla="*/ 174 h 1639"/>
              <a:gd name="T86" fmla="*/ 719 w 1646"/>
              <a:gd name="T87" fmla="*/ 163 h 1639"/>
              <a:gd name="T88" fmla="*/ 927 w 1646"/>
              <a:gd name="T89" fmla="*/ 163 h 1639"/>
              <a:gd name="T90" fmla="*/ 1111 w 1646"/>
              <a:gd name="T91" fmla="*/ 174 h 1639"/>
              <a:gd name="T92" fmla="*/ 1212 w 1646"/>
              <a:gd name="T93" fmla="*/ 327 h 1639"/>
              <a:gd name="T94" fmla="*/ 1316 w 1646"/>
              <a:gd name="T95" fmla="*/ 508 h 1639"/>
              <a:gd name="T96" fmla="*/ 1399 w 1646"/>
              <a:gd name="T97" fmla="*/ 676 h 1639"/>
              <a:gd name="T98" fmla="*/ 1316 w 1646"/>
              <a:gd name="T99" fmla="*/ 840 h 1639"/>
              <a:gd name="T100" fmla="*/ 1212 w 1646"/>
              <a:gd name="T101" fmla="*/ 1021 h 1639"/>
              <a:gd name="T102" fmla="*/ 1111 w 1646"/>
              <a:gd name="T103" fmla="*/ 1174 h 1639"/>
              <a:gd name="T104" fmla="*/ 927 w 1646"/>
              <a:gd name="T105" fmla="*/ 1185 h 1639"/>
              <a:gd name="T106" fmla="*/ 719 w 1646"/>
              <a:gd name="T107" fmla="*/ 1185 h 1639"/>
              <a:gd name="T108" fmla="*/ 659 w 1646"/>
              <a:gd name="T109" fmla="*/ 1169 h 1639"/>
              <a:gd name="T110" fmla="*/ 478 w 1646"/>
              <a:gd name="T111" fmla="*/ 1064 h 1639"/>
              <a:gd name="T112" fmla="*/ 324 w 1646"/>
              <a:gd name="T113" fmla="*/ 964 h 1639"/>
              <a:gd name="T114" fmla="*/ 314 w 1646"/>
              <a:gd name="T115" fmla="*/ 780 h 1639"/>
              <a:gd name="T116" fmla="*/ 169 w 1646"/>
              <a:gd name="T117" fmla="*/ 1252 h 1639"/>
              <a:gd name="T118" fmla="*/ 388 w 1646"/>
              <a:gd name="T119" fmla="*/ 1111 h 1639"/>
              <a:gd name="T120" fmla="*/ 323 w 1646"/>
              <a:gd name="T121" fmla="*/ 1252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46" h="1639">
                <a:moveTo>
                  <a:pt x="823" y="1060"/>
                </a:moveTo>
                <a:cubicBezTo>
                  <a:pt x="1035" y="1060"/>
                  <a:pt x="1207" y="887"/>
                  <a:pt x="1207" y="676"/>
                </a:cubicBezTo>
                <a:cubicBezTo>
                  <a:pt x="1207" y="462"/>
                  <a:pt x="1035" y="288"/>
                  <a:pt x="823" y="288"/>
                </a:cubicBezTo>
                <a:cubicBezTo>
                  <a:pt x="611" y="288"/>
                  <a:pt x="439" y="462"/>
                  <a:pt x="439" y="676"/>
                </a:cubicBezTo>
                <a:cubicBezTo>
                  <a:pt x="439" y="887"/>
                  <a:pt x="611" y="1060"/>
                  <a:pt x="823" y="1060"/>
                </a:cubicBezTo>
                <a:close/>
                <a:moveTo>
                  <a:pt x="823" y="384"/>
                </a:moveTo>
                <a:cubicBezTo>
                  <a:pt x="982" y="384"/>
                  <a:pt x="1111" y="515"/>
                  <a:pt x="1111" y="676"/>
                </a:cubicBezTo>
                <a:cubicBezTo>
                  <a:pt x="1111" y="834"/>
                  <a:pt x="982" y="964"/>
                  <a:pt x="823" y="964"/>
                </a:cubicBezTo>
                <a:cubicBezTo>
                  <a:pt x="664" y="964"/>
                  <a:pt x="535" y="834"/>
                  <a:pt x="535" y="676"/>
                </a:cubicBezTo>
                <a:cubicBezTo>
                  <a:pt x="535" y="515"/>
                  <a:pt x="664" y="384"/>
                  <a:pt x="823" y="384"/>
                </a:cubicBezTo>
                <a:close/>
                <a:moveTo>
                  <a:pt x="823" y="868"/>
                </a:moveTo>
                <a:cubicBezTo>
                  <a:pt x="929" y="868"/>
                  <a:pt x="1015" y="781"/>
                  <a:pt x="1015" y="676"/>
                </a:cubicBezTo>
                <a:cubicBezTo>
                  <a:pt x="1015" y="624"/>
                  <a:pt x="995" y="576"/>
                  <a:pt x="959" y="539"/>
                </a:cubicBezTo>
                <a:cubicBezTo>
                  <a:pt x="923" y="501"/>
                  <a:pt x="874" y="480"/>
                  <a:pt x="823" y="480"/>
                </a:cubicBezTo>
                <a:cubicBezTo>
                  <a:pt x="772" y="480"/>
                  <a:pt x="723" y="501"/>
                  <a:pt x="687" y="539"/>
                </a:cubicBezTo>
                <a:cubicBezTo>
                  <a:pt x="651" y="576"/>
                  <a:pt x="631" y="624"/>
                  <a:pt x="631" y="676"/>
                </a:cubicBezTo>
                <a:cubicBezTo>
                  <a:pt x="631" y="781"/>
                  <a:pt x="717" y="868"/>
                  <a:pt x="823" y="868"/>
                </a:cubicBezTo>
                <a:close/>
                <a:moveTo>
                  <a:pt x="823" y="576"/>
                </a:moveTo>
                <a:cubicBezTo>
                  <a:pt x="875" y="576"/>
                  <a:pt x="919" y="622"/>
                  <a:pt x="919" y="676"/>
                </a:cubicBezTo>
                <a:cubicBezTo>
                  <a:pt x="919" y="728"/>
                  <a:pt x="876" y="772"/>
                  <a:pt x="823" y="772"/>
                </a:cubicBezTo>
                <a:cubicBezTo>
                  <a:pt x="770" y="772"/>
                  <a:pt x="727" y="728"/>
                  <a:pt x="727" y="676"/>
                </a:cubicBezTo>
                <a:cubicBezTo>
                  <a:pt x="727" y="622"/>
                  <a:pt x="771" y="576"/>
                  <a:pt x="823" y="576"/>
                </a:cubicBezTo>
                <a:close/>
                <a:moveTo>
                  <a:pt x="295" y="1591"/>
                </a:moveTo>
                <a:cubicBezTo>
                  <a:pt x="295" y="1610"/>
                  <a:pt x="307" y="1628"/>
                  <a:pt x="325" y="1635"/>
                </a:cubicBezTo>
                <a:cubicBezTo>
                  <a:pt x="331" y="1638"/>
                  <a:pt x="337" y="1639"/>
                  <a:pt x="343" y="1639"/>
                </a:cubicBezTo>
                <a:cubicBezTo>
                  <a:pt x="356" y="1639"/>
                  <a:pt x="368" y="1634"/>
                  <a:pt x="377" y="1625"/>
                </a:cubicBezTo>
                <a:cubicBezTo>
                  <a:pt x="697" y="1302"/>
                  <a:pt x="697" y="1302"/>
                  <a:pt x="697" y="1302"/>
                </a:cubicBezTo>
                <a:cubicBezTo>
                  <a:pt x="735" y="1332"/>
                  <a:pt x="778" y="1348"/>
                  <a:pt x="823" y="1348"/>
                </a:cubicBezTo>
                <a:cubicBezTo>
                  <a:pt x="868" y="1348"/>
                  <a:pt x="911" y="1332"/>
                  <a:pt x="949" y="1302"/>
                </a:cubicBezTo>
                <a:cubicBezTo>
                  <a:pt x="1269" y="1625"/>
                  <a:pt x="1269" y="1625"/>
                  <a:pt x="1269" y="1625"/>
                </a:cubicBezTo>
                <a:cubicBezTo>
                  <a:pt x="1278" y="1634"/>
                  <a:pt x="1290" y="1639"/>
                  <a:pt x="1303" y="1639"/>
                </a:cubicBezTo>
                <a:cubicBezTo>
                  <a:pt x="1309" y="1639"/>
                  <a:pt x="1315" y="1638"/>
                  <a:pt x="1321" y="1635"/>
                </a:cubicBezTo>
                <a:cubicBezTo>
                  <a:pt x="1339" y="1628"/>
                  <a:pt x="1351" y="1610"/>
                  <a:pt x="1351" y="1591"/>
                </a:cubicBezTo>
                <a:cubicBezTo>
                  <a:pt x="1351" y="1348"/>
                  <a:pt x="1351" y="1348"/>
                  <a:pt x="1351" y="1348"/>
                </a:cubicBezTo>
                <a:cubicBezTo>
                  <a:pt x="1594" y="1348"/>
                  <a:pt x="1594" y="1348"/>
                  <a:pt x="1594" y="1348"/>
                </a:cubicBezTo>
                <a:cubicBezTo>
                  <a:pt x="1614" y="1348"/>
                  <a:pt x="1631" y="1336"/>
                  <a:pt x="1639" y="1318"/>
                </a:cubicBezTo>
                <a:cubicBezTo>
                  <a:pt x="1646" y="1300"/>
                  <a:pt x="1642" y="1279"/>
                  <a:pt x="1628" y="1265"/>
                </a:cubicBezTo>
                <a:cubicBezTo>
                  <a:pt x="1392" y="1032"/>
                  <a:pt x="1392" y="1032"/>
                  <a:pt x="1392" y="1032"/>
                </a:cubicBezTo>
                <a:cubicBezTo>
                  <a:pt x="1396" y="1025"/>
                  <a:pt x="1401" y="1019"/>
                  <a:pt x="1405" y="1012"/>
                </a:cubicBezTo>
                <a:cubicBezTo>
                  <a:pt x="1434" y="961"/>
                  <a:pt x="1439" y="899"/>
                  <a:pt x="1418" y="835"/>
                </a:cubicBezTo>
                <a:cubicBezTo>
                  <a:pt x="1468" y="790"/>
                  <a:pt x="1495" y="734"/>
                  <a:pt x="1495" y="676"/>
                </a:cubicBezTo>
                <a:cubicBezTo>
                  <a:pt x="1495" y="616"/>
                  <a:pt x="1467" y="558"/>
                  <a:pt x="1417" y="513"/>
                </a:cubicBezTo>
                <a:cubicBezTo>
                  <a:pt x="1439" y="449"/>
                  <a:pt x="1434" y="387"/>
                  <a:pt x="1405" y="336"/>
                </a:cubicBezTo>
                <a:cubicBezTo>
                  <a:pt x="1376" y="285"/>
                  <a:pt x="1324" y="251"/>
                  <a:pt x="1258" y="237"/>
                </a:cubicBezTo>
                <a:cubicBezTo>
                  <a:pt x="1244" y="171"/>
                  <a:pt x="1210" y="120"/>
                  <a:pt x="1159" y="90"/>
                </a:cubicBezTo>
                <a:cubicBezTo>
                  <a:pt x="1108" y="61"/>
                  <a:pt x="1046" y="57"/>
                  <a:pt x="982" y="78"/>
                </a:cubicBezTo>
                <a:cubicBezTo>
                  <a:pt x="937" y="28"/>
                  <a:pt x="882" y="0"/>
                  <a:pt x="823" y="0"/>
                </a:cubicBezTo>
                <a:cubicBezTo>
                  <a:pt x="764" y="0"/>
                  <a:pt x="709" y="28"/>
                  <a:pt x="664" y="78"/>
                </a:cubicBezTo>
                <a:cubicBezTo>
                  <a:pt x="600" y="57"/>
                  <a:pt x="538" y="61"/>
                  <a:pt x="487" y="90"/>
                </a:cubicBezTo>
                <a:cubicBezTo>
                  <a:pt x="436" y="120"/>
                  <a:pt x="402" y="171"/>
                  <a:pt x="388" y="237"/>
                </a:cubicBezTo>
                <a:cubicBezTo>
                  <a:pt x="322" y="251"/>
                  <a:pt x="271" y="285"/>
                  <a:pt x="241" y="336"/>
                </a:cubicBezTo>
                <a:cubicBezTo>
                  <a:pt x="212" y="387"/>
                  <a:pt x="207" y="449"/>
                  <a:pt x="229" y="513"/>
                </a:cubicBezTo>
                <a:cubicBezTo>
                  <a:pt x="179" y="558"/>
                  <a:pt x="151" y="616"/>
                  <a:pt x="151" y="676"/>
                </a:cubicBezTo>
                <a:cubicBezTo>
                  <a:pt x="151" y="734"/>
                  <a:pt x="178" y="790"/>
                  <a:pt x="229" y="835"/>
                </a:cubicBezTo>
                <a:cubicBezTo>
                  <a:pt x="208" y="899"/>
                  <a:pt x="212" y="961"/>
                  <a:pt x="241" y="1012"/>
                </a:cubicBezTo>
                <a:cubicBezTo>
                  <a:pt x="245" y="1019"/>
                  <a:pt x="250" y="1025"/>
                  <a:pt x="255" y="1032"/>
                </a:cubicBezTo>
                <a:cubicBezTo>
                  <a:pt x="18" y="1265"/>
                  <a:pt x="18" y="1265"/>
                  <a:pt x="18" y="1265"/>
                </a:cubicBezTo>
                <a:cubicBezTo>
                  <a:pt x="4" y="1279"/>
                  <a:pt x="0" y="1300"/>
                  <a:pt x="7" y="1318"/>
                </a:cubicBezTo>
                <a:cubicBezTo>
                  <a:pt x="15" y="1336"/>
                  <a:pt x="32" y="1348"/>
                  <a:pt x="52" y="1348"/>
                </a:cubicBezTo>
                <a:cubicBezTo>
                  <a:pt x="295" y="1348"/>
                  <a:pt x="295" y="1348"/>
                  <a:pt x="295" y="1348"/>
                </a:cubicBezTo>
                <a:lnTo>
                  <a:pt x="295" y="1591"/>
                </a:lnTo>
                <a:close/>
                <a:moveTo>
                  <a:pt x="391" y="1474"/>
                </a:moveTo>
                <a:cubicBezTo>
                  <a:pt x="391" y="1319"/>
                  <a:pt x="391" y="1319"/>
                  <a:pt x="391" y="1319"/>
                </a:cubicBezTo>
                <a:cubicBezTo>
                  <a:pt x="467" y="1244"/>
                  <a:pt x="467" y="1244"/>
                  <a:pt x="467" y="1244"/>
                </a:cubicBezTo>
                <a:cubicBezTo>
                  <a:pt x="473" y="1249"/>
                  <a:pt x="480" y="1253"/>
                  <a:pt x="487" y="1258"/>
                </a:cubicBezTo>
                <a:cubicBezTo>
                  <a:pt x="515" y="1274"/>
                  <a:pt x="547" y="1282"/>
                  <a:pt x="580" y="1283"/>
                </a:cubicBezTo>
                <a:lnTo>
                  <a:pt x="391" y="1474"/>
                </a:lnTo>
                <a:close/>
                <a:moveTo>
                  <a:pt x="1255" y="1474"/>
                </a:moveTo>
                <a:cubicBezTo>
                  <a:pt x="1066" y="1283"/>
                  <a:pt x="1066" y="1283"/>
                  <a:pt x="1066" y="1283"/>
                </a:cubicBezTo>
                <a:cubicBezTo>
                  <a:pt x="1099" y="1282"/>
                  <a:pt x="1131" y="1274"/>
                  <a:pt x="1159" y="1258"/>
                </a:cubicBezTo>
                <a:cubicBezTo>
                  <a:pt x="1166" y="1253"/>
                  <a:pt x="1173" y="1249"/>
                  <a:pt x="1179" y="1244"/>
                </a:cubicBezTo>
                <a:cubicBezTo>
                  <a:pt x="1255" y="1319"/>
                  <a:pt x="1255" y="1319"/>
                  <a:pt x="1255" y="1319"/>
                </a:cubicBezTo>
                <a:lnTo>
                  <a:pt x="1255" y="1474"/>
                </a:lnTo>
                <a:close/>
                <a:moveTo>
                  <a:pt x="1477" y="1252"/>
                </a:moveTo>
                <a:cubicBezTo>
                  <a:pt x="1323" y="1252"/>
                  <a:pt x="1323" y="1252"/>
                  <a:pt x="1323" y="1252"/>
                </a:cubicBezTo>
                <a:cubicBezTo>
                  <a:pt x="1239" y="1168"/>
                  <a:pt x="1239" y="1168"/>
                  <a:pt x="1239" y="1168"/>
                </a:cubicBezTo>
                <a:cubicBezTo>
                  <a:pt x="1248" y="1150"/>
                  <a:pt x="1254" y="1131"/>
                  <a:pt x="1258" y="1111"/>
                </a:cubicBezTo>
                <a:cubicBezTo>
                  <a:pt x="1279" y="1106"/>
                  <a:pt x="1298" y="1100"/>
                  <a:pt x="1316" y="1092"/>
                </a:cubicBezTo>
                <a:lnTo>
                  <a:pt x="1477" y="1252"/>
                </a:lnTo>
                <a:close/>
                <a:moveTo>
                  <a:pt x="247" y="676"/>
                </a:moveTo>
                <a:cubicBezTo>
                  <a:pt x="247" y="637"/>
                  <a:pt x="272" y="597"/>
                  <a:pt x="314" y="568"/>
                </a:cubicBezTo>
                <a:cubicBezTo>
                  <a:pt x="333" y="555"/>
                  <a:pt x="340" y="529"/>
                  <a:pt x="330" y="508"/>
                </a:cubicBezTo>
                <a:cubicBezTo>
                  <a:pt x="317" y="481"/>
                  <a:pt x="299" y="428"/>
                  <a:pt x="324" y="384"/>
                </a:cubicBezTo>
                <a:cubicBezTo>
                  <a:pt x="349" y="341"/>
                  <a:pt x="404" y="330"/>
                  <a:pt x="434" y="327"/>
                </a:cubicBezTo>
                <a:cubicBezTo>
                  <a:pt x="458" y="325"/>
                  <a:pt x="476" y="307"/>
                  <a:pt x="478" y="283"/>
                </a:cubicBezTo>
                <a:cubicBezTo>
                  <a:pt x="481" y="253"/>
                  <a:pt x="491" y="199"/>
                  <a:pt x="535" y="174"/>
                </a:cubicBezTo>
                <a:cubicBezTo>
                  <a:pt x="579" y="148"/>
                  <a:pt x="631" y="166"/>
                  <a:pt x="659" y="179"/>
                </a:cubicBezTo>
                <a:cubicBezTo>
                  <a:pt x="680" y="189"/>
                  <a:pt x="705" y="182"/>
                  <a:pt x="719" y="163"/>
                </a:cubicBezTo>
                <a:cubicBezTo>
                  <a:pt x="736" y="138"/>
                  <a:pt x="773" y="96"/>
                  <a:pt x="823" y="96"/>
                </a:cubicBezTo>
                <a:cubicBezTo>
                  <a:pt x="874" y="96"/>
                  <a:pt x="910" y="138"/>
                  <a:pt x="927" y="163"/>
                </a:cubicBezTo>
                <a:cubicBezTo>
                  <a:pt x="941" y="182"/>
                  <a:pt x="966" y="189"/>
                  <a:pt x="987" y="179"/>
                </a:cubicBezTo>
                <a:cubicBezTo>
                  <a:pt x="1015" y="166"/>
                  <a:pt x="1067" y="148"/>
                  <a:pt x="1111" y="174"/>
                </a:cubicBezTo>
                <a:cubicBezTo>
                  <a:pt x="1155" y="199"/>
                  <a:pt x="1166" y="253"/>
                  <a:pt x="1168" y="283"/>
                </a:cubicBezTo>
                <a:cubicBezTo>
                  <a:pt x="1170" y="307"/>
                  <a:pt x="1189" y="325"/>
                  <a:pt x="1212" y="327"/>
                </a:cubicBezTo>
                <a:cubicBezTo>
                  <a:pt x="1242" y="330"/>
                  <a:pt x="1297" y="341"/>
                  <a:pt x="1322" y="384"/>
                </a:cubicBezTo>
                <a:cubicBezTo>
                  <a:pt x="1347" y="428"/>
                  <a:pt x="1329" y="481"/>
                  <a:pt x="1316" y="508"/>
                </a:cubicBezTo>
                <a:cubicBezTo>
                  <a:pt x="1306" y="529"/>
                  <a:pt x="1313" y="555"/>
                  <a:pt x="1332" y="568"/>
                </a:cubicBezTo>
                <a:cubicBezTo>
                  <a:pt x="1374" y="597"/>
                  <a:pt x="1399" y="637"/>
                  <a:pt x="1399" y="676"/>
                </a:cubicBezTo>
                <a:cubicBezTo>
                  <a:pt x="1399" y="726"/>
                  <a:pt x="1357" y="763"/>
                  <a:pt x="1332" y="780"/>
                </a:cubicBezTo>
                <a:cubicBezTo>
                  <a:pt x="1313" y="793"/>
                  <a:pt x="1306" y="819"/>
                  <a:pt x="1316" y="840"/>
                </a:cubicBezTo>
                <a:cubicBezTo>
                  <a:pt x="1329" y="867"/>
                  <a:pt x="1347" y="920"/>
                  <a:pt x="1322" y="964"/>
                </a:cubicBezTo>
                <a:cubicBezTo>
                  <a:pt x="1297" y="1007"/>
                  <a:pt x="1242" y="1018"/>
                  <a:pt x="1212" y="1021"/>
                </a:cubicBezTo>
                <a:cubicBezTo>
                  <a:pt x="1189" y="1023"/>
                  <a:pt x="1170" y="1041"/>
                  <a:pt x="1168" y="1064"/>
                </a:cubicBezTo>
                <a:cubicBezTo>
                  <a:pt x="1166" y="1095"/>
                  <a:pt x="1155" y="1149"/>
                  <a:pt x="1111" y="1174"/>
                </a:cubicBezTo>
                <a:cubicBezTo>
                  <a:pt x="1067" y="1200"/>
                  <a:pt x="1015" y="1182"/>
                  <a:pt x="987" y="1169"/>
                </a:cubicBezTo>
                <a:cubicBezTo>
                  <a:pt x="966" y="1159"/>
                  <a:pt x="941" y="1166"/>
                  <a:pt x="927" y="1185"/>
                </a:cubicBezTo>
                <a:cubicBezTo>
                  <a:pt x="910" y="1210"/>
                  <a:pt x="874" y="1252"/>
                  <a:pt x="823" y="1252"/>
                </a:cubicBezTo>
                <a:cubicBezTo>
                  <a:pt x="773" y="1252"/>
                  <a:pt x="736" y="1210"/>
                  <a:pt x="719" y="1185"/>
                </a:cubicBezTo>
                <a:cubicBezTo>
                  <a:pt x="709" y="1172"/>
                  <a:pt x="695" y="1164"/>
                  <a:pt x="679" y="1164"/>
                </a:cubicBezTo>
                <a:cubicBezTo>
                  <a:pt x="672" y="1164"/>
                  <a:pt x="665" y="1166"/>
                  <a:pt x="659" y="1169"/>
                </a:cubicBezTo>
                <a:cubicBezTo>
                  <a:pt x="631" y="1182"/>
                  <a:pt x="579" y="1200"/>
                  <a:pt x="535" y="1174"/>
                </a:cubicBezTo>
                <a:cubicBezTo>
                  <a:pt x="491" y="1149"/>
                  <a:pt x="481" y="1095"/>
                  <a:pt x="478" y="1064"/>
                </a:cubicBezTo>
                <a:cubicBezTo>
                  <a:pt x="476" y="1041"/>
                  <a:pt x="458" y="1023"/>
                  <a:pt x="434" y="1021"/>
                </a:cubicBezTo>
                <a:cubicBezTo>
                  <a:pt x="404" y="1018"/>
                  <a:pt x="349" y="1007"/>
                  <a:pt x="324" y="964"/>
                </a:cubicBezTo>
                <a:cubicBezTo>
                  <a:pt x="299" y="920"/>
                  <a:pt x="317" y="867"/>
                  <a:pt x="330" y="840"/>
                </a:cubicBezTo>
                <a:cubicBezTo>
                  <a:pt x="340" y="819"/>
                  <a:pt x="333" y="793"/>
                  <a:pt x="314" y="780"/>
                </a:cubicBezTo>
                <a:cubicBezTo>
                  <a:pt x="289" y="763"/>
                  <a:pt x="247" y="726"/>
                  <a:pt x="247" y="676"/>
                </a:cubicBezTo>
                <a:close/>
                <a:moveTo>
                  <a:pt x="169" y="1252"/>
                </a:moveTo>
                <a:cubicBezTo>
                  <a:pt x="330" y="1092"/>
                  <a:pt x="330" y="1092"/>
                  <a:pt x="330" y="1092"/>
                </a:cubicBezTo>
                <a:cubicBezTo>
                  <a:pt x="348" y="1100"/>
                  <a:pt x="367" y="1106"/>
                  <a:pt x="388" y="1111"/>
                </a:cubicBezTo>
                <a:cubicBezTo>
                  <a:pt x="392" y="1131"/>
                  <a:pt x="398" y="1150"/>
                  <a:pt x="407" y="1168"/>
                </a:cubicBezTo>
                <a:cubicBezTo>
                  <a:pt x="323" y="1252"/>
                  <a:pt x="323" y="1252"/>
                  <a:pt x="323" y="1252"/>
                </a:cubicBezTo>
                <a:lnTo>
                  <a:pt x="169" y="125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7" name="Freeform 49"/>
          <p:cNvSpPr>
            <a:spLocks noEditPoints="1"/>
          </p:cNvSpPr>
          <p:nvPr/>
        </p:nvSpPr>
        <p:spPr bwMode="auto">
          <a:xfrm>
            <a:off x="8883693" y="5879836"/>
            <a:ext cx="392827" cy="392681"/>
          </a:xfrm>
          <a:custGeom>
            <a:avLst/>
            <a:gdLst>
              <a:gd name="T0" fmla="*/ 1639 w 1639"/>
              <a:gd name="T1" fmla="*/ 579 h 1639"/>
              <a:gd name="T2" fmla="*/ 1255 w 1639"/>
              <a:gd name="T3" fmla="*/ 579 h 1639"/>
              <a:gd name="T4" fmla="*/ 1100 w 1639"/>
              <a:gd name="T5" fmla="*/ 698 h 1639"/>
              <a:gd name="T6" fmla="*/ 916 w 1639"/>
              <a:gd name="T7" fmla="*/ 378 h 1639"/>
              <a:gd name="T8" fmla="*/ 868 w 1639"/>
              <a:gd name="T9" fmla="*/ 0 h 1639"/>
              <a:gd name="T10" fmla="*/ 820 w 1639"/>
              <a:gd name="T11" fmla="*/ 378 h 1639"/>
              <a:gd name="T12" fmla="*/ 620 w 1639"/>
              <a:gd name="T13" fmla="*/ 721 h 1639"/>
              <a:gd name="T14" fmla="*/ 480 w 1639"/>
              <a:gd name="T15" fmla="*/ 627 h 1639"/>
              <a:gd name="T16" fmla="*/ 0 w 1639"/>
              <a:gd name="T17" fmla="*/ 627 h 1639"/>
              <a:gd name="T18" fmla="*/ 443 w 1639"/>
              <a:gd name="T19" fmla="*/ 756 h 1639"/>
              <a:gd name="T20" fmla="*/ 580 w 1639"/>
              <a:gd name="T21" fmla="*/ 867 h 1639"/>
              <a:gd name="T22" fmla="*/ 546 w 1639"/>
              <a:gd name="T23" fmla="*/ 1265 h 1639"/>
              <a:gd name="T24" fmla="*/ 292 w 1639"/>
              <a:gd name="T25" fmla="*/ 1447 h 1639"/>
              <a:gd name="T26" fmla="*/ 676 w 1639"/>
              <a:gd name="T27" fmla="*/ 1447 h 1639"/>
              <a:gd name="T28" fmla="*/ 750 w 1639"/>
              <a:gd name="T29" fmla="*/ 1130 h 1639"/>
              <a:gd name="T30" fmla="*/ 1034 w 1639"/>
              <a:gd name="T31" fmla="*/ 1102 h 1639"/>
              <a:gd name="T32" fmla="*/ 1159 w 1639"/>
              <a:gd name="T33" fmla="*/ 1399 h 1639"/>
              <a:gd name="T34" fmla="*/ 1639 w 1639"/>
              <a:gd name="T35" fmla="*/ 1399 h 1639"/>
              <a:gd name="T36" fmla="*/ 1266 w 1639"/>
              <a:gd name="T37" fmla="*/ 1198 h 1639"/>
              <a:gd name="T38" fmla="*/ 1156 w 1639"/>
              <a:gd name="T39" fmla="*/ 867 h 1639"/>
              <a:gd name="T40" fmla="*/ 1302 w 1639"/>
              <a:gd name="T41" fmla="*/ 705 h 1639"/>
              <a:gd name="T42" fmla="*/ 1447 w 1639"/>
              <a:gd name="T43" fmla="*/ 483 h 1639"/>
              <a:gd name="T44" fmla="*/ 1447 w 1639"/>
              <a:gd name="T45" fmla="*/ 675 h 1639"/>
              <a:gd name="T46" fmla="*/ 1447 w 1639"/>
              <a:gd name="T47" fmla="*/ 483 h 1639"/>
              <a:gd name="T48" fmla="*/ 96 w 1639"/>
              <a:gd name="T49" fmla="*/ 627 h 1639"/>
              <a:gd name="T50" fmla="*/ 384 w 1639"/>
              <a:gd name="T51" fmla="*/ 627 h 1639"/>
              <a:gd name="T52" fmla="*/ 484 w 1639"/>
              <a:gd name="T53" fmla="*/ 1543 h 1639"/>
              <a:gd name="T54" fmla="*/ 484 w 1639"/>
              <a:gd name="T55" fmla="*/ 1351 h 1639"/>
              <a:gd name="T56" fmla="*/ 537 w 1639"/>
              <a:gd name="T57" fmla="*/ 1367 h 1639"/>
              <a:gd name="T58" fmla="*/ 580 w 1639"/>
              <a:gd name="T59" fmla="*/ 1447 h 1639"/>
              <a:gd name="T60" fmla="*/ 772 w 1639"/>
              <a:gd name="T61" fmla="*/ 192 h 1639"/>
              <a:gd name="T62" fmla="*/ 964 w 1639"/>
              <a:gd name="T63" fmla="*/ 192 h 1639"/>
              <a:gd name="T64" fmla="*/ 772 w 1639"/>
              <a:gd name="T65" fmla="*/ 192 h 1639"/>
              <a:gd name="T66" fmla="*/ 1003 w 1639"/>
              <a:gd name="T67" fmla="*/ 1003 h 1639"/>
              <a:gd name="T68" fmla="*/ 868 w 1639"/>
              <a:gd name="T69" fmla="*/ 1059 h 1639"/>
              <a:gd name="T70" fmla="*/ 761 w 1639"/>
              <a:gd name="T71" fmla="*/ 1027 h 1639"/>
              <a:gd name="T72" fmla="*/ 676 w 1639"/>
              <a:gd name="T73" fmla="*/ 867 h 1639"/>
              <a:gd name="T74" fmla="*/ 1060 w 1639"/>
              <a:gd name="T75" fmla="*/ 867 h 1639"/>
              <a:gd name="T76" fmla="*/ 1399 w 1639"/>
              <a:gd name="T77" fmla="*/ 1255 h 1639"/>
              <a:gd name="T78" fmla="*/ 1399 w 1639"/>
              <a:gd name="T79" fmla="*/ 1543 h 1639"/>
              <a:gd name="T80" fmla="*/ 1399 w 1639"/>
              <a:gd name="T81" fmla="*/ 1255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39" h="1639">
                <a:moveTo>
                  <a:pt x="1447" y="771"/>
                </a:moveTo>
                <a:cubicBezTo>
                  <a:pt x="1553" y="771"/>
                  <a:pt x="1639" y="685"/>
                  <a:pt x="1639" y="579"/>
                </a:cubicBezTo>
                <a:cubicBezTo>
                  <a:pt x="1639" y="474"/>
                  <a:pt x="1553" y="387"/>
                  <a:pt x="1447" y="387"/>
                </a:cubicBezTo>
                <a:cubicBezTo>
                  <a:pt x="1341" y="387"/>
                  <a:pt x="1255" y="474"/>
                  <a:pt x="1255" y="579"/>
                </a:cubicBezTo>
                <a:cubicBezTo>
                  <a:pt x="1255" y="593"/>
                  <a:pt x="1256" y="606"/>
                  <a:pt x="1259" y="619"/>
                </a:cubicBezTo>
                <a:cubicBezTo>
                  <a:pt x="1100" y="698"/>
                  <a:pt x="1100" y="698"/>
                  <a:pt x="1100" y="698"/>
                </a:cubicBezTo>
                <a:cubicBezTo>
                  <a:pt x="1057" y="638"/>
                  <a:pt x="991" y="596"/>
                  <a:pt x="916" y="583"/>
                </a:cubicBezTo>
                <a:cubicBezTo>
                  <a:pt x="916" y="378"/>
                  <a:pt x="916" y="378"/>
                  <a:pt x="916" y="378"/>
                </a:cubicBezTo>
                <a:cubicBezTo>
                  <a:pt x="998" y="357"/>
                  <a:pt x="1060" y="282"/>
                  <a:pt x="1060" y="192"/>
                </a:cubicBezTo>
                <a:cubicBezTo>
                  <a:pt x="1060" y="86"/>
                  <a:pt x="973" y="0"/>
                  <a:pt x="868" y="0"/>
                </a:cubicBezTo>
                <a:cubicBezTo>
                  <a:pt x="762" y="0"/>
                  <a:pt x="676" y="86"/>
                  <a:pt x="676" y="192"/>
                </a:cubicBezTo>
                <a:cubicBezTo>
                  <a:pt x="676" y="282"/>
                  <a:pt x="737" y="357"/>
                  <a:pt x="820" y="378"/>
                </a:cubicBezTo>
                <a:cubicBezTo>
                  <a:pt x="820" y="583"/>
                  <a:pt x="820" y="583"/>
                  <a:pt x="820" y="583"/>
                </a:cubicBezTo>
                <a:cubicBezTo>
                  <a:pt x="735" y="598"/>
                  <a:pt x="662" y="649"/>
                  <a:pt x="620" y="721"/>
                </a:cubicBezTo>
                <a:cubicBezTo>
                  <a:pt x="477" y="667"/>
                  <a:pt x="477" y="667"/>
                  <a:pt x="477" y="667"/>
                </a:cubicBezTo>
                <a:cubicBezTo>
                  <a:pt x="479" y="654"/>
                  <a:pt x="480" y="641"/>
                  <a:pt x="480" y="627"/>
                </a:cubicBezTo>
                <a:cubicBezTo>
                  <a:pt x="480" y="495"/>
                  <a:pt x="373" y="387"/>
                  <a:pt x="240" y="387"/>
                </a:cubicBezTo>
                <a:cubicBezTo>
                  <a:pt x="108" y="387"/>
                  <a:pt x="0" y="495"/>
                  <a:pt x="0" y="627"/>
                </a:cubicBezTo>
                <a:cubicBezTo>
                  <a:pt x="0" y="760"/>
                  <a:pt x="108" y="867"/>
                  <a:pt x="240" y="867"/>
                </a:cubicBezTo>
                <a:cubicBezTo>
                  <a:pt x="325" y="867"/>
                  <a:pt x="400" y="823"/>
                  <a:pt x="443" y="756"/>
                </a:cubicBezTo>
                <a:cubicBezTo>
                  <a:pt x="585" y="810"/>
                  <a:pt x="585" y="810"/>
                  <a:pt x="585" y="810"/>
                </a:cubicBezTo>
                <a:cubicBezTo>
                  <a:pt x="582" y="829"/>
                  <a:pt x="580" y="848"/>
                  <a:pt x="580" y="867"/>
                </a:cubicBezTo>
                <a:cubicBezTo>
                  <a:pt x="580" y="950"/>
                  <a:pt x="614" y="1025"/>
                  <a:pt x="670" y="1077"/>
                </a:cubicBezTo>
                <a:cubicBezTo>
                  <a:pt x="546" y="1265"/>
                  <a:pt x="546" y="1265"/>
                  <a:pt x="546" y="1265"/>
                </a:cubicBezTo>
                <a:cubicBezTo>
                  <a:pt x="527" y="1258"/>
                  <a:pt x="506" y="1255"/>
                  <a:pt x="484" y="1255"/>
                </a:cubicBezTo>
                <a:cubicBezTo>
                  <a:pt x="378" y="1255"/>
                  <a:pt x="292" y="1341"/>
                  <a:pt x="292" y="1447"/>
                </a:cubicBezTo>
                <a:cubicBezTo>
                  <a:pt x="292" y="1552"/>
                  <a:pt x="378" y="1639"/>
                  <a:pt x="484" y="1639"/>
                </a:cubicBezTo>
                <a:cubicBezTo>
                  <a:pt x="589" y="1639"/>
                  <a:pt x="676" y="1552"/>
                  <a:pt x="676" y="1447"/>
                </a:cubicBezTo>
                <a:cubicBezTo>
                  <a:pt x="676" y="1397"/>
                  <a:pt x="657" y="1352"/>
                  <a:pt x="626" y="1318"/>
                </a:cubicBezTo>
                <a:cubicBezTo>
                  <a:pt x="750" y="1130"/>
                  <a:pt x="750" y="1130"/>
                  <a:pt x="750" y="1130"/>
                </a:cubicBezTo>
                <a:cubicBezTo>
                  <a:pt x="786" y="1146"/>
                  <a:pt x="826" y="1155"/>
                  <a:pt x="868" y="1155"/>
                </a:cubicBezTo>
                <a:cubicBezTo>
                  <a:pt x="930" y="1155"/>
                  <a:pt x="987" y="1136"/>
                  <a:pt x="1034" y="1102"/>
                </a:cubicBezTo>
                <a:cubicBezTo>
                  <a:pt x="1199" y="1266"/>
                  <a:pt x="1199" y="1266"/>
                  <a:pt x="1199" y="1266"/>
                </a:cubicBezTo>
                <a:cubicBezTo>
                  <a:pt x="1173" y="1304"/>
                  <a:pt x="1159" y="1350"/>
                  <a:pt x="1159" y="1399"/>
                </a:cubicBezTo>
                <a:cubicBezTo>
                  <a:pt x="1159" y="1531"/>
                  <a:pt x="1266" y="1639"/>
                  <a:pt x="1399" y="1639"/>
                </a:cubicBezTo>
                <a:cubicBezTo>
                  <a:pt x="1531" y="1639"/>
                  <a:pt x="1639" y="1531"/>
                  <a:pt x="1639" y="1399"/>
                </a:cubicBezTo>
                <a:cubicBezTo>
                  <a:pt x="1639" y="1266"/>
                  <a:pt x="1531" y="1159"/>
                  <a:pt x="1399" y="1159"/>
                </a:cubicBezTo>
                <a:cubicBezTo>
                  <a:pt x="1350" y="1159"/>
                  <a:pt x="1304" y="1173"/>
                  <a:pt x="1266" y="1198"/>
                </a:cubicBezTo>
                <a:cubicBezTo>
                  <a:pt x="1102" y="1034"/>
                  <a:pt x="1102" y="1034"/>
                  <a:pt x="1102" y="1034"/>
                </a:cubicBezTo>
                <a:cubicBezTo>
                  <a:pt x="1136" y="987"/>
                  <a:pt x="1156" y="930"/>
                  <a:pt x="1156" y="867"/>
                </a:cubicBezTo>
                <a:cubicBezTo>
                  <a:pt x="1156" y="838"/>
                  <a:pt x="1151" y="810"/>
                  <a:pt x="1143" y="784"/>
                </a:cubicBezTo>
                <a:cubicBezTo>
                  <a:pt x="1302" y="705"/>
                  <a:pt x="1302" y="705"/>
                  <a:pt x="1302" y="705"/>
                </a:cubicBezTo>
                <a:cubicBezTo>
                  <a:pt x="1337" y="746"/>
                  <a:pt x="1389" y="771"/>
                  <a:pt x="1447" y="771"/>
                </a:cubicBezTo>
                <a:close/>
                <a:moveTo>
                  <a:pt x="1447" y="483"/>
                </a:moveTo>
                <a:cubicBezTo>
                  <a:pt x="1500" y="483"/>
                  <a:pt x="1543" y="526"/>
                  <a:pt x="1543" y="579"/>
                </a:cubicBezTo>
                <a:cubicBezTo>
                  <a:pt x="1543" y="632"/>
                  <a:pt x="1500" y="675"/>
                  <a:pt x="1447" y="675"/>
                </a:cubicBezTo>
                <a:cubicBezTo>
                  <a:pt x="1394" y="675"/>
                  <a:pt x="1351" y="632"/>
                  <a:pt x="1351" y="579"/>
                </a:cubicBezTo>
                <a:cubicBezTo>
                  <a:pt x="1351" y="526"/>
                  <a:pt x="1394" y="483"/>
                  <a:pt x="1447" y="483"/>
                </a:cubicBezTo>
                <a:close/>
                <a:moveTo>
                  <a:pt x="240" y="771"/>
                </a:moveTo>
                <a:cubicBezTo>
                  <a:pt x="161" y="771"/>
                  <a:pt x="96" y="707"/>
                  <a:pt x="96" y="627"/>
                </a:cubicBezTo>
                <a:cubicBezTo>
                  <a:pt x="96" y="548"/>
                  <a:pt x="161" y="483"/>
                  <a:pt x="240" y="483"/>
                </a:cubicBezTo>
                <a:cubicBezTo>
                  <a:pt x="320" y="483"/>
                  <a:pt x="384" y="548"/>
                  <a:pt x="384" y="627"/>
                </a:cubicBezTo>
                <a:cubicBezTo>
                  <a:pt x="384" y="707"/>
                  <a:pt x="320" y="771"/>
                  <a:pt x="240" y="771"/>
                </a:cubicBezTo>
                <a:close/>
                <a:moveTo>
                  <a:pt x="484" y="1543"/>
                </a:moveTo>
                <a:cubicBezTo>
                  <a:pt x="431" y="1543"/>
                  <a:pt x="388" y="1500"/>
                  <a:pt x="388" y="1447"/>
                </a:cubicBezTo>
                <a:cubicBezTo>
                  <a:pt x="388" y="1394"/>
                  <a:pt x="431" y="1351"/>
                  <a:pt x="484" y="1351"/>
                </a:cubicBezTo>
                <a:cubicBezTo>
                  <a:pt x="503" y="1351"/>
                  <a:pt x="522" y="1357"/>
                  <a:pt x="537" y="1367"/>
                </a:cubicBezTo>
                <a:cubicBezTo>
                  <a:pt x="537" y="1367"/>
                  <a:pt x="537" y="1367"/>
                  <a:pt x="537" y="1367"/>
                </a:cubicBezTo>
                <a:cubicBezTo>
                  <a:pt x="537" y="1367"/>
                  <a:pt x="537" y="1367"/>
                  <a:pt x="537" y="1367"/>
                </a:cubicBezTo>
                <a:cubicBezTo>
                  <a:pt x="563" y="1384"/>
                  <a:pt x="580" y="1414"/>
                  <a:pt x="580" y="1447"/>
                </a:cubicBezTo>
                <a:cubicBezTo>
                  <a:pt x="580" y="1500"/>
                  <a:pt x="536" y="1543"/>
                  <a:pt x="484" y="1543"/>
                </a:cubicBezTo>
                <a:close/>
                <a:moveTo>
                  <a:pt x="772" y="192"/>
                </a:moveTo>
                <a:cubicBezTo>
                  <a:pt x="772" y="139"/>
                  <a:pt x="815" y="96"/>
                  <a:pt x="868" y="96"/>
                </a:cubicBezTo>
                <a:cubicBezTo>
                  <a:pt x="920" y="96"/>
                  <a:pt x="964" y="139"/>
                  <a:pt x="964" y="192"/>
                </a:cubicBezTo>
                <a:cubicBezTo>
                  <a:pt x="964" y="245"/>
                  <a:pt x="920" y="288"/>
                  <a:pt x="868" y="288"/>
                </a:cubicBezTo>
                <a:cubicBezTo>
                  <a:pt x="815" y="288"/>
                  <a:pt x="772" y="245"/>
                  <a:pt x="772" y="192"/>
                </a:cubicBezTo>
                <a:close/>
                <a:moveTo>
                  <a:pt x="1004" y="1003"/>
                </a:moveTo>
                <a:cubicBezTo>
                  <a:pt x="1003" y="1003"/>
                  <a:pt x="1003" y="1003"/>
                  <a:pt x="1003" y="1003"/>
                </a:cubicBezTo>
                <a:cubicBezTo>
                  <a:pt x="1003" y="1003"/>
                  <a:pt x="1003" y="1003"/>
                  <a:pt x="1003" y="1003"/>
                </a:cubicBezTo>
                <a:cubicBezTo>
                  <a:pt x="968" y="1038"/>
                  <a:pt x="920" y="1059"/>
                  <a:pt x="868" y="1059"/>
                </a:cubicBezTo>
                <a:cubicBezTo>
                  <a:pt x="828" y="1059"/>
                  <a:pt x="791" y="1047"/>
                  <a:pt x="761" y="1027"/>
                </a:cubicBezTo>
                <a:cubicBezTo>
                  <a:pt x="761" y="1027"/>
                  <a:pt x="761" y="1027"/>
                  <a:pt x="761" y="1027"/>
                </a:cubicBezTo>
                <a:cubicBezTo>
                  <a:pt x="761" y="1027"/>
                  <a:pt x="761" y="1027"/>
                  <a:pt x="761" y="1027"/>
                </a:cubicBezTo>
                <a:cubicBezTo>
                  <a:pt x="709" y="992"/>
                  <a:pt x="676" y="934"/>
                  <a:pt x="676" y="867"/>
                </a:cubicBezTo>
                <a:cubicBezTo>
                  <a:pt x="676" y="762"/>
                  <a:pt x="762" y="675"/>
                  <a:pt x="868" y="675"/>
                </a:cubicBezTo>
                <a:cubicBezTo>
                  <a:pt x="973" y="675"/>
                  <a:pt x="1060" y="762"/>
                  <a:pt x="1060" y="867"/>
                </a:cubicBezTo>
                <a:cubicBezTo>
                  <a:pt x="1060" y="920"/>
                  <a:pt x="1038" y="968"/>
                  <a:pt x="1004" y="1003"/>
                </a:cubicBezTo>
                <a:close/>
                <a:moveTo>
                  <a:pt x="1399" y="1255"/>
                </a:moveTo>
                <a:cubicBezTo>
                  <a:pt x="1478" y="1255"/>
                  <a:pt x="1543" y="1319"/>
                  <a:pt x="1543" y="1399"/>
                </a:cubicBezTo>
                <a:cubicBezTo>
                  <a:pt x="1543" y="1478"/>
                  <a:pt x="1478" y="1543"/>
                  <a:pt x="1399" y="1543"/>
                </a:cubicBezTo>
                <a:cubicBezTo>
                  <a:pt x="1319" y="1543"/>
                  <a:pt x="1255" y="1478"/>
                  <a:pt x="1255" y="1399"/>
                </a:cubicBezTo>
                <a:cubicBezTo>
                  <a:pt x="1255" y="1319"/>
                  <a:pt x="1319" y="1255"/>
                  <a:pt x="1399" y="1255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8" name="Freeform 35"/>
          <p:cNvSpPr>
            <a:spLocks noEditPoints="1"/>
          </p:cNvSpPr>
          <p:nvPr/>
        </p:nvSpPr>
        <p:spPr bwMode="auto">
          <a:xfrm>
            <a:off x="8883693" y="4573849"/>
            <a:ext cx="392827" cy="346163"/>
          </a:xfrm>
          <a:custGeom>
            <a:avLst/>
            <a:gdLst>
              <a:gd name="T0" fmla="*/ 480 w 1639"/>
              <a:gd name="T1" fmla="*/ 864 h 1445"/>
              <a:gd name="T2" fmla="*/ 240 w 1639"/>
              <a:gd name="T3" fmla="*/ 1152 h 1445"/>
              <a:gd name="T4" fmla="*/ 416 w 1639"/>
              <a:gd name="T5" fmla="*/ 1248 h 1445"/>
              <a:gd name="T6" fmla="*/ 206 w 1639"/>
              <a:gd name="T7" fmla="*/ 1426 h 1445"/>
              <a:gd name="T8" fmla="*/ 416 w 1639"/>
              <a:gd name="T9" fmla="*/ 1344 h 1445"/>
              <a:gd name="T10" fmla="*/ 528 w 1639"/>
              <a:gd name="T11" fmla="*/ 1440 h 1445"/>
              <a:gd name="T12" fmla="*/ 641 w 1639"/>
              <a:gd name="T13" fmla="*/ 1344 h 1445"/>
              <a:gd name="T14" fmla="*/ 816 w 1639"/>
              <a:gd name="T15" fmla="*/ 1440 h 1445"/>
              <a:gd name="T16" fmla="*/ 810 w 1639"/>
              <a:gd name="T17" fmla="*/ 1318 h 1445"/>
              <a:gd name="T18" fmla="*/ 576 w 1639"/>
              <a:gd name="T19" fmla="*/ 1152 h 1445"/>
              <a:gd name="T20" fmla="*/ 624 w 1639"/>
              <a:gd name="T21" fmla="*/ 864 h 1445"/>
              <a:gd name="T22" fmla="*/ 693 w 1639"/>
              <a:gd name="T23" fmla="*/ 768 h 1445"/>
              <a:gd name="T24" fmla="*/ 967 w 1639"/>
              <a:gd name="T25" fmla="*/ 1392 h 1445"/>
              <a:gd name="T26" fmla="*/ 1639 w 1639"/>
              <a:gd name="T27" fmla="*/ 1392 h 1445"/>
              <a:gd name="T28" fmla="*/ 1543 w 1639"/>
              <a:gd name="T29" fmla="*/ 240 h 1445"/>
              <a:gd name="T30" fmla="*/ 1447 w 1639"/>
              <a:gd name="T31" fmla="*/ 48 h 1445"/>
              <a:gd name="T32" fmla="*/ 1063 w 1639"/>
              <a:gd name="T33" fmla="*/ 48 h 1445"/>
              <a:gd name="T34" fmla="*/ 899 w 1639"/>
              <a:gd name="T35" fmla="*/ 297 h 1445"/>
              <a:gd name="T36" fmla="*/ 390 w 1639"/>
              <a:gd name="T37" fmla="*/ 0 h 1445"/>
              <a:gd name="T38" fmla="*/ 173 w 1639"/>
              <a:gd name="T39" fmla="*/ 384 h 1445"/>
              <a:gd name="T40" fmla="*/ 0 w 1639"/>
              <a:gd name="T41" fmla="*/ 1392 h 1445"/>
              <a:gd name="T42" fmla="*/ 96 w 1639"/>
              <a:gd name="T43" fmla="*/ 672 h 1445"/>
              <a:gd name="T44" fmla="*/ 480 w 1639"/>
              <a:gd name="T45" fmla="*/ 1056 h 1445"/>
              <a:gd name="T46" fmla="*/ 480 w 1639"/>
              <a:gd name="T47" fmla="*/ 960 h 1445"/>
              <a:gd name="T48" fmla="*/ 1063 w 1639"/>
              <a:gd name="T49" fmla="*/ 1344 h 1445"/>
              <a:gd name="T50" fmla="*/ 1543 w 1639"/>
              <a:gd name="T51" fmla="*/ 1344 h 1445"/>
              <a:gd name="T52" fmla="*/ 1063 w 1639"/>
              <a:gd name="T53" fmla="*/ 672 h 1445"/>
              <a:gd name="T54" fmla="*/ 1159 w 1639"/>
              <a:gd name="T55" fmla="*/ 96 h 1445"/>
              <a:gd name="T56" fmla="*/ 1159 w 1639"/>
              <a:gd name="T57" fmla="*/ 192 h 1445"/>
              <a:gd name="T58" fmla="*/ 1447 w 1639"/>
              <a:gd name="T59" fmla="*/ 288 h 1445"/>
              <a:gd name="T60" fmla="*/ 1159 w 1639"/>
              <a:gd name="T61" fmla="*/ 288 h 1445"/>
              <a:gd name="T62" fmla="*/ 1543 w 1639"/>
              <a:gd name="T63" fmla="*/ 528 h 1445"/>
              <a:gd name="T64" fmla="*/ 866 w 1639"/>
              <a:gd name="T65" fmla="*/ 480 h 1445"/>
              <a:gd name="T66" fmla="*/ 576 w 1639"/>
              <a:gd name="T67" fmla="*/ 1056 h 1445"/>
              <a:gd name="T68" fmla="*/ 277 w 1639"/>
              <a:gd name="T69" fmla="*/ 151 h 1445"/>
              <a:gd name="T70" fmla="*/ 780 w 1639"/>
              <a:gd name="T71" fmla="*/ 151 h 1445"/>
              <a:gd name="T72" fmla="*/ 739 w 1639"/>
              <a:gd name="T73" fmla="*/ 637 h 1445"/>
              <a:gd name="T74" fmla="*/ 317 w 1639"/>
              <a:gd name="T75" fmla="*/ 637 h 1445"/>
              <a:gd name="T76" fmla="*/ 277 w 1639"/>
              <a:gd name="T77" fmla="*/ 151 h 1445"/>
              <a:gd name="T78" fmla="*/ 144 w 1639"/>
              <a:gd name="T79" fmla="*/ 480 h 1445"/>
              <a:gd name="T80" fmla="*/ 96 w 1639"/>
              <a:gd name="T81" fmla="*/ 576 h 1445"/>
              <a:gd name="T82" fmla="*/ 1399 w 1639"/>
              <a:gd name="T83" fmla="*/ 768 h 1445"/>
              <a:gd name="T84" fmla="*/ 1207 w 1639"/>
              <a:gd name="T85" fmla="*/ 864 h 1445"/>
              <a:gd name="T86" fmla="*/ 1207 w 1639"/>
              <a:gd name="T87" fmla="*/ 1152 h 1445"/>
              <a:gd name="T88" fmla="*/ 1399 w 1639"/>
              <a:gd name="T89" fmla="*/ 1248 h 1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39" h="1445">
                <a:moveTo>
                  <a:pt x="363" y="768"/>
                </a:moveTo>
                <a:cubicBezTo>
                  <a:pt x="480" y="768"/>
                  <a:pt x="480" y="768"/>
                  <a:pt x="480" y="768"/>
                </a:cubicBezTo>
                <a:cubicBezTo>
                  <a:pt x="480" y="864"/>
                  <a:pt x="480" y="864"/>
                  <a:pt x="480" y="864"/>
                </a:cubicBezTo>
                <a:cubicBezTo>
                  <a:pt x="432" y="864"/>
                  <a:pt x="432" y="864"/>
                  <a:pt x="432" y="864"/>
                </a:cubicBezTo>
                <a:cubicBezTo>
                  <a:pt x="300" y="864"/>
                  <a:pt x="192" y="972"/>
                  <a:pt x="192" y="1104"/>
                </a:cubicBezTo>
                <a:cubicBezTo>
                  <a:pt x="192" y="1131"/>
                  <a:pt x="214" y="1152"/>
                  <a:pt x="240" y="1152"/>
                </a:cubicBezTo>
                <a:cubicBezTo>
                  <a:pt x="480" y="1152"/>
                  <a:pt x="480" y="1152"/>
                  <a:pt x="480" y="1152"/>
                </a:cubicBezTo>
                <a:cubicBezTo>
                  <a:pt x="480" y="1248"/>
                  <a:pt x="480" y="1248"/>
                  <a:pt x="480" y="1248"/>
                </a:cubicBezTo>
                <a:cubicBezTo>
                  <a:pt x="416" y="1248"/>
                  <a:pt x="416" y="1248"/>
                  <a:pt x="416" y="1248"/>
                </a:cubicBezTo>
                <a:cubicBezTo>
                  <a:pt x="352" y="1248"/>
                  <a:pt x="291" y="1273"/>
                  <a:pt x="246" y="1318"/>
                </a:cubicBezTo>
                <a:cubicBezTo>
                  <a:pt x="206" y="1358"/>
                  <a:pt x="206" y="1358"/>
                  <a:pt x="206" y="1358"/>
                </a:cubicBezTo>
                <a:cubicBezTo>
                  <a:pt x="187" y="1377"/>
                  <a:pt x="187" y="1407"/>
                  <a:pt x="206" y="1426"/>
                </a:cubicBezTo>
                <a:cubicBezTo>
                  <a:pt x="225" y="1445"/>
                  <a:pt x="255" y="1445"/>
                  <a:pt x="274" y="1426"/>
                </a:cubicBezTo>
                <a:cubicBezTo>
                  <a:pt x="314" y="1386"/>
                  <a:pt x="314" y="1386"/>
                  <a:pt x="314" y="1386"/>
                </a:cubicBezTo>
                <a:cubicBezTo>
                  <a:pt x="341" y="1359"/>
                  <a:pt x="377" y="1344"/>
                  <a:pt x="416" y="1344"/>
                </a:cubicBezTo>
                <a:cubicBezTo>
                  <a:pt x="480" y="1344"/>
                  <a:pt x="480" y="1344"/>
                  <a:pt x="480" y="1344"/>
                </a:cubicBezTo>
                <a:cubicBezTo>
                  <a:pt x="480" y="1392"/>
                  <a:pt x="480" y="1392"/>
                  <a:pt x="480" y="1392"/>
                </a:cubicBezTo>
                <a:cubicBezTo>
                  <a:pt x="480" y="1419"/>
                  <a:pt x="502" y="1440"/>
                  <a:pt x="528" y="1440"/>
                </a:cubicBezTo>
                <a:cubicBezTo>
                  <a:pt x="555" y="1440"/>
                  <a:pt x="576" y="1419"/>
                  <a:pt x="576" y="1392"/>
                </a:cubicBezTo>
                <a:cubicBezTo>
                  <a:pt x="576" y="1344"/>
                  <a:pt x="576" y="1344"/>
                  <a:pt x="576" y="1344"/>
                </a:cubicBezTo>
                <a:cubicBezTo>
                  <a:pt x="641" y="1344"/>
                  <a:pt x="641" y="1344"/>
                  <a:pt x="641" y="1344"/>
                </a:cubicBezTo>
                <a:cubicBezTo>
                  <a:pt x="679" y="1344"/>
                  <a:pt x="715" y="1359"/>
                  <a:pt x="742" y="1386"/>
                </a:cubicBezTo>
                <a:cubicBezTo>
                  <a:pt x="782" y="1426"/>
                  <a:pt x="782" y="1426"/>
                  <a:pt x="782" y="1426"/>
                </a:cubicBezTo>
                <a:cubicBezTo>
                  <a:pt x="792" y="1435"/>
                  <a:pt x="804" y="1440"/>
                  <a:pt x="816" y="1440"/>
                </a:cubicBezTo>
                <a:cubicBezTo>
                  <a:pt x="828" y="1440"/>
                  <a:pt x="841" y="1435"/>
                  <a:pt x="850" y="1426"/>
                </a:cubicBezTo>
                <a:cubicBezTo>
                  <a:pt x="869" y="1407"/>
                  <a:pt x="869" y="1377"/>
                  <a:pt x="850" y="1358"/>
                </a:cubicBezTo>
                <a:cubicBezTo>
                  <a:pt x="810" y="1318"/>
                  <a:pt x="810" y="1318"/>
                  <a:pt x="810" y="1318"/>
                </a:cubicBezTo>
                <a:cubicBezTo>
                  <a:pt x="765" y="1273"/>
                  <a:pt x="705" y="1248"/>
                  <a:pt x="641" y="1248"/>
                </a:cubicBezTo>
                <a:cubicBezTo>
                  <a:pt x="576" y="1248"/>
                  <a:pt x="576" y="1248"/>
                  <a:pt x="576" y="1248"/>
                </a:cubicBezTo>
                <a:cubicBezTo>
                  <a:pt x="576" y="1152"/>
                  <a:pt x="576" y="1152"/>
                  <a:pt x="576" y="1152"/>
                </a:cubicBezTo>
                <a:cubicBezTo>
                  <a:pt x="816" y="1152"/>
                  <a:pt x="816" y="1152"/>
                  <a:pt x="816" y="1152"/>
                </a:cubicBezTo>
                <a:cubicBezTo>
                  <a:pt x="843" y="1152"/>
                  <a:pt x="864" y="1131"/>
                  <a:pt x="864" y="1104"/>
                </a:cubicBezTo>
                <a:cubicBezTo>
                  <a:pt x="864" y="972"/>
                  <a:pt x="756" y="864"/>
                  <a:pt x="624" y="864"/>
                </a:cubicBezTo>
                <a:cubicBezTo>
                  <a:pt x="576" y="864"/>
                  <a:pt x="576" y="864"/>
                  <a:pt x="576" y="864"/>
                </a:cubicBezTo>
                <a:cubicBezTo>
                  <a:pt x="576" y="768"/>
                  <a:pt x="576" y="768"/>
                  <a:pt x="576" y="768"/>
                </a:cubicBezTo>
                <a:cubicBezTo>
                  <a:pt x="693" y="768"/>
                  <a:pt x="693" y="768"/>
                  <a:pt x="693" y="768"/>
                </a:cubicBezTo>
                <a:cubicBezTo>
                  <a:pt x="755" y="768"/>
                  <a:pt x="809" y="729"/>
                  <a:pt x="829" y="672"/>
                </a:cubicBezTo>
                <a:cubicBezTo>
                  <a:pt x="967" y="672"/>
                  <a:pt x="967" y="672"/>
                  <a:pt x="967" y="672"/>
                </a:cubicBezTo>
                <a:cubicBezTo>
                  <a:pt x="967" y="1392"/>
                  <a:pt x="967" y="1392"/>
                  <a:pt x="967" y="1392"/>
                </a:cubicBezTo>
                <a:cubicBezTo>
                  <a:pt x="967" y="1419"/>
                  <a:pt x="988" y="1440"/>
                  <a:pt x="1015" y="1440"/>
                </a:cubicBezTo>
                <a:cubicBezTo>
                  <a:pt x="1591" y="1440"/>
                  <a:pt x="1591" y="1440"/>
                  <a:pt x="1591" y="1440"/>
                </a:cubicBezTo>
                <a:cubicBezTo>
                  <a:pt x="1617" y="1440"/>
                  <a:pt x="1639" y="1419"/>
                  <a:pt x="1639" y="1392"/>
                </a:cubicBezTo>
                <a:cubicBezTo>
                  <a:pt x="1639" y="528"/>
                  <a:pt x="1639" y="528"/>
                  <a:pt x="1639" y="528"/>
                </a:cubicBezTo>
                <a:cubicBezTo>
                  <a:pt x="1639" y="465"/>
                  <a:pt x="1598" y="412"/>
                  <a:pt x="1543" y="392"/>
                </a:cubicBezTo>
                <a:cubicBezTo>
                  <a:pt x="1543" y="240"/>
                  <a:pt x="1543" y="240"/>
                  <a:pt x="1543" y="240"/>
                </a:cubicBezTo>
                <a:cubicBezTo>
                  <a:pt x="1543" y="213"/>
                  <a:pt x="1521" y="192"/>
                  <a:pt x="1495" y="192"/>
                </a:cubicBezTo>
                <a:cubicBezTo>
                  <a:pt x="1447" y="192"/>
                  <a:pt x="1447" y="192"/>
                  <a:pt x="1447" y="192"/>
                </a:cubicBezTo>
                <a:cubicBezTo>
                  <a:pt x="1447" y="48"/>
                  <a:pt x="1447" y="48"/>
                  <a:pt x="1447" y="48"/>
                </a:cubicBezTo>
                <a:cubicBezTo>
                  <a:pt x="1447" y="21"/>
                  <a:pt x="1425" y="0"/>
                  <a:pt x="1399" y="0"/>
                </a:cubicBezTo>
                <a:cubicBezTo>
                  <a:pt x="1111" y="0"/>
                  <a:pt x="1111" y="0"/>
                  <a:pt x="1111" y="0"/>
                </a:cubicBezTo>
                <a:cubicBezTo>
                  <a:pt x="1084" y="0"/>
                  <a:pt x="1063" y="21"/>
                  <a:pt x="1063" y="48"/>
                </a:cubicBezTo>
                <a:cubicBezTo>
                  <a:pt x="1063" y="384"/>
                  <a:pt x="1063" y="384"/>
                  <a:pt x="1063" y="384"/>
                </a:cubicBezTo>
                <a:cubicBezTo>
                  <a:pt x="883" y="384"/>
                  <a:pt x="883" y="384"/>
                  <a:pt x="883" y="384"/>
                </a:cubicBezTo>
                <a:cubicBezTo>
                  <a:pt x="899" y="297"/>
                  <a:pt x="899" y="297"/>
                  <a:pt x="899" y="297"/>
                </a:cubicBezTo>
                <a:cubicBezTo>
                  <a:pt x="917" y="225"/>
                  <a:pt x="901" y="151"/>
                  <a:pt x="855" y="92"/>
                </a:cubicBezTo>
                <a:cubicBezTo>
                  <a:pt x="810" y="34"/>
                  <a:pt x="741" y="0"/>
                  <a:pt x="666" y="0"/>
                </a:cubicBezTo>
                <a:cubicBezTo>
                  <a:pt x="390" y="0"/>
                  <a:pt x="390" y="0"/>
                  <a:pt x="390" y="0"/>
                </a:cubicBezTo>
                <a:cubicBezTo>
                  <a:pt x="316" y="0"/>
                  <a:pt x="247" y="34"/>
                  <a:pt x="201" y="92"/>
                </a:cubicBezTo>
                <a:cubicBezTo>
                  <a:pt x="155" y="151"/>
                  <a:pt x="139" y="225"/>
                  <a:pt x="157" y="297"/>
                </a:cubicBezTo>
                <a:cubicBezTo>
                  <a:pt x="173" y="384"/>
                  <a:pt x="173" y="384"/>
                  <a:pt x="173" y="384"/>
                </a:cubicBezTo>
                <a:cubicBezTo>
                  <a:pt x="144" y="384"/>
                  <a:pt x="144" y="384"/>
                  <a:pt x="144" y="384"/>
                </a:cubicBezTo>
                <a:cubicBezTo>
                  <a:pt x="65" y="384"/>
                  <a:pt x="0" y="449"/>
                  <a:pt x="0" y="528"/>
                </a:cubicBezTo>
                <a:cubicBezTo>
                  <a:pt x="0" y="1392"/>
                  <a:pt x="0" y="1392"/>
                  <a:pt x="0" y="1392"/>
                </a:cubicBezTo>
                <a:cubicBezTo>
                  <a:pt x="0" y="1419"/>
                  <a:pt x="22" y="1440"/>
                  <a:pt x="48" y="1440"/>
                </a:cubicBezTo>
                <a:cubicBezTo>
                  <a:pt x="75" y="1440"/>
                  <a:pt x="96" y="1419"/>
                  <a:pt x="96" y="1392"/>
                </a:cubicBezTo>
                <a:cubicBezTo>
                  <a:pt x="96" y="672"/>
                  <a:pt x="96" y="672"/>
                  <a:pt x="96" y="672"/>
                </a:cubicBezTo>
                <a:cubicBezTo>
                  <a:pt x="227" y="672"/>
                  <a:pt x="227" y="672"/>
                  <a:pt x="227" y="672"/>
                </a:cubicBezTo>
                <a:cubicBezTo>
                  <a:pt x="247" y="729"/>
                  <a:pt x="301" y="768"/>
                  <a:pt x="363" y="768"/>
                </a:cubicBezTo>
                <a:close/>
                <a:moveTo>
                  <a:pt x="480" y="1056"/>
                </a:moveTo>
                <a:cubicBezTo>
                  <a:pt x="296" y="1056"/>
                  <a:pt x="296" y="1056"/>
                  <a:pt x="296" y="1056"/>
                </a:cubicBezTo>
                <a:cubicBezTo>
                  <a:pt x="316" y="1000"/>
                  <a:pt x="370" y="960"/>
                  <a:pt x="432" y="960"/>
                </a:cubicBezTo>
                <a:cubicBezTo>
                  <a:pt x="480" y="960"/>
                  <a:pt x="480" y="960"/>
                  <a:pt x="480" y="960"/>
                </a:cubicBezTo>
                <a:lnTo>
                  <a:pt x="480" y="1056"/>
                </a:lnTo>
                <a:close/>
                <a:moveTo>
                  <a:pt x="1543" y="1344"/>
                </a:moveTo>
                <a:cubicBezTo>
                  <a:pt x="1063" y="1344"/>
                  <a:pt x="1063" y="1344"/>
                  <a:pt x="1063" y="1344"/>
                </a:cubicBezTo>
                <a:cubicBezTo>
                  <a:pt x="1063" y="1056"/>
                  <a:pt x="1063" y="1056"/>
                  <a:pt x="1063" y="1056"/>
                </a:cubicBezTo>
                <a:cubicBezTo>
                  <a:pt x="1543" y="1056"/>
                  <a:pt x="1543" y="1056"/>
                  <a:pt x="1543" y="1056"/>
                </a:cubicBezTo>
                <a:lnTo>
                  <a:pt x="1543" y="1344"/>
                </a:lnTo>
                <a:close/>
                <a:moveTo>
                  <a:pt x="1543" y="960"/>
                </a:moveTo>
                <a:cubicBezTo>
                  <a:pt x="1063" y="960"/>
                  <a:pt x="1063" y="960"/>
                  <a:pt x="1063" y="960"/>
                </a:cubicBezTo>
                <a:cubicBezTo>
                  <a:pt x="1063" y="672"/>
                  <a:pt x="1063" y="672"/>
                  <a:pt x="1063" y="672"/>
                </a:cubicBezTo>
                <a:cubicBezTo>
                  <a:pt x="1543" y="672"/>
                  <a:pt x="1543" y="672"/>
                  <a:pt x="1543" y="672"/>
                </a:cubicBezTo>
                <a:lnTo>
                  <a:pt x="1543" y="960"/>
                </a:lnTo>
                <a:close/>
                <a:moveTo>
                  <a:pt x="1159" y="96"/>
                </a:moveTo>
                <a:cubicBezTo>
                  <a:pt x="1351" y="96"/>
                  <a:pt x="1351" y="96"/>
                  <a:pt x="1351" y="96"/>
                </a:cubicBezTo>
                <a:cubicBezTo>
                  <a:pt x="1351" y="192"/>
                  <a:pt x="1351" y="192"/>
                  <a:pt x="1351" y="192"/>
                </a:cubicBezTo>
                <a:cubicBezTo>
                  <a:pt x="1159" y="192"/>
                  <a:pt x="1159" y="192"/>
                  <a:pt x="1159" y="192"/>
                </a:cubicBezTo>
                <a:lnTo>
                  <a:pt x="1159" y="96"/>
                </a:lnTo>
                <a:close/>
                <a:moveTo>
                  <a:pt x="1159" y="288"/>
                </a:moveTo>
                <a:cubicBezTo>
                  <a:pt x="1447" y="288"/>
                  <a:pt x="1447" y="288"/>
                  <a:pt x="1447" y="288"/>
                </a:cubicBezTo>
                <a:cubicBezTo>
                  <a:pt x="1447" y="384"/>
                  <a:pt x="1447" y="384"/>
                  <a:pt x="1447" y="384"/>
                </a:cubicBezTo>
                <a:cubicBezTo>
                  <a:pt x="1159" y="384"/>
                  <a:pt x="1159" y="384"/>
                  <a:pt x="1159" y="384"/>
                </a:cubicBezTo>
                <a:lnTo>
                  <a:pt x="1159" y="288"/>
                </a:lnTo>
                <a:close/>
                <a:moveTo>
                  <a:pt x="866" y="480"/>
                </a:moveTo>
                <a:cubicBezTo>
                  <a:pt x="1495" y="480"/>
                  <a:pt x="1495" y="480"/>
                  <a:pt x="1495" y="480"/>
                </a:cubicBezTo>
                <a:cubicBezTo>
                  <a:pt x="1521" y="480"/>
                  <a:pt x="1543" y="502"/>
                  <a:pt x="1543" y="528"/>
                </a:cubicBezTo>
                <a:cubicBezTo>
                  <a:pt x="1543" y="576"/>
                  <a:pt x="1543" y="576"/>
                  <a:pt x="1543" y="576"/>
                </a:cubicBezTo>
                <a:cubicBezTo>
                  <a:pt x="848" y="576"/>
                  <a:pt x="848" y="576"/>
                  <a:pt x="848" y="576"/>
                </a:cubicBezTo>
                <a:lnTo>
                  <a:pt x="866" y="480"/>
                </a:lnTo>
                <a:close/>
                <a:moveTo>
                  <a:pt x="624" y="960"/>
                </a:moveTo>
                <a:cubicBezTo>
                  <a:pt x="687" y="960"/>
                  <a:pt x="740" y="1000"/>
                  <a:pt x="760" y="1056"/>
                </a:cubicBezTo>
                <a:cubicBezTo>
                  <a:pt x="576" y="1056"/>
                  <a:pt x="576" y="1056"/>
                  <a:pt x="576" y="1056"/>
                </a:cubicBezTo>
                <a:cubicBezTo>
                  <a:pt x="576" y="960"/>
                  <a:pt x="576" y="960"/>
                  <a:pt x="576" y="960"/>
                </a:cubicBezTo>
                <a:lnTo>
                  <a:pt x="624" y="960"/>
                </a:lnTo>
                <a:close/>
                <a:moveTo>
                  <a:pt x="277" y="151"/>
                </a:moveTo>
                <a:cubicBezTo>
                  <a:pt x="304" y="116"/>
                  <a:pt x="345" y="96"/>
                  <a:pt x="390" y="96"/>
                </a:cubicBezTo>
                <a:cubicBezTo>
                  <a:pt x="666" y="96"/>
                  <a:pt x="666" y="96"/>
                  <a:pt x="666" y="96"/>
                </a:cubicBezTo>
                <a:cubicBezTo>
                  <a:pt x="711" y="96"/>
                  <a:pt x="752" y="116"/>
                  <a:pt x="780" y="151"/>
                </a:cubicBezTo>
                <a:cubicBezTo>
                  <a:pt x="807" y="187"/>
                  <a:pt x="817" y="232"/>
                  <a:pt x="806" y="275"/>
                </a:cubicBezTo>
                <a:cubicBezTo>
                  <a:pt x="806" y="276"/>
                  <a:pt x="805" y="277"/>
                  <a:pt x="805" y="278"/>
                </a:cubicBezTo>
                <a:cubicBezTo>
                  <a:pt x="739" y="637"/>
                  <a:pt x="739" y="637"/>
                  <a:pt x="739" y="637"/>
                </a:cubicBezTo>
                <a:cubicBezTo>
                  <a:pt x="734" y="658"/>
                  <a:pt x="715" y="672"/>
                  <a:pt x="693" y="672"/>
                </a:cubicBezTo>
                <a:cubicBezTo>
                  <a:pt x="363" y="672"/>
                  <a:pt x="363" y="672"/>
                  <a:pt x="363" y="672"/>
                </a:cubicBezTo>
                <a:cubicBezTo>
                  <a:pt x="341" y="672"/>
                  <a:pt x="323" y="658"/>
                  <a:pt x="317" y="637"/>
                </a:cubicBezTo>
                <a:cubicBezTo>
                  <a:pt x="251" y="278"/>
                  <a:pt x="251" y="278"/>
                  <a:pt x="251" y="278"/>
                </a:cubicBezTo>
                <a:cubicBezTo>
                  <a:pt x="251" y="277"/>
                  <a:pt x="251" y="276"/>
                  <a:pt x="250" y="275"/>
                </a:cubicBezTo>
                <a:cubicBezTo>
                  <a:pt x="240" y="232"/>
                  <a:pt x="249" y="187"/>
                  <a:pt x="277" y="151"/>
                </a:cubicBezTo>
                <a:close/>
                <a:moveTo>
                  <a:pt x="96" y="576"/>
                </a:moveTo>
                <a:cubicBezTo>
                  <a:pt x="96" y="528"/>
                  <a:pt x="96" y="528"/>
                  <a:pt x="96" y="528"/>
                </a:cubicBezTo>
                <a:cubicBezTo>
                  <a:pt x="96" y="502"/>
                  <a:pt x="118" y="480"/>
                  <a:pt x="144" y="480"/>
                </a:cubicBezTo>
                <a:cubicBezTo>
                  <a:pt x="190" y="480"/>
                  <a:pt x="190" y="480"/>
                  <a:pt x="190" y="480"/>
                </a:cubicBezTo>
                <a:cubicBezTo>
                  <a:pt x="208" y="576"/>
                  <a:pt x="208" y="576"/>
                  <a:pt x="208" y="576"/>
                </a:cubicBezTo>
                <a:lnTo>
                  <a:pt x="96" y="576"/>
                </a:lnTo>
                <a:close/>
                <a:moveTo>
                  <a:pt x="1159" y="816"/>
                </a:moveTo>
                <a:cubicBezTo>
                  <a:pt x="1159" y="789"/>
                  <a:pt x="1180" y="768"/>
                  <a:pt x="1207" y="768"/>
                </a:cubicBezTo>
                <a:cubicBezTo>
                  <a:pt x="1399" y="768"/>
                  <a:pt x="1399" y="768"/>
                  <a:pt x="1399" y="768"/>
                </a:cubicBezTo>
                <a:cubicBezTo>
                  <a:pt x="1425" y="768"/>
                  <a:pt x="1447" y="789"/>
                  <a:pt x="1447" y="816"/>
                </a:cubicBezTo>
                <a:cubicBezTo>
                  <a:pt x="1447" y="843"/>
                  <a:pt x="1425" y="864"/>
                  <a:pt x="1399" y="864"/>
                </a:cubicBezTo>
                <a:cubicBezTo>
                  <a:pt x="1207" y="864"/>
                  <a:pt x="1207" y="864"/>
                  <a:pt x="1207" y="864"/>
                </a:cubicBezTo>
                <a:cubicBezTo>
                  <a:pt x="1180" y="864"/>
                  <a:pt x="1159" y="843"/>
                  <a:pt x="1159" y="816"/>
                </a:cubicBezTo>
                <a:close/>
                <a:moveTo>
                  <a:pt x="1159" y="1200"/>
                </a:moveTo>
                <a:cubicBezTo>
                  <a:pt x="1159" y="1173"/>
                  <a:pt x="1180" y="1152"/>
                  <a:pt x="1207" y="1152"/>
                </a:cubicBezTo>
                <a:cubicBezTo>
                  <a:pt x="1399" y="1152"/>
                  <a:pt x="1399" y="1152"/>
                  <a:pt x="1399" y="1152"/>
                </a:cubicBezTo>
                <a:cubicBezTo>
                  <a:pt x="1425" y="1152"/>
                  <a:pt x="1447" y="1173"/>
                  <a:pt x="1447" y="1200"/>
                </a:cubicBezTo>
                <a:cubicBezTo>
                  <a:pt x="1447" y="1227"/>
                  <a:pt x="1425" y="1248"/>
                  <a:pt x="1399" y="1248"/>
                </a:cubicBezTo>
                <a:cubicBezTo>
                  <a:pt x="1207" y="1248"/>
                  <a:pt x="1207" y="1248"/>
                  <a:pt x="1207" y="1248"/>
                </a:cubicBezTo>
                <a:cubicBezTo>
                  <a:pt x="1180" y="1248"/>
                  <a:pt x="1159" y="1227"/>
                  <a:pt x="1159" y="120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39" name="Freeform 9"/>
          <p:cNvSpPr>
            <a:spLocks noEditPoints="1"/>
          </p:cNvSpPr>
          <p:nvPr/>
        </p:nvSpPr>
        <p:spPr bwMode="auto">
          <a:xfrm>
            <a:off x="9609502" y="1878134"/>
            <a:ext cx="392535" cy="356583"/>
          </a:xfrm>
          <a:custGeom>
            <a:avLst/>
            <a:gdLst>
              <a:gd name="T0" fmla="*/ 1251 w 1638"/>
              <a:gd name="T1" fmla="*/ 768 h 1488"/>
              <a:gd name="T2" fmla="*/ 963 w 1638"/>
              <a:gd name="T3" fmla="*/ 768 h 1488"/>
              <a:gd name="T4" fmla="*/ 1107 w 1638"/>
              <a:gd name="T5" fmla="*/ 720 h 1488"/>
              <a:gd name="T6" fmla="*/ 1107 w 1638"/>
              <a:gd name="T7" fmla="*/ 816 h 1488"/>
              <a:gd name="T8" fmla="*/ 1107 w 1638"/>
              <a:gd name="T9" fmla="*/ 720 h 1488"/>
              <a:gd name="T10" fmla="*/ 387 w 1638"/>
              <a:gd name="T11" fmla="*/ 768 h 1488"/>
              <a:gd name="T12" fmla="*/ 675 w 1638"/>
              <a:gd name="T13" fmla="*/ 768 h 1488"/>
              <a:gd name="T14" fmla="*/ 531 w 1638"/>
              <a:gd name="T15" fmla="*/ 816 h 1488"/>
              <a:gd name="T16" fmla="*/ 531 w 1638"/>
              <a:gd name="T17" fmla="*/ 720 h 1488"/>
              <a:gd name="T18" fmla="*/ 531 w 1638"/>
              <a:gd name="T19" fmla="*/ 816 h 1488"/>
              <a:gd name="T20" fmla="*/ 1638 w 1638"/>
              <a:gd name="T21" fmla="*/ 768 h 1488"/>
              <a:gd name="T22" fmla="*/ 1638 w 1638"/>
              <a:gd name="T23" fmla="*/ 192 h 1488"/>
              <a:gd name="T24" fmla="*/ 1590 w 1638"/>
              <a:gd name="T25" fmla="*/ 0 h 1488"/>
              <a:gd name="T26" fmla="*/ 1443 w 1638"/>
              <a:gd name="T27" fmla="*/ 144 h 1488"/>
              <a:gd name="T28" fmla="*/ 819 w 1638"/>
              <a:gd name="T29" fmla="*/ 48 h 1488"/>
              <a:gd name="T30" fmla="*/ 195 w 1638"/>
              <a:gd name="T31" fmla="*/ 144 h 1488"/>
              <a:gd name="T32" fmla="*/ 48 w 1638"/>
              <a:gd name="T33" fmla="*/ 0 h 1488"/>
              <a:gd name="T34" fmla="*/ 0 w 1638"/>
              <a:gd name="T35" fmla="*/ 192 h 1488"/>
              <a:gd name="T36" fmla="*/ 0 w 1638"/>
              <a:gd name="T37" fmla="*/ 768 h 1488"/>
              <a:gd name="T38" fmla="*/ 1214 w 1638"/>
              <a:gd name="T39" fmla="*/ 240 h 1488"/>
              <a:gd name="T40" fmla="*/ 1215 w 1638"/>
              <a:gd name="T41" fmla="*/ 240 h 1488"/>
              <a:gd name="T42" fmla="*/ 1541 w 1638"/>
              <a:gd name="T43" fmla="*/ 214 h 1488"/>
              <a:gd name="T44" fmla="*/ 1448 w 1638"/>
              <a:gd name="T45" fmla="*/ 380 h 1488"/>
              <a:gd name="T46" fmla="*/ 1299 w 1638"/>
              <a:gd name="T47" fmla="*/ 432 h 1488"/>
              <a:gd name="T48" fmla="*/ 1078 w 1638"/>
              <a:gd name="T49" fmla="*/ 434 h 1488"/>
              <a:gd name="T50" fmla="*/ 966 w 1638"/>
              <a:gd name="T51" fmla="*/ 339 h 1488"/>
              <a:gd name="T52" fmla="*/ 1214 w 1638"/>
              <a:gd name="T53" fmla="*/ 240 h 1488"/>
              <a:gd name="T54" fmla="*/ 885 w 1638"/>
              <a:gd name="T55" fmla="*/ 1021 h 1488"/>
              <a:gd name="T56" fmla="*/ 752 w 1638"/>
              <a:gd name="T57" fmla="*/ 1021 h 1488"/>
              <a:gd name="T58" fmla="*/ 531 w 1638"/>
              <a:gd name="T59" fmla="*/ 1008 h 1488"/>
              <a:gd name="T60" fmla="*/ 531 w 1638"/>
              <a:gd name="T61" fmla="*/ 528 h 1488"/>
              <a:gd name="T62" fmla="*/ 531 w 1638"/>
              <a:gd name="T63" fmla="*/ 1008 h 1488"/>
              <a:gd name="T64" fmla="*/ 867 w 1638"/>
              <a:gd name="T65" fmla="*/ 757 h 1488"/>
              <a:gd name="T66" fmla="*/ 868 w 1638"/>
              <a:gd name="T67" fmla="*/ 749 h 1488"/>
              <a:gd name="T68" fmla="*/ 1347 w 1638"/>
              <a:gd name="T69" fmla="*/ 768 h 1488"/>
              <a:gd name="T70" fmla="*/ 867 w 1638"/>
              <a:gd name="T71" fmla="*/ 768 h 1488"/>
              <a:gd name="T72" fmla="*/ 1043 w 1638"/>
              <a:gd name="T73" fmla="*/ 175 h 1488"/>
              <a:gd name="T74" fmla="*/ 819 w 1638"/>
              <a:gd name="T75" fmla="*/ 379 h 1488"/>
              <a:gd name="T76" fmla="*/ 595 w 1638"/>
              <a:gd name="T77" fmla="*/ 175 h 1488"/>
              <a:gd name="T78" fmla="*/ 97 w 1638"/>
              <a:gd name="T79" fmla="*/ 214 h 1488"/>
              <a:gd name="T80" fmla="*/ 435 w 1638"/>
              <a:gd name="T81" fmla="*/ 240 h 1488"/>
              <a:gd name="T82" fmla="*/ 768 w 1638"/>
              <a:gd name="T83" fmla="*/ 530 h 1488"/>
              <a:gd name="T84" fmla="*/ 550 w 1638"/>
              <a:gd name="T85" fmla="*/ 432 h 1488"/>
              <a:gd name="T86" fmla="*/ 199 w 1638"/>
              <a:gd name="T87" fmla="*/ 388 h 1488"/>
              <a:gd name="T88" fmla="*/ 183 w 1638"/>
              <a:gd name="T89" fmla="*/ 376 h 1488"/>
              <a:gd name="T90" fmla="*/ 176 w 1638"/>
              <a:gd name="T91" fmla="*/ 487 h 1488"/>
              <a:gd name="T92" fmla="*/ 195 w 1638"/>
              <a:gd name="T93" fmla="*/ 768 h 1488"/>
              <a:gd name="T94" fmla="*/ 672 w 1638"/>
              <a:gd name="T95" fmla="*/ 1073 h 1488"/>
              <a:gd name="T96" fmla="*/ 819 w 1638"/>
              <a:gd name="T97" fmla="*/ 1296 h 1488"/>
              <a:gd name="T98" fmla="*/ 966 w 1638"/>
              <a:gd name="T99" fmla="*/ 1073 h 1488"/>
              <a:gd name="T100" fmla="*/ 1443 w 1638"/>
              <a:gd name="T101" fmla="*/ 768 h 1488"/>
              <a:gd name="T102" fmla="*/ 1462 w 1638"/>
              <a:gd name="T103" fmla="*/ 487 h 1488"/>
              <a:gd name="T104" fmla="*/ 819 w 1638"/>
              <a:gd name="T105" fmla="*/ 1392 h 1488"/>
              <a:gd name="T106" fmla="*/ 176 w 1638"/>
              <a:gd name="T107" fmla="*/ 487 h 1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38" h="1488">
                <a:moveTo>
                  <a:pt x="1107" y="912"/>
                </a:moveTo>
                <a:cubicBezTo>
                  <a:pt x="1186" y="912"/>
                  <a:pt x="1251" y="848"/>
                  <a:pt x="1251" y="768"/>
                </a:cubicBezTo>
                <a:cubicBezTo>
                  <a:pt x="1251" y="689"/>
                  <a:pt x="1186" y="624"/>
                  <a:pt x="1107" y="624"/>
                </a:cubicBezTo>
                <a:cubicBezTo>
                  <a:pt x="1027" y="624"/>
                  <a:pt x="963" y="689"/>
                  <a:pt x="963" y="768"/>
                </a:cubicBezTo>
                <a:cubicBezTo>
                  <a:pt x="963" y="848"/>
                  <a:pt x="1027" y="912"/>
                  <a:pt x="1107" y="912"/>
                </a:cubicBezTo>
                <a:close/>
                <a:moveTo>
                  <a:pt x="1107" y="720"/>
                </a:moveTo>
                <a:cubicBezTo>
                  <a:pt x="1133" y="720"/>
                  <a:pt x="1155" y="742"/>
                  <a:pt x="1155" y="768"/>
                </a:cubicBezTo>
                <a:cubicBezTo>
                  <a:pt x="1155" y="795"/>
                  <a:pt x="1133" y="816"/>
                  <a:pt x="1107" y="816"/>
                </a:cubicBezTo>
                <a:cubicBezTo>
                  <a:pt x="1080" y="816"/>
                  <a:pt x="1059" y="795"/>
                  <a:pt x="1059" y="768"/>
                </a:cubicBezTo>
                <a:cubicBezTo>
                  <a:pt x="1059" y="742"/>
                  <a:pt x="1080" y="720"/>
                  <a:pt x="1107" y="720"/>
                </a:cubicBezTo>
                <a:close/>
                <a:moveTo>
                  <a:pt x="531" y="624"/>
                </a:moveTo>
                <a:cubicBezTo>
                  <a:pt x="451" y="624"/>
                  <a:pt x="387" y="689"/>
                  <a:pt x="387" y="768"/>
                </a:cubicBezTo>
                <a:cubicBezTo>
                  <a:pt x="387" y="848"/>
                  <a:pt x="451" y="912"/>
                  <a:pt x="531" y="912"/>
                </a:cubicBezTo>
                <a:cubicBezTo>
                  <a:pt x="610" y="912"/>
                  <a:pt x="675" y="848"/>
                  <a:pt x="675" y="768"/>
                </a:cubicBezTo>
                <a:cubicBezTo>
                  <a:pt x="675" y="689"/>
                  <a:pt x="610" y="624"/>
                  <a:pt x="531" y="624"/>
                </a:cubicBezTo>
                <a:close/>
                <a:moveTo>
                  <a:pt x="531" y="816"/>
                </a:moveTo>
                <a:cubicBezTo>
                  <a:pt x="504" y="816"/>
                  <a:pt x="483" y="795"/>
                  <a:pt x="483" y="768"/>
                </a:cubicBezTo>
                <a:cubicBezTo>
                  <a:pt x="483" y="742"/>
                  <a:pt x="504" y="720"/>
                  <a:pt x="531" y="720"/>
                </a:cubicBezTo>
                <a:cubicBezTo>
                  <a:pt x="557" y="720"/>
                  <a:pt x="579" y="742"/>
                  <a:pt x="579" y="768"/>
                </a:cubicBezTo>
                <a:cubicBezTo>
                  <a:pt x="579" y="795"/>
                  <a:pt x="557" y="816"/>
                  <a:pt x="531" y="816"/>
                </a:cubicBezTo>
                <a:close/>
                <a:moveTo>
                  <a:pt x="819" y="1488"/>
                </a:moveTo>
                <a:cubicBezTo>
                  <a:pt x="1271" y="1488"/>
                  <a:pt x="1638" y="1165"/>
                  <a:pt x="1638" y="768"/>
                </a:cubicBezTo>
                <a:cubicBezTo>
                  <a:pt x="1638" y="652"/>
                  <a:pt x="1604" y="536"/>
                  <a:pt x="1539" y="429"/>
                </a:cubicBezTo>
                <a:cubicBezTo>
                  <a:pt x="1600" y="369"/>
                  <a:pt x="1638" y="285"/>
                  <a:pt x="1638" y="192"/>
                </a:cubicBezTo>
                <a:cubicBezTo>
                  <a:pt x="1638" y="48"/>
                  <a:pt x="1638" y="48"/>
                  <a:pt x="1638" y="48"/>
                </a:cubicBezTo>
                <a:cubicBezTo>
                  <a:pt x="1638" y="22"/>
                  <a:pt x="1617" y="0"/>
                  <a:pt x="1590" y="0"/>
                </a:cubicBezTo>
                <a:cubicBezTo>
                  <a:pt x="1564" y="0"/>
                  <a:pt x="1542" y="22"/>
                  <a:pt x="1542" y="48"/>
                </a:cubicBezTo>
                <a:cubicBezTo>
                  <a:pt x="1542" y="100"/>
                  <a:pt x="1497" y="144"/>
                  <a:pt x="1443" y="144"/>
                </a:cubicBezTo>
                <a:cubicBezTo>
                  <a:pt x="1226" y="144"/>
                  <a:pt x="1226" y="144"/>
                  <a:pt x="1226" y="144"/>
                </a:cubicBezTo>
                <a:cubicBezTo>
                  <a:pt x="1103" y="81"/>
                  <a:pt x="962" y="48"/>
                  <a:pt x="819" y="48"/>
                </a:cubicBezTo>
                <a:cubicBezTo>
                  <a:pt x="675" y="48"/>
                  <a:pt x="535" y="81"/>
                  <a:pt x="411" y="144"/>
                </a:cubicBezTo>
                <a:cubicBezTo>
                  <a:pt x="195" y="144"/>
                  <a:pt x="195" y="144"/>
                  <a:pt x="195" y="144"/>
                </a:cubicBezTo>
                <a:cubicBezTo>
                  <a:pt x="141" y="144"/>
                  <a:pt x="96" y="100"/>
                  <a:pt x="96" y="48"/>
                </a:cubicBezTo>
                <a:cubicBezTo>
                  <a:pt x="96" y="22"/>
                  <a:pt x="74" y="0"/>
                  <a:pt x="48" y="0"/>
                </a:cubicBezTo>
                <a:cubicBezTo>
                  <a:pt x="21" y="0"/>
                  <a:pt x="0" y="22"/>
                  <a:pt x="0" y="48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81"/>
                  <a:pt x="35" y="365"/>
                  <a:pt x="99" y="429"/>
                </a:cubicBezTo>
                <a:cubicBezTo>
                  <a:pt x="34" y="535"/>
                  <a:pt x="0" y="652"/>
                  <a:pt x="0" y="768"/>
                </a:cubicBezTo>
                <a:cubicBezTo>
                  <a:pt x="0" y="1165"/>
                  <a:pt x="367" y="1488"/>
                  <a:pt x="819" y="1488"/>
                </a:cubicBezTo>
                <a:close/>
                <a:moveTo>
                  <a:pt x="1214" y="240"/>
                </a:moveTo>
                <a:cubicBezTo>
                  <a:pt x="1214" y="240"/>
                  <a:pt x="1214" y="240"/>
                  <a:pt x="1215" y="240"/>
                </a:cubicBezTo>
                <a:cubicBezTo>
                  <a:pt x="1215" y="240"/>
                  <a:pt x="1215" y="240"/>
                  <a:pt x="1215" y="240"/>
                </a:cubicBezTo>
                <a:cubicBezTo>
                  <a:pt x="1443" y="240"/>
                  <a:pt x="1443" y="240"/>
                  <a:pt x="1443" y="240"/>
                </a:cubicBezTo>
                <a:cubicBezTo>
                  <a:pt x="1478" y="240"/>
                  <a:pt x="1511" y="231"/>
                  <a:pt x="1541" y="214"/>
                </a:cubicBezTo>
                <a:cubicBezTo>
                  <a:pt x="1535" y="279"/>
                  <a:pt x="1503" y="337"/>
                  <a:pt x="1454" y="377"/>
                </a:cubicBezTo>
                <a:cubicBezTo>
                  <a:pt x="1452" y="378"/>
                  <a:pt x="1450" y="379"/>
                  <a:pt x="1448" y="380"/>
                </a:cubicBezTo>
                <a:cubicBezTo>
                  <a:pt x="1445" y="382"/>
                  <a:pt x="1442" y="385"/>
                  <a:pt x="1440" y="388"/>
                </a:cubicBezTo>
                <a:cubicBezTo>
                  <a:pt x="1400" y="416"/>
                  <a:pt x="1351" y="432"/>
                  <a:pt x="1299" y="432"/>
                </a:cubicBezTo>
                <a:cubicBezTo>
                  <a:pt x="1089" y="432"/>
                  <a:pt x="1089" y="432"/>
                  <a:pt x="1089" y="432"/>
                </a:cubicBezTo>
                <a:cubicBezTo>
                  <a:pt x="1085" y="432"/>
                  <a:pt x="1081" y="433"/>
                  <a:pt x="1078" y="434"/>
                </a:cubicBezTo>
                <a:cubicBezTo>
                  <a:pt x="997" y="441"/>
                  <a:pt x="925" y="476"/>
                  <a:pt x="871" y="530"/>
                </a:cubicBezTo>
                <a:cubicBezTo>
                  <a:pt x="881" y="458"/>
                  <a:pt x="913" y="391"/>
                  <a:pt x="966" y="339"/>
                </a:cubicBezTo>
                <a:cubicBezTo>
                  <a:pt x="1029" y="275"/>
                  <a:pt x="1114" y="240"/>
                  <a:pt x="1203" y="240"/>
                </a:cubicBezTo>
                <a:lnTo>
                  <a:pt x="1214" y="240"/>
                </a:lnTo>
                <a:close/>
                <a:moveTo>
                  <a:pt x="819" y="941"/>
                </a:moveTo>
                <a:cubicBezTo>
                  <a:pt x="837" y="971"/>
                  <a:pt x="859" y="998"/>
                  <a:pt x="885" y="1021"/>
                </a:cubicBezTo>
                <a:cubicBezTo>
                  <a:pt x="819" y="1146"/>
                  <a:pt x="819" y="1146"/>
                  <a:pt x="819" y="1146"/>
                </a:cubicBezTo>
                <a:cubicBezTo>
                  <a:pt x="752" y="1021"/>
                  <a:pt x="752" y="1021"/>
                  <a:pt x="752" y="1021"/>
                </a:cubicBezTo>
                <a:cubicBezTo>
                  <a:pt x="778" y="998"/>
                  <a:pt x="801" y="971"/>
                  <a:pt x="819" y="941"/>
                </a:cubicBezTo>
                <a:close/>
                <a:moveTo>
                  <a:pt x="531" y="1008"/>
                </a:moveTo>
                <a:cubicBezTo>
                  <a:pt x="398" y="1008"/>
                  <a:pt x="291" y="901"/>
                  <a:pt x="291" y="768"/>
                </a:cubicBezTo>
                <a:cubicBezTo>
                  <a:pt x="291" y="636"/>
                  <a:pt x="398" y="528"/>
                  <a:pt x="531" y="528"/>
                </a:cubicBezTo>
                <a:cubicBezTo>
                  <a:pt x="663" y="528"/>
                  <a:pt x="771" y="636"/>
                  <a:pt x="771" y="768"/>
                </a:cubicBezTo>
                <a:cubicBezTo>
                  <a:pt x="771" y="901"/>
                  <a:pt x="663" y="1008"/>
                  <a:pt x="531" y="1008"/>
                </a:cubicBezTo>
                <a:close/>
                <a:moveTo>
                  <a:pt x="867" y="768"/>
                </a:moveTo>
                <a:cubicBezTo>
                  <a:pt x="867" y="765"/>
                  <a:pt x="867" y="761"/>
                  <a:pt x="867" y="757"/>
                </a:cubicBezTo>
                <a:cubicBezTo>
                  <a:pt x="867" y="755"/>
                  <a:pt x="868" y="752"/>
                  <a:pt x="868" y="750"/>
                </a:cubicBezTo>
                <a:cubicBezTo>
                  <a:pt x="868" y="749"/>
                  <a:pt x="868" y="749"/>
                  <a:pt x="868" y="749"/>
                </a:cubicBezTo>
                <a:cubicBezTo>
                  <a:pt x="878" y="626"/>
                  <a:pt x="981" y="528"/>
                  <a:pt x="1107" y="528"/>
                </a:cubicBezTo>
                <a:cubicBezTo>
                  <a:pt x="1239" y="528"/>
                  <a:pt x="1347" y="636"/>
                  <a:pt x="1347" y="768"/>
                </a:cubicBezTo>
                <a:cubicBezTo>
                  <a:pt x="1347" y="901"/>
                  <a:pt x="1239" y="1008"/>
                  <a:pt x="1107" y="1008"/>
                </a:cubicBezTo>
                <a:cubicBezTo>
                  <a:pt x="974" y="1008"/>
                  <a:pt x="867" y="901"/>
                  <a:pt x="867" y="768"/>
                </a:cubicBezTo>
                <a:close/>
                <a:moveTo>
                  <a:pt x="819" y="144"/>
                </a:moveTo>
                <a:cubicBezTo>
                  <a:pt x="895" y="144"/>
                  <a:pt x="971" y="155"/>
                  <a:pt x="1043" y="175"/>
                </a:cubicBezTo>
                <a:cubicBezTo>
                  <a:pt x="989" y="197"/>
                  <a:pt x="940" y="229"/>
                  <a:pt x="898" y="271"/>
                </a:cubicBezTo>
                <a:cubicBezTo>
                  <a:pt x="866" y="303"/>
                  <a:pt x="839" y="339"/>
                  <a:pt x="819" y="379"/>
                </a:cubicBezTo>
                <a:cubicBezTo>
                  <a:pt x="799" y="339"/>
                  <a:pt x="773" y="303"/>
                  <a:pt x="741" y="271"/>
                </a:cubicBezTo>
                <a:cubicBezTo>
                  <a:pt x="698" y="229"/>
                  <a:pt x="649" y="197"/>
                  <a:pt x="595" y="175"/>
                </a:cubicBezTo>
                <a:cubicBezTo>
                  <a:pt x="667" y="155"/>
                  <a:pt x="742" y="144"/>
                  <a:pt x="819" y="144"/>
                </a:cubicBezTo>
                <a:close/>
                <a:moveTo>
                  <a:pt x="97" y="214"/>
                </a:moveTo>
                <a:cubicBezTo>
                  <a:pt x="126" y="231"/>
                  <a:pt x="160" y="240"/>
                  <a:pt x="195" y="240"/>
                </a:cubicBezTo>
                <a:cubicBezTo>
                  <a:pt x="435" y="240"/>
                  <a:pt x="435" y="240"/>
                  <a:pt x="435" y="240"/>
                </a:cubicBezTo>
                <a:cubicBezTo>
                  <a:pt x="525" y="240"/>
                  <a:pt x="609" y="275"/>
                  <a:pt x="673" y="339"/>
                </a:cubicBezTo>
                <a:cubicBezTo>
                  <a:pt x="725" y="391"/>
                  <a:pt x="758" y="458"/>
                  <a:pt x="768" y="530"/>
                </a:cubicBezTo>
                <a:cubicBezTo>
                  <a:pt x="714" y="476"/>
                  <a:pt x="641" y="441"/>
                  <a:pt x="561" y="434"/>
                </a:cubicBezTo>
                <a:cubicBezTo>
                  <a:pt x="557" y="433"/>
                  <a:pt x="554" y="432"/>
                  <a:pt x="550" y="432"/>
                </a:cubicBezTo>
                <a:cubicBezTo>
                  <a:pt x="339" y="432"/>
                  <a:pt x="339" y="432"/>
                  <a:pt x="339" y="432"/>
                </a:cubicBezTo>
                <a:cubicBezTo>
                  <a:pt x="287" y="432"/>
                  <a:pt x="238" y="416"/>
                  <a:pt x="199" y="388"/>
                </a:cubicBezTo>
                <a:cubicBezTo>
                  <a:pt x="196" y="385"/>
                  <a:pt x="193" y="382"/>
                  <a:pt x="190" y="380"/>
                </a:cubicBezTo>
                <a:cubicBezTo>
                  <a:pt x="187" y="378"/>
                  <a:pt x="185" y="377"/>
                  <a:pt x="183" y="376"/>
                </a:cubicBezTo>
                <a:cubicBezTo>
                  <a:pt x="135" y="336"/>
                  <a:pt x="102" y="279"/>
                  <a:pt x="97" y="214"/>
                </a:cubicBezTo>
                <a:close/>
                <a:moveTo>
                  <a:pt x="176" y="487"/>
                </a:moveTo>
                <a:cubicBezTo>
                  <a:pt x="214" y="507"/>
                  <a:pt x="255" y="521"/>
                  <a:pt x="298" y="526"/>
                </a:cubicBezTo>
                <a:cubicBezTo>
                  <a:pt x="235" y="587"/>
                  <a:pt x="195" y="673"/>
                  <a:pt x="195" y="768"/>
                </a:cubicBezTo>
                <a:cubicBezTo>
                  <a:pt x="195" y="954"/>
                  <a:pt x="346" y="1104"/>
                  <a:pt x="531" y="1104"/>
                </a:cubicBezTo>
                <a:cubicBezTo>
                  <a:pt x="581" y="1104"/>
                  <a:pt x="629" y="1093"/>
                  <a:pt x="672" y="1073"/>
                </a:cubicBezTo>
                <a:cubicBezTo>
                  <a:pt x="776" y="1271"/>
                  <a:pt x="776" y="1271"/>
                  <a:pt x="776" y="1271"/>
                </a:cubicBezTo>
                <a:cubicBezTo>
                  <a:pt x="785" y="1287"/>
                  <a:pt x="801" y="1296"/>
                  <a:pt x="819" y="1296"/>
                </a:cubicBezTo>
                <a:cubicBezTo>
                  <a:pt x="837" y="1296"/>
                  <a:pt x="853" y="1287"/>
                  <a:pt x="861" y="1271"/>
                </a:cubicBezTo>
                <a:cubicBezTo>
                  <a:pt x="966" y="1073"/>
                  <a:pt x="966" y="1073"/>
                  <a:pt x="966" y="1073"/>
                </a:cubicBezTo>
                <a:cubicBezTo>
                  <a:pt x="1009" y="1093"/>
                  <a:pt x="1057" y="1104"/>
                  <a:pt x="1107" y="1104"/>
                </a:cubicBezTo>
                <a:cubicBezTo>
                  <a:pt x="1292" y="1104"/>
                  <a:pt x="1443" y="954"/>
                  <a:pt x="1443" y="768"/>
                </a:cubicBezTo>
                <a:cubicBezTo>
                  <a:pt x="1443" y="673"/>
                  <a:pt x="1403" y="587"/>
                  <a:pt x="1339" y="526"/>
                </a:cubicBezTo>
                <a:cubicBezTo>
                  <a:pt x="1383" y="521"/>
                  <a:pt x="1425" y="507"/>
                  <a:pt x="1462" y="487"/>
                </a:cubicBezTo>
                <a:cubicBezTo>
                  <a:pt x="1514" y="576"/>
                  <a:pt x="1542" y="672"/>
                  <a:pt x="1542" y="768"/>
                </a:cubicBezTo>
                <a:cubicBezTo>
                  <a:pt x="1542" y="1112"/>
                  <a:pt x="1218" y="1392"/>
                  <a:pt x="819" y="1392"/>
                </a:cubicBezTo>
                <a:cubicBezTo>
                  <a:pt x="420" y="1392"/>
                  <a:pt x="96" y="1112"/>
                  <a:pt x="96" y="768"/>
                </a:cubicBezTo>
                <a:cubicBezTo>
                  <a:pt x="96" y="672"/>
                  <a:pt x="123" y="576"/>
                  <a:pt x="176" y="487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0" name="Freeform 16"/>
          <p:cNvSpPr>
            <a:spLocks noEditPoints="1"/>
          </p:cNvSpPr>
          <p:nvPr/>
        </p:nvSpPr>
        <p:spPr bwMode="auto">
          <a:xfrm>
            <a:off x="9609502" y="2501057"/>
            <a:ext cx="392535" cy="392387"/>
          </a:xfrm>
          <a:custGeom>
            <a:avLst/>
            <a:gdLst>
              <a:gd name="T0" fmla="*/ 240 w 1638"/>
              <a:gd name="T1" fmla="*/ 1396 h 1638"/>
              <a:gd name="T2" fmla="*/ 595 w 1638"/>
              <a:gd name="T3" fmla="*/ 1607 h 1638"/>
              <a:gd name="T4" fmla="*/ 1043 w 1638"/>
              <a:gd name="T5" fmla="*/ 1607 h 1638"/>
              <a:gd name="T6" fmla="*/ 1398 w 1638"/>
              <a:gd name="T7" fmla="*/ 1396 h 1638"/>
              <a:gd name="T8" fmla="*/ 1505 w 1638"/>
              <a:gd name="T9" fmla="*/ 1264 h 1638"/>
              <a:gd name="T10" fmla="*/ 1638 w 1638"/>
              <a:gd name="T11" fmla="*/ 840 h 1638"/>
              <a:gd name="T12" fmla="*/ 1471 w 1638"/>
              <a:gd name="T13" fmla="*/ 322 h 1638"/>
              <a:gd name="T14" fmla="*/ 1107 w 1638"/>
              <a:gd name="T15" fmla="*/ 52 h 1638"/>
              <a:gd name="T16" fmla="*/ 819 w 1638"/>
              <a:gd name="T17" fmla="*/ 0 h 1638"/>
              <a:gd name="T18" fmla="*/ 166 w 1638"/>
              <a:gd name="T19" fmla="*/ 323 h 1638"/>
              <a:gd name="T20" fmla="*/ 0 w 1638"/>
              <a:gd name="T21" fmla="*/ 841 h 1638"/>
              <a:gd name="T22" fmla="*/ 136 w 1638"/>
              <a:gd name="T23" fmla="*/ 1267 h 1638"/>
              <a:gd name="T24" fmla="*/ 245 w 1638"/>
              <a:gd name="T25" fmla="*/ 1257 h 1638"/>
              <a:gd name="T26" fmla="*/ 585 w 1638"/>
              <a:gd name="T27" fmla="*/ 1503 h 1638"/>
              <a:gd name="T28" fmla="*/ 954 w 1638"/>
              <a:gd name="T29" fmla="*/ 1516 h 1638"/>
              <a:gd name="T30" fmla="*/ 819 w 1638"/>
              <a:gd name="T31" fmla="*/ 1542 h 1638"/>
              <a:gd name="T32" fmla="*/ 690 w 1638"/>
              <a:gd name="T33" fmla="*/ 1516 h 1638"/>
              <a:gd name="T34" fmla="*/ 674 w 1638"/>
              <a:gd name="T35" fmla="*/ 1103 h 1638"/>
              <a:gd name="T36" fmla="*/ 1051 w 1638"/>
              <a:gd name="T37" fmla="*/ 1217 h 1638"/>
              <a:gd name="T38" fmla="*/ 601 w 1638"/>
              <a:gd name="T39" fmla="*/ 745 h 1638"/>
              <a:gd name="T40" fmla="*/ 1040 w 1638"/>
              <a:gd name="T41" fmla="*/ 746 h 1638"/>
              <a:gd name="T42" fmla="*/ 685 w 1638"/>
              <a:gd name="T43" fmla="*/ 1007 h 1638"/>
              <a:gd name="T44" fmla="*/ 1060 w 1638"/>
              <a:gd name="T45" fmla="*/ 1501 h 1638"/>
              <a:gd name="T46" fmla="*/ 1394 w 1638"/>
              <a:gd name="T47" fmla="*/ 1257 h 1638"/>
              <a:gd name="T48" fmla="*/ 1455 w 1638"/>
              <a:gd name="T49" fmla="*/ 1162 h 1638"/>
              <a:gd name="T50" fmla="*/ 1129 w 1638"/>
              <a:gd name="T51" fmla="*/ 1161 h 1638"/>
              <a:gd name="T52" fmla="*/ 1135 w 1638"/>
              <a:gd name="T53" fmla="*/ 765 h 1638"/>
              <a:gd name="T54" fmla="*/ 1524 w 1638"/>
              <a:gd name="T55" fmla="*/ 904 h 1638"/>
              <a:gd name="T56" fmla="*/ 1455 w 1638"/>
              <a:gd name="T57" fmla="*/ 1162 h 1638"/>
              <a:gd name="T58" fmla="*/ 1542 w 1638"/>
              <a:gd name="T59" fmla="*/ 798 h 1638"/>
              <a:gd name="T60" fmla="*/ 1413 w 1638"/>
              <a:gd name="T61" fmla="*/ 406 h 1638"/>
              <a:gd name="T62" fmla="*/ 1133 w 1638"/>
              <a:gd name="T63" fmla="*/ 167 h 1638"/>
              <a:gd name="T64" fmla="*/ 1337 w 1638"/>
              <a:gd name="T65" fmla="*/ 329 h 1638"/>
              <a:gd name="T66" fmla="*/ 1104 w 1638"/>
              <a:gd name="T67" fmla="*/ 674 h 1638"/>
              <a:gd name="T68" fmla="*/ 867 w 1638"/>
              <a:gd name="T69" fmla="*/ 361 h 1638"/>
              <a:gd name="T70" fmla="*/ 819 w 1638"/>
              <a:gd name="T71" fmla="*/ 96 h 1638"/>
              <a:gd name="T72" fmla="*/ 819 w 1638"/>
              <a:gd name="T73" fmla="*/ 277 h 1638"/>
              <a:gd name="T74" fmla="*/ 819 w 1638"/>
              <a:gd name="T75" fmla="*/ 96 h 1638"/>
              <a:gd name="T76" fmla="*/ 517 w 1638"/>
              <a:gd name="T77" fmla="*/ 176 h 1638"/>
              <a:gd name="T78" fmla="*/ 771 w 1638"/>
              <a:gd name="T79" fmla="*/ 503 h 1638"/>
              <a:gd name="T80" fmla="*/ 397 w 1638"/>
              <a:gd name="T81" fmla="*/ 629 h 1638"/>
              <a:gd name="T82" fmla="*/ 295 w 1638"/>
              <a:gd name="T83" fmla="*/ 320 h 1638"/>
              <a:gd name="T84" fmla="*/ 224 w 1638"/>
              <a:gd name="T85" fmla="*/ 407 h 1638"/>
              <a:gd name="T86" fmla="*/ 96 w 1638"/>
              <a:gd name="T87" fmla="*/ 799 h 1638"/>
              <a:gd name="T88" fmla="*/ 113 w 1638"/>
              <a:gd name="T89" fmla="*/ 905 h 1638"/>
              <a:gd name="T90" fmla="*/ 507 w 1638"/>
              <a:gd name="T91" fmla="*/ 765 h 1638"/>
              <a:gd name="T92" fmla="*/ 515 w 1638"/>
              <a:gd name="T93" fmla="*/ 1161 h 1638"/>
              <a:gd name="T94" fmla="*/ 184 w 1638"/>
              <a:gd name="T95" fmla="*/ 1163 h 1638"/>
              <a:gd name="T96" fmla="*/ 113 w 1638"/>
              <a:gd name="T97" fmla="*/ 905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38" h="1638">
                <a:moveTo>
                  <a:pt x="156" y="1296"/>
                </a:moveTo>
                <a:cubicBezTo>
                  <a:pt x="181" y="1331"/>
                  <a:pt x="209" y="1365"/>
                  <a:pt x="240" y="1396"/>
                </a:cubicBezTo>
                <a:cubicBezTo>
                  <a:pt x="339" y="1495"/>
                  <a:pt x="457" y="1566"/>
                  <a:pt x="586" y="1604"/>
                </a:cubicBezTo>
                <a:cubicBezTo>
                  <a:pt x="589" y="1605"/>
                  <a:pt x="592" y="1606"/>
                  <a:pt x="595" y="1607"/>
                </a:cubicBezTo>
                <a:cubicBezTo>
                  <a:pt x="667" y="1628"/>
                  <a:pt x="742" y="1638"/>
                  <a:pt x="819" y="1638"/>
                </a:cubicBezTo>
                <a:cubicBezTo>
                  <a:pt x="896" y="1638"/>
                  <a:pt x="971" y="1628"/>
                  <a:pt x="1043" y="1607"/>
                </a:cubicBezTo>
                <a:cubicBezTo>
                  <a:pt x="1050" y="1606"/>
                  <a:pt x="1057" y="1604"/>
                  <a:pt x="1063" y="1601"/>
                </a:cubicBezTo>
                <a:cubicBezTo>
                  <a:pt x="1188" y="1562"/>
                  <a:pt x="1302" y="1492"/>
                  <a:pt x="1398" y="1396"/>
                </a:cubicBezTo>
                <a:cubicBezTo>
                  <a:pt x="1430" y="1364"/>
                  <a:pt x="1459" y="1329"/>
                  <a:pt x="1485" y="1293"/>
                </a:cubicBezTo>
                <a:cubicBezTo>
                  <a:pt x="1495" y="1286"/>
                  <a:pt x="1502" y="1276"/>
                  <a:pt x="1505" y="1264"/>
                </a:cubicBezTo>
                <a:cubicBezTo>
                  <a:pt x="1587" y="1138"/>
                  <a:pt x="1633" y="993"/>
                  <a:pt x="1638" y="841"/>
                </a:cubicBezTo>
                <a:cubicBezTo>
                  <a:pt x="1638" y="840"/>
                  <a:pt x="1638" y="840"/>
                  <a:pt x="1638" y="840"/>
                </a:cubicBezTo>
                <a:cubicBezTo>
                  <a:pt x="1638" y="832"/>
                  <a:pt x="1638" y="824"/>
                  <a:pt x="1638" y="816"/>
                </a:cubicBezTo>
                <a:cubicBezTo>
                  <a:pt x="1638" y="631"/>
                  <a:pt x="1576" y="460"/>
                  <a:pt x="1471" y="322"/>
                </a:cubicBezTo>
                <a:cubicBezTo>
                  <a:pt x="1468" y="317"/>
                  <a:pt x="1464" y="312"/>
                  <a:pt x="1459" y="307"/>
                </a:cubicBezTo>
                <a:cubicBezTo>
                  <a:pt x="1368" y="193"/>
                  <a:pt x="1246" y="104"/>
                  <a:pt x="1107" y="52"/>
                </a:cubicBezTo>
                <a:cubicBezTo>
                  <a:pt x="1101" y="49"/>
                  <a:pt x="1095" y="46"/>
                  <a:pt x="1089" y="45"/>
                </a:cubicBezTo>
                <a:cubicBezTo>
                  <a:pt x="1004" y="16"/>
                  <a:pt x="914" y="0"/>
                  <a:pt x="819" y="0"/>
                </a:cubicBezTo>
                <a:cubicBezTo>
                  <a:pt x="560" y="0"/>
                  <a:pt x="328" y="121"/>
                  <a:pt x="178" y="308"/>
                </a:cubicBezTo>
                <a:cubicBezTo>
                  <a:pt x="173" y="313"/>
                  <a:pt x="169" y="318"/>
                  <a:pt x="166" y="323"/>
                </a:cubicBezTo>
                <a:cubicBezTo>
                  <a:pt x="62" y="460"/>
                  <a:pt x="0" y="631"/>
                  <a:pt x="0" y="816"/>
                </a:cubicBezTo>
                <a:cubicBezTo>
                  <a:pt x="0" y="824"/>
                  <a:pt x="0" y="833"/>
                  <a:pt x="0" y="841"/>
                </a:cubicBezTo>
                <a:cubicBezTo>
                  <a:pt x="0" y="841"/>
                  <a:pt x="0" y="842"/>
                  <a:pt x="0" y="842"/>
                </a:cubicBezTo>
                <a:cubicBezTo>
                  <a:pt x="5" y="995"/>
                  <a:pt x="52" y="1141"/>
                  <a:pt x="136" y="1267"/>
                </a:cubicBezTo>
                <a:cubicBezTo>
                  <a:pt x="138" y="1279"/>
                  <a:pt x="145" y="1289"/>
                  <a:pt x="156" y="1296"/>
                </a:cubicBezTo>
                <a:close/>
                <a:moveTo>
                  <a:pt x="245" y="1257"/>
                </a:moveTo>
                <a:cubicBezTo>
                  <a:pt x="505" y="1257"/>
                  <a:pt x="505" y="1257"/>
                  <a:pt x="505" y="1257"/>
                </a:cubicBezTo>
                <a:cubicBezTo>
                  <a:pt x="585" y="1503"/>
                  <a:pt x="585" y="1503"/>
                  <a:pt x="585" y="1503"/>
                </a:cubicBezTo>
                <a:cubicBezTo>
                  <a:pt x="448" y="1456"/>
                  <a:pt x="330" y="1369"/>
                  <a:pt x="245" y="1257"/>
                </a:cubicBezTo>
                <a:close/>
                <a:moveTo>
                  <a:pt x="954" y="1516"/>
                </a:moveTo>
                <a:cubicBezTo>
                  <a:pt x="953" y="1520"/>
                  <a:pt x="952" y="1525"/>
                  <a:pt x="952" y="1530"/>
                </a:cubicBezTo>
                <a:cubicBezTo>
                  <a:pt x="909" y="1538"/>
                  <a:pt x="865" y="1542"/>
                  <a:pt x="819" y="1542"/>
                </a:cubicBezTo>
                <a:cubicBezTo>
                  <a:pt x="776" y="1542"/>
                  <a:pt x="733" y="1538"/>
                  <a:pt x="692" y="1531"/>
                </a:cubicBezTo>
                <a:cubicBezTo>
                  <a:pt x="692" y="1526"/>
                  <a:pt x="691" y="1521"/>
                  <a:pt x="690" y="1516"/>
                </a:cubicBezTo>
                <a:cubicBezTo>
                  <a:pt x="593" y="1217"/>
                  <a:pt x="593" y="1217"/>
                  <a:pt x="593" y="1217"/>
                </a:cubicBezTo>
                <a:cubicBezTo>
                  <a:pt x="674" y="1103"/>
                  <a:pt x="674" y="1103"/>
                  <a:pt x="674" y="1103"/>
                </a:cubicBezTo>
                <a:cubicBezTo>
                  <a:pt x="967" y="1103"/>
                  <a:pt x="967" y="1103"/>
                  <a:pt x="967" y="1103"/>
                </a:cubicBezTo>
                <a:cubicBezTo>
                  <a:pt x="1051" y="1217"/>
                  <a:pt x="1051" y="1217"/>
                  <a:pt x="1051" y="1217"/>
                </a:cubicBezTo>
                <a:lnTo>
                  <a:pt x="954" y="1516"/>
                </a:lnTo>
                <a:close/>
                <a:moveTo>
                  <a:pt x="601" y="745"/>
                </a:moveTo>
                <a:cubicBezTo>
                  <a:pt x="819" y="587"/>
                  <a:pt x="819" y="587"/>
                  <a:pt x="819" y="587"/>
                </a:cubicBezTo>
                <a:cubicBezTo>
                  <a:pt x="1040" y="746"/>
                  <a:pt x="1040" y="746"/>
                  <a:pt x="1040" y="746"/>
                </a:cubicBezTo>
                <a:cubicBezTo>
                  <a:pt x="957" y="1007"/>
                  <a:pt x="957" y="1007"/>
                  <a:pt x="957" y="1007"/>
                </a:cubicBezTo>
                <a:cubicBezTo>
                  <a:pt x="685" y="1007"/>
                  <a:pt x="685" y="1007"/>
                  <a:pt x="685" y="1007"/>
                </a:cubicBezTo>
                <a:lnTo>
                  <a:pt x="601" y="745"/>
                </a:lnTo>
                <a:close/>
                <a:moveTo>
                  <a:pt x="1060" y="1501"/>
                </a:moveTo>
                <a:cubicBezTo>
                  <a:pt x="1140" y="1257"/>
                  <a:pt x="1140" y="1257"/>
                  <a:pt x="1140" y="1257"/>
                </a:cubicBezTo>
                <a:cubicBezTo>
                  <a:pt x="1394" y="1257"/>
                  <a:pt x="1394" y="1257"/>
                  <a:pt x="1394" y="1257"/>
                </a:cubicBezTo>
                <a:cubicBezTo>
                  <a:pt x="1309" y="1367"/>
                  <a:pt x="1194" y="1453"/>
                  <a:pt x="1060" y="1501"/>
                </a:cubicBezTo>
                <a:close/>
                <a:moveTo>
                  <a:pt x="1455" y="1162"/>
                </a:moveTo>
                <a:cubicBezTo>
                  <a:pt x="1451" y="1161"/>
                  <a:pt x="1447" y="1161"/>
                  <a:pt x="1443" y="1161"/>
                </a:cubicBezTo>
                <a:cubicBezTo>
                  <a:pt x="1129" y="1161"/>
                  <a:pt x="1129" y="1161"/>
                  <a:pt x="1129" y="1161"/>
                </a:cubicBezTo>
                <a:cubicBezTo>
                  <a:pt x="1045" y="1047"/>
                  <a:pt x="1045" y="1047"/>
                  <a:pt x="1045" y="1047"/>
                </a:cubicBezTo>
                <a:cubicBezTo>
                  <a:pt x="1135" y="765"/>
                  <a:pt x="1135" y="765"/>
                  <a:pt x="1135" y="765"/>
                </a:cubicBezTo>
                <a:cubicBezTo>
                  <a:pt x="1270" y="719"/>
                  <a:pt x="1270" y="719"/>
                  <a:pt x="1270" y="719"/>
                </a:cubicBezTo>
                <a:cubicBezTo>
                  <a:pt x="1524" y="904"/>
                  <a:pt x="1524" y="904"/>
                  <a:pt x="1524" y="904"/>
                </a:cubicBezTo>
                <a:cubicBezTo>
                  <a:pt x="1528" y="907"/>
                  <a:pt x="1532" y="909"/>
                  <a:pt x="1536" y="910"/>
                </a:cubicBezTo>
                <a:cubicBezTo>
                  <a:pt x="1525" y="1000"/>
                  <a:pt x="1496" y="1085"/>
                  <a:pt x="1455" y="1162"/>
                </a:cubicBezTo>
                <a:close/>
                <a:moveTo>
                  <a:pt x="1413" y="406"/>
                </a:moveTo>
                <a:cubicBezTo>
                  <a:pt x="1491" y="518"/>
                  <a:pt x="1539" y="653"/>
                  <a:pt x="1542" y="798"/>
                </a:cubicBezTo>
                <a:cubicBezTo>
                  <a:pt x="1335" y="648"/>
                  <a:pt x="1335" y="648"/>
                  <a:pt x="1335" y="648"/>
                </a:cubicBezTo>
                <a:lnTo>
                  <a:pt x="1413" y="406"/>
                </a:lnTo>
                <a:close/>
                <a:moveTo>
                  <a:pt x="1124" y="176"/>
                </a:moveTo>
                <a:cubicBezTo>
                  <a:pt x="1128" y="173"/>
                  <a:pt x="1131" y="171"/>
                  <a:pt x="1133" y="167"/>
                </a:cubicBezTo>
                <a:cubicBezTo>
                  <a:pt x="1212" y="205"/>
                  <a:pt x="1282" y="257"/>
                  <a:pt x="1342" y="319"/>
                </a:cubicBezTo>
                <a:cubicBezTo>
                  <a:pt x="1340" y="322"/>
                  <a:pt x="1338" y="325"/>
                  <a:pt x="1337" y="329"/>
                </a:cubicBezTo>
                <a:cubicBezTo>
                  <a:pt x="1240" y="628"/>
                  <a:pt x="1240" y="628"/>
                  <a:pt x="1240" y="628"/>
                </a:cubicBezTo>
                <a:cubicBezTo>
                  <a:pt x="1104" y="674"/>
                  <a:pt x="1104" y="674"/>
                  <a:pt x="1104" y="674"/>
                </a:cubicBezTo>
                <a:cubicBezTo>
                  <a:pt x="867" y="503"/>
                  <a:pt x="867" y="503"/>
                  <a:pt x="867" y="503"/>
                </a:cubicBezTo>
                <a:cubicBezTo>
                  <a:pt x="867" y="361"/>
                  <a:pt x="867" y="361"/>
                  <a:pt x="867" y="361"/>
                </a:cubicBezTo>
                <a:lnTo>
                  <a:pt x="1124" y="176"/>
                </a:lnTo>
                <a:close/>
                <a:moveTo>
                  <a:pt x="819" y="96"/>
                </a:moveTo>
                <a:cubicBezTo>
                  <a:pt x="892" y="96"/>
                  <a:pt x="962" y="107"/>
                  <a:pt x="1028" y="127"/>
                </a:cubicBezTo>
                <a:cubicBezTo>
                  <a:pt x="819" y="277"/>
                  <a:pt x="819" y="277"/>
                  <a:pt x="819" y="277"/>
                </a:cubicBezTo>
                <a:cubicBezTo>
                  <a:pt x="612" y="126"/>
                  <a:pt x="612" y="126"/>
                  <a:pt x="612" y="126"/>
                </a:cubicBezTo>
                <a:cubicBezTo>
                  <a:pt x="678" y="107"/>
                  <a:pt x="747" y="96"/>
                  <a:pt x="819" y="96"/>
                </a:cubicBezTo>
                <a:close/>
                <a:moveTo>
                  <a:pt x="507" y="166"/>
                </a:moveTo>
                <a:cubicBezTo>
                  <a:pt x="510" y="170"/>
                  <a:pt x="513" y="173"/>
                  <a:pt x="517" y="176"/>
                </a:cubicBezTo>
                <a:cubicBezTo>
                  <a:pt x="771" y="360"/>
                  <a:pt x="771" y="360"/>
                  <a:pt x="771" y="360"/>
                </a:cubicBezTo>
                <a:cubicBezTo>
                  <a:pt x="771" y="503"/>
                  <a:pt x="771" y="503"/>
                  <a:pt x="771" y="503"/>
                </a:cubicBezTo>
                <a:cubicBezTo>
                  <a:pt x="537" y="674"/>
                  <a:pt x="537" y="674"/>
                  <a:pt x="537" y="674"/>
                </a:cubicBezTo>
                <a:cubicBezTo>
                  <a:pt x="397" y="629"/>
                  <a:pt x="397" y="629"/>
                  <a:pt x="397" y="629"/>
                </a:cubicBezTo>
                <a:cubicBezTo>
                  <a:pt x="300" y="330"/>
                  <a:pt x="300" y="330"/>
                  <a:pt x="300" y="330"/>
                </a:cubicBezTo>
                <a:cubicBezTo>
                  <a:pt x="299" y="326"/>
                  <a:pt x="297" y="323"/>
                  <a:pt x="295" y="320"/>
                </a:cubicBezTo>
                <a:cubicBezTo>
                  <a:pt x="356" y="257"/>
                  <a:pt x="428" y="204"/>
                  <a:pt x="507" y="166"/>
                </a:cubicBezTo>
                <a:close/>
                <a:moveTo>
                  <a:pt x="224" y="407"/>
                </a:moveTo>
                <a:cubicBezTo>
                  <a:pt x="303" y="649"/>
                  <a:pt x="303" y="649"/>
                  <a:pt x="303" y="649"/>
                </a:cubicBezTo>
                <a:cubicBezTo>
                  <a:pt x="96" y="799"/>
                  <a:pt x="96" y="799"/>
                  <a:pt x="96" y="799"/>
                </a:cubicBezTo>
                <a:cubicBezTo>
                  <a:pt x="100" y="653"/>
                  <a:pt x="146" y="519"/>
                  <a:pt x="224" y="407"/>
                </a:cubicBezTo>
                <a:close/>
                <a:moveTo>
                  <a:pt x="113" y="905"/>
                </a:moveTo>
                <a:cubicBezTo>
                  <a:pt x="368" y="720"/>
                  <a:pt x="368" y="720"/>
                  <a:pt x="368" y="720"/>
                </a:cubicBezTo>
                <a:cubicBezTo>
                  <a:pt x="507" y="765"/>
                  <a:pt x="507" y="765"/>
                  <a:pt x="507" y="765"/>
                </a:cubicBezTo>
                <a:cubicBezTo>
                  <a:pt x="597" y="1047"/>
                  <a:pt x="597" y="1047"/>
                  <a:pt x="597" y="1047"/>
                </a:cubicBezTo>
                <a:cubicBezTo>
                  <a:pt x="515" y="1161"/>
                  <a:pt x="515" y="1161"/>
                  <a:pt x="515" y="1161"/>
                </a:cubicBezTo>
                <a:cubicBezTo>
                  <a:pt x="198" y="1161"/>
                  <a:pt x="198" y="1161"/>
                  <a:pt x="198" y="1161"/>
                </a:cubicBezTo>
                <a:cubicBezTo>
                  <a:pt x="193" y="1161"/>
                  <a:pt x="188" y="1161"/>
                  <a:pt x="184" y="1163"/>
                </a:cubicBezTo>
                <a:cubicBezTo>
                  <a:pt x="142" y="1086"/>
                  <a:pt x="114" y="1001"/>
                  <a:pt x="102" y="911"/>
                </a:cubicBezTo>
                <a:cubicBezTo>
                  <a:pt x="106" y="909"/>
                  <a:pt x="110" y="907"/>
                  <a:pt x="113" y="905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1" name="Freeform 29"/>
          <p:cNvSpPr>
            <a:spLocks noEditPoints="1"/>
          </p:cNvSpPr>
          <p:nvPr/>
        </p:nvSpPr>
        <p:spPr bwMode="auto">
          <a:xfrm>
            <a:off x="9642227" y="3847511"/>
            <a:ext cx="327087" cy="393708"/>
          </a:xfrm>
          <a:custGeom>
            <a:avLst/>
            <a:gdLst>
              <a:gd name="T0" fmla="*/ 1316 w 1365"/>
              <a:gd name="T1" fmla="*/ 1253 h 1643"/>
              <a:gd name="T2" fmla="*/ 1316 w 1365"/>
              <a:gd name="T3" fmla="*/ 1156 h 1643"/>
              <a:gd name="T4" fmla="*/ 292 w 1365"/>
              <a:gd name="T5" fmla="*/ 1009 h 1643"/>
              <a:gd name="T6" fmla="*/ 488 w 1365"/>
              <a:gd name="T7" fmla="*/ 864 h 1643"/>
              <a:gd name="T8" fmla="*/ 668 w 1365"/>
              <a:gd name="T9" fmla="*/ 812 h 1643"/>
              <a:gd name="T10" fmla="*/ 806 w 1365"/>
              <a:gd name="T11" fmla="*/ 889 h 1643"/>
              <a:gd name="T12" fmla="*/ 909 w 1365"/>
              <a:gd name="T13" fmla="*/ 915 h 1643"/>
              <a:gd name="T14" fmla="*/ 1116 w 1365"/>
              <a:gd name="T15" fmla="*/ 915 h 1643"/>
              <a:gd name="T16" fmla="*/ 1076 w 1365"/>
              <a:gd name="T17" fmla="*/ 668 h 1643"/>
              <a:gd name="T18" fmla="*/ 703 w 1365"/>
              <a:gd name="T19" fmla="*/ 157 h 1643"/>
              <a:gd name="T20" fmla="*/ 536 w 1365"/>
              <a:gd name="T21" fmla="*/ 128 h 1643"/>
              <a:gd name="T22" fmla="*/ 358 w 1365"/>
              <a:gd name="T23" fmla="*/ 19 h 1643"/>
              <a:gd name="T24" fmla="*/ 206 w 1365"/>
              <a:gd name="T25" fmla="*/ 191 h 1643"/>
              <a:gd name="T26" fmla="*/ 329 w 1365"/>
              <a:gd name="T27" fmla="*/ 335 h 1643"/>
              <a:gd name="T28" fmla="*/ 358 w 1365"/>
              <a:gd name="T29" fmla="*/ 502 h 1643"/>
              <a:gd name="T30" fmla="*/ 361 w 1365"/>
              <a:gd name="T31" fmla="*/ 577 h 1643"/>
              <a:gd name="T32" fmla="*/ 439 w 1365"/>
              <a:gd name="T33" fmla="*/ 1448 h 1643"/>
              <a:gd name="T34" fmla="*/ 487 w 1365"/>
              <a:gd name="T35" fmla="*/ 1546 h 1643"/>
              <a:gd name="T36" fmla="*/ 292 w 1365"/>
              <a:gd name="T37" fmla="*/ 1594 h 1643"/>
              <a:gd name="T38" fmla="*/ 1024 w 1365"/>
              <a:gd name="T39" fmla="*/ 1643 h 1643"/>
              <a:gd name="T40" fmla="*/ 1024 w 1365"/>
              <a:gd name="T41" fmla="*/ 1546 h 1643"/>
              <a:gd name="T42" fmla="*/ 877 w 1365"/>
              <a:gd name="T43" fmla="*/ 1443 h 1643"/>
              <a:gd name="T44" fmla="*/ 599 w 1365"/>
              <a:gd name="T45" fmla="*/ 743 h 1643"/>
              <a:gd name="T46" fmla="*/ 461 w 1365"/>
              <a:gd name="T47" fmla="*/ 605 h 1643"/>
              <a:gd name="T48" fmla="*/ 599 w 1365"/>
              <a:gd name="T49" fmla="*/ 605 h 1643"/>
              <a:gd name="T50" fmla="*/ 1047 w 1365"/>
              <a:gd name="T51" fmla="*/ 777 h 1643"/>
              <a:gd name="T52" fmla="*/ 978 w 1365"/>
              <a:gd name="T53" fmla="*/ 846 h 1643"/>
              <a:gd name="T54" fmla="*/ 1013 w 1365"/>
              <a:gd name="T55" fmla="*/ 743 h 1643"/>
              <a:gd name="T56" fmla="*/ 978 w 1365"/>
              <a:gd name="T57" fmla="*/ 571 h 1643"/>
              <a:gd name="T58" fmla="*/ 978 w 1365"/>
              <a:gd name="T59" fmla="*/ 640 h 1643"/>
              <a:gd name="T60" fmla="*/ 806 w 1365"/>
              <a:gd name="T61" fmla="*/ 792 h 1643"/>
              <a:gd name="T62" fmla="*/ 737 w 1365"/>
              <a:gd name="T63" fmla="*/ 743 h 1643"/>
              <a:gd name="T64" fmla="*/ 978 w 1365"/>
              <a:gd name="T65" fmla="*/ 571 h 1643"/>
              <a:gd name="T66" fmla="*/ 599 w 1365"/>
              <a:gd name="T67" fmla="*/ 212 h 1643"/>
              <a:gd name="T68" fmla="*/ 875 w 1365"/>
              <a:gd name="T69" fmla="*/ 467 h 1643"/>
              <a:gd name="T70" fmla="*/ 668 w 1365"/>
              <a:gd name="T71" fmla="*/ 536 h 1643"/>
              <a:gd name="T72" fmla="*/ 480 w 1365"/>
              <a:gd name="T73" fmla="*/ 486 h 1643"/>
              <a:gd name="T74" fmla="*/ 412 w 1365"/>
              <a:gd name="T75" fmla="*/ 398 h 1643"/>
              <a:gd name="T76" fmla="*/ 565 w 1365"/>
              <a:gd name="T77" fmla="*/ 226 h 1643"/>
              <a:gd name="T78" fmla="*/ 392 w 1365"/>
              <a:gd name="T79" fmla="*/ 122 h 1643"/>
              <a:gd name="T80" fmla="*/ 392 w 1365"/>
              <a:gd name="T81" fmla="*/ 260 h 1643"/>
              <a:gd name="T82" fmla="*/ 487 w 1365"/>
              <a:gd name="T83" fmla="*/ 1351 h 1643"/>
              <a:gd name="T84" fmla="*/ 97 w 1365"/>
              <a:gd name="T85" fmla="*/ 1009 h 1643"/>
              <a:gd name="T86" fmla="*/ 365 w 1365"/>
              <a:gd name="T87" fmla="*/ 777 h 1643"/>
              <a:gd name="T88" fmla="*/ 439 w 1365"/>
              <a:gd name="T89" fmla="*/ 1253 h 1643"/>
              <a:gd name="T90" fmla="*/ 487 w 1365"/>
              <a:gd name="T91" fmla="*/ 1351 h 1643"/>
              <a:gd name="T92" fmla="*/ 585 w 1365"/>
              <a:gd name="T93" fmla="*/ 1546 h 1643"/>
              <a:gd name="T94" fmla="*/ 682 w 1365"/>
              <a:gd name="T95" fmla="*/ 1253 h 1643"/>
              <a:gd name="T96" fmla="*/ 780 w 1365"/>
              <a:gd name="T97" fmla="*/ 1546 h 1643"/>
              <a:gd name="T98" fmla="*/ 851 w 1365"/>
              <a:gd name="T99" fmla="*/ 1253 h 1643"/>
              <a:gd name="T100" fmla="*/ 877 w 1365"/>
              <a:gd name="T101" fmla="*/ 1342 h 1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5" h="1643">
                <a:moveTo>
                  <a:pt x="1067" y="1253"/>
                </a:moveTo>
                <a:cubicBezTo>
                  <a:pt x="1316" y="1253"/>
                  <a:pt x="1316" y="1253"/>
                  <a:pt x="1316" y="1253"/>
                </a:cubicBezTo>
                <a:cubicBezTo>
                  <a:pt x="1343" y="1253"/>
                  <a:pt x="1365" y="1231"/>
                  <a:pt x="1365" y="1204"/>
                </a:cubicBezTo>
                <a:cubicBezTo>
                  <a:pt x="1365" y="1177"/>
                  <a:pt x="1343" y="1156"/>
                  <a:pt x="1316" y="1156"/>
                </a:cubicBezTo>
                <a:cubicBezTo>
                  <a:pt x="439" y="1156"/>
                  <a:pt x="439" y="1156"/>
                  <a:pt x="439" y="1156"/>
                </a:cubicBezTo>
                <a:cubicBezTo>
                  <a:pt x="358" y="1156"/>
                  <a:pt x="292" y="1090"/>
                  <a:pt x="292" y="1009"/>
                </a:cubicBezTo>
                <a:cubicBezTo>
                  <a:pt x="292" y="929"/>
                  <a:pt x="358" y="863"/>
                  <a:pt x="438" y="863"/>
                </a:cubicBezTo>
                <a:cubicBezTo>
                  <a:pt x="488" y="864"/>
                  <a:pt x="488" y="864"/>
                  <a:pt x="488" y="864"/>
                </a:cubicBezTo>
                <a:cubicBezTo>
                  <a:pt x="502" y="867"/>
                  <a:pt x="516" y="869"/>
                  <a:pt x="530" y="869"/>
                </a:cubicBezTo>
                <a:cubicBezTo>
                  <a:pt x="580" y="869"/>
                  <a:pt x="630" y="850"/>
                  <a:pt x="668" y="812"/>
                </a:cubicBezTo>
                <a:cubicBezTo>
                  <a:pt x="703" y="846"/>
                  <a:pt x="703" y="846"/>
                  <a:pt x="703" y="846"/>
                </a:cubicBezTo>
                <a:cubicBezTo>
                  <a:pt x="731" y="875"/>
                  <a:pt x="769" y="889"/>
                  <a:pt x="806" y="889"/>
                </a:cubicBezTo>
                <a:cubicBezTo>
                  <a:pt x="828" y="889"/>
                  <a:pt x="849" y="884"/>
                  <a:pt x="869" y="875"/>
                </a:cubicBezTo>
                <a:cubicBezTo>
                  <a:pt x="909" y="915"/>
                  <a:pt x="909" y="915"/>
                  <a:pt x="909" y="915"/>
                </a:cubicBezTo>
                <a:cubicBezTo>
                  <a:pt x="938" y="944"/>
                  <a:pt x="975" y="958"/>
                  <a:pt x="1013" y="958"/>
                </a:cubicBezTo>
                <a:cubicBezTo>
                  <a:pt x="1050" y="958"/>
                  <a:pt x="1088" y="944"/>
                  <a:pt x="1116" y="915"/>
                </a:cubicBezTo>
                <a:cubicBezTo>
                  <a:pt x="1173" y="858"/>
                  <a:pt x="1173" y="765"/>
                  <a:pt x="1116" y="708"/>
                </a:cubicBezTo>
                <a:cubicBezTo>
                  <a:pt x="1076" y="668"/>
                  <a:pt x="1076" y="668"/>
                  <a:pt x="1076" y="668"/>
                </a:cubicBezTo>
                <a:cubicBezTo>
                  <a:pt x="1102" y="614"/>
                  <a:pt x="1092" y="547"/>
                  <a:pt x="1047" y="502"/>
                </a:cubicBezTo>
                <a:cubicBezTo>
                  <a:pt x="703" y="157"/>
                  <a:pt x="703" y="157"/>
                  <a:pt x="703" y="157"/>
                </a:cubicBezTo>
                <a:cubicBezTo>
                  <a:pt x="675" y="129"/>
                  <a:pt x="638" y="114"/>
                  <a:pt x="599" y="114"/>
                </a:cubicBezTo>
                <a:cubicBezTo>
                  <a:pt x="577" y="114"/>
                  <a:pt x="556" y="119"/>
                  <a:pt x="536" y="128"/>
                </a:cubicBezTo>
                <a:cubicBezTo>
                  <a:pt x="427" y="19"/>
                  <a:pt x="427" y="19"/>
                  <a:pt x="427" y="19"/>
                </a:cubicBezTo>
                <a:cubicBezTo>
                  <a:pt x="408" y="0"/>
                  <a:pt x="377" y="0"/>
                  <a:pt x="358" y="19"/>
                </a:cubicBezTo>
                <a:cubicBezTo>
                  <a:pt x="220" y="157"/>
                  <a:pt x="220" y="157"/>
                  <a:pt x="220" y="157"/>
                </a:cubicBezTo>
                <a:cubicBezTo>
                  <a:pt x="211" y="166"/>
                  <a:pt x="206" y="178"/>
                  <a:pt x="206" y="191"/>
                </a:cubicBezTo>
                <a:cubicBezTo>
                  <a:pt x="206" y="204"/>
                  <a:pt x="211" y="217"/>
                  <a:pt x="220" y="226"/>
                </a:cubicBezTo>
                <a:cubicBezTo>
                  <a:pt x="329" y="335"/>
                  <a:pt x="329" y="335"/>
                  <a:pt x="329" y="335"/>
                </a:cubicBezTo>
                <a:cubicBezTo>
                  <a:pt x="320" y="355"/>
                  <a:pt x="315" y="376"/>
                  <a:pt x="315" y="398"/>
                </a:cubicBezTo>
                <a:cubicBezTo>
                  <a:pt x="315" y="437"/>
                  <a:pt x="330" y="474"/>
                  <a:pt x="358" y="502"/>
                </a:cubicBezTo>
                <a:cubicBezTo>
                  <a:pt x="392" y="536"/>
                  <a:pt x="392" y="536"/>
                  <a:pt x="392" y="536"/>
                </a:cubicBezTo>
                <a:cubicBezTo>
                  <a:pt x="380" y="549"/>
                  <a:pt x="369" y="563"/>
                  <a:pt x="361" y="577"/>
                </a:cubicBezTo>
                <a:cubicBezTo>
                  <a:pt x="153" y="615"/>
                  <a:pt x="0" y="796"/>
                  <a:pt x="0" y="1009"/>
                </a:cubicBezTo>
                <a:cubicBezTo>
                  <a:pt x="0" y="1251"/>
                  <a:pt x="197" y="1448"/>
                  <a:pt x="439" y="1448"/>
                </a:cubicBezTo>
                <a:cubicBezTo>
                  <a:pt x="487" y="1448"/>
                  <a:pt x="487" y="1448"/>
                  <a:pt x="487" y="1448"/>
                </a:cubicBezTo>
                <a:cubicBezTo>
                  <a:pt x="487" y="1546"/>
                  <a:pt x="487" y="1546"/>
                  <a:pt x="487" y="1546"/>
                </a:cubicBezTo>
                <a:cubicBezTo>
                  <a:pt x="341" y="1546"/>
                  <a:pt x="341" y="1546"/>
                  <a:pt x="341" y="1546"/>
                </a:cubicBezTo>
                <a:cubicBezTo>
                  <a:pt x="314" y="1546"/>
                  <a:pt x="292" y="1567"/>
                  <a:pt x="292" y="1594"/>
                </a:cubicBezTo>
                <a:cubicBezTo>
                  <a:pt x="292" y="1621"/>
                  <a:pt x="314" y="1643"/>
                  <a:pt x="341" y="1643"/>
                </a:cubicBezTo>
                <a:cubicBezTo>
                  <a:pt x="1024" y="1643"/>
                  <a:pt x="1024" y="1643"/>
                  <a:pt x="1024" y="1643"/>
                </a:cubicBezTo>
                <a:cubicBezTo>
                  <a:pt x="1051" y="1643"/>
                  <a:pt x="1072" y="1621"/>
                  <a:pt x="1072" y="1594"/>
                </a:cubicBezTo>
                <a:cubicBezTo>
                  <a:pt x="1072" y="1567"/>
                  <a:pt x="1051" y="1546"/>
                  <a:pt x="1024" y="1546"/>
                </a:cubicBezTo>
                <a:cubicBezTo>
                  <a:pt x="877" y="1546"/>
                  <a:pt x="877" y="1546"/>
                  <a:pt x="877" y="1546"/>
                </a:cubicBezTo>
                <a:cubicBezTo>
                  <a:pt x="877" y="1443"/>
                  <a:pt x="877" y="1443"/>
                  <a:pt x="877" y="1443"/>
                </a:cubicBezTo>
                <a:cubicBezTo>
                  <a:pt x="973" y="1424"/>
                  <a:pt x="1048" y="1348"/>
                  <a:pt x="1067" y="1253"/>
                </a:cubicBezTo>
                <a:close/>
                <a:moveTo>
                  <a:pt x="599" y="743"/>
                </a:moveTo>
                <a:cubicBezTo>
                  <a:pt x="561" y="781"/>
                  <a:pt x="499" y="781"/>
                  <a:pt x="461" y="743"/>
                </a:cubicBezTo>
                <a:cubicBezTo>
                  <a:pt x="423" y="705"/>
                  <a:pt x="423" y="643"/>
                  <a:pt x="461" y="605"/>
                </a:cubicBezTo>
                <a:cubicBezTo>
                  <a:pt x="480" y="587"/>
                  <a:pt x="504" y="576"/>
                  <a:pt x="530" y="576"/>
                </a:cubicBezTo>
                <a:cubicBezTo>
                  <a:pt x="556" y="576"/>
                  <a:pt x="581" y="587"/>
                  <a:pt x="599" y="605"/>
                </a:cubicBezTo>
                <a:cubicBezTo>
                  <a:pt x="637" y="643"/>
                  <a:pt x="637" y="705"/>
                  <a:pt x="599" y="743"/>
                </a:cubicBezTo>
                <a:close/>
                <a:moveTo>
                  <a:pt x="1047" y="777"/>
                </a:moveTo>
                <a:cubicBezTo>
                  <a:pt x="1066" y="796"/>
                  <a:pt x="1066" y="827"/>
                  <a:pt x="1047" y="846"/>
                </a:cubicBezTo>
                <a:cubicBezTo>
                  <a:pt x="1028" y="865"/>
                  <a:pt x="997" y="865"/>
                  <a:pt x="978" y="846"/>
                </a:cubicBezTo>
                <a:cubicBezTo>
                  <a:pt x="944" y="812"/>
                  <a:pt x="944" y="812"/>
                  <a:pt x="944" y="812"/>
                </a:cubicBezTo>
                <a:cubicBezTo>
                  <a:pt x="1013" y="743"/>
                  <a:pt x="1013" y="743"/>
                  <a:pt x="1013" y="743"/>
                </a:cubicBezTo>
                <a:lnTo>
                  <a:pt x="1047" y="777"/>
                </a:lnTo>
                <a:close/>
                <a:moveTo>
                  <a:pt x="978" y="571"/>
                </a:moveTo>
                <a:cubicBezTo>
                  <a:pt x="988" y="580"/>
                  <a:pt x="993" y="592"/>
                  <a:pt x="993" y="605"/>
                </a:cubicBezTo>
                <a:cubicBezTo>
                  <a:pt x="993" y="618"/>
                  <a:pt x="988" y="630"/>
                  <a:pt x="978" y="640"/>
                </a:cubicBezTo>
                <a:cubicBezTo>
                  <a:pt x="840" y="777"/>
                  <a:pt x="840" y="777"/>
                  <a:pt x="840" y="777"/>
                </a:cubicBezTo>
                <a:cubicBezTo>
                  <a:pt x="831" y="787"/>
                  <a:pt x="819" y="792"/>
                  <a:pt x="806" y="792"/>
                </a:cubicBezTo>
                <a:cubicBezTo>
                  <a:pt x="793" y="792"/>
                  <a:pt x="781" y="787"/>
                  <a:pt x="772" y="777"/>
                </a:cubicBezTo>
                <a:cubicBezTo>
                  <a:pt x="737" y="743"/>
                  <a:pt x="737" y="743"/>
                  <a:pt x="737" y="743"/>
                </a:cubicBezTo>
                <a:cubicBezTo>
                  <a:pt x="944" y="536"/>
                  <a:pt x="944" y="536"/>
                  <a:pt x="944" y="536"/>
                </a:cubicBezTo>
                <a:lnTo>
                  <a:pt x="978" y="571"/>
                </a:lnTo>
                <a:close/>
                <a:moveTo>
                  <a:pt x="565" y="226"/>
                </a:moveTo>
                <a:cubicBezTo>
                  <a:pt x="574" y="217"/>
                  <a:pt x="586" y="212"/>
                  <a:pt x="599" y="212"/>
                </a:cubicBezTo>
                <a:cubicBezTo>
                  <a:pt x="612" y="212"/>
                  <a:pt x="624" y="217"/>
                  <a:pt x="634" y="226"/>
                </a:cubicBezTo>
                <a:cubicBezTo>
                  <a:pt x="875" y="467"/>
                  <a:pt x="875" y="467"/>
                  <a:pt x="875" y="467"/>
                </a:cubicBezTo>
                <a:cubicBezTo>
                  <a:pt x="718" y="624"/>
                  <a:pt x="718" y="624"/>
                  <a:pt x="718" y="624"/>
                </a:cubicBezTo>
                <a:cubicBezTo>
                  <a:pt x="710" y="592"/>
                  <a:pt x="693" y="561"/>
                  <a:pt x="668" y="536"/>
                </a:cubicBezTo>
                <a:cubicBezTo>
                  <a:pt x="631" y="499"/>
                  <a:pt x="582" y="479"/>
                  <a:pt x="530" y="479"/>
                </a:cubicBezTo>
                <a:cubicBezTo>
                  <a:pt x="513" y="479"/>
                  <a:pt x="496" y="481"/>
                  <a:pt x="480" y="486"/>
                </a:cubicBezTo>
                <a:cubicBezTo>
                  <a:pt x="427" y="433"/>
                  <a:pt x="427" y="433"/>
                  <a:pt x="427" y="433"/>
                </a:cubicBezTo>
                <a:cubicBezTo>
                  <a:pt x="418" y="423"/>
                  <a:pt x="412" y="411"/>
                  <a:pt x="412" y="398"/>
                </a:cubicBezTo>
                <a:cubicBezTo>
                  <a:pt x="412" y="385"/>
                  <a:pt x="418" y="373"/>
                  <a:pt x="427" y="364"/>
                </a:cubicBezTo>
                <a:lnTo>
                  <a:pt x="565" y="226"/>
                </a:lnTo>
                <a:close/>
                <a:moveTo>
                  <a:pt x="323" y="191"/>
                </a:moveTo>
                <a:cubicBezTo>
                  <a:pt x="392" y="122"/>
                  <a:pt x="392" y="122"/>
                  <a:pt x="392" y="122"/>
                </a:cubicBezTo>
                <a:cubicBezTo>
                  <a:pt x="461" y="191"/>
                  <a:pt x="461" y="191"/>
                  <a:pt x="461" y="191"/>
                </a:cubicBezTo>
                <a:cubicBezTo>
                  <a:pt x="392" y="260"/>
                  <a:pt x="392" y="260"/>
                  <a:pt x="392" y="260"/>
                </a:cubicBezTo>
                <a:lnTo>
                  <a:pt x="323" y="191"/>
                </a:lnTo>
                <a:close/>
                <a:moveTo>
                  <a:pt x="487" y="1351"/>
                </a:moveTo>
                <a:cubicBezTo>
                  <a:pt x="439" y="1351"/>
                  <a:pt x="439" y="1351"/>
                  <a:pt x="439" y="1351"/>
                </a:cubicBezTo>
                <a:cubicBezTo>
                  <a:pt x="250" y="1351"/>
                  <a:pt x="97" y="1198"/>
                  <a:pt x="97" y="1009"/>
                </a:cubicBezTo>
                <a:cubicBezTo>
                  <a:pt x="97" y="858"/>
                  <a:pt x="196" y="728"/>
                  <a:pt x="336" y="684"/>
                </a:cubicBezTo>
                <a:cubicBezTo>
                  <a:pt x="337" y="716"/>
                  <a:pt x="347" y="749"/>
                  <a:pt x="365" y="777"/>
                </a:cubicBezTo>
                <a:cubicBezTo>
                  <a:pt x="266" y="808"/>
                  <a:pt x="195" y="901"/>
                  <a:pt x="195" y="1009"/>
                </a:cubicBezTo>
                <a:cubicBezTo>
                  <a:pt x="195" y="1144"/>
                  <a:pt x="304" y="1253"/>
                  <a:pt x="439" y="1253"/>
                </a:cubicBezTo>
                <a:cubicBezTo>
                  <a:pt x="514" y="1253"/>
                  <a:pt x="514" y="1253"/>
                  <a:pt x="514" y="1253"/>
                </a:cubicBezTo>
                <a:cubicBezTo>
                  <a:pt x="497" y="1282"/>
                  <a:pt x="487" y="1315"/>
                  <a:pt x="487" y="1351"/>
                </a:cubicBezTo>
                <a:close/>
                <a:moveTo>
                  <a:pt x="780" y="1546"/>
                </a:moveTo>
                <a:cubicBezTo>
                  <a:pt x="585" y="1546"/>
                  <a:pt x="585" y="1546"/>
                  <a:pt x="585" y="1546"/>
                </a:cubicBezTo>
                <a:cubicBezTo>
                  <a:pt x="585" y="1351"/>
                  <a:pt x="585" y="1351"/>
                  <a:pt x="585" y="1351"/>
                </a:cubicBezTo>
                <a:cubicBezTo>
                  <a:pt x="585" y="1297"/>
                  <a:pt x="629" y="1253"/>
                  <a:pt x="682" y="1253"/>
                </a:cubicBezTo>
                <a:cubicBezTo>
                  <a:pt x="736" y="1253"/>
                  <a:pt x="780" y="1297"/>
                  <a:pt x="780" y="1351"/>
                </a:cubicBezTo>
                <a:lnTo>
                  <a:pt x="780" y="1546"/>
                </a:lnTo>
                <a:close/>
                <a:moveTo>
                  <a:pt x="877" y="1342"/>
                </a:moveTo>
                <a:cubicBezTo>
                  <a:pt x="876" y="1310"/>
                  <a:pt x="866" y="1280"/>
                  <a:pt x="851" y="1253"/>
                </a:cubicBezTo>
                <a:cubicBezTo>
                  <a:pt x="966" y="1253"/>
                  <a:pt x="966" y="1253"/>
                  <a:pt x="966" y="1253"/>
                </a:cubicBezTo>
                <a:cubicBezTo>
                  <a:pt x="952" y="1295"/>
                  <a:pt x="919" y="1328"/>
                  <a:pt x="877" y="134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2" name="Freeform 22"/>
          <p:cNvSpPr>
            <a:spLocks noEditPoints="1"/>
          </p:cNvSpPr>
          <p:nvPr/>
        </p:nvSpPr>
        <p:spPr bwMode="auto">
          <a:xfrm>
            <a:off x="9605904" y="3204409"/>
            <a:ext cx="399725" cy="393268"/>
          </a:xfrm>
          <a:custGeom>
            <a:avLst/>
            <a:gdLst>
              <a:gd name="T0" fmla="*/ 500 w 1668"/>
              <a:gd name="T1" fmla="*/ 1503 h 1641"/>
              <a:gd name="T2" fmla="*/ 1205 w 1668"/>
              <a:gd name="T3" fmla="*/ 1531 h 1641"/>
              <a:gd name="T4" fmla="*/ 1408 w 1668"/>
              <a:gd name="T5" fmla="*/ 1599 h 1641"/>
              <a:gd name="T6" fmla="*/ 1654 w 1668"/>
              <a:gd name="T7" fmla="*/ 1498 h 1641"/>
              <a:gd name="T8" fmla="*/ 1572 w 1668"/>
              <a:gd name="T9" fmla="*/ 1232 h 1641"/>
              <a:gd name="T10" fmla="*/ 1417 w 1668"/>
              <a:gd name="T11" fmla="*/ 793 h 1641"/>
              <a:gd name="T12" fmla="*/ 1544 w 1668"/>
              <a:gd name="T13" fmla="*/ 1057 h 1641"/>
              <a:gd name="T14" fmla="*/ 1178 w 1668"/>
              <a:gd name="T15" fmla="*/ 826 h 1641"/>
              <a:gd name="T16" fmla="*/ 1516 w 1668"/>
              <a:gd name="T17" fmla="*/ 487 h 1641"/>
              <a:gd name="T18" fmla="*/ 1521 w 1668"/>
              <a:gd name="T19" fmla="*/ 479 h 1641"/>
              <a:gd name="T20" fmla="*/ 1523 w 1668"/>
              <a:gd name="T21" fmla="*/ 473 h 1641"/>
              <a:gd name="T22" fmla="*/ 1598 w 1668"/>
              <a:gd name="T23" fmla="*/ 5 h 1641"/>
              <a:gd name="T24" fmla="*/ 1187 w 1668"/>
              <a:gd name="T25" fmla="*/ 143 h 1641"/>
              <a:gd name="T26" fmla="*/ 1181 w 1668"/>
              <a:gd name="T27" fmla="*/ 146 h 1641"/>
              <a:gd name="T28" fmla="*/ 1172 w 1668"/>
              <a:gd name="T29" fmla="*/ 153 h 1641"/>
              <a:gd name="T30" fmla="*/ 508 w 1668"/>
              <a:gd name="T31" fmla="*/ 157 h 1641"/>
              <a:gd name="T32" fmla="*/ 502 w 1668"/>
              <a:gd name="T33" fmla="*/ 153 h 1641"/>
              <a:gd name="T34" fmla="*/ 495 w 1668"/>
              <a:gd name="T35" fmla="*/ 149 h 1641"/>
              <a:gd name="T36" fmla="*/ 37 w 1668"/>
              <a:gd name="T37" fmla="*/ 18 h 1641"/>
              <a:gd name="T38" fmla="*/ 161 w 1668"/>
              <a:gd name="T39" fmla="*/ 481 h 1641"/>
              <a:gd name="T40" fmla="*/ 165 w 1668"/>
              <a:gd name="T41" fmla="*/ 490 h 1641"/>
              <a:gd name="T42" fmla="*/ 169 w 1668"/>
              <a:gd name="T43" fmla="*/ 495 h 1641"/>
              <a:gd name="T44" fmla="*/ 161 w 1668"/>
              <a:gd name="T45" fmla="*/ 1164 h 1641"/>
              <a:gd name="T46" fmla="*/ 160 w 1668"/>
              <a:gd name="T47" fmla="*/ 1165 h 1641"/>
              <a:gd name="T48" fmla="*/ 140 w 1668"/>
              <a:gd name="T49" fmla="*/ 1186 h 1641"/>
              <a:gd name="T50" fmla="*/ 263 w 1668"/>
              <a:gd name="T51" fmla="*/ 1641 h 1641"/>
              <a:gd name="T52" fmla="*/ 1544 w 1668"/>
              <a:gd name="T53" fmla="*/ 1531 h 1641"/>
              <a:gd name="T54" fmla="*/ 1510 w 1668"/>
              <a:gd name="T55" fmla="*/ 1430 h 1641"/>
              <a:gd name="T56" fmla="*/ 1476 w 1668"/>
              <a:gd name="T57" fmla="*/ 1328 h 1641"/>
              <a:gd name="T58" fmla="*/ 906 w 1668"/>
              <a:gd name="T59" fmla="*/ 1097 h 1641"/>
              <a:gd name="T60" fmla="*/ 1076 w 1668"/>
              <a:gd name="T61" fmla="*/ 792 h 1641"/>
              <a:gd name="T62" fmla="*/ 602 w 1668"/>
              <a:gd name="T63" fmla="*/ 1266 h 1641"/>
              <a:gd name="T64" fmla="*/ 1274 w 1668"/>
              <a:gd name="T65" fmla="*/ 594 h 1641"/>
              <a:gd name="T66" fmla="*/ 1457 w 1668"/>
              <a:gd name="T67" fmla="*/ 369 h 1641"/>
              <a:gd name="T68" fmla="*/ 1206 w 1668"/>
              <a:gd name="T69" fmla="*/ 255 h 1641"/>
              <a:gd name="T70" fmla="*/ 1139 w 1668"/>
              <a:gd name="T71" fmla="*/ 322 h 1641"/>
              <a:gd name="T72" fmla="*/ 390 w 1668"/>
              <a:gd name="T73" fmla="*/ 214 h 1641"/>
              <a:gd name="T74" fmla="*/ 275 w 1668"/>
              <a:gd name="T75" fmla="*/ 465 h 1641"/>
              <a:gd name="T76" fmla="*/ 342 w 1668"/>
              <a:gd name="T77" fmla="*/ 533 h 1641"/>
              <a:gd name="T78" fmla="*/ 614 w 1668"/>
              <a:gd name="T79" fmla="*/ 398 h 1641"/>
              <a:gd name="T80" fmla="*/ 410 w 1668"/>
              <a:gd name="T81" fmla="*/ 601 h 1641"/>
              <a:gd name="T82" fmla="*/ 466 w 1668"/>
              <a:gd name="T83" fmla="*/ 1130 h 1641"/>
              <a:gd name="T84" fmla="*/ 331 w 1668"/>
              <a:gd name="T85" fmla="*/ 1130 h 1641"/>
              <a:gd name="T86" fmla="*/ 263 w 1668"/>
              <a:gd name="T87" fmla="*/ 1198 h 1641"/>
              <a:gd name="T88" fmla="*/ 161 w 1668"/>
              <a:gd name="T89" fmla="*/ 1300 h 1641"/>
              <a:gd name="T90" fmla="*/ 365 w 1668"/>
              <a:gd name="T91" fmla="*/ 1503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68" h="1641">
                <a:moveTo>
                  <a:pt x="433" y="1571"/>
                </a:moveTo>
                <a:cubicBezTo>
                  <a:pt x="500" y="1503"/>
                  <a:pt x="500" y="1503"/>
                  <a:pt x="500" y="1503"/>
                </a:cubicBezTo>
                <a:cubicBezTo>
                  <a:pt x="500" y="1503"/>
                  <a:pt x="500" y="1503"/>
                  <a:pt x="500" y="1503"/>
                </a:cubicBezTo>
                <a:cubicBezTo>
                  <a:pt x="500" y="1503"/>
                  <a:pt x="500" y="1503"/>
                  <a:pt x="500" y="1503"/>
                </a:cubicBezTo>
                <a:cubicBezTo>
                  <a:pt x="839" y="1165"/>
                  <a:pt x="839" y="1165"/>
                  <a:pt x="839" y="1165"/>
                </a:cubicBezTo>
                <a:cubicBezTo>
                  <a:pt x="1205" y="1531"/>
                  <a:pt x="1205" y="1531"/>
                  <a:pt x="1205" y="1531"/>
                </a:cubicBezTo>
                <a:cubicBezTo>
                  <a:pt x="1233" y="1559"/>
                  <a:pt x="1270" y="1574"/>
                  <a:pt x="1307" y="1574"/>
                </a:cubicBezTo>
                <a:cubicBezTo>
                  <a:pt x="1328" y="1574"/>
                  <a:pt x="1349" y="1569"/>
                  <a:pt x="1369" y="1560"/>
                </a:cubicBezTo>
                <a:cubicBezTo>
                  <a:pt x="1408" y="1599"/>
                  <a:pt x="1408" y="1599"/>
                  <a:pt x="1408" y="1599"/>
                </a:cubicBezTo>
                <a:cubicBezTo>
                  <a:pt x="1436" y="1627"/>
                  <a:pt x="1473" y="1641"/>
                  <a:pt x="1510" y="1641"/>
                </a:cubicBezTo>
                <a:cubicBezTo>
                  <a:pt x="1547" y="1641"/>
                  <a:pt x="1584" y="1627"/>
                  <a:pt x="1612" y="1599"/>
                </a:cubicBezTo>
                <a:cubicBezTo>
                  <a:pt x="1639" y="1572"/>
                  <a:pt x="1654" y="1536"/>
                  <a:pt x="1654" y="1498"/>
                </a:cubicBezTo>
                <a:cubicBezTo>
                  <a:pt x="1654" y="1459"/>
                  <a:pt x="1639" y="1423"/>
                  <a:pt x="1612" y="1396"/>
                </a:cubicBezTo>
                <a:cubicBezTo>
                  <a:pt x="1572" y="1356"/>
                  <a:pt x="1572" y="1356"/>
                  <a:pt x="1572" y="1356"/>
                </a:cubicBezTo>
                <a:cubicBezTo>
                  <a:pt x="1591" y="1317"/>
                  <a:pt x="1591" y="1271"/>
                  <a:pt x="1572" y="1232"/>
                </a:cubicBezTo>
                <a:cubicBezTo>
                  <a:pt x="1612" y="1192"/>
                  <a:pt x="1612" y="1192"/>
                  <a:pt x="1612" y="1192"/>
                </a:cubicBezTo>
                <a:cubicBezTo>
                  <a:pt x="1668" y="1136"/>
                  <a:pt x="1668" y="1045"/>
                  <a:pt x="1612" y="989"/>
                </a:cubicBezTo>
                <a:cubicBezTo>
                  <a:pt x="1417" y="793"/>
                  <a:pt x="1417" y="793"/>
                  <a:pt x="1417" y="793"/>
                </a:cubicBezTo>
                <a:cubicBezTo>
                  <a:pt x="1398" y="775"/>
                  <a:pt x="1368" y="775"/>
                  <a:pt x="1349" y="793"/>
                </a:cubicBezTo>
                <a:cubicBezTo>
                  <a:pt x="1330" y="812"/>
                  <a:pt x="1330" y="842"/>
                  <a:pt x="1349" y="861"/>
                </a:cubicBezTo>
                <a:cubicBezTo>
                  <a:pt x="1544" y="1057"/>
                  <a:pt x="1544" y="1057"/>
                  <a:pt x="1544" y="1057"/>
                </a:cubicBezTo>
                <a:cubicBezTo>
                  <a:pt x="1563" y="1075"/>
                  <a:pt x="1563" y="1106"/>
                  <a:pt x="1544" y="1124"/>
                </a:cubicBezTo>
                <a:cubicBezTo>
                  <a:pt x="1510" y="1158"/>
                  <a:pt x="1510" y="1158"/>
                  <a:pt x="1510" y="1158"/>
                </a:cubicBezTo>
                <a:cubicBezTo>
                  <a:pt x="1178" y="826"/>
                  <a:pt x="1178" y="826"/>
                  <a:pt x="1178" y="826"/>
                </a:cubicBezTo>
                <a:cubicBezTo>
                  <a:pt x="1512" y="492"/>
                  <a:pt x="1512" y="492"/>
                  <a:pt x="1512" y="492"/>
                </a:cubicBezTo>
                <a:cubicBezTo>
                  <a:pt x="1513" y="491"/>
                  <a:pt x="1514" y="489"/>
                  <a:pt x="1515" y="488"/>
                </a:cubicBezTo>
                <a:cubicBezTo>
                  <a:pt x="1516" y="488"/>
                  <a:pt x="1516" y="487"/>
                  <a:pt x="1516" y="487"/>
                </a:cubicBezTo>
                <a:cubicBezTo>
                  <a:pt x="1517" y="486"/>
                  <a:pt x="1518" y="485"/>
                  <a:pt x="1518" y="484"/>
                </a:cubicBezTo>
                <a:cubicBezTo>
                  <a:pt x="1519" y="483"/>
                  <a:pt x="1519" y="483"/>
                  <a:pt x="1519" y="482"/>
                </a:cubicBezTo>
                <a:cubicBezTo>
                  <a:pt x="1520" y="481"/>
                  <a:pt x="1520" y="480"/>
                  <a:pt x="1521" y="479"/>
                </a:cubicBezTo>
                <a:cubicBezTo>
                  <a:pt x="1521" y="479"/>
                  <a:pt x="1521" y="478"/>
                  <a:pt x="1522" y="478"/>
                </a:cubicBezTo>
                <a:cubicBezTo>
                  <a:pt x="1522" y="477"/>
                  <a:pt x="1522" y="475"/>
                  <a:pt x="1523" y="474"/>
                </a:cubicBezTo>
                <a:cubicBezTo>
                  <a:pt x="1523" y="474"/>
                  <a:pt x="1523" y="474"/>
                  <a:pt x="1523" y="473"/>
                </a:cubicBezTo>
                <a:cubicBezTo>
                  <a:pt x="1659" y="66"/>
                  <a:pt x="1659" y="66"/>
                  <a:pt x="1659" y="66"/>
                </a:cubicBezTo>
                <a:cubicBezTo>
                  <a:pt x="1665" y="49"/>
                  <a:pt x="1660" y="30"/>
                  <a:pt x="1647" y="17"/>
                </a:cubicBezTo>
                <a:cubicBezTo>
                  <a:pt x="1635" y="4"/>
                  <a:pt x="1616" y="0"/>
                  <a:pt x="1598" y="5"/>
                </a:cubicBezTo>
                <a:cubicBezTo>
                  <a:pt x="1191" y="141"/>
                  <a:pt x="1191" y="141"/>
                  <a:pt x="1191" y="141"/>
                </a:cubicBezTo>
                <a:cubicBezTo>
                  <a:pt x="1191" y="141"/>
                  <a:pt x="1191" y="141"/>
                  <a:pt x="1190" y="142"/>
                </a:cubicBezTo>
                <a:cubicBezTo>
                  <a:pt x="1189" y="142"/>
                  <a:pt x="1188" y="142"/>
                  <a:pt x="1187" y="143"/>
                </a:cubicBezTo>
                <a:cubicBezTo>
                  <a:pt x="1186" y="143"/>
                  <a:pt x="1186" y="143"/>
                  <a:pt x="1185" y="144"/>
                </a:cubicBezTo>
                <a:cubicBezTo>
                  <a:pt x="1184" y="144"/>
                  <a:pt x="1183" y="145"/>
                  <a:pt x="1182" y="145"/>
                </a:cubicBezTo>
                <a:cubicBezTo>
                  <a:pt x="1182" y="146"/>
                  <a:pt x="1181" y="146"/>
                  <a:pt x="1181" y="146"/>
                </a:cubicBezTo>
                <a:cubicBezTo>
                  <a:pt x="1180" y="147"/>
                  <a:pt x="1179" y="148"/>
                  <a:pt x="1178" y="148"/>
                </a:cubicBezTo>
                <a:cubicBezTo>
                  <a:pt x="1177" y="149"/>
                  <a:pt x="1177" y="149"/>
                  <a:pt x="1176" y="149"/>
                </a:cubicBezTo>
                <a:cubicBezTo>
                  <a:pt x="1175" y="150"/>
                  <a:pt x="1174" y="151"/>
                  <a:pt x="1172" y="153"/>
                </a:cubicBezTo>
                <a:cubicBezTo>
                  <a:pt x="839" y="487"/>
                  <a:pt x="839" y="487"/>
                  <a:pt x="839" y="487"/>
                </a:cubicBezTo>
                <a:cubicBezTo>
                  <a:pt x="512" y="160"/>
                  <a:pt x="512" y="160"/>
                  <a:pt x="512" y="160"/>
                </a:cubicBezTo>
                <a:cubicBezTo>
                  <a:pt x="511" y="159"/>
                  <a:pt x="510" y="158"/>
                  <a:pt x="508" y="157"/>
                </a:cubicBezTo>
                <a:cubicBezTo>
                  <a:pt x="508" y="156"/>
                  <a:pt x="507" y="156"/>
                  <a:pt x="507" y="156"/>
                </a:cubicBezTo>
                <a:cubicBezTo>
                  <a:pt x="506" y="155"/>
                  <a:pt x="505" y="154"/>
                  <a:pt x="504" y="154"/>
                </a:cubicBezTo>
                <a:cubicBezTo>
                  <a:pt x="504" y="153"/>
                  <a:pt x="503" y="153"/>
                  <a:pt x="502" y="153"/>
                </a:cubicBezTo>
                <a:cubicBezTo>
                  <a:pt x="502" y="152"/>
                  <a:pt x="501" y="152"/>
                  <a:pt x="500" y="151"/>
                </a:cubicBezTo>
                <a:cubicBezTo>
                  <a:pt x="499" y="151"/>
                  <a:pt x="498" y="151"/>
                  <a:pt x="498" y="150"/>
                </a:cubicBezTo>
                <a:cubicBezTo>
                  <a:pt x="497" y="150"/>
                  <a:pt x="496" y="150"/>
                  <a:pt x="495" y="149"/>
                </a:cubicBezTo>
                <a:cubicBezTo>
                  <a:pt x="495" y="149"/>
                  <a:pt x="494" y="149"/>
                  <a:pt x="494" y="149"/>
                </a:cubicBezTo>
                <a:cubicBezTo>
                  <a:pt x="87" y="7"/>
                  <a:pt x="87" y="7"/>
                  <a:pt x="87" y="7"/>
                </a:cubicBezTo>
                <a:cubicBezTo>
                  <a:pt x="70" y="1"/>
                  <a:pt x="50" y="5"/>
                  <a:pt x="37" y="18"/>
                </a:cubicBezTo>
                <a:cubicBezTo>
                  <a:pt x="24" y="30"/>
                  <a:pt x="20" y="50"/>
                  <a:pt x="25" y="67"/>
                </a:cubicBezTo>
                <a:cubicBezTo>
                  <a:pt x="161" y="480"/>
                  <a:pt x="161" y="480"/>
                  <a:pt x="161" y="480"/>
                </a:cubicBezTo>
                <a:cubicBezTo>
                  <a:pt x="161" y="481"/>
                  <a:pt x="161" y="481"/>
                  <a:pt x="161" y="481"/>
                </a:cubicBezTo>
                <a:cubicBezTo>
                  <a:pt x="162" y="482"/>
                  <a:pt x="162" y="484"/>
                  <a:pt x="163" y="485"/>
                </a:cubicBezTo>
                <a:cubicBezTo>
                  <a:pt x="163" y="485"/>
                  <a:pt x="163" y="486"/>
                  <a:pt x="164" y="486"/>
                </a:cubicBezTo>
                <a:cubicBezTo>
                  <a:pt x="164" y="487"/>
                  <a:pt x="165" y="489"/>
                  <a:pt x="165" y="490"/>
                </a:cubicBezTo>
                <a:cubicBezTo>
                  <a:pt x="166" y="490"/>
                  <a:pt x="166" y="491"/>
                  <a:pt x="166" y="491"/>
                </a:cubicBezTo>
                <a:cubicBezTo>
                  <a:pt x="167" y="492"/>
                  <a:pt x="168" y="493"/>
                  <a:pt x="168" y="494"/>
                </a:cubicBezTo>
                <a:cubicBezTo>
                  <a:pt x="169" y="495"/>
                  <a:pt x="169" y="495"/>
                  <a:pt x="169" y="495"/>
                </a:cubicBezTo>
                <a:cubicBezTo>
                  <a:pt x="170" y="497"/>
                  <a:pt x="172" y="498"/>
                  <a:pt x="173" y="499"/>
                </a:cubicBezTo>
                <a:cubicBezTo>
                  <a:pt x="499" y="826"/>
                  <a:pt x="499" y="826"/>
                  <a:pt x="499" y="826"/>
                </a:cubicBezTo>
                <a:cubicBezTo>
                  <a:pt x="161" y="1164"/>
                  <a:pt x="161" y="1164"/>
                  <a:pt x="161" y="1164"/>
                </a:cubicBezTo>
                <a:cubicBezTo>
                  <a:pt x="161" y="1164"/>
                  <a:pt x="161" y="1164"/>
                  <a:pt x="161" y="1164"/>
                </a:cubicBezTo>
                <a:cubicBezTo>
                  <a:pt x="152" y="1173"/>
                  <a:pt x="152" y="1173"/>
                  <a:pt x="152" y="1173"/>
                </a:cubicBezTo>
                <a:cubicBezTo>
                  <a:pt x="156" y="1169"/>
                  <a:pt x="159" y="1166"/>
                  <a:pt x="160" y="1165"/>
                </a:cubicBezTo>
                <a:cubicBezTo>
                  <a:pt x="141" y="1184"/>
                  <a:pt x="141" y="1184"/>
                  <a:pt x="141" y="1184"/>
                </a:cubicBezTo>
                <a:cubicBezTo>
                  <a:pt x="136" y="1189"/>
                  <a:pt x="136" y="1189"/>
                  <a:pt x="136" y="1189"/>
                </a:cubicBezTo>
                <a:cubicBezTo>
                  <a:pt x="137" y="1188"/>
                  <a:pt x="139" y="1187"/>
                  <a:pt x="140" y="1186"/>
                </a:cubicBezTo>
                <a:cubicBezTo>
                  <a:pt x="93" y="1232"/>
                  <a:pt x="93" y="1232"/>
                  <a:pt x="93" y="1232"/>
                </a:cubicBezTo>
                <a:cubicBezTo>
                  <a:pt x="0" y="1325"/>
                  <a:pt x="0" y="1478"/>
                  <a:pt x="93" y="1571"/>
                </a:cubicBezTo>
                <a:cubicBezTo>
                  <a:pt x="140" y="1618"/>
                  <a:pt x="201" y="1641"/>
                  <a:pt x="263" y="1641"/>
                </a:cubicBezTo>
                <a:cubicBezTo>
                  <a:pt x="324" y="1641"/>
                  <a:pt x="386" y="1618"/>
                  <a:pt x="433" y="1571"/>
                </a:cubicBezTo>
                <a:close/>
                <a:moveTo>
                  <a:pt x="1544" y="1464"/>
                </a:moveTo>
                <a:cubicBezTo>
                  <a:pt x="1563" y="1482"/>
                  <a:pt x="1563" y="1513"/>
                  <a:pt x="1544" y="1531"/>
                </a:cubicBezTo>
                <a:cubicBezTo>
                  <a:pt x="1525" y="1550"/>
                  <a:pt x="1495" y="1550"/>
                  <a:pt x="1476" y="1531"/>
                </a:cubicBezTo>
                <a:cubicBezTo>
                  <a:pt x="1442" y="1498"/>
                  <a:pt x="1442" y="1498"/>
                  <a:pt x="1442" y="1498"/>
                </a:cubicBezTo>
                <a:cubicBezTo>
                  <a:pt x="1510" y="1430"/>
                  <a:pt x="1510" y="1430"/>
                  <a:pt x="1510" y="1430"/>
                </a:cubicBezTo>
                <a:lnTo>
                  <a:pt x="1544" y="1464"/>
                </a:lnTo>
                <a:close/>
                <a:moveTo>
                  <a:pt x="1476" y="1260"/>
                </a:moveTo>
                <a:cubicBezTo>
                  <a:pt x="1495" y="1279"/>
                  <a:pt x="1495" y="1309"/>
                  <a:pt x="1476" y="1328"/>
                </a:cubicBezTo>
                <a:cubicBezTo>
                  <a:pt x="1341" y="1464"/>
                  <a:pt x="1341" y="1464"/>
                  <a:pt x="1341" y="1464"/>
                </a:cubicBezTo>
                <a:cubicBezTo>
                  <a:pt x="1322" y="1482"/>
                  <a:pt x="1291" y="1482"/>
                  <a:pt x="1273" y="1464"/>
                </a:cubicBezTo>
                <a:cubicBezTo>
                  <a:pt x="906" y="1097"/>
                  <a:pt x="906" y="1097"/>
                  <a:pt x="906" y="1097"/>
                </a:cubicBezTo>
                <a:cubicBezTo>
                  <a:pt x="1110" y="894"/>
                  <a:pt x="1110" y="894"/>
                  <a:pt x="1110" y="894"/>
                </a:cubicBezTo>
                <a:lnTo>
                  <a:pt x="1476" y="1260"/>
                </a:lnTo>
                <a:close/>
                <a:moveTo>
                  <a:pt x="1076" y="792"/>
                </a:moveTo>
                <a:cubicBezTo>
                  <a:pt x="1076" y="792"/>
                  <a:pt x="1076" y="792"/>
                  <a:pt x="1076" y="792"/>
                </a:cubicBezTo>
                <a:cubicBezTo>
                  <a:pt x="1076" y="792"/>
                  <a:pt x="1076" y="792"/>
                  <a:pt x="1076" y="792"/>
                </a:cubicBezTo>
                <a:cubicBezTo>
                  <a:pt x="602" y="1266"/>
                  <a:pt x="602" y="1266"/>
                  <a:pt x="602" y="1266"/>
                </a:cubicBezTo>
                <a:cubicBezTo>
                  <a:pt x="534" y="1198"/>
                  <a:pt x="534" y="1198"/>
                  <a:pt x="534" y="1198"/>
                </a:cubicBezTo>
                <a:cubicBezTo>
                  <a:pt x="1206" y="526"/>
                  <a:pt x="1206" y="526"/>
                  <a:pt x="1206" y="526"/>
                </a:cubicBezTo>
                <a:cubicBezTo>
                  <a:pt x="1274" y="594"/>
                  <a:pt x="1274" y="594"/>
                  <a:pt x="1274" y="594"/>
                </a:cubicBezTo>
                <a:lnTo>
                  <a:pt x="1076" y="792"/>
                </a:lnTo>
                <a:close/>
                <a:moveTo>
                  <a:pt x="1538" y="127"/>
                </a:moveTo>
                <a:cubicBezTo>
                  <a:pt x="1457" y="369"/>
                  <a:pt x="1457" y="369"/>
                  <a:pt x="1457" y="369"/>
                </a:cubicBezTo>
                <a:cubicBezTo>
                  <a:pt x="1295" y="208"/>
                  <a:pt x="1295" y="208"/>
                  <a:pt x="1295" y="208"/>
                </a:cubicBezTo>
                <a:lnTo>
                  <a:pt x="1538" y="127"/>
                </a:lnTo>
                <a:close/>
                <a:moveTo>
                  <a:pt x="1206" y="255"/>
                </a:moveTo>
                <a:cubicBezTo>
                  <a:pt x="1410" y="458"/>
                  <a:pt x="1410" y="458"/>
                  <a:pt x="1410" y="458"/>
                </a:cubicBezTo>
                <a:cubicBezTo>
                  <a:pt x="1342" y="526"/>
                  <a:pt x="1342" y="526"/>
                  <a:pt x="1342" y="526"/>
                </a:cubicBezTo>
                <a:cubicBezTo>
                  <a:pt x="1139" y="322"/>
                  <a:pt x="1139" y="322"/>
                  <a:pt x="1139" y="322"/>
                </a:cubicBezTo>
                <a:lnTo>
                  <a:pt x="1206" y="255"/>
                </a:lnTo>
                <a:close/>
                <a:moveTo>
                  <a:pt x="147" y="129"/>
                </a:moveTo>
                <a:cubicBezTo>
                  <a:pt x="390" y="214"/>
                  <a:pt x="390" y="214"/>
                  <a:pt x="390" y="214"/>
                </a:cubicBezTo>
                <a:cubicBezTo>
                  <a:pt x="228" y="376"/>
                  <a:pt x="228" y="376"/>
                  <a:pt x="228" y="376"/>
                </a:cubicBezTo>
                <a:lnTo>
                  <a:pt x="147" y="129"/>
                </a:lnTo>
                <a:close/>
                <a:moveTo>
                  <a:pt x="275" y="465"/>
                </a:moveTo>
                <a:cubicBezTo>
                  <a:pt x="478" y="262"/>
                  <a:pt x="478" y="262"/>
                  <a:pt x="478" y="262"/>
                </a:cubicBezTo>
                <a:cubicBezTo>
                  <a:pt x="546" y="330"/>
                  <a:pt x="546" y="330"/>
                  <a:pt x="546" y="330"/>
                </a:cubicBezTo>
                <a:cubicBezTo>
                  <a:pt x="342" y="533"/>
                  <a:pt x="342" y="533"/>
                  <a:pt x="342" y="533"/>
                </a:cubicBezTo>
                <a:lnTo>
                  <a:pt x="275" y="465"/>
                </a:lnTo>
                <a:close/>
                <a:moveTo>
                  <a:pt x="410" y="601"/>
                </a:moveTo>
                <a:cubicBezTo>
                  <a:pt x="614" y="398"/>
                  <a:pt x="614" y="398"/>
                  <a:pt x="614" y="398"/>
                </a:cubicBezTo>
                <a:cubicBezTo>
                  <a:pt x="771" y="555"/>
                  <a:pt x="771" y="555"/>
                  <a:pt x="771" y="555"/>
                </a:cubicBezTo>
                <a:cubicBezTo>
                  <a:pt x="567" y="758"/>
                  <a:pt x="567" y="758"/>
                  <a:pt x="567" y="758"/>
                </a:cubicBezTo>
                <a:lnTo>
                  <a:pt x="410" y="601"/>
                </a:lnTo>
                <a:close/>
                <a:moveTo>
                  <a:pt x="1071" y="390"/>
                </a:moveTo>
                <a:cubicBezTo>
                  <a:pt x="1139" y="458"/>
                  <a:pt x="1139" y="458"/>
                  <a:pt x="1139" y="458"/>
                </a:cubicBezTo>
                <a:cubicBezTo>
                  <a:pt x="466" y="1130"/>
                  <a:pt x="466" y="1130"/>
                  <a:pt x="466" y="1130"/>
                </a:cubicBezTo>
                <a:cubicBezTo>
                  <a:pt x="399" y="1062"/>
                  <a:pt x="399" y="1062"/>
                  <a:pt x="399" y="1062"/>
                </a:cubicBezTo>
                <a:lnTo>
                  <a:pt x="1071" y="390"/>
                </a:lnTo>
                <a:close/>
                <a:moveTo>
                  <a:pt x="331" y="1130"/>
                </a:moveTo>
                <a:cubicBezTo>
                  <a:pt x="534" y="1334"/>
                  <a:pt x="534" y="1334"/>
                  <a:pt x="534" y="1334"/>
                </a:cubicBezTo>
                <a:cubicBezTo>
                  <a:pt x="466" y="1402"/>
                  <a:pt x="466" y="1402"/>
                  <a:pt x="466" y="1402"/>
                </a:cubicBezTo>
                <a:cubicBezTo>
                  <a:pt x="263" y="1198"/>
                  <a:pt x="263" y="1198"/>
                  <a:pt x="263" y="1198"/>
                </a:cubicBezTo>
                <a:lnTo>
                  <a:pt x="331" y="1130"/>
                </a:lnTo>
                <a:close/>
                <a:moveTo>
                  <a:pt x="161" y="1503"/>
                </a:moveTo>
                <a:cubicBezTo>
                  <a:pt x="105" y="1447"/>
                  <a:pt x="105" y="1356"/>
                  <a:pt x="161" y="1300"/>
                </a:cubicBezTo>
                <a:cubicBezTo>
                  <a:pt x="195" y="1266"/>
                  <a:pt x="195" y="1266"/>
                  <a:pt x="195" y="1266"/>
                </a:cubicBezTo>
                <a:cubicBezTo>
                  <a:pt x="399" y="1469"/>
                  <a:pt x="399" y="1469"/>
                  <a:pt x="399" y="1469"/>
                </a:cubicBezTo>
                <a:cubicBezTo>
                  <a:pt x="365" y="1503"/>
                  <a:pt x="365" y="1503"/>
                  <a:pt x="365" y="1503"/>
                </a:cubicBezTo>
                <a:cubicBezTo>
                  <a:pt x="309" y="1559"/>
                  <a:pt x="217" y="1559"/>
                  <a:pt x="161" y="150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3" name="Freeform 43"/>
          <p:cNvSpPr>
            <a:spLocks noEditPoints="1"/>
          </p:cNvSpPr>
          <p:nvPr/>
        </p:nvSpPr>
        <p:spPr bwMode="auto">
          <a:xfrm>
            <a:off x="9609502" y="5287002"/>
            <a:ext cx="392535" cy="298913"/>
          </a:xfrm>
          <a:custGeom>
            <a:avLst/>
            <a:gdLst>
              <a:gd name="T0" fmla="*/ 1638 w 1638"/>
              <a:gd name="T1" fmla="*/ 715 h 1248"/>
              <a:gd name="T2" fmla="*/ 1401 w 1638"/>
              <a:gd name="T3" fmla="*/ 480 h 1248"/>
              <a:gd name="T4" fmla="*/ 1316 w 1638"/>
              <a:gd name="T5" fmla="*/ 225 h 1248"/>
              <a:gd name="T6" fmla="*/ 1064 w 1638"/>
              <a:gd name="T7" fmla="*/ 0 h 1248"/>
              <a:gd name="T8" fmla="*/ 0 w 1638"/>
              <a:gd name="T9" fmla="*/ 240 h 1248"/>
              <a:gd name="T10" fmla="*/ 144 w 1638"/>
              <a:gd name="T11" fmla="*/ 1056 h 1248"/>
              <a:gd name="T12" fmla="*/ 528 w 1638"/>
              <a:gd name="T13" fmla="*/ 1056 h 1248"/>
              <a:gd name="T14" fmla="*/ 1254 w 1638"/>
              <a:gd name="T15" fmla="*/ 1248 h 1248"/>
              <a:gd name="T16" fmla="*/ 1494 w 1638"/>
              <a:gd name="T17" fmla="*/ 1056 h 1248"/>
              <a:gd name="T18" fmla="*/ 1638 w 1638"/>
              <a:gd name="T19" fmla="*/ 908 h 1248"/>
              <a:gd name="T20" fmla="*/ 1638 w 1638"/>
              <a:gd name="T21" fmla="*/ 716 h 1248"/>
              <a:gd name="T22" fmla="*/ 1299 w 1638"/>
              <a:gd name="T23" fmla="*/ 480 h 1248"/>
              <a:gd name="T24" fmla="*/ 1059 w 1638"/>
              <a:gd name="T25" fmla="*/ 288 h 1248"/>
              <a:gd name="T26" fmla="*/ 1299 w 1638"/>
              <a:gd name="T27" fmla="*/ 480 h 1248"/>
              <a:gd name="T28" fmla="*/ 1064 w 1638"/>
              <a:gd name="T29" fmla="*/ 96 h 1248"/>
              <a:gd name="T30" fmla="*/ 104 w 1638"/>
              <a:gd name="T31" fmla="*/ 192 h 1248"/>
              <a:gd name="T32" fmla="*/ 96 w 1638"/>
              <a:gd name="T33" fmla="*/ 288 h 1248"/>
              <a:gd name="T34" fmla="*/ 288 w 1638"/>
              <a:gd name="T35" fmla="*/ 480 h 1248"/>
              <a:gd name="T36" fmla="*/ 96 w 1638"/>
              <a:gd name="T37" fmla="*/ 288 h 1248"/>
              <a:gd name="T38" fmla="*/ 240 w 1638"/>
              <a:gd name="T39" fmla="*/ 1056 h 1248"/>
              <a:gd name="T40" fmla="*/ 432 w 1638"/>
              <a:gd name="T41" fmla="*/ 1056 h 1248"/>
              <a:gd name="T42" fmla="*/ 579 w 1638"/>
              <a:gd name="T43" fmla="*/ 960 h 1248"/>
              <a:gd name="T44" fmla="*/ 336 w 1638"/>
              <a:gd name="T45" fmla="*/ 864 h 1248"/>
              <a:gd name="T46" fmla="*/ 144 w 1638"/>
              <a:gd name="T47" fmla="*/ 960 h 1248"/>
              <a:gd name="T48" fmla="*/ 96 w 1638"/>
              <a:gd name="T49" fmla="*/ 768 h 1248"/>
              <a:gd name="T50" fmla="*/ 288 w 1638"/>
              <a:gd name="T51" fmla="*/ 720 h 1248"/>
              <a:gd name="T52" fmla="*/ 96 w 1638"/>
              <a:gd name="T53" fmla="*/ 672 h 1248"/>
              <a:gd name="T54" fmla="*/ 579 w 1638"/>
              <a:gd name="T55" fmla="*/ 576 h 1248"/>
              <a:gd name="T56" fmla="*/ 579 w 1638"/>
              <a:gd name="T57" fmla="*/ 480 h 1248"/>
              <a:gd name="T58" fmla="*/ 384 w 1638"/>
              <a:gd name="T59" fmla="*/ 288 h 1248"/>
              <a:gd name="T60" fmla="*/ 579 w 1638"/>
              <a:gd name="T61" fmla="*/ 480 h 1248"/>
              <a:gd name="T62" fmla="*/ 675 w 1638"/>
              <a:gd name="T63" fmla="*/ 960 h 1248"/>
              <a:gd name="T64" fmla="*/ 771 w 1638"/>
              <a:gd name="T65" fmla="*/ 576 h 1248"/>
              <a:gd name="T66" fmla="*/ 963 w 1638"/>
              <a:gd name="T67" fmla="*/ 960 h 1248"/>
              <a:gd name="T68" fmla="*/ 867 w 1638"/>
              <a:gd name="T69" fmla="*/ 576 h 1248"/>
              <a:gd name="T70" fmla="*/ 963 w 1638"/>
              <a:gd name="T71" fmla="*/ 960 h 1248"/>
              <a:gd name="T72" fmla="*/ 675 w 1638"/>
              <a:gd name="T73" fmla="*/ 480 h 1248"/>
              <a:gd name="T74" fmla="*/ 963 w 1638"/>
              <a:gd name="T75" fmla="*/ 288 h 1248"/>
              <a:gd name="T76" fmla="*/ 1254 w 1638"/>
              <a:gd name="T77" fmla="*/ 1152 h 1248"/>
              <a:gd name="T78" fmla="*/ 1254 w 1638"/>
              <a:gd name="T79" fmla="*/ 960 h 1248"/>
              <a:gd name="T80" fmla="*/ 1254 w 1638"/>
              <a:gd name="T81" fmla="*/ 1152 h 1248"/>
              <a:gd name="T82" fmla="*/ 1494 w 1638"/>
              <a:gd name="T83" fmla="*/ 960 h 1248"/>
              <a:gd name="T84" fmla="*/ 1254 w 1638"/>
              <a:gd name="T85" fmla="*/ 864 h 1248"/>
              <a:gd name="T86" fmla="*/ 1059 w 1638"/>
              <a:gd name="T87" fmla="*/ 960 h 1248"/>
              <a:gd name="T88" fmla="*/ 1366 w 1638"/>
              <a:gd name="T89" fmla="*/ 576 h 1248"/>
              <a:gd name="T90" fmla="*/ 1366 w 1638"/>
              <a:gd name="T91" fmla="*/ 576 h 1248"/>
              <a:gd name="T92" fmla="*/ 1534 w 1638"/>
              <a:gd name="T93" fmla="*/ 669 h 1248"/>
              <a:gd name="T94" fmla="*/ 1350 w 1638"/>
              <a:gd name="T95" fmla="*/ 720 h 1248"/>
              <a:gd name="T96" fmla="*/ 1399 w 1638"/>
              <a:gd name="T97" fmla="*/ 768 h 1248"/>
              <a:gd name="T98" fmla="*/ 1542 w 1638"/>
              <a:gd name="T99" fmla="*/ 908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38" h="1248">
                <a:moveTo>
                  <a:pt x="1638" y="716"/>
                </a:moveTo>
                <a:cubicBezTo>
                  <a:pt x="1638" y="715"/>
                  <a:pt x="1638" y="715"/>
                  <a:pt x="1638" y="715"/>
                </a:cubicBezTo>
                <a:cubicBezTo>
                  <a:pt x="1638" y="652"/>
                  <a:pt x="1613" y="592"/>
                  <a:pt x="1567" y="548"/>
                </a:cubicBezTo>
                <a:cubicBezTo>
                  <a:pt x="1523" y="504"/>
                  <a:pt x="1464" y="480"/>
                  <a:pt x="1401" y="480"/>
                </a:cubicBezTo>
                <a:cubicBezTo>
                  <a:pt x="1316" y="225"/>
                  <a:pt x="1316" y="225"/>
                  <a:pt x="1316" y="225"/>
                </a:cubicBezTo>
                <a:cubicBezTo>
                  <a:pt x="1316" y="225"/>
                  <a:pt x="1316" y="225"/>
                  <a:pt x="1316" y="225"/>
                </a:cubicBezTo>
                <a:cubicBezTo>
                  <a:pt x="1295" y="164"/>
                  <a:pt x="1295" y="164"/>
                  <a:pt x="1295" y="164"/>
                </a:cubicBezTo>
                <a:cubicBezTo>
                  <a:pt x="1263" y="67"/>
                  <a:pt x="1168" y="0"/>
                  <a:pt x="1064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107" y="0"/>
                  <a:pt x="0" y="107"/>
                  <a:pt x="0" y="240"/>
                </a:cubicBezTo>
                <a:cubicBezTo>
                  <a:pt x="0" y="912"/>
                  <a:pt x="0" y="912"/>
                  <a:pt x="0" y="912"/>
                </a:cubicBezTo>
                <a:cubicBezTo>
                  <a:pt x="0" y="991"/>
                  <a:pt x="64" y="1056"/>
                  <a:pt x="144" y="1056"/>
                </a:cubicBezTo>
                <a:cubicBezTo>
                  <a:pt x="144" y="1161"/>
                  <a:pt x="230" y="1248"/>
                  <a:pt x="336" y="1248"/>
                </a:cubicBezTo>
                <a:cubicBezTo>
                  <a:pt x="442" y="1248"/>
                  <a:pt x="528" y="1161"/>
                  <a:pt x="528" y="1056"/>
                </a:cubicBezTo>
                <a:cubicBezTo>
                  <a:pt x="1062" y="1056"/>
                  <a:pt x="1062" y="1056"/>
                  <a:pt x="1062" y="1056"/>
                </a:cubicBezTo>
                <a:cubicBezTo>
                  <a:pt x="1062" y="1161"/>
                  <a:pt x="1148" y="1248"/>
                  <a:pt x="1254" y="1248"/>
                </a:cubicBezTo>
                <a:cubicBezTo>
                  <a:pt x="1360" y="1248"/>
                  <a:pt x="1446" y="1161"/>
                  <a:pt x="1446" y="1056"/>
                </a:cubicBezTo>
                <a:cubicBezTo>
                  <a:pt x="1494" y="1056"/>
                  <a:pt x="1494" y="1056"/>
                  <a:pt x="1494" y="1056"/>
                </a:cubicBezTo>
                <a:cubicBezTo>
                  <a:pt x="1533" y="1056"/>
                  <a:pt x="1569" y="1040"/>
                  <a:pt x="1597" y="1011"/>
                </a:cubicBezTo>
                <a:cubicBezTo>
                  <a:pt x="1623" y="983"/>
                  <a:pt x="1638" y="947"/>
                  <a:pt x="1638" y="908"/>
                </a:cubicBezTo>
                <a:cubicBezTo>
                  <a:pt x="1638" y="716"/>
                  <a:pt x="1638" y="716"/>
                  <a:pt x="1638" y="716"/>
                </a:cubicBezTo>
                <a:cubicBezTo>
                  <a:pt x="1638" y="716"/>
                  <a:pt x="1638" y="716"/>
                  <a:pt x="1638" y="716"/>
                </a:cubicBezTo>
                <a:cubicBezTo>
                  <a:pt x="1638" y="716"/>
                  <a:pt x="1638" y="716"/>
                  <a:pt x="1638" y="716"/>
                </a:cubicBezTo>
                <a:close/>
                <a:moveTo>
                  <a:pt x="1299" y="480"/>
                </a:moveTo>
                <a:cubicBezTo>
                  <a:pt x="1059" y="480"/>
                  <a:pt x="1059" y="480"/>
                  <a:pt x="1059" y="480"/>
                </a:cubicBezTo>
                <a:cubicBezTo>
                  <a:pt x="1059" y="288"/>
                  <a:pt x="1059" y="288"/>
                  <a:pt x="1059" y="288"/>
                </a:cubicBezTo>
                <a:cubicBezTo>
                  <a:pt x="1235" y="288"/>
                  <a:pt x="1235" y="288"/>
                  <a:pt x="1235" y="288"/>
                </a:cubicBezTo>
                <a:lnTo>
                  <a:pt x="1299" y="480"/>
                </a:lnTo>
                <a:close/>
                <a:moveTo>
                  <a:pt x="240" y="96"/>
                </a:moveTo>
                <a:cubicBezTo>
                  <a:pt x="1064" y="96"/>
                  <a:pt x="1064" y="96"/>
                  <a:pt x="1064" y="96"/>
                </a:cubicBezTo>
                <a:cubicBezTo>
                  <a:pt x="1127" y="96"/>
                  <a:pt x="1183" y="135"/>
                  <a:pt x="1203" y="192"/>
                </a:cubicBezTo>
                <a:cubicBezTo>
                  <a:pt x="104" y="192"/>
                  <a:pt x="104" y="192"/>
                  <a:pt x="104" y="192"/>
                </a:cubicBezTo>
                <a:cubicBezTo>
                  <a:pt x="124" y="136"/>
                  <a:pt x="177" y="96"/>
                  <a:pt x="240" y="96"/>
                </a:cubicBezTo>
                <a:close/>
                <a:moveTo>
                  <a:pt x="96" y="288"/>
                </a:moveTo>
                <a:cubicBezTo>
                  <a:pt x="288" y="288"/>
                  <a:pt x="288" y="288"/>
                  <a:pt x="288" y="288"/>
                </a:cubicBezTo>
                <a:cubicBezTo>
                  <a:pt x="288" y="480"/>
                  <a:pt x="288" y="480"/>
                  <a:pt x="288" y="480"/>
                </a:cubicBezTo>
                <a:cubicBezTo>
                  <a:pt x="96" y="480"/>
                  <a:pt x="96" y="480"/>
                  <a:pt x="96" y="480"/>
                </a:cubicBezTo>
                <a:lnTo>
                  <a:pt x="96" y="288"/>
                </a:lnTo>
                <a:close/>
                <a:moveTo>
                  <a:pt x="336" y="1152"/>
                </a:moveTo>
                <a:cubicBezTo>
                  <a:pt x="283" y="1152"/>
                  <a:pt x="240" y="1108"/>
                  <a:pt x="240" y="1056"/>
                </a:cubicBezTo>
                <a:cubicBezTo>
                  <a:pt x="240" y="1003"/>
                  <a:pt x="283" y="960"/>
                  <a:pt x="336" y="960"/>
                </a:cubicBezTo>
                <a:cubicBezTo>
                  <a:pt x="389" y="960"/>
                  <a:pt x="432" y="1003"/>
                  <a:pt x="432" y="1056"/>
                </a:cubicBezTo>
                <a:cubicBezTo>
                  <a:pt x="432" y="1108"/>
                  <a:pt x="389" y="1152"/>
                  <a:pt x="336" y="1152"/>
                </a:cubicBezTo>
                <a:close/>
                <a:moveTo>
                  <a:pt x="579" y="960"/>
                </a:moveTo>
                <a:cubicBezTo>
                  <a:pt x="502" y="960"/>
                  <a:pt x="502" y="960"/>
                  <a:pt x="502" y="960"/>
                </a:cubicBezTo>
                <a:cubicBezTo>
                  <a:pt x="469" y="902"/>
                  <a:pt x="407" y="864"/>
                  <a:pt x="336" y="864"/>
                </a:cubicBezTo>
                <a:cubicBezTo>
                  <a:pt x="265" y="864"/>
                  <a:pt x="203" y="902"/>
                  <a:pt x="169" y="960"/>
                </a:cubicBezTo>
                <a:cubicBezTo>
                  <a:pt x="144" y="960"/>
                  <a:pt x="144" y="960"/>
                  <a:pt x="144" y="960"/>
                </a:cubicBezTo>
                <a:cubicBezTo>
                  <a:pt x="117" y="960"/>
                  <a:pt x="96" y="938"/>
                  <a:pt x="96" y="912"/>
                </a:cubicBezTo>
                <a:cubicBezTo>
                  <a:pt x="96" y="768"/>
                  <a:pt x="96" y="768"/>
                  <a:pt x="96" y="768"/>
                </a:cubicBezTo>
                <a:cubicBezTo>
                  <a:pt x="240" y="768"/>
                  <a:pt x="240" y="768"/>
                  <a:pt x="240" y="768"/>
                </a:cubicBezTo>
                <a:cubicBezTo>
                  <a:pt x="266" y="768"/>
                  <a:pt x="288" y="746"/>
                  <a:pt x="288" y="720"/>
                </a:cubicBezTo>
                <a:cubicBezTo>
                  <a:pt x="288" y="693"/>
                  <a:pt x="266" y="672"/>
                  <a:pt x="240" y="672"/>
                </a:cubicBezTo>
                <a:cubicBezTo>
                  <a:pt x="96" y="672"/>
                  <a:pt x="96" y="672"/>
                  <a:pt x="96" y="672"/>
                </a:cubicBezTo>
                <a:cubicBezTo>
                  <a:pt x="96" y="576"/>
                  <a:pt x="96" y="576"/>
                  <a:pt x="96" y="576"/>
                </a:cubicBezTo>
                <a:cubicBezTo>
                  <a:pt x="579" y="576"/>
                  <a:pt x="579" y="576"/>
                  <a:pt x="579" y="576"/>
                </a:cubicBezTo>
                <a:lnTo>
                  <a:pt x="579" y="960"/>
                </a:lnTo>
                <a:close/>
                <a:moveTo>
                  <a:pt x="579" y="480"/>
                </a:moveTo>
                <a:cubicBezTo>
                  <a:pt x="384" y="480"/>
                  <a:pt x="384" y="480"/>
                  <a:pt x="384" y="480"/>
                </a:cubicBezTo>
                <a:cubicBezTo>
                  <a:pt x="384" y="288"/>
                  <a:pt x="384" y="288"/>
                  <a:pt x="384" y="288"/>
                </a:cubicBezTo>
                <a:cubicBezTo>
                  <a:pt x="579" y="288"/>
                  <a:pt x="579" y="288"/>
                  <a:pt x="579" y="288"/>
                </a:cubicBezTo>
                <a:lnTo>
                  <a:pt x="579" y="480"/>
                </a:lnTo>
                <a:close/>
                <a:moveTo>
                  <a:pt x="771" y="960"/>
                </a:moveTo>
                <a:cubicBezTo>
                  <a:pt x="675" y="960"/>
                  <a:pt x="675" y="960"/>
                  <a:pt x="675" y="960"/>
                </a:cubicBezTo>
                <a:cubicBezTo>
                  <a:pt x="675" y="576"/>
                  <a:pt x="675" y="576"/>
                  <a:pt x="675" y="576"/>
                </a:cubicBezTo>
                <a:cubicBezTo>
                  <a:pt x="771" y="576"/>
                  <a:pt x="771" y="576"/>
                  <a:pt x="771" y="576"/>
                </a:cubicBezTo>
                <a:lnTo>
                  <a:pt x="771" y="960"/>
                </a:lnTo>
                <a:close/>
                <a:moveTo>
                  <a:pt x="963" y="960"/>
                </a:moveTo>
                <a:cubicBezTo>
                  <a:pt x="867" y="960"/>
                  <a:pt x="867" y="960"/>
                  <a:pt x="867" y="960"/>
                </a:cubicBezTo>
                <a:cubicBezTo>
                  <a:pt x="867" y="576"/>
                  <a:pt x="867" y="576"/>
                  <a:pt x="867" y="576"/>
                </a:cubicBezTo>
                <a:cubicBezTo>
                  <a:pt x="963" y="576"/>
                  <a:pt x="963" y="576"/>
                  <a:pt x="963" y="576"/>
                </a:cubicBezTo>
                <a:lnTo>
                  <a:pt x="963" y="960"/>
                </a:lnTo>
                <a:close/>
                <a:moveTo>
                  <a:pt x="963" y="480"/>
                </a:moveTo>
                <a:cubicBezTo>
                  <a:pt x="675" y="480"/>
                  <a:pt x="675" y="480"/>
                  <a:pt x="675" y="480"/>
                </a:cubicBezTo>
                <a:cubicBezTo>
                  <a:pt x="675" y="288"/>
                  <a:pt x="675" y="288"/>
                  <a:pt x="675" y="288"/>
                </a:cubicBezTo>
                <a:cubicBezTo>
                  <a:pt x="963" y="288"/>
                  <a:pt x="963" y="288"/>
                  <a:pt x="963" y="288"/>
                </a:cubicBezTo>
                <a:lnTo>
                  <a:pt x="963" y="480"/>
                </a:lnTo>
                <a:close/>
                <a:moveTo>
                  <a:pt x="1254" y="1152"/>
                </a:moveTo>
                <a:cubicBezTo>
                  <a:pt x="1201" y="1152"/>
                  <a:pt x="1158" y="1108"/>
                  <a:pt x="1158" y="1056"/>
                </a:cubicBezTo>
                <a:cubicBezTo>
                  <a:pt x="1158" y="1003"/>
                  <a:pt x="1201" y="960"/>
                  <a:pt x="1254" y="960"/>
                </a:cubicBezTo>
                <a:cubicBezTo>
                  <a:pt x="1307" y="960"/>
                  <a:pt x="1350" y="1003"/>
                  <a:pt x="1350" y="1056"/>
                </a:cubicBezTo>
                <a:cubicBezTo>
                  <a:pt x="1350" y="1108"/>
                  <a:pt x="1307" y="1152"/>
                  <a:pt x="1254" y="1152"/>
                </a:cubicBezTo>
                <a:close/>
                <a:moveTo>
                  <a:pt x="1542" y="908"/>
                </a:moveTo>
                <a:cubicBezTo>
                  <a:pt x="1542" y="936"/>
                  <a:pt x="1520" y="960"/>
                  <a:pt x="1494" y="960"/>
                </a:cubicBezTo>
                <a:cubicBezTo>
                  <a:pt x="1420" y="960"/>
                  <a:pt x="1420" y="960"/>
                  <a:pt x="1420" y="960"/>
                </a:cubicBezTo>
                <a:cubicBezTo>
                  <a:pt x="1387" y="902"/>
                  <a:pt x="1325" y="864"/>
                  <a:pt x="1254" y="864"/>
                </a:cubicBezTo>
                <a:cubicBezTo>
                  <a:pt x="1183" y="864"/>
                  <a:pt x="1121" y="902"/>
                  <a:pt x="1088" y="960"/>
                </a:cubicBezTo>
                <a:cubicBezTo>
                  <a:pt x="1059" y="960"/>
                  <a:pt x="1059" y="960"/>
                  <a:pt x="1059" y="960"/>
                </a:cubicBezTo>
                <a:cubicBezTo>
                  <a:pt x="1059" y="576"/>
                  <a:pt x="1059" y="576"/>
                  <a:pt x="1059" y="576"/>
                </a:cubicBezTo>
                <a:cubicBezTo>
                  <a:pt x="1366" y="576"/>
                  <a:pt x="1366" y="576"/>
                  <a:pt x="1366" y="576"/>
                </a:cubicBezTo>
                <a:cubicBezTo>
                  <a:pt x="1366" y="576"/>
                  <a:pt x="1366" y="576"/>
                  <a:pt x="1366" y="576"/>
                </a:cubicBezTo>
                <a:cubicBezTo>
                  <a:pt x="1366" y="576"/>
                  <a:pt x="1366" y="576"/>
                  <a:pt x="1366" y="576"/>
                </a:cubicBezTo>
                <a:cubicBezTo>
                  <a:pt x="1398" y="576"/>
                  <a:pt x="1398" y="576"/>
                  <a:pt x="1398" y="576"/>
                </a:cubicBezTo>
                <a:cubicBezTo>
                  <a:pt x="1462" y="576"/>
                  <a:pt x="1515" y="614"/>
                  <a:pt x="1534" y="669"/>
                </a:cubicBezTo>
                <a:cubicBezTo>
                  <a:pt x="1397" y="672"/>
                  <a:pt x="1397" y="672"/>
                  <a:pt x="1397" y="672"/>
                </a:cubicBezTo>
                <a:cubicBezTo>
                  <a:pt x="1371" y="672"/>
                  <a:pt x="1350" y="694"/>
                  <a:pt x="1350" y="720"/>
                </a:cubicBezTo>
                <a:cubicBezTo>
                  <a:pt x="1350" y="747"/>
                  <a:pt x="1372" y="768"/>
                  <a:pt x="1398" y="768"/>
                </a:cubicBezTo>
                <a:cubicBezTo>
                  <a:pt x="1398" y="768"/>
                  <a:pt x="1399" y="768"/>
                  <a:pt x="1399" y="768"/>
                </a:cubicBezTo>
                <a:cubicBezTo>
                  <a:pt x="1542" y="765"/>
                  <a:pt x="1542" y="765"/>
                  <a:pt x="1542" y="765"/>
                </a:cubicBezTo>
                <a:lnTo>
                  <a:pt x="1542" y="908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4" name="Freeform 50"/>
          <p:cNvSpPr>
            <a:spLocks noEditPoints="1"/>
          </p:cNvSpPr>
          <p:nvPr/>
        </p:nvSpPr>
        <p:spPr bwMode="auto">
          <a:xfrm>
            <a:off x="9633199" y="5879836"/>
            <a:ext cx="345136" cy="392681"/>
          </a:xfrm>
          <a:custGeom>
            <a:avLst/>
            <a:gdLst>
              <a:gd name="T0" fmla="*/ 1344 w 1440"/>
              <a:gd name="T1" fmla="*/ 48 h 1639"/>
              <a:gd name="T2" fmla="*/ 1248 w 1440"/>
              <a:gd name="T3" fmla="*/ 768 h 1639"/>
              <a:gd name="T4" fmla="*/ 1152 w 1440"/>
              <a:gd name="T5" fmla="*/ 360 h 1639"/>
              <a:gd name="T6" fmla="*/ 474 w 1440"/>
              <a:gd name="T7" fmla="*/ 192 h 1639"/>
              <a:gd name="T8" fmla="*/ 0 w 1440"/>
              <a:gd name="T9" fmla="*/ 624 h 1639"/>
              <a:gd name="T10" fmla="*/ 52 w 1440"/>
              <a:gd name="T11" fmla="*/ 1410 h 1639"/>
              <a:gd name="T12" fmla="*/ 432 w 1440"/>
              <a:gd name="T13" fmla="*/ 1639 h 1639"/>
              <a:gd name="T14" fmla="*/ 906 w 1440"/>
              <a:gd name="T15" fmla="*/ 1417 h 1639"/>
              <a:gd name="T16" fmla="*/ 960 w 1440"/>
              <a:gd name="T17" fmla="*/ 1207 h 1639"/>
              <a:gd name="T18" fmla="*/ 586 w 1440"/>
              <a:gd name="T19" fmla="*/ 196 h 1639"/>
              <a:gd name="T20" fmla="*/ 1056 w 1440"/>
              <a:gd name="T21" fmla="*/ 360 h 1639"/>
              <a:gd name="T22" fmla="*/ 1248 w 1440"/>
              <a:gd name="T23" fmla="*/ 864 h 1639"/>
              <a:gd name="T24" fmla="*/ 1440 w 1440"/>
              <a:gd name="T25" fmla="*/ 48 h 1639"/>
              <a:gd name="T26" fmla="*/ 480 w 1440"/>
              <a:gd name="T27" fmla="*/ 480 h 1639"/>
              <a:gd name="T28" fmla="*/ 528 w 1440"/>
              <a:gd name="T29" fmla="*/ 720 h 1639"/>
              <a:gd name="T30" fmla="*/ 432 w 1440"/>
              <a:gd name="T31" fmla="*/ 720 h 1639"/>
              <a:gd name="T32" fmla="*/ 480 w 1440"/>
              <a:gd name="T33" fmla="*/ 480 h 1639"/>
              <a:gd name="T34" fmla="*/ 96 w 1440"/>
              <a:gd name="T35" fmla="*/ 1207 h 1639"/>
              <a:gd name="T36" fmla="*/ 192 w 1440"/>
              <a:gd name="T37" fmla="*/ 1011 h 1639"/>
              <a:gd name="T38" fmla="*/ 864 w 1440"/>
              <a:gd name="T39" fmla="*/ 1207 h 1639"/>
              <a:gd name="T40" fmla="*/ 768 w 1440"/>
              <a:gd name="T41" fmla="*/ 1011 h 1639"/>
              <a:gd name="T42" fmla="*/ 864 w 1440"/>
              <a:gd name="T43" fmla="*/ 1207 h 1639"/>
              <a:gd name="T44" fmla="*/ 672 w 1440"/>
              <a:gd name="T45" fmla="*/ 1011 h 1639"/>
              <a:gd name="T46" fmla="*/ 528 w 1440"/>
              <a:gd name="T47" fmla="*/ 1543 h 1639"/>
              <a:gd name="T48" fmla="*/ 155 w 1440"/>
              <a:gd name="T49" fmla="*/ 1396 h 1639"/>
              <a:gd name="T50" fmla="*/ 100 w 1440"/>
              <a:gd name="T51" fmla="*/ 572 h 1639"/>
              <a:gd name="T52" fmla="*/ 440 w 1440"/>
              <a:gd name="T53" fmla="*/ 288 h 1639"/>
              <a:gd name="T54" fmla="*/ 432 w 1440"/>
              <a:gd name="T55" fmla="*/ 392 h 1639"/>
              <a:gd name="T56" fmla="*/ 336 w 1440"/>
              <a:gd name="T57" fmla="*/ 720 h 1639"/>
              <a:gd name="T58" fmla="*/ 624 w 1440"/>
              <a:gd name="T59" fmla="*/ 720 h 1639"/>
              <a:gd name="T60" fmla="*/ 528 w 1440"/>
              <a:gd name="T61" fmla="*/ 392 h 1639"/>
              <a:gd name="T62" fmla="*/ 538 w 1440"/>
              <a:gd name="T63" fmla="*/ 288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40" h="1639">
                <a:moveTo>
                  <a:pt x="1392" y="0"/>
                </a:moveTo>
                <a:cubicBezTo>
                  <a:pt x="1366" y="0"/>
                  <a:pt x="1344" y="22"/>
                  <a:pt x="1344" y="48"/>
                </a:cubicBezTo>
                <a:cubicBezTo>
                  <a:pt x="1344" y="672"/>
                  <a:pt x="1344" y="672"/>
                  <a:pt x="1344" y="672"/>
                </a:cubicBezTo>
                <a:cubicBezTo>
                  <a:pt x="1344" y="725"/>
                  <a:pt x="1301" y="768"/>
                  <a:pt x="1248" y="768"/>
                </a:cubicBezTo>
                <a:cubicBezTo>
                  <a:pt x="1195" y="768"/>
                  <a:pt x="1152" y="725"/>
                  <a:pt x="1152" y="672"/>
                </a:cubicBezTo>
                <a:cubicBezTo>
                  <a:pt x="1152" y="360"/>
                  <a:pt x="1152" y="360"/>
                  <a:pt x="1152" y="360"/>
                </a:cubicBezTo>
                <a:cubicBezTo>
                  <a:pt x="1152" y="162"/>
                  <a:pt x="991" y="0"/>
                  <a:pt x="792" y="0"/>
                </a:cubicBezTo>
                <a:cubicBezTo>
                  <a:pt x="655" y="0"/>
                  <a:pt x="535" y="78"/>
                  <a:pt x="474" y="192"/>
                </a:cubicBezTo>
                <a:cubicBezTo>
                  <a:pt x="432" y="192"/>
                  <a:pt x="432" y="192"/>
                  <a:pt x="432" y="192"/>
                </a:cubicBezTo>
                <a:cubicBezTo>
                  <a:pt x="194" y="192"/>
                  <a:pt x="0" y="386"/>
                  <a:pt x="0" y="624"/>
                </a:cubicBezTo>
                <a:cubicBezTo>
                  <a:pt x="0" y="1207"/>
                  <a:pt x="0" y="1207"/>
                  <a:pt x="0" y="1207"/>
                </a:cubicBezTo>
                <a:cubicBezTo>
                  <a:pt x="0" y="1280"/>
                  <a:pt x="19" y="1350"/>
                  <a:pt x="52" y="1410"/>
                </a:cubicBezTo>
                <a:cubicBezTo>
                  <a:pt x="53" y="1413"/>
                  <a:pt x="54" y="1415"/>
                  <a:pt x="55" y="1417"/>
                </a:cubicBezTo>
                <a:cubicBezTo>
                  <a:pt x="129" y="1549"/>
                  <a:pt x="271" y="1639"/>
                  <a:pt x="432" y="1639"/>
                </a:cubicBezTo>
                <a:cubicBezTo>
                  <a:pt x="528" y="1639"/>
                  <a:pt x="528" y="1639"/>
                  <a:pt x="528" y="1639"/>
                </a:cubicBezTo>
                <a:cubicBezTo>
                  <a:pt x="690" y="1639"/>
                  <a:pt x="832" y="1549"/>
                  <a:pt x="906" y="1417"/>
                </a:cubicBezTo>
                <a:cubicBezTo>
                  <a:pt x="907" y="1415"/>
                  <a:pt x="908" y="1413"/>
                  <a:pt x="909" y="1410"/>
                </a:cubicBezTo>
                <a:cubicBezTo>
                  <a:pt x="942" y="1350"/>
                  <a:pt x="960" y="1280"/>
                  <a:pt x="960" y="1207"/>
                </a:cubicBezTo>
                <a:cubicBezTo>
                  <a:pt x="960" y="624"/>
                  <a:pt x="960" y="624"/>
                  <a:pt x="960" y="624"/>
                </a:cubicBezTo>
                <a:cubicBezTo>
                  <a:pt x="960" y="405"/>
                  <a:pt x="797" y="224"/>
                  <a:pt x="586" y="196"/>
                </a:cubicBezTo>
                <a:cubicBezTo>
                  <a:pt x="634" y="135"/>
                  <a:pt x="709" y="96"/>
                  <a:pt x="792" y="96"/>
                </a:cubicBezTo>
                <a:cubicBezTo>
                  <a:pt x="938" y="96"/>
                  <a:pt x="1056" y="215"/>
                  <a:pt x="1056" y="360"/>
                </a:cubicBezTo>
                <a:cubicBezTo>
                  <a:pt x="1056" y="672"/>
                  <a:pt x="1056" y="672"/>
                  <a:pt x="1056" y="672"/>
                </a:cubicBezTo>
                <a:cubicBezTo>
                  <a:pt x="1056" y="778"/>
                  <a:pt x="1143" y="864"/>
                  <a:pt x="1248" y="864"/>
                </a:cubicBezTo>
                <a:cubicBezTo>
                  <a:pt x="1354" y="864"/>
                  <a:pt x="1440" y="778"/>
                  <a:pt x="1440" y="672"/>
                </a:cubicBezTo>
                <a:cubicBezTo>
                  <a:pt x="1440" y="48"/>
                  <a:pt x="1440" y="48"/>
                  <a:pt x="1440" y="48"/>
                </a:cubicBezTo>
                <a:cubicBezTo>
                  <a:pt x="1440" y="22"/>
                  <a:pt x="1419" y="0"/>
                  <a:pt x="1392" y="0"/>
                </a:cubicBezTo>
                <a:close/>
                <a:moveTo>
                  <a:pt x="480" y="480"/>
                </a:moveTo>
                <a:cubicBezTo>
                  <a:pt x="507" y="480"/>
                  <a:pt x="528" y="502"/>
                  <a:pt x="528" y="528"/>
                </a:cubicBezTo>
                <a:cubicBezTo>
                  <a:pt x="528" y="720"/>
                  <a:pt x="528" y="720"/>
                  <a:pt x="528" y="720"/>
                </a:cubicBezTo>
                <a:cubicBezTo>
                  <a:pt x="528" y="747"/>
                  <a:pt x="507" y="768"/>
                  <a:pt x="480" y="768"/>
                </a:cubicBezTo>
                <a:cubicBezTo>
                  <a:pt x="454" y="768"/>
                  <a:pt x="432" y="747"/>
                  <a:pt x="432" y="720"/>
                </a:cubicBezTo>
                <a:cubicBezTo>
                  <a:pt x="432" y="528"/>
                  <a:pt x="432" y="528"/>
                  <a:pt x="432" y="528"/>
                </a:cubicBezTo>
                <a:cubicBezTo>
                  <a:pt x="432" y="502"/>
                  <a:pt x="454" y="480"/>
                  <a:pt x="480" y="480"/>
                </a:cubicBezTo>
                <a:close/>
                <a:moveTo>
                  <a:pt x="109" y="1298"/>
                </a:moveTo>
                <a:cubicBezTo>
                  <a:pt x="101" y="1269"/>
                  <a:pt x="96" y="1238"/>
                  <a:pt x="96" y="1207"/>
                </a:cubicBezTo>
                <a:cubicBezTo>
                  <a:pt x="96" y="707"/>
                  <a:pt x="96" y="707"/>
                  <a:pt x="96" y="707"/>
                </a:cubicBezTo>
                <a:cubicBezTo>
                  <a:pt x="157" y="787"/>
                  <a:pt x="192" y="896"/>
                  <a:pt x="192" y="1011"/>
                </a:cubicBezTo>
                <a:cubicBezTo>
                  <a:pt x="192" y="1117"/>
                  <a:pt x="162" y="1220"/>
                  <a:pt x="109" y="1298"/>
                </a:cubicBezTo>
                <a:close/>
                <a:moveTo>
                  <a:pt x="864" y="1207"/>
                </a:moveTo>
                <a:cubicBezTo>
                  <a:pt x="864" y="1238"/>
                  <a:pt x="860" y="1269"/>
                  <a:pt x="852" y="1298"/>
                </a:cubicBezTo>
                <a:cubicBezTo>
                  <a:pt x="799" y="1220"/>
                  <a:pt x="768" y="1117"/>
                  <a:pt x="768" y="1011"/>
                </a:cubicBezTo>
                <a:cubicBezTo>
                  <a:pt x="768" y="896"/>
                  <a:pt x="804" y="787"/>
                  <a:pt x="864" y="707"/>
                </a:cubicBezTo>
                <a:lnTo>
                  <a:pt x="864" y="1207"/>
                </a:lnTo>
                <a:close/>
                <a:moveTo>
                  <a:pt x="860" y="572"/>
                </a:moveTo>
                <a:cubicBezTo>
                  <a:pt x="744" y="670"/>
                  <a:pt x="672" y="835"/>
                  <a:pt x="672" y="1011"/>
                </a:cubicBezTo>
                <a:cubicBezTo>
                  <a:pt x="672" y="1156"/>
                  <a:pt x="722" y="1297"/>
                  <a:pt x="806" y="1396"/>
                </a:cubicBezTo>
                <a:cubicBezTo>
                  <a:pt x="745" y="1485"/>
                  <a:pt x="643" y="1543"/>
                  <a:pt x="528" y="1543"/>
                </a:cubicBezTo>
                <a:cubicBezTo>
                  <a:pt x="432" y="1543"/>
                  <a:pt x="432" y="1543"/>
                  <a:pt x="432" y="1543"/>
                </a:cubicBezTo>
                <a:cubicBezTo>
                  <a:pt x="317" y="1543"/>
                  <a:pt x="216" y="1485"/>
                  <a:pt x="155" y="1396"/>
                </a:cubicBezTo>
                <a:cubicBezTo>
                  <a:pt x="239" y="1297"/>
                  <a:pt x="288" y="1156"/>
                  <a:pt x="288" y="1011"/>
                </a:cubicBezTo>
                <a:cubicBezTo>
                  <a:pt x="288" y="835"/>
                  <a:pt x="217" y="670"/>
                  <a:pt x="100" y="572"/>
                </a:cubicBezTo>
                <a:cubicBezTo>
                  <a:pt x="125" y="412"/>
                  <a:pt x="265" y="288"/>
                  <a:pt x="432" y="288"/>
                </a:cubicBezTo>
                <a:cubicBezTo>
                  <a:pt x="440" y="288"/>
                  <a:pt x="440" y="288"/>
                  <a:pt x="440" y="288"/>
                </a:cubicBezTo>
                <a:cubicBezTo>
                  <a:pt x="435" y="311"/>
                  <a:pt x="432" y="336"/>
                  <a:pt x="432" y="360"/>
                </a:cubicBezTo>
                <a:cubicBezTo>
                  <a:pt x="432" y="392"/>
                  <a:pt x="432" y="392"/>
                  <a:pt x="432" y="392"/>
                </a:cubicBezTo>
                <a:cubicBezTo>
                  <a:pt x="377" y="412"/>
                  <a:pt x="336" y="466"/>
                  <a:pt x="336" y="528"/>
                </a:cubicBezTo>
                <a:cubicBezTo>
                  <a:pt x="336" y="720"/>
                  <a:pt x="336" y="720"/>
                  <a:pt x="336" y="720"/>
                </a:cubicBezTo>
                <a:cubicBezTo>
                  <a:pt x="336" y="800"/>
                  <a:pt x="401" y="864"/>
                  <a:pt x="480" y="864"/>
                </a:cubicBezTo>
                <a:cubicBezTo>
                  <a:pt x="560" y="864"/>
                  <a:pt x="624" y="800"/>
                  <a:pt x="624" y="720"/>
                </a:cubicBezTo>
                <a:cubicBezTo>
                  <a:pt x="624" y="528"/>
                  <a:pt x="624" y="528"/>
                  <a:pt x="624" y="528"/>
                </a:cubicBezTo>
                <a:cubicBezTo>
                  <a:pt x="624" y="466"/>
                  <a:pt x="584" y="412"/>
                  <a:pt x="528" y="392"/>
                </a:cubicBezTo>
                <a:cubicBezTo>
                  <a:pt x="528" y="360"/>
                  <a:pt x="528" y="360"/>
                  <a:pt x="528" y="360"/>
                </a:cubicBezTo>
                <a:cubicBezTo>
                  <a:pt x="528" y="335"/>
                  <a:pt x="532" y="311"/>
                  <a:pt x="538" y="288"/>
                </a:cubicBezTo>
                <a:cubicBezTo>
                  <a:pt x="702" y="293"/>
                  <a:pt x="836" y="415"/>
                  <a:pt x="860" y="57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5" name="Freeform 36"/>
          <p:cNvSpPr>
            <a:spLocks noEditPoints="1"/>
          </p:cNvSpPr>
          <p:nvPr/>
        </p:nvSpPr>
        <p:spPr bwMode="auto">
          <a:xfrm>
            <a:off x="9609353" y="4550665"/>
            <a:ext cx="392827" cy="392535"/>
          </a:xfrm>
          <a:custGeom>
            <a:avLst/>
            <a:gdLst>
              <a:gd name="T0" fmla="*/ 584 w 1639"/>
              <a:gd name="T1" fmla="*/ 1446 h 1638"/>
              <a:gd name="T2" fmla="*/ 1055 w 1639"/>
              <a:gd name="T3" fmla="*/ 1446 h 1638"/>
              <a:gd name="T4" fmla="*/ 1543 w 1639"/>
              <a:gd name="T5" fmla="*/ 1302 h 1638"/>
              <a:gd name="T6" fmla="*/ 1255 w 1639"/>
              <a:gd name="T7" fmla="*/ 772 h 1638"/>
              <a:gd name="T8" fmla="*/ 1113 w 1639"/>
              <a:gd name="T9" fmla="*/ 305 h 1638"/>
              <a:gd name="T10" fmla="*/ 963 w 1639"/>
              <a:gd name="T11" fmla="*/ 144 h 1638"/>
              <a:gd name="T12" fmla="*/ 675 w 1639"/>
              <a:gd name="T13" fmla="*/ 144 h 1638"/>
              <a:gd name="T14" fmla="*/ 496 w 1639"/>
              <a:gd name="T15" fmla="*/ 343 h 1638"/>
              <a:gd name="T16" fmla="*/ 384 w 1639"/>
              <a:gd name="T17" fmla="*/ 772 h 1638"/>
              <a:gd name="T18" fmla="*/ 96 w 1639"/>
              <a:gd name="T19" fmla="*/ 1302 h 1638"/>
              <a:gd name="T20" fmla="*/ 819 w 1639"/>
              <a:gd name="T21" fmla="*/ 1542 h 1638"/>
              <a:gd name="T22" fmla="*/ 955 w 1639"/>
              <a:gd name="T23" fmla="*/ 1446 h 1638"/>
              <a:gd name="T24" fmla="*/ 771 w 1639"/>
              <a:gd name="T25" fmla="*/ 144 h 1638"/>
              <a:gd name="T26" fmla="*/ 867 w 1639"/>
              <a:gd name="T27" fmla="*/ 144 h 1638"/>
              <a:gd name="T28" fmla="*/ 777 w 1639"/>
              <a:gd name="T29" fmla="*/ 194 h 1638"/>
              <a:gd name="T30" fmla="*/ 771 w 1639"/>
              <a:gd name="T31" fmla="*/ 144 h 1638"/>
              <a:gd name="T32" fmla="*/ 480 w 1639"/>
              <a:gd name="T33" fmla="*/ 643 h 1638"/>
              <a:gd name="T34" fmla="*/ 1048 w 1639"/>
              <a:gd name="T35" fmla="*/ 376 h 1638"/>
              <a:gd name="T36" fmla="*/ 1159 w 1639"/>
              <a:gd name="T37" fmla="*/ 772 h 1638"/>
              <a:gd name="T38" fmla="*/ 347 w 1639"/>
              <a:gd name="T39" fmla="*/ 1158 h 1638"/>
              <a:gd name="T40" fmla="*/ 240 w 1639"/>
              <a:gd name="T41" fmla="*/ 1254 h 1638"/>
              <a:gd name="T42" fmla="*/ 1447 w 1639"/>
              <a:gd name="T43" fmla="*/ 1302 h 1638"/>
              <a:gd name="T44" fmla="*/ 240 w 1639"/>
              <a:gd name="T45" fmla="*/ 1350 h 1638"/>
              <a:gd name="T46" fmla="*/ 240 w 1639"/>
              <a:gd name="T47" fmla="*/ 1254 h 1638"/>
              <a:gd name="T48" fmla="*/ 52 w 1639"/>
              <a:gd name="T49" fmla="*/ 913 h 1638"/>
              <a:gd name="T50" fmla="*/ 86 w 1639"/>
              <a:gd name="T51" fmla="*/ 259 h 1638"/>
              <a:gd name="T52" fmla="*/ 172 w 1639"/>
              <a:gd name="T53" fmla="*/ 302 h 1638"/>
              <a:gd name="T54" fmla="*/ 142 w 1639"/>
              <a:gd name="T55" fmla="*/ 879 h 1638"/>
              <a:gd name="T56" fmla="*/ 97 w 1639"/>
              <a:gd name="T57" fmla="*/ 944 h 1638"/>
              <a:gd name="T58" fmla="*/ 1543 w 1639"/>
              <a:gd name="T59" fmla="*/ 624 h 1638"/>
              <a:gd name="T60" fmla="*/ 1488 w 1639"/>
              <a:gd name="T61" fmla="*/ 237 h 1638"/>
              <a:gd name="T62" fmla="*/ 1639 w 1639"/>
              <a:gd name="T63" fmla="*/ 624 h 1638"/>
              <a:gd name="T64" fmla="*/ 1542 w 1639"/>
              <a:gd name="T65" fmla="*/ 944 h 1638"/>
              <a:gd name="T66" fmla="*/ 1497 w 1639"/>
              <a:gd name="T67" fmla="*/ 879 h 1638"/>
              <a:gd name="T68" fmla="*/ 288 w 1639"/>
              <a:gd name="T69" fmla="*/ 624 h 1638"/>
              <a:gd name="T70" fmla="*/ 258 w 1639"/>
              <a:gd name="T71" fmla="*/ 778 h 1638"/>
              <a:gd name="T72" fmla="*/ 202 w 1639"/>
              <a:gd name="T73" fmla="*/ 740 h 1638"/>
              <a:gd name="T74" fmla="*/ 209 w 1639"/>
              <a:gd name="T75" fmla="*/ 478 h 1638"/>
              <a:gd name="T76" fmla="*/ 303 w 1639"/>
              <a:gd name="T77" fmla="*/ 500 h 1638"/>
              <a:gd name="T78" fmla="*/ 1351 w 1639"/>
              <a:gd name="T79" fmla="*/ 624 h 1638"/>
              <a:gd name="T80" fmla="*/ 1372 w 1639"/>
              <a:gd name="T81" fmla="*/ 442 h 1638"/>
              <a:gd name="T82" fmla="*/ 1447 w 1639"/>
              <a:gd name="T83" fmla="*/ 624 h 1638"/>
              <a:gd name="T84" fmla="*/ 1389 w 1639"/>
              <a:gd name="T85" fmla="*/ 779 h 1638"/>
              <a:gd name="T86" fmla="*/ 1342 w 1639"/>
              <a:gd name="T87" fmla="*/ 722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39" h="1638">
                <a:moveTo>
                  <a:pt x="240" y="1446"/>
                </a:moveTo>
                <a:cubicBezTo>
                  <a:pt x="584" y="1446"/>
                  <a:pt x="584" y="1446"/>
                  <a:pt x="584" y="1446"/>
                </a:cubicBezTo>
                <a:cubicBezTo>
                  <a:pt x="607" y="1555"/>
                  <a:pt x="703" y="1638"/>
                  <a:pt x="819" y="1638"/>
                </a:cubicBezTo>
                <a:cubicBezTo>
                  <a:pt x="935" y="1638"/>
                  <a:pt x="1032" y="1555"/>
                  <a:pt x="1055" y="1446"/>
                </a:cubicBezTo>
                <a:cubicBezTo>
                  <a:pt x="1399" y="1446"/>
                  <a:pt x="1399" y="1446"/>
                  <a:pt x="1399" y="1446"/>
                </a:cubicBezTo>
                <a:cubicBezTo>
                  <a:pt x="1478" y="1446"/>
                  <a:pt x="1543" y="1381"/>
                  <a:pt x="1543" y="1302"/>
                </a:cubicBezTo>
                <a:cubicBezTo>
                  <a:pt x="1543" y="1230"/>
                  <a:pt x="1489" y="1170"/>
                  <a:pt x="1420" y="1160"/>
                </a:cubicBezTo>
                <a:cubicBezTo>
                  <a:pt x="1307" y="1042"/>
                  <a:pt x="1255" y="918"/>
                  <a:pt x="1255" y="772"/>
                </a:cubicBezTo>
                <a:cubicBezTo>
                  <a:pt x="1255" y="624"/>
                  <a:pt x="1255" y="624"/>
                  <a:pt x="1255" y="624"/>
                </a:cubicBezTo>
                <a:cubicBezTo>
                  <a:pt x="1255" y="503"/>
                  <a:pt x="1203" y="387"/>
                  <a:pt x="1113" y="305"/>
                </a:cubicBezTo>
                <a:cubicBezTo>
                  <a:pt x="1069" y="265"/>
                  <a:pt x="1018" y="235"/>
                  <a:pt x="963" y="216"/>
                </a:cubicBezTo>
                <a:cubicBezTo>
                  <a:pt x="963" y="144"/>
                  <a:pt x="963" y="144"/>
                  <a:pt x="963" y="144"/>
                </a:cubicBezTo>
                <a:cubicBezTo>
                  <a:pt x="963" y="64"/>
                  <a:pt x="899" y="0"/>
                  <a:pt x="819" y="0"/>
                </a:cubicBezTo>
                <a:cubicBezTo>
                  <a:pt x="740" y="0"/>
                  <a:pt x="675" y="64"/>
                  <a:pt x="675" y="144"/>
                </a:cubicBezTo>
                <a:cubicBezTo>
                  <a:pt x="675" y="217"/>
                  <a:pt x="675" y="217"/>
                  <a:pt x="675" y="217"/>
                </a:cubicBezTo>
                <a:cubicBezTo>
                  <a:pt x="607" y="242"/>
                  <a:pt x="545" y="285"/>
                  <a:pt x="496" y="343"/>
                </a:cubicBezTo>
                <a:cubicBezTo>
                  <a:pt x="424" y="427"/>
                  <a:pt x="384" y="534"/>
                  <a:pt x="384" y="643"/>
                </a:cubicBezTo>
                <a:cubicBezTo>
                  <a:pt x="384" y="772"/>
                  <a:pt x="384" y="772"/>
                  <a:pt x="384" y="772"/>
                </a:cubicBezTo>
                <a:cubicBezTo>
                  <a:pt x="384" y="918"/>
                  <a:pt x="331" y="1042"/>
                  <a:pt x="218" y="1160"/>
                </a:cubicBezTo>
                <a:cubicBezTo>
                  <a:pt x="149" y="1170"/>
                  <a:pt x="96" y="1230"/>
                  <a:pt x="96" y="1302"/>
                </a:cubicBezTo>
                <a:cubicBezTo>
                  <a:pt x="96" y="1381"/>
                  <a:pt x="161" y="1446"/>
                  <a:pt x="240" y="1446"/>
                </a:cubicBezTo>
                <a:close/>
                <a:moveTo>
                  <a:pt x="819" y="1542"/>
                </a:moveTo>
                <a:cubicBezTo>
                  <a:pt x="757" y="1542"/>
                  <a:pt x="703" y="1502"/>
                  <a:pt x="684" y="1446"/>
                </a:cubicBezTo>
                <a:cubicBezTo>
                  <a:pt x="955" y="1446"/>
                  <a:pt x="955" y="1446"/>
                  <a:pt x="955" y="1446"/>
                </a:cubicBezTo>
                <a:cubicBezTo>
                  <a:pt x="935" y="1502"/>
                  <a:pt x="882" y="1542"/>
                  <a:pt x="819" y="1542"/>
                </a:cubicBezTo>
                <a:close/>
                <a:moveTo>
                  <a:pt x="771" y="144"/>
                </a:moveTo>
                <a:cubicBezTo>
                  <a:pt x="771" y="117"/>
                  <a:pt x="793" y="96"/>
                  <a:pt x="819" y="96"/>
                </a:cubicBezTo>
                <a:cubicBezTo>
                  <a:pt x="846" y="96"/>
                  <a:pt x="867" y="117"/>
                  <a:pt x="867" y="144"/>
                </a:cubicBezTo>
                <a:cubicBezTo>
                  <a:pt x="867" y="194"/>
                  <a:pt x="867" y="194"/>
                  <a:pt x="867" y="194"/>
                </a:cubicBezTo>
                <a:cubicBezTo>
                  <a:pt x="838" y="191"/>
                  <a:pt x="807" y="191"/>
                  <a:pt x="777" y="194"/>
                </a:cubicBezTo>
                <a:cubicBezTo>
                  <a:pt x="775" y="194"/>
                  <a:pt x="773" y="194"/>
                  <a:pt x="771" y="194"/>
                </a:cubicBezTo>
                <a:lnTo>
                  <a:pt x="771" y="144"/>
                </a:lnTo>
                <a:close/>
                <a:moveTo>
                  <a:pt x="480" y="772"/>
                </a:moveTo>
                <a:cubicBezTo>
                  <a:pt x="480" y="643"/>
                  <a:pt x="480" y="643"/>
                  <a:pt x="480" y="643"/>
                </a:cubicBezTo>
                <a:cubicBezTo>
                  <a:pt x="480" y="461"/>
                  <a:pt x="615" y="305"/>
                  <a:pt x="786" y="289"/>
                </a:cubicBezTo>
                <a:cubicBezTo>
                  <a:pt x="882" y="280"/>
                  <a:pt x="978" y="312"/>
                  <a:pt x="1048" y="376"/>
                </a:cubicBezTo>
                <a:cubicBezTo>
                  <a:pt x="1118" y="440"/>
                  <a:pt x="1159" y="530"/>
                  <a:pt x="1159" y="624"/>
                </a:cubicBezTo>
                <a:cubicBezTo>
                  <a:pt x="1159" y="772"/>
                  <a:pt x="1159" y="772"/>
                  <a:pt x="1159" y="772"/>
                </a:cubicBezTo>
                <a:cubicBezTo>
                  <a:pt x="1159" y="916"/>
                  <a:pt x="1201" y="1041"/>
                  <a:pt x="1292" y="1158"/>
                </a:cubicBezTo>
                <a:cubicBezTo>
                  <a:pt x="347" y="1158"/>
                  <a:pt x="347" y="1158"/>
                  <a:pt x="347" y="1158"/>
                </a:cubicBezTo>
                <a:cubicBezTo>
                  <a:pt x="437" y="1041"/>
                  <a:pt x="480" y="916"/>
                  <a:pt x="480" y="772"/>
                </a:cubicBezTo>
                <a:close/>
                <a:moveTo>
                  <a:pt x="240" y="1254"/>
                </a:moveTo>
                <a:cubicBezTo>
                  <a:pt x="1399" y="1254"/>
                  <a:pt x="1399" y="1254"/>
                  <a:pt x="1399" y="1254"/>
                </a:cubicBezTo>
                <a:cubicBezTo>
                  <a:pt x="1425" y="1254"/>
                  <a:pt x="1447" y="1275"/>
                  <a:pt x="1447" y="1302"/>
                </a:cubicBezTo>
                <a:cubicBezTo>
                  <a:pt x="1447" y="1328"/>
                  <a:pt x="1425" y="1350"/>
                  <a:pt x="1399" y="1350"/>
                </a:cubicBezTo>
                <a:cubicBezTo>
                  <a:pt x="240" y="1350"/>
                  <a:pt x="240" y="1350"/>
                  <a:pt x="240" y="1350"/>
                </a:cubicBezTo>
                <a:cubicBezTo>
                  <a:pt x="214" y="1350"/>
                  <a:pt x="192" y="1328"/>
                  <a:pt x="192" y="1302"/>
                </a:cubicBezTo>
                <a:cubicBezTo>
                  <a:pt x="192" y="1275"/>
                  <a:pt x="214" y="1254"/>
                  <a:pt x="240" y="1254"/>
                </a:cubicBezTo>
                <a:close/>
                <a:moveTo>
                  <a:pt x="97" y="944"/>
                </a:moveTo>
                <a:cubicBezTo>
                  <a:pt x="78" y="944"/>
                  <a:pt x="59" y="933"/>
                  <a:pt x="52" y="913"/>
                </a:cubicBezTo>
                <a:cubicBezTo>
                  <a:pt x="18" y="823"/>
                  <a:pt x="0" y="723"/>
                  <a:pt x="0" y="624"/>
                </a:cubicBezTo>
                <a:cubicBezTo>
                  <a:pt x="0" y="495"/>
                  <a:pt x="29" y="373"/>
                  <a:pt x="86" y="259"/>
                </a:cubicBezTo>
                <a:cubicBezTo>
                  <a:pt x="98" y="235"/>
                  <a:pt x="127" y="225"/>
                  <a:pt x="151" y="237"/>
                </a:cubicBezTo>
                <a:cubicBezTo>
                  <a:pt x="175" y="249"/>
                  <a:pt x="184" y="278"/>
                  <a:pt x="172" y="302"/>
                </a:cubicBezTo>
                <a:cubicBezTo>
                  <a:pt x="122" y="402"/>
                  <a:pt x="96" y="510"/>
                  <a:pt x="96" y="624"/>
                </a:cubicBezTo>
                <a:cubicBezTo>
                  <a:pt x="96" y="711"/>
                  <a:pt x="112" y="800"/>
                  <a:pt x="142" y="879"/>
                </a:cubicBezTo>
                <a:cubicBezTo>
                  <a:pt x="151" y="904"/>
                  <a:pt x="139" y="932"/>
                  <a:pt x="114" y="941"/>
                </a:cubicBezTo>
                <a:cubicBezTo>
                  <a:pt x="108" y="943"/>
                  <a:pt x="103" y="944"/>
                  <a:pt x="97" y="944"/>
                </a:cubicBezTo>
                <a:close/>
                <a:moveTo>
                  <a:pt x="1497" y="879"/>
                </a:moveTo>
                <a:cubicBezTo>
                  <a:pt x="1527" y="800"/>
                  <a:pt x="1543" y="711"/>
                  <a:pt x="1543" y="624"/>
                </a:cubicBezTo>
                <a:cubicBezTo>
                  <a:pt x="1543" y="510"/>
                  <a:pt x="1517" y="402"/>
                  <a:pt x="1467" y="302"/>
                </a:cubicBezTo>
                <a:cubicBezTo>
                  <a:pt x="1455" y="278"/>
                  <a:pt x="1464" y="249"/>
                  <a:pt x="1488" y="237"/>
                </a:cubicBezTo>
                <a:cubicBezTo>
                  <a:pt x="1512" y="225"/>
                  <a:pt x="1540" y="235"/>
                  <a:pt x="1552" y="259"/>
                </a:cubicBezTo>
                <a:cubicBezTo>
                  <a:pt x="1610" y="373"/>
                  <a:pt x="1639" y="495"/>
                  <a:pt x="1639" y="624"/>
                </a:cubicBezTo>
                <a:cubicBezTo>
                  <a:pt x="1639" y="723"/>
                  <a:pt x="1621" y="823"/>
                  <a:pt x="1587" y="913"/>
                </a:cubicBezTo>
                <a:cubicBezTo>
                  <a:pt x="1579" y="933"/>
                  <a:pt x="1561" y="944"/>
                  <a:pt x="1542" y="944"/>
                </a:cubicBezTo>
                <a:cubicBezTo>
                  <a:pt x="1536" y="944"/>
                  <a:pt x="1530" y="943"/>
                  <a:pt x="1525" y="941"/>
                </a:cubicBezTo>
                <a:cubicBezTo>
                  <a:pt x="1500" y="932"/>
                  <a:pt x="1487" y="904"/>
                  <a:pt x="1497" y="879"/>
                </a:cubicBezTo>
                <a:close/>
                <a:moveTo>
                  <a:pt x="303" y="500"/>
                </a:moveTo>
                <a:cubicBezTo>
                  <a:pt x="293" y="540"/>
                  <a:pt x="288" y="582"/>
                  <a:pt x="288" y="624"/>
                </a:cubicBezTo>
                <a:cubicBezTo>
                  <a:pt x="288" y="657"/>
                  <a:pt x="291" y="692"/>
                  <a:pt x="297" y="722"/>
                </a:cubicBezTo>
                <a:cubicBezTo>
                  <a:pt x="302" y="748"/>
                  <a:pt x="284" y="773"/>
                  <a:pt x="258" y="778"/>
                </a:cubicBezTo>
                <a:cubicBezTo>
                  <a:pt x="255" y="779"/>
                  <a:pt x="252" y="779"/>
                  <a:pt x="250" y="779"/>
                </a:cubicBezTo>
                <a:cubicBezTo>
                  <a:pt x="227" y="779"/>
                  <a:pt x="207" y="763"/>
                  <a:pt x="202" y="740"/>
                </a:cubicBezTo>
                <a:cubicBezTo>
                  <a:pt x="196" y="704"/>
                  <a:pt x="192" y="662"/>
                  <a:pt x="192" y="624"/>
                </a:cubicBezTo>
                <a:cubicBezTo>
                  <a:pt x="192" y="574"/>
                  <a:pt x="198" y="525"/>
                  <a:pt x="209" y="478"/>
                </a:cubicBezTo>
                <a:cubicBezTo>
                  <a:pt x="216" y="452"/>
                  <a:pt x="241" y="436"/>
                  <a:pt x="267" y="442"/>
                </a:cubicBezTo>
                <a:cubicBezTo>
                  <a:pt x="293" y="449"/>
                  <a:pt x="309" y="475"/>
                  <a:pt x="303" y="500"/>
                </a:cubicBezTo>
                <a:close/>
                <a:moveTo>
                  <a:pt x="1342" y="722"/>
                </a:moveTo>
                <a:cubicBezTo>
                  <a:pt x="1348" y="692"/>
                  <a:pt x="1351" y="657"/>
                  <a:pt x="1351" y="624"/>
                </a:cubicBezTo>
                <a:cubicBezTo>
                  <a:pt x="1351" y="582"/>
                  <a:pt x="1346" y="540"/>
                  <a:pt x="1336" y="500"/>
                </a:cubicBezTo>
                <a:cubicBezTo>
                  <a:pt x="1330" y="475"/>
                  <a:pt x="1346" y="449"/>
                  <a:pt x="1372" y="442"/>
                </a:cubicBezTo>
                <a:cubicBezTo>
                  <a:pt x="1397" y="436"/>
                  <a:pt x="1423" y="452"/>
                  <a:pt x="1429" y="478"/>
                </a:cubicBezTo>
                <a:cubicBezTo>
                  <a:pt x="1441" y="525"/>
                  <a:pt x="1447" y="574"/>
                  <a:pt x="1447" y="624"/>
                </a:cubicBezTo>
                <a:cubicBezTo>
                  <a:pt x="1447" y="662"/>
                  <a:pt x="1443" y="704"/>
                  <a:pt x="1436" y="740"/>
                </a:cubicBezTo>
                <a:cubicBezTo>
                  <a:pt x="1432" y="763"/>
                  <a:pt x="1412" y="779"/>
                  <a:pt x="1389" y="779"/>
                </a:cubicBezTo>
                <a:cubicBezTo>
                  <a:pt x="1386" y="779"/>
                  <a:pt x="1383" y="779"/>
                  <a:pt x="1380" y="778"/>
                </a:cubicBezTo>
                <a:cubicBezTo>
                  <a:pt x="1354" y="773"/>
                  <a:pt x="1337" y="748"/>
                  <a:pt x="1342" y="72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6" name="Freeform 10"/>
          <p:cNvSpPr>
            <a:spLocks noEditPoints="1"/>
          </p:cNvSpPr>
          <p:nvPr/>
        </p:nvSpPr>
        <p:spPr bwMode="auto">
          <a:xfrm>
            <a:off x="10340959" y="1860085"/>
            <a:ext cx="392535" cy="392681"/>
          </a:xfrm>
          <a:custGeom>
            <a:avLst/>
            <a:gdLst>
              <a:gd name="T0" fmla="*/ 915 w 1638"/>
              <a:gd name="T1" fmla="*/ 676 h 1639"/>
              <a:gd name="T2" fmla="*/ 867 w 1638"/>
              <a:gd name="T3" fmla="*/ 724 h 1639"/>
              <a:gd name="T4" fmla="*/ 771 w 1638"/>
              <a:gd name="T5" fmla="*/ 724 h 1639"/>
              <a:gd name="T6" fmla="*/ 723 w 1638"/>
              <a:gd name="T7" fmla="*/ 676 h 1639"/>
              <a:gd name="T8" fmla="*/ 723 w 1638"/>
              <a:gd name="T9" fmla="*/ 580 h 1639"/>
              <a:gd name="T10" fmla="*/ 771 w 1638"/>
              <a:gd name="T11" fmla="*/ 532 h 1639"/>
              <a:gd name="T12" fmla="*/ 867 w 1638"/>
              <a:gd name="T13" fmla="*/ 532 h 1639"/>
              <a:gd name="T14" fmla="*/ 915 w 1638"/>
              <a:gd name="T15" fmla="*/ 580 h 1639"/>
              <a:gd name="T16" fmla="*/ 562 w 1638"/>
              <a:gd name="T17" fmla="*/ 498 h 1639"/>
              <a:gd name="T18" fmla="*/ 432 w 1638"/>
              <a:gd name="T19" fmla="*/ 560 h 1639"/>
              <a:gd name="T20" fmla="*/ 302 w 1638"/>
              <a:gd name="T21" fmla="*/ 498 h 1639"/>
              <a:gd name="T22" fmla="*/ 364 w 1638"/>
              <a:gd name="T23" fmla="*/ 628 h 1639"/>
              <a:gd name="T24" fmla="*/ 302 w 1638"/>
              <a:gd name="T25" fmla="*/ 758 h 1639"/>
              <a:gd name="T26" fmla="*/ 370 w 1638"/>
              <a:gd name="T27" fmla="*/ 758 h 1639"/>
              <a:gd name="T28" fmla="*/ 494 w 1638"/>
              <a:gd name="T29" fmla="*/ 758 h 1639"/>
              <a:gd name="T30" fmla="*/ 562 w 1638"/>
              <a:gd name="T31" fmla="*/ 758 h 1639"/>
              <a:gd name="T32" fmla="*/ 499 w 1638"/>
              <a:gd name="T33" fmla="*/ 628 h 1639"/>
              <a:gd name="T34" fmla="*/ 562 w 1638"/>
              <a:gd name="T35" fmla="*/ 498 h 1639"/>
              <a:gd name="T36" fmla="*/ 1158 w 1638"/>
              <a:gd name="T37" fmla="*/ 724 h 1639"/>
              <a:gd name="T38" fmla="*/ 1254 w 1638"/>
              <a:gd name="T39" fmla="*/ 724 h 1639"/>
              <a:gd name="T40" fmla="*/ 1336 w 1638"/>
              <a:gd name="T41" fmla="*/ 566 h 1639"/>
              <a:gd name="T42" fmla="*/ 1268 w 1638"/>
              <a:gd name="T43" fmla="*/ 498 h 1639"/>
              <a:gd name="T44" fmla="*/ 1144 w 1638"/>
              <a:gd name="T45" fmla="*/ 498 h 1639"/>
              <a:gd name="T46" fmla="*/ 1076 w 1638"/>
              <a:gd name="T47" fmla="*/ 566 h 1639"/>
              <a:gd name="T48" fmla="*/ 0 w 1638"/>
              <a:gd name="T49" fmla="*/ 1108 h 1639"/>
              <a:gd name="T50" fmla="*/ 96 w 1638"/>
              <a:gd name="T51" fmla="*/ 1060 h 1639"/>
              <a:gd name="T52" fmla="*/ 240 w 1638"/>
              <a:gd name="T53" fmla="*/ 192 h 1639"/>
              <a:gd name="T54" fmla="*/ 675 w 1638"/>
              <a:gd name="T55" fmla="*/ 144 h 1639"/>
              <a:gd name="T56" fmla="*/ 963 w 1638"/>
              <a:gd name="T57" fmla="*/ 144 h 1639"/>
              <a:gd name="T58" fmla="*/ 1398 w 1638"/>
              <a:gd name="T59" fmla="*/ 192 h 1639"/>
              <a:gd name="T60" fmla="*/ 1542 w 1638"/>
              <a:gd name="T61" fmla="*/ 1060 h 1639"/>
              <a:gd name="T62" fmla="*/ 1638 w 1638"/>
              <a:gd name="T63" fmla="*/ 1108 h 1639"/>
              <a:gd name="T64" fmla="*/ 1340 w 1638"/>
              <a:gd name="T65" fmla="*/ 1156 h 1639"/>
              <a:gd name="T66" fmla="*/ 1515 w 1638"/>
              <a:gd name="T67" fmla="*/ 1634 h 1639"/>
              <a:gd name="T68" fmla="*/ 1451 w 1638"/>
              <a:gd name="T69" fmla="*/ 1611 h 1639"/>
              <a:gd name="T70" fmla="*/ 267 w 1638"/>
              <a:gd name="T71" fmla="*/ 1444 h 1639"/>
              <a:gd name="T72" fmla="*/ 144 w 1638"/>
              <a:gd name="T73" fmla="*/ 1639 h 1639"/>
              <a:gd name="T74" fmla="*/ 100 w 1638"/>
              <a:gd name="T75" fmla="*/ 1570 h 1639"/>
              <a:gd name="T76" fmla="*/ 48 w 1638"/>
              <a:gd name="T77" fmla="*/ 1156 h 1639"/>
              <a:gd name="T78" fmla="*/ 1325 w 1638"/>
              <a:gd name="T79" fmla="*/ 1348 h 1639"/>
              <a:gd name="T80" fmla="*/ 404 w 1638"/>
              <a:gd name="T81" fmla="*/ 1156 h 1639"/>
              <a:gd name="T82" fmla="*/ 1325 w 1638"/>
              <a:gd name="T83" fmla="*/ 1348 h 1639"/>
              <a:gd name="T84" fmla="*/ 1254 w 1638"/>
              <a:gd name="T85" fmla="*/ 964 h 1639"/>
              <a:gd name="T86" fmla="*/ 1059 w 1638"/>
              <a:gd name="T87" fmla="*/ 1060 h 1639"/>
              <a:gd name="T88" fmla="*/ 771 w 1638"/>
              <a:gd name="T89" fmla="*/ 192 h 1639"/>
              <a:gd name="T90" fmla="*/ 867 w 1638"/>
              <a:gd name="T91" fmla="*/ 144 h 1639"/>
              <a:gd name="T92" fmla="*/ 771 w 1638"/>
              <a:gd name="T93" fmla="*/ 144 h 1639"/>
              <a:gd name="T94" fmla="*/ 192 w 1638"/>
              <a:gd name="T95" fmla="*/ 1060 h 1639"/>
              <a:gd name="T96" fmla="*/ 963 w 1638"/>
              <a:gd name="T97" fmla="*/ 916 h 1639"/>
              <a:gd name="T98" fmla="*/ 1302 w 1638"/>
              <a:gd name="T99" fmla="*/ 868 h 1639"/>
              <a:gd name="T100" fmla="*/ 1350 w 1638"/>
              <a:gd name="T101" fmla="*/ 1060 h 1639"/>
              <a:gd name="T102" fmla="*/ 1446 w 1638"/>
              <a:gd name="T103" fmla="*/ 336 h 1639"/>
              <a:gd name="T104" fmla="*/ 240 w 1638"/>
              <a:gd name="T105" fmla="*/ 288 h 1639"/>
              <a:gd name="T106" fmla="*/ 192 w 1638"/>
              <a:gd name="T107" fmla="*/ 1060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38" h="1639">
                <a:moveTo>
                  <a:pt x="963" y="628"/>
                </a:moveTo>
                <a:cubicBezTo>
                  <a:pt x="963" y="654"/>
                  <a:pt x="941" y="676"/>
                  <a:pt x="915" y="676"/>
                </a:cubicBezTo>
                <a:cubicBezTo>
                  <a:pt x="867" y="676"/>
                  <a:pt x="867" y="676"/>
                  <a:pt x="867" y="676"/>
                </a:cubicBezTo>
                <a:cubicBezTo>
                  <a:pt x="867" y="724"/>
                  <a:pt x="867" y="724"/>
                  <a:pt x="867" y="724"/>
                </a:cubicBezTo>
                <a:cubicBezTo>
                  <a:pt x="867" y="750"/>
                  <a:pt x="845" y="772"/>
                  <a:pt x="819" y="772"/>
                </a:cubicBezTo>
                <a:cubicBezTo>
                  <a:pt x="792" y="772"/>
                  <a:pt x="771" y="750"/>
                  <a:pt x="771" y="724"/>
                </a:cubicBezTo>
                <a:cubicBezTo>
                  <a:pt x="771" y="676"/>
                  <a:pt x="771" y="676"/>
                  <a:pt x="771" y="676"/>
                </a:cubicBezTo>
                <a:cubicBezTo>
                  <a:pt x="723" y="676"/>
                  <a:pt x="723" y="676"/>
                  <a:pt x="723" y="676"/>
                </a:cubicBezTo>
                <a:cubicBezTo>
                  <a:pt x="696" y="676"/>
                  <a:pt x="675" y="654"/>
                  <a:pt x="675" y="628"/>
                </a:cubicBezTo>
                <a:cubicBezTo>
                  <a:pt x="675" y="601"/>
                  <a:pt x="696" y="580"/>
                  <a:pt x="723" y="580"/>
                </a:cubicBezTo>
                <a:cubicBezTo>
                  <a:pt x="771" y="580"/>
                  <a:pt x="771" y="580"/>
                  <a:pt x="771" y="580"/>
                </a:cubicBezTo>
                <a:cubicBezTo>
                  <a:pt x="771" y="532"/>
                  <a:pt x="771" y="532"/>
                  <a:pt x="771" y="532"/>
                </a:cubicBezTo>
                <a:cubicBezTo>
                  <a:pt x="771" y="505"/>
                  <a:pt x="792" y="484"/>
                  <a:pt x="819" y="484"/>
                </a:cubicBezTo>
                <a:cubicBezTo>
                  <a:pt x="845" y="484"/>
                  <a:pt x="867" y="505"/>
                  <a:pt x="867" y="532"/>
                </a:cubicBezTo>
                <a:cubicBezTo>
                  <a:pt x="867" y="580"/>
                  <a:pt x="867" y="580"/>
                  <a:pt x="867" y="580"/>
                </a:cubicBezTo>
                <a:cubicBezTo>
                  <a:pt x="915" y="580"/>
                  <a:pt x="915" y="580"/>
                  <a:pt x="915" y="580"/>
                </a:cubicBezTo>
                <a:cubicBezTo>
                  <a:pt x="941" y="580"/>
                  <a:pt x="963" y="601"/>
                  <a:pt x="963" y="628"/>
                </a:cubicBezTo>
                <a:close/>
                <a:moveTo>
                  <a:pt x="562" y="498"/>
                </a:moveTo>
                <a:cubicBezTo>
                  <a:pt x="543" y="479"/>
                  <a:pt x="512" y="479"/>
                  <a:pt x="494" y="498"/>
                </a:cubicBezTo>
                <a:cubicBezTo>
                  <a:pt x="432" y="560"/>
                  <a:pt x="432" y="560"/>
                  <a:pt x="432" y="560"/>
                </a:cubicBezTo>
                <a:cubicBezTo>
                  <a:pt x="370" y="498"/>
                  <a:pt x="370" y="498"/>
                  <a:pt x="370" y="498"/>
                </a:cubicBezTo>
                <a:cubicBezTo>
                  <a:pt x="351" y="479"/>
                  <a:pt x="320" y="479"/>
                  <a:pt x="302" y="498"/>
                </a:cubicBezTo>
                <a:cubicBezTo>
                  <a:pt x="283" y="516"/>
                  <a:pt x="283" y="547"/>
                  <a:pt x="302" y="566"/>
                </a:cubicBezTo>
                <a:cubicBezTo>
                  <a:pt x="364" y="628"/>
                  <a:pt x="364" y="628"/>
                  <a:pt x="364" y="628"/>
                </a:cubicBezTo>
                <a:cubicBezTo>
                  <a:pt x="302" y="690"/>
                  <a:pt x="302" y="690"/>
                  <a:pt x="302" y="690"/>
                </a:cubicBezTo>
                <a:cubicBezTo>
                  <a:pt x="283" y="708"/>
                  <a:pt x="283" y="739"/>
                  <a:pt x="302" y="758"/>
                </a:cubicBezTo>
                <a:cubicBezTo>
                  <a:pt x="311" y="767"/>
                  <a:pt x="323" y="772"/>
                  <a:pt x="336" y="772"/>
                </a:cubicBezTo>
                <a:cubicBezTo>
                  <a:pt x="348" y="772"/>
                  <a:pt x="360" y="767"/>
                  <a:pt x="370" y="758"/>
                </a:cubicBezTo>
                <a:cubicBezTo>
                  <a:pt x="432" y="696"/>
                  <a:pt x="432" y="696"/>
                  <a:pt x="432" y="696"/>
                </a:cubicBezTo>
                <a:cubicBezTo>
                  <a:pt x="494" y="758"/>
                  <a:pt x="494" y="758"/>
                  <a:pt x="494" y="758"/>
                </a:cubicBezTo>
                <a:cubicBezTo>
                  <a:pt x="503" y="767"/>
                  <a:pt x="515" y="772"/>
                  <a:pt x="528" y="772"/>
                </a:cubicBezTo>
                <a:cubicBezTo>
                  <a:pt x="540" y="772"/>
                  <a:pt x="552" y="767"/>
                  <a:pt x="562" y="758"/>
                </a:cubicBezTo>
                <a:cubicBezTo>
                  <a:pt x="580" y="739"/>
                  <a:pt x="580" y="708"/>
                  <a:pt x="562" y="690"/>
                </a:cubicBezTo>
                <a:cubicBezTo>
                  <a:pt x="499" y="628"/>
                  <a:pt x="499" y="628"/>
                  <a:pt x="499" y="628"/>
                </a:cubicBezTo>
                <a:cubicBezTo>
                  <a:pt x="562" y="566"/>
                  <a:pt x="562" y="566"/>
                  <a:pt x="562" y="566"/>
                </a:cubicBezTo>
                <a:cubicBezTo>
                  <a:pt x="580" y="547"/>
                  <a:pt x="580" y="516"/>
                  <a:pt x="562" y="498"/>
                </a:cubicBezTo>
                <a:close/>
                <a:moveTo>
                  <a:pt x="1158" y="648"/>
                </a:moveTo>
                <a:cubicBezTo>
                  <a:pt x="1158" y="724"/>
                  <a:pt x="1158" y="724"/>
                  <a:pt x="1158" y="724"/>
                </a:cubicBezTo>
                <a:cubicBezTo>
                  <a:pt x="1158" y="750"/>
                  <a:pt x="1179" y="772"/>
                  <a:pt x="1206" y="772"/>
                </a:cubicBezTo>
                <a:cubicBezTo>
                  <a:pt x="1232" y="772"/>
                  <a:pt x="1254" y="750"/>
                  <a:pt x="1254" y="724"/>
                </a:cubicBezTo>
                <a:cubicBezTo>
                  <a:pt x="1254" y="648"/>
                  <a:pt x="1254" y="648"/>
                  <a:pt x="1254" y="648"/>
                </a:cubicBezTo>
                <a:cubicBezTo>
                  <a:pt x="1336" y="566"/>
                  <a:pt x="1336" y="566"/>
                  <a:pt x="1336" y="566"/>
                </a:cubicBezTo>
                <a:cubicBezTo>
                  <a:pt x="1355" y="547"/>
                  <a:pt x="1355" y="516"/>
                  <a:pt x="1336" y="498"/>
                </a:cubicBezTo>
                <a:cubicBezTo>
                  <a:pt x="1317" y="479"/>
                  <a:pt x="1287" y="479"/>
                  <a:pt x="1268" y="498"/>
                </a:cubicBezTo>
                <a:cubicBezTo>
                  <a:pt x="1206" y="560"/>
                  <a:pt x="1206" y="560"/>
                  <a:pt x="1206" y="560"/>
                </a:cubicBezTo>
                <a:cubicBezTo>
                  <a:pt x="1144" y="498"/>
                  <a:pt x="1144" y="498"/>
                  <a:pt x="1144" y="498"/>
                </a:cubicBezTo>
                <a:cubicBezTo>
                  <a:pt x="1125" y="479"/>
                  <a:pt x="1095" y="479"/>
                  <a:pt x="1076" y="498"/>
                </a:cubicBezTo>
                <a:cubicBezTo>
                  <a:pt x="1057" y="516"/>
                  <a:pt x="1057" y="547"/>
                  <a:pt x="1076" y="566"/>
                </a:cubicBezTo>
                <a:lnTo>
                  <a:pt x="1158" y="648"/>
                </a:lnTo>
                <a:close/>
                <a:moveTo>
                  <a:pt x="0" y="1108"/>
                </a:moveTo>
                <a:cubicBezTo>
                  <a:pt x="0" y="1081"/>
                  <a:pt x="21" y="1060"/>
                  <a:pt x="48" y="1060"/>
                </a:cubicBezTo>
                <a:cubicBezTo>
                  <a:pt x="96" y="1060"/>
                  <a:pt x="96" y="1060"/>
                  <a:pt x="96" y="1060"/>
                </a:cubicBezTo>
                <a:cubicBezTo>
                  <a:pt x="96" y="336"/>
                  <a:pt x="96" y="336"/>
                  <a:pt x="96" y="336"/>
                </a:cubicBezTo>
                <a:cubicBezTo>
                  <a:pt x="96" y="257"/>
                  <a:pt x="160" y="192"/>
                  <a:pt x="240" y="192"/>
                </a:cubicBezTo>
                <a:cubicBezTo>
                  <a:pt x="675" y="192"/>
                  <a:pt x="675" y="192"/>
                  <a:pt x="675" y="192"/>
                </a:cubicBezTo>
                <a:cubicBezTo>
                  <a:pt x="675" y="144"/>
                  <a:pt x="675" y="144"/>
                  <a:pt x="675" y="144"/>
                </a:cubicBezTo>
                <a:cubicBezTo>
                  <a:pt x="675" y="65"/>
                  <a:pt x="739" y="0"/>
                  <a:pt x="819" y="0"/>
                </a:cubicBezTo>
                <a:cubicBezTo>
                  <a:pt x="898" y="0"/>
                  <a:pt x="963" y="65"/>
                  <a:pt x="963" y="144"/>
                </a:cubicBezTo>
                <a:cubicBezTo>
                  <a:pt x="963" y="192"/>
                  <a:pt x="963" y="192"/>
                  <a:pt x="963" y="192"/>
                </a:cubicBezTo>
                <a:cubicBezTo>
                  <a:pt x="1398" y="192"/>
                  <a:pt x="1398" y="192"/>
                  <a:pt x="1398" y="192"/>
                </a:cubicBezTo>
                <a:cubicBezTo>
                  <a:pt x="1477" y="192"/>
                  <a:pt x="1542" y="257"/>
                  <a:pt x="1542" y="336"/>
                </a:cubicBezTo>
                <a:cubicBezTo>
                  <a:pt x="1542" y="1060"/>
                  <a:pt x="1542" y="1060"/>
                  <a:pt x="1542" y="1060"/>
                </a:cubicBezTo>
                <a:cubicBezTo>
                  <a:pt x="1590" y="1060"/>
                  <a:pt x="1590" y="1060"/>
                  <a:pt x="1590" y="1060"/>
                </a:cubicBezTo>
                <a:cubicBezTo>
                  <a:pt x="1616" y="1060"/>
                  <a:pt x="1638" y="1081"/>
                  <a:pt x="1638" y="1108"/>
                </a:cubicBezTo>
                <a:cubicBezTo>
                  <a:pt x="1638" y="1134"/>
                  <a:pt x="1616" y="1156"/>
                  <a:pt x="1590" y="1156"/>
                </a:cubicBezTo>
                <a:cubicBezTo>
                  <a:pt x="1340" y="1156"/>
                  <a:pt x="1340" y="1156"/>
                  <a:pt x="1340" y="1156"/>
                </a:cubicBezTo>
                <a:cubicBezTo>
                  <a:pt x="1537" y="1570"/>
                  <a:pt x="1537" y="1570"/>
                  <a:pt x="1537" y="1570"/>
                </a:cubicBezTo>
                <a:cubicBezTo>
                  <a:pt x="1549" y="1594"/>
                  <a:pt x="1539" y="1623"/>
                  <a:pt x="1515" y="1634"/>
                </a:cubicBezTo>
                <a:cubicBezTo>
                  <a:pt x="1508" y="1637"/>
                  <a:pt x="1501" y="1639"/>
                  <a:pt x="1494" y="1639"/>
                </a:cubicBezTo>
                <a:cubicBezTo>
                  <a:pt x="1476" y="1639"/>
                  <a:pt x="1459" y="1629"/>
                  <a:pt x="1451" y="1611"/>
                </a:cubicBezTo>
                <a:cubicBezTo>
                  <a:pt x="1371" y="1444"/>
                  <a:pt x="1371" y="1444"/>
                  <a:pt x="1371" y="1444"/>
                </a:cubicBezTo>
                <a:cubicBezTo>
                  <a:pt x="267" y="1444"/>
                  <a:pt x="267" y="1444"/>
                  <a:pt x="267" y="1444"/>
                </a:cubicBezTo>
                <a:cubicBezTo>
                  <a:pt x="187" y="1611"/>
                  <a:pt x="187" y="1611"/>
                  <a:pt x="187" y="1611"/>
                </a:cubicBezTo>
                <a:cubicBezTo>
                  <a:pt x="179" y="1629"/>
                  <a:pt x="161" y="1639"/>
                  <a:pt x="144" y="1639"/>
                </a:cubicBezTo>
                <a:cubicBezTo>
                  <a:pt x="137" y="1639"/>
                  <a:pt x="130" y="1637"/>
                  <a:pt x="123" y="1634"/>
                </a:cubicBezTo>
                <a:cubicBezTo>
                  <a:pt x="99" y="1623"/>
                  <a:pt x="89" y="1594"/>
                  <a:pt x="100" y="1570"/>
                </a:cubicBezTo>
                <a:cubicBezTo>
                  <a:pt x="298" y="1156"/>
                  <a:pt x="298" y="1156"/>
                  <a:pt x="298" y="1156"/>
                </a:cubicBezTo>
                <a:cubicBezTo>
                  <a:pt x="48" y="1156"/>
                  <a:pt x="48" y="1156"/>
                  <a:pt x="48" y="1156"/>
                </a:cubicBezTo>
                <a:cubicBezTo>
                  <a:pt x="21" y="1156"/>
                  <a:pt x="0" y="1134"/>
                  <a:pt x="0" y="1108"/>
                </a:cubicBezTo>
                <a:close/>
                <a:moveTo>
                  <a:pt x="1325" y="1348"/>
                </a:moveTo>
                <a:cubicBezTo>
                  <a:pt x="1233" y="1156"/>
                  <a:pt x="1233" y="1156"/>
                  <a:pt x="1233" y="1156"/>
                </a:cubicBezTo>
                <a:cubicBezTo>
                  <a:pt x="404" y="1156"/>
                  <a:pt x="404" y="1156"/>
                  <a:pt x="404" y="1156"/>
                </a:cubicBezTo>
                <a:cubicBezTo>
                  <a:pt x="313" y="1348"/>
                  <a:pt x="313" y="1348"/>
                  <a:pt x="313" y="1348"/>
                </a:cubicBezTo>
                <a:lnTo>
                  <a:pt x="1325" y="1348"/>
                </a:lnTo>
                <a:close/>
                <a:moveTo>
                  <a:pt x="1254" y="1060"/>
                </a:moveTo>
                <a:cubicBezTo>
                  <a:pt x="1254" y="964"/>
                  <a:pt x="1254" y="964"/>
                  <a:pt x="1254" y="964"/>
                </a:cubicBezTo>
                <a:cubicBezTo>
                  <a:pt x="1059" y="964"/>
                  <a:pt x="1059" y="964"/>
                  <a:pt x="1059" y="964"/>
                </a:cubicBezTo>
                <a:cubicBezTo>
                  <a:pt x="1059" y="1060"/>
                  <a:pt x="1059" y="1060"/>
                  <a:pt x="1059" y="1060"/>
                </a:cubicBezTo>
                <a:lnTo>
                  <a:pt x="1254" y="1060"/>
                </a:lnTo>
                <a:close/>
                <a:moveTo>
                  <a:pt x="771" y="192"/>
                </a:moveTo>
                <a:cubicBezTo>
                  <a:pt x="867" y="192"/>
                  <a:pt x="867" y="192"/>
                  <a:pt x="867" y="192"/>
                </a:cubicBezTo>
                <a:cubicBezTo>
                  <a:pt x="867" y="144"/>
                  <a:pt x="867" y="144"/>
                  <a:pt x="867" y="144"/>
                </a:cubicBezTo>
                <a:cubicBezTo>
                  <a:pt x="867" y="118"/>
                  <a:pt x="845" y="96"/>
                  <a:pt x="819" y="96"/>
                </a:cubicBezTo>
                <a:cubicBezTo>
                  <a:pt x="792" y="96"/>
                  <a:pt x="771" y="118"/>
                  <a:pt x="771" y="144"/>
                </a:cubicBezTo>
                <a:lnTo>
                  <a:pt x="771" y="192"/>
                </a:lnTo>
                <a:close/>
                <a:moveTo>
                  <a:pt x="192" y="1060"/>
                </a:moveTo>
                <a:cubicBezTo>
                  <a:pt x="963" y="1060"/>
                  <a:pt x="963" y="1060"/>
                  <a:pt x="963" y="1060"/>
                </a:cubicBezTo>
                <a:cubicBezTo>
                  <a:pt x="963" y="916"/>
                  <a:pt x="963" y="916"/>
                  <a:pt x="963" y="916"/>
                </a:cubicBezTo>
                <a:cubicBezTo>
                  <a:pt x="963" y="889"/>
                  <a:pt x="984" y="868"/>
                  <a:pt x="1011" y="868"/>
                </a:cubicBezTo>
                <a:cubicBezTo>
                  <a:pt x="1302" y="868"/>
                  <a:pt x="1302" y="868"/>
                  <a:pt x="1302" y="868"/>
                </a:cubicBezTo>
                <a:cubicBezTo>
                  <a:pt x="1328" y="868"/>
                  <a:pt x="1350" y="889"/>
                  <a:pt x="1350" y="916"/>
                </a:cubicBezTo>
                <a:cubicBezTo>
                  <a:pt x="1350" y="1060"/>
                  <a:pt x="1350" y="1060"/>
                  <a:pt x="1350" y="1060"/>
                </a:cubicBezTo>
                <a:cubicBezTo>
                  <a:pt x="1446" y="1060"/>
                  <a:pt x="1446" y="1060"/>
                  <a:pt x="1446" y="1060"/>
                </a:cubicBezTo>
                <a:cubicBezTo>
                  <a:pt x="1446" y="336"/>
                  <a:pt x="1446" y="336"/>
                  <a:pt x="1446" y="336"/>
                </a:cubicBezTo>
                <a:cubicBezTo>
                  <a:pt x="1446" y="310"/>
                  <a:pt x="1424" y="288"/>
                  <a:pt x="1398" y="288"/>
                </a:cubicBezTo>
                <a:cubicBezTo>
                  <a:pt x="240" y="288"/>
                  <a:pt x="240" y="288"/>
                  <a:pt x="240" y="288"/>
                </a:cubicBezTo>
                <a:cubicBezTo>
                  <a:pt x="213" y="288"/>
                  <a:pt x="192" y="310"/>
                  <a:pt x="192" y="336"/>
                </a:cubicBezTo>
                <a:lnTo>
                  <a:pt x="192" y="106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7" name="Freeform 17"/>
          <p:cNvSpPr>
            <a:spLocks noEditPoints="1"/>
          </p:cNvSpPr>
          <p:nvPr/>
        </p:nvSpPr>
        <p:spPr bwMode="auto">
          <a:xfrm>
            <a:off x="10334205" y="2494160"/>
            <a:ext cx="406035" cy="406181"/>
          </a:xfrm>
          <a:custGeom>
            <a:avLst/>
            <a:gdLst>
              <a:gd name="T0" fmla="*/ 791 w 1694"/>
              <a:gd name="T1" fmla="*/ 361 h 1695"/>
              <a:gd name="T2" fmla="*/ 791 w 1694"/>
              <a:gd name="T3" fmla="*/ 903 h 1695"/>
              <a:gd name="T4" fmla="*/ 1063 w 1694"/>
              <a:gd name="T5" fmla="*/ 1016 h 1695"/>
              <a:gd name="T6" fmla="*/ 1334 w 1694"/>
              <a:gd name="T7" fmla="*/ 903 h 1695"/>
              <a:gd name="T8" fmla="*/ 1334 w 1694"/>
              <a:gd name="T9" fmla="*/ 361 h 1695"/>
              <a:gd name="T10" fmla="*/ 791 w 1694"/>
              <a:gd name="T11" fmla="*/ 361 h 1695"/>
              <a:gd name="T12" fmla="*/ 1266 w 1694"/>
              <a:gd name="T13" fmla="*/ 836 h 1695"/>
              <a:gd name="T14" fmla="*/ 859 w 1694"/>
              <a:gd name="T15" fmla="*/ 836 h 1695"/>
              <a:gd name="T16" fmla="*/ 859 w 1694"/>
              <a:gd name="T17" fmla="*/ 428 h 1695"/>
              <a:gd name="T18" fmla="*/ 1063 w 1694"/>
              <a:gd name="T19" fmla="*/ 344 h 1695"/>
              <a:gd name="T20" fmla="*/ 1266 w 1694"/>
              <a:gd name="T21" fmla="*/ 428 h 1695"/>
              <a:gd name="T22" fmla="*/ 1266 w 1694"/>
              <a:gd name="T23" fmla="*/ 836 h 1695"/>
              <a:gd name="T24" fmla="*/ 656 w 1694"/>
              <a:gd name="T25" fmla="*/ 225 h 1695"/>
              <a:gd name="T26" fmla="*/ 487 w 1694"/>
              <a:gd name="T27" fmla="*/ 632 h 1695"/>
              <a:gd name="T28" fmla="*/ 623 w 1694"/>
              <a:gd name="T29" fmla="*/ 1004 h 1695"/>
              <a:gd name="T30" fmla="*/ 554 w 1694"/>
              <a:gd name="T31" fmla="*/ 1073 h 1695"/>
              <a:gd name="T32" fmla="*/ 520 w 1694"/>
              <a:gd name="T33" fmla="*/ 1039 h 1695"/>
              <a:gd name="T34" fmla="*/ 486 w 1694"/>
              <a:gd name="T35" fmla="*/ 1025 h 1695"/>
              <a:gd name="T36" fmla="*/ 452 w 1694"/>
              <a:gd name="T37" fmla="*/ 1039 h 1695"/>
              <a:gd name="T38" fmla="*/ 42 w 1694"/>
              <a:gd name="T39" fmla="*/ 1449 h 1695"/>
              <a:gd name="T40" fmla="*/ 0 w 1694"/>
              <a:gd name="T41" fmla="*/ 1551 h 1695"/>
              <a:gd name="T42" fmla="*/ 42 w 1694"/>
              <a:gd name="T43" fmla="*/ 1653 h 1695"/>
              <a:gd name="T44" fmla="*/ 144 w 1694"/>
              <a:gd name="T45" fmla="*/ 1695 h 1695"/>
              <a:gd name="T46" fmla="*/ 245 w 1694"/>
              <a:gd name="T47" fmla="*/ 1653 h 1695"/>
              <a:gd name="T48" fmla="*/ 656 w 1694"/>
              <a:gd name="T49" fmla="*/ 1243 h 1695"/>
              <a:gd name="T50" fmla="*/ 656 w 1694"/>
              <a:gd name="T51" fmla="*/ 1175 h 1695"/>
              <a:gd name="T52" fmla="*/ 622 w 1694"/>
              <a:gd name="T53" fmla="*/ 1141 h 1695"/>
              <a:gd name="T54" fmla="*/ 691 w 1694"/>
              <a:gd name="T55" fmla="*/ 1072 h 1695"/>
              <a:gd name="T56" fmla="*/ 1063 w 1694"/>
              <a:gd name="T57" fmla="*/ 1207 h 1695"/>
              <a:gd name="T58" fmla="*/ 1470 w 1694"/>
              <a:gd name="T59" fmla="*/ 1039 h 1695"/>
              <a:gd name="T60" fmla="*/ 1470 w 1694"/>
              <a:gd name="T61" fmla="*/ 225 h 1695"/>
              <a:gd name="T62" fmla="*/ 656 w 1694"/>
              <a:gd name="T63" fmla="*/ 225 h 1695"/>
              <a:gd name="T64" fmla="*/ 178 w 1694"/>
              <a:gd name="T65" fmla="*/ 1585 h 1695"/>
              <a:gd name="T66" fmla="*/ 110 w 1694"/>
              <a:gd name="T67" fmla="*/ 1585 h 1695"/>
              <a:gd name="T68" fmla="*/ 110 w 1694"/>
              <a:gd name="T69" fmla="*/ 1517 h 1695"/>
              <a:gd name="T70" fmla="*/ 350 w 1694"/>
              <a:gd name="T71" fmla="*/ 1276 h 1695"/>
              <a:gd name="T72" fmla="*/ 418 w 1694"/>
              <a:gd name="T73" fmla="*/ 1344 h 1695"/>
              <a:gd name="T74" fmla="*/ 178 w 1694"/>
              <a:gd name="T75" fmla="*/ 1585 h 1695"/>
              <a:gd name="T76" fmla="*/ 486 w 1694"/>
              <a:gd name="T77" fmla="*/ 1276 h 1695"/>
              <a:gd name="T78" fmla="*/ 418 w 1694"/>
              <a:gd name="T79" fmla="*/ 1209 h 1695"/>
              <a:gd name="T80" fmla="*/ 486 w 1694"/>
              <a:gd name="T81" fmla="*/ 1141 h 1695"/>
              <a:gd name="T82" fmla="*/ 554 w 1694"/>
              <a:gd name="T83" fmla="*/ 1209 h 1695"/>
              <a:gd name="T84" fmla="*/ 486 w 1694"/>
              <a:gd name="T85" fmla="*/ 1276 h 1695"/>
              <a:gd name="T86" fmla="*/ 1402 w 1694"/>
              <a:gd name="T87" fmla="*/ 971 h 1695"/>
              <a:gd name="T88" fmla="*/ 723 w 1694"/>
              <a:gd name="T89" fmla="*/ 971 h 1695"/>
              <a:gd name="T90" fmla="*/ 583 w 1694"/>
              <a:gd name="T91" fmla="*/ 632 h 1695"/>
              <a:gd name="T92" fmla="*/ 723 w 1694"/>
              <a:gd name="T93" fmla="*/ 293 h 1695"/>
              <a:gd name="T94" fmla="*/ 1063 w 1694"/>
              <a:gd name="T95" fmla="*/ 152 h 1695"/>
              <a:gd name="T96" fmla="*/ 1402 w 1694"/>
              <a:gd name="T97" fmla="*/ 293 h 1695"/>
              <a:gd name="T98" fmla="*/ 1402 w 1694"/>
              <a:gd name="T99" fmla="*/ 971 h 1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94" h="1695">
                <a:moveTo>
                  <a:pt x="791" y="361"/>
                </a:moveTo>
                <a:cubicBezTo>
                  <a:pt x="642" y="510"/>
                  <a:pt x="642" y="754"/>
                  <a:pt x="791" y="903"/>
                </a:cubicBezTo>
                <a:cubicBezTo>
                  <a:pt x="866" y="978"/>
                  <a:pt x="964" y="1016"/>
                  <a:pt x="1063" y="1016"/>
                </a:cubicBezTo>
                <a:cubicBezTo>
                  <a:pt x="1161" y="1016"/>
                  <a:pt x="1259" y="978"/>
                  <a:pt x="1334" y="903"/>
                </a:cubicBezTo>
                <a:cubicBezTo>
                  <a:pt x="1484" y="754"/>
                  <a:pt x="1484" y="510"/>
                  <a:pt x="1334" y="361"/>
                </a:cubicBezTo>
                <a:cubicBezTo>
                  <a:pt x="1184" y="211"/>
                  <a:pt x="941" y="211"/>
                  <a:pt x="791" y="361"/>
                </a:cubicBezTo>
                <a:close/>
                <a:moveTo>
                  <a:pt x="1266" y="836"/>
                </a:moveTo>
                <a:cubicBezTo>
                  <a:pt x="1154" y="948"/>
                  <a:pt x="971" y="948"/>
                  <a:pt x="859" y="836"/>
                </a:cubicBezTo>
                <a:cubicBezTo>
                  <a:pt x="747" y="723"/>
                  <a:pt x="747" y="541"/>
                  <a:pt x="859" y="428"/>
                </a:cubicBezTo>
                <a:cubicBezTo>
                  <a:pt x="915" y="372"/>
                  <a:pt x="989" y="344"/>
                  <a:pt x="1063" y="344"/>
                </a:cubicBezTo>
                <a:cubicBezTo>
                  <a:pt x="1136" y="344"/>
                  <a:pt x="1210" y="372"/>
                  <a:pt x="1266" y="428"/>
                </a:cubicBezTo>
                <a:cubicBezTo>
                  <a:pt x="1378" y="541"/>
                  <a:pt x="1378" y="723"/>
                  <a:pt x="1266" y="836"/>
                </a:cubicBezTo>
                <a:close/>
                <a:moveTo>
                  <a:pt x="656" y="225"/>
                </a:moveTo>
                <a:cubicBezTo>
                  <a:pt x="547" y="333"/>
                  <a:pt x="487" y="478"/>
                  <a:pt x="487" y="632"/>
                </a:cubicBezTo>
                <a:cubicBezTo>
                  <a:pt x="487" y="770"/>
                  <a:pt x="535" y="900"/>
                  <a:pt x="623" y="1004"/>
                </a:cubicBezTo>
                <a:cubicBezTo>
                  <a:pt x="554" y="1073"/>
                  <a:pt x="554" y="1073"/>
                  <a:pt x="554" y="1073"/>
                </a:cubicBezTo>
                <a:cubicBezTo>
                  <a:pt x="520" y="1039"/>
                  <a:pt x="520" y="1039"/>
                  <a:pt x="520" y="1039"/>
                </a:cubicBezTo>
                <a:cubicBezTo>
                  <a:pt x="511" y="1030"/>
                  <a:pt x="499" y="1025"/>
                  <a:pt x="486" y="1025"/>
                </a:cubicBezTo>
                <a:cubicBezTo>
                  <a:pt x="473" y="1025"/>
                  <a:pt x="461" y="1030"/>
                  <a:pt x="452" y="1039"/>
                </a:cubicBezTo>
                <a:cubicBezTo>
                  <a:pt x="42" y="1449"/>
                  <a:pt x="42" y="1449"/>
                  <a:pt x="42" y="1449"/>
                </a:cubicBezTo>
                <a:cubicBezTo>
                  <a:pt x="15" y="1476"/>
                  <a:pt x="0" y="1513"/>
                  <a:pt x="0" y="1551"/>
                </a:cubicBezTo>
                <a:cubicBezTo>
                  <a:pt x="0" y="1590"/>
                  <a:pt x="15" y="1626"/>
                  <a:pt x="42" y="1653"/>
                </a:cubicBezTo>
                <a:cubicBezTo>
                  <a:pt x="70" y="1681"/>
                  <a:pt x="107" y="1695"/>
                  <a:pt x="144" y="1695"/>
                </a:cubicBezTo>
                <a:cubicBezTo>
                  <a:pt x="180" y="1695"/>
                  <a:pt x="217" y="1681"/>
                  <a:pt x="245" y="1653"/>
                </a:cubicBezTo>
                <a:cubicBezTo>
                  <a:pt x="656" y="1243"/>
                  <a:pt x="656" y="1243"/>
                  <a:pt x="656" y="1243"/>
                </a:cubicBezTo>
                <a:cubicBezTo>
                  <a:pt x="674" y="1224"/>
                  <a:pt x="674" y="1193"/>
                  <a:pt x="656" y="1175"/>
                </a:cubicBezTo>
                <a:cubicBezTo>
                  <a:pt x="622" y="1141"/>
                  <a:pt x="622" y="1141"/>
                  <a:pt x="622" y="1141"/>
                </a:cubicBezTo>
                <a:cubicBezTo>
                  <a:pt x="691" y="1072"/>
                  <a:pt x="691" y="1072"/>
                  <a:pt x="691" y="1072"/>
                </a:cubicBezTo>
                <a:cubicBezTo>
                  <a:pt x="798" y="1162"/>
                  <a:pt x="930" y="1207"/>
                  <a:pt x="1063" y="1207"/>
                </a:cubicBezTo>
                <a:cubicBezTo>
                  <a:pt x="1210" y="1207"/>
                  <a:pt x="1357" y="1151"/>
                  <a:pt x="1470" y="1039"/>
                </a:cubicBezTo>
                <a:cubicBezTo>
                  <a:pt x="1694" y="815"/>
                  <a:pt x="1694" y="449"/>
                  <a:pt x="1470" y="225"/>
                </a:cubicBezTo>
                <a:cubicBezTo>
                  <a:pt x="1245" y="0"/>
                  <a:pt x="880" y="0"/>
                  <a:pt x="656" y="225"/>
                </a:cubicBezTo>
                <a:close/>
                <a:moveTo>
                  <a:pt x="178" y="1585"/>
                </a:moveTo>
                <a:cubicBezTo>
                  <a:pt x="159" y="1604"/>
                  <a:pt x="128" y="1604"/>
                  <a:pt x="110" y="1585"/>
                </a:cubicBezTo>
                <a:cubicBezTo>
                  <a:pt x="91" y="1566"/>
                  <a:pt x="91" y="1536"/>
                  <a:pt x="110" y="1517"/>
                </a:cubicBezTo>
                <a:cubicBezTo>
                  <a:pt x="350" y="1276"/>
                  <a:pt x="350" y="1276"/>
                  <a:pt x="350" y="1276"/>
                </a:cubicBezTo>
                <a:cubicBezTo>
                  <a:pt x="418" y="1344"/>
                  <a:pt x="418" y="1344"/>
                  <a:pt x="418" y="1344"/>
                </a:cubicBezTo>
                <a:lnTo>
                  <a:pt x="178" y="1585"/>
                </a:lnTo>
                <a:close/>
                <a:moveTo>
                  <a:pt x="486" y="1276"/>
                </a:moveTo>
                <a:cubicBezTo>
                  <a:pt x="418" y="1209"/>
                  <a:pt x="418" y="1209"/>
                  <a:pt x="418" y="1209"/>
                </a:cubicBezTo>
                <a:cubicBezTo>
                  <a:pt x="486" y="1141"/>
                  <a:pt x="486" y="1141"/>
                  <a:pt x="486" y="1141"/>
                </a:cubicBezTo>
                <a:cubicBezTo>
                  <a:pt x="554" y="1209"/>
                  <a:pt x="554" y="1209"/>
                  <a:pt x="554" y="1209"/>
                </a:cubicBezTo>
                <a:lnTo>
                  <a:pt x="486" y="1276"/>
                </a:lnTo>
                <a:close/>
                <a:moveTo>
                  <a:pt x="1402" y="971"/>
                </a:moveTo>
                <a:cubicBezTo>
                  <a:pt x="1215" y="1158"/>
                  <a:pt x="910" y="1158"/>
                  <a:pt x="723" y="971"/>
                </a:cubicBezTo>
                <a:cubicBezTo>
                  <a:pt x="633" y="881"/>
                  <a:pt x="583" y="760"/>
                  <a:pt x="583" y="632"/>
                </a:cubicBezTo>
                <a:cubicBezTo>
                  <a:pt x="583" y="504"/>
                  <a:pt x="633" y="383"/>
                  <a:pt x="723" y="293"/>
                </a:cubicBezTo>
                <a:cubicBezTo>
                  <a:pt x="817" y="199"/>
                  <a:pt x="940" y="152"/>
                  <a:pt x="1063" y="152"/>
                </a:cubicBezTo>
                <a:cubicBezTo>
                  <a:pt x="1186" y="152"/>
                  <a:pt x="1308" y="199"/>
                  <a:pt x="1402" y="293"/>
                </a:cubicBezTo>
                <a:cubicBezTo>
                  <a:pt x="1589" y="480"/>
                  <a:pt x="1589" y="784"/>
                  <a:pt x="1402" y="97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8" name="Freeform 30"/>
          <p:cNvSpPr>
            <a:spLocks noEditPoints="1"/>
          </p:cNvSpPr>
          <p:nvPr/>
        </p:nvSpPr>
        <p:spPr bwMode="auto">
          <a:xfrm>
            <a:off x="10337583" y="3846410"/>
            <a:ext cx="399284" cy="395911"/>
          </a:xfrm>
          <a:custGeom>
            <a:avLst/>
            <a:gdLst>
              <a:gd name="T0" fmla="*/ 1372 w 1666"/>
              <a:gd name="T1" fmla="*/ 1652 h 1652"/>
              <a:gd name="T2" fmla="*/ 1610 w 1666"/>
              <a:gd name="T3" fmla="*/ 1481 h 1652"/>
              <a:gd name="T4" fmla="*/ 1542 w 1666"/>
              <a:gd name="T5" fmla="*/ 1209 h 1652"/>
              <a:gd name="T6" fmla="*/ 1610 w 1666"/>
              <a:gd name="T7" fmla="*/ 395 h 1652"/>
              <a:gd name="T8" fmla="*/ 1474 w 1666"/>
              <a:gd name="T9" fmla="*/ 56 h 1652"/>
              <a:gd name="T10" fmla="*/ 1203 w 1666"/>
              <a:gd name="T11" fmla="*/ 124 h 1652"/>
              <a:gd name="T12" fmla="*/ 931 w 1666"/>
              <a:gd name="T13" fmla="*/ 395 h 1652"/>
              <a:gd name="T14" fmla="*/ 389 w 1666"/>
              <a:gd name="T15" fmla="*/ 56 h 1652"/>
              <a:gd name="T16" fmla="*/ 55 w 1666"/>
              <a:gd name="T17" fmla="*/ 192 h 1652"/>
              <a:gd name="T18" fmla="*/ 494 w 1666"/>
              <a:gd name="T19" fmla="*/ 833 h 1652"/>
              <a:gd name="T20" fmla="*/ 57 w 1666"/>
              <a:gd name="T21" fmla="*/ 1481 h 1652"/>
              <a:gd name="T22" fmla="*/ 395 w 1666"/>
              <a:gd name="T23" fmla="*/ 1610 h 1652"/>
              <a:gd name="T24" fmla="*/ 999 w 1666"/>
              <a:gd name="T25" fmla="*/ 531 h 1652"/>
              <a:gd name="T26" fmla="*/ 1067 w 1666"/>
              <a:gd name="T27" fmla="*/ 463 h 1652"/>
              <a:gd name="T28" fmla="*/ 1203 w 1666"/>
              <a:gd name="T29" fmla="*/ 463 h 1652"/>
              <a:gd name="T30" fmla="*/ 1271 w 1666"/>
              <a:gd name="T31" fmla="*/ 395 h 1652"/>
              <a:gd name="T32" fmla="*/ 1271 w 1666"/>
              <a:gd name="T33" fmla="*/ 259 h 1652"/>
              <a:gd name="T34" fmla="*/ 1338 w 1666"/>
              <a:gd name="T35" fmla="*/ 191 h 1652"/>
              <a:gd name="T36" fmla="*/ 1406 w 1666"/>
              <a:gd name="T37" fmla="*/ 124 h 1652"/>
              <a:gd name="T38" fmla="*/ 1542 w 1666"/>
              <a:gd name="T39" fmla="*/ 327 h 1652"/>
              <a:gd name="T40" fmla="*/ 965 w 1666"/>
              <a:gd name="T41" fmla="*/ 497 h 1652"/>
              <a:gd name="T42" fmla="*/ 124 w 1666"/>
              <a:gd name="T43" fmla="*/ 259 h 1652"/>
              <a:gd name="T44" fmla="*/ 321 w 1666"/>
              <a:gd name="T45" fmla="*/ 124 h 1652"/>
              <a:gd name="T46" fmla="*/ 321 w 1666"/>
              <a:gd name="T47" fmla="*/ 259 h 1652"/>
              <a:gd name="T48" fmla="*/ 423 w 1666"/>
              <a:gd name="T49" fmla="*/ 225 h 1652"/>
              <a:gd name="T50" fmla="*/ 389 w 1666"/>
              <a:gd name="T51" fmla="*/ 463 h 1652"/>
              <a:gd name="T52" fmla="*/ 558 w 1666"/>
              <a:gd name="T53" fmla="*/ 361 h 1652"/>
              <a:gd name="T54" fmla="*/ 592 w 1666"/>
              <a:gd name="T55" fmla="*/ 531 h 1652"/>
              <a:gd name="T56" fmla="*/ 694 w 1666"/>
              <a:gd name="T57" fmla="*/ 497 h 1652"/>
              <a:gd name="T58" fmla="*/ 660 w 1666"/>
              <a:gd name="T59" fmla="*/ 734 h 1652"/>
              <a:gd name="T60" fmla="*/ 830 w 1666"/>
              <a:gd name="T61" fmla="*/ 632 h 1652"/>
              <a:gd name="T62" fmla="*/ 864 w 1666"/>
              <a:gd name="T63" fmla="*/ 802 h 1652"/>
              <a:gd name="T64" fmla="*/ 965 w 1666"/>
              <a:gd name="T65" fmla="*/ 768 h 1652"/>
              <a:gd name="T66" fmla="*/ 931 w 1666"/>
              <a:gd name="T67" fmla="*/ 1006 h 1652"/>
              <a:gd name="T68" fmla="*/ 1101 w 1666"/>
              <a:gd name="T69" fmla="*/ 904 h 1652"/>
              <a:gd name="T70" fmla="*/ 1135 w 1666"/>
              <a:gd name="T71" fmla="*/ 1073 h 1652"/>
              <a:gd name="T72" fmla="*/ 1237 w 1666"/>
              <a:gd name="T73" fmla="*/ 1040 h 1652"/>
              <a:gd name="T74" fmla="*/ 1203 w 1666"/>
              <a:gd name="T75" fmla="*/ 1277 h 1652"/>
              <a:gd name="T76" fmla="*/ 1372 w 1666"/>
              <a:gd name="T77" fmla="*/ 1175 h 1652"/>
              <a:gd name="T78" fmla="*/ 1406 w 1666"/>
              <a:gd name="T79" fmla="*/ 1345 h 1652"/>
              <a:gd name="T80" fmla="*/ 1508 w 1666"/>
              <a:gd name="T81" fmla="*/ 1311 h 1652"/>
              <a:gd name="T82" fmla="*/ 1407 w 1666"/>
              <a:gd name="T83" fmla="*/ 1541 h 1652"/>
              <a:gd name="T84" fmla="*/ 124 w 1666"/>
              <a:gd name="T85" fmla="*/ 327 h 1652"/>
              <a:gd name="T86" fmla="*/ 123 w 1666"/>
              <a:gd name="T87" fmla="*/ 1412 h 1652"/>
              <a:gd name="T88" fmla="*/ 157 w 1666"/>
              <a:gd name="T89" fmla="*/ 1311 h 1652"/>
              <a:gd name="T90" fmla="*/ 327 w 1666"/>
              <a:gd name="T91" fmla="*/ 1413 h 1652"/>
              <a:gd name="T92" fmla="*/ 292 w 1666"/>
              <a:gd name="T93" fmla="*/ 1174 h 1652"/>
              <a:gd name="T94" fmla="*/ 395 w 1666"/>
              <a:gd name="T95" fmla="*/ 1209 h 1652"/>
              <a:gd name="T96" fmla="*/ 427 w 1666"/>
              <a:gd name="T97" fmla="*/ 1037 h 1652"/>
              <a:gd name="T98" fmla="*/ 599 w 1666"/>
              <a:gd name="T99" fmla="*/ 1141 h 1652"/>
              <a:gd name="T100" fmla="*/ 562 w 1666"/>
              <a:gd name="T101" fmla="*/ 901 h 1652"/>
              <a:gd name="T102" fmla="*/ 259 w 1666"/>
              <a:gd name="T103" fmla="*/ 1542 h 1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66" h="1652">
                <a:moveTo>
                  <a:pt x="833" y="1172"/>
                </a:moveTo>
                <a:cubicBezTo>
                  <a:pt x="1271" y="1610"/>
                  <a:pt x="1271" y="1610"/>
                  <a:pt x="1271" y="1610"/>
                </a:cubicBezTo>
                <a:cubicBezTo>
                  <a:pt x="1299" y="1638"/>
                  <a:pt x="1336" y="1652"/>
                  <a:pt x="1372" y="1652"/>
                </a:cubicBezTo>
                <a:cubicBezTo>
                  <a:pt x="1409" y="1652"/>
                  <a:pt x="1446" y="1638"/>
                  <a:pt x="1474" y="1610"/>
                </a:cubicBezTo>
                <a:cubicBezTo>
                  <a:pt x="1609" y="1481"/>
                  <a:pt x="1609" y="1481"/>
                  <a:pt x="1609" y="1481"/>
                </a:cubicBezTo>
                <a:cubicBezTo>
                  <a:pt x="1609" y="1481"/>
                  <a:pt x="1610" y="1481"/>
                  <a:pt x="1610" y="1481"/>
                </a:cubicBezTo>
                <a:cubicBezTo>
                  <a:pt x="1666" y="1424"/>
                  <a:pt x="1666" y="1333"/>
                  <a:pt x="1610" y="1277"/>
                </a:cubicBezTo>
                <a:cubicBezTo>
                  <a:pt x="1542" y="1209"/>
                  <a:pt x="1542" y="1209"/>
                  <a:pt x="1542" y="1209"/>
                </a:cubicBezTo>
                <a:cubicBezTo>
                  <a:pt x="1542" y="1209"/>
                  <a:pt x="1542" y="1209"/>
                  <a:pt x="1542" y="1209"/>
                </a:cubicBezTo>
                <a:cubicBezTo>
                  <a:pt x="1542" y="1209"/>
                  <a:pt x="1542" y="1209"/>
                  <a:pt x="1542" y="1209"/>
                </a:cubicBezTo>
                <a:cubicBezTo>
                  <a:pt x="1169" y="836"/>
                  <a:pt x="1169" y="836"/>
                  <a:pt x="1169" y="836"/>
                </a:cubicBezTo>
                <a:cubicBezTo>
                  <a:pt x="1610" y="395"/>
                  <a:pt x="1610" y="395"/>
                  <a:pt x="1610" y="395"/>
                </a:cubicBezTo>
                <a:cubicBezTo>
                  <a:pt x="1637" y="368"/>
                  <a:pt x="1652" y="332"/>
                  <a:pt x="1652" y="293"/>
                </a:cubicBezTo>
                <a:cubicBezTo>
                  <a:pt x="1652" y="255"/>
                  <a:pt x="1637" y="219"/>
                  <a:pt x="1610" y="191"/>
                </a:cubicBezTo>
                <a:cubicBezTo>
                  <a:pt x="1474" y="56"/>
                  <a:pt x="1474" y="56"/>
                  <a:pt x="1474" y="56"/>
                </a:cubicBezTo>
                <a:cubicBezTo>
                  <a:pt x="1418" y="0"/>
                  <a:pt x="1327" y="0"/>
                  <a:pt x="1271" y="56"/>
                </a:cubicBezTo>
                <a:cubicBezTo>
                  <a:pt x="1203" y="124"/>
                  <a:pt x="1203" y="124"/>
                  <a:pt x="1203" y="124"/>
                </a:cubicBezTo>
                <a:cubicBezTo>
                  <a:pt x="1203" y="124"/>
                  <a:pt x="1203" y="124"/>
                  <a:pt x="1203" y="124"/>
                </a:cubicBezTo>
                <a:cubicBezTo>
                  <a:pt x="1067" y="259"/>
                  <a:pt x="1067" y="259"/>
                  <a:pt x="1067" y="259"/>
                </a:cubicBezTo>
                <a:cubicBezTo>
                  <a:pt x="1067" y="259"/>
                  <a:pt x="1067" y="259"/>
                  <a:pt x="1067" y="259"/>
                </a:cubicBezTo>
                <a:cubicBezTo>
                  <a:pt x="931" y="395"/>
                  <a:pt x="931" y="395"/>
                  <a:pt x="931" y="395"/>
                </a:cubicBezTo>
                <a:cubicBezTo>
                  <a:pt x="931" y="395"/>
                  <a:pt x="931" y="395"/>
                  <a:pt x="931" y="395"/>
                </a:cubicBezTo>
                <a:cubicBezTo>
                  <a:pt x="830" y="497"/>
                  <a:pt x="830" y="497"/>
                  <a:pt x="830" y="497"/>
                </a:cubicBezTo>
                <a:cubicBezTo>
                  <a:pt x="389" y="56"/>
                  <a:pt x="389" y="56"/>
                  <a:pt x="389" y="56"/>
                </a:cubicBezTo>
                <a:cubicBezTo>
                  <a:pt x="333" y="0"/>
                  <a:pt x="241" y="0"/>
                  <a:pt x="185" y="56"/>
                </a:cubicBezTo>
                <a:cubicBezTo>
                  <a:pt x="185" y="56"/>
                  <a:pt x="185" y="56"/>
                  <a:pt x="184" y="57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28" y="219"/>
                  <a:pt x="14" y="255"/>
                  <a:pt x="14" y="293"/>
                </a:cubicBezTo>
                <a:cubicBezTo>
                  <a:pt x="14" y="332"/>
                  <a:pt x="29" y="368"/>
                  <a:pt x="56" y="395"/>
                </a:cubicBezTo>
                <a:cubicBezTo>
                  <a:pt x="494" y="833"/>
                  <a:pt x="494" y="833"/>
                  <a:pt x="494" y="833"/>
                </a:cubicBezTo>
                <a:cubicBezTo>
                  <a:pt x="56" y="1277"/>
                  <a:pt x="56" y="1277"/>
                  <a:pt x="56" y="1277"/>
                </a:cubicBezTo>
                <a:cubicBezTo>
                  <a:pt x="0" y="1333"/>
                  <a:pt x="0" y="1424"/>
                  <a:pt x="56" y="1481"/>
                </a:cubicBezTo>
                <a:cubicBezTo>
                  <a:pt x="56" y="1481"/>
                  <a:pt x="56" y="1481"/>
                  <a:pt x="57" y="1481"/>
                </a:cubicBezTo>
                <a:cubicBezTo>
                  <a:pt x="192" y="1610"/>
                  <a:pt x="192" y="1610"/>
                  <a:pt x="192" y="1610"/>
                </a:cubicBezTo>
                <a:cubicBezTo>
                  <a:pt x="220" y="1638"/>
                  <a:pt x="257" y="1652"/>
                  <a:pt x="293" y="1652"/>
                </a:cubicBezTo>
                <a:cubicBezTo>
                  <a:pt x="330" y="1652"/>
                  <a:pt x="367" y="1638"/>
                  <a:pt x="395" y="1610"/>
                </a:cubicBezTo>
                <a:lnTo>
                  <a:pt x="833" y="1172"/>
                </a:lnTo>
                <a:close/>
                <a:moveTo>
                  <a:pt x="965" y="497"/>
                </a:moveTo>
                <a:cubicBezTo>
                  <a:pt x="999" y="531"/>
                  <a:pt x="999" y="531"/>
                  <a:pt x="999" y="531"/>
                </a:cubicBezTo>
                <a:cubicBezTo>
                  <a:pt x="1009" y="540"/>
                  <a:pt x="1021" y="545"/>
                  <a:pt x="1033" y="545"/>
                </a:cubicBezTo>
                <a:cubicBezTo>
                  <a:pt x="1045" y="545"/>
                  <a:pt x="1058" y="540"/>
                  <a:pt x="1067" y="531"/>
                </a:cubicBezTo>
                <a:cubicBezTo>
                  <a:pt x="1086" y="512"/>
                  <a:pt x="1086" y="482"/>
                  <a:pt x="1067" y="463"/>
                </a:cubicBezTo>
                <a:cubicBezTo>
                  <a:pt x="1033" y="429"/>
                  <a:pt x="1033" y="429"/>
                  <a:pt x="1033" y="429"/>
                </a:cubicBezTo>
                <a:cubicBezTo>
                  <a:pt x="1101" y="361"/>
                  <a:pt x="1101" y="361"/>
                  <a:pt x="1101" y="361"/>
                </a:cubicBezTo>
                <a:cubicBezTo>
                  <a:pt x="1203" y="463"/>
                  <a:pt x="1203" y="463"/>
                  <a:pt x="1203" y="463"/>
                </a:cubicBezTo>
                <a:cubicBezTo>
                  <a:pt x="1212" y="472"/>
                  <a:pt x="1224" y="477"/>
                  <a:pt x="1237" y="477"/>
                </a:cubicBezTo>
                <a:cubicBezTo>
                  <a:pt x="1249" y="477"/>
                  <a:pt x="1261" y="472"/>
                  <a:pt x="1271" y="463"/>
                </a:cubicBezTo>
                <a:cubicBezTo>
                  <a:pt x="1289" y="444"/>
                  <a:pt x="1289" y="414"/>
                  <a:pt x="1271" y="395"/>
                </a:cubicBezTo>
                <a:cubicBezTo>
                  <a:pt x="1169" y="293"/>
                  <a:pt x="1169" y="293"/>
                  <a:pt x="1169" y="293"/>
                </a:cubicBezTo>
                <a:cubicBezTo>
                  <a:pt x="1237" y="225"/>
                  <a:pt x="1237" y="225"/>
                  <a:pt x="1237" y="225"/>
                </a:cubicBezTo>
                <a:cubicBezTo>
                  <a:pt x="1271" y="259"/>
                  <a:pt x="1271" y="259"/>
                  <a:pt x="1271" y="259"/>
                </a:cubicBezTo>
                <a:cubicBezTo>
                  <a:pt x="1280" y="269"/>
                  <a:pt x="1292" y="273"/>
                  <a:pt x="1305" y="273"/>
                </a:cubicBezTo>
                <a:cubicBezTo>
                  <a:pt x="1317" y="273"/>
                  <a:pt x="1329" y="269"/>
                  <a:pt x="1338" y="259"/>
                </a:cubicBezTo>
                <a:cubicBezTo>
                  <a:pt x="1357" y="241"/>
                  <a:pt x="1357" y="210"/>
                  <a:pt x="1338" y="191"/>
                </a:cubicBezTo>
                <a:cubicBezTo>
                  <a:pt x="1305" y="158"/>
                  <a:pt x="1305" y="158"/>
                  <a:pt x="1305" y="158"/>
                </a:cubicBezTo>
                <a:cubicBezTo>
                  <a:pt x="1338" y="124"/>
                  <a:pt x="1338" y="124"/>
                  <a:pt x="1338" y="124"/>
                </a:cubicBezTo>
                <a:cubicBezTo>
                  <a:pt x="1357" y="105"/>
                  <a:pt x="1388" y="105"/>
                  <a:pt x="1406" y="124"/>
                </a:cubicBezTo>
                <a:cubicBezTo>
                  <a:pt x="1542" y="259"/>
                  <a:pt x="1542" y="259"/>
                  <a:pt x="1542" y="259"/>
                </a:cubicBezTo>
                <a:cubicBezTo>
                  <a:pt x="1551" y="268"/>
                  <a:pt x="1556" y="280"/>
                  <a:pt x="1556" y="293"/>
                </a:cubicBezTo>
                <a:cubicBezTo>
                  <a:pt x="1556" y="306"/>
                  <a:pt x="1551" y="318"/>
                  <a:pt x="1542" y="327"/>
                </a:cubicBezTo>
                <a:cubicBezTo>
                  <a:pt x="1101" y="768"/>
                  <a:pt x="1101" y="768"/>
                  <a:pt x="1101" y="768"/>
                </a:cubicBezTo>
                <a:cubicBezTo>
                  <a:pt x="897" y="565"/>
                  <a:pt x="897" y="565"/>
                  <a:pt x="897" y="565"/>
                </a:cubicBezTo>
                <a:lnTo>
                  <a:pt x="965" y="497"/>
                </a:lnTo>
                <a:close/>
                <a:moveTo>
                  <a:pt x="124" y="327"/>
                </a:moveTo>
                <a:cubicBezTo>
                  <a:pt x="115" y="318"/>
                  <a:pt x="110" y="306"/>
                  <a:pt x="110" y="293"/>
                </a:cubicBezTo>
                <a:cubicBezTo>
                  <a:pt x="110" y="280"/>
                  <a:pt x="115" y="268"/>
                  <a:pt x="124" y="259"/>
                </a:cubicBezTo>
                <a:cubicBezTo>
                  <a:pt x="124" y="259"/>
                  <a:pt x="124" y="259"/>
                  <a:pt x="124" y="258"/>
                </a:cubicBezTo>
                <a:cubicBezTo>
                  <a:pt x="253" y="123"/>
                  <a:pt x="253" y="123"/>
                  <a:pt x="253" y="123"/>
                </a:cubicBezTo>
                <a:cubicBezTo>
                  <a:pt x="272" y="105"/>
                  <a:pt x="302" y="105"/>
                  <a:pt x="321" y="124"/>
                </a:cubicBezTo>
                <a:cubicBezTo>
                  <a:pt x="355" y="158"/>
                  <a:pt x="355" y="158"/>
                  <a:pt x="355" y="158"/>
                </a:cubicBezTo>
                <a:cubicBezTo>
                  <a:pt x="321" y="191"/>
                  <a:pt x="321" y="191"/>
                  <a:pt x="321" y="191"/>
                </a:cubicBezTo>
                <a:cubicBezTo>
                  <a:pt x="302" y="210"/>
                  <a:pt x="302" y="241"/>
                  <a:pt x="321" y="259"/>
                </a:cubicBezTo>
                <a:cubicBezTo>
                  <a:pt x="330" y="269"/>
                  <a:pt x="342" y="273"/>
                  <a:pt x="355" y="273"/>
                </a:cubicBezTo>
                <a:cubicBezTo>
                  <a:pt x="367" y="273"/>
                  <a:pt x="379" y="269"/>
                  <a:pt x="389" y="259"/>
                </a:cubicBezTo>
                <a:cubicBezTo>
                  <a:pt x="423" y="225"/>
                  <a:pt x="423" y="225"/>
                  <a:pt x="423" y="225"/>
                </a:cubicBezTo>
                <a:cubicBezTo>
                  <a:pt x="490" y="293"/>
                  <a:pt x="490" y="293"/>
                  <a:pt x="490" y="293"/>
                </a:cubicBezTo>
                <a:cubicBezTo>
                  <a:pt x="389" y="395"/>
                  <a:pt x="389" y="395"/>
                  <a:pt x="389" y="395"/>
                </a:cubicBezTo>
                <a:cubicBezTo>
                  <a:pt x="370" y="414"/>
                  <a:pt x="370" y="444"/>
                  <a:pt x="389" y="463"/>
                </a:cubicBezTo>
                <a:cubicBezTo>
                  <a:pt x="398" y="472"/>
                  <a:pt x="410" y="477"/>
                  <a:pt x="423" y="477"/>
                </a:cubicBezTo>
                <a:cubicBezTo>
                  <a:pt x="435" y="477"/>
                  <a:pt x="447" y="472"/>
                  <a:pt x="456" y="463"/>
                </a:cubicBezTo>
                <a:cubicBezTo>
                  <a:pt x="558" y="361"/>
                  <a:pt x="558" y="361"/>
                  <a:pt x="558" y="361"/>
                </a:cubicBezTo>
                <a:cubicBezTo>
                  <a:pt x="626" y="429"/>
                  <a:pt x="626" y="429"/>
                  <a:pt x="626" y="429"/>
                </a:cubicBezTo>
                <a:cubicBezTo>
                  <a:pt x="592" y="463"/>
                  <a:pt x="592" y="463"/>
                  <a:pt x="592" y="463"/>
                </a:cubicBezTo>
                <a:cubicBezTo>
                  <a:pt x="573" y="482"/>
                  <a:pt x="573" y="512"/>
                  <a:pt x="592" y="531"/>
                </a:cubicBezTo>
                <a:cubicBezTo>
                  <a:pt x="602" y="540"/>
                  <a:pt x="614" y="545"/>
                  <a:pt x="626" y="545"/>
                </a:cubicBezTo>
                <a:cubicBezTo>
                  <a:pt x="638" y="545"/>
                  <a:pt x="651" y="540"/>
                  <a:pt x="660" y="531"/>
                </a:cubicBezTo>
                <a:cubicBezTo>
                  <a:pt x="694" y="497"/>
                  <a:pt x="694" y="497"/>
                  <a:pt x="694" y="497"/>
                </a:cubicBezTo>
                <a:cubicBezTo>
                  <a:pt x="762" y="565"/>
                  <a:pt x="762" y="565"/>
                  <a:pt x="762" y="565"/>
                </a:cubicBezTo>
                <a:cubicBezTo>
                  <a:pt x="660" y="666"/>
                  <a:pt x="660" y="666"/>
                  <a:pt x="660" y="666"/>
                </a:cubicBezTo>
                <a:cubicBezTo>
                  <a:pt x="641" y="685"/>
                  <a:pt x="641" y="715"/>
                  <a:pt x="660" y="734"/>
                </a:cubicBezTo>
                <a:cubicBezTo>
                  <a:pt x="669" y="744"/>
                  <a:pt x="682" y="748"/>
                  <a:pt x="694" y="748"/>
                </a:cubicBezTo>
                <a:cubicBezTo>
                  <a:pt x="706" y="748"/>
                  <a:pt x="718" y="744"/>
                  <a:pt x="728" y="734"/>
                </a:cubicBezTo>
                <a:cubicBezTo>
                  <a:pt x="830" y="632"/>
                  <a:pt x="830" y="632"/>
                  <a:pt x="830" y="632"/>
                </a:cubicBezTo>
                <a:cubicBezTo>
                  <a:pt x="897" y="700"/>
                  <a:pt x="897" y="700"/>
                  <a:pt x="897" y="700"/>
                </a:cubicBezTo>
                <a:cubicBezTo>
                  <a:pt x="864" y="734"/>
                  <a:pt x="864" y="734"/>
                  <a:pt x="864" y="734"/>
                </a:cubicBezTo>
                <a:cubicBezTo>
                  <a:pt x="845" y="753"/>
                  <a:pt x="845" y="783"/>
                  <a:pt x="864" y="802"/>
                </a:cubicBezTo>
                <a:cubicBezTo>
                  <a:pt x="873" y="811"/>
                  <a:pt x="885" y="816"/>
                  <a:pt x="897" y="816"/>
                </a:cubicBezTo>
                <a:cubicBezTo>
                  <a:pt x="910" y="816"/>
                  <a:pt x="922" y="811"/>
                  <a:pt x="931" y="802"/>
                </a:cubicBezTo>
                <a:cubicBezTo>
                  <a:pt x="965" y="768"/>
                  <a:pt x="965" y="768"/>
                  <a:pt x="965" y="768"/>
                </a:cubicBezTo>
                <a:cubicBezTo>
                  <a:pt x="1033" y="836"/>
                  <a:pt x="1033" y="836"/>
                  <a:pt x="1033" y="836"/>
                </a:cubicBezTo>
                <a:cubicBezTo>
                  <a:pt x="931" y="938"/>
                  <a:pt x="931" y="938"/>
                  <a:pt x="931" y="938"/>
                </a:cubicBezTo>
                <a:cubicBezTo>
                  <a:pt x="913" y="956"/>
                  <a:pt x="913" y="987"/>
                  <a:pt x="931" y="1006"/>
                </a:cubicBezTo>
                <a:cubicBezTo>
                  <a:pt x="941" y="1015"/>
                  <a:pt x="953" y="1020"/>
                  <a:pt x="965" y="1020"/>
                </a:cubicBezTo>
                <a:cubicBezTo>
                  <a:pt x="978" y="1020"/>
                  <a:pt x="990" y="1015"/>
                  <a:pt x="999" y="1006"/>
                </a:cubicBezTo>
                <a:cubicBezTo>
                  <a:pt x="1101" y="904"/>
                  <a:pt x="1101" y="904"/>
                  <a:pt x="1101" y="904"/>
                </a:cubicBezTo>
                <a:cubicBezTo>
                  <a:pt x="1169" y="972"/>
                  <a:pt x="1169" y="972"/>
                  <a:pt x="1169" y="972"/>
                </a:cubicBezTo>
                <a:cubicBezTo>
                  <a:pt x="1135" y="1006"/>
                  <a:pt x="1135" y="1006"/>
                  <a:pt x="1135" y="1006"/>
                </a:cubicBezTo>
                <a:cubicBezTo>
                  <a:pt x="1116" y="1024"/>
                  <a:pt x="1116" y="1055"/>
                  <a:pt x="1135" y="1073"/>
                </a:cubicBezTo>
                <a:cubicBezTo>
                  <a:pt x="1144" y="1083"/>
                  <a:pt x="1157" y="1087"/>
                  <a:pt x="1169" y="1087"/>
                </a:cubicBezTo>
                <a:cubicBezTo>
                  <a:pt x="1181" y="1087"/>
                  <a:pt x="1193" y="1083"/>
                  <a:pt x="1203" y="1073"/>
                </a:cubicBezTo>
                <a:cubicBezTo>
                  <a:pt x="1237" y="1040"/>
                  <a:pt x="1237" y="1040"/>
                  <a:pt x="1237" y="1040"/>
                </a:cubicBezTo>
                <a:cubicBezTo>
                  <a:pt x="1305" y="1107"/>
                  <a:pt x="1305" y="1107"/>
                  <a:pt x="1305" y="1107"/>
                </a:cubicBezTo>
                <a:cubicBezTo>
                  <a:pt x="1203" y="1209"/>
                  <a:pt x="1203" y="1209"/>
                  <a:pt x="1203" y="1209"/>
                </a:cubicBezTo>
                <a:cubicBezTo>
                  <a:pt x="1184" y="1228"/>
                  <a:pt x="1184" y="1258"/>
                  <a:pt x="1203" y="1277"/>
                </a:cubicBezTo>
                <a:cubicBezTo>
                  <a:pt x="1212" y="1286"/>
                  <a:pt x="1224" y="1291"/>
                  <a:pt x="1237" y="1291"/>
                </a:cubicBezTo>
                <a:cubicBezTo>
                  <a:pt x="1249" y="1291"/>
                  <a:pt x="1261" y="1286"/>
                  <a:pt x="1271" y="1277"/>
                </a:cubicBezTo>
                <a:cubicBezTo>
                  <a:pt x="1372" y="1175"/>
                  <a:pt x="1372" y="1175"/>
                  <a:pt x="1372" y="1175"/>
                </a:cubicBezTo>
                <a:cubicBezTo>
                  <a:pt x="1440" y="1243"/>
                  <a:pt x="1440" y="1243"/>
                  <a:pt x="1440" y="1243"/>
                </a:cubicBezTo>
                <a:cubicBezTo>
                  <a:pt x="1406" y="1277"/>
                  <a:pt x="1406" y="1277"/>
                  <a:pt x="1406" y="1277"/>
                </a:cubicBezTo>
                <a:cubicBezTo>
                  <a:pt x="1388" y="1296"/>
                  <a:pt x="1388" y="1326"/>
                  <a:pt x="1406" y="1345"/>
                </a:cubicBezTo>
                <a:cubicBezTo>
                  <a:pt x="1416" y="1354"/>
                  <a:pt x="1428" y="1359"/>
                  <a:pt x="1440" y="1359"/>
                </a:cubicBezTo>
                <a:cubicBezTo>
                  <a:pt x="1453" y="1359"/>
                  <a:pt x="1465" y="1354"/>
                  <a:pt x="1474" y="1345"/>
                </a:cubicBezTo>
                <a:cubicBezTo>
                  <a:pt x="1508" y="1311"/>
                  <a:pt x="1508" y="1311"/>
                  <a:pt x="1508" y="1311"/>
                </a:cubicBezTo>
                <a:cubicBezTo>
                  <a:pt x="1542" y="1345"/>
                  <a:pt x="1542" y="1345"/>
                  <a:pt x="1542" y="1345"/>
                </a:cubicBezTo>
                <a:cubicBezTo>
                  <a:pt x="1561" y="1363"/>
                  <a:pt x="1561" y="1394"/>
                  <a:pt x="1542" y="1412"/>
                </a:cubicBezTo>
                <a:cubicBezTo>
                  <a:pt x="1407" y="1541"/>
                  <a:pt x="1407" y="1541"/>
                  <a:pt x="1407" y="1541"/>
                </a:cubicBezTo>
                <a:cubicBezTo>
                  <a:pt x="1407" y="1541"/>
                  <a:pt x="1407" y="1542"/>
                  <a:pt x="1406" y="1542"/>
                </a:cubicBezTo>
                <a:cubicBezTo>
                  <a:pt x="1388" y="1561"/>
                  <a:pt x="1357" y="1561"/>
                  <a:pt x="1338" y="1542"/>
                </a:cubicBezTo>
                <a:lnTo>
                  <a:pt x="124" y="327"/>
                </a:lnTo>
                <a:close/>
                <a:moveTo>
                  <a:pt x="259" y="1542"/>
                </a:moveTo>
                <a:cubicBezTo>
                  <a:pt x="259" y="1542"/>
                  <a:pt x="259" y="1541"/>
                  <a:pt x="259" y="1541"/>
                </a:cubicBezTo>
                <a:cubicBezTo>
                  <a:pt x="123" y="1412"/>
                  <a:pt x="123" y="1412"/>
                  <a:pt x="123" y="1412"/>
                </a:cubicBezTo>
                <a:cubicBezTo>
                  <a:pt x="105" y="1394"/>
                  <a:pt x="105" y="1363"/>
                  <a:pt x="124" y="1345"/>
                </a:cubicBezTo>
                <a:cubicBezTo>
                  <a:pt x="124" y="1345"/>
                  <a:pt x="124" y="1345"/>
                  <a:pt x="124" y="1345"/>
                </a:cubicBezTo>
                <a:cubicBezTo>
                  <a:pt x="157" y="1311"/>
                  <a:pt x="157" y="1311"/>
                  <a:pt x="157" y="1311"/>
                </a:cubicBezTo>
                <a:cubicBezTo>
                  <a:pt x="259" y="1413"/>
                  <a:pt x="259" y="1413"/>
                  <a:pt x="259" y="1413"/>
                </a:cubicBezTo>
                <a:cubicBezTo>
                  <a:pt x="269" y="1422"/>
                  <a:pt x="281" y="1427"/>
                  <a:pt x="293" y="1427"/>
                </a:cubicBezTo>
                <a:cubicBezTo>
                  <a:pt x="306" y="1427"/>
                  <a:pt x="318" y="1422"/>
                  <a:pt x="327" y="1413"/>
                </a:cubicBezTo>
                <a:cubicBezTo>
                  <a:pt x="346" y="1394"/>
                  <a:pt x="346" y="1364"/>
                  <a:pt x="327" y="1345"/>
                </a:cubicBezTo>
                <a:cubicBezTo>
                  <a:pt x="225" y="1242"/>
                  <a:pt x="225" y="1242"/>
                  <a:pt x="225" y="1242"/>
                </a:cubicBezTo>
                <a:cubicBezTo>
                  <a:pt x="292" y="1174"/>
                  <a:pt x="292" y="1174"/>
                  <a:pt x="292" y="1174"/>
                </a:cubicBezTo>
                <a:cubicBezTo>
                  <a:pt x="327" y="1209"/>
                  <a:pt x="327" y="1209"/>
                  <a:pt x="327" y="1209"/>
                </a:cubicBezTo>
                <a:cubicBezTo>
                  <a:pt x="337" y="1219"/>
                  <a:pt x="349" y="1223"/>
                  <a:pt x="361" y="1223"/>
                </a:cubicBezTo>
                <a:cubicBezTo>
                  <a:pt x="373" y="1223"/>
                  <a:pt x="386" y="1219"/>
                  <a:pt x="395" y="1209"/>
                </a:cubicBezTo>
                <a:cubicBezTo>
                  <a:pt x="414" y="1190"/>
                  <a:pt x="414" y="1160"/>
                  <a:pt x="395" y="1141"/>
                </a:cubicBezTo>
                <a:cubicBezTo>
                  <a:pt x="359" y="1106"/>
                  <a:pt x="359" y="1106"/>
                  <a:pt x="359" y="1106"/>
                </a:cubicBezTo>
                <a:cubicBezTo>
                  <a:pt x="427" y="1037"/>
                  <a:pt x="427" y="1037"/>
                  <a:pt x="427" y="1037"/>
                </a:cubicBezTo>
                <a:cubicBezTo>
                  <a:pt x="531" y="1141"/>
                  <a:pt x="531" y="1141"/>
                  <a:pt x="531" y="1141"/>
                </a:cubicBezTo>
                <a:cubicBezTo>
                  <a:pt x="540" y="1151"/>
                  <a:pt x="552" y="1155"/>
                  <a:pt x="565" y="1155"/>
                </a:cubicBezTo>
                <a:cubicBezTo>
                  <a:pt x="577" y="1155"/>
                  <a:pt x="589" y="1151"/>
                  <a:pt x="599" y="1141"/>
                </a:cubicBezTo>
                <a:cubicBezTo>
                  <a:pt x="617" y="1123"/>
                  <a:pt x="617" y="1092"/>
                  <a:pt x="599" y="1073"/>
                </a:cubicBezTo>
                <a:cubicBezTo>
                  <a:pt x="494" y="969"/>
                  <a:pt x="494" y="969"/>
                  <a:pt x="494" y="969"/>
                </a:cubicBezTo>
                <a:cubicBezTo>
                  <a:pt x="562" y="901"/>
                  <a:pt x="562" y="901"/>
                  <a:pt x="562" y="901"/>
                </a:cubicBezTo>
                <a:cubicBezTo>
                  <a:pt x="765" y="1104"/>
                  <a:pt x="765" y="1104"/>
                  <a:pt x="765" y="1104"/>
                </a:cubicBezTo>
                <a:cubicBezTo>
                  <a:pt x="327" y="1542"/>
                  <a:pt x="327" y="1542"/>
                  <a:pt x="327" y="1542"/>
                </a:cubicBezTo>
                <a:cubicBezTo>
                  <a:pt x="308" y="1561"/>
                  <a:pt x="278" y="1561"/>
                  <a:pt x="259" y="154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9" name="Freeform 23"/>
          <p:cNvSpPr>
            <a:spLocks noEditPoints="1"/>
          </p:cNvSpPr>
          <p:nvPr/>
        </p:nvSpPr>
        <p:spPr bwMode="auto">
          <a:xfrm>
            <a:off x="10340811" y="3251513"/>
            <a:ext cx="392828" cy="299060"/>
          </a:xfrm>
          <a:custGeom>
            <a:avLst/>
            <a:gdLst>
              <a:gd name="T0" fmla="*/ 1303 w 1639"/>
              <a:gd name="T1" fmla="*/ 192 h 1248"/>
              <a:gd name="T2" fmla="*/ 336 w 1639"/>
              <a:gd name="T3" fmla="*/ 192 h 1248"/>
              <a:gd name="T4" fmla="*/ 288 w 1639"/>
              <a:gd name="T5" fmla="*/ 240 h 1248"/>
              <a:gd name="T6" fmla="*/ 288 w 1639"/>
              <a:gd name="T7" fmla="*/ 816 h 1248"/>
              <a:gd name="T8" fmla="*/ 336 w 1639"/>
              <a:gd name="T9" fmla="*/ 864 h 1248"/>
              <a:gd name="T10" fmla="*/ 1303 w 1639"/>
              <a:gd name="T11" fmla="*/ 864 h 1248"/>
              <a:gd name="T12" fmla="*/ 1351 w 1639"/>
              <a:gd name="T13" fmla="*/ 816 h 1248"/>
              <a:gd name="T14" fmla="*/ 1351 w 1639"/>
              <a:gd name="T15" fmla="*/ 240 h 1248"/>
              <a:gd name="T16" fmla="*/ 1303 w 1639"/>
              <a:gd name="T17" fmla="*/ 192 h 1248"/>
              <a:gd name="T18" fmla="*/ 1255 w 1639"/>
              <a:gd name="T19" fmla="*/ 768 h 1248"/>
              <a:gd name="T20" fmla="*/ 384 w 1639"/>
              <a:gd name="T21" fmla="*/ 768 h 1248"/>
              <a:gd name="T22" fmla="*/ 384 w 1639"/>
              <a:gd name="T23" fmla="*/ 288 h 1248"/>
              <a:gd name="T24" fmla="*/ 1255 w 1639"/>
              <a:gd name="T25" fmla="*/ 288 h 1248"/>
              <a:gd name="T26" fmla="*/ 1255 w 1639"/>
              <a:gd name="T27" fmla="*/ 768 h 1248"/>
              <a:gd name="T28" fmla="*/ 1399 w 1639"/>
              <a:gd name="T29" fmla="*/ 0 h 1248"/>
              <a:gd name="T30" fmla="*/ 240 w 1639"/>
              <a:gd name="T31" fmla="*/ 0 h 1248"/>
              <a:gd name="T32" fmla="*/ 96 w 1639"/>
              <a:gd name="T33" fmla="*/ 144 h 1248"/>
              <a:gd name="T34" fmla="*/ 96 w 1639"/>
              <a:gd name="T35" fmla="*/ 960 h 1248"/>
              <a:gd name="T36" fmla="*/ 48 w 1639"/>
              <a:gd name="T37" fmla="*/ 960 h 1248"/>
              <a:gd name="T38" fmla="*/ 0 w 1639"/>
              <a:gd name="T39" fmla="*/ 1008 h 1248"/>
              <a:gd name="T40" fmla="*/ 0 w 1639"/>
              <a:gd name="T41" fmla="*/ 1104 h 1248"/>
              <a:gd name="T42" fmla="*/ 144 w 1639"/>
              <a:gd name="T43" fmla="*/ 1248 h 1248"/>
              <a:gd name="T44" fmla="*/ 1495 w 1639"/>
              <a:gd name="T45" fmla="*/ 1248 h 1248"/>
              <a:gd name="T46" fmla="*/ 1639 w 1639"/>
              <a:gd name="T47" fmla="*/ 1104 h 1248"/>
              <a:gd name="T48" fmla="*/ 1639 w 1639"/>
              <a:gd name="T49" fmla="*/ 1008 h 1248"/>
              <a:gd name="T50" fmla="*/ 1591 w 1639"/>
              <a:gd name="T51" fmla="*/ 960 h 1248"/>
              <a:gd name="T52" fmla="*/ 1543 w 1639"/>
              <a:gd name="T53" fmla="*/ 960 h 1248"/>
              <a:gd name="T54" fmla="*/ 1543 w 1639"/>
              <a:gd name="T55" fmla="*/ 144 h 1248"/>
              <a:gd name="T56" fmla="*/ 1399 w 1639"/>
              <a:gd name="T57" fmla="*/ 0 h 1248"/>
              <a:gd name="T58" fmla="*/ 192 w 1639"/>
              <a:gd name="T59" fmla="*/ 144 h 1248"/>
              <a:gd name="T60" fmla="*/ 240 w 1639"/>
              <a:gd name="T61" fmla="*/ 96 h 1248"/>
              <a:gd name="T62" fmla="*/ 1399 w 1639"/>
              <a:gd name="T63" fmla="*/ 96 h 1248"/>
              <a:gd name="T64" fmla="*/ 1447 w 1639"/>
              <a:gd name="T65" fmla="*/ 144 h 1248"/>
              <a:gd name="T66" fmla="*/ 1447 w 1639"/>
              <a:gd name="T67" fmla="*/ 960 h 1248"/>
              <a:gd name="T68" fmla="*/ 192 w 1639"/>
              <a:gd name="T69" fmla="*/ 960 h 1248"/>
              <a:gd name="T70" fmla="*/ 192 w 1639"/>
              <a:gd name="T71" fmla="*/ 144 h 1248"/>
              <a:gd name="T72" fmla="*/ 1543 w 1639"/>
              <a:gd name="T73" fmla="*/ 1104 h 1248"/>
              <a:gd name="T74" fmla="*/ 1495 w 1639"/>
              <a:gd name="T75" fmla="*/ 1152 h 1248"/>
              <a:gd name="T76" fmla="*/ 144 w 1639"/>
              <a:gd name="T77" fmla="*/ 1152 h 1248"/>
              <a:gd name="T78" fmla="*/ 96 w 1639"/>
              <a:gd name="T79" fmla="*/ 1104 h 1248"/>
              <a:gd name="T80" fmla="*/ 96 w 1639"/>
              <a:gd name="T81" fmla="*/ 1056 h 1248"/>
              <a:gd name="T82" fmla="*/ 1543 w 1639"/>
              <a:gd name="T83" fmla="*/ 1056 h 1248"/>
              <a:gd name="T84" fmla="*/ 1543 w 1639"/>
              <a:gd name="T85" fmla="*/ 1104 h 1248"/>
              <a:gd name="T86" fmla="*/ 480 w 1639"/>
              <a:gd name="T87" fmla="*/ 432 h 1248"/>
              <a:gd name="T88" fmla="*/ 528 w 1639"/>
              <a:gd name="T89" fmla="*/ 384 h 1248"/>
              <a:gd name="T90" fmla="*/ 1111 w 1639"/>
              <a:gd name="T91" fmla="*/ 384 h 1248"/>
              <a:gd name="T92" fmla="*/ 1159 w 1639"/>
              <a:gd name="T93" fmla="*/ 432 h 1248"/>
              <a:gd name="T94" fmla="*/ 1111 w 1639"/>
              <a:gd name="T95" fmla="*/ 480 h 1248"/>
              <a:gd name="T96" fmla="*/ 528 w 1639"/>
              <a:gd name="T97" fmla="*/ 480 h 1248"/>
              <a:gd name="T98" fmla="*/ 480 w 1639"/>
              <a:gd name="T99" fmla="*/ 432 h 1248"/>
              <a:gd name="T100" fmla="*/ 480 w 1639"/>
              <a:gd name="T101" fmla="*/ 624 h 1248"/>
              <a:gd name="T102" fmla="*/ 528 w 1639"/>
              <a:gd name="T103" fmla="*/ 576 h 1248"/>
              <a:gd name="T104" fmla="*/ 1111 w 1639"/>
              <a:gd name="T105" fmla="*/ 576 h 1248"/>
              <a:gd name="T106" fmla="*/ 1159 w 1639"/>
              <a:gd name="T107" fmla="*/ 624 h 1248"/>
              <a:gd name="T108" fmla="*/ 1111 w 1639"/>
              <a:gd name="T109" fmla="*/ 672 h 1248"/>
              <a:gd name="T110" fmla="*/ 528 w 1639"/>
              <a:gd name="T111" fmla="*/ 672 h 1248"/>
              <a:gd name="T112" fmla="*/ 480 w 1639"/>
              <a:gd name="T113" fmla="*/ 624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39" h="1248">
                <a:moveTo>
                  <a:pt x="1303" y="192"/>
                </a:moveTo>
                <a:cubicBezTo>
                  <a:pt x="336" y="192"/>
                  <a:pt x="336" y="192"/>
                  <a:pt x="336" y="192"/>
                </a:cubicBezTo>
                <a:cubicBezTo>
                  <a:pt x="310" y="192"/>
                  <a:pt x="288" y="214"/>
                  <a:pt x="288" y="240"/>
                </a:cubicBezTo>
                <a:cubicBezTo>
                  <a:pt x="288" y="816"/>
                  <a:pt x="288" y="816"/>
                  <a:pt x="288" y="816"/>
                </a:cubicBezTo>
                <a:cubicBezTo>
                  <a:pt x="288" y="843"/>
                  <a:pt x="310" y="864"/>
                  <a:pt x="336" y="864"/>
                </a:cubicBezTo>
                <a:cubicBezTo>
                  <a:pt x="1303" y="864"/>
                  <a:pt x="1303" y="864"/>
                  <a:pt x="1303" y="864"/>
                </a:cubicBezTo>
                <a:cubicBezTo>
                  <a:pt x="1329" y="864"/>
                  <a:pt x="1351" y="843"/>
                  <a:pt x="1351" y="816"/>
                </a:cubicBezTo>
                <a:cubicBezTo>
                  <a:pt x="1351" y="240"/>
                  <a:pt x="1351" y="240"/>
                  <a:pt x="1351" y="240"/>
                </a:cubicBezTo>
                <a:cubicBezTo>
                  <a:pt x="1351" y="214"/>
                  <a:pt x="1329" y="192"/>
                  <a:pt x="1303" y="192"/>
                </a:cubicBezTo>
                <a:close/>
                <a:moveTo>
                  <a:pt x="1255" y="768"/>
                </a:moveTo>
                <a:cubicBezTo>
                  <a:pt x="384" y="768"/>
                  <a:pt x="384" y="768"/>
                  <a:pt x="384" y="768"/>
                </a:cubicBezTo>
                <a:cubicBezTo>
                  <a:pt x="384" y="288"/>
                  <a:pt x="384" y="288"/>
                  <a:pt x="384" y="288"/>
                </a:cubicBezTo>
                <a:cubicBezTo>
                  <a:pt x="1255" y="288"/>
                  <a:pt x="1255" y="288"/>
                  <a:pt x="1255" y="288"/>
                </a:cubicBezTo>
                <a:lnTo>
                  <a:pt x="1255" y="768"/>
                </a:lnTo>
                <a:close/>
                <a:moveTo>
                  <a:pt x="1399" y="0"/>
                </a:moveTo>
                <a:cubicBezTo>
                  <a:pt x="240" y="0"/>
                  <a:pt x="240" y="0"/>
                  <a:pt x="240" y="0"/>
                </a:cubicBezTo>
                <a:cubicBezTo>
                  <a:pt x="161" y="0"/>
                  <a:pt x="96" y="65"/>
                  <a:pt x="96" y="144"/>
                </a:cubicBezTo>
                <a:cubicBezTo>
                  <a:pt x="96" y="960"/>
                  <a:pt x="96" y="960"/>
                  <a:pt x="96" y="960"/>
                </a:cubicBezTo>
                <a:cubicBezTo>
                  <a:pt x="48" y="960"/>
                  <a:pt x="48" y="960"/>
                  <a:pt x="48" y="960"/>
                </a:cubicBezTo>
                <a:cubicBezTo>
                  <a:pt x="22" y="960"/>
                  <a:pt x="0" y="982"/>
                  <a:pt x="0" y="1008"/>
                </a:cubicBezTo>
                <a:cubicBezTo>
                  <a:pt x="0" y="1104"/>
                  <a:pt x="0" y="1104"/>
                  <a:pt x="0" y="1104"/>
                </a:cubicBezTo>
                <a:cubicBezTo>
                  <a:pt x="0" y="1184"/>
                  <a:pt x="65" y="1248"/>
                  <a:pt x="144" y="1248"/>
                </a:cubicBezTo>
                <a:cubicBezTo>
                  <a:pt x="1495" y="1248"/>
                  <a:pt x="1495" y="1248"/>
                  <a:pt x="1495" y="1248"/>
                </a:cubicBezTo>
                <a:cubicBezTo>
                  <a:pt x="1574" y="1248"/>
                  <a:pt x="1639" y="1184"/>
                  <a:pt x="1639" y="1104"/>
                </a:cubicBezTo>
                <a:cubicBezTo>
                  <a:pt x="1639" y="1008"/>
                  <a:pt x="1639" y="1008"/>
                  <a:pt x="1639" y="1008"/>
                </a:cubicBezTo>
                <a:cubicBezTo>
                  <a:pt x="1639" y="982"/>
                  <a:pt x="1617" y="960"/>
                  <a:pt x="1591" y="960"/>
                </a:cubicBezTo>
                <a:cubicBezTo>
                  <a:pt x="1543" y="960"/>
                  <a:pt x="1543" y="960"/>
                  <a:pt x="1543" y="960"/>
                </a:cubicBezTo>
                <a:cubicBezTo>
                  <a:pt x="1543" y="144"/>
                  <a:pt x="1543" y="144"/>
                  <a:pt x="1543" y="144"/>
                </a:cubicBezTo>
                <a:cubicBezTo>
                  <a:pt x="1543" y="65"/>
                  <a:pt x="1478" y="0"/>
                  <a:pt x="1399" y="0"/>
                </a:cubicBezTo>
                <a:close/>
                <a:moveTo>
                  <a:pt x="192" y="144"/>
                </a:moveTo>
                <a:cubicBezTo>
                  <a:pt x="192" y="118"/>
                  <a:pt x="214" y="96"/>
                  <a:pt x="240" y="96"/>
                </a:cubicBezTo>
                <a:cubicBezTo>
                  <a:pt x="1399" y="96"/>
                  <a:pt x="1399" y="96"/>
                  <a:pt x="1399" y="96"/>
                </a:cubicBezTo>
                <a:cubicBezTo>
                  <a:pt x="1425" y="96"/>
                  <a:pt x="1447" y="118"/>
                  <a:pt x="1447" y="144"/>
                </a:cubicBezTo>
                <a:cubicBezTo>
                  <a:pt x="1447" y="960"/>
                  <a:pt x="1447" y="960"/>
                  <a:pt x="1447" y="960"/>
                </a:cubicBezTo>
                <a:cubicBezTo>
                  <a:pt x="192" y="960"/>
                  <a:pt x="192" y="960"/>
                  <a:pt x="192" y="960"/>
                </a:cubicBezTo>
                <a:lnTo>
                  <a:pt x="192" y="144"/>
                </a:lnTo>
                <a:close/>
                <a:moveTo>
                  <a:pt x="1543" y="1104"/>
                </a:moveTo>
                <a:cubicBezTo>
                  <a:pt x="1543" y="1131"/>
                  <a:pt x="1521" y="1152"/>
                  <a:pt x="1495" y="1152"/>
                </a:cubicBezTo>
                <a:cubicBezTo>
                  <a:pt x="144" y="1152"/>
                  <a:pt x="144" y="1152"/>
                  <a:pt x="144" y="1152"/>
                </a:cubicBezTo>
                <a:cubicBezTo>
                  <a:pt x="118" y="1152"/>
                  <a:pt x="96" y="1131"/>
                  <a:pt x="96" y="1104"/>
                </a:cubicBezTo>
                <a:cubicBezTo>
                  <a:pt x="96" y="1056"/>
                  <a:pt x="96" y="1056"/>
                  <a:pt x="96" y="1056"/>
                </a:cubicBezTo>
                <a:cubicBezTo>
                  <a:pt x="1543" y="1056"/>
                  <a:pt x="1543" y="1056"/>
                  <a:pt x="1543" y="1056"/>
                </a:cubicBezTo>
                <a:lnTo>
                  <a:pt x="1543" y="1104"/>
                </a:lnTo>
                <a:close/>
                <a:moveTo>
                  <a:pt x="480" y="432"/>
                </a:moveTo>
                <a:cubicBezTo>
                  <a:pt x="480" y="406"/>
                  <a:pt x="502" y="384"/>
                  <a:pt x="528" y="384"/>
                </a:cubicBezTo>
                <a:cubicBezTo>
                  <a:pt x="1111" y="384"/>
                  <a:pt x="1111" y="384"/>
                  <a:pt x="1111" y="384"/>
                </a:cubicBezTo>
                <a:cubicBezTo>
                  <a:pt x="1137" y="384"/>
                  <a:pt x="1159" y="406"/>
                  <a:pt x="1159" y="432"/>
                </a:cubicBezTo>
                <a:cubicBezTo>
                  <a:pt x="1159" y="459"/>
                  <a:pt x="1137" y="480"/>
                  <a:pt x="1111" y="480"/>
                </a:cubicBezTo>
                <a:cubicBezTo>
                  <a:pt x="528" y="480"/>
                  <a:pt x="528" y="480"/>
                  <a:pt x="528" y="480"/>
                </a:cubicBezTo>
                <a:cubicBezTo>
                  <a:pt x="502" y="480"/>
                  <a:pt x="480" y="459"/>
                  <a:pt x="480" y="432"/>
                </a:cubicBezTo>
                <a:close/>
                <a:moveTo>
                  <a:pt x="480" y="624"/>
                </a:moveTo>
                <a:cubicBezTo>
                  <a:pt x="480" y="598"/>
                  <a:pt x="502" y="576"/>
                  <a:pt x="528" y="576"/>
                </a:cubicBezTo>
                <a:cubicBezTo>
                  <a:pt x="1111" y="576"/>
                  <a:pt x="1111" y="576"/>
                  <a:pt x="1111" y="576"/>
                </a:cubicBezTo>
                <a:cubicBezTo>
                  <a:pt x="1137" y="576"/>
                  <a:pt x="1159" y="598"/>
                  <a:pt x="1159" y="624"/>
                </a:cubicBezTo>
                <a:cubicBezTo>
                  <a:pt x="1159" y="651"/>
                  <a:pt x="1137" y="672"/>
                  <a:pt x="1111" y="672"/>
                </a:cubicBezTo>
                <a:cubicBezTo>
                  <a:pt x="528" y="672"/>
                  <a:pt x="528" y="672"/>
                  <a:pt x="528" y="672"/>
                </a:cubicBezTo>
                <a:cubicBezTo>
                  <a:pt x="502" y="672"/>
                  <a:pt x="480" y="651"/>
                  <a:pt x="480" y="62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0" name="Freeform 44"/>
          <p:cNvSpPr>
            <a:spLocks noEditPoints="1"/>
          </p:cNvSpPr>
          <p:nvPr/>
        </p:nvSpPr>
        <p:spPr bwMode="auto">
          <a:xfrm>
            <a:off x="10352621" y="5240044"/>
            <a:ext cx="369203" cy="392827"/>
          </a:xfrm>
          <a:custGeom>
            <a:avLst/>
            <a:gdLst>
              <a:gd name="T0" fmla="*/ 964 w 1541"/>
              <a:gd name="T1" fmla="*/ 820 h 1639"/>
              <a:gd name="T2" fmla="*/ 580 w 1541"/>
              <a:gd name="T3" fmla="*/ 820 h 1639"/>
              <a:gd name="T4" fmla="*/ 772 w 1541"/>
              <a:gd name="T5" fmla="*/ 724 h 1639"/>
              <a:gd name="T6" fmla="*/ 772 w 1541"/>
              <a:gd name="T7" fmla="*/ 916 h 1639"/>
              <a:gd name="T8" fmla="*/ 772 w 1541"/>
              <a:gd name="T9" fmla="*/ 724 h 1639"/>
              <a:gd name="T10" fmla="*/ 450 w 1541"/>
              <a:gd name="T11" fmla="*/ 1373 h 1639"/>
              <a:gd name="T12" fmla="*/ 770 w 1541"/>
              <a:gd name="T13" fmla="*/ 1639 h 1639"/>
              <a:gd name="T14" fmla="*/ 1091 w 1541"/>
              <a:gd name="T15" fmla="*/ 1373 h 1639"/>
              <a:gd name="T16" fmla="*/ 1477 w 1541"/>
              <a:gd name="T17" fmla="*/ 1228 h 1639"/>
              <a:gd name="T18" fmla="*/ 1477 w 1541"/>
              <a:gd name="T19" fmla="*/ 412 h 1639"/>
              <a:gd name="T20" fmla="*/ 1085 w 1541"/>
              <a:gd name="T21" fmla="*/ 254 h 1639"/>
              <a:gd name="T22" fmla="*/ 456 w 1541"/>
              <a:gd name="T23" fmla="*/ 254 h 1639"/>
              <a:gd name="T24" fmla="*/ 439 w 1541"/>
              <a:gd name="T25" fmla="*/ 265 h 1639"/>
              <a:gd name="T26" fmla="*/ 131 w 1541"/>
              <a:gd name="T27" fmla="*/ 820 h 1639"/>
              <a:gd name="T28" fmla="*/ 393 w 1541"/>
              <a:gd name="T29" fmla="*/ 1376 h 1639"/>
              <a:gd name="T30" fmla="*/ 471 w 1541"/>
              <a:gd name="T31" fmla="*/ 1142 h 1639"/>
              <a:gd name="T32" fmla="*/ 641 w 1541"/>
              <a:gd name="T33" fmla="*/ 1240 h 1639"/>
              <a:gd name="T34" fmla="*/ 471 w 1541"/>
              <a:gd name="T35" fmla="*/ 1142 h 1639"/>
              <a:gd name="T36" fmla="*/ 551 w 1541"/>
              <a:gd name="T37" fmla="*/ 1360 h 1639"/>
              <a:gd name="T38" fmla="*/ 990 w 1541"/>
              <a:gd name="T39" fmla="*/ 1360 h 1639"/>
              <a:gd name="T40" fmla="*/ 1031 w 1541"/>
              <a:gd name="T41" fmla="*/ 1270 h 1639"/>
              <a:gd name="T42" fmla="*/ 986 w 1541"/>
              <a:gd name="T43" fmla="*/ 1194 h 1639"/>
              <a:gd name="T44" fmla="*/ 1031 w 1541"/>
              <a:gd name="T45" fmla="*/ 1270 h 1639"/>
              <a:gd name="T46" fmla="*/ 1348 w 1541"/>
              <a:gd name="T47" fmla="*/ 738 h 1639"/>
              <a:gd name="T48" fmla="*/ 1130 w 1541"/>
              <a:gd name="T49" fmla="*/ 360 h 1639"/>
              <a:gd name="T50" fmla="*/ 1199 w 1541"/>
              <a:gd name="T51" fmla="*/ 721 h 1639"/>
              <a:gd name="T52" fmla="*/ 1199 w 1541"/>
              <a:gd name="T53" fmla="*/ 918 h 1639"/>
              <a:gd name="T54" fmla="*/ 1199 w 1541"/>
              <a:gd name="T55" fmla="*/ 721 h 1639"/>
              <a:gd name="T56" fmla="*/ 1348 w 1541"/>
              <a:gd name="T57" fmla="*/ 901 h 1639"/>
              <a:gd name="T58" fmla="*/ 1130 w 1541"/>
              <a:gd name="T59" fmla="*/ 1279 h 1639"/>
              <a:gd name="T60" fmla="*/ 1070 w 1541"/>
              <a:gd name="T61" fmla="*/ 497 h 1639"/>
              <a:gd name="T62" fmla="*/ 900 w 1541"/>
              <a:gd name="T63" fmla="*/ 399 h 1639"/>
              <a:gd name="T64" fmla="*/ 1070 w 1541"/>
              <a:gd name="T65" fmla="*/ 497 h 1639"/>
              <a:gd name="T66" fmla="*/ 990 w 1541"/>
              <a:gd name="T67" fmla="*/ 279 h 1639"/>
              <a:gd name="T68" fmla="*/ 551 w 1541"/>
              <a:gd name="T69" fmla="*/ 279 h 1639"/>
              <a:gd name="T70" fmla="*/ 510 w 1541"/>
              <a:gd name="T71" fmla="*/ 369 h 1639"/>
              <a:gd name="T72" fmla="*/ 554 w 1541"/>
              <a:gd name="T73" fmla="*/ 445 h 1639"/>
              <a:gd name="T74" fmla="*/ 510 w 1541"/>
              <a:gd name="T75" fmla="*/ 369 h 1639"/>
              <a:gd name="T76" fmla="*/ 602 w 1541"/>
              <a:gd name="T77" fmla="*/ 529 h 1639"/>
              <a:gd name="T78" fmla="*/ 938 w 1541"/>
              <a:gd name="T79" fmla="*/ 529 h 1639"/>
              <a:gd name="T80" fmla="*/ 1106 w 1541"/>
              <a:gd name="T81" fmla="*/ 820 h 1639"/>
              <a:gd name="T82" fmla="*/ 938 w 1541"/>
              <a:gd name="T83" fmla="*/ 1111 h 1639"/>
              <a:gd name="T84" fmla="*/ 602 w 1541"/>
              <a:gd name="T85" fmla="*/ 1111 h 1639"/>
              <a:gd name="T86" fmla="*/ 434 w 1541"/>
              <a:gd name="T87" fmla="*/ 820 h 1639"/>
              <a:gd name="T88" fmla="*/ 147 w 1541"/>
              <a:gd name="T89" fmla="*/ 460 h 1639"/>
              <a:gd name="T90" fmla="*/ 411 w 1541"/>
              <a:gd name="T91" fmla="*/ 360 h 1639"/>
              <a:gd name="T92" fmla="*/ 193 w 1541"/>
              <a:gd name="T93" fmla="*/ 738 h 1639"/>
              <a:gd name="T94" fmla="*/ 341 w 1541"/>
              <a:gd name="T95" fmla="*/ 918 h 1639"/>
              <a:gd name="T96" fmla="*/ 341 w 1541"/>
              <a:gd name="T97" fmla="*/ 721 h 1639"/>
              <a:gd name="T98" fmla="*/ 341 w 1541"/>
              <a:gd name="T99" fmla="*/ 918 h 1639"/>
              <a:gd name="T100" fmla="*/ 193 w 1541"/>
              <a:gd name="T101" fmla="*/ 901 h 1639"/>
              <a:gd name="T102" fmla="*/ 411 w 1541"/>
              <a:gd name="T103" fmla="*/ 1279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41" h="1639">
                <a:moveTo>
                  <a:pt x="772" y="1012"/>
                </a:moveTo>
                <a:cubicBezTo>
                  <a:pt x="878" y="1012"/>
                  <a:pt x="964" y="925"/>
                  <a:pt x="964" y="820"/>
                </a:cubicBezTo>
                <a:cubicBezTo>
                  <a:pt x="964" y="714"/>
                  <a:pt x="878" y="628"/>
                  <a:pt x="772" y="628"/>
                </a:cubicBezTo>
                <a:cubicBezTo>
                  <a:pt x="666" y="628"/>
                  <a:pt x="580" y="714"/>
                  <a:pt x="580" y="820"/>
                </a:cubicBezTo>
                <a:cubicBezTo>
                  <a:pt x="580" y="925"/>
                  <a:pt x="666" y="1012"/>
                  <a:pt x="772" y="1012"/>
                </a:cubicBezTo>
                <a:close/>
                <a:moveTo>
                  <a:pt x="772" y="724"/>
                </a:moveTo>
                <a:cubicBezTo>
                  <a:pt x="825" y="724"/>
                  <a:pt x="868" y="767"/>
                  <a:pt x="868" y="820"/>
                </a:cubicBezTo>
                <a:cubicBezTo>
                  <a:pt x="868" y="872"/>
                  <a:pt x="825" y="916"/>
                  <a:pt x="772" y="916"/>
                </a:cubicBezTo>
                <a:cubicBezTo>
                  <a:pt x="719" y="916"/>
                  <a:pt x="676" y="872"/>
                  <a:pt x="676" y="820"/>
                </a:cubicBezTo>
                <a:cubicBezTo>
                  <a:pt x="676" y="767"/>
                  <a:pt x="719" y="724"/>
                  <a:pt x="772" y="724"/>
                </a:cubicBezTo>
                <a:close/>
                <a:moveTo>
                  <a:pt x="439" y="1374"/>
                </a:moveTo>
                <a:cubicBezTo>
                  <a:pt x="443" y="1374"/>
                  <a:pt x="446" y="1374"/>
                  <a:pt x="450" y="1373"/>
                </a:cubicBezTo>
                <a:cubicBezTo>
                  <a:pt x="452" y="1377"/>
                  <a:pt x="454" y="1382"/>
                  <a:pt x="456" y="1386"/>
                </a:cubicBezTo>
                <a:cubicBezTo>
                  <a:pt x="537" y="1549"/>
                  <a:pt x="649" y="1639"/>
                  <a:pt x="770" y="1639"/>
                </a:cubicBezTo>
                <a:cubicBezTo>
                  <a:pt x="892" y="1639"/>
                  <a:pt x="1004" y="1549"/>
                  <a:pt x="1085" y="1386"/>
                </a:cubicBezTo>
                <a:cubicBezTo>
                  <a:pt x="1087" y="1382"/>
                  <a:pt x="1089" y="1378"/>
                  <a:pt x="1091" y="1373"/>
                </a:cubicBezTo>
                <a:cubicBezTo>
                  <a:pt x="1110" y="1375"/>
                  <a:pt x="1128" y="1376"/>
                  <a:pt x="1146" y="1376"/>
                </a:cubicBezTo>
                <a:cubicBezTo>
                  <a:pt x="1299" y="1376"/>
                  <a:pt x="1420" y="1327"/>
                  <a:pt x="1477" y="1228"/>
                </a:cubicBezTo>
                <a:cubicBezTo>
                  <a:pt x="1541" y="1117"/>
                  <a:pt x="1511" y="968"/>
                  <a:pt x="1410" y="820"/>
                </a:cubicBezTo>
                <a:cubicBezTo>
                  <a:pt x="1511" y="671"/>
                  <a:pt x="1541" y="522"/>
                  <a:pt x="1477" y="412"/>
                </a:cubicBezTo>
                <a:cubicBezTo>
                  <a:pt x="1413" y="301"/>
                  <a:pt x="1270" y="253"/>
                  <a:pt x="1091" y="266"/>
                </a:cubicBezTo>
                <a:cubicBezTo>
                  <a:pt x="1089" y="262"/>
                  <a:pt x="1087" y="257"/>
                  <a:pt x="1085" y="254"/>
                </a:cubicBezTo>
                <a:cubicBezTo>
                  <a:pt x="1004" y="90"/>
                  <a:pt x="892" y="0"/>
                  <a:pt x="770" y="0"/>
                </a:cubicBezTo>
                <a:cubicBezTo>
                  <a:pt x="649" y="0"/>
                  <a:pt x="537" y="90"/>
                  <a:pt x="456" y="254"/>
                </a:cubicBezTo>
                <a:cubicBezTo>
                  <a:pt x="454" y="258"/>
                  <a:pt x="452" y="262"/>
                  <a:pt x="450" y="266"/>
                </a:cubicBezTo>
                <a:cubicBezTo>
                  <a:pt x="446" y="265"/>
                  <a:pt x="443" y="265"/>
                  <a:pt x="439" y="265"/>
                </a:cubicBezTo>
                <a:cubicBezTo>
                  <a:pt x="258" y="254"/>
                  <a:pt x="125" y="306"/>
                  <a:pt x="64" y="412"/>
                </a:cubicBezTo>
                <a:cubicBezTo>
                  <a:pt x="0" y="522"/>
                  <a:pt x="30" y="671"/>
                  <a:pt x="131" y="820"/>
                </a:cubicBezTo>
                <a:cubicBezTo>
                  <a:pt x="30" y="968"/>
                  <a:pt x="0" y="1117"/>
                  <a:pt x="64" y="1228"/>
                </a:cubicBezTo>
                <a:cubicBezTo>
                  <a:pt x="119" y="1324"/>
                  <a:pt x="235" y="1376"/>
                  <a:pt x="393" y="1376"/>
                </a:cubicBezTo>
                <a:cubicBezTo>
                  <a:pt x="408" y="1376"/>
                  <a:pt x="423" y="1375"/>
                  <a:pt x="439" y="1374"/>
                </a:cubicBezTo>
                <a:close/>
                <a:moveTo>
                  <a:pt x="471" y="1142"/>
                </a:moveTo>
                <a:cubicBezTo>
                  <a:pt x="498" y="1160"/>
                  <a:pt x="526" y="1177"/>
                  <a:pt x="554" y="1194"/>
                </a:cubicBezTo>
                <a:cubicBezTo>
                  <a:pt x="583" y="1210"/>
                  <a:pt x="612" y="1226"/>
                  <a:pt x="641" y="1240"/>
                </a:cubicBezTo>
                <a:cubicBezTo>
                  <a:pt x="596" y="1253"/>
                  <a:pt x="553" y="1263"/>
                  <a:pt x="510" y="1270"/>
                </a:cubicBezTo>
                <a:cubicBezTo>
                  <a:pt x="495" y="1230"/>
                  <a:pt x="482" y="1187"/>
                  <a:pt x="471" y="1142"/>
                </a:cubicBezTo>
                <a:close/>
                <a:moveTo>
                  <a:pt x="770" y="1543"/>
                </a:moveTo>
                <a:cubicBezTo>
                  <a:pt x="692" y="1543"/>
                  <a:pt x="613" y="1476"/>
                  <a:pt x="551" y="1360"/>
                </a:cubicBezTo>
                <a:cubicBezTo>
                  <a:pt x="622" y="1347"/>
                  <a:pt x="696" y="1326"/>
                  <a:pt x="770" y="1297"/>
                </a:cubicBezTo>
                <a:cubicBezTo>
                  <a:pt x="846" y="1327"/>
                  <a:pt x="920" y="1348"/>
                  <a:pt x="990" y="1360"/>
                </a:cubicBezTo>
                <a:cubicBezTo>
                  <a:pt x="928" y="1477"/>
                  <a:pt x="849" y="1543"/>
                  <a:pt x="770" y="1543"/>
                </a:cubicBezTo>
                <a:close/>
                <a:moveTo>
                  <a:pt x="1031" y="1270"/>
                </a:moveTo>
                <a:cubicBezTo>
                  <a:pt x="988" y="1263"/>
                  <a:pt x="945" y="1253"/>
                  <a:pt x="900" y="1240"/>
                </a:cubicBezTo>
                <a:cubicBezTo>
                  <a:pt x="929" y="1226"/>
                  <a:pt x="958" y="1210"/>
                  <a:pt x="986" y="1194"/>
                </a:cubicBezTo>
                <a:cubicBezTo>
                  <a:pt x="1015" y="1177"/>
                  <a:pt x="1043" y="1160"/>
                  <a:pt x="1070" y="1142"/>
                </a:cubicBezTo>
                <a:cubicBezTo>
                  <a:pt x="1059" y="1187"/>
                  <a:pt x="1046" y="1230"/>
                  <a:pt x="1031" y="1270"/>
                </a:cubicBezTo>
                <a:close/>
                <a:moveTo>
                  <a:pt x="1394" y="460"/>
                </a:moveTo>
                <a:cubicBezTo>
                  <a:pt x="1433" y="527"/>
                  <a:pt x="1416" y="628"/>
                  <a:pt x="1348" y="738"/>
                </a:cubicBezTo>
                <a:cubicBezTo>
                  <a:pt x="1302" y="684"/>
                  <a:pt x="1247" y="631"/>
                  <a:pt x="1184" y="580"/>
                </a:cubicBezTo>
                <a:cubicBezTo>
                  <a:pt x="1172" y="502"/>
                  <a:pt x="1154" y="428"/>
                  <a:pt x="1130" y="360"/>
                </a:cubicBezTo>
                <a:cubicBezTo>
                  <a:pt x="1259" y="356"/>
                  <a:pt x="1355" y="392"/>
                  <a:pt x="1394" y="460"/>
                </a:cubicBezTo>
                <a:close/>
                <a:moveTo>
                  <a:pt x="1199" y="721"/>
                </a:moveTo>
                <a:cubicBezTo>
                  <a:pt x="1233" y="753"/>
                  <a:pt x="1263" y="786"/>
                  <a:pt x="1290" y="820"/>
                </a:cubicBezTo>
                <a:cubicBezTo>
                  <a:pt x="1263" y="853"/>
                  <a:pt x="1233" y="886"/>
                  <a:pt x="1199" y="918"/>
                </a:cubicBezTo>
                <a:cubicBezTo>
                  <a:pt x="1201" y="885"/>
                  <a:pt x="1202" y="853"/>
                  <a:pt x="1202" y="820"/>
                </a:cubicBezTo>
                <a:cubicBezTo>
                  <a:pt x="1202" y="787"/>
                  <a:pt x="1201" y="754"/>
                  <a:pt x="1199" y="721"/>
                </a:cubicBezTo>
                <a:close/>
                <a:moveTo>
                  <a:pt x="1184" y="1059"/>
                </a:moveTo>
                <a:cubicBezTo>
                  <a:pt x="1247" y="1008"/>
                  <a:pt x="1302" y="955"/>
                  <a:pt x="1348" y="901"/>
                </a:cubicBezTo>
                <a:cubicBezTo>
                  <a:pt x="1416" y="1011"/>
                  <a:pt x="1433" y="1112"/>
                  <a:pt x="1394" y="1180"/>
                </a:cubicBezTo>
                <a:cubicBezTo>
                  <a:pt x="1355" y="1247"/>
                  <a:pt x="1259" y="1283"/>
                  <a:pt x="1130" y="1279"/>
                </a:cubicBezTo>
                <a:cubicBezTo>
                  <a:pt x="1154" y="1211"/>
                  <a:pt x="1172" y="1137"/>
                  <a:pt x="1184" y="1059"/>
                </a:cubicBezTo>
                <a:close/>
                <a:moveTo>
                  <a:pt x="1070" y="497"/>
                </a:moveTo>
                <a:cubicBezTo>
                  <a:pt x="1043" y="479"/>
                  <a:pt x="1015" y="462"/>
                  <a:pt x="986" y="445"/>
                </a:cubicBezTo>
                <a:cubicBezTo>
                  <a:pt x="958" y="429"/>
                  <a:pt x="929" y="413"/>
                  <a:pt x="900" y="399"/>
                </a:cubicBezTo>
                <a:cubicBezTo>
                  <a:pt x="945" y="386"/>
                  <a:pt x="988" y="376"/>
                  <a:pt x="1031" y="369"/>
                </a:cubicBezTo>
                <a:cubicBezTo>
                  <a:pt x="1046" y="409"/>
                  <a:pt x="1059" y="452"/>
                  <a:pt x="1070" y="497"/>
                </a:cubicBezTo>
                <a:close/>
                <a:moveTo>
                  <a:pt x="770" y="96"/>
                </a:moveTo>
                <a:cubicBezTo>
                  <a:pt x="849" y="96"/>
                  <a:pt x="928" y="163"/>
                  <a:pt x="990" y="279"/>
                </a:cubicBezTo>
                <a:cubicBezTo>
                  <a:pt x="920" y="291"/>
                  <a:pt x="846" y="313"/>
                  <a:pt x="770" y="342"/>
                </a:cubicBezTo>
                <a:cubicBezTo>
                  <a:pt x="696" y="313"/>
                  <a:pt x="622" y="292"/>
                  <a:pt x="551" y="279"/>
                </a:cubicBezTo>
                <a:cubicBezTo>
                  <a:pt x="613" y="163"/>
                  <a:pt x="692" y="96"/>
                  <a:pt x="770" y="96"/>
                </a:cubicBezTo>
                <a:close/>
                <a:moveTo>
                  <a:pt x="510" y="369"/>
                </a:moveTo>
                <a:cubicBezTo>
                  <a:pt x="553" y="376"/>
                  <a:pt x="596" y="386"/>
                  <a:pt x="641" y="399"/>
                </a:cubicBezTo>
                <a:cubicBezTo>
                  <a:pt x="612" y="413"/>
                  <a:pt x="583" y="429"/>
                  <a:pt x="554" y="445"/>
                </a:cubicBezTo>
                <a:cubicBezTo>
                  <a:pt x="526" y="462"/>
                  <a:pt x="498" y="479"/>
                  <a:pt x="471" y="497"/>
                </a:cubicBezTo>
                <a:cubicBezTo>
                  <a:pt x="482" y="452"/>
                  <a:pt x="495" y="409"/>
                  <a:pt x="510" y="369"/>
                </a:cubicBezTo>
                <a:close/>
                <a:moveTo>
                  <a:pt x="446" y="632"/>
                </a:moveTo>
                <a:cubicBezTo>
                  <a:pt x="495" y="596"/>
                  <a:pt x="547" y="561"/>
                  <a:pt x="602" y="529"/>
                </a:cubicBezTo>
                <a:cubicBezTo>
                  <a:pt x="658" y="496"/>
                  <a:pt x="714" y="469"/>
                  <a:pt x="770" y="445"/>
                </a:cubicBezTo>
                <a:cubicBezTo>
                  <a:pt x="827" y="469"/>
                  <a:pt x="883" y="497"/>
                  <a:pt x="938" y="529"/>
                </a:cubicBezTo>
                <a:cubicBezTo>
                  <a:pt x="994" y="561"/>
                  <a:pt x="1046" y="596"/>
                  <a:pt x="1095" y="632"/>
                </a:cubicBezTo>
                <a:cubicBezTo>
                  <a:pt x="1102" y="693"/>
                  <a:pt x="1106" y="755"/>
                  <a:pt x="1106" y="820"/>
                </a:cubicBezTo>
                <a:cubicBezTo>
                  <a:pt x="1106" y="884"/>
                  <a:pt x="1102" y="946"/>
                  <a:pt x="1095" y="1007"/>
                </a:cubicBezTo>
                <a:cubicBezTo>
                  <a:pt x="1046" y="1044"/>
                  <a:pt x="994" y="1078"/>
                  <a:pt x="938" y="1111"/>
                </a:cubicBezTo>
                <a:cubicBezTo>
                  <a:pt x="883" y="1143"/>
                  <a:pt x="827" y="1170"/>
                  <a:pt x="770" y="1194"/>
                </a:cubicBezTo>
                <a:cubicBezTo>
                  <a:pt x="714" y="1170"/>
                  <a:pt x="658" y="1143"/>
                  <a:pt x="602" y="1111"/>
                </a:cubicBezTo>
                <a:cubicBezTo>
                  <a:pt x="547" y="1078"/>
                  <a:pt x="495" y="1044"/>
                  <a:pt x="446" y="1007"/>
                </a:cubicBezTo>
                <a:cubicBezTo>
                  <a:pt x="438" y="946"/>
                  <a:pt x="434" y="884"/>
                  <a:pt x="434" y="820"/>
                </a:cubicBezTo>
                <a:cubicBezTo>
                  <a:pt x="434" y="755"/>
                  <a:pt x="439" y="693"/>
                  <a:pt x="446" y="632"/>
                </a:cubicBezTo>
                <a:close/>
                <a:moveTo>
                  <a:pt x="147" y="460"/>
                </a:moveTo>
                <a:cubicBezTo>
                  <a:pt x="184" y="395"/>
                  <a:pt x="273" y="360"/>
                  <a:pt x="394" y="360"/>
                </a:cubicBezTo>
                <a:cubicBezTo>
                  <a:pt x="399" y="360"/>
                  <a:pt x="405" y="360"/>
                  <a:pt x="411" y="360"/>
                </a:cubicBezTo>
                <a:cubicBezTo>
                  <a:pt x="387" y="428"/>
                  <a:pt x="369" y="502"/>
                  <a:pt x="357" y="580"/>
                </a:cubicBezTo>
                <a:cubicBezTo>
                  <a:pt x="294" y="631"/>
                  <a:pt x="239" y="684"/>
                  <a:pt x="193" y="738"/>
                </a:cubicBezTo>
                <a:cubicBezTo>
                  <a:pt x="125" y="628"/>
                  <a:pt x="108" y="527"/>
                  <a:pt x="147" y="460"/>
                </a:cubicBezTo>
                <a:close/>
                <a:moveTo>
                  <a:pt x="341" y="918"/>
                </a:moveTo>
                <a:cubicBezTo>
                  <a:pt x="308" y="886"/>
                  <a:pt x="278" y="853"/>
                  <a:pt x="251" y="820"/>
                </a:cubicBezTo>
                <a:cubicBezTo>
                  <a:pt x="278" y="786"/>
                  <a:pt x="308" y="753"/>
                  <a:pt x="341" y="721"/>
                </a:cubicBezTo>
                <a:cubicBezTo>
                  <a:pt x="339" y="754"/>
                  <a:pt x="338" y="787"/>
                  <a:pt x="338" y="820"/>
                </a:cubicBezTo>
                <a:cubicBezTo>
                  <a:pt x="338" y="853"/>
                  <a:pt x="339" y="885"/>
                  <a:pt x="341" y="918"/>
                </a:cubicBezTo>
                <a:close/>
                <a:moveTo>
                  <a:pt x="147" y="1180"/>
                </a:moveTo>
                <a:cubicBezTo>
                  <a:pt x="108" y="1112"/>
                  <a:pt x="125" y="1011"/>
                  <a:pt x="193" y="901"/>
                </a:cubicBezTo>
                <a:cubicBezTo>
                  <a:pt x="239" y="955"/>
                  <a:pt x="294" y="1008"/>
                  <a:pt x="357" y="1059"/>
                </a:cubicBezTo>
                <a:cubicBezTo>
                  <a:pt x="369" y="1137"/>
                  <a:pt x="387" y="1211"/>
                  <a:pt x="411" y="1279"/>
                </a:cubicBezTo>
                <a:cubicBezTo>
                  <a:pt x="282" y="1283"/>
                  <a:pt x="186" y="1247"/>
                  <a:pt x="147" y="118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1" name="Freeform 51"/>
          <p:cNvSpPr>
            <a:spLocks noEditPoints="1"/>
          </p:cNvSpPr>
          <p:nvPr/>
        </p:nvSpPr>
        <p:spPr bwMode="auto">
          <a:xfrm>
            <a:off x="10367153" y="5879909"/>
            <a:ext cx="340147" cy="392535"/>
          </a:xfrm>
          <a:custGeom>
            <a:avLst/>
            <a:gdLst>
              <a:gd name="T0" fmla="*/ 1356 w 1419"/>
              <a:gd name="T1" fmla="*/ 1471 h 1638"/>
              <a:gd name="T2" fmla="*/ 1333 w 1419"/>
              <a:gd name="T3" fmla="*/ 1254 h 1638"/>
              <a:gd name="T4" fmla="*/ 1333 w 1419"/>
              <a:gd name="T5" fmla="*/ 1158 h 1638"/>
              <a:gd name="T6" fmla="*/ 923 w 1419"/>
              <a:gd name="T7" fmla="*/ 643 h 1638"/>
              <a:gd name="T8" fmla="*/ 853 w 1419"/>
              <a:gd name="T9" fmla="*/ 342 h 1638"/>
              <a:gd name="T10" fmla="*/ 709 w 1419"/>
              <a:gd name="T11" fmla="*/ 0 h 1638"/>
              <a:gd name="T12" fmla="*/ 565 w 1419"/>
              <a:gd name="T13" fmla="*/ 342 h 1638"/>
              <a:gd name="T14" fmla="*/ 496 w 1419"/>
              <a:gd name="T15" fmla="*/ 643 h 1638"/>
              <a:gd name="T16" fmla="*/ 85 w 1419"/>
              <a:gd name="T17" fmla="*/ 1158 h 1638"/>
              <a:gd name="T18" fmla="*/ 85 w 1419"/>
              <a:gd name="T19" fmla="*/ 1254 h 1638"/>
              <a:gd name="T20" fmla="*/ 63 w 1419"/>
              <a:gd name="T21" fmla="*/ 1471 h 1638"/>
              <a:gd name="T22" fmla="*/ 12 w 1419"/>
              <a:gd name="T23" fmla="*/ 1568 h 1638"/>
              <a:gd name="T24" fmla="*/ 55 w 1419"/>
              <a:gd name="T25" fmla="*/ 1638 h 1638"/>
              <a:gd name="T26" fmla="*/ 134 w 1419"/>
              <a:gd name="T27" fmla="*/ 1542 h 1638"/>
              <a:gd name="T28" fmla="*/ 407 w 1419"/>
              <a:gd name="T29" fmla="*/ 1416 h 1638"/>
              <a:gd name="T30" fmla="*/ 490 w 1419"/>
              <a:gd name="T31" fmla="*/ 1254 h 1638"/>
              <a:gd name="T32" fmla="*/ 661 w 1419"/>
              <a:gd name="T33" fmla="*/ 1302 h 1638"/>
              <a:gd name="T34" fmla="*/ 757 w 1419"/>
              <a:gd name="T35" fmla="*/ 1302 h 1638"/>
              <a:gd name="T36" fmla="*/ 929 w 1419"/>
              <a:gd name="T37" fmla="*/ 1254 h 1638"/>
              <a:gd name="T38" fmla="*/ 1012 w 1419"/>
              <a:gd name="T39" fmla="*/ 1416 h 1638"/>
              <a:gd name="T40" fmla="*/ 1285 w 1419"/>
              <a:gd name="T41" fmla="*/ 1542 h 1638"/>
              <a:gd name="T42" fmla="*/ 1364 w 1419"/>
              <a:gd name="T43" fmla="*/ 1638 h 1638"/>
              <a:gd name="T44" fmla="*/ 1407 w 1419"/>
              <a:gd name="T45" fmla="*/ 1568 h 1638"/>
              <a:gd name="T46" fmla="*/ 661 w 1419"/>
              <a:gd name="T47" fmla="*/ 144 h 1638"/>
              <a:gd name="T48" fmla="*/ 757 w 1419"/>
              <a:gd name="T49" fmla="*/ 144 h 1638"/>
              <a:gd name="T50" fmla="*/ 709 w 1419"/>
              <a:gd name="T51" fmla="*/ 294 h 1638"/>
              <a:gd name="T52" fmla="*/ 661 w 1419"/>
              <a:gd name="T53" fmla="*/ 144 h 1638"/>
              <a:gd name="T54" fmla="*/ 853 w 1419"/>
              <a:gd name="T55" fmla="*/ 534 h 1638"/>
              <a:gd name="T56" fmla="*/ 709 w 1419"/>
              <a:gd name="T57" fmla="*/ 677 h 1638"/>
              <a:gd name="T58" fmla="*/ 565 w 1419"/>
              <a:gd name="T59" fmla="*/ 534 h 1638"/>
              <a:gd name="T60" fmla="*/ 322 w 1419"/>
              <a:gd name="T61" fmla="*/ 1371 h 1638"/>
              <a:gd name="T62" fmla="*/ 184 w 1419"/>
              <a:gd name="T63" fmla="*/ 1446 h 1638"/>
              <a:gd name="T64" fmla="*/ 382 w 1419"/>
              <a:gd name="T65" fmla="*/ 1254 h 1638"/>
              <a:gd name="T66" fmla="*/ 432 w 1419"/>
              <a:gd name="T67" fmla="*/ 1158 h 1638"/>
              <a:gd name="T68" fmla="*/ 562 w 1419"/>
              <a:gd name="T69" fmla="*/ 723 h 1638"/>
              <a:gd name="T70" fmla="*/ 432 w 1419"/>
              <a:gd name="T71" fmla="*/ 1158 h 1638"/>
              <a:gd name="T72" fmla="*/ 757 w 1419"/>
              <a:gd name="T73" fmla="*/ 1110 h 1638"/>
              <a:gd name="T74" fmla="*/ 661 w 1419"/>
              <a:gd name="T75" fmla="*/ 1110 h 1638"/>
              <a:gd name="T76" fmla="*/ 540 w 1419"/>
              <a:gd name="T77" fmla="*/ 1158 h 1638"/>
              <a:gd name="T78" fmla="*/ 879 w 1419"/>
              <a:gd name="T79" fmla="*/ 1158 h 1638"/>
              <a:gd name="T80" fmla="*/ 987 w 1419"/>
              <a:gd name="T81" fmla="*/ 1158 h 1638"/>
              <a:gd name="T82" fmla="*/ 857 w 1419"/>
              <a:gd name="T83" fmla="*/ 723 h 1638"/>
              <a:gd name="T84" fmla="*/ 987 w 1419"/>
              <a:gd name="T85" fmla="*/ 1158 h 1638"/>
              <a:gd name="T86" fmla="*/ 1097 w 1419"/>
              <a:gd name="T87" fmla="*/ 1371 h 1638"/>
              <a:gd name="T88" fmla="*/ 1135 w 1419"/>
              <a:gd name="T89" fmla="*/ 1254 h 1638"/>
              <a:gd name="T90" fmla="*/ 1224 w 1419"/>
              <a:gd name="T91" fmla="*/ 1446 h 1638"/>
              <a:gd name="T92" fmla="*/ 710 w 1419"/>
              <a:gd name="T93" fmla="*/ 486 h 1638"/>
              <a:gd name="T94" fmla="*/ 710 w 1419"/>
              <a:gd name="T95" fmla="*/ 582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19" h="1638">
                <a:moveTo>
                  <a:pt x="1356" y="1472"/>
                </a:moveTo>
                <a:cubicBezTo>
                  <a:pt x="1356" y="1471"/>
                  <a:pt x="1356" y="1471"/>
                  <a:pt x="1356" y="1471"/>
                </a:cubicBezTo>
                <a:cubicBezTo>
                  <a:pt x="1327" y="1416"/>
                  <a:pt x="1288" y="1340"/>
                  <a:pt x="1243" y="1254"/>
                </a:cubicBezTo>
                <a:cubicBezTo>
                  <a:pt x="1333" y="1254"/>
                  <a:pt x="1333" y="1254"/>
                  <a:pt x="1333" y="1254"/>
                </a:cubicBezTo>
                <a:cubicBezTo>
                  <a:pt x="1360" y="1254"/>
                  <a:pt x="1381" y="1233"/>
                  <a:pt x="1381" y="1206"/>
                </a:cubicBezTo>
                <a:cubicBezTo>
                  <a:pt x="1381" y="1180"/>
                  <a:pt x="1360" y="1158"/>
                  <a:pt x="1333" y="1158"/>
                </a:cubicBezTo>
                <a:cubicBezTo>
                  <a:pt x="1193" y="1158"/>
                  <a:pt x="1193" y="1158"/>
                  <a:pt x="1193" y="1158"/>
                </a:cubicBezTo>
                <a:cubicBezTo>
                  <a:pt x="1105" y="991"/>
                  <a:pt x="1006" y="800"/>
                  <a:pt x="923" y="643"/>
                </a:cubicBezTo>
                <a:cubicBezTo>
                  <a:pt x="940" y="610"/>
                  <a:pt x="949" y="573"/>
                  <a:pt x="949" y="534"/>
                </a:cubicBezTo>
                <a:cubicBezTo>
                  <a:pt x="949" y="456"/>
                  <a:pt x="912" y="386"/>
                  <a:pt x="853" y="342"/>
                </a:cubicBezTo>
                <a:cubicBezTo>
                  <a:pt x="853" y="144"/>
                  <a:pt x="853" y="144"/>
                  <a:pt x="853" y="144"/>
                </a:cubicBezTo>
                <a:cubicBezTo>
                  <a:pt x="853" y="65"/>
                  <a:pt x="789" y="0"/>
                  <a:pt x="709" y="0"/>
                </a:cubicBezTo>
                <a:cubicBezTo>
                  <a:pt x="630" y="0"/>
                  <a:pt x="565" y="65"/>
                  <a:pt x="565" y="144"/>
                </a:cubicBezTo>
                <a:cubicBezTo>
                  <a:pt x="565" y="342"/>
                  <a:pt x="565" y="342"/>
                  <a:pt x="565" y="342"/>
                </a:cubicBezTo>
                <a:cubicBezTo>
                  <a:pt x="507" y="386"/>
                  <a:pt x="469" y="456"/>
                  <a:pt x="469" y="534"/>
                </a:cubicBezTo>
                <a:cubicBezTo>
                  <a:pt x="469" y="573"/>
                  <a:pt x="479" y="610"/>
                  <a:pt x="496" y="643"/>
                </a:cubicBezTo>
                <a:cubicBezTo>
                  <a:pt x="226" y="1158"/>
                  <a:pt x="226" y="1158"/>
                  <a:pt x="226" y="1158"/>
                </a:cubicBezTo>
                <a:cubicBezTo>
                  <a:pt x="85" y="1158"/>
                  <a:pt x="85" y="1158"/>
                  <a:pt x="85" y="1158"/>
                </a:cubicBezTo>
                <a:cubicBezTo>
                  <a:pt x="59" y="1158"/>
                  <a:pt x="37" y="1180"/>
                  <a:pt x="37" y="1206"/>
                </a:cubicBezTo>
                <a:cubicBezTo>
                  <a:pt x="37" y="1233"/>
                  <a:pt x="59" y="1254"/>
                  <a:pt x="85" y="1254"/>
                </a:cubicBezTo>
                <a:cubicBezTo>
                  <a:pt x="176" y="1254"/>
                  <a:pt x="176" y="1254"/>
                  <a:pt x="176" y="1254"/>
                </a:cubicBezTo>
                <a:cubicBezTo>
                  <a:pt x="63" y="1471"/>
                  <a:pt x="63" y="1471"/>
                  <a:pt x="63" y="1471"/>
                </a:cubicBezTo>
                <a:cubicBezTo>
                  <a:pt x="63" y="1472"/>
                  <a:pt x="63" y="1472"/>
                  <a:pt x="63" y="1472"/>
                </a:cubicBezTo>
                <a:cubicBezTo>
                  <a:pt x="12" y="1568"/>
                  <a:pt x="12" y="1568"/>
                  <a:pt x="12" y="1568"/>
                </a:cubicBezTo>
                <a:cubicBezTo>
                  <a:pt x="0" y="1592"/>
                  <a:pt x="9" y="1621"/>
                  <a:pt x="33" y="1633"/>
                </a:cubicBezTo>
                <a:cubicBezTo>
                  <a:pt x="40" y="1637"/>
                  <a:pt x="47" y="1638"/>
                  <a:pt x="55" y="1638"/>
                </a:cubicBezTo>
                <a:cubicBezTo>
                  <a:pt x="72" y="1638"/>
                  <a:pt x="89" y="1629"/>
                  <a:pt x="97" y="1613"/>
                </a:cubicBezTo>
                <a:cubicBezTo>
                  <a:pt x="134" y="1542"/>
                  <a:pt x="134" y="1542"/>
                  <a:pt x="134" y="1542"/>
                </a:cubicBezTo>
                <a:cubicBezTo>
                  <a:pt x="195" y="1542"/>
                  <a:pt x="195" y="1542"/>
                  <a:pt x="195" y="1542"/>
                </a:cubicBezTo>
                <a:cubicBezTo>
                  <a:pt x="284" y="1542"/>
                  <a:pt x="365" y="1494"/>
                  <a:pt x="407" y="1416"/>
                </a:cubicBezTo>
                <a:cubicBezTo>
                  <a:pt x="407" y="1415"/>
                  <a:pt x="407" y="1415"/>
                  <a:pt x="407" y="1415"/>
                </a:cubicBezTo>
                <a:cubicBezTo>
                  <a:pt x="490" y="1254"/>
                  <a:pt x="490" y="1254"/>
                  <a:pt x="490" y="1254"/>
                </a:cubicBezTo>
                <a:cubicBezTo>
                  <a:pt x="661" y="1254"/>
                  <a:pt x="661" y="1254"/>
                  <a:pt x="661" y="1254"/>
                </a:cubicBezTo>
                <a:cubicBezTo>
                  <a:pt x="661" y="1302"/>
                  <a:pt x="661" y="1302"/>
                  <a:pt x="661" y="1302"/>
                </a:cubicBezTo>
                <a:cubicBezTo>
                  <a:pt x="661" y="1329"/>
                  <a:pt x="683" y="1350"/>
                  <a:pt x="709" y="1350"/>
                </a:cubicBezTo>
                <a:cubicBezTo>
                  <a:pt x="736" y="1350"/>
                  <a:pt x="757" y="1329"/>
                  <a:pt x="757" y="1302"/>
                </a:cubicBezTo>
                <a:cubicBezTo>
                  <a:pt x="757" y="1254"/>
                  <a:pt x="757" y="1254"/>
                  <a:pt x="757" y="1254"/>
                </a:cubicBezTo>
                <a:cubicBezTo>
                  <a:pt x="929" y="1254"/>
                  <a:pt x="929" y="1254"/>
                  <a:pt x="929" y="1254"/>
                </a:cubicBezTo>
                <a:cubicBezTo>
                  <a:pt x="1012" y="1415"/>
                  <a:pt x="1012" y="1415"/>
                  <a:pt x="1012" y="1415"/>
                </a:cubicBezTo>
                <a:cubicBezTo>
                  <a:pt x="1012" y="1415"/>
                  <a:pt x="1012" y="1415"/>
                  <a:pt x="1012" y="1416"/>
                </a:cubicBezTo>
                <a:cubicBezTo>
                  <a:pt x="1054" y="1494"/>
                  <a:pt x="1135" y="1542"/>
                  <a:pt x="1224" y="1542"/>
                </a:cubicBezTo>
                <a:cubicBezTo>
                  <a:pt x="1285" y="1542"/>
                  <a:pt x="1285" y="1542"/>
                  <a:pt x="1285" y="1542"/>
                </a:cubicBezTo>
                <a:cubicBezTo>
                  <a:pt x="1307" y="1586"/>
                  <a:pt x="1321" y="1611"/>
                  <a:pt x="1321" y="1612"/>
                </a:cubicBezTo>
                <a:cubicBezTo>
                  <a:pt x="1330" y="1629"/>
                  <a:pt x="1347" y="1638"/>
                  <a:pt x="1364" y="1638"/>
                </a:cubicBezTo>
                <a:cubicBezTo>
                  <a:pt x="1371" y="1638"/>
                  <a:pt x="1379" y="1637"/>
                  <a:pt x="1386" y="1633"/>
                </a:cubicBezTo>
                <a:cubicBezTo>
                  <a:pt x="1410" y="1621"/>
                  <a:pt x="1419" y="1592"/>
                  <a:pt x="1407" y="1568"/>
                </a:cubicBezTo>
                <a:cubicBezTo>
                  <a:pt x="1406" y="1567"/>
                  <a:pt x="1387" y="1531"/>
                  <a:pt x="1356" y="1472"/>
                </a:cubicBezTo>
                <a:close/>
                <a:moveTo>
                  <a:pt x="661" y="144"/>
                </a:moveTo>
                <a:cubicBezTo>
                  <a:pt x="661" y="117"/>
                  <a:pt x="683" y="96"/>
                  <a:pt x="709" y="96"/>
                </a:cubicBezTo>
                <a:cubicBezTo>
                  <a:pt x="736" y="96"/>
                  <a:pt x="757" y="117"/>
                  <a:pt x="757" y="144"/>
                </a:cubicBezTo>
                <a:cubicBezTo>
                  <a:pt x="757" y="299"/>
                  <a:pt x="757" y="299"/>
                  <a:pt x="757" y="299"/>
                </a:cubicBezTo>
                <a:cubicBezTo>
                  <a:pt x="742" y="296"/>
                  <a:pt x="726" y="294"/>
                  <a:pt x="709" y="294"/>
                </a:cubicBezTo>
                <a:cubicBezTo>
                  <a:pt x="693" y="294"/>
                  <a:pt x="677" y="296"/>
                  <a:pt x="661" y="299"/>
                </a:cubicBezTo>
                <a:lnTo>
                  <a:pt x="661" y="144"/>
                </a:lnTo>
                <a:close/>
                <a:moveTo>
                  <a:pt x="709" y="390"/>
                </a:moveTo>
                <a:cubicBezTo>
                  <a:pt x="789" y="390"/>
                  <a:pt x="853" y="455"/>
                  <a:pt x="853" y="534"/>
                </a:cubicBezTo>
                <a:cubicBezTo>
                  <a:pt x="853" y="610"/>
                  <a:pt x="794" y="673"/>
                  <a:pt x="719" y="678"/>
                </a:cubicBezTo>
                <a:cubicBezTo>
                  <a:pt x="716" y="677"/>
                  <a:pt x="713" y="677"/>
                  <a:pt x="709" y="677"/>
                </a:cubicBezTo>
                <a:cubicBezTo>
                  <a:pt x="706" y="677"/>
                  <a:pt x="703" y="677"/>
                  <a:pt x="700" y="678"/>
                </a:cubicBezTo>
                <a:cubicBezTo>
                  <a:pt x="625" y="673"/>
                  <a:pt x="565" y="610"/>
                  <a:pt x="565" y="534"/>
                </a:cubicBezTo>
                <a:cubicBezTo>
                  <a:pt x="565" y="455"/>
                  <a:pt x="630" y="390"/>
                  <a:pt x="709" y="390"/>
                </a:cubicBezTo>
                <a:close/>
                <a:moveTo>
                  <a:pt x="322" y="1371"/>
                </a:moveTo>
                <a:cubicBezTo>
                  <a:pt x="297" y="1417"/>
                  <a:pt x="248" y="1446"/>
                  <a:pt x="195" y="1446"/>
                </a:cubicBezTo>
                <a:cubicBezTo>
                  <a:pt x="184" y="1446"/>
                  <a:pt x="184" y="1446"/>
                  <a:pt x="184" y="1446"/>
                </a:cubicBezTo>
                <a:cubicBezTo>
                  <a:pt x="285" y="1254"/>
                  <a:pt x="285" y="1254"/>
                  <a:pt x="285" y="1254"/>
                </a:cubicBezTo>
                <a:cubicBezTo>
                  <a:pt x="382" y="1254"/>
                  <a:pt x="382" y="1254"/>
                  <a:pt x="382" y="1254"/>
                </a:cubicBezTo>
                <a:lnTo>
                  <a:pt x="322" y="1371"/>
                </a:lnTo>
                <a:close/>
                <a:moveTo>
                  <a:pt x="432" y="1158"/>
                </a:moveTo>
                <a:cubicBezTo>
                  <a:pt x="335" y="1158"/>
                  <a:pt x="335" y="1158"/>
                  <a:pt x="335" y="1158"/>
                </a:cubicBezTo>
                <a:cubicBezTo>
                  <a:pt x="562" y="723"/>
                  <a:pt x="562" y="723"/>
                  <a:pt x="562" y="723"/>
                </a:cubicBezTo>
                <a:cubicBezTo>
                  <a:pt x="584" y="741"/>
                  <a:pt x="609" y="754"/>
                  <a:pt x="636" y="763"/>
                </a:cubicBezTo>
                <a:lnTo>
                  <a:pt x="432" y="1158"/>
                </a:lnTo>
                <a:close/>
                <a:moveTo>
                  <a:pt x="757" y="1158"/>
                </a:moveTo>
                <a:cubicBezTo>
                  <a:pt x="757" y="1110"/>
                  <a:pt x="757" y="1110"/>
                  <a:pt x="757" y="1110"/>
                </a:cubicBezTo>
                <a:cubicBezTo>
                  <a:pt x="757" y="1084"/>
                  <a:pt x="736" y="1062"/>
                  <a:pt x="709" y="1062"/>
                </a:cubicBezTo>
                <a:cubicBezTo>
                  <a:pt x="683" y="1062"/>
                  <a:pt x="661" y="1084"/>
                  <a:pt x="661" y="1110"/>
                </a:cubicBezTo>
                <a:cubicBezTo>
                  <a:pt x="661" y="1158"/>
                  <a:pt x="661" y="1158"/>
                  <a:pt x="661" y="1158"/>
                </a:cubicBezTo>
                <a:cubicBezTo>
                  <a:pt x="540" y="1158"/>
                  <a:pt x="540" y="1158"/>
                  <a:pt x="540" y="1158"/>
                </a:cubicBezTo>
                <a:cubicBezTo>
                  <a:pt x="709" y="830"/>
                  <a:pt x="709" y="830"/>
                  <a:pt x="709" y="830"/>
                </a:cubicBezTo>
                <a:cubicBezTo>
                  <a:pt x="879" y="1158"/>
                  <a:pt x="879" y="1158"/>
                  <a:pt x="879" y="1158"/>
                </a:cubicBezTo>
                <a:lnTo>
                  <a:pt x="757" y="1158"/>
                </a:lnTo>
                <a:close/>
                <a:moveTo>
                  <a:pt x="987" y="1158"/>
                </a:moveTo>
                <a:cubicBezTo>
                  <a:pt x="783" y="763"/>
                  <a:pt x="783" y="763"/>
                  <a:pt x="783" y="763"/>
                </a:cubicBezTo>
                <a:cubicBezTo>
                  <a:pt x="810" y="754"/>
                  <a:pt x="835" y="740"/>
                  <a:pt x="857" y="723"/>
                </a:cubicBezTo>
                <a:cubicBezTo>
                  <a:pt x="928" y="859"/>
                  <a:pt x="1010" y="1015"/>
                  <a:pt x="1085" y="1158"/>
                </a:cubicBezTo>
                <a:lnTo>
                  <a:pt x="987" y="1158"/>
                </a:lnTo>
                <a:close/>
                <a:moveTo>
                  <a:pt x="1224" y="1446"/>
                </a:moveTo>
                <a:cubicBezTo>
                  <a:pt x="1171" y="1446"/>
                  <a:pt x="1122" y="1417"/>
                  <a:pt x="1097" y="1371"/>
                </a:cubicBezTo>
                <a:cubicBezTo>
                  <a:pt x="1037" y="1254"/>
                  <a:pt x="1037" y="1254"/>
                  <a:pt x="1037" y="1254"/>
                </a:cubicBezTo>
                <a:cubicBezTo>
                  <a:pt x="1135" y="1254"/>
                  <a:pt x="1135" y="1254"/>
                  <a:pt x="1135" y="1254"/>
                </a:cubicBezTo>
                <a:cubicBezTo>
                  <a:pt x="1172" y="1326"/>
                  <a:pt x="1206" y="1391"/>
                  <a:pt x="1235" y="1446"/>
                </a:cubicBezTo>
                <a:lnTo>
                  <a:pt x="1224" y="1446"/>
                </a:lnTo>
                <a:close/>
                <a:moveTo>
                  <a:pt x="662" y="534"/>
                </a:moveTo>
                <a:cubicBezTo>
                  <a:pt x="662" y="508"/>
                  <a:pt x="683" y="486"/>
                  <a:pt x="710" y="486"/>
                </a:cubicBezTo>
                <a:cubicBezTo>
                  <a:pt x="736" y="486"/>
                  <a:pt x="758" y="508"/>
                  <a:pt x="758" y="534"/>
                </a:cubicBezTo>
                <a:cubicBezTo>
                  <a:pt x="758" y="561"/>
                  <a:pt x="736" y="582"/>
                  <a:pt x="710" y="582"/>
                </a:cubicBezTo>
                <a:cubicBezTo>
                  <a:pt x="683" y="582"/>
                  <a:pt x="662" y="561"/>
                  <a:pt x="662" y="53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2" name="Freeform 37"/>
          <p:cNvSpPr>
            <a:spLocks noEditPoints="1"/>
          </p:cNvSpPr>
          <p:nvPr/>
        </p:nvSpPr>
        <p:spPr bwMode="auto">
          <a:xfrm>
            <a:off x="10340888" y="4560277"/>
            <a:ext cx="392681" cy="373311"/>
          </a:xfrm>
          <a:custGeom>
            <a:avLst/>
            <a:gdLst>
              <a:gd name="T0" fmla="*/ 1638 w 1638"/>
              <a:gd name="T1" fmla="*/ 602 h 1558"/>
              <a:gd name="T2" fmla="*/ 1568 w 1638"/>
              <a:gd name="T3" fmla="*/ 432 h 1558"/>
              <a:gd name="T4" fmla="*/ 1226 w 1638"/>
              <a:gd name="T5" fmla="*/ 93 h 1558"/>
              <a:gd name="T6" fmla="*/ 887 w 1638"/>
              <a:gd name="T7" fmla="*/ 93 h 1558"/>
              <a:gd name="T8" fmla="*/ 70 w 1638"/>
              <a:gd name="T9" fmla="*/ 907 h 1558"/>
              <a:gd name="T10" fmla="*/ 0 w 1638"/>
              <a:gd name="T11" fmla="*/ 1077 h 1558"/>
              <a:gd name="T12" fmla="*/ 70 w 1638"/>
              <a:gd name="T13" fmla="*/ 1246 h 1558"/>
              <a:gd name="T14" fmla="*/ 289 w 1638"/>
              <a:gd name="T15" fmla="*/ 1462 h 1558"/>
              <a:gd name="T16" fmla="*/ 49 w 1638"/>
              <a:gd name="T17" fmla="*/ 1462 h 1558"/>
              <a:gd name="T18" fmla="*/ 1 w 1638"/>
              <a:gd name="T19" fmla="*/ 1510 h 1558"/>
              <a:gd name="T20" fmla="*/ 49 w 1638"/>
              <a:gd name="T21" fmla="*/ 1558 h 1558"/>
              <a:gd name="T22" fmla="*/ 1589 w 1638"/>
              <a:gd name="T23" fmla="*/ 1558 h 1558"/>
              <a:gd name="T24" fmla="*/ 1637 w 1638"/>
              <a:gd name="T25" fmla="*/ 1510 h 1558"/>
              <a:gd name="T26" fmla="*/ 1589 w 1638"/>
              <a:gd name="T27" fmla="*/ 1462 h 1558"/>
              <a:gd name="T28" fmla="*/ 874 w 1638"/>
              <a:gd name="T29" fmla="*/ 1462 h 1558"/>
              <a:gd name="T30" fmla="*/ 1568 w 1638"/>
              <a:gd name="T31" fmla="*/ 771 h 1558"/>
              <a:gd name="T32" fmla="*/ 1638 w 1638"/>
              <a:gd name="T33" fmla="*/ 602 h 1558"/>
              <a:gd name="T34" fmla="*/ 738 w 1638"/>
              <a:gd name="T35" fmla="*/ 1462 h 1558"/>
              <a:gd name="T36" fmla="*/ 425 w 1638"/>
              <a:gd name="T37" fmla="*/ 1462 h 1558"/>
              <a:gd name="T38" fmla="*/ 425 w 1638"/>
              <a:gd name="T39" fmla="*/ 1462 h 1558"/>
              <a:gd name="T40" fmla="*/ 138 w 1638"/>
              <a:gd name="T41" fmla="*/ 1178 h 1558"/>
              <a:gd name="T42" fmla="*/ 138 w 1638"/>
              <a:gd name="T43" fmla="*/ 975 h 1558"/>
              <a:gd name="T44" fmla="*/ 473 w 1638"/>
              <a:gd name="T45" fmla="*/ 641 h 1558"/>
              <a:gd name="T46" fmla="*/ 1017 w 1638"/>
              <a:gd name="T47" fmla="*/ 1185 h 1558"/>
              <a:gd name="T48" fmla="*/ 738 w 1638"/>
              <a:gd name="T49" fmla="*/ 1462 h 1558"/>
              <a:gd name="T50" fmla="*/ 1500 w 1638"/>
              <a:gd name="T51" fmla="*/ 704 h 1558"/>
              <a:gd name="T52" fmla="*/ 1085 w 1638"/>
              <a:gd name="T53" fmla="*/ 1117 h 1558"/>
              <a:gd name="T54" fmla="*/ 541 w 1638"/>
              <a:gd name="T55" fmla="*/ 573 h 1558"/>
              <a:gd name="T56" fmla="*/ 955 w 1638"/>
              <a:gd name="T57" fmla="*/ 161 h 1558"/>
              <a:gd name="T58" fmla="*/ 1158 w 1638"/>
              <a:gd name="T59" fmla="*/ 161 h 1558"/>
              <a:gd name="T60" fmla="*/ 1500 w 1638"/>
              <a:gd name="T61" fmla="*/ 500 h 1558"/>
              <a:gd name="T62" fmla="*/ 1542 w 1638"/>
              <a:gd name="T63" fmla="*/ 602 h 1558"/>
              <a:gd name="T64" fmla="*/ 1500 w 1638"/>
              <a:gd name="T65" fmla="*/ 704 h 1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38" h="1558">
                <a:moveTo>
                  <a:pt x="1638" y="602"/>
                </a:moveTo>
                <a:cubicBezTo>
                  <a:pt x="1638" y="538"/>
                  <a:pt x="1613" y="478"/>
                  <a:pt x="1568" y="432"/>
                </a:cubicBezTo>
                <a:cubicBezTo>
                  <a:pt x="1226" y="93"/>
                  <a:pt x="1226" y="93"/>
                  <a:pt x="1226" y="93"/>
                </a:cubicBezTo>
                <a:cubicBezTo>
                  <a:pt x="1132" y="0"/>
                  <a:pt x="980" y="0"/>
                  <a:pt x="887" y="93"/>
                </a:cubicBezTo>
                <a:cubicBezTo>
                  <a:pt x="70" y="907"/>
                  <a:pt x="70" y="907"/>
                  <a:pt x="70" y="907"/>
                </a:cubicBezTo>
                <a:cubicBezTo>
                  <a:pt x="25" y="952"/>
                  <a:pt x="0" y="1012"/>
                  <a:pt x="0" y="1077"/>
                </a:cubicBezTo>
                <a:cubicBezTo>
                  <a:pt x="0" y="1141"/>
                  <a:pt x="25" y="1201"/>
                  <a:pt x="70" y="1246"/>
                </a:cubicBezTo>
                <a:cubicBezTo>
                  <a:pt x="289" y="1462"/>
                  <a:pt x="289" y="1462"/>
                  <a:pt x="289" y="1462"/>
                </a:cubicBezTo>
                <a:cubicBezTo>
                  <a:pt x="49" y="1462"/>
                  <a:pt x="49" y="1462"/>
                  <a:pt x="49" y="1462"/>
                </a:cubicBezTo>
                <a:cubicBezTo>
                  <a:pt x="22" y="1462"/>
                  <a:pt x="1" y="1484"/>
                  <a:pt x="1" y="1510"/>
                </a:cubicBezTo>
                <a:cubicBezTo>
                  <a:pt x="1" y="1537"/>
                  <a:pt x="22" y="1558"/>
                  <a:pt x="49" y="1558"/>
                </a:cubicBezTo>
                <a:cubicBezTo>
                  <a:pt x="1589" y="1558"/>
                  <a:pt x="1589" y="1558"/>
                  <a:pt x="1589" y="1558"/>
                </a:cubicBezTo>
                <a:cubicBezTo>
                  <a:pt x="1616" y="1558"/>
                  <a:pt x="1637" y="1537"/>
                  <a:pt x="1637" y="1510"/>
                </a:cubicBezTo>
                <a:cubicBezTo>
                  <a:pt x="1637" y="1484"/>
                  <a:pt x="1616" y="1462"/>
                  <a:pt x="1589" y="1462"/>
                </a:cubicBezTo>
                <a:cubicBezTo>
                  <a:pt x="874" y="1462"/>
                  <a:pt x="874" y="1462"/>
                  <a:pt x="874" y="1462"/>
                </a:cubicBezTo>
                <a:cubicBezTo>
                  <a:pt x="1568" y="771"/>
                  <a:pt x="1568" y="771"/>
                  <a:pt x="1568" y="771"/>
                </a:cubicBezTo>
                <a:cubicBezTo>
                  <a:pt x="1613" y="726"/>
                  <a:pt x="1638" y="666"/>
                  <a:pt x="1638" y="602"/>
                </a:cubicBezTo>
                <a:close/>
                <a:moveTo>
                  <a:pt x="738" y="1462"/>
                </a:moveTo>
                <a:cubicBezTo>
                  <a:pt x="425" y="1462"/>
                  <a:pt x="425" y="1462"/>
                  <a:pt x="425" y="1462"/>
                </a:cubicBezTo>
                <a:cubicBezTo>
                  <a:pt x="425" y="1462"/>
                  <a:pt x="425" y="1462"/>
                  <a:pt x="425" y="1462"/>
                </a:cubicBezTo>
                <a:cubicBezTo>
                  <a:pt x="138" y="1178"/>
                  <a:pt x="138" y="1178"/>
                  <a:pt x="138" y="1178"/>
                </a:cubicBezTo>
                <a:cubicBezTo>
                  <a:pt x="82" y="1122"/>
                  <a:pt x="82" y="1031"/>
                  <a:pt x="138" y="975"/>
                </a:cubicBezTo>
                <a:cubicBezTo>
                  <a:pt x="473" y="641"/>
                  <a:pt x="473" y="641"/>
                  <a:pt x="473" y="641"/>
                </a:cubicBezTo>
                <a:cubicBezTo>
                  <a:pt x="1017" y="1185"/>
                  <a:pt x="1017" y="1185"/>
                  <a:pt x="1017" y="1185"/>
                </a:cubicBezTo>
                <a:lnTo>
                  <a:pt x="738" y="1462"/>
                </a:lnTo>
                <a:close/>
                <a:moveTo>
                  <a:pt x="1500" y="704"/>
                </a:moveTo>
                <a:cubicBezTo>
                  <a:pt x="1085" y="1117"/>
                  <a:pt x="1085" y="1117"/>
                  <a:pt x="1085" y="1117"/>
                </a:cubicBezTo>
                <a:cubicBezTo>
                  <a:pt x="541" y="573"/>
                  <a:pt x="541" y="573"/>
                  <a:pt x="541" y="573"/>
                </a:cubicBezTo>
                <a:cubicBezTo>
                  <a:pt x="955" y="161"/>
                  <a:pt x="955" y="161"/>
                  <a:pt x="955" y="161"/>
                </a:cubicBezTo>
                <a:cubicBezTo>
                  <a:pt x="1011" y="105"/>
                  <a:pt x="1102" y="105"/>
                  <a:pt x="1158" y="161"/>
                </a:cubicBezTo>
                <a:cubicBezTo>
                  <a:pt x="1500" y="500"/>
                  <a:pt x="1500" y="500"/>
                  <a:pt x="1500" y="500"/>
                </a:cubicBezTo>
                <a:cubicBezTo>
                  <a:pt x="1527" y="527"/>
                  <a:pt x="1542" y="563"/>
                  <a:pt x="1542" y="602"/>
                </a:cubicBezTo>
                <a:cubicBezTo>
                  <a:pt x="1542" y="640"/>
                  <a:pt x="1527" y="676"/>
                  <a:pt x="1500" y="70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3" name="Freeform 11"/>
          <p:cNvSpPr>
            <a:spLocks noEditPoints="1"/>
          </p:cNvSpPr>
          <p:nvPr/>
        </p:nvSpPr>
        <p:spPr bwMode="auto">
          <a:xfrm>
            <a:off x="11071827" y="1860085"/>
            <a:ext cx="393268" cy="392681"/>
          </a:xfrm>
          <a:custGeom>
            <a:avLst/>
            <a:gdLst>
              <a:gd name="T0" fmla="*/ 1194 w 1641"/>
              <a:gd name="T1" fmla="*/ 630 h 1639"/>
              <a:gd name="T2" fmla="*/ 1109 w 1641"/>
              <a:gd name="T3" fmla="*/ 158 h 1639"/>
              <a:gd name="T4" fmla="*/ 958 w 1641"/>
              <a:gd name="T5" fmla="*/ 27 h 1639"/>
              <a:gd name="T6" fmla="*/ 857 w 1641"/>
              <a:gd name="T7" fmla="*/ 583 h 1639"/>
              <a:gd name="T8" fmla="*/ 724 w 1641"/>
              <a:gd name="T9" fmla="*/ 336 h 1639"/>
              <a:gd name="T10" fmla="*/ 656 w 1641"/>
              <a:gd name="T11" fmla="*/ 21 h 1639"/>
              <a:gd name="T12" fmla="*/ 527 w 1641"/>
              <a:gd name="T13" fmla="*/ 100 h 1639"/>
              <a:gd name="T14" fmla="*/ 473 w 1641"/>
              <a:gd name="T15" fmla="*/ 432 h 1639"/>
              <a:gd name="T16" fmla="*/ 377 w 1641"/>
              <a:gd name="T17" fmla="*/ 308 h 1639"/>
              <a:gd name="T18" fmla="*/ 233 w 1641"/>
              <a:gd name="T19" fmla="*/ 0 h 1639"/>
              <a:gd name="T20" fmla="*/ 89 w 1641"/>
              <a:gd name="T21" fmla="*/ 308 h 1639"/>
              <a:gd name="T22" fmla="*/ 4 w 1641"/>
              <a:gd name="T23" fmla="*/ 741 h 1639"/>
              <a:gd name="T24" fmla="*/ 923 w 1641"/>
              <a:gd name="T25" fmla="*/ 1639 h 1639"/>
              <a:gd name="T26" fmla="*/ 1440 w 1641"/>
              <a:gd name="T27" fmla="*/ 1326 h 1639"/>
              <a:gd name="T28" fmla="*/ 1305 w 1641"/>
              <a:gd name="T29" fmla="*/ 679 h 1639"/>
              <a:gd name="T30" fmla="*/ 1024 w 1641"/>
              <a:gd name="T31" fmla="*/ 201 h 1639"/>
              <a:gd name="T32" fmla="*/ 978 w 1641"/>
              <a:gd name="T33" fmla="*/ 201 h 1639"/>
              <a:gd name="T34" fmla="*/ 1049 w 1641"/>
              <a:gd name="T35" fmla="*/ 583 h 1639"/>
              <a:gd name="T36" fmla="*/ 617 w 1641"/>
              <a:gd name="T37" fmla="*/ 137 h 1639"/>
              <a:gd name="T38" fmla="*/ 569 w 1641"/>
              <a:gd name="T39" fmla="*/ 240 h 1639"/>
              <a:gd name="T40" fmla="*/ 617 w 1641"/>
              <a:gd name="T41" fmla="*/ 384 h 1639"/>
              <a:gd name="T42" fmla="*/ 569 w 1641"/>
              <a:gd name="T43" fmla="*/ 583 h 1639"/>
              <a:gd name="T44" fmla="*/ 233 w 1641"/>
              <a:gd name="T45" fmla="*/ 155 h 1639"/>
              <a:gd name="T46" fmla="*/ 186 w 1641"/>
              <a:gd name="T47" fmla="*/ 288 h 1639"/>
              <a:gd name="T48" fmla="*/ 281 w 1641"/>
              <a:gd name="T49" fmla="*/ 384 h 1639"/>
              <a:gd name="T50" fmla="*/ 185 w 1641"/>
              <a:gd name="T51" fmla="*/ 384 h 1639"/>
              <a:gd name="T52" fmla="*/ 1067 w 1641"/>
              <a:gd name="T53" fmla="*/ 1405 h 1639"/>
              <a:gd name="T54" fmla="*/ 923 w 1641"/>
              <a:gd name="T55" fmla="*/ 1543 h 1639"/>
              <a:gd name="T56" fmla="*/ 113 w 1641"/>
              <a:gd name="T57" fmla="*/ 871 h 1639"/>
              <a:gd name="T58" fmla="*/ 1135 w 1641"/>
              <a:gd name="T59" fmla="*/ 731 h 1639"/>
              <a:gd name="T60" fmla="*/ 99 w 1641"/>
              <a:gd name="T61" fmla="*/ 731 h 1639"/>
              <a:gd name="T62" fmla="*/ 1087 w 1641"/>
              <a:gd name="T63" fmla="*/ 679 h 1639"/>
              <a:gd name="T64" fmla="*/ 1208 w 1641"/>
              <a:gd name="T65" fmla="*/ 967 h 1639"/>
              <a:gd name="T66" fmla="*/ 1353 w 1641"/>
              <a:gd name="T67" fmla="*/ 1019 h 1639"/>
              <a:gd name="T68" fmla="*/ 1208 w 1641"/>
              <a:gd name="T69" fmla="*/ 967 h 1639"/>
              <a:gd name="T70" fmla="*/ 1171 w 1641"/>
              <a:gd name="T71" fmla="*/ 1335 h 1639"/>
              <a:gd name="T72" fmla="*/ 1363 w 1641"/>
              <a:gd name="T73" fmla="*/ 1151 h 1639"/>
              <a:gd name="T74" fmla="*/ 1305 w 1641"/>
              <a:gd name="T75" fmla="*/ 871 h 1639"/>
              <a:gd name="T76" fmla="*/ 1221 w 1641"/>
              <a:gd name="T77" fmla="*/ 827 h 1639"/>
              <a:gd name="T78" fmla="*/ 1545 w 1641"/>
              <a:gd name="T79" fmla="*/ 1015 h 1639"/>
              <a:gd name="T80" fmla="*/ 267 w 1641"/>
              <a:gd name="T81" fmla="*/ 967 h 1639"/>
              <a:gd name="T82" fmla="*/ 315 w 1641"/>
              <a:gd name="T83" fmla="*/ 1446 h 1639"/>
              <a:gd name="T84" fmla="*/ 224 w 1641"/>
              <a:gd name="T85" fmla="*/ 1019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41" h="1639">
                <a:moveTo>
                  <a:pt x="1305" y="679"/>
                </a:moveTo>
                <a:cubicBezTo>
                  <a:pt x="1222" y="679"/>
                  <a:pt x="1222" y="679"/>
                  <a:pt x="1222" y="679"/>
                </a:cubicBezTo>
                <a:cubicBezTo>
                  <a:pt x="1216" y="661"/>
                  <a:pt x="1206" y="644"/>
                  <a:pt x="1194" y="630"/>
                </a:cubicBezTo>
                <a:cubicBezTo>
                  <a:pt x="1180" y="615"/>
                  <a:pt x="1163" y="603"/>
                  <a:pt x="1145" y="595"/>
                </a:cubicBezTo>
                <a:cubicBezTo>
                  <a:pt x="1145" y="308"/>
                  <a:pt x="1145" y="308"/>
                  <a:pt x="1145" y="308"/>
                </a:cubicBezTo>
                <a:cubicBezTo>
                  <a:pt x="1145" y="256"/>
                  <a:pt x="1133" y="204"/>
                  <a:pt x="1109" y="158"/>
                </a:cubicBezTo>
                <a:cubicBezTo>
                  <a:pt x="1044" y="27"/>
                  <a:pt x="1044" y="27"/>
                  <a:pt x="1044" y="27"/>
                </a:cubicBezTo>
                <a:cubicBezTo>
                  <a:pt x="1036" y="10"/>
                  <a:pt x="1019" y="0"/>
                  <a:pt x="1001" y="0"/>
                </a:cubicBezTo>
                <a:cubicBezTo>
                  <a:pt x="983" y="0"/>
                  <a:pt x="966" y="10"/>
                  <a:pt x="958" y="27"/>
                </a:cubicBezTo>
                <a:cubicBezTo>
                  <a:pt x="892" y="158"/>
                  <a:pt x="892" y="158"/>
                  <a:pt x="892" y="158"/>
                </a:cubicBezTo>
                <a:cubicBezTo>
                  <a:pt x="869" y="204"/>
                  <a:pt x="857" y="256"/>
                  <a:pt x="857" y="308"/>
                </a:cubicBezTo>
                <a:cubicBezTo>
                  <a:pt x="857" y="583"/>
                  <a:pt x="857" y="583"/>
                  <a:pt x="857" y="583"/>
                </a:cubicBezTo>
                <a:cubicBezTo>
                  <a:pt x="761" y="583"/>
                  <a:pt x="761" y="583"/>
                  <a:pt x="761" y="583"/>
                </a:cubicBezTo>
                <a:cubicBezTo>
                  <a:pt x="761" y="432"/>
                  <a:pt x="761" y="432"/>
                  <a:pt x="761" y="432"/>
                </a:cubicBezTo>
                <a:cubicBezTo>
                  <a:pt x="761" y="395"/>
                  <a:pt x="747" y="362"/>
                  <a:pt x="724" y="336"/>
                </a:cubicBezTo>
                <a:cubicBezTo>
                  <a:pt x="747" y="311"/>
                  <a:pt x="761" y="277"/>
                  <a:pt x="761" y="240"/>
                </a:cubicBezTo>
                <a:cubicBezTo>
                  <a:pt x="761" y="220"/>
                  <a:pt x="755" y="184"/>
                  <a:pt x="706" y="100"/>
                </a:cubicBezTo>
                <a:cubicBezTo>
                  <a:pt x="682" y="58"/>
                  <a:pt x="657" y="22"/>
                  <a:pt x="656" y="21"/>
                </a:cubicBezTo>
                <a:cubicBezTo>
                  <a:pt x="647" y="8"/>
                  <a:pt x="633" y="0"/>
                  <a:pt x="617" y="0"/>
                </a:cubicBezTo>
                <a:cubicBezTo>
                  <a:pt x="601" y="0"/>
                  <a:pt x="586" y="8"/>
                  <a:pt x="577" y="21"/>
                </a:cubicBezTo>
                <a:cubicBezTo>
                  <a:pt x="576" y="22"/>
                  <a:pt x="552" y="58"/>
                  <a:pt x="527" y="100"/>
                </a:cubicBezTo>
                <a:cubicBezTo>
                  <a:pt x="479" y="184"/>
                  <a:pt x="473" y="220"/>
                  <a:pt x="473" y="240"/>
                </a:cubicBezTo>
                <a:cubicBezTo>
                  <a:pt x="473" y="277"/>
                  <a:pt x="487" y="311"/>
                  <a:pt x="510" y="336"/>
                </a:cubicBezTo>
                <a:cubicBezTo>
                  <a:pt x="487" y="362"/>
                  <a:pt x="473" y="395"/>
                  <a:pt x="473" y="432"/>
                </a:cubicBezTo>
                <a:cubicBezTo>
                  <a:pt x="473" y="583"/>
                  <a:pt x="473" y="583"/>
                  <a:pt x="473" y="583"/>
                </a:cubicBezTo>
                <a:cubicBezTo>
                  <a:pt x="377" y="583"/>
                  <a:pt x="377" y="583"/>
                  <a:pt x="377" y="583"/>
                </a:cubicBezTo>
                <a:cubicBezTo>
                  <a:pt x="377" y="308"/>
                  <a:pt x="377" y="308"/>
                  <a:pt x="377" y="308"/>
                </a:cubicBezTo>
                <a:cubicBezTo>
                  <a:pt x="377" y="256"/>
                  <a:pt x="365" y="204"/>
                  <a:pt x="341" y="158"/>
                </a:cubicBezTo>
                <a:cubicBezTo>
                  <a:pt x="276" y="27"/>
                  <a:pt x="276" y="27"/>
                  <a:pt x="276" y="27"/>
                </a:cubicBezTo>
                <a:cubicBezTo>
                  <a:pt x="268" y="10"/>
                  <a:pt x="251" y="0"/>
                  <a:pt x="233" y="0"/>
                </a:cubicBezTo>
                <a:cubicBezTo>
                  <a:pt x="215" y="0"/>
                  <a:pt x="198" y="10"/>
                  <a:pt x="190" y="27"/>
                </a:cubicBezTo>
                <a:cubicBezTo>
                  <a:pt x="124" y="158"/>
                  <a:pt x="124" y="158"/>
                  <a:pt x="124" y="158"/>
                </a:cubicBezTo>
                <a:cubicBezTo>
                  <a:pt x="101" y="204"/>
                  <a:pt x="89" y="256"/>
                  <a:pt x="89" y="308"/>
                </a:cubicBezTo>
                <a:cubicBezTo>
                  <a:pt x="89" y="595"/>
                  <a:pt x="89" y="595"/>
                  <a:pt x="89" y="595"/>
                </a:cubicBezTo>
                <a:cubicBezTo>
                  <a:pt x="71" y="603"/>
                  <a:pt x="54" y="615"/>
                  <a:pt x="40" y="630"/>
                </a:cubicBezTo>
                <a:cubicBezTo>
                  <a:pt x="13" y="660"/>
                  <a:pt x="0" y="700"/>
                  <a:pt x="4" y="741"/>
                </a:cubicBezTo>
                <a:cubicBezTo>
                  <a:pt x="72" y="1422"/>
                  <a:pt x="72" y="1422"/>
                  <a:pt x="72" y="1422"/>
                </a:cubicBezTo>
                <a:cubicBezTo>
                  <a:pt x="84" y="1546"/>
                  <a:pt x="187" y="1639"/>
                  <a:pt x="311" y="1639"/>
                </a:cubicBezTo>
                <a:cubicBezTo>
                  <a:pt x="923" y="1639"/>
                  <a:pt x="923" y="1639"/>
                  <a:pt x="923" y="1639"/>
                </a:cubicBezTo>
                <a:cubicBezTo>
                  <a:pt x="1040" y="1639"/>
                  <a:pt x="1137" y="1556"/>
                  <a:pt x="1159" y="1444"/>
                </a:cubicBezTo>
                <a:cubicBezTo>
                  <a:pt x="1440" y="1327"/>
                  <a:pt x="1440" y="1327"/>
                  <a:pt x="1440" y="1327"/>
                </a:cubicBezTo>
                <a:cubicBezTo>
                  <a:pt x="1440" y="1326"/>
                  <a:pt x="1440" y="1326"/>
                  <a:pt x="1440" y="1326"/>
                </a:cubicBezTo>
                <a:cubicBezTo>
                  <a:pt x="1562" y="1273"/>
                  <a:pt x="1641" y="1152"/>
                  <a:pt x="1641" y="1019"/>
                </a:cubicBezTo>
                <a:cubicBezTo>
                  <a:pt x="1641" y="1015"/>
                  <a:pt x="1641" y="1015"/>
                  <a:pt x="1641" y="1015"/>
                </a:cubicBezTo>
                <a:cubicBezTo>
                  <a:pt x="1641" y="829"/>
                  <a:pt x="1490" y="679"/>
                  <a:pt x="1305" y="679"/>
                </a:cubicBezTo>
                <a:close/>
                <a:moveTo>
                  <a:pt x="978" y="201"/>
                </a:moveTo>
                <a:cubicBezTo>
                  <a:pt x="1001" y="155"/>
                  <a:pt x="1001" y="155"/>
                  <a:pt x="1001" y="155"/>
                </a:cubicBezTo>
                <a:cubicBezTo>
                  <a:pt x="1024" y="201"/>
                  <a:pt x="1024" y="201"/>
                  <a:pt x="1024" y="201"/>
                </a:cubicBezTo>
                <a:cubicBezTo>
                  <a:pt x="1037" y="228"/>
                  <a:pt x="1045" y="258"/>
                  <a:pt x="1048" y="288"/>
                </a:cubicBezTo>
                <a:cubicBezTo>
                  <a:pt x="954" y="288"/>
                  <a:pt x="954" y="288"/>
                  <a:pt x="954" y="288"/>
                </a:cubicBezTo>
                <a:cubicBezTo>
                  <a:pt x="956" y="258"/>
                  <a:pt x="965" y="228"/>
                  <a:pt x="978" y="201"/>
                </a:cubicBezTo>
                <a:close/>
                <a:moveTo>
                  <a:pt x="953" y="384"/>
                </a:moveTo>
                <a:cubicBezTo>
                  <a:pt x="1049" y="384"/>
                  <a:pt x="1049" y="384"/>
                  <a:pt x="1049" y="384"/>
                </a:cubicBezTo>
                <a:cubicBezTo>
                  <a:pt x="1049" y="583"/>
                  <a:pt x="1049" y="583"/>
                  <a:pt x="1049" y="583"/>
                </a:cubicBezTo>
                <a:cubicBezTo>
                  <a:pt x="953" y="583"/>
                  <a:pt x="953" y="583"/>
                  <a:pt x="953" y="583"/>
                </a:cubicBezTo>
                <a:lnTo>
                  <a:pt x="953" y="384"/>
                </a:lnTo>
                <a:close/>
                <a:moveTo>
                  <a:pt x="617" y="137"/>
                </a:moveTo>
                <a:cubicBezTo>
                  <a:pt x="645" y="184"/>
                  <a:pt x="664" y="225"/>
                  <a:pt x="665" y="240"/>
                </a:cubicBezTo>
                <a:cubicBezTo>
                  <a:pt x="665" y="267"/>
                  <a:pt x="643" y="288"/>
                  <a:pt x="617" y="288"/>
                </a:cubicBezTo>
                <a:cubicBezTo>
                  <a:pt x="590" y="288"/>
                  <a:pt x="569" y="267"/>
                  <a:pt x="569" y="240"/>
                </a:cubicBezTo>
                <a:cubicBezTo>
                  <a:pt x="569" y="226"/>
                  <a:pt x="589" y="184"/>
                  <a:pt x="617" y="137"/>
                </a:cubicBezTo>
                <a:close/>
                <a:moveTo>
                  <a:pt x="569" y="432"/>
                </a:moveTo>
                <a:cubicBezTo>
                  <a:pt x="569" y="406"/>
                  <a:pt x="590" y="384"/>
                  <a:pt x="617" y="384"/>
                </a:cubicBezTo>
                <a:cubicBezTo>
                  <a:pt x="643" y="384"/>
                  <a:pt x="665" y="406"/>
                  <a:pt x="665" y="432"/>
                </a:cubicBezTo>
                <a:cubicBezTo>
                  <a:pt x="665" y="583"/>
                  <a:pt x="665" y="583"/>
                  <a:pt x="665" y="583"/>
                </a:cubicBezTo>
                <a:cubicBezTo>
                  <a:pt x="569" y="583"/>
                  <a:pt x="569" y="583"/>
                  <a:pt x="569" y="583"/>
                </a:cubicBezTo>
                <a:lnTo>
                  <a:pt x="569" y="432"/>
                </a:lnTo>
                <a:close/>
                <a:moveTo>
                  <a:pt x="210" y="201"/>
                </a:moveTo>
                <a:cubicBezTo>
                  <a:pt x="233" y="155"/>
                  <a:pt x="233" y="155"/>
                  <a:pt x="233" y="155"/>
                </a:cubicBezTo>
                <a:cubicBezTo>
                  <a:pt x="256" y="201"/>
                  <a:pt x="256" y="201"/>
                  <a:pt x="256" y="201"/>
                </a:cubicBezTo>
                <a:cubicBezTo>
                  <a:pt x="269" y="228"/>
                  <a:pt x="277" y="258"/>
                  <a:pt x="280" y="288"/>
                </a:cubicBezTo>
                <a:cubicBezTo>
                  <a:pt x="186" y="288"/>
                  <a:pt x="186" y="288"/>
                  <a:pt x="186" y="288"/>
                </a:cubicBezTo>
                <a:cubicBezTo>
                  <a:pt x="188" y="258"/>
                  <a:pt x="197" y="228"/>
                  <a:pt x="210" y="201"/>
                </a:cubicBezTo>
                <a:close/>
                <a:moveTo>
                  <a:pt x="185" y="384"/>
                </a:moveTo>
                <a:cubicBezTo>
                  <a:pt x="281" y="384"/>
                  <a:pt x="281" y="384"/>
                  <a:pt x="281" y="384"/>
                </a:cubicBezTo>
                <a:cubicBezTo>
                  <a:pt x="281" y="583"/>
                  <a:pt x="281" y="583"/>
                  <a:pt x="281" y="583"/>
                </a:cubicBezTo>
                <a:cubicBezTo>
                  <a:pt x="185" y="583"/>
                  <a:pt x="185" y="583"/>
                  <a:pt x="185" y="583"/>
                </a:cubicBezTo>
                <a:lnTo>
                  <a:pt x="185" y="384"/>
                </a:lnTo>
                <a:close/>
                <a:moveTo>
                  <a:pt x="1089" y="1185"/>
                </a:moveTo>
                <a:cubicBezTo>
                  <a:pt x="1089" y="1185"/>
                  <a:pt x="1089" y="1186"/>
                  <a:pt x="1089" y="1186"/>
                </a:cubicBezTo>
                <a:cubicBezTo>
                  <a:pt x="1067" y="1405"/>
                  <a:pt x="1067" y="1405"/>
                  <a:pt x="1067" y="1405"/>
                </a:cubicBezTo>
                <a:cubicBezTo>
                  <a:pt x="1067" y="1405"/>
                  <a:pt x="1067" y="1406"/>
                  <a:pt x="1067" y="1406"/>
                </a:cubicBezTo>
                <a:cubicBezTo>
                  <a:pt x="1066" y="1413"/>
                  <a:pt x="1066" y="1413"/>
                  <a:pt x="1066" y="1413"/>
                </a:cubicBezTo>
                <a:cubicBezTo>
                  <a:pt x="1059" y="1487"/>
                  <a:pt x="997" y="1543"/>
                  <a:pt x="923" y="1543"/>
                </a:cubicBezTo>
                <a:cubicBezTo>
                  <a:pt x="311" y="1543"/>
                  <a:pt x="311" y="1543"/>
                  <a:pt x="311" y="1543"/>
                </a:cubicBezTo>
                <a:cubicBezTo>
                  <a:pt x="236" y="1543"/>
                  <a:pt x="175" y="1487"/>
                  <a:pt x="167" y="1413"/>
                </a:cubicBezTo>
                <a:cubicBezTo>
                  <a:pt x="113" y="871"/>
                  <a:pt x="113" y="871"/>
                  <a:pt x="113" y="871"/>
                </a:cubicBezTo>
                <a:cubicBezTo>
                  <a:pt x="1121" y="871"/>
                  <a:pt x="1121" y="871"/>
                  <a:pt x="1121" y="871"/>
                </a:cubicBezTo>
                <a:lnTo>
                  <a:pt x="1089" y="1185"/>
                </a:lnTo>
                <a:close/>
                <a:moveTo>
                  <a:pt x="1135" y="731"/>
                </a:moveTo>
                <a:cubicBezTo>
                  <a:pt x="1130" y="775"/>
                  <a:pt x="1130" y="775"/>
                  <a:pt x="1130" y="775"/>
                </a:cubicBezTo>
                <a:cubicBezTo>
                  <a:pt x="104" y="775"/>
                  <a:pt x="104" y="775"/>
                  <a:pt x="104" y="775"/>
                </a:cubicBezTo>
                <a:cubicBezTo>
                  <a:pt x="99" y="731"/>
                  <a:pt x="99" y="731"/>
                  <a:pt x="99" y="731"/>
                </a:cubicBezTo>
                <a:cubicBezTo>
                  <a:pt x="98" y="718"/>
                  <a:pt x="102" y="705"/>
                  <a:pt x="111" y="694"/>
                </a:cubicBezTo>
                <a:cubicBezTo>
                  <a:pt x="121" y="684"/>
                  <a:pt x="133" y="679"/>
                  <a:pt x="147" y="679"/>
                </a:cubicBezTo>
                <a:cubicBezTo>
                  <a:pt x="1087" y="679"/>
                  <a:pt x="1087" y="679"/>
                  <a:pt x="1087" y="679"/>
                </a:cubicBezTo>
                <a:cubicBezTo>
                  <a:pt x="1101" y="679"/>
                  <a:pt x="1113" y="684"/>
                  <a:pt x="1122" y="694"/>
                </a:cubicBezTo>
                <a:cubicBezTo>
                  <a:pt x="1132" y="705"/>
                  <a:pt x="1136" y="718"/>
                  <a:pt x="1135" y="731"/>
                </a:cubicBezTo>
                <a:close/>
                <a:moveTo>
                  <a:pt x="1208" y="967"/>
                </a:moveTo>
                <a:cubicBezTo>
                  <a:pt x="1305" y="967"/>
                  <a:pt x="1305" y="967"/>
                  <a:pt x="1305" y="967"/>
                </a:cubicBezTo>
                <a:cubicBezTo>
                  <a:pt x="1331" y="967"/>
                  <a:pt x="1353" y="988"/>
                  <a:pt x="1353" y="1015"/>
                </a:cubicBezTo>
                <a:cubicBezTo>
                  <a:pt x="1353" y="1019"/>
                  <a:pt x="1353" y="1019"/>
                  <a:pt x="1353" y="1019"/>
                </a:cubicBezTo>
                <a:cubicBezTo>
                  <a:pt x="1353" y="1038"/>
                  <a:pt x="1342" y="1055"/>
                  <a:pt x="1325" y="1063"/>
                </a:cubicBezTo>
                <a:cubicBezTo>
                  <a:pt x="1193" y="1116"/>
                  <a:pt x="1193" y="1116"/>
                  <a:pt x="1193" y="1116"/>
                </a:cubicBezTo>
                <a:lnTo>
                  <a:pt x="1208" y="967"/>
                </a:lnTo>
                <a:close/>
                <a:moveTo>
                  <a:pt x="1545" y="1019"/>
                </a:moveTo>
                <a:cubicBezTo>
                  <a:pt x="1545" y="1114"/>
                  <a:pt x="1489" y="1200"/>
                  <a:pt x="1402" y="1238"/>
                </a:cubicBezTo>
                <a:cubicBezTo>
                  <a:pt x="1171" y="1335"/>
                  <a:pt x="1171" y="1335"/>
                  <a:pt x="1171" y="1335"/>
                </a:cubicBezTo>
                <a:cubicBezTo>
                  <a:pt x="1182" y="1224"/>
                  <a:pt x="1182" y="1224"/>
                  <a:pt x="1182" y="1224"/>
                </a:cubicBezTo>
                <a:cubicBezTo>
                  <a:pt x="1362" y="1151"/>
                  <a:pt x="1362" y="1151"/>
                  <a:pt x="1362" y="1151"/>
                </a:cubicBezTo>
                <a:cubicBezTo>
                  <a:pt x="1362" y="1151"/>
                  <a:pt x="1363" y="1151"/>
                  <a:pt x="1363" y="1151"/>
                </a:cubicBezTo>
                <a:cubicBezTo>
                  <a:pt x="1415" y="1128"/>
                  <a:pt x="1449" y="1076"/>
                  <a:pt x="1449" y="1019"/>
                </a:cubicBezTo>
                <a:cubicBezTo>
                  <a:pt x="1449" y="1015"/>
                  <a:pt x="1449" y="1015"/>
                  <a:pt x="1449" y="1015"/>
                </a:cubicBezTo>
                <a:cubicBezTo>
                  <a:pt x="1449" y="935"/>
                  <a:pt x="1384" y="871"/>
                  <a:pt x="1305" y="871"/>
                </a:cubicBezTo>
                <a:cubicBezTo>
                  <a:pt x="1217" y="871"/>
                  <a:pt x="1217" y="871"/>
                  <a:pt x="1217" y="871"/>
                </a:cubicBezTo>
                <a:cubicBezTo>
                  <a:pt x="1221" y="828"/>
                  <a:pt x="1221" y="828"/>
                  <a:pt x="1221" y="828"/>
                </a:cubicBezTo>
                <a:cubicBezTo>
                  <a:pt x="1221" y="827"/>
                  <a:pt x="1221" y="827"/>
                  <a:pt x="1221" y="827"/>
                </a:cubicBezTo>
                <a:cubicBezTo>
                  <a:pt x="1227" y="775"/>
                  <a:pt x="1227" y="775"/>
                  <a:pt x="1227" y="775"/>
                </a:cubicBezTo>
                <a:cubicBezTo>
                  <a:pt x="1305" y="775"/>
                  <a:pt x="1305" y="775"/>
                  <a:pt x="1305" y="775"/>
                </a:cubicBezTo>
                <a:cubicBezTo>
                  <a:pt x="1437" y="775"/>
                  <a:pt x="1545" y="882"/>
                  <a:pt x="1545" y="1015"/>
                </a:cubicBezTo>
                <a:lnTo>
                  <a:pt x="1545" y="1019"/>
                </a:lnTo>
                <a:close/>
                <a:moveTo>
                  <a:pt x="224" y="1019"/>
                </a:moveTo>
                <a:cubicBezTo>
                  <a:pt x="222" y="993"/>
                  <a:pt x="241" y="969"/>
                  <a:pt x="267" y="967"/>
                </a:cubicBezTo>
                <a:cubicBezTo>
                  <a:pt x="294" y="964"/>
                  <a:pt x="317" y="983"/>
                  <a:pt x="320" y="1010"/>
                </a:cubicBezTo>
                <a:cubicBezTo>
                  <a:pt x="358" y="1394"/>
                  <a:pt x="358" y="1394"/>
                  <a:pt x="358" y="1394"/>
                </a:cubicBezTo>
                <a:cubicBezTo>
                  <a:pt x="361" y="1420"/>
                  <a:pt x="342" y="1444"/>
                  <a:pt x="315" y="1446"/>
                </a:cubicBezTo>
                <a:cubicBezTo>
                  <a:pt x="314" y="1446"/>
                  <a:pt x="312" y="1447"/>
                  <a:pt x="311" y="1447"/>
                </a:cubicBezTo>
                <a:cubicBezTo>
                  <a:pt x="286" y="1447"/>
                  <a:pt x="265" y="1428"/>
                  <a:pt x="263" y="1403"/>
                </a:cubicBezTo>
                <a:lnTo>
                  <a:pt x="224" y="1019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4" name="Freeform 18"/>
          <p:cNvSpPr>
            <a:spLocks noEditPoints="1"/>
          </p:cNvSpPr>
          <p:nvPr/>
        </p:nvSpPr>
        <p:spPr bwMode="auto">
          <a:xfrm>
            <a:off x="11095891" y="2500985"/>
            <a:ext cx="345136" cy="392535"/>
          </a:xfrm>
          <a:custGeom>
            <a:avLst/>
            <a:gdLst>
              <a:gd name="T0" fmla="*/ 144 w 1440"/>
              <a:gd name="T1" fmla="*/ 0 h 1638"/>
              <a:gd name="T2" fmla="*/ 0 w 1440"/>
              <a:gd name="T3" fmla="*/ 1494 h 1638"/>
              <a:gd name="T4" fmla="*/ 1296 w 1440"/>
              <a:gd name="T5" fmla="*/ 1638 h 1638"/>
              <a:gd name="T6" fmla="*/ 1440 w 1440"/>
              <a:gd name="T7" fmla="*/ 144 h 1638"/>
              <a:gd name="T8" fmla="*/ 1344 w 1440"/>
              <a:gd name="T9" fmla="*/ 1494 h 1638"/>
              <a:gd name="T10" fmla="*/ 144 w 1440"/>
              <a:gd name="T11" fmla="*/ 1542 h 1638"/>
              <a:gd name="T12" fmla="*/ 96 w 1440"/>
              <a:gd name="T13" fmla="*/ 144 h 1638"/>
              <a:gd name="T14" fmla="*/ 1296 w 1440"/>
              <a:gd name="T15" fmla="*/ 96 h 1638"/>
              <a:gd name="T16" fmla="*/ 1344 w 1440"/>
              <a:gd name="T17" fmla="*/ 1494 h 1638"/>
              <a:gd name="T18" fmla="*/ 240 w 1440"/>
              <a:gd name="T19" fmla="*/ 192 h 1638"/>
              <a:gd name="T20" fmla="*/ 192 w 1440"/>
              <a:gd name="T21" fmla="*/ 630 h 1638"/>
              <a:gd name="T22" fmla="*/ 1200 w 1440"/>
              <a:gd name="T23" fmla="*/ 678 h 1638"/>
              <a:gd name="T24" fmla="*/ 1248 w 1440"/>
              <a:gd name="T25" fmla="*/ 240 h 1638"/>
              <a:gd name="T26" fmla="*/ 1152 w 1440"/>
              <a:gd name="T27" fmla="*/ 582 h 1638"/>
              <a:gd name="T28" fmla="*/ 288 w 1440"/>
              <a:gd name="T29" fmla="*/ 288 h 1638"/>
              <a:gd name="T30" fmla="*/ 1152 w 1440"/>
              <a:gd name="T31" fmla="*/ 582 h 1638"/>
              <a:gd name="T32" fmla="*/ 240 w 1440"/>
              <a:gd name="T33" fmla="*/ 774 h 1638"/>
              <a:gd name="T34" fmla="*/ 192 w 1440"/>
              <a:gd name="T35" fmla="*/ 1014 h 1638"/>
              <a:gd name="T36" fmla="*/ 432 w 1440"/>
              <a:gd name="T37" fmla="*/ 1062 h 1638"/>
              <a:gd name="T38" fmla="*/ 480 w 1440"/>
              <a:gd name="T39" fmla="*/ 822 h 1638"/>
              <a:gd name="T40" fmla="*/ 384 w 1440"/>
              <a:gd name="T41" fmla="*/ 966 h 1638"/>
              <a:gd name="T42" fmla="*/ 288 w 1440"/>
              <a:gd name="T43" fmla="*/ 870 h 1638"/>
              <a:gd name="T44" fmla="*/ 384 w 1440"/>
              <a:gd name="T45" fmla="*/ 966 h 1638"/>
              <a:gd name="T46" fmla="*/ 240 w 1440"/>
              <a:gd name="T47" fmla="*/ 1158 h 1638"/>
              <a:gd name="T48" fmla="*/ 192 w 1440"/>
              <a:gd name="T49" fmla="*/ 1398 h 1638"/>
              <a:gd name="T50" fmla="*/ 432 w 1440"/>
              <a:gd name="T51" fmla="*/ 1446 h 1638"/>
              <a:gd name="T52" fmla="*/ 480 w 1440"/>
              <a:gd name="T53" fmla="*/ 1206 h 1638"/>
              <a:gd name="T54" fmla="*/ 384 w 1440"/>
              <a:gd name="T55" fmla="*/ 1350 h 1638"/>
              <a:gd name="T56" fmla="*/ 288 w 1440"/>
              <a:gd name="T57" fmla="*/ 1254 h 1638"/>
              <a:gd name="T58" fmla="*/ 384 w 1440"/>
              <a:gd name="T59" fmla="*/ 1350 h 1638"/>
              <a:gd name="T60" fmla="*/ 624 w 1440"/>
              <a:gd name="T61" fmla="*/ 774 h 1638"/>
              <a:gd name="T62" fmla="*/ 576 w 1440"/>
              <a:gd name="T63" fmla="*/ 1014 h 1638"/>
              <a:gd name="T64" fmla="*/ 816 w 1440"/>
              <a:gd name="T65" fmla="*/ 1062 h 1638"/>
              <a:gd name="T66" fmla="*/ 864 w 1440"/>
              <a:gd name="T67" fmla="*/ 822 h 1638"/>
              <a:gd name="T68" fmla="*/ 768 w 1440"/>
              <a:gd name="T69" fmla="*/ 966 h 1638"/>
              <a:gd name="T70" fmla="*/ 672 w 1440"/>
              <a:gd name="T71" fmla="*/ 870 h 1638"/>
              <a:gd name="T72" fmla="*/ 768 w 1440"/>
              <a:gd name="T73" fmla="*/ 966 h 1638"/>
              <a:gd name="T74" fmla="*/ 624 w 1440"/>
              <a:gd name="T75" fmla="*/ 1158 h 1638"/>
              <a:gd name="T76" fmla="*/ 576 w 1440"/>
              <a:gd name="T77" fmla="*/ 1398 h 1638"/>
              <a:gd name="T78" fmla="*/ 816 w 1440"/>
              <a:gd name="T79" fmla="*/ 1446 h 1638"/>
              <a:gd name="T80" fmla="*/ 864 w 1440"/>
              <a:gd name="T81" fmla="*/ 1206 h 1638"/>
              <a:gd name="T82" fmla="*/ 768 w 1440"/>
              <a:gd name="T83" fmla="*/ 1350 h 1638"/>
              <a:gd name="T84" fmla="*/ 672 w 1440"/>
              <a:gd name="T85" fmla="*/ 1254 h 1638"/>
              <a:gd name="T86" fmla="*/ 768 w 1440"/>
              <a:gd name="T87" fmla="*/ 1350 h 1638"/>
              <a:gd name="T88" fmla="*/ 1008 w 1440"/>
              <a:gd name="T89" fmla="*/ 774 h 1638"/>
              <a:gd name="T90" fmla="*/ 960 w 1440"/>
              <a:gd name="T91" fmla="*/ 1398 h 1638"/>
              <a:gd name="T92" fmla="*/ 1200 w 1440"/>
              <a:gd name="T93" fmla="*/ 1446 h 1638"/>
              <a:gd name="T94" fmla="*/ 1248 w 1440"/>
              <a:gd name="T95" fmla="*/ 822 h 1638"/>
              <a:gd name="T96" fmla="*/ 1152 w 1440"/>
              <a:gd name="T97" fmla="*/ 1350 h 1638"/>
              <a:gd name="T98" fmla="*/ 1056 w 1440"/>
              <a:gd name="T99" fmla="*/ 870 h 1638"/>
              <a:gd name="T100" fmla="*/ 1152 w 1440"/>
              <a:gd name="T101" fmla="*/ 1350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40" h="1638">
                <a:moveTo>
                  <a:pt x="1296" y="0"/>
                </a:moveTo>
                <a:cubicBezTo>
                  <a:pt x="144" y="0"/>
                  <a:pt x="144" y="0"/>
                  <a:pt x="144" y="0"/>
                </a:cubicBezTo>
                <a:cubicBezTo>
                  <a:pt x="65" y="0"/>
                  <a:pt x="0" y="64"/>
                  <a:pt x="0" y="144"/>
                </a:cubicBezTo>
                <a:cubicBezTo>
                  <a:pt x="0" y="1494"/>
                  <a:pt x="0" y="1494"/>
                  <a:pt x="0" y="1494"/>
                </a:cubicBezTo>
                <a:cubicBezTo>
                  <a:pt x="0" y="1574"/>
                  <a:pt x="65" y="1638"/>
                  <a:pt x="144" y="1638"/>
                </a:cubicBezTo>
                <a:cubicBezTo>
                  <a:pt x="1296" y="1638"/>
                  <a:pt x="1296" y="1638"/>
                  <a:pt x="1296" y="1638"/>
                </a:cubicBezTo>
                <a:cubicBezTo>
                  <a:pt x="1376" y="1638"/>
                  <a:pt x="1440" y="1574"/>
                  <a:pt x="1440" y="1494"/>
                </a:cubicBezTo>
                <a:cubicBezTo>
                  <a:pt x="1440" y="144"/>
                  <a:pt x="1440" y="144"/>
                  <a:pt x="1440" y="144"/>
                </a:cubicBezTo>
                <a:cubicBezTo>
                  <a:pt x="1440" y="64"/>
                  <a:pt x="1376" y="0"/>
                  <a:pt x="1296" y="0"/>
                </a:cubicBezTo>
                <a:close/>
                <a:moveTo>
                  <a:pt x="1344" y="1494"/>
                </a:moveTo>
                <a:cubicBezTo>
                  <a:pt x="1344" y="1521"/>
                  <a:pt x="1323" y="1542"/>
                  <a:pt x="1296" y="1542"/>
                </a:cubicBezTo>
                <a:cubicBezTo>
                  <a:pt x="144" y="1542"/>
                  <a:pt x="144" y="1542"/>
                  <a:pt x="144" y="1542"/>
                </a:cubicBezTo>
                <a:cubicBezTo>
                  <a:pt x="118" y="1542"/>
                  <a:pt x="96" y="1521"/>
                  <a:pt x="96" y="149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17"/>
                  <a:pt x="118" y="96"/>
                  <a:pt x="144" y="96"/>
                </a:cubicBezTo>
                <a:cubicBezTo>
                  <a:pt x="1296" y="96"/>
                  <a:pt x="1296" y="96"/>
                  <a:pt x="1296" y="96"/>
                </a:cubicBezTo>
                <a:cubicBezTo>
                  <a:pt x="1323" y="96"/>
                  <a:pt x="1344" y="117"/>
                  <a:pt x="1344" y="144"/>
                </a:cubicBezTo>
                <a:lnTo>
                  <a:pt x="1344" y="1494"/>
                </a:lnTo>
                <a:close/>
                <a:moveTo>
                  <a:pt x="1200" y="192"/>
                </a:moveTo>
                <a:cubicBezTo>
                  <a:pt x="240" y="192"/>
                  <a:pt x="240" y="192"/>
                  <a:pt x="240" y="192"/>
                </a:cubicBezTo>
                <a:cubicBezTo>
                  <a:pt x="214" y="192"/>
                  <a:pt x="192" y="213"/>
                  <a:pt x="192" y="240"/>
                </a:cubicBezTo>
                <a:cubicBezTo>
                  <a:pt x="192" y="630"/>
                  <a:pt x="192" y="630"/>
                  <a:pt x="192" y="630"/>
                </a:cubicBezTo>
                <a:cubicBezTo>
                  <a:pt x="192" y="657"/>
                  <a:pt x="214" y="678"/>
                  <a:pt x="240" y="678"/>
                </a:cubicBezTo>
                <a:cubicBezTo>
                  <a:pt x="1200" y="678"/>
                  <a:pt x="1200" y="678"/>
                  <a:pt x="1200" y="678"/>
                </a:cubicBezTo>
                <a:cubicBezTo>
                  <a:pt x="1227" y="678"/>
                  <a:pt x="1248" y="657"/>
                  <a:pt x="1248" y="630"/>
                </a:cubicBezTo>
                <a:cubicBezTo>
                  <a:pt x="1248" y="240"/>
                  <a:pt x="1248" y="240"/>
                  <a:pt x="1248" y="240"/>
                </a:cubicBezTo>
                <a:cubicBezTo>
                  <a:pt x="1248" y="213"/>
                  <a:pt x="1227" y="192"/>
                  <a:pt x="1200" y="192"/>
                </a:cubicBezTo>
                <a:close/>
                <a:moveTo>
                  <a:pt x="1152" y="582"/>
                </a:moveTo>
                <a:cubicBezTo>
                  <a:pt x="288" y="582"/>
                  <a:pt x="288" y="582"/>
                  <a:pt x="288" y="582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1152" y="288"/>
                  <a:pt x="1152" y="288"/>
                  <a:pt x="1152" y="288"/>
                </a:cubicBezTo>
                <a:lnTo>
                  <a:pt x="1152" y="582"/>
                </a:lnTo>
                <a:close/>
                <a:moveTo>
                  <a:pt x="432" y="774"/>
                </a:moveTo>
                <a:cubicBezTo>
                  <a:pt x="240" y="774"/>
                  <a:pt x="240" y="774"/>
                  <a:pt x="240" y="774"/>
                </a:cubicBezTo>
                <a:cubicBezTo>
                  <a:pt x="214" y="774"/>
                  <a:pt x="192" y="796"/>
                  <a:pt x="192" y="822"/>
                </a:cubicBezTo>
                <a:cubicBezTo>
                  <a:pt x="192" y="1014"/>
                  <a:pt x="192" y="1014"/>
                  <a:pt x="192" y="1014"/>
                </a:cubicBezTo>
                <a:cubicBezTo>
                  <a:pt x="192" y="1041"/>
                  <a:pt x="214" y="1062"/>
                  <a:pt x="240" y="1062"/>
                </a:cubicBezTo>
                <a:cubicBezTo>
                  <a:pt x="432" y="1062"/>
                  <a:pt x="432" y="1062"/>
                  <a:pt x="432" y="1062"/>
                </a:cubicBezTo>
                <a:cubicBezTo>
                  <a:pt x="459" y="1062"/>
                  <a:pt x="480" y="1041"/>
                  <a:pt x="480" y="1014"/>
                </a:cubicBezTo>
                <a:cubicBezTo>
                  <a:pt x="480" y="822"/>
                  <a:pt x="480" y="822"/>
                  <a:pt x="480" y="822"/>
                </a:cubicBezTo>
                <a:cubicBezTo>
                  <a:pt x="480" y="796"/>
                  <a:pt x="459" y="774"/>
                  <a:pt x="432" y="774"/>
                </a:cubicBezTo>
                <a:close/>
                <a:moveTo>
                  <a:pt x="384" y="966"/>
                </a:moveTo>
                <a:cubicBezTo>
                  <a:pt x="288" y="966"/>
                  <a:pt x="288" y="966"/>
                  <a:pt x="288" y="966"/>
                </a:cubicBezTo>
                <a:cubicBezTo>
                  <a:pt x="288" y="870"/>
                  <a:pt x="288" y="870"/>
                  <a:pt x="288" y="870"/>
                </a:cubicBezTo>
                <a:cubicBezTo>
                  <a:pt x="384" y="870"/>
                  <a:pt x="384" y="870"/>
                  <a:pt x="384" y="870"/>
                </a:cubicBezTo>
                <a:lnTo>
                  <a:pt x="384" y="966"/>
                </a:lnTo>
                <a:close/>
                <a:moveTo>
                  <a:pt x="432" y="1158"/>
                </a:moveTo>
                <a:cubicBezTo>
                  <a:pt x="240" y="1158"/>
                  <a:pt x="240" y="1158"/>
                  <a:pt x="240" y="1158"/>
                </a:cubicBezTo>
                <a:cubicBezTo>
                  <a:pt x="214" y="1158"/>
                  <a:pt x="192" y="1180"/>
                  <a:pt x="192" y="1206"/>
                </a:cubicBezTo>
                <a:cubicBezTo>
                  <a:pt x="192" y="1398"/>
                  <a:pt x="192" y="1398"/>
                  <a:pt x="192" y="1398"/>
                </a:cubicBezTo>
                <a:cubicBezTo>
                  <a:pt x="192" y="1425"/>
                  <a:pt x="214" y="1446"/>
                  <a:pt x="240" y="1446"/>
                </a:cubicBezTo>
                <a:cubicBezTo>
                  <a:pt x="432" y="1446"/>
                  <a:pt x="432" y="1446"/>
                  <a:pt x="432" y="1446"/>
                </a:cubicBezTo>
                <a:cubicBezTo>
                  <a:pt x="459" y="1446"/>
                  <a:pt x="480" y="1425"/>
                  <a:pt x="480" y="1398"/>
                </a:cubicBezTo>
                <a:cubicBezTo>
                  <a:pt x="480" y="1206"/>
                  <a:pt x="480" y="1206"/>
                  <a:pt x="480" y="1206"/>
                </a:cubicBezTo>
                <a:cubicBezTo>
                  <a:pt x="480" y="1180"/>
                  <a:pt x="459" y="1158"/>
                  <a:pt x="432" y="1158"/>
                </a:cubicBezTo>
                <a:close/>
                <a:moveTo>
                  <a:pt x="384" y="1350"/>
                </a:moveTo>
                <a:cubicBezTo>
                  <a:pt x="288" y="1350"/>
                  <a:pt x="288" y="1350"/>
                  <a:pt x="288" y="1350"/>
                </a:cubicBezTo>
                <a:cubicBezTo>
                  <a:pt x="288" y="1254"/>
                  <a:pt x="288" y="1254"/>
                  <a:pt x="288" y="1254"/>
                </a:cubicBezTo>
                <a:cubicBezTo>
                  <a:pt x="384" y="1254"/>
                  <a:pt x="384" y="1254"/>
                  <a:pt x="384" y="1254"/>
                </a:cubicBezTo>
                <a:lnTo>
                  <a:pt x="384" y="1350"/>
                </a:lnTo>
                <a:close/>
                <a:moveTo>
                  <a:pt x="816" y="774"/>
                </a:moveTo>
                <a:cubicBezTo>
                  <a:pt x="624" y="774"/>
                  <a:pt x="624" y="774"/>
                  <a:pt x="624" y="774"/>
                </a:cubicBezTo>
                <a:cubicBezTo>
                  <a:pt x="598" y="774"/>
                  <a:pt x="576" y="796"/>
                  <a:pt x="576" y="822"/>
                </a:cubicBezTo>
                <a:cubicBezTo>
                  <a:pt x="576" y="1014"/>
                  <a:pt x="576" y="1014"/>
                  <a:pt x="576" y="1014"/>
                </a:cubicBezTo>
                <a:cubicBezTo>
                  <a:pt x="576" y="1041"/>
                  <a:pt x="598" y="1062"/>
                  <a:pt x="624" y="1062"/>
                </a:cubicBezTo>
                <a:cubicBezTo>
                  <a:pt x="816" y="1062"/>
                  <a:pt x="816" y="1062"/>
                  <a:pt x="816" y="1062"/>
                </a:cubicBezTo>
                <a:cubicBezTo>
                  <a:pt x="843" y="1062"/>
                  <a:pt x="864" y="1041"/>
                  <a:pt x="864" y="1014"/>
                </a:cubicBezTo>
                <a:cubicBezTo>
                  <a:pt x="864" y="822"/>
                  <a:pt x="864" y="822"/>
                  <a:pt x="864" y="822"/>
                </a:cubicBezTo>
                <a:cubicBezTo>
                  <a:pt x="864" y="796"/>
                  <a:pt x="843" y="774"/>
                  <a:pt x="816" y="774"/>
                </a:cubicBezTo>
                <a:close/>
                <a:moveTo>
                  <a:pt x="768" y="966"/>
                </a:moveTo>
                <a:cubicBezTo>
                  <a:pt x="672" y="966"/>
                  <a:pt x="672" y="966"/>
                  <a:pt x="672" y="966"/>
                </a:cubicBezTo>
                <a:cubicBezTo>
                  <a:pt x="672" y="870"/>
                  <a:pt x="672" y="870"/>
                  <a:pt x="672" y="870"/>
                </a:cubicBezTo>
                <a:cubicBezTo>
                  <a:pt x="768" y="870"/>
                  <a:pt x="768" y="870"/>
                  <a:pt x="768" y="870"/>
                </a:cubicBezTo>
                <a:lnTo>
                  <a:pt x="768" y="966"/>
                </a:lnTo>
                <a:close/>
                <a:moveTo>
                  <a:pt x="816" y="1158"/>
                </a:moveTo>
                <a:cubicBezTo>
                  <a:pt x="624" y="1158"/>
                  <a:pt x="624" y="1158"/>
                  <a:pt x="624" y="1158"/>
                </a:cubicBezTo>
                <a:cubicBezTo>
                  <a:pt x="598" y="1158"/>
                  <a:pt x="576" y="1180"/>
                  <a:pt x="576" y="1206"/>
                </a:cubicBezTo>
                <a:cubicBezTo>
                  <a:pt x="576" y="1398"/>
                  <a:pt x="576" y="1398"/>
                  <a:pt x="576" y="1398"/>
                </a:cubicBezTo>
                <a:cubicBezTo>
                  <a:pt x="576" y="1425"/>
                  <a:pt x="598" y="1446"/>
                  <a:pt x="624" y="1446"/>
                </a:cubicBezTo>
                <a:cubicBezTo>
                  <a:pt x="816" y="1446"/>
                  <a:pt x="816" y="1446"/>
                  <a:pt x="816" y="1446"/>
                </a:cubicBezTo>
                <a:cubicBezTo>
                  <a:pt x="843" y="1446"/>
                  <a:pt x="864" y="1425"/>
                  <a:pt x="864" y="1398"/>
                </a:cubicBezTo>
                <a:cubicBezTo>
                  <a:pt x="864" y="1206"/>
                  <a:pt x="864" y="1206"/>
                  <a:pt x="864" y="1206"/>
                </a:cubicBezTo>
                <a:cubicBezTo>
                  <a:pt x="864" y="1180"/>
                  <a:pt x="843" y="1158"/>
                  <a:pt x="816" y="1158"/>
                </a:cubicBezTo>
                <a:close/>
                <a:moveTo>
                  <a:pt x="768" y="1350"/>
                </a:moveTo>
                <a:cubicBezTo>
                  <a:pt x="672" y="1350"/>
                  <a:pt x="672" y="1350"/>
                  <a:pt x="672" y="1350"/>
                </a:cubicBezTo>
                <a:cubicBezTo>
                  <a:pt x="672" y="1254"/>
                  <a:pt x="672" y="1254"/>
                  <a:pt x="672" y="1254"/>
                </a:cubicBezTo>
                <a:cubicBezTo>
                  <a:pt x="768" y="1254"/>
                  <a:pt x="768" y="1254"/>
                  <a:pt x="768" y="1254"/>
                </a:cubicBezTo>
                <a:lnTo>
                  <a:pt x="768" y="1350"/>
                </a:lnTo>
                <a:close/>
                <a:moveTo>
                  <a:pt x="1200" y="774"/>
                </a:moveTo>
                <a:cubicBezTo>
                  <a:pt x="1008" y="774"/>
                  <a:pt x="1008" y="774"/>
                  <a:pt x="1008" y="774"/>
                </a:cubicBezTo>
                <a:cubicBezTo>
                  <a:pt x="982" y="774"/>
                  <a:pt x="960" y="796"/>
                  <a:pt x="960" y="822"/>
                </a:cubicBezTo>
                <a:cubicBezTo>
                  <a:pt x="960" y="1398"/>
                  <a:pt x="960" y="1398"/>
                  <a:pt x="960" y="1398"/>
                </a:cubicBezTo>
                <a:cubicBezTo>
                  <a:pt x="960" y="1425"/>
                  <a:pt x="982" y="1446"/>
                  <a:pt x="1008" y="1446"/>
                </a:cubicBezTo>
                <a:cubicBezTo>
                  <a:pt x="1200" y="1446"/>
                  <a:pt x="1200" y="1446"/>
                  <a:pt x="1200" y="1446"/>
                </a:cubicBezTo>
                <a:cubicBezTo>
                  <a:pt x="1227" y="1446"/>
                  <a:pt x="1248" y="1425"/>
                  <a:pt x="1248" y="1398"/>
                </a:cubicBezTo>
                <a:cubicBezTo>
                  <a:pt x="1248" y="822"/>
                  <a:pt x="1248" y="822"/>
                  <a:pt x="1248" y="822"/>
                </a:cubicBezTo>
                <a:cubicBezTo>
                  <a:pt x="1248" y="796"/>
                  <a:pt x="1227" y="774"/>
                  <a:pt x="1200" y="774"/>
                </a:cubicBezTo>
                <a:close/>
                <a:moveTo>
                  <a:pt x="1152" y="1350"/>
                </a:moveTo>
                <a:cubicBezTo>
                  <a:pt x="1056" y="1350"/>
                  <a:pt x="1056" y="1350"/>
                  <a:pt x="1056" y="1350"/>
                </a:cubicBezTo>
                <a:cubicBezTo>
                  <a:pt x="1056" y="870"/>
                  <a:pt x="1056" y="870"/>
                  <a:pt x="1056" y="870"/>
                </a:cubicBezTo>
                <a:cubicBezTo>
                  <a:pt x="1152" y="870"/>
                  <a:pt x="1152" y="870"/>
                  <a:pt x="1152" y="870"/>
                </a:cubicBezTo>
                <a:lnTo>
                  <a:pt x="1152" y="1350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5" name="Freeform 31"/>
          <p:cNvSpPr>
            <a:spLocks noEditPoints="1"/>
          </p:cNvSpPr>
          <p:nvPr/>
        </p:nvSpPr>
        <p:spPr bwMode="auto">
          <a:xfrm>
            <a:off x="11068819" y="3847585"/>
            <a:ext cx="399284" cy="393561"/>
          </a:xfrm>
          <a:custGeom>
            <a:avLst/>
            <a:gdLst>
              <a:gd name="T0" fmla="*/ 483 w 1666"/>
              <a:gd name="T1" fmla="*/ 1502 h 1642"/>
              <a:gd name="T2" fmla="*/ 621 w 1666"/>
              <a:gd name="T3" fmla="*/ 1364 h 1642"/>
              <a:gd name="T4" fmla="*/ 1403 w 1666"/>
              <a:gd name="T5" fmla="*/ 1641 h 1642"/>
              <a:gd name="T6" fmla="*/ 1506 w 1666"/>
              <a:gd name="T7" fmla="*/ 1165 h 1642"/>
              <a:gd name="T8" fmla="*/ 1372 w 1666"/>
              <a:gd name="T9" fmla="*/ 1032 h 1642"/>
              <a:gd name="T10" fmla="*/ 1162 w 1666"/>
              <a:gd name="T11" fmla="*/ 822 h 1642"/>
              <a:gd name="T12" fmla="*/ 1495 w 1666"/>
              <a:gd name="T13" fmla="*/ 488 h 1642"/>
              <a:gd name="T14" fmla="*/ 1499 w 1666"/>
              <a:gd name="T15" fmla="*/ 482 h 1642"/>
              <a:gd name="T16" fmla="*/ 1503 w 1666"/>
              <a:gd name="T17" fmla="*/ 475 h 1642"/>
              <a:gd name="T18" fmla="*/ 1627 w 1666"/>
              <a:gd name="T19" fmla="*/ 18 h 1642"/>
              <a:gd name="T20" fmla="*/ 1170 w 1666"/>
              <a:gd name="T21" fmla="*/ 142 h 1642"/>
              <a:gd name="T22" fmla="*/ 1162 w 1666"/>
              <a:gd name="T23" fmla="*/ 146 h 1642"/>
              <a:gd name="T24" fmla="*/ 1156 w 1666"/>
              <a:gd name="T25" fmla="*/ 150 h 1642"/>
              <a:gd name="T26" fmla="*/ 1014 w 1666"/>
              <a:gd name="T27" fmla="*/ 292 h 1642"/>
              <a:gd name="T28" fmla="*/ 492 w 1666"/>
              <a:gd name="T29" fmla="*/ 154 h 1642"/>
              <a:gd name="T30" fmla="*/ 484 w 1666"/>
              <a:gd name="T31" fmla="*/ 148 h 1642"/>
              <a:gd name="T32" fmla="*/ 478 w 1666"/>
              <a:gd name="T33" fmla="*/ 145 h 1642"/>
              <a:gd name="T34" fmla="*/ 67 w 1666"/>
              <a:gd name="T35" fmla="*/ 7 h 1642"/>
              <a:gd name="T36" fmla="*/ 142 w 1666"/>
              <a:gd name="T37" fmla="*/ 475 h 1642"/>
              <a:gd name="T38" fmla="*/ 144 w 1666"/>
              <a:gd name="T39" fmla="*/ 481 h 1642"/>
              <a:gd name="T40" fmla="*/ 149 w 1666"/>
              <a:gd name="T41" fmla="*/ 488 h 1642"/>
              <a:gd name="T42" fmla="*/ 153 w 1666"/>
              <a:gd name="T43" fmla="*/ 493 h 1642"/>
              <a:gd name="T44" fmla="*/ 484 w 1666"/>
              <a:gd name="T45" fmla="*/ 823 h 1642"/>
              <a:gd name="T46" fmla="*/ 75 w 1666"/>
              <a:gd name="T47" fmla="*/ 1572 h 1642"/>
              <a:gd name="T48" fmla="*/ 480 w 1666"/>
              <a:gd name="T49" fmla="*/ 1505 h 1642"/>
              <a:gd name="T50" fmla="*/ 1131 w 1666"/>
              <a:gd name="T51" fmla="*/ 1198 h 1642"/>
              <a:gd name="T52" fmla="*/ 1504 w 1666"/>
              <a:gd name="T53" fmla="*/ 1299 h 1642"/>
              <a:gd name="T54" fmla="*/ 1267 w 1666"/>
              <a:gd name="T55" fmla="*/ 1469 h 1642"/>
              <a:gd name="T56" fmla="*/ 1402 w 1666"/>
              <a:gd name="T57" fmla="*/ 1198 h 1642"/>
              <a:gd name="T58" fmla="*/ 1233 w 1666"/>
              <a:gd name="T59" fmla="*/ 1232 h 1642"/>
              <a:gd name="T60" fmla="*/ 1335 w 1666"/>
              <a:gd name="T61" fmla="*/ 1130 h 1642"/>
              <a:gd name="T62" fmla="*/ 1199 w 1666"/>
              <a:gd name="T63" fmla="*/ 1130 h 1642"/>
              <a:gd name="T64" fmla="*/ 1267 w 1666"/>
              <a:gd name="T65" fmla="*/ 1062 h 1642"/>
              <a:gd name="T66" fmla="*/ 789 w 1666"/>
              <a:gd name="T67" fmla="*/ 1060 h 1642"/>
              <a:gd name="T68" fmla="*/ 516 w 1666"/>
              <a:gd name="T69" fmla="*/ 1199 h 1642"/>
              <a:gd name="T70" fmla="*/ 925 w 1666"/>
              <a:gd name="T71" fmla="*/ 924 h 1642"/>
              <a:gd name="T72" fmla="*/ 1275 w 1666"/>
              <a:gd name="T73" fmla="*/ 208 h 1642"/>
              <a:gd name="T74" fmla="*/ 1390 w 1666"/>
              <a:gd name="T75" fmla="*/ 458 h 1642"/>
              <a:gd name="T76" fmla="*/ 1220 w 1666"/>
              <a:gd name="T77" fmla="*/ 424 h 1642"/>
              <a:gd name="T78" fmla="*/ 1186 w 1666"/>
              <a:gd name="T79" fmla="*/ 255 h 1642"/>
              <a:gd name="T80" fmla="*/ 687 w 1666"/>
              <a:gd name="T81" fmla="*/ 620 h 1642"/>
              <a:gd name="T82" fmla="*/ 127 w 1666"/>
              <a:gd name="T83" fmla="*/ 128 h 1642"/>
              <a:gd name="T84" fmla="*/ 127 w 1666"/>
              <a:gd name="T85" fmla="*/ 128 h 1642"/>
              <a:gd name="T86" fmla="*/ 526 w 1666"/>
              <a:gd name="T87" fmla="*/ 324 h 1642"/>
              <a:gd name="T88" fmla="*/ 391 w 1666"/>
              <a:gd name="T89" fmla="*/ 595 h 1642"/>
              <a:gd name="T90" fmla="*/ 552 w 1666"/>
              <a:gd name="T91" fmla="*/ 755 h 1642"/>
              <a:gd name="T92" fmla="*/ 1119 w 1666"/>
              <a:gd name="T93" fmla="*/ 458 h 1642"/>
              <a:gd name="T94" fmla="*/ 1051 w 1666"/>
              <a:gd name="T95" fmla="*/ 391 h 1642"/>
              <a:gd name="T96" fmla="*/ 414 w 1666"/>
              <a:gd name="T97" fmla="*/ 1233 h 1642"/>
              <a:gd name="T98" fmla="*/ 245 w 1666"/>
              <a:gd name="T99" fmla="*/ 1199 h 1642"/>
              <a:gd name="T100" fmla="*/ 143 w 1666"/>
              <a:gd name="T101" fmla="*/ 1504 h 1642"/>
              <a:gd name="T102" fmla="*/ 380 w 1666"/>
              <a:gd name="T103" fmla="*/ 1470 h 1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66" h="1642">
                <a:moveTo>
                  <a:pt x="480" y="1505"/>
                </a:moveTo>
                <a:cubicBezTo>
                  <a:pt x="481" y="1505"/>
                  <a:pt x="481" y="1505"/>
                  <a:pt x="482" y="1504"/>
                </a:cubicBezTo>
                <a:cubicBezTo>
                  <a:pt x="482" y="1504"/>
                  <a:pt x="483" y="1503"/>
                  <a:pt x="483" y="1502"/>
                </a:cubicBezTo>
                <a:cubicBezTo>
                  <a:pt x="614" y="1372"/>
                  <a:pt x="614" y="1372"/>
                  <a:pt x="614" y="1372"/>
                </a:cubicBezTo>
                <a:cubicBezTo>
                  <a:pt x="615" y="1371"/>
                  <a:pt x="616" y="1370"/>
                  <a:pt x="618" y="1368"/>
                </a:cubicBezTo>
                <a:cubicBezTo>
                  <a:pt x="619" y="1367"/>
                  <a:pt x="620" y="1366"/>
                  <a:pt x="621" y="1364"/>
                </a:cubicBezTo>
                <a:cubicBezTo>
                  <a:pt x="823" y="1162"/>
                  <a:pt x="823" y="1162"/>
                  <a:pt x="823" y="1162"/>
                </a:cubicBezTo>
                <a:cubicBezTo>
                  <a:pt x="1233" y="1571"/>
                  <a:pt x="1233" y="1571"/>
                  <a:pt x="1233" y="1571"/>
                </a:cubicBezTo>
                <a:cubicBezTo>
                  <a:pt x="1280" y="1617"/>
                  <a:pt x="1341" y="1641"/>
                  <a:pt x="1403" y="1641"/>
                </a:cubicBezTo>
                <a:cubicBezTo>
                  <a:pt x="1464" y="1641"/>
                  <a:pt x="1525" y="1617"/>
                  <a:pt x="1572" y="1571"/>
                </a:cubicBezTo>
                <a:cubicBezTo>
                  <a:pt x="1666" y="1477"/>
                  <a:pt x="1666" y="1325"/>
                  <a:pt x="1572" y="1232"/>
                </a:cubicBezTo>
                <a:cubicBezTo>
                  <a:pt x="1506" y="1165"/>
                  <a:pt x="1506" y="1165"/>
                  <a:pt x="1506" y="1165"/>
                </a:cubicBezTo>
                <a:cubicBezTo>
                  <a:pt x="1505" y="1165"/>
                  <a:pt x="1505" y="1164"/>
                  <a:pt x="1504" y="1164"/>
                </a:cubicBezTo>
                <a:cubicBezTo>
                  <a:pt x="1504" y="1163"/>
                  <a:pt x="1503" y="1163"/>
                  <a:pt x="1503" y="1162"/>
                </a:cubicBezTo>
                <a:cubicBezTo>
                  <a:pt x="1372" y="1032"/>
                  <a:pt x="1372" y="1032"/>
                  <a:pt x="1372" y="1032"/>
                </a:cubicBezTo>
                <a:cubicBezTo>
                  <a:pt x="1371" y="1031"/>
                  <a:pt x="1370" y="1030"/>
                  <a:pt x="1369" y="1028"/>
                </a:cubicBezTo>
                <a:cubicBezTo>
                  <a:pt x="1367" y="1027"/>
                  <a:pt x="1366" y="1026"/>
                  <a:pt x="1365" y="1025"/>
                </a:cubicBezTo>
                <a:cubicBezTo>
                  <a:pt x="1162" y="822"/>
                  <a:pt x="1162" y="822"/>
                  <a:pt x="1162" y="822"/>
                </a:cubicBezTo>
                <a:cubicBezTo>
                  <a:pt x="1491" y="492"/>
                  <a:pt x="1491" y="492"/>
                  <a:pt x="1491" y="492"/>
                </a:cubicBezTo>
                <a:cubicBezTo>
                  <a:pt x="1492" y="492"/>
                  <a:pt x="1492" y="492"/>
                  <a:pt x="1492" y="492"/>
                </a:cubicBezTo>
                <a:cubicBezTo>
                  <a:pt x="1493" y="491"/>
                  <a:pt x="1494" y="490"/>
                  <a:pt x="1495" y="488"/>
                </a:cubicBezTo>
                <a:cubicBezTo>
                  <a:pt x="1495" y="488"/>
                  <a:pt x="1496" y="487"/>
                  <a:pt x="1496" y="487"/>
                </a:cubicBezTo>
                <a:cubicBezTo>
                  <a:pt x="1497" y="486"/>
                  <a:pt x="1497" y="485"/>
                  <a:pt x="1498" y="484"/>
                </a:cubicBezTo>
                <a:cubicBezTo>
                  <a:pt x="1498" y="483"/>
                  <a:pt x="1499" y="483"/>
                  <a:pt x="1499" y="482"/>
                </a:cubicBezTo>
                <a:cubicBezTo>
                  <a:pt x="1499" y="481"/>
                  <a:pt x="1500" y="480"/>
                  <a:pt x="1500" y="479"/>
                </a:cubicBezTo>
                <a:cubicBezTo>
                  <a:pt x="1501" y="479"/>
                  <a:pt x="1501" y="478"/>
                  <a:pt x="1501" y="478"/>
                </a:cubicBezTo>
                <a:cubicBezTo>
                  <a:pt x="1502" y="477"/>
                  <a:pt x="1502" y="476"/>
                  <a:pt x="1503" y="475"/>
                </a:cubicBezTo>
                <a:cubicBezTo>
                  <a:pt x="1503" y="474"/>
                  <a:pt x="1503" y="474"/>
                  <a:pt x="1503" y="473"/>
                </a:cubicBezTo>
                <a:cubicBezTo>
                  <a:pt x="1639" y="67"/>
                  <a:pt x="1639" y="67"/>
                  <a:pt x="1639" y="67"/>
                </a:cubicBezTo>
                <a:cubicBezTo>
                  <a:pt x="1644" y="49"/>
                  <a:pt x="1640" y="30"/>
                  <a:pt x="1627" y="18"/>
                </a:cubicBezTo>
                <a:cubicBezTo>
                  <a:pt x="1614" y="5"/>
                  <a:pt x="1595" y="0"/>
                  <a:pt x="1578" y="6"/>
                </a:cubicBezTo>
                <a:cubicBezTo>
                  <a:pt x="1171" y="142"/>
                  <a:pt x="1171" y="142"/>
                  <a:pt x="1171" y="142"/>
                </a:cubicBezTo>
                <a:cubicBezTo>
                  <a:pt x="1171" y="142"/>
                  <a:pt x="1170" y="142"/>
                  <a:pt x="1170" y="142"/>
                </a:cubicBezTo>
                <a:cubicBezTo>
                  <a:pt x="1169" y="142"/>
                  <a:pt x="1168" y="143"/>
                  <a:pt x="1167" y="143"/>
                </a:cubicBezTo>
                <a:cubicBezTo>
                  <a:pt x="1166" y="144"/>
                  <a:pt x="1166" y="144"/>
                  <a:pt x="1165" y="144"/>
                </a:cubicBezTo>
                <a:cubicBezTo>
                  <a:pt x="1164" y="145"/>
                  <a:pt x="1163" y="145"/>
                  <a:pt x="1162" y="146"/>
                </a:cubicBezTo>
                <a:cubicBezTo>
                  <a:pt x="1162" y="146"/>
                  <a:pt x="1161" y="146"/>
                  <a:pt x="1161" y="147"/>
                </a:cubicBezTo>
                <a:cubicBezTo>
                  <a:pt x="1160" y="147"/>
                  <a:pt x="1159" y="148"/>
                  <a:pt x="1158" y="149"/>
                </a:cubicBezTo>
                <a:cubicBezTo>
                  <a:pt x="1157" y="149"/>
                  <a:pt x="1157" y="149"/>
                  <a:pt x="1156" y="150"/>
                </a:cubicBezTo>
                <a:cubicBezTo>
                  <a:pt x="1155" y="151"/>
                  <a:pt x="1154" y="152"/>
                  <a:pt x="1152" y="153"/>
                </a:cubicBezTo>
                <a:cubicBezTo>
                  <a:pt x="1017" y="289"/>
                  <a:pt x="1017" y="289"/>
                  <a:pt x="1017" y="289"/>
                </a:cubicBezTo>
                <a:cubicBezTo>
                  <a:pt x="1016" y="290"/>
                  <a:pt x="1015" y="291"/>
                  <a:pt x="1014" y="292"/>
                </a:cubicBezTo>
                <a:cubicBezTo>
                  <a:pt x="823" y="484"/>
                  <a:pt x="823" y="484"/>
                  <a:pt x="823" y="484"/>
                </a:cubicBezTo>
                <a:cubicBezTo>
                  <a:pt x="492" y="154"/>
                  <a:pt x="492" y="154"/>
                  <a:pt x="492" y="154"/>
                </a:cubicBezTo>
                <a:cubicBezTo>
                  <a:pt x="492" y="154"/>
                  <a:pt x="492" y="154"/>
                  <a:pt x="492" y="154"/>
                </a:cubicBezTo>
                <a:cubicBezTo>
                  <a:pt x="491" y="153"/>
                  <a:pt x="490" y="152"/>
                  <a:pt x="488" y="151"/>
                </a:cubicBezTo>
                <a:cubicBezTo>
                  <a:pt x="488" y="151"/>
                  <a:pt x="488" y="150"/>
                  <a:pt x="487" y="150"/>
                </a:cubicBezTo>
                <a:cubicBezTo>
                  <a:pt x="486" y="149"/>
                  <a:pt x="485" y="148"/>
                  <a:pt x="484" y="148"/>
                </a:cubicBezTo>
                <a:cubicBezTo>
                  <a:pt x="484" y="147"/>
                  <a:pt x="483" y="147"/>
                  <a:pt x="483" y="147"/>
                </a:cubicBezTo>
                <a:cubicBezTo>
                  <a:pt x="482" y="146"/>
                  <a:pt x="481" y="146"/>
                  <a:pt x="479" y="145"/>
                </a:cubicBezTo>
                <a:cubicBezTo>
                  <a:pt x="479" y="145"/>
                  <a:pt x="479" y="145"/>
                  <a:pt x="478" y="145"/>
                </a:cubicBezTo>
                <a:cubicBezTo>
                  <a:pt x="477" y="144"/>
                  <a:pt x="476" y="144"/>
                  <a:pt x="474" y="143"/>
                </a:cubicBezTo>
                <a:cubicBezTo>
                  <a:pt x="474" y="143"/>
                  <a:pt x="474" y="143"/>
                  <a:pt x="474" y="143"/>
                </a:cubicBezTo>
                <a:cubicBezTo>
                  <a:pt x="67" y="7"/>
                  <a:pt x="67" y="7"/>
                  <a:pt x="67" y="7"/>
                </a:cubicBezTo>
                <a:cubicBezTo>
                  <a:pt x="50" y="1"/>
                  <a:pt x="31" y="6"/>
                  <a:pt x="18" y="19"/>
                </a:cubicBezTo>
                <a:cubicBezTo>
                  <a:pt x="5" y="32"/>
                  <a:pt x="0" y="51"/>
                  <a:pt x="6" y="68"/>
                </a:cubicBezTo>
                <a:cubicBezTo>
                  <a:pt x="142" y="475"/>
                  <a:pt x="142" y="475"/>
                  <a:pt x="142" y="475"/>
                </a:cubicBezTo>
                <a:cubicBezTo>
                  <a:pt x="142" y="475"/>
                  <a:pt x="142" y="475"/>
                  <a:pt x="142" y="476"/>
                </a:cubicBezTo>
                <a:cubicBezTo>
                  <a:pt x="143" y="477"/>
                  <a:pt x="143" y="478"/>
                  <a:pt x="144" y="479"/>
                </a:cubicBezTo>
                <a:cubicBezTo>
                  <a:pt x="144" y="480"/>
                  <a:pt x="144" y="480"/>
                  <a:pt x="144" y="481"/>
                </a:cubicBezTo>
                <a:cubicBezTo>
                  <a:pt x="145" y="482"/>
                  <a:pt x="145" y="483"/>
                  <a:pt x="146" y="484"/>
                </a:cubicBezTo>
                <a:cubicBezTo>
                  <a:pt x="146" y="484"/>
                  <a:pt x="147" y="485"/>
                  <a:pt x="147" y="485"/>
                </a:cubicBezTo>
                <a:cubicBezTo>
                  <a:pt x="148" y="486"/>
                  <a:pt x="148" y="487"/>
                  <a:pt x="149" y="488"/>
                </a:cubicBezTo>
                <a:cubicBezTo>
                  <a:pt x="149" y="489"/>
                  <a:pt x="150" y="489"/>
                  <a:pt x="150" y="490"/>
                </a:cubicBezTo>
                <a:cubicBezTo>
                  <a:pt x="151" y="491"/>
                  <a:pt x="152" y="492"/>
                  <a:pt x="153" y="493"/>
                </a:cubicBezTo>
                <a:cubicBezTo>
                  <a:pt x="153" y="493"/>
                  <a:pt x="153" y="493"/>
                  <a:pt x="153" y="493"/>
                </a:cubicBezTo>
                <a:cubicBezTo>
                  <a:pt x="289" y="629"/>
                  <a:pt x="289" y="629"/>
                  <a:pt x="289" y="629"/>
                </a:cubicBezTo>
                <a:cubicBezTo>
                  <a:pt x="290" y="630"/>
                  <a:pt x="291" y="631"/>
                  <a:pt x="292" y="632"/>
                </a:cubicBezTo>
                <a:cubicBezTo>
                  <a:pt x="484" y="823"/>
                  <a:pt x="484" y="823"/>
                  <a:pt x="484" y="823"/>
                </a:cubicBezTo>
                <a:cubicBezTo>
                  <a:pt x="75" y="1233"/>
                  <a:pt x="75" y="1233"/>
                  <a:pt x="75" y="1233"/>
                </a:cubicBezTo>
                <a:cubicBezTo>
                  <a:pt x="30" y="1278"/>
                  <a:pt x="5" y="1338"/>
                  <a:pt x="5" y="1402"/>
                </a:cubicBezTo>
                <a:cubicBezTo>
                  <a:pt x="5" y="1466"/>
                  <a:pt x="30" y="1527"/>
                  <a:pt x="75" y="1572"/>
                </a:cubicBezTo>
                <a:cubicBezTo>
                  <a:pt x="122" y="1619"/>
                  <a:pt x="183" y="1642"/>
                  <a:pt x="245" y="1642"/>
                </a:cubicBezTo>
                <a:cubicBezTo>
                  <a:pt x="306" y="1642"/>
                  <a:pt x="367" y="1619"/>
                  <a:pt x="414" y="1572"/>
                </a:cubicBezTo>
                <a:lnTo>
                  <a:pt x="480" y="1505"/>
                </a:lnTo>
                <a:close/>
                <a:moveTo>
                  <a:pt x="891" y="1094"/>
                </a:moveTo>
                <a:cubicBezTo>
                  <a:pt x="959" y="1026"/>
                  <a:pt x="959" y="1026"/>
                  <a:pt x="959" y="1026"/>
                </a:cubicBezTo>
                <a:cubicBezTo>
                  <a:pt x="1131" y="1198"/>
                  <a:pt x="1131" y="1198"/>
                  <a:pt x="1131" y="1198"/>
                </a:cubicBezTo>
                <a:cubicBezTo>
                  <a:pt x="1063" y="1266"/>
                  <a:pt x="1063" y="1266"/>
                  <a:pt x="1063" y="1266"/>
                </a:cubicBezTo>
                <a:lnTo>
                  <a:pt x="891" y="1094"/>
                </a:lnTo>
                <a:close/>
                <a:moveTo>
                  <a:pt x="1504" y="1299"/>
                </a:moveTo>
                <a:cubicBezTo>
                  <a:pt x="1560" y="1356"/>
                  <a:pt x="1560" y="1447"/>
                  <a:pt x="1504" y="1503"/>
                </a:cubicBezTo>
                <a:cubicBezTo>
                  <a:pt x="1448" y="1559"/>
                  <a:pt x="1357" y="1559"/>
                  <a:pt x="1301" y="1503"/>
                </a:cubicBezTo>
                <a:cubicBezTo>
                  <a:pt x="1267" y="1469"/>
                  <a:pt x="1267" y="1469"/>
                  <a:pt x="1267" y="1469"/>
                </a:cubicBezTo>
                <a:cubicBezTo>
                  <a:pt x="1470" y="1266"/>
                  <a:pt x="1470" y="1266"/>
                  <a:pt x="1470" y="1266"/>
                </a:cubicBezTo>
                <a:lnTo>
                  <a:pt x="1504" y="1299"/>
                </a:lnTo>
                <a:close/>
                <a:moveTo>
                  <a:pt x="1402" y="1198"/>
                </a:moveTo>
                <a:cubicBezTo>
                  <a:pt x="1199" y="1401"/>
                  <a:pt x="1199" y="1401"/>
                  <a:pt x="1199" y="1401"/>
                </a:cubicBezTo>
                <a:cubicBezTo>
                  <a:pt x="1131" y="1334"/>
                  <a:pt x="1131" y="1334"/>
                  <a:pt x="1131" y="1334"/>
                </a:cubicBezTo>
                <a:cubicBezTo>
                  <a:pt x="1233" y="1232"/>
                  <a:pt x="1233" y="1232"/>
                  <a:pt x="1233" y="1232"/>
                </a:cubicBezTo>
                <a:cubicBezTo>
                  <a:pt x="1233" y="1232"/>
                  <a:pt x="1233" y="1232"/>
                  <a:pt x="1233" y="1232"/>
                </a:cubicBezTo>
                <a:cubicBezTo>
                  <a:pt x="1233" y="1232"/>
                  <a:pt x="1233" y="1232"/>
                  <a:pt x="1233" y="1232"/>
                </a:cubicBezTo>
                <a:cubicBezTo>
                  <a:pt x="1335" y="1130"/>
                  <a:pt x="1335" y="1130"/>
                  <a:pt x="1335" y="1130"/>
                </a:cubicBezTo>
                <a:lnTo>
                  <a:pt x="1402" y="1198"/>
                </a:lnTo>
                <a:close/>
                <a:moveTo>
                  <a:pt x="1267" y="1062"/>
                </a:moveTo>
                <a:cubicBezTo>
                  <a:pt x="1199" y="1130"/>
                  <a:pt x="1199" y="1130"/>
                  <a:pt x="1199" y="1130"/>
                </a:cubicBezTo>
                <a:cubicBezTo>
                  <a:pt x="1027" y="958"/>
                  <a:pt x="1027" y="958"/>
                  <a:pt x="1027" y="958"/>
                </a:cubicBezTo>
                <a:cubicBezTo>
                  <a:pt x="1094" y="890"/>
                  <a:pt x="1094" y="890"/>
                  <a:pt x="1094" y="890"/>
                </a:cubicBezTo>
                <a:lnTo>
                  <a:pt x="1267" y="1062"/>
                </a:lnTo>
                <a:close/>
                <a:moveTo>
                  <a:pt x="925" y="924"/>
                </a:moveTo>
                <a:cubicBezTo>
                  <a:pt x="925" y="924"/>
                  <a:pt x="925" y="924"/>
                  <a:pt x="925" y="924"/>
                </a:cubicBezTo>
                <a:cubicBezTo>
                  <a:pt x="789" y="1060"/>
                  <a:pt x="789" y="1060"/>
                  <a:pt x="789" y="1060"/>
                </a:cubicBezTo>
                <a:cubicBezTo>
                  <a:pt x="789" y="1060"/>
                  <a:pt x="789" y="1060"/>
                  <a:pt x="789" y="1060"/>
                </a:cubicBezTo>
                <a:cubicBezTo>
                  <a:pt x="583" y="1266"/>
                  <a:pt x="583" y="1266"/>
                  <a:pt x="583" y="1266"/>
                </a:cubicBezTo>
                <a:cubicBezTo>
                  <a:pt x="516" y="1199"/>
                  <a:pt x="516" y="1199"/>
                  <a:pt x="516" y="1199"/>
                </a:cubicBezTo>
                <a:cubicBezTo>
                  <a:pt x="1186" y="526"/>
                  <a:pt x="1186" y="526"/>
                  <a:pt x="1186" y="526"/>
                </a:cubicBezTo>
                <a:cubicBezTo>
                  <a:pt x="1254" y="594"/>
                  <a:pt x="1254" y="594"/>
                  <a:pt x="1254" y="594"/>
                </a:cubicBezTo>
                <a:lnTo>
                  <a:pt x="925" y="924"/>
                </a:lnTo>
                <a:close/>
                <a:moveTo>
                  <a:pt x="1517" y="127"/>
                </a:moveTo>
                <a:cubicBezTo>
                  <a:pt x="1437" y="370"/>
                  <a:pt x="1437" y="370"/>
                  <a:pt x="1437" y="370"/>
                </a:cubicBezTo>
                <a:cubicBezTo>
                  <a:pt x="1275" y="208"/>
                  <a:pt x="1275" y="208"/>
                  <a:pt x="1275" y="208"/>
                </a:cubicBezTo>
                <a:lnTo>
                  <a:pt x="1517" y="127"/>
                </a:lnTo>
                <a:close/>
                <a:moveTo>
                  <a:pt x="1186" y="255"/>
                </a:moveTo>
                <a:cubicBezTo>
                  <a:pt x="1390" y="458"/>
                  <a:pt x="1390" y="458"/>
                  <a:pt x="1390" y="458"/>
                </a:cubicBezTo>
                <a:cubicBezTo>
                  <a:pt x="1322" y="526"/>
                  <a:pt x="1322" y="526"/>
                  <a:pt x="1322" y="526"/>
                </a:cubicBezTo>
                <a:cubicBezTo>
                  <a:pt x="1220" y="424"/>
                  <a:pt x="1220" y="424"/>
                  <a:pt x="1220" y="424"/>
                </a:cubicBezTo>
                <a:cubicBezTo>
                  <a:pt x="1220" y="424"/>
                  <a:pt x="1220" y="424"/>
                  <a:pt x="1220" y="424"/>
                </a:cubicBezTo>
                <a:cubicBezTo>
                  <a:pt x="1220" y="424"/>
                  <a:pt x="1220" y="424"/>
                  <a:pt x="1220" y="424"/>
                </a:cubicBezTo>
                <a:cubicBezTo>
                  <a:pt x="1119" y="323"/>
                  <a:pt x="1119" y="323"/>
                  <a:pt x="1119" y="323"/>
                </a:cubicBezTo>
                <a:lnTo>
                  <a:pt x="1186" y="255"/>
                </a:lnTo>
                <a:close/>
                <a:moveTo>
                  <a:pt x="594" y="391"/>
                </a:moveTo>
                <a:cubicBezTo>
                  <a:pt x="755" y="552"/>
                  <a:pt x="755" y="552"/>
                  <a:pt x="755" y="552"/>
                </a:cubicBezTo>
                <a:cubicBezTo>
                  <a:pt x="687" y="620"/>
                  <a:pt x="687" y="620"/>
                  <a:pt x="687" y="620"/>
                </a:cubicBezTo>
                <a:cubicBezTo>
                  <a:pt x="526" y="459"/>
                  <a:pt x="526" y="459"/>
                  <a:pt x="526" y="459"/>
                </a:cubicBezTo>
                <a:lnTo>
                  <a:pt x="594" y="391"/>
                </a:lnTo>
                <a:close/>
                <a:moveTo>
                  <a:pt x="127" y="128"/>
                </a:moveTo>
                <a:cubicBezTo>
                  <a:pt x="370" y="209"/>
                  <a:pt x="370" y="209"/>
                  <a:pt x="370" y="209"/>
                </a:cubicBezTo>
                <a:cubicBezTo>
                  <a:pt x="208" y="371"/>
                  <a:pt x="208" y="371"/>
                  <a:pt x="208" y="371"/>
                </a:cubicBezTo>
                <a:lnTo>
                  <a:pt x="127" y="128"/>
                </a:lnTo>
                <a:close/>
                <a:moveTo>
                  <a:pt x="255" y="459"/>
                </a:moveTo>
                <a:cubicBezTo>
                  <a:pt x="458" y="256"/>
                  <a:pt x="458" y="256"/>
                  <a:pt x="458" y="256"/>
                </a:cubicBezTo>
                <a:cubicBezTo>
                  <a:pt x="526" y="324"/>
                  <a:pt x="526" y="324"/>
                  <a:pt x="526" y="324"/>
                </a:cubicBezTo>
                <a:cubicBezTo>
                  <a:pt x="323" y="527"/>
                  <a:pt x="323" y="527"/>
                  <a:pt x="323" y="527"/>
                </a:cubicBezTo>
                <a:lnTo>
                  <a:pt x="255" y="459"/>
                </a:lnTo>
                <a:close/>
                <a:moveTo>
                  <a:pt x="391" y="595"/>
                </a:moveTo>
                <a:cubicBezTo>
                  <a:pt x="459" y="527"/>
                  <a:pt x="459" y="527"/>
                  <a:pt x="459" y="527"/>
                </a:cubicBezTo>
                <a:cubicBezTo>
                  <a:pt x="619" y="687"/>
                  <a:pt x="619" y="687"/>
                  <a:pt x="619" y="687"/>
                </a:cubicBezTo>
                <a:cubicBezTo>
                  <a:pt x="552" y="755"/>
                  <a:pt x="552" y="755"/>
                  <a:pt x="552" y="755"/>
                </a:cubicBezTo>
                <a:lnTo>
                  <a:pt x="391" y="595"/>
                </a:lnTo>
                <a:close/>
                <a:moveTo>
                  <a:pt x="1051" y="391"/>
                </a:moveTo>
                <a:cubicBezTo>
                  <a:pt x="1119" y="458"/>
                  <a:pt x="1119" y="458"/>
                  <a:pt x="1119" y="458"/>
                </a:cubicBezTo>
                <a:cubicBezTo>
                  <a:pt x="448" y="1131"/>
                  <a:pt x="448" y="1131"/>
                  <a:pt x="448" y="1131"/>
                </a:cubicBezTo>
                <a:cubicBezTo>
                  <a:pt x="380" y="1063"/>
                  <a:pt x="380" y="1063"/>
                  <a:pt x="380" y="1063"/>
                </a:cubicBezTo>
                <a:lnTo>
                  <a:pt x="1051" y="391"/>
                </a:lnTo>
                <a:close/>
                <a:moveTo>
                  <a:pt x="312" y="1131"/>
                </a:moveTo>
                <a:cubicBezTo>
                  <a:pt x="414" y="1233"/>
                  <a:pt x="414" y="1233"/>
                  <a:pt x="414" y="1233"/>
                </a:cubicBezTo>
                <a:cubicBezTo>
                  <a:pt x="414" y="1233"/>
                  <a:pt x="414" y="1233"/>
                  <a:pt x="414" y="1233"/>
                </a:cubicBezTo>
                <a:cubicBezTo>
                  <a:pt x="516" y="1334"/>
                  <a:pt x="516" y="1334"/>
                  <a:pt x="516" y="1334"/>
                </a:cubicBezTo>
                <a:cubicBezTo>
                  <a:pt x="448" y="1402"/>
                  <a:pt x="448" y="1402"/>
                  <a:pt x="448" y="1402"/>
                </a:cubicBezTo>
                <a:cubicBezTo>
                  <a:pt x="245" y="1199"/>
                  <a:pt x="245" y="1199"/>
                  <a:pt x="245" y="1199"/>
                </a:cubicBezTo>
                <a:lnTo>
                  <a:pt x="312" y="1131"/>
                </a:lnTo>
                <a:close/>
                <a:moveTo>
                  <a:pt x="346" y="1504"/>
                </a:moveTo>
                <a:cubicBezTo>
                  <a:pt x="290" y="1560"/>
                  <a:pt x="199" y="1560"/>
                  <a:pt x="143" y="1504"/>
                </a:cubicBezTo>
                <a:cubicBezTo>
                  <a:pt x="87" y="1448"/>
                  <a:pt x="87" y="1357"/>
                  <a:pt x="143" y="1301"/>
                </a:cubicBezTo>
                <a:cubicBezTo>
                  <a:pt x="177" y="1267"/>
                  <a:pt x="177" y="1267"/>
                  <a:pt x="177" y="1267"/>
                </a:cubicBezTo>
                <a:cubicBezTo>
                  <a:pt x="380" y="1470"/>
                  <a:pt x="380" y="1470"/>
                  <a:pt x="380" y="1470"/>
                </a:cubicBezTo>
                <a:lnTo>
                  <a:pt x="346" y="150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6" name="Freeform 24"/>
          <p:cNvSpPr>
            <a:spLocks noEditPoints="1"/>
          </p:cNvSpPr>
          <p:nvPr/>
        </p:nvSpPr>
        <p:spPr bwMode="auto">
          <a:xfrm>
            <a:off x="11091708" y="3203160"/>
            <a:ext cx="353501" cy="395763"/>
          </a:xfrm>
          <a:custGeom>
            <a:avLst/>
            <a:gdLst>
              <a:gd name="T0" fmla="*/ 959 w 1475"/>
              <a:gd name="T1" fmla="*/ 1652 h 1652"/>
              <a:gd name="T2" fmla="*/ 1007 w 1475"/>
              <a:gd name="T3" fmla="*/ 1412 h 1652"/>
              <a:gd name="T4" fmla="*/ 1057 w 1475"/>
              <a:gd name="T5" fmla="*/ 1364 h 1652"/>
              <a:gd name="T6" fmla="*/ 1295 w 1475"/>
              <a:gd name="T7" fmla="*/ 1134 h 1652"/>
              <a:gd name="T8" fmla="*/ 1320 w 1475"/>
              <a:gd name="T9" fmla="*/ 974 h 1652"/>
              <a:gd name="T10" fmla="*/ 1427 w 1475"/>
              <a:gd name="T11" fmla="*/ 733 h 1652"/>
              <a:gd name="T12" fmla="*/ 1229 w 1475"/>
              <a:gd name="T13" fmla="*/ 358 h 1652"/>
              <a:gd name="T14" fmla="*/ 609 w 1475"/>
              <a:gd name="T15" fmla="*/ 17 h 1652"/>
              <a:gd name="T16" fmla="*/ 97 w 1475"/>
              <a:gd name="T17" fmla="*/ 957 h 1652"/>
              <a:gd name="T18" fmla="*/ 143 w 1475"/>
              <a:gd name="T19" fmla="*/ 1604 h 1652"/>
              <a:gd name="T20" fmla="*/ 216 w 1475"/>
              <a:gd name="T21" fmla="*/ 374 h 1652"/>
              <a:gd name="T22" fmla="*/ 1015 w 1475"/>
              <a:gd name="T23" fmla="*/ 237 h 1652"/>
              <a:gd name="T24" fmla="*/ 1216 w 1475"/>
              <a:gd name="T25" fmla="*/ 643 h 1652"/>
              <a:gd name="T26" fmla="*/ 1363 w 1475"/>
              <a:gd name="T27" fmla="*/ 849 h 1652"/>
              <a:gd name="T28" fmla="*/ 1247 w 1475"/>
              <a:gd name="T29" fmla="*/ 878 h 1652"/>
              <a:gd name="T30" fmla="*/ 1199 w 1475"/>
              <a:gd name="T31" fmla="*/ 1134 h 1652"/>
              <a:gd name="T32" fmla="*/ 1060 w 1475"/>
              <a:gd name="T33" fmla="*/ 1268 h 1652"/>
              <a:gd name="T34" fmla="*/ 911 w 1475"/>
              <a:gd name="T35" fmla="*/ 1412 h 1652"/>
              <a:gd name="T36" fmla="*/ 239 w 1475"/>
              <a:gd name="T37" fmla="*/ 1556 h 1652"/>
              <a:gd name="T38" fmla="*/ 190 w 1475"/>
              <a:gd name="T39" fmla="*/ 935 h 1652"/>
              <a:gd name="T40" fmla="*/ 671 w 1475"/>
              <a:gd name="T41" fmla="*/ 782 h 1652"/>
              <a:gd name="T42" fmla="*/ 671 w 1475"/>
              <a:gd name="T43" fmla="*/ 494 h 1652"/>
              <a:gd name="T44" fmla="*/ 671 w 1475"/>
              <a:gd name="T45" fmla="*/ 782 h 1652"/>
              <a:gd name="T46" fmla="*/ 719 w 1475"/>
              <a:gd name="T47" fmla="*/ 638 h 1652"/>
              <a:gd name="T48" fmla="*/ 623 w 1475"/>
              <a:gd name="T49" fmla="*/ 638 h 1652"/>
              <a:gd name="T50" fmla="*/ 287 w 1475"/>
              <a:gd name="T51" fmla="*/ 686 h 1652"/>
              <a:gd name="T52" fmla="*/ 402 w 1475"/>
              <a:gd name="T53" fmla="*/ 839 h 1652"/>
              <a:gd name="T54" fmla="*/ 366 w 1475"/>
              <a:gd name="T55" fmla="*/ 943 h 1652"/>
              <a:gd name="T56" fmla="*/ 434 w 1475"/>
              <a:gd name="T57" fmla="*/ 943 h 1652"/>
              <a:gd name="T58" fmla="*/ 623 w 1475"/>
              <a:gd name="T59" fmla="*/ 970 h 1652"/>
              <a:gd name="T60" fmla="*/ 671 w 1475"/>
              <a:gd name="T61" fmla="*/ 1070 h 1652"/>
              <a:gd name="T62" fmla="*/ 719 w 1475"/>
              <a:gd name="T63" fmla="*/ 970 h 1652"/>
              <a:gd name="T64" fmla="*/ 909 w 1475"/>
              <a:gd name="T65" fmla="*/ 943 h 1652"/>
              <a:gd name="T66" fmla="*/ 977 w 1475"/>
              <a:gd name="T67" fmla="*/ 943 h 1652"/>
              <a:gd name="T68" fmla="*/ 940 w 1475"/>
              <a:gd name="T69" fmla="*/ 839 h 1652"/>
              <a:gd name="T70" fmla="*/ 1055 w 1475"/>
              <a:gd name="T71" fmla="*/ 686 h 1652"/>
              <a:gd name="T72" fmla="*/ 1055 w 1475"/>
              <a:gd name="T73" fmla="*/ 590 h 1652"/>
              <a:gd name="T74" fmla="*/ 940 w 1475"/>
              <a:gd name="T75" fmla="*/ 437 h 1652"/>
              <a:gd name="T76" fmla="*/ 977 w 1475"/>
              <a:gd name="T77" fmla="*/ 332 h 1652"/>
              <a:gd name="T78" fmla="*/ 872 w 1475"/>
              <a:gd name="T79" fmla="*/ 369 h 1652"/>
              <a:gd name="T80" fmla="*/ 719 w 1475"/>
              <a:gd name="T81" fmla="*/ 254 h 1652"/>
              <a:gd name="T82" fmla="*/ 623 w 1475"/>
              <a:gd name="T83" fmla="*/ 254 h 1652"/>
              <a:gd name="T84" fmla="*/ 470 w 1475"/>
              <a:gd name="T85" fmla="*/ 369 h 1652"/>
              <a:gd name="T86" fmla="*/ 366 w 1475"/>
              <a:gd name="T87" fmla="*/ 332 h 1652"/>
              <a:gd name="T88" fmla="*/ 402 w 1475"/>
              <a:gd name="T89" fmla="*/ 437 h 1652"/>
              <a:gd name="T90" fmla="*/ 287 w 1475"/>
              <a:gd name="T91" fmla="*/ 590 h 1652"/>
              <a:gd name="T92" fmla="*/ 287 w 1475"/>
              <a:gd name="T93" fmla="*/ 686 h 1652"/>
              <a:gd name="T94" fmla="*/ 502 w 1475"/>
              <a:gd name="T95" fmla="*/ 468 h 1652"/>
              <a:gd name="T96" fmla="*/ 671 w 1475"/>
              <a:gd name="T97" fmla="*/ 398 h 1652"/>
              <a:gd name="T98" fmla="*/ 841 w 1475"/>
              <a:gd name="T99" fmla="*/ 468 h 1652"/>
              <a:gd name="T100" fmla="*/ 911 w 1475"/>
              <a:gd name="T101" fmla="*/ 638 h 1652"/>
              <a:gd name="T102" fmla="*/ 841 w 1475"/>
              <a:gd name="T103" fmla="*/ 807 h 1652"/>
              <a:gd name="T104" fmla="*/ 671 w 1475"/>
              <a:gd name="T105" fmla="*/ 878 h 1652"/>
              <a:gd name="T106" fmla="*/ 502 w 1475"/>
              <a:gd name="T107" fmla="*/ 807 h 1652"/>
              <a:gd name="T108" fmla="*/ 431 w 1475"/>
              <a:gd name="T109" fmla="*/ 638 h 1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75" h="1652">
                <a:moveTo>
                  <a:pt x="191" y="1652"/>
                </a:moveTo>
                <a:cubicBezTo>
                  <a:pt x="959" y="1652"/>
                  <a:pt x="959" y="1652"/>
                  <a:pt x="959" y="1652"/>
                </a:cubicBezTo>
                <a:cubicBezTo>
                  <a:pt x="986" y="1652"/>
                  <a:pt x="1007" y="1631"/>
                  <a:pt x="1007" y="1604"/>
                </a:cubicBezTo>
                <a:cubicBezTo>
                  <a:pt x="1007" y="1412"/>
                  <a:pt x="1007" y="1412"/>
                  <a:pt x="1007" y="1412"/>
                </a:cubicBezTo>
                <a:cubicBezTo>
                  <a:pt x="1007" y="1399"/>
                  <a:pt x="1012" y="1386"/>
                  <a:pt x="1022" y="1377"/>
                </a:cubicBezTo>
                <a:cubicBezTo>
                  <a:pt x="1031" y="1368"/>
                  <a:pt x="1044" y="1363"/>
                  <a:pt x="1057" y="1364"/>
                </a:cubicBezTo>
                <a:cubicBezTo>
                  <a:pt x="1120" y="1366"/>
                  <a:pt x="1180" y="1343"/>
                  <a:pt x="1225" y="1299"/>
                </a:cubicBezTo>
                <a:cubicBezTo>
                  <a:pt x="1270" y="1256"/>
                  <a:pt x="1295" y="1197"/>
                  <a:pt x="1295" y="1134"/>
                </a:cubicBezTo>
                <a:cubicBezTo>
                  <a:pt x="1295" y="974"/>
                  <a:pt x="1295" y="974"/>
                  <a:pt x="1295" y="974"/>
                </a:cubicBezTo>
                <a:cubicBezTo>
                  <a:pt x="1320" y="974"/>
                  <a:pt x="1320" y="974"/>
                  <a:pt x="1320" y="974"/>
                </a:cubicBezTo>
                <a:cubicBezTo>
                  <a:pt x="1377" y="974"/>
                  <a:pt x="1428" y="941"/>
                  <a:pt x="1451" y="888"/>
                </a:cubicBezTo>
                <a:cubicBezTo>
                  <a:pt x="1475" y="836"/>
                  <a:pt x="1465" y="776"/>
                  <a:pt x="1427" y="733"/>
                </a:cubicBezTo>
                <a:cubicBezTo>
                  <a:pt x="1293" y="585"/>
                  <a:pt x="1293" y="585"/>
                  <a:pt x="1293" y="585"/>
                </a:cubicBezTo>
                <a:cubicBezTo>
                  <a:pt x="1286" y="506"/>
                  <a:pt x="1265" y="429"/>
                  <a:pt x="1229" y="358"/>
                </a:cubicBezTo>
                <a:cubicBezTo>
                  <a:pt x="1192" y="284"/>
                  <a:pt x="1141" y="219"/>
                  <a:pt x="1078" y="164"/>
                </a:cubicBezTo>
                <a:cubicBezTo>
                  <a:pt x="947" y="52"/>
                  <a:pt x="781" y="0"/>
                  <a:pt x="609" y="17"/>
                </a:cubicBezTo>
                <a:cubicBezTo>
                  <a:pt x="415" y="36"/>
                  <a:pt x="237" y="151"/>
                  <a:pt x="133" y="325"/>
                </a:cubicBezTo>
                <a:cubicBezTo>
                  <a:pt x="0" y="548"/>
                  <a:pt x="49" y="756"/>
                  <a:pt x="97" y="957"/>
                </a:cubicBezTo>
                <a:cubicBezTo>
                  <a:pt x="121" y="1059"/>
                  <a:pt x="143" y="1154"/>
                  <a:pt x="143" y="1251"/>
                </a:cubicBezTo>
                <a:cubicBezTo>
                  <a:pt x="143" y="1604"/>
                  <a:pt x="143" y="1604"/>
                  <a:pt x="143" y="1604"/>
                </a:cubicBezTo>
                <a:cubicBezTo>
                  <a:pt x="143" y="1631"/>
                  <a:pt x="165" y="1652"/>
                  <a:pt x="191" y="1652"/>
                </a:cubicBezTo>
                <a:close/>
                <a:moveTo>
                  <a:pt x="216" y="374"/>
                </a:moveTo>
                <a:cubicBezTo>
                  <a:pt x="304" y="226"/>
                  <a:pt x="455" y="128"/>
                  <a:pt x="618" y="112"/>
                </a:cubicBezTo>
                <a:cubicBezTo>
                  <a:pt x="764" y="98"/>
                  <a:pt x="905" y="142"/>
                  <a:pt x="1015" y="237"/>
                </a:cubicBezTo>
                <a:cubicBezTo>
                  <a:pt x="1124" y="330"/>
                  <a:pt x="1191" y="466"/>
                  <a:pt x="1198" y="608"/>
                </a:cubicBezTo>
                <a:cubicBezTo>
                  <a:pt x="1199" y="623"/>
                  <a:pt x="1206" y="635"/>
                  <a:pt x="1216" y="643"/>
                </a:cubicBezTo>
                <a:cubicBezTo>
                  <a:pt x="1355" y="798"/>
                  <a:pt x="1355" y="798"/>
                  <a:pt x="1355" y="798"/>
                </a:cubicBezTo>
                <a:cubicBezTo>
                  <a:pt x="1375" y="819"/>
                  <a:pt x="1366" y="843"/>
                  <a:pt x="1363" y="849"/>
                </a:cubicBezTo>
                <a:cubicBezTo>
                  <a:pt x="1360" y="856"/>
                  <a:pt x="1349" y="878"/>
                  <a:pt x="1320" y="878"/>
                </a:cubicBezTo>
                <a:cubicBezTo>
                  <a:pt x="1247" y="878"/>
                  <a:pt x="1247" y="878"/>
                  <a:pt x="1247" y="878"/>
                </a:cubicBezTo>
                <a:cubicBezTo>
                  <a:pt x="1221" y="878"/>
                  <a:pt x="1199" y="899"/>
                  <a:pt x="1199" y="926"/>
                </a:cubicBezTo>
                <a:cubicBezTo>
                  <a:pt x="1199" y="1134"/>
                  <a:pt x="1199" y="1134"/>
                  <a:pt x="1199" y="1134"/>
                </a:cubicBezTo>
                <a:cubicBezTo>
                  <a:pt x="1199" y="1171"/>
                  <a:pt x="1185" y="1205"/>
                  <a:pt x="1158" y="1230"/>
                </a:cubicBezTo>
                <a:cubicBezTo>
                  <a:pt x="1132" y="1256"/>
                  <a:pt x="1097" y="1269"/>
                  <a:pt x="1060" y="1268"/>
                </a:cubicBezTo>
                <a:cubicBezTo>
                  <a:pt x="1021" y="1266"/>
                  <a:pt x="983" y="1281"/>
                  <a:pt x="955" y="1308"/>
                </a:cubicBezTo>
                <a:cubicBezTo>
                  <a:pt x="927" y="1335"/>
                  <a:pt x="911" y="1372"/>
                  <a:pt x="911" y="1412"/>
                </a:cubicBezTo>
                <a:cubicBezTo>
                  <a:pt x="911" y="1556"/>
                  <a:pt x="911" y="1556"/>
                  <a:pt x="911" y="1556"/>
                </a:cubicBezTo>
                <a:cubicBezTo>
                  <a:pt x="239" y="1556"/>
                  <a:pt x="239" y="1556"/>
                  <a:pt x="239" y="1556"/>
                </a:cubicBezTo>
                <a:cubicBezTo>
                  <a:pt x="239" y="1251"/>
                  <a:pt x="239" y="1251"/>
                  <a:pt x="239" y="1251"/>
                </a:cubicBezTo>
                <a:cubicBezTo>
                  <a:pt x="239" y="1143"/>
                  <a:pt x="214" y="1037"/>
                  <a:pt x="190" y="935"/>
                </a:cubicBezTo>
                <a:cubicBezTo>
                  <a:pt x="145" y="744"/>
                  <a:pt x="102" y="564"/>
                  <a:pt x="216" y="374"/>
                </a:cubicBezTo>
                <a:close/>
                <a:moveTo>
                  <a:pt x="671" y="782"/>
                </a:moveTo>
                <a:cubicBezTo>
                  <a:pt x="751" y="782"/>
                  <a:pt x="815" y="717"/>
                  <a:pt x="815" y="638"/>
                </a:cubicBezTo>
                <a:cubicBezTo>
                  <a:pt x="815" y="558"/>
                  <a:pt x="751" y="494"/>
                  <a:pt x="671" y="494"/>
                </a:cubicBezTo>
                <a:cubicBezTo>
                  <a:pt x="592" y="494"/>
                  <a:pt x="527" y="558"/>
                  <a:pt x="527" y="638"/>
                </a:cubicBezTo>
                <a:cubicBezTo>
                  <a:pt x="527" y="717"/>
                  <a:pt x="592" y="782"/>
                  <a:pt x="671" y="782"/>
                </a:cubicBezTo>
                <a:close/>
                <a:moveTo>
                  <a:pt x="671" y="590"/>
                </a:moveTo>
                <a:cubicBezTo>
                  <a:pt x="698" y="590"/>
                  <a:pt x="719" y="611"/>
                  <a:pt x="719" y="638"/>
                </a:cubicBezTo>
                <a:cubicBezTo>
                  <a:pt x="719" y="664"/>
                  <a:pt x="698" y="686"/>
                  <a:pt x="671" y="686"/>
                </a:cubicBezTo>
                <a:cubicBezTo>
                  <a:pt x="645" y="686"/>
                  <a:pt x="623" y="664"/>
                  <a:pt x="623" y="638"/>
                </a:cubicBezTo>
                <a:cubicBezTo>
                  <a:pt x="623" y="611"/>
                  <a:pt x="645" y="590"/>
                  <a:pt x="671" y="590"/>
                </a:cubicBezTo>
                <a:close/>
                <a:moveTo>
                  <a:pt x="287" y="686"/>
                </a:moveTo>
                <a:cubicBezTo>
                  <a:pt x="339" y="686"/>
                  <a:pt x="339" y="686"/>
                  <a:pt x="339" y="686"/>
                </a:cubicBezTo>
                <a:cubicBezTo>
                  <a:pt x="347" y="743"/>
                  <a:pt x="369" y="795"/>
                  <a:pt x="402" y="839"/>
                </a:cubicBezTo>
                <a:cubicBezTo>
                  <a:pt x="366" y="875"/>
                  <a:pt x="366" y="875"/>
                  <a:pt x="366" y="875"/>
                </a:cubicBezTo>
                <a:cubicBezTo>
                  <a:pt x="347" y="894"/>
                  <a:pt x="347" y="924"/>
                  <a:pt x="366" y="943"/>
                </a:cubicBezTo>
                <a:cubicBezTo>
                  <a:pt x="375" y="953"/>
                  <a:pt x="387" y="957"/>
                  <a:pt x="400" y="957"/>
                </a:cubicBezTo>
                <a:cubicBezTo>
                  <a:pt x="412" y="957"/>
                  <a:pt x="424" y="953"/>
                  <a:pt x="434" y="943"/>
                </a:cubicBezTo>
                <a:cubicBezTo>
                  <a:pt x="470" y="907"/>
                  <a:pt x="470" y="907"/>
                  <a:pt x="470" y="907"/>
                </a:cubicBezTo>
                <a:cubicBezTo>
                  <a:pt x="514" y="940"/>
                  <a:pt x="566" y="962"/>
                  <a:pt x="623" y="970"/>
                </a:cubicBezTo>
                <a:cubicBezTo>
                  <a:pt x="623" y="1022"/>
                  <a:pt x="623" y="1022"/>
                  <a:pt x="623" y="1022"/>
                </a:cubicBezTo>
                <a:cubicBezTo>
                  <a:pt x="623" y="1048"/>
                  <a:pt x="645" y="1070"/>
                  <a:pt x="671" y="1070"/>
                </a:cubicBezTo>
                <a:cubicBezTo>
                  <a:pt x="698" y="1070"/>
                  <a:pt x="719" y="1048"/>
                  <a:pt x="719" y="1022"/>
                </a:cubicBezTo>
                <a:cubicBezTo>
                  <a:pt x="719" y="970"/>
                  <a:pt x="719" y="970"/>
                  <a:pt x="719" y="970"/>
                </a:cubicBezTo>
                <a:cubicBezTo>
                  <a:pt x="776" y="962"/>
                  <a:pt x="828" y="940"/>
                  <a:pt x="872" y="907"/>
                </a:cubicBezTo>
                <a:cubicBezTo>
                  <a:pt x="909" y="943"/>
                  <a:pt x="909" y="943"/>
                  <a:pt x="909" y="943"/>
                </a:cubicBezTo>
                <a:cubicBezTo>
                  <a:pt x="918" y="953"/>
                  <a:pt x="930" y="957"/>
                  <a:pt x="943" y="957"/>
                </a:cubicBezTo>
                <a:cubicBezTo>
                  <a:pt x="955" y="957"/>
                  <a:pt x="967" y="953"/>
                  <a:pt x="977" y="943"/>
                </a:cubicBezTo>
                <a:cubicBezTo>
                  <a:pt x="995" y="924"/>
                  <a:pt x="995" y="894"/>
                  <a:pt x="977" y="875"/>
                </a:cubicBezTo>
                <a:cubicBezTo>
                  <a:pt x="940" y="839"/>
                  <a:pt x="940" y="839"/>
                  <a:pt x="940" y="839"/>
                </a:cubicBezTo>
                <a:cubicBezTo>
                  <a:pt x="973" y="795"/>
                  <a:pt x="996" y="743"/>
                  <a:pt x="1004" y="686"/>
                </a:cubicBezTo>
                <a:cubicBezTo>
                  <a:pt x="1055" y="686"/>
                  <a:pt x="1055" y="686"/>
                  <a:pt x="1055" y="686"/>
                </a:cubicBezTo>
                <a:cubicBezTo>
                  <a:pt x="1082" y="686"/>
                  <a:pt x="1103" y="664"/>
                  <a:pt x="1103" y="638"/>
                </a:cubicBezTo>
                <a:cubicBezTo>
                  <a:pt x="1103" y="611"/>
                  <a:pt x="1082" y="590"/>
                  <a:pt x="1055" y="590"/>
                </a:cubicBezTo>
                <a:cubicBezTo>
                  <a:pt x="1004" y="590"/>
                  <a:pt x="1004" y="590"/>
                  <a:pt x="1004" y="590"/>
                </a:cubicBezTo>
                <a:cubicBezTo>
                  <a:pt x="996" y="533"/>
                  <a:pt x="973" y="481"/>
                  <a:pt x="940" y="437"/>
                </a:cubicBezTo>
                <a:cubicBezTo>
                  <a:pt x="977" y="400"/>
                  <a:pt x="977" y="400"/>
                  <a:pt x="977" y="400"/>
                </a:cubicBezTo>
                <a:cubicBezTo>
                  <a:pt x="995" y="381"/>
                  <a:pt x="995" y="351"/>
                  <a:pt x="977" y="332"/>
                </a:cubicBezTo>
                <a:cubicBezTo>
                  <a:pt x="958" y="314"/>
                  <a:pt x="927" y="314"/>
                  <a:pt x="909" y="332"/>
                </a:cubicBezTo>
                <a:cubicBezTo>
                  <a:pt x="872" y="369"/>
                  <a:pt x="872" y="369"/>
                  <a:pt x="872" y="369"/>
                </a:cubicBezTo>
                <a:cubicBezTo>
                  <a:pt x="828" y="336"/>
                  <a:pt x="776" y="313"/>
                  <a:pt x="719" y="305"/>
                </a:cubicBezTo>
                <a:cubicBezTo>
                  <a:pt x="719" y="254"/>
                  <a:pt x="719" y="254"/>
                  <a:pt x="719" y="254"/>
                </a:cubicBezTo>
                <a:cubicBezTo>
                  <a:pt x="719" y="227"/>
                  <a:pt x="698" y="206"/>
                  <a:pt x="671" y="206"/>
                </a:cubicBezTo>
                <a:cubicBezTo>
                  <a:pt x="645" y="206"/>
                  <a:pt x="623" y="227"/>
                  <a:pt x="623" y="254"/>
                </a:cubicBezTo>
                <a:cubicBezTo>
                  <a:pt x="623" y="305"/>
                  <a:pt x="623" y="305"/>
                  <a:pt x="623" y="305"/>
                </a:cubicBezTo>
                <a:cubicBezTo>
                  <a:pt x="566" y="313"/>
                  <a:pt x="514" y="336"/>
                  <a:pt x="470" y="369"/>
                </a:cubicBezTo>
                <a:cubicBezTo>
                  <a:pt x="434" y="332"/>
                  <a:pt x="434" y="332"/>
                  <a:pt x="434" y="332"/>
                </a:cubicBezTo>
                <a:cubicBezTo>
                  <a:pt x="415" y="314"/>
                  <a:pt x="384" y="314"/>
                  <a:pt x="366" y="332"/>
                </a:cubicBezTo>
                <a:cubicBezTo>
                  <a:pt x="347" y="351"/>
                  <a:pt x="347" y="381"/>
                  <a:pt x="366" y="400"/>
                </a:cubicBezTo>
                <a:cubicBezTo>
                  <a:pt x="402" y="437"/>
                  <a:pt x="402" y="437"/>
                  <a:pt x="402" y="437"/>
                </a:cubicBezTo>
                <a:cubicBezTo>
                  <a:pt x="369" y="481"/>
                  <a:pt x="347" y="533"/>
                  <a:pt x="339" y="590"/>
                </a:cubicBezTo>
                <a:cubicBezTo>
                  <a:pt x="287" y="590"/>
                  <a:pt x="287" y="590"/>
                  <a:pt x="287" y="590"/>
                </a:cubicBezTo>
                <a:cubicBezTo>
                  <a:pt x="261" y="590"/>
                  <a:pt x="239" y="611"/>
                  <a:pt x="239" y="638"/>
                </a:cubicBezTo>
                <a:cubicBezTo>
                  <a:pt x="239" y="664"/>
                  <a:pt x="261" y="686"/>
                  <a:pt x="287" y="686"/>
                </a:cubicBezTo>
                <a:close/>
                <a:moveTo>
                  <a:pt x="501" y="468"/>
                </a:moveTo>
                <a:cubicBezTo>
                  <a:pt x="501" y="468"/>
                  <a:pt x="501" y="468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45" y="425"/>
                  <a:pt x="605" y="398"/>
                  <a:pt x="671" y="398"/>
                </a:cubicBezTo>
                <a:cubicBezTo>
                  <a:pt x="737" y="398"/>
                  <a:pt x="797" y="425"/>
                  <a:pt x="841" y="468"/>
                </a:cubicBezTo>
                <a:cubicBezTo>
                  <a:pt x="841" y="468"/>
                  <a:pt x="841" y="468"/>
                  <a:pt x="841" y="468"/>
                </a:cubicBezTo>
                <a:cubicBezTo>
                  <a:pt x="841" y="468"/>
                  <a:pt x="841" y="468"/>
                  <a:pt x="841" y="468"/>
                </a:cubicBezTo>
                <a:cubicBezTo>
                  <a:pt x="884" y="512"/>
                  <a:pt x="911" y="572"/>
                  <a:pt x="911" y="638"/>
                </a:cubicBezTo>
                <a:cubicBezTo>
                  <a:pt x="911" y="704"/>
                  <a:pt x="884" y="764"/>
                  <a:pt x="841" y="807"/>
                </a:cubicBezTo>
                <a:cubicBezTo>
                  <a:pt x="841" y="807"/>
                  <a:pt x="841" y="807"/>
                  <a:pt x="841" y="807"/>
                </a:cubicBezTo>
                <a:cubicBezTo>
                  <a:pt x="841" y="807"/>
                  <a:pt x="841" y="807"/>
                  <a:pt x="841" y="808"/>
                </a:cubicBezTo>
                <a:cubicBezTo>
                  <a:pt x="797" y="851"/>
                  <a:pt x="737" y="878"/>
                  <a:pt x="671" y="878"/>
                </a:cubicBezTo>
                <a:cubicBezTo>
                  <a:pt x="605" y="878"/>
                  <a:pt x="545" y="851"/>
                  <a:pt x="502" y="808"/>
                </a:cubicBezTo>
                <a:cubicBezTo>
                  <a:pt x="502" y="807"/>
                  <a:pt x="502" y="807"/>
                  <a:pt x="502" y="807"/>
                </a:cubicBezTo>
                <a:cubicBezTo>
                  <a:pt x="501" y="807"/>
                  <a:pt x="501" y="807"/>
                  <a:pt x="501" y="807"/>
                </a:cubicBezTo>
                <a:cubicBezTo>
                  <a:pt x="458" y="764"/>
                  <a:pt x="431" y="704"/>
                  <a:pt x="431" y="638"/>
                </a:cubicBezTo>
                <a:cubicBezTo>
                  <a:pt x="431" y="572"/>
                  <a:pt x="458" y="512"/>
                  <a:pt x="501" y="46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7" name="Freeform 45"/>
          <p:cNvSpPr>
            <a:spLocks noEditPoints="1"/>
          </p:cNvSpPr>
          <p:nvPr/>
        </p:nvSpPr>
        <p:spPr bwMode="auto">
          <a:xfrm>
            <a:off x="11072122" y="5240118"/>
            <a:ext cx="392681" cy="392681"/>
          </a:xfrm>
          <a:custGeom>
            <a:avLst/>
            <a:gdLst>
              <a:gd name="T0" fmla="*/ 1495 w 1639"/>
              <a:gd name="T1" fmla="*/ 967 h 1639"/>
              <a:gd name="T2" fmla="*/ 1303 w 1639"/>
              <a:gd name="T3" fmla="*/ 775 h 1639"/>
              <a:gd name="T4" fmla="*/ 867 w 1639"/>
              <a:gd name="T5" fmla="*/ 320 h 1639"/>
              <a:gd name="T6" fmla="*/ 1086 w 1639"/>
              <a:gd name="T7" fmla="*/ 218 h 1639"/>
              <a:gd name="T8" fmla="*/ 819 w 1639"/>
              <a:gd name="T9" fmla="*/ 0 h 1639"/>
              <a:gd name="T10" fmla="*/ 306 w 1639"/>
              <a:gd name="T11" fmla="*/ 689 h 1639"/>
              <a:gd name="T12" fmla="*/ 384 w 1639"/>
              <a:gd name="T13" fmla="*/ 775 h 1639"/>
              <a:gd name="T14" fmla="*/ 0 w 1639"/>
              <a:gd name="T15" fmla="*/ 1111 h 1639"/>
              <a:gd name="T16" fmla="*/ 1591 w 1639"/>
              <a:gd name="T17" fmla="*/ 1639 h 1639"/>
              <a:gd name="T18" fmla="*/ 1054 w 1639"/>
              <a:gd name="T19" fmla="*/ 96 h 1639"/>
              <a:gd name="T20" fmla="*/ 867 w 1639"/>
              <a:gd name="T21" fmla="*/ 96 h 1639"/>
              <a:gd name="T22" fmla="*/ 192 w 1639"/>
              <a:gd name="T23" fmla="*/ 1351 h 1639"/>
              <a:gd name="T24" fmla="*/ 384 w 1639"/>
              <a:gd name="T25" fmla="*/ 1543 h 1639"/>
              <a:gd name="T26" fmla="*/ 384 w 1639"/>
              <a:gd name="T27" fmla="*/ 1447 h 1639"/>
              <a:gd name="T28" fmla="*/ 288 w 1639"/>
              <a:gd name="T29" fmla="*/ 1351 h 1639"/>
              <a:gd name="T30" fmla="*/ 384 w 1639"/>
              <a:gd name="T31" fmla="*/ 1351 h 1639"/>
              <a:gd name="T32" fmla="*/ 96 w 1639"/>
              <a:gd name="T33" fmla="*/ 1111 h 1639"/>
              <a:gd name="T34" fmla="*/ 384 w 1639"/>
              <a:gd name="T35" fmla="*/ 1159 h 1639"/>
              <a:gd name="T36" fmla="*/ 1351 w 1639"/>
              <a:gd name="T37" fmla="*/ 1351 h 1639"/>
              <a:gd name="T38" fmla="*/ 967 w 1639"/>
              <a:gd name="T39" fmla="*/ 1543 h 1639"/>
              <a:gd name="T40" fmla="*/ 720 w 1639"/>
              <a:gd name="T41" fmla="*/ 1351 h 1639"/>
              <a:gd name="T42" fmla="*/ 967 w 1639"/>
              <a:gd name="T43" fmla="*/ 1543 h 1639"/>
              <a:gd name="T44" fmla="*/ 1063 w 1639"/>
              <a:gd name="T45" fmla="*/ 1399 h 1639"/>
              <a:gd name="T46" fmla="*/ 720 w 1639"/>
              <a:gd name="T47" fmla="*/ 1255 h 1639"/>
              <a:gd name="T48" fmla="*/ 480 w 1639"/>
              <a:gd name="T49" fmla="*/ 1543 h 1639"/>
              <a:gd name="T50" fmla="*/ 1159 w 1639"/>
              <a:gd name="T51" fmla="*/ 1543 h 1639"/>
              <a:gd name="T52" fmla="*/ 576 w 1639"/>
              <a:gd name="T53" fmla="*/ 967 h 1639"/>
              <a:gd name="T54" fmla="*/ 672 w 1639"/>
              <a:gd name="T55" fmla="*/ 1063 h 1639"/>
              <a:gd name="T56" fmla="*/ 771 w 1639"/>
              <a:gd name="T57" fmla="*/ 1063 h 1639"/>
              <a:gd name="T58" fmla="*/ 867 w 1639"/>
              <a:gd name="T59" fmla="*/ 967 h 1639"/>
              <a:gd name="T60" fmla="*/ 867 w 1639"/>
              <a:gd name="T61" fmla="*/ 1063 h 1639"/>
              <a:gd name="T62" fmla="*/ 1063 w 1639"/>
              <a:gd name="T63" fmla="*/ 967 h 1639"/>
              <a:gd name="T64" fmla="*/ 1159 w 1639"/>
              <a:gd name="T65" fmla="*/ 871 h 1639"/>
              <a:gd name="T66" fmla="*/ 1159 w 1639"/>
              <a:gd name="T67" fmla="*/ 775 h 1639"/>
              <a:gd name="T68" fmla="*/ 819 w 1639"/>
              <a:gd name="T69" fmla="*/ 404 h 1639"/>
              <a:gd name="T70" fmla="*/ 1543 w 1639"/>
              <a:gd name="T71" fmla="*/ 1543 h 1639"/>
              <a:gd name="T72" fmla="*/ 1543 w 1639"/>
              <a:gd name="T73" fmla="*/ 1447 h 1639"/>
              <a:gd name="T74" fmla="*/ 1447 w 1639"/>
              <a:gd name="T75" fmla="*/ 1351 h 1639"/>
              <a:gd name="T76" fmla="*/ 1543 w 1639"/>
              <a:gd name="T77" fmla="*/ 1351 h 1639"/>
              <a:gd name="T78" fmla="*/ 1255 w 1639"/>
              <a:gd name="T79" fmla="*/ 1063 h 1639"/>
              <a:gd name="T80" fmla="*/ 1543 w 1639"/>
              <a:gd name="T81" fmla="*/ 1159 h 1639"/>
              <a:gd name="T82" fmla="*/ 819 w 1639"/>
              <a:gd name="T83" fmla="*/ 583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39" h="1639">
                <a:moveTo>
                  <a:pt x="1639" y="1591"/>
                </a:moveTo>
                <a:cubicBezTo>
                  <a:pt x="1639" y="1111"/>
                  <a:pt x="1639" y="1111"/>
                  <a:pt x="1639" y="1111"/>
                </a:cubicBezTo>
                <a:cubicBezTo>
                  <a:pt x="1639" y="1031"/>
                  <a:pt x="1574" y="967"/>
                  <a:pt x="1495" y="967"/>
                </a:cubicBezTo>
                <a:cubicBezTo>
                  <a:pt x="1255" y="967"/>
                  <a:pt x="1255" y="967"/>
                  <a:pt x="1255" y="967"/>
                </a:cubicBezTo>
                <a:cubicBezTo>
                  <a:pt x="1255" y="775"/>
                  <a:pt x="1255" y="775"/>
                  <a:pt x="1255" y="775"/>
                </a:cubicBezTo>
                <a:cubicBezTo>
                  <a:pt x="1303" y="775"/>
                  <a:pt x="1303" y="775"/>
                  <a:pt x="1303" y="775"/>
                </a:cubicBezTo>
                <a:cubicBezTo>
                  <a:pt x="1323" y="775"/>
                  <a:pt x="1341" y="762"/>
                  <a:pt x="1348" y="743"/>
                </a:cubicBezTo>
                <a:cubicBezTo>
                  <a:pt x="1355" y="723"/>
                  <a:pt x="1348" y="702"/>
                  <a:pt x="1332" y="689"/>
                </a:cubicBezTo>
                <a:cubicBezTo>
                  <a:pt x="867" y="320"/>
                  <a:pt x="867" y="320"/>
                  <a:pt x="867" y="320"/>
                </a:cubicBezTo>
                <a:cubicBezTo>
                  <a:pt x="867" y="288"/>
                  <a:pt x="867" y="288"/>
                  <a:pt x="867" y="288"/>
                </a:cubicBezTo>
                <a:cubicBezTo>
                  <a:pt x="915" y="288"/>
                  <a:pt x="915" y="288"/>
                  <a:pt x="915" y="288"/>
                </a:cubicBezTo>
                <a:cubicBezTo>
                  <a:pt x="980" y="288"/>
                  <a:pt x="1040" y="264"/>
                  <a:pt x="1086" y="218"/>
                </a:cubicBezTo>
                <a:cubicBezTo>
                  <a:pt x="1133" y="173"/>
                  <a:pt x="1159" y="113"/>
                  <a:pt x="1159" y="48"/>
                </a:cubicBezTo>
                <a:cubicBezTo>
                  <a:pt x="1159" y="22"/>
                  <a:pt x="1137" y="0"/>
                  <a:pt x="1111" y="0"/>
                </a:cubicBezTo>
                <a:cubicBezTo>
                  <a:pt x="819" y="0"/>
                  <a:pt x="819" y="0"/>
                  <a:pt x="819" y="0"/>
                </a:cubicBezTo>
                <a:cubicBezTo>
                  <a:pt x="793" y="0"/>
                  <a:pt x="771" y="22"/>
                  <a:pt x="771" y="48"/>
                </a:cubicBezTo>
                <a:cubicBezTo>
                  <a:pt x="771" y="320"/>
                  <a:pt x="771" y="320"/>
                  <a:pt x="771" y="320"/>
                </a:cubicBezTo>
                <a:cubicBezTo>
                  <a:pt x="306" y="689"/>
                  <a:pt x="306" y="689"/>
                  <a:pt x="306" y="689"/>
                </a:cubicBezTo>
                <a:cubicBezTo>
                  <a:pt x="290" y="702"/>
                  <a:pt x="284" y="723"/>
                  <a:pt x="291" y="743"/>
                </a:cubicBezTo>
                <a:cubicBezTo>
                  <a:pt x="298" y="762"/>
                  <a:pt x="316" y="775"/>
                  <a:pt x="336" y="775"/>
                </a:cubicBezTo>
                <a:cubicBezTo>
                  <a:pt x="384" y="775"/>
                  <a:pt x="384" y="775"/>
                  <a:pt x="384" y="775"/>
                </a:cubicBezTo>
                <a:cubicBezTo>
                  <a:pt x="384" y="967"/>
                  <a:pt x="384" y="967"/>
                  <a:pt x="384" y="967"/>
                </a:cubicBezTo>
                <a:cubicBezTo>
                  <a:pt x="144" y="967"/>
                  <a:pt x="144" y="967"/>
                  <a:pt x="144" y="967"/>
                </a:cubicBezTo>
                <a:cubicBezTo>
                  <a:pt x="65" y="967"/>
                  <a:pt x="0" y="1031"/>
                  <a:pt x="0" y="1111"/>
                </a:cubicBezTo>
                <a:cubicBezTo>
                  <a:pt x="0" y="1591"/>
                  <a:pt x="0" y="1591"/>
                  <a:pt x="0" y="1591"/>
                </a:cubicBezTo>
                <a:cubicBezTo>
                  <a:pt x="0" y="1617"/>
                  <a:pt x="22" y="1639"/>
                  <a:pt x="48" y="1639"/>
                </a:cubicBezTo>
                <a:cubicBezTo>
                  <a:pt x="1591" y="1639"/>
                  <a:pt x="1591" y="1639"/>
                  <a:pt x="1591" y="1639"/>
                </a:cubicBezTo>
                <a:cubicBezTo>
                  <a:pt x="1617" y="1639"/>
                  <a:pt x="1639" y="1617"/>
                  <a:pt x="1639" y="1591"/>
                </a:cubicBezTo>
                <a:close/>
                <a:moveTo>
                  <a:pt x="867" y="96"/>
                </a:moveTo>
                <a:cubicBezTo>
                  <a:pt x="1054" y="96"/>
                  <a:pt x="1054" y="96"/>
                  <a:pt x="1054" y="96"/>
                </a:cubicBezTo>
                <a:cubicBezTo>
                  <a:pt x="1033" y="152"/>
                  <a:pt x="978" y="192"/>
                  <a:pt x="915" y="192"/>
                </a:cubicBezTo>
                <a:cubicBezTo>
                  <a:pt x="867" y="192"/>
                  <a:pt x="867" y="192"/>
                  <a:pt x="867" y="192"/>
                </a:cubicBezTo>
                <a:lnTo>
                  <a:pt x="867" y="96"/>
                </a:lnTo>
                <a:close/>
                <a:moveTo>
                  <a:pt x="96" y="1255"/>
                </a:moveTo>
                <a:cubicBezTo>
                  <a:pt x="192" y="1255"/>
                  <a:pt x="192" y="1255"/>
                  <a:pt x="192" y="1255"/>
                </a:cubicBezTo>
                <a:cubicBezTo>
                  <a:pt x="192" y="1351"/>
                  <a:pt x="192" y="1351"/>
                  <a:pt x="192" y="1351"/>
                </a:cubicBezTo>
                <a:cubicBezTo>
                  <a:pt x="96" y="1351"/>
                  <a:pt x="96" y="1351"/>
                  <a:pt x="96" y="1351"/>
                </a:cubicBezTo>
                <a:lnTo>
                  <a:pt x="96" y="1255"/>
                </a:lnTo>
                <a:close/>
                <a:moveTo>
                  <a:pt x="384" y="1543"/>
                </a:moveTo>
                <a:cubicBezTo>
                  <a:pt x="96" y="1543"/>
                  <a:pt x="96" y="1543"/>
                  <a:pt x="96" y="1543"/>
                </a:cubicBezTo>
                <a:cubicBezTo>
                  <a:pt x="96" y="1447"/>
                  <a:pt x="96" y="1447"/>
                  <a:pt x="96" y="1447"/>
                </a:cubicBezTo>
                <a:cubicBezTo>
                  <a:pt x="384" y="1447"/>
                  <a:pt x="384" y="1447"/>
                  <a:pt x="384" y="1447"/>
                </a:cubicBezTo>
                <a:lnTo>
                  <a:pt x="384" y="1543"/>
                </a:lnTo>
                <a:close/>
                <a:moveTo>
                  <a:pt x="384" y="1351"/>
                </a:moveTo>
                <a:cubicBezTo>
                  <a:pt x="288" y="1351"/>
                  <a:pt x="288" y="1351"/>
                  <a:pt x="288" y="1351"/>
                </a:cubicBezTo>
                <a:cubicBezTo>
                  <a:pt x="288" y="1255"/>
                  <a:pt x="288" y="1255"/>
                  <a:pt x="288" y="1255"/>
                </a:cubicBezTo>
                <a:cubicBezTo>
                  <a:pt x="384" y="1255"/>
                  <a:pt x="384" y="1255"/>
                  <a:pt x="384" y="1255"/>
                </a:cubicBezTo>
                <a:lnTo>
                  <a:pt x="384" y="1351"/>
                </a:lnTo>
                <a:close/>
                <a:moveTo>
                  <a:pt x="384" y="1159"/>
                </a:moveTo>
                <a:cubicBezTo>
                  <a:pt x="96" y="1159"/>
                  <a:pt x="96" y="1159"/>
                  <a:pt x="96" y="1159"/>
                </a:cubicBezTo>
                <a:cubicBezTo>
                  <a:pt x="96" y="1111"/>
                  <a:pt x="96" y="1111"/>
                  <a:pt x="96" y="1111"/>
                </a:cubicBezTo>
                <a:cubicBezTo>
                  <a:pt x="96" y="1084"/>
                  <a:pt x="118" y="1063"/>
                  <a:pt x="144" y="1063"/>
                </a:cubicBezTo>
                <a:cubicBezTo>
                  <a:pt x="384" y="1063"/>
                  <a:pt x="384" y="1063"/>
                  <a:pt x="384" y="1063"/>
                </a:cubicBezTo>
                <a:lnTo>
                  <a:pt x="384" y="1159"/>
                </a:lnTo>
                <a:close/>
                <a:moveTo>
                  <a:pt x="1255" y="1255"/>
                </a:moveTo>
                <a:cubicBezTo>
                  <a:pt x="1351" y="1255"/>
                  <a:pt x="1351" y="1255"/>
                  <a:pt x="1351" y="1255"/>
                </a:cubicBezTo>
                <a:cubicBezTo>
                  <a:pt x="1351" y="1351"/>
                  <a:pt x="1351" y="1351"/>
                  <a:pt x="1351" y="1351"/>
                </a:cubicBezTo>
                <a:cubicBezTo>
                  <a:pt x="1255" y="1351"/>
                  <a:pt x="1255" y="1351"/>
                  <a:pt x="1255" y="1351"/>
                </a:cubicBezTo>
                <a:lnTo>
                  <a:pt x="1255" y="1255"/>
                </a:lnTo>
                <a:close/>
                <a:moveTo>
                  <a:pt x="967" y="1543"/>
                </a:moveTo>
                <a:cubicBezTo>
                  <a:pt x="672" y="1543"/>
                  <a:pt x="672" y="1543"/>
                  <a:pt x="672" y="1543"/>
                </a:cubicBezTo>
                <a:cubicBezTo>
                  <a:pt x="672" y="1399"/>
                  <a:pt x="672" y="1399"/>
                  <a:pt x="672" y="1399"/>
                </a:cubicBezTo>
                <a:cubicBezTo>
                  <a:pt x="672" y="1372"/>
                  <a:pt x="694" y="1351"/>
                  <a:pt x="720" y="1351"/>
                </a:cubicBezTo>
                <a:cubicBezTo>
                  <a:pt x="915" y="1351"/>
                  <a:pt x="915" y="1351"/>
                  <a:pt x="915" y="1351"/>
                </a:cubicBezTo>
                <a:cubicBezTo>
                  <a:pt x="943" y="1351"/>
                  <a:pt x="967" y="1373"/>
                  <a:pt x="967" y="1399"/>
                </a:cubicBezTo>
                <a:lnTo>
                  <a:pt x="967" y="1543"/>
                </a:lnTo>
                <a:close/>
                <a:moveTo>
                  <a:pt x="1159" y="1543"/>
                </a:moveTo>
                <a:cubicBezTo>
                  <a:pt x="1063" y="1543"/>
                  <a:pt x="1063" y="1543"/>
                  <a:pt x="1063" y="1543"/>
                </a:cubicBezTo>
                <a:cubicBezTo>
                  <a:pt x="1063" y="1399"/>
                  <a:pt x="1063" y="1399"/>
                  <a:pt x="1063" y="1399"/>
                </a:cubicBezTo>
                <a:cubicBezTo>
                  <a:pt x="1063" y="1360"/>
                  <a:pt x="1047" y="1324"/>
                  <a:pt x="1018" y="1296"/>
                </a:cubicBezTo>
                <a:cubicBezTo>
                  <a:pt x="990" y="1270"/>
                  <a:pt x="954" y="1255"/>
                  <a:pt x="915" y="1255"/>
                </a:cubicBezTo>
                <a:cubicBezTo>
                  <a:pt x="720" y="1255"/>
                  <a:pt x="720" y="1255"/>
                  <a:pt x="720" y="1255"/>
                </a:cubicBezTo>
                <a:cubicBezTo>
                  <a:pt x="641" y="1255"/>
                  <a:pt x="576" y="1319"/>
                  <a:pt x="576" y="1399"/>
                </a:cubicBezTo>
                <a:cubicBezTo>
                  <a:pt x="576" y="1543"/>
                  <a:pt x="576" y="1543"/>
                  <a:pt x="576" y="1543"/>
                </a:cubicBezTo>
                <a:cubicBezTo>
                  <a:pt x="480" y="1543"/>
                  <a:pt x="480" y="1543"/>
                  <a:pt x="480" y="1543"/>
                </a:cubicBezTo>
                <a:cubicBezTo>
                  <a:pt x="480" y="1159"/>
                  <a:pt x="480" y="1159"/>
                  <a:pt x="480" y="1159"/>
                </a:cubicBezTo>
                <a:cubicBezTo>
                  <a:pt x="1159" y="1159"/>
                  <a:pt x="1159" y="1159"/>
                  <a:pt x="1159" y="1159"/>
                </a:cubicBezTo>
                <a:lnTo>
                  <a:pt x="1159" y="1543"/>
                </a:lnTo>
                <a:close/>
                <a:moveTo>
                  <a:pt x="480" y="1063"/>
                </a:moveTo>
                <a:cubicBezTo>
                  <a:pt x="480" y="967"/>
                  <a:pt x="480" y="967"/>
                  <a:pt x="480" y="967"/>
                </a:cubicBezTo>
                <a:cubicBezTo>
                  <a:pt x="576" y="967"/>
                  <a:pt x="576" y="967"/>
                  <a:pt x="576" y="967"/>
                </a:cubicBezTo>
                <a:cubicBezTo>
                  <a:pt x="576" y="1063"/>
                  <a:pt x="576" y="1063"/>
                  <a:pt x="576" y="1063"/>
                </a:cubicBezTo>
                <a:lnTo>
                  <a:pt x="480" y="1063"/>
                </a:lnTo>
                <a:close/>
                <a:moveTo>
                  <a:pt x="672" y="1063"/>
                </a:moveTo>
                <a:cubicBezTo>
                  <a:pt x="672" y="967"/>
                  <a:pt x="672" y="967"/>
                  <a:pt x="672" y="967"/>
                </a:cubicBezTo>
                <a:cubicBezTo>
                  <a:pt x="771" y="967"/>
                  <a:pt x="771" y="967"/>
                  <a:pt x="771" y="967"/>
                </a:cubicBezTo>
                <a:cubicBezTo>
                  <a:pt x="771" y="1063"/>
                  <a:pt x="771" y="1063"/>
                  <a:pt x="771" y="1063"/>
                </a:cubicBezTo>
                <a:lnTo>
                  <a:pt x="672" y="1063"/>
                </a:lnTo>
                <a:close/>
                <a:moveTo>
                  <a:pt x="867" y="1063"/>
                </a:moveTo>
                <a:cubicBezTo>
                  <a:pt x="867" y="967"/>
                  <a:pt x="867" y="967"/>
                  <a:pt x="867" y="967"/>
                </a:cubicBezTo>
                <a:cubicBezTo>
                  <a:pt x="967" y="967"/>
                  <a:pt x="967" y="967"/>
                  <a:pt x="967" y="967"/>
                </a:cubicBezTo>
                <a:cubicBezTo>
                  <a:pt x="967" y="1063"/>
                  <a:pt x="967" y="1063"/>
                  <a:pt x="967" y="1063"/>
                </a:cubicBezTo>
                <a:lnTo>
                  <a:pt x="867" y="1063"/>
                </a:lnTo>
                <a:close/>
                <a:moveTo>
                  <a:pt x="1159" y="1063"/>
                </a:moveTo>
                <a:cubicBezTo>
                  <a:pt x="1063" y="1063"/>
                  <a:pt x="1063" y="1063"/>
                  <a:pt x="1063" y="1063"/>
                </a:cubicBezTo>
                <a:cubicBezTo>
                  <a:pt x="1063" y="967"/>
                  <a:pt x="1063" y="967"/>
                  <a:pt x="1063" y="967"/>
                </a:cubicBezTo>
                <a:cubicBezTo>
                  <a:pt x="1159" y="967"/>
                  <a:pt x="1159" y="967"/>
                  <a:pt x="1159" y="967"/>
                </a:cubicBezTo>
                <a:lnTo>
                  <a:pt x="1159" y="1063"/>
                </a:lnTo>
                <a:close/>
                <a:moveTo>
                  <a:pt x="1159" y="871"/>
                </a:moveTo>
                <a:cubicBezTo>
                  <a:pt x="480" y="871"/>
                  <a:pt x="480" y="871"/>
                  <a:pt x="480" y="871"/>
                </a:cubicBezTo>
                <a:cubicBezTo>
                  <a:pt x="480" y="775"/>
                  <a:pt x="480" y="775"/>
                  <a:pt x="480" y="775"/>
                </a:cubicBezTo>
                <a:cubicBezTo>
                  <a:pt x="1159" y="775"/>
                  <a:pt x="1159" y="775"/>
                  <a:pt x="1159" y="775"/>
                </a:cubicBezTo>
                <a:lnTo>
                  <a:pt x="1159" y="871"/>
                </a:lnTo>
                <a:close/>
                <a:moveTo>
                  <a:pt x="474" y="679"/>
                </a:moveTo>
                <a:cubicBezTo>
                  <a:pt x="819" y="404"/>
                  <a:pt x="819" y="404"/>
                  <a:pt x="819" y="404"/>
                </a:cubicBezTo>
                <a:cubicBezTo>
                  <a:pt x="1165" y="679"/>
                  <a:pt x="1165" y="679"/>
                  <a:pt x="1165" y="679"/>
                </a:cubicBezTo>
                <a:lnTo>
                  <a:pt x="474" y="679"/>
                </a:lnTo>
                <a:close/>
                <a:moveTo>
                  <a:pt x="1543" y="1543"/>
                </a:moveTo>
                <a:cubicBezTo>
                  <a:pt x="1255" y="1543"/>
                  <a:pt x="1255" y="1543"/>
                  <a:pt x="1255" y="1543"/>
                </a:cubicBezTo>
                <a:cubicBezTo>
                  <a:pt x="1255" y="1447"/>
                  <a:pt x="1255" y="1447"/>
                  <a:pt x="1255" y="1447"/>
                </a:cubicBezTo>
                <a:cubicBezTo>
                  <a:pt x="1543" y="1447"/>
                  <a:pt x="1543" y="1447"/>
                  <a:pt x="1543" y="1447"/>
                </a:cubicBezTo>
                <a:lnTo>
                  <a:pt x="1543" y="1543"/>
                </a:lnTo>
                <a:close/>
                <a:moveTo>
                  <a:pt x="1543" y="1351"/>
                </a:moveTo>
                <a:cubicBezTo>
                  <a:pt x="1447" y="1351"/>
                  <a:pt x="1447" y="1351"/>
                  <a:pt x="1447" y="1351"/>
                </a:cubicBezTo>
                <a:cubicBezTo>
                  <a:pt x="1447" y="1255"/>
                  <a:pt x="1447" y="1255"/>
                  <a:pt x="1447" y="1255"/>
                </a:cubicBezTo>
                <a:cubicBezTo>
                  <a:pt x="1543" y="1255"/>
                  <a:pt x="1543" y="1255"/>
                  <a:pt x="1543" y="1255"/>
                </a:cubicBezTo>
                <a:lnTo>
                  <a:pt x="1543" y="1351"/>
                </a:lnTo>
                <a:close/>
                <a:moveTo>
                  <a:pt x="1543" y="1159"/>
                </a:moveTo>
                <a:cubicBezTo>
                  <a:pt x="1255" y="1159"/>
                  <a:pt x="1255" y="1159"/>
                  <a:pt x="1255" y="1159"/>
                </a:cubicBezTo>
                <a:cubicBezTo>
                  <a:pt x="1255" y="1063"/>
                  <a:pt x="1255" y="1063"/>
                  <a:pt x="1255" y="1063"/>
                </a:cubicBezTo>
                <a:cubicBezTo>
                  <a:pt x="1495" y="1063"/>
                  <a:pt x="1495" y="1063"/>
                  <a:pt x="1495" y="1063"/>
                </a:cubicBezTo>
                <a:cubicBezTo>
                  <a:pt x="1521" y="1063"/>
                  <a:pt x="1543" y="1084"/>
                  <a:pt x="1543" y="1111"/>
                </a:cubicBezTo>
                <a:lnTo>
                  <a:pt x="1543" y="1159"/>
                </a:lnTo>
                <a:close/>
                <a:moveTo>
                  <a:pt x="819" y="487"/>
                </a:moveTo>
                <a:cubicBezTo>
                  <a:pt x="846" y="487"/>
                  <a:pt x="867" y="508"/>
                  <a:pt x="867" y="535"/>
                </a:cubicBezTo>
                <a:cubicBezTo>
                  <a:pt x="867" y="561"/>
                  <a:pt x="846" y="583"/>
                  <a:pt x="819" y="583"/>
                </a:cubicBezTo>
                <a:cubicBezTo>
                  <a:pt x="793" y="583"/>
                  <a:pt x="771" y="561"/>
                  <a:pt x="771" y="535"/>
                </a:cubicBezTo>
                <a:cubicBezTo>
                  <a:pt x="771" y="508"/>
                  <a:pt x="793" y="487"/>
                  <a:pt x="819" y="487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8" name="Freeform 52"/>
          <p:cNvSpPr>
            <a:spLocks noEditPoints="1"/>
          </p:cNvSpPr>
          <p:nvPr/>
        </p:nvSpPr>
        <p:spPr bwMode="auto">
          <a:xfrm>
            <a:off x="11072122" y="5879761"/>
            <a:ext cx="392681" cy="392827"/>
          </a:xfrm>
          <a:custGeom>
            <a:avLst/>
            <a:gdLst>
              <a:gd name="T0" fmla="*/ 1495 w 1639"/>
              <a:gd name="T1" fmla="*/ 96 h 1639"/>
              <a:gd name="T2" fmla="*/ 1347 w 1639"/>
              <a:gd name="T3" fmla="*/ 48 h 1639"/>
              <a:gd name="T4" fmla="*/ 1251 w 1639"/>
              <a:gd name="T5" fmla="*/ 48 h 1639"/>
              <a:gd name="T6" fmla="*/ 387 w 1639"/>
              <a:gd name="T7" fmla="*/ 96 h 1639"/>
              <a:gd name="T8" fmla="*/ 339 w 1639"/>
              <a:gd name="T9" fmla="*/ 0 h 1639"/>
              <a:gd name="T10" fmla="*/ 291 w 1639"/>
              <a:gd name="T11" fmla="*/ 96 h 1639"/>
              <a:gd name="T12" fmla="*/ 0 w 1639"/>
              <a:gd name="T13" fmla="*/ 240 h 1639"/>
              <a:gd name="T14" fmla="*/ 96 w 1639"/>
              <a:gd name="T15" fmla="*/ 1159 h 1639"/>
              <a:gd name="T16" fmla="*/ 0 w 1639"/>
              <a:gd name="T17" fmla="*/ 1207 h 1639"/>
              <a:gd name="T18" fmla="*/ 771 w 1639"/>
              <a:gd name="T19" fmla="*/ 1255 h 1639"/>
              <a:gd name="T20" fmla="*/ 675 w 1639"/>
              <a:gd name="T21" fmla="*/ 1495 h 1639"/>
              <a:gd name="T22" fmla="*/ 963 w 1639"/>
              <a:gd name="T23" fmla="*/ 1495 h 1639"/>
              <a:gd name="T24" fmla="*/ 867 w 1639"/>
              <a:gd name="T25" fmla="*/ 1255 h 1639"/>
              <a:gd name="T26" fmla="*/ 1639 w 1639"/>
              <a:gd name="T27" fmla="*/ 1207 h 1639"/>
              <a:gd name="T28" fmla="*/ 1543 w 1639"/>
              <a:gd name="T29" fmla="*/ 1159 h 1639"/>
              <a:gd name="T30" fmla="*/ 1639 w 1639"/>
              <a:gd name="T31" fmla="*/ 240 h 1639"/>
              <a:gd name="T32" fmla="*/ 771 w 1639"/>
              <a:gd name="T33" fmla="*/ 1495 h 1639"/>
              <a:gd name="T34" fmla="*/ 867 w 1639"/>
              <a:gd name="T35" fmla="*/ 1495 h 1639"/>
              <a:gd name="T36" fmla="*/ 1447 w 1639"/>
              <a:gd name="T37" fmla="*/ 1159 h 1639"/>
              <a:gd name="T38" fmla="*/ 192 w 1639"/>
              <a:gd name="T39" fmla="*/ 384 h 1639"/>
              <a:gd name="T40" fmla="*/ 1447 w 1639"/>
              <a:gd name="T41" fmla="*/ 1159 h 1639"/>
              <a:gd name="T42" fmla="*/ 144 w 1639"/>
              <a:gd name="T43" fmla="*/ 288 h 1639"/>
              <a:gd name="T44" fmla="*/ 144 w 1639"/>
              <a:gd name="T45" fmla="*/ 192 h 1639"/>
              <a:gd name="T46" fmla="*/ 1543 w 1639"/>
              <a:gd name="T47" fmla="*/ 240 h 1639"/>
              <a:gd name="T48" fmla="*/ 675 w 1639"/>
              <a:gd name="T49" fmla="*/ 720 h 1639"/>
              <a:gd name="T50" fmla="*/ 771 w 1639"/>
              <a:gd name="T51" fmla="*/ 672 h 1639"/>
              <a:gd name="T52" fmla="*/ 819 w 1639"/>
              <a:gd name="T53" fmla="*/ 576 h 1639"/>
              <a:gd name="T54" fmla="*/ 867 w 1639"/>
              <a:gd name="T55" fmla="*/ 672 h 1639"/>
              <a:gd name="T56" fmla="*/ 963 w 1639"/>
              <a:gd name="T57" fmla="*/ 720 h 1639"/>
              <a:gd name="T58" fmla="*/ 867 w 1639"/>
              <a:gd name="T59" fmla="*/ 768 h 1639"/>
              <a:gd name="T60" fmla="*/ 819 w 1639"/>
              <a:gd name="T61" fmla="*/ 864 h 1639"/>
              <a:gd name="T62" fmla="*/ 771 w 1639"/>
              <a:gd name="T63" fmla="*/ 768 h 1639"/>
              <a:gd name="T64" fmla="*/ 675 w 1639"/>
              <a:gd name="T65" fmla="*/ 720 h 1639"/>
              <a:gd name="T66" fmla="*/ 305 w 1639"/>
              <a:gd name="T67" fmla="*/ 590 h 1639"/>
              <a:gd name="T68" fmla="*/ 435 w 1639"/>
              <a:gd name="T69" fmla="*/ 652 h 1639"/>
              <a:gd name="T70" fmla="*/ 565 w 1639"/>
              <a:gd name="T71" fmla="*/ 590 h 1639"/>
              <a:gd name="T72" fmla="*/ 503 w 1639"/>
              <a:gd name="T73" fmla="*/ 720 h 1639"/>
              <a:gd name="T74" fmla="*/ 565 w 1639"/>
              <a:gd name="T75" fmla="*/ 850 h 1639"/>
              <a:gd name="T76" fmla="*/ 497 w 1639"/>
              <a:gd name="T77" fmla="*/ 850 h 1639"/>
              <a:gd name="T78" fmla="*/ 373 w 1639"/>
              <a:gd name="T79" fmla="*/ 850 h 1639"/>
              <a:gd name="T80" fmla="*/ 305 w 1639"/>
              <a:gd name="T81" fmla="*/ 850 h 1639"/>
              <a:gd name="T82" fmla="*/ 368 w 1639"/>
              <a:gd name="T83" fmla="*/ 720 h 1639"/>
              <a:gd name="T84" fmla="*/ 1073 w 1639"/>
              <a:gd name="T85" fmla="*/ 658 h 1639"/>
              <a:gd name="T86" fmla="*/ 1141 w 1639"/>
              <a:gd name="T87" fmla="*/ 590 h 1639"/>
              <a:gd name="T88" fmla="*/ 1265 w 1639"/>
              <a:gd name="T89" fmla="*/ 590 h 1639"/>
              <a:gd name="T90" fmla="*/ 1333 w 1639"/>
              <a:gd name="T91" fmla="*/ 658 h 1639"/>
              <a:gd name="T92" fmla="*/ 1251 w 1639"/>
              <a:gd name="T93" fmla="*/ 816 h 1639"/>
              <a:gd name="T94" fmla="*/ 1155 w 1639"/>
              <a:gd name="T95" fmla="*/ 816 h 1639"/>
              <a:gd name="T96" fmla="*/ 1073 w 1639"/>
              <a:gd name="T97" fmla="*/ 658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39" h="1639">
                <a:moveTo>
                  <a:pt x="1639" y="240"/>
                </a:moveTo>
                <a:cubicBezTo>
                  <a:pt x="1639" y="161"/>
                  <a:pt x="1574" y="96"/>
                  <a:pt x="1495" y="96"/>
                </a:cubicBezTo>
                <a:cubicBezTo>
                  <a:pt x="1347" y="96"/>
                  <a:pt x="1347" y="96"/>
                  <a:pt x="1347" y="96"/>
                </a:cubicBezTo>
                <a:cubicBezTo>
                  <a:pt x="1347" y="48"/>
                  <a:pt x="1347" y="48"/>
                  <a:pt x="1347" y="48"/>
                </a:cubicBezTo>
                <a:cubicBezTo>
                  <a:pt x="1347" y="22"/>
                  <a:pt x="1326" y="0"/>
                  <a:pt x="1299" y="0"/>
                </a:cubicBezTo>
                <a:cubicBezTo>
                  <a:pt x="1273" y="0"/>
                  <a:pt x="1251" y="22"/>
                  <a:pt x="1251" y="48"/>
                </a:cubicBezTo>
                <a:cubicBezTo>
                  <a:pt x="1251" y="96"/>
                  <a:pt x="1251" y="96"/>
                  <a:pt x="1251" y="96"/>
                </a:cubicBezTo>
                <a:cubicBezTo>
                  <a:pt x="387" y="96"/>
                  <a:pt x="387" y="96"/>
                  <a:pt x="387" y="96"/>
                </a:cubicBezTo>
                <a:cubicBezTo>
                  <a:pt x="387" y="48"/>
                  <a:pt x="387" y="48"/>
                  <a:pt x="387" y="48"/>
                </a:cubicBezTo>
                <a:cubicBezTo>
                  <a:pt x="387" y="22"/>
                  <a:pt x="366" y="0"/>
                  <a:pt x="339" y="0"/>
                </a:cubicBezTo>
                <a:cubicBezTo>
                  <a:pt x="313" y="0"/>
                  <a:pt x="291" y="22"/>
                  <a:pt x="291" y="48"/>
                </a:cubicBezTo>
                <a:cubicBezTo>
                  <a:pt x="291" y="96"/>
                  <a:pt x="291" y="96"/>
                  <a:pt x="291" y="96"/>
                </a:cubicBezTo>
                <a:cubicBezTo>
                  <a:pt x="144" y="96"/>
                  <a:pt x="144" y="96"/>
                  <a:pt x="144" y="96"/>
                </a:cubicBezTo>
                <a:cubicBezTo>
                  <a:pt x="65" y="96"/>
                  <a:pt x="0" y="161"/>
                  <a:pt x="0" y="240"/>
                </a:cubicBezTo>
                <a:cubicBezTo>
                  <a:pt x="0" y="303"/>
                  <a:pt x="40" y="356"/>
                  <a:pt x="96" y="376"/>
                </a:cubicBezTo>
                <a:cubicBezTo>
                  <a:pt x="96" y="1159"/>
                  <a:pt x="96" y="1159"/>
                  <a:pt x="96" y="1159"/>
                </a:cubicBezTo>
                <a:cubicBezTo>
                  <a:pt x="48" y="1159"/>
                  <a:pt x="48" y="1159"/>
                  <a:pt x="48" y="1159"/>
                </a:cubicBezTo>
                <a:cubicBezTo>
                  <a:pt x="22" y="1159"/>
                  <a:pt x="0" y="1180"/>
                  <a:pt x="0" y="1207"/>
                </a:cubicBezTo>
                <a:cubicBezTo>
                  <a:pt x="0" y="1233"/>
                  <a:pt x="22" y="1255"/>
                  <a:pt x="48" y="1255"/>
                </a:cubicBezTo>
                <a:cubicBezTo>
                  <a:pt x="771" y="1255"/>
                  <a:pt x="771" y="1255"/>
                  <a:pt x="771" y="1255"/>
                </a:cubicBezTo>
                <a:cubicBezTo>
                  <a:pt x="771" y="1359"/>
                  <a:pt x="771" y="1359"/>
                  <a:pt x="771" y="1359"/>
                </a:cubicBezTo>
                <a:cubicBezTo>
                  <a:pt x="716" y="1379"/>
                  <a:pt x="675" y="1432"/>
                  <a:pt x="675" y="1495"/>
                </a:cubicBezTo>
                <a:cubicBezTo>
                  <a:pt x="675" y="1574"/>
                  <a:pt x="740" y="1639"/>
                  <a:pt x="819" y="1639"/>
                </a:cubicBezTo>
                <a:cubicBezTo>
                  <a:pt x="899" y="1639"/>
                  <a:pt x="963" y="1574"/>
                  <a:pt x="963" y="1495"/>
                </a:cubicBezTo>
                <a:cubicBezTo>
                  <a:pt x="963" y="1432"/>
                  <a:pt x="923" y="1379"/>
                  <a:pt x="867" y="1359"/>
                </a:cubicBezTo>
                <a:cubicBezTo>
                  <a:pt x="867" y="1255"/>
                  <a:pt x="867" y="1255"/>
                  <a:pt x="867" y="1255"/>
                </a:cubicBezTo>
                <a:cubicBezTo>
                  <a:pt x="1591" y="1255"/>
                  <a:pt x="1591" y="1255"/>
                  <a:pt x="1591" y="1255"/>
                </a:cubicBezTo>
                <a:cubicBezTo>
                  <a:pt x="1617" y="1255"/>
                  <a:pt x="1639" y="1233"/>
                  <a:pt x="1639" y="1207"/>
                </a:cubicBezTo>
                <a:cubicBezTo>
                  <a:pt x="1639" y="1180"/>
                  <a:pt x="1617" y="1159"/>
                  <a:pt x="1591" y="1159"/>
                </a:cubicBezTo>
                <a:cubicBezTo>
                  <a:pt x="1543" y="1159"/>
                  <a:pt x="1543" y="1159"/>
                  <a:pt x="1543" y="1159"/>
                </a:cubicBezTo>
                <a:cubicBezTo>
                  <a:pt x="1543" y="376"/>
                  <a:pt x="1543" y="376"/>
                  <a:pt x="1543" y="376"/>
                </a:cubicBezTo>
                <a:cubicBezTo>
                  <a:pt x="1598" y="356"/>
                  <a:pt x="1639" y="303"/>
                  <a:pt x="1639" y="240"/>
                </a:cubicBezTo>
                <a:close/>
                <a:moveTo>
                  <a:pt x="819" y="1543"/>
                </a:moveTo>
                <a:cubicBezTo>
                  <a:pt x="793" y="1543"/>
                  <a:pt x="771" y="1521"/>
                  <a:pt x="771" y="1495"/>
                </a:cubicBezTo>
                <a:cubicBezTo>
                  <a:pt x="771" y="1468"/>
                  <a:pt x="793" y="1447"/>
                  <a:pt x="819" y="1447"/>
                </a:cubicBezTo>
                <a:cubicBezTo>
                  <a:pt x="846" y="1447"/>
                  <a:pt x="867" y="1468"/>
                  <a:pt x="867" y="1495"/>
                </a:cubicBezTo>
                <a:cubicBezTo>
                  <a:pt x="867" y="1521"/>
                  <a:pt x="846" y="1543"/>
                  <a:pt x="819" y="1543"/>
                </a:cubicBezTo>
                <a:close/>
                <a:moveTo>
                  <a:pt x="1447" y="1159"/>
                </a:moveTo>
                <a:cubicBezTo>
                  <a:pt x="192" y="1159"/>
                  <a:pt x="192" y="1159"/>
                  <a:pt x="192" y="1159"/>
                </a:cubicBezTo>
                <a:cubicBezTo>
                  <a:pt x="192" y="384"/>
                  <a:pt x="192" y="384"/>
                  <a:pt x="192" y="384"/>
                </a:cubicBezTo>
                <a:cubicBezTo>
                  <a:pt x="1447" y="384"/>
                  <a:pt x="1447" y="384"/>
                  <a:pt x="1447" y="384"/>
                </a:cubicBezTo>
                <a:lnTo>
                  <a:pt x="1447" y="1159"/>
                </a:lnTo>
                <a:close/>
                <a:moveTo>
                  <a:pt x="1495" y="288"/>
                </a:moveTo>
                <a:cubicBezTo>
                  <a:pt x="144" y="288"/>
                  <a:pt x="144" y="288"/>
                  <a:pt x="144" y="288"/>
                </a:cubicBezTo>
                <a:cubicBezTo>
                  <a:pt x="118" y="288"/>
                  <a:pt x="96" y="267"/>
                  <a:pt x="96" y="240"/>
                </a:cubicBezTo>
                <a:cubicBezTo>
                  <a:pt x="96" y="214"/>
                  <a:pt x="118" y="192"/>
                  <a:pt x="144" y="192"/>
                </a:cubicBezTo>
                <a:cubicBezTo>
                  <a:pt x="1495" y="192"/>
                  <a:pt x="1495" y="192"/>
                  <a:pt x="1495" y="192"/>
                </a:cubicBezTo>
                <a:cubicBezTo>
                  <a:pt x="1521" y="192"/>
                  <a:pt x="1543" y="214"/>
                  <a:pt x="1543" y="240"/>
                </a:cubicBezTo>
                <a:cubicBezTo>
                  <a:pt x="1543" y="267"/>
                  <a:pt x="1521" y="288"/>
                  <a:pt x="1495" y="288"/>
                </a:cubicBezTo>
                <a:close/>
                <a:moveTo>
                  <a:pt x="675" y="720"/>
                </a:moveTo>
                <a:cubicBezTo>
                  <a:pt x="675" y="694"/>
                  <a:pt x="697" y="672"/>
                  <a:pt x="723" y="672"/>
                </a:cubicBezTo>
                <a:cubicBezTo>
                  <a:pt x="771" y="672"/>
                  <a:pt x="771" y="672"/>
                  <a:pt x="771" y="672"/>
                </a:cubicBezTo>
                <a:cubicBezTo>
                  <a:pt x="771" y="624"/>
                  <a:pt x="771" y="624"/>
                  <a:pt x="771" y="624"/>
                </a:cubicBezTo>
                <a:cubicBezTo>
                  <a:pt x="771" y="598"/>
                  <a:pt x="793" y="576"/>
                  <a:pt x="819" y="576"/>
                </a:cubicBezTo>
                <a:cubicBezTo>
                  <a:pt x="846" y="576"/>
                  <a:pt x="867" y="598"/>
                  <a:pt x="867" y="624"/>
                </a:cubicBezTo>
                <a:cubicBezTo>
                  <a:pt x="867" y="672"/>
                  <a:pt x="867" y="672"/>
                  <a:pt x="867" y="672"/>
                </a:cubicBezTo>
                <a:cubicBezTo>
                  <a:pt x="915" y="672"/>
                  <a:pt x="915" y="672"/>
                  <a:pt x="915" y="672"/>
                </a:cubicBezTo>
                <a:cubicBezTo>
                  <a:pt x="942" y="672"/>
                  <a:pt x="963" y="694"/>
                  <a:pt x="963" y="720"/>
                </a:cubicBezTo>
                <a:cubicBezTo>
                  <a:pt x="963" y="747"/>
                  <a:pt x="942" y="768"/>
                  <a:pt x="915" y="768"/>
                </a:cubicBezTo>
                <a:cubicBezTo>
                  <a:pt x="867" y="768"/>
                  <a:pt x="867" y="768"/>
                  <a:pt x="867" y="768"/>
                </a:cubicBezTo>
                <a:cubicBezTo>
                  <a:pt x="867" y="816"/>
                  <a:pt x="867" y="816"/>
                  <a:pt x="867" y="816"/>
                </a:cubicBezTo>
                <a:cubicBezTo>
                  <a:pt x="867" y="843"/>
                  <a:pt x="846" y="864"/>
                  <a:pt x="819" y="864"/>
                </a:cubicBezTo>
                <a:cubicBezTo>
                  <a:pt x="793" y="864"/>
                  <a:pt x="771" y="843"/>
                  <a:pt x="771" y="816"/>
                </a:cubicBezTo>
                <a:cubicBezTo>
                  <a:pt x="771" y="768"/>
                  <a:pt x="771" y="768"/>
                  <a:pt x="771" y="768"/>
                </a:cubicBezTo>
                <a:cubicBezTo>
                  <a:pt x="723" y="768"/>
                  <a:pt x="723" y="768"/>
                  <a:pt x="723" y="768"/>
                </a:cubicBezTo>
                <a:cubicBezTo>
                  <a:pt x="697" y="768"/>
                  <a:pt x="675" y="747"/>
                  <a:pt x="675" y="720"/>
                </a:cubicBezTo>
                <a:close/>
                <a:moveTo>
                  <a:pt x="305" y="658"/>
                </a:moveTo>
                <a:cubicBezTo>
                  <a:pt x="287" y="639"/>
                  <a:pt x="287" y="609"/>
                  <a:pt x="305" y="590"/>
                </a:cubicBezTo>
                <a:cubicBezTo>
                  <a:pt x="324" y="572"/>
                  <a:pt x="355" y="572"/>
                  <a:pt x="373" y="590"/>
                </a:cubicBezTo>
                <a:cubicBezTo>
                  <a:pt x="435" y="652"/>
                  <a:pt x="435" y="652"/>
                  <a:pt x="435" y="652"/>
                </a:cubicBezTo>
                <a:cubicBezTo>
                  <a:pt x="497" y="590"/>
                  <a:pt x="497" y="590"/>
                  <a:pt x="497" y="590"/>
                </a:cubicBezTo>
                <a:cubicBezTo>
                  <a:pt x="516" y="572"/>
                  <a:pt x="547" y="572"/>
                  <a:pt x="565" y="590"/>
                </a:cubicBezTo>
                <a:cubicBezTo>
                  <a:pt x="584" y="609"/>
                  <a:pt x="584" y="639"/>
                  <a:pt x="565" y="658"/>
                </a:cubicBezTo>
                <a:cubicBezTo>
                  <a:pt x="503" y="720"/>
                  <a:pt x="503" y="720"/>
                  <a:pt x="503" y="720"/>
                </a:cubicBezTo>
                <a:cubicBezTo>
                  <a:pt x="565" y="782"/>
                  <a:pt x="565" y="782"/>
                  <a:pt x="565" y="782"/>
                </a:cubicBezTo>
                <a:cubicBezTo>
                  <a:pt x="584" y="801"/>
                  <a:pt x="584" y="831"/>
                  <a:pt x="565" y="850"/>
                </a:cubicBezTo>
                <a:cubicBezTo>
                  <a:pt x="556" y="860"/>
                  <a:pt x="544" y="864"/>
                  <a:pt x="531" y="864"/>
                </a:cubicBezTo>
                <a:cubicBezTo>
                  <a:pt x="519" y="864"/>
                  <a:pt x="507" y="860"/>
                  <a:pt x="497" y="850"/>
                </a:cubicBezTo>
                <a:cubicBezTo>
                  <a:pt x="435" y="788"/>
                  <a:pt x="435" y="788"/>
                  <a:pt x="435" y="788"/>
                </a:cubicBezTo>
                <a:cubicBezTo>
                  <a:pt x="373" y="850"/>
                  <a:pt x="373" y="850"/>
                  <a:pt x="373" y="850"/>
                </a:cubicBezTo>
                <a:cubicBezTo>
                  <a:pt x="364" y="860"/>
                  <a:pt x="352" y="864"/>
                  <a:pt x="339" y="864"/>
                </a:cubicBezTo>
                <a:cubicBezTo>
                  <a:pt x="327" y="864"/>
                  <a:pt x="315" y="860"/>
                  <a:pt x="305" y="850"/>
                </a:cubicBezTo>
                <a:cubicBezTo>
                  <a:pt x="287" y="831"/>
                  <a:pt x="287" y="801"/>
                  <a:pt x="305" y="782"/>
                </a:cubicBezTo>
                <a:cubicBezTo>
                  <a:pt x="368" y="720"/>
                  <a:pt x="368" y="720"/>
                  <a:pt x="368" y="720"/>
                </a:cubicBezTo>
                <a:lnTo>
                  <a:pt x="305" y="658"/>
                </a:lnTo>
                <a:close/>
                <a:moveTo>
                  <a:pt x="1073" y="658"/>
                </a:moveTo>
                <a:cubicBezTo>
                  <a:pt x="1055" y="639"/>
                  <a:pt x="1055" y="609"/>
                  <a:pt x="1073" y="590"/>
                </a:cubicBezTo>
                <a:cubicBezTo>
                  <a:pt x="1092" y="572"/>
                  <a:pt x="1123" y="572"/>
                  <a:pt x="1141" y="590"/>
                </a:cubicBezTo>
                <a:cubicBezTo>
                  <a:pt x="1203" y="652"/>
                  <a:pt x="1203" y="652"/>
                  <a:pt x="1203" y="652"/>
                </a:cubicBezTo>
                <a:cubicBezTo>
                  <a:pt x="1265" y="590"/>
                  <a:pt x="1265" y="590"/>
                  <a:pt x="1265" y="590"/>
                </a:cubicBezTo>
                <a:cubicBezTo>
                  <a:pt x="1284" y="572"/>
                  <a:pt x="1315" y="572"/>
                  <a:pt x="1333" y="590"/>
                </a:cubicBezTo>
                <a:cubicBezTo>
                  <a:pt x="1352" y="609"/>
                  <a:pt x="1352" y="639"/>
                  <a:pt x="1333" y="658"/>
                </a:cubicBezTo>
                <a:cubicBezTo>
                  <a:pt x="1251" y="740"/>
                  <a:pt x="1251" y="740"/>
                  <a:pt x="1251" y="740"/>
                </a:cubicBezTo>
                <a:cubicBezTo>
                  <a:pt x="1251" y="816"/>
                  <a:pt x="1251" y="816"/>
                  <a:pt x="1251" y="816"/>
                </a:cubicBezTo>
                <a:cubicBezTo>
                  <a:pt x="1251" y="843"/>
                  <a:pt x="1230" y="864"/>
                  <a:pt x="1203" y="864"/>
                </a:cubicBezTo>
                <a:cubicBezTo>
                  <a:pt x="1177" y="864"/>
                  <a:pt x="1155" y="843"/>
                  <a:pt x="1155" y="816"/>
                </a:cubicBezTo>
                <a:cubicBezTo>
                  <a:pt x="1155" y="740"/>
                  <a:pt x="1155" y="740"/>
                  <a:pt x="1155" y="740"/>
                </a:cubicBezTo>
                <a:lnTo>
                  <a:pt x="1073" y="658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9" name="Freeform 38"/>
          <p:cNvSpPr>
            <a:spLocks noEditPoints="1"/>
          </p:cNvSpPr>
          <p:nvPr/>
        </p:nvSpPr>
        <p:spPr bwMode="auto">
          <a:xfrm>
            <a:off x="11070947" y="4550078"/>
            <a:ext cx="395028" cy="393708"/>
          </a:xfrm>
          <a:custGeom>
            <a:avLst/>
            <a:gdLst>
              <a:gd name="T0" fmla="*/ 299 w 1648"/>
              <a:gd name="T1" fmla="*/ 1348 h 1643"/>
              <a:gd name="T2" fmla="*/ 299 w 1648"/>
              <a:gd name="T3" fmla="*/ 999 h 1643"/>
              <a:gd name="T4" fmla="*/ 369 w 1648"/>
              <a:gd name="T5" fmla="*/ 999 h 1643"/>
              <a:gd name="T6" fmla="*/ 369 w 1648"/>
              <a:gd name="T7" fmla="*/ 1069 h 1643"/>
              <a:gd name="T8" fmla="*/ 369 w 1648"/>
              <a:gd name="T9" fmla="*/ 1278 h 1643"/>
              <a:gd name="T10" fmla="*/ 369 w 1648"/>
              <a:gd name="T11" fmla="*/ 1348 h 1643"/>
              <a:gd name="T12" fmla="*/ 334 w 1648"/>
              <a:gd name="T13" fmla="*/ 1363 h 1643"/>
              <a:gd name="T14" fmla="*/ 299 w 1648"/>
              <a:gd name="T15" fmla="*/ 1348 h 1643"/>
              <a:gd name="T16" fmla="*/ 1034 w 1648"/>
              <a:gd name="T17" fmla="*/ 663 h 1643"/>
              <a:gd name="T18" fmla="*/ 1069 w 1648"/>
              <a:gd name="T19" fmla="*/ 649 h 1643"/>
              <a:gd name="T20" fmla="*/ 1069 w 1648"/>
              <a:gd name="T21" fmla="*/ 579 h 1643"/>
              <a:gd name="T22" fmla="*/ 1069 w 1648"/>
              <a:gd name="T23" fmla="*/ 369 h 1643"/>
              <a:gd name="T24" fmla="*/ 1069 w 1648"/>
              <a:gd name="T25" fmla="*/ 299 h 1643"/>
              <a:gd name="T26" fmla="*/ 999 w 1648"/>
              <a:gd name="T27" fmla="*/ 299 h 1643"/>
              <a:gd name="T28" fmla="*/ 999 w 1648"/>
              <a:gd name="T29" fmla="*/ 649 h 1643"/>
              <a:gd name="T30" fmla="*/ 1034 w 1648"/>
              <a:gd name="T31" fmla="*/ 663 h 1643"/>
              <a:gd name="T32" fmla="*/ 196 w 1648"/>
              <a:gd name="T33" fmla="*/ 1521 h 1643"/>
              <a:gd name="T34" fmla="*/ 89 w 1648"/>
              <a:gd name="T35" fmla="*/ 1628 h 1643"/>
              <a:gd name="T36" fmla="*/ 54 w 1648"/>
              <a:gd name="T37" fmla="*/ 1643 h 1643"/>
              <a:gd name="T38" fmla="*/ 19 w 1648"/>
              <a:gd name="T39" fmla="*/ 1628 h 1643"/>
              <a:gd name="T40" fmla="*/ 19 w 1648"/>
              <a:gd name="T41" fmla="*/ 1558 h 1643"/>
              <a:gd name="T42" fmla="*/ 126 w 1648"/>
              <a:gd name="T43" fmla="*/ 1451 h 1643"/>
              <a:gd name="T44" fmla="*/ 29 w 1648"/>
              <a:gd name="T45" fmla="*/ 1174 h 1643"/>
              <a:gd name="T46" fmla="*/ 159 w 1648"/>
              <a:gd name="T47" fmla="*/ 859 h 1643"/>
              <a:gd name="T48" fmla="*/ 474 w 1648"/>
              <a:gd name="T49" fmla="*/ 728 h 1643"/>
              <a:gd name="T50" fmla="*/ 682 w 1648"/>
              <a:gd name="T51" fmla="*/ 780 h 1643"/>
              <a:gd name="T52" fmla="*/ 719 w 1648"/>
              <a:gd name="T53" fmla="*/ 719 h 1643"/>
              <a:gd name="T54" fmla="*/ 780 w 1648"/>
              <a:gd name="T55" fmla="*/ 682 h 1643"/>
              <a:gd name="T56" fmla="*/ 729 w 1648"/>
              <a:gd name="T57" fmla="*/ 474 h 1643"/>
              <a:gd name="T58" fmla="*/ 859 w 1648"/>
              <a:gd name="T59" fmla="*/ 159 h 1643"/>
              <a:gd name="T60" fmla="*/ 1174 w 1648"/>
              <a:gd name="T61" fmla="*/ 29 h 1643"/>
              <a:gd name="T62" fmla="*/ 1452 w 1648"/>
              <a:gd name="T63" fmla="*/ 126 h 1643"/>
              <a:gd name="T64" fmla="*/ 1559 w 1648"/>
              <a:gd name="T65" fmla="*/ 19 h 1643"/>
              <a:gd name="T66" fmla="*/ 1628 w 1648"/>
              <a:gd name="T67" fmla="*/ 19 h 1643"/>
              <a:gd name="T68" fmla="*/ 1628 w 1648"/>
              <a:gd name="T69" fmla="*/ 89 h 1643"/>
              <a:gd name="T70" fmla="*/ 1522 w 1648"/>
              <a:gd name="T71" fmla="*/ 196 h 1643"/>
              <a:gd name="T72" fmla="*/ 1619 w 1648"/>
              <a:gd name="T73" fmla="*/ 474 h 1643"/>
              <a:gd name="T74" fmla="*/ 1489 w 1648"/>
              <a:gd name="T75" fmla="*/ 789 h 1643"/>
              <a:gd name="T76" fmla="*/ 1174 w 1648"/>
              <a:gd name="T77" fmla="*/ 919 h 1643"/>
              <a:gd name="T78" fmla="*/ 859 w 1648"/>
              <a:gd name="T79" fmla="*/ 789 h 1643"/>
              <a:gd name="T80" fmla="*/ 789 w 1648"/>
              <a:gd name="T81" fmla="*/ 789 h 1643"/>
              <a:gd name="T82" fmla="*/ 774 w 1648"/>
              <a:gd name="T83" fmla="*/ 824 h 1643"/>
              <a:gd name="T84" fmla="*/ 789 w 1648"/>
              <a:gd name="T85" fmla="*/ 859 h 1643"/>
              <a:gd name="T86" fmla="*/ 919 w 1648"/>
              <a:gd name="T87" fmla="*/ 1174 h 1643"/>
              <a:gd name="T88" fmla="*/ 789 w 1648"/>
              <a:gd name="T89" fmla="*/ 1488 h 1643"/>
              <a:gd name="T90" fmla="*/ 474 w 1648"/>
              <a:gd name="T91" fmla="*/ 1619 h 1643"/>
              <a:gd name="T92" fmla="*/ 196 w 1648"/>
              <a:gd name="T93" fmla="*/ 1521 h 1643"/>
              <a:gd name="T94" fmla="*/ 929 w 1648"/>
              <a:gd name="T95" fmla="*/ 719 h 1643"/>
              <a:gd name="T96" fmla="*/ 1419 w 1648"/>
              <a:gd name="T97" fmla="*/ 719 h 1643"/>
              <a:gd name="T98" fmla="*/ 1419 w 1648"/>
              <a:gd name="T99" fmla="*/ 229 h 1643"/>
              <a:gd name="T100" fmla="*/ 1174 w 1648"/>
              <a:gd name="T101" fmla="*/ 128 h 1643"/>
              <a:gd name="T102" fmla="*/ 929 w 1648"/>
              <a:gd name="T103" fmla="*/ 229 h 1643"/>
              <a:gd name="T104" fmla="*/ 929 w 1648"/>
              <a:gd name="T105" fmla="*/ 719 h 1643"/>
              <a:gd name="T106" fmla="*/ 128 w 1648"/>
              <a:gd name="T107" fmla="*/ 1174 h 1643"/>
              <a:gd name="T108" fmla="*/ 229 w 1648"/>
              <a:gd name="T109" fmla="*/ 1418 h 1643"/>
              <a:gd name="T110" fmla="*/ 719 w 1648"/>
              <a:gd name="T111" fmla="*/ 1418 h 1643"/>
              <a:gd name="T112" fmla="*/ 719 w 1648"/>
              <a:gd name="T113" fmla="*/ 929 h 1643"/>
              <a:gd name="T114" fmla="*/ 474 w 1648"/>
              <a:gd name="T115" fmla="*/ 827 h 1643"/>
              <a:gd name="T116" fmla="*/ 229 w 1648"/>
              <a:gd name="T117" fmla="*/ 929 h 1643"/>
              <a:gd name="T118" fmla="*/ 128 w 1648"/>
              <a:gd name="T119" fmla="*/ 1174 h 1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48" h="1643">
                <a:moveTo>
                  <a:pt x="299" y="1348"/>
                </a:moveTo>
                <a:cubicBezTo>
                  <a:pt x="203" y="1252"/>
                  <a:pt x="203" y="1095"/>
                  <a:pt x="299" y="999"/>
                </a:cubicBezTo>
                <a:cubicBezTo>
                  <a:pt x="318" y="979"/>
                  <a:pt x="350" y="979"/>
                  <a:pt x="369" y="999"/>
                </a:cubicBezTo>
                <a:cubicBezTo>
                  <a:pt x="388" y="1018"/>
                  <a:pt x="388" y="1049"/>
                  <a:pt x="369" y="1069"/>
                </a:cubicBezTo>
                <a:cubicBezTo>
                  <a:pt x="311" y="1126"/>
                  <a:pt x="311" y="1221"/>
                  <a:pt x="369" y="1278"/>
                </a:cubicBezTo>
                <a:cubicBezTo>
                  <a:pt x="388" y="1298"/>
                  <a:pt x="388" y="1329"/>
                  <a:pt x="369" y="1348"/>
                </a:cubicBezTo>
                <a:cubicBezTo>
                  <a:pt x="359" y="1358"/>
                  <a:pt x="347" y="1363"/>
                  <a:pt x="334" y="1363"/>
                </a:cubicBezTo>
                <a:cubicBezTo>
                  <a:pt x="321" y="1363"/>
                  <a:pt x="309" y="1358"/>
                  <a:pt x="299" y="1348"/>
                </a:cubicBezTo>
                <a:close/>
                <a:moveTo>
                  <a:pt x="1034" y="663"/>
                </a:moveTo>
                <a:cubicBezTo>
                  <a:pt x="1046" y="663"/>
                  <a:pt x="1059" y="658"/>
                  <a:pt x="1069" y="649"/>
                </a:cubicBezTo>
                <a:cubicBezTo>
                  <a:pt x="1088" y="629"/>
                  <a:pt x="1088" y="598"/>
                  <a:pt x="1069" y="579"/>
                </a:cubicBezTo>
                <a:cubicBezTo>
                  <a:pt x="1011" y="521"/>
                  <a:pt x="1011" y="427"/>
                  <a:pt x="1069" y="369"/>
                </a:cubicBezTo>
                <a:cubicBezTo>
                  <a:pt x="1088" y="349"/>
                  <a:pt x="1088" y="318"/>
                  <a:pt x="1069" y="299"/>
                </a:cubicBezTo>
                <a:cubicBezTo>
                  <a:pt x="1049" y="280"/>
                  <a:pt x="1018" y="280"/>
                  <a:pt x="999" y="299"/>
                </a:cubicBezTo>
                <a:cubicBezTo>
                  <a:pt x="902" y="395"/>
                  <a:pt x="902" y="552"/>
                  <a:pt x="999" y="649"/>
                </a:cubicBezTo>
                <a:cubicBezTo>
                  <a:pt x="1008" y="658"/>
                  <a:pt x="1021" y="663"/>
                  <a:pt x="1034" y="663"/>
                </a:cubicBezTo>
                <a:close/>
                <a:moveTo>
                  <a:pt x="196" y="1521"/>
                </a:moveTo>
                <a:cubicBezTo>
                  <a:pt x="89" y="1628"/>
                  <a:pt x="89" y="1628"/>
                  <a:pt x="89" y="1628"/>
                </a:cubicBezTo>
                <a:cubicBezTo>
                  <a:pt x="79" y="1638"/>
                  <a:pt x="67" y="1643"/>
                  <a:pt x="54" y="1643"/>
                </a:cubicBezTo>
                <a:cubicBezTo>
                  <a:pt x="41" y="1643"/>
                  <a:pt x="29" y="1638"/>
                  <a:pt x="19" y="1628"/>
                </a:cubicBezTo>
                <a:cubicBezTo>
                  <a:pt x="0" y="1609"/>
                  <a:pt x="0" y="1578"/>
                  <a:pt x="19" y="1558"/>
                </a:cubicBezTo>
                <a:cubicBezTo>
                  <a:pt x="126" y="1451"/>
                  <a:pt x="126" y="1451"/>
                  <a:pt x="126" y="1451"/>
                </a:cubicBezTo>
                <a:cubicBezTo>
                  <a:pt x="63" y="1373"/>
                  <a:pt x="29" y="1276"/>
                  <a:pt x="29" y="1174"/>
                </a:cubicBezTo>
                <a:cubicBezTo>
                  <a:pt x="29" y="1054"/>
                  <a:pt x="75" y="943"/>
                  <a:pt x="159" y="859"/>
                </a:cubicBezTo>
                <a:cubicBezTo>
                  <a:pt x="243" y="775"/>
                  <a:pt x="355" y="728"/>
                  <a:pt x="474" y="728"/>
                </a:cubicBezTo>
                <a:cubicBezTo>
                  <a:pt x="548" y="728"/>
                  <a:pt x="619" y="746"/>
                  <a:pt x="682" y="780"/>
                </a:cubicBezTo>
                <a:cubicBezTo>
                  <a:pt x="689" y="757"/>
                  <a:pt x="701" y="736"/>
                  <a:pt x="719" y="719"/>
                </a:cubicBezTo>
                <a:cubicBezTo>
                  <a:pt x="736" y="701"/>
                  <a:pt x="757" y="689"/>
                  <a:pt x="780" y="682"/>
                </a:cubicBezTo>
                <a:cubicBezTo>
                  <a:pt x="746" y="619"/>
                  <a:pt x="729" y="548"/>
                  <a:pt x="729" y="474"/>
                </a:cubicBezTo>
                <a:cubicBezTo>
                  <a:pt x="729" y="355"/>
                  <a:pt x="775" y="243"/>
                  <a:pt x="859" y="159"/>
                </a:cubicBezTo>
                <a:cubicBezTo>
                  <a:pt x="943" y="75"/>
                  <a:pt x="1055" y="29"/>
                  <a:pt x="1174" y="29"/>
                </a:cubicBezTo>
                <a:cubicBezTo>
                  <a:pt x="1276" y="29"/>
                  <a:pt x="1373" y="63"/>
                  <a:pt x="1452" y="126"/>
                </a:cubicBezTo>
                <a:cubicBezTo>
                  <a:pt x="1559" y="19"/>
                  <a:pt x="1559" y="19"/>
                  <a:pt x="1559" y="19"/>
                </a:cubicBezTo>
                <a:cubicBezTo>
                  <a:pt x="1578" y="0"/>
                  <a:pt x="1609" y="0"/>
                  <a:pt x="1628" y="19"/>
                </a:cubicBezTo>
                <a:cubicBezTo>
                  <a:pt x="1648" y="38"/>
                  <a:pt x="1648" y="70"/>
                  <a:pt x="1628" y="89"/>
                </a:cubicBezTo>
                <a:cubicBezTo>
                  <a:pt x="1522" y="196"/>
                  <a:pt x="1522" y="196"/>
                  <a:pt x="1522" y="196"/>
                </a:cubicBezTo>
                <a:cubicBezTo>
                  <a:pt x="1585" y="274"/>
                  <a:pt x="1619" y="371"/>
                  <a:pt x="1619" y="474"/>
                </a:cubicBezTo>
                <a:cubicBezTo>
                  <a:pt x="1619" y="593"/>
                  <a:pt x="1573" y="705"/>
                  <a:pt x="1489" y="789"/>
                </a:cubicBezTo>
                <a:cubicBezTo>
                  <a:pt x="1405" y="873"/>
                  <a:pt x="1293" y="919"/>
                  <a:pt x="1174" y="919"/>
                </a:cubicBezTo>
                <a:cubicBezTo>
                  <a:pt x="1055" y="919"/>
                  <a:pt x="943" y="873"/>
                  <a:pt x="859" y="789"/>
                </a:cubicBezTo>
                <a:cubicBezTo>
                  <a:pt x="839" y="769"/>
                  <a:pt x="808" y="769"/>
                  <a:pt x="789" y="789"/>
                </a:cubicBezTo>
                <a:cubicBezTo>
                  <a:pt x="779" y="798"/>
                  <a:pt x="774" y="810"/>
                  <a:pt x="774" y="824"/>
                </a:cubicBezTo>
                <a:cubicBezTo>
                  <a:pt x="774" y="837"/>
                  <a:pt x="779" y="849"/>
                  <a:pt x="789" y="859"/>
                </a:cubicBezTo>
                <a:cubicBezTo>
                  <a:pt x="873" y="943"/>
                  <a:pt x="919" y="1054"/>
                  <a:pt x="919" y="1174"/>
                </a:cubicBezTo>
                <a:cubicBezTo>
                  <a:pt x="919" y="1293"/>
                  <a:pt x="873" y="1404"/>
                  <a:pt x="789" y="1488"/>
                </a:cubicBezTo>
                <a:cubicBezTo>
                  <a:pt x="705" y="1572"/>
                  <a:pt x="593" y="1619"/>
                  <a:pt x="474" y="1619"/>
                </a:cubicBezTo>
                <a:cubicBezTo>
                  <a:pt x="372" y="1619"/>
                  <a:pt x="275" y="1584"/>
                  <a:pt x="196" y="1521"/>
                </a:cubicBezTo>
                <a:close/>
                <a:moveTo>
                  <a:pt x="929" y="719"/>
                </a:moveTo>
                <a:cubicBezTo>
                  <a:pt x="1064" y="854"/>
                  <a:pt x="1284" y="854"/>
                  <a:pt x="1419" y="719"/>
                </a:cubicBezTo>
                <a:cubicBezTo>
                  <a:pt x="1554" y="584"/>
                  <a:pt x="1554" y="364"/>
                  <a:pt x="1419" y="229"/>
                </a:cubicBezTo>
                <a:cubicBezTo>
                  <a:pt x="1353" y="164"/>
                  <a:pt x="1266" y="128"/>
                  <a:pt x="1174" y="128"/>
                </a:cubicBezTo>
                <a:cubicBezTo>
                  <a:pt x="1081" y="128"/>
                  <a:pt x="994" y="164"/>
                  <a:pt x="929" y="229"/>
                </a:cubicBezTo>
                <a:cubicBezTo>
                  <a:pt x="794" y="364"/>
                  <a:pt x="794" y="584"/>
                  <a:pt x="929" y="719"/>
                </a:cubicBezTo>
                <a:close/>
                <a:moveTo>
                  <a:pt x="128" y="1174"/>
                </a:moveTo>
                <a:cubicBezTo>
                  <a:pt x="128" y="1266"/>
                  <a:pt x="164" y="1353"/>
                  <a:pt x="229" y="1418"/>
                </a:cubicBezTo>
                <a:cubicBezTo>
                  <a:pt x="364" y="1553"/>
                  <a:pt x="584" y="1553"/>
                  <a:pt x="719" y="1418"/>
                </a:cubicBezTo>
                <a:cubicBezTo>
                  <a:pt x="854" y="1283"/>
                  <a:pt x="854" y="1064"/>
                  <a:pt x="719" y="929"/>
                </a:cubicBezTo>
                <a:cubicBezTo>
                  <a:pt x="651" y="861"/>
                  <a:pt x="563" y="827"/>
                  <a:pt x="474" y="827"/>
                </a:cubicBezTo>
                <a:cubicBezTo>
                  <a:pt x="385" y="827"/>
                  <a:pt x="297" y="861"/>
                  <a:pt x="229" y="929"/>
                </a:cubicBezTo>
                <a:cubicBezTo>
                  <a:pt x="164" y="994"/>
                  <a:pt x="128" y="1081"/>
                  <a:pt x="128" y="117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0" name="Freeform 7"/>
          <p:cNvSpPr>
            <a:spLocks noEditPoints="1"/>
          </p:cNvSpPr>
          <p:nvPr/>
        </p:nvSpPr>
        <p:spPr bwMode="auto">
          <a:xfrm>
            <a:off x="8159283" y="1883856"/>
            <a:ext cx="395028" cy="345136"/>
          </a:xfrm>
          <a:custGeom>
            <a:avLst/>
            <a:gdLst>
              <a:gd name="T0" fmla="*/ 1643 w 1648"/>
              <a:gd name="T1" fmla="*/ 1076 h 1440"/>
              <a:gd name="T2" fmla="*/ 1513 w 1648"/>
              <a:gd name="T3" fmla="*/ 767 h 1440"/>
              <a:gd name="T4" fmla="*/ 1643 w 1648"/>
              <a:gd name="T5" fmla="*/ 528 h 1440"/>
              <a:gd name="T6" fmla="*/ 1517 w 1648"/>
              <a:gd name="T7" fmla="*/ 480 h 1440"/>
              <a:gd name="T8" fmla="*/ 1517 w 1648"/>
              <a:gd name="T9" fmla="*/ 288 h 1440"/>
              <a:gd name="T10" fmla="*/ 1643 w 1648"/>
              <a:gd name="T11" fmla="*/ 240 h 1440"/>
              <a:gd name="T12" fmla="*/ 1499 w 1648"/>
              <a:gd name="T13" fmla="*/ 0 h 1440"/>
              <a:gd name="T14" fmla="*/ 134 w 1648"/>
              <a:gd name="T15" fmla="*/ 102 h 1440"/>
              <a:gd name="T16" fmla="*/ 110 w 1648"/>
              <a:gd name="T17" fmla="*/ 648 h 1440"/>
              <a:gd name="T18" fmla="*/ 5 w 1648"/>
              <a:gd name="T19" fmla="*/ 816 h 1440"/>
              <a:gd name="T20" fmla="*/ 53 w 1648"/>
              <a:gd name="T21" fmla="*/ 960 h 1440"/>
              <a:gd name="T22" fmla="*/ 173 w 1648"/>
              <a:gd name="T23" fmla="*/ 1056 h 1440"/>
              <a:gd name="T24" fmla="*/ 53 w 1648"/>
              <a:gd name="T25" fmla="*/ 1152 h 1440"/>
              <a:gd name="T26" fmla="*/ 5 w 1648"/>
              <a:gd name="T27" fmla="*/ 1296 h 1440"/>
              <a:gd name="T28" fmla="*/ 1240 w 1648"/>
              <a:gd name="T29" fmla="*/ 1440 h 1440"/>
              <a:gd name="T30" fmla="*/ 101 w 1648"/>
              <a:gd name="T31" fmla="*/ 368 h 1440"/>
              <a:gd name="T32" fmla="*/ 1499 w 1648"/>
              <a:gd name="T33" fmla="*/ 96 h 1440"/>
              <a:gd name="T34" fmla="*/ 1547 w 1648"/>
              <a:gd name="T35" fmla="*/ 192 h 1440"/>
              <a:gd name="T36" fmla="*/ 197 w 1648"/>
              <a:gd name="T37" fmla="*/ 384 h 1440"/>
              <a:gd name="T38" fmla="*/ 1547 w 1648"/>
              <a:gd name="T39" fmla="*/ 576 h 1440"/>
              <a:gd name="T40" fmla="*/ 1499 w 1648"/>
              <a:gd name="T41" fmla="*/ 672 h 1440"/>
              <a:gd name="T42" fmla="*/ 180 w 1648"/>
              <a:gd name="T43" fmla="*/ 582 h 1440"/>
              <a:gd name="T44" fmla="*/ 1400 w 1648"/>
              <a:gd name="T45" fmla="*/ 480 h 1440"/>
              <a:gd name="T46" fmla="*/ 293 w 1648"/>
              <a:gd name="T47" fmla="*/ 384 h 1440"/>
              <a:gd name="T48" fmla="*/ 1400 w 1648"/>
              <a:gd name="T49" fmla="*/ 288 h 1440"/>
              <a:gd name="T50" fmla="*/ 1400 w 1648"/>
              <a:gd name="T51" fmla="*/ 480 h 1440"/>
              <a:gd name="T52" fmla="*/ 101 w 1648"/>
              <a:gd name="T53" fmla="*/ 1248 h 1440"/>
              <a:gd name="T54" fmla="*/ 149 w 1648"/>
              <a:gd name="T55" fmla="*/ 1248 h 1440"/>
              <a:gd name="T56" fmla="*/ 1259 w 1648"/>
              <a:gd name="T57" fmla="*/ 1248 h 1440"/>
              <a:gd name="T58" fmla="*/ 1259 w 1648"/>
              <a:gd name="T59" fmla="*/ 864 h 1440"/>
              <a:gd name="T60" fmla="*/ 101 w 1648"/>
              <a:gd name="T61" fmla="*/ 816 h 1440"/>
              <a:gd name="T62" fmla="*/ 1259 w 1648"/>
              <a:gd name="T63" fmla="*/ 768 h 1440"/>
              <a:gd name="T64" fmla="*/ 1547 w 1648"/>
              <a:gd name="T65" fmla="*/ 1071 h 1440"/>
              <a:gd name="T66" fmla="*/ 149 w 1648"/>
              <a:gd name="T67" fmla="*/ 1344 h 1440"/>
              <a:gd name="T68" fmla="*/ 248 w 1648"/>
              <a:gd name="T69" fmla="*/ 960 h 1440"/>
              <a:gd name="T70" fmla="*/ 1355 w 1648"/>
              <a:gd name="T71" fmla="*/ 1056 h 1440"/>
              <a:gd name="T72" fmla="*/ 248 w 1648"/>
              <a:gd name="T73" fmla="*/ 1152 h 1440"/>
              <a:gd name="T74" fmla="*/ 248 w 1648"/>
              <a:gd name="T75" fmla="*/ 960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48" h="1440">
                <a:moveTo>
                  <a:pt x="1514" y="1337"/>
                </a:moveTo>
                <a:cubicBezTo>
                  <a:pt x="1592" y="1269"/>
                  <a:pt x="1638" y="1176"/>
                  <a:pt x="1643" y="1076"/>
                </a:cubicBezTo>
                <a:cubicBezTo>
                  <a:pt x="1648" y="970"/>
                  <a:pt x="1611" y="868"/>
                  <a:pt x="1538" y="791"/>
                </a:cubicBezTo>
                <a:cubicBezTo>
                  <a:pt x="1530" y="783"/>
                  <a:pt x="1521" y="775"/>
                  <a:pt x="1513" y="767"/>
                </a:cubicBezTo>
                <a:cubicBezTo>
                  <a:pt x="1586" y="760"/>
                  <a:pt x="1643" y="699"/>
                  <a:pt x="1643" y="624"/>
                </a:cubicBezTo>
                <a:cubicBezTo>
                  <a:pt x="1643" y="528"/>
                  <a:pt x="1643" y="528"/>
                  <a:pt x="1643" y="528"/>
                </a:cubicBezTo>
                <a:cubicBezTo>
                  <a:pt x="1643" y="501"/>
                  <a:pt x="1622" y="480"/>
                  <a:pt x="1595" y="480"/>
                </a:cubicBezTo>
                <a:cubicBezTo>
                  <a:pt x="1517" y="480"/>
                  <a:pt x="1517" y="480"/>
                  <a:pt x="1517" y="480"/>
                </a:cubicBezTo>
                <a:cubicBezTo>
                  <a:pt x="1490" y="455"/>
                  <a:pt x="1475" y="421"/>
                  <a:pt x="1475" y="384"/>
                </a:cubicBezTo>
                <a:cubicBezTo>
                  <a:pt x="1475" y="347"/>
                  <a:pt x="1490" y="312"/>
                  <a:pt x="1517" y="288"/>
                </a:cubicBezTo>
                <a:cubicBezTo>
                  <a:pt x="1595" y="288"/>
                  <a:pt x="1595" y="288"/>
                  <a:pt x="1595" y="288"/>
                </a:cubicBezTo>
                <a:cubicBezTo>
                  <a:pt x="1622" y="288"/>
                  <a:pt x="1643" y="266"/>
                  <a:pt x="1643" y="240"/>
                </a:cubicBezTo>
                <a:cubicBezTo>
                  <a:pt x="1643" y="144"/>
                  <a:pt x="1643" y="144"/>
                  <a:pt x="1643" y="144"/>
                </a:cubicBezTo>
                <a:cubicBezTo>
                  <a:pt x="1643" y="64"/>
                  <a:pt x="1579" y="0"/>
                  <a:pt x="1499" y="0"/>
                </a:cubicBezTo>
                <a:cubicBezTo>
                  <a:pt x="408" y="0"/>
                  <a:pt x="408" y="0"/>
                  <a:pt x="408" y="0"/>
                </a:cubicBezTo>
                <a:cubicBezTo>
                  <a:pt x="307" y="0"/>
                  <a:pt x="210" y="36"/>
                  <a:pt x="134" y="102"/>
                </a:cubicBezTo>
                <a:cubicBezTo>
                  <a:pt x="56" y="171"/>
                  <a:pt x="11" y="263"/>
                  <a:pt x="5" y="363"/>
                </a:cubicBezTo>
                <a:cubicBezTo>
                  <a:pt x="0" y="470"/>
                  <a:pt x="37" y="571"/>
                  <a:pt x="110" y="648"/>
                </a:cubicBezTo>
                <a:cubicBezTo>
                  <a:pt x="118" y="656"/>
                  <a:pt x="127" y="665"/>
                  <a:pt x="136" y="672"/>
                </a:cubicBezTo>
                <a:cubicBezTo>
                  <a:pt x="62" y="679"/>
                  <a:pt x="5" y="741"/>
                  <a:pt x="5" y="816"/>
                </a:cubicBezTo>
                <a:cubicBezTo>
                  <a:pt x="5" y="912"/>
                  <a:pt x="5" y="912"/>
                  <a:pt x="5" y="912"/>
                </a:cubicBezTo>
                <a:cubicBezTo>
                  <a:pt x="5" y="938"/>
                  <a:pt x="26" y="960"/>
                  <a:pt x="53" y="960"/>
                </a:cubicBezTo>
                <a:cubicBezTo>
                  <a:pt x="131" y="960"/>
                  <a:pt x="131" y="960"/>
                  <a:pt x="131" y="960"/>
                </a:cubicBezTo>
                <a:cubicBezTo>
                  <a:pt x="158" y="984"/>
                  <a:pt x="173" y="1019"/>
                  <a:pt x="173" y="1056"/>
                </a:cubicBezTo>
                <a:cubicBezTo>
                  <a:pt x="173" y="1093"/>
                  <a:pt x="158" y="1127"/>
                  <a:pt x="131" y="1152"/>
                </a:cubicBezTo>
                <a:cubicBezTo>
                  <a:pt x="53" y="1152"/>
                  <a:pt x="53" y="1152"/>
                  <a:pt x="53" y="1152"/>
                </a:cubicBezTo>
                <a:cubicBezTo>
                  <a:pt x="26" y="1152"/>
                  <a:pt x="5" y="1173"/>
                  <a:pt x="5" y="1200"/>
                </a:cubicBezTo>
                <a:cubicBezTo>
                  <a:pt x="5" y="1296"/>
                  <a:pt x="5" y="1296"/>
                  <a:pt x="5" y="1296"/>
                </a:cubicBezTo>
                <a:cubicBezTo>
                  <a:pt x="5" y="1375"/>
                  <a:pt x="69" y="1440"/>
                  <a:pt x="149" y="1440"/>
                </a:cubicBezTo>
                <a:cubicBezTo>
                  <a:pt x="1240" y="1440"/>
                  <a:pt x="1240" y="1440"/>
                  <a:pt x="1240" y="1440"/>
                </a:cubicBezTo>
                <a:cubicBezTo>
                  <a:pt x="1341" y="1440"/>
                  <a:pt x="1438" y="1403"/>
                  <a:pt x="1514" y="1337"/>
                </a:cubicBezTo>
                <a:close/>
                <a:moveTo>
                  <a:pt x="101" y="368"/>
                </a:moveTo>
                <a:cubicBezTo>
                  <a:pt x="109" y="218"/>
                  <a:pt x="247" y="96"/>
                  <a:pt x="408" y="96"/>
                </a:cubicBezTo>
                <a:cubicBezTo>
                  <a:pt x="1499" y="96"/>
                  <a:pt x="1499" y="96"/>
                  <a:pt x="1499" y="96"/>
                </a:cubicBezTo>
                <a:cubicBezTo>
                  <a:pt x="1526" y="96"/>
                  <a:pt x="1547" y="117"/>
                  <a:pt x="1547" y="144"/>
                </a:cubicBezTo>
                <a:cubicBezTo>
                  <a:pt x="1547" y="192"/>
                  <a:pt x="1547" y="192"/>
                  <a:pt x="1547" y="192"/>
                </a:cubicBezTo>
                <a:cubicBezTo>
                  <a:pt x="389" y="192"/>
                  <a:pt x="389" y="192"/>
                  <a:pt x="389" y="192"/>
                </a:cubicBezTo>
                <a:cubicBezTo>
                  <a:pt x="283" y="192"/>
                  <a:pt x="197" y="278"/>
                  <a:pt x="197" y="384"/>
                </a:cubicBezTo>
                <a:cubicBezTo>
                  <a:pt x="197" y="490"/>
                  <a:pt x="283" y="576"/>
                  <a:pt x="389" y="576"/>
                </a:cubicBezTo>
                <a:cubicBezTo>
                  <a:pt x="1547" y="576"/>
                  <a:pt x="1547" y="576"/>
                  <a:pt x="1547" y="576"/>
                </a:cubicBezTo>
                <a:cubicBezTo>
                  <a:pt x="1547" y="624"/>
                  <a:pt x="1547" y="624"/>
                  <a:pt x="1547" y="624"/>
                </a:cubicBezTo>
                <a:cubicBezTo>
                  <a:pt x="1547" y="650"/>
                  <a:pt x="1526" y="672"/>
                  <a:pt x="1499" y="672"/>
                </a:cubicBezTo>
                <a:cubicBezTo>
                  <a:pt x="389" y="672"/>
                  <a:pt x="389" y="672"/>
                  <a:pt x="389" y="672"/>
                </a:cubicBezTo>
                <a:cubicBezTo>
                  <a:pt x="309" y="672"/>
                  <a:pt x="235" y="640"/>
                  <a:pt x="180" y="582"/>
                </a:cubicBezTo>
                <a:cubicBezTo>
                  <a:pt x="125" y="524"/>
                  <a:pt x="97" y="448"/>
                  <a:pt x="101" y="368"/>
                </a:cubicBezTo>
                <a:close/>
                <a:moveTo>
                  <a:pt x="1400" y="480"/>
                </a:moveTo>
                <a:cubicBezTo>
                  <a:pt x="389" y="480"/>
                  <a:pt x="389" y="480"/>
                  <a:pt x="389" y="480"/>
                </a:cubicBezTo>
                <a:cubicBezTo>
                  <a:pt x="336" y="480"/>
                  <a:pt x="293" y="437"/>
                  <a:pt x="293" y="384"/>
                </a:cubicBezTo>
                <a:cubicBezTo>
                  <a:pt x="293" y="331"/>
                  <a:pt x="336" y="288"/>
                  <a:pt x="389" y="288"/>
                </a:cubicBezTo>
                <a:cubicBezTo>
                  <a:pt x="1400" y="288"/>
                  <a:pt x="1400" y="288"/>
                  <a:pt x="1400" y="288"/>
                </a:cubicBezTo>
                <a:cubicBezTo>
                  <a:pt x="1387" y="317"/>
                  <a:pt x="1379" y="350"/>
                  <a:pt x="1379" y="384"/>
                </a:cubicBezTo>
                <a:cubicBezTo>
                  <a:pt x="1379" y="418"/>
                  <a:pt x="1387" y="450"/>
                  <a:pt x="1400" y="480"/>
                </a:cubicBezTo>
                <a:close/>
                <a:moveTo>
                  <a:pt x="101" y="1296"/>
                </a:moveTo>
                <a:cubicBezTo>
                  <a:pt x="101" y="1248"/>
                  <a:pt x="101" y="1248"/>
                  <a:pt x="101" y="1248"/>
                </a:cubicBezTo>
                <a:cubicBezTo>
                  <a:pt x="149" y="1248"/>
                  <a:pt x="149" y="1248"/>
                  <a:pt x="149" y="1248"/>
                </a:cubicBezTo>
                <a:cubicBezTo>
                  <a:pt x="149" y="1248"/>
                  <a:pt x="149" y="1248"/>
                  <a:pt x="149" y="1248"/>
                </a:cubicBezTo>
                <a:cubicBezTo>
                  <a:pt x="149" y="1248"/>
                  <a:pt x="149" y="1248"/>
                  <a:pt x="149" y="1248"/>
                </a:cubicBezTo>
                <a:cubicBezTo>
                  <a:pt x="1259" y="1248"/>
                  <a:pt x="1259" y="1248"/>
                  <a:pt x="1259" y="1248"/>
                </a:cubicBezTo>
                <a:cubicBezTo>
                  <a:pt x="1365" y="1248"/>
                  <a:pt x="1451" y="1161"/>
                  <a:pt x="1451" y="1056"/>
                </a:cubicBezTo>
                <a:cubicBezTo>
                  <a:pt x="1451" y="950"/>
                  <a:pt x="1365" y="864"/>
                  <a:pt x="1259" y="864"/>
                </a:cubicBezTo>
                <a:cubicBezTo>
                  <a:pt x="101" y="864"/>
                  <a:pt x="101" y="864"/>
                  <a:pt x="101" y="864"/>
                </a:cubicBezTo>
                <a:cubicBezTo>
                  <a:pt x="101" y="816"/>
                  <a:pt x="101" y="816"/>
                  <a:pt x="101" y="816"/>
                </a:cubicBezTo>
                <a:cubicBezTo>
                  <a:pt x="101" y="789"/>
                  <a:pt x="122" y="768"/>
                  <a:pt x="149" y="768"/>
                </a:cubicBezTo>
                <a:cubicBezTo>
                  <a:pt x="1259" y="768"/>
                  <a:pt x="1259" y="768"/>
                  <a:pt x="1259" y="768"/>
                </a:cubicBezTo>
                <a:cubicBezTo>
                  <a:pt x="1339" y="768"/>
                  <a:pt x="1413" y="800"/>
                  <a:pt x="1468" y="857"/>
                </a:cubicBezTo>
                <a:cubicBezTo>
                  <a:pt x="1523" y="915"/>
                  <a:pt x="1551" y="991"/>
                  <a:pt x="1547" y="1071"/>
                </a:cubicBezTo>
                <a:cubicBezTo>
                  <a:pt x="1539" y="1221"/>
                  <a:pt x="1401" y="1344"/>
                  <a:pt x="1240" y="1344"/>
                </a:cubicBezTo>
                <a:cubicBezTo>
                  <a:pt x="149" y="1344"/>
                  <a:pt x="149" y="1344"/>
                  <a:pt x="149" y="1344"/>
                </a:cubicBezTo>
                <a:cubicBezTo>
                  <a:pt x="122" y="1344"/>
                  <a:pt x="101" y="1322"/>
                  <a:pt x="101" y="1296"/>
                </a:cubicBezTo>
                <a:close/>
                <a:moveTo>
                  <a:pt x="248" y="960"/>
                </a:moveTo>
                <a:cubicBezTo>
                  <a:pt x="1259" y="960"/>
                  <a:pt x="1259" y="960"/>
                  <a:pt x="1259" y="960"/>
                </a:cubicBezTo>
                <a:cubicBezTo>
                  <a:pt x="1312" y="960"/>
                  <a:pt x="1355" y="1003"/>
                  <a:pt x="1355" y="1056"/>
                </a:cubicBezTo>
                <a:cubicBezTo>
                  <a:pt x="1355" y="1109"/>
                  <a:pt x="1312" y="1152"/>
                  <a:pt x="1259" y="1152"/>
                </a:cubicBezTo>
                <a:cubicBezTo>
                  <a:pt x="248" y="1152"/>
                  <a:pt x="248" y="1152"/>
                  <a:pt x="248" y="1152"/>
                </a:cubicBezTo>
                <a:cubicBezTo>
                  <a:pt x="262" y="1122"/>
                  <a:pt x="269" y="1090"/>
                  <a:pt x="269" y="1056"/>
                </a:cubicBezTo>
                <a:cubicBezTo>
                  <a:pt x="269" y="1022"/>
                  <a:pt x="262" y="989"/>
                  <a:pt x="248" y="96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1" name="Freeform 14"/>
          <p:cNvSpPr>
            <a:spLocks noEditPoints="1"/>
          </p:cNvSpPr>
          <p:nvPr/>
        </p:nvSpPr>
        <p:spPr bwMode="auto">
          <a:xfrm>
            <a:off x="8160381" y="2501057"/>
            <a:ext cx="392827" cy="392387"/>
          </a:xfrm>
          <a:custGeom>
            <a:avLst/>
            <a:gdLst>
              <a:gd name="T0" fmla="*/ 603 w 1639"/>
              <a:gd name="T1" fmla="*/ 503 h 1638"/>
              <a:gd name="T2" fmla="*/ 545 w 1639"/>
              <a:gd name="T3" fmla="*/ 137 h 1638"/>
              <a:gd name="T4" fmla="*/ 228 w 1639"/>
              <a:gd name="T5" fmla="*/ 138 h 1638"/>
              <a:gd name="T6" fmla="*/ 96 w 1639"/>
              <a:gd name="T7" fmla="*/ 725 h 1638"/>
              <a:gd name="T8" fmla="*/ 144 w 1639"/>
              <a:gd name="T9" fmla="*/ 1635 h 1638"/>
              <a:gd name="T10" fmla="*/ 722 w 1639"/>
              <a:gd name="T11" fmla="*/ 1638 h 1638"/>
              <a:gd name="T12" fmla="*/ 959 w 1639"/>
              <a:gd name="T13" fmla="*/ 1365 h 1638"/>
              <a:gd name="T14" fmla="*/ 1160 w 1639"/>
              <a:gd name="T15" fmla="*/ 1399 h 1638"/>
              <a:gd name="T16" fmla="*/ 1569 w 1639"/>
              <a:gd name="T17" fmla="*/ 1568 h 1638"/>
              <a:gd name="T18" fmla="*/ 1399 w 1639"/>
              <a:gd name="T19" fmla="*/ 1159 h 1638"/>
              <a:gd name="T20" fmla="*/ 1501 w 1639"/>
              <a:gd name="T21" fmla="*/ 823 h 1638"/>
              <a:gd name="T22" fmla="*/ 1433 w 1639"/>
              <a:gd name="T23" fmla="*/ 484 h 1638"/>
              <a:gd name="T24" fmla="*/ 323 w 1639"/>
              <a:gd name="T25" fmla="*/ 148 h 1638"/>
              <a:gd name="T26" fmla="*/ 481 w 1639"/>
              <a:gd name="T27" fmla="*/ 485 h 1638"/>
              <a:gd name="T28" fmla="*/ 192 w 1639"/>
              <a:gd name="T29" fmla="*/ 629 h 1638"/>
              <a:gd name="T30" fmla="*/ 533 w 1639"/>
              <a:gd name="T31" fmla="*/ 581 h 1638"/>
              <a:gd name="T32" fmla="*/ 550 w 1639"/>
              <a:gd name="T33" fmla="*/ 654 h 1638"/>
              <a:gd name="T34" fmla="*/ 240 w 1639"/>
              <a:gd name="T35" fmla="*/ 677 h 1638"/>
              <a:gd name="T36" fmla="*/ 96 w 1639"/>
              <a:gd name="T37" fmla="*/ 964 h 1638"/>
              <a:gd name="T38" fmla="*/ 390 w 1639"/>
              <a:gd name="T39" fmla="*/ 1108 h 1638"/>
              <a:gd name="T40" fmla="*/ 96 w 1639"/>
              <a:gd name="T41" fmla="*/ 964 h 1638"/>
              <a:gd name="T42" fmla="*/ 96 w 1639"/>
              <a:gd name="T43" fmla="*/ 1491 h 1638"/>
              <a:gd name="T44" fmla="*/ 387 w 1639"/>
              <a:gd name="T45" fmla="*/ 1395 h 1638"/>
              <a:gd name="T46" fmla="*/ 96 w 1639"/>
              <a:gd name="T47" fmla="*/ 1252 h 1638"/>
              <a:gd name="T48" fmla="*/ 486 w 1639"/>
              <a:gd name="T49" fmla="*/ 1108 h 1638"/>
              <a:gd name="T50" fmla="*/ 339 w 1639"/>
              <a:gd name="T51" fmla="*/ 869 h 1638"/>
              <a:gd name="T52" fmla="*/ 534 w 1639"/>
              <a:gd name="T53" fmla="*/ 773 h 1638"/>
              <a:gd name="T54" fmla="*/ 671 w 1639"/>
              <a:gd name="T55" fmla="*/ 874 h 1638"/>
              <a:gd name="T56" fmla="*/ 552 w 1639"/>
              <a:gd name="T57" fmla="*/ 1229 h 1638"/>
              <a:gd name="T58" fmla="*/ 823 w 1639"/>
              <a:gd name="T59" fmla="*/ 1500 h 1638"/>
              <a:gd name="T60" fmla="*/ 578 w 1639"/>
              <a:gd name="T61" fmla="*/ 1399 h 1638"/>
              <a:gd name="T62" fmla="*/ 823 w 1639"/>
              <a:gd name="T63" fmla="*/ 1297 h 1638"/>
              <a:gd name="T64" fmla="*/ 773 w 1639"/>
              <a:gd name="T65" fmla="*/ 1144 h 1638"/>
              <a:gd name="T66" fmla="*/ 773 w 1639"/>
              <a:gd name="T67" fmla="*/ 1144 h 1638"/>
              <a:gd name="T68" fmla="*/ 854 w 1639"/>
              <a:gd name="T69" fmla="*/ 1199 h 1638"/>
              <a:gd name="T70" fmla="*/ 922 w 1639"/>
              <a:gd name="T71" fmla="*/ 1267 h 1638"/>
              <a:gd name="T72" fmla="*/ 1543 w 1639"/>
              <a:gd name="T73" fmla="*/ 1399 h 1638"/>
              <a:gd name="T74" fmla="*/ 1298 w 1639"/>
              <a:gd name="T75" fmla="*/ 1500 h 1638"/>
              <a:gd name="T76" fmla="*/ 1399 w 1639"/>
              <a:gd name="T77" fmla="*/ 1255 h 1638"/>
              <a:gd name="T78" fmla="*/ 1199 w 1639"/>
              <a:gd name="T79" fmla="*/ 1267 h 1638"/>
              <a:gd name="T80" fmla="*/ 688 w 1639"/>
              <a:gd name="T81" fmla="*/ 755 h 1638"/>
              <a:gd name="T82" fmla="*/ 1267 w 1639"/>
              <a:gd name="T83" fmla="*/ 1199 h 1638"/>
              <a:gd name="T84" fmla="*/ 1433 w 1639"/>
              <a:gd name="T85" fmla="*/ 755 h 1638"/>
              <a:gd name="T86" fmla="*/ 1461 w 1639"/>
              <a:gd name="T87" fmla="*/ 592 h 1638"/>
              <a:gd name="T88" fmla="*/ 674 w 1639"/>
              <a:gd name="T89" fmla="*/ 1399 h 1638"/>
              <a:gd name="T90" fmla="*/ 1351 w 1639"/>
              <a:gd name="T91" fmla="*/ 1399 h 1638"/>
              <a:gd name="T92" fmla="*/ 1399 w 1639"/>
              <a:gd name="T93" fmla="*/ 1447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39" h="1638">
                <a:moveTo>
                  <a:pt x="688" y="484"/>
                </a:moveTo>
                <a:cubicBezTo>
                  <a:pt x="669" y="466"/>
                  <a:pt x="639" y="466"/>
                  <a:pt x="620" y="484"/>
                </a:cubicBezTo>
                <a:cubicBezTo>
                  <a:pt x="614" y="490"/>
                  <a:pt x="608" y="497"/>
                  <a:pt x="603" y="503"/>
                </a:cubicBezTo>
                <a:cubicBezTo>
                  <a:pt x="595" y="499"/>
                  <a:pt x="587" y="495"/>
                  <a:pt x="578" y="492"/>
                </a:cubicBezTo>
                <a:cubicBezTo>
                  <a:pt x="545" y="138"/>
                  <a:pt x="545" y="138"/>
                  <a:pt x="545" y="138"/>
                </a:cubicBezTo>
                <a:cubicBezTo>
                  <a:pt x="545" y="138"/>
                  <a:pt x="545" y="137"/>
                  <a:pt x="545" y="137"/>
                </a:cubicBezTo>
                <a:cubicBezTo>
                  <a:pt x="535" y="60"/>
                  <a:pt x="466" y="0"/>
                  <a:pt x="387" y="0"/>
                </a:cubicBezTo>
                <a:cubicBezTo>
                  <a:pt x="307" y="0"/>
                  <a:pt x="238" y="60"/>
                  <a:pt x="228" y="137"/>
                </a:cubicBezTo>
                <a:cubicBezTo>
                  <a:pt x="228" y="137"/>
                  <a:pt x="228" y="138"/>
                  <a:pt x="228" y="138"/>
                </a:cubicBezTo>
                <a:cubicBezTo>
                  <a:pt x="195" y="492"/>
                  <a:pt x="195" y="492"/>
                  <a:pt x="195" y="492"/>
                </a:cubicBezTo>
                <a:cubicBezTo>
                  <a:pt x="138" y="511"/>
                  <a:pt x="96" y="565"/>
                  <a:pt x="96" y="629"/>
                </a:cubicBezTo>
                <a:cubicBezTo>
                  <a:pt x="96" y="725"/>
                  <a:pt x="96" y="725"/>
                  <a:pt x="96" y="725"/>
                </a:cubicBezTo>
                <a:cubicBezTo>
                  <a:pt x="38" y="769"/>
                  <a:pt x="0" y="838"/>
                  <a:pt x="0" y="916"/>
                </a:cubicBezTo>
                <a:cubicBezTo>
                  <a:pt x="0" y="1491"/>
                  <a:pt x="0" y="1491"/>
                  <a:pt x="0" y="1491"/>
                </a:cubicBezTo>
                <a:cubicBezTo>
                  <a:pt x="0" y="1570"/>
                  <a:pt x="65" y="1635"/>
                  <a:pt x="144" y="1635"/>
                </a:cubicBezTo>
                <a:cubicBezTo>
                  <a:pt x="629" y="1635"/>
                  <a:pt x="629" y="1635"/>
                  <a:pt x="629" y="1635"/>
                </a:cubicBezTo>
                <a:cubicBezTo>
                  <a:pt x="638" y="1635"/>
                  <a:pt x="646" y="1633"/>
                  <a:pt x="653" y="1628"/>
                </a:cubicBezTo>
                <a:cubicBezTo>
                  <a:pt x="675" y="1635"/>
                  <a:pt x="698" y="1638"/>
                  <a:pt x="722" y="1638"/>
                </a:cubicBezTo>
                <a:cubicBezTo>
                  <a:pt x="786" y="1638"/>
                  <a:pt x="846" y="1613"/>
                  <a:pt x="891" y="1568"/>
                </a:cubicBezTo>
                <a:cubicBezTo>
                  <a:pt x="936" y="1523"/>
                  <a:pt x="961" y="1463"/>
                  <a:pt x="961" y="1399"/>
                </a:cubicBezTo>
                <a:cubicBezTo>
                  <a:pt x="961" y="1387"/>
                  <a:pt x="960" y="1376"/>
                  <a:pt x="959" y="1365"/>
                </a:cubicBezTo>
                <a:cubicBezTo>
                  <a:pt x="1060" y="1263"/>
                  <a:pt x="1060" y="1263"/>
                  <a:pt x="1060" y="1263"/>
                </a:cubicBezTo>
                <a:cubicBezTo>
                  <a:pt x="1162" y="1365"/>
                  <a:pt x="1162" y="1365"/>
                  <a:pt x="1162" y="1365"/>
                </a:cubicBezTo>
                <a:cubicBezTo>
                  <a:pt x="1160" y="1376"/>
                  <a:pt x="1160" y="1387"/>
                  <a:pt x="1160" y="1399"/>
                </a:cubicBezTo>
                <a:cubicBezTo>
                  <a:pt x="1160" y="1463"/>
                  <a:pt x="1185" y="1523"/>
                  <a:pt x="1230" y="1568"/>
                </a:cubicBezTo>
                <a:cubicBezTo>
                  <a:pt x="1275" y="1613"/>
                  <a:pt x="1335" y="1638"/>
                  <a:pt x="1399" y="1638"/>
                </a:cubicBezTo>
                <a:cubicBezTo>
                  <a:pt x="1463" y="1638"/>
                  <a:pt x="1523" y="1613"/>
                  <a:pt x="1569" y="1568"/>
                </a:cubicBezTo>
                <a:cubicBezTo>
                  <a:pt x="1614" y="1523"/>
                  <a:pt x="1639" y="1463"/>
                  <a:pt x="1639" y="1399"/>
                </a:cubicBezTo>
                <a:cubicBezTo>
                  <a:pt x="1639" y="1335"/>
                  <a:pt x="1614" y="1275"/>
                  <a:pt x="1569" y="1229"/>
                </a:cubicBezTo>
                <a:cubicBezTo>
                  <a:pt x="1523" y="1184"/>
                  <a:pt x="1463" y="1159"/>
                  <a:pt x="1399" y="1159"/>
                </a:cubicBezTo>
                <a:cubicBezTo>
                  <a:pt x="1388" y="1159"/>
                  <a:pt x="1376" y="1160"/>
                  <a:pt x="1365" y="1162"/>
                </a:cubicBezTo>
                <a:cubicBezTo>
                  <a:pt x="1264" y="1060"/>
                  <a:pt x="1264" y="1060"/>
                  <a:pt x="1264" y="1060"/>
                </a:cubicBezTo>
                <a:cubicBezTo>
                  <a:pt x="1501" y="823"/>
                  <a:pt x="1501" y="823"/>
                  <a:pt x="1501" y="823"/>
                </a:cubicBezTo>
                <a:cubicBezTo>
                  <a:pt x="1546" y="778"/>
                  <a:pt x="1571" y="718"/>
                  <a:pt x="1571" y="654"/>
                </a:cubicBezTo>
                <a:cubicBezTo>
                  <a:pt x="1571" y="590"/>
                  <a:pt x="1546" y="530"/>
                  <a:pt x="1501" y="484"/>
                </a:cubicBezTo>
                <a:cubicBezTo>
                  <a:pt x="1482" y="466"/>
                  <a:pt x="1452" y="466"/>
                  <a:pt x="1433" y="484"/>
                </a:cubicBezTo>
                <a:cubicBezTo>
                  <a:pt x="1060" y="857"/>
                  <a:pt x="1060" y="857"/>
                  <a:pt x="1060" y="857"/>
                </a:cubicBezTo>
                <a:lnTo>
                  <a:pt x="688" y="484"/>
                </a:lnTo>
                <a:close/>
                <a:moveTo>
                  <a:pt x="323" y="148"/>
                </a:moveTo>
                <a:cubicBezTo>
                  <a:pt x="327" y="119"/>
                  <a:pt x="356" y="96"/>
                  <a:pt x="387" y="96"/>
                </a:cubicBezTo>
                <a:cubicBezTo>
                  <a:pt x="418" y="96"/>
                  <a:pt x="446" y="119"/>
                  <a:pt x="450" y="148"/>
                </a:cubicBezTo>
                <a:cubicBezTo>
                  <a:pt x="481" y="485"/>
                  <a:pt x="481" y="485"/>
                  <a:pt x="481" y="485"/>
                </a:cubicBezTo>
                <a:cubicBezTo>
                  <a:pt x="292" y="485"/>
                  <a:pt x="292" y="485"/>
                  <a:pt x="292" y="485"/>
                </a:cubicBezTo>
                <a:lnTo>
                  <a:pt x="323" y="148"/>
                </a:lnTo>
                <a:close/>
                <a:moveTo>
                  <a:pt x="192" y="629"/>
                </a:moveTo>
                <a:cubicBezTo>
                  <a:pt x="192" y="603"/>
                  <a:pt x="213" y="581"/>
                  <a:pt x="240" y="581"/>
                </a:cubicBezTo>
                <a:cubicBezTo>
                  <a:pt x="533" y="581"/>
                  <a:pt x="533" y="581"/>
                  <a:pt x="533" y="581"/>
                </a:cubicBezTo>
                <a:cubicBezTo>
                  <a:pt x="533" y="581"/>
                  <a:pt x="533" y="581"/>
                  <a:pt x="533" y="581"/>
                </a:cubicBezTo>
                <a:cubicBezTo>
                  <a:pt x="534" y="581"/>
                  <a:pt x="534" y="581"/>
                  <a:pt x="534" y="581"/>
                </a:cubicBezTo>
                <a:cubicBezTo>
                  <a:pt x="543" y="581"/>
                  <a:pt x="551" y="584"/>
                  <a:pt x="559" y="588"/>
                </a:cubicBezTo>
                <a:cubicBezTo>
                  <a:pt x="553" y="609"/>
                  <a:pt x="550" y="631"/>
                  <a:pt x="550" y="654"/>
                </a:cubicBezTo>
                <a:cubicBezTo>
                  <a:pt x="550" y="662"/>
                  <a:pt x="550" y="670"/>
                  <a:pt x="551" y="678"/>
                </a:cubicBezTo>
                <a:cubicBezTo>
                  <a:pt x="545" y="677"/>
                  <a:pt x="539" y="677"/>
                  <a:pt x="534" y="677"/>
                </a:cubicBezTo>
                <a:cubicBezTo>
                  <a:pt x="240" y="677"/>
                  <a:pt x="240" y="677"/>
                  <a:pt x="240" y="677"/>
                </a:cubicBezTo>
                <a:cubicBezTo>
                  <a:pt x="223" y="677"/>
                  <a:pt x="207" y="679"/>
                  <a:pt x="192" y="682"/>
                </a:cubicBezTo>
                <a:lnTo>
                  <a:pt x="192" y="629"/>
                </a:lnTo>
                <a:close/>
                <a:moveTo>
                  <a:pt x="96" y="964"/>
                </a:moveTo>
                <a:cubicBezTo>
                  <a:pt x="339" y="964"/>
                  <a:pt x="339" y="964"/>
                  <a:pt x="339" y="964"/>
                </a:cubicBezTo>
                <a:cubicBezTo>
                  <a:pt x="366" y="964"/>
                  <a:pt x="390" y="987"/>
                  <a:pt x="390" y="1012"/>
                </a:cubicBezTo>
                <a:cubicBezTo>
                  <a:pt x="390" y="1108"/>
                  <a:pt x="390" y="1108"/>
                  <a:pt x="390" y="1108"/>
                </a:cubicBezTo>
                <a:cubicBezTo>
                  <a:pt x="390" y="1134"/>
                  <a:pt x="366" y="1156"/>
                  <a:pt x="339" y="1156"/>
                </a:cubicBezTo>
                <a:cubicBezTo>
                  <a:pt x="96" y="1156"/>
                  <a:pt x="96" y="1156"/>
                  <a:pt x="96" y="1156"/>
                </a:cubicBezTo>
                <a:lnTo>
                  <a:pt x="96" y="964"/>
                </a:lnTo>
                <a:close/>
                <a:moveTo>
                  <a:pt x="528" y="1539"/>
                </a:moveTo>
                <a:cubicBezTo>
                  <a:pt x="144" y="1539"/>
                  <a:pt x="144" y="1539"/>
                  <a:pt x="144" y="1539"/>
                </a:cubicBezTo>
                <a:cubicBezTo>
                  <a:pt x="118" y="1539"/>
                  <a:pt x="96" y="1518"/>
                  <a:pt x="96" y="1491"/>
                </a:cubicBezTo>
                <a:cubicBezTo>
                  <a:pt x="96" y="1443"/>
                  <a:pt x="96" y="1443"/>
                  <a:pt x="96" y="1443"/>
                </a:cubicBezTo>
                <a:cubicBezTo>
                  <a:pt x="339" y="1443"/>
                  <a:pt x="339" y="1443"/>
                  <a:pt x="339" y="1443"/>
                </a:cubicBezTo>
                <a:cubicBezTo>
                  <a:pt x="365" y="1443"/>
                  <a:pt x="387" y="1422"/>
                  <a:pt x="387" y="1395"/>
                </a:cubicBezTo>
                <a:cubicBezTo>
                  <a:pt x="387" y="1369"/>
                  <a:pt x="365" y="1348"/>
                  <a:pt x="339" y="1348"/>
                </a:cubicBezTo>
                <a:cubicBezTo>
                  <a:pt x="96" y="1348"/>
                  <a:pt x="96" y="1348"/>
                  <a:pt x="96" y="1348"/>
                </a:cubicBezTo>
                <a:cubicBezTo>
                  <a:pt x="96" y="1252"/>
                  <a:pt x="96" y="1252"/>
                  <a:pt x="96" y="1252"/>
                </a:cubicBezTo>
                <a:cubicBezTo>
                  <a:pt x="339" y="1252"/>
                  <a:pt x="339" y="1252"/>
                  <a:pt x="339" y="1252"/>
                </a:cubicBezTo>
                <a:cubicBezTo>
                  <a:pt x="377" y="1252"/>
                  <a:pt x="413" y="1237"/>
                  <a:pt x="441" y="1210"/>
                </a:cubicBezTo>
                <a:cubicBezTo>
                  <a:pt x="470" y="1183"/>
                  <a:pt x="486" y="1147"/>
                  <a:pt x="486" y="1108"/>
                </a:cubicBezTo>
                <a:cubicBezTo>
                  <a:pt x="486" y="1012"/>
                  <a:pt x="486" y="1012"/>
                  <a:pt x="486" y="1012"/>
                </a:cubicBezTo>
                <a:cubicBezTo>
                  <a:pt x="486" y="974"/>
                  <a:pt x="470" y="937"/>
                  <a:pt x="441" y="910"/>
                </a:cubicBezTo>
                <a:cubicBezTo>
                  <a:pt x="413" y="883"/>
                  <a:pt x="377" y="869"/>
                  <a:pt x="339" y="869"/>
                </a:cubicBezTo>
                <a:cubicBezTo>
                  <a:pt x="104" y="869"/>
                  <a:pt x="104" y="869"/>
                  <a:pt x="104" y="869"/>
                </a:cubicBezTo>
                <a:cubicBezTo>
                  <a:pt x="124" y="813"/>
                  <a:pt x="177" y="773"/>
                  <a:pt x="240" y="773"/>
                </a:cubicBezTo>
                <a:cubicBezTo>
                  <a:pt x="534" y="773"/>
                  <a:pt x="534" y="773"/>
                  <a:pt x="534" y="773"/>
                </a:cubicBezTo>
                <a:cubicBezTo>
                  <a:pt x="553" y="773"/>
                  <a:pt x="571" y="776"/>
                  <a:pt x="588" y="784"/>
                </a:cubicBezTo>
                <a:cubicBezTo>
                  <a:pt x="597" y="798"/>
                  <a:pt x="608" y="811"/>
                  <a:pt x="620" y="823"/>
                </a:cubicBezTo>
                <a:cubicBezTo>
                  <a:pt x="671" y="874"/>
                  <a:pt x="671" y="874"/>
                  <a:pt x="671" y="874"/>
                </a:cubicBezTo>
                <a:cubicBezTo>
                  <a:pt x="675" y="887"/>
                  <a:pt x="677" y="902"/>
                  <a:pt x="677" y="916"/>
                </a:cubicBezTo>
                <a:cubicBezTo>
                  <a:pt x="677" y="1163"/>
                  <a:pt x="677" y="1163"/>
                  <a:pt x="677" y="1163"/>
                </a:cubicBezTo>
                <a:cubicBezTo>
                  <a:pt x="630" y="1172"/>
                  <a:pt x="587" y="1195"/>
                  <a:pt x="552" y="1229"/>
                </a:cubicBezTo>
                <a:cubicBezTo>
                  <a:pt x="507" y="1275"/>
                  <a:pt x="482" y="1335"/>
                  <a:pt x="482" y="1399"/>
                </a:cubicBezTo>
                <a:cubicBezTo>
                  <a:pt x="482" y="1450"/>
                  <a:pt x="498" y="1499"/>
                  <a:pt x="528" y="1539"/>
                </a:cubicBezTo>
                <a:close/>
                <a:moveTo>
                  <a:pt x="823" y="1500"/>
                </a:moveTo>
                <a:cubicBezTo>
                  <a:pt x="796" y="1528"/>
                  <a:pt x="760" y="1543"/>
                  <a:pt x="722" y="1543"/>
                </a:cubicBezTo>
                <a:cubicBezTo>
                  <a:pt x="683" y="1543"/>
                  <a:pt x="647" y="1528"/>
                  <a:pt x="620" y="1500"/>
                </a:cubicBezTo>
                <a:cubicBezTo>
                  <a:pt x="593" y="1473"/>
                  <a:pt x="578" y="1437"/>
                  <a:pt x="578" y="1399"/>
                </a:cubicBezTo>
                <a:cubicBezTo>
                  <a:pt x="578" y="1360"/>
                  <a:pt x="593" y="1324"/>
                  <a:pt x="620" y="1297"/>
                </a:cubicBezTo>
                <a:cubicBezTo>
                  <a:pt x="647" y="1270"/>
                  <a:pt x="683" y="1255"/>
                  <a:pt x="722" y="1255"/>
                </a:cubicBezTo>
                <a:cubicBezTo>
                  <a:pt x="760" y="1255"/>
                  <a:pt x="796" y="1270"/>
                  <a:pt x="823" y="1297"/>
                </a:cubicBezTo>
                <a:cubicBezTo>
                  <a:pt x="850" y="1324"/>
                  <a:pt x="865" y="1360"/>
                  <a:pt x="865" y="1399"/>
                </a:cubicBezTo>
                <a:cubicBezTo>
                  <a:pt x="865" y="1437"/>
                  <a:pt x="850" y="1473"/>
                  <a:pt x="823" y="1500"/>
                </a:cubicBezTo>
                <a:close/>
                <a:moveTo>
                  <a:pt x="773" y="1144"/>
                </a:moveTo>
                <a:cubicBezTo>
                  <a:pt x="773" y="976"/>
                  <a:pt x="773" y="976"/>
                  <a:pt x="773" y="976"/>
                </a:cubicBezTo>
                <a:cubicBezTo>
                  <a:pt x="857" y="1060"/>
                  <a:pt x="857" y="1060"/>
                  <a:pt x="857" y="1060"/>
                </a:cubicBezTo>
                <a:lnTo>
                  <a:pt x="773" y="1144"/>
                </a:lnTo>
                <a:close/>
                <a:moveTo>
                  <a:pt x="922" y="1267"/>
                </a:moveTo>
                <a:cubicBezTo>
                  <a:pt x="913" y="1253"/>
                  <a:pt x="903" y="1241"/>
                  <a:pt x="891" y="1229"/>
                </a:cubicBezTo>
                <a:cubicBezTo>
                  <a:pt x="880" y="1218"/>
                  <a:pt x="867" y="1208"/>
                  <a:pt x="854" y="1199"/>
                </a:cubicBezTo>
                <a:cubicBezTo>
                  <a:pt x="925" y="1128"/>
                  <a:pt x="925" y="1128"/>
                  <a:pt x="925" y="1128"/>
                </a:cubicBezTo>
                <a:cubicBezTo>
                  <a:pt x="993" y="1196"/>
                  <a:pt x="993" y="1196"/>
                  <a:pt x="993" y="1196"/>
                </a:cubicBezTo>
                <a:lnTo>
                  <a:pt x="922" y="1267"/>
                </a:lnTo>
                <a:close/>
                <a:moveTo>
                  <a:pt x="1399" y="1255"/>
                </a:moveTo>
                <a:cubicBezTo>
                  <a:pt x="1438" y="1255"/>
                  <a:pt x="1474" y="1270"/>
                  <a:pt x="1501" y="1297"/>
                </a:cubicBezTo>
                <a:cubicBezTo>
                  <a:pt x="1528" y="1324"/>
                  <a:pt x="1543" y="1360"/>
                  <a:pt x="1543" y="1399"/>
                </a:cubicBezTo>
                <a:cubicBezTo>
                  <a:pt x="1543" y="1437"/>
                  <a:pt x="1528" y="1473"/>
                  <a:pt x="1501" y="1500"/>
                </a:cubicBezTo>
                <a:cubicBezTo>
                  <a:pt x="1474" y="1528"/>
                  <a:pt x="1438" y="1543"/>
                  <a:pt x="1399" y="1543"/>
                </a:cubicBezTo>
                <a:cubicBezTo>
                  <a:pt x="1361" y="1543"/>
                  <a:pt x="1325" y="1528"/>
                  <a:pt x="1298" y="1500"/>
                </a:cubicBezTo>
                <a:cubicBezTo>
                  <a:pt x="1270" y="1473"/>
                  <a:pt x="1255" y="1437"/>
                  <a:pt x="1255" y="1399"/>
                </a:cubicBezTo>
                <a:cubicBezTo>
                  <a:pt x="1255" y="1360"/>
                  <a:pt x="1270" y="1324"/>
                  <a:pt x="1298" y="1297"/>
                </a:cubicBezTo>
                <a:cubicBezTo>
                  <a:pt x="1325" y="1270"/>
                  <a:pt x="1361" y="1255"/>
                  <a:pt x="1399" y="1255"/>
                </a:cubicBezTo>
                <a:close/>
                <a:moveTo>
                  <a:pt x="1267" y="1199"/>
                </a:moveTo>
                <a:cubicBezTo>
                  <a:pt x="1254" y="1208"/>
                  <a:pt x="1241" y="1218"/>
                  <a:pt x="1230" y="1229"/>
                </a:cubicBezTo>
                <a:cubicBezTo>
                  <a:pt x="1218" y="1241"/>
                  <a:pt x="1208" y="1253"/>
                  <a:pt x="1199" y="1267"/>
                </a:cubicBezTo>
                <a:cubicBezTo>
                  <a:pt x="747" y="814"/>
                  <a:pt x="747" y="814"/>
                  <a:pt x="747" y="814"/>
                </a:cubicBezTo>
                <a:cubicBezTo>
                  <a:pt x="747" y="814"/>
                  <a:pt x="747" y="814"/>
                  <a:pt x="747" y="814"/>
                </a:cubicBezTo>
                <a:cubicBezTo>
                  <a:pt x="688" y="755"/>
                  <a:pt x="688" y="755"/>
                  <a:pt x="688" y="755"/>
                </a:cubicBezTo>
                <a:cubicBezTo>
                  <a:pt x="661" y="728"/>
                  <a:pt x="646" y="692"/>
                  <a:pt x="646" y="654"/>
                </a:cubicBezTo>
                <a:cubicBezTo>
                  <a:pt x="646" y="632"/>
                  <a:pt x="651" y="611"/>
                  <a:pt x="660" y="592"/>
                </a:cubicBezTo>
                <a:lnTo>
                  <a:pt x="1267" y="1199"/>
                </a:lnTo>
                <a:close/>
                <a:moveTo>
                  <a:pt x="1461" y="592"/>
                </a:moveTo>
                <a:cubicBezTo>
                  <a:pt x="1470" y="611"/>
                  <a:pt x="1475" y="632"/>
                  <a:pt x="1475" y="654"/>
                </a:cubicBezTo>
                <a:cubicBezTo>
                  <a:pt x="1475" y="692"/>
                  <a:pt x="1460" y="728"/>
                  <a:pt x="1433" y="755"/>
                </a:cubicBezTo>
                <a:cubicBezTo>
                  <a:pt x="1196" y="992"/>
                  <a:pt x="1196" y="992"/>
                  <a:pt x="1196" y="992"/>
                </a:cubicBezTo>
                <a:cubicBezTo>
                  <a:pt x="1128" y="925"/>
                  <a:pt x="1128" y="925"/>
                  <a:pt x="1128" y="925"/>
                </a:cubicBezTo>
                <a:lnTo>
                  <a:pt x="1461" y="592"/>
                </a:lnTo>
                <a:close/>
                <a:moveTo>
                  <a:pt x="770" y="1399"/>
                </a:moveTo>
                <a:cubicBezTo>
                  <a:pt x="770" y="1425"/>
                  <a:pt x="748" y="1447"/>
                  <a:pt x="722" y="1447"/>
                </a:cubicBezTo>
                <a:cubicBezTo>
                  <a:pt x="695" y="1447"/>
                  <a:pt x="674" y="1425"/>
                  <a:pt x="674" y="1399"/>
                </a:cubicBezTo>
                <a:cubicBezTo>
                  <a:pt x="674" y="1372"/>
                  <a:pt x="695" y="1351"/>
                  <a:pt x="722" y="1351"/>
                </a:cubicBezTo>
                <a:cubicBezTo>
                  <a:pt x="748" y="1351"/>
                  <a:pt x="770" y="1372"/>
                  <a:pt x="770" y="1399"/>
                </a:cubicBezTo>
                <a:close/>
                <a:moveTo>
                  <a:pt x="1351" y="1399"/>
                </a:moveTo>
                <a:cubicBezTo>
                  <a:pt x="1351" y="1372"/>
                  <a:pt x="1373" y="1351"/>
                  <a:pt x="1399" y="1351"/>
                </a:cubicBezTo>
                <a:cubicBezTo>
                  <a:pt x="1426" y="1351"/>
                  <a:pt x="1447" y="1372"/>
                  <a:pt x="1447" y="1399"/>
                </a:cubicBezTo>
                <a:cubicBezTo>
                  <a:pt x="1447" y="1425"/>
                  <a:pt x="1426" y="1447"/>
                  <a:pt x="1399" y="1447"/>
                </a:cubicBezTo>
                <a:cubicBezTo>
                  <a:pt x="1373" y="1447"/>
                  <a:pt x="1351" y="1425"/>
                  <a:pt x="1351" y="1399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2" name="Freeform 27"/>
          <p:cNvSpPr>
            <a:spLocks noEditPoints="1"/>
          </p:cNvSpPr>
          <p:nvPr/>
        </p:nvSpPr>
        <p:spPr bwMode="auto">
          <a:xfrm>
            <a:off x="8160530" y="3848171"/>
            <a:ext cx="392535" cy="392387"/>
          </a:xfrm>
          <a:custGeom>
            <a:avLst/>
            <a:gdLst>
              <a:gd name="T0" fmla="*/ 1157 w 1638"/>
              <a:gd name="T1" fmla="*/ 914 h 1638"/>
              <a:gd name="T2" fmla="*/ 1548 w 1638"/>
              <a:gd name="T3" fmla="*/ 691 h 1638"/>
              <a:gd name="T4" fmla="*/ 1571 w 1638"/>
              <a:gd name="T5" fmla="*/ 258 h 1638"/>
              <a:gd name="T6" fmla="*/ 1333 w 1638"/>
              <a:gd name="T7" fmla="*/ 192 h 1638"/>
              <a:gd name="T8" fmla="*/ 1395 w 1638"/>
              <a:gd name="T9" fmla="*/ 96 h 1638"/>
              <a:gd name="T10" fmla="*/ 1395 w 1638"/>
              <a:gd name="T11" fmla="*/ 0 h 1638"/>
              <a:gd name="T12" fmla="*/ 196 w 1638"/>
              <a:gd name="T13" fmla="*/ 48 h 1638"/>
              <a:gd name="T14" fmla="*/ 297 w 1638"/>
              <a:gd name="T15" fmla="*/ 96 h 1638"/>
              <a:gd name="T16" fmla="*/ 227 w 1638"/>
              <a:gd name="T17" fmla="*/ 192 h 1638"/>
              <a:gd name="T18" fmla="*/ 0 w 1638"/>
              <a:gd name="T19" fmla="*/ 417 h 1638"/>
              <a:gd name="T20" fmla="*/ 324 w 1638"/>
              <a:gd name="T21" fmla="*/ 862 h 1638"/>
              <a:gd name="T22" fmla="*/ 503 w 1638"/>
              <a:gd name="T23" fmla="*/ 934 h 1638"/>
              <a:gd name="T24" fmla="*/ 676 w 1638"/>
              <a:gd name="T25" fmla="*/ 1258 h 1638"/>
              <a:gd name="T26" fmla="*/ 608 w 1638"/>
              <a:gd name="T27" fmla="*/ 1380 h 1638"/>
              <a:gd name="T28" fmla="*/ 532 w 1638"/>
              <a:gd name="T29" fmla="*/ 1638 h 1638"/>
              <a:gd name="T30" fmla="*/ 1155 w 1638"/>
              <a:gd name="T31" fmla="*/ 1590 h 1638"/>
              <a:gd name="T32" fmla="*/ 1029 w 1638"/>
              <a:gd name="T33" fmla="*/ 1379 h 1638"/>
              <a:gd name="T34" fmla="*/ 964 w 1638"/>
              <a:gd name="T35" fmla="*/ 1033 h 1638"/>
              <a:gd name="T36" fmla="*/ 1289 w 1638"/>
              <a:gd name="T37" fmla="*/ 631 h 1638"/>
              <a:gd name="T38" fmla="*/ 1411 w 1638"/>
              <a:gd name="T39" fmla="*/ 288 h 1638"/>
              <a:gd name="T40" fmla="*/ 1284 w 1638"/>
              <a:gd name="T41" fmla="*/ 770 h 1638"/>
              <a:gd name="T42" fmla="*/ 1289 w 1638"/>
              <a:gd name="T43" fmla="*/ 631 h 1638"/>
              <a:gd name="T44" fmla="*/ 96 w 1638"/>
              <a:gd name="T45" fmla="*/ 417 h 1638"/>
              <a:gd name="T46" fmla="*/ 316 w 1638"/>
              <a:gd name="T47" fmla="*/ 288 h 1638"/>
              <a:gd name="T48" fmla="*/ 392 w 1638"/>
              <a:gd name="T49" fmla="*/ 783 h 1638"/>
              <a:gd name="T50" fmla="*/ 1051 w 1638"/>
              <a:gd name="T51" fmla="*/ 1542 h 1638"/>
              <a:gd name="T52" fmla="*/ 724 w 1638"/>
              <a:gd name="T53" fmla="*/ 1446 h 1638"/>
              <a:gd name="T54" fmla="*/ 1051 w 1638"/>
              <a:gd name="T55" fmla="*/ 1542 h 1638"/>
              <a:gd name="T56" fmla="*/ 754 w 1638"/>
              <a:gd name="T57" fmla="*/ 1350 h 1638"/>
              <a:gd name="T58" fmla="*/ 772 w 1638"/>
              <a:gd name="T59" fmla="*/ 1053 h 1638"/>
              <a:gd name="T60" fmla="*/ 868 w 1638"/>
              <a:gd name="T61" fmla="*/ 1053 h 1638"/>
              <a:gd name="T62" fmla="*/ 885 w 1638"/>
              <a:gd name="T63" fmla="*/ 1350 h 1638"/>
              <a:gd name="T64" fmla="*/ 903 w 1638"/>
              <a:gd name="T65" fmla="*/ 951 h 1638"/>
              <a:gd name="T66" fmla="*/ 736 w 1638"/>
              <a:gd name="T67" fmla="*/ 951 h 1638"/>
              <a:gd name="T68" fmla="*/ 445 w 1638"/>
              <a:gd name="T69" fmla="*/ 621 h 1638"/>
              <a:gd name="T70" fmla="*/ 407 w 1638"/>
              <a:gd name="T71" fmla="*/ 235 h 1638"/>
              <a:gd name="T72" fmla="*/ 1246 w 1638"/>
              <a:gd name="T73" fmla="*/ 96 h 1638"/>
              <a:gd name="T74" fmla="*/ 1232 w 1638"/>
              <a:gd name="T75" fmla="*/ 236 h 1638"/>
              <a:gd name="T76" fmla="*/ 1099 w 1638"/>
              <a:gd name="T77" fmla="*/ 836 h 1638"/>
              <a:gd name="T78" fmla="*/ 907 w 1638"/>
              <a:gd name="T79" fmla="*/ 950 h 1638"/>
              <a:gd name="T80" fmla="*/ 1102 w 1638"/>
              <a:gd name="T81" fmla="*/ 464 h 1638"/>
              <a:gd name="T82" fmla="*/ 1075 w 1638"/>
              <a:gd name="T83" fmla="*/ 382 h 1638"/>
              <a:gd name="T84" fmla="*/ 863 w 1638"/>
              <a:gd name="T85" fmla="*/ 228 h 1638"/>
              <a:gd name="T86" fmla="*/ 777 w 1638"/>
              <a:gd name="T87" fmla="*/ 228 h 1638"/>
              <a:gd name="T88" fmla="*/ 564 w 1638"/>
              <a:gd name="T89" fmla="*/ 382 h 1638"/>
              <a:gd name="T90" fmla="*/ 538 w 1638"/>
              <a:gd name="T91" fmla="*/ 464 h 1638"/>
              <a:gd name="T92" fmla="*/ 619 w 1638"/>
              <a:gd name="T93" fmla="*/ 714 h 1638"/>
              <a:gd name="T94" fmla="*/ 688 w 1638"/>
              <a:gd name="T95" fmla="*/ 764 h 1638"/>
              <a:gd name="T96" fmla="*/ 951 w 1638"/>
              <a:gd name="T97" fmla="*/ 764 h 1638"/>
              <a:gd name="T98" fmla="*/ 1002 w 1638"/>
              <a:gd name="T99" fmla="*/ 761 h 1638"/>
              <a:gd name="T100" fmla="*/ 996 w 1638"/>
              <a:gd name="T101" fmla="*/ 567 h 1638"/>
              <a:gd name="T102" fmla="*/ 897 w 1638"/>
              <a:gd name="T103" fmla="*/ 559 h 1638"/>
              <a:gd name="T104" fmla="*/ 842 w 1638"/>
              <a:gd name="T105" fmla="*/ 598 h 1638"/>
              <a:gd name="T106" fmla="*/ 797 w 1638"/>
              <a:gd name="T107" fmla="*/ 598 h 1638"/>
              <a:gd name="T108" fmla="*/ 743 w 1638"/>
              <a:gd name="T109" fmla="*/ 559 h 1638"/>
              <a:gd name="T110" fmla="*/ 674 w 1638"/>
              <a:gd name="T111" fmla="*/ 463 h 1638"/>
              <a:gd name="T112" fmla="*/ 786 w 1638"/>
              <a:gd name="T113" fmla="*/ 426 h 1638"/>
              <a:gd name="T114" fmla="*/ 853 w 1638"/>
              <a:gd name="T115" fmla="*/ 426 h 1638"/>
              <a:gd name="T116" fmla="*/ 965 w 1638"/>
              <a:gd name="T117" fmla="*/ 463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38" h="1638">
                <a:moveTo>
                  <a:pt x="1136" y="934"/>
                </a:moveTo>
                <a:cubicBezTo>
                  <a:pt x="1143" y="927"/>
                  <a:pt x="1150" y="921"/>
                  <a:pt x="1157" y="914"/>
                </a:cubicBezTo>
                <a:cubicBezTo>
                  <a:pt x="1315" y="862"/>
                  <a:pt x="1315" y="862"/>
                  <a:pt x="1315" y="862"/>
                </a:cubicBezTo>
                <a:cubicBezTo>
                  <a:pt x="1409" y="830"/>
                  <a:pt x="1489" y="771"/>
                  <a:pt x="1548" y="691"/>
                </a:cubicBezTo>
                <a:cubicBezTo>
                  <a:pt x="1607" y="610"/>
                  <a:pt x="1638" y="516"/>
                  <a:pt x="1638" y="417"/>
                </a:cubicBezTo>
                <a:cubicBezTo>
                  <a:pt x="1638" y="357"/>
                  <a:pt x="1614" y="300"/>
                  <a:pt x="1571" y="258"/>
                </a:cubicBezTo>
                <a:cubicBezTo>
                  <a:pt x="1528" y="216"/>
                  <a:pt x="1471" y="192"/>
                  <a:pt x="1411" y="192"/>
                </a:cubicBezTo>
                <a:cubicBezTo>
                  <a:pt x="1333" y="192"/>
                  <a:pt x="1333" y="192"/>
                  <a:pt x="1333" y="192"/>
                </a:cubicBezTo>
                <a:cubicBezTo>
                  <a:pt x="1343" y="96"/>
                  <a:pt x="1343" y="96"/>
                  <a:pt x="1343" y="96"/>
                </a:cubicBezTo>
                <a:cubicBezTo>
                  <a:pt x="1395" y="96"/>
                  <a:pt x="1395" y="96"/>
                  <a:pt x="1395" y="96"/>
                </a:cubicBezTo>
                <a:cubicBezTo>
                  <a:pt x="1422" y="96"/>
                  <a:pt x="1443" y="75"/>
                  <a:pt x="1443" y="48"/>
                </a:cubicBezTo>
                <a:cubicBezTo>
                  <a:pt x="1443" y="22"/>
                  <a:pt x="1422" y="0"/>
                  <a:pt x="1395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18" y="0"/>
                  <a:pt x="196" y="22"/>
                  <a:pt x="196" y="48"/>
                </a:cubicBezTo>
                <a:cubicBezTo>
                  <a:pt x="196" y="75"/>
                  <a:pt x="218" y="96"/>
                  <a:pt x="244" y="96"/>
                </a:cubicBezTo>
                <a:cubicBezTo>
                  <a:pt x="297" y="96"/>
                  <a:pt x="297" y="96"/>
                  <a:pt x="297" y="96"/>
                </a:cubicBezTo>
                <a:cubicBezTo>
                  <a:pt x="306" y="192"/>
                  <a:pt x="306" y="192"/>
                  <a:pt x="306" y="192"/>
                </a:cubicBezTo>
                <a:cubicBezTo>
                  <a:pt x="227" y="192"/>
                  <a:pt x="227" y="192"/>
                  <a:pt x="227" y="192"/>
                </a:cubicBezTo>
                <a:cubicBezTo>
                  <a:pt x="168" y="192"/>
                  <a:pt x="111" y="216"/>
                  <a:pt x="68" y="258"/>
                </a:cubicBezTo>
                <a:cubicBezTo>
                  <a:pt x="24" y="300"/>
                  <a:pt x="0" y="357"/>
                  <a:pt x="0" y="417"/>
                </a:cubicBezTo>
                <a:cubicBezTo>
                  <a:pt x="0" y="516"/>
                  <a:pt x="31" y="610"/>
                  <a:pt x="90" y="691"/>
                </a:cubicBezTo>
                <a:cubicBezTo>
                  <a:pt x="149" y="771"/>
                  <a:pt x="230" y="830"/>
                  <a:pt x="324" y="862"/>
                </a:cubicBezTo>
                <a:cubicBezTo>
                  <a:pt x="483" y="915"/>
                  <a:pt x="483" y="915"/>
                  <a:pt x="483" y="915"/>
                </a:cubicBezTo>
                <a:cubicBezTo>
                  <a:pt x="489" y="921"/>
                  <a:pt x="496" y="928"/>
                  <a:pt x="503" y="934"/>
                </a:cubicBezTo>
                <a:cubicBezTo>
                  <a:pt x="553" y="979"/>
                  <a:pt x="612" y="1013"/>
                  <a:pt x="676" y="1033"/>
                </a:cubicBezTo>
                <a:cubicBezTo>
                  <a:pt x="676" y="1258"/>
                  <a:pt x="676" y="1258"/>
                  <a:pt x="676" y="1258"/>
                </a:cubicBezTo>
                <a:cubicBezTo>
                  <a:pt x="676" y="1310"/>
                  <a:pt x="650" y="1357"/>
                  <a:pt x="610" y="1379"/>
                </a:cubicBezTo>
                <a:cubicBezTo>
                  <a:pt x="609" y="1379"/>
                  <a:pt x="609" y="1380"/>
                  <a:pt x="608" y="1380"/>
                </a:cubicBezTo>
                <a:cubicBezTo>
                  <a:pt x="534" y="1421"/>
                  <a:pt x="484" y="1500"/>
                  <a:pt x="484" y="1590"/>
                </a:cubicBezTo>
                <a:cubicBezTo>
                  <a:pt x="484" y="1616"/>
                  <a:pt x="505" y="1638"/>
                  <a:pt x="532" y="1638"/>
                </a:cubicBezTo>
                <a:cubicBezTo>
                  <a:pt x="1107" y="1638"/>
                  <a:pt x="1107" y="1638"/>
                  <a:pt x="1107" y="1638"/>
                </a:cubicBezTo>
                <a:cubicBezTo>
                  <a:pt x="1134" y="1638"/>
                  <a:pt x="1155" y="1616"/>
                  <a:pt x="1155" y="1590"/>
                </a:cubicBezTo>
                <a:cubicBezTo>
                  <a:pt x="1155" y="1500"/>
                  <a:pt x="1105" y="1421"/>
                  <a:pt x="1031" y="1380"/>
                </a:cubicBezTo>
                <a:cubicBezTo>
                  <a:pt x="1031" y="1380"/>
                  <a:pt x="1030" y="1379"/>
                  <a:pt x="1029" y="1379"/>
                </a:cubicBezTo>
                <a:cubicBezTo>
                  <a:pt x="989" y="1357"/>
                  <a:pt x="964" y="1310"/>
                  <a:pt x="964" y="1258"/>
                </a:cubicBezTo>
                <a:cubicBezTo>
                  <a:pt x="964" y="1033"/>
                  <a:pt x="964" y="1033"/>
                  <a:pt x="964" y="1033"/>
                </a:cubicBezTo>
                <a:cubicBezTo>
                  <a:pt x="1027" y="1013"/>
                  <a:pt x="1086" y="979"/>
                  <a:pt x="1136" y="934"/>
                </a:cubicBezTo>
                <a:close/>
                <a:moveTo>
                  <a:pt x="1289" y="631"/>
                </a:moveTo>
                <a:cubicBezTo>
                  <a:pt x="1324" y="288"/>
                  <a:pt x="1324" y="288"/>
                  <a:pt x="1324" y="288"/>
                </a:cubicBezTo>
                <a:cubicBezTo>
                  <a:pt x="1411" y="288"/>
                  <a:pt x="1411" y="288"/>
                  <a:pt x="1411" y="288"/>
                </a:cubicBezTo>
                <a:cubicBezTo>
                  <a:pt x="1482" y="288"/>
                  <a:pt x="1542" y="347"/>
                  <a:pt x="1542" y="417"/>
                </a:cubicBezTo>
                <a:cubicBezTo>
                  <a:pt x="1542" y="577"/>
                  <a:pt x="1439" y="719"/>
                  <a:pt x="1284" y="770"/>
                </a:cubicBezTo>
                <a:cubicBezTo>
                  <a:pt x="1248" y="783"/>
                  <a:pt x="1248" y="783"/>
                  <a:pt x="1248" y="783"/>
                </a:cubicBezTo>
                <a:cubicBezTo>
                  <a:pt x="1270" y="735"/>
                  <a:pt x="1284" y="684"/>
                  <a:pt x="1289" y="631"/>
                </a:cubicBezTo>
                <a:close/>
                <a:moveTo>
                  <a:pt x="354" y="770"/>
                </a:moveTo>
                <a:cubicBezTo>
                  <a:pt x="200" y="719"/>
                  <a:pt x="96" y="577"/>
                  <a:pt x="96" y="417"/>
                </a:cubicBezTo>
                <a:cubicBezTo>
                  <a:pt x="96" y="347"/>
                  <a:pt x="156" y="288"/>
                  <a:pt x="227" y="288"/>
                </a:cubicBezTo>
                <a:cubicBezTo>
                  <a:pt x="316" y="288"/>
                  <a:pt x="316" y="288"/>
                  <a:pt x="316" y="288"/>
                </a:cubicBezTo>
                <a:cubicBezTo>
                  <a:pt x="350" y="631"/>
                  <a:pt x="350" y="631"/>
                  <a:pt x="350" y="631"/>
                </a:cubicBezTo>
                <a:cubicBezTo>
                  <a:pt x="355" y="684"/>
                  <a:pt x="370" y="735"/>
                  <a:pt x="392" y="783"/>
                </a:cubicBezTo>
                <a:lnTo>
                  <a:pt x="354" y="770"/>
                </a:lnTo>
                <a:close/>
                <a:moveTo>
                  <a:pt x="1051" y="1542"/>
                </a:moveTo>
                <a:cubicBezTo>
                  <a:pt x="588" y="1542"/>
                  <a:pt x="588" y="1542"/>
                  <a:pt x="588" y="1542"/>
                </a:cubicBezTo>
                <a:cubicBezTo>
                  <a:pt x="608" y="1486"/>
                  <a:pt x="661" y="1446"/>
                  <a:pt x="724" y="1446"/>
                </a:cubicBezTo>
                <a:cubicBezTo>
                  <a:pt x="916" y="1446"/>
                  <a:pt x="916" y="1446"/>
                  <a:pt x="916" y="1446"/>
                </a:cubicBezTo>
                <a:cubicBezTo>
                  <a:pt x="978" y="1446"/>
                  <a:pt x="1032" y="1486"/>
                  <a:pt x="1051" y="1542"/>
                </a:cubicBezTo>
                <a:close/>
                <a:moveTo>
                  <a:pt x="885" y="1350"/>
                </a:moveTo>
                <a:cubicBezTo>
                  <a:pt x="754" y="1350"/>
                  <a:pt x="754" y="1350"/>
                  <a:pt x="754" y="1350"/>
                </a:cubicBezTo>
                <a:cubicBezTo>
                  <a:pt x="766" y="1322"/>
                  <a:pt x="772" y="1290"/>
                  <a:pt x="772" y="1258"/>
                </a:cubicBezTo>
                <a:cubicBezTo>
                  <a:pt x="772" y="1053"/>
                  <a:pt x="772" y="1053"/>
                  <a:pt x="772" y="1053"/>
                </a:cubicBezTo>
                <a:cubicBezTo>
                  <a:pt x="788" y="1055"/>
                  <a:pt x="804" y="1056"/>
                  <a:pt x="820" y="1056"/>
                </a:cubicBezTo>
                <a:cubicBezTo>
                  <a:pt x="836" y="1056"/>
                  <a:pt x="852" y="1055"/>
                  <a:pt x="868" y="1053"/>
                </a:cubicBezTo>
                <a:cubicBezTo>
                  <a:pt x="868" y="1258"/>
                  <a:pt x="868" y="1258"/>
                  <a:pt x="868" y="1258"/>
                </a:cubicBezTo>
                <a:cubicBezTo>
                  <a:pt x="868" y="1291"/>
                  <a:pt x="874" y="1322"/>
                  <a:pt x="885" y="1350"/>
                </a:cubicBezTo>
                <a:close/>
                <a:moveTo>
                  <a:pt x="907" y="950"/>
                </a:moveTo>
                <a:cubicBezTo>
                  <a:pt x="906" y="950"/>
                  <a:pt x="905" y="950"/>
                  <a:pt x="903" y="951"/>
                </a:cubicBezTo>
                <a:cubicBezTo>
                  <a:pt x="877" y="957"/>
                  <a:pt x="848" y="960"/>
                  <a:pt x="820" y="960"/>
                </a:cubicBezTo>
                <a:cubicBezTo>
                  <a:pt x="791" y="960"/>
                  <a:pt x="763" y="957"/>
                  <a:pt x="736" y="951"/>
                </a:cubicBezTo>
                <a:cubicBezTo>
                  <a:pt x="735" y="950"/>
                  <a:pt x="734" y="950"/>
                  <a:pt x="732" y="950"/>
                </a:cubicBezTo>
                <a:cubicBezTo>
                  <a:pt x="579" y="914"/>
                  <a:pt x="462" y="784"/>
                  <a:pt x="445" y="621"/>
                </a:cubicBezTo>
                <a:cubicBezTo>
                  <a:pt x="407" y="236"/>
                  <a:pt x="407" y="236"/>
                  <a:pt x="407" y="236"/>
                </a:cubicBezTo>
                <a:cubicBezTo>
                  <a:pt x="407" y="235"/>
                  <a:pt x="407" y="235"/>
                  <a:pt x="407" y="235"/>
                </a:cubicBezTo>
                <a:cubicBezTo>
                  <a:pt x="393" y="96"/>
                  <a:pt x="393" y="96"/>
                  <a:pt x="393" y="96"/>
                </a:cubicBezTo>
                <a:cubicBezTo>
                  <a:pt x="1246" y="96"/>
                  <a:pt x="1246" y="96"/>
                  <a:pt x="1246" y="96"/>
                </a:cubicBezTo>
                <a:cubicBezTo>
                  <a:pt x="1232" y="235"/>
                  <a:pt x="1232" y="235"/>
                  <a:pt x="1232" y="235"/>
                </a:cubicBezTo>
                <a:cubicBezTo>
                  <a:pt x="1232" y="235"/>
                  <a:pt x="1232" y="235"/>
                  <a:pt x="1232" y="236"/>
                </a:cubicBezTo>
                <a:cubicBezTo>
                  <a:pt x="1194" y="621"/>
                  <a:pt x="1194" y="621"/>
                  <a:pt x="1194" y="621"/>
                </a:cubicBezTo>
                <a:cubicBezTo>
                  <a:pt x="1186" y="704"/>
                  <a:pt x="1151" y="778"/>
                  <a:pt x="1099" y="836"/>
                </a:cubicBezTo>
                <a:cubicBezTo>
                  <a:pt x="1097" y="838"/>
                  <a:pt x="1094" y="841"/>
                  <a:pt x="1092" y="844"/>
                </a:cubicBezTo>
                <a:cubicBezTo>
                  <a:pt x="1043" y="896"/>
                  <a:pt x="979" y="933"/>
                  <a:pt x="907" y="950"/>
                </a:cubicBezTo>
                <a:close/>
                <a:moveTo>
                  <a:pt x="996" y="567"/>
                </a:moveTo>
                <a:cubicBezTo>
                  <a:pt x="1102" y="464"/>
                  <a:pt x="1102" y="464"/>
                  <a:pt x="1102" y="464"/>
                </a:cubicBezTo>
                <a:cubicBezTo>
                  <a:pt x="1115" y="451"/>
                  <a:pt x="1120" y="432"/>
                  <a:pt x="1114" y="415"/>
                </a:cubicBezTo>
                <a:cubicBezTo>
                  <a:pt x="1108" y="397"/>
                  <a:pt x="1093" y="385"/>
                  <a:pt x="1075" y="382"/>
                </a:cubicBezTo>
                <a:cubicBezTo>
                  <a:pt x="928" y="361"/>
                  <a:pt x="928" y="361"/>
                  <a:pt x="928" y="361"/>
                </a:cubicBezTo>
                <a:cubicBezTo>
                  <a:pt x="863" y="228"/>
                  <a:pt x="863" y="228"/>
                  <a:pt x="863" y="228"/>
                </a:cubicBezTo>
                <a:cubicBezTo>
                  <a:pt x="855" y="211"/>
                  <a:pt x="838" y="201"/>
                  <a:pt x="820" y="201"/>
                </a:cubicBezTo>
                <a:cubicBezTo>
                  <a:pt x="801" y="201"/>
                  <a:pt x="785" y="211"/>
                  <a:pt x="777" y="228"/>
                </a:cubicBezTo>
                <a:cubicBezTo>
                  <a:pt x="711" y="361"/>
                  <a:pt x="711" y="361"/>
                  <a:pt x="711" y="361"/>
                </a:cubicBezTo>
                <a:cubicBezTo>
                  <a:pt x="564" y="382"/>
                  <a:pt x="564" y="382"/>
                  <a:pt x="564" y="382"/>
                </a:cubicBezTo>
                <a:cubicBezTo>
                  <a:pt x="546" y="385"/>
                  <a:pt x="531" y="397"/>
                  <a:pt x="525" y="415"/>
                </a:cubicBezTo>
                <a:cubicBezTo>
                  <a:pt x="520" y="432"/>
                  <a:pt x="524" y="451"/>
                  <a:pt x="538" y="464"/>
                </a:cubicBezTo>
                <a:cubicBezTo>
                  <a:pt x="644" y="567"/>
                  <a:pt x="644" y="567"/>
                  <a:pt x="644" y="567"/>
                </a:cubicBezTo>
                <a:cubicBezTo>
                  <a:pt x="619" y="714"/>
                  <a:pt x="619" y="714"/>
                  <a:pt x="619" y="714"/>
                </a:cubicBezTo>
                <a:cubicBezTo>
                  <a:pt x="616" y="732"/>
                  <a:pt x="623" y="750"/>
                  <a:pt x="638" y="761"/>
                </a:cubicBezTo>
                <a:cubicBezTo>
                  <a:pt x="653" y="771"/>
                  <a:pt x="672" y="773"/>
                  <a:pt x="688" y="764"/>
                </a:cubicBezTo>
                <a:cubicBezTo>
                  <a:pt x="820" y="695"/>
                  <a:pt x="820" y="695"/>
                  <a:pt x="820" y="695"/>
                </a:cubicBezTo>
                <a:cubicBezTo>
                  <a:pt x="951" y="764"/>
                  <a:pt x="951" y="764"/>
                  <a:pt x="951" y="764"/>
                </a:cubicBezTo>
                <a:cubicBezTo>
                  <a:pt x="958" y="768"/>
                  <a:pt x="966" y="770"/>
                  <a:pt x="973" y="770"/>
                </a:cubicBezTo>
                <a:cubicBezTo>
                  <a:pt x="983" y="770"/>
                  <a:pt x="993" y="767"/>
                  <a:pt x="1002" y="761"/>
                </a:cubicBezTo>
                <a:cubicBezTo>
                  <a:pt x="1016" y="750"/>
                  <a:pt x="1024" y="732"/>
                  <a:pt x="1021" y="714"/>
                </a:cubicBezTo>
                <a:lnTo>
                  <a:pt x="996" y="567"/>
                </a:lnTo>
                <a:close/>
                <a:moveTo>
                  <a:pt x="911" y="516"/>
                </a:moveTo>
                <a:cubicBezTo>
                  <a:pt x="899" y="527"/>
                  <a:pt x="894" y="543"/>
                  <a:pt x="897" y="559"/>
                </a:cubicBezTo>
                <a:cubicBezTo>
                  <a:pt x="910" y="634"/>
                  <a:pt x="910" y="634"/>
                  <a:pt x="910" y="634"/>
                </a:cubicBezTo>
                <a:cubicBezTo>
                  <a:pt x="842" y="598"/>
                  <a:pt x="842" y="598"/>
                  <a:pt x="842" y="598"/>
                </a:cubicBezTo>
                <a:cubicBezTo>
                  <a:pt x="835" y="595"/>
                  <a:pt x="827" y="593"/>
                  <a:pt x="820" y="593"/>
                </a:cubicBezTo>
                <a:cubicBezTo>
                  <a:pt x="812" y="593"/>
                  <a:pt x="804" y="595"/>
                  <a:pt x="797" y="598"/>
                </a:cubicBezTo>
                <a:cubicBezTo>
                  <a:pt x="730" y="634"/>
                  <a:pt x="730" y="634"/>
                  <a:pt x="730" y="634"/>
                </a:cubicBezTo>
                <a:cubicBezTo>
                  <a:pt x="743" y="559"/>
                  <a:pt x="743" y="559"/>
                  <a:pt x="743" y="559"/>
                </a:cubicBezTo>
                <a:cubicBezTo>
                  <a:pt x="745" y="543"/>
                  <a:pt x="740" y="527"/>
                  <a:pt x="729" y="516"/>
                </a:cubicBezTo>
                <a:cubicBezTo>
                  <a:pt x="674" y="463"/>
                  <a:pt x="674" y="463"/>
                  <a:pt x="674" y="463"/>
                </a:cubicBezTo>
                <a:cubicBezTo>
                  <a:pt x="750" y="452"/>
                  <a:pt x="750" y="452"/>
                  <a:pt x="750" y="452"/>
                </a:cubicBezTo>
                <a:cubicBezTo>
                  <a:pt x="765" y="450"/>
                  <a:pt x="779" y="440"/>
                  <a:pt x="786" y="426"/>
                </a:cubicBezTo>
                <a:cubicBezTo>
                  <a:pt x="820" y="357"/>
                  <a:pt x="820" y="357"/>
                  <a:pt x="820" y="357"/>
                </a:cubicBezTo>
                <a:cubicBezTo>
                  <a:pt x="853" y="426"/>
                  <a:pt x="853" y="426"/>
                  <a:pt x="853" y="426"/>
                </a:cubicBezTo>
                <a:cubicBezTo>
                  <a:pt x="860" y="440"/>
                  <a:pt x="874" y="450"/>
                  <a:pt x="890" y="452"/>
                </a:cubicBezTo>
                <a:cubicBezTo>
                  <a:pt x="965" y="463"/>
                  <a:pt x="965" y="463"/>
                  <a:pt x="965" y="463"/>
                </a:cubicBezTo>
                <a:lnTo>
                  <a:pt x="911" y="51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3" name="Freeform 21"/>
          <p:cNvSpPr>
            <a:spLocks noEditPoints="1"/>
          </p:cNvSpPr>
          <p:nvPr/>
        </p:nvSpPr>
        <p:spPr bwMode="auto">
          <a:xfrm>
            <a:off x="8160530" y="3204848"/>
            <a:ext cx="392535" cy="392387"/>
          </a:xfrm>
          <a:custGeom>
            <a:avLst/>
            <a:gdLst>
              <a:gd name="T0" fmla="*/ 1443 w 1638"/>
              <a:gd name="T1" fmla="*/ 726 h 1638"/>
              <a:gd name="T2" fmla="*/ 1299 w 1638"/>
              <a:gd name="T3" fmla="*/ 0 h 1638"/>
              <a:gd name="T4" fmla="*/ 195 w 1638"/>
              <a:gd name="T5" fmla="*/ 144 h 1638"/>
              <a:gd name="T6" fmla="*/ 339 w 1638"/>
              <a:gd name="T7" fmla="*/ 870 h 1638"/>
              <a:gd name="T8" fmla="*/ 675 w 1638"/>
              <a:gd name="T9" fmla="*/ 966 h 1638"/>
              <a:gd name="T10" fmla="*/ 483 w 1638"/>
              <a:gd name="T11" fmla="*/ 1014 h 1638"/>
              <a:gd name="T12" fmla="*/ 1107 w 1638"/>
              <a:gd name="T13" fmla="*/ 1062 h 1638"/>
              <a:gd name="T14" fmla="*/ 1107 w 1638"/>
              <a:gd name="T15" fmla="*/ 966 h 1638"/>
              <a:gd name="T16" fmla="*/ 963 w 1638"/>
              <a:gd name="T17" fmla="*/ 870 h 1638"/>
              <a:gd name="T18" fmla="*/ 291 w 1638"/>
              <a:gd name="T19" fmla="*/ 144 h 1638"/>
              <a:gd name="T20" fmla="*/ 1299 w 1638"/>
              <a:gd name="T21" fmla="*/ 96 h 1638"/>
              <a:gd name="T22" fmla="*/ 1347 w 1638"/>
              <a:gd name="T23" fmla="*/ 582 h 1638"/>
              <a:gd name="T24" fmla="*/ 291 w 1638"/>
              <a:gd name="T25" fmla="*/ 144 h 1638"/>
              <a:gd name="T26" fmla="*/ 771 w 1638"/>
              <a:gd name="T27" fmla="*/ 966 h 1638"/>
              <a:gd name="T28" fmla="*/ 867 w 1638"/>
              <a:gd name="T29" fmla="*/ 870 h 1638"/>
              <a:gd name="T30" fmla="*/ 339 w 1638"/>
              <a:gd name="T31" fmla="*/ 774 h 1638"/>
              <a:gd name="T32" fmla="*/ 291 w 1638"/>
              <a:gd name="T33" fmla="*/ 678 h 1638"/>
              <a:gd name="T34" fmla="*/ 1347 w 1638"/>
              <a:gd name="T35" fmla="*/ 726 h 1638"/>
              <a:gd name="T36" fmla="*/ 339 w 1638"/>
              <a:gd name="T37" fmla="*/ 774 h 1638"/>
              <a:gd name="T38" fmla="*/ 1494 w 1638"/>
              <a:gd name="T39" fmla="*/ 1158 h 1638"/>
              <a:gd name="T40" fmla="*/ 0 w 1638"/>
              <a:gd name="T41" fmla="*/ 1302 h 1638"/>
              <a:gd name="T42" fmla="*/ 144 w 1638"/>
              <a:gd name="T43" fmla="*/ 1638 h 1638"/>
              <a:gd name="T44" fmla="*/ 1638 w 1638"/>
              <a:gd name="T45" fmla="*/ 1494 h 1638"/>
              <a:gd name="T46" fmla="*/ 1542 w 1638"/>
              <a:gd name="T47" fmla="*/ 1494 h 1638"/>
              <a:gd name="T48" fmla="*/ 144 w 1638"/>
              <a:gd name="T49" fmla="*/ 1542 h 1638"/>
              <a:gd name="T50" fmla="*/ 96 w 1638"/>
              <a:gd name="T51" fmla="*/ 1302 h 1638"/>
              <a:gd name="T52" fmla="*/ 1494 w 1638"/>
              <a:gd name="T53" fmla="*/ 1254 h 1638"/>
              <a:gd name="T54" fmla="*/ 1542 w 1638"/>
              <a:gd name="T55" fmla="*/ 1494 h 1638"/>
              <a:gd name="T56" fmla="*/ 291 w 1638"/>
              <a:gd name="T57" fmla="*/ 1446 h 1638"/>
              <a:gd name="T58" fmla="*/ 144 w 1638"/>
              <a:gd name="T59" fmla="*/ 1398 h 1638"/>
              <a:gd name="T60" fmla="*/ 291 w 1638"/>
              <a:gd name="T61" fmla="*/ 1350 h 1638"/>
              <a:gd name="T62" fmla="*/ 627 w 1638"/>
              <a:gd name="T63" fmla="*/ 1398 h 1638"/>
              <a:gd name="T64" fmla="*/ 483 w 1638"/>
              <a:gd name="T65" fmla="*/ 1446 h 1638"/>
              <a:gd name="T66" fmla="*/ 483 w 1638"/>
              <a:gd name="T67" fmla="*/ 1350 h 1638"/>
              <a:gd name="T68" fmla="*/ 627 w 1638"/>
              <a:gd name="T69" fmla="*/ 1398 h 1638"/>
              <a:gd name="T70" fmla="*/ 867 w 1638"/>
              <a:gd name="T71" fmla="*/ 1446 h 1638"/>
              <a:gd name="T72" fmla="*/ 723 w 1638"/>
              <a:gd name="T73" fmla="*/ 1398 h 1638"/>
              <a:gd name="T74" fmla="*/ 867 w 1638"/>
              <a:gd name="T75" fmla="*/ 1350 h 1638"/>
              <a:gd name="T76" fmla="*/ 1203 w 1638"/>
              <a:gd name="T77" fmla="*/ 1398 h 1638"/>
              <a:gd name="T78" fmla="*/ 1059 w 1638"/>
              <a:gd name="T79" fmla="*/ 1446 h 1638"/>
              <a:gd name="T80" fmla="*/ 1059 w 1638"/>
              <a:gd name="T81" fmla="*/ 1350 h 1638"/>
              <a:gd name="T82" fmla="*/ 1203 w 1638"/>
              <a:gd name="T83" fmla="*/ 1398 h 1638"/>
              <a:gd name="T84" fmla="*/ 1446 w 1638"/>
              <a:gd name="T85" fmla="*/ 1446 h 1638"/>
              <a:gd name="T86" fmla="*/ 1299 w 1638"/>
              <a:gd name="T87" fmla="*/ 1398 h 1638"/>
              <a:gd name="T88" fmla="*/ 1446 w 1638"/>
              <a:gd name="T89" fmla="*/ 1350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38" h="1638">
                <a:moveTo>
                  <a:pt x="1299" y="870"/>
                </a:moveTo>
                <a:cubicBezTo>
                  <a:pt x="1378" y="870"/>
                  <a:pt x="1443" y="806"/>
                  <a:pt x="1443" y="726"/>
                </a:cubicBezTo>
                <a:cubicBezTo>
                  <a:pt x="1443" y="144"/>
                  <a:pt x="1443" y="144"/>
                  <a:pt x="1443" y="144"/>
                </a:cubicBezTo>
                <a:cubicBezTo>
                  <a:pt x="1443" y="64"/>
                  <a:pt x="1378" y="0"/>
                  <a:pt x="1299" y="0"/>
                </a:cubicBezTo>
                <a:cubicBezTo>
                  <a:pt x="339" y="0"/>
                  <a:pt x="339" y="0"/>
                  <a:pt x="339" y="0"/>
                </a:cubicBezTo>
                <a:cubicBezTo>
                  <a:pt x="259" y="0"/>
                  <a:pt x="195" y="64"/>
                  <a:pt x="195" y="144"/>
                </a:cubicBezTo>
                <a:cubicBezTo>
                  <a:pt x="195" y="726"/>
                  <a:pt x="195" y="726"/>
                  <a:pt x="195" y="726"/>
                </a:cubicBezTo>
                <a:cubicBezTo>
                  <a:pt x="195" y="806"/>
                  <a:pt x="259" y="870"/>
                  <a:pt x="339" y="870"/>
                </a:cubicBezTo>
                <a:cubicBezTo>
                  <a:pt x="675" y="870"/>
                  <a:pt x="675" y="870"/>
                  <a:pt x="675" y="870"/>
                </a:cubicBezTo>
                <a:cubicBezTo>
                  <a:pt x="675" y="966"/>
                  <a:pt x="675" y="966"/>
                  <a:pt x="675" y="966"/>
                </a:cubicBezTo>
                <a:cubicBezTo>
                  <a:pt x="531" y="966"/>
                  <a:pt x="531" y="966"/>
                  <a:pt x="531" y="966"/>
                </a:cubicBezTo>
                <a:cubicBezTo>
                  <a:pt x="504" y="966"/>
                  <a:pt x="483" y="988"/>
                  <a:pt x="483" y="1014"/>
                </a:cubicBezTo>
                <a:cubicBezTo>
                  <a:pt x="483" y="1041"/>
                  <a:pt x="504" y="1062"/>
                  <a:pt x="531" y="1062"/>
                </a:cubicBezTo>
                <a:cubicBezTo>
                  <a:pt x="1107" y="1062"/>
                  <a:pt x="1107" y="1062"/>
                  <a:pt x="1107" y="1062"/>
                </a:cubicBezTo>
                <a:cubicBezTo>
                  <a:pt x="1133" y="1062"/>
                  <a:pt x="1155" y="1041"/>
                  <a:pt x="1155" y="1014"/>
                </a:cubicBezTo>
                <a:cubicBezTo>
                  <a:pt x="1155" y="988"/>
                  <a:pt x="1133" y="966"/>
                  <a:pt x="1107" y="966"/>
                </a:cubicBezTo>
                <a:cubicBezTo>
                  <a:pt x="963" y="966"/>
                  <a:pt x="963" y="966"/>
                  <a:pt x="963" y="966"/>
                </a:cubicBezTo>
                <a:cubicBezTo>
                  <a:pt x="963" y="870"/>
                  <a:pt x="963" y="870"/>
                  <a:pt x="963" y="870"/>
                </a:cubicBezTo>
                <a:lnTo>
                  <a:pt x="1299" y="870"/>
                </a:lnTo>
                <a:close/>
                <a:moveTo>
                  <a:pt x="291" y="144"/>
                </a:moveTo>
                <a:cubicBezTo>
                  <a:pt x="291" y="117"/>
                  <a:pt x="312" y="96"/>
                  <a:pt x="339" y="96"/>
                </a:cubicBezTo>
                <a:cubicBezTo>
                  <a:pt x="1299" y="96"/>
                  <a:pt x="1299" y="96"/>
                  <a:pt x="1299" y="96"/>
                </a:cubicBezTo>
                <a:cubicBezTo>
                  <a:pt x="1325" y="96"/>
                  <a:pt x="1347" y="117"/>
                  <a:pt x="1347" y="144"/>
                </a:cubicBezTo>
                <a:cubicBezTo>
                  <a:pt x="1347" y="582"/>
                  <a:pt x="1347" y="582"/>
                  <a:pt x="1347" y="582"/>
                </a:cubicBezTo>
                <a:cubicBezTo>
                  <a:pt x="291" y="582"/>
                  <a:pt x="291" y="582"/>
                  <a:pt x="291" y="582"/>
                </a:cubicBezTo>
                <a:lnTo>
                  <a:pt x="291" y="144"/>
                </a:lnTo>
                <a:close/>
                <a:moveTo>
                  <a:pt x="867" y="966"/>
                </a:moveTo>
                <a:cubicBezTo>
                  <a:pt x="771" y="966"/>
                  <a:pt x="771" y="966"/>
                  <a:pt x="771" y="966"/>
                </a:cubicBezTo>
                <a:cubicBezTo>
                  <a:pt x="771" y="870"/>
                  <a:pt x="771" y="870"/>
                  <a:pt x="771" y="870"/>
                </a:cubicBezTo>
                <a:cubicBezTo>
                  <a:pt x="867" y="870"/>
                  <a:pt x="867" y="870"/>
                  <a:pt x="867" y="870"/>
                </a:cubicBezTo>
                <a:lnTo>
                  <a:pt x="867" y="966"/>
                </a:lnTo>
                <a:close/>
                <a:moveTo>
                  <a:pt x="339" y="774"/>
                </a:moveTo>
                <a:cubicBezTo>
                  <a:pt x="312" y="774"/>
                  <a:pt x="291" y="753"/>
                  <a:pt x="291" y="726"/>
                </a:cubicBezTo>
                <a:cubicBezTo>
                  <a:pt x="291" y="678"/>
                  <a:pt x="291" y="678"/>
                  <a:pt x="291" y="678"/>
                </a:cubicBezTo>
                <a:cubicBezTo>
                  <a:pt x="1347" y="678"/>
                  <a:pt x="1347" y="678"/>
                  <a:pt x="1347" y="678"/>
                </a:cubicBezTo>
                <a:cubicBezTo>
                  <a:pt x="1347" y="726"/>
                  <a:pt x="1347" y="726"/>
                  <a:pt x="1347" y="726"/>
                </a:cubicBezTo>
                <a:cubicBezTo>
                  <a:pt x="1347" y="753"/>
                  <a:pt x="1325" y="774"/>
                  <a:pt x="1299" y="774"/>
                </a:cubicBezTo>
                <a:lnTo>
                  <a:pt x="339" y="774"/>
                </a:lnTo>
                <a:close/>
                <a:moveTo>
                  <a:pt x="1638" y="1302"/>
                </a:moveTo>
                <a:cubicBezTo>
                  <a:pt x="1638" y="1223"/>
                  <a:pt x="1573" y="1158"/>
                  <a:pt x="1494" y="1158"/>
                </a:cubicBezTo>
                <a:cubicBezTo>
                  <a:pt x="144" y="1158"/>
                  <a:pt x="144" y="1158"/>
                  <a:pt x="144" y="1158"/>
                </a:cubicBezTo>
                <a:cubicBezTo>
                  <a:pt x="64" y="1158"/>
                  <a:pt x="0" y="1223"/>
                  <a:pt x="0" y="1302"/>
                </a:cubicBezTo>
                <a:cubicBezTo>
                  <a:pt x="0" y="1494"/>
                  <a:pt x="0" y="1494"/>
                  <a:pt x="0" y="1494"/>
                </a:cubicBezTo>
                <a:cubicBezTo>
                  <a:pt x="0" y="1574"/>
                  <a:pt x="64" y="1638"/>
                  <a:pt x="144" y="1638"/>
                </a:cubicBezTo>
                <a:cubicBezTo>
                  <a:pt x="1494" y="1638"/>
                  <a:pt x="1494" y="1638"/>
                  <a:pt x="1494" y="1638"/>
                </a:cubicBezTo>
                <a:cubicBezTo>
                  <a:pt x="1573" y="1638"/>
                  <a:pt x="1638" y="1574"/>
                  <a:pt x="1638" y="1494"/>
                </a:cubicBezTo>
                <a:lnTo>
                  <a:pt x="1638" y="1302"/>
                </a:lnTo>
                <a:close/>
                <a:moveTo>
                  <a:pt x="1542" y="1494"/>
                </a:moveTo>
                <a:cubicBezTo>
                  <a:pt x="1542" y="1521"/>
                  <a:pt x="1521" y="1542"/>
                  <a:pt x="1494" y="1542"/>
                </a:cubicBezTo>
                <a:cubicBezTo>
                  <a:pt x="144" y="1542"/>
                  <a:pt x="144" y="1542"/>
                  <a:pt x="144" y="1542"/>
                </a:cubicBezTo>
                <a:cubicBezTo>
                  <a:pt x="117" y="1542"/>
                  <a:pt x="96" y="1521"/>
                  <a:pt x="96" y="1494"/>
                </a:cubicBezTo>
                <a:cubicBezTo>
                  <a:pt x="96" y="1302"/>
                  <a:pt x="96" y="1302"/>
                  <a:pt x="96" y="1302"/>
                </a:cubicBezTo>
                <a:cubicBezTo>
                  <a:pt x="96" y="1276"/>
                  <a:pt x="117" y="1254"/>
                  <a:pt x="144" y="1254"/>
                </a:cubicBezTo>
                <a:cubicBezTo>
                  <a:pt x="1494" y="1254"/>
                  <a:pt x="1494" y="1254"/>
                  <a:pt x="1494" y="1254"/>
                </a:cubicBezTo>
                <a:cubicBezTo>
                  <a:pt x="1521" y="1254"/>
                  <a:pt x="1542" y="1276"/>
                  <a:pt x="1542" y="1302"/>
                </a:cubicBezTo>
                <a:lnTo>
                  <a:pt x="1542" y="1494"/>
                </a:lnTo>
                <a:close/>
                <a:moveTo>
                  <a:pt x="339" y="1398"/>
                </a:moveTo>
                <a:cubicBezTo>
                  <a:pt x="339" y="1425"/>
                  <a:pt x="317" y="1446"/>
                  <a:pt x="291" y="1446"/>
                </a:cubicBezTo>
                <a:cubicBezTo>
                  <a:pt x="192" y="1446"/>
                  <a:pt x="192" y="1446"/>
                  <a:pt x="192" y="1446"/>
                </a:cubicBezTo>
                <a:cubicBezTo>
                  <a:pt x="165" y="1446"/>
                  <a:pt x="144" y="1425"/>
                  <a:pt x="144" y="1398"/>
                </a:cubicBezTo>
                <a:cubicBezTo>
                  <a:pt x="144" y="1372"/>
                  <a:pt x="165" y="1350"/>
                  <a:pt x="192" y="1350"/>
                </a:cubicBezTo>
                <a:cubicBezTo>
                  <a:pt x="291" y="1350"/>
                  <a:pt x="291" y="1350"/>
                  <a:pt x="291" y="1350"/>
                </a:cubicBezTo>
                <a:cubicBezTo>
                  <a:pt x="317" y="1350"/>
                  <a:pt x="339" y="1372"/>
                  <a:pt x="339" y="1398"/>
                </a:cubicBezTo>
                <a:close/>
                <a:moveTo>
                  <a:pt x="627" y="1398"/>
                </a:moveTo>
                <a:cubicBezTo>
                  <a:pt x="627" y="1425"/>
                  <a:pt x="605" y="1446"/>
                  <a:pt x="579" y="1446"/>
                </a:cubicBezTo>
                <a:cubicBezTo>
                  <a:pt x="483" y="1446"/>
                  <a:pt x="483" y="1446"/>
                  <a:pt x="483" y="1446"/>
                </a:cubicBezTo>
                <a:cubicBezTo>
                  <a:pt x="456" y="1446"/>
                  <a:pt x="435" y="1425"/>
                  <a:pt x="435" y="1398"/>
                </a:cubicBezTo>
                <a:cubicBezTo>
                  <a:pt x="435" y="1372"/>
                  <a:pt x="456" y="1350"/>
                  <a:pt x="483" y="1350"/>
                </a:cubicBezTo>
                <a:cubicBezTo>
                  <a:pt x="579" y="1350"/>
                  <a:pt x="579" y="1350"/>
                  <a:pt x="579" y="1350"/>
                </a:cubicBezTo>
                <a:cubicBezTo>
                  <a:pt x="605" y="1350"/>
                  <a:pt x="627" y="1372"/>
                  <a:pt x="627" y="1398"/>
                </a:cubicBezTo>
                <a:close/>
                <a:moveTo>
                  <a:pt x="915" y="1398"/>
                </a:moveTo>
                <a:cubicBezTo>
                  <a:pt x="915" y="1425"/>
                  <a:pt x="893" y="1446"/>
                  <a:pt x="867" y="1446"/>
                </a:cubicBezTo>
                <a:cubicBezTo>
                  <a:pt x="771" y="1446"/>
                  <a:pt x="771" y="1446"/>
                  <a:pt x="771" y="1446"/>
                </a:cubicBezTo>
                <a:cubicBezTo>
                  <a:pt x="744" y="1446"/>
                  <a:pt x="723" y="1425"/>
                  <a:pt x="723" y="1398"/>
                </a:cubicBezTo>
                <a:cubicBezTo>
                  <a:pt x="723" y="1372"/>
                  <a:pt x="744" y="1350"/>
                  <a:pt x="771" y="1350"/>
                </a:cubicBezTo>
                <a:cubicBezTo>
                  <a:pt x="867" y="1350"/>
                  <a:pt x="867" y="1350"/>
                  <a:pt x="867" y="1350"/>
                </a:cubicBezTo>
                <a:cubicBezTo>
                  <a:pt x="893" y="1350"/>
                  <a:pt x="915" y="1372"/>
                  <a:pt x="915" y="1398"/>
                </a:cubicBezTo>
                <a:close/>
                <a:moveTo>
                  <a:pt x="1203" y="1398"/>
                </a:moveTo>
                <a:cubicBezTo>
                  <a:pt x="1203" y="1425"/>
                  <a:pt x="1181" y="1446"/>
                  <a:pt x="1155" y="1446"/>
                </a:cubicBezTo>
                <a:cubicBezTo>
                  <a:pt x="1059" y="1446"/>
                  <a:pt x="1059" y="1446"/>
                  <a:pt x="1059" y="1446"/>
                </a:cubicBezTo>
                <a:cubicBezTo>
                  <a:pt x="1032" y="1446"/>
                  <a:pt x="1011" y="1425"/>
                  <a:pt x="1011" y="1398"/>
                </a:cubicBezTo>
                <a:cubicBezTo>
                  <a:pt x="1011" y="1372"/>
                  <a:pt x="1032" y="1350"/>
                  <a:pt x="1059" y="1350"/>
                </a:cubicBezTo>
                <a:cubicBezTo>
                  <a:pt x="1155" y="1350"/>
                  <a:pt x="1155" y="1350"/>
                  <a:pt x="1155" y="1350"/>
                </a:cubicBezTo>
                <a:cubicBezTo>
                  <a:pt x="1181" y="1350"/>
                  <a:pt x="1203" y="1372"/>
                  <a:pt x="1203" y="1398"/>
                </a:cubicBezTo>
                <a:close/>
                <a:moveTo>
                  <a:pt x="1494" y="1398"/>
                </a:moveTo>
                <a:cubicBezTo>
                  <a:pt x="1494" y="1425"/>
                  <a:pt x="1473" y="1446"/>
                  <a:pt x="1446" y="1446"/>
                </a:cubicBezTo>
                <a:cubicBezTo>
                  <a:pt x="1347" y="1446"/>
                  <a:pt x="1347" y="1446"/>
                  <a:pt x="1347" y="1446"/>
                </a:cubicBezTo>
                <a:cubicBezTo>
                  <a:pt x="1320" y="1446"/>
                  <a:pt x="1299" y="1425"/>
                  <a:pt x="1299" y="1398"/>
                </a:cubicBezTo>
                <a:cubicBezTo>
                  <a:pt x="1299" y="1372"/>
                  <a:pt x="1320" y="1350"/>
                  <a:pt x="1347" y="1350"/>
                </a:cubicBezTo>
                <a:cubicBezTo>
                  <a:pt x="1446" y="1350"/>
                  <a:pt x="1446" y="1350"/>
                  <a:pt x="1446" y="1350"/>
                </a:cubicBezTo>
                <a:cubicBezTo>
                  <a:pt x="1473" y="1350"/>
                  <a:pt x="1494" y="1372"/>
                  <a:pt x="1494" y="139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4" name="Freeform 41"/>
          <p:cNvSpPr>
            <a:spLocks noEditPoints="1"/>
          </p:cNvSpPr>
          <p:nvPr/>
        </p:nvSpPr>
        <p:spPr bwMode="auto">
          <a:xfrm>
            <a:off x="8160013" y="5236521"/>
            <a:ext cx="393563" cy="399872"/>
          </a:xfrm>
          <a:custGeom>
            <a:avLst/>
            <a:gdLst>
              <a:gd name="T0" fmla="*/ 1382 w 1642"/>
              <a:gd name="T1" fmla="*/ 1666 h 1669"/>
              <a:gd name="T2" fmla="*/ 1444 w 1642"/>
              <a:gd name="T3" fmla="*/ 1608 h 1669"/>
              <a:gd name="T4" fmla="*/ 1512 w 1642"/>
              <a:gd name="T5" fmla="*/ 641 h 1669"/>
              <a:gd name="T6" fmla="*/ 1544 w 1642"/>
              <a:gd name="T7" fmla="*/ 131 h 1669"/>
              <a:gd name="T8" fmla="*/ 1058 w 1642"/>
              <a:gd name="T9" fmla="*/ 132 h 1669"/>
              <a:gd name="T10" fmla="*/ 608 w 1642"/>
              <a:gd name="T11" fmla="*/ 156 h 1669"/>
              <a:gd name="T12" fmla="*/ 109 w 1642"/>
              <a:gd name="T13" fmla="*/ 131 h 1669"/>
              <a:gd name="T14" fmla="*/ 131 w 1642"/>
              <a:gd name="T15" fmla="*/ 643 h 1669"/>
              <a:gd name="T16" fmla="*/ 200 w 1642"/>
              <a:gd name="T17" fmla="*/ 1608 h 1669"/>
              <a:gd name="T18" fmla="*/ 262 w 1642"/>
              <a:gd name="T19" fmla="*/ 1666 h 1669"/>
              <a:gd name="T20" fmla="*/ 1155 w 1642"/>
              <a:gd name="T21" fmla="*/ 1485 h 1669"/>
              <a:gd name="T22" fmla="*/ 1155 w 1642"/>
              <a:gd name="T23" fmla="*/ 1485 h 1669"/>
              <a:gd name="T24" fmla="*/ 1476 w 1642"/>
              <a:gd name="T25" fmla="*/ 541 h 1669"/>
              <a:gd name="T26" fmla="*/ 1132 w 1642"/>
              <a:gd name="T27" fmla="*/ 194 h 1669"/>
              <a:gd name="T28" fmla="*/ 177 w 1642"/>
              <a:gd name="T29" fmla="*/ 198 h 1669"/>
              <a:gd name="T30" fmla="*/ 168 w 1642"/>
              <a:gd name="T31" fmla="*/ 545 h 1669"/>
              <a:gd name="T32" fmla="*/ 597 w 1642"/>
              <a:gd name="T33" fmla="*/ 261 h 1669"/>
              <a:gd name="T34" fmla="*/ 1018 w 1642"/>
              <a:gd name="T35" fmla="*/ 251 h 1669"/>
              <a:gd name="T36" fmla="*/ 822 w 1642"/>
              <a:gd name="T37" fmla="*/ 1470 h 1669"/>
              <a:gd name="T38" fmla="*/ 359 w 1642"/>
              <a:gd name="T39" fmla="*/ 1397 h 1669"/>
              <a:gd name="T40" fmla="*/ 450 w 1642"/>
              <a:gd name="T41" fmla="*/ 1221 h 1669"/>
              <a:gd name="T42" fmla="*/ 1192 w 1642"/>
              <a:gd name="T43" fmla="*/ 1224 h 1669"/>
              <a:gd name="T44" fmla="*/ 1351 w 1642"/>
              <a:gd name="T45" fmla="*/ 847 h 1669"/>
              <a:gd name="T46" fmla="*/ 1196 w 1642"/>
              <a:gd name="T47" fmla="*/ 474 h 1669"/>
              <a:gd name="T48" fmla="*/ 450 w 1642"/>
              <a:gd name="T49" fmla="*/ 474 h 1669"/>
              <a:gd name="T50" fmla="*/ 446 w 1642"/>
              <a:gd name="T51" fmla="*/ 1217 h 1669"/>
              <a:gd name="T52" fmla="*/ 871 w 1642"/>
              <a:gd name="T53" fmla="*/ 847 h 1669"/>
              <a:gd name="T54" fmla="*/ 823 w 1642"/>
              <a:gd name="T55" fmla="*/ 799 h 1669"/>
              <a:gd name="T56" fmla="*/ 486 w 1642"/>
              <a:gd name="T57" fmla="*/ 578 h 1669"/>
              <a:gd name="T58" fmla="*/ 586 w 1642"/>
              <a:gd name="T59" fmla="*/ 610 h 1669"/>
              <a:gd name="T60" fmla="*/ 775 w 1642"/>
              <a:gd name="T61" fmla="*/ 418 h 1669"/>
              <a:gd name="T62" fmla="*/ 693 w 1642"/>
              <a:gd name="T63" fmla="*/ 909 h 1669"/>
              <a:gd name="T64" fmla="*/ 685 w 1642"/>
              <a:gd name="T65" fmla="*/ 1033 h 1669"/>
              <a:gd name="T66" fmla="*/ 823 w 1642"/>
              <a:gd name="T67" fmla="*/ 991 h 1669"/>
              <a:gd name="T68" fmla="*/ 871 w 1642"/>
              <a:gd name="T69" fmla="*/ 418 h 1669"/>
              <a:gd name="T70" fmla="*/ 1060 w 1642"/>
              <a:gd name="T71" fmla="*/ 610 h 1669"/>
              <a:gd name="T72" fmla="*/ 1160 w 1642"/>
              <a:gd name="T73" fmla="*/ 578 h 1669"/>
              <a:gd name="T74" fmla="*/ 1159 w 1642"/>
              <a:gd name="T75" fmla="*/ 847 h 1669"/>
              <a:gd name="T76" fmla="*/ 1160 w 1642"/>
              <a:gd name="T77" fmla="*/ 1117 h 1669"/>
              <a:gd name="T78" fmla="*/ 1060 w 1642"/>
              <a:gd name="T79" fmla="*/ 1153 h 1669"/>
              <a:gd name="T80" fmla="*/ 871 w 1642"/>
              <a:gd name="T81" fmla="*/ 1231 h 1669"/>
              <a:gd name="T82" fmla="*/ 775 w 1642"/>
              <a:gd name="T83" fmla="*/ 1277 h 1669"/>
              <a:gd name="T84" fmla="*/ 586 w 1642"/>
              <a:gd name="T85" fmla="*/ 1085 h 1669"/>
              <a:gd name="T86" fmla="*/ 394 w 1642"/>
              <a:gd name="T87" fmla="*/ 895 h 1669"/>
              <a:gd name="T88" fmla="*/ 439 w 1642"/>
              <a:gd name="T89" fmla="*/ 799 h 16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42" h="1669">
                <a:moveTo>
                  <a:pt x="822" y="1566"/>
                </a:moveTo>
                <a:cubicBezTo>
                  <a:pt x="890" y="1566"/>
                  <a:pt x="956" y="1557"/>
                  <a:pt x="1019" y="1539"/>
                </a:cubicBezTo>
                <a:cubicBezTo>
                  <a:pt x="1382" y="1666"/>
                  <a:pt x="1382" y="1666"/>
                  <a:pt x="1382" y="1666"/>
                </a:cubicBezTo>
                <a:cubicBezTo>
                  <a:pt x="1387" y="1668"/>
                  <a:pt x="1392" y="1669"/>
                  <a:pt x="1398" y="1669"/>
                </a:cubicBezTo>
                <a:cubicBezTo>
                  <a:pt x="1410" y="1669"/>
                  <a:pt x="1422" y="1664"/>
                  <a:pt x="1431" y="1656"/>
                </a:cubicBezTo>
                <a:cubicBezTo>
                  <a:pt x="1444" y="1643"/>
                  <a:pt x="1449" y="1625"/>
                  <a:pt x="1444" y="1608"/>
                </a:cubicBezTo>
                <a:cubicBezTo>
                  <a:pt x="1363" y="1321"/>
                  <a:pt x="1363" y="1321"/>
                  <a:pt x="1363" y="1321"/>
                </a:cubicBezTo>
                <a:cubicBezTo>
                  <a:pt x="1474" y="1194"/>
                  <a:pt x="1542" y="1028"/>
                  <a:pt x="1542" y="846"/>
                </a:cubicBezTo>
                <a:cubicBezTo>
                  <a:pt x="1542" y="776"/>
                  <a:pt x="1532" y="707"/>
                  <a:pt x="1512" y="641"/>
                </a:cubicBezTo>
                <a:cubicBezTo>
                  <a:pt x="1544" y="609"/>
                  <a:pt x="1544" y="609"/>
                  <a:pt x="1544" y="609"/>
                </a:cubicBezTo>
                <a:cubicBezTo>
                  <a:pt x="1608" y="545"/>
                  <a:pt x="1642" y="461"/>
                  <a:pt x="1642" y="370"/>
                </a:cubicBezTo>
                <a:cubicBezTo>
                  <a:pt x="1642" y="279"/>
                  <a:pt x="1608" y="194"/>
                  <a:pt x="1544" y="131"/>
                </a:cubicBezTo>
                <a:cubicBezTo>
                  <a:pt x="1481" y="67"/>
                  <a:pt x="1395" y="32"/>
                  <a:pt x="1302" y="32"/>
                </a:cubicBezTo>
                <a:cubicBezTo>
                  <a:pt x="1209" y="32"/>
                  <a:pt x="1123" y="67"/>
                  <a:pt x="1059" y="131"/>
                </a:cubicBezTo>
                <a:cubicBezTo>
                  <a:pt x="1059" y="131"/>
                  <a:pt x="1059" y="131"/>
                  <a:pt x="1058" y="132"/>
                </a:cubicBezTo>
                <a:cubicBezTo>
                  <a:pt x="1036" y="156"/>
                  <a:pt x="1036" y="156"/>
                  <a:pt x="1036" y="156"/>
                </a:cubicBezTo>
                <a:cubicBezTo>
                  <a:pt x="967" y="134"/>
                  <a:pt x="895" y="123"/>
                  <a:pt x="822" y="123"/>
                </a:cubicBezTo>
                <a:cubicBezTo>
                  <a:pt x="748" y="123"/>
                  <a:pt x="676" y="134"/>
                  <a:pt x="608" y="156"/>
                </a:cubicBezTo>
                <a:cubicBezTo>
                  <a:pt x="585" y="132"/>
                  <a:pt x="585" y="132"/>
                  <a:pt x="585" y="132"/>
                </a:cubicBezTo>
                <a:cubicBezTo>
                  <a:pt x="585" y="131"/>
                  <a:pt x="585" y="131"/>
                  <a:pt x="584" y="131"/>
                </a:cubicBezTo>
                <a:cubicBezTo>
                  <a:pt x="453" y="0"/>
                  <a:pt x="240" y="0"/>
                  <a:pt x="109" y="131"/>
                </a:cubicBezTo>
                <a:cubicBezTo>
                  <a:pt x="45" y="194"/>
                  <a:pt x="8" y="279"/>
                  <a:pt x="4" y="368"/>
                </a:cubicBezTo>
                <a:cubicBezTo>
                  <a:pt x="0" y="460"/>
                  <a:pt x="33" y="546"/>
                  <a:pt x="96" y="609"/>
                </a:cubicBezTo>
                <a:cubicBezTo>
                  <a:pt x="131" y="643"/>
                  <a:pt x="131" y="643"/>
                  <a:pt x="131" y="643"/>
                </a:cubicBezTo>
                <a:cubicBezTo>
                  <a:pt x="112" y="709"/>
                  <a:pt x="102" y="777"/>
                  <a:pt x="102" y="846"/>
                </a:cubicBezTo>
                <a:cubicBezTo>
                  <a:pt x="102" y="1028"/>
                  <a:pt x="169" y="1194"/>
                  <a:pt x="281" y="1321"/>
                </a:cubicBezTo>
                <a:cubicBezTo>
                  <a:pt x="200" y="1608"/>
                  <a:pt x="200" y="1608"/>
                  <a:pt x="200" y="1608"/>
                </a:cubicBezTo>
                <a:cubicBezTo>
                  <a:pt x="195" y="1625"/>
                  <a:pt x="200" y="1643"/>
                  <a:pt x="213" y="1656"/>
                </a:cubicBezTo>
                <a:cubicBezTo>
                  <a:pt x="222" y="1664"/>
                  <a:pt x="234" y="1669"/>
                  <a:pt x="246" y="1669"/>
                </a:cubicBezTo>
                <a:cubicBezTo>
                  <a:pt x="251" y="1669"/>
                  <a:pt x="257" y="1668"/>
                  <a:pt x="262" y="1666"/>
                </a:cubicBezTo>
                <a:cubicBezTo>
                  <a:pt x="625" y="1539"/>
                  <a:pt x="625" y="1539"/>
                  <a:pt x="625" y="1539"/>
                </a:cubicBezTo>
                <a:cubicBezTo>
                  <a:pt x="687" y="1557"/>
                  <a:pt x="753" y="1566"/>
                  <a:pt x="822" y="1566"/>
                </a:cubicBezTo>
                <a:close/>
                <a:moveTo>
                  <a:pt x="1155" y="1485"/>
                </a:moveTo>
                <a:cubicBezTo>
                  <a:pt x="1201" y="1460"/>
                  <a:pt x="1245" y="1431"/>
                  <a:pt x="1285" y="1397"/>
                </a:cubicBezTo>
                <a:cubicBezTo>
                  <a:pt x="1326" y="1545"/>
                  <a:pt x="1326" y="1545"/>
                  <a:pt x="1326" y="1545"/>
                </a:cubicBezTo>
                <a:lnTo>
                  <a:pt x="1155" y="1485"/>
                </a:lnTo>
                <a:close/>
                <a:moveTo>
                  <a:pt x="1302" y="128"/>
                </a:moveTo>
                <a:cubicBezTo>
                  <a:pt x="1368" y="128"/>
                  <a:pt x="1432" y="154"/>
                  <a:pt x="1476" y="198"/>
                </a:cubicBezTo>
                <a:cubicBezTo>
                  <a:pt x="1571" y="293"/>
                  <a:pt x="1571" y="447"/>
                  <a:pt x="1476" y="541"/>
                </a:cubicBezTo>
                <a:cubicBezTo>
                  <a:pt x="1475" y="542"/>
                  <a:pt x="1475" y="542"/>
                  <a:pt x="1475" y="542"/>
                </a:cubicBezTo>
                <a:cubicBezTo>
                  <a:pt x="1440" y="467"/>
                  <a:pt x="1391" y="397"/>
                  <a:pt x="1331" y="336"/>
                </a:cubicBezTo>
                <a:cubicBezTo>
                  <a:pt x="1272" y="277"/>
                  <a:pt x="1205" y="229"/>
                  <a:pt x="1132" y="194"/>
                </a:cubicBezTo>
                <a:cubicBezTo>
                  <a:pt x="1176" y="152"/>
                  <a:pt x="1238" y="128"/>
                  <a:pt x="1302" y="128"/>
                </a:cubicBezTo>
                <a:close/>
                <a:moveTo>
                  <a:pt x="164" y="541"/>
                </a:moveTo>
                <a:cubicBezTo>
                  <a:pt x="73" y="450"/>
                  <a:pt x="79" y="296"/>
                  <a:pt x="177" y="198"/>
                </a:cubicBezTo>
                <a:cubicBezTo>
                  <a:pt x="269" y="106"/>
                  <a:pt x="418" y="105"/>
                  <a:pt x="512" y="194"/>
                </a:cubicBezTo>
                <a:cubicBezTo>
                  <a:pt x="439" y="229"/>
                  <a:pt x="372" y="277"/>
                  <a:pt x="313" y="336"/>
                </a:cubicBezTo>
                <a:cubicBezTo>
                  <a:pt x="252" y="398"/>
                  <a:pt x="203" y="468"/>
                  <a:pt x="168" y="545"/>
                </a:cubicBezTo>
                <a:lnTo>
                  <a:pt x="164" y="541"/>
                </a:lnTo>
                <a:close/>
                <a:moveTo>
                  <a:pt x="198" y="846"/>
                </a:moveTo>
                <a:cubicBezTo>
                  <a:pt x="198" y="580"/>
                  <a:pt x="364" y="352"/>
                  <a:pt x="597" y="261"/>
                </a:cubicBezTo>
                <a:cubicBezTo>
                  <a:pt x="607" y="261"/>
                  <a:pt x="618" y="258"/>
                  <a:pt x="626" y="251"/>
                </a:cubicBezTo>
                <a:cubicBezTo>
                  <a:pt x="688" y="230"/>
                  <a:pt x="753" y="219"/>
                  <a:pt x="822" y="219"/>
                </a:cubicBezTo>
                <a:cubicBezTo>
                  <a:pt x="890" y="219"/>
                  <a:pt x="956" y="230"/>
                  <a:pt x="1018" y="251"/>
                </a:cubicBezTo>
                <a:cubicBezTo>
                  <a:pt x="1026" y="258"/>
                  <a:pt x="1036" y="261"/>
                  <a:pt x="1047" y="261"/>
                </a:cubicBezTo>
                <a:cubicBezTo>
                  <a:pt x="1280" y="352"/>
                  <a:pt x="1446" y="580"/>
                  <a:pt x="1446" y="846"/>
                </a:cubicBezTo>
                <a:cubicBezTo>
                  <a:pt x="1446" y="1190"/>
                  <a:pt x="1166" y="1470"/>
                  <a:pt x="822" y="1470"/>
                </a:cubicBezTo>
                <a:cubicBezTo>
                  <a:pt x="478" y="1470"/>
                  <a:pt x="198" y="1190"/>
                  <a:pt x="198" y="846"/>
                </a:cubicBezTo>
                <a:close/>
                <a:moveTo>
                  <a:pt x="317" y="1545"/>
                </a:moveTo>
                <a:cubicBezTo>
                  <a:pt x="359" y="1397"/>
                  <a:pt x="359" y="1397"/>
                  <a:pt x="359" y="1397"/>
                </a:cubicBezTo>
                <a:cubicBezTo>
                  <a:pt x="399" y="1431"/>
                  <a:pt x="442" y="1460"/>
                  <a:pt x="489" y="1485"/>
                </a:cubicBezTo>
                <a:lnTo>
                  <a:pt x="317" y="1545"/>
                </a:lnTo>
                <a:close/>
                <a:moveTo>
                  <a:pt x="450" y="1221"/>
                </a:moveTo>
                <a:cubicBezTo>
                  <a:pt x="451" y="1222"/>
                  <a:pt x="452" y="1223"/>
                  <a:pt x="454" y="1224"/>
                </a:cubicBezTo>
                <a:cubicBezTo>
                  <a:pt x="549" y="1318"/>
                  <a:pt x="679" y="1375"/>
                  <a:pt x="823" y="1375"/>
                </a:cubicBezTo>
                <a:cubicBezTo>
                  <a:pt x="967" y="1375"/>
                  <a:pt x="1097" y="1317"/>
                  <a:pt x="1192" y="1224"/>
                </a:cubicBezTo>
                <a:cubicBezTo>
                  <a:pt x="1194" y="1223"/>
                  <a:pt x="1195" y="1222"/>
                  <a:pt x="1196" y="1221"/>
                </a:cubicBezTo>
                <a:cubicBezTo>
                  <a:pt x="1198" y="1219"/>
                  <a:pt x="1199" y="1218"/>
                  <a:pt x="1200" y="1217"/>
                </a:cubicBezTo>
                <a:cubicBezTo>
                  <a:pt x="1293" y="1121"/>
                  <a:pt x="1351" y="991"/>
                  <a:pt x="1351" y="847"/>
                </a:cubicBezTo>
                <a:cubicBezTo>
                  <a:pt x="1351" y="702"/>
                  <a:pt x="1292" y="570"/>
                  <a:pt x="1196" y="474"/>
                </a:cubicBezTo>
                <a:cubicBezTo>
                  <a:pt x="1196" y="474"/>
                  <a:pt x="1196" y="474"/>
                  <a:pt x="1196" y="474"/>
                </a:cubicBezTo>
                <a:cubicBezTo>
                  <a:pt x="1196" y="474"/>
                  <a:pt x="1196" y="474"/>
                  <a:pt x="1196" y="474"/>
                </a:cubicBezTo>
                <a:cubicBezTo>
                  <a:pt x="1100" y="378"/>
                  <a:pt x="968" y="319"/>
                  <a:pt x="823" y="319"/>
                </a:cubicBezTo>
                <a:cubicBezTo>
                  <a:pt x="678" y="319"/>
                  <a:pt x="546" y="378"/>
                  <a:pt x="450" y="474"/>
                </a:cubicBezTo>
                <a:cubicBezTo>
                  <a:pt x="450" y="474"/>
                  <a:pt x="450" y="474"/>
                  <a:pt x="450" y="474"/>
                </a:cubicBezTo>
                <a:cubicBezTo>
                  <a:pt x="450" y="474"/>
                  <a:pt x="450" y="474"/>
                  <a:pt x="450" y="474"/>
                </a:cubicBezTo>
                <a:cubicBezTo>
                  <a:pt x="354" y="570"/>
                  <a:pt x="295" y="702"/>
                  <a:pt x="295" y="847"/>
                </a:cubicBezTo>
                <a:cubicBezTo>
                  <a:pt x="295" y="991"/>
                  <a:pt x="353" y="1121"/>
                  <a:pt x="446" y="1217"/>
                </a:cubicBezTo>
                <a:cubicBezTo>
                  <a:pt x="447" y="1218"/>
                  <a:pt x="448" y="1219"/>
                  <a:pt x="450" y="1221"/>
                </a:cubicBezTo>
                <a:close/>
                <a:moveTo>
                  <a:pt x="823" y="799"/>
                </a:moveTo>
                <a:cubicBezTo>
                  <a:pt x="849" y="799"/>
                  <a:pt x="871" y="821"/>
                  <a:pt x="871" y="847"/>
                </a:cubicBezTo>
                <a:cubicBezTo>
                  <a:pt x="871" y="874"/>
                  <a:pt x="849" y="895"/>
                  <a:pt x="823" y="895"/>
                </a:cubicBezTo>
                <a:cubicBezTo>
                  <a:pt x="796" y="895"/>
                  <a:pt x="775" y="874"/>
                  <a:pt x="775" y="847"/>
                </a:cubicBezTo>
                <a:cubicBezTo>
                  <a:pt x="775" y="821"/>
                  <a:pt x="796" y="799"/>
                  <a:pt x="823" y="799"/>
                </a:cubicBezTo>
                <a:close/>
                <a:moveTo>
                  <a:pt x="439" y="799"/>
                </a:moveTo>
                <a:cubicBezTo>
                  <a:pt x="394" y="799"/>
                  <a:pt x="394" y="799"/>
                  <a:pt x="394" y="799"/>
                </a:cubicBezTo>
                <a:cubicBezTo>
                  <a:pt x="403" y="716"/>
                  <a:pt x="436" y="640"/>
                  <a:pt x="486" y="578"/>
                </a:cubicBezTo>
                <a:cubicBezTo>
                  <a:pt x="518" y="610"/>
                  <a:pt x="518" y="610"/>
                  <a:pt x="518" y="610"/>
                </a:cubicBezTo>
                <a:cubicBezTo>
                  <a:pt x="527" y="619"/>
                  <a:pt x="539" y="624"/>
                  <a:pt x="552" y="624"/>
                </a:cubicBezTo>
                <a:cubicBezTo>
                  <a:pt x="564" y="624"/>
                  <a:pt x="576" y="619"/>
                  <a:pt x="586" y="610"/>
                </a:cubicBezTo>
                <a:cubicBezTo>
                  <a:pt x="604" y="591"/>
                  <a:pt x="604" y="561"/>
                  <a:pt x="586" y="542"/>
                </a:cubicBezTo>
                <a:cubicBezTo>
                  <a:pt x="554" y="510"/>
                  <a:pt x="554" y="510"/>
                  <a:pt x="554" y="510"/>
                </a:cubicBezTo>
                <a:cubicBezTo>
                  <a:pt x="616" y="460"/>
                  <a:pt x="692" y="427"/>
                  <a:pt x="775" y="418"/>
                </a:cubicBezTo>
                <a:cubicBezTo>
                  <a:pt x="775" y="712"/>
                  <a:pt x="775" y="712"/>
                  <a:pt x="775" y="712"/>
                </a:cubicBezTo>
                <a:cubicBezTo>
                  <a:pt x="719" y="731"/>
                  <a:pt x="679" y="785"/>
                  <a:pt x="679" y="847"/>
                </a:cubicBezTo>
                <a:cubicBezTo>
                  <a:pt x="679" y="869"/>
                  <a:pt x="684" y="890"/>
                  <a:pt x="693" y="909"/>
                </a:cubicBezTo>
                <a:cubicBezTo>
                  <a:pt x="651" y="951"/>
                  <a:pt x="651" y="951"/>
                  <a:pt x="651" y="951"/>
                </a:cubicBezTo>
                <a:cubicBezTo>
                  <a:pt x="632" y="970"/>
                  <a:pt x="632" y="1000"/>
                  <a:pt x="651" y="1019"/>
                </a:cubicBezTo>
                <a:cubicBezTo>
                  <a:pt x="660" y="1029"/>
                  <a:pt x="673" y="1033"/>
                  <a:pt x="685" y="1033"/>
                </a:cubicBezTo>
                <a:cubicBezTo>
                  <a:pt x="697" y="1033"/>
                  <a:pt x="710" y="1029"/>
                  <a:pt x="719" y="1019"/>
                </a:cubicBezTo>
                <a:cubicBezTo>
                  <a:pt x="761" y="977"/>
                  <a:pt x="761" y="977"/>
                  <a:pt x="761" y="977"/>
                </a:cubicBezTo>
                <a:cubicBezTo>
                  <a:pt x="780" y="986"/>
                  <a:pt x="801" y="991"/>
                  <a:pt x="823" y="991"/>
                </a:cubicBezTo>
                <a:cubicBezTo>
                  <a:pt x="902" y="991"/>
                  <a:pt x="967" y="927"/>
                  <a:pt x="967" y="847"/>
                </a:cubicBezTo>
                <a:cubicBezTo>
                  <a:pt x="967" y="785"/>
                  <a:pt x="927" y="731"/>
                  <a:pt x="871" y="712"/>
                </a:cubicBezTo>
                <a:cubicBezTo>
                  <a:pt x="871" y="418"/>
                  <a:pt x="871" y="418"/>
                  <a:pt x="871" y="418"/>
                </a:cubicBezTo>
                <a:cubicBezTo>
                  <a:pt x="954" y="427"/>
                  <a:pt x="1030" y="460"/>
                  <a:pt x="1092" y="510"/>
                </a:cubicBezTo>
                <a:cubicBezTo>
                  <a:pt x="1060" y="542"/>
                  <a:pt x="1060" y="542"/>
                  <a:pt x="1060" y="542"/>
                </a:cubicBezTo>
                <a:cubicBezTo>
                  <a:pt x="1042" y="561"/>
                  <a:pt x="1042" y="591"/>
                  <a:pt x="1060" y="610"/>
                </a:cubicBezTo>
                <a:cubicBezTo>
                  <a:pt x="1070" y="619"/>
                  <a:pt x="1082" y="624"/>
                  <a:pt x="1094" y="624"/>
                </a:cubicBezTo>
                <a:cubicBezTo>
                  <a:pt x="1107" y="624"/>
                  <a:pt x="1119" y="619"/>
                  <a:pt x="1128" y="610"/>
                </a:cubicBezTo>
                <a:cubicBezTo>
                  <a:pt x="1160" y="578"/>
                  <a:pt x="1160" y="578"/>
                  <a:pt x="1160" y="578"/>
                </a:cubicBezTo>
                <a:cubicBezTo>
                  <a:pt x="1210" y="640"/>
                  <a:pt x="1243" y="716"/>
                  <a:pt x="1252" y="799"/>
                </a:cubicBezTo>
                <a:cubicBezTo>
                  <a:pt x="1207" y="799"/>
                  <a:pt x="1207" y="799"/>
                  <a:pt x="1207" y="799"/>
                </a:cubicBezTo>
                <a:cubicBezTo>
                  <a:pt x="1180" y="799"/>
                  <a:pt x="1159" y="821"/>
                  <a:pt x="1159" y="847"/>
                </a:cubicBezTo>
                <a:cubicBezTo>
                  <a:pt x="1159" y="874"/>
                  <a:pt x="1180" y="895"/>
                  <a:pt x="1207" y="895"/>
                </a:cubicBezTo>
                <a:cubicBezTo>
                  <a:pt x="1252" y="895"/>
                  <a:pt x="1252" y="895"/>
                  <a:pt x="1252" y="895"/>
                </a:cubicBezTo>
                <a:cubicBezTo>
                  <a:pt x="1243" y="978"/>
                  <a:pt x="1210" y="1055"/>
                  <a:pt x="1160" y="1117"/>
                </a:cubicBezTo>
                <a:cubicBezTo>
                  <a:pt x="1128" y="1085"/>
                  <a:pt x="1128" y="1085"/>
                  <a:pt x="1128" y="1085"/>
                </a:cubicBezTo>
                <a:cubicBezTo>
                  <a:pt x="1110" y="1066"/>
                  <a:pt x="1079" y="1066"/>
                  <a:pt x="1060" y="1085"/>
                </a:cubicBezTo>
                <a:cubicBezTo>
                  <a:pt x="1042" y="1103"/>
                  <a:pt x="1042" y="1134"/>
                  <a:pt x="1060" y="1153"/>
                </a:cubicBezTo>
                <a:cubicBezTo>
                  <a:pt x="1092" y="1185"/>
                  <a:pt x="1092" y="1185"/>
                  <a:pt x="1092" y="1185"/>
                </a:cubicBezTo>
                <a:cubicBezTo>
                  <a:pt x="1030" y="1234"/>
                  <a:pt x="954" y="1267"/>
                  <a:pt x="871" y="1277"/>
                </a:cubicBezTo>
                <a:cubicBezTo>
                  <a:pt x="871" y="1231"/>
                  <a:pt x="871" y="1231"/>
                  <a:pt x="871" y="1231"/>
                </a:cubicBezTo>
                <a:cubicBezTo>
                  <a:pt x="871" y="1205"/>
                  <a:pt x="849" y="1183"/>
                  <a:pt x="823" y="1183"/>
                </a:cubicBezTo>
                <a:cubicBezTo>
                  <a:pt x="796" y="1183"/>
                  <a:pt x="775" y="1205"/>
                  <a:pt x="775" y="1231"/>
                </a:cubicBezTo>
                <a:cubicBezTo>
                  <a:pt x="775" y="1277"/>
                  <a:pt x="775" y="1277"/>
                  <a:pt x="775" y="1277"/>
                </a:cubicBezTo>
                <a:cubicBezTo>
                  <a:pt x="692" y="1267"/>
                  <a:pt x="616" y="1234"/>
                  <a:pt x="554" y="1185"/>
                </a:cubicBezTo>
                <a:cubicBezTo>
                  <a:pt x="586" y="1153"/>
                  <a:pt x="586" y="1153"/>
                  <a:pt x="586" y="1153"/>
                </a:cubicBezTo>
                <a:cubicBezTo>
                  <a:pt x="604" y="1134"/>
                  <a:pt x="604" y="1103"/>
                  <a:pt x="586" y="1085"/>
                </a:cubicBezTo>
                <a:cubicBezTo>
                  <a:pt x="567" y="1066"/>
                  <a:pt x="536" y="1066"/>
                  <a:pt x="518" y="1085"/>
                </a:cubicBezTo>
                <a:cubicBezTo>
                  <a:pt x="486" y="1117"/>
                  <a:pt x="486" y="1117"/>
                  <a:pt x="486" y="1117"/>
                </a:cubicBezTo>
                <a:cubicBezTo>
                  <a:pt x="436" y="1055"/>
                  <a:pt x="403" y="978"/>
                  <a:pt x="394" y="895"/>
                </a:cubicBezTo>
                <a:cubicBezTo>
                  <a:pt x="439" y="895"/>
                  <a:pt x="439" y="895"/>
                  <a:pt x="439" y="895"/>
                </a:cubicBezTo>
                <a:cubicBezTo>
                  <a:pt x="466" y="895"/>
                  <a:pt x="487" y="874"/>
                  <a:pt x="487" y="847"/>
                </a:cubicBezTo>
                <a:cubicBezTo>
                  <a:pt x="487" y="821"/>
                  <a:pt x="466" y="799"/>
                  <a:pt x="439" y="799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5" name="Freeform 48"/>
          <p:cNvSpPr>
            <a:spLocks noEditPoints="1"/>
          </p:cNvSpPr>
          <p:nvPr/>
        </p:nvSpPr>
        <p:spPr bwMode="auto">
          <a:xfrm>
            <a:off x="8195895" y="5879836"/>
            <a:ext cx="321804" cy="392681"/>
          </a:xfrm>
          <a:custGeom>
            <a:avLst/>
            <a:gdLst>
              <a:gd name="T0" fmla="*/ 768 w 1343"/>
              <a:gd name="T1" fmla="*/ 0 h 1639"/>
              <a:gd name="T2" fmla="*/ 292 w 1343"/>
              <a:gd name="T3" fmla="*/ 33 h 1639"/>
              <a:gd name="T4" fmla="*/ 0 w 1343"/>
              <a:gd name="T5" fmla="*/ 576 h 1639"/>
              <a:gd name="T6" fmla="*/ 683 w 1343"/>
              <a:gd name="T7" fmla="*/ 1339 h 1639"/>
              <a:gd name="T8" fmla="*/ 533 w 1343"/>
              <a:gd name="T9" fmla="*/ 1613 h 1639"/>
              <a:gd name="T10" fmla="*/ 960 w 1343"/>
              <a:gd name="T11" fmla="*/ 1639 h 1639"/>
              <a:gd name="T12" fmla="*/ 1000 w 1343"/>
              <a:gd name="T13" fmla="*/ 1564 h 1639"/>
              <a:gd name="T14" fmla="*/ 1311 w 1343"/>
              <a:gd name="T15" fmla="*/ 1119 h 1639"/>
              <a:gd name="T16" fmla="*/ 1208 w 1343"/>
              <a:gd name="T17" fmla="*/ 948 h 1639"/>
              <a:gd name="T18" fmla="*/ 1175 w 1343"/>
              <a:gd name="T19" fmla="*/ 169 h 1639"/>
              <a:gd name="T20" fmla="*/ 1107 w 1343"/>
              <a:gd name="T21" fmla="*/ 237 h 1639"/>
              <a:gd name="T22" fmla="*/ 1107 w 1343"/>
              <a:gd name="T23" fmla="*/ 457 h 1639"/>
              <a:gd name="T24" fmla="*/ 887 w 1343"/>
              <a:gd name="T25" fmla="*/ 237 h 1639"/>
              <a:gd name="T26" fmla="*/ 598 w 1343"/>
              <a:gd name="T27" fmla="*/ 746 h 1639"/>
              <a:gd name="T28" fmla="*/ 624 w 1343"/>
              <a:gd name="T29" fmla="*/ 500 h 1639"/>
              <a:gd name="T30" fmla="*/ 717 w 1343"/>
              <a:gd name="T31" fmla="*/ 846 h 1639"/>
              <a:gd name="T32" fmla="*/ 649 w 1343"/>
              <a:gd name="T33" fmla="*/ 915 h 1639"/>
              <a:gd name="T34" fmla="*/ 428 w 1343"/>
              <a:gd name="T35" fmla="*/ 916 h 1639"/>
              <a:gd name="T36" fmla="*/ 428 w 1343"/>
              <a:gd name="T37" fmla="*/ 695 h 1639"/>
              <a:gd name="T38" fmla="*/ 649 w 1343"/>
              <a:gd name="T39" fmla="*/ 915 h 1639"/>
              <a:gd name="T40" fmla="*/ 818 w 1343"/>
              <a:gd name="T41" fmla="*/ 306 h 1639"/>
              <a:gd name="T42" fmla="*/ 1038 w 1343"/>
              <a:gd name="T43" fmla="*/ 526 h 1639"/>
              <a:gd name="T44" fmla="*/ 691 w 1343"/>
              <a:gd name="T45" fmla="*/ 432 h 1639"/>
              <a:gd name="T46" fmla="*/ 874 w 1343"/>
              <a:gd name="T47" fmla="*/ 1030 h 1639"/>
              <a:gd name="T48" fmla="*/ 657 w 1343"/>
              <a:gd name="T49" fmla="*/ 1043 h 1639"/>
              <a:gd name="T50" fmla="*/ 802 w 1343"/>
              <a:gd name="T51" fmla="*/ 898 h 1639"/>
              <a:gd name="T52" fmla="*/ 1066 w 1343"/>
              <a:gd name="T53" fmla="*/ 942 h 1639"/>
              <a:gd name="T54" fmla="*/ 802 w 1343"/>
              <a:gd name="T55" fmla="*/ 898 h 1639"/>
              <a:gd name="T56" fmla="*/ 1089 w 1343"/>
              <a:gd name="T57" fmla="*/ 610 h 1639"/>
              <a:gd name="T58" fmla="*/ 1133 w 1343"/>
              <a:gd name="T59" fmla="*/ 874 h 1639"/>
              <a:gd name="T60" fmla="*/ 768 w 1343"/>
              <a:gd name="T61" fmla="*/ 96 h 1639"/>
              <a:gd name="T62" fmla="*/ 804 w 1343"/>
              <a:gd name="T63" fmla="*/ 184 h 1639"/>
              <a:gd name="T64" fmla="*/ 768 w 1343"/>
              <a:gd name="T65" fmla="*/ 96 h 1639"/>
              <a:gd name="T66" fmla="*/ 634 w 1343"/>
              <a:gd name="T67" fmla="*/ 214 h 1639"/>
              <a:gd name="T68" fmla="*/ 624 w 1343"/>
              <a:gd name="T69" fmla="*/ 364 h 1639"/>
              <a:gd name="T70" fmla="*/ 538 w 1343"/>
              <a:gd name="T71" fmla="*/ 199 h 1639"/>
              <a:gd name="T72" fmla="*/ 556 w 1343"/>
              <a:gd name="T73" fmla="*/ 432 h 1639"/>
              <a:gd name="T74" fmla="*/ 406 w 1343"/>
              <a:gd name="T75" fmla="*/ 442 h 1639"/>
              <a:gd name="T76" fmla="*/ 301 w 1343"/>
              <a:gd name="T77" fmla="*/ 687 h 1639"/>
              <a:gd name="T78" fmla="*/ 375 w 1343"/>
              <a:gd name="T79" fmla="*/ 613 h 1639"/>
              <a:gd name="T80" fmla="*/ 871 w 1343"/>
              <a:gd name="T81" fmla="*/ 1543 h 1639"/>
              <a:gd name="T82" fmla="*/ 768 w 1343"/>
              <a:gd name="T83" fmla="*/ 1385 h 1639"/>
              <a:gd name="T84" fmla="*/ 1208 w 1343"/>
              <a:gd name="T85" fmla="*/ 1084 h 1639"/>
              <a:gd name="T86" fmla="*/ 96 w 1343"/>
              <a:gd name="T87" fmla="*/ 576 h 1639"/>
              <a:gd name="T88" fmla="*/ 328 w 1343"/>
              <a:gd name="T89" fmla="*/ 204 h 1639"/>
              <a:gd name="T90" fmla="*/ 235 w 1343"/>
              <a:gd name="T91" fmla="*/ 795 h 1639"/>
              <a:gd name="T92" fmla="*/ 548 w 1343"/>
              <a:gd name="T93" fmla="*/ 1109 h 1639"/>
              <a:gd name="T94" fmla="*/ 768 w 1343"/>
              <a:gd name="T95" fmla="*/ 1152 h 1639"/>
              <a:gd name="T96" fmla="*/ 1208 w 1343"/>
              <a:gd name="T97" fmla="*/ 1084 h 1639"/>
              <a:gd name="T98" fmla="*/ 1160 w 1343"/>
              <a:gd name="T99" fmla="*/ 540 h 1639"/>
              <a:gd name="T100" fmla="*/ 1247 w 1343"/>
              <a:gd name="T101" fmla="*/ 576 h 1639"/>
              <a:gd name="T102" fmla="*/ 1222 w 1343"/>
              <a:gd name="T103" fmla="*/ 683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43" h="1639">
                <a:moveTo>
                  <a:pt x="1175" y="169"/>
                </a:moveTo>
                <a:cubicBezTo>
                  <a:pt x="1066" y="60"/>
                  <a:pt x="922" y="0"/>
                  <a:pt x="768" y="0"/>
                </a:cubicBezTo>
                <a:cubicBezTo>
                  <a:pt x="630" y="0"/>
                  <a:pt x="499" y="48"/>
                  <a:pt x="396" y="136"/>
                </a:cubicBezTo>
                <a:cubicBezTo>
                  <a:pt x="292" y="33"/>
                  <a:pt x="292" y="33"/>
                  <a:pt x="292" y="33"/>
                </a:cubicBezTo>
                <a:cubicBezTo>
                  <a:pt x="274" y="14"/>
                  <a:pt x="243" y="14"/>
                  <a:pt x="224" y="33"/>
                </a:cubicBezTo>
                <a:cubicBezTo>
                  <a:pt x="79" y="178"/>
                  <a:pt x="0" y="371"/>
                  <a:pt x="0" y="576"/>
                </a:cubicBezTo>
                <a:cubicBezTo>
                  <a:pt x="0" y="781"/>
                  <a:pt x="79" y="974"/>
                  <a:pt x="224" y="1119"/>
                </a:cubicBezTo>
                <a:cubicBezTo>
                  <a:pt x="349" y="1244"/>
                  <a:pt x="510" y="1321"/>
                  <a:pt x="683" y="1339"/>
                </a:cubicBezTo>
                <a:cubicBezTo>
                  <a:pt x="535" y="1564"/>
                  <a:pt x="535" y="1564"/>
                  <a:pt x="535" y="1564"/>
                </a:cubicBezTo>
                <a:cubicBezTo>
                  <a:pt x="526" y="1579"/>
                  <a:pt x="525" y="1598"/>
                  <a:pt x="533" y="1613"/>
                </a:cubicBezTo>
                <a:cubicBezTo>
                  <a:pt x="542" y="1629"/>
                  <a:pt x="558" y="1639"/>
                  <a:pt x="576" y="1639"/>
                </a:cubicBezTo>
                <a:cubicBezTo>
                  <a:pt x="960" y="1639"/>
                  <a:pt x="960" y="1639"/>
                  <a:pt x="960" y="1639"/>
                </a:cubicBezTo>
                <a:cubicBezTo>
                  <a:pt x="977" y="1639"/>
                  <a:pt x="993" y="1629"/>
                  <a:pt x="1002" y="1613"/>
                </a:cubicBezTo>
                <a:cubicBezTo>
                  <a:pt x="1010" y="1598"/>
                  <a:pt x="1009" y="1579"/>
                  <a:pt x="1000" y="1564"/>
                </a:cubicBezTo>
                <a:cubicBezTo>
                  <a:pt x="853" y="1339"/>
                  <a:pt x="853" y="1339"/>
                  <a:pt x="853" y="1339"/>
                </a:cubicBezTo>
                <a:cubicBezTo>
                  <a:pt x="1026" y="1321"/>
                  <a:pt x="1186" y="1244"/>
                  <a:pt x="1311" y="1119"/>
                </a:cubicBezTo>
                <a:cubicBezTo>
                  <a:pt x="1330" y="1100"/>
                  <a:pt x="1330" y="1070"/>
                  <a:pt x="1311" y="1051"/>
                </a:cubicBezTo>
                <a:cubicBezTo>
                  <a:pt x="1208" y="948"/>
                  <a:pt x="1208" y="948"/>
                  <a:pt x="1208" y="948"/>
                </a:cubicBezTo>
                <a:cubicBezTo>
                  <a:pt x="1295" y="844"/>
                  <a:pt x="1343" y="714"/>
                  <a:pt x="1343" y="576"/>
                </a:cubicBezTo>
                <a:cubicBezTo>
                  <a:pt x="1343" y="422"/>
                  <a:pt x="1284" y="277"/>
                  <a:pt x="1175" y="169"/>
                </a:cubicBezTo>
                <a:close/>
                <a:moveTo>
                  <a:pt x="979" y="145"/>
                </a:moveTo>
                <a:cubicBezTo>
                  <a:pt x="1025" y="168"/>
                  <a:pt x="1069" y="198"/>
                  <a:pt x="1107" y="237"/>
                </a:cubicBezTo>
                <a:cubicBezTo>
                  <a:pt x="1145" y="275"/>
                  <a:pt x="1176" y="318"/>
                  <a:pt x="1199" y="365"/>
                </a:cubicBezTo>
                <a:cubicBezTo>
                  <a:pt x="1107" y="457"/>
                  <a:pt x="1107" y="457"/>
                  <a:pt x="1107" y="457"/>
                </a:cubicBezTo>
                <a:cubicBezTo>
                  <a:pt x="1077" y="416"/>
                  <a:pt x="1043" y="376"/>
                  <a:pt x="1005" y="338"/>
                </a:cubicBezTo>
                <a:cubicBezTo>
                  <a:pt x="967" y="300"/>
                  <a:pt x="927" y="266"/>
                  <a:pt x="887" y="237"/>
                </a:cubicBezTo>
                <a:lnTo>
                  <a:pt x="979" y="145"/>
                </a:lnTo>
                <a:close/>
                <a:moveTo>
                  <a:pt x="598" y="746"/>
                </a:moveTo>
                <a:cubicBezTo>
                  <a:pt x="560" y="708"/>
                  <a:pt x="526" y="667"/>
                  <a:pt x="497" y="626"/>
                </a:cubicBezTo>
                <a:cubicBezTo>
                  <a:pt x="624" y="500"/>
                  <a:pt x="624" y="500"/>
                  <a:pt x="624" y="500"/>
                </a:cubicBezTo>
                <a:cubicBezTo>
                  <a:pt x="844" y="720"/>
                  <a:pt x="844" y="720"/>
                  <a:pt x="844" y="720"/>
                </a:cubicBezTo>
                <a:cubicBezTo>
                  <a:pt x="717" y="846"/>
                  <a:pt x="717" y="846"/>
                  <a:pt x="717" y="846"/>
                </a:cubicBezTo>
                <a:cubicBezTo>
                  <a:pt x="676" y="818"/>
                  <a:pt x="636" y="784"/>
                  <a:pt x="598" y="746"/>
                </a:cubicBezTo>
                <a:close/>
                <a:moveTo>
                  <a:pt x="649" y="915"/>
                </a:moveTo>
                <a:cubicBezTo>
                  <a:pt x="557" y="1007"/>
                  <a:pt x="557" y="1007"/>
                  <a:pt x="557" y="1007"/>
                </a:cubicBezTo>
                <a:cubicBezTo>
                  <a:pt x="510" y="985"/>
                  <a:pt x="467" y="954"/>
                  <a:pt x="428" y="916"/>
                </a:cubicBezTo>
                <a:cubicBezTo>
                  <a:pt x="390" y="877"/>
                  <a:pt x="359" y="834"/>
                  <a:pt x="336" y="787"/>
                </a:cubicBezTo>
                <a:cubicBezTo>
                  <a:pt x="428" y="695"/>
                  <a:pt x="428" y="695"/>
                  <a:pt x="428" y="695"/>
                </a:cubicBezTo>
                <a:cubicBezTo>
                  <a:pt x="458" y="736"/>
                  <a:pt x="492" y="775"/>
                  <a:pt x="530" y="814"/>
                </a:cubicBezTo>
                <a:cubicBezTo>
                  <a:pt x="568" y="851"/>
                  <a:pt x="608" y="885"/>
                  <a:pt x="649" y="915"/>
                </a:cubicBezTo>
                <a:close/>
                <a:moveTo>
                  <a:pt x="691" y="432"/>
                </a:moveTo>
                <a:cubicBezTo>
                  <a:pt x="818" y="306"/>
                  <a:pt x="818" y="306"/>
                  <a:pt x="818" y="306"/>
                </a:cubicBezTo>
                <a:cubicBezTo>
                  <a:pt x="859" y="334"/>
                  <a:pt x="899" y="368"/>
                  <a:pt x="937" y="406"/>
                </a:cubicBezTo>
                <a:cubicBezTo>
                  <a:pt x="975" y="444"/>
                  <a:pt x="1009" y="485"/>
                  <a:pt x="1038" y="526"/>
                </a:cubicBezTo>
                <a:cubicBezTo>
                  <a:pt x="912" y="652"/>
                  <a:pt x="912" y="652"/>
                  <a:pt x="912" y="652"/>
                </a:cubicBezTo>
                <a:lnTo>
                  <a:pt x="691" y="432"/>
                </a:lnTo>
                <a:close/>
                <a:moveTo>
                  <a:pt x="731" y="968"/>
                </a:moveTo>
                <a:cubicBezTo>
                  <a:pt x="779" y="995"/>
                  <a:pt x="827" y="1016"/>
                  <a:pt x="874" y="1030"/>
                </a:cubicBezTo>
                <a:cubicBezTo>
                  <a:pt x="883" y="1033"/>
                  <a:pt x="892" y="1035"/>
                  <a:pt x="901" y="1037"/>
                </a:cubicBezTo>
                <a:cubicBezTo>
                  <a:pt x="821" y="1060"/>
                  <a:pt x="737" y="1062"/>
                  <a:pt x="657" y="1043"/>
                </a:cubicBezTo>
                <a:lnTo>
                  <a:pt x="731" y="968"/>
                </a:lnTo>
                <a:close/>
                <a:moveTo>
                  <a:pt x="802" y="898"/>
                </a:moveTo>
                <a:cubicBezTo>
                  <a:pt x="912" y="788"/>
                  <a:pt x="912" y="788"/>
                  <a:pt x="912" y="788"/>
                </a:cubicBezTo>
                <a:cubicBezTo>
                  <a:pt x="1066" y="942"/>
                  <a:pt x="1066" y="942"/>
                  <a:pt x="1066" y="942"/>
                </a:cubicBezTo>
                <a:cubicBezTo>
                  <a:pt x="1023" y="958"/>
                  <a:pt x="966" y="957"/>
                  <a:pt x="901" y="938"/>
                </a:cubicBezTo>
                <a:cubicBezTo>
                  <a:pt x="869" y="928"/>
                  <a:pt x="835" y="915"/>
                  <a:pt x="802" y="898"/>
                </a:cubicBezTo>
                <a:close/>
                <a:moveTo>
                  <a:pt x="980" y="720"/>
                </a:moveTo>
                <a:cubicBezTo>
                  <a:pt x="1089" y="610"/>
                  <a:pt x="1089" y="610"/>
                  <a:pt x="1089" y="610"/>
                </a:cubicBezTo>
                <a:cubicBezTo>
                  <a:pt x="1106" y="644"/>
                  <a:pt x="1120" y="677"/>
                  <a:pt x="1130" y="710"/>
                </a:cubicBezTo>
                <a:cubicBezTo>
                  <a:pt x="1149" y="775"/>
                  <a:pt x="1150" y="832"/>
                  <a:pt x="1133" y="874"/>
                </a:cubicBezTo>
                <a:lnTo>
                  <a:pt x="980" y="720"/>
                </a:lnTo>
                <a:close/>
                <a:moveTo>
                  <a:pt x="768" y="96"/>
                </a:moveTo>
                <a:cubicBezTo>
                  <a:pt x="805" y="96"/>
                  <a:pt x="842" y="101"/>
                  <a:pt x="879" y="109"/>
                </a:cubicBezTo>
                <a:cubicBezTo>
                  <a:pt x="804" y="184"/>
                  <a:pt x="804" y="184"/>
                  <a:pt x="804" y="184"/>
                </a:cubicBezTo>
                <a:cubicBezTo>
                  <a:pt x="747" y="151"/>
                  <a:pt x="689" y="128"/>
                  <a:pt x="635" y="115"/>
                </a:cubicBezTo>
                <a:cubicBezTo>
                  <a:pt x="678" y="102"/>
                  <a:pt x="723" y="96"/>
                  <a:pt x="768" y="96"/>
                </a:cubicBezTo>
                <a:close/>
                <a:moveTo>
                  <a:pt x="538" y="199"/>
                </a:moveTo>
                <a:cubicBezTo>
                  <a:pt x="567" y="199"/>
                  <a:pt x="599" y="204"/>
                  <a:pt x="634" y="214"/>
                </a:cubicBezTo>
                <a:cubicBezTo>
                  <a:pt x="667" y="224"/>
                  <a:pt x="700" y="237"/>
                  <a:pt x="733" y="254"/>
                </a:cubicBezTo>
                <a:cubicBezTo>
                  <a:pt x="624" y="364"/>
                  <a:pt x="624" y="364"/>
                  <a:pt x="624" y="364"/>
                </a:cubicBezTo>
                <a:cubicBezTo>
                  <a:pt x="470" y="210"/>
                  <a:pt x="470" y="210"/>
                  <a:pt x="470" y="210"/>
                </a:cubicBezTo>
                <a:cubicBezTo>
                  <a:pt x="489" y="203"/>
                  <a:pt x="512" y="199"/>
                  <a:pt x="538" y="199"/>
                </a:cubicBezTo>
                <a:close/>
                <a:moveTo>
                  <a:pt x="402" y="278"/>
                </a:moveTo>
                <a:cubicBezTo>
                  <a:pt x="556" y="432"/>
                  <a:pt x="556" y="432"/>
                  <a:pt x="556" y="432"/>
                </a:cubicBezTo>
                <a:cubicBezTo>
                  <a:pt x="446" y="542"/>
                  <a:pt x="446" y="542"/>
                  <a:pt x="446" y="542"/>
                </a:cubicBezTo>
                <a:cubicBezTo>
                  <a:pt x="429" y="508"/>
                  <a:pt x="415" y="475"/>
                  <a:pt x="406" y="442"/>
                </a:cubicBezTo>
                <a:cubicBezTo>
                  <a:pt x="386" y="377"/>
                  <a:pt x="385" y="320"/>
                  <a:pt x="402" y="278"/>
                </a:cubicBezTo>
                <a:close/>
                <a:moveTo>
                  <a:pt x="301" y="687"/>
                </a:moveTo>
                <a:cubicBezTo>
                  <a:pt x="282" y="607"/>
                  <a:pt x="284" y="523"/>
                  <a:pt x="306" y="443"/>
                </a:cubicBezTo>
                <a:cubicBezTo>
                  <a:pt x="319" y="498"/>
                  <a:pt x="342" y="555"/>
                  <a:pt x="375" y="613"/>
                </a:cubicBezTo>
                <a:lnTo>
                  <a:pt x="301" y="687"/>
                </a:lnTo>
                <a:close/>
                <a:moveTo>
                  <a:pt x="871" y="1543"/>
                </a:moveTo>
                <a:cubicBezTo>
                  <a:pt x="664" y="1543"/>
                  <a:pt x="664" y="1543"/>
                  <a:pt x="664" y="1543"/>
                </a:cubicBezTo>
                <a:cubicBezTo>
                  <a:pt x="768" y="1385"/>
                  <a:pt x="768" y="1385"/>
                  <a:pt x="768" y="1385"/>
                </a:cubicBezTo>
                <a:lnTo>
                  <a:pt x="871" y="1543"/>
                </a:lnTo>
                <a:close/>
                <a:moveTo>
                  <a:pt x="1208" y="1084"/>
                </a:moveTo>
                <a:cubicBezTo>
                  <a:pt x="944" y="1313"/>
                  <a:pt x="543" y="1302"/>
                  <a:pt x="292" y="1051"/>
                </a:cubicBezTo>
                <a:cubicBezTo>
                  <a:pt x="165" y="924"/>
                  <a:pt x="96" y="756"/>
                  <a:pt x="96" y="576"/>
                </a:cubicBezTo>
                <a:cubicBezTo>
                  <a:pt x="96" y="413"/>
                  <a:pt x="153" y="258"/>
                  <a:pt x="260" y="136"/>
                </a:cubicBezTo>
                <a:cubicBezTo>
                  <a:pt x="328" y="204"/>
                  <a:pt x="328" y="204"/>
                  <a:pt x="328" y="204"/>
                </a:cubicBezTo>
                <a:cubicBezTo>
                  <a:pt x="186" y="371"/>
                  <a:pt x="155" y="600"/>
                  <a:pt x="234" y="794"/>
                </a:cubicBezTo>
                <a:cubicBezTo>
                  <a:pt x="235" y="795"/>
                  <a:pt x="235" y="795"/>
                  <a:pt x="235" y="795"/>
                </a:cubicBezTo>
                <a:cubicBezTo>
                  <a:pt x="263" y="864"/>
                  <a:pt x="305" y="928"/>
                  <a:pt x="360" y="983"/>
                </a:cubicBezTo>
                <a:cubicBezTo>
                  <a:pt x="416" y="1039"/>
                  <a:pt x="480" y="1081"/>
                  <a:pt x="548" y="1109"/>
                </a:cubicBezTo>
                <a:cubicBezTo>
                  <a:pt x="549" y="1109"/>
                  <a:pt x="549" y="1109"/>
                  <a:pt x="550" y="1109"/>
                </a:cubicBezTo>
                <a:cubicBezTo>
                  <a:pt x="619" y="1138"/>
                  <a:pt x="693" y="1152"/>
                  <a:pt x="768" y="1152"/>
                </a:cubicBezTo>
                <a:cubicBezTo>
                  <a:pt x="900" y="1152"/>
                  <a:pt x="1033" y="1107"/>
                  <a:pt x="1140" y="1016"/>
                </a:cubicBezTo>
                <a:lnTo>
                  <a:pt x="1208" y="1084"/>
                </a:lnTo>
                <a:close/>
                <a:moveTo>
                  <a:pt x="1222" y="683"/>
                </a:moveTo>
                <a:cubicBezTo>
                  <a:pt x="1208" y="635"/>
                  <a:pt x="1187" y="587"/>
                  <a:pt x="1160" y="540"/>
                </a:cubicBezTo>
                <a:cubicBezTo>
                  <a:pt x="1235" y="465"/>
                  <a:pt x="1235" y="465"/>
                  <a:pt x="1235" y="465"/>
                </a:cubicBezTo>
                <a:cubicBezTo>
                  <a:pt x="1243" y="501"/>
                  <a:pt x="1247" y="538"/>
                  <a:pt x="1247" y="576"/>
                </a:cubicBezTo>
                <a:cubicBezTo>
                  <a:pt x="1247" y="622"/>
                  <a:pt x="1241" y="667"/>
                  <a:pt x="1229" y="709"/>
                </a:cubicBezTo>
                <a:cubicBezTo>
                  <a:pt x="1227" y="700"/>
                  <a:pt x="1224" y="692"/>
                  <a:pt x="1222" y="68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6" name="Freeform 53"/>
          <p:cNvSpPr>
            <a:spLocks noEditPoints="1"/>
          </p:cNvSpPr>
          <p:nvPr/>
        </p:nvSpPr>
        <p:spPr bwMode="auto">
          <a:xfrm>
            <a:off x="8160381" y="4554994"/>
            <a:ext cx="392827" cy="383876"/>
          </a:xfrm>
          <a:custGeom>
            <a:avLst/>
            <a:gdLst>
              <a:gd name="T0" fmla="*/ 1184 w 1639"/>
              <a:gd name="T1" fmla="*/ 1223 h 1602"/>
              <a:gd name="T2" fmla="*/ 1350 w 1639"/>
              <a:gd name="T3" fmla="*/ 681 h 1602"/>
              <a:gd name="T4" fmla="*/ 1559 w 1639"/>
              <a:gd name="T5" fmla="*/ 580 h 1602"/>
              <a:gd name="T6" fmla="*/ 1559 w 1639"/>
              <a:gd name="T7" fmla="*/ 323 h 1602"/>
              <a:gd name="T8" fmla="*/ 1007 w 1639"/>
              <a:gd name="T9" fmla="*/ 58 h 1602"/>
              <a:gd name="T10" fmla="*/ 80 w 1639"/>
              <a:gd name="T11" fmla="*/ 323 h 1602"/>
              <a:gd name="T12" fmla="*/ 0 w 1639"/>
              <a:gd name="T13" fmla="*/ 452 h 1602"/>
              <a:gd name="T14" fmla="*/ 80 w 1639"/>
              <a:gd name="T15" fmla="*/ 581 h 1602"/>
              <a:gd name="T16" fmla="*/ 97 w 1639"/>
              <a:gd name="T17" fmla="*/ 1131 h 1602"/>
              <a:gd name="T18" fmla="*/ 2 w 1639"/>
              <a:gd name="T19" fmla="*/ 1554 h 1602"/>
              <a:gd name="T20" fmla="*/ 241 w 1639"/>
              <a:gd name="T21" fmla="*/ 1602 h 1602"/>
              <a:gd name="T22" fmla="*/ 289 w 1639"/>
              <a:gd name="T23" fmla="*/ 1266 h 1602"/>
              <a:gd name="T24" fmla="*/ 193 w 1639"/>
              <a:gd name="T25" fmla="*/ 635 h 1602"/>
              <a:gd name="T26" fmla="*/ 289 w 1639"/>
              <a:gd name="T27" fmla="*/ 979 h 1602"/>
              <a:gd name="T28" fmla="*/ 820 w 1639"/>
              <a:gd name="T29" fmla="*/ 1314 h 1602"/>
              <a:gd name="T30" fmla="*/ 193 w 1639"/>
              <a:gd name="T31" fmla="*/ 1506 h 1602"/>
              <a:gd name="T32" fmla="*/ 98 w 1639"/>
              <a:gd name="T33" fmla="*/ 1266 h 1602"/>
              <a:gd name="T34" fmla="*/ 145 w 1639"/>
              <a:gd name="T35" fmla="*/ 1218 h 1602"/>
              <a:gd name="T36" fmla="*/ 193 w 1639"/>
              <a:gd name="T37" fmla="*/ 1266 h 1602"/>
              <a:gd name="T38" fmla="*/ 666 w 1639"/>
              <a:gd name="T39" fmla="*/ 490 h 1602"/>
              <a:gd name="T40" fmla="*/ 1011 w 1639"/>
              <a:gd name="T41" fmla="*/ 404 h 1602"/>
              <a:gd name="T42" fmla="*/ 628 w 1639"/>
              <a:gd name="T43" fmla="*/ 401 h 1602"/>
              <a:gd name="T44" fmla="*/ 122 w 1639"/>
              <a:gd name="T45" fmla="*/ 494 h 1602"/>
              <a:gd name="T46" fmla="*/ 122 w 1639"/>
              <a:gd name="T47" fmla="*/ 409 h 1602"/>
              <a:gd name="T48" fmla="*/ 966 w 1639"/>
              <a:gd name="T49" fmla="*/ 144 h 1602"/>
              <a:gd name="T50" fmla="*/ 1543 w 1639"/>
              <a:gd name="T51" fmla="*/ 452 h 1602"/>
              <a:gd name="T52" fmla="*/ 965 w 1639"/>
              <a:gd name="T53" fmla="*/ 759 h 1602"/>
              <a:gd name="T54" fmla="*/ 296 w 1639"/>
              <a:gd name="T55" fmla="*/ 578 h 1602"/>
              <a:gd name="T56" fmla="*/ 820 w 1639"/>
              <a:gd name="T57" fmla="*/ 356 h 1602"/>
              <a:gd name="T58" fmla="*/ 820 w 1639"/>
              <a:gd name="T59" fmla="*/ 452 h 1602"/>
              <a:gd name="T60" fmla="*/ 385 w 1639"/>
              <a:gd name="T61" fmla="*/ 727 h 1602"/>
              <a:gd name="T62" fmla="*/ 820 w 1639"/>
              <a:gd name="T63" fmla="*/ 889 h 1602"/>
              <a:gd name="T64" fmla="*/ 1254 w 1639"/>
              <a:gd name="T65" fmla="*/ 727 h 1602"/>
              <a:gd name="T66" fmla="*/ 1135 w 1639"/>
              <a:gd name="T67" fmla="*/ 949 h 1602"/>
              <a:gd name="T68" fmla="*/ 504 w 1639"/>
              <a:gd name="T69" fmla="*/ 949 h 1602"/>
              <a:gd name="T70" fmla="*/ 385 w 1639"/>
              <a:gd name="T71" fmla="*/ 727 h 1602"/>
              <a:gd name="T72" fmla="*/ 455 w 1639"/>
              <a:gd name="T73" fmla="*/ 1032 h 1602"/>
              <a:gd name="T74" fmla="*/ 1184 w 1639"/>
              <a:gd name="T75" fmla="*/ 1032 h 1602"/>
              <a:gd name="T76" fmla="*/ 1136 w 1639"/>
              <a:gd name="T77" fmla="*/ 1141 h 1602"/>
              <a:gd name="T78" fmla="*/ 504 w 1639"/>
              <a:gd name="T79" fmla="*/ 1141 h 1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39" h="1602">
                <a:moveTo>
                  <a:pt x="820" y="1314"/>
                </a:moveTo>
                <a:cubicBezTo>
                  <a:pt x="956" y="1314"/>
                  <a:pt x="1086" y="1282"/>
                  <a:pt x="1184" y="1223"/>
                </a:cubicBezTo>
                <a:cubicBezTo>
                  <a:pt x="1291" y="1160"/>
                  <a:pt x="1350" y="1073"/>
                  <a:pt x="1350" y="979"/>
                </a:cubicBezTo>
                <a:cubicBezTo>
                  <a:pt x="1350" y="681"/>
                  <a:pt x="1350" y="681"/>
                  <a:pt x="1350" y="681"/>
                </a:cubicBezTo>
                <a:cubicBezTo>
                  <a:pt x="1559" y="581"/>
                  <a:pt x="1559" y="581"/>
                  <a:pt x="1559" y="581"/>
                </a:cubicBezTo>
                <a:cubicBezTo>
                  <a:pt x="1559" y="580"/>
                  <a:pt x="1559" y="580"/>
                  <a:pt x="1559" y="580"/>
                </a:cubicBezTo>
                <a:cubicBezTo>
                  <a:pt x="1608" y="556"/>
                  <a:pt x="1639" y="506"/>
                  <a:pt x="1639" y="452"/>
                </a:cubicBezTo>
                <a:cubicBezTo>
                  <a:pt x="1639" y="397"/>
                  <a:pt x="1608" y="348"/>
                  <a:pt x="1559" y="323"/>
                </a:cubicBezTo>
                <a:cubicBezTo>
                  <a:pt x="1559" y="323"/>
                  <a:pt x="1559" y="323"/>
                  <a:pt x="1559" y="323"/>
                </a:cubicBezTo>
                <a:cubicBezTo>
                  <a:pt x="1007" y="58"/>
                  <a:pt x="1007" y="58"/>
                  <a:pt x="1007" y="58"/>
                </a:cubicBezTo>
                <a:cubicBezTo>
                  <a:pt x="888" y="0"/>
                  <a:pt x="751" y="0"/>
                  <a:pt x="632" y="58"/>
                </a:cubicBezTo>
                <a:cubicBezTo>
                  <a:pt x="80" y="323"/>
                  <a:pt x="80" y="323"/>
                  <a:pt x="80" y="323"/>
                </a:cubicBezTo>
                <a:cubicBezTo>
                  <a:pt x="80" y="323"/>
                  <a:pt x="80" y="323"/>
                  <a:pt x="80" y="323"/>
                </a:cubicBezTo>
                <a:cubicBezTo>
                  <a:pt x="31" y="348"/>
                  <a:pt x="0" y="397"/>
                  <a:pt x="0" y="452"/>
                </a:cubicBezTo>
                <a:cubicBezTo>
                  <a:pt x="0" y="506"/>
                  <a:pt x="31" y="556"/>
                  <a:pt x="80" y="580"/>
                </a:cubicBezTo>
                <a:cubicBezTo>
                  <a:pt x="80" y="580"/>
                  <a:pt x="80" y="580"/>
                  <a:pt x="80" y="581"/>
                </a:cubicBezTo>
                <a:cubicBezTo>
                  <a:pt x="97" y="589"/>
                  <a:pt x="97" y="589"/>
                  <a:pt x="97" y="589"/>
                </a:cubicBezTo>
                <a:cubicBezTo>
                  <a:pt x="97" y="1131"/>
                  <a:pt x="97" y="1131"/>
                  <a:pt x="97" y="1131"/>
                </a:cubicBezTo>
                <a:cubicBezTo>
                  <a:pt x="42" y="1151"/>
                  <a:pt x="2" y="1204"/>
                  <a:pt x="2" y="1266"/>
                </a:cubicBezTo>
                <a:cubicBezTo>
                  <a:pt x="2" y="1554"/>
                  <a:pt x="2" y="1554"/>
                  <a:pt x="2" y="1554"/>
                </a:cubicBezTo>
                <a:cubicBezTo>
                  <a:pt x="2" y="1580"/>
                  <a:pt x="23" y="1602"/>
                  <a:pt x="50" y="1602"/>
                </a:cubicBezTo>
                <a:cubicBezTo>
                  <a:pt x="241" y="1602"/>
                  <a:pt x="241" y="1602"/>
                  <a:pt x="241" y="1602"/>
                </a:cubicBezTo>
                <a:cubicBezTo>
                  <a:pt x="268" y="1602"/>
                  <a:pt x="289" y="1580"/>
                  <a:pt x="289" y="1554"/>
                </a:cubicBezTo>
                <a:cubicBezTo>
                  <a:pt x="289" y="1266"/>
                  <a:pt x="289" y="1266"/>
                  <a:pt x="289" y="1266"/>
                </a:cubicBezTo>
                <a:cubicBezTo>
                  <a:pt x="289" y="1204"/>
                  <a:pt x="249" y="1150"/>
                  <a:pt x="193" y="1131"/>
                </a:cubicBezTo>
                <a:cubicBezTo>
                  <a:pt x="193" y="635"/>
                  <a:pt x="193" y="635"/>
                  <a:pt x="193" y="635"/>
                </a:cubicBezTo>
                <a:cubicBezTo>
                  <a:pt x="289" y="681"/>
                  <a:pt x="289" y="681"/>
                  <a:pt x="289" y="681"/>
                </a:cubicBezTo>
                <a:cubicBezTo>
                  <a:pt x="289" y="979"/>
                  <a:pt x="289" y="979"/>
                  <a:pt x="289" y="979"/>
                </a:cubicBezTo>
                <a:cubicBezTo>
                  <a:pt x="289" y="1073"/>
                  <a:pt x="348" y="1160"/>
                  <a:pt x="455" y="1223"/>
                </a:cubicBezTo>
                <a:cubicBezTo>
                  <a:pt x="553" y="1282"/>
                  <a:pt x="683" y="1314"/>
                  <a:pt x="820" y="1314"/>
                </a:cubicBezTo>
                <a:close/>
                <a:moveTo>
                  <a:pt x="193" y="1266"/>
                </a:moveTo>
                <a:cubicBezTo>
                  <a:pt x="193" y="1506"/>
                  <a:pt x="193" y="1506"/>
                  <a:pt x="193" y="1506"/>
                </a:cubicBezTo>
                <a:cubicBezTo>
                  <a:pt x="98" y="1506"/>
                  <a:pt x="98" y="1506"/>
                  <a:pt x="98" y="1506"/>
                </a:cubicBezTo>
                <a:cubicBezTo>
                  <a:pt x="98" y="1266"/>
                  <a:pt x="98" y="1266"/>
                  <a:pt x="98" y="1266"/>
                </a:cubicBezTo>
                <a:cubicBezTo>
                  <a:pt x="98" y="1240"/>
                  <a:pt x="119" y="1219"/>
                  <a:pt x="145" y="1218"/>
                </a:cubicBezTo>
                <a:cubicBezTo>
                  <a:pt x="145" y="1218"/>
                  <a:pt x="145" y="1218"/>
                  <a:pt x="145" y="1218"/>
                </a:cubicBezTo>
                <a:cubicBezTo>
                  <a:pt x="145" y="1218"/>
                  <a:pt x="145" y="1218"/>
                  <a:pt x="146" y="1218"/>
                </a:cubicBezTo>
                <a:cubicBezTo>
                  <a:pt x="172" y="1218"/>
                  <a:pt x="193" y="1240"/>
                  <a:pt x="193" y="1266"/>
                </a:cubicBezTo>
                <a:close/>
                <a:moveTo>
                  <a:pt x="296" y="578"/>
                </a:moveTo>
                <a:cubicBezTo>
                  <a:pt x="666" y="490"/>
                  <a:pt x="666" y="490"/>
                  <a:pt x="666" y="490"/>
                </a:cubicBezTo>
                <a:cubicBezTo>
                  <a:pt x="700" y="525"/>
                  <a:pt x="756" y="547"/>
                  <a:pt x="820" y="547"/>
                </a:cubicBezTo>
                <a:cubicBezTo>
                  <a:pt x="927" y="547"/>
                  <a:pt x="1011" y="484"/>
                  <a:pt x="1011" y="404"/>
                </a:cubicBezTo>
                <a:cubicBezTo>
                  <a:pt x="1011" y="323"/>
                  <a:pt x="927" y="260"/>
                  <a:pt x="820" y="260"/>
                </a:cubicBezTo>
                <a:cubicBezTo>
                  <a:pt x="713" y="260"/>
                  <a:pt x="630" y="322"/>
                  <a:pt x="628" y="401"/>
                </a:cubicBezTo>
                <a:cubicBezTo>
                  <a:pt x="159" y="512"/>
                  <a:pt x="159" y="512"/>
                  <a:pt x="159" y="512"/>
                </a:cubicBezTo>
                <a:cubicBezTo>
                  <a:pt x="122" y="494"/>
                  <a:pt x="122" y="494"/>
                  <a:pt x="122" y="494"/>
                </a:cubicBezTo>
                <a:cubicBezTo>
                  <a:pt x="106" y="486"/>
                  <a:pt x="96" y="470"/>
                  <a:pt x="96" y="452"/>
                </a:cubicBezTo>
                <a:cubicBezTo>
                  <a:pt x="96" y="433"/>
                  <a:pt x="106" y="417"/>
                  <a:pt x="122" y="409"/>
                </a:cubicBezTo>
                <a:cubicBezTo>
                  <a:pt x="674" y="144"/>
                  <a:pt x="674" y="144"/>
                  <a:pt x="674" y="144"/>
                </a:cubicBezTo>
                <a:cubicBezTo>
                  <a:pt x="766" y="99"/>
                  <a:pt x="873" y="99"/>
                  <a:pt x="966" y="144"/>
                </a:cubicBezTo>
                <a:cubicBezTo>
                  <a:pt x="1517" y="409"/>
                  <a:pt x="1517" y="409"/>
                  <a:pt x="1517" y="409"/>
                </a:cubicBezTo>
                <a:cubicBezTo>
                  <a:pt x="1533" y="417"/>
                  <a:pt x="1543" y="433"/>
                  <a:pt x="1543" y="452"/>
                </a:cubicBezTo>
                <a:cubicBezTo>
                  <a:pt x="1543" y="470"/>
                  <a:pt x="1533" y="486"/>
                  <a:pt x="1517" y="494"/>
                </a:cubicBezTo>
                <a:cubicBezTo>
                  <a:pt x="965" y="759"/>
                  <a:pt x="965" y="759"/>
                  <a:pt x="965" y="759"/>
                </a:cubicBezTo>
                <a:cubicBezTo>
                  <a:pt x="873" y="804"/>
                  <a:pt x="766" y="804"/>
                  <a:pt x="673" y="759"/>
                </a:cubicBezTo>
                <a:lnTo>
                  <a:pt x="296" y="578"/>
                </a:lnTo>
                <a:close/>
                <a:moveTo>
                  <a:pt x="724" y="404"/>
                </a:moveTo>
                <a:cubicBezTo>
                  <a:pt x="724" y="384"/>
                  <a:pt x="761" y="356"/>
                  <a:pt x="820" y="356"/>
                </a:cubicBezTo>
                <a:cubicBezTo>
                  <a:pt x="878" y="356"/>
                  <a:pt x="915" y="384"/>
                  <a:pt x="915" y="404"/>
                </a:cubicBezTo>
                <a:cubicBezTo>
                  <a:pt x="915" y="423"/>
                  <a:pt x="878" y="452"/>
                  <a:pt x="820" y="452"/>
                </a:cubicBezTo>
                <a:cubicBezTo>
                  <a:pt x="761" y="452"/>
                  <a:pt x="724" y="423"/>
                  <a:pt x="724" y="404"/>
                </a:cubicBezTo>
                <a:close/>
                <a:moveTo>
                  <a:pt x="385" y="727"/>
                </a:moveTo>
                <a:cubicBezTo>
                  <a:pt x="632" y="845"/>
                  <a:pt x="632" y="845"/>
                  <a:pt x="632" y="845"/>
                </a:cubicBezTo>
                <a:cubicBezTo>
                  <a:pt x="692" y="874"/>
                  <a:pt x="756" y="889"/>
                  <a:pt x="820" y="889"/>
                </a:cubicBezTo>
                <a:cubicBezTo>
                  <a:pt x="884" y="889"/>
                  <a:pt x="948" y="874"/>
                  <a:pt x="1007" y="845"/>
                </a:cubicBezTo>
                <a:cubicBezTo>
                  <a:pt x="1254" y="727"/>
                  <a:pt x="1254" y="727"/>
                  <a:pt x="1254" y="727"/>
                </a:cubicBezTo>
                <a:cubicBezTo>
                  <a:pt x="1254" y="787"/>
                  <a:pt x="1254" y="787"/>
                  <a:pt x="1254" y="787"/>
                </a:cubicBezTo>
                <a:cubicBezTo>
                  <a:pt x="1254" y="846"/>
                  <a:pt x="1212" y="904"/>
                  <a:pt x="1135" y="949"/>
                </a:cubicBezTo>
                <a:cubicBezTo>
                  <a:pt x="1051" y="999"/>
                  <a:pt x="939" y="1027"/>
                  <a:pt x="820" y="1027"/>
                </a:cubicBezTo>
                <a:cubicBezTo>
                  <a:pt x="700" y="1027"/>
                  <a:pt x="588" y="999"/>
                  <a:pt x="504" y="949"/>
                </a:cubicBezTo>
                <a:cubicBezTo>
                  <a:pt x="427" y="904"/>
                  <a:pt x="385" y="846"/>
                  <a:pt x="385" y="787"/>
                </a:cubicBezTo>
                <a:lnTo>
                  <a:pt x="385" y="727"/>
                </a:lnTo>
                <a:close/>
                <a:moveTo>
                  <a:pt x="385" y="981"/>
                </a:moveTo>
                <a:cubicBezTo>
                  <a:pt x="405" y="999"/>
                  <a:pt x="428" y="1016"/>
                  <a:pt x="455" y="1032"/>
                </a:cubicBezTo>
                <a:cubicBezTo>
                  <a:pt x="553" y="1090"/>
                  <a:pt x="683" y="1123"/>
                  <a:pt x="820" y="1123"/>
                </a:cubicBezTo>
                <a:cubicBezTo>
                  <a:pt x="956" y="1123"/>
                  <a:pt x="1086" y="1090"/>
                  <a:pt x="1184" y="1032"/>
                </a:cubicBezTo>
                <a:cubicBezTo>
                  <a:pt x="1211" y="1016"/>
                  <a:pt x="1234" y="999"/>
                  <a:pt x="1254" y="981"/>
                </a:cubicBezTo>
                <a:cubicBezTo>
                  <a:pt x="1253" y="1039"/>
                  <a:pt x="1211" y="1096"/>
                  <a:pt x="1136" y="1141"/>
                </a:cubicBezTo>
                <a:cubicBezTo>
                  <a:pt x="1051" y="1191"/>
                  <a:pt x="939" y="1218"/>
                  <a:pt x="820" y="1218"/>
                </a:cubicBezTo>
                <a:cubicBezTo>
                  <a:pt x="700" y="1218"/>
                  <a:pt x="588" y="1191"/>
                  <a:pt x="504" y="1141"/>
                </a:cubicBezTo>
                <a:cubicBezTo>
                  <a:pt x="428" y="1096"/>
                  <a:pt x="386" y="1039"/>
                  <a:pt x="385" y="98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D8AD89-D3F1-3440-D951-818DF02C9957}"/>
              </a:ext>
            </a:extLst>
          </p:cNvPr>
          <p:cNvSpPr txBox="1"/>
          <p:nvPr/>
        </p:nvSpPr>
        <p:spPr>
          <a:xfrm>
            <a:off x="-71335" y="6854402"/>
            <a:ext cx="610001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400" dirty="0"/>
              <a:t>www.rashasite.ir</a:t>
            </a:r>
          </a:p>
        </p:txBody>
      </p:sp>
      <p:sp>
        <p:nvSpPr>
          <p:cNvPr id="3" name="Google Shape;9305;p60">
            <a:extLst>
              <a:ext uri="{FF2B5EF4-FFF2-40B4-BE49-F238E27FC236}">
                <a16:creationId xmlns:a16="http://schemas.microsoft.com/office/drawing/2014/main" id="{39873BC2-28E9-8AF2-4983-CDBF55CF7344}"/>
              </a:ext>
            </a:extLst>
          </p:cNvPr>
          <p:cNvSpPr/>
          <p:nvPr/>
        </p:nvSpPr>
        <p:spPr>
          <a:xfrm>
            <a:off x="775757" y="1871005"/>
            <a:ext cx="321311" cy="370841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" name="Google Shape;9306;p60">
            <a:extLst>
              <a:ext uri="{FF2B5EF4-FFF2-40B4-BE49-F238E27FC236}">
                <a16:creationId xmlns:a16="http://schemas.microsoft.com/office/drawing/2014/main" id="{3A964893-285A-7C79-0031-FF24B55BDFD1}"/>
              </a:ext>
            </a:extLst>
          </p:cNvPr>
          <p:cNvSpPr/>
          <p:nvPr/>
        </p:nvSpPr>
        <p:spPr>
          <a:xfrm>
            <a:off x="775760" y="2529115"/>
            <a:ext cx="380219" cy="336272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" name="Google Shape;9307;p60">
            <a:extLst>
              <a:ext uri="{FF2B5EF4-FFF2-40B4-BE49-F238E27FC236}">
                <a16:creationId xmlns:a16="http://schemas.microsoft.com/office/drawing/2014/main" id="{AFB0002C-9D2C-0C2A-3540-2AD6CC6EE3AB}"/>
              </a:ext>
            </a:extLst>
          </p:cNvPr>
          <p:cNvSpPr/>
          <p:nvPr/>
        </p:nvSpPr>
        <p:spPr>
          <a:xfrm>
            <a:off x="786868" y="3215697"/>
            <a:ext cx="363680" cy="370692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7" name="Google Shape;9308;p60">
            <a:extLst>
              <a:ext uri="{FF2B5EF4-FFF2-40B4-BE49-F238E27FC236}">
                <a16:creationId xmlns:a16="http://schemas.microsoft.com/office/drawing/2014/main" id="{F0A2A124-7CE9-21C5-E7D8-E9463F927FE0}"/>
              </a:ext>
            </a:extLst>
          </p:cNvPr>
          <p:cNvGrpSpPr/>
          <p:nvPr/>
        </p:nvGrpSpPr>
        <p:grpSpPr>
          <a:xfrm>
            <a:off x="3583546" y="1870902"/>
            <a:ext cx="369175" cy="371045"/>
            <a:chOff x="-41270450" y="1973375"/>
            <a:chExt cx="315850" cy="317450"/>
          </a:xfrm>
          <a:solidFill>
            <a:srgbClr val="333333"/>
          </a:solidFill>
        </p:grpSpPr>
        <p:sp>
          <p:nvSpPr>
            <p:cNvPr id="8" name="Google Shape;9309;p60">
              <a:extLst>
                <a:ext uri="{FF2B5EF4-FFF2-40B4-BE49-F238E27FC236}">
                  <a16:creationId xmlns:a16="http://schemas.microsoft.com/office/drawing/2014/main" id="{A7248812-145F-3EEA-F50D-1D50A1D332CD}"/>
                </a:ext>
              </a:extLst>
            </p:cNvPr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" name="Google Shape;9310;p60">
              <a:extLst>
                <a:ext uri="{FF2B5EF4-FFF2-40B4-BE49-F238E27FC236}">
                  <a16:creationId xmlns:a16="http://schemas.microsoft.com/office/drawing/2014/main" id="{BCE9E0A2-EE39-08DF-3CDB-B3B7362A3851}"/>
                </a:ext>
              </a:extLst>
            </p:cNvPr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" name="Google Shape;9311;p60">
              <a:extLst>
                <a:ext uri="{FF2B5EF4-FFF2-40B4-BE49-F238E27FC236}">
                  <a16:creationId xmlns:a16="http://schemas.microsoft.com/office/drawing/2014/main" id="{7A7BD75A-3F0A-40A6-FA8A-862BEE29F1E7}"/>
                </a:ext>
              </a:extLst>
            </p:cNvPr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" name="Google Shape;9312;p60">
              <a:extLst>
                <a:ext uri="{FF2B5EF4-FFF2-40B4-BE49-F238E27FC236}">
                  <a16:creationId xmlns:a16="http://schemas.microsoft.com/office/drawing/2014/main" id="{FB430BDE-EC27-8E50-1D13-7778652E8111}"/>
                </a:ext>
              </a:extLst>
            </p:cNvPr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" name="Google Shape;9313;p60">
            <a:extLst>
              <a:ext uri="{FF2B5EF4-FFF2-40B4-BE49-F238E27FC236}">
                <a16:creationId xmlns:a16="http://schemas.microsoft.com/office/drawing/2014/main" id="{99C2B72C-76F4-F8E9-5FBB-A6B6C1EE88AA}"/>
              </a:ext>
            </a:extLst>
          </p:cNvPr>
          <p:cNvGrpSpPr/>
          <p:nvPr/>
        </p:nvGrpSpPr>
        <p:grpSpPr>
          <a:xfrm>
            <a:off x="3607118" y="2512561"/>
            <a:ext cx="392988" cy="369379"/>
            <a:chOff x="-41291625" y="2339025"/>
            <a:chExt cx="336225" cy="316025"/>
          </a:xfrm>
          <a:solidFill>
            <a:srgbClr val="333333"/>
          </a:solidFill>
        </p:grpSpPr>
        <p:sp>
          <p:nvSpPr>
            <p:cNvPr id="63" name="Google Shape;9314;p60">
              <a:extLst>
                <a:ext uri="{FF2B5EF4-FFF2-40B4-BE49-F238E27FC236}">
                  <a16:creationId xmlns:a16="http://schemas.microsoft.com/office/drawing/2014/main" id="{B9B23E90-71B6-AB50-F8A7-653F5B13ECDA}"/>
                </a:ext>
              </a:extLst>
            </p:cNvPr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" name="Google Shape;9315;p60">
              <a:extLst>
                <a:ext uri="{FF2B5EF4-FFF2-40B4-BE49-F238E27FC236}">
                  <a16:creationId xmlns:a16="http://schemas.microsoft.com/office/drawing/2014/main" id="{79F26B22-0393-B626-8E89-FF2F47637512}"/>
                </a:ext>
              </a:extLst>
            </p:cNvPr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65" name="Google Shape;9316;p60">
            <a:extLst>
              <a:ext uri="{FF2B5EF4-FFF2-40B4-BE49-F238E27FC236}">
                <a16:creationId xmlns:a16="http://schemas.microsoft.com/office/drawing/2014/main" id="{01A8E86D-1560-516B-1779-A1146E526253}"/>
              </a:ext>
            </a:extLst>
          </p:cNvPr>
          <p:cNvSpPr/>
          <p:nvPr/>
        </p:nvSpPr>
        <p:spPr>
          <a:xfrm>
            <a:off x="3747235" y="2716356"/>
            <a:ext cx="60959" cy="1767801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" name="Google Shape;9317;p60">
            <a:extLst>
              <a:ext uri="{FF2B5EF4-FFF2-40B4-BE49-F238E27FC236}">
                <a16:creationId xmlns:a16="http://schemas.microsoft.com/office/drawing/2014/main" id="{09B55754-A127-0919-3618-BF3EF402F405}"/>
              </a:ext>
            </a:extLst>
          </p:cNvPr>
          <p:cNvSpPr/>
          <p:nvPr/>
        </p:nvSpPr>
        <p:spPr>
          <a:xfrm>
            <a:off x="3621810" y="3215680"/>
            <a:ext cx="373761" cy="370723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7" name="Google Shape;9318;p60">
            <a:extLst>
              <a:ext uri="{FF2B5EF4-FFF2-40B4-BE49-F238E27FC236}">
                <a16:creationId xmlns:a16="http://schemas.microsoft.com/office/drawing/2014/main" id="{06432FF7-2178-9D53-FAA7-0BA409429404}"/>
              </a:ext>
            </a:extLst>
          </p:cNvPr>
          <p:cNvSpPr/>
          <p:nvPr/>
        </p:nvSpPr>
        <p:spPr>
          <a:xfrm>
            <a:off x="1637080" y="3859310"/>
            <a:ext cx="230171" cy="370109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8" name="Google Shape;9319;p60">
            <a:extLst>
              <a:ext uri="{FF2B5EF4-FFF2-40B4-BE49-F238E27FC236}">
                <a16:creationId xmlns:a16="http://schemas.microsoft.com/office/drawing/2014/main" id="{FFBBE609-EF5B-E1CA-19FA-B463EAEDFB66}"/>
              </a:ext>
            </a:extLst>
          </p:cNvPr>
          <p:cNvSpPr/>
          <p:nvPr/>
        </p:nvSpPr>
        <p:spPr>
          <a:xfrm>
            <a:off x="1572796" y="4560839"/>
            <a:ext cx="325899" cy="372184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9" name="Google Shape;9320;p60">
            <a:extLst>
              <a:ext uri="{FF2B5EF4-FFF2-40B4-BE49-F238E27FC236}">
                <a16:creationId xmlns:a16="http://schemas.microsoft.com/office/drawing/2014/main" id="{506B0DEE-010E-6939-FD53-E5B430609157}"/>
              </a:ext>
            </a:extLst>
          </p:cNvPr>
          <p:cNvSpPr/>
          <p:nvPr/>
        </p:nvSpPr>
        <p:spPr>
          <a:xfrm>
            <a:off x="1540682" y="5250791"/>
            <a:ext cx="370108" cy="371335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70" name="Google Shape;9321;p60">
            <a:extLst>
              <a:ext uri="{FF2B5EF4-FFF2-40B4-BE49-F238E27FC236}">
                <a16:creationId xmlns:a16="http://schemas.microsoft.com/office/drawing/2014/main" id="{C45C9FC6-765F-30DA-D647-4289C9419A8B}"/>
              </a:ext>
            </a:extLst>
          </p:cNvPr>
          <p:cNvSpPr/>
          <p:nvPr/>
        </p:nvSpPr>
        <p:spPr>
          <a:xfrm>
            <a:off x="5062348" y="3859545"/>
            <a:ext cx="371949" cy="369641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75" name="Google Shape;9326;p60">
            <a:extLst>
              <a:ext uri="{FF2B5EF4-FFF2-40B4-BE49-F238E27FC236}">
                <a16:creationId xmlns:a16="http://schemas.microsoft.com/office/drawing/2014/main" id="{0191E7DB-D8C0-C377-D48C-B5F8EEE8935E}"/>
              </a:ext>
            </a:extLst>
          </p:cNvPr>
          <p:cNvGrpSpPr/>
          <p:nvPr/>
        </p:nvGrpSpPr>
        <p:grpSpPr>
          <a:xfrm>
            <a:off x="4437738" y="5895372"/>
            <a:ext cx="333261" cy="361605"/>
            <a:chOff x="-42778750" y="2320125"/>
            <a:chExt cx="285125" cy="309375"/>
          </a:xfrm>
          <a:solidFill>
            <a:srgbClr val="333333"/>
          </a:solidFill>
        </p:grpSpPr>
        <p:sp>
          <p:nvSpPr>
            <p:cNvPr id="76" name="Google Shape;9327;p60">
              <a:extLst>
                <a:ext uri="{FF2B5EF4-FFF2-40B4-BE49-F238E27FC236}">
                  <a16:creationId xmlns:a16="http://schemas.microsoft.com/office/drawing/2014/main" id="{2A2F353E-2D74-542C-BF36-36DFF9E61779}"/>
                </a:ext>
              </a:extLst>
            </p:cNvPr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" name="Google Shape;9328;p60">
              <a:extLst>
                <a:ext uri="{FF2B5EF4-FFF2-40B4-BE49-F238E27FC236}">
                  <a16:creationId xmlns:a16="http://schemas.microsoft.com/office/drawing/2014/main" id="{D49FB963-4EB1-C167-F58B-77B4C3E8D8C8}"/>
                </a:ext>
              </a:extLst>
            </p:cNvPr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8" name="Google Shape;9329;p60">
            <a:extLst>
              <a:ext uri="{FF2B5EF4-FFF2-40B4-BE49-F238E27FC236}">
                <a16:creationId xmlns:a16="http://schemas.microsoft.com/office/drawing/2014/main" id="{67ED6234-CDB0-9C46-20D6-CB282392D7FB}"/>
              </a:ext>
            </a:extLst>
          </p:cNvPr>
          <p:cNvGrpSpPr/>
          <p:nvPr/>
        </p:nvGrpSpPr>
        <p:grpSpPr>
          <a:xfrm>
            <a:off x="3733707" y="5890200"/>
            <a:ext cx="372856" cy="371949"/>
            <a:chOff x="-42796875" y="2680675"/>
            <a:chExt cx="319000" cy="318225"/>
          </a:xfrm>
          <a:solidFill>
            <a:srgbClr val="333333"/>
          </a:solidFill>
        </p:grpSpPr>
        <p:sp>
          <p:nvSpPr>
            <p:cNvPr id="79" name="Google Shape;9330;p60">
              <a:extLst>
                <a:ext uri="{FF2B5EF4-FFF2-40B4-BE49-F238E27FC236}">
                  <a16:creationId xmlns:a16="http://schemas.microsoft.com/office/drawing/2014/main" id="{8F022DD0-48B9-EBB4-B208-7903902220B6}"/>
                </a:ext>
              </a:extLst>
            </p:cNvPr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" name="Google Shape;9331;p60">
              <a:extLst>
                <a:ext uri="{FF2B5EF4-FFF2-40B4-BE49-F238E27FC236}">
                  <a16:creationId xmlns:a16="http://schemas.microsoft.com/office/drawing/2014/main" id="{1ABED2A2-E17A-0A10-694D-AC6423941F0F}"/>
                </a:ext>
              </a:extLst>
            </p:cNvPr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" name="Google Shape;9332;p60">
              <a:extLst>
                <a:ext uri="{FF2B5EF4-FFF2-40B4-BE49-F238E27FC236}">
                  <a16:creationId xmlns:a16="http://schemas.microsoft.com/office/drawing/2014/main" id="{0666DE56-8B90-5766-25A3-CC130973904C}"/>
                </a:ext>
              </a:extLst>
            </p:cNvPr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" name="Google Shape;9333;p60">
              <a:extLst>
                <a:ext uri="{FF2B5EF4-FFF2-40B4-BE49-F238E27FC236}">
                  <a16:creationId xmlns:a16="http://schemas.microsoft.com/office/drawing/2014/main" id="{ABAA5B07-E108-7D7F-4D78-CC4E27E1C1C8}"/>
                </a:ext>
              </a:extLst>
            </p:cNvPr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" name="Google Shape;9334;p60">
              <a:extLst>
                <a:ext uri="{FF2B5EF4-FFF2-40B4-BE49-F238E27FC236}">
                  <a16:creationId xmlns:a16="http://schemas.microsoft.com/office/drawing/2014/main" id="{40709995-77FC-0C91-DC9A-AEFE87782343}"/>
                </a:ext>
              </a:extLst>
            </p:cNvPr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4" name="Google Shape;9335;p60">
            <a:extLst>
              <a:ext uri="{FF2B5EF4-FFF2-40B4-BE49-F238E27FC236}">
                <a16:creationId xmlns:a16="http://schemas.microsoft.com/office/drawing/2014/main" id="{AA9575B3-8BA3-2121-F1E8-9FEB371236AE}"/>
              </a:ext>
            </a:extLst>
          </p:cNvPr>
          <p:cNvSpPr/>
          <p:nvPr/>
        </p:nvSpPr>
        <p:spPr>
          <a:xfrm>
            <a:off x="4337241" y="1871267"/>
            <a:ext cx="372856" cy="370315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5" name="Google Shape;9336;p60">
            <a:extLst>
              <a:ext uri="{FF2B5EF4-FFF2-40B4-BE49-F238E27FC236}">
                <a16:creationId xmlns:a16="http://schemas.microsoft.com/office/drawing/2014/main" id="{985EA9CA-B8F8-CFCC-AF3B-F74A49262C49}"/>
              </a:ext>
            </a:extLst>
          </p:cNvPr>
          <p:cNvSpPr/>
          <p:nvPr/>
        </p:nvSpPr>
        <p:spPr>
          <a:xfrm>
            <a:off x="4364080" y="2539358"/>
            <a:ext cx="377472" cy="315788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6" name="Google Shape;9337;p60">
            <a:extLst>
              <a:ext uri="{FF2B5EF4-FFF2-40B4-BE49-F238E27FC236}">
                <a16:creationId xmlns:a16="http://schemas.microsoft.com/office/drawing/2014/main" id="{563CB432-DF79-EE5E-C0D4-676ACEFF6FBB}"/>
              </a:ext>
            </a:extLst>
          </p:cNvPr>
          <p:cNvSpPr/>
          <p:nvPr/>
        </p:nvSpPr>
        <p:spPr>
          <a:xfrm>
            <a:off x="4376786" y="3216177"/>
            <a:ext cx="372884" cy="369728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7" name="Google Shape;9338;p60">
            <a:extLst>
              <a:ext uri="{FF2B5EF4-FFF2-40B4-BE49-F238E27FC236}">
                <a16:creationId xmlns:a16="http://schemas.microsoft.com/office/drawing/2014/main" id="{F3F98AF9-751E-578B-9B1B-D9B7C8C8FCE9}"/>
              </a:ext>
            </a:extLst>
          </p:cNvPr>
          <p:cNvSpPr/>
          <p:nvPr/>
        </p:nvSpPr>
        <p:spPr>
          <a:xfrm>
            <a:off x="2321964" y="3860231"/>
            <a:ext cx="267019" cy="368268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8" name="Google Shape;9339;p60">
            <a:extLst>
              <a:ext uri="{FF2B5EF4-FFF2-40B4-BE49-F238E27FC236}">
                <a16:creationId xmlns:a16="http://schemas.microsoft.com/office/drawing/2014/main" id="{48CE0506-E9D7-0389-DAE6-8B77F019C8C2}"/>
              </a:ext>
            </a:extLst>
          </p:cNvPr>
          <p:cNvSpPr/>
          <p:nvPr/>
        </p:nvSpPr>
        <p:spPr>
          <a:xfrm>
            <a:off x="2171317" y="4716453"/>
            <a:ext cx="60959" cy="6095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9" name="Google Shape;9340;p60">
            <a:extLst>
              <a:ext uri="{FF2B5EF4-FFF2-40B4-BE49-F238E27FC236}">
                <a16:creationId xmlns:a16="http://schemas.microsoft.com/office/drawing/2014/main" id="{31646800-406E-9168-54F8-3EA6A87D2BEA}"/>
              </a:ext>
            </a:extLst>
          </p:cNvPr>
          <p:cNvGrpSpPr/>
          <p:nvPr/>
        </p:nvGrpSpPr>
        <p:grpSpPr>
          <a:xfrm>
            <a:off x="2238875" y="4563485"/>
            <a:ext cx="387583" cy="366895"/>
            <a:chOff x="-39055650" y="2315975"/>
            <a:chExt cx="331600" cy="313900"/>
          </a:xfrm>
          <a:solidFill>
            <a:srgbClr val="333333"/>
          </a:solidFill>
        </p:grpSpPr>
        <p:sp>
          <p:nvSpPr>
            <p:cNvPr id="90" name="Google Shape;9341;p60">
              <a:extLst>
                <a:ext uri="{FF2B5EF4-FFF2-40B4-BE49-F238E27FC236}">
                  <a16:creationId xmlns:a16="http://schemas.microsoft.com/office/drawing/2014/main" id="{78F72ECC-D82B-D84C-038E-BE6F4B1D7E76}"/>
                </a:ext>
              </a:extLst>
            </p:cNvPr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" name="Google Shape;9342;p60">
              <a:extLst>
                <a:ext uri="{FF2B5EF4-FFF2-40B4-BE49-F238E27FC236}">
                  <a16:creationId xmlns:a16="http://schemas.microsoft.com/office/drawing/2014/main" id="{1E093481-EB96-8714-573B-B5AC0DAAE5AB}"/>
                </a:ext>
              </a:extLst>
            </p:cNvPr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" name="Google Shape;9343;p60">
            <a:extLst>
              <a:ext uri="{FF2B5EF4-FFF2-40B4-BE49-F238E27FC236}">
                <a16:creationId xmlns:a16="http://schemas.microsoft.com/office/drawing/2014/main" id="{7C3D4788-5EA6-C92F-1059-C9C7713FBF12}"/>
              </a:ext>
            </a:extLst>
          </p:cNvPr>
          <p:cNvSpPr/>
          <p:nvPr/>
        </p:nvSpPr>
        <p:spPr>
          <a:xfrm>
            <a:off x="2247818" y="5278565"/>
            <a:ext cx="371921" cy="315788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3" name="Google Shape;9344;p60">
            <a:extLst>
              <a:ext uri="{FF2B5EF4-FFF2-40B4-BE49-F238E27FC236}">
                <a16:creationId xmlns:a16="http://schemas.microsoft.com/office/drawing/2014/main" id="{CFDD4FD4-76BF-155B-6496-C4DCA48D1787}"/>
              </a:ext>
            </a:extLst>
          </p:cNvPr>
          <p:cNvSpPr/>
          <p:nvPr/>
        </p:nvSpPr>
        <p:spPr>
          <a:xfrm>
            <a:off x="5118606" y="4560621"/>
            <a:ext cx="288175" cy="372623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" name="Google Shape;9345;p60">
            <a:extLst>
              <a:ext uri="{FF2B5EF4-FFF2-40B4-BE49-F238E27FC236}">
                <a16:creationId xmlns:a16="http://schemas.microsoft.com/office/drawing/2014/main" id="{2572629D-7D74-B0FB-3C51-0CE6966530D3}"/>
              </a:ext>
            </a:extLst>
          </p:cNvPr>
          <p:cNvGrpSpPr/>
          <p:nvPr/>
        </p:nvGrpSpPr>
        <p:grpSpPr>
          <a:xfrm>
            <a:off x="1440185" y="1871882"/>
            <a:ext cx="377472" cy="369085"/>
            <a:chOff x="-42430625" y="1949750"/>
            <a:chExt cx="322950" cy="315775"/>
          </a:xfrm>
          <a:solidFill>
            <a:srgbClr val="333333"/>
          </a:solidFill>
        </p:grpSpPr>
        <p:sp>
          <p:nvSpPr>
            <p:cNvPr id="95" name="Google Shape;9346;p60">
              <a:extLst>
                <a:ext uri="{FF2B5EF4-FFF2-40B4-BE49-F238E27FC236}">
                  <a16:creationId xmlns:a16="http://schemas.microsoft.com/office/drawing/2014/main" id="{0B1AE08B-5CCD-23B6-1477-EFB9B9A0A770}"/>
                </a:ext>
              </a:extLst>
            </p:cNvPr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" name="Google Shape;9347;p60">
              <a:extLst>
                <a:ext uri="{FF2B5EF4-FFF2-40B4-BE49-F238E27FC236}">
                  <a16:creationId xmlns:a16="http://schemas.microsoft.com/office/drawing/2014/main" id="{A34A4A68-5767-47AF-C06F-2578FBEE2A32}"/>
                </a:ext>
              </a:extLst>
            </p:cNvPr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" name="Google Shape;9348;p60">
              <a:extLst>
                <a:ext uri="{FF2B5EF4-FFF2-40B4-BE49-F238E27FC236}">
                  <a16:creationId xmlns:a16="http://schemas.microsoft.com/office/drawing/2014/main" id="{C25510CE-7E3E-9BDE-71DC-891289695AF3}"/>
                </a:ext>
              </a:extLst>
            </p:cNvPr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" name="Google Shape;9349;p60">
              <a:extLst>
                <a:ext uri="{FF2B5EF4-FFF2-40B4-BE49-F238E27FC236}">
                  <a16:creationId xmlns:a16="http://schemas.microsoft.com/office/drawing/2014/main" id="{143A25D8-E55A-E78A-659E-49F1A7C16917}"/>
                </a:ext>
              </a:extLst>
            </p:cNvPr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9" name="Google Shape;9350;p60">
            <a:extLst>
              <a:ext uri="{FF2B5EF4-FFF2-40B4-BE49-F238E27FC236}">
                <a16:creationId xmlns:a16="http://schemas.microsoft.com/office/drawing/2014/main" id="{FB3C9470-6452-62CD-0DA5-9FCF504A280A}"/>
              </a:ext>
            </a:extLst>
          </p:cNvPr>
          <p:cNvSpPr/>
          <p:nvPr/>
        </p:nvSpPr>
        <p:spPr>
          <a:xfrm>
            <a:off x="1519146" y="2512196"/>
            <a:ext cx="322245" cy="370109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00" name="Google Shape;9351;p60">
            <a:extLst>
              <a:ext uri="{FF2B5EF4-FFF2-40B4-BE49-F238E27FC236}">
                <a16:creationId xmlns:a16="http://schemas.microsoft.com/office/drawing/2014/main" id="{DCA2FC70-8BD7-25BB-8F00-343067A018EE}"/>
              </a:ext>
            </a:extLst>
          </p:cNvPr>
          <p:cNvSpPr/>
          <p:nvPr/>
        </p:nvSpPr>
        <p:spPr>
          <a:xfrm>
            <a:off x="1489109" y="3216075"/>
            <a:ext cx="367361" cy="36993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01" name="Google Shape;9352;p60">
            <a:extLst>
              <a:ext uri="{FF2B5EF4-FFF2-40B4-BE49-F238E27FC236}">
                <a16:creationId xmlns:a16="http://schemas.microsoft.com/office/drawing/2014/main" id="{A502EF0C-0A9F-CE1F-04F0-293DCE392B67}"/>
              </a:ext>
            </a:extLst>
          </p:cNvPr>
          <p:cNvSpPr/>
          <p:nvPr/>
        </p:nvSpPr>
        <p:spPr>
          <a:xfrm>
            <a:off x="5014047" y="1887486"/>
            <a:ext cx="371044" cy="337879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02" name="Google Shape;9353;p60">
            <a:extLst>
              <a:ext uri="{FF2B5EF4-FFF2-40B4-BE49-F238E27FC236}">
                <a16:creationId xmlns:a16="http://schemas.microsoft.com/office/drawing/2014/main" id="{A22B7B3D-20E7-741E-4992-CE3ADDC4A0EA}"/>
              </a:ext>
            </a:extLst>
          </p:cNvPr>
          <p:cNvSpPr/>
          <p:nvPr/>
        </p:nvSpPr>
        <p:spPr>
          <a:xfrm>
            <a:off x="5039908" y="2511729"/>
            <a:ext cx="376565" cy="371043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04" name="Google Shape;9354;p60">
            <a:extLst>
              <a:ext uri="{FF2B5EF4-FFF2-40B4-BE49-F238E27FC236}">
                <a16:creationId xmlns:a16="http://schemas.microsoft.com/office/drawing/2014/main" id="{FE69757D-A3B4-6862-53C5-5A3A86D36784}"/>
              </a:ext>
            </a:extLst>
          </p:cNvPr>
          <p:cNvSpPr/>
          <p:nvPr/>
        </p:nvSpPr>
        <p:spPr>
          <a:xfrm>
            <a:off x="5000498" y="3215535"/>
            <a:ext cx="371044" cy="37101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05" name="Google Shape;9355;p60">
            <a:extLst>
              <a:ext uri="{FF2B5EF4-FFF2-40B4-BE49-F238E27FC236}">
                <a16:creationId xmlns:a16="http://schemas.microsoft.com/office/drawing/2014/main" id="{12FE0E69-CDF5-A9BE-304E-30CF96C58858}"/>
              </a:ext>
            </a:extLst>
          </p:cNvPr>
          <p:cNvSpPr/>
          <p:nvPr/>
        </p:nvSpPr>
        <p:spPr>
          <a:xfrm>
            <a:off x="3007767" y="3857923"/>
            <a:ext cx="371949" cy="372884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6" name="Google Shape;9356;p60">
            <a:extLst>
              <a:ext uri="{FF2B5EF4-FFF2-40B4-BE49-F238E27FC236}">
                <a16:creationId xmlns:a16="http://schemas.microsoft.com/office/drawing/2014/main" id="{E46366B4-7BA0-A816-084B-08C13064AC8E}"/>
              </a:ext>
            </a:extLst>
          </p:cNvPr>
          <p:cNvGrpSpPr/>
          <p:nvPr/>
        </p:nvGrpSpPr>
        <p:grpSpPr>
          <a:xfrm>
            <a:off x="3017093" y="4562258"/>
            <a:ext cx="370108" cy="369348"/>
            <a:chOff x="-38686275" y="2314400"/>
            <a:chExt cx="316650" cy="316000"/>
          </a:xfrm>
          <a:solidFill>
            <a:srgbClr val="333333"/>
          </a:solidFill>
        </p:grpSpPr>
        <p:sp>
          <p:nvSpPr>
            <p:cNvPr id="107" name="Google Shape;9357;p60">
              <a:extLst>
                <a:ext uri="{FF2B5EF4-FFF2-40B4-BE49-F238E27FC236}">
                  <a16:creationId xmlns:a16="http://schemas.microsoft.com/office/drawing/2014/main" id="{219031D9-A406-4EDB-D419-002FCAA44294}"/>
                </a:ext>
              </a:extLst>
            </p:cNvPr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" name="Google Shape;9358;p60">
              <a:extLst>
                <a:ext uri="{FF2B5EF4-FFF2-40B4-BE49-F238E27FC236}">
                  <a16:creationId xmlns:a16="http://schemas.microsoft.com/office/drawing/2014/main" id="{450ED960-DAED-11DB-E423-E0B1010C1698}"/>
                </a:ext>
              </a:extLst>
            </p:cNvPr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" name="Google Shape;9359;p60">
            <a:extLst>
              <a:ext uri="{FF2B5EF4-FFF2-40B4-BE49-F238E27FC236}">
                <a16:creationId xmlns:a16="http://schemas.microsoft.com/office/drawing/2014/main" id="{D40ED1EB-FFED-1392-8FBB-21089C01A153}"/>
              </a:ext>
            </a:extLst>
          </p:cNvPr>
          <p:cNvGrpSpPr/>
          <p:nvPr/>
        </p:nvGrpSpPr>
        <p:grpSpPr>
          <a:xfrm>
            <a:off x="3015229" y="5250951"/>
            <a:ext cx="372884" cy="371013"/>
            <a:chOff x="-38686275" y="2682250"/>
            <a:chExt cx="319025" cy="317425"/>
          </a:xfrm>
          <a:solidFill>
            <a:srgbClr val="333333"/>
          </a:solidFill>
        </p:grpSpPr>
        <p:sp>
          <p:nvSpPr>
            <p:cNvPr id="110" name="Google Shape;9360;p60">
              <a:extLst>
                <a:ext uri="{FF2B5EF4-FFF2-40B4-BE49-F238E27FC236}">
                  <a16:creationId xmlns:a16="http://schemas.microsoft.com/office/drawing/2014/main" id="{680DAC7A-42CD-06B4-269A-D5FC40DACE3B}"/>
                </a:ext>
              </a:extLst>
            </p:cNvPr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" name="Google Shape;9361;p60">
              <a:extLst>
                <a:ext uri="{FF2B5EF4-FFF2-40B4-BE49-F238E27FC236}">
                  <a16:creationId xmlns:a16="http://schemas.microsoft.com/office/drawing/2014/main" id="{FD0635F5-3FD9-FAC6-9C62-772E2E029C4B}"/>
                </a:ext>
              </a:extLst>
            </p:cNvPr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" name="Google Shape;9362;p60">
            <a:extLst>
              <a:ext uri="{FF2B5EF4-FFF2-40B4-BE49-F238E27FC236}">
                <a16:creationId xmlns:a16="http://schemas.microsoft.com/office/drawing/2014/main" id="{E874237D-CD23-06A4-5FDC-54BB14910A53}"/>
              </a:ext>
            </a:extLst>
          </p:cNvPr>
          <p:cNvGrpSpPr/>
          <p:nvPr/>
        </p:nvGrpSpPr>
        <p:grpSpPr>
          <a:xfrm>
            <a:off x="5045124" y="5249504"/>
            <a:ext cx="388517" cy="373907"/>
            <a:chOff x="-37534750" y="2668075"/>
            <a:chExt cx="332400" cy="319900"/>
          </a:xfrm>
          <a:solidFill>
            <a:srgbClr val="333333"/>
          </a:solidFill>
        </p:grpSpPr>
        <p:sp>
          <p:nvSpPr>
            <p:cNvPr id="114" name="Google Shape;9363;p60">
              <a:extLst>
                <a:ext uri="{FF2B5EF4-FFF2-40B4-BE49-F238E27FC236}">
                  <a16:creationId xmlns:a16="http://schemas.microsoft.com/office/drawing/2014/main" id="{D5AF9229-E51E-5C71-7629-38A9C6A437F1}"/>
                </a:ext>
              </a:extLst>
            </p:cNvPr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" name="Google Shape;9364;p60">
              <a:extLst>
                <a:ext uri="{FF2B5EF4-FFF2-40B4-BE49-F238E27FC236}">
                  <a16:creationId xmlns:a16="http://schemas.microsoft.com/office/drawing/2014/main" id="{5B4B16D5-4D00-40CC-3C74-0B2778079C39}"/>
                </a:ext>
              </a:extLst>
            </p:cNvPr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" name="Google Shape;9365;p60">
            <a:extLst>
              <a:ext uri="{FF2B5EF4-FFF2-40B4-BE49-F238E27FC236}">
                <a16:creationId xmlns:a16="http://schemas.microsoft.com/office/drawing/2014/main" id="{B1CD0D08-E76C-0F2D-D7A8-0F5A432E39F4}"/>
              </a:ext>
            </a:extLst>
          </p:cNvPr>
          <p:cNvSpPr/>
          <p:nvPr/>
        </p:nvSpPr>
        <p:spPr>
          <a:xfrm>
            <a:off x="2157011" y="1871487"/>
            <a:ext cx="372856" cy="369876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7" name="Google Shape;9366;p60">
            <a:extLst>
              <a:ext uri="{FF2B5EF4-FFF2-40B4-BE49-F238E27FC236}">
                <a16:creationId xmlns:a16="http://schemas.microsoft.com/office/drawing/2014/main" id="{54D2273B-A87C-A0AC-387B-403CBD6924D5}"/>
              </a:ext>
            </a:extLst>
          </p:cNvPr>
          <p:cNvGrpSpPr/>
          <p:nvPr/>
        </p:nvGrpSpPr>
        <p:grpSpPr>
          <a:xfrm>
            <a:off x="2190268" y="2511584"/>
            <a:ext cx="372856" cy="371337"/>
            <a:chOff x="-42062025" y="2316000"/>
            <a:chExt cx="319000" cy="317700"/>
          </a:xfrm>
          <a:solidFill>
            <a:srgbClr val="333333"/>
          </a:solidFill>
        </p:grpSpPr>
        <p:sp>
          <p:nvSpPr>
            <p:cNvPr id="118" name="Google Shape;9367;p60">
              <a:extLst>
                <a:ext uri="{FF2B5EF4-FFF2-40B4-BE49-F238E27FC236}">
                  <a16:creationId xmlns:a16="http://schemas.microsoft.com/office/drawing/2014/main" id="{2BA3ACE5-DE1F-2715-1C6F-B08B7EBBAAD4}"/>
                </a:ext>
              </a:extLst>
            </p:cNvPr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" name="Google Shape;9368;p60">
              <a:extLst>
                <a:ext uri="{FF2B5EF4-FFF2-40B4-BE49-F238E27FC236}">
                  <a16:creationId xmlns:a16="http://schemas.microsoft.com/office/drawing/2014/main" id="{50231623-52DA-0808-ECC6-E0345C7B43D6}"/>
                </a:ext>
              </a:extLst>
            </p:cNvPr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68" name="Google Shape;9369;p60">
            <a:extLst>
              <a:ext uri="{FF2B5EF4-FFF2-40B4-BE49-F238E27FC236}">
                <a16:creationId xmlns:a16="http://schemas.microsoft.com/office/drawing/2014/main" id="{FCD43CD4-B12E-7A91-4CBF-D73603714FCA}"/>
              </a:ext>
            </a:extLst>
          </p:cNvPr>
          <p:cNvSpPr/>
          <p:nvPr/>
        </p:nvSpPr>
        <p:spPr>
          <a:xfrm>
            <a:off x="2194713" y="3214760"/>
            <a:ext cx="375631" cy="372563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69" name="Google Shape;9370;p60">
            <a:extLst>
              <a:ext uri="{FF2B5EF4-FFF2-40B4-BE49-F238E27FC236}">
                <a16:creationId xmlns:a16="http://schemas.microsoft.com/office/drawing/2014/main" id="{10B6D7E7-836C-1200-B967-C22A4C33E710}"/>
              </a:ext>
            </a:extLst>
          </p:cNvPr>
          <p:cNvGrpSpPr/>
          <p:nvPr/>
        </p:nvGrpSpPr>
        <p:grpSpPr>
          <a:xfrm>
            <a:off x="819048" y="3861619"/>
            <a:ext cx="327739" cy="365492"/>
            <a:chOff x="-40150450" y="1977325"/>
            <a:chExt cx="280400" cy="312700"/>
          </a:xfrm>
          <a:solidFill>
            <a:srgbClr val="333333"/>
          </a:solidFill>
        </p:grpSpPr>
        <p:sp>
          <p:nvSpPr>
            <p:cNvPr id="170" name="Google Shape;9371;p60">
              <a:extLst>
                <a:ext uri="{FF2B5EF4-FFF2-40B4-BE49-F238E27FC236}">
                  <a16:creationId xmlns:a16="http://schemas.microsoft.com/office/drawing/2014/main" id="{B27BB11C-BC80-FC03-A9FC-E49A70AF4E02}"/>
                </a:ext>
              </a:extLst>
            </p:cNvPr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" name="Google Shape;9372;p60">
              <a:extLst>
                <a:ext uri="{FF2B5EF4-FFF2-40B4-BE49-F238E27FC236}">
                  <a16:creationId xmlns:a16="http://schemas.microsoft.com/office/drawing/2014/main" id="{CF1D5EFB-8133-D8B0-C66C-81386F7FB824}"/>
                </a:ext>
              </a:extLst>
            </p:cNvPr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" name="Google Shape;9373;p60">
              <a:extLst>
                <a:ext uri="{FF2B5EF4-FFF2-40B4-BE49-F238E27FC236}">
                  <a16:creationId xmlns:a16="http://schemas.microsoft.com/office/drawing/2014/main" id="{B6B04895-C0E3-F18E-39EB-63906944584D}"/>
                </a:ext>
              </a:extLst>
            </p:cNvPr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" name="Google Shape;9374;p60">
              <a:extLst>
                <a:ext uri="{FF2B5EF4-FFF2-40B4-BE49-F238E27FC236}">
                  <a16:creationId xmlns:a16="http://schemas.microsoft.com/office/drawing/2014/main" id="{7F4E1D16-41EE-650E-8623-1BAFC463D5BD}"/>
                </a:ext>
              </a:extLst>
            </p:cNvPr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74" name="Google Shape;9375;p60">
            <a:extLst>
              <a:ext uri="{FF2B5EF4-FFF2-40B4-BE49-F238E27FC236}">
                <a16:creationId xmlns:a16="http://schemas.microsoft.com/office/drawing/2014/main" id="{A98CE8B2-6534-32D2-ACDC-0F5F12FD5602}"/>
              </a:ext>
            </a:extLst>
          </p:cNvPr>
          <p:cNvGrpSpPr/>
          <p:nvPr/>
        </p:nvGrpSpPr>
        <p:grpSpPr>
          <a:xfrm>
            <a:off x="811002" y="4561878"/>
            <a:ext cx="339719" cy="370108"/>
            <a:chOff x="-40160700" y="2339625"/>
            <a:chExt cx="290650" cy="316650"/>
          </a:xfrm>
          <a:solidFill>
            <a:srgbClr val="333333"/>
          </a:solidFill>
        </p:grpSpPr>
        <p:sp>
          <p:nvSpPr>
            <p:cNvPr id="175" name="Google Shape;9376;p60">
              <a:extLst>
                <a:ext uri="{FF2B5EF4-FFF2-40B4-BE49-F238E27FC236}">
                  <a16:creationId xmlns:a16="http://schemas.microsoft.com/office/drawing/2014/main" id="{70E132BE-B62C-0483-AFFE-B49BB06407C6}"/>
                </a:ext>
              </a:extLst>
            </p:cNvPr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" name="Google Shape;9377;p60">
              <a:extLst>
                <a:ext uri="{FF2B5EF4-FFF2-40B4-BE49-F238E27FC236}">
                  <a16:creationId xmlns:a16="http://schemas.microsoft.com/office/drawing/2014/main" id="{97FE1804-3D16-9D6C-E228-920AB93AFB6F}"/>
                </a:ext>
              </a:extLst>
            </p:cNvPr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" name="Google Shape;9378;p60">
              <a:extLst>
                <a:ext uri="{FF2B5EF4-FFF2-40B4-BE49-F238E27FC236}">
                  <a16:creationId xmlns:a16="http://schemas.microsoft.com/office/drawing/2014/main" id="{2277975A-6356-C825-3670-E87992701810}"/>
                </a:ext>
              </a:extLst>
            </p:cNvPr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" name="Google Shape;9379;p60">
              <a:extLst>
                <a:ext uri="{FF2B5EF4-FFF2-40B4-BE49-F238E27FC236}">
                  <a16:creationId xmlns:a16="http://schemas.microsoft.com/office/drawing/2014/main" id="{4C873E73-75BA-7D12-A5B4-B8190122BC00}"/>
                </a:ext>
              </a:extLst>
            </p:cNvPr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79" name="Google Shape;9380;p60">
            <a:extLst>
              <a:ext uri="{FF2B5EF4-FFF2-40B4-BE49-F238E27FC236}">
                <a16:creationId xmlns:a16="http://schemas.microsoft.com/office/drawing/2014/main" id="{1CF12662-C37B-428F-24C3-F36CE27C76B6}"/>
              </a:ext>
            </a:extLst>
          </p:cNvPr>
          <p:cNvGrpSpPr/>
          <p:nvPr/>
        </p:nvGrpSpPr>
        <p:grpSpPr>
          <a:xfrm>
            <a:off x="786768" y="5251403"/>
            <a:ext cx="372856" cy="370109"/>
            <a:chOff x="-40171725" y="2705875"/>
            <a:chExt cx="319000" cy="316650"/>
          </a:xfrm>
          <a:solidFill>
            <a:srgbClr val="333333"/>
          </a:solidFill>
        </p:grpSpPr>
        <p:sp>
          <p:nvSpPr>
            <p:cNvPr id="180" name="Google Shape;9381;p60">
              <a:extLst>
                <a:ext uri="{FF2B5EF4-FFF2-40B4-BE49-F238E27FC236}">
                  <a16:creationId xmlns:a16="http://schemas.microsoft.com/office/drawing/2014/main" id="{DCC991AD-D117-DDD8-6668-531E9517E915}"/>
                </a:ext>
              </a:extLst>
            </p:cNvPr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" name="Google Shape;9382;p60">
              <a:extLst>
                <a:ext uri="{FF2B5EF4-FFF2-40B4-BE49-F238E27FC236}">
                  <a16:creationId xmlns:a16="http://schemas.microsoft.com/office/drawing/2014/main" id="{1E39E44F-0675-D479-1070-EA1D2B07D4C7}"/>
                </a:ext>
              </a:extLst>
            </p:cNvPr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82" name="Google Shape;9383;p60">
            <a:extLst>
              <a:ext uri="{FF2B5EF4-FFF2-40B4-BE49-F238E27FC236}">
                <a16:creationId xmlns:a16="http://schemas.microsoft.com/office/drawing/2014/main" id="{FFB8CBA6-3429-8C2A-F169-ECE109B10F1E}"/>
              </a:ext>
            </a:extLst>
          </p:cNvPr>
          <p:cNvGrpSpPr/>
          <p:nvPr/>
        </p:nvGrpSpPr>
        <p:grpSpPr>
          <a:xfrm>
            <a:off x="3746518" y="3858843"/>
            <a:ext cx="270700" cy="371044"/>
            <a:chOff x="-38275925" y="1946600"/>
            <a:chExt cx="231600" cy="317450"/>
          </a:xfrm>
          <a:solidFill>
            <a:srgbClr val="333333"/>
          </a:solidFill>
        </p:grpSpPr>
        <p:sp>
          <p:nvSpPr>
            <p:cNvPr id="183" name="Google Shape;9384;p60">
              <a:extLst>
                <a:ext uri="{FF2B5EF4-FFF2-40B4-BE49-F238E27FC236}">
                  <a16:creationId xmlns:a16="http://schemas.microsoft.com/office/drawing/2014/main" id="{F8FBE297-BC6E-0839-1BF6-B82521A4C9BC}"/>
                </a:ext>
              </a:extLst>
            </p:cNvPr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" name="Google Shape;9385;p60">
              <a:extLst>
                <a:ext uri="{FF2B5EF4-FFF2-40B4-BE49-F238E27FC236}">
                  <a16:creationId xmlns:a16="http://schemas.microsoft.com/office/drawing/2014/main" id="{C1356960-EA4A-09A8-965C-C99AB66FA733}"/>
                </a:ext>
              </a:extLst>
            </p:cNvPr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85" name="Google Shape;9386;p60">
            <a:extLst>
              <a:ext uri="{FF2B5EF4-FFF2-40B4-BE49-F238E27FC236}">
                <a16:creationId xmlns:a16="http://schemas.microsoft.com/office/drawing/2014/main" id="{2885C6BC-4D05-1BCE-AD54-598106C3414B}"/>
              </a:ext>
            </a:extLst>
          </p:cNvPr>
          <p:cNvSpPr/>
          <p:nvPr/>
        </p:nvSpPr>
        <p:spPr>
          <a:xfrm>
            <a:off x="3677072" y="4561250"/>
            <a:ext cx="371949" cy="371364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86" name="Google Shape;9387;p60">
            <a:extLst>
              <a:ext uri="{FF2B5EF4-FFF2-40B4-BE49-F238E27FC236}">
                <a16:creationId xmlns:a16="http://schemas.microsoft.com/office/drawing/2014/main" id="{DBCA01E5-C2EF-1FA8-5164-EFCBCB580192}"/>
              </a:ext>
            </a:extLst>
          </p:cNvPr>
          <p:cNvSpPr/>
          <p:nvPr/>
        </p:nvSpPr>
        <p:spPr>
          <a:xfrm>
            <a:off x="3783842" y="5250483"/>
            <a:ext cx="218220" cy="371949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87" name="Google Shape;9388;p60">
            <a:extLst>
              <a:ext uri="{FF2B5EF4-FFF2-40B4-BE49-F238E27FC236}">
                <a16:creationId xmlns:a16="http://schemas.microsoft.com/office/drawing/2014/main" id="{1A1C5A01-83E4-60FF-ECD5-A1EE7DF717AA}"/>
              </a:ext>
            </a:extLst>
          </p:cNvPr>
          <p:cNvGrpSpPr/>
          <p:nvPr/>
        </p:nvGrpSpPr>
        <p:grpSpPr>
          <a:xfrm>
            <a:off x="2246464" y="5891573"/>
            <a:ext cx="379313" cy="369203"/>
            <a:chOff x="-37190575" y="1951325"/>
            <a:chExt cx="324525" cy="315875"/>
          </a:xfrm>
          <a:solidFill>
            <a:srgbClr val="333333"/>
          </a:solidFill>
        </p:grpSpPr>
        <p:sp>
          <p:nvSpPr>
            <p:cNvPr id="188" name="Google Shape;9389;p60">
              <a:extLst>
                <a:ext uri="{FF2B5EF4-FFF2-40B4-BE49-F238E27FC236}">
                  <a16:creationId xmlns:a16="http://schemas.microsoft.com/office/drawing/2014/main" id="{0906868D-EE5B-2634-1E82-ADEC87FB7FF7}"/>
                </a:ext>
              </a:extLst>
            </p:cNvPr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" name="Google Shape;9390;p60">
              <a:extLst>
                <a:ext uri="{FF2B5EF4-FFF2-40B4-BE49-F238E27FC236}">
                  <a16:creationId xmlns:a16="http://schemas.microsoft.com/office/drawing/2014/main" id="{5B361C33-08E5-738A-6796-3E7E06C51F7A}"/>
                </a:ext>
              </a:extLst>
            </p:cNvPr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" name="Google Shape;9391;p60">
              <a:extLst>
                <a:ext uri="{FF2B5EF4-FFF2-40B4-BE49-F238E27FC236}">
                  <a16:creationId xmlns:a16="http://schemas.microsoft.com/office/drawing/2014/main" id="{A857F538-893F-E109-3418-6BD137830357}"/>
                </a:ext>
              </a:extLst>
            </p:cNvPr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" name="Google Shape;9392;p60">
              <a:extLst>
                <a:ext uri="{FF2B5EF4-FFF2-40B4-BE49-F238E27FC236}">
                  <a16:creationId xmlns:a16="http://schemas.microsoft.com/office/drawing/2014/main" id="{5A0CD5F0-5A0D-E8EC-4617-E52E8FCF10C8}"/>
                </a:ext>
              </a:extLst>
            </p:cNvPr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" name="Google Shape;9393;p60">
              <a:extLst>
                <a:ext uri="{FF2B5EF4-FFF2-40B4-BE49-F238E27FC236}">
                  <a16:creationId xmlns:a16="http://schemas.microsoft.com/office/drawing/2014/main" id="{F37F1B24-F083-F323-782B-2CB3BB6916EA}"/>
                </a:ext>
              </a:extLst>
            </p:cNvPr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93" name="Google Shape;9394;p60">
            <a:extLst>
              <a:ext uri="{FF2B5EF4-FFF2-40B4-BE49-F238E27FC236}">
                <a16:creationId xmlns:a16="http://schemas.microsoft.com/office/drawing/2014/main" id="{A4322B8A-AAD8-3F5A-759E-2E86073085B8}"/>
              </a:ext>
            </a:extLst>
          </p:cNvPr>
          <p:cNvSpPr/>
          <p:nvPr/>
        </p:nvSpPr>
        <p:spPr>
          <a:xfrm>
            <a:off x="2908097" y="1870918"/>
            <a:ext cx="375631" cy="371013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94" name="Google Shape;9395;p60">
            <a:extLst>
              <a:ext uri="{FF2B5EF4-FFF2-40B4-BE49-F238E27FC236}">
                <a16:creationId xmlns:a16="http://schemas.microsoft.com/office/drawing/2014/main" id="{1DAA82C6-1603-68C2-3B7A-63797B55E92E}"/>
              </a:ext>
            </a:extLst>
          </p:cNvPr>
          <p:cNvGrpSpPr/>
          <p:nvPr/>
        </p:nvGrpSpPr>
        <p:grpSpPr>
          <a:xfrm>
            <a:off x="2951494" y="2551791"/>
            <a:ext cx="371013" cy="290920"/>
            <a:chOff x="-41694200" y="2382950"/>
            <a:chExt cx="317425" cy="248900"/>
          </a:xfrm>
          <a:solidFill>
            <a:srgbClr val="333333"/>
          </a:solidFill>
        </p:grpSpPr>
        <p:sp>
          <p:nvSpPr>
            <p:cNvPr id="195" name="Google Shape;9396;p60">
              <a:extLst>
                <a:ext uri="{FF2B5EF4-FFF2-40B4-BE49-F238E27FC236}">
                  <a16:creationId xmlns:a16="http://schemas.microsoft.com/office/drawing/2014/main" id="{9FCBDBD6-9061-EC17-5311-787A4101E217}"/>
                </a:ext>
              </a:extLst>
            </p:cNvPr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" name="Google Shape;9397;p60">
              <a:extLst>
                <a:ext uri="{FF2B5EF4-FFF2-40B4-BE49-F238E27FC236}">
                  <a16:creationId xmlns:a16="http://schemas.microsoft.com/office/drawing/2014/main" id="{77153E84-C341-86E4-8B33-FEB9CD0F6DC3}"/>
                </a:ext>
              </a:extLst>
            </p:cNvPr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97" name="Google Shape;9398;p60">
            <a:extLst>
              <a:ext uri="{FF2B5EF4-FFF2-40B4-BE49-F238E27FC236}">
                <a16:creationId xmlns:a16="http://schemas.microsoft.com/office/drawing/2014/main" id="{0A2B7A45-5658-1A11-9116-D0A56ADE9A76}"/>
              </a:ext>
            </a:extLst>
          </p:cNvPr>
          <p:cNvGrpSpPr/>
          <p:nvPr/>
        </p:nvGrpSpPr>
        <p:grpSpPr>
          <a:xfrm>
            <a:off x="2947257" y="3215519"/>
            <a:ext cx="372856" cy="371045"/>
            <a:chOff x="-41695775" y="2683025"/>
            <a:chExt cx="319000" cy="317450"/>
          </a:xfrm>
          <a:solidFill>
            <a:srgbClr val="333333"/>
          </a:solidFill>
        </p:grpSpPr>
        <p:sp>
          <p:nvSpPr>
            <p:cNvPr id="198" name="Google Shape;9399;p60">
              <a:extLst>
                <a:ext uri="{FF2B5EF4-FFF2-40B4-BE49-F238E27FC236}">
                  <a16:creationId xmlns:a16="http://schemas.microsoft.com/office/drawing/2014/main" id="{558524B6-B2FB-AC0F-90A6-96AF8964CF73}"/>
                </a:ext>
              </a:extLst>
            </p:cNvPr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" name="Google Shape;9400;p60">
              <a:extLst>
                <a:ext uri="{FF2B5EF4-FFF2-40B4-BE49-F238E27FC236}">
                  <a16:creationId xmlns:a16="http://schemas.microsoft.com/office/drawing/2014/main" id="{7A1A4985-D521-7F7D-F7B0-D99CC78F07FE}"/>
                </a:ext>
              </a:extLst>
            </p:cNvPr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" name="Google Shape;9401;p60">
              <a:extLst>
                <a:ext uri="{FF2B5EF4-FFF2-40B4-BE49-F238E27FC236}">
                  <a16:creationId xmlns:a16="http://schemas.microsoft.com/office/drawing/2014/main" id="{E270FE35-D056-769E-DB36-CA43B23E3EB8}"/>
                </a:ext>
              </a:extLst>
            </p:cNvPr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01" name="Google Shape;9402;p60">
            <a:extLst>
              <a:ext uri="{FF2B5EF4-FFF2-40B4-BE49-F238E27FC236}">
                <a16:creationId xmlns:a16="http://schemas.microsoft.com/office/drawing/2014/main" id="{16585C89-52F2-6748-C722-15DE7566A4E7}"/>
              </a:ext>
            </a:extLst>
          </p:cNvPr>
          <p:cNvGrpSpPr/>
          <p:nvPr/>
        </p:nvGrpSpPr>
        <p:grpSpPr>
          <a:xfrm>
            <a:off x="1605571" y="5889734"/>
            <a:ext cx="339719" cy="372884"/>
            <a:chOff x="-39792875" y="1971800"/>
            <a:chExt cx="290650" cy="319025"/>
          </a:xfrm>
          <a:solidFill>
            <a:srgbClr val="333333"/>
          </a:solidFill>
        </p:grpSpPr>
        <p:sp>
          <p:nvSpPr>
            <p:cNvPr id="202" name="Google Shape;9403;p60">
              <a:extLst>
                <a:ext uri="{FF2B5EF4-FFF2-40B4-BE49-F238E27FC236}">
                  <a16:creationId xmlns:a16="http://schemas.microsoft.com/office/drawing/2014/main" id="{3182B5C0-5B15-767F-2AC3-4892C69877F8}"/>
                </a:ext>
              </a:extLst>
            </p:cNvPr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" name="Google Shape;9404;p60">
              <a:extLst>
                <a:ext uri="{FF2B5EF4-FFF2-40B4-BE49-F238E27FC236}">
                  <a16:creationId xmlns:a16="http://schemas.microsoft.com/office/drawing/2014/main" id="{E5294311-87E9-320B-0EDB-08DF0D5F9DAA}"/>
                </a:ext>
              </a:extLst>
            </p:cNvPr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04" name="Google Shape;9405;p60">
            <a:extLst>
              <a:ext uri="{FF2B5EF4-FFF2-40B4-BE49-F238E27FC236}">
                <a16:creationId xmlns:a16="http://schemas.microsoft.com/office/drawing/2014/main" id="{EFEDBB30-B4B0-7AA5-77E6-CAA7D78B0575}"/>
              </a:ext>
            </a:extLst>
          </p:cNvPr>
          <p:cNvGrpSpPr/>
          <p:nvPr/>
        </p:nvGrpSpPr>
        <p:grpSpPr>
          <a:xfrm>
            <a:off x="779255" y="5890127"/>
            <a:ext cx="322245" cy="372096"/>
            <a:chOff x="-39783425" y="2337925"/>
            <a:chExt cx="275700" cy="318350"/>
          </a:xfrm>
          <a:solidFill>
            <a:srgbClr val="333333"/>
          </a:solidFill>
        </p:grpSpPr>
        <p:sp>
          <p:nvSpPr>
            <p:cNvPr id="205" name="Google Shape;9406;p60">
              <a:extLst>
                <a:ext uri="{FF2B5EF4-FFF2-40B4-BE49-F238E27FC236}">
                  <a16:creationId xmlns:a16="http://schemas.microsoft.com/office/drawing/2014/main" id="{5000E823-4294-7E31-49F9-DEFAE954176A}"/>
                </a:ext>
              </a:extLst>
            </p:cNvPr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" name="Google Shape;9407;p60">
              <a:extLst>
                <a:ext uri="{FF2B5EF4-FFF2-40B4-BE49-F238E27FC236}">
                  <a16:creationId xmlns:a16="http://schemas.microsoft.com/office/drawing/2014/main" id="{D42D84CB-0635-21F5-D3AB-BBF26504F18C}"/>
                </a:ext>
              </a:extLst>
            </p:cNvPr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07" name="Google Shape;9408;p60">
            <a:extLst>
              <a:ext uri="{FF2B5EF4-FFF2-40B4-BE49-F238E27FC236}">
                <a16:creationId xmlns:a16="http://schemas.microsoft.com/office/drawing/2014/main" id="{00D17B9F-C39E-A2BF-1A94-D9B862523AE0}"/>
              </a:ext>
            </a:extLst>
          </p:cNvPr>
          <p:cNvSpPr/>
          <p:nvPr/>
        </p:nvSpPr>
        <p:spPr>
          <a:xfrm>
            <a:off x="5098920" y="5890901"/>
            <a:ext cx="369203" cy="370547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208" name="Google Shape;9409;p60">
            <a:extLst>
              <a:ext uri="{FF2B5EF4-FFF2-40B4-BE49-F238E27FC236}">
                <a16:creationId xmlns:a16="http://schemas.microsoft.com/office/drawing/2014/main" id="{A71133A0-76F0-4092-76CB-1E66974C5121}"/>
              </a:ext>
            </a:extLst>
          </p:cNvPr>
          <p:cNvGrpSpPr/>
          <p:nvPr/>
        </p:nvGrpSpPr>
        <p:grpSpPr>
          <a:xfrm>
            <a:off x="4404820" y="3859412"/>
            <a:ext cx="381153" cy="369904"/>
            <a:chOff x="-37956150" y="1948175"/>
            <a:chExt cx="326100" cy="316475"/>
          </a:xfrm>
          <a:solidFill>
            <a:srgbClr val="333333"/>
          </a:solidFill>
        </p:grpSpPr>
        <p:sp>
          <p:nvSpPr>
            <p:cNvPr id="209" name="Google Shape;9410;p60">
              <a:extLst>
                <a:ext uri="{FF2B5EF4-FFF2-40B4-BE49-F238E27FC236}">
                  <a16:creationId xmlns:a16="http://schemas.microsoft.com/office/drawing/2014/main" id="{5992E706-F8AA-1F83-9482-C90070EB1A86}"/>
                </a:ext>
              </a:extLst>
            </p:cNvPr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" name="Google Shape;9411;p60">
              <a:extLst>
                <a:ext uri="{FF2B5EF4-FFF2-40B4-BE49-F238E27FC236}">
                  <a16:creationId xmlns:a16="http://schemas.microsoft.com/office/drawing/2014/main" id="{E74DB4CB-77B1-950D-6973-F4823575D7D2}"/>
                </a:ext>
              </a:extLst>
            </p:cNvPr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" name="Google Shape;9412;p60">
              <a:extLst>
                <a:ext uri="{FF2B5EF4-FFF2-40B4-BE49-F238E27FC236}">
                  <a16:creationId xmlns:a16="http://schemas.microsoft.com/office/drawing/2014/main" id="{BAE8D22C-87CE-D319-822D-5AA2848355DB}"/>
                </a:ext>
              </a:extLst>
            </p:cNvPr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212" name="Google Shape;9413;p60">
            <a:extLst>
              <a:ext uri="{FF2B5EF4-FFF2-40B4-BE49-F238E27FC236}">
                <a16:creationId xmlns:a16="http://schemas.microsoft.com/office/drawing/2014/main" id="{BAA4A959-214A-BD7F-38A7-7E7E2DB8EF0F}"/>
              </a:ext>
            </a:extLst>
          </p:cNvPr>
          <p:cNvGrpSpPr/>
          <p:nvPr/>
        </p:nvGrpSpPr>
        <p:grpSpPr>
          <a:xfrm>
            <a:off x="4414845" y="4626308"/>
            <a:ext cx="372884" cy="241245"/>
            <a:chOff x="-37953000" y="2379000"/>
            <a:chExt cx="319025" cy="206400"/>
          </a:xfrm>
          <a:solidFill>
            <a:srgbClr val="333333"/>
          </a:solidFill>
        </p:grpSpPr>
        <p:sp>
          <p:nvSpPr>
            <p:cNvPr id="213" name="Google Shape;9414;p60">
              <a:extLst>
                <a:ext uri="{FF2B5EF4-FFF2-40B4-BE49-F238E27FC236}">
                  <a16:creationId xmlns:a16="http://schemas.microsoft.com/office/drawing/2014/main" id="{5E1FAB78-D893-9185-8640-0FB42E67685F}"/>
                </a:ext>
              </a:extLst>
            </p:cNvPr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" name="Google Shape;9415;p60">
              <a:extLst>
                <a:ext uri="{FF2B5EF4-FFF2-40B4-BE49-F238E27FC236}">
                  <a16:creationId xmlns:a16="http://schemas.microsoft.com/office/drawing/2014/main" id="{46727198-143F-4355-137E-CE60DF9665FB}"/>
                </a:ext>
              </a:extLst>
            </p:cNvPr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" name="Google Shape;9416;p60">
              <a:extLst>
                <a:ext uri="{FF2B5EF4-FFF2-40B4-BE49-F238E27FC236}">
                  <a16:creationId xmlns:a16="http://schemas.microsoft.com/office/drawing/2014/main" id="{33760712-5B1D-4944-DDE6-EE41456275C7}"/>
                </a:ext>
              </a:extLst>
            </p:cNvPr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" name="Google Shape;9417;p60">
              <a:extLst>
                <a:ext uri="{FF2B5EF4-FFF2-40B4-BE49-F238E27FC236}">
                  <a16:creationId xmlns:a16="http://schemas.microsoft.com/office/drawing/2014/main" id="{4F862BBC-A5AF-EFD3-2334-FBF5552FAE27}"/>
                </a:ext>
              </a:extLst>
            </p:cNvPr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" name="Google Shape;9418;p60">
              <a:extLst>
                <a:ext uri="{FF2B5EF4-FFF2-40B4-BE49-F238E27FC236}">
                  <a16:creationId xmlns:a16="http://schemas.microsoft.com/office/drawing/2014/main" id="{263B7F72-F0D8-B09D-C80B-393F503DB048}"/>
                </a:ext>
              </a:extLst>
            </p:cNvPr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18" name="Google Shape;9419;p60">
            <a:extLst>
              <a:ext uri="{FF2B5EF4-FFF2-40B4-BE49-F238E27FC236}">
                <a16:creationId xmlns:a16="http://schemas.microsoft.com/office/drawing/2014/main" id="{48891400-E7CA-DE42-1810-C252F90B281C}"/>
              </a:ext>
            </a:extLst>
          </p:cNvPr>
          <p:cNvSpPr/>
          <p:nvPr/>
        </p:nvSpPr>
        <p:spPr>
          <a:xfrm>
            <a:off x="4405649" y="5250483"/>
            <a:ext cx="382996" cy="371949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219" name="Google Shape;9420;p60">
            <a:extLst>
              <a:ext uri="{FF2B5EF4-FFF2-40B4-BE49-F238E27FC236}">
                <a16:creationId xmlns:a16="http://schemas.microsoft.com/office/drawing/2014/main" id="{892C8185-D8BD-D33C-0A76-240635E6B6CE}"/>
              </a:ext>
            </a:extLst>
          </p:cNvPr>
          <p:cNvSpPr/>
          <p:nvPr/>
        </p:nvSpPr>
        <p:spPr>
          <a:xfrm>
            <a:off x="3078236" y="5890654"/>
            <a:ext cx="267019" cy="371044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40854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sz="2800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آیکن ها</a:t>
            </a:r>
            <a:endParaRPr lang="en-US" sz="2800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23901" y="1193485"/>
            <a:ext cx="4766011" cy="469359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500"/>
              </a:spcBef>
            </a:pPr>
            <a:r>
              <a:rPr lang="fa-IR" sz="2000" i="1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هنری و خلاقانه</a:t>
            </a:r>
            <a:endParaRPr lang="en-US" sz="2000" i="1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6457953" y="1193485"/>
            <a:ext cx="5010151" cy="469359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500"/>
              </a:spcBef>
            </a:pPr>
            <a:r>
              <a:rPr lang="fa-IR" sz="2000" i="1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تیم ورک</a:t>
            </a:r>
            <a:endParaRPr lang="en-US" sz="2000" i="1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DE7D2B-9C02-34D4-BEF8-4E43175AACE0}"/>
              </a:ext>
            </a:extLst>
          </p:cNvPr>
          <p:cNvSpPr txBox="1"/>
          <p:nvPr/>
        </p:nvSpPr>
        <p:spPr>
          <a:xfrm>
            <a:off x="-71335" y="6854402"/>
            <a:ext cx="610001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400" dirty="0"/>
              <a:t>www.rashasite.ir</a:t>
            </a:r>
          </a:p>
        </p:txBody>
      </p:sp>
      <p:grpSp>
        <p:nvGrpSpPr>
          <p:cNvPr id="9787" name="Google Shape;9787;p61"/>
          <p:cNvGrpSpPr/>
          <p:nvPr/>
        </p:nvGrpSpPr>
        <p:grpSpPr>
          <a:xfrm>
            <a:off x="6537178" y="1856373"/>
            <a:ext cx="406640" cy="400221"/>
            <a:chOff x="683125" y="1955275"/>
            <a:chExt cx="299325" cy="294600"/>
          </a:xfrm>
          <a:solidFill>
            <a:srgbClr val="333333"/>
          </a:solidFill>
        </p:grpSpPr>
        <p:sp>
          <p:nvSpPr>
            <p:cNvPr id="9788" name="Google Shape;9788;p61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9" name="Google Shape;9789;p61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0" name="Google Shape;9790;p61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1" name="Google Shape;9791;p61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92" name="Google Shape;9792;p61"/>
          <p:cNvGrpSpPr/>
          <p:nvPr/>
        </p:nvGrpSpPr>
        <p:grpSpPr>
          <a:xfrm>
            <a:off x="6538416" y="2505259"/>
            <a:ext cx="404500" cy="402395"/>
            <a:chOff x="685475" y="2318350"/>
            <a:chExt cx="297750" cy="296200"/>
          </a:xfrm>
          <a:solidFill>
            <a:srgbClr val="333333"/>
          </a:solidFill>
        </p:grpSpPr>
        <p:sp>
          <p:nvSpPr>
            <p:cNvPr id="9793" name="Google Shape;9793;p61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4" name="Google Shape;9794;p61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5" name="Google Shape;9795;p61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796" name="Google Shape;9796;p61"/>
          <p:cNvSpPr/>
          <p:nvPr/>
        </p:nvSpPr>
        <p:spPr>
          <a:xfrm>
            <a:off x="6540261" y="3154268"/>
            <a:ext cx="401273" cy="402326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797" name="Google Shape;9797;p61"/>
          <p:cNvGrpSpPr/>
          <p:nvPr/>
        </p:nvGrpSpPr>
        <p:grpSpPr>
          <a:xfrm>
            <a:off x="10322096" y="1856055"/>
            <a:ext cx="356374" cy="400765"/>
            <a:chOff x="2523000" y="1954875"/>
            <a:chExt cx="262325" cy="295000"/>
          </a:xfrm>
          <a:solidFill>
            <a:srgbClr val="333333"/>
          </a:solidFill>
        </p:grpSpPr>
        <p:sp>
          <p:nvSpPr>
            <p:cNvPr id="9798" name="Google Shape;9798;p61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9" name="Google Shape;9799;p61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00" name="Google Shape;9800;p61"/>
          <p:cNvGrpSpPr/>
          <p:nvPr/>
        </p:nvGrpSpPr>
        <p:grpSpPr>
          <a:xfrm>
            <a:off x="10294228" y="2505898"/>
            <a:ext cx="404500" cy="401307"/>
            <a:chOff x="2508825" y="2318350"/>
            <a:chExt cx="297750" cy="295400"/>
          </a:xfrm>
          <a:solidFill>
            <a:srgbClr val="333333"/>
          </a:solidFill>
        </p:grpSpPr>
        <p:sp>
          <p:nvSpPr>
            <p:cNvPr id="9801" name="Google Shape;9801;p61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2" name="Google Shape;9802;p61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03" name="Google Shape;9803;p61"/>
          <p:cNvSpPr/>
          <p:nvPr/>
        </p:nvSpPr>
        <p:spPr>
          <a:xfrm>
            <a:off x="10295380" y="3154267"/>
            <a:ext cx="402361" cy="402327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04" name="Google Shape;9804;p61"/>
          <p:cNvGrpSpPr/>
          <p:nvPr/>
        </p:nvGrpSpPr>
        <p:grpSpPr>
          <a:xfrm>
            <a:off x="8017659" y="3844075"/>
            <a:ext cx="400221" cy="401273"/>
            <a:chOff x="4321150" y="1946600"/>
            <a:chExt cx="294600" cy="295375"/>
          </a:xfrm>
          <a:solidFill>
            <a:srgbClr val="333333"/>
          </a:solidFill>
        </p:grpSpPr>
        <p:sp>
          <p:nvSpPr>
            <p:cNvPr id="9805" name="Google Shape;9805;p61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6" name="Google Shape;9806;p61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7" name="Google Shape;9807;p61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08" name="Google Shape;9808;p61"/>
          <p:cNvSpPr/>
          <p:nvPr/>
        </p:nvSpPr>
        <p:spPr>
          <a:xfrm>
            <a:off x="8013162" y="4509160"/>
            <a:ext cx="407727" cy="37563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809" name="Google Shape;9809;p61"/>
          <p:cNvSpPr/>
          <p:nvPr/>
        </p:nvSpPr>
        <p:spPr>
          <a:xfrm>
            <a:off x="8013792" y="5184503"/>
            <a:ext cx="406640" cy="401273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810" name="Google Shape;9810;p61"/>
          <p:cNvSpPr/>
          <p:nvPr/>
        </p:nvSpPr>
        <p:spPr>
          <a:xfrm>
            <a:off x="11073356" y="3845334"/>
            <a:ext cx="257915" cy="399133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811" name="Google Shape;9811;p61"/>
          <p:cNvSpPr/>
          <p:nvPr/>
        </p:nvSpPr>
        <p:spPr>
          <a:xfrm>
            <a:off x="7269881" y="1855116"/>
            <a:ext cx="404467" cy="402362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12" name="Google Shape;9812;p61"/>
          <p:cNvGrpSpPr/>
          <p:nvPr/>
        </p:nvGrpSpPr>
        <p:grpSpPr>
          <a:xfrm>
            <a:off x="7269290" y="2505899"/>
            <a:ext cx="405554" cy="401308"/>
            <a:chOff x="1049375" y="2318350"/>
            <a:chExt cx="298525" cy="295400"/>
          </a:xfrm>
          <a:solidFill>
            <a:srgbClr val="333333"/>
          </a:solidFill>
        </p:grpSpPr>
        <p:sp>
          <p:nvSpPr>
            <p:cNvPr id="9813" name="Google Shape;9813;p61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4" name="Google Shape;9814;p61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5" name="Google Shape;9815;p61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6" name="Google Shape;9816;p61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17" name="Google Shape;9817;p61"/>
          <p:cNvGrpSpPr/>
          <p:nvPr/>
        </p:nvGrpSpPr>
        <p:grpSpPr>
          <a:xfrm>
            <a:off x="7269919" y="3153009"/>
            <a:ext cx="404467" cy="404467"/>
            <a:chOff x="1049375" y="2680675"/>
            <a:chExt cx="297725" cy="297725"/>
          </a:xfrm>
          <a:solidFill>
            <a:srgbClr val="333333"/>
          </a:solidFill>
        </p:grpSpPr>
        <p:sp>
          <p:nvSpPr>
            <p:cNvPr id="9818" name="Google Shape;9818;p6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9" name="Google Shape;9819;p6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20" name="Google Shape;9820;p61"/>
          <p:cNvGrpSpPr/>
          <p:nvPr/>
        </p:nvGrpSpPr>
        <p:grpSpPr>
          <a:xfrm>
            <a:off x="11014998" y="5846249"/>
            <a:ext cx="395123" cy="395156"/>
            <a:chOff x="2872725" y="1954475"/>
            <a:chExt cx="295375" cy="295400"/>
          </a:xfrm>
          <a:solidFill>
            <a:srgbClr val="333333"/>
          </a:solidFill>
        </p:grpSpPr>
        <p:sp>
          <p:nvSpPr>
            <p:cNvPr id="9821" name="Google Shape;9821;p61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2" name="Google Shape;9822;p61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3" name="Google Shape;9823;p61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24" name="Google Shape;9824;p61"/>
          <p:cNvGrpSpPr/>
          <p:nvPr/>
        </p:nvGrpSpPr>
        <p:grpSpPr>
          <a:xfrm>
            <a:off x="10320057" y="5845010"/>
            <a:ext cx="346665" cy="397263"/>
            <a:chOff x="2890050" y="2318350"/>
            <a:chExt cx="259150" cy="296975"/>
          </a:xfrm>
          <a:solidFill>
            <a:srgbClr val="333333"/>
          </a:solidFill>
        </p:grpSpPr>
        <p:sp>
          <p:nvSpPr>
            <p:cNvPr id="9825" name="Google Shape;9825;p61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6" name="Google Shape;9826;p61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27" name="Google Shape;9827;p61"/>
          <p:cNvSpPr/>
          <p:nvPr/>
        </p:nvSpPr>
        <p:spPr>
          <a:xfrm>
            <a:off x="9583014" y="5845030"/>
            <a:ext cx="256068" cy="397229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28" name="Google Shape;9828;p61"/>
          <p:cNvGrpSpPr/>
          <p:nvPr/>
        </p:nvGrpSpPr>
        <p:grpSpPr>
          <a:xfrm>
            <a:off x="8782604" y="3844713"/>
            <a:ext cx="400187" cy="400187"/>
            <a:chOff x="4685050" y="1945825"/>
            <a:chExt cx="294575" cy="294575"/>
          </a:xfrm>
          <a:solidFill>
            <a:srgbClr val="333333"/>
          </a:solidFill>
        </p:grpSpPr>
        <p:sp>
          <p:nvSpPr>
            <p:cNvPr id="9829" name="Google Shape;9829;p61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0" name="Google Shape;9830;p61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1" name="Google Shape;9831;p61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2" name="Google Shape;9832;p61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3" name="Google Shape;9833;p61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34" name="Google Shape;9834;p61"/>
          <p:cNvSpPr/>
          <p:nvPr/>
        </p:nvSpPr>
        <p:spPr>
          <a:xfrm>
            <a:off x="8781811" y="4494699"/>
            <a:ext cx="401273" cy="400221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835" name="Google Shape;9835;p61"/>
          <p:cNvSpPr/>
          <p:nvPr/>
        </p:nvSpPr>
        <p:spPr>
          <a:xfrm>
            <a:off x="8809695" y="5183246"/>
            <a:ext cx="353115" cy="40341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36" name="Google Shape;9836;p61"/>
          <p:cNvGrpSpPr/>
          <p:nvPr/>
        </p:nvGrpSpPr>
        <p:grpSpPr>
          <a:xfrm>
            <a:off x="10990567" y="4494699"/>
            <a:ext cx="401273" cy="400221"/>
            <a:chOff x="6131900" y="2301825"/>
            <a:chExt cx="295375" cy="294600"/>
          </a:xfrm>
          <a:solidFill>
            <a:srgbClr val="333333"/>
          </a:solidFill>
        </p:grpSpPr>
        <p:sp>
          <p:nvSpPr>
            <p:cNvPr id="9837" name="Google Shape;9837;p61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8" name="Google Shape;9838;p61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9" name="Google Shape;9839;p61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0" name="Google Shape;9840;p61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41" name="Google Shape;9841;p61"/>
          <p:cNvGrpSpPr/>
          <p:nvPr/>
        </p:nvGrpSpPr>
        <p:grpSpPr>
          <a:xfrm>
            <a:off x="8026491" y="1855117"/>
            <a:ext cx="404500" cy="402361"/>
            <a:chOff x="1412450" y="1954475"/>
            <a:chExt cx="297750" cy="296175"/>
          </a:xfrm>
          <a:solidFill>
            <a:srgbClr val="333333"/>
          </a:solidFill>
        </p:grpSpPr>
        <p:sp>
          <p:nvSpPr>
            <p:cNvPr id="9842" name="Google Shape;9842;p61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3" name="Google Shape;9843;p61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44" name="Google Shape;9844;p61"/>
          <p:cNvSpPr/>
          <p:nvPr/>
        </p:nvSpPr>
        <p:spPr>
          <a:xfrm>
            <a:off x="8028290" y="2507795"/>
            <a:ext cx="401307" cy="398081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45" name="Google Shape;9845;p61"/>
          <p:cNvGrpSpPr/>
          <p:nvPr/>
        </p:nvGrpSpPr>
        <p:grpSpPr>
          <a:xfrm>
            <a:off x="8026491" y="3153169"/>
            <a:ext cx="404500" cy="404195"/>
            <a:chOff x="1413250" y="2680675"/>
            <a:chExt cx="297750" cy="297525"/>
          </a:xfrm>
          <a:solidFill>
            <a:srgbClr val="333333"/>
          </a:solidFill>
        </p:grpSpPr>
        <p:sp>
          <p:nvSpPr>
            <p:cNvPr id="9846" name="Google Shape;9846;p61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7" name="Google Shape;9847;p61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8" name="Google Shape;9848;p61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9" name="Google Shape;9849;p61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50" name="Google Shape;9850;p61"/>
          <p:cNvSpPr/>
          <p:nvPr/>
        </p:nvSpPr>
        <p:spPr>
          <a:xfrm>
            <a:off x="11063039" y="1855137"/>
            <a:ext cx="311408" cy="402326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851" name="Google Shape;9851;p61"/>
          <p:cNvSpPr/>
          <p:nvPr/>
        </p:nvSpPr>
        <p:spPr>
          <a:xfrm>
            <a:off x="10999227" y="2506238"/>
            <a:ext cx="421618" cy="400731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852" name="Google Shape;9852;p61"/>
          <p:cNvSpPr/>
          <p:nvPr/>
        </p:nvSpPr>
        <p:spPr>
          <a:xfrm>
            <a:off x="11009136" y="3154267"/>
            <a:ext cx="404500" cy="402327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53" name="Google Shape;9853;p61"/>
          <p:cNvGrpSpPr/>
          <p:nvPr/>
        </p:nvGrpSpPr>
        <p:grpSpPr>
          <a:xfrm>
            <a:off x="9525239" y="3844256"/>
            <a:ext cx="403413" cy="400968"/>
            <a:chOff x="5045775" y="1946400"/>
            <a:chExt cx="296950" cy="295150"/>
          </a:xfrm>
          <a:solidFill>
            <a:srgbClr val="333333"/>
          </a:solidFill>
        </p:grpSpPr>
        <p:sp>
          <p:nvSpPr>
            <p:cNvPr id="9854" name="Google Shape;9854;p6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5" name="Google Shape;9855;p6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56" name="Google Shape;9856;p61"/>
          <p:cNvGrpSpPr/>
          <p:nvPr/>
        </p:nvGrpSpPr>
        <p:grpSpPr>
          <a:xfrm>
            <a:off x="9523371" y="4521122"/>
            <a:ext cx="406640" cy="355288"/>
            <a:chOff x="5046550" y="2327025"/>
            <a:chExt cx="299325" cy="261525"/>
          </a:xfrm>
          <a:solidFill>
            <a:srgbClr val="333333"/>
          </a:solidFill>
        </p:grpSpPr>
        <p:sp>
          <p:nvSpPr>
            <p:cNvPr id="9857" name="Google Shape;9857;p61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8" name="Google Shape;9858;p61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9" name="Google Shape;9859;p61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60" name="Google Shape;9860;p61"/>
          <p:cNvSpPr/>
          <p:nvPr/>
        </p:nvSpPr>
        <p:spPr>
          <a:xfrm>
            <a:off x="9628517" y="5183245"/>
            <a:ext cx="224733" cy="403412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61" name="Google Shape;9861;p61"/>
          <p:cNvGrpSpPr/>
          <p:nvPr/>
        </p:nvGrpSpPr>
        <p:grpSpPr>
          <a:xfrm>
            <a:off x="10988700" y="5184503"/>
            <a:ext cx="404500" cy="401273"/>
            <a:chOff x="6167350" y="2672800"/>
            <a:chExt cx="297750" cy="295375"/>
          </a:xfrm>
          <a:solidFill>
            <a:srgbClr val="333333"/>
          </a:solidFill>
        </p:grpSpPr>
        <p:sp>
          <p:nvSpPr>
            <p:cNvPr id="9862" name="Google Shape;9862;p61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3" name="Google Shape;9863;p61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4" name="Google Shape;9864;p61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5" name="Google Shape;9865;p61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6" name="Google Shape;9866;p61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67" name="Google Shape;9867;p61"/>
          <p:cNvGrpSpPr/>
          <p:nvPr/>
        </p:nvGrpSpPr>
        <p:grpSpPr>
          <a:xfrm>
            <a:off x="8795763" y="1854499"/>
            <a:ext cx="400221" cy="403412"/>
            <a:chOff x="1777925" y="1953700"/>
            <a:chExt cx="294600" cy="296950"/>
          </a:xfrm>
          <a:solidFill>
            <a:srgbClr val="333333"/>
          </a:solidFill>
        </p:grpSpPr>
        <p:sp>
          <p:nvSpPr>
            <p:cNvPr id="9868" name="Google Shape;9868;p61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9" name="Google Shape;9869;p61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0" name="Google Shape;9870;p61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1" name="Google Shape;9871;p61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72" name="Google Shape;9872;p61"/>
          <p:cNvGrpSpPr/>
          <p:nvPr/>
        </p:nvGrpSpPr>
        <p:grpSpPr>
          <a:xfrm>
            <a:off x="8816844" y="2506536"/>
            <a:ext cx="363812" cy="400221"/>
            <a:chOff x="1790525" y="2319150"/>
            <a:chExt cx="267800" cy="294600"/>
          </a:xfrm>
          <a:solidFill>
            <a:srgbClr val="333333"/>
          </a:solidFill>
        </p:grpSpPr>
        <p:sp>
          <p:nvSpPr>
            <p:cNvPr id="9873" name="Google Shape;9873;p61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4" name="Google Shape;9874;p61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75" name="Google Shape;9875;p61"/>
          <p:cNvSpPr/>
          <p:nvPr/>
        </p:nvSpPr>
        <p:spPr>
          <a:xfrm>
            <a:off x="8793833" y="3153628"/>
            <a:ext cx="403448" cy="403414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76" name="Google Shape;9876;p61"/>
          <p:cNvGrpSpPr/>
          <p:nvPr/>
        </p:nvGrpSpPr>
        <p:grpSpPr>
          <a:xfrm>
            <a:off x="6538210" y="3844055"/>
            <a:ext cx="402361" cy="401307"/>
            <a:chOff x="3599700" y="1954475"/>
            <a:chExt cx="296175" cy="295400"/>
          </a:xfrm>
          <a:solidFill>
            <a:srgbClr val="333333"/>
          </a:solidFill>
        </p:grpSpPr>
        <p:sp>
          <p:nvSpPr>
            <p:cNvPr id="9877" name="Google Shape;9877;p6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8" name="Google Shape;9878;p6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9" name="Google Shape;9879;p6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80" name="Google Shape;9880;p61"/>
          <p:cNvGrpSpPr/>
          <p:nvPr/>
        </p:nvGrpSpPr>
        <p:grpSpPr>
          <a:xfrm>
            <a:off x="6539450" y="4494699"/>
            <a:ext cx="400221" cy="400221"/>
            <a:chOff x="3601275" y="2319150"/>
            <a:chExt cx="294600" cy="294600"/>
          </a:xfrm>
          <a:solidFill>
            <a:srgbClr val="333333"/>
          </a:solidFill>
        </p:grpSpPr>
        <p:sp>
          <p:nvSpPr>
            <p:cNvPr id="9881" name="Google Shape;9881;p61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2" name="Google Shape;9882;p61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83" name="Google Shape;9883;p61"/>
          <p:cNvSpPr/>
          <p:nvPr/>
        </p:nvSpPr>
        <p:spPr>
          <a:xfrm>
            <a:off x="6538694" y="5184503"/>
            <a:ext cx="401307" cy="401275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84" name="Google Shape;9884;p61"/>
          <p:cNvGrpSpPr/>
          <p:nvPr/>
        </p:nvGrpSpPr>
        <p:grpSpPr>
          <a:xfrm>
            <a:off x="10311854" y="3843457"/>
            <a:ext cx="377737" cy="402326"/>
            <a:chOff x="5421475" y="1945825"/>
            <a:chExt cx="278050" cy="296150"/>
          </a:xfrm>
          <a:solidFill>
            <a:srgbClr val="333333"/>
          </a:solidFill>
        </p:grpSpPr>
        <p:sp>
          <p:nvSpPr>
            <p:cNvPr id="9885" name="Google Shape;9885;p61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6" name="Google Shape;9886;p61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7" name="Google Shape;9887;p61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8" name="Google Shape;9888;p61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9" name="Google Shape;9889;p61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0" name="Google Shape;9890;p61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1" name="Google Shape;9891;p61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2" name="Google Shape;9892;p61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93" name="Google Shape;9893;p61"/>
          <p:cNvSpPr/>
          <p:nvPr/>
        </p:nvSpPr>
        <p:spPr>
          <a:xfrm>
            <a:off x="10294931" y="4492183"/>
            <a:ext cx="406640" cy="404500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94" name="Google Shape;9894;p61"/>
          <p:cNvGrpSpPr/>
          <p:nvPr/>
        </p:nvGrpSpPr>
        <p:grpSpPr>
          <a:xfrm>
            <a:off x="10296988" y="5268184"/>
            <a:ext cx="403413" cy="258968"/>
            <a:chOff x="5411225" y="2726350"/>
            <a:chExt cx="296950" cy="190625"/>
          </a:xfrm>
          <a:solidFill>
            <a:srgbClr val="333333"/>
          </a:solidFill>
        </p:grpSpPr>
        <p:sp>
          <p:nvSpPr>
            <p:cNvPr id="9895" name="Google Shape;9895;p61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6" name="Google Shape;9896;p61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97" name="Google Shape;9897;p61"/>
          <p:cNvGrpSpPr/>
          <p:nvPr/>
        </p:nvGrpSpPr>
        <p:grpSpPr>
          <a:xfrm>
            <a:off x="6548149" y="5861017"/>
            <a:ext cx="398267" cy="370042"/>
            <a:chOff x="6524150" y="1938725"/>
            <a:chExt cx="297725" cy="276625"/>
          </a:xfrm>
          <a:solidFill>
            <a:srgbClr val="333333"/>
          </a:solidFill>
        </p:grpSpPr>
        <p:sp>
          <p:nvSpPr>
            <p:cNvPr id="9898" name="Google Shape;9898;p61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9" name="Google Shape;9899;p61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0" name="Google Shape;9900;p61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1" name="Google Shape;9901;p61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2" name="Google Shape;9902;p61"/>
          <p:cNvGrpSpPr/>
          <p:nvPr/>
        </p:nvGrpSpPr>
        <p:grpSpPr>
          <a:xfrm>
            <a:off x="9534744" y="1855117"/>
            <a:ext cx="403448" cy="402360"/>
            <a:chOff x="2141000" y="1954475"/>
            <a:chExt cx="296975" cy="296175"/>
          </a:xfrm>
          <a:solidFill>
            <a:srgbClr val="333333"/>
          </a:solidFill>
        </p:grpSpPr>
        <p:sp>
          <p:nvSpPr>
            <p:cNvPr id="9903" name="Google Shape;9903;p61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4" name="Google Shape;9904;p61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5" name="Google Shape;9905;p61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6" name="Google Shape;9906;p61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7" name="Google Shape;9907;p61"/>
          <p:cNvGrpSpPr/>
          <p:nvPr/>
        </p:nvGrpSpPr>
        <p:grpSpPr>
          <a:xfrm>
            <a:off x="9526092" y="2505739"/>
            <a:ext cx="418392" cy="401580"/>
            <a:chOff x="2140225" y="2318650"/>
            <a:chExt cx="307975" cy="295600"/>
          </a:xfrm>
          <a:solidFill>
            <a:srgbClr val="333333"/>
          </a:solidFill>
        </p:grpSpPr>
        <p:sp>
          <p:nvSpPr>
            <p:cNvPr id="9908" name="Google Shape;9908;p61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9" name="Google Shape;9909;p61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10" name="Google Shape;9910;p61"/>
          <p:cNvGrpSpPr/>
          <p:nvPr/>
        </p:nvGrpSpPr>
        <p:grpSpPr>
          <a:xfrm>
            <a:off x="9533506" y="3154267"/>
            <a:ext cx="405588" cy="402327"/>
            <a:chOff x="2139425" y="2682250"/>
            <a:chExt cx="298550" cy="296150"/>
          </a:xfrm>
          <a:solidFill>
            <a:srgbClr val="333333"/>
          </a:solidFill>
        </p:grpSpPr>
        <p:sp>
          <p:nvSpPr>
            <p:cNvPr id="9911" name="Google Shape;9911;p61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2" name="Google Shape;9912;p61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3" name="Google Shape;9913;p61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4" name="Google Shape;9914;p61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15" name="Google Shape;9915;p61"/>
          <p:cNvGrpSpPr/>
          <p:nvPr/>
        </p:nvGrpSpPr>
        <p:grpSpPr>
          <a:xfrm>
            <a:off x="7257688" y="3900693"/>
            <a:ext cx="403448" cy="304990"/>
            <a:chOff x="3962775" y="1990700"/>
            <a:chExt cx="296975" cy="224500"/>
          </a:xfrm>
          <a:solidFill>
            <a:srgbClr val="333333"/>
          </a:solidFill>
        </p:grpSpPr>
        <p:sp>
          <p:nvSpPr>
            <p:cNvPr id="9916" name="Google Shape;9916;p6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7" name="Google Shape;9917;p6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8" name="Google Shape;9918;p6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9" name="Google Shape;9919;p6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20" name="Google Shape;9920;p61"/>
          <p:cNvGrpSpPr/>
          <p:nvPr/>
        </p:nvGrpSpPr>
        <p:grpSpPr>
          <a:xfrm>
            <a:off x="7258317" y="4493442"/>
            <a:ext cx="402361" cy="402361"/>
            <a:chOff x="3963575" y="2317575"/>
            <a:chExt cx="296175" cy="296175"/>
          </a:xfrm>
          <a:solidFill>
            <a:srgbClr val="333333"/>
          </a:solidFill>
        </p:grpSpPr>
        <p:sp>
          <p:nvSpPr>
            <p:cNvPr id="9921" name="Google Shape;9921;p61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2" name="Google Shape;9922;p61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3" name="Google Shape;9923;p61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4" name="Google Shape;9924;p61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5" name="Google Shape;9925;p61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6" name="Google Shape;9926;p61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7" name="Google Shape;9927;p61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8" name="Google Shape;9928;p61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9" name="Google Shape;9929;p61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0" name="Google Shape;9930;p61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1" name="Google Shape;9931;p61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2" name="Google Shape;9932;p61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3" name="Google Shape;9933;p61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4" name="Google Shape;9934;p61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5" name="Google Shape;9935;p61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6" name="Google Shape;9936;p61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37" name="Google Shape;9937;p61"/>
          <p:cNvGrpSpPr/>
          <p:nvPr/>
        </p:nvGrpSpPr>
        <p:grpSpPr>
          <a:xfrm>
            <a:off x="7258317" y="5184503"/>
            <a:ext cx="402361" cy="401273"/>
            <a:chOff x="3962775" y="2683025"/>
            <a:chExt cx="296175" cy="295375"/>
          </a:xfrm>
          <a:solidFill>
            <a:srgbClr val="333333"/>
          </a:solidFill>
        </p:grpSpPr>
        <p:sp>
          <p:nvSpPr>
            <p:cNvPr id="9938" name="Google Shape;9938;p61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9" name="Google Shape;9939;p61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0" name="Google Shape;9940;p61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941" name="Google Shape;9941;p61"/>
          <p:cNvSpPr/>
          <p:nvPr/>
        </p:nvSpPr>
        <p:spPr>
          <a:xfrm>
            <a:off x="8752820" y="5846269"/>
            <a:ext cx="401476" cy="395123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948" name="Google Shape;9948;p61"/>
          <p:cNvGrpSpPr/>
          <p:nvPr/>
        </p:nvGrpSpPr>
        <p:grpSpPr>
          <a:xfrm>
            <a:off x="8060439" y="5845639"/>
            <a:ext cx="347702" cy="396193"/>
            <a:chOff x="5794025" y="2673575"/>
            <a:chExt cx="259925" cy="296175"/>
          </a:xfrm>
          <a:solidFill>
            <a:srgbClr val="333333"/>
          </a:solidFill>
        </p:grpSpPr>
        <p:sp>
          <p:nvSpPr>
            <p:cNvPr id="9949" name="Google Shape;9949;p61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0" name="Google Shape;9950;p61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951" name="Google Shape;9951;p61"/>
          <p:cNvSpPr/>
          <p:nvPr/>
        </p:nvSpPr>
        <p:spPr>
          <a:xfrm>
            <a:off x="7272797" y="5846269"/>
            <a:ext cx="396194" cy="395123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81" name="Google Shape;10381;p63"/>
          <p:cNvGrpSpPr/>
          <p:nvPr/>
        </p:nvGrpSpPr>
        <p:grpSpPr>
          <a:xfrm>
            <a:off x="2641131" y="5846839"/>
            <a:ext cx="397214" cy="394151"/>
            <a:chOff x="-50524250" y="2686150"/>
            <a:chExt cx="301675" cy="299350"/>
          </a:xfrm>
          <a:solidFill>
            <a:srgbClr val="333333"/>
          </a:solidFill>
        </p:grpSpPr>
        <p:sp>
          <p:nvSpPr>
            <p:cNvPr id="10382" name="Google Shape;10382;p63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3" name="Google Shape;10383;p63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4" name="Google Shape;10384;p63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5" name="Google Shape;10385;p63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6" name="Google Shape;10386;p63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7" name="Google Shape;10387;p63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91" name="Google Shape;10391;p63"/>
          <p:cNvGrpSpPr/>
          <p:nvPr/>
        </p:nvGrpSpPr>
        <p:grpSpPr>
          <a:xfrm>
            <a:off x="808127" y="3845863"/>
            <a:ext cx="396194" cy="398235"/>
            <a:chOff x="-48634750" y="2342000"/>
            <a:chExt cx="300900" cy="302450"/>
          </a:xfrm>
          <a:solidFill>
            <a:srgbClr val="333333"/>
          </a:solidFill>
        </p:grpSpPr>
        <p:sp>
          <p:nvSpPr>
            <p:cNvPr id="10392" name="Google Shape;10392;p63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3" name="Google Shape;10393;p63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4" name="Google Shape;10394;p63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5" name="Google Shape;10395;p63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6" name="Google Shape;10396;p63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7" name="Google Shape;10397;p63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8" name="Google Shape;10398;p63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9" name="Google Shape;10399;p63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06" name="Google Shape;10406;p63"/>
          <p:cNvGrpSpPr/>
          <p:nvPr/>
        </p:nvGrpSpPr>
        <p:grpSpPr>
          <a:xfrm>
            <a:off x="2018371" y="5873685"/>
            <a:ext cx="396194" cy="348496"/>
            <a:chOff x="-46772025" y="2350650"/>
            <a:chExt cx="300900" cy="264675"/>
          </a:xfrm>
          <a:solidFill>
            <a:srgbClr val="333333"/>
          </a:solidFill>
        </p:grpSpPr>
        <p:sp>
          <p:nvSpPr>
            <p:cNvPr id="10407" name="Google Shape;10407;p63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8" name="Google Shape;10408;p63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09" name="Google Shape;10409;p63"/>
          <p:cNvGrpSpPr/>
          <p:nvPr/>
        </p:nvGrpSpPr>
        <p:grpSpPr>
          <a:xfrm>
            <a:off x="2049462" y="5187492"/>
            <a:ext cx="396194" cy="396194"/>
            <a:chOff x="-46772025" y="2701925"/>
            <a:chExt cx="300900" cy="300900"/>
          </a:xfrm>
          <a:solidFill>
            <a:srgbClr val="333333"/>
          </a:solidFill>
        </p:grpSpPr>
        <p:sp>
          <p:nvSpPr>
            <p:cNvPr id="10410" name="Google Shape;10410;p63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1" name="Google Shape;10411;p63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443" name="Google Shape;10443;p63"/>
          <p:cNvSpPr/>
          <p:nvPr/>
        </p:nvSpPr>
        <p:spPr>
          <a:xfrm>
            <a:off x="2646908" y="5187491"/>
            <a:ext cx="397246" cy="396193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444" name="Google Shape;10444;p63"/>
          <p:cNvGrpSpPr/>
          <p:nvPr/>
        </p:nvGrpSpPr>
        <p:grpSpPr>
          <a:xfrm>
            <a:off x="4987006" y="5845657"/>
            <a:ext cx="396194" cy="396161"/>
            <a:chOff x="-44914800" y="2342000"/>
            <a:chExt cx="300900" cy="300875"/>
          </a:xfrm>
          <a:solidFill>
            <a:srgbClr val="333333"/>
          </a:solidFill>
        </p:grpSpPr>
        <p:sp>
          <p:nvSpPr>
            <p:cNvPr id="10445" name="Google Shape;10445;p63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6" name="Google Shape;10446;p63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7" name="Google Shape;10447;p63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457" name="Google Shape;10457;p63"/>
          <p:cNvSpPr/>
          <p:nvPr/>
        </p:nvSpPr>
        <p:spPr>
          <a:xfrm>
            <a:off x="3229827" y="2508906"/>
            <a:ext cx="411731" cy="396193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0458" name="Google Shape;10458;p63"/>
          <p:cNvSpPr/>
          <p:nvPr/>
        </p:nvSpPr>
        <p:spPr>
          <a:xfrm>
            <a:off x="5031154" y="3847681"/>
            <a:ext cx="396194" cy="395140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472" name="Google Shape;10472;p63"/>
          <p:cNvGrpSpPr/>
          <p:nvPr/>
        </p:nvGrpSpPr>
        <p:grpSpPr>
          <a:xfrm>
            <a:off x="3199992" y="5867047"/>
            <a:ext cx="403436" cy="359787"/>
            <a:chOff x="-46034000" y="2334500"/>
            <a:chExt cx="306400" cy="273250"/>
          </a:xfrm>
          <a:solidFill>
            <a:srgbClr val="333333"/>
          </a:solidFill>
        </p:grpSpPr>
        <p:sp>
          <p:nvSpPr>
            <p:cNvPr id="10473" name="Google Shape;10473;p63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4" name="Google Shape;10474;p63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5" name="Google Shape;10475;p63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76" name="Google Shape;10476;p63"/>
          <p:cNvGrpSpPr/>
          <p:nvPr/>
        </p:nvGrpSpPr>
        <p:grpSpPr>
          <a:xfrm>
            <a:off x="3292493" y="5189251"/>
            <a:ext cx="301820" cy="393199"/>
            <a:chOff x="-45998575" y="2702625"/>
            <a:chExt cx="229225" cy="298625"/>
          </a:xfrm>
          <a:solidFill>
            <a:srgbClr val="333333"/>
          </a:solidFill>
        </p:grpSpPr>
        <p:sp>
          <p:nvSpPr>
            <p:cNvPr id="10477" name="Google Shape;10477;p63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8" name="Google Shape;10478;p63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9" name="Google Shape;10479;p63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0" name="Google Shape;10480;p63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1" name="Google Shape;10481;p63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2" name="Google Shape;10482;p63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3" name="Google Shape;10483;p63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484" name="Google Shape;10484;p63"/>
          <p:cNvSpPr/>
          <p:nvPr/>
        </p:nvSpPr>
        <p:spPr>
          <a:xfrm>
            <a:off x="5050963" y="5188110"/>
            <a:ext cx="347444" cy="39514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0485" name="Google Shape;10485;p63"/>
          <p:cNvSpPr/>
          <p:nvPr/>
        </p:nvSpPr>
        <p:spPr>
          <a:xfrm>
            <a:off x="4429331" y="3172506"/>
            <a:ext cx="397214" cy="371309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489" name="Google Shape;10489;p63"/>
          <p:cNvGrpSpPr/>
          <p:nvPr/>
        </p:nvGrpSpPr>
        <p:grpSpPr>
          <a:xfrm>
            <a:off x="2034940" y="1857524"/>
            <a:ext cx="347444" cy="398268"/>
            <a:chOff x="-49398750" y="2684600"/>
            <a:chExt cx="263875" cy="302475"/>
          </a:xfrm>
          <a:solidFill>
            <a:srgbClr val="333333"/>
          </a:solidFill>
        </p:grpSpPr>
        <p:sp>
          <p:nvSpPr>
            <p:cNvPr id="10490" name="Google Shape;10490;p63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1" name="Google Shape;10491;p63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2" name="Google Shape;10492;p63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99" name="Google Shape;10499;p63"/>
          <p:cNvGrpSpPr/>
          <p:nvPr/>
        </p:nvGrpSpPr>
        <p:grpSpPr>
          <a:xfrm>
            <a:off x="837394" y="5846412"/>
            <a:ext cx="398234" cy="394877"/>
            <a:chOff x="-47529700" y="2342000"/>
            <a:chExt cx="302450" cy="299900"/>
          </a:xfrm>
          <a:solidFill>
            <a:srgbClr val="333333"/>
          </a:solidFill>
        </p:grpSpPr>
        <p:sp>
          <p:nvSpPr>
            <p:cNvPr id="10500" name="Google Shape;10500;p63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1" name="Google Shape;10501;p63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02" name="Google Shape;10502;p63"/>
          <p:cNvGrpSpPr/>
          <p:nvPr/>
        </p:nvGrpSpPr>
        <p:grpSpPr>
          <a:xfrm>
            <a:off x="870356" y="5243605"/>
            <a:ext cx="395140" cy="300766"/>
            <a:chOff x="-47527350" y="2747625"/>
            <a:chExt cx="300100" cy="228425"/>
          </a:xfrm>
          <a:solidFill>
            <a:srgbClr val="333333"/>
          </a:solidFill>
        </p:grpSpPr>
        <p:sp>
          <p:nvSpPr>
            <p:cNvPr id="10503" name="Google Shape;10503;p63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4" name="Google Shape;10504;p63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5" name="Google Shape;10505;p63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6" name="Google Shape;10506;p63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7" name="Google Shape;10507;p63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8" name="Google Shape;10508;p63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10" name="Google Shape;10510;p63"/>
          <p:cNvGrpSpPr/>
          <p:nvPr/>
        </p:nvGrpSpPr>
        <p:grpSpPr>
          <a:xfrm>
            <a:off x="3803130" y="5874307"/>
            <a:ext cx="395173" cy="347442"/>
            <a:chOff x="-45664625" y="2352225"/>
            <a:chExt cx="300125" cy="263875"/>
          </a:xfrm>
          <a:solidFill>
            <a:srgbClr val="333333"/>
          </a:solidFill>
        </p:grpSpPr>
        <p:sp>
          <p:nvSpPr>
            <p:cNvPr id="10511" name="Google Shape;10511;p63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2" name="Google Shape;10512;p63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3" name="Google Shape;10513;p63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4" name="Google Shape;10514;p63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5" name="Google Shape;10515;p63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6" name="Google Shape;10516;p63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7" name="Google Shape;10517;p63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18" name="Google Shape;10518;p63"/>
          <p:cNvGrpSpPr/>
          <p:nvPr/>
        </p:nvGrpSpPr>
        <p:grpSpPr>
          <a:xfrm>
            <a:off x="3833128" y="5188516"/>
            <a:ext cx="396984" cy="394450"/>
            <a:chOff x="-45665400" y="2703250"/>
            <a:chExt cx="301500" cy="299575"/>
          </a:xfrm>
          <a:solidFill>
            <a:srgbClr val="333333"/>
          </a:solidFill>
        </p:grpSpPr>
        <p:sp>
          <p:nvSpPr>
            <p:cNvPr id="10519" name="Google Shape;10519;p63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0" name="Google Shape;10520;p63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1" name="Google Shape;10521;p63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2" name="Google Shape;10522;p63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41" name="Google Shape;10541;p63"/>
          <p:cNvGrpSpPr/>
          <p:nvPr/>
        </p:nvGrpSpPr>
        <p:grpSpPr>
          <a:xfrm>
            <a:off x="1425861" y="5845657"/>
            <a:ext cx="396194" cy="396161"/>
            <a:chOff x="-47159525" y="2342000"/>
            <a:chExt cx="300900" cy="300875"/>
          </a:xfrm>
          <a:solidFill>
            <a:srgbClr val="333333"/>
          </a:solidFill>
        </p:grpSpPr>
        <p:sp>
          <p:nvSpPr>
            <p:cNvPr id="10542" name="Google Shape;10542;p63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3" name="Google Shape;10543;p63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4" name="Google Shape;10544;p63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5" name="Google Shape;10545;p63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6" name="Google Shape;10546;p63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47" name="Google Shape;10547;p63"/>
          <p:cNvGrpSpPr/>
          <p:nvPr/>
        </p:nvGrpSpPr>
        <p:grpSpPr>
          <a:xfrm>
            <a:off x="1457587" y="5187492"/>
            <a:ext cx="395140" cy="396194"/>
            <a:chOff x="-47157950" y="2712175"/>
            <a:chExt cx="300100" cy="300900"/>
          </a:xfrm>
          <a:solidFill>
            <a:srgbClr val="333333"/>
          </a:solidFill>
        </p:grpSpPr>
        <p:sp>
          <p:nvSpPr>
            <p:cNvPr id="10548" name="Google Shape;10548;p63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9" name="Google Shape;10549;p63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0" name="Google Shape;10550;p63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1" name="Google Shape;10551;p63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2" name="Google Shape;10552;p63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3" name="Google Shape;10553;p63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4" name="Google Shape;10554;p63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56" name="Google Shape;10556;p63"/>
          <p:cNvGrpSpPr/>
          <p:nvPr/>
        </p:nvGrpSpPr>
        <p:grpSpPr>
          <a:xfrm>
            <a:off x="4418132" y="5846260"/>
            <a:ext cx="348463" cy="395140"/>
            <a:chOff x="-45278675" y="2333325"/>
            <a:chExt cx="264650" cy="300100"/>
          </a:xfrm>
          <a:solidFill>
            <a:srgbClr val="333333"/>
          </a:solidFill>
        </p:grpSpPr>
        <p:sp>
          <p:nvSpPr>
            <p:cNvPr id="10557" name="Google Shape;10557;p63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8" name="Google Shape;10558;p63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9" name="Google Shape;10559;p63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0" name="Google Shape;10560;p63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61" name="Google Shape;10561;p63"/>
          <p:cNvGrpSpPr/>
          <p:nvPr/>
        </p:nvGrpSpPr>
        <p:grpSpPr>
          <a:xfrm>
            <a:off x="4462990" y="5188092"/>
            <a:ext cx="325684" cy="395172"/>
            <a:chOff x="-45270025" y="2701925"/>
            <a:chExt cx="247350" cy="300125"/>
          </a:xfrm>
          <a:solidFill>
            <a:srgbClr val="333333"/>
          </a:solidFill>
        </p:grpSpPr>
        <p:sp>
          <p:nvSpPr>
            <p:cNvPr id="10562" name="Google Shape;10562;p63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3" name="Google Shape;10563;p63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4" name="Google Shape;10564;p63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5" name="Google Shape;10565;p63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566" name="Google Shape;10566;p63"/>
          <p:cNvSpPr/>
          <p:nvPr/>
        </p:nvSpPr>
        <p:spPr>
          <a:xfrm>
            <a:off x="5024118" y="1859361"/>
            <a:ext cx="395140" cy="395140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578" name="Google Shape;10578;p63"/>
          <p:cNvGrpSpPr/>
          <p:nvPr/>
        </p:nvGrpSpPr>
        <p:grpSpPr>
          <a:xfrm>
            <a:off x="845566" y="1871300"/>
            <a:ext cx="377633" cy="374837"/>
            <a:chOff x="-13966675" y="1639700"/>
            <a:chExt cx="354450" cy="351825"/>
          </a:xfrm>
          <a:solidFill>
            <a:srgbClr val="333333"/>
          </a:solidFill>
        </p:grpSpPr>
        <p:sp>
          <p:nvSpPr>
            <p:cNvPr id="10579" name="Google Shape;10579;p63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0" name="Google Shape;10580;p63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1" name="Google Shape;10581;p63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2" name="Google Shape;10582;p63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3" name="Google Shape;10583;p63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584" name="Google Shape;10584;p63"/>
          <p:cNvSpPr/>
          <p:nvPr/>
        </p:nvSpPr>
        <p:spPr>
          <a:xfrm>
            <a:off x="846581" y="2520306"/>
            <a:ext cx="375955" cy="376807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0585" name="Google Shape;10585;p63"/>
          <p:cNvSpPr/>
          <p:nvPr/>
        </p:nvSpPr>
        <p:spPr>
          <a:xfrm>
            <a:off x="927209" y="3170762"/>
            <a:ext cx="242538" cy="374275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586" name="Google Shape;10586;p63"/>
          <p:cNvGrpSpPr/>
          <p:nvPr/>
        </p:nvGrpSpPr>
        <p:grpSpPr>
          <a:xfrm>
            <a:off x="3240884" y="1870893"/>
            <a:ext cx="375103" cy="375529"/>
            <a:chOff x="-12199250" y="1662675"/>
            <a:chExt cx="352075" cy="352475"/>
          </a:xfrm>
          <a:solidFill>
            <a:srgbClr val="333333"/>
          </a:solidFill>
        </p:grpSpPr>
        <p:sp>
          <p:nvSpPr>
            <p:cNvPr id="10587" name="Google Shape;10587;p63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8" name="Google Shape;10588;p63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9" name="Google Shape;10589;p63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93" name="Google Shape;10593;p63"/>
          <p:cNvGrpSpPr/>
          <p:nvPr/>
        </p:nvGrpSpPr>
        <p:grpSpPr>
          <a:xfrm>
            <a:off x="3240884" y="3169274"/>
            <a:ext cx="375103" cy="376807"/>
            <a:chOff x="-12199250" y="2530225"/>
            <a:chExt cx="352075" cy="353675"/>
          </a:xfrm>
          <a:solidFill>
            <a:srgbClr val="333333"/>
          </a:solidFill>
        </p:grpSpPr>
        <p:sp>
          <p:nvSpPr>
            <p:cNvPr id="10594" name="Google Shape;10594;p63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5" name="Google Shape;10595;p63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6" name="Google Shape;10596;p63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7" name="Google Shape;10597;p63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99" name="Google Shape;10599;p63"/>
          <p:cNvGrpSpPr/>
          <p:nvPr/>
        </p:nvGrpSpPr>
        <p:grpSpPr>
          <a:xfrm>
            <a:off x="845566" y="4509939"/>
            <a:ext cx="377633" cy="374304"/>
            <a:chOff x="-10462550" y="2057650"/>
            <a:chExt cx="354450" cy="351325"/>
          </a:xfrm>
          <a:solidFill>
            <a:srgbClr val="333333"/>
          </a:solidFill>
        </p:grpSpPr>
        <p:sp>
          <p:nvSpPr>
            <p:cNvPr id="10600" name="Google Shape;10600;p63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1" name="Google Shape;10601;p63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602" name="Google Shape;10602;p63"/>
          <p:cNvSpPr/>
          <p:nvPr/>
        </p:nvSpPr>
        <p:spPr>
          <a:xfrm>
            <a:off x="4473348" y="3858463"/>
            <a:ext cx="345750" cy="376807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603" name="Google Shape;10603;p63"/>
          <p:cNvGrpSpPr/>
          <p:nvPr/>
        </p:nvGrpSpPr>
        <p:grpSpPr>
          <a:xfrm>
            <a:off x="3217545" y="3859138"/>
            <a:ext cx="413721" cy="375659"/>
            <a:chOff x="-8692750" y="1622100"/>
            <a:chExt cx="388325" cy="352600"/>
          </a:xfrm>
          <a:solidFill>
            <a:srgbClr val="333333"/>
          </a:solidFill>
        </p:grpSpPr>
        <p:sp>
          <p:nvSpPr>
            <p:cNvPr id="10604" name="Google Shape;10604;p63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5" name="Google Shape;10605;p63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06" name="Google Shape;10606;p63"/>
          <p:cNvGrpSpPr/>
          <p:nvPr/>
        </p:nvGrpSpPr>
        <p:grpSpPr>
          <a:xfrm>
            <a:off x="1423520" y="1870143"/>
            <a:ext cx="376780" cy="376805"/>
            <a:chOff x="-13529550" y="1639425"/>
            <a:chExt cx="353650" cy="353675"/>
          </a:xfrm>
          <a:solidFill>
            <a:srgbClr val="333333"/>
          </a:solidFill>
        </p:grpSpPr>
        <p:sp>
          <p:nvSpPr>
            <p:cNvPr id="10607" name="Google Shape;10607;p63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8" name="Google Shape;10608;p63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9" name="Google Shape;10609;p63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0" name="Google Shape;10610;p63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1" name="Google Shape;10611;p63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2" name="Google Shape;10612;p63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3" name="Google Shape;10613;p63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4" name="Google Shape;10614;p63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15" name="Google Shape;10615;p63"/>
          <p:cNvGrpSpPr/>
          <p:nvPr/>
        </p:nvGrpSpPr>
        <p:grpSpPr>
          <a:xfrm>
            <a:off x="1421990" y="2521294"/>
            <a:ext cx="379311" cy="375128"/>
            <a:chOff x="-13531925" y="2075775"/>
            <a:chExt cx="356025" cy="352100"/>
          </a:xfrm>
          <a:solidFill>
            <a:srgbClr val="333333"/>
          </a:solidFill>
        </p:grpSpPr>
        <p:sp>
          <p:nvSpPr>
            <p:cNvPr id="10616" name="Google Shape;10616;p63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7" name="Google Shape;10617;p63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18" name="Google Shape;10618;p63"/>
          <p:cNvGrpSpPr/>
          <p:nvPr/>
        </p:nvGrpSpPr>
        <p:grpSpPr>
          <a:xfrm>
            <a:off x="1424018" y="3169774"/>
            <a:ext cx="375955" cy="375955"/>
            <a:chOff x="-13528775" y="2507400"/>
            <a:chExt cx="352875" cy="352875"/>
          </a:xfrm>
          <a:solidFill>
            <a:srgbClr val="333333"/>
          </a:solidFill>
        </p:grpSpPr>
        <p:sp>
          <p:nvSpPr>
            <p:cNvPr id="10619" name="Google Shape;10619;p63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0" name="Google Shape;10620;p63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1" name="Google Shape;10621;p63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622" name="Google Shape;10622;p63"/>
          <p:cNvSpPr/>
          <p:nvPr/>
        </p:nvSpPr>
        <p:spPr>
          <a:xfrm>
            <a:off x="3849034" y="1910613"/>
            <a:ext cx="376805" cy="307980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0623" name="Google Shape;10623;p63"/>
          <p:cNvSpPr/>
          <p:nvPr/>
        </p:nvSpPr>
        <p:spPr>
          <a:xfrm>
            <a:off x="3848534" y="2520917"/>
            <a:ext cx="377633" cy="375767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624" name="Google Shape;10624;p63"/>
          <p:cNvGrpSpPr/>
          <p:nvPr/>
        </p:nvGrpSpPr>
        <p:grpSpPr>
          <a:xfrm>
            <a:off x="3871360" y="3169275"/>
            <a:ext cx="339863" cy="376806"/>
            <a:chOff x="-11747150" y="2530225"/>
            <a:chExt cx="319000" cy="353675"/>
          </a:xfrm>
          <a:solidFill>
            <a:srgbClr val="333333"/>
          </a:solidFill>
        </p:grpSpPr>
        <p:sp>
          <p:nvSpPr>
            <p:cNvPr id="10625" name="Google Shape;10625;p63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6" name="Google Shape;10626;p63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27" name="Google Shape;10627;p63"/>
          <p:cNvGrpSpPr/>
          <p:nvPr/>
        </p:nvGrpSpPr>
        <p:grpSpPr>
          <a:xfrm>
            <a:off x="1424018" y="3858963"/>
            <a:ext cx="375955" cy="375955"/>
            <a:chOff x="-10027775" y="1622900"/>
            <a:chExt cx="352875" cy="352875"/>
          </a:xfrm>
          <a:solidFill>
            <a:srgbClr val="333333"/>
          </a:solidFill>
        </p:grpSpPr>
        <p:sp>
          <p:nvSpPr>
            <p:cNvPr id="10628" name="Google Shape;10628;p63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9" name="Google Shape;10629;p63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0" name="Google Shape;10630;p63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1" name="Google Shape;10631;p63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2" name="Google Shape;10632;p63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3" name="Google Shape;10633;p63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634" name="Google Shape;10634;p63"/>
          <p:cNvSpPr/>
          <p:nvPr/>
        </p:nvSpPr>
        <p:spPr>
          <a:xfrm>
            <a:off x="1433146" y="4508360"/>
            <a:ext cx="360851" cy="376991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640" name="Google Shape;10640;p63"/>
          <p:cNvGrpSpPr/>
          <p:nvPr/>
        </p:nvGrpSpPr>
        <p:grpSpPr>
          <a:xfrm>
            <a:off x="3232757" y="4507480"/>
            <a:ext cx="388553" cy="378485"/>
            <a:chOff x="-8684100" y="2032450"/>
            <a:chExt cx="364700" cy="355250"/>
          </a:xfrm>
          <a:solidFill>
            <a:srgbClr val="333333"/>
          </a:solidFill>
        </p:grpSpPr>
        <p:sp>
          <p:nvSpPr>
            <p:cNvPr id="10641" name="Google Shape;10641;p63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2" name="Google Shape;10642;p63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3" name="Google Shape;10643;p63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45" name="Google Shape;10645;p63"/>
          <p:cNvGrpSpPr/>
          <p:nvPr/>
        </p:nvGrpSpPr>
        <p:grpSpPr>
          <a:xfrm>
            <a:off x="2020567" y="2520211"/>
            <a:ext cx="379311" cy="376968"/>
            <a:chOff x="-13095575" y="2073400"/>
            <a:chExt cx="356025" cy="353825"/>
          </a:xfrm>
          <a:solidFill>
            <a:srgbClr val="333333"/>
          </a:solidFill>
        </p:grpSpPr>
        <p:sp>
          <p:nvSpPr>
            <p:cNvPr id="10646" name="Google Shape;10646;p63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7" name="Google Shape;10647;p63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8" name="Google Shape;10648;p63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9" name="Google Shape;10649;p63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0" name="Google Shape;10650;p63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1" name="Google Shape;10651;p63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2" name="Google Shape;10652;p63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3" name="Google Shape;10653;p63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654" name="Google Shape;10654;p63"/>
          <p:cNvSpPr/>
          <p:nvPr/>
        </p:nvSpPr>
        <p:spPr>
          <a:xfrm>
            <a:off x="2022082" y="3169775"/>
            <a:ext cx="376805" cy="375954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655" name="Google Shape;10655;p63"/>
          <p:cNvGrpSpPr/>
          <p:nvPr/>
        </p:nvGrpSpPr>
        <p:grpSpPr>
          <a:xfrm>
            <a:off x="4453566" y="1869597"/>
            <a:ext cx="378483" cy="377736"/>
            <a:chOff x="-11332875" y="1660700"/>
            <a:chExt cx="355250" cy="354550"/>
          </a:xfrm>
          <a:solidFill>
            <a:srgbClr val="333333"/>
          </a:solidFill>
        </p:grpSpPr>
        <p:sp>
          <p:nvSpPr>
            <p:cNvPr id="10656" name="Google Shape;10656;p63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7" name="Google Shape;10657;p63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8" name="Google Shape;10658;p63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9" name="Google Shape;10659;p63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660" name="Google Shape;10660;p63"/>
          <p:cNvSpPr/>
          <p:nvPr/>
        </p:nvSpPr>
        <p:spPr>
          <a:xfrm>
            <a:off x="4452052" y="2521792"/>
            <a:ext cx="380988" cy="374277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662" name="Google Shape;10662;p63"/>
          <p:cNvGrpSpPr/>
          <p:nvPr/>
        </p:nvGrpSpPr>
        <p:grpSpPr>
          <a:xfrm>
            <a:off x="2049976" y="3856992"/>
            <a:ext cx="330649" cy="379310"/>
            <a:chOff x="-9570950" y="1622100"/>
            <a:chExt cx="310350" cy="356025"/>
          </a:xfrm>
          <a:solidFill>
            <a:srgbClr val="333333"/>
          </a:solidFill>
        </p:grpSpPr>
        <p:sp>
          <p:nvSpPr>
            <p:cNvPr id="10663" name="Google Shape;10663;p63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4" name="Google Shape;10664;p63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65" name="Google Shape;10665;p63"/>
          <p:cNvGrpSpPr/>
          <p:nvPr/>
        </p:nvGrpSpPr>
        <p:grpSpPr>
          <a:xfrm>
            <a:off x="2021582" y="4508469"/>
            <a:ext cx="377633" cy="376807"/>
            <a:chOff x="-9594575" y="2056875"/>
            <a:chExt cx="354450" cy="353675"/>
          </a:xfrm>
          <a:solidFill>
            <a:srgbClr val="333333"/>
          </a:solidFill>
        </p:grpSpPr>
        <p:sp>
          <p:nvSpPr>
            <p:cNvPr id="10666" name="Google Shape;10666;p63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7" name="Google Shape;10667;p63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8" name="Google Shape;10668;p63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669" name="Google Shape;10669;p63"/>
          <p:cNvSpPr/>
          <p:nvPr/>
        </p:nvSpPr>
        <p:spPr>
          <a:xfrm>
            <a:off x="3848518" y="4547954"/>
            <a:ext cx="377658" cy="30966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670" name="Google Shape;10670;p63"/>
          <p:cNvGrpSpPr/>
          <p:nvPr/>
        </p:nvGrpSpPr>
        <p:grpSpPr>
          <a:xfrm>
            <a:off x="2629158" y="1870644"/>
            <a:ext cx="377633" cy="375954"/>
            <a:chOff x="-12661600" y="1640225"/>
            <a:chExt cx="354450" cy="352875"/>
          </a:xfrm>
          <a:solidFill>
            <a:srgbClr val="333333"/>
          </a:solidFill>
        </p:grpSpPr>
        <p:sp>
          <p:nvSpPr>
            <p:cNvPr id="10671" name="Google Shape;10671;p63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2" name="Google Shape;10672;p63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3" name="Google Shape;10673;p63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74" name="Google Shape;10674;p63"/>
          <p:cNvGrpSpPr/>
          <p:nvPr/>
        </p:nvGrpSpPr>
        <p:grpSpPr>
          <a:xfrm>
            <a:off x="2629659" y="2547683"/>
            <a:ext cx="376805" cy="330247"/>
            <a:chOff x="-12660025" y="2096250"/>
            <a:chExt cx="353675" cy="309975"/>
          </a:xfrm>
          <a:solidFill>
            <a:srgbClr val="333333"/>
          </a:solidFill>
        </p:grpSpPr>
        <p:sp>
          <p:nvSpPr>
            <p:cNvPr id="10675" name="Google Shape;10675;p63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6" name="Google Shape;10676;p63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7" name="Google Shape;10677;p63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8" name="Google Shape;10678;p63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9" name="Google Shape;10679;p63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0" name="Google Shape;10680;p63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81" name="Google Shape;10681;p63"/>
          <p:cNvGrpSpPr/>
          <p:nvPr/>
        </p:nvGrpSpPr>
        <p:grpSpPr>
          <a:xfrm>
            <a:off x="2627629" y="3169039"/>
            <a:ext cx="380164" cy="377206"/>
            <a:chOff x="-12663175" y="2506800"/>
            <a:chExt cx="356825" cy="354050"/>
          </a:xfrm>
          <a:solidFill>
            <a:srgbClr val="333333"/>
          </a:solidFill>
        </p:grpSpPr>
        <p:sp>
          <p:nvSpPr>
            <p:cNvPr id="10682" name="Google Shape;10682;p63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3" name="Google Shape;10683;p63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4" name="Google Shape;10684;p63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5" name="Google Shape;10685;p63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689" name="Google Shape;10689;p63"/>
          <p:cNvSpPr/>
          <p:nvPr/>
        </p:nvSpPr>
        <p:spPr>
          <a:xfrm>
            <a:off x="5100039" y="2520211"/>
            <a:ext cx="289523" cy="376967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690" name="Google Shape;10690;p63"/>
          <p:cNvGrpSpPr/>
          <p:nvPr/>
        </p:nvGrpSpPr>
        <p:grpSpPr>
          <a:xfrm>
            <a:off x="5047293" y="3183588"/>
            <a:ext cx="376805" cy="352462"/>
            <a:chOff x="-10898100" y="2542050"/>
            <a:chExt cx="353675" cy="330825"/>
          </a:xfrm>
          <a:solidFill>
            <a:srgbClr val="333333"/>
          </a:solidFill>
        </p:grpSpPr>
        <p:sp>
          <p:nvSpPr>
            <p:cNvPr id="10691" name="Google Shape;10691;p63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2" name="Google Shape;10692;p63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3" name="Google Shape;10693;p63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4" name="Google Shape;10694;p63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5" name="Google Shape;10695;p63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6" name="Google Shape;10696;p63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97" name="Google Shape;10697;p63"/>
          <p:cNvGrpSpPr/>
          <p:nvPr/>
        </p:nvGrpSpPr>
        <p:grpSpPr>
          <a:xfrm>
            <a:off x="2630672" y="3859857"/>
            <a:ext cx="375127" cy="374433"/>
            <a:chOff x="-9157450" y="1622750"/>
            <a:chExt cx="352100" cy="351450"/>
          </a:xfrm>
          <a:solidFill>
            <a:srgbClr val="333333"/>
          </a:solidFill>
        </p:grpSpPr>
        <p:sp>
          <p:nvSpPr>
            <p:cNvPr id="10698" name="Google Shape;10698;p63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9" name="Google Shape;10699;p63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00" name="Google Shape;10700;p63"/>
          <p:cNvGrpSpPr/>
          <p:nvPr/>
        </p:nvGrpSpPr>
        <p:grpSpPr>
          <a:xfrm>
            <a:off x="2681394" y="4510442"/>
            <a:ext cx="291201" cy="373450"/>
            <a:chOff x="-9119650" y="2056875"/>
            <a:chExt cx="273325" cy="350525"/>
          </a:xfrm>
          <a:solidFill>
            <a:srgbClr val="333333"/>
          </a:solidFill>
        </p:grpSpPr>
        <p:sp>
          <p:nvSpPr>
            <p:cNvPr id="10701" name="Google Shape;10701;p63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2" name="Google Shape;10702;p63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703" name="Google Shape;10703;p63"/>
          <p:cNvSpPr/>
          <p:nvPr/>
        </p:nvSpPr>
        <p:spPr>
          <a:xfrm>
            <a:off x="5048306" y="4508484"/>
            <a:ext cx="375127" cy="376777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0704" name="Google Shape;10704;p63"/>
          <p:cNvSpPr/>
          <p:nvPr/>
        </p:nvSpPr>
        <p:spPr>
          <a:xfrm>
            <a:off x="3875932" y="3858479"/>
            <a:ext cx="332299" cy="376779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705" name="Google Shape;10705;p63"/>
          <p:cNvGrpSpPr/>
          <p:nvPr/>
        </p:nvGrpSpPr>
        <p:grpSpPr>
          <a:xfrm>
            <a:off x="4453568" y="4508475"/>
            <a:ext cx="378477" cy="376794"/>
            <a:chOff x="6001575" y="3119050"/>
            <a:chExt cx="315025" cy="313625"/>
          </a:xfrm>
          <a:solidFill>
            <a:srgbClr val="333333"/>
          </a:solidFill>
        </p:grpSpPr>
        <p:sp>
          <p:nvSpPr>
            <p:cNvPr id="10706" name="Google Shape;10706;p63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7" name="Google Shape;10707;p63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97872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sz="2800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آیکن ها</a:t>
            </a:r>
            <a:endParaRPr lang="en-US" sz="2800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23901" y="1193485"/>
            <a:ext cx="10744199" cy="469359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500"/>
              </a:spcBef>
            </a:pPr>
            <a:r>
              <a:rPr lang="fa-IR" sz="2000" i="1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پزشکی</a:t>
            </a:r>
            <a:endParaRPr lang="en-US" sz="2000" i="1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4" name="Freeform 407"/>
          <p:cNvSpPr>
            <a:spLocks noEditPoints="1"/>
          </p:cNvSpPr>
          <p:nvPr/>
        </p:nvSpPr>
        <p:spPr bwMode="auto">
          <a:xfrm>
            <a:off x="832403" y="1887920"/>
            <a:ext cx="175543" cy="392387"/>
          </a:xfrm>
          <a:custGeom>
            <a:avLst/>
            <a:gdLst>
              <a:gd name="T0" fmla="*/ 87 w 687"/>
              <a:gd name="T1" fmla="*/ 261 h 1536"/>
              <a:gd name="T2" fmla="*/ 87 w 687"/>
              <a:gd name="T3" fmla="*/ 851 h 1536"/>
              <a:gd name="T4" fmla="*/ 214 w 687"/>
              <a:gd name="T5" fmla="*/ 1072 h 1536"/>
              <a:gd name="T6" fmla="*/ 214 w 687"/>
              <a:gd name="T7" fmla="*/ 1273 h 1536"/>
              <a:gd name="T8" fmla="*/ 259 w 687"/>
              <a:gd name="T9" fmla="*/ 1318 h 1536"/>
              <a:gd name="T10" fmla="*/ 298 w 687"/>
              <a:gd name="T11" fmla="*/ 1296 h 1536"/>
              <a:gd name="T12" fmla="*/ 298 w 687"/>
              <a:gd name="T13" fmla="*/ 1446 h 1536"/>
              <a:gd name="T14" fmla="*/ 273 w 687"/>
              <a:gd name="T15" fmla="*/ 1446 h 1536"/>
              <a:gd name="T16" fmla="*/ 228 w 687"/>
              <a:gd name="T17" fmla="*/ 1491 h 1536"/>
              <a:gd name="T18" fmla="*/ 273 w 687"/>
              <a:gd name="T19" fmla="*/ 1536 h 1536"/>
              <a:gd name="T20" fmla="*/ 414 w 687"/>
              <a:gd name="T21" fmla="*/ 1536 h 1536"/>
              <a:gd name="T22" fmla="*/ 459 w 687"/>
              <a:gd name="T23" fmla="*/ 1491 h 1536"/>
              <a:gd name="T24" fmla="*/ 414 w 687"/>
              <a:gd name="T25" fmla="*/ 1446 h 1536"/>
              <a:gd name="T26" fmla="*/ 388 w 687"/>
              <a:gd name="T27" fmla="*/ 1446 h 1536"/>
              <a:gd name="T28" fmla="*/ 388 w 687"/>
              <a:gd name="T29" fmla="*/ 1296 h 1536"/>
              <a:gd name="T30" fmla="*/ 427 w 687"/>
              <a:gd name="T31" fmla="*/ 1318 h 1536"/>
              <a:gd name="T32" fmla="*/ 472 w 687"/>
              <a:gd name="T33" fmla="*/ 1273 h 1536"/>
              <a:gd name="T34" fmla="*/ 472 w 687"/>
              <a:gd name="T35" fmla="*/ 1072 h 1536"/>
              <a:gd name="T36" fmla="*/ 600 w 687"/>
              <a:gd name="T37" fmla="*/ 851 h 1536"/>
              <a:gd name="T38" fmla="*/ 600 w 687"/>
              <a:gd name="T39" fmla="*/ 261 h 1536"/>
              <a:gd name="T40" fmla="*/ 687 w 687"/>
              <a:gd name="T41" fmla="*/ 135 h 1536"/>
              <a:gd name="T42" fmla="*/ 553 w 687"/>
              <a:gd name="T43" fmla="*/ 0 h 1536"/>
              <a:gd name="T44" fmla="*/ 134 w 687"/>
              <a:gd name="T45" fmla="*/ 0 h 1536"/>
              <a:gd name="T46" fmla="*/ 0 w 687"/>
              <a:gd name="T47" fmla="*/ 135 h 1536"/>
              <a:gd name="T48" fmla="*/ 87 w 687"/>
              <a:gd name="T49" fmla="*/ 261 h 1536"/>
              <a:gd name="T50" fmla="*/ 382 w 687"/>
              <a:gd name="T51" fmla="*/ 1190 h 1536"/>
              <a:gd name="T52" fmla="*/ 343 w 687"/>
              <a:gd name="T53" fmla="*/ 1167 h 1536"/>
              <a:gd name="T54" fmla="*/ 304 w 687"/>
              <a:gd name="T55" fmla="*/ 1190 h 1536"/>
              <a:gd name="T56" fmla="*/ 304 w 687"/>
              <a:gd name="T57" fmla="*/ 1104 h 1536"/>
              <a:gd name="T58" fmla="*/ 343 w 687"/>
              <a:gd name="T59" fmla="*/ 1107 h 1536"/>
              <a:gd name="T60" fmla="*/ 382 w 687"/>
              <a:gd name="T61" fmla="*/ 1104 h 1536"/>
              <a:gd name="T62" fmla="*/ 382 w 687"/>
              <a:gd name="T63" fmla="*/ 1190 h 1536"/>
              <a:gd name="T64" fmla="*/ 510 w 687"/>
              <a:gd name="T65" fmla="*/ 851 h 1536"/>
              <a:gd name="T66" fmla="*/ 343 w 687"/>
              <a:gd name="T67" fmla="*/ 1017 h 1536"/>
              <a:gd name="T68" fmla="*/ 177 w 687"/>
              <a:gd name="T69" fmla="*/ 851 h 1536"/>
              <a:gd name="T70" fmla="*/ 177 w 687"/>
              <a:gd name="T71" fmla="*/ 759 h 1536"/>
              <a:gd name="T72" fmla="*/ 510 w 687"/>
              <a:gd name="T73" fmla="*/ 759 h 1536"/>
              <a:gd name="T74" fmla="*/ 510 w 687"/>
              <a:gd name="T75" fmla="*/ 851 h 1536"/>
              <a:gd name="T76" fmla="*/ 510 w 687"/>
              <a:gd name="T77" fmla="*/ 669 h 1536"/>
              <a:gd name="T78" fmla="*/ 177 w 687"/>
              <a:gd name="T79" fmla="*/ 669 h 1536"/>
              <a:gd name="T80" fmla="*/ 177 w 687"/>
              <a:gd name="T81" fmla="*/ 580 h 1536"/>
              <a:gd name="T82" fmla="*/ 510 w 687"/>
              <a:gd name="T83" fmla="*/ 580 h 1536"/>
              <a:gd name="T84" fmla="*/ 510 w 687"/>
              <a:gd name="T85" fmla="*/ 669 h 1536"/>
              <a:gd name="T86" fmla="*/ 510 w 687"/>
              <a:gd name="T87" fmla="*/ 490 h 1536"/>
              <a:gd name="T88" fmla="*/ 177 w 687"/>
              <a:gd name="T89" fmla="*/ 490 h 1536"/>
              <a:gd name="T90" fmla="*/ 177 w 687"/>
              <a:gd name="T91" fmla="*/ 269 h 1536"/>
              <a:gd name="T92" fmla="*/ 510 w 687"/>
              <a:gd name="T93" fmla="*/ 269 h 1536"/>
              <a:gd name="T94" fmla="*/ 510 w 687"/>
              <a:gd name="T95" fmla="*/ 490 h 1536"/>
              <a:gd name="T96" fmla="*/ 134 w 687"/>
              <a:gd name="T97" fmla="*/ 90 h 1536"/>
              <a:gd name="T98" fmla="*/ 553 w 687"/>
              <a:gd name="T99" fmla="*/ 90 h 1536"/>
              <a:gd name="T100" fmla="*/ 597 w 687"/>
              <a:gd name="T101" fmla="*/ 135 h 1536"/>
              <a:gd name="T102" fmla="*/ 553 w 687"/>
              <a:gd name="T103" fmla="*/ 179 h 1536"/>
              <a:gd name="T104" fmla="*/ 134 w 687"/>
              <a:gd name="T105" fmla="*/ 179 h 1536"/>
              <a:gd name="T106" fmla="*/ 90 w 687"/>
              <a:gd name="T107" fmla="*/ 135 h 1536"/>
              <a:gd name="T108" fmla="*/ 134 w 687"/>
              <a:gd name="T109" fmla="*/ 9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87" h="1536">
                <a:moveTo>
                  <a:pt x="87" y="261"/>
                </a:moveTo>
                <a:cubicBezTo>
                  <a:pt x="87" y="851"/>
                  <a:pt x="87" y="851"/>
                  <a:pt x="87" y="851"/>
                </a:cubicBezTo>
                <a:cubicBezTo>
                  <a:pt x="87" y="945"/>
                  <a:pt x="138" y="1028"/>
                  <a:pt x="214" y="1072"/>
                </a:cubicBezTo>
                <a:cubicBezTo>
                  <a:pt x="214" y="1273"/>
                  <a:pt x="214" y="1273"/>
                  <a:pt x="214" y="1273"/>
                </a:cubicBezTo>
                <a:cubicBezTo>
                  <a:pt x="214" y="1298"/>
                  <a:pt x="235" y="1318"/>
                  <a:pt x="259" y="1318"/>
                </a:cubicBezTo>
                <a:cubicBezTo>
                  <a:pt x="276" y="1318"/>
                  <a:pt x="291" y="1309"/>
                  <a:pt x="298" y="1296"/>
                </a:cubicBezTo>
                <a:cubicBezTo>
                  <a:pt x="298" y="1446"/>
                  <a:pt x="298" y="1446"/>
                  <a:pt x="298" y="1446"/>
                </a:cubicBezTo>
                <a:cubicBezTo>
                  <a:pt x="273" y="1446"/>
                  <a:pt x="273" y="1446"/>
                  <a:pt x="273" y="1446"/>
                </a:cubicBezTo>
                <a:cubicBezTo>
                  <a:pt x="248" y="1446"/>
                  <a:pt x="228" y="1467"/>
                  <a:pt x="228" y="1491"/>
                </a:cubicBezTo>
                <a:cubicBezTo>
                  <a:pt x="228" y="1516"/>
                  <a:pt x="248" y="1536"/>
                  <a:pt x="273" y="1536"/>
                </a:cubicBezTo>
                <a:cubicBezTo>
                  <a:pt x="414" y="1536"/>
                  <a:pt x="414" y="1536"/>
                  <a:pt x="414" y="1536"/>
                </a:cubicBezTo>
                <a:cubicBezTo>
                  <a:pt x="439" y="1536"/>
                  <a:pt x="459" y="1516"/>
                  <a:pt x="459" y="1491"/>
                </a:cubicBezTo>
                <a:cubicBezTo>
                  <a:pt x="459" y="1467"/>
                  <a:pt x="439" y="1446"/>
                  <a:pt x="414" y="1446"/>
                </a:cubicBezTo>
                <a:cubicBezTo>
                  <a:pt x="388" y="1446"/>
                  <a:pt x="388" y="1446"/>
                  <a:pt x="388" y="1446"/>
                </a:cubicBezTo>
                <a:cubicBezTo>
                  <a:pt x="388" y="1296"/>
                  <a:pt x="388" y="1296"/>
                  <a:pt x="388" y="1296"/>
                </a:cubicBezTo>
                <a:cubicBezTo>
                  <a:pt x="396" y="1309"/>
                  <a:pt x="411" y="1318"/>
                  <a:pt x="427" y="1318"/>
                </a:cubicBezTo>
                <a:cubicBezTo>
                  <a:pt x="452" y="1318"/>
                  <a:pt x="472" y="1298"/>
                  <a:pt x="472" y="1273"/>
                </a:cubicBezTo>
                <a:cubicBezTo>
                  <a:pt x="472" y="1072"/>
                  <a:pt x="472" y="1072"/>
                  <a:pt x="472" y="1072"/>
                </a:cubicBezTo>
                <a:cubicBezTo>
                  <a:pt x="549" y="1028"/>
                  <a:pt x="600" y="945"/>
                  <a:pt x="600" y="851"/>
                </a:cubicBezTo>
                <a:cubicBezTo>
                  <a:pt x="600" y="261"/>
                  <a:pt x="600" y="261"/>
                  <a:pt x="600" y="261"/>
                </a:cubicBezTo>
                <a:cubicBezTo>
                  <a:pt x="651" y="241"/>
                  <a:pt x="687" y="192"/>
                  <a:pt x="687" y="135"/>
                </a:cubicBezTo>
                <a:cubicBezTo>
                  <a:pt x="687" y="61"/>
                  <a:pt x="627" y="0"/>
                  <a:pt x="553" y="0"/>
                </a:cubicBezTo>
                <a:cubicBezTo>
                  <a:pt x="134" y="0"/>
                  <a:pt x="134" y="0"/>
                  <a:pt x="134" y="0"/>
                </a:cubicBezTo>
                <a:cubicBezTo>
                  <a:pt x="60" y="0"/>
                  <a:pt x="0" y="61"/>
                  <a:pt x="0" y="135"/>
                </a:cubicBezTo>
                <a:cubicBezTo>
                  <a:pt x="0" y="192"/>
                  <a:pt x="36" y="241"/>
                  <a:pt x="87" y="261"/>
                </a:cubicBezTo>
                <a:close/>
                <a:moveTo>
                  <a:pt x="382" y="1190"/>
                </a:moveTo>
                <a:cubicBezTo>
                  <a:pt x="375" y="1176"/>
                  <a:pt x="360" y="1167"/>
                  <a:pt x="343" y="1167"/>
                </a:cubicBezTo>
                <a:cubicBezTo>
                  <a:pt x="327" y="1167"/>
                  <a:pt x="312" y="1176"/>
                  <a:pt x="304" y="1190"/>
                </a:cubicBezTo>
                <a:cubicBezTo>
                  <a:pt x="304" y="1104"/>
                  <a:pt x="304" y="1104"/>
                  <a:pt x="304" y="1104"/>
                </a:cubicBezTo>
                <a:cubicBezTo>
                  <a:pt x="317" y="1106"/>
                  <a:pt x="330" y="1107"/>
                  <a:pt x="343" y="1107"/>
                </a:cubicBezTo>
                <a:cubicBezTo>
                  <a:pt x="357" y="1107"/>
                  <a:pt x="370" y="1106"/>
                  <a:pt x="382" y="1104"/>
                </a:cubicBezTo>
                <a:lnTo>
                  <a:pt x="382" y="1190"/>
                </a:lnTo>
                <a:close/>
                <a:moveTo>
                  <a:pt x="510" y="851"/>
                </a:moveTo>
                <a:cubicBezTo>
                  <a:pt x="510" y="943"/>
                  <a:pt x="435" y="1017"/>
                  <a:pt x="343" y="1017"/>
                </a:cubicBezTo>
                <a:cubicBezTo>
                  <a:pt x="252" y="1017"/>
                  <a:pt x="177" y="943"/>
                  <a:pt x="177" y="851"/>
                </a:cubicBezTo>
                <a:cubicBezTo>
                  <a:pt x="177" y="759"/>
                  <a:pt x="177" y="759"/>
                  <a:pt x="177" y="759"/>
                </a:cubicBezTo>
                <a:cubicBezTo>
                  <a:pt x="510" y="759"/>
                  <a:pt x="510" y="759"/>
                  <a:pt x="510" y="759"/>
                </a:cubicBezTo>
                <a:lnTo>
                  <a:pt x="510" y="851"/>
                </a:lnTo>
                <a:close/>
                <a:moveTo>
                  <a:pt x="510" y="669"/>
                </a:moveTo>
                <a:cubicBezTo>
                  <a:pt x="177" y="669"/>
                  <a:pt x="177" y="669"/>
                  <a:pt x="177" y="669"/>
                </a:cubicBezTo>
                <a:cubicBezTo>
                  <a:pt x="177" y="580"/>
                  <a:pt x="177" y="580"/>
                  <a:pt x="177" y="580"/>
                </a:cubicBezTo>
                <a:cubicBezTo>
                  <a:pt x="510" y="580"/>
                  <a:pt x="510" y="580"/>
                  <a:pt x="510" y="580"/>
                </a:cubicBezTo>
                <a:lnTo>
                  <a:pt x="510" y="669"/>
                </a:lnTo>
                <a:close/>
                <a:moveTo>
                  <a:pt x="510" y="490"/>
                </a:moveTo>
                <a:cubicBezTo>
                  <a:pt x="177" y="490"/>
                  <a:pt x="177" y="490"/>
                  <a:pt x="177" y="490"/>
                </a:cubicBezTo>
                <a:cubicBezTo>
                  <a:pt x="177" y="269"/>
                  <a:pt x="177" y="269"/>
                  <a:pt x="177" y="269"/>
                </a:cubicBezTo>
                <a:cubicBezTo>
                  <a:pt x="510" y="269"/>
                  <a:pt x="510" y="269"/>
                  <a:pt x="510" y="269"/>
                </a:cubicBezTo>
                <a:lnTo>
                  <a:pt x="510" y="490"/>
                </a:lnTo>
                <a:close/>
                <a:moveTo>
                  <a:pt x="134" y="90"/>
                </a:moveTo>
                <a:cubicBezTo>
                  <a:pt x="553" y="90"/>
                  <a:pt x="553" y="90"/>
                  <a:pt x="553" y="90"/>
                </a:cubicBezTo>
                <a:cubicBezTo>
                  <a:pt x="577" y="90"/>
                  <a:pt x="597" y="110"/>
                  <a:pt x="597" y="135"/>
                </a:cubicBezTo>
                <a:cubicBezTo>
                  <a:pt x="597" y="159"/>
                  <a:pt x="577" y="179"/>
                  <a:pt x="553" y="179"/>
                </a:cubicBezTo>
                <a:cubicBezTo>
                  <a:pt x="134" y="179"/>
                  <a:pt x="134" y="179"/>
                  <a:pt x="134" y="179"/>
                </a:cubicBezTo>
                <a:cubicBezTo>
                  <a:pt x="110" y="179"/>
                  <a:pt x="90" y="159"/>
                  <a:pt x="90" y="135"/>
                </a:cubicBezTo>
                <a:cubicBezTo>
                  <a:pt x="90" y="110"/>
                  <a:pt x="110" y="90"/>
                  <a:pt x="134" y="9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" name="Freeform 414"/>
          <p:cNvSpPr>
            <a:spLocks noEditPoints="1"/>
          </p:cNvSpPr>
          <p:nvPr/>
        </p:nvSpPr>
        <p:spPr bwMode="auto">
          <a:xfrm>
            <a:off x="734933" y="2517832"/>
            <a:ext cx="370483" cy="392387"/>
          </a:xfrm>
          <a:custGeom>
            <a:avLst/>
            <a:gdLst>
              <a:gd name="T0" fmla="*/ 957 w 1450"/>
              <a:gd name="T1" fmla="*/ 789 h 1536"/>
              <a:gd name="T2" fmla="*/ 1237 w 1450"/>
              <a:gd name="T3" fmla="*/ 491 h 1536"/>
              <a:gd name="T4" fmla="*/ 725 w 1450"/>
              <a:gd name="T5" fmla="*/ 189 h 1536"/>
              <a:gd name="T6" fmla="*/ 214 w 1450"/>
              <a:gd name="T7" fmla="*/ 491 h 1536"/>
              <a:gd name="T8" fmla="*/ 494 w 1450"/>
              <a:gd name="T9" fmla="*/ 789 h 1536"/>
              <a:gd name="T10" fmla="*/ 725 w 1450"/>
              <a:gd name="T11" fmla="*/ 642 h 1536"/>
              <a:gd name="T12" fmla="*/ 699 w 1450"/>
              <a:gd name="T13" fmla="*/ 699 h 1536"/>
              <a:gd name="T14" fmla="*/ 429 w 1450"/>
              <a:gd name="T15" fmla="*/ 438 h 1536"/>
              <a:gd name="T16" fmla="*/ 492 w 1450"/>
              <a:gd name="T17" fmla="*/ 444 h 1536"/>
              <a:gd name="T18" fmla="*/ 467 w 1450"/>
              <a:gd name="T19" fmla="*/ 343 h 1536"/>
              <a:gd name="T20" fmla="*/ 680 w 1450"/>
              <a:gd name="T21" fmla="*/ 337 h 1536"/>
              <a:gd name="T22" fmla="*/ 770 w 1450"/>
              <a:gd name="T23" fmla="*/ 337 h 1536"/>
              <a:gd name="T24" fmla="*/ 983 w 1450"/>
              <a:gd name="T25" fmla="*/ 343 h 1536"/>
              <a:gd name="T26" fmla="*/ 958 w 1450"/>
              <a:gd name="T27" fmla="*/ 444 h 1536"/>
              <a:gd name="T28" fmla="*/ 1022 w 1450"/>
              <a:gd name="T29" fmla="*/ 438 h 1536"/>
              <a:gd name="T30" fmla="*/ 1142 w 1450"/>
              <a:gd name="T31" fmla="*/ 463 h 1536"/>
              <a:gd name="T32" fmla="*/ 851 w 1450"/>
              <a:gd name="T33" fmla="*/ 699 h 1536"/>
              <a:gd name="T34" fmla="*/ 725 w 1450"/>
              <a:gd name="T35" fmla="*/ 489 h 1536"/>
              <a:gd name="T36" fmla="*/ 599 w 1450"/>
              <a:gd name="T37" fmla="*/ 699 h 1536"/>
              <a:gd name="T38" fmla="*/ 308 w 1450"/>
              <a:gd name="T39" fmla="*/ 463 h 1536"/>
              <a:gd name="T40" fmla="*/ 429 w 1450"/>
              <a:gd name="T41" fmla="*/ 1536 h 1536"/>
              <a:gd name="T42" fmla="*/ 1349 w 1450"/>
              <a:gd name="T43" fmla="*/ 1240 h 1536"/>
              <a:gd name="T44" fmla="*/ 1357 w 1450"/>
              <a:gd name="T45" fmla="*/ 108 h 1536"/>
              <a:gd name="T46" fmla="*/ 338 w 1450"/>
              <a:gd name="T47" fmla="*/ 0 h 1536"/>
              <a:gd name="T48" fmla="*/ 10 w 1450"/>
              <a:gd name="T49" fmla="*/ 363 h 1536"/>
              <a:gd name="T50" fmla="*/ 429 w 1450"/>
              <a:gd name="T51" fmla="*/ 1536 h 1536"/>
              <a:gd name="T52" fmla="*/ 160 w 1450"/>
              <a:gd name="T53" fmla="*/ 169 h 1536"/>
              <a:gd name="T54" fmla="*/ 1113 w 1450"/>
              <a:gd name="T55" fmla="*/ 90 h 1536"/>
              <a:gd name="T56" fmla="*/ 1351 w 1450"/>
              <a:gd name="T57" fmla="*/ 354 h 1536"/>
              <a:gd name="T58" fmla="*/ 1021 w 1450"/>
              <a:gd name="T59" fmla="*/ 1445 h 1536"/>
              <a:gd name="T60" fmla="*/ 770 w 1450"/>
              <a:gd name="T61" fmla="*/ 1175 h 1536"/>
              <a:gd name="T62" fmla="*/ 680 w 1450"/>
              <a:gd name="T63" fmla="*/ 1175 h 1536"/>
              <a:gd name="T64" fmla="*/ 429 w 1450"/>
              <a:gd name="T65" fmla="*/ 1445 h 1536"/>
              <a:gd name="T66" fmla="*/ 100 w 1450"/>
              <a:gd name="T67" fmla="*/ 354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50" h="1536">
                <a:moveTo>
                  <a:pt x="494" y="789"/>
                </a:moveTo>
                <a:cubicBezTo>
                  <a:pt x="957" y="789"/>
                  <a:pt x="957" y="789"/>
                  <a:pt x="957" y="789"/>
                </a:cubicBezTo>
                <a:cubicBezTo>
                  <a:pt x="970" y="789"/>
                  <a:pt x="982" y="783"/>
                  <a:pt x="991" y="774"/>
                </a:cubicBezTo>
                <a:cubicBezTo>
                  <a:pt x="1237" y="491"/>
                  <a:pt x="1237" y="491"/>
                  <a:pt x="1237" y="491"/>
                </a:cubicBezTo>
                <a:cubicBezTo>
                  <a:pt x="1251" y="474"/>
                  <a:pt x="1251" y="449"/>
                  <a:pt x="1237" y="432"/>
                </a:cubicBezTo>
                <a:cubicBezTo>
                  <a:pt x="1100" y="276"/>
                  <a:pt x="919" y="189"/>
                  <a:pt x="725" y="189"/>
                </a:cubicBezTo>
                <a:cubicBezTo>
                  <a:pt x="532" y="189"/>
                  <a:pt x="350" y="276"/>
                  <a:pt x="214" y="432"/>
                </a:cubicBezTo>
                <a:cubicBezTo>
                  <a:pt x="199" y="449"/>
                  <a:pt x="199" y="474"/>
                  <a:pt x="214" y="491"/>
                </a:cubicBezTo>
                <a:cubicBezTo>
                  <a:pt x="459" y="774"/>
                  <a:pt x="459" y="774"/>
                  <a:pt x="459" y="774"/>
                </a:cubicBezTo>
                <a:cubicBezTo>
                  <a:pt x="468" y="783"/>
                  <a:pt x="480" y="789"/>
                  <a:pt x="494" y="789"/>
                </a:cubicBezTo>
                <a:close/>
                <a:moveTo>
                  <a:pt x="699" y="699"/>
                </a:moveTo>
                <a:cubicBezTo>
                  <a:pt x="725" y="642"/>
                  <a:pt x="725" y="642"/>
                  <a:pt x="725" y="642"/>
                </a:cubicBezTo>
                <a:cubicBezTo>
                  <a:pt x="752" y="699"/>
                  <a:pt x="752" y="699"/>
                  <a:pt x="752" y="699"/>
                </a:cubicBezTo>
                <a:lnTo>
                  <a:pt x="699" y="699"/>
                </a:lnTo>
                <a:close/>
                <a:moveTo>
                  <a:pt x="390" y="392"/>
                </a:moveTo>
                <a:cubicBezTo>
                  <a:pt x="429" y="438"/>
                  <a:pt x="429" y="438"/>
                  <a:pt x="429" y="438"/>
                </a:cubicBezTo>
                <a:cubicBezTo>
                  <a:pt x="438" y="449"/>
                  <a:pt x="450" y="454"/>
                  <a:pt x="463" y="454"/>
                </a:cubicBezTo>
                <a:cubicBezTo>
                  <a:pt x="474" y="454"/>
                  <a:pt x="484" y="451"/>
                  <a:pt x="492" y="444"/>
                </a:cubicBezTo>
                <a:cubicBezTo>
                  <a:pt x="511" y="428"/>
                  <a:pt x="514" y="400"/>
                  <a:pt x="498" y="380"/>
                </a:cubicBezTo>
                <a:cubicBezTo>
                  <a:pt x="467" y="343"/>
                  <a:pt x="467" y="343"/>
                  <a:pt x="467" y="343"/>
                </a:cubicBezTo>
                <a:cubicBezTo>
                  <a:pt x="534" y="309"/>
                  <a:pt x="606" y="288"/>
                  <a:pt x="680" y="281"/>
                </a:cubicBezTo>
                <a:cubicBezTo>
                  <a:pt x="680" y="337"/>
                  <a:pt x="680" y="337"/>
                  <a:pt x="680" y="337"/>
                </a:cubicBezTo>
                <a:cubicBezTo>
                  <a:pt x="680" y="362"/>
                  <a:pt x="700" y="382"/>
                  <a:pt x="725" y="382"/>
                </a:cubicBezTo>
                <a:cubicBezTo>
                  <a:pt x="750" y="382"/>
                  <a:pt x="770" y="362"/>
                  <a:pt x="770" y="337"/>
                </a:cubicBezTo>
                <a:cubicBezTo>
                  <a:pt x="770" y="281"/>
                  <a:pt x="770" y="281"/>
                  <a:pt x="770" y="281"/>
                </a:cubicBezTo>
                <a:cubicBezTo>
                  <a:pt x="845" y="288"/>
                  <a:pt x="917" y="309"/>
                  <a:pt x="983" y="343"/>
                </a:cubicBezTo>
                <a:cubicBezTo>
                  <a:pt x="952" y="380"/>
                  <a:pt x="952" y="380"/>
                  <a:pt x="952" y="380"/>
                </a:cubicBezTo>
                <a:cubicBezTo>
                  <a:pt x="937" y="400"/>
                  <a:pt x="939" y="428"/>
                  <a:pt x="958" y="444"/>
                </a:cubicBezTo>
                <a:cubicBezTo>
                  <a:pt x="967" y="451"/>
                  <a:pt x="977" y="454"/>
                  <a:pt x="987" y="454"/>
                </a:cubicBezTo>
                <a:cubicBezTo>
                  <a:pt x="1000" y="454"/>
                  <a:pt x="1013" y="449"/>
                  <a:pt x="1022" y="438"/>
                </a:cubicBezTo>
                <a:cubicBezTo>
                  <a:pt x="1061" y="392"/>
                  <a:pt x="1061" y="392"/>
                  <a:pt x="1061" y="392"/>
                </a:cubicBezTo>
                <a:cubicBezTo>
                  <a:pt x="1089" y="413"/>
                  <a:pt x="1116" y="436"/>
                  <a:pt x="1142" y="463"/>
                </a:cubicBezTo>
                <a:cubicBezTo>
                  <a:pt x="936" y="699"/>
                  <a:pt x="936" y="699"/>
                  <a:pt x="936" y="699"/>
                </a:cubicBezTo>
                <a:cubicBezTo>
                  <a:pt x="851" y="699"/>
                  <a:pt x="851" y="699"/>
                  <a:pt x="851" y="699"/>
                </a:cubicBezTo>
                <a:cubicBezTo>
                  <a:pt x="766" y="515"/>
                  <a:pt x="766" y="515"/>
                  <a:pt x="766" y="515"/>
                </a:cubicBezTo>
                <a:cubicBezTo>
                  <a:pt x="759" y="499"/>
                  <a:pt x="743" y="489"/>
                  <a:pt x="725" y="489"/>
                </a:cubicBezTo>
                <a:cubicBezTo>
                  <a:pt x="708" y="489"/>
                  <a:pt x="692" y="499"/>
                  <a:pt x="684" y="515"/>
                </a:cubicBezTo>
                <a:cubicBezTo>
                  <a:pt x="599" y="699"/>
                  <a:pt x="599" y="699"/>
                  <a:pt x="599" y="699"/>
                </a:cubicBezTo>
                <a:cubicBezTo>
                  <a:pt x="514" y="699"/>
                  <a:pt x="514" y="699"/>
                  <a:pt x="514" y="699"/>
                </a:cubicBezTo>
                <a:cubicBezTo>
                  <a:pt x="308" y="463"/>
                  <a:pt x="308" y="463"/>
                  <a:pt x="308" y="463"/>
                </a:cubicBezTo>
                <a:cubicBezTo>
                  <a:pt x="334" y="436"/>
                  <a:pt x="361" y="413"/>
                  <a:pt x="390" y="392"/>
                </a:cubicBezTo>
                <a:close/>
                <a:moveTo>
                  <a:pt x="429" y="1536"/>
                </a:moveTo>
                <a:cubicBezTo>
                  <a:pt x="1021" y="1536"/>
                  <a:pt x="1021" y="1536"/>
                  <a:pt x="1021" y="1536"/>
                </a:cubicBezTo>
                <a:cubicBezTo>
                  <a:pt x="1191" y="1536"/>
                  <a:pt x="1332" y="1408"/>
                  <a:pt x="1349" y="1240"/>
                </a:cubicBezTo>
                <a:cubicBezTo>
                  <a:pt x="1440" y="363"/>
                  <a:pt x="1440" y="363"/>
                  <a:pt x="1440" y="363"/>
                </a:cubicBezTo>
                <a:cubicBezTo>
                  <a:pt x="1450" y="270"/>
                  <a:pt x="1420" y="178"/>
                  <a:pt x="1357" y="108"/>
                </a:cubicBezTo>
                <a:cubicBezTo>
                  <a:pt x="1295" y="39"/>
                  <a:pt x="1206" y="0"/>
                  <a:pt x="1113" y="0"/>
                </a:cubicBezTo>
                <a:cubicBezTo>
                  <a:pt x="338" y="0"/>
                  <a:pt x="338" y="0"/>
                  <a:pt x="338" y="0"/>
                </a:cubicBezTo>
                <a:cubicBezTo>
                  <a:pt x="245" y="0"/>
                  <a:pt x="155" y="39"/>
                  <a:pt x="93" y="108"/>
                </a:cubicBezTo>
                <a:cubicBezTo>
                  <a:pt x="31" y="178"/>
                  <a:pt x="0" y="270"/>
                  <a:pt x="10" y="363"/>
                </a:cubicBezTo>
                <a:cubicBezTo>
                  <a:pt x="101" y="1240"/>
                  <a:pt x="101" y="1240"/>
                  <a:pt x="101" y="1240"/>
                </a:cubicBezTo>
                <a:cubicBezTo>
                  <a:pt x="119" y="1408"/>
                  <a:pt x="260" y="1536"/>
                  <a:pt x="429" y="1536"/>
                </a:cubicBezTo>
                <a:close/>
                <a:moveTo>
                  <a:pt x="100" y="354"/>
                </a:moveTo>
                <a:cubicBezTo>
                  <a:pt x="93" y="287"/>
                  <a:pt x="115" y="219"/>
                  <a:pt x="160" y="169"/>
                </a:cubicBezTo>
                <a:cubicBezTo>
                  <a:pt x="205" y="119"/>
                  <a:pt x="270" y="90"/>
                  <a:pt x="338" y="90"/>
                </a:cubicBezTo>
                <a:cubicBezTo>
                  <a:pt x="1113" y="90"/>
                  <a:pt x="1113" y="90"/>
                  <a:pt x="1113" y="90"/>
                </a:cubicBezTo>
                <a:cubicBezTo>
                  <a:pt x="1180" y="90"/>
                  <a:pt x="1245" y="119"/>
                  <a:pt x="1290" y="169"/>
                </a:cubicBezTo>
                <a:cubicBezTo>
                  <a:pt x="1336" y="219"/>
                  <a:pt x="1358" y="287"/>
                  <a:pt x="1351" y="354"/>
                </a:cubicBezTo>
                <a:cubicBezTo>
                  <a:pt x="1260" y="1231"/>
                  <a:pt x="1260" y="1231"/>
                  <a:pt x="1260" y="1231"/>
                </a:cubicBezTo>
                <a:cubicBezTo>
                  <a:pt x="1247" y="1353"/>
                  <a:pt x="1144" y="1445"/>
                  <a:pt x="1021" y="1445"/>
                </a:cubicBezTo>
                <a:cubicBezTo>
                  <a:pt x="770" y="1445"/>
                  <a:pt x="770" y="1445"/>
                  <a:pt x="770" y="1445"/>
                </a:cubicBezTo>
                <a:cubicBezTo>
                  <a:pt x="770" y="1175"/>
                  <a:pt x="770" y="1175"/>
                  <a:pt x="770" y="1175"/>
                </a:cubicBezTo>
                <a:cubicBezTo>
                  <a:pt x="770" y="1150"/>
                  <a:pt x="750" y="1130"/>
                  <a:pt x="725" y="1130"/>
                </a:cubicBezTo>
                <a:cubicBezTo>
                  <a:pt x="700" y="1130"/>
                  <a:pt x="680" y="1150"/>
                  <a:pt x="680" y="1175"/>
                </a:cubicBezTo>
                <a:cubicBezTo>
                  <a:pt x="680" y="1445"/>
                  <a:pt x="680" y="1445"/>
                  <a:pt x="680" y="1445"/>
                </a:cubicBezTo>
                <a:cubicBezTo>
                  <a:pt x="429" y="1445"/>
                  <a:pt x="429" y="1445"/>
                  <a:pt x="429" y="1445"/>
                </a:cubicBezTo>
                <a:cubicBezTo>
                  <a:pt x="306" y="1445"/>
                  <a:pt x="204" y="1353"/>
                  <a:pt x="191" y="1231"/>
                </a:cubicBezTo>
                <a:lnTo>
                  <a:pt x="100" y="35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" name="Freeform 421"/>
          <p:cNvSpPr>
            <a:spLocks noEditPoints="1"/>
          </p:cNvSpPr>
          <p:nvPr/>
        </p:nvSpPr>
        <p:spPr bwMode="auto">
          <a:xfrm>
            <a:off x="788905" y="3205150"/>
            <a:ext cx="262531" cy="392700"/>
          </a:xfrm>
          <a:custGeom>
            <a:avLst/>
            <a:gdLst>
              <a:gd name="T0" fmla="*/ 685 w 1028"/>
              <a:gd name="T1" fmla="*/ 999 h 1537"/>
              <a:gd name="T2" fmla="*/ 1027 w 1028"/>
              <a:gd name="T3" fmla="*/ 512 h 1537"/>
              <a:gd name="T4" fmla="*/ 517 w 1028"/>
              <a:gd name="T5" fmla="*/ 1 h 1537"/>
              <a:gd name="T6" fmla="*/ 152 w 1028"/>
              <a:gd name="T7" fmla="*/ 150 h 1537"/>
              <a:gd name="T8" fmla="*/ 0 w 1028"/>
              <a:gd name="T9" fmla="*/ 514 h 1537"/>
              <a:gd name="T10" fmla="*/ 0 w 1028"/>
              <a:gd name="T11" fmla="*/ 1243 h 1537"/>
              <a:gd name="T12" fmla="*/ 293 w 1028"/>
              <a:gd name="T13" fmla="*/ 1537 h 1537"/>
              <a:gd name="T14" fmla="*/ 587 w 1028"/>
              <a:gd name="T15" fmla="*/ 1243 h 1537"/>
              <a:gd name="T16" fmla="*/ 587 w 1028"/>
              <a:gd name="T17" fmla="*/ 1138 h 1537"/>
              <a:gd name="T18" fmla="*/ 685 w 1028"/>
              <a:gd name="T19" fmla="*/ 999 h 1537"/>
              <a:gd name="T20" fmla="*/ 497 w 1028"/>
              <a:gd name="T21" fmla="*/ 1138 h 1537"/>
              <a:gd name="T22" fmla="*/ 497 w 1028"/>
              <a:gd name="T23" fmla="*/ 1243 h 1537"/>
              <a:gd name="T24" fmla="*/ 293 w 1028"/>
              <a:gd name="T25" fmla="*/ 1447 h 1537"/>
              <a:gd name="T26" fmla="*/ 90 w 1028"/>
              <a:gd name="T27" fmla="*/ 1243 h 1537"/>
              <a:gd name="T28" fmla="*/ 90 w 1028"/>
              <a:gd name="T29" fmla="*/ 514 h 1537"/>
              <a:gd name="T30" fmla="*/ 215 w 1028"/>
              <a:gd name="T31" fmla="*/ 214 h 1537"/>
              <a:gd name="T32" fmla="*/ 513 w 1028"/>
              <a:gd name="T33" fmla="*/ 91 h 1537"/>
              <a:gd name="T34" fmla="*/ 517 w 1028"/>
              <a:gd name="T35" fmla="*/ 91 h 1537"/>
              <a:gd name="T36" fmla="*/ 937 w 1028"/>
              <a:gd name="T37" fmla="*/ 512 h 1537"/>
              <a:gd name="T38" fmla="*/ 655 w 1028"/>
              <a:gd name="T39" fmla="*/ 914 h 1537"/>
              <a:gd name="T40" fmla="*/ 497 w 1028"/>
              <a:gd name="T41" fmla="*/ 1138 h 1537"/>
              <a:gd name="T42" fmla="*/ 847 w 1028"/>
              <a:gd name="T43" fmla="*/ 513 h 1537"/>
              <a:gd name="T44" fmla="*/ 516 w 1028"/>
              <a:gd name="T45" fmla="*/ 181 h 1537"/>
              <a:gd name="T46" fmla="*/ 513 w 1028"/>
              <a:gd name="T47" fmla="*/ 181 h 1537"/>
              <a:gd name="T48" fmla="*/ 180 w 1028"/>
              <a:gd name="T49" fmla="*/ 514 h 1537"/>
              <a:gd name="T50" fmla="*/ 180 w 1028"/>
              <a:gd name="T51" fmla="*/ 897 h 1537"/>
              <a:gd name="T52" fmla="*/ 329 w 1028"/>
              <a:gd name="T53" fmla="*/ 1046 h 1537"/>
              <a:gd name="T54" fmla="*/ 477 w 1028"/>
              <a:gd name="T55" fmla="*/ 897 h 1537"/>
              <a:gd name="T56" fmla="*/ 477 w 1028"/>
              <a:gd name="T57" fmla="*/ 846 h 1537"/>
              <a:gd name="T58" fmla="*/ 329 w 1028"/>
              <a:gd name="T59" fmla="*/ 698 h 1537"/>
              <a:gd name="T60" fmla="*/ 270 w 1028"/>
              <a:gd name="T61" fmla="*/ 710 h 1537"/>
              <a:gd name="T62" fmla="*/ 270 w 1028"/>
              <a:gd name="T63" fmla="*/ 514 h 1537"/>
              <a:gd name="T64" fmla="*/ 513 w 1028"/>
              <a:gd name="T65" fmla="*/ 270 h 1537"/>
              <a:gd name="T66" fmla="*/ 515 w 1028"/>
              <a:gd name="T67" fmla="*/ 270 h 1537"/>
              <a:gd name="T68" fmla="*/ 757 w 1028"/>
              <a:gd name="T69" fmla="*/ 513 h 1537"/>
              <a:gd name="T70" fmla="*/ 595 w 1028"/>
              <a:gd name="T71" fmla="*/ 744 h 1537"/>
              <a:gd name="T72" fmla="*/ 567 w 1028"/>
              <a:gd name="T73" fmla="*/ 802 h 1537"/>
              <a:gd name="T74" fmla="*/ 625 w 1028"/>
              <a:gd name="T75" fmla="*/ 829 h 1537"/>
              <a:gd name="T76" fmla="*/ 847 w 1028"/>
              <a:gd name="T77" fmla="*/ 513 h 1537"/>
              <a:gd name="T78" fmla="*/ 329 w 1028"/>
              <a:gd name="T79" fmla="*/ 787 h 1537"/>
              <a:gd name="T80" fmla="*/ 388 w 1028"/>
              <a:gd name="T81" fmla="*/ 846 h 1537"/>
              <a:gd name="T82" fmla="*/ 388 w 1028"/>
              <a:gd name="T83" fmla="*/ 897 h 1537"/>
              <a:gd name="T84" fmla="*/ 329 w 1028"/>
              <a:gd name="T85" fmla="*/ 956 h 1537"/>
              <a:gd name="T86" fmla="*/ 270 w 1028"/>
              <a:gd name="T87" fmla="*/ 897 h 1537"/>
              <a:gd name="T88" fmla="*/ 270 w 1028"/>
              <a:gd name="T89" fmla="*/ 846 h 1537"/>
              <a:gd name="T90" fmla="*/ 329 w 1028"/>
              <a:gd name="T91" fmla="*/ 787 h 1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28" h="1537">
                <a:moveTo>
                  <a:pt x="685" y="999"/>
                </a:moveTo>
                <a:cubicBezTo>
                  <a:pt x="890" y="926"/>
                  <a:pt x="1028" y="730"/>
                  <a:pt x="1027" y="512"/>
                </a:cubicBezTo>
                <a:cubicBezTo>
                  <a:pt x="1026" y="232"/>
                  <a:pt x="797" y="3"/>
                  <a:pt x="517" y="1"/>
                </a:cubicBezTo>
                <a:cubicBezTo>
                  <a:pt x="379" y="0"/>
                  <a:pt x="249" y="53"/>
                  <a:pt x="152" y="150"/>
                </a:cubicBezTo>
                <a:cubicBezTo>
                  <a:pt x="54" y="247"/>
                  <a:pt x="0" y="376"/>
                  <a:pt x="0" y="514"/>
                </a:cubicBezTo>
                <a:cubicBezTo>
                  <a:pt x="0" y="1243"/>
                  <a:pt x="0" y="1243"/>
                  <a:pt x="0" y="1243"/>
                </a:cubicBezTo>
                <a:cubicBezTo>
                  <a:pt x="0" y="1405"/>
                  <a:pt x="132" y="1537"/>
                  <a:pt x="293" y="1537"/>
                </a:cubicBezTo>
                <a:cubicBezTo>
                  <a:pt x="455" y="1537"/>
                  <a:pt x="587" y="1405"/>
                  <a:pt x="587" y="1243"/>
                </a:cubicBezTo>
                <a:cubicBezTo>
                  <a:pt x="587" y="1138"/>
                  <a:pt x="587" y="1138"/>
                  <a:pt x="587" y="1138"/>
                </a:cubicBezTo>
                <a:cubicBezTo>
                  <a:pt x="587" y="1075"/>
                  <a:pt x="626" y="1019"/>
                  <a:pt x="685" y="999"/>
                </a:cubicBezTo>
                <a:close/>
                <a:moveTo>
                  <a:pt x="497" y="1138"/>
                </a:moveTo>
                <a:cubicBezTo>
                  <a:pt x="497" y="1243"/>
                  <a:pt x="497" y="1243"/>
                  <a:pt x="497" y="1243"/>
                </a:cubicBezTo>
                <a:cubicBezTo>
                  <a:pt x="497" y="1355"/>
                  <a:pt x="406" y="1447"/>
                  <a:pt x="293" y="1447"/>
                </a:cubicBezTo>
                <a:cubicBezTo>
                  <a:pt x="181" y="1447"/>
                  <a:pt x="90" y="1355"/>
                  <a:pt x="90" y="1243"/>
                </a:cubicBezTo>
                <a:cubicBezTo>
                  <a:pt x="90" y="514"/>
                  <a:pt x="90" y="514"/>
                  <a:pt x="90" y="514"/>
                </a:cubicBezTo>
                <a:cubicBezTo>
                  <a:pt x="90" y="401"/>
                  <a:pt x="134" y="294"/>
                  <a:pt x="215" y="214"/>
                </a:cubicBezTo>
                <a:cubicBezTo>
                  <a:pt x="295" y="134"/>
                  <a:pt x="401" y="91"/>
                  <a:pt x="513" y="91"/>
                </a:cubicBezTo>
                <a:cubicBezTo>
                  <a:pt x="515" y="91"/>
                  <a:pt x="516" y="91"/>
                  <a:pt x="517" y="91"/>
                </a:cubicBezTo>
                <a:cubicBezTo>
                  <a:pt x="747" y="92"/>
                  <a:pt x="936" y="281"/>
                  <a:pt x="937" y="512"/>
                </a:cubicBezTo>
                <a:cubicBezTo>
                  <a:pt x="938" y="693"/>
                  <a:pt x="824" y="854"/>
                  <a:pt x="655" y="914"/>
                </a:cubicBezTo>
                <a:cubicBezTo>
                  <a:pt x="560" y="947"/>
                  <a:pt x="497" y="1037"/>
                  <a:pt x="497" y="1138"/>
                </a:cubicBezTo>
                <a:close/>
                <a:moveTo>
                  <a:pt x="847" y="513"/>
                </a:moveTo>
                <a:cubicBezTo>
                  <a:pt x="846" y="331"/>
                  <a:pt x="698" y="182"/>
                  <a:pt x="516" y="181"/>
                </a:cubicBezTo>
                <a:cubicBezTo>
                  <a:pt x="513" y="181"/>
                  <a:pt x="513" y="181"/>
                  <a:pt x="513" y="181"/>
                </a:cubicBezTo>
                <a:cubicBezTo>
                  <a:pt x="329" y="181"/>
                  <a:pt x="180" y="330"/>
                  <a:pt x="180" y="514"/>
                </a:cubicBezTo>
                <a:cubicBezTo>
                  <a:pt x="180" y="897"/>
                  <a:pt x="180" y="897"/>
                  <a:pt x="180" y="897"/>
                </a:cubicBezTo>
                <a:cubicBezTo>
                  <a:pt x="180" y="979"/>
                  <a:pt x="246" y="1046"/>
                  <a:pt x="329" y="1046"/>
                </a:cubicBezTo>
                <a:cubicBezTo>
                  <a:pt x="411" y="1046"/>
                  <a:pt x="477" y="979"/>
                  <a:pt x="477" y="897"/>
                </a:cubicBezTo>
                <a:cubicBezTo>
                  <a:pt x="477" y="846"/>
                  <a:pt x="477" y="846"/>
                  <a:pt x="477" y="846"/>
                </a:cubicBezTo>
                <a:cubicBezTo>
                  <a:pt x="477" y="764"/>
                  <a:pt x="411" y="698"/>
                  <a:pt x="329" y="698"/>
                </a:cubicBezTo>
                <a:cubicBezTo>
                  <a:pt x="308" y="698"/>
                  <a:pt x="288" y="702"/>
                  <a:pt x="270" y="710"/>
                </a:cubicBezTo>
                <a:cubicBezTo>
                  <a:pt x="270" y="514"/>
                  <a:pt x="270" y="514"/>
                  <a:pt x="270" y="514"/>
                </a:cubicBezTo>
                <a:cubicBezTo>
                  <a:pt x="270" y="380"/>
                  <a:pt x="379" y="270"/>
                  <a:pt x="513" y="270"/>
                </a:cubicBezTo>
                <a:cubicBezTo>
                  <a:pt x="515" y="270"/>
                  <a:pt x="515" y="270"/>
                  <a:pt x="515" y="270"/>
                </a:cubicBezTo>
                <a:cubicBezTo>
                  <a:pt x="648" y="271"/>
                  <a:pt x="757" y="380"/>
                  <a:pt x="757" y="513"/>
                </a:cubicBezTo>
                <a:cubicBezTo>
                  <a:pt x="758" y="617"/>
                  <a:pt x="692" y="710"/>
                  <a:pt x="595" y="744"/>
                </a:cubicBezTo>
                <a:cubicBezTo>
                  <a:pt x="571" y="753"/>
                  <a:pt x="559" y="778"/>
                  <a:pt x="567" y="802"/>
                </a:cubicBezTo>
                <a:cubicBezTo>
                  <a:pt x="576" y="825"/>
                  <a:pt x="601" y="838"/>
                  <a:pt x="625" y="829"/>
                </a:cubicBezTo>
                <a:cubicBezTo>
                  <a:pt x="758" y="782"/>
                  <a:pt x="848" y="655"/>
                  <a:pt x="847" y="513"/>
                </a:cubicBezTo>
                <a:close/>
                <a:moveTo>
                  <a:pt x="329" y="787"/>
                </a:moveTo>
                <a:cubicBezTo>
                  <a:pt x="361" y="787"/>
                  <a:pt x="388" y="814"/>
                  <a:pt x="388" y="846"/>
                </a:cubicBezTo>
                <a:cubicBezTo>
                  <a:pt x="388" y="897"/>
                  <a:pt x="388" y="897"/>
                  <a:pt x="388" y="897"/>
                </a:cubicBezTo>
                <a:cubicBezTo>
                  <a:pt x="388" y="930"/>
                  <a:pt x="361" y="956"/>
                  <a:pt x="329" y="956"/>
                </a:cubicBezTo>
                <a:cubicBezTo>
                  <a:pt x="296" y="956"/>
                  <a:pt x="270" y="930"/>
                  <a:pt x="270" y="897"/>
                </a:cubicBezTo>
                <a:cubicBezTo>
                  <a:pt x="270" y="846"/>
                  <a:pt x="270" y="846"/>
                  <a:pt x="270" y="846"/>
                </a:cubicBezTo>
                <a:cubicBezTo>
                  <a:pt x="270" y="814"/>
                  <a:pt x="296" y="787"/>
                  <a:pt x="329" y="787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7" name="Freeform 428"/>
          <p:cNvSpPr>
            <a:spLocks noEditPoints="1"/>
          </p:cNvSpPr>
          <p:nvPr/>
        </p:nvSpPr>
        <p:spPr bwMode="auto">
          <a:xfrm>
            <a:off x="723905" y="3943026"/>
            <a:ext cx="392543" cy="334029"/>
          </a:xfrm>
          <a:custGeom>
            <a:avLst/>
            <a:gdLst>
              <a:gd name="T0" fmla="*/ 768 w 1536"/>
              <a:gd name="T1" fmla="*/ 1308 h 1308"/>
              <a:gd name="T2" fmla="*/ 1312 w 1536"/>
              <a:gd name="T3" fmla="*/ 1083 h 1308"/>
              <a:gd name="T4" fmla="*/ 1536 w 1536"/>
              <a:gd name="T5" fmla="*/ 540 h 1308"/>
              <a:gd name="T6" fmla="*/ 1536 w 1536"/>
              <a:gd name="T7" fmla="*/ 45 h 1308"/>
              <a:gd name="T8" fmla="*/ 1491 w 1536"/>
              <a:gd name="T9" fmla="*/ 0 h 1308"/>
              <a:gd name="T10" fmla="*/ 45 w 1536"/>
              <a:gd name="T11" fmla="*/ 0 h 1308"/>
              <a:gd name="T12" fmla="*/ 0 w 1536"/>
              <a:gd name="T13" fmla="*/ 45 h 1308"/>
              <a:gd name="T14" fmla="*/ 0 w 1536"/>
              <a:gd name="T15" fmla="*/ 540 h 1308"/>
              <a:gd name="T16" fmla="*/ 225 w 1536"/>
              <a:gd name="T17" fmla="*/ 1083 h 1308"/>
              <a:gd name="T18" fmla="*/ 768 w 1536"/>
              <a:gd name="T19" fmla="*/ 1308 h 1308"/>
              <a:gd name="T20" fmla="*/ 1248 w 1536"/>
              <a:gd name="T21" fmla="*/ 1019 h 1308"/>
              <a:gd name="T22" fmla="*/ 938 w 1536"/>
              <a:gd name="T23" fmla="*/ 1197 h 1308"/>
              <a:gd name="T24" fmla="*/ 1323 w 1536"/>
              <a:gd name="T25" fmla="*/ 820 h 1308"/>
              <a:gd name="T26" fmla="*/ 1384 w 1536"/>
              <a:gd name="T27" fmla="*/ 825 h 1308"/>
              <a:gd name="T28" fmla="*/ 1248 w 1536"/>
              <a:gd name="T29" fmla="*/ 1019 h 1308"/>
              <a:gd name="T30" fmla="*/ 1446 w 1536"/>
              <a:gd name="T31" fmla="*/ 539 h 1308"/>
              <a:gd name="T32" fmla="*/ 1198 w 1536"/>
              <a:gd name="T33" fmla="*/ 539 h 1308"/>
              <a:gd name="T34" fmla="*/ 1198 w 1536"/>
              <a:gd name="T35" fmla="*/ 450 h 1308"/>
              <a:gd name="T36" fmla="*/ 1446 w 1536"/>
              <a:gd name="T37" fmla="*/ 450 h 1308"/>
              <a:gd name="T38" fmla="*/ 1446 w 1536"/>
              <a:gd name="T39" fmla="*/ 539 h 1308"/>
              <a:gd name="T40" fmla="*/ 92 w 1536"/>
              <a:gd name="T41" fmla="*/ 90 h 1308"/>
              <a:gd name="T42" fmla="*/ 1446 w 1536"/>
              <a:gd name="T43" fmla="*/ 90 h 1308"/>
              <a:gd name="T44" fmla="*/ 1446 w 1536"/>
              <a:gd name="T45" fmla="*/ 179 h 1308"/>
              <a:gd name="T46" fmla="*/ 92 w 1536"/>
              <a:gd name="T47" fmla="*/ 179 h 1308"/>
              <a:gd name="T48" fmla="*/ 92 w 1536"/>
              <a:gd name="T49" fmla="*/ 90 h 1308"/>
              <a:gd name="T50" fmla="*/ 90 w 1536"/>
              <a:gd name="T51" fmla="*/ 450 h 1308"/>
              <a:gd name="T52" fmla="*/ 339 w 1536"/>
              <a:gd name="T53" fmla="*/ 450 h 1308"/>
              <a:gd name="T54" fmla="*/ 339 w 1536"/>
              <a:gd name="T55" fmla="*/ 539 h 1308"/>
              <a:gd name="T56" fmla="*/ 90 w 1536"/>
              <a:gd name="T57" fmla="*/ 539 h 1308"/>
              <a:gd name="T58" fmla="*/ 90 w 1536"/>
              <a:gd name="T59" fmla="*/ 450 h 1308"/>
              <a:gd name="T60" fmla="*/ 96 w 1536"/>
              <a:gd name="T61" fmla="*/ 630 h 1308"/>
              <a:gd name="T62" fmla="*/ 96 w 1536"/>
              <a:gd name="T63" fmla="*/ 629 h 1308"/>
              <a:gd name="T64" fmla="*/ 384 w 1536"/>
              <a:gd name="T65" fmla="*/ 629 h 1308"/>
              <a:gd name="T66" fmla="*/ 429 w 1536"/>
              <a:gd name="T67" fmla="*/ 584 h 1308"/>
              <a:gd name="T68" fmla="*/ 429 w 1536"/>
              <a:gd name="T69" fmla="*/ 405 h 1308"/>
              <a:gd name="T70" fmla="*/ 384 w 1536"/>
              <a:gd name="T71" fmla="*/ 360 h 1308"/>
              <a:gd name="T72" fmla="*/ 90 w 1536"/>
              <a:gd name="T73" fmla="*/ 360 h 1308"/>
              <a:gd name="T74" fmla="*/ 90 w 1536"/>
              <a:gd name="T75" fmla="*/ 269 h 1308"/>
              <a:gd name="T76" fmla="*/ 1446 w 1536"/>
              <a:gd name="T77" fmla="*/ 269 h 1308"/>
              <a:gd name="T78" fmla="*/ 1446 w 1536"/>
              <a:gd name="T79" fmla="*/ 360 h 1308"/>
              <a:gd name="T80" fmla="*/ 1153 w 1536"/>
              <a:gd name="T81" fmla="*/ 360 h 1308"/>
              <a:gd name="T82" fmla="*/ 1108 w 1536"/>
              <a:gd name="T83" fmla="*/ 405 h 1308"/>
              <a:gd name="T84" fmla="*/ 1108 w 1536"/>
              <a:gd name="T85" fmla="*/ 584 h 1308"/>
              <a:gd name="T86" fmla="*/ 1153 w 1536"/>
              <a:gd name="T87" fmla="*/ 629 h 1308"/>
              <a:gd name="T88" fmla="*/ 1441 w 1536"/>
              <a:gd name="T89" fmla="*/ 629 h 1308"/>
              <a:gd name="T90" fmla="*/ 1440 w 1536"/>
              <a:gd name="T91" fmla="*/ 630 h 1308"/>
              <a:gd name="T92" fmla="*/ 1417 w 1536"/>
              <a:gd name="T93" fmla="*/ 739 h 1308"/>
              <a:gd name="T94" fmla="*/ 1323 w 1536"/>
              <a:gd name="T95" fmla="*/ 730 h 1308"/>
              <a:gd name="T96" fmla="*/ 847 w 1536"/>
              <a:gd name="T97" fmla="*/ 1206 h 1308"/>
              <a:gd name="T98" fmla="*/ 848 w 1536"/>
              <a:gd name="T99" fmla="*/ 1213 h 1308"/>
              <a:gd name="T100" fmla="*/ 768 w 1536"/>
              <a:gd name="T101" fmla="*/ 1218 h 1308"/>
              <a:gd name="T102" fmla="*/ 689 w 1536"/>
              <a:gd name="T103" fmla="*/ 1213 h 1308"/>
              <a:gd name="T104" fmla="*/ 690 w 1536"/>
              <a:gd name="T105" fmla="*/ 1206 h 1308"/>
              <a:gd name="T106" fmla="*/ 213 w 1536"/>
              <a:gd name="T107" fmla="*/ 730 h 1308"/>
              <a:gd name="T108" fmla="*/ 120 w 1536"/>
              <a:gd name="T109" fmla="*/ 739 h 1308"/>
              <a:gd name="T110" fmla="*/ 96 w 1536"/>
              <a:gd name="T111" fmla="*/ 630 h 1308"/>
              <a:gd name="T112" fmla="*/ 213 w 1536"/>
              <a:gd name="T113" fmla="*/ 820 h 1308"/>
              <a:gd name="T114" fmla="*/ 599 w 1536"/>
              <a:gd name="T115" fmla="*/ 1197 h 1308"/>
              <a:gd name="T116" fmla="*/ 289 w 1536"/>
              <a:gd name="T117" fmla="*/ 1019 h 1308"/>
              <a:gd name="T118" fmla="*/ 153 w 1536"/>
              <a:gd name="T119" fmla="*/ 825 h 1308"/>
              <a:gd name="T120" fmla="*/ 213 w 1536"/>
              <a:gd name="T121" fmla="*/ 820 h 1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" h="1308">
                <a:moveTo>
                  <a:pt x="768" y="1308"/>
                </a:moveTo>
                <a:cubicBezTo>
                  <a:pt x="974" y="1308"/>
                  <a:pt x="1166" y="1228"/>
                  <a:pt x="1312" y="1083"/>
                </a:cubicBezTo>
                <a:cubicBezTo>
                  <a:pt x="1457" y="938"/>
                  <a:pt x="1536" y="745"/>
                  <a:pt x="1536" y="540"/>
                </a:cubicBezTo>
                <a:cubicBezTo>
                  <a:pt x="1536" y="45"/>
                  <a:pt x="1536" y="45"/>
                  <a:pt x="1536" y="45"/>
                </a:cubicBezTo>
                <a:cubicBezTo>
                  <a:pt x="1536" y="20"/>
                  <a:pt x="1516" y="0"/>
                  <a:pt x="149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540"/>
                  <a:pt x="0" y="540"/>
                  <a:pt x="0" y="540"/>
                </a:cubicBezTo>
                <a:cubicBezTo>
                  <a:pt x="0" y="745"/>
                  <a:pt x="80" y="938"/>
                  <a:pt x="225" y="1083"/>
                </a:cubicBezTo>
                <a:cubicBezTo>
                  <a:pt x="370" y="1228"/>
                  <a:pt x="563" y="1308"/>
                  <a:pt x="768" y="1308"/>
                </a:cubicBezTo>
                <a:close/>
                <a:moveTo>
                  <a:pt x="1248" y="1019"/>
                </a:moveTo>
                <a:cubicBezTo>
                  <a:pt x="1161" y="1106"/>
                  <a:pt x="1054" y="1167"/>
                  <a:pt x="938" y="1197"/>
                </a:cubicBezTo>
                <a:cubicBezTo>
                  <a:pt x="943" y="988"/>
                  <a:pt x="1114" y="820"/>
                  <a:pt x="1323" y="820"/>
                </a:cubicBezTo>
                <a:cubicBezTo>
                  <a:pt x="1344" y="820"/>
                  <a:pt x="1364" y="822"/>
                  <a:pt x="1384" y="825"/>
                </a:cubicBezTo>
                <a:cubicBezTo>
                  <a:pt x="1351" y="896"/>
                  <a:pt x="1305" y="962"/>
                  <a:pt x="1248" y="1019"/>
                </a:cubicBezTo>
                <a:close/>
                <a:moveTo>
                  <a:pt x="1446" y="539"/>
                </a:moveTo>
                <a:cubicBezTo>
                  <a:pt x="1198" y="539"/>
                  <a:pt x="1198" y="539"/>
                  <a:pt x="1198" y="539"/>
                </a:cubicBezTo>
                <a:cubicBezTo>
                  <a:pt x="1198" y="450"/>
                  <a:pt x="1198" y="450"/>
                  <a:pt x="1198" y="450"/>
                </a:cubicBezTo>
                <a:cubicBezTo>
                  <a:pt x="1446" y="450"/>
                  <a:pt x="1446" y="450"/>
                  <a:pt x="1446" y="450"/>
                </a:cubicBezTo>
                <a:lnTo>
                  <a:pt x="1446" y="539"/>
                </a:lnTo>
                <a:close/>
                <a:moveTo>
                  <a:pt x="92" y="90"/>
                </a:moveTo>
                <a:cubicBezTo>
                  <a:pt x="1446" y="90"/>
                  <a:pt x="1446" y="90"/>
                  <a:pt x="1446" y="90"/>
                </a:cubicBezTo>
                <a:cubicBezTo>
                  <a:pt x="1446" y="179"/>
                  <a:pt x="1446" y="179"/>
                  <a:pt x="1446" y="179"/>
                </a:cubicBezTo>
                <a:cubicBezTo>
                  <a:pt x="92" y="179"/>
                  <a:pt x="92" y="179"/>
                  <a:pt x="92" y="179"/>
                </a:cubicBezTo>
                <a:lnTo>
                  <a:pt x="92" y="90"/>
                </a:lnTo>
                <a:close/>
                <a:moveTo>
                  <a:pt x="90" y="450"/>
                </a:moveTo>
                <a:cubicBezTo>
                  <a:pt x="339" y="450"/>
                  <a:pt x="339" y="450"/>
                  <a:pt x="339" y="450"/>
                </a:cubicBezTo>
                <a:cubicBezTo>
                  <a:pt x="339" y="539"/>
                  <a:pt x="339" y="539"/>
                  <a:pt x="339" y="539"/>
                </a:cubicBezTo>
                <a:cubicBezTo>
                  <a:pt x="90" y="539"/>
                  <a:pt x="90" y="539"/>
                  <a:pt x="90" y="539"/>
                </a:cubicBezTo>
                <a:lnTo>
                  <a:pt x="90" y="450"/>
                </a:lnTo>
                <a:close/>
                <a:moveTo>
                  <a:pt x="96" y="630"/>
                </a:moveTo>
                <a:cubicBezTo>
                  <a:pt x="96" y="630"/>
                  <a:pt x="96" y="629"/>
                  <a:pt x="96" y="629"/>
                </a:cubicBezTo>
                <a:cubicBezTo>
                  <a:pt x="384" y="629"/>
                  <a:pt x="384" y="629"/>
                  <a:pt x="384" y="629"/>
                </a:cubicBezTo>
                <a:cubicBezTo>
                  <a:pt x="409" y="629"/>
                  <a:pt x="429" y="609"/>
                  <a:pt x="429" y="584"/>
                </a:cubicBezTo>
                <a:cubicBezTo>
                  <a:pt x="429" y="405"/>
                  <a:pt x="429" y="405"/>
                  <a:pt x="429" y="405"/>
                </a:cubicBezTo>
                <a:cubicBezTo>
                  <a:pt x="429" y="380"/>
                  <a:pt x="409" y="360"/>
                  <a:pt x="384" y="360"/>
                </a:cubicBezTo>
                <a:cubicBezTo>
                  <a:pt x="90" y="360"/>
                  <a:pt x="90" y="360"/>
                  <a:pt x="90" y="360"/>
                </a:cubicBezTo>
                <a:cubicBezTo>
                  <a:pt x="90" y="269"/>
                  <a:pt x="90" y="269"/>
                  <a:pt x="90" y="269"/>
                </a:cubicBezTo>
                <a:cubicBezTo>
                  <a:pt x="1446" y="269"/>
                  <a:pt x="1446" y="269"/>
                  <a:pt x="1446" y="269"/>
                </a:cubicBezTo>
                <a:cubicBezTo>
                  <a:pt x="1446" y="360"/>
                  <a:pt x="1446" y="360"/>
                  <a:pt x="1446" y="360"/>
                </a:cubicBezTo>
                <a:cubicBezTo>
                  <a:pt x="1153" y="360"/>
                  <a:pt x="1153" y="360"/>
                  <a:pt x="1153" y="360"/>
                </a:cubicBezTo>
                <a:cubicBezTo>
                  <a:pt x="1128" y="360"/>
                  <a:pt x="1108" y="380"/>
                  <a:pt x="1108" y="405"/>
                </a:cubicBezTo>
                <a:cubicBezTo>
                  <a:pt x="1108" y="584"/>
                  <a:pt x="1108" y="584"/>
                  <a:pt x="1108" y="584"/>
                </a:cubicBezTo>
                <a:cubicBezTo>
                  <a:pt x="1108" y="609"/>
                  <a:pt x="1128" y="629"/>
                  <a:pt x="1153" y="629"/>
                </a:cubicBezTo>
                <a:cubicBezTo>
                  <a:pt x="1441" y="629"/>
                  <a:pt x="1441" y="629"/>
                  <a:pt x="1441" y="629"/>
                </a:cubicBezTo>
                <a:cubicBezTo>
                  <a:pt x="1441" y="629"/>
                  <a:pt x="1441" y="630"/>
                  <a:pt x="1440" y="630"/>
                </a:cubicBezTo>
                <a:cubicBezTo>
                  <a:pt x="1436" y="667"/>
                  <a:pt x="1428" y="704"/>
                  <a:pt x="1417" y="739"/>
                </a:cubicBezTo>
                <a:cubicBezTo>
                  <a:pt x="1386" y="733"/>
                  <a:pt x="1355" y="730"/>
                  <a:pt x="1323" y="730"/>
                </a:cubicBezTo>
                <a:cubicBezTo>
                  <a:pt x="1061" y="730"/>
                  <a:pt x="847" y="943"/>
                  <a:pt x="847" y="1206"/>
                </a:cubicBezTo>
                <a:cubicBezTo>
                  <a:pt x="847" y="1208"/>
                  <a:pt x="847" y="1211"/>
                  <a:pt x="848" y="1213"/>
                </a:cubicBezTo>
                <a:cubicBezTo>
                  <a:pt x="821" y="1216"/>
                  <a:pt x="795" y="1218"/>
                  <a:pt x="768" y="1218"/>
                </a:cubicBezTo>
                <a:cubicBezTo>
                  <a:pt x="742" y="1218"/>
                  <a:pt x="716" y="1216"/>
                  <a:pt x="689" y="1213"/>
                </a:cubicBezTo>
                <a:cubicBezTo>
                  <a:pt x="690" y="1211"/>
                  <a:pt x="690" y="1208"/>
                  <a:pt x="690" y="1206"/>
                </a:cubicBezTo>
                <a:cubicBezTo>
                  <a:pt x="690" y="943"/>
                  <a:pt x="476" y="730"/>
                  <a:pt x="213" y="730"/>
                </a:cubicBezTo>
                <a:cubicBezTo>
                  <a:pt x="182" y="730"/>
                  <a:pt x="151" y="733"/>
                  <a:pt x="120" y="739"/>
                </a:cubicBezTo>
                <a:cubicBezTo>
                  <a:pt x="109" y="704"/>
                  <a:pt x="101" y="667"/>
                  <a:pt x="96" y="630"/>
                </a:cubicBezTo>
                <a:close/>
                <a:moveTo>
                  <a:pt x="213" y="820"/>
                </a:moveTo>
                <a:cubicBezTo>
                  <a:pt x="423" y="820"/>
                  <a:pt x="594" y="988"/>
                  <a:pt x="599" y="1197"/>
                </a:cubicBezTo>
                <a:cubicBezTo>
                  <a:pt x="483" y="1167"/>
                  <a:pt x="376" y="1106"/>
                  <a:pt x="289" y="1019"/>
                </a:cubicBezTo>
                <a:cubicBezTo>
                  <a:pt x="232" y="962"/>
                  <a:pt x="186" y="896"/>
                  <a:pt x="153" y="825"/>
                </a:cubicBezTo>
                <a:cubicBezTo>
                  <a:pt x="173" y="822"/>
                  <a:pt x="193" y="820"/>
                  <a:pt x="213" y="82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8" name="Freeform 435"/>
          <p:cNvSpPr>
            <a:spLocks noEditPoints="1"/>
          </p:cNvSpPr>
          <p:nvPr/>
        </p:nvSpPr>
        <p:spPr bwMode="auto">
          <a:xfrm>
            <a:off x="809639" y="4558251"/>
            <a:ext cx="221071" cy="392387"/>
          </a:xfrm>
          <a:custGeom>
            <a:avLst/>
            <a:gdLst>
              <a:gd name="T0" fmla="*/ 865 w 865"/>
              <a:gd name="T1" fmla="*/ 432 h 1536"/>
              <a:gd name="T2" fmla="*/ 0 w 865"/>
              <a:gd name="T3" fmla="*/ 432 h 1536"/>
              <a:gd name="T4" fmla="*/ 433 w 865"/>
              <a:gd name="T5" fmla="*/ 1536 h 1536"/>
              <a:gd name="T6" fmla="*/ 775 w 865"/>
              <a:gd name="T7" fmla="*/ 1104 h 1536"/>
              <a:gd name="T8" fmla="*/ 710 w 865"/>
              <a:gd name="T9" fmla="*/ 1265 h 1536"/>
              <a:gd name="T10" fmla="*/ 770 w 865"/>
              <a:gd name="T11" fmla="*/ 950 h 1536"/>
              <a:gd name="T12" fmla="*/ 775 w 865"/>
              <a:gd name="T13" fmla="*/ 1104 h 1536"/>
              <a:gd name="T14" fmla="*/ 202 w 865"/>
              <a:gd name="T15" fmla="*/ 950 h 1536"/>
              <a:gd name="T16" fmla="*/ 556 w 865"/>
              <a:gd name="T17" fmla="*/ 890 h 1536"/>
              <a:gd name="T18" fmla="*/ 431 w 865"/>
              <a:gd name="T19" fmla="*/ 1115 h 1536"/>
              <a:gd name="T20" fmla="*/ 714 w 865"/>
              <a:gd name="T21" fmla="*/ 871 h 1536"/>
              <a:gd name="T22" fmla="*/ 647 w 865"/>
              <a:gd name="T23" fmla="*/ 815 h 1536"/>
              <a:gd name="T24" fmla="*/ 775 w 865"/>
              <a:gd name="T25" fmla="*/ 651 h 1536"/>
              <a:gd name="T26" fmla="*/ 191 w 865"/>
              <a:gd name="T27" fmla="*/ 191 h 1536"/>
              <a:gd name="T28" fmla="*/ 674 w 865"/>
              <a:gd name="T29" fmla="*/ 191 h 1536"/>
              <a:gd name="T30" fmla="*/ 725 w 865"/>
              <a:gd name="T31" fmla="*/ 380 h 1536"/>
              <a:gd name="T32" fmla="*/ 616 w 865"/>
              <a:gd name="T33" fmla="*/ 267 h 1536"/>
              <a:gd name="T34" fmla="*/ 417 w 865"/>
              <a:gd name="T35" fmla="*/ 214 h 1536"/>
              <a:gd name="T36" fmla="*/ 143 w 865"/>
              <a:gd name="T37" fmla="*/ 380 h 1536"/>
              <a:gd name="T38" fmla="*/ 93 w 865"/>
              <a:gd name="T39" fmla="*/ 388 h 1536"/>
              <a:gd name="T40" fmla="*/ 140 w 865"/>
              <a:gd name="T41" fmla="*/ 470 h 1536"/>
              <a:gd name="T42" fmla="*/ 210 w 865"/>
              <a:gd name="T43" fmla="*/ 445 h 1536"/>
              <a:gd name="T44" fmla="*/ 433 w 865"/>
              <a:gd name="T45" fmla="*/ 345 h 1536"/>
              <a:gd name="T46" fmla="*/ 410 w 865"/>
              <a:gd name="T47" fmla="*/ 358 h 1536"/>
              <a:gd name="T48" fmla="*/ 387 w 865"/>
              <a:gd name="T49" fmla="*/ 445 h 1536"/>
              <a:gd name="T50" fmla="*/ 469 w 865"/>
              <a:gd name="T51" fmla="*/ 434 h 1536"/>
              <a:gd name="T52" fmla="*/ 523 w 865"/>
              <a:gd name="T53" fmla="*/ 321 h 1536"/>
              <a:gd name="T54" fmla="*/ 698 w 865"/>
              <a:gd name="T55" fmla="*/ 470 h 1536"/>
              <a:gd name="T56" fmla="*/ 775 w 865"/>
              <a:gd name="T57" fmla="*/ 520 h 1536"/>
              <a:gd name="T58" fmla="*/ 720 w 865"/>
              <a:gd name="T59" fmla="*/ 571 h 1536"/>
              <a:gd name="T60" fmla="*/ 590 w 865"/>
              <a:gd name="T61" fmla="*/ 745 h 1536"/>
              <a:gd name="T62" fmla="*/ 421 w 865"/>
              <a:gd name="T63" fmla="*/ 800 h 1536"/>
              <a:gd name="T64" fmla="*/ 192 w 865"/>
              <a:gd name="T65" fmla="*/ 606 h 1536"/>
              <a:gd name="T66" fmla="*/ 140 w 865"/>
              <a:gd name="T67" fmla="*/ 571 h 1536"/>
              <a:gd name="T68" fmla="*/ 140 w 865"/>
              <a:gd name="T69" fmla="*/ 470 h 1536"/>
              <a:gd name="T70" fmla="*/ 113 w 865"/>
              <a:gd name="T71" fmla="*/ 658 h 1536"/>
              <a:gd name="T72" fmla="*/ 226 w 865"/>
              <a:gd name="T73" fmla="*/ 818 h 1536"/>
              <a:gd name="T74" fmla="*/ 90 w 865"/>
              <a:gd name="T75" fmla="*/ 760 h 1536"/>
              <a:gd name="T76" fmla="*/ 90 w 865"/>
              <a:gd name="T77" fmla="*/ 1104 h 1536"/>
              <a:gd name="T78" fmla="*/ 94 w 865"/>
              <a:gd name="T79" fmla="*/ 955 h 1536"/>
              <a:gd name="T80" fmla="*/ 666 w 865"/>
              <a:gd name="T81" fmla="*/ 1354 h 1536"/>
              <a:gd name="T82" fmla="*/ 191 w 865"/>
              <a:gd name="T83" fmla="*/ 1345 h 1536"/>
              <a:gd name="T84" fmla="*/ 322 w 865"/>
              <a:gd name="T85" fmla="*/ 652 h 1536"/>
              <a:gd name="T86" fmla="*/ 399 w 865"/>
              <a:gd name="T87" fmla="*/ 606 h 1536"/>
              <a:gd name="T88" fmla="*/ 466 w 865"/>
              <a:gd name="T89" fmla="*/ 606 h 1536"/>
              <a:gd name="T90" fmla="*/ 543 w 865"/>
              <a:gd name="T91" fmla="*/ 652 h 1536"/>
              <a:gd name="T92" fmla="*/ 322 w 865"/>
              <a:gd name="T93" fmla="*/ 652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65" h="1536">
                <a:moveTo>
                  <a:pt x="865" y="1104"/>
                </a:moveTo>
                <a:cubicBezTo>
                  <a:pt x="865" y="432"/>
                  <a:pt x="865" y="432"/>
                  <a:pt x="865" y="432"/>
                </a:cubicBezTo>
                <a:cubicBezTo>
                  <a:pt x="865" y="194"/>
                  <a:pt x="671" y="0"/>
                  <a:pt x="433" y="0"/>
                </a:cubicBezTo>
                <a:cubicBezTo>
                  <a:pt x="194" y="0"/>
                  <a:pt x="0" y="194"/>
                  <a:pt x="0" y="432"/>
                </a:cubicBezTo>
                <a:cubicBezTo>
                  <a:pt x="0" y="1104"/>
                  <a:pt x="0" y="1104"/>
                  <a:pt x="0" y="1104"/>
                </a:cubicBezTo>
                <a:cubicBezTo>
                  <a:pt x="0" y="1342"/>
                  <a:pt x="194" y="1536"/>
                  <a:pt x="433" y="1536"/>
                </a:cubicBezTo>
                <a:cubicBezTo>
                  <a:pt x="671" y="1536"/>
                  <a:pt x="865" y="1342"/>
                  <a:pt x="865" y="1104"/>
                </a:cubicBezTo>
                <a:close/>
                <a:moveTo>
                  <a:pt x="775" y="1104"/>
                </a:moveTo>
                <a:cubicBezTo>
                  <a:pt x="775" y="1167"/>
                  <a:pt x="757" y="1229"/>
                  <a:pt x="725" y="1282"/>
                </a:cubicBezTo>
                <a:cubicBezTo>
                  <a:pt x="720" y="1277"/>
                  <a:pt x="715" y="1271"/>
                  <a:pt x="710" y="1265"/>
                </a:cubicBezTo>
                <a:cubicBezTo>
                  <a:pt x="672" y="1226"/>
                  <a:pt x="617" y="1191"/>
                  <a:pt x="548" y="1159"/>
                </a:cubicBezTo>
                <a:cubicBezTo>
                  <a:pt x="632" y="1112"/>
                  <a:pt x="708" y="1041"/>
                  <a:pt x="770" y="950"/>
                </a:cubicBezTo>
                <a:cubicBezTo>
                  <a:pt x="771" y="948"/>
                  <a:pt x="773" y="945"/>
                  <a:pt x="775" y="943"/>
                </a:cubicBezTo>
                <a:lnTo>
                  <a:pt x="775" y="1104"/>
                </a:lnTo>
                <a:close/>
                <a:moveTo>
                  <a:pt x="431" y="1115"/>
                </a:moveTo>
                <a:cubicBezTo>
                  <a:pt x="344" y="1084"/>
                  <a:pt x="267" y="1029"/>
                  <a:pt x="202" y="950"/>
                </a:cubicBezTo>
                <a:cubicBezTo>
                  <a:pt x="232" y="911"/>
                  <a:pt x="269" y="890"/>
                  <a:pt x="309" y="890"/>
                </a:cubicBezTo>
                <a:cubicBezTo>
                  <a:pt x="556" y="890"/>
                  <a:pt x="556" y="890"/>
                  <a:pt x="556" y="890"/>
                </a:cubicBezTo>
                <a:cubicBezTo>
                  <a:pt x="595" y="890"/>
                  <a:pt x="632" y="910"/>
                  <a:pt x="660" y="946"/>
                </a:cubicBezTo>
                <a:cubicBezTo>
                  <a:pt x="595" y="1027"/>
                  <a:pt x="517" y="1084"/>
                  <a:pt x="431" y="1115"/>
                </a:cubicBezTo>
                <a:close/>
                <a:moveTo>
                  <a:pt x="775" y="750"/>
                </a:moveTo>
                <a:cubicBezTo>
                  <a:pt x="768" y="767"/>
                  <a:pt x="749" y="815"/>
                  <a:pt x="714" y="871"/>
                </a:cubicBezTo>
                <a:cubicBezTo>
                  <a:pt x="692" y="848"/>
                  <a:pt x="668" y="831"/>
                  <a:pt x="642" y="819"/>
                </a:cubicBezTo>
                <a:cubicBezTo>
                  <a:pt x="643" y="817"/>
                  <a:pt x="645" y="816"/>
                  <a:pt x="647" y="815"/>
                </a:cubicBezTo>
                <a:cubicBezTo>
                  <a:pt x="697" y="774"/>
                  <a:pt x="735" y="719"/>
                  <a:pt x="755" y="657"/>
                </a:cubicBezTo>
                <a:cubicBezTo>
                  <a:pt x="762" y="656"/>
                  <a:pt x="768" y="654"/>
                  <a:pt x="775" y="651"/>
                </a:cubicBezTo>
                <a:lnTo>
                  <a:pt x="775" y="750"/>
                </a:lnTo>
                <a:close/>
                <a:moveTo>
                  <a:pt x="191" y="191"/>
                </a:moveTo>
                <a:cubicBezTo>
                  <a:pt x="256" y="126"/>
                  <a:pt x="341" y="90"/>
                  <a:pt x="433" y="90"/>
                </a:cubicBezTo>
                <a:cubicBezTo>
                  <a:pt x="524" y="90"/>
                  <a:pt x="609" y="126"/>
                  <a:pt x="674" y="191"/>
                </a:cubicBezTo>
                <a:cubicBezTo>
                  <a:pt x="729" y="245"/>
                  <a:pt x="762" y="314"/>
                  <a:pt x="772" y="388"/>
                </a:cubicBezTo>
                <a:cubicBezTo>
                  <a:pt x="757" y="383"/>
                  <a:pt x="741" y="380"/>
                  <a:pt x="725" y="380"/>
                </a:cubicBezTo>
                <a:cubicBezTo>
                  <a:pt x="725" y="380"/>
                  <a:pt x="725" y="380"/>
                  <a:pt x="725" y="380"/>
                </a:cubicBezTo>
                <a:cubicBezTo>
                  <a:pt x="698" y="335"/>
                  <a:pt x="661" y="296"/>
                  <a:pt x="616" y="267"/>
                </a:cubicBezTo>
                <a:cubicBezTo>
                  <a:pt x="562" y="232"/>
                  <a:pt x="499" y="214"/>
                  <a:pt x="434" y="214"/>
                </a:cubicBezTo>
                <a:cubicBezTo>
                  <a:pt x="428" y="214"/>
                  <a:pt x="423" y="214"/>
                  <a:pt x="417" y="214"/>
                </a:cubicBezTo>
                <a:cubicBezTo>
                  <a:pt x="358" y="217"/>
                  <a:pt x="301" y="235"/>
                  <a:pt x="252" y="267"/>
                </a:cubicBezTo>
                <a:cubicBezTo>
                  <a:pt x="207" y="296"/>
                  <a:pt x="170" y="335"/>
                  <a:pt x="143" y="380"/>
                </a:cubicBezTo>
                <a:cubicBezTo>
                  <a:pt x="140" y="380"/>
                  <a:pt x="140" y="380"/>
                  <a:pt x="140" y="380"/>
                </a:cubicBezTo>
                <a:cubicBezTo>
                  <a:pt x="124" y="380"/>
                  <a:pt x="108" y="383"/>
                  <a:pt x="93" y="388"/>
                </a:cubicBezTo>
                <a:cubicBezTo>
                  <a:pt x="103" y="314"/>
                  <a:pt x="136" y="245"/>
                  <a:pt x="191" y="191"/>
                </a:cubicBezTo>
                <a:close/>
                <a:moveTo>
                  <a:pt x="140" y="470"/>
                </a:moveTo>
                <a:cubicBezTo>
                  <a:pt x="170" y="470"/>
                  <a:pt x="170" y="470"/>
                  <a:pt x="170" y="470"/>
                </a:cubicBezTo>
                <a:cubicBezTo>
                  <a:pt x="187" y="470"/>
                  <a:pt x="203" y="460"/>
                  <a:pt x="210" y="445"/>
                </a:cubicBezTo>
                <a:cubicBezTo>
                  <a:pt x="249" y="365"/>
                  <a:pt x="327" y="312"/>
                  <a:pt x="414" y="305"/>
                </a:cubicBezTo>
                <a:cubicBezTo>
                  <a:pt x="429" y="312"/>
                  <a:pt x="438" y="329"/>
                  <a:pt x="433" y="345"/>
                </a:cubicBezTo>
                <a:cubicBezTo>
                  <a:pt x="431" y="351"/>
                  <a:pt x="427" y="355"/>
                  <a:pt x="424" y="356"/>
                </a:cubicBezTo>
                <a:cubicBezTo>
                  <a:pt x="422" y="358"/>
                  <a:pt x="417" y="360"/>
                  <a:pt x="410" y="358"/>
                </a:cubicBezTo>
                <a:cubicBezTo>
                  <a:pt x="386" y="352"/>
                  <a:pt x="362" y="366"/>
                  <a:pt x="355" y="390"/>
                </a:cubicBezTo>
                <a:cubicBezTo>
                  <a:pt x="349" y="414"/>
                  <a:pt x="363" y="439"/>
                  <a:pt x="387" y="445"/>
                </a:cubicBezTo>
                <a:cubicBezTo>
                  <a:pt x="396" y="448"/>
                  <a:pt x="406" y="449"/>
                  <a:pt x="415" y="449"/>
                </a:cubicBezTo>
                <a:cubicBezTo>
                  <a:pt x="434" y="449"/>
                  <a:pt x="453" y="444"/>
                  <a:pt x="469" y="434"/>
                </a:cubicBezTo>
                <a:cubicBezTo>
                  <a:pt x="495" y="420"/>
                  <a:pt x="513" y="396"/>
                  <a:pt x="520" y="368"/>
                </a:cubicBezTo>
                <a:cubicBezTo>
                  <a:pt x="524" y="352"/>
                  <a:pt x="525" y="336"/>
                  <a:pt x="523" y="321"/>
                </a:cubicBezTo>
                <a:cubicBezTo>
                  <a:pt x="581" y="343"/>
                  <a:pt x="630" y="387"/>
                  <a:pt x="657" y="445"/>
                </a:cubicBezTo>
                <a:cubicBezTo>
                  <a:pt x="665" y="460"/>
                  <a:pt x="680" y="470"/>
                  <a:pt x="698" y="470"/>
                </a:cubicBezTo>
                <a:cubicBezTo>
                  <a:pt x="725" y="470"/>
                  <a:pt x="725" y="470"/>
                  <a:pt x="725" y="470"/>
                </a:cubicBezTo>
                <a:cubicBezTo>
                  <a:pt x="752" y="470"/>
                  <a:pt x="775" y="493"/>
                  <a:pt x="775" y="520"/>
                </a:cubicBezTo>
                <a:cubicBezTo>
                  <a:pt x="775" y="548"/>
                  <a:pt x="752" y="571"/>
                  <a:pt x="725" y="571"/>
                </a:cubicBezTo>
                <a:cubicBezTo>
                  <a:pt x="720" y="571"/>
                  <a:pt x="720" y="571"/>
                  <a:pt x="720" y="571"/>
                </a:cubicBezTo>
                <a:cubicBezTo>
                  <a:pt x="699" y="571"/>
                  <a:pt x="680" y="585"/>
                  <a:pt x="676" y="606"/>
                </a:cubicBezTo>
                <a:cubicBezTo>
                  <a:pt x="664" y="660"/>
                  <a:pt x="633" y="710"/>
                  <a:pt x="590" y="745"/>
                </a:cubicBezTo>
                <a:cubicBezTo>
                  <a:pt x="549" y="778"/>
                  <a:pt x="499" y="797"/>
                  <a:pt x="446" y="800"/>
                </a:cubicBezTo>
                <a:cubicBezTo>
                  <a:pt x="421" y="800"/>
                  <a:pt x="421" y="800"/>
                  <a:pt x="421" y="800"/>
                </a:cubicBezTo>
                <a:cubicBezTo>
                  <a:pt x="368" y="797"/>
                  <a:pt x="319" y="778"/>
                  <a:pt x="278" y="745"/>
                </a:cubicBezTo>
                <a:cubicBezTo>
                  <a:pt x="234" y="710"/>
                  <a:pt x="204" y="660"/>
                  <a:pt x="192" y="606"/>
                </a:cubicBezTo>
                <a:cubicBezTo>
                  <a:pt x="187" y="585"/>
                  <a:pt x="169" y="571"/>
                  <a:pt x="148" y="571"/>
                </a:cubicBezTo>
                <a:cubicBezTo>
                  <a:pt x="140" y="571"/>
                  <a:pt x="140" y="571"/>
                  <a:pt x="140" y="571"/>
                </a:cubicBezTo>
                <a:cubicBezTo>
                  <a:pt x="113" y="571"/>
                  <a:pt x="90" y="548"/>
                  <a:pt x="90" y="520"/>
                </a:cubicBezTo>
                <a:cubicBezTo>
                  <a:pt x="90" y="493"/>
                  <a:pt x="113" y="470"/>
                  <a:pt x="140" y="470"/>
                </a:cubicBezTo>
                <a:close/>
                <a:moveTo>
                  <a:pt x="90" y="651"/>
                </a:moveTo>
                <a:cubicBezTo>
                  <a:pt x="97" y="654"/>
                  <a:pt x="105" y="656"/>
                  <a:pt x="113" y="658"/>
                </a:cubicBezTo>
                <a:cubicBezTo>
                  <a:pt x="133" y="719"/>
                  <a:pt x="171" y="774"/>
                  <a:pt x="221" y="815"/>
                </a:cubicBezTo>
                <a:cubicBezTo>
                  <a:pt x="222" y="816"/>
                  <a:pt x="224" y="817"/>
                  <a:pt x="226" y="818"/>
                </a:cubicBezTo>
                <a:cubicBezTo>
                  <a:pt x="197" y="831"/>
                  <a:pt x="171" y="850"/>
                  <a:pt x="148" y="874"/>
                </a:cubicBezTo>
                <a:cubicBezTo>
                  <a:pt x="115" y="821"/>
                  <a:pt x="96" y="776"/>
                  <a:pt x="90" y="760"/>
                </a:cubicBezTo>
                <a:lnTo>
                  <a:pt x="90" y="651"/>
                </a:lnTo>
                <a:close/>
                <a:moveTo>
                  <a:pt x="90" y="1104"/>
                </a:moveTo>
                <a:cubicBezTo>
                  <a:pt x="90" y="950"/>
                  <a:pt x="90" y="950"/>
                  <a:pt x="90" y="950"/>
                </a:cubicBezTo>
                <a:cubicBezTo>
                  <a:pt x="91" y="952"/>
                  <a:pt x="92" y="954"/>
                  <a:pt x="94" y="955"/>
                </a:cubicBezTo>
                <a:cubicBezTo>
                  <a:pt x="178" y="1077"/>
                  <a:pt x="288" y="1162"/>
                  <a:pt x="412" y="1203"/>
                </a:cubicBezTo>
                <a:cubicBezTo>
                  <a:pt x="587" y="1261"/>
                  <a:pt x="646" y="1324"/>
                  <a:pt x="666" y="1354"/>
                </a:cubicBezTo>
                <a:cubicBezTo>
                  <a:pt x="602" y="1413"/>
                  <a:pt x="520" y="1446"/>
                  <a:pt x="433" y="1446"/>
                </a:cubicBezTo>
                <a:cubicBezTo>
                  <a:pt x="341" y="1446"/>
                  <a:pt x="256" y="1410"/>
                  <a:pt x="191" y="1345"/>
                </a:cubicBezTo>
                <a:cubicBezTo>
                  <a:pt x="126" y="1281"/>
                  <a:pt x="90" y="1195"/>
                  <a:pt x="90" y="1104"/>
                </a:cubicBezTo>
                <a:close/>
                <a:moveTo>
                  <a:pt x="322" y="652"/>
                </a:moveTo>
                <a:cubicBezTo>
                  <a:pt x="309" y="631"/>
                  <a:pt x="316" y="603"/>
                  <a:pt x="337" y="591"/>
                </a:cubicBezTo>
                <a:cubicBezTo>
                  <a:pt x="358" y="578"/>
                  <a:pt x="386" y="585"/>
                  <a:pt x="399" y="606"/>
                </a:cubicBezTo>
                <a:cubicBezTo>
                  <a:pt x="403" y="614"/>
                  <a:pt x="416" y="621"/>
                  <a:pt x="433" y="621"/>
                </a:cubicBezTo>
                <a:cubicBezTo>
                  <a:pt x="449" y="621"/>
                  <a:pt x="462" y="614"/>
                  <a:pt x="466" y="606"/>
                </a:cubicBezTo>
                <a:cubicBezTo>
                  <a:pt x="479" y="585"/>
                  <a:pt x="507" y="578"/>
                  <a:pt x="528" y="591"/>
                </a:cubicBezTo>
                <a:cubicBezTo>
                  <a:pt x="549" y="603"/>
                  <a:pt x="556" y="631"/>
                  <a:pt x="543" y="652"/>
                </a:cubicBezTo>
                <a:cubicBezTo>
                  <a:pt x="522" y="689"/>
                  <a:pt x="479" y="711"/>
                  <a:pt x="433" y="711"/>
                </a:cubicBezTo>
                <a:cubicBezTo>
                  <a:pt x="386" y="711"/>
                  <a:pt x="343" y="689"/>
                  <a:pt x="322" y="65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9" name="Freeform 442"/>
          <p:cNvSpPr>
            <a:spLocks noEditPoints="1"/>
          </p:cNvSpPr>
          <p:nvPr/>
        </p:nvSpPr>
        <p:spPr bwMode="auto">
          <a:xfrm>
            <a:off x="723981" y="5239593"/>
            <a:ext cx="392387" cy="392387"/>
          </a:xfrm>
          <a:custGeom>
            <a:avLst/>
            <a:gdLst>
              <a:gd name="T0" fmla="*/ 1491 w 1536"/>
              <a:gd name="T1" fmla="*/ 1220 h 1536"/>
              <a:gd name="T2" fmla="*/ 347 w 1536"/>
              <a:gd name="T3" fmla="*/ 1220 h 1536"/>
              <a:gd name="T4" fmla="*/ 302 w 1536"/>
              <a:gd name="T5" fmla="*/ 1265 h 1536"/>
              <a:gd name="T6" fmla="*/ 347 w 1536"/>
              <a:gd name="T7" fmla="*/ 1310 h 1536"/>
              <a:gd name="T8" fmla="*/ 997 w 1536"/>
              <a:gd name="T9" fmla="*/ 1310 h 1536"/>
              <a:gd name="T10" fmla="*/ 1265 w 1536"/>
              <a:gd name="T11" fmla="*/ 1536 h 1536"/>
              <a:gd name="T12" fmla="*/ 1536 w 1536"/>
              <a:gd name="T13" fmla="*/ 1265 h 1536"/>
              <a:gd name="T14" fmla="*/ 1491 w 1536"/>
              <a:gd name="T15" fmla="*/ 1220 h 1536"/>
              <a:gd name="T16" fmla="*/ 1265 w 1536"/>
              <a:gd name="T17" fmla="*/ 1446 h 1536"/>
              <a:gd name="T18" fmla="*/ 1089 w 1536"/>
              <a:gd name="T19" fmla="*/ 1310 h 1536"/>
              <a:gd name="T20" fmla="*/ 1440 w 1536"/>
              <a:gd name="T21" fmla="*/ 1310 h 1536"/>
              <a:gd name="T22" fmla="*/ 1265 w 1536"/>
              <a:gd name="T23" fmla="*/ 1446 h 1536"/>
              <a:gd name="T24" fmla="*/ 1188 w 1536"/>
              <a:gd name="T25" fmla="*/ 721 h 1536"/>
              <a:gd name="T26" fmla="*/ 1128 w 1536"/>
              <a:gd name="T27" fmla="*/ 983 h 1536"/>
              <a:gd name="T28" fmla="*/ 1263 w 1536"/>
              <a:gd name="T29" fmla="*/ 1118 h 1536"/>
              <a:gd name="T30" fmla="*/ 1398 w 1536"/>
              <a:gd name="T31" fmla="*/ 983 h 1536"/>
              <a:gd name="T32" fmla="*/ 1338 w 1536"/>
              <a:gd name="T33" fmla="*/ 721 h 1536"/>
              <a:gd name="T34" fmla="*/ 1308 w 1536"/>
              <a:gd name="T35" fmla="*/ 503 h 1536"/>
              <a:gd name="T36" fmla="*/ 1308 w 1536"/>
              <a:gd name="T37" fmla="*/ 258 h 1536"/>
              <a:gd name="T38" fmla="*/ 1263 w 1536"/>
              <a:gd name="T39" fmla="*/ 213 h 1536"/>
              <a:gd name="T40" fmla="*/ 1080 w 1536"/>
              <a:gd name="T41" fmla="*/ 213 h 1536"/>
              <a:gd name="T42" fmla="*/ 1080 w 1536"/>
              <a:gd name="T43" fmla="*/ 45 h 1536"/>
              <a:gd name="T44" fmla="*/ 1035 w 1536"/>
              <a:gd name="T45" fmla="*/ 0 h 1536"/>
              <a:gd name="T46" fmla="*/ 45 w 1536"/>
              <a:gd name="T47" fmla="*/ 0 h 1536"/>
              <a:gd name="T48" fmla="*/ 0 w 1536"/>
              <a:gd name="T49" fmla="*/ 45 h 1536"/>
              <a:gd name="T50" fmla="*/ 0 w 1536"/>
              <a:gd name="T51" fmla="*/ 651 h 1536"/>
              <a:gd name="T52" fmla="*/ 45 w 1536"/>
              <a:gd name="T53" fmla="*/ 696 h 1536"/>
              <a:gd name="T54" fmla="*/ 1035 w 1536"/>
              <a:gd name="T55" fmla="*/ 696 h 1536"/>
              <a:gd name="T56" fmla="*/ 1080 w 1536"/>
              <a:gd name="T57" fmla="*/ 651 h 1536"/>
              <a:gd name="T58" fmla="*/ 1080 w 1536"/>
              <a:gd name="T59" fmla="*/ 482 h 1536"/>
              <a:gd name="T60" fmla="*/ 1218 w 1536"/>
              <a:gd name="T61" fmla="*/ 482 h 1536"/>
              <a:gd name="T62" fmla="*/ 1218 w 1536"/>
              <a:gd name="T63" fmla="*/ 503 h 1536"/>
              <a:gd name="T64" fmla="*/ 1188 w 1536"/>
              <a:gd name="T65" fmla="*/ 721 h 1536"/>
              <a:gd name="T66" fmla="*/ 403 w 1536"/>
              <a:gd name="T67" fmla="*/ 606 h 1536"/>
              <a:gd name="T68" fmla="*/ 90 w 1536"/>
              <a:gd name="T69" fmla="*/ 606 h 1536"/>
              <a:gd name="T70" fmla="*/ 90 w 1536"/>
              <a:gd name="T71" fmla="*/ 90 h 1536"/>
              <a:gd name="T72" fmla="*/ 403 w 1536"/>
              <a:gd name="T73" fmla="*/ 90 h 1536"/>
              <a:gd name="T74" fmla="*/ 403 w 1536"/>
              <a:gd name="T75" fmla="*/ 606 h 1536"/>
              <a:gd name="T76" fmla="*/ 786 w 1536"/>
              <a:gd name="T77" fmla="*/ 606 h 1536"/>
              <a:gd name="T78" fmla="*/ 493 w 1536"/>
              <a:gd name="T79" fmla="*/ 606 h 1536"/>
              <a:gd name="T80" fmla="*/ 493 w 1536"/>
              <a:gd name="T81" fmla="*/ 90 h 1536"/>
              <a:gd name="T82" fmla="*/ 786 w 1536"/>
              <a:gd name="T83" fmla="*/ 90 h 1536"/>
              <a:gd name="T84" fmla="*/ 786 w 1536"/>
              <a:gd name="T85" fmla="*/ 606 h 1536"/>
              <a:gd name="T86" fmla="*/ 1035 w 1536"/>
              <a:gd name="T87" fmla="*/ 392 h 1536"/>
              <a:gd name="T88" fmla="*/ 990 w 1536"/>
              <a:gd name="T89" fmla="*/ 437 h 1536"/>
              <a:gd name="T90" fmla="*/ 990 w 1536"/>
              <a:gd name="T91" fmla="*/ 606 h 1536"/>
              <a:gd name="T92" fmla="*/ 876 w 1536"/>
              <a:gd name="T93" fmla="*/ 606 h 1536"/>
              <a:gd name="T94" fmla="*/ 876 w 1536"/>
              <a:gd name="T95" fmla="*/ 90 h 1536"/>
              <a:gd name="T96" fmla="*/ 990 w 1536"/>
              <a:gd name="T97" fmla="*/ 90 h 1536"/>
              <a:gd name="T98" fmla="*/ 990 w 1536"/>
              <a:gd name="T99" fmla="*/ 258 h 1536"/>
              <a:gd name="T100" fmla="*/ 1035 w 1536"/>
              <a:gd name="T101" fmla="*/ 303 h 1536"/>
              <a:gd name="T102" fmla="*/ 1218 w 1536"/>
              <a:gd name="T103" fmla="*/ 303 h 1536"/>
              <a:gd name="T104" fmla="*/ 1218 w 1536"/>
              <a:gd name="T105" fmla="*/ 392 h 1536"/>
              <a:gd name="T106" fmla="*/ 1035 w 1536"/>
              <a:gd name="T107" fmla="*/ 392 h 1536"/>
              <a:gd name="T108" fmla="*/ 1263 w 1536"/>
              <a:gd name="T109" fmla="*/ 790 h 1536"/>
              <a:gd name="T110" fmla="*/ 1308 w 1536"/>
              <a:gd name="T111" fmla="*/ 983 h 1536"/>
              <a:gd name="T112" fmla="*/ 1263 w 1536"/>
              <a:gd name="T113" fmla="*/ 1028 h 1536"/>
              <a:gd name="T114" fmla="*/ 1218 w 1536"/>
              <a:gd name="T115" fmla="*/ 983 h 1536"/>
              <a:gd name="T116" fmla="*/ 1263 w 1536"/>
              <a:gd name="T117" fmla="*/ 79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36" h="1536">
                <a:moveTo>
                  <a:pt x="1491" y="1220"/>
                </a:moveTo>
                <a:cubicBezTo>
                  <a:pt x="347" y="1220"/>
                  <a:pt x="347" y="1220"/>
                  <a:pt x="347" y="1220"/>
                </a:cubicBezTo>
                <a:cubicBezTo>
                  <a:pt x="322" y="1220"/>
                  <a:pt x="302" y="1240"/>
                  <a:pt x="302" y="1265"/>
                </a:cubicBezTo>
                <a:cubicBezTo>
                  <a:pt x="302" y="1290"/>
                  <a:pt x="322" y="1310"/>
                  <a:pt x="347" y="1310"/>
                </a:cubicBezTo>
                <a:cubicBezTo>
                  <a:pt x="997" y="1310"/>
                  <a:pt x="997" y="1310"/>
                  <a:pt x="997" y="1310"/>
                </a:cubicBezTo>
                <a:cubicBezTo>
                  <a:pt x="1019" y="1438"/>
                  <a:pt x="1131" y="1536"/>
                  <a:pt x="1265" y="1536"/>
                </a:cubicBezTo>
                <a:cubicBezTo>
                  <a:pt x="1414" y="1536"/>
                  <a:pt x="1536" y="1414"/>
                  <a:pt x="1536" y="1265"/>
                </a:cubicBezTo>
                <a:cubicBezTo>
                  <a:pt x="1536" y="1240"/>
                  <a:pt x="1516" y="1220"/>
                  <a:pt x="1491" y="1220"/>
                </a:cubicBezTo>
                <a:close/>
                <a:moveTo>
                  <a:pt x="1265" y="1446"/>
                </a:moveTo>
                <a:cubicBezTo>
                  <a:pt x="1180" y="1446"/>
                  <a:pt x="1109" y="1388"/>
                  <a:pt x="1089" y="1310"/>
                </a:cubicBezTo>
                <a:cubicBezTo>
                  <a:pt x="1440" y="1310"/>
                  <a:pt x="1440" y="1310"/>
                  <a:pt x="1440" y="1310"/>
                </a:cubicBezTo>
                <a:cubicBezTo>
                  <a:pt x="1420" y="1388"/>
                  <a:pt x="1349" y="1446"/>
                  <a:pt x="1265" y="1446"/>
                </a:cubicBezTo>
                <a:close/>
                <a:moveTo>
                  <a:pt x="1188" y="721"/>
                </a:moveTo>
                <a:cubicBezTo>
                  <a:pt x="1161" y="821"/>
                  <a:pt x="1128" y="948"/>
                  <a:pt x="1128" y="983"/>
                </a:cubicBezTo>
                <a:cubicBezTo>
                  <a:pt x="1128" y="1058"/>
                  <a:pt x="1188" y="1118"/>
                  <a:pt x="1263" y="1118"/>
                </a:cubicBezTo>
                <a:cubicBezTo>
                  <a:pt x="1337" y="1118"/>
                  <a:pt x="1398" y="1058"/>
                  <a:pt x="1398" y="983"/>
                </a:cubicBezTo>
                <a:cubicBezTo>
                  <a:pt x="1398" y="948"/>
                  <a:pt x="1365" y="821"/>
                  <a:pt x="1338" y="721"/>
                </a:cubicBezTo>
                <a:cubicBezTo>
                  <a:pt x="1318" y="650"/>
                  <a:pt x="1308" y="577"/>
                  <a:pt x="1308" y="503"/>
                </a:cubicBezTo>
                <a:cubicBezTo>
                  <a:pt x="1308" y="258"/>
                  <a:pt x="1308" y="258"/>
                  <a:pt x="1308" y="258"/>
                </a:cubicBezTo>
                <a:cubicBezTo>
                  <a:pt x="1308" y="233"/>
                  <a:pt x="1288" y="213"/>
                  <a:pt x="1263" y="213"/>
                </a:cubicBezTo>
                <a:cubicBezTo>
                  <a:pt x="1080" y="213"/>
                  <a:pt x="1080" y="213"/>
                  <a:pt x="1080" y="213"/>
                </a:cubicBezTo>
                <a:cubicBezTo>
                  <a:pt x="1080" y="45"/>
                  <a:pt x="1080" y="45"/>
                  <a:pt x="1080" y="45"/>
                </a:cubicBezTo>
                <a:cubicBezTo>
                  <a:pt x="1080" y="20"/>
                  <a:pt x="1060" y="0"/>
                  <a:pt x="103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0" y="0"/>
                  <a:pt x="0" y="20"/>
                  <a:pt x="0" y="45"/>
                </a:cubicBezTo>
                <a:cubicBezTo>
                  <a:pt x="0" y="651"/>
                  <a:pt x="0" y="651"/>
                  <a:pt x="0" y="651"/>
                </a:cubicBezTo>
                <a:cubicBezTo>
                  <a:pt x="0" y="675"/>
                  <a:pt x="20" y="696"/>
                  <a:pt x="45" y="696"/>
                </a:cubicBezTo>
                <a:cubicBezTo>
                  <a:pt x="1035" y="696"/>
                  <a:pt x="1035" y="696"/>
                  <a:pt x="1035" y="696"/>
                </a:cubicBezTo>
                <a:cubicBezTo>
                  <a:pt x="1060" y="696"/>
                  <a:pt x="1080" y="675"/>
                  <a:pt x="1080" y="651"/>
                </a:cubicBezTo>
                <a:cubicBezTo>
                  <a:pt x="1080" y="482"/>
                  <a:pt x="1080" y="482"/>
                  <a:pt x="1080" y="482"/>
                </a:cubicBezTo>
                <a:cubicBezTo>
                  <a:pt x="1218" y="482"/>
                  <a:pt x="1218" y="482"/>
                  <a:pt x="1218" y="482"/>
                </a:cubicBezTo>
                <a:cubicBezTo>
                  <a:pt x="1218" y="503"/>
                  <a:pt x="1218" y="503"/>
                  <a:pt x="1218" y="503"/>
                </a:cubicBezTo>
                <a:cubicBezTo>
                  <a:pt x="1218" y="577"/>
                  <a:pt x="1208" y="650"/>
                  <a:pt x="1188" y="721"/>
                </a:cubicBezTo>
                <a:close/>
                <a:moveTo>
                  <a:pt x="403" y="606"/>
                </a:moveTo>
                <a:cubicBezTo>
                  <a:pt x="90" y="606"/>
                  <a:pt x="90" y="606"/>
                  <a:pt x="90" y="606"/>
                </a:cubicBezTo>
                <a:cubicBezTo>
                  <a:pt x="90" y="90"/>
                  <a:pt x="90" y="90"/>
                  <a:pt x="90" y="90"/>
                </a:cubicBezTo>
                <a:cubicBezTo>
                  <a:pt x="403" y="90"/>
                  <a:pt x="403" y="90"/>
                  <a:pt x="403" y="90"/>
                </a:cubicBezTo>
                <a:lnTo>
                  <a:pt x="403" y="606"/>
                </a:lnTo>
                <a:close/>
                <a:moveTo>
                  <a:pt x="786" y="606"/>
                </a:moveTo>
                <a:cubicBezTo>
                  <a:pt x="493" y="606"/>
                  <a:pt x="493" y="606"/>
                  <a:pt x="493" y="606"/>
                </a:cubicBezTo>
                <a:cubicBezTo>
                  <a:pt x="493" y="90"/>
                  <a:pt x="493" y="90"/>
                  <a:pt x="493" y="90"/>
                </a:cubicBezTo>
                <a:cubicBezTo>
                  <a:pt x="786" y="90"/>
                  <a:pt x="786" y="90"/>
                  <a:pt x="786" y="90"/>
                </a:cubicBezTo>
                <a:lnTo>
                  <a:pt x="786" y="606"/>
                </a:lnTo>
                <a:close/>
                <a:moveTo>
                  <a:pt x="1035" y="392"/>
                </a:moveTo>
                <a:cubicBezTo>
                  <a:pt x="1010" y="392"/>
                  <a:pt x="990" y="413"/>
                  <a:pt x="990" y="437"/>
                </a:cubicBezTo>
                <a:cubicBezTo>
                  <a:pt x="990" y="606"/>
                  <a:pt x="990" y="606"/>
                  <a:pt x="990" y="606"/>
                </a:cubicBezTo>
                <a:cubicBezTo>
                  <a:pt x="876" y="606"/>
                  <a:pt x="876" y="606"/>
                  <a:pt x="876" y="606"/>
                </a:cubicBezTo>
                <a:cubicBezTo>
                  <a:pt x="876" y="90"/>
                  <a:pt x="876" y="90"/>
                  <a:pt x="876" y="90"/>
                </a:cubicBezTo>
                <a:cubicBezTo>
                  <a:pt x="990" y="90"/>
                  <a:pt x="990" y="90"/>
                  <a:pt x="990" y="90"/>
                </a:cubicBezTo>
                <a:cubicBezTo>
                  <a:pt x="990" y="258"/>
                  <a:pt x="990" y="258"/>
                  <a:pt x="990" y="258"/>
                </a:cubicBezTo>
                <a:cubicBezTo>
                  <a:pt x="990" y="283"/>
                  <a:pt x="1010" y="303"/>
                  <a:pt x="1035" y="303"/>
                </a:cubicBezTo>
                <a:cubicBezTo>
                  <a:pt x="1218" y="303"/>
                  <a:pt x="1218" y="303"/>
                  <a:pt x="1218" y="303"/>
                </a:cubicBezTo>
                <a:cubicBezTo>
                  <a:pt x="1218" y="392"/>
                  <a:pt x="1218" y="392"/>
                  <a:pt x="1218" y="392"/>
                </a:cubicBezTo>
                <a:lnTo>
                  <a:pt x="1035" y="392"/>
                </a:lnTo>
                <a:close/>
                <a:moveTo>
                  <a:pt x="1263" y="790"/>
                </a:moveTo>
                <a:cubicBezTo>
                  <a:pt x="1288" y="885"/>
                  <a:pt x="1308" y="965"/>
                  <a:pt x="1308" y="983"/>
                </a:cubicBezTo>
                <a:cubicBezTo>
                  <a:pt x="1308" y="1008"/>
                  <a:pt x="1288" y="1028"/>
                  <a:pt x="1263" y="1028"/>
                </a:cubicBezTo>
                <a:cubicBezTo>
                  <a:pt x="1238" y="1028"/>
                  <a:pt x="1218" y="1008"/>
                  <a:pt x="1218" y="983"/>
                </a:cubicBezTo>
                <a:cubicBezTo>
                  <a:pt x="1218" y="965"/>
                  <a:pt x="1237" y="885"/>
                  <a:pt x="1263" y="79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0" name="Freeform 449"/>
          <p:cNvSpPr>
            <a:spLocks noEditPoints="1"/>
          </p:cNvSpPr>
          <p:nvPr/>
        </p:nvSpPr>
        <p:spPr bwMode="auto">
          <a:xfrm>
            <a:off x="723981" y="5953600"/>
            <a:ext cx="392387" cy="302739"/>
          </a:xfrm>
          <a:custGeom>
            <a:avLst/>
            <a:gdLst>
              <a:gd name="T0" fmla="*/ 90 w 1536"/>
              <a:gd name="T1" fmla="*/ 224 h 1185"/>
              <a:gd name="T2" fmla="*/ 45 w 1536"/>
              <a:gd name="T3" fmla="*/ 0 h 1185"/>
              <a:gd name="T4" fmla="*/ 0 w 1536"/>
              <a:gd name="T5" fmla="*/ 637 h 1185"/>
              <a:gd name="T6" fmla="*/ 441 w 1536"/>
              <a:gd name="T7" fmla="*/ 682 h 1185"/>
              <a:gd name="T8" fmla="*/ 440 w 1536"/>
              <a:gd name="T9" fmla="*/ 916 h 1185"/>
              <a:gd name="T10" fmla="*/ 452 w 1536"/>
              <a:gd name="T11" fmla="*/ 1185 h 1185"/>
              <a:gd name="T12" fmla="*/ 550 w 1536"/>
              <a:gd name="T13" fmla="*/ 957 h 1185"/>
              <a:gd name="T14" fmla="*/ 936 w 1536"/>
              <a:gd name="T15" fmla="*/ 957 h 1185"/>
              <a:gd name="T16" fmla="*/ 1034 w 1536"/>
              <a:gd name="T17" fmla="*/ 1185 h 1185"/>
              <a:gd name="T18" fmla="*/ 1047 w 1536"/>
              <a:gd name="T19" fmla="*/ 916 h 1185"/>
              <a:gd name="T20" fmla="*/ 1046 w 1536"/>
              <a:gd name="T21" fmla="*/ 682 h 1185"/>
              <a:gd name="T22" fmla="*/ 1535 w 1536"/>
              <a:gd name="T23" fmla="*/ 637 h 1185"/>
              <a:gd name="T24" fmla="*/ 1399 w 1536"/>
              <a:gd name="T25" fmla="*/ 224 h 1185"/>
              <a:gd name="T26" fmla="*/ 407 w 1536"/>
              <a:gd name="T27" fmla="*/ 1050 h 1185"/>
              <a:gd name="T28" fmla="*/ 452 w 1536"/>
              <a:gd name="T29" fmla="*/ 1005 h 1185"/>
              <a:gd name="T30" fmla="*/ 498 w 1536"/>
              <a:gd name="T31" fmla="*/ 1050 h 1185"/>
              <a:gd name="T32" fmla="*/ 1034 w 1536"/>
              <a:gd name="T33" fmla="*/ 1005 h 1185"/>
              <a:gd name="T34" fmla="*/ 1034 w 1536"/>
              <a:gd name="T35" fmla="*/ 1005 h 1185"/>
              <a:gd name="T36" fmla="*/ 1034 w 1536"/>
              <a:gd name="T37" fmla="*/ 1095 h 1185"/>
              <a:gd name="T38" fmla="*/ 1034 w 1536"/>
              <a:gd name="T39" fmla="*/ 1005 h 1185"/>
              <a:gd name="T40" fmla="*/ 1085 w 1536"/>
              <a:gd name="T41" fmla="*/ 314 h 1185"/>
              <a:gd name="T42" fmla="*/ 814 w 1536"/>
              <a:gd name="T43" fmla="*/ 408 h 1185"/>
              <a:gd name="T44" fmla="*/ 453 w 1536"/>
              <a:gd name="T45" fmla="*/ 314 h 1185"/>
              <a:gd name="T46" fmla="*/ 724 w 1536"/>
              <a:gd name="T47" fmla="*/ 408 h 1185"/>
              <a:gd name="T48" fmla="*/ 453 w 1536"/>
              <a:gd name="T49" fmla="*/ 314 h 1185"/>
              <a:gd name="T50" fmla="*/ 363 w 1536"/>
              <a:gd name="T51" fmla="*/ 314 h 1185"/>
              <a:gd name="T52" fmla="*/ 90 w 1536"/>
              <a:gd name="T53" fmla="*/ 408 h 1185"/>
              <a:gd name="T54" fmla="*/ 743 w 1536"/>
              <a:gd name="T55" fmla="*/ 747 h 1185"/>
              <a:gd name="T56" fmla="*/ 861 w 1536"/>
              <a:gd name="T57" fmla="*/ 682 h 1185"/>
              <a:gd name="T58" fmla="*/ 1445 w 1536"/>
              <a:gd name="T59" fmla="*/ 592 h 1185"/>
              <a:gd name="T60" fmla="*/ 90 w 1536"/>
              <a:gd name="T61" fmla="*/ 498 h 1185"/>
              <a:gd name="T62" fmla="*/ 1445 w 1536"/>
              <a:gd name="T63" fmla="*/ 592 h 1185"/>
              <a:gd name="T64" fmla="*/ 1175 w 1536"/>
              <a:gd name="T65" fmla="*/ 408 h 1185"/>
              <a:gd name="T66" fmla="*/ 1399 w 1536"/>
              <a:gd name="T67" fmla="*/ 314 h 1185"/>
              <a:gd name="T68" fmla="*/ 1445 w 1536"/>
              <a:gd name="T69" fmla="*/ 408 h 1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36" h="1185">
                <a:moveTo>
                  <a:pt x="1399" y="224"/>
                </a:moveTo>
                <a:cubicBezTo>
                  <a:pt x="90" y="224"/>
                  <a:pt x="90" y="224"/>
                  <a:pt x="90" y="224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20"/>
                  <a:pt x="69" y="0"/>
                  <a:pt x="45" y="0"/>
                </a:cubicBezTo>
                <a:cubicBezTo>
                  <a:pt x="20" y="0"/>
                  <a:pt x="0" y="20"/>
                  <a:pt x="0" y="45"/>
                </a:cubicBezTo>
                <a:cubicBezTo>
                  <a:pt x="0" y="637"/>
                  <a:pt x="0" y="637"/>
                  <a:pt x="0" y="637"/>
                </a:cubicBezTo>
                <a:cubicBezTo>
                  <a:pt x="0" y="662"/>
                  <a:pt x="20" y="682"/>
                  <a:pt x="45" y="682"/>
                </a:cubicBezTo>
                <a:cubicBezTo>
                  <a:pt x="441" y="682"/>
                  <a:pt x="441" y="682"/>
                  <a:pt x="441" y="682"/>
                </a:cubicBezTo>
                <a:cubicBezTo>
                  <a:pt x="651" y="799"/>
                  <a:pt x="651" y="799"/>
                  <a:pt x="651" y="799"/>
                </a:cubicBezTo>
                <a:cubicBezTo>
                  <a:pt x="440" y="916"/>
                  <a:pt x="440" y="916"/>
                  <a:pt x="440" y="916"/>
                </a:cubicBezTo>
                <a:cubicBezTo>
                  <a:pt x="371" y="922"/>
                  <a:pt x="317" y="980"/>
                  <a:pt x="317" y="1050"/>
                </a:cubicBezTo>
                <a:cubicBezTo>
                  <a:pt x="317" y="1125"/>
                  <a:pt x="378" y="1185"/>
                  <a:pt x="452" y="1185"/>
                </a:cubicBezTo>
                <a:cubicBezTo>
                  <a:pt x="527" y="1185"/>
                  <a:pt x="588" y="1125"/>
                  <a:pt x="588" y="1050"/>
                </a:cubicBezTo>
                <a:cubicBezTo>
                  <a:pt x="588" y="1014"/>
                  <a:pt x="573" y="982"/>
                  <a:pt x="550" y="957"/>
                </a:cubicBezTo>
                <a:cubicBezTo>
                  <a:pt x="743" y="850"/>
                  <a:pt x="743" y="850"/>
                  <a:pt x="743" y="850"/>
                </a:cubicBezTo>
                <a:cubicBezTo>
                  <a:pt x="936" y="957"/>
                  <a:pt x="936" y="957"/>
                  <a:pt x="936" y="957"/>
                </a:cubicBezTo>
                <a:cubicBezTo>
                  <a:pt x="913" y="982"/>
                  <a:pt x="899" y="1014"/>
                  <a:pt x="899" y="1050"/>
                </a:cubicBezTo>
                <a:cubicBezTo>
                  <a:pt x="899" y="1125"/>
                  <a:pt x="960" y="1185"/>
                  <a:pt x="1034" y="1185"/>
                </a:cubicBezTo>
                <a:cubicBezTo>
                  <a:pt x="1109" y="1185"/>
                  <a:pt x="1170" y="1125"/>
                  <a:pt x="1170" y="1050"/>
                </a:cubicBezTo>
                <a:cubicBezTo>
                  <a:pt x="1170" y="980"/>
                  <a:pt x="1116" y="922"/>
                  <a:pt x="1047" y="916"/>
                </a:cubicBezTo>
                <a:cubicBezTo>
                  <a:pt x="836" y="799"/>
                  <a:pt x="836" y="799"/>
                  <a:pt x="836" y="799"/>
                </a:cubicBezTo>
                <a:cubicBezTo>
                  <a:pt x="1046" y="682"/>
                  <a:pt x="1046" y="682"/>
                  <a:pt x="1046" y="682"/>
                </a:cubicBezTo>
                <a:cubicBezTo>
                  <a:pt x="1490" y="682"/>
                  <a:pt x="1490" y="682"/>
                  <a:pt x="1490" y="682"/>
                </a:cubicBezTo>
                <a:cubicBezTo>
                  <a:pt x="1515" y="682"/>
                  <a:pt x="1535" y="662"/>
                  <a:pt x="1535" y="637"/>
                </a:cubicBezTo>
                <a:cubicBezTo>
                  <a:pt x="1535" y="360"/>
                  <a:pt x="1535" y="360"/>
                  <a:pt x="1535" y="360"/>
                </a:cubicBezTo>
                <a:cubicBezTo>
                  <a:pt x="1536" y="285"/>
                  <a:pt x="1474" y="224"/>
                  <a:pt x="1399" y="224"/>
                </a:cubicBezTo>
                <a:close/>
                <a:moveTo>
                  <a:pt x="452" y="1095"/>
                </a:moveTo>
                <a:cubicBezTo>
                  <a:pt x="428" y="1095"/>
                  <a:pt x="407" y="1075"/>
                  <a:pt x="407" y="1050"/>
                </a:cubicBezTo>
                <a:cubicBezTo>
                  <a:pt x="407" y="1025"/>
                  <a:pt x="428" y="1005"/>
                  <a:pt x="452" y="1005"/>
                </a:cubicBezTo>
                <a:cubicBezTo>
                  <a:pt x="452" y="1005"/>
                  <a:pt x="452" y="1005"/>
                  <a:pt x="452" y="1005"/>
                </a:cubicBezTo>
                <a:cubicBezTo>
                  <a:pt x="453" y="1005"/>
                  <a:pt x="453" y="1005"/>
                  <a:pt x="453" y="1005"/>
                </a:cubicBezTo>
                <a:cubicBezTo>
                  <a:pt x="477" y="1005"/>
                  <a:pt x="498" y="1025"/>
                  <a:pt x="498" y="1050"/>
                </a:cubicBezTo>
                <a:cubicBezTo>
                  <a:pt x="498" y="1075"/>
                  <a:pt x="477" y="1095"/>
                  <a:pt x="452" y="1095"/>
                </a:cubicBezTo>
                <a:close/>
                <a:moveTo>
                  <a:pt x="1034" y="1005"/>
                </a:moveTo>
                <a:cubicBezTo>
                  <a:pt x="1034" y="1005"/>
                  <a:pt x="1034" y="1005"/>
                  <a:pt x="1034" y="1005"/>
                </a:cubicBezTo>
                <a:cubicBezTo>
                  <a:pt x="1034" y="1005"/>
                  <a:pt x="1034" y="1005"/>
                  <a:pt x="1034" y="1005"/>
                </a:cubicBezTo>
                <a:cubicBezTo>
                  <a:pt x="1059" y="1005"/>
                  <a:pt x="1079" y="1025"/>
                  <a:pt x="1079" y="1050"/>
                </a:cubicBezTo>
                <a:cubicBezTo>
                  <a:pt x="1079" y="1075"/>
                  <a:pt x="1059" y="1095"/>
                  <a:pt x="1034" y="1095"/>
                </a:cubicBezTo>
                <a:cubicBezTo>
                  <a:pt x="1010" y="1095"/>
                  <a:pt x="989" y="1075"/>
                  <a:pt x="989" y="1050"/>
                </a:cubicBezTo>
                <a:cubicBezTo>
                  <a:pt x="989" y="1025"/>
                  <a:pt x="1009" y="1005"/>
                  <a:pt x="1034" y="1005"/>
                </a:cubicBezTo>
                <a:close/>
                <a:moveTo>
                  <a:pt x="814" y="314"/>
                </a:moveTo>
                <a:cubicBezTo>
                  <a:pt x="1085" y="314"/>
                  <a:pt x="1085" y="314"/>
                  <a:pt x="1085" y="314"/>
                </a:cubicBezTo>
                <a:cubicBezTo>
                  <a:pt x="1085" y="408"/>
                  <a:pt x="1085" y="408"/>
                  <a:pt x="1085" y="408"/>
                </a:cubicBezTo>
                <a:cubicBezTo>
                  <a:pt x="814" y="408"/>
                  <a:pt x="814" y="408"/>
                  <a:pt x="814" y="408"/>
                </a:cubicBezTo>
                <a:lnTo>
                  <a:pt x="814" y="314"/>
                </a:lnTo>
                <a:close/>
                <a:moveTo>
                  <a:pt x="453" y="314"/>
                </a:moveTo>
                <a:cubicBezTo>
                  <a:pt x="724" y="314"/>
                  <a:pt x="724" y="314"/>
                  <a:pt x="724" y="314"/>
                </a:cubicBezTo>
                <a:cubicBezTo>
                  <a:pt x="724" y="408"/>
                  <a:pt x="724" y="408"/>
                  <a:pt x="724" y="408"/>
                </a:cubicBezTo>
                <a:cubicBezTo>
                  <a:pt x="453" y="408"/>
                  <a:pt x="453" y="408"/>
                  <a:pt x="453" y="408"/>
                </a:cubicBezTo>
                <a:lnTo>
                  <a:pt x="453" y="314"/>
                </a:lnTo>
                <a:close/>
                <a:moveTo>
                  <a:pt x="90" y="314"/>
                </a:moveTo>
                <a:cubicBezTo>
                  <a:pt x="363" y="314"/>
                  <a:pt x="363" y="314"/>
                  <a:pt x="363" y="314"/>
                </a:cubicBezTo>
                <a:cubicBezTo>
                  <a:pt x="363" y="408"/>
                  <a:pt x="363" y="408"/>
                  <a:pt x="363" y="408"/>
                </a:cubicBezTo>
                <a:cubicBezTo>
                  <a:pt x="90" y="408"/>
                  <a:pt x="90" y="408"/>
                  <a:pt x="90" y="408"/>
                </a:cubicBezTo>
                <a:lnTo>
                  <a:pt x="90" y="314"/>
                </a:lnTo>
                <a:close/>
                <a:moveTo>
                  <a:pt x="743" y="747"/>
                </a:moveTo>
                <a:cubicBezTo>
                  <a:pt x="626" y="682"/>
                  <a:pt x="626" y="682"/>
                  <a:pt x="626" y="682"/>
                </a:cubicBezTo>
                <a:cubicBezTo>
                  <a:pt x="861" y="682"/>
                  <a:pt x="861" y="682"/>
                  <a:pt x="861" y="682"/>
                </a:cubicBezTo>
                <a:lnTo>
                  <a:pt x="743" y="747"/>
                </a:lnTo>
                <a:close/>
                <a:moveTo>
                  <a:pt x="1445" y="592"/>
                </a:moveTo>
                <a:cubicBezTo>
                  <a:pt x="90" y="592"/>
                  <a:pt x="90" y="592"/>
                  <a:pt x="90" y="592"/>
                </a:cubicBezTo>
                <a:cubicBezTo>
                  <a:pt x="90" y="498"/>
                  <a:pt x="90" y="498"/>
                  <a:pt x="90" y="498"/>
                </a:cubicBezTo>
                <a:cubicBezTo>
                  <a:pt x="1445" y="498"/>
                  <a:pt x="1445" y="498"/>
                  <a:pt x="1445" y="498"/>
                </a:cubicBezTo>
                <a:lnTo>
                  <a:pt x="1445" y="592"/>
                </a:lnTo>
                <a:close/>
                <a:moveTo>
                  <a:pt x="1445" y="408"/>
                </a:moveTo>
                <a:cubicBezTo>
                  <a:pt x="1175" y="408"/>
                  <a:pt x="1175" y="408"/>
                  <a:pt x="1175" y="408"/>
                </a:cubicBezTo>
                <a:cubicBezTo>
                  <a:pt x="1175" y="314"/>
                  <a:pt x="1175" y="314"/>
                  <a:pt x="1175" y="314"/>
                </a:cubicBezTo>
                <a:cubicBezTo>
                  <a:pt x="1399" y="314"/>
                  <a:pt x="1399" y="314"/>
                  <a:pt x="1399" y="314"/>
                </a:cubicBezTo>
                <a:cubicBezTo>
                  <a:pt x="1425" y="314"/>
                  <a:pt x="1445" y="335"/>
                  <a:pt x="1445" y="360"/>
                </a:cubicBezTo>
                <a:lnTo>
                  <a:pt x="1445" y="408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1" name="Freeform 408"/>
          <p:cNvSpPr>
            <a:spLocks noEditPoints="1"/>
          </p:cNvSpPr>
          <p:nvPr/>
        </p:nvSpPr>
        <p:spPr bwMode="auto">
          <a:xfrm>
            <a:off x="1535760" y="1887920"/>
            <a:ext cx="220757" cy="392387"/>
          </a:xfrm>
          <a:custGeom>
            <a:avLst/>
            <a:gdLst>
              <a:gd name="T0" fmla="*/ 45 w 864"/>
              <a:gd name="T1" fmla="*/ 813 h 1536"/>
              <a:gd name="T2" fmla="*/ 70 w 864"/>
              <a:gd name="T3" fmla="*/ 813 h 1536"/>
              <a:gd name="T4" fmla="*/ 70 w 864"/>
              <a:gd name="T5" fmla="*/ 1491 h 1536"/>
              <a:gd name="T6" fmla="*/ 115 w 864"/>
              <a:gd name="T7" fmla="*/ 1536 h 1536"/>
              <a:gd name="T8" fmla="*/ 749 w 864"/>
              <a:gd name="T9" fmla="*/ 1536 h 1536"/>
              <a:gd name="T10" fmla="*/ 794 w 864"/>
              <a:gd name="T11" fmla="*/ 1491 h 1536"/>
              <a:gd name="T12" fmla="*/ 794 w 864"/>
              <a:gd name="T13" fmla="*/ 813 h 1536"/>
              <a:gd name="T14" fmla="*/ 819 w 864"/>
              <a:gd name="T15" fmla="*/ 813 h 1536"/>
              <a:gd name="T16" fmla="*/ 864 w 864"/>
              <a:gd name="T17" fmla="*/ 768 h 1536"/>
              <a:gd name="T18" fmla="*/ 864 w 864"/>
              <a:gd name="T19" fmla="*/ 587 h 1536"/>
              <a:gd name="T20" fmla="*/ 819 w 864"/>
              <a:gd name="T21" fmla="*/ 542 h 1536"/>
              <a:gd name="T22" fmla="*/ 771 w 864"/>
              <a:gd name="T23" fmla="*/ 542 h 1536"/>
              <a:gd name="T24" fmla="*/ 567 w 864"/>
              <a:gd name="T25" fmla="*/ 265 h 1536"/>
              <a:gd name="T26" fmla="*/ 567 w 864"/>
              <a:gd name="T27" fmla="*/ 135 h 1536"/>
              <a:gd name="T28" fmla="*/ 432 w 864"/>
              <a:gd name="T29" fmla="*/ 0 h 1536"/>
              <a:gd name="T30" fmla="*/ 297 w 864"/>
              <a:gd name="T31" fmla="*/ 135 h 1536"/>
              <a:gd name="T32" fmla="*/ 297 w 864"/>
              <a:gd name="T33" fmla="*/ 265 h 1536"/>
              <a:gd name="T34" fmla="*/ 93 w 864"/>
              <a:gd name="T35" fmla="*/ 542 h 1536"/>
              <a:gd name="T36" fmla="*/ 45 w 864"/>
              <a:gd name="T37" fmla="*/ 542 h 1536"/>
              <a:gd name="T38" fmla="*/ 0 w 864"/>
              <a:gd name="T39" fmla="*/ 587 h 1536"/>
              <a:gd name="T40" fmla="*/ 0 w 864"/>
              <a:gd name="T41" fmla="*/ 768 h 1536"/>
              <a:gd name="T42" fmla="*/ 45 w 864"/>
              <a:gd name="T43" fmla="*/ 813 h 1536"/>
              <a:gd name="T44" fmla="*/ 704 w 864"/>
              <a:gd name="T45" fmla="*/ 1446 h 1536"/>
              <a:gd name="T46" fmla="*/ 160 w 864"/>
              <a:gd name="T47" fmla="*/ 1446 h 1536"/>
              <a:gd name="T48" fmla="*/ 160 w 864"/>
              <a:gd name="T49" fmla="*/ 1141 h 1536"/>
              <a:gd name="T50" fmla="*/ 287 w 864"/>
              <a:gd name="T51" fmla="*/ 1141 h 1536"/>
              <a:gd name="T52" fmla="*/ 332 w 864"/>
              <a:gd name="T53" fmla="*/ 1096 h 1536"/>
              <a:gd name="T54" fmla="*/ 379 w 864"/>
              <a:gd name="T55" fmla="*/ 1049 h 1536"/>
              <a:gd name="T56" fmla="*/ 426 w 864"/>
              <a:gd name="T57" fmla="*/ 1096 h 1536"/>
              <a:gd name="T58" fmla="*/ 471 w 864"/>
              <a:gd name="T59" fmla="*/ 1141 h 1536"/>
              <a:gd name="T60" fmla="*/ 704 w 864"/>
              <a:gd name="T61" fmla="*/ 1141 h 1536"/>
              <a:gd name="T62" fmla="*/ 704 w 864"/>
              <a:gd name="T63" fmla="*/ 1446 h 1536"/>
              <a:gd name="T64" fmla="*/ 704 w 864"/>
              <a:gd name="T65" fmla="*/ 1051 h 1536"/>
              <a:gd name="T66" fmla="*/ 508 w 864"/>
              <a:gd name="T67" fmla="*/ 1051 h 1536"/>
              <a:gd name="T68" fmla="*/ 379 w 864"/>
              <a:gd name="T69" fmla="*/ 959 h 1536"/>
              <a:gd name="T70" fmla="*/ 249 w 864"/>
              <a:gd name="T71" fmla="*/ 1051 h 1536"/>
              <a:gd name="T72" fmla="*/ 160 w 864"/>
              <a:gd name="T73" fmla="*/ 1051 h 1536"/>
              <a:gd name="T74" fmla="*/ 160 w 864"/>
              <a:gd name="T75" fmla="*/ 813 h 1536"/>
              <a:gd name="T76" fmla="*/ 704 w 864"/>
              <a:gd name="T77" fmla="*/ 813 h 1536"/>
              <a:gd name="T78" fmla="*/ 704 w 864"/>
              <a:gd name="T79" fmla="*/ 1051 h 1536"/>
              <a:gd name="T80" fmla="*/ 356 w 864"/>
              <a:gd name="T81" fmla="*/ 339 h 1536"/>
              <a:gd name="T82" fmla="*/ 387 w 864"/>
              <a:gd name="T83" fmla="*/ 296 h 1536"/>
              <a:gd name="T84" fmla="*/ 387 w 864"/>
              <a:gd name="T85" fmla="*/ 135 h 1536"/>
              <a:gd name="T86" fmla="*/ 432 w 864"/>
              <a:gd name="T87" fmla="*/ 90 h 1536"/>
              <a:gd name="T88" fmla="*/ 477 w 864"/>
              <a:gd name="T89" fmla="*/ 135 h 1536"/>
              <a:gd name="T90" fmla="*/ 477 w 864"/>
              <a:gd name="T91" fmla="*/ 296 h 1536"/>
              <a:gd name="T92" fmla="*/ 508 w 864"/>
              <a:gd name="T93" fmla="*/ 339 h 1536"/>
              <a:gd name="T94" fmla="*/ 680 w 864"/>
              <a:gd name="T95" fmla="*/ 542 h 1536"/>
              <a:gd name="T96" fmla="*/ 184 w 864"/>
              <a:gd name="T97" fmla="*/ 542 h 1536"/>
              <a:gd name="T98" fmla="*/ 356 w 864"/>
              <a:gd name="T99" fmla="*/ 339 h 1536"/>
              <a:gd name="T100" fmla="*/ 90 w 864"/>
              <a:gd name="T101" fmla="*/ 632 h 1536"/>
              <a:gd name="T102" fmla="*/ 774 w 864"/>
              <a:gd name="T103" fmla="*/ 632 h 1536"/>
              <a:gd name="T104" fmla="*/ 774 w 864"/>
              <a:gd name="T105" fmla="*/ 723 h 1536"/>
              <a:gd name="T106" fmla="*/ 90 w 864"/>
              <a:gd name="T107" fmla="*/ 723 h 1536"/>
              <a:gd name="T108" fmla="*/ 90 w 864"/>
              <a:gd name="T109" fmla="*/ 632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864" h="1536">
                <a:moveTo>
                  <a:pt x="45" y="813"/>
                </a:moveTo>
                <a:cubicBezTo>
                  <a:pt x="70" y="813"/>
                  <a:pt x="70" y="813"/>
                  <a:pt x="70" y="813"/>
                </a:cubicBezTo>
                <a:cubicBezTo>
                  <a:pt x="70" y="1491"/>
                  <a:pt x="70" y="1491"/>
                  <a:pt x="70" y="1491"/>
                </a:cubicBezTo>
                <a:cubicBezTo>
                  <a:pt x="70" y="1516"/>
                  <a:pt x="90" y="1536"/>
                  <a:pt x="115" y="1536"/>
                </a:cubicBezTo>
                <a:cubicBezTo>
                  <a:pt x="749" y="1536"/>
                  <a:pt x="749" y="1536"/>
                  <a:pt x="749" y="1536"/>
                </a:cubicBezTo>
                <a:cubicBezTo>
                  <a:pt x="774" y="1536"/>
                  <a:pt x="794" y="1516"/>
                  <a:pt x="794" y="1491"/>
                </a:cubicBezTo>
                <a:cubicBezTo>
                  <a:pt x="794" y="813"/>
                  <a:pt x="794" y="813"/>
                  <a:pt x="794" y="813"/>
                </a:cubicBezTo>
                <a:cubicBezTo>
                  <a:pt x="819" y="813"/>
                  <a:pt x="819" y="813"/>
                  <a:pt x="819" y="813"/>
                </a:cubicBezTo>
                <a:cubicBezTo>
                  <a:pt x="844" y="813"/>
                  <a:pt x="864" y="793"/>
                  <a:pt x="864" y="768"/>
                </a:cubicBezTo>
                <a:cubicBezTo>
                  <a:pt x="864" y="587"/>
                  <a:pt x="864" y="587"/>
                  <a:pt x="864" y="587"/>
                </a:cubicBezTo>
                <a:cubicBezTo>
                  <a:pt x="864" y="562"/>
                  <a:pt x="844" y="542"/>
                  <a:pt x="819" y="542"/>
                </a:cubicBezTo>
                <a:cubicBezTo>
                  <a:pt x="771" y="542"/>
                  <a:pt x="771" y="542"/>
                  <a:pt x="771" y="542"/>
                </a:cubicBezTo>
                <a:cubicBezTo>
                  <a:pt x="758" y="419"/>
                  <a:pt x="680" y="314"/>
                  <a:pt x="567" y="265"/>
                </a:cubicBezTo>
                <a:cubicBezTo>
                  <a:pt x="567" y="135"/>
                  <a:pt x="567" y="135"/>
                  <a:pt x="567" y="135"/>
                </a:cubicBezTo>
                <a:cubicBezTo>
                  <a:pt x="567" y="61"/>
                  <a:pt x="506" y="0"/>
                  <a:pt x="432" y="0"/>
                </a:cubicBezTo>
                <a:cubicBezTo>
                  <a:pt x="358" y="0"/>
                  <a:pt x="297" y="61"/>
                  <a:pt x="297" y="135"/>
                </a:cubicBezTo>
                <a:cubicBezTo>
                  <a:pt x="297" y="265"/>
                  <a:pt x="297" y="265"/>
                  <a:pt x="297" y="265"/>
                </a:cubicBezTo>
                <a:cubicBezTo>
                  <a:pt x="184" y="314"/>
                  <a:pt x="106" y="419"/>
                  <a:pt x="93" y="542"/>
                </a:cubicBezTo>
                <a:cubicBezTo>
                  <a:pt x="45" y="542"/>
                  <a:pt x="45" y="542"/>
                  <a:pt x="45" y="542"/>
                </a:cubicBezTo>
                <a:cubicBezTo>
                  <a:pt x="20" y="542"/>
                  <a:pt x="0" y="562"/>
                  <a:pt x="0" y="587"/>
                </a:cubicBezTo>
                <a:cubicBezTo>
                  <a:pt x="0" y="768"/>
                  <a:pt x="0" y="768"/>
                  <a:pt x="0" y="768"/>
                </a:cubicBezTo>
                <a:cubicBezTo>
                  <a:pt x="0" y="793"/>
                  <a:pt x="20" y="813"/>
                  <a:pt x="45" y="813"/>
                </a:cubicBezTo>
                <a:close/>
                <a:moveTo>
                  <a:pt x="704" y="1446"/>
                </a:moveTo>
                <a:cubicBezTo>
                  <a:pt x="160" y="1446"/>
                  <a:pt x="160" y="1446"/>
                  <a:pt x="160" y="1446"/>
                </a:cubicBezTo>
                <a:cubicBezTo>
                  <a:pt x="160" y="1141"/>
                  <a:pt x="160" y="1141"/>
                  <a:pt x="160" y="1141"/>
                </a:cubicBezTo>
                <a:cubicBezTo>
                  <a:pt x="287" y="1141"/>
                  <a:pt x="287" y="1141"/>
                  <a:pt x="287" y="1141"/>
                </a:cubicBezTo>
                <a:cubicBezTo>
                  <a:pt x="312" y="1141"/>
                  <a:pt x="332" y="1121"/>
                  <a:pt x="332" y="1096"/>
                </a:cubicBezTo>
                <a:cubicBezTo>
                  <a:pt x="332" y="1070"/>
                  <a:pt x="353" y="1049"/>
                  <a:pt x="379" y="1049"/>
                </a:cubicBezTo>
                <a:cubicBezTo>
                  <a:pt x="405" y="1049"/>
                  <a:pt x="426" y="1070"/>
                  <a:pt x="426" y="1096"/>
                </a:cubicBezTo>
                <a:cubicBezTo>
                  <a:pt x="426" y="1121"/>
                  <a:pt x="446" y="1141"/>
                  <a:pt x="471" y="1141"/>
                </a:cubicBezTo>
                <a:cubicBezTo>
                  <a:pt x="704" y="1141"/>
                  <a:pt x="704" y="1141"/>
                  <a:pt x="704" y="1141"/>
                </a:cubicBezTo>
                <a:lnTo>
                  <a:pt x="704" y="1446"/>
                </a:lnTo>
                <a:close/>
                <a:moveTo>
                  <a:pt x="704" y="1051"/>
                </a:moveTo>
                <a:cubicBezTo>
                  <a:pt x="508" y="1051"/>
                  <a:pt x="508" y="1051"/>
                  <a:pt x="508" y="1051"/>
                </a:cubicBezTo>
                <a:cubicBezTo>
                  <a:pt x="489" y="998"/>
                  <a:pt x="439" y="959"/>
                  <a:pt x="379" y="959"/>
                </a:cubicBezTo>
                <a:cubicBezTo>
                  <a:pt x="319" y="959"/>
                  <a:pt x="268" y="998"/>
                  <a:pt x="249" y="1051"/>
                </a:cubicBezTo>
                <a:cubicBezTo>
                  <a:pt x="160" y="1051"/>
                  <a:pt x="160" y="1051"/>
                  <a:pt x="160" y="1051"/>
                </a:cubicBezTo>
                <a:cubicBezTo>
                  <a:pt x="160" y="813"/>
                  <a:pt x="160" y="813"/>
                  <a:pt x="160" y="813"/>
                </a:cubicBezTo>
                <a:cubicBezTo>
                  <a:pt x="704" y="813"/>
                  <a:pt x="704" y="813"/>
                  <a:pt x="704" y="813"/>
                </a:cubicBezTo>
                <a:lnTo>
                  <a:pt x="704" y="1051"/>
                </a:lnTo>
                <a:close/>
                <a:moveTo>
                  <a:pt x="356" y="339"/>
                </a:moveTo>
                <a:cubicBezTo>
                  <a:pt x="374" y="333"/>
                  <a:pt x="387" y="316"/>
                  <a:pt x="387" y="296"/>
                </a:cubicBezTo>
                <a:cubicBezTo>
                  <a:pt x="387" y="135"/>
                  <a:pt x="387" y="135"/>
                  <a:pt x="387" y="135"/>
                </a:cubicBezTo>
                <a:cubicBezTo>
                  <a:pt x="387" y="111"/>
                  <a:pt x="407" y="90"/>
                  <a:pt x="432" y="90"/>
                </a:cubicBezTo>
                <a:cubicBezTo>
                  <a:pt x="457" y="90"/>
                  <a:pt x="477" y="111"/>
                  <a:pt x="477" y="135"/>
                </a:cubicBezTo>
                <a:cubicBezTo>
                  <a:pt x="477" y="296"/>
                  <a:pt x="477" y="296"/>
                  <a:pt x="477" y="296"/>
                </a:cubicBezTo>
                <a:cubicBezTo>
                  <a:pt x="477" y="316"/>
                  <a:pt x="490" y="333"/>
                  <a:pt x="508" y="339"/>
                </a:cubicBezTo>
                <a:cubicBezTo>
                  <a:pt x="601" y="369"/>
                  <a:pt x="667" y="448"/>
                  <a:pt x="680" y="542"/>
                </a:cubicBezTo>
                <a:cubicBezTo>
                  <a:pt x="184" y="542"/>
                  <a:pt x="184" y="542"/>
                  <a:pt x="184" y="542"/>
                </a:cubicBezTo>
                <a:cubicBezTo>
                  <a:pt x="197" y="448"/>
                  <a:pt x="263" y="369"/>
                  <a:pt x="356" y="339"/>
                </a:cubicBezTo>
                <a:close/>
                <a:moveTo>
                  <a:pt x="90" y="632"/>
                </a:moveTo>
                <a:cubicBezTo>
                  <a:pt x="774" y="632"/>
                  <a:pt x="774" y="632"/>
                  <a:pt x="774" y="632"/>
                </a:cubicBezTo>
                <a:cubicBezTo>
                  <a:pt x="774" y="723"/>
                  <a:pt x="774" y="723"/>
                  <a:pt x="774" y="723"/>
                </a:cubicBezTo>
                <a:cubicBezTo>
                  <a:pt x="90" y="723"/>
                  <a:pt x="90" y="723"/>
                  <a:pt x="90" y="723"/>
                </a:cubicBezTo>
                <a:lnTo>
                  <a:pt x="90" y="63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" name="Freeform 415"/>
          <p:cNvSpPr>
            <a:spLocks noEditPoints="1"/>
          </p:cNvSpPr>
          <p:nvPr/>
        </p:nvSpPr>
        <p:spPr bwMode="auto">
          <a:xfrm>
            <a:off x="1486164" y="2517832"/>
            <a:ext cx="319949" cy="392387"/>
          </a:xfrm>
          <a:custGeom>
            <a:avLst/>
            <a:gdLst>
              <a:gd name="T0" fmla="*/ 558 w 1252"/>
              <a:gd name="T1" fmla="*/ 1144 h 1536"/>
              <a:gd name="T2" fmla="*/ 214 w 1252"/>
              <a:gd name="T3" fmla="*/ 1406 h 1536"/>
              <a:gd name="T4" fmla="*/ 473 w 1252"/>
              <a:gd name="T5" fmla="*/ 1406 h 1536"/>
              <a:gd name="T6" fmla="*/ 558 w 1252"/>
              <a:gd name="T7" fmla="*/ 1248 h 1536"/>
              <a:gd name="T8" fmla="*/ 672 w 1252"/>
              <a:gd name="T9" fmla="*/ 1406 h 1536"/>
              <a:gd name="T10" fmla="*/ 931 w 1252"/>
              <a:gd name="T11" fmla="*/ 1406 h 1536"/>
              <a:gd name="T12" fmla="*/ 651 w 1252"/>
              <a:gd name="T13" fmla="*/ 1194 h 1536"/>
              <a:gd name="T14" fmla="*/ 817 w 1252"/>
              <a:gd name="T15" fmla="*/ 1144 h 1536"/>
              <a:gd name="T16" fmla="*/ 1144 w 1252"/>
              <a:gd name="T17" fmla="*/ 255 h 1536"/>
              <a:gd name="T18" fmla="*/ 1252 w 1252"/>
              <a:gd name="T19" fmla="*/ 147 h 1536"/>
              <a:gd name="T20" fmla="*/ 1054 w 1252"/>
              <a:gd name="T21" fmla="*/ 255 h 1536"/>
              <a:gd name="T22" fmla="*/ 617 w 1252"/>
              <a:gd name="T23" fmla="*/ 527 h 1536"/>
              <a:gd name="T24" fmla="*/ 572 w 1252"/>
              <a:gd name="T25" fmla="*/ 0 h 1536"/>
              <a:gd name="T26" fmla="*/ 0 w 1252"/>
              <a:gd name="T27" fmla="*/ 817 h 1536"/>
              <a:gd name="T28" fmla="*/ 343 w 1252"/>
              <a:gd name="T29" fmla="*/ 1446 h 1536"/>
              <a:gd name="T30" fmla="*/ 343 w 1252"/>
              <a:gd name="T31" fmla="*/ 1367 h 1536"/>
              <a:gd name="T32" fmla="*/ 343 w 1252"/>
              <a:gd name="T33" fmla="*/ 1367 h 1536"/>
              <a:gd name="T34" fmla="*/ 343 w 1252"/>
              <a:gd name="T35" fmla="*/ 1446 h 1536"/>
              <a:gd name="T36" fmla="*/ 802 w 1252"/>
              <a:gd name="T37" fmla="*/ 1367 h 1536"/>
              <a:gd name="T38" fmla="*/ 841 w 1252"/>
              <a:gd name="T39" fmla="*/ 1406 h 1536"/>
              <a:gd name="T40" fmla="*/ 762 w 1252"/>
              <a:gd name="T41" fmla="*/ 1406 h 1536"/>
              <a:gd name="T42" fmla="*/ 527 w 1252"/>
              <a:gd name="T43" fmla="*/ 92 h 1536"/>
              <a:gd name="T44" fmla="*/ 92 w 1252"/>
              <a:gd name="T45" fmla="*/ 527 h 1536"/>
              <a:gd name="T46" fmla="*/ 90 w 1252"/>
              <a:gd name="T47" fmla="*/ 617 h 1536"/>
              <a:gd name="T48" fmla="*/ 212 w 1252"/>
              <a:gd name="T49" fmla="*/ 652 h 1536"/>
              <a:gd name="T50" fmla="*/ 349 w 1252"/>
              <a:gd name="T51" fmla="*/ 617 h 1536"/>
              <a:gd name="T52" fmla="*/ 436 w 1252"/>
              <a:gd name="T53" fmla="*/ 617 h 1536"/>
              <a:gd name="T54" fmla="*/ 572 w 1252"/>
              <a:gd name="T55" fmla="*/ 652 h 1536"/>
              <a:gd name="T56" fmla="*/ 709 w 1252"/>
              <a:gd name="T57" fmla="*/ 617 h 1536"/>
              <a:gd name="T58" fmla="*/ 796 w 1252"/>
              <a:gd name="T59" fmla="*/ 617 h 1536"/>
              <a:gd name="T60" fmla="*/ 932 w 1252"/>
              <a:gd name="T61" fmla="*/ 652 h 1536"/>
              <a:gd name="T62" fmla="*/ 1054 w 1252"/>
              <a:gd name="T63" fmla="*/ 617 h 1536"/>
              <a:gd name="T64" fmla="*/ 90 w 1252"/>
              <a:gd name="T65" fmla="*/ 707 h 1536"/>
              <a:gd name="T66" fmla="*/ 90 w 1252"/>
              <a:gd name="T67" fmla="*/ 797 h 1536"/>
              <a:gd name="T68" fmla="*/ 1054 w 1252"/>
              <a:gd name="T69" fmla="*/ 817 h 1536"/>
              <a:gd name="T70" fmla="*/ 328 w 1252"/>
              <a:gd name="T71" fmla="*/ 1054 h 1536"/>
              <a:gd name="T72" fmla="*/ 90 w 1252"/>
              <a:gd name="T73" fmla="*/ 797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52" h="1536">
                <a:moveTo>
                  <a:pt x="328" y="1144"/>
                </a:moveTo>
                <a:cubicBezTo>
                  <a:pt x="558" y="1144"/>
                  <a:pt x="558" y="1144"/>
                  <a:pt x="558" y="1144"/>
                </a:cubicBezTo>
                <a:cubicBezTo>
                  <a:pt x="330" y="1277"/>
                  <a:pt x="330" y="1277"/>
                  <a:pt x="330" y="1277"/>
                </a:cubicBezTo>
                <a:cubicBezTo>
                  <a:pt x="265" y="1284"/>
                  <a:pt x="214" y="1339"/>
                  <a:pt x="214" y="1406"/>
                </a:cubicBezTo>
                <a:cubicBezTo>
                  <a:pt x="214" y="1478"/>
                  <a:pt x="272" y="1536"/>
                  <a:pt x="343" y="1536"/>
                </a:cubicBezTo>
                <a:cubicBezTo>
                  <a:pt x="415" y="1536"/>
                  <a:pt x="473" y="1478"/>
                  <a:pt x="473" y="1406"/>
                </a:cubicBezTo>
                <a:cubicBezTo>
                  <a:pt x="473" y="1372"/>
                  <a:pt x="460" y="1341"/>
                  <a:pt x="438" y="1318"/>
                </a:cubicBezTo>
                <a:cubicBezTo>
                  <a:pt x="558" y="1248"/>
                  <a:pt x="558" y="1248"/>
                  <a:pt x="558" y="1248"/>
                </a:cubicBezTo>
                <a:cubicBezTo>
                  <a:pt x="703" y="1322"/>
                  <a:pt x="703" y="1322"/>
                  <a:pt x="703" y="1322"/>
                </a:cubicBezTo>
                <a:cubicBezTo>
                  <a:pt x="684" y="1345"/>
                  <a:pt x="672" y="1374"/>
                  <a:pt x="672" y="1406"/>
                </a:cubicBezTo>
                <a:cubicBezTo>
                  <a:pt x="672" y="1478"/>
                  <a:pt x="730" y="1536"/>
                  <a:pt x="802" y="1536"/>
                </a:cubicBezTo>
                <a:cubicBezTo>
                  <a:pt x="873" y="1536"/>
                  <a:pt x="931" y="1478"/>
                  <a:pt x="931" y="1406"/>
                </a:cubicBezTo>
                <a:cubicBezTo>
                  <a:pt x="931" y="1339"/>
                  <a:pt x="879" y="1283"/>
                  <a:pt x="814" y="1277"/>
                </a:cubicBezTo>
                <a:cubicBezTo>
                  <a:pt x="651" y="1194"/>
                  <a:pt x="651" y="1194"/>
                  <a:pt x="651" y="1194"/>
                </a:cubicBezTo>
                <a:cubicBezTo>
                  <a:pt x="737" y="1144"/>
                  <a:pt x="737" y="1144"/>
                  <a:pt x="737" y="1144"/>
                </a:cubicBezTo>
                <a:cubicBezTo>
                  <a:pt x="817" y="1144"/>
                  <a:pt x="817" y="1144"/>
                  <a:pt x="817" y="1144"/>
                </a:cubicBezTo>
                <a:cubicBezTo>
                  <a:pt x="998" y="1144"/>
                  <a:pt x="1144" y="997"/>
                  <a:pt x="1144" y="817"/>
                </a:cubicBezTo>
                <a:cubicBezTo>
                  <a:pt x="1144" y="255"/>
                  <a:pt x="1144" y="255"/>
                  <a:pt x="1144" y="255"/>
                </a:cubicBezTo>
                <a:cubicBezTo>
                  <a:pt x="1144" y="220"/>
                  <a:pt x="1172" y="192"/>
                  <a:pt x="1207" y="192"/>
                </a:cubicBezTo>
                <a:cubicBezTo>
                  <a:pt x="1231" y="192"/>
                  <a:pt x="1252" y="172"/>
                  <a:pt x="1252" y="147"/>
                </a:cubicBezTo>
                <a:cubicBezTo>
                  <a:pt x="1252" y="123"/>
                  <a:pt x="1231" y="102"/>
                  <a:pt x="1207" y="102"/>
                </a:cubicBezTo>
                <a:cubicBezTo>
                  <a:pt x="1123" y="102"/>
                  <a:pt x="1054" y="171"/>
                  <a:pt x="1054" y="255"/>
                </a:cubicBezTo>
                <a:cubicBezTo>
                  <a:pt x="1054" y="527"/>
                  <a:pt x="1054" y="527"/>
                  <a:pt x="1054" y="527"/>
                </a:cubicBezTo>
                <a:cubicBezTo>
                  <a:pt x="617" y="527"/>
                  <a:pt x="617" y="527"/>
                  <a:pt x="617" y="527"/>
                </a:cubicBezTo>
                <a:cubicBezTo>
                  <a:pt x="617" y="45"/>
                  <a:pt x="617" y="45"/>
                  <a:pt x="617" y="45"/>
                </a:cubicBezTo>
                <a:cubicBezTo>
                  <a:pt x="617" y="20"/>
                  <a:pt x="597" y="0"/>
                  <a:pt x="572" y="0"/>
                </a:cubicBezTo>
                <a:cubicBezTo>
                  <a:pt x="257" y="0"/>
                  <a:pt x="0" y="257"/>
                  <a:pt x="0" y="572"/>
                </a:cubicBezTo>
                <a:cubicBezTo>
                  <a:pt x="0" y="817"/>
                  <a:pt x="0" y="817"/>
                  <a:pt x="0" y="817"/>
                </a:cubicBezTo>
                <a:cubicBezTo>
                  <a:pt x="0" y="997"/>
                  <a:pt x="147" y="1144"/>
                  <a:pt x="328" y="1144"/>
                </a:cubicBezTo>
                <a:close/>
                <a:moveTo>
                  <a:pt x="343" y="1446"/>
                </a:moveTo>
                <a:cubicBezTo>
                  <a:pt x="321" y="1446"/>
                  <a:pt x="304" y="1428"/>
                  <a:pt x="304" y="1406"/>
                </a:cubicBezTo>
                <a:cubicBezTo>
                  <a:pt x="304" y="1385"/>
                  <a:pt x="321" y="1367"/>
                  <a:pt x="343" y="1367"/>
                </a:cubicBezTo>
                <a:cubicBezTo>
                  <a:pt x="343" y="1367"/>
                  <a:pt x="343" y="1367"/>
                  <a:pt x="343" y="1367"/>
                </a:cubicBezTo>
                <a:cubicBezTo>
                  <a:pt x="343" y="1367"/>
                  <a:pt x="343" y="1367"/>
                  <a:pt x="343" y="1367"/>
                </a:cubicBezTo>
                <a:cubicBezTo>
                  <a:pt x="365" y="1367"/>
                  <a:pt x="383" y="1385"/>
                  <a:pt x="383" y="1406"/>
                </a:cubicBezTo>
                <a:cubicBezTo>
                  <a:pt x="383" y="1428"/>
                  <a:pt x="365" y="1446"/>
                  <a:pt x="343" y="1446"/>
                </a:cubicBezTo>
                <a:close/>
                <a:moveTo>
                  <a:pt x="801" y="1367"/>
                </a:moveTo>
                <a:cubicBezTo>
                  <a:pt x="802" y="1367"/>
                  <a:pt x="802" y="1367"/>
                  <a:pt x="802" y="1367"/>
                </a:cubicBezTo>
                <a:cubicBezTo>
                  <a:pt x="802" y="1367"/>
                  <a:pt x="802" y="1367"/>
                  <a:pt x="802" y="1367"/>
                </a:cubicBezTo>
                <a:cubicBezTo>
                  <a:pt x="823" y="1367"/>
                  <a:pt x="841" y="1385"/>
                  <a:pt x="841" y="1406"/>
                </a:cubicBezTo>
                <a:cubicBezTo>
                  <a:pt x="841" y="1428"/>
                  <a:pt x="823" y="1446"/>
                  <a:pt x="802" y="1446"/>
                </a:cubicBezTo>
                <a:cubicBezTo>
                  <a:pt x="780" y="1446"/>
                  <a:pt x="762" y="1428"/>
                  <a:pt x="762" y="1406"/>
                </a:cubicBezTo>
                <a:cubicBezTo>
                  <a:pt x="762" y="1385"/>
                  <a:pt x="780" y="1367"/>
                  <a:pt x="801" y="1367"/>
                </a:cubicBezTo>
                <a:close/>
                <a:moveTo>
                  <a:pt x="527" y="92"/>
                </a:moveTo>
                <a:cubicBezTo>
                  <a:pt x="527" y="527"/>
                  <a:pt x="527" y="527"/>
                  <a:pt x="527" y="527"/>
                </a:cubicBezTo>
                <a:cubicBezTo>
                  <a:pt x="92" y="527"/>
                  <a:pt x="92" y="527"/>
                  <a:pt x="92" y="527"/>
                </a:cubicBezTo>
                <a:cubicBezTo>
                  <a:pt x="114" y="297"/>
                  <a:pt x="297" y="113"/>
                  <a:pt x="527" y="92"/>
                </a:cubicBezTo>
                <a:close/>
                <a:moveTo>
                  <a:pt x="90" y="617"/>
                </a:moveTo>
                <a:cubicBezTo>
                  <a:pt x="169" y="617"/>
                  <a:pt x="169" y="617"/>
                  <a:pt x="169" y="617"/>
                </a:cubicBezTo>
                <a:cubicBezTo>
                  <a:pt x="173" y="637"/>
                  <a:pt x="191" y="652"/>
                  <a:pt x="212" y="652"/>
                </a:cubicBezTo>
                <a:cubicBezTo>
                  <a:pt x="234" y="652"/>
                  <a:pt x="251" y="637"/>
                  <a:pt x="256" y="617"/>
                </a:cubicBezTo>
                <a:cubicBezTo>
                  <a:pt x="349" y="617"/>
                  <a:pt x="349" y="617"/>
                  <a:pt x="349" y="617"/>
                </a:cubicBezTo>
                <a:cubicBezTo>
                  <a:pt x="353" y="637"/>
                  <a:pt x="371" y="652"/>
                  <a:pt x="392" y="652"/>
                </a:cubicBezTo>
                <a:cubicBezTo>
                  <a:pt x="414" y="652"/>
                  <a:pt x="431" y="637"/>
                  <a:pt x="436" y="617"/>
                </a:cubicBezTo>
                <a:cubicBezTo>
                  <a:pt x="529" y="617"/>
                  <a:pt x="529" y="617"/>
                  <a:pt x="529" y="617"/>
                </a:cubicBezTo>
                <a:cubicBezTo>
                  <a:pt x="533" y="637"/>
                  <a:pt x="551" y="652"/>
                  <a:pt x="572" y="652"/>
                </a:cubicBezTo>
                <a:cubicBezTo>
                  <a:pt x="594" y="652"/>
                  <a:pt x="611" y="637"/>
                  <a:pt x="616" y="617"/>
                </a:cubicBezTo>
                <a:cubicBezTo>
                  <a:pt x="709" y="617"/>
                  <a:pt x="709" y="617"/>
                  <a:pt x="709" y="617"/>
                </a:cubicBezTo>
                <a:cubicBezTo>
                  <a:pt x="713" y="637"/>
                  <a:pt x="731" y="652"/>
                  <a:pt x="752" y="652"/>
                </a:cubicBezTo>
                <a:cubicBezTo>
                  <a:pt x="774" y="652"/>
                  <a:pt x="791" y="637"/>
                  <a:pt x="796" y="617"/>
                </a:cubicBezTo>
                <a:cubicBezTo>
                  <a:pt x="889" y="617"/>
                  <a:pt x="889" y="617"/>
                  <a:pt x="889" y="617"/>
                </a:cubicBezTo>
                <a:cubicBezTo>
                  <a:pt x="893" y="637"/>
                  <a:pt x="911" y="652"/>
                  <a:pt x="932" y="652"/>
                </a:cubicBezTo>
                <a:cubicBezTo>
                  <a:pt x="954" y="652"/>
                  <a:pt x="971" y="637"/>
                  <a:pt x="976" y="617"/>
                </a:cubicBezTo>
                <a:cubicBezTo>
                  <a:pt x="1054" y="617"/>
                  <a:pt x="1054" y="617"/>
                  <a:pt x="1054" y="617"/>
                </a:cubicBezTo>
                <a:cubicBezTo>
                  <a:pt x="1054" y="707"/>
                  <a:pt x="1054" y="707"/>
                  <a:pt x="1054" y="707"/>
                </a:cubicBezTo>
                <a:cubicBezTo>
                  <a:pt x="90" y="707"/>
                  <a:pt x="90" y="707"/>
                  <a:pt x="90" y="707"/>
                </a:cubicBezTo>
                <a:lnTo>
                  <a:pt x="90" y="617"/>
                </a:lnTo>
                <a:close/>
                <a:moveTo>
                  <a:pt x="90" y="797"/>
                </a:moveTo>
                <a:cubicBezTo>
                  <a:pt x="1054" y="797"/>
                  <a:pt x="1054" y="797"/>
                  <a:pt x="1054" y="797"/>
                </a:cubicBezTo>
                <a:cubicBezTo>
                  <a:pt x="1054" y="817"/>
                  <a:pt x="1054" y="817"/>
                  <a:pt x="1054" y="817"/>
                </a:cubicBezTo>
                <a:cubicBezTo>
                  <a:pt x="1054" y="948"/>
                  <a:pt x="948" y="1054"/>
                  <a:pt x="817" y="1054"/>
                </a:cubicBezTo>
                <a:cubicBezTo>
                  <a:pt x="328" y="1054"/>
                  <a:pt x="328" y="1054"/>
                  <a:pt x="328" y="1054"/>
                </a:cubicBezTo>
                <a:cubicBezTo>
                  <a:pt x="197" y="1054"/>
                  <a:pt x="90" y="948"/>
                  <a:pt x="90" y="817"/>
                </a:cubicBezTo>
                <a:lnTo>
                  <a:pt x="90" y="797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" name="Freeform 422"/>
          <p:cNvSpPr>
            <a:spLocks noEditPoints="1"/>
          </p:cNvSpPr>
          <p:nvPr/>
        </p:nvSpPr>
        <p:spPr bwMode="auto">
          <a:xfrm>
            <a:off x="1530912" y="3205305"/>
            <a:ext cx="230457" cy="392387"/>
          </a:xfrm>
          <a:custGeom>
            <a:avLst/>
            <a:gdLst>
              <a:gd name="T0" fmla="*/ 644 w 902"/>
              <a:gd name="T1" fmla="*/ 0 h 1536"/>
              <a:gd name="T2" fmla="*/ 45 w 902"/>
              <a:gd name="T3" fmla="*/ 0 h 1536"/>
              <a:gd name="T4" fmla="*/ 0 w 902"/>
              <a:gd name="T5" fmla="*/ 45 h 1536"/>
              <a:gd name="T6" fmla="*/ 0 w 902"/>
              <a:gd name="T7" fmla="*/ 1194 h 1536"/>
              <a:gd name="T8" fmla="*/ 343 w 902"/>
              <a:gd name="T9" fmla="*/ 1536 h 1536"/>
              <a:gd name="T10" fmla="*/ 346 w 902"/>
              <a:gd name="T11" fmla="*/ 1536 h 1536"/>
              <a:gd name="T12" fmla="*/ 509 w 902"/>
              <a:gd name="T13" fmla="*/ 1495 h 1536"/>
              <a:gd name="T14" fmla="*/ 648 w 902"/>
              <a:gd name="T15" fmla="*/ 1536 h 1536"/>
              <a:gd name="T16" fmla="*/ 902 w 902"/>
              <a:gd name="T17" fmla="*/ 1282 h 1536"/>
              <a:gd name="T18" fmla="*/ 789 w 902"/>
              <a:gd name="T19" fmla="*/ 1038 h 1536"/>
              <a:gd name="T20" fmla="*/ 689 w 902"/>
              <a:gd name="T21" fmla="*/ 910 h 1536"/>
              <a:gd name="T22" fmla="*/ 689 w 902"/>
              <a:gd name="T23" fmla="*/ 45 h 1536"/>
              <a:gd name="T24" fmla="*/ 644 w 902"/>
              <a:gd name="T25" fmla="*/ 0 h 1536"/>
              <a:gd name="T26" fmla="*/ 480 w 902"/>
              <a:gd name="T27" fmla="*/ 90 h 1536"/>
              <a:gd name="T28" fmla="*/ 599 w 902"/>
              <a:gd name="T29" fmla="*/ 90 h 1536"/>
              <a:gd name="T30" fmla="*/ 599 w 902"/>
              <a:gd name="T31" fmla="*/ 325 h 1536"/>
              <a:gd name="T32" fmla="*/ 480 w 902"/>
              <a:gd name="T33" fmla="*/ 325 h 1536"/>
              <a:gd name="T34" fmla="*/ 480 w 902"/>
              <a:gd name="T35" fmla="*/ 90 h 1536"/>
              <a:gd name="T36" fmla="*/ 299 w 902"/>
              <a:gd name="T37" fmla="*/ 90 h 1536"/>
              <a:gd name="T38" fmla="*/ 390 w 902"/>
              <a:gd name="T39" fmla="*/ 90 h 1536"/>
              <a:gd name="T40" fmla="*/ 390 w 902"/>
              <a:gd name="T41" fmla="*/ 325 h 1536"/>
              <a:gd name="T42" fmla="*/ 299 w 902"/>
              <a:gd name="T43" fmla="*/ 325 h 1536"/>
              <a:gd name="T44" fmla="*/ 299 w 902"/>
              <a:gd name="T45" fmla="*/ 90 h 1536"/>
              <a:gd name="T46" fmla="*/ 91 w 902"/>
              <a:gd name="T47" fmla="*/ 90 h 1536"/>
              <a:gd name="T48" fmla="*/ 209 w 902"/>
              <a:gd name="T49" fmla="*/ 90 h 1536"/>
              <a:gd name="T50" fmla="*/ 209 w 902"/>
              <a:gd name="T51" fmla="*/ 325 h 1536"/>
              <a:gd name="T52" fmla="*/ 91 w 902"/>
              <a:gd name="T53" fmla="*/ 325 h 1536"/>
              <a:gd name="T54" fmla="*/ 91 w 902"/>
              <a:gd name="T55" fmla="*/ 90 h 1536"/>
              <a:gd name="T56" fmla="*/ 90 w 902"/>
              <a:gd name="T57" fmla="*/ 415 h 1536"/>
              <a:gd name="T58" fmla="*/ 599 w 902"/>
              <a:gd name="T59" fmla="*/ 415 h 1536"/>
              <a:gd name="T60" fmla="*/ 599 w 902"/>
              <a:gd name="T61" fmla="*/ 699 h 1536"/>
              <a:gd name="T62" fmla="*/ 90 w 902"/>
              <a:gd name="T63" fmla="*/ 699 h 1536"/>
              <a:gd name="T64" fmla="*/ 90 w 902"/>
              <a:gd name="T65" fmla="*/ 415 h 1536"/>
              <a:gd name="T66" fmla="*/ 346 w 902"/>
              <a:gd name="T67" fmla="*/ 1446 h 1536"/>
              <a:gd name="T68" fmla="*/ 343 w 902"/>
              <a:gd name="T69" fmla="*/ 1446 h 1536"/>
              <a:gd name="T70" fmla="*/ 90 w 902"/>
              <a:gd name="T71" fmla="*/ 1194 h 1536"/>
              <a:gd name="T72" fmla="*/ 90 w 902"/>
              <a:gd name="T73" fmla="*/ 789 h 1536"/>
              <a:gd name="T74" fmla="*/ 599 w 902"/>
              <a:gd name="T75" fmla="*/ 789 h 1536"/>
              <a:gd name="T76" fmla="*/ 599 w 902"/>
              <a:gd name="T77" fmla="*/ 920 h 1536"/>
              <a:gd name="T78" fmla="*/ 507 w 902"/>
              <a:gd name="T79" fmla="*/ 1038 h 1536"/>
              <a:gd name="T80" fmla="*/ 394 w 902"/>
              <a:gd name="T81" fmla="*/ 1282 h 1536"/>
              <a:gd name="T82" fmla="*/ 440 w 902"/>
              <a:gd name="T83" fmla="*/ 1428 h 1536"/>
              <a:gd name="T84" fmla="*/ 346 w 902"/>
              <a:gd name="T85" fmla="*/ 1446 h 1536"/>
              <a:gd name="T86" fmla="*/ 716 w 902"/>
              <a:gd name="T87" fmla="*/ 1090 h 1536"/>
              <a:gd name="T88" fmla="*/ 811 w 902"/>
              <a:gd name="T89" fmla="*/ 1282 h 1536"/>
              <a:gd name="T90" fmla="*/ 648 w 902"/>
              <a:gd name="T91" fmla="*/ 1446 h 1536"/>
              <a:gd name="T92" fmla="*/ 546 w 902"/>
              <a:gd name="T93" fmla="*/ 1411 h 1536"/>
              <a:gd name="T94" fmla="*/ 537 w 902"/>
              <a:gd name="T95" fmla="*/ 1402 h 1536"/>
              <a:gd name="T96" fmla="*/ 484 w 902"/>
              <a:gd name="T97" fmla="*/ 1282 h 1536"/>
              <a:gd name="T98" fmla="*/ 648 w 902"/>
              <a:gd name="T99" fmla="*/ 1002 h 1536"/>
              <a:gd name="T100" fmla="*/ 716 w 902"/>
              <a:gd name="T101" fmla="*/ 109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02" h="1536">
                <a:moveTo>
                  <a:pt x="644" y="0"/>
                </a:moveTo>
                <a:cubicBezTo>
                  <a:pt x="45" y="0"/>
                  <a:pt x="45" y="0"/>
                  <a:pt x="45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194"/>
                  <a:pt x="0" y="1194"/>
                  <a:pt x="0" y="1194"/>
                </a:cubicBezTo>
                <a:cubicBezTo>
                  <a:pt x="0" y="1383"/>
                  <a:pt x="154" y="1536"/>
                  <a:pt x="343" y="1536"/>
                </a:cubicBezTo>
                <a:cubicBezTo>
                  <a:pt x="346" y="1536"/>
                  <a:pt x="346" y="1536"/>
                  <a:pt x="346" y="1536"/>
                </a:cubicBezTo>
                <a:cubicBezTo>
                  <a:pt x="404" y="1536"/>
                  <a:pt x="460" y="1522"/>
                  <a:pt x="509" y="1495"/>
                </a:cubicBezTo>
                <a:cubicBezTo>
                  <a:pt x="549" y="1521"/>
                  <a:pt x="597" y="1536"/>
                  <a:pt x="648" y="1536"/>
                </a:cubicBezTo>
                <a:cubicBezTo>
                  <a:pt x="788" y="1536"/>
                  <a:pt x="902" y="1422"/>
                  <a:pt x="902" y="1282"/>
                </a:cubicBezTo>
                <a:cubicBezTo>
                  <a:pt x="902" y="1224"/>
                  <a:pt x="865" y="1144"/>
                  <a:pt x="789" y="1038"/>
                </a:cubicBezTo>
                <a:cubicBezTo>
                  <a:pt x="747" y="979"/>
                  <a:pt x="705" y="929"/>
                  <a:pt x="689" y="910"/>
                </a:cubicBezTo>
                <a:cubicBezTo>
                  <a:pt x="689" y="45"/>
                  <a:pt x="689" y="45"/>
                  <a:pt x="689" y="45"/>
                </a:cubicBezTo>
                <a:cubicBezTo>
                  <a:pt x="689" y="20"/>
                  <a:pt x="668" y="0"/>
                  <a:pt x="644" y="0"/>
                </a:cubicBezTo>
                <a:close/>
                <a:moveTo>
                  <a:pt x="480" y="90"/>
                </a:moveTo>
                <a:cubicBezTo>
                  <a:pt x="599" y="90"/>
                  <a:pt x="599" y="90"/>
                  <a:pt x="599" y="90"/>
                </a:cubicBezTo>
                <a:cubicBezTo>
                  <a:pt x="599" y="325"/>
                  <a:pt x="599" y="325"/>
                  <a:pt x="599" y="325"/>
                </a:cubicBezTo>
                <a:cubicBezTo>
                  <a:pt x="480" y="325"/>
                  <a:pt x="480" y="325"/>
                  <a:pt x="480" y="325"/>
                </a:cubicBezTo>
                <a:lnTo>
                  <a:pt x="480" y="90"/>
                </a:lnTo>
                <a:close/>
                <a:moveTo>
                  <a:pt x="299" y="90"/>
                </a:moveTo>
                <a:cubicBezTo>
                  <a:pt x="390" y="90"/>
                  <a:pt x="390" y="90"/>
                  <a:pt x="390" y="90"/>
                </a:cubicBezTo>
                <a:cubicBezTo>
                  <a:pt x="390" y="325"/>
                  <a:pt x="390" y="325"/>
                  <a:pt x="390" y="325"/>
                </a:cubicBezTo>
                <a:cubicBezTo>
                  <a:pt x="299" y="325"/>
                  <a:pt x="299" y="325"/>
                  <a:pt x="299" y="325"/>
                </a:cubicBezTo>
                <a:lnTo>
                  <a:pt x="299" y="90"/>
                </a:lnTo>
                <a:close/>
                <a:moveTo>
                  <a:pt x="91" y="90"/>
                </a:moveTo>
                <a:cubicBezTo>
                  <a:pt x="209" y="90"/>
                  <a:pt x="209" y="90"/>
                  <a:pt x="209" y="90"/>
                </a:cubicBezTo>
                <a:cubicBezTo>
                  <a:pt x="209" y="325"/>
                  <a:pt x="209" y="325"/>
                  <a:pt x="209" y="325"/>
                </a:cubicBezTo>
                <a:cubicBezTo>
                  <a:pt x="91" y="325"/>
                  <a:pt x="91" y="325"/>
                  <a:pt x="91" y="325"/>
                </a:cubicBezTo>
                <a:lnTo>
                  <a:pt x="91" y="90"/>
                </a:lnTo>
                <a:close/>
                <a:moveTo>
                  <a:pt x="90" y="415"/>
                </a:moveTo>
                <a:cubicBezTo>
                  <a:pt x="599" y="415"/>
                  <a:pt x="599" y="415"/>
                  <a:pt x="599" y="415"/>
                </a:cubicBezTo>
                <a:cubicBezTo>
                  <a:pt x="599" y="699"/>
                  <a:pt x="599" y="699"/>
                  <a:pt x="599" y="699"/>
                </a:cubicBezTo>
                <a:cubicBezTo>
                  <a:pt x="90" y="699"/>
                  <a:pt x="90" y="699"/>
                  <a:pt x="90" y="699"/>
                </a:cubicBezTo>
                <a:lnTo>
                  <a:pt x="90" y="415"/>
                </a:lnTo>
                <a:close/>
                <a:moveTo>
                  <a:pt x="346" y="1446"/>
                </a:moveTo>
                <a:cubicBezTo>
                  <a:pt x="343" y="1446"/>
                  <a:pt x="343" y="1446"/>
                  <a:pt x="343" y="1446"/>
                </a:cubicBezTo>
                <a:cubicBezTo>
                  <a:pt x="204" y="1446"/>
                  <a:pt x="90" y="1333"/>
                  <a:pt x="90" y="1194"/>
                </a:cubicBezTo>
                <a:cubicBezTo>
                  <a:pt x="90" y="789"/>
                  <a:pt x="90" y="789"/>
                  <a:pt x="90" y="789"/>
                </a:cubicBezTo>
                <a:cubicBezTo>
                  <a:pt x="599" y="789"/>
                  <a:pt x="599" y="789"/>
                  <a:pt x="599" y="789"/>
                </a:cubicBezTo>
                <a:cubicBezTo>
                  <a:pt x="599" y="920"/>
                  <a:pt x="599" y="920"/>
                  <a:pt x="599" y="920"/>
                </a:cubicBezTo>
                <a:cubicBezTo>
                  <a:pt x="579" y="944"/>
                  <a:pt x="543" y="987"/>
                  <a:pt x="507" y="1038"/>
                </a:cubicBezTo>
                <a:cubicBezTo>
                  <a:pt x="431" y="1144"/>
                  <a:pt x="394" y="1224"/>
                  <a:pt x="394" y="1282"/>
                </a:cubicBezTo>
                <a:cubicBezTo>
                  <a:pt x="394" y="1337"/>
                  <a:pt x="411" y="1387"/>
                  <a:pt x="440" y="1428"/>
                </a:cubicBezTo>
                <a:cubicBezTo>
                  <a:pt x="411" y="1440"/>
                  <a:pt x="379" y="1446"/>
                  <a:pt x="346" y="1446"/>
                </a:cubicBezTo>
                <a:close/>
                <a:moveTo>
                  <a:pt x="716" y="1090"/>
                </a:moveTo>
                <a:cubicBezTo>
                  <a:pt x="802" y="1212"/>
                  <a:pt x="811" y="1265"/>
                  <a:pt x="811" y="1282"/>
                </a:cubicBezTo>
                <a:cubicBezTo>
                  <a:pt x="811" y="1373"/>
                  <a:pt x="738" y="1446"/>
                  <a:pt x="648" y="1446"/>
                </a:cubicBezTo>
                <a:cubicBezTo>
                  <a:pt x="610" y="1446"/>
                  <a:pt x="574" y="1433"/>
                  <a:pt x="546" y="1411"/>
                </a:cubicBezTo>
                <a:cubicBezTo>
                  <a:pt x="543" y="1407"/>
                  <a:pt x="540" y="1405"/>
                  <a:pt x="537" y="1402"/>
                </a:cubicBezTo>
                <a:cubicBezTo>
                  <a:pt x="504" y="1372"/>
                  <a:pt x="484" y="1330"/>
                  <a:pt x="484" y="1282"/>
                </a:cubicBezTo>
                <a:cubicBezTo>
                  <a:pt x="484" y="1221"/>
                  <a:pt x="574" y="1091"/>
                  <a:pt x="648" y="1002"/>
                </a:cubicBezTo>
                <a:cubicBezTo>
                  <a:pt x="666" y="1025"/>
                  <a:pt x="691" y="1056"/>
                  <a:pt x="716" y="109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4" name="Freeform 429"/>
          <p:cNvSpPr>
            <a:spLocks noEditPoints="1"/>
          </p:cNvSpPr>
          <p:nvPr/>
        </p:nvSpPr>
        <p:spPr bwMode="auto">
          <a:xfrm>
            <a:off x="1449476" y="3913847"/>
            <a:ext cx="393325" cy="392387"/>
          </a:xfrm>
          <a:custGeom>
            <a:avLst/>
            <a:gdLst>
              <a:gd name="T0" fmla="*/ 0 w 1539"/>
              <a:gd name="T1" fmla="*/ 1491 h 1536"/>
              <a:gd name="T2" fmla="*/ 1191 w 1539"/>
              <a:gd name="T3" fmla="*/ 1536 h 1536"/>
              <a:gd name="T4" fmla="*/ 1191 w 1539"/>
              <a:gd name="T5" fmla="*/ 1446 h 1536"/>
              <a:gd name="T6" fmla="*/ 1167 w 1539"/>
              <a:gd name="T7" fmla="*/ 1298 h 1536"/>
              <a:gd name="T8" fmla="*/ 1528 w 1539"/>
              <a:gd name="T9" fmla="*/ 1280 h 1536"/>
              <a:gd name="T10" fmla="*/ 1485 w 1539"/>
              <a:gd name="T11" fmla="*/ 1092 h 1536"/>
              <a:gd name="T12" fmla="*/ 1534 w 1539"/>
              <a:gd name="T13" fmla="*/ 916 h 1536"/>
              <a:gd name="T14" fmla="*/ 1534 w 1539"/>
              <a:gd name="T15" fmla="*/ 620 h 1536"/>
              <a:gd name="T16" fmla="*/ 1485 w 1539"/>
              <a:gd name="T17" fmla="*/ 444 h 1536"/>
              <a:gd name="T18" fmla="*/ 1528 w 1539"/>
              <a:gd name="T19" fmla="*/ 256 h 1536"/>
              <a:gd name="T20" fmla="*/ 1167 w 1539"/>
              <a:gd name="T21" fmla="*/ 238 h 1536"/>
              <a:gd name="T22" fmla="*/ 1191 w 1539"/>
              <a:gd name="T23" fmla="*/ 90 h 1536"/>
              <a:gd name="T24" fmla="*/ 1191 w 1539"/>
              <a:gd name="T25" fmla="*/ 0 h 1536"/>
              <a:gd name="T26" fmla="*/ 0 w 1539"/>
              <a:gd name="T27" fmla="*/ 45 h 1536"/>
              <a:gd name="T28" fmla="*/ 70 w 1539"/>
              <a:gd name="T29" fmla="*/ 90 h 1536"/>
              <a:gd name="T30" fmla="*/ 45 w 1539"/>
              <a:gd name="T31" fmla="*/ 1446 h 1536"/>
              <a:gd name="T32" fmla="*/ 1429 w 1539"/>
              <a:gd name="T33" fmla="*/ 328 h 1536"/>
              <a:gd name="T34" fmla="*/ 1395 w 1539"/>
              <a:gd name="T35" fmla="*/ 459 h 1536"/>
              <a:gd name="T36" fmla="*/ 1395 w 1539"/>
              <a:gd name="T37" fmla="*/ 754 h 1536"/>
              <a:gd name="T38" fmla="*/ 1444 w 1539"/>
              <a:gd name="T39" fmla="*/ 930 h 1536"/>
              <a:gd name="T40" fmla="*/ 1395 w 1539"/>
              <a:gd name="T41" fmla="*/ 1106 h 1536"/>
              <a:gd name="T42" fmla="*/ 1167 w 1539"/>
              <a:gd name="T43" fmla="*/ 1208 h 1536"/>
              <a:gd name="T44" fmla="*/ 160 w 1539"/>
              <a:gd name="T45" fmla="*/ 90 h 1536"/>
              <a:gd name="T46" fmla="*/ 1077 w 1539"/>
              <a:gd name="T47" fmla="*/ 194 h 1536"/>
              <a:gd name="T48" fmla="*/ 160 w 1539"/>
              <a:gd name="T49" fmla="*/ 90 h 1536"/>
              <a:gd name="T50" fmla="*/ 1077 w 1539"/>
              <a:gd name="T51" fmla="*/ 284 h 1536"/>
              <a:gd name="T52" fmla="*/ 160 w 1539"/>
              <a:gd name="T53" fmla="*/ 1250 h 1536"/>
              <a:gd name="T54" fmla="*/ 160 w 1539"/>
              <a:gd name="T55" fmla="*/ 1340 h 1536"/>
              <a:gd name="T56" fmla="*/ 1077 w 1539"/>
              <a:gd name="T57" fmla="*/ 1446 h 1536"/>
              <a:gd name="T58" fmla="*/ 160 w 1539"/>
              <a:gd name="T59" fmla="*/ 1340 h 1536"/>
              <a:gd name="T60" fmla="*/ 751 w 1539"/>
              <a:gd name="T61" fmla="*/ 630 h 1536"/>
              <a:gd name="T62" fmla="*/ 706 w 1539"/>
              <a:gd name="T63" fmla="*/ 494 h 1536"/>
              <a:gd name="T64" fmla="*/ 486 w 1539"/>
              <a:gd name="T65" fmla="*/ 539 h 1536"/>
              <a:gd name="T66" fmla="*/ 400 w 1539"/>
              <a:gd name="T67" fmla="*/ 630 h 1536"/>
              <a:gd name="T68" fmla="*/ 355 w 1539"/>
              <a:gd name="T69" fmla="*/ 857 h 1536"/>
              <a:gd name="T70" fmla="*/ 486 w 1539"/>
              <a:gd name="T71" fmla="*/ 902 h 1536"/>
              <a:gd name="T72" fmla="*/ 531 w 1539"/>
              <a:gd name="T73" fmla="*/ 1038 h 1536"/>
              <a:gd name="T74" fmla="*/ 751 w 1539"/>
              <a:gd name="T75" fmla="*/ 993 h 1536"/>
              <a:gd name="T76" fmla="*/ 837 w 1539"/>
              <a:gd name="T77" fmla="*/ 902 h 1536"/>
              <a:gd name="T78" fmla="*/ 882 w 1539"/>
              <a:gd name="T79" fmla="*/ 675 h 1536"/>
              <a:gd name="T80" fmla="*/ 792 w 1539"/>
              <a:gd name="T81" fmla="*/ 812 h 1536"/>
              <a:gd name="T82" fmla="*/ 661 w 1539"/>
              <a:gd name="T83" fmla="*/ 857 h 1536"/>
              <a:gd name="T84" fmla="*/ 576 w 1539"/>
              <a:gd name="T85" fmla="*/ 948 h 1536"/>
              <a:gd name="T86" fmla="*/ 531 w 1539"/>
              <a:gd name="T87" fmla="*/ 812 h 1536"/>
              <a:gd name="T88" fmla="*/ 445 w 1539"/>
              <a:gd name="T89" fmla="*/ 720 h 1536"/>
              <a:gd name="T90" fmla="*/ 576 w 1539"/>
              <a:gd name="T91" fmla="*/ 675 h 1536"/>
              <a:gd name="T92" fmla="*/ 661 w 1539"/>
              <a:gd name="T93" fmla="*/ 584 h 1536"/>
              <a:gd name="T94" fmla="*/ 706 w 1539"/>
              <a:gd name="T95" fmla="*/ 720 h 1536"/>
              <a:gd name="T96" fmla="*/ 792 w 1539"/>
              <a:gd name="T97" fmla="*/ 812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9" h="1536">
                <a:moveTo>
                  <a:pt x="45" y="1446"/>
                </a:moveTo>
                <a:cubicBezTo>
                  <a:pt x="21" y="1446"/>
                  <a:pt x="0" y="1466"/>
                  <a:pt x="0" y="1491"/>
                </a:cubicBezTo>
                <a:cubicBezTo>
                  <a:pt x="0" y="1516"/>
                  <a:pt x="21" y="1536"/>
                  <a:pt x="45" y="1536"/>
                </a:cubicBezTo>
                <a:cubicBezTo>
                  <a:pt x="1191" y="1536"/>
                  <a:pt x="1191" y="1536"/>
                  <a:pt x="1191" y="1536"/>
                </a:cubicBezTo>
                <a:cubicBezTo>
                  <a:pt x="1216" y="1536"/>
                  <a:pt x="1236" y="1516"/>
                  <a:pt x="1236" y="1491"/>
                </a:cubicBezTo>
                <a:cubicBezTo>
                  <a:pt x="1236" y="1466"/>
                  <a:pt x="1216" y="1446"/>
                  <a:pt x="1191" y="1446"/>
                </a:cubicBezTo>
                <a:cubicBezTo>
                  <a:pt x="1167" y="1446"/>
                  <a:pt x="1167" y="1446"/>
                  <a:pt x="1167" y="1446"/>
                </a:cubicBezTo>
                <a:cubicBezTo>
                  <a:pt x="1167" y="1298"/>
                  <a:pt x="1167" y="1298"/>
                  <a:pt x="1167" y="1298"/>
                </a:cubicBezTo>
                <a:cubicBezTo>
                  <a:pt x="1491" y="1298"/>
                  <a:pt x="1491" y="1298"/>
                  <a:pt x="1491" y="1298"/>
                </a:cubicBezTo>
                <a:cubicBezTo>
                  <a:pt x="1506" y="1298"/>
                  <a:pt x="1519" y="1292"/>
                  <a:pt x="1528" y="1280"/>
                </a:cubicBezTo>
                <a:cubicBezTo>
                  <a:pt x="1536" y="1268"/>
                  <a:pt x="1539" y="1253"/>
                  <a:pt x="1534" y="1239"/>
                </a:cubicBezTo>
                <a:cubicBezTo>
                  <a:pt x="1485" y="1092"/>
                  <a:pt x="1485" y="1092"/>
                  <a:pt x="1485" y="1092"/>
                </a:cubicBezTo>
                <a:cubicBezTo>
                  <a:pt x="1534" y="944"/>
                  <a:pt x="1534" y="944"/>
                  <a:pt x="1534" y="944"/>
                </a:cubicBezTo>
                <a:cubicBezTo>
                  <a:pt x="1537" y="935"/>
                  <a:pt x="1537" y="925"/>
                  <a:pt x="1534" y="916"/>
                </a:cubicBezTo>
                <a:cubicBezTo>
                  <a:pt x="1485" y="768"/>
                  <a:pt x="1485" y="768"/>
                  <a:pt x="1485" y="768"/>
                </a:cubicBezTo>
                <a:cubicBezTo>
                  <a:pt x="1534" y="620"/>
                  <a:pt x="1534" y="620"/>
                  <a:pt x="1534" y="620"/>
                </a:cubicBezTo>
                <a:cubicBezTo>
                  <a:pt x="1537" y="611"/>
                  <a:pt x="1537" y="601"/>
                  <a:pt x="1534" y="592"/>
                </a:cubicBezTo>
                <a:cubicBezTo>
                  <a:pt x="1485" y="444"/>
                  <a:pt x="1485" y="444"/>
                  <a:pt x="1485" y="444"/>
                </a:cubicBezTo>
                <a:cubicBezTo>
                  <a:pt x="1534" y="297"/>
                  <a:pt x="1534" y="297"/>
                  <a:pt x="1534" y="297"/>
                </a:cubicBezTo>
                <a:cubicBezTo>
                  <a:pt x="1539" y="283"/>
                  <a:pt x="1536" y="268"/>
                  <a:pt x="1528" y="256"/>
                </a:cubicBezTo>
                <a:cubicBezTo>
                  <a:pt x="1519" y="244"/>
                  <a:pt x="1506" y="238"/>
                  <a:pt x="1491" y="238"/>
                </a:cubicBezTo>
                <a:cubicBezTo>
                  <a:pt x="1167" y="238"/>
                  <a:pt x="1167" y="238"/>
                  <a:pt x="1167" y="238"/>
                </a:cubicBezTo>
                <a:cubicBezTo>
                  <a:pt x="1167" y="90"/>
                  <a:pt x="1167" y="90"/>
                  <a:pt x="1167" y="90"/>
                </a:cubicBezTo>
                <a:cubicBezTo>
                  <a:pt x="1191" y="90"/>
                  <a:pt x="1191" y="90"/>
                  <a:pt x="1191" y="90"/>
                </a:cubicBezTo>
                <a:cubicBezTo>
                  <a:pt x="1216" y="90"/>
                  <a:pt x="1236" y="70"/>
                  <a:pt x="1236" y="45"/>
                </a:cubicBezTo>
                <a:cubicBezTo>
                  <a:pt x="1236" y="20"/>
                  <a:pt x="1216" y="0"/>
                  <a:pt x="119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70"/>
                  <a:pt x="21" y="90"/>
                  <a:pt x="45" y="90"/>
                </a:cubicBezTo>
                <a:cubicBezTo>
                  <a:pt x="70" y="90"/>
                  <a:pt x="70" y="90"/>
                  <a:pt x="70" y="90"/>
                </a:cubicBezTo>
                <a:cubicBezTo>
                  <a:pt x="70" y="1446"/>
                  <a:pt x="70" y="1446"/>
                  <a:pt x="70" y="1446"/>
                </a:cubicBezTo>
                <a:lnTo>
                  <a:pt x="45" y="1446"/>
                </a:lnTo>
                <a:close/>
                <a:moveTo>
                  <a:pt x="1167" y="328"/>
                </a:moveTo>
                <a:cubicBezTo>
                  <a:pt x="1429" y="328"/>
                  <a:pt x="1429" y="328"/>
                  <a:pt x="1429" y="328"/>
                </a:cubicBezTo>
                <a:cubicBezTo>
                  <a:pt x="1395" y="430"/>
                  <a:pt x="1395" y="430"/>
                  <a:pt x="1395" y="430"/>
                </a:cubicBezTo>
                <a:cubicBezTo>
                  <a:pt x="1392" y="439"/>
                  <a:pt x="1392" y="449"/>
                  <a:pt x="1395" y="459"/>
                </a:cubicBezTo>
                <a:cubicBezTo>
                  <a:pt x="1444" y="606"/>
                  <a:pt x="1444" y="606"/>
                  <a:pt x="1444" y="606"/>
                </a:cubicBezTo>
                <a:cubicBezTo>
                  <a:pt x="1395" y="754"/>
                  <a:pt x="1395" y="754"/>
                  <a:pt x="1395" y="754"/>
                </a:cubicBezTo>
                <a:cubicBezTo>
                  <a:pt x="1392" y="763"/>
                  <a:pt x="1392" y="773"/>
                  <a:pt x="1395" y="782"/>
                </a:cubicBezTo>
                <a:cubicBezTo>
                  <a:pt x="1444" y="930"/>
                  <a:pt x="1444" y="930"/>
                  <a:pt x="1444" y="930"/>
                </a:cubicBezTo>
                <a:cubicBezTo>
                  <a:pt x="1395" y="1077"/>
                  <a:pt x="1395" y="1077"/>
                  <a:pt x="1395" y="1077"/>
                </a:cubicBezTo>
                <a:cubicBezTo>
                  <a:pt x="1392" y="1087"/>
                  <a:pt x="1392" y="1097"/>
                  <a:pt x="1395" y="1106"/>
                </a:cubicBezTo>
                <a:cubicBezTo>
                  <a:pt x="1429" y="1208"/>
                  <a:pt x="1429" y="1208"/>
                  <a:pt x="1429" y="1208"/>
                </a:cubicBezTo>
                <a:cubicBezTo>
                  <a:pt x="1167" y="1208"/>
                  <a:pt x="1167" y="1208"/>
                  <a:pt x="1167" y="1208"/>
                </a:cubicBezTo>
                <a:lnTo>
                  <a:pt x="1167" y="328"/>
                </a:lnTo>
                <a:close/>
                <a:moveTo>
                  <a:pt x="160" y="90"/>
                </a:moveTo>
                <a:cubicBezTo>
                  <a:pt x="1077" y="90"/>
                  <a:pt x="1077" y="90"/>
                  <a:pt x="1077" y="90"/>
                </a:cubicBezTo>
                <a:cubicBezTo>
                  <a:pt x="1077" y="194"/>
                  <a:pt x="1077" y="194"/>
                  <a:pt x="1077" y="194"/>
                </a:cubicBezTo>
                <a:cubicBezTo>
                  <a:pt x="160" y="194"/>
                  <a:pt x="160" y="194"/>
                  <a:pt x="160" y="194"/>
                </a:cubicBezTo>
                <a:lnTo>
                  <a:pt x="160" y="90"/>
                </a:lnTo>
                <a:close/>
                <a:moveTo>
                  <a:pt x="160" y="284"/>
                </a:moveTo>
                <a:cubicBezTo>
                  <a:pt x="1077" y="284"/>
                  <a:pt x="1077" y="284"/>
                  <a:pt x="1077" y="284"/>
                </a:cubicBezTo>
                <a:cubicBezTo>
                  <a:pt x="1077" y="1250"/>
                  <a:pt x="1077" y="1250"/>
                  <a:pt x="1077" y="1250"/>
                </a:cubicBezTo>
                <a:cubicBezTo>
                  <a:pt x="160" y="1250"/>
                  <a:pt x="160" y="1250"/>
                  <a:pt x="160" y="1250"/>
                </a:cubicBezTo>
                <a:lnTo>
                  <a:pt x="160" y="284"/>
                </a:lnTo>
                <a:close/>
                <a:moveTo>
                  <a:pt x="160" y="1340"/>
                </a:moveTo>
                <a:cubicBezTo>
                  <a:pt x="1077" y="1340"/>
                  <a:pt x="1077" y="1340"/>
                  <a:pt x="1077" y="1340"/>
                </a:cubicBezTo>
                <a:cubicBezTo>
                  <a:pt x="1077" y="1446"/>
                  <a:pt x="1077" y="1446"/>
                  <a:pt x="1077" y="1446"/>
                </a:cubicBezTo>
                <a:cubicBezTo>
                  <a:pt x="160" y="1446"/>
                  <a:pt x="160" y="1446"/>
                  <a:pt x="160" y="1446"/>
                </a:cubicBezTo>
                <a:lnTo>
                  <a:pt x="160" y="1340"/>
                </a:lnTo>
                <a:close/>
                <a:moveTo>
                  <a:pt x="837" y="630"/>
                </a:moveTo>
                <a:cubicBezTo>
                  <a:pt x="751" y="630"/>
                  <a:pt x="751" y="630"/>
                  <a:pt x="751" y="630"/>
                </a:cubicBezTo>
                <a:cubicBezTo>
                  <a:pt x="751" y="539"/>
                  <a:pt x="751" y="539"/>
                  <a:pt x="751" y="539"/>
                </a:cubicBezTo>
                <a:cubicBezTo>
                  <a:pt x="751" y="514"/>
                  <a:pt x="731" y="494"/>
                  <a:pt x="706" y="494"/>
                </a:cubicBezTo>
                <a:cubicBezTo>
                  <a:pt x="531" y="494"/>
                  <a:pt x="531" y="494"/>
                  <a:pt x="531" y="494"/>
                </a:cubicBezTo>
                <a:cubicBezTo>
                  <a:pt x="506" y="494"/>
                  <a:pt x="486" y="514"/>
                  <a:pt x="486" y="539"/>
                </a:cubicBezTo>
                <a:cubicBezTo>
                  <a:pt x="486" y="630"/>
                  <a:pt x="486" y="630"/>
                  <a:pt x="486" y="630"/>
                </a:cubicBezTo>
                <a:cubicBezTo>
                  <a:pt x="400" y="630"/>
                  <a:pt x="400" y="630"/>
                  <a:pt x="400" y="630"/>
                </a:cubicBezTo>
                <a:cubicBezTo>
                  <a:pt x="375" y="630"/>
                  <a:pt x="355" y="650"/>
                  <a:pt x="355" y="675"/>
                </a:cubicBezTo>
                <a:cubicBezTo>
                  <a:pt x="355" y="857"/>
                  <a:pt x="355" y="857"/>
                  <a:pt x="355" y="857"/>
                </a:cubicBezTo>
                <a:cubicBezTo>
                  <a:pt x="355" y="882"/>
                  <a:pt x="375" y="902"/>
                  <a:pt x="400" y="902"/>
                </a:cubicBezTo>
                <a:cubicBezTo>
                  <a:pt x="486" y="902"/>
                  <a:pt x="486" y="902"/>
                  <a:pt x="486" y="902"/>
                </a:cubicBezTo>
                <a:cubicBezTo>
                  <a:pt x="486" y="993"/>
                  <a:pt x="486" y="993"/>
                  <a:pt x="486" y="993"/>
                </a:cubicBezTo>
                <a:cubicBezTo>
                  <a:pt x="486" y="1018"/>
                  <a:pt x="506" y="1038"/>
                  <a:pt x="531" y="1038"/>
                </a:cubicBezTo>
                <a:cubicBezTo>
                  <a:pt x="706" y="1038"/>
                  <a:pt x="706" y="1038"/>
                  <a:pt x="706" y="1038"/>
                </a:cubicBezTo>
                <a:cubicBezTo>
                  <a:pt x="731" y="1038"/>
                  <a:pt x="751" y="1018"/>
                  <a:pt x="751" y="993"/>
                </a:cubicBezTo>
                <a:cubicBezTo>
                  <a:pt x="751" y="902"/>
                  <a:pt x="751" y="902"/>
                  <a:pt x="751" y="902"/>
                </a:cubicBezTo>
                <a:cubicBezTo>
                  <a:pt x="837" y="902"/>
                  <a:pt x="837" y="902"/>
                  <a:pt x="837" y="902"/>
                </a:cubicBezTo>
                <a:cubicBezTo>
                  <a:pt x="862" y="902"/>
                  <a:pt x="882" y="882"/>
                  <a:pt x="882" y="857"/>
                </a:cubicBezTo>
                <a:cubicBezTo>
                  <a:pt x="882" y="675"/>
                  <a:pt x="882" y="675"/>
                  <a:pt x="882" y="675"/>
                </a:cubicBezTo>
                <a:cubicBezTo>
                  <a:pt x="882" y="650"/>
                  <a:pt x="862" y="630"/>
                  <a:pt x="837" y="630"/>
                </a:cubicBezTo>
                <a:close/>
                <a:moveTo>
                  <a:pt x="792" y="812"/>
                </a:moveTo>
                <a:cubicBezTo>
                  <a:pt x="706" y="812"/>
                  <a:pt x="706" y="812"/>
                  <a:pt x="706" y="812"/>
                </a:cubicBezTo>
                <a:cubicBezTo>
                  <a:pt x="681" y="812"/>
                  <a:pt x="661" y="832"/>
                  <a:pt x="661" y="857"/>
                </a:cubicBezTo>
                <a:cubicBezTo>
                  <a:pt x="661" y="948"/>
                  <a:pt x="661" y="948"/>
                  <a:pt x="661" y="948"/>
                </a:cubicBezTo>
                <a:cubicBezTo>
                  <a:pt x="576" y="948"/>
                  <a:pt x="576" y="948"/>
                  <a:pt x="576" y="948"/>
                </a:cubicBezTo>
                <a:cubicBezTo>
                  <a:pt x="576" y="857"/>
                  <a:pt x="576" y="857"/>
                  <a:pt x="576" y="857"/>
                </a:cubicBezTo>
                <a:cubicBezTo>
                  <a:pt x="576" y="832"/>
                  <a:pt x="556" y="812"/>
                  <a:pt x="531" y="812"/>
                </a:cubicBezTo>
                <a:cubicBezTo>
                  <a:pt x="445" y="812"/>
                  <a:pt x="445" y="812"/>
                  <a:pt x="445" y="812"/>
                </a:cubicBezTo>
                <a:cubicBezTo>
                  <a:pt x="445" y="720"/>
                  <a:pt x="445" y="720"/>
                  <a:pt x="445" y="720"/>
                </a:cubicBezTo>
                <a:cubicBezTo>
                  <a:pt x="531" y="720"/>
                  <a:pt x="531" y="720"/>
                  <a:pt x="531" y="720"/>
                </a:cubicBezTo>
                <a:cubicBezTo>
                  <a:pt x="556" y="720"/>
                  <a:pt x="576" y="700"/>
                  <a:pt x="576" y="675"/>
                </a:cubicBezTo>
                <a:cubicBezTo>
                  <a:pt x="576" y="584"/>
                  <a:pt x="576" y="584"/>
                  <a:pt x="576" y="584"/>
                </a:cubicBezTo>
                <a:cubicBezTo>
                  <a:pt x="661" y="584"/>
                  <a:pt x="661" y="584"/>
                  <a:pt x="661" y="584"/>
                </a:cubicBezTo>
                <a:cubicBezTo>
                  <a:pt x="661" y="675"/>
                  <a:pt x="661" y="675"/>
                  <a:pt x="661" y="675"/>
                </a:cubicBezTo>
                <a:cubicBezTo>
                  <a:pt x="661" y="700"/>
                  <a:pt x="681" y="720"/>
                  <a:pt x="706" y="720"/>
                </a:cubicBezTo>
                <a:cubicBezTo>
                  <a:pt x="792" y="720"/>
                  <a:pt x="792" y="720"/>
                  <a:pt x="792" y="720"/>
                </a:cubicBezTo>
                <a:lnTo>
                  <a:pt x="792" y="81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5" name="Freeform 436"/>
          <p:cNvSpPr>
            <a:spLocks noEditPoints="1"/>
          </p:cNvSpPr>
          <p:nvPr/>
        </p:nvSpPr>
        <p:spPr bwMode="auto">
          <a:xfrm>
            <a:off x="1563296" y="4558251"/>
            <a:ext cx="165685" cy="392387"/>
          </a:xfrm>
          <a:custGeom>
            <a:avLst/>
            <a:gdLst>
              <a:gd name="T0" fmla="*/ 324 w 648"/>
              <a:gd name="T1" fmla="*/ 0 h 1536"/>
              <a:gd name="T2" fmla="*/ 188 w 648"/>
              <a:gd name="T3" fmla="*/ 135 h 1536"/>
              <a:gd name="T4" fmla="*/ 188 w 648"/>
              <a:gd name="T5" fmla="*/ 366 h 1536"/>
              <a:gd name="T6" fmla="*/ 144 w 648"/>
              <a:gd name="T7" fmla="*/ 411 h 1536"/>
              <a:gd name="T8" fmla="*/ 144 w 648"/>
              <a:gd name="T9" fmla="*/ 516 h 1536"/>
              <a:gd name="T10" fmla="*/ 114 w 648"/>
              <a:gd name="T11" fmla="*/ 558 h 1536"/>
              <a:gd name="T12" fmla="*/ 114 w 648"/>
              <a:gd name="T13" fmla="*/ 642 h 1536"/>
              <a:gd name="T14" fmla="*/ 17 w 648"/>
              <a:gd name="T15" fmla="*/ 718 h 1536"/>
              <a:gd name="T16" fmla="*/ 0 w 648"/>
              <a:gd name="T17" fmla="*/ 754 h 1536"/>
              <a:gd name="T18" fmla="*/ 0 w 648"/>
              <a:gd name="T19" fmla="*/ 1491 h 1536"/>
              <a:gd name="T20" fmla="*/ 45 w 648"/>
              <a:gd name="T21" fmla="*/ 1536 h 1536"/>
              <a:gd name="T22" fmla="*/ 603 w 648"/>
              <a:gd name="T23" fmla="*/ 1536 h 1536"/>
              <a:gd name="T24" fmla="*/ 648 w 648"/>
              <a:gd name="T25" fmla="*/ 1491 h 1536"/>
              <a:gd name="T26" fmla="*/ 648 w 648"/>
              <a:gd name="T27" fmla="*/ 754 h 1536"/>
              <a:gd name="T28" fmla="*/ 631 w 648"/>
              <a:gd name="T29" fmla="*/ 718 h 1536"/>
              <a:gd name="T30" fmla="*/ 534 w 648"/>
              <a:gd name="T31" fmla="*/ 642 h 1536"/>
              <a:gd name="T32" fmla="*/ 534 w 648"/>
              <a:gd name="T33" fmla="*/ 558 h 1536"/>
              <a:gd name="T34" fmla="*/ 504 w 648"/>
              <a:gd name="T35" fmla="*/ 516 h 1536"/>
              <a:gd name="T36" fmla="*/ 504 w 648"/>
              <a:gd name="T37" fmla="*/ 411 h 1536"/>
              <a:gd name="T38" fmla="*/ 460 w 648"/>
              <a:gd name="T39" fmla="*/ 366 h 1536"/>
              <a:gd name="T40" fmla="*/ 460 w 648"/>
              <a:gd name="T41" fmla="*/ 135 h 1536"/>
              <a:gd name="T42" fmla="*/ 324 w 648"/>
              <a:gd name="T43" fmla="*/ 0 h 1536"/>
              <a:gd name="T44" fmla="*/ 278 w 648"/>
              <a:gd name="T45" fmla="*/ 135 h 1536"/>
              <a:gd name="T46" fmla="*/ 324 w 648"/>
              <a:gd name="T47" fmla="*/ 90 h 1536"/>
              <a:gd name="T48" fmla="*/ 370 w 648"/>
              <a:gd name="T49" fmla="*/ 135 h 1536"/>
              <a:gd name="T50" fmla="*/ 370 w 648"/>
              <a:gd name="T51" fmla="*/ 366 h 1536"/>
              <a:gd name="T52" fmla="*/ 278 w 648"/>
              <a:gd name="T53" fmla="*/ 366 h 1536"/>
              <a:gd name="T54" fmla="*/ 278 w 648"/>
              <a:gd name="T55" fmla="*/ 135 h 1536"/>
              <a:gd name="T56" fmla="*/ 234 w 648"/>
              <a:gd name="T57" fmla="*/ 456 h 1536"/>
              <a:gd name="T58" fmla="*/ 414 w 648"/>
              <a:gd name="T59" fmla="*/ 456 h 1536"/>
              <a:gd name="T60" fmla="*/ 414 w 648"/>
              <a:gd name="T61" fmla="*/ 513 h 1536"/>
              <a:gd name="T62" fmla="*/ 234 w 648"/>
              <a:gd name="T63" fmla="*/ 513 h 1536"/>
              <a:gd name="T64" fmla="*/ 234 w 648"/>
              <a:gd name="T65" fmla="*/ 456 h 1536"/>
              <a:gd name="T66" fmla="*/ 558 w 648"/>
              <a:gd name="T67" fmla="*/ 1446 h 1536"/>
              <a:gd name="T68" fmla="*/ 90 w 648"/>
              <a:gd name="T69" fmla="*/ 1446 h 1536"/>
              <a:gd name="T70" fmla="*/ 90 w 648"/>
              <a:gd name="T71" fmla="*/ 1349 h 1536"/>
              <a:gd name="T72" fmla="*/ 558 w 648"/>
              <a:gd name="T73" fmla="*/ 1349 h 1536"/>
              <a:gd name="T74" fmla="*/ 558 w 648"/>
              <a:gd name="T75" fmla="*/ 1446 h 1536"/>
              <a:gd name="T76" fmla="*/ 462 w 648"/>
              <a:gd name="T77" fmla="*/ 700 h 1536"/>
              <a:gd name="T78" fmla="*/ 558 w 648"/>
              <a:gd name="T79" fmla="*/ 775 h 1536"/>
              <a:gd name="T80" fmla="*/ 558 w 648"/>
              <a:gd name="T81" fmla="*/ 1259 h 1536"/>
              <a:gd name="T82" fmla="*/ 90 w 648"/>
              <a:gd name="T83" fmla="*/ 1259 h 1536"/>
              <a:gd name="T84" fmla="*/ 90 w 648"/>
              <a:gd name="T85" fmla="*/ 775 h 1536"/>
              <a:gd name="T86" fmla="*/ 186 w 648"/>
              <a:gd name="T87" fmla="*/ 700 h 1536"/>
              <a:gd name="T88" fmla="*/ 204 w 648"/>
              <a:gd name="T89" fmla="*/ 664 h 1536"/>
              <a:gd name="T90" fmla="*/ 204 w 648"/>
              <a:gd name="T91" fmla="*/ 603 h 1536"/>
              <a:gd name="T92" fmla="*/ 444 w 648"/>
              <a:gd name="T93" fmla="*/ 603 h 1536"/>
              <a:gd name="T94" fmla="*/ 444 w 648"/>
              <a:gd name="T95" fmla="*/ 664 h 1536"/>
              <a:gd name="T96" fmla="*/ 462 w 648"/>
              <a:gd name="T97" fmla="*/ 700 h 1536"/>
              <a:gd name="T98" fmla="*/ 357 w 648"/>
              <a:gd name="T99" fmla="*/ 829 h 1536"/>
              <a:gd name="T100" fmla="*/ 324 w 648"/>
              <a:gd name="T101" fmla="*/ 814 h 1536"/>
              <a:gd name="T102" fmla="*/ 291 w 648"/>
              <a:gd name="T103" fmla="*/ 829 h 1536"/>
              <a:gd name="T104" fmla="*/ 242 w 648"/>
              <a:gd name="T105" fmla="*/ 889 h 1536"/>
              <a:gd name="T106" fmla="*/ 189 w 648"/>
              <a:gd name="T107" fmla="*/ 1009 h 1536"/>
              <a:gd name="T108" fmla="*/ 324 w 648"/>
              <a:gd name="T109" fmla="*/ 1144 h 1536"/>
              <a:gd name="T110" fmla="*/ 459 w 648"/>
              <a:gd name="T111" fmla="*/ 1009 h 1536"/>
              <a:gd name="T112" fmla="*/ 406 w 648"/>
              <a:gd name="T113" fmla="*/ 889 h 1536"/>
              <a:gd name="T114" fmla="*/ 357 w 648"/>
              <a:gd name="T115" fmla="*/ 829 h 1536"/>
              <a:gd name="T116" fmla="*/ 324 w 648"/>
              <a:gd name="T117" fmla="*/ 1054 h 1536"/>
              <a:gd name="T118" fmla="*/ 279 w 648"/>
              <a:gd name="T119" fmla="*/ 1009 h 1536"/>
              <a:gd name="T120" fmla="*/ 324 w 648"/>
              <a:gd name="T121" fmla="*/ 930 h 1536"/>
              <a:gd name="T122" fmla="*/ 369 w 648"/>
              <a:gd name="T123" fmla="*/ 1009 h 1536"/>
              <a:gd name="T124" fmla="*/ 324 w 648"/>
              <a:gd name="T125" fmla="*/ 1054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8" h="1536">
                <a:moveTo>
                  <a:pt x="324" y="0"/>
                </a:moveTo>
                <a:cubicBezTo>
                  <a:pt x="249" y="0"/>
                  <a:pt x="188" y="61"/>
                  <a:pt x="188" y="135"/>
                </a:cubicBezTo>
                <a:cubicBezTo>
                  <a:pt x="188" y="366"/>
                  <a:pt x="188" y="366"/>
                  <a:pt x="188" y="366"/>
                </a:cubicBezTo>
                <a:cubicBezTo>
                  <a:pt x="163" y="366"/>
                  <a:pt x="144" y="386"/>
                  <a:pt x="144" y="411"/>
                </a:cubicBezTo>
                <a:cubicBezTo>
                  <a:pt x="144" y="516"/>
                  <a:pt x="144" y="516"/>
                  <a:pt x="144" y="516"/>
                </a:cubicBezTo>
                <a:cubicBezTo>
                  <a:pt x="126" y="522"/>
                  <a:pt x="114" y="538"/>
                  <a:pt x="114" y="558"/>
                </a:cubicBezTo>
                <a:cubicBezTo>
                  <a:pt x="114" y="642"/>
                  <a:pt x="114" y="642"/>
                  <a:pt x="114" y="642"/>
                </a:cubicBezTo>
                <a:cubicBezTo>
                  <a:pt x="17" y="718"/>
                  <a:pt x="17" y="718"/>
                  <a:pt x="17" y="718"/>
                </a:cubicBezTo>
                <a:cubicBezTo>
                  <a:pt x="6" y="727"/>
                  <a:pt x="0" y="740"/>
                  <a:pt x="0" y="754"/>
                </a:cubicBezTo>
                <a:cubicBezTo>
                  <a:pt x="0" y="1491"/>
                  <a:pt x="0" y="1491"/>
                  <a:pt x="0" y="1491"/>
                </a:cubicBezTo>
                <a:cubicBezTo>
                  <a:pt x="0" y="1515"/>
                  <a:pt x="20" y="1536"/>
                  <a:pt x="45" y="1536"/>
                </a:cubicBezTo>
                <a:cubicBezTo>
                  <a:pt x="603" y="1536"/>
                  <a:pt x="603" y="1536"/>
                  <a:pt x="603" y="1536"/>
                </a:cubicBezTo>
                <a:cubicBezTo>
                  <a:pt x="628" y="1536"/>
                  <a:pt x="648" y="1515"/>
                  <a:pt x="648" y="1491"/>
                </a:cubicBezTo>
                <a:cubicBezTo>
                  <a:pt x="648" y="754"/>
                  <a:pt x="648" y="754"/>
                  <a:pt x="648" y="754"/>
                </a:cubicBezTo>
                <a:cubicBezTo>
                  <a:pt x="648" y="740"/>
                  <a:pt x="642" y="727"/>
                  <a:pt x="631" y="718"/>
                </a:cubicBezTo>
                <a:cubicBezTo>
                  <a:pt x="534" y="642"/>
                  <a:pt x="534" y="642"/>
                  <a:pt x="534" y="642"/>
                </a:cubicBezTo>
                <a:cubicBezTo>
                  <a:pt x="534" y="558"/>
                  <a:pt x="534" y="558"/>
                  <a:pt x="534" y="558"/>
                </a:cubicBezTo>
                <a:cubicBezTo>
                  <a:pt x="534" y="538"/>
                  <a:pt x="522" y="522"/>
                  <a:pt x="504" y="516"/>
                </a:cubicBezTo>
                <a:cubicBezTo>
                  <a:pt x="504" y="411"/>
                  <a:pt x="504" y="411"/>
                  <a:pt x="504" y="411"/>
                </a:cubicBezTo>
                <a:cubicBezTo>
                  <a:pt x="504" y="386"/>
                  <a:pt x="484" y="366"/>
                  <a:pt x="460" y="366"/>
                </a:cubicBezTo>
                <a:cubicBezTo>
                  <a:pt x="460" y="135"/>
                  <a:pt x="460" y="135"/>
                  <a:pt x="460" y="135"/>
                </a:cubicBezTo>
                <a:cubicBezTo>
                  <a:pt x="460" y="61"/>
                  <a:pt x="399" y="0"/>
                  <a:pt x="324" y="0"/>
                </a:cubicBezTo>
                <a:close/>
                <a:moveTo>
                  <a:pt x="278" y="135"/>
                </a:moveTo>
                <a:cubicBezTo>
                  <a:pt x="278" y="110"/>
                  <a:pt x="299" y="90"/>
                  <a:pt x="324" y="90"/>
                </a:cubicBezTo>
                <a:cubicBezTo>
                  <a:pt x="349" y="90"/>
                  <a:pt x="370" y="110"/>
                  <a:pt x="370" y="135"/>
                </a:cubicBezTo>
                <a:cubicBezTo>
                  <a:pt x="370" y="366"/>
                  <a:pt x="370" y="366"/>
                  <a:pt x="370" y="366"/>
                </a:cubicBezTo>
                <a:cubicBezTo>
                  <a:pt x="278" y="366"/>
                  <a:pt x="278" y="366"/>
                  <a:pt x="278" y="366"/>
                </a:cubicBezTo>
                <a:lnTo>
                  <a:pt x="278" y="135"/>
                </a:lnTo>
                <a:close/>
                <a:moveTo>
                  <a:pt x="234" y="456"/>
                </a:moveTo>
                <a:cubicBezTo>
                  <a:pt x="414" y="456"/>
                  <a:pt x="414" y="456"/>
                  <a:pt x="414" y="456"/>
                </a:cubicBezTo>
                <a:cubicBezTo>
                  <a:pt x="414" y="513"/>
                  <a:pt x="414" y="513"/>
                  <a:pt x="414" y="513"/>
                </a:cubicBezTo>
                <a:cubicBezTo>
                  <a:pt x="234" y="513"/>
                  <a:pt x="234" y="513"/>
                  <a:pt x="234" y="513"/>
                </a:cubicBezTo>
                <a:lnTo>
                  <a:pt x="234" y="456"/>
                </a:lnTo>
                <a:close/>
                <a:moveTo>
                  <a:pt x="558" y="1446"/>
                </a:moveTo>
                <a:cubicBezTo>
                  <a:pt x="90" y="1446"/>
                  <a:pt x="90" y="1446"/>
                  <a:pt x="90" y="1446"/>
                </a:cubicBezTo>
                <a:cubicBezTo>
                  <a:pt x="90" y="1349"/>
                  <a:pt x="90" y="1349"/>
                  <a:pt x="90" y="1349"/>
                </a:cubicBezTo>
                <a:cubicBezTo>
                  <a:pt x="558" y="1349"/>
                  <a:pt x="558" y="1349"/>
                  <a:pt x="558" y="1349"/>
                </a:cubicBezTo>
                <a:lnTo>
                  <a:pt x="558" y="1446"/>
                </a:lnTo>
                <a:close/>
                <a:moveTo>
                  <a:pt x="462" y="700"/>
                </a:moveTo>
                <a:cubicBezTo>
                  <a:pt x="558" y="775"/>
                  <a:pt x="558" y="775"/>
                  <a:pt x="558" y="775"/>
                </a:cubicBezTo>
                <a:cubicBezTo>
                  <a:pt x="558" y="1259"/>
                  <a:pt x="558" y="1259"/>
                  <a:pt x="558" y="1259"/>
                </a:cubicBezTo>
                <a:cubicBezTo>
                  <a:pt x="90" y="1259"/>
                  <a:pt x="90" y="1259"/>
                  <a:pt x="90" y="1259"/>
                </a:cubicBezTo>
                <a:cubicBezTo>
                  <a:pt x="90" y="775"/>
                  <a:pt x="90" y="775"/>
                  <a:pt x="90" y="775"/>
                </a:cubicBezTo>
                <a:cubicBezTo>
                  <a:pt x="186" y="700"/>
                  <a:pt x="186" y="700"/>
                  <a:pt x="186" y="700"/>
                </a:cubicBezTo>
                <a:cubicBezTo>
                  <a:pt x="197" y="691"/>
                  <a:pt x="204" y="678"/>
                  <a:pt x="204" y="664"/>
                </a:cubicBezTo>
                <a:cubicBezTo>
                  <a:pt x="204" y="603"/>
                  <a:pt x="204" y="603"/>
                  <a:pt x="204" y="603"/>
                </a:cubicBezTo>
                <a:cubicBezTo>
                  <a:pt x="444" y="603"/>
                  <a:pt x="444" y="603"/>
                  <a:pt x="444" y="603"/>
                </a:cubicBezTo>
                <a:cubicBezTo>
                  <a:pt x="444" y="664"/>
                  <a:pt x="444" y="664"/>
                  <a:pt x="444" y="664"/>
                </a:cubicBezTo>
                <a:cubicBezTo>
                  <a:pt x="444" y="678"/>
                  <a:pt x="451" y="691"/>
                  <a:pt x="462" y="700"/>
                </a:cubicBezTo>
                <a:close/>
                <a:moveTo>
                  <a:pt x="357" y="829"/>
                </a:moveTo>
                <a:cubicBezTo>
                  <a:pt x="349" y="820"/>
                  <a:pt x="337" y="814"/>
                  <a:pt x="324" y="814"/>
                </a:cubicBezTo>
                <a:cubicBezTo>
                  <a:pt x="311" y="814"/>
                  <a:pt x="299" y="820"/>
                  <a:pt x="291" y="829"/>
                </a:cubicBezTo>
                <a:cubicBezTo>
                  <a:pt x="290" y="830"/>
                  <a:pt x="266" y="856"/>
                  <a:pt x="242" y="889"/>
                </a:cubicBezTo>
                <a:cubicBezTo>
                  <a:pt x="206" y="940"/>
                  <a:pt x="189" y="978"/>
                  <a:pt x="189" y="1009"/>
                </a:cubicBezTo>
                <a:cubicBezTo>
                  <a:pt x="189" y="1084"/>
                  <a:pt x="250" y="1144"/>
                  <a:pt x="324" y="1144"/>
                </a:cubicBezTo>
                <a:cubicBezTo>
                  <a:pt x="398" y="1144"/>
                  <a:pt x="459" y="1084"/>
                  <a:pt x="459" y="1009"/>
                </a:cubicBezTo>
                <a:cubicBezTo>
                  <a:pt x="459" y="978"/>
                  <a:pt x="442" y="940"/>
                  <a:pt x="406" y="889"/>
                </a:cubicBezTo>
                <a:cubicBezTo>
                  <a:pt x="382" y="856"/>
                  <a:pt x="358" y="830"/>
                  <a:pt x="357" y="829"/>
                </a:cubicBezTo>
                <a:close/>
                <a:moveTo>
                  <a:pt x="324" y="1054"/>
                </a:moveTo>
                <a:cubicBezTo>
                  <a:pt x="299" y="1054"/>
                  <a:pt x="279" y="1034"/>
                  <a:pt x="279" y="1009"/>
                </a:cubicBezTo>
                <a:cubicBezTo>
                  <a:pt x="279" y="997"/>
                  <a:pt x="299" y="964"/>
                  <a:pt x="324" y="930"/>
                </a:cubicBezTo>
                <a:cubicBezTo>
                  <a:pt x="349" y="964"/>
                  <a:pt x="368" y="997"/>
                  <a:pt x="369" y="1009"/>
                </a:cubicBezTo>
                <a:cubicBezTo>
                  <a:pt x="369" y="1034"/>
                  <a:pt x="349" y="1054"/>
                  <a:pt x="324" y="105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6" name="Freeform 443"/>
          <p:cNvSpPr>
            <a:spLocks noEditPoints="1"/>
          </p:cNvSpPr>
          <p:nvPr/>
        </p:nvSpPr>
        <p:spPr bwMode="auto">
          <a:xfrm>
            <a:off x="1448772" y="5239124"/>
            <a:ext cx="394733" cy="393325"/>
          </a:xfrm>
          <a:custGeom>
            <a:avLst/>
            <a:gdLst>
              <a:gd name="T0" fmla="*/ 1287 w 1545"/>
              <a:gd name="T1" fmla="*/ 17 h 1540"/>
              <a:gd name="T2" fmla="*/ 1224 w 1545"/>
              <a:gd name="T3" fmla="*/ 17 h 1540"/>
              <a:gd name="T4" fmla="*/ 1224 w 1545"/>
              <a:gd name="T5" fmla="*/ 81 h 1540"/>
              <a:gd name="T6" fmla="*/ 1312 w 1545"/>
              <a:gd name="T7" fmla="*/ 169 h 1540"/>
              <a:gd name="T8" fmla="*/ 1112 w 1545"/>
              <a:gd name="T9" fmla="*/ 368 h 1540"/>
              <a:gd name="T10" fmla="*/ 970 w 1545"/>
              <a:gd name="T11" fmla="*/ 226 h 1540"/>
              <a:gd name="T12" fmla="*/ 906 w 1545"/>
              <a:gd name="T13" fmla="*/ 226 h 1540"/>
              <a:gd name="T14" fmla="*/ 906 w 1545"/>
              <a:gd name="T15" fmla="*/ 290 h 1540"/>
              <a:gd name="T16" fmla="*/ 917 w 1545"/>
              <a:gd name="T17" fmla="*/ 301 h 1540"/>
              <a:gd name="T18" fmla="*/ 500 w 1545"/>
              <a:gd name="T19" fmla="*/ 718 h 1540"/>
              <a:gd name="T20" fmla="*/ 435 w 1545"/>
              <a:gd name="T21" fmla="*/ 918 h 1540"/>
              <a:gd name="T22" fmla="*/ 309 w 1545"/>
              <a:gd name="T23" fmla="*/ 1044 h 1540"/>
              <a:gd name="T24" fmla="*/ 309 w 1545"/>
              <a:gd name="T25" fmla="*/ 1108 h 1540"/>
              <a:gd name="T26" fmla="*/ 341 w 1545"/>
              <a:gd name="T27" fmla="*/ 1140 h 1540"/>
              <a:gd name="T28" fmla="*/ 17 w 1545"/>
              <a:gd name="T29" fmla="*/ 1463 h 1540"/>
              <a:gd name="T30" fmla="*/ 17 w 1545"/>
              <a:gd name="T31" fmla="*/ 1527 h 1540"/>
              <a:gd name="T32" fmla="*/ 49 w 1545"/>
              <a:gd name="T33" fmla="*/ 1540 h 1540"/>
              <a:gd name="T34" fmla="*/ 81 w 1545"/>
              <a:gd name="T35" fmla="*/ 1527 h 1540"/>
              <a:gd name="T36" fmla="*/ 404 w 1545"/>
              <a:gd name="T37" fmla="*/ 1204 h 1540"/>
              <a:gd name="T38" fmla="*/ 436 w 1545"/>
              <a:gd name="T39" fmla="*/ 1235 h 1540"/>
              <a:gd name="T40" fmla="*/ 468 w 1545"/>
              <a:gd name="T41" fmla="*/ 1249 h 1540"/>
              <a:gd name="T42" fmla="*/ 500 w 1545"/>
              <a:gd name="T43" fmla="*/ 1235 h 1540"/>
              <a:gd name="T44" fmla="*/ 626 w 1545"/>
              <a:gd name="T45" fmla="*/ 1109 h 1540"/>
              <a:gd name="T46" fmla="*/ 826 w 1545"/>
              <a:gd name="T47" fmla="*/ 1044 h 1540"/>
              <a:gd name="T48" fmla="*/ 1244 w 1545"/>
              <a:gd name="T49" fmla="*/ 627 h 1540"/>
              <a:gd name="T50" fmla="*/ 1254 w 1545"/>
              <a:gd name="T51" fmla="*/ 638 h 1540"/>
              <a:gd name="T52" fmla="*/ 1286 w 1545"/>
              <a:gd name="T53" fmla="*/ 651 h 1540"/>
              <a:gd name="T54" fmla="*/ 1318 w 1545"/>
              <a:gd name="T55" fmla="*/ 638 h 1540"/>
              <a:gd name="T56" fmla="*/ 1318 w 1545"/>
              <a:gd name="T57" fmla="*/ 574 h 1540"/>
              <a:gd name="T58" fmla="*/ 1176 w 1545"/>
              <a:gd name="T59" fmla="*/ 432 h 1540"/>
              <a:gd name="T60" fmla="*/ 1375 w 1545"/>
              <a:gd name="T61" fmla="*/ 232 h 1540"/>
              <a:gd name="T62" fmla="*/ 1463 w 1545"/>
              <a:gd name="T63" fmla="*/ 320 h 1540"/>
              <a:gd name="T64" fmla="*/ 1495 w 1545"/>
              <a:gd name="T65" fmla="*/ 334 h 1540"/>
              <a:gd name="T66" fmla="*/ 1527 w 1545"/>
              <a:gd name="T67" fmla="*/ 320 h 1540"/>
              <a:gd name="T68" fmla="*/ 1527 w 1545"/>
              <a:gd name="T69" fmla="*/ 257 h 1540"/>
              <a:gd name="T70" fmla="*/ 1287 w 1545"/>
              <a:gd name="T71" fmla="*/ 17 h 1540"/>
              <a:gd name="T72" fmla="*/ 763 w 1545"/>
              <a:gd name="T73" fmla="*/ 981 h 1540"/>
              <a:gd name="T74" fmla="*/ 624 w 1545"/>
              <a:gd name="T75" fmla="*/ 1017 h 1540"/>
              <a:gd name="T76" fmla="*/ 580 w 1545"/>
              <a:gd name="T77" fmla="*/ 1028 h 1540"/>
              <a:gd name="T78" fmla="*/ 468 w 1545"/>
              <a:gd name="T79" fmla="*/ 1140 h 1540"/>
              <a:gd name="T80" fmla="*/ 404 w 1545"/>
              <a:gd name="T81" fmla="*/ 1076 h 1540"/>
              <a:gd name="T82" fmla="*/ 516 w 1545"/>
              <a:gd name="T83" fmla="*/ 964 h 1540"/>
              <a:gd name="T84" fmla="*/ 528 w 1545"/>
              <a:gd name="T85" fmla="*/ 920 h 1540"/>
              <a:gd name="T86" fmla="*/ 546 w 1545"/>
              <a:gd name="T87" fmla="*/ 802 h 1540"/>
              <a:gd name="T88" fmla="*/ 579 w 1545"/>
              <a:gd name="T89" fmla="*/ 835 h 1540"/>
              <a:gd name="T90" fmla="*/ 610 w 1545"/>
              <a:gd name="T91" fmla="*/ 848 h 1540"/>
              <a:gd name="T92" fmla="*/ 642 w 1545"/>
              <a:gd name="T93" fmla="*/ 835 h 1540"/>
              <a:gd name="T94" fmla="*/ 642 w 1545"/>
              <a:gd name="T95" fmla="*/ 771 h 1540"/>
              <a:gd name="T96" fmla="*/ 608 w 1545"/>
              <a:gd name="T97" fmla="*/ 737 h 1540"/>
              <a:gd name="T98" fmla="*/ 672 w 1545"/>
              <a:gd name="T99" fmla="*/ 673 h 1540"/>
              <a:gd name="T100" fmla="*/ 706 w 1545"/>
              <a:gd name="T101" fmla="*/ 708 h 1540"/>
              <a:gd name="T102" fmla="*/ 738 w 1545"/>
              <a:gd name="T103" fmla="*/ 721 h 1540"/>
              <a:gd name="T104" fmla="*/ 770 w 1545"/>
              <a:gd name="T105" fmla="*/ 708 h 1540"/>
              <a:gd name="T106" fmla="*/ 770 w 1545"/>
              <a:gd name="T107" fmla="*/ 644 h 1540"/>
              <a:gd name="T108" fmla="*/ 735 w 1545"/>
              <a:gd name="T109" fmla="*/ 610 h 1540"/>
              <a:gd name="T110" fmla="*/ 797 w 1545"/>
              <a:gd name="T111" fmla="*/ 548 h 1540"/>
              <a:gd name="T112" fmla="*/ 996 w 1545"/>
              <a:gd name="T113" fmla="*/ 747 h 1540"/>
              <a:gd name="T114" fmla="*/ 763 w 1545"/>
              <a:gd name="T115" fmla="*/ 981 h 1540"/>
              <a:gd name="T116" fmla="*/ 1180 w 1545"/>
              <a:gd name="T117" fmla="*/ 564 h 1540"/>
              <a:gd name="T118" fmla="*/ 1060 w 1545"/>
              <a:gd name="T119" fmla="*/ 684 h 1540"/>
              <a:gd name="T120" fmla="*/ 860 w 1545"/>
              <a:gd name="T121" fmla="*/ 484 h 1540"/>
              <a:gd name="T122" fmla="*/ 981 w 1545"/>
              <a:gd name="T123" fmla="*/ 364 h 1540"/>
              <a:gd name="T124" fmla="*/ 1180 w 1545"/>
              <a:gd name="T125" fmla="*/ 564 h 1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45" h="1540">
                <a:moveTo>
                  <a:pt x="1287" y="17"/>
                </a:moveTo>
                <a:cubicBezTo>
                  <a:pt x="1270" y="0"/>
                  <a:pt x="1241" y="0"/>
                  <a:pt x="1224" y="17"/>
                </a:cubicBezTo>
                <a:cubicBezTo>
                  <a:pt x="1206" y="35"/>
                  <a:pt x="1206" y="63"/>
                  <a:pt x="1224" y="81"/>
                </a:cubicBezTo>
                <a:cubicBezTo>
                  <a:pt x="1312" y="169"/>
                  <a:pt x="1312" y="169"/>
                  <a:pt x="1312" y="169"/>
                </a:cubicBezTo>
                <a:cubicBezTo>
                  <a:pt x="1112" y="368"/>
                  <a:pt x="1112" y="368"/>
                  <a:pt x="1112" y="368"/>
                </a:cubicBezTo>
                <a:cubicBezTo>
                  <a:pt x="970" y="226"/>
                  <a:pt x="970" y="226"/>
                  <a:pt x="970" y="226"/>
                </a:cubicBezTo>
                <a:cubicBezTo>
                  <a:pt x="952" y="209"/>
                  <a:pt x="924" y="209"/>
                  <a:pt x="906" y="226"/>
                </a:cubicBezTo>
                <a:cubicBezTo>
                  <a:pt x="889" y="244"/>
                  <a:pt x="889" y="272"/>
                  <a:pt x="906" y="290"/>
                </a:cubicBezTo>
                <a:cubicBezTo>
                  <a:pt x="917" y="301"/>
                  <a:pt x="917" y="301"/>
                  <a:pt x="917" y="301"/>
                </a:cubicBezTo>
                <a:cubicBezTo>
                  <a:pt x="500" y="718"/>
                  <a:pt x="500" y="718"/>
                  <a:pt x="500" y="718"/>
                </a:cubicBezTo>
                <a:cubicBezTo>
                  <a:pt x="447" y="771"/>
                  <a:pt x="423" y="845"/>
                  <a:pt x="435" y="918"/>
                </a:cubicBezTo>
                <a:cubicBezTo>
                  <a:pt x="309" y="1044"/>
                  <a:pt x="309" y="1044"/>
                  <a:pt x="309" y="1044"/>
                </a:cubicBezTo>
                <a:cubicBezTo>
                  <a:pt x="291" y="1062"/>
                  <a:pt x="291" y="1091"/>
                  <a:pt x="309" y="1108"/>
                </a:cubicBezTo>
                <a:cubicBezTo>
                  <a:pt x="341" y="1140"/>
                  <a:pt x="341" y="1140"/>
                  <a:pt x="341" y="1140"/>
                </a:cubicBezTo>
                <a:cubicBezTo>
                  <a:pt x="17" y="1463"/>
                  <a:pt x="17" y="1463"/>
                  <a:pt x="17" y="1463"/>
                </a:cubicBezTo>
                <a:cubicBezTo>
                  <a:pt x="0" y="1481"/>
                  <a:pt x="0" y="1509"/>
                  <a:pt x="17" y="1527"/>
                </a:cubicBezTo>
                <a:cubicBezTo>
                  <a:pt x="26" y="1536"/>
                  <a:pt x="38" y="1540"/>
                  <a:pt x="49" y="1540"/>
                </a:cubicBezTo>
                <a:cubicBezTo>
                  <a:pt x="61" y="1540"/>
                  <a:pt x="72" y="1536"/>
                  <a:pt x="81" y="1527"/>
                </a:cubicBezTo>
                <a:cubicBezTo>
                  <a:pt x="404" y="1204"/>
                  <a:pt x="404" y="1204"/>
                  <a:pt x="404" y="1204"/>
                </a:cubicBezTo>
                <a:cubicBezTo>
                  <a:pt x="436" y="1235"/>
                  <a:pt x="436" y="1235"/>
                  <a:pt x="436" y="1235"/>
                </a:cubicBezTo>
                <a:cubicBezTo>
                  <a:pt x="445" y="1244"/>
                  <a:pt x="456" y="1249"/>
                  <a:pt x="468" y="1249"/>
                </a:cubicBezTo>
                <a:cubicBezTo>
                  <a:pt x="479" y="1249"/>
                  <a:pt x="491" y="1244"/>
                  <a:pt x="500" y="1235"/>
                </a:cubicBezTo>
                <a:cubicBezTo>
                  <a:pt x="626" y="1109"/>
                  <a:pt x="626" y="1109"/>
                  <a:pt x="626" y="1109"/>
                </a:cubicBezTo>
                <a:cubicBezTo>
                  <a:pt x="699" y="1121"/>
                  <a:pt x="773" y="1097"/>
                  <a:pt x="826" y="1044"/>
                </a:cubicBezTo>
                <a:cubicBezTo>
                  <a:pt x="1244" y="627"/>
                  <a:pt x="1244" y="627"/>
                  <a:pt x="1244" y="627"/>
                </a:cubicBezTo>
                <a:cubicBezTo>
                  <a:pt x="1254" y="638"/>
                  <a:pt x="1254" y="638"/>
                  <a:pt x="1254" y="638"/>
                </a:cubicBezTo>
                <a:cubicBezTo>
                  <a:pt x="1263" y="647"/>
                  <a:pt x="1275" y="651"/>
                  <a:pt x="1286" y="651"/>
                </a:cubicBezTo>
                <a:cubicBezTo>
                  <a:pt x="1298" y="651"/>
                  <a:pt x="1309" y="647"/>
                  <a:pt x="1318" y="638"/>
                </a:cubicBezTo>
                <a:cubicBezTo>
                  <a:pt x="1335" y="620"/>
                  <a:pt x="1335" y="592"/>
                  <a:pt x="1318" y="574"/>
                </a:cubicBezTo>
                <a:cubicBezTo>
                  <a:pt x="1176" y="432"/>
                  <a:pt x="1176" y="432"/>
                  <a:pt x="1176" y="432"/>
                </a:cubicBezTo>
                <a:cubicBezTo>
                  <a:pt x="1375" y="232"/>
                  <a:pt x="1375" y="232"/>
                  <a:pt x="1375" y="232"/>
                </a:cubicBezTo>
                <a:cubicBezTo>
                  <a:pt x="1463" y="320"/>
                  <a:pt x="1463" y="320"/>
                  <a:pt x="1463" y="320"/>
                </a:cubicBezTo>
                <a:cubicBezTo>
                  <a:pt x="1472" y="329"/>
                  <a:pt x="1484" y="334"/>
                  <a:pt x="1495" y="334"/>
                </a:cubicBezTo>
                <a:cubicBezTo>
                  <a:pt x="1507" y="334"/>
                  <a:pt x="1518" y="329"/>
                  <a:pt x="1527" y="320"/>
                </a:cubicBezTo>
                <a:cubicBezTo>
                  <a:pt x="1545" y="303"/>
                  <a:pt x="1545" y="274"/>
                  <a:pt x="1527" y="257"/>
                </a:cubicBezTo>
                <a:lnTo>
                  <a:pt x="1287" y="17"/>
                </a:lnTo>
                <a:close/>
                <a:moveTo>
                  <a:pt x="763" y="981"/>
                </a:moveTo>
                <a:cubicBezTo>
                  <a:pt x="726" y="1017"/>
                  <a:pt x="673" y="1031"/>
                  <a:pt x="624" y="1017"/>
                </a:cubicBezTo>
                <a:cubicBezTo>
                  <a:pt x="608" y="1012"/>
                  <a:pt x="591" y="1016"/>
                  <a:pt x="580" y="1028"/>
                </a:cubicBezTo>
                <a:cubicBezTo>
                  <a:pt x="468" y="1140"/>
                  <a:pt x="468" y="1140"/>
                  <a:pt x="468" y="1140"/>
                </a:cubicBezTo>
                <a:cubicBezTo>
                  <a:pt x="404" y="1076"/>
                  <a:pt x="404" y="1076"/>
                  <a:pt x="404" y="1076"/>
                </a:cubicBezTo>
                <a:cubicBezTo>
                  <a:pt x="516" y="964"/>
                  <a:pt x="516" y="964"/>
                  <a:pt x="516" y="964"/>
                </a:cubicBezTo>
                <a:cubicBezTo>
                  <a:pt x="528" y="953"/>
                  <a:pt x="532" y="936"/>
                  <a:pt x="528" y="920"/>
                </a:cubicBezTo>
                <a:cubicBezTo>
                  <a:pt x="516" y="880"/>
                  <a:pt x="523" y="837"/>
                  <a:pt x="546" y="802"/>
                </a:cubicBezTo>
                <a:cubicBezTo>
                  <a:pt x="579" y="835"/>
                  <a:pt x="579" y="835"/>
                  <a:pt x="579" y="835"/>
                </a:cubicBezTo>
                <a:cubicBezTo>
                  <a:pt x="587" y="844"/>
                  <a:pt x="599" y="848"/>
                  <a:pt x="610" y="848"/>
                </a:cubicBezTo>
                <a:cubicBezTo>
                  <a:pt x="622" y="848"/>
                  <a:pt x="633" y="844"/>
                  <a:pt x="642" y="835"/>
                </a:cubicBezTo>
                <a:cubicBezTo>
                  <a:pt x="660" y="817"/>
                  <a:pt x="660" y="789"/>
                  <a:pt x="642" y="771"/>
                </a:cubicBezTo>
                <a:cubicBezTo>
                  <a:pt x="608" y="737"/>
                  <a:pt x="608" y="737"/>
                  <a:pt x="608" y="737"/>
                </a:cubicBezTo>
                <a:cubicBezTo>
                  <a:pt x="672" y="673"/>
                  <a:pt x="672" y="673"/>
                  <a:pt x="672" y="673"/>
                </a:cubicBezTo>
                <a:cubicBezTo>
                  <a:pt x="706" y="708"/>
                  <a:pt x="706" y="708"/>
                  <a:pt x="706" y="708"/>
                </a:cubicBezTo>
                <a:cubicBezTo>
                  <a:pt x="715" y="716"/>
                  <a:pt x="726" y="721"/>
                  <a:pt x="738" y="721"/>
                </a:cubicBezTo>
                <a:cubicBezTo>
                  <a:pt x="749" y="721"/>
                  <a:pt x="761" y="716"/>
                  <a:pt x="770" y="708"/>
                </a:cubicBezTo>
                <a:cubicBezTo>
                  <a:pt x="787" y="690"/>
                  <a:pt x="787" y="661"/>
                  <a:pt x="770" y="644"/>
                </a:cubicBezTo>
                <a:cubicBezTo>
                  <a:pt x="735" y="610"/>
                  <a:pt x="735" y="610"/>
                  <a:pt x="735" y="610"/>
                </a:cubicBezTo>
                <a:cubicBezTo>
                  <a:pt x="797" y="548"/>
                  <a:pt x="797" y="548"/>
                  <a:pt x="797" y="548"/>
                </a:cubicBezTo>
                <a:cubicBezTo>
                  <a:pt x="996" y="747"/>
                  <a:pt x="996" y="747"/>
                  <a:pt x="996" y="747"/>
                </a:cubicBezTo>
                <a:lnTo>
                  <a:pt x="763" y="981"/>
                </a:lnTo>
                <a:close/>
                <a:moveTo>
                  <a:pt x="1180" y="564"/>
                </a:moveTo>
                <a:cubicBezTo>
                  <a:pt x="1060" y="684"/>
                  <a:pt x="1060" y="684"/>
                  <a:pt x="1060" y="684"/>
                </a:cubicBezTo>
                <a:cubicBezTo>
                  <a:pt x="860" y="484"/>
                  <a:pt x="860" y="484"/>
                  <a:pt x="860" y="484"/>
                </a:cubicBezTo>
                <a:cubicBezTo>
                  <a:pt x="981" y="364"/>
                  <a:pt x="981" y="364"/>
                  <a:pt x="981" y="364"/>
                </a:cubicBezTo>
                <a:lnTo>
                  <a:pt x="1180" y="56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7" name="Freeform 450"/>
          <p:cNvSpPr>
            <a:spLocks noEditPoints="1"/>
          </p:cNvSpPr>
          <p:nvPr/>
        </p:nvSpPr>
        <p:spPr bwMode="auto">
          <a:xfrm>
            <a:off x="1480532" y="5908776"/>
            <a:ext cx="331213" cy="392387"/>
          </a:xfrm>
          <a:custGeom>
            <a:avLst/>
            <a:gdLst>
              <a:gd name="T0" fmla="*/ 337 w 1296"/>
              <a:gd name="T1" fmla="*/ 765 h 1536"/>
              <a:gd name="T2" fmla="*/ 180 w 1296"/>
              <a:gd name="T3" fmla="*/ 720 h 1536"/>
              <a:gd name="T4" fmla="*/ 337 w 1296"/>
              <a:gd name="T5" fmla="*/ 675 h 1536"/>
              <a:gd name="T6" fmla="*/ 337 w 1296"/>
              <a:gd name="T7" fmla="*/ 495 h 1536"/>
              <a:gd name="T8" fmla="*/ 180 w 1296"/>
              <a:gd name="T9" fmla="*/ 540 h 1536"/>
              <a:gd name="T10" fmla="*/ 337 w 1296"/>
              <a:gd name="T11" fmla="*/ 585 h 1536"/>
              <a:gd name="T12" fmla="*/ 337 w 1296"/>
              <a:gd name="T13" fmla="*/ 495 h 1536"/>
              <a:gd name="T14" fmla="*/ 225 w 1296"/>
              <a:gd name="T15" fmla="*/ 315 h 1536"/>
              <a:gd name="T16" fmla="*/ 225 w 1296"/>
              <a:gd name="T17" fmla="*/ 405 h 1536"/>
              <a:gd name="T18" fmla="*/ 382 w 1296"/>
              <a:gd name="T19" fmla="*/ 360 h 1536"/>
              <a:gd name="T20" fmla="*/ 1296 w 1296"/>
              <a:gd name="T21" fmla="*/ 309 h 1536"/>
              <a:gd name="T22" fmla="*/ 1251 w 1296"/>
              <a:gd name="T23" fmla="*/ 721 h 1536"/>
              <a:gd name="T24" fmla="*/ 1192 w 1296"/>
              <a:gd name="T25" fmla="*/ 1491 h 1536"/>
              <a:gd name="T26" fmla="*/ 450 w 1296"/>
              <a:gd name="T27" fmla="*/ 1536 h 1536"/>
              <a:gd name="T28" fmla="*/ 405 w 1296"/>
              <a:gd name="T29" fmla="*/ 1395 h 1536"/>
              <a:gd name="T30" fmla="*/ 236 w 1296"/>
              <a:gd name="T31" fmla="*/ 1350 h 1536"/>
              <a:gd name="T32" fmla="*/ 266 w 1296"/>
              <a:gd name="T33" fmla="*/ 1222 h 1536"/>
              <a:gd name="T34" fmla="*/ 0 w 1296"/>
              <a:gd name="T35" fmla="*/ 1177 h 1536"/>
              <a:gd name="T36" fmla="*/ 45 w 1296"/>
              <a:gd name="T37" fmla="*/ 135 h 1536"/>
              <a:gd name="T38" fmla="*/ 450 w 1296"/>
              <a:gd name="T39" fmla="*/ 0 h 1536"/>
              <a:gd name="T40" fmla="*/ 855 w 1296"/>
              <a:gd name="T41" fmla="*/ 135 h 1536"/>
              <a:gd name="T42" fmla="*/ 900 w 1296"/>
              <a:gd name="T43" fmla="*/ 1177 h 1536"/>
              <a:gd name="T44" fmla="*/ 634 w 1296"/>
              <a:gd name="T45" fmla="*/ 1222 h 1536"/>
              <a:gd name="T46" fmla="*/ 664 w 1296"/>
              <a:gd name="T47" fmla="*/ 1350 h 1536"/>
              <a:gd name="T48" fmla="*/ 495 w 1296"/>
              <a:gd name="T49" fmla="*/ 1395 h 1536"/>
              <a:gd name="T50" fmla="*/ 1102 w 1296"/>
              <a:gd name="T51" fmla="*/ 1446 h 1536"/>
              <a:gd name="T52" fmla="*/ 1043 w 1296"/>
              <a:gd name="T53" fmla="*/ 721 h 1536"/>
              <a:gd name="T54" fmla="*/ 998 w 1296"/>
              <a:gd name="T55" fmla="*/ 309 h 1536"/>
              <a:gd name="T56" fmla="*/ 1102 w 1296"/>
              <a:gd name="T57" fmla="*/ 264 h 1536"/>
              <a:gd name="T58" fmla="*/ 1147 w 1296"/>
              <a:gd name="T59" fmla="*/ 189 h 1536"/>
              <a:gd name="T60" fmla="*/ 1192 w 1296"/>
              <a:gd name="T61" fmla="*/ 264 h 1536"/>
              <a:gd name="T62" fmla="*/ 1296 w 1296"/>
              <a:gd name="T63" fmla="*/ 309 h 1536"/>
              <a:gd name="T64" fmla="*/ 521 w 1296"/>
              <a:gd name="T65" fmla="*/ 135 h 1536"/>
              <a:gd name="T66" fmla="*/ 379 w 1296"/>
              <a:gd name="T67" fmla="*/ 135 h 1536"/>
              <a:gd name="T68" fmla="*/ 810 w 1296"/>
              <a:gd name="T69" fmla="*/ 855 h 1536"/>
              <a:gd name="T70" fmla="*/ 90 w 1296"/>
              <a:gd name="T71" fmla="*/ 225 h 1536"/>
              <a:gd name="T72" fmla="*/ 544 w 1296"/>
              <a:gd name="T73" fmla="*/ 1305 h 1536"/>
              <a:gd name="T74" fmla="*/ 589 w 1296"/>
              <a:gd name="T75" fmla="*/ 1132 h 1536"/>
              <a:gd name="T76" fmla="*/ 810 w 1296"/>
              <a:gd name="T77" fmla="*/ 945 h 1536"/>
              <a:gd name="T78" fmla="*/ 90 w 1296"/>
              <a:gd name="T79" fmla="*/ 1132 h 1536"/>
              <a:gd name="T80" fmla="*/ 356 w 1296"/>
              <a:gd name="T81" fmla="*/ 1177 h 1536"/>
              <a:gd name="T82" fmla="*/ 544 w 1296"/>
              <a:gd name="T83" fmla="*/ 1305 h 1536"/>
              <a:gd name="T84" fmla="*/ 1088 w 1296"/>
              <a:gd name="T85" fmla="*/ 354 h 1536"/>
              <a:gd name="T86" fmla="*/ 1206 w 1296"/>
              <a:gd name="T87" fmla="*/ 631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96" h="1536">
                <a:moveTo>
                  <a:pt x="382" y="720"/>
                </a:moveTo>
                <a:cubicBezTo>
                  <a:pt x="382" y="745"/>
                  <a:pt x="362" y="765"/>
                  <a:pt x="337" y="765"/>
                </a:cubicBezTo>
                <a:cubicBezTo>
                  <a:pt x="225" y="765"/>
                  <a:pt x="225" y="765"/>
                  <a:pt x="225" y="765"/>
                </a:cubicBezTo>
                <a:cubicBezTo>
                  <a:pt x="200" y="765"/>
                  <a:pt x="180" y="745"/>
                  <a:pt x="180" y="720"/>
                </a:cubicBezTo>
                <a:cubicBezTo>
                  <a:pt x="180" y="695"/>
                  <a:pt x="200" y="675"/>
                  <a:pt x="225" y="675"/>
                </a:cubicBezTo>
                <a:cubicBezTo>
                  <a:pt x="337" y="675"/>
                  <a:pt x="337" y="675"/>
                  <a:pt x="337" y="675"/>
                </a:cubicBezTo>
                <a:cubicBezTo>
                  <a:pt x="362" y="675"/>
                  <a:pt x="382" y="695"/>
                  <a:pt x="382" y="720"/>
                </a:cubicBezTo>
                <a:close/>
                <a:moveTo>
                  <a:pt x="337" y="495"/>
                </a:moveTo>
                <a:cubicBezTo>
                  <a:pt x="225" y="495"/>
                  <a:pt x="225" y="495"/>
                  <a:pt x="225" y="495"/>
                </a:cubicBezTo>
                <a:cubicBezTo>
                  <a:pt x="200" y="495"/>
                  <a:pt x="180" y="515"/>
                  <a:pt x="180" y="540"/>
                </a:cubicBezTo>
                <a:cubicBezTo>
                  <a:pt x="180" y="565"/>
                  <a:pt x="200" y="585"/>
                  <a:pt x="225" y="585"/>
                </a:cubicBezTo>
                <a:cubicBezTo>
                  <a:pt x="337" y="585"/>
                  <a:pt x="337" y="585"/>
                  <a:pt x="337" y="585"/>
                </a:cubicBezTo>
                <a:cubicBezTo>
                  <a:pt x="362" y="585"/>
                  <a:pt x="382" y="565"/>
                  <a:pt x="382" y="540"/>
                </a:cubicBezTo>
                <a:cubicBezTo>
                  <a:pt x="382" y="515"/>
                  <a:pt x="362" y="495"/>
                  <a:pt x="337" y="495"/>
                </a:cubicBezTo>
                <a:close/>
                <a:moveTo>
                  <a:pt x="337" y="315"/>
                </a:moveTo>
                <a:cubicBezTo>
                  <a:pt x="225" y="315"/>
                  <a:pt x="225" y="315"/>
                  <a:pt x="225" y="315"/>
                </a:cubicBezTo>
                <a:cubicBezTo>
                  <a:pt x="200" y="315"/>
                  <a:pt x="180" y="335"/>
                  <a:pt x="180" y="360"/>
                </a:cubicBezTo>
                <a:cubicBezTo>
                  <a:pt x="180" y="385"/>
                  <a:pt x="200" y="405"/>
                  <a:pt x="225" y="405"/>
                </a:cubicBezTo>
                <a:cubicBezTo>
                  <a:pt x="337" y="405"/>
                  <a:pt x="337" y="405"/>
                  <a:pt x="337" y="405"/>
                </a:cubicBezTo>
                <a:cubicBezTo>
                  <a:pt x="362" y="405"/>
                  <a:pt x="382" y="385"/>
                  <a:pt x="382" y="360"/>
                </a:cubicBezTo>
                <a:cubicBezTo>
                  <a:pt x="382" y="335"/>
                  <a:pt x="362" y="315"/>
                  <a:pt x="337" y="315"/>
                </a:cubicBezTo>
                <a:close/>
                <a:moveTo>
                  <a:pt x="1296" y="309"/>
                </a:moveTo>
                <a:cubicBezTo>
                  <a:pt x="1296" y="676"/>
                  <a:pt x="1296" y="676"/>
                  <a:pt x="1296" y="676"/>
                </a:cubicBezTo>
                <a:cubicBezTo>
                  <a:pt x="1296" y="701"/>
                  <a:pt x="1276" y="721"/>
                  <a:pt x="1251" y="721"/>
                </a:cubicBezTo>
                <a:cubicBezTo>
                  <a:pt x="1192" y="721"/>
                  <a:pt x="1192" y="721"/>
                  <a:pt x="1192" y="721"/>
                </a:cubicBezTo>
                <a:cubicBezTo>
                  <a:pt x="1192" y="1491"/>
                  <a:pt x="1192" y="1491"/>
                  <a:pt x="1192" y="1491"/>
                </a:cubicBezTo>
                <a:cubicBezTo>
                  <a:pt x="1192" y="1516"/>
                  <a:pt x="1172" y="1536"/>
                  <a:pt x="1147" y="1536"/>
                </a:cubicBezTo>
                <a:cubicBezTo>
                  <a:pt x="450" y="1536"/>
                  <a:pt x="450" y="1536"/>
                  <a:pt x="450" y="1536"/>
                </a:cubicBezTo>
                <a:cubicBezTo>
                  <a:pt x="425" y="1536"/>
                  <a:pt x="405" y="1516"/>
                  <a:pt x="405" y="1491"/>
                </a:cubicBezTo>
                <a:cubicBezTo>
                  <a:pt x="405" y="1395"/>
                  <a:pt x="405" y="1395"/>
                  <a:pt x="405" y="1395"/>
                </a:cubicBezTo>
                <a:cubicBezTo>
                  <a:pt x="281" y="1395"/>
                  <a:pt x="281" y="1395"/>
                  <a:pt x="281" y="1395"/>
                </a:cubicBezTo>
                <a:cubicBezTo>
                  <a:pt x="256" y="1395"/>
                  <a:pt x="236" y="1375"/>
                  <a:pt x="236" y="1350"/>
                </a:cubicBezTo>
                <a:cubicBezTo>
                  <a:pt x="236" y="1330"/>
                  <a:pt x="249" y="1314"/>
                  <a:pt x="266" y="1307"/>
                </a:cubicBezTo>
                <a:cubicBezTo>
                  <a:pt x="266" y="1222"/>
                  <a:pt x="266" y="1222"/>
                  <a:pt x="266" y="1222"/>
                </a:cubicBezTo>
                <a:cubicBezTo>
                  <a:pt x="45" y="1222"/>
                  <a:pt x="45" y="1222"/>
                  <a:pt x="45" y="1222"/>
                </a:cubicBezTo>
                <a:cubicBezTo>
                  <a:pt x="20" y="1222"/>
                  <a:pt x="0" y="1202"/>
                  <a:pt x="0" y="1177"/>
                </a:cubicBezTo>
                <a:cubicBezTo>
                  <a:pt x="0" y="180"/>
                  <a:pt x="0" y="180"/>
                  <a:pt x="0" y="180"/>
                </a:cubicBezTo>
                <a:cubicBezTo>
                  <a:pt x="0" y="155"/>
                  <a:pt x="20" y="135"/>
                  <a:pt x="45" y="135"/>
                </a:cubicBezTo>
                <a:cubicBezTo>
                  <a:pt x="285" y="135"/>
                  <a:pt x="285" y="135"/>
                  <a:pt x="285" y="135"/>
                </a:cubicBezTo>
                <a:cubicBezTo>
                  <a:pt x="301" y="58"/>
                  <a:pt x="369" y="0"/>
                  <a:pt x="450" y="0"/>
                </a:cubicBezTo>
                <a:cubicBezTo>
                  <a:pt x="532" y="0"/>
                  <a:pt x="600" y="58"/>
                  <a:pt x="615" y="135"/>
                </a:cubicBezTo>
                <a:cubicBezTo>
                  <a:pt x="855" y="135"/>
                  <a:pt x="855" y="135"/>
                  <a:pt x="855" y="135"/>
                </a:cubicBezTo>
                <a:cubicBezTo>
                  <a:pt x="880" y="135"/>
                  <a:pt x="900" y="155"/>
                  <a:pt x="900" y="180"/>
                </a:cubicBezTo>
                <a:cubicBezTo>
                  <a:pt x="900" y="1177"/>
                  <a:pt x="900" y="1177"/>
                  <a:pt x="900" y="1177"/>
                </a:cubicBezTo>
                <a:cubicBezTo>
                  <a:pt x="900" y="1202"/>
                  <a:pt x="880" y="1222"/>
                  <a:pt x="855" y="1222"/>
                </a:cubicBezTo>
                <a:cubicBezTo>
                  <a:pt x="634" y="1222"/>
                  <a:pt x="634" y="1222"/>
                  <a:pt x="634" y="1222"/>
                </a:cubicBezTo>
                <a:cubicBezTo>
                  <a:pt x="634" y="1307"/>
                  <a:pt x="634" y="1307"/>
                  <a:pt x="634" y="1307"/>
                </a:cubicBezTo>
                <a:cubicBezTo>
                  <a:pt x="652" y="1314"/>
                  <a:pt x="664" y="1330"/>
                  <a:pt x="664" y="1350"/>
                </a:cubicBezTo>
                <a:cubicBezTo>
                  <a:pt x="664" y="1375"/>
                  <a:pt x="644" y="1395"/>
                  <a:pt x="619" y="1395"/>
                </a:cubicBezTo>
                <a:cubicBezTo>
                  <a:pt x="495" y="1395"/>
                  <a:pt x="495" y="1395"/>
                  <a:pt x="495" y="1395"/>
                </a:cubicBezTo>
                <a:cubicBezTo>
                  <a:pt x="495" y="1446"/>
                  <a:pt x="495" y="1446"/>
                  <a:pt x="495" y="1446"/>
                </a:cubicBezTo>
                <a:cubicBezTo>
                  <a:pt x="1102" y="1446"/>
                  <a:pt x="1102" y="1446"/>
                  <a:pt x="1102" y="1446"/>
                </a:cubicBezTo>
                <a:cubicBezTo>
                  <a:pt x="1102" y="721"/>
                  <a:pt x="1102" y="721"/>
                  <a:pt x="1102" y="721"/>
                </a:cubicBezTo>
                <a:cubicBezTo>
                  <a:pt x="1043" y="721"/>
                  <a:pt x="1043" y="721"/>
                  <a:pt x="1043" y="721"/>
                </a:cubicBezTo>
                <a:cubicBezTo>
                  <a:pt x="1019" y="721"/>
                  <a:pt x="998" y="701"/>
                  <a:pt x="998" y="676"/>
                </a:cubicBezTo>
                <a:cubicBezTo>
                  <a:pt x="998" y="309"/>
                  <a:pt x="998" y="309"/>
                  <a:pt x="998" y="309"/>
                </a:cubicBezTo>
                <a:cubicBezTo>
                  <a:pt x="998" y="284"/>
                  <a:pt x="1019" y="264"/>
                  <a:pt x="1043" y="264"/>
                </a:cubicBezTo>
                <a:cubicBezTo>
                  <a:pt x="1102" y="264"/>
                  <a:pt x="1102" y="264"/>
                  <a:pt x="1102" y="264"/>
                </a:cubicBezTo>
                <a:cubicBezTo>
                  <a:pt x="1102" y="234"/>
                  <a:pt x="1102" y="234"/>
                  <a:pt x="1102" y="234"/>
                </a:cubicBezTo>
                <a:cubicBezTo>
                  <a:pt x="1102" y="210"/>
                  <a:pt x="1122" y="189"/>
                  <a:pt x="1147" y="189"/>
                </a:cubicBezTo>
                <a:cubicBezTo>
                  <a:pt x="1172" y="189"/>
                  <a:pt x="1192" y="210"/>
                  <a:pt x="1192" y="234"/>
                </a:cubicBezTo>
                <a:cubicBezTo>
                  <a:pt x="1192" y="264"/>
                  <a:pt x="1192" y="264"/>
                  <a:pt x="1192" y="264"/>
                </a:cubicBezTo>
                <a:cubicBezTo>
                  <a:pt x="1251" y="264"/>
                  <a:pt x="1251" y="264"/>
                  <a:pt x="1251" y="264"/>
                </a:cubicBezTo>
                <a:cubicBezTo>
                  <a:pt x="1276" y="264"/>
                  <a:pt x="1296" y="284"/>
                  <a:pt x="1296" y="309"/>
                </a:cubicBezTo>
                <a:close/>
                <a:moveTo>
                  <a:pt x="379" y="135"/>
                </a:moveTo>
                <a:cubicBezTo>
                  <a:pt x="521" y="135"/>
                  <a:pt x="521" y="135"/>
                  <a:pt x="521" y="135"/>
                </a:cubicBezTo>
                <a:cubicBezTo>
                  <a:pt x="508" y="109"/>
                  <a:pt x="481" y="90"/>
                  <a:pt x="450" y="90"/>
                </a:cubicBezTo>
                <a:cubicBezTo>
                  <a:pt x="419" y="90"/>
                  <a:pt x="392" y="109"/>
                  <a:pt x="379" y="135"/>
                </a:cubicBezTo>
                <a:close/>
                <a:moveTo>
                  <a:pt x="90" y="855"/>
                </a:moveTo>
                <a:cubicBezTo>
                  <a:pt x="810" y="855"/>
                  <a:pt x="810" y="855"/>
                  <a:pt x="810" y="855"/>
                </a:cubicBezTo>
                <a:cubicBezTo>
                  <a:pt x="810" y="225"/>
                  <a:pt x="810" y="225"/>
                  <a:pt x="810" y="225"/>
                </a:cubicBezTo>
                <a:cubicBezTo>
                  <a:pt x="90" y="225"/>
                  <a:pt x="90" y="225"/>
                  <a:pt x="90" y="225"/>
                </a:cubicBezTo>
                <a:lnTo>
                  <a:pt x="90" y="855"/>
                </a:lnTo>
                <a:close/>
                <a:moveTo>
                  <a:pt x="544" y="1305"/>
                </a:moveTo>
                <a:cubicBezTo>
                  <a:pt x="544" y="1177"/>
                  <a:pt x="544" y="1177"/>
                  <a:pt x="544" y="1177"/>
                </a:cubicBezTo>
                <a:cubicBezTo>
                  <a:pt x="544" y="1152"/>
                  <a:pt x="564" y="1132"/>
                  <a:pt x="589" y="1132"/>
                </a:cubicBezTo>
                <a:cubicBezTo>
                  <a:pt x="810" y="1132"/>
                  <a:pt x="810" y="1132"/>
                  <a:pt x="810" y="1132"/>
                </a:cubicBezTo>
                <a:cubicBezTo>
                  <a:pt x="810" y="945"/>
                  <a:pt x="810" y="945"/>
                  <a:pt x="810" y="945"/>
                </a:cubicBezTo>
                <a:cubicBezTo>
                  <a:pt x="90" y="945"/>
                  <a:pt x="90" y="945"/>
                  <a:pt x="90" y="945"/>
                </a:cubicBezTo>
                <a:cubicBezTo>
                  <a:pt x="90" y="1132"/>
                  <a:pt x="90" y="1132"/>
                  <a:pt x="90" y="1132"/>
                </a:cubicBezTo>
                <a:cubicBezTo>
                  <a:pt x="311" y="1132"/>
                  <a:pt x="311" y="1132"/>
                  <a:pt x="311" y="1132"/>
                </a:cubicBezTo>
                <a:cubicBezTo>
                  <a:pt x="336" y="1132"/>
                  <a:pt x="356" y="1152"/>
                  <a:pt x="356" y="1177"/>
                </a:cubicBezTo>
                <a:cubicBezTo>
                  <a:pt x="356" y="1305"/>
                  <a:pt x="356" y="1305"/>
                  <a:pt x="356" y="1305"/>
                </a:cubicBezTo>
                <a:lnTo>
                  <a:pt x="544" y="1305"/>
                </a:lnTo>
                <a:close/>
                <a:moveTo>
                  <a:pt x="1206" y="354"/>
                </a:moveTo>
                <a:cubicBezTo>
                  <a:pt x="1088" y="354"/>
                  <a:pt x="1088" y="354"/>
                  <a:pt x="1088" y="354"/>
                </a:cubicBezTo>
                <a:cubicBezTo>
                  <a:pt x="1088" y="631"/>
                  <a:pt x="1088" y="631"/>
                  <a:pt x="1088" y="631"/>
                </a:cubicBezTo>
                <a:cubicBezTo>
                  <a:pt x="1206" y="631"/>
                  <a:pt x="1206" y="631"/>
                  <a:pt x="1206" y="631"/>
                </a:cubicBezTo>
                <a:lnTo>
                  <a:pt x="1206" y="35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8" name="Freeform 409"/>
          <p:cNvSpPr>
            <a:spLocks noEditPoints="1"/>
          </p:cNvSpPr>
          <p:nvPr/>
        </p:nvSpPr>
        <p:spPr bwMode="auto">
          <a:xfrm>
            <a:off x="2175831" y="1886435"/>
            <a:ext cx="393012" cy="395359"/>
          </a:xfrm>
          <a:custGeom>
            <a:avLst/>
            <a:gdLst>
              <a:gd name="T0" fmla="*/ 1470 w 1538"/>
              <a:gd name="T1" fmla="*/ 1548 h 1548"/>
              <a:gd name="T2" fmla="*/ 1538 w 1538"/>
              <a:gd name="T3" fmla="*/ 1319 h 1548"/>
              <a:gd name="T4" fmla="*/ 1385 w 1538"/>
              <a:gd name="T5" fmla="*/ 669 h 1548"/>
              <a:gd name="T6" fmla="*/ 1269 w 1538"/>
              <a:gd name="T7" fmla="*/ 704 h 1548"/>
              <a:gd name="T8" fmla="*/ 1457 w 1538"/>
              <a:gd name="T9" fmla="*/ 445 h 1548"/>
              <a:gd name="T10" fmla="*/ 734 w 1538"/>
              <a:gd name="T11" fmla="*/ 69 h 1548"/>
              <a:gd name="T12" fmla="*/ 11 w 1538"/>
              <a:gd name="T13" fmla="*/ 445 h 1548"/>
              <a:gd name="T14" fmla="*/ 182 w 1538"/>
              <a:gd name="T15" fmla="*/ 689 h 1548"/>
              <a:gd name="T16" fmla="*/ 577 w 1538"/>
              <a:gd name="T17" fmla="*/ 1126 h 1548"/>
              <a:gd name="T18" fmla="*/ 333 w 1538"/>
              <a:gd name="T19" fmla="*/ 917 h 1548"/>
              <a:gd name="T20" fmla="*/ 168 w 1538"/>
              <a:gd name="T21" fmla="*/ 1060 h 1548"/>
              <a:gd name="T22" fmla="*/ 499 w 1538"/>
              <a:gd name="T23" fmla="*/ 1532 h 1548"/>
              <a:gd name="T24" fmla="*/ 1177 w 1538"/>
              <a:gd name="T25" fmla="*/ 666 h 1548"/>
              <a:gd name="T26" fmla="*/ 1056 w 1538"/>
              <a:gd name="T27" fmla="*/ 712 h 1548"/>
              <a:gd name="T28" fmla="*/ 885 w 1538"/>
              <a:gd name="T29" fmla="*/ 683 h 1548"/>
              <a:gd name="T30" fmla="*/ 1327 w 1538"/>
              <a:gd name="T31" fmla="*/ 515 h 1548"/>
              <a:gd name="T32" fmla="*/ 557 w 1538"/>
              <a:gd name="T33" fmla="*/ 111 h 1548"/>
              <a:gd name="T34" fmla="*/ 734 w 1538"/>
              <a:gd name="T35" fmla="*/ 185 h 1548"/>
              <a:gd name="T36" fmla="*/ 910 w 1538"/>
              <a:gd name="T37" fmla="*/ 111 h 1548"/>
              <a:gd name="T38" fmla="*/ 885 w 1538"/>
              <a:gd name="T39" fmla="*/ 425 h 1548"/>
              <a:gd name="T40" fmla="*/ 885 w 1538"/>
              <a:gd name="T41" fmla="*/ 400 h 1548"/>
              <a:gd name="T42" fmla="*/ 578 w 1538"/>
              <a:gd name="T43" fmla="*/ 408 h 1548"/>
              <a:gd name="T44" fmla="*/ 141 w 1538"/>
              <a:gd name="T45" fmla="*/ 425 h 1548"/>
              <a:gd name="T46" fmla="*/ 245 w 1538"/>
              <a:gd name="T47" fmla="*/ 625 h 1548"/>
              <a:gd name="T48" fmla="*/ 578 w 1538"/>
              <a:gd name="T49" fmla="*/ 515 h 1548"/>
              <a:gd name="T50" fmla="*/ 245 w 1538"/>
              <a:gd name="T51" fmla="*/ 625 h 1548"/>
              <a:gd name="T52" fmla="*/ 280 w 1538"/>
              <a:gd name="T53" fmla="*/ 1022 h 1548"/>
              <a:gd name="T54" fmla="*/ 370 w 1538"/>
              <a:gd name="T55" fmla="*/ 1029 h 1548"/>
              <a:gd name="T56" fmla="*/ 638 w 1538"/>
              <a:gd name="T57" fmla="*/ 1287 h 1548"/>
              <a:gd name="T58" fmla="*/ 667 w 1538"/>
              <a:gd name="T59" fmla="*/ 896 h 1548"/>
              <a:gd name="T60" fmla="*/ 668 w 1538"/>
              <a:gd name="T61" fmla="*/ 408 h 1548"/>
              <a:gd name="T62" fmla="*/ 795 w 1538"/>
              <a:gd name="T63" fmla="*/ 404 h 1548"/>
              <a:gd name="T64" fmla="*/ 840 w 1538"/>
              <a:gd name="T65" fmla="*/ 867 h 1548"/>
              <a:gd name="T66" fmla="*/ 885 w 1538"/>
              <a:gd name="T67" fmla="*/ 822 h 1548"/>
              <a:gd name="T68" fmla="*/ 1013 w 1538"/>
              <a:gd name="T69" fmla="*/ 822 h 1548"/>
              <a:gd name="T70" fmla="*/ 1058 w 1538"/>
              <a:gd name="T71" fmla="*/ 867 h 1548"/>
              <a:gd name="T72" fmla="*/ 1103 w 1538"/>
              <a:gd name="T73" fmla="*/ 819 h 1548"/>
              <a:gd name="T74" fmla="*/ 1231 w 1538"/>
              <a:gd name="T75" fmla="*/ 819 h 1548"/>
              <a:gd name="T76" fmla="*/ 1276 w 1538"/>
              <a:gd name="T77" fmla="*/ 867 h 1548"/>
              <a:gd name="T78" fmla="*/ 1321 w 1538"/>
              <a:gd name="T79" fmla="*/ 822 h 1548"/>
              <a:gd name="T80" fmla="*/ 1449 w 1538"/>
              <a:gd name="T81" fmla="*/ 822 h 1548"/>
              <a:gd name="T82" fmla="*/ 1434 w 1538"/>
              <a:gd name="T83" fmla="*/ 1459 h 1548"/>
              <a:gd name="T84" fmla="*/ 274 w 1538"/>
              <a:gd name="T85" fmla="*/ 1114 h 1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38" h="1548">
                <a:moveTo>
                  <a:pt x="534" y="1548"/>
                </a:moveTo>
                <a:cubicBezTo>
                  <a:pt x="1470" y="1548"/>
                  <a:pt x="1470" y="1548"/>
                  <a:pt x="1470" y="1548"/>
                </a:cubicBezTo>
                <a:cubicBezTo>
                  <a:pt x="1491" y="1548"/>
                  <a:pt x="1508" y="1535"/>
                  <a:pt x="1514" y="1515"/>
                </a:cubicBezTo>
                <a:cubicBezTo>
                  <a:pt x="1530" y="1451"/>
                  <a:pt x="1538" y="1385"/>
                  <a:pt x="1538" y="1319"/>
                </a:cubicBezTo>
                <a:cubicBezTo>
                  <a:pt x="1538" y="822"/>
                  <a:pt x="1538" y="822"/>
                  <a:pt x="1538" y="822"/>
                </a:cubicBezTo>
                <a:cubicBezTo>
                  <a:pt x="1538" y="738"/>
                  <a:pt x="1469" y="669"/>
                  <a:pt x="1385" y="669"/>
                </a:cubicBezTo>
                <a:cubicBezTo>
                  <a:pt x="1343" y="669"/>
                  <a:pt x="1305" y="685"/>
                  <a:pt x="1277" y="712"/>
                </a:cubicBezTo>
                <a:cubicBezTo>
                  <a:pt x="1275" y="710"/>
                  <a:pt x="1272" y="707"/>
                  <a:pt x="1269" y="704"/>
                </a:cubicBezTo>
                <a:cubicBezTo>
                  <a:pt x="1384" y="600"/>
                  <a:pt x="1454" y="501"/>
                  <a:pt x="1457" y="496"/>
                </a:cubicBezTo>
                <a:cubicBezTo>
                  <a:pt x="1468" y="481"/>
                  <a:pt x="1468" y="460"/>
                  <a:pt x="1457" y="445"/>
                </a:cubicBezTo>
                <a:cubicBezTo>
                  <a:pt x="1448" y="432"/>
                  <a:pt x="1237" y="135"/>
                  <a:pt x="941" y="27"/>
                </a:cubicBezTo>
                <a:cubicBezTo>
                  <a:pt x="868" y="0"/>
                  <a:pt x="789" y="18"/>
                  <a:pt x="734" y="69"/>
                </a:cubicBezTo>
                <a:cubicBezTo>
                  <a:pt x="679" y="18"/>
                  <a:pt x="599" y="0"/>
                  <a:pt x="526" y="27"/>
                </a:cubicBezTo>
                <a:cubicBezTo>
                  <a:pt x="231" y="135"/>
                  <a:pt x="19" y="432"/>
                  <a:pt x="11" y="445"/>
                </a:cubicBezTo>
                <a:cubicBezTo>
                  <a:pt x="0" y="460"/>
                  <a:pt x="0" y="481"/>
                  <a:pt x="11" y="496"/>
                </a:cubicBezTo>
                <a:cubicBezTo>
                  <a:pt x="13" y="500"/>
                  <a:pt x="77" y="590"/>
                  <a:pt x="182" y="689"/>
                </a:cubicBezTo>
                <a:cubicBezTo>
                  <a:pt x="313" y="813"/>
                  <a:pt x="446" y="894"/>
                  <a:pt x="577" y="930"/>
                </a:cubicBezTo>
                <a:cubicBezTo>
                  <a:pt x="577" y="1126"/>
                  <a:pt x="577" y="1126"/>
                  <a:pt x="577" y="1126"/>
                </a:cubicBezTo>
                <a:cubicBezTo>
                  <a:pt x="438" y="969"/>
                  <a:pt x="438" y="969"/>
                  <a:pt x="438" y="969"/>
                </a:cubicBezTo>
                <a:cubicBezTo>
                  <a:pt x="411" y="939"/>
                  <a:pt x="373" y="920"/>
                  <a:pt x="333" y="917"/>
                </a:cubicBezTo>
                <a:cubicBezTo>
                  <a:pt x="292" y="914"/>
                  <a:pt x="252" y="927"/>
                  <a:pt x="221" y="954"/>
                </a:cubicBezTo>
                <a:cubicBezTo>
                  <a:pt x="190" y="981"/>
                  <a:pt x="171" y="1019"/>
                  <a:pt x="168" y="1060"/>
                </a:cubicBezTo>
                <a:cubicBezTo>
                  <a:pt x="165" y="1101"/>
                  <a:pt x="179" y="1140"/>
                  <a:pt x="205" y="1171"/>
                </a:cubicBezTo>
                <a:cubicBezTo>
                  <a:pt x="499" y="1532"/>
                  <a:pt x="499" y="1532"/>
                  <a:pt x="499" y="1532"/>
                </a:cubicBezTo>
                <a:cubicBezTo>
                  <a:pt x="507" y="1542"/>
                  <a:pt x="520" y="1548"/>
                  <a:pt x="534" y="1548"/>
                </a:cubicBezTo>
                <a:close/>
                <a:moveTo>
                  <a:pt x="1177" y="666"/>
                </a:moveTo>
                <a:cubicBezTo>
                  <a:pt x="1174" y="665"/>
                  <a:pt x="1170" y="665"/>
                  <a:pt x="1167" y="665"/>
                </a:cubicBezTo>
                <a:cubicBezTo>
                  <a:pt x="1123" y="665"/>
                  <a:pt x="1084" y="683"/>
                  <a:pt x="1056" y="712"/>
                </a:cubicBezTo>
                <a:cubicBezTo>
                  <a:pt x="1029" y="685"/>
                  <a:pt x="991" y="669"/>
                  <a:pt x="949" y="669"/>
                </a:cubicBezTo>
                <a:cubicBezTo>
                  <a:pt x="926" y="669"/>
                  <a:pt x="905" y="674"/>
                  <a:pt x="885" y="683"/>
                </a:cubicBezTo>
                <a:cubicBezTo>
                  <a:pt x="885" y="515"/>
                  <a:pt x="885" y="515"/>
                  <a:pt x="885" y="515"/>
                </a:cubicBezTo>
                <a:cubicBezTo>
                  <a:pt x="1327" y="515"/>
                  <a:pt x="1327" y="515"/>
                  <a:pt x="1327" y="515"/>
                </a:cubicBezTo>
                <a:cubicBezTo>
                  <a:pt x="1291" y="557"/>
                  <a:pt x="1240" y="612"/>
                  <a:pt x="1177" y="666"/>
                </a:cubicBezTo>
                <a:close/>
                <a:moveTo>
                  <a:pt x="557" y="111"/>
                </a:moveTo>
                <a:cubicBezTo>
                  <a:pt x="609" y="92"/>
                  <a:pt x="667" y="114"/>
                  <a:pt x="695" y="162"/>
                </a:cubicBezTo>
                <a:cubicBezTo>
                  <a:pt x="703" y="176"/>
                  <a:pt x="718" y="185"/>
                  <a:pt x="734" y="185"/>
                </a:cubicBezTo>
                <a:cubicBezTo>
                  <a:pt x="750" y="185"/>
                  <a:pt x="765" y="176"/>
                  <a:pt x="773" y="162"/>
                </a:cubicBezTo>
                <a:cubicBezTo>
                  <a:pt x="801" y="114"/>
                  <a:pt x="858" y="92"/>
                  <a:pt x="910" y="111"/>
                </a:cubicBezTo>
                <a:cubicBezTo>
                  <a:pt x="1095" y="179"/>
                  <a:pt x="1248" y="334"/>
                  <a:pt x="1327" y="425"/>
                </a:cubicBezTo>
                <a:cubicBezTo>
                  <a:pt x="885" y="425"/>
                  <a:pt x="885" y="425"/>
                  <a:pt x="885" y="425"/>
                </a:cubicBezTo>
                <a:cubicBezTo>
                  <a:pt x="885" y="402"/>
                  <a:pt x="885" y="402"/>
                  <a:pt x="885" y="402"/>
                </a:cubicBezTo>
                <a:cubicBezTo>
                  <a:pt x="885" y="401"/>
                  <a:pt x="885" y="401"/>
                  <a:pt x="885" y="400"/>
                </a:cubicBezTo>
                <a:cubicBezTo>
                  <a:pt x="881" y="318"/>
                  <a:pt x="813" y="254"/>
                  <a:pt x="732" y="254"/>
                </a:cubicBezTo>
                <a:cubicBezTo>
                  <a:pt x="647" y="254"/>
                  <a:pt x="578" y="323"/>
                  <a:pt x="578" y="408"/>
                </a:cubicBezTo>
                <a:cubicBezTo>
                  <a:pt x="578" y="425"/>
                  <a:pt x="578" y="425"/>
                  <a:pt x="578" y="425"/>
                </a:cubicBezTo>
                <a:cubicBezTo>
                  <a:pt x="141" y="425"/>
                  <a:pt x="141" y="425"/>
                  <a:pt x="141" y="425"/>
                </a:cubicBezTo>
                <a:cubicBezTo>
                  <a:pt x="219" y="334"/>
                  <a:pt x="372" y="179"/>
                  <a:pt x="557" y="111"/>
                </a:cubicBezTo>
                <a:close/>
                <a:moveTo>
                  <a:pt x="245" y="625"/>
                </a:moveTo>
                <a:cubicBezTo>
                  <a:pt x="203" y="585"/>
                  <a:pt x="167" y="547"/>
                  <a:pt x="140" y="515"/>
                </a:cubicBezTo>
                <a:cubicBezTo>
                  <a:pt x="578" y="515"/>
                  <a:pt x="578" y="515"/>
                  <a:pt x="578" y="515"/>
                </a:cubicBezTo>
                <a:cubicBezTo>
                  <a:pt x="577" y="837"/>
                  <a:pt x="577" y="837"/>
                  <a:pt x="577" y="837"/>
                </a:cubicBezTo>
                <a:cubicBezTo>
                  <a:pt x="442" y="792"/>
                  <a:pt x="324" y="699"/>
                  <a:pt x="245" y="625"/>
                </a:cubicBezTo>
                <a:close/>
                <a:moveTo>
                  <a:pt x="274" y="1112"/>
                </a:moveTo>
                <a:cubicBezTo>
                  <a:pt x="250" y="1086"/>
                  <a:pt x="253" y="1045"/>
                  <a:pt x="280" y="1022"/>
                </a:cubicBezTo>
                <a:cubicBezTo>
                  <a:pt x="306" y="999"/>
                  <a:pt x="347" y="1002"/>
                  <a:pt x="370" y="1029"/>
                </a:cubicBezTo>
                <a:cubicBezTo>
                  <a:pt x="370" y="1029"/>
                  <a:pt x="370" y="1029"/>
                  <a:pt x="370" y="1029"/>
                </a:cubicBezTo>
                <a:cubicBezTo>
                  <a:pt x="588" y="1274"/>
                  <a:pt x="588" y="1274"/>
                  <a:pt x="588" y="1274"/>
                </a:cubicBezTo>
                <a:cubicBezTo>
                  <a:pt x="601" y="1288"/>
                  <a:pt x="621" y="1293"/>
                  <a:pt x="638" y="1287"/>
                </a:cubicBezTo>
                <a:cubicBezTo>
                  <a:pt x="655" y="1280"/>
                  <a:pt x="667" y="1263"/>
                  <a:pt x="667" y="1245"/>
                </a:cubicBezTo>
                <a:cubicBezTo>
                  <a:pt x="667" y="896"/>
                  <a:pt x="667" y="896"/>
                  <a:pt x="667" y="896"/>
                </a:cubicBezTo>
                <a:cubicBezTo>
                  <a:pt x="667" y="896"/>
                  <a:pt x="667" y="896"/>
                  <a:pt x="667" y="896"/>
                </a:cubicBezTo>
                <a:cubicBezTo>
                  <a:pt x="668" y="408"/>
                  <a:pt x="668" y="408"/>
                  <a:pt x="668" y="408"/>
                </a:cubicBezTo>
                <a:cubicBezTo>
                  <a:pt x="668" y="373"/>
                  <a:pt x="696" y="344"/>
                  <a:pt x="732" y="344"/>
                </a:cubicBezTo>
                <a:cubicBezTo>
                  <a:pt x="765" y="344"/>
                  <a:pt x="793" y="370"/>
                  <a:pt x="795" y="404"/>
                </a:cubicBezTo>
                <a:cubicBezTo>
                  <a:pt x="795" y="822"/>
                  <a:pt x="795" y="822"/>
                  <a:pt x="795" y="822"/>
                </a:cubicBezTo>
                <a:cubicBezTo>
                  <a:pt x="795" y="847"/>
                  <a:pt x="815" y="867"/>
                  <a:pt x="840" y="867"/>
                </a:cubicBezTo>
                <a:cubicBezTo>
                  <a:pt x="840" y="867"/>
                  <a:pt x="840" y="867"/>
                  <a:pt x="840" y="867"/>
                </a:cubicBezTo>
                <a:cubicBezTo>
                  <a:pt x="865" y="867"/>
                  <a:pt x="885" y="847"/>
                  <a:pt x="885" y="822"/>
                </a:cubicBezTo>
                <a:cubicBezTo>
                  <a:pt x="885" y="787"/>
                  <a:pt x="914" y="759"/>
                  <a:pt x="949" y="759"/>
                </a:cubicBezTo>
                <a:cubicBezTo>
                  <a:pt x="984" y="759"/>
                  <a:pt x="1013" y="787"/>
                  <a:pt x="1013" y="822"/>
                </a:cubicBezTo>
                <a:cubicBezTo>
                  <a:pt x="1013" y="847"/>
                  <a:pt x="1033" y="867"/>
                  <a:pt x="1058" y="867"/>
                </a:cubicBezTo>
                <a:cubicBezTo>
                  <a:pt x="1058" y="867"/>
                  <a:pt x="1058" y="867"/>
                  <a:pt x="1058" y="867"/>
                </a:cubicBezTo>
                <a:cubicBezTo>
                  <a:pt x="1083" y="867"/>
                  <a:pt x="1103" y="847"/>
                  <a:pt x="1103" y="823"/>
                </a:cubicBezTo>
                <a:cubicBezTo>
                  <a:pt x="1103" y="819"/>
                  <a:pt x="1103" y="819"/>
                  <a:pt x="1103" y="819"/>
                </a:cubicBezTo>
                <a:cubicBezTo>
                  <a:pt x="1103" y="784"/>
                  <a:pt x="1132" y="755"/>
                  <a:pt x="1167" y="755"/>
                </a:cubicBezTo>
                <a:cubicBezTo>
                  <a:pt x="1202" y="755"/>
                  <a:pt x="1231" y="784"/>
                  <a:pt x="1231" y="819"/>
                </a:cubicBezTo>
                <a:cubicBezTo>
                  <a:pt x="1231" y="822"/>
                  <a:pt x="1231" y="822"/>
                  <a:pt x="1231" y="822"/>
                </a:cubicBezTo>
                <a:cubicBezTo>
                  <a:pt x="1231" y="847"/>
                  <a:pt x="1251" y="867"/>
                  <a:pt x="1276" y="867"/>
                </a:cubicBezTo>
                <a:cubicBezTo>
                  <a:pt x="1276" y="867"/>
                  <a:pt x="1276" y="867"/>
                  <a:pt x="1276" y="867"/>
                </a:cubicBezTo>
                <a:cubicBezTo>
                  <a:pt x="1301" y="867"/>
                  <a:pt x="1321" y="847"/>
                  <a:pt x="1321" y="822"/>
                </a:cubicBezTo>
                <a:cubicBezTo>
                  <a:pt x="1321" y="787"/>
                  <a:pt x="1349" y="759"/>
                  <a:pt x="1385" y="759"/>
                </a:cubicBezTo>
                <a:cubicBezTo>
                  <a:pt x="1420" y="759"/>
                  <a:pt x="1449" y="787"/>
                  <a:pt x="1449" y="822"/>
                </a:cubicBezTo>
                <a:cubicBezTo>
                  <a:pt x="1449" y="1319"/>
                  <a:pt x="1449" y="1319"/>
                  <a:pt x="1449" y="1319"/>
                </a:cubicBezTo>
                <a:cubicBezTo>
                  <a:pt x="1449" y="1366"/>
                  <a:pt x="1444" y="1413"/>
                  <a:pt x="1434" y="1459"/>
                </a:cubicBezTo>
                <a:cubicBezTo>
                  <a:pt x="555" y="1459"/>
                  <a:pt x="555" y="1459"/>
                  <a:pt x="555" y="1459"/>
                </a:cubicBezTo>
                <a:cubicBezTo>
                  <a:pt x="274" y="1114"/>
                  <a:pt x="274" y="1114"/>
                  <a:pt x="274" y="1114"/>
                </a:cubicBezTo>
                <a:cubicBezTo>
                  <a:pt x="274" y="1113"/>
                  <a:pt x="274" y="1113"/>
                  <a:pt x="274" y="111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9" name="Freeform 416"/>
          <p:cNvSpPr>
            <a:spLocks noEditPoints="1"/>
          </p:cNvSpPr>
          <p:nvPr/>
        </p:nvSpPr>
        <p:spPr bwMode="auto">
          <a:xfrm>
            <a:off x="2176141" y="2558667"/>
            <a:ext cx="392387" cy="310719"/>
          </a:xfrm>
          <a:custGeom>
            <a:avLst/>
            <a:gdLst>
              <a:gd name="T0" fmla="*/ 1304 w 1536"/>
              <a:gd name="T1" fmla="*/ 729 h 1216"/>
              <a:gd name="T2" fmla="*/ 1138 w 1536"/>
              <a:gd name="T3" fmla="*/ 1017 h 1216"/>
              <a:gd name="T4" fmla="*/ 1536 w 1536"/>
              <a:gd name="T5" fmla="*/ 1017 h 1216"/>
              <a:gd name="T6" fmla="*/ 1371 w 1536"/>
              <a:gd name="T7" fmla="*/ 729 h 1216"/>
              <a:gd name="T8" fmla="*/ 1337 w 1536"/>
              <a:gd name="T9" fmla="*/ 1126 h 1216"/>
              <a:gd name="T10" fmla="*/ 1337 w 1536"/>
              <a:gd name="T11" fmla="*/ 828 h 1216"/>
              <a:gd name="T12" fmla="*/ 1337 w 1536"/>
              <a:gd name="T13" fmla="*/ 1126 h 1216"/>
              <a:gd name="T14" fmla="*/ 816 w 1536"/>
              <a:gd name="T15" fmla="*/ 63 h 1216"/>
              <a:gd name="T16" fmla="*/ 17 w 1536"/>
              <a:gd name="T17" fmla="*/ 545 h 1216"/>
              <a:gd name="T18" fmla="*/ 0 w 1536"/>
              <a:gd name="T19" fmla="*/ 942 h 1216"/>
              <a:gd name="T20" fmla="*/ 163 w 1536"/>
              <a:gd name="T21" fmla="*/ 1068 h 1216"/>
              <a:gd name="T22" fmla="*/ 920 w 1536"/>
              <a:gd name="T23" fmla="*/ 1167 h 1216"/>
              <a:gd name="T24" fmla="*/ 1022 w 1536"/>
              <a:gd name="T25" fmla="*/ 943 h 1216"/>
              <a:gd name="T26" fmla="*/ 1022 w 1536"/>
              <a:gd name="T27" fmla="*/ 759 h 1216"/>
              <a:gd name="T28" fmla="*/ 1047 w 1536"/>
              <a:gd name="T29" fmla="*/ 626 h 1216"/>
              <a:gd name="T30" fmla="*/ 1315 w 1536"/>
              <a:gd name="T31" fmla="*/ 626 h 1216"/>
              <a:gd name="T32" fmla="*/ 1308 w 1536"/>
              <a:gd name="T33" fmla="*/ 356 h 1216"/>
              <a:gd name="T34" fmla="*/ 803 w 1536"/>
              <a:gd name="T35" fmla="*/ 253 h 1216"/>
              <a:gd name="T36" fmla="*/ 786 w 1536"/>
              <a:gd name="T37" fmla="*/ 1077 h 1216"/>
              <a:gd name="T38" fmla="*/ 786 w 1536"/>
              <a:gd name="T39" fmla="*/ 986 h 1216"/>
              <a:gd name="T40" fmla="*/ 965 w 1536"/>
              <a:gd name="T41" fmla="*/ 1032 h 1216"/>
              <a:gd name="T42" fmla="*/ 923 w 1536"/>
              <a:gd name="T43" fmla="*/ 896 h 1216"/>
              <a:gd name="T44" fmla="*/ 590 w 1536"/>
              <a:gd name="T45" fmla="*/ 851 h 1216"/>
              <a:gd name="T46" fmla="*/ 923 w 1536"/>
              <a:gd name="T47" fmla="*/ 806 h 1216"/>
              <a:gd name="T48" fmla="*/ 923 w 1536"/>
              <a:gd name="T49" fmla="*/ 896 h 1216"/>
              <a:gd name="T50" fmla="*/ 623 w 1536"/>
              <a:gd name="T51" fmla="*/ 626 h 1216"/>
              <a:gd name="T52" fmla="*/ 920 w 1536"/>
              <a:gd name="T53" fmla="*/ 626 h 1216"/>
              <a:gd name="T54" fmla="*/ 965 w 1536"/>
              <a:gd name="T55" fmla="*/ 671 h 1216"/>
              <a:gd name="T56" fmla="*/ 623 w 1536"/>
              <a:gd name="T57" fmla="*/ 716 h 1216"/>
              <a:gd name="T58" fmla="*/ 1308 w 1536"/>
              <a:gd name="T59" fmla="*/ 446 h 1216"/>
              <a:gd name="T60" fmla="*/ 1311 w 1536"/>
              <a:gd name="T61" fmla="*/ 536 h 1216"/>
              <a:gd name="T62" fmla="*/ 488 w 1536"/>
              <a:gd name="T63" fmla="*/ 671 h 1216"/>
              <a:gd name="T64" fmla="*/ 500 w 1536"/>
              <a:gd name="T65" fmla="*/ 851 h 1216"/>
              <a:gd name="T66" fmla="*/ 659 w 1536"/>
              <a:gd name="T67" fmla="*/ 986 h 1216"/>
              <a:gd name="T68" fmla="*/ 659 w 1536"/>
              <a:gd name="T69" fmla="*/ 1077 h 1216"/>
              <a:gd name="T70" fmla="*/ 211 w 1536"/>
              <a:gd name="T71" fmla="*/ 992 h 1216"/>
              <a:gd name="T72" fmla="*/ 90 w 1536"/>
              <a:gd name="T73" fmla="*/ 601 h 1216"/>
              <a:gd name="T74" fmla="*/ 685 w 1536"/>
              <a:gd name="T75" fmla="*/ 117 h 1216"/>
              <a:gd name="T76" fmla="*/ 744 w 1536"/>
              <a:gd name="T77" fmla="*/ 185 h 1216"/>
              <a:gd name="T78" fmla="*/ 540 w 1536"/>
              <a:gd name="T79" fmla="*/ 366 h 1216"/>
              <a:gd name="T80" fmla="*/ 570 w 1536"/>
              <a:gd name="T81" fmla="*/ 445 h 1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36" h="1216">
                <a:moveTo>
                  <a:pt x="1337" y="713"/>
                </a:moveTo>
                <a:cubicBezTo>
                  <a:pt x="1324" y="713"/>
                  <a:pt x="1312" y="719"/>
                  <a:pt x="1304" y="729"/>
                </a:cubicBezTo>
                <a:cubicBezTo>
                  <a:pt x="1302" y="730"/>
                  <a:pt x="1263" y="774"/>
                  <a:pt x="1224" y="830"/>
                </a:cubicBezTo>
                <a:cubicBezTo>
                  <a:pt x="1166" y="910"/>
                  <a:pt x="1138" y="971"/>
                  <a:pt x="1138" y="1017"/>
                </a:cubicBezTo>
                <a:cubicBezTo>
                  <a:pt x="1138" y="1127"/>
                  <a:pt x="1227" y="1216"/>
                  <a:pt x="1337" y="1216"/>
                </a:cubicBezTo>
                <a:cubicBezTo>
                  <a:pt x="1447" y="1216"/>
                  <a:pt x="1536" y="1127"/>
                  <a:pt x="1536" y="1017"/>
                </a:cubicBezTo>
                <a:cubicBezTo>
                  <a:pt x="1536" y="971"/>
                  <a:pt x="1508" y="910"/>
                  <a:pt x="1451" y="830"/>
                </a:cubicBezTo>
                <a:cubicBezTo>
                  <a:pt x="1411" y="774"/>
                  <a:pt x="1373" y="730"/>
                  <a:pt x="1371" y="729"/>
                </a:cubicBezTo>
                <a:cubicBezTo>
                  <a:pt x="1362" y="719"/>
                  <a:pt x="1350" y="713"/>
                  <a:pt x="1337" y="713"/>
                </a:cubicBezTo>
                <a:close/>
                <a:moveTo>
                  <a:pt x="1337" y="1126"/>
                </a:moveTo>
                <a:cubicBezTo>
                  <a:pt x="1277" y="1126"/>
                  <a:pt x="1228" y="1077"/>
                  <a:pt x="1228" y="1017"/>
                </a:cubicBezTo>
                <a:cubicBezTo>
                  <a:pt x="1228" y="979"/>
                  <a:pt x="1285" y="894"/>
                  <a:pt x="1337" y="828"/>
                </a:cubicBezTo>
                <a:cubicBezTo>
                  <a:pt x="1389" y="894"/>
                  <a:pt x="1446" y="979"/>
                  <a:pt x="1446" y="1017"/>
                </a:cubicBezTo>
                <a:cubicBezTo>
                  <a:pt x="1446" y="1077"/>
                  <a:pt x="1397" y="1126"/>
                  <a:pt x="1337" y="1126"/>
                </a:cubicBezTo>
                <a:close/>
                <a:moveTo>
                  <a:pt x="803" y="253"/>
                </a:moveTo>
                <a:cubicBezTo>
                  <a:pt x="859" y="204"/>
                  <a:pt x="865" y="119"/>
                  <a:pt x="816" y="63"/>
                </a:cubicBezTo>
                <a:cubicBezTo>
                  <a:pt x="768" y="7"/>
                  <a:pt x="683" y="0"/>
                  <a:pt x="626" y="49"/>
                </a:cubicBezTo>
                <a:cubicBezTo>
                  <a:pt x="17" y="545"/>
                  <a:pt x="17" y="545"/>
                  <a:pt x="17" y="545"/>
                </a:cubicBezTo>
                <a:cubicBezTo>
                  <a:pt x="6" y="553"/>
                  <a:pt x="0" y="566"/>
                  <a:pt x="0" y="580"/>
                </a:cubicBezTo>
                <a:cubicBezTo>
                  <a:pt x="0" y="942"/>
                  <a:pt x="0" y="942"/>
                  <a:pt x="0" y="942"/>
                </a:cubicBezTo>
                <a:cubicBezTo>
                  <a:pt x="0" y="957"/>
                  <a:pt x="8" y="972"/>
                  <a:pt x="21" y="980"/>
                </a:cubicBezTo>
                <a:cubicBezTo>
                  <a:pt x="163" y="1068"/>
                  <a:pt x="163" y="1068"/>
                  <a:pt x="163" y="1068"/>
                </a:cubicBezTo>
                <a:cubicBezTo>
                  <a:pt x="267" y="1133"/>
                  <a:pt x="386" y="1167"/>
                  <a:pt x="508" y="1167"/>
                </a:cubicBezTo>
                <a:cubicBezTo>
                  <a:pt x="920" y="1167"/>
                  <a:pt x="920" y="1167"/>
                  <a:pt x="920" y="1167"/>
                </a:cubicBezTo>
                <a:cubicBezTo>
                  <a:pt x="994" y="1167"/>
                  <a:pt x="1055" y="1106"/>
                  <a:pt x="1055" y="1032"/>
                </a:cubicBezTo>
                <a:cubicBezTo>
                  <a:pt x="1055" y="998"/>
                  <a:pt x="1042" y="967"/>
                  <a:pt x="1022" y="943"/>
                </a:cubicBezTo>
                <a:cubicBezTo>
                  <a:pt x="1044" y="919"/>
                  <a:pt x="1058" y="887"/>
                  <a:pt x="1058" y="851"/>
                </a:cubicBezTo>
                <a:cubicBezTo>
                  <a:pt x="1058" y="816"/>
                  <a:pt x="1044" y="784"/>
                  <a:pt x="1022" y="759"/>
                </a:cubicBezTo>
                <a:cubicBezTo>
                  <a:pt x="1042" y="736"/>
                  <a:pt x="1055" y="705"/>
                  <a:pt x="1055" y="671"/>
                </a:cubicBezTo>
                <a:cubicBezTo>
                  <a:pt x="1055" y="655"/>
                  <a:pt x="1052" y="640"/>
                  <a:pt x="1047" y="626"/>
                </a:cubicBezTo>
                <a:cubicBezTo>
                  <a:pt x="1313" y="626"/>
                  <a:pt x="1313" y="626"/>
                  <a:pt x="1313" y="626"/>
                </a:cubicBezTo>
                <a:cubicBezTo>
                  <a:pt x="1313" y="626"/>
                  <a:pt x="1314" y="626"/>
                  <a:pt x="1315" y="626"/>
                </a:cubicBezTo>
                <a:cubicBezTo>
                  <a:pt x="1387" y="622"/>
                  <a:pt x="1443" y="562"/>
                  <a:pt x="1443" y="491"/>
                </a:cubicBezTo>
                <a:cubicBezTo>
                  <a:pt x="1443" y="416"/>
                  <a:pt x="1382" y="356"/>
                  <a:pt x="1308" y="356"/>
                </a:cubicBezTo>
                <a:cubicBezTo>
                  <a:pt x="689" y="355"/>
                  <a:pt x="689" y="355"/>
                  <a:pt x="689" y="355"/>
                </a:cubicBezTo>
                <a:lnTo>
                  <a:pt x="803" y="253"/>
                </a:lnTo>
                <a:close/>
                <a:moveTo>
                  <a:pt x="920" y="1077"/>
                </a:moveTo>
                <a:cubicBezTo>
                  <a:pt x="786" y="1077"/>
                  <a:pt x="786" y="1077"/>
                  <a:pt x="786" y="1077"/>
                </a:cubicBezTo>
                <a:cubicBezTo>
                  <a:pt x="761" y="1077"/>
                  <a:pt x="741" y="1056"/>
                  <a:pt x="741" y="1032"/>
                </a:cubicBezTo>
                <a:cubicBezTo>
                  <a:pt x="741" y="1007"/>
                  <a:pt x="761" y="986"/>
                  <a:pt x="786" y="986"/>
                </a:cubicBezTo>
                <a:cubicBezTo>
                  <a:pt x="920" y="986"/>
                  <a:pt x="920" y="986"/>
                  <a:pt x="920" y="986"/>
                </a:cubicBezTo>
                <a:cubicBezTo>
                  <a:pt x="945" y="986"/>
                  <a:pt x="965" y="1007"/>
                  <a:pt x="965" y="1032"/>
                </a:cubicBezTo>
                <a:cubicBezTo>
                  <a:pt x="965" y="1056"/>
                  <a:pt x="945" y="1077"/>
                  <a:pt x="920" y="1077"/>
                </a:cubicBezTo>
                <a:close/>
                <a:moveTo>
                  <a:pt x="923" y="896"/>
                </a:moveTo>
                <a:cubicBezTo>
                  <a:pt x="635" y="896"/>
                  <a:pt x="635" y="896"/>
                  <a:pt x="635" y="896"/>
                </a:cubicBezTo>
                <a:cubicBezTo>
                  <a:pt x="610" y="896"/>
                  <a:pt x="590" y="876"/>
                  <a:pt x="590" y="851"/>
                </a:cubicBezTo>
                <a:cubicBezTo>
                  <a:pt x="590" y="826"/>
                  <a:pt x="610" y="806"/>
                  <a:pt x="635" y="806"/>
                </a:cubicBezTo>
                <a:cubicBezTo>
                  <a:pt x="923" y="806"/>
                  <a:pt x="923" y="806"/>
                  <a:pt x="923" y="806"/>
                </a:cubicBezTo>
                <a:cubicBezTo>
                  <a:pt x="947" y="806"/>
                  <a:pt x="968" y="826"/>
                  <a:pt x="968" y="851"/>
                </a:cubicBezTo>
                <a:cubicBezTo>
                  <a:pt x="968" y="876"/>
                  <a:pt x="947" y="896"/>
                  <a:pt x="923" y="896"/>
                </a:cubicBezTo>
                <a:close/>
                <a:moveTo>
                  <a:pt x="578" y="671"/>
                </a:moveTo>
                <a:cubicBezTo>
                  <a:pt x="578" y="646"/>
                  <a:pt x="598" y="626"/>
                  <a:pt x="623" y="626"/>
                </a:cubicBezTo>
                <a:cubicBezTo>
                  <a:pt x="920" y="626"/>
                  <a:pt x="920" y="626"/>
                  <a:pt x="920" y="626"/>
                </a:cubicBezTo>
                <a:cubicBezTo>
                  <a:pt x="920" y="626"/>
                  <a:pt x="920" y="626"/>
                  <a:pt x="920" y="626"/>
                </a:cubicBezTo>
                <a:cubicBezTo>
                  <a:pt x="920" y="626"/>
                  <a:pt x="920" y="626"/>
                  <a:pt x="920" y="626"/>
                </a:cubicBezTo>
                <a:cubicBezTo>
                  <a:pt x="945" y="626"/>
                  <a:pt x="965" y="646"/>
                  <a:pt x="965" y="671"/>
                </a:cubicBezTo>
                <a:cubicBezTo>
                  <a:pt x="965" y="696"/>
                  <a:pt x="945" y="716"/>
                  <a:pt x="920" y="716"/>
                </a:cubicBezTo>
                <a:cubicBezTo>
                  <a:pt x="623" y="716"/>
                  <a:pt x="623" y="716"/>
                  <a:pt x="623" y="716"/>
                </a:cubicBezTo>
                <a:cubicBezTo>
                  <a:pt x="598" y="716"/>
                  <a:pt x="578" y="696"/>
                  <a:pt x="578" y="671"/>
                </a:cubicBezTo>
                <a:close/>
                <a:moveTo>
                  <a:pt x="1308" y="446"/>
                </a:moveTo>
                <a:cubicBezTo>
                  <a:pt x="1333" y="446"/>
                  <a:pt x="1353" y="466"/>
                  <a:pt x="1353" y="491"/>
                </a:cubicBezTo>
                <a:cubicBezTo>
                  <a:pt x="1353" y="514"/>
                  <a:pt x="1335" y="534"/>
                  <a:pt x="1311" y="536"/>
                </a:cubicBezTo>
                <a:cubicBezTo>
                  <a:pt x="623" y="536"/>
                  <a:pt x="623" y="536"/>
                  <a:pt x="623" y="536"/>
                </a:cubicBezTo>
                <a:cubicBezTo>
                  <a:pt x="549" y="536"/>
                  <a:pt x="488" y="596"/>
                  <a:pt x="488" y="671"/>
                </a:cubicBezTo>
                <a:cubicBezTo>
                  <a:pt x="488" y="709"/>
                  <a:pt x="504" y="743"/>
                  <a:pt x="529" y="768"/>
                </a:cubicBezTo>
                <a:cubicBezTo>
                  <a:pt x="511" y="791"/>
                  <a:pt x="500" y="820"/>
                  <a:pt x="500" y="851"/>
                </a:cubicBezTo>
                <a:cubicBezTo>
                  <a:pt x="500" y="926"/>
                  <a:pt x="561" y="986"/>
                  <a:pt x="635" y="986"/>
                </a:cubicBezTo>
                <a:cubicBezTo>
                  <a:pt x="659" y="986"/>
                  <a:pt x="659" y="986"/>
                  <a:pt x="659" y="986"/>
                </a:cubicBezTo>
                <a:cubicBezTo>
                  <a:pt x="654" y="1001"/>
                  <a:pt x="651" y="1016"/>
                  <a:pt x="651" y="1032"/>
                </a:cubicBezTo>
                <a:cubicBezTo>
                  <a:pt x="651" y="1047"/>
                  <a:pt x="654" y="1063"/>
                  <a:pt x="659" y="1077"/>
                </a:cubicBezTo>
                <a:cubicBezTo>
                  <a:pt x="508" y="1077"/>
                  <a:pt x="508" y="1077"/>
                  <a:pt x="508" y="1077"/>
                </a:cubicBezTo>
                <a:cubicBezTo>
                  <a:pt x="403" y="1077"/>
                  <a:pt x="300" y="1047"/>
                  <a:pt x="211" y="992"/>
                </a:cubicBezTo>
                <a:cubicBezTo>
                  <a:pt x="90" y="917"/>
                  <a:pt x="90" y="917"/>
                  <a:pt x="90" y="917"/>
                </a:cubicBezTo>
                <a:cubicBezTo>
                  <a:pt x="90" y="601"/>
                  <a:pt x="90" y="601"/>
                  <a:pt x="90" y="601"/>
                </a:cubicBezTo>
                <a:cubicBezTo>
                  <a:pt x="684" y="118"/>
                  <a:pt x="684" y="118"/>
                  <a:pt x="684" y="118"/>
                </a:cubicBezTo>
                <a:cubicBezTo>
                  <a:pt x="684" y="118"/>
                  <a:pt x="684" y="117"/>
                  <a:pt x="685" y="117"/>
                </a:cubicBezTo>
                <a:cubicBezTo>
                  <a:pt x="704" y="101"/>
                  <a:pt x="732" y="103"/>
                  <a:pt x="748" y="122"/>
                </a:cubicBezTo>
                <a:cubicBezTo>
                  <a:pt x="765" y="140"/>
                  <a:pt x="763" y="169"/>
                  <a:pt x="744" y="185"/>
                </a:cubicBezTo>
                <a:cubicBezTo>
                  <a:pt x="744" y="185"/>
                  <a:pt x="744" y="186"/>
                  <a:pt x="744" y="186"/>
                </a:cubicBezTo>
                <a:cubicBezTo>
                  <a:pt x="540" y="366"/>
                  <a:pt x="540" y="366"/>
                  <a:pt x="540" y="366"/>
                </a:cubicBezTo>
                <a:cubicBezTo>
                  <a:pt x="526" y="379"/>
                  <a:pt x="522" y="398"/>
                  <a:pt x="528" y="416"/>
                </a:cubicBezTo>
                <a:cubicBezTo>
                  <a:pt x="535" y="433"/>
                  <a:pt x="552" y="445"/>
                  <a:pt x="570" y="445"/>
                </a:cubicBezTo>
                <a:lnTo>
                  <a:pt x="1308" y="44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0" name="Freeform 423"/>
          <p:cNvSpPr>
            <a:spLocks noEditPoints="1"/>
          </p:cNvSpPr>
          <p:nvPr/>
        </p:nvSpPr>
        <p:spPr bwMode="auto">
          <a:xfrm>
            <a:off x="2176141" y="3205305"/>
            <a:ext cx="392387" cy="392387"/>
          </a:xfrm>
          <a:custGeom>
            <a:avLst/>
            <a:gdLst>
              <a:gd name="T0" fmla="*/ 498 w 1536"/>
              <a:gd name="T1" fmla="*/ 1536 h 1536"/>
              <a:gd name="T2" fmla="*/ 1083 w 1536"/>
              <a:gd name="T3" fmla="*/ 1491 h 1536"/>
              <a:gd name="T4" fmla="*/ 1491 w 1536"/>
              <a:gd name="T5" fmla="*/ 1083 h 1536"/>
              <a:gd name="T6" fmla="*/ 1536 w 1536"/>
              <a:gd name="T7" fmla="*/ 498 h 1536"/>
              <a:gd name="T8" fmla="*/ 1083 w 1536"/>
              <a:gd name="T9" fmla="*/ 453 h 1536"/>
              <a:gd name="T10" fmla="*/ 1038 w 1536"/>
              <a:gd name="T11" fmla="*/ 0 h 1536"/>
              <a:gd name="T12" fmla="*/ 453 w 1536"/>
              <a:gd name="T13" fmla="*/ 45 h 1536"/>
              <a:gd name="T14" fmla="*/ 45 w 1536"/>
              <a:gd name="T15" fmla="*/ 453 h 1536"/>
              <a:gd name="T16" fmla="*/ 0 w 1536"/>
              <a:gd name="T17" fmla="*/ 1038 h 1536"/>
              <a:gd name="T18" fmla="*/ 453 w 1536"/>
              <a:gd name="T19" fmla="*/ 1083 h 1536"/>
              <a:gd name="T20" fmla="*/ 1083 w 1536"/>
              <a:gd name="T21" fmla="*/ 543 h 1536"/>
              <a:gd name="T22" fmla="*/ 1446 w 1536"/>
              <a:gd name="T23" fmla="*/ 993 h 1536"/>
              <a:gd name="T24" fmla="*/ 1083 w 1536"/>
              <a:gd name="T25" fmla="*/ 543 h 1536"/>
              <a:gd name="T26" fmla="*/ 993 w 1536"/>
              <a:gd name="T27" fmla="*/ 90 h 1536"/>
              <a:gd name="T28" fmla="*/ 543 w 1536"/>
              <a:gd name="T29" fmla="*/ 1446 h 1536"/>
              <a:gd name="T30" fmla="*/ 90 w 1536"/>
              <a:gd name="T31" fmla="*/ 993 h 1536"/>
              <a:gd name="T32" fmla="*/ 453 w 1536"/>
              <a:gd name="T33" fmla="*/ 543 h 1536"/>
              <a:gd name="T34" fmla="*/ 90 w 1536"/>
              <a:gd name="T35" fmla="*/ 993 h 1536"/>
              <a:gd name="T36" fmla="*/ 1247 w 1536"/>
              <a:gd name="T37" fmla="*/ 636 h 1536"/>
              <a:gd name="T38" fmla="*/ 1304 w 1536"/>
              <a:gd name="T39" fmla="*/ 699 h 1536"/>
              <a:gd name="T40" fmla="*/ 1220 w 1536"/>
              <a:gd name="T41" fmla="*/ 687 h 1536"/>
              <a:gd name="T42" fmla="*/ 1282 w 1536"/>
              <a:gd name="T43" fmla="*/ 899 h 1536"/>
              <a:gd name="T44" fmla="*/ 1225 w 1536"/>
              <a:gd name="T45" fmla="*/ 837 h 1536"/>
              <a:gd name="T46" fmla="*/ 1309 w 1536"/>
              <a:gd name="T47" fmla="*/ 849 h 1536"/>
              <a:gd name="T48" fmla="*/ 255 w 1536"/>
              <a:gd name="T49" fmla="*/ 636 h 1536"/>
              <a:gd name="T50" fmla="*/ 311 w 1536"/>
              <a:gd name="T51" fmla="*/ 699 h 1536"/>
              <a:gd name="T52" fmla="*/ 228 w 1536"/>
              <a:gd name="T53" fmla="*/ 687 h 1536"/>
              <a:gd name="T54" fmla="*/ 289 w 1536"/>
              <a:gd name="T55" fmla="*/ 899 h 1536"/>
              <a:gd name="T56" fmla="*/ 232 w 1536"/>
              <a:gd name="T57" fmla="*/ 837 h 1536"/>
              <a:gd name="T58" fmla="*/ 316 w 1536"/>
              <a:gd name="T59" fmla="*/ 849 h 1536"/>
              <a:gd name="T60" fmla="*/ 661 w 1536"/>
              <a:gd name="T61" fmla="*/ 183 h 1536"/>
              <a:gd name="T62" fmla="*/ 718 w 1536"/>
              <a:gd name="T63" fmla="*/ 246 h 1536"/>
              <a:gd name="T64" fmla="*/ 634 w 1536"/>
              <a:gd name="T65" fmla="*/ 234 h 1536"/>
              <a:gd name="T66" fmla="*/ 819 w 1536"/>
              <a:gd name="T67" fmla="*/ 204 h 1536"/>
              <a:gd name="T68" fmla="*/ 902 w 1536"/>
              <a:gd name="T69" fmla="*/ 216 h 1536"/>
              <a:gd name="T70" fmla="*/ 825 w 1536"/>
              <a:gd name="T71" fmla="*/ 255 h 1536"/>
              <a:gd name="T72" fmla="*/ 661 w 1536"/>
              <a:gd name="T73" fmla="*/ 363 h 1536"/>
              <a:gd name="T74" fmla="*/ 718 w 1536"/>
              <a:gd name="T75" fmla="*/ 426 h 1536"/>
              <a:gd name="T76" fmla="*/ 634 w 1536"/>
              <a:gd name="T77" fmla="*/ 414 h 1536"/>
              <a:gd name="T78" fmla="*/ 819 w 1536"/>
              <a:gd name="T79" fmla="*/ 384 h 1536"/>
              <a:gd name="T80" fmla="*/ 902 w 1536"/>
              <a:gd name="T81" fmla="*/ 396 h 1536"/>
              <a:gd name="T82" fmla="*/ 825 w 1536"/>
              <a:gd name="T83" fmla="*/ 435 h 1536"/>
              <a:gd name="T84" fmla="*/ 695 w 1536"/>
              <a:gd name="T85" fmla="*/ 1172 h 1536"/>
              <a:gd name="T86" fmla="*/ 639 w 1536"/>
              <a:gd name="T87" fmla="*/ 1110 h 1536"/>
              <a:gd name="T88" fmla="*/ 722 w 1536"/>
              <a:gd name="T89" fmla="*/ 1122 h 1536"/>
              <a:gd name="T90" fmla="*/ 819 w 1536"/>
              <a:gd name="T91" fmla="*/ 1110 h 1536"/>
              <a:gd name="T92" fmla="*/ 902 w 1536"/>
              <a:gd name="T93" fmla="*/ 1122 h 1536"/>
              <a:gd name="T94" fmla="*/ 825 w 1536"/>
              <a:gd name="T95" fmla="*/ 1161 h 1536"/>
              <a:gd name="T96" fmla="*/ 695 w 1536"/>
              <a:gd name="T97" fmla="*/ 1352 h 1536"/>
              <a:gd name="T98" fmla="*/ 639 w 1536"/>
              <a:gd name="T99" fmla="*/ 1290 h 1536"/>
              <a:gd name="T100" fmla="*/ 722 w 1536"/>
              <a:gd name="T101" fmla="*/ 1302 h 1536"/>
              <a:gd name="T102" fmla="*/ 875 w 1536"/>
              <a:gd name="T103" fmla="*/ 1352 h 1536"/>
              <a:gd name="T104" fmla="*/ 819 w 1536"/>
              <a:gd name="T105" fmla="*/ 1290 h 1536"/>
              <a:gd name="T106" fmla="*/ 902 w 1536"/>
              <a:gd name="T107" fmla="*/ 1302 h 1536"/>
              <a:gd name="T108" fmla="*/ 678 w 1536"/>
              <a:gd name="T109" fmla="*/ 545 h 1536"/>
              <a:gd name="T110" fmla="*/ 633 w 1536"/>
              <a:gd name="T111" fmla="*/ 946 h 1536"/>
              <a:gd name="T112" fmla="*/ 858 w 1536"/>
              <a:gd name="T113" fmla="*/ 991 h 1536"/>
              <a:gd name="T114" fmla="*/ 903 w 1536"/>
              <a:gd name="T115" fmla="*/ 590 h 1536"/>
              <a:gd name="T116" fmla="*/ 813 w 1536"/>
              <a:gd name="T117" fmla="*/ 901 h 1536"/>
              <a:gd name="T118" fmla="*/ 723 w 1536"/>
              <a:gd name="T119" fmla="*/ 635 h 1536"/>
              <a:gd name="T120" fmla="*/ 813 w 1536"/>
              <a:gd name="T121" fmla="*/ 901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" h="1536">
                <a:moveTo>
                  <a:pt x="453" y="1491"/>
                </a:moveTo>
                <a:cubicBezTo>
                  <a:pt x="453" y="1516"/>
                  <a:pt x="473" y="1536"/>
                  <a:pt x="498" y="1536"/>
                </a:cubicBezTo>
                <a:cubicBezTo>
                  <a:pt x="1038" y="1536"/>
                  <a:pt x="1038" y="1536"/>
                  <a:pt x="1038" y="1536"/>
                </a:cubicBezTo>
                <a:cubicBezTo>
                  <a:pt x="1063" y="1536"/>
                  <a:pt x="1083" y="1516"/>
                  <a:pt x="1083" y="1491"/>
                </a:cubicBezTo>
                <a:cubicBezTo>
                  <a:pt x="1083" y="1083"/>
                  <a:pt x="1083" y="1083"/>
                  <a:pt x="1083" y="1083"/>
                </a:cubicBezTo>
                <a:cubicBezTo>
                  <a:pt x="1491" y="1083"/>
                  <a:pt x="1491" y="1083"/>
                  <a:pt x="1491" y="1083"/>
                </a:cubicBezTo>
                <a:cubicBezTo>
                  <a:pt x="1516" y="1083"/>
                  <a:pt x="1536" y="1063"/>
                  <a:pt x="1536" y="1038"/>
                </a:cubicBezTo>
                <a:cubicBezTo>
                  <a:pt x="1536" y="498"/>
                  <a:pt x="1536" y="498"/>
                  <a:pt x="1536" y="498"/>
                </a:cubicBezTo>
                <a:cubicBezTo>
                  <a:pt x="1536" y="473"/>
                  <a:pt x="1516" y="453"/>
                  <a:pt x="1491" y="453"/>
                </a:cubicBezTo>
                <a:cubicBezTo>
                  <a:pt x="1083" y="453"/>
                  <a:pt x="1083" y="453"/>
                  <a:pt x="1083" y="453"/>
                </a:cubicBezTo>
                <a:cubicBezTo>
                  <a:pt x="1083" y="45"/>
                  <a:pt x="1083" y="45"/>
                  <a:pt x="1083" y="45"/>
                </a:cubicBezTo>
                <a:cubicBezTo>
                  <a:pt x="1083" y="20"/>
                  <a:pt x="1063" y="0"/>
                  <a:pt x="1038" y="0"/>
                </a:cubicBezTo>
                <a:cubicBezTo>
                  <a:pt x="498" y="0"/>
                  <a:pt x="498" y="0"/>
                  <a:pt x="498" y="0"/>
                </a:cubicBezTo>
                <a:cubicBezTo>
                  <a:pt x="473" y="0"/>
                  <a:pt x="453" y="20"/>
                  <a:pt x="453" y="45"/>
                </a:cubicBezTo>
                <a:cubicBezTo>
                  <a:pt x="453" y="453"/>
                  <a:pt x="453" y="453"/>
                  <a:pt x="453" y="453"/>
                </a:cubicBezTo>
                <a:cubicBezTo>
                  <a:pt x="45" y="453"/>
                  <a:pt x="45" y="453"/>
                  <a:pt x="45" y="453"/>
                </a:cubicBezTo>
                <a:cubicBezTo>
                  <a:pt x="20" y="453"/>
                  <a:pt x="0" y="473"/>
                  <a:pt x="0" y="498"/>
                </a:cubicBezTo>
                <a:cubicBezTo>
                  <a:pt x="0" y="1038"/>
                  <a:pt x="0" y="1038"/>
                  <a:pt x="0" y="1038"/>
                </a:cubicBezTo>
                <a:cubicBezTo>
                  <a:pt x="0" y="1063"/>
                  <a:pt x="20" y="1083"/>
                  <a:pt x="45" y="1083"/>
                </a:cubicBezTo>
                <a:cubicBezTo>
                  <a:pt x="453" y="1083"/>
                  <a:pt x="453" y="1083"/>
                  <a:pt x="453" y="1083"/>
                </a:cubicBezTo>
                <a:lnTo>
                  <a:pt x="453" y="1491"/>
                </a:lnTo>
                <a:close/>
                <a:moveTo>
                  <a:pt x="1083" y="543"/>
                </a:moveTo>
                <a:cubicBezTo>
                  <a:pt x="1446" y="543"/>
                  <a:pt x="1446" y="543"/>
                  <a:pt x="1446" y="543"/>
                </a:cubicBezTo>
                <a:cubicBezTo>
                  <a:pt x="1446" y="993"/>
                  <a:pt x="1446" y="993"/>
                  <a:pt x="1446" y="993"/>
                </a:cubicBezTo>
                <a:cubicBezTo>
                  <a:pt x="1083" y="993"/>
                  <a:pt x="1083" y="993"/>
                  <a:pt x="1083" y="993"/>
                </a:cubicBezTo>
                <a:lnTo>
                  <a:pt x="1083" y="543"/>
                </a:lnTo>
                <a:close/>
                <a:moveTo>
                  <a:pt x="543" y="90"/>
                </a:moveTo>
                <a:cubicBezTo>
                  <a:pt x="993" y="90"/>
                  <a:pt x="993" y="90"/>
                  <a:pt x="993" y="90"/>
                </a:cubicBezTo>
                <a:cubicBezTo>
                  <a:pt x="993" y="1446"/>
                  <a:pt x="993" y="1446"/>
                  <a:pt x="993" y="1446"/>
                </a:cubicBezTo>
                <a:cubicBezTo>
                  <a:pt x="543" y="1446"/>
                  <a:pt x="543" y="1446"/>
                  <a:pt x="543" y="1446"/>
                </a:cubicBezTo>
                <a:lnTo>
                  <a:pt x="543" y="90"/>
                </a:lnTo>
                <a:close/>
                <a:moveTo>
                  <a:pt x="90" y="993"/>
                </a:moveTo>
                <a:cubicBezTo>
                  <a:pt x="90" y="543"/>
                  <a:pt x="90" y="543"/>
                  <a:pt x="90" y="543"/>
                </a:cubicBezTo>
                <a:cubicBezTo>
                  <a:pt x="453" y="543"/>
                  <a:pt x="453" y="543"/>
                  <a:pt x="453" y="543"/>
                </a:cubicBezTo>
                <a:cubicBezTo>
                  <a:pt x="453" y="993"/>
                  <a:pt x="453" y="993"/>
                  <a:pt x="453" y="993"/>
                </a:cubicBezTo>
                <a:lnTo>
                  <a:pt x="90" y="993"/>
                </a:lnTo>
                <a:close/>
                <a:moveTo>
                  <a:pt x="1220" y="687"/>
                </a:moveTo>
                <a:cubicBezTo>
                  <a:pt x="1216" y="666"/>
                  <a:pt x="1228" y="645"/>
                  <a:pt x="1247" y="636"/>
                </a:cubicBezTo>
                <a:cubicBezTo>
                  <a:pt x="1265" y="629"/>
                  <a:pt x="1285" y="634"/>
                  <a:pt x="1298" y="648"/>
                </a:cubicBezTo>
                <a:cubicBezTo>
                  <a:pt x="1311" y="662"/>
                  <a:pt x="1313" y="682"/>
                  <a:pt x="1304" y="699"/>
                </a:cubicBezTo>
                <a:cubicBezTo>
                  <a:pt x="1295" y="716"/>
                  <a:pt x="1277" y="725"/>
                  <a:pt x="1258" y="722"/>
                </a:cubicBezTo>
                <a:cubicBezTo>
                  <a:pt x="1240" y="720"/>
                  <a:pt x="1224" y="705"/>
                  <a:pt x="1220" y="687"/>
                </a:cubicBezTo>
                <a:close/>
                <a:moveTo>
                  <a:pt x="1309" y="849"/>
                </a:moveTo>
                <a:cubicBezTo>
                  <a:pt x="1313" y="870"/>
                  <a:pt x="1301" y="891"/>
                  <a:pt x="1282" y="899"/>
                </a:cubicBezTo>
                <a:cubicBezTo>
                  <a:pt x="1265" y="907"/>
                  <a:pt x="1244" y="902"/>
                  <a:pt x="1231" y="888"/>
                </a:cubicBezTo>
                <a:cubicBezTo>
                  <a:pt x="1219" y="874"/>
                  <a:pt x="1216" y="853"/>
                  <a:pt x="1225" y="837"/>
                </a:cubicBezTo>
                <a:cubicBezTo>
                  <a:pt x="1234" y="820"/>
                  <a:pt x="1253" y="811"/>
                  <a:pt x="1271" y="813"/>
                </a:cubicBezTo>
                <a:cubicBezTo>
                  <a:pt x="1290" y="816"/>
                  <a:pt x="1305" y="831"/>
                  <a:pt x="1309" y="849"/>
                </a:cubicBezTo>
                <a:close/>
                <a:moveTo>
                  <a:pt x="228" y="687"/>
                </a:moveTo>
                <a:cubicBezTo>
                  <a:pt x="223" y="666"/>
                  <a:pt x="235" y="645"/>
                  <a:pt x="255" y="636"/>
                </a:cubicBezTo>
                <a:cubicBezTo>
                  <a:pt x="272" y="629"/>
                  <a:pt x="293" y="634"/>
                  <a:pt x="305" y="648"/>
                </a:cubicBezTo>
                <a:cubicBezTo>
                  <a:pt x="318" y="662"/>
                  <a:pt x="320" y="682"/>
                  <a:pt x="311" y="699"/>
                </a:cubicBezTo>
                <a:cubicBezTo>
                  <a:pt x="303" y="716"/>
                  <a:pt x="284" y="725"/>
                  <a:pt x="265" y="722"/>
                </a:cubicBezTo>
                <a:cubicBezTo>
                  <a:pt x="246" y="720"/>
                  <a:pt x="232" y="705"/>
                  <a:pt x="228" y="687"/>
                </a:cubicBezTo>
                <a:close/>
                <a:moveTo>
                  <a:pt x="316" y="849"/>
                </a:moveTo>
                <a:cubicBezTo>
                  <a:pt x="320" y="870"/>
                  <a:pt x="308" y="891"/>
                  <a:pt x="289" y="899"/>
                </a:cubicBezTo>
                <a:cubicBezTo>
                  <a:pt x="272" y="907"/>
                  <a:pt x="251" y="902"/>
                  <a:pt x="238" y="888"/>
                </a:cubicBezTo>
                <a:cubicBezTo>
                  <a:pt x="226" y="874"/>
                  <a:pt x="223" y="853"/>
                  <a:pt x="232" y="837"/>
                </a:cubicBezTo>
                <a:cubicBezTo>
                  <a:pt x="241" y="820"/>
                  <a:pt x="260" y="811"/>
                  <a:pt x="278" y="813"/>
                </a:cubicBezTo>
                <a:cubicBezTo>
                  <a:pt x="297" y="816"/>
                  <a:pt x="312" y="831"/>
                  <a:pt x="316" y="849"/>
                </a:cubicBezTo>
                <a:close/>
                <a:moveTo>
                  <a:pt x="634" y="234"/>
                </a:moveTo>
                <a:cubicBezTo>
                  <a:pt x="630" y="213"/>
                  <a:pt x="641" y="192"/>
                  <a:pt x="661" y="183"/>
                </a:cubicBezTo>
                <a:cubicBezTo>
                  <a:pt x="678" y="176"/>
                  <a:pt x="699" y="181"/>
                  <a:pt x="712" y="195"/>
                </a:cubicBezTo>
                <a:cubicBezTo>
                  <a:pt x="724" y="209"/>
                  <a:pt x="727" y="229"/>
                  <a:pt x="718" y="246"/>
                </a:cubicBezTo>
                <a:cubicBezTo>
                  <a:pt x="709" y="263"/>
                  <a:pt x="690" y="272"/>
                  <a:pt x="672" y="269"/>
                </a:cubicBezTo>
                <a:cubicBezTo>
                  <a:pt x="653" y="267"/>
                  <a:pt x="638" y="252"/>
                  <a:pt x="634" y="234"/>
                </a:cubicBezTo>
                <a:close/>
                <a:moveTo>
                  <a:pt x="825" y="255"/>
                </a:moveTo>
                <a:cubicBezTo>
                  <a:pt x="812" y="241"/>
                  <a:pt x="810" y="220"/>
                  <a:pt x="819" y="204"/>
                </a:cubicBezTo>
                <a:cubicBezTo>
                  <a:pt x="827" y="187"/>
                  <a:pt x="846" y="178"/>
                  <a:pt x="865" y="180"/>
                </a:cubicBezTo>
                <a:cubicBezTo>
                  <a:pt x="884" y="183"/>
                  <a:pt x="898" y="198"/>
                  <a:pt x="902" y="216"/>
                </a:cubicBezTo>
                <a:cubicBezTo>
                  <a:pt x="906" y="237"/>
                  <a:pt x="895" y="258"/>
                  <a:pt x="875" y="266"/>
                </a:cubicBezTo>
                <a:cubicBezTo>
                  <a:pt x="858" y="274"/>
                  <a:pt x="837" y="269"/>
                  <a:pt x="825" y="255"/>
                </a:cubicBezTo>
                <a:close/>
                <a:moveTo>
                  <a:pt x="634" y="414"/>
                </a:moveTo>
                <a:cubicBezTo>
                  <a:pt x="630" y="393"/>
                  <a:pt x="641" y="372"/>
                  <a:pt x="661" y="363"/>
                </a:cubicBezTo>
                <a:cubicBezTo>
                  <a:pt x="678" y="356"/>
                  <a:pt x="699" y="361"/>
                  <a:pt x="712" y="375"/>
                </a:cubicBezTo>
                <a:cubicBezTo>
                  <a:pt x="724" y="389"/>
                  <a:pt x="727" y="409"/>
                  <a:pt x="718" y="426"/>
                </a:cubicBezTo>
                <a:cubicBezTo>
                  <a:pt x="709" y="443"/>
                  <a:pt x="690" y="452"/>
                  <a:pt x="672" y="449"/>
                </a:cubicBezTo>
                <a:cubicBezTo>
                  <a:pt x="653" y="447"/>
                  <a:pt x="638" y="432"/>
                  <a:pt x="634" y="414"/>
                </a:cubicBezTo>
                <a:close/>
                <a:moveTo>
                  <a:pt x="825" y="435"/>
                </a:moveTo>
                <a:cubicBezTo>
                  <a:pt x="812" y="421"/>
                  <a:pt x="810" y="400"/>
                  <a:pt x="819" y="384"/>
                </a:cubicBezTo>
                <a:cubicBezTo>
                  <a:pt x="827" y="367"/>
                  <a:pt x="846" y="358"/>
                  <a:pt x="865" y="360"/>
                </a:cubicBezTo>
                <a:cubicBezTo>
                  <a:pt x="884" y="363"/>
                  <a:pt x="899" y="378"/>
                  <a:pt x="902" y="396"/>
                </a:cubicBezTo>
                <a:cubicBezTo>
                  <a:pt x="906" y="417"/>
                  <a:pt x="895" y="438"/>
                  <a:pt x="875" y="446"/>
                </a:cubicBezTo>
                <a:cubicBezTo>
                  <a:pt x="858" y="454"/>
                  <a:pt x="837" y="449"/>
                  <a:pt x="825" y="435"/>
                </a:cubicBezTo>
                <a:close/>
                <a:moveTo>
                  <a:pt x="722" y="1122"/>
                </a:moveTo>
                <a:cubicBezTo>
                  <a:pt x="726" y="1143"/>
                  <a:pt x="715" y="1164"/>
                  <a:pt x="695" y="1172"/>
                </a:cubicBezTo>
                <a:cubicBezTo>
                  <a:pt x="678" y="1179"/>
                  <a:pt x="658" y="1175"/>
                  <a:pt x="645" y="1161"/>
                </a:cubicBezTo>
                <a:cubicBezTo>
                  <a:pt x="632" y="1147"/>
                  <a:pt x="630" y="1126"/>
                  <a:pt x="639" y="1110"/>
                </a:cubicBezTo>
                <a:cubicBezTo>
                  <a:pt x="647" y="1093"/>
                  <a:pt x="666" y="1083"/>
                  <a:pt x="685" y="1086"/>
                </a:cubicBezTo>
                <a:cubicBezTo>
                  <a:pt x="704" y="1089"/>
                  <a:pt x="718" y="1103"/>
                  <a:pt x="722" y="1122"/>
                </a:cubicBezTo>
                <a:close/>
                <a:moveTo>
                  <a:pt x="825" y="1161"/>
                </a:moveTo>
                <a:cubicBezTo>
                  <a:pt x="812" y="1147"/>
                  <a:pt x="810" y="1126"/>
                  <a:pt x="819" y="1110"/>
                </a:cubicBezTo>
                <a:cubicBezTo>
                  <a:pt x="827" y="1093"/>
                  <a:pt x="846" y="1083"/>
                  <a:pt x="865" y="1086"/>
                </a:cubicBezTo>
                <a:cubicBezTo>
                  <a:pt x="884" y="1089"/>
                  <a:pt x="898" y="1103"/>
                  <a:pt x="902" y="1122"/>
                </a:cubicBezTo>
                <a:cubicBezTo>
                  <a:pt x="906" y="1143"/>
                  <a:pt x="895" y="1164"/>
                  <a:pt x="875" y="1172"/>
                </a:cubicBezTo>
                <a:cubicBezTo>
                  <a:pt x="858" y="1179"/>
                  <a:pt x="838" y="1175"/>
                  <a:pt x="825" y="1161"/>
                </a:cubicBezTo>
                <a:close/>
                <a:moveTo>
                  <a:pt x="722" y="1302"/>
                </a:moveTo>
                <a:cubicBezTo>
                  <a:pt x="726" y="1323"/>
                  <a:pt x="715" y="1344"/>
                  <a:pt x="695" y="1352"/>
                </a:cubicBezTo>
                <a:cubicBezTo>
                  <a:pt x="678" y="1359"/>
                  <a:pt x="658" y="1355"/>
                  <a:pt x="645" y="1341"/>
                </a:cubicBezTo>
                <a:cubicBezTo>
                  <a:pt x="632" y="1327"/>
                  <a:pt x="630" y="1306"/>
                  <a:pt x="639" y="1290"/>
                </a:cubicBezTo>
                <a:cubicBezTo>
                  <a:pt x="647" y="1273"/>
                  <a:pt x="666" y="1263"/>
                  <a:pt x="685" y="1266"/>
                </a:cubicBezTo>
                <a:cubicBezTo>
                  <a:pt x="704" y="1269"/>
                  <a:pt x="718" y="1283"/>
                  <a:pt x="722" y="1302"/>
                </a:cubicBezTo>
                <a:close/>
                <a:moveTo>
                  <a:pt x="902" y="1302"/>
                </a:moveTo>
                <a:cubicBezTo>
                  <a:pt x="906" y="1323"/>
                  <a:pt x="895" y="1344"/>
                  <a:pt x="875" y="1352"/>
                </a:cubicBezTo>
                <a:cubicBezTo>
                  <a:pt x="858" y="1359"/>
                  <a:pt x="838" y="1355"/>
                  <a:pt x="825" y="1341"/>
                </a:cubicBezTo>
                <a:cubicBezTo>
                  <a:pt x="812" y="1327"/>
                  <a:pt x="810" y="1306"/>
                  <a:pt x="819" y="1290"/>
                </a:cubicBezTo>
                <a:cubicBezTo>
                  <a:pt x="827" y="1273"/>
                  <a:pt x="846" y="1263"/>
                  <a:pt x="865" y="1266"/>
                </a:cubicBezTo>
                <a:cubicBezTo>
                  <a:pt x="884" y="1269"/>
                  <a:pt x="898" y="1283"/>
                  <a:pt x="902" y="1302"/>
                </a:cubicBezTo>
                <a:close/>
                <a:moveTo>
                  <a:pt x="858" y="545"/>
                </a:moveTo>
                <a:cubicBezTo>
                  <a:pt x="678" y="545"/>
                  <a:pt x="678" y="545"/>
                  <a:pt x="678" y="545"/>
                </a:cubicBezTo>
                <a:cubicBezTo>
                  <a:pt x="653" y="545"/>
                  <a:pt x="633" y="565"/>
                  <a:pt x="633" y="590"/>
                </a:cubicBezTo>
                <a:cubicBezTo>
                  <a:pt x="633" y="946"/>
                  <a:pt x="633" y="946"/>
                  <a:pt x="633" y="946"/>
                </a:cubicBezTo>
                <a:cubicBezTo>
                  <a:pt x="633" y="971"/>
                  <a:pt x="653" y="991"/>
                  <a:pt x="678" y="991"/>
                </a:cubicBezTo>
                <a:cubicBezTo>
                  <a:pt x="858" y="991"/>
                  <a:pt x="858" y="991"/>
                  <a:pt x="858" y="991"/>
                </a:cubicBezTo>
                <a:cubicBezTo>
                  <a:pt x="883" y="991"/>
                  <a:pt x="903" y="971"/>
                  <a:pt x="903" y="946"/>
                </a:cubicBezTo>
                <a:cubicBezTo>
                  <a:pt x="903" y="590"/>
                  <a:pt x="903" y="590"/>
                  <a:pt x="903" y="590"/>
                </a:cubicBezTo>
                <a:cubicBezTo>
                  <a:pt x="903" y="565"/>
                  <a:pt x="883" y="545"/>
                  <a:pt x="858" y="545"/>
                </a:cubicBezTo>
                <a:close/>
                <a:moveTo>
                  <a:pt x="813" y="901"/>
                </a:moveTo>
                <a:cubicBezTo>
                  <a:pt x="723" y="901"/>
                  <a:pt x="723" y="901"/>
                  <a:pt x="723" y="901"/>
                </a:cubicBezTo>
                <a:cubicBezTo>
                  <a:pt x="723" y="635"/>
                  <a:pt x="723" y="635"/>
                  <a:pt x="723" y="635"/>
                </a:cubicBezTo>
                <a:cubicBezTo>
                  <a:pt x="813" y="635"/>
                  <a:pt x="813" y="635"/>
                  <a:pt x="813" y="635"/>
                </a:cubicBezTo>
                <a:lnTo>
                  <a:pt x="813" y="901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1" name="Freeform 430"/>
          <p:cNvSpPr>
            <a:spLocks noEditPoints="1"/>
          </p:cNvSpPr>
          <p:nvPr/>
        </p:nvSpPr>
        <p:spPr bwMode="auto">
          <a:xfrm>
            <a:off x="2206493" y="3913847"/>
            <a:ext cx="331683" cy="392387"/>
          </a:xfrm>
          <a:custGeom>
            <a:avLst/>
            <a:gdLst>
              <a:gd name="T0" fmla="*/ 447 w 1298"/>
              <a:gd name="T1" fmla="*/ 707 h 1536"/>
              <a:gd name="T2" fmla="*/ 279 w 1298"/>
              <a:gd name="T3" fmla="*/ 536 h 1536"/>
              <a:gd name="T4" fmla="*/ 173 w 1298"/>
              <a:gd name="T5" fmla="*/ 707 h 1536"/>
              <a:gd name="T6" fmla="*/ 310 w 1298"/>
              <a:gd name="T7" fmla="*/ 634 h 1536"/>
              <a:gd name="T8" fmla="*/ 310 w 1298"/>
              <a:gd name="T9" fmla="*/ 753 h 1536"/>
              <a:gd name="T10" fmla="*/ 310 w 1298"/>
              <a:gd name="T11" fmla="*/ 634 h 1536"/>
              <a:gd name="T12" fmla="*/ 537 w 1298"/>
              <a:gd name="T13" fmla="*/ 677 h 1536"/>
              <a:gd name="T14" fmla="*/ 835 w 1298"/>
              <a:gd name="T15" fmla="*/ 632 h 1536"/>
              <a:gd name="T16" fmla="*/ 835 w 1298"/>
              <a:gd name="T17" fmla="*/ 722 h 1536"/>
              <a:gd name="T18" fmla="*/ 462 w 1298"/>
              <a:gd name="T19" fmla="*/ 1338 h 1536"/>
              <a:gd name="T20" fmla="*/ 224 w 1298"/>
              <a:gd name="T21" fmla="*/ 1383 h 1536"/>
              <a:gd name="T22" fmla="*/ 224 w 1298"/>
              <a:gd name="T23" fmla="*/ 1293 h 1536"/>
              <a:gd name="T24" fmla="*/ 462 w 1298"/>
              <a:gd name="T25" fmla="*/ 1338 h 1536"/>
              <a:gd name="T26" fmla="*/ 417 w 1298"/>
              <a:gd name="T27" fmla="*/ 1203 h 1536"/>
              <a:gd name="T28" fmla="*/ 179 w 1298"/>
              <a:gd name="T29" fmla="*/ 1158 h 1536"/>
              <a:gd name="T30" fmla="*/ 417 w 1298"/>
              <a:gd name="T31" fmla="*/ 1113 h 1536"/>
              <a:gd name="T32" fmla="*/ 462 w 1298"/>
              <a:gd name="T33" fmla="*/ 978 h 1536"/>
              <a:gd name="T34" fmla="*/ 224 w 1298"/>
              <a:gd name="T35" fmla="*/ 1023 h 1536"/>
              <a:gd name="T36" fmla="*/ 224 w 1298"/>
              <a:gd name="T37" fmla="*/ 933 h 1536"/>
              <a:gd name="T38" fmla="*/ 462 w 1298"/>
              <a:gd name="T39" fmla="*/ 978 h 1536"/>
              <a:gd name="T40" fmla="*/ 1059 w 1298"/>
              <a:gd name="T41" fmla="*/ 310 h 1536"/>
              <a:gd name="T42" fmla="*/ 895 w 1298"/>
              <a:gd name="T43" fmla="*/ 265 h 1536"/>
              <a:gd name="T44" fmla="*/ 850 w 1298"/>
              <a:gd name="T45" fmla="*/ 166 h 1536"/>
              <a:gd name="T46" fmla="*/ 530 w 1298"/>
              <a:gd name="T47" fmla="*/ 0 h 1536"/>
              <a:gd name="T48" fmla="*/ 210 w 1298"/>
              <a:gd name="T49" fmla="*/ 166 h 1536"/>
              <a:gd name="T50" fmla="*/ 165 w 1298"/>
              <a:gd name="T51" fmla="*/ 265 h 1536"/>
              <a:gd name="T52" fmla="*/ 0 w 1298"/>
              <a:gd name="T53" fmla="*/ 310 h 1536"/>
              <a:gd name="T54" fmla="*/ 45 w 1298"/>
              <a:gd name="T55" fmla="*/ 1536 h 1536"/>
              <a:gd name="T56" fmla="*/ 1298 w 1298"/>
              <a:gd name="T57" fmla="*/ 1163 h 1536"/>
              <a:gd name="T58" fmla="*/ 255 w 1298"/>
              <a:gd name="T59" fmla="*/ 310 h 1536"/>
              <a:gd name="T60" fmla="*/ 255 w 1298"/>
              <a:gd name="T61" fmla="*/ 310 h 1536"/>
              <a:gd name="T62" fmla="*/ 409 w 1298"/>
              <a:gd name="T63" fmla="*/ 256 h 1536"/>
              <a:gd name="T64" fmla="*/ 452 w 1298"/>
              <a:gd name="T65" fmla="*/ 197 h 1536"/>
              <a:gd name="T66" fmla="*/ 530 w 1298"/>
              <a:gd name="T67" fmla="*/ 90 h 1536"/>
              <a:gd name="T68" fmla="*/ 608 w 1298"/>
              <a:gd name="T69" fmla="*/ 197 h 1536"/>
              <a:gd name="T70" fmla="*/ 651 w 1298"/>
              <a:gd name="T71" fmla="*/ 256 h 1536"/>
              <a:gd name="T72" fmla="*/ 805 w 1298"/>
              <a:gd name="T73" fmla="*/ 342 h 1536"/>
              <a:gd name="T74" fmla="*/ 255 w 1298"/>
              <a:gd name="T75" fmla="*/ 310 h 1536"/>
              <a:gd name="T76" fmla="*/ 90 w 1298"/>
              <a:gd name="T77" fmla="*/ 355 h 1536"/>
              <a:gd name="T78" fmla="*/ 165 w 1298"/>
              <a:gd name="T79" fmla="*/ 387 h 1536"/>
              <a:gd name="T80" fmla="*/ 850 w 1298"/>
              <a:gd name="T81" fmla="*/ 432 h 1536"/>
              <a:gd name="T82" fmla="*/ 895 w 1298"/>
              <a:gd name="T83" fmla="*/ 355 h 1536"/>
              <a:gd name="T84" fmla="*/ 969 w 1298"/>
              <a:gd name="T85" fmla="*/ 793 h 1536"/>
              <a:gd name="T86" fmla="*/ 552 w 1298"/>
              <a:gd name="T87" fmla="*/ 1163 h 1536"/>
              <a:gd name="T88" fmla="*/ 90 w 1298"/>
              <a:gd name="T89" fmla="*/ 1446 h 1536"/>
              <a:gd name="T90" fmla="*/ 642 w 1298"/>
              <a:gd name="T91" fmla="*/ 1163 h 1536"/>
              <a:gd name="T92" fmla="*/ 1208 w 1298"/>
              <a:gd name="T93" fmla="*/ 1163 h 1536"/>
              <a:gd name="T94" fmla="*/ 1056 w 1298"/>
              <a:gd name="T95" fmla="*/ 1101 h 1536"/>
              <a:gd name="T96" fmla="*/ 905 w 1298"/>
              <a:gd name="T97" fmla="*/ 1295 h 1536"/>
              <a:gd name="T98" fmla="*/ 795 w 1298"/>
              <a:gd name="T99" fmla="*/ 1174 h 1536"/>
              <a:gd name="T100" fmla="*/ 868 w 1298"/>
              <a:gd name="T101" fmla="*/ 1122 h 1536"/>
              <a:gd name="T102" fmla="*/ 980 w 1298"/>
              <a:gd name="T103" fmla="*/ 1052 h 1536"/>
              <a:gd name="T104" fmla="*/ 1056 w 1298"/>
              <a:gd name="T105" fmla="*/ 1101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98" h="1536">
                <a:moveTo>
                  <a:pt x="310" y="843"/>
                </a:moveTo>
                <a:cubicBezTo>
                  <a:pt x="386" y="843"/>
                  <a:pt x="447" y="782"/>
                  <a:pt x="447" y="707"/>
                </a:cubicBezTo>
                <a:cubicBezTo>
                  <a:pt x="447" y="641"/>
                  <a:pt x="366" y="559"/>
                  <a:pt x="341" y="536"/>
                </a:cubicBezTo>
                <a:cubicBezTo>
                  <a:pt x="324" y="519"/>
                  <a:pt x="297" y="519"/>
                  <a:pt x="279" y="536"/>
                </a:cubicBezTo>
                <a:cubicBezTo>
                  <a:pt x="278" y="537"/>
                  <a:pt x="254" y="560"/>
                  <a:pt x="229" y="590"/>
                </a:cubicBezTo>
                <a:cubicBezTo>
                  <a:pt x="192" y="636"/>
                  <a:pt x="173" y="674"/>
                  <a:pt x="173" y="707"/>
                </a:cubicBezTo>
                <a:cubicBezTo>
                  <a:pt x="173" y="782"/>
                  <a:pt x="235" y="843"/>
                  <a:pt x="310" y="843"/>
                </a:cubicBezTo>
                <a:close/>
                <a:moveTo>
                  <a:pt x="310" y="634"/>
                </a:moveTo>
                <a:cubicBezTo>
                  <a:pt x="336" y="664"/>
                  <a:pt x="357" y="694"/>
                  <a:pt x="357" y="707"/>
                </a:cubicBezTo>
                <a:cubicBezTo>
                  <a:pt x="357" y="732"/>
                  <a:pt x="336" y="753"/>
                  <a:pt x="310" y="753"/>
                </a:cubicBezTo>
                <a:cubicBezTo>
                  <a:pt x="284" y="753"/>
                  <a:pt x="263" y="732"/>
                  <a:pt x="263" y="707"/>
                </a:cubicBezTo>
                <a:cubicBezTo>
                  <a:pt x="264" y="694"/>
                  <a:pt x="284" y="664"/>
                  <a:pt x="310" y="634"/>
                </a:cubicBezTo>
                <a:close/>
                <a:moveTo>
                  <a:pt x="582" y="722"/>
                </a:moveTo>
                <a:cubicBezTo>
                  <a:pt x="557" y="722"/>
                  <a:pt x="537" y="701"/>
                  <a:pt x="537" y="677"/>
                </a:cubicBezTo>
                <a:cubicBezTo>
                  <a:pt x="537" y="652"/>
                  <a:pt x="557" y="632"/>
                  <a:pt x="582" y="632"/>
                </a:cubicBezTo>
                <a:cubicBezTo>
                  <a:pt x="835" y="632"/>
                  <a:pt x="835" y="632"/>
                  <a:pt x="835" y="632"/>
                </a:cubicBezTo>
                <a:cubicBezTo>
                  <a:pt x="860" y="632"/>
                  <a:pt x="880" y="652"/>
                  <a:pt x="880" y="677"/>
                </a:cubicBezTo>
                <a:cubicBezTo>
                  <a:pt x="880" y="701"/>
                  <a:pt x="860" y="722"/>
                  <a:pt x="835" y="722"/>
                </a:cubicBezTo>
                <a:lnTo>
                  <a:pt x="582" y="722"/>
                </a:lnTo>
                <a:close/>
                <a:moveTo>
                  <a:pt x="462" y="1338"/>
                </a:moveTo>
                <a:cubicBezTo>
                  <a:pt x="462" y="1363"/>
                  <a:pt x="442" y="1383"/>
                  <a:pt x="417" y="1383"/>
                </a:cubicBezTo>
                <a:cubicBezTo>
                  <a:pt x="224" y="1383"/>
                  <a:pt x="224" y="1383"/>
                  <a:pt x="224" y="1383"/>
                </a:cubicBezTo>
                <a:cubicBezTo>
                  <a:pt x="199" y="1383"/>
                  <a:pt x="179" y="1363"/>
                  <a:pt x="179" y="1338"/>
                </a:cubicBezTo>
                <a:cubicBezTo>
                  <a:pt x="179" y="1314"/>
                  <a:pt x="199" y="1293"/>
                  <a:pt x="224" y="1293"/>
                </a:cubicBezTo>
                <a:cubicBezTo>
                  <a:pt x="417" y="1293"/>
                  <a:pt x="417" y="1293"/>
                  <a:pt x="417" y="1293"/>
                </a:cubicBezTo>
                <a:cubicBezTo>
                  <a:pt x="442" y="1293"/>
                  <a:pt x="462" y="1314"/>
                  <a:pt x="462" y="1338"/>
                </a:cubicBezTo>
                <a:close/>
                <a:moveTo>
                  <a:pt x="462" y="1158"/>
                </a:moveTo>
                <a:cubicBezTo>
                  <a:pt x="462" y="1183"/>
                  <a:pt x="442" y="1203"/>
                  <a:pt x="417" y="1203"/>
                </a:cubicBezTo>
                <a:cubicBezTo>
                  <a:pt x="224" y="1203"/>
                  <a:pt x="224" y="1203"/>
                  <a:pt x="224" y="1203"/>
                </a:cubicBezTo>
                <a:cubicBezTo>
                  <a:pt x="199" y="1203"/>
                  <a:pt x="179" y="1183"/>
                  <a:pt x="179" y="1158"/>
                </a:cubicBezTo>
                <a:cubicBezTo>
                  <a:pt x="179" y="1134"/>
                  <a:pt x="199" y="1113"/>
                  <a:pt x="224" y="1113"/>
                </a:cubicBezTo>
                <a:cubicBezTo>
                  <a:pt x="417" y="1113"/>
                  <a:pt x="417" y="1113"/>
                  <a:pt x="417" y="1113"/>
                </a:cubicBezTo>
                <a:cubicBezTo>
                  <a:pt x="442" y="1113"/>
                  <a:pt x="462" y="1134"/>
                  <a:pt x="462" y="1158"/>
                </a:cubicBezTo>
                <a:close/>
                <a:moveTo>
                  <a:pt x="462" y="978"/>
                </a:moveTo>
                <a:cubicBezTo>
                  <a:pt x="462" y="1003"/>
                  <a:pt x="442" y="1023"/>
                  <a:pt x="417" y="1023"/>
                </a:cubicBezTo>
                <a:cubicBezTo>
                  <a:pt x="224" y="1023"/>
                  <a:pt x="224" y="1023"/>
                  <a:pt x="224" y="1023"/>
                </a:cubicBezTo>
                <a:cubicBezTo>
                  <a:pt x="199" y="1023"/>
                  <a:pt x="179" y="1003"/>
                  <a:pt x="179" y="978"/>
                </a:cubicBezTo>
                <a:cubicBezTo>
                  <a:pt x="179" y="954"/>
                  <a:pt x="199" y="933"/>
                  <a:pt x="224" y="933"/>
                </a:cubicBezTo>
                <a:cubicBezTo>
                  <a:pt x="417" y="933"/>
                  <a:pt x="417" y="933"/>
                  <a:pt x="417" y="933"/>
                </a:cubicBezTo>
                <a:cubicBezTo>
                  <a:pt x="442" y="933"/>
                  <a:pt x="462" y="954"/>
                  <a:pt x="462" y="978"/>
                </a:cubicBezTo>
                <a:close/>
                <a:moveTo>
                  <a:pt x="1059" y="815"/>
                </a:moveTo>
                <a:cubicBezTo>
                  <a:pt x="1059" y="310"/>
                  <a:pt x="1059" y="310"/>
                  <a:pt x="1059" y="310"/>
                </a:cubicBezTo>
                <a:cubicBezTo>
                  <a:pt x="1059" y="285"/>
                  <a:pt x="1039" y="265"/>
                  <a:pt x="1014" y="265"/>
                </a:cubicBezTo>
                <a:cubicBezTo>
                  <a:pt x="895" y="265"/>
                  <a:pt x="895" y="265"/>
                  <a:pt x="895" y="265"/>
                </a:cubicBezTo>
                <a:cubicBezTo>
                  <a:pt x="895" y="211"/>
                  <a:pt x="895" y="211"/>
                  <a:pt x="895" y="211"/>
                </a:cubicBezTo>
                <a:cubicBezTo>
                  <a:pt x="895" y="186"/>
                  <a:pt x="875" y="166"/>
                  <a:pt x="850" y="166"/>
                </a:cubicBezTo>
                <a:cubicBezTo>
                  <a:pt x="702" y="166"/>
                  <a:pt x="702" y="166"/>
                  <a:pt x="702" y="166"/>
                </a:cubicBezTo>
                <a:cubicBezTo>
                  <a:pt x="698" y="74"/>
                  <a:pt x="623" y="0"/>
                  <a:pt x="530" y="0"/>
                </a:cubicBezTo>
                <a:cubicBezTo>
                  <a:pt x="437" y="0"/>
                  <a:pt x="361" y="74"/>
                  <a:pt x="358" y="166"/>
                </a:cubicBezTo>
                <a:cubicBezTo>
                  <a:pt x="210" y="166"/>
                  <a:pt x="210" y="166"/>
                  <a:pt x="210" y="166"/>
                </a:cubicBezTo>
                <a:cubicBezTo>
                  <a:pt x="185" y="166"/>
                  <a:pt x="165" y="186"/>
                  <a:pt x="165" y="211"/>
                </a:cubicBezTo>
                <a:cubicBezTo>
                  <a:pt x="165" y="265"/>
                  <a:pt x="165" y="265"/>
                  <a:pt x="165" y="265"/>
                </a:cubicBezTo>
                <a:cubicBezTo>
                  <a:pt x="45" y="265"/>
                  <a:pt x="45" y="265"/>
                  <a:pt x="45" y="265"/>
                </a:cubicBezTo>
                <a:cubicBezTo>
                  <a:pt x="20" y="265"/>
                  <a:pt x="0" y="285"/>
                  <a:pt x="0" y="310"/>
                </a:cubicBezTo>
                <a:cubicBezTo>
                  <a:pt x="0" y="1491"/>
                  <a:pt x="0" y="1491"/>
                  <a:pt x="0" y="1491"/>
                </a:cubicBezTo>
                <a:cubicBezTo>
                  <a:pt x="0" y="1516"/>
                  <a:pt x="20" y="1536"/>
                  <a:pt x="45" y="1536"/>
                </a:cubicBezTo>
                <a:cubicBezTo>
                  <a:pt x="925" y="1536"/>
                  <a:pt x="925" y="1536"/>
                  <a:pt x="925" y="1536"/>
                </a:cubicBezTo>
                <a:cubicBezTo>
                  <a:pt x="1131" y="1536"/>
                  <a:pt x="1298" y="1369"/>
                  <a:pt x="1298" y="1163"/>
                </a:cubicBezTo>
                <a:cubicBezTo>
                  <a:pt x="1298" y="1005"/>
                  <a:pt x="1199" y="869"/>
                  <a:pt x="1059" y="815"/>
                </a:cubicBezTo>
                <a:close/>
                <a:moveTo>
                  <a:pt x="255" y="310"/>
                </a:moveTo>
                <a:cubicBezTo>
                  <a:pt x="255" y="310"/>
                  <a:pt x="255" y="310"/>
                  <a:pt x="255" y="310"/>
                </a:cubicBezTo>
                <a:cubicBezTo>
                  <a:pt x="255" y="310"/>
                  <a:pt x="255" y="310"/>
                  <a:pt x="255" y="310"/>
                </a:cubicBezTo>
                <a:cubicBezTo>
                  <a:pt x="255" y="256"/>
                  <a:pt x="255" y="256"/>
                  <a:pt x="255" y="256"/>
                </a:cubicBezTo>
                <a:cubicBezTo>
                  <a:pt x="409" y="256"/>
                  <a:pt x="409" y="256"/>
                  <a:pt x="409" y="256"/>
                </a:cubicBezTo>
                <a:cubicBezTo>
                  <a:pt x="424" y="256"/>
                  <a:pt x="437" y="249"/>
                  <a:pt x="446" y="237"/>
                </a:cubicBezTo>
                <a:cubicBezTo>
                  <a:pt x="454" y="226"/>
                  <a:pt x="456" y="211"/>
                  <a:pt x="452" y="197"/>
                </a:cubicBezTo>
                <a:cubicBezTo>
                  <a:pt x="449" y="189"/>
                  <a:pt x="448" y="181"/>
                  <a:pt x="448" y="172"/>
                </a:cubicBezTo>
                <a:cubicBezTo>
                  <a:pt x="448" y="127"/>
                  <a:pt x="485" y="90"/>
                  <a:pt x="530" y="90"/>
                </a:cubicBezTo>
                <a:cubicBezTo>
                  <a:pt x="575" y="90"/>
                  <a:pt x="612" y="127"/>
                  <a:pt x="612" y="172"/>
                </a:cubicBezTo>
                <a:cubicBezTo>
                  <a:pt x="612" y="181"/>
                  <a:pt x="610" y="189"/>
                  <a:pt x="608" y="197"/>
                </a:cubicBezTo>
                <a:cubicBezTo>
                  <a:pt x="603" y="211"/>
                  <a:pt x="606" y="226"/>
                  <a:pt x="614" y="237"/>
                </a:cubicBezTo>
                <a:cubicBezTo>
                  <a:pt x="623" y="249"/>
                  <a:pt x="636" y="256"/>
                  <a:pt x="651" y="256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342"/>
                  <a:pt x="805" y="342"/>
                  <a:pt x="805" y="342"/>
                </a:cubicBezTo>
                <a:cubicBezTo>
                  <a:pt x="255" y="342"/>
                  <a:pt x="255" y="342"/>
                  <a:pt x="255" y="342"/>
                </a:cubicBezTo>
                <a:lnTo>
                  <a:pt x="255" y="310"/>
                </a:lnTo>
                <a:close/>
                <a:moveTo>
                  <a:pt x="90" y="1446"/>
                </a:moveTo>
                <a:cubicBezTo>
                  <a:pt x="90" y="355"/>
                  <a:pt x="90" y="355"/>
                  <a:pt x="90" y="355"/>
                </a:cubicBezTo>
                <a:cubicBezTo>
                  <a:pt x="165" y="355"/>
                  <a:pt x="165" y="355"/>
                  <a:pt x="165" y="355"/>
                </a:cubicBezTo>
                <a:cubicBezTo>
                  <a:pt x="165" y="387"/>
                  <a:pt x="165" y="387"/>
                  <a:pt x="165" y="387"/>
                </a:cubicBezTo>
                <a:cubicBezTo>
                  <a:pt x="165" y="412"/>
                  <a:pt x="185" y="432"/>
                  <a:pt x="210" y="432"/>
                </a:cubicBezTo>
                <a:cubicBezTo>
                  <a:pt x="850" y="432"/>
                  <a:pt x="850" y="432"/>
                  <a:pt x="850" y="432"/>
                </a:cubicBezTo>
                <a:cubicBezTo>
                  <a:pt x="875" y="432"/>
                  <a:pt x="895" y="412"/>
                  <a:pt x="895" y="387"/>
                </a:cubicBezTo>
                <a:cubicBezTo>
                  <a:pt x="895" y="355"/>
                  <a:pt x="895" y="355"/>
                  <a:pt x="895" y="355"/>
                </a:cubicBezTo>
                <a:cubicBezTo>
                  <a:pt x="969" y="355"/>
                  <a:pt x="969" y="355"/>
                  <a:pt x="969" y="355"/>
                </a:cubicBezTo>
                <a:cubicBezTo>
                  <a:pt x="969" y="793"/>
                  <a:pt x="969" y="793"/>
                  <a:pt x="969" y="793"/>
                </a:cubicBezTo>
                <a:cubicBezTo>
                  <a:pt x="955" y="791"/>
                  <a:pt x="940" y="790"/>
                  <a:pt x="925" y="790"/>
                </a:cubicBezTo>
                <a:cubicBezTo>
                  <a:pt x="719" y="790"/>
                  <a:pt x="552" y="957"/>
                  <a:pt x="552" y="1163"/>
                </a:cubicBezTo>
                <a:cubicBezTo>
                  <a:pt x="552" y="1276"/>
                  <a:pt x="602" y="1378"/>
                  <a:pt x="682" y="1446"/>
                </a:cubicBezTo>
                <a:lnTo>
                  <a:pt x="90" y="1446"/>
                </a:lnTo>
                <a:close/>
                <a:moveTo>
                  <a:pt x="925" y="1446"/>
                </a:moveTo>
                <a:cubicBezTo>
                  <a:pt x="769" y="1446"/>
                  <a:pt x="642" y="1319"/>
                  <a:pt x="642" y="1163"/>
                </a:cubicBezTo>
                <a:cubicBezTo>
                  <a:pt x="642" y="1007"/>
                  <a:pt x="769" y="880"/>
                  <a:pt x="925" y="880"/>
                </a:cubicBezTo>
                <a:cubicBezTo>
                  <a:pt x="1081" y="880"/>
                  <a:pt x="1208" y="1007"/>
                  <a:pt x="1208" y="1163"/>
                </a:cubicBezTo>
                <a:cubicBezTo>
                  <a:pt x="1208" y="1319"/>
                  <a:pt x="1081" y="1446"/>
                  <a:pt x="925" y="1446"/>
                </a:cubicBezTo>
                <a:close/>
                <a:moveTo>
                  <a:pt x="1056" y="1101"/>
                </a:moveTo>
                <a:cubicBezTo>
                  <a:pt x="942" y="1274"/>
                  <a:pt x="942" y="1274"/>
                  <a:pt x="942" y="1274"/>
                </a:cubicBezTo>
                <a:cubicBezTo>
                  <a:pt x="934" y="1287"/>
                  <a:pt x="920" y="1295"/>
                  <a:pt x="905" y="1295"/>
                </a:cubicBezTo>
                <a:cubicBezTo>
                  <a:pt x="890" y="1295"/>
                  <a:pt x="876" y="1288"/>
                  <a:pt x="868" y="1276"/>
                </a:cubicBezTo>
                <a:cubicBezTo>
                  <a:pt x="795" y="1174"/>
                  <a:pt x="795" y="1174"/>
                  <a:pt x="795" y="1174"/>
                </a:cubicBezTo>
                <a:cubicBezTo>
                  <a:pt x="781" y="1154"/>
                  <a:pt x="785" y="1126"/>
                  <a:pt x="806" y="1111"/>
                </a:cubicBezTo>
                <a:cubicBezTo>
                  <a:pt x="826" y="1097"/>
                  <a:pt x="854" y="1101"/>
                  <a:pt x="868" y="1122"/>
                </a:cubicBezTo>
                <a:cubicBezTo>
                  <a:pt x="903" y="1170"/>
                  <a:pt x="903" y="1170"/>
                  <a:pt x="903" y="1170"/>
                </a:cubicBezTo>
                <a:cubicBezTo>
                  <a:pt x="980" y="1052"/>
                  <a:pt x="980" y="1052"/>
                  <a:pt x="980" y="1052"/>
                </a:cubicBezTo>
                <a:cubicBezTo>
                  <a:pt x="994" y="1031"/>
                  <a:pt x="1022" y="1025"/>
                  <a:pt x="1043" y="1039"/>
                </a:cubicBezTo>
                <a:cubicBezTo>
                  <a:pt x="1063" y="1052"/>
                  <a:pt x="1069" y="1080"/>
                  <a:pt x="1056" y="110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2" name="Freeform 437"/>
          <p:cNvSpPr>
            <a:spLocks noEditPoints="1"/>
          </p:cNvSpPr>
          <p:nvPr/>
        </p:nvSpPr>
        <p:spPr bwMode="auto">
          <a:xfrm>
            <a:off x="2216428" y="4558251"/>
            <a:ext cx="311813" cy="392387"/>
          </a:xfrm>
          <a:custGeom>
            <a:avLst/>
            <a:gdLst>
              <a:gd name="T0" fmla="*/ 894 w 1220"/>
              <a:gd name="T1" fmla="*/ 1412 h 1536"/>
              <a:gd name="T2" fmla="*/ 873 w 1220"/>
              <a:gd name="T3" fmla="*/ 1334 h 1536"/>
              <a:gd name="T4" fmla="*/ 527 w 1220"/>
              <a:gd name="T5" fmla="*/ 941 h 1536"/>
              <a:gd name="T6" fmla="*/ 482 w 1220"/>
              <a:gd name="T7" fmla="*/ 475 h 1536"/>
              <a:gd name="T8" fmla="*/ 340 w 1220"/>
              <a:gd name="T9" fmla="*/ 269 h 1536"/>
              <a:gd name="T10" fmla="*/ 951 w 1220"/>
              <a:gd name="T11" fmla="*/ 90 h 1536"/>
              <a:gd name="T12" fmla="*/ 951 w 1220"/>
              <a:gd name="T13" fmla="*/ 449 h 1536"/>
              <a:gd name="T14" fmla="*/ 819 w 1220"/>
              <a:gd name="T15" fmla="*/ 356 h 1536"/>
              <a:gd name="T16" fmla="*/ 819 w 1220"/>
              <a:gd name="T17" fmla="*/ 632 h 1536"/>
              <a:gd name="T18" fmla="*/ 951 w 1220"/>
              <a:gd name="T19" fmla="*/ 539 h 1536"/>
              <a:gd name="T20" fmla="*/ 951 w 1220"/>
              <a:gd name="T21" fmla="*/ 0 h 1536"/>
              <a:gd name="T22" fmla="*/ 250 w 1220"/>
              <a:gd name="T23" fmla="*/ 269 h 1536"/>
              <a:gd name="T24" fmla="*/ 114 w 1220"/>
              <a:gd name="T25" fmla="*/ 475 h 1536"/>
              <a:gd name="T26" fmla="*/ 69 w 1220"/>
              <a:gd name="T27" fmla="*/ 656 h 1536"/>
              <a:gd name="T28" fmla="*/ 45 w 1220"/>
              <a:gd name="T29" fmla="*/ 656 h 1536"/>
              <a:gd name="T30" fmla="*/ 45 w 1220"/>
              <a:gd name="T31" fmla="*/ 746 h 1536"/>
              <a:gd name="T32" fmla="*/ 69 w 1220"/>
              <a:gd name="T33" fmla="*/ 745 h 1536"/>
              <a:gd name="T34" fmla="*/ 66 w 1220"/>
              <a:gd name="T35" fmla="*/ 836 h 1536"/>
              <a:gd name="T36" fmla="*/ 0 w 1220"/>
              <a:gd name="T37" fmla="*/ 881 h 1536"/>
              <a:gd name="T38" fmla="*/ 66 w 1220"/>
              <a:gd name="T39" fmla="*/ 926 h 1536"/>
              <a:gd name="T40" fmla="*/ 70 w 1220"/>
              <a:gd name="T41" fmla="*/ 1048 h 1536"/>
              <a:gd name="T42" fmla="*/ 819 w 1220"/>
              <a:gd name="T43" fmla="*/ 542 h 1536"/>
              <a:gd name="T44" fmla="*/ 819 w 1220"/>
              <a:gd name="T45" fmla="*/ 446 h 1536"/>
              <a:gd name="T46" fmla="*/ 819 w 1220"/>
              <a:gd name="T47" fmla="*/ 542 h 1536"/>
              <a:gd name="T48" fmla="*/ 437 w 1220"/>
              <a:gd name="T49" fmla="*/ 565 h 1536"/>
              <a:gd name="T50" fmla="*/ 563 w 1220"/>
              <a:gd name="T51" fmla="*/ 1256 h 1536"/>
              <a:gd name="T52" fmla="*/ 566 w 1220"/>
              <a:gd name="T53" fmla="*/ 1446 h 1536"/>
              <a:gd name="T54" fmla="*/ 159 w 1220"/>
              <a:gd name="T55" fmla="*/ 565 h 1536"/>
              <a:gd name="T56" fmla="*/ 160 w 1220"/>
              <a:gd name="T57" fmla="*/ 1041 h 1536"/>
              <a:gd name="T58" fmla="*/ 160 w 1220"/>
              <a:gd name="T59" fmla="*/ 1041 h 1536"/>
              <a:gd name="T60" fmla="*/ 160 w 1220"/>
              <a:gd name="T61" fmla="*/ 1040 h 1536"/>
              <a:gd name="T62" fmla="*/ 160 w 1220"/>
              <a:gd name="T63" fmla="*/ 104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20" h="1536">
                <a:moveTo>
                  <a:pt x="566" y="1536"/>
                </a:moveTo>
                <a:cubicBezTo>
                  <a:pt x="687" y="1536"/>
                  <a:pt x="804" y="1492"/>
                  <a:pt x="894" y="1412"/>
                </a:cubicBezTo>
                <a:cubicBezTo>
                  <a:pt x="907" y="1401"/>
                  <a:pt x="912" y="1383"/>
                  <a:pt x="908" y="1367"/>
                </a:cubicBezTo>
                <a:cubicBezTo>
                  <a:pt x="904" y="1350"/>
                  <a:pt x="890" y="1338"/>
                  <a:pt x="873" y="1334"/>
                </a:cubicBezTo>
                <a:cubicBezTo>
                  <a:pt x="780" y="1315"/>
                  <a:pt x="694" y="1266"/>
                  <a:pt x="630" y="1195"/>
                </a:cubicBezTo>
                <a:cubicBezTo>
                  <a:pt x="563" y="1122"/>
                  <a:pt x="527" y="1034"/>
                  <a:pt x="527" y="941"/>
                </a:cubicBezTo>
                <a:cubicBezTo>
                  <a:pt x="527" y="520"/>
                  <a:pt x="527" y="520"/>
                  <a:pt x="527" y="520"/>
                </a:cubicBezTo>
                <a:cubicBezTo>
                  <a:pt x="527" y="495"/>
                  <a:pt x="507" y="475"/>
                  <a:pt x="482" y="475"/>
                </a:cubicBezTo>
                <a:cubicBezTo>
                  <a:pt x="340" y="475"/>
                  <a:pt x="340" y="475"/>
                  <a:pt x="340" y="475"/>
                </a:cubicBezTo>
                <a:cubicBezTo>
                  <a:pt x="340" y="269"/>
                  <a:pt x="340" y="269"/>
                  <a:pt x="340" y="269"/>
                </a:cubicBezTo>
                <a:cubicBezTo>
                  <a:pt x="340" y="171"/>
                  <a:pt x="421" y="90"/>
                  <a:pt x="520" y="90"/>
                </a:cubicBezTo>
                <a:cubicBezTo>
                  <a:pt x="951" y="90"/>
                  <a:pt x="951" y="90"/>
                  <a:pt x="951" y="90"/>
                </a:cubicBezTo>
                <a:cubicBezTo>
                  <a:pt x="1050" y="90"/>
                  <a:pt x="1130" y="171"/>
                  <a:pt x="1130" y="269"/>
                </a:cubicBezTo>
                <a:cubicBezTo>
                  <a:pt x="1130" y="368"/>
                  <a:pt x="1050" y="449"/>
                  <a:pt x="951" y="449"/>
                </a:cubicBezTo>
                <a:cubicBezTo>
                  <a:pt x="950" y="449"/>
                  <a:pt x="950" y="449"/>
                  <a:pt x="950" y="449"/>
                </a:cubicBezTo>
                <a:cubicBezTo>
                  <a:pt x="931" y="395"/>
                  <a:pt x="880" y="356"/>
                  <a:pt x="819" y="356"/>
                </a:cubicBezTo>
                <a:cubicBezTo>
                  <a:pt x="743" y="356"/>
                  <a:pt x="681" y="418"/>
                  <a:pt x="681" y="494"/>
                </a:cubicBezTo>
                <a:cubicBezTo>
                  <a:pt x="681" y="570"/>
                  <a:pt x="743" y="632"/>
                  <a:pt x="819" y="632"/>
                </a:cubicBezTo>
                <a:cubicBezTo>
                  <a:pt x="880" y="632"/>
                  <a:pt x="931" y="593"/>
                  <a:pt x="950" y="539"/>
                </a:cubicBezTo>
                <a:cubicBezTo>
                  <a:pt x="951" y="539"/>
                  <a:pt x="951" y="539"/>
                  <a:pt x="951" y="539"/>
                </a:cubicBezTo>
                <a:cubicBezTo>
                  <a:pt x="1100" y="539"/>
                  <a:pt x="1220" y="418"/>
                  <a:pt x="1220" y="269"/>
                </a:cubicBezTo>
                <a:cubicBezTo>
                  <a:pt x="1220" y="121"/>
                  <a:pt x="1100" y="0"/>
                  <a:pt x="951" y="0"/>
                </a:cubicBezTo>
                <a:cubicBezTo>
                  <a:pt x="520" y="0"/>
                  <a:pt x="520" y="0"/>
                  <a:pt x="520" y="0"/>
                </a:cubicBezTo>
                <a:cubicBezTo>
                  <a:pt x="371" y="0"/>
                  <a:pt x="250" y="121"/>
                  <a:pt x="250" y="269"/>
                </a:cubicBezTo>
                <a:cubicBezTo>
                  <a:pt x="250" y="475"/>
                  <a:pt x="250" y="475"/>
                  <a:pt x="250" y="475"/>
                </a:cubicBezTo>
                <a:cubicBezTo>
                  <a:pt x="114" y="475"/>
                  <a:pt x="114" y="475"/>
                  <a:pt x="114" y="475"/>
                </a:cubicBezTo>
                <a:cubicBezTo>
                  <a:pt x="90" y="475"/>
                  <a:pt x="69" y="495"/>
                  <a:pt x="69" y="520"/>
                </a:cubicBezTo>
                <a:cubicBezTo>
                  <a:pt x="69" y="656"/>
                  <a:pt x="69" y="656"/>
                  <a:pt x="69" y="656"/>
                </a:cubicBezTo>
                <a:cubicBezTo>
                  <a:pt x="68" y="656"/>
                  <a:pt x="67" y="656"/>
                  <a:pt x="66" y="656"/>
                </a:cubicBezTo>
                <a:cubicBezTo>
                  <a:pt x="45" y="656"/>
                  <a:pt x="45" y="656"/>
                  <a:pt x="45" y="656"/>
                </a:cubicBezTo>
                <a:cubicBezTo>
                  <a:pt x="20" y="656"/>
                  <a:pt x="0" y="676"/>
                  <a:pt x="0" y="701"/>
                </a:cubicBezTo>
                <a:cubicBezTo>
                  <a:pt x="0" y="726"/>
                  <a:pt x="20" y="746"/>
                  <a:pt x="45" y="746"/>
                </a:cubicBezTo>
                <a:cubicBezTo>
                  <a:pt x="66" y="746"/>
                  <a:pt x="66" y="746"/>
                  <a:pt x="66" y="746"/>
                </a:cubicBezTo>
                <a:cubicBezTo>
                  <a:pt x="67" y="746"/>
                  <a:pt x="68" y="746"/>
                  <a:pt x="69" y="745"/>
                </a:cubicBezTo>
                <a:cubicBezTo>
                  <a:pt x="69" y="836"/>
                  <a:pt x="69" y="836"/>
                  <a:pt x="69" y="836"/>
                </a:cubicBezTo>
                <a:cubicBezTo>
                  <a:pt x="68" y="836"/>
                  <a:pt x="67" y="836"/>
                  <a:pt x="66" y="836"/>
                </a:cubicBezTo>
                <a:cubicBezTo>
                  <a:pt x="45" y="836"/>
                  <a:pt x="45" y="836"/>
                  <a:pt x="45" y="836"/>
                </a:cubicBezTo>
                <a:cubicBezTo>
                  <a:pt x="20" y="836"/>
                  <a:pt x="0" y="856"/>
                  <a:pt x="0" y="881"/>
                </a:cubicBezTo>
                <a:cubicBezTo>
                  <a:pt x="0" y="906"/>
                  <a:pt x="20" y="926"/>
                  <a:pt x="45" y="926"/>
                </a:cubicBezTo>
                <a:cubicBezTo>
                  <a:pt x="66" y="926"/>
                  <a:pt x="66" y="926"/>
                  <a:pt x="66" y="926"/>
                </a:cubicBezTo>
                <a:cubicBezTo>
                  <a:pt x="67" y="926"/>
                  <a:pt x="68" y="926"/>
                  <a:pt x="69" y="925"/>
                </a:cubicBezTo>
                <a:cubicBezTo>
                  <a:pt x="70" y="1048"/>
                  <a:pt x="70" y="1048"/>
                  <a:pt x="70" y="1048"/>
                </a:cubicBezTo>
                <a:cubicBezTo>
                  <a:pt x="74" y="1318"/>
                  <a:pt x="295" y="1536"/>
                  <a:pt x="566" y="1536"/>
                </a:cubicBezTo>
                <a:close/>
                <a:moveTo>
                  <a:pt x="819" y="542"/>
                </a:moveTo>
                <a:cubicBezTo>
                  <a:pt x="793" y="542"/>
                  <a:pt x="771" y="520"/>
                  <a:pt x="771" y="494"/>
                </a:cubicBezTo>
                <a:cubicBezTo>
                  <a:pt x="771" y="467"/>
                  <a:pt x="793" y="446"/>
                  <a:pt x="819" y="446"/>
                </a:cubicBezTo>
                <a:cubicBezTo>
                  <a:pt x="846" y="446"/>
                  <a:pt x="867" y="467"/>
                  <a:pt x="867" y="494"/>
                </a:cubicBezTo>
                <a:cubicBezTo>
                  <a:pt x="867" y="520"/>
                  <a:pt x="846" y="542"/>
                  <a:pt x="819" y="542"/>
                </a:cubicBezTo>
                <a:close/>
                <a:moveTo>
                  <a:pt x="159" y="565"/>
                </a:moveTo>
                <a:cubicBezTo>
                  <a:pt x="437" y="565"/>
                  <a:pt x="437" y="565"/>
                  <a:pt x="437" y="565"/>
                </a:cubicBezTo>
                <a:cubicBezTo>
                  <a:pt x="437" y="941"/>
                  <a:pt x="437" y="941"/>
                  <a:pt x="437" y="941"/>
                </a:cubicBezTo>
                <a:cubicBezTo>
                  <a:pt x="437" y="1055"/>
                  <a:pt x="482" y="1167"/>
                  <a:pt x="563" y="1256"/>
                </a:cubicBezTo>
                <a:cubicBezTo>
                  <a:pt x="618" y="1317"/>
                  <a:pt x="688" y="1364"/>
                  <a:pt x="764" y="1395"/>
                </a:cubicBezTo>
                <a:cubicBezTo>
                  <a:pt x="704" y="1428"/>
                  <a:pt x="636" y="1446"/>
                  <a:pt x="566" y="1446"/>
                </a:cubicBezTo>
                <a:cubicBezTo>
                  <a:pt x="342" y="1446"/>
                  <a:pt x="160" y="1264"/>
                  <a:pt x="160" y="1040"/>
                </a:cubicBezTo>
                <a:lnTo>
                  <a:pt x="159" y="565"/>
                </a:lnTo>
                <a:close/>
                <a:moveTo>
                  <a:pt x="160" y="1041"/>
                </a:moveTo>
                <a:cubicBezTo>
                  <a:pt x="160" y="1041"/>
                  <a:pt x="160" y="1042"/>
                  <a:pt x="160" y="1041"/>
                </a:cubicBezTo>
                <a:close/>
                <a:moveTo>
                  <a:pt x="160" y="1041"/>
                </a:moveTo>
                <a:cubicBezTo>
                  <a:pt x="160" y="1041"/>
                  <a:pt x="160" y="1041"/>
                  <a:pt x="160" y="1041"/>
                </a:cubicBezTo>
                <a:cubicBezTo>
                  <a:pt x="160" y="1041"/>
                  <a:pt x="160" y="1041"/>
                  <a:pt x="160" y="1041"/>
                </a:cubicBezTo>
                <a:close/>
                <a:moveTo>
                  <a:pt x="160" y="1040"/>
                </a:moveTo>
                <a:cubicBezTo>
                  <a:pt x="160" y="1041"/>
                  <a:pt x="160" y="1041"/>
                  <a:pt x="160" y="1041"/>
                </a:cubicBezTo>
                <a:cubicBezTo>
                  <a:pt x="160" y="1041"/>
                  <a:pt x="160" y="1040"/>
                  <a:pt x="160" y="104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3" name="Freeform 444"/>
          <p:cNvSpPr>
            <a:spLocks noEditPoints="1"/>
          </p:cNvSpPr>
          <p:nvPr/>
        </p:nvSpPr>
        <p:spPr bwMode="auto">
          <a:xfrm>
            <a:off x="2239975" y="5239593"/>
            <a:ext cx="264720" cy="392387"/>
          </a:xfrm>
          <a:custGeom>
            <a:avLst/>
            <a:gdLst>
              <a:gd name="T0" fmla="*/ 936 w 1036"/>
              <a:gd name="T1" fmla="*/ 1084 h 1536"/>
              <a:gd name="T2" fmla="*/ 653 w 1036"/>
              <a:gd name="T3" fmla="*/ 1039 h 1536"/>
              <a:gd name="T4" fmla="*/ 671 w 1036"/>
              <a:gd name="T5" fmla="*/ 572 h 1536"/>
              <a:gd name="T6" fmla="*/ 671 w 1036"/>
              <a:gd name="T7" fmla="*/ 90 h 1536"/>
              <a:gd name="T8" fmla="*/ 425 w 1036"/>
              <a:gd name="T9" fmla="*/ 0 h 1536"/>
              <a:gd name="T10" fmla="*/ 0 w 1036"/>
              <a:gd name="T11" fmla="*/ 135 h 1536"/>
              <a:gd name="T12" fmla="*/ 425 w 1036"/>
              <a:gd name="T13" fmla="*/ 270 h 1536"/>
              <a:gd name="T14" fmla="*/ 671 w 1036"/>
              <a:gd name="T15" fmla="*/ 180 h 1536"/>
              <a:gd name="T16" fmla="*/ 671 w 1036"/>
              <a:gd name="T17" fmla="*/ 482 h 1536"/>
              <a:gd name="T18" fmla="*/ 563 w 1036"/>
              <a:gd name="T19" fmla="*/ 527 h 1536"/>
              <a:gd name="T20" fmla="*/ 325 w 1036"/>
              <a:gd name="T21" fmla="*/ 1039 h 1536"/>
              <a:gd name="T22" fmla="*/ 280 w 1036"/>
              <a:gd name="T23" fmla="*/ 1247 h 1536"/>
              <a:gd name="T24" fmla="*/ 180 w 1036"/>
              <a:gd name="T25" fmla="*/ 1361 h 1536"/>
              <a:gd name="T26" fmla="*/ 225 w 1036"/>
              <a:gd name="T27" fmla="*/ 1536 h 1536"/>
              <a:gd name="T28" fmla="*/ 470 w 1036"/>
              <a:gd name="T29" fmla="*/ 1491 h 1536"/>
              <a:gd name="T30" fmla="*/ 456 w 1036"/>
              <a:gd name="T31" fmla="*/ 1328 h 1536"/>
              <a:gd name="T32" fmla="*/ 370 w 1036"/>
              <a:gd name="T33" fmla="*/ 1129 h 1536"/>
              <a:gd name="T34" fmla="*/ 846 w 1036"/>
              <a:gd name="T35" fmla="*/ 1247 h 1536"/>
              <a:gd name="T36" fmla="*/ 746 w 1036"/>
              <a:gd name="T37" fmla="*/ 1361 h 1536"/>
              <a:gd name="T38" fmla="*/ 791 w 1036"/>
              <a:gd name="T39" fmla="*/ 1536 h 1536"/>
              <a:gd name="T40" fmla="*/ 1036 w 1036"/>
              <a:gd name="T41" fmla="*/ 1491 h 1536"/>
              <a:gd name="T42" fmla="*/ 1022 w 1036"/>
              <a:gd name="T43" fmla="*/ 1328 h 1536"/>
              <a:gd name="T44" fmla="*/ 425 w 1036"/>
              <a:gd name="T45" fmla="*/ 180 h 1536"/>
              <a:gd name="T46" fmla="*/ 90 w 1036"/>
              <a:gd name="T47" fmla="*/ 135 h 1536"/>
              <a:gd name="T48" fmla="*/ 425 w 1036"/>
              <a:gd name="T49" fmla="*/ 90 h 1536"/>
              <a:gd name="T50" fmla="*/ 425 w 1036"/>
              <a:gd name="T51" fmla="*/ 180 h 1536"/>
              <a:gd name="T52" fmla="*/ 380 w 1036"/>
              <a:gd name="T53" fmla="*/ 1446 h 1536"/>
              <a:gd name="T54" fmla="*/ 270 w 1036"/>
              <a:gd name="T55" fmla="*/ 1380 h 1536"/>
              <a:gd name="T56" fmla="*/ 380 w 1036"/>
              <a:gd name="T57" fmla="*/ 1380 h 1536"/>
              <a:gd name="T58" fmla="*/ 836 w 1036"/>
              <a:gd name="T59" fmla="*/ 1446 h 1536"/>
              <a:gd name="T60" fmla="*/ 891 w 1036"/>
              <a:gd name="T61" fmla="*/ 1328 h 1536"/>
              <a:gd name="T62" fmla="*/ 946 w 1036"/>
              <a:gd name="T63" fmla="*/ 1446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36" h="1536">
                <a:moveTo>
                  <a:pt x="936" y="1247"/>
                </a:moveTo>
                <a:cubicBezTo>
                  <a:pt x="936" y="1084"/>
                  <a:pt x="936" y="1084"/>
                  <a:pt x="936" y="1084"/>
                </a:cubicBezTo>
                <a:cubicBezTo>
                  <a:pt x="936" y="1059"/>
                  <a:pt x="916" y="1039"/>
                  <a:pt x="891" y="1039"/>
                </a:cubicBezTo>
                <a:cubicBezTo>
                  <a:pt x="653" y="1039"/>
                  <a:pt x="653" y="1039"/>
                  <a:pt x="653" y="1039"/>
                </a:cubicBezTo>
                <a:cubicBezTo>
                  <a:pt x="653" y="572"/>
                  <a:pt x="653" y="572"/>
                  <a:pt x="653" y="572"/>
                </a:cubicBezTo>
                <a:cubicBezTo>
                  <a:pt x="671" y="572"/>
                  <a:pt x="671" y="572"/>
                  <a:pt x="671" y="572"/>
                </a:cubicBezTo>
                <a:cubicBezTo>
                  <a:pt x="804" y="572"/>
                  <a:pt x="912" y="464"/>
                  <a:pt x="912" y="331"/>
                </a:cubicBezTo>
                <a:cubicBezTo>
                  <a:pt x="912" y="198"/>
                  <a:pt x="804" y="90"/>
                  <a:pt x="671" y="90"/>
                </a:cubicBezTo>
                <a:cubicBezTo>
                  <a:pt x="553" y="90"/>
                  <a:pt x="553" y="90"/>
                  <a:pt x="553" y="90"/>
                </a:cubicBezTo>
                <a:cubicBezTo>
                  <a:pt x="534" y="38"/>
                  <a:pt x="484" y="0"/>
                  <a:pt x="425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60" y="0"/>
                  <a:pt x="0" y="61"/>
                  <a:pt x="0" y="135"/>
                </a:cubicBezTo>
                <a:cubicBezTo>
                  <a:pt x="0" y="210"/>
                  <a:pt x="60" y="270"/>
                  <a:pt x="135" y="270"/>
                </a:cubicBezTo>
                <a:cubicBezTo>
                  <a:pt x="425" y="270"/>
                  <a:pt x="425" y="270"/>
                  <a:pt x="425" y="270"/>
                </a:cubicBezTo>
                <a:cubicBezTo>
                  <a:pt x="484" y="270"/>
                  <a:pt x="534" y="233"/>
                  <a:pt x="553" y="180"/>
                </a:cubicBezTo>
                <a:cubicBezTo>
                  <a:pt x="671" y="180"/>
                  <a:pt x="671" y="180"/>
                  <a:pt x="671" y="180"/>
                </a:cubicBezTo>
                <a:cubicBezTo>
                  <a:pt x="754" y="180"/>
                  <a:pt x="822" y="248"/>
                  <a:pt x="822" y="331"/>
                </a:cubicBezTo>
                <a:cubicBezTo>
                  <a:pt x="822" y="414"/>
                  <a:pt x="754" y="482"/>
                  <a:pt x="671" y="482"/>
                </a:cubicBezTo>
                <a:cubicBezTo>
                  <a:pt x="608" y="482"/>
                  <a:pt x="608" y="482"/>
                  <a:pt x="608" y="482"/>
                </a:cubicBezTo>
                <a:cubicBezTo>
                  <a:pt x="583" y="482"/>
                  <a:pt x="563" y="502"/>
                  <a:pt x="563" y="527"/>
                </a:cubicBezTo>
                <a:cubicBezTo>
                  <a:pt x="563" y="1039"/>
                  <a:pt x="563" y="1039"/>
                  <a:pt x="563" y="1039"/>
                </a:cubicBezTo>
                <a:cubicBezTo>
                  <a:pt x="325" y="1039"/>
                  <a:pt x="325" y="1039"/>
                  <a:pt x="325" y="1039"/>
                </a:cubicBezTo>
                <a:cubicBezTo>
                  <a:pt x="300" y="1039"/>
                  <a:pt x="280" y="1059"/>
                  <a:pt x="280" y="1084"/>
                </a:cubicBezTo>
                <a:cubicBezTo>
                  <a:pt x="280" y="1247"/>
                  <a:pt x="280" y="1247"/>
                  <a:pt x="280" y="1247"/>
                </a:cubicBezTo>
                <a:cubicBezTo>
                  <a:pt x="194" y="1328"/>
                  <a:pt x="194" y="1328"/>
                  <a:pt x="194" y="1328"/>
                </a:cubicBezTo>
                <a:cubicBezTo>
                  <a:pt x="185" y="1337"/>
                  <a:pt x="180" y="1349"/>
                  <a:pt x="180" y="1361"/>
                </a:cubicBezTo>
                <a:cubicBezTo>
                  <a:pt x="180" y="1491"/>
                  <a:pt x="180" y="1491"/>
                  <a:pt x="180" y="1491"/>
                </a:cubicBezTo>
                <a:cubicBezTo>
                  <a:pt x="180" y="1516"/>
                  <a:pt x="200" y="1536"/>
                  <a:pt x="225" y="1536"/>
                </a:cubicBezTo>
                <a:cubicBezTo>
                  <a:pt x="425" y="1536"/>
                  <a:pt x="425" y="1536"/>
                  <a:pt x="425" y="1536"/>
                </a:cubicBezTo>
                <a:cubicBezTo>
                  <a:pt x="450" y="1536"/>
                  <a:pt x="470" y="1516"/>
                  <a:pt x="470" y="1491"/>
                </a:cubicBezTo>
                <a:cubicBezTo>
                  <a:pt x="470" y="1361"/>
                  <a:pt x="470" y="1361"/>
                  <a:pt x="470" y="1361"/>
                </a:cubicBezTo>
                <a:cubicBezTo>
                  <a:pt x="470" y="1349"/>
                  <a:pt x="465" y="1337"/>
                  <a:pt x="456" y="1328"/>
                </a:cubicBezTo>
                <a:cubicBezTo>
                  <a:pt x="370" y="1247"/>
                  <a:pt x="370" y="1247"/>
                  <a:pt x="370" y="1247"/>
                </a:cubicBezTo>
                <a:cubicBezTo>
                  <a:pt x="370" y="1129"/>
                  <a:pt x="370" y="1129"/>
                  <a:pt x="370" y="1129"/>
                </a:cubicBezTo>
                <a:cubicBezTo>
                  <a:pt x="846" y="1129"/>
                  <a:pt x="846" y="1129"/>
                  <a:pt x="846" y="1129"/>
                </a:cubicBezTo>
                <a:cubicBezTo>
                  <a:pt x="846" y="1247"/>
                  <a:pt x="846" y="1247"/>
                  <a:pt x="846" y="1247"/>
                </a:cubicBezTo>
                <a:cubicBezTo>
                  <a:pt x="760" y="1328"/>
                  <a:pt x="760" y="1328"/>
                  <a:pt x="760" y="1328"/>
                </a:cubicBezTo>
                <a:cubicBezTo>
                  <a:pt x="751" y="1337"/>
                  <a:pt x="746" y="1349"/>
                  <a:pt x="746" y="1361"/>
                </a:cubicBezTo>
                <a:cubicBezTo>
                  <a:pt x="746" y="1491"/>
                  <a:pt x="746" y="1491"/>
                  <a:pt x="746" y="1491"/>
                </a:cubicBezTo>
                <a:cubicBezTo>
                  <a:pt x="746" y="1516"/>
                  <a:pt x="766" y="1536"/>
                  <a:pt x="791" y="1536"/>
                </a:cubicBezTo>
                <a:cubicBezTo>
                  <a:pt x="991" y="1536"/>
                  <a:pt x="991" y="1536"/>
                  <a:pt x="991" y="1536"/>
                </a:cubicBezTo>
                <a:cubicBezTo>
                  <a:pt x="1015" y="1536"/>
                  <a:pt x="1036" y="1516"/>
                  <a:pt x="1036" y="1491"/>
                </a:cubicBezTo>
                <a:cubicBezTo>
                  <a:pt x="1036" y="1361"/>
                  <a:pt x="1036" y="1361"/>
                  <a:pt x="1036" y="1361"/>
                </a:cubicBezTo>
                <a:cubicBezTo>
                  <a:pt x="1036" y="1349"/>
                  <a:pt x="1031" y="1337"/>
                  <a:pt x="1022" y="1328"/>
                </a:cubicBezTo>
                <a:lnTo>
                  <a:pt x="936" y="1247"/>
                </a:lnTo>
                <a:close/>
                <a:moveTo>
                  <a:pt x="425" y="180"/>
                </a:moveTo>
                <a:cubicBezTo>
                  <a:pt x="135" y="180"/>
                  <a:pt x="135" y="180"/>
                  <a:pt x="135" y="180"/>
                </a:cubicBezTo>
                <a:cubicBezTo>
                  <a:pt x="110" y="180"/>
                  <a:pt x="90" y="160"/>
                  <a:pt x="90" y="135"/>
                </a:cubicBezTo>
                <a:cubicBezTo>
                  <a:pt x="90" y="110"/>
                  <a:pt x="110" y="90"/>
                  <a:pt x="135" y="90"/>
                </a:cubicBezTo>
                <a:cubicBezTo>
                  <a:pt x="425" y="90"/>
                  <a:pt x="425" y="90"/>
                  <a:pt x="425" y="90"/>
                </a:cubicBezTo>
                <a:cubicBezTo>
                  <a:pt x="450" y="90"/>
                  <a:pt x="471" y="110"/>
                  <a:pt x="471" y="135"/>
                </a:cubicBezTo>
                <a:cubicBezTo>
                  <a:pt x="471" y="160"/>
                  <a:pt x="450" y="180"/>
                  <a:pt x="425" y="180"/>
                </a:cubicBezTo>
                <a:close/>
                <a:moveTo>
                  <a:pt x="380" y="1380"/>
                </a:moveTo>
                <a:cubicBezTo>
                  <a:pt x="380" y="1446"/>
                  <a:pt x="380" y="1446"/>
                  <a:pt x="380" y="1446"/>
                </a:cubicBezTo>
                <a:cubicBezTo>
                  <a:pt x="270" y="1446"/>
                  <a:pt x="270" y="1446"/>
                  <a:pt x="270" y="1446"/>
                </a:cubicBezTo>
                <a:cubicBezTo>
                  <a:pt x="270" y="1380"/>
                  <a:pt x="270" y="1380"/>
                  <a:pt x="270" y="1380"/>
                </a:cubicBezTo>
                <a:cubicBezTo>
                  <a:pt x="325" y="1328"/>
                  <a:pt x="325" y="1328"/>
                  <a:pt x="325" y="1328"/>
                </a:cubicBezTo>
                <a:lnTo>
                  <a:pt x="380" y="1380"/>
                </a:lnTo>
                <a:close/>
                <a:moveTo>
                  <a:pt x="946" y="1446"/>
                </a:moveTo>
                <a:cubicBezTo>
                  <a:pt x="836" y="1446"/>
                  <a:pt x="836" y="1446"/>
                  <a:pt x="836" y="1446"/>
                </a:cubicBezTo>
                <a:cubicBezTo>
                  <a:pt x="836" y="1380"/>
                  <a:pt x="836" y="1380"/>
                  <a:pt x="836" y="1380"/>
                </a:cubicBezTo>
                <a:cubicBezTo>
                  <a:pt x="891" y="1328"/>
                  <a:pt x="891" y="1328"/>
                  <a:pt x="891" y="1328"/>
                </a:cubicBezTo>
                <a:cubicBezTo>
                  <a:pt x="946" y="1380"/>
                  <a:pt x="946" y="1380"/>
                  <a:pt x="946" y="1380"/>
                </a:cubicBezTo>
                <a:lnTo>
                  <a:pt x="946" y="144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4" name="Freeform 451"/>
          <p:cNvSpPr>
            <a:spLocks noEditPoints="1"/>
          </p:cNvSpPr>
          <p:nvPr/>
        </p:nvSpPr>
        <p:spPr bwMode="auto">
          <a:xfrm>
            <a:off x="2273927" y="5908776"/>
            <a:ext cx="196820" cy="392387"/>
          </a:xfrm>
          <a:custGeom>
            <a:avLst/>
            <a:gdLst>
              <a:gd name="T0" fmla="*/ 656 w 770"/>
              <a:gd name="T1" fmla="*/ 62 h 1536"/>
              <a:gd name="T2" fmla="*/ 587 w 770"/>
              <a:gd name="T3" fmla="*/ 41 h 1536"/>
              <a:gd name="T4" fmla="*/ 383 w 770"/>
              <a:gd name="T5" fmla="*/ 0 h 1536"/>
              <a:gd name="T6" fmla="*/ 200 w 770"/>
              <a:gd name="T7" fmla="*/ 44 h 1536"/>
              <a:gd name="T8" fmla="*/ 135 w 770"/>
              <a:gd name="T9" fmla="*/ 60 h 1536"/>
              <a:gd name="T10" fmla="*/ 0 w 770"/>
              <a:gd name="T11" fmla="*/ 195 h 1536"/>
              <a:gd name="T12" fmla="*/ 135 w 770"/>
              <a:gd name="T13" fmla="*/ 330 h 1536"/>
              <a:gd name="T14" fmla="*/ 318 w 770"/>
              <a:gd name="T15" fmla="*/ 287 h 1536"/>
              <a:gd name="T16" fmla="*/ 338 w 770"/>
              <a:gd name="T17" fmla="*/ 277 h 1536"/>
              <a:gd name="T18" fmla="*/ 338 w 770"/>
              <a:gd name="T19" fmla="*/ 1267 h 1536"/>
              <a:gd name="T20" fmla="*/ 261 w 770"/>
              <a:gd name="T21" fmla="*/ 1340 h 1536"/>
              <a:gd name="T22" fmla="*/ 247 w 770"/>
              <a:gd name="T23" fmla="*/ 1373 h 1536"/>
              <a:gd name="T24" fmla="*/ 247 w 770"/>
              <a:gd name="T25" fmla="*/ 1491 h 1536"/>
              <a:gd name="T26" fmla="*/ 292 w 770"/>
              <a:gd name="T27" fmla="*/ 1536 h 1536"/>
              <a:gd name="T28" fmla="*/ 474 w 770"/>
              <a:gd name="T29" fmla="*/ 1536 h 1536"/>
              <a:gd name="T30" fmla="*/ 519 w 770"/>
              <a:gd name="T31" fmla="*/ 1491 h 1536"/>
              <a:gd name="T32" fmla="*/ 519 w 770"/>
              <a:gd name="T33" fmla="*/ 1373 h 1536"/>
              <a:gd name="T34" fmla="*/ 505 w 770"/>
              <a:gd name="T35" fmla="*/ 1340 h 1536"/>
              <a:gd name="T36" fmla="*/ 428 w 770"/>
              <a:gd name="T37" fmla="*/ 1267 h 1536"/>
              <a:gd name="T38" fmla="*/ 428 w 770"/>
              <a:gd name="T39" fmla="*/ 273 h 1536"/>
              <a:gd name="T40" fmla="*/ 488 w 770"/>
              <a:gd name="T41" fmla="*/ 292 h 1536"/>
              <a:gd name="T42" fmla="*/ 606 w 770"/>
              <a:gd name="T43" fmla="*/ 328 h 1536"/>
              <a:gd name="T44" fmla="*/ 631 w 770"/>
              <a:gd name="T45" fmla="*/ 330 h 1536"/>
              <a:gd name="T46" fmla="*/ 764 w 770"/>
              <a:gd name="T47" fmla="*/ 220 h 1536"/>
              <a:gd name="T48" fmla="*/ 743 w 770"/>
              <a:gd name="T49" fmla="*/ 119 h 1536"/>
              <a:gd name="T50" fmla="*/ 656 w 770"/>
              <a:gd name="T51" fmla="*/ 62 h 1536"/>
              <a:gd name="T52" fmla="*/ 429 w 770"/>
              <a:gd name="T53" fmla="*/ 1392 h 1536"/>
              <a:gd name="T54" fmla="*/ 429 w 770"/>
              <a:gd name="T55" fmla="*/ 1446 h 1536"/>
              <a:gd name="T56" fmla="*/ 337 w 770"/>
              <a:gd name="T57" fmla="*/ 1446 h 1536"/>
              <a:gd name="T58" fmla="*/ 337 w 770"/>
              <a:gd name="T59" fmla="*/ 1392 h 1536"/>
              <a:gd name="T60" fmla="*/ 383 w 770"/>
              <a:gd name="T61" fmla="*/ 1349 h 1536"/>
              <a:gd name="T62" fmla="*/ 429 w 770"/>
              <a:gd name="T63" fmla="*/ 1392 h 1536"/>
              <a:gd name="T64" fmla="*/ 675 w 770"/>
              <a:gd name="T65" fmla="*/ 203 h 1536"/>
              <a:gd name="T66" fmla="*/ 631 w 770"/>
              <a:gd name="T67" fmla="*/ 240 h 1536"/>
              <a:gd name="T68" fmla="*/ 623 w 770"/>
              <a:gd name="T69" fmla="*/ 239 h 1536"/>
              <a:gd name="T70" fmla="*/ 521 w 770"/>
              <a:gd name="T71" fmla="*/ 208 h 1536"/>
              <a:gd name="T72" fmla="*/ 383 w 770"/>
              <a:gd name="T73" fmla="*/ 180 h 1536"/>
              <a:gd name="T74" fmla="*/ 279 w 770"/>
              <a:gd name="T75" fmla="*/ 206 h 1536"/>
              <a:gd name="T76" fmla="*/ 135 w 770"/>
              <a:gd name="T77" fmla="*/ 240 h 1536"/>
              <a:gd name="T78" fmla="*/ 90 w 770"/>
              <a:gd name="T79" fmla="*/ 195 h 1536"/>
              <a:gd name="T80" fmla="*/ 135 w 770"/>
              <a:gd name="T81" fmla="*/ 150 h 1536"/>
              <a:gd name="T82" fmla="*/ 240 w 770"/>
              <a:gd name="T83" fmla="*/ 125 h 1536"/>
              <a:gd name="T84" fmla="*/ 383 w 770"/>
              <a:gd name="T85" fmla="*/ 90 h 1536"/>
              <a:gd name="T86" fmla="*/ 554 w 770"/>
              <a:gd name="T87" fmla="*/ 124 h 1536"/>
              <a:gd name="T88" fmla="*/ 640 w 770"/>
              <a:gd name="T89" fmla="*/ 151 h 1536"/>
              <a:gd name="T90" fmla="*/ 675 w 770"/>
              <a:gd name="T91" fmla="*/ 203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70" h="1536">
                <a:moveTo>
                  <a:pt x="656" y="62"/>
                </a:moveTo>
                <a:cubicBezTo>
                  <a:pt x="629" y="57"/>
                  <a:pt x="611" y="50"/>
                  <a:pt x="587" y="41"/>
                </a:cubicBezTo>
                <a:cubicBezTo>
                  <a:pt x="541" y="23"/>
                  <a:pt x="484" y="0"/>
                  <a:pt x="383" y="0"/>
                </a:cubicBezTo>
                <a:cubicBezTo>
                  <a:pt x="290" y="0"/>
                  <a:pt x="238" y="25"/>
                  <a:pt x="200" y="44"/>
                </a:cubicBezTo>
                <a:cubicBezTo>
                  <a:pt x="175" y="56"/>
                  <a:pt x="166" y="60"/>
                  <a:pt x="135" y="60"/>
                </a:cubicBezTo>
                <a:cubicBezTo>
                  <a:pt x="61" y="60"/>
                  <a:pt x="0" y="121"/>
                  <a:pt x="0" y="195"/>
                </a:cubicBezTo>
                <a:cubicBezTo>
                  <a:pt x="0" y="270"/>
                  <a:pt x="61" y="330"/>
                  <a:pt x="135" y="330"/>
                </a:cubicBezTo>
                <a:cubicBezTo>
                  <a:pt x="228" y="330"/>
                  <a:pt x="280" y="305"/>
                  <a:pt x="318" y="287"/>
                </a:cubicBezTo>
                <a:cubicBezTo>
                  <a:pt x="326" y="283"/>
                  <a:pt x="332" y="280"/>
                  <a:pt x="338" y="277"/>
                </a:cubicBezTo>
                <a:cubicBezTo>
                  <a:pt x="338" y="1267"/>
                  <a:pt x="338" y="1267"/>
                  <a:pt x="338" y="1267"/>
                </a:cubicBezTo>
                <a:cubicBezTo>
                  <a:pt x="261" y="1340"/>
                  <a:pt x="261" y="1340"/>
                  <a:pt x="261" y="1340"/>
                </a:cubicBezTo>
                <a:cubicBezTo>
                  <a:pt x="252" y="1349"/>
                  <a:pt x="247" y="1361"/>
                  <a:pt x="247" y="1373"/>
                </a:cubicBezTo>
                <a:cubicBezTo>
                  <a:pt x="247" y="1491"/>
                  <a:pt x="247" y="1491"/>
                  <a:pt x="247" y="1491"/>
                </a:cubicBezTo>
                <a:cubicBezTo>
                  <a:pt x="247" y="1516"/>
                  <a:pt x="268" y="1536"/>
                  <a:pt x="292" y="1536"/>
                </a:cubicBezTo>
                <a:cubicBezTo>
                  <a:pt x="474" y="1536"/>
                  <a:pt x="474" y="1536"/>
                  <a:pt x="474" y="1536"/>
                </a:cubicBezTo>
                <a:cubicBezTo>
                  <a:pt x="499" y="1536"/>
                  <a:pt x="519" y="1516"/>
                  <a:pt x="519" y="1491"/>
                </a:cubicBezTo>
                <a:cubicBezTo>
                  <a:pt x="519" y="1373"/>
                  <a:pt x="519" y="1373"/>
                  <a:pt x="519" y="1373"/>
                </a:cubicBezTo>
                <a:cubicBezTo>
                  <a:pt x="519" y="1361"/>
                  <a:pt x="514" y="1349"/>
                  <a:pt x="505" y="1340"/>
                </a:cubicBezTo>
                <a:cubicBezTo>
                  <a:pt x="428" y="1267"/>
                  <a:pt x="428" y="1267"/>
                  <a:pt x="428" y="1267"/>
                </a:cubicBezTo>
                <a:cubicBezTo>
                  <a:pt x="428" y="273"/>
                  <a:pt x="428" y="273"/>
                  <a:pt x="428" y="273"/>
                </a:cubicBezTo>
                <a:cubicBezTo>
                  <a:pt x="449" y="277"/>
                  <a:pt x="466" y="283"/>
                  <a:pt x="488" y="292"/>
                </a:cubicBezTo>
                <a:cubicBezTo>
                  <a:pt x="517" y="303"/>
                  <a:pt x="554" y="318"/>
                  <a:pt x="606" y="328"/>
                </a:cubicBezTo>
                <a:cubicBezTo>
                  <a:pt x="614" y="329"/>
                  <a:pt x="623" y="330"/>
                  <a:pt x="631" y="330"/>
                </a:cubicBezTo>
                <a:cubicBezTo>
                  <a:pt x="696" y="330"/>
                  <a:pt x="752" y="284"/>
                  <a:pt x="764" y="220"/>
                </a:cubicBezTo>
                <a:cubicBezTo>
                  <a:pt x="770" y="185"/>
                  <a:pt x="763" y="149"/>
                  <a:pt x="743" y="119"/>
                </a:cubicBezTo>
                <a:cubicBezTo>
                  <a:pt x="722" y="89"/>
                  <a:pt x="692" y="69"/>
                  <a:pt x="656" y="62"/>
                </a:cubicBezTo>
                <a:close/>
                <a:moveTo>
                  <a:pt x="429" y="1392"/>
                </a:moveTo>
                <a:cubicBezTo>
                  <a:pt x="429" y="1446"/>
                  <a:pt x="429" y="1446"/>
                  <a:pt x="429" y="1446"/>
                </a:cubicBezTo>
                <a:cubicBezTo>
                  <a:pt x="337" y="1446"/>
                  <a:pt x="337" y="1446"/>
                  <a:pt x="337" y="1446"/>
                </a:cubicBezTo>
                <a:cubicBezTo>
                  <a:pt x="337" y="1392"/>
                  <a:pt x="337" y="1392"/>
                  <a:pt x="337" y="1392"/>
                </a:cubicBezTo>
                <a:cubicBezTo>
                  <a:pt x="383" y="1349"/>
                  <a:pt x="383" y="1349"/>
                  <a:pt x="383" y="1349"/>
                </a:cubicBezTo>
                <a:lnTo>
                  <a:pt x="429" y="1392"/>
                </a:lnTo>
                <a:close/>
                <a:moveTo>
                  <a:pt x="675" y="203"/>
                </a:moveTo>
                <a:cubicBezTo>
                  <a:pt x="671" y="225"/>
                  <a:pt x="652" y="240"/>
                  <a:pt x="631" y="240"/>
                </a:cubicBezTo>
                <a:cubicBezTo>
                  <a:pt x="628" y="240"/>
                  <a:pt x="626" y="240"/>
                  <a:pt x="623" y="239"/>
                </a:cubicBezTo>
                <a:cubicBezTo>
                  <a:pt x="579" y="231"/>
                  <a:pt x="548" y="219"/>
                  <a:pt x="521" y="208"/>
                </a:cubicBezTo>
                <a:cubicBezTo>
                  <a:pt x="481" y="192"/>
                  <a:pt x="450" y="180"/>
                  <a:pt x="383" y="180"/>
                </a:cubicBezTo>
                <a:cubicBezTo>
                  <a:pt x="332" y="180"/>
                  <a:pt x="308" y="191"/>
                  <a:pt x="279" y="206"/>
                </a:cubicBezTo>
                <a:cubicBezTo>
                  <a:pt x="245" y="222"/>
                  <a:pt x="208" y="240"/>
                  <a:pt x="135" y="240"/>
                </a:cubicBezTo>
                <a:cubicBezTo>
                  <a:pt x="110" y="240"/>
                  <a:pt x="90" y="220"/>
                  <a:pt x="90" y="195"/>
                </a:cubicBezTo>
                <a:cubicBezTo>
                  <a:pt x="90" y="170"/>
                  <a:pt x="110" y="150"/>
                  <a:pt x="135" y="150"/>
                </a:cubicBezTo>
                <a:cubicBezTo>
                  <a:pt x="187" y="150"/>
                  <a:pt x="210" y="139"/>
                  <a:pt x="240" y="125"/>
                </a:cubicBezTo>
                <a:cubicBezTo>
                  <a:pt x="273" y="108"/>
                  <a:pt x="311" y="90"/>
                  <a:pt x="383" y="90"/>
                </a:cubicBezTo>
                <a:cubicBezTo>
                  <a:pt x="467" y="90"/>
                  <a:pt x="511" y="108"/>
                  <a:pt x="554" y="124"/>
                </a:cubicBezTo>
                <a:cubicBezTo>
                  <a:pt x="580" y="135"/>
                  <a:pt x="604" y="144"/>
                  <a:pt x="640" y="151"/>
                </a:cubicBezTo>
                <a:cubicBezTo>
                  <a:pt x="664" y="156"/>
                  <a:pt x="680" y="179"/>
                  <a:pt x="675" y="20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5" name="Freeform 410"/>
          <p:cNvSpPr>
            <a:spLocks noEditPoints="1"/>
          </p:cNvSpPr>
          <p:nvPr/>
        </p:nvSpPr>
        <p:spPr bwMode="auto">
          <a:xfrm>
            <a:off x="2993553" y="1887920"/>
            <a:ext cx="207771" cy="392387"/>
          </a:xfrm>
          <a:custGeom>
            <a:avLst/>
            <a:gdLst>
              <a:gd name="T0" fmla="*/ 545 w 813"/>
              <a:gd name="T1" fmla="*/ 1295 h 1536"/>
              <a:gd name="T2" fmla="*/ 591 w 813"/>
              <a:gd name="T3" fmla="*/ 1266 h 1536"/>
              <a:gd name="T4" fmla="*/ 632 w 813"/>
              <a:gd name="T5" fmla="*/ 1302 h 1536"/>
              <a:gd name="T6" fmla="*/ 608 w 813"/>
              <a:gd name="T7" fmla="*/ 1351 h 1536"/>
              <a:gd name="T8" fmla="*/ 557 w 813"/>
              <a:gd name="T9" fmla="*/ 1344 h 1536"/>
              <a:gd name="T10" fmla="*/ 545 w 813"/>
              <a:gd name="T11" fmla="*/ 1295 h 1536"/>
              <a:gd name="T12" fmla="*/ 245 w 813"/>
              <a:gd name="T13" fmla="*/ 1352 h 1536"/>
              <a:gd name="T14" fmla="*/ 270 w 813"/>
              <a:gd name="T15" fmla="*/ 1302 h 1536"/>
              <a:gd name="T16" fmla="*/ 229 w 813"/>
              <a:gd name="T17" fmla="*/ 1266 h 1536"/>
              <a:gd name="T18" fmla="*/ 184 w 813"/>
              <a:gd name="T19" fmla="*/ 1295 h 1536"/>
              <a:gd name="T20" fmla="*/ 195 w 813"/>
              <a:gd name="T21" fmla="*/ 1344 h 1536"/>
              <a:gd name="T22" fmla="*/ 245 w 813"/>
              <a:gd name="T23" fmla="*/ 1352 h 1536"/>
              <a:gd name="T24" fmla="*/ 0 w 813"/>
              <a:gd name="T25" fmla="*/ 1311 h 1536"/>
              <a:gd name="T26" fmla="*/ 181 w 813"/>
              <a:gd name="T27" fmla="*/ 1090 h 1536"/>
              <a:gd name="T28" fmla="*/ 181 w 813"/>
              <a:gd name="T29" fmla="*/ 700 h 1536"/>
              <a:gd name="T30" fmla="*/ 342 w 813"/>
              <a:gd name="T31" fmla="*/ 69 h 1536"/>
              <a:gd name="T32" fmla="*/ 367 w 813"/>
              <a:gd name="T33" fmla="*/ 24 h 1536"/>
              <a:gd name="T34" fmla="*/ 407 w 813"/>
              <a:gd name="T35" fmla="*/ 0 h 1536"/>
              <a:gd name="T36" fmla="*/ 446 w 813"/>
              <a:gd name="T37" fmla="*/ 24 h 1536"/>
              <a:gd name="T38" fmla="*/ 471 w 813"/>
              <a:gd name="T39" fmla="*/ 69 h 1536"/>
              <a:gd name="T40" fmla="*/ 632 w 813"/>
              <a:gd name="T41" fmla="*/ 700 h 1536"/>
              <a:gd name="T42" fmla="*/ 632 w 813"/>
              <a:gd name="T43" fmla="*/ 1090 h 1536"/>
              <a:gd name="T44" fmla="*/ 813 w 813"/>
              <a:gd name="T45" fmla="*/ 1311 h 1536"/>
              <a:gd name="T46" fmla="*/ 587 w 813"/>
              <a:gd name="T47" fmla="*/ 1536 h 1536"/>
              <a:gd name="T48" fmla="*/ 407 w 813"/>
              <a:gd name="T49" fmla="*/ 1446 h 1536"/>
              <a:gd name="T50" fmla="*/ 226 w 813"/>
              <a:gd name="T51" fmla="*/ 1536 h 1536"/>
              <a:gd name="T52" fmla="*/ 0 w 813"/>
              <a:gd name="T53" fmla="*/ 1311 h 1536"/>
              <a:gd name="T54" fmla="*/ 542 w 813"/>
              <a:gd name="T55" fmla="*/ 1130 h 1536"/>
              <a:gd name="T56" fmla="*/ 542 w 813"/>
              <a:gd name="T57" fmla="*/ 914 h 1536"/>
              <a:gd name="T58" fmla="*/ 452 w 813"/>
              <a:gd name="T59" fmla="*/ 955 h 1536"/>
              <a:gd name="T60" fmla="*/ 452 w 813"/>
              <a:gd name="T61" fmla="*/ 1311 h 1536"/>
              <a:gd name="T62" fmla="*/ 587 w 813"/>
              <a:gd name="T63" fmla="*/ 1446 h 1536"/>
              <a:gd name="T64" fmla="*/ 723 w 813"/>
              <a:gd name="T65" fmla="*/ 1311 h 1536"/>
              <a:gd name="T66" fmla="*/ 587 w 813"/>
              <a:gd name="T67" fmla="*/ 1175 h 1536"/>
              <a:gd name="T68" fmla="*/ 542 w 813"/>
              <a:gd name="T69" fmla="*/ 1130 h 1536"/>
              <a:gd name="T70" fmla="*/ 281 w 813"/>
              <a:gd name="T71" fmla="*/ 547 h 1536"/>
              <a:gd name="T72" fmla="*/ 362 w 813"/>
              <a:gd name="T73" fmla="*/ 513 h 1536"/>
              <a:gd name="T74" fmla="*/ 362 w 813"/>
              <a:gd name="T75" fmla="*/ 238 h 1536"/>
              <a:gd name="T76" fmla="*/ 281 w 813"/>
              <a:gd name="T77" fmla="*/ 547 h 1536"/>
              <a:gd name="T78" fmla="*/ 90 w 813"/>
              <a:gd name="T79" fmla="*/ 1311 h 1536"/>
              <a:gd name="T80" fmla="*/ 226 w 813"/>
              <a:gd name="T81" fmla="*/ 1446 h 1536"/>
              <a:gd name="T82" fmla="*/ 362 w 813"/>
              <a:gd name="T83" fmla="*/ 1311 h 1536"/>
              <a:gd name="T84" fmla="*/ 362 w 813"/>
              <a:gd name="T85" fmla="*/ 915 h 1536"/>
              <a:gd name="T86" fmla="*/ 407 w 813"/>
              <a:gd name="T87" fmla="*/ 870 h 1536"/>
              <a:gd name="T88" fmla="*/ 542 w 813"/>
              <a:gd name="T89" fmla="*/ 734 h 1536"/>
              <a:gd name="T90" fmla="*/ 542 w 813"/>
              <a:gd name="T91" fmla="*/ 700 h 1536"/>
              <a:gd name="T92" fmla="*/ 452 w 813"/>
              <a:gd name="T93" fmla="*/ 238 h 1536"/>
              <a:gd name="T94" fmla="*/ 452 w 813"/>
              <a:gd name="T95" fmla="*/ 553 h 1536"/>
              <a:gd name="T96" fmla="*/ 407 w 813"/>
              <a:gd name="T97" fmla="*/ 598 h 1536"/>
              <a:gd name="T98" fmla="*/ 271 w 813"/>
              <a:gd name="T99" fmla="*/ 734 h 1536"/>
              <a:gd name="T100" fmla="*/ 271 w 813"/>
              <a:gd name="T101" fmla="*/ 1130 h 1536"/>
              <a:gd name="T102" fmla="*/ 226 w 813"/>
              <a:gd name="T103" fmla="*/ 1175 h 1536"/>
              <a:gd name="T104" fmla="*/ 90 w 813"/>
              <a:gd name="T105" fmla="*/ 1311 h 1536"/>
              <a:gd name="T106" fmla="*/ 401 w 813"/>
              <a:gd name="T107" fmla="*/ 779 h 1536"/>
              <a:gd name="T108" fmla="*/ 446 w 813"/>
              <a:gd name="T109" fmla="*/ 755 h 1536"/>
              <a:gd name="T110" fmla="*/ 442 w 813"/>
              <a:gd name="T111" fmla="*/ 706 h 1536"/>
              <a:gd name="T112" fmla="*/ 391 w 813"/>
              <a:gd name="T113" fmla="*/ 692 h 1536"/>
              <a:gd name="T114" fmla="*/ 363 w 813"/>
              <a:gd name="T115" fmla="*/ 743 h 1536"/>
              <a:gd name="T116" fmla="*/ 401 w 813"/>
              <a:gd name="T117" fmla="*/ 77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13" h="1536">
                <a:moveTo>
                  <a:pt x="545" y="1295"/>
                </a:moveTo>
                <a:cubicBezTo>
                  <a:pt x="552" y="1277"/>
                  <a:pt x="571" y="1264"/>
                  <a:pt x="591" y="1266"/>
                </a:cubicBezTo>
                <a:cubicBezTo>
                  <a:pt x="611" y="1267"/>
                  <a:pt x="627" y="1282"/>
                  <a:pt x="632" y="1302"/>
                </a:cubicBezTo>
                <a:cubicBezTo>
                  <a:pt x="636" y="1321"/>
                  <a:pt x="626" y="1342"/>
                  <a:pt x="608" y="1351"/>
                </a:cubicBezTo>
                <a:cubicBezTo>
                  <a:pt x="591" y="1359"/>
                  <a:pt x="571" y="1356"/>
                  <a:pt x="557" y="1344"/>
                </a:cubicBezTo>
                <a:cubicBezTo>
                  <a:pt x="543" y="1332"/>
                  <a:pt x="539" y="1312"/>
                  <a:pt x="545" y="1295"/>
                </a:cubicBezTo>
                <a:close/>
                <a:moveTo>
                  <a:pt x="245" y="1352"/>
                </a:moveTo>
                <a:cubicBezTo>
                  <a:pt x="263" y="1343"/>
                  <a:pt x="274" y="1322"/>
                  <a:pt x="270" y="1302"/>
                </a:cubicBezTo>
                <a:cubicBezTo>
                  <a:pt x="266" y="1282"/>
                  <a:pt x="249" y="1267"/>
                  <a:pt x="229" y="1266"/>
                </a:cubicBezTo>
                <a:cubicBezTo>
                  <a:pt x="210" y="1264"/>
                  <a:pt x="191" y="1277"/>
                  <a:pt x="184" y="1295"/>
                </a:cubicBezTo>
                <a:cubicBezTo>
                  <a:pt x="178" y="1312"/>
                  <a:pt x="182" y="1331"/>
                  <a:pt x="195" y="1344"/>
                </a:cubicBezTo>
                <a:cubicBezTo>
                  <a:pt x="208" y="1356"/>
                  <a:pt x="228" y="1359"/>
                  <a:pt x="245" y="1352"/>
                </a:cubicBezTo>
                <a:close/>
                <a:moveTo>
                  <a:pt x="0" y="1311"/>
                </a:moveTo>
                <a:cubicBezTo>
                  <a:pt x="0" y="1202"/>
                  <a:pt x="78" y="1111"/>
                  <a:pt x="181" y="1090"/>
                </a:cubicBezTo>
                <a:cubicBezTo>
                  <a:pt x="181" y="700"/>
                  <a:pt x="181" y="700"/>
                  <a:pt x="181" y="700"/>
                </a:cubicBezTo>
                <a:cubicBezTo>
                  <a:pt x="181" y="480"/>
                  <a:pt x="237" y="262"/>
                  <a:pt x="342" y="69"/>
                </a:cubicBezTo>
                <a:cubicBezTo>
                  <a:pt x="367" y="24"/>
                  <a:pt x="367" y="24"/>
                  <a:pt x="367" y="24"/>
                </a:cubicBezTo>
                <a:cubicBezTo>
                  <a:pt x="375" y="9"/>
                  <a:pt x="390" y="0"/>
                  <a:pt x="407" y="0"/>
                </a:cubicBezTo>
                <a:cubicBezTo>
                  <a:pt x="423" y="0"/>
                  <a:pt x="438" y="9"/>
                  <a:pt x="446" y="24"/>
                </a:cubicBezTo>
                <a:cubicBezTo>
                  <a:pt x="471" y="69"/>
                  <a:pt x="471" y="69"/>
                  <a:pt x="471" y="69"/>
                </a:cubicBezTo>
                <a:cubicBezTo>
                  <a:pt x="577" y="262"/>
                  <a:pt x="632" y="480"/>
                  <a:pt x="632" y="700"/>
                </a:cubicBezTo>
                <a:cubicBezTo>
                  <a:pt x="632" y="1090"/>
                  <a:pt x="632" y="1090"/>
                  <a:pt x="632" y="1090"/>
                </a:cubicBezTo>
                <a:cubicBezTo>
                  <a:pt x="735" y="1111"/>
                  <a:pt x="813" y="1202"/>
                  <a:pt x="813" y="1311"/>
                </a:cubicBezTo>
                <a:cubicBezTo>
                  <a:pt x="813" y="1435"/>
                  <a:pt x="712" y="1536"/>
                  <a:pt x="587" y="1536"/>
                </a:cubicBezTo>
                <a:cubicBezTo>
                  <a:pt x="514" y="1536"/>
                  <a:pt x="448" y="1501"/>
                  <a:pt x="407" y="1446"/>
                </a:cubicBezTo>
                <a:cubicBezTo>
                  <a:pt x="366" y="1501"/>
                  <a:pt x="300" y="1536"/>
                  <a:pt x="226" y="1536"/>
                </a:cubicBezTo>
                <a:cubicBezTo>
                  <a:pt x="102" y="1536"/>
                  <a:pt x="0" y="1435"/>
                  <a:pt x="0" y="1311"/>
                </a:cubicBezTo>
                <a:close/>
                <a:moveTo>
                  <a:pt x="542" y="1130"/>
                </a:moveTo>
                <a:cubicBezTo>
                  <a:pt x="542" y="914"/>
                  <a:pt x="542" y="914"/>
                  <a:pt x="542" y="914"/>
                </a:cubicBezTo>
                <a:cubicBezTo>
                  <a:pt x="516" y="934"/>
                  <a:pt x="485" y="949"/>
                  <a:pt x="452" y="955"/>
                </a:cubicBezTo>
                <a:cubicBezTo>
                  <a:pt x="452" y="1311"/>
                  <a:pt x="452" y="1311"/>
                  <a:pt x="452" y="1311"/>
                </a:cubicBezTo>
                <a:cubicBezTo>
                  <a:pt x="452" y="1386"/>
                  <a:pt x="513" y="1446"/>
                  <a:pt x="587" y="1446"/>
                </a:cubicBezTo>
                <a:cubicBezTo>
                  <a:pt x="662" y="1446"/>
                  <a:pt x="723" y="1386"/>
                  <a:pt x="723" y="1311"/>
                </a:cubicBezTo>
                <a:cubicBezTo>
                  <a:pt x="723" y="1236"/>
                  <a:pt x="662" y="1175"/>
                  <a:pt x="587" y="1175"/>
                </a:cubicBezTo>
                <a:cubicBezTo>
                  <a:pt x="563" y="1175"/>
                  <a:pt x="542" y="1155"/>
                  <a:pt x="542" y="1130"/>
                </a:cubicBezTo>
                <a:close/>
                <a:moveTo>
                  <a:pt x="281" y="547"/>
                </a:moveTo>
                <a:cubicBezTo>
                  <a:pt x="305" y="531"/>
                  <a:pt x="332" y="519"/>
                  <a:pt x="362" y="513"/>
                </a:cubicBezTo>
                <a:cubicBezTo>
                  <a:pt x="362" y="238"/>
                  <a:pt x="362" y="238"/>
                  <a:pt x="362" y="238"/>
                </a:cubicBezTo>
                <a:cubicBezTo>
                  <a:pt x="321" y="337"/>
                  <a:pt x="294" y="441"/>
                  <a:pt x="281" y="547"/>
                </a:cubicBezTo>
                <a:close/>
                <a:moveTo>
                  <a:pt x="90" y="1311"/>
                </a:moveTo>
                <a:cubicBezTo>
                  <a:pt x="90" y="1386"/>
                  <a:pt x="151" y="1446"/>
                  <a:pt x="226" y="1446"/>
                </a:cubicBezTo>
                <a:cubicBezTo>
                  <a:pt x="301" y="1446"/>
                  <a:pt x="362" y="1386"/>
                  <a:pt x="362" y="1311"/>
                </a:cubicBezTo>
                <a:cubicBezTo>
                  <a:pt x="362" y="915"/>
                  <a:pt x="362" y="915"/>
                  <a:pt x="362" y="915"/>
                </a:cubicBezTo>
                <a:cubicBezTo>
                  <a:pt x="362" y="890"/>
                  <a:pt x="382" y="870"/>
                  <a:pt x="407" y="870"/>
                </a:cubicBezTo>
                <a:cubicBezTo>
                  <a:pt x="482" y="870"/>
                  <a:pt x="542" y="809"/>
                  <a:pt x="542" y="734"/>
                </a:cubicBezTo>
                <a:cubicBezTo>
                  <a:pt x="542" y="700"/>
                  <a:pt x="542" y="700"/>
                  <a:pt x="542" y="700"/>
                </a:cubicBezTo>
                <a:cubicBezTo>
                  <a:pt x="542" y="542"/>
                  <a:pt x="511" y="384"/>
                  <a:pt x="452" y="238"/>
                </a:cubicBezTo>
                <a:cubicBezTo>
                  <a:pt x="452" y="553"/>
                  <a:pt x="452" y="553"/>
                  <a:pt x="452" y="553"/>
                </a:cubicBezTo>
                <a:cubicBezTo>
                  <a:pt x="452" y="578"/>
                  <a:pt x="432" y="598"/>
                  <a:pt x="407" y="598"/>
                </a:cubicBezTo>
                <a:cubicBezTo>
                  <a:pt x="332" y="598"/>
                  <a:pt x="271" y="659"/>
                  <a:pt x="271" y="734"/>
                </a:cubicBezTo>
                <a:cubicBezTo>
                  <a:pt x="271" y="1130"/>
                  <a:pt x="271" y="1130"/>
                  <a:pt x="271" y="1130"/>
                </a:cubicBezTo>
                <a:cubicBezTo>
                  <a:pt x="271" y="1155"/>
                  <a:pt x="251" y="1175"/>
                  <a:pt x="226" y="1175"/>
                </a:cubicBezTo>
                <a:cubicBezTo>
                  <a:pt x="151" y="1175"/>
                  <a:pt x="90" y="1236"/>
                  <a:pt x="90" y="1311"/>
                </a:cubicBezTo>
                <a:close/>
                <a:moveTo>
                  <a:pt x="401" y="779"/>
                </a:moveTo>
                <a:cubicBezTo>
                  <a:pt x="419" y="781"/>
                  <a:pt x="438" y="772"/>
                  <a:pt x="446" y="755"/>
                </a:cubicBezTo>
                <a:cubicBezTo>
                  <a:pt x="455" y="740"/>
                  <a:pt x="453" y="720"/>
                  <a:pt x="442" y="706"/>
                </a:cubicBezTo>
                <a:cubicBezTo>
                  <a:pt x="430" y="691"/>
                  <a:pt x="409" y="685"/>
                  <a:pt x="391" y="692"/>
                </a:cubicBezTo>
                <a:cubicBezTo>
                  <a:pt x="370" y="700"/>
                  <a:pt x="359" y="721"/>
                  <a:pt x="363" y="743"/>
                </a:cubicBezTo>
                <a:cubicBezTo>
                  <a:pt x="366" y="762"/>
                  <a:pt x="382" y="776"/>
                  <a:pt x="401" y="779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6" name="Freeform 417"/>
          <p:cNvSpPr>
            <a:spLocks noEditPoints="1"/>
          </p:cNvSpPr>
          <p:nvPr/>
        </p:nvSpPr>
        <p:spPr bwMode="auto">
          <a:xfrm>
            <a:off x="2901170" y="2517832"/>
            <a:ext cx="392543" cy="392387"/>
          </a:xfrm>
          <a:custGeom>
            <a:avLst/>
            <a:gdLst>
              <a:gd name="T0" fmla="*/ 1491 w 1536"/>
              <a:gd name="T1" fmla="*/ 0 h 1536"/>
              <a:gd name="T2" fmla="*/ 0 w 1536"/>
              <a:gd name="T3" fmla="*/ 1491 h 1536"/>
              <a:gd name="T4" fmla="*/ 1536 w 1536"/>
              <a:gd name="T5" fmla="*/ 1491 h 1536"/>
              <a:gd name="T6" fmla="*/ 90 w 1536"/>
              <a:gd name="T7" fmla="*/ 90 h 1536"/>
              <a:gd name="T8" fmla="*/ 1446 w 1536"/>
              <a:gd name="T9" fmla="*/ 1446 h 1536"/>
              <a:gd name="T10" fmla="*/ 1446 w 1536"/>
              <a:gd name="T11" fmla="*/ 90 h 1536"/>
              <a:gd name="T12" fmla="*/ 1221 w 1536"/>
              <a:gd name="T13" fmla="*/ 1250 h 1536"/>
              <a:gd name="T14" fmla="*/ 1036 w 1536"/>
              <a:gd name="T15" fmla="*/ 981 h 1536"/>
              <a:gd name="T16" fmla="*/ 1173 w 1536"/>
              <a:gd name="T17" fmla="*/ 1071 h 1536"/>
              <a:gd name="T18" fmla="*/ 1221 w 1536"/>
              <a:gd name="T19" fmla="*/ 1160 h 1536"/>
              <a:gd name="T20" fmla="*/ 1036 w 1536"/>
              <a:gd name="T21" fmla="*/ 1071 h 1536"/>
              <a:gd name="T22" fmla="*/ 1036 w 1536"/>
              <a:gd name="T23" fmla="*/ 1160 h 1536"/>
              <a:gd name="T24" fmla="*/ 1036 w 1536"/>
              <a:gd name="T25" fmla="*/ 890 h 1536"/>
              <a:gd name="T26" fmla="*/ 1221 w 1536"/>
              <a:gd name="T27" fmla="*/ 621 h 1536"/>
              <a:gd name="T28" fmla="*/ 1036 w 1536"/>
              <a:gd name="T29" fmla="*/ 890 h 1536"/>
              <a:gd name="T30" fmla="*/ 1266 w 1536"/>
              <a:gd name="T31" fmla="*/ 756 h 1536"/>
              <a:gd name="T32" fmla="*/ 1173 w 1536"/>
              <a:gd name="T33" fmla="*/ 711 h 1536"/>
              <a:gd name="T34" fmla="*/ 1083 w 1536"/>
              <a:gd name="T35" fmla="*/ 800 h 1536"/>
              <a:gd name="T36" fmla="*/ 1036 w 1536"/>
              <a:gd name="T37" fmla="*/ 711 h 1536"/>
              <a:gd name="T38" fmla="*/ 1356 w 1536"/>
              <a:gd name="T39" fmla="*/ 396 h 1536"/>
              <a:gd name="T40" fmla="*/ 901 w 1536"/>
              <a:gd name="T41" fmla="*/ 396 h 1536"/>
              <a:gd name="T42" fmla="*/ 1221 w 1536"/>
              <a:gd name="T43" fmla="*/ 351 h 1536"/>
              <a:gd name="T44" fmla="*/ 1173 w 1536"/>
              <a:gd name="T45" fmla="*/ 440 h 1536"/>
              <a:gd name="T46" fmla="*/ 1083 w 1536"/>
              <a:gd name="T47" fmla="*/ 351 h 1536"/>
              <a:gd name="T48" fmla="*/ 991 w 1536"/>
              <a:gd name="T49" fmla="*/ 396 h 1536"/>
              <a:gd name="T50" fmla="*/ 501 w 1536"/>
              <a:gd name="T51" fmla="*/ 1250 h 1536"/>
              <a:gd name="T52" fmla="*/ 316 w 1536"/>
              <a:gd name="T53" fmla="*/ 981 h 1536"/>
              <a:gd name="T54" fmla="*/ 453 w 1536"/>
              <a:gd name="T55" fmla="*/ 1071 h 1536"/>
              <a:gd name="T56" fmla="*/ 501 w 1536"/>
              <a:gd name="T57" fmla="*/ 1160 h 1536"/>
              <a:gd name="T58" fmla="*/ 316 w 1536"/>
              <a:gd name="T59" fmla="*/ 1071 h 1536"/>
              <a:gd name="T60" fmla="*/ 316 w 1536"/>
              <a:gd name="T61" fmla="*/ 1160 h 1536"/>
              <a:gd name="T62" fmla="*/ 316 w 1536"/>
              <a:gd name="T63" fmla="*/ 890 h 1536"/>
              <a:gd name="T64" fmla="*/ 501 w 1536"/>
              <a:gd name="T65" fmla="*/ 621 h 1536"/>
              <a:gd name="T66" fmla="*/ 316 w 1536"/>
              <a:gd name="T67" fmla="*/ 890 h 1536"/>
              <a:gd name="T68" fmla="*/ 546 w 1536"/>
              <a:gd name="T69" fmla="*/ 756 h 1536"/>
              <a:gd name="T70" fmla="*/ 453 w 1536"/>
              <a:gd name="T71" fmla="*/ 711 h 1536"/>
              <a:gd name="T72" fmla="*/ 363 w 1536"/>
              <a:gd name="T73" fmla="*/ 800 h 1536"/>
              <a:gd name="T74" fmla="*/ 316 w 1536"/>
              <a:gd name="T75" fmla="*/ 711 h 1536"/>
              <a:gd name="T76" fmla="*/ 636 w 1536"/>
              <a:gd name="T77" fmla="*/ 396 h 1536"/>
              <a:gd name="T78" fmla="*/ 181 w 1536"/>
              <a:gd name="T79" fmla="*/ 396 h 1536"/>
              <a:gd name="T80" fmla="*/ 501 w 1536"/>
              <a:gd name="T81" fmla="*/ 351 h 1536"/>
              <a:gd name="T82" fmla="*/ 453 w 1536"/>
              <a:gd name="T83" fmla="*/ 440 h 1536"/>
              <a:gd name="T84" fmla="*/ 363 w 1536"/>
              <a:gd name="T85" fmla="*/ 351 h 1536"/>
              <a:gd name="T86" fmla="*/ 271 w 1536"/>
              <a:gd name="T87" fmla="*/ 396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36" h="1536">
                <a:moveTo>
                  <a:pt x="1536" y="1491"/>
                </a:moveTo>
                <a:cubicBezTo>
                  <a:pt x="1536" y="45"/>
                  <a:pt x="1536" y="45"/>
                  <a:pt x="1536" y="45"/>
                </a:cubicBezTo>
                <a:cubicBezTo>
                  <a:pt x="1536" y="20"/>
                  <a:pt x="1516" y="0"/>
                  <a:pt x="149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491"/>
                  <a:pt x="0" y="1491"/>
                  <a:pt x="0" y="1491"/>
                </a:cubicBezTo>
                <a:cubicBezTo>
                  <a:pt x="0" y="1516"/>
                  <a:pt x="21" y="1536"/>
                  <a:pt x="45" y="1536"/>
                </a:cubicBezTo>
                <a:cubicBezTo>
                  <a:pt x="1491" y="1536"/>
                  <a:pt x="1491" y="1536"/>
                  <a:pt x="1491" y="1536"/>
                </a:cubicBezTo>
                <a:cubicBezTo>
                  <a:pt x="1516" y="1536"/>
                  <a:pt x="1536" y="1516"/>
                  <a:pt x="1536" y="1491"/>
                </a:cubicBezTo>
                <a:close/>
                <a:moveTo>
                  <a:pt x="723" y="1446"/>
                </a:moveTo>
                <a:cubicBezTo>
                  <a:pt x="90" y="1446"/>
                  <a:pt x="90" y="1446"/>
                  <a:pt x="90" y="1446"/>
                </a:cubicBezTo>
                <a:cubicBezTo>
                  <a:pt x="90" y="90"/>
                  <a:pt x="90" y="90"/>
                  <a:pt x="90" y="90"/>
                </a:cubicBezTo>
                <a:cubicBezTo>
                  <a:pt x="723" y="90"/>
                  <a:pt x="723" y="90"/>
                  <a:pt x="723" y="90"/>
                </a:cubicBezTo>
                <a:lnTo>
                  <a:pt x="723" y="1446"/>
                </a:lnTo>
                <a:close/>
                <a:moveTo>
                  <a:pt x="1446" y="1446"/>
                </a:moveTo>
                <a:cubicBezTo>
                  <a:pt x="813" y="1446"/>
                  <a:pt x="813" y="1446"/>
                  <a:pt x="813" y="1446"/>
                </a:cubicBezTo>
                <a:cubicBezTo>
                  <a:pt x="813" y="90"/>
                  <a:pt x="813" y="90"/>
                  <a:pt x="813" y="90"/>
                </a:cubicBezTo>
                <a:cubicBezTo>
                  <a:pt x="1446" y="90"/>
                  <a:pt x="1446" y="90"/>
                  <a:pt x="1446" y="90"/>
                </a:cubicBezTo>
                <a:lnTo>
                  <a:pt x="1446" y="1446"/>
                </a:lnTo>
                <a:close/>
                <a:moveTo>
                  <a:pt x="1036" y="1250"/>
                </a:moveTo>
                <a:cubicBezTo>
                  <a:pt x="1221" y="1250"/>
                  <a:pt x="1221" y="1250"/>
                  <a:pt x="1221" y="1250"/>
                </a:cubicBezTo>
                <a:cubicBezTo>
                  <a:pt x="1295" y="1250"/>
                  <a:pt x="1356" y="1190"/>
                  <a:pt x="1356" y="1116"/>
                </a:cubicBezTo>
                <a:cubicBezTo>
                  <a:pt x="1356" y="1041"/>
                  <a:pt x="1295" y="981"/>
                  <a:pt x="1221" y="981"/>
                </a:cubicBezTo>
                <a:cubicBezTo>
                  <a:pt x="1036" y="981"/>
                  <a:pt x="1036" y="981"/>
                  <a:pt x="1036" y="981"/>
                </a:cubicBezTo>
                <a:cubicBezTo>
                  <a:pt x="961" y="981"/>
                  <a:pt x="901" y="1041"/>
                  <a:pt x="901" y="1116"/>
                </a:cubicBezTo>
                <a:cubicBezTo>
                  <a:pt x="901" y="1190"/>
                  <a:pt x="961" y="1250"/>
                  <a:pt x="1036" y="1250"/>
                </a:cubicBezTo>
                <a:close/>
                <a:moveTo>
                  <a:pt x="1173" y="1071"/>
                </a:moveTo>
                <a:cubicBezTo>
                  <a:pt x="1221" y="1071"/>
                  <a:pt x="1221" y="1071"/>
                  <a:pt x="1221" y="1071"/>
                </a:cubicBezTo>
                <a:cubicBezTo>
                  <a:pt x="1246" y="1071"/>
                  <a:pt x="1266" y="1091"/>
                  <a:pt x="1266" y="1116"/>
                </a:cubicBezTo>
                <a:cubicBezTo>
                  <a:pt x="1266" y="1140"/>
                  <a:pt x="1246" y="1160"/>
                  <a:pt x="1221" y="1160"/>
                </a:cubicBezTo>
                <a:cubicBezTo>
                  <a:pt x="1173" y="1160"/>
                  <a:pt x="1173" y="1160"/>
                  <a:pt x="1173" y="1160"/>
                </a:cubicBezTo>
                <a:lnTo>
                  <a:pt x="1173" y="1071"/>
                </a:lnTo>
                <a:close/>
                <a:moveTo>
                  <a:pt x="1036" y="1071"/>
                </a:moveTo>
                <a:cubicBezTo>
                  <a:pt x="1083" y="1071"/>
                  <a:pt x="1083" y="1071"/>
                  <a:pt x="1083" y="1071"/>
                </a:cubicBezTo>
                <a:cubicBezTo>
                  <a:pt x="1083" y="1160"/>
                  <a:pt x="1083" y="1160"/>
                  <a:pt x="1083" y="1160"/>
                </a:cubicBezTo>
                <a:cubicBezTo>
                  <a:pt x="1036" y="1160"/>
                  <a:pt x="1036" y="1160"/>
                  <a:pt x="1036" y="1160"/>
                </a:cubicBezTo>
                <a:cubicBezTo>
                  <a:pt x="1011" y="1160"/>
                  <a:pt x="991" y="1140"/>
                  <a:pt x="991" y="1116"/>
                </a:cubicBezTo>
                <a:cubicBezTo>
                  <a:pt x="991" y="1091"/>
                  <a:pt x="1011" y="1071"/>
                  <a:pt x="1036" y="1071"/>
                </a:cubicBezTo>
                <a:close/>
                <a:moveTo>
                  <a:pt x="1036" y="890"/>
                </a:moveTo>
                <a:cubicBezTo>
                  <a:pt x="1221" y="890"/>
                  <a:pt x="1221" y="890"/>
                  <a:pt x="1221" y="890"/>
                </a:cubicBezTo>
                <a:cubicBezTo>
                  <a:pt x="1295" y="890"/>
                  <a:pt x="1356" y="830"/>
                  <a:pt x="1356" y="756"/>
                </a:cubicBezTo>
                <a:cubicBezTo>
                  <a:pt x="1356" y="681"/>
                  <a:pt x="1295" y="621"/>
                  <a:pt x="1221" y="621"/>
                </a:cubicBezTo>
                <a:cubicBezTo>
                  <a:pt x="1036" y="621"/>
                  <a:pt x="1036" y="621"/>
                  <a:pt x="1036" y="621"/>
                </a:cubicBezTo>
                <a:cubicBezTo>
                  <a:pt x="961" y="621"/>
                  <a:pt x="901" y="681"/>
                  <a:pt x="901" y="756"/>
                </a:cubicBezTo>
                <a:cubicBezTo>
                  <a:pt x="901" y="830"/>
                  <a:pt x="961" y="890"/>
                  <a:pt x="1036" y="890"/>
                </a:cubicBezTo>
                <a:close/>
                <a:moveTo>
                  <a:pt x="1173" y="711"/>
                </a:moveTo>
                <a:cubicBezTo>
                  <a:pt x="1221" y="711"/>
                  <a:pt x="1221" y="711"/>
                  <a:pt x="1221" y="711"/>
                </a:cubicBezTo>
                <a:cubicBezTo>
                  <a:pt x="1246" y="711"/>
                  <a:pt x="1266" y="731"/>
                  <a:pt x="1266" y="756"/>
                </a:cubicBezTo>
                <a:cubicBezTo>
                  <a:pt x="1266" y="780"/>
                  <a:pt x="1246" y="800"/>
                  <a:pt x="1221" y="800"/>
                </a:cubicBezTo>
                <a:cubicBezTo>
                  <a:pt x="1173" y="800"/>
                  <a:pt x="1173" y="800"/>
                  <a:pt x="1173" y="800"/>
                </a:cubicBezTo>
                <a:lnTo>
                  <a:pt x="1173" y="711"/>
                </a:lnTo>
                <a:close/>
                <a:moveTo>
                  <a:pt x="1036" y="711"/>
                </a:moveTo>
                <a:cubicBezTo>
                  <a:pt x="1083" y="711"/>
                  <a:pt x="1083" y="711"/>
                  <a:pt x="1083" y="711"/>
                </a:cubicBezTo>
                <a:cubicBezTo>
                  <a:pt x="1083" y="800"/>
                  <a:pt x="1083" y="800"/>
                  <a:pt x="1083" y="800"/>
                </a:cubicBezTo>
                <a:cubicBezTo>
                  <a:pt x="1036" y="800"/>
                  <a:pt x="1036" y="800"/>
                  <a:pt x="1036" y="800"/>
                </a:cubicBezTo>
                <a:cubicBezTo>
                  <a:pt x="1011" y="800"/>
                  <a:pt x="991" y="780"/>
                  <a:pt x="991" y="756"/>
                </a:cubicBezTo>
                <a:cubicBezTo>
                  <a:pt x="991" y="731"/>
                  <a:pt x="1011" y="711"/>
                  <a:pt x="1036" y="711"/>
                </a:cubicBezTo>
                <a:close/>
                <a:moveTo>
                  <a:pt x="1036" y="530"/>
                </a:moveTo>
                <a:cubicBezTo>
                  <a:pt x="1221" y="530"/>
                  <a:pt x="1221" y="530"/>
                  <a:pt x="1221" y="530"/>
                </a:cubicBezTo>
                <a:cubicBezTo>
                  <a:pt x="1295" y="530"/>
                  <a:pt x="1356" y="470"/>
                  <a:pt x="1356" y="396"/>
                </a:cubicBezTo>
                <a:cubicBezTo>
                  <a:pt x="1356" y="321"/>
                  <a:pt x="1295" y="261"/>
                  <a:pt x="1221" y="261"/>
                </a:cubicBezTo>
                <a:cubicBezTo>
                  <a:pt x="1036" y="261"/>
                  <a:pt x="1036" y="261"/>
                  <a:pt x="1036" y="261"/>
                </a:cubicBezTo>
                <a:cubicBezTo>
                  <a:pt x="961" y="261"/>
                  <a:pt x="901" y="321"/>
                  <a:pt x="901" y="396"/>
                </a:cubicBezTo>
                <a:cubicBezTo>
                  <a:pt x="901" y="470"/>
                  <a:pt x="961" y="530"/>
                  <a:pt x="1036" y="530"/>
                </a:cubicBezTo>
                <a:close/>
                <a:moveTo>
                  <a:pt x="1173" y="351"/>
                </a:moveTo>
                <a:cubicBezTo>
                  <a:pt x="1221" y="351"/>
                  <a:pt x="1221" y="351"/>
                  <a:pt x="1221" y="351"/>
                </a:cubicBezTo>
                <a:cubicBezTo>
                  <a:pt x="1246" y="351"/>
                  <a:pt x="1266" y="371"/>
                  <a:pt x="1266" y="396"/>
                </a:cubicBezTo>
                <a:cubicBezTo>
                  <a:pt x="1266" y="420"/>
                  <a:pt x="1246" y="440"/>
                  <a:pt x="1221" y="440"/>
                </a:cubicBezTo>
                <a:cubicBezTo>
                  <a:pt x="1173" y="440"/>
                  <a:pt x="1173" y="440"/>
                  <a:pt x="1173" y="440"/>
                </a:cubicBezTo>
                <a:lnTo>
                  <a:pt x="1173" y="351"/>
                </a:lnTo>
                <a:close/>
                <a:moveTo>
                  <a:pt x="1036" y="351"/>
                </a:moveTo>
                <a:cubicBezTo>
                  <a:pt x="1083" y="351"/>
                  <a:pt x="1083" y="351"/>
                  <a:pt x="1083" y="351"/>
                </a:cubicBezTo>
                <a:cubicBezTo>
                  <a:pt x="1083" y="440"/>
                  <a:pt x="1083" y="440"/>
                  <a:pt x="1083" y="440"/>
                </a:cubicBezTo>
                <a:cubicBezTo>
                  <a:pt x="1036" y="440"/>
                  <a:pt x="1036" y="440"/>
                  <a:pt x="1036" y="440"/>
                </a:cubicBezTo>
                <a:cubicBezTo>
                  <a:pt x="1011" y="440"/>
                  <a:pt x="991" y="420"/>
                  <a:pt x="991" y="396"/>
                </a:cubicBezTo>
                <a:cubicBezTo>
                  <a:pt x="991" y="371"/>
                  <a:pt x="1011" y="351"/>
                  <a:pt x="1036" y="351"/>
                </a:cubicBezTo>
                <a:close/>
                <a:moveTo>
                  <a:pt x="316" y="1250"/>
                </a:moveTo>
                <a:cubicBezTo>
                  <a:pt x="501" y="1250"/>
                  <a:pt x="501" y="1250"/>
                  <a:pt x="501" y="1250"/>
                </a:cubicBezTo>
                <a:cubicBezTo>
                  <a:pt x="575" y="1250"/>
                  <a:pt x="636" y="1190"/>
                  <a:pt x="636" y="1116"/>
                </a:cubicBezTo>
                <a:cubicBezTo>
                  <a:pt x="636" y="1041"/>
                  <a:pt x="575" y="981"/>
                  <a:pt x="501" y="981"/>
                </a:cubicBezTo>
                <a:cubicBezTo>
                  <a:pt x="316" y="981"/>
                  <a:pt x="316" y="981"/>
                  <a:pt x="316" y="981"/>
                </a:cubicBezTo>
                <a:cubicBezTo>
                  <a:pt x="241" y="981"/>
                  <a:pt x="181" y="1041"/>
                  <a:pt x="181" y="1116"/>
                </a:cubicBezTo>
                <a:cubicBezTo>
                  <a:pt x="181" y="1190"/>
                  <a:pt x="241" y="1250"/>
                  <a:pt x="316" y="1250"/>
                </a:cubicBezTo>
                <a:close/>
                <a:moveTo>
                  <a:pt x="453" y="1071"/>
                </a:moveTo>
                <a:cubicBezTo>
                  <a:pt x="501" y="1071"/>
                  <a:pt x="501" y="1071"/>
                  <a:pt x="501" y="1071"/>
                </a:cubicBezTo>
                <a:cubicBezTo>
                  <a:pt x="526" y="1071"/>
                  <a:pt x="546" y="1091"/>
                  <a:pt x="546" y="1116"/>
                </a:cubicBezTo>
                <a:cubicBezTo>
                  <a:pt x="546" y="1140"/>
                  <a:pt x="526" y="1160"/>
                  <a:pt x="501" y="1160"/>
                </a:cubicBezTo>
                <a:cubicBezTo>
                  <a:pt x="453" y="1160"/>
                  <a:pt x="453" y="1160"/>
                  <a:pt x="453" y="1160"/>
                </a:cubicBezTo>
                <a:lnTo>
                  <a:pt x="453" y="1071"/>
                </a:lnTo>
                <a:close/>
                <a:moveTo>
                  <a:pt x="316" y="1071"/>
                </a:moveTo>
                <a:cubicBezTo>
                  <a:pt x="363" y="1071"/>
                  <a:pt x="363" y="1071"/>
                  <a:pt x="363" y="1071"/>
                </a:cubicBezTo>
                <a:cubicBezTo>
                  <a:pt x="363" y="1160"/>
                  <a:pt x="363" y="1160"/>
                  <a:pt x="363" y="1160"/>
                </a:cubicBezTo>
                <a:cubicBezTo>
                  <a:pt x="316" y="1160"/>
                  <a:pt x="316" y="1160"/>
                  <a:pt x="316" y="1160"/>
                </a:cubicBezTo>
                <a:cubicBezTo>
                  <a:pt x="291" y="1160"/>
                  <a:pt x="271" y="1140"/>
                  <a:pt x="271" y="1116"/>
                </a:cubicBezTo>
                <a:cubicBezTo>
                  <a:pt x="271" y="1091"/>
                  <a:pt x="291" y="1071"/>
                  <a:pt x="316" y="1071"/>
                </a:cubicBezTo>
                <a:close/>
                <a:moveTo>
                  <a:pt x="316" y="890"/>
                </a:moveTo>
                <a:cubicBezTo>
                  <a:pt x="501" y="890"/>
                  <a:pt x="501" y="890"/>
                  <a:pt x="501" y="890"/>
                </a:cubicBezTo>
                <a:cubicBezTo>
                  <a:pt x="575" y="890"/>
                  <a:pt x="636" y="830"/>
                  <a:pt x="636" y="756"/>
                </a:cubicBezTo>
                <a:cubicBezTo>
                  <a:pt x="636" y="681"/>
                  <a:pt x="575" y="621"/>
                  <a:pt x="501" y="621"/>
                </a:cubicBezTo>
                <a:cubicBezTo>
                  <a:pt x="316" y="621"/>
                  <a:pt x="316" y="621"/>
                  <a:pt x="316" y="621"/>
                </a:cubicBezTo>
                <a:cubicBezTo>
                  <a:pt x="241" y="621"/>
                  <a:pt x="181" y="681"/>
                  <a:pt x="181" y="756"/>
                </a:cubicBezTo>
                <a:cubicBezTo>
                  <a:pt x="181" y="830"/>
                  <a:pt x="241" y="890"/>
                  <a:pt x="316" y="890"/>
                </a:cubicBezTo>
                <a:close/>
                <a:moveTo>
                  <a:pt x="453" y="711"/>
                </a:moveTo>
                <a:cubicBezTo>
                  <a:pt x="501" y="711"/>
                  <a:pt x="501" y="711"/>
                  <a:pt x="501" y="711"/>
                </a:cubicBezTo>
                <a:cubicBezTo>
                  <a:pt x="526" y="711"/>
                  <a:pt x="546" y="731"/>
                  <a:pt x="546" y="756"/>
                </a:cubicBezTo>
                <a:cubicBezTo>
                  <a:pt x="546" y="780"/>
                  <a:pt x="526" y="800"/>
                  <a:pt x="501" y="800"/>
                </a:cubicBezTo>
                <a:cubicBezTo>
                  <a:pt x="453" y="800"/>
                  <a:pt x="453" y="800"/>
                  <a:pt x="453" y="800"/>
                </a:cubicBezTo>
                <a:lnTo>
                  <a:pt x="453" y="711"/>
                </a:lnTo>
                <a:close/>
                <a:moveTo>
                  <a:pt x="316" y="711"/>
                </a:moveTo>
                <a:cubicBezTo>
                  <a:pt x="363" y="711"/>
                  <a:pt x="363" y="711"/>
                  <a:pt x="363" y="711"/>
                </a:cubicBezTo>
                <a:cubicBezTo>
                  <a:pt x="363" y="800"/>
                  <a:pt x="363" y="800"/>
                  <a:pt x="363" y="800"/>
                </a:cubicBezTo>
                <a:cubicBezTo>
                  <a:pt x="316" y="800"/>
                  <a:pt x="316" y="800"/>
                  <a:pt x="316" y="800"/>
                </a:cubicBezTo>
                <a:cubicBezTo>
                  <a:pt x="291" y="800"/>
                  <a:pt x="271" y="780"/>
                  <a:pt x="271" y="756"/>
                </a:cubicBezTo>
                <a:cubicBezTo>
                  <a:pt x="271" y="731"/>
                  <a:pt x="291" y="711"/>
                  <a:pt x="316" y="711"/>
                </a:cubicBezTo>
                <a:close/>
                <a:moveTo>
                  <a:pt x="316" y="530"/>
                </a:moveTo>
                <a:cubicBezTo>
                  <a:pt x="501" y="530"/>
                  <a:pt x="501" y="530"/>
                  <a:pt x="501" y="530"/>
                </a:cubicBezTo>
                <a:cubicBezTo>
                  <a:pt x="575" y="530"/>
                  <a:pt x="636" y="470"/>
                  <a:pt x="636" y="396"/>
                </a:cubicBezTo>
                <a:cubicBezTo>
                  <a:pt x="636" y="321"/>
                  <a:pt x="575" y="261"/>
                  <a:pt x="501" y="261"/>
                </a:cubicBezTo>
                <a:cubicBezTo>
                  <a:pt x="316" y="261"/>
                  <a:pt x="316" y="261"/>
                  <a:pt x="316" y="261"/>
                </a:cubicBezTo>
                <a:cubicBezTo>
                  <a:pt x="241" y="261"/>
                  <a:pt x="181" y="321"/>
                  <a:pt x="181" y="396"/>
                </a:cubicBezTo>
                <a:cubicBezTo>
                  <a:pt x="181" y="470"/>
                  <a:pt x="241" y="530"/>
                  <a:pt x="316" y="530"/>
                </a:cubicBezTo>
                <a:close/>
                <a:moveTo>
                  <a:pt x="453" y="351"/>
                </a:moveTo>
                <a:cubicBezTo>
                  <a:pt x="501" y="351"/>
                  <a:pt x="501" y="351"/>
                  <a:pt x="501" y="351"/>
                </a:cubicBezTo>
                <a:cubicBezTo>
                  <a:pt x="526" y="351"/>
                  <a:pt x="546" y="371"/>
                  <a:pt x="546" y="396"/>
                </a:cubicBezTo>
                <a:cubicBezTo>
                  <a:pt x="546" y="420"/>
                  <a:pt x="526" y="440"/>
                  <a:pt x="501" y="440"/>
                </a:cubicBezTo>
                <a:cubicBezTo>
                  <a:pt x="453" y="440"/>
                  <a:pt x="453" y="440"/>
                  <a:pt x="453" y="440"/>
                </a:cubicBezTo>
                <a:lnTo>
                  <a:pt x="453" y="351"/>
                </a:lnTo>
                <a:close/>
                <a:moveTo>
                  <a:pt x="316" y="351"/>
                </a:moveTo>
                <a:cubicBezTo>
                  <a:pt x="363" y="351"/>
                  <a:pt x="363" y="351"/>
                  <a:pt x="363" y="351"/>
                </a:cubicBezTo>
                <a:cubicBezTo>
                  <a:pt x="363" y="440"/>
                  <a:pt x="363" y="440"/>
                  <a:pt x="363" y="440"/>
                </a:cubicBezTo>
                <a:cubicBezTo>
                  <a:pt x="316" y="440"/>
                  <a:pt x="316" y="440"/>
                  <a:pt x="316" y="440"/>
                </a:cubicBezTo>
                <a:cubicBezTo>
                  <a:pt x="291" y="440"/>
                  <a:pt x="271" y="420"/>
                  <a:pt x="271" y="396"/>
                </a:cubicBezTo>
                <a:cubicBezTo>
                  <a:pt x="271" y="371"/>
                  <a:pt x="291" y="351"/>
                  <a:pt x="316" y="35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7" name="Freeform 424"/>
          <p:cNvSpPr>
            <a:spLocks noEditPoints="1"/>
          </p:cNvSpPr>
          <p:nvPr/>
        </p:nvSpPr>
        <p:spPr bwMode="auto">
          <a:xfrm>
            <a:off x="2971649" y="3205305"/>
            <a:ext cx="251579" cy="392387"/>
          </a:xfrm>
          <a:custGeom>
            <a:avLst/>
            <a:gdLst>
              <a:gd name="T0" fmla="*/ 687 w 985"/>
              <a:gd name="T1" fmla="*/ 316 h 1536"/>
              <a:gd name="T2" fmla="*/ 225 w 985"/>
              <a:gd name="T3" fmla="*/ 271 h 1536"/>
              <a:gd name="T4" fmla="*/ 180 w 985"/>
              <a:gd name="T5" fmla="*/ 714 h 1536"/>
              <a:gd name="T6" fmla="*/ 687 w 985"/>
              <a:gd name="T7" fmla="*/ 714 h 1536"/>
              <a:gd name="T8" fmla="*/ 270 w 985"/>
              <a:gd name="T9" fmla="*/ 720 h 1536"/>
              <a:gd name="T10" fmla="*/ 433 w 985"/>
              <a:gd name="T11" fmla="*/ 878 h 1536"/>
              <a:gd name="T12" fmla="*/ 270 w 985"/>
              <a:gd name="T13" fmla="*/ 630 h 1536"/>
              <a:gd name="T14" fmla="*/ 597 w 985"/>
              <a:gd name="T15" fmla="*/ 541 h 1536"/>
              <a:gd name="T16" fmla="*/ 597 w 985"/>
              <a:gd name="T17" fmla="*/ 452 h 1536"/>
              <a:gd name="T18" fmla="*/ 270 w 985"/>
              <a:gd name="T19" fmla="*/ 361 h 1536"/>
              <a:gd name="T20" fmla="*/ 597 w 985"/>
              <a:gd name="T21" fmla="*/ 452 h 1536"/>
              <a:gd name="T22" fmla="*/ 640 w 985"/>
              <a:gd name="T23" fmla="*/ 1362 h 1536"/>
              <a:gd name="T24" fmla="*/ 475 w 985"/>
              <a:gd name="T25" fmla="*/ 1362 h 1536"/>
              <a:gd name="T26" fmla="*/ 567 w 985"/>
              <a:gd name="T27" fmla="*/ 1191 h 1536"/>
              <a:gd name="T28" fmla="*/ 771 w 985"/>
              <a:gd name="T29" fmla="*/ 986 h 1536"/>
              <a:gd name="T30" fmla="*/ 867 w 985"/>
              <a:gd name="T31" fmla="*/ 137 h 1536"/>
              <a:gd name="T32" fmla="*/ 560 w 985"/>
              <a:gd name="T33" fmla="*/ 92 h 1536"/>
              <a:gd name="T34" fmla="*/ 306 w 985"/>
              <a:gd name="T35" fmla="*/ 92 h 1536"/>
              <a:gd name="T36" fmla="*/ 0 w 985"/>
              <a:gd name="T37" fmla="*/ 137 h 1536"/>
              <a:gd name="T38" fmla="*/ 95 w 985"/>
              <a:gd name="T39" fmla="*/ 986 h 1536"/>
              <a:gd name="T40" fmla="*/ 299 w 985"/>
              <a:gd name="T41" fmla="*/ 1191 h 1536"/>
              <a:gd name="T42" fmla="*/ 385 w 985"/>
              <a:gd name="T43" fmla="*/ 1362 h 1536"/>
              <a:gd name="T44" fmla="*/ 730 w 985"/>
              <a:gd name="T45" fmla="*/ 1362 h 1536"/>
              <a:gd name="T46" fmla="*/ 813 w 985"/>
              <a:gd name="T47" fmla="*/ 1193 h 1536"/>
              <a:gd name="T48" fmla="*/ 895 w 985"/>
              <a:gd name="T49" fmla="*/ 1491 h 1536"/>
              <a:gd name="T50" fmla="*/ 985 w 985"/>
              <a:gd name="T51" fmla="*/ 1491 h 1536"/>
              <a:gd name="T52" fmla="*/ 813 w 985"/>
              <a:gd name="T53" fmla="*/ 1103 h 1536"/>
              <a:gd name="T54" fmla="*/ 433 w 985"/>
              <a:gd name="T55" fmla="*/ 1235 h 1536"/>
              <a:gd name="T56" fmla="*/ 389 w 985"/>
              <a:gd name="T57" fmla="*/ 1093 h 1536"/>
              <a:gd name="T58" fmla="*/ 165 w 985"/>
              <a:gd name="T59" fmla="*/ 929 h 1536"/>
              <a:gd name="T60" fmla="*/ 90 w 985"/>
              <a:gd name="T61" fmla="*/ 181 h 1536"/>
              <a:gd name="T62" fmla="*/ 389 w 985"/>
              <a:gd name="T63" fmla="*/ 137 h 1536"/>
              <a:gd name="T64" fmla="*/ 433 w 985"/>
              <a:gd name="T65" fmla="*/ 90 h 1536"/>
              <a:gd name="T66" fmla="*/ 477 w 985"/>
              <a:gd name="T67" fmla="*/ 137 h 1536"/>
              <a:gd name="T68" fmla="*/ 777 w 985"/>
              <a:gd name="T69" fmla="*/ 181 h 1536"/>
              <a:gd name="T70" fmla="*/ 701 w 985"/>
              <a:gd name="T71" fmla="*/ 929 h 1536"/>
              <a:gd name="T72" fmla="*/ 477 w 985"/>
              <a:gd name="T73" fmla="*/ 1093 h 1536"/>
              <a:gd name="T74" fmla="*/ 433 w 985"/>
              <a:gd name="T75" fmla="*/ 1235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85" h="1536">
                <a:moveTo>
                  <a:pt x="687" y="714"/>
                </a:moveTo>
                <a:cubicBezTo>
                  <a:pt x="687" y="316"/>
                  <a:pt x="687" y="316"/>
                  <a:pt x="687" y="316"/>
                </a:cubicBezTo>
                <a:cubicBezTo>
                  <a:pt x="687" y="291"/>
                  <a:pt x="667" y="271"/>
                  <a:pt x="642" y="271"/>
                </a:cubicBezTo>
                <a:cubicBezTo>
                  <a:pt x="225" y="271"/>
                  <a:pt x="225" y="271"/>
                  <a:pt x="225" y="271"/>
                </a:cubicBezTo>
                <a:cubicBezTo>
                  <a:pt x="200" y="271"/>
                  <a:pt x="180" y="291"/>
                  <a:pt x="180" y="316"/>
                </a:cubicBezTo>
                <a:cubicBezTo>
                  <a:pt x="180" y="714"/>
                  <a:pt x="180" y="714"/>
                  <a:pt x="180" y="714"/>
                </a:cubicBezTo>
                <a:cubicBezTo>
                  <a:pt x="180" y="854"/>
                  <a:pt x="293" y="968"/>
                  <a:pt x="433" y="968"/>
                </a:cubicBezTo>
                <a:cubicBezTo>
                  <a:pt x="573" y="968"/>
                  <a:pt x="687" y="854"/>
                  <a:pt x="687" y="714"/>
                </a:cubicBezTo>
                <a:close/>
                <a:moveTo>
                  <a:pt x="433" y="878"/>
                </a:moveTo>
                <a:cubicBezTo>
                  <a:pt x="345" y="878"/>
                  <a:pt x="272" y="807"/>
                  <a:pt x="270" y="720"/>
                </a:cubicBezTo>
                <a:cubicBezTo>
                  <a:pt x="597" y="720"/>
                  <a:pt x="597" y="720"/>
                  <a:pt x="597" y="720"/>
                </a:cubicBezTo>
                <a:cubicBezTo>
                  <a:pt x="594" y="807"/>
                  <a:pt x="522" y="878"/>
                  <a:pt x="433" y="878"/>
                </a:cubicBezTo>
                <a:close/>
                <a:moveTo>
                  <a:pt x="597" y="630"/>
                </a:moveTo>
                <a:cubicBezTo>
                  <a:pt x="270" y="630"/>
                  <a:pt x="270" y="630"/>
                  <a:pt x="270" y="630"/>
                </a:cubicBezTo>
                <a:cubicBezTo>
                  <a:pt x="270" y="541"/>
                  <a:pt x="270" y="541"/>
                  <a:pt x="270" y="541"/>
                </a:cubicBezTo>
                <a:cubicBezTo>
                  <a:pt x="597" y="541"/>
                  <a:pt x="597" y="541"/>
                  <a:pt x="597" y="541"/>
                </a:cubicBezTo>
                <a:lnTo>
                  <a:pt x="597" y="630"/>
                </a:lnTo>
                <a:close/>
                <a:moveTo>
                  <a:pt x="597" y="452"/>
                </a:moveTo>
                <a:cubicBezTo>
                  <a:pt x="270" y="452"/>
                  <a:pt x="270" y="452"/>
                  <a:pt x="270" y="452"/>
                </a:cubicBezTo>
                <a:cubicBezTo>
                  <a:pt x="270" y="361"/>
                  <a:pt x="270" y="361"/>
                  <a:pt x="270" y="361"/>
                </a:cubicBezTo>
                <a:cubicBezTo>
                  <a:pt x="597" y="361"/>
                  <a:pt x="597" y="361"/>
                  <a:pt x="597" y="361"/>
                </a:cubicBezTo>
                <a:lnTo>
                  <a:pt x="597" y="452"/>
                </a:lnTo>
                <a:close/>
                <a:moveTo>
                  <a:pt x="640" y="1275"/>
                </a:moveTo>
                <a:cubicBezTo>
                  <a:pt x="640" y="1277"/>
                  <a:pt x="640" y="1362"/>
                  <a:pt x="640" y="1362"/>
                </a:cubicBezTo>
                <a:cubicBezTo>
                  <a:pt x="640" y="1407"/>
                  <a:pt x="603" y="1444"/>
                  <a:pt x="558" y="1444"/>
                </a:cubicBezTo>
                <a:cubicBezTo>
                  <a:pt x="512" y="1444"/>
                  <a:pt x="475" y="1407"/>
                  <a:pt x="475" y="1362"/>
                </a:cubicBezTo>
                <a:cubicBezTo>
                  <a:pt x="475" y="1319"/>
                  <a:pt x="475" y="1319"/>
                  <a:pt x="475" y="1319"/>
                </a:cubicBezTo>
                <a:cubicBezTo>
                  <a:pt x="529" y="1301"/>
                  <a:pt x="567" y="1251"/>
                  <a:pt x="567" y="1191"/>
                </a:cubicBezTo>
                <a:cubicBezTo>
                  <a:pt x="567" y="1127"/>
                  <a:pt x="567" y="1127"/>
                  <a:pt x="567" y="1127"/>
                </a:cubicBezTo>
                <a:cubicBezTo>
                  <a:pt x="647" y="1101"/>
                  <a:pt x="718" y="1051"/>
                  <a:pt x="771" y="986"/>
                </a:cubicBezTo>
                <a:cubicBezTo>
                  <a:pt x="833" y="909"/>
                  <a:pt x="867" y="813"/>
                  <a:pt x="867" y="714"/>
                </a:cubicBezTo>
                <a:cubicBezTo>
                  <a:pt x="867" y="137"/>
                  <a:pt x="867" y="137"/>
                  <a:pt x="867" y="137"/>
                </a:cubicBezTo>
                <a:cubicBezTo>
                  <a:pt x="867" y="112"/>
                  <a:pt x="846" y="92"/>
                  <a:pt x="822" y="92"/>
                </a:cubicBezTo>
                <a:cubicBezTo>
                  <a:pt x="560" y="92"/>
                  <a:pt x="560" y="92"/>
                  <a:pt x="560" y="92"/>
                </a:cubicBezTo>
                <a:cubicBezTo>
                  <a:pt x="543" y="38"/>
                  <a:pt x="492" y="0"/>
                  <a:pt x="433" y="0"/>
                </a:cubicBezTo>
                <a:cubicBezTo>
                  <a:pt x="374" y="0"/>
                  <a:pt x="324" y="38"/>
                  <a:pt x="306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20" y="92"/>
                  <a:pt x="0" y="112"/>
                  <a:pt x="0" y="137"/>
                </a:cubicBezTo>
                <a:cubicBezTo>
                  <a:pt x="0" y="714"/>
                  <a:pt x="0" y="714"/>
                  <a:pt x="0" y="714"/>
                </a:cubicBezTo>
                <a:cubicBezTo>
                  <a:pt x="0" y="813"/>
                  <a:pt x="34" y="909"/>
                  <a:pt x="95" y="986"/>
                </a:cubicBezTo>
                <a:cubicBezTo>
                  <a:pt x="148" y="1051"/>
                  <a:pt x="220" y="1101"/>
                  <a:pt x="299" y="1127"/>
                </a:cubicBezTo>
                <a:cubicBezTo>
                  <a:pt x="299" y="1191"/>
                  <a:pt x="299" y="1191"/>
                  <a:pt x="299" y="1191"/>
                </a:cubicBezTo>
                <a:cubicBezTo>
                  <a:pt x="299" y="1248"/>
                  <a:pt x="335" y="1297"/>
                  <a:pt x="385" y="1316"/>
                </a:cubicBezTo>
                <a:cubicBezTo>
                  <a:pt x="385" y="1362"/>
                  <a:pt x="385" y="1362"/>
                  <a:pt x="385" y="1362"/>
                </a:cubicBezTo>
                <a:cubicBezTo>
                  <a:pt x="385" y="1457"/>
                  <a:pt x="463" y="1534"/>
                  <a:pt x="558" y="1534"/>
                </a:cubicBezTo>
                <a:cubicBezTo>
                  <a:pt x="653" y="1534"/>
                  <a:pt x="730" y="1457"/>
                  <a:pt x="730" y="1362"/>
                </a:cubicBezTo>
                <a:cubicBezTo>
                  <a:pt x="730" y="1362"/>
                  <a:pt x="730" y="1273"/>
                  <a:pt x="730" y="1272"/>
                </a:cubicBezTo>
                <a:cubicBezTo>
                  <a:pt x="732" y="1228"/>
                  <a:pt x="768" y="1193"/>
                  <a:pt x="813" y="1193"/>
                </a:cubicBezTo>
                <a:cubicBezTo>
                  <a:pt x="858" y="1193"/>
                  <a:pt x="895" y="1230"/>
                  <a:pt x="895" y="1275"/>
                </a:cubicBezTo>
                <a:cubicBezTo>
                  <a:pt x="895" y="1491"/>
                  <a:pt x="895" y="1491"/>
                  <a:pt x="895" y="1491"/>
                </a:cubicBezTo>
                <a:cubicBezTo>
                  <a:pt x="895" y="1516"/>
                  <a:pt x="915" y="1536"/>
                  <a:pt x="940" y="1536"/>
                </a:cubicBezTo>
                <a:cubicBezTo>
                  <a:pt x="965" y="1536"/>
                  <a:pt x="985" y="1516"/>
                  <a:pt x="985" y="1491"/>
                </a:cubicBezTo>
                <a:cubicBezTo>
                  <a:pt x="985" y="1275"/>
                  <a:pt x="985" y="1275"/>
                  <a:pt x="985" y="1275"/>
                </a:cubicBezTo>
                <a:cubicBezTo>
                  <a:pt x="985" y="1180"/>
                  <a:pt x="908" y="1103"/>
                  <a:pt x="813" y="1103"/>
                </a:cubicBezTo>
                <a:cubicBezTo>
                  <a:pt x="717" y="1103"/>
                  <a:pt x="640" y="1180"/>
                  <a:pt x="640" y="1275"/>
                </a:cubicBezTo>
                <a:close/>
                <a:moveTo>
                  <a:pt x="433" y="1235"/>
                </a:moveTo>
                <a:cubicBezTo>
                  <a:pt x="409" y="1235"/>
                  <a:pt x="389" y="1216"/>
                  <a:pt x="389" y="1191"/>
                </a:cubicBezTo>
                <a:cubicBezTo>
                  <a:pt x="389" y="1093"/>
                  <a:pt x="389" y="1093"/>
                  <a:pt x="389" y="1093"/>
                </a:cubicBezTo>
                <a:cubicBezTo>
                  <a:pt x="389" y="1072"/>
                  <a:pt x="375" y="1054"/>
                  <a:pt x="354" y="1049"/>
                </a:cubicBezTo>
                <a:cubicBezTo>
                  <a:pt x="280" y="1031"/>
                  <a:pt x="213" y="989"/>
                  <a:pt x="165" y="929"/>
                </a:cubicBezTo>
                <a:cubicBezTo>
                  <a:pt x="116" y="868"/>
                  <a:pt x="90" y="794"/>
                  <a:pt x="90" y="714"/>
                </a:cubicBezTo>
                <a:cubicBezTo>
                  <a:pt x="90" y="181"/>
                  <a:pt x="90" y="181"/>
                  <a:pt x="90" y="181"/>
                </a:cubicBezTo>
                <a:cubicBezTo>
                  <a:pt x="344" y="181"/>
                  <a:pt x="344" y="181"/>
                  <a:pt x="344" y="181"/>
                </a:cubicBezTo>
                <a:cubicBezTo>
                  <a:pt x="369" y="181"/>
                  <a:pt x="389" y="161"/>
                  <a:pt x="389" y="137"/>
                </a:cubicBezTo>
                <a:cubicBezTo>
                  <a:pt x="389" y="134"/>
                  <a:pt x="389" y="134"/>
                  <a:pt x="389" y="134"/>
                </a:cubicBezTo>
                <a:cubicBezTo>
                  <a:pt x="389" y="110"/>
                  <a:pt x="409" y="90"/>
                  <a:pt x="433" y="90"/>
                </a:cubicBezTo>
                <a:cubicBezTo>
                  <a:pt x="458" y="90"/>
                  <a:pt x="477" y="110"/>
                  <a:pt x="477" y="134"/>
                </a:cubicBezTo>
                <a:cubicBezTo>
                  <a:pt x="477" y="137"/>
                  <a:pt x="477" y="137"/>
                  <a:pt x="477" y="137"/>
                </a:cubicBezTo>
                <a:cubicBezTo>
                  <a:pt x="477" y="161"/>
                  <a:pt x="497" y="181"/>
                  <a:pt x="522" y="181"/>
                </a:cubicBezTo>
                <a:cubicBezTo>
                  <a:pt x="777" y="181"/>
                  <a:pt x="777" y="181"/>
                  <a:pt x="777" y="181"/>
                </a:cubicBezTo>
                <a:cubicBezTo>
                  <a:pt x="777" y="714"/>
                  <a:pt x="777" y="714"/>
                  <a:pt x="777" y="714"/>
                </a:cubicBezTo>
                <a:cubicBezTo>
                  <a:pt x="777" y="794"/>
                  <a:pt x="751" y="868"/>
                  <a:pt x="701" y="929"/>
                </a:cubicBezTo>
                <a:cubicBezTo>
                  <a:pt x="653" y="989"/>
                  <a:pt x="586" y="1031"/>
                  <a:pt x="512" y="1049"/>
                </a:cubicBezTo>
                <a:cubicBezTo>
                  <a:pt x="492" y="1054"/>
                  <a:pt x="477" y="1072"/>
                  <a:pt x="477" y="1093"/>
                </a:cubicBezTo>
                <a:cubicBezTo>
                  <a:pt x="477" y="1191"/>
                  <a:pt x="477" y="1191"/>
                  <a:pt x="477" y="1191"/>
                </a:cubicBezTo>
                <a:cubicBezTo>
                  <a:pt x="477" y="1216"/>
                  <a:pt x="458" y="1235"/>
                  <a:pt x="433" y="1235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8" name="Freeform 431"/>
          <p:cNvSpPr>
            <a:spLocks noEditPoints="1"/>
          </p:cNvSpPr>
          <p:nvPr/>
        </p:nvSpPr>
        <p:spPr bwMode="auto">
          <a:xfrm>
            <a:off x="2901170" y="3913847"/>
            <a:ext cx="392543" cy="392387"/>
          </a:xfrm>
          <a:custGeom>
            <a:avLst/>
            <a:gdLst>
              <a:gd name="T0" fmla="*/ 986 w 1536"/>
              <a:gd name="T1" fmla="*/ 0 h 1536"/>
              <a:gd name="T2" fmla="*/ 573 w 1536"/>
              <a:gd name="T3" fmla="*/ 0 h 1536"/>
              <a:gd name="T4" fmla="*/ 311 w 1536"/>
              <a:gd name="T5" fmla="*/ 235 h 1536"/>
              <a:gd name="T6" fmla="*/ 311 w 1536"/>
              <a:gd name="T7" fmla="*/ 236 h 1536"/>
              <a:gd name="T8" fmla="*/ 204 w 1536"/>
              <a:gd name="T9" fmla="*/ 1045 h 1536"/>
              <a:gd name="T10" fmla="*/ 0 w 1536"/>
              <a:gd name="T11" fmla="*/ 1288 h 1536"/>
              <a:gd name="T12" fmla="*/ 248 w 1536"/>
              <a:gd name="T13" fmla="*/ 1536 h 1536"/>
              <a:gd name="T14" fmla="*/ 496 w 1536"/>
              <a:gd name="T15" fmla="*/ 1288 h 1536"/>
              <a:gd name="T16" fmla="*/ 294 w 1536"/>
              <a:gd name="T17" fmla="*/ 1045 h 1536"/>
              <a:gd name="T18" fmla="*/ 370 w 1536"/>
              <a:gd name="T19" fmla="*/ 480 h 1536"/>
              <a:gd name="T20" fmla="*/ 1199 w 1536"/>
              <a:gd name="T21" fmla="*/ 480 h 1536"/>
              <a:gd name="T22" fmla="*/ 1327 w 1536"/>
              <a:gd name="T23" fmla="*/ 1231 h 1536"/>
              <a:gd name="T24" fmla="*/ 1326 w 1536"/>
              <a:gd name="T25" fmla="*/ 1232 h 1536"/>
              <a:gd name="T26" fmla="*/ 1253 w 1536"/>
              <a:gd name="T27" fmla="*/ 1301 h 1536"/>
              <a:gd name="T28" fmla="*/ 1228 w 1536"/>
              <a:gd name="T29" fmla="*/ 1360 h 1536"/>
              <a:gd name="T30" fmla="*/ 1228 w 1536"/>
              <a:gd name="T31" fmla="*/ 1455 h 1536"/>
              <a:gd name="T32" fmla="*/ 1309 w 1536"/>
              <a:gd name="T33" fmla="*/ 1536 h 1536"/>
              <a:gd name="T34" fmla="*/ 1455 w 1536"/>
              <a:gd name="T35" fmla="*/ 1536 h 1536"/>
              <a:gd name="T36" fmla="*/ 1536 w 1536"/>
              <a:gd name="T37" fmla="*/ 1455 h 1536"/>
              <a:gd name="T38" fmla="*/ 1536 w 1536"/>
              <a:gd name="T39" fmla="*/ 1360 h 1536"/>
              <a:gd name="T40" fmla="*/ 1511 w 1536"/>
              <a:gd name="T41" fmla="*/ 1301 h 1536"/>
              <a:gd name="T42" fmla="*/ 1438 w 1536"/>
              <a:gd name="T43" fmla="*/ 1232 h 1536"/>
              <a:gd name="T44" fmla="*/ 1416 w 1536"/>
              <a:gd name="T45" fmla="*/ 1217 h 1536"/>
              <a:gd name="T46" fmla="*/ 1248 w 1536"/>
              <a:gd name="T47" fmla="*/ 235 h 1536"/>
              <a:gd name="T48" fmla="*/ 986 w 1536"/>
              <a:gd name="T49" fmla="*/ 0 h 1536"/>
              <a:gd name="T50" fmla="*/ 406 w 1536"/>
              <a:gd name="T51" fmla="*/ 1288 h 1536"/>
              <a:gd name="T52" fmla="*/ 248 w 1536"/>
              <a:gd name="T53" fmla="*/ 1446 h 1536"/>
              <a:gd name="T54" fmla="*/ 90 w 1536"/>
              <a:gd name="T55" fmla="*/ 1288 h 1536"/>
              <a:gd name="T56" fmla="*/ 248 w 1536"/>
              <a:gd name="T57" fmla="*/ 1131 h 1536"/>
              <a:gd name="T58" fmla="*/ 406 w 1536"/>
              <a:gd name="T59" fmla="*/ 1288 h 1536"/>
              <a:gd name="T60" fmla="*/ 381 w 1536"/>
              <a:gd name="T61" fmla="*/ 390 h 1536"/>
              <a:gd name="T62" fmla="*/ 400 w 1536"/>
              <a:gd name="T63" fmla="*/ 249 h 1536"/>
              <a:gd name="T64" fmla="*/ 573 w 1536"/>
              <a:gd name="T65" fmla="*/ 90 h 1536"/>
              <a:gd name="T66" fmla="*/ 986 w 1536"/>
              <a:gd name="T67" fmla="*/ 90 h 1536"/>
              <a:gd name="T68" fmla="*/ 1160 w 1536"/>
              <a:gd name="T69" fmla="*/ 250 h 1536"/>
              <a:gd name="T70" fmla="*/ 1184 w 1536"/>
              <a:gd name="T71" fmla="*/ 390 h 1536"/>
              <a:gd name="T72" fmla="*/ 381 w 1536"/>
              <a:gd name="T73" fmla="*/ 390 h 1536"/>
              <a:gd name="T74" fmla="*/ 1446 w 1536"/>
              <a:gd name="T75" fmla="*/ 1364 h 1536"/>
              <a:gd name="T76" fmla="*/ 1446 w 1536"/>
              <a:gd name="T77" fmla="*/ 1446 h 1536"/>
              <a:gd name="T78" fmla="*/ 1318 w 1536"/>
              <a:gd name="T79" fmla="*/ 1446 h 1536"/>
              <a:gd name="T80" fmla="*/ 1318 w 1536"/>
              <a:gd name="T81" fmla="*/ 1364 h 1536"/>
              <a:gd name="T82" fmla="*/ 1382 w 1536"/>
              <a:gd name="T83" fmla="*/ 1303 h 1536"/>
              <a:gd name="T84" fmla="*/ 1446 w 1536"/>
              <a:gd name="T85" fmla="*/ 1364 h 1536"/>
              <a:gd name="T86" fmla="*/ 291 w 1536"/>
              <a:gd name="T87" fmla="*/ 1275 h 1536"/>
              <a:gd name="T88" fmla="*/ 275 w 1536"/>
              <a:gd name="T89" fmla="*/ 1325 h 1536"/>
              <a:gd name="T90" fmla="*/ 223 w 1536"/>
              <a:gd name="T91" fmla="*/ 1326 h 1536"/>
              <a:gd name="T92" fmla="*/ 205 w 1536"/>
              <a:gd name="T93" fmla="*/ 1277 h 1536"/>
              <a:gd name="T94" fmla="*/ 244 w 1536"/>
              <a:gd name="T95" fmla="*/ 1244 h 1536"/>
              <a:gd name="T96" fmla="*/ 291 w 1536"/>
              <a:gd name="T97" fmla="*/ 1275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6" h="1536">
                <a:moveTo>
                  <a:pt x="986" y="0"/>
                </a:moveTo>
                <a:cubicBezTo>
                  <a:pt x="573" y="0"/>
                  <a:pt x="573" y="0"/>
                  <a:pt x="573" y="0"/>
                </a:cubicBezTo>
                <a:cubicBezTo>
                  <a:pt x="444" y="0"/>
                  <a:pt x="334" y="99"/>
                  <a:pt x="311" y="235"/>
                </a:cubicBezTo>
                <a:cubicBezTo>
                  <a:pt x="311" y="235"/>
                  <a:pt x="311" y="236"/>
                  <a:pt x="311" y="236"/>
                </a:cubicBezTo>
                <a:cubicBezTo>
                  <a:pt x="204" y="1045"/>
                  <a:pt x="204" y="1045"/>
                  <a:pt x="204" y="1045"/>
                </a:cubicBezTo>
                <a:cubicBezTo>
                  <a:pt x="88" y="1066"/>
                  <a:pt x="0" y="1167"/>
                  <a:pt x="0" y="1288"/>
                </a:cubicBezTo>
                <a:cubicBezTo>
                  <a:pt x="0" y="1425"/>
                  <a:pt x="112" y="1536"/>
                  <a:pt x="248" y="1536"/>
                </a:cubicBezTo>
                <a:cubicBezTo>
                  <a:pt x="385" y="1536"/>
                  <a:pt x="496" y="1425"/>
                  <a:pt x="496" y="1288"/>
                </a:cubicBezTo>
                <a:cubicBezTo>
                  <a:pt x="496" y="1168"/>
                  <a:pt x="409" y="1067"/>
                  <a:pt x="294" y="1045"/>
                </a:cubicBezTo>
                <a:cubicBezTo>
                  <a:pt x="370" y="480"/>
                  <a:pt x="370" y="480"/>
                  <a:pt x="370" y="480"/>
                </a:cubicBezTo>
                <a:cubicBezTo>
                  <a:pt x="1199" y="480"/>
                  <a:pt x="1199" y="480"/>
                  <a:pt x="1199" y="480"/>
                </a:cubicBezTo>
                <a:cubicBezTo>
                  <a:pt x="1327" y="1231"/>
                  <a:pt x="1327" y="1231"/>
                  <a:pt x="1327" y="1231"/>
                </a:cubicBezTo>
                <a:cubicBezTo>
                  <a:pt x="1327" y="1231"/>
                  <a:pt x="1327" y="1232"/>
                  <a:pt x="1326" y="1232"/>
                </a:cubicBezTo>
                <a:cubicBezTo>
                  <a:pt x="1253" y="1301"/>
                  <a:pt x="1253" y="1301"/>
                  <a:pt x="1253" y="1301"/>
                </a:cubicBezTo>
                <a:cubicBezTo>
                  <a:pt x="1237" y="1317"/>
                  <a:pt x="1228" y="1338"/>
                  <a:pt x="1228" y="1360"/>
                </a:cubicBezTo>
                <a:cubicBezTo>
                  <a:pt x="1228" y="1455"/>
                  <a:pt x="1228" y="1455"/>
                  <a:pt x="1228" y="1455"/>
                </a:cubicBezTo>
                <a:cubicBezTo>
                  <a:pt x="1228" y="1500"/>
                  <a:pt x="1265" y="1536"/>
                  <a:pt x="1309" y="1536"/>
                </a:cubicBezTo>
                <a:cubicBezTo>
                  <a:pt x="1455" y="1536"/>
                  <a:pt x="1455" y="1536"/>
                  <a:pt x="1455" y="1536"/>
                </a:cubicBezTo>
                <a:cubicBezTo>
                  <a:pt x="1500" y="1536"/>
                  <a:pt x="1536" y="1500"/>
                  <a:pt x="1536" y="1455"/>
                </a:cubicBezTo>
                <a:cubicBezTo>
                  <a:pt x="1536" y="1360"/>
                  <a:pt x="1536" y="1360"/>
                  <a:pt x="1536" y="1360"/>
                </a:cubicBezTo>
                <a:cubicBezTo>
                  <a:pt x="1536" y="1338"/>
                  <a:pt x="1527" y="1317"/>
                  <a:pt x="1511" y="1301"/>
                </a:cubicBezTo>
                <a:cubicBezTo>
                  <a:pt x="1438" y="1232"/>
                  <a:pt x="1438" y="1232"/>
                  <a:pt x="1438" y="1232"/>
                </a:cubicBezTo>
                <a:cubicBezTo>
                  <a:pt x="1432" y="1225"/>
                  <a:pt x="1424" y="1220"/>
                  <a:pt x="1416" y="1217"/>
                </a:cubicBezTo>
                <a:cubicBezTo>
                  <a:pt x="1248" y="235"/>
                  <a:pt x="1248" y="235"/>
                  <a:pt x="1248" y="235"/>
                </a:cubicBezTo>
                <a:cubicBezTo>
                  <a:pt x="1226" y="99"/>
                  <a:pt x="1116" y="0"/>
                  <a:pt x="986" y="0"/>
                </a:cubicBezTo>
                <a:close/>
                <a:moveTo>
                  <a:pt x="406" y="1288"/>
                </a:moveTo>
                <a:cubicBezTo>
                  <a:pt x="406" y="1375"/>
                  <a:pt x="335" y="1446"/>
                  <a:pt x="248" y="1446"/>
                </a:cubicBezTo>
                <a:cubicBezTo>
                  <a:pt x="161" y="1446"/>
                  <a:pt x="90" y="1375"/>
                  <a:pt x="90" y="1288"/>
                </a:cubicBezTo>
                <a:cubicBezTo>
                  <a:pt x="90" y="1201"/>
                  <a:pt x="161" y="1131"/>
                  <a:pt x="248" y="1131"/>
                </a:cubicBezTo>
                <a:cubicBezTo>
                  <a:pt x="335" y="1131"/>
                  <a:pt x="406" y="1201"/>
                  <a:pt x="406" y="1288"/>
                </a:cubicBezTo>
                <a:close/>
                <a:moveTo>
                  <a:pt x="381" y="390"/>
                </a:moveTo>
                <a:cubicBezTo>
                  <a:pt x="400" y="249"/>
                  <a:pt x="400" y="249"/>
                  <a:pt x="400" y="249"/>
                </a:cubicBezTo>
                <a:cubicBezTo>
                  <a:pt x="416" y="157"/>
                  <a:pt x="488" y="90"/>
                  <a:pt x="573" y="90"/>
                </a:cubicBezTo>
                <a:cubicBezTo>
                  <a:pt x="986" y="90"/>
                  <a:pt x="986" y="90"/>
                  <a:pt x="986" y="90"/>
                </a:cubicBezTo>
                <a:cubicBezTo>
                  <a:pt x="1071" y="90"/>
                  <a:pt x="1144" y="157"/>
                  <a:pt x="1160" y="250"/>
                </a:cubicBezTo>
                <a:cubicBezTo>
                  <a:pt x="1184" y="390"/>
                  <a:pt x="1184" y="390"/>
                  <a:pt x="1184" y="390"/>
                </a:cubicBezTo>
                <a:lnTo>
                  <a:pt x="381" y="390"/>
                </a:lnTo>
                <a:close/>
                <a:moveTo>
                  <a:pt x="1446" y="1364"/>
                </a:moveTo>
                <a:cubicBezTo>
                  <a:pt x="1446" y="1446"/>
                  <a:pt x="1446" y="1446"/>
                  <a:pt x="1446" y="1446"/>
                </a:cubicBezTo>
                <a:cubicBezTo>
                  <a:pt x="1318" y="1446"/>
                  <a:pt x="1318" y="1446"/>
                  <a:pt x="1318" y="1446"/>
                </a:cubicBezTo>
                <a:cubicBezTo>
                  <a:pt x="1318" y="1364"/>
                  <a:pt x="1318" y="1364"/>
                  <a:pt x="1318" y="1364"/>
                </a:cubicBezTo>
                <a:cubicBezTo>
                  <a:pt x="1382" y="1303"/>
                  <a:pt x="1382" y="1303"/>
                  <a:pt x="1382" y="1303"/>
                </a:cubicBezTo>
                <a:lnTo>
                  <a:pt x="1446" y="1364"/>
                </a:lnTo>
                <a:close/>
                <a:moveTo>
                  <a:pt x="291" y="1275"/>
                </a:moveTo>
                <a:cubicBezTo>
                  <a:pt x="297" y="1293"/>
                  <a:pt x="290" y="1313"/>
                  <a:pt x="275" y="1325"/>
                </a:cubicBezTo>
                <a:cubicBezTo>
                  <a:pt x="260" y="1336"/>
                  <a:pt x="239" y="1336"/>
                  <a:pt x="223" y="1326"/>
                </a:cubicBezTo>
                <a:cubicBezTo>
                  <a:pt x="208" y="1315"/>
                  <a:pt x="200" y="1296"/>
                  <a:pt x="205" y="1277"/>
                </a:cubicBezTo>
                <a:cubicBezTo>
                  <a:pt x="209" y="1259"/>
                  <a:pt x="225" y="1246"/>
                  <a:pt x="244" y="1244"/>
                </a:cubicBezTo>
                <a:cubicBezTo>
                  <a:pt x="265" y="1242"/>
                  <a:pt x="285" y="1255"/>
                  <a:pt x="291" y="1275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9" name="Freeform 438"/>
          <p:cNvSpPr>
            <a:spLocks noEditPoints="1"/>
          </p:cNvSpPr>
          <p:nvPr/>
        </p:nvSpPr>
        <p:spPr bwMode="auto">
          <a:xfrm>
            <a:off x="2901170" y="4558251"/>
            <a:ext cx="392543" cy="392387"/>
          </a:xfrm>
          <a:custGeom>
            <a:avLst/>
            <a:gdLst>
              <a:gd name="T0" fmla="*/ 1359 w 1536"/>
              <a:gd name="T1" fmla="*/ 584 h 1536"/>
              <a:gd name="T2" fmla="*/ 1033 w 1536"/>
              <a:gd name="T3" fmla="*/ 239 h 1536"/>
              <a:gd name="T4" fmla="*/ 764 w 1536"/>
              <a:gd name="T5" fmla="*/ 239 h 1536"/>
              <a:gd name="T6" fmla="*/ 0 w 1536"/>
              <a:gd name="T7" fmla="*/ 751 h 1536"/>
              <a:gd name="T8" fmla="*/ 202 w 1536"/>
              <a:gd name="T9" fmla="*/ 1446 h 1536"/>
              <a:gd name="T10" fmla="*/ 1079 w 1536"/>
              <a:gd name="T11" fmla="*/ 1446 h 1536"/>
              <a:gd name="T12" fmla="*/ 1491 w 1536"/>
              <a:gd name="T13" fmla="*/ 1446 h 1536"/>
              <a:gd name="T14" fmla="*/ 1533 w 1536"/>
              <a:gd name="T15" fmla="*/ 1029 h 1536"/>
              <a:gd name="T16" fmla="*/ 1381 w 1536"/>
              <a:gd name="T17" fmla="*/ 885 h 1536"/>
              <a:gd name="T18" fmla="*/ 1290 w 1536"/>
              <a:gd name="T19" fmla="*/ 651 h 1536"/>
              <a:gd name="T20" fmla="*/ 963 w 1536"/>
              <a:gd name="T21" fmla="*/ 380 h 1536"/>
              <a:gd name="T22" fmla="*/ 330 w 1536"/>
              <a:gd name="T23" fmla="*/ 1446 h 1536"/>
              <a:gd name="T24" fmla="*/ 375 w 1536"/>
              <a:gd name="T25" fmla="*/ 1401 h 1536"/>
              <a:gd name="T26" fmla="*/ 1161 w 1536"/>
              <a:gd name="T27" fmla="*/ 1401 h 1536"/>
              <a:gd name="T28" fmla="*/ 1206 w 1536"/>
              <a:gd name="T29" fmla="*/ 1446 h 1536"/>
              <a:gd name="T30" fmla="*/ 1385 w 1536"/>
              <a:gd name="T31" fmla="*/ 1125 h 1536"/>
              <a:gd name="T32" fmla="*/ 1446 w 1536"/>
              <a:gd name="T33" fmla="*/ 1356 h 1536"/>
              <a:gd name="T34" fmla="*/ 1079 w 1536"/>
              <a:gd name="T35" fmla="*/ 1356 h 1536"/>
              <a:gd name="T36" fmla="*/ 202 w 1536"/>
              <a:gd name="T37" fmla="*/ 1356 h 1536"/>
              <a:gd name="T38" fmla="*/ 1250 w 1536"/>
              <a:gd name="T39" fmla="*/ 1170 h 1536"/>
              <a:gd name="T40" fmla="*/ 90 w 1536"/>
              <a:gd name="T41" fmla="*/ 1080 h 1536"/>
              <a:gd name="T42" fmla="*/ 1014 w 1536"/>
              <a:gd name="T43" fmla="*/ 470 h 1536"/>
              <a:gd name="T44" fmla="*/ 1028 w 1536"/>
              <a:gd name="T45" fmla="*/ 470 h 1536"/>
              <a:gd name="T46" fmla="*/ 1127 w 1536"/>
              <a:gd name="T47" fmla="*/ 561 h 1536"/>
              <a:gd name="T48" fmla="*/ 1127 w 1536"/>
              <a:gd name="T49" fmla="*/ 975 h 1536"/>
              <a:gd name="T50" fmla="*/ 1446 w 1536"/>
              <a:gd name="T51" fmla="*/ 1080 h 1536"/>
              <a:gd name="T52" fmla="*/ 558 w 1536"/>
              <a:gd name="T53" fmla="*/ 606 h 1536"/>
              <a:gd name="T54" fmla="*/ 942 w 1536"/>
              <a:gd name="T55" fmla="*/ 977 h 1536"/>
              <a:gd name="T56" fmla="*/ 942 w 1536"/>
              <a:gd name="T57" fmla="*/ 561 h 1536"/>
              <a:gd name="T58" fmla="*/ 648 w 1536"/>
              <a:gd name="T59" fmla="*/ 651 h 1536"/>
              <a:gd name="T60" fmla="*/ 458 w 1536"/>
              <a:gd name="T61" fmla="*/ 769 h 1536"/>
              <a:gd name="T62" fmla="*/ 393 w 1536"/>
              <a:gd name="T63" fmla="*/ 835 h 1536"/>
              <a:gd name="T64" fmla="*/ 303 w 1536"/>
              <a:gd name="T65" fmla="*/ 814 h 1536"/>
              <a:gd name="T66" fmla="*/ 282 w 1536"/>
              <a:gd name="T67" fmla="*/ 724 h 1536"/>
              <a:gd name="T68" fmla="*/ 348 w 1536"/>
              <a:gd name="T69" fmla="*/ 658 h 1536"/>
              <a:gd name="T70" fmla="*/ 413 w 1536"/>
              <a:gd name="T71" fmla="*/ 724 h 1536"/>
              <a:gd name="T72" fmla="*/ 942 w 1536"/>
              <a:gd name="T73" fmla="*/ 45 h 1536"/>
              <a:gd name="T74" fmla="*/ 852 w 1536"/>
              <a:gd name="T75" fmla="*/ 64 h 1536"/>
              <a:gd name="T76" fmla="*/ 1145 w 1536"/>
              <a:gd name="T77" fmla="*/ 87 h 1536"/>
              <a:gd name="T78" fmla="*/ 1100 w 1536"/>
              <a:gd name="T79" fmla="*/ 178 h 1536"/>
              <a:gd name="T80" fmla="*/ 1082 w 1536"/>
              <a:gd name="T81" fmla="*/ 87 h 1536"/>
              <a:gd name="T82" fmla="*/ 725 w 1536"/>
              <a:gd name="T83" fmla="*/ 101 h 1536"/>
              <a:gd name="T84" fmla="*/ 662 w 1536"/>
              <a:gd name="T85" fmla="*/ 164 h 1536"/>
              <a:gd name="T86" fmla="*/ 712 w 1536"/>
              <a:gd name="T87" fmla="*/ 87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36" h="1536">
                <a:moveTo>
                  <a:pt x="1373" y="617"/>
                </a:moveTo>
                <a:cubicBezTo>
                  <a:pt x="1369" y="607"/>
                  <a:pt x="1365" y="596"/>
                  <a:pt x="1360" y="586"/>
                </a:cubicBezTo>
                <a:cubicBezTo>
                  <a:pt x="1359" y="585"/>
                  <a:pt x="1359" y="585"/>
                  <a:pt x="1359" y="584"/>
                </a:cubicBezTo>
                <a:cubicBezTo>
                  <a:pt x="1330" y="528"/>
                  <a:pt x="1289" y="481"/>
                  <a:pt x="1237" y="445"/>
                </a:cubicBezTo>
                <a:cubicBezTo>
                  <a:pt x="1182" y="408"/>
                  <a:pt x="1119" y="386"/>
                  <a:pt x="1054" y="381"/>
                </a:cubicBezTo>
                <a:cubicBezTo>
                  <a:pt x="1033" y="239"/>
                  <a:pt x="1033" y="239"/>
                  <a:pt x="1033" y="239"/>
                </a:cubicBezTo>
                <a:cubicBezTo>
                  <a:pt x="1030" y="217"/>
                  <a:pt x="1011" y="200"/>
                  <a:pt x="989" y="200"/>
                </a:cubicBezTo>
                <a:cubicBezTo>
                  <a:pt x="808" y="200"/>
                  <a:pt x="808" y="200"/>
                  <a:pt x="808" y="200"/>
                </a:cubicBezTo>
                <a:cubicBezTo>
                  <a:pt x="786" y="200"/>
                  <a:pt x="767" y="217"/>
                  <a:pt x="764" y="239"/>
                </a:cubicBezTo>
                <a:cubicBezTo>
                  <a:pt x="744" y="380"/>
                  <a:pt x="744" y="380"/>
                  <a:pt x="744" y="380"/>
                </a:cubicBezTo>
                <a:cubicBezTo>
                  <a:pt x="371" y="380"/>
                  <a:pt x="371" y="380"/>
                  <a:pt x="371" y="380"/>
                </a:cubicBezTo>
                <a:cubicBezTo>
                  <a:pt x="166" y="380"/>
                  <a:pt x="0" y="547"/>
                  <a:pt x="0" y="751"/>
                </a:cubicBezTo>
                <a:cubicBezTo>
                  <a:pt x="0" y="1401"/>
                  <a:pt x="0" y="1401"/>
                  <a:pt x="0" y="1401"/>
                </a:cubicBezTo>
                <a:cubicBezTo>
                  <a:pt x="0" y="1425"/>
                  <a:pt x="20" y="1446"/>
                  <a:pt x="45" y="1446"/>
                </a:cubicBezTo>
                <a:cubicBezTo>
                  <a:pt x="202" y="1446"/>
                  <a:pt x="202" y="1446"/>
                  <a:pt x="202" y="1446"/>
                </a:cubicBezTo>
                <a:cubicBezTo>
                  <a:pt x="221" y="1498"/>
                  <a:pt x="271" y="1536"/>
                  <a:pt x="330" y="1536"/>
                </a:cubicBezTo>
                <a:cubicBezTo>
                  <a:pt x="388" y="1536"/>
                  <a:pt x="438" y="1498"/>
                  <a:pt x="457" y="1446"/>
                </a:cubicBezTo>
                <a:cubicBezTo>
                  <a:pt x="1079" y="1446"/>
                  <a:pt x="1079" y="1446"/>
                  <a:pt x="1079" y="1446"/>
                </a:cubicBezTo>
                <a:cubicBezTo>
                  <a:pt x="1097" y="1498"/>
                  <a:pt x="1147" y="1536"/>
                  <a:pt x="1206" y="1536"/>
                </a:cubicBezTo>
                <a:cubicBezTo>
                  <a:pt x="1264" y="1536"/>
                  <a:pt x="1315" y="1498"/>
                  <a:pt x="1333" y="1446"/>
                </a:cubicBezTo>
                <a:cubicBezTo>
                  <a:pt x="1491" y="1446"/>
                  <a:pt x="1491" y="1446"/>
                  <a:pt x="1491" y="1446"/>
                </a:cubicBezTo>
                <a:cubicBezTo>
                  <a:pt x="1516" y="1446"/>
                  <a:pt x="1536" y="1425"/>
                  <a:pt x="1536" y="1401"/>
                </a:cubicBezTo>
                <a:cubicBezTo>
                  <a:pt x="1536" y="1045"/>
                  <a:pt x="1536" y="1045"/>
                  <a:pt x="1536" y="1045"/>
                </a:cubicBezTo>
                <a:cubicBezTo>
                  <a:pt x="1536" y="1039"/>
                  <a:pt x="1535" y="1034"/>
                  <a:pt x="1533" y="1029"/>
                </a:cubicBezTo>
                <a:lnTo>
                  <a:pt x="1373" y="617"/>
                </a:lnTo>
                <a:close/>
                <a:moveTo>
                  <a:pt x="1290" y="651"/>
                </a:moveTo>
                <a:cubicBezTo>
                  <a:pt x="1381" y="885"/>
                  <a:pt x="1381" y="885"/>
                  <a:pt x="1381" y="885"/>
                </a:cubicBezTo>
                <a:cubicBezTo>
                  <a:pt x="1172" y="885"/>
                  <a:pt x="1172" y="885"/>
                  <a:pt x="1172" y="885"/>
                </a:cubicBezTo>
                <a:cubicBezTo>
                  <a:pt x="1172" y="651"/>
                  <a:pt x="1172" y="651"/>
                  <a:pt x="1172" y="651"/>
                </a:cubicBezTo>
                <a:lnTo>
                  <a:pt x="1290" y="651"/>
                </a:lnTo>
                <a:close/>
                <a:moveTo>
                  <a:pt x="847" y="290"/>
                </a:moveTo>
                <a:cubicBezTo>
                  <a:pt x="950" y="290"/>
                  <a:pt x="950" y="290"/>
                  <a:pt x="950" y="290"/>
                </a:cubicBezTo>
                <a:cubicBezTo>
                  <a:pt x="963" y="380"/>
                  <a:pt x="963" y="380"/>
                  <a:pt x="963" y="380"/>
                </a:cubicBezTo>
                <a:cubicBezTo>
                  <a:pt x="835" y="380"/>
                  <a:pt x="835" y="380"/>
                  <a:pt x="835" y="380"/>
                </a:cubicBezTo>
                <a:lnTo>
                  <a:pt x="847" y="290"/>
                </a:lnTo>
                <a:close/>
                <a:moveTo>
                  <a:pt x="330" y="1446"/>
                </a:moveTo>
                <a:cubicBezTo>
                  <a:pt x="305" y="1446"/>
                  <a:pt x="285" y="1425"/>
                  <a:pt x="285" y="1401"/>
                </a:cubicBezTo>
                <a:cubicBezTo>
                  <a:pt x="285" y="1376"/>
                  <a:pt x="305" y="1356"/>
                  <a:pt x="330" y="1356"/>
                </a:cubicBezTo>
                <a:cubicBezTo>
                  <a:pt x="354" y="1356"/>
                  <a:pt x="375" y="1376"/>
                  <a:pt x="375" y="1401"/>
                </a:cubicBezTo>
                <a:cubicBezTo>
                  <a:pt x="375" y="1425"/>
                  <a:pt x="354" y="1446"/>
                  <a:pt x="330" y="1446"/>
                </a:cubicBezTo>
                <a:close/>
                <a:moveTo>
                  <a:pt x="1206" y="1446"/>
                </a:moveTo>
                <a:cubicBezTo>
                  <a:pt x="1181" y="1446"/>
                  <a:pt x="1161" y="1425"/>
                  <a:pt x="1161" y="1401"/>
                </a:cubicBezTo>
                <a:cubicBezTo>
                  <a:pt x="1161" y="1376"/>
                  <a:pt x="1181" y="1356"/>
                  <a:pt x="1206" y="1356"/>
                </a:cubicBezTo>
                <a:cubicBezTo>
                  <a:pt x="1231" y="1356"/>
                  <a:pt x="1251" y="1376"/>
                  <a:pt x="1251" y="1401"/>
                </a:cubicBezTo>
                <a:cubicBezTo>
                  <a:pt x="1251" y="1425"/>
                  <a:pt x="1231" y="1446"/>
                  <a:pt x="1206" y="1446"/>
                </a:cubicBezTo>
                <a:close/>
                <a:moveTo>
                  <a:pt x="1446" y="1080"/>
                </a:moveTo>
                <a:cubicBezTo>
                  <a:pt x="1430" y="1080"/>
                  <a:pt x="1430" y="1080"/>
                  <a:pt x="1430" y="1080"/>
                </a:cubicBezTo>
                <a:cubicBezTo>
                  <a:pt x="1405" y="1080"/>
                  <a:pt x="1385" y="1100"/>
                  <a:pt x="1385" y="1125"/>
                </a:cubicBezTo>
                <a:cubicBezTo>
                  <a:pt x="1385" y="1150"/>
                  <a:pt x="1405" y="1170"/>
                  <a:pt x="1430" y="1170"/>
                </a:cubicBezTo>
                <a:cubicBezTo>
                  <a:pt x="1446" y="1170"/>
                  <a:pt x="1446" y="1170"/>
                  <a:pt x="1446" y="1170"/>
                </a:cubicBezTo>
                <a:cubicBezTo>
                  <a:pt x="1446" y="1356"/>
                  <a:pt x="1446" y="1356"/>
                  <a:pt x="1446" y="1356"/>
                </a:cubicBezTo>
                <a:cubicBezTo>
                  <a:pt x="1333" y="1356"/>
                  <a:pt x="1333" y="1356"/>
                  <a:pt x="1333" y="1356"/>
                </a:cubicBezTo>
                <a:cubicBezTo>
                  <a:pt x="1315" y="1303"/>
                  <a:pt x="1264" y="1266"/>
                  <a:pt x="1206" y="1266"/>
                </a:cubicBezTo>
                <a:cubicBezTo>
                  <a:pt x="1147" y="1266"/>
                  <a:pt x="1097" y="1303"/>
                  <a:pt x="1079" y="1356"/>
                </a:cubicBezTo>
                <a:cubicBezTo>
                  <a:pt x="457" y="1356"/>
                  <a:pt x="457" y="1356"/>
                  <a:pt x="457" y="1356"/>
                </a:cubicBezTo>
                <a:cubicBezTo>
                  <a:pt x="438" y="1303"/>
                  <a:pt x="388" y="1266"/>
                  <a:pt x="330" y="1266"/>
                </a:cubicBezTo>
                <a:cubicBezTo>
                  <a:pt x="271" y="1266"/>
                  <a:pt x="221" y="1303"/>
                  <a:pt x="202" y="1356"/>
                </a:cubicBezTo>
                <a:cubicBezTo>
                  <a:pt x="90" y="1356"/>
                  <a:pt x="90" y="1356"/>
                  <a:pt x="90" y="1356"/>
                </a:cubicBezTo>
                <a:cubicBezTo>
                  <a:pt x="90" y="1170"/>
                  <a:pt x="90" y="1170"/>
                  <a:pt x="90" y="1170"/>
                </a:cubicBezTo>
                <a:cubicBezTo>
                  <a:pt x="1250" y="1170"/>
                  <a:pt x="1250" y="1170"/>
                  <a:pt x="1250" y="1170"/>
                </a:cubicBezTo>
                <a:cubicBezTo>
                  <a:pt x="1275" y="1170"/>
                  <a:pt x="1295" y="1150"/>
                  <a:pt x="1295" y="1125"/>
                </a:cubicBezTo>
                <a:cubicBezTo>
                  <a:pt x="1295" y="1100"/>
                  <a:pt x="1275" y="1080"/>
                  <a:pt x="1250" y="1080"/>
                </a:cubicBezTo>
                <a:cubicBezTo>
                  <a:pt x="90" y="1080"/>
                  <a:pt x="90" y="1080"/>
                  <a:pt x="90" y="1080"/>
                </a:cubicBezTo>
                <a:cubicBezTo>
                  <a:pt x="90" y="751"/>
                  <a:pt x="90" y="751"/>
                  <a:pt x="90" y="751"/>
                </a:cubicBezTo>
                <a:cubicBezTo>
                  <a:pt x="90" y="596"/>
                  <a:pt x="216" y="470"/>
                  <a:pt x="371" y="470"/>
                </a:cubicBezTo>
                <a:cubicBezTo>
                  <a:pt x="1014" y="470"/>
                  <a:pt x="1014" y="470"/>
                  <a:pt x="1014" y="470"/>
                </a:cubicBezTo>
                <a:cubicBezTo>
                  <a:pt x="1014" y="470"/>
                  <a:pt x="1014" y="470"/>
                  <a:pt x="1014" y="470"/>
                </a:cubicBezTo>
                <a:cubicBezTo>
                  <a:pt x="1015" y="470"/>
                  <a:pt x="1015" y="470"/>
                  <a:pt x="1015" y="470"/>
                </a:cubicBezTo>
                <a:cubicBezTo>
                  <a:pt x="1028" y="470"/>
                  <a:pt x="1028" y="470"/>
                  <a:pt x="1028" y="470"/>
                </a:cubicBezTo>
                <a:cubicBezTo>
                  <a:pt x="1084" y="470"/>
                  <a:pt x="1139" y="487"/>
                  <a:pt x="1186" y="519"/>
                </a:cubicBezTo>
                <a:cubicBezTo>
                  <a:pt x="1204" y="531"/>
                  <a:pt x="1220" y="545"/>
                  <a:pt x="1234" y="561"/>
                </a:cubicBezTo>
                <a:cubicBezTo>
                  <a:pt x="1127" y="561"/>
                  <a:pt x="1127" y="561"/>
                  <a:pt x="1127" y="561"/>
                </a:cubicBezTo>
                <a:cubicBezTo>
                  <a:pt x="1102" y="561"/>
                  <a:pt x="1082" y="581"/>
                  <a:pt x="1082" y="606"/>
                </a:cubicBezTo>
                <a:cubicBezTo>
                  <a:pt x="1082" y="930"/>
                  <a:pt x="1082" y="930"/>
                  <a:pt x="1082" y="930"/>
                </a:cubicBezTo>
                <a:cubicBezTo>
                  <a:pt x="1082" y="955"/>
                  <a:pt x="1102" y="975"/>
                  <a:pt x="1127" y="975"/>
                </a:cubicBezTo>
                <a:cubicBezTo>
                  <a:pt x="1415" y="975"/>
                  <a:pt x="1415" y="975"/>
                  <a:pt x="1415" y="975"/>
                </a:cubicBezTo>
                <a:cubicBezTo>
                  <a:pt x="1446" y="1053"/>
                  <a:pt x="1446" y="1053"/>
                  <a:pt x="1446" y="1053"/>
                </a:cubicBezTo>
                <a:lnTo>
                  <a:pt x="1446" y="1080"/>
                </a:lnTo>
                <a:close/>
                <a:moveTo>
                  <a:pt x="942" y="561"/>
                </a:moveTo>
                <a:cubicBezTo>
                  <a:pt x="603" y="561"/>
                  <a:pt x="603" y="561"/>
                  <a:pt x="603" y="561"/>
                </a:cubicBezTo>
                <a:cubicBezTo>
                  <a:pt x="579" y="561"/>
                  <a:pt x="558" y="581"/>
                  <a:pt x="558" y="606"/>
                </a:cubicBezTo>
                <a:cubicBezTo>
                  <a:pt x="558" y="932"/>
                  <a:pt x="558" y="932"/>
                  <a:pt x="558" y="932"/>
                </a:cubicBezTo>
                <a:cubicBezTo>
                  <a:pt x="558" y="957"/>
                  <a:pt x="579" y="977"/>
                  <a:pt x="603" y="977"/>
                </a:cubicBezTo>
                <a:cubicBezTo>
                  <a:pt x="942" y="977"/>
                  <a:pt x="942" y="977"/>
                  <a:pt x="942" y="977"/>
                </a:cubicBezTo>
                <a:cubicBezTo>
                  <a:pt x="966" y="977"/>
                  <a:pt x="987" y="957"/>
                  <a:pt x="987" y="932"/>
                </a:cubicBezTo>
                <a:cubicBezTo>
                  <a:pt x="987" y="606"/>
                  <a:pt x="987" y="606"/>
                  <a:pt x="987" y="606"/>
                </a:cubicBezTo>
                <a:cubicBezTo>
                  <a:pt x="987" y="581"/>
                  <a:pt x="966" y="561"/>
                  <a:pt x="942" y="561"/>
                </a:cubicBezTo>
                <a:close/>
                <a:moveTo>
                  <a:pt x="897" y="887"/>
                </a:moveTo>
                <a:cubicBezTo>
                  <a:pt x="648" y="887"/>
                  <a:pt x="648" y="887"/>
                  <a:pt x="648" y="887"/>
                </a:cubicBezTo>
                <a:cubicBezTo>
                  <a:pt x="648" y="651"/>
                  <a:pt x="648" y="651"/>
                  <a:pt x="648" y="651"/>
                </a:cubicBezTo>
                <a:cubicBezTo>
                  <a:pt x="897" y="651"/>
                  <a:pt x="897" y="651"/>
                  <a:pt x="897" y="651"/>
                </a:cubicBezTo>
                <a:lnTo>
                  <a:pt x="897" y="887"/>
                </a:lnTo>
                <a:close/>
                <a:moveTo>
                  <a:pt x="458" y="769"/>
                </a:moveTo>
                <a:cubicBezTo>
                  <a:pt x="458" y="794"/>
                  <a:pt x="438" y="814"/>
                  <a:pt x="413" y="814"/>
                </a:cubicBezTo>
                <a:cubicBezTo>
                  <a:pt x="393" y="814"/>
                  <a:pt x="393" y="814"/>
                  <a:pt x="393" y="814"/>
                </a:cubicBezTo>
                <a:cubicBezTo>
                  <a:pt x="393" y="835"/>
                  <a:pt x="393" y="835"/>
                  <a:pt x="393" y="835"/>
                </a:cubicBezTo>
                <a:cubicBezTo>
                  <a:pt x="393" y="859"/>
                  <a:pt x="373" y="880"/>
                  <a:pt x="348" y="880"/>
                </a:cubicBezTo>
                <a:cubicBezTo>
                  <a:pt x="323" y="880"/>
                  <a:pt x="303" y="859"/>
                  <a:pt x="303" y="835"/>
                </a:cubicBezTo>
                <a:cubicBezTo>
                  <a:pt x="303" y="814"/>
                  <a:pt x="303" y="814"/>
                  <a:pt x="303" y="814"/>
                </a:cubicBezTo>
                <a:cubicBezTo>
                  <a:pt x="282" y="814"/>
                  <a:pt x="282" y="814"/>
                  <a:pt x="282" y="814"/>
                </a:cubicBezTo>
                <a:cubicBezTo>
                  <a:pt x="257" y="814"/>
                  <a:pt x="237" y="794"/>
                  <a:pt x="237" y="769"/>
                </a:cubicBezTo>
                <a:cubicBezTo>
                  <a:pt x="237" y="744"/>
                  <a:pt x="257" y="724"/>
                  <a:pt x="282" y="724"/>
                </a:cubicBezTo>
                <a:cubicBezTo>
                  <a:pt x="303" y="724"/>
                  <a:pt x="303" y="724"/>
                  <a:pt x="303" y="724"/>
                </a:cubicBezTo>
                <a:cubicBezTo>
                  <a:pt x="303" y="703"/>
                  <a:pt x="303" y="703"/>
                  <a:pt x="303" y="703"/>
                </a:cubicBezTo>
                <a:cubicBezTo>
                  <a:pt x="303" y="678"/>
                  <a:pt x="323" y="658"/>
                  <a:pt x="348" y="658"/>
                </a:cubicBezTo>
                <a:cubicBezTo>
                  <a:pt x="373" y="658"/>
                  <a:pt x="393" y="678"/>
                  <a:pt x="393" y="703"/>
                </a:cubicBezTo>
                <a:cubicBezTo>
                  <a:pt x="393" y="724"/>
                  <a:pt x="393" y="724"/>
                  <a:pt x="393" y="724"/>
                </a:cubicBezTo>
                <a:cubicBezTo>
                  <a:pt x="413" y="724"/>
                  <a:pt x="413" y="724"/>
                  <a:pt x="413" y="724"/>
                </a:cubicBezTo>
                <a:cubicBezTo>
                  <a:pt x="438" y="724"/>
                  <a:pt x="458" y="744"/>
                  <a:pt x="458" y="769"/>
                </a:cubicBezTo>
                <a:close/>
                <a:moveTo>
                  <a:pt x="897" y="0"/>
                </a:moveTo>
                <a:cubicBezTo>
                  <a:pt x="922" y="0"/>
                  <a:pt x="942" y="20"/>
                  <a:pt x="942" y="45"/>
                </a:cubicBezTo>
                <a:cubicBezTo>
                  <a:pt x="942" y="64"/>
                  <a:pt x="942" y="64"/>
                  <a:pt x="942" y="64"/>
                </a:cubicBezTo>
                <a:cubicBezTo>
                  <a:pt x="942" y="89"/>
                  <a:pt x="922" y="109"/>
                  <a:pt x="897" y="109"/>
                </a:cubicBezTo>
                <a:cubicBezTo>
                  <a:pt x="872" y="109"/>
                  <a:pt x="852" y="89"/>
                  <a:pt x="852" y="64"/>
                </a:cubicBezTo>
                <a:cubicBezTo>
                  <a:pt x="852" y="45"/>
                  <a:pt x="852" y="45"/>
                  <a:pt x="852" y="45"/>
                </a:cubicBezTo>
                <a:cubicBezTo>
                  <a:pt x="852" y="20"/>
                  <a:pt x="872" y="0"/>
                  <a:pt x="897" y="0"/>
                </a:cubicBezTo>
                <a:close/>
                <a:moveTo>
                  <a:pt x="1145" y="87"/>
                </a:moveTo>
                <a:cubicBezTo>
                  <a:pt x="1163" y="105"/>
                  <a:pt x="1163" y="133"/>
                  <a:pt x="1145" y="151"/>
                </a:cubicBezTo>
                <a:cubicBezTo>
                  <a:pt x="1132" y="164"/>
                  <a:pt x="1132" y="164"/>
                  <a:pt x="1132" y="164"/>
                </a:cubicBezTo>
                <a:cubicBezTo>
                  <a:pt x="1123" y="173"/>
                  <a:pt x="1111" y="178"/>
                  <a:pt x="1100" y="178"/>
                </a:cubicBezTo>
                <a:cubicBezTo>
                  <a:pt x="1088" y="178"/>
                  <a:pt x="1077" y="173"/>
                  <a:pt x="1068" y="164"/>
                </a:cubicBezTo>
                <a:cubicBezTo>
                  <a:pt x="1051" y="147"/>
                  <a:pt x="1051" y="118"/>
                  <a:pt x="1068" y="101"/>
                </a:cubicBezTo>
                <a:cubicBezTo>
                  <a:pt x="1082" y="87"/>
                  <a:pt x="1082" y="87"/>
                  <a:pt x="1082" y="87"/>
                </a:cubicBezTo>
                <a:cubicBezTo>
                  <a:pt x="1099" y="70"/>
                  <a:pt x="1128" y="70"/>
                  <a:pt x="1145" y="87"/>
                </a:cubicBezTo>
                <a:close/>
                <a:moveTo>
                  <a:pt x="712" y="87"/>
                </a:moveTo>
                <a:cubicBezTo>
                  <a:pt x="725" y="101"/>
                  <a:pt x="725" y="101"/>
                  <a:pt x="725" y="101"/>
                </a:cubicBezTo>
                <a:cubicBezTo>
                  <a:pt x="743" y="118"/>
                  <a:pt x="743" y="147"/>
                  <a:pt x="725" y="164"/>
                </a:cubicBezTo>
                <a:cubicBezTo>
                  <a:pt x="717" y="173"/>
                  <a:pt x="705" y="178"/>
                  <a:pt x="694" y="178"/>
                </a:cubicBezTo>
                <a:cubicBezTo>
                  <a:pt x="682" y="178"/>
                  <a:pt x="671" y="173"/>
                  <a:pt x="662" y="164"/>
                </a:cubicBezTo>
                <a:cubicBezTo>
                  <a:pt x="648" y="151"/>
                  <a:pt x="648" y="151"/>
                  <a:pt x="648" y="151"/>
                </a:cubicBezTo>
                <a:cubicBezTo>
                  <a:pt x="631" y="133"/>
                  <a:pt x="631" y="105"/>
                  <a:pt x="648" y="87"/>
                </a:cubicBezTo>
                <a:cubicBezTo>
                  <a:pt x="666" y="70"/>
                  <a:pt x="694" y="70"/>
                  <a:pt x="712" y="87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0" name="Freeform 445"/>
          <p:cNvSpPr>
            <a:spLocks noEditPoints="1"/>
          </p:cNvSpPr>
          <p:nvPr/>
        </p:nvSpPr>
        <p:spPr bwMode="auto">
          <a:xfrm>
            <a:off x="2901170" y="5239593"/>
            <a:ext cx="392543" cy="392387"/>
          </a:xfrm>
          <a:custGeom>
            <a:avLst/>
            <a:gdLst>
              <a:gd name="T0" fmla="*/ 1359 w 1536"/>
              <a:gd name="T1" fmla="*/ 396 h 1536"/>
              <a:gd name="T2" fmla="*/ 1314 w 1536"/>
              <a:gd name="T3" fmla="*/ 0 h 1536"/>
              <a:gd name="T4" fmla="*/ 112 w 1536"/>
              <a:gd name="T5" fmla="*/ 45 h 1536"/>
              <a:gd name="T6" fmla="*/ 45 w 1536"/>
              <a:gd name="T7" fmla="*/ 416 h 1536"/>
              <a:gd name="T8" fmla="*/ 0 w 1536"/>
              <a:gd name="T9" fmla="*/ 1491 h 1536"/>
              <a:gd name="T10" fmla="*/ 1315 w 1536"/>
              <a:gd name="T11" fmla="*/ 1536 h 1536"/>
              <a:gd name="T12" fmla="*/ 1536 w 1536"/>
              <a:gd name="T13" fmla="*/ 441 h 1536"/>
              <a:gd name="T14" fmla="*/ 90 w 1536"/>
              <a:gd name="T15" fmla="*/ 1446 h 1536"/>
              <a:gd name="T16" fmla="*/ 414 w 1536"/>
              <a:gd name="T17" fmla="*/ 506 h 1536"/>
              <a:gd name="T18" fmla="*/ 512 w 1536"/>
              <a:gd name="T19" fmla="*/ 634 h 1536"/>
              <a:gd name="T20" fmla="*/ 1094 w 1536"/>
              <a:gd name="T21" fmla="*/ 1314 h 1536"/>
              <a:gd name="T22" fmla="*/ 90 w 1536"/>
              <a:gd name="T23" fmla="*/ 1446 h 1536"/>
              <a:gd name="T24" fmla="*/ 1184 w 1536"/>
              <a:gd name="T25" fmla="*/ 1314 h 1536"/>
              <a:gd name="T26" fmla="*/ 1139 w 1536"/>
              <a:gd name="T27" fmla="*/ 544 h 1536"/>
              <a:gd name="T28" fmla="*/ 480 w 1536"/>
              <a:gd name="T29" fmla="*/ 439 h 1536"/>
              <a:gd name="T30" fmla="*/ 202 w 1536"/>
              <a:gd name="T31" fmla="*/ 416 h 1536"/>
              <a:gd name="T32" fmla="*/ 1269 w 1536"/>
              <a:gd name="T33" fmla="*/ 90 h 1536"/>
              <a:gd name="T34" fmla="*/ 1446 w 1536"/>
              <a:gd name="T35" fmla="*/ 1315 h 1536"/>
              <a:gd name="T36" fmla="*/ 1359 w 1536"/>
              <a:gd name="T37" fmla="*/ 486 h 1536"/>
              <a:gd name="T38" fmla="*/ 1446 w 1536"/>
              <a:gd name="T39" fmla="*/ 1315 h 1536"/>
              <a:gd name="T40" fmla="*/ 716 w 1536"/>
              <a:gd name="T41" fmla="*/ 923 h 1536"/>
              <a:gd name="T42" fmla="*/ 671 w 1536"/>
              <a:gd name="T43" fmla="*/ 787 h 1536"/>
              <a:gd name="T44" fmla="*/ 451 w 1536"/>
              <a:gd name="T45" fmla="*/ 832 h 1536"/>
              <a:gd name="T46" fmla="*/ 366 w 1536"/>
              <a:gd name="T47" fmla="*/ 923 h 1536"/>
              <a:gd name="T48" fmla="*/ 321 w 1536"/>
              <a:gd name="T49" fmla="*/ 1149 h 1536"/>
              <a:gd name="T50" fmla="*/ 451 w 1536"/>
              <a:gd name="T51" fmla="*/ 1194 h 1536"/>
              <a:gd name="T52" fmla="*/ 496 w 1536"/>
              <a:gd name="T53" fmla="*/ 1330 h 1536"/>
              <a:gd name="T54" fmla="*/ 716 w 1536"/>
              <a:gd name="T55" fmla="*/ 1285 h 1536"/>
              <a:gd name="T56" fmla="*/ 801 w 1536"/>
              <a:gd name="T57" fmla="*/ 1194 h 1536"/>
              <a:gd name="T58" fmla="*/ 846 w 1536"/>
              <a:gd name="T59" fmla="*/ 968 h 1536"/>
              <a:gd name="T60" fmla="*/ 756 w 1536"/>
              <a:gd name="T61" fmla="*/ 1104 h 1536"/>
              <a:gd name="T62" fmla="*/ 626 w 1536"/>
              <a:gd name="T63" fmla="*/ 1149 h 1536"/>
              <a:gd name="T64" fmla="*/ 541 w 1536"/>
              <a:gd name="T65" fmla="*/ 1240 h 1536"/>
              <a:gd name="T66" fmla="*/ 496 w 1536"/>
              <a:gd name="T67" fmla="*/ 1104 h 1536"/>
              <a:gd name="T68" fmla="*/ 411 w 1536"/>
              <a:gd name="T69" fmla="*/ 1013 h 1536"/>
              <a:gd name="T70" fmla="*/ 541 w 1536"/>
              <a:gd name="T71" fmla="*/ 968 h 1536"/>
              <a:gd name="T72" fmla="*/ 626 w 1536"/>
              <a:gd name="T73" fmla="*/ 877 h 1536"/>
              <a:gd name="T74" fmla="*/ 671 w 1536"/>
              <a:gd name="T75" fmla="*/ 1013 h 1536"/>
              <a:gd name="T76" fmla="*/ 756 w 1536"/>
              <a:gd name="T77" fmla="*/ 1104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36" h="1536">
                <a:moveTo>
                  <a:pt x="1491" y="396"/>
                </a:moveTo>
                <a:cubicBezTo>
                  <a:pt x="1359" y="396"/>
                  <a:pt x="1359" y="396"/>
                  <a:pt x="1359" y="396"/>
                </a:cubicBezTo>
                <a:cubicBezTo>
                  <a:pt x="1359" y="45"/>
                  <a:pt x="1359" y="45"/>
                  <a:pt x="1359" y="45"/>
                </a:cubicBezTo>
                <a:cubicBezTo>
                  <a:pt x="1359" y="20"/>
                  <a:pt x="1339" y="0"/>
                  <a:pt x="1314" y="0"/>
                </a:cubicBezTo>
                <a:cubicBezTo>
                  <a:pt x="157" y="0"/>
                  <a:pt x="157" y="0"/>
                  <a:pt x="157" y="0"/>
                </a:cubicBezTo>
                <a:cubicBezTo>
                  <a:pt x="132" y="0"/>
                  <a:pt x="112" y="20"/>
                  <a:pt x="112" y="45"/>
                </a:cubicBezTo>
                <a:cubicBezTo>
                  <a:pt x="112" y="416"/>
                  <a:pt x="112" y="416"/>
                  <a:pt x="112" y="416"/>
                </a:cubicBezTo>
                <a:cubicBezTo>
                  <a:pt x="45" y="416"/>
                  <a:pt x="45" y="416"/>
                  <a:pt x="45" y="416"/>
                </a:cubicBezTo>
                <a:cubicBezTo>
                  <a:pt x="20" y="416"/>
                  <a:pt x="0" y="436"/>
                  <a:pt x="0" y="461"/>
                </a:cubicBezTo>
                <a:cubicBezTo>
                  <a:pt x="0" y="1491"/>
                  <a:pt x="0" y="1491"/>
                  <a:pt x="0" y="1491"/>
                </a:cubicBezTo>
                <a:cubicBezTo>
                  <a:pt x="0" y="1516"/>
                  <a:pt x="20" y="1536"/>
                  <a:pt x="45" y="1536"/>
                </a:cubicBezTo>
                <a:cubicBezTo>
                  <a:pt x="1315" y="1536"/>
                  <a:pt x="1315" y="1536"/>
                  <a:pt x="1315" y="1536"/>
                </a:cubicBezTo>
                <a:cubicBezTo>
                  <a:pt x="1437" y="1536"/>
                  <a:pt x="1536" y="1437"/>
                  <a:pt x="1536" y="1315"/>
                </a:cubicBezTo>
                <a:cubicBezTo>
                  <a:pt x="1536" y="441"/>
                  <a:pt x="1536" y="441"/>
                  <a:pt x="1536" y="441"/>
                </a:cubicBezTo>
                <a:cubicBezTo>
                  <a:pt x="1536" y="416"/>
                  <a:pt x="1516" y="396"/>
                  <a:pt x="1491" y="396"/>
                </a:cubicBezTo>
                <a:close/>
                <a:moveTo>
                  <a:pt x="90" y="1446"/>
                </a:moveTo>
                <a:cubicBezTo>
                  <a:pt x="90" y="506"/>
                  <a:pt x="90" y="506"/>
                  <a:pt x="90" y="506"/>
                </a:cubicBezTo>
                <a:cubicBezTo>
                  <a:pt x="414" y="506"/>
                  <a:pt x="414" y="506"/>
                  <a:pt x="414" y="506"/>
                </a:cubicBezTo>
                <a:cubicBezTo>
                  <a:pt x="472" y="611"/>
                  <a:pt x="472" y="611"/>
                  <a:pt x="472" y="611"/>
                </a:cubicBezTo>
                <a:cubicBezTo>
                  <a:pt x="480" y="625"/>
                  <a:pt x="495" y="634"/>
                  <a:pt x="512" y="634"/>
                </a:cubicBezTo>
                <a:cubicBezTo>
                  <a:pt x="1094" y="634"/>
                  <a:pt x="1094" y="634"/>
                  <a:pt x="1094" y="634"/>
                </a:cubicBezTo>
                <a:cubicBezTo>
                  <a:pt x="1094" y="1314"/>
                  <a:pt x="1094" y="1314"/>
                  <a:pt x="1094" y="1314"/>
                </a:cubicBezTo>
                <a:cubicBezTo>
                  <a:pt x="1094" y="1363"/>
                  <a:pt x="1110" y="1409"/>
                  <a:pt x="1137" y="1446"/>
                </a:cubicBezTo>
                <a:lnTo>
                  <a:pt x="90" y="1446"/>
                </a:lnTo>
                <a:close/>
                <a:moveTo>
                  <a:pt x="1269" y="1437"/>
                </a:moveTo>
                <a:cubicBezTo>
                  <a:pt x="1219" y="1419"/>
                  <a:pt x="1184" y="1371"/>
                  <a:pt x="1184" y="1314"/>
                </a:cubicBezTo>
                <a:cubicBezTo>
                  <a:pt x="1184" y="589"/>
                  <a:pt x="1184" y="589"/>
                  <a:pt x="1184" y="589"/>
                </a:cubicBezTo>
                <a:cubicBezTo>
                  <a:pt x="1184" y="564"/>
                  <a:pt x="1164" y="544"/>
                  <a:pt x="1139" y="544"/>
                </a:cubicBezTo>
                <a:cubicBezTo>
                  <a:pt x="538" y="544"/>
                  <a:pt x="538" y="544"/>
                  <a:pt x="538" y="544"/>
                </a:cubicBezTo>
                <a:cubicBezTo>
                  <a:pt x="480" y="439"/>
                  <a:pt x="480" y="439"/>
                  <a:pt x="480" y="439"/>
                </a:cubicBezTo>
                <a:cubicBezTo>
                  <a:pt x="472" y="425"/>
                  <a:pt x="457" y="416"/>
                  <a:pt x="440" y="416"/>
                </a:cubicBezTo>
                <a:cubicBezTo>
                  <a:pt x="202" y="416"/>
                  <a:pt x="202" y="416"/>
                  <a:pt x="202" y="416"/>
                </a:cubicBezTo>
                <a:cubicBezTo>
                  <a:pt x="202" y="90"/>
                  <a:pt x="202" y="90"/>
                  <a:pt x="202" y="90"/>
                </a:cubicBezTo>
                <a:cubicBezTo>
                  <a:pt x="1269" y="90"/>
                  <a:pt x="1269" y="90"/>
                  <a:pt x="1269" y="90"/>
                </a:cubicBezTo>
                <a:lnTo>
                  <a:pt x="1269" y="1437"/>
                </a:lnTo>
                <a:close/>
                <a:moveTo>
                  <a:pt x="1446" y="1315"/>
                </a:moveTo>
                <a:cubicBezTo>
                  <a:pt x="1446" y="1372"/>
                  <a:pt x="1410" y="1420"/>
                  <a:pt x="1359" y="1438"/>
                </a:cubicBezTo>
                <a:cubicBezTo>
                  <a:pt x="1359" y="486"/>
                  <a:pt x="1359" y="486"/>
                  <a:pt x="1359" y="486"/>
                </a:cubicBezTo>
                <a:cubicBezTo>
                  <a:pt x="1446" y="486"/>
                  <a:pt x="1446" y="486"/>
                  <a:pt x="1446" y="486"/>
                </a:cubicBezTo>
                <a:lnTo>
                  <a:pt x="1446" y="1315"/>
                </a:lnTo>
                <a:close/>
                <a:moveTo>
                  <a:pt x="801" y="923"/>
                </a:moveTo>
                <a:cubicBezTo>
                  <a:pt x="716" y="923"/>
                  <a:pt x="716" y="923"/>
                  <a:pt x="716" y="923"/>
                </a:cubicBezTo>
                <a:cubicBezTo>
                  <a:pt x="716" y="832"/>
                  <a:pt x="716" y="832"/>
                  <a:pt x="716" y="832"/>
                </a:cubicBezTo>
                <a:cubicBezTo>
                  <a:pt x="716" y="807"/>
                  <a:pt x="695" y="787"/>
                  <a:pt x="671" y="787"/>
                </a:cubicBezTo>
                <a:cubicBezTo>
                  <a:pt x="496" y="787"/>
                  <a:pt x="496" y="787"/>
                  <a:pt x="496" y="787"/>
                </a:cubicBezTo>
                <a:cubicBezTo>
                  <a:pt x="472" y="787"/>
                  <a:pt x="451" y="807"/>
                  <a:pt x="451" y="832"/>
                </a:cubicBezTo>
                <a:cubicBezTo>
                  <a:pt x="451" y="923"/>
                  <a:pt x="451" y="923"/>
                  <a:pt x="451" y="923"/>
                </a:cubicBezTo>
                <a:cubicBezTo>
                  <a:pt x="366" y="923"/>
                  <a:pt x="366" y="923"/>
                  <a:pt x="366" y="923"/>
                </a:cubicBezTo>
                <a:cubicBezTo>
                  <a:pt x="341" y="923"/>
                  <a:pt x="321" y="943"/>
                  <a:pt x="321" y="968"/>
                </a:cubicBezTo>
                <a:cubicBezTo>
                  <a:pt x="321" y="1149"/>
                  <a:pt x="321" y="1149"/>
                  <a:pt x="321" y="1149"/>
                </a:cubicBezTo>
                <a:cubicBezTo>
                  <a:pt x="321" y="1173"/>
                  <a:pt x="341" y="1194"/>
                  <a:pt x="366" y="1194"/>
                </a:cubicBezTo>
                <a:cubicBezTo>
                  <a:pt x="451" y="1194"/>
                  <a:pt x="451" y="1194"/>
                  <a:pt x="451" y="1194"/>
                </a:cubicBezTo>
                <a:cubicBezTo>
                  <a:pt x="451" y="1285"/>
                  <a:pt x="451" y="1285"/>
                  <a:pt x="451" y="1285"/>
                </a:cubicBezTo>
                <a:cubicBezTo>
                  <a:pt x="451" y="1309"/>
                  <a:pt x="472" y="1330"/>
                  <a:pt x="496" y="1330"/>
                </a:cubicBezTo>
                <a:cubicBezTo>
                  <a:pt x="671" y="1330"/>
                  <a:pt x="671" y="1330"/>
                  <a:pt x="671" y="1330"/>
                </a:cubicBezTo>
                <a:cubicBezTo>
                  <a:pt x="695" y="1330"/>
                  <a:pt x="716" y="1309"/>
                  <a:pt x="716" y="1285"/>
                </a:cubicBezTo>
                <a:cubicBezTo>
                  <a:pt x="716" y="1194"/>
                  <a:pt x="716" y="1194"/>
                  <a:pt x="716" y="1194"/>
                </a:cubicBezTo>
                <a:cubicBezTo>
                  <a:pt x="801" y="1194"/>
                  <a:pt x="801" y="1194"/>
                  <a:pt x="801" y="1194"/>
                </a:cubicBezTo>
                <a:cubicBezTo>
                  <a:pt x="826" y="1194"/>
                  <a:pt x="846" y="1173"/>
                  <a:pt x="846" y="1149"/>
                </a:cubicBezTo>
                <a:cubicBezTo>
                  <a:pt x="846" y="968"/>
                  <a:pt x="846" y="968"/>
                  <a:pt x="846" y="968"/>
                </a:cubicBezTo>
                <a:cubicBezTo>
                  <a:pt x="846" y="943"/>
                  <a:pt x="826" y="923"/>
                  <a:pt x="801" y="923"/>
                </a:cubicBezTo>
                <a:close/>
                <a:moveTo>
                  <a:pt x="756" y="1104"/>
                </a:moveTo>
                <a:cubicBezTo>
                  <a:pt x="671" y="1104"/>
                  <a:pt x="671" y="1104"/>
                  <a:pt x="671" y="1104"/>
                </a:cubicBezTo>
                <a:cubicBezTo>
                  <a:pt x="646" y="1104"/>
                  <a:pt x="626" y="1124"/>
                  <a:pt x="626" y="1149"/>
                </a:cubicBezTo>
                <a:cubicBezTo>
                  <a:pt x="626" y="1240"/>
                  <a:pt x="626" y="1240"/>
                  <a:pt x="626" y="1240"/>
                </a:cubicBezTo>
                <a:cubicBezTo>
                  <a:pt x="541" y="1240"/>
                  <a:pt x="541" y="1240"/>
                  <a:pt x="541" y="1240"/>
                </a:cubicBezTo>
                <a:cubicBezTo>
                  <a:pt x="541" y="1149"/>
                  <a:pt x="541" y="1149"/>
                  <a:pt x="541" y="1149"/>
                </a:cubicBezTo>
                <a:cubicBezTo>
                  <a:pt x="541" y="1124"/>
                  <a:pt x="521" y="1104"/>
                  <a:pt x="496" y="1104"/>
                </a:cubicBezTo>
                <a:cubicBezTo>
                  <a:pt x="411" y="1104"/>
                  <a:pt x="411" y="1104"/>
                  <a:pt x="411" y="1104"/>
                </a:cubicBezTo>
                <a:cubicBezTo>
                  <a:pt x="411" y="1013"/>
                  <a:pt x="411" y="1013"/>
                  <a:pt x="411" y="1013"/>
                </a:cubicBezTo>
                <a:cubicBezTo>
                  <a:pt x="496" y="1013"/>
                  <a:pt x="496" y="1013"/>
                  <a:pt x="496" y="1013"/>
                </a:cubicBezTo>
                <a:cubicBezTo>
                  <a:pt x="521" y="1013"/>
                  <a:pt x="541" y="992"/>
                  <a:pt x="541" y="968"/>
                </a:cubicBezTo>
                <a:cubicBezTo>
                  <a:pt x="541" y="877"/>
                  <a:pt x="541" y="877"/>
                  <a:pt x="541" y="877"/>
                </a:cubicBezTo>
                <a:cubicBezTo>
                  <a:pt x="626" y="877"/>
                  <a:pt x="626" y="877"/>
                  <a:pt x="626" y="877"/>
                </a:cubicBezTo>
                <a:cubicBezTo>
                  <a:pt x="626" y="968"/>
                  <a:pt x="626" y="968"/>
                  <a:pt x="626" y="968"/>
                </a:cubicBezTo>
                <a:cubicBezTo>
                  <a:pt x="626" y="992"/>
                  <a:pt x="646" y="1013"/>
                  <a:pt x="671" y="1013"/>
                </a:cubicBezTo>
                <a:cubicBezTo>
                  <a:pt x="756" y="1013"/>
                  <a:pt x="756" y="1013"/>
                  <a:pt x="756" y="1013"/>
                </a:cubicBezTo>
                <a:lnTo>
                  <a:pt x="756" y="110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1" name="Freeform 452"/>
          <p:cNvSpPr>
            <a:spLocks noEditPoints="1"/>
          </p:cNvSpPr>
          <p:nvPr/>
        </p:nvSpPr>
        <p:spPr bwMode="auto">
          <a:xfrm>
            <a:off x="2901245" y="5908776"/>
            <a:ext cx="392387" cy="392387"/>
          </a:xfrm>
          <a:custGeom>
            <a:avLst/>
            <a:gdLst>
              <a:gd name="T0" fmla="*/ 1105 w 1536"/>
              <a:gd name="T1" fmla="*/ 1047 h 1536"/>
              <a:gd name="T2" fmla="*/ 1353 w 1536"/>
              <a:gd name="T3" fmla="*/ 458 h 1536"/>
              <a:gd name="T4" fmla="*/ 1305 w 1536"/>
              <a:gd name="T5" fmla="*/ 0 h 1536"/>
              <a:gd name="T6" fmla="*/ 1263 w 1536"/>
              <a:gd name="T7" fmla="*/ 459 h 1536"/>
              <a:gd name="T8" fmla="*/ 1105 w 1536"/>
              <a:gd name="T9" fmla="*/ 957 h 1536"/>
              <a:gd name="T10" fmla="*/ 523 w 1536"/>
              <a:gd name="T11" fmla="*/ 834 h 1536"/>
              <a:gd name="T12" fmla="*/ 783 w 1536"/>
              <a:gd name="T13" fmla="*/ 757 h 1536"/>
              <a:gd name="T14" fmla="*/ 828 w 1536"/>
              <a:gd name="T15" fmla="*/ 229 h 1536"/>
              <a:gd name="T16" fmla="*/ 45 w 1536"/>
              <a:gd name="T17" fmla="*/ 184 h 1536"/>
              <a:gd name="T18" fmla="*/ 0 w 1536"/>
              <a:gd name="T19" fmla="*/ 712 h 1536"/>
              <a:gd name="T20" fmla="*/ 85 w 1536"/>
              <a:gd name="T21" fmla="*/ 757 h 1536"/>
              <a:gd name="T22" fmla="*/ 297 w 1536"/>
              <a:gd name="T23" fmla="*/ 1379 h 1536"/>
              <a:gd name="T24" fmla="*/ 738 w 1536"/>
              <a:gd name="T25" fmla="*/ 1424 h 1536"/>
              <a:gd name="T26" fmla="*/ 956 w 1536"/>
              <a:gd name="T27" fmla="*/ 1469 h 1536"/>
              <a:gd name="T28" fmla="*/ 1330 w 1536"/>
              <a:gd name="T29" fmla="*/ 1536 h 1536"/>
              <a:gd name="T30" fmla="*/ 1330 w 1536"/>
              <a:gd name="T31" fmla="*/ 1124 h 1536"/>
              <a:gd name="T32" fmla="*/ 951 w 1536"/>
              <a:gd name="T33" fmla="*/ 1198 h 1536"/>
              <a:gd name="T34" fmla="*/ 738 w 1536"/>
              <a:gd name="T35" fmla="*/ 1243 h 1536"/>
              <a:gd name="T36" fmla="*/ 297 w 1536"/>
              <a:gd name="T37" fmla="*/ 1289 h 1536"/>
              <a:gd name="T38" fmla="*/ 175 w 1536"/>
              <a:gd name="T39" fmla="*/ 757 h 1536"/>
              <a:gd name="T40" fmla="*/ 433 w 1536"/>
              <a:gd name="T41" fmla="*/ 834 h 1536"/>
              <a:gd name="T42" fmla="*/ 1163 w 1536"/>
              <a:gd name="T43" fmla="*/ 232 h 1536"/>
              <a:gd name="T44" fmla="*/ 1394 w 1536"/>
              <a:gd name="T45" fmla="*/ 122 h 1536"/>
              <a:gd name="T46" fmla="*/ 1267 w 1536"/>
              <a:gd name="T47" fmla="*/ 256 h 1536"/>
              <a:gd name="T48" fmla="*/ 1329 w 1536"/>
              <a:gd name="T49" fmla="*/ 270 h 1536"/>
              <a:gd name="T50" fmla="*/ 1446 w 1536"/>
              <a:gd name="T51" fmla="*/ 232 h 1536"/>
              <a:gd name="T52" fmla="*/ 1163 w 1536"/>
              <a:gd name="T53" fmla="*/ 232 h 1536"/>
              <a:gd name="T54" fmla="*/ 973 w 1536"/>
              <a:gd name="T55" fmla="*/ 1288 h 1536"/>
              <a:gd name="T56" fmla="*/ 1108 w 1536"/>
              <a:gd name="T57" fmla="*/ 1214 h 1536"/>
              <a:gd name="T58" fmla="*/ 1446 w 1536"/>
              <a:gd name="T59" fmla="*/ 1330 h 1536"/>
              <a:gd name="T60" fmla="*/ 1108 w 1536"/>
              <a:gd name="T61" fmla="*/ 1446 h 1536"/>
              <a:gd name="T62" fmla="*/ 977 w 1536"/>
              <a:gd name="T63" fmla="*/ 1379 h 1536"/>
              <a:gd name="T64" fmla="*/ 828 w 1536"/>
              <a:gd name="T65" fmla="*/ 1288 h 1536"/>
              <a:gd name="T66" fmla="*/ 90 w 1536"/>
              <a:gd name="T67" fmla="*/ 667 h 1536"/>
              <a:gd name="T68" fmla="*/ 234 w 1536"/>
              <a:gd name="T69" fmla="*/ 274 h 1536"/>
              <a:gd name="T70" fmla="*/ 210 w 1536"/>
              <a:gd name="T71" fmla="*/ 577 h 1536"/>
              <a:gd name="T72" fmla="*/ 390 w 1536"/>
              <a:gd name="T73" fmla="*/ 667 h 1536"/>
              <a:gd name="T74" fmla="*/ 300 w 1536"/>
              <a:gd name="T75" fmla="*/ 364 h 1536"/>
              <a:gd name="T76" fmla="*/ 738 w 1536"/>
              <a:gd name="T77" fmla="*/ 274 h 1536"/>
              <a:gd name="T78" fmla="*/ 390 w 1536"/>
              <a:gd name="T79" fmla="*/ 667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36" h="1536">
                <a:moveTo>
                  <a:pt x="680" y="1047"/>
                </a:moveTo>
                <a:cubicBezTo>
                  <a:pt x="1105" y="1047"/>
                  <a:pt x="1105" y="1047"/>
                  <a:pt x="1105" y="1047"/>
                </a:cubicBezTo>
                <a:cubicBezTo>
                  <a:pt x="1242" y="1047"/>
                  <a:pt x="1353" y="952"/>
                  <a:pt x="1353" y="834"/>
                </a:cubicBezTo>
                <a:cubicBezTo>
                  <a:pt x="1353" y="458"/>
                  <a:pt x="1353" y="458"/>
                  <a:pt x="1353" y="458"/>
                </a:cubicBezTo>
                <a:cubicBezTo>
                  <a:pt x="1457" y="436"/>
                  <a:pt x="1536" y="343"/>
                  <a:pt x="1536" y="232"/>
                </a:cubicBezTo>
                <a:cubicBezTo>
                  <a:pt x="1536" y="104"/>
                  <a:pt x="1432" y="0"/>
                  <a:pt x="1305" y="0"/>
                </a:cubicBezTo>
                <a:cubicBezTo>
                  <a:pt x="1177" y="0"/>
                  <a:pt x="1073" y="104"/>
                  <a:pt x="1073" y="232"/>
                </a:cubicBezTo>
                <a:cubicBezTo>
                  <a:pt x="1073" y="345"/>
                  <a:pt x="1155" y="440"/>
                  <a:pt x="1263" y="459"/>
                </a:cubicBezTo>
                <a:cubicBezTo>
                  <a:pt x="1263" y="834"/>
                  <a:pt x="1263" y="834"/>
                  <a:pt x="1263" y="834"/>
                </a:cubicBezTo>
                <a:cubicBezTo>
                  <a:pt x="1263" y="902"/>
                  <a:pt x="1192" y="957"/>
                  <a:pt x="1105" y="957"/>
                </a:cubicBezTo>
                <a:cubicBezTo>
                  <a:pt x="680" y="957"/>
                  <a:pt x="680" y="957"/>
                  <a:pt x="680" y="957"/>
                </a:cubicBezTo>
                <a:cubicBezTo>
                  <a:pt x="593" y="957"/>
                  <a:pt x="523" y="902"/>
                  <a:pt x="523" y="834"/>
                </a:cubicBezTo>
                <a:cubicBezTo>
                  <a:pt x="523" y="757"/>
                  <a:pt x="523" y="757"/>
                  <a:pt x="523" y="757"/>
                </a:cubicBezTo>
                <a:cubicBezTo>
                  <a:pt x="783" y="757"/>
                  <a:pt x="783" y="757"/>
                  <a:pt x="783" y="757"/>
                </a:cubicBezTo>
                <a:cubicBezTo>
                  <a:pt x="807" y="757"/>
                  <a:pt x="828" y="737"/>
                  <a:pt x="828" y="712"/>
                </a:cubicBezTo>
                <a:cubicBezTo>
                  <a:pt x="828" y="229"/>
                  <a:pt x="828" y="229"/>
                  <a:pt x="828" y="229"/>
                </a:cubicBezTo>
                <a:cubicBezTo>
                  <a:pt x="828" y="204"/>
                  <a:pt x="807" y="184"/>
                  <a:pt x="783" y="184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20" y="184"/>
                  <a:pt x="0" y="204"/>
                  <a:pt x="0" y="229"/>
                </a:cubicBezTo>
                <a:cubicBezTo>
                  <a:pt x="0" y="712"/>
                  <a:pt x="0" y="712"/>
                  <a:pt x="0" y="712"/>
                </a:cubicBezTo>
                <a:cubicBezTo>
                  <a:pt x="0" y="737"/>
                  <a:pt x="20" y="757"/>
                  <a:pt x="45" y="757"/>
                </a:cubicBezTo>
                <a:cubicBezTo>
                  <a:pt x="85" y="757"/>
                  <a:pt x="85" y="757"/>
                  <a:pt x="85" y="757"/>
                </a:cubicBezTo>
                <a:cubicBezTo>
                  <a:pt x="85" y="1151"/>
                  <a:pt x="85" y="1151"/>
                  <a:pt x="85" y="1151"/>
                </a:cubicBezTo>
                <a:cubicBezTo>
                  <a:pt x="85" y="1277"/>
                  <a:pt x="180" y="1379"/>
                  <a:pt x="297" y="1379"/>
                </a:cubicBezTo>
                <a:cubicBezTo>
                  <a:pt x="738" y="1379"/>
                  <a:pt x="738" y="1379"/>
                  <a:pt x="738" y="1379"/>
                </a:cubicBezTo>
                <a:cubicBezTo>
                  <a:pt x="738" y="1424"/>
                  <a:pt x="738" y="1424"/>
                  <a:pt x="738" y="1424"/>
                </a:cubicBezTo>
                <a:cubicBezTo>
                  <a:pt x="738" y="1449"/>
                  <a:pt x="758" y="1469"/>
                  <a:pt x="783" y="1469"/>
                </a:cubicBezTo>
                <a:cubicBezTo>
                  <a:pt x="956" y="1469"/>
                  <a:pt x="956" y="1469"/>
                  <a:pt x="956" y="1469"/>
                </a:cubicBezTo>
                <a:cubicBezTo>
                  <a:pt x="995" y="1511"/>
                  <a:pt x="1050" y="1536"/>
                  <a:pt x="1108" y="1536"/>
                </a:cubicBezTo>
                <a:cubicBezTo>
                  <a:pt x="1330" y="1536"/>
                  <a:pt x="1330" y="1536"/>
                  <a:pt x="1330" y="1536"/>
                </a:cubicBezTo>
                <a:cubicBezTo>
                  <a:pt x="1444" y="1536"/>
                  <a:pt x="1536" y="1444"/>
                  <a:pt x="1536" y="1330"/>
                </a:cubicBezTo>
                <a:cubicBezTo>
                  <a:pt x="1536" y="1217"/>
                  <a:pt x="1444" y="1124"/>
                  <a:pt x="1330" y="1124"/>
                </a:cubicBezTo>
                <a:cubicBezTo>
                  <a:pt x="1108" y="1124"/>
                  <a:pt x="1108" y="1124"/>
                  <a:pt x="1108" y="1124"/>
                </a:cubicBezTo>
                <a:cubicBezTo>
                  <a:pt x="1047" y="1124"/>
                  <a:pt x="990" y="1151"/>
                  <a:pt x="951" y="1198"/>
                </a:cubicBezTo>
                <a:cubicBezTo>
                  <a:pt x="783" y="1198"/>
                  <a:pt x="783" y="1198"/>
                  <a:pt x="783" y="1198"/>
                </a:cubicBezTo>
                <a:cubicBezTo>
                  <a:pt x="758" y="1198"/>
                  <a:pt x="738" y="1218"/>
                  <a:pt x="738" y="1243"/>
                </a:cubicBezTo>
                <a:cubicBezTo>
                  <a:pt x="738" y="1289"/>
                  <a:pt x="738" y="1289"/>
                  <a:pt x="738" y="1289"/>
                </a:cubicBezTo>
                <a:cubicBezTo>
                  <a:pt x="297" y="1289"/>
                  <a:pt x="297" y="1289"/>
                  <a:pt x="297" y="1289"/>
                </a:cubicBezTo>
                <a:cubicBezTo>
                  <a:pt x="230" y="1289"/>
                  <a:pt x="175" y="1227"/>
                  <a:pt x="175" y="1151"/>
                </a:cubicBezTo>
                <a:cubicBezTo>
                  <a:pt x="175" y="757"/>
                  <a:pt x="175" y="757"/>
                  <a:pt x="175" y="757"/>
                </a:cubicBezTo>
                <a:cubicBezTo>
                  <a:pt x="433" y="757"/>
                  <a:pt x="433" y="757"/>
                  <a:pt x="433" y="757"/>
                </a:cubicBezTo>
                <a:cubicBezTo>
                  <a:pt x="433" y="834"/>
                  <a:pt x="433" y="834"/>
                  <a:pt x="433" y="834"/>
                </a:cubicBezTo>
                <a:cubicBezTo>
                  <a:pt x="433" y="952"/>
                  <a:pt x="544" y="1047"/>
                  <a:pt x="680" y="1047"/>
                </a:cubicBezTo>
                <a:close/>
                <a:moveTo>
                  <a:pt x="1163" y="232"/>
                </a:moveTo>
                <a:cubicBezTo>
                  <a:pt x="1163" y="154"/>
                  <a:pt x="1227" y="90"/>
                  <a:pt x="1305" y="90"/>
                </a:cubicBezTo>
                <a:cubicBezTo>
                  <a:pt x="1339" y="90"/>
                  <a:pt x="1370" y="102"/>
                  <a:pt x="1394" y="122"/>
                </a:cubicBezTo>
                <a:cubicBezTo>
                  <a:pt x="1281" y="194"/>
                  <a:pt x="1281" y="194"/>
                  <a:pt x="1281" y="194"/>
                </a:cubicBezTo>
                <a:cubicBezTo>
                  <a:pt x="1260" y="207"/>
                  <a:pt x="1253" y="235"/>
                  <a:pt x="1267" y="256"/>
                </a:cubicBezTo>
                <a:cubicBezTo>
                  <a:pt x="1275" y="269"/>
                  <a:pt x="1290" y="277"/>
                  <a:pt x="1305" y="277"/>
                </a:cubicBezTo>
                <a:cubicBezTo>
                  <a:pt x="1313" y="277"/>
                  <a:pt x="1321" y="274"/>
                  <a:pt x="1329" y="270"/>
                </a:cubicBezTo>
                <a:cubicBezTo>
                  <a:pt x="1442" y="198"/>
                  <a:pt x="1442" y="198"/>
                  <a:pt x="1442" y="198"/>
                </a:cubicBezTo>
                <a:cubicBezTo>
                  <a:pt x="1445" y="209"/>
                  <a:pt x="1446" y="220"/>
                  <a:pt x="1446" y="232"/>
                </a:cubicBezTo>
                <a:cubicBezTo>
                  <a:pt x="1446" y="310"/>
                  <a:pt x="1383" y="373"/>
                  <a:pt x="1305" y="373"/>
                </a:cubicBezTo>
                <a:cubicBezTo>
                  <a:pt x="1227" y="373"/>
                  <a:pt x="1163" y="310"/>
                  <a:pt x="1163" y="232"/>
                </a:cubicBezTo>
                <a:close/>
                <a:moveTo>
                  <a:pt x="828" y="1288"/>
                </a:moveTo>
                <a:cubicBezTo>
                  <a:pt x="973" y="1288"/>
                  <a:pt x="973" y="1288"/>
                  <a:pt x="973" y="1288"/>
                </a:cubicBezTo>
                <a:cubicBezTo>
                  <a:pt x="988" y="1288"/>
                  <a:pt x="1003" y="1280"/>
                  <a:pt x="1011" y="1267"/>
                </a:cubicBezTo>
                <a:cubicBezTo>
                  <a:pt x="1033" y="1234"/>
                  <a:pt x="1069" y="1214"/>
                  <a:pt x="1108" y="1214"/>
                </a:cubicBezTo>
                <a:cubicBezTo>
                  <a:pt x="1330" y="1214"/>
                  <a:pt x="1330" y="1214"/>
                  <a:pt x="1330" y="1214"/>
                </a:cubicBezTo>
                <a:cubicBezTo>
                  <a:pt x="1394" y="1214"/>
                  <a:pt x="1446" y="1266"/>
                  <a:pt x="1446" y="1330"/>
                </a:cubicBezTo>
                <a:cubicBezTo>
                  <a:pt x="1446" y="1394"/>
                  <a:pt x="1394" y="1446"/>
                  <a:pt x="1330" y="1446"/>
                </a:cubicBezTo>
                <a:cubicBezTo>
                  <a:pt x="1108" y="1446"/>
                  <a:pt x="1108" y="1446"/>
                  <a:pt x="1108" y="1446"/>
                </a:cubicBezTo>
                <a:cubicBezTo>
                  <a:pt x="1071" y="1446"/>
                  <a:pt x="1036" y="1428"/>
                  <a:pt x="1014" y="1397"/>
                </a:cubicBezTo>
                <a:cubicBezTo>
                  <a:pt x="1006" y="1386"/>
                  <a:pt x="992" y="1379"/>
                  <a:pt x="977" y="1379"/>
                </a:cubicBezTo>
                <a:cubicBezTo>
                  <a:pt x="828" y="1379"/>
                  <a:pt x="828" y="1379"/>
                  <a:pt x="828" y="1379"/>
                </a:cubicBezTo>
                <a:lnTo>
                  <a:pt x="828" y="1288"/>
                </a:lnTo>
                <a:close/>
                <a:moveTo>
                  <a:pt x="234" y="667"/>
                </a:moveTo>
                <a:cubicBezTo>
                  <a:pt x="90" y="667"/>
                  <a:pt x="90" y="667"/>
                  <a:pt x="90" y="667"/>
                </a:cubicBezTo>
                <a:cubicBezTo>
                  <a:pt x="90" y="274"/>
                  <a:pt x="90" y="274"/>
                  <a:pt x="90" y="274"/>
                </a:cubicBezTo>
                <a:cubicBezTo>
                  <a:pt x="234" y="274"/>
                  <a:pt x="234" y="274"/>
                  <a:pt x="234" y="274"/>
                </a:cubicBezTo>
                <a:cubicBezTo>
                  <a:pt x="219" y="301"/>
                  <a:pt x="210" y="332"/>
                  <a:pt x="210" y="364"/>
                </a:cubicBezTo>
                <a:cubicBezTo>
                  <a:pt x="210" y="577"/>
                  <a:pt x="210" y="577"/>
                  <a:pt x="210" y="577"/>
                </a:cubicBezTo>
                <a:cubicBezTo>
                  <a:pt x="210" y="609"/>
                  <a:pt x="219" y="640"/>
                  <a:pt x="234" y="667"/>
                </a:cubicBezTo>
                <a:close/>
                <a:moveTo>
                  <a:pt x="390" y="667"/>
                </a:moveTo>
                <a:cubicBezTo>
                  <a:pt x="340" y="667"/>
                  <a:pt x="300" y="626"/>
                  <a:pt x="300" y="577"/>
                </a:cubicBezTo>
                <a:cubicBezTo>
                  <a:pt x="300" y="364"/>
                  <a:pt x="300" y="364"/>
                  <a:pt x="300" y="364"/>
                </a:cubicBezTo>
                <a:cubicBezTo>
                  <a:pt x="300" y="315"/>
                  <a:pt x="340" y="274"/>
                  <a:pt x="390" y="274"/>
                </a:cubicBezTo>
                <a:cubicBezTo>
                  <a:pt x="738" y="274"/>
                  <a:pt x="738" y="274"/>
                  <a:pt x="738" y="274"/>
                </a:cubicBezTo>
                <a:cubicBezTo>
                  <a:pt x="738" y="667"/>
                  <a:pt x="738" y="667"/>
                  <a:pt x="738" y="667"/>
                </a:cubicBezTo>
                <a:lnTo>
                  <a:pt x="390" y="667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2" name="Freeform 411"/>
          <p:cNvSpPr>
            <a:spLocks noEditPoints="1"/>
          </p:cNvSpPr>
          <p:nvPr/>
        </p:nvSpPr>
        <p:spPr bwMode="auto">
          <a:xfrm>
            <a:off x="3626425" y="1886120"/>
            <a:ext cx="391763" cy="395987"/>
          </a:xfrm>
          <a:custGeom>
            <a:avLst/>
            <a:gdLst>
              <a:gd name="T0" fmla="*/ 523 w 1533"/>
              <a:gd name="T1" fmla="*/ 1449 h 1550"/>
              <a:gd name="T2" fmla="*/ 767 w 1533"/>
              <a:gd name="T3" fmla="*/ 1550 h 1550"/>
              <a:gd name="T4" fmla="*/ 1011 w 1533"/>
              <a:gd name="T5" fmla="*/ 1449 h 1550"/>
              <a:gd name="T6" fmla="*/ 1533 w 1533"/>
              <a:gd name="T7" fmla="*/ 1233 h 1550"/>
              <a:gd name="T8" fmla="*/ 1365 w 1533"/>
              <a:gd name="T9" fmla="*/ 905 h 1550"/>
              <a:gd name="T10" fmla="*/ 1123 w 1533"/>
              <a:gd name="T11" fmla="*/ 448 h 1550"/>
              <a:gd name="T12" fmla="*/ 1271 w 1533"/>
              <a:gd name="T13" fmla="*/ 81 h 1550"/>
              <a:gd name="T14" fmla="*/ 294 w 1533"/>
              <a:gd name="T15" fmla="*/ 57 h 1550"/>
              <a:gd name="T16" fmla="*/ 262 w 1533"/>
              <a:gd name="T17" fmla="*/ 121 h 1550"/>
              <a:gd name="T18" fmla="*/ 171 w 1533"/>
              <a:gd name="T19" fmla="*/ 904 h 1550"/>
              <a:gd name="T20" fmla="*/ 0 w 1533"/>
              <a:gd name="T21" fmla="*/ 1233 h 1550"/>
              <a:gd name="T22" fmla="*/ 1049 w 1533"/>
              <a:gd name="T23" fmla="*/ 988 h 1550"/>
              <a:gd name="T24" fmla="*/ 998 w 1533"/>
              <a:gd name="T25" fmla="*/ 1317 h 1550"/>
              <a:gd name="T26" fmla="*/ 769 w 1533"/>
              <a:gd name="T27" fmla="*/ 1460 h 1550"/>
              <a:gd name="T28" fmla="*/ 765 w 1533"/>
              <a:gd name="T29" fmla="*/ 1460 h 1550"/>
              <a:gd name="T30" fmla="*/ 536 w 1533"/>
              <a:gd name="T31" fmla="*/ 1317 h 1550"/>
              <a:gd name="T32" fmla="*/ 485 w 1533"/>
              <a:gd name="T33" fmla="*/ 988 h 1550"/>
              <a:gd name="T34" fmla="*/ 710 w 1533"/>
              <a:gd name="T35" fmla="*/ 751 h 1550"/>
              <a:gd name="T36" fmla="*/ 954 w 1533"/>
              <a:gd name="T37" fmla="*/ 1003 h 1550"/>
              <a:gd name="T38" fmla="*/ 1049 w 1533"/>
              <a:gd name="T39" fmla="*/ 988 h 1550"/>
              <a:gd name="T40" fmla="*/ 1164 w 1533"/>
              <a:gd name="T41" fmla="*/ 135 h 1550"/>
              <a:gd name="T42" fmla="*/ 761 w 1533"/>
              <a:gd name="T43" fmla="*/ 467 h 1550"/>
              <a:gd name="T44" fmla="*/ 370 w 1533"/>
              <a:gd name="T45" fmla="*/ 135 h 1550"/>
              <a:gd name="T46" fmla="*/ 248 w 1533"/>
              <a:gd name="T47" fmla="*/ 1094 h 1550"/>
              <a:gd name="T48" fmla="*/ 261 w 1533"/>
              <a:gd name="T49" fmla="*/ 904 h 1550"/>
              <a:gd name="T50" fmla="*/ 449 w 1533"/>
              <a:gd name="T51" fmla="*/ 545 h 1550"/>
              <a:gd name="T52" fmla="*/ 1037 w 1533"/>
              <a:gd name="T53" fmla="*/ 575 h 1550"/>
              <a:gd name="T54" fmla="*/ 1085 w 1533"/>
              <a:gd name="T55" fmla="*/ 546 h 1550"/>
              <a:gd name="T56" fmla="*/ 1275 w 1533"/>
              <a:gd name="T57" fmla="*/ 904 h 1550"/>
              <a:gd name="T58" fmla="*/ 1286 w 1533"/>
              <a:gd name="T59" fmla="*/ 1094 h 1550"/>
              <a:gd name="T60" fmla="*/ 1443 w 1533"/>
              <a:gd name="T61" fmla="*/ 1233 h 1550"/>
              <a:gd name="T62" fmla="*/ 1078 w 1533"/>
              <a:gd name="T63" fmla="*/ 1359 h 1550"/>
              <a:gd name="T64" fmla="*/ 1139 w 1533"/>
              <a:gd name="T65" fmla="*/ 988 h 1550"/>
              <a:gd name="T66" fmla="*/ 1137 w 1533"/>
              <a:gd name="T67" fmla="*/ 897 h 1550"/>
              <a:gd name="T68" fmla="*/ 1061 w 1533"/>
              <a:gd name="T69" fmla="*/ 870 h 1550"/>
              <a:gd name="T70" fmla="*/ 800 w 1533"/>
              <a:gd name="T71" fmla="*/ 759 h 1550"/>
              <a:gd name="T72" fmla="*/ 799 w 1533"/>
              <a:gd name="T73" fmla="*/ 676 h 1550"/>
              <a:gd name="T74" fmla="*/ 763 w 1533"/>
              <a:gd name="T75" fmla="*/ 658 h 1550"/>
              <a:gd name="T76" fmla="*/ 395 w 1533"/>
              <a:gd name="T77" fmla="*/ 929 h 1550"/>
              <a:gd name="T78" fmla="*/ 395 w 1533"/>
              <a:gd name="T79" fmla="*/ 1164 h 1550"/>
              <a:gd name="T80" fmla="*/ 216 w 1533"/>
              <a:gd name="T81" fmla="*/ 1359 h 1550"/>
              <a:gd name="T82" fmla="*/ 216 w 1533"/>
              <a:gd name="T83" fmla="*/ 1108 h 1550"/>
              <a:gd name="T84" fmla="*/ 767 w 1533"/>
              <a:gd name="T85" fmla="*/ 1343 h 1550"/>
              <a:gd name="T86" fmla="*/ 664 w 1533"/>
              <a:gd name="T87" fmla="*/ 1227 h 1550"/>
              <a:gd name="T88" fmla="*/ 767 w 1533"/>
              <a:gd name="T89" fmla="*/ 1253 h 1550"/>
              <a:gd name="T90" fmla="*/ 870 w 1533"/>
              <a:gd name="T91" fmla="*/ 1227 h 1550"/>
              <a:gd name="T92" fmla="*/ 662 w 1533"/>
              <a:gd name="T93" fmla="*/ 291 h 1550"/>
              <a:gd name="T94" fmla="*/ 722 w 1533"/>
              <a:gd name="T95" fmla="*/ 246 h 1550"/>
              <a:gd name="T96" fmla="*/ 767 w 1533"/>
              <a:gd name="T97" fmla="*/ 186 h 1550"/>
              <a:gd name="T98" fmla="*/ 812 w 1533"/>
              <a:gd name="T99" fmla="*/ 246 h 1550"/>
              <a:gd name="T100" fmla="*/ 872 w 1533"/>
              <a:gd name="T101" fmla="*/ 291 h 1550"/>
              <a:gd name="T102" fmla="*/ 812 w 1533"/>
              <a:gd name="T103" fmla="*/ 336 h 1550"/>
              <a:gd name="T104" fmla="*/ 767 w 1533"/>
              <a:gd name="T105" fmla="*/ 396 h 1550"/>
              <a:gd name="T106" fmla="*/ 722 w 1533"/>
              <a:gd name="T107" fmla="*/ 336 h 1550"/>
              <a:gd name="T108" fmla="*/ 662 w 1533"/>
              <a:gd name="T109" fmla="*/ 291 h 1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33" h="1550">
                <a:moveTo>
                  <a:pt x="216" y="1449"/>
                </a:moveTo>
                <a:cubicBezTo>
                  <a:pt x="523" y="1449"/>
                  <a:pt x="523" y="1449"/>
                  <a:pt x="523" y="1449"/>
                </a:cubicBezTo>
                <a:cubicBezTo>
                  <a:pt x="587" y="1513"/>
                  <a:pt x="673" y="1550"/>
                  <a:pt x="765" y="1550"/>
                </a:cubicBezTo>
                <a:cubicBezTo>
                  <a:pt x="766" y="1550"/>
                  <a:pt x="766" y="1550"/>
                  <a:pt x="767" y="1550"/>
                </a:cubicBezTo>
                <a:cubicBezTo>
                  <a:pt x="767" y="1550"/>
                  <a:pt x="768" y="1550"/>
                  <a:pt x="769" y="1550"/>
                </a:cubicBezTo>
                <a:cubicBezTo>
                  <a:pt x="860" y="1550"/>
                  <a:pt x="947" y="1513"/>
                  <a:pt x="1011" y="1449"/>
                </a:cubicBezTo>
                <a:cubicBezTo>
                  <a:pt x="1318" y="1449"/>
                  <a:pt x="1318" y="1449"/>
                  <a:pt x="1318" y="1449"/>
                </a:cubicBezTo>
                <a:cubicBezTo>
                  <a:pt x="1437" y="1449"/>
                  <a:pt x="1533" y="1352"/>
                  <a:pt x="1533" y="1233"/>
                </a:cubicBezTo>
                <a:cubicBezTo>
                  <a:pt x="1533" y="1130"/>
                  <a:pt x="1460" y="1043"/>
                  <a:pt x="1363" y="1022"/>
                </a:cubicBezTo>
                <a:cubicBezTo>
                  <a:pt x="1365" y="905"/>
                  <a:pt x="1365" y="905"/>
                  <a:pt x="1365" y="905"/>
                </a:cubicBezTo>
                <a:cubicBezTo>
                  <a:pt x="1365" y="905"/>
                  <a:pt x="1365" y="905"/>
                  <a:pt x="1365" y="904"/>
                </a:cubicBezTo>
                <a:cubicBezTo>
                  <a:pt x="1365" y="724"/>
                  <a:pt x="1275" y="556"/>
                  <a:pt x="1123" y="448"/>
                </a:cubicBezTo>
                <a:cubicBezTo>
                  <a:pt x="1169" y="338"/>
                  <a:pt x="1218" y="228"/>
                  <a:pt x="1272" y="121"/>
                </a:cubicBezTo>
                <a:cubicBezTo>
                  <a:pt x="1278" y="109"/>
                  <a:pt x="1278" y="94"/>
                  <a:pt x="1271" y="81"/>
                </a:cubicBezTo>
                <a:cubicBezTo>
                  <a:pt x="1265" y="68"/>
                  <a:pt x="1253" y="59"/>
                  <a:pt x="1239" y="57"/>
                </a:cubicBezTo>
                <a:cubicBezTo>
                  <a:pt x="926" y="0"/>
                  <a:pt x="608" y="0"/>
                  <a:pt x="294" y="57"/>
                </a:cubicBezTo>
                <a:cubicBezTo>
                  <a:pt x="281" y="59"/>
                  <a:pt x="269" y="68"/>
                  <a:pt x="262" y="81"/>
                </a:cubicBezTo>
                <a:cubicBezTo>
                  <a:pt x="256" y="94"/>
                  <a:pt x="256" y="109"/>
                  <a:pt x="262" y="121"/>
                </a:cubicBezTo>
                <a:cubicBezTo>
                  <a:pt x="316" y="228"/>
                  <a:pt x="365" y="338"/>
                  <a:pt x="411" y="449"/>
                </a:cubicBezTo>
                <a:cubicBezTo>
                  <a:pt x="260" y="557"/>
                  <a:pt x="171" y="724"/>
                  <a:pt x="171" y="904"/>
                </a:cubicBezTo>
                <a:cubicBezTo>
                  <a:pt x="171" y="1022"/>
                  <a:pt x="171" y="1022"/>
                  <a:pt x="171" y="1022"/>
                </a:cubicBezTo>
                <a:cubicBezTo>
                  <a:pt x="74" y="1043"/>
                  <a:pt x="0" y="1130"/>
                  <a:pt x="0" y="1233"/>
                </a:cubicBezTo>
                <a:cubicBezTo>
                  <a:pt x="0" y="1352"/>
                  <a:pt x="97" y="1449"/>
                  <a:pt x="216" y="1449"/>
                </a:cubicBezTo>
                <a:close/>
                <a:moveTo>
                  <a:pt x="1049" y="988"/>
                </a:moveTo>
                <a:cubicBezTo>
                  <a:pt x="1049" y="1053"/>
                  <a:pt x="1048" y="1152"/>
                  <a:pt x="1048" y="1161"/>
                </a:cubicBezTo>
                <a:cubicBezTo>
                  <a:pt x="1046" y="1215"/>
                  <a:pt x="1029" y="1269"/>
                  <a:pt x="998" y="1317"/>
                </a:cubicBezTo>
                <a:cubicBezTo>
                  <a:pt x="982" y="1341"/>
                  <a:pt x="982" y="1341"/>
                  <a:pt x="982" y="1341"/>
                </a:cubicBezTo>
                <a:cubicBezTo>
                  <a:pt x="934" y="1416"/>
                  <a:pt x="855" y="1460"/>
                  <a:pt x="769" y="1460"/>
                </a:cubicBezTo>
                <a:cubicBezTo>
                  <a:pt x="768" y="1460"/>
                  <a:pt x="767" y="1460"/>
                  <a:pt x="767" y="1460"/>
                </a:cubicBezTo>
                <a:cubicBezTo>
                  <a:pt x="766" y="1460"/>
                  <a:pt x="766" y="1460"/>
                  <a:pt x="765" y="1460"/>
                </a:cubicBezTo>
                <a:cubicBezTo>
                  <a:pt x="679" y="1460"/>
                  <a:pt x="600" y="1416"/>
                  <a:pt x="552" y="1341"/>
                </a:cubicBezTo>
                <a:cubicBezTo>
                  <a:pt x="536" y="1317"/>
                  <a:pt x="536" y="1317"/>
                  <a:pt x="536" y="1317"/>
                </a:cubicBezTo>
                <a:cubicBezTo>
                  <a:pt x="505" y="1269"/>
                  <a:pt x="488" y="1215"/>
                  <a:pt x="485" y="1161"/>
                </a:cubicBezTo>
                <a:cubicBezTo>
                  <a:pt x="485" y="1152"/>
                  <a:pt x="485" y="1053"/>
                  <a:pt x="485" y="988"/>
                </a:cubicBezTo>
                <a:cubicBezTo>
                  <a:pt x="485" y="929"/>
                  <a:pt x="485" y="929"/>
                  <a:pt x="485" y="929"/>
                </a:cubicBezTo>
                <a:cubicBezTo>
                  <a:pt x="485" y="851"/>
                  <a:pt x="556" y="767"/>
                  <a:pt x="710" y="751"/>
                </a:cubicBezTo>
                <a:cubicBezTo>
                  <a:pt x="710" y="754"/>
                  <a:pt x="710" y="756"/>
                  <a:pt x="710" y="759"/>
                </a:cubicBezTo>
                <a:cubicBezTo>
                  <a:pt x="710" y="894"/>
                  <a:pt x="819" y="1003"/>
                  <a:pt x="954" y="1003"/>
                </a:cubicBezTo>
                <a:cubicBezTo>
                  <a:pt x="987" y="1003"/>
                  <a:pt x="1019" y="997"/>
                  <a:pt x="1049" y="984"/>
                </a:cubicBezTo>
                <a:lnTo>
                  <a:pt x="1049" y="988"/>
                </a:lnTo>
                <a:close/>
                <a:moveTo>
                  <a:pt x="370" y="135"/>
                </a:moveTo>
                <a:cubicBezTo>
                  <a:pt x="633" y="94"/>
                  <a:pt x="900" y="94"/>
                  <a:pt x="1164" y="135"/>
                </a:cubicBezTo>
                <a:cubicBezTo>
                  <a:pt x="1109" y="249"/>
                  <a:pt x="1059" y="365"/>
                  <a:pt x="1013" y="481"/>
                </a:cubicBezTo>
                <a:cubicBezTo>
                  <a:pt x="930" y="472"/>
                  <a:pt x="846" y="467"/>
                  <a:pt x="761" y="467"/>
                </a:cubicBezTo>
                <a:cubicBezTo>
                  <a:pt x="681" y="467"/>
                  <a:pt x="600" y="471"/>
                  <a:pt x="520" y="480"/>
                </a:cubicBezTo>
                <a:cubicBezTo>
                  <a:pt x="516" y="470"/>
                  <a:pt x="419" y="239"/>
                  <a:pt x="370" y="135"/>
                </a:cubicBezTo>
                <a:close/>
                <a:moveTo>
                  <a:pt x="216" y="1108"/>
                </a:moveTo>
                <a:cubicBezTo>
                  <a:pt x="228" y="1108"/>
                  <a:pt x="239" y="1103"/>
                  <a:pt x="248" y="1094"/>
                </a:cubicBezTo>
                <a:cubicBezTo>
                  <a:pt x="256" y="1086"/>
                  <a:pt x="261" y="1075"/>
                  <a:pt x="261" y="1063"/>
                </a:cubicBezTo>
                <a:cubicBezTo>
                  <a:pt x="261" y="904"/>
                  <a:pt x="261" y="904"/>
                  <a:pt x="261" y="904"/>
                </a:cubicBezTo>
                <a:cubicBezTo>
                  <a:pt x="261" y="761"/>
                  <a:pt x="329" y="626"/>
                  <a:pt x="445" y="536"/>
                </a:cubicBezTo>
                <a:cubicBezTo>
                  <a:pt x="446" y="539"/>
                  <a:pt x="448" y="542"/>
                  <a:pt x="449" y="545"/>
                </a:cubicBezTo>
                <a:cubicBezTo>
                  <a:pt x="456" y="564"/>
                  <a:pt x="476" y="576"/>
                  <a:pt x="496" y="573"/>
                </a:cubicBezTo>
                <a:cubicBezTo>
                  <a:pt x="676" y="551"/>
                  <a:pt x="857" y="551"/>
                  <a:pt x="1037" y="575"/>
                </a:cubicBezTo>
                <a:cubicBezTo>
                  <a:pt x="1039" y="575"/>
                  <a:pt x="1041" y="575"/>
                  <a:pt x="1042" y="575"/>
                </a:cubicBezTo>
                <a:cubicBezTo>
                  <a:pt x="1061" y="575"/>
                  <a:pt x="1078" y="564"/>
                  <a:pt x="1085" y="546"/>
                </a:cubicBezTo>
                <a:cubicBezTo>
                  <a:pt x="1086" y="542"/>
                  <a:pt x="1087" y="539"/>
                  <a:pt x="1089" y="535"/>
                </a:cubicBezTo>
                <a:cubicBezTo>
                  <a:pt x="1206" y="625"/>
                  <a:pt x="1275" y="760"/>
                  <a:pt x="1275" y="904"/>
                </a:cubicBezTo>
                <a:cubicBezTo>
                  <a:pt x="1273" y="1062"/>
                  <a:pt x="1273" y="1062"/>
                  <a:pt x="1273" y="1062"/>
                </a:cubicBezTo>
                <a:cubicBezTo>
                  <a:pt x="1273" y="1074"/>
                  <a:pt x="1277" y="1086"/>
                  <a:pt x="1286" y="1094"/>
                </a:cubicBezTo>
                <a:cubicBezTo>
                  <a:pt x="1294" y="1103"/>
                  <a:pt x="1306" y="1108"/>
                  <a:pt x="1318" y="1108"/>
                </a:cubicBezTo>
                <a:cubicBezTo>
                  <a:pt x="1387" y="1108"/>
                  <a:pt x="1443" y="1164"/>
                  <a:pt x="1443" y="1233"/>
                </a:cubicBezTo>
                <a:cubicBezTo>
                  <a:pt x="1443" y="1302"/>
                  <a:pt x="1387" y="1359"/>
                  <a:pt x="1318" y="1359"/>
                </a:cubicBezTo>
                <a:cubicBezTo>
                  <a:pt x="1078" y="1359"/>
                  <a:pt x="1078" y="1359"/>
                  <a:pt x="1078" y="1359"/>
                </a:cubicBezTo>
                <a:cubicBezTo>
                  <a:pt x="1115" y="1299"/>
                  <a:pt x="1136" y="1232"/>
                  <a:pt x="1138" y="1164"/>
                </a:cubicBezTo>
                <a:cubicBezTo>
                  <a:pt x="1138" y="1163"/>
                  <a:pt x="1139" y="1160"/>
                  <a:pt x="1139" y="988"/>
                </a:cubicBezTo>
                <a:cubicBezTo>
                  <a:pt x="1139" y="929"/>
                  <a:pt x="1139" y="929"/>
                  <a:pt x="1139" y="929"/>
                </a:cubicBezTo>
                <a:cubicBezTo>
                  <a:pt x="1139" y="918"/>
                  <a:pt x="1138" y="908"/>
                  <a:pt x="1137" y="897"/>
                </a:cubicBezTo>
                <a:cubicBezTo>
                  <a:pt x="1134" y="880"/>
                  <a:pt x="1123" y="866"/>
                  <a:pt x="1107" y="860"/>
                </a:cubicBezTo>
                <a:cubicBezTo>
                  <a:pt x="1091" y="855"/>
                  <a:pt x="1073" y="859"/>
                  <a:pt x="1061" y="870"/>
                </a:cubicBezTo>
                <a:cubicBezTo>
                  <a:pt x="1032" y="898"/>
                  <a:pt x="994" y="913"/>
                  <a:pt x="954" y="913"/>
                </a:cubicBezTo>
                <a:cubicBezTo>
                  <a:pt x="869" y="913"/>
                  <a:pt x="800" y="844"/>
                  <a:pt x="800" y="759"/>
                </a:cubicBezTo>
                <a:cubicBezTo>
                  <a:pt x="800" y="744"/>
                  <a:pt x="802" y="730"/>
                  <a:pt x="806" y="716"/>
                </a:cubicBezTo>
                <a:cubicBezTo>
                  <a:pt x="810" y="702"/>
                  <a:pt x="808" y="687"/>
                  <a:pt x="799" y="676"/>
                </a:cubicBezTo>
                <a:cubicBezTo>
                  <a:pt x="791" y="664"/>
                  <a:pt x="777" y="658"/>
                  <a:pt x="763" y="658"/>
                </a:cubicBezTo>
                <a:cubicBezTo>
                  <a:pt x="763" y="658"/>
                  <a:pt x="763" y="658"/>
                  <a:pt x="763" y="658"/>
                </a:cubicBezTo>
                <a:cubicBezTo>
                  <a:pt x="670" y="658"/>
                  <a:pt x="582" y="681"/>
                  <a:pt x="517" y="722"/>
                </a:cubicBezTo>
                <a:cubicBezTo>
                  <a:pt x="438" y="771"/>
                  <a:pt x="395" y="844"/>
                  <a:pt x="395" y="929"/>
                </a:cubicBezTo>
                <a:cubicBezTo>
                  <a:pt x="395" y="988"/>
                  <a:pt x="395" y="988"/>
                  <a:pt x="395" y="988"/>
                </a:cubicBezTo>
                <a:cubicBezTo>
                  <a:pt x="395" y="1160"/>
                  <a:pt x="395" y="1163"/>
                  <a:pt x="395" y="1164"/>
                </a:cubicBezTo>
                <a:cubicBezTo>
                  <a:pt x="398" y="1232"/>
                  <a:pt x="419" y="1299"/>
                  <a:pt x="456" y="1359"/>
                </a:cubicBezTo>
                <a:cubicBezTo>
                  <a:pt x="216" y="1359"/>
                  <a:pt x="216" y="1359"/>
                  <a:pt x="216" y="1359"/>
                </a:cubicBezTo>
                <a:cubicBezTo>
                  <a:pt x="147" y="1359"/>
                  <a:pt x="90" y="1302"/>
                  <a:pt x="90" y="1233"/>
                </a:cubicBezTo>
                <a:cubicBezTo>
                  <a:pt x="90" y="1164"/>
                  <a:pt x="147" y="1108"/>
                  <a:pt x="216" y="1108"/>
                </a:cubicBezTo>
                <a:close/>
                <a:moveTo>
                  <a:pt x="877" y="1290"/>
                </a:moveTo>
                <a:cubicBezTo>
                  <a:pt x="850" y="1324"/>
                  <a:pt x="810" y="1343"/>
                  <a:pt x="767" y="1343"/>
                </a:cubicBezTo>
                <a:cubicBezTo>
                  <a:pt x="724" y="1343"/>
                  <a:pt x="683" y="1324"/>
                  <a:pt x="656" y="1290"/>
                </a:cubicBezTo>
                <a:cubicBezTo>
                  <a:pt x="641" y="1270"/>
                  <a:pt x="644" y="1242"/>
                  <a:pt x="664" y="1227"/>
                </a:cubicBezTo>
                <a:cubicBezTo>
                  <a:pt x="683" y="1211"/>
                  <a:pt x="711" y="1214"/>
                  <a:pt x="727" y="1234"/>
                </a:cubicBezTo>
                <a:cubicBezTo>
                  <a:pt x="737" y="1246"/>
                  <a:pt x="751" y="1253"/>
                  <a:pt x="767" y="1253"/>
                </a:cubicBezTo>
                <a:cubicBezTo>
                  <a:pt x="782" y="1253"/>
                  <a:pt x="797" y="1246"/>
                  <a:pt x="807" y="1234"/>
                </a:cubicBezTo>
                <a:cubicBezTo>
                  <a:pt x="822" y="1214"/>
                  <a:pt x="851" y="1211"/>
                  <a:pt x="870" y="1227"/>
                </a:cubicBezTo>
                <a:cubicBezTo>
                  <a:pt x="890" y="1242"/>
                  <a:pt x="893" y="1270"/>
                  <a:pt x="877" y="1290"/>
                </a:cubicBezTo>
                <a:close/>
                <a:moveTo>
                  <a:pt x="662" y="291"/>
                </a:moveTo>
                <a:cubicBezTo>
                  <a:pt x="662" y="266"/>
                  <a:pt x="682" y="246"/>
                  <a:pt x="707" y="246"/>
                </a:cubicBezTo>
                <a:cubicBezTo>
                  <a:pt x="722" y="246"/>
                  <a:pt x="722" y="246"/>
                  <a:pt x="722" y="246"/>
                </a:cubicBezTo>
                <a:cubicBezTo>
                  <a:pt x="722" y="231"/>
                  <a:pt x="722" y="231"/>
                  <a:pt x="722" y="231"/>
                </a:cubicBezTo>
                <a:cubicBezTo>
                  <a:pt x="722" y="206"/>
                  <a:pt x="742" y="186"/>
                  <a:pt x="767" y="186"/>
                </a:cubicBezTo>
                <a:cubicBezTo>
                  <a:pt x="792" y="186"/>
                  <a:pt x="812" y="206"/>
                  <a:pt x="812" y="231"/>
                </a:cubicBezTo>
                <a:cubicBezTo>
                  <a:pt x="812" y="246"/>
                  <a:pt x="812" y="246"/>
                  <a:pt x="812" y="246"/>
                </a:cubicBezTo>
                <a:cubicBezTo>
                  <a:pt x="827" y="246"/>
                  <a:pt x="827" y="246"/>
                  <a:pt x="827" y="246"/>
                </a:cubicBezTo>
                <a:cubicBezTo>
                  <a:pt x="852" y="246"/>
                  <a:pt x="872" y="266"/>
                  <a:pt x="872" y="291"/>
                </a:cubicBezTo>
                <a:cubicBezTo>
                  <a:pt x="872" y="316"/>
                  <a:pt x="852" y="336"/>
                  <a:pt x="827" y="336"/>
                </a:cubicBezTo>
                <a:cubicBezTo>
                  <a:pt x="812" y="336"/>
                  <a:pt x="812" y="336"/>
                  <a:pt x="812" y="336"/>
                </a:cubicBezTo>
                <a:cubicBezTo>
                  <a:pt x="812" y="351"/>
                  <a:pt x="812" y="351"/>
                  <a:pt x="812" y="351"/>
                </a:cubicBezTo>
                <a:cubicBezTo>
                  <a:pt x="812" y="376"/>
                  <a:pt x="792" y="396"/>
                  <a:pt x="767" y="396"/>
                </a:cubicBezTo>
                <a:cubicBezTo>
                  <a:pt x="742" y="396"/>
                  <a:pt x="722" y="376"/>
                  <a:pt x="722" y="351"/>
                </a:cubicBezTo>
                <a:cubicBezTo>
                  <a:pt x="722" y="336"/>
                  <a:pt x="722" y="336"/>
                  <a:pt x="722" y="336"/>
                </a:cubicBezTo>
                <a:cubicBezTo>
                  <a:pt x="707" y="336"/>
                  <a:pt x="707" y="336"/>
                  <a:pt x="707" y="336"/>
                </a:cubicBezTo>
                <a:cubicBezTo>
                  <a:pt x="682" y="336"/>
                  <a:pt x="662" y="316"/>
                  <a:pt x="662" y="29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3" name="Freeform 418"/>
          <p:cNvSpPr>
            <a:spLocks noEditPoints="1"/>
          </p:cNvSpPr>
          <p:nvPr/>
        </p:nvSpPr>
        <p:spPr bwMode="auto">
          <a:xfrm>
            <a:off x="3626039" y="2517911"/>
            <a:ext cx="392543" cy="392231"/>
          </a:xfrm>
          <a:custGeom>
            <a:avLst/>
            <a:gdLst>
              <a:gd name="T0" fmla="*/ 1536 w 1536"/>
              <a:gd name="T1" fmla="*/ 509 h 1536"/>
              <a:gd name="T2" fmla="*/ 925 w 1536"/>
              <a:gd name="T3" fmla="*/ 464 h 1536"/>
              <a:gd name="T4" fmla="*/ 1348 w 1536"/>
              <a:gd name="T5" fmla="*/ 29 h 1536"/>
              <a:gd name="T6" fmla="*/ 229 w 1536"/>
              <a:gd name="T7" fmla="*/ 0 h 1536"/>
              <a:gd name="T8" fmla="*/ 198 w 1536"/>
              <a:gd name="T9" fmla="*/ 78 h 1536"/>
              <a:gd name="T10" fmla="*/ 45 w 1536"/>
              <a:gd name="T11" fmla="*/ 464 h 1536"/>
              <a:gd name="T12" fmla="*/ 0 w 1536"/>
              <a:gd name="T13" fmla="*/ 1491 h 1536"/>
              <a:gd name="T14" fmla="*/ 1491 w 1536"/>
              <a:gd name="T15" fmla="*/ 1536 h 1536"/>
              <a:gd name="T16" fmla="*/ 343 w 1536"/>
              <a:gd name="T17" fmla="*/ 90 h 1536"/>
              <a:gd name="T18" fmla="*/ 902 w 1536"/>
              <a:gd name="T19" fmla="*/ 363 h 1536"/>
              <a:gd name="T20" fmla="*/ 677 w 1536"/>
              <a:gd name="T21" fmla="*/ 331 h 1536"/>
              <a:gd name="T22" fmla="*/ 343 w 1536"/>
              <a:gd name="T23" fmla="*/ 90 h 1536"/>
              <a:gd name="T24" fmla="*/ 814 w 1536"/>
              <a:gd name="T25" fmla="*/ 570 h 1536"/>
              <a:gd name="T26" fmla="*/ 722 w 1536"/>
              <a:gd name="T27" fmla="*/ 421 h 1536"/>
              <a:gd name="T28" fmla="*/ 1446 w 1536"/>
              <a:gd name="T29" fmla="*/ 1446 h 1536"/>
              <a:gd name="T30" fmla="*/ 90 w 1536"/>
              <a:gd name="T31" fmla="*/ 554 h 1536"/>
              <a:gd name="T32" fmla="*/ 632 w 1536"/>
              <a:gd name="T33" fmla="*/ 615 h 1536"/>
              <a:gd name="T34" fmla="*/ 859 w 1536"/>
              <a:gd name="T35" fmla="*/ 660 h 1536"/>
              <a:gd name="T36" fmla="*/ 904 w 1536"/>
              <a:gd name="T37" fmla="*/ 554 h 1536"/>
              <a:gd name="T38" fmla="*/ 1446 w 1536"/>
              <a:gd name="T39" fmla="*/ 1446 h 1536"/>
              <a:gd name="T40" fmla="*/ 614 w 1536"/>
              <a:gd name="T41" fmla="*/ 901 h 1536"/>
              <a:gd name="T42" fmla="*/ 297 w 1536"/>
              <a:gd name="T43" fmla="*/ 901 h 1536"/>
              <a:gd name="T44" fmla="*/ 232 w 1536"/>
              <a:gd name="T45" fmla="*/ 1170 h 1536"/>
              <a:gd name="T46" fmla="*/ 277 w 1536"/>
              <a:gd name="T47" fmla="*/ 1338 h 1536"/>
              <a:gd name="T48" fmla="*/ 692 w 1536"/>
              <a:gd name="T49" fmla="*/ 1293 h 1536"/>
              <a:gd name="T50" fmla="*/ 562 w 1536"/>
              <a:gd name="T51" fmla="*/ 1018 h 1536"/>
              <a:gd name="T52" fmla="*/ 524 w 1536"/>
              <a:gd name="T53" fmla="*/ 901 h 1536"/>
              <a:gd name="T54" fmla="*/ 387 w 1536"/>
              <a:gd name="T55" fmla="*/ 901 h 1536"/>
              <a:gd name="T56" fmla="*/ 322 w 1536"/>
              <a:gd name="T57" fmla="*/ 1248 h 1536"/>
              <a:gd name="T58" fmla="*/ 386 w 1536"/>
              <a:gd name="T59" fmla="*/ 1106 h 1536"/>
              <a:gd name="T60" fmla="*/ 602 w 1536"/>
              <a:gd name="T61" fmla="*/ 1170 h 1536"/>
              <a:gd name="T62" fmla="*/ 322 w 1536"/>
              <a:gd name="T63" fmla="*/ 1248 h 1536"/>
              <a:gd name="T64" fmla="*/ 984 w 1536"/>
              <a:gd name="T65" fmla="*/ 1248 h 1536"/>
              <a:gd name="T66" fmla="*/ 1303 w 1536"/>
              <a:gd name="T67" fmla="*/ 1293 h 1536"/>
              <a:gd name="T68" fmla="*/ 984 w 1536"/>
              <a:gd name="T69" fmla="*/ 1338 h 1536"/>
              <a:gd name="T70" fmla="*/ 939 w 1536"/>
              <a:gd name="T71" fmla="*/ 1113 h 1536"/>
              <a:gd name="T72" fmla="*/ 1258 w 1536"/>
              <a:gd name="T73" fmla="*/ 1068 h 1536"/>
              <a:gd name="T74" fmla="*/ 1258 w 1536"/>
              <a:gd name="T75" fmla="*/ 1158 h 1536"/>
              <a:gd name="T76" fmla="*/ 939 w 1536"/>
              <a:gd name="T77" fmla="*/ 1113 h 1536"/>
              <a:gd name="T78" fmla="*/ 1032 w 1536"/>
              <a:gd name="T79" fmla="*/ 772 h 1536"/>
              <a:gd name="T80" fmla="*/ 1076 w 1536"/>
              <a:gd name="T81" fmla="*/ 728 h 1536"/>
              <a:gd name="T82" fmla="*/ 1166 w 1536"/>
              <a:gd name="T83" fmla="*/ 728 h 1536"/>
              <a:gd name="T84" fmla="*/ 1211 w 1536"/>
              <a:gd name="T85" fmla="*/ 772 h 1536"/>
              <a:gd name="T86" fmla="*/ 1211 w 1536"/>
              <a:gd name="T87" fmla="*/ 862 h 1536"/>
              <a:gd name="T88" fmla="*/ 1166 w 1536"/>
              <a:gd name="T89" fmla="*/ 907 h 1536"/>
              <a:gd name="T90" fmla="*/ 1076 w 1536"/>
              <a:gd name="T91" fmla="*/ 907 h 1536"/>
              <a:gd name="T92" fmla="*/ 1032 w 1536"/>
              <a:gd name="T93" fmla="*/ 862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36" h="1536">
                <a:moveTo>
                  <a:pt x="1536" y="1491"/>
                </a:moveTo>
                <a:cubicBezTo>
                  <a:pt x="1536" y="509"/>
                  <a:pt x="1536" y="509"/>
                  <a:pt x="1536" y="509"/>
                </a:cubicBezTo>
                <a:cubicBezTo>
                  <a:pt x="1536" y="485"/>
                  <a:pt x="1515" y="464"/>
                  <a:pt x="1491" y="464"/>
                </a:cubicBezTo>
                <a:cubicBezTo>
                  <a:pt x="925" y="464"/>
                  <a:pt x="925" y="464"/>
                  <a:pt x="925" y="464"/>
                </a:cubicBezTo>
                <a:cubicBezTo>
                  <a:pt x="1337" y="78"/>
                  <a:pt x="1337" y="78"/>
                  <a:pt x="1337" y="78"/>
                </a:cubicBezTo>
                <a:cubicBezTo>
                  <a:pt x="1350" y="65"/>
                  <a:pt x="1355" y="46"/>
                  <a:pt x="1348" y="29"/>
                </a:cubicBezTo>
                <a:cubicBezTo>
                  <a:pt x="1341" y="12"/>
                  <a:pt x="1325" y="0"/>
                  <a:pt x="1306" y="0"/>
                </a:cubicBezTo>
                <a:cubicBezTo>
                  <a:pt x="229" y="0"/>
                  <a:pt x="229" y="0"/>
                  <a:pt x="229" y="0"/>
                </a:cubicBezTo>
                <a:cubicBezTo>
                  <a:pt x="211" y="0"/>
                  <a:pt x="194" y="12"/>
                  <a:pt x="187" y="29"/>
                </a:cubicBezTo>
                <a:cubicBezTo>
                  <a:pt x="180" y="46"/>
                  <a:pt x="185" y="65"/>
                  <a:pt x="198" y="78"/>
                </a:cubicBezTo>
                <a:cubicBezTo>
                  <a:pt x="610" y="464"/>
                  <a:pt x="610" y="464"/>
                  <a:pt x="610" y="464"/>
                </a:cubicBezTo>
                <a:cubicBezTo>
                  <a:pt x="45" y="464"/>
                  <a:pt x="45" y="464"/>
                  <a:pt x="45" y="464"/>
                </a:cubicBezTo>
                <a:cubicBezTo>
                  <a:pt x="20" y="464"/>
                  <a:pt x="0" y="485"/>
                  <a:pt x="0" y="509"/>
                </a:cubicBezTo>
                <a:cubicBezTo>
                  <a:pt x="0" y="1491"/>
                  <a:pt x="0" y="1491"/>
                  <a:pt x="0" y="1491"/>
                </a:cubicBezTo>
                <a:cubicBezTo>
                  <a:pt x="0" y="1516"/>
                  <a:pt x="20" y="1536"/>
                  <a:pt x="45" y="1536"/>
                </a:cubicBezTo>
                <a:cubicBezTo>
                  <a:pt x="1491" y="1536"/>
                  <a:pt x="1491" y="1536"/>
                  <a:pt x="1491" y="1536"/>
                </a:cubicBezTo>
                <a:cubicBezTo>
                  <a:pt x="1515" y="1536"/>
                  <a:pt x="1536" y="1516"/>
                  <a:pt x="1536" y="1491"/>
                </a:cubicBezTo>
                <a:close/>
                <a:moveTo>
                  <a:pt x="343" y="90"/>
                </a:moveTo>
                <a:cubicBezTo>
                  <a:pt x="1192" y="90"/>
                  <a:pt x="1192" y="90"/>
                  <a:pt x="1192" y="90"/>
                </a:cubicBezTo>
                <a:cubicBezTo>
                  <a:pt x="902" y="363"/>
                  <a:pt x="902" y="363"/>
                  <a:pt x="902" y="363"/>
                </a:cubicBezTo>
                <a:cubicBezTo>
                  <a:pt x="896" y="345"/>
                  <a:pt x="879" y="331"/>
                  <a:pt x="859" y="331"/>
                </a:cubicBezTo>
                <a:cubicBezTo>
                  <a:pt x="677" y="331"/>
                  <a:pt x="677" y="331"/>
                  <a:pt x="677" y="331"/>
                </a:cubicBezTo>
                <a:cubicBezTo>
                  <a:pt x="656" y="331"/>
                  <a:pt x="639" y="345"/>
                  <a:pt x="634" y="363"/>
                </a:cubicBezTo>
                <a:lnTo>
                  <a:pt x="343" y="90"/>
                </a:lnTo>
                <a:close/>
                <a:moveTo>
                  <a:pt x="814" y="421"/>
                </a:moveTo>
                <a:cubicBezTo>
                  <a:pt x="814" y="570"/>
                  <a:pt x="814" y="570"/>
                  <a:pt x="814" y="570"/>
                </a:cubicBezTo>
                <a:cubicBezTo>
                  <a:pt x="722" y="570"/>
                  <a:pt x="722" y="570"/>
                  <a:pt x="722" y="570"/>
                </a:cubicBezTo>
                <a:cubicBezTo>
                  <a:pt x="722" y="421"/>
                  <a:pt x="722" y="421"/>
                  <a:pt x="722" y="421"/>
                </a:cubicBezTo>
                <a:lnTo>
                  <a:pt x="814" y="421"/>
                </a:lnTo>
                <a:close/>
                <a:moveTo>
                  <a:pt x="1446" y="1446"/>
                </a:moveTo>
                <a:cubicBezTo>
                  <a:pt x="90" y="1446"/>
                  <a:pt x="90" y="1446"/>
                  <a:pt x="90" y="1446"/>
                </a:cubicBezTo>
                <a:cubicBezTo>
                  <a:pt x="90" y="554"/>
                  <a:pt x="90" y="554"/>
                  <a:pt x="90" y="554"/>
                </a:cubicBezTo>
                <a:cubicBezTo>
                  <a:pt x="632" y="554"/>
                  <a:pt x="632" y="554"/>
                  <a:pt x="632" y="554"/>
                </a:cubicBezTo>
                <a:cubicBezTo>
                  <a:pt x="632" y="615"/>
                  <a:pt x="632" y="615"/>
                  <a:pt x="632" y="615"/>
                </a:cubicBezTo>
                <a:cubicBezTo>
                  <a:pt x="632" y="639"/>
                  <a:pt x="652" y="660"/>
                  <a:pt x="677" y="660"/>
                </a:cubicBezTo>
                <a:cubicBezTo>
                  <a:pt x="859" y="660"/>
                  <a:pt x="859" y="660"/>
                  <a:pt x="859" y="660"/>
                </a:cubicBezTo>
                <a:cubicBezTo>
                  <a:pt x="883" y="660"/>
                  <a:pt x="904" y="639"/>
                  <a:pt x="904" y="615"/>
                </a:cubicBezTo>
                <a:cubicBezTo>
                  <a:pt x="904" y="554"/>
                  <a:pt x="904" y="554"/>
                  <a:pt x="904" y="554"/>
                </a:cubicBezTo>
                <a:cubicBezTo>
                  <a:pt x="1446" y="554"/>
                  <a:pt x="1446" y="554"/>
                  <a:pt x="1446" y="554"/>
                </a:cubicBezTo>
                <a:lnTo>
                  <a:pt x="1446" y="1446"/>
                </a:lnTo>
                <a:close/>
                <a:moveTo>
                  <a:pt x="562" y="1018"/>
                </a:moveTo>
                <a:cubicBezTo>
                  <a:pt x="594" y="989"/>
                  <a:pt x="614" y="947"/>
                  <a:pt x="614" y="901"/>
                </a:cubicBezTo>
                <a:cubicBezTo>
                  <a:pt x="614" y="814"/>
                  <a:pt x="543" y="743"/>
                  <a:pt x="456" y="743"/>
                </a:cubicBezTo>
                <a:cubicBezTo>
                  <a:pt x="368" y="743"/>
                  <a:pt x="297" y="814"/>
                  <a:pt x="297" y="901"/>
                </a:cubicBezTo>
                <a:cubicBezTo>
                  <a:pt x="297" y="948"/>
                  <a:pt x="318" y="991"/>
                  <a:pt x="351" y="1020"/>
                </a:cubicBezTo>
                <a:cubicBezTo>
                  <a:pt x="283" y="1036"/>
                  <a:pt x="232" y="1097"/>
                  <a:pt x="232" y="1170"/>
                </a:cubicBezTo>
                <a:cubicBezTo>
                  <a:pt x="232" y="1293"/>
                  <a:pt x="232" y="1293"/>
                  <a:pt x="232" y="1293"/>
                </a:cubicBezTo>
                <a:cubicBezTo>
                  <a:pt x="232" y="1318"/>
                  <a:pt x="252" y="1338"/>
                  <a:pt x="277" y="1338"/>
                </a:cubicBezTo>
                <a:cubicBezTo>
                  <a:pt x="647" y="1338"/>
                  <a:pt x="647" y="1338"/>
                  <a:pt x="647" y="1338"/>
                </a:cubicBezTo>
                <a:cubicBezTo>
                  <a:pt x="672" y="1338"/>
                  <a:pt x="692" y="1318"/>
                  <a:pt x="692" y="1293"/>
                </a:cubicBezTo>
                <a:cubicBezTo>
                  <a:pt x="692" y="1170"/>
                  <a:pt x="692" y="1170"/>
                  <a:pt x="692" y="1170"/>
                </a:cubicBezTo>
                <a:cubicBezTo>
                  <a:pt x="692" y="1094"/>
                  <a:pt x="636" y="1030"/>
                  <a:pt x="562" y="1018"/>
                </a:cubicBezTo>
                <a:close/>
                <a:moveTo>
                  <a:pt x="456" y="833"/>
                </a:moveTo>
                <a:cubicBezTo>
                  <a:pt x="493" y="833"/>
                  <a:pt x="524" y="863"/>
                  <a:pt x="524" y="901"/>
                </a:cubicBezTo>
                <a:cubicBezTo>
                  <a:pt x="524" y="939"/>
                  <a:pt x="493" y="970"/>
                  <a:pt x="456" y="970"/>
                </a:cubicBezTo>
                <a:cubicBezTo>
                  <a:pt x="418" y="970"/>
                  <a:pt x="387" y="939"/>
                  <a:pt x="387" y="901"/>
                </a:cubicBezTo>
                <a:cubicBezTo>
                  <a:pt x="387" y="863"/>
                  <a:pt x="418" y="833"/>
                  <a:pt x="456" y="833"/>
                </a:cubicBezTo>
                <a:close/>
                <a:moveTo>
                  <a:pt x="322" y="1248"/>
                </a:moveTo>
                <a:cubicBezTo>
                  <a:pt x="322" y="1170"/>
                  <a:pt x="322" y="1170"/>
                  <a:pt x="322" y="1170"/>
                </a:cubicBezTo>
                <a:cubicBezTo>
                  <a:pt x="322" y="1135"/>
                  <a:pt x="351" y="1106"/>
                  <a:pt x="386" y="1106"/>
                </a:cubicBezTo>
                <a:cubicBezTo>
                  <a:pt x="538" y="1106"/>
                  <a:pt x="538" y="1106"/>
                  <a:pt x="538" y="1106"/>
                </a:cubicBezTo>
                <a:cubicBezTo>
                  <a:pt x="573" y="1106"/>
                  <a:pt x="602" y="1135"/>
                  <a:pt x="602" y="1170"/>
                </a:cubicBezTo>
                <a:cubicBezTo>
                  <a:pt x="602" y="1248"/>
                  <a:pt x="602" y="1248"/>
                  <a:pt x="602" y="1248"/>
                </a:cubicBezTo>
                <a:lnTo>
                  <a:pt x="322" y="1248"/>
                </a:lnTo>
                <a:close/>
                <a:moveTo>
                  <a:pt x="939" y="1293"/>
                </a:moveTo>
                <a:cubicBezTo>
                  <a:pt x="939" y="1268"/>
                  <a:pt x="959" y="1248"/>
                  <a:pt x="984" y="1248"/>
                </a:cubicBezTo>
                <a:cubicBezTo>
                  <a:pt x="1258" y="1248"/>
                  <a:pt x="1258" y="1248"/>
                  <a:pt x="1258" y="1248"/>
                </a:cubicBezTo>
                <a:cubicBezTo>
                  <a:pt x="1283" y="1248"/>
                  <a:pt x="1303" y="1268"/>
                  <a:pt x="1303" y="1293"/>
                </a:cubicBezTo>
                <a:cubicBezTo>
                  <a:pt x="1303" y="1318"/>
                  <a:pt x="1283" y="1338"/>
                  <a:pt x="1258" y="1338"/>
                </a:cubicBezTo>
                <a:cubicBezTo>
                  <a:pt x="984" y="1338"/>
                  <a:pt x="984" y="1338"/>
                  <a:pt x="984" y="1338"/>
                </a:cubicBezTo>
                <a:cubicBezTo>
                  <a:pt x="959" y="1338"/>
                  <a:pt x="939" y="1318"/>
                  <a:pt x="939" y="1293"/>
                </a:cubicBezTo>
                <a:close/>
                <a:moveTo>
                  <a:pt x="939" y="1113"/>
                </a:moveTo>
                <a:cubicBezTo>
                  <a:pt x="939" y="1088"/>
                  <a:pt x="959" y="1068"/>
                  <a:pt x="984" y="1068"/>
                </a:cubicBezTo>
                <a:cubicBezTo>
                  <a:pt x="1258" y="1068"/>
                  <a:pt x="1258" y="1068"/>
                  <a:pt x="1258" y="1068"/>
                </a:cubicBezTo>
                <a:cubicBezTo>
                  <a:pt x="1283" y="1068"/>
                  <a:pt x="1303" y="1088"/>
                  <a:pt x="1303" y="1113"/>
                </a:cubicBezTo>
                <a:cubicBezTo>
                  <a:pt x="1303" y="1138"/>
                  <a:pt x="1283" y="1158"/>
                  <a:pt x="1258" y="1158"/>
                </a:cubicBezTo>
                <a:cubicBezTo>
                  <a:pt x="984" y="1158"/>
                  <a:pt x="984" y="1158"/>
                  <a:pt x="984" y="1158"/>
                </a:cubicBezTo>
                <a:cubicBezTo>
                  <a:pt x="959" y="1158"/>
                  <a:pt x="939" y="1138"/>
                  <a:pt x="939" y="1113"/>
                </a:cubicBezTo>
                <a:close/>
                <a:moveTo>
                  <a:pt x="987" y="817"/>
                </a:moveTo>
                <a:cubicBezTo>
                  <a:pt x="987" y="793"/>
                  <a:pt x="1007" y="772"/>
                  <a:pt x="1032" y="772"/>
                </a:cubicBezTo>
                <a:cubicBezTo>
                  <a:pt x="1076" y="772"/>
                  <a:pt x="1076" y="772"/>
                  <a:pt x="1076" y="772"/>
                </a:cubicBezTo>
                <a:cubicBezTo>
                  <a:pt x="1076" y="728"/>
                  <a:pt x="1076" y="728"/>
                  <a:pt x="1076" y="728"/>
                </a:cubicBezTo>
                <a:cubicBezTo>
                  <a:pt x="1076" y="703"/>
                  <a:pt x="1096" y="683"/>
                  <a:pt x="1121" y="683"/>
                </a:cubicBezTo>
                <a:cubicBezTo>
                  <a:pt x="1146" y="683"/>
                  <a:pt x="1166" y="703"/>
                  <a:pt x="1166" y="728"/>
                </a:cubicBezTo>
                <a:cubicBezTo>
                  <a:pt x="1166" y="772"/>
                  <a:pt x="1166" y="772"/>
                  <a:pt x="1166" y="772"/>
                </a:cubicBezTo>
                <a:cubicBezTo>
                  <a:pt x="1211" y="772"/>
                  <a:pt x="1211" y="772"/>
                  <a:pt x="1211" y="772"/>
                </a:cubicBezTo>
                <a:cubicBezTo>
                  <a:pt x="1235" y="772"/>
                  <a:pt x="1256" y="793"/>
                  <a:pt x="1256" y="817"/>
                </a:cubicBezTo>
                <a:cubicBezTo>
                  <a:pt x="1256" y="842"/>
                  <a:pt x="1235" y="862"/>
                  <a:pt x="1211" y="862"/>
                </a:cubicBezTo>
                <a:cubicBezTo>
                  <a:pt x="1166" y="862"/>
                  <a:pt x="1166" y="862"/>
                  <a:pt x="1166" y="862"/>
                </a:cubicBezTo>
                <a:cubicBezTo>
                  <a:pt x="1166" y="907"/>
                  <a:pt x="1166" y="907"/>
                  <a:pt x="1166" y="907"/>
                </a:cubicBezTo>
                <a:cubicBezTo>
                  <a:pt x="1166" y="932"/>
                  <a:pt x="1146" y="952"/>
                  <a:pt x="1121" y="952"/>
                </a:cubicBezTo>
                <a:cubicBezTo>
                  <a:pt x="1096" y="952"/>
                  <a:pt x="1076" y="932"/>
                  <a:pt x="1076" y="907"/>
                </a:cubicBezTo>
                <a:cubicBezTo>
                  <a:pt x="1076" y="862"/>
                  <a:pt x="1076" y="862"/>
                  <a:pt x="1076" y="862"/>
                </a:cubicBezTo>
                <a:cubicBezTo>
                  <a:pt x="1032" y="862"/>
                  <a:pt x="1032" y="862"/>
                  <a:pt x="1032" y="862"/>
                </a:cubicBezTo>
                <a:cubicBezTo>
                  <a:pt x="1007" y="862"/>
                  <a:pt x="987" y="842"/>
                  <a:pt x="987" y="817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4" name="Freeform 425"/>
          <p:cNvSpPr>
            <a:spLocks noEditPoints="1"/>
          </p:cNvSpPr>
          <p:nvPr/>
        </p:nvSpPr>
        <p:spPr bwMode="auto">
          <a:xfrm>
            <a:off x="3687367" y="3205305"/>
            <a:ext cx="269884" cy="392387"/>
          </a:xfrm>
          <a:custGeom>
            <a:avLst/>
            <a:gdLst>
              <a:gd name="T0" fmla="*/ 901 w 1056"/>
              <a:gd name="T1" fmla="*/ 1377 h 1536"/>
              <a:gd name="T2" fmla="*/ 1056 w 1056"/>
              <a:gd name="T3" fmla="*/ 537 h 1536"/>
              <a:gd name="T4" fmla="*/ 863 w 1056"/>
              <a:gd name="T5" fmla="*/ 410 h 1536"/>
              <a:gd name="T6" fmla="*/ 721 w 1056"/>
              <a:gd name="T7" fmla="*/ 92 h 1536"/>
              <a:gd name="T8" fmla="*/ 528 w 1056"/>
              <a:gd name="T9" fmla="*/ 0 h 1536"/>
              <a:gd name="T10" fmla="*/ 334 w 1056"/>
              <a:gd name="T11" fmla="*/ 62 h 1536"/>
              <a:gd name="T12" fmla="*/ 193 w 1056"/>
              <a:gd name="T13" fmla="*/ 254 h 1536"/>
              <a:gd name="T14" fmla="*/ 0 w 1056"/>
              <a:gd name="T15" fmla="*/ 382 h 1536"/>
              <a:gd name="T16" fmla="*/ 156 w 1056"/>
              <a:gd name="T17" fmla="*/ 1377 h 1536"/>
              <a:gd name="T18" fmla="*/ 90 w 1056"/>
              <a:gd name="T19" fmla="*/ 381 h 1536"/>
              <a:gd name="T20" fmla="*/ 193 w 1056"/>
              <a:gd name="T21" fmla="*/ 381 h 1536"/>
              <a:gd name="T22" fmla="*/ 238 w 1056"/>
              <a:gd name="T23" fmla="*/ 728 h 1536"/>
              <a:gd name="T24" fmla="*/ 283 w 1056"/>
              <a:gd name="T25" fmla="*/ 199 h 1536"/>
              <a:gd name="T26" fmla="*/ 386 w 1056"/>
              <a:gd name="T27" fmla="*/ 199 h 1536"/>
              <a:gd name="T28" fmla="*/ 431 w 1056"/>
              <a:gd name="T29" fmla="*/ 638 h 1536"/>
              <a:gd name="T30" fmla="*/ 476 w 1056"/>
              <a:gd name="T31" fmla="*/ 593 h 1536"/>
              <a:gd name="T32" fmla="*/ 528 w 1056"/>
              <a:gd name="T33" fmla="*/ 90 h 1536"/>
              <a:gd name="T34" fmla="*/ 580 w 1056"/>
              <a:gd name="T35" fmla="*/ 593 h 1536"/>
              <a:gd name="T36" fmla="*/ 625 w 1056"/>
              <a:gd name="T37" fmla="*/ 638 h 1536"/>
              <a:gd name="T38" fmla="*/ 670 w 1056"/>
              <a:gd name="T39" fmla="*/ 229 h 1536"/>
              <a:gd name="T40" fmla="*/ 773 w 1056"/>
              <a:gd name="T41" fmla="*/ 229 h 1536"/>
              <a:gd name="T42" fmla="*/ 818 w 1056"/>
              <a:gd name="T43" fmla="*/ 848 h 1536"/>
              <a:gd name="T44" fmla="*/ 863 w 1056"/>
              <a:gd name="T45" fmla="*/ 803 h 1536"/>
              <a:gd name="T46" fmla="*/ 914 w 1056"/>
              <a:gd name="T47" fmla="*/ 490 h 1536"/>
              <a:gd name="T48" fmla="*/ 966 w 1056"/>
              <a:gd name="T49" fmla="*/ 996 h 1536"/>
              <a:gd name="T50" fmla="*/ 529 w 1056"/>
              <a:gd name="T51" fmla="*/ 1446 h 1536"/>
              <a:gd name="T52" fmla="*/ 92 w 1056"/>
              <a:gd name="T53" fmla="*/ 996 h 1536"/>
              <a:gd name="T54" fmla="*/ 237 w 1056"/>
              <a:gd name="T55" fmla="*/ 1122 h 1536"/>
              <a:gd name="T56" fmla="*/ 242 w 1056"/>
              <a:gd name="T57" fmla="*/ 1051 h 1536"/>
              <a:gd name="T58" fmla="*/ 306 w 1056"/>
              <a:gd name="T59" fmla="*/ 987 h 1536"/>
              <a:gd name="T60" fmla="*/ 391 w 1056"/>
              <a:gd name="T61" fmla="*/ 968 h 1536"/>
              <a:gd name="T62" fmla="*/ 358 w 1056"/>
              <a:gd name="T63" fmla="*/ 871 h 1536"/>
              <a:gd name="T64" fmla="*/ 455 w 1056"/>
              <a:gd name="T65" fmla="*/ 905 h 1536"/>
              <a:gd name="T66" fmla="*/ 473 w 1056"/>
              <a:gd name="T67" fmla="*/ 819 h 1536"/>
              <a:gd name="T68" fmla="*/ 537 w 1056"/>
              <a:gd name="T69" fmla="*/ 756 h 1536"/>
              <a:gd name="T70" fmla="*/ 608 w 1056"/>
              <a:gd name="T71" fmla="*/ 751 h 1536"/>
              <a:gd name="T72" fmla="*/ 672 w 1056"/>
              <a:gd name="T73" fmla="*/ 815 h 1536"/>
              <a:gd name="T74" fmla="*/ 668 w 1056"/>
              <a:gd name="T75" fmla="*/ 886 h 1536"/>
              <a:gd name="T76" fmla="*/ 636 w 1056"/>
              <a:gd name="T77" fmla="*/ 963 h 1536"/>
              <a:gd name="T78" fmla="*/ 571 w 1056"/>
              <a:gd name="T79" fmla="*/ 916 h 1536"/>
              <a:gd name="T80" fmla="*/ 552 w 1056"/>
              <a:gd name="T81" fmla="*/ 1002 h 1536"/>
              <a:gd name="T82" fmla="*/ 520 w 1056"/>
              <a:gd name="T83" fmla="*/ 1079 h 1536"/>
              <a:gd name="T84" fmla="*/ 455 w 1056"/>
              <a:gd name="T85" fmla="*/ 1032 h 1536"/>
              <a:gd name="T86" fmla="*/ 436 w 1056"/>
              <a:gd name="T87" fmla="*/ 1118 h 1536"/>
              <a:gd name="T88" fmla="*/ 404 w 1056"/>
              <a:gd name="T89" fmla="*/ 1194 h 1536"/>
              <a:gd name="T90" fmla="*/ 339 w 1056"/>
              <a:gd name="T91" fmla="*/ 1148 h 1536"/>
              <a:gd name="T92" fmla="*/ 269 w 1056"/>
              <a:gd name="T93" fmla="*/ 1199 h 1536"/>
              <a:gd name="T94" fmla="*/ 237 w 1056"/>
              <a:gd name="T95" fmla="*/ 1122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56" h="1536">
                <a:moveTo>
                  <a:pt x="529" y="1536"/>
                </a:moveTo>
                <a:cubicBezTo>
                  <a:pt x="669" y="1536"/>
                  <a:pt x="802" y="1479"/>
                  <a:pt x="901" y="1377"/>
                </a:cubicBezTo>
                <a:cubicBezTo>
                  <a:pt x="1001" y="1275"/>
                  <a:pt x="1056" y="1139"/>
                  <a:pt x="1056" y="996"/>
                </a:cubicBezTo>
                <a:cubicBezTo>
                  <a:pt x="1056" y="996"/>
                  <a:pt x="1056" y="745"/>
                  <a:pt x="1056" y="537"/>
                </a:cubicBezTo>
                <a:cubicBezTo>
                  <a:pt x="1056" y="462"/>
                  <a:pt x="992" y="400"/>
                  <a:pt x="914" y="400"/>
                </a:cubicBezTo>
                <a:cubicBezTo>
                  <a:pt x="896" y="400"/>
                  <a:pt x="879" y="404"/>
                  <a:pt x="863" y="410"/>
                </a:cubicBezTo>
                <a:cubicBezTo>
                  <a:pt x="863" y="229"/>
                  <a:pt x="863" y="229"/>
                  <a:pt x="863" y="229"/>
                </a:cubicBezTo>
                <a:cubicBezTo>
                  <a:pt x="863" y="154"/>
                  <a:pt x="799" y="92"/>
                  <a:pt x="721" y="92"/>
                </a:cubicBezTo>
                <a:cubicBezTo>
                  <a:pt x="701" y="92"/>
                  <a:pt x="682" y="96"/>
                  <a:pt x="665" y="104"/>
                </a:cubicBezTo>
                <a:cubicBezTo>
                  <a:pt x="649" y="44"/>
                  <a:pt x="594" y="0"/>
                  <a:pt x="528" y="0"/>
                </a:cubicBezTo>
                <a:cubicBezTo>
                  <a:pt x="472" y="0"/>
                  <a:pt x="423" y="32"/>
                  <a:pt x="400" y="77"/>
                </a:cubicBezTo>
                <a:cubicBezTo>
                  <a:pt x="381" y="67"/>
                  <a:pt x="358" y="62"/>
                  <a:pt x="334" y="62"/>
                </a:cubicBezTo>
                <a:cubicBezTo>
                  <a:pt x="256" y="62"/>
                  <a:pt x="193" y="123"/>
                  <a:pt x="193" y="199"/>
                </a:cubicBezTo>
                <a:cubicBezTo>
                  <a:pt x="193" y="254"/>
                  <a:pt x="193" y="254"/>
                  <a:pt x="193" y="254"/>
                </a:cubicBezTo>
                <a:cubicBezTo>
                  <a:pt x="177" y="248"/>
                  <a:pt x="160" y="244"/>
                  <a:pt x="142" y="244"/>
                </a:cubicBezTo>
                <a:cubicBezTo>
                  <a:pt x="64" y="244"/>
                  <a:pt x="0" y="306"/>
                  <a:pt x="0" y="382"/>
                </a:cubicBezTo>
                <a:cubicBezTo>
                  <a:pt x="2" y="996"/>
                  <a:pt x="2" y="996"/>
                  <a:pt x="2" y="996"/>
                </a:cubicBezTo>
                <a:cubicBezTo>
                  <a:pt x="2" y="1139"/>
                  <a:pt x="56" y="1275"/>
                  <a:pt x="156" y="1377"/>
                </a:cubicBezTo>
                <a:cubicBezTo>
                  <a:pt x="256" y="1479"/>
                  <a:pt x="388" y="1536"/>
                  <a:pt x="529" y="1536"/>
                </a:cubicBezTo>
                <a:close/>
                <a:moveTo>
                  <a:pt x="90" y="381"/>
                </a:moveTo>
                <a:cubicBezTo>
                  <a:pt x="90" y="355"/>
                  <a:pt x="113" y="334"/>
                  <a:pt x="142" y="334"/>
                </a:cubicBezTo>
                <a:cubicBezTo>
                  <a:pt x="170" y="334"/>
                  <a:pt x="193" y="355"/>
                  <a:pt x="193" y="381"/>
                </a:cubicBezTo>
                <a:cubicBezTo>
                  <a:pt x="193" y="683"/>
                  <a:pt x="193" y="683"/>
                  <a:pt x="193" y="683"/>
                </a:cubicBezTo>
                <a:cubicBezTo>
                  <a:pt x="193" y="708"/>
                  <a:pt x="213" y="728"/>
                  <a:pt x="238" y="728"/>
                </a:cubicBezTo>
                <a:cubicBezTo>
                  <a:pt x="263" y="728"/>
                  <a:pt x="283" y="708"/>
                  <a:pt x="283" y="683"/>
                </a:cubicBezTo>
                <a:cubicBezTo>
                  <a:pt x="283" y="199"/>
                  <a:pt x="283" y="199"/>
                  <a:pt x="283" y="199"/>
                </a:cubicBezTo>
                <a:cubicBezTo>
                  <a:pt x="283" y="173"/>
                  <a:pt x="306" y="152"/>
                  <a:pt x="334" y="152"/>
                </a:cubicBezTo>
                <a:cubicBezTo>
                  <a:pt x="363" y="152"/>
                  <a:pt x="386" y="173"/>
                  <a:pt x="386" y="199"/>
                </a:cubicBezTo>
                <a:cubicBezTo>
                  <a:pt x="386" y="593"/>
                  <a:pt x="386" y="593"/>
                  <a:pt x="386" y="593"/>
                </a:cubicBezTo>
                <a:cubicBezTo>
                  <a:pt x="386" y="618"/>
                  <a:pt x="406" y="638"/>
                  <a:pt x="431" y="638"/>
                </a:cubicBezTo>
                <a:cubicBezTo>
                  <a:pt x="431" y="638"/>
                  <a:pt x="431" y="638"/>
                  <a:pt x="431" y="638"/>
                </a:cubicBezTo>
                <a:cubicBezTo>
                  <a:pt x="456" y="638"/>
                  <a:pt x="476" y="618"/>
                  <a:pt x="476" y="593"/>
                </a:cubicBezTo>
                <a:cubicBezTo>
                  <a:pt x="476" y="137"/>
                  <a:pt x="476" y="137"/>
                  <a:pt x="476" y="137"/>
                </a:cubicBezTo>
                <a:cubicBezTo>
                  <a:pt x="476" y="111"/>
                  <a:pt x="499" y="90"/>
                  <a:pt x="528" y="90"/>
                </a:cubicBezTo>
                <a:cubicBezTo>
                  <a:pt x="556" y="90"/>
                  <a:pt x="579" y="111"/>
                  <a:pt x="579" y="137"/>
                </a:cubicBezTo>
                <a:cubicBezTo>
                  <a:pt x="580" y="593"/>
                  <a:pt x="580" y="593"/>
                  <a:pt x="580" y="593"/>
                </a:cubicBezTo>
                <a:cubicBezTo>
                  <a:pt x="580" y="618"/>
                  <a:pt x="600" y="638"/>
                  <a:pt x="625" y="638"/>
                </a:cubicBezTo>
                <a:cubicBezTo>
                  <a:pt x="625" y="638"/>
                  <a:pt x="625" y="638"/>
                  <a:pt x="625" y="638"/>
                </a:cubicBezTo>
                <a:cubicBezTo>
                  <a:pt x="649" y="638"/>
                  <a:pt x="670" y="618"/>
                  <a:pt x="670" y="593"/>
                </a:cubicBezTo>
                <a:cubicBezTo>
                  <a:pt x="670" y="229"/>
                  <a:pt x="670" y="229"/>
                  <a:pt x="670" y="229"/>
                </a:cubicBezTo>
                <a:cubicBezTo>
                  <a:pt x="670" y="203"/>
                  <a:pt x="693" y="182"/>
                  <a:pt x="721" y="182"/>
                </a:cubicBezTo>
                <a:cubicBezTo>
                  <a:pt x="749" y="182"/>
                  <a:pt x="773" y="203"/>
                  <a:pt x="773" y="229"/>
                </a:cubicBezTo>
                <a:cubicBezTo>
                  <a:pt x="773" y="803"/>
                  <a:pt x="773" y="803"/>
                  <a:pt x="773" y="803"/>
                </a:cubicBezTo>
                <a:cubicBezTo>
                  <a:pt x="773" y="828"/>
                  <a:pt x="793" y="848"/>
                  <a:pt x="818" y="848"/>
                </a:cubicBezTo>
                <a:cubicBezTo>
                  <a:pt x="818" y="848"/>
                  <a:pt x="818" y="848"/>
                  <a:pt x="818" y="848"/>
                </a:cubicBezTo>
                <a:cubicBezTo>
                  <a:pt x="843" y="848"/>
                  <a:pt x="863" y="828"/>
                  <a:pt x="863" y="803"/>
                </a:cubicBezTo>
                <a:cubicBezTo>
                  <a:pt x="863" y="537"/>
                  <a:pt x="863" y="537"/>
                  <a:pt x="863" y="537"/>
                </a:cubicBezTo>
                <a:cubicBezTo>
                  <a:pt x="863" y="511"/>
                  <a:pt x="886" y="490"/>
                  <a:pt x="914" y="490"/>
                </a:cubicBezTo>
                <a:cubicBezTo>
                  <a:pt x="943" y="490"/>
                  <a:pt x="966" y="511"/>
                  <a:pt x="966" y="537"/>
                </a:cubicBezTo>
                <a:cubicBezTo>
                  <a:pt x="966" y="623"/>
                  <a:pt x="966" y="996"/>
                  <a:pt x="966" y="996"/>
                </a:cubicBezTo>
                <a:cubicBezTo>
                  <a:pt x="966" y="1116"/>
                  <a:pt x="920" y="1229"/>
                  <a:pt x="837" y="1314"/>
                </a:cubicBezTo>
                <a:cubicBezTo>
                  <a:pt x="754" y="1399"/>
                  <a:pt x="645" y="1446"/>
                  <a:pt x="529" y="1446"/>
                </a:cubicBezTo>
                <a:cubicBezTo>
                  <a:pt x="413" y="1446"/>
                  <a:pt x="303" y="1399"/>
                  <a:pt x="220" y="1314"/>
                </a:cubicBezTo>
                <a:cubicBezTo>
                  <a:pt x="137" y="1229"/>
                  <a:pt x="92" y="1116"/>
                  <a:pt x="92" y="996"/>
                </a:cubicBezTo>
                <a:lnTo>
                  <a:pt x="90" y="381"/>
                </a:lnTo>
                <a:close/>
                <a:moveTo>
                  <a:pt x="237" y="1122"/>
                </a:moveTo>
                <a:cubicBezTo>
                  <a:pt x="275" y="1084"/>
                  <a:pt x="275" y="1084"/>
                  <a:pt x="275" y="1084"/>
                </a:cubicBezTo>
                <a:cubicBezTo>
                  <a:pt x="242" y="1051"/>
                  <a:pt x="242" y="1051"/>
                  <a:pt x="242" y="1051"/>
                </a:cubicBezTo>
                <a:cubicBezTo>
                  <a:pt x="224" y="1033"/>
                  <a:pt x="224" y="1005"/>
                  <a:pt x="242" y="987"/>
                </a:cubicBezTo>
                <a:cubicBezTo>
                  <a:pt x="259" y="970"/>
                  <a:pt x="288" y="970"/>
                  <a:pt x="306" y="987"/>
                </a:cubicBezTo>
                <a:cubicBezTo>
                  <a:pt x="339" y="1021"/>
                  <a:pt x="339" y="1021"/>
                  <a:pt x="339" y="1021"/>
                </a:cubicBezTo>
                <a:cubicBezTo>
                  <a:pt x="391" y="968"/>
                  <a:pt x="391" y="968"/>
                  <a:pt x="391" y="968"/>
                </a:cubicBezTo>
                <a:cubicBezTo>
                  <a:pt x="358" y="935"/>
                  <a:pt x="358" y="935"/>
                  <a:pt x="358" y="935"/>
                </a:cubicBezTo>
                <a:cubicBezTo>
                  <a:pt x="340" y="917"/>
                  <a:pt x="340" y="889"/>
                  <a:pt x="358" y="871"/>
                </a:cubicBezTo>
                <a:cubicBezTo>
                  <a:pt x="375" y="854"/>
                  <a:pt x="404" y="854"/>
                  <a:pt x="421" y="871"/>
                </a:cubicBezTo>
                <a:cubicBezTo>
                  <a:pt x="455" y="905"/>
                  <a:pt x="455" y="905"/>
                  <a:pt x="455" y="905"/>
                </a:cubicBezTo>
                <a:cubicBezTo>
                  <a:pt x="507" y="853"/>
                  <a:pt x="507" y="853"/>
                  <a:pt x="507" y="853"/>
                </a:cubicBezTo>
                <a:cubicBezTo>
                  <a:pt x="473" y="819"/>
                  <a:pt x="473" y="819"/>
                  <a:pt x="473" y="819"/>
                </a:cubicBezTo>
                <a:cubicBezTo>
                  <a:pt x="456" y="802"/>
                  <a:pt x="456" y="773"/>
                  <a:pt x="473" y="756"/>
                </a:cubicBezTo>
                <a:cubicBezTo>
                  <a:pt x="491" y="738"/>
                  <a:pt x="520" y="738"/>
                  <a:pt x="537" y="756"/>
                </a:cubicBezTo>
                <a:cubicBezTo>
                  <a:pt x="571" y="789"/>
                  <a:pt x="571" y="789"/>
                  <a:pt x="571" y="789"/>
                </a:cubicBezTo>
                <a:cubicBezTo>
                  <a:pt x="608" y="751"/>
                  <a:pt x="608" y="751"/>
                  <a:pt x="608" y="751"/>
                </a:cubicBezTo>
                <a:cubicBezTo>
                  <a:pt x="626" y="734"/>
                  <a:pt x="655" y="734"/>
                  <a:pt x="672" y="751"/>
                </a:cubicBezTo>
                <a:cubicBezTo>
                  <a:pt x="690" y="769"/>
                  <a:pt x="690" y="797"/>
                  <a:pt x="672" y="815"/>
                </a:cubicBezTo>
                <a:cubicBezTo>
                  <a:pt x="634" y="853"/>
                  <a:pt x="634" y="853"/>
                  <a:pt x="634" y="853"/>
                </a:cubicBezTo>
                <a:cubicBezTo>
                  <a:pt x="668" y="886"/>
                  <a:pt x="668" y="886"/>
                  <a:pt x="668" y="886"/>
                </a:cubicBezTo>
                <a:cubicBezTo>
                  <a:pt x="685" y="904"/>
                  <a:pt x="685" y="932"/>
                  <a:pt x="668" y="950"/>
                </a:cubicBezTo>
                <a:cubicBezTo>
                  <a:pt x="659" y="959"/>
                  <a:pt x="647" y="963"/>
                  <a:pt x="636" y="963"/>
                </a:cubicBezTo>
                <a:cubicBezTo>
                  <a:pt x="624" y="963"/>
                  <a:pt x="613" y="959"/>
                  <a:pt x="604" y="950"/>
                </a:cubicBezTo>
                <a:cubicBezTo>
                  <a:pt x="571" y="916"/>
                  <a:pt x="571" y="916"/>
                  <a:pt x="571" y="916"/>
                </a:cubicBezTo>
                <a:cubicBezTo>
                  <a:pt x="518" y="968"/>
                  <a:pt x="518" y="968"/>
                  <a:pt x="518" y="968"/>
                </a:cubicBezTo>
                <a:cubicBezTo>
                  <a:pt x="552" y="1002"/>
                  <a:pt x="552" y="1002"/>
                  <a:pt x="552" y="1002"/>
                </a:cubicBezTo>
                <a:cubicBezTo>
                  <a:pt x="569" y="1019"/>
                  <a:pt x="569" y="1048"/>
                  <a:pt x="552" y="1066"/>
                </a:cubicBezTo>
                <a:cubicBezTo>
                  <a:pt x="543" y="1074"/>
                  <a:pt x="532" y="1079"/>
                  <a:pt x="520" y="1079"/>
                </a:cubicBezTo>
                <a:cubicBezTo>
                  <a:pt x="508" y="1079"/>
                  <a:pt x="497" y="1074"/>
                  <a:pt x="488" y="1066"/>
                </a:cubicBezTo>
                <a:cubicBezTo>
                  <a:pt x="455" y="1032"/>
                  <a:pt x="455" y="1032"/>
                  <a:pt x="455" y="1032"/>
                </a:cubicBezTo>
                <a:cubicBezTo>
                  <a:pt x="403" y="1084"/>
                  <a:pt x="403" y="1084"/>
                  <a:pt x="403" y="1084"/>
                </a:cubicBezTo>
                <a:cubicBezTo>
                  <a:pt x="436" y="1118"/>
                  <a:pt x="436" y="1118"/>
                  <a:pt x="436" y="1118"/>
                </a:cubicBezTo>
                <a:cubicBezTo>
                  <a:pt x="454" y="1135"/>
                  <a:pt x="454" y="1164"/>
                  <a:pt x="436" y="1181"/>
                </a:cubicBezTo>
                <a:cubicBezTo>
                  <a:pt x="427" y="1190"/>
                  <a:pt x="416" y="1194"/>
                  <a:pt x="404" y="1194"/>
                </a:cubicBezTo>
                <a:cubicBezTo>
                  <a:pt x="393" y="1194"/>
                  <a:pt x="381" y="1190"/>
                  <a:pt x="372" y="1181"/>
                </a:cubicBezTo>
                <a:cubicBezTo>
                  <a:pt x="339" y="1148"/>
                  <a:pt x="339" y="1148"/>
                  <a:pt x="339" y="1148"/>
                </a:cubicBezTo>
                <a:cubicBezTo>
                  <a:pt x="301" y="1186"/>
                  <a:pt x="301" y="1186"/>
                  <a:pt x="301" y="1186"/>
                </a:cubicBezTo>
                <a:cubicBezTo>
                  <a:pt x="292" y="1195"/>
                  <a:pt x="281" y="1199"/>
                  <a:pt x="269" y="1199"/>
                </a:cubicBezTo>
                <a:cubicBezTo>
                  <a:pt x="258" y="1199"/>
                  <a:pt x="246" y="1195"/>
                  <a:pt x="237" y="1186"/>
                </a:cubicBezTo>
                <a:cubicBezTo>
                  <a:pt x="220" y="1168"/>
                  <a:pt x="220" y="1140"/>
                  <a:pt x="237" y="112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5" name="Freeform 432"/>
          <p:cNvSpPr>
            <a:spLocks noEditPoints="1"/>
          </p:cNvSpPr>
          <p:nvPr/>
        </p:nvSpPr>
        <p:spPr bwMode="auto">
          <a:xfrm>
            <a:off x="3626039" y="3914003"/>
            <a:ext cx="392543" cy="392075"/>
          </a:xfrm>
          <a:custGeom>
            <a:avLst/>
            <a:gdLst>
              <a:gd name="T0" fmla="*/ 1536 w 1536"/>
              <a:gd name="T1" fmla="*/ 517 h 1535"/>
              <a:gd name="T2" fmla="*/ 1350 w 1536"/>
              <a:gd name="T3" fmla="*/ 392 h 1535"/>
              <a:gd name="T4" fmla="*/ 1213 w 1536"/>
              <a:gd name="T5" fmla="*/ 89 h 1535"/>
              <a:gd name="T6" fmla="*/ 1028 w 1536"/>
              <a:gd name="T7" fmla="*/ 0 h 1535"/>
              <a:gd name="T8" fmla="*/ 843 w 1536"/>
              <a:gd name="T9" fmla="*/ 59 h 1535"/>
              <a:gd name="T10" fmla="*/ 705 w 1536"/>
              <a:gd name="T11" fmla="*/ 242 h 1535"/>
              <a:gd name="T12" fmla="*/ 521 w 1536"/>
              <a:gd name="T13" fmla="*/ 368 h 1535"/>
              <a:gd name="T14" fmla="*/ 506 w 1536"/>
              <a:gd name="T15" fmla="*/ 684 h 1535"/>
              <a:gd name="T16" fmla="*/ 321 w 1536"/>
              <a:gd name="T17" fmla="*/ 743 h 1535"/>
              <a:gd name="T18" fmla="*/ 184 w 1536"/>
              <a:gd name="T19" fmla="*/ 926 h 1535"/>
              <a:gd name="T20" fmla="*/ 0 w 1536"/>
              <a:gd name="T21" fmla="*/ 1052 h 1535"/>
              <a:gd name="T22" fmla="*/ 45 w 1536"/>
              <a:gd name="T23" fmla="*/ 1535 h 1535"/>
              <a:gd name="T24" fmla="*/ 1536 w 1536"/>
              <a:gd name="T25" fmla="*/ 1490 h 1535"/>
              <a:gd name="T26" fmla="*/ 90 w 1536"/>
              <a:gd name="T27" fmla="*/ 1445 h 1535"/>
              <a:gd name="T28" fmla="*/ 137 w 1536"/>
              <a:gd name="T29" fmla="*/ 1008 h 1535"/>
              <a:gd name="T30" fmla="*/ 184 w 1536"/>
              <a:gd name="T31" fmla="*/ 1280 h 1535"/>
              <a:gd name="T32" fmla="*/ 229 w 1536"/>
              <a:gd name="T33" fmla="*/ 1325 h 1535"/>
              <a:gd name="T34" fmla="*/ 274 w 1536"/>
              <a:gd name="T35" fmla="*/ 877 h 1535"/>
              <a:gd name="T36" fmla="*/ 369 w 1536"/>
              <a:gd name="T37" fmla="*/ 877 h 1535"/>
              <a:gd name="T38" fmla="*/ 414 w 1536"/>
              <a:gd name="T39" fmla="*/ 1239 h 1535"/>
              <a:gd name="T40" fmla="*/ 459 w 1536"/>
              <a:gd name="T41" fmla="*/ 1194 h 1535"/>
              <a:gd name="T42" fmla="*/ 506 w 1536"/>
              <a:gd name="T43" fmla="*/ 774 h 1535"/>
              <a:gd name="T44" fmla="*/ 554 w 1536"/>
              <a:gd name="T45" fmla="*/ 1194 h 1535"/>
              <a:gd name="T46" fmla="*/ 599 w 1536"/>
              <a:gd name="T47" fmla="*/ 1239 h 1535"/>
              <a:gd name="T48" fmla="*/ 644 w 1536"/>
              <a:gd name="T49" fmla="*/ 906 h 1535"/>
              <a:gd name="T50" fmla="*/ 739 w 1536"/>
              <a:gd name="T51" fmla="*/ 906 h 1535"/>
              <a:gd name="T52" fmla="*/ 784 w 1536"/>
              <a:gd name="T53" fmla="*/ 1380 h 1535"/>
              <a:gd name="T54" fmla="*/ 829 w 1536"/>
              <a:gd name="T55" fmla="*/ 1335 h 1535"/>
              <a:gd name="T56" fmla="*/ 877 w 1536"/>
              <a:gd name="T57" fmla="*/ 1158 h 1535"/>
              <a:gd name="T58" fmla="*/ 924 w 1536"/>
              <a:gd name="T59" fmla="*/ 1445 h 1535"/>
              <a:gd name="T60" fmla="*/ 1014 w 1536"/>
              <a:gd name="T61" fmla="*/ 1445 h 1535"/>
              <a:gd name="T62" fmla="*/ 877 w 1536"/>
              <a:gd name="T63" fmla="*/ 1068 h 1535"/>
              <a:gd name="T64" fmla="*/ 829 w 1536"/>
              <a:gd name="T65" fmla="*/ 906 h 1535"/>
              <a:gd name="T66" fmla="*/ 639 w 1536"/>
              <a:gd name="T67" fmla="*/ 783 h 1535"/>
              <a:gd name="T68" fmla="*/ 611 w 1536"/>
              <a:gd name="T69" fmla="*/ 368 h 1535"/>
              <a:gd name="T70" fmla="*/ 705 w 1536"/>
              <a:gd name="T71" fmla="*/ 368 h 1535"/>
              <a:gd name="T72" fmla="*/ 750 w 1536"/>
              <a:gd name="T73" fmla="*/ 641 h 1535"/>
              <a:gd name="T74" fmla="*/ 795 w 1536"/>
              <a:gd name="T75" fmla="*/ 596 h 1535"/>
              <a:gd name="T76" fmla="*/ 843 w 1536"/>
              <a:gd name="T77" fmla="*/ 149 h 1535"/>
              <a:gd name="T78" fmla="*/ 891 w 1536"/>
              <a:gd name="T79" fmla="*/ 510 h 1535"/>
              <a:gd name="T80" fmla="*/ 936 w 1536"/>
              <a:gd name="T81" fmla="*/ 555 h 1535"/>
              <a:gd name="T82" fmla="*/ 981 w 1536"/>
              <a:gd name="T83" fmla="*/ 134 h 1535"/>
              <a:gd name="T84" fmla="*/ 1075 w 1536"/>
              <a:gd name="T85" fmla="*/ 134 h 1535"/>
              <a:gd name="T86" fmla="*/ 1121 w 1536"/>
              <a:gd name="T87" fmla="*/ 555 h 1535"/>
              <a:gd name="T88" fmla="*/ 1166 w 1536"/>
              <a:gd name="T89" fmla="*/ 510 h 1535"/>
              <a:gd name="T90" fmla="*/ 1213 w 1536"/>
              <a:gd name="T91" fmla="*/ 179 h 1535"/>
              <a:gd name="T92" fmla="*/ 1260 w 1536"/>
              <a:gd name="T93" fmla="*/ 651 h 1535"/>
              <a:gd name="T94" fmla="*/ 1305 w 1536"/>
              <a:gd name="T95" fmla="*/ 696 h 1535"/>
              <a:gd name="T96" fmla="*/ 1351 w 1536"/>
              <a:gd name="T97" fmla="*/ 517 h 1535"/>
              <a:gd name="T98" fmla="*/ 1446 w 1536"/>
              <a:gd name="T99" fmla="*/ 517 h 1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36" h="1535">
                <a:moveTo>
                  <a:pt x="1536" y="1490"/>
                </a:moveTo>
                <a:cubicBezTo>
                  <a:pt x="1536" y="517"/>
                  <a:pt x="1536" y="517"/>
                  <a:pt x="1536" y="517"/>
                </a:cubicBezTo>
                <a:cubicBezTo>
                  <a:pt x="1536" y="443"/>
                  <a:pt x="1474" y="384"/>
                  <a:pt x="1398" y="384"/>
                </a:cubicBezTo>
                <a:cubicBezTo>
                  <a:pt x="1381" y="384"/>
                  <a:pt x="1365" y="387"/>
                  <a:pt x="1350" y="392"/>
                </a:cubicBezTo>
                <a:cubicBezTo>
                  <a:pt x="1350" y="222"/>
                  <a:pt x="1350" y="222"/>
                  <a:pt x="1350" y="222"/>
                </a:cubicBezTo>
                <a:cubicBezTo>
                  <a:pt x="1350" y="149"/>
                  <a:pt x="1289" y="89"/>
                  <a:pt x="1213" y="89"/>
                </a:cubicBezTo>
                <a:cubicBezTo>
                  <a:pt x="1194" y="89"/>
                  <a:pt x="1177" y="92"/>
                  <a:pt x="1161" y="99"/>
                </a:cubicBezTo>
                <a:cubicBezTo>
                  <a:pt x="1145" y="42"/>
                  <a:pt x="1091" y="0"/>
                  <a:pt x="1028" y="0"/>
                </a:cubicBezTo>
                <a:cubicBezTo>
                  <a:pt x="974" y="0"/>
                  <a:pt x="928" y="30"/>
                  <a:pt x="905" y="74"/>
                </a:cubicBezTo>
                <a:cubicBezTo>
                  <a:pt x="886" y="65"/>
                  <a:pt x="865" y="59"/>
                  <a:pt x="843" y="59"/>
                </a:cubicBezTo>
                <a:cubicBezTo>
                  <a:pt x="767" y="59"/>
                  <a:pt x="705" y="119"/>
                  <a:pt x="705" y="193"/>
                </a:cubicBezTo>
                <a:cubicBezTo>
                  <a:pt x="705" y="242"/>
                  <a:pt x="705" y="242"/>
                  <a:pt x="705" y="242"/>
                </a:cubicBezTo>
                <a:cubicBezTo>
                  <a:pt x="691" y="237"/>
                  <a:pt x="675" y="234"/>
                  <a:pt x="658" y="234"/>
                </a:cubicBezTo>
                <a:cubicBezTo>
                  <a:pt x="583" y="234"/>
                  <a:pt x="521" y="294"/>
                  <a:pt x="521" y="368"/>
                </a:cubicBezTo>
                <a:cubicBezTo>
                  <a:pt x="521" y="685"/>
                  <a:pt x="521" y="685"/>
                  <a:pt x="521" y="685"/>
                </a:cubicBezTo>
                <a:cubicBezTo>
                  <a:pt x="516" y="685"/>
                  <a:pt x="511" y="684"/>
                  <a:pt x="506" y="684"/>
                </a:cubicBezTo>
                <a:cubicBezTo>
                  <a:pt x="453" y="684"/>
                  <a:pt x="406" y="714"/>
                  <a:pt x="384" y="758"/>
                </a:cubicBezTo>
                <a:cubicBezTo>
                  <a:pt x="365" y="749"/>
                  <a:pt x="344" y="743"/>
                  <a:pt x="321" y="743"/>
                </a:cubicBezTo>
                <a:cubicBezTo>
                  <a:pt x="245" y="743"/>
                  <a:pt x="184" y="803"/>
                  <a:pt x="184" y="877"/>
                </a:cubicBezTo>
                <a:cubicBezTo>
                  <a:pt x="184" y="926"/>
                  <a:pt x="184" y="926"/>
                  <a:pt x="184" y="926"/>
                </a:cubicBezTo>
                <a:cubicBezTo>
                  <a:pt x="169" y="921"/>
                  <a:pt x="153" y="918"/>
                  <a:pt x="137" y="918"/>
                </a:cubicBezTo>
                <a:cubicBezTo>
                  <a:pt x="61" y="918"/>
                  <a:pt x="0" y="978"/>
                  <a:pt x="0" y="1052"/>
                </a:cubicBezTo>
                <a:cubicBezTo>
                  <a:pt x="0" y="1490"/>
                  <a:pt x="0" y="1490"/>
                  <a:pt x="0" y="1490"/>
                </a:cubicBezTo>
                <a:cubicBezTo>
                  <a:pt x="0" y="1515"/>
                  <a:pt x="20" y="1535"/>
                  <a:pt x="45" y="1535"/>
                </a:cubicBezTo>
                <a:cubicBezTo>
                  <a:pt x="1491" y="1535"/>
                  <a:pt x="1491" y="1535"/>
                  <a:pt x="1491" y="1535"/>
                </a:cubicBezTo>
                <a:cubicBezTo>
                  <a:pt x="1515" y="1535"/>
                  <a:pt x="1536" y="1515"/>
                  <a:pt x="1536" y="1490"/>
                </a:cubicBezTo>
                <a:close/>
                <a:moveTo>
                  <a:pt x="924" y="1445"/>
                </a:moveTo>
                <a:cubicBezTo>
                  <a:pt x="90" y="1445"/>
                  <a:pt x="90" y="1445"/>
                  <a:pt x="90" y="1445"/>
                </a:cubicBezTo>
                <a:cubicBezTo>
                  <a:pt x="90" y="1052"/>
                  <a:pt x="90" y="1052"/>
                  <a:pt x="90" y="1052"/>
                </a:cubicBezTo>
                <a:cubicBezTo>
                  <a:pt x="90" y="1028"/>
                  <a:pt x="111" y="1008"/>
                  <a:pt x="137" y="1008"/>
                </a:cubicBezTo>
                <a:cubicBezTo>
                  <a:pt x="163" y="1008"/>
                  <a:pt x="184" y="1028"/>
                  <a:pt x="184" y="1052"/>
                </a:cubicBezTo>
                <a:cubicBezTo>
                  <a:pt x="184" y="1280"/>
                  <a:pt x="184" y="1280"/>
                  <a:pt x="184" y="1280"/>
                </a:cubicBezTo>
                <a:cubicBezTo>
                  <a:pt x="184" y="1305"/>
                  <a:pt x="204" y="1325"/>
                  <a:pt x="229" y="1325"/>
                </a:cubicBezTo>
                <a:cubicBezTo>
                  <a:pt x="229" y="1325"/>
                  <a:pt x="229" y="1325"/>
                  <a:pt x="229" y="1325"/>
                </a:cubicBezTo>
                <a:cubicBezTo>
                  <a:pt x="254" y="1325"/>
                  <a:pt x="274" y="1305"/>
                  <a:pt x="274" y="1280"/>
                </a:cubicBezTo>
                <a:cubicBezTo>
                  <a:pt x="274" y="877"/>
                  <a:pt x="274" y="877"/>
                  <a:pt x="274" y="877"/>
                </a:cubicBezTo>
                <a:cubicBezTo>
                  <a:pt x="274" y="853"/>
                  <a:pt x="295" y="833"/>
                  <a:pt x="321" y="833"/>
                </a:cubicBezTo>
                <a:cubicBezTo>
                  <a:pt x="347" y="833"/>
                  <a:pt x="369" y="853"/>
                  <a:pt x="369" y="877"/>
                </a:cubicBezTo>
                <a:cubicBezTo>
                  <a:pt x="369" y="1194"/>
                  <a:pt x="369" y="1194"/>
                  <a:pt x="369" y="1194"/>
                </a:cubicBezTo>
                <a:cubicBezTo>
                  <a:pt x="369" y="1219"/>
                  <a:pt x="389" y="1239"/>
                  <a:pt x="414" y="1239"/>
                </a:cubicBezTo>
                <a:cubicBezTo>
                  <a:pt x="414" y="1239"/>
                  <a:pt x="414" y="1239"/>
                  <a:pt x="414" y="1239"/>
                </a:cubicBezTo>
                <a:cubicBezTo>
                  <a:pt x="439" y="1239"/>
                  <a:pt x="459" y="1219"/>
                  <a:pt x="459" y="1194"/>
                </a:cubicBezTo>
                <a:cubicBezTo>
                  <a:pt x="459" y="818"/>
                  <a:pt x="459" y="818"/>
                  <a:pt x="459" y="818"/>
                </a:cubicBezTo>
                <a:cubicBezTo>
                  <a:pt x="459" y="794"/>
                  <a:pt x="480" y="774"/>
                  <a:pt x="506" y="774"/>
                </a:cubicBezTo>
                <a:cubicBezTo>
                  <a:pt x="532" y="774"/>
                  <a:pt x="554" y="794"/>
                  <a:pt x="554" y="818"/>
                </a:cubicBezTo>
                <a:cubicBezTo>
                  <a:pt x="554" y="1194"/>
                  <a:pt x="554" y="1194"/>
                  <a:pt x="554" y="1194"/>
                </a:cubicBezTo>
                <a:cubicBezTo>
                  <a:pt x="554" y="1219"/>
                  <a:pt x="574" y="1239"/>
                  <a:pt x="599" y="1239"/>
                </a:cubicBezTo>
                <a:cubicBezTo>
                  <a:pt x="599" y="1239"/>
                  <a:pt x="599" y="1239"/>
                  <a:pt x="599" y="1239"/>
                </a:cubicBezTo>
                <a:cubicBezTo>
                  <a:pt x="624" y="1239"/>
                  <a:pt x="644" y="1219"/>
                  <a:pt x="644" y="1194"/>
                </a:cubicBezTo>
                <a:cubicBezTo>
                  <a:pt x="644" y="906"/>
                  <a:pt x="644" y="906"/>
                  <a:pt x="644" y="906"/>
                </a:cubicBezTo>
                <a:cubicBezTo>
                  <a:pt x="644" y="882"/>
                  <a:pt x="665" y="863"/>
                  <a:pt x="691" y="863"/>
                </a:cubicBezTo>
                <a:cubicBezTo>
                  <a:pt x="718" y="863"/>
                  <a:pt x="739" y="882"/>
                  <a:pt x="739" y="906"/>
                </a:cubicBezTo>
                <a:cubicBezTo>
                  <a:pt x="739" y="1335"/>
                  <a:pt x="739" y="1335"/>
                  <a:pt x="739" y="1335"/>
                </a:cubicBezTo>
                <a:cubicBezTo>
                  <a:pt x="739" y="1360"/>
                  <a:pt x="759" y="1380"/>
                  <a:pt x="784" y="1380"/>
                </a:cubicBezTo>
                <a:cubicBezTo>
                  <a:pt x="784" y="1380"/>
                  <a:pt x="784" y="1380"/>
                  <a:pt x="784" y="1380"/>
                </a:cubicBezTo>
                <a:cubicBezTo>
                  <a:pt x="809" y="1380"/>
                  <a:pt x="829" y="1360"/>
                  <a:pt x="829" y="1335"/>
                </a:cubicBezTo>
                <a:cubicBezTo>
                  <a:pt x="829" y="1201"/>
                  <a:pt x="829" y="1201"/>
                  <a:pt x="829" y="1201"/>
                </a:cubicBezTo>
                <a:cubicBezTo>
                  <a:pt x="829" y="1177"/>
                  <a:pt x="850" y="1158"/>
                  <a:pt x="877" y="1158"/>
                </a:cubicBezTo>
                <a:cubicBezTo>
                  <a:pt x="903" y="1158"/>
                  <a:pt x="924" y="1177"/>
                  <a:pt x="924" y="1201"/>
                </a:cubicBezTo>
                <a:lnTo>
                  <a:pt x="924" y="1445"/>
                </a:lnTo>
                <a:close/>
                <a:moveTo>
                  <a:pt x="1446" y="1445"/>
                </a:moveTo>
                <a:cubicBezTo>
                  <a:pt x="1014" y="1445"/>
                  <a:pt x="1014" y="1445"/>
                  <a:pt x="1014" y="1445"/>
                </a:cubicBezTo>
                <a:cubicBezTo>
                  <a:pt x="1014" y="1201"/>
                  <a:pt x="1014" y="1201"/>
                  <a:pt x="1014" y="1201"/>
                </a:cubicBezTo>
                <a:cubicBezTo>
                  <a:pt x="1014" y="1127"/>
                  <a:pt x="952" y="1068"/>
                  <a:pt x="877" y="1068"/>
                </a:cubicBezTo>
                <a:cubicBezTo>
                  <a:pt x="860" y="1068"/>
                  <a:pt x="844" y="1071"/>
                  <a:pt x="829" y="1076"/>
                </a:cubicBezTo>
                <a:cubicBezTo>
                  <a:pt x="829" y="906"/>
                  <a:pt x="829" y="906"/>
                  <a:pt x="829" y="906"/>
                </a:cubicBezTo>
                <a:cubicBezTo>
                  <a:pt x="829" y="833"/>
                  <a:pt x="767" y="773"/>
                  <a:pt x="691" y="773"/>
                </a:cubicBezTo>
                <a:cubicBezTo>
                  <a:pt x="673" y="773"/>
                  <a:pt x="655" y="776"/>
                  <a:pt x="639" y="783"/>
                </a:cubicBezTo>
                <a:cubicBezTo>
                  <a:pt x="634" y="764"/>
                  <a:pt x="624" y="747"/>
                  <a:pt x="612" y="732"/>
                </a:cubicBezTo>
                <a:cubicBezTo>
                  <a:pt x="611" y="368"/>
                  <a:pt x="611" y="368"/>
                  <a:pt x="611" y="368"/>
                </a:cubicBezTo>
                <a:cubicBezTo>
                  <a:pt x="611" y="344"/>
                  <a:pt x="632" y="324"/>
                  <a:pt x="658" y="324"/>
                </a:cubicBezTo>
                <a:cubicBezTo>
                  <a:pt x="684" y="324"/>
                  <a:pt x="705" y="344"/>
                  <a:pt x="705" y="368"/>
                </a:cubicBezTo>
                <a:cubicBezTo>
                  <a:pt x="705" y="596"/>
                  <a:pt x="705" y="596"/>
                  <a:pt x="705" y="596"/>
                </a:cubicBezTo>
                <a:cubicBezTo>
                  <a:pt x="705" y="621"/>
                  <a:pt x="725" y="641"/>
                  <a:pt x="750" y="641"/>
                </a:cubicBezTo>
                <a:cubicBezTo>
                  <a:pt x="750" y="641"/>
                  <a:pt x="750" y="641"/>
                  <a:pt x="750" y="641"/>
                </a:cubicBezTo>
                <a:cubicBezTo>
                  <a:pt x="775" y="641"/>
                  <a:pt x="795" y="621"/>
                  <a:pt x="795" y="596"/>
                </a:cubicBezTo>
                <a:cubicBezTo>
                  <a:pt x="795" y="193"/>
                  <a:pt x="795" y="193"/>
                  <a:pt x="795" y="193"/>
                </a:cubicBezTo>
                <a:cubicBezTo>
                  <a:pt x="795" y="169"/>
                  <a:pt x="817" y="149"/>
                  <a:pt x="843" y="149"/>
                </a:cubicBezTo>
                <a:cubicBezTo>
                  <a:pt x="869" y="149"/>
                  <a:pt x="890" y="169"/>
                  <a:pt x="890" y="193"/>
                </a:cubicBezTo>
                <a:cubicBezTo>
                  <a:pt x="891" y="510"/>
                  <a:pt x="891" y="510"/>
                  <a:pt x="891" y="510"/>
                </a:cubicBezTo>
                <a:cubicBezTo>
                  <a:pt x="891" y="535"/>
                  <a:pt x="911" y="555"/>
                  <a:pt x="936" y="555"/>
                </a:cubicBezTo>
                <a:cubicBezTo>
                  <a:pt x="936" y="555"/>
                  <a:pt x="936" y="555"/>
                  <a:pt x="936" y="555"/>
                </a:cubicBezTo>
                <a:cubicBezTo>
                  <a:pt x="960" y="555"/>
                  <a:pt x="981" y="535"/>
                  <a:pt x="981" y="510"/>
                </a:cubicBezTo>
                <a:cubicBezTo>
                  <a:pt x="981" y="134"/>
                  <a:pt x="981" y="134"/>
                  <a:pt x="981" y="134"/>
                </a:cubicBezTo>
                <a:cubicBezTo>
                  <a:pt x="981" y="110"/>
                  <a:pt x="1002" y="90"/>
                  <a:pt x="1028" y="90"/>
                </a:cubicBezTo>
                <a:cubicBezTo>
                  <a:pt x="1054" y="90"/>
                  <a:pt x="1075" y="110"/>
                  <a:pt x="1075" y="134"/>
                </a:cubicBezTo>
                <a:cubicBezTo>
                  <a:pt x="1076" y="510"/>
                  <a:pt x="1076" y="510"/>
                  <a:pt x="1076" y="510"/>
                </a:cubicBezTo>
                <a:cubicBezTo>
                  <a:pt x="1076" y="535"/>
                  <a:pt x="1096" y="555"/>
                  <a:pt x="1121" y="555"/>
                </a:cubicBezTo>
                <a:cubicBezTo>
                  <a:pt x="1121" y="555"/>
                  <a:pt x="1121" y="555"/>
                  <a:pt x="1121" y="555"/>
                </a:cubicBezTo>
                <a:cubicBezTo>
                  <a:pt x="1146" y="555"/>
                  <a:pt x="1166" y="535"/>
                  <a:pt x="1166" y="510"/>
                </a:cubicBezTo>
                <a:cubicBezTo>
                  <a:pt x="1166" y="222"/>
                  <a:pt x="1166" y="222"/>
                  <a:pt x="1166" y="222"/>
                </a:cubicBezTo>
                <a:cubicBezTo>
                  <a:pt x="1166" y="198"/>
                  <a:pt x="1187" y="179"/>
                  <a:pt x="1213" y="179"/>
                </a:cubicBezTo>
                <a:cubicBezTo>
                  <a:pt x="1239" y="179"/>
                  <a:pt x="1260" y="198"/>
                  <a:pt x="1260" y="222"/>
                </a:cubicBezTo>
                <a:cubicBezTo>
                  <a:pt x="1260" y="651"/>
                  <a:pt x="1260" y="651"/>
                  <a:pt x="1260" y="651"/>
                </a:cubicBezTo>
                <a:cubicBezTo>
                  <a:pt x="1260" y="676"/>
                  <a:pt x="1281" y="696"/>
                  <a:pt x="1305" y="696"/>
                </a:cubicBezTo>
                <a:cubicBezTo>
                  <a:pt x="1305" y="696"/>
                  <a:pt x="1305" y="696"/>
                  <a:pt x="1305" y="696"/>
                </a:cubicBezTo>
                <a:cubicBezTo>
                  <a:pt x="1330" y="696"/>
                  <a:pt x="1350" y="676"/>
                  <a:pt x="1350" y="651"/>
                </a:cubicBezTo>
                <a:cubicBezTo>
                  <a:pt x="1351" y="517"/>
                  <a:pt x="1351" y="517"/>
                  <a:pt x="1351" y="517"/>
                </a:cubicBezTo>
                <a:cubicBezTo>
                  <a:pt x="1351" y="493"/>
                  <a:pt x="1372" y="474"/>
                  <a:pt x="1398" y="474"/>
                </a:cubicBezTo>
                <a:cubicBezTo>
                  <a:pt x="1424" y="474"/>
                  <a:pt x="1446" y="493"/>
                  <a:pt x="1446" y="517"/>
                </a:cubicBezTo>
                <a:lnTo>
                  <a:pt x="1446" y="1445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6" name="Freeform 439"/>
          <p:cNvSpPr>
            <a:spLocks noEditPoints="1"/>
          </p:cNvSpPr>
          <p:nvPr/>
        </p:nvSpPr>
        <p:spPr bwMode="auto">
          <a:xfrm>
            <a:off x="3710915" y="4556687"/>
            <a:ext cx="222791" cy="395516"/>
          </a:xfrm>
          <a:custGeom>
            <a:avLst/>
            <a:gdLst>
              <a:gd name="T0" fmla="*/ 104 w 872"/>
              <a:gd name="T1" fmla="*/ 1469 h 1548"/>
              <a:gd name="T2" fmla="*/ 111 w 872"/>
              <a:gd name="T3" fmla="*/ 1532 h 1548"/>
              <a:gd name="T4" fmla="*/ 174 w 872"/>
              <a:gd name="T5" fmla="*/ 1525 h 1548"/>
              <a:gd name="T6" fmla="*/ 436 w 872"/>
              <a:gd name="T7" fmla="*/ 1310 h 1548"/>
              <a:gd name="T8" fmla="*/ 697 w 872"/>
              <a:gd name="T9" fmla="*/ 1525 h 1548"/>
              <a:gd name="T10" fmla="*/ 732 w 872"/>
              <a:gd name="T11" fmla="*/ 1542 h 1548"/>
              <a:gd name="T12" fmla="*/ 760 w 872"/>
              <a:gd name="T13" fmla="*/ 1532 h 1548"/>
              <a:gd name="T14" fmla="*/ 767 w 872"/>
              <a:gd name="T15" fmla="*/ 1469 h 1548"/>
              <a:gd name="T16" fmla="*/ 523 w 872"/>
              <a:gd name="T17" fmla="*/ 1258 h 1548"/>
              <a:gd name="T18" fmla="*/ 872 w 872"/>
              <a:gd name="T19" fmla="*/ 778 h 1548"/>
              <a:gd name="T20" fmla="*/ 521 w 872"/>
              <a:gd name="T21" fmla="*/ 298 h 1548"/>
              <a:gd name="T22" fmla="*/ 768 w 872"/>
              <a:gd name="T23" fmla="*/ 79 h 1548"/>
              <a:gd name="T24" fmla="*/ 761 w 872"/>
              <a:gd name="T25" fmla="*/ 16 h 1548"/>
              <a:gd name="T26" fmla="*/ 698 w 872"/>
              <a:gd name="T27" fmla="*/ 23 h 1548"/>
              <a:gd name="T28" fmla="*/ 436 w 872"/>
              <a:gd name="T29" fmla="*/ 246 h 1548"/>
              <a:gd name="T30" fmla="*/ 174 w 872"/>
              <a:gd name="T31" fmla="*/ 23 h 1548"/>
              <a:gd name="T32" fmla="*/ 110 w 872"/>
              <a:gd name="T33" fmla="*/ 16 h 1548"/>
              <a:gd name="T34" fmla="*/ 103 w 872"/>
              <a:gd name="T35" fmla="*/ 79 h 1548"/>
              <a:gd name="T36" fmla="*/ 350 w 872"/>
              <a:gd name="T37" fmla="*/ 298 h 1548"/>
              <a:gd name="T38" fmla="*/ 0 w 872"/>
              <a:gd name="T39" fmla="*/ 778 h 1548"/>
              <a:gd name="T40" fmla="*/ 349 w 872"/>
              <a:gd name="T41" fmla="*/ 1258 h 1548"/>
              <a:gd name="T42" fmla="*/ 104 w 872"/>
              <a:gd name="T43" fmla="*/ 1469 h 1548"/>
              <a:gd name="T44" fmla="*/ 269 w 872"/>
              <a:gd name="T45" fmla="*/ 474 h 1548"/>
              <a:gd name="T46" fmla="*/ 436 w 872"/>
              <a:gd name="T47" fmla="*/ 351 h 1548"/>
              <a:gd name="T48" fmla="*/ 601 w 872"/>
              <a:gd name="T49" fmla="*/ 473 h 1548"/>
              <a:gd name="T50" fmla="*/ 707 w 872"/>
              <a:gd name="T51" fmla="*/ 587 h 1548"/>
              <a:gd name="T52" fmla="*/ 164 w 872"/>
              <a:gd name="T53" fmla="*/ 587 h 1548"/>
              <a:gd name="T54" fmla="*/ 269 w 872"/>
              <a:gd name="T55" fmla="*/ 474 h 1548"/>
              <a:gd name="T56" fmla="*/ 90 w 872"/>
              <a:gd name="T57" fmla="*/ 778 h 1548"/>
              <a:gd name="T58" fmla="*/ 112 w 872"/>
              <a:gd name="T59" fmla="*/ 677 h 1548"/>
              <a:gd name="T60" fmla="*/ 760 w 872"/>
              <a:gd name="T61" fmla="*/ 677 h 1548"/>
              <a:gd name="T62" fmla="*/ 782 w 872"/>
              <a:gd name="T63" fmla="*/ 778 h 1548"/>
              <a:gd name="T64" fmla="*/ 760 w 872"/>
              <a:gd name="T65" fmla="*/ 880 h 1548"/>
              <a:gd name="T66" fmla="*/ 112 w 872"/>
              <a:gd name="T67" fmla="*/ 880 h 1548"/>
              <a:gd name="T68" fmla="*/ 90 w 872"/>
              <a:gd name="T69" fmla="*/ 778 h 1548"/>
              <a:gd name="T70" fmla="*/ 270 w 872"/>
              <a:gd name="T71" fmla="*/ 1084 h 1548"/>
              <a:gd name="T72" fmla="*/ 164 w 872"/>
              <a:gd name="T73" fmla="*/ 970 h 1548"/>
              <a:gd name="T74" fmla="*/ 707 w 872"/>
              <a:gd name="T75" fmla="*/ 970 h 1548"/>
              <a:gd name="T76" fmla="*/ 602 w 872"/>
              <a:gd name="T77" fmla="*/ 1083 h 1548"/>
              <a:gd name="T78" fmla="*/ 436 w 872"/>
              <a:gd name="T79" fmla="*/ 1206 h 1548"/>
              <a:gd name="T80" fmla="*/ 270 w 872"/>
              <a:gd name="T81" fmla="*/ 1084 h 1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72" h="1548">
                <a:moveTo>
                  <a:pt x="104" y="1469"/>
                </a:moveTo>
                <a:cubicBezTo>
                  <a:pt x="89" y="1488"/>
                  <a:pt x="92" y="1517"/>
                  <a:pt x="111" y="1532"/>
                </a:cubicBezTo>
                <a:cubicBezTo>
                  <a:pt x="130" y="1548"/>
                  <a:pt x="159" y="1545"/>
                  <a:pt x="174" y="1525"/>
                </a:cubicBezTo>
                <a:cubicBezTo>
                  <a:pt x="260" y="1418"/>
                  <a:pt x="386" y="1339"/>
                  <a:pt x="436" y="1310"/>
                </a:cubicBezTo>
                <a:cubicBezTo>
                  <a:pt x="485" y="1339"/>
                  <a:pt x="611" y="1418"/>
                  <a:pt x="697" y="1525"/>
                </a:cubicBezTo>
                <a:cubicBezTo>
                  <a:pt x="706" y="1536"/>
                  <a:pt x="719" y="1542"/>
                  <a:pt x="732" y="1542"/>
                </a:cubicBezTo>
                <a:cubicBezTo>
                  <a:pt x="742" y="1542"/>
                  <a:pt x="752" y="1539"/>
                  <a:pt x="760" y="1532"/>
                </a:cubicBezTo>
                <a:cubicBezTo>
                  <a:pt x="779" y="1517"/>
                  <a:pt x="783" y="1488"/>
                  <a:pt x="767" y="1469"/>
                </a:cubicBezTo>
                <a:cubicBezTo>
                  <a:pt x="690" y="1374"/>
                  <a:pt x="588" y="1300"/>
                  <a:pt x="523" y="1258"/>
                </a:cubicBezTo>
                <a:cubicBezTo>
                  <a:pt x="640" y="1180"/>
                  <a:pt x="872" y="999"/>
                  <a:pt x="872" y="778"/>
                </a:cubicBezTo>
                <a:cubicBezTo>
                  <a:pt x="872" y="557"/>
                  <a:pt x="638" y="376"/>
                  <a:pt x="521" y="298"/>
                </a:cubicBezTo>
                <a:cubicBezTo>
                  <a:pt x="587" y="255"/>
                  <a:pt x="691" y="177"/>
                  <a:pt x="768" y="79"/>
                </a:cubicBezTo>
                <a:cubicBezTo>
                  <a:pt x="784" y="59"/>
                  <a:pt x="780" y="31"/>
                  <a:pt x="761" y="16"/>
                </a:cubicBezTo>
                <a:cubicBezTo>
                  <a:pt x="741" y="0"/>
                  <a:pt x="713" y="4"/>
                  <a:pt x="698" y="23"/>
                </a:cubicBezTo>
                <a:cubicBezTo>
                  <a:pt x="612" y="133"/>
                  <a:pt x="486" y="216"/>
                  <a:pt x="436" y="246"/>
                </a:cubicBezTo>
                <a:cubicBezTo>
                  <a:pt x="385" y="216"/>
                  <a:pt x="259" y="133"/>
                  <a:pt x="174" y="23"/>
                </a:cubicBezTo>
                <a:cubicBezTo>
                  <a:pt x="158" y="4"/>
                  <a:pt x="130" y="0"/>
                  <a:pt x="110" y="16"/>
                </a:cubicBezTo>
                <a:cubicBezTo>
                  <a:pt x="91" y="31"/>
                  <a:pt x="87" y="59"/>
                  <a:pt x="103" y="79"/>
                </a:cubicBezTo>
                <a:cubicBezTo>
                  <a:pt x="180" y="177"/>
                  <a:pt x="284" y="255"/>
                  <a:pt x="350" y="298"/>
                </a:cubicBezTo>
                <a:cubicBezTo>
                  <a:pt x="233" y="376"/>
                  <a:pt x="0" y="557"/>
                  <a:pt x="0" y="778"/>
                </a:cubicBezTo>
                <a:cubicBezTo>
                  <a:pt x="0" y="999"/>
                  <a:pt x="232" y="1180"/>
                  <a:pt x="349" y="1258"/>
                </a:cubicBezTo>
                <a:cubicBezTo>
                  <a:pt x="283" y="1300"/>
                  <a:pt x="181" y="1374"/>
                  <a:pt x="104" y="1469"/>
                </a:cubicBezTo>
                <a:close/>
                <a:moveTo>
                  <a:pt x="269" y="474"/>
                </a:moveTo>
                <a:cubicBezTo>
                  <a:pt x="335" y="415"/>
                  <a:pt x="402" y="371"/>
                  <a:pt x="436" y="351"/>
                </a:cubicBezTo>
                <a:cubicBezTo>
                  <a:pt x="469" y="371"/>
                  <a:pt x="535" y="414"/>
                  <a:pt x="601" y="473"/>
                </a:cubicBezTo>
                <a:cubicBezTo>
                  <a:pt x="637" y="504"/>
                  <a:pt x="675" y="543"/>
                  <a:pt x="707" y="587"/>
                </a:cubicBezTo>
                <a:cubicBezTo>
                  <a:pt x="164" y="587"/>
                  <a:pt x="164" y="587"/>
                  <a:pt x="164" y="587"/>
                </a:cubicBezTo>
                <a:cubicBezTo>
                  <a:pt x="196" y="543"/>
                  <a:pt x="234" y="505"/>
                  <a:pt x="269" y="474"/>
                </a:cubicBezTo>
                <a:close/>
                <a:moveTo>
                  <a:pt x="90" y="778"/>
                </a:moveTo>
                <a:cubicBezTo>
                  <a:pt x="90" y="744"/>
                  <a:pt x="98" y="709"/>
                  <a:pt x="112" y="677"/>
                </a:cubicBezTo>
                <a:cubicBezTo>
                  <a:pt x="760" y="677"/>
                  <a:pt x="760" y="677"/>
                  <a:pt x="760" y="677"/>
                </a:cubicBezTo>
                <a:cubicBezTo>
                  <a:pt x="773" y="709"/>
                  <a:pt x="782" y="744"/>
                  <a:pt x="782" y="778"/>
                </a:cubicBezTo>
                <a:cubicBezTo>
                  <a:pt x="782" y="813"/>
                  <a:pt x="773" y="848"/>
                  <a:pt x="760" y="880"/>
                </a:cubicBezTo>
                <a:cubicBezTo>
                  <a:pt x="112" y="880"/>
                  <a:pt x="112" y="880"/>
                  <a:pt x="112" y="880"/>
                </a:cubicBezTo>
                <a:cubicBezTo>
                  <a:pt x="98" y="848"/>
                  <a:pt x="90" y="813"/>
                  <a:pt x="90" y="778"/>
                </a:cubicBezTo>
                <a:close/>
                <a:moveTo>
                  <a:pt x="270" y="1084"/>
                </a:moveTo>
                <a:cubicBezTo>
                  <a:pt x="235" y="1053"/>
                  <a:pt x="196" y="1014"/>
                  <a:pt x="164" y="970"/>
                </a:cubicBezTo>
                <a:cubicBezTo>
                  <a:pt x="707" y="970"/>
                  <a:pt x="707" y="970"/>
                  <a:pt x="707" y="970"/>
                </a:cubicBezTo>
                <a:cubicBezTo>
                  <a:pt x="675" y="1013"/>
                  <a:pt x="637" y="1052"/>
                  <a:pt x="602" y="1083"/>
                </a:cubicBezTo>
                <a:cubicBezTo>
                  <a:pt x="536" y="1142"/>
                  <a:pt x="469" y="1186"/>
                  <a:pt x="436" y="1206"/>
                </a:cubicBezTo>
                <a:cubicBezTo>
                  <a:pt x="402" y="1186"/>
                  <a:pt x="336" y="1143"/>
                  <a:pt x="270" y="108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7" name="Freeform 446"/>
          <p:cNvSpPr>
            <a:spLocks noEditPoints="1"/>
          </p:cNvSpPr>
          <p:nvPr/>
        </p:nvSpPr>
        <p:spPr bwMode="auto">
          <a:xfrm>
            <a:off x="3626194" y="5239593"/>
            <a:ext cx="392231" cy="392387"/>
          </a:xfrm>
          <a:custGeom>
            <a:avLst/>
            <a:gdLst>
              <a:gd name="T0" fmla="*/ 1422 w 1535"/>
              <a:gd name="T1" fmla="*/ 1190 h 1536"/>
              <a:gd name="T2" fmla="*/ 1305 w 1535"/>
              <a:gd name="T3" fmla="*/ 930 h 1536"/>
              <a:gd name="T4" fmla="*/ 1154 w 1535"/>
              <a:gd name="T5" fmla="*/ 841 h 1536"/>
              <a:gd name="T6" fmla="*/ 894 w 1535"/>
              <a:gd name="T7" fmla="*/ 355 h 1536"/>
              <a:gd name="T8" fmla="*/ 298 w 1535"/>
              <a:gd name="T9" fmla="*/ 207 h 1536"/>
              <a:gd name="T10" fmla="*/ 45 w 1535"/>
              <a:gd name="T11" fmla="*/ 0 h 1536"/>
              <a:gd name="T12" fmla="*/ 45 w 1535"/>
              <a:gd name="T13" fmla="*/ 90 h 1536"/>
              <a:gd name="T14" fmla="*/ 208 w 1535"/>
              <a:gd name="T15" fmla="*/ 207 h 1536"/>
              <a:gd name="T16" fmla="*/ 0 w 1535"/>
              <a:gd name="T17" fmla="*/ 1121 h 1536"/>
              <a:gd name="T18" fmla="*/ 830 w 1535"/>
              <a:gd name="T19" fmla="*/ 1121 h 1536"/>
              <a:gd name="T20" fmla="*/ 1064 w 1535"/>
              <a:gd name="T21" fmla="*/ 991 h 1536"/>
              <a:gd name="T22" fmla="*/ 1199 w 1535"/>
              <a:gd name="T23" fmla="*/ 1536 h 1536"/>
              <a:gd name="T24" fmla="*/ 1199 w 1535"/>
              <a:gd name="T25" fmla="*/ 1266 h 1536"/>
              <a:gd name="T26" fmla="*/ 1154 w 1535"/>
              <a:gd name="T27" fmla="*/ 931 h 1536"/>
              <a:gd name="T28" fmla="*/ 1220 w 1535"/>
              <a:gd name="T29" fmla="*/ 959 h 1536"/>
              <a:gd name="T30" fmla="*/ 1422 w 1535"/>
              <a:gd name="T31" fmla="*/ 1280 h 1536"/>
              <a:gd name="T32" fmla="*/ 1535 w 1535"/>
              <a:gd name="T33" fmla="*/ 1235 h 1536"/>
              <a:gd name="T34" fmla="*/ 298 w 1535"/>
              <a:gd name="T35" fmla="*/ 445 h 1536"/>
              <a:gd name="T36" fmla="*/ 1064 w 1535"/>
              <a:gd name="T37" fmla="*/ 616 h 1536"/>
              <a:gd name="T38" fmla="*/ 525 w 1535"/>
              <a:gd name="T39" fmla="*/ 721 h 1536"/>
              <a:gd name="T40" fmla="*/ 298 w 1535"/>
              <a:gd name="T41" fmla="*/ 723 h 1536"/>
              <a:gd name="T42" fmla="*/ 415 w 1535"/>
              <a:gd name="T43" fmla="*/ 1446 h 1536"/>
              <a:gd name="T44" fmla="*/ 415 w 1535"/>
              <a:gd name="T45" fmla="*/ 796 h 1536"/>
              <a:gd name="T46" fmla="*/ 415 w 1535"/>
              <a:gd name="T47" fmla="*/ 1446 h 1536"/>
              <a:gd name="T48" fmla="*/ 767 w 1535"/>
              <a:gd name="T49" fmla="*/ 901 h 1536"/>
              <a:gd name="T50" fmla="*/ 1064 w 1535"/>
              <a:gd name="T51" fmla="*/ 811 h 1536"/>
              <a:gd name="T52" fmla="*/ 1199 w 1535"/>
              <a:gd name="T53" fmla="*/ 1356 h 1536"/>
              <a:gd name="T54" fmla="*/ 1199 w 1535"/>
              <a:gd name="T55" fmla="*/ 1446 h 1536"/>
              <a:gd name="T56" fmla="*/ 1199 w 1535"/>
              <a:gd name="T57" fmla="*/ 1356 h 1536"/>
              <a:gd name="T58" fmla="*/ 180 w 1535"/>
              <a:gd name="T59" fmla="*/ 1121 h 1536"/>
              <a:gd name="T60" fmla="*/ 650 w 1535"/>
              <a:gd name="T61" fmla="*/ 1121 h 1536"/>
              <a:gd name="T62" fmla="*/ 415 w 1535"/>
              <a:gd name="T63" fmla="*/ 1266 h 1536"/>
              <a:gd name="T64" fmla="*/ 415 w 1535"/>
              <a:gd name="T65" fmla="*/ 976 h 1536"/>
              <a:gd name="T66" fmla="*/ 415 w 1535"/>
              <a:gd name="T67" fmla="*/ 1266 h 1536"/>
              <a:gd name="T68" fmla="*/ 432 w 1535"/>
              <a:gd name="T69" fmla="*/ 1163 h 1536"/>
              <a:gd name="T70" fmla="*/ 376 w 1535"/>
              <a:gd name="T71" fmla="*/ 1100 h 1536"/>
              <a:gd name="T72" fmla="*/ 459 w 1535"/>
              <a:gd name="T73" fmla="*/ 1112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35" h="1536">
                <a:moveTo>
                  <a:pt x="1490" y="1190"/>
                </a:moveTo>
                <a:cubicBezTo>
                  <a:pt x="1422" y="1190"/>
                  <a:pt x="1422" y="1190"/>
                  <a:pt x="1422" y="1190"/>
                </a:cubicBezTo>
                <a:cubicBezTo>
                  <a:pt x="1405" y="1190"/>
                  <a:pt x="1389" y="1179"/>
                  <a:pt x="1383" y="1162"/>
                </a:cubicBezTo>
                <a:cubicBezTo>
                  <a:pt x="1305" y="930"/>
                  <a:pt x="1305" y="930"/>
                  <a:pt x="1305" y="930"/>
                </a:cubicBezTo>
                <a:cubicBezTo>
                  <a:pt x="1287" y="877"/>
                  <a:pt x="1238" y="841"/>
                  <a:pt x="1181" y="841"/>
                </a:cubicBezTo>
                <a:cubicBezTo>
                  <a:pt x="1154" y="841"/>
                  <a:pt x="1154" y="841"/>
                  <a:pt x="1154" y="841"/>
                </a:cubicBezTo>
                <a:cubicBezTo>
                  <a:pt x="1154" y="616"/>
                  <a:pt x="1154" y="616"/>
                  <a:pt x="1154" y="616"/>
                </a:cubicBezTo>
                <a:cubicBezTo>
                  <a:pt x="1154" y="472"/>
                  <a:pt x="1037" y="355"/>
                  <a:pt x="894" y="355"/>
                </a:cubicBezTo>
                <a:cubicBezTo>
                  <a:pt x="298" y="355"/>
                  <a:pt x="298" y="355"/>
                  <a:pt x="298" y="355"/>
                </a:cubicBezTo>
                <a:cubicBezTo>
                  <a:pt x="298" y="207"/>
                  <a:pt x="298" y="207"/>
                  <a:pt x="298" y="207"/>
                </a:cubicBezTo>
                <a:cubicBezTo>
                  <a:pt x="298" y="93"/>
                  <a:pt x="205" y="0"/>
                  <a:pt x="9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70"/>
                  <a:pt x="21" y="90"/>
                  <a:pt x="45" y="90"/>
                </a:cubicBezTo>
                <a:cubicBezTo>
                  <a:pt x="91" y="90"/>
                  <a:pt x="91" y="90"/>
                  <a:pt x="91" y="90"/>
                </a:cubicBezTo>
                <a:cubicBezTo>
                  <a:pt x="155" y="90"/>
                  <a:pt x="208" y="142"/>
                  <a:pt x="208" y="207"/>
                </a:cubicBezTo>
                <a:cubicBezTo>
                  <a:pt x="208" y="762"/>
                  <a:pt x="208" y="762"/>
                  <a:pt x="208" y="762"/>
                </a:cubicBezTo>
                <a:cubicBezTo>
                  <a:pt x="84" y="834"/>
                  <a:pt x="0" y="968"/>
                  <a:pt x="0" y="1121"/>
                </a:cubicBezTo>
                <a:cubicBezTo>
                  <a:pt x="0" y="1350"/>
                  <a:pt x="186" y="1536"/>
                  <a:pt x="415" y="1536"/>
                </a:cubicBezTo>
                <a:cubicBezTo>
                  <a:pt x="644" y="1536"/>
                  <a:pt x="830" y="1350"/>
                  <a:pt x="830" y="1121"/>
                </a:cubicBezTo>
                <a:cubicBezTo>
                  <a:pt x="830" y="1076"/>
                  <a:pt x="823" y="1032"/>
                  <a:pt x="809" y="991"/>
                </a:cubicBezTo>
                <a:cubicBezTo>
                  <a:pt x="1064" y="991"/>
                  <a:pt x="1064" y="991"/>
                  <a:pt x="1064" y="991"/>
                </a:cubicBezTo>
                <a:cubicBezTo>
                  <a:pt x="1064" y="1401"/>
                  <a:pt x="1064" y="1401"/>
                  <a:pt x="1064" y="1401"/>
                </a:cubicBezTo>
                <a:cubicBezTo>
                  <a:pt x="1064" y="1475"/>
                  <a:pt x="1124" y="1536"/>
                  <a:pt x="1199" y="1536"/>
                </a:cubicBezTo>
                <a:cubicBezTo>
                  <a:pt x="1273" y="1536"/>
                  <a:pt x="1334" y="1475"/>
                  <a:pt x="1334" y="1401"/>
                </a:cubicBezTo>
                <a:cubicBezTo>
                  <a:pt x="1334" y="1327"/>
                  <a:pt x="1273" y="1266"/>
                  <a:pt x="1199" y="1266"/>
                </a:cubicBezTo>
                <a:cubicBezTo>
                  <a:pt x="1183" y="1266"/>
                  <a:pt x="1168" y="1269"/>
                  <a:pt x="1154" y="1274"/>
                </a:cubicBezTo>
                <a:cubicBezTo>
                  <a:pt x="1154" y="931"/>
                  <a:pt x="1154" y="931"/>
                  <a:pt x="1154" y="931"/>
                </a:cubicBezTo>
                <a:cubicBezTo>
                  <a:pt x="1181" y="931"/>
                  <a:pt x="1181" y="931"/>
                  <a:pt x="1181" y="931"/>
                </a:cubicBezTo>
                <a:cubicBezTo>
                  <a:pt x="1199" y="931"/>
                  <a:pt x="1214" y="942"/>
                  <a:pt x="1220" y="959"/>
                </a:cubicBezTo>
                <a:cubicBezTo>
                  <a:pt x="1298" y="1191"/>
                  <a:pt x="1298" y="1191"/>
                  <a:pt x="1298" y="1191"/>
                </a:cubicBezTo>
                <a:cubicBezTo>
                  <a:pt x="1316" y="1244"/>
                  <a:pt x="1366" y="1280"/>
                  <a:pt x="1422" y="1280"/>
                </a:cubicBezTo>
                <a:cubicBezTo>
                  <a:pt x="1490" y="1280"/>
                  <a:pt x="1490" y="1280"/>
                  <a:pt x="1490" y="1280"/>
                </a:cubicBezTo>
                <a:cubicBezTo>
                  <a:pt x="1515" y="1280"/>
                  <a:pt x="1535" y="1260"/>
                  <a:pt x="1535" y="1235"/>
                </a:cubicBezTo>
                <a:cubicBezTo>
                  <a:pt x="1535" y="1210"/>
                  <a:pt x="1515" y="1190"/>
                  <a:pt x="1490" y="1190"/>
                </a:cubicBezTo>
                <a:close/>
                <a:moveTo>
                  <a:pt x="298" y="445"/>
                </a:moveTo>
                <a:cubicBezTo>
                  <a:pt x="894" y="445"/>
                  <a:pt x="894" y="445"/>
                  <a:pt x="894" y="445"/>
                </a:cubicBezTo>
                <a:cubicBezTo>
                  <a:pt x="988" y="445"/>
                  <a:pt x="1064" y="522"/>
                  <a:pt x="1064" y="616"/>
                </a:cubicBezTo>
                <a:cubicBezTo>
                  <a:pt x="1064" y="721"/>
                  <a:pt x="1064" y="721"/>
                  <a:pt x="1064" y="721"/>
                </a:cubicBezTo>
                <a:cubicBezTo>
                  <a:pt x="525" y="721"/>
                  <a:pt x="525" y="721"/>
                  <a:pt x="525" y="721"/>
                </a:cubicBezTo>
                <a:cubicBezTo>
                  <a:pt x="490" y="712"/>
                  <a:pt x="453" y="706"/>
                  <a:pt x="415" y="706"/>
                </a:cubicBezTo>
                <a:cubicBezTo>
                  <a:pt x="374" y="706"/>
                  <a:pt x="335" y="712"/>
                  <a:pt x="298" y="723"/>
                </a:cubicBezTo>
                <a:lnTo>
                  <a:pt x="298" y="445"/>
                </a:lnTo>
                <a:close/>
                <a:moveTo>
                  <a:pt x="415" y="1446"/>
                </a:moveTo>
                <a:cubicBezTo>
                  <a:pt x="236" y="1446"/>
                  <a:pt x="90" y="1300"/>
                  <a:pt x="90" y="1121"/>
                </a:cubicBezTo>
                <a:cubicBezTo>
                  <a:pt x="90" y="942"/>
                  <a:pt x="236" y="796"/>
                  <a:pt x="415" y="796"/>
                </a:cubicBezTo>
                <a:cubicBezTo>
                  <a:pt x="594" y="796"/>
                  <a:pt x="740" y="942"/>
                  <a:pt x="740" y="1121"/>
                </a:cubicBezTo>
                <a:cubicBezTo>
                  <a:pt x="740" y="1300"/>
                  <a:pt x="594" y="1446"/>
                  <a:pt x="415" y="1446"/>
                </a:cubicBezTo>
                <a:close/>
                <a:moveTo>
                  <a:pt x="1064" y="901"/>
                </a:moveTo>
                <a:cubicBezTo>
                  <a:pt x="767" y="901"/>
                  <a:pt x="767" y="901"/>
                  <a:pt x="767" y="901"/>
                </a:cubicBezTo>
                <a:cubicBezTo>
                  <a:pt x="746" y="868"/>
                  <a:pt x="720" y="837"/>
                  <a:pt x="690" y="811"/>
                </a:cubicBezTo>
                <a:cubicBezTo>
                  <a:pt x="1064" y="811"/>
                  <a:pt x="1064" y="811"/>
                  <a:pt x="1064" y="811"/>
                </a:cubicBezTo>
                <a:lnTo>
                  <a:pt x="1064" y="901"/>
                </a:lnTo>
                <a:close/>
                <a:moveTo>
                  <a:pt x="1199" y="1356"/>
                </a:moveTo>
                <a:cubicBezTo>
                  <a:pt x="1224" y="1356"/>
                  <a:pt x="1244" y="1376"/>
                  <a:pt x="1244" y="1401"/>
                </a:cubicBezTo>
                <a:cubicBezTo>
                  <a:pt x="1244" y="1426"/>
                  <a:pt x="1224" y="1446"/>
                  <a:pt x="1199" y="1446"/>
                </a:cubicBezTo>
                <a:cubicBezTo>
                  <a:pt x="1174" y="1446"/>
                  <a:pt x="1154" y="1426"/>
                  <a:pt x="1154" y="1401"/>
                </a:cubicBezTo>
                <a:cubicBezTo>
                  <a:pt x="1154" y="1376"/>
                  <a:pt x="1174" y="1356"/>
                  <a:pt x="1199" y="1356"/>
                </a:cubicBezTo>
                <a:close/>
                <a:moveTo>
                  <a:pt x="415" y="886"/>
                </a:moveTo>
                <a:cubicBezTo>
                  <a:pt x="286" y="886"/>
                  <a:pt x="180" y="992"/>
                  <a:pt x="180" y="1121"/>
                </a:cubicBezTo>
                <a:cubicBezTo>
                  <a:pt x="180" y="1251"/>
                  <a:pt x="286" y="1356"/>
                  <a:pt x="415" y="1356"/>
                </a:cubicBezTo>
                <a:cubicBezTo>
                  <a:pt x="545" y="1356"/>
                  <a:pt x="650" y="1251"/>
                  <a:pt x="650" y="1121"/>
                </a:cubicBezTo>
                <a:cubicBezTo>
                  <a:pt x="650" y="992"/>
                  <a:pt x="545" y="886"/>
                  <a:pt x="415" y="886"/>
                </a:cubicBezTo>
                <a:close/>
                <a:moveTo>
                  <a:pt x="415" y="1266"/>
                </a:moveTo>
                <a:cubicBezTo>
                  <a:pt x="335" y="1266"/>
                  <a:pt x="270" y="1201"/>
                  <a:pt x="270" y="1121"/>
                </a:cubicBezTo>
                <a:cubicBezTo>
                  <a:pt x="270" y="1041"/>
                  <a:pt x="335" y="976"/>
                  <a:pt x="415" y="976"/>
                </a:cubicBezTo>
                <a:cubicBezTo>
                  <a:pt x="495" y="976"/>
                  <a:pt x="560" y="1041"/>
                  <a:pt x="560" y="1121"/>
                </a:cubicBezTo>
                <a:cubicBezTo>
                  <a:pt x="560" y="1201"/>
                  <a:pt x="495" y="1266"/>
                  <a:pt x="415" y="1266"/>
                </a:cubicBezTo>
                <a:close/>
                <a:moveTo>
                  <a:pt x="459" y="1112"/>
                </a:moveTo>
                <a:cubicBezTo>
                  <a:pt x="464" y="1133"/>
                  <a:pt x="452" y="1155"/>
                  <a:pt x="432" y="1163"/>
                </a:cubicBezTo>
                <a:cubicBezTo>
                  <a:pt x="415" y="1170"/>
                  <a:pt x="394" y="1165"/>
                  <a:pt x="382" y="1151"/>
                </a:cubicBezTo>
                <a:cubicBezTo>
                  <a:pt x="369" y="1137"/>
                  <a:pt x="367" y="1117"/>
                  <a:pt x="376" y="1100"/>
                </a:cubicBezTo>
                <a:cubicBezTo>
                  <a:pt x="384" y="1083"/>
                  <a:pt x="403" y="1074"/>
                  <a:pt x="422" y="1077"/>
                </a:cubicBezTo>
                <a:cubicBezTo>
                  <a:pt x="441" y="1080"/>
                  <a:pt x="455" y="1094"/>
                  <a:pt x="459" y="1112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8" name="Freeform 453"/>
          <p:cNvSpPr>
            <a:spLocks noEditPoints="1"/>
          </p:cNvSpPr>
          <p:nvPr/>
        </p:nvSpPr>
        <p:spPr bwMode="auto">
          <a:xfrm>
            <a:off x="3673834" y="5907995"/>
            <a:ext cx="296951" cy="393951"/>
          </a:xfrm>
          <a:custGeom>
            <a:avLst/>
            <a:gdLst>
              <a:gd name="T0" fmla="*/ 713 w 1162"/>
              <a:gd name="T1" fmla="*/ 448 h 1542"/>
              <a:gd name="T2" fmla="*/ 668 w 1162"/>
              <a:gd name="T3" fmla="*/ 312 h 1542"/>
              <a:gd name="T4" fmla="*/ 449 w 1162"/>
              <a:gd name="T5" fmla="*/ 357 h 1542"/>
              <a:gd name="T6" fmla="*/ 362 w 1162"/>
              <a:gd name="T7" fmla="*/ 448 h 1542"/>
              <a:gd name="T8" fmla="*/ 317 w 1162"/>
              <a:gd name="T9" fmla="*/ 674 h 1542"/>
              <a:gd name="T10" fmla="*/ 449 w 1162"/>
              <a:gd name="T11" fmla="*/ 719 h 1542"/>
              <a:gd name="T12" fmla="*/ 494 w 1162"/>
              <a:gd name="T13" fmla="*/ 855 h 1542"/>
              <a:gd name="T14" fmla="*/ 713 w 1162"/>
              <a:gd name="T15" fmla="*/ 810 h 1542"/>
              <a:gd name="T16" fmla="*/ 800 w 1162"/>
              <a:gd name="T17" fmla="*/ 719 h 1542"/>
              <a:gd name="T18" fmla="*/ 845 w 1162"/>
              <a:gd name="T19" fmla="*/ 493 h 1542"/>
              <a:gd name="T20" fmla="*/ 755 w 1162"/>
              <a:gd name="T21" fmla="*/ 629 h 1542"/>
              <a:gd name="T22" fmla="*/ 623 w 1162"/>
              <a:gd name="T23" fmla="*/ 674 h 1542"/>
              <a:gd name="T24" fmla="*/ 539 w 1162"/>
              <a:gd name="T25" fmla="*/ 765 h 1542"/>
              <a:gd name="T26" fmla="*/ 494 w 1162"/>
              <a:gd name="T27" fmla="*/ 629 h 1542"/>
              <a:gd name="T28" fmla="*/ 407 w 1162"/>
              <a:gd name="T29" fmla="*/ 538 h 1542"/>
              <a:gd name="T30" fmla="*/ 539 w 1162"/>
              <a:gd name="T31" fmla="*/ 493 h 1542"/>
              <a:gd name="T32" fmla="*/ 623 w 1162"/>
              <a:gd name="T33" fmla="*/ 402 h 1542"/>
              <a:gd name="T34" fmla="*/ 668 w 1162"/>
              <a:gd name="T35" fmla="*/ 538 h 1542"/>
              <a:gd name="T36" fmla="*/ 755 w 1162"/>
              <a:gd name="T37" fmla="*/ 629 h 1542"/>
              <a:gd name="T38" fmla="*/ 176 w 1162"/>
              <a:gd name="T39" fmla="*/ 0 h 1542"/>
              <a:gd name="T40" fmla="*/ 0 w 1162"/>
              <a:gd name="T41" fmla="*/ 1281 h 1542"/>
              <a:gd name="T42" fmla="*/ 202 w 1162"/>
              <a:gd name="T43" fmla="*/ 1457 h 1542"/>
              <a:gd name="T44" fmla="*/ 258 w 1162"/>
              <a:gd name="T45" fmla="*/ 1535 h 1542"/>
              <a:gd name="T46" fmla="*/ 427 w 1162"/>
              <a:gd name="T47" fmla="*/ 1535 h 1542"/>
              <a:gd name="T48" fmla="*/ 484 w 1162"/>
              <a:gd name="T49" fmla="*/ 1457 h 1542"/>
              <a:gd name="T50" fmla="*/ 1162 w 1162"/>
              <a:gd name="T51" fmla="*/ 1412 h 1542"/>
              <a:gd name="T52" fmla="*/ 986 w 1162"/>
              <a:gd name="T53" fmla="*/ 0 h 1542"/>
              <a:gd name="T54" fmla="*/ 354 w 1162"/>
              <a:gd name="T55" fmla="*/ 1423 h 1542"/>
              <a:gd name="T56" fmla="*/ 292 w 1162"/>
              <a:gd name="T57" fmla="*/ 1433 h 1542"/>
              <a:gd name="T58" fmla="*/ 394 w 1162"/>
              <a:gd name="T59" fmla="*/ 1321 h 1542"/>
              <a:gd name="T60" fmla="*/ 1072 w 1162"/>
              <a:gd name="T61" fmla="*/ 1367 h 1542"/>
              <a:gd name="T62" fmla="*/ 484 w 1162"/>
              <a:gd name="T63" fmla="*/ 1276 h 1542"/>
              <a:gd name="T64" fmla="*/ 247 w 1162"/>
              <a:gd name="T65" fmla="*/ 1231 h 1542"/>
              <a:gd name="T66" fmla="*/ 202 w 1162"/>
              <a:gd name="T67" fmla="*/ 1367 h 1542"/>
              <a:gd name="T68" fmla="*/ 90 w 1162"/>
              <a:gd name="T69" fmla="*/ 1281 h 1542"/>
              <a:gd name="T70" fmla="*/ 176 w 1162"/>
              <a:gd name="T71" fmla="*/ 1140 h 1542"/>
              <a:gd name="T72" fmla="*/ 1072 w 1162"/>
              <a:gd name="T73" fmla="*/ 1367 h 1542"/>
              <a:gd name="T74" fmla="*/ 176 w 1162"/>
              <a:gd name="T75" fmla="*/ 1051 h 1542"/>
              <a:gd name="T76" fmla="*/ 90 w 1162"/>
              <a:gd name="T77" fmla="*/ 176 h 1542"/>
              <a:gd name="T78" fmla="*/ 986 w 1162"/>
              <a:gd name="T79" fmla="*/ 90 h 1542"/>
              <a:gd name="T80" fmla="*/ 1072 w 1162"/>
              <a:gd name="T81" fmla="*/ 1051 h 1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62" h="1542">
                <a:moveTo>
                  <a:pt x="800" y="448"/>
                </a:moveTo>
                <a:cubicBezTo>
                  <a:pt x="713" y="448"/>
                  <a:pt x="713" y="448"/>
                  <a:pt x="713" y="448"/>
                </a:cubicBezTo>
                <a:cubicBezTo>
                  <a:pt x="713" y="357"/>
                  <a:pt x="713" y="357"/>
                  <a:pt x="713" y="357"/>
                </a:cubicBezTo>
                <a:cubicBezTo>
                  <a:pt x="713" y="332"/>
                  <a:pt x="693" y="312"/>
                  <a:pt x="668" y="312"/>
                </a:cubicBezTo>
                <a:cubicBezTo>
                  <a:pt x="494" y="312"/>
                  <a:pt x="494" y="312"/>
                  <a:pt x="494" y="312"/>
                </a:cubicBezTo>
                <a:cubicBezTo>
                  <a:pt x="469" y="312"/>
                  <a:pt x="449" y="332"/>
                  <a:pt x="449" y="357"/>
                </a:cubicBezTo>
                <a:cubicBezTo>
                  <a:pt x="449" y="448"/>
                  <a:pt x="449" y="448"/>
                  <a:pt x="449" y="448"/>
                </a:cubicBezTo>
                <a:cubicBezTo>
                  <a:pt x="362" y="448"/>
                  <a:pt x="362" y="448"/>
                  <a:pt x="362" y="448"/>
                </a:cubicBezTo>
                <a:cubicBezTo>
                  <a:pt x="338" y="448"/>
                  <a:pt x="317" y="468"/>
                  <a:pt x="317" y="493"/>
                </a:cubicBezTo>
                <a:cubicBezTo>
                  <a:pt x="317" y="674"/>
                  <a:pt x="317" y="674"/>
                  <a:pt x="317" y="674"/>
                </a:cubicBezTo>
                <a:cubicBezTo>
                  <a:pt x="317" y="699"/>
                  <a:pt x="338" y="719"/>
                  <a:pt x="362" y="719"/>
                </a:cubicBezTo>
                <a:cubicBezTo>
                  <a:pt x="449" y="719"/>
                  <a:pt x="449" y="719"/>
                  <a:pt x="449" y="719"/>
                </a:cubicBezTo>
                <a:cubicBezTo>
                  <a:pt x="449" y="810"/>
                  <a:pt x="449" y="810"/>
                  <a:pt x="449" y="810"/>
                </a:cubicBezTo>
                <a:cubicBezTo>
                  <a:pt x="449" y="835"/>
                  <a:pt x="469" y="855"/>
                  <a:pt x="494" y="855"/>
                </a:cubicBezTo>
                <a:cubicBezTo>
                  <a:pt x="668" y="855"/>
                  <a:pt x="668" y="855"/>
                  <a:pt x="668" y="855"/>
                </a:cubicBezTo>
                <a:cubicBezTo>
                  <a:pt x="693" y="855"/>
                  <a:pt x="713" y="835"/>
                  <a:pt x="713" y="810"/>
                </a:cubicBezTo>
                <a:cubicBezTo>
                  <a:pt x="713" y="719"/>
                  <a:pt x="713" y="719"/>
                  <a:pt x="713" y="719"/>
                </a:cubicBezTo>
                <a:cubicBezTo>
                  <a:pt x="800" y="719"/>
                  <a:pt x="800" y="719"/>
                  <a:pt x="800" y="719"/>
                </a:cubicBezTo>
                <a:cubicBezTo>
                  <a:pt x="824" y="719"/>
                  <a:pt x="845" y="699"/>
                  <a:pt x="845" y="674"/>
                </a:cubicBezTo>
                <a:cubicBezTo>
                  <a:pt x="845" y="493"/>
                  <a:pt x="845" y="493"/>
                  <a:pt x="845" y="493"/>
                </a:cubicBezTo>
                <a:cubicBezTo>
                  <a:pt x="845" y="468"/>
                  <a:pt x="824" y="448"/>
                  <a:pt x="800" y="448"/>
                </a:cubicBezTo>
                <a:close/>
                <a:moveTo>
                  <a:pt x="755" y="629"/>
                </a:moveTo>
                <a:cubicBezTo>
                  <a:pt x="668" y="629"/>
                  <a:pt x="668" y="629"/>
                  <a:pt x="668" y="629"/>
                </a:cubicBezTo>
                <a:cubicBezTo>
                  <a:pt x="644" y="629"/>
                  <a:pt x="623" y="649"/>
                  <a:pt x="623" y="674"/>
                </a:cubicBezTo>
                <a:cubicBezTo>
                  <a:pt x="623" y="765"/>
                  <a:pt x="623" y="765"/>
                  <a:pt x="623" y="765"/>
                </a:cubicBezTo>
                <a:cubicBezTo>
                  <a:pt x="539" y="765"/>
                  <a:pt x="539" y="765"/>
                  <a:pt x="539" y="765"/>
                </a:cubicBezTo>
                <a:cubicBezTo>
                  <a:pt x="539" y="674"/>
                  <a:pt x="539" y="674"/>
                  <a:pt x="539" y="674"/>
                </a:cubicBezTo>
                <a:cubicBezTo>
                  <a:pt x="539" y="649"/>
                  <a:pt x="518" y="629"/>
                  <a:pt x="494" y="629"/>
                </a:cubicBezTo>
                <a:cubicBezTo>
                  <a:pt x="407" y="629"/>
                  <a:pt x="407" y="629"/>
                  <a:pt x="407" y="629"/>
                </a:cubicBezTo>
                <a:cubicBezTo>
                  <a:pt x="407" y="538"/>
                  <a:pt x="407" y="538"/>
                  <a:pt x="407" y="538"/>
                </a:cubicBezTo>
                <a:cubicBezTo>
                  <a:pt x="494" y="538"/>
                  <a:pt x="494" y="538"/>
                  <a:pt x="494" y="538"/>
                </a:cubicBezTo>
                <a:cubicBezTo>
                  <a:pt x="518" y="538"/>
                  <a:pt x="539" y="518"/>
                  <a:pt x="539" y="493"/>
                </a:cubicBezTo>
                <a:cubicBezTo>
                  <a:pt x="539" y="402"/>
                  <a:pt x="539" y="402"/>
                  <a:pt x="539" y="402"/>
                </a:cubicBezTo>
                <a:cubicBezTo>
                  <a:pt x="623" y="402"/>
                  <a:pt x="623" y="402"/>
                  <a:pt x="623" y="402"/>
                </a:cubicBezTo>
                <a:cubicBezTo>
                  <a:pt x="623" y="493"/>
                  <a:pt x="623" y="493"/>
                  <a:pt x="623" y="493"/>
                </a:cubicBezTo>
                <a:cubicBezTo>
                  <a:pt x="623" y="518"/>
                  <a:pt x="644" y="538"/>
                  <a:pt x="668" y="538"/>
                </a:cubicBezTo>
                <a:cubicBezTo>
                  <a:pt x="755" y="538"/>
                  <a:pt x="755" y="538"/>
                  <a:pt x="755" y="538"/>
                </a:cubicBezTo>
                <a:lnTo>
                  <a:pt x="755" y="629"/>
                </a:lnTo>
                <a:close/>
                <a:moveTo>
                  <a:pt x="986" y="0"/>
                </a:moveTo>
                <a:cubicBezTo>
                  <a:pt x="176" y="0"/>
                  <a:pt x="176" y="0"/>
                  <a:pt x="176" y="0"/>
                </a:cubicBezTo>
                <a:cubicBezTo>
                  <a:pt x="79" y="0"/>
                  <a:pt x="0" y="79"/>
                  <a:pt x="0" y="176"/>
                </a:cubicBezTo>
                <a:cubicBezTo>
                  <a:pt x="0" y="1281"/>
                  <a:pt x="0" y="1281"/>
                  <a:pt x="0" y="1281"/>
                </a:cubicBezTo>
                <a:cubicBezTo>
                  <a:pt x="0" y="1378"/>
                  <a:pt x="79" y="1457"/>
                  <a:pt x="176" y="1457"/>
                </a:cubicBezTo>
                <a:cubicBezTo>
                  <a:pt x="202" y="1457"/>
                  <a:pt x="202" y="1457"/>
                  <a:pt x="202" y="1457"/>
                </a:cubicBezTo>
                <a:cubicBezTo>
                  <a:pt x="202" y="1491"/>
                  <a:pt x="202" y="1491"/>
                  <a:pt x="202" y="1491"/>
                </a:cubicBezTo>
                <a:cubicBezTo>
                  <a:pt x="202" y="1520"/>
                  <a:pt x="230" y="1542"/>
                  <a:pt x="258" y="1535"/>
                </a:cubicBezTo>
                <a:cubicBezTo>
                  <a:pt x="343" y="1513"/>
                  <a:pt x="343" y="1513"/>
                  <a:pt x="343" y="1513"/>
                </a:cubicBezTo>
                <a:cubicBezTo>
                  <a:pt x="427" y="1535"/>
                  <a:pt x="427" y="1535"/>
                  <a:pt x="427" y="1535"/>
                </a:cubicBezTo>
                <a:cubicBezTo>
                  <a:pt x="455" y="1542"/>
                  <a:pt x="484" y="1520"/>
                  <a:pt x="484" y="1491"/>
                </a:cubicBezTo>
                <a:cubicBezTo>
                  <a:pt x="484" y="1457"/>
                  <a:pt x="484" y="1457"/>
                  <a:pt x="484" y="1457"/>
                </a:cubicBezTo>
                <a:cubicBezTo>
                  <a:pt x="1117" y="1457"/>
                  <a:pt x="1117" y="1457"/>
                  <a:pt x="1117" y="1457"/>
                </a:cubicBezTo>
                <a:cubicBezTo>
                  <a:pt x="1142" y="1457"/>
                  <a:pt x="1162" y="1437"/>
                  <a:pt x="1162" y="1412"/>
                </a:cubicBezTo>
                <a:cubicBezTo>
                  <a:pt x="1162" y="176"/>
                  <a:pt x="1162" y="176"/>
                  <a:pt x="1162" y="176"/>
                </a:cubicBezTo>
                <a:cubicBezTo>
                  <a:pt x="1162" y="79"/>
                  <a:pt x="1083" y="0"/>
                  <a:pt x="986" y="0"/>
                </a:cubicBezTo>
                <a:close/>
                <a:moveTo>
                  <a:pt x="394" y="1433"/>
                </a:moveTo>
                <a:cubicBezTo>
                  <a:pt x="354" y="1423"/>
                  <a:pt x="354" y="1423"/>
                  <a:pt x="354" y="1423"/>
                </a:cubicBezTo>
                <a:cubicBezTo>
                  <a:pt x="347" y="1421"/>
                  <a:pt x="339" y="1421"/>
                  <a:pt x="332" y="1423"/>
                </a:cubicBezTo>
                <a:cubicBezTo>
                  <a:pt x="292" y="1433"/>
                  <a:pt x="292" y="1433"/>
                  <a:pt x="292" y="1433"/>
                </a:cubicBezTo>
                <a:cubicBezTo>
                  <a:pt x="292" y="1321"/>
                  <a:pt x="292" y="1321"/>
                  <a:pt x="292" y="1321"/>
                </a:cubicBezTo>
                <a:cubicBezTo>
                  <a:pt x="394" y="1321"/>
                  <a:pt x="394" y="1321"/>
                  <a:pt x="394" y="1321"/>
                </a:cubicBezTo>
                <a:lnTo>
                  <a:pt x="394" y="1433"/>
                </a:lnTo>
                <a:close/>
                <a:moveTo>
                  <a:pt x="1072" y="1367"/>
                </a:moveTo>
                <a:cubicBezTo>
                  <a:pt x="484" y="1367"/>
                  <a:pt x="484" y="1367"/>
                  <a:pt x="484" y="1367"/>
                </a:cubicBezTo>
                <a:cubicBezTo>
                  <a:pt x="484" y="1276"/>
                  <a:pt x="484" y="1276"/>
                  <a:pt x="484" y="1276"/>
                </a:cubicBezTo>
                <a:cubicBezTo>
                  <a:pt x="484" y="1251"/>
                  <a:pt x="463" y="1231"/>
                  <a:pt x="439" y="1231"/>
                </a:cubicBezTo>
                <a:cubicBezTo>
                  <a:pt x="247" y="1231"/>
                  <a:pt x="247" y="1231"/>
                  <a:pt x="247" y="1231"/>
                </a:cubicBezTo>
                <a:cubicBezTo>
                  <a:pt x="222" y="1231"/>
                  <a:pt x="202" y="1251"/>
                  <a:pt x="202" y="1276"/>
                </a:cubicBezTo>
                <a:cubicBezTo>
                  <a:pt x="202" y="1367"/>
                  <a:pt x="202" y="1367"/>
                  <a:pt x="202" y="1367"/>
                </a:cubicBezTo>
                <a:cubicBezTo>
                  <a:pt x="176" y="1367"/>
                  <a:pt x="176" y="1367"/>
                  <a:pt x="176" y="1367"/>
                </a:cubicBezTo>
                <a:cubicBezTo>
                  <a:pt x="128" y="1367"/>
                  <a:pt x="90" y="1328"/>
                  <a:pt x="90" y="1281"/>
                </a:cubicBezTo>
                <a:cubicBezTo>
                  <a:pt x="90" y="1227"/>
                  <a:pt x="90" y="1227"/>
                  <a:pt x="90" y="1227"/>
                </a:cubicBezTo>
                <a:cubicBezTo>
                  <a:pt x="90" y="1179"/>
                  <a:pt x="128" y="1140"/>
                  <a:pt x="176" y="1140"/>
                </a:cubicBezTo>
                <a:cubicBezTo>
                  <a:pt x="1072" y="1140"/>
                  <a:pt x="1072" y="1140"/>
                  <a:pt x="1072" y="1140"/>
                </a:cubicBezTo>
                <a:lnTo>
                  <a:pt x="1072" y="1367"/>
                </a:lnTo>
                <a:close/>
                <a:moveTo>
                  <a:pt x="1072" y="1051"/>
                </a:moveTo>
                <a:cubicBezTo>
                  <a:pt x="176" y="1051"/>
                  <a:pt x="176" y="1051"/>
                  <a:pt x="176" y="1051"/>
                </a:cubicBezTo>
                <a:cubicBezTo>
                  <a:pt x="144" y="1051"/>
                  <a:pt x="115" y="1059"/>
                  <a:pt x="90" y="1073"/>
                </a:cubicBezTo>
                <a:cubicBezTo>
                  <a:pt x="90" y="176"/>
                  <a:pt x="90" y="176"/>
                  <a:pt x="90" y="176"/>
                </a:cubicBezTo>
                <a:cubicBezTo>
                  <a:pt x="90" y="129"/>
                  <a:pt x="128" y="90"/>
                  <a:pt x="176" y="90"/>
                </a:cubicBezTo>
                <a:cubicBezTo>
                  <a:pt x="986" y="90"/>
                  <a:pt x="986" y="90"/>
                  <a:pt x="986" y="90"/>
                </a:cubicBezTo>
                <a:cubicBezTo>
                  <a:pt x="1034" y="90"/>
                  <a:pt x="1072" y="129"/>
                  <a:pt x="1072" y="176"/>
                </a:cubicBezTo>
                <a:lnTo>
                  <a:pt x="1072" y="1051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9" name="Freeform 412"/>
          <p:cNvSpPr>
            <a:spLocks noEditPoints="1"/>
          </p:cNvSpPr>
          <p:nvPr/>
        </p:nvSpPr>
        <p:spPr bwMode="auto">
          <a:xfrm>
            <a:off x="4350908" y="1887295"/>
            <a:ext cx="413665" cy="393639"/>
          </a:xfrm>
          <a:custGeom>
            <a:avLst/>
            <a:gdLst>
              <a:gd name="T0" fmla="*/ 176 w 1619"/>
              <a:gd name="T1" fmla="*/ 897 h 1541"/>
              <a:gd name="T2" fmla="*/ 227 w 1619"/>
              <a:gd name="T3" fmla="*/ 1083 h 1541"/>
              <a:gd name="T4" fmla="*/ 416 w 1619"/>
              <a:gd name="T5" fmla="*/ 1517 h 1541"/>
              <a:gd name="T6" fmla="*/ 483 w 1619"/>
              <a:gd name="T7" fmla="*/ 1536 h 1541"/>
              <a:gd name="T8" fmla="*/ 523 w 1619"/>
              <a:gd name="T9" fmla="*/ 1530 h 1541"/>
              <a:gd name="T10" fmla="*/ 691 w 1619"/>
              <a:gd name="T11" fmla="*/ 1261 h 1541"/>
              <a:gd name="T12" fmla="*/ 810 w 1619"/>
              <a:gd name="T13" fmla="*/ 1057 h 1541"/>
              <a:gd name="T14" fmla="*/ 928 w 1619"/>
              <a:gd name="T15" fmla="*/ 1261 h 1541"/>
              <a:gd name="T16" fmla="*/ 1096 w 1619"/>
              <a:gd name="T17" fmla="*/ 1530 h 1541"/>
              <a:gd name="T18" fmla="*/ 1204 w 1619"/>
              <a:gd name="T19" fmla="*/ 1517 h 1541"/>
              <a:gd name="T20" fmla="*/ 1393 w 1619"/>
              <a:gd name="T21" fmla="*/ 1083 h 1541"/>
              <a:gd name="T22" fmla="*/ 1443 w 1619"/>
              <a:gd name="T23" fmla="*/ 897 h 1541"/>
              <a:gd name="T24" fmla="*/ 1476 w 1619"/>
              <a:gd name="T25" fmla="*/ 822 h 1541"/>
              <a:gd name="T26" fmla="*/ 1549 w 1619"/>
              <a:gd name="T27" fmla="*/ 300 h 1541"/>
              <a:gd name="T28" fmla="*/ 1157 w 1619"/>
              <a:gd name="T29" fmla="*/ 0 h 1541"/>
              <a:gd name="T30" fmla="*/ 1156 w 1619"/>
              <a:gd name="T31" fmla="*/ 0 h 1541"/>
              <a:gd name="T32" fmla="*/ 937 w 1619"/>
              <a:gd name="T33" fmla="*/ 100 h 1541"/>
              <a:gd name="T34" fmla="*/ 810 w 1619"/>
              <a:gd name="T35" fmla="*/ 168 h 1541"/>
              <a:gd name="T36" fmla="*/ 682 w 1619"/>
              <a:gd name="T37" fmla="*/ 100 h 1541"/>
              <a:gd name="T38" fmla="*/ 464 w 1619"/>
              <a:gd name="T39" fmla="*/ 0 h 1541"/>
              <a:gd name="T40" fmla="*/ 463 w 1619"/>
              <a:gd name="T41" fmla="*/ 0 h 1541"/>
              <a:gd name="T42" fmla="*/ 70 w 1619"/>
              <a:gd name="T43" fmla="*/ 300 h 1541"/>
              <a:gd name="T44" fmla="*/ 143 w 1619"/>
              <a:gd name="T45" fmla="*/ 822 h 1541"/>
              <a:gd name="T46" fmla="*/ 176 w 1619"/>
              <a:gd name="T47" fmla="*/ 897 h 1541"/>
              <a:gd name="T48" fmla="*/ 155 w 1619"/>
              <a:gd name="T49" fmla="*/ 329 h 1541"/>
              <a:gd name="T50" fmla="*/ 276 w 1619"/>
              <a:gd name="T51" fmla="*/ 156 h 1541"/>
              <a:gd name="T52" fmla="*/ 463 w 1619"/>
              <a:gd name="T53" fmla="*/ 90 h 1541"/>
              <a:gd name="T54" fmla="*/ 464 w 1619"/>
              <a:gd name="T55" fmla="*/ 90 h 1541"/>
              <a:gd name="T56" fmla="*/ 626 w 1619"/>
              <a:gd name="T57" fmla="*/ 170 h 1541"/>
              <a:gd name="T58" fmla="*/ 807 w 1619"/>
              <a:gd name="T59" fmla="*/ 258 h 1541"/>
              <a:gd name="T60" fmla="*/ 809 w 1619"/>
              <a:gd name="T61" fmla="*/ 258 h 1541"/>
              <a:gd name="T62" fmla="*/ 810 w 1619"/>
              <a:gd name="T63" fmla="*/ 258 h 1541"/>
              <a:gd name="T64" fmla="*/ 812 w 1619"/>
              <a:gd name="T65" fmla="*/ 258 h 1541"/>
              <a:gd name="T66" fmla="*/ 993 w 1619"/>
              <a:gd name="T67" fmla="*/ 170 h 1541"/>
              <a:gd name="T68" fmla="*/ 1156 w 1619"/>
              <a:gd name="T69" fmla="*/ 90 h 1541"/>
              <a:gd name="T70" fmla="*/ 1156 w 1619"/>
              <a:gd name="T71" fmla="*/ 90 h 1541"/>
              <a:gd name="T72" fmla="*/ 1343 w 1619"/>
              <a:gd name="T73" fmla="*/ 156 h 1541"/>
              <a:gd name="T74" fmla="*/ 1464 w 1619"/>
              <a:gd name="T75" fmla="*/ 329 h 1541"/>
              <a:gd name="T76" fmla="*/ 1447 w 1619"/>
              <a:gd name="T77" fmla="*/ 661 h 1541"/>
              <a:gd name="T78" fmla="*/ 1402 w 1619"/>
              <a:gd name="T79" fmla="*/ 768 h 1541"/>
              <a:gd name="T80" fmla="*/ 1394 w 1619"/>
              <a:gd name="T81" fmla="*/ 786 h 1541"/>
              <a:gd name="T82" fmla="*/ 1360 w 1619"/>
              <a:gd name="T83" fmla="*/ 862 h 1541"/>
              <a:gd name="T84" fmla="*/ 1305 w 1619"/>
              <a:gd name="T85" fmla="*/ 1063 h 1541"/>
              <a:gd name="T86" fmla="*/ 1240 w 1619"/>
              <a:gd name="T87" fmla="*/ 1302 h 1541"/>
              <a:gd name="T88" fmla="*/ 1158 w 1619"/>
              <a:gd name="T89" fmla="*/ 1440 h 1541"/>
              <a:gd name="T90" fmla="*/ 1121 w 1619"/>
              <a:gd name="T91" fmla="*/ 1444 h 1541"/>
              <a:gd name="T92" fmla="*/ 1015 w 1619"/>
              <a:gd name="T93" fmla="*/ 1237 h 1541"/>
              <a:gd name="T94" fmla="*/ 954 w 1619"/>
              <a:gd name="T95" fmla="*/ 1064 h 1541"/>
              <a:gd name="T96" fmla="*/ 812 w 1619"/>
              <a:gd name="T97" fmla="*/ 967 h 1541"/>
              <a:gd name="T98" fmla="*/ 810 w 1619"/>
              <a:gd name="T99" fmla="*/ 967 h 1541"/>
              <a:gd name="T100" fmla="*/ 809 w 1619"/>
              <a:gd name="T101" fmla="*/ 967 h 1541"/>
              <a:gd name="T102" fmla="*/ 807 w 1619"/>
              <a:gd name="T103" fmla="*/ 967 h 1541"/>
              <a:gd name="T104" fmla="*/ 665 w 1619"/>
              <a:gd name="T105" fmla="*/ 1064 h 1541"/>
              <a:gd name="T106" fmla="*/ 604 w 1619"/>
              <a:gd name="T107" fmla="*/ 1237 h 1541"/>
              <a:gd name="T108" fmla="*/ 498 w 1619"/>
              <a:gd name="T109" fmla="*/ 1444 h 1541"/>
              <a:gd name="T110" fmla="*/ 461 w 1619"/>
              <a:gd name="T111" fmla="*/ 1440 h 1541"/>
              <a:gd name="T112" fmla="*/ 379 w 1619"/>
              <a:gd name="T113" fmla="*/ 1302 h 1541"/>
              <a:gd name="T114" fmla="*/ 314 w 1619"/>
              <a:gd name="T115" fmla="*/ 1063 h 1541"/>
              <a:gd name="T116" fmla="*/ 259 w 1619"/>
              <a:gd name="T117" fmla="*/ 862 h 1541"/>
              <a:gd name="T118" fmla="*/ 225 w 1619"/>
              <a:gd name="T119" fmla="*/ 786 h 1541"/>
              <a:gd name="T120" fmla="*/ 155 w 1619"/>
              <a:gd name="T121" fmla="*/ 329 h 1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19" h="1541">
                <a:moveTo>
                  <a:pt x="176" y="897"/>
                </a:moveTo>
                <a:cubicBezTo>
                  <a:pt x="193" y="937"/>
                  <a:pt x="209" y="1008"/>
                  <a:pt x="227" y="1083"/>
                </a:cubicBezTo>
                <a:cubicBezTo>
                  <a:pt x="267" y="1258"/>
                  <a:pt x="313" y="1457"/>
                  <a:pt x="416" y="1517"/>
                </a:cubicBezTo>
                <a:cubicBezTo>
                  <a:pt x="437" y="1530"/>
                  <a:pt x="460" y="1536"/>
                  <a:pt x="483" y="1536"/>
                </a:cubicBezTo>
                <a:cubicBezTo>
                  <a:pt x="496" y="1536"/>
                  <a:pt x="509" y="1534"/>
                  <a:pt x="523" y="1530"/>
                </a:cubicBezTo>
                <a:cubicBezTo>
                  <a:pt x="625" y="1501"/>
                  <a:pt x="659" y="1379"/>
                  <a:pt x="691" y="1261"/>
                </a:cubicBezTo>
                <a:cubicBezTo>
                  <a:pt x="725" y="1138"/>
                  <a:pt x="751" y="1057"/>
                  <a:pt x="810" y="1057"/>
                </a:cubicBezTo>
                <a:cubicBezTo>
                  <a:pt x="868" y="1057"/>
                  <a:pt x="894" y="1138"/>
                  <a:pt x="928" y="1261"/>
                </a:cubicBezTo>
                <a:cubicBezTo>
                  <a:pt x="960" y="1379"/>
                  <a:pt x="994" y="1501"/>
                  <a:pt x="1096" y="1530"/>
                </a:cubicBezTo>
                <a:cubicBezTo>
                  <a:pt x="1134" y="1541"/>
                  <a:pt x="1171" y="1537"/>
                  <a:pt x="1204" y="1517"/>
                </a:cubicBezTo>
                <a:cubicBezTo>
                  <a:pt x="1306" y="1457"/>
                  <a:pt x="1352" y="1258"/>
                  <a:pt x="1393" y="1083"/>
                </a:cubicBezTo>
                <a:cubicBezTo>
                  <a:pt x="1410" y="1008"/>
                  <a:pt x="1426" y="937"/>
                  <a:pt x="1443" y="897"/>
                </a:cubicBezTo>
                <a:cubicBezTo>
                  <a:pt x="1454" y="872"/>
                  <a:pt x="1465" y="847"/>
                  <a:pt x="1476" y="822"/>
                </a:cubicBezTo>
                <a:cubicBezTo>
                  <a:pt x="1547" y="665"/>
                  <a:pt x="1619" y="503"/>
                  <a:pt x="1549" y="300"/>
                </a:cubicBezTo>
                <a:cubicBezTo>
                  <a:pt x="1486" y="119"/>
                  <a:pt x="1332" y="1"/>
                  <a:pt x="1157" y="0"/>
                </a:cubicBezTo>
                <a:cubicBezTo>
                  <a:pt x="1156" y="0"/>
                  <a:pt x="1156" y="0"/>
                  <a:pt x="1156" y="0"/>
                </a:cubicBezTo>
                <a:cubicBezTo>
                  <a:pt x="1064" y="0"/>
                  <a:pt x="996" y="53"/>
                  <a:pt x="937" y="100"/>
                </a:cubicBezTo>
                <a:cubicBezTo>
                  <a:pt x="891" y="136"/>
                  <a:pt x="851" y="168"/>
                  <a:pt x="810" y="168"/>
                </a:cubicBezTo>
                <a:cubicBezTo>
                  <a:pt x="768" y="168"/>
                  <a:pt x="728" y="136"/>
                  <a:pt x="682" y="100"/>
                </a:cubicBezTo>
                <a:cubicBezTo>
                  <a:pt x="623" y="53"/>
                  <a:pt x="556" y="0"/>
                  <a:pt x="464" y="0"/>
                </a:cubicBezTo>
                <a:cubicBezTo>
                  <a:pt x="463" y="0"/>
                  <a:pt x="463" y="0"/>
                  <a:pt x="463" y="0"/>
                </a:cubicBezTo>
                <a:cubicBezTo>
                  <a:pt x="287" y="1"/>
                  <a:pt x="133" y="119"/>
                  <a:pt x="70" y="300"/>
                </a:cubicBezTo>
                <a:cubicBezTo>
                  <a:pt x="0" y="503"/>
                  <a:pt x="73" y="665"/>
                  <a:pt x="143" y="822"/>
                </a:cubicBezTo>
                <a:cubicBezTo>
                  <a:pt x="154" y="847"/>
                  <a:pt x="165" y="872"/>
                  <a:pt x="176" y="897"/>
                </a:cubicBezTo>
                <a:close/>
                <a:moveTo>
                  <a:pt x="155" y="329"/>
                </a:moveTo>
                <a:cubicBezTo>
                  <a:pt x="180" y="258"/>
                  <a:pt x="222" y="198"/>
                  <a:pt x="276" y="156"/>
                </a:cubicBezTo>
                <a:cubicBezTo>
                  <a:pt x="331" y="113"/>
                  <a:pt x="395" y="91"/>
                  <a:pt x="463" y="90"/>
                </a:cubicBezTo>
                <a:cubicBezTo>
                  <a:pt x="463" y="90"/>
                  <a:pt x="463" y="90"/>
                  <a:pt x="464" y="90"/>
                </a:cubicBezTo>
                <a:cubicBezTo>
                  <a:pt x="524" y="90"/>
                  <a:pt x="574" y="129"/>
                  <a:pt x="626" y="170"/>
                </a:cubicBezTo>
                <a:cubicBezTo>
                  <a:pt x="680" y="213"/>
                  <a:pt x="736" y="257"/>
                  <a:pt x="807" y="258"/>
                </a:cubicBezTo>
                <a:cubicBezTo>
                  <a:pt x="808" y="258"/>
                  <a:pt x="808" y="258"/>
                  <a:pt x="809" y="258"/>
                </a:cubicBezTo>
                <a:cubicBezTo>
                  <a:pt x="810" y="258"/>
                  <a:pt x="810" y="258"/>
                  <a:pt x="810" y="258"/>
                </a:cubicBezTo>
                <a:cubicBezTo>
                  <a:pt x="811" y="258"/>
                  <a:pt x="811" y="258"/>
                  <a:pt x="812" y="258"/>
                </a:cubicBezTo>
                <a:cubicBezTo>
                  <a:pt x="883" y="257"/>
                  <a:pt x="939" y="213"/>
                  <a:pt x="993" y="170"/>
                </a:cubicBezTo>
                <a:cubicBezTo>
                  <a:pt x="1045" y="129"/>
                  <a:pt x="1095" y="90"/>
                  <a:pt x="1156" y="90"/>
                </a:cubicBezTo>
                <a:cubicBezTo>
                  <a:pt x="1156" y="90"/>
                  <a:pt x="1156" y="90"/>
                  <a:pt x="1156" y="90"/>
                </a:cubicBezTo>
                <a:cubicBezTo>
                  <a:pt x="1224" y="91"/>
                  <a:pt x="1288" y="113"/>
                  <a:pt x="1343" y="156"/>
                </a:cubicBezTo>
                <a:cubicBezTo>
                  <a:pt x="1397" y="198"/>
                  <a:pt x="1439" y="258"/>
                  <a:pt x="1464" y="329"/>
                </a:cubicBezTo>
                <a:cubicBezTo>
                  <a:pt x="1506" y="451"/>
                  <a:pt x="1487" y="555"/>
                  <a:pt x="1447" y="661"/>
                </a:cubicBezTo>
                <a:cubicBezTo>
                  <a:pt x="1402" y="768"/>
                  <a:pt x="1402" y="768"/>
                  <a:pt x="1402" y="768"/>
                </a:cubicBezTo>
                <a:cubicBezTo>
                  <a:pt x="1399" y="774"/>
                  <a:pt x="1397" y="780"/>
                  <a:pt x="1394" y="786"/>
                </a:cubicBezTo>
                <a:cubicBezTo>
                  <a:pt x="1383" y="810"/>
                  <a:pt x="1371" y="836"/>
                  <a:pt x="1360" y="862"/>
                </a:cubicBezTo>
                <a:cubicBezTo>
                  <a:pt x="1340" y="909"/>
                  <a:pt x="1324" y="980"/>
                  <a:pt x="1305" y="1063"/>
                </a:cubicBezTo>
                <a:cubicBezTo>
                  <a:pt x="1287" y="1141"/>
                  <a:pt x="1266" y="1230"/>
                  <a:pt x="1240" y="1302"/>
                </a:cubicBezTo>
                <a:cubicBezTo>
                  <a:pt x="1208" y="1395"/>
                  <a:pt x="1177" y="1428"/>
                  <a:pt x="1158" y="1440"/>
                </a:cubicBezTo>
                <a:cubicBezTo>
                  <a:pt x="1146" y="1446"/>
                  <a:pt x="1135" y="1448"/>
                  <a:pt x="1121" y="1444"/>
                </a:cubicBezTo>
                <a:cubicBezTo>
                  <a:pt x="1067" y="1428"/>
                  <a:pt x="1041" y="1331"/>
                  <a:pt x="1015" y="1237"/>
                </a:cubicBezTo>
                <a:cubicBezTo>
                  <a:pt x="998" y="1176"/>
                  <a:pt x="981" y="1113"/>
                  <a:pt x="954" y="1064"/>
                </a:cubicBezTo>
                <a:cubicBezTo>
                  <a:pt x="919" y="1001"/>
                  <a:pt x="871" y="968"/>
                  <a:pt x="812" y="967"/>
                </a:cubicBezTo>
                <a:cubicBezTo>
                  <a:pt x="811" y="967"/>
                  <a:pt x="811" y="967"/>
                  <a:pt x="810" y="967"/>
                </a:cubicBezTo>
                <a:cubicBezTo>
                  <a:pt x="809" y="967"/>
                  <a:pt x="809" y="967"/>
                  <a:pt x="809" y="967"/>
                </a:cubicBezTo>
                <a:cubicBezTo>
                  <a:pt x="808" y="967"/>
                  <a:pt x="808" y="967"/>
                  <a:pt x="807" y="967"/>
                </a:cubicBezTo>
                <a:cubicBezTo>
                  <a:pt x="748" y="968"/>
                  <a:pt x="700" y="1001"/>
                  <a:pt x="665" y="1064"/>
                </a:cubicBezTo>
                <a:cubicBezTo>
                  <a:pt x="638" y="1113"/>
                  <a:pt x="621" y="1176"/>
                  <a:pt x="604" y="1237"/>
                </a:cubicBezTo>
                <a:cubicBezTo>
                  <a:pt x="578" y="1331"/>
                  <a:pt x="552" y="1428"/>
                  <a:pt x="498" y="1444"/>
                </a:cubicBezTo>
                <a:cubicBezTo>
                  <a:pt x="484" y="1448"/>
                  <a:pt x="473" y="1446"/>
                  <a:pt x="461" y="1440"/>
                </a:cubicBezTo>
                <a:cubicBezTo>
                  <a:pt x="442" y="1428"/>
                  <a:pt x="412" y="1395"/>
                  <a:pt x="379" y="1302"/>
                </a:cubicBezTo>
                <a:cubicBezTo>
                  <a:pt x="353" y="1230"/>
                  <a:pt x="332" y="1141"/>
                  <a:pt x="314" y="1063"/>
                </a:cubicBezTo>
                <a:cubicBezTo>
                  <a:pt x="295" y="980"/>
                  <a:pt x="279" y="909"/>
                  <a:pt x="259" y="862"/>
                </a:cubicBezTo>
                <a:cubicBezTo>
                  <a:pt x="248" y="836"/>
                  <a:pt x="236" y="810"/>
                  <a:pt x="225" y="786"/>
                </a:cubicBezTo>
                <a:cubicBezTo>
                  <a:pt x="156" y="632"/>
                  <a:pt x="97" y="498"/>
                  <a:pt x="155" y="329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0" name="Freeform 419"/>
          <p:cNvSpPr>
            <a:spLocks noEditPoints="1"/>
          </p:cNvSpPr>
          <p:nvPr/>
        </p:nvSpPr>
        <p:spPr bwMode="auto">
          <a:xfrm>
            <a:off x="4361625" y="2517832"/>
            <a:ext cx="392231" cy="392387"/>
          </a:xfrm>
          <a:custGeom>
            <a:avLst/>
            <a:gdLst>
              <a:gd name="T0" fmla="*/ 351 w 1535"/>
              <a:gd name="T1" fmla="*/ 957 h 1536"/>
              <a:gd name="T2" fmla="*/ 440 w 1535"/>
              <a:gd name="T3" fmla="*/ 1296 h 1536"/>
              <a:gd name="T4" fmla="*/ 728 w 1535"/>
              <a:gd name="T5" fmla="*/ 1536 h 1536"/>
              <a:gd name="T6" fmla="*/ 1284 w 1535"/>
              <a:gd name="T7" fmla="*/ 1469 h 1536"/>
              <a:gd name="T8" fmla="*/ 1372 w 1535"/>
              <a:gd name="T9" fmla="*/ 1117 h 1536"/>
              <a:gd name="T10" fmla="*/ 1326 w 1535"/>
              <a:gd name="T11" fmla="*/ 700 h 1536"/>
              <a:gd name="T12" fmla="*/ 1282 w 1535"/>
              <a:gd name="T13" fmla="*/ 1117 h 1536"/>
              <a:gd name="T14" fmla="*/ 1084 w 1535"/>
              <a:gd name="T15" fmla="*/ 1446 h 1536"/>
              <a:gd name="T16" fmla="*/ 530 w 1535"/>
              <a:gd name="T17" fmla="*/ 1296 h 1536"/>
              <a:gd name="T18" fmla="*/ 620 w 1535"/>
              <a:gd name="T19" fmla="*/ 957 h 1536"/>
              <a:gd name="T20" fmla="*/ 630 w 1535"/>
              <a:gd name="T21" fmla="*/ 880 h 1536"/>
              <a:gd name="T22" fmla="*/ 971 w 1535"/>
              <a:gd name="T23" fmla="*/ 137 h 1536"/>
              <a:gd name="T24" fmla="*/ 803 w 1535"/>
              <a:gd name="T25" fmla="*/ 92 h 1536"/>
              <a:gd name="T26" fmla="*/ 758 w 1535"/>
              <a:gd name="T27" fmla="*/ 0 h 1536"/>
              <a:gd name="T28" fmla="*/ 531 w 1535"/>
              <a:gd name="T29" fmla="*/ 137 h 1536"/>
              <a:gd name="T30" fmla="*/ 758 w 1535"/>
              <a:gd name="T31" fmla="*/ 275 h 1536"/>
              <a:gd name="T32" fmla="*/ 803 w 1535"/>
              <a:gd name="T33" fmla="*/ 182 h 1536"/>
              <a:gd name="T34" fmla="*/ 881 w 1535"/>
              <a:gd name="T35" fmla="*/ 539 h 1536"/>
              <a:gd name="T36" fmla="*/ 341 w 1535"/>
              <a:gd name="T37" fmla="*/ 790 h 1536"/>
              <a:gd name="T38" fmla="*/ 90 w 1535"/>
              <a:gd name="T39" fmla="*/ 182 h 1536"/>
              <a:gd name="T40" fmla="*/ 168 w 1535"/>
              <a:gd name="T41" fmla="*/ 230 h 1536"/>
              <a:gd name="T42" fmla="*/ 303 w 1535"/>
              <a:gd name="T43" fmla="*/ 275 h 1536"/>
              <a:gd name="T44" fmla="*/ 303 w 1535"/>
              <a:gd name="T45" fmla="*/ 0 h 1536"/>
              <a:gd name="T46" fmla="*/ 168 w 1535"/>
              <a:gd name="T47" fmla="*/ 45 h 1536"/>
              <a:gd name="T48" fmla="*/ 45 w 1535"/>
              <a:gd name="T49" fmla="*/ 92 h 1536"/>
              <a:gd name="T50" fmla="*/ 0 w 1535"/>
              <a:gd name="T51" fmla="*/ 539 h 1536"/>
              <a:gd name="T52" fmla="*/ 351 w 1535"/>
              <a:gd name="T53" fmla="*/ 880 h 1536"/>
              <a:gd name="T54" fmla="*/ 1326 w 1535"/>
              <a:gd name="T55" fmla="*/ 790 h 1536"/>
              <a:gd name="T56" fmla="*/ 1326 w 1535"/>
              <a:gd name="T57" fmla="*/ 1032 h 1536"/>
              <a:gd name="T58" fmla="*/ 713 w 1535"/>
              <a:gd name="T59" fmla="*/ 185 h 1536"/>
              <a:gd name="T60" fmla="*/ 621 w 1535"/>
              <a:gd name="T61" fmla="*/ 137 h 1536"/>
              <a:gd name="T62" fmla="*/ 713 w 1535"/>
              <a:gd name="T63" fmla="*/ 90 h 1536"/>
              <a:gd name="T64" fmla="*/ 441 w 1535"/>
              <a:gd name="T65" fmla="*/ 880 h 1536"/>
              <a:gd name="T66" fmla="*/ 530 w 1535"/>
              <a:gd name="T67" fmla="*/ 957 h 1536"/>
              <a:gd name="T68" fmla="*/ 441 w 1535"/>
              <a:gd name="T69" fmla="*/ 957 h 1536"/>
              <a:gd name="T70" fmla="*/ 258 w 1535"/>
              <a:gd name="T71" fmla="*/ 90 h 1536"/>
              <a:gd name="T72" fmla="*/ 350 w 1535"/>
              <a:gd name="T73" fmla="*/ 137 h 1536"/>
              <a:gd name="T74" fmla="*/ 258 w 1535"/>
              <a:gd name="T75" fmla="*/ 185 h 1536"/>
              <a:gd name="T76" fmla="*/ 1292 w 1535"/>
              <a:gd name="T77" fmla="*/ 941 h 1536"/>
              <a:gd name="T78" fmla="*/ 1332 w 1535"/>
              <a:gd name="T79" fmla="*/ 867 h 1536"/>
              <a:gd name="T80" fmla="*/ 1343 w 1535"/>
              <a:gd name="T81" fmla="*/ 953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35" h="1536">
                <a:moveTo>
                  <a:pt x="351" y="880"/>
                </a:moveTo>
                <a:cubicBezTo>
                  <a:pt x="351" y="957"/>
                  <a:pt x="351" y="957"/>
                  <a:pt x="351" y="957"/>
                </a:cubicBezTo>
                <a:cubicBezTo>
                  <a:pt x="351" y="1015"/>
                  <a:pt x="388" y="1065"/>
                  <a:pt x="440" y="1083"/>
                </a:cubicBezTo>
                <a:cubicBezTo>
                  <a:pt x="440" y="1296"/>
                  <a:pt x="440" y="1296"/>
                  <a:pt x="440" y="1296"/>
                </a:cubicBezTo>
                <a:cubicBezTo>
                  <a:pt x="440" y="1362"/>
                  <a:pt x="471" y="1423"/>
                  <a:pt x="528" y="1469"/>
                </a:cubicBezTo>
                <a:cubicBezTo>
                  <a:pt x="582" y="1512"/>
                  <a:pt x="653" y="1536"/>
                  <a:pt x="728" y="1536"/>
                </a:cubicBezTo>
                <a:cubicBezTo>
                  <a:pt x="1084" y="1536"/>
                  <a:pt x="1084" y="1536"/>
                  <a:pt x="1084" y="1536"/>
                </a:cubicBezTo>
                <a:cubicBezTo>
                  <a:pt x="1159" y="1536"/>
                  <a:pt x="1230" y="1512"/>
                  <a:pt x="1284" y="1469"/>
                </a:cubicBezTo>
                <a:cubicBezTo>
                  <a:pt x="1341" y="1423"/>
                  <a:pt x="1372" y="1362"/>
                  <a:pt x="1372" y="1296"/>
                </a:cubicBezTo>
                <a:cubicBezTo>
                  <a:pt x="1372" y="1117"/>
                  <a:pt x="1372" y="1117"/>
                  <a:pt x="1372" y="1117"/>
                </a:cubicBezTo>
                <a:cubicBezTo>
                  <a:pt x="1465" y="1095"/>
                  <a:pt x="1535" y="1011"/>
                  <a:pt x="1535" y="911"/>
                </a:cubicBezTo>
                <a:cubicBezTo>
                  <a:pt x="1535" y="795"/>
                  <a:pt x="1441" y="700"/>
                  <a:pt x="1326" y="700"/>
                </a:cubicBezTo>
                <a:cubicBezTo>
                  <a:pt x="1210" y="700"/>
                  <a:pt x="1116" y="795"/>
                  <a:pt x="1116" y="911"/>
                </a:cubicBezTo>
                <a:cubicBezTo>
                  <a:pt x="1116" y="1012"/>
                  <a:pt x="1188" y="1097"/>
                  <a:pt x="1282" y="1117"/>
                </a:cubicBezTo>
                <a:cubicBezTo>
                  <a:pt x="1282" y="1296"/>
                  <a:pt x="1282" y="1296"/>
                  <a:pt x="1282" y="1296"/>
                </a:cubicBezTo>
                <a:cubicBezTo>
                  <a:pt x="1282" y="1379"/>
                  <a:pt x="1193" y="1446"/>
                  <a:pt x="1084" y="1446"/>
                </a:cubicBezTo>
                <a:cubicBezTo>
                  <a:pt x="728" y="1446"/>
                  <a:pt x="728" y="1446"/>
                  <a:pt x="728" y="1446"/>
                </a:cubicBezTo>
                <a:cubicBezTo>
                  <a:pt x="619" y="1446"/>
                  <a:pt x="530" y="1379"/>
                  <a:pt x="530" y="1296"/>
                </a:cubicBezTo>
                <a:cubicBezTo>
                  <a:pt x="530" y="1083"/>
                  <a:pt x="530" y="1083"/>
                  <a:pt x="530" y="1083"/>
                </a:cubicBezTo>
                <a:cubicBezTo>
                  <a:pt x="582" y="1065"/>
                  <a:pt x="620" y="1015"/>
                  <a:pt x="620" y="957"/>
                </a:cubicBezTo>
                <a:cubicBezTo>
                  <a:pt x="620" y="880"/>
                  <a:pt x="620" y="880"/>
                  <a:pt x="620" y="880"/>
                </a:cubicBezTo>
                <a:cubicBezTo>
                  <a:pt x="630" y="880"/>
                  <a:pt x="630" y="880"/>
                  <a:pt x="630" y="880"/>
                </a:cubicBezTo>
                <a:cubicBezTo>
                  <a:pt x="818" y="880"/>
                  <a:pt x="971" y="727"/>
                  <a:pt x="971" y="539"/>
                </a:cubicBezTo>
                <a:cubicBezTo>
                  <a:pt x="971" y="137"/>
                  <a:pt x="971" y="137"/>
                  <a:pt x="971" y="137"/>
                </a:cubicBezTo>
                <a:cubicBezTo>
                  <a:pt x="971" y="112"/>
                  <a:pt x="951" y="92"/>
                  <a:pt x="926" y="92"/>
                </a:cubicBezTo>
                <a:cubicBezTo>
                  <a:pt x="803" y="92"/>
                  <a:pt x="803" y="92"/>
                  <a:pt x="803" y="92"/>
                </a:cubicBezTo>
                <a:cubicBezTo>
                  <a:pt x="803" y="45"/>
                  <a:pt x="803" y="45"/>
                  <a:pt x="803" y="45"/>
                </a:cubicBezTo>
                <a:cubicBezTo>
                  <a:pt x="803" y="20"/>
                  <a:pt x="783" y="0"/>
                  <a:pt x="758" y="0"/>
                </a:cubicBezTo>
                <a:cubicBezTo>
                  <a:pt x="668" y="0"/>
                  <a:pt x="668" y="0"/>
                  <a:pt x="668" y="0"/>
                </a:cubicBezTo>
                <a:cubicBezTo>
                  <a:pt x="592" y="0"/>
                  <a:pt x="531" y="62"/>
                  <a:pt x="531" y="137"/>
                </a:cubicBezTo>
                <a:cubicBezTo>
                  <a:pt x="531" y="213"/>
                  <a:pt x="592" y="275"/>
                  <a:pt x="668" y="275"/>
                </a:cubicBezTo>
                <a:cubicBezTo>
                  <a:pt x="758" y="275"/>
                  <a:pt x="758" y="275"/>
                  <a:pt x="758" y="275"/>
                </a:cubicBezTo>
                <a:cubicBezTo>
                  <a:pt x="783" y="275"/>
                  <a:pt x="803" y="255"/>
                  <a:pt x="803" y="230"/>
                </a:cubicBezTo>
                <a:cubicBezTo>
                  <a:pt x="803" y="182"/>
                  <a:pt x="803" y="182"/>
                  <a:pt x="803" y="182"/>
                </a:cubicBezTo>
                <a:cubicBezTo>
                  <a:pt x="881" y="182"/>
                  <a:pt x="881" y="182"/>
                  <a:pt x="881" y="182"/>
                </a:cubicBezTo>
                <a:cubicBezTo>
                  <a:pt x="881" y="539"/>
                  <a:pt x="881" y="539"/>
                  <a:pt x="881" y="539"/>
                </a:cubicBezTo>
                <a:cubicBezTo>
                  <a:pt x="881" y="678"/>
                  <a:pt x="768" y="790"/>
                  <a:pt x="630" y="790"/>
                </a:cubicBezTo>
                <a:cubicBezTo>
                  <a:pt x="341" y="790"/>
                  <a:pt x="341" y="790"/>
                  <a:pt x="341" y="790"/>
                </a:cubicBezTo>
                <a:cubicBezTo>
                  <a:pt x="203" y="790"/>
                  <a:pt x="90" y="678"/>
                  <a:pt x="90" y="539"/>
                </a:cubicBezTo>
                <a:cubicBezTo>
                  <a:pt x="90" y="182"/>
                  <a:pt x="90" y="182"/>
                  <a:pt x="90" y="182"/>
                </a:cubicBezTo>
                <a:cubicBezTo>
                  <a:pt x="168" y="182"/>
                  <a:pt x="168" y="182"/>
                  <a:pt x="168" y="182"/>
                </a:cubicBezTo>
                <a:cubicBezTo>
                  <a:pt x="168" y="230"/>
                  <a:pt x="168" y="230"/>
                  <a:pt x="168" y="230"/>
                </a:cubicBezTo>
                <a:cubicBezTo>
                  <a:pt x="168" y="255"/>
                  <a:pt x="188" y="275"/>
                  <a:pt x="213" y="275"/>
                </a:cubicBezTo>
                <a:cubicBezTo>
                  <a:pt x="303" y="275"/>
                  <a:pt x="303" y="275"/>
                  <a:pt x="303" y="275"/>
                </a:cubicBezTo>
                <a:cubicBezTo>
                  <a:pt x="379" y="275"/>
                  <a:pt x="440" y="213"/>
                  <a:pt x="440" y="137"/>
                </a:cubicBezTo>
                <a:cubicBezTo>
                  <a:pt x="440" y="62"/>
                  <a:pt x="379" y="0"/>
                  <a:pt x="303" y="0"/>
                </a:cubicBezTo>
                <a:cubicBezTo>
                  <a:pt x="213" y="0"/>
                  <a:pt x="213" y="0"/>
                  <a:pt x="213" y="0"/>
                </a:cubicBezTo>
                <a:cubicBezTo>
                  <a:pt x="188" y="0"/>
                  <a:pt x="168" y="20"/>
                  <a:pt x="168" y="45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45" y="92"/>
                  <a:pt x="45" y="92"/>
                  <a:pt x="45" y="92"/>
                </a:cubicBezTo>
                <a:cubicBezTo>
                  <a:pt x="20" y="92"/>
                  <a:pt x="0" y="112"/>
                  <a:pt x="0" y="137"/>
                </a:cubicBezTo>
                <a:cubicBezTo>
                  <a:pt x="0" y="539"/>
                  <a:pt x="0" y="539"/>
                  <a:pt x="0" y="539"/>
                </a:cubicBezTo>
                <a:cubicBezTo>
                  <a:pt x="0" y="727"/>
                  <a:pt x="153" y="880"/>
                  <a:pt x="341" y="880"/>
                </a:cubicBezTo>
                <a:lnTo>
                  <a:pt x="351" y="880"/>
                </a:lnTo>
                <a:close/>
                <a:moveTo>
                  <a:pt x="1206" y="911"/>
                </a:moveTo>
                <a:cubicBezTo>
                  <a:pt x="1206" y="844"/>
                  <a:pt x="1260" y="790"/>
                  <a:pt x="1326" y="790"/>
                </a:cubicBezTo>
                <a:cubicBezTo>
                  <a:pt x="1391" y="790"/>
                  <a:pt x="1445" y="844"/>
                  <a:pt x="1445" y="911"/>
                </a:cubicBezTo>
                <a:cubicBezTo>
                  <a:pt x="1445" y="978"/>
                  <a:pt x="1391" y="1032"/>
                  <a:pt x="1326" y="1032"/>
                </a:cubicBezTo>
                <a:cubicBezTo>
                  <a:pt x="1260" y="1032"/>
                  <a:pt x="1206" y="978"/>
                  <a:pt x="1206" y="911"/>
                </a:cubicBezTo>
                <a:close/>
                <a:moveTo>
                  <a:pt x="713" y="185"/>
                </a:moveTo>
                <a:cubicBezTo>
                  <a:pt x="668" y="185"/>
                  <a:pt x="668" y="185"/>
                  <a:pt x="668" y="185"/>
                </a:cubicBezTo>
                <a:cubicBezTo>
                  <a:pt x="642" y="185"/>
                  <a:pt x="621" y="163"/>
                  <a:pt x="621" y="137"/>
                </a:cubicBezTo>
                <a:cubicBezTo>
                  <a:pt x="621" y="111"/>
                  <a:pt x="642" y="90"/>
                  <a:pt x="668" y="90"/>
                </a:cubicBezTo>
                <a:cubicBezTo>
                  <a:pt x="713" y="90"/>
                  <a:pt x="713" y="90"/>
                  <a:pt x="713" y="90"/>
                </a:cubicBezTo>
                <a:lnTo>
                  <a:pt x="713" y="185"/>
                </a:lnTo>
                <a:close/>
                <a:moveTo>
                  <a:pt x="441" y="880"/>
                </a:moveTo>
                <a:cubicBezTo>
                  <a:pt x="530" y="880"/>
                  <a:pt x="530" y="880"/>
                  <a:pt x="530" y="880"/>
                </a:cubicBezTo>
                <a:cubicBezTo>
                  <a:pt x="530" y="957"/>
                  <a:pt x="530" y="957"/>
                  <a:pt x="530" y="957"/>
                </a:cubicBezTo>
                <a:cubicBezTo>
                  <a:pt x="530" y="981"/>
                  <a:pt x="510" y="1001"/>
                  <a:pt x="485" y="1001"/>
                </a:cubicBezTo>
                <a:cubicBezTo>
                  <a:pt x="461" y="1001"/>
                  <a:pt x="441" y="981"/>
                  <a:pt x="441" y="957"/>
                </a:cubicBezTo>
                <a:lnTo>
                  <a:pt x="441" y="880"/>
                </a:lnTo>
                <a:close/>
                <a:moveTo>
                  <a:pt x="258" y="90"/>
                </a:moveTo>
                <a:cubicBezTo>
                  <a:pt x="303" y="90"/>
                  <a:pt x="303" y="90"/>
                  <a:pt x="303" y="90"/>
                </a:cubicBezTo>
                <a:cubicBezTo>
                  <a:pt x="329" y="90"/>
                  <a:pt x="350" y="111"/>
                  <a:pt x="350" y="137"/>
                </a:cubicBezTo>
                <a:cubicBezTo>
                  <a:pt x="350" y="163"/>
                  <a:pt x="329" y="185"/>
                  <a:pt x="303" y="185"/>
                </a:cubicBezTo>
                <a:cubicBezTo>
                  <a:pt x="258" y="185"/>
                  <a:pt x="258" y="185"/>
                  <a:pt x="258" y="185"/>
                </a:cubicBezTo>
                <a:lnTo>
                  <a:pt x="258" y="90"/>
                </a:lnTo>
                <a:close/>
                <a:moveTo>
                  <a:pt x="1292" y="941"/>
                </a:moveTo>
                <a:cubicBezTo>
                  <a:pt x="1280" y="927"/>
                  <a:pt x="1277" y="906"/>
                  <a:pt x="1286" y="890"/>
                </a:cubicBezTo>
                <a:cubicBezTo>
                  <a:pt x="1295" y="873"/>
                  <a:pt x="1314" y="864"/>
                  <a:pt x="1332" y="867"/>
                </a:cubicBezTo>
                <a:cubicBezTo>
                  <a:pt x="1351" y="869"/>
                  <a:pt x="1366" y="884"/>
                  <a:pt x="1370" y="902"/>
                </a:cubicBezTo>
                <a:cubicBezTo>
                  <a:pt x="1374" y="923"/>
                  <a:pt x="1362" y="945"/>
                  <a:pt x="1343" y="953"/>
                </a:cubicBezTo>
                <a:cubicBezTo>
                  <a:pt x="1325" y="960"/>
                  <a:pt x="1305" y="955"/>
                  <a:pt x="1292" y="94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1" name="Freeform 426"/>
          <p:cNvSpPr>
            <a:spLocks noEditPoints="1"/>
          </p:cNvSpPr>
          <p:nvPr/>
        </p:nvSpPr>
        <p:spPr bwMode="auto">
          <a:xfrm>
            <a:off x="4361469" y="3205305"/>
            <a:ext cx="392543" cy="392387"/>
          </a:xfrm>
          <a:custGeom>
            <a:avLst/>
            <a:gdLst>
              <a:gd name="T0" fmla="*/ 747 w 1536"/>
              <a:gd name="T1" fmla="*/ 643 h 1536"/>
              <a:gd name="T2" fmla="*/ 974 w 1536"/>
              <a:gd name="T3" fmla="*/ 521 h 1536"/>
              <a:gd name="T4" fmla="*/ 1104 w 1536"/>
              <a:gd name="T5" fmla="*/ 68 h 1536"/>
              <a:gd name="T6" fmla="*/ 768 w 1536"/>
              <a:gd name="T7" fmla="*/ 80 h 1536"/>
              <a:gd name="T8" fmla="*/ 433 w 1536"/>
              <a:gd name="T9" fmla="*/ 67 h 1536"/>
              <a:gd name="T10" fmla="*/ 561 w 1536"/>
              <a:gd name="T11" fmla="*/ 521 h 1536"/>
              <a:gd name="T12" fmla="*/ 726 w 1536"/>
              <a:gd name="T13" fmla="*/ 183 h 1536"/>
              <a:gd name="T14" fmla="*/ 811 w 1536"/>
              <a:gd name="T15" fmla="*/ 183 h 1536"/>
              <a:gd name="T16" fmla="*/ 1041 w 1536"/>
              <a:gd name="T17" fmla="*/ 131 h 1536"/>
              <a:gd name="T18" fmla="*/ 919 w 1536"/>
              <a:gd name="T19" fmla="*/ 450 h 1536"/>
              <a:gd name="T20" fmla="*/ 456 w 1536"/>
              <a:gd name="T21" fmla="*/ 229 h 1536"/>
              <a:gd name="T22" fmla="*/ 1249 w 1536"/>
              <a:gd name="T23" fmla="*/ 194 h 1536"/>
              <a:gd name="T24" fmla="*/ 1217 w 1536"/>
              <a:gd name="T25" fmla="*/ 567 h 1536"/>
              <a:gd name="T26" fmla="*/ 822 w 1536"/>
              <a:gd name="T27" fmla="*/ 921 h 1536"/>
              <a:gd name="T28" fmla="*/ 714 w 1536"/>
              <a:gd name="T29" fmla="*/ 921 h 1536"/>
              <a:gd name="T30" fmla="*/ 319 w 1536"/>
              <a:gd name="T31" fmla="*/ 567 h 1536"/>
              <a:gd name="T32" fmla="*/ 287 w 1536"/>
              <a:gd name="T33" fmla="*/ 194 h 1536"/>
              <a:gd name="T34" fmla="*/ 0 w 1536"/>
              <a:gd name="T35" fmla="*/ 194 h 1536"/>
              <a:gd name="T36" fmla="*/ 77 w 1536"/>
              <a:gd name="T37" fmla="*/ 1001 h 1536"/>
              <a:gd name="T38" fmla="*/ 421 w 1536"/>
              <a:gd name="T39" fmla="*/ 1491 h 1536"/>
              <a:gd name="T40" fmla="*/ 1071 w 1536"/>
              <a:gd name="T41" fmla="*/ 1536 h 1536"/>
              <a:gd name="T42" fmla="*/ 1116 w 1536"/>
              <a:gd name="T43" fmla="*/ 1369 h 1536"/>
              <a:gd name="T44" fmla="*/ 1536 w 1536"/>
              <a:gd name="T45" fmla="*/ 805 h 1536"/>
              <a:gd name="T46" fmla="*/ 1392 w 1536"/>
              <a:gd name="T47" fmla="*/ 45 h 1536"/>
              <a:gd name="T48" fmla="*/ 723 w 1536"/>
              <a:gd name="T49" fmla="*/ 1446 h 1536"/>
              <a:gd name="T50" fmla="*/ 511 w 1536"/>
              <a:gd name="T51" fmla="*/ 1352 h 1536"/>
              <a:gd name="T52" fmla="*/ 142 w 1536"/>
              <a:gd name="T53" fmla="*/ 940 h 1536"/>
              <a:gd name="T54" fmla="*/ 90 w 1536"/>
              <a:gd name="T55" fmla="*/ 194 h 1536"/>
              <a:gd name="T56" fmla="*/ 197 w 1536"/>
              <a:gd name="T57" fmla="*/ 194 h 1536"/>
              <a:gd name="T58" fmla="*/ 216 w 1536"/>
              <a:gd name="T59" fmla="*/ 821 h 1536"/>
              <a:gd name="T60" fmla="*/ 467 w 1536"/>
              <a:gd name="T61" fmla="*/ 1065 h 1536"/>
              <a:gd name="T62" fmla="*/ 499 w 1536"/>
              <a:gd name="T63" fmla="*/ 989 h 1536"/>
              <a:gd name="T64" fmla="*/ 282 w 1536"/>
              <a:gd name="T65" fmla="*/ 674 h 1536"/>
              <a:gd name="T66" fmla="*/ 356 w 1536"/>
              <a:gd name="T67" fmla="*/ 674 h 1536"/>
              <a:gd name="T68" fmla="*/ 723 w 1536"/>
              <a:gd name="T69" fmla="*/ 1159 h 1536"/>
              <a:gd name="T70" fmla="*/ 1446 w 1536"/>
              <a:gd name="T71" fmla="*/ 194 h 1536"/>
              <a:gd name="T72" fmla="*/ 1394 w 1536"/>
              <a:gd name="T73" fmla="*/ 940 h 1536"/>
              <a:gd name="T74" fmla="*/ 1026 w 1536"/>
              <a:gd name="T75" fmla="*/ 1352 h 1536"/>
              <a:gd name="T76" fmla="*/ 814 w 1536"/>
              <a:gd name="T77" fmla="*/ 1446 h 1536"/>
              <a:gd name="T78" fmla="*/ 888 w 1536"/>
              <a:gd name="T79" fmla="*/ 983 h 1536"/>
              <a:gd name="T80" fmla="*/ 1217 w 1536"/>
              <a:gd name="T81" fmla="*/ 657 h 1536"/>
              <a:gd name="T82" fmla="*/ 1255 w 1536"/>
              <a:gd name="T83" fmla="*/ 759 h 1536"/>
              <a:gd name="T84" fmla="*/ 1039 w 1536"/>
              <a:gd name="T85" fmla="*/ 1053 h 1536"/>
              <a:gd name="T86" fmla="*/ 1102 w 1536"/>
              <a:gd name="T87" fmla="*/ 1051 h 1536"/>
              <a:gd name="T88" fmla="*/ 1339 w 1536"/>
              <a:gd name="T89" fmla="*/ 637 h 1536"/>
              <a:gd name="T90" fmla="*/ 1392 w 1536"/>
              <a:gd name="T91" fmla="*/ 135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36" h="1536">
                <a:moveTo>
                  <a:pt x="561" y="521"/>
                </a:moveTo>
                <a:cubicBezTo>
                  <a:pt x="653" y="593"/>
                  <a:pt x="743" y="641"/>
                  <a:pt x="747" y="643"/>
                </a:cubicBezTo>
                <a:cubicBezTo>
                  <a:pt x="760" y="650"/>
                  <a:pt x="776" y="650"/>
                  <a:pt x="789" y="643"/>
                </a:cubicBezTo>
                <a:cubicBezTo>
                  <a:pt x="793" y="641"/>
                  <a:pt x="883" y="593"/>
                  <a:pt x="974" y="521"/>
                </a:cubicBezTo>
                <a:cubicBezTo>
                  <a:pt x="1104" y="419"/>
                  <a:pt x="1170" y="321"/>
                  <a:pt x="1170" y="229"/>
                </a:cubicBezTo>
                <a:cubicBezTo>
                  <a:pt x="1171" y="169"/>
                  <a:pt x="1147" y="111"/>
                  <a:pt x="1104" y="68"/>
                </a:cubicBezTo>
                <a:cubicBezTo>
                  <a:pt x="1061" y="24"/>
                  <a:pt x="1003" y="0"/>
                  <a:pt x="941" y="0"/>
                </a:cubicBezTo>
                <a:cubicBezTo>
                  <a:pt x="874" y="0"/>
                  <a:pt x="811" y="30"/>
                  <a:pt x="768" y="80"/>
                </a:cubicBezTo>
                <a:cubicBezTo>
                  <a:pt x="726" y="30"/>
                  <a:pt x="663" y="0"/>
                  <a:pt x="595" y="0"/>
                </a:cubicBezTo>
                <a:cubicBezTo>
                  <a:pt x="534" y="0"/>
                  <a:pt x="476" y="24"/>
                  <a:pt x="433" y="67"/>
                </a:cubicBezTo>
                <a:cubicBezTo>
                  <a:pt x="390" y="110"/>
                  <a:pt x="366" y="168"/>
                  <a:pt x="366" y="229"/>
                </a:cubicBezTo>
                <a:cubicBezTo>
                  <a:pt x="365" y="320"/>
                  <a:pt x="431" y="419"/>
                  <a:pt x="561" y="521"/>
                </a:cubicBezTo>
                <a:close/>
                <a:moveTo>
                  <a:pt x="595" y="90"/>
                </a:moveTo>
                <a:cubicBezTo>
                  <a:pt x="654" y="90"/>
                  <a:pt x="706" y="127"/>
                  <a:pt x="726" y="183"/>
                </a:cubicBezTo>
                <a:cubicBezTo>
                  <a:pt x="732" y="201"/>
                  <a:pt x="749" y="213"/>
                  <a:pt x="768" y="213"/>
                </a:cubicBezTo>
                <a:cubicBezTo>
                  <a:pt x="787" y="213"/>
                  <a:pt x="804" y="201"/>
                  <a:pt x="811" y="183"/>
                </a:cubicBezTo>
                <a:cubicBezTo>
                  <a:pt x="830" y="127"/>
                  <a:pt x="883" y="90"/>
                  <a:pt x="941" y="90"/>
                </a:cubicBezTo>
                <a:cubicBezTo>
                  <a:pt x="979" y="90"/>
                  <a:pt x="1014" y="105"/>
                  <a:pt x="1041" y="131"/>
                </a:cubicBezTo>
                <a:cubicBezTo>
                  <a:pt x="1067" y="158"/>
                  <a:pt x="1081" y="192"/>
                  <a:pt x="1080" y="229"/>
                </a:cubicBezTo>
                <a:cubicBezTo>
                  <a:pt x="1080" y="289"/>
                  <a:pt x="1023" y="368"/>
                  <a:pt x="919" y="450"/>
                </a:cubicBezTo>
                <a:cubicBezTo>
                  <a:pt x="860" y="497"/>
                  <a:pt x="799" y="534"/>
                  <a:pt x="768" y="552"/>
                </a:cubicBezTo>
                <a:cubicBezTo>
                  <a:pt x="668" y="495"/>
                  <a:pt x="455" y="349"/>
                  <a:pt x="456" y="229"/>
                </a:cubicBezTo>
                <a:cubicBezTo>
                  <a:pt x="457" y="153"/>
                  <a:pt x="519" y="90"/>
                  <a:pt x="595" y="90"/>
                </a:cubicBezTo>
                <a:close/>
                <a:moveTo>
                  <a:pt x="1249" y="194"/>
                </a:moveTo>
                <a:cubicBezTo>
                  <a:pt x="1249" y="571"/>
                  <a:pt x="1249" y="571"/>
                  <a:pt x="1249" y="571"/>
                </a:cubicBezTo>
                <a:cubicBezTo>
                  <a:pt x="1239" y="568"/>
                  <a:pt x="1228" y="567"/>
                  <a:pt x="1217" y="567"/>
                </a:cubicBezTo>
                <a:cubicBezTo>
                  <a:pt x="1179" y="567"/>
                  <a:pt x="1142" y="583"/>
                  <a:pt x="1115" y="612"/>
                </a:cubicBezTo>
                <a:cubicBezTo>
                  <a:pt x="822" y="921"/>
                  <a:pt x="822" y="921"/>
                  <a:pt x="822" y="921"/>
                </a:cubicBezTo>
                <a:cubicBezTo>
                  <a:pt x="801" y="943"/>
                  <a:pt x="783" y="968"/>
                  <a:pt x="768" y="995"/>
                </a:cubicBezTo>
                <a:cubicBezTo>
                  <a:pt x="754" y="968"/>
                  <a:pt x="735" y="943"/>
                  <a:pt x="714" y="921"/>
                </a:cubicBezTo>
                <a:cubicBezTo>
                  <a:pt x="422" y="612"/>
                  <a:pt x="422" y="612"/>
                  <a:pt x="422" y="612"/>
                </a:cubicBezTo>
                <a:cubicBezTo>
                  <a:pt x="394" y="583"/>
                  <a:pt x="358" y="567"/>
                  <a:pt x="319" y="567"/>
                </a:cubicBezTo>
                <a:cubicBezTo>
                  <a:pt x="308" y="567"/>
                  <a:pt x="298" y="568"/>
                  <a:pt x="287" y="571"/>
                </a:cubicBezTo>
                <a:cubicBezTo>
                  <a:pt x="287" y="194"/>
                  <a:pt x="287" y="194"/>
                  <a:pt x="287" y="194"/>
                </a:cubicBezTo>
                <a:cubicBezTo>
                  <a:pt x="287" y="112"/>
                  <a:pt x="223" y="45"/>
                  <a:pt x="144" y="45"/>
                </a:cubicBezTo>
                <a:cubicBezTo>
                  <a:pt x="65" y="45"/>
                  <a:pt x="0" y="112"/>
                  <a:pt x="0" y="194"/>
                </a:cubicBezTo>
                <a:cubicBezTo>
                  <a:pt x="0" y="805"/>
                  <a:pt x="0" y="805"/>
                  <a:pt x="0" y="805"/>
                </a:cubicBezTo>
                <a:cubicBezTo>
                  <a:pt x="0" y="879"/>
                  <a:pt x="27" y="949"/>
                  <a:pt x="77" y="1001"/>
                </a:cubicBezTo>
                <a:cubicBezTo>
                  <a:pt x="421" y="1369"/>
                  <a:pt x="421" y="1369"/>
                  <a:pt x="421" y="1369"/>
                </a:cubicBezTo>
                <a:cubicBezTo>
                  <a:pt x="421" y="1491"/>
                  <a:pt x="421" y="1491"/>
                  <a:pt x="421" y="1491"/>
                </a:cubicBezTo>
                <a:cubicBezTo>
                  <a:pt x="421" y="1516"/>
                  <a:pt x="441" y="1536"/>
                  <a:pt x="466" y="1536"/>
                </a:cubicBezTo>
                <a:cubicBezTo>
                  <a:pt x="1071" y="1536"/>
                  <a:pt x="1071" y="1536"/>
                  <a:pt x="1071" y="1536"/>
                </a:cubicBezTo>
                <a:cubicBezTo>
                  <a:pt x="1096" y="1536"/>
                  <a:pt x="1116" y="1516"/>
                  <a:pt x="1116" y="1491"/>
                </a:cubicBezTo>
                <a:cubicBezTo>
                  <a:pt x="1116" y="1369"/>
                  <a:pt x="1116" y="1369"/>
                  <a:pt x="1116" y="1369"/>
                </a:cubicBezTo>
                <a:cubicBezTo>
                  <a:pt x="1460" y="1001"/>
                  <a:pt x="1460" y="1001"/>
                  <a:pt x="1460" y="1001"/>
                </a:cubicBezTo>
                <a:cubicBezTo>
                  <a:pt x="1509" y="949"/>
                  <a:pt x="1536" y="879"/>
                  <a:pt x="1536" y="805"/>
                </a:cubicBezTo>
                <a:cubicBezTo>
                  <a:pt x="1536" y="194"/>
                  <a:pt x="1536" y="194"/>
                  <a:pt x="1536" y="194"/>
                </a:cubicBezTo>
                <a:cubicBezTo>
                  <a:pt x="1536" y="112"/>
                  <a:pt x="1472" y="45"/>
                  <a:pt x="1392" y="45"/>
                </a:cubicBezTo>
                <a:cubicBezTo>
                  <a:pt x="1313" y="45"/>
                  <a:pt x="1249" y="112"/>
                  <a:pt x="1249" y="194"/>
                </a:cubicBezTo>
                <a:close/>
                <a:moveTo>
                  <a:pt x="723" y="1446"/>
                </a:moveTo>
                <a:cubicBezTo>
                  <a:pt x="511" y="1446"/>
                  <a:pt x="511" y="1446"/>
                  <a:pt x="511" y="1446"/>
                </a:cubicBezTo>
                <a:cubicBezTo>
                  <a:pt x="511" y="1352"/>
                  <a:pt x="511" y="1352"/>
                  <a:pt x="511" y="1352"/>
                </a:cubicBezTo>
                <a:cubicBezTo>
                  <a:pt x="511" y="1340"/>
                  <a:pt x="506" y="1329"/>
                  <a:pt x="498" y="1321"/>
                </a:cubicBezTo>
                <a:cubicBezTo>
                  <a:pt x="142" y="940"/>
                  <a:pt x="142" y="940"/>
                  <a:pt x="142" y="940"/>
                </a:cubicBezTo>
                <a:cubicBezTo>
                  <a:pt x="109" y="904"/>
                  <a:pt x="90" y="856"/>
                  <a:pt x="90" y="805"/>
                </a:cubicBezTo>
                <a:cubicBezTo>
                  <a:pt x="90" y="194"/>
                  <a:pt x="90" y="194"/>
                  <a:pt x="90" y="194"/>
                </a:cubicBezTo>
                <a:cubicBezTo>
                  <a:pt x="90" y="161"/>
                  <a:pt x="114" y="135"/>
                  <a:pt x="144" y="135"/>
                </a:cubicBezTo>
                <a:cubicBezTo>
                  <a:pt x="173" y="135"/>
                  <a:pt x="197" y="161"/>
                  <a:pt x="197" y="194"/>
                </a:cubicBezTo>
                <a:cubicBezTo>
                  <a:pt x="197" y="637"/>
                  <a:pt x="197" y="637"/>
                  <a:pt x="197" y="637"/>
                </a:cubicBezTo>
                <a:cubicBezTo>
                  <a:pt x="163" y="694"/>
                  <a:pt x="169" y="771"/>
                  <a:pt x="216" y="821"/>
                </a:cubicBezTo>
                <a:cubicBezTo>
                  <a:pt x="434" y="1051"/>
                  <a:pt x="434" y="1051"/>
                  <a:pt x="434" y="1051"/>
                </a:cubicBezTo>
                <a:cubicBezTo>
                  <a:pt x="443" y="1060"/>
                  <a:pt x="455" y="1065"/>
                  <a:pt x="467" y="1065"/>
                </a:cubicBezTo>
                <a:cubicBezTo>
                  <a:pt x="478" y="1065"/>
                  <a:pt x="489" y="1061"/>
                  <a:pt x="498" y="1053"/>
                </a:cubicBezTo>
                <a:cubicBezTo>
                  <a:pt x="516" y="1035"/>
                  <a:pt x="517" y="1007"/>
                  <a:pt x="499" y="989"/>
                </a:cubicBezTo>
                <a:cubicBezTo>
                  <a:pt x="282" y="759"/>
                  <a:pt x="282" y="759"/>
                  <a:pt x="282" y="759"/>
                </a:cubicBezTo>
                <a:cubicBezTo>
                  <a:pt x="260" y="736"/>
                  <a:pt x="260" y="697"/>
                  <a:pt x="282" y="674"/>
                </a:cubicBezTo>
                <a:cubicBezTo>
                  <a:pt x="292" y="663"/>
                  <a:pt x="305" y="657"/>
                  <a:pt x="319" y="657"/>
                </a:cubicBezTo>
                <a:cubicBezTo>
                  <a:pt x="333" y="657"/>
                  <a:pt x="346" y="663"/>
                  <a:pt x="356" y="674"/>
                </a:cubicBezTo>
                <a:cubicBezTo>
                  <a:pt x="649" y="983"/>
                  <a:pt x="649" y="983"/>
                  <a:pt x="649" y="983"/>
                </a:cubicBezTo>
                <a:cubicBezTo>
                  <a:pt x="693" y="1029"/>
                  <a:pt x="720" y="1093"/>
                  <a:pt x="723" y="1159"/>
                </a:cubicBezTo>
                <a:lnTo>
                  <a:pt x="723" y="1446"/>
                </a:lnTo>
                <a:close/>
                <a:moveTo>
                  <a:pt x="1446" y="194"/>
                </a:moveTo>
                <a:cubicBezTo>
                  <a:pt x="1446" y="805"/>
                  <a:pt x="1446" y="805"/>
                  <a:pt x="1446" y="805"/>
                </a:cubicBezTo>
                <a:cubicBezTo>
                  <a:pt x="1446" y="856"/>
                  <a:pt x="1428" y="904"/>
                  <a:pt x="1394" y="940"/>
                </a:cubicBezTo>
                <a:cubicBezTo>
                  <a:pt x="1038" y="1321"/>
                  <a:pt x="1038" y="1321"/>
                  <a:pt x="1038" y="1321"/>
                </a:cubicBezTo>
                <a:cubicBezTo>
                  <a:pt x="1030" y="1329"/>
                  <a:pt x="1026" y="1340"/>
                  <a:pt x="1026" y="1352"/>
                </a:cubicBezTo>
                <a:cubicBezTo>
                  <a:pt x="1026" y="1446"/>
                  <a:pt x="1026" y="1446"/>
                  <a:pt x="1026" y="1446"/>
                </a:cubicBezTo>
                <a:cubicBezTo>
                  <a:pt x="814" y="1446"/>
                  <a:pt x="814" y="1446"/>
                  <a:pt x="814" y="1446"/>
                </a:cubicBezTo>
                <a:cubicBezTo>
                  <a:pt x="813" y="1159"/>
                  <a:pt x="813" y="1159"/>
                  <a:pt x="813" y="1159"/>
                </a:cubicBezTo>
                <a:cubicBezTo>
                  <a:pt x="817" y="1093"/>
                  <a:pt x="843" y="1029"/>
                  <a:pt x="888" y="983"/>
                </a:cubicBezTo>
                <a:cubicBezTo>
                  <a:pt x="1180" y="674"/>
                  <a:pt x="1180" y="674"/>
                  <a:pt x="1180" y="674"/>
                </a:cubicBezTo>
                <a:cubicBezTo>
                  <a:pt x="1190" y="663"/>
                  <a:pt x="1203" y="657"/>
                  <a:pt x="1217" y="657"/>
                </a:cubicBezTo>
                <a:cubicBezTo>
                  <a:pt x="1231" y="657"/>
                  <a:pt x="1245" y="663"/>
                  <a:pt x="1255" y="674"/>
                </a:cubicBezTo>
                <a:cubicBezTo>
                  <a:pt x="1277" y="697"/>
                  <a:pt x="1277" y="736"/>
                  <a:pt x="1255" y="759"/>
                </a:cubicBezTo>
                <a:cubicBezTo>
                  <a:pt x="1037" y="989"/>
                  <a:pt x="1037" y="989"/>
                  <a:pt x="1037" y="989"/>
                </a:cubicBezTo>
                <a:cubicBezTo>
                  <a:pt x="1020" y="1007"/>
                  <a:pt x="1021" y="1035"/>
                  <a:pt x="1039" y="1053"/>
                </a:cubicBezTo>
                <a:cubicBezTo>
                  <a:pt x="1047" y="1061"/>
                  <a:pt x="1059" y="1065"/>
                  <a:pt x="1070" y="1065"/>
                </a:cubicBezTo>
                <a:cubicBezTo>
                  <a:pt x="1082" y="1065"/>
                  <a:pt x="1093" y="1060"/>
                  <a:pt x="1102" y="1051"/>
                </a:cubicBezTo>
                <a:cubicBezTo>
                  <a:pt x="1320" y="821"/>
                  <a:pt x="1320" y="821"/>
                  <a:pt x="1320" y="821"/>
                </a:cubicBezTo>
                <a:cubicBezTo>
                  <a:pt x="1367" y="771"/>
                  <a:pt x="1374" y="694"/>
                  <a:pt x="1339" y="637"/>
                </a:cubicBezTo>
                <a:cubicBezTo>
                  <a:pt x="1339" y="194"/>
                  <a:pt x="1339" y="194"/>
                  <a:pt x="1339" y="194"/>
                </a:cubicBezTo>
                <a:cubicBezTo>
                  <a:pt x="1339" y="161"/>
                  <a:pt x="1363" y="135"/>
                  <a:pt x="1392" y="135"/>
                </a:cubicBezTo>
                <a:cubicBezTo>
                  <a:pt x="1422" y="135"/>
                  <a:pt x="1446" y="161"/>
                  <a:pt x="1446" y="19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2" name="Freeform 433"/>
          <p:cNvSpPr>
            <a:spLocks noEditPoints="1"/>
          </p:cNvSpPr>
          <p:nvPr/>
        </p:nvSpPr>
        <p:spPr bwMode="auto">
          <a:xfrm>
            <a:off x="4389237" y="3913847"/>
            <a:ext cx="337003" cy="392387"/>
          </a:xfrm>
          <a:custGeom>
            <a:avLst/>
            <a:gdLst>
              <a:gd name="T0" fmla="*/ 54 w 1319"/>
              <a:gd name="T1" fmla="*/ 1482 h 1536"/>
              <a:gd name="T2" fmla="*/ 159 w 1319"/>
              <a:gd name="T3" fmla="*/ 1536 h 1536"/>
              <a:gd name="T4" fmla="*/ 1116 w 1319"/>
              <a:gd name="T5" fmla="*/ 1530 h 1536"/>
              <a:gd name="T6" fmla="*/ 1228 w 1319"/>
              <a:gd name="T7" fmla="*/ 1138 h 1536"/>
              <a:gd name="T8" fmla="*/ 1139 w 1319"/>
              <a:gd name="T9" fmla="*/ 706 h 1536"/>
              <a:gd name="T10" fmla="*/ 938 w 1319"/>
              <a:gd name="T11" fmla="*/ 467 h 1536"/>
              <a:gd name="T12" fmla="*/ 958 w 1319"/>
              <a:gd name="T13" fmla="*/ 298 h 1536"/>
              <a:gd name="T14" fmla="*/ 1003 w 1319"/>
              <a:gd name="T15" fmla="*/ 45 h 1536"/>
              <a:gd name="T16" fmla="*/ 294 w 1319"/>
              <a:gd name="T17" fmla="*/ 0 h 1536"/>
              <a:gd name="T18" fmla="*/ 249 w 1319"/>
              <a:gd name="T19" fmla="*/ 253 h 1536"/>
              <a:gd name="T20" fmla="*/ 314 w 1319"/>
              <a:gd name="T21" fmla="*/ 298 h 1536"/>
              <a:gd name="T22" fmla="*/ 124 w 1319"/>
              <a:gd name="T23" fmla="*/ 677 h 1536"/>
              <a:gd name="T24" fmla="*/ 114 w 1319"/>
              <a:gd name="T25" fmla="*/ 1156 h 1536"/>
              <a:gd name="T26" fmla="*/ 54 w 1319"/>
              <a:gd name="T27" fmla="*/ 1219 h 1536"/>
              <a:gd name="T28" fmla="*/ 593 w 1319"/>
              <a:gd name="T29" fmla="*/ 1446 h 1536"/>
              <a:gd name="T30" fmla="*/ 399 w 1319"/>
              <a:gd name="T31" fmla="*/ 1400 h 1536"/>
              <a:gd name="T32" fmla="*/ 544 w 1319"/>
              <a:gd name="T33" fmla="*/ 1255 h 1536"/>
              <a:gd name="T34" fmla="*/ 593 w 1319"/>
              <a:gd name="T35" fmla="*/ 1446 h 1536"/>
              <a:gd name="T36" fmla="*/ 261 w 1319"/>
              <a:gd name="T37" fmla="*/ 1140 h 1536"/>
              <a:gd name="T38" fmla="*/ 408 w 1319"/>
              <a:gd name="T39" fmla="*/ 1032 h 1536"/>
              <a:gd name="T40" fmla="*/ 504 w 1319"/>
              <a:gd name="T41" fmla="*/ 1128 h 1536"/>
              <a:gd name="T42" fmla="*/ 396 w 1319"/>
              <a:gd name="T43" fmla="*/ 1275 h 1536"/>
              <a:gd name="T44" fmla="*/ 683 w 1319"/>
              <a:gd name="T45" fmla="*/ 1446 h 1536"/>
              <a:gd name="T46" fmla="*/ 796 w 1319"/>
              <a:gd name="T47" fmla="*/ 1255 h 1536"/>
              <a:gd name="T48" fmla="*/ 862 w 1319"/>
              <a:gd name="T49" fmla="*/ 1420 h 1536"/>
              <a:gd name="T50" fmla="*/ 1192 w 1319"/>
              <a:gd name="T51" fmla="*/ 1239 h 1536"/>
              <a:gd name="T52" fmla="*/ 1165 w 1319"/>
              <a:gd name="T53" fmla="*/ 1404 h 1536"/>
              <a:gd name="T54" fmla="*/ 1192 w 1319"/>
              <a:gd name="T55" fmla="*/ 1239 h 1536"/>
              <a:gd name="T56" fmla="*/ 936 w 1319"/>
              <a:gd name="T57" fmla="*/ 1367 h 1536"/>
              <a:gd name="T58" fmla="*/ 1064 w 1319"/>
              <a:gd name="T59" fmla="*/ 1160 h 1536"/>
              <a:gd name="T60" fmla="*/ 1049 w 1319"/>
              <a:gd name="T61" fmla="*/ 1070 h 1536"/>
              <a:gd name="T62" fmla="*/ 866 w 1319"/>
              <a:gd name="T63" fmla="*/ 1179 h 1536"/>
              <a:gd name="T64" fmla="*/ 590 w 1319"/>
              <a:gd name="T65" fmla="*/ 1165 h 1536"/>
              <a:gd name="T66" fmla="*/ 540 w 1319"/>
              <a:gd name="T67" fmla="*/ 996 h 1536"/>
              <a:gd name="T68" fmla="*/ 467 w 1319"/>
              <a:gd name="T69" fmla="*/ 751 h 1536"/>
              <a:gd name="T70" fmla="*/ 1049 w 1319"/>
              <a:gd name="T71" fmla="*/ 1070 h 1536"/>
              <a:gd name="T72" fmla="*/ 913 w 1319"/>
              <a:gd name="T73" fmla="*/ 90 h 1536"/>
              <a:gd name="T74" fmla="*/ 339 w 1319"/>
              <a:gd name="T75" fmla="*/ 208 h 1536"/>
              <a:gd name="T76" fmla="*/ 204 w 1319"/>
              <a:gd name="T77" fmla="*/ 723 h 1536"/>
              <a:gd name="T78" fmla="*/ 404 w 1319"/>
              <a:gd name="T79" fmla="*/ 468 h 1536"/>
              <a:gd name="T80" fmla="*/ 848 w 1319"/>
              <a:gd name="T81" fmla="*/ 298 h 1536"/>
              <a:gd name="T82" fmla="*/ 860 w 1319"/>
              <a:gd name="T83" fmla="*/ 515 h 1536"/>
              <a:gd name="T84" fmla="*/ 422 w 1319"/>
              <a:gd name="T85" fmla="*/ 661 h 1536"/>
              <a:gd name="T86" fmla="*/ 377 w 1319"/>
              <a:gd name="T87" fmla="*/ 945 h 1536"/>
              <a:gd name="T88" fmla="*/ 204 w 1319"/>
              <a:gd name="T89" fmla="*/ 1070 h 1536"/>
              <a:gd name="T90" fmla="*/ 118 w 1319"/>
              <a:gd name="T91" fmla="*/ 1283 h 1536"/>
              <a:gd name="T92" fmla="*/ 333 w 1319"/>
              <a:gd name="T93" fmla="*/ 1339 h 1536"/>
              <a:gd name="T94" fmla="*/ 185 w 1319"/>
              <a:gd name="T95" fmla="*/ 1446 h 1536"/>
              <a:gd name="T96" fmla="*/ 90 w 1319"/>
              <a:gd name="T97" fmla="*/ 1351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19" h="1536">
                <a:moveTo>
                  <a:pt x="0" y="1351"/>
                </a:moveTo>
                <a:cubicBezTo>
                  <a:pt x="0" y="1400"/>
                  <a:pt x="19" y="1447"/>
                  <a:pt x="54" y="1482"/>
                </a:cubicBezTo>
                <a:cubicBezTo>
                  <a:pt x="77" y="1505"/>
                  <a:pt x="105" y="1521"/>
                  <a:pt x="135" y="1529"/>
                </a:cubicBezTo>
                <a:cubicBezTo>
                  <a:pt x="142" y="1534"/>
                  <a:pt x="150" y="1536"/>
                  <a:pt x="159" y="1536"/>
                </a:cubicBezTo>
                <a:cubicBezTo>
                  <a:pt x="1094" y="1536"/>
                  <a:pt x="1094" y="1536"/>
                  <a:pt x="1094" y="1536"/>
                </a:cubicBezTo>
                <a:cubicBezTo>
                  <a:pt x="1102" y="1536"/>
                  <a:pt x="1110" y="1534"/>
                  <a:pt x="1116" y="1530"/>
                </a:cubicBezTo>
                <a:cubicBezTo>
                  <a:pt x="1157" y="1521"/>
                  <a:pt x="1196" y="1500"/>
                  <a:pt x="1229" y="1468"/>
                </a:cubicBezTo>
                <a:cubicBezTo>
                  <a:pt x="1319" y="1377"/>
                  <a:pt x="1319" y="1229"/>
                  <a:pt x="1228" y="1138"/>
                </a:cubicBezTo>
                <a:cubicBezTo>
                  <a:pt x="1202" y="1112"/>
                  <a:pt x="1171" y="1093"/>
                  <a:pt x="1139" y="1082"/>
                </a:cubicBezTo>
                <a:cubicBezTo>
                  <a:pt x="1139" y="706"/>
                  <a:pt x="1139" y="706"/>
                  <a:pt x="1139" y="706"/>
                </a:cubicBezTo>
                <a:cubicBezTo>
                  <a:pt x="1139" y="695"/>
                  <a:pt x="1134" y="685"/>
                  <a:pt x="1127" y="676"/>
                </a:cubicBezTo>
                <a:cubicBezTo>
                  <a:pt x="938" y="467"/>
                  <a:pt x="938" y="467"/>
                  <a:pt x="938" y="467"/>
                </a:cubicBezTo>
                <a:cubicBezTo>
                  <a:pt x="938" y="298"/>
                  <a:pt x="938" y="298"/>
                  <a:pt x="938" y="298"/>
                </a:cubicBezTo>
                <a:cubicBezTo>
                  <a:pt x="958" y="298"/>
                  <a:pt x="958" y="298"/>
                  <a:pt x="958" y="298"/>
                </a:cubicBezTo>
                <a:cubicBezTo>
                  <a:pt x="983" y="298"/>
                  <a:pt x="1003" y="278"/>
                  <a:pt x="1003" y="253"/>
                </a:cubicBezTo>
                <a:cubicBezTo>
                  <a:pt x="1003" y="45"/>
                  <a:pt x="1003" y="45"/>
                  <a:pt x="1003" y="45"/>
                </a:cubicBezTo>
                <a:cubicBezTo>
                  <a:pt x="1003" y="20"/>
                  <a:pt x="983" y="0"/>
                  <a:pt x="958" y="0"/>
                </a:cubicBezTo>
                <a:cubicBezTo>
                  <a:pt x="294" y="0"/>
                  <a:pt x="294" y="0"/>
                  <a:pt x="294" y="0"/>
                </a:cubicBezTo>
                <a:cubicBezTo>
                  <a:pt x="269" y="0"/>
                  <a:pt x="249" y="20"/>
                  <a:pt x="249" y="45"/>
                </a:cubicBezTo>
                <a:cubicBezTo>
                  <a:pt x="249" y="253"/>
                  <a:pt x="249" y="253"/>
                  <a:pt x="249" y="253"/>
                </a:cubicBezTo>
                <a:cubicBezTo>
                  <a:pt x="249" y="278"/>
                  <a:pt x="269" y="298"/>
                  <a:pt x="294" y="298"/>
                </a:cubicBezTo>
                <a:cubicBezTo>
                  <a:pt x="314" y="298"/>
                  <a:pt x="314" y="298"/>
                  <a:pt x="314" y="298"/>
                </a:cubicBezTo>
                <a:cubicBezTo>
                  <a:pt x="314" y="452"/>
                  <a:pt x="314" y="452"/>
                  <a:pt x="314" y="452"/>
                </a:cubicBezTo>
                <a:cubicBezTo>
                  <a:pt x="124" y="677"/>
                  <a:pt x="124" y="677"/>
                  <a:pt x="124" y="677"/>
                </a:cubicBezTo>
                <a:cubicBezTo>
                  <a:pt x="118" y="686"/>
                  <a:pt x="114" y="696"/>
                  <a:pt x="114" y="706"/>
                </a:cubicBezTo>
                <a:cubicBezTo>
                  <a:pt x="114" y="1156"/>
                  <a:pt x="114" y="1156"/>
                  <a:pt x="114" y="1156"/>
                </a:cubicBezTo>
                <a:cubicBezTo>
                  <a:pt x="114" y="1157"/>
                  <a:pt x="114" y="1158"/>
                  <a:pt x="114" y="1159"/>
                </a:cubicBezTo>
                <a:cubicBezTo>
                  <a:pt x="54" y="1219"/>
                  <a:pt x="54" y="1219"/>
                  <a:pt x="54" y="1219"/>
                </a:cubicBezTo>
                <a:cubicBezTo>
                  <a:pt x="19" y="1254"/>
                  <a:pt x="0" y="1301"/>
                  <a:pt x="0" y="1351"/>
                </a:cubicBezTo>
                <a:close/>
                <a:moveTo>
                  <a:pt x="593" y="1446"/>
                </a:moveTo>
                <a:cubicBezTo>
                  <a:pt x="480" y="1446"/>
                  <a:pt x="480" y="1446"/>
                  <a:pt x="480" y="1446"/>
                </a:cubicBezTo>
                <a:cubicBezTo>
                  <a:pt x="447" y="1446"/>
                  <a:pt x="416" y="1428"/>
                  <a:pt x="399" y="1400"/>
                </a:cubicBezTo>
                <a:cubicBezTo>
                  <a:pt x="540" y="1259"/>
                  <a:pt x="540" y="1259"/>
                  <a:pt x="540" y="1259"/>
                </a:cubicBezTo>
                <a:cubicBezTo>
                  <a:pt x="541" y="1258"/>
                  <a:pt x="542" y="1256"/>
                  <a:pt x="544" y="1255"/>
                </a:cubicBezTo>
                <a:cubicBezTo>
                  <a:pt x="593" y="1255"/>
                  <a:pt x="593" y="1255"/>
                  <a:pt x="593" y="1255"/>
                </a:cubicBezTo>
                <a:lnTo>
                  <a:pt x="593" y="1446"/>
                </a:lnTo>
                <a:close/>
                <a:moveTo>
                  <a:pt x="396" y="1275"/>
                </a:moveTo>
                <a:cubicBezTo>
                  <a:pt x="261" y="1140"/>
                  <a:pt x="261" y="1140"/>
                  <a:pt x="261" y="1140"/>
                </a:cubicBezTo>
                <a:cubicBezTo>
                  <a:pt x="341" y="1060"/>
                  <a:pt x="341" y="1060"/>
                  <a:pt x="341" y="1060"/>
                </a:cubicBezTo>
                <a:cubicBezTo>
                  <a:pt x="359" y="1041"/>
                  <a:pt x="384" y="1032"/>
                  <a:pt x="408" y="1032"/>
                </a:cubicBezTo>
                <a:cubicBezTo>
                  <a:pt x="433" y="1032"/>
                  <a:pt x="457" y="1041"/>
                  <a:pt x="476" y="1060"/>
                </a:cubicBezTo>
                <a:cubicBezTo>
                  <a:pt x="494" y="1078"/>
                  <a:pt x="504" y="1102"/>
                  <a:pt x="504" y="1128"/>
                </a:cubicBezTo>
                <a:cubicBezTo>
                  <a:pt x="504" y="1153"/>
                  <a:pt x="494" y="1177"/>
                  <a:pt x="476" y="1195"/>
                </a:cubicBezTo>
                <a:lnTo>
                  <a:pt x="396" y="1275"/>
                </a:lnTo>
                <a:close/>
                <a:moveTo>
                  <a:pt x="796" y="1446"/>
                </a:moveTo>
                <a:cubicBezTo>
                  <a:pt x="683" y="1446"/>
                  <a:pt x="683" y="1446"/>
                  <a:pt x="683" y="1446"/>
                </a:cubicBezTo>
                <a:cubicBezTo>
                  <a:pt x="683" y="1255"/>
                  <a:pt x="683" y="1255"/>
                  <a:pt x="683" y="1255"/>
                </a:cubicBezTo>
                <a:cubicBezTo>
                  <a:pt x="796" y="1255"/>
                  <a:pt x="796" y="1255"/>
                  <a:pt x="796" y="1255"/>
                </a:cubicBezTo>
                <a:cubicBezTo>
                  <a:pt x="809" y="1255"/>
                  <a:pt x="822" y="1258"/>
                  <a:pt x="834" y="1263"/>
                </a:cubicBezTo>
                <a:cubicBezTo>
                  <a:pt x="825" y="1316"/>
                  <a:pt x="834" y="1372"/>
                  <a:pt x="862" y="1420"/>
                </a:cubicBezTo>
                <a:cubicBezTo>
                  <a:pt x="844" y="1436"/>
                  <a:pt x="820" y="1446"/>
                  <a:pt x="796" y="1446"/>
                </a:cubicBezTo>
                <a:close/>
                <a:moveTo>
                  <a:pt x="1192" y="1239"/>
                </a:moveTo>
                <a:cubicBezTo>
                  <a:pt x="1202" y="1258"/>
                  <a:pt x="1207" y="1280"/>
                  <a:pt x="1207" y="1303"/>
                </a:cubicBezTo>
                <a:cubicBezTo>
                  <a:pt x="1207" y="1341"/>
                  <a:pt x="1192" y="1377"/>
                  <a:pt x="1165" y="1404"/>
                </a:cubicBezTo>
                <a:cubicBezTo>
                  <a:pt x="1120" y="1449"/>
                  <a:pt x="1053" y="1458"/>
                  <a:pt x="999" y="1431"/>
                </a:cubicBezTo>
                <a:lnTo>
                  <a:pt x="1192" y="1239"/>
                </a:lnTo>
                <a:close/>
                <a:moveTo>
                  <a:pt x="1128" y="1175"/>
                </a:moveTo>
                <a:cubicBezTo>
                  <a:pt x="936" y="1367"/>
                  <a:pt x="936" y="1367"/>
                  <a:pt x="936" y="1367"/>
                </a:cubicBezTo>
                <a:cubicBezTo>
                  <a:pt x="909" y="1314"/>
                  <a:pt x="918" y="1246"/>
                  <a:pt x="962" y="1202"/>
                </a:cubicBezTo>
                <a:cubicBezTo>
                  <a:pt x="990" y="1174"/>
                  <a:pt x="1027" y="1160"/>
                  <a:pt x="1064" y="1160"/>
                </a:cubicBezTo>
                <a:cubicBezTo>
                  <a:pt x="1086" y="1160"/>
                  <a:pt x="1108" y="1165"/>
                  <a:pt x="1128" y="1175"/>
                </a:cubicBezTo>
                <a:close/>
                <a:moveTo>
                  <a:pt x="1049" y="1070"/>
                </a:moveTo>
                <a:cubicBezTo>
                  <a:pt x="994" y="1074"/>
                  <a:pt x="940" y="1096"/>
                  <a:pt x="899" y="1138"/>
                </a:cubicBezTo>
                <a:cubicBezTo>
                  <a:pt x="886" y="1151"/>
                  <a:pt x="875" y="1164"/>
                  <a:pt x="866" y="1179"/>
                </a:cubicBezTo>
                <a:cubicBezTo>
                  <a:pt x="844" y="1170"/>
                  <a:pt x="820" y="1165"/>
                  <a:pt x="796" y="1165"/>
                </a:cubicBezTo>
                <a:cubicBezTo>
                  <a:pt x="590" y="1165"/>
                  <a:pt x="590" y="1165"/>
                  <a:pt x="590" y="1165"/>
                </a:cubicBezTo>
                <a:cubicBezTo>
                  <a:pt x="593" y="1153"/>
                  <a:pt x="594" y="1140"/>
                  <a:pt x="594" y="1128"/>
                </a:cubicBezTo>
                <a:cubicBezTo>
                  <a:pt x="594" y="1078"/>
                  <a:pt x="575" y="1031"/>
                  <a:pt x="540" y="996"/>
                </a:cubicBezTo>
                <a:cubicBezTo>
                  <a:pt x="519" y="975"/>
                  <a:pt x="494" y="961"/>
                  <a:pt x="467" y="952"/>
                </a:cubicBezTo>
                <a:cubicBezTo>
                  <a:pt x="467" y="751"/>
                  <a:pt x="467" y="751"/>
                  <a:pt x="467" y="751"/>
                </a:cubicBezTo>
                <a:cubicBezTo>
                  <a:pt x="1049" y="751"/>
                  <a:pt x="1049" y="751"/>
                  <a:pt x="1049" y="751"/>
                </a:cubicBezTo>
                <a:lnTo>
                  <a:pt x="1049" y="1070"/>
                </a:lnTo>
                <a:close/>
                <a:moveTo>
                  <a:pt x="339" y="90"/>
                </a:moveTo>
                <a:cubicBezTo>
                  <a:pt x="913" y="90"/>
                  <a:pt x="913" y="90"/>
                  <a:pt x="913" y="90"/>
                </a:cubicBezTo>
                <a:cubicBezTo>
                  <a:pt x="913" y="208"/>
                  <a:pt x="913" y="208"/>
                  <a:pt x="913" y="208"/>
                </a:cubicBezTo>
                <a:cubicBezTo>
                  <a:pt x="339" y="208"/>
                  <a:pt x="339" y="208"/>
                  <a:pt x="339" y="208"/>
                </a:cubicBezTo>
                <a:lnTo>
                  <a:pt x="339" y="90"/>
                </a:lnTo>
                <a:close/>
                <a:moveTo>
                  <a:pt x="204" y="723"/>
                </a:moveTo>
                <a:cubicBezTo>
                  <a:pt x="394" y="497"/>
                  <a:pt x="394" y="497"/>
                  <a:pt x="394" y="497"/>
                </a:cubicBezTo>
                <a:cubicBezTo>
                  <a:pt x="401" y="489"/>
                  <a:pt x="404" y="479"/>
                  <a:pt x="404" y="468"/>
                </a:cubicBezTo>
                <a:cubicBezTo>
                  <a:pt x="404" y="298"/>
                  <a:pt x="404" y="298"/>
                  <a:pt x="404" y="298"/>
                </a:cubicBezTo>
                <a:cubicBezTo>
                  <a:pt x="848" y="298"/>
                  <a:pt x="848" y="298"/>
                  <a:pt x="848" y="298"/>
                </a:cubicBezTo>
                <a:cubicBezTo>
                  <a:pt x="848" y="485"/>
                  <a:pt x="848" y="485"/>
                  <a:pt x="848" y="485"/>
                </a:cubicBezTo>
                <a:cubicBezTo>
                  <a:pt x="848" y="496"/>
                  <a:pt x="852" y="506"/>
                  <a:pt x="860" y="515"/>
                </a:cubicBezTo>
                <a:cubicBezTo>
                  <a:pt x="992" y="661"/>
                  <a:pt x="992" y="661"/>
                  <a:pt x="992" y="661"/>
                </a:cubicBezTo>
                <a:cubicBezTo>
                  <a:pt x="422" y="661"/>
                  <a:pt x="422" y="661"/>
                  <a:pt x="422" y="661"/>
                </a:cubicBezTo>
                <a:cubicBezTo>
                  <a:pt x="397" y="661"/>
                  <a:pt x="377" y="682"/>
                  <a:pt x="377" y="706"/>
                </a:cubicBezTo>
                <a:cubicBezTo>
                  <a:pt x="377" y="945"/>
                  <a:pt x="377" y="945"/>
                  <a:pt x="377" y="945"/>
                </a:cubicBezTo>
                <a:cubicBezTo>
                  <a:pt x="341" y="951"/>
                  <a:pt x="305" y="968"/>
                  <a:pt x="277" y="996"/>
                </a:cubicBezTo>
                <a:cubicBezTo>
                  <a:pt x="204" y="1070"/>
                  <a:pt x="204" y="1070"/>
                  <a:pt x="204" y="1070"/>
                </a:cubicBezTo>
                <a:lnTo>
                  <a:pt x="204" y="723"/>
                </a:lnTo>
                <a:close/>
                <a:moveTo>
                  <a:pt x="118" y="1283"/>
                </a:moveTo>
                <a:cubicBezTo>
                  <a:pt x="197" y="1203"/>
                  <a:pt x="197" y="1203"/>
                  <a:pt x="197" y="1203"/>
                </a:cubicBezTo>
                <a:cubicBezTo>
                  <a:pt x="333" y="1339"/>
                  <a:pt x="333" y="1339"/>
                  <a:pt x="333" y="1339"/>
                </a:cubicBezTo>
                <a:cubicBezTo>
                  <a:pt x="253" y="1418"/>
                  <a:pt x="253" y="1418"/>
                  <a:pt x="253" y="1418"/>
                </a:cubicBezTo>
                <a:cubicBezTo>
                  <a:pt x="235" y="1436"/>
                  <a:pt x="211" y="1446"/>
                  <a:pt x="185" y="1446"/>
                </a:cubicBezTo>
                <a:cubicBezTo>
                  <a:pt x="160" y="1446"/>
                  <a:pt x="136" y="1436"/>
                  <a:pt x="118" y="1418"/>
                </a:cubicBezTo>
                <a:cubicBezTo>
                  <a:pt x="100" y="1400"/>
                  <a:pt x="90" y="1376"/>
                  <a:pt x="90" y="1351"/>
                </a:cubicBezTo>
                <a:cubicBezTo>
                  <a:pt x="90" y="1325"/>
                  <a:pt x="100" y="1301"/>
                  <a:pt x="118" y="128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3" name="Freeform 440"/>
          <p:cNvSpPr>
            <a:spLocks noEditPoints="1"/>
          </p:cNvSpPr>
          <p:nvPr/>
        </p:nvSpPr>
        <p:spPr bwMode="auto">
          <a:xfrm>
            <a:off x="4360217" y="4574210"/>
            <a:ext cx="395047" cy="360471"/>
          </a:xfrm>
          <a:custGeom>
            <a:avLst/>
            <a:gdLst>
              <a:gd name="T0" fmla="*/ 1044 w 1546"/>
              <a:gd name="T1" fmla="*/ 1321 h 1411"/>
              <a:gd name="T2" fmla="*/ 909 w 1546"/>
              <a:gd name="T3" fmla="*/ 1190 h 1411"/>
              <a:gd name="T4" fmla="*/ 976 w 1546"/>
              <a:gd name="T5" fmla="*/ 949 h 1411"/>
              <a:gd name="T6" fmla="*/ 1327 w 1546"/>
              <a:gd name="T7" fmla="*/ 1153 h 1411"/>
              <a:gd name="T8" fmla="*/ 1519 w 1546"/>
              <a:gd name="T9" fmla="*/ 1112 h 1411"/>
              <a:gd name="T10" fmla="*/ 1476 w 1546"/>
              <a:gd name="T11" fmla="*/ 923 h 1411"/>
              <a:gd name="T12" fmla="*/ 1089 w 1546"/>
              <a:gd name="T13" fmla="*/ 691 h 1411"/>
              <a:gd name="T14" fmla="*/ 1010 w 1546"/>
              <a:gd name="T15" fmla="*/ 52 h 1411"/>
              <a:gd name="T16" fmla="*/ 764 w 1546"/>
              <a:gd name="T17" fmla="*/ 51 h 1411"/>
              <a:gd name="T18" fmla="*/ 473 w 1546"/>
              <a:gd name="T19" fmla="*/ 128 h 1411"/>
              <a:gd name="T20" fmla="*/ 661 w 1546"/>
              <a:gd name="T21" fmla="*/ 379 h 1411"/>
              <a:gd name="T22" fmla="*/ 724 w 1546"/>
              <a:gd name="T23" fmla="*/ 379 h 1411"/>
              <a:gd name="T24" fmla="*/ 836 w 1546"/>
              <a:gd name="T25" fmla="*/ 194 h 1411"/>
              <a:gd name="T26" fmla="*/ 868 w 1546"/>
              <a:gd name="T27" fmla="*/ 112 h 1411"/>
              <a:gd name="T28" fmla="*/ 999 w 1546"/>
              <a:gd name="T29" fmla="*/ 206 h 1411"/>
              <a:gd name="T30" fmla="*/ 598 w 1546"/>
              <a:gd name="T31" fmla="*/ 678 h 1411"/>
              <a:gd name="T32" fmla="*/ 266 w 1546"/>
              <a:gd name="T33" fmla="*/ 176 h 1411"/>
              <a:gd name="T34" fmla="*/ 76 w 1546"/>
              <a:gd name="T35" fmla="*/ 127 h 1411"/>
              <a:gd name="T36" fmla="*/ 24 w 1546"/>
              <a:gd name="T37" fmla="*/ 313 h 1411"/>
              <a:gd name="T38" fmla="*/ 489 w 1546"/>
              <a:gd name="T39" fmla="*/ 949 h 1411"/>
              <a:gd name="T40" fmla="*/ 638 w 1546"/>
              <a:gd name="T41" fmla="*/ 1190 h 1411"/>
              <a:gd name="T42" fmla="*/ 503 w 1546"/>
              <a:gd name="T43" fmla="*/ 1321 h 1411"/>
              <a:gd name="T44" fmla="*/ 503 w 1546"/>
              <a:gd name="T45" fmla="*/ 1411 h 1411"/>
              <a:gd name="T46" fmla="*/ 1089 w 1546"/>
              <a:gd name="T47" fmla="*/ 1366 h 1411"/>
              <a:gd name="T48" fmla="*/ 692 w 1546"/>
              <a:gd name="T49" fmla="*/ 283 h 1411"/>
              <a:gd name="T50" fmla="*/ 596 w 1546"/>
              <a:gd name="T51" fmla="*/ 132 h 1411"/>
              <a:gd name="T52" fmla="*/ 720 w 1546"/>
              <a:gd name="T53" fmla="*/ 132 h 1411"/>
              <a:gd name="T54" fmla="*/ 720 w 1546"/>
              <a:gd name="T55" fmla="*/ 256 h 1411"/>
              <a:gd name="T56" fmla="*/ 445 w 1546"/>
              <a:gd name="T57" fmla="*/ 836 h 1411"/>
              <a:gd name="T58" fmla="*/ 97 w 1546"/>
              <a:gd name="T59" fmla="*/ 234 h 1411"/>
              <a:gd name="T60" fmla="*/ 120 w 1546"/>
              <a:gd name="T61" fmla="*/ 206 h 1411"/>
              <a:gd name="T62" fmla="*/ 478 w 1546"/>
              <a:gd name="T63" fmla="*/ 702 h 1411"/>
              <a:gd name="T64" fmla="*/ 1031 w 1546"/>
              <a:gd name="T65" fmla="*/ 769 h 1411"/>
              <a:gd name="T66" fmla="*/ 1429 w 1546"/>
              <a:gd name="T67" fmla="*/ 1001 h 1411"/>
              <a:gd name="T68" fmla="*/ 1444 w 1546"/>
              <a:gd name="T69" fmla="*/ 1062 h 1411"/>
              <a:gd name="T70" fmla="*/ 1050 w 1546"/>
              <a:gd name="T71" fmla="*/ 880 h 1411"/>
              <a:gd name="T72" fmla="*/ 489 w 1546"/>
              <a:gd name="T73" fmla="*/ 859 h 1411"/>
              <a:gd name="T74" fmla="*/ 818 w 1546"/>
              <a:gd name="T75" fmla="*/ 1156 h 1411"/>
              <a:gd name="T76" fmla="*/ 728 w 1546"/>
              <a:gd name="T77" fmla="*/ 949 h 1411"/>
              <a:gd name="T78" fmla="*/ 669 w 1546"/>
              <a:gd name="T79" fmla="*/ 1321 h 1411"/>
              <a:gd name="T80" fmla="*/ 837 w 1546"/>
              <a:gd name="T81" fmla="*/ 1246 h 1411"/>
              <a:gd name="T82" fmla="*/ 669 w 1546"/>
              <a:gd name="T83" fmla="*/ 1321 h 1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546" h="1411">
                <a:moveTo>
                  <a:pt x="1089" y="1366"/>
                </a:moveTo>
                <a:cubicBezTo>
                  <a:pt x="1089" y="1341"/>
                  <a:pt x="1069" y="1321"/>
                  <a:pt x="1044" y="1321"/>
                </a:cubicBezTo>
                <a:cubicBezTo>
                  <a:pt x="980" y="1321"/>
                  <a:pt x="980" y="1321"/>
                  <a:pt x="980" y="1321"/>
                </a:cubicBezTo>
                <a:cubicBezTo>
                  <a:pt x="909" y="1190"/>
                  <a:pt x="909" y="1190"/>
                  <a:pt x="909" y="1190"/>
                </a:cubicBezTo>
                <a:cubicBezTo>
                  <a:pt x="909" y="949"/>
                  <a:pt x="909" y="949"/>
                  <a:pt x="909" y="949"/>
                </a:cubicBezTo>
                <a:cubicBezTo>
                  <a:pt x="976" y="949"/>
                  <a:pt x="976" y="949"/>
                  <a:pt x="976" y="949"/>
                </a:cubicBezTo>
                <a:cubicBezTo>
                  <a:pt x="986" y="949"/>
                  <a:pt x="995" y="952"/>
                  <a:pt x="1003" y="957"/>
                </a:cubicBezTo>
                <a:cubicBezTo>
                  <a:pt x="1327" y="1153"/>
                  <a:pt x="1327" y="1153"/>
                  <a:pt x="1327" y="1153"/>
                </a:cubicBezTo>
                <a:cubicBezTo>
                  <a:pt x="1350" y="1167"/>
                  <a:pt x="1376" y="1174"/>
                  <a:pt x="1401" y="1174"/>
                </a:cubicBezTo>
                <a:cubicBezTo>
                  <a:pt x="1447" y="1174"/>
                  <a:pt x="1492" y="1152"/>
                  <a:pt x="1519" y="1112"/>
                </a:cubicBezTo>
                <a:cubicBezTo>
                  <a:pt x="1539" y="1081"/>
                  <a:pt x="1546" y="1045"/>
                  <a:pt x="1538" y="1010"/>
                </a:cubicBezTo>
                <a:cubicBezTo>
                  <a:pt x="1530" y="974"/>
                  <a:pt x="1508" y="943"/>
                  <a:pt x="1476" y="923"/>
                </a:cubicBezTo>
                <a:cubicBezTo>
                  <a:pt x="1105" y="699"/>
                  <a:pt x="1105" y="699"/>
                  <a:pt x="1105" y="699"/>
                </a:cubicBezTo>
                <a:cubicBezTo>
                  <a:pt x="1100" y="696"/>
                  <a:pt x="1094" y="693"/>
                  <a:pt x="1089" y="691"/>
                </a:cubicBezTo>
                <a:cubicBezTo>
                  <a:pt x="1089" y="206"/>
                  <a:pt x="1089" y="206"/>
                  <a:pt x="1089" y="206"/>
                </a:cubicBezTo>
                <a:cubicBezTo>
                  <a:pt x="1089" y="144"/>
                  <a:pt x="1060" y="88"/>
                  <a:pt x="1010" y="52"/>
                </a:cubicBezTo>
                <a:cubicBezTo>
                  <a:pt x="960" y="16"/>
                  <a:pt x="898" y="7"/>
                  <a:pt x="839" y="26"/>
                </a:cubicBezTo>
                <a:cubicBezTo>
                  <a:pt x="764" y="51"/>
                  <a:pt x="764" y="51"/>
                  <a:pt x="764" y="51"/>
                </a:cubicBezTo>
                <a:cubicBezTo>
                  <a:pt x="694" y="0"/>
                  <a:pt x="596" y="5"/>
                  <a:pt x="533" y="68"/>
                </a:cubicBezTo>
                <a:cubicBezTo>
                  <a:pt x="473" y="128"/>
                  <a:pt x="473" y="128"/>
                  <a:pt x="473" y="128"/>
                </a:cubicBezTo>
                <a:cubicBezTo>
                  <a:pt x="456" y="145"/>
                  <a:pt x="456" y="174"/>
                  <a:pt x="473" y="191"/>
                </a:cubicBezTo>
                <a:cubicBezTo>
                  <a:pt x="661" y="379"/>
                  <a:pt x="661" y="379"/>
                  <a:pt x="661" y="379"/>
                </a:cubicBezTo>
                <a:cubicBezTo>
                  <a:pt x="669" y="387"/>
                  <a:pt x="681" y="392"/>
                  <a:pt x="692" y="392"/>
                </a:cubicBezTo>
                <a:cubicBezTo>
                  <a:pt x="704" y="392"/>
                  <a:pt x="716" y="387"/>
                  <a:pt x="724" y="379"/>
                </a:cubicBezTo>
                <a:cubicBezTo>
                  <a:pt x="784" y="319"/>
                  <a:pt x="784" y="319"/>
                  <a:pt x="784" y="319"/>
                </a:cubicBezTo>
                <a:cubicBezTo>
                  <a:pt x="817" y="286"/>
                  <a:pt x="836" y="241"/>
                  <a:pt x="836" y="194"/>
                </a:cubicBezTo>
                <a:cubicBezTo>
                  <a:pt x="836" y="170"/>
                  <a:pt x="831" y="148"/>
                  <a:pt x="823" y="127"/>
                </a:cubicBezTo>
                <a:cubicBezTo>
                  <a:pt x="868" y="112"/>
                  <a:pt x="868" y="112"/>
                  <a:pt x="868" y="112"/>
                </a:cubicBezTo>
                <a:cubicBezTo>
                  <a:pt x="898" y="101"/>
                  <a:pt x="931" y="106"/>
                  <a:pt x="957" y="125"/>
                </a:cubicBezTo>
                <a:cubicBezTo>
                  <a:pt x="984" y="144"/>
                  <a:pt x="999" y="174"/>
                  <a:pt x="999" y="206"/>
                </a:cubicBezTo>
                <a:cubicBezTo>
                  <a:pt x="999" y="678"/>
                  <a:pt x="999" y="678"/>
                  <a:pt x="999" y="678"/>
                </a:cubicBezTo>
                <a:cubicBezTo>
                  <a:pt x="598" y="678"/>
                  <a:pt x="598" y="678"/>
                  <a:pt x="598" y="678"/>
                </a:cubicBezTo>
                <a:cubicBezTo>
                  <a:pt x="580" y="678"/>
                  <a:pt x="564" y="669"/>
                  <a:pt x="555" y="655"/>
                </a:cubicBezTo>
                <a:cubicBezTo>
                  <a:pt x="266" y="176"/>
                  <a:pt x="266" y="176"/>
                  <a:pt x="266" y="176"/>
                </a:cubicBezTo>
                <a:cubicBezTo>
                  <a:pt x="227" y="113"/>
                  <a:pt x="142" y="91"/>
                  <a:pt x="76" y="127"/>
                </a:cubicBezTo>
                <a:cubicBezTo>
                  <a:pt x="76" y="127"/>
                  <a:pt x="76" y="127"/>
                  <a:pt x="76" y="127"/>
                </a:cubicBezTo>
                <a:cubicBezTo>
                  <a:pt x="43" y="146"/>
                  <a:pt x="19" y="175"/>
                  <a:pt x="10" y="211"/>
                </a:cubicBezTo>
                <a:cubicBezTo>
                  <a:pt x="0" y="246"/>
                  <a:pt x="6" y="282"/>
                  <a:pt x="24" y="313"/>
                </a:cubicBezTo>
                <a:cubicBezTo>
                  <a:pt x="368" y="882"/>
                  <a:pt x="368" y="882"/>
                  <a:pt x="368" y="882"/>
                </a:cubicBezTo>
                <a:cubicBezTo>
                  <a:pt x="393" y="924"/>
                  <a:pt x="439" y="949"/>
                  <a:pt x="489" y="949"/>
                </a:cubicBezTo>
                <a:cubicBezTo>
                  <a:pt x="638" y="949"/>
                  <a:pt x="638" y="949"/>
                  <a:pt x="638" y="949"/>
                </a:cubicBezTo>
                <a:cubicBezTo>
                  <a:pt x="638" y="1190"/>
                  <a:pt x="638" y="1190"/>
                  <a:pt x="638" y="1190"/>
                </a:cubicBezTo>
                <a:cubicBezTo>
                  <a:pt x="566" y="1321"/>
                  <a:pt x="566" y="1321"/>
                  <a:pt x="566" y="1321"/>
                </a:cubicBezTo>
                <a:cubicBezTo>
                  <a:pt x="503" y="1321"/>
                  <a:pt x="503" y="1321"/>
                  <a:pt x="503" y="1321"/>
                </a:cubicBezTo>
                <a:cubicBezTo>
                  <a:pt x="478" y="1321"/>
                  <a:pt x="458" y="1341"/>
                  <a:pt x="458" y="1366"/>
                </a:cubicBezTo>
                <a:cubicBezTo>
                  <a:pt x="458" y="1391"/>
                  <a:pt x="478" y="1411"/>
                  <a:pt x="503" y="1411"/>
                </a:cubicBezTo>
                <a:cubicBezTo>
                  <a:pt x="1044" y="1411"/>
                  <a:pt x="1044" y="1411"/>
                  <a:pt x="1044" y="1411"/>
                </a:cubicBezTo>
                <a:cubicBezTo>
                  <a:pt x="1069" y="1411"/>
                  <a:pt x="1089" y="1391"/>
                  <a:pt x="1089" y="1366"/>
                </a:cubicBezTo>
                <a:close/>
                <a:moveTo>
                  <a:pt x="720" y="256"/>
                </a:moveTo>
                <a:cubicBezTo>
                  <a:pt x="692" y="283"/>
                  <a:pt x="692" y="283"/>
                  <a:pt x="692" y="283"/>
                </a:cubicBezTo>
                <a:cubicBezTo>
                  <a:pt x="569" y="160"/>
                  <a:pt x="569" y="160"/>
                  <a:pt x="569" y="160"/>
                </a:cubicBezTo>
                <a:cubicBezTo>
                  <a:pt x="596" y="132"/>
                  <a:pt x="596" y="132"/>
                  <a:pt x="596" y="132"/>
                </a:cubicBezTo>
                <a:cubicBezTo>
                  <a:pt x="613" y="116"/>
                  <a:pt x="635" y="106"/>
                  <a:pt x="658" y="106"/>
                </a:cubicBezTo>
                <a:cubicBezTo>
                  <a:pt x="682" y="106"/>
                  <a:pt x="704" y="116"/>
                  <a:pt x="720" y="132"/>
                </a:cubicBezTo>
                <a:cubicBezTo>
                  <a:pt x="737" y="149"/>
                  <a:pt x="746" y="171"/>
                  <a:pt x="746" y="194"/>
                </a:cubicBezTo>
                <a:cubicBezTo>
                  <a:pt x="746" y="217"/>
                  <a:pt x="737" y="239"/>
                  <a:pt x="720" y="256"/>
                </a:cubicBezTo>
                <a:close/>
                <a:moveTo>
                  <a:pt x="489" y="859"/>
                </a:moveTo>
                <a:cubicBezTo>
                  <a:pt x="471" y="859"/>
                  <a:pt x="454" y="850"/>
                  <a:pt x="445" y="836"/>
                </a:cubicBezTo>
                <a:cubicBezTo>
                  <a:pt x="102" y="267"/>
                  <a:pt x="102" y="267"/>
                  <a:pt x="102" y="267"/>
                </a:cubicBezTo>
                <a:cubicBezTo>
                  <a:pt x="96" y="257"/>
                  <a:pt x="94" y="245"/>
                  <a:pt x="97" y="234"/>
                </a:cubicBezTo>
                <a:cubicBezTo>
                  <a:pt x="100" y="222"/>
                  <a:pt x="108" y="212"/>
                  <a:pt x="119" y="206"/>
                </a:cubicBezTo>
                <a:cubicBezTo>
                  <a:pt x="119" y="206"/>
                  <a:pt x="119" y="206"/>
                  <a:pt x="120" y="206"/>
                </a:cubicBezTo>
                <a:cubicBezTo>
                  <a:pt x="143" y="193"/>
                  <a:pt x="175" y="201"/>
                  <a:pt x="189" y="223"/>
                </a:cubicBezTo>
                <a:cubicBezTo>
                  <a:pt x="478" y="702"/>
                  <a:pt x="478" y="702"/>
                  <a:pt x="478" y="702"/>
                </a:cubicBezTo>
                <a:cubicBezTo>
                  <a:pt x="503" y="743"/>
                  <a:pt x="549" y="769"/>
                  <a:pt x="598" y="769"/>
                </a:cubicBezTo>
                <a:cubicBezTo>
                  <a:pt x="1031" y="769"/>
                  <a:pt x="1031" y="769"/>
                  <a:pt x="1031" y="769"/>
                </a:cubicBezTo>
                <a:cubicBezTo>
                  <a:pt x="1041" y="769"/>
                  <a:pt x="1050" y="771"/>
                  <a:pt x="1058" y="776"/>
                </a:cubicBezTo>
                <a:cubicBezTo>
                  <a:pt x="1429" y="1001"/>
                  <a:pt x="1429" y="1001"/>
                  <a:pt x="1429" y="1001"/>
                </a:cubicBezTo>
                <a:cubicBezTo>
                  <a:pt x="1440" y="1007"/>
                  <a:pt x="1447" y="1017"/>
                  <a:pt x="1450" y="1029"/>
                </a:cubicBezTo>
                <a:cubicBezTo>
                  <a:pt x="1453" y="1040"/>
                  <a:pt x="1450" y="1052"/>
                  <a:pt x="1444" y="1062"/>
                </a:cubicBezTo>
                <a:cubicBezTo>
                  <a:pt x="1429" y="1084"/>
                  <a:pt x="1397" y="1090"/>
                  <a:pt x="1374" y="1076"/>
                </a:cubicBezTo>
                <a:cubicBezTo>
                  <a:pt x="1050" y="880"/>
                  <a:pt x="1050" y="880"/>
                  <a:pt x="1050" y="880"/>
                </a:cubicBezTo>
                <a:cubicBezTo>
                  <a:pt x="1028" y="866"/>
                  <a:pt x="1002" y="859"/>
                  <a:pt x="976" y="859"/>
                </a:cubicBezTo>
                <a:lnTo>
                  <a:pt x="489" y="859"/>
                </a:lnTo>
                <a:close/>
                <a:moveTo>
                  <a:pt x="818" y="949"/>
                </a:moveTo>
                <a:cubicBezTo>
                  <a:pt x="818" y="1156"/>
                  <a:pt x="818" y="1156"/>
                  <a:pt x="818" y="1156"/>
                </a:cubicBezTo>
                <a:cubicBezTo>
                  <a:pt x="728" y="1156"/>
                  <a:pt x="728" y="1156"/>
                  <a:pt x="728" y="1156"/>
                </a:cubicBezTo>
                <a:cubicBezTo>
                  <a:pt x="728" y="949"/>
                  <a:pt x="728" y="949"/>
                  <a:pt x="728" y="949"/>
                </a:cubicBezTo>
                <a:lnTo>
                  <a:pt x="818" y="949"/>
                </a:lnTo>
                <a:close/>
                <a:moveTo>
                  <a:pt x="669" y="1321"/>
                </a:moveTo>
                <a:cubicBezTo>
                  <a:pt x="710" y="1246"/>
                  <a:pt x="710" y="1246"/>
                  <a:pt x="710" y="1246"/>
                </a:cubicBezTo>
                <a:cubicBezTo>
                  <a:pt x="837" y="1246"/>
                  <a:pt x="837" y="1246"/>
                  <a:pt x="837" y="1246"/>
                </a:cubicBezTo>
                <a:cubicBezTo>
                  <a:pt x="878" y="1321"/>
                  <a:pt x="878" y="1321"/>
                  <a:pt x="878" y="1321"/>
                </a:cubicBezTo>
                <a:lnTo>
                  <a:pt x="669" y="1321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4" name="Freeform 447"/>
          <p:cNvSpPr>
            <a:spLocks noEditPoints="1"/>
          </p:cNvSpPr>
          <p:nvPr/>
        </p:nvSpPr>
        <p:spPr bwMode="auto">
          <a:xfrm>
            <a:off x="4411608" y="5239593"/>
            <a:ext cx="292256" cy="392387"/>
          </a:xfrm>
          <a:custGeom>
            <a:avLst/>
            <a:gdLst>
              <a:gd name="T0" fmla="*/ 0 w 1144"/>
              <a:gd name="T1" fmla="*/ 574 h 1536"/>
              <a:gd name="T2" fmla="*/ 179 w 1144"/>
              <a:gd name="T3" fmla="*/ 1287 h 1536"/>
              <a:gd name="T4" fmla="*/ 390 w 1144"/>
              <a:gd name="T5" fmla="*/ 1536 h 1536"/>
              <a:gd name="T6" fmla="*/ 965 w 1144"/>
              <a:gd name="T7" fmla="*/ 1325 h 1536"/>
              <a:gd name="T8" fmla="*/ 1144 w 1144"/>
              <a:gd name="T9" fmla="*/ 1078 h 1536"/>
              <a:gd name="T10" fmla="*/ 572 w 1144"/>
              <a:gd name="T11" fmla="*/ 0 h 1536"/>
              <a:gd name="T12" fmla="*/ 932 w 1144"/>
              <a:gd name="T13" fmla="*/ 1199 h 1536"/>
              <a:gd name="T14" fmla="*/ 875 w 1144"/>
              <a:gd name="T15" fmla="*/ 1244 h 1536"/>
              <a:gd name="T16" fmla="*/ 753 w 1144"/>
              <a:gd name="T17" fmla="*/ 1446 h 1536"/>
              <a:gd name="T18" fmla="*/ 269 w 1144"/>
              <a:gd name="T19" fmla="*/ 1325 h 1536"/>
              <a:gd name="T20" fmla="*/ 224 w 1144"/>
              <a:gd name="T21" fmla="*/ 1199 h 1536"/>
              <a:gd name="T22" fmla="*/ 90 w 1144"/>
              <a:gd name="T23" fmla="*/ 1078 h 1536"/>
              <a:gd name="T24" fmla="*/ 572 w 1144"/>
              <a:gd name="T25" fmla="*/ 90 h 1536"/>
              <a:gd name="T26" fmla="*/ 1054 w 1144"/>
              <a:gd name="T27" fmla="*/ 1078 h 1536"/>
              <a:gd name="T28" fmla="*/ 845 w 1144"/>
              <a:gd name="T29" fmla="*/ 908 h 1536"/>
              <a:gd name="T30" fmla="*/ 873 w 1144"/>
              <a:gd name="T31" fmla="*/ 1000 h 1536"/>
              <a:gd name="T32" fmla="*/ 810 w 1144"/>
              <a:gd name="T33" fmla="*/ 1000 h 1536"/>
              <a:gd name="T34" fmla="*/ 754 w 1144"/>
              <a:gd name="T35" fmla="*/ 1000 h 1536"/>
              <a:gd name="T36" fmla="*/ 690 w 1144"/>
              <a:gd name="T37" fmla="*/ 1000 h 1536"/>
              <a:gd name="T38" fmla="*/ 718 w 1144"/>
              <a:gd name="T39" fmla="*/ 908 h 1536"/>
              <a:gd name="T40" fmla="*/ 690 w 1144"/>
              <a:gd name="T41" fmla="*/ 816 h 1536"/>
              <a:gd name="T42" fmla="*/ 782 w 1144"/>
              <a:gd name="T43" fmla="*/ 844 h 1536"/>
              <a:gd name="T44" fmla="*/ 873 w 1144"/>
              <a:gd name="T45" fmla="*/ 816 h 1536"/>
              <a:gd name="T46" fmla="*/ 453 w 1144"/>
              <a:gd name="T47" fmla="*/ 880 h 1536"/>
              <a:gd name="T48" fmla="*/ 453 w 1144"/>
              <a:gd name="T49" fmla="*/ 936 h 1536"/>
              <a:gd name="T50" fmla="*/ 422 w 1144"/>
              <a:gd name="T51" fmla="*/ 1013 h 1536"/>
              <a:gd name="T52" fmla="*/ 362 w 1144"/>
              <a:gd name="T53" fmla="*/ 971 h 1536"/>
              <a:gd name="T54" fmla="*/ 302 w 1144"/>
              <a:gd name="T55" fmla="*/ 1013 h 1536"/>
              <a:gd name="T56" fmla="*/ 270 w 1144"/>
              <a:gd name="T57" fmla="*/ 936 h 1536"/>
              <a:gd name="T58" fmla="*/ 270 w 1144"/>
              <a:gd name="T59" fmla="*/ 880 h 1536"/>
              <a:gd name="T60" fmla="*/ 334 w 1144"/>
              <a:gd name="T61" fmla="*/ 816 h 1536"/>
              <a:gd name="T62" fmla="*/ 390 w 1144"/>
              <a:gd name="T63" fmla="*/ 816 h 1536"/>
              <a:gd name="T64" fmla="*/ 453 w 1144"/>
              <a:gd name="T65" fmla="*/ 88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44" h="1536">
                <a:moveTo>
                  <a:pt x="572" y="0"/>
                </a:moveTo>
                <a:cubicBezTo>
                  <a:pt x="256" y="0"/>
                  <a:pt x="0" y="258"/>
                  <a:pt x="0" y="574"/>
                </a:cubicBezTo>
                <a:cubicBezTo>
                  <a:pt x="0" y="1078"/>
                  <a:pt x="0" y="1078"/>
                  <a:pt x="0" y="1078"/>
                </a:cubicBezTo>
                <a:cubicBezTo>
                  <a:pt x="0" y="1183"/>
                  <a:pt x="78" y="1271"/>
                  <a:pt x="179" y="1287"/>
                </a:cubicBezTo>
                <a:cubicBezTo>
                  <a:pt x="179" y="1325"/>
                  <a:pt x="179" y="1325"/>
                  <a:pt x="179" y="1325"/>
                </a:cubicBezTo>
                <a:cubicBezTo>
                  <a:pt x="179" y="1441"/>
                  <a:pt x="273" y="1536"/>
                  <a:pt x="390" y="1536"/>
                </a:cubicBezTo>
                <a:cubicBezTo>
                  <a:pt x="753" y="1536"/>
                  <a:pt x="753" y="1536"/>
                  <a:pt x="753" y="1536"/>
                </a:cubicBezTo>
                <a:cubicBezTo>
                  <a:pt x="870" y="1536"/>
                  <a:pt x="965" y="1441"/>
                  <a:pt x="965" y="1325"/>
                </a:cubicBezTo>
                <a:cubicBezTo>
                  <a:pt x="965" y="1287"/>
                  <a:pt x="965" y="1287"/>
                  <a:pt x="965" y="1287"/>
                </a:cubicBezTo>
                <a:cubicBezTo>
                  <a:pt x="1066" y="1271"/>
                  <a:pt x="1144" y="1183"/>
                  <a:pt x="1144" y="1078"/>
                </a:cubicBezTo>
                <a:cubicBezTo>
                  <a:pt x="1144" y="574"/>
                  <a:pt x="1144" y="574"/>
                  <a:pt x="1144" y="574"/>
                </a:cubicBezTo>
                <a:cubicBezTo>
                  <a:pt x="1144" y="258"/>
                  <a:pt x="887" y="0"/>
                  <a:pt x="572" y="0"/>
                </a:cubicBezTo>
                <a:close/>
                <a:moveTo>
                  <a:pt x="1054" y="1078"/>
                </a:moveTo>
                <a:cubicBezTo>
                  <a:pt x="1054" y="1145"/>
                  <a:pt x="999" y="1199"/>
                  <a:pt x="932" y="1199"/>
                </a:cubicBezTo>
                <a:cubicBezTo>
                  <a:pt x="920" y="1199"/>
                  <a:pt x="920" y="1199"/>
                  <a:pt x="920" y="1199"/>
                </a:cubicBezTo>
                <a:cubicBezTo>
                  <a:pt x="895" y="1199"/>
                  <a:pt x="875" y="1219"/>
                  <a:pt x="875" y="1244"/>
                </a:cubicBezTo>
                <a:cubicBezTo>
                  <a:pt x="875" y="1325"/>
                  <a:pt x="875" y="1325"/>
                  <a:pt x="875" y="1325"/>
                </a:cubicBezTo>
                <a:cubicBezTo>
                  <a:pt x="875" y="1392"/>
                  <a:pt x="820" y="1446"/>
                  <a:pt x="753" y="1446"/>
                </a:cubicBezTo>
                <a:cubicBezTo>
                  <a:pt x="390" y="1446"/>
                  <a:pt x="390" y="1446"/>
                  <a:pt x="390" y="1446"/>
                </a:cubicBezTo>
                <a:cubicBezTo>
                  <a:pt x="323" y="1446"/>
                  <a:pt x="269" y="1392"/>
                  <a:pt x="269" y="1325"/>
                </a:cubicBezTo>
                <a:cubicBezTo>
                  <a:pt x="269" y="1244"/>
                  <a:pt x="269" y="1244"/>
                  <a:pt x="269" y="1244"/>
                </a:cubicBezTo>
                <a:cubicBezTo>
                  <a:pt x="269" y="1219"/>
                  <a:pt x="249" y="1199"/>
                  <a:pt x="224" y="1199"/>
                </a:cubicBezTo>
                <a:cubicBezTo>
                  <a:pt x="211" y="1199"/>
                  <a:pt x="211" y="1199"/>
                  <a:pt x="211" y="1199"/>
                </a:cubicBezTo>
                <a:cubicBezTo>
                  <a:pt x="144" y="1199"/>
                  <a:pt x="90" y="1145"/>
                  <a:pt x="90" y="1078"/>
                </a:cubicBezTo>
                <a:cubicBezTo>
                  <a:pt x="90" y="574"/>
                  <a:pt x="90" y="574"/>
                  <a:pt x="90" y="574"/>
                </a:cubicBezTo>
                <a:cubicBezTo>
                  <a:pt x="90" y="307"/>
                  <a:pt x="306" y="90"/>
                  <a:pt x="572" y="90"/>
                </a:cubicBezTo>
                <a:cubicBezTo>
                  <a:pt x="837" y="90"/>
                  <a:pt x="1054" y="307"/>
                  <a:pt x="1054" y="574"/>
                </a:cubicBezTo>
                <a:lnTo>
                  <a:pt x="1054" y="1078"/>
                </a:lnTo>
                <a:close/>
                <a:moveTo>
                  <a:pt x="873" y="880"/>
                </a:moveTo>
                <a:cubicBezTo>
                  <a:pt x="845" y="908"/>
                  <a:pt x="845" y="908"/>
                  <a:pt x="845" y="908"/>
                </a:cubicBezTo>
                <a:cubicBezTo>
                  <a:pt x="873" y="936"/>
                  <a:pt x="873" y="936"/>
                  <a:pt x="873" y="936"/>
                </a:cubicBezTo>
                <a:cubicBezTo>
                  <a:pt x="891" y="953"/>
                  <a:pt x="891" y="982"/>
                  <a:pt x="873" y="1000"/>
                </a:cubicBezTo>
                <a:cubicBezTo>
                  <a:pt x="865" y="1008"/>
                  <a:pt x="853" y="1013"/>
                  <a:pt x="842" y="1013"/>
                </a:cubicBezTo>
                <a:cubicBezTo>
                  <a:pt x="830" y="1013"/>
                  <a:pt x="819" y="1008"/>
                  <a:pt x="810" y="1000"/>
                </a:cubicBezTo>
                <a:cubicBezTo>
                  <a:pt x="782" y="971"/>
                  <a:pt x="782" y="971"/>
                  <a:pt x="782" y="971"/>
                </a:cubicBezTo>
                <a:cubicBezTo>
                  <a:pt x="754" y="1000"/>
                  <a:pt x="754" y="1000"/>
                  <a:pt x="754" y="1000"/>
                </a:cubicBezTo>
                <a:cubicBezTo>
                  <a:pt x="745" y="1008"/>
                  <a:pt x="733" y="1013"/>
                  <a:pt x="722" y="1013"/>
                </a:cubicBezTo>
                <a:cubicBezTo>
                  <a:pt x="710" y="1013"/>
                  <a:pt x="699" y="1008"/>
                  <a:pt x="690" y="1000"/>
                </a:cubicBezTo>
                <a:cubicBezTo>
                  <a:pt x="672" y="982"/>
                  <a:pt x="672" y="953"/>
                  <a:pt x="690" y="936"/>
                </a:cubicBezTo>
                <a:cubicBezTo>
                  <a:pt x="718" y="908"/>
                  <a:pt x="718" y="908"/>
                  <a:pt x="718" y="908"/>
                </a:cubicBezTo>
                <a:cubicBezTo>
                  <a:pt x="690" y="880"/>
                  <a:pt x="690" y="880"/>
                  <a:pt x="690" y="880"/>
                </a:cubicBezTo>
                <a:cubicBezTo>
                  <a:pt x="672" y="862"/>
                  <a:pt x="672" y="834"/>
                  <a:pt x="690" y="816"/>
                </a:cubicBezTo>
                <a:cubicBezTo>
                  <a:pt x="708" y="799"/>
                  <a:pt x="736" y="799"/>
                  <a:pt x="754" y="816"/>
                </a:cubicBezTo>
                <a:cubicBezTo>
                  <a:pt x="782" y="844"/>
                  <a:pt x="782" y="844"/>
                  <a:pt x="782" y="844"/>
                </a:cubicBezTo>
                <a:cubicBezTo>
                  <a:pt x="810" y="816"/>
                  <a:pt x="810" y="816"/>
                  <a:pt x="810" y="816"/>
                </a:cubicBezTo>
                <a:cubicBezTo>
                  <a:pt x="827" y="799"/>
                  <a:pt x="856" y="799"/>
                  <a:pt x="873" y="816"/>
                </a:cubicBezTo>
                <a:cubicBezTo>
                  <a:pt x="891" y="834"/>
                  <a:pt x="891" y="862"/>
                  <a:pt x="873" y="880"/>
                </a:cubicBezTo>
                <a:close/>
                <a:moveTo>
                  <a:pt x="453" y="880"/>
                </a:moveTo>
                <a:cubicBezTo>
                  <a:pt x="425" y="908"/>
                  <a:pt x="425" y="908"/>
                  <a:pt x="425" y="908"/>
                </a:cubicBezTo>
                <a:cubicBezTo>
                  <a:pt x="453" y="936"/>
                  <a:pt x="453" y="936"/>
                  <a:pt x="453" y="936"/>
                </a:cubicBezTo>
                <a:cubicBezTo>
                  <a:pt x="471" y="953"/>
                  <a:pt x="471" y="982"/>
                  <a:pt x="453" y="1000"/>
                </a:cubicBezTo>
                <a:cubicBezTo>
                  <a:pt x="445" y="1008"/>
                  <a:pt x="433" y="1013"/>
                  <a:pt x="422" y="1013"/>
                </a:cubicBezTo>
                <a:cubicBezTo>
                  <a:pt x="410" y="1013"/>
                  <a:pt x="399" y="1008"/>
                  <a:pt x="390" y="1000"/>
                </a:cubicBezTo>
                <a:cubicBezTo>
                  <a:pt x="362" y="971"/>
                  <a:pt x="362" y="971"/>
                  <a:pt x="362" y="971"/>
                </a:cubicBezTo>
                <a:cubicBezTo>
                  <a:pt x="334" y="1000"/>
                  <a:pt x="334" y="1000"/>
                  <a:pt x="334" y="1000"/>
                </a:cubicBezTo>
                <a:cubicBezTo>
                  <a:pt x="325" y="1008"/>
                  <a:pt x="313" y="1013"/>
                  <a:pt x="302" y="1013"/>
                </a:cubicBezTo>
                <a:cubicBezTo>
                  <a:pt x="290" y="1013"/>
                  <a:pt x="279" y="1008"/>
                  <a:pt x="270" y="1000"/>
                </a:cubicBezTo>
                <a:cubicBezTo>
                  <a:pt x="252" y="982"/>
                  <a:pt x="252" y="953"/>
                  <a:pt x="270" y="936"/>
                </a:cubicBezTo>
                <a:cubicBezTo>
                  <a:pt x="298" y="908"/>
                  <a:pt x="298" y="908"/>
                  <a:pt x="298" y="908"/>
                </a:cubicBezTo>
                <a:cubicBezTo>
                  <a:pt x="270" y="880"/>
                  <a:pt x="270" y="880"/>
                  <a:pt x="270" y="880"/>
                </a:cubicBezTo>
                <a:cubicBezTo>
                  <a:pt x="252" y="862"/>
                  <a:pt x="252" y="834"/>
                  <a:pt x="270" y="816"/>
                </a:cubicBezTo>
                <a:cubicBezTo>
                  <a:pt x="288" y="799"/>
                  <a:pt x="316" y="799"/>
                  <a:pt x="334" y="816"/>
                </a:cubicBezTo>
                <a:cubicBezTo>
                  <a:pt x="362" y="844"/>
                  <a:pt x="362" y="844"/>
                  <a:pt x="362" y="844"/>
                </a:cubicBezTo>
                <a:cubicBezTo>
                  <a:pt x="390" y="816"/>
                  <a:pt x="390" y="816"/>
                  <a:pt x="390" y="816"/>
                </a:cubicBezTo>
                <a:cubicBezTo>
                  <a:pt x="407" y="799"/>
                  <a:pt x="436" y="799"/>
                  <a:pt x="453" y="816"/>
                </a:cubicBezTo>
                <a:cubicBezTo>
                  <a:pt x="471" y="834"/>
                  <a:pt x="471" y="862"/>
                  <a:pt x="453" y="88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5" name="Freeform 454"/>
          <p:cNvSpPr>
            <a:spLocks noEditPoints="1"/>
          </p:cNvSpPr>
          <p:nvPr/>
        </p:nvSpPr>
        <p:spPr bwMode="auto">
          <a:xfrm>
            <a:off x="4431949" y="5908776"/>
            <a:ext cx="251579" cy="392387"/>
          </a:xfrm>
          <a:custGeom>
            <a:avLst/>
            <a:gdLst>
              <a:gd name="T0" fmla="*/ 215 w 984"/>
              <a:gd name="T1" fmla="*/ 663 h 1536"/>
              <a:gd name="T2" fmla="*/ 347 w 984"/>
              <a:gd name="T3" fmla="*/ 742 h 1536"/>
              <a:gd name="T4" fmla="*/ 504 w 984"/>
              <a:gd name="T5" fmla="*/ 742 h 1536"/>
              <a:gd name="T6" fmla="*/ 575 w 984"/>
              <a:gd name="T7" fmla="*/ 425 h 1536"/>
              <a:gd name="T8" fmla="*/ 747 w 984"/>
              <a:gd name="T9" fmla="*/ 21 h 1536"/>
              <a:gd name="T10" fmla="*/ 351 w 984"/>
              <a:gd name="T11" fmla="*/ 0 h 1536"/>
              <a:gd name="T12" fmla="*/ 310 w 984"/>
              <a:gd name="T13" fmla="*/ 26 h 1536"/>
              <a:gd name="T14" fmla="*/ 27 w 984"/>
              <a:gd name="T15" fmla="*/ 375 h 1536"/>
              <a:gd name="T16" fmla="*/ 127 w 984"/>
              <a:gd name="T17" fmla="*/ 646 h 1536"/>
              <a:gd name="T18" fmla="*/ 225 w 984"/>
              <a:gd name="T19" fmla="*/ 355 h 1536"/>
              <a:gd name="T20" fmla="*/ 380 w 984"/>
              <a:gd name="T21" fmla="*/ 90 h 1536"/>
              <a:gd name="T22" fmla="*/ 479 w 984"/>
              <a:gd name="T23" fmla="*/ 415 h 1536"/>
              <a:gd name="T24" fmla="*/ 529 w 984"/>
              <a:gd name="T25" fmla="*/ 597 h 1536"/>
              <a:gd name="T26" fmla="*/ 383 w 984"/>
              <a:gd name="T27" fmla="*/ 659 h 1536"/>
              <a:gd name="T28" fmla="*/ 219 w 984"/>
              <a:gd name="T29" fmla="*/ 573 h 1536"/>
              <a:gd name="T30" fmla="*/ 163 w 984"/>
              <a:gd name="T31" fmla="*/ 564 h 1536"/>
              <a:gd name="T32" fmla="*/ 108 w 984"/>
              <a:gd name="T33" fmla="*/ 415 h 1536"/>
              <a:gd name="T34" fmla="*/ 584 w 984"/>
              <a:gd name="T35" fmla="*/ 855 h 1536"/>
              <a:gd name="T36" fmla="*/ 349 w 984"/>
              <a:gd name="T37" fmla="*/ 844 h 1536"/>
              <a:gd name="T38" fmla="*/ 195 w 984"/>
              <a:gd name="T39" fmla="*/ 845 h 1536"/>
              <a:gd name="T40" fmla="*/ 25 w 984"/>
              <a:gd name="T41" fmla="*/ 1078 h 1536"/>
              <a:gd name="T42" fmla="*/ 201 w 984"/>
              <a:gd name="T43" fmla="*/ 1497 h 1536"/>
              <a:gd name="T44" fmla="*/ 590 w 984"/>
              <a:gd name="T45" fmla="*/ 1536 h 1536"/>
              <a:gd name="T46" fmla="*/ 633 w 984"/>
              <a:gd name="T47" fmla="*/ 1481 h 1536"/>
              <a:gd name="T48" fmla="*/ 658 w 984"/>
              <a:gd name="T49" fmla="*/ 993 h 1536"/>
              <a:gd name="T50" fmla="*/ 471 w 984"/>
              <a:gd name="T51" fmla="*/ 1165 h 1536"/>
              <a:gd name="T52" fmla="*/ 285 w 984"/>
              <a:gd name="T53" fmla="*/ 1446 h 1536"/>
              <a:gd name="T54" fmla="*/ 210 w 984"/>
              <a:gd name="T55" fmla="*/ 1152 h 1536"/>
              <a:gd name="T56" fmla="*/ 133 w 984"/>
              <a:gd name="T57" fmla="*/ 978 h 1536"/>
              <a:gd name="T58" fmla="*/ 222 w 984"/>
              <a:gd name="T59" fmla="*/ 933 h 1536"/>
              <a:gd name="T60" fmla="*/ 399 w 984"/>
              <a:gd name="T61" fmla="*/ 919 h 1536"/>
              <a:gd name="T62" fmla="*/ 527 w 984"/>
              <a:gd name="T63" fmla="*/ 925 h 1536"/>
              <a:gd name="T64" fmla="*/ 499 w 984"/>
              <a:gd name="T65" fmla="*/ 1113 h 1536"/>
              <a:gd name="T66" fmla="*/ 939 w 984"/>
              <a:gd name="T67" fmla="*/ 813 h 1536"/>
              <a:gd name="T68" fmla="*/ 826 w 984"/>
              <a:gd name="T69" fmla="*/ 768 h 1536"/>
              <a:gd name="T70" fmla="*/ 939 w 984"/>
              <a:gd name="T71" fmla="*/ 723 h 1536"/>
              <a:gd name="T72" fmla="*/ 871 w 984"/>
              <a:gd name="T73" fmla="*/ 940 h 1536"/>
              <a:gd name="T74" fmla="*/ 839 w 984"/>
              <a:gd name="T75" fmla="*/ 1017 h 1536"/>
              <a:gd name="T76" fmla="*/ 759 w 984"/>
              <a:gd name="T77" fmla="*/ 955 h 1536"/>
              <a:gd name="T78" fmla="*/ 822 w 984"/>
              <a:gd name="T79" fmla="*/ 892 h 1536"/>
              <a:gd name="T80" fmla="*/ 759 w 984"/>
              <a:gd name="T81" fmla="*/ 644 h 1536"/>
              <a:gd name="T82" fmla="*/ 807 w 984"/>
              <a:gd name="T83" fmla="*/ 532 h 1536"/>
              <a:gd name="T84" fmla="*/ 871 w 984"/>
              <a:gd name="T85" fmla="*/ 595 h 1536"/>
              <a:gd name="T86" fmla="*/ 791 w 984"/>
              <a:gd name="T87" fmla="*/ 657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84" h="1536">
                <a:moveTo>
                  <a:pt x="127" y="646"/>
                </a:moveTo>
                <a:cubicBezTo>
                  <a:pt x="155" y="658"/>
                  <a:pt x="185" y="664"/>
                  <a:pt x="215" y="663"/>
                </a:cubicBezTo>
                <a:cubicBezTo>
                  <a:pt x="238" y="662"/>
                  <a:pt x="260" y="671"/>
                  <a:pt x="275" y="689"/>
                </a:cubicBezTo>
                <a:cubicBezTo>
                  <a:pt x="295" y="712"/>
                  <a:pt x="319" y="729"/>
                  <a:pt x="347" y="742"/>
                </a:cubicBezTo>
                <a:cubicBezTo>
                  <a:pt x="373" y="753"/>
                  <a:pt x="399" y="758"/>
                  <a:pt x="426" y="758"/>
                </a:cubicBezTo>
                <a:cubicBezTo>
                  <a:pt x="453" y="758"/>
                  <a:pt x="479" y="753"/>
                  <a:pt x="504" y="742"/>
                </a:cubicBezTo>
                <a:cubicBezTo>
                  <a:pt x="555" y="721"/>
                  <a:pt x="593" y="681"/>
                  <a:pt x="613" y="629"/>
                </a:cubicBezTo>
                <a:cubicBezTo>
                  <a:pt x="640" y="559"/>
                  <a:pt x="624" y="479"/>
                  <a:pt x="575" y="425"/>
                </a:cubicBezTo>
                <a:cubicBezTo>
                  <a:pt x="749" y="65"/>
                  <a:pt x="749" y="65"/>
                  <a:pt x="749" y="65"/>
                </a:cubicBezTo>
                <a:cubicBezTo>
                  <a:pt x="756" y="51"/>
                  <a:pt x="755" y="35"/>
                  <a:pt x="747" y="21"/>
                </a:cubicBezTo>
                <a:cubicBezTo>
                  <a:pt x="739" y="8"/>
                  <a:pt x="724" y="0"/>
                  <a:pt x="709" y="0"/>
                </a:cubicBezTo>
                <a:cubicBezTo>
                  <a:pt x="351" y="0"/>
                  <a:pt x="351" y="0"/>
                  <a:pt x="351" y="0"/>
                </a:cubicBezTo>
                <a:cubicBezTo>
                  <a:pt x="351" y="0"/>
                  <a:pt x="351" y="0"/>
                  <a:pt x="351" y="0"/>
                </a:cubicBezTo>
                <a:cubicBezTo>
                  <a:pt x="333" y="0"/>
                  <a:pt x="317" y="10"/>
                  <a:pt x="310" y="26"/>
                </a:cubicBezTo>
                <a:cubicBezTo>
                  <a:pt x="204" y="263"/>
                  <a:pt x="204" y="263"/>
                  <a:pt x="204" y="263"/>
                </a:cubicBezTo>
                <a:cubicBezTo>
                  <a:pt x="130" y="265"/>
                  <a:pt x="61" y="307"/>
                  <a:pt x="27" y="375"/>
                </a:cubicBezTo>
                <a:cubicBezTo>
                  <a:pt x="3" y="425"/>
                  <a:pt x="0" y="481"/>
                  <a:pt x="20" y="532"/>
                </a:cubicBezTo>
                <a:cubicBezTo>
                  <a:pt x="39" y="584"/>
                  <a:pt x="77" y="624"/>
                  <a:pt x="127" y="646"/>
                </a:cubicBezTo>
                <a:close/>
                <a:moveTo>
                  <a:pt x="108" y="415"/>
                </a:moveTo>
                <a:cubicBezTo>
                  <a:pt x="129" y="371"/>
                  <a:pt x="177" y="347"/>
                  <a:pt x="225" y="355"/>
                </a:cubicBezTo>
                <a:cubicBezTo>
                  <a:pt x="245" y="358"/>
                  <a:pt x="265" y="348"/>
                  <a:pt x="274" y="329"/>
                </a:cubicBezTo>
                <a:cubicBezTo>
                  <a:pt x="380" y="90"/>
                  <a:pt x="380" y="90"/>
                  <a:pt x="380" y="90"/>
                </a:cubicBezTo>
                <a:cubicBezTo>
                  <a:pt x="637" y="90"/>
                  <a:pt x="637" y="90"/>
                  <a:pt x="637" y="90"/>
                </a:cubicBezTo>
                <a:cubicBezTo>
                  <a:pt x="479" y="415"/>
                  <a:pt x="479" y="415"/>
                  <a:pt x="479" y="415"/>
                </a:cubicBezTo>
                <a:cubicBezTo>
                  <a:pt x="470" y="435"/>
                  <a:pt x="475" y="458"/>
                  <a:pt x="492" y="471"/>
                </a:cubicBezTo>
                <a:cubicBezTo>
                  <a:pt x="531" y="500"/>
                  <a:pt x="546" y="552"/>
                  <a:pt x="529" y="597"/>
                </a:cubicBezTo>
                <a:cubicBezTo>
                  <a:pt x="518" y="625"/>
                  <a:pt x="497" y="648"/>
                  <a:pt x="469" y="659"/>
                </a:cubicBezTo>
                <a:cubicBezTo>
                  <a:pt x="441" y="671"/>
                  <a:pt x="411" y="671"/>
                  <a:pt x="383" y="659"/>
                </a:cubicBezTo>
                <a:cubicBezTo>
                  <a:pt x="368" y="652"/>
                  <a:pt x="354" y="643"/>
                  <a:pt x="343" y="630"/>
                </a:cubicBezTo>
                <a:cubicBezTo>
                  <a:pt x="312" y="593"/>
                  <a:pt x="267" y="573"/>
                  <a:pt x="219" y="573"/>
                </a:cubicBezTo>
                <a:cubicBezTo>
                  <a:pt x="216" y="573"/>
                  <a:pt x="214" y="573"/>
                  <a:pt x="211" y="573"/>
                </a:cubicBezTo>
                <a:cubicBezTo>
                  <a:pt x="195" y="573"/>
                  <a:pt x="179" y="570"/>
                  <a:pt x="163" y="564"/>
                </a:cubicBezTo>
                <a:cubicBezTo>
                  <a:pt x="135" y="552"/>
                  <a:pt x="114" y="530"/>
                  <a:pt x="104" y="501"/>
                </a:cubicBezTo>
                <a:cubicBezTo>
                  <a:pt x="93" y="473"/>
                  <a:pt x="95" y="442"/>
                  <a:pt x="108" y="415"/>
                </a:cubicBezTo>
                <a:close/>
                <a:moveTo>
                  <a:pt x="658" y="993"/>
                </a:moveTo>
                <a:cubicBezTo>
                  <a:pt x="653" y="938"/>
                  <a:pt x="627" y="889"/>
                  <a:pt x="584" y="855"/>
                </a:cubicBezTo>
                <a:cubicBezTo>
                  <a:pt x="541" y="820"/>
                  <a:pt x="487" y="805"/>
                  <a:pt x="432" y="813"/>
                </a:cubicBezTo>
                <a:cubicBezTo>
                  <a:pt x="402" y="817"/>
                  <a:pt x="374" y="827"/>
                  <a:pt x="349" y="844"/>
                </a:cubicBezTo>
                <a:cubicBezTo>
                  <a:pt x="330" y="857"/>
                  <a:pt x="306" y="860"/>
                  <a:pt x="284" y="853"/>
                </a:cubicBezTo>
                <a:cubicBezTo>
                  <a:pt x="255" y="843"/>
                  <a:pt x="225" y="841"/>
                  <a:pt x="195" y="845"/>
                </a:cubicBezTo>
                <a:cubicBezTo>
                  <a:pt x="141" y="852"/>
                  <a:pt x="93" y="881"/>
                  <a:pt x="60" y="925"/>
                </a:cubicBezTo>
                <a:cubicBezTo>
                  <a:pt x="28" y="970"/>
                  <a:pt x="16" y="1024"/>
                  <a:pt x="25" y="1078"/>
                </a:cubicBezTo>
                <a:cubicBezTo>
                  <a:pt x="39" y="1153"/>
                  <a:pt x="94" y="1213"/>
                  <a:pt x="165" y="1234"/>
                </a:cubicBezTo>
                <a:cubicBezTo>
                  <a:pt x="201" y="1497"/>
                  <a:pt x="201" y="1497"/>
                  <a:pt x="201" y="1497"/>
                </a:cubicBezTo>
                <a:cubicBezTo>
                  <a:pt x="204" y="1519"/>
                  <a:pt x="223" y="1536"/>
                  <a:pt x="245" y="1536"/>
                </a:cubicBezTo>
                <a:cubicBezTo>
                  <a:pt x="590" y="1536"/>
                  <a:pt x="590" y="1536"/>
                  <a:pt x="590" y="1536"/>
                </a:cubicBezTo>
                <a:cubicBezTo>
                  <a:pt x="603" y="1536"/>
                  <a:pt x="616" y="1529"/>
                  <a:pt x="625" y="1519"/>
                </a:cubicBezTo>
                <a:cubicBezTo>
                  <a:pt x="633" y="1508"/>
                  <a:pt x="636" y="1494"/>
                  <a:pt x="633" y="1481"/>
                </a:cubicBezTo>
                <a:cubicBezTo>
                  <a:pt x="567" y="1179"/>
                  <a:pt x="567" y="1179"/>
                  <a:pt x="567" y="1179"/>
                </a:cubicBezTo>
                <a:cubicBezTo>
                  <a:pt x="628" y="1139"/>
                  <a:pt x="664" y="1068"/>
                  <a:pt x="658" y="993"/>
                </a:cubicBezTo>
                <a:close/>
                <a:moveTo>
                  <a:pt x="499" y="1113"/>
                </a:moveTo>
                <a:cubicBezTo>
                  <a:pt x="478" y="1121"/>
                  <a:pt x="467" y="1143"/>
                  <a:pt x="471" y="1165"/>
                </a:cubicBezTo>
                <a:cubicBezTo>
                  <a:pt x="533" y="1446"/>
                  <a:pt x="533" y="1446"/>
                  <a:pt x="533" y="1446"/>
                </a:cubicBezTo>
                <a:cubicBezTo>
                  <a:pt x="285" y="1446"/>
                  <a:pt x="285" y="1446"/>
                  <a:pt x="285" y="1446"/>
                </a:cubicBezTo>
                <a:cubicBezTo>
                  <a:pt x="250" y="1190"/>
                  <a:pt x="250" y="1190"/>
                  <a:pt x="250" y="1190"/>
                </a:cubicBezTo>
                <a:cubicBezTo>
                  <a:pt x="247" y="1170"/>
                  <a:pt x="231" y="1154"/>
                  <a:pt x="210" y="1152"/>
                </a:cubicBezTo>
                <a:cubicBezTo>
                  <a:pt x="162" y="1147"/>
                  <a:pt x="123" y="1110"/>
                  <a:pt x="114" y="1062"/>
                </a:cubicBezTo>
                <a:cubicBezTo>
                  <a:pt x="109" y="1032"/>
                  <a:pt x="115" y="1002"/>
                  <a:pt x="133" y="978"/>
                </a:cubicBezTo>
                <a:cubicBezTo>
                  <a:pt x="151" y="954"/>
                  <a:pt x="177" y="938"/>
                  <a:pt x="207" y="934"/>
                </a:cubicBezTo>
                <a:cubicBezTo>
                  <a:pt x="212" y="933"/>
                  <a:pt x="217" y="933"/>
                  <a:pt x="222" y="933"/>
                </a:cubicBezTo>
                <a:cubicBezTo>
                  <a:pt x="233" y="933"/>
                  <a:pt x="245" y="935"/>
                  <a:pt x="256" y="938"/>
                </a:cubicBezTo>
                <a:cubicBezTo>
                  <a:pt x="304" y="954"/>
                  <a:pt x="356" y="947"/>
                  <a:pt x="399" y="919"/>
                </a:cubicBezTo>
                <a:cubicBezTo>
                  <a:pt x="412" y="910"/>
                  <a:pt x="428" y="904"/>
                  <a:pt x="444" y="902"/>
                </a:cubicBezTo>
                <a:cubicBezTo>
                  <a:pt x="474" y="898"/>
                  <a:pt x="504" y="906"/>
                  <a:pt x="527" y="925"/>
                </a:cubicBezTo>
                <a:cubicBezTo>
                  <a:pt x="551" y="944"/>
                  <a:pt x="565" y="971"/>
                  <a:pt x="568" y="1001"/>
                </a:cubicBezTo>
                <a:cubicBezTo>
                  <a:pt x="572" y="1049"/>
                  <a:pt x="544" y="1095"/>
                  <a:pt x="499" y="1113"/>
                </a:cubicBezTo>
                <a:close/>
                <a:moveTo>
                  <a:pt x="984" y="768"/>
                </a:moveTo>
                <a:cubicBezTo>
                  <a:pt x="984" y="793"/>
                  <a:pt x="964" y="813"/>
                  <a:pt x="939" y="813"/>
                </a:cubicBezTo>
                <a:cubicBezTo>
                  <a:pt x="871" y="813"/>
                  <a:pt x="871" y="813"/>
                  <a:pt x="871" y="813"/>
                </a:cubicBezTo>
                <a:cubicBezTo>
                  <a:pt x="846" y="813"/>
                  <a:pt x="826" y="793"/>
                  <a:pt x="826" y="768"/>
                </a:cubicBezTo>
                <a:cubicBezTo>
                  <a:pt x="826" y="743"/>
                  <a:pt x="846" y="723"/>
                  <a:pt x="871" y="723"/>
                </a:cubicBezTo>
                <a:cubicBezTo>
                  <a:pt x="939" y="723"/>
                  <a:pt x="939" y="723"/>
                  <a:pt x="939" y="723"/>
                </a:cubicBezTo>
                <a:cubicBezTo>
                  <a:pt x="964" y="723"/>
                  <a:pt x="984" y="743"/>
                  <a:pt x="984" y="768"/>
                </a:cubicBezTo>
                <a:close/>
                <a:moveTo>
                  <a:pt x="871" y="940"/>
                </a:moveTo>
                <a:cubicBezTo>
                  <a:pt x="888" y="958"/>
                  <a:pt x="888" y="986"/>
                  <a:pt x="871" y="1004"/>
                </a:cubicBezTo>
                <a:cubicBezTo>
                  <a:pt x="862" y="1012"/>
                  <a:pt x="850" y="1017"/>
                  <a:pt x="839" y="1017"/>
                </a:cubicBezTo>
                <a:cubicBezTo>
                  <a:pt x="827" y="1017"/>
                  <a:pt x="816" y="1012"/>
                  <a:pt x="807" y="1004"/>
                </a:cubicBezTo>
                <a:cubicBezTo>
                  <a:pt x="759" y="955"/>
                  <a:pt x="759" y="955"/>
                  <a:pt x="759" y="955"/>
                </a:cubicBezTo>
                <a:cubicBezTo>
                  <a:pt x="741" y="938"/>
                  <a:pt x="741" y="909"/>
                  <a:pt x="759" y="892"/>
                </a:cubicBezTo>
                <a:cubicBezTo>
                  <a:pt x="776" y="874"/>
                  <a:pt x="805" y="874"/>
                  <a:pt x="822" y="892"/>
                </a:cubicBezTo>
                <a:lnTo>
                  <a:pt x="871" y="940"/>
                </a:lnTo>
                <a:close/>
                <a:moveTo>
                  <a:pt x="759" y="644"/>
                </a:moveTo>
                <a:cubicBezTo>
                  <a:pt x="741" y="626"/>
                  <a:pt x="741" y="598"/>
                  <a:pt x="759" y="580"/>
                </a:cubicBezTo>
                <a:cubicBezTo>
                  <a:pt x="807" y="532"/>
                  <a:pt x="807" y="532"/>
                  <a:pt x="807" y="532"/>
                </a:cubicBezTo>
                <a:cubicBezTo>
                  <a:pt x="825" y="514"/>
                  <a:pt x="853" y="514"/>
                  <a:pt x="871" y="532"/>
                </a:cubicBezTo>
                <a:cubicBezTo>
                  <a:pt x="888" y="549"/>
                  <a:pt x="888" y="578"/>
                  <a:pt x="871" y="595"/>
                </a:cubicBezTo>
                <a:cubicBezTo>
                  <a:pt x="822" y="644"/>
                  <a:pt x="822" y="644"/>
                  <a:pt x="822" y="644"/>
                </a:cubicBezTo>
                <a:cubicBezTo>
                  <a:pt x="814" y="652"/>
                  <a:pt x="802" y="657"/>
                  <a:pt x="791" y="657"/>
                </a:cubicBezTo>
                <a:cubicBezTo>
                  <a:pt x="779" y="657"/>
                  <a:pt x="768" y="652"/>
                  <a:pt x="759" y="644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6" name="Freeform 413"/>
          <p:cNvSpPr>
            <a:spLocks noEditPoints="1"/>
          </p:cNvSpPr>
          <p:nvPr/>
        </p:nvSpPr>
        <p:spPr bwMode="auto">
          <a:xfrm>
            <a:off x="5236219" y="1887920"/>
            <a:ext cx="114368" cy="392387"/>
          </a:xfrm>
          <a:custGeom>
            <a:avLst/>
            <a:gdLst>
              <a:gd name="T0" fmla="*/ 44 w 448"/>
              <a:gd name="T1" fmla="*/ 981 h 1536"/>
              <a:gd name="T2" fmla="*/ 69 w 448"/>
              <a:gd name="T3" fmla="*/ 1259 h 1536"/>
              <a:gd name="T4" fmla="*/ 62 w 448"/>
              <a:gd name="T5" fmla="*/ 1378 h 1536"/>
              <a:gd name="T6" fmla="*/ 151 w 448"/>
              <a:gd name="T7" fmla="*/ 1523 h 1536"/>
              <a:gd name="T8" fmla="*/ 224 w 448"/>
              <a:gd name="T9" fmla="*/ 1536 h 1536"/>
              <a:gd name="T10" fmla="*/ 297 w 448"/>
              <a:gd name="T11" fmla="*/ 1523 h 1536"/>
              <a:gd name="T12" fmla="*/ 386 w 448"/>
              <a:gd name="T13" fmla="*/ 1378 h 1536"/>
              <a:gd name="T14" fmla="*/ 379 w 448"/>
              <a:gd name="T15" fmla="*/ 1259 h 1536"/>
              <a:gd name="T16" fmla="*/ 404 w 448"/>
              <a:gd name="T17" fmla="*/ 981 h 1536"/>
              <a:gd name="T18" fmla="*/ 444 w 448"/>
              <a:gd name="T19" fmla="*/ 815 h 1536"/>
              <a:gd name="T20" fmla="*/ 448 w 448"/>
              <a:gd name="T21" fmla="*/ 791 h 1536"/>
              <a:gd name="T22" fmla="*/ 448 w 448"/>
              <a:gd name="T23" fmla="*/ 45 h 1536"/>
              <a:gd name="T24" fmla="*/ 403 w 448"/>
              <a:gd name="T25" fmla="*/ 0 h 1536"/>
              <a:gd name="T26" fmla="*/ 45 w 448"/>
              <a:gd name="T27" fmla="*/ 0 h 1536"/>
              <a:gd name="T28" fmla="*/ 0 w 448"/>
              <a:gd name="T29" fmla="*/ 45 h 1536"/>
              <a:gd name="T30" fmla="*/ 0 w 448"/>
              <a:gd name="T31" fmla="*/ 791 h 1536"/>
              <a:gd name="T32" fmla="*/ 4 w 448"/>
              <a:gd name="T33" fmla="*/ 815 h 1536"/>
              <a:gd name="T34" fmla="*/ 44 w 448"/>
              <a:gd name="T35" fmla="*/ 981 h 1536"/>
              <a:gd name="T36" fmla="*/ 264 w 448"/>
              <a:gd name="T37" fmla="*/ 1439 h 1536"/>
              <a:gd name="T38" fmla="*/ 224 w 448"/>
              <a:gd name="T39" fmla="*/ 1447 h 1536"/>
              <a:gd name="T40" fmla="*/ 184 w 448"/>
              <a:gd name="T41" fmla="*/ 1439 h 1536"/>
              <a:gd name="T42" fmla="*/ 150 w 448"/>
              <a:gd name="T43" fmla="*/ 1395 h 1536"/>
              <a:gd name="T44" fmla="*/ 151 w 448"/>
              <a:gd name="T45" fmla="*/ 1387 h 1536"/>
              <a:gd name="T46" fmla="*/ 153 w 448"/>
              <a:gd name="T47" fmla="*/ 1356 h 1536"/>
              <a:gd name="T48" fmla="*/ 295 w 448"/>
              <a:gd name="T49" fmla="*/ 1356 h 1536"/>
              <a:gd name="T50" fmla="*/ 297 w 448"/>
              <a:gd name="T51" fmla="*/ 1387 h 1536"/>
              <a:gd name="T52" fmla="*/ 298 w 448"/>
              <a:gd name="T53" fmla="*/ 1395 h 1536"/>
              <a:gd name="T54" fmla="*/ 264 w 448"/>
              <a:gd name="T55" fmla="*/ 1439 h 1536"/>
              <a:gd name="T56" fmla="*/ 90 w 448"/>
              <a:gd name="T57" fmla="*/ 90 h 1536"/>
              <a:gd name="T58" fmla="*/ 358 w 448"/>
              <a:gd name="T59" fmla="*/ 90 h 1536"/>
              <a:gd name="T60" fmla="*/ 358 w 448"/>
              <a:gd name="T61" fmla="*/ 181 h 1536"/>
              <a:gd name="T62" fmla="*/ 90 w 448"/>
              <a:gd name="T63" fmla="*/ 181 h 1536"/>
              <a:gd name="T64" fmla="*/ 90 w 448"/>
              <a:gd name="T65" fmla="*/ 90 h 1536"/>
              <a:gd name="T66" fmla="*/ 90 w 448"/>
              <a:gd name="T67" fmla="*/ 271 h 1536"/>
              <a:gd name="T68" fmla="*/ 358 w 448"/>
              <a:gd name="T69" fmla="*/ 271 h 1536"/>
              <a:gd name="T70" fmla="*/ 357 w 448"/>
              <a:gd name="T71" fmla="*/ 791 h 1536"/>
              <a:gd name="T72" fmla="*/ 357 w 448"/>
              <a:gd name="T73" fmla="*/ 793 h 1536"/>
              <a:gd name="T74" fmla="*/ 317 w 448"/>
              <a:gd name="T75" fmla="*/ 960 h 1536"/>
              <a:gd name="T76" fmla="*/ 289 w 448"/>
              <a:gd name="T77" fmla="*/ 1265 h 1536"/>
              <a:gd name="T78" fmla="*/ 289 w 448"/>
              <a:gd name="T79" fmla="*/ 1266 h 1536"/>
              <a:gd name="T80" fmla="*/ 159 w 448"/>
              <a:gd name="T81" fmla="*/ 1266 h 1536"/>
              <a:gd name="T82" fmla="*/ 159 w 448"/>
              <a:gd name="T83" fmla="*/ 1265 h 1536"/>
              <a:gd name="T84" fmla="*/ 131 w 448"/>
              <a:gd name="T85" fmla="*/ 960 h 1536"/>
              <a:gd name="T86" fmla="*/ 91 w 448"/>
              <a:gd name="T87" fmla="*/ 793 h 1536"/>
              <a:gd name="T88" fmla="*/ 90 w 448"/>
              <a:gd name="T89" fmla="*/ 791 h 1536"/>
              <a:gd name="T90" fmla="*/ 90 w 448"/>
              <a:gd name="T91" fmla="*/ 271 h 1536"/>
              <a:gd name="T92" fmla="*/ 179 w 448"/>
              <a:gd name="T93" fmla="*/ 678 h 1536"/>
              <a:gd name="T94" fmla="*/ 179 w 448"/>
              <a:gd name="T95" fmla="*/ 480 h 1536"/>
              <a:gd name="T96" fmla="*/ 224 w 448"/>
              <a:gd name="T97" fmla="*/ 435 h 1536"/>
              <a:gd name="T98" fmla="*/ 269 w 448"/>
              <a:gd name="T99" fmla="*/ 480 h 1536"/>
              <a:gd name="T100" fmla="*/ 269 w 448"/>
              <a:gd name="T101" fmla="*/ 678 h 1536"/>
              <a:gd name="T102" fmla="*/ 224 w 448"/>
              <a:gd name="T103" fmla="*/ 723 h 1536"/>
              <a:gd name="T104" fmla="*/ 179 w 448"/>
              <a:gd name="T105" fmla="*/ 678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48" h="1536">
                <a:moveTo>
                  <a:pt x="44" y="981"/>
                </a:moveTo>
                <a:cubicBezTo>
                  <a:pt x="66" y="1073"/>
                  <a:pt x="75" y="1167"/>
                  <a:pt x="69" y="1259"/>
                </a:cubicBezTo>
                <a:cubicBezTo>
                  <a:pt x="62" y="1378"/>
                  <a:pt x="62" y="1378"/>
                  <a:pt x="62" y="1378"/>
                </a:cubicBezTo>
                <a:cubicBezTo>
                  <a:pt x="49" y="1438"/>
                  <a:pt x="85" y="1497"/>
                  <a:pt x="151" y="1523"/>
                </a:cubicBezTo>
                <a:cubicBezTo>
                  <a:pt x="174" y="1532"/>
                  <a:pt x="198" y="1536"/>
                  <a:pt x="224" y="1536"/>
                </a:cubicBezTo>
                <a:cubicBezTo>
                  <a:pt x="250" y="1536"/>
                  <a:pt x="274" y="1532"/>
                  <a:pt x="297" y="1523"/>
                </a:cubicBezTo>
                <a:cubicBezTo>
                  <a:pt x="363" y="1497"/>
                  <a:pt x="399" y="1438"/>
                  <a:pt x="386" y="1378"/>
                </a:cubicBezTo>
                <a:cubicBezTo>
                  <a:pt x="379" y="1259"/>
                  <a:pt x="379" y="1259"/>
                  <a:pt x="379" y="1259"/>
                </a:cubicBezTo>
                <a:cubicBezTo>
                  <a:pt x="373" y="1167"/>
                  <a:pt x="382" y="1073"/>
                  <a:pt x="404" y="981"/>
                </a:cubicBezTo>
                <a:cubicBezTo>
                  <a:pt x="444" y="815"/>
                  <a:pt x="444" y="815"/>
                  <a:pt x="444" y="815"/>
                </a:cubicBezTo>
                <a:cubicBezTo>
                  <a:pt x="446" y="807"/>
                  <a:pt x="448" y="799"/>
                  <a:pt x="448" y="791"/>
                </a:cubicBezTo>
                <a:cubicBezTo>
                  <a:pt x="448" y="45"/>
                  <a:pt x="448" y="45"/>
                  <a:pt x="448" y="45"/>
                </a:cubicBezTo>
                <a:cubicBezTo>
                  <a:pt x="448" y="21"/>
                  <a:pt x="427" y="0"/>
                  <a:pt x="403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1" y="0"/>
                  <a:pt x="0" y="21"/>
                  <a:pt x="0" y="45"/>
                </a:cubicBezTo>
                <a:cubicBezTo>
                  <a:pt x="0" y="791"/>
                  <a:pt x="0" y="791"/>
                  <a:pt x="0" y="791"/>
                </a:cubicBezTo>
                <a:cubicBezTo>
                  <a:pt x="0" y="799"/>
                  <a:pt x="2" y="807"/>
                  <a:pt x="4" y="815"/>
                </a:cubicBezTo>
                <a:lnTo>
                  <a:pt x="44" y="981"/>
                </a:lnTo>
                <a:close/>
                <a:moveTo>
                  <a:pt x="264" y="1439"/>
                </a:moveTo>
                <a:cubicBezTo>
                  <a:pt x="252" y="1444"/>
                  <a:pt x="238" y="1447"/>
                  <a:pt x="224" y="1447"/>
                </a:cubicBezTo>
                <a:cubicBezTo>
                  <a:pt x="210" y="1447"/>
                  <a:pt x="196" y="1444"/>
                  <a:pt x="184" y="1439"/>
                </a:cubicBezTo>
                <a:cubicBezTo>
                  <a:pt x="159" y="1430"/>
                  <a:pt x="146" y="1412"/>
                  <a:pt x="150" y="1395"/>
                </a:cubicBezTo>
                <a:cubicBezTo>
                  <a:pt x="151" y="1393"/>
                  <a:pt x="151" y="1390"/>
                  <a:pt x="151" y="1387"/>
                </a:cubicBezTo>
                <a:cubicBezTo>
                  <a:pt x="153" y="1356"/>
                  <a:pt x="153" y="1356"/>
                  <a:pt x="153" y="1356"/>
                </a:cubicBezTo>
                <a:cubicBezTo>
                  <a:pt x="295" y="1356"/>
                  <a:pt x="295" y="1356"/>
                  <a:pt x="295" y="1356"/>
                </a:cubicBezTo>
                <a:cubicBezTo>
                  <a:pt x="297" y="1387"/>
                  <a:pt x="297" y="1387"/>
                  <a:pt x="297" y="1387"/>
                </a:cubicBezTo>
                <a:cubicBezTo>
                  <a:pt x="297" y="1390"/>
                  <a:pt x="297" y="1393"/>
                  <a:pt x="298" y="1395"/>
                </a:cubicBezTo>
                <a:cubicBezTo>
                  <a:pt x="302" y="1412"/>
                  <a:pt x="289" y="1430"/>
                  <a:pt x="264" y="1439"/>
                </a:cubicBezTo>
                <a:close/>
                <a:moveTo>
                  <a:pt x="90" y="90"/>
                </a:moveTo>
                <a:cubicBezTo>
                  <a:pt x="358" y="90"/>
                  <a:pt x="358" y="90"/>
                  <a:pt x="358" y="90"/>
                </a:cubicBezTo>
                <a:cubicBezTo>
                  <a:pt x="358" y="181"/>
                  <a:pt x="358" y="181"/>
                  <a:pt x="358" y="181"/>
                </a:cubicBezTo>
                <a:cubicBezTo>
                  <a:pt x="90" y="181"/>
                  <a:pt x="90" y="181"/>
                  <a:pt x="90" y="181"/>
                </a:cubicBezTo>
                <a:lnTo>
                  <a:pt x="90" y="90"/>
                </a:lnTo>
                <a:close/>
                <a:moveTo>
                  <a:pt x="90" y="271"/>
                </a:moveTo>
                <a:cubicBezTo>
                  <a:pt x="358" y="271"/>
                  <a:pt x="358" y="271"/>
                  <a:pt x="358" y="271"/>
                </a:cubicBezTo>
                <a:cubicBezTo>
                  <a:pt x="357" y="791"/>
                  <a:pt x="357" y="791"/>
                  <a:pt x="357" y="791"/>
                </a:cubicBezTo>
                <a:cubicBezTo>
                  <a:pt x="357" y="792"/>
                  <a:pt x="357" y="793"/>
                  <a:pt x="357" y="793"/>
                </a:cubicBezTo>
                <a:cubicBezTo>
                  <a:pt x="317" y="960"/>
                  <a:pt x="317" y="960"/>
                  <a:pt x="317" y="960"/>
                </a:cubicBezTo>
                <a:cubicBezTo>
                  <a:pt x="292" y="1060"/>
                  <a:pt x="283" y="1163"/>
                  <a:pt x="289" y="1265"/>
                </a:cubicBezTo>
                <a:cubicBezTo>
                  <a:pt x="289" y="1266"/>
                  <a:pt x="289" y="1266"/>
                  <a:pt x="289" y="1266"/>
                </a:cubicBezTo>
                <a:cubicBezTo>
                  <a:pt x="159" y="1266"/>
                  <a:pt x="159" y="1266"/>
                  <a:pt x="159" y="1266"/>
                </a:cubicBezTo>
                <a:cubicBezTo>
                  <a:pt x="159" y="1265"/>
                  <a:pt x="159" y="1265"/>
                  <a:pt x="159" y="1265"/>
                </a:cubicBezTo>
                <a:cubicBezTo>
                  <a:pt x="165" y="1163"/>
                  <a:pt x="156" y="1060"/>
                  <a:pt x="131" y="960"/>
                </a:cubicBezTo>
                <a:cubicBezTo>
                  <a:pt x="91" y="793"/>
                  <a:pt x="91" y="793"/>
                  <a:pt x="91" y="793"/>
                </a:cubicBezTo>
                <a:cubicBezTo>
                  <a:pt x="91" y="793"/>
                  <a:pt x="91" y="792"/>
                  <a:pt x="90" y="791"/>
                </a:cubicBezTo>
                <a:lnTo>
                  <a:pt x="90" y="271"/>
                </a:lnTo>
                <a:close/>
                <a:moveTo>
                  <a:pt x="179" y="678"/>
                </a:moveTo>
                <a:cubicBezTo>
                  <a:pt x="179" y="480"/>
                  <a:pt x="179" y="480"/>
                  <a:pt x="179" y="480"/>
                </a:cubicBezTo>
                <a:cubicBezTo>
                  <a:pt x="179" y="455"/>
                  <a:pt x="199" y="435"/>
                  <a:pt x="224" y="435"/>
                </a:cubicBezTo>
                <a:cubicBezTo>
                  <a:pt x="249" y="435"/>
                  <a:pt x="269" y="455"/>
                  <a:pt x="269" y="480"/>
                </a:cubicBezTo>
                <a:cubicBezTo>
                  <a:pt x="269" y="678"/>
                  <a:pt x="269" y="678"/>
                  <a:pt x="269" y="678"/>
                </a:cubicBezTo>
                <a:cubicBezTo>
                  <a:pt x="269" y="702"/>
                  <a:pt x="249" y="723"/>
                  <a:pt x="224" y="723"/>
                </a:cubicBezTo>
                <a:cubicBezTo>
                  <a:pt x="199" y="723"/>
                  <a:pt x="179" y="702"/>
                  <a:pt x="179" y="678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7" name="Freeform 420"/>
          <p:cNvSpPr>
            <a:spLocks noEditPoints="1"/>
          </p:cNvSpPr>
          <p:nvPr/>
        </p:nvSpPr>
        <p:spPr bwMode="auto">
          <a:xfrm>
            <a:off x="5097213" y="2517988"/>
            <a:ext cx="392387" cy="392075"/>
          </a:xfrm>
          <a:custGeom>
            <a:avLst/>
            <a:gdLst>
              <a:gd name="T0" fmla="*/ 900 w 1536"/>
              <a:gd name="T1" fmla="*/ 947 h 1535"/>
              <a:gd name="T2" fmla="*/ 855 w 1536"/>
              <a:gd name="T3" fmla="*/ 811 h 1535"/>
              <a:gd name="T4" fmla="*/ 636 w 1536"/>
              <a:gd name="T5" fmla="*/ 856 h 1535"/>
              <a:gd name="T6" fmla="*/ 549 w 1536"/>
              <a:gd name="T7" fmla="*/ 947 h 1535"/>
              <a:gd name="T8" fmla="*/ 504 w 1536"/>
              <a:gd name="T9" fmla="*/ 1173 h 1535"/>
              <a:gd name="T10" fmla="*/ 636 w 1536"/>
              <a:gd name="T11" fmla="*/ 1218 h 1535"/>
              <a:gd name="T12" fmla="*/ 681 w 1536"/>
              <a:gd name="T13" fmla="*/ 1355 h 1535"/>
              <a:gd name="T14" fmla="*/ 900 w 1536"/>
              <a:gd name="T15" fmla="*/ 1310 h 1535"/>
              <a:gd name="T16" fmla="*/ 987 w 1536"/>
              <a:gd name="T17" fmla="*/ 1218 h 1535"/>
              <a:gd name="T18" fmla="*/ 1032 w 1536"/>
              <a:gd name="T19" fmla="*/ 992 h 1535"/>
              <a:gd name="T20" fmla="*/ 942 w 1536"/>
              <a:gd name="T21" fmla="*/ 1128 h 1535"/>
              <a:gd name="T22" fmla="*/ 810 w 1536"/>
              <a:gd name="T23" fmla="*/ 1173 h 1535"/>
              <a:gd name="T24" fmla="*/ 726 w 1536"/>
              <a:gd name="T25" fmla="*/ 1265 h 1535"/>
              <a:gd name="T26" fmla="*/ 681 w 1536"/>
              <a:gd name="T27" fmla="*/ 1128 h 1535"/>
              <a:gd name="T28" fmla="*/ 594 w 1536"/>
              <a:gd name="T29" fmla="*/ 1037 h 1535"/>
              <a:gd name="T30" fmla="*/ 726 w 1536"/>
              <a:gd name="T31" fmla="*/ 992 h 1535"/>
              <a:gd name="T32" fmla="*/ 810 w 1536"/>
              <a:gd name="T33" fmla="*/ 901 h 1535"/>
              <a:gd name="T34" fmla="*/ 855 w 1536"/>
              <a:gd name="T35" fmla="*/ 1037 h 1535"/>
              <a:gd name="T36" fmla="*/ 942 w 1536"/>
              <a:gd name="T37" fmla="*/ 1128 h 1535"/>
              <a:gd name="T38" fmla="*/ 1536 w 1536"/>
              <a:gd name="T39" fmla="*/ 528 h 1535"/>
              <a:gd name="T40" fmla="*/ 1087 w 1536"/>
              <a:gd name="T41" fmla="*/ 323 h 1535"/>
              <a:gd name="T42" fmla="*/ 950 w 1536"/>
              <a:gd name="T43" fmla="*/ 0 h 1535"/>
              <a:gd name="T44" fmla="*/ 449 w 1536"/>
              <a:gd name="T45" fmla="*/ 137 h 1535"/>
              <a:gd name="T46" fmla="*/ 205 w 1536"/>
              <a:gd name="T47" fmla="*/ 323 h 1535"/>
              <a:gd name="T48" fmla="*/ 0 w 1536"/>
              <a:gd name="T49" fmla="*/ 1490 h 1535"/>
              <a:gd name="T50" fmla="*/ 1491 w 1536"/>
              <a:gd name="T51" fmla="*/ 1535 h 1535"/>
              <a:gd name="T52" fmla="*/ 539 w 1536"/>
              <a:gd name="T53" fmla="*/ 137 h 1535"/>
              <a:gd name="T54" fmla="*/ 950 w 1536"/>
              <a:gd name="T55" fmla="*/ 90 h 1535"/>
              <a:gd name="T56" fmla="*/ 997 w 1536"/>
              <a:gd name="T57" fmla="*/ 323 h 1535"/>
              <a:gd name="T58" fmla="*/ 539 w 1536"/>
              <a:gd name="T59" fmla="*/ 137 h 1535"/>
              <a:gd name="T60" fmla="*/ 90 w 1536"/>
              <a:gd name="T61" fmla="*/ 1445 h 1535"/>
              <a:gd name="T62" fmla="*/ 180 w 1536"/>
              <a:gd name="T63" fmla="*/ 714 h 1535"/>
              <a:gd name="T64" fmla="*/ 315 w 1536"/>
              <a:gd name="T65" fmla="*/ 893 h 1535"/>
              <a:gd name="T66" fmla="*/ 451 w 1536"/>
              <a:gd name="T67" fmla="*/ 714 h 1535"/>
              <a:gd name="T68" fmla="*/ 1085 w 1536"/>
              <a:gd name="T69" fmla="*/ 757 h 1535"/>
              <a:gd name="T70" fmla="*/ 1356 w 1536"/>
              <a:gd name="T71" fmla="*/ 757 h 1535"/>
              <a:gd name="T72" fmla="*/ 1446 w 1536"/>
              <a:gd name="T73" fmla="*/ 714 h 1535"/>
              <a:gd name="T74" fmla="*/ 270 w 1536"/>
              <a:gd name="T75" fmla="*/ 757 h 1535"/>
              <a:gd name="T76" fmla="*/ 361 w 1536"/>
              <a:gd name="T77" fmla="*/ 598 h 1535"/>
              <a:gd name="T78" fmla="*/ 315 w 1536"/>
              <a:gd name="T79" fmla="*/ 803 h 1535"/>
              <a:gd name="T80" fmla="*/ 1175 w 1536"/>
              <a:gd name="T81" fmla="*/ 757 h 1535"/>
              <a:gd name="T82" fmla="*/ 1266 w 1536"/>
              <a:gd name="T83" fmla="*/ 598 h 1535"/>
              <a:gd name="T84" fmla="*/ 1221 w 1536"/>
              <a:gd name="T85" fmla="*/ 803 h 1535"/>
              <a:gd name="T86" fmla="*/ 1175 w 1536"/>
              <a:gd name="T87" fmla="*/ 757 h 1535"/>
              <a:gd name="T88" fmla="*/ 1356 w 1536"/>
              <a:gd name="T89" fmla="*/ 624 h 1535"/>
              <a:gd name="T90" fmla="*/ 1311 w 1536"/>
              <a:gd name="T91" fmla="*/ 508 h 1535"/>
              <a:gd name="T92" fmla="*/ 1085 w 1536"/>
              <a:gd name="T93" fmla="*/ 553 h 1535"/>
              <a:gd name="T94" fmla="*/ 451 w 1536"/>
              <a:gd name="T95" fmla="*/ 624 h 1535"/>
              <a:gd name="T96" fmla="*/ 406 w 1536"/>
              <a:gd name="T97" fmla="*/ 508 h 1535"/>
              <a:gd name="T98" fmla="*/ 180 w 1536"/>
              <a:gd name="T99" fmla="*/ 553 h 1535"/>
              <a:gd name="T100" fmla="*/ 90 w 1536"/>
              <a:gd name="T101" fmla="*/ 624 h 1535"/>
              <a:gd name="T102" fmla="*/ 205 w 1536"/>
              <a:gd name="T103" fmla="*/ 413 h 1535"/>
              <a:gd name="T104" fmla="*/ 1446 w 1536"/>
              <a:gd name="T105" fmla="*/ 528 h 1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36" h="1535">
                <a:moveTo>
                  <a:pt x="987" y="947"/>
                </a:moveTo>
                <a:cubicBezTo>
                  <a:pt x="900" y="947"/>
                  <a:pt x="900" y="947"/>
                  <a:pt x="900" y="947"/>
                </a:cubicBezTo>
                <a:cubicBezTo>
                  <a:pt x="900" y="856"/>
                  <a:pt x="900" y="856"/>
                  <a:pt x="900" y="856"/>
                </a:cubicBezTo>
                <a:cubicBezTo>
                  <a:pt x="900" y="831"/>
                  <a:pt x="880" y="811"/>
                  <a:pt x="855" y="811"/>
                </a:cubicBezTo>
                <a:cubicBezTo>
                  <a:pt x="681" y="811"/>
                  <a:pt x="681" y="811"/>
                  <a:pt x="681" y="811"/>
                </a:cubicBezTo>
                <a:cubicBezTo>
                  <a:pt x="656" y="811"/>
                  <a:pt x="636" y="831"/>
                  <a:pt x="636" y="856"/>
                </a:cubicBezTo>
                <a:cubicBezTo>
                  <a:pt x="636" y="947"/>
                  <a:pt x="636" y="947"/>
                  <a:pt x="636" y="947"/>
                </a:cubicBezTo>
                <a:cubicBezTo>
                  <a:pt x="549" y="947"/>
                  <a:pt x="549" y="947"/>
                  <a:pt x="549" y="947"/>
                </a:cubicBezTo>
                <a:cubicBezTo>
                  <a:pt x="524" y="947"/>
                  <a:pt x="504" y="967"/>
                  <a:pt x="504" y="992"/>
                </a:cubicBezTo>
                <a:cubicBezTo>
                  <a:pt x="504" y="1173"/>
                  <a:pt x="504" y="1173"/>
                  <a:pt x="504" y="1173"/>
                </a:cubicBezTo>
                <a:cubicBezTo>
                  <a:pt x="504" y="1198"/>
                  <a:pt x="524" y="1218"/>
                  <a:pt x="549" y="1218"/>
                </a:cubicBezTo>
                <a:cubicBezTo>
                  <a:pt x="636" y="1218"/>
                  <a:pt x="636" y="1218"/>
                  <a:pt x="636" y="1218"/>
                </a:cubicBezTo>
                <a:cubicBezTo>
                  <a:pt x="636" y="1310"/>
                  <a:pt x="636" y="1310"/>
                  <a:pt x="636" y="1310"/>
                </a:cubicBezTo>
                <a:cubicBezTo>
                  <a:pt x="636" y="1335"/>
                  <a:pt x="656" y="1355"/>
                  <a:pt x="681" y="1355"/>
                </a:cubicBezTo>
                <a:cubicBezTo>
                  <a:pt x="855" y="1355"/>
                  <a:pt x="855" y="1355"/>
                  <a:pt x="855" y="1355"/>
                </a:cubicBezTo>
                <a:cubicBezTo>
                  <a:pt x="880" y="1355"/>
                  <a:pt x="900" y="1335"/>
                  <a:pt x="900" y="1310"/>
                </a:cubicBezTo>
                <a:cubicBezTo>
                  <a:pt x="900" y="1218"/>
                  <a:pt x="900" y="1218"/>
                  <a:pt x="900" y="1218"/>
                </a:cubicBezTo>
                <a:cubicBezTo>
                  <a:pt x="987" y="1218"/>
                  <a:pt x="987" y="1218"/>
                  <a:pt x="987" y="1218"/>
                </a:cubicBezTo>
                <a:cubicBezTo>
                  <a:pt x="1012" y="1218"/>
                  <a:pt x="1032" y="1198"/>
                  <a:pt x="1032" y="1173"/>
                </a:cubicBezTo>
                <a:cubicBezTo>
                  <a:pt x="1032" y="992"/>
                  <a:pt x="1032" y="992"/>
                  <a:pt x="1032" y="992"/>
                </a:cubicBezTo>
                <a:cubicBezTo>
                  <a:pt x="1032" y="967"/>
                  <a:pt x="1012" y="947"/>
                  <a:pt x="987" y="947"/>
                </a:cubicBezTo>
                <a:close/>
                <a:moveTo>
                  <a:pt x="942" y="1128"/>
                </a:moveTo>
                <a:cubicBezTo>
                  <a:pt x="855" y="1128"/>
                  <a:pt x="855" y="1128"/>
                  <a:pt x="855" y="1128"/>
                </a:cubicBezTo>
                <a:cubicBezTo>
                  <a:pt x="831" y="1128"/>
                  <a:pt x="810" y="1149"/>
                  <a:pt x="810" y="1173"/>
                </a:cubicBezTo>
                <a:cubicBezTo>
                  <a:pt x="810" y="1265"/>
                  <a:pt x="810" y="1265"/>
                  <a:pt x="810" y="1265"/>
                </a:cubicBezTo>
                <a:cubicBezTo>
                  <a:pt x="726" y="1265"/>
                  <a:pt x="726" y="1265"/>
                  <a:pt x="726" y="1265"/>
                </a:cubicBezTo>
                <a:cubicBezTo>
                  <a:pt x="726" y="1173"/>
                  <a:pt x="726" y="1173"/>
                  <a:pt x="726" y="1173"/>
                </a:cubicBezTo>
                <a:cubicBezTo>
                  <a:pt x="726" y="1149"/>
                  <a:pt x="705" y="1128"/>
                  <a:pt x="681" y="1128"/>
                </a:cubicBezTo>
                <a:cubicBezTo>
                  <a:pt x="594" y="1128"/>
                  <a:pt x="594" y="1128"/>
                  <a:pt x="594" y="1128"/>
                </a:cubicBezTo>
                <a:cubicBezTo>
                  <a:pt x="594" y="1037"/>
                  <a:pt x="594" y="1037"/>
                  <a:pt x="594" y="1037"/>
                </a:cubicBezTo>
                <a:cubicBezTo>
                  <a:pt x="681" y="1037"/>
                  <a:pt x="681" y="1037"/>
                  <a:pt x="681" y="1037"/>
                </a:cubicBezTo>
                <a:cubicBezTo>
                  <a:pt x="705" y="1037"/>
                  <a:pt x="726" y="1017"/>
                  <a:pt x="726" y="992"/>
                </a:cubicBezTo>
                <a:cubicBezTo>
                  <a:pt x="726" y="901"/>
                  <a:pt x="726" y="901"/>
                  <a:pt x="726" y="901"/>
                </a:cubicBezTo>
                <a:cubicBezTo>
                  <a:pt x="810" y="901"/>
                  <a:pt x="810" y="901"/>
                  <a:pt x="810" y="901"/>
                </a:cubicBezTo>
                <a:cubicBezTo>
                  <a:pt x="810" y="992"/>
                  <a:pt x="810" y="992"/>
                  <a:pt x="810" y="992"/>
                </a:cubicBezTo>
                <a:cubicBezTo>
                  <a:pt x="810" y="1017"/>
                  <a:pt x="831" y="1037"/>
                  <a:pt x="855" y="1037"/>
                </a:cubicBezTo>
                <a:cubicBezTo>
                  <a:pt x="942" y="1037"/>
                  <a:pt x="942" y="1037"/>
                  <a:pt x="942" y="1037"/>
                </a:cubicBezTo>
                <a:lnTo>
                  <a:pt x="942" y="1128"/>
                </a:lnTo>
                <a:close/>
                <a:moveTo>
                  <a:pt x="1536" y="1490"/>
                </a:moveTo>
                <a:cubicBezTo>
                  <a:pt x="1536" y="528"/>
                  <a:pt x="1536" y="528"/>
                  <a:pt x="1536" y="528"/>
                </a:cubicBezTo>
                <a:cubicBezTo>
                  <a:pt x="1536" y="415"/>
                  <a:pt x="1444" y="323"/>
                  <a:pt x="1331" y="323"/>
                </a:cubicBezTo>
                <a:cubicBezTo>
                  <a:pt x="1087" y="323"/>
                  <a:pt x="1087" y="323"/>
                  <a:pt x="1087" y="323"/>
                </a:cubicBezTo>
                <a:cubicBezTo>
                  <a:pt x="1087" y="137"/>
                  <a:pt x="1087" y="137"/>
                  <a:pt x="1087" y="137"/>
                </a:cubicBezTo>
                <a:cubicBezTo>
                  <a:pt x="1087" y="61"/>
                  <a:pt x="1026" y="0"/>
                  <a:pt x="950" y="0"/>
                </a:cubicBezTo>
                <a:cubicBezTo>
                  <a:pt x="586" y="0"/>
                  <a:pt x="586" y="0"/>
                  <a:pt x="586" y="0"/>
                </a:cubicBezTo>
                <a:cubicBezTo>
                  <a:pt x="510" y="0"/>
                  <a:pt x="449" y="61"/>
                  <a:pt x="449" y="137"/>
                </a:cubicBezTo>
                <a:cubicBezTo>
                  <a:pt x="449" y="323"/>
                  <a:pt x="449" y="323"/>
                  <a:pt x="449" y="323"/>
                </a:cubicBezTo>
                <a:cubicBezTo>
                  <a:pt x="205" y="323"/>
                  <a:pt x="205" y="323"/>
                  <a:pt x="205" y="323"/>
                </a:cubicBezTo>
                <a:cubicBezTo>
                  <a:pt x="92" y="323"/>
                  <a:pt x="0" y="415"/>
                  <a:pt x="0" y="528"/>
                </a:cubicBezTo>
                <a:cubicBezTo>
                  <a:pt x="0" y="1490"/>
                  <a:pt x="0" y="1490"/>
                  <a:pt x="0" y="1490"/>
                </a:cubicBezTo>
                <a:cubicBezTo>
                  <a:pt x="0" y="1515"/>
                  <a:pt x="20" y="1535"/>
                  <a:pt x="45" y="1535"/>
                </a:cubicBezTo>
                <a:cubicBezTo>
                  <a:pt x="1491" y="1535"/>
                  <a:pt x="1491" y="1535"/>
                  <a:pt x="1491" y="1535"/>
                </a:cubicBezTo>
                <a:cubicBezTo>
                  <a:pt x="1516" y="1535"/>
                  <a:pt x="1536" y="1515"/>
                  <a:pt x="1536" y="1490"/>
                </a:cubicBezTo>
                <a:close/>
                <a:moveTo>
                  <a:pt x="539" y="137"/>
                </a:moveTo>
                <a:cubicBezTo>
                  <a:pt x="539" y="111"/>
                  <a:pt x="560" y="90"/>
                  <a:pt x="586" y="90"/>
                </a:cubicBezTo>
                <a:cubicBezTo>
                  <a:pt x="950" y="90"/>
                  <a:pt x="950" y="90"/>
                  <a:pt x="950" y="90"/>
                </a:cubicBezTo>
                <a:cubicBezTo>
                  <a:pt x="976" y="90"/>
                  <a:pt x="997" y="111"/>
                  <a:pt x="997" y="137"/>
                </a:cubicBezTo>
                <a:cubicBezTo>
                  <a:pt x="997" y="323"/>
                  <a:pt x="997" y="323"/>
                  <a:pt x="997" y="323"/>
                </a:cubicBezTo>
                <a:cubicBezTo>
                  <a:pt x="539" y="323"/>
                  <a:pt x="539" y="323"/>
                  <a:pt x="539" y="323"/>
                </a:cubicBezTo>
                <a:lnTo>
                  <a:pt x="539" y="137"/>
                </a:lnTo>
                <a:close/>
                <a:moveTo>
                  <a:pt x="1446" y="1445"/>
                </a:moveTo>
                <a:cubicBezTo>
                  <a:pt x="90" y="1445"/>
                  <a:pt x="90" y="1445"/>
                  <a:pt x="90" y="1445"/>
                </a:cubicBezTo>
                <a:cubicBezTo>
                  <a:pt x="90" y="714"/>
                  <a:pt x="90" y="714"/>
                  <a:pt x="90" y="714"/>
                </a:cubicBezTo>
                <a:cubicBezTo>
                  <a:pt x="180" y="714"/>
                  <a:pt x="180" y="714"/>
                  <a:pt x="180" y="714"/>
                </a:cubicBezTo>
                <a:cubicBezTo>
                  <a:pt x="180" y="757"/>
                  <a:pt x="180" y="757"/>
                  <a:pt x="180" y="757"/>
                </a:cubicBezTo>
                <a:cubicBezTo>
                  <a:pt x="180" y="832"/>
                  <a:pt x="241" y="893"/>
                  <a:pt x="315" y="893"/>
                </a:cubicBezTo>
                <a:cubicBezTo>
                  <a:pt x="390" y="893"/>
                  <a:pt x="451" y="832"/>
                  <a:pt x="451" y="757"/>
                </a:cubicBezTo>
                <a:cubicBezTo>
                  <a:pt x="451" y="714"/>
                  <a:pt x="451" y="714"/>
                  <a:pt x="451" y="714"/>
                </a:cubicBezTo>
                <a:cubicBezTo>
                  <a:pt x="1085" y="714"/>
                  <a:pt x="1085" y="714"/>
                  <a:pt x="1085" y="714"/>
                </a:cubicBezTo>
                <a:cubicBezTo>
                  <a:pt x="1085" y="757"/>
                  <a:pt x="1085" y="757"/>
                  <a:pt x="1085" y="757"/>
                </a:cubicBezTo>
                <a:cubicBezTo>
                  <a:pt x="1085" y="832"/>
                  <a:pt x="1146" y="893"/>
                  <a:pt x="1221" y="893"/>
                </a:cubicBezTo>
                <a:cubicBezTo>
                  <a:pt x="1295" y="893"/>
                  <a:pt x="1356" y="832"/>
                  <a:pt x="1356" y="757"/>
                </a:cubicBezTo>
                <a:cubicBezTo>
                  <a:pt x="1356" y="714"/>
                  <a:pt x="1356" y="714"/>
                  <a:pt x="1356" y="714"/>
                </a:cubicBezTo>
                <a:cubicBezTo>
                  <a:pt x="1446" y="714"/>
                  <a:pt x="1446" y="714"/>
                  <a:pt x="1446" y="714"/>
                </a:cubicBezTo>
                <a:lnTo>
                  <a:pt x="1446" y="1445"/>
                </a:lnTo>
                <a:close/>
                <a:moveTo>
                  <a:pt x="270" y="757"/>
                </a:moveTo>
                <a:cubicBezTo>
                  <a:pt x="270" y="598"/>
                  <a:pt x="270" y="598"/>
                  <a:pt x="270" y="598"/>
                </a:cubicBezTo>
                <a:cubicBezTo>
                  <a:pt x="361" y="598"/>
                  <a:pt x="361" y="598"/>
                  <a:pt x="361" y="598"/>
                </a:cubicBezTo>
                <a:cubicBezTo>
                  <a:pt x="361" y="757"/>
                  <a:pt x="361" y="757"/>
                  <a:pt x="361" y="757"/>
                </a:cubicBezTo>
                <a:cubicBezTo>
                  <a:pt x="361" y="783"/>
                  <a:pt x="341" y="803"/>
                  <a:pt x="315" y="803"/>
                </a:cubicBezTo>
                <a:cubicBezTo>
                  <a:pt x="290" y="803"/>
                  <a:pt x="270" y="783"/>
                  <a:pt x="270" y="757"/>
                </a:cubicBezTo>
                <a:close/>
                <a:moveTo>
                  <a:pt x="1175" y="757"/>
                </a:moveTo>
                <a:cubicBezTo>
                  <a:pt x="1175" y="598"/>
                  <a:pt x="1175" y="598"/>
                  <a:pt x="1175" y="598"/>
                </a:cubicBezTo>
                <a:cubicBezTo>
                  <a:pt x="1266" y="598"/>
                  <a:pt x="1266" y="598"/>
                  <a:pt x="1266" y="598"/>
                </a:cubicBezTo>
                <a:cubicBezTo>
                  <a:pt x="1266" y="757"/>
                  <a:pt x="1266" y="757"/>
                  <a:pt x="1266" y="757"/>
                </a:cubicBezTo>
                <a:cubicBezTo>
                  <a:pt x="1266" y="783"/>
                  <a:pt x="1246" y="803"/>
                  <a:pt x="1221" y="803"/>
                </a:cubicBezTo>
                <a:cubicBezTo>
                  <a:pt x="1221" y="803"/>
                  <a:pt x="1221" y="803"/>
                  <a:pt x="1221" y="803"/>
                </a:cubicBezTo>
                <a:cubicBezTo>
                  <a:pt x="1195" y="803"/>
                  <a:pt x="1175" y="783"/>
                  <a:pt x="1175" y="757"/>
                </a:cubicBezTo>
                <a:close/>
                <a:moveTo>
                  <a:pt x="1446" y="624"/>
                </a:moveTo>
                <a:cubicBezTo>
                  <a:pt x="1356" y="624"/>
                  <a:pt x="1356" y="624"/>
                  <a:pt x="1356" y="624"/>
                </a:cubicBezTo>
                <a:cubicBezTo>
                  <a:pt x="1356" y="553"/>
                  <a:pt x="1356" y="553"/>
                  <a:pt x="1356" y="553"/>
                </a:cubicBezTo>
                <a:cubicBezTo>
                  <a:pt x="1356" y="529"/>
                  <a:pt x="1336" y="508"/>
                  <a:pt x="1311" y="508"/>
                </a:cubicBezTo>
                <a:cubicBezTo>
                  <a:pt x="1130" y="508"/>
                  <a:pt x="1130" y="508"/>
                  <a:pt x="1130" y="508"/>
                </a:cubicBezTo>
                <a:cubicBezTo>
                  <a:pt x="1105" y="508"/>
                  <a:pt x="1085" y="529"/>
                  <a:pt x="1085" y="553"/>
                </a:cubicBezTo>
                <a:cubicBezTo>
                  <a:pt x="1085" y="624"/>
                  <a:pt x="1085" y="624"/>
                  <a:pt x="1085" y="624"/>
                </a:cubicBezTo>
                <a:cubicBezTo>
                  <a:pt x="451" y="624"/>
                  <a:pt x="451" y="624"/>
                  <a:pt x="451" y="624"/>
                </a:cubicBezTo>
                <a:cubicBezTo>
                  <a:pt x="451" y="553"/>
                  <a:pt x="451" y="553"/>
                  <a:pt x="451" y="553"/>
                </a:cubicBezTo>
                <a:cubicBezTo>
                  <a:pt x="451" y="529"/>
                  <a:pt x="431" y="508"/>
                  <a:pt x="406" y="508"/>
                </a:cubicBezTo>
                <a:cubicBezTo>
                  <a:pt x="225" y="508"/>
                  <a:pt x="225" y="508"/>
                  <a:pt x="225" y="508"/>
                </a:cubicBezTo>
                <a:cubicBezTo>
                  <a:pt x="200" y="508"/>
                  <a:pt x="180" y="529"/>
                  <a:pt x="180" y="553"/>
                </a:cubicBezTo>
                <a:cubicBezTo>
                  <a:pt x="180" y="624"/>
                  <a:pt x="180" y="624"/>
                  <a:pt x="180" y="624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90" y="528"/>
                  <a:pt x="90" y="528"/>
                  <a:pt x="90" y="528"/>
                </a:cubicBezTo>
                <a:cubicBezTo>
                  <a:pt x="90" y="464"/>
                  <a:pt x="141" y="413"/>
                  <a:pt x="205" y="413"/>
                </a:cubicBezTo>
                <a:cubicBezTo>
                  <a:pt x="1331" y="413"/>
                  <a:pt x="1331" y="413"/>
                  <a:pt x="1331" y="413"/>
                </a:cubicBezTo>
                <a:cubicBezTo>
                  <a:pt x="1395" y="413"/>
                  <a:pt x="1446" y="464"/>
                  <a:pt x="1446" y="528"/>
                </a:cubicBezTo>
                <a:lnTo>
                  <a:pt x="1446" y="624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8" name="Freeform 427"/>
          <p:cNvSpPr>
            <a:spLocks noEditPoints="1"/>
          </p:cNvSpPr>
          <p:nvPr/>
        </p:nvSpPr>
        <p:spPr bwMode="auto">
          <a:xfrm>
            <a:off x="5096900" y="3217273"/>
            <a:ext cx="393013" cy="368451"/>
          </a:xfrm>
          <a:custGeom>
            <a:avLst/>
            <a:gdLst>
              <a:gd name="T0" fmla="*/ 376 w 1538"/>
              <a:gd name="T1" fmla="*/ 1145 h 1442"/>
              <a:gd name="T2" fmla="*/ 745 w 1538"/>
              <a:gd name="T3" fmla="*/ 1435 h 1442"/>
              <a:gd name="T4" fmla="*/ 769 w 1538"/>
              <a:gd name="T5" fmla="*/ 1442 h 1442"/>
              <a:gd name="T6" fmla="*/ 793 w 1538"/>
              <a:gd name="T7" fmla="*/ 1435 h 1442"/>
              <a:gd name="T8" fmla="*/ 1160 w 1538"/>
              <a:gd name="T9" fmla="*/ 1145 h 1442"/>
              <a:gd name="T10" fmla="*/ 1416 w 1538"/>
              <a:gd name="T11" fmla="*/ 846 h 1442"/>
              <a:gd name="T12" fmla="*/ 1537 w 1538"/>
              <a:gd name="T13" fmla="*/ 491 h 1442"/>
              <a:gd name="T14" fmla="*/ 1392 w 1538"/>
              <a:gd name="T15" fmla="*/ 118 h 1442"/>
              <a:gd name="T16" fmla="*/ 1120 w 1538"/>
              <a:gd name="T17" fmla="*/ 0 h 1442"/>
              <a:gd name="T18" fmla="*/ 769 w 1538"/>
              <a:gd name="T19" fmla="*/ 226 h 1442"/>
              <a:gd name="T20" fmla="*/ 418 w 1538"/>
              <a:gd name="T21" fmla="*/ 0 h 1442"/>
              <a:gd name="T22" fmla="*/ 121 w 1538"/>
              <a:gd name="T23" fmla="*/ 147 h 1442"/>
              <a:gd name="T24" fmla="*/ 1 w 1538"/>
              <a:gd name="T25" fmla="*/ 490 h 1442"/>
              <a:gd name="T26" fmla="*/ 120 w 1538"/>
              <a:gd name="T27" fmla="*/ 846 h 1442"/>
              <a:gd name="T28" fmla="*/ 376 w 1538"/>
              <a:gd name="T29" fmla="*/ 1145 h 1442"/>
              <a:gd name="T30" fmla="*/ 1100 w 1538"/>
              <a:gd name="T31" fmla="*/ 1079 h 1442"/>
              <a:gd name="T32" fmla="*/ 769 w 1538"/>
              <a:gd name="T33" fmla="*/ 1343 h 1442"/>
              <a:gd name="T34" fmla="*/ 436 w 1538"/>
              <a:gd name="T35" fmla="*/ 1079 h 1442"/>
              <a:gd name="T36" fmla="*/ 165 w 1538"/>
              <a:gd name="T37" fmla="*/ 745 h 1442"/>
              <a:gd name="T38" fmla="*/ 402 w 1538"/>
              <a:gd name="T39" fmla="*/ 745 h 1442"/>
              <a:gd name="T40" fmla="*/ 402 w 1538"/>
              <a:gd name="T41" fmla="*/ 868 h 1442"/>
              <a:gd name="T42" fmla="*/ 536 w 1538"/>
              <a:gd name="T43" fmla="*/ 1001 h 1442"/>
              <a:gd name="T44" fmla="*/ 670 w 1538"/>
              <a:gd name="T45" fmla="*/ 868 h 1442"/>
              <a:gd name="T46" fmla="*/ 670 w 1538"/>
              <a:gd name="T47" fmla="*/ 602 h 1442"/>
              <a:gd name="T48" fmla="*/ 714 w 1538"/>
              <a:gd name="T49" fmla="*/ 558 h 1442"/>
              <a:gd name="T50" fmla="*/ 758 w 1538"/>
              <a:gd name="T51" fmla="*/ 602 h 1442"/>
              <a:gd name="T52" fmla="*/ 758 w 1538"/>
              <a:gd name="T53" fmla="*/ 727 h 1442"/>
              <a:gd name="T54" fmla="*/ 891 w 1538"/>
              <a:gd name="T55" fmla="*/ 860 h 1442"/>
              <a:gd name="T56" fmla="*/ 1025 w 1538"/>
              <a:gd name="T57" fmla="*/ 727 h 1442"/>
              <a:gd name="T58" fmla="*/ 1025 w 1538"/>
              <a:gd name="T59" fmla="*/ 542 h 1442"/>
              <a:gd name="T60" fmla="*/ 1069 w 1538"/>
              <a:gd name="T61" fmla="*/ 498 h 1442"/>
              <a:gd name="T62" fmla="*/ 1113 w 1538"/>
              <a:gd name="T63" fmla="*/ 542 h 1442"/>
              <a:gd name="T64" fmla="*/ 1113 w 1538"/>
              <a:gd name="T65" fmla="*/ 577 h 1442"/>
              <a:gd name="T66" fmla="*/ 1158 w 1538"/>
              <a:gd name="T67" fmla="*/ 622 h 1442"/>
              <a:gd name="T68" fmla="*/ 1425 w 1538"/>
              <a:gd name="T69" fmla="*/ 622 h 1442"/>
              <a:gd name="T70" fmla="*/ 1100 w 1538"/>
              <a:gd name="T71" fmla="*/ 1079 h 1442"/>
              <a:gd name="T72" fmla="*/ 190 w 1538"/>
              <a:gd name="T73" fmla="*/ 205 h 1442"/>
              <a:gd name="T74" fmla="*/ 418 w 1538"/>
              <a:gd name="T75" fmla="*/ 90 h 1442"/>
              <a:gd name="T76" fmla="*/ 726 w 1538"/>
              <a:gd name="T77" fmla="*/ 355 h 1442"/>
              <a:gd name="T78" fmla="*/ 769 w 1538"/>
              <a:gd name="T79" fmla="*/ 387 h 1442"/>
              <a:gd name="T80" fmla="*/ 812 w 1538"/>
              <a:gd name="T81" fmla="*/ 355 h 1442"/>
              <a:gd name="T82" fmla="*/ 1120 w 1538"/>
              <a:gd name="T83" fmla="*/ 90 h 1442"/>
              <a:gd name="T84" fmla="*/ 1328 w 1538"/>
              <a:gd name="T85" fmla="*/ 182 h 1442"/>
              <a:gd name="T86" fmla="*/ 1447 w 1538"/>
              <a:gd name="T87" fmla="*/ 490 h 1442"/>
              <a:gd name="T88" fmla="*/ 1445 w 1538"/>
              <a:gd name="T89" fmla="*/ 532 h 1442"/>
              <a:gd name="T90" fmla="*/ 1202 w 1538"/>
              <a:gd name="T91" fmla="*/ 532 h 1442"/>
              <a:gd name="T92" fmla="*/ 1069 w 1538"/>
              <a:gd name="T93" fmla="*/ 409 h 1442"/>
              <a:gd name="T94" fmla="*/ 935 w 1538"/>
              <a:gd name="T95" fmla="*/ 542 h 1442"/>
              <a:gd name="T96" fmla="*/ 935 w 1538"/>
              <a:gd name="T97" fmla="*/ 727 h 1442"/>
              <a:gd name="T98" fmla="*/ 891 w 1538"/>
              <a:gd name="T99" fmla="*/ 771 h 1442"/>
              <a:gd name="T100" fmla="*/ 847 w 1538"/>
              <a:gd name="T101" fmla="*/ 727 h 1442"/>
              <a:gd name="T102" fmla="*/ 847 w 1538"/>
              <a:gd name="T103" fmla="*/ 602 h 1442"/>
              <a:gd name="T104" fmla="*/ 714 w 1538"/>
              <a:gd name="T105" fmla="*/ 469 h 1442"/>
              <a:gd name="T106" fmla="*/ 580 w 1538"/>
              <a:gd name="T107" fmla="*/ 602 h 1442"/>
              <a:gd name="T108" fmla="*/ 580 w 1538"/>
              <a:gd name="T109" fmla="*/ 868 h 1442"/>
              <a:gd name="T110" fmla="*/ 536 w 1538"/>
              <a:gd name="T111" fmla="*/ 911 h 1442"/>
              <a:gd name="T112" fmla="*/ 492 w 1538"/>
              <a:gd name="T113" fmla="*/ 868 h 1442"/>
              <a:gd name="T114" fmla="*/ 492 w 1538"/>
              <a:gd name="T115" fmla="*/ 701 h 1442"/>
              <a:gd name="T116" fmla="*/ 447 w 1538"/>
              <a:gd name="T117" fmla="*/ 656 h 1442"/>
              <a:gd name="T118" fmla="*/ 123 w 1538"/>
              <a:gd name="T119" fmla="*/ 656 h 1442"/>
              <a:gd name="T120" fmla="*/ 91 w 1538"/>
              <a:gd name="T121" fmla="*/ 491 h 1442"/>
              <a:gd name="T122" fmla="*/ 190 w 1538"/>
              <a:gd name="T123" fmla="*/ 205 h 1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38" h="1442">
                <a:moveTo>
                  <a:pt x="376" y="1145"/>
                </a:moveTo>
                <a:cubicBezTo>
                  <a:pt x="558" y="1317"/>
                  <a:pt x="737" y="1430"/>
                  <a:pt x="745" y="1435"/>
                </a:cubicBezTo>
                <a:cubicBezTo>
                  <a:pt x="752" y="1440"/>
                  <a:pt x="761" y="1442"/>
                  <a:pt x="769" y="1442"/>
                </a:cubicBezTo>
                <a:cubicBezTo>
                  <a:pt x="777" y="1442"/>
                  <a:pt x="786" y="1440"/>
                  <a:pt x="793" y="1435"/>
                </a:cubicBezTo>
                <a:cubicBezTo>
                  <a:pt x="801" y="1430"/>
                  <a:pt x="979" y="1316"/>
                  <a:pt x="1160" y="1145"/>
                </a:cubicBezTo>
                <a:cubicBezTo>
                  <a:pt x="1268" y="1044"/>
                  <a:pt x="1354" y="943"/>
                  <a:pt x="1416" y="846"/>
                </a:cubicBezTo>
                <a:cubicBezTo>
                  <a:pt x="1496" y="722"/>
                  <a:pt x="1536" y="602"/>
                  <a:pt x="1537" y="491"/>
                </a:cubicBezTo>
                <a:cubicBezTo>
                  <a:pt x="1538" y="348"/>
                  <a:pt x="1485" y="212"/>
                  <a:pt x="1392" y="118"/>
                </a:cubicBezTo>
                <a:cubicBezTo>
                  <a:pt x="1316" y="42"/>
                  <a:pt x="1220" y="0"/>
                  <a:pt x="1120" y="0"/>
                </a:cubicBezTo>
                <a:cubicBezTo>
                  <a:pt x="976" y="0"/>
                  <a:pt x="845" y="88"/>
                  <a:pt x="769" y="226"/>
                </a:cubicBezTo>
                <a:cubicBezTo>
                  <a:pt x="693" y="88"/>
                  <a:pt x="562" y="0"/>
                  <a:pt x="418" y="0"/>
                </a:cubicBezTo>
                <a:cubicBezTo>
                  <a:pt x="305" y="0"/>
                  <a:pt x="200" y="53"/>
                  <a:pt x="121" y="147"/>
                </a:cubicBezTo>
                <a:cubicBezTo>
                  <a:pt x="44" y="239"/>
                  <a:pt x="2" y="361"/>
                  <a:pt x="1" y="490"/>
                </a:cubicBezTo>
                <a:cubicBezTo>
                  <a:pt x="0" y="602"/>
                  <a:pt x="40" y="721"/>
                  <a:pt x="120" y="846"/>
                </a:cubicBezTo>
                <a:cubicBezTo>
                  <a:pt x="182" y="943"/>
                  <a:pt x="268" y="1044"/>
                  <a:pt x="376" y="1145"/>
                </a:cubicBezTo>
                <a:close/>
                <a:moveTo>
                  <a:pt x="1100" y="1079"/>
                </a:moveTo>
                <a:cubicBezTo>
                  <a:pt x="962" y="1209"/>
                  <a:pt x="823" y="1307"/>
                  <a:pt x="769" y="1343"/>
                </a:cubicBezTo>
                <a:cubicBezTo>
                  <a:pt x="714" y="1307"/>
                  <a:pt x="574" y="1209"/>
                  <a:pt x="436" y="1079"/>
                </a:cubicBezTo>
                <a:cubicBezTo>
                  <a:pt x="341" y="989"/>
                  <a:pt x="234" y="872"/>
                  <a:pt x="165" y="745"/>
                </a:cubicBezTo>
                <a:cubicBezTo>
                  <a:pt x="402" y="745"/>
                  <a:pt x="402" y="745"/>
                  <a:pt x="402" y="745"/>
                </a:cubicBezTo>
                <a:cubicBezTo>
                  <a:pt x="402" y="868"/>
                  <a:pt x="402" y="868"/>
                  <a:pt x="402" y="868"/>
                </a:cubicBezTo>
                <a:cubicBezTo>
                  <a:pt x="402" y="941"/>
                  <a:pt x="462" y="1001"/>
                  <a:pt x="536" y="1001"/>
                </a:cubicBezTo>
                <a:cubicBezTo>
                  <a:pt x="610" y="1001"/>
                  <a:pt x="670" y="941"/>
                  <a:pt x="670" y="868"/>
                </a:cubicBezTo>
                <a:cubicBezTo>
                  <a:pt x="670" y="602"/>
                  <a:pt x="670" y="602"/>
                  <a:pt x="670" y="602"/>
                </a:cubicBezTo>
                <a:cubicBezTo>
                  <a:pt x="670" y="578"/>
                  <a:pt x="690" y="558"/>
                  <a:pt x="714" y="558"/>
                </a:cubicBezTo>
                <a:cubicBezTo>
                  <a:pt x="738" y="558"/>
                  <a:pt x="758" y="578"/>
                  <a:pt x="758" y="602"/>
                </a:cubicBezTo>
                <a:cubicBezTo>
                  <a:pt x="758" y="727"/>
                  <a:pt x="758" y="727"/>
                  <a:pt x="758" y="727"/>
                </a:cubicBezTo>
                <a:cubicBezTo>
                  <a:pt x="758" y="800"/>
                  <a:pt x="818" y="860"/>
                  <a:pt x="891" y="860"/>
                </a:cubicBezTo>
                <a:cubicBezTo>
                  <a:pt x="965" y="860"/>
                  <a:pt x="1025" y="800"/>
                  <a:pt x="1025" y="727"/>
                </a:cubicBezTo>
                <a:cubicBezTo>
                  <a:pt x="1025" y="542"/>
                  <a:pt x="1025" y="542"/>
                  <a:pt x="1025" y="542"/>
                </a:cubicBezTo>
                <a:cubicBezTo>
                  <a:pt x="1025" y="518"/>
                  <a:pt x="1045" y="498"/>
                  <a:pt x="1069" y="498"/>
                </a:cubicBezTo>
                <a:cubicBezTo>
                  <a:pt x="1093" y="498"/>
                  <a:pt x="1113" y="518"/>
                  <a:pt x="1113" y="542"/>
                </a:cubicBezTo>
                <a:cubicBezTo>
                  <a:pt x="1113" y="577"/>
                  <a:pt x="1113" y="577"/>
                  <a:pt x="1113" y="577"/>
                </a:cubicBezTo>
                <a:cubicBezTo>
                  <a:pt x="1113" y="602"/>
                  <a:pt x="1133" y="622"/>
                  <a:pt x="1158" y="622"/>
                </a:cubicBezTo>
                <a:cubicBezTo>
                  <a:pt x="1425" y="622"/>
                  <a:pt x="1425" y="622"/>
                  <a:pt x="1425" y="622"/>
                </a:cubicBezTo>
                <a:cubicBezTo>
                  <a:pt x="1371" y="794"/>
                  <a:pt x="1226" y="960"/>
                  <a:pt x="1100" y="1079"/>
                </a:cubicBezTo>
                <a:close/>
                <a:moveTo>
                  <a:pt x="190" y="205"/>
                </a:moveTo>
                <a:cubicBezTo>
                  <a:pt x="251" y="131"/>
                  <a:pt x="333" y="90"/>
                  <a:pt x="418" y="90"/>
                </a:cubicBezTo>
                <a:cubicBezTo>
                  <a:pt x="555" y="90"/>
                  <a:pt x="679" y="197"/>
                  <a:pt x="726" y="355"/>
                </a:cubicBezTo>
                <a:cubicBezTo>
                  <a:pt x="732" y="374"/>
                  <a:pt x="749" y="387"/>
                  <a:pt x="769" y="387"/>
                </a:cubicBezTo>
                <a:cubicBezTo>
                  <a:pt x="789" y="387"/>
                  <a:pt x="806" y="374"/>
                  <a:pt x="812" y="355"/>
                </a:cubicBezTo>
                <a:cubicBezTo>
                  <a:pt x="859" y="197"/>
                  <a:pt x="983" y="90"/>
                  <a:pt x="1120" y="90"/>
                </a:cubicBezTo>
                <a:cubicBezTo>
                  <a:pt x="1195" y="90"/>
                  <a:pt x="1270" y="123"/>
                  <a:pt x="1328" y="182"/>
                </a:cubicBezTo>
                <a:cubicBezTo>
                  <a:pt x="1404" y="259"/>
                  <a:pt x="1448" y="371"/>
                  <a:pt x="1447" y="490"/>
                </a:cubicBezTo>
                <a:cubicBezTo>
                  <a:pt x="1447" y="504"/>
                  <a:pt x="1446" y="518"/>
                  <a:pt x="1445" y="532"/>
                </a:cubicBezTo>
                <a:cubicBezTo>
                  <a:pt x="1202" y="532"/>
                  <a:pt x="1202" y="532"/>
                  <a:pt x="1202" y="532"/>
                </a:cubicBezTo>
                <a:cubicBezTo>
                  <a:pt x="1197" y="463"/>
                  <a:pt x="1139" y="409"/>
                  <a:pt x="1069" y="409"/>
                </a:cubicBezTo>
                <a:cubicBezTo>
                  <a:pt x="995" y="409"/>
                  <a:pt x="935" y="469"/>
                  <a:pt x="935" y="542"/>
                </a:cubicBezTo>
                <a:cubicBezTo>
                  <a:pt x="935" y="727"/>
                  <a:pt x="935" y="727"/>
                  <a:pt x="935" y="727"/>
                </a:cubicBezTo>
                <a:cubicBezTo>
                  <a:pt x="935" y="751"/>
                  <a:pt x="916" y="771"/>
                  <a:pt x="891" y="771"/>
                </a:cubicBezTo>
                <a:cubicBezTo>
                  <a:pt x="867" y="771"/>
                  <a:pt x="847" y="751"/>
                  <a:pt x="847" y="727"/>
                </a:cubicBezTo>
                <a:cubicBezTo>
                  <a:pt x="847" y="602"/>
                  <a:pt x="847" y="602"/>
                  <a:pt x="847" y="602"/>
                </a:cubicBezTo>
                <a:cubicBezTo>
                  <a:pt x="847" y="529"/>
                  <a:pt x="787" y="469"/>
                  <a:pt x="714" y="469"/>
                </a:cubicBezTo>
                <a:cubicBezTo>
                  <a:pt x="640" y="469"/>
                  <a:pt x="580" y="529"/>
                  <a:pt x="580" y="602"/>
                </a:cubicBezTo>
                <a:cubicBezTo>
                  <a:pt x="580" y="868"/>
                  <a:pt x="580" y="868"/>
                  <a:pt x="580" y="868"/>
                </a:cubicBezTo>
                <a:cubicBezTo>
                  <a:pt x="580" y="892"/>
                  <a:pt x="560" y="911"/>
                  <a:pt x="536" y="911"/>
                </a:cubicBezTo>
                <a:cubicBezTo>
                  <a:pt x="512" y="911"/>
                  <a:pt x="492" y="892"/>
                  <a:pt x="492" y="868"/>
                </a:cubicBezTo>
                <a:cubicBezTo>
                  <a:pt x="492" y="701"/>
                  <a:pt x="492" y="701"/>
                  <a:pt x="492" y="701"/>
                </a:cubicBezTo>
                <a:cubicBezTo>
                  <a:pt x="492" y="676"/>
                  <a:pt x="472" y="656"/>
                  <a:pt x="447" y="656"/>
                </a:cubicBezTo>
                <a:cubicBezTo>
                  <a:pt x="123" y="656"/>
                  <a:pt x="123" y="656"/>
                  <a:pt x="123" y="656"/>
                </a:cubicBezTo>
                <a:cubicBezTo>
                  <a:pt x="103" y="601"/>
                  <a:pt x="91" y="546"/>
                  <a:pt x="91" y="491"/>
                </a:cubicBezTo>
                <a:cubicBezTo>
                  <a:pt x="91" y="382"/>
                  <a:pt x="127" y="281"/>
                  <a:pt x="190" y="205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9" name="Freeform 434"/>
          <p:cNvSpPr>
            <a:spLocks noEditPoints="1"/>
          </p:cNvSpPr>
          <p:nvPr/>
        </p:nvSpPr>
        <p:spPr bwMode="auto">
          <a:xfrm>
            <a:off x="5097213" y="3913847"/>
            <a:ext cx="392387" cy="392387"/>
          </a:xfrm>
          <a:custGeom>
            <a:avLst/>
            <a:gdLst>
              <a:gd name="T0" fmla="*/ 678 w 1536"/>
              <a:gd name="T1" fmla="*/ 995 h 1536"/>
              <a:gd name="T2" fmla="*/ 723 w 1536"/>
              <a:gd name="T3" fmla="*/ 950 h 1536"/>
              <a:gd name="T4" fmla="*/ 813 w 1536"/>
              <a:gd name="T5" fmla="*/ 950 h 1536"/>
              <a:gd name="T6" fmla="*/ 857 w 1536"/>
              <a:gd name="T7" fmla="*/ 995 h 1536"/>
              <a:gd name="T8" fmla="*/ 857 w 1536"/>
              <a:gd name="T9" fmla="*/ 1085 h 1536"/>
              <a:gd name="T10" fmla="*/ 813 w 1536"/>
              <a:gd name="T11" fmla="*/ 1129 h 1536"/>
              <a:gd name="T12" fmla="*/ 723 w 1536"/>
              <a:gd name="T13" fmla="*/ 1129 h 1536"/>
              <a:gd name="T14" fmla="*/ 678 w 1536"/>
              <a:gd name="T15" fmla="*/ 1085 h 1536"/>
              <a:gd name="T16" fmla="*/ 315 w 1536"/>
              <a:gd name="T17" fmla="*/ 1536 h 1536"/>
              <a:gd name="T18" fmla="*/ 90 w 1536"/>
              <a:gd name="T19" fmla="*/ 1491 h 1536"/>
              <a:gd name="T20" fmla="*/ 45 w 1536"/>
              <a:gd name="T21" fmla="*/ 812 h 1536"/>
              <a:gd name="T22" fmla="*/ 45 w 1536"/>
              <a:gd name="T23" fmla="*/ 722 h 1536"/>
              <a:gd name="T24" fmla="*/ 503 w 1536"/>
              <a:gd name="T25" fmla="*/ 538 h 1536"/>
              <a:gd name="T26" fmla="*/ 722 w 1536"/>
              <a:gd name="T27" fmla="*/ 351 h 1536"/>
              <a:gd name="T28" fmla="*/ 768 w 1536"/>
              <a:gd name="T29" fmla="*/ 0 h 1536"/>
              <a:gd name="T30" fmla="*/ 814 w 1536"/>
              <a:gd name="T31" fmla="*/ 351 h 1536"/>
              <a:gd name="T32" fmla="*/ 1033 w 1536"/>
              <a:gd name="T33" fmla="*/ 538 h 1536"/>
              <a:gd name="T34" fmla="*/ 1491 w 1536"/>
              <a:gd name="T35" fmla="*/ 722 h 1536"/>
              <a:gd name="T36" fmla="*/ 1491 w 1536"/>
              <a:gd name="T37" fmla="*/ 812 h 1536"/>
              <a:gd name="T38" fmla="*/ 1446 w 1536"/>
              <a:gd name="T39" fmla="*/ 1491 h 1536"/>
              <a:gd name="T40" fmla="*/ 1221 w 1536"/>
              <a:gd name="T41" fmla="*/ 1536 h 1536"/>
              <a:gd name="T42" fmla="*/ 1176 w 1536"/>
              <a:gd name="T43" fmla="*/ 1360 h 1536"/>
              <a:gd name="T44" fmla="*/ 360 w 1536"/>
              <a:gd name="T45" fmla="*/ 1491 h 1536"/>
              <a:gd name="T46" fmla="*/ 768 w 1536"/>
              <a:gd name="T47" fmla="*/ 267 h 1536"/>
              <a:gd name="T48" fmla="*/ 768 w 1536"/>
              <a:gd name="T49" fmla="*/ 90 h 1536"/>
              <a:gd name="T50" fmla="*/ 768 w 1536"/>
              <a:gd name="T51" fmla="*/ 267 h 1536"/>
              <a:gd name="T52" fmla="*/ 943 w 1536"/>
              <a:gd name="T53" fmla="*/ 722 h 1536"/>
              <a:gd name="T54" fmla="*/ 845 w 1536"/>
              <a:gd name="T55" fmla="*/ 441 h 1536"/>
              <a:gd name="T56" fmla="*/ 593 w 1536"/>
              <a:gd name="T57" fmla="*/ 538 h 1536"/>
              <a:gd name="T58" fmla="*/ 315 w 1536"/>
              <a:gd name="T59" fmla="*/ 1270 h 1536"/>
              <a:gd name="T60" fmla="*/ 1266 w 1536"/>
              <a:gd name="T61" fmla="*/ 1315 h 1536"/>
              <a:gd name="T62" fmla="*/ 1356 w 1536"/>
              <a:gd name="T63" fmla="*/ 1446 h 1536"/>
              <a:gd name="T64" fmla="*/ 180 w 1536"/>
              <a:gd name="T65" fmla="*/ 812 h 1536"/>
              <a:gd name="T66" fmla="*/ 270 w 1536"/>
              <a:gd name="T67" fmla="*/ 1446 h 1536"/>
              <a:gd name="T68" fmla="*/ 315 w 1536"/>
              <a:gd name="T69" fmla="*/ 127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36" h="1536">
                <a:moveTo>
                  <a:pt x="633" y="1040"/>
                </a:moveTo>
                <a:cubicBezTo>
                  <a:pt x="633" y="1015"/>
                  <a:pt x="654" y="995"/>
                  <a:pt x="678" y="995"/>
                </a:cubicBezTo>
                <a:cubicBezTo>
                  <a:pt x="723" y="995"/>
                  <a:pt x="723" y="995"/>
                  <a:pt x="723" y="995"/>
                </a:cubicBezTo>
                <a:cubicBezTo>
                  <a:pt x="723" y="950"/>
                  <a:pt x="723" y="950"/>
                  <a:pt x="723" y="950"/>
                </a:cubicBezTo>
                <a:cubicBezTo>
                  <a:pt x="723" y="926"/>
                  <a:pt x="743" y="905"/>
                  <a:pt x="768" y="905"/>
                </a:cubicBezTo>
                <a:cubicBezTo>
                  <a:pt x="793" y="905"/>
                  <a:pt x="813" y="926"/>
                  <a:pt x="813" y="950"/>
                </a:cubicBezTo>
                <a:cubicBezTo>
                  <a:pt x="813" y="995"/>
                  <a:pt x="813" y="995"/>
                  <a:pt x="813" y="995"/>
                </a:cubicBezTo>
                <a:cubicBezTo>
                  <a:pt x="857" y="995"/>
                  <a:pt x="857" y="995"/>
                  <a:pt x="857" y="995"/>
                </a:cubicBezTo>
                <a:cubicBezTo>
                  <a:pt x="882" y="995"/>
                  <a:pt x="902" y="1015"/>
                  <a:pt x="902" y="1040"/>
                </a:cubicBezTo>
                <a:cubicBezTo>
                  <a:pt x="902" y="1065"/>
                  <a:pt x="882" y="1085"/>
                  <a:pt x="857" y="1085"/>
                </a:cubicBezTo>
                <a:cubicBezTo>
                  <a:pt x="813" y="1085"/>
                  <a:pt x="813" y="1085"/>
                  <a:pt x="813" y="1085"/>
                </a:cubicBezTo>
                <a:cubicBezTo>
                  <a:pt x="813" y="1129"/>
                  <a:pt x="813" y="1129"/>
                  <a:pt x="813" y="1129"/>
                </a:cubicBezTo>
                <a:cubicBezTo>
                  <a:pt x="813" y="1154"/>
                  <a:pt x="793" y="1174"/>
                  <a:pt x="768" y="1174"/>
                </a:cubicBezTo>
                <a:cubicBezTo>
                  <a:pt x="743" y="1174"/>
                  <a:pt x="723" y="1154"/>
                  <a:pt x="723" y="1129"/>
                </a:cubicBezTo>
                <a:cubicBezTo>
                  <a:pt x="723" y="1085"/>
                  <a:pt x="723" y="1085"/>
                  <a:pt x="723" y="1085"/>
                </a:cubicBezTo>
                <a:cubicBezTo>
                  <a:pt x="678" y="1085"/>
                  <a:pt x="678" y="1085"/>
                  <a:pt x="678" y="1085"/>
                </a:cubicBezTo>
                <a:cubicBezTo>
                  <a:pt x="654" y="1085"/>
                  <a:pt x="633" y="1065"/>
                  <a:pt x="633" y="1040"/>
                </a:cubicBezTo>
                <a:close/>
                <a:moveTo>
                  <a:pt x="315" y="1536"/>
                </a:moveTo>
                <a:cubicBezTo>
                  <a:pt x="135" y="1536"/>
                  <a:pt x="135" y="1536"/>
                  <a:pt x="135" y="1536"/>
                </a:cubicBezTo>
                <a:cubicBezTo>
                  <a:pt x="110" y="1536"/>
                  <a:pt x="90" y="1516"/>
                  <a:pt x="90" y="1491"/>
                </a:cubicBezTo>
                <a:cubicBezTo>
                  <a:pt x="90" y="812"/>
                  <a:pt x="90" y="812"/>
                  <a:pt x="90" y="812"/>
                </a:cubicBezTo>
                <a:cubicBezTo>
                  <a:pt x="45" y="812"/>
                  <a:pt x="45" y="812"/>
                  <a:pt x="45" y="812"/>
                </a:cubicBezTo>
                <a:cubicBezTo>
                  <a:pt x="20" y="812"/>
                  <a:pt x="0" y="792"/>
                  <a:pt x="0" y="767"/>
                </a:cubicBezTo>
                <a:cubicBezTo>
                  <a:pt x="0" y="742"/>
                  <a:pt x="20" y="722"/>
                  <a:pt x="45" y="722"/>
                </a:cubicBezTo>
                <a:cubicBezTo>
                  <a:pt x="503" y="722"/>
                  <a:pt x="503" y="722"/>
                  <a:pt x="503" y="722"/>
                </a:cubicBezTo>
                <a:cubicBezTo>
                  <a:pt x="503" y="538"/>
                  <a:pt x="503" y="538"/>
                  <a:pt x="503" y="538"/>
                </a:cubicBezTo>
                <a:cubicBezTo>
                  <a:pt x="503" y="435"/>
                  <a:pt x="587" y="351"/>
                  <a:pt x="691" y="351"/>
                </a:cubicBezTo>
                <a:cubicBezTo>
                  <a:pt x="722" y="351"/>
                  <a:pt x="722" y="351"/>
                  <a:pt x="722" y="351"/>
                </a:cubicBezTo>
                <a:cubicBezTo>
                  <a:pt x="646" y="330"/>
                  <a:pt x="589" y="261"/>
                  <a:pt x="589" y="178"/>
                </a:cubicBezTo>
                <a:cubicBezTo>
                  <a:pt x="589" y="80"/>
                  <a:pt x="670" y="0"/>
                  <a:pt x="768" y="0"/>
                </a:cubicBezTo>
                <a:cubicBezTo>
                  <a:pt x="866" y="0"/>
                  <a:pt x="947" y="80"/>
                  <a:pt x="947" y="178"/>
                </a:cubicBezTo>
                <a:cubicBezTo>
                  <a:pt x="947" y="261"/>
                  <a:pt x="890" y="330"/>
                  <a:pt x="814" y="351"/>
                </a:cubicBezTo>
                <a:cubicBezTo>
                  <a:pt x="845" y="351"/>
                  <a:pt x="845" y="351"/>
                  <a:pt x="845" y="351"/>
                </a:cubicBezTo>
                <a:cubicBezTo>
                  <a:pt x="949" y="351"/>
                  <a:pt x="1033" y="435"/>
                  <a:pt x="1033" y="538"/>
                </a:cubicBezTo>
                <a:cubicBezTo>
                  <a:pt x="1033" y="722"/>
                  <a:pt x="1033" y="722"/>
                  <a:pt x="1033" y="722"/>
                </a:cubicBezTo>
                <a:cubicBezTo>
                  <a:pt x="1491" y="722"/>
                  <a:pt x="1491" y="722"/>
                  <a:pt x="1491" y="722"/>
                </a:cubicBezTo>
                <a:cubicBezTo>
                  <a:pt x="1516" y="722"/>
                  <a:pt x="1536" y="742"/>
                  <a:pt x="1536" y="767"/>
                </a:cubicBezTo>
                <a:cubicBezTo>
                  <a:pt x="1536" y="792"/>
                  <a:pt x="1516" y="812"/>
                  <a:pt x="1491" y="812"/>
                </a:cubicBezTo>
                <a:cubicBezTo>
                  <a:pt x="1446" y="812"/>
                  <a:pt x="1446" y="812"/>
                  <a:pt x="1446" y="812"/>
                </a:cubicBezTo>
                <a:cubicBezTo>
                  <a:pt x="1446" y="1491"/>
                  <a:pt x="1446" y="1491"/>
                  <a:pt x="1446" y="1491"/>
                </a:cubicBezTo>
                <a:cubicBezTo>
                  <a:pt x="1446" y="1516"/>
                  <a:pt x="1426" y="1536"/>
                  <a:pt x="1401" y="1536"/>
                </a:cubicBezTo>
                <a:cubicBezTo>
                  <a:pt x="1221" y="1536"/>
                  <a:pt x="1221" y="1536"/>
                  <a:pt x="1221" y="1536"/>
                </a:cubicBezTo>
                <a:cubicBezTo>
                  <a:pt x="1196" y="1536"/>
                  <a:pt x="1176" y="1516"/>
                  <a:pt x="1176" y="1491"/>
                </a:cubicBezTo>
                <a:cubicBezTo>
                  <a:pt x="1176" y="1360"/>
                  <a:pt x="1176" y="1360"/>
                  <a:pt x="1176" y="1360"/>
                </a:cubicBezTo>
                <a:cubicBezTo>
                  <a:pt x="360" y="1360"/>
                  <a:pt x="360" y="1360"/>
                  <a:pt x="360" y="1360"/>
                </a:cubicBezTo>
                <a:cubicBezTo>
                  <a:pt x="360" y="1491"/>
                  <a:pt x="360" y="1491"/>
                  <a:pt x="360" y="1491"/>
                </a:cubicBezTo>
                <a:cubicBezTo>
                  <a:pt x="360" y="1516"/>
                  <a:pt x="340" y="1536"/>
                  <a:pt x="315" y="1536"/>
                </a:cubicBezTo>
                <a:close/>
                <a:moveTo>
                  <a:pt x="768" y="267"/>
                </a:moveTo>
                <a:cubicBezTo>
                  <a:pt x="817" y="267"/>
                  <a:pt x="856" y="227"/>
                  <a:pt x="856" y="178"/>
                </a:cubicBezTo>
                <a:cubicBezTo>
                  <a:pt x="856" y="129"/>
                  <a:pt x="817" y="90"/>
                  <a:pt x="768" y="90"/>
                </a:cubicBezTo>
                <a:cubicBezTo>
                  <a:pt x="719" y="90"/>
                  <a:pt x="679" y="129"/>
                  <a:pt x="679" y="178"/>
                </a:cubicBezTo>
                <a:cubicBezTo>
                  <a:pt x="679" y="227"/>
                  <a:pt x="719" y="267"/>
                  <a:pt x="768" y="267"/>
                </a:cubicBezTo>
                <a:close/>
                <a:moveTo>
                  <a:pt x="593" y="722"/>
                </a:moveTo>
                <a:cubicBezTo>
                  <a:pt x="943" y="722"/>
                  <a:pt x="943" y="722"/>
                  <a:pt x="943" y="722"/>
                </a:cubicBezTo>
                <a:cubicBezTo>
                  <a:pt x="943" y="538"/>
                  <a:pt x="943" y="538"/>
                  <a:pt x="943" y="538"/>
                </a:cubicBezTo>
                <a:cubicBezTo>
                  <a:pt x="943" y="485"/>
                  <a:pt x="899" y="441"/>
                  <a:pt x="845" y="441"/>
                </a:cubicBezTo>
                <a:cubicBezTo>
                  <a:pt x="691" y="441"/>
                  <a:pt x="691" y="441"/>
                  <a:pt x="691" y="441"/>
                </a:cubicBezTo>
                <a:cubicBezTo>
                  <a:pt x="637" y="441"/>
                  <a:pt x="593" y="485"/>
                  <a:pt x="593" y="538"/>
                </a:cubicBezTo>
                <a:lnTo>
                  <a:pt x="593" y="722"/>
                </a:lnTo>
                <a:close/>
                <a:moveTo>
                  <a:pt x="315" y="1270"/>
                </a:moveTo>
                <a:cubicBezTo>
                  <a:pt x="1221" y="1270"/>
                  <a:pt x="1221" y="1270"/>
                  <a:pt x="1221" y="1270"/>
                </a:cubicBezTo>
                <a:cubicBezTo>
                  <a:pt x="1246" y="1270"/>
                  <a:pt x="1266" y="1290"/>
                  <a:pt x="1266" y="1315"/>
                </a:cubicBezTo>
                <a:cubicBezTo>
                  <a:pt x="1266" y="1446"/>
                  <a:pt x="1266" y="1446"/>
                  <a:pt x="1266" y="1446"/>
                </a:cubicBezTo>
                <a:cubicBezTo>
                  <a:pt x="1356" y="1446"/>
                  <a:pt x="1356" y="1446"/>
                  <a:pt x="1356" y="1446"/>
                </a:cubicBezTo>
                <a:cubicBezTo>
                  <a:pt x="1356" y="812"/>
                  <a:pt x="1356" y="812"/>
                  <a:pt x="1356" y="812"/>
                </a:cubicBezTo>
                <a:cubicBezTo>
                  <a:pt x="180" y="812"/>
                  <a:pt x="180" y="812"/>
                  <a:pt x="180" y="812"/>
                </a:cubicBezTo>
                <a:cubicBezTo>
                  <a:pt x="180" y="1446"/>
                  <a:pt x="180" y="1446"/>
                  <a:pt x="180" y="1446"/>
                </a:cubicBezTo>
                <a:cubicBezTo>
                  <a:pt x="270" y="1446"/>
                  <a:pt x="270" y="1446"/>
                  <a:pt x="270" y="1446"/>
                </a:cubicBezTo>
                <a:cubicBezTo>
                  <a:pt x="270" y="1315"/>
                  <a:pt x="270" y="1315"/>
                  <a:pt x="270" y="1315"/>
                </a:cubicBezTo>
                <a:cubicBezTo>
                  <a:pt x="270" y="1290"/>
                  <a:pt x="290" y="1270"/>
                  <a:pt x="315" y="127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0" name="Freeform 441"/>
          <p:cNvSpPr>
            <a:spLocks noEditPoints="1"/>
          </p:cNvSpPr>
          <p:nvPr/>
        </p:nvSpPr>
        <p:spPr bwMode="auto">
          <a:xfrm>
            <a:off x="5097137" y="4558251"/>
            <a:ext cx="392543" cy="392387"/>
          </a:xfrm>
          <a:custGeom>
            <a:avLst/>
            <a:gdLst>
              <a:gd name="T0" fmla="*/ 1491 w 1536"/>
              <a:gd name="T1" fmla="*/ 847 h 1536"/>
              <a:gd name="T2" fmla="*/ 1185 w 1536"/>
              <a:gd name="T3" fmla="*/ 453 h 1536"/>
              <a:gd name="T4" fmla="*/ 768 w 1536"/>
              <a:gd name="T5" fmla="*/ 0 h 1536"/>
              <a:gd name="T6" fmla="*/ 350 w 1536"/>
              <a:gd name="T7" fmla="*/ 454 h 1536"/>
              <a:gd name="T8" fmla="*/ 45 w 1536"/>
              <a:gd name="T9" fmla="*/ 847 h 1536"/>
              <a:gd name="T10" fmla="*/ 45 w 1536"/>
              <a:gd name="T11" fmla="*/ 1536 h 1536"/>
              <a:gd name="T12" fmla="*/ 305 w 1536"/>
              <a:gd name="T13" fmla="*/ 1446 h 1536"/>
              <a:gd name="T14" fmla="*/ 305 w 1536"/>
              <a:gd name="T15" fmla="*/ 937 h 1536"/>
              <a:gd name="T16" fmla="*/ 768 w 1536"/>
              <a:gd name="T17" fmla="*/ 90 h 1536"/>
              <a:gd name="T18" fmla="*/ 536 w 1536"/>
              <a:gd name="T19" fmla="*/ 454 h 1536"/>
              <a:gd name="T20" fmla="*/ 598 w 1536"/>
              <a:gd name="T21" fmla="*/ 1446 h 1536"/>
              <a:gd name="T22" fmla="*/ 723 w 1536"/>
              <a:gd name="T23" fmla="*/ 1446 h 1536"/>
              <a:gd name="T24" fmla="*/ 813 w 1536"/>
              <a:gd name="T25" fmla="*/ 1265 h 1536"/>
              <a:gd name="T26" fmla="*/ 1140 w 1536"/>
              <a:gd name="T27" fmla="*/ 1446 h 1536"/>
              <a:gd name="T28" fmla="*/ 982 w 1536"/>
              <a:gd name="T29" fmla="*/ 1175 h 1536"/>
              <a:gd name="T30" fmla="*/ 508 w 1536"/>
              <a:gd name="T31" fmla="*/ 1446 h 1536"/>
              <a:gd name="T32" fmla="*/ 1140 w 1536"/>
              <a:gd name="T33" fmla="*/ 543 h 1536"/>
              <a:gd name="T34" fmla="*/ 1230 w 1536"/>
              <a:gd name="T35" fmla="*/ 1446 h 1536"/>
              <a:gd name="T36" fmla="*/ 1446 w 1536"/>
              <a:gd name="T37" fmla="*/ 1446 h 1536"/>
              <a:gd name="T38" fmla="*/ 813 w 1536"/>
              <a:gd name="T39" fmla="*/ 320 h 1536"/>
              <a:gd name="T40" fmla="*/ 723 w 1536"/>
              <a:gd name="T41" fmla="*/ 326 h 1536"/>
              <a:gd name="T42" fmla="*/ 672 w 1536"/>
              <a:gd name="T43" fmla="*/ 275 h 1536"/>
              <a:gd name="T44" fmla="*/ 723 w 1536"/>
              <a:gd name="T45" fmla="*/ 225 h 1536"/>
              <a:gd name="T46" fmla="*/ 813 w 1536"/>
              <a:gd name="T47" fmla="*/ 230 h 1536"/>
              <a:gd name="T48" fmla="*/ 919 w 1536"/>
              <a:gd name="T49" fmla="*/ 680 h 1536"/>
              <a:gd name="T50" fmla="*/ 1046 w 1536"/>
              <a:gd name="T51" fmla="*/ 680 h 1536"/>
              <a:gd name="T52" fmla="*/ 919 w 1536"/>
              <a:gd name="T53" fmla="*/ 680 h 1536"/>
              <a:gd name="T54" fmla="*/ 1001 w 1536"/>
              <a:gd name="T55" fmla="*/ 995 h 1536"/>
              <a:gd name="T56" fmla="*/ 964 w 1536"/>
              <a:gd name="T57" fmla="*/ 1085 h 1536"/>
              <a:gd name="T58" fmla="*/ 964 w 1536"/>
              <a:gd name="T59" fmla="*/ 815 h 1536"/>
              <a:gd name="T60" fmla="*/ 1001 w 1536"/>
              <a:gd name="T61" fmla="*/ 905 h 1536"/>
              <a:gd name="T62" fmla="*/ 704 w 1536"/>
              <a:gd name="T63" fmla="*/ 680 h 1536"/>
              <a:gd name="T64" fmla="*/ 831 w 1536"/>
              <a:gd name="T65" fmla="*/ 680 h 1536"/>
              <a:gd name="T66" fmla="*/ 704 w 1536"/>
              <a:gd name="T67" fmla="*/ 680 h 1536"/>
              <a:gd name="T68" fmla="*/ 786 w 1536"/>
              <a:gd name="T69" fmla="*/ 995 h 1536"/>
              <a:gd name="T70" fmla="*/ 749 w 1536"/>
              <a:gd name="T71" fmla="*/ 1085 h 1536"/>
              <a:gd name="T72" fmla="*/ 749 w 1536"/>
              <a:gd name="T73" fmla="*/ 815 h 1536"/>
              <a:gd name="T74" fmla="*/ 786 w 1536"/>
              <a:gd name="T75" fmla="*/ 905 h 1536"/>
              <a:gd name="T76" fmla="*/ 490 w 1536"/>
              <a:gd name="T77" fmla="*/ 680 h 1536"/>
              <a:gd name="T78" fmla="*/ 617 w 1536"/>
              <a:gd name="T79" fmla="*/ 680 h 1536"/>
              <a:gd name="T80" fmla="*/ 490 w 1536"/>
              <a:gd name="T81" fmla="*/ 680 h 1536"/>
              <a:gd name="T82" fmla="*/ 572 w 1536"/>
              <a:gd name="T83" fmla="*/ 995 h 1536"/>
              <a:gd name="T84" fmla="*/ 535 w 1536"/>
              <a:gd name="T85" fmla="*/ 1085 h 1536"/>
              <a:gd name="T86" fmla="*/ 535 w 1536"/>
              <a:gd name="T87" fmla="*/ 815 h 1536"/>
              <a:gd name="T88" fmla="*/ 572 w 1536"/>
              <a:gd name="T89" fmla="*/ 905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36" h="1536">
                <a:moveTo>
                  <a:pt x="1536" y="1491"/>
                </a:moveTo>
                <a:cubicBezTo>
                  <a:pt x="1536" y="892"/>
                  <a:pt x="1536" y="892"/>
                  <a:pt x="1536" y="892"/>
                </a:cubicBezTo>
                <a:cubicBezTo>
                  <a:pt x="1536" y="868"/>
                  <a:pt x="1516" y="847"/>
                  <a:pt x="1491" y="847"/>
                </a:cubicBezTo>
                <a:cubicBezTo>
                  <a:pt x="1230" y="847"/>
                  <a:pt x="1230" y="847"/>
                  <a:pt x="1230" y="847"/>
                </a:cubicBezTo>
                <a:cubicBezTo>
                  <a:pt x="1230" y="498"/>
                  <a:pt x="1230" y="498"/>
                  <a:pt x="1230" y="498"/>
                </a:cubicBezTo>
                <a:cubicBezTo>
                  <a:pt x="1230" y="474"/>
                  <a:pt x="1210" y="453"/>
                  <a:pt x="1185" y="453"/>
                </a:cubicBezTo>
                <a:cubicBezTo>
                  <a:pt x="1089" y="453"/>
                  <a:pt x="1089" y="453"/>
                  <a:pt x="1089" y="453"/>
                </a:cubicBezTo>
                <a:cubicBezTo>
                  <a:pt x="1089" y="321"/>
                  <a:pt x="1089" y="321"/>
                  <a:pt x="1089" y="321"/>
                </a:cubicBezTo>
                <a:cubicBezTo>
                  <a:pt x="1089" y="144"/>
                  <a:pt x="945" y="0"/>
                  <a:pt x="768" y="0"/>
                </a:cubicBezTo>
                <a:cubicBezTo>
                  <a:pt x="590" y="0"/>
                  <a:pt x="446" y="144"/>
                  <a:pt x="446" y="321"/>
                </a:cubicBezTo>
                <a:cubicBezTo>
                  <a:pt x="446" y="454"/>
                  <a:pt x="446" y="454"/>
                  <a:pt x="446" y="454"/>
                </a:cubicBezTo>
                <a:cubicBezTo>
                  <a:pt x="350" y="454"/>
                  <a:pt x="350" y="454"/>
                  <a:pt x="350" y="454"/>
                </a:cubicBezTo>
                <a:cubicBezTo>
                  <a:pt x="326" y="454"/>
                  <a:pt x="305" y="474"/>
                  <a:pt x="305" y="499"/>
                </a:cubicBezTo>
                <a:cubicBezTo>
                  <a:pt x="305" y="847"/>
                  <a:pt x="305" y="847"/>
                  <a:pt x="305" y="847"/>
                </a:cubicBezTo>
                <a:cubicBezTo>
                  <a:pt x="45" y="847"/>
                  <a:pt x="45" y="847"/>
                  <a:pt x="45" y="847"/>
                </a:cubicBezTo>
                <a:cubicBezTo>
                  <a:pt x="20" y="847"/>
                  <a:pt x="0" y="868"/>
                  <a:pt x="0" y="892"/>
                </a:cubicBezTo>
                <a:cubicBezTo>
                  <a:pt x="0" y="1491"/>
                  <a:pt x="0" y="1491"/>
                  <a:pt x="0" y="1491"/>
                </a:cubicBezTo>
                <a:cubicBezTo>
                  <a:pt x="0" y="1515"/>
                  <a:pt x="20" y="1536"/>
                  <a:pt x="45" y="1536"/>
                </a:cubicBezTo>
                <a:cubicBezTo>
                  <a:pt x="1491" y="1536"/>
                  <a:pt x="1491" y="1536"/>
                  <a:pt x="1491" y="1536"/>
                </a:cubicBezTo>
                <a:cubicBezTo>
                  <a:pt x="1516" y="1536"/>
                  <a:pt x="1536" y="1515"/>
                  <a:pt x="1536" y="1491"/>
                </a:cubicBezTo>
                <a:close/>
                <a:moveTo>
                  <a:pt x="305" y="1446"/>
                </a:moveTo>
                <a:cubicBezTo>
                  <a:pt x="90" y="1446"/>
                  <a:pt x="90" y="1446"/>
                  <a:pt x="90" y="1446"/>
                </a:cubicBezTo>
                <a:cubicBezTo>
                  <a:pt x="90" y="937"/>
                  <a:pt x="90" y="937"/>
                  <a:pt x="90" y="937"/>
                </a:cubicBezTo>
                <a:cubicBezTo>
                  <a:pt x="305" y="937"/>
                  <a:pt x="305" y="937"/>
                  <a:pt x="305" y="937"/>
                </a:cubicBezTo>
                <a:lnTo>
                  <a:pt x="305" y="1446"/>
                </a:lnTo>
                <a:close/>
                <a:moveTo>
                  <a:pt x="536" y="321"/>
                </a:moveTo>
                <a:cubicBezTo>
                  <a:pt x="536" y="193"/>
                  <a:pt x="640" y="90"/>
                  <a:pt x="768" y="90"/>
                </a:cubicBezTo>
                <a:cubicBezTo>
                  <a:pt x="895" y="90"/>
                  <a:pt x="999" y="193"/>
                  <a:pt x="999" y="321"/>
                </a:cubicBezTo>
                <a:cubicBezTo>
                  <a:pt x="999" y="454"/>
                  <a:pt x="999" y="454"/>
                  <a:pt x="999" y="454"/>
                </a:cubicBezTo>
                <a:cubicBezTo>
                  <a:pt x="536" y="454"/>
                  <a:pt x="536" y="454"/>
                  <a:pt x="536" y="454"/>
                </a:cubicBezTo>
                <a:lnTo>
                  <a:pt x="536" y="321"/>
                </a:lnTo>
                <a:close/>
                <a:moveTo>
                  <a:pt x="723" y="1446"/>
                </a:moveTo>
                <a:cubicBezTo>
                  <a:pt x="598" y="1446"/>
                  <a:pt x="598" y="1446"/>
                  <a:pt x="598" y="1446"/>
                </a:cubicBezTo>
                <a:cubicBezTo>
                  <a:pt x="598" y="1265"/>
                  <a:pt x="598" y="1265"/>
                  <a:pt x="598" y="1265"/>
                </a:cubicBezTo>
                <a:cubicBezTo>
                  <a:pt x="723" y="1265"/>
                  <a:pt x="723" y="1265"/>
                  <a:pt x="723" y="1265"/>
                </a:cubicBezTo>
                <a:lnTo>
                  <a:pt x="723" y="1446"/>
                </a:lnTo>
                <a:close/>
                <a:moveTo>
                  <a:pt x="937" y="1446"/>
                </a:moveTo>
                <a:cubicBezTo>
                  <a:pt x="813" y="1446"/>
                  <a:pt x="813" y="1446"/>
                  <a:pt x="813" y="1446"/>
                </a:cubicBezTo>
                <a:cubicBezTo>
                  <a:pt x="813" y="1265"/>
                  <a:pt x="813" y="1265"/>
                  <a:pt x="813" y="1265"/>
                </a:cubicBezTo>
                <a:cubicBezTo>
                  <a:pt x="937" y="1265"/>
                  <a:pt x="937" y="1265"/>
                  <a:pt x="937" y="1265"/>
                </a:cubicBezTo>
                <a:lnTo>
                  <a:pt x="937" y="1446"/>
                </a:lnTo>
                <a:close/>
                <a:moveTo>
                  <a:pt x="1140" y="1446"/>
                </a:moveTo>
                <a:cubicBezTo>
                  <a:pt x="1027" y="1446"/>
                  <a:pt x="1027" y="1446"/>
                  <a:pt x="1027" y="1446"/>
                </a:cubicBezTo>
                <a:cubicBezTo>
                  <a:pt x="1027" y="1220"/>
                  <a:pt x="1027" y="1220"/>
                  <a:pt x="1027" y="1220"/>
                </a:cubicBezTo>
                <a:cubicBezTo>
                  <a:pt x="1027" y="1195"/>
                  <a:pt x="1007" y="1175"/>
                  <a:pt x="982" y="1175"/>
                </a:cubicBezTo>
                <a:cubicBezTo>
                  <a:pt x="553" y="1175"/>
                  <a:pt x="553" y="1175"/>
                  <a:pt x="553" y="1175"/>
                </a:cubicBezTo>
                <a:cubicBezTo>
                  <a:pt x="528" y="1175"/>
                  <a:pt x="508" y="1195"/>
                  <a:pt x="508" y="1220"/>
                </a:cubicBezTo>
                <a:cubicBezTo>
                  <a:pt x="508" y="1446"/>
                  <a:pt x="508" y="1446"/>
                  <a:pt x="508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543"/>
                  <a:pt x="395" y="543"/>
                  <a:pt x="395" y="543"/>
                </a:cubicBezTo>
                <a:cubicBezTo>
                  <a:pt x="1140" y="543"/>
                  <a:pt x="1140" y="543"/>
                  <a:pt x="1140" y="543"/>
                </a:cubicBezTo>
                <a:lnTo>
                  <a:pt x="1140" y="1446"/>
                </a:lnTo>
                <a:close/>
                <a:moveTo>
                  <a:pt x="1446" y="1446"/>
                </a:moveTo>
                <a:cubicBezTo>
                  <a:pt x="1230" y="1446"/>
                  <a:pt x="1230" y="1446"/>
                  <a:pt x="1230" y="1446"/>
                </a:cubicBezTo>
                <a:cubicBezTo>
                  <a:pt x="1230" y="937"/>
                  <a:pt x="1230" y="937"/>
                  <a:pt x="1230" y="937"/>
                </a:cubicBezTo>
                <a:cubicBezTo>
                  <a:pt x="1446" y="937"/>
                  <a:pt x="1446" y="937"/>
                  <a:pt x="1446" y="937"/>
                </a:cubicBezTo>
                <a:lnTo>
                  <a:pt x="1446" y="1446"/>
                </a:lnTo>
                <a:close/>
                <a:moveTo>
                  <a:pt x="864" y="275"/>
                </a:moveTo>
                <a:cubicBezTo>
                  <a:pt x="864" y="300"/>
                  <a:pt x="844" y="320"/>
                  <a:pt x="819" y="320"/>
                </a:cubicBezTo>
                <a:cubicBezTo>
                  <a:pt x="813" y="320"/>
                  <a:pt x="813" y="320"/>
                  <a:pt x="813" y="320"/>
                </a:cubicBezTo>
                <a:cubicBezTo>
                  <a:pt x="813" y="326"/>
                  <a:pt x="813" y="326"/>
                  <a:pt x="813" y="326"/>
                </a:cubicBezTo>
                <a:cubicBezTo>
                  <a:pt x="813" y="351"/>
                  <a:pt x="793" y="371"/>
                  <a:pt x="768" y="371"/>
                </a:cubicBezTo>
                <a:cubicBezTo>
                  <a:pt x="743" y="371"/>
                  <a:pt x="723" y="351"/>
                  <a:pt x="723" y="326"/>
                </a:cubicBezTo>
                <a:cubicBezTo>
                  <a:pt x="723" y="320"/>
                  <a:pt x="723" y="320"/>
                  <a:pt x="723" y="320"/>
                </a:cubicBezTo>
                <a:cubicBezTo>
                  <a:pt x="717" y="320"/>
                  <a:pt x="717" y="320"/>
                  <a:pt x="717" y="320"/>
                </a:cubicBezTo>
                <a:cubicBezTo>
                  <a:pt x="692" y="320"/>
                  <a:pt x="672" y="300"/>
                  <a:pt x="672" y="275"/>
                </a:cubicBezTo>
                <a:cubicBezTo>
                  <a:pt x="672" y="251"/>
                  <a:pt x="692" y="230"/>
                  <a:pt x="717" y="230"/>
                </a:cubicBezTo>
                <a:cubicBezTo>
                  <a:pt x="723" y="230"/>
                  <a:pt x="723" y="230"/>
                  <a:pt x="723" y="230"/>
                </a:cubicBezTo>
                <a:cubicBezTo>
                  <a:pt x="723" y="225"/>
                  <a:pt x="723" y="225"/>
                  <a:pt x="723" y="225"/>
                </a:cubicBezTo>
                <a:cubicBezTo>
                  <a:pt x="723" y="200"/>
                  <a:pt x="743" y="180"/>
                  <a:pt x="768" y="180"/>
                </a:cubicBezTo>
                <a:cubicBezTo>
                  <a:pt x="793" y="180"/>
                  <a:pt x="813" y="200"/>
                  <a:pt x="813" y="225"/>
                </a:cubicBezTo>
                <a:cubicBezTo>
                  <a:pt x="813" y="230"/>
                  <a:pt x="813" y="230"/>
                  <a:pt x="813" y="230"/>
                </a:cubicBezTo>
                <a:cubicBezTo>
                  <a:pt x="819" y="230"/>
                  <a:pt x="819" y="230"/>
                  <a:pt x="819" y="230"/>
                </a:cubicBezTo>
                <a:cubicBezTo>
                  <a:pt x="844" y="230"/>
                  <a:pt x="864" y="251"/>
                  <a:pt x="864" y="275"/>
                </a:cubicBezTo>
                <a:close/>
                <a:moveTo>
                  <a:pt x="919" y="680"/>
                </a:moveTo>
                <a:cubicBezTo>
                  <a:pt x="919" y="655"/>
                  <a:pt x="939" y="635"/>
                  <a:pt x="964" y="635"/>
                </a:cubicBezTo>
                <a:cubicBezTo>
                  <a:pt x="1001" y="635"/>
                  <a:pt x="1001" y="635"/>
                  <a:pt x="1001" y="635"/>
                </a:cubicBezTo>
                <a:cubicBezTo>
                  <a:pt x="1026" y="635"/>
                  <a:pt x="1046" y="655"/>
                  <a:pt x="1046" y="680"/>
                </a:cubicBezTo>
                <a:cubicBezTo>
                  <a:pt x="1046" y="704"/>
                  <a:pt x="1026" y="725"/>
                  <a:pt x="1001" y="725"/>
                </a:cubicBezTo>
                <a:cubicBezTo>
                  <a:pt x="964" y="725"/>
                  <a:pt x="964" y="725"/>
                  <a:pt x="964" y="725"/>
                </a:cubicBezTo>
                <a:cubicBezTo>
                  <a:pt x="939" y="725"/>
                  <a:pt x="919" y="704"/>
                  <a:pt x="919" y="680"/>
                </a:cubicBezTo>
                <a:close/>
                <a:moveTo>
                  <a:pt x="919" y="1040"/>
                </a:moveTo>
                <a:cubicBezTo>
                  <a:pt x="919" y="1015"/>
                  <a:pt x="939" y="995"/>
                  <a:pt x="964" y="995"/>
                </a:cubicBezTo>
                <a:cubicBezTo>
                  <a:pt x="1001" y="995"/>
                  <a:pt x="1001" y="995"/>
                  <a:pt x="1001" y="995"/>
                </a:cubicBezTo>
                <a:cubicBezTo>
                  <a:pt x="1026" y="995"/>
                  <a:pt x="1046" y="1015"/>
                  <a:pt x="1046" y="1040"/>
                </a:cubicBezTo>
                <a:cubicBezTo>
                  <a:pt x="1046" y="1064"/>
                  <a:pt x="1026" y="1085"/>
                  <a:pt x="1001" y="1085"/>
                </a:cubicBezTo>
                <a:cubicBezTo>
                  <a:pt x="964" y="1085"/>
                  <a:pt x="964" y="1085"/>
                  <a:pt x="964" y="1085"/>
                </a:cubicBezTo>
                <a:cubicBezTo>
                  <a:pt x="939" y="1085"/>
                  <a:pt x="919" y="1064"/>
                  <a:pt x="919" y="1040"/>
                </a:cubicBezTo>
                <a:close/>
                <a:moveTo>
                  <a:pt x="919" y="860"/>
                </a:moveTo>
                <a:cubicBezTo>
                  <a:pt x="919" y="835"/>
                  <a:pt x="939" y="815"/>
                  <a:pt x="964" y="815"/>
                </a:cubicBezTo>
                <a:cubicBezTo>
                  <a:pt x="1001" y="815"/>
                  <a:pt x="1001" y="815"/>
                  <a:pt x="1001" y="815"/>
                </a:cubicBezTo>
                <a:cubicBezTo>
                  <a:pt x="1026" y="815"/>
                  <a:pt x="1046" y="835"/>
                  <a:pt x="1046" y="860"/>
                </a:cubicBezTo>
                <a:cubicBezTo>
                  <a:pt x="1046" y="884"/>
                  <a:pt x="1026" y="905"/>
                  <a:pt x="1001" y="905"/>
                </a:cubicBezTo>
                <a:cubicBezTo>
                  <a:pt x="964" y="905"/>
                  <a:pt x="964" y="905"/>
                  <a:pt x="964" y="905"/>
                </a:cubicBezTo>
                <a:cubicBezTo>
                  <a:pt x="939" y="905"/>
                  <a:pt x="919" y="884"/>
                  <a:pt x="919" y="860"/>
                </a:cubicBezTo>
                <a:close/>
                <a:moveTo>
                  <a:pt x="704" y="680"/>
                </a:moveTo>
                <a:cubicBezTo>
                  <a:pt x="704" y="655"/>
                  <a:pt x="724" y="635"/>
                  <a:pt x="749" y="635"/>
                </a:cubicBezTo>
                <a:cubicBezTo>
                  <a:pt x="786" y="635"/>
                  <a:pt x="786" y="635"/>
                  <a:pt x="786" y="635"/>
                </a:cubicBezTo>
                <a:cubicBezTo>
                  <a:pt x="811" y="635"/>
                  <a:pt x="831" y="655"/>
                  <a:pt x="831" y="680"/>
                </a:cubicBezTo>
                <a:cubicBezTo>
                  <a:pt x="831" y="704"/>
                  <a:pt x="811" y="725"/>
                  <a:pt x="786" y="725"/>
                </a:cubicBezTo>
                <a:cubicBezTo>
                  <a:pt x="749" y="725"/>
                  <a:pt x="749" y="725"/>
                  <a:pt x="749" y="725"/>
                </a:cubicBezTo>
                <a:cubicBezTo>
                  <a:pt x="724" y="725"/>
                  <a:pt x="704" y="704"/>
                  <a:pt x="704" y="680"/>
                </a:cubicBezTo>
                <a:close/>
                <a:moveTo>
                  <a:pt x="704" y="1040"/>
                </a:moveTo>
                <a:cubicBezTo>
                  <a:pt x="704" y="1015"/>
                  <a:pt x="724" y="995"/>
                  <a:pt x="749" y="995"/>
                </a:cubicBezTo>
                <a:cubicBezTo>
                  <a:pt x="786" y="995"/>
                  <a:pt x="786" y="995"/>
                  <a:pt x="786" y="995"/>
                </a:cubicBezTo>
                <a:cubicBezTo>
                  <a:pt x="811" y="995"/>
                  <a:pt x="831" y="1015"/>
                  <a:pt x="831" y="1040"/>
                </a:cubicBezTo>
                <a:cubicBezTo>
                  <a:pt x="831" y="1064"/>
                  <a:pt x="811" y="1085"/>
                  <a:pt x="786" y="1085"/>
                </a:cubicBezTo>
                <a:cubicBezTo>
                  <a:pt x="749" y="1085"/>
                  <a:pt x="749" y="1085"/>
                  <a:pt x="749" y="1085"/>
                </a:cubicBezTo>
                <a:cubicBezTo>
                  <a:pt x="724" y="1085"/>
                  <a:pt x="704" y="1064"/>
                  <a:pt x="704" y="1040"/>
                </a:cubicBezTo>
                <a:close/>
                <a:moveTo>
                  <a:pt x="704" y="860"/>
                </a:moveTo>
                <a:cubicBezTo>
                  <a:pt x="704" y="835"/>
                  <a:pt x="724" y="815"/>
                  <a:pt x="749" y="815"/>
                </a:cubicBezTo>
                <a:cubicBezTo>
                  <a:pt x="786" y="815"/>
                  <a:pt x="786" y="815"/>
                  <a:pt x="786" y="815"/>
                </a:cubicBezTo>
                <a:cubicBezTo>
                  <a:pt x="811" y="815"/>
                  <a:pt x="831" y="835"/>
                  <a:pt x="831" y="860"/>
                </a:cubicBezTo>
                <a:cubicBezTo>
                  <a:pt x="831" y="884"/>
                  <a:pt x="811" y="905"/>
                  <a:pt x="786" y="905"/>
                </a:cubicBezTo>
                <a:cubicBezTo>
                  <a:pt x="749" y="905"/>
                  <a:pt x="749" y="905"/>
                  <a:pt x="749" y="905"/>
                </a:cubicBezTo>
                <a:cubicBezTo>
                  <a:pt x="724" y="905"/>
                  <a:pt x="704" y="884"/>
                  <a:pt x="704" y="860"/>
                </a:cubicBezTo>
                <a:close/>
                <a:moveTo>
                  <a:pt x="490" y="680"/>
                </a:moveTo>
                <a:cubicBezTo>
                  <a:pt x="490" y="655"/>
                  <a:pt x="510" y="635"/>
                  <a:pt x="535" y="635"/>
                </a:cubicBezTo>
                <a:cubicBezTo>
                  <a:pt x="572" y="635"/>
                  <a:pt x="572" y="635"/>
                  <a:pt x="572" y="635"/>
                </a:cubicBezTo>
                <a:cubicBezTo>
                  <a:pt x="597" y="635"/>
                  <a:pt x="617" y="655"/>
                  <a:pt x="617" y="680"/>
                </a:cubicBezTo>
                <a:cubicBezTo>
                  <a:pt x="617" y="704"/>
                  <a:pt x="597" y="725"/>
                  <a:pt x="572" y="725"/>
                </a:cubicBezTo>
                <a:cubicBezTo>
                  <a:pt x="535" y="725"/>
                  <a:pt x="535" y="725"/>
                  <a:pt x="535" y="725"/>
                </a:cubicBezTo>
                <a:cubicBezTo>
                  <a:pt x="510" y="725"/>
                  <a:pt x="490" y="704"/>
                  <a:pt x="490" y="680"/>
                </a:cubicBezTo>
                <a:close/>
                <a:moveTo>
                  <a:pt x="490" y="1040"/>
                </a:moveTo>
                <a:cubicBezTo>
                  <a:pt x="490" y="1015"/>
                  <a:pt x="510" y="995"/>
                  <a:pt x="535" y="995"/>
                </a:cubicBezTo>
                <a:cubicBezTo>
                  <a:pt x="572" y="995"/>
                  <a:pt x="572" y="995"/>
                  <a:pt x="572" y="995"/>
                </a:cubicBezTo>
                <a:cubicBezTo>
                  <a:pt x="597" y="995"/>
                  <a:pt x="617" y="1015"/>
                  <a:pt x="617" y="1040"/>
                </a:cubicBezTo>
                <a:cubicBezTo>
                  <a:pt x="617" y="1064"/>
                  <a:pt x="597" y="1085"/>
                  <a:pt x="572" y="1085"/>
                </a:cubicBezTo>
                <a:cubicBezTo>
                  <a:pt x="535" y="1085"/>
                  <a:pt x="535" y="1085"/>
                  <a:pt x="535" y="1085"/>
                </a:cubicBezTo>
                <a:cubicBezTo>
                  <a:pt x="510" y="1085"/>
                  <a:pt x="490" y="1064"/>
                  <a:pt x="490" y="1040"/>
                </a:cubicBezTo>
                <a:close/>
                <a:moveTo>
                  <a:pt x="490" y="860"/>
                </a:moveTo>
                <a:cubicBezTo>
                  <a:pt x="490" y="835"/>
                  <a:pt x="510" y="815"/>
                  <a:pt x="535" y="815"/>
                </a:cubicBezTo>
                <a:cubicBezTo>
                  <a:pt x="572" y="815"/>
                  <a:pt x="572" y="815"/>
                  <a:pt x="572" y="815"/>
                </a:cubicBezTo>
                <a:cubicBezTo>
                  <a:pt x="597" y="815"/>
                  <a:pt x="617" y="835"/>
                  <a:pt x="617" y="860"/>
                </a:cubicBezTo>
                <a:cubicBezTo>
                  <a:pt x="617" y="884"/>
                  <a:pt x="597" y="905"/>
                  <a:pt x="572" y="905"/>
                </a:cubicBezTo>
                <a:cubicBezTo>
                  <a:pt x="535" y="905"/>
                  <a:pt x="535" y="905"/>
                  <a:pt x="535" y="905"/>
                </a:cubicBezTo>
                <a:cubicBezTo>
                  <a:pt x="510" y="905"/>
                  <a:pt x="490" y="884"/>
                  <a:pt x="490" y="86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1" name="Freeform 448"/>
          <p:cNvSpPr>
            <a:spLocks noEditPoints="1"/>
          </p:cNvSpPr>
          <p:nvPr/>
        </p:nvSpPr>
        <p:spPr bwMode="auto">
          <a:xfrm>
            <a:off x="5139299" y="5239593"/>
            <a:ext cx="308215" cy="392387"/>
          </a:xfrm>
          <a:custGeom>
            <a:avLst/>
            <a:gdLst>
              <a:gd name="T0" fmla="*/ 558 w 1206"/>
              <a:gd name="T1" fmla="*/ 1333 h 1536"/>
              <a:gd name="T2" fmla="*/ 520 w 1206"/>
              <a:gd name="T3" fmla="*/ 1446 h 1536"/>
              <a:gd name="T4" fmla="*/ 520 w 1206"/>
              <a:gd name="T5" fmla="*/ 1536 h 1536"/>
              <a:gd name="T6" fmla="*/ 911 w 1206"/>
              <a:gd name="T7" fmla="*/ 1491 h 1536"/>
              <a:gd name="T8" fmla="*/ 828 w 1206"/>
              <a:gd name="T9" fmla="*/ 1446 h 1536"/>
              <a:gd name="T10" fmla="*/ 911 w 1206"/>
              <a:gd name="T11" fmla="*/ 1333 h 1536"/>
              <a:gd name="T12" fmla="*/ 911 w 1206"/>
              <a:gd name="T13" fmla="*/ 1031 h 1536"/>
              <a:gd name="T14" fmla="*/ 828 w 1206"/>
              <a:gd name="T15" fmla="*/ 998 h 1536"/>
              <a:gd name="T16" fmla="*/ 1123 w 1206"/>
              <a:gd name="T17" fmla="*/ 690 h 1536"/>
              <a:gd name="T18" fmla="*/ 1161 w 1206"/>
              <a:gd name="T19" fmla="*/ 365 h 1536"/>
              <a:gd name="T20" fmla="*/ 180 w 1206"/>
              <a:gd name="T21" fmla="*/ 410 h 1536"/>
              <a:gd name="T22" fmla="*/ 478 w 1206"/>
              <a:gd name="T23" fmla="*/ 876 h 1536"/>
              <a:gd name="T24" fmla="*/ 558 w 1206"/>
              <a:gd name="T25" fmla="*/ 1016 h 1536"/>
              <a:gd name="T26" fmla="*/ 90 w 1206"/>
              <a:gd name="T27" fmla="*/ 428 h 1536"/>
              <a:gd name="T28" fmla="*/ 480 w 1206"/>
              <a:gd name="T29" fmla="*/ 183 h 1536"/>
              <a:gd name="T30" fmla="*/ 776 w 1206"/>
              <a:gd name="T31" fmla="*/ 277 h 1536"/>
              <a:gd name="T32" fmla="*/ 776 w 1206"/>
              <a:gd name="T33" fmla="*/ 0 h 1536"/>
              <a:gd name="T34" fmla="*/ 480 w 1206"/>
              <a:gd name="T35" fmla="*/ 93 h 1536"/>
              <a:gd name="T36" fmla="*/ 0 w 1206"/>
              <a:gd name="T37" fmla="*/ 428 h 1536"/>
              <a:gd name="T38" fmla="*/ 558 w 1206"/>
              <a:gd name="T39" fmla="*/ 1108 h 1536"/>
              <a:gd name="T40" fmla="*/ 482 w 1206"/>
              <a:gd name="T41" fmla="*/ 1243 h 1536"/>
              <a:gd name="T42" fmla="*/ 376 w 1206"/>
              <a:gd name="T43" fmla="*/ 1439 h 1536"/>
              <a:gd name="T44" fmla="*/ 482 w 1206"/>
              <a:gd name="T45" fmla="*/ 1333 h 1536"/>
              <a:gd name="T46" fmla="*/ 648 w 1206"/>
              <a:gd name="T47" fmla="*/ 1446 h 1536"/>
              <a:gd name="T48" fmla="*/ 738 w 1206"/>
              <a:gd name="T49" fmla="*/ 1121 h 1536"/>
              <a:gd name="T50" fmla="*/ 911 w 1206"/>
              <a:gd name="T51" fmla="*/ 1121 h 1536"/>
              <a:gd name="T52" fmla="*/ 911 w 1206"/>
              <a:gd name="T53" fmla="*/ 1243 h 1536"/>
              <a:gd name="T54" fmla="*/ 828 w 1206"/>
              <a:gd name="T55" fmla="*/ 1121 h 1536"/>
              <a:gd name="T56" fmla="*/ 516 w 1206"/>
              <a:gd name="T57" fmla="*/ 794 h 1536"/>
              <a:gd name="T58" fmla="*/ 1113 w 1206"/>
              <a:gd name="T59" fmla="*/ 455 h 1536"/>
              <a:gd name="T60" fmla="*/ 738 w 1206"/>
              <a:gd name="T61" fmla="*/ 998 h 1536"/>
              <a:gd name="T62" fmla="*/ 648 w 1206"/>
              <a:gd name="T63" fmla="*/ 1029 h 1536"/>
              <a:gd name="T64" fmla="*/ 516 w 1206"/>
              <a:gd name="T65" fmla="*/ 794 h 1536"/>
              <a:gd name="T66" fmla="*/ 776 w 1206"/>
              <a:gd name="T67" fmla="*/ 90 h 1536"/>
              <a:gd name="T68" fmla="*/ 776 w 1206"/>
              <a:gd name="T69" fmla="*/ 187 h 1536"/>
              <a:gd name="T70" fmla="*/ 562 w 1206"/>
              <a:gd name="T71" fmla="*/ 138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06" h="1536">
                <a:moveTo>
                  <a:pt x="482" y="1333"/>
                </a:moveTo>
                <a:cubicBezTo>
                  <a:pt x="558" y="1333"/>
                  <a:pt x="558" y="1333"/>
                  <a:pt x="558" y="1333"/>
                </a:cubicBezTo>
                <a:cubicBezTo>
                  <a:pt x="558" y="1446"/>
                  <a:pt x="558" y="1446"/>
                  <a:pt x="558" y="1446"/>
                </a:cubicBezTo>
                <a:cubicBezTo>
                  <a:pt x="520" y="1446"/>
                  <a:pt x="520" y="1446"/>
                  <a:pt x="520" y="1446"/>
                </a:cubicBezTo>
                <a:cubicBezTo>
                  <a:pt x="495" y="1446"/>
                  <a:pt x="475" y="1466"/>
                  <a:pt x="475" y="1491"/>
                </a:cubicBezTo>
                <a:cubicBezTo>
                  <a:pt x="475" y="1516"/>
                  <a:pt x="495" y="1536"/>
                  <a:pt x="520" y="1536"/>
                </a:cubicBezTo>
                <a:cubicBezTo>
                  <a:pt x="866" y="1536"/>
                  <a:pt x="866" y="1536"/>
                  <a:pt x="866" y="1536"/>
                </a:cubicBezTo>
                <a:cubicBezTo>
                  <a:pt x="891" y="1536"/>
                  <a:pt x="911" y="1516"/>
                  <a:pt x="911" y="1491"/>
                </a:cubicBezTo>
                <a:cubicBezTo>
                  <a:pt x="911" y="1466"/>
                  <a:pt x="891" y="1446"/>
                  <a:pt x="866" y="1446"/>
                </a:cubicBezTo>
                <a:cubicBezTo>
                  <a:pt x="828" y="1446"/>
                  <a:pt x="828" y="1446"/>
                  <a:pt x="828" y="1446"/>
                </a:cubicBezTo>
                <a:cubicBezTo>
                  <a:pt x="828" y="1333"/>
                  <a:pt x="828" y="1333"/>
                  <a:pt x="828" y="1333"/>
                </a:cubicBezTo>
                <a:cubicBezTo>
                  <a:pt x="911" y="1333"/>
                  <a:pt x="911" y="1333"/>
                  <a:pt x="911" y="1333"/>
                </a:cubicBezTo>
                <a:cubicBezTo>
                  <a:pt x="994" y="1333"/>
                  <a:pt x="1062" y="1265"/>
                  <a:pt x="1062" y="1182"/>
                </a:cubicBezTo>
                <a:cubicBezTo>
                  <a:pt x="1062" y="1098"/>
                  <a:pt x="994" y="1031"/>
                  <a:pt x="911" y="1031"/>
                </a:cubicBezTo>
                <a:cubicBezTo>
                  <a:pt x="828" y="1031"/>
                  <a:pt x="828" y="1031"/>
                  <a:pt x="828" y="1031"/>
                </a:cubicBezTo>
                <a:cubicBezTo>
                  <a:pt x="828" y="998"/>
                  <a:pt x="828" y="998"/>
                  <a:pt x="828" y="998"/>
                </a:cubicBezTo>
                <a:cubicBezTo>
                  <a:pt x="828" y="946"/>
                  <a:pt x="859" y="898"/>
                  <a:pt x="908" y="876"/>
                </a:cubicBezTo>
                <a:cubicBezTo>
                  <a:pt x="995" y="835"/>
                  <a:pt x="1070" y="771"/>
                  <a:pt x="1123" y="690"/>
                </a:cubicBezTo>
                <a:cubicBezTo>
                  <a:pt x="1177" y="607"/>
                  <a:pt x="1206" y="510"/>
                  <a:pt x="1206" y="410"/>
                </a:cubicBezTo>
                <a:cubicBezTo>
                  <a:pt x="1206" y="385"/>
                  <a:pt x="1186" y="365"/>
                  <a:pt x="1161" y="365"/>
                </a:cubicBezTo>
                <a:cubicBezTo>
                  <a:pt x="225" y="365"/>
                  <a:pt x="225" y="365"/>
                  <a:pt x="225" y="365"/>
                </a:cubicBezTo>
                <a:cubicBezTo>
                  <a:pt x="201" y="365"/>
                  <a:pt x="180" y="385"/>
                  <a:pt x="180" y="410"/>
                </a:cubicBezTo>
                <a:cubicBezTo>
                  <a:pt x="180" y="510"/>
                  <a:pt x="209" y="607"/>
                  <a:pt x="263" y="690"/>
                </a:cubicBezTo>
                <a:cubicBezTo>
                  <a:pt x="316" y="771"/>
                  <a:pt x="391" y="835"/>
                  <a:pt x="478" y="876"/>
                </a:cubicBezTo>
                <a:cubicBezTo>
                  <a:pt x="527" y="898"/>
                  <a:pt x="558" y="946"/>
                  <a:pt x="558" y="998"/>
                </a:cubicBezTo>
                <a:cubicBezTo>
                  <a:pt x="558" y="1016"/>
                  <a:pt x="558" y="1016"/>
                  <a:pt x="558" y="1016"/>
                </a:cubicBezTo>
                <a:cubicBezTo>
                  <a:pt x="448" y="991"/>
                  <a:pt x="348" y="936"/>
                  <a:pt x="267" y="854"/>
                </a:cubicBezTo>
                <a:cubicBezTo>
                  <a:pt x="153" y="740"/>
                  <a:pt x="90" y="589"/>
                  <a:pt x="90" y="428"/>
                </a:cubicBezTo>
                <a:cubicBezTo>
                  <a:pt x="90" y="293"/>
                  <a:pt x="200" y="183"/>
                  <a:pt x="335" y="183"/>
                </a:cubicBezTo>
                <a:cubicBezTo>
                  <a:pt x="480" y="183"/>
                  <a:pt x="480" y="183"/>
                  <a:pt x="480" y="183"/>
                </a:cubicBezTo>
                <a:cubicBezTo>
                  <a:pt x="498" y="238"/>
                  <a:pt x="550" y="277"/>
                  <a:pt x="611" y="277"/>
                </a:cubicBezTo>
                <a:cubicBezTo>
                  <a:pt x="776" y="277"/>
                  <a:pt x="776" y="277"/>
                  <a:pt x="776" y="277"/>
                </a:cubicBezTo>
                <a:cubicBezTo>
                  <a:pt x="852" y="277"/>
                  <a:pt x="914" y="215"/>
                  <a:pt x="914" y="138"/>
                </a:cubicBezTo>
                <a:cubicBezTo>
                  <a:pt x="914" y="62"/>
                  <a:pt x="852" y="0"/>
                  <a:pt x="776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550" y="0"/>
                  <a:pt x="498" y="39"/>
                  <a:pt x="480" y="93"/>
                </a:cubicBezTo>
                <a:cubicBezTo>
                  <a:pt x="335" y="93"/>
                  <a:pt x="335" y="93"/>
                  <a:pt x="335" y="93"/>
                </a:cubicBezTo>
                <a:cubicBezTo>
                  <a:pt x="150" y="93"/>
                  <a:pt x="0" y="244"/>
                  <a:pt x="0" y="428"/>
                </a:cubicBezTo>
                <a:cubicBezTo>
                  <a:pt x="0" y="613"/>
                  <a:pt x="72" y="787"/>
                  <a:pt x="203" y="918"/>
                </a:cubicBezTo>
                <a:cubicBezTo>
                  <a:pt x="301" y="1016"/>
                  <a:pt x="424" y="1081"/>
                  <a:pt x="558" y="1108"/>
                </a:cubicBezTo>
                <a:cubicBezTo>
                  <a:pt x="558" y="1243"/>
                  <a:pt x="558" y="1243"/>
                  <a:pt x="558" y="1243"/>
                </a:cubicBezTo>
                <a:cubicBezTo>
                  <a:pt x="482" y="1243"/>
                  <a:pt x="482" y="1243"/>
                  <a:pt x="482" y="1243"/>
                </a:cubicBezTo>
                <a:cubicBezTo>
                  <a:pt x="399" y="1243"/>
                  <a:pt x="331" y="1311"/>
                  <a:pt x="331" y="1394"/>
                </a:cubicBezTo>
                <a:cubicBezTo>
                  <a:pt x="331" y="1419"/>
                  <a:pt x="351" y="1439"/>
                  <a:pt x="376" y="1439"/>
                </a:cubicBezTo>
                <a:cubicBezTo>
                  <a:pt x="401" y="1439"/>
                  <a:pt x="421" y="1419"/>
                  <a:pt x="421" y="1394"/>
                </a:cubicBezTo>
                <a:cubicBezTo>
                  <a:pt x="421" y="1360"/>
                  <a:pt x="448" y="1333"/>
                  <a:pt x="482" y="1333"/>
                </a:cubicBezTo>
                <a:close/>
                <a:moveTo>
                  <a:pt x="738" y="1446"/>
                </a:moveTo>
                <a:cubicBezTo>
                  <a:pt x="648" y="1446"/>
                  <a:pt x="648" y="1446"/>
                  <a:pt x="648" y="1446"/>
                </a:cubicBezTo>
                <a:cubicBezTo>
                  <a:pt x="648" y="1119"/>
                  <a:pt x="648" y="1119"/>
                  <a:pt x="648" y="1119"/>
                </a:cubicBezTo>
                <a:cubicBezTo>
                  <a:pt x="663" y="1120"/>
                  <a:pt x="738" y="1121"/>
                  <a:pt x="738" y="1121"/>
                </a:cubicBezTo>
                <a:lnTo>
                  <a:pt x="738" y="1446"/>
                </a:lnTo>
                <a:close/>
                <a:moveTo>
                  <a:pt x="911" y="1121"/>
                </a:moveTo>
                <a:cubicBezTo>
                  <a:pt x="945" y="1121"/>
                  <a:pt x="972" y="1148"/>
                  <a:pt x="972" y="1182"/>
                </a:cubicBezTo>
                <a:cubicBezTo>
                  <a:pt x="972" y="1216"/>
                  <a:pt x="945" y="1243"/>
                  <a:pt x="911" y="1243"/>
                </a:cubicBezTo>
                <a:cubicBezTo>
                  <a:pt x="828" y="1243"/>
                  <a:pt x="828" y="1243"/>
                  <a:pt x="828" y="1243"/>
                </a:cubicBezTo>
                <a:cubicBezTo>
                  <a:pt x="828" y="1121"/>
                  <a:pt x="828" y="1121"/>
                  <a:pt x="828" y="1121"/>
                </a:cubicBezTo>
                <a:lnTo>
                  <a:pt x="911" y="1121"/>
                </a:lnTo>
                <a:close/>
                <a:moveTo>
                  <a:pt x="516" y="794"/>
                </a:moveTo>
                <a:cubicBezTo>
                  <a:pt x="381" y="731"/>
                  <a:pt x="289" y="601"/>
                  <a:pt x="273" y="455"/>
                </a:cubicBezTo>
                <a:cubicBezTo>
                  <a:pt x="1113" y="455"/>
                  <a:pt x="1113" y="455"/>
                  <a:pt x="1113" y="455"/>
                </a:cubicBezTo>
                <a:cubicBezTo>
                  <a:pt x="1097" y="601"/>
                  <a:pt x="1006" y="731"/>
                  <a:pt x="870" y="794"/>
                </a:cubicBezTo>
                <a:cubicBezTo>
                  <a:pt x="790" y="831"/>
                  <a:pt x="738" y="911"/>
                  <a:pt x="738" y="998"/>
                </a:cubicBezTo>
                <a:cubicBezTo>
                  <a:pt x="738" y="1031"/>
                  <a:pt x="738" y="1031"/>
                  <a:pt x="738" y="1031"/>
                </a:cubicBezTo>
                <a:cubicBezTo>
                  <a:pt x="738" y="1031"/>
                  <a:pt x="663" y="1030"/>
                  <a:pt x="648" y="1029"/>
                </a:cubicBezTo>
                <a:cubicBezTo>
                  <a:pt x="648" y="998"/>
                  <a:pt x="648" y="998"/>
                  <a:pt x="648" y="998"/>
                </a:cubicBezTo>
                <a:cubicBezTo>
                  <a:pt x="648" y="911"/>
                  <a:pt x="596" y="831"/>
                  <a:pt x="516" y="794"/>
                </a:cubicBezTo>
                <a:close/>
                <a:moveTo>
                  <a:pt x="611" y="90"/>
                </a:moveTo>
                <a:cubicBezTo>
                  <a:pt x="776" y="90"/>
                  <a:pt x="776" y="90"/>
                  <a:pt x="776" y="90"/>
                </a:cubicBezTo>
                <a:cubicBezTo>
                  <a:pt x="802" y="90"/>
                  <a:pt x="824" y="112"/>
                  <a:pt x="824" y="138"/>
                </a:cubicBezTo>
                <a:cubicBezTo>
                  <a:pt x="824" y="165"/>
                  <a:pt x="802" y="187"/>
                  <a:pt x="776" y="187"/>
                </a:cubicBezTo>
                <a:cubicBezTo>
                  <a:pt x="611" y="187"/>
                  <a:pt x="611" y="187"/>
                  <a:pt x="611" y="187"/>
                </a:cubicBezTo>
                <a:cubicBezTo>
                  <a:pt x="584" y="187"/>
                  <a:pt x="562" y="165"/>
                  <a:pt x="562" y="138"/>
                </a:cubicBezTo>
                <a:cubicBezTo>
                  <a:pt x="562" y="112"/>
                  <a:pt x="584" y="90"/>
                  <a:pt x="611" y="9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2" name="Freeform 455"/>
          <p:cNvSpPr>
            <a:spLocks noEditPoints="1"/>
          </p:cNvSpPr>
          <p:nvPr/>
        </p:nvSpPr>
        <p:spPr bwMode="auto">
          <a:xfrm>
            <a:off x="5097137" y="5908776"/>
            <a:ext cx="392543" cy="392387"/>
          </a:xfrm>
          <a:custGeom>
            <a:avLst/>
            <a:gdLst>
              <a:gd name="T0" fmla="*/ 412 w 1536"/>
              <a:gd name="T1" fmla="*/ 1146 h 1536"/>
              <a:gd name="T2" fmla="*/ 330 w 1536"/>
              <a:gd name="T3" fmla="*/ 1221 h 1536"/>
              <a:gd name="T4" fmla="*/ 412 w 1536"/>
              <a:gd name="T5" fmla="*/ 1476 h 1536"/>
              <a:gd name="T6" fmla="*/ 493 w 1536"/>
              <a:gd name="T7" fmla="*/ 1221 h 1536"/>
              <a:gd name="T8" fmla="*/ 412 w 1536"/>
              <a:gd name="T9" fmla="*/ 1386 h 1536"/>
              <a:gd name="T10" fmla="*/ 412 w 1536"/>
              <a:gd name="T11" fmla="*/ 1262 h 1536"/>
              <a:gd name="T12" fmla="*/ 412 w 1536"/>
              <a:gd name="T13" fmla="*/ 1386 h 1536"/>
              <a:gd name="T14" fmla="*/ 1341 w 1536"/>
              <a:gd name="T15" fmla="*/ 396 h 1536"/>
              <a:gd name="T16" fmla="*/ 1411 w 1536"/>
              <a:gd name="T17" fmla="*/ 258 h 1536"/>
              <a:gd name="T18" fmla="*/ 1456 w 1536"/>
              <a:gd name="T19" fmla="*/ 45 h 1536"/>
              <a:gd name="T20" fmla="*/ 777 w 1536"/>
              <a:gd name="T21" fmla="*/ 0 h 1536"/>
              <a:gd name="T22" fmla="*/ 732 w 1536"/>
              <a:gd name="T23" fmla="*/ 213 h 1536"/>
              <a:gd name="T24" fmla="*/ 847 w 1536"/>
              <a:gd name="T25" fmla="*/ 258 h 1536"/>
              <a:gd name="T26" fmla="*/ 697 w 1536"/>
              <a:gd name="T27" fmla="*/ 396 h 1536"/>
              <a:gd name="T28" fmla="*/ 652 w 1536"/>
              <a:gd name="T29" fmla="*/ 1491 h 1536"/>
              <a:gd name="T30" fmla="*/ 1491 w 1536"/>
              <a:gd name="T31" fmla="*/ 1536 h 1536"/>
              <a:gd name="T32" fmla="*/ 1536 w 1536"/>
              <a:gd name="T33" fmla="*/ 441 h 1536"/>
              <a:gd name="T34" fmla="*/ 1230 w 1536"/>
              <a:gd name="T35" fmla="*/ 90 h 1536"/>
              <a:gd name="T36" fmla="*/ 1366 w 1536"/>
              <a:gd name="T37" fmla="*/ 168 h 1536"/>
              <a:gd name="T38" fmla="*/ 1230 w 1536"/>
              <a:gd name="T39" fmla="*/ 90 h 1536"/>
              <a:gd name="T40" fmla="*/ 1140 w 1536"/>
              <a:gd name="T41" fmla="*/ 90 h 1536"/>
              <a:gd name="T42" fmla="*/ 1048 w 1536"/>
              <a:gd name="T43" fmla="*/ 168 h 1536"/>
              <a:gd name="T44" fmla="*/ 822 w 1536"/>
              <a:gd name="T45" fmla="*/ 168 h 1536"/>
              <a:gd name="T46" fmla="*/ 958 w 1536"/>
              <a:gd name="T47" fmla="*/ 90 h 1536"/>
              <a:gd name="T48" fmla="*/ 822 w 1536"/>
              <a:gd name="T49" fmla="*/ 168 h 1536"/>
              <a:gd name="T50" fmla="*/ 1219 w 1536"/>
              <a:gd name="T51" fmla="*/ 744 h 1536"/>
              <a:gd name="T52" fmla="*/ 742 w 1536"/>
              <a:gd name="T53" fmla="*/ 1184 h 1536"/>
              <a:gd name="T54" fmla="*/ 1446 w 1536"/>
              <a:gd name="T55" fmla="*/ 1446 h 1536"/>
              <a:gd name="T56" fmla="*/ 742 w 1536"/>
              <a:gd name="T57" fmla="*/ 1274 h 1536"/>
              <a:gd name="T58" fmla="*/ 1309 w 1536"/>
              <a:gd name="T59" fmla="*/ 1229 h 1536"/>
              <a:gd name="T60" fmla="*/ 1264 w 1536"/>
              <a:gd name="T61" fmla="*/ 654 h 1536"/>
              <a:gd name="T62" fmla="*/ 742 w 1536"/>
              <a:gd name="T63" fmla="*/ 486 h 1536"/>
              <a:gd name="T64" fmla="*/ 937 w 1536"/>
              <a:gd name="T65" fmla="*/ 441 h 1536"/>
              <a:gd name="T66" fmla="*/ 1251 w 1536"/>
              <a:gd name="T67" fmla="*/ 258 h 1536"/>
              <a:gd name="T68" fmla="*/ 1296 w 1536"/>
              <a:gd name="T69" fmla="*/ 486 h 1536"/>
              <a:gd name="T70" fmla="*/ 1446 w 1536"/>
              <a:gd name="T71" fmla="*/ 1446 h 1536"/>
              <a:gd name="T72" fmla="*/ 331 w 1536"/>
              <a:gd name="T73" fmla="*/ 397 h 1536"/>
              <a:gd name="T74" fmla="*/ 390 w 1536"/>
              <a:gd name="T75" fmla="*/ 352 h 1536"/>
              <a:gd name="T76" fmla="*/ 331 w 1536"/>
              <a:gd name="T77" fmla="*/ 306 h 1536"/>
              <a:gd name="T78" fmla="*/ 292 w 1536"/>
              <a:gd name="T79" fmla="*/ 40 h 1536"/>
              <a:gd name="T80" fmla="*/ 196 w 1536"/>
              <a:gd name="T81" fmla="*/ 0 h 1536"/>
              <a:gd name="T82" fmla="*/ 60 w 1536"/>
              <a:gd name="T83" fmla="*/ 306 h 1536"/>
              <a:gd name="T84" fmla="*/ 0 w 1536"/>
              <a:gd name="T85" fmla="*/ 352 h 1536"/>
              <a:gd name="T86" fmla="*/ 60 w 1536"/>
              <a:gd name="T87" fmla="*/ 397 h 1536"/>
              <a:gd name="T88" fmla="*/ 95 w 1536"/>
              <a:gd name="T89" fmla="*/ 1355 h 1536"/>
              <a:gd name="T90" fmla="*/ 145 w 1536"/>
              <a:gd name="T91" fmla="*/ 1332 h 1536"/>
              <a:gd name="T92" fmla="*/ 330 w 1536"/>
              <a:gd name="T93" fmla="*/ 958 h 1536"/>
              <a:gd name="T94" fmla="*/ 150 w 1536"/>
              <a:gd name="T95" fmla="*/ 1124 h 1536"/>
              <a:gd name="T96" fmla="*/ 186 w 1536"/>
              <a:gd name="T97" fmla="*/ 891 h 1536"/>
              <a:gd name="T98" fmla="*/ 150 w 1536"/>
              <a:gd name="T99" fmla="*/ 755 h 1536"/>
              <a:gd name="T100" fmla="*/ 150 w 1536"/>
              <a:gd name="T101" fmla="*/ 667 h 1536"/>
              <a:gd name="T102" fmla="*/ 186 w 1536"/>
              <a:gd name="T103" fmla="*/ 531 h 1536"/>
              <a:gd name="T104" fmla="*/ 150 w 1536"/>
              <a:gd name="T105" fmla="*/ 397 h 1536"/>
              <a:gd name="T106" fmla="*/ 240 w 1536"/>
              <a:gd name="T107" fmla="*/ 947 h 1536"/>
              <a:gd name="T108" fmla="*/ 150 w 1536"/>
              <a:gd name="T109" fmla="*/ 306 h 1536"/>
              <a:gd name="T110" fmla="*/ 196 w 1536"/>
              <a:gd name="T111" fmla="*/ 90 h 1536"/>
              <a:gd name="T112" fmla="*/ 228 w 1536"/>
              <a:gd name="T113" fmla="*/ 103 h 1536"/>
              <a:gd name="T114" fmla="*/ 241 w 1536"/>
              <a:gd name="T115" fmla="*/ 306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36" h="1536">
                <a:moveTo>
                  <a:pt x="445" y="1161"/>
                </a:moveTo>
                <a:cubicBezTo>
                  <a:pt x="437" y="1152"/>
                  <a:pt x="424" y="1146"/>
                  <a:pt x="412" y="1146"/>
                </a:cubicBezTo>
                <a:cubicBezTo>
                  <a:pt x="399" y="1146"/>
                  <a:pt x="387" y="1152"/>
                  <a:pt x="378" y="1161"/>
                </a:cubicBezTo>
                <a:cubicBezTo>
                  <a:pt x="377" y="1162"/>
                  <a:pt x="354" y="1188"/>
                  <a:pt x="330" y="1221"/>
                </a:cubicBezTo>
                <a:cubicBezTo>
                  <a:pt x="294" y="1272"/>
                  <a:pt x="277" y="1310"/>
                  <a:pt x="277" y="1341"/>
                </a:cubicBezTo>
                <a:cubicBezTo>
                  <a:pt x="277" y="1416"/>
                  <a:pt x="337" y="1476"/>
                  <a:pt x="412" y="1476"/>
                </a:cubicBezTo>
                <a:cubicBezTo>
                  <a:pt x="486" y="1476"/>
                  <a:pt x="547" y="1416"/>
                  <a:pt x="547" y="1341"/>
                </a:cubicBezTo>
                <a:cubicBezTo>
                  <a:pt x="547" y="1310"/>
                  <a:pt x="530" y="1272"/>
                  <a:pt x="493" y="1221"/>
                </a:cubicBezTo>
                <a:cubicBezTo>
                  <a:pt x="470" y="1188"/>
                  <a:pt x="446" y="1162"/>
                  <a:pt x="445" y="1161"/>
                </a:cubicBezTo>
                <a:close/>
                <a:moveTo>
                  <a:pt x="412" y="1386"/>
                </a:moveTo>
                <a:cubicBezTo>
                  <a:pt x="387" y="1386"/>
                  <a:pt x="367" y="1366"/>
                  <a:pt x="367" y="1341"/>
                </a:cubicBezTo>
                <a:cubicBezTo>
                  <a:pt x="367" y="1329"/>
                  <a:pt x="386" y="1296"/>
                  <a:pt x="412" y="1262"/>
                </a:cubicBezTo>
                <a:cubicBezTo>
                  <a:pt x="437" y="1296"/>
                  <a:pt x="456" y="1329"/>
                  <a:pt x="457" y="1341"/>
                </a:cubicBezTo>
                <a:cubicBezTo>
                  <a:pt x="457" y="1366"/>
                  <a:pt x="436" y="1386"/>
                  <a:pt x="412" y="1386"/>
                </a:cubicBezTo>
                <a:close/>
                <a:moveTo>
                  <a:pt x="1491" y="396"/>
                </a:moveTo>
                <a:cubicBezTo>
                  <a:pt x="1341" y="396"/>
                  <a:pt x="1341" y="396"/>
                  <a:pt x="1341" y="396"/>
                </a:cubicBezTo>
                <a:cubicBezTo>
                  <a:pt x="1341" y="258"/>
                  <a:pt x="1341" y="258"/>
                  <a:pt x="1341" y="258"/>
                </a:cubicBezTo>
                <a:cubicBezTo>
                  <a:pt x="1411" y="258"/>
                  <a:pt x="1411" y="258"/>
                  <a:pt x="1411" y="258"/>
                </a:cubicBezTo>
                <a:cubicBezTo>
                  <a:pt x="1436" y="258"/>
                  <a:pt x="1456" y="238"/>
                  <a:pt x="1456" y="213"/>
                </a:cubicBezTo>
                <a:cubicBezTo>
                  <a:pt x="1456" y="45"/>
                  <a:pt x="1456" y="45"/>
                  <a:pt x="1456" y="45"/>
                </a:cubicBezTo>
                <a:cubicBezTo>
                  <a:pt x="1456" y="20"/>
                  <a:pt x="1436" y="0"/>
                  <a:pt x="1411" y="0"/>
                </a:cubicBezTo>
                <a:cubicBezTo>
                  <a:pt x="777" y="0"/>
                  <a:pt x="777" y="0"/>
                  <a:pt x="777" y="0"/>
                </a:cubicBezTo>
                <a:cubicBezTo>
                  <a:pt x="752" y="0"/>
                  <a:pt x="732" y="20"/>
                  <a:pt x="732" y="45"/>
                </a:cubicBezTo>
                <a:cubicBezTo>
                  <a:pt x="732" y="213"/>
                  <a:pt x="732" y="213"/>
                  <a:pt x="732" y="213"/>
                </a:cubicBezTo>
                <a:cubicBezTo>
                  <a:pt x="732" y="238"/>
                  <a:pt x="752" y="258"/>
                  <a:pt x="777" y="258"/>
                </a:cubicBezTo>
                <a:cubicBezTo>
                  <a:pt x="847" y="258"/>
                  <a:pt x="847" y="258"/>
                  <a:pt x="847" y="258"/>
                </a:cubicBezTo>
                <a:cubicBezTo>
                  <a:pt x="847" y="396"/>
                  <a:pt x="847" y="396"/>
                  <a:pt x="847" y="396"/>
                </a:cubicBezTo>
                <a:cubicBezTo>
                  <a:pt x="697" y="396"/>
                  <a:pt x="697" y="396"/>
                  <a:pt x="697" y="396"/>
                </a:cubicBezTo>
                <a:cubicBezTo>
                  <a:pt x="672" y="396"/>
                  <a:pt x="652" y="416"/>
                  <a:pt x="652" y="441"/>
                </a:cubicBezTo>
                <a:cubicBezTo>
                  <a:pt x="652" y="1491"/>
                  <a:pt x="652" y="1491"/>
                  <a:pt x="652" y="1491"/>
                </a:cubicBezTo>
                <a:cubicBezTo>
                  <a:pt x="652" y="1516"/>
                  <a:pt x="672" y="1536"/>
                  <a:pt x="697" y="1536"/>
                </a:cubicBezTo>
                <a:cubicBezTo>
                  <a:pt x="1491" y="1536"/>
                  <a:pt x="1491" y="1536"/>
                  <a:pt x="1491" y="1536"/>
                </a:cubicBezTo>
                <a:cubicBezTo>
                  <a:pt x="1516" y="1536"/>
                  <a:pt x="1536" y="1516"/>
                  <a:pt x="1536" y="1491"/>
                </a:cubicBezTo>
                <a:cubicBezTo>
                  <a:pt x="1536" y="441"/>
                  <a:pt x="1536" y="441"/>
                  <a:pt x="1536" y="441"/>
                </a:cubicBezTo>
                <a:cubicBezTo>
                  <a:pt x="1536" y="416"/>
                  <a:pt x="1516" y="396"/>
                  <a:pt x="1491" y="396"/>
                </a:cubicBezTo>
                <a:close/>
                <a:moveTo>
                  <a:pt x="1230" y="90"/>
                </a:moveTo>
                <a:cubicBezTo>
                  <a:pt x="1366" y="90"/>
                  <a:pt x="1366" y="90"/>
                  <a:pt x="1366" y="90"/>
                </a:cubicBezTo>
                <a:cubicBezTo>
                  <a:pt x="1366" y="168"/>
                  <a:pt x="1366" y="168"/>
                  <a:pt x="1366" y="168"/>
                </a:cubicBezTo>
                <a:cubicBezTo>
                  <a:pt x="1230" y="168"/>
                  <a:pt x="1230" y="168"/>
                  <a:pt x="1230" y="168"/>
                </a:cubicBezTo>
                <a:lnTo>
                  <a:pt x="1230" y="90"/>
                </a:lnTo>
                <a:close/>
                <a:moveTo>
                  <a:pt x="1048" y="90"/>
                </a:moveTo>
                <a:cubicBezTo>
                  <a:pt x="1140" y="90"/>
                  <a:pt x="1140" y="90"/>
                  <a:pt x="1140" y="90"/>
                </a:cubicBezTo>
                <a:cubicBezTo>
                  <a:pt x="1140" y="168"/>
                  <a:pt x="1140" y="168"/>
                  <a:pt x="1140" y="168"/>
                </a:cubicBezTo>
                <a:cubicBezTo>
                  <a:pt x="1048" y="168"/>
                  <a:pt x="1048" y="168"/>
                  <a:pt x="1048" y="168"/>
                </a:cubicBezTo>
                <a:lnTo>
                  <a:pt x="1048" y="90"/>
                </a:lnTo>
                <a:close/>
                <a:moveTo>
                  <a:pt x="822" y="168"/>
                </a:moveTo>
                <a:cubicBezTo>
                  <a:pt x="822" y="90"/>
                  <a:pt x="822" y="90"/>
                  <a:pt x="822" y="90"/>
                </a:cubicBezTo>
                <a:cubicBezTo>
                  <a:pt x="958" y="90"/>
                  <a:pt x="958" y="90"/>
                  <a:pt x="958" y="90"/>
                </a:cubicBezTo>
                <a:cubicBezTo>
                  <a:pt x="958" y="168"/>
                  <a:pt x="958" y="168"/>
                  <a:pt x="958" y="168"/>
                </a:cubicBezTo>
                <a:lnTo>
                  <a:pt x="822" y="168"/>
                </a:lnTo>
                <a:close/>
                <a:moveTo>
                  <a:pt x="742" y="744"/>
                </a:moveTo>
                <a:cubicBezTo>
                  <a:pt x="1219" y="744"/>
                  <a:pt x="1219" y="744"/>
                  <a:pt x="1219" y="744"/>
                </a:cubicBezTo>
                <a:cubicBezTo>
                  <a:pt x="1219" y="1184"/>
                  <a:pt x="1219" y="1184"/>
                  <a:pt x="1219" y="1184"/>
                </a:cubicBezTo>
                <a:cubicBezTo>
                  <a:pt x="742" y="1184"/>
                  <a:pt x="742" y="1184"/>
                  <a:pt x="742" y="1184"/>
                </a:cubicBezTo>
                <a:lnTo>
                  <a:pt x="742" y="744"/>
                </a:lnTo>
                <a:close/>
                <a:moveTo>
                  <a:pt x="1446" y="1446"/>
                </a:moveTo>
                <a:cubicBezTo>
                  <a:pt x="742" y="1446"/>
                  <a:pt x="742" y="1446"/>
                  <a:pt x="742" y="1446"/>
                </a:cubicBezTo>
                <a:cubicBezTo>
                  <a:pt x="742" y="1274"/>
                  <a:pt x="742" y="1274"/>
                  <a:pt x="742" y="1274"/>
                </a:cubicBezTo>
                <a:cubicBezTo>
                  <a:pt x="1264" y="1274"/>
                  <a:pt x="1264" y="1274"/>
                  <a:pt x="1264" y="1274"/>
                </a:cubicBezTo>
                <a:cubicBezTo>
                  <a:pt x="1289" y="1274"/>
                  <a:pt x="1309" y="1254"/>
                  <a:pt x="1309" y="1229"/>
                </a:cubicBezTo>
                <a:cubicBezTo>
                  <a:pt x="1309" y="699"/>
                  <a:pt x="1309" y="699"/>
                  <a:pt x="1309" y="699"/>
                </a:cubicBezTo>
                <a:cubicBezTo>
                  <a:pt x="1309" y="674"/>
                  <a:pt x="1289" y="654"/>
                  <a:pt x="1264" y="654"/>
                </a:cubicBezTo>
                <a:cubicBezTo>
                  <a:pt x="742" y="654"/>
                  <a:pt x="742" y="654"/>
                  <a:pt x="742" y="654"/>
                </a:cubicBezTo>
                <a:cubicBezTo>
                  <a:pt x="742" y="486"/>
                  <a:pt x="742" y="486"/>
                  <a:pt x="742" y="486"/>
                </a:cubicBezTo>
                <a:cubicBezTo>
                  <a:pt x="892" y="486"/>
                  <a:pt x="892" y="486"/>
                  <a:pt x="892" y="486"/>
                </a:cubicBezTo>
                <a:cubicBezTo>
                  <a:pt x="917" y="486"/>
                  <a:pt x="937" y="466"/>
                  <a:pt x="937" y="441"/>
                </a:cubicBezTo>
                <a:cubicBezTo>
                  <a:pt x="937" y="258"/>
                  <a:pt x="937" y="258"/>
                  <a:pt x="937" y="258"/>
                </a:cubicBezTo>
                <a:cubicBezTo>
                  <a:pt x="1251" y="258"/>
                  <a:pt x="1251" y="258"/>
                  <a:pt x="1251" y="258"/>
                </a:cubicBezTo>
                <a:cubicBezTo>
                  <a:pt x="1251" y="441"/>
                  <a:pt x="1251" y="441"/>
                  <a:pt x="1251" y="441"/>
                </a:cubicBezTo>
                <a:cubicBezTo>
                  <a:pt x="1251" y="466"/>
                  <a:pt x="1271" y="486"/>
                  <a:pt x="1296" y="486"/>
                </a:cubicBezTo>
                <a:cubicBezTo>
                  <a:pt x="1446" y="486"/>
                  <a:pt x="1446" y="486"/>
                  <a:pt x="1446" y="486"/>
                </a:cubicBezTo>
                <a:lnTo>
                  <a:pt x="1446" y="1446"/>
                </a:lnTo>
                <a:close/>
                <a:moveTo>
                  <a:pt x="330" y="958"/>
                </a:moveTo>
                <a:cubicBezTo>
                  <a:pt x="331" y="397"/>
                  <a:pt x="331" y="397"/>
                  <a:pt x="331" y="397"/>
                </a:cubicBezTo>
                <a:cubicBezTo>
                  <a:pt x="345" y="397"/>
                  <a:pt x="345" y="397"/>
                  <a:pt x="345" y="397"/>
                </a:cubicBezTo>
                <a:cubicBezTo>
                  <a:pt x="370" y="397"/>
                  <a:pt x="390" y="376"/>
                  <a:pt x="390" y="352"/>
                </a:cubicBezTo>
                <a:cubicBezTo>
                  <a:pt x="390" y="327"/>
                  <a:pt x="370" y="306"/>
                  <a:pt x="345" y="306"/>
                </a:cubicBezTo>
                <a:cubicBezTo>
                  <a:pt x="331" y="306"/>
                  <a:pt x="331" y="306"/>
                  <a:pt x="331" y="306"/>
                </a:cubicBezTo>
                <a:cubicBezTo>
                  <a:pt x="331" y="136"/>
                  <a:pt x="331" y="136"/>
                  <a:pt x="331" y="136"/>
                </a:cubicBezTo>
                <a:cubicBezTo>
                  <a:pt x="331" y="100"/>
                  <a:pt x="317" y="65"/>
                  <a:pt x="292" y="40"/>
                </a:cubicBezTo>
                <a:cubicBezTo>
                  <a:pt x="266" y="14"/>
                  <a:pt x="232" y="0"/>
                  <a:pt x="196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122" y="0"/>
                  <a:pt x="61" y="60"/>
                  <a:pt x="60" y="135"/>
                </a:cubicBezTo>
                <a:cubicBezTo>
                  <a:pt x="60" y="306"/>
                  <a:pt x="60" y="306"/>
                  <a:pt x="60" y="306"/>
                </a:cubicBezTo>
                <a:cubicBezTo>
                  <a:pt x="45" y="306"/>
                  <a:pt x="45" y="306"/>
                  <a:pt x="45" y="306"/>
                </a:cubicBezTo>
                <a:cubicBezTo>
                  <a:pt x="20" y="306"/>
                  <a:pt x="0" y="327"/>
                  <a:pt x="0" y="352"/>
                </a:cubicBezTo>
                <a:cubicBezTo>
                  <a:pt x="0" y="376"/>
                  <a:pt x="20" y="397"/>
                  <a:pt x="45" y="397"/>
                </a:cubicBezTo>
                <a:cubicBezTo>
                  <a:pt x="60" y="397"/>
                  <a:pt x="60" y="397"/>
                  <a:pt x="60" y="397"/>
                </a:cubicBezTo>
                <a:cubicBezTo>
                  <a:pt x="60" y="1311"/>
                  <a:pt x="60" y="1311"/>
                  <a:pt x="60" y="1311"/>
                </a:cubicBezTo>
                <a:cubicBezTo>
                  <a:pt x="60" y="1332"/>
                  <a:pt x="74" y="1350"/>
                  <a:pt x="95" y="1355"/>
                </a:cubicBezTo>
                <a:cubicBezTo>
                  <a:pt x="98" y="1356"/>
                  <a:pt x="102" y="1356"/>
                  <a:pt x="105" y="1356"/>
                </a:cubicBezTo>
                <a:cubicBezTo>
                  <a:pt x="122" y="1356"/>
                  <a:pt x="137" y="1347"/>
                  <a:pt x="145" y="1332"/>
                </a:cubicBezTo>
                <a:cubicBezTo>
                  <a:pt x="325" y="978"/>
                  <a:pt x="325" y="978"/>
                  <a:pt x="325" y="978"/>
                </a:cubicBezTo>
                <a:cubicBezTo>
                  <a:pt x="328" y="972"/>
                  <a:pt x="330" y="965"/>
                  <a:pt x="330" y="958"/>
                </a:cubicBezTo>
                <a:close/>
                <a:moveTo>
                  <a:pt x="240" y="947"/>
                </a:moveTo>
                <a:cubicBezTo>
                  <a:pt x="150" y="1124"/>
                  <a:pt x="150" y="1124"/>
                  <a:pt x="150" y="1124"/>
                </a:cubicBezTo>
                <a:cubicBezTo>
                  <a:pt x="150" y="935"/>
                  <a:pt x="150" y="935"/>
                  <a:pt x="150" y="935"/>
                </a:cubicBezTo>
                <a:cubicBezTo>
                  <a:pt x="171" y="931"/>
                  <a:pt x="186" y="913"/>
                  <a:pt x="186" y="891"/>
                </a:cubicBezTo>
                <a:cubicBezTo>
                  <a:pt x="186" y="869"/>
                  <a:pt x="171" y="851"/>
                  <a:pt x="150" y="847"/>
                </a:cubicBezTo>
                <a:cubicBezTo>
                  <a:pt x="150" y="755"/>
                  <a:pt x="150" y="755"/>
                  <a:pt x="150" y="755"/>
                </a:cubicBezTo>
                <a:cubicBezTo>
                  <a:pt x="171" y="751"/>
                  <a:pt x="186" y="733"/>
                  <a:pt x="186" y="711"/>
                </a:cubicBezTo>
                <a:cubicBezTo>
                  <a:pt x="186" y="689"/>
                  <a:pt x="171" y="671"/>
                  <a:pt x="150" y="667"/>
                </a:cubicBezTo>
                <a:cubicBezTo>
                  <a:pt x="150" y="575"/>
                  <a:pt x="150" y="575"/>
                  <a:pt x="150" y="575"/>
                </a:cubicBezTo>
                <a:cubicBezTo>
                  <a:pt x="171" y="571"/>
                  <a:pt x="186" y="553"/>
                  <a:pt x="186" y="531"/>
                </a:cubicBezTo>
                <a:cubicBezTo>
                  <a:pt x="186" y="509"/>
                  <a:pt x="171" y="491"/>
                  <a:pt x="150" y="487"/>
                </a:cubicBezTo>
                <a:cubicBezTo>
                  <a:pt x="150" y="397"/>
                  <a:pt x="150" y="397"/>
                  <a:pt x="150" y="397"/>
                </a:cubicBezTo>
                <a:cubicBezTo>
                  <a:pt x="241" y="397"/>
                  <a:pt x="241" y="397"/>
                  <a:pt x="241" y="397"/>
                </a:cubicBezTo>
                <a:lnTo>
                  <a:pt x="240" y="947"/>
                </a:lnTo>
                <a:close/>
                <a:moveTo>
                  <a:pt x="241" y="306"/>
                </a:moveTo>
                <a:cubicBezTo>
                  <a:pt x="150" y="306"/>
                  <a:pt x="150" y="306"/>
                  <a:pt x="150" y="306"/>
                </a:cubicBezTo>
                <a:cubicBezTo>
                  <a:pt x="150" y="135"/>
                  <a:pt x="150" y="135"/>
                  <a:pt x="150" y="135"/>
                </a:cubicBezTo>
                <a:cubicBezTo>
                  <a:pt x="150" y="110"/>
                  <a:pt x="171" y="90"/>
                  <a:pt x="196" y="90"/>
                </a:cubicBezTo>
                <a:cubicBezTo>
                  <a:pt x="196" y="90"/>
                  <a:pt x="196" y="90"/>
                  <a:pt x="196" y="90"/>
                </a:cubicBezTo>
                <a:cubicBezTo>
                  <a:pt x="208" y="90"/>
                  <a:pt x="219" y="95"/>
                  <a:pt x="228" y="103"/>
                </a:cubicBezTo>
                <a:cubicBezTo>
                  <a:pt x="236" y="112"/>
                  <a:pt x="241" y="123"/>
                  <a:pt x="241" y="135"/>
                </a:cubicBezTo>
                <a:lnTo>
                  <a:pt x="241" y="3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D8AD89-D3F1-3440-D951-818DF02C9957}"/>
              </a:ext>
            </a:extLst>
          </p:cNvPr>
          <p:cNvSpPr txBox="1"/>
          <p:nvPr/>
        </p:nvSpPr>
        <p:spPr>
          <a:xfrm>
            <a:off x="-71335" y="6854402"/>
            <a:ext cx="610001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400" dirty="0"/>
              <a:t>www.rashasite.ir</a:t>
            </a:r>
          </a:p>
        </p:txBody>
      </p:sp>
      <p:sp>
        <p:nvSpPr>
          <p:cNvPr id="9423" name="Google Shape;9423;p60"/>
          <p:cNvSpPr/>
          <p:nvPr/>
        </p:nvSpPr>
        <p:spPr>
          <a:xfrm>
            <a:off x="10965302" y="2522020"/>
            <a:ext cx="431117" cy="384011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24" name="Google Shape;9424;p60"/>
          <p:cNvGrpSpPr/>
          <p:nvPr/>
        </p:nvGrpSpPr>
        <p:grpSpPr>
          <a:xfrm>
            <a:off x="7350300" y="2497317"/>
            <a:ext cx="432249" cy="433416"/>
            <a:chOff x="-28467625" y="2331750"/>
            <a:chExt cx="296150" cy="296950"/>
          </a:xfrm>
          <a:solidFill>
            <a:srgbClr val="333333"/>
          </a:solidFill>
        </p:grpSpPr>
        <p:sp>
          <p:nvSpPr>
            <p:cNvPr id="9425" name="Google Shape;9425;p60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6" name="Google Shape;9426;p60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27" name="Google Shape;9427;p60"/>
          <p:cNvGrpSpPr/>
          <p:nvPr/>
        </p:nvGrpSpPr>
        <p:grpSpPr>
          <a:xfrm>
            <a:off x="6633138" y="2499599"/>
            <a:ext cx="397765" cy="428855"/>
            <a:chOff x="-28461325" y="2701925"/>
            <a:chExt cx="272525" cy="293825"/>
          </a:xfrm>
          <a:solidFill>
            <a:srgbClr val="333333"/>
          </a:solidFill>
        </p:grpSpPr>
        <p:sp>
          <p:nvSpPr>
            <p:cNvPr id="9428" name="Google Shape;9428;p60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9" name="Google Shape;9429;p60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0" name="Google Shape;9430;p60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31" name="Google Shape;9431;p60"/>
          <p:cNvGrpSpPr/>
          <p:nvPr/>
        </p:nvGrpSpPr>
        <p:grpSpPr>
          <a:xfrm>
            <a:off x="9536444" y="1945583"/>
            <a:ext cx="432249" cy="277061"/>
            <a:chOff x="-26585200" y="2025375"/>
            <a:chExt cx="296150" cy="189825"/>
          </a:xfrm>
          <a:solidFill>
            <a:srgbClr val="333333"/>
          </a:solidFill>
        </p:grpSpPr>
        <p:sp>
          <p:nvSpPr>
            <p:cNvPr id="9432" name="Google Shape;9432;p60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3" name="Google Shape;9433;p60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4" name="Google Shape;9434;p60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5" name="Google Shape;9435;p60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6" name="Google Shape;9436;p60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37" name="Google Shape;9437;p60"/>
          <p:cNvGrpSpPr/>
          <p:nvPr/>
        </p:nvGrpSpPr>
        <p:grpSpPr>
          <a:xfrm>
            <a:off x="8792790" y="2498467"/>
            <a:ext cx="431117" cy="431117"/>
            <a:chOff x="-26584425" y="2340425"/>
            <a:chExt cx="295375" cy="295375"/>
          </a:xfrm>
          <a:solidFill>
            <a:srgbClr val="333333"/>
          </a:solidFill>
        </p:grpSpPr>
        <p:sp>
          <p:nvSpPr>
            <p:cNvPr id="9438" name="Google Shape;9438;p60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9" name="Google Shape;9439;p60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0" name="Google Shape;9440;p60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1" name="Google Shape;9441;p60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2" name="Google Shape;9442;p60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43" name="Google Shape;9443;p60"/>
          <p:cNvGrpSpPr/>
          <p:nvPr/>
        </p:nvGrpSpPr>
        <p:grpSpPr>
          <a:xfrm>
            <a:off x="9530697" y="3185796"/>
            <a:ext cx="443743" cy="431409"/>
            <a:chOff x="-26585200" y="2710400"/>
            <a:chExt cx="304025" cy="295575"/>
          </a:xfrm>
          <a:solidFill>
            <a:srgbClr val="333333"/>
          </a:solidFill>
        </p:grpSpPr>
        <p:sp>
          <p:nvSpPr>
            <p:cNvPr id="9444" name="Google Shape;9444;p60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5" name="Google Shape;9445;p60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6" name="Google Shape;9446;p60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7" name="Google Shape;9447;p60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8" name="Google Shape;9448;p60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9" name="Google Shape;9449;p60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0" name="Google Shape;9450;p60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1" name="Google Shape;9451;p60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2" name="Google Shape;9452;p60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3" name="Google Shape;9453;p60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4" name="Google Shape;9454;p60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5" name="Google Shape;9455;p60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56" name="Google Shape;9456;p60"/>
          <p:cNvGrpSpPr/>
          <p:nvPr/>
        </p:nvGrpSpPr>
        <p:grpSpPr>
          <a:xfrm>
            <a:off x="8056413" y="3894465"/>
            <a:ext cx="432284" cy="431153"/>
            <a:chOff x="-24709875" y="1970225"/>
            <a:chExt cx="296175" cy="295400"/>
          </a:xfrm>
          <a:solidFill>
            <a:srgbClr val="333333"/>
          </a:solidFill>
        </p:grpSpPr>
        <p:sp>
          <p:nvSpPr>
            <p:cNvPr id="9457" name="Google Shape;9457;p60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8" name="Google Shape;9458;p60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59" name="Google Shape;9459;p60"/>
          <p:cNvGrpSpPr/>
          <p:nvPr/>
        </p:nvGrpSpPr>
        <p:grpSpPr>
          <a:xfrm>
            <a:off x="6654958" y="4538320"/>
            <a:ext cx="354125" cy="432248"/>
            <a:chOff x="-24683100" y="2340425"/>
            <a:chExt cx="242625" cy="296150"/>
          </a:xfrm>
          <a:solidFill>
            <a:srgbClr val="333333"/>
          </a:solidFill>
        </p:grpSpPr>
        <p:sp>
          <p:nvSpPr>
            <p:cNvPr id="9460" name="Google Shape;9460;p60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1" name="Google Shape;9461;p60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2" name="Google Shape;9462;p60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3" name="Google Shape;9463;p60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64" name="Google Shape;9464;p60"/>
          <p:cNvSpPr/>
          <p:nvPr/>
        </p:nvSpPr>
        <p:spPr>
          <a:xfrm>
            <a:off x="8831305" y="5888829"/>
            <a:ext cx="354089" cy="432284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65" name="Google Shape;9465;p60"/>
          <p:cNvGrpSpPr/>
          <p:nvPr/>
        </p:nvGrpSpPr>
        <p:grpSpPr>
          <a:xfrm>
            <a:off x="6611864" y="3185924"/>
            <a:ext cx="440312" cy="431153"/>
            <a:chOff x="-22881800" y="1971800"/>
            <a:chExt cx="301675" cy="295400"/>
          </a:xfrm>
          <a:solidFill>
            <a:srgbClr val="333333"/>
          </a:solidFill>
        </p:grpSpPr>
        <p:sp>
          <p:nvSpPr>
            <p:cNvPr id="9466" name="Google Shape;9466;p60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7" name="Google Shape;9467;p60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8" name="Google Shape;9468;p60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9" name="Google Shape;9469;p60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0" name="Google Shape;9470;p60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1" name="Google Shape;9471;p60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73" name="Google Shape;9473;p60"/>
          <p:cNvSpPr/>
          <p:nvPr/>
        </p:nvSpPr>
        <p:spPr>
          <a:xfrm>
            <a:off x="6613579" y="1868117"/>
            <a:ext cx="436883" cy="431992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74" name="Google Shape;9474;p60"/>
          <p:cNvGrpSpPr/>
          <p:nvPr/>
        </p:nvGrpSpPr>
        <p:grpSpPr>
          <a:xfrm>
            <a:off x="7427310" y="3893899"/>
            <a:ext cx="278228" cy="432284"/>
            <a:chOff x="-28043900" y="2701925"/>
            <a:chExt cx="190625" cy="296175"/>
          </a:xfrm>
          <a:solidFill>
            <a:srgbClr val="333333"/>
          </a:solidFill>
        </p:grpSpPr>
        <p:sp>
          <p:nvSpPr>
            <p:cNvPr id="9475" name="Google Shape;9475;p60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6" name="Google Shape;9476;p60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7" name="Google Shape;9477;p60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8" name="Google Shape;9478;p60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9" name="Google Shape;9479;p60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80" name="Google Shape;9480;p60"/>
          <p:cNvGrpSpPr/>
          <p:nvPr/>
        </p:nvGrpSpPr>
        <p:grpSpPr>
          <a:xfrm>
            <a:off x="10237933" y="1868555"/>
            <a:ext cx="432284" cy="431117"/>
            <a:chOff x="-26215025" y="1971025"/>
            <a:chExt cx="296175" cy="295375"/>
          </a:xfrm>
          <a:solidFill>
            <a:srgbClr val="333333"/>
          </a:solidFill>
        </p:grpSpPr>
        <p:sp>
          <p:nvSpPr>
            <p:cNvPr id="9481" name="Google Shape;9481;p60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2" name="Google Shape;9482;p60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3" name="Google Shape;9483;p60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4" name="Google Shape;9484;p60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5" name="Google Shape;9485;p60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6" name="Google Shape;9486;p60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7" name="Google Shape;9487;p60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8" name="Google Shape;9488;p60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89" name="Google Shape;9489;p60"/>
          <p:cNvGrpSpPr/>
          <p:nvPr/>
        </p:nvGrpSpPr>
        <p:grpSpPr>
          <a:xfrm>
            <a:off x="9535842" y="2499034"/>
            <a:ext cx="433452" cy="429985"/>
            <a:chOff x="-26215825" y="2341200"/>
            <a:chExt cx="296975" cy="294600"/>
          </a:xfrm>
          <a:solidFill>
            <a:srgbClr val="333333"/>
          </a:solidFill>
        </p:grpSpPr>
        <p:sp>
          <p:nvSpPr>
            <p:cNvPr id="9490" name="Google Shape;9490;p60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1" name="Google Shape;9491;p60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92" name="Google Shape;9492;p60"/>
          <p:cNvGrpSpPr/>
          <p:nvPr/>
        </p:nvGrpSpPr>
        <p:grpSpPr>
          <a:xfrm>
            <a:off x="10276445" y="3185940"/>
            <a:ext cx="355256" cy="431117"/>
            <a:chOff x="-26179575" y="2710600"/>
            <a:chExt cx="243400" cy="295375"/>
          </a:xfrm>
          <a:solidFill>
            <a:srgbClr val="333333"/>
          </a:solidFill>
        </p:grpSpPr>
        <p:sp>
          <p:nvSpPr>
            <p:cNvPr id="9493" name="Google Shape;9493;p60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4" name="Google Shape;9494;p60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5" name="Google Shape;9495;p60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96" name="Google Shape;9496;p60"/>
          <p:cNvGrpSpPr/>
          <p:nvPr/>
        </p:nvGrpSpPr>
        <p:grpSpPr>
          <a:xfrm>
            <a:off x="8802551" y="3894482"/>
            <a:ext cx="411595" cy="431117"/>
            <a:chOff x="-24328675" y="1971025"/>
            <a:chExt cx="282000" cy="295375"/>
          </a:xfrm>
          <a:solidFill>
            <a:srgbClr val="333333"/>
          </a:solidFill>
        </p:grpSpPr>
        <p:sp>
          <p:nvSpPr>
            <p:cNvPr id="9497" name="Google Shape;9497;p60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8" name="Google Shape;9498;p60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99" name="Google Shape;9499;p60"/>
          <p:cNvGrpSpPr/>
          <p:nvPr/>
        </p:nvGrpSpPr>
        <p:grpSpPr>
          <a:xfrm>
            <a:off x="7363508" y="4538886"/>
            <a:ext cx="405829" cy="431117"/>
            <a:chOff x="-24330250" y="2340425"/>
            <a:chExt cx="278050" cy="295375"/>
          </a:xfrm>
          <a:solidFill>
            <a:srgbClr val="333333"/>
          </a:solidFill>
        </p:grpSpPr>
        <p:sp>
          <p:nvSpPr>
            <p:cNvPr id="9500" name="Google Shape;9500;p60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1" name="Google Shape;9501;p60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2" name="Google Shape;9502;p60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3" name="Google Shape;9503;p60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4" name="Google Shape;9504;p60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5" name="Google Shape;9505;p60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6" name="Google Shape;9506;p60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07" name="Google Shape;9507;p60"/>
          <p:cNvGrpSpPr/>
          <p:nvPr/>
        </p:nvGrpSpPr>
        <p:grpSpPr>
          <a:xfrm>
            <a:off x="10965302" y="5889411"/>
            <a:ext cx="431117" cy="431117"/>
            <a:chOff x="-24338900" y="2710600"/>
            <a:chExt cx="295375" cy="295375"/>
          </a:xfrm>
          <a:solidFill>
            <a:srgbClr val="333333"/>
          </a:solidFill>
        </p:grpSpPr>
        <p:sp>
          <p:nvSpPr>
            <p:cNvPr id="9508" name="Google Shape;9508;p60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9" name="Google Shape;9509;p60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10" name="Google Shape;9510;p60"/>
          <p:cNvGrpSpPr/>
          <p:nvPr/>
        </p:nvGrpSpPr>
        <p:grpSpPr>
          <a:xfrm>
            <a:off x="10237365" y="4539617"/>
            <a:ext cx="433416" cy="429657"/>
            <a:chOff x="-22859750" y="2335900"/>
            <a:chExt cx="296950" cy="294375"/>
          </a:xfrm>
          <a:solidFill>
            <a:srgbClr val="333333"/>
          </a:solidFill>
        </p:grpSpPr>
        <p:sp>
          <p:nvSpPr>
            <p:cNvPr id="9511" name="Google Shape;9511;p60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2" name="Google Shape;9512;p60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3" name="Google Shape;9513;p60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14" name="Google Shape;9514;p60"/>
          <p:cNvGrpSpPr/>
          <p:nvPr/>
        </p:nvGrpSpPr>
        <p:grpSpPr>
          <a:xfrm>
            <a:off x="7376153" y="1868538"/>
            <a:ext cx="380543" cy="431153"/>
            <a:chOff x="-27710725" y="1959200"/>
            <a:chExt cx="260725" cy="295400"/>
          </a:xfrm>
          <a:solidFill>
            <a:srgbClr val="333333"/>
          </a:solidFill>
        </p:grpSpPr>
        <p:sp>
          <p:nvSpPr>
            <p:cNvPr id="9515" name="Google Shape;9515;p60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6" name="Google Shape;9516;p60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17" name="Google Shape;9517;p60"/>
          <p:cNvGrpSpPr/>
          <p:nvPr/>
        </p:nvGrpSpPr>
        <p:grpSpPr>
          <a:xfrm>
            <a:off x="8055261" y="2573179"/>
            <a:ext cx="434584" cy="281695"/>
            <a:chOff x="-27728850" y="2382950"/>
            <a:chExt cx="297750" cy="193000"/>
          </a:xfrm>
          <a:solidFill>
            <a:srgbClr val="333333"/>
          </a:solidFill>
        </p:grpSpPr>
        <p:sp>
          <p:nvSpPr>
            <p:cNvPr id="9518" name="Google Shape;9518;p60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9" name="Google Shape;9519;p60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0" name="Google Shape;9520;p60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21" name="Google Shape;9521;p60"/>
          <p:cNvSpPr/>
          <p:nvPr/>
        </p:nvSpPr>
        <p:spPr>
          <a:xfrm>
            <a:off x="7349698" y="3193696"/>
            <a:ext cx="433452" cy="415609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522" name="Google Shape;9522;p60"/>
          <p:cNvSpPr/>
          <p:nvPr/>
        </p:nvSpPr>
        <p:spPr>
          <a:xfrm>
            <a:off x="10964719" y="1867973"/>
            <a:ext cx="432284" cy="432284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23" name="Google Shape;9523;p60"/>
          <p:cNvGrpSpPr/>
          <p:nvPr/>
        </p:nvGrpSpPr>
        <p:grpSpPr>
          <a:xfrm>
            <a:off x="10237933" y="2509962"/>
            <a:ext cx="432284" cy="408129"/>
            <a:chOff x="-25844850" y="2357750"/>
            <a:chExt cx="296175" cy="279625"/>
          </a:xfrm>
          <a:solidFill>
            <a:srgbClr val="333333"/>
          </a:solidFill>
        </p:grpSpPr>
        <p:sp>
          <p:nvSpPr>
            <p:cNvPr id="9524" name="Google Shape;9524;p60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5" name="Google Shape;9525;p60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6" name="Google Shape;9526;p60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7" name="Google Shape;9527;p60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8" name="Google Shape;9528;p60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9" name="Google Shape;9529;p60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30" name="Google Shape;9530;p60"/>
          <p:cNvSpPr/>
          <p:nvPr/>
        </p:nvSpPr>
        <p:spPr>
          <a:xfrm>
            <a:off x="10961854" y="3185503"/>
            <a:ext cx="438013" cy="431992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31" name="Google Shape;9531;p60"/>
          <p:cNvGrpSpPr/>
          <p:nvPr/>
        </p:nvGrpSpPr>
        <p:grpSpPr>
          <a:xfrm>
            <a:off x="9612870" y="3894465"/>
            <a:ext cx="279396" cy="431153"/>
            <a:chOff x="-23917525" y="1970225"/>
            <a:chExt cx="191425" cy="295400"/>
          </a:xfrm>
          <a:solidFill>
            <a:srgbClr val="333333"/>
          </a:solidFill>
        </p:grpSpPr>
        <p:sp>
          <p:nvSpPr>
            <p:cNvPr id="9532" name="Google Shape;9532;p60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3" name="Google Shape;9533;p60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4" name="Google Shape;9534;p60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35" name="Google Shape;9535;p60"/>
          <p:cNvGrpSpPr/>
          <p:nvPr/>
        </p:nvGrpSpPr>
        <p:grpSpPr>
          <a:xfrm>
            <a:off x="8078270" y="4538320"/>
            <a:ext cx="388569" cy="432248"/>
            <a:chOff x="-23952175" y="2340425"/>
            <a:chExt cx="266225" cy="296150"/>
          </a:xfrm>
          <a:solidFill>
            <a:srgbClr val="333333"/>
          </a:solidFill>
        </p:grpSpPr>
        <p:sp>
          <p:nvSpPr>
            <p:cNvPr id="9536" name="Google Shape;9536;p60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7" name="Google Shape;9537;p60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38" name="Google Shape;9538;p60"/>
          <p:cNvSpPr/>
          <p:nvPr/>
        </p:nvSpPr>
        <p:spPr>
          <a:xfrm>
            <a:off x="8044918" y="5220648"/>
            <a:ext cx="455273" cy="430277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39" name="Google Shape;9539;p60"/>
          <p:cNvGrpSpPr/>
          <p:nvPr/>
        </p:nvGrpSpPr>
        <p:grpSpPr>
          <a:xfrm>
            <a:off x="10308063" y="5218495"/>
            <a:ext cx="292021" cy="434584"/>
            <a:chOff x="-22811700" y="2700350"/>
            <a:chExt cx="200075" cy="297750"/>
          </a:xfrm>
          <a:solidFill>
            <a:srgbClr val="333333"/>
          </a:solidFill>
        </p:grpSpPr>
        <p:sp>
          <p:nvSpPr>
            <p:cNvPr id="9540" name="Google Shape;9540;p60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1" name="Google Shape;9541;p60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2" name="Google Shape;9542;p60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43" name="Google Shape;9543;p60"/>
          <p:cNvGrpSpPr/>
          <p:nvPr/>
        </p:nvGrpSpPr>
        <p:grpSpPr>
          <a:xfrm>
            <a:off x="8055845" y="1867973"/>
            <a:ext cx="433416" cy="432284"/>
            <a:chOff x="-27358650" y="1961575"/>
            <a:chExt cx="296950" cy="296175"/>
          </a:xfrm>
          <a:solidFill>
            <a:srgbClr val="333333"/>
          </a:solidFill>
        </p:grpSpPr>
        <p:sp>
          <p:nvSpPr>
            <p:cNvPr id="9544" name="Google Shape;9544;p60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5" name="Google Shape;9545;p60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47" name="Google Shape;9547;p60"/>
          <p:cNvSpPr/>
          <p:nvPr/>
        </p:nvSpPr>
        <p:spPr>
          <a:xfrm>
            <a:off x="8055845" y="3185358"/>
            <a:ext cx="433416" cy="432284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548" name="Google Shape;9548;p60"/>
          <p:cNvSpPr/>
          <p:nvPr/>
        </p:nvSpPr>
        <p:spPr>
          <a:xfrm>
            <a:off x="6635418" y="3895049"/>
            <a:ext cx="393205" cy="429985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49" name="Google Shape;9549;p60"/>
          <p:cNvGrpSpPr/>
          <p:nvPr/>
        </p:nvGrpSpPr>
        <p:grpSpPr>
          <a:xfrm>
            <a:off x="6614165" y="5232872"/>
            <a:ext cx="435713" cy="405829"/>
            <a:chOff x="-25477800" y="2357750"/>
            <a:chExt cx="298525" cy="278050"/>
          </a:xfrm>
          <a:solidFill>
            <a:srgbClr val="333333"/>
          </a:solidFill>
        </p:grpSpPr>
        <p:sp>
          <p:nvSpPr>
            <p:cNvPr id="9550" name="Google Shape;9550;p60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1" name="Google Shape;9551;p60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52" name="Google Shape;9552;p60"/>
          <p:cNvSpPr/>
          <p:nvPr/>
        </p:nvSpPr>
        <p:spPr>
          <a:xfrm>
            <a:off x="8055847" y="5889320"/>
            <a:ext cx="433415" cy="431299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53" name="Google Shape;9553;p60"/>
          <p:cNvGrpSpPr/>
          <p:nvPr/>
        </p:nvGrpSpPr>
        <p:grpSpPr>
          <a:xfrm>
            <a:off x="10237933" y="3894482"/>
            <a:ext cx="432284" cy="431117"/>
            <a:chOff x="-23599325" y="1971025"/>
            <a:chExt cx="296175" cy="295375"/>
          </a:xfrm>
          <a:solidFill>
            <a:srgbClr val="333333"/>
          </a:solidFill>
        </p:grpSpPr>
        <p:sp>
          <p:nvSpPr>
            <p:cNvPr id="9554" name="Google Shape;9554;p60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5" name="Google Shape;9555;p60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56" name="Google Shape;9556;p60"/>
          <p:cNvSpPr/>
          <p:nvPr/>
        </p:nvSpPr>
        <p:spPr>
          <a:xfrm>
            <a:off x="8792790" y="4537736"/>
            <a:ext cx="431117" cy="433416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557" name="Google Shape;9557;p60"/>
          <p:cNvSpPr/>
          <p:nvPr/>
        </p:nvSpPr>
        <p:spPr>
          <a:xfrm>
            <a:off x="8789909" y="5233437"/>
            <a:ext cx="436881" cy="404699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558" name="Google Shape;9558;p60"/>
          <p:cNvSpPr/>
          <p:nvPr/>
        </p:nvSpPr>
        <p:spPr>
          <a:xfrm>
            <a:off x="9535275" y="5888829"/>
            <a:ext cx="434584" cy="432284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59" name="Google Shape;9559;p60"/>
          <p:cNvGrpSpPr/>
          <p:nvPr/>
        </p:nvGrpSpPr>
        <p:grpSpPr>
          <a:xfrm>
            <a:off x="8788192" y="1868117"/>
            <a:ext cx="440312" cy="431992"/>
            <a:chOff x="-26993200" y="1961775"/>
            <a:chExt cx="301675" cy="295975"/>
          </a:xfrm>
          <a:solidFill>
            <a:srgbClr val="333333"/>
          </a:solidFill>
        </p:grpSpPr>
        <p:sp>
          <p:nvSpPr>
            <p:cNvPr id="9560" name="Google Shape;9560;p60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1" name="Google Shape;9561;p60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2" name="Google Shape;9562;p60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66" name="Google Shape;9566;p60"/>
          <p:cNvGrpSpPr/>
          <p:nvPr/>
        </p:nvGrpSpPr>
        <p:grpSpPr>
          <a:xfrm>
            <a:off x="8793374" y="3224456"/>
            <a:ext cx="429949" cy="354089"/>
            <a:chOff x="-26986100" y="2735800"/>
            <a:chExt cx="294575" cy="242600"/>
          </a:xfrm>
          <a:solidFill>
            <a:srgbClr val="333333"/>
          </a:solidFill>
        </p:grpSpPr>
        <p:sp>
          <p:nvSpPr>
            <p:cNvPr id="9567" name="Google Shape;9567;p60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8" name="Google Shape;9568;p60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69" name="Google Shape;9569;p60"/>
          <p:cNvSpPr/>
          <p:nvPr/>
        </p:nvSpPr>
        <p:spPr>
          <a:xfrm>
            <a:off x="10965302" y="4538886"/>
            <a:ext cx="431117" cy="431117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70" name="Google Shape;9570;p60"/>
          <p:cNvGrpSpPr/>
          <p:nvPr/>
        </p:nvGrpSpPr>
        <p:grpSpPr>
          <a:xfrm>
            <a:off x="7350866" y="5219663"/>
            <a:ext cx="431116" cy="432248"/>
            <a:chOff x="-25104475" y="2340425"/>
            <a:chExt cx="295375" cy="296150"/>
          </a:xfrm>
          <a:solidFill>
            <a:srgbClr val="333333"/>
          </a:solidFill>
        </p:grpSpPr>
        <p:sp>
          <p:nvSpPr>
            <p:cNvPr id="9571" name="Google Shape;9571;p60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2" name="Google Shape;9572;p60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3" name="Google Shape;9573;p60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4" name="Google Shape;9574;p60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5" name="Google Shape;9575;p60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6" name="Google Shape;9576;p60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7" name="Google Shape;9577;p60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8" name="Google Shape;9578;p60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9" name="Google Shape;9579;p60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80" name="Google Shape;9580;p60"/>
          <p:cNvSpPr/>
          <p:nvPr/>
        </p:nvSpPr>
        <p:spPr>
          <a:xfrm>
            <a:off x="10963005" y="5274836"/>
            <a:ext cx="435713" cy="321905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81" name="Google Shape;9581;p60"/>
          <p:cNvGrpSpPr/>
          <p:nvPr/>
        </p:nvGrpSpPr>
        <p:grpSpPr>
          <a:xfrm>
            <a:off x="10964152" y="3893899"/>
            <a:ext cx="433416" cy="432284"/>
            <a:chOff x="-23229925" y="1970225"/>
            <a:chExt cx="296950" cy="296175"/>
          </a:xfrm>
          <a:solidFill>
            <a:srgbClr val="333333"/>
          </a:solidFill>
        </p:grpSpPr>
        <p:sp>
          <p:nvSpPr>
            <p:cNvPr id="9582" name="Google Shape;9582;p60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3" name="Google Shape;9583;p60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4" name="Google Shape;9584;p60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5" name="Google Shape;9585;p60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86" name="Google Shape;9586;p60"/>
          <p:cNvGrpSpPr/>
          <p:nvPr/>
        </p:nvGrpSpPr>
        <p:grpSpPr>
          <a:xfrm>
            <a:off x="9587581" y="4537736"/>
            <a:ext cx="329971" cy="433416"/>
            <a:chOff x="-23177950" y="2340425"/>
            <a:chExt cx="226075" cy="296950"/>
          </a:xfrm>
          <a:solidFill>
            <a:srgbClr val="333333"/>
          </a:solidFill>
        </p:grpSpPr>
        <p:sp>
          <p:nvSpPr>
            <p:cNvPr id="9587" name="Google Shape;9587;p60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8" name="Google Shape;9588;p60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89" name="Google Shape;9589;p60"/>
          <p:cNvGrpSpPr/>
          <p:nvPr/>
        </p:nvGrpSpPr>
        <p:grpSpPr>
          <a:xfrm>
            <a:off x="9536426" y="5219646"/>
            <a:ext cx="432284" cy="432284"/>
            <a:chOff x="-23229150" y="2710600"/>
            <a:chExt cx="296175" cy="296175"/>
          </a:xfrm>
          <a:solidFill>
            <a:srgbClr val="333333"/>
          </a:solidFill>
        </p:grpSpPr>
        <p:sp>
          <p:nvSpPr>
            <p:cNvPr id="9590" name="Google Shape;9590;p60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1" name="Google Shape;9591;p60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92" name="Google Shape;9592;p60"/>
          <p:cNvSpPr/>
          <p:nvPr/>
        </p:nvSpPr>
        <p:spPr>
          <a:xfrm>
            <a:off x="10237933" y="5889411"/>
            <a:ext cx="432284" cy="431117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8084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sz="2800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آیکن ها</a:t>
            </a:r>
            <a:endParaRPr lang="en-US" sz="2800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23901" y="1193483"/>
            <a:ext cx="4766011" cy="469359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500"/>
              </a:spcBef>
            </a:pPr>
            <a:r>
              <a:rPr lang="fa-IR" sz="2000" i="1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تکنولوژی</a:t>
            </a:r>
            <a:endParaRPr lang="en-US" sz="2000" i="1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457951" y="1193483"/>
            <a:ext cx="5010151" cy="469359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spcBef>
                <a:spcPts val="500"/>
              </a:spcBef>
            </a:pPr>
            <a:r>
              <a:rPr lang="fa-IR" sz="2000" i="1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شبکه های اجتماعی</a:t>
            </a:r>
            <a:endParaRPr lang="en-US" sz="2000" i="1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732903" y="1912732"/>
            <a:ext cx="391519" cy="344097"/>
          </a:xfrm>
          <a:custGeom>
            <a:avLst/>
            <a:gdLst>
              <a:gd name="T0" fmla="*/ 1590 w 1638"/>
              <a:gd name="T1" fmla="*/ 1440 h 1440"/>
              <a:gd name="T2" fmla="*/ 1638 w 1638"/>
              <a:gd name="T3" fmla="*/ 48 h 1440"/>
              <a:gd name="T4" fmla="*/ 48 w 1638"/>
              <a:gd name="T5" fmla="*/ 0 h 1440"/>
              <a:gd name="T6" fmla="*/ 0 w 1638"/>
              <a:gd name="T7" fmla="*/ 1392 h 1440"/>
              <a:gd name="T8" fmla="*/ 96 w 1638"/>
              <a:gd name="T9" fmla="*/ 96 h 1440"/>
              <a:gd name="T10" fmla="*/ 1542 w 1638"/>
              <a:gd name="T11" fmla="*/ 384 h 1440"/>
              <a:gd name="T12" fmla="*/ 96 w 1638"/>
              <a:gd name="T13" fmla="*/ 96 h 1440"/>
              <a:gd name="T14" fmla="*/ 1542 w 1638"/>
              <a:gd name="T15" fmla="*/ 480 h 1440"/>
              <a:gd name="T16" fmla="*/ 96 w 1638"/>
              <a:gd name="T17" fmla="*/ 1344 h 1440"/>
              <a:gd name="T18" fmla="*/ 565 w 1638"/>
              <a:gd name="T19" fmla="*/ 850 h 1440"/>
              <a:gd name="T20" fmla="*/ 565 w 1638"/>
              <a:gd name="T21" fmla="*/ 1166 h 1440"/>
              <a:gd name="T22" fmla="*/ 497 w 1638"/>
              <a:gd name="T23" fmla="*/ 1234 h 1440"/>
              <a:gd name="T24" fmla="*/ 305 w 1638"/>
              <a:gd name="T25" fmla="*/ 974 h 1440"/>
              <a:gd name="T26" fmla="*/ 565 w 1638"/>
              <a:gd name="T27" fmla="*/ 782 h 1440"/>
              <a:gd name="T28" fmla="*/ 958 w 1638"/>
              <a:gd name="T29" fmla="*/ 837 h 1440"/>
              <a:gd name="T30" fmla="*/ 702 w 1638"/>
              <a:gd name="T31" fmla="*/ 1243 h 1440"/>
              <a:gd name="T32" fmla="*/ 872 w 1638"/>
              <a:gd name="T33" fmla="*/ 795 h 1440"/>
              <a:gd name="T34" fmla="*/ 958 w 1638"/>
              <a:gd name="T35" fmla="*/ 837 h 1440"/>
              <a:gd name="T36" fmla="*/ 1333 w 1638"/>
              <a:gd name="T37" fmla="*/ 1042 h 1440"/>
              <a:gd name="T38" fmla="*/ 1073 w 1638"/>
              <a:gd name="T39" fmla="*/ 1234 h 1440"/>
              <a:gd name="T40" fmla="*/ 1231 w 1638"/>
              <a:gd name="T41" fmla="*/ 1008 h 1440"/>
              <a:gd name="T42" fmla="*/ 1073 w 1638"/>
              <a:gd name="T43" fmla="*/ 782 h 1440"/>
              <a:gd name="T44" fmla="*/ 1333 w 1638"/>
              <a:gd name="T45" fmla="*/ 974 h 1440"/>
              <a:gd name="T46" fmla="*/ 1395 w 1638"/>
              <a:gd name="T47" fmla="*/ 672 h 1440"/>
              <a:gd name="T48" fmla="*/ 195 w 1638"/>
              <a:gd name="T49" fmla="*/ 624 h 1440"/>
              <a:gd name="T50" fmla="*/ 1395 w 1638"/>
              <a:gd name="T51" fmla="*/ 576 h 1440"/>
              <a:gd name="T52" fmla="*/ 1059 w 1638"/>
              <a:gd name="T53" fmla="*/ 240 h 1440"/>
              <a:gd name="T54" fmla="*/ 963 w 1638"/>
              <a:gd name="T55" fmla="*/ 240 h 1440"/>
              <a:gd name="T56" fmla="*/ 1059 w 1638"/>
              <a:gd name="T57" fmla="*/ 240 h 1440"/>
              <a:gd name="T58" fmla="*/ 1203 w 1638"/>
              <a:gd name="T59" fmla="*/ 288 h 1440"/>
              <a:gd name="T60" fmla="*/ 1203 w 1638"/>
              <a:gd name="T61" fmla="*/ 192 h 1440"/>
              <a:gd name="T62" fmla="*/ 1443 w 1638"/>
              <a:gd name="T63" fmla="*/ 240 h 1440"/>
              <a:gd name="T64" fmla="*/ 1347 w 1638"/>
              <a:gd name="T65" fmla="*/ 240 h 1440"/>
              <a:gd name="T66" fmla="*/ 1443 w 1638"/>
              <a:gd name="T67" fmla="*/ 240 h 1440"/>
              <a:gd name="T68" fmla="*/ 723 w 1638"/>
              <a:gd name="T69" fmla="*/ 288 h 1440"/>
              <a:gd name="T70" fmla="*/ 195 w 1638"/>
              <a:gd name="T71" fmla="*/ 240 h 1440"/>
              <a:gd name="T72" fmla="*/ 723 w 1638"/>
              <a:gd name="T73" fmla="*/ 192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38" h="1440">
                <a:moveTo>
                  <a:pt x="48" y="1440"/>
                </a:moveTo>
                <a:cubicBezTo>
                  <a:pt x="1590" y="1440"/>
                  <a:pt x="1590" y="1440"/>
                  <a:pt x="1590" y="1440"/>
                </a:cubicBezTo>
                <a:cubicBezTo>
                  <a:pt x="1617" y="1440"/>
                  <a:pt x="1638" y="1419"/>
                  <a:pt x="1638" y="1392"/>
                </a:cubicBezTo>
                <a:cubicBezTo>
                  <a:pt x="1638" y="48"/>
                  <a:pt x="1638" y="48"/>
                  <a:pt x="1638" y="48"/>
                </a:cubicBezTo>
                <a:cubicBezTo>
                  <a:pt x="1638" y="21"/>
                  <a:pt x="1617" y="0"/>
                  <a:pt x="1590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1392"/>
                  <a:pt x="0" y="1392"/>
                  <a:pt x="0" y="1392"/>
                </a:cubicBezTo>
                <a:cubicBezTo>
                  <a:pt x="0" y="1419"/>
                  <a:pt x="21" y="1440"/>
                  <a:pt x="48" y="1440"/>
                </a:cubicBezTo>
                <a:close/>
                <a:moveTo>
                  <a:pt x="96" y="96"/>
                </a:moveTo>
                <a:cubicBezTo>
                  <a:pt x="1542" y="96"/>
                  <a:pt x="1542" y="96"/>
                  <a:pt x="1542" y="96"/>
                </a:cubicBezTo>
                <a:cubicBezTo>
                  <a:pt x="1542" y="384"/>
                  <a:pt x="1542" y="384"/>
                  <a:pt x="1542" y="384"/>
                </a:cubicBezTo>
                <a:cubicBezTo>
                  <a:pt x="96" y="384"/>
                  <a:pt x="96" y="384"/>
                  <a:pt x="96" y="384"/>
                </a:cubicBezTo>
                <a:lnTo>
                  <a:pt x="96" y="96"/>
                </a:lnTo>
                <a:close/>
                <a:moveTo>
                  <a:pt x="96" y="480"/>
                </a:moveTo>
                <a:cubicBezTo>
                  <a:pt x="1542" y="480"/>
                  <a:pt x="1542" y="480"/>
                  <a:pt x="1542" y="480"/>
                </a:cubicBezTo>
                <a:cubicBezTo>
                  <a:pt x="1542" y="1344"/>
                  <a:pt x="1542" y="1344"/>
                  <a:pt x="1542" y="1344"/>
                </a:cubicBezTo>
                <a:cubicBezTo>
                  <a:pt x="96" y="1344"/>
                  <a:pt x="96" y="1344"/>
                  <a:pt x="96" y="1344"/>
                </a:cubicBezTo>
                <a:lnTo>
                  <a:pt x="96" y="480"/>
                </a:lnTo>
                <a:close/>
                <a:moveTo>
                  <a:pt x="565" y="850"/>
                </a:moveTo>
                <a:cubicBezTo>
                  <a:pt x="407" y="1008"/>
                  <a:pt x="407" y="1008"/>
                  <a:pt x="407" y="1008"/>
                </a:cubicBezTo>
                <a:cubicBezTo>
                  <a:pt x="565" y="1166"/>
                  <a:pt x="565" y="1166"/>
                  <a:pt x="565" y="1166"/>
                </a:cubicBezTo>
                <a:cubicBezTo>
                  <a:pt x="584" y="1185"/>
                  <a:pt x="584" y="1215"/>
                  <a:pt x="565" y="1234"/>
                </a:cubicBezTo>
                <a:cubicBezTo>
                  <a:pt x="546" y="1253"/>
                  <a:pt x="516" y="1253"/>
                  <a:pt x="497" y="1234"/>
                </a:cubicBezTo>
                <a:cubicBezTo>
                  <a:pt x="305" y="1042"/>
                  <a:pt x="305" y="1042"/>
                  <a:pt x="305" y="1042"/>
                </a:cubicBezTo>
                <a:cubicBezTo>
                  <a:pt x="287" y="1023"/>
                  <a:pt x="287" y="993"/>
                  <a:pt x="305" y="974"/>
                </a:cubicBezTo>
                <a:cubicBezTo>
                  <a:pt x="497" y="782"/>
                  <a:pt x="497" y="782"/>
                  <a:pt x="497" y="782"/>
                </a:cubicBezTo>
                <a:cubicBezTo>
                  <a:pt x="516" y="763"/>
                  <a:pt x="546" y="763"/>
                  <a:pt x="565" y="782"/>
                </a:cubicBezTo>
                <a:cubicBezTo>
                  <a:pt x="584" y="801"/>
                  <a:pt x="584" y="831"/>
                  <a:pt x="565" y="850"/>
                </a:cubicBezTo>
                <a:close/>
                <a:moveTo>
                  <a:pt x="958" y="837"/>
                </a:moveTo>
                <a:cubicBezTo>
                  <a:pt x="766" y="1221"/>
                  <a:pt x="766" y="1221"/>
                  <a:pt x="766" y="1221"/>
                </a:cubicBezTo>
                <a:cubicBezTo>
                  <a:pt x="754" y="1245"/>
                  <a:pt x="725" y="1255"/>
                  <a:pt x="702" y="1243"/>
                </a:cubicBezTo>
                <a:cubicBezTo>
                  <a:pt x="678" y="1231"/>
                  <a:pt x="668" y="1202"/>
                  <a:pt x="680" y="1179"/>
                </a:cubicBezTo>
                <a:cubicBezTo>
                  <a:pt x="872" y="795"/>
                  <a:pt x="872" y="795"/>
                  <a:pt x="872" y="795"/>
                </a:cubicBezTo>
                <a:cubicBezTo>
                  <a:pt x="884" y="771"/>
                  <a:pt x="913" y="761"/>
                  <a:pt x="937" y="773"/>
                </a:cubicBezTo>
                <a:cubicBezTo>
                  <a:pt x="960" y="785"/>
                  <a:pt x="970" y="814"/>
                  <a:pt x="958" y="837"/>
                </a:cubicBezTo>
                <a:close/>
                <a:moveTo>
                  <a:pt x="1333" y="974"/>
                </a:moveTo>
                <a:cubicBezTo>
                  <a:pt x="1352" y="993"/>
                  <a:pt x="1352" y="1023"/>
                  <a:pt x="1333" y="1042"/>
                </a:cubicBezTo>
                <a:cubicBezTo>
                  <a:pt x="1141" y="1234"/>
                  <a:pt x="1141" y="1234"/>
                  <a:pt x="1141" y="1234"/>
                </a:cubicBezTo>
                <a:cubicBezTo>
                  <a:pt x="1122" y="1253"/>
                  <a:pt x="1092" y="1253"/>
                  <a:pt x="1073" y="1234"/>
                </a:cubicBezTo>
                <a:cubicBezTo>
                  <a:pt x="1055" y="1215"/>
                  <a:pt x="1055" y="1185"/>
                  <a:pt x="1073" y="1166"/>
                </a:cubicBezTo>
                <a:cubicBezTo>
                  <a:pt x="1231" y="1008"/>
                  <a:pt x="1231" y="1008"/>
                  <a:pt x="1231" y="1008"/>
                </a:cubicBezTo>
                <a:cubicBezTo>
                  <a:pt x="1073" y="850"/>
                  <a:pt x="1073" y="850"/>
                  <a:pt x="1073" y="850"/>
                </a:cubicBezTo>
                <a:cubicBezTo>
                  <a:pt x="1055" y="831"/>
                  <a:pt x="1055" y="801"/>
                  <a:pt x="1073" y="782"/>
                </a:cubicBezTo>
                <a:cubicBezTo>
                  <a:pt x="1092" y="763"/>
                  <a:pt x="1122" y="763"/>
                  <a:pt x="1141" y="782"/>
                </a:cubicBezTo>
                <a:lnTo>
                  <a:pt x="1333" y="974"/>
                </a:lnTo>
                <a:close/>
                <a:moveTo>
                  <a:pt x="1443" y="624"/>
                </a:moveTo>
                <a:cubicBezTo>
                  <a:pt x="1443" y="651"/>
                  <a:pt x="1422" y="672"/>
                  <a:pt x="1395" y="672"/>
                </a:cubicBezTo>
                <a:cubicBezTo>
                  <a:pt x="243" y="672"/>
                  <a:pt x="243" y="672"/>
                  <a:pt x="243" y="672"/>
                </a:cubicBezTo>
                <a:cubicBezTo>
                  <a:pt x="217" y="672"/>
                  <a:pt x="195" y="651"/>
                  <a:pt x="195" y="624"/>
                </a:cubicBezTo>
                <a:cubicBezTo>
                  <a:pt x="195" y="597"/>
                  <a:pt x="217" y="576"/>
                  <a:pt x="243" y="576"/>
                </a:cubicBezTo>
                <a:cubicBezTo>
                  <a:pt x="1395" y="576"/>
                  <a:pt x="1395" y="576"/>
                  <a:pt x="1395" y="576"/>
                </a:cubicBezTo>
                <a:cubicBezTo>
                  <a:pt x="1422" y="576"/>
                  <a:pt x="1443" y="597"/>
                  <a:pt x="1443" y="624"/>
                </a:cubicBezTo>
                <a:close/>
                <a:moveTo>
                  <a:pt x="1059" y="240"/>
                </a:moveTo>
                <a:cubicBezTo>
                  <a:pt x="1059" y="267"/>
                  <a:pt x="1038" y="288"/>
                  <a:pt x="1011" y="288"/>
                </a:cubicBezTo>
                <a:cubicBezTo>
                  <a:pt x="985" y="288"/>
                  <a:pt x="963" y="267"/>
                  <a:pt x="963" y="240"/>
                </a:cubicBezTo>
                <a:cubicBezTo>
                  <a:pt x="963" y="213"/>
                  <a:pt x="985" y="192"/>
                  <a:pt x="1011" y="192"/>
                </a:cubicBezTo>
                <a:cubicBezTo>
                  <a:pt x="1038" y="192"/>
                  <a:pt x="1059" y="213"/>
                  <a:pt x="1059" y="240"/>
                </a:cubicBezTo>
                <a:close/>
                <a:moveTo>
                  <a:pt x="1251" y="240"/>
                </a:moveTo>
                <a:cubicBezTo>
                  <a:pt x="1251" y="267"/>
                  <a:pt x="1230" y="288"/>
                  <a:pt x="1203" y="288"/>
                </a:cubicBezTo>
                <a:cubicBezTo>
                  <a:pt x="1177" y="288"/>
                  <a:pt x="1155" y="267"/>
                  <a:pt x="1155" y="240"/>
                </a:cubicBezTo>
                <a:cubicBezTo>
                  <a:pt x="1155" y="213"/>
                  <a:pt x="1177" y="192"/>
                  <a:pt x="1203" y="192"/>
                </a:cubicBezTo>
                <a:cubicBezTo>
                  <a:pt x="1230" y="192"/>
                  <a:pt x="1251" y="213"/>
                  <a:pt x="1251" y="240"/>
                </a:cubicBezTo>
                <a:close/>
                <a:moveTo>
                  <a:pt x="1443" y="240"/>
                </a:moveTo>
                <a:cubicBezTo>
                  <a:pt x="1443" y="267"/>
                  <a:pt x="1422" y="288"/>
                  <a:pt x="1395" y="288"/>
                </a:cubicBezTo>
                <a:cubicBezTo>
                  <a:pt x="1369" y="288"/>
                  <a:pt x="1347" y="267"/>
                  <a:pt x="1347" y="240"/>
                </a:cubicBezTo>
                <a:cubicBezTo>
                  <a:pt x="1347" y="213"/>
                  <a:pt x="1369" y="192"/>
                  <a:pt x="1395" y="192"/>
                </a:cubicBezTo>
                <a:cubicBezTo>
                  <a:pt x="1422" y="192"/>
                  <a:pt x="1443" y="213"/>
                  <a:pt x="1443" y="240"/>
                </a:cubicBezTo>
                <a:close/>
                <a:moveTo>
                  <a:pt x="771" y="240"/>
                </a:moveTo>
                <a:cubicBezTo>
                  <a:pt x="771" y="267"/>
                  <a:pt x="750" y="288"/>
                  <a:pt x="723" y="288"/>
                </a:cubicBezTo>
                <a:cubicBezTo>
                  <a:pt x="243" y="288"/>
                  <a:pt x="243" y="288"/>
                  <a:pt x="243" y="288"/>
                </a:cubicBezTo>
                <a:cubicBezTo>
                  <a:pt x="217" y="288"/>
                  <a:pt x="195" y="267"/>
                  <a:pt x="195" y="240"/>
                </a:cubicBezTo>
                <a:cubicBezTo>
                  <a:pt x="195" y="213"/>
                  <a:pt x="217" y="192"/>
                  <a:pt x="243" y="192"/>
                </a:cubicBezTo>
                <a:cubicBezTo>
                  <a:pt x="723" y="192"/>
                  <a:pt x="723" y="192"/>
                  <a:pt x="723" y="192"/>
                </a:cubicBezTo>
                <a:cubicBezTo>
                  <a:pt x="750" y="192"/>
                  <a:pt x="771" y="213"/>
                  <a:pt x="771" y="2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1463083" y="1912655"/>
            <a:ext cx="391519" cy="344244"/>
          </a:xfrm>
          <a:custGeom>
            <a:avLst/>
            <a:gdLst>
              <a:gd name="T0" fmla="*/ 48 w 1638"/>
              <a:gd name="T1" fmla="*/ 0 h 1440"/>
              <a:gd name="T2" fmla="*/ 0 w 1638"/>
              <a:gd name="T3" fmla="*/ 1392 h 1440"/>
              <a:gd name="T4" fmla="*/ 1590 w 1638"/>
              <a:gd name="T5" fmla="*/ 1440 h 1440"/>
              <a:gd name="T6" fmla="*/ 1638 w 1638"/>
              <a:gd name="T7" fmla="*/ 48 h 1440"/>
              <a:gd name="T8" fmla="*/ 1542 w 1638"/>
              <a:gd name="T9" fmla="*/ 1344 h 1440"/>
              <a:gd name="T10" fmla="*/ 96 w 1638"/>
              <a:gd name="T11" fmla="*/ 480 h 1440"/>
              <a:gd name="T12" fmla="*/ 1542 w 1638"/>
              <a:gd name="T13" fmla="*/ 1344 h 1440"/>
              <a:gd name="T14" fmla="*/ 96 w 1638"/>
              <a:gd name="T15" fmla="*/ 384 h 1440"/>
              <a:gd name="T16" fmla="*/ 1542 w 1638"/>
              <a:gd name="T17" fmla="*/ 96 h 1440"/>
              <a:gd name="T18" fmla="*/ 965 w 1638"/>
              <a:gd name="T19" fmla="*/ 240 h 1440"/>
              <a:gd name="T20" fmla="*/ 1061 w 1638"/>
              <a:gd name="T21" fmla="*/ 240 h 1440"/>
              <a:gd name="T22" fmla="*/ 965 w 1638"/>
              <a:gd name="T23" fmla="*/ 240 h 1440"/>
              <a:gd name="T24" fmla="*/ 1205 w 1638"/>
              <a:gd name="T25" fmla="*/ 192 h 1440"/>
              <a:gd name="T26" fmla="*/ 1205 w 1638"/>
              <a:gd name="T27" fmla="*/ 288 h 1440"/>
              <a:gd name="T28" fmla="*/ 1349 w 1638"/>
              <a:gd name="T29" fmla="*/ 240 h 1440"/>
              <a:gd name="T30" fmla="*/ 1445 w 1638"/>
              <a:gd name="T31" fmla="*/ 240 h 1440"/>
              <a:gd name="T32" fmla="*/ 1349 w 1638"/>
              <a:gd name="T33" fmla="*/ 240 h 1440"/>
              <a:gd name="T34" fmla="*/ 1395 w 1638"/>
              <a:gd name="T35" fmla="*/ 1248 h 1440"/>
              <a:gd name="T36" fmla="*/ 1443 w 1638"/>
              <a:gd name="T37" fmla="*/ 624 h 1440"/>
              <a:gd name="T38" fmla="*/ 243 w 1638"/>
              <a:gd name="T39" fmla="*/ 576 h 1440"/>
              <a:gd name="T40" fmla="*/ 195 w 1638"/>
              <a:gd name="T41" fmla="*/ 1200 h 1440"/>
              <a:gd name="T42" fmla="*/ 1059 w 1638"/>
              <a:gd name="T43" fmla="*/ 1152 h 1440"/>
              <a:gd name="T44" fmla="*/ 867 w 1638"/>
              <a:gd name="T45" fmla="*/ 864 h 1440"/>
              <a:gd name="T46" fmla="*/ 1059 w 1638"/>
              <a:gd name="T47" fmla="*/ 1152 h 1440"/>
              <a:gd name="T48" fmla="*/ 1155 w 1638"/>
              <a:gd name="T49" fmla="*/ 1152 h 1440"/>
              <a:gd name="T50" fmla="*/ 1347 w 1638"/>
              <a:gd name="T51" fmla="*/ 864 h 1440"/>
              <a:gd name="T52" fmla="*/ 579 w 1638"/>
              <a:gd name="T53" fmla="*/ 672 h 1440"/>
              <a:gd name="T54" fmla="*/ 1347 w 1638"/>
              <a:gd name="T55" fmla="*/ 768 h 1440"/>
              <a:gd name="T56" fmla="*/ 579 w 1638"/>
              <a:gd name="T57" fmla="*/ 672 h 1440"/>
              <a:gd name="T58" fmla="*/ 771 w 1638"/>
              <a:gd name="T59" fmla="*/ 864 h 1440"/>
              <a:gd name="T60" fmla="*/ 579 w 1638"/>
              <a:gd name="T61" fmla="*/ 1152 h 1440"/>
              <a:gd name="T62" fmla="*/ 291 w 1638"/>
              <a:gd name="T63" fmla="*/ 672 h 1440"/>
              <a:gd name="T64" fmla="*/ 483 w 1638"/>
              <a:gd name="T65" fmla="*/ 1152 h 1440"/>
              <a:gd name="T66" fmla="*/ 291 w 1638"/>
              <a:gd name="T67" fmla="*/ 672 h 1440"/>
              <a:gd name="T68" fmla="*/ 243 w 1638"/>
              <a:gd name="T69" fmla="*/ 192 h 1440"/>
              <a:gd name="T70" fmla="*/ 771 w 1638"/>
              <a:gd name="T71" fmla="*/ 240 h 1440"/>
              <a:gd name="T72" fmla="*/ 243 w 1638"/>
              <a:gd name="T73" fmla="*/ 28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38" h="1440">
                <a:moveTo>
                  <a:pt x="1590" y="0"/>
                </a:moveTo>
                <a:cubicBezTo>
                  <a:pt x="48" y="0"/>
                  <a:pt x="48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1392"/>
                  <a:pt x="0" y="1392"/>
                  <a:pt x="0" y="1392"/>
                </a:cubicBezTo>
                <a:cubicBezTo>
                  <a:pt x="0" y="1419"/>
                  <a:pt x="21" y="1440"/>
                  <a:pt x="48" y="1440"/>
                </a:cubicBezTo>
                <a:cubicBezTo>
                  <a:pt x="1590" y="1440"/>
                  <a:pt x="1590" y="1440"/>
                  <a:pt x="1590" y="1440"/>
                </a:cubicBezTo>
                <a:cubicBezTo>
                  <a:pt x="1617" y="1440"/>
                  <a:pt x="1638" y="1419"/>
                  <a:pt x="1638" y="1392"/>
                </a:cubicBezTo>
                <a:cubicBezTo>
                  <a:pt x="1638" y="48"/>
                  <a:pt x="1638" y="48"/>
                  <a:pt x="1638" y="48"/>
                </a:cubicBezTo>
                <a:cubicBezTo>
                  <a:pt x="1638" y="21"/>
                  <a:pt x="1617" y="0"/>
                  <a:pt x="1590" y="0"/>
                </a:cubicBezTo>
                <a:close/>
                <a:moveTo>
                  <a:pt x="1542" y="1344"/>
                </a:moveTo>
                <a:cubicBezTo>
                  <a:pt x="96" y="1344"/>
                  <a:pt x="96" y="1344"/>
                  <a:pt x="96" y="1344"/>
                </a:cubicBezTo>
                <a:cubicBezTo>
                  <a:pt x="96" y="480"/>
                  <a:pt x="96" y="480"/>
                  <a:pt x="96" y="480"/>
                </a:cubicBezTo>
                <a:cubicBezTo>
                  <a:pt x="1542" y="480"/>
                  <a:pt x="1542" y="480"/>
                  <a:pt x="1542" y="480"/>
                </a:cubicBezTo>
                <a:lnTo>
                  <a:pt x="1542" y="1344"/>
                </a:lnTo>
                <a:close/>
                <a:moveTo>
                  <a:pt x="1542" y="384"/>
                </a:moveTo>
                <a:cubicBezTo>
                  <a:pt x="96" y="384"/>
                  <a:pt x="96" y="384"/>
                  <a:pt x="96" y="384"/>
                </a:cubicBezTo>
                <a:cubicBezTo>
                  <a:pt x="96" y="96"/>
                  <a:pt x="96" y="96"/>
                  <a:pt x="96" y="96"/>
                </a:cubicBezTo>
                <a:cubicBezTo>
                  <a:pt x="1542" y="96"/>
                  <a:pt x="1542" y="96"/>
                  <a:pt x="1542" y="96"/>
                </a:cubicBezTo>
                <a:lnTo>
                  <a:pt x="1542" y="384"/>
                </a:lnTo>
                <a:close/>
                <a:moveTo>
                  <a:pt x="965" y="240"/>
                </a:moveTo>
                <a:cubicBezTo>
                  <a:pt x="965" y="213"/>
                  <a:pt x="987" y="192"/>
                  <a:pt x="1013" y="192"/>
                </a:cubicBezTo>
                <a:cubicBezTo>
                  <a:pt x="1040" y="192"/>
                  <a:pt x="1061" y="213"/>
                  <a:pt x="1061" y="240"/>
                </a:cubicBezTo>
                <a:cubicBezTo>
                  <a:pt x="1061" y="267"/>
                  <a:pt x="1040" y="288"/>
                  <a:pt x="1013" y="288"/>
                </a:cubicBezTo>
                <a:cubicBezTo>
                  <a:pt x="987" y="288"/>
                  <a:pt x="965" y="267"/>
                  <a:pt x="965" y="240"/>
                </a:cubicBezTo>
                <a:close/>
                <a:moveTo>
                  <a:pt x="1157" y="240"/>
                </a:moveTo>
                <a:cubicBezTo>
                  <a:pt x="1157" y="213"/>
                  <a:pt x="1179" y="192"/>
                  <a:pt x="1205" y="192"/>
                </a:cubicBezTo>
                <a:cubicBezTo>
                  <a:pt x="1232" y="192"/>
                  <a:pt x="1253" y="213"/>
                  <a:pt x="1253" y="240"/>
                </a:cubicBezTo>
                <a:cubicBezTo>
                  <a:pt x="1253" y="267"/>
                  <a:pt x="1232" y="288"/>
                  <a:pt x="1205" y="288"/>
                </a:cubicBezTo>
                <a:cubicBezTo>
                  <a:pt x="1179" y="288"/>
                  <a:pt x="1157" y="267"/>
                  <a:pt x="1157" y="240"/>
                </a:cubicBezTo>
                <a:close/>
                <a:moveTo>
                  <a:pt x="1349" y="240"/>
                </a:moveTo>
                <a:cubicBezTo>
                  <a:pt x="1349" y="213"/>
                  <a:pt x="1371" y="192"/>
                  <a:pt x="1397" y="192"/>
                </a:cubicBezTo>
                <a:cubicBezTo>
                  <a:pt x="1424" y="192"/>
                  <a:pt x="1445" y="213"/>
                  <a:pt x="1445" y="240"/>
                </a:cubicBezTo>
                <a:cubicBezTo>
                  <a:pt x="1445" y="267"/>
                  <a:pt x="1424" y="288"/>
                  <a:pt x="1397" y="288"/>
                </a:cubicBezTo>
                <a:cubicBezTo>
                  <a:pt x="1371" y="288"/>
                  <a:pt x="1349" y="267"/>
                  <a:pt x="1349" y="240"/>
                </a:cubicBezTo>
                <a:close/>
                <a:moveTo>
                  <a:pt x="243" y="1248"/>
                </a:moveTo>
                <a:cubicBezTo>
                  <a:pt x="1395" y="1248"/>
                  <a:pt x="1395" y="1248"/>
                  <a:pt x="1395" y="1248"/>
                </a:cubicBezTo>
                <a:cubicBezTo>
                  <a:pt x="1422" y="1248"/>
                  <a:pt x="1443" y="1227"/>
                  <a:pt x="1443" y="1200"/>
                </a:cubicBezTo>
                <a:cubicBezTo>
                  <a:pt x="1443" y="624"/>
                  <a:pt x="1443" y="624"/>
                  <a:pt x="1443" y="624"/>
                </a:cubicBezTo>
                <a:cubicBezTo>
                  <a:pt x="1443" y="597"/>
                  <a:pt x="1422" y="576"/>
                  <a:pt x="1395" y="576"/>
                </a:cubicBezTo>
                <a:cubicBezTo>
                  <a:pt x="243" y="576"/>
                  <a:pt x="243" y="576"/>
                  <a:pt x="243" y="576"/>
                </a:cubicBezTo>
                <a:cubicBezTo>
                  <a:pt x="216" y="576"/>
                  <a:pt x="195" y="597"/>
                  <a:pt x="195" y="624"/>
                </a:cubicBezTo>
                <a:cubicBezTo>
                  <a:pt x="195" y="1200"/>
                  <a:pt x="195" y="1200"/>
                  <a:pt x="195" y="1200"/>
                </a:cubicBezTo>
                <a:cubicBezTo>
                  <a:pt x="195" y="1227"/>
                  <a:pt x="216" y="1248"/>
                  <a:pt x="243" y="1248"/>
                </a:cubicBezTo>
                <a:close/>
                <a:moveTo>
                  <a:pt x="1059" y="1152"/>
                </a:moveTo>
                <a:cubicBezTo>
                  <a:pt x="867" y="1152"/>
                  <a:pt x="867" y="1152"/>
                  <a:pt x="867" y="1152"/>
                </a:cubicBezTo>
                <a:cubicBezTo>
                  <a:pt x="867" y="864"/>
                  <a:pt x="867" y="864"/>
                  <a:pt x="867" y="864"/>
                </a:cubicBezTo>
                <a:cubicBezTo>
                  <a:pt x="1059" y="864"/>
                  <a:pt x="1059" y="864"/>
                  <a:pt x="1059" y="864"/>
                </a:cubicBezTo>
                <a:lnTo>
                  <a:pt x="1059" y="1152"/>
                </a:lnTo>
                <a:close/>
                <a:moveTo>
                  <a:pt x="1347" y="1152"/>
                </a:moveTo>
                <a:cubicBezTo>
                  <a:pt x="1155" y="1152"/>
                  <a:pt x="1155" y="1152"/>
                  <a:pt x="1155" y="1152"/>
                </a:cubicBezTo>
                <a:cubicBezTo>
                  <a:pt x="1155" y="864"/>
                  <a:pt x="1155" y="864"/>
                  <a:pt x="1155" y="864"/>
                </a:cubicBezTo>
                <a:cubicBezTo>
                  <a:pt x="1347" y="864"/>
                  <a:pt x="1347" y="864"/>
                  <a:pt x="1347" y="864"/>
                </a:cubicBezTo>
                <a:lnTo>
                  <a:pt x="1347" y="1152"/>
                </a:lnTo>
                <a:close/>
                <a:moveTo>
                  <a:pt x="579" y="672"/>
                </a:moveTo>
                <a:cubicBezTo>
                  <a:pt x="1347" y="672"/>
                  <a:pt x="1347" y="672"/>
                  <a:pt x="1347" y="672"/>
                </a:cubicBezTo>
                <a:cubicBezTo>
                  <a:pt x="1347" y="768"/>
                  <a:pt x="1347" y="768"/>
                  <a:pt x="1347" y="768"/>
                </a:cubicBezTo>
                <a:cubicBezTo>
                  <a:pt x="579" y="768"/>
                  <a:pt x="579" y="768"/>
                  <a:pt x="579" y="768"/>
                </a:cubicBezTo>
                <a:lnTo>
                  <a:pt x="579" y="672"/>
                </a:lnTo>
                <a:close/>
                <a:moveTo>
                  <a:pt x="579" y="864"/>
                </a:moveTo>
                <a:cubicBezTo>
                  <a:pt x="771" y="864"/>
                  <a:pt x="771" y="864"/>
                  <a:pt x="771" y="864"/>
                </a:cubicBezTo>
                <a:cubicBezTo>
                  <a:pt x="771" y="1152"/>
                  <a:pt x="771" y="1152"/>
                  <a:pt x="771" y="1152"/>
                </a:cubicBezTo>
                <a:cubicBezTo>
                  <a:pt x="579" y="1152"/>
                  <a:pt x="579" y="1152"/>
                  <a:pt x="579" y="1152"/>
                </a:cubicBezTo>
                <a:lnTo>
                  <a:pt x="579" y="864"/>
                </a:lnTo>
                <a:close/>
                <a:moveTo>
                  <a:pt x="291" y="672"/>
                </a:moveTo>
                <a:cubicBezTo>
                  <a:pt x="483" y="672"/>
                  <a:pt x="483" y="672"/>
                  <a:pt x="483" y="672"/>
                </a:cubicBezTo>
                <a:cubicBezTo>
                  <a:pt x="483" y="1152"/>
                  <a:pt x="483" y="1152"/>
                  <a:pt x="483" y="1152"/>
                </a:cubicBezTo>
                <a:cubicBezTo>
                  <a:pt x="291" y="1152"/>
                  <a:pt x="291" y="1152"/>
                  <a:pt x="291" y="1152"/>
                </a:cubicBezTo>
                <a:lnTo>
                  <a:pt x="291" y="672"/>
                </a:lnTo>
                <a:close/>
                <a:moveTo>
                  <a:pt x="195" y="240"/>
                </a:moveTo>
                <a:cubicBezTo>
                  <a:pt x="195" y="213"/>
                  <a:pt x="216" y="192"/>
                  <a:pt x="243" y="192"/>
                </a:cubicBezTo>
                <a:cubicBezTo>
                  <a:pt x="723" y="192"/>
                  <a:pt x="723" y="192"/>
                  <a:pt x="723" y="192"/>
                </a:cubicBezTo>
                <a:cubicBezTo>
                  <a:pt x="750" y="192"/>
                  <a:pt x="771" y="213"/>
                  <a:pt x="771" y="240"/>
                </a:cubicBezTo>
                <a:cubicBezTo>
                  <a:pt x="771" y="267"/>
                  <a:pt x="750" y="288"/>
                  <a:pt x="723" y="288"/>
                </a:cubicBezTo>
                <a:cubicBezTo>
                  <a:pt x="243" y="288"/>
                  <a:pt x="243" y="288"/>
                  <a:pt x="243" y="288"/>
                </a:cubicBezTo>
                <a:cubicBezTo>
                  <a:pt x="216" y="288"/>
                  <a:pt x="195" y="267"/>
                  <a:pt x="195" y="2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2190482" y="1889093"/>
            <a:ext cx="394884" cy="391371"/>
          </a:xfrm>
          <a:custGeom>
            <a:avLst/>
            <a:gdLst>
              <a:gd name="T0" fmla="*/ 531 w 1652"/>
              <a:gd name="T1" fmla="*/ 288 h 1638"/>
              <a:gd name="T2" fmla="*/ 1062 w 1652"/>
              <a:gd name="T3" fmla="*/ 336 h 1638"/>
              <a:gd name="T4" fmla="*/ 531 w 1652"/>
              <a:gd name="T5" fmla="*/ 384 h 1638"/>
              <a:gd name="T6" fmla="*/ 1596 w 1652"/>
              <a:gd name="T7" fmla="*/ 138 h 1638"/>
              <a:gd name="T8" fmla="*/ 1254 w 1652"/>
              <a:gd name="T9" fmla="*/ 683 h 1638"/>
              <a:gd name="T10" fmla="*/ 1398 w 1652"/>
              <a:gd name="T11" fmla="*/ 1254 h 1638"/>
              <a:gd name="T12" fmla="*/ 1446 w 1652"/>
              <a:gd name="T13" fmla="*/ 1398 h 1638"/>
              <a:gd name="T14" fmla="*/ 240 w 1652"/>
              <a:gd name="T15" fmla="*/ 1638 h 1638"/>
              <a:gd name="T16" fmla="*/ 0 w 1652"/>
              <a:gd name="T17" fmla="*/ 336 h 1638"/>
              <a:gd name="T18" fmla="*/ 302 w 1652"/>
              <a:gd name="T19" fmla="*/ 14 h 1638"/>
              <a:gd name="T20" fmla="*/ 1206 w 1652"/>
              <a:gd name="T21" fmla="*/ 0 h 1638"/>
              <a:gd name="T22" fmla="*/ 1254 w 1652"/>
              <a:gd name="T23" fmla="*/ 276 h 1638"/>
              <a:gd name="T24" fmla="*/ 1596 w 1652"/>
              <a:gd name="T25" fmla="*/ 138 h 1638"/>
              <a:gd name="T26" fmla="*/ 288 w 1652"/>
              <a:gd name="T27" fmla="*/ 288 h 1638"/>
              <a:gd name="T28" fmla="*/ 164 w 1652"/>
              <a:gd name="T29" fmla="*/ 288 h 1638"/>
              <a:gd name="T30" fmla="*/ 1158 w 1652"/>
              <a:gd name="T31" fmla="*/ 1254 h 1638"/>
              <a:gd name="T32" fmla="*/ 915 w 1652"/>
              <a:gd name="T33" fmla="*/ 1023 h 1638"/>
              <a:gd name="T34" fmla="*/ 703 w 1652"/>
              <a:gd name="T35" fmla="*/ 1098 h 1638"/>
              <a:gd name="T36" fmla="*/ 624 w 1652"/>
              <a:gd name="T37" fmla="*/ 1152 h 1638"/>
              <a:gd name="T38" fmla="*/ 192 w 1652"/>
              <a:gd name="T39" fmla="*/ 1104 h 1638"/>
              <a:gd name="T40" fmla="*/ 611 w 1652"/>
              <a:gd name="T41" fmla="*/ 1056 h 1638"/>
              <a:gd name="T42" fmla="*/ 659 w 1652"/>
              <a:gd name="T43" fmla="*/ 960 h 1638"/>
              <a:gd name="T44" fmla="*/ 192 w 1652"/>
              <a:gd name="T45" fmla="*/ 912 h 1638"/>
              <a:gd name="T46" fmla="*/ 691 w 1652"/>
              <a:gd name="T47" fmla="*/ 864 h 1638"/>
              <a:gd name="T48" fmla="*/ 711 w 1652"/>
              <a:gd name="T49" fmla="*/ 819 h 1638"/>
              <a:gd name="T50" fmla="*/ 240 w 1652"/>
              <a:gd name="T51" fmla="*/ 768 h 1638"/>
              <a:gd name="T52" fmla="*/ 240 w 1652"/>
              <a:gd name="T53" fmla="*/ 672 h 1638"/>
              <a:gd name="T54" fmla="*/ 955 w 1652"/>
              <a:gd name="T55" fmla="*/ 576 h 1638"/>
              <a:gd name="T56" fmla="*/ 192 w 1652"/>
              <a:gd name="T57" fmla="*/ 528 h 1638"/>
              <a:gd name="T58" fmla="*/ 1051 w 1652"/>
              <a:gd name="T59" fmla="*/ 480 h 1638"/>
              <a:gd name="T60" fmla="*/ 1158 w 1652"/>
              <a:gd name="T61" fmla="*/ 96 h 1638"/>
              <a:gd name="T62" fmla="*/ 384 w 1652"/>
              <a:gd name="T63" fmla="*/ 336 h 1638"/>
              <a:gd name="T64" fmla="*/ 96 w 1652"/>
              <a:gd name="T65" fmla="*/ 384 h 1638"/>
              <a:gd name="T66" fmla="*/ 240 w 1652"/>
              <a:gd name="T67" fmla="*/ 1542 h 1638"/>
              <a:gd name="T68" fmla="*/ 384 w 1652"/>
              <a:gd name="T69" fmla="*/ 1302 h 1638"/>
              <a:gd name="T70" fmla="*/ 836 w 1652"/>
              <a:gd name="T71" fmla="*/ 830 h 1638"/>
              <a:gd name="T72" fmla="*/ 753 w 1652"/>
              <a:gd name="T73" fmla="*/ 981 h 1638"/>
              <a:gd name="T74" fmla="*/ 904 w 1652"/>
              <a:gd name="T75" fmla="*/ 897 h 1638"/>
              <a:gd name="T76" fmla="*/ 480 w 1652"/>
              <a:gd name="T77" fmla="*/ 1350 h 1638"/>
              <a:gd name="T78" fmla="*/ 432 w 1652"/>
              <a:gd name="T79" fmla="*/ 1542 h 1638"/>
              <a:gd name="T80" fmla="*/ 1350 w 1652"/>
              <a:gd name="T81" fmla="*/ 1398 h 1638"/>
              <a:gd name="T82" fmla="*/ 480 w 1652"/>
              <a:gd name="T83" fmla="*/ 1350 h 1638"/>
              <a:gd name="T84" fmla="*/ 1359 w 1652"/>
              <a:gd name="T85" fmla="*/ 307 h 1638"/>
              <a:gd name="T86" fmla="*/ 972 w 1652"/>
              <a:gd name="T87" fmla="*/ 830 h 1638"/>
              <a:gd name="T88" fmla="*/ 1528 w 1652"/>
              <a:gd name="T89" fmla="*/ 206 h 1638"/>
              <a:gd name="T90" fmla="*/ 1426 w 1652"/>
              <a:gd name="T91" fmla="*/ 240 h 1638"/>
              <a:gd name="T92" fmla="*/ 1528 w 1652"/>
              <a:gd name="T93" fmla="*/ 273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52" h="1638">
                <a:moveTo>
                  <a:pt x="483" y="336"/>
                </a:moveTo>
                <a:cubicBezTo>
                  <a:pt x="483" y="309"/>
                  <a:pt x="505" y="288"/>
                  <a:pt x="531" y="288"/>
                </a:cubicBezTo>
                <a:cubicBezTo>
                  <a:pt x="1014" y="288"/>
                  <a:pt x="1014" y="288"/>
                  <a:pt x="1014" y="288"/>
                </a:cubicBezTo>
                <a:cubicBezTo>
                  <a:pt x="1041" y="288"/>
                  <a:pt x="1062" y="309"/>
                  <a:pt x="1062" y="336"/>
                </a:cubicBezTo>
                <a:cubicBezTo>
                  <a:pt x="1062" y="362"/>
                  <a:pt x="1041" y="384"/>
                  <a:pt x="1014" y="384"/>
                </a:cubicBezTo>
                <a:cubicBezTo>
                  <a:pt x="531" y="384"/>
                  <a:pt x="531" y="384"/>
                  <a:pt x="531" y="384"/>
                </a:cubicBezTo>
                <a:cubicBezTo>
                  <a:pt x="505" y="384"/>
                  <a:pt x="483" y="362"/>
                  <a:pt x="483" y="336"/>
                </a:cubicBezTo>
                <a:close/>
                <a:moveTo>
                  <a:pt x="1596" y="138"/>
                </a:moveTo>
                <a:cubicBezTo>
                  <a:pt x="1652" y="194"/>
                  <a:pt x="1652" y="285"/>
                  <a:pt x="1596" y="341"/>
                </a:cubicBezTo>
                <a:cubicBezTo>
                  <a:pt x="1254" y="683"/>
                  <a:pt x="1254" y="683"/>
                  <a:pt x="1254" y="683"/>
                </a:cubicBezTo>
                <a:cubicBezTo>
                  <a:pt x="1254" y="1254"/>
                  <a:pt x="1254" y="1254"/>
                  <a:pt x="1254" y="1254"/>
                </a:cubicBezTo>
                <a:cubicBezTo>
                  <a:pt x="1398" y="1254"/>
                  <a:pt x="1398" y="1254"/>
                  <a:pt x="1398" y="1254"/>
                </a:cubicBezTo>
                <a:cubicBezTo>
                  <a:pt x="1425" y="1254"/>
                  <a:pt x="1446" y="1275"/>
                  <a:pt x="1446" y="1302"/>
                </a:cubicBezTo>
                <a:cubicBezTo>
                  <a:pt x="1446" y="1398"/>
                  <a:pt x="1446" y="1398"/>
                  <a:pt x="1446" y="1398"/>
                </a:cubicBezTo>
                <a:cubicBezTo>
                  <a:pt x="1446" y="1530"/>
                  <a:pt x="1339" y="1638"/>
                  <a:pt x="1206" y="1638"/>
                </a:cubicBezTo>
                <a:cubicBezTo>
                  <a:pt x="240" y="1638"/>
                  <a:pt x="240" y="1638"/>
                  <a:pt x="240" y="1638"/>
                </a:cubicBezTo>
                <a:cubicBezTo>
                  <a:pt x="108" y="1638"/>
                  <a:pt x="0" y="1530"/>
                  <a:pt x="0" y="1398"/>
                </a:cubicBezTo>
                <a:cubicBezTo>
                  <a:pt x="0" y="336"/>
                  <a:pt x="0" y="336"/>
                  <a:pt x="0" y="336"/>
                </a:cubicBezTo>
                <a:cubicBezTo>
                  <a:pt x="0" y="323"/>
                  <a:pt x="5" y="311"/>
                  <a:pt x="14" y="302"/>
                </a:cubicBezTo>
                <a:cubicBezTo>
                  <a:pt x="302" y="14"/>
                  <a:pt x="302" y="14"/>
                  <a:pt x="302" y="14"/>
                </a:cubicBezTo>
                <a:cubicBezTo>
                  <a:pt x="311" y="5"/>
                  <a:pt x="323" y="0"/>
                  <a:pt x="336" y="0"/>
                </a:cubicBezTo>
                <a:cubicBezTo>
                  <a:pt x="1206" y="0"/>
                  <a:pt x="1206" y="0"/>
                  <a:pt x="1206" y="0"/>
                </a:cubicBezTo>
                <a:cubicBezTo>
                  <a:pt x="1233" y="0"/>
                  <a:pt x="1254" y="21"/>
                  <a:pt x="1254" y="48"/>
                </a:cubicBezTo>
                <a:cubicBezTo>
                  <a:pt x="1254" y="276"/>
                  <a:pt x="1254" y="276"/>
                  <a:pt x="1254" y="276"/>
                </a:cubicBezTo>
                <a:cubicBezTo>
                  <a:pt x="1393" y="138"/>
                  <a:pt x="1393" y="138"/>
                  <a:pt x="1393" y="138"/>
                </a:cubicBezTo>
                <a:cubicBezTo>
                  <a:pt x="1449" y="81"/>
                  <a:pt x="1540" y="81"/>
                  <a:pt x="1596" y="138"/>
                </a:cubicBezTo>
                <a:close/>
                <a:moveTo>
                  <a:pt x="164" y="288"/>
                </a:moveTo>
                <a:cubicBezTo>
                  <a:pt x="288" y="288"/>
                  <a:pt x="288" y="288"/>
                  <a:pt x="288" y="288"/>
                </a:cubicBezTo>
                <a:cubicBezTo>
                  <a:pt x="288" y="163"/>
                  <a:pt x="288" y="163"/>
                  <a:pt x="288" y="163"/>
                </a:cubicBezTo>
                <a:lnTo>
                  <a:pt x="164" y="288"/>
                </a:lnTo>
                <a:close/>
                <a:moveTo>
                  <a:pt x="432" y="1254"/>
                </a:moveTo>
                <a:cubicBezTo>
                  <a:pt x="1158" y="1254"/>
                  <a:pt x="1158" y="1254"/>
                  <a:pt x="1158" y="1254"/>
                </a:cubicBezTo>
                <a:cubicBezTo>
                  <a:pt x="1158" y="779"/>
                  <a:pt x="1158" y="779"/>
                  <a:pt x="1158" y="779"/>
                </a:cubicBezTo>
                <a:cubicBezTo>
                  <a:pt x="915" y="1023"/>
                  <a:pt x="915" y="1023"/>
                  <a:pt x="915" y="1023"/>
                </a:cubicBezTo>
                <a:cubicBezTo>
                  <a:pt x="910" y="1028"/>
                  <a:pt x="903" y="1032"/>
                  <a:pt x="896" y="1034"/>
                </a:cubicBezTo>
                <a:cubicBezTo>
                  <a:pt x="703" y="1098"/>
                  <a:pt x="703" y="1098"/>
                  <a:pt x="703" y="1098"/>
                </a:cubicBezTo>
                <a:cubicBezTo>
                  <a:pt x="664" y="1137"/>
                  <a:pt x="664" y="1137"/>
                  <a:pt x="664" y="1137"/>
                </a:cubicBezTo>
                <a:cubicBezTo>
                  <a:pt x="652" y="1150"/>
                  <a:pt x="639" y="1152"/>
                  <a:pt x="624" y="1152"/>
                </a:cubicBezTo>
                <a:cubicBezTo>
                  <a:pt x="240" y="1152"/>
                  <a:pt x="240" y="1152"/>
                  <a:pt x="240" y="1152"/>
                </a:cubicBezTo>
                <a:cubicBezTo>
                  <a:pt x="213" y="1152"/>
                  <a:pt x="192" y="1130"/>
                  <a:pt x="192" y="1104"/>
                </a:cubicBezTo>
                <a:cubicBezTo>
                  <a:pt x="192" y="1077"/>
                  <a:pt x="213" y="1056"/>
                  <a:pt x="240" y="1056"/>
                </a:cubicBezTo>
                <a:cubicBezTo>
                  <a:pt x="611" y="1056"/>
                  <a:pt x="611" y="1056"/>
                  <a:pt x="611" y="1056"/>
                </a:cubicBezTo>
                <a:cubicBezTo>
                  <a:pt x="635" y="1031"/>
                  <a:pt x="635" y="1031"/>
                  <a:pt x="635" y="1031"/>
                </a:cubicBezTo>
                <a:cubicBezTo>
                  <a:pt x="659" y="960"/>
                  <a:pt x="659" y="960"/>
                  <a:pt x="659" y="960"/>
                </a:cubicBezTo>
                <a:cubicBezTo>
                  <a:pt x="240" y="960"/>
                  <a:pt x="240" y="960"/>
                  <a:pt x="240" y="960"/>
                </a:cubicBezTo>
                <a:cubicBezTo>
                  <a:pt x="213" y="960"/>
                  <a:pt x="192" y="938"/>
                  <a:pt x="192" y="912"/>
                </a:cubicBezTo>
                <a:cubicBezTo>
                  <a:pt x="192" y="885"/>
                  <a:pt x="213" y="864"/>
                  <a:pt x="240" y="864"/>
                </a:cubicBezTo>
                <a:cubicBezTo>
                  <a:pt x="691" y="864"/>
                  <a:pt x="691" y="864"/>
                  <a:pt x="691" y="864"/>
                </a:cubicBezTo>
                <a:cubicBezTo>
                  <a:pt x="700" y="838"/>
                  <a:pt x="700" y="838"/>
                  <a:pt x="700" y="838"/>
                </a:cubicBezTo>
                <a:cubicBezTo>
                  <a:pt x="702" y="831"/>
                  <a:pt x="706" y="824"/>
                  <a:pt x="711" y="819"/>
                </a:cubicBezTo>
                <a:cubicBezTo>
                  <a:pt x="763" y="768"/>
                  <a:pt x="763" y="768"/>
                  <a:pt x="763" y="768"/>
                </a:cubicBezTo>
                <a:cubicBezTo>
                  <a:pt x="240" y="768"/>
                  <a:pt x="240" y="768"/>
                  <a:pt x="240" y="768"/>
                </a:cubicBezTo>
                <a:cubicBezTo>
                  <a:pt x="213" y="768"/>
                  <a:pt x="192" y="746"/>
                  <a:pt x="192" y="720"/>
                </a:cubicBezTo>
                <a:cubicBezTo>
                  <a:pt x="192" y="693"/>
                  <a:pt x="213" y="672"/>
                  <a:pt x="240" y="672"/>
                </a:cubicBezTo>
                <a:cubicBezTo>
                  <a:pt x="859" y="672"/>
                  <a:pt x="859" y="672"/>
                  <a:pt x="859" y="672"/>
                </a:cubicBezTo>
                <a:cubicBezTo>
                  <a:pt x="955" y="576"/>
                  <a:pt x="955" y="576"/>
                  <a:pt x="955" y="576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13" y="576"/>
                  <a:pt x="192" y="554"/>
                  <a:pt x="192" y="528"/>
                </a:cubicBezTo>
                <a:cubicBezTo>
                  <a:pt x="192" y="501"/>
                  <a:pt x="213" y="480"/>
                  <a:pt x="240" y="480"/>
                </a:cubicBezTo>
                <a:cubicBezTo>
                  <a:pt x="1051" y="480"/>
                  <a:pt x="1051" y="480"/>
                  <a:pt x="1051" y="480"/>
                </a:cubicBezTo>
                <a:cubicBezTo>
                  <a:pt x="1158" y="372"/>
                  <a:pt x="1158" y="372"/>
                  <a:pt x="1158" y="372"/>
                </a:cubicBezTo>
                <a:cubicBezTo>
                  <a:pt x="1158" y="96"/>
                  <a:pt x="1158" y="96"/>
                  <a:pt x="1158" y="96"/>
                </a:cubicBezTo>
                <a:cubicBezTo>
                  <a:pt x="384" y="96"/>
                  <a:pt x="384" y="96"/>
                  <a:pt x="384" y="96"/>
                </a:cubicBezTo>
                <a:cubicBezTo>
                  <a:pt x="384" y="336"/>
                  <a:pt x="384" y="336"/>
                  <a:pt x="384" y="336"/>
                </a:cubicBezTo>
                <a:cubicBezTo>
                  <a:pt x="384" y="362"/>
                  <a:pt x="363" y="384"/>
                  <a:pt x="336" y="384"/>
                </a:cubicBezTo>
                <a:cubicBezTo>
                  <a:pt x="96" y="384"/>
                  <a:pt x="96" y="384"/>
                  <a:pt x="96" y="384"/>
                </a:cubicBezTo>
                <a:cubicBezTo>
                  <a:pt x="96" y="1398"/>
                  <a:pt x="96" y="1398"/>
                  <a:pt x="96" y="1398"/>
                </a:cubicBezTo>
                <a:cubicBezTo>
                  <a:pt x="96" y="1477"/>
                  <a:pt x="161" y="1542"/>
                  <a:pt x="240" y="1542"/>
                </a:cubicBezTo>
                <a:cubicBezTo>
                  <a:pt x="319" y="1542"/>
                  <a:pt x="384" y="1477"/>
                  <a:pt x="384" y="1398"/>
                </a:cubicBezTo>
                <a:cubicBezTo>
                  <a:pt x="384" y="1302"/>
                  <a:pt x="384" y="1302"/>
                  <a:pt x="384" y="1302"/>
                </a:cubicBezTo>
                <a:cubicBezTo>
                  <a:pt x="384" y="1275"/>
                  <a:pt x="405" y="1254"/>
                  <a:pt x="432" y="1254"/>
                </a:cubicBezTo>
                <a:close/>
                <a:moveTo>
                  <a:pt x="836" y="830"/>
                </a:moveTo>
                <a:cubicBezTo>
                  <a:pt x="787" y="879"/>
                  <a:pt x="787" y="879"/>
                  <a:pt x="787" y="879"/>
                </a:cubicBezTo>
                <a:cubicBezTo>
                  <a:pt x="753" y="981"/>
                  <a:pt x="753" y="981"/>
                  <a:pt x="753" y="981"/>
                </a:cubicBezTo>
                <a:cubicBezTo>
                  <a:pt x="855" y="947"/>
                  <a:pt x="855" y="947"/>
                  <a:pt x="855" y="947"/>
                </a:cubicBezTo>
                <a:cubicBezTo>
                  <a:pt x="904" y="897"/>
                  <a:pt x="904" y="897"/>
                  <a:pt x="904" y="897"/>
                </a:cubicBezTo>
                <a:lnTo>
                  <a:pt x="836" y="830"/>
                </a:lnTo>
                <a:close/>
                <a:moveTo>
                  <a:pt x="480" y="1350"/>
                </a:moveTo>
                <a:cubicBezTo>
                  <a:pt x="480" y="1398"/>
                  <a:pt x="480" y="1398"/>
                  <a:pt x="480" y="1398"/>
                </a:cubicBezTo>
                <a:cubicBezTo>
                  <a:pt x="480" y="1452"/>
                  <a:pt x="462" y="1502"/>
                  <a:pt x="432" y="1542"/>
                </a:cubicBezTo>
                <a:cubicBezTo>
                  <a:pt x="1206" y="1542"/>
                  <a:pt x="1206" y="1542"/>
                  <a:pt x="1206" y="1542"/>
                </a:cubicBezTo>
                <a:cubicBezTo>
                  <a:pt x="1286" y="1542"/>
                  <a:pt x="1350" y="1477"/>
                  <a:pt x="1350" y="1398"/>
                </a:cubicBezTo>
                <a:cubicBezTo>
                  <a:pt x="1350" y="1350"/>
                  <a:pt x="1350" y="1350"/>
                  <a:pt x="1350" y="1350"/>
                </a:cubicBezTo>
                <a:lnTo>
                  <a:pt x="480" y="1350"/>
                </a:lnTo>
                <a:close/>
                <a:moveTo>
                  <a:pt x="1426" y="375"/>
                </a:moveTo>
                <a:cubicBezTo>
                  <a:pt x="1359" y="307"/>
                  <a:pt x="1359" y="307"/>
                  <a:pt x="1359" y="307"/>
                </a:cubicBezTo>
                <a:cubicBezTo>
                  <a:pt x="904" y="762"/>
                  <a:pt x="904" y="762"/>
                  <a:pt x="904" y="762"/>
                </a:cubicBezTo>
                <a:cubicBezTo>
                  <a:pt x="972" y="830"/>
                  <a:pt x="972" y="830"/>
                  <a:pt x="972" y="830"/>
                </a:cubicBezTo>
                <a:lnTo>
                  <a:pt x="1426" y="375"/>
                </a:lnTo>
                <a:close/>
                <a:moveTo>
                  <a:pt x="1528" y="206"/>
                </a:moveTo>
                <a:cubicBezTo>
                  <a:pt x="1510" y="187"/>
                  <a:pt x="1479" y="187"/>
                  <a:pt x="1460" y="206"/>
                </a:cubicBezTo>
                <a:cubicBezTo>
                  <a:pt x="1426" y="240"/>
                  <a:pt x="1426" y="240"/>
                  <a:pt x="1426" y="240"/>
                </a:cubicBezTo>
                <a:cubicBezTo>
                  <a:pt x="1494" y="307"/>
                  <a:pt x="1494" y="307"/>
                  <a:pt x="1494" y="307"/>
                </a:cubicBezTo>
                <a:cubicBezTo>
                  <a:pt x="1528" y="273"/>
                  <a:pt x="1528" y="273"/>
                  <a:pt x="1528" y="273"/>
                </a:cubicBezTo>
                <a:cubicBezTo>
                  <a:pt x="1547" y="255"/>
                  <a:pt x="1547" y="224"/>
                  <a:pt x="1528" y="2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2922931" y="1901239"/>
            <a:ext cx="391519" cy="367076"/>
          </a:xfrm>
          <a:custGeom>
            <a:avLst/>
            <a:gdLst>
              <a:gd name="T0" fmla="*/ 144 w 1638"/>
              <a:gd name="T1" fmla="*/ 0 h 1536"/>
              <a:gd name="T2" fmla="*/ 0 w 1638"/>
              <a:gd name="T3" fmla="*/ 1104 h 1536"/>
              <a:gd name="T4" fmla="*/ 560 w 1638"/>
              <a:gd name="T5" fmla="*/ 1248 h 1536"/>
              <a:gd name="T6" fmla="*/ 339 w 1638"/>
              <a:gd name="T7" fmla="*/ 1440 h 1536"/>
              <a:gd name="T8" fmla="*/ 339 w 1638"/>
              <a:gd name="T9" fmla="*/ 1536 h 1536"/>
              <a:gd name="T10" fmla="*/ 1347 w 1638"/>
              <a:gd name="T11" fmla="*/ 1488 h 1536"/>
              <a:gd name="T12" fmla="*/ 1142 w 1638"/>
              <a:gd name="T13" fmla="*/ 1440 h 1536"/>
              <a:gd name="T14" fmla="*/ 1494 w 1638"/>
              <a:gd name="T15" fmla="*/ 1248 h 1536"/>
              <a:gd name="T16" fmla="*/ 1638 w 1638"/>
              <a:gd name="T17" fmla="*/ 144 h 1536"/>
              <a:gd name="T18" fmla="*/ 598 w 1638"/>
              <a:gd name="T19" fmla="*/ 1440 h 1536"/>
              <a:gd name="T20" fmla="*/ 976 w 1638"/>
              <a:gd name="T21" fmla="*/ 1248 h 1536"/>
              <a:gd name="T22" fmla="*/ 598 w 1638"/>
              <a:gd name="T23" fmla="*/ 1440 h 1536"/>
              <a:gd name="T24" fmla="*/ 1494 w 1638"/>
              <a:gd name="T25" fmla="*/ 1152 h 1536"/>
              <a:gd name="T26" fmla="*/ 96 w 1638"/>
              <a:gd name="T27" fmla="*/ 1104 h 1536"/>
              <a:gd name="T28" fmla="*/ 1542 w 1638"/>
              <a:gd name="T29" fmla="*/ 1056 h 1536"/>
              <a:gd name="T30" fmla="*/ 1542 w 1638"/>
              <a:gd name="T31" fmla="*/ 960 h 1536"/>
              <a:gd name="T32" fmla="*/ 96 w 1638"/>
              <a:gd name="T33" fmla="*/ 144 h 1536"/>
              <a:gd name="T34" fmla="*/ 1494 w 1638"/>
              <a:gd name="T35" fmla="*/ 96 h 1536"/>
              <a:gd name="T36" fmla="*/ 1542 w 1638"/>
              <a:gd name="T37" fmla="*/ 960 h 1536"/>
              <a:gd name="T38" fmla="*/ 915 w 1638"/>
              <a:gd name="T39" fmla="*/ 192 h 1536"/>
              <a:gd name="T40" fmla="*/ 915 w 1638"/>
              <a:gd name="T41" fmla="*/ 288 h 1536"/>
              <a:gd name="T42" fmla="*/ 675 w 1638"/>
              <a:gd name="T43" fmla="*/ 240 h 1536"/>
              <a:gd name="T44" fmla="*/ 771 w 1638"/>
              <a:gd name="T45" fmla="*/ 240 h 1536"/>
              <a:gd name="T46" fmla="*/ 675 w 1638"/>
              <a:gd name="T47" fmla="*/ 240 h 1536"/>
              <a:gd name="T48" fmla="*/ 1107 w 1638"/>
              <a:gd name="T49" fmla="*/ 192 h 1536"/>
              <a:gd name="T50" fmla="*/ 1107 w 1638"/>
              <a:gd name="T51" fmla="*/ 288 h 1536"/>
              <a:gd name="T52" fmla="*/ 531 w 1638"/>
              <a:gd name="T53" fmla="*/ 192 h 1536"/>
              <a:gd name="T54" fmla="*/ 195 w 1638"/>
              <a:gd name="T55" fmla="*/ 240 h 1536"/>
              <a:gd name="T56" fmla="*/ 243 w 1638"/>
              <a:gd name="T57" fmla="*/ 864 h 1536"/>
              <a:gd name="T58" fmla="*/ 579 w 1638"/>
              <a:gd name="T59" fmla="*/ 816 h 1536"/>
              <a:gd name="T60" fmla="*/ 531 w 1638"/>
              <a:gd name="T61" fmla="*/ 192 h 1536"/>
              <a:gd name="T62" fmla="*/ 291 w 1638"/>
              <a:gd name="T63" fmla="*/ 768 h 1536"/>
              <a:gd name="T64" fmla="*/ 483 w 1638"/>
              <a:gd name="T65" fmla="*/ 672 h 1536"/>
              <a:gd name="T66" fmla="*/ 483 w 1638"/>
              <a:gd name="T67" fmla="*/ 576 h 1536"/>
              <a:gd name="T68" fmla="*/ 291 w 1638"/>
              <a:gd name="T69" fmla="*/ 480 h 1536"/>
              <a:gd name="T70" fmla="*/ 483 w 1638"/>
              <a:gd name="T71" fmla="*/ 576 h 1536"/>
              <a:gd name="T72" fmla="*/ 291 w 1638"/>
              <a:gd name="T73" fmla="*/ 384 h 1536"/>
              <a:gd name="T74" fmla="*/ 483 w 1638"/>
              <a:gd name="T75" fmla="*/ 288 h 1536"/>
              <a:gd name="T76" fmla="*/ 1333 w 1638"/>
              <a:gd name="T77" fmla="*/ 782 h 1536"/>
              <a:gd name="T78" fmla="*/ 1265 w 1638"/>
              <a:gd name="T79" fmla="*/ 850 h 1536"/>
              <a:gd name="T80" fmla="*/ 1141 w 1638"/>
              <a:gd name="T81" fmla="*/ 850 h 1536"/>
              <a:gd name="T82" fmla="*/ 1067 w 1638"/>
              <a:gd name="T83" fmla="*/ 843 h 1536"/>
              <a:gd name="T84" fmla="*/ 763 w 1638"/>
              <a:gd name="T85" fmla="*/ 843 h 1536"/>
              <a:gd name="T86" fmla="*/ 683 w 1638"/>
              <a:gd name="T87" fmla="*/ 789 h 1536"/>
              <a:gd name="T88" fmla="*/ 915 w 1638"/>
              <a:gd name="T89" fmla="*/ 480 h 1536"/>
              <a:gd name="T90" fmla="*/ 1114 w 1638"/>
              <a:gd name="T91" fmla="*/ 741 h 1536"/>
              <a:gd name="T92" fmla="*/ 1237 w 1638"/>
              <a:gd name="T93" fmla="*/ 686 h 1536"/>
              <a:gd name="T94" fmla="*/ 1299 w 1638"/>
              <a:gd name="T95" fmla="*/ 288 h 1536"/>
              <a:gd name="T96" fmla="*/ 1299 w 1638"/>
              <a:gd name="T97" fmla="*/ 576 h 1536"/>
              <a:gd name="T98" fmla="*/ 1299 w 1638"/>
              <a:gd name="T99" fmla="*/ 288 h 1536"/>
              <a:gd name="T100" fmla="*/ 1251 w 1638"/>
              <a:gd name="T101" fmla="*/ 432 h 1536"/>
              <a:gd name="T102" fmla="*/ 1347 w 1638"/>
              <a:gd name="T103" fmla="*/ 432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38" h="1536">
                <a:moveTo>
                  <a:pt x="1494" y="0"/>
                </a:moveTo>
                <a:cubicBezTo>
                  <a:pt x="144" y="0"/>
                  <a:pt x="144" y="0"/>
                  <a:pt x="144" y="0"/>
                </a:cubicBezTo>
                <a:cubicBezTo>
                  <a:pt x="64" y="0"/>
                  <a:pt x="0" y="65"/>
                  <a:pt x="0" y="144"/>
                </a:cubicBezTo>
                <a:cubicBezTo>
                  <a:pt x="0" y="1104"/>
                  <a:pt x="0" y="1104"/>
                  <a:pt x="0" y="1104"/>
                </a:cubicBezTo>
                <a:cubicBezTo>
                  <a:pt x="0" y="1183"/>
                  <a:pt x="64" y="1248"/>
                  <a:pt x="144" y="1248"/>
                </a:cubicBezTo>
                <a:cubicBezTo>
                  <a:pt x="560" y="1248"/>
                  <a:pt x="560" y="1248"/>
                  <a:pt x="560" y="1248"/>
                </a:cubicBezTo>
                <a:cubicBezTo>
                  <a:pt x="496" y="1440"/>
                  <a:pt x="496" y="1440"/>
                  <a:pt x="496" y="1440"/>
                </a:cubicBezTo>
                <a:cubicBezTo>
                  <a:pt x="339" y="1440"/>
                  <a:pt x="339" y="1440"/>
                  <a:pt x="339" y="1440"/>
                </a:cubicBezTo>
                <a:cubicBezTo>
                  <a:pt x="312" y="1440"/>
                  <a:pt x="291" y="1461"/>
                  <a:pt x="291" y="1488"/>
                </a:cubicBezTo>
                <a:cubicBezTo>
                  <a:pt x="291" y="1515"/>
                  <a:pt x="312" y="1536"/>
                  <a:pt x="339" y="1536"/>
                </a:cubicBezTo>
                <a:cubicBezTo>
                  <a:pt x="1299" y="1536"/>
                  <a:pt x="1299" y="1536"/>
                  <a:pt x="1299" y="1536"/>
                </a:cubicBezTo>
                <a:cubicBezTo>
                  <a:pt x="1326" y="1536"/>
                  <a:pt x="1347" y="1515"/>
                  <a:pt x="1347" y="1488"/>
                </a:cubicBezTo>
                <a:cubicBezTo>
                  <a:pt x="1347" y="1461"/>
                  <a:pt x="1326" y="1440"/>
                  <a:pt x="1299" y="1440"/>
                </a:cubicBezTo>
                <a:cubicBezTo>
                  <a:pt x="1142" y="1440"/>
                  <a:pt x="1142" y="1440"/>
                  <a:pt x="1142" y="1440"/>
                </a:cubicBezTo>
                <a:cubicBezTo>
                  <a:pt x="1078" y="1248"/>
                  <a:pt x="1078" y="1248"/>
                  <a:pt x="1078" y="1248"/>
                </a:cubicBezTo>
                <a:cubicBezTo>
                  <a:pt x="1494" y="1248"/>
                  <a:pt x="1494" y="1248"/>
                  <a:pt x="1494" y="1248"/>
                </a:cubicBezTo>
                <a:cubicBezTo>
                  <a:pt x="1574" y="1248"/>
                  <a:pt x="1638" y="1183"/>
                  <a:pt x="1638" y="1104"/>
                </a:cubicBezTo>
                <a:cubicBezTo>
                  <a:pt x="1638" y="144"/>
                  <a:pt x="1638" y="144"/>
                  <a:pt x="1638" y="144"/>
                </a:cubicBezTo>
                <a:cubicBezTo>
                  <a:pt x="1638" y="65"/>
                  <a:pt x="1574" y="0"/>
                  <a:pt x="1494" y="0"/>
                </a:cubicBezTo>
                <a:close/>
                <a:moveTo>
                  <a:pt x="598" y="1440"/>
                </a:moveTo>
                <a:cubicBezTo>
                  <a:pt x="662" y="1248"/>
                  <a:pt x="662" y="1248"/>
                  <a:pt x="662" y="1248"/>
                </a:cubicBezTo>
                <a:cubicBezTo>
                  <a:pt x="976" y="1248"/>
                  <a:pt x="976" y="1248"/>
                  <a:pt x="976" y="1248"/>
                </a:cubicBezTo>
                <a:cubicBezTo>
                  <a:pt x="1040" y="1440"/>
                  <a:pt x="1040" y="1440"/>
                  <a:pt x="1040" y="1440"/>
                </a:cubicBezTo>
                <a:lnTo>
                  <a:pt x="598" y="1440"/>
                </a:lnTo>
                <a:close/>
                <a:moveTo>
                  <a:pt x="1542" y="1104"/>
                </a:moveTo>
                <a:cubicBezTo>
                  <a:pt x="1542" y="1130"/>
                  <a:pt x="1521" y="1152"/>
                  <a:pt x="1494" y="1152"/>
                </a:cubicBezTo>
                <a:cubicBezTo>
                  <a:pt x="144" y="1152"/>
                  <a:pt x="144" y="1152"/>
                  <a:pt x="144" y="1152"/>
                </a:cubicBezTo>
                <a:cubicBezTo>
                  <a:pt x="117" y="1152"/>
                  <a:pt x="96" y="1130"/>
                  <a:pt x="96" y="1104"/>
                </a:cubicBezTo>
                <a:cubicBezTo>
                  <a:pt x="96" y="1056"/>
                  <a:pt x="96" y="1056"/>
                  <a:pt x="96" y="1056"/>
                </a:cubicBezTo>
                <a:cubicBezTo>
                  <a:pt x="1542" y="1056"/>
                  <a:pt x="1542" y="1056"/>
                  <a:pt x="1542" y="1056"/>
                </a:cubicBezTo>
                <a:lnTo>
                  <a:pt x="1542" y="1104"/>
                </a:lnTo>
                <a:close/>
                <a:moveTo>
                  <a:pt x="1542" y="960"/>
                </a:moveTo>
                <a:cubicBezTo>
                  <a:pt x="96" y="960"/>
                  <a:pt x="96" y="960"/>
                  <a:pt x="96" y="960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18"/>
                  <a:pt x="117" y="96"/>
                  <a:pt x="144" y="96"/>
                </a:cubicBezTo>
                <a:cubicBezTo>
                  <a:pt x="1494" y="96"/>
                  <a:pt x="1494" y="96"/>
                  <a:pt x="1494" y="96"/>
                </a:cubicBezTo>
                <a:cubicBezTo>
                  <a:pt x="1521" y="96"/>
                  <a:pt x="1542" y="118"/>
                  <a:pt x="1542" y="144"/>
                </a:cubicBezTo>
                <a:lnTo>
                  <a:pt x="1542" y="960"/>
                </a:lnTo>
                <a:close/>
                <a:moveTo>
                  <a:pt x="867" y="240"/>
                </a:moveTo>
                <a:cubicBezTo>
                  <a:pt x="867" y="213"/>
                  <a:pt x="888" y="192"/>
                  <a:pt x="915" y="192"/>
                </a:cubicBezTo>
                <a:cubicBezTo>
                  <a:pt x="942" y="192"/>
                  <a:pt x="963" y="213"/>
                  <a:pt x="963" y="240"/>
                </a:cubicBezTo>
                <a:cubicBezTo>
                  <a:pt x="963" y="267"/>
                  <a:pt x="942" y="288"/>
                  <a:pt x="915" y="288"/>
                </a:cubicBezTo>
                <a:cubicBezTo>
                  <a:pt x="888" y="288"/>
                  <a:pt x="867" y="267"/>
                  <a:pt x="867" y="240"/>
                </a:cubicBezTo>
                <a:close/>
                <a:moveTo>
                  <a:pt x="675" y="240"/>
                </a:moveTo>
                <a:cubicBezTo>
                  <a:pt x="675" y="213"/>
                  <a:pt x="696" y="192"/>
                  <a:pt x="723" y="192"/>
                </a:cubicBezTo>
                <a:cubicBezTo>
                  <a:pt x="750" y="192"/>
                  <a:pt x="771" y="213"/>
                  <a:pt x="771" y="240"/>
                </a:cubicBezTo>
                <a:cubicBezTo>
                  <a:pt x="771" y="267"/>
                  <a:pt x="750" y="288"/>
                  <a:pt x="723" y="288"/>
                </a:cubicBezTo>
                <a:cubicBezTo>
                  <a:pt x="696" y="288"/>
                  <a:pt x="675" y="267"/>
                  <a:pt x="675" y="240"/>
                </a:cubicBezTo>
                <a:close/>
                <a:moveTo>
                  <a:pt x="1059" y="240"/>
                </a:moveTo>
                <a:cubicBezTo>
                  <a:pt x="1059" y="213"/>
                  <a:pt x="1080" y="192"/>
                  <a:pt x="1107" y="192"/>
                </a:cubicBezTo>
                <a:cubicBezTo>
                  <a:pt x="1134" y="192"/>
                  <a:pt x="1155" y="213"/>
                  <a:pt x="1155" y="240"/>
                </a:cubicBezTo>
                <a:cubicBezTo>
                  <a:pt x="1155" y="267"/>
                  <a:pt x="1134" y="288"/>
                  <a:pt x="1107" y="288"/>
                </a:cubicBezTo>
                <a:cubicBezTo>
                  <a:pt x="1080" y="288"/>
                  <a:pt x="1059" y="267"/>
                  <a:pt x="1059" y="240"/>
                </a:cubicBezTo>
                <a:close/>
                <a:moveTo>
                  <a:pt x="531" y="192"/>
                </a:moveTo>
                <a:cubicBezTo>
                  <a:pt x="243" y="192"/>
                  <a:pt x="243" y="192"/>
                  <a:pt x="243" y="192"/>
                </a:cubicBezTo>
                <a:cubicBezTo>
                  <a:pt x="216" y="192"/>
                  <a:pt x="195" y="213"/>
                  <a:pt x="195" y="240"/>
                </a:cubicBezTo>
                <a:cubicBezTo>
                  <a:pt x="195" y="816"/>
                  <a:pt x="195" y="816"/>
                  <a:pt x="195" y="816"/>
                </a:cubicBezTo>
                <a:cubicBezTo>
                  <a:pt x="195" y="843"/>
                  <a:pt x="216" y="864"/>
                  <a:pt x="243" y="864"/>
                </a:cubicBezTo>
                <a:cubicBezTo>
                  <a:pt x="531" y="864"/>
                  <a:pt x="531" y="864"/>
                  <a:pt x="531" y="864"/>
                </a:cubicBezTo>
                <a:cubicBezTo>
                  <a:pt x="558" y="864"/>
                  <a:pt x="579" y="843"/>
                  <a:pt x="579" y="816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13"/>
                  <a:pt x="558" y="192"/>
                  <a:pt x="531" y="192"/>
                </a:cubicBezTo>
                <a:close/>
                <a:moveTo>
                  <a:pt x="483" y="768"/>
                </a:moveTo>
                <a:cubicBezTo>
                  <a:pt x="291" y="768"/>
                  <a:pt x="291" y="768"/>
                  <a:pt x="291" y="768"/>
                </a:cubicBezTo>
                <a:cubicBezTo>
                  <a:pt x="291" y="672"/>
                  <a:pt x="291" y="672"/>
                  <a:pt x="291" y="672"/>
                </a:cubicBezTo>
                <a:cubicBezTo>
                  <a:pt x="483" y="672"/>
                  <a:pt x="483" y="672"/>
                  <a:pt x="483" y="672"/>
                </a:cubicBezTo>
                <a:lnTo>
                  <a:pt x="483" y="768"/>
                </a:lnTo>
                <a:close/>
                <a:moveTo>
                  <a:pt x="483" y="576"/>
                </a:moveTo>
                <a:cubicBezTo>
                  <a:pt x="291" y="576"/>
                  <a:pt x="291" y="576"/>
                  <a:pt x="291" y="576"/>
                </a:cubicBezTo>
                <a:cubicBezTo>
                  <a:pt x="291" y="480"/>
                  <a:pt x="291" y="480"/>
                  <a:pt x="291" y="480"/>
                </a:cubicBezTo>
                <a:cubicBezTo>
                  <a:pt x="483" y="480"/>
                  <a:pt x="483" y="480"/>
                  <a:pt x="483" y="480"/>
                </a:cubicBezTo>
                <a:lnTo>
                  <a:pt x="483" y="576"/>
                </a:lnTo>
                <a:close/>
                <a:moveTo>
                  <a:pt x="483" y="384"/>
                </a:moveTo>
                <a:cubicBezTo>
                  <a:pt x="291" y="384"/>
                  <a:pt x="291" y="384"/>
                  <a:pt x="291" y="384"/>
                </a:cubicBezTo>
                <a:cubicBezTo>
                  <a:pt x="291" y="288"/>
                  <a:pt x="291" y="288"/>
                  <a:pt x="291" y="288"/>
                </a:cubicBezTo>
                <a:cubicBezTo>
                  <a:pt x="483" y="288"/>
                  <a:pt x="483" y="288"/>
                  <a:pt x="483" y="288"/>
                </a:cubicBezTo>
                <a:lnTo>
                  <a:pt x="483" y="384"/>
                </a:lnTo>
                <a:close/>
                <a:moveTo>
                  <a:pt x="1333" y="782"/>
                </a:moveTo>
                <a:cubicBezTo>
                  <a:pt x="1352" y="801"/>
                  <a:pt x="1352" y="831"/>
                  <a:pt x="1333" y="850"/>
                </a:cubicBezTo>
                <a:cubicBezTo>
                  <a:pt x="1314" y="869"/>
                  <a:pt x="1284" y="869"/>
                  <a:pt x="1265" y="850"/>
                </a:cubicBezTo>
                <a:cubicBezTo>
                  <a:pt x="1203" y="788"/>
                  <a:pt x="1203" y="788"/>
                  <a:pt x="1203" y="788"/>
                </a:cubicBezTo>
                <a:cubicBezTo>
                  <a:pt x="1141" y="850"/>
                  <a:pt x="1141" y="850"/>
                  <a:pt x="1141" y="850"/>
                </a:cubicBezTo>
                <a:cubicBezTo>
                  <a:pt x="1131" y="860"/>
                  <a:pt x="1117" y="865"/>
                  <a:pt x="1102" y="864"/>
                </a:cubicBezTo>
                <a:cubicBezTo>
                  <a:pt x="1088" y="862"/>
                  <a:pt x="1075" y="855"/>
                  <a:pt x="1067" y="843"/>
                </a:cubicBezTo>
                <a:cubicBezTo>
                  <a:pt x="915" y="615"/>
                  <a:pt x="915" y="615"/>
                  <a:pt x="915" y="615"/>
                </a:cubicBezTo>
                <a:cubicBezTo>
                  <a:pt x="763" y="843"/>
                  <a:pt x="763" y="843"/>
                  <a:pt x="763" y="843"/>
                </a:cubicBezTo>
                <a:cubicBezTo>
                  <a:pt x="748" y="865"/>
                  <a:pt x="718" y="871"/>
                  <a:pt x="696" y="856"/>
                </a:cubicBezTo>
                <a:cubicBezTo>
                  <a:pt x="674" y="841"/>
                  <a:pt x="668" y="811"/>
                  <a:pt x="683" y="789"/>
                </a:cubicBezTo>
                <a:cubicBezTo>
                  <a:pt x="875" y="501"/>
                  <a:pt x="875" y="501"/>
                  <a:pt x="875" y="501"/>
                </a:cubicBezTo>
                <a:cubicBezTo>
                  <a:pt x="884" y="488"/>
                  <a:pt x="899" y="480"/>
                  <a:pt x="915" y="480"/>
                </a:cubicBezTo>
                <a:cubicBezTo>
                  <a:pt x="931" y="480"/>
                  <a:pt x="946" y="488"/>
                  <a:pt x="955" y="501"/>
                </a:cubicBezTo>
                <a:cubicBezTo>
                  <a:pt x="1114" y="741"/>
                  <a:pt x="1114" y="741"/>
                  <a:pt x="1114" y="741"/>
                </a:cubicBezTo>
                <a:cubicBezTo>
                  <a:pt x="1169" y="686"/>
                  <a:pt x="1169" y="686"/>
                  <a:pt x="1169" y="686"/>
                </a:cubicBezTo>
                <a:cubicBezTo>
                  <a:pt x="1188" y="667"/>
                  <a:pt x="1218" y="667"/>
                  <a:pt x="1237" y="686"/>
                </a:cubicBezTo>
                <a:lnTo>
                  <a:pt x="1333" y="782"/>
                </a:lnTo>
                <a:close/>
                <a:moveTo>
                  <a:pt x="1299" y="288"/>
                </a:moveTo>
                <a:cubicBezTo>
                  <a:pt x="1220" y="288"/>
                  <a:pt x="1155" y="353"/>
                  <a:pt x="1155" y="432"/>
                </a:cubicBezTo>
                <a:cubicBezTo>
                  <a:pt x="1155" y="511"/>
                  <a:pt x="1220" y="576"/>
                  <a:pt x="1299" y="576"/>
                </a:cubicBezTo>
                <a:cubicBezTo>
                  <a:pt x="1378" y="576"/>
                  <a:pt x="1443" y="511"/>
                  <a:pt x="1443" y="432"/>
                </a:cubicBezTo>
                <a:cubicBezTo>
                  <a:pt x="1443" y="353"/>
                  <a:pt x="1378" y="288"/>
                  <a:pt x="1299" y="288"/>
                </a:cubicBezTo>
                <a:close/>
                <a:moveTo>
                  <a:pt x="1299" y="480"/>
                </a:moveTo>
                <a:cubicBezTo>
                  <a:pt x="1273" y="480"/>
                  <a:pt x="1251" y="458"/>
                  <a:pt x="1251" y="432"/>
                </a:cubicBezTo>
                <a:cubicBezTo>
                  <a:pt x="1251" y="406"/>
                  <a:pt x="1273" y="384"/>
                  <a:pt x="1299" y="384"/>
                </a:cubicBezTo>
                <a:cubicBezTo>
                  <a:pt x="1325" y="384"/>
                  <a:pt x="1347" y="406"/>
                  <a:pt x="1347" y="432"/>
                </a:cubicBezTo>
                <a:cubicBezTo>
                  <a:pt x="1347" y="458"/>
                  <a:pt x="1325" y="480"/>
                  <a:pt x="1299" y="4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7" name="Freeform 16"/>
          <p:cNvSpPr>
            <a:spLocks noEditPoints="1"/>
          </p:cNvSpPr>
          <p:nvPr/>
        </p:nvSpPr>
        <p:spPr bwMode="auto">
          <a:xfrm>
            <a:off x="3645793" y="1901239"/>
            <a:ext cx="391519" cy="367076"/>
          </a:xfrm>
          <a:custGeom>
            <a:avLst/>
            <a:gdLst>
              <a:gd name="T0" fmla="*/ 1494 w 1638"/>
              <a:gd name="T1" fmla="*/ 0 h 1536"/>
              <a:gd name="T2" fmla="*/ 144 w 1638"/>
              <a:gd name="T3" fmla="*/ 0 h 1536"/>
              <a:gd name="T4" fmla="*/ 0 w 1638"/>
              <a:gd name="T5" fmla="*/ 144 h 1536"/>
              <a:gd name="T6" fmla="*/ 0 w 1638"/>
              <a:gd name="T7" fmla="*/ 1104 h 1536"/>
              <a:gd name="T8" fmla="*/ 144 w 1638"/>
              <a:gd name="T9" fmla="*/ 1248 h 1536"/>
              <a:gd name="T10" fmla="*/ 561 w 1638"/>
              <a:gd name="T11" fmla="*/ 1248 h 1536"/>
              <a:gd name="T12" fmla="*/ 497 w 1638"/>
              <a:gd name="T13" fmla="*/ 1440 h 1536"/>
              <a:gd name="T14" fmla="*/ 339 w 1638"/>
              <a:gd name="T15" fmla="*/ 1440 h 1536"/>
              <a:gd name="T16" fmla="*/ 291 w 1638"/>
              <a:gd name="T17" fmla="*/ 1488 h 1536"/>
              <a:gd name="T18" fmla="*/ 339 w 1638"/>
              <a:gd name="T19" fmla="*/ 1536 h 1536"/>
              <a:gd name="T20" fmla="*/ 1494 w 1638"/>
              <a:gd name="T21" fmla="*/ 1536 h 1536"/>
              <a:gd name="T22" fmla="*/ 1638 w 1638"/>
              <a:gd name="T23" fmla="*/ 1392 h 1536"/>
              <a:gd name="T24" fmla="*/ 1638 w 1638"/>
              <a:gd name="T25" fmla="*/ 144 h 1536"/>
              <a:gd name="T26" fmla="*/ 1494 w 1638"/>
              <a:gd name="T27" fmla="*/ 0 h 1536"/>
              <a:gd name="T28" fmla="*/ 144 w 1638"/>
              <a:gd name="T29" fmla="*/ 1152 h 1536"/>
              <a:gd name="T30" fmla="*/ 96 w 1638"/>
              <a:gd name="T31" fmla="*/ 1104 h 1536"/>
              <a:gd name="T32" fmla="*/ 96 w 1638"/>
              <a:gd name="T33" fmla="*/ 1056 h 1536"/>
              <a:gd name="T34" fmla="*/ 966 w 1638"/>
              <a:gd name="T35" fmla="*/ 1056 h 1536"/>
              <a:gd name="T36" fmla="*/ 966 w 1638"/>
              <a:gd name="T37" fmla="*/ 1152 h 1536"/>
              <a:gd name="T38" fmla="*/ 144 w 1638"/>
              <a:gd name="T39" fmla="*/ 1152 h 1536"/>
              <a:gd name="T40" fmla="*/ 598 w 1638"/>
              <a:gd name="T41" fmla="*/ 1440 h 1536"/>
              <a:gd name="T42" fmla="*/ 662 w 1638"/>
              <a:gd name="T43" fmla="*/ 1248 h 1536"/>
              <a:gd name="T44" fmla="*/ 966 w 1638"/>
              <a:gd name="T45" fmla="*/ 1248 h 1536"/>
              <a:gd name="T46" fmla="*/ 966 w 1638"/>
              <a:gd name="T47" fmla="*/ 1392 h 1536"/>
              <a:gd name="T48" fmla="*/ 975 w 1638"/>
              <a:gd name="T49" fmla="*/ 1440 h 1536"/>
              <a:gd name="T50" fmla="*/ 598 w 1638"/>
              <a:gd name="T51" fmla="*/ 1440 h 1536"/>
              <a:gd name="T52" fmla="*/ 1542 w 1638"/>
              <a:gd name="T53" fmla="*/ 1392 h 1536"/>
              <a:gd name="T54" fmla="*/ 1494 w 1638"/>
              <a:gd name="T55" fmla="*/ 1440 h 1536"/>
              <a:gd name="T56" fmla="*/ 1110 w 1638"/>
              <a:gd name="T57" fmla="*/ 1440 h 1536"/>
              <a:gd name="T58" fmla="*/ 1062 w 1638"/>
              <a:gd name="T59" fmla="*/ 1392 h 1536"/>
              <a:gd name="T60" fmla="*/ 1062 w 1638"/>
              <a:gd name="T61" fmla="*/ 1344 h 1536"/>
              <a:gd name="T62" fmla="*/ 1542 w 1638"/>
              <a:gd name="T63" fmla="*/ 1344 h 1536"/>
              <a:gd name="T64" fmla="*/ 1542 w 1638"/>
              <a:gd name="T65" fmla="*/ 1392 h 1536"/>
              <a:gd name="T66" fmla="*/ 1542 w 1638"/>
              <a:gd name="T67" fmla="*/ 1248 h 1536"/>
              <a:gd name="T68" fmla="*/ 1062 w 1638"/>
              <a:gd name="T69" fmla="*/ 1248 h 1536"/>
              <a:gd name="T70" fmla="*/ 1062 w 1638"/>
              <a:gd name="T71" fmla="*/ 768 h 1536"/>
              <a:gd name="T72" fmla="*/ 1542 w 1638"/>
              <a:gd name="T73" fmla="*/ 768 h 1536"/>
              <a:gd name="T74" fmla="*/ 1542 w 1638"/>
              <a:gd name="T75" fmla="*/ 1248 h 1536"/>
              <a:gd name="T76" fmla="*/ 1542 w 1638"/>
              <a:gd name="T77" fmla="*/ 672 h 1536"/>
              <a:gd name="T78" fmla="*/ 1062 w 1638"/>
              <a:gd name="T79" fmla="*/ 672 h 1536"/>
              <a:gd name="T80" fmla="*/ 1062 w 1638"/>
              <a:gd name="T81" fmla="*/ 624 h 1536"/>
              <a:gd name="T82" fmla="*/ 1110 w 1638"/>
              <a:gd name="T83" fmla="*/ 576 h 1536"/>
              <a:gd name="T84" fmla="*/ 1494 w 1638"/>
              <a:gd name="T85" fmla="*/ 576 h 1536"/>
              <a:gd name="T86" fmla="*/ 1542 w 1638"/>
              <a:gd name="T87" fmla="*/ 624 h 1536"/>
              <a:gd name="T88" fmla="*/ 1542 w 1638"/>
              <a:gd name="T89" fmla="*/ 672 h 1536"/>
              <a:gd name="T90" fmla="*/ 1542 w 1638"/>
              <a:gd name="T91" fmla="*/ 488 h 1536"/>
              <a:gd name="T92" fmla="*/ 1494 w 1638"/>
              <a:gd name="T93" fmla="*/ 480 h 1536"/>
              <a:gd name="T94" fmla="*/ 1110 w 1638"/>
              <a:gd name="T95" fmla="*/ 480 h 1536"/>
              <a:gd name="T96" fmla="*/ 966 w 1638"/>
              <a:gd name="T97" fmla="*/ 624 h 1536"/>
              <a:gd name="T98" fmla="*/ 966 w 1638"/>
              <a:gd name="T99" fmla="*/ 960 h 1536"/>
              <a:gd name="T100" fmla="*/ 96 w 1638"/>
              <a:gd name="T101" fmla="*/ 960 h 1536"/>
              <a:gd name="T102" fmla="*/ 96 w 1638"/>
              <a:gd name="T103" fmla="*/ 144 h 1536"/>
              <a:gd name="T104" fmla="*/ 144 w 1638"/>
              <a:gd name="T105" fmla="*/ 96 h 1536"/>
              <a:gd name="T106" fmla="*/ 1494 w 1638"/>
              <a:gd name="T107" fmla="*/ 96 h 1536"/>
              <a:gd name="T108" fmla="*/ 1542 w 1638"/>
              <a:gd name="T109" fmla="*/ 144 h 1536"/>
              <a:gd name="T110" fmla="*/ 1542 w 1638"/>
              <a:gd name="T111" fmla="*/ 488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38" h="1536">
                <a:moveTo>
                  <a:pt x="1494" y="0"/>
                </a:moveTo>
                <a:cubicBezTo>
                  <a:pt x="144" y="0"/>
                  <a:pt x="144" y="0"/>
                  <a:pt x="144" y="0"/>
                </a:cubicBezTo>
                <a:cubicBezTo>
                  <a:pt x="65" y="0"/>
                  <a:pt x="0" y="65"/>
                  <a:pt x="0" y="144"/>
                </a:cubicBezTo>
                <a:cubicBezTo>
                  <a:pt x="0" y="1104"/>
                  <a:pt x="0" y="1104"/>
                  <a:pt x="0" y="1104"/>
                </a:cubicBezTo>
                <a:cubicBezTo>
                  <a:pt x="0" y="1183"/>
                  <a:pt x="65" y="1248"/>
                  <a:pt x="144" y="1248"/>
                </a:cubicBezTo>
                <a:cubicBezTo>
                  <a:pt x="561" y="1248"/>
                  <a:pt x="561" y="1248"/>
                  <a:pt x="561" y="1248"/>
                </a:cubicBezTo>
                <a:cubicBezTo>
                  <a:pt x="497" y="1440"/>
                  <a:pt x="497" y="1440"/>
                  <a:pt x="497" y="1440"/>
                </a:cubicBezTo>
                <a:cubicBezTo>
                  <a:pt x="339" y="1440"/>
                  <a:pt x="339" y="1440"/>
                  <a:pt x="339" y="1440"/>
                </a:cubicBezTo>
                <a:cubicBezTo>
                  <a:pt x="313" y="1440"/>
                  <a:pt x="291" y="1461"/>
                  <a:pt x="291" y="1488"/>
                </a:cubicBezTo>
                <a:cubicBezTo>
                  <a:pt x="291" y="1515"/>
                  <a:pt x="313" y="1536"/>
                  <a:pt x="339" y="1536"/>
                </a:cubicBezTo>
                <a:cubicBezTo>
                  <a:pt x="1494" y="1536"/>
                  <a:pt x="1494" y="1536"/>
                  <a:pt x="1494" y="1536"/>
                </a:cubicBezTo>
                <a:cubicBezTo>
                  <a:pt x="1574" y="1536"/>
                  <a:pt x="1638" y="1471"/>
                  <a:pt x="1638" y="1392"/>
                </a:cubicBezTo>
                <a:cubicBezTo>
                  <a:pt x="1638" y="144"/>
                  <a:pt x="1638" y="144"/>
                  <a:pt x="1638" y="144"/>
                </a:cubicBezTo>
                <a:cubicBezTo>
                  <a:pt x="1638" y="65"/>
                  <a:pt x="1574" y="0"/>
                  <a:pt x="1494" y="0"/>
                </a:cubicBezTo>
                <a:close/>
                <a:moveTo>
                  <a:pt x="144" y="1152"/>
                </a:moveTo>
                <a:cubicBezTo>
                  <a:pt x="118" y="1152"/>
                  <a:pt x="96" y="1130"/>
                  <a:pt x="96" y="1104"/>
                </a:cubicBezTo>
                <a:cubicBezTo>
                  <a:pt x="96" y="1056"/>
                  <a:pt x="96" y="1056"/>
                  <a:pt x="96" y="1056"/>
                </a:cubicBezTo>
                <a:cubicBezTo>
                  <a:pt x="966" y="1056"/>
                  <a:pt x="966" y="1056"/>
                  <a:pt x="966" y="1056"/>
                </a:cubicBezTo>
                <a:cubicBezTo>
                  <a:pt x="966" y="1152"/>
                  <a:pt x="966" y="1152"/>
                  <a:pt x="966" y="1152"/>
                </a:cubicBezTo>
                <a:lnTo>
                  <a:pt x="144" y="1152"/>
                </a:lnTo>
                <a:close/>
                <a:moveTo>
                  <a:pt x="598" y="1440"/>
                </a:moveTo>
                <a:cubicBezTo>
                  <a:pt x="662" y="1248"/>
                  <a:pt x="662" y="1248"/>
                  <a:pt x="662" y="1248"/>
                </a:cubicBezTo>
                <a:cubicBezTo>
                  <a:pt x="966" y="1248"/>
                  <a:pt x="966" y="1248"/>
                  <a:pt x="966" y="1248"/>
                </a:cubicBezTo>
                <a:cubicBezTo>
                  <a:pt x="966" y="1392"/>
                  <a:pt x="966" y="1392"/>
                  <a:pt x="966" y="1392"/>
                </a:cubicBezTo>
                <a:cubicBezTo>
                  <a:pt x="966" y="1409"/>
                  <a:pt x="969" y="1425"/>
                  <a:pt x="975" y="1440"/>
                </a:cubicBezTo>
                <a:lnTo>
                  <a:pt x="598" y="1440"/>
                </a:lnTo>
                <a:close/>
                <a:moveTo>
                  <a:pt x="1542" y="1392"/>
                </a:moveTo>
                <a:cubicBezTo>
                  <a:pt x="1542" y="1418"/>
                  <a:pt x="1521" y="1440"/>
                  <a:pt x="1494" y="1440"/>
                </a:cubicBezTo>
                <a:cubicBezTo>
                  <a:pt x="1110" y="1440"/>
                  <a:pt x="1110" y="1440"/>
                  <a:pt x="1110" y="1440"/>
                </a:cubicBezTo>
                <a:cubicBezTo>
                  <a:pt x="1084" y="1440"/>
                  <a:pt x="1062" y="1418"/>
                  <a:pt x="1062" y="1392"/>
                </a:cubicBezTo>
                <a:cubicBezTo>
                  <a:pt x="1062" y="1344"/>
                  <a:pt x="1062" y="1344"/>
                  <a:pt x="1062" y="1344"/>
                </a:cubicBezTo>
                <a:cubicBezTo>
                  <a:pt x="1542" y="1344"/>
                  <a:pt x="1542" y="1344"/>
                  <a:pt x="1542" y="1344"/>
                </a:cubicBezTo>
                <a:lnTo>
                  <a:pt x="1542" y="1392"/>
                </a:lnTo>
                <a:close/>
                <a:moveTo>
                  <a:pt x="1542" y="1248"/>
                </a:moveTo>
                <a:cubicBezTo>
                  <a:pt x="1062" y="1248"/>
                  <a:pt x="1062" y="1248"/>
                  <a:pt x="1062" y="1248"/>
                </a:cubicBezTo>
                <a:cubicBezTo>
                  <a:pt x="1062" y="768"/>
                  <a:pt x="1062" y="768"/>
                  <a:pt x="1062" y="768"/>
                </a:cubicBezTo>
                <a:cubicBezTo>
                  <a:pt x="1542" y="768"/>
                  <a:pt x="1542" y="768"/>
                  <a:pt x="1542" y="768"/>
                </a:cubicBezTo>
                <a:lnTo>
                  <a:pt x="1542" y="1248"/>
                </a:lnTo>
                <a:close/>
                <a:moveTo>
                  <a:pt x="1542" y="672"/>
                </a:moveTo>
                <a:cubicBezTo>
                  <a:pt x="1062" y="672"/>
                  <a:pt x="1062" y="672"/>
                  <a:pt x="1062" y="672"/>
                </a:cubicBezTo>
                <a:cubicBezTo>
                  <a:pt x="1062" y="624"/>
                  <a:pt x="1062" y="624"/>
                  <a:pt x="1062" y="624"/>
                </a:cubicBezTo>
                <a:cubicBezTo>
                  <a:pt x="1062" y="598"/>
                  <a:pt x="1084" y="576"/>
                  <a:pt x="1110" y="576"/>
                </a:cubicBezTo>
                <a:cubicBezTo>
                  <a:pt x="1494" y="576"/>
                  <a:pt x="1494" y="576"/>
                  <a:pt x="1494" y="576"/>
                </a:cubicBezTo>
                <a:cubicBezTo>
                  <a:pt x="1521" y="576"/>
                  <a:pt x="1542" y="598"/>
                  <a:pt x="1542" y="624"/>
                </a:cubicBezTo>
                <a:lnTo>
                  <a:pt x="1542" y="672"/>
                </a:lnTo>
                <a:close/>
                <a:moveTo>
                  <a:pt x="1542" y="488"/>
                </a:moveTo>
                <a:cubicBezTo>
                  <a:pt x="1527" y="483"/>
                  <a:pt x="1511" y="480"/>
                  <a:pt x="1494" y="480"/>
                </a:cubicBezTo>
                <a:cubicBezTo>
                  <a:pt x="1110" y="480"/>
                  <a:pt x="1110" y="480"/>
                  <a:pt x="1110" y="480"/>
                </a:cubicBezTo>
                <a:cubicBezTo>
                  <a:pt x="1031" y="480"/>
                  <a:pt x="966" y="545"/>
                  <a:pt x="966" y="624"/>
                </a:cubicBezTo>
                <a:cubicBezTo>
                  <a:pt x="966" y="960"/>
                  <a:pt x="966" y="960"/>
                  <a:pt x="966" y="960"/>
                </a:cubicBezTo>
                <a:cubicBezTo>
                  <a:pt x="96" y="960"/>
                  <a:pt x="96" y="960"/>
                  <a:pt x="96" y="960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18"/>
                  <a:pt x="118" y="96"/>
                  <a:pt x="144" y="96"/>
                </a:cubicBezTo>
                <a:cubicBezTo>
                  <a:pt x="1494" y="96"/>
                  <a:pt x="1494" y="96"/>
                  <a:pt x="1494" y="96"/>
                </a:cubicBezTo>
                <a:cubicBezTo>
                  <a:pt x="1521" y="96"/>
                  <a:pt x="1542" y="118"/>
                  <a:pt x="1542" y="144"/>
                </a:cubicBezTo>
                <a:lnTo>
                  <a:pt x="1542" y="4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5094882" y="1924148"/>
            <a:ext cx="391519" cy="321265"/>
          </a:xfrm>
          <a:custGeom>
            <a:avLst/>
            <a:gdLst>
              <a:gd name="T0" fmla="*/ 96 w 1638"/>
              <a:gd name="T1" fmla="*/ 432 h 1344"/>
              <a:gd name="T2" fmla="*/ 192 w 1638"/>
              <a:gd name="T3" fmla="*/ 288 h 1344"/>
              <a:gd name="T4" fmla="*/ 288 w 1638"/>
              <a:gd name="T5" fmla="*/ 192 h 1344"/>
              <a:gd name="T6" fmla="*/ 432 w 1638"/>
              <a:gd name="T7" fmla="*/ 96 h 1344"/>
              <a:gd name="T8" fmla="*/ 240 w 1638"/>
              <a:gd name="T9" fmla="*/ 0 h 1344"/>
              <a:gd name="T10" fmla="*/ 0 w 1638"/>
              <a:gd name="T11" fmla="*/ 240 h 1344"/>
              <a:gd name="T12" fmla="*/ 192 w 1638"/>
              <a:gd name="T13" fmla="*/ 96 h 1344"/>
              <a:gd name="T14" fmla="*/ 96 w 1638"/>
              <a:gd name="T15" fmla="*/ 96 h 1344"/>
              <a:gd name="T16" fmla="*/ 1350 w 1638"/>
              <a:gd name="T17" fmla="*/ 240 h 1344"/>
              <a:gd name="T18" fmla="*/ 1446 w 1638"/>
              <a:gd name="T19" fmla="*/ 432 h 1344"/>
              <a:gd name="T20" fmla="*/ 1542 w 1638"/>
              <a:gd name="T21" fmla="*/ 288 h 1344"/>
              <a:gd name="T22" fmla="*/ 1638 w 1638"/>
              <a:gd name="T23" fmla="*/ 48 h 1344"/>
              <a:gd name="T24" fmla="*/ 1350 w 1638"/>
              <a:gd name="T25" fmla="*/ 48 h 1344"/>
              <a:gd name="T26" fmla="*/ 1158 w 1638"/>
              <a:gd name="T27" fmla="*/ 144 h 1344"/>
              <a:gd name="T28" fmla="*/ 1542 w 1638"/>
              <a:gd name="T29" fmla="*/ 96 h 1344"/>
              <a:gd name="T30" fmla="*/ 1446 w 1638"/>
              <a:gd name="T31" fmla="*/ 96 h 1344"/>
              <a:gd name="T32" fmla="*/ 1302 w 1638"/>
              <a:gd name="T33" fmla="*/ 288 h 1344"/>
              <a:gd name="T34" fmla="*/ 288 w 1638"/>
              <a:gd name="T35" fmla="*/ 1008 h 1344"/>
              <a:gd name="T36" fmla="*/ 1350 w 1638"/>
              <a:gd name="T37" fmla="*/ 1008 h 1344"/>
              <a:gd name="T38" fmla="*/ 384 w 1638"/>
              <a:gd name="T39" fmla="*/ 384 h 1344"/>
              <a:gd name="T40" fmla="*/ 48 w 1638"/>
              <a:gd name="T41" fmla="*/ 1344 h 1344"/>
              <a:gd name="T42" fmla="*/ 288 w 1638"/>
              <a:gd name="T43" fmla="*/ 1248 h 1344"/>
              <a:gd name="T44" fmla="*/ 432 w 1638"/>
              <a:gd name="T45" fmla="*/ 1152 h 1344"/>
              <a:gd name="T46" fmla="*/ 240 w 1638"/>
              <a:gd name="T47" fmla="*/ 1056 h 1344"/>
              <a:gd name="T48" fmla="*/ 144 w 1638"/>
              <a:gd name="T49" fmla="*/ 864 h 1344"/>
              <a:gd name="T50" fmla="*/ 48 w 1638"/>
              <a:gd name="T51" fmla="*/ 1056 h 1344"/>
              <a:gd name="T52" fmla="*/ 48 w 1638"/>
              <a:gd name="T53" fmla="*/ 1344 h 1344"/>
              <a:gd name="T54" fmla="*/ 192 w 1638"/>
              <a:gd name="T55" fmla="*/ 1248 h 1344"/>
              <a:gd name="T56" fmla="*/ 1398 w 1638"/>
              <a:gd name="T57" fmla="*/ 1344 h 1344"/>
              <a:gd name="T58" fmla="*/ 1638 w 1638"/>
              <a:gd name="T59" fmla="*/ 1104 h 1344"/>
              <a:gd name="T60" fmla="*/ 1542 w 1638"/>
              <a:gd name="T61" fmla="*/ 912 h 1344"/>
              <a:gd name="T62" fmla="*/ 1446 w 1638"/>
              <a:gd name="T63" fmla="*/ 1056 h 1344"/>
              <a:gd name="T64" fmla="*/ 1350 w 1638"/>
              <a:gd name="T65" fmla="*/ 1152 h 1344"/>
              <a:gd name="T66" fmla="*/ 1206 w 1638"/>
              <a:gd name="T67" fmla="*/ 1248 h 1344"/>
              <a:gd name="T68" fmla="*/ 1398 w 1638"/>
              <a:gd name="T69" fmla="*/ 1344 h 1344"/>
              <a:gd name="T70" fmla="*/ 1542 w 1638"/>
              <a:gd name="T71" fmla="*/ 1248 h 1344"/>
              <a:gd name="T72" fmla="*/ 720 w 1638"/>
              <a:gd name="T73" fmla="*/ 1152 h 1344"/>
              <a:gd name="T74" fmla="*/ 624 w 1638"/>
              <a:gd name="T75" fmla="*/ 1248 h 1344"/>
              <a:gd name="T76" fmla="*/ 720 w 1638"/>
              <a:gd name="T77" fmla="*/ 1152 h 1344"/>
              <a:gd name="T78" fmla="*/ 1014 w 1638"/>
              <a:gd name="T79" fmla="*/ 1248 h 1344"/>
              <a:gd name="T80" fmla="*/ 915 w 1638"/>
              <a:gd name="T81" fmla="*/ 1152 h 1344"/>
              <a:gd name="T82" fmla="*/ 624 w 1638"/>
              <a:gd name="T83" fmla="*/ 96 h 1344"/>
              <a:gd name="T84" fmla="*/ 720 w 1638"/>
              <a:gd name="T85" fmla="*/ 192 h 1344"/>
              <a:gd name="T86" fmla="*/ 867 w 1638"/>
              <a:gd name="T87" fmla="*/ 144 h 1344"/>
              <a:gd name="T88" fmla="*/ 1062 w 1638"/>
              <a:gd name="T89" fmla="*/ 144 h 1344"/>
              <a:gd name="T90" fmla="*/ 867 w 1638"/>
              <a:gd name="T91" fmla="*/ 144 h 1344"/>
              <a:gd name="T92" fmla="*/ 144 w 1638"/>
              <a:gd name="T93" fmla="*/ 768 h 1344"/>
              <a:gd name="T94" fmla="*/ 144 w 1638"/>
              <a:gd name="T95" fmla="*/ 576 h 1344"/>
              <a:gd name="T96" fmla="*/ 1446 w 1638"/>
              <a:gd name="T97" fmla="*/ 624 h 1344"/>
              <a:gd name="T98" fmla="*/ 1542 w 1638"/>
              <a:gd name="T99" fmla="*/ 720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38" h="1344">
                <a:moveTo>
                  <a:pt x="48" y="288"/>
                </a:moveTo>
                <a:cubicBezTo>
                  <a:pt x="96" y="288"/>
                  <a:pt x="96" y="288"/>
                  <a:pt x="96" y="288"/>
                </a:cubicBezTo>
                <a:cubicBezTo>
                  <a:pt x="96" y="432"/>
                  <a:pt x="96" y="432"/>
                  <a:pt x="96" y="432"/>
                </a:cubicBezTo>
                <a:cubicBezTo>
                  <a:pt x="96" y="459"/>
                  <a:pt x="117" y="480"/>
                  <a:pt x="144" y="480"/>
                </a:cubicBezTo>
                <a:cubicBezTo>
                  <a:pt x="171" y="480"/>
                  <a:pt x="192" y="459"/>
                  <a:pt x="192" y="432"/>
                </a:cubicBezTo>
                <a:cubicBezTo>
                  <a:pt x="192" y="288"/>
                  <a:pt x="192" y="288"/>
                  <a:pt x="192" y="288"/>
                </a:cubicBezTo>
                <a:cubicBezTo>
                  <a:pt x="240" y="288"/>
                  <a:pt x="240" y="288"/>
                  <a:pt x="240" y="288"/>
                </a:cubicBezTo>
                <a:cubicBezTo>
                  <a:pt x="267" y="288"/>
                  <a:pt x="288" y="267"/>
                  <a:pt x="288" y="240"/>
                </a:cubicBezTo>
                <a:cubicBezTo>
                  <a:pt x="288" y="192"/>
                  <a:pt x="288" y="192"/>
                  <a:pt x="288" y="192"/>
                </a:cubicBezTo>
                <a:cubicBezTo>
                  <a:pt x="432" y="192"/>
                  <a:pt x="432" y="192"/>
                  <a:pt x="432" y="192"/>
                </a:cubicBezTo>
                <a:cubicBezTo>
                  <a:pt x="459" y="192"/>
                  <a:pt x="480" y="171"/>
                  <a:pt x="480" y="144"/>
                </a:cubicBezTo>
                <a:cubicBezTo>
                  <a:pt x="480" y="117"/>
                  <a:pt x="459" y="96"/>
                  <a:pt x="432" y="96"/>
                </a:cubicBezTo>
                <a:cubicBezTo>
                  <a:pt x="288" y="96"/>
                  <a:pt x="288" y="96"/>
                  <a:pt x="288" y="96"/>
                </a:cubicBezTo>
                <a:cubicBezTo>
                  <a:pt x="288" y="48"/>
                  <a:pt x="288" y="48"/>
                  <a:pt x="288" y="48"/>
                </a:cubicBezTo>
                <a:cubicBezTo>
                  <a:pt x="288" y="21"/>
                  <a:pt x="267" y="0"/>
                  <a:pt x="240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67"/>
                  <a:pt x="21" y="288"/>
                  <a:pt x="48" y="288"/>
                </a:cubicBezTo>
                <a:close/>
                <a:moveTo>
                  <a:pt x="96" y="96"/>
                </a:moveTo>
                <a:cubicBezTo>
                  <a:pt x="192" y="96"/>
                  <a:pt x="192" y="96"/>
                  <a:pt x="192" y="96"/>
                </a:cubicBezTo>
                <a:cubicBezTo>
                  <a:pt x="192" y="192"/>
                  <a:pt x="192" y="192"/>
                  <a:pt x="192" y="192"/>
                </a:cubicBezTo>
                <a:cubicBezTo>
                  <a:pt x="96" y="192"/>
                  <a:pt x="96" y="192"/>
                  <a:pt x="96" y="192"/>
                </a:cubicBezTo>
                <a:lnTo>
                  <a:pt x="96" y="96"/>
                </a:lnTo>
                <a:close/>
                <a:moveTo>
                  <a:pt x="1206" y="192"/>
                </a:moveTo>
                <a:cubicBezTo>
                  <a:pt x="1350" y="192"/>
                  <a:pt x="1350" y="192"/>
                  <a:pt x="1350" y="192"/>
                </a:cubicBezTo>
                <a:cubicBezTo>
                  <a:pt x="1350" y="240"/>
                  <a:pt x="1350" y="240"/>
                  <a:pt x="1350" y="240"/>
                </a:cubicBezTo>
                <a:cubicBezTo>
                  <a:pt x="1350" y="267"/>
                  <a:pt x="1372" y="288"/>
                  <a:pt x="1398" y="288"/>
                </a:cubicBezTo>
                <a:cubicBezTo>
                  <a:pt x="1446" y="288"/>
                  <a:pt x="1446" y="288"/>
                  <a:pt x="1446" y="288"/>
                </a:cubicBezTo>
                <a:cubicBezTo>
                  <a:pt x="1446" y="432"/>
                  <a:pt x="1446" y="432"/>
                  <a:pt x="1446" y="432"/>
                </a:cubicBezTo>
                <a:cubicBezTo>
                  <a:pt x="1446" y="459"/>
                  <a:pt x="1468" y="480"/>
                  <a:pt x="1494" y="480"/>
                </a:cubicBezTo>
                <a:cubicBezTo>
                  <a:pt x="1521" y="480"/>
                  <a:pt x="1542" y="459"/>
                  <a:pt x="1542" y="432"/>
                </a:cubicBezTo>
                <a:cubicBezTo>
                  <a:pt x="1542" y="288"/>
                  <a:pt x="1542" y="288"/>
                  <a:pt x="1542" y="288"/>
                </a:cubicBezTo>
                <a:cubicBezTo>
                  <a:pt x="1590" y="288"/>
                  <a:pt x="1590" y="288"/>
                  <a:pt x="1590" y="288"/>
                </a:cubicBezTo>
                <a:cubicBezTo>
                  <a:pt x="1617" y="288"/>
                  <a:pt x="1638" y="267"/>
                  <a:pt x="1638" y="240"/>
                </a:cubicBezTo>
                <a:cubicBezTo>
                  <a:pt x="1638" y="48"/>
                  <a:pt x="1638" y="48"/>
                  <a:pt x="1638" y="48"/>
                </a:cubicBezTo>
                <a:cubicBezTo>
                  <a:pt x="1638" y="21"/>
                  <a:pt x="1617" y="0"/>
                  <a:pt x="1590" y="0"/>
                </a:cubicBezTo>
                <a:cubicBezTo>
                  <a:pt x="1398" y="0"/>
                  <a:pt x="1398" y="0"/>
                  <a:pt x="1398" y="0"/>
                </a:cubicBezTo>
                <a:cubicBezTo>
                  <a:pt x="1372" y="0"/>
                  <a:pt x="1350" y="21"/>
                  <a:pt x="1350" y="48"/>
                </a:cubicBezTo>
                <a:cubicBezTo>
                  <a:pt x="1350" y="96"/>
                  <a:pt x="1350" y="96"/>
                  <a:pt x="1350" y="96"/>
                </a:cubicBezTo>
                <a:cubicBezTo>
                  <a:pt x="1206" y="96"/>
                  <a:pt x="1206" y="96"/>
                  <a:pt x="1206" y="96"/>
                </a:cubicBezTo>
                <a:cubicBezTo>
                  <a:pt x="1180" y="96"/>
                  <a:pt x="1158" y="117"/>
                  <a:pt x="1158" y="144"/>
                </a:cubicBezTo>
                <a:cubicBezTo>
                  <a:pt x="1158" y="171"/>
                  <a:pt x="1180" y="192"/>
                  <a:pt x="1206" y="192"/>
                </a:cubicBezTo>
                <a:close/>
                <a:moveTo>
                  <a:pt x="1446" y="96"/>
                </a:moveTo>
                <a:cubicBezTo>
                  <a:pt x="1542" y="96"/>
                  <a:pt x="1542" y="96"/>
                  <a:pt x="1542" y="96"/>
                </a:cubicBezTo>
                <a:cubicBezTo>
                  <a:pt x="1542" y="192"/>
                  <a:pt x="1542" y="192"/>
                  <a:pt x="1542" y="192"/>
                </a:cubicBezTo>
                <a:cubicBezTo>
                  <a:pt x="1446" y="192"/>
                  <a:pt x="1446" y="192"/>
                  <a:pt x="1446" y="192"/>
                </a:cubicBezTo>
                <a:lnTo>
                  <a:pt x="1446" y="96"/>
                </a:lnTo>
                <a:close/>
                <a:moveTo>
                  <a:pt x="1350" y="1008"/>
                </a:moveTo>
                <a:cubicBezTo>
                  <a:pt x="1350" y="336"/>
                  <a:pt x="1350" y="336"/>
                  <a:pt x="1350" y="336"/>
                </a:cubicBezTo>
                <a:cubicBezTo>
                  <a:pt x="1350" y="309"/>
                  <a:pt x="1329" y="288"/>
                  <a:pt x="1302" y="288"/>
                </a:cubicBezTo>
                <a:cubicBezTo>
                  <a:pt x="336" y="288"/>
                  <a:pt x="336" y="288"/>
                  <a:pt x="336" y="288"/>
                </a:cubicBezTo>
                <a:cubicBezTo>
                  <a:pt x="309" y="288"/>
                  <a:pt x="288" y="309"/>
                  <a:pt x="288" y="336"/>
                </a:cubicBezTo>
                <a:cubicBezTo>
                  <a:pt x="288" y="1008"/>
                  <a:pt x="288" y="1008"/>
                  <a:pt x="288" y="1008"/>
                </a:cubicBezTo>
                <a:cubicBezTo>
                  <a:pt x="288" y="1035"/>
                  <a:pt x="309" y="1056"/>
                  <a:pt x="336" y="1056"/>
                </a:cubicBezTo>
                <a:cubicBezTo>
                  <a:pt x="1302" y="1056"/>
                  <a:pt x="1302" y="1056"/>
                  <a:pt x="1302" y="1056"/>
                </a:cubicBezTo>
                <a:cubicBezTo>
                  <a:pt x="1329" y="1056"/>
                  <a:pt x="1350" y="1035"/>
                  <a:pt x="1350" y="1008"/>
                </a:cubicBezTo>
                <a:close/>
                <a:moveTo>
                  <a:pt x="1254" y="960"/>
                </a:moveTo>
                <a:cubicBezTo>
                  <a:pt x="384" y="960"/>
                  <a:pt x="384" y="960"/>
                  <a:pt x="384" y="960"/>
                </a:cubicBezTo>
                <a:cubicBezTo>
                  <a:pt x="384" y="384"/>
                  <a:pt x="384" y="384"/>
                  <a:pt x="384" y="384"/>
                </a:cubicBezTo>
                <a:cubicBezTo>
                  <a:pt x="1254" y="384"/>
                  <a:pt x="1254" y="384"/>
                  <a:pt x="1254" y="384"/>
                </a:cubicBezTo>
                <a:lnTo>
                  <a:pt x="1254" y="960"/>
                </a:lnTo>
                <a:close/>
                <a:moveTo>
                  <a:pt x="48" y="1344"/>
                </a:moveTo>
                <a:cubicBezTo>
                  <a:pt x="240" y="1344"/>
                  <a:pt x="240" y="1344"/>
                  <a:pt x="240" y="1344"/>
                </a:cubicBezTo>
                <a:cubicBezTo>
                  <a:pt x="267" y="1344"/>
                  <a:pt x="288" y="1323"/>
                  <a:pt x="288" y="1296"/>
                </a:cubicBezTo>
                <a:cubicBezTo>
                  <a:pt x="288" y="1248"/>
                  <a:pt x="288" y="1248"/>
                  <a:pt x="288" y="1248"/>
                </a:cubicBezTo>
                <a:cubicBezTo>
                  <a:pt x="432" y="1248"/>
                  <a:pt x="432" y="1248"/>
                  <a:pt x="432" y="1248"/>
                </a:cubicBezTo>
                <a:cubicBezTo>
                  <a:pt x="459" y="1248"/>
                  <a:pt x="480" y="1227"/>
                  <a:pt x="480" y="1200"/>
                </a:cubicBezTo>
                <a:cubicBezTo>
                  <a:pt x="480" y="1173"/>
                  <a:pt x="459" y="1152"/>
                  <a:pt x="432" y="1152"/>
                </a:cubicBezTo>
                <a:cubicBezTo>
                  <a:pt x="288" y="1152"/>
                  <a:pt x="288" y="1152"/>
                  <a:pt x="288" y="1152"/>
                </a:cubicBezTo>
                <a:cubicBezTo>
                  <a:pt x="288" y="1104"/>
                  <a:pt x="288" y="1104"/>
                  <a:pt x="288" y="1104"/>
                </a:cubicBezTo>
                <a:cubicBezTo>
                  <a:pt x="288" y="1077"/>
                  <a:pt x="267" y="1056"/>
                  <a:pt x="240" y="1056"/>
                </a:cubicBezTo>
                <a:cubicBezTo>
                  <a:pt x="192" y="1056"/>
                  <a:pt x="192" y="1056"/>
                  <a:pt x="192" y="1056"/>
                </a:cubicBezTo>
                <a:cubicBezTo>
                  <a:pt x="192" y="912"/>
                  <a:pt x="192" y="912"/>
                  <a:pt x="192" y="912"/>
                </a:cubicBezTo>
                <a:cubicBezTo>
                  <a:pt x="192" y="885"/>
                  <a:pt x="171" y="864"/>
                  <a:pt x="144" y="864"/>
                </a:cubicBezTo>
                <a:cubicBezTo>
                  <a:pt x="117" y="864"/>
                  <a:pt x="96" y="885"/>
                  <a:pt x="96" y="912"/>
                </a:cubicBezTo>
                <a:cubicBezTo>
                  <a:pt x="96" y="1056"/>
                  <a:pt x="96" y="1056"/>
                  <a:pt x="96" y="1056"/>
                </a:cubicBezTo>
                <a:cubicBezTo>
                  <a:pt x="48" y="1056"/>
                  <a:pt x="48" y="1056"/>
                  <a:pt x="48" y="1056"/>
                </a:cubicBezTo>
                <a:cubicBezTo>
                  <a:pt x="21" y="1056"/>
                  <a:pt x="0" y="1077"/>
                  <a:pt x="0" y="1104"/>
                </a:cubicBezTo>
                <a:cubicBezTo>
                  <a:pt x="0" y="1296"/>
                  <a:pt x="0" y="1296"/>
                  <a:pt x="0" y="1296"/>
                </a:cubicBezTo>
                <a:cubicBezTo>
                  <a:pt x="0" y="1323"/>
                  <a:pt x="21" y="1344"/>
                  <a:pt x="48" y="1344"/>
                </a:cubicBezTo>
                <a:close/>
                <a:moveTo>
                  <a:pt x="96" y="1152"/>
                </a:moveTo>
                <a:cubicBezTo>
                  <a:pt x="192" y="1152"/>
                  <a:pt x="192" y="1152"/>
                  <a:pt x="192" y="1152"/>
                </a:cubicBezTo>
                <a:cubicBezTo>
                  <a:pt x="192" y="1248"/>
                  <a:pt x="192" y="1248"/>
                  <a:pt x="192" y="1248"/>
                </a:cubicBezTo>
                <a:cubicBezTo>
                  <a:pt x="96" y="1248"/>
                  <a:pt x="96" y="1248"/>
                  <a:pt x="96" y="1248"/>
                </a:cubicBezTo>
                <a:lnTo>
                  <a:pt x="96" y="1152"/>
                </a:lnTo>
                <a:close/>
                <a:moveTo>
                  <a:pt x="1398" y="1344"/>
                </a:moveTo>
                <a:cubicBezTo>
                  <a:pt x="1590" y="1344"/>
                  <a:pt x="1590" y="1344"/>
                  <a:pt x="1590" y="1344"/>
                </a:cubicBezTo>
                <a:cubicBezTo>
                  <a:pt x="1617" y="1344"/>
                  <a:pt x="1638" y="1323"/>
                  <a:pt x="1638" y="1296"/>
                </a:cubicBezTo>
                <a:cubicBezTo>
                  <a:pt x="1638" y="1104"/>
                  <a:pt x="1638" y="1104"/>
                  <a:pt x="1638" y="1104"/>
                </a:cubicBezTo>
                <a:cubicBezTo>
                  <a:pt x="1638" y="1077"/>
                  <a:pt x="1617" y="1056"/>
                  <a:pt x="1590" y="1056"/>
                </a:cubicBezTo>
                <a:cubicBezTo>
                  <a:pt x="1542" y="1056"/>
                  <a:pt x="1542" y="1056"/>
                  <a:pt x="1542" y="1056"/>
                </a:cubicBezTo>
                <a:cubicBezTo>
                  <a:pt x="1542" y="912"/>
                  <a:pt x="1542" y="912"/>
                  <a:pt x="1542" y="912"/>
                </a:cubicBezTo>
                <a:cubicBezTo>
                  <a:pt x="1542" y="885"/>
                  <a:pt x="1521" y="864"/>
                  <a:pt x="1494" y="864"/>
                </a:cubicBezTo>
                <a:cubicBezTo>
                  <a:pt x="1468" y="864"/>
                  <a:pt x="1446" y="885"/>
                  <a:pt x="1446" y="912"/>
                </a:cubicBezTo>
                <a:cubicBezTo>
                  <a:pt x="1446" y="1056"/>
                  <a:pt x="1446" y="1056"/>
                  <a:pt x="1446" y="1056"/>
                </a:cubicBezTo>
                <a:cubicBezTo>
                  <a:pt x="1398" y="1056"/>
                  <a:pt x="1398" y="1056"/>
                  <a:pt x="1398" y="1056"/>
                </a:cubicBezTo>
                <a:cubicBezTo>
                  <a:pt x="1372" y="1056"/>
                  <a:pt x="1350" y="1077"/>
                  <a:pt x="1350" y="1104"/>
                </a:cubicBezTo>
                <a:cubicBezTo>
                  <a:pt x="1350" y="1152"/>
                  <a:pt x="1350" y="1152"/>
                  <a:pt x="1350" y="1152"/>
                </a:cubicBezTo>
                <a:cubicBezTo>
                  <a:pt x="1206" y="1152"/>
                  <a:pt x="1206" y="1152"/>
                  <a:pt x="1206" y="1152"/>
                </a:cubicBezTo>
                <a:cubicBezTo>
                  <a:pt x="1180" y="1152"/>
                  <a:pt x="1158" y="1173"/>
                  <a:pt x="1158" y="1200"/>
                </a:cubicBezTo>
                <a:cubicBezTo>
                  <a:pt x="1158" y="1227"/>
                  <a:pt x="1180" y="1248"/>
                  <a:pt x="1206" y="1248"/>
                </a:cubicBezTo>
                <a:cubicBezTo>
                  <a:pt x="1350" y="1248"/>
                  <a:pt x="1350" y="1248"/>
                  <a:pt x="1350" y="1248"/>
                </a:cubicBezTo>
                <a:cubicBezTo>
                  <a:pt x="1350" y="1296"/>
                  <a:pt x="1350" y="1296"/>
                  <a:pt x="1350" y="1296"/>
                </a:cubicBezTo>
                <a:cubicBezTo>
                  <a:pt x="1350" y="1323"/>
                  <a:pt x="1372" y="1344"/>
                  <a:pt x="1398" y="1344"/>
                </a:cubicBezTo>
                <a:close/>
                <a:moveTo>
                  <a:pt x="1446" y="1152"/>
                </a:moveTo>
                <a:cubicBezTo>
                  <a:pt x="1542" y="1152"/>
                  <a:pt x="1542" y="1152"/>
                  <a:pt x="1542" y="1152"/>
                </a:cubicBezTo>
                <a:cubicBezTo>
                  <a:pt x="1542" y="1248"/>
                  <a:pt x="1542" y="1248"/>
                  <a:pt x="1542" y="1248"/>
                </a:cubicBezTo>
                <a:cubicBezTo>
                  <a:pt x="1446" y="1248"/>
                  <a:pt x="1446" y="1248"/>
                  <a:pt x="1446" y="1248"/>
                </a:cubicBezTo>
                <a:lnTo>
                  <a:pt x="1446" y="1152"/>
                </a:lnTo>
                <a:close/>
                <a:moveTo>
                  <a:pt x="720" y="1152"/>
                </a:moveTo>
                <a:cubicBezTo>
                  <a:pt x="747" y="1152"/>
                  <a:pt x="768" y="1173"/>
                  <a:pt x="768" y="1200"/>
                </a:cubicBezTo>
                <a:cubicBezTo>
                  <a:pt x="768" y="1227"/>
                  <a:pt x="747" y="1248"/>
                  <a:pt x="720" y="1248"/>
                </a:cubicBezTo>
                <a:cubicBezTo>
                  <a:pt x="624" y="1248"/>
                  <a:pt x="624" y="1248"/>
                  <a:pt x="624" y="1248"/>
                </a:cubicBezTo>
                <a:cubicBezTo>
                  <a:pt x="597" y="1248"/>
                  <a:pt x="576" y="1227"/>
                  <a:pt x="576" y="1200"/>
                </a:cubicBezTo>
                <a:cubicBezTo>
                  <a:pt x="576" y="1173"/>
                  <a:pt x="597" y="1152"/>
                  <a:pt x="624" y="1152"/>
                </a:cubicBezTo>
                <a:lnTo>
                  <a:pt x="720" y="1152"/>
                </a:lnTo>
                <a:close/>
                <a:moveTo>
                  <a:pt x="1014" y="1152"/>
                </a:moveTo>
                <a:cubicBezTo>
                  <a:pt x="1041" y="1152"/>
                  <a:pt x="1062" y="1173"/>
                  <a:pt x="1062" y="1200"/>
                </a:cubicBezTo>
                <a:cubicBezTo>
                  <a:pt x="1062" y="1227"/>
                  <a:pt x="1041" y="1248"/>
                  <a:pt x="1014" y="1248"/>
                </a:cubicBezTo>
                <a:cubicBezTo>
                  <a:pt x="915" y="1248"/>
                  <a:pt x="915" y="1248"/>
                  <a:pt x="915" y="1248"/>
                </a:cubicBezTo>
                <a:cubicBezTo>
                  <a:pt x="889" y="1248"/>
                  <a:pt x="867" y="1227"/>
                  <a:pt x="867" y="1200"/>
                </a:cubicBezTo>
                <a:cubicBezTo>
                  <a:pt x="867" y="1173"/>
                  <a:pt x="889" y="1152"/>
                  <a:pt x="915" y="1152"/>
                </a:cubicBezTo>
                <a:lnTo>
                  <a:pt x="1014" y="1152"/>
                </a:lnTo>
                <a:close/>
                <a:moveTo>
                  <a:pt x="576" y="144"/>
                </a:moveTo>
                <a:cubicBezTo>
                  <a:pt x="576" y="117"/>
                  <a:pt x="597" y="96"/>
                  <a:pt x="624" y="96"/>
                </a:cubicBezTo>
                <a:cubicBezTo>
                  <a:pt x="720" y="96"/>
                  <a:pt x="720" y="96"/>
                  <a:pt x="720" y="96"/>
                </a:cubicBezTo>
                <a:cubicBezTo>
                  <a:pt x="747" y="96"/>
                  <a:pt x="768" y="117"/>
                  <a:pt x="768" y="144"/>
                </a:cubicBezTo>
                <a:cubicBezTo>
                  <a:pt x="768" y="171"/>
                  <a:pt x="747" y="192"/>
                  <a:pt x="720" y="192"/>
                </a:cubicBezTo>
                <a:cubicBezTo>
                  <a:pt x="624" y="192"/>
                  <a:pt x="624" y="192"/>
                  <a:pt x="624" y="192"/>
                </a:cubicBezTo>
                <a:cubicBezTo>
                  <a:pt x="597" y="192"/>
                  <a:pt x="576" y="171"/>
                  <a:pt x="576" y="144"/>
                </a:cubicBezTo>
                <a:close/>
                <a:moveTo>
                  <a:pt x="867" y="144"/>
                </a:moveTo>
                <a:cubicBezTo>
                  <a:pt x="867" y="117"/>
                  <a:pt x="889" y="96"/>
                  <a:pt x="915" y="96"/>
                </a:cubicBezTo>
                <a:cubicBezTo>
                  <a:pt x="1014" y="96"/>
                  <a:pt x="1014" y="96"/>
                  <a:pt x="1014" y="96"/>
                </a:cubicBezTo>
                <a:cubicBezTo>
                  <a:pt x="1041" y="96"/>
                  <a:pt x="1062" y="117"/>
                  <a:pt x="1062" y="144"/>
                </a:cubicBezTo>
                <a:cubicBezTo>
                  <a:pt x="1062" y="171"/>
                  <a:pt x="1041" y="192"/>
                  <a:pt x="1014" y="192"/>
                </a:cubicBezTo>
                <a:cubicBezTo>
                  <a:pt x="915" y="192"/>
                  <a:pt x="915" y="192"/>
                  <a:pt x="915" y="192"/>
                </a:cubicBezTo>
                <a:cubicBezTo>
                  <a:pt x="889" y="192"/>
                  <a:pt x="867" y="171"/>
                  <a:pt x="867" y="144"/>
                </a:cubicBezTo>
                <a:close/>
                <a:moveTo>
                  <a:pt x="192" y="624"/>
                </a:moveTo>
                <a:cubicBezTo>
                  <a:pt x="192" y="720"/>
                  <a:pt x="192" y="720"/>
                  <a:pt x="192" y="720"/>
                </a:cubicBezTo>
                <a:cubicBezTo>
                  <a:pt x="192" y="747"/>
                  <a:pt x="171" y="768"/>
                  <a:pt x="144" y="768"/>
                </a:cubicBezTo>
                <a:cubicBezTo>
                  <a:pt x="117" y="768"/>
                  <a:pt x="96" y="747"/>
                  <a:pt x="96" y="720"/>
                </a:cubicBezTo>
                <a:cubicBezTo>
                  <a:pt x="96" y="624"/>
                  <a:pt x="96" y="624"/>
                  <a:pt x="96" y="624"/>
                </a:cubicBezTo>
                <a:cubicBezTo>
                  <a:pt x="96" y="597"/>
                  <a:pt x="117" y="576"/>
                  <a:pt x="144" y="576"/>
                </a:cubicBezTo>
                <a:cubicBezTo>
                  <a:pt x="171" y="576"/>
                  <a:pt x="192" y="597"/>
                  <a:pt x="192" y="624"/>
                </a:cubicBezTo>
                <a:close/>
                <a:moveTo>
                  <a:pt x="1446" y="720"/>
                </a:moveTo>
                <a:cubicBezTo>
                  <a:pt x="1446" y="624"/>
                  <a:pt x="1446" y="624"/>
                  <a:pt x="1446" y="624"/>
                </a:cubicBezTo>
                <a:cubicBezTo>
                  <a:pt x="1446" y="597"/>
                  <a:pt x="1468" y="576"/>
                  <a:pt x="1494" y="576"/>
                </a:cubicBezTo>
                <a:cubicBezTo>
                  <a:pt x="1521" y="576"/>
                  <a:pt x="1542" y="597"/>
                  <a:pt x="1542" y="624"/>
                </a:cubicBezTo>
                <a:cubicBezTo>
                  <a:pt x="1542" y="720"/>
                  <a:pt x="1542" y="720"/>
                  <a:pt x="1542" y="720"/>
                </a:cubicBezTo>
                <a:cubicBezTo>
                  <a:pt x="1542" y="747"/>
                  <a:pt x="1521" y="768"/>
                  <a:pt x="1494" y="768"/>
                </a:cubicBezTo>
                <a:cubicBezTo>
                  <a:pt x="1468" y="768"/>
                  <a:pt x="1446" y="747"/>
                  <a:pt x="1446" y="7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9" name="Freeform 18"/>
          <p:cNvSpPr>
            <a:spLocks noEditPoints="1"/>
          </p:cNvSpPr>
          <p:nvPr/>
        </p:nvSpPr>
        <p:spPr bwMode="auto">
          <a:xfrm>
            <a:off x="4368582" y="1889091"/>
            <a:ext cx="391519" cy="391372"/>
          </a:xfrm>
          <a:custGeom>
            <a:avLst/>
            <a:gdLst>
              <a:gd name="T0" fmla="*/ 675 w 1638"/>
              <a:gd name="T1" fmla="*/ 723 h 1638"/>
              <a:gd name="T2" fmla="*/ 963 w 1638"/>
              <a:gd name="T3" fmla="*/ 723 h 1638"/>
              <a:gd name="T4" fmla="*/ 819 w 1638"/>
              <a:gd name="T5" fmla="*/ 771 h 1638"/>
              <a:gd name="T6" fmla="*/ 819 w 1638"/>
              <a:gd name="T7" fmla="*/ 675 h 1638"/>
              <a:gd name="T8" fmla="*/ 819 w 1638"/>
              <a:gd name="T9" fmla="*/ 771 h 1638"/>
              <a:gd name="T10" fmla="*/ 819 w 1638"/>
              <a:gd name="T11" fmla="*/ 1059 h 1638"/>
              <a:gd name="T12" fmla="*/ 819 w 1638"/>
              <a:gd name="T13" fmla="*/ 963 h 1638"/>
              <a:gd name="T14" fmla="*/ 288 w 1638"/>
              <a:gd name="T15" fmla="*/ 147 h 1638"/>
              <a:gd name="T16" fmla="*/ 336 w 1638"/>
              <a:gd name="T17" fmla="*/ 0 h 1638"/>
              <a:gd name="T18" fmla="*/ 384 w 1638"/>
              <a:gd name="T19" fmla="*/ 147 h 1638"/>
              <a:gd name="T20" fmla="*/ 288 w 1638"/>
              <a:gd name="T21" fmla="*/ 147 h 1638"/>
              <a:gd name="T22" fmla="*/ 96 w 1638"/>
              <a:gd name="T23" fmla="*/ 627 h 1638"/>
              <a:gd name="T24" fmla="*/ 192 w 1638"/>
              <a:gd name="T25" fmla="*/ 627 h 1638"/>
              <a:gd name="T26" fmla="*/ 144 w 1638"/>
              <a:gd name="T27" fmla="*/ 771 h 1638"/>
              <a:gd name="T28" fmla="*/ 288 w 1638"/>
              <a:gd name="T29" fmla="*/ 531 h 1638"/>
              <a:gd name="T30" fmla="*/ 336 w 1638"/>
              <a:gd name="T31" fmla="*/ 291 h 1638"/>
              <a:gd name="T32" fmla="*/ 384 w 1638"/>
              <a:gd name="T33" fmla="*/ 531 h 1638"/>
              <a:gd name="T34" fmla="*/ 288 w 1638"/>
              <a:gd name="T35" fmla="*/ 531 h 1638"/>
              <a:gd name="T36" fmla="*/ 1254 w 1638"/>
              <a:gd name="T37" fmla="*/ 48 h 1638"/>
              <a:gd name="T38" fmla="*/ 1350 w 1638"/>
              <a:gd name="T39" fmla="*/ 48 h 1638"/>
              <a:gd name="T40" fmla="*/ 1302 w 1638"/>
              <a:gd name="T41" fmla="*/ 195 h 1638"/>
              <a:gd name="T42" fmla="*/ 1254 w 1638"/>
              <a:gd name="T43" fmla="*/ 531 h 1638"/>
              <a:gd name="T44" fmla="*/ 1302 w 1638"/>
              <a:gd name="T45" fmla="*/ 291 h 1638"/>
              <a:gd name="T46" fmla="*/ 1350 w 1638"/>
              <a:gd name="T47" fmla="*/ 531 h 1638"/>
              <a:gd name="T48" fmla="*/ 1254 w 1638"/>
              <a:gd name="T49" fmla="*/ 531 h 1638"/>
              <a:gd name="T50" fmla="*/ 96 w 1638"/>
              <a:gd name="T51" fmla="*/ 243 h 1638"/>
              <a:gd name="T52" fmla="*/ 192 w 1638"/>
              <a:gd name="T53" fmla="*/ 243 h 1638"/>
              <a:gd name="T54" fmla="*/ 144 w 1638"/>
              <a:gd name="T55" fmla="*/ 483 h 1638"/>
              <a:gd name="T56" fmla="*/ 1446 w 1638"/>
              <a:gd name="T57" fmla="*/ 723 h 1638"/>
              <a:gd name="T58" fmla="*/ 1494 w 1638"/>
              <a:gd name="T59" fmla="*/ 579 h 1638"/>
              <a:gd name="T60" fmla="*/ 1542 w 1638"/>
              <a:gd name="T61" fmla="*/ 723 h 1638"/>
              <a:gd name="T62" fmla="*/ 1446 w 1638"/>
              <a:gd name="T63" fmla="*/ 723 h 1638"/>
              <a:gd name="T64" fmla="*/ 1446 w 1638"/>
              <a:gd name="T65" fmla="*/ 243 h 1638"/>
              <a:gd name="T66" fmla="*/ 1542 w 1638"/>
              <a:gd name="T67" fmla="*/ 243 h 1638"/>
              <a:gd name="T68" fmla="*/ 1494 w 1638"/>
              <a:gd name="T69" fmla="*/ 483 h 1638"/>
              <a:gd name="T70" fmla="*/ 384 w 1638"/>
              <a:gd name="T71" fmla="*/ 1638 h 1638"/>
              <a:gd name="T72" fmla="*/ 1638 w 1638"/>
              <a:gd name="T73" fmla="*/ 1251 h 1638"/>
              <a:gd name="T74" fmla="*/ 1155 w 1638"/>
              <a:gd name="T75" fmla="*/ 604 h 1638"/>
              <a:gd name="T76" fmla="*/ 1011 w 1638"/>
              <a:gd name="T77" fmla="*/ 195 h 1638"/>
              <a:gd name="T78" fmla="*/ 483 w 1638"/>
              <a:gd name="T79" fmla="*/ 339 h 1638"/>
              <a:gd name="T80" fmla="*/ 306 w 1638"/>
              <a:gd name="T81" fmla="*/ 875 h 1638"/>
              <a:gd name="T82" fmla="*/ 384 w 1638"/>
              <a:gd name="T83" fmla="*/ 1638 h 1638"/>
              <a:gd name="T84" fmla="*/ 627 w 1638"/>
              <a:gd name="T85" fmla="*/ 291 h 1638"/>
              <a:gd name="T86" fmla="*/ 1059 w 1638"/>
              <a:gd name="T87" fmla="*/ 339 h 1638"/>
              <a:gd name="T88" fmla="*/ 579 w 1638"/>
              <a:gd name="T89" fmla="*/ 387 h 1638"/>
              <a:gd name="T90" fmla="*/ 579 w 1638"/>
              <a:gd name="T91" fmla="*/ 483 h 1638"/>
              <a:gd name="T92" fmla="*/ 1059 w 1638"/>
              <a:gd name="T93" fmla="*/ 1155 h 1638"/>
              <a:gd name="T94" fmla="*/ 579 w 1638"/>
              <a:gd name="T95" fmla="*/ 483 h 1638"/>
              <a:gd name="T96" fmla="*/ 362 w 1638"/>
              <a:gd name="T97" fmla="*/ 964 h 1638"/>
              <a:gd name="T98" fmla="*/ 432 w 1638"/>
              <a:gd name="T99" fmla="*/ 915 h 1638"/>
              <a:gd name="T100" fmla="*/ 483 w 1638"/>
              <a:gd name="T101" fmla="*/ 739 h 1638"/>
              <a:gd name="T102" fmla="*/ 435 w 1638"/>
              <a:gd name="T103" fmla="*/ 1155 h 1638"/>
              <a:gd name="T104" fmla="*/ 435 w 1638"/>
              <a:gd name="T105" fmla="*/ 1251 h 1638"/>
              <a:gd name="T106" fmla="*/ 1254 w 1638"/>
              <a:gd name="T107" fmla="*/ 1203 h 1638"/>
              <a:gd name="T108" fmla="*/ 1155 w 1638"/>
              <a:gd name="T109" fmla="*/ 1155 h 1638"/>
              <a:gd name="T110" fmla="*/ 1231 w 1638"/>
              <a:gd name="T111" fmla="*/ 873 h 1638"/>
              <a:gd name="T112" fmla="*/ 1254 w 1638"/>
              <a:gd name="T113" fmla="*/ 963 h 1638"/>
              <a:gd name="T114" fmla="*/ 1287 w 1638"/>
              <a:gd name="T115" fmla="*/ 967 h 1638"/>
              <a:gd name="T116" fmla="*/ 1254 w 1638"/>
              <a:gd name="T117" fmla="*/ 1542 h 1638"/>
              <a:gd name="T118" fmla="*/ 96 w 1638"/>
              <a:gd name="T119" fmla="*/ 1251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38" h="1638">
                <a:moveTo>
                  <a:pt x="819" y="579"/>
                </a:moveTo>
                <a:cubicBezTo>
                  <a:pt x="740" y="579"/>
                  <a:pt x="675" y="644"/>
                  <a:pt x="675" y="723"/>
                </a:cubicBezTo>
                <a:cubicBezTo>
                  <a:pt x="675" y="802"/>
                  <a:pt x="740" y="867"/>
                  <a:pt x="819" y="867"/>
                </a:cubicBezTo>
                <a:cubicBezTo>
                  <a:pt x="898" y="867"/>
                  <a:pt x="963" y="802"/>
                  <a:pt x="963" y="723"/>
                </a:cubicBezTo>
                <a:cubicBezTo>
                  <a:pt x="963" y="644"/>
                  <a:pt x="898" y="579"/>
                  <a:pt x="819" y="579"/>
                </a:cubicBezTo>
                <a:close/>
                <a:moveTo>
                  <a:pt x="819" y="771"/>
                </a:moveTo>
                <a:cubicBezTo>
                  <a:pt x="793" y="771"/>
                  <a:pt x="771" y="749"/>
                  <a:pt x="771" y="723"/>
                </a:cubicBezTo>
                <a:cubicBezTo>
                  <a:pt x="771" y="697"/>
                  <a:pt x="793" y="675"/>
                  <a:pt x="819" y="675"/>
                </a:cubicBezTo>
                <a:cubicBezTo>
                  <a:pt x="845" y="675"/>
                  <a:pt x="867" y="697"/>
                  <a:pt x="867" y="723"/>
                </a:cubicBezTo>
                <a:cubicBezTo>
                  <a:pt x="867" y="749"/>
                  <a:pt x="845" y="771"/>
                  <a:pt x="819" y="771"/>
                </a:cubicBezTo>
                <a:close/>
                <a:moveTo>
                  <a:pt x="867" y="1011"/>
                </a:moveTo>
                <a:cubicBezTo>
                  <a:pt x="867" y="1038"/>
                  <a:pt x="846" y="1059"/>
                  <a:pt x="819" y="1059"/>
                </a:cubicBezTo>
                <a:cubicBezTo>
                  <a:pt x="792" y="1059"/>
                  <a:pt x="771" y="1038"/>
                  <a:pt x="771" y="1011"/>
                </a:cubicBezTo>
                <a:cubicBezTo>
                  <a:pt x="771" y="984"/>
                  <a:pt x="792" y="963"/>
                  <a:pt x="819" y="963"/>
                </a:cubicBezTo>
                <a:cubicBezTo>
                  <a:pt x="846" y="963"/>
                  <a:pt x="867" y="984"/>
                  <a:pt x="867" y="1011"/>
                </a:cubicBezTo>
                <a:close/>
                <a:moveTo>
                  <a:pt x="288" y="147"/>
                </a:moveTo>
                <a:cubicBezTo>
                  <a:pt x="288" y="48"/>
                  <a:pt x="288" y="48"/>
                  <a:pt x="288" y="48"/>
                </a:cubicBezTo>
                <a:cubicBezTo>
                  <a:pt x="288" y="21"/>
                  <a:pt x="309" y="0"/>
                  <a:pt x="336" y="0"/>
                </a:cubicBezTo>
                <a:cubicBezTo>
                  <a:pt x="362" y="0"/>
                  <a:pt x="384" y="21"/>
                  <a:pt x="384" y="48"/>
                </a:cubicBezTo>
                <a:cubicBezTo>
                  <a:pt x="384" y="147"/>
                  <a:pt x="384" y="147"/>
                  <a:pt x="384" y="147"/>
                </a:cubicBezTo>
                <a:cubicBezTo>
                  <a:pt x="384" y="174"/>
                  <a:pt x="362" y="195"/>
                  <a:pt x="336" y="195"/>
                </a:cubicBezTo>
                <a:cubicBezTo>
                  <a:pt x="309" y="195"/>
                  <a:pt x="288" y="174"/>
                  <a:pt x="288" y="147"/>
                </a:cubicBezTo>
                <a:close/>
                <a:moveTo>
                  <a:pt x="96" y="723"/>
                </a:moveTo>
                <a:cubicBezTo>
                  <a:pt x="96" y="627"/>
                  <a:pt x="96" y="627"/>
                  <a:pt x="96" y="627"/>
                </a:cubicBezTo>
                <a:cubicBezTo>
                  <a:pt x="96" y="600"/>
                  <a:pt x="117" y="579"/>
                  <a:pt x="144" y="579"/>
                </a:cubicBezTo>
                <a:cubicBezTo>
                  <a:pt x="170" y="579"/>
                  <a:pt x="192" y="600"/>
                  <a:pt x="192" y="627"/>
                </a:cubicBezTo>
                <a:cubicBezTo>
                  <a:pt x="192" y="723"/>
                  <a:pt x="192" y="723"/>
                  <a:pt x="192" y="723"/>
                </a:cubicBezTo>
                <a:cubicBezTo>
                  <a:pt x="192" y="750"/>
                  <a:pt x="170" y="771"/>
                  <a:pt x="144" y="771"/>
                </a:cubicBezTo>
                <a:cubicBezTo>
                  <a:pt x="117" y="771"/>
                  <a:pt x="96" y="750"/>
                  <a:pt x="96" y="723"/>
                </a:cubicBezTo>
                <a:close/>
                <a:moveTo>
                  <a:pt x="288" y="531"/>
                </a:moveTo>
                <a:cubicBezTo>
                  <a:pt x="288" y="339"/>
                  <a:pt x="288" y="339"/>
                  <a:pt x="288" y="339"/>
                </a:cubicBezTo>
                <a:cubicBezTo>
                  <a:pt x="288" y="312"/>
                  <a:pt x="309" y="291"/>
                  <a:pt x="336" y="291"/>
                </a:cubicBezTo>
                <a:cubicBezTo>
                  <a:pt x="362" y="291"/>
                  <a:pt x="384" y="312"/>
                  <a:pt x="384" y="339"/>
                </a:cubicBezTo>
                <a:cubicBezTo>
                  <a:pt x="384" y="531"/>
                  <a:pt x="384" y="531"/>
                  <a:pt x="384" y="531"/>
                </a:cubicBezTo>
                <a:cubicBezTo>
                  <a:pt x="384" y="558"/>
                  <a:pt x="362" y="579"/>
                  <a:pt x="336" y="579"/>
                </a:cubicBezTo>
                <a:cubicBezTo>
                  <a:pt x="309" y="579"/>
                  <a:pt x="288" y="558"/>
                  <a:pt x="288" y="531"/>
                </a:cubicBezTo>
                <a:close/>
                <a:moveTo>
                  <a:pt x="1254" y="147"/>
                </a:moveTo>
                <a:cubicBezTo>
                  <a:pt x="1254" y="48"/>
                  <a:pt x="1254" y="48"/>
                  <a:pt x="1254" y="48"/>
                </a:cubicBezTo>
                <a:cubicBezTo>
                  <a:pt x="1254" y="21"/>
                  <a:pt x="1276" y="0"/>
                  <a:pt x="1302" y="0"/>
                </a:cubicBezTo>
                <a:cubicBezTo>
                  <a:pt x="1329" y="0"/>
                  <a:pt x="1350" y="21"/>
                  <a:pt x="1350" y="48"/>
                </a:cubicBezTo>
                <a:cubicBezTo>
                  <a:pt x="1350" y="147"/>
                  <a:pt x="1350" y="147"/>
                  <a:pt x="1350" y="147"/>
                </a:cubicBezTo>
                <a:cubicBezTo>
                  <a:pt x="1350" y="174"/>
                  <a:pt x="1329" y="195"/>
                  <a:pt x="1302" y="195"/>
                </a:cubicBezTo>
                <a:cubicBezTo>
                  <a:pt x="1276" y="195"/>
                  <a:pt x="1254" y="174"/>
                  <a:pt x="1254" y="147"/>
                </a:cubicBezTo>
                <a:close/>
                <a:moveTo>
                  <a:pt x="1254" y="531"/>
                </a:moveTo>
                <a:cubicBezTo>
                  <a:pt x="1254" y="339"/>
                  <a:pt x="1254" y="339"/>
                  <a:pt x="1254" y="339"/>
                </a:cubicBezTo>
                <a:cubicBezTo>
                  <a:pt x="1254" y="312"/>
                  <a:pt x="1276" y="291"/>
                  <a:pt x="1302" y="291"/>
                </a:cubicBezTo>
                <a:cubicBezTo>
                  <a:pt x="1329" y="291"/>
                  <a:pt x="1350" y="312"/>
                  <a:pt x="1350" y="339"/>
                </a:cubicBezTo>
                <a:cubicBezTo>
                  <a:pt x="1350" y="531"/>
                  <a:pt x="1350" y="531"/>
                  <a:pt x="1350" y="531"/>
                </a:cubicBezTo>
                <a:cubicBezTo>
                  <a:pt x="1350" y="558"/>
                  <a:pt x="1329" y="579"/>
                  <a:pt x="1302" y="579"/>
                </a:cubicBezTo>
                <a:cubicBezTo>
                  <a:pt x="1276" y="579"/>
                  <a:pt x="1254" y="558"/>
                  <a:pt x="1254" y="531"/>
                </a:cubicBezTo>
                <a:close/>
                <a:moveTo>
                  <a:pt x="96" y="435"/>
                </a:moveTo>
                <a:cubicBezTo>
                  <a:pt x="96" y="243"/>
                  <a:pt x="96" y="243"/>
                  <a:pt x="96" y="243"/>
                </a:cubicBezTo>
                <a:cubicBezTo>
                  <a:pt x="96" y="216"/>
                  <a:pt x="117" y="195"/>
                  <a:pt x="144" y="195"/>
                </a:cubicBezTo>
                <a:cubicBezTo>
                  <a:pt x="170" y="195"/>
                  <a:pt x="192" y="216"/>
                  <a:pt x="192" y="243"/>
                </a:cubicBezTo>
                <a:cubicBezTo>
                  <a:pt x="192" y="435"/>
                  <a:pt x="192" y="435"/>
                  <a:pt x="192" y="435"/>
                </a:cubicBezTo>
                <a:cubicBezTo>
                  <a:pt x="192" y="462"/>
                  <a:pt x="170" y="483"/>
                  <a:pt x="144" y="483"/>
                </a:cubicBezTo>
                <a:cubicBezTo>
                  <a:pt x="117" y="483"/>
                  <a:pt x="96" y="462"/>
                  <a:pt x="96" y="435"/>
                </a:cubicBezTo>
                <a:close/>
                <a:moveTo>
                  <a:pt x="1446" y="723"/>
                </a:moveTo>
                <a:cubicBezTo>
                  <a:pt x="1446" y="627"/>
                  <a:pt x="1446" y="627"/>
                  <a:pt x="1446" y="627"/>
                </a:cubicBezTo>
                <a:cubicBezTo>
                  <a:pt x="1446" y="600"/>
                  <a:pt x="1468" y="579"/>
                  <a:pt x="1494" y="579"/>
                </a:cubicBezTo>
                <a:cubicBezTo>
                  <a:pt x="1521" y="579"/>
                  <a:pt x="1542" y="600"/>
                  <a:pt x="1542" y="627"/>
                </a:cubicBezTo>
                <a:cubicBezTo>
                  <a:pt x="1542" y="723"/>
                  <a:pt x="1542" y="723"/>
                  <a:pt x="1542" y="723"/>
                </a:cubicBezTo>
                <a:cubicBezTo>
                  <a:pt x="1542" y="750"/>
                  <a:pt x="1521" y="771"/>
                  <a:pt x="1494" y="771"/>
                </a:cubicBezTo>
                <a:cubicBezTo>
                  <a:pt x="1468" y="771"/>
                  <a:pt x="1446" y="750"/>
                  <a:pt x="1446" y="723"/>
                </a:cubicBezTo>
                <a:close/>
                <a:moveTo>
                  <a:pt x="1446" y="435"/>
                </a:moveTo>
                <a:cubicBezTo>
                  <a:pt x="1446" y="243"/>
                  <a:pt x="1446" y="243"/>
                  <a:pt x="1446" y="243"/>
                </a:cubicBezTo>
                <a:cubicBezTo>
                  <a:pt x="1446" y="216"/>
                  <a:pt x="1468" y="195"/>
                  <a:pt x="1494" y="195"/>
                </a:cubicBezTo>
                <a:cubicBezTo>
                  <a:pt x="1521" y="195"/>
                  <a:pt x="1542" y="216"/>
                  <a:pt x="1542" y="243"/>
                </a:cubicBezTo>
                <a:cubicBezTo>
                  <a:pt x="1542" y="435"/>
                  <a:pt x="1542" y="435"/>
                  <a:pt x="1542" y="435"/>
                </a:cubicBezTo>
                <a:cubicBezTo>
                  <a:pt x="1542" y="462"/>
                  <a:pt x="1521" y="483"/>
                  <a:pt x="1494" y="483"/>
                </a:cubicBezTo>
                <a:cubicBezTo>
                  <a:pt x="1468" y="483"/>
                  <a:pt x="1446" y="462"/>
                  <a:pt x="1446" y="435"/>
                </a:cubicBezTo>
                <a:close/>
                <a:moveTo>
                  <a:pt x="384" y="1638"/>
                </a:moveTo>
                <a:cubicBezTo>
                  <a:pt x="1254" y="1638"/>
                  <a:pt x="1254" y="1638"/>
                  <a:pt x="1254" y="1638"/>
                </a:cubicBezTo>
                <a:cubicBezTo>
                  <a:pt x="1466" y="1638"/>
                  <a:pt x="1638" y="1464"/>
                  <a:pt x="1638" y="1251"/>
                </a:cubicBezTo>
                <a:cubicBezTo>
                  <a:pt x="1638" y="1073"/>
                  <a:pt x="1512" y="912"/>
                  <a:pt x="1332" y="875"/>
                </a:cubicBezTo>
                <a:cubicBezTo>
                  <a:pt x="1304" y="770"/>
                  <a:pt x="1242" y="676"/>
                  <a:pt x="1155" y="604"/>
                </a:cubicBezTo>
                <a:cubicBezTo>
                  <a:pt x="1155" y="339"/>
                  <a:pt x="1155" y="339"/>
                  <a:pt x="1155" y="339"/>
                </a:cubicBezTo>
                <a:cubicBezTo>
                  <a:pt x="1155" y="260"/>
                  <a:pt x="1090" y="195"/>
                  <a:pt x="1011" y="195"/>
                </a:cubicBezTo>
                <a:cubicBezTo>
                  <a:pt x="627" y="195"/>
                  <a:pt x="627" y="195"/>
                  <a:pt x="627" y="195"/>
                </a:cubicBezTo>
                <a:cubicBezTo>
                  <a:pt x="548" y="195"/>
                  <a:pt x="483" y="260"/>
                  <a:pt x="483" y="339"/>
                </a:cubicBezTo>
                <a:cubicBezTo>
                  <a:pt x="483" y="604"/>
                  <a:pt x="483" y="604"/>
                  <a:pt x="483" y="604"/>
                </a:cubicBezTo>
                <a:cubicBezTo>
                  <a:pt x="396" y="676"/>
                  <a:pt x="334" y="770"/>
                  <a:pt x="306" y="875"/>
                </a:cubicBezTo>
                <a:cubicBezTo>
                  <a:pt x="126" y="912"/>
                  <a:pt x="0" y="1073"/>
                  <a:pt x="0" y="1251"/>
                </a:cubicBezTo>
                <a:cubicBezTo>
                  <a:pt x="0" y="1464"/>
                  <a:pt x="172" y="1638"/>
                  <a:pt x="384" y="1638"/>
                </a:cubicBezTo>
                <a:close/>
                <a:moveTo>
                  <a:pt x="579" y="339"/>
                </a:moveTo>
                <a:cubicBezTo>
                  <a:pt x="579" y="313"/>
                  <a:pt x="601" y="291"/>
                  <a:pt x="627" y="291"/>
                </a:cubicBezTo>
                <a:cubicBezTo>
                  <a:pt x="1011" y="291"/>
                  <a:pt x="1011" y="291"/>
                  <a:pt x="1011" y="291"/>
                </a:cubicBezTo>
                <a:cubicBezTo>
                  <a:pt x="1037" y="291"/>
                  <a:pt x="1059" y="313"/>
                  <a:pt x="1059" y="339"/>
                </a:cubicBezTo>
                <a:cubicBezTo>
                  <a:pt x="1059" y="387"/>
                  <a:pt x="1059" y="387"/>
                  <a:pt x="1059" y="387"/>
                </a:cubicBezTo>
                <a:cubicBezTo>
                  <a:pt x="579" y="387"/>
                  <a:pt x="579" y="387"/>
                  <a:pt x="579" y="387"/>
                </a:cubicBezTo>
                <a:lnTo>
                  <a:pt x="579" y="339"/>
                </a:lnTo>
                <a:close/>
                <a:moveTo>
                  <a:pt x="579" y="483"/>
                </a:moveTo>
                <a:cubicBezTo>
                  <a:pt x="1059" y="483"/>
                  <a:pt x="1059" y="483"/>
                  <a:pt x="1059" y="483"/>
                </a:cubicBezTo>
                <a:cubicBezTo>
                  <a:pt x="1059" y="1155"/>
                  <a:pt x="1059" y="1155"/>
                  <a:pt x="1059" y="1155"/>
                </a:cubicBezTo>
                <a:cubicBezTo>
                  <a:pt x="579" y="1155"/>
                  <a:pt x="579" y="1155"/>
                  <a:pt x="579" y="1155"/>
                </a:cubicBezTo>
                <a:lnTo>
                  <a:pt x="579" y="483"/>
                </a:lnTo>
                <a:close/>
                <a:moveTo>
                  <a:pt x="351" y="967"/>
                </a:moveTo>
                <a:cubicBezTo>
                  <a:pt x="354" y="966"/>
                  <a:pt x="358" y="965"/>
                  <a:pt x="362" y="964"/>
                </a:cubicBezTo>
                <a:cubicBezTo>
                  <a:pt x="369" y="963"/>
                  <a:pt x="376" y="963"/>
                  <a:pt x="384" y="963"/>
                </a:cubicBezTo>
                <a:cubicBezTo>
                  <a:pt x="410" y="963"/>
                  <a:pt x="432" y="942"/>
                  <a:pt x="432" y="915"/>
                </a:cubicBezTo>
                <a:cubicBezTo>
                  <a:pt x="432" y="897"/>
                  <a:pt x="422" y="881"/>
                  <a:pt x="407" y="873"/>
                </a:cubicBezTo>
                <a:cubicBezTo>
                  <a:pt x="424" y="824"/>
                  <a:pt x="449" y="779"/>
                  <a:pt x="483" y="739"/>
                </a:cubicBezTo>
                <a:cubicBezTo>
                  <a:pt x="483" y="1155"/>
                  <a:pt x="483" y="1155"/>
                  <a:pt x="483" y="1155"/>
                </a:cubicBezTo>
                <a:cubicBezTo>
                  <a:pt x="435" y="1155"/>
                  <a:pt x="435" y="1155"/>
                  <a:pt x="435" y="1155"/>
                </a:cubicBezTo>
                <a:cubicBezTo>
                  <a:pt x="408" y="1155"/>
                  <a:pt x="387" y="1176"/>
                  <a:pt x="387" y="1203"/>
                </a:cubicBezTo>
                <a:cubicBezTo>
                  <a:pt x="387" y="1230"/>
                  <a:pt x="408" y="1251"/>
                  <a:pt x="435" y="1251"/>
                </a:cubicBezTo>
                <a:cubicBezTo>
                  <a:pt x="1206" y="1251"/>
                  <a:pt x="1206" y="1251"/>
                  <a:pt x="1206" y="1251"/>
                </a:cubicBezTo>
                <a:cubicBezTo>
                  <a:pt x="1233" y="1251"/>
                  <a:pt x="1254" y="1230"/>
                  <a:pt x="1254" y="1203"/>
                </a:cubicBezTo>
                <a:cubicBezTo>
                  <a:pt x="1254" y="1176"/>
                  <a:pt x="1233" y="1155"/>
                  <a:pt x="1206" y="1155"/>
                </a:cubicBezTo>
                <a:cubicBezTo>
                  <a:pt x="1155" y="1155"/>
                  <a:pt x="1155" y="1155"/>
                  <a:pt x="1155" y="1155"/>
                </a:cubicBezTo>
                <a:cubicBezTo>
                  <a:pt x="1155" y="739"/>
                  <a:pt x="1155" y="739"/>
                  <a:pt x="1155" y="739"/>
                </a:cubicBezTo>
                <a:cubicBezTo>
                  <a:pt x="1189" y="779"/>
                  <a:pt x="1214" y="824"/>
                  <a:pt x="1231" y="873"/>
                </a:cubicBezTo>
                <a:cubicBezTo>
                  <a:pt x="1216" y="881"/>
                  <a:pt x="1206" y="897"/>
                  <a:pt x="1206" y="915"/>
                </a:cubicBezTo>
                <a:cubicBezTo>
                  <a:pt x="1206" y="942"/>
                  <a:pt x="1228" y="963"/>
                  <a:pt x="1254" y="963"/>
                </a:cubicBezTo>
                <a:cubicBezTo>
                  <a:pt x="1262" y="963"/>
                  <a:pt x="1269" y="963"/>
                  <a:pt x="1276" y="964"/>
                </a:cubicBezTo>
                <a:cubicBezTo>
                  <a:pt x="1280" y="965"/>
                  <a:pt x="1284" y="966"/>
                  <a:pt x="1287" y="967"/>
                </a:cubicBezTo>
                <a:cubicBezTo>
                  <a:pt x="1433" y="983"/>
                  <a:pt x="1542" y="1106"/>
                  <a:pt x="1542" y="1251"/>
                </a:cubicBezTo>
                <a:cubicBezTo>
                  <a:pt x="1542" y="1412"/>
                  <a:pt x="1413" y="1542"/>
                  <a:pt x="1254" y="1542"/>
                </a:cubicBezTo>
                <a:cubicBezTo>
                  <a:pt x="384" y="1542"/>
                  <a:pt x="384" y="1542"/>
                  <a:pt x="384" y="1542"/>
                </a:cubicBezTo>
                <a:cubicBezTo>
                  <a:pt x="225" y="1542"/>
                  <a:pt x="96" y="1412"/>
                  <a:pt x="96" y="1251"/>
                </a:cubicBezTo>
                <a:cubicBezTo>
                  <a:pt x="96" y="1106"/>
                  <a:pt x="205" y="983"/>
                  <a:pt x="351" y="9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1" name="Freeform 20"/>
          <p:cNvSpPr>
            <a:spLocks noEditPoints="1"/>
          </p:cNvSpPr>
          <p:nvPr/>
        </p:nvSpPr>
        <p:spPr bwMode="auto">
          <a:xfrm>
            <a:off x="723902" y="2549163"/>
            <a:ext cx="409521" cy="409375"/>
          </a:xfrm>
          <a:custGeom>
            <a:avLst/>
            <a:gdLst>
              <a:gd name="T0" fmla="*/ 587 w 1713"/>
              <a:gd name="T1" fmla="*/ 243 h 1713"/>
              <a:gd name="T2" fmla="*/ 497 w 1713"/>
              <a:gd name="T3" fmla="*/ 1012 h 1713"/>
              <a:gd name="T4" fmla="*/ 56 w 1713"/>
              <a:gd name="T5" fmla="*/ 1453 h 1713"/>
              <a:gd name="T6" fmla="*/ 56 w 1713"/>
              <a:gd name="T7" fmla="*/ 1657 h 1713"/>
              <a:gd name="T8" fmla="*/ 260 w 1713"/>
              <a:gd name="T9" fmla="*/ 1657 h 1713"/>
              <a:gd name="T10" fmla="*/ 463 w 1713"/>
              <a:gd name="T11" fmla="*/ 1453 h 1713"/>
              <a:gd name="T12" fmla="*/ 463 w 1713"/>
              <a:gd name="T13" fmla="*/ 1453 h 1713"/>
              <a:gd name="T14" fmla="*/ 701 w 1713"/>
              <a:gd name="T15" fmla="*/ 1216 h 1713"/>
              <a:gd name="T16" fmla="*/ 1470 w 1713"/>
              <a:gd name="T17" fmla="*/ 1126 h 1713"/>
              <a:gd name="T18" fmla="*/ 1470 w 1713"/>
              <a:gd name="T19" fmla="*/ 243 h 1713"/>
              <a:gd name="T20" fmla="*/ 587 w 1713"/>
              <a:gd name="T21" fmla="*/ 243 h 1713"/>
              <a:gd name="T22" fmla="*/ 192 w 1713"/>
              <a:gd name="T23" fmla="*/ 1589 h 1713"/>
              <a:gd name="T24" fmla="*/ 124 w 1713"/>
              <a:gd name="T25" fmla="*/ 1589 h 1713"/>
              <a:gd name="T26" fmla="*/ 124 w 1713"/>
              <a:gd name="T27" fmla="*/ 1521 h 1713"/>
              <a:gd name="T28" fmla="*/ 158 w 1713"/>
              <a:gd name="T29" fmla="*/ 1487 h 1713"/>
              <a:gd name="T30" fmla="*/ 226 w 1713"/>
              <a:gd name="T31" fmla="*/ 1555 h 1713"/>
              <a:gd name="T32" fmla="*/ 192 w 1713"/>
              <a:gd name="T33" fmla="*/ 1589 h 1713"/>
              <a:gd name="T34" fmla="*/ 294 w 1713"/>
              <a:gd name="T35" fmla="*/ 1487 h 1713"/>
              <a:gd name="T36" fmla="*/ 226 w 1713"/>
              <a:gd name="T37" fmla="*/ 1419 h 1713"/>
              <a:gd name="T38" fmla="*/ 294 w 1713"/>
              <a:gd name="T39" fmla="*/ 1352 h 1713"/>
              <a:gd name="T40" fmla="*/ 361 w 1713"/>
              <a:gd name="T41" fmla="*/ 1419 h 1713"/>
              <a:gd name="T42" fmla="*/ 294 w 1713"/>
              <a:gd name="T43" fmla="*/ 1487 h 1713"/>
              <a:gd name="T44" fmla="*/ 429 w 1713"/>
              <a:gd name="T45" fmla="*/ 1352 h 1713"/>
              <a:gd name="T46" fmla="*/ 361 w 1713"/>
              <a:gd name="T47" fmla="*/ 1284 h 1713"/>
              <a:gd name="T48" fmla="*/ 554 w 1713"/>
              <a:gd name="T49" fmla="*/ 1091 h 1713"/>
              <a:gd name="T50" fmla="*/ 587 w 1713"/>
              <a:gd name="T51" fmla="*/ 1126 h 1713"/>
              <a:gd name="T52" fmla="*/ 622 w 1713"/>
              <a:gd name="T53" fmla="*/ 1159 h 1713"/>
              <a:gd name="T54" fmla="*/ 429 w 1713"/>
              <a:gd name="T55" fmla="*/ 1352 h 1713"/>
              <a:gd name="T56" fmla="*/ 1402 w 1713"/>
              <a:gd name="T57" fmla="*/ 1058 h 1713"/>
              <a:gd name="T58" fmla="*/ 655 w 1713"/>
              <a:gd name="T59" fmla="*/ 1058 h 1713"/>
              <a:gd name="T60" fmla="*/ 655 w 1713"/>
              <a:gd name="T61" fmla="*/ 311 h 1713"/>
              <a:gd name="T62" fmla="*/ 1402 w 1713"/>
              <a:gd name="T63" fmla="*/ 311 h 1713"/>
              <a:gd name="T64" fmla="*/ 1402 w 1713"/>
              <a:gd name="T65" fmla="*/ 1058 h 1713"/>
              <a:gd name="T66" fmla="*/ 723 w 1713"/>
              <a:gd name="T67" fmla="*/ 379 h 1713"/>
              <a:gd name="T68" fmla="*/ 723 w 1713"/>
              <a:gd name="T69" fmla="*/ 990 h 1713"/>
              <a:gd name="T70" fmla="*/ 1334 w 1713"/>
              <a:gd name="T71" fmla="*/ 990 h 1713"/>
              <a:gd name="T72" fmla="*/ 1334 w 1713"/>
              <a:gd name="T73" fmla="*/ 379 h 1713"/>
              <a:gd name="T74" fmla="*/ 723 w 1713"/>
              <a:gd name="T75" fmla="*/ 379 h 1713"/>
              <a:gd name="T76" fmla="*/ 1266 w 1713"/>
              <a:gd name="T77" fmla="*/ 922 h 1713"/>
              <a:gd name="T78" fmla="*/ 791 w 1713"/>
              <a:gd name="T79" fmla="*/ 922 h 1713"/>
              <a:gd name="T80" fmla="*/ 791 w 1713"/>
              <a:gd name="T81" fmla="*/ 447 h 1713"/>
              <a:gd name="T82" fmla="*/ 1266 w 1713"/>
              <a:gd name="T83" fmla="*/ 447 h 1713"/>
              <a:gd name="T84" fmla="*/ 1266 w 1713"/>
              <a:gd name="T85" fmla="*/ 922 h 1713"/>
              <a:gd name="T86" fmla="*/ 1254 w 1713"/>
              <a:gd name="T87" fmla="*/ 619 h 1713"/>
              <a:gd name="T88" fmla="*/ 1158 w 1713"/>
              <a:gd name="T89" fmla="*/ 811 h 1713"/>
              <a:gd name="T90" fmla="*/ 1115 w 1713"/>
              <a:gd name="T91" fmla="*/ 838 h 1713"/>
              <a:gd name="T92" fmla="*/ 1072 w 1713"/>
              <a:gd name="T93" fmla="*/ 811 h 1713"/>
              <a:gd name="T94" fmla="*/ 1019 w 1713"/>
              <a:gd name="T95" fmla="*/ 705 h 1713"/>
              <a:gd name="T96" fmla="*/ 966 w 1713"/>
              <a:gd name="T97" fmla="*/ 811 h 1713"/>
              <a:gd name="T98" fmla="*/ 923 w 1713"/>
              <a:gd name="T99" fmla="*/ 838 h 1713"/>
              <a:gd name="T100" fmla="*/ 880 w 1713"/>
              <a:gd name="T101" fmla="*/ 811 h 1713"/>
              <a:gd name="T102" fmla="*/ 784 w 1713"/>
              <a:gd name="T103" fmla="*/ 619 h 1713"/>
              <a:gd name="T104" fmla="*/ 806 w 1713"/>
              <a:gd name="T105" fmla="*/ 555 h 1713"/>
              <a:gd name="T106" fmla="*/ 870 w 1713"/>
              <a:gd name="T107" fmla="*/ 576 h 1713"/>
              <a:gd name="T108" fmla="*/ 923 w 1713"/>
              <a:gd name="T109" fmla="*/ 683 h 1713"/>
              <a:gd name="T110" fmla="*/ 976 w 1713"/>
              <a:gd name="T111" fmla="*/ 576 h 1713"/>
              <a:gd name="T112" fmla="*/ 1019 w 1713"/>
              <a:gd name="T113" fmla="*/ 550 h 1713"/>
              <a:gd name="T114" fmla="*/ 1062 w 1713"/>
              <a:gd name="T115" fmla="*/ 576 h 1713"/>
              <a:gd name="T116" fmla="*/ 1115 w 1713"/>
              <a:gd name="T117" fmla="*/ 683 h 1713"/>
              <a:gd name="T118" fmla="*/ 1168 w 1713"/>
              <a:gd name="T119" fmla="*/ 576 h 1713"/>
              <a:gd name="T120" fmla="*/ 1233 w 1713"/>
              <a:gd name="T121" fmla="*/ 555 h 1713"/>
              <a:gd name="T122" fmla="*/ 1254 w 1713"/>
              <a:gd name="T123" fmla="*/ 619 h 1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13" h="1713">
                <a:moveTo>
                  <a:pt x="587" y="243"/>
                </a:moveTo>
                <a:cubicBezTo>
                  <a:pt x="379" y="452"/>
                  <a:pt x="349" y="772"/>
                  <a:pt x="497" y="1012"/>
                </a:cubicBezTo>
                <a:cubicBezTo>
                  <a:pt x="56" y="1453"/>
                  <a:pt x="56" y="1453"/>
                  <a:pt x="56" y="1453"/>
                </a:cubicBezTo>
                <a:cubicBezTo>
                  <a:pt x="0" y="1510"/>
                  <a:pt x="0" y="1601"/>
                  <a:pt x="56" y="1657"/>
                </a:cubicBezTo>
                <a:cubicBezTo>
                  <a:pt x="112" y="1713"/>
                  <a:pt x="203" y="1713"/>
                  <a:pt x="260" y="1657"/>
                </a:cubicBezTo>
                <a:cubicBezTo>
                  <a:pt x="463" y="1453"/>
                  <a:pt x="463" y="1453"/>
                  <a:pt x="463" y="1453"/>
                </a:cubicBezTo>
                <a:cubicBezTo>
                  <a:pt x="463" y="1453"/>
                  <a:pt x="463" y="1453"/>
                  <a:pt x="463" y="1453"/>
                </a:cubicBezTo>
                <a:cubicBezTo>
                  <a:pt x="701" y="1216"/>
                  <a:pt x="701" y="1216"/>
                  <a:pt x="701" y="1216"/>
                </a:cubicBezTo>
                <a:cubicBezTo>
                  <a:pt x="942" y="1365"/>
                  <a:pt x="1262" y="1334"/>
                  <a:pt x="1470" y="1126"/>
                </a:cubicBezTo>
                <a:cubicBezTo>
                  <a:pt x="1713" y="883"/>
                  <a:pt x="1713" y="487"/>
                  <a:pt x="1470" y="243"/>
                </a:cubicBezTo>
                <a:cubicBezTo>
                  <a:pt x="1226" y="0"/>
                  <a:pt x="830" y="0"/>
                  <a:pt x="587" y="243"/>
                </a:cubicBezTo>
                <a:close/>
                <a:moveTo>
                  <a:pt x="192" y="1589"/>
                </a:moveTo>
                <a:cubicBezTo>
                  <a:pt x="173" y="1608"/>
                  <a:pt x="143" y="1608"/>
                  <a:pt x="124" y="1589"/>
                </a:cubicBezTo>
                <a:cubicBezTo>
                  <a:pt x="105" y="1571"/>
                  <a:pt x="105" y="1540"/>
                  <a:pt x="124" y="1521"/>
                </a:cubicBezTo>
                <a:cubicBezTo>
                  <a:pt x="158" y="1487"/>
                  <a:pt x="158" y="1487"/>
                  <a:pt x="158" y="1487"/>
                </a:cubicBezTo>
                <a:cubicBezTo>
                  <a:pt x="226" y="1555"/>
                  <a:pt x="226" y="1555"/>
                  <a:pt x="226" y="1555"/>
                </a:cubicBezTo>
                <a:lnTo>
                  <a:pt x="192" y="1589"/>
                </a:lnTo>
                <a:close/>
                <a:moveTo>
                  <a:pt x="294" y="1487"/>
                </a:moveTo>
                <a:cubicBezTo>
                  <a:pt x="226" y="1419"/>
                  <a:pt x="226" y="1419"/>
                  <a:pt x="226" y="1419"/>
                </a:cubicBezTo>
                <a:cubicBezTo>
                  <a:pt x="294" y="1352"/>
                  <a:pt x="294" y="1352"/>
                  <a:pt x="294" y="1352"/>
                </a:cubicBezTo>
                <a:cubicBezTo>
                  <a:pt x="361" y="1419"/>
                  <a:pt x="361" y="1419"/>
                  <a:pt x="361" y="1419"/>
                </a:cubicBezTo>
                <a:lnTo>
                  <a:pt x="294" y="1487"/>
                </a:lnTo>
                <a:close/>
                <a:moveTo>
                  <a:pt x="429" y="1352"/>
                </a:moveTo>
                <a:cubicBezTo>
                  <a:pt x="361" y="1284"/>
                  <a:pt x="361" y="1284"/>
                  <a:pt x="361" y="1284"/>
                </a:cubicBezTo>
                <a:cubicBezTo>
                  <a:pt x="554" y="1091"/>
                  <a:pt x="554" y="1091"/>
                  <a:pt x="554" y="1091"/>
                </a:cubicBezTo>
                <a:cubicBezTo>
                  <a:pt x="565" y="1103"/>
                  <a:pt x="576" y="1115"/>
                  <a:pt x="587" y="1126"/>
                </a:cubicBezTo>
                <a:cubicBezTo>
                  <a:pt x="598" y="1137"/>
                  <a:pt x="610" y="1148"/>
                  <a:pt x="622" y="1159"/>
                </a:cubicBezTo>
                <a:lnTo>
                  <a:pt x="429" y="1352"/>
                </a:lnTo>
                <a:close/>
                <a:moveTo>
                  <a:pt x="1402" y="1058"/>
                </a:moveTo>
                <a:cubicBezTo>
                  <a:pt x="1196" y="1264"/>
                  <a:pt x="861" y="1264"/>
                  <a:pt x="655" y="1058"/>
                </a:cubicBezTo>
                <a:cubicBezTo>
                  <a:pt x="449" y="852"/>
                  <a:pt x="449" y="517"/>
                  <a:pt x="655" y="311"/>
                </a:cubicBezTo>
                <a:cubicBezTo>
                  <a:pt x="861" y="105"/>
                  <a:pt x="1196" y="105"/>
                  <a:pt x="1402" y="311"/>
                </a:cubicBezTo>
                <a:cubicBezTo>
                  <a:pt x="1608" y="517"/>
                  <a:pt x="1608" y="852"/>
                  <a:pt x="1402" y="1058"/>
                </a:cubicBezTo>
                <a:close/>
                <a:moveTo>
                  <a:pt x="723" y="379"/>
                </a:moveTo>
                <a:cubicBezTo>
                  <a:pt x="554" y="548"/>
                  <a:pt x="554" y="822"/>
                  <a:pt x="723" y="990"/>
                </a:cubicBezTo>
                <a:cubicBezTo>
                  <a:pt x="891" y="1159"/>
                  <a:pt x="1165" y="1159"/>
                  <a:pt x="1334" y="990"/>
                </a:cubicBezTo>
                <a:cubicBezTo>
                  <a:pt x="1503" y="822"/>
                  <a:pt x="1503" y="548"/>
                  <a:pt x="1334" y="379"/>
                </a:cubicBezTo>
                <a:cubicBezTo>
                  <a:pt x="1165" y="211"/>
                  <a:pt x="891" y="211"/>
                  <a:pt x="723" y="379"/>
                </a:cubicBezTo>
                <a:close/>
                <a:moveTo>
                  <a:pt x="1266" y="922"/>
                </a:moveTo>
                <a:cubicBezTo>
                  <a:pt x="1135" y="1053"/>
                  <a:pt x="922" y="1053"/>
                  <a:pt x="791" y="922"/>
                </a:cubicBezTo>
                <a:cubicBezTo>
                  <a:pt x="660" y="791"/>
                  <a:pt x="660" y="578"/>
                  <a:pt x="791" y="447"/>
                </a:cubicBezTo>
                <a:cubicBezTo>
                  <a:pt x="922" y="316"/>
                  <a:pt x="1135" y="316"/>
                  <a:pt x="1266" y="447"/>
                </a:cubicBezTo>
                <a:cubicBezTo>
                  <a:pt x="1397" y="578"/>
                  <a:pt x="1397" y="791"/>
                  <a:pt x="1266" y="922"/>
                </a:cubicBezTo>
                <a:close/>
                <a:moveTo>
                  <a:pt x="1254" y="619"/>
                </a:moveTo>
                <a:cubicBezTo>
                  <a:pt x="1158" y="811"/>
                  <a:pt x="1158" y="811"/>
                  <a:pt x="1158" y="811"/>
                </a:cubicBezTo>
                <a:cubicBezTo>
                  <a:pt x="1150" y="828"/>
                  <a:pt x="1133" y="838"/>
                  <a:pt x="1115" y="838"/>
                </a:cubicBezTo>
                <a:cubicBezTo>
                  <a:pt x="1097" y="838"/>
                  <a:pt x="1080" y="828"/>
                  <a:pt x="1072" y="811"/>
                </a:cubicBezTo>
                <a:cubicBezTo>
                  <a:pt x="1019" y="705"/>
                  <a:pt x="1019" y="705"/>
                  <a:pt x="1019" y="705"/>
                </a:cubicBezTo>
                <a:cubicBezTo>
                  <a:pt x="966" y="811"/>
                  <a:pt x="966" y="811"/>
                  <a:pt x="966" y="811"/>
                </a:cubicBezTo>
                <a:cubicBezTo>
                  <a:pt x="958" y="828"/>
                  <a:pt x="941" y="838"/>
                  <a:pt x="923" y="838"/>
                </a:cubicBezTo>
                <a:cubicBezTo>
                  <a:pt x="905" y="838"/>
                  <a:pt x="888" y="828"/>
                  <a:pt x="880" y="811"/>
                </a:cubicBezTo>
                <a:cubicBezTo>
                  <a:pt x="784" y="619"/>
                  <a:pt x="784" y="619"/>
                  <a:pt x="784" y="619"/>
                </a:cubicBezTo>
                <a:cubicBezTo>
                  <a:pt x="772" y="596"/>
                  <a:pt x="782" y="567"/>
                  <a:pt x="806" y="555"/>
                </a:cubicBezTo>
                <a:cubicBezTo>
                  <a:pt x="829" y="543"/>
                  <a:pt x="858" y="553"/>
                  <a:pt x="870" y="576"/>
                </a:cubicBezTo>
                <a:cubicBezTo>
                  <a:pt x="923" y="683"/>
                  <a:pt x="923" y="683"/>
                  <a:pt x="923" y="683"/>
                </a:cubicBezTo>
                <a:cubicBezTo>
                  <a:pt x="976" y="576"/>
                  <a:pt x="976" y="576"/>
                  <a:pt x="976" y="576"/>
                </a:cubicBezTo>
                <a:cubicBezTo>
                  <a:pt x="984" y="560"/>
                  <a:pt x="1001" y="550"/>
                  <a:pt x="1019" y="550"/>
                </a:cubicBezTo>
                <a:cubicBezTo>
                  <a:pt x="1037" y="550"/>
                  <a:pt x="1054" y="560"/>
                  <a:pt x="1062" y="576"/>
                </a:cubicBezTo>
                <a:cubicBezTo>
                  <a:pt x="1115" y="683"/>
                  <a:pt x="1115" y="683"/>
                  <a:pt x="1115" y="683"/>
                </a:cubicBezTo>
                <a:cubicBezTo>
                  <a:pt x="1168" y="576"/>
                  <a:pt x="1168" y="576"/>
                  <a:pt x="1168" y="576"/>
                </a:cubicBezTo>
                <a:cubicBezTo>
                  <a:pt x="1180" y="553"/>
                  <a:pt x="1209" y="543"/>
                  <a:pt x="1233" y="555"/>
                </a:cubicBezTo>
                <a:cubicBezTo>
                  <a:pt x="1256" y="567"/>
                  <a:pt x="1266" y="596"/>
                  <a:pt x="1254" y="6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2" name="Freeform 21"/>
          <p:cNvSpPr>
            <a:spLocks noEditPoints="1"/>
          </p:cNvSpPr>
          <p:nvPr/>
        </p:nvSpPr>
        <p:spPr bwMode="auto">
          <a:xfrm>
            <a:off x="1494623" y="2555311"/>
            <a:ext cx="328436" cy="397079"/>
          </a:xfrm>
          <a:custGeom>
            <a:avLst/>
            <a:gdLst>
              <a:gd name="T0" fmla="*/ 0 w 1374"/>
              <a:gd name="T1" fmla="*/ 1518 h 1662"/>
              <a:gd name="T2" fmla="*/ 144 w 1374"/>
              <a:gd name="T3" fmla="*/ 1662 h 1662"/>
              <a:gd name="T4" fmla="*/ 288 w 1374"/>
              <a:gd name="T5" fmla="*/ 1518 h 1662"/>
              <a:gd name="T6" fmla="*/ 235 w 1374"/>
              <a:gd name="T7" fmla="*/ 1371 h 1662"/>
              <a:gd name="T8" fmla="*/ 220 w 1374"/>
              <a:gd name="T9" fmla="*/ 1345 h 1662"/>
              <a:gd name="T10" fmla="*/ 262 w 1374"/>
              <a:gd name="T11" fmla="*/ 1316 h 1662"/>
              <a:gd name="T12" fmla="*/ 330 w 1374"/>
              <a:gd name="T13" fmla="*/ 1248 h 1662"/>
              <a:gd name="T14" fmla="*/ 534 w 1374"/>
              <a:gd name="T15" fmla="*/ 1180 h 1662"/>
              <a:gd name="T16" fmla="*/ 930 w 1374"/>
              <a:gd name="T17" fmla="*/ 783 h 1662"/>
              <a:gd name="T18" fmla="*/ 1098 w 1374"/>
              <a:gd name="T19" fmla="*/ 753 h 1662"/>
              <a:gd name="T20" fmla="*/ 1128 w 1374"/>
              <a:gd name="T21" fmla="*/ 586 h 1662"/>
              <a:gd name="T22" fmla="*/ 1281 w 1374"/>
              <a:gd name="T23" fmla="*/ 433 h 1662"/>
              <a:gd name="T24" fmla="*/ 1281 w 1374"/>
              <a:gd name="T25" fmla="*/ 94 h 1662"/>
              <a:gd name="T26" fmla="*/ 941 w 1374"/>
              <a:gd name="T27" fmla="*/ 94 h 1662"/>
              <a:gd name="T28" fmla="*/ 788 w 1374"/>
              <a:gd name="T29" fmla="*/ 247 h 1662"/>
              <a:gd name="T30" fmla="*/ 621 w 1374"/>
              <a:gd name="T31" fmla="*/ 277 h 1662"/>
              <a:gd name="T32" fmla="*/ 591 w 1374"/>
              <a:gd name="T33" fmla="*/ 444 h 1662"/>
              <a:gd name="T34" fmla="*/ 194 w 1374"/>
              <a:gd name="T35" fmla="*/ 840 h 1662"/>
              <a:gd name="T36" fmla="*/ 127 w 1374"/>
              <a:gd name="T37" fmla="*/ 1044 h 1662"/>
              <a:gd name="T38" fmla="*/ 59 w 1374"/>
              <a:gd name="T39" fmla="*/ 1112 h 1662"/>
              <a:gd name="T40" fmla="*/ 59 w 1374"/>
              <a:gd name="T41" fmla="*/ 1316 h 1662"/>
              <a:gd name="T42" fmla="*/ 76 w 1374"/>
              <a:gd name="T43" fmla="*/ 1331 h 1662"/>
              <a:gd name="T44" fmla="*/ 54 w 1374"/>
              <a:gd name="T45" fmla="*/ 1371 h 1662"/>
              <a:gd name="T46" fmla="*/ 0 w 1374"/>
              <a:gd name="T47" fmla="*/ 1518 h 1662"/>
              <a:gd name="T48" fmla="*/ 689 w 1374"/>
              <a:gd name="T49" fmla="*/ 345 h 1662"/>
              <a:gd name="T50" fmla="*/ 748 w 1374"/>
              <a:gd name="T51" fmla="*/ 336 h 1662"/>
              <a:gd name="T52" fmla="*/ 757 w 1374"/>
              <a:gd name="T53" fmla="*/ 345 h 1662"/>
              <a:gd name="T54" fmla="*/ 825 w 1374"/>
              <a:gd name="T55" fmla="*/ 345 h 1662"/>
              <a:gd name="T56" fmla="*/ 1009 w 1374"/>
              <a:gd name="T57" fmla="*/ 162 h 1662"/>
              <a:gd name="T58" fmla="*/ 1213 w 1374"/>
              <a:gd name="T59" fmla="*/ 162 h 1662"/>
              <a:gd name="T60" fmla="*/ 1213 w 1374"/>
              <a:gd name="T61" fmla="*/ 365 h 1662"/>
              <a:gd name="T62" fmla="*/ 1029 w 1374"/>
              <a:gd name="T63" fmla="*/ 549 h 1662"/>
              <a:gd name="T64" fmla="*/ 1029 w 1374"/>
              <a:gd name="T65" fmla="*/ 617 h 1662"/>
              <a:gd name="T66" fmla="*/ 1038 w 1374"/>
              <a:gd name="T67" fmla="*/ 626 h 1662"/>
              <a:gd name="T68" fmla="*/ 1030 w 1374"/>
              <a:gd name="T69" fmla="*/ 686 h 1662"/>
              <a:gd name="T70" fmla="*/ 970 w 1374"/>
              <a:gd name="T71" fmla="*/ 694 h 1662"/>
              <a:gd name="T72" fmla="*/ 680 w 1374"/>
              <a:gd name="T73" fmla="*/ 404 h 1662"/>
              <a:gd name="T74" fmla="*/ 689 w 1374"/>
              <a:gd name="T75" fmla="*/ 345 h 1662"/>
              <a:gd name="T76" fmla="*/ 656 w 1374"/>
              <a:gd name="T77" fmla="*/ 515 h 1662"/>
              <a:gd name="T78" fmla="*/ 859 w 1374"/>
              <a:gd name="T79" fmla="*/ 719 h 1662"/>
              <a:gd name="T80" fmla="*/ 795 w 1374"/>
              <a:gd name="T81" fmla="*/ 783 h 1662"/>
              <a:gd name="T82" fmla="*/ 502 w 1374"/>
              <a:gd name="T83" fmla="*/ 809 h 1662"/>
              <a:gd name="T84" fmla="*/ 333 w 1374"/>
              <a:gd name="T85" fmla="*/ 838 h 1662"/>
              <a:gd name="T86" fmla="*/ 656 w 1374"/>
              <a:gd name="T87" fmla="*/ 515 h 1662"/>
              <a:gd name="T88" fmla="*/ 127 w 1374"/>
              <a:gd name="T89" fmla="*/ 1180 h 1662"/>
              <a:gd name="T90" fmla="*/ 213 w 1374"/>
              <a:gd name="T91" fmla="*/ 1094 h 1662"/>
              <a:gd name="T92" fmla="*/ 225 w 1374"/>
              <a:gd name="T93" fmla="*/ 1047 h 1662"/>
              <a:gd name="T94" fmla="*/ 258 w 1374"/>
              <a:gd name="T95" fmla="*/ 913 h 1662"/>
              <a:gd name="T96" fmla="*/ 555 w 1374"/>
              <a:gd name="T97" fmla="*/ 889 h 1662"/>
              <a:gd name="T98" fmla="*/ 719 w 1374"/>
              <a:gd name="T99" fmla="*/ 858 h 1662"/>
              <a:gd name="T100" fmla="*/ 466 w 1374"/>
              <a:gd name="T101" fmla="*/ 1112 h 1662"/>
              <a:gd name="T102" fmla="*/ 327 w 1374"/>
              <a:gd name="T103" fmla="*/ 1149 h 1662"/>
              <a:gd name="T104" fmla="*/ 281 w 1374"/>
              <a:gd name="T105" fmla="*/ 1162 h 1662"/>
              <a:gd name="T106" fmla="*/ 194 w 1374"/>
              <a:gd name="T107" fmla="*/ 1248 h 1662"/>
              <a:gd name="T108" fmla="*/ 127 w 1374"/>
              <a:gd name="T109" fmla="*/ 1248 h 1662"/>
              <a:gd name="T110" fmla="*/ 127 w 1374"/>
              <a:gd name="T111" fmla="*/ 1180 h 1662"/>
              <a:gd name="T112" fmla="*/ 144 w 1374"/>
              <a:gd name="T113" fmla="*/ 1406 h 1662"/>
              <a:gd name="T114" fmla="*/ 192 w 1374"/>
              <a:gd name="T115" fmla="*/ 1518 h 1662"/>
              <a:gd name="T116" fmla="*/ 144 w 1374"/>
              <a:gd name="T117" fmla="*/ 1566 h 1662"/>
              <a:gd name="T118" fmla="*/ 96 w 1374"/>
              <a:gd name="T119" fmla="*/ 1518 h 1662"/>
              <a:gd name="T120" fmla="*/ 144 w 1374"/>
              <a:gd name="T121" fmla="*/ 1406 h 1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74" h="1662">
                <a:moveTo>
                  <a:pt x="0" y="1518"/>
                </a:moveTo>
                <a:cubicBezTo>
                  <a:pt x="0" y="1597"/>
                  <a:pt x="65" y="1662"/>
                  <a:pt x="144" y="1662"/>
                </a:cubicBezTo>
                <a:cubicBezTo>
                  <a:pt x="224" y="1662"/>
                  <a:pt x="288" y="1597"/>
                  <a:pt x="288" y="1518"/>
                </a:cubicBezTo>
                <a:cubicBezTo>
                  <a:pt x="288" y="1497"/>
                  <a:pt x="282" y="1461"/>
                  <a:pt x="235" y="1371"/>
                </a:cubicBezTo>
                <a:cubicBezTo>
                  <a:pt x="230" y="1362"/>
                  <a:pt x="225" y="1353"/>
                  <a:pt x="220" y="1345"/>
                </a:cubicBezTo>
                <a:cubicBezTo>
                  <a:pt x="236" y="1338"/>
                  <a:pt x="250" y="1328"/>
                  <a:pt x="262" y="1316"/>
                </a:cubicBezTo>
                <a:cubicBezTo>
                  <a:pt x="330" y="1248"/>
                  <a:pt x="330" y="1248"/>
                  <a:pt x="330" y="1248"/>
                </a:cubicBezTo>
                <a:cubicBezTo>
                  <a:pt x="404" y="1258"/>
                  <a:pt x="480" y="1233"/>
                  <a:pt x="534" y="1180"/>
                </a:cubicBezTo>
                <a:cubicBezTo>
                  <a:pt x="930" y="783"/>
                  <a:pt x="930" y="783"/>
                  <a:pt x="930" y="783"/>
                </a:cubicBezTo>
                <a:cubicBezTo>
                  <a:pt x="985" y="815"/>
                  <a:pt x="1052" y="799"/>
                  <a:pt x="1098" y="753"/>
                </a:cubicBezTo>
                <a:cubicBezTo>
                  <a:pt x="1142" y="708"/>
                  <a:pt x="1160" y="642"/>
                  <a:pt x="1128" y="586"/>
                </a:cubicBezTo>
                <a:cubicBezTo>
                  <a:pt x="1281" y="433"/>
                  <a:pt x="1281" y="433"/>
                  <a:pt x="1281" y="433"/>
                </a:cubicBezTo>
                <a:cubicBezTo>
                  <a:pt x="1374" y="339"/>
                  <a:pt x="1374" y="188"/>
                  <a:pt x="1281" y="94"/>
                </a:cubicBezTo>
                <a:cubicBezTo>
                  <a:pt x="1187" y="0"/>
                  <a:pt x="1035" y="0"/>
                  <a:pt x="941" y="94"/>
                </a:cubicBezTo>
                <a:cubicBezTo>
                  <a:pt x="788" y="247"/>
                  <a:pt x="788" y="247"/>
                  <a:pt x="788" y="247"/>
                </a:cubicBezTo>
                <a:cubicBezTo>
                  <a:pt x="732" y="215"/>
                  <a:pt x="666" y="232"/>
                  <a:pt x="621" y="277"/>
                </a:cubicBezTo>
                <a:cubicBezTo>
                  <a:pt x="576" y="321"/>
                  <a:pt x="559" y="388"/>
                  <a:pt x="591" y="444"/>
                </a:cubicBezTo>
                <a:cubicBezTo>
                  <a:pt x="194" y="840"/>
                  <a:pt x="194" y="840"/>
                  <a:pt x="194" y="840"/>
                </a:cubicBezTo>
                <a:cubicBezTo>
                  <a:pt x="141" y="894"/>
                  <a:pt x="116" y="970"/>
                  <a:pt x="127" y="1044"/>
                </a:cubicBezTo>
                <a:cubicBezTo>
                  <a:pt x="59" y="1112"/>
                  <a:pt x="59" y="1112"/>
                  <a:pt x="59" y="1112"/>
                </a:cubicBezTo>
                <a:cubicBezTo>
                  <a:pt x="2" y="1168"/>
                  <a:pt x="2" y="1259"/>
                  <a:pt x="59" y="1316"/>
                </a:cubicBezTo>
                <a:cubicBezTo>
                  <a:pt x="64" y="1321"/>
                  <a:pt x="70" y="1326"/>
                  <a:pt x="76" y="1331"/>
                </a:cubicBezTo>
                <a:cubicBezTo>
                  <a:pt x="69" y="1343"/>
                  <a:pt x="62" y="1357"/>
                  <a:pt x="54" y="1371"/>
                </a:cubicBezTo>
                <a:cubicBezTo>
                  <a:pt x="6" y="1461"/>
                  <a:pt x="0" y="1497"/>
                  <a:pt x="0" y="1518"/>
                </a:cubicBezTo>
                <a:close/>
                <a:moveTo>
                  <a:pt x="689" y="345"/>
                </a:moveTo>
                <a:cubicBezTo>
                  <a:pt x="706" y="327"/>
                  <a:pt x="730" y="318"/>
                  <a:pt x="748" y="336"/>
                </a:cubicBezTo>
                <a:cubicBezTo>
                  <a:pt x="757" y="345"/>
                  <a:pt x="757" y="345"/>
                  <a:pt x="757" y="345"/>
                </a:cubicBezTo>
                <a:cubicBezTo>
                  <a:pt x="776" y="364"/>
                  <a:pt x="807" y="364"/>
                  <a:pt x="825" y="345"/>
                </a:cubicBezTo>
                <a:cubicBezTo>
                  <a:pt x="1009" y="162"/>
                  <a:pt x="1009" y="162"/>
                  <a:pt x="1009" y="162"/>
                </a:cubicBezTo>
                <a:cubicBezTo>
                  <a:pt x="1065" y="105"/>
                  <a:pt x="1157" y="105"/>
                  <a:pt x="1213" y="162"/>
                </a:cubicBezTo>
                <a:cubicBezTo>
                  <a:pt x="1269" y="218"/>
                  <a:pt x="1269" y="309"/>
                  <a:pt x="1213" y="365"/>
                </a:cubicBezTo>
                <a:cubicBezTo>
                  <a:pt x="1029" y="549"/>
                  <a:pt x="1029" y="549"/>
                  <a:pt x="1029" y="549"/>
                </a:cubicBezTo>
                <a:cubicBezTo>
                  <a:pt x="1010" y="568"/>
                  <a:pt x="1010" y="598"/>
                  <a:pt x="1029" y="617"/>
                </a:cubicBezTo>
                <a:cubicBezTo>
                  <a:pt x="1038" y="626"/>
                  <a:pt x="1038" y="626"/>
                  <a:pt x="1038" y="626"/>
                </a:cubicBezTo>
                <a:cubicBezTo>
                  <a:pt x="1063" y="651"/>
                  <a:pt x="1033" y="682"/>
                  <a:pt x="1030" y="686"/>
                </a:cubicBezTo>
                <a:cubicBezTo>
                  <a:pt x="1026" y="689"/>
                  <a:pt x="995" y="719"/>
                  <a:pt x="970" y="694"/>
                </a:cubicBezTo>
                <a:cubicBezTo>
                  <a:pt x="680" y="404"/>
                  <a:pt x="680" y="404"/>
                  <a:pt x="680" y="404"/>
                </a:cubicBezTo>
                <a:cubicBezTo>
                  <a:pt x="656" y="379"/>
                  <a:pt x="685" y="348"/>
                  <a:pt x="689" y="345"/>
                </a:cubicBezTo>
                <a:close/>
                <a:moveTo>
                  <a:pt x="656" y="515"/>
                </a:moveTo>
                <a:cubicBezTo>
                  <a:pt x="859" y="719"/>
                  <a:pt x="859" y="719"/>
                  <a:pt x="859" y="719"/>
                </a:cubicBezTo>
                <a:cubicBezTo>
                  <a:pt x="795" y="783"/>
                  <a:pt x="795" y="783"/>
                  <a:pt x="795" y="783"/>
                </a:cubicBezTo>
                <a:cubicBezTo>
                  <a:pt x="700" y="742"/>
                  <a:pt x="589" y="751"/>
                  <a:pt x="502" y="809"/>
                </a:cubicBezTo>
                <a:cubicBezTo>
                  <a:pt x="451" y="842"/>
                  <a:pt x="390" y="852"/>
                  <a:pt x="333" y="838"/>
                </a:cubicBezTo>
                <a:lnTo>
                  <a:pt x="656" y="515"/>
                </a:lnTo>
                <a:close/>
                <a:moveTo>
                  <a:pt x="127" y="1180"/>
                </a:moveTo>
                <a:cubicBezTo>
                  <a:pt x="213" y="1094"/>
                  <a:pt x="213" y="1094"/>
                  <a:pt x="213" y="1094"/>
                </a:cubicBezTo>
                <a:cubicBezTo>
                  <a:pt x="225" y="1082"/>
                  <a:pt x="229" y="1064"/>
                  <a:pt x="225" y="1047"/>
                </a:cubicBezTo>
                <a:cubicBezTo>
                  <a:pt x="212" y="1000"/>
                  <a:pt x="225" y="949"/>
                  <a:pt x="258" y="913"/>
                </a:cubicBezTo>
                <a:cubicBezTo>
                  <a:pt x="355" y="957"/>
                  <a:pt x="467" y="947"/>
                  <a:pt x="555" y="889"/>
                </a:cubicBezTo>
                <a:cubicBezTo>
                  <a:pt x="604" y="856"/>
                  <a:pt x="664" y="846"/>
                  <a:pt x="719" y="858"/>
                </a:cubicBezTo>
                <a:cubicBezTo>
                  <a:pt x="466" y="1112"/>
                  <a:pt x="466" y="1112"/>
                  <a:pt x="466" y="1112"/>
                </a:cubicBezTo>
                <a:cubicBezTo>
                  <a:pt x="430" y="1148"/>
                  <a:pt x="376" y="1162"/>
                  <a:pt x="327" y="1149"/>
                </a:cubicBezTo>
                <a:cubicBezTo>
                  <a:pt x="310" y="1145"/>
                  <a:pt x="293" y="1150"/>
                  <a:pt x="281" y="1162"/>
                </a:cubicBezTo>
                <a:cubicBezTo>
                  <a:pt x="194" y="1248"/>
                  <a:pt x="194" y="1248"/>
                  <a:pt x="194" y="1248"/>
                </a:cubicBezTo>
                <a:cubicBezTo>
                  <a:pt x="176" y="1266"/>
                  <a:pt x="145" y="1266"/>
                  <a:pt x="127" y="1248"/>
                </a:cubicBezTo>
                <a:cubicBezTo>
                  <a:pt x="108" y="1229"/>
                  <a:pt x="108" y="1199"/>
                  <a:pt x="127" y="1180"/>
                </a:cubicBezTo>
                <a:close/>
                <a:moveTo>
                  <a:pt x="144" y="1406"/>
                </a:moveTo>
                <a:cubicBezTo>
                  <a:pt x="172" y="1457"/>
                  <a:pt x="192" y="1503"/>
                  <a:pt x="192" y="1518"/>
                </a:cubicBezTo>
                <a:cubicBezTo>
                  <a:pt x="192" y="1544"/>
                  <a:pt x="171" y="1566"/>
                  <a:pt x="144" y="1566"/>
                </a:cubicBezTo>
                <a:cubicBezTo>
                  <a:pt x="118" y="1566"/>
                  <a:pt x="96" y="1544"/>
                  <a:pt x="96" y="1518"/>
                </a:cubicBezTo>
                <a:cubicBezTo>
                  <a:pt x="97" y="1503"/>
                  <a:pt x="117" y="1457"/>
                  <a:pt x="144" y="14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2192166" y="2570311"/>
            <a:ext cx="391519" cy="367076"/>
          </a:xfrm>
          <a:custGeom>
            <a:avLst/>
            <a:gdLst>
              <a:gd name="T0" fmla="*/ 384 w 1638"/>
              <a:gd name="T1" fmla="*/ 1152 h 1536"/>
              <a:gd name="T2" fmla="*/ 507 w 1638"/>
              <a:gd name="T3" fmla="*/ 1152 h 1536"/>
              <a:gd name="T4" fmla="*/ 781 w 1638"/>
              <a:gd name="T5" fmla="*/ 1517 h 1536"/>
              <a:gd name="T6" fmla="*/ 819 w 1638"/>
              <a:gd name="T7" fmla="*/ 1536 h 1536"/>
              <a:gd name="T8" fmla="*/ 857 w 1638"/>
              <a:gd name="T9" fmla="*/ 1517 h 1536"/>
              <a:gd name="T10" fmla="*/ 1131 w 1638"/>
              <a:gd name="T11" fmla="*/ 1152 h 1536"/>
              <a:gd name="T12" fmla="*/ 1251 w 1638"/>
              <a:gd name="T13" fmla="*/ 1152 h 1536"/>
              <a:gd name="T14" fmla="*/ 1638 w 1638"/>
              <a:gd name="T15" fmla="*/ 768 h 1536"/>
              <a:gd name="T16" fmla="*/ 1251 w 1638"/>
              <a:gd name="T17" fmla="*/ 384 h 1536"/>
              <a:gd name="T18" fmla="*/ 1231 w 1638"/>
              <a:gd name="T19" fmla="*/ 384 h 1536"/>
              <a:gd name="T20" fmla="*/ 723 w 1638"/>
              <a:gd name="T21" fmla="*/ 0 h 1536"/>
              <a:gd name="T22" fmla="*/ 203 w 1638"/>
              <a:gd name="T23" fmla="*/ 429 h 1536"/>
              <a:gd name="T24" fmla="*/ 0 w 1638"/>
              <a:gd name="T25" fmla="*/ 768 h 1536"/>
              <a:gd name="T26" fmla="*/ 384 w 1638"/>
              <a:gd name="T27" fmla="*/ 1152 h 1536"/>
              <a:gd name="T28" fmla="*/ 819 w 1638"/>
              <a:gd name="T29" fmla="*/ 1408 h 1536"/>
              <a:gd name="T30" fmla="*/ 627 w 1638"/>
              <a:gd name="T31" fmla="*/ 1152 h 1536"/>
              <a:gd name="T32" fmla="*/ 723 w 1638"/>
              <a:gd name="T33" fmla="*/ 1152 h 1536"/>
              <a:gd name="T34" fmla="*/ 771 w 1638"/>
              <a:gd name="T35" fmla="*/ 1104 h 1536"/>
              <a:gd name="T36" fmla="*/ 771 w 1638"/>
              <a:gd name="T37" fmla="*/ 768 h 1536"/>
              <a:gd name="T38" fmla="*/ 867 w 1638"/>
              <a:gd name="T39" fmla="*/ 768 h 1536"/>
              <a:gd name="T40" fmla="*/ 867 w 1638"/>
              <a:gd name="T41" fmla="*/ 1104 h 1536"/>
              <a:gd name="T42" fmla="*/ 915 w 1638"/>
              <a:gd name="T43" fmla="*/ 1152 h 1536"/>
              <a:gd name="T44" fmla="*/ 1011 w 1638"/>
              <a:gd name="T45" fmla="*/ 1152 h 1536"/>
              <a:gd name="T46" fmla="*/ 819 w 1638"/>
              <a:gd name="T47" fmla="*/ 1408 h 1536"/>
              <a:gd name="T48" fmla="*/ 384 w 1638"/>
              <a:gd name="T49" fmla="*/ 480 h 1536"/>
              <a:gd name="T50" fmla="*/ 432 w 1638"/>
              <a:gd name="T51" fmla="*/ 432 h 1536"/>
              <a:gd name="T52" fmla="*/ 384 w 1638"/>
              <a:gd name="T53" fmla="*/ 384 h 1536"/>
              <a:gd name="T54" fmla="*/ 312 w 1638"/>
              <a:gd name="T55" fmla="*/ 391 h 1536"/>
              <a:gd name="T56" fmla="*/ 723 w 1638"/>
              <a:gd name="T57" fmla="*/ 96 h 1536"/>
              <a:gd name="T58" fmla="*/ 1136 w 1638"/>
              <a:gd name="T59" fmla="*/ 402 h 1536"/>
              <a:gd name="T60" fmla="*/ 1102 w 1638"/>
              <a:gd name="T61" fmla="*/ 415 h 1536"/>
              <a:gd name="T62" fmla="*/ 1076 w 1638"/>
              <a:gd name="T63" fmla="*/ 478 h 1536"/>
              <a:gd name="T64" fmla="*/ 1139 w 1638"/>
              <a:gd name="T65" fmla="*/ 503 h 1536"/>
              <a:gd name="T66" fmla="*/ 1251 w 1638"/>
              <a:gd name="T67" fmla="*/ 480 h 1536"/>
              <a:gd name="T68" fmla="*/ 1542 w 1638"/>
              <a:gd name="T69" fmla="*/ 768 h 1536"/>
              <a:gd name="T70" fmla="*/ 1251 w 1638"/>
              <a:gd name="T71" fmla="*/ 1056 h 1536"/>
              <a:gd name="T72" fmla="*/ 963 w 1638"/>
              <a:gd name="T73" fmla="*/ 1056 h 1536"/>
              <a:gd name="T74" fmla="*/ 963 w 1638"/>
              <a:gd name="T75" fmla="*/ 768 h 1536"/>
              <a:gd name="T76" fmla="*/ 1011 w 1638"/>
              <a:gd name="T77" fmla="*/ 768 h 1536"/>
              <a:gd name="T78" fmla="*/ 1059 w 1638"/>
              <a:gd name="T79" fmla="*/ 720 h 1536"/>
              <a:gd name="T80" fmla="*/ 1011 w 1638"/>
              <a:gd name="T81" fmla="*/ 672 h 1536"/>
              <a:gd name="T82" fmla="*/ 627 w 1638"/>
              <a:gd name="T83" fmla="*/ 672 h 1536"/>
              <a:gd name="T84" fmla="*/ 579 w 1638"/>
              <a:gd name="T85" fmla="*/ 720 h 1536"/>
              <a:gd name="T86" fmla="*/ 627 w 1638"/>
              <a:gd name="T87" fmla="*/ 768 h 1536"/>
              <a:gd name="T88" fmla="*/ 675 w 1638"/>
              <a:gd name="T89" fmla="*/ 768 h 1536"/>
              <a:gd name="T90" fmla="*/ 675 w 1638"/>
              <a:gd name="T91" fmla="*/ 1056 h 1536"/>
              <a:gd name="T92" fmla="*/ 384 w 1638"/>
              <a:gd name="T93" fmla="*/ 1056 h 1536"/>
              <a:gd name="T94" fmla="*/ 96 w 1638"/>
              <a:gd name="T95" fmla="*/ 768 h 1536"/>
              <a:gd name="T96" fmla="*/ 384 w 1638"/>
              <a:gd name="T97" fmla="*/ 48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38" h="1536">
                <a:moveTo>
                  <a:pt x="384" y="1152"/>
                </a:moveTo>
                <a:cubicBezTo>
                  <a:pt x="507" y="1152"/>
                  <a:pt x="507" y="1152"/>
                  <a:pt x="507" y="1152"/>
                </a:cubicBezTo>
                <a:cubicBezTo>
                  <a:pt x="781" y="1517"/>
                  <a:pt x="781" y="1517"/>
                  <a:pt x="781" y="1517"/>
                </a:cubicBezTo>
                <a:cubicBezTo>
                  <a:pt x="790" y="1529"/>
                  <a:pt x="804" y="1536"/>
                  <a:pt x="819" y="1536"/>
                </a:cubicBezTo>
                <a:cubicBezTo>
                  <a:pt x="834" y="1536"/>
                  <a:pt x="848" y="1529"/>
                  <a:pt x="857" y="1517"/>
                </a:cubicBezTo>
                <a:cubicBezTo>
                  <a:pt x="1131" y="1152"/>
                  <a:pt x="1131" y="1152"/>
                  <a:pt x="1131" y="1152"/>
                </a:cubicBezTo>
                <a:cubicBezTo>
                  <a:pt x="1251" y="1152"/>
                  <a:pt x="1251" y="1152"/>
                  <a:pt x="1251" y="1152"/>
                </a:cubicBezTo>
                <a:cubicBezTo>
                  <a:pt x="1464" y="1152"/>
                  <a:pt x="1638" y="980"/>
                  <a:pt x="1638" y="768"/>
                </a:cubicBezTo>
                <a:cubicBezTo>
                  <a:pt x="1638" y="557"/>
                  <a:pt x="1464" y="384"/>
                  <a:pt x="1251" y="384"/>
                </a:cubicBezTo>
                <a:cubicBezTo>
                  <a:pt x="1231" y="384"/>
                  <a:pt x="1231" y="384"/>
                  <a:pt x="1231" y="384"/>
                </a:cubicBezTo>
                <a:cubicBezTo>
                  <a:pt x="1167" y="158"/>
                  <a:pt x="960" y="0"/>
                  <a:pt x="723" y="0"/>
                </a:cubicBezTo>
                <a:cubicBezTo>
                  <a:pt x="469" y="0"/>
                  <a:pt x="251" y="182"/>
                  <a:pt x="203" y="429"/>
                </a:cubicBezTo>
                <a:cubicBezTo>
                  <a:pt x="77" y="497"/>
                  <a:pt x="0" y="630"/>
                  <a:pt x="0" y="768"/>
                </a:cubicBezTo>
                <a:cubicBezTo>
                  <a:pt x="0" y="980"/>
                  <a:pt x="172" y="1152"/>
                  <a:pt x="384" y="1152"/>
                </a:cubicBezTo>
                <a:close/>
                <a:moveTo>
                  <a:pt x="819" y="1408"/>
                </a:moveTo>
                <a:cubicBezTo>
                  <a:pt x="627" y="1152"/>
                  <a:pt x="627" y="1152"/>
                  <a:pt x="627" y="1152"/>
                </a:cubicBezTo>
                <a:cubicBezTo>
                  <a:pt x="723" y="1152"/>
                  <a:pt x="723" y="1152"/>
                  <a:pt x="723" y="1152"/>
                </a:cubicBezTo>
                <a:cubicBezTo>
                  <a:pt x="750" y="1152"/>
                  <a:pt x="771" y="1131"/>
                  <a:pt x="771" y="1104"/>
                </a:cubicBezTo>
                <a:cubicBezTo>
                  <a:pt x="771" y="768"/>
                  <a:pt x="771" y="768"/>
                  <a:pt x="771" y="768"/>
                </a:cubicBezTo>
                <a:cubicBezTo>
                  <a:pt x="867" y="768"/>
                  <a:pt x="867" y="768"/>
                  <a:pt x="867" y="768"/>
                </a:cubicBezTo>
                <a:cubicBezTo>
                  <a:pt x="867" y="1104"/>
                  <a:pt x="867" y="1104"/>
                  <a:pt x="867" y="1104"/>
                </a:cubicBezTo>
                <a:cubicBezTo>
                  <a:pt x="867" y="1131"/>
                  <a:pt x="888" y="1152"/>
                  <a:pt x="915" y="1152"/>
                </a:cubicBezTo>
                <a:cubicBezTo>
                  <a:pt x="1011" y="1152"/>
                  <a:pt x="1011" y="1152"/>
                  <a:pt x="1011" y="1152"/>
                </a:cubicBezTo>
                <a:lnTo>
                  <a:pt x="819" y="1408"/>
                </a:lnTo>
                <a:close/>
                <a:moveTo>
                  <a:pt x="384" y="480"/>
                </a:moveTo>
                <a:cubicBezTo>
                  <a:pt x="410" y="480"/>
                  <a:pt x="432" y="459"/>
                  <a:pt x="432" y="432"/>
                </a:cubicBezTo>
                <a:cubicBezTo>
                  <a:pt x="432" y="406"/>
                  <a:pt x="410" y="384"/>
                  <a:pt x="384" y="384"/>
                </a:cubicBezTo>
                <a:cubicBezTo>
                  <a:pt x="360" y="384"/>
                  <a:pt x="336" y="387"/>
                  <a:pt x="312" y="391"/>
                </a:cubicBezTo>
                <a:cubicBezTo>
                  <a:pt x="371" y="219"/>
                  <a:pt x="535" y="96"/>
                  <a:pt x="723" y="96"/>
                </a:cubicBezTo>
                <a:cubicBezTo>
                  <a:pt x="914" y="96"/>
                  <a:pt x="1081" y="223"/>
                  <a:pt x="1136" y="402"/>
                </a:cubicBezTo>
                <a:cubicBezTo>
                  <a:pt x="1124" y="406"/>
                  <a:pt x="1113" y="410"/>
                  <a:pt x="1102" y="415"/>
                </a:cubicBezTo>
                <a:cubicBezTo>
                  <a:pt x="1077" y="425"/>
                  <a:pt x="1066" y="453"/>
                  <a:pt x="1076" y="478"/>
                </a:cubicBezTo>
                <a:cubicBezTo>
                  <a:pt x="1086" y="502"/>
                  <a:pt x="1114" y="513"/>
                  <a:pt x="1139" y="503"/>
                </a:cubicBezTo>
                <a:cubicBezTo>
                  <a:pt x="1174" y="488"/>
                  <a:pt x="1212" y="480"/>
                  <a:pt x="1251" y="480"/>
                </a:cubicBezTo>
                <a:cubicBezTo>
                  <a:pt x="1412" y="480"/>
                  <a:pt x="1542" y="610"/>
                  <a:pt x="1542" y="768"/>
                </a:cubicBezTo>
                <a:cubicBezTo>
                  <a:pt x="1542" y="927"/>
                  <a:pt x="1412" y="1056"/>
                  <a:pt x="1251" y="1056"/>
                </a:cubicBezTo>
                <a:cubicBezTo>
                  <a:pt x="963" y="1056"/>
                  <a:pt x="963" y="1056"/>
                  <a:pt x="963" y="1056"/>
                </a:cubicBezTo>
                <a:cubicBezTo>
                  <a:pt x="963" y="768"/>
                  <a:pt x="963" y="768"/>
                  <a:pt x="963" y="768"/>
                </a:cubicBezTo>
                <a:cubicBezTo>
                  <a:pt x="1011" y="768"/>
                  <a:pt x="1011" y="768"/>
                  <a:pt x="1011" y="768"/>
                </a:cubicBezTo>
                <a:cubicBezTo>
                  <a:pt x="1038" y="768"/>
                  <a:pt x="1059" y="747"/>
                  <a:pt x="1059" y="720"/>
                </a:cubicBezTo>
                <a:cubicBezTo>
                  <a:pt x="1059" y="694"/>
                  <a:pt x="1038" y="672"/>
                  <a:pt x="1011" y="672"/>
                </a:cubicBezTo>
                <a:cubicBezTo>
                  <a:pt x="627" y="672"/>
                  <a:pt x="627" y="672"/>
                  <a:pt x="627" y="672"/>
                </a:cubicBezTo>
                <a:cubicBezTo>
                  <a:pt x="600" y="672"/>
                  <a:pt x="579" y="694"/>
                  <a:pt x="579" y="720"/>
                </a:cubicBezTo>
                <a:cubicBezTo>
                  <a:pt x="579" y="747"/>
                  <a:pt x="600" y="768"/>
                  <a:pt x="627" y="768"/>
                </a:cubicBezTo>
                <a:cubicBezTo>
                  <a:pt x="675" y="768"/>
                  <a:pt x="675" y="768"/>
                  <a:pt x="675" y="768"/>
                </a:cubicBezTo>
                <a:cubicBezTo>
                  <a:pt x="675" y="1056"/>
                  <a:pt x="675" y="1056"/>
                  <a:pt x="675" y="1056"/>
                </a:cubicBezTo>
                <a:cubicBezTo>
                  <a:pt x="384" y="1056"/>
                  <a:pt x="384" y="1056"/>
                  <a:pt x="384" y="1056"/>
                </a:cubicBezTo>
                <a:cubicBezTo>
                  <a:pt x="225" y="1056"/>
                  <a:pt x="96" y="927"/>
                  <a:pt x="96" y="768"/>
                </a:cubicBezTo>
                <a:cubicBezTo>
                  <a:pt x="96" y="610"/>
                  <a:pt x="226" y="480"/>
                  <a:pt x="384" y="4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4" name="Freeform 23"/>
          <p:cNvSpPr>
            <a:spLocks noEditPoints="1"/>
          </p:cNvSpPr>
          <p:nvPr/>
        </p:nvSpPr>
        <p:spPr bwMode="auto">
          <a:xfrm>
            <a:off x="2922931" y="2604707"/>
            <a:ext cx="391519" cy="298287"/>
          </a:xfrm>
          <a:custGeom>
            <a:avLst/>
            <a:gdLst>
              <a:gd name="T0" fmla="*/ 819 w 1638"/>
              <a:gd name="T1" fmla="*/ 384 h 1248"/>
              <a:gd name="T2" fmla="*/ 15 w 1638"/>
              <a:gd name="T3" fmla="*/ 782 h 1248"/>
              <a:gd name="T4" fmla="*/ 15 w 1638"/>
              <a:gd name="T5" fmla="*/ 851 h 1248"/>
              <a:gd name="T6" fmla="*/ 819 w 1638"/>
              <a:gd name="T7" fmla="*/ 1248 h 1248"/>
              <a:gd name="T8" fmla="*/ 1623 w 1638"/>
              <a:gd name="T9" fmla="*/ 851 h 1248"/>
              <a:gd name="T10" fmla="*/ 1623 w 1638"/>
              <a:gd name="T11" fmla="*/ 782 h 1248"/>
              <a:gd name="T12" fmla="*/ 454 w 1638"/>
              <a:gd name="T13" fmla="*/ 1047 h 1248"/>
              <a:gd name="T14" fmla="*/ 454 w 1638"/>
              <a:gd name="T15" fmla="*/ 586 h 1248"/>
              <a:gd name="T16" fmla="*/ 454 w 1638"/>
              <a:gd name="T17" fmla="*/ 1047 h 1248"/>
              <a:gd name="T18" fmla="*/ 483 w 1638"/>
              <a:gd name="T19" fmla="*/ 816 h 1248"/>
              <a:gd name="T20" fmla="*/ 1155 w 1638"/>
              <a:gd name="T21" fmla="*/ 816 h 1248"/>
              <a:gd name="T22" fmla="*/ 1184 w 1638"/>
              <a:gd name="T23" fmla="*/ 1047 h 1248"/>
              <a:gd name="T24" fmla="*/ 1184 w 1638"/>
              <a:gd name="T25" fmla="*/ 586 h 1248"/>
              <a:gd name="T26" fmla="*/ 1184 w 1638"/>
              <a:gd name="T27" fmla="*/ 1047 h 1248"/>
              <a:gd name="T28" fmla="*/ 579 w 1638"/>
              <a:gd name="T29" fmla="*/ 816 h 1248"/>
              <a:gd name="T30" fmla="*/ 1059 w 1638"/>
              <a:gd name="T31" fmla="*/ 816 h 1248"/>
              <a:gd name="T32" fmla="*/ 819 w 1638"/>
              <a:gd name="T33" fmla="*/ 960 h 1248"/>
              <a:gd name="T34" fmla="*/ 819 w 1638"/>
              <a:gd name="T35" fmla="*/ 672 h 1248"/>
              <a:gd name="T36" fmla="*/ 819 w 1638"/>
              <a:gd name="T37" fmla="*/ 960 h 1248"/>
              <a:gd name="T38" fmla="*/ 819 w 1638"/>
              <a:gd name="T39" fmla="*/ 864 h 1248"/>
              <a:gd name="T40" fmla="*/ 819 w 1638"/>
              <a:gd name="T41" fmla="*/ 768 h 1248"/>
              <a:gd name="T42" fmla="*/ 819 w 1638"/>
              <a:gd name="T43" fmla="*/ 288 h 1248"/>
              <a:gd name="T44" fmla="*/ 771 w 1638"/>
              <a:gd name="T45" fmla="*/ 48 h 1248"/>
              <a:gd name="T46" fmla="*/ 867 w 1638"/>
              <a:gd name="T47" fmla="*/ 48 h 1248"/>
              <a:gd name="T48" fmla="*/ 819 w 1638"/>
              <a:gd name="T49" fmla="*/ 288 h 1248"/>
              <a:gd name="T50" fmla="*/ 200 w 1638"/>
              <a:gd name="T51" fmla="*/ 219 h 1248"/>
              <a:gd name="T52" fmla="*/ 456 w 1638"/>
              <a:gd name="T53" fmla="*/ 294 h 1248"/>
              <a:gd name="T54" fmla="*/ 414 w 1638"/>
              <a:gd name="T55" fmla="*/ 379 h 1248"/>
              <a:gd name="T56" fmla="*/ 1160 w 1638"/>
              <a:gd name="T57" fmla="*/ 358 h 1248"/>
              <a:gd name="T58" fmla="*/ 1374 w 1638"/>
              <a:gd name="T59" fmla="*/ 198 h 1248"/>
              <a:gd name="T60" fmla="*/ 1416 w 1638"/>
              <a:gd name="T61" fmla="*/ 283 h 1248"/>
              <a:gd name="T62" fmla="*/ 1160 w 1638"/>
              <a:gd name="T63" fmla="*/ 358 h 1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38" h="1248">
                <a:moveTo>
                  <a:pt x="1370" y="584"/>
                </a:moveTo>
                <a:cubicBezTo>
                  <a:pt x="1209" y="479"/>
                  <a:pt x="1012" y="384"/>
                  <a:pt x="819" y="384"/>
                </a:cubicBezTo>
                <a:cubicBezTo>
                  <a:pt x="626" y="384"/>
                  <a:pt x="429" y="479"/>
                  <a:pt x="268" y="584"/>
                </a:cubicBezTo>
                <a:cubicBezTo>
                  <a:pt x="119" y="682"/>
                  <a:pt x="19" y="778"/>
                  <a:pt x="15" y="782"/>
                </a:cubicBezTo>
                <a:cubicBezTo>
                  <a:pt x="5" y="791"/>
                  <a:pt x="0" y="803"/>
                  <a:pt x="0" y="816"/>
                </a:cubicBezTo>
                <a:cubicBezTo>
                  <a:pt x="0" y="830"/>
                  <a:pt x="5" y="842"/>
                  <a:pt x="15" y="851"/>
                </a:cubicBezTo>
                <a:cubicBezTo>
                  <a:pt x="19" y="855"/>
                  <a:pt x="119" y="951"/>
                  <a:pt x="268" y="1049"/>
                </a:cubicBezTo>
                <a:cubicBezTo>
                  <a:pt x="429" y="1154"/>
                  <a:pt x="625" y="1248"/>
                  <a:pt x="819" y="1248"/>
                </a:cubicBezTo>
                <a:cubicBezTo>
                  <a:pt x="1012" y="1248"/>
                  <a:pt x="1209" y="1154"/>
                  <a:pt x="1370" y="1049"/>
                </a:cubicBezTo>
                <a:cubicBezTo>
                  <a:pt x="1519" y="951"/>
                  <a:pt x="1619" y="855"/>
                  <a:pt x="1623" y="851"/>
                </a:cubicBezTo>
                <a:cubicBezTo>
                  <a:pt x="1633" y="842"/>
                  <a:pt x="1638" y="830"/>
                  <a:pt x="1638" y="816"/>
                </a:cubicBezTo>
                <a:cubicBezTo>
                  <a:pt x="1638" y="803"/>
                  <a:pt x="1633" y="791"/>
                  <a:pt x="1623" y="782"/>
                </a:cubicBezTo>
                <a:cubicBezTo>
                  <a:pt x="1619" y="778"/>
                  <a:pt x="1519" y="682"/>
                  <a:pt x="1370" y="584"/>
                </a:cubicBezTo>
                <a:close/>
                <a:moveTo>
                  <a:pt x="454" y="1047"/>
                </a:moveTo>
                <a:cubicBezTo>
                  <a:pt x="305" y="969"/>
                  <a:pt x="180" y="868"/>
                  <a:pt x="120" y="816"/>
                </a:cubicBezTo>
                <a:cubicBezTo>
                  <a:pt x="180" y="764"/>
                  <a:pt x="305" y="664"/>
                  <a:pt x="454" y="586"/>
                </a:cubicBezTo>
                <a:cubicBezTo>
                  <a:pt x="411" y="653"/>
                  <a:pt x="387" y="732"/>
                  <a:pt x="387" y="816"/>
                </a:cubicBezTo>
                <a:cubicBezTo>
                  <a:pt x="387" y="901"/>
                  <a:pt x="411" y="980"/>
                  <a:pt x="454" y="1047"/>
                </a:cubicBezTo>
                <a:close/>
                <a:moveTo>
                  <a:pt x="819" y="1152"/>
                </a:moveTo>
                <a:cubicBezTo>
                  <a:pt x="634" y="1152"/>
                  <a:pt x="483" y="1002"/>
                  <a:pt x="483" y="816"/>
                </a:cubicBezTo>
                <a:cubicBezTo>
                  <a:pt x="483" y="631"/>
                  <a:pt x="634" y="480"/>
                  <a:pt x="819" y="480"/>
                </a:cubicBezTo>
                <a:cubicBezTo>
                  <a:pt x="1004" y="480"/>
                  <a:pt x="1155" y="631"/>
                  <a:pt x="1155" y="816"/>
                </a:cubicBezTo>
                <a:cubicBezTo>
                  <a:pt x="1155" y="1002"/>
                  <a:pt x="1004" y="1152"/>
                  <a:pt x="819" y="1152"/>
                </a:cubicBezTo>
                <a:close/>
                <a:moveTo>
                  <a:pt x="1184" y="1047"/>
                </a:moveTo>
                <a:cubicBezTo>
                  <a:pt x="1227" y="980"/>
                  <a:pt x="1251" y="901"/>
                  <a:pt x="1251" y="816"/>
                </a:cubicBezTo>
                <a:cubicBezTo>
                  <a:pt x="1251" y="732"/>
                  <a:pt x="1227" y="653"/>
                  <a:pt x="1184" y="586"/>
                </a:cubicBezTo>
                <a:cubicBezTo>
                  <a:pt x="1333" y="664"/>
                  <a:pt x="1458" y="764"/>
                  <a:pt x="1518" y="816"/>
                </a:cubicBezTo>
                <a:cubicBezTo>
                  <a:pt x="1458" y="869"/>
                  <a:pt x="1333" y="969"/>
                  <a:pt x="1184" y="1047"/>
                </a:cubicBezTo>
                <a:close/>
                <a:moveTo>
                  <a:pt x="819" y="576"/>
                </a:moveTo>
                <a:cubicBezTo>
                  <a:pt x="687" y="576"/>
                  <a:pt x="579" y="684"/>
                  <a:pt x="579" y="816"/>
                </a:cubicBezTo>
                <a:cubicBezTo>
                  <a:pt x="579" y="949"/>
                  <a:pt x="687" y="1056"/>
                  <a:pt x="819" y="1056"/>
                </a:cubicBezTo>
                <a:cubicBezTo>
                  <a:pt x="951" y="1056"/>
                  <a:pt x="1059" y="949"/>
                  <a:pt x="1059" y="816"/>
                </a:cubicBezTo>
                <a:cubicBezTo>
                  <a:pt x="1059" y="684"/>
                  <a:pt x="951" y="576"/>
                  <a:pt x="819" y="576"/>
                </a:cubicBezTo>
                <a:close/>
                <a:moveTo>
                  <a:pt x="819" y="960"/>
                </a:moveTo>
                <a:cubicBezTo>
                  <a:pt x="740" y="960"/>
                  <a:pt x="675" y="896"/>
                  <a:pt x="675" y="816"/>
                </a:cubicBezTo>
                <a:cubicBezTo>
                  <a:pt x="675" y="737"/>
                  <a:pt x="740" y="672"/>
                  <a:pt x="819" y="672"/>
                </a:cubicBezTo>
                <a:cubicBezTo>
                  <a:pt x="898" y="672"/>
                  <a:pt x="963" y="737"/>
                  <a:pt x="963" y="816"/>
                </a:cubicBezTo>
                <a:cubicBezTo>
                  <a:pt x="963" y="896"/>
                  <a:pt x="898" y="960"/>
                  <a:pt x="819" y="960"/>
                </a:cubicBezTo>
                <a:close/>
                <a:moveTo>
                  <a:pt x="867" y="816"/>
                </a:moveTo>
                <a:cubicBezTo>
                  <a:pt x="867" y="843"/>
                  <a:pt x="846" y="864"/>
                  <a:pt x="819" y="864"/>
                </a:cubicBezTo>
                <a:cubicBezTo>
                  <a:pt x="792" y="864"/>
                  <a:pt x="771" y="843"/>
                  <a:pt x="771" y="816"/>
                </a:cubicBezTo>
                <a:cubicBezTo>
                  <a:pt x="771" y="790"/>
                  <a:pt x="792" y="768"/>
                  <a:pt x="819" y="768"/>
                </a:cubicBezTo>
                <a:cubicBezTo>
                  <a:pt x="846" y="768"/>
                  <a:pt x="867" y="790"/>
                  <a:pt x="867" y="816"/>
                </a:cubicBezTo>
                <a:close/>
                <a:moveTo>
                  <a:pt x="819" y="288"/>
                </a:moveTo>
                <a:cubicBezTo>
                  <a:pt x="792" y="288"/>
                  <a:pt x="771" y="267"/>
                  <a:pt x="771" y="240"/>
                </a:cubicBezTo>
                <a:cubicBezTo>
                  <a:pt x="771" y="48"/>
                  <a:pt x="771" y="48"/>
                  <a:pt x="771" y="48"/>
                </a:cubicBezTo>
                <a:cubicBezTo>
                  <a:pt x="771" y="22"/>
                  <a:pt x="792" y="0"/>
                  <a:pt x="819" y="0"/>
                </a:cubicBezTo>
                <a:cubicBezTo>
                  <a:pt x="846" y="0"/>
                  <a:pt x="867" y="22"/>
                  <a:pt x="867" y="48"/>
                </a:cubicBezTo>
                <a:cubicBezTo>
                  <a:pt x="867" y="240"/>
                  <a:pt x="867" y="240"/>
                  <a:pt x="867" y="240"/>
                </a:cubicBezTo>
                <a:cubicBezTo>
                  <a:pt x="867" y="267"/>
                  <a:pt x="846" y="288"/>
                  <a:pt x="819" y="288"/>
                </a:cubicBezTo>
                <a:close/>
                <a:moveTo>
                  <a:pt x="222" y="283"/>
                </a:moveTo>
                <a:cubicBezTo>
                  <a:pt x="198" y="272"/>
                  <a:pt x="188" y="243"/>
                  <a:pt x="200" y="219"/>
                </a:cubicBezTo>
                <a:cubicBezTo>
                  <a:pt x="212" y="195"/>
                  <a:pt x="241" y="186"/>
                  <a:pt x="264" y="198"/>
                </a:cubicBezTo>
                <a:cubicBezTo>
                  <a:pt x="456" y="294"/>
                  <a:pt x="456" y="294"/>
                  <a:pt x="456" y="294"/>
                </a:cubicBezTo>
                <a:cubicBezTo>
                  <a:pt x="480" y="305"/>
                  <a:pt x="490" y="334"/>
                  <a:pt x="478" y="358"/>
                </a:cubicBezTo>
                <a:cubicBezTo>
                  <a:pt x="466" y="382"/>
                  <a:pt x="437" y="391"/>
                  <a:pt x="414" y="379"/>
                </a:cubicBezTo>
                <a:lnTo>
                  <a:pt x="222" y="283"/>
                </a:lnTo>
                <a:close/>
                <a:moveTo>
                  <a:pt x="1160" y="358"/>
                </a:moveTo>
                <a:cubicBezTo>
                  <a:pt x="1148" y="334"/>
                  <a:pt x="1158" y="305"/>
                  <a:pt x="1182" y="294"/>
                </a:cubicBezTo>
                <a:cubicBezTo>
                  <a:pt x="1374" y="198"/>
                  <a:pt x="1374" y="198"/>
                  <a:pt x="1374" y="198"/>
                </a:cubicBezTo>
                <a:cubicBezTo>
                  <a:pt x="1397" y="186"/>
                  <a:pt x="1426" y="195"/>
                  <a:pt x="1438" y="219"/>
                </a:cubicBezTo>
                <a:cubicBezTo>
                  <a:pt x="1450" y="243"/>
                  <a:pt x="1440" y="272"/>
                  <a:pt x="1416" y="283"/>
                </a:cubicBezTo>
                <a:cubicBezTo>
                  <a:pt x="1224" y="379"/>
                  <a:pt x="1224" y="379"/>
                  <a:pt x="1224" y="379"/>
                </a:cubicBezTo>
                <a:cubicBezTo>
                  <a:pt x="1201" y="391"/>
                  <a:pt x="1172" y="382"/>
                  <a:pt x="1160" y="3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5" name="Freeform 24"/>
          <p:cNvSpPr>
            <a:spLocks noEditPoints="1"/>
          </p:cNvSpPr>
          <p:nvPr/>
        </p:nvSpPr>
        <p:spPr bwMode="auto">
          <a:xfrm>
            <a:off x="3669427" y="2558018"/>
            <a:ext cx="344244" cy="391665"/>
          </a:xfrm>
          <a:custGeom>
            <a:avLst/>
            <a:gdLst>
              <a:gd name="T0" fmla="*/ 1200 w 1440"/>
              <a:gd name="T1" fmla="*/ 967 h 1639"/>
              <a:gd name="T2" fmla="*/ 1152 w 1440"/>
              <a:gd name="T3" fmla="*/ 1159 h 1639"/>
              <a:gd name="T4" fmla="*/ 960 w 1440"/>
              <a:gd name="T5" fmla="*/ 1207 h 1639"/>
              <a:gd name="T6" fmla="*/ 864 w 1440"/>
              <a:gd name="T7" fmla="*/ 1351 h 1639"/>
              <a:gd name="T8" fmla="*/ 816 w 1440"/>
              <a:gd name="T9" fmla="*/ 1159 h 1639"/>
              <a:gd name="T10" fmla="*/ 960 w 1440"/>
              <a:gd name="T11" fmla="*/ 819 h 1639"/>
              <a:gd name="T12" fmla="*/ 864 w 1440"/>
              <a:gd name="T13" fmla="*/ 48 h 1639"/>
              <a:gd name="T14" fmla="*/ 624 w 1440"/>
              <a:gd name="T15" fmla="*/ 0 h 1639"/>
              <a:gd name="T16" fmla="*/ 576 w 1440"/>
              <a:gd name="T17" fmla="*/ 628 h 1639"/>
              <a:gd name="T18" fmla="*/ 632 w 1440"/>
              <a:gd name="T19" fmla="*/ 1159 h 1639"/>
              <a:gd name="T20" fmla="*/ 576 w 1440"/>
              <a:gd name="T21" fmla="*/ 1207 h 1639"/>
              <a:gd name="T22" fmla="*/ 480 w 1440"/>
              <a:gd name="T23" fmla="*/ 1351 h 1639"/>
              <a:gd name="T24" fmla="*/ 432 w 1440"/>
              <a:gd name="T25" fmla="*/ 1159 h 1639"/>
              <a:gd name="T26" fmla="*/ 288 w 1440"/>
              <a:gd name="T27" fmla="*/ 1015 h 1639"/>
              <a:gd name="T28" fmla="*/ 48 w 1440"/>
              <a:gd name="T29" fmla="*/ 967 h 1639"/>
              <a:gd name="T30" fmla="*/ 0 w 1440"/>
              <a:gd name="T31" fmla="*/ 1207 h 1639"/>
              <a:gd name="T32" fmla="*/ 192 w 1440"/>
              <a:gd name="T33" fmla="*/ 1255 h 1639"/>
              <a:gd name="T34" fmla="*/ 240 w 1440"/>
              <a:gd name="T35" fmla="*/ 1447 h 1639"/>
              <a:gd name="T36" fmla="*/ 384 w 1440"/>
              <a:gd name="T37" fmla="*/ 1591 h 1639"/>
              <a:gd name="T38" fmla="*/ 624 w 1440"/>
              <a:gd name="T39" fmla="*/ 1639 h 1639"/>
              <a:gd name="T40" fmla="*/ 672 w 1440"/>
              <a:gd name="T41" fmla="*/ 1447 h 1639"/>
              <a:gd name="T42" fmla="*/ 768 w 1440"/>
              <a:gd name="T43" fmla="*/ 1591 h 1639"/>
              <a:gd name="T44" fmla="*/ 1008 w 1440"/>
              <a:gd name="T45" fmla="*/ 1639 h 1639"/>
              <a:gd name="T46" fmla="*/ 1056 w 1440"/>
              <a:gd name="T47" fmla="*/ 1447 h 1639"/>
              <a:gd name="T48" fmla="*/ 1248 w 1440"/>
              <a:gd name="T49" fmla="*/ 1399 h 1639"/>
              <a:gd name="T50" fmla="*/ 1392 w 1440"/>
              <a:gd name="T51" fmla="*/ 1255 h 1639"/>
              <a:gd name="T52" fmla="*/ 1440 w 1440"/>
              <a:gd name="T53" fmla="*/ 1015 h 1639"/>
              <a:gd name="T54" fmla="*/ 192 w 1440"/>
              <a:gd name="T55" fmla="*/ 1159 h 1639"/>
              <a:gd name="T56" fmla="*/ 96 w 1440"/>
              <a:gd name="T57" fmla="*/ 1063 h 1639"/>
              <a:gd name="T58" fmla="*/ 192 w 1440"/>
              <a:gd name="T59" fmla="*/ 1159 h 1639"/>
              <a:gd name="T60" fmla="*/ 288 w 1440"/>
              <a:gd name="T61" fmla="*/ 1351 h 1639"/>
              <a:gd name="T62" fmla="*/ 384 w 1440"/>
              <a:gd name="T63" fmla="*/ 1255 h 1639"/>
              <a:gd name="T64" fmla="*/ 576 w 1440"/>
              <a:gd name="T65" fmla="*/ 1543 h 1639"/>
              <a:gd name="T66" fmla="*/ 480 w 1440"/>
              <a:gd name="T67" fmla="*/ 1447 h 1639"/>
              <a:gd name="T68" fmla="*/ 576 w 1440"/>
              <a:gd name="T69" fmla="*/ 1543 h 1639"/>
              <a:gd name="T70" fmla="*/ 768 w 1440"/>
              <a:gd name="T71" fmla="*/ 96 h 1639"/>
              <a:gd name="T72" fmla="*/ 672 w 1440"/>
              <a:gd name="T73" fmla="*/ 291 h 1639"/>
              <a:gd name="T74" fmla="*/ 672 w 1440"/>
              <a:gd name="T75" fmla="*/ 387 h 1639"/>
              <a:gd name="T76" fmla="*/ 768 w 1440"/>
              <a:gd name="T77" fmla="*/ 584 h 1639"/>
              <a:gd name="T78" fmla="*/ 672 w 1440"/>
              <a:gd name="T79" fmla="*/ 584 h 1639"/>
              <a:gd name="T80" fmla="*/ 768 w 1440"/>
              <a:gd name="T81" fmla="*/ 1351 h 1639"/>
              <a:gd name="T82" fmla="*/ 672 w 1440"/>
              <a:gd name="T83" fmla="*/ 1255 h 1639"/>
              <a:gd name="T84" fmla="*/ 768 w 1440"/>
              <a:gd name="T85" fmla="*/ 1351 h 1639"/>
              <a:gd name="T86" fmla="*/ 576 w 1440"/>
              <a:gd name="T87" fmla="*/ 819 h 1639"/>
              <a:gd name="T88" fmla="*/ 864 w 1440"/>
              <a:gd name="T89" fmla="*/ 819 h 1639"/>
              <a:gd name="T90" fmla="*/ 960 w 1440"/>
              <a:gd name="T91" fmla="*/ 1543 h 1639"/>
              <a:gd name="T92" fmla="*/ 864 w 1440"/>
              <a:gd name="T93" fmla="*/ 1447 h 1639"/>
              <a:gd name="T94" fmla="*/ 960 w 1440"/>
              <a:gd name="T95" fmla="*/ 1543 h 1639"/>
              <a:gd name="T96" fmla="*/ 1056 w 1440"/>
              <a:gd name="T97" fmla="*/ 1351 h 1639"/>
              <a:gd name="T98" fmla="*/ 1152 w 1440"/>
              <a:gd name="T99" fmla="*/ 1255 h 1639"/>
              <a:gd name="T100" fmla="*/ 1344 w 1440"/>
              <a:gd name="T101" fmla="*/ 1159 h 1639"/>
              <a:gd name="T102" fmla="*/ 1248 w 1440"/>
              <a:gd name="T103" fmla="*/ 1063 h 1639"/>
              <a:gd name="T104" fmla="*/ 1344 w 1440"/>
              <a:gd name="T105" fmla="*/ 1159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40" h="1639">
                <a:moveTo>
                  <a:pt x="1392" y="967"/>
                </a:moveTo>
                <a:cubicBezTo>
                  <a:pt x="1200" y="967"/>
                  <a:pt x="1200" y="967"/>
                  <a:pt x="1200" y="967"/>
                </a:cubicBezTo>
                <a:cubicBezTo>
                  <a:pt x="1174" y="967"/>
                  <a:pt x="1152" y="988"/>
                  <a:pt x="1152" y="1015"/>
                </a:cubicBezTo>
                <a:cubicBezTo>
                  <a:pt x="1152" y="1159"/>
                  <a:pt x="1152" y="1159"/>
                  <a:pt x="1152" y="1159"/>
                </a:cubicBezTo>
                <a:cubicBezTo>
                  <a:pt x="1008" y="1159"/>
                  <a:pt x="1008" y="1159"/>
                  <a:pt x="1008" y="1159"/>
                </a:cubicBezTo>
                <a:cubicBezTo>
                  <a:pt x="982" y="1159"/>
                  <a:pt x="960" y="1180"/>
                  <a:pt x="960" y="1207"/>
                </a:cubicBezTo>
                <a:cubicBezTo>
                  <a:pt x="960" y="1351"/>
                  <a:pt x="960" y="1351"/>
                  <a:pt x="960" y="1351"/>
                </a:cubicBezTo>
                <a:cubicBezTo>
                  <a:pt x="864" y="1351"/>
                  <a:pt x="864" y="1351"/>
                  <a:pt x="864" y="1351"/>
                </a:cubicBezTo>
                <a:cubicBezTo>
                  <a:pt x="864" y="1207"/>
                  <a:pt x="864" y="1207"/>
                  <a:pt x="864" y="1207"/>
                </a:cubicBezTo>
                <a:cubicBezTo>
                  <a:pt x="864" y="1180"/>
                  <a:pt x="843" y="1159"/>
                  <a:pt x="816" y="1159"/>
                </a:cubicBezTo>
                <a:cubicBezTo>
                  <a:pt x="809" y="1159"/>
                  <a:pt x="809" y="1159"/>
                  <a:pt x="809" y="1159"/>
                </a:cubicBezTo>
                <a:cubicBezTo>
                  <a:pt x="857" y="1081"/>
                  <a:pt x="960" y="910"/>
                  <a:pt x="960" y="819"/>
                </a:cubicBezTo>
                <a:cubicBezTo>
                  <a:pt x="960" y="741"/>
                  <a:pt x="923" y="671"/>
                  <a:pt x="864" y="628"/>
                </a:cubicBezTo>
                <a:cubicBezTo>
                  <a:pt x="864" y="48"/>
                  <a:pt x="864" y="48"/>
                  <a:pt x="864" y="48"/>
                </a:cubicBezTo>
                <a:cubicBezTo>
                  <a:pt x="864" y="22"/>
                  <a:pt x="843" y="0"/>
                  <a:pt x="816" y="0"/>
                </a:cubicBezTo>
                <a:cubicBezTo>
                  <a:pt x="624" y="0"/>
                  <a:pt x="624" y="0"/>
                  <a:pt x="624" y="0"/>
                </a:cubicBezTo>
                <a:cubicBezTo>
                  <a:pt x="598" y="0"/>
                  <a:pt x="576" y="22"/>
                  <a:pt x="576" y="48"/>
                </a:cubicBezTo>
                <a:cubicBezTo>
                  <a:pt x="576" y="628"/>
                  <a:pt x="576" y="628"/>
                  <a:pt x="576" y="628"/>
                </a:cubicBezTo>
                <a:cubicBezTo>
                  <a:pt x="518" y="671"/>
                  <a:pt x="480" y="741"/>
                  <a:pt x="480" y="819"/>
                </a:cubicBezTo>
                <a:cubicBezTo>
                  <a:pt x="480" y="910"/>
                  <a:pt x="583" y="1081"/>
                  <a:pt x="632" y="1159"/>
                </a:cubicBezTo>
                <a:cubicBezTo>
                  <a:pt x="624" y="1159"/>
                  <a:pt x="624" y="1159"/>
                  <a:pt x="624" y="1159"/>
                </a:cubicBezTo>
                <a:cubicBezTo>
                  <a:pt x="598" y="1159"/>
                  <a:pt x="576" y="1180"/>
                  <a:pt x="576" y="1207"/>
                </a:cubicBezTo>
                <a:cubicBezTo>
                  <a:pt x="576" y="1351"/>
                  <a:pt x="576" y="1351"/>
                  <a:pt x="576" y="1351"/>
                </a:cubicBezTo>
                <a:cubicBezTo>
                  <a:pt x="480" y="1351"/>
                  <a:pt x="480" y="1351"/>
                  <a:pt x="480" y="1351"/>
                </a:cubicBezTo>
                <a:cubicBezTo>
                  <a:pt x="480" y="1207"/>
                  <a:pt x="480" y="1207"/>
                  <a:pt x="480" y="1207"/>
                </a:cubicBezTo>
                <a:cubicBezTo>
                  <a:pt x="480" y="1180"/>
                  <a:pt x="459" y="1159"/>
                  <a:pt x="432" y="1159"/>
                </a:cubicBezTo>
                <a:cubicBezTo>
                  <a:pt x="288" y="1159"/>
                  <a:pt x="288" y="1159"/>
                  <a:pt x="288" y="1159"/>
                </a:cubicBezTo>
                <a:cubicBezTo>
                  <a:pt x="288" y="1015"/>
                  <a:pt x="288" y="1015"/>
                  <a:pt x="288" y="1015"/>
                </a:cubicBezTo>
                <a:cubicBezTo>
                  <a:pt x="288" y="988"/>
                  <a:pt x="267" y="967"/>
                  <a:pt x="240" y="967"/>
                </a:cubicBezTo>
                <a:cubicBezTo>
                  <a:pt x="48" y="967"/>
                  <a:pt x="48" y="967"/>
                  <a:pt x="48" y="967"/>
                </a:cubicBezTo>
                <a:cubicBezTo>
                  <a:pt x="22" y="967"/>
                  <a:pt x="0" y="988"/>
                  <a:pt x="0" y="1015"/>
                </a:cubicBezTo>
                <a:cubicBezTo>
                  <a:pt x="0" y="1207"/>
                  <a:pt x="0" y="1207"/>
                  <a:pt x="0" y="1207"/>
                </a:cubicBezTo>
                <a:cubicBezTo>
                  <a:pt x="0" y="1233"/>
                  <a:pt x="22" y="1255"/>
                  <a:pt x="48" y="1255"/>
                </a:cubicBezTo>
                <a:cubicBezTo>
                  <a:pt x="192" y="1255"/>
                  <a:pt x="192" y="1255"/>
                  <a:pt x="192" y="1255"/>
                </a:cubicBezTo>
                <a:cubicBezTo>
                  <a:pt x="192" y="1399"/>
                  <a:pt x="192" y="1399"/>
                  <a:pt x="192" y="1399"/>
                </a:cubicBezTo>
                <a:cubicBezTo>
                  <a:pt x="192" y="1425"/>
                  <a:pt x="214" y="1447"/>
                  <a:pt x="240" y="1447"/>
                </a:cubicBezTo>
                <a:cubicBezTo>
                  <a:pt x="384" y="1447"/>
                  <a:pt x="384" y="1447"/>
                  <a:pt x="384" y="1447"/>
                </a:cubicBezTo>
                <a:cubicBezTo>
                  <a:pt x="384" y="1591"/>
                  <a:pt x="384" y="1591"/>
                  <a:pt x="384" y="1591"/>
                </a:cubicBezTo>
                <a:cubicBezTo>
                  <a:pt x="384" y="1617"/>
                  <a:pt x="406" y="1639"/>
                  <a:pt x="432" y="1639"/>
                </a:cubicBezTo>
                <a:cubicBezTo>
                  <a:pt x="624" y="1639"/>
                  <a:pt x="624" y="1639"/>
                  <a:pt x="624" y="1639"/>
                </a:cubicBezTo>
                <a:cubicBezTo>
                  <a:pt x="651" y="1639"/>
                  <a:pt x="672" y="1617"/>
                  <a:pt x="672" y="1591"/>
                </a:cubicBezTo>
                <a:cubicBezTo>
                  <a:pt x="672" y="1447"/>
                  <a:pt x="672" y="1447"/>
                  <a:pt x="672" y="1447"/>
                </a:cubicBezTo>
                <a:cubicBezTo>
                  <a:pt x="768" y="1447"/>
                  <a:pt x="768" y="1447"/>
                  <a:pt x="768" y="1447"/>
                </a:cubicBezTo>
                <a:cubicBezTo>
                  <a:pt x="768" y="1591"/>
                  <a:pt x="768" y="1591"/>
                  <a:pt x="768" y="1591"/>
                </a:cubicBezTo>
                <a:cubicBezTo>
                  <a:pt x="768" y="1617"/>
                  <a:pt x="790" y="1639"/>
                  <a:pt x="816" y="1639"/>
                </a:cubicBezTo>
                <a:cubicBezTo>
                  <a:pt x="1008" y="1639"/>
                  <a:pt x="1008" y="1639"/>
                  <a:pt x="1008" y="1639"/>
                </a:cubicBezTo>
                <a:cubicBezTo>
                  <a:pt x="1035" y="1639"/>
                  <a:pt x="1056" y="1617"/>
                  <a:pt x="1056" y="1591"/>
                </a:cubicBezTo>
                <a:cubicBezTo>
                  <a:pt x="1056" y="1447"/>
                  <a:pt x="1056" y="1447"/>
                  <a:pt x="1056" y="1447"/>
                </a:cubicBezTo>
                <a:cubicBezTo>
                  <a:pt x="1200" y="1447"/>
                  <a:pt x="1200" y="1447"/>
                  <a:pt x="1200" y="1447"/>
                </a:cubicBezTo>
                <a:cubicBezTo>
                  <a:pt x="1227" y="1447"/>
                  <a:pt x="1248" y="1425"/>
                  <a:pt x="1248" y="1399"/>
                </a:cubicBezTo>
                <a:cubicBezTo>
                  <a:pt x="1248" y="1255"/>
                  <a:pt x="1248" y="1255"/>
                  <a:pt x="1248" y="1255"/>
                </a:cubicBezTo>
                <a:cubicBezTo>
                  <a:pt x="1392" y="1255"/>
                  <a:pt x="1392" y="1255"/>
                  <a:pt x="1392" y="1255"/>
                </a:cubicBezTo>
                <a:cubicBezTo>
                  <a:pt x="1419" y="1255"/>
                  <a:pt x="1440" y="1233"/>
                  <a:pt x="1440" y="1207"/>
                </a:cubicBezTo>
                <a:cubicBezTo>
                  <a:pt x="1440" y="1015"/>
                  <a:pt x="1440" y="1015"/>
                  <a:pt x="1440" y="1015"/>
                </a:cubicBezTo>
                <a:cubicBezTo>
                  <a:pt x="1440" y="988"/>
                  <a:pt x="1419" y="967"/>
                  <a:pt x="1392" y="967"/>
                </a:cubicBezTo>
                <a:close/>
                <a:moveTo>
                  <a:pt x="192" y="1159"/>
                </a:moveTo>
                <a:cubicBezTo>
                  <a:pt x="96" y="1159"/>
                  <a:pt x="96" y="1159"/>
                  <a:pt x="96" y="1159"/>
                </a:cubicBezTo>
                <a:cubicBezTo>
                  <a:pt x="96" y="1063"/>
                  <a:pt x="96" y="1063"/>
                  <a:pt x="96" y="1063"/>
                </a:cubicBezTo>
                <a:cubicBezTo>
                  <a:pt x="192" y="1063"/>
                  <a:pt x="192" y="1063"/>
                  <a:pt x="192" y="1063"/>
                </a:cubicBezTo>
                <a:lnTo>
                  <a:pt x="192" y="1159"/>
                </a:lnTo>
                <a:close/>
                <a:moveTo>
                  <a:pt x="384" y="1351"/>
                </a:moveTo>
                <a:cubicBezTo>
                  <a:pt x="288" y="1351"/>
                  <a:pt x="288" y="1351"/>
                  <a:pt x="288" y="1351"/>
                </a:cubicBezTo>
                <a:cubicBezTo>
                  <a:pt x="288" y="1255"/>
                  <a:pt x="288" y="1255"/>
                  <a:pt x="288" y="1255"/>
                </a:cubicBezTo>
                <a:cubicBezTo>
                  <a:pt x="384" y="1255"/>
                  <a:pt x="384" y="1255"/>
                  <a:pt x="384" y="1255"/>
                </a:cubicBezTo>
                <a:lnTo>
                  <a:pt x="384" y="1351"/>
                </a:lnTo>
                <a:close/>
                <a:moveTo>
                  <a:pt x="576" y="1543"/>
                </a:moveTo>
                <a:cubicBezTo>
                  <a:pt x="480" y="1543"/>
                  <a:pt x="480" y="1543"/>
                  <a:pt x="480" y="1543"/>
                </a:cubicBezTo>
                <a:cubicBezTo>
                  <a:pt x="480" y="1447"/>
                  <a:pt x="480" y="1447"/>
                  <a:pt x="480" y="1447"/>
                </a:cubicBezTo>
                <a:cubicBezTo>
                  <a:pt x="576" y="1447"/>
                  <a:pt x="576" y="1447"/>
                  <a:pt x="576" y="1447"/>
                </a:cubicBezTo>
                <a:lnTo>
                  <a:pt x="576" y="1543"/>
                </a:lnTo>
                <a:close/>
                <a:moveTo>
                  <a:pt x="672" y="96"/>
                </a:moveTo>
                <a:cubicBezTo>
                  <a:pt x="768" y="96"/>
                  <a:pt x="768" y="96"/>
                  <a:pt x="768" y="96"/>
                </a:cubicBezTo>
                <a:cubicBezTo>
                  <a:pt x="768" y="291"/>
                  <a:pt x="768" y="291"/>
                  <a:pt x="768" y="291"/>
                </a:cubicBezTo>
                <a:cubicBezTo>
                  <a:pt x="672" y="291"/>
                  <a:pt x="672" y="291"/>
                  <a:pt x="672" y="291"/>
                </a:cubicBezTo>
                <a:lnTo>
                  <a:pt x="672" y="96"/>
                </a:lnTo>
                <a:close/>
                <a:moveTo>
                  <a:pt x="672" y="387"/>
                </a:moveTo>
                <a:cubicBezTo>
                  <a:pt x="768" y="387"/>
                  <a:pt x="768" y="387"/>
                  <a:pt x="768" y="387"/>
                </a:cubicBezTo>
                <a:cubicBezTo>
                  <a:pt x="768" y="584"/>
                  <a:pt x="768" y="584"/>
                  <a:pt x="768" y="584"/>
                </a:cubicBezTo>
                <a:cubicBezTo>
                  <a:pt x="753" y="581"/>
                  <a:pt x="737" y="579"/>
                  <a:pt x="720" y="579"/>
                </a:cubicBezTo>
                <a:cubicBezTo>
                  <a:pt x="704" y="579"/>
                  <a:pt x="688" y="581"/>
                  <a:pt x="672" y="584"/>
                </a:cubicBezTo>
                <a:lnTo>
                  <a:pt x="672" y="387"/>
                </a:lnTo>
                <a:close/>
                <a:moveTo>
                  <a:pt x="768" y="1351"/>
                </a:moveTo>
                <a:cubicBezTo>
                  <a:pt x="672" y="1351"/>
                  <a:pt x="672" y="1351"/>
                  <a:pt x="672" y="1351"/>
                </a:cubicBezTo>
                <a:cubicBezTo>
                  <a:pt x="672" y="1255"/>
                  <a:pt x="672" y="1255"/>
                  <a:pt x="672" y="1255"/>
                </a:cubicBezTo>
                <a:cubicBezTo>
                  <a:pt x="768" y="1255"/>
                  <a:pt x="768" y="1255"/>
                  <a:pt x="768" y="1255"/>
                </a:cubicBezTo>
                <a:lnTo>
                  <a:pt x="768" y="1351"/>
                </a:lnTo>
                <a:close/>
                <a:moveTo>
                  <a:pt x="720" y="1119"/>
                </a:moveTo>
                <a:cubicBezTo>
                  <a:pt x="651" y="1010"/>
                  <a:pt x="576" y="872"/>
                  <a:pt x="576" y="819"/>
                </a:cubicBezTo>
                <a:cubicBezTo>
                  <a:pt x="576" y="740"/>
                  <a:pt x="641" y="675"/>
                  <a:pt x="720" y="675"/>
                </a:cubicBezTo>
                <a:cubicBezTo>
                  <a:pt x="800" y="675"/>
                  <a:pt x="864" y="740"/>
                  <a:pt x="864" y="819"/>
                </a:cubicBezTo>
                <a:cubicBezTo>
                  <a:pt x="864" y="872"/>
                  <a:pt x="790" y="1010"/>
                  <a:pt x="720" y="1119"/>
                </a:cubicBezTo>
                <a:close/>
                <a:moveTo>
                  <a:pt x="960" y="1543"/>
                </a:moveTo>
                <a:cubicBezTo>
                  <a:pt x="864" y="1543"/>
                  <a:pt x="864" y="1543"/>
                  <a:pt x="864" y="1543"/>
                </a:cubicBezTo>
                <a:cubicBezTo>
                  <a:pt x="864" y="1447"/>
                  <a:pt x="864" y="1447"/>
                  <a:pt x="864" y="1447"/>
                </a:cubicBezTo>
                <a:cubicBezTo>
                  <a:pt x="960" y="1447"/>
                  <a:pt x="960" y="1447"/>
                  <a:pt x="960" y="1447"/>
                </a:cubicBezTo>
                <a:lnTo>
                  <a:pt x="960" y="1543"/>
                </a:lnTo>
                <a:close/>
                <a:moveTo>
                  <a:pt x="1152" y="1351"/>
                </a:moveTo>
                <a:cubicBezTo>
                  <a:pt x="1056" y="1351"/>
                  <a:pt x="1056" y="1351"/>
                  <a:pt x="1056" y="1351"/>
                </a:cubicBezTo>
                <a:cubicBezTo>
                  <a:pt x="1056" y="1255"/>
                  <a:pt x="1056" y="1255"/>
                  <a:pt x="1056" y="1255"/>
                </a:cubicBezTo>
                <a:cubicBezTo>
                  <a:pt x="1152" y="1255"/>
                  <a:pt x="1152" y="1255"/>
                  <a:pt x="1152" y="1255"/>
                </a:cubicBezTo>
                <a:lnTo>
                  <a:pt x="1152" y="1351"/>
                </a:lnTo>
                <a:close/>
                <a:moveTo>
                  <a:pt x="1344" y="1159"/>
                </a:moveTo>
                <a:cubicBezTo>
                  <a:pt x="1248" y="1159"/>
                  <a:pt x="1248" y="1159"/>
                  <a:pt x="1248" y="1159"/>
                </a:cubicBezTo>
                <a:cubicBezTo>
                  <a:pt x="1248" y="1063"/>
                  <a:pt x="1248" y="1063"/>
                  <a:pt x="1248" y="1063"/>
                </a:cubicBezTo>
                <a:cubicBezTo>
                  <a:pt x="1344" y="1063"/>
                  <a:pt x="1344" y="1063"/>
                  <a:pt x="1344" y="1063"/>
                </a:cubicBezTo>
                <a:lnTo>
                  <a:pt x="1344" y="11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6" name="Freeform 25"/>
          <p:cNvSpPr>
            <a:spLocks noEditPoints="1"/>
          </p:cNvSpPr>
          <p:nvPr/>
        </p:nvSpPr>
        <p:spPr bwMode="auto">
          <a:xfrm>
            <a:off x="5094882" y="2581802"/>
            <a:ext cx="391519" cy="344097"/>
          </a:xfrm>
          <a:custGeom>
            <a:avLst/>
            <a:gdLst>
              <a:gd name="T0" fmla="*/ 1494 w 1638"/>
              <a:gd name="T1" fmla="*/ 1440 h 1440"/>
              <a:gd name="T2" fmla="*/ 1638 w 1638"/>
              <a:gd name="T3" fmla="*/ 1296 h 1440"/>
              <a:gd name="T4" fmla="*/ 1638 w 1638"/>
              <a:gd name="T5" fmla="*/ 241 h 1440"/>
              <a:gd name="T6" fmla="*/ 1590 w 1638"/>
              <a:gd name="T7" fmla="*/ 192 h 1440"/>
              <a:gd name="T8" fmla="*/ 1590 w 1638"/>
              <a:gd name="T9" fmla="*/ 192 h 1440"/>
              <a:gd name="T10" fmla="*/ 1155 w 1638"/>
              <a:gd name="T11" fmla="*/ 192 h 1440"/>
              <a:gd name="T12" fmla="*/ 1155 w 1638"/>
              <a:gd name="T13" fmla="*/ 144 h 1440"/>
              <a:gd name="T14" fmla="*/ 1011 w 1638"/>
              <a:gd name="T15" fmla="*/ 0 h 1440"/>
              <a:gd name="T16" fmla="*/ 627 w 1638"/>
              <a:gd name="T17" fmla="*/ 0 h 1440"/>
              <a:gd name="T18" fmla="*/ 483 w 1638"/>
              <a:gd name="T19" fmla="*/ 144 h 1440"/>
              <a:gd name="T20" fmla="*/ 483 w 1638"/>
              <a:gd name="T21" fmla="*/ 192 h 1440"/>
              <a:gd name="T22" fmla="*/ 48 w 1638"/>
              <a:gd name="T23" fmla="*/ 192 h 1440"/>
              <a:gd name="T24" fmla="*/ 0 w 1638"/>
              <a:gd name="T25" fmla="*/ 240 h 1440"/>
              <a:gd name="T26" fmla="*/ 0 w 1638"/>
              <a:gd name="T27" fmla="*/ 1296 h 1440"/>
              <a:gd name="T28" fmla="*/ 144 w 1638"/>
              <a:gd name="T29" fmla="*/ 1440 h 1440"/>
              <a:gd name="T30" fmla="*/ 1494 w 1638"/>
              <a:gd name="T31" fmla="*/ 1440 h 1440"/>
              <a:gd name="T32" fmla="*/ 579 w 1638"/>
              <a:gd name="T33" fmla="*/ 144 h 1440"/>
              <a:gd name="T34" fmla="*/ 627 w 1638"/>
              <a:gd name="T35" fmla="*/ 96 h 1440"/>
              <a:gd name="T36" fmla="*/ 1011 w 1638"/>
              <a:gd name="T37" fmla="*/ 96 h 1440"/>
              <a:gd name="T38" fmla="*/ 1059 w 1638"/>
              <a:gd name="T39" fmla="*/ 144 h 1440"/>
              <a:gd name="T40" fmla="*/ 1059 w 1638"/>
              <a:gd name="T41" fmla="*/ 192 h 1440"/>
              <a:gd name="T42" fmla="*/ 579 w 1638"/>
              <a:gd name="T43" fmla="*/ 192 h 1440"/>
              <a:gd name="T44" fmla="*/ 579 w 1638"/>
              <a:gd name="T45" fmla="*/ 144 h 1440"/>
              <a:gd name="T46" fmla="*/ 1524 w 1638"/>
              <a:gd name="T47" fmla="*/ 288 h 1440"/>
              <a:gd name="T48" fmla="*/ 1375 w 1638"/>
              <a:gd name="T49" fmla="*/ 736 h 1440"/>
              <a:gd name="T50" fmla="*/ 1329 w 1638"/>
              <a:gd name="T51" fmla="*/ 768 h 1440"/>
              <a:gd name="T52" fmla="*/ 1059 w 1638"/>
              <a:gd name="T53" fmla="*/ 768 h 1440"/>
              <a:gd name="T54" fmla="*/ 1059 w 1638"/>
              <a:gd name="T55" fmla="*/ 720 h 1440"/>
              <a:gd name="T56" fmla="*/ 1011 w 1638"/>
              <a:gd name="T57" fmla="*/ 672 h 1440"/>
              <a:gd name="T58" fmla="*/ 627 w 1638"/>
              <a:gd name="T59" fmla="*/ 672 h 1440"/>
              <a:gd name="T60" fmla="*/ 579 w 1638"/>
              <a:gd name="T61" fmla="*/ 720 h 1440"/>
              <a:gd name="T62" fmla="*/ 579 w 1638"/>
              <a:gd name="T63" fmla="*/ 768 h 1440"/>
              <a:gd name="T64" fmla="*/ 309 w 1638"/>
              <a:gd name="T65" fmla="*/ 768 h 1440"/>
              <a:gd name="T66" fmla="*/ 263 w 1638"/>
              <a:gd name="T67" fmla="*/ 736 h 1440"/>
              <a:gd name="T68" fmla="*/ 114 w 1638"/>
              <a:gd name="T69" fmla="*/ 288 h 1440"/>
              <a:gd name="T70" fmla="*/ 1524 w 1638"/>
              <a:gd name="T71" fmla="*/ 288 h 1440"/>
              <a:gd name="T72" fmla="*/ 963 w 1638"/>
              <a:gd name="T73" fmla="*/ 768 h 1440"/>
              <a:gd name="T74" fmla="*/ 963 w 1638"/>
              <a:gd name="T75" fmla="*/ 864 h 1440"/>
              <a:gd name="T76" fmla="*/ 675 w 1638"/>
              <a:gd name="T77" fmla="*/ 864 h 1440"/>
              <a:gd name="T78" fmla="*/ 675 w 1638"/>
              <a:gd name="T79" fmla="*/ 768 h 1440"/>
              <a:gd name="T80" fmla="*/ 963 w 1638"/>
              <a:gd name="T81" fmla="*/ 768 h 1440"/>
              <a:gd name="T82" fmla="*/ 96 w 1638"/>
              <a:gd name="T83" fmla="*/ 1296 h 1440"/>
              <a:gd name="T84" fmla="*/ 96 w 1638"/>
              <a:gd name="T85" fmla="*/ 536 h 1440"/>
              <a:gd name="T86" fmla="*/ 172 w 1638"/>
              <a:gd name="T87" fmla="*/ 766 h 1440"/>
              <a:gd name="T88" fmla="*/ 309 w 1638"/>
              <a:gd name="T89" fmla="*/ 864 h 1440"/>
              <a:gd name="T90" fmla="*/ 579 w 1638"/>
              <a:gd name="T91" fmla="*/ 864 h 1440"/>
              <a:gd name="T92" fmla="*/ 579 w 1638"/>
              <a:gd name="T93" fmla="*/ 912 h 1440"/>
              <a:gd name="T94" fmla="*/ 627 w 1638"/>
              <a:gd name="T95" fmla="*/ 960 h 1440"/>
              <a:gd name="T96" fmla="*/ 1011 w 1638"/>
              <a:gd name="T97" fmla="*/ 960 h 1440"/>
              <a:gd name="T98" fmla="*/ 1059 w 1638"/>
              <a:gd name="T99" fmla="*/ 912 h 1440"/>
              <a:gd name="T100" fmla="*/ 1059 w 1638"/>
              <a:gd name="T101" fmla="*/ 864 h 1440"/>
              <a:gd name="T102" fmla="*/ 1329 w 1638"/>
              <a:gd name="T103" fmla="*/ 864 h 1440"/>
              <a:gd name="T104" fmla="*/ 1466 w 1638"/>
              <a:gd name="T105" fmla="*/ 766 h 1440"/>
              <a:gd name="T106" fmla="*/ 1542 w 1638"/>
              <a:gd name="T107" fmla="*/ 536 h 1440"/>
              <a:gd name="T108" fmla="*/ 1542 w 1638"/>
              <a:gd name="T109" fmla="*/ 1296 h 1440"/>
              <a:gd name="T110" fmla="*/ 1494 w 1638"/>
              <a:gd name="T111" fmla="*/ 1344 h 1440"/>
              <a:gd name="T112" fmla="*/ 144 w 1638"/>
              <a:gd name="T113" fmla="*/ 1344 h 1440"/>
              <a:gd name="T114" fmla="*/ 96 w 1638"/>
              <a:gd name="T115" fmla="*/ 1296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38" h="1440">
                <a:moveTo>
                  <a:pt x="1494" y="1440"/>
                </a:moveTo>
                <a:cubicBezTo>
                  <a:pt x="1574" y="1440"/>
                  <a:pt x="1638" y="1376"/>
                  <a:pt x="1638" y="1296"/>
                </a:cubicBezTo>
                <a:cubicBezTo>
                  <a:pt x="1638" y="241"/>
                  <a:pt x="1638" y="241"/>
                  <a:pt x="1638" y="241"/>
                </a:cubicBezTo>
                <a:cubicBezTo>
                  <a:pt x="1636" y="210"/>
                  <a:pt x="1617" y="193"/>
                  <a:pt x="1590" y="192"/>
                </a:cubicBezTo>
                <a:cubicBezTo>
                  <a:pt x="1590" y="192"/>
                  <a:pt x="1590" y="192"/>
                  <a:pt x="1590" y="192"/>
                </a:cubicBezTo>
                <a:cubicBezTo>
                  <a:pt x="1155" y="192"/>
                  <a:pt x="1155" y="192"/>
                  <a:pt x="1155" y="192"/>
                </a:cubicBezTo>
                <a:cubicBezTo>
                  <a:pt x="1155" y="144"/>
                  <a:pt x="1155" y="144"/>
                  <a:pt x="1155" y="144"/>
                </a:cubicBezTo>
                <a:cubicBezTo>
                  <a:pt x="1155" y="65"/>
                  <a:pt x="1090" y="0"/>
                  <a:pt x="1011" y="0"/>
                </a:cubicBezTo>
                <a:cubicBezTo>
                  <a:pt x="627" y="0"/>
                  <a:pt x="627" y="0"/>
                  <a:pt x="627" y="0"/>
                </a:cubicBezTo>
                <a:cubicBezTo>
                  <a:pt x="548" y="0"/>
                  <a:pt x="483" y="65"/>
                  <a:pt x="483" y="144"/>
                </a:cubicBezTo>
                <a:cubicBezTo>
                  <a:pt x="483" y="192"/>
                  <a:pt x="483" y="192"/>
                  <a:pt x="483" y="192"/>
                </a:cubicBezTo>
                <a:cubicBezTo>
                  <a:pt x="48" y="192"/>
                  <a:pt x="48" y="192"/>
                  <a:pt x="48" y="192"/>
                </a:cubicBezTo>
                <a:cubicBezTo>
                  <a:pt x="21" y="192"/>
                  <a:pt x="0" y="214"/>
                  <a:pt x="0" y="240"/>
                </a:cubicBezTo>
                <a:cubicBezTo>
                  <a:pt x="0" y="1296"/>
                  <a:pt x="0" y="1296"/>
                  <a:pt x="0" y="1296"/>
                </a:cubicBezTo>
                <a:cubicBezTo>
                  <a:pt x="0" y="1376"/>
                  <a:pt x="64" y="1440"/>
                  <a:pt x="144" y="1440"/>
                </a:cubicBezTo>
                <a:lnTo>
                  <a:pt x="1494" y="1440"/>
                </a:lnTo>
                <a:close/>
                <a:moveTo>
                  <a:pt x="579" y="144"/>
                </a:moveTo>
                <a:cubicBezTo>
                  <a:pt x="579" y="118"/>
                  <a:pt x="601" y="96"/>
                  <a:pt x="627" y="96"/>
                </a:cubicBezTo>
                <a:cubicBezTo>
                  <a:pt x="1011" y="96"/>
                  <a:pt x="1011" y="96"/>
                  <a:pt x="1011" y="96"/>
                </a:cubicBezTo>
                <a:cubicBezTo>
                  <a:pt x="1037" y="96"/>
                  <a:pt x="1059" y="118"/>
                  <a:pt x="1059" y="144"/>
                </a:cubicBezTo>
                <a:cubicBezTo>
                  <a:pt x="1059" y="192"/>
                  <a:pt x="1059" y="192"/>
                  <a:pt x="1059" y="192"/>
                </a:cubicBezTo>
                <a:cubicBezTo>
                  <a:pt x="579" y="192"/>
                  <a:pt x="579" y="192"/>
                  <a:pt x="579" y="192"/>
                </a:cubicBezTo>
                <a:lnTo>
                  <a:pt x="579" y="144"/>
                </a:lnTo>
                <a:close/>
                <a:moveTo>
                  <a:pt x="1524" y="288"/>
                </a:moveTo>
                <a:cubicBezTo>
                  <a:pt x="1375" y="736"/>
                  <a:pt x="1375" y="736"/>
                  <a:pt x="1375" y="736"/>
                </a:cubicBezTo>
                <a:cubicBezTo>
                  <a:pt x="1368" y="755"/>
                  <a:pt x="1350" y="768"/>
                  <a:pt x="1329" y="768"/>
                </a:cubicBezTo>
                <a:cubicBezTo>
                  <a:pt x="1059" y="768"/>
                  <a:pt x="1059" y="768"/>
                  <a:pt x="1059" y="768"/>
                </a:cubicBezTo>
                <a:cubicBezTo>
                  <a:pt x="1059" y="720"/>
                  <a:pt x="1059" y="720"/>
                  <a:pt x="1059" y="720"/>
                </a:cubicBezTo>
                <a:cubicBezTo>
                  <a:pt x="1059" y="694"/>
                  <a:pt x="1038" y="672"/>
                  <a:pt x="1011" y="672"/>
                </a:cubicBezTo>
                <a:cubicBezTo>
                  <a:pt x="627" y="672"/>
                  <a:pt x="627" y="672"/>
                  <a:pt x="627" y="672"/>
                </a:cubicBezTo>
                <a:cubicBezTo>
                  <a:pt x="600" y="672"/>
                  <a:pt x="579" y="694"/>
                  <a:pt x="579" y="720"/>
                </a:cubicBezTo>
                <a:cubicBezTo>
                  <a:pt x="579" y="768"/>
                  <a:pt x="579" y="768"/>
                  <a:pt x="579" y="768"/>
                </a:cubicBezTo>
                <a:cubicBezTo>
                  <a:pt x="309" y="768"/>
                  <a:pt x="309" y="768"/>
                  <a:pt x="309" y="768"/>
                </a:cubicBezTo>
                <a:cubicBezTo>
                  <a:pt x="288" y="768"/>
                  <a:pt x="270" y="755"/>
                  <a:pt x="263" y="736"/>
                </a:cubicBezTo>
                <a:cubicBezTo>
                  <a:pt x="114" y="288"/>
                  <a:pt x="114" y="288"/>
                  <a:pt x="114" y="288"/>
                </a:cubicBezTo>
                <a:lnTo>
                  <a:pt x="1524" y="288"/>
                </a:lnTo>
                <a:close/>
                <a:moveTo>
                  <a:pt x="963" y="768"/>
                </a:moveTo>
                <a:cubicBezTo>
                  <a:pt x="963" y="864"/>
                  <a:pt x="963" y="864"/>
                  <a:pt x="963" y="864"/>
                </a:cubicBezTo>
                <a:cubicBezTo>
                  <a:pt x="675" y="864"/>
                  <a:pt x="675" y="864"/>
                  <a:pt x="675" y="864"/>
                </a:cubicBezTo>
                <a:cubicBezTo>
                  <a:pt x="675" y="768"/>
                  <a:pt x="675" y="768"/>
                  <a:pt x="675" y="768"/>
                </a:cubicBezTo>
                <a:lnTo>
                  <a:pt x="963" y="768"/>
                </a:lnTo>
                <a:close/>
                <a:moveTo>
                  <a:pt x="96" y="1296"/>
                </a:moveTo>
                <a:cubicBezTo>
                  <a:pt x="96" y="536"/>
                  <a:pt x="96" y="536"/>
                  <a:pt x="96" y="536"/>
                </a:cubicBezTo>
                <a:cubicBezTo>
                  <a:pt x="172" y="766"/>
                  <a:pt x="172" y="766"/>
                  <a:pt x="172" y="766"/>
                </a:cubicBezTo>
                <a:cubicBezTo>
                  <a:pt x="192" y="825"/>
                  <a:pt x="247" y="864"/>
                  <a:pt x="309" y="864"/>
                </a:cubicBezTo>
                <a:cubicBezTo>
                  <a:pt x="579" y="864"/>
                  <a:pt x="579" y="864"/>
                  <a:pt x="579" y="864"/>
                </a:cubicBezTo>
                <a:cubicBezTo>
                  <a:pt x="579" y="912"/>
                  <a:pt x="579" y="912"/>
                  <a:pt x="579" y="912"/>
                </a:cubicBezTo>
                <a:cubicBezTo>
                  <a:pt x="579" y="939"/>
                  <a:pt x="600" y="960"/>
                  <a:pt x="627" y="960"/>
                </a:cubicBezTo>
                <a:cubicBezTo>
                  <a:pt x="1011" y="960"/>
                  <a:pt x="1011" y="960"/>
                  <a:pt x="1011" y="960"/>
                </a:cubicBezTo>
                <a:cubicBezTo>
                  <a:pt x="1038" y="960"/>
                  <a:pt x="1059" y="939"/>
                  <a:pt x="1059" y="912"/>
                </a:cubicBezTo>
                <a:cubicBezTo>
                  <a:pt x="1059" y="864"/>
                  <a:pt x="1059" y="864"/>
                  <a:pt x="1059" y="864"/>
                </a:cubicBezTo>
                <a:cubicBezTo>
                  <a:pt x="1329" y="864"/>
                  <a:pt x="1329" y="864"/>
                  <a:pt x="1329" y="864"/>
                </a:cubicBezTo>
                <a:cubicBezTo>
                  <a:pt x="1391" y="864"/>
                  <a:pt x="1446" y="825"/>
                  <a:pt x="1466" y="766"/>
                </a:cubicBezTo>
                <a:cubicBezTo>
                  <a:pt x="1542" y="536"/>
                  <a:pt x="1542" y="536"/>
                  <a:pt x="1542" y="536"/>
                </a:cubicBezTo>
                <a:cubicBezTo>
                  <a:pt x="1542" y="1296"/>
                  <a:pt x="1542" y="1296"/>
                  <a:pt x="1542" y="1296"/>
                </a:cubicBezTo>
                <a:cubicBezTo>
                  <a:pt x="1542" y="1323"/>
                  <a:pt x="1521" y="1344"/>
                  <a:pt x="1494" y="1344"/>
                </a:cubicBezTo>
                <a:cubicBezTo>
                  <a:pt x="144" y="1344"/>
                  <a:pt x="144" y="1344"/>
                  <a:pt x="144" y="1344"/>
                </a:cubicBezTo>
                <a:cubicBezTo>
                  <a:pt x="117" y="1344"/>
                  <a:pt x="96" y="1323"/>
                  <a:pt x="96" y="12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4368433" y="2557871"/>
            <a:ext cx="391811" cy="391959"/>
          </a:xfrm>
          <a:custGeom>
            <a:avLst/>
            <a:gdLst>
              <a:gd name="T0" fmla="*/ 937 w 1639"/>
              <a:gd name="T1" fmla="*/ 442 h 1640"/>
              <a:gd name="T2" fmla="*/ 894 w 1639"/>
              <a:gd name="T3" fmla="*/ 528 h 1640"/>
              <a:gd name="T4" fmla="*/ 745 w 1639"/>
              <a:gd name="T5" fmla="*/ 528 h 1640"/>
              <a:gd name="T6" fmla="*/ 702 w 1639"/>
              <a:gd name="T7" fmla="*/ 442 h 1640"/>
              <a:gd name="T8" fmla="*/ 841 w 1639"/>
              <a:gd name="T9" fmla="*/ 394 h 1640"/>
              <a:gd name="T10" fmla="*/ 1312 w 1639"/>
              <a:gd name="T11" fmla="*/ 629 h 1640"/>
              <a:gd name="T12" fmla="*/ 1639 w 1639"/>
              <a:gd name="T13" fmla="*/ 821 h 1640"/>
              <a:gd name="T14" fmla="*/ 1312 w 1639"/>
              <a:gd name="T15" fmla="*/ 1013 h 1640"/>
              <a:gd name="T16" fmla="*/ 1639 w 1639"/>
              <a:gd name="T17" fmla="*/ 1205 h 1640"/>
              <a:gd name="T18" fmla="*/ 1612 w 1639"/>
              <a:gd name="T19" fmla="*/ 1248 h 1640"/>
              <a:gd name="T20" fmla="*/ 819 w 1639"/>
              <a:gd name="T21" fmla="*/ 1640 h 1640"/>
              <a:gd name="T22" fmla="*/ 27 w 1639"/>
              <a:gd name="T23" fmla="*/ 1248 h 1640"/>
              <a:gd name="T24" fmla="*/ 0 w 1639"/>
              <a:gd name="T25" fmla="*/ 1205 h 1640"/>
              <a:gd name="T26" fmla="*/ 326 w 1639"/>
              <a:gd name="T27" fmla="*/ 1013 h 1640"/>
              <a:gd name="T28" fmla="*/ 0 w 1639"/>
              <a:gd name="T29" fmla="*/ 821 h 1640"/>
              <a:gd name="T30" fmla="*/ 326 w 1639"/>
              <a:gd name="T31" fmla="*/ 629 h 1640"/>
              <a:gd name="T32" fmla="*/ 0 w 1639"/>
              <a:gd name="T33" fmla="*/ 437 h 1640"/>
              <a:gd name="T34" fmla="*/ 798 w 1639"/>
              <a:gd name="T35" fmla="*/ 7 h 1640"/>
              <a:gd name="T36" fmla="*/ 1612 w 1639"/>
              <a:gd name="T37" fmla="*/ 394 h 1640"/>
              <a:gd name="T38" fmla="*/ 1612 w 1639"/>
              <a:gd name="T39" fmla="*/ 480 h 1640"/>
              <a:gd name="T40" fmla="*/ 841 w 1639"/>
              <a:gd name="T41" fmla="*/ 1248 h 1640"/>
              <a:gd name="T42" fmla="*/ 798 w 1639"/>
              <a:gd name="T43" fmla="*/ 1248 h 1640"/>
              <a:gd name="T44" fmla="*/ 156 w 1639"/>
              <a:gd name="T45" fmla="*/ 1205 h 1640"/>
              <a:gd name="T46" fmla="*/ 1483 w 1639"/>
              <a:gd name="T47" fmla="*/ 1205 h 1640"/>
              <a:gd name="T48" fmla="*/ 1205 w 1639"/>
              <a:gd name="T49" fmla="*/ 683 h 1640"/>
              <a:gd name="T50" fmla="*/ 937 w 1639"/>
              <a:gd name="T51" fmla="*/ 826 h 1640"/>
              <a:gd name="T52" fmla="*/ 894 w 1639"/>
              <a:gd name="T53" fmla="*/ 912 h 1640"/>
              <a:gd name="T54" fmla="*/ 745 w 1639"/>
              <a:gd name="T55" fmla="*/ 912 h 1640"/>
              <a:gd name="T56" fmla="*/ 702 w 1639"/>
              <a:gd name="T57" fmla="*/ 826 h 1640"/>
              <a:gd name="T58" fmla="*/ 434 w 1639"/>
              <a:gd name="T59" fmla="*/ 683 h 1640"/>
              <a:gd name="T60" fmla="*/ 434 w 1639"/>
              <a:gd name="T61" fmla="*/ 960 h 1640"/>
              <a:gd name="T62" fmla="*/ 586 w 1639"/>
              <a:gd name="T63" fmla="*/ 938 h 1640"/>
              <a:gd name="T64" fmla="*/ 542 w 1639"/>
              <a:gd name="T65" fmla="*/ 1013 h 1640"/>
              <a:gd name="T66" fmla="*/ 1097 w 1639"/>
              <a:gd name="T67" fmla="*/ 1013 h 1640"/>
              <a:gd name="T68" fmla="*/ 1053 w 1639"/>
              <a:gd name="T69" fmla="*/ 938 h 1640"/>
              <a:gd name="T70" fmla="*/ 1204 w 1639"/>
              <a:gd name="T71" fmla="*/ 960 h 1640"/>
              <a:gd name="T72" fmla="*/ 1205 w 1639"/>
              <a:gd name="T73" fmla="*/ 683 h 1640"/>
              <a:gd name="T74" fmla="*/ 819 w 1639"/>
              <a:gd name="T75" fmla="*/ 104 h 1640"/>
              <a:gd name="T76" fmla="*/ 434 w 1639"/>
              <a:gd name="T77" fmla="*/ 576 h 1640"/>
              <a:gd name="T78" fmla="*/ 586 w 1639"/>
              <a:gd name="T79" fmla="*/ 554 h 1640"/>
              <a:gd name="T80" fmla="*/ 542 w 1639"/>
              <a:gd name="T81" fmla="*/ 629 h 1640"/>
              <a:gd name="T82" fmla="*/ 1097 w 1639"/>
              <a:gd name="T83" fmla="*/ 629 h 1640"/>
              <a:gd name="T84" fmla="*/ 1053 w 1639"/>
              <a:gd name="T85" fmla="*/ 554 h 1640"/>
              <a:gd name="T86" fmla="*/ 1204 w 1639"/>
              <a:gd name="T87" fmla="*/ 576 h 1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39" h="1640">
                <a:moveTo>
                  <a:pt x="841" y="394"/>
                </a:moveTo>
                <a:cubicBezTo>
                  <a:pt x="937" y="442"/>
                  <a:pt x="937" y="442"/>
                  <a:pt x="937" y="442"/>
                </a:cubicBezTo>
                <a:cubicBezTo>
                  <a:pt x="961" y="454"/>
                  <a:pt x="970" y="483"/>
                  <a:pt x="958" y="507"/>
                </a:cubicBezTo>
                <a:cubicBezTo>
                  <a:pt x="946" y="530"/>
                  <a:pt x="918" y="540"/>
                  <a:pt x="894" y="528"/>
                </a:cubicBezTo>
                <a:cubicBezTo>
                  <a:pt x="819" y="491"/>
                  <a:pt x="819" y="491"/>
                  <a:pt x="819" y="491"/>
                </a:cubicBezTo>
                <a:cubicBezTo>
                  <a:pt x="745" y="528"/>
                  <a:pt x="745" y="528"/>
                  <a:pt x="745" y="528"/>
                </a:cubicBezTo>
                <a:cubicBezTo>
                  <a:pt x="721" y="540"/>
                  <a:pt x="692" y="530"/>
                  <a:pt x="680" y="507"/>
                </a:cubicBezTo>
                <a:cubicBezTo>
                  <a:pt x="669" y="483"/>
                  <a:pt x="678" y="454"/>
                  <a:pt x="702" y="442"/>
                </a:cubicBezTo>
                <a:cubicBezTo>
                  <a:pt x="798" y="394"/>
                  <a:pt x="798" y="394"/>
                  <a:pt x="798" y="394"/>
                </a:cubicBezTo>
                <a:cubicBezTo>
                  <a:pt x="811" y="387"/>
                  <a:pt x="827" y="387"/>
                  <a:pt x="841" y="394"/>
                </a:cubicBezTo>
                <a:close/>
                <a:moveTo>
                  <a:pt x="1612" y="480"/>
                </a:moveTo>
                <a:cubicBezTo>
                  <a:pt x="1312" y="629"/>
                  <a:pt x="1312" y="629"/>
                  <a:pt x="1312" y="629"/>
                </a:cubicBezTo>
                <a:cubicBezTo>
                  <a:pt x="1612" y="778"/>
                  <a:pt x="1612" y="778"/>
                  <a:pt x="1612" y="778"/>
                </a:cubicBezTo>
                <a:cubicBezTo>
                  <a:pt x="1628" y="786"/>
                  <a:pt x="1639" y="803"/>
                  <a:pt x="1639" y="821"/>
                </a:cubicBezTo>
                <a:cubicBezTo>
                  <a:pt x="1639" y="839"/>
                  <a:pt x="1628" y="856"/>
                  <a:pt x="1612" y="864"/>
                </a:cubicBezTo>
                <a:cubicBezTo>
                  <a:pt x="1312" y="1013"/>
                  <a:pt x="1312" y="1013"/>
                  <a:pt x="1312" y="1013"/>
                </a:cubicBezTo>
                <a:cubicBezTo>
                  <a:pt x="1612" y="1162"/>
                  <a:pt x="1612" y="1162"/>
                  <a:pt x="1612" y="1162"/>
                </a:cubicBezTo>
                <a:cubicBezTo>
                  <a:pt x="1628" y="1170"/>
                  <a:pt x="1639" y="1187"/>
                  <a:pt x="1639" y="1205"/>
                </a:cubicBezTo>
                <a:cubicBezTo>
                  <a:pt x="1639" y="1205"/>
                  <a:pt x="1639" y="1205"/>
                  <a:pt x="1639" y="1205"/>
                </a:cubicBezTo>
                <a:cubicBezTo>
                  <a:pt x="1639" y="1223"/>
                  <a:pt x="1628" y="1240"/>
                  <a:pt x="1612" y="1248"/>
                </a:cubicBezTo>
                <a:cubicBezTo>
                  <a:pt x="841" y="1635"/>
                  <a:pt x="841" y="1635"/>
                  <a:pt x="841" y="1635"/>
                </a:cubicBezTo>
                <a:cubicBezTo>
                  <a:pt x="834" y="1639"/>
                  <a:pt x="827" y="1640"/>
                  <a:pt x="819" y="1640"/>
                </a:cubicBezTo>
                <a:cubicBezTo>
                  <a:pt x="812" y="1640"/>
                  <a:pt x="805" y="1639"/>
                  <a:pt x="798" y="1635"/>
                </a:cubicBezTo>
                <a:cubicBezTo>
                  <a:pt x="27" y="1248"/>
                  <a:pt x="27" y="1248"/>
                  <a:pt x="27" y="1248"/>
                </a:cubicBezTo>
                <a:cubicBezTo>
                  <a:pt x="10" y="1240"/>
                  <a:pt x="0" y="1223"/>
                  <a:pt x="0" y="1205"/>
                </a:cubicBezTo>
                <a:cubicBezTo>
                  <a:pt x="0" y="1205"/>
                  <a:pt x="0" y="1205"/>
                  <a:pt x="0" y="1205"/>
                </a:cubicBezTo>
                <a:cubicBezTo>
                  <a:pt x="0" y="1187"/>
                  <a:pt x="11" y="1170"/>
                  <a:pt x="27" y="1162"/>
                </a:cubicBezTo>
                <a:cubicBezTo>
                  <a:pt x="326" y="1013"/>
                  <a:pt x="326" y="1013"/>
                  <a:pt x="326" y="1013"/>
                </a:cubicBezTo>
                <a:cubicBezTo>
                  <a:pt x="27" y="864"/>
                  <a:pt x="27" y="864"/>
                  <a:pt x="27" y="864"/>
                </a:cubicBezTo>
                <a:cubicBezTo>
                  <a:pt x="10" y="856"/>
                  <a:pt x="0" y="839"/>
                  <a:pt x="0" y="821"/>
                </a:cubicBezTo>
                <a:cubicBezTo>
                  <a:pt x="0" y="803"/>
                  <a:pt x="11" y="786"/>
                  <a:pt x="27" y="778"/>
                </a:cubicBezTo>
                <a:cubicBezTo>
                  <a:pt x="326" y="629"/>
                  <a:pt x="326" y="629"/>
                  <a:pt x="326" y="629"/>
                </a:cubicBezTo>
                <a:cubicBezTo>
                  <a:pt x="27" y="480"/>
                  <a:pt x="27" y="480"/>
                  <a:pt x="27" y="480"/>
                </a:cubicBezTo>
                <a:cubicBezTo>
                  <a:pt x="10" y="472"/>
                  <a:pt x="0" y="455"/>
                  <a:pt x="0" y="437"/>
                </a:cubicBezTo>
                <a:cubicBezTo>
                  <a:pt x="0" y="419"/>
                  <a:pt x="10" y="402"/>
                  <a:pt x="27" y="394"/>
                </a:cubicBezTo>
                <a:cubicBezTo>
                  <a:pt x="798" y="7"/>
                  <a:pt x="798" y="7"/>
                  <a:pt x="798" y="7"/>
                </a:cubicBezTo>
                <a:cubicBezTo>
                  <a:pt x="811" y="0"/>
                  <a:pt x="827" y="0"/>
                  <a:pt x="841" y="7"/>
                </a:cubicBezTo>
                <a:cubicBezTo>
                  <a:pt x="1612" y="394"/>
                  <a:pt x="1612" y="394"/>
                  <a:pt x="1612" y="394"/>
                </a:cubicBezTo>
                <a:cubicBezTo>
                  <a:pt x="1628" y="402"/>
                  <a:pt x="1639" y="419"/>
                  <a:pt x="1639" y="437"/>
                </a:cubicBezTo>
                <a:cubicBezTo>
                  <a:pt x="1639" y="455"/>
                  <a:pt x="1628" y="472"/>
                  <a:pt x="1612" y="480"/>
                </a:cubicBezTo>
                <a:close/>
                <a:moveTo>
                  <a:pt x="1205" y="1067"/>
                </a:moveTo>
                <a:cubicBezTo>
                  <a:pt x="841" y="1248"/>
                  <a:pt x="841" y="1248"/>
                  <a:pt x="841" y="1248"/>
                </a:cubicBezTo>
                <a:cubicBezTo>
                  <a:pt x="834" y="1252"/>
                  <a:pt x="827" y="1253"/>
                  <a:pt x="819" y="1253"/>
                </a:cubicBezTo>
                <a:cubicBezTo>
                  <a:pt x="812" y="1253"/>
                  <a:pt x="805" y="1252"/>
                  <a:pt x="798" y="1248"/>
                </a:cubicBezTo>
                <a:cubicBezTo>
                  <a:pt x="434" y="1067"/>
                  <a:pt x="434" y="1067"/>
                  <a:pt x="434" y="1067"/>
                </a:cubicBezTo>
                <a:cubicBezTo>
                  <a:pt x="156" y="1205"/>
                  <a:pt x="156" y="1205"/>
                  <a:pt x="156" y="1205"/>
                </a:cubicBezTo>
                <a:cubicBezTo>
                  <a:pt x="819" y="1539"/>
                  <a:pt x="819" y="1539"/>
                  <a:pt x="819" y="1539"/>
                </a:cubicBezTo>
                <a:cubicBezTo>
                  <a:pt x="1483" y="1205"/>
                  <a:pt x="1483" y="1205"/>
                  <a:pt x="1483" y="1205"/>
                </a:cubicBezTo>
                <a:lnTo>
                  <a:pt x="1205" y="1067"/>
                </a:lnTo>
                <a:close/>
                <a:moveTo>
                  <a:pt x="1205" y="683"/>
                </a:moveTo>
                <a:cubicBezTo>
                  <a:pt x="927" y="821"/>
                  <a:pt x="927" y="821"/>
                  <a:pt x="927" y="821"/>
                </a:cubicBezTo>
                <a:cubicBezTo>
                  <a:pt x="937" y="826"/>
                  <a:pt x="937" y="826"/>
                  <a:pt x="937" y="826"/>
                </a:cubicBezTo>
                <a:cubicBezTo>
                  <a:pt x="961" y="838"/>
                  <a:pt x="970" y="867"/>
                  <a:pt x="958" y="891"/>
                </a:cubicBezTo>
                <a:cubicBezTo>
                  <a:pt x="946" y="914"/>
                  <a:pt x="918" y="924"/>
                  <a:pt x="894" y="912"/>
                </a:cubicBezTo>
                <a:cubicBezTo>
                  <a:pt x="819" y="875"/>
                  <a:pt x="819" y="875"/>
                  <a:pt x="819" y="875"/>
                </a:cubicBezTo>
                <a:cubicBezTo>
                  <a:pt x="745" y="912"/>
                  <a:pt x="745" y="912"/>
                  <a:pt x="745" y="912"/>
                </a:cubicBezTo>
                <a:cubicBezTo>
                  <a:pt x="721" y="924"/>
                  <a:pt x="692" y="914"/>
                  <a:pt x="680" y="891"/>
                </a:cubicBezTo>
                <a:cubicBezTo>
                  <a:pt x="669" y="867"/>
                  <a:pt x="678" y="838"/>
                  <a:pt x="702" y="826"/>
                </a:cubicBezTo>
                <a:cubicBezTo>
                  <a:pt x="712" y="821"/>
                  <a:pt x="712" y="821"/>
                  <a:pt x="712" y="821"/>
                </a:cubicBezTo>
                <a:cubicBezTo>
                  <a:pt x="434" y="683"/>
                  <a:pt x="434" y="683"/>
                  <a:pt x="434" y="683"/>
                </a:cubicBezTo>
                <a:cubicBezTo>
                  <a:pt x="156" y="821"/>
                  <a:pt x="156" y="821"/>
                  <a:pt x="156" y="821"/>
                </a:cubicBezTo>
                <a:cubicBezTo>
                  <a:pt x="434" y="960"/>
                  <a:pt x="434" y="960"/>
                  <a:pt x="434" y="960"/>
                </a:cubicBezTo>
                <a:cubicBezTo>
                  <a:pt x="521" y="917"/>
                  <a:pt x="521" y="917"/>
                  <a:pt x="521" y="917"/>
                </a:cubicBezTo>
                <a:cubicBezTo>
                  <a:pt x="545" y="905"/>
                  <a:pt x="574" y="914"/>
                  <a:pt x="586" y="938"/>
                </a:cubicBezTo>
                <a:cubicBezTo>
                  <a:pt x="598" y="962"/>
                  <a:pt x="588" y="991"/>
                  <a:pt x="564" y="1003"/>
                </a:cubicBezTo>
                <a:cubicBezTo>
                  <a:pt x="542" y="1013"/>
                  <a:pt x="542" y="1013"/>
                  <a:pt x="542" y="1013"/>
                </a:cubicBezTo>
                <a:cubicBezTo>
                  <a:pt x="819" y="1152"/>
                  <a:pt x="819" y="1152"/>
                  <a:pt x="819" y="1152"/>
                </a:cubicBezTo>
                <a:cubicBezTo>
                  <a:pt x="1097" y="1013"/>
                  <a:pt x="1097" y="1013"/>
                  <a:pt x="1097" y="1013"/>
                </a:cubicBezTo>
                <a:cubicBezTo>
                  <a:pt x="1075" y="1003"/>
                  <a:pt x="1075" y="1003"/>
                  <a:pt x="1075" y="1003"/>
                </a:cubicBezTo>
                <a:cubicBezTo>
                  <a:pt x="1051" y="991"/>
                  <a:pt x="1041" y="962"/>
                  <a:pt x="1053" y="938"/>
                </a:cubicBezTo>
                <a:cubicBezTo>
                  <a:pt x="1065" y="914"/>
                  <a:pt x="1094" y="905"/>
                  <a:pt x="1117" y="917"/>
                </a:cubicBezTo>
                <a:cubicBezTo>
                  <a:pt x="1204" y="960"/>
                  <a:pt x="1204" y="960"/>
                  <a:pt x="1204" y="960"/>
                </a:cubicBezTo>
                <a:cubicBezTo>
                  <a:pt x="1483" y="821"/>
                  <a:pt x="1483" y="821"/>
                  <a:pt x="1483" y="821"/>
                </a:cubicBezTo>
                <a:lnTo>
                  <a:pt x="1205" y="683"/>
                </a:lnTo>
                <a:close/>
                <a:moveTo>
                  <a:pt x="1483" y="437"/>
                </a:moveTo>
                <a:cubicBezTo>
                  <a:pt x="819" y="104"/>
                  <a:pt x="819" y="104"/>
                  <a:pt x="819" y="104"/>
                </a:cubicBezTo>
                <a:cubicBezTo>
                  <a:pt x="156" y="437"/>
                  <a:pt x="156" y="437"/>
                  <a:pt x="156" y="437"/>
                </a:cubicBezTo>
                <a:cubicBezTo>
                  <a:pt x="434" y="576"/>
                  <a:pt x="434" y="576"/>
                  <a:pt x="434" y="576"/>
                </a:cubicBezTo>
                <a:cubicBezTo>
                  <a:pt x="521" y="533"/>
                  <a:pt x="521" y="533"/>
                  <a:pt x="521" y="533"/>
                </a:cubicBezTo>
                <a:cubicBezTo>
                  <a:pt x="545" y="521"/>
                  <a:pt x="574" y="530"/>
                  <a:pt x="586" y="554"/>
                </a:cubicBezTo>
                <a:cubicBezTo>
                  <a:pt x="598" y="578"/>
                  <a:pt x="588" y="607"/>
                  <a:pt x="564" y="619"/>
                </a:cubicBezTo>
                <a:cubicBezTo>
                  <a:pt x="542" y="629"/>
                  <a:pt x="542" y="629"/>
                  <a:pt x="542" y="629"/>
                </a:cubicBezTo>
                <a:cubicBezTo>
                  <a:pt x="819" y="768"/>
                  <a:pt x="819" y="768"/>
                  <a:pt x="819" y="768"/>
                </a:cubicBezTo>
                <a:cubicBezTo>
                  <a:pt x="1097" y="629"/>
                  <a:pt x="1097" y="629"/>
                  <a:pt x="1097" y="629"/>
                </a:cubicBezTo>
                <a:cubicBezTo>
                  <a:pt x="1075" y="619"/>
                  <a:pt x="1075" y="619"/>
                  <a:pt x="1075" y="619"/>
                </a:cubicBezTo>
                <a:cubicBezTo>
                  <a:pt x="1051" y="607"/>
                  <a:pt x="1041" y="578"/>
                  <a:pt x="1053" y="554"/>
                </a:cubicBezTo>
                <a:cubicBezTo>
                  <a:pt x="1065" y="530"/>
                  <a:pt x="1094" y="521"/>
                  <a:pt x="1117" y="533"/>
                </a:cubicBezTo>
                <a:cubicBezTo>
                  <a:pt x="1204" y="576"/>
                  <a:pt x="1204" y="576"/>
                  <a:pt x="1204" y="576"/>
                </a:cubicBezTo>
                <a:lnTo>
                  <a:pt x="1483" y="4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29" name="Freeform 28"/>
          <p:cNvSpPr>
            <a:spLocks noEditPoints="1"/>
          </p:cNvSpPr>
          <p:nvPr/>
        </p:nvSpPr>
        <p:spPr bwMode="auto">
          <a:xfrm>
            <a:off x="732903" y="3235359"/>
            <a:ext cx="391519" cy="391519"/>
          </a:xfrm>
          <a:custGeom>
            <a:avLst/>
            <a:gdLst>
              <a:gd name="T0" fmla="*/ 1296 w 1638"/>
              <a:gd name="T1" fmla="*/ 867 h 1638"/>
              <a:gd name="T2" fmla="*/ 1638 w 1638"/>
              <a:gd name="T3" fmla="*/ 723 h 1638"/>
              <a:gd name="T4" fmla="*/ 1296 w 1638"/>
              <a:gd name="T5" fmla="*/ 579 h 1638"/>
              <a:gd name="T6" fmla="*/ 1056 w 1638"/>
              <a:gd name="T7" fmla="*/ 675 h 1638"/>
              <a:gd name="T8" fmla="*/ 912 w 1638"/>
              <a:gd name="T9" fmla="*/ 0 h 1638"/>
              <a:gd name="T10" fmla="*/ 0 w 1638"/>
              <a:gd name="T11" fmla="*/ 144 h 1638"/>
              <a:gd name="T12" fmla="*/ 144 w 1638"/>
              <a:gd name="T13" fmla="*/ 1638 h 1638"/>
              <a:gd name="T14" fmla="*/ 1056 w 1638"/>
              <a:gd name="T15" fmla="*/ 1494 h 1638"/>
              <a:gd name="T16" fmla="*/ 1160 w 1638"/>
              <a:gd name="T17" fmla="*/ 1251 h 1638"/>
              <a:gd name="T18" fmla="*/ 1494 w 1638"/>
              <a:gd name="T19" fmla="*/ 1347 h 1638"/>
              <a:gd name="T20" fmla="*/ 1494 w 1638"/>
              <a:gd name="T21" fmla="*/ 1059 h 1638"/>
              <a:gd name="T22" fmla="*/ 1160 w 1638"/>
              <a:gd name="T23" fmla="*/ 1155 h 1638"/>
              <a:gd name="T24" fmla="*/ 1056 w 1638"/>
              <a:gd name="T25" fmla="*/ 771 h 1638"/>
              <a:gd name="T26" fmla="*/ 1296 w 1638"/>
              <a:gd name="T27" fmla="*/ 675 h 1638"/>
              <a:gd name="T28" fmla="*/ 1542 w 1638"/>
              <a:gd name="T29" fmla="*/ 723 h 1638"/>
              <a:gd name="T30" fmla="*/ 1296 w 1638"/>
              <a:gd name="T31" fmla="*/ 771 h 1638"/>
              <a:gd name="T32" fmla="*/ 1296 w 1638"/>
              <a:gd name="T33" fmla="*/ 675 h 1638"/>
              <a:gd name="T34" fmla="*/ 912 w 1638"/>
              <a:gd name="T35" fmla="*/ 1542 h 1638"/>
              <a:gd name="T36" fmla="*/ 96 w 1638"/>
              <a:gd name="T37" fmla="*/ 1494 h 1638"/>
              <a:gd name="T38" fmla="*/ 960 w 1638"/>
              <a:gd name="T39" fmla="*/ 1446 h 1638"/>
              <a:gd name="T40" fmla="*/ 960 w 1638"/>
              <a:gd name="T41" fmla="*/ 675 h 1638"/>
              <a:gd name="T42" fmla="*/ 528 w 1638"/>
              <a:gd name="T43" fmla="*/ 387 h 1638"/>
              <a:gd name="T44" fmla="*/ 528 w 1638"/>
              <a:gd name="T45" fmla="*/ 1059 h 1638"/>
              <a:gd name="T46" fmla="*/ 960 w 1638"/>
              <a:gd name="T47" fmla="*/ 771 h 1638"/>
              <a:gd name="T48" fmla="*/ 912 w 1638"/>
              <a:gd name="T49" fmla="*/ 1155 h 1638"/>
              <a:gd name="T50" fmla="*/ 912 w 1638"/>
              <a:gd name="T51" fmla="*/ 1251 h 1638"/>
              <a:gd name="T52" fmla="*/ 960 w 1638"/>
              <a:gd name="T53" fmla="*/ 1350 h 1638"/>
              <a:gd name="T54" fmla="*/ 96 w 1638"/>
              <a:gd name="T55" fmla="*/ 288 h 1638"/>
              <a:gd name="T56" fmla="*/ 960 w 1638"/>
              <a:gd name="T57" fmla="*/ 675 h 1638"/>
              <a:gd name="T58" fmla="*/ 648 w 1638"/>
              <a:gd name="T59" fmla="*/ 931 h 1638"/>
              <a:gd name="T60" fmla="*/ 408 w 1638"/>
              <a:gd name="T61" fmla="*/ 931 h 1638"/>
              <a:gd name="T62" fmla="*/ 480 w 1638"/>
              <a:gd name="T63" fmla="*/ 723 h 1638"/>
              <a:gd name="T64" fmla="*/ 576 w 1638"/>
              <a:gd name="T65" fmla="*/ 723 h 1638"/>
              <a:gd name="T66" fmla="*/ 480 w 1638"/>
              <a:gd name="T67" fmla="*/ 723 h 1638"/>
              <a:gd name="T68" fmla="*/ 672 w 1638"/>
              <a:gd name="T69" fmla="*/ 723 h 1638"/>
              <a:gd name="T70" fmla="*/ 384 w 1638"/>
              <a:gd name="T71" fmla="*/ 723 h 1638"/>
              <a:gd name="T72" fmla="*/ 336 w 1638"/>
              <a:gd name="T73" fmla="*/ 867 h 1638"/>
              <a:gd name="T74" fmla="*/ 528 w 1638"/>
              <a:gd name="T75" fmla="*/ 483 h 1638"/>
              <a:gd name="T76" fmla="*/ 720 w 1638"/>
              <a:gd name="T77" fmla="*/ 867 h 1638"/>
              <a:gd name="T78" fmla="*/ 960 w 1638"/>
              <a:gd name="T79" fmla="*/ 192 h 1638"/>
              <a:gd name="T80" fmla="*/ 96 w 1638"/>
              <a:gd name="T81" fmla="*/ 144 h 1638"/>
              <a:gd name="T82" fmla="*/ 912 w 1638"/>
              <a:gd name="T83" fmla="*/ 96 h 1638"/>
              <a:gd name="T84" fmla="*/ 960 w 1638"/>
              <a:gd name="T85" fmla="*/ 192 h 1638"/>
              <a:gd name="T86" fmla="*/ 1494 w 1638"/>
              <a:gd name="T87" fmla="*/ 1155 h 1638"/>
              <a:gd name="T88" fmla="*/ 1494 w 1638"/>
              <a:gd name="T89" fmla="*/ 1251 h 1638"/>
              <a:gd name="T90" fmla="*/ 1248 w 1638"/>
              <a:gd name="T91" fmla="*/ 1203 h 1638"/>
              <a:gd name="T92" fmla="*/ 480 w 1638"/>
              <a:gd name="T93" fmla="*/ 1203 h 1638"/>
              <a:gd name="T94" fmla="*/ 576 w 1638"/>
              <a:gd name="T95" fmla="*/ 1203 h 1638"/>
              <a:gd name="T96" fmla="*/ 480 w 1638"/>
              <a:gd name="T97" fmla="*/ 1203 h 1638"/>
              <a:gd name="T98" fmla="*/ 720 w 1638"/>
              <a:gd name="T99" fmla="*/ 1155 h 1638"/>
              <a:gd name="T100" fmla="*/ 720 w 1638"/>
              <a:gd name="T101" fmla="*/ 1251 h 1638"/>
              <a:gd name="T102" fmla="*/ 288 w 1638"/>
              <a:gd name="T103" fmla="*/ 1203 h 1638"/>
              <a:gd name="T104" fmla="*/ 384 w 1638"/>
              <a:gd name="T105" fmla="*/ 1203 h 1638"/>
              <a:gd name="T106" fmla="*/ 288 w 1638"/>
              <a:gd name="T107" fmla="*/ 1203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38" h="1638">
                <a:moveTo>
                  <a:pt x="1160" y="771"/>
                </a:moveTo>
                <a:cubicBezTo>
                  <a:pt x="1180" y="827"/>
                  <a:pt x="1233" y="867"/>
                  <a:pt x="1296" y="867"/>
                </a:cubicBezTo>
                <a:cubicBezTo>
                  <a:pt x="1494" y="867"/>
                  <a:pt x="1494" y="867"/>
                  <a:pt x="1494" y="867"/>
                </a:cubicBezTo>
                <a:cubicBezTo>
                  <a:pt x="1574" y="867"/>
                  <a:pt x="1638" y="802"/>
                  <a:pt x="1638" y="723"/>
                </a:cubicBezTo>
                <a:cubicBezTo>
                  <a:pt x="1638" y="644"/>
                  <a:pt x="1574" y="579"/>
                  <a:pt x="1494" y="579"/>
                </a:cubicBezTo>
                <a:cubicBezTo>
                  <a:pt x="1296" y="579"/>
                  <a:pt x="1296" y="579"/>
                  <a:pt x="1296" y="579"/>
                </a:cubicBezTo>
                <a:cubicBezTo>
                  <a:pt x="1233" y="579"/>
                  <a:pt x="1180" y="619"/>
                  <a:pt x="1160" y="675"/>
                </a:cubicBezTo>
                <a:cubicBezTo>
                  <a:pt x="1056" y="675"/>
                  <a:pt x="1056" y="675"/>
                  <a:pt x="1056" y="675"/>
                </a:cubicBezTo>
                <a:cubicBezTo>
                  <a:pt x="1056" y="144"/>
                  <a:pt x="1056" y="144"/>
                  <a:pt x="1056" y="144"/>
                </a:cubicBezTo>
                <a:cubicBezTo>
                  <a:pt x="1056" y="64"/>
                  <a:pt x="991" y="0"/>
                  <a:pt x="912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65" y="0"/>
                  <a:pt x="0" y="64"/>
                  <a:pt x="0" y="144"/>
                </a:cubicBezTo>
                <a:cubicBezTo>
                  <a:pt x="0" y="1494"/>
                  <a:pt x="0" y="1494"/>
                  <a:pt x="0" y="1494"/>
                </a:cubicBezTo>
                <a:cubicBezTo>
                  <a:pt x="0" y="1574"/>
                  <a:pt x="65" y="1638"/>
                  <a:pt x="144" y="1638"/>
                </a:cubicBezTo>
                <a:cubicBezTo>
                  <a:pt x="912" y="1638"/>
                  <a:pt x="912" y="1638"/>
                  <a:pt x="912" y="1638"/>
                </a:cubicBezTo>
                <a:cubicBezTo>
                  <a:pt x="991" y="1638"/>
                  <a:pt x="1056" y="1574"/>
                  <a:pt x="1056" y="1494"/>
                </a:cubicBezTo>
                <a:cubicBezTo>
                  <a:pt x="1056" y="1251"/>
                  <a:pt x="1056" y="1251"/>
                  <a:pt x="1056" y="1251"/>
                </a:cubicBezTo>
                <a:cubicBezTo>
                  <a:pt x="1160" y="1251"/>
                  <a:pt x="1160" y="1251"/>
                  <a:pt x="1160" y="1251"/>
                </a:cubicBezTo>
                <a:cubicBezTo>
                  <a:pt x="1180" y="1307"/>
                  <a:pt x="1233" y="1347"/>
                  <a:pt x="1296" y="1347"/>
                </a:cubicBezTo>
                <a:cubicBezTo>
                  <a:pt x="1494" y="1347"/>
                  <a:pt x="1494" y="1347"/>
                  <a:pt x="1494" y="1347"/>
                </a:cubicBezTo>
                <a:cubicBezTo>
                  <a:pt x="1574" y="1347"/>
                  <a:pt x="1638" y="1282"/>
                  <a:pt x="1638" y="1203"/>
                </a:cubicBezTo>
                <a:cubicBezTo>
                  <a:pt x="1638" y="1124"/>
                  <a:pt x="1574" y="1059"/>
                  <a:pt x="1494" y="1059"/>
                </a:cubicBezTo>
                <a:cubicBezTo>
                  <a:pt x="1296" y="1059"/>
                  <a:pt x="1296" y="1059"/>
                  <a:pt x="1296" y="1059"/>
                </a:cubicBezTo>
                <a:cubicBezTo>
                  <a:pt x="1233" y="1059"/>
                  <a:pt x="1180" y="1099"/>
                  <a:pt x="1160" y="1155"/>
                </a:cubicBezTo>
                <a:cubicBezTo>
                  <a:pt x="1056" y="1155"/>
                  <a:pt x="1056" y="1155"/>
                  <a:pt x="1056" y="1155"/>
                </a:cubicBezTo>
                <a:cubicBezTo>
                  <a:pt x="1056" y="771"/>
                  <a:pt x="1056" y="771"/>
                  <a:pt x="1056" y="771"/>
                </a:cubicBezTo>
                <a:lnTo>
                  <a:pt x="1160" y="771"/>
                </a:lnTo>
                <a:close/>
                <a:moveTo>
                  <a:pt x="1296" y="675"/>
                </a:moveTo>
                <a:cubicBezTo>
                  <a:pt x="1494" y="675"/>
                  <a:pt x="1494" y="675"/>
                  <a:pt x="1494" y="675"/>
                </a:cubicBezTo>
                <a:cubicBezTo>
                  <a:pt x="1521" y="675"/>
                  <a:pt x="1542" y="697"/>
                  <a:pt x="1542" y="723"/>
                </a:cubicBezTo>
                <a:cubicBezTo>
                  <a:pt x="1542" y="749"/>
                  <a:pt x="1521" y="771"/>
                  <a:pt x="1494" y="771"/>
                </a:cubicBezTo>
                <a:cubicBezTo>
                  <a:pt x="1296" y="771"/>
                  <a:pt x="1296" y="771"/>
                  <a:pt x="1296" y="771"/>
                </a:cubicBezTo>
                <a:cubicBezTo>
                  <a:pt x="1270" y="771"/>
                  <a:pt x="1248" y="749"/>
                  <a:pt x="1248" y="723"/>
                </a:cubicBezTo>
                <a:cubicBezTo>
                  <a:pt x="1248" y="697"/>
                  <a:pt x="1270" y="675"/>
                  <a:pt x="1296" y="675"/>
                </a:cubicBezTo>
                <a:close/>
                <a:moveTo>
                  <a:pt x="960" y="1494"/>
                </a:moveTo>
                <a:cubicBezTo>
                  <a:pt x="960" y="1521"/>
                  <a:pt x="938" y="1542"/>
                  <a:pt x="912" y="1542"/>
                </a:cubicBezTo>
                <a:cubicBezTo>
                  <a:pt x="144" y="1542"/>
                  <a:pt x="144" y="1542"/>
                  <a:pt x="144" y="1542"/>
                </a:cubicBezTo>
                <a:cubicBezTo>
                  <a:pt x="118" y="1542"/>
                  <a:pt x="96" y="1521"/>
                  <a:pt x="96" y="1494"/>
                </a:cubicBezTo>
                <a:cubicBezTo>
                  <a:pt x="96" y="1446"/>
                  <a:pt x="96" y="1446"/>
                  <a:pt x="96" y="1446"/>
                </a:cubicBezTo>
                <a:cubicBezTo>
                  <a:pt x="960" y="1446"/>
                  <a:pt x="960" y="1446"/>
                  <a:pt x="960" y="1446"/>
                </a:cubicBezTo>
                <a:lnTo>
                  <a:pt x="960" y="1494"/>
                </a:lnTo>
                <a:close/>
                <a:moveTo>
                  <a:pt x="960" y="675"/>
                </a:moveTo>
                <a:cubicBezTo>
                  <a:pt x="861" y="675"/>
                  <a:pt x="861" y="675"/>
                  <a:pt x="861" y="675"/>
                </a:cubicBezTo>
                <a:cubicBezTo>
                  <a:pt x="837" y="512"/>
                  <a:pt x="697" y="387"/>
                  <a:pt x="528" y="387"/>
                </a:cubicBezTo>
                <a:cubicBezTo>
                  <a:pt x="343" y="387"/>
                  <a:pt x="192" y="538"/>
                  <a:pt x="192" y="723"/>
                </a:cubicBezTo>
                <a:cubicBezTo>
                  <a:pt x="192" y="908"/>
                  <a:pt x="342" y="1059"/>
                  <a:pt x="528" y="1059"/>
                </a:cubicBezTo>
                <a:cubicBezTo>
                  <a:pt x="696" y="1059"/>
                  <a:pt x="837" y="935"/>
                  <a:pt x="861" y="771"/>
                </a:cubicBezTo>
                <a:cubicBezTo>
                  <a:pt x="960" y="771"/>
                  <a:pt x="960" y="771"/>
                  <a:pt x="960" y="771"/>
                </a:cubicBezTo>
                <a:cubicBezTo>
                  <a:pt x="960" y="1155"/>
                  <a:pt x="960" y="1155"/>
                  <a:pt x="960" y="1155"/>
                </a:cubicBezTo>
                <a:cubicBezTo>
                  <a:pt x="912" y="1155"/>
                  <a:pt x="912" y="1155"/>
                  <a:pt x="912" y="1155"/>
                </a:cubicBezTo>
                <a:cubicBezTo>
                  <a:pt x="885" y="1155"/>
                  <a:pt x="864" y="1176"/>
                  <a:pt x="864" y="1203"/>
                </a:cubicBezTo>
                <a:cubicBezTo>
                  <a:pt x="864" y="1230"/>
                  <a:pt x="885" y="1251"/>
                  <a:pt x="912" y="1251"/>
                </a:cubicBezTo>
                <a:cubicBezTo>
                  <a:pt x="960" y="1251"/>
                  <a:pt x="960" y="1251"/>
                  <a:pt x="960" y="1251"/>
                </a:cubicBezTo>
                <a:cubicBezTo>
                  <a:pt x="960" y="1350"/>
                  <a:pt x="960" y="1350"/>
                  <a:pt x="960" y="1350"/>
                </a:cubicBezTo>
                <a:cubicBezTo>
                  <a:pt x="96" y="1350"/>
                  <a:pt x="96" y="1350"/>
                  <a:pt x="96" y="1350"/>
                </a:cubicBezTo>
                <a:cubicBezTo>
                  <a:pt x="96" y="288"/>
                  <a:pt x="96" y="288"/>
                  <a:pt x="96" y="288"/>
                </a:cubicBezTo>
                <a:cubicBezTo>
                  <a:pt x="960" y="288"/>
                  <a:pt x="960" y="288"/>
                  <a:pt x="960" y="288"/>
                </a:cubicBezTo>
                <a:lnTo>
                  <a:pt x="960" y="675"/>
                </a:lnTo>
                <a:close/>
                <a:moveTo>
                  <a:pt x="528" y="867"/>
                </a:moveTo>
                <a:cubicBezTo>
                  <a:pt x="577" y="867"/>
                  <a:pt x="621" y="892"/>
                  <a:pt x="648" y="931"/>
                </a:cubicBezTo>
                <a:cubicBezTo>
                  <a:pt x="612" y="951"/>
                  <a:pt x="572" y="963"/>
                  <a:pt x="528" y="963"/>
                </a:cubicBezTo>
                <a:cubicBezTo>
                  <a:pt x="484" y="963"/>
                  <a:pt x="444" y="951"/>
                  <a:pt x="408" y="931"/>
                </a:cubicBezTo>
                <a:cubicBezTo>
                  <a:pt x="435" y="892"/>
                  <a:pt x="479" y="867"/>
                  <a:pt x="528" y="867"/>
                </a:cubicBezTo>
                <a:close/>
                <a:moveTo>
                  <a:pt x="480" y="723"/>
                </a:moveTo>
                <a:cubicBezTo>
                  <a:pt x="480" y="697"/>
                  <a:pt x="502" y="675"/>
                  <a:pt x="528" y="675"/>
                </a:cubicBezTo>
                <a:cubicBezTo>
                  <a:pt x="554" y="675"/>
                  <a:pt x="576" y="697"/>
                  <a:pt x="576" y="723"/>
                </a:cubicBezTo>
                <a:cubicBezTo>
                  <a:pt x="576" y="749"/>
                  <a:pt x="554" y="771"/>
                  <a:pt x="528" y="771"/>
                </a:cubicBezTo>
                <a:cubicBezTo>
                  <a:pt x="502" y="771"/>
                  <a:pt x="480" y="749"/>
                  <a:pt x="480" y="723"/>
                </a:cubicBezTo>
                <a:close/>
                <a:moveTo>
                  <a:pt x="648" y="803"/>
                </a:moveTo>
                <a:cubicBezTo>
                  <a:pt x="663" y="780"/>
                  <a:pt x="672" y="753"/>
                  <a:pt x="672" y="723"/>
                </a:cubicBezTo>
                <a:cubicBezTo>
                  <a:pt x="672" y="644"/>
                  <a:pt x="607" y="579"/>
                  <a:pt x="528" y="579"/>
                </a:cubicBezTo>
                <a:cubicBezTo>
                  <a:pt x="449" y="579"/>
                  <a:pt x="384" y="644"/>
                  <a:pt x="384" y="723"/>
                </a:cubicBezTo>
                <a:cubicBezTo>
                  <a:pt x="384" y="753"/>
                  <a:pt x="393" y="780"/>
                  <a:pt x="408" y="803"/>
                </a:cubicBezTo>
                <a:cubicBezTo>
                  <a:pt x="380" y="819"/>
                  <a:pt x="356" y="841"/>
                  <a:pt x="336" y="867"/>
                </a:cubicBezTo>
                <a:cubicBezTo>
                  <a:pt x="306" y="827"/>
                  <a:pt x="288" y="777"/>
                  <a:pt x="288" y="723"/>
                </a:cubicBezTo>
                <a:cubicBezTo>
                  <a:pt x="288" y="591"/>
                  <a:pt x="396" y="483"/>
                  <a:pt x="528" y="483"/>
                </a:cubicBezTo>
                <a:cubicBezTo>
                  <a:pt x="660" y="483"/>
                  <a:pt x="768" y="591"/>
                  <a:pt x="768" y="723"/>
                </a:cubicBezTo>
                <a:cubicBezTo>
                  <a:pt x="768" y="777"/>
                  <a:pt x="750" y="827"/>
                  <a:pt x="720" y="867"/>
                </a:cubicBezTo>
                <a:cubicBezTo>
                  <a:pt x="700" y="841"/>
                  <a:pt x="676" y="819"/>
                  <a:pt x="648" y="803"/>
                </a:cubicBezTo>
                <a:close/>
                <a:moveTo>
                  <a:pt x="960" y="192"/>
                </a:moveTo>
                <a:cubicBezTo>
                  <a:pt x="96" y="192"/>
                  <a:pt x="96" y="192"/>
                  <a:pt x="96" y="19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17"/>
                  <a:pt x="118" y="96"/>
                  <a:pt x="144" y="96"/>
                </a:cubicBezTo>
                <a:cubicBezTo>
                  <a:pt x="912" y="96"/>
                  <a:pt x="912" y="96"/>
                  <a:pt x="912" y="96"/>
                </a:cubicBezTo>
                <a:cubicBezTo>
                  <a:pt x="938" y="96"/>
                  <a:pt x="960" y="117"/>
                  <a:pt x="960" y="144"/>
                </a:cubicBezTo>
                <a:lnTo>
                  <a:pt x="960" y="192"/>
                </a:lnTo>
                <a:close/>
                <a:moveTo>
                  <a:pt x="1296" y="1155"/>
                </a:moveTo>
                <a:cubicBezTo>
                  <a:pt x="1494" y="1155"/>
                  <a:pt x="1494" y="1155"/>
                  <a:pt x="1494" y="1155"/>
                </a:cubicBezTo>
                <a:cubicBezTo>
                  <a:pt x="1521" y="1155"/>
                  <a:pt x="1542" y="1177"/>
                  <a:pt x="1542" y="1203"/>
                </a:cubicBezTo>
                <a:cubicBezTo>
                  <a:pt x="1542" y="1229"/>
                  <a:pt x="1521" y="1251"/>
                  <a:pt x="1494" y="1251"/>
                </a:cubicBezTo>
                <a:cubicBezTo>
                  <a:pt x="1296" y="1251"/>
                  <a:pt x="1296" y="1251"/>
                  <a:pt x="1296" y="1251"/>
                </a:cubicBezTo>
                <a:cubicBezTo>
                  <a:pt x="1270" y="1251"/>
                  <a:pt x="1248" y="1229"/>
                  <a:pt x="1248" y="1203"/>
                </a:cubicBezTo>
                <a:cubicBezTo>
                  <a:pt x="1248" y="1177"/>
                  <a:pt x="1270" y="1155"/>
                  <a:pt x="1296" y="1155"/>
                </a:cubicBezTo>
                <a:close/>
                <a:moveTo>
                  <a:pt x="480" y="1203"/>
                </a:moveTo>
                <a:cubicBezTo>
                  <a:pt x="480" y="1176"/>
                  <a:pt x="501" y="1155"/>
                  <a:pt x="528" y="1155"/>
                </a:cubicBezTo>
                <a:cubicBezTo>
                  <a:pt x="555" y="1155"/>
                  <a:pt x="576" y="1176"/>
                  <a:pt x="576" y="1203"/>
                </a:cubicBezTo>
                <a:cubicBezTo>
                  <a:pt x="576" y="1230"/>
                  <a:pt x="555" y="1251"/>
                  <a:pt x="528" y="1251"/>
                </a:cubicBezTo>
                <a:cubicBezTo>
                  <a:pt x="501" y="1251"/>
                  <a:pt x="480" y="1230"/>
                  <a:pt x="480" y="1203"/>
                </a:cubicBezTo>
                <a:close/>
                <a:moveTo>
                  <a:pt x="672" y="1203"/>
                </a:moveTo>
                <a:cubicBezTo>
                  <a:pt x="672" y="1176"/>
                  <a:pt x="693" y="1155"/>
                  <a:pt x="720" y="1155"/>
                </a:cubicBezTo>
                <a:cubicBezTo>
                  <a:pt x="747" y="1155"/>
                  <a:pt x="768" y="1176"/>
                  <a:pt x="768" y="1203"/>
                </a:cubicBezTo>
                <a:cubicBezTo>
                  <a:pt x="768" y="1230"/>
                  <a:pt x="747" y="1251"/>
                  <a:pt x="720" y="1251"/>
                </a:cubicBezTo>
                <a:cubicBezTo>
                  <a:pt x="693" y="1251"/>
                  <a:pt x="672" y="1230"/>
                  <a:pt x="672" y="1203"/>
                </a:cubicBezTo>
                <a:close/>
                <a:moveTo>
                  <a:pt x="288" y="1203"/>
                </a:moveTo>
                <a:cubicBezTo>
                  <a:pt x="288" y="1176"/>
                  <a:pt x="309" y="1155"/>
                  <a:pt x="336" y="1155"/>
                </a:cubicBezTo>
                <a:cubicBezTo>
                  <a:pt x="363" y="1155"/>
                  <a:pt x="384" y="1176"/>
                  <a:pt x="384" y="1203"/>
                </a:cubicBezTo>
                <a:cubicBezTo>
                  <a:pt x="384" y="1230"/>
                  <a:pt x="363" y="1251"/>
                  <a:pt x="336" y="1251"/>
                </a:cubicBezTo>
                <a:cubicBezTo>
                  <a:pt x="309" y="1251"/>
                  <a:pt x="288" y="1230"/>
                  <a:pt x="288" y="12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0" name="Freeform 29"/>
          <p:cNvSpPr>
            <a:spLocks noEditPoints="1"/>
          </p:cNvSpPr>
          <p:nvPr/>
        </p:nvSpPr>
        <p:spPr bwMode="auto">
          <a:xfrm>
            <a:off x="1463083" y="3235359"/>
            <a:ext cx="391519" cy="391519"/>
          </a:xfrm>
          <a:custGeom>
            <a:avLst/>
            <a:gdLst>
              <a:gd name="T0" fmla="*/ 819 w 1638"/>
              <a:gd name="T1" fmla="*/ 0 h 1638"/>
              <a:gd name="T2" fmla="*/ 0 w 1638"/>
              <a:gd name="T3" fmla="*/ 528 h 1638"/>
              <a:gd name="T4" fmla="*/ 75 w 1638"/>
              <a:gd name="T5" fmla="*/ 1158 h 1638"/>
              <a:gd name="T6" fmla="*/ 1590 w 1638"/>
              <a:gd name="T7" fmla="*/ 1158 h 1638"/>
              <a:gd name="T8" fmla="*/ 1590 w 1638"/>
              <a:gd name="T9" fmla="*/ 480 h 1638"/>
              <a:gd name="T10" fmla="*/ 1176 w 1638"/>
              <a:gd name="T11" fmla="*/ 352 h 1638"/>
              <a:gd name="T12" fmla="*/ 1248 w 1638"/>
              <a:gd name="T13" fmla="*/ 237 h 1638"/>
              <a:gd name="T14" fmla="*/ 1248 w 1638"/>
              <a:gd name="T15" fmla="*/ 237 h 1638"/>
              <a:gd name="T16" fmla="*/ 867 w 1638"/>
              <a:gd name="T17" fmla="*/ 287 h 1638"/>
              <a:gd name="T18" fmla="*/ 1080 w 1638"/>
              <a:gd name="T19" fmla="*/ 367 h 1638"/>
              <a:gd name="T20" fmla="*/ 867 w 1638"/>
              <a:gd name="T21" fmla="*/ 383 h 1638"/>
              <a:gd name="T22" fmla="*/ 600 w 1638"/>
              <a:gd name="T23" fmla="*/ 276 h 1638"/>
              <a:gd name="T24" fmla="*/ 771 w 1638"/>
              <a:gd name="T25" fmla="*/ 480 h 1638"/>
              <a:gd name="T26" fmla="*/ 771 w 1638"/>
              <a:gd name="T27" fmla="*/ 383 h 1638"/>
              <a:gd name="T28" fmla="*/ 390 w 1638"/>
              <a:gd name="T29" fmla="*/ 237 h 1638"/>
              <a:gd name="T30" fmla="*/ 462 w 1638"/>
              <a:gd name="T31" fmla="*/ 352 h 1638"/>
              <a:gd name="T32" fmla="*/ 304 w 1638"/>
              <a:gd name="T33" fmla="*/ 312 h 1638"/>
              <a:gd name="T34" fmla="*/ 462 w 1638"/>
              <a:gd name="T35" fmla="*/ 1286 h 1638"/>
              <a:gd name="T36" fmla="*/ 390 w 1638"/>
              <a:gd name="T37" fmla="*/ 1401 h 1638"/>
              <a:gd name="T38" fmla="*/ 390 w 1638"/>
              <a:gd name="T39" fmla="*/ 1401 h 1638"/>
              <a:gd name="T40" fmla="*/ 771 w 1638"/>
              <a:gd name="T41" fmla="*/ 1351 h 1638"/>
              <a:gd name="T42" fmla="*/ 558 w 1638"/>
              <a:gd name="T43" fmla="*/ 1271 h 1638"/>
              <a:gd name="T44" fmla="*/ 771 w 1638"/>
              <a:gd name="T45" fmla="*/ 1255 h 1638"/>
              <a:gd name="T46" fmla="*/ 1038 w 1638"/>
              <a:gd name="T47" fmla="*/ 1362 h 1638"/>
              <a:gd name="T48" fmla="*/ 867 w 1638"/>
              <a:gd name="T49" fmla="*/ 1158 h 1638"/>
              <a:gd name="T50" fmla="*/ 867 w 1638"/>
              <a:gd name="T51" fmla="*/ 1255 h 1638"/>
              <a:gd name="T52" fmla="*/ 1248 w 1638"/>
              <a:gd name="T53" fmla="*/ 1401 h 1638"/>
              <a:gd name="T54" fmla="*/ 1176 w 1638"/>
              <a:gd name="T55" fmla="*/ 1286 h 1638"/>
              <a:gd name="T56" fmla="*/ 1334 w 1638"/>
              <a:gd name="T57" fmla="*/ 1326 h 1638"/>
              <a:gd name="T58" fmla="*/ 96 w 1638"/>
              <a:gd name="T59" fmla="*/ 576 h 1638"/>
              <a:gd name="T60" fmla="*/ 584 w 1638"/>
              <a:gd name="T61" fmla="*/ 744 h 1638"/>
              <a:gd name="T62" fmla="*/ 723 w 1638"/>
              <a:gd name="T63" fmla="*/ 808 h 1638"/>
              <a:gd name="T64" fmla="*/ 862 w 1638"/>
              <a:gd name="T65" fmla="*/ 702 h 1638"/>
              <a:gd name="T66" fmla="*/ 1032 w 1638"/>
              <a:gd name="T67" fmla="*/ 680 h 1638"/>
              <a:gd name="T68" fmla="*/ 872 w 1638"/>
              <a:gd name="T69" fmla="*/ 936 h 1638"/>
              <a:gd name="T70" fmla="*/ 680 w 1638"/>
              <a:gd name="T71" fmla="*/ 936 h 1638"/>
              <a:gd name="T72" fmla="*/ 1203 w 1638"/>
              <a:gd name="T73" fmla="*/ 771 h 1638"/>
              <a:gd name="T74" fmla="*/ 1155 w 1638"/>
              <a:gd name="T75" fmla="*/ 819 h 1638"/>
              <a:gd name="T76" fmla="*/ 483 w 1638"/>
              <a:gd name="T77" fmla="*/ 819 h 1638"/>
              <a:gd name="T78" fmla="*/ 195 w 1638"/>
              <a:gd name="T79" fmla="*/ 819 h 1638"/>
              <a:gd name="T80" fmla="*/ 243 w 1638"/>
              <a:gd name="T81" fmla="*/ 867 h 1638"/>
              <a:gd name="T82" fmla="*/ 1395 w 1638"/>
              <a:gd name="T83" fmla="*/ 771 h 1638"/>
              <a:gd name="T84" fmla="*/ 1347 w 1638"/>
              <a:gd name="T85" fmla="*/ 819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38" h="1638">
                <a:moveTo>
                  <a:pt x="1590" y="480"/>
                </a:moveTo>
                <a:cubicBezTo>
                  <a:pt x="1563" y="480"/>
                  <a:pt x="1563" y="480"/>
                  <a:pt x="1563" y="480"/>
                </a:cubicBezTo>
                <a:cubicBezTo>
                  <a:pt x="1433" y="193"/>
                  <a:pt x="1146" y="0"/>
                  <a:pt x="819" y="0"/>
                </a:cubicBezTo>
                <a:cubicBezTo>
                  <a:pt x="492" y="0"/>
                  <a:pt x="205" y="193"/>
                  <a:pt x="75" y="480"/>
                </a:cubicBezTo>
                <a:cubicBezTo>
                  <a:pt x="48" y="480"/>
                  <a:pt x="48" y="480"/>
                  <a:pt x="48" y="480"/>
                </a:cubicBezTo>
                <a:cubicBezTo>
                  <a:pt x="21" y="480"/>
                  <a:pt x="0" y="501"/>
                  <a:pt x="0" y="528"/>
                </a:cubicBezTo>
                <a:cubicBezTo>
                  <a:pt x="0" y="1110"/>
                  <a:pt x="0" y="1110"/>
                  <a:pt x="0" y="1110"/>
                </a:cubicBezTo>
                <a:cubicBezTo>
                  <a:pt x="0" y="1137"/>
                  <a:pt x="21" y="1158"/>
                  <a:pt x="48" y="1158"/>
                </a:cubicBezTo>
                <a:cubicBezTo>
                  <a:pt x="75" y="1158"/>
                  <a:pt x="75" y="1158"/>
                  <a:pt x="75" y="1158"/>
                </a:cubicBezTo>
                <a:cubicBezTo>
                  <a:pt x="205" y="1445"/>
                  <a:pt x="492" y="1638"/>
                  <a:pt x="819" y="1638"/>
                </a:cubicBezTo>
                <a:cubicBezTo>
                  <a:pt x="1146" y="1638"/>
                  <a:pt x="1433" y="1445"/>
                  <a:pt x="1563" y="1158"/>
                </a:cubicBezTo>
                <a:cubicBezTo>
                  <a:pt x="1590" y="1158"/>
                  <a:pt x="1590" y="1158"/>
                  <a:pt x="1590" y="1158"/>
                </a:cubicBezTo>
                <a:cubicBezTo>
                  <a:pt x="1617" y="1158"/>
                  <a:pt x="1638" y="1137"/>
                  <a:pt x="1638" y="1110"/>
                </a:cubicBezTo>
                <a:cubicBezTo>
                  <a:pt x="1638" y="528"/>
                  <a:pt x="1638" y="528"/>
                  <a:pt x="1638" y="528"/>
                </a:cubicBezTo>
                <a:cubicBezTo>
                  <a:pt x="1638" y="501"/>
                  <a:pt x="1617" y="480"/>
                  <a:pt x="1590" y="480"/>
                </a:cubicBezTo>
                <a:close/>
                <a:moveTo>
                  <a:pt x="1456" y="480"/>
                </a:moveTo>
                <a:cubicBezTo>
                  <a:pt x="1214" y="480"/>
                  <a:pt x="1214" y="480"/>
                  <a:pt x="1214" y="480"/>
                </a:cubicBezTo>
                <a:cubicBezTo>
                  <a:pt x="1203" y="435"/>
                  <a:pt x="1191" y="392"/>
                  <a:pt x="1176" y="352"/>
                </a:cubicBezTo>
                <a:cubicBezTo>
                  <a:pt x="1232" y="341"/>
                  <a:pt x="1285" y="328"/>
                  <a:pt x="1334" y="312"/>
                </a:cubicBezTo>
                <a:cubicBezTo>
                  <a:pt x="1382" y="361"/>
                  <a:pt x="1423" y="417"/>
                  <a:pt x="1456" y="480"/>
                </a:cubicBezTo>
                <a:close/>
                <a:moveTo>
                  <a:pt x="1248" y="237"/>
                </a:moveTo>
                <a:cubicBezTo>
                  <a:pt x="1214" y="246"/>
                  <a:pt x="1177" y="254"/>
                  <a:pt x="1138" y="261"/>
                </a:cubicBezTo>
                <a:cubicBezTo>
                  <a:pt x="1117" y="218"/>
                  <a:pt x="1093" y="176"/>
                  <a:pt x="1063" y="138"/>
                </a:cubicBezTo>
                <a:cubicBezTo>
                  <a:pt x="1129" y="162"/>
                  <a:pt x="1192" y="195"/>
                  <a:pt x="1248" y="237"/>
                </a:cubicBezTo>
                <a:close/>
                <a:moveTo>
                  <a:pt x="867" y="104"/>
                </a:moveTo>
                <a:cubicBezTo>
                  <a:pt x="942" y="128"/>
                  <a:pt x="1001" y="206"/>
                  <a:pt x="1038" y="276"/>
                </a:cubicBezTo>
                <a:cubicBezTo>
                  <a:pt x="983" y="282"/>
                  <a:pt x="926" y="286"/>
                  <a:pt x="867" y="287"/>
                </a:cubicBezTo>
                <a:lnTo>
                  <a:pt x="867" y="104"/>
                </a:lnTo>
                <a:close/>
                <a:moveTo>
                  <a:pt x="867" y="383"/>
                </a:moveTo>
                <a:cubicBezTo>
                  <a:pt x="940" y="382"/>
                  <a:pt x="1011" y="376"/>
                  <a:pt x="1080" y="367"/>
                </a:cubicBezTo>
                <a:cubicBezTo>
                  <a:pt x="1093" y="402"/>
                  <a:pt x="1105" y="440"/>
                  <a:pt x="1115" y="480"/>
                </a:cubicBezTo>
                <a:cubicBezTo>
                  <a:pt x="867" y="480"/>
                  <a:pt x="867" y="480"/>
                  <a:pt x="867" y="480"/>
                </a:cubicBezTo>
                <a:lnTo>
                  <a:pt x="867" y="383"/>
                </a:lnTo>
                <a:close/>
                <a:moveTo>
                  <a:pt x="771" y="104"/>
                </a:moveTo>
                <a:cubicBezTo>
                  <a:pt x="771" y="287"/>
                  <a:pt x="771" y="287"/>
                  <a:pt x="771" y="287"/>
                </a:cubicBezTo>
                <a:cubicBezTo>
                  <a:pt x="712" y="286"/>
                  <a:pt x="655" y="282"/>
                  <a:pt x="600" y="276"/>
                </a:cubicBezTo>
                <a:cubicBezTo>
                  <a:pt x="637" y="206"/>
                  <a:pt x="696" y="128"/>
                  <a:pt x="771" y="104"/>
                </a:cubicBezTo>
                <a:close/>
                <a:moveTo>
                  <a:pt x="771" y="383"/>
                </a:moveTo>
                <a:cubicBezTo>
                  <a:pt x="771" y="480"/>
                  <a:pt x="771" y="480"/>
                  <a:pt x="771" y="480"/>
                </a:cubicBezTo>
                <a:cubicBezTo>
                  <a:pt x="523" y="480"/>
                  <a:pt x="523" y="480"/>
                  <a:pt x="523" y="480"/>
                </a:cubicBezTo>
                <a:cubicBezTo>
                  <a:pt x="533" y="440"/>
                  <a:pt x="545" y="402"/>
                  <a:pt x="558" y="367"/>
                </a:cubicBezTo>
                <a:cubicBezTo>
                  <a:pt x="626" y="376"/>
                  <a:pt x="698" y="382"/>
                  <a:pt x="771" y="383"/>
                </a:cubicBezTo>
                <a:close/>
                <a:moveTo>
                  <a:pt x="575" y="138"/>
                </a:moveTo>
                <a:cubicBezTo>
                  <a:pt x="545" y="176"/>
                  <a:pt x="521" y="218"/>
                  <a:pt x="500" y="261"/>
                </a:cubicBezTo>
                <a:cubicBezTo>
                  <a:pt x="461" y="254"/>
                  <a:pt x="424" y="246"/>
                  <a:pt x="390" y="237"/>
                </a:cubicBezTo>
                <a:cubicBezTo>
                  <a:pt x="446" y="195"/>
                  <a:pt x="509" y="162"/>
                  <a:pt x="575" y="138"/>
                </a:cubicBezTo>
                <a:close/>
                <a:moveTo>
                  <a:pt x="304" y="312"/>
                </a:moveTo>
                <a:cubicBezTo>
                  <a:pt x="353" y="328"/>
                  <a:pt x="406" y="341"/>
                  <a:pt x="462" y="352"/>
                </a:cubicBezTo>
                <a:cubicBezTo>
                  <a:pt x="447" y="392"/>
                  <a:pt x="435" y="435"/>
                  <a:pt x="424" y="480"/>
                </a:cubicBezTo>
                <a:cubicBezTo>
                  <a:pt x="182" y="480"/>
                  <a:pt x="182" y="480"/>
                  <a:pt x="182" y="480"/>
                </a:cubicBezTo>
                <a:cubicBezTo>
                  <a:pt x="215" y="417"/>
                  <a:pt x="256" y="361"/>
                  <a:pt x="304" y="312"/>
                </a:cubicBezTo>
                <a:close/>
                <a:moveTo>
                  <a:pt x="182" y="1158"/>
                </a:moveTo>
                <a:cubicBezTo>
                  <a:pt x="424" y="1158"/>
                  <a:pt x="424" y="1158"/>
                  <a:pt x="424" y="1158"/>
                </a:cubicBezTo>
                <a:cubicBezTo>
                  <a:pt x="435" y="1203"/>
                  <a:pt x="447" y="1246"/>
                  <a:pt x="462" y="1286"/>
                </a:cubicBezTo>
                <a:cubicBezTo>
                  <a:pt x="406" y="1297"/>
                  <a:pt x="353" y="1310"/>
                  <a:pt x="304" y="1326"/>
                </a:cubicBezTo>
                <a:cubicBezTo>
                  <a:pt x="256" y="1277"/>
                  <a:pt x="215" y="1221"/>
                  <a:pt x="182" y="1158"/>
                </a:cubicBezTo>
                <a:close/>
                <a:moveTo>
                  <a:pt x="390" y="1401"/>
                </a:moveTo>
                <a:cubicBezTo>
                  <a:pt x="424" y="1392"/>
                  <a:pt x="461" y="1384"/>
                  <a:pt x="500" y="1377"/>
                </a:cubicBezTo>
                <a:cubicBezTo>
                  <a:pt x="521" y="1420"/>
                  <a:pt x="545" y="1462"/>
                  <a:pt x="575" y="1500"/>
                </a:cubicBezTo>
                <a:cubicBezTo>
                  <a:pt x="509" y="1476"/>
                  <a:pt x="446" y="1443"/>
                  <a:pt x="390" y="1401"/>
                </a:cubicBezTo>
                <a:close/>
                <a:moveTo>
                  <a:pt x="771" y="1534"/>
                </a:moveTo>
                <a:cubicBezTo>
                  <a:pt x="696" y="1510"/>
                  <a:pt x="637" y="1432"/>
                  <a:pt x="600" y="1362"/>
                </a:cubicBezTo>
                <a:cubicBezTo>
                  <a:pt x="655" y="1356"/>
                  <a:pt x="712" y="1352"/>
                  <a:pt x="771" y="1351"/>
                </a:cubicBezTo>
                <a:lnTo>
                  <a:pt x="771" y="1534"/>
                </a:lnTo>
                <a:close/>
                <a:moveTo>
                  <a:pt x="771" y="1255"/>
                </a:moveTo>
                <a:cubicBezTo>
                  <a:pt x="698" y="1256"/>
                  <a:pt x="626" y="1262"/>
                  <a:pt x="558" y="1271"/>
                </a:cubicBezTo>
                <a:cubicBezTo>
                  <a:pt x="545" y="1236"/>
                  <a:pt x="533" y="1198"/>
                  <a:pt x="523" y="1158"/>
                </a:cubicBezTo>
                <a:cubicBezTo>
                  <a:pt x="771" y="1158"/>
                  <a:pt x="771" y="1158"/>
                  <a:pt x="771" y="1158"/>
                </a:cubicBezTo>
                <a:lnTo>
                  <a:pt x="771" y="1255"/>
                </a:lnTo>
                <a:close/>
                <a:moveTo>
                  <a:pt x="867" y="1534"/>
                </a:moveTo>
                <a:cubicBezTo>
                  <a:pt x="867" y="1351"/>
                  <a:pt x="867" y="1351"/>
                  <a:pt x="867" y="1351"/>
                </a:cubicBezTo>
                <a:cubicBezTo>
                  <a:pt x="926" y="1352"/>
                  <a:pt x="983" y="1356"/>
                  <a:pt x="1038" y="1362"/>
                </a:cubicBezTo>
                <a:cubicBezTo>
                  <a:pt x="1001" y="1432"/>
                  <a:pt x="942" y="1510"/>
                  <a:pt x="867" y="1534"/>
                </a:cubicBezTo>
                <a:close/>
                <a:moveTo>
                  <a:pt x="867" y="1255"/>
                </a:moveTo>
                <a:cubicBezTo>
                  <a:pt x="867" y="1158"/>
                  <a:pt x="867" y="1158"/>
                  <a:pt x="867" y="1158"/>
                </a:cubicBezTo>
                <a:cubicBezTo>
                  <a:pt x="1115" y="1158"/>
                  <a:pt x="1115" y="1158"/>
                  <a:pt x="1115" y="1158"/>
                </a:cubicBezTo>
                <a:cubicBezTo>
                  <a:pt x="1105" y="1198"/>
                  <a:pt x="1093" y="1236"/>
                  <a:pt x="1080" y="1271"/>
                </a:cubicBezTo>
                <a:cubicBezTo>
                  <a:pt x="1011" y="1262"/>
                  <a:pt x="940" y="1256"/>
                  <a:pt x="867" y="1255"/>
                </a:cubicBezTo>
                <a:close/>
                <a:moveTo>
                  <a:pt x="1063" y="1500"/>
                </a:moveTo>
                <a:cubicBezTo>
                  <a:pt x="1093" y="1462"/>
                  <a:pt x="1117" y="1420"/>
                  <a:pt x="1138" y="1377"/>
                </a:cubicBezTo>
                <a:cubicBezTo>
                  <a:pt x="1177" y="1384"/>
                  <a:pt x="1214" y="1392"/>
                  <a:pt x="1248" y="1401"/>
                </a:cubicBezTo>
                <a:cubicBezTo>
                  <a:pt x="1192" y="1443"/>
                  <a:pt x="1129" y="1476"/>
                  <a:pt x="1063" y="1500"/>
                </a:cubicBezTo>
                <a:close/>
                <a:moveTo>
                  <a:pt x="1334" y="1326"/>
                </a:moveTo>
                <a:cubicBezTo>
                  <a:pt x="1285" y="1310"/>
                  <a:pt x="1232" y="1297"/>
                  <a:pt x="1176" y="1286"/>
                </a:cubicBezTo>
                <a:cubicBezTo>
                  <a:pt x="1191" y="1246"/>
                  <a:pt x="1203" y="1203"/>
                  <a:pt x="1214" y="1158"/>
                </a:cubicBezTo>
                <a:cubicBezTo>
                  <a:pt x="1456" y="1158"/>
                  <a:pt x="1456" y="1158"/>
                  <a:pt x="1456" y="1158"/>
                </a:cubicBezTo>
                <a:cubicBezTo>
                  <a:pt x="1423" y="1220"/>
                  <a:pt x="1382" y="1277"/>
                  <a:pt x="1334" y="1326"/>
                </a:cubicBezTo>
                <a:close/>
                <a:moveTo>
                  <a:pt x="1542" y="1062"/>
                </a:moveTo>
                <a:cubicBezTo>
                  <a:pt x="96" y="1062"/>
                  <a:pt x="96" y="1062"/>
                  <a:pt x="96" y="1062"/>
                </a:cubicBezTo>
                <a:cubicBezTo>
                  <a:pt x="96" y="576"/>
                  <a:pt x="96" y="576"/>
                  <a:pt x="96" y="576"/>
                </a:cubicBezTo>
                <a:cubicBezTo>
                  <a:pt x="1542" y="576"/>
                  <a:pt x="1542" y="576"/>
                  <a:pt x="1542" y="576"/>
                </a:cubicBezTo>
                <a:lnTo>
                  <a:pt x="1542" y="1062"/>
                </a:lnTo>
                <a:close/>
                <a:moveTo>
                  <a:pt x="584" y="744"/>
                </a:moveTo>
                <a:cubicBezTo>
                  <a:pt x="572" y="721"/>
                  <a:pt x="582" y="692"/>
                  <a:pt x="606" y="680"/>
                </a:cubicBezTo>
                <a:cubicBezTo>
                  <a:pt x="629" y="668"/>
                  <a:pt x="658" y="678"/>
                  <a:pt x="670" y="702"/>
                </a:cubicBezTo>
                <a:cubicBezTo>
                  <a:pt x="723" y="808"/>
                  <a:pt x="723" y="808"/>
                  <a:pt x="723" y="808"/>
                </a:cubicBezTo>
                <a:cubicBezTo>
                  <a:pt x="776" y="702"/>
                  <a:pt x="776" y="702"/>
                  <a:pt x="776" y="702"/>
                </a:cubicBezTo>
                <a:cubicBezTo>
                  <a:pt x="784" y="685"/>
                  <a:pt x="801" y="675"/>
                  <a:pt x="819" y="675"/>
                </a:cubicBezTo>
                <a:cubicBezTo>
                  <a:pt x="837" y="675"/>
                  <a:pt x="854" y="685"/>
                  <a:pt x="862" y="702"/>
                </a:cubicBezTo>
                <a:cubicBezTo>
                  <a:pt x="915" y="808"/>
                  <a:pt x="915" y="808"/>
                  <a:pt x="915" y="808"/>
                </a:cubicBezTo>
                <a:cubicBezTo>
                  <a:pt x="968" y="702"/>
                  <a:pt x="968" y="702"/>
                  <a:pt x="968" y="702"/>
                </a:cubicBezTo>
                <a:cubicBezTo>
                  <a:pt x="980" y="678"/>
                  <a:pt x="1009" y="668"/>
                  <a:pt x="1032" y="680"/>
                </a:cubicBezTo>
                <a:cubicBezTo>
                  <a:pt x="1056" y="692"/>
                  <a:pt x="1066" y="721"/>
                  <a:pt x="1054" y="744"/>
                </a:cubicBezTo>
                <a:cubicBezTo>
                  <a:pt x="958" y="936"/>
                  <a:pt x="958" y="936"/>
                  <a:pt x="958" y="936"/>
                </a:cubicBezTo>
                <a:cubicBezTo>
                  <a:pt x="940" y="972"/>
                  <a:pt x="890" y="972"/>
                  <a:pt x="872" y="936"/>
                </a:cubicBezTo>
                <a:cubicBezTo>
                  <a:pt x="819" y="830"/>
                  <a:pt x="819" y="830"/>
                  <a:pt x="819" y="830"/>
                </a:cubicBezTo>
                <a:cubicBezTo>
                  <a:pt x="766" y="936"/>
                  <a:pt x="766" y="936"/>
                  <a:pt x="766" y="936"/>
                </a:cubicBezTo>
                <a:cubicBezTo>
                  <a:pt x="748" y="972"/>
                  <a:pt x="698" y="972"/>
                  <a:pt x="680" y="936"/>
                </a:cubicBezTo>
                <a:lnTo>
                  <a:pt x="584" y="744"/>
                </a:lnTo>
                <a:close/>
                <a:moveTo>
                  <a:pt x="1155" y="819"/>
                </a:moveTo>
                <a:cubicBezTo>
                  <a:pt x="1155" y="792"/>
                  <a:pt x="1176" y="771"/>
                  <a:pt x="1203" y="771"/>
                </a:cubicBezTo>
                <a:cubicBezTo>
                  <a:pt x="1230" y="771"/>
                  <a:pt x="1251" y="792"/>
                  <a:pt x="1251" y="819"/>
                </a:cubicBezTo>
                <a:cubicBezTo>
                  <a:pt x="1251" y="846"/>
                  <a:pt x="1230" y="867"/>
                  <a:pt x="1203" y="867"/>
                </a:cubicBezTo>
                <a:cubicBezTo>
                  <a:pt x="1176" y="867"/>
                  <a:pt x="1155" y="846"/>
                  <a:pt x="1155" y="819"/>
                </a:cubicBezTo>
                <a:close/>
                <a:moveTo>
                  <a:pt x="387" y="819"/>
                </a:moveTo>
                <a:cubicBezTo>
                  <a:pt x="387" y="792"/>
                  <a:pt x="408" y="771"/>
                  <a:pt x="435" y="771"/>
                </a:cubicBezTo>
                <a:cubicBezTo>
                  <a:pt x="462" y="771"/>
                  <a:pt x="483" y="792"/>
                  <a:pt x="483" y="819"/>
                </a:cubicBezTo>
                <a:cubicBezTo>
                  <a:pt x="483" y="846"/>
                  <a:pt x="462" y="867"/>
                  <a:pt x="435" y="867"/>
                </a:cubicBezTo>
                <a:cubicBezTo>
                  <a:pt x="408" y="867"/>
                  <a:pt x="387" y="846"/>
                  <a:pt x="387" y="819"/>
                </a:cubicBezTo>
                <a:close/>
                <a:moveTo>
                  <a:pt x="195" y="819"/>
                </a:moveTo>
                <a:cubicBezTo>
                  <a:pt x="195" y="792"/>
                  <a:pt x="216" y="771"/>
                  <a:pt x="243" y="771"/>
                </a:cubicBezTo>
                <a:cubicBezTo>
                  <a:pt x="270" y="771"/>
                  <a:pt x="291" y="792"/>
                  <a:pt x="291" y="819"/>
                </a:cubicBezTo>
                <a:cubicBezTo>
                  <a:pt x="291" y="846"/>
                  <a:pt x="270" y="867"/>
                  <a:pt x="243" y="867"/>
                </a:cubicBezTo>
                <a:cubicBezTo>
                  <a:pt x="216" y="867"/>
                  <a:pt x="195" y="846"/>
                  <a:pt x="195" y="819"/>
                </a:cubicBezTo>
                <a:close/>
                <a:moveTo>
                  <a:pt x="1347" y="819"/>
                </a:moveTo>
                <a:cubicBezTo>
                  <a:pt x="1347" y="792"/>
                  <a:pt x="1368" y="771"/>
                  <a:pt x="1395" y="771"/>
                </a:cubicBezTo>
                <a:cubicBezTo>
                  <a:pt x="1422" y="771"/>
                  <a:pt x="1443" y="792"/>
                  <a:pt x="1443" y="819"/>
                </a:cubicBezTo>
                <a:cubicBezTo>
                  <a:pt x="1443" y="846"/>
                  <a:pt x="1422" y="867"/>
                  <a:pt x="1395" y="867"/>
                </a:cubicBezTo>
                <a:cubicBezTo>
                  <a:pt x="1368" y="867"/>
                  <a:pt x="1347" y="846"/>
                  <a:pt x="1347" y="8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2211997" y="3227235"/>
            <a:ext cx="351855" cy="407764"/>
          </a:xfrm>
          <a:custGeom>
            <a:avLst/>
            <a:gdLst>
              <a:gd name="T0" fmla="*/ 846 w 1472"/>
              <a:gd name="T1" fmla="*/ 1706 h 1706"/>
              <a:gd name="T2" fmla="*/ 894 w 1472"/>
              <a:gd name="T3" fmla="*/ 1411 h 1706"/>
              <a:gd name="T4" fmla="*/ 1278 w 1472"/>
              <a:gd name="T5" fmla="*/ 1267 h 1706"/>
              <a:gd name="T6" fmla="*/ 1444 w 1472"/>
              <a:gd name="T7" fmla="*/ 1022 h 1706"/>
              <a:gd name="T8" fmla="*/ 1462 w 1472"/>
              <a:gd name="T9" fmla="*/ 953 h 1706"/>
              <a:gd name="T10" fmla="*/ 521 w 1472"/>
              <a:gd name="T11" fmla="*/ 81 h 1706"/>
              <a:gd name="T12" fmla="*/ 222 w 1472"/>
              <a:gd name="T13" fmla="*/ 1142 h 1706"/>
              <a:gd name="T14" fmla="*/ 270 w 1472"/>
              <a:gd name="T15" fmla="*/ 1706 h 1706"/>
              <a:gd name="T16" fmla="*/ 540 w 1472"/>
              <a:gd name="T17" fmla="*/ 175 h 1706"/>
              <a:gd name="T18" fmla="*/ 1190 w 1472"/>
              <a:gd name="T19" fmla="*/ 718 h 1706"/>
              <a:gd name="T20" fmla="*/ 1209 w 1472"/>
              <a:gd name="T21" fmla="*/ 1033 h 1706"/>
              <a:gd name="T22" fmla="*/ 1182 w 1472"/>
              <a:gd name="T23" fmla="*/ 1267 h 1706"/>
              <a:gd name="T24" fmla="*/ 846 w 1472"/>
              <a:gd name="T25" fmla="*/ 1315 h 1706"/>
              <a:gd name="T26" fmla="*/ 798 w 1472"/>
              <a:gd name="T27" fmla="*/ 1610 h 1706"/>
              <a:gd name="T28" fmla="*/ 318 w 1472"/>
              <a:gd name="T29" fmla="*/ 1121 h 1706"/>
              <a:gd name="T30" fmla="*/ 138 w 1472"/>
              <a:gd name="T31" fmla="*/ 580 h 1706"/>
              <a:gd name="T32" fmla="*/ 750 w 1472"/>
              <a:gd name="T33" fmla="*/ 1219 h 1706"/>
              <a:gd name="T34" fmla="*/ 510 w 1472"/>
              <a:gd name="T35" fmla="*/ 1171 h 1706"/>
              <a:gd name="T36" fmla="*/ 750 w 1472"/>
              <a:gd name="T37" fmla="*/ 1123 h 1706"/>
              <a:gd name="T38" fmla="*/ 366 w 1472"/>
              <a:gd name="T39" fmla="*/ 739 h 1706"/>
              <a:gd name="T40" fmla="*/ 472 w 1472"/>
              <a:gd name="T41" fmla="*/ 848 h 1706"/>
              <a:gd name="T42" fmla="*/ 510 w 1472"/>
              <a:gd name="T43" fmla="*/ 979 h 1706"/>
              <a:gd name="T44" fmla="*/ 750 w 1472"/>
              <a:gd name="T45" fmla="*/ 1027 h 1706"/>
              <a:gd name="T46" fmla="*/ 798 w 1472"/>
              <a:gd name="T47" fmla="*/ 923 h 1706"/>
              <a:gd name="T48" fmla="*/ 889 w 1472"/>
              <a:gd name="T49" fmla="*/ 739 h 1706"/>
              <a:gd name="T50" fmla="*/ 990 w 1472"/>
              <a:gd name="T51" fmla="*/ 691 h 1706"/>
              <a:gd name="T52" fmla="*/ 889 w 1472"/>
              <a:gd name="T53" fmla="*/ 643 h 1706"/>
              <a:gd name="T54" fmla="*/ 892 w 1472"/>
              <a:gd name="T55" fmla="*/ 522 h 1706"/>
              <a:gd name="T56" fmla="*/ 824 w 1472"/>
              <a:gd name="T57" fmla="*/ 454 h 1706"/>
              <a:gd name="T58" fmla="*/ 702 w 1472"/>
              <a:gd name="T59" fmla="*/ 456 h 1706"/>
              <a:gd name="T60" fmla="*/ 654 w 1472"/>
              <a:gd name="T61" fmla="*/ 355 h 1706"/>
              <a:gd name="T62" fmla="*/ 606 w 1472"/>
              <a:gd name="T63" fmla="*/ 456 h 1706"/>
              <a:gd name="T64" fmla="*/ 522 w 1472"/>
              <a:gd name="T65" fmla="*/ 491 h 1706"/>
              <a:gd name="T66" fmla="*/ 417 w 1472"/>
              <a:gd name="T67" fmla="*/ 454 h 1706"/>
              <a:gd name="T68" fmla="*/ 454 w 1472"/>
              <a:gd name="T69" fmla="*/ 559 h 1706"/>
              <a:gd name="T70" fmla="*/ 419 w 1472"/>
              <a:gd name="T71" fmla="*/ 643 h 1706"/>
              <a:gd name="T72" fmla="*/ 318 w 1472"/>
              <a:gd name="T73" fmla="*/ 691 h 1706"/>
              <a:gd name="T74" fmla="*/ 515 w 1472"/>
              <a:gd name="T75" fmla="*/ 654 h 1706"/>
              <a:gd name="T76" fmla="*/ 798 w 1472"/>
              <a:gd name="T77" fmla="*/ 691 h 1706"/>
              <a:gd name="T78" fmla="*/ 702 w 1472"/>
              <a:gd name="T79" fmla="*/ 923 h 1706"/>
              <a:gd name="T80" fmla="*/ 606 w 1472"/>
              <a:gd name="T81" fmla="*/ 931 h 1706"/>
              <a:gd name="T82" fmla="*/ 515 w 1472"/>
              <a:gd name="T83" fmla="*/ 654 h 17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72" h="1706">
                <a:moveTo>
                  <a:pt x="270" y="1706"/>
                </a:moveTo>
                <a:cubicBezTo>
                  <a:pt x="846" y="1706"/>
                  <a:pt x="846" y="1706"/>
                  <a:pt x="846" y="1706"/>
                </a:cubicBezTo>
                <a:cubicBezTo>
                  <a:pt x="873" y="1706"/>
                  <a:pt x="894" y="1684"/>
                  <a:pt x="894" y="1658"/>
                </a:cubicBezTo>
                <a:cubicBezTo>
                  <a:pt x="894" y="1411"/>
                  <a:pt x="894" y="1411"/>
                  <a:pt x="894" y="1411"/>
                </a:cubicBezTo>
                <a:cubicBezTo>
                  <a:pt x="1134" y="1411"/>
                  <a:pt x="1134" y="1411"/>
                  <a:pt x="1134" y="1411"/>
                </a:cubicBezTo>
                <a:cubicBezTo>
                  <a:pt x="1214" y="1411"/>
                  <a:pt x="1278" y="1347"/>
                  <a:pt x="1278" y="1267"/>
                </a:cubicBezTo>
                <a:cubicBezTo>
                  <a:pt x="1278" y="1105"/>
                  <a:pt x="1278" y="1105"/>
                  <a:pt x="1278" y="1105"/>
                </a:cubicBezTo>
                <a:cubicBezTo>
                  <a:pt x="1444" y="1022"/>
                  <a:pt x="1444" y="1022"/>
                  <a:pt x="1444" y="1022"/>
                </a:cubicBezTo>
                <a:cubicBezTo>
                  <a:pt x="1456" y="1016"/>
                  <a:pt x="1465" y="1005"/>
                  <a:pt x="1469" y="992"/>
                </a:cubicBezTo>
                <a:cubicBezTo>
                  <a:pt x="1472" y="979"/>
                  <a:pt x="1470" y="964"/>
                  <a:pt x="1462" y="953"/>
                </a:cubicBezTo>
                <a:cubicBezTo>
                  <a:pt x="1278" y="677"/>
                  <a:pt x="1278" y="677"/>
                  <a:pt x="1278" y="677"/>
                </a:cubicBezTo>
                <a:cubicBezTo>
                  <a:pt x="1269" y="291"/>
                  <a:pt x="913" y="0"/>
                  <a:pt x="521" y="81"/>
                </a:cubicBezTo>
                <a:cubicBezTo>
                  <a:pt x="284" y="131"/>
                  <a:pt x="92" y="323"/>
                  <a:pt x="44" y="561"/>
                </a:cubicBezTo>
                <a:cubicBezTo>
                  <a:pt x="0" y="777"/>
                  <a:pt x="66" y="992"/>
                  <a:pt x="222" y="1142"/>
                </a:cubicBezTo>
                <a:cubicBezTo>
                  <a:pt x="222" y="1658"/>
                  <a:pt x="222" y="1658"/>
                  <a:pt x="222" y="1658"/>
                </a:cubicBezTo>
                <a:cubicBezTo>
                  <a:pt x="222" y="1684"/>
                  <a:pt x="244" y="1706"/>
                  <a:pt x="270" y="1706"/>
                </a:cubicBezTo>
                <a:close/>
                <a:moveTo>
                  <a:pt x="138" y="580"/>
                </a:moveTo>
                <a:cubicBezTo>
                  <a:pt x="178" y="380"/>
                  <a:pt x="340" y="217"/>
                  <a:pt x="540" y="175"/>
                </a:cubicBezTo>
                <a:cubicBezTo>
                  <a:pt x="879" y="105"/>
                  <a:pt x="1182" y="359"/>
                  <a:pt x="1182" y="691"/>
                </a:cubicBezTo>
                <a:cubicBezTo>
                  <a:pt x="1182" y="701"/>
                  <a:pt x="1185" y="710"/>
                  <a:pt x="1190" y="718"/>
                </a:cubicBezTo>
                <a:cubicBezTo>
                  <a:pt x="1352" y="961"/>
                  <a:pt x="1352" y="961"/>
                  <a:pt x="1352" y="961"/>
                </a:cubicBezTo>
                <a:cubicBezTo>
                  <a:pt x="1209" y="1033"/>
                  <a:pt x="1209" y="1033"/>
                  <a:pt x="1209" y="1033"/>
                </a:cubicBezTo>
                <a:cubicBezTo>
                  <a:pt x="1193" y="1041"/>
                  <a:pt x="1182" y="1057"/>
                  <a:pt x="1182" y="1075"/>
                </a:cubicBezTo>
                <a:cubicBezTo>
                  <a:pt x="1182" y="1267"/>
                  <a:pt x="1182" y="1267"/>
                  <a:pt x="1182" y="1267"/>
                </a:cubicBezTo>
                <a:cubicBezTo>
                  <a:pt x="1182" y="1294"/>
                  <a:pt x="1161" y="1315"/>
                  <a:pt x="1134" y="1315"/>
                </a:cubicBezTo>
                <a:cubicBezTo>
                  <a:pt x="846" y="1315"/>
                  <a:pt x="846" y="1315"/>
                  <a:pt x="846" y="1315"/>
                </a:cubicBezTo>
                <a:cubicBezTo>
                  <a:pt x="820" y="1315"/>
                  <a:pt x="798" y="1337"/>
                  <a:pt x="798" y="1363"/>
                </a:cubicBezTo>
                <a:cubicBezTo>
                  <a:pt x="798" y="1610"/>
                  <a:pt x="798" y="1610"/>
                  <a:pt x="798" y="1610"/>
                </a:cubicBezTo>
                <a:cubicBezTo>
                  <a:pt x="318" y="1610"/>
                  <a:pt x="318" y="1610"/>
                  <a:pt x="318" y="1610"/>
                </a:cubicBezTo>
                <a:cubicBezTo>
                  <a:pt x="318" y="1121"/>
                  <a:pt x="318" y="1121"/>
                  <a:pt x="318" y="1121"/>
                </a:cubicBezTo>
                <a:cubicBezTo>
                  <a:pt x="318" y="1107"/>
                  <a:pt x="312" y="1094"/>
                  <a:pt x="302" y="1085"/>
                </a:cubicBezTo>
                <a:cubicBezTo>
                  <a:pt x="161" y="958"/>
                  <a:pt x="99" y="769"/>
                  <a:pt x="138" y="580"/>
                </a:cubicBezTo>
                <a:close/>
                <a:moveTo>
                  <a:pt x="798" y="1171"/>
                </a:moveTo>
                <a:cubicBezTo>
                  <a:pt x="798" y="1198"/>
                  <a:pt x="777" y="1219"/>
                  <a:pt x="750" y="1219"/>
                </a:cubicBezTo>
                <a:cubicBezTo>
                  <a:pt x="558" y="1219"/>
                  <a:pt x="558" y="1219"/>
                  <a:pt x="558" y="1219"/>
                </a:cubicBezTo>
                <a:cubicBezTo>
                  <a:pt x="532" y="1219"/>
                  <a:pt x="510" y="1198"/>
                  <a:pt x="510" y="1171"/>
                </a:cubicBezTo>
                <a:cubicBezTo>
                  <a:pt x="510" y="1145"/>
                  <a:pt x="532" y="1123"/>
                  <a:pt x="558" y="1123"/>
                </a:cubicBezTo>
                <a:cubicBezTo>
                  <a:pt x="750" y="1123"/>
                  <a:pt x="750" y="1123"/>
                  <a:pt x="750" y="1123"/>
                </a:cubicBezTo>
                <a:cubicBezTo>
                  <a:pt x="777" y="1123"/>
                  <a:pt x="798" y="1145"/>
                  <a:pt x="798" y="1171"/>
                </a:cubicBezTo>
                <a:close/>
                <a:moveTo>
                  <a:pt x="366" y="739"/>
                </a:moveTo>
                <a:cubicBezTo>
                  <a:pt x="419" y="739"/>
                  <a:pt x="419" y="739"/>
                  <a:pt x="419" y="739"/>
                </a:cubicBezTo>
                <a:cubicBezTo>
                  <a:pt x="427" y="779"/>
                  <a:pt x="445" y="816"/>
                  <a:pt x="472" y="848"/>
                </a:cubicBezTo>
                <a:cubicBezTo>
                  <a:pt x="498" y="877"/>
                  <a:pt x="510" y="906"/>
                  <a:pt x="510" y="935"/>
                </a:cubicBezTo>
                <a:cubicBezTo>
                  <a:pt x="510" y="979"/>
                  <a:pt x="510" y="979"/>
                  <a:pt x="510" y="979"/>
                </a:cubicBezTo>
                <a:cubicBezTo>
                  <a:pt x="510" y="1006"/>
                  <a:pt x="532" y="1027"/>
                  <a:pt x="558" y="1027"/>
                </a:cubicBezTo>
                <a:cubicBezTo>
                  <a:pt x="750" y="1027"/>
                  <a:pt x="750" y="1027"/>
                  <a:pt x="750" y="1027"/>
                </a:cubicBezTo>
                <a:cubicBezTo>
                  <a:pt x="777" y="1027"/>
                  <a:pt x="798" y="1006"/>
                  <a:pt x="798" y="979"/>
                </a:cubicBezTo>
                <a:cubicBezTo>
                  <a:pt x="798" y="923"/>
                  <a:pt x="798" y="923"/>
                  <a:pt x="798" y="923"/>
                </a:cubicBezTo>
                <a:cubicBezTo>
                  <a:pt x="798" y="895"/>
                  <a:pt x="815" y="871"/>
                  <a:pt x="829" y="856"/>
                </a:cubicBezTo>
                <a:cubicBezTo>
                  <a:pt x="860" y="823"/>
                  <a:pt x="881" y="783"/>
                  <a:pt x="889" y="739"/>
                </a:cubicBezTo>
                <a:cubicBezTo>
                  <a:pt x="942" y="739"/>
                  <a:pt x="942" y="739"/>
                  <a:pt x="942" y="739"/>
                </a:cubicBezTo>
                <a:cubicBezTo>
                  <a:pt x="969" y="739"/>
                  <a:pt x="990" y="718"/>
                  <a:pt x="990" y="691"/>
                </a:cubicBezTo>
                <a:cubicBezTo>
                  <a:pt x="990" y="665"/>
                  <a:pt x="969" y="643"/>
                  <a:pt x="942" y="643"/>
                </a:cubicBezTo>
                <a:cubicBezTo>
                  <a:pt x="889" y="643"/>
                  <a:pt x="889" y="643"/>
                  <a:pt x="889" y="643"/>
                </a:cubicBezTo>
                <a:cubicBezTo>
                  <a:pt x="883" y="613"/>
                  <a:pt x="871" y="585"/>
                  <a:pt x="855" y="559"/>
                </a:cubicBezTo>
                <a:cubicBezTo>
                  <a:pt x="892" y="522"/>
                  <a:pt x="892" y="522"/>
                  <a:pt x="892" y="522"/>
                </a:cubicBezTo>
                <a:cubicBezTo>
                  <a:pt x="911" y="503"/>
                  <a:pt x="911" y="473"/>
                  <a:pt x="892" y="454"/>
                </a:cubicBezTo>
                <a:cubicBezTo>
                  <a:pt x="873" y="435"/>
                  <a:pt x="843" y="435"/>
                  <a:pt x="824" y="454"/>
                </a:cubicBezTo>
                <a:cubicBezTo>
                  <a:pt x="787" y="491"/>
                  <a:pt x="787" y="491"/>
                  <a:pt x="787" y="491"/>
                </a:cubicBezTo>
                <a:cubicBezTo>
                  <a:pt x="761" y="474"/>
                  <a:pt x="732" y="462"/>
                  <a:pt x="702" y="456"/>
                </a:cubicBezTo>
                <a:cubicBezTo>
                  <a:pt x="702" y="403"/>
                  <a:pt x="702" y="403"/>
                  <a:pt x="702" y="403"/>
                </a:cubicBezTo>
                <a:cubicBezTo>
                  <a:pt x="702" y="377"/>
                  <a:pt x="681" y="355"/>
                  <a:pt x="654" y="355"/>
                </a:cubicBezTo>
                <a:cubicBezTo>
                  <a:pt x="628" y="355"/>
                  <a:pt x="606" y="377"/>
                  <a:pt x="606" y="403"/>
                </a:cubicBezTo>
                <a:cubicBezTo>
                  <a:pt x="606" y="456"/>
                  <a:pt x="606" y="456"/>
                  <a:pt x="606" y="456"/>
                </a:cubicBezTo>
                <a:cubicBezTo>
                  <a:pt x="605" y="456"/>
                  <a:pt x="604" y="457"/>
                  <a:pt x="603" y="457"/>
                </a:cubicBezTo>
                <a:cubicBezTo>
                  <a:pt x="574" y="463"/>
                  <a:pt x="546" y="475"/>
                  <a:pt x="522" y="491"/>
                </a:cubicBezTo>
                <a:cubicBezTo>
                  <a:pt x="485" y="454"/>
                  <a:pt x="485" y="454"/>
                  <a:pt x="485" y="454"/>
                </a:cubicBezTo>
                <a:cubicBezTo>
                  <a:pt x="466" y="435"/>
                  <a:pt x="435" y="435"/>
                  <a:pt x="417" y="454"/>
                </a:cubicBezTo>
                <a:cubicBezTo>
                  <a:pt x="398" y="473"/>
                  <a:pt x="398" y="503"/>
                  <a:pt x="417" y="522"/>
                </a:cubicBezTo>
                <a:cubicBezTo>
                  <a:pt x="454" y="559"/>
                  <a:pt x="454" y="559"/>
                  <a:pt x="454" y="559"/>
                </a:cubicBezTo>
                <a:cubicBezTo>
                  <a:pt x="439" y="581"/>
                  <a:pt x="428" y="605"/>
                  <a:pt x="422" y="631"/>
                </a:cubicBezTo>
                <a:cubicBezTo>
                  <a:pt x="421" y="635"/>
                  <a:pt x="420" y="639"/>
                  <a:pt x="419" y="643"/>
                </a:cubicBezTo>
                <a:cubicBezTo>
                  <a:pt x="366" y="643"/>
                  <a:pt x="366" y="643"/>
                  <a:pt x="366" y="643"/>
                </a:cubicBezTo>
                <a:cubicBezTo>
                  <a:pt x="340" y="643"/>
                  <a:pt x="318" y="665"/>
                  <a:pt x="318" y="691"/>
                </a:cubicBezTo>
                <a:cubicBezTo>
                  <a:pt x="318" y="718"/>
                  <a:pt x="340" y="739"/>
                  <a:pt x="366" y="739"/>
                </a:cubicBezTo>
                <a:close/>
                <a:moveTo>
                  <a:pt x="515" y="654"/>
                </a:moveTo>
                <a:cubicBezTo>
                  <a:pt x="528" y="603"/>
                  <a:pt x="571" y="562"/>
                  <a:pt x="622" y="551"/>
                </a:cubicBezTo>
                <a:cubicBezTo>
                  <a:pt x="717" y="531"/>
                  <a:pt x="798" y="602"/>
                  <a:pt x="798" y="691"/>
                </a:cubicBezTo>
                <a:cubicBezTo>
                  <a:pt x="798" y="728"/>
                  <a:pt x="784" y="763"/>
                  <a:pt x="759" y="790"/>
                </a:cubicBezTo>
                <a:cubicBezTo>
                  <a:pt x="722" y="830"/>
                  <a:pt x="702" y="876"/>
                  <a:pt x="702" y="923"/>
                </a:cubicBezTo>
                <a:cubicBezTo>
                  <a:pt x="702" y="931"/>
                  <a:pt x="702" y="931"/>
                  <a:pt x="702" y="931"/>
                </a:cubicBezTo>
                <a:cubicBezTo>
                  <a:pt x="606" y="931"/>
                  <a:pt x="606" y="931"/>
                  <a:pt x="606" y="931"/>
                </a:cubicBezTo>
                <a:cubicBezTo>
                  <a:pt x="605" y="881"/>
                  <a:pt x="585" y="832"/>
                  <a:pt x="545" y="785"/>
                </a:cubicBezTo>
                <a:cubicBezTo>
                  <a:pt x="514" y="750"/>
                  <a:pt x="503" y="702"/>
                  <a:pt x="515" y="6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2" name="Freeform 31"/>
          <p:cNvSpPr>
            <a:spLocks noEditPoints="1"/>
          </p:cNvSpPr>
          <p:nvPr/>
        </p:nvSpPr>
        <p:spPr bwMode="auto">
          <a:xfrm>
            <a:off x="2922931" y="3235431"/>
            <a:ext cx="391519" cy="391372"/>
          </a:xfrm>
          <a:custGeom>
            <a:avLst/>
            <a:gdLst>
              <a:gd name="T0" fmla="*/ 288 w 1638"/>
              <a:gd name="T1" fmla="*/ 1542 h 1638"/>
              <a:gd name="T2" fmla="*/ 1350 w 1638"/>
              <a:gd name="T3" fmla="*/ 1590 h 1638"/>
              <a:gd name="T4" fmla="*/ 1590 w 1638"/>
              <a:gd name="T5" fmla="*/ 1638 h 1638"/>
              <a:gd name="T6" fmla="*/ 1638 w 1638"/>
              <a:gd name="T7" fmla="*/ 1398 h 1638"/>
              <a:gd name="T8" fmla="*/ 1398 w 1638"/>
              <a:gd name="T9" fmla="*/ 1350 h 1638"/>
              <a:gd name="T10" fmla="*/ 1350 w 1638"/>
              <a:gd name="T11" fmla="*/ 1446 h 1638"/>
              <a:gd name="T12" fmla="*/ 1541 w 1638"/>
              <a:gd name="T13" fmla="*/ 870 h 1638"/>
              <a:gd name="T14" fmla="*/ 1638 w 1638"/>
              <a:gd name="T15" fmla="*/ 822 h 1638"/>
              <a:gd name="T16" fmla="*/ 1590 w 1638"/>
              <a:gd name="T17" fmla="*/ 582 h 1638"/>
              <a:gd name="T18" fmla="*/ 1350 w 1638"/>
              <a:gd name="T19" fmla="*/ 630 h 1638"/>
              <a:gd name="T20" fmla="*/ 1398 w 1638"/>
              <a:gd name="T21" fmla="*/ 870 h 1638"/>
              <a:gd name="T22" fmla="*/ 892 w 1638"/>
              <a:gd name="T23" fmla="*/ 1442 h 1638"/>
              <a:gd name="T24" fmla="*/ 1237 w 1638"/>
              <a:gd name="T25" fmla="*/ 760 h 1638"/>
              <a:gd name="T26" fmla="*/ 1060 w 1638"/>
              <a:gd name="T27" fmla="*/ 291 h 1638"/>
              <a:gd name="T28" fmla="*/ 1155 w 1638"/>
              <a:gd name="T29" fmla="*/ 243 h 1638"/>
              <a:gd name="T30" fmla="*/ 1059 w 1638"/>
              <a:gd name="T31" fmla="*/ 195 h 1638"/>
              <a:gd name="T32" fmla="*/ 1011 w 1638"/>
              <a:gd name="T33" fmla="*/ 0 h 1638"/>
              <a:gd name="T34" fmla="*/ 579 w 1638"/>
              <a:gd name="T35" fmla="*/ 48 h 1638"/>
              <a:gd name="T36" fmla="*/ 531 w 1638"/>
              <a:gd name="T37" fmla="*/ 195 h 1638"/>
              <a:gd name="T38" fmla="*/ 531 w 1638"/>
              <a:gd name="T39" fmla="*/ 291 h 1638"/>
              <a:gd name="T40" fmla="*/ 401 w 1638"/>
              <a:gd name="T41" fmla="*/ 692 h 1638"/>
              <a:gd name="T42" fmla="*/ 677 w 1638"/>
              <a:gd name="T43" fmla="*/ 1261 h 1638"/>
              <a:gd name="T44" fmla="*/ 194 w 1638"/>
              <a:gd name="T45" fmla="*/ 870 h 1638"/>
              <a:gd name="T46" fmla="*/ 288 w 1638"/>
              <a:gd name="T47" fmla="*/ 822 h 1638"/>
              <a:gd name="T48" fmla="*/ 240 w 1638"/>
              <a:gd name="T49" fmla="*/ 582 h 1638"/>
              <a:gd name="T50" fmla="*/ 0 w 1638"/>
              <a:gd name="T51" fmla="*/ 630 h 1638"/>
              <a:gd name="T52" fmla="*/ 48 w 1638"/>
              <a:gd name="T53" fmla="*/ 870 h 1638"/>
              <a:gd name="T54" fmla="*/ 459 w 1638"/>
              <a:gd name="T55" fmla="*/ 1446 h 1638"/>
              <a:gd name="T56" fmla="*/ 288 w 1638"/>
              <a:gd name="T57" fmla="*/ 1398 h 1638"/>
              <a:gd name="T58" fmla="*/ 48 w 1638"/>
              <a:gd name="T59" fmla="*/ 1350 h 1638"/>
              <a:gd name="T60" fmla="*/ 0 w 1638"/>
              <a:gd name="T61" fmla="*/ 1590 h 1638"/>
              <a:gd name="T62" fmla="*/ 240 w 1638"/>
              <a:gd name="T63" fmla="*/ 1638 h 1638"/>
              <a:gd name="T64" fmla="*/ 1446 w 1638"/>
              <a:gd name="T65" fmla="*/ 1446 h 1638"/>
              <a:gd name="T66" fmla="*/ 1542 w 1638"/>
              <a:gd name="T67" fmla="*/ 1542 h 1638"/>
              <a:gd name="T68" fmla="*/ 1446 w 1638"/>
              <a:gd name="T69" fmla="*/ 1446 h 1638"/>
              <a:gd name="T70" fmla="*/ 1542 w 1638"/>
              <a:gd name="T71" fmla="*/ 678 h 1638"/>
              <a:gd name="T72" fmla="*/ 1446 w 1638"/>
              <a:gd name="T73" fmla="*/ 774 h 1638"/>
              <a:gd name="T74" fmla="*/ 819 w 1638"/>
              <a:gd name="T75" fmla="*/ 678 h 1638"/>
              <a:gd name="T76" fmla="*/ 819 w 1638"/>
              <a:gd name="T77" fmla="*/ 582 h 1638"/>
              <a:gd name="T78" fmla="*/ 819 w 1638"/>
              <a:gd name="T79" fmla="*/ 678 h 1638"/>
              <a:gd name="T80" fmla="*/ 963 w 1638"/>
              <a:gd name="T81" fmla="*/ 96 h 1638"/>
              <a:gd name="T82" fmla="*/ 675 w 1638"/>
              <a:gd name="T83" fmla="*/ 195 h 1638"/>
              <a:gd name="T84" fmla="*/ 501 w 1638"/>
              <a:gd name="T85" fmla="*/ 726 h 1638"/>
              <a:gd name="T86" fmla="*/ 964 w 1638"/>
              <a:gd name="T87" fmla="*/ 291 h 1638"/>
              <a:gd name="T88" fmla="*/ 871 w 1638"/>
              <a:gd name="T89" fmla="*/ 1228 h 1638"/>
              <a:gd name="T90" fmla="*/ 867 w 1638"/>
              <a:gd name="T91" fmla="*/ 766 h 1638"/>
              <a:gd name="T92" fmla="*/ 819 w 1638"/>
              <a:gd name="T93" fmla="*/ 486 h 1638"/>
              <a:gd name="T94" fmla="*/ 771 w 1638"/>
              <a:gd name="T95" fmla="*/ 766 h 1638"/>
              <a:gd name="T96" fmla="*/ 767 w 1638"/>
              <a:gd name="T97" fmla="*/ 1228 h 1638"/>
              <a:gd name="T98" fmla="*/ 192 w 1638"/>
              <a:gd name="T99" fmla="*/ 774 h 1638"/>
              <a:gd name="T100" fmla="*/ 96 w 1638"/>
              <a:gd name="T101" fmla="*/ 678 h 1638"/>
              <a:gd name="T102" fmla="*/ 192 w 1638"/>
              <a:gd name="T103" fmla="*/ 774 h 1638"/>
              <a:gd name="T104" fmla="*/ 96 w 1638"/>
              <a:gd name="T105" fmla="*/ 1542 h 1638"/>
              <a:gd name="T106" fmla="*/ 192 w 1638"/>
              <a:gd name="T107" fmla="*/ 1446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38" h="1638">
                <a:moveTo>
                  <a:pt x="288" y="1590"/>
                </a:moveTo>
                <a:cubicBezTo>
                  <a:pt x="288" y="1542"/>
                  <a:pt x="288" y="1542"/>
                  <a:pt x="288" y="1542"/>
                </a:cubicBezTo>
                <a:cubicBezTo>
                  <a:pt x="1350" y="1542"/>
                  <a:pt x="1350" y="1542"/>
                  <a:pt x="1350" y="1542"/>
                </a:cubicBezTo>
                <a:cubicBezTo>
                  <a:pt x="1350" y="1590"/>
                  <a:pt x="1350" y="1590"/>
                  <a:pt x="1350" y="1590"/>
                </a:cubicBezTo>
                <a:cubicBezTo>
                  <a:pt x="1350" y="1617"/>
                  <a:pt x="1372" y="1638"/>
                  <a:pt x="1398" y="1638"/>
                </a:cubicBezTo>
                <a:cubicBezTo>
                  <a:pt x="1590" y="1638"/>
                  <a:pt x="1590" y="1638"/>
                  <a:pt x="1590" y="1638"/>
                </a:cubicBezTo>
                <a:cubicBezTo>
                  <a:pt x="1617" y="1638"/>
                  <a:pt x="1638" y="1617"/>
                  <a:pt x="1638" y="1590"/>
                </a:cubicBezTo>
                <a:cubicBezTo>
                  <a:pt x="1638" y="1398"/>
                  <a:pt x="1638" y="1398"/>
                  <a:pt x="1638" y="1398"/>
                </a:cubicBezTo>
                <a:cubicBezTo>
                  <a:pt x="1638" y="1372"/>
                  <a:pt x="1617" y="1350"/>
                  <a:pt x="1590" y="1350"/>
                </a:cubicBezTo>
                <a:cubicBezTo>
                  <a:pt x="1398" y="1350"/>
                  <a:pt x="1398" y="1350"/>
                  <a:pt x="1398" y="1350"/>
                </a:cubicBezTo>
                <a:cubicBezTo>
                  <a:pt x="1372" y="1350"/>
                  <a:pt x="1350" y="1372"/>
                  <a:pt x="1350" y="1398"/>
                </a:cubicBezTo>
                <a:cubicBezTo>
                  <a:pt x="1350" y="1446"/>
                  <a:pt x="1350" y="1446"/>
                  <a:pt x="1350" y="1446"/>
                </a:cubicBezTo>
                <a:cubicBezTo>
                  <a:pt x="1179" y="1446"/>
                  <a:pt x="1179" y="1446"/>
                  <a:pt x="1179" y="1446"/>
                </a:cubicBezTo>
                <a:cubicBezTo>
                  <a:pt x="1383" y="1329"/>
                  <a:pt x="1524" y="1116"/>
                  <a:pt x="1541" y="870"/>
                </a:cubicBezTo>
                <a:cubicBezTo>
                  <a:pt x="1590" y="870"/>
                  <a:pt x="1590" y="870"/>
                  <a:pt x="1590" y="870"/>
                </a:cubicBezTo>
                <a:cubicBezTo>
                  <a:pt x="1617" y="870"/>
                  <a:pt x="1638" y="849"/>
                  <a:pt x="1638" y="822"/>
                </a:cubicBezTo>
                <a:cubicBezTo>
                  <a:pt x="1638" y="630"/>
                  <a:pt x="1638" y="630"/>
                  <a:pt x="1638" y="630"/>
                </a:cubicBezTo>
                <a:cubicBezTo>
                  <a:pt x="1638" y="604"/>
                  <a:pt x="1617" y="582"/>
                  <a:pt x="1590" y="582"/>
                </a:cubicBezTo>
                <a:cubicBezTo>
                  <a:pt x="1398" y="582"/>
                  <a:pt x="1398" y="582"/>
                  <a:pt x="1398" y="582"/>
                </a:cubicBezTo>
                <a:cubicBezTo>
                  <a:pt x="1372" y="582"/>
                  <a:pt x="1350" y="604"/>
                  <a:pt x="1350" y="630"/>
                </a:cubicBezTo>
                <a:cubicBezTo>
                  <a:pt x="1350" y="822"/>
                  <a:pt x="1350" y="822"/>
                  <a:pt x="1350" y="822"/>
                </a:cubicBezTo>
                <a:cubicBezTo>
                  <a:pt x="1350" y="849"/>
                  <a:pt x="1372" y="870"/>
                  <a:pt x="1398" y="870"/>
                </a:cubicBezTo>
                <a:cubicBezTo>
                  <a:pt x="1444" y="870"/>
                  <a:pt x="1444" y="870"/>
                  <a:pt x="1444" y="870"/>
                </a:cubicBezTo>
                <a:cubicBezTo>
                  <a:pt x="1421" y="1168"/>
                  <a:pt x="1188" y="1408"/>
                  <a:pt x="892" y="1442"/>
                </a:cubicBezTo>
                <a:cubicBezTo>
                  <a:pt x="906" y="1406"/>
                  <a:pt x="908" y="1404"/>
                  <a:pt x="961" y="1261"/>
                </a:cubicBezTo>
                <a:cubicBezTo>
                  <a:pt x="1032" y="1070"/>
                  <a:pt x="1093" y="904"/>
                  <a:pt x="1237" y="760"/>
                </a:cubicBezTo>
                <a:cubicBezTo>
                  <a:pt x="1256" y="741"/>
                  <a:pt x="1256" y="711"/>
                  <a:pt x="1237" y="692"/>
                </a:cubicBezTo>
                <a:cubicBezTo>
                  <a:pt x="1131" y="587"/>
                  <a:pt x="1068" y="442"/>
                  <a:pt x="1060" y="291"/>
                </a:cubicBezTo>
                <a:cubicBezTo>
                  <a:pt x="1107" y="291"/>
                  <a:pt x="1107" y="291"/>
                  <a:pt x="1107" y="291"/>
                </a:cubicBezTo>
                <a:cubicBezTo>
                  <a:pt x="1134" y="291"/>
                  <a:pt x="1155" y="270"/>
                  <a:pt x="1155" y="243"/>
                </a:cubicBezTo>
                <a:cubicBezTo>
                  <a:pt x="1155" y="216"/>
                  <a:pt x="1134" y="195"/>
                  <a:pt x="1107" y="195"/>
                </a:cubicBezTo>
                <a:cubicBezTo>
                  <a:pt x="1059" y="195"/>
                  <a:pt x="1059" y="195"/>
                  <a:pt x="1059" y="195"/>
                </a:cubicBezTo>
                <a:cubicBezTo>
                  <a:pt x="1059" y="48"/>
                  <a:pt x="1059" y="48"/>
                  <a:pt x="1059" y="48"/>
                </a:cubicBezTo>
                <a:cubicBezTo>
                  <a:pt x="1059" y="21"/>
                  <a:pt x="1038" y="0"/>
                  <a:pt x="1011" y="0"/>
                </a:cubicBezTo>
                <a:cubicBezTo>
                  <a:pt x="627" y="0"/>
                  <a:pt x="627" y="0"/>
                  <a:pt x="627" y="0"/>
                </a:cubicBezTo>
                <a:cubicBezTo>
                  <a:pt x="600" y="0"/>
                  <a:pt x="579" y="21"/>
                  <a:pt x="579" y="48"/>
                </a:cubicBezTo>
                <a:cubicBezTo>
                  <a:pt x="579" y="195"/>
                  <a:pt x="579" y="195"/>
                  <a:pt x="579" y="195"/>
                </a:cubicBezTo>
                <a:cubicBezTo>
                  <a:pt x="531" y="195"/>
                  <a:pt x="531" y="195"/>
                  <a:pt x="531" y="195"/>
                </a:cubicBezTo>
                <a:cubicBezTo>
                  <a:pt x="504" y="195"/>
                  <a:pt x="483" y="216"/>
                  <a:pt x="483" y="243"/>
                </a:cubicBezTo>
                <a:cubicBezTo>
                  <a:pt x="483" y="270"/>
                  <a:pt x="504" y="291"/>
                  <a:pt x="531" y="291"/>
                </a:cubicBezTo>
                <a:cubicBezTo>
                  <a:pt x="578" y="291"/>
                  <a:pt x="578" y="291"/>
                  <a:pt x="578" y="291"/>
                </a:cubicBezTo>
                <a:cubicBezTo>
                  <a:pt x="570" y="442"/>
                  <a:pt x="507" y="587"/>
                  <a:pt x="401" y="692"/>
                </a:cubicBezTo>
                <a:cubicBezTo>
                  <a:pt x="382" y="711"/>
                  <a:pt x="382" y="741"/>
                  <a:pt x="401" y="760"/>
                </a:cubicBezTo>
                <a:cubicBezTo>
                  <a:pt x="545" y="904"/>
                  <a:pt x="606" y="1070"/>
                  <a:pt x="677" y="1261"/>
                </a:cubicBezTo>
                <a:cubicBezTo>
                  <a:pt x="729" y="1402"/>
                  <a:pt x="733" y="1407"/>
                  <a:pt x="746" y="1442"/>
                </a:cubicBezTo>
                <a:cubicBezTo>
                  <a:pt x="450" y="1408"/>
                  <a:pt x="217" y="1168"/>
                  <a:pt x="194" y="870"/>
                </a:cubicBezTo>
                <a:cubicBezTo>
                  <a:pt x="240" y="870"/>
                  <a:pt x="240" y="870"/>
                  <a:pt x="240" y="870"/>
                </a:cubicBezTo>
                <a:cubicBezTo>
                  <a:pt x="266" y="870"/>
                  <a:pt x="288" y="849"/>
                  <a:pt x="288" y="822"/>
                </a:cubicBezTo>
                <a:cubicBezTo>
                  <a:pt x="288" y="630"/>
                  <a:pt x="288" y="630"/>
                  <a:pt x="288" y="630"/>
                </a:cubicBezTo>
                <a:cubicBezTo>
                  <a:pt x="288" y="604"/>
                  <a:pt x="266" y="582"/>
                  <a:pt x="240" y="582"/>
                </a:cubicBezTo>
                <a:cubicBezTo>
                  <a:pt x="48" y="582"/>
                  <a:pt x="48" y="582"/>
                  <a:pt x="48" y="582"/>
                </a:cubicBezTo>
                <a:cubicBezTo>
                  <a:pt x="21" y="582"/>
                  <a:pt x="0" y="604"/>
                  <a:pt x="0" y="630"/>
                </a:cubicBezTo>
                <a:cubicBezTo>
                  <a:pt x="0" y="822"/>
                  <a:pt x="0" y="822"/>
                  <a:pt x="0" y="822"/>
                </a:cubicBezTo>
                <a:cubicBezTo>
                  <a:pt x="0" y="849"/>
                  <a:pt x="21" y="870"/>
                  <a:pt x="48" y="870"/>
                </a:cubicBezTo>
                <a:cubicBezTo>
                  <a:pt x="97" y="870"/>
                  <a:pt x="97" y="870"/>
                  <a:pt x="97" y="870"/>
                </a:cubicBezTo>
                <a:cubicBezTo>
                  <a:pt x="114" y="1116"/>
                  <a:pt x="255" y="1329"/>
                  <a:pt x="459" y="1446"/>
                </a:cubicBezTo>
                <a:cubicBezTo>
                  <a:pt x="288" y="1446"/>
                  <a:pt x="288" y="1446"/>
                  <a:pt x="288" y="1446"/>
                </a:cubicBezTo>
                <a:cubicBezTo>
                  <a:pt x="288" y="1398"/>
                  <a:pt x="288" y="1398"/>
                  <a:pt x="288" y="1398"/>
                </a:cubicBezTo>
                <a:cubicBezTo>
                  <a:pt x="288" y="1372"/>
                  <a:pt x="266" y="1350"/>
                  <a:pt x="240" y="1350"/>
                </a:cubicBezTo>
                <a:cubicBezTo>
                  <a:pt x="48" y="1350"/>
                  <a:pt x="48" y="1350"/>
                  <a:pt x="48" y="1350"/>
                </a:cubicBezTo>
                <a:cubicBezTo>
                  <a:pt x="21" y="1350"/>
                  <a:pt x="0" y="1372"/>
                  <a:pt x="0" y="1398"/>
                </a:cubicBezTo>
                <a:cubicBezTo>
                  <a:pt x="0" y="1590"/>
                  <a:pt x="0" y="1590"/>
                  <a:pt x="0" y="1590"/>
                </a:cubicBezTo>
                <a:cubicBezTo>
                  <a:pt x="0" y="1617"/>
                  <a:pt x="21" y="1638"/>
                  <a:pt x="48" y="1638"/>
                </a:cubicBezTo>
                <a:cubicBezTo>
                  <a:pt x="240" y="1638"/>
                  <a:pt x="240" y="1638"/>
                  <a:pt x="240" y="1638"/>
                </a:cubicBezTo>
                <a:cubicBezTo>
                  <a:pt x="266" y="1638"/>
                  <a:pt x="288" y="1617"/>
                  <a:pt x="288" y="1590"/>
                </a:cubicBezTo>
                <a:close/>
                <a:moveTo>
                  <a:pt x="1446" y="1446"/>
                </a:moveTo>
                <a:cubicBezTo>
                  <a:pt x="1542" y="1446"/>
                  <a:pt x="1542" y="1446"/>
                  <a:pt x="1542" y="1446"/>
                </a:cubicBezTo>
                <a:cubicBezTo>
                  <a:pt x="1542" y="1542"/>
                  <a:pt x="1542" y="1542"/>
                  <a:pt x="1542" y="1542"/>
                </a:cubicBezTo>
                <a:cubicBezTo>
                  <a:pt x="1446" y="1542"/>
                  <a:pt x="1446" y="1542"/>
                  <a:pt x="1446" y="1542"/>
                </a:cubicBezTo>
                <a:lnTo>
                  <a:pt x="1446" y="1446"/>
                </a:lnTo>
                <a:close/>
                <a:moveTo>
                  <a:pt x="1446" y="678"/>
                </a:moveTo>
                <a:cubicBezTo>
                  <a:pt x="1542" y="678"/>
                  <a:pt x="1542" y="678"/>
                  <a:pt x="1542" y="678"/>
                </a:cubicBezTo>
                <a:cubicBezTo>
                  <a:pt x="1542" y="774"/>
                  <a:pt x="1542" y="774"/>
                  <a:pt x="1542" y="774"/>
                </a:cubicBezTo>
                <a:cubicBezTo>
                  <a:pt x="1446" y="774"/>
                  <a:pt x="1446" y="774"/>
                  <a:pt x="1446" y="774"/>
                </a:cubicBezTo>
                <a:lnTo>
                  <a:pt x="1446" y="678"/>
                </a:lnTo>
                <a:close/>
                <a:moveTo>
                  <a:pt x="819" y="678"/>
                </a:moveTo>
                <a:cubicBezTo>
                  <a:pt x="793" y="678"/>
                  <a:pt x="771" y="657"/>
                  <a:pt x="771" y="630"/>
                </a:cubicBezTo>
                <a:cubicBezTo>
                  <a:pt x="771" y="604"/>
                  <a:pt x="793" y="582"/>
                  <a:pt x="819" y="582"/>
                </a:cubicBezTo>
                <a:cubicBezTo>
                  <a:pt x="845" y="582"/>
                  <a:pt x="867" y="604"/>
                  <a:pt x="867" y="630"/>
                </a:cubicBezTo>
                <a:cubicBezTo>
                  <a:pt x="867" y="657"/>
                  <a:pt x="845" y="678"/>
                  <a:pt x="819" y="678"/>
                </a:cubicBezTo>
                <a:close/>
                <a:moveTo>
                  <a:pt x="675" y="96"/>
                </a:moveTo>
                <a:cubicBezTo>
                  <a:pt x="963" y="96"/>
                  <a:pt x="963" y="96"/>
                  <a:pt x="963" y="96"/>
                </a:cubicBezTo>
                <a:cubicBezTo>
                  <a:pt x="963" y="195"/>
                  <a:pt x="963" y="195"/>
                  <a:pt x="963" y="195"/>
                </a:cubicBezTo>
                <a:cubicBezTo>
                  <a:pt x="675" y="195"/>
                  <a:pt x="675" y="195"/>
                  <a:pt x="675" y="195"/>
                </a:cubicBezTo>
                <a:lnTo>
                  <a:pt x="675" y="96"/>
                </a:lnTo>
                <a:close/>
                <a:moveTo>
                  <a:pt x="501" y="726"/>
                </a:moveTo>
                <a:cubicBezTo>
                  <a:pt x="605" y="606"/>
                  <a:pt x="667" y="451"/>
                  <a:pt x="674" y="291"/>
                </a:cubicBezTo>
                <a:cubicBezTo>
                  <a:pt x="964" y="291"/>
                  <a:pt x="964" y="291"/>
                  <a:pt x="964" y="291"/>
                </a:cubicBezTo>
                <a:cubicBezTo>
                  <a:pt x="971" y="451"/>
                  <a:pt x="1033" y="606"/>
                  <a:pt x="1137" y="726"/>
                </a:cubicBezTo>
                <a:cubicBezTo>
                  <a:pt x="1000" y="877"/>
                  <a:pt x="937" y="1048"/>
                  <a:pt x="871" y="1228"/>
                </a:cubicBezTo>
                <a:cubicBezTo>
                  <a:pt x="870" y="1231"/>
                  <a:pt x="868" y="1235"/>
                  <a:pt x="867" y="1238"/>
                </a:cubicBezTo>
                <a:cubicBezTo>
                  <a:pt x="867" y="766"/>
                  <a:pt x="867" y="766"/>
                  <a:pt x="867" y="766"/>
                </a:cubicBezTo>
                <a:cubicBezTo>
                  <a:pt x="923" y="746"/>
                  <a:pt x="963" y="693"/>
                  <a:pt x="963" y="630"/>
                </a:cubicBezTo>
                <a:cubicBezTo>
                  <a:pt x="963" y="551"/>
                  <a:pt x="898" y="486"/>
                  <a:pt x="819" y="486"/>
                </a:cubicBezTo>
                <a:cubicBezTo>
                  <a:pt x="740" y="486"/>
                  <a:pt x="675" y="551"/>
                  <a:pt x="675" y="630"/>
                </a:cubicBezTo>
                <a:cubicBezTo>
                  <a:pt x="675" y="693"/>
                  <a:pt x="715" y="746"/>
                  <a:pt x="771" y="766"/>
                </a:cubicBezTo>
                <a:cubicBezTo>
                  <a:pt x="771" y="1238"/>
                  <a:pt x="771" y="1238"/>
                  <a:pt x="771" y="1238"/>
                </a:cubicBezTo>
                <a:cubicBezTo>
                  <a:pt x="770" y="1235"/>
                  <a:pt x="768" y="1231"/>
                  <a:pt x="767" y="1228"/>
                </a:cubicBezTo>
                <a:cubicBezTo>
                  <a:pt x="701" y="1048"/>
                  <a:pt x="638" y="877"/>
                  <a:pt x="501" y="726"/>
                </a:cubicBezTo>
                <a:close/>
                <a:moveTo>
                  <a:pt x="192" y="774"/>
                </a:moveTo>
                <a:cubicBezTo>
                  <a:pt x="96" y="774"/>
                  <a:pt x="96" y="774"/>
                  <a:pt x="96" y="774"/>
                </a:cubicBezTo>
                <a:cubicBezTo>
                  <a:pt x="96" y="678"/>
                  <a:pt x="96" y="678"/>
                  <a:pt x="96" y="678"/>
                </a:cubicBezTo>
                <a:cubicBezTo>
                  <a:pt x="192" y="678"/>
                  <a:pt x="192" y="678"/>
                  <a:pt x="192" y="678"/>
                </a:cubicBezTo>
                <a:lnTo>
                  <a:pt x="192" y="774"/>
                </a:lnTo>
                <a:close/>
                <a:moveTo>
                  <a:pt x="192" y="1542"/>
                </a:moveTo>
                <a:cubicBezTo>
                  <a:pt x="96" y="1542"/>
                  <a:pt x="96" y="1542"/>
                  <a:pt x="96" y="1542"/>
                </a:cubicBezTo>
                <a:cubicBezTo>
                  <a:pt x="96" y="1446"/>
                  <a:pt x="96" y="1446"/>
                  <a:pt x="96" y="1446"/>
                </a:cubicBezTo>
                <a:cubicBezTo>
                  <a:pt x="192" y="1446"/>
                  <a:pt x="192" y="1446"/>
                  <a:pt x="192" y="1446"/>
                </a:cubicBezTo>
                <a:lnTo>
                  <a:pt x="192" y="15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3" name="Freeform 32"/>
          <p:cNvSpPr>
            <a:spLocks noEditPoints="1"/>
          </p:cNvSpPr>
          <p:nvPr/>
        </p:nvSpPr>
        <p:spPr bwMode="auto">
          <a:xfrm>
            <a:off x="3645793" y="3235359"/>
            <a:ext cx="391519" cy="391519"/>
          </a:xfrm>
          <a:custGeom>
            <a:avLst/>
            <a:gdLst>
              <a:gd name="T0" fmla="*/ 1381 w 1638"/>
              <a:gd name="T1" fmla="*/ 548 h 1638"/>
              <a:gd name="T2" fmla="*/ 1328 w 1638"/>
              <a:gd name="T3" fmla="*/ 174 h 1638"/>
              <a:gd name="T4" fmla="*/ 1026 w 1638"/>
              <a:gd name="T5" fmla="*/ 230 h 1638"/>
              <a:gd name="T6" fmla="*/ 723 w 1638"/>
              <a:gd name="T7" fmla="*/ 0 h 1638"/>
              <a:gd name="T8" fmla="*/ 549 w 1638"/>
              <a:gd name="T9" fmla="*/ 257 h 1638"/>
              <a:gd name="T10" fmla="*/ 174 w 1638"/>
              <a:gd name="T11" fmla="*/ 310 h 1638"/>
              <a:gd name="T12" fmla="*/ 230 w 1638"/>
              <a:gd name="T13" fmla="*/ 613 h 1638"/>
              <a:gd name="T14" fmla="*/ 0 w 1638"/>
              <a:gd name="T15" fmla="*/ 915 h 1638"/>
              <a:gd name="T16" fmla="*/ 257 w 1638"/>
              <a:gd name="T17" fmla="*/ 1089 h 1638"/>
              <a:gd name="T18" fmla="*/ 310 w 1638"/>
              <a:gd name="T19" fmla="*/ 1464 h 1638"/>
              <a:gd name="T20" fmla="*/ 613 w 1638"/>
              <a:gd name="T21" fmla="*/ 1408 h 1638"/>
              <a:gd name="T22" fmla="*/ 915 w 1638"/>
              <a:gd name="T23" fmla="*/ 1638 h 1638"/>
              <a:gd name="T24" fmla="*/ 1090 w 1638"/>
              <a:gd name="T25" fmla="*/ 1381 h 1638"/>
              <a:gd name="T26" fmla="*/ 1464 w 1638"/>
              <a:gd name="T27" fmla="*/ 1328 h 1638"/>
              <a:gd name="T28" fmla="*/ 1408 w 1638"/>
              <a:gd name="T29" fmla="*/ 1025 h 1638"/>
              <a:gd name="T30" fmla="*/ 1638 w 1638"/>
              <a:gd name="T31" fmla="*/ 723 h 1638"/>
              <a:gd name="T32" fmla="*/ 1355 w 1638"/>
              <a:gd name="T33" fmla="*/ 942 h 1638"/>
              <a:gd name="T34" fmla="*/ 1285 w 1638"/>
              <a:gd name="T35" fmla="*/ 1111 h 1638"/>
              <a:gd name="T36" fmla="*/ 1111 w 1638"/>
              <a:gd name="T37" fmla="*/ 1285 h 1638"/>
              <a:gd name="T38" fmla="*/ 942 w 1638"/>
              <a:gd name="T39" fmla="*/ 1355 h 1638"/>
              <a:gd name="T40" fmla="*/ 696 w 1638"/>
              <a:gd name="T41" fmla="*/ 1355 h 1638"/>
              <a:gd name="T42" fmla="*/ 527 w 1638"/>
              <a:gd name="T43" fmla="*/ 1285 h 1638"/>
              <a:gd name="T44" fmla="*/ 354 w 1638"/>
              <a:gd name="T45" fmla="*/ 1111 h 1638"/>
              <a:gd name="T46" fmla="*/ 283 w 1638"/>
              <a:gd name="T47" fmla="*/ 942 h 1638"/>
              <a:gd name="T48" fmla="*/ 283 w 1638"/>
              <a:gd name="T49" fmla="*/ 696 h 1638"/>
              <a:gd name="T50" fmla="*/ 354 w 1638"/>
              <a:gd name="T51" fmla="*/ 527 h 1638"/>
              <a:gd name="T52" fmla="*/ 527 w 1638"/>
              <a:gd name="T53" fmla="*/ 353 h 1638"/>
              <a:gd name="T54" fmla="*/ 696 w 1638"/>
              <a:gd name="T55" fmla="*/ 283 h 1638"/>
              <a:gd name="T56" fmla="*/ 942 w 1638"/>
              <a:gd name="T57" fmla="*/ 283 h 1638"/>
              <a:gd name="T58" fmla="*/ 1111 w 1638"/>
              <a:gd name="T59" fmla="*/ 353 h 1638"/>
              <a:gd name="T60" fmla="*/ 1285 w 1638"/>
              <a:gd name="T61" fmla="*/ 527 h 1638"/>
              <a:gd name="T62" fmla="*/ 1355 w 1638"/>
              <a:gd name="T63" fmla="*/ 696 h 1638"/>
              <a:gd name="T64" fmla="*/ 819 w 1638"/>
              <a:gd name="T65" fmla="*/ 387 h 1638"/>
              <a:gd name="T66" fmla="*/ 1251 w 1638"/>
              <a:gd name="T67" fmla="*/ 819 h 1638"/>
              <a:gd name="T68" fmla="*/ 483 w 1638"/>
              <a:gd name="T69" fmla="*/ 819 h 1638"/>
              <a:gd name="T70" fmla="*/ 579 w 1638"/>
              <a:gd name="T71" fmla="*/ 819 h 1638"/>
              <a:gd name="T72" fmla="*/ 543 w 1638"/>
              <a:gd name="T73" fmla="*/ 1011 h 1638"/>
              <a:gd name="T74" fmla="*/ 543 w 1638"/>
              <a:gd name="T75" fmla="*/ 1011 h 1638"/>
              <a:gd name="T76" fmla="*/ 635 w 1638"/>
              <a:gd name="T77" fmla="*/ 538 h 1638"/>
              <a:gd name="T78" fmla="*/ 692 w 1638"/>
              <a:gd name="T79" fmla="*/ 971 h 1638"/>
              <a:gd name="T80" fmla="*/ 771 w 1638"/>
              <a:gd name="T81" fmla="*/ 868 h 1638"/>
              <a:gd name="T82" fmla="*/ 678 w 1638"/>
              <a:gd name="T83" fmla="*/ 761 h 1638"/>
              <a:gd name="T84" fmla="*/ 771 w 1638"/>
              <a:gd name="T85" fmla="*/ 674 h 1638"/>
              <a:gd name="T86" fmla="*/ 771 w 1638"/>
              <a:gd name="T87" fmla="*/ 674 h 1638"/>
              <a:gd name="T88" fmla="*/ 867 w 1638"/>
              <a:gd name="T89" fmla="*/ 674 h 1638"/>
              <a:gd name="T90" fmla="*/ 867 w 1638"/>
              <a:gd name="T91" fmla="*/ 964 h 1638"/>
              <a:gd name="T92" fmla="*/ 961 w 1638"/>
              <a:gd name="T93" fmla="*/ 876 h 1638"/>
              <a:gd name="T94" fmla="*/ 961 w 1638"/>
              <a:gd name="T95" fmla="*/ 761 h 1638"/>
              <a:gd name="T96" fmla="*/ 1095 w 1638"/>
              <a:gd name="T97" fmla="*/ 627 h 1638"/>
              <a:gd name="T98" fmla="*/ 1095 w 1638"/>
              <a:gd name="T99" fmla="*/ 627 h 1638"/>
              <a:gd name="T100" fmla="*/ 1095 w 1638"/>
              <a:gd name="T101" fmla="*/ 1011 h 1638"/>
              <a:gd name="T102" fmla="*/ 1138 w 1638"/>
              <a:gd name="T103" fmla="*/ 925 h 1638"/>
              <a:gd name="T104" fmla="*/ 1056 w 1638"/>
              <a:gd name="T105" fmla="*/ 742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38" h="1638">
                <a:moveTo>
                  <a:pt x="1605" y="677"/>
                </a:moveTo>
                <a:cubicBezTo>
                  <a:pt x="1408" y="613"/>
                  <a:pt x="1408" y="613"/>
                  <a:pt x="1408" y="613"/>
                </a:cubicBezTo>
                <a:cubicBezTo>
                  <a:pt x="1400" y="591"/>
                  <a:pt x="1392" y="569"/>
                  <a:pt x="1381" y="548"/>
                </a:cubicBezTo>
                <a:cubicBezTo>
                  <a:pt x="1473" y="365"/>
                  <a:pt x="1473" y="365"/>
                  <a:pt x="1473" y="365"/>
                </a:cubicBezTo>
                <a:cubicBezTo>
                  <a:pt x="1482" y="347"/>
                  <a:pt x="1479" y="324"/>
                  <a:pt x="1464" y="310"/>
                </a:cubicBezTo>
                <a:cubicBezTo>
                  <a:pt x="1328" y="174"/>
                  <a:pt x="1328" y="174"/>
                  <a:pt x="1328" y="174"/>
                </a:cubicBezTo>
                <a:cubicBezTo>
                  <a:pt x="1314" y="159"/>
                  <a:pt x="1291" y="156"/>
                  <a:pt x="1273" y="165"/>
                </a:cubicBezTo>
                <a:cubicBezTo>
                  <a:pt x="1090" y="257"/>
                  <a:pt x="1090" y="257"/>
                  <a:pt x="1090" y="257"/>
                </a:cubicBezTo>
                <a:cubicBezTo>
                  <a:pt x="1069" y="247"/>
                  <a:pt x="1047" y="238"/>
                  <a:pt x="1026" y="230"/>
                </a:cubicBezTo>
                <a:cubicBezTo>
                  <a:pt x="961" y="33"/>
                  <a:pt x="961" y="33"/>
                  <a:pt x="961" y="33"/>
                </a:cubicBezTo>
                <a:cubicBezTo>
                  <a:pt x="954" y="13"/>
                  <a:pt x="936" y="0"/>
                  <a:pt x="915" y="0"/>
                </a:cubicBezTo>
                <a:cubicBezTo>
                  <a:pt x="723" y="0"/>
                  <a:pt x="723" y="0"/>
                  <a:pt x="723" y="0"/>
                </a:cubicBezTo>
                <a:cubicBezTo>
                  <a:pt x="702" y="0"/>
                  <a:pt x="684" y="13"/>
                  <a:pt x="678" y="33"/>
                </a:cubicBezTo>
                <a:cubicBezTo>
                  <a:pt x="613" y="230"/>
                  <a:pt x="613" y="230"/>
                  <a:pt x="613" y="230"/>
                </a:cubicBezTo>
                <a:cubicBezTo>
                  <a:pt x="591" y="238"/>
                  <a:pt x="570" y="247"/>
                  <a:pt x="549" y="257"/>
                </a:cubicBezTo>
                <a:cubicBezTo>
                  <a:pt x="365" y="165"/>
                  <a:pt x="365" y="165"/>
                  <a:pt x="365" y="165"/>
                </a:cubicBezTo>
                <a:cubicBezTo>
                  <a:pt x="347" y="156"/>
                  <a:pt x="325" y="159"/>
                  <a:pt x="310" y="174"/>
                </a:cubicBezTo>
                <a:cubicBezTo>
                  <a:pt x="174" y="310"/>
                  <a:pt x="174" y="310"/>
                  <a:pt x="174" y="310"/>
                </a:cubicBezTo>
                <a:cubicBezTo>
                  <a:pt x="160" y="324"/>
                  <a:pt x="156" y="347"/>
                  <a:pt x="165" y="365"/>
                </a:cubicBezTo>
                <a:cubicBezTo>
                  <a:pt x="257" y="548"/>
                  <a:pt x="257" y="548"/>
                  <a:pt x="257" y="548"/>
                </a:cubicBezTo>
                <a:cubicBezTo>
                  <a:pt x="247" y="569"/>
                  <a:pt x="238" y="591"/>
                  <a:pt x="230" y="613"/>
                </a:cubicBezTo>
                <a:cubicBezTo>
                  <a:pt x="33" y="677"/>
                  <a:pt x="33" y="677"/>
                  <a:pt x="33" y="677"/>
                </a:cubicBezTo>
                <a:cubicBezTo>
                  <a:pt x="13" y="684"/>
                  <a:pt x="0" y="702"/>
                  <a:pt x="0" y="723"/>
                </a:cubicBezTo>
                <a:cubicBezTo>
                  <a:pt x="0" y="915"/>
                  <a:pt x="0" y="915"/>
                  <a:pt x="0" y="915"/>
                </a:cubicBezTo>
                <a:cubicBezTo>
                  <a:pt x="0" y="936"/>
                  <a:pt x="13" y="954"/>
                  <a:pt x="33" y="961"/>
                </a:cubicBezTo>
                <a:cubicBezTo>
                  <a:pt x="230" y="1025"/>
                  <a:pt x="230" y="1025"/>
                  <a:pt x="230" y="1025"/>
                </a:cubicBezTo>
                <a:cubicBezTo>
                  <a:pt x="238" y="1047"/>
                  <a:pt x="247" y="1069"/>
                  <a:pt x="257" y="1089"/>
                </a:cubicBezTo>
                <a:cubicBezTo>
                  <a:pt x="165" y="1273"/>
                  <a:pt x="165" y="1273"/>
                  <a:pt x="165" y="1273"/>
                </a:cubicBezTo>
                <a:cubicBezTo>
                  <a:pt x="156" y="1291"/>
                  <a:pt x="160" y="1313"/>
                  <a:pt x="174" y="1328"/>
                </a:cubicBezTo>
                <a:cubicBezTo>
                  <a:pt x="310" y="1464"/>
                  <a:pt x="310" y="1464"/>
                  <a:pt x="310" y="1464"/>
                </a:cubicBezTo>
                <a:cubicBezTo>
                  <a:pt x="325" y="1478"/>
                  <a:pt x="347" y="1482"/>
                  <a:pt x="365" y="1473"/>
                </a:cubicBezTo>
                <a:cubicBezTo>
                  <a:pt x="549" y="1381"/>
                  <a:pt x="549" y="1381"/>
                  <a:pt x="549" y="1381"/>
                </a:cubicBezTo>
                <a:cubicBezTo>
                  <a:pt x="570" y="1391"/>
                  <a:pt x="591" y="1400"/>
                  <a:pt x="613" y="1408"/>
                </a:cubicBezTo>
                <a:cubicBezTo>
                  <a:pt x="678" y="1605"/>
                  <a:pt x="678" y="1605"/>
                  <a:pt x="678" y="1605"/>
                </a:cubicBezTo>
                <a:cubicBezTo>
                  <a:pt x="684" y="1625"/>
                  <a:pt x="702" y="1638"/>
                  <a:pt x="723" y="1638"/>
                </a:cubicBezTo>
                <a:cubicBezTo>
                  <a:pt x="915" y="1638"/>
                  <a:pt x="915" y="1638"/>
                  <a:pt x="915" y="1638"/>
                </a:cubicBezTo>
                <a:cubicBezTo>
                  <a:pt x="936" y="1638"/>
                  <a:pt x="954" y="1625"/>
                  <a:pt x="961" y="1605"/>
                </a:cubicBezTo>
                <a:cubicBezTo>
                  <a:pt x="1026" y="1408"/>
                  <a:pt x="1026" y="1408"/>
                  <a:pt x="1026" y="1408"/>
                </a:cubicBezTo>
                <a:cubicBezTo>
                  <a:pt x="1047" y="1400"/>
                  <a:pt x="1069" y="1391"/>
                  <a:pt x="1090" y="1381"/>
                </a:cubicBezTo>
                <a:cubicBezTo>
                  <a:pt x="1273" y="1473"/>
                  <a:pt x="1273" y="1473"/>
                  <a:pt x="1273" y="1473"/>
                </a:cubicBezTo>
                <a:cubicBezTo>
                  <a:pt x="1291" y="1482"/>
                  <a:pt x="1314" y="1478"/>
                  <a:pt x="1328" y="1464"/>
                </a:cubicBezTo>
                <a:cubicBezTo>
                  <a:pt x="1464" y="1328"/>
                  <a:pt x="1464" y="1328"/>
                  <a:pt x="1464" y="1328"/>
                </a:cubicBezTo>
                <a:cubicBezTo>
                  <a:pt x="1479" y="1313"/>
                  <a:pt x="1482" y="1291"/>
                  <a:pt x="1473" y="1273"/>
                </a:cubicBezTo>
                <a:cubicBezTo>
                  <a:pt x="1381" y="1089"/>
                  <a:pt x="1381" y="1089"/>
                  <a:pt x="1381" y="1089"/>
                </a:cubicBezTo>
                <a:cubicBezTo>
                  <a:pt x="1392" y="1069"/>
                  <a:pt x="1400" y="1047"/>
                  <a:pt x="1408" y="1025"/>
                </a:cubicBezTo>
                <a:cubicBezTo>
                  <a:pt x="1605" y="961"/>
                  <a:pt x="1605" y="961"/>
                  <a:pt x="1605" y="961"/>
                </a:cubicBezTo>
                <a:cubicBezTo>
                  <a:pt x="1625" y="954"/>
                  <a:pt x="1638" y="936"/>
                  <a:pt x="1638" y="915"/>
                </a:cubicBezTo>
                <a:cubicBezTo>
                  <a:pt x="1638" y="723"/>
                  <a:pt x="1638" y="723"/>
                  <a:pt x="1638" y="723"/>
                </a:cubicBezTo>
                <a:cubicBezTo>
                  <a:pt x="1638" y="702"/>
                  <a:pt x="1625" y="684"/>
                  <a:pt x="1605" y="677"/>
                </a:cubicBezTo>
                <a:close/>
                <a:moveTo>
                  <a:pt x="1542" y="880"/>
                </a:moveTo>
                <a:cubicBezTo>
                  <a:pt x="1355" y="942"/>
                  <a:pt x="1355" y="942"/>
                  <a:pt x="1355" y="942"/>
                </a:cubicBezTo>
                <a:cubicBezTo>
                  <a:pt x="1340" y="947"/>
                  <a:pt x="1329" y="958"/>
                  <a:pt x="1324" y="973"/>
                </a:cubicBezTo>
                <a:cubicBezTo>
                  <a:pt x="1314" y="1005"/>
                  <a:pt x="1301" y="1037"/>
                  <a:pt x="1285" y="1067"/>
                </a:cubicBezTo>
                <a:cubicBezTo>
                  <a:pt x="1278" y="1080"/>
                  <a:pt x="1278" y="1097"/>
                  <a:pt x="1285" y="1111"/>
                </a:cubicBezTo>
                <a:cubicBezTo>
                  <a:pt x="1372" y="1285"/>
                  <a:pt x="1372" y="1285"/>
                  <a:pt x="1372" y="1285"/>
                </a:cubicBezTo>
                <a:cubicBezTo>
                  <a:pt x="1285" y="1371"/>
                  <a:pt x="1285" y="1371"/>
                  <a:pt x="1285" y="1371"/>
                </a:cubicBezTo>
                <a:cubicBezTo>
                  <a:pt x="1111" y="1285"/>
                  <a:pt x="1111" y="1285"/>
                  <a:pt x="1111" y="1285"/>
                </a:cubicBezTo>
                <a:cubicBezTo>
                  <a:pt x="1097" y="1278"/>
                  <a:pt x="1081" y="1278"/>
                  <a:pt x="1067" y="1285"/>
                </a:cubicBezTo>
                <a:cubicBezTo>
                  <a:pt x="1037" y="1301"/>
                  <a:pt x="1006" y="1314"/>
                  <a:pt x="974" y="1324"/>
                </a:cubicBezTo>
                <a:cubicBezTo>
                  <a:pt x="959" y="1328"/>
                  <a:pt x="947" y="1340"/>
                  <a:pt x="942" y="1355"/>
                </a:cubicBezTo>
                <a:cubicBezTo>
                  <a:pt x="880" y="1542"/>
                  <a:pt x="880" y="1542"/>
                  <a:pt x="880" y="1542"/>
                </a:cubicBezTo>
                <a:cubicBezTo>
                  <a:pt x="758" y="1542"/>
                  <a:pt x="758" y="1542"/>
                  <a:pt x="758" y="1542"/>
                </a:cubicBezTo>
                <a:cubicBezTo>
                  <a:pt x="696" y="1355"/>
                  <a:pt x="696" y="1355"/>
                  <a:pt x="696" y="1355"/>
                </a:cubicBezTo>
                <a:cubicBezTo>
                  <a:pt x="692" y="1340"/>
                  <a:pt x="680" y="1328"/>
                  <a:pt x="665" y="1324"/>
                </a:cubicBezTo>
                <a:cubicBezTo>
                  <a:pt x="633" y="1314"/>
                  <a:pt x="601" y="1301"/>
                  <a:pt x="571" y="1285"/>
                </a:cubicBezTo>
                <a:cubicBezTo>
                  <a:pt x="558" y="1278"/>
                  <a:pt x="541" y="1278"/>
                  <a:pt x="527" y="1285"/>
                </a:cubicBezTo>
                <a:cubicBezTo>
                  <a:pt x="353" y="1371"/>
                  <a:pt x="353" y="1371"/>
                  <a:pt x="353" y="1371"/>
                </a:cubicBezTo>
                <a:cubicBezTo>
                  <a:pt x="267" y="1285"/>
                  <a:pt x="267" y="1285"/>
                  <a:pt x="267" y="1285"/>
                </a:cubicBezTo>
                <a:cubicBezTo>
                  <a:pt x="354" y="1111"/>
                  <a:pt x="354" y="1111"/>
                  <a:pt x="354" y="1111"/>
                </a:cubicBezTo>
                <a:cubicBezTo>
                  <a:pt x="361" y="1097"/>
                  <a:pt x="360" y="1080"/>
                  <a:pt x="353" y="1067"/>
                </a:cubicBezTo>
                <a:cubicBezTo>
                  <a:pt x="337" y="1037"/>
                  <a:pt x="324" y="1005"/>
                  <a:pt x="314" y="973"/>
                </a:cubicBezTo>
                <a:cubicBezTo>
                  <a:pt x="310" y="958"/>
                  <a:pt x="298" y="947"/>
                  <a:pt x="283" y="942"/>
                </a:cubicBezTo>
                <a:cubicBezTo>
                  <a:pt x="96" y="880"/>
                  <a:pt x="96" y="880"/>
                  <a:pt x="96" y="880"/>
                </a:cubicBezTo>
                <a:cubicBezTo>
                  <a:pt x="96" y="758"/>
                  <a:pt x="96" y="758"/>
                  <a:pt x="96" y="758"/>
                </a:cubicBezTo>
                <a:cubicBezTo>
                  <a:pt x="283" y="696"/>
                  <a:pt x="283" y="696"/>
                  <a:pt x="283" y="696"/>
                </a:cubicBezTo>
                <a:cubicBezTo>
                  <a:pt x="298" y="691"/>
                  <a:pt x="310" y="680"/>
                  <a:pt x="314" y="665"/>
                </a:cubicBezTo>
                <a:cubicBezTo>
                  <a:pt x="324" y="633"/>
                  <a:pt x="337" y="601"/>
                  <a:pt x="353" y="571"/>
                </a:cubicBezTo>
                <a:cubicBezTo>
                  <a:pt x="360" y="557"/>
                  <a:pt x="361" y="541"/>
                  <a:pt x="354" y="527"/>
                </a:cubicBezTo>
                <a:cubicBezTo>
                  <a:pt x="267" y="353"/>
                  <a:pt x="267" y="353"/>
                  <a:pt x="267" y="353"/>
                </a:cubicBezTo>
                <a:cubicBezTo>
                  <a:pt x="353" y="266"/>
                  <a:pt x="353" y="266"/>
                  <a:pt x="353" y="266"/>
                </a:cubicBezTo>
                <a:cubicBezTo>
                  <a:pt x="527" y="353"/>
                  <a:pt x="527" y="353"/>
                  <a:pt x="527" y="353"/>
                </a:cubicBezTo>
                <a:cubicBezTo>
                  <a:pt x="541" y="360"/>
                  <a:pt x="558" y="360"/>
                  <a:pt x="571" y="353"/>
                </a:cubicBezTo>
                <a:cubicBezTo>
                  <a:pt x="601" y="337"/>
                  <a:pt x="633" y="324"/>
                  <a:pt x="665" y="314"/>
                </a:cubicBezTo>
                <a:cubicBezTo>
                  <a:pt x="680" y="309"/>
                  <a:pt x="692" y="298"/>
                  <a:pt x="696" y="283"/>
                </a:cubicBezTo>
                <a:cubicBezTo>
                  <a:pt x="758" y="96"/>
                  <a:pt x="758" y="96"/>
                  <a:pt x="758" y="96"/>
                </a:cubicBezTo>
                <a:cubicBezTo>
                  <a:pt x="880" y="96"/>
                  <a:pt x="880" y="96"/>
                  <a:pt x="880" y="96"/>
                </a:cubicBezTo>
                <a:cubicBezTo>
                  <a:pt x="942" y="283"/>
                  <a:pt x="942" y="283"/>
                  <a:pt x="942" y="283"/>
                </a:cubicBezTo>
                <a:cubicBezTo>
                  <a:pt x="947" y="298"/>
                  <a:pt x="959" y="309"/>
                  <a:pt x="974" y="314"/>
                </a:cubicBezTo>
                <a:cubicBezTo>
                  <a:pt x="1006" y="324"/>
                  <a:pt x="1037" y="337"/>
                  <a:pt x="1067" y="353"/>
                </a:cubicBezTo>
                <a:cubicBezTo>
                  <a:pt x="1081" y="360"/>
                  <a:pt x="1097" y="360"/>
                  <a:pt x="1111" y="353"/>
                </a:cubicBezTo>
                <a:cubicBezTo>
                  <a:pt x="1285" y="266"/>
                  <a:pt x="1285" y="266"/>
                  <a:pt x="1285" y="266"/>
                </a:cubicBezTo>
                <a:cubicBezTo>
                  <a:pt x="1372" y="353"/>
                  <a:pt x="1372" y="353"/>
                  <a:pt x="1372" y="353"/>
                </a:cubicBezTo>
                <a:cubicBezTo>
                  <a:pt x="1285" y="527"/>
                  <a:pt x="1285" y="527"/>
                  <a:pt x="1285" y="527"/>
                </a:cubicBezTo>
                <a:cubicBezTo>
                  <a:pt x="1278" y="541"/>
                  <a:pt x="1278" y="557"/>
                  <a:pt x="1285" y="571"/>
                </a:cubicBezTo>
                <a:cubicBezTo>
                  <a:pt x="1301" y="601"/>
                  <a:pt x="1314" y="633"/>
                  <a:pt x="1324" y="665"/>
                </a:cubicBezTo>
                <a:cubicBezTo>
                  <a:pt x="1329" y="680"/>
                  <a:pt x="1340" y="691"/>
                  <a:pt x="1355" y="696"/>
                </a:cubicBezTo>
                <a:cubicBezTo>
                  <a:pt x="1542" y="758"/>
                  <a:pt x="1542" y="758"/>
                  <a:pt x="1542" y="758"/>
                </a:cubicBezTo>
                <a:lnTo>
                  <a:pt x="1542" y="880"/>
                </a:lnTo>
                <a:close/>
                <a:moveTo>
                  <a:pt x="819" y="387"/>
                </a:moveTo>
                <a:cubicBezTo>
                  <a:pt x="580" y="387"/>
                  <a:pt x="387" y="582"/>
                  <a:pt x="387" y="819"/>
                </a:cubicBezTo>
                <a:cubicBezTo>
                  <a:pt x="387" y="1056"/>
                  <a:pt x="580" y="1251"/>
                  <a:pt x="819" y="1251"/>
                </a:cubicBezTo>
                <a:cubicBezTo>
                  <a:pt x="1058" y="1251"/>
                  <a:pt x="1251" y="1056"/>
                  <a:pt x="1251" y="819"/>
                </a:cubicBezTo>
                <a:cubicBezTo>
                  <a:pt x="1251" y="582"/>
                  <a:pt x="1058" y="387"/>
                  <a:pt x="819" y="387"/>
                </a:cubicBezTo>
                <a:close/>
                <a:moveTo>
                  <a:pt x="500" y="925"/>
                </a:moveTo>
                <a:cubicBezTo>
                  <a:pt x="489" y="892"/>
                  <a:pt x="483" y="856"/>
                  <a:pt x="483" y="819"/>
                </a:cubicBezTo>
                <a:cubicBezTo>
                  <a:pt x="483" y="782"/>
                  <a:pt x="489" y="746"/>
                  <a:pt x="500" y="713"/>
                </a:cubicBezTo>
                <a:cubicBezTo>
                  <a:pt x="525" y="724"/>
                  <a:pt x="552" y="734"/>
                  <a:pt x="583" y="742"/>
                </a:cubicBezTo>
                <a:cubicBezTo>
                  <a:pt x="580" y="767"/>
                  <a:pt x="579" y="793"/>
                  <a:pt x="579" y="819"/>
                </a:cubicBezTo>
                <a:cubicBezTo>
                  <a:pt x="579" y="845"/>
                  <a:pt x="580" y="870"/>
                  <a:pt x="583" y="895"/>
                </a:cubicBezTo>
                <a:cubicBezTo>
                  <a:pt x="552" y="904"/>
                  <a:pt x="525" y="914"/>
                  <a:pt x="500" y="925"/>
                </a:cubicBezTo>
                <a:close/>
                <a:moveTo>
                  <a:pt x="543" y="1011"/>
                </a:moveTo>
                <a:cubicBezTo>
                  <a:pt x="560" y="1003"/>
                  <a:pt x="578" y="997"/>
                  <a:pt x="598" y="991"/>
                </a:cubicBezTo>
                <a:cubicBezTo>
                  <a:pt x="607" y="1030"/>
                  <a:pt x="619" y="1067"/>
                  <a:pt x="635" y="1100"/>
                </a:cubicBezTo>
                <a:cubicBezTo>
                  <a:pt x="599" y="1076"/>
                  <a:pt x="568" y="1046"/>
                  <a:pt x="543" y="1011"/>
                </a:cubicBezTo>
                <a:close/>
                <a:moveTo>
                  <a:pt x="598" y="647"/>
                </a:moveTo>
                <a:cubicBezTo>
                  <a:pt x="578" y="641"/>
                  <a:pt x="560" y="635"/>
                  <a:pt x="543" y="627"/>
                </a:cubicBezTo>
                <a:cubicBezTo>
                  <a:pt x="568" y="592"/>
                  <a:pt x="599" y="562"/>
                  <a:pt x="635" y="538"/>
                </a:cubicBezTo>
                <a:cubicBezTo>
                  <a:pt x="619" y="571"/>
                  <a:pt x="607" y="608"/>
                  <a:pt x="598" y="647"/>
                </a:cubicBezTo>
                <a:close/>
                <a:moveTo>
                  <a:pt x="771" y="1133"/>
                </a:moveTo>
                <a:cubicBezTo>
                  <a:pt x="739" y="1103"/>
                  <a:pt x="710" y="1046"/>
                  <a:pt x="692" y="971"/>
                </a:cubicBezTo>
                <a:cubicBezTo>
                  <a:pt x="718" y="968"/>
                  <a:pt x="744" y="965"/>
                  <a:pt x="771" y="964"/>
                </a:cubicBezTo>
                <a:lnTo>
                  <a:pt x="771" y="1133"/>
                </a:lnTo>
                <a:close/>
                <a:moveTo>
                  <a:pt x="771" y="868"/>
                </a:moveTo>
                <a:cubicBezTo>
                  <a:pt x="739" y="869"/>
                  <a:pt x="707" y="872"/>
                  <a:pt x="678" y="876"/>
                </a:cubicBezTo>
                <a:cubicBezTo>
                  <a:pt x="676" y="858"/>
                  <a:pt x="675" y="839"/>
                  <a:pt x="675" y="819"/>
                </a:cubicBezTo>
                <a:cubicBezTo>
                  <a:pt x="675" y="799"/>
                  <a:pt x="676" y="780"/>
                  <a:pt x="678" y="761"/>
                </a:cubicBezTo>
                <a:cubicBezTo>
                  <a:pt x="707" y="766"/>
                  <a:pt x="739" y="768"/>
                  <a:pt x="771" y="770"/>
                </a:cubicBezTo>
                <a:lnTo>
                  <a:pt x="771" y="868"/>
                </a:lnTo>
                <a:close/>
                <a:moveTo>
                  <a:pt x="771" y="674"/>
                </a:moveTo>
                <a:cubicBezTo>
                  <a:pt x="744" y="672"/>
                  <a:pt x="718" y="670"/>
                  <a:pt x="692" y="666"/>
                </a:cubicBezTo>
                <a:cubicBezTo>
                  <a:pt x="710" y="592"/>
                  <a:pt x="739" y="535"/>
                  <a:pt x="771" y="505"/>
                </a:cubicBezTo>
                <a:lnTo>
                  <a:pt x="771" y="674"/>
                </a:lnTo>
                <a:close/>
                <a:moveTo>
                  <a:pt x="867" y="505"/>
                </a:moveTo>
                <a:cubicBezTo>
                  <a:pt x="899" y="535"/>
                  <a:pt x="928" y="592"/>
                  <a:pt x="946" y="666"/>
                </a:cubicBezTo>
                <a:cubicBezTo>
                  <a:pt x="921" y="670"/>
                  <a:pt x="894" y="672"/>
                  <a:pt x="867" y="674"/>
                </a:cubicBezTo>
                <a:lnTo>
                  <a:pt x="867" y="505"/>
                </a:lnTo>
                <a:close/>
                <a:moveTo>
                  <a:pt x="867" y="1133"/>
                </a:moveTo>
                <a:cubicBezTo>
                  <a:pt x="867" y="964"/>
                  <a:pt x="867" y="964"/>
                  <a:pt x="867" y="964"/>
                </a:cubicBezTo>
                <a:cubicBezTo>
                  <a:pt x="894" y="965"/>
                  <a:pt x="921" y="968"/>
                  <a:pt x="946" y="971"/>
                </a:cubicBezTo>
                <a:cubicBezTo>
                  <a:pt x="928" y="1046"/>
                  <a:pt x="899" y="1103"/>
                  <a:pt x="867" y="1133"/>
                </a:cubicBezTo>
                <a:close/>
                <a:moveTo>
                  <a:pt x="961" y="876"/>
                </a:moveTo>
                <a:cubicBezTo>
                  <a:pt x="931" y="872"/>
                  <a:pt x="900" y="869"/>
                  <a:pt x="867" y="868"/>
                </a:cubicBezTo>
                <a:cubicBezTo>
                  <a:pt x="867" y="770"/>
                  <a:pt x="867" y="770"/>
                  <a:pt x="867" y="770"/>
                </a:cubicBezTo>
                <a:cubicBezTo>
                  <a:pt x="900" y="768"/>
                  <a:pt x="931" y="766"/>
                  <a:pt x="961" y="761"/>
                </a:cubicBezTo>
                <a:cubicBezTo>
                  <a:pt x="962" y="780"/>
                  <a:pt x="963" y="799"/>
                  <a:pt x="963" y="819"/>
                </a:cubicBezTo>
                <a:cubicBezTo>
                  <a:pt x="963" y="839"/>
                  <a:pt x="962" y="858"/>
                  <a:pt x="961" y="876"/>
                </a:cubicBezTo>
                <a:close/>
                <a:moveTo>
                  <a:pt x="1095" y="627"/>
                </a:moveTo>
                <a:cubicBezTo>
                  <a:pt x="1079" y="635"/>
                  <a:pt x="1060" y="641"/>
                  <a:pt x="1040" y="647"/>
                </a:cubicBezTo>
                <a:cubicBezTo>
                  <a:pt x="1031" y="608"/>
                  <a:pt x="1019" y="571"/>
                  <a:pt x="1004" y="538"/>
                </a:cubicBezTo>
                <a:cubicBezTo>
                  <a:pt x="1040" y="562"/>
                  <a:pt x="1071" y="592"/>
                  <a:pt x="1095" y="627"/>
                </a:cubicBezTo>
                <a:close/>
                <a:moveTo>
                  <a:pt x="1004" y="1100"/>
                </a:moveTo>
                <a:cubicBezTo>
                  <a:pt x="1019" y="1067"/>
                  <a:pt x="1031" y="1030"/>
                  <a:pt x="1040" y="991"/>
                </a:cubicBezTo>
                <a:cubicBezTo>
                  <a:pt x="1060" y="997"/>
                  <a:pt x="1079" y="1003"/>
                  <a:pt x="1095" y="1011"/>
                </a:cubicBezTo>
                <a:cubicBezTo>
                  <a:pt x="1071" y="1046"/>
                  <a:pt x="1040" y="1076"/>
                  <a:pt x="1004" y="1100"/>
                </a:cubicBezTo>
                <a:close/>
                <a:moveTo>
                  <a:pt x="1155" y="819"/>
                </a:moveTo>
                <a:cubicBezTo>
                  <a:pt x="1155" y="856"/>
                  <a:pt x="1149" y="892"/>
                  <a:pt x="1138" y="925"/>
                </a:cubicBezTo>
                <a:cubicBezTo>
                  <a:pt x="1114" y="914"/>
                  <a:pt x="1086" y="904"/>
                  <a:pt x="1056" y="895"/>
                </a:cubicBezTo>
                <a:cubicBezTo>
                  <a:pt x="1058" y="870"/>
                  <a:pt x="1059" y="845"/>
                  <a:pt x="1059" y="819"/>
                </a:cubicBezTo>
                <a:cubicBezTo>
                  <a:pt x="1059" y="793"/>
                  <a:pt x="1058" y="767"/>
                  <a:pt x="1056" y="742"/>
                </a:cubicBezTo>
                <a:cubicBezTo>
                  <a:pt x="1086" y="734"/>
                  <a:pt x="1114" y="724"/>
                  <a:pt x="1138" y="713"/>
                </a:cubicBezTo>
                <a:cubicBezTo>
                  <a:pt x="1149" y="746"/>
                  <a:pt x="1155" y="782"/>
                  <a:pt x="1155" y="8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4" name="Freeform 33"/>
          <p:cNvSpPr>
            <a:spLocks noEditPoints="1"/>
          </p:cNvSpPr>
          <p:nvPr/>
        </p:nvSpPr>
        <p:spPr bwMode="auto">
          <a:xfrm>
            <a:off x="5094882" y="3235431"/>
            <a:ext cx="391519" cy="391372"/>
          </a:xfrm>
          <a:custGeom>
            <a:avLst/>
            <a:gdLst>
              <a:gd name="T0" fmla="*/ 1158 w 1638"/>
              <a:gd name="T1" fmla="*/ 1302 h 1638"/>
              <a:gd name="T2" fmla="*/ 1446 w 1638"/>
              <a:gd name="T3" fmla="*/ 1302 h 1638"/>
              <a:gd name="T4" fmla="*/ 1302 w 1638"/>
              <a:gd name="T5" fmla="*/ 1350 h 1638"/>
              <a:gd name="T6" fmla="*/ 1302 w 1638"/>
              <a:gd name="T7" fmla="*/ 1254 h 1638"/>
              <a:gd name="T8" fmla="*/ 1302 w 1638"/>
              <a:gd name="T9" fmla="*/ 1350 h 1638"/>
              <a:gd name="T10" fmla="*/ 480 w 1638"/>
              <a:gd name="T11" fmla="*/ 339 h 1638"/>
              <a:gd name="T12" fmla="*/ 192 w 1638"/>
              <a:gd name="T13" fmla="*/ 339 h 1638"/>
              <a:gd name="T14" fmla="*/ 336 w 1638"/>
              <a:gd name="T15" fmla="*/ 291 h 1638"/>
              <a:gd name="T16" fmla="*/ 336 w 1638"/>
              <a:gd name="T17" fmla="*/ 387 h 1638"/>
              <a:gd name="T18" fmla="*/ 336 w 1638"/>
              <a:gd name="T19" fmla="*/ 291 h 1638"/>
              <a:gd name="T20" fmla="*/ 240 w 1638"/>
              <a:gd name="T21" fmla="*/ 579 h 1638"/>
              <a:gd name="T22" fmla="*/ 960 w 1638"/>
              <a:gd name="T23" fmla="*/ 627 h 1638"/>
              <a:gd name="T24" fmla="*/ 240 w 1638"/>
              <a:gd name="T25" fmla="*/ 675 h 1638"/>
              <a:gd name="T26" fmla="*/ 302 w 1638"/>
              <a:gd name="T27" fmla="*/ 1624 h 1638"/>
              <a:gd name="T28" fmla="*/ 1590 w 1638"/>
              <a:gd name="T29" fmla="*/ 1638 h 1638"/>
              <a:gd name="T30" fmla="*/ 1638 w 1638"/>
              <a:gd name="T31" fmla="*/ 819 h 1638"/>
              <a:gd name="T32" fmla="*/ 1152 w 1638"/>
              <a:gd name="T33" fmla="*/ 771 h 1638"/>
              <a:gd name="T34" fmla="*/ 1104 w 1638"/>
              <a:gd name="T35" fmla="*/ 0 h 1638"/>
              <a:gd name="T36" fmla="*/ 0 w 1638"/>
              <a:gd name="T37" fmla="*/ 48 h 1638"/>
              <a:gd name="T38" fmla="*/ 14 w 1638"/>
              <a:gd name="T39" fmla="*/ 1336 h 1638"/>
              <a:gd name="T40" fmla="*/ 302 w 1638"/>
              <a:gd name="T41" fmla="*/ 1624 h 1638"/>
              <a:gd name="T42" fmla="*/ 576 w 1638"/>
              <a:gd name="T43" fmla="*/ 1542 h 1638"/>
              <a:gd name="T44" fmla="*/ 686 w 1638"/>
              <a:gd name="T45" fmla="*/ 1045 h 1638"/>
              <a:gd name="T46" fmla="*/ 1398 w 1638"/>
              <a:gd name="T47" fmla="*/ 1059 h 1638"/>
              <a:gd name="T48" fmla="*/ 1542 w 1638"/>
              <a:gd name="T49" fmla="*/ 935 h 1638"/>
              <a:gd name="T50" fmla="*/ 1475 w 1638"/>
              <a:gd name="T51" fmla="*/ 867 h 1638"/>
              <a:gd name="T52" fmla="*/ 740 w 1638"/>
              <a:gd name="T53" fmla="*/ 963 h 1638"/>
              <a:gd name="T54" fmla="*/ 1475 w 1638"/>
              <a:gd name="T55" fmla="*/ 867 h 1638"/>
              <a:gd name="T56" fmla="*/ 1056 w 1638"/>
              <a:gd name="T57" fmla="*/ 96 h 1638"/>
              <a:gd name="T58" fmla="*/ 528 w 1638"/>
              <a:gd name="T59" fmla="*/ 771 h 1638"/>
              <a:gd name="T60" fmla="*/ 480 w 1638"/>
              <a:gd name="T61" fmla="*/ 819 h 1638"/>
              <a:gd name="T62" fmla="*/ 384 w 1638"/>
              <a:gd name="T63" fmla="*/ 1542 h 1638"/>
              <a:gd name="T64" fmla="*/ 336 w 1638"/>
              <a:gd name="T65" fmla="*/ 1254 h 1638"/>
              <a:gd name="T66" fmla="*/ 96 w 1638"/>
              <a:gd name="T67" fmla="*/ 96 h 1638"/>
              <a:gd name="T68" fmla="*/ 164 w 1638"/>
              <a:gd name="T69" fmla="*/ 1350 h 1638"/>
              <a:gd name="T70" fmla="*/ 288 w 1638"/>
              <a:gd name="T71" fmla="*/ 1474 h 1638"/>
              <a:gd name="T72" fmla="*/ 624 w 1638"/>
              <a:gd name="T73" fmla="*/ 387 h 1638"/>
              <a:gd name="T74" fmla="*/ 960 w 1638"/>
              <a:gd name="T75" fmla="*/ 435 h 1638"/>
              <a:gd name="T76" fmla="*/ 624 w 1638"/>
              <a:gd name="T77" fmla="*/ 483 h 1638"/>
              <a:gd name="T78" fmla="*/ 576 w 1638"/>
              <a:gd name="T79" fmla="*/ 243 h 1638"/>
              <a:gd name="T80" fmla="*/ 912 w 1638"/>
              <a:gd name="T81" fmla="*/ 195 h 1638"/>
              <a:gd name="T82" fmla="*/ 912 w 1638"/>
              <a:gd name="T83" fmla="*/ 291 h 1638"/>
              <a:gd name="T84" fmla="*/ 576 w 1638"/>
              <a:gd name="T85" fmla="*/ 243 h 1638"/>
              <a:gd name="T86" fmla="*/ 240 w 1638"/>
              <a:gd name="T87" fmla="*/ 771 h 1638"/>
              <a:gd name="T88" fmla="*/ 384 w 1638"/>
              <a:gd name="T89" fmla="*/ 819 h 1638"/>
              <a:gd name="T90" fmla="*/ 240 w 1638"/>
              <a:gd name="T91" fmla="*/ 867 h 1638"/>
              <a:gd name="T92" fmla="*/ 336 w 1638"/>
              <a:gd name="T93" fmla="*/ 1059 h 1638"/>
              <a:gd name="T94" fmla="*/ 192 w 1638"/>
              <a:gd name="T95" fmla="*/ 1011 h 1638"/>
              <a:gd name="T96" fmla="*/ 336 w 1638"/>
              <a:gd name="T97" fmla="*/ 963 h 1638"/>
              <a:gd name="T98" fmla="*/ 336 w 1638"/>
              <a:gd name="T99" fmla="*/ 1059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38" h="1638">
                <a:moveTo>
                  <a:pt x="1302" y="1158"/>
                </a:moveTo>
                <a:cubicBezTo>
                  <a:pt x="1223" y="1158"/>
                  <a:pt x="1158" y="1223"/>
                  <a:pt x="1158" y="1302"/>
                </a:cubicBezTo>
                <a:cubicBezTo>
                  <a:pt x="1158" y="1382"/>
                  <a:pt x="1223" y="1446"/>
                  <a:pt x="1302" y="1446"/>
                </a:cubicBezTo>
                <a:cubicBezTo>
                  <a:pt x="1382" y="1446"/>
                  <a:pt x="1446" y="1382"/>
                  <a:pt x="1446" y="1302"/>
                </a:cubicBezTo>
                <a:cubicBezTo>
                  <a:pt x="1446" y="1223"/>
                  <a:pt x="1382" y="1158"/>
                  <a:pt x="1302" y="1158"/>
                </a:cubicBezTo>
                <a:close/>
                <a:moveTo>
                  <a:pt x="1302" y="1350"/>
                </a:moveTo>
                <a:cubicBezTo>
                  <a:pt x="1276" y="1350"/>
                  <a:pt x="1254" y="1329"/>
                  <a:pt x="1254" y="1302"/>
                </a:cubicBezTo>
                <a:cubicBezTo>
                  <a:pt x="1254" y="1276"/>
                  <a:pt x="1276" y="1254"/>
                  <a:pt x="1302" y="1254"/>
                </a:cubicBezTo>
                <a:cubicBezTo>
                  <a:pt x="1329" y="1254"/>
                  <a:pt x="1350" y="1276"/>
                  <a:pt x="1350" y="1302"/>
                </a:cubicBezTo>
                <a:cubicBezTo>
                  <a:pt x="1350" y="1329"/>
                  <a:pt x="1329" y="1350"/>
                  <a:pt x="1302" y="1350"/>
                </a:cubicBezTo>
                <a:close/>
                <a:moveTo>
                  <a:pt x="336" y="483"/>
                </a:moveTo>
                <a:cubicBezTo>
                  <a:pt x="415" y="483"/>
                  <a:pt x="480" y="418"/>
                  <a:pt x="480" y="339"/>
                </a:cubicBezTo>
                <a:cubicBezTo>
                  <a:pt x="480" y="260"/>
                  <a:pt x="415" y="195"/>
                  <a:pt x="336" y="195"/>
                </a:cubicBezTo>
                <a:cubicBezTo>
                  <a:pt x="257" y="195"/>
                  <a:pt x="192" y="260"/>
                  <a:pt x="192" y="339"/>
                </a:cubicBezTo>
                <a:cubicBezTo>
                  <a:pt x="192" y="418"/>
                  <a:pt x="257" y="483"/>
                  <a:pt x="336" y="483"/>
                </a:cubicBezTo>
                <a:close/>
                <a:moveTo>
                  <a:pt x="336" y="291"/>
                </a:moveTo>
                <a:cubicBezTo>
                  <a:pt x="362" y="291"/>
                  <a:pt x="384" y="312"/>
                  <a:pt x="384" y="339"/>
                </a:cubicBezTo>
                <a:cubicBezTo>
                  <a:pt x="384" y="365"/>
                  <a:pt x="362" y="387"/>
                  <a:pt x="336" y="387"/>
                </a:cubicBezTo>
                <a:cubicBezTo>
                  <a:pt x="310" y="387"/>
                  <a:pt x="288" y="365"/>
                  <a:pt x="288" y="339"/>
                </a:cubicBezTo>
                <a:cubicBezTo>
                  <a:pt x="288" y="312"/>
                  <a:pt x="310" y="291"/>
                  <a:pt x="336" y="291"/>
                </a:cubicBezTo>
                <a:close/>
                <a:moveTo>
                  <a:pt x="192" y="627"/>
                </a:moveTo>
                <a:cubicBezTo>
                  <a:pt x="192" y="600"/>
                  <a:pt x="213" y="579"/>
                  <a:pt x="240" y="579"/>
                </a:cubicBezTo>
                <a:cubicBezTo>
                  <a:pt x="912" y="579"/>
                  <a:pt x="912" y="579"/>
                  <a:pt x="912" y="579"/>
                </a:cubicBezTo>
                <a:cubicBezTo>
                  <a:pt x="939" y="579"/>
                  <a:pt x="960" y="600"/>
                  <a:pt x="960" y="627"/>
                </a:cubicBezTo>
                <a:cubicBezTo>
                  <a:pt x="960" y="653"/>
                  <a:pt x="939" y="675"/>
                  <a:pt x="912" y="675"/>
                </a:cubicBezTo>
                <a:cubicBezTo>
                  <a:pt x="240" y="675"/>
                  <a:pt x="240" y="675"/>
                  <a:pt x="240" y="675"/>
                </a:cubicBezTo>
                <a:cubicBezTo>
                  <a:pt x="213" y="675"/>
                  <a:pt x="192" y="653"/>
                  <a:pt x="192" y="627"/>
                </a:cubicBezTo>
                <a:close/>
                <a:moveTo>
                  <a:pt x="302" y="1624"/>
                </a:moveTo>
                <a:cubicBezTo>
                  <a:pt x="311" y="1633"/>
                  <a:pt x="323" y="1638"/>
                  <a:pt x="336" y="1638"/>
                </a:cubicBezTo>
                <a:cubicBezTo>
                  <a:pt x="1590" y="1638"/>
                  <a:pt x="1590" y="1638"/>
                  <a:pt x="1590" y="1638"/>
                </a:cubicBezTo>
                <a:cubicBezTo>
                  <a:pt x="1617" y="1638"/>
                  <a:pt x="1638" y="1617"/>
                  <a:pt x="1638" y="1590"/>
                </a:cubicBezTo>
                <a:cubicBezTo>
                  <a:pt x="1638" y="819"/>
                  <a:pt x="1638" y="819"/>
                  <a:pt x="1638" y="819"/>
                </a:cubicBezTo>
                <a:cubicBezTo>
                  <a:pt x="1638" y="793"/>
                  <a:pt x="1617" y="771"/>
                  <a:pt x="1590" y="771"/>
                </a:cubicBezTo>
                <a:cubicBezTo>
                  <a:pt x="1152" y="771"/>
                  <a:pt x="1152" y="771"/>
                  <a:pt x="1152" y="771"/>
                </a:cubicBezTo>
                <a:cubicBezTo>
                  <a:pt x="1152" y="48"/>
                  <a:pt x="1152" y="48"/>
                  <a:pt x="1152" y="48"/>
                </a:cubicBezTo>
                <a:cubicBezTo>
                  <a:pt x="1152" y="21"/>
                  <a:pt x="1131" y="0"/>
                  <a:pt x="1104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1302"/>
                  <a:pt x="0" y="1302"/>
                  <a:pt x="0" y="1302"/>
                </a:cubicBezTo>
                <a:cubicBezTo>
                  <a:pt x="0" y="1315"/>
                  <a:pt x="5" y="1327"/>
                  <a:pt x="14" y="1336"/>
                </a:cubicBezTo>
                <a:cubicBezTo>
                  <a:pt x="302" y="1624"/>
                  <a:pt x="302" y="1624"/>
                  <a:pt x="302" y="1624"/>
                </a:cubicBezTo>
                <a:cubicBezTo>
                  <a:pt x="302" y="1624"/>
                  <a:pt x="302" y="1624"/>
                  <a:pt x="302" y="1624"/>
                </a:cubicBezTo>
                <a:close/>
                <a:moveTo>
                  <a:pt x="1542" y="1542"/>
                </a:moveTo>
                <a:cubicBezTo>
                  <a:pt x="576" y="1542"/>
                  <a:pt x="576" y="1542"/>
                  <a:pt x="576" y="1542"/>
                </a:cubicBezTo>
                <a:cubicBezTo>
                  <a:pt x="576" y="935"/>
                  <a:pt x="576" y="935"/>
                  <a:pt x="576" y="935"/>
                </a:cubicBezTo>
                <a:cubicBezTo>
                  <a:pt x="686" y="1045"/>
                  <a:pt x="686" y="1045"/>
                  <a:pt x="686" y="1045"/>
                </a:cubicBezTo>
                <a:cubicBezTo>
                  <a:pt x="695" y="1054"/>
                  <a:pt x="707" y="1059"/>
                  <a:pt x="720" y="1059"/>
                </a:cubicBezTo>
                <a:cubicBezTo>
                  <a:pt x="1398" y="1059"/>
                  <a:pt x="1398" y="1059"/>
                  <a:pt x="1398" y="1059"/>
                </a:cubicBezTo>
                <a:cubicBezTo>
                  <a:pt x="1411" y="1059"/>
                  <a:pt x="1423" y="1054"/>
                  <a:pt x="1432" y="1045"/>
                </a:cubicBezTo>
                <a:cubicBezTo>
                  <a:pt x="1542" y="935"/>
                  <a:pt x="1542" y="935"/>
                  <a:pt x="1542" y="935"/>
                </a:cubicBezTo>
                <a:lnTo>
                  <a:pt x="1542" y="1542"/>
                </a:lnTo>
                <a:close/>
                <a:moveTo>
                  <a:pt x="1475" y="867"/>
                </a:moveTo>
                <a:cubicBezTo>
                  <a:pt x="1379" y="963"/>
                  <a:pt x="1379" y="963"/>
                  <a:pt x="1379" y="963"/>
                </a:cubicBezTo>
                <a:cubicBezTo>
                  <a:pt x="740" y="963"/>
                  <a:pt x="740" y="963"/>
                  <a:pt x="740" y="963"/>
                </a:cubicBezTo>
                <a:cubicBezTo>
                  <a:pt x="644" y="867"/>
                  <a:pt x="644" y="867"/>
                  <a:pt x="644" y="867"/>
                </a:cubicBezTo>
                <a:lnTo>
                  <a:pt x="1475" y="867"/>
                </a:lnTo>
                <a:close/>
                <a:moveTo>
                  <a:pt x="96" y="96"/>
                </a:moveTo>
                <a:cubicBezTo>
                  <a:pt x="1056" y="96"/>
                  <a:pt x="1056" y="96"/>
                  <a:pt x="1056" y="96"/>
                </a:cubicBezTo>
                <a:cubicBezTo>
                  <a:pt x="1056" y="771"/>
                  <a:pt x="1056" y="771"/>
                  <a:pt x="1056" y="771"/>
                </a:cubicBezTo>
                <a:cubicBezTo>
                  <a:pt x="528" y="771"/>
                  <a:pt x="528" y="771"/>
                  <a:pt x="528" y="771"/>
                </a:cubicBezTo>
                <a:cubicBezTo>
                  <a:pt x="502" y="771"/>
                  <a:pt x="480" y="792"/>
                  <a:pt x="480" y="819"/>
                </a:cubicBezTo>
                <a:cubicBezTo>
                  <a:pt x="480" y="819"/>
                  <a:pt x="480" y="819"/>
                  <a:pt x="480" y="819"/>
                </a:cubicBezTo>
                <a:cubicBezTo>
                  <a:pt x="480" y="1542"/>
                  <a:pt x="480" y="1542"/>
                  <a:pt x="480" y="1542"/>
                </a:cubicBezTo>
                <a:cubicBezTo>
                  <a:pt x="384" y="1542"/>
                  <a:pt x="384" y="1542"/>
                  <a:pt x="384" y="1542"/>
                </a:cubicBezTo>
                <a:cubicBezTo>
                  <a:pt x="384" y="1302"/>
                  <a:pt x="384" y="1302"/>
                  <a:pt x="384" y="1302"/>
                </a:cubicBezTo>
                <a:cubicBezTo>
                  <a:pt x="384" y="1276"/>
                  <a:pt x="363" y="1254"/>
                  <a:pt x="336" y="1254"/>
                </a:cubicBezTo>
                <a:cubicBezTo>
                  <a:pt x="96" y="1254"/>
                  <a:pt x="96" y="1254"/>
                  <a:pt x="96" y="1254"/>
                </a:cubicBezTo>
                <a:lnTo>
                  <a:pt x="96" y="96"/>
                </a:lnTo>
                <a:close/>
                <a:moveTo>
                  <a:pt x="288" y="1474"/>
                </a:moveTo>
                <a:cubicBezTo>
                  <a:pt x="164" y="1350"/>
                  <a:pt x="164" y="1350"/>
                  <a:pt x="164" y="1350"/>
                </a:cubicBezTo>
                <a:cubicBezTo>
                  <a:pt x="288" y="1350"/>
                  <a:pt x="288" y="1350"/>
                  <a:pt x="288" y="1350"/>
                </a:cubicBezTo>
                <a:lnTo>
                  <a:pt x="288" y="1474"/>
                </a:lnTo>
                <a:close/>
                <a:moveTo>
                  <a:pt x="576" y="435"/>
                </a:moveTo>
                <a:cubicBezTo>
                  <a:pt x="576" y="408"/>
                  <a:pt x="597" y="387"/>
                  <a:pt x="624" y="387"/>
                </a:cubicBezTo>
                <a:cubicBezTo>
                  <a:pt x="912" y="387"/>
                  <a:pt x="912" y="387"/>
                  <a:pt x="912" y="387"/>
                </a:cubicBezTo>
                <a:cubicBezTo>
                  <a:pt x="939" y="387"/>
                  <a:pt x="960" y="408"/>
                  <a:pt x="960" y="435"/>
                </a:cubicBezTo>
                <a:cubicBezTo>
                  <a:pt x="960" y="461"/>
                  <a:pt x="939" y="483"/>
                  <a:pt x="912" y="483"/>
                </a:cubicBezTo>
                <a:cubicBezTo>
                  <a:pt x="624" y="483"/>
                  <a:pt x="624" y="483"/>
                  <a:pt x="624" y="483"/>
                </a:cubicBezTo>
                <a:cubicBezTo>
                  <a:pt x="597" y="483"/>
                  <a:pt x="576" y="461"/>
                  <a:pt x="576" y="435"/>
                </a:cubicBezTo>
                <a:close/>
                <a:moveTo>
                  <a:pt x="576" y="243"/>
                </a:moveTo>
                <a:cubicBezTo>
                  <a:pt x="576" y="216"/>
                  <a:pt x="597" y="195"/>
                  <a:pt x="624" y="195"/>
                </a:cubicBezTo>
                <a:cubicBezTo>
                  <a:pt x="912" y="195"/>
                  <a:pt x="912" y="195"/>
                  <a:pt x="912" y="195"/>
                </a:cubicBezTo>
                <a:cubicBezTo>
                  <a:pt x="939" y="195"/>
                  <a:pt x="960" y="216"/>
                  <a:pt x="960" y="243"/>
                </a:cubicBezTo>
                <a:cubicBezTo>
                  <a:pt x="960" y="269"/>
                  <a:pt x="939" y="291"/>
                  <a:pt x="912" y="291"/>
                </a:cubicBezTo>
                <a:cubicBezTo>
                  <a:pt x="624" y="291"/>
                  <a:pt x="624" y="291"/>
                  <a:pt x="624" y="291"/>
                </a:cubicBezTo>
                <a:cubicBezTo>
                  <a:pt x="597" y="291"/>
                  <a:pt x="576" y="269"/>
                  <a:pt x="576" y="243"/>
                </a:cubicBezTo>
                <a:close/>
                <a:moveTo>
                  <a:pt x="192" y="819"/>
                </a:moveTo>
                <a:cubicBezTo>
                  <a:pt x="192" y="792"/>
                  <a:pt x="213" y="771"/>
                  <a:pt x="240" y="771"/>
                </a:cubicBezTo>
                <a:cubicBezTo>
                  <a:pt x="336" y="771"/>
                  <a:pt x="336" y="771"/>
                  <a:pt x="336" y="771"/>
                </a:cubicBezTo>
                <a:cubicBezTo>
                  <a:pt x="363" y="771"/>
                  <a:pt x="384" y="792"/>
                  <a:pt x="384" y="819"/>
                </a:cubicBezTo>
                <a:cubicBezTo>
                  <a:pt x="384" y="845"/>
                  <a:pt x="363" y="867"/>
                  <a:pt x="336" y="867"/>
                </a:cubicBezTo>
                <a:cubicBezTo>
                  <a:pt x="240" y="867"/>
                  <a:pt x="240" y="867"/>
                  <a:pt x="240" y="867"/>
                </a:cubicBezTo>
                <a:cubicBezTo>
                  <a:pt x="213" y="867"/>
                  <a:pt x="192" y="845"/>
                  <a:pt x="192" y="819"/>
                </a:cubicBezTo>
                <a:close/>
                <a:moveTo>
                  <a:pt x="336" y="1059"/>
                </a:moveTo>
                <a:cubicBezTo>
                  <a:pt x="240" y="1059"/>
                  <a:pt x="240" y="1059"/>
                  <a:pt x="240" y="1059"/>
                </a:cubicBezTo>
                <a:cubicBezTo>
                  <a:pt x="213" y="1059"/>
                  <a:pt x="192" y="1037"/>
                  <a:pt x="192" y="1011"/>
                </a:cubicBezTo>
                <a:cubicBezTo>
                  <a:pt x="192" y="984"/>
                  <a:pt x="213" y="963"/>
                  <a:pt x="240" y="963"/>
                </a:cubicBezTo>
                <a:cubicBezTo>
                  <a:pt x="336" y="963"/>
                  <a:pt x="336" y="963"/>
                  <a:pt x="336" y="963"/>
                </a:cubicBezTo>
                <a:cubicBezTo>
                  <a:pt x="363" y="963"/>
                  <a:pt x="384" y="984"/>
                  <a:pt x="384" y="1011"/>
                </a:cubicBezTo>
                <a:cubicBezTo>
                  <a:pt x="384" y="1037"/>
                  <a:pt x="363" y="1059"/>
                  <a:pt x="336" y="10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5" name="Freeform 34"/>
          <p:cNvSpPr>
            <a:spLocks noEditPoints="1"/>
          </p:cNvSpPr>
          <p:nvPr/>
        </p:nvSpPr>
        <p:spPr bwMode="auto">
          <a:xfrm>
            <a:off x="4368582" y="3247579"/>
            <a:ext cx="391519" cy="367076"/>
          </a:xfrm>
          <a:custGeom>
            <a:avLst/>
            <a:gdLst>
              <a:gd name="T0" fmla="*/ 483 w 1638"/>
              <a:gd name="T1" fmla="*/ 1296 h 1536"/>
              <a:gd name="T2" fmla="*/ 1107 w 1638"/>
              <a:gd name="T3" fmla="*/ 1344 h 1536"/>
              <a:gd name="T4" fmla="*/ 1155 w 1638"/>
              <a:gd name="T5" fmla="*/ 720 h 1536"/>
              <a:gd name="T6" fmla="*/ 1141 w 1638"/>
              <a:gd name="T7" fmla="*/ 686 h 1536"/>
              <a:gd name="T8" fmla="*/ 949 w 1638"/>
              <a:gd name="T9" fmla="*/ 494 h 1536"/>
              <a:gd name="T10" fmla="*/ 531 w 1638"/>
              <a:gd name="T11" fmla="*/ 480 h 1536"/>
              <a:gd name="T12" fmla="*/ 963 w 1638"/>
              <a:gd name="T13" fmla="*/ 644 h 1536"/>
              <a:gd name="T14" fmla="*/ 963 w 1638"/>
              <a:gd name="T15" fmla="*/ 672 h 1536"/>
              <a:gd name="T16" fmla="*/ 579 w 1638"/>
              <a:gd name="T17" fmla="*/ 576 h 1536"/>
              <a:gd name="T18" fmla="*/ 867 w 1638"/>
              <a:gd name="T19" fmla="*/ 720 h 1536"/>
              <a:gd name="T20" fmla="*/ 1059 w 1638"/>
              <a:gd name="T21" fmla="*/ 768 h 1536"/>
              <a:gd name="T22" fmla="*/ 579 w 1638"/>
              <a:gd name="T23" fmla="*/ 1248 h 1536"/>
              <a:gd name="T24" fmla="*/ 963 w 1638"/>
              <a:gd name="T25" fmla="*/ 1104 h 1536"/>
              <a:gd name="T26" fmla="*/ 723 w 1638"/>
              <a:gd name="T27" fmla="*/ 1152 h 1536"/>
              <a:gd name="T28" fmla="*/ 723 w 1638"/>
              <a:gd name="T29" fmla="*/ 1056 h 1536"/>
              <a:gd name="T30" fmla="*/ 963 w 1638"/>
              <a:gd name="T31" fmla="*/ 1104 h 1536"/>
              <a:gd name="T32" fmla="*/ 915 w 1638"/>
              <a:gd name="T33" fmla="*/ 960 h 1536"/>
              <a:gd name="T34" fmla="*/ 675 w 1638"/>
              <a:gd name="T35" fmla="*/ 912 h 1536"/>
              <a:gd name="T36" fmla="*/ 915 w 1638"/>
              <a:gd name="T37" fmla="*/ 864 h 1536"/>
              <a:gd name="T38" fmla="*/ 1494 w 1638"/>
              <a:gd name="T39" fmla="*/ 96 h 1536"/>
              <a:gd name="T40" fmla="*/ 599 w 1638"/>
              <a:gd name="T41" fmla="*/ 64 h 1536"/>
              <a:gd name="T42" fmla="*/ 144 w 1638"/>
              <a:gd name="T43" fmla="*/ 0 h 1536"/>
              <a:gd name="T44" fmla="*/ 0 w 1638"/>
              <a:gd name="T45" fmla="*/ 1392 h 1536"/>
              <a:gd name="T46" fmla="*/ 1494 w 1638"/>
              <a:gd name="T47" fmla="*/ 1536 h 1536"/>
              <a:gd name="T48" fmla="*/ 1638 w 1638"/>
              <a:gd name="T49" fmla="*/ 240 h 1536"/>
              <a:gd name="T50" fmla="*/ 1542 w 1638"/>
              <a:gd name="T51" fmla="*/ 432 h 1536"/>
              <a:gd name="T52" fmla="*/ 1494 w 1638"/>
              <a:gd name="T53" fmla="*/ 1440 h 1536"/>
              <a:gd name="T54" fmla="*/ 96 w 1638"/>
              <a:gd name="T55" fmla="*/ 1392 h 1536"/>
              <a:gd name="T56" fmla="*/ 144 w 1638"/>
              <a:gd name="T57" fmla="*/ 96 h 1536"/>
              <a:gd name="T58" fmla="*/ 520 w 1638"/>
              <a:gd name="T59" fmla="*/ 117 h 1536"/>
              <a:gd name="T60" fmla="*/ 774 w 1638"/>
              <a:gd name="T61" fmla="*/ 384 h 1536"/>
              <a:gd name="T62" fmla="*/ 1542 w 1638"/>
              <a:gd name="T63" fmla="*/ 432 h 1536"/>
              <a:gd name="T64" fmla="*/ 774 w 1638"/>
              <a:gd name="T65" fmla="*/ 288 h 1536"/>
              <a:gd name="T66" fmla="*/ 685 w 1638"/>
              <a:gd name="T67" fmla="*/ 192 h 1536"/>
              <a:gd name="T68" fmla="*/ 1542 w 1638"/>
              <a:gd name="T69" fmla="*/ 24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38" h="1536">
                <a:moveTo>
                  <a:pt x="483" y="528"/>
                </a:moveTo>
                <a:cubicBezTo>
                  <a:pt x="483" y="1296"/>
                  <a:pt x="483" y="1296"/>
                  <a:pt x="483" y="1296"/>
                </a:cubicBezTo>
                <a:cubicBezTo>
                  <a:pt x="483" y="1322"/>
                  <a:pt x="504" y="1344"/>
                  <a:pt x="531" y="1344"/>
                </a:cubicBezTo>
                <a:cubicBezTo>
                  <a:pt x="1107" y="1344"/>
                  <a:pt x="1107" y="1344"/>
                  <a:pt x="1107" y="1344"/>
                </a:cubicBezTo>
                <a:cubicBezTo>
                  <a:pt x="1134" y="1344"/>
                  <a:pt x="1155" y="1322"/>
                  <a:pt x="1155" y="1296"/>
                </a:cubicBezTo>
                <a:cubicBezTo>
                  <a:pt x="1155" y="720"/>
                  <a:pt x="1155" y="720"/>
                  <a:pt x="1155" y="720"/>
                </a:cubicBezTo>
                <a:cubicBezTo>
                  <a:pt x="1155" y="707"/>
                  <a:pt x="1150" y="695"/>
                  <a:pt x="1141" y="686"/>
                </a:cubicBezTo>
                <a:cubicBezTo>
                  <a:pt x="1141" y="686"/>
                  <a:pt x="1141" y="686"/>
                  <a:pt x="1141" y="686"/>
                </a:cubicBezTo>
                <a:cubicBezTo>
                  <a:pt x="949" y="494"/>
                  <a:pt x="949" y="494"/>
                  <a:pt x="949" y="494"/>
                </a:cubicBezTo>
                <a:cubicBezTo>
                  <a:pt x="949" y="494"/>
                  <a:pt x="949" y="494"/>
                  <a:pt x="949" y="494"/>
                </a:cubicBezTo>
                <a:cubicBezTo>
                  <a:pt x="940" y="485"/>
                  <a:pt x="927" y="480"/>
                  <a:pt x="915" y="480"/>
                </a:cubicBezTo>
                <a:cubicBezTo>
                  <a:pt x="531" y="480"/>
                  <a:pt x="531" y="480"/>
                  <a:pt x="531" y="480"/>
                </a:cubicBezTo>
                <a:cubicBezTo>
                  <a:pt x="504" y="480"/>
                  <a:pt x="483" y="501"/>
                  <a:pt x="483" y="528"/>
                </a:cubicBezTo>
                <a:close/>
                <a:moveTo>
                  <a:pt x="963" y="644"/>
                </a:moveTo>
                <a:cubicBezTo>
                  <a:pt x="991" y="672"/>
                  <a:pt x="991" y="672"/>
                  <a:pt x="991" y="672"/>
                </a:cubicBezTo>
                <a:cubicBezTo>
                  <a:pt x="963" y="672"/>
                  <a:pt x="963" y="672"/>
                  <a:pt x="963" y="672"/>
                </a:cubicBezTo>
                <a:lnTo>
                  <a:pt x="963" y="644"/>
                </a:lnTo>
                <a:close/>
                <a:moveTo>
                  <a:pt x="579" y="576"/>
                </a:moveTo>
                <a:cubicBezTo>
                  <a:pt x="867" y="576"/>
                  <a:pt x="867" y="576"/>
                  <a:pt x="867" y="576"/>
                </a:cubicBezTo>
                <a:cubicBezTo>
                  <a:pt x="867" y="720"/>
                  <a:pt x="867" y="720"/>
                  <a:pt x="867" y="720"/>
                </a:cubicBezTo>
                <a:cubicBezTo>
                  <a:pt x="867" y="746"/>
                  <a:pt x="888" y="768"/>
                  <a:pt x="915" y="768"/>
                </a:cubicBezTo>
                <a:cubicBezTo>
                  <a:pt x="1059" y="768"/>
                  <a:pt x="1059" y="768"/>
                  <a:pt x="1059" y="768"/>
                </a:cubicBezTo>
                <a:cubicBezTo>
                  <a:pt x="1059" y="1248"/>
                  <a:pt x="1059" y="1248"/>
                  <a:pt x="1059" y="1248"/>
                </a:cubicBezTo>
                <a:cubicBezTo>
                  <a:pt x="579" y="1248"/>
                  <a:pt x="579" y="1248"/>
                  <a:pt x="579" y="1248"/>
                </a:cubicBezTo>
                <a:lnTo>
                  <a:pt x="579" y="576"/>
                </a:lnTo>
                <a:close/>
                <a:moveTo>
                  <a:pt x="963" y="1104"/>
                </a:moveTo>
                <a:cubicBezTo>
                  <a:pt x="963" y="1130"/>
                  <a:pt x="942" y="1152"/>
                  <a:pt x="915" y="1152"/>
                </a:cubicBezTo>
                <a:cubicBezTo>
                  <a:pt x="723" y="1152"/>
                  <a:pt x="723" y="1152"/>
                  <a:pt x="723" y="1152"/>
                </a:cubicBezTo>
                <a:cubicBezTo>
                  <a:pt x="696" y="1152"/>
                  <a:pt x="675" y="1130"/>
                  <a:pt x="675" y="1104"/>
                </a:cubicBezTo>
                <a:cubicBezTo>
                  <a:pt x="675" y="1077"/>
                  <a:pt x="696" y="1056"/>
                  <a:pt x="723" y="1056"/>
                </a:cubicBezTo>
                <a:cubicBezTo>
                  <a:pt x="915" y="1056"/>
                  <a:pt x="915" y="1056"/>
                  <a:pt x="915" y="1056"/>
                </a:cubicBezTo>
                <a:cubicBezTo>
                  <a:pt x="942" y="1056"/>
                  <a:pt x="963" y="1077"/>
                  <a:pt x="963" y="1104"/>
                </a:cubicBezTo>
                <a:close/>
                <a:moveTo>
                  <a:pt x="963" y="912"/>
                </a:moveTo>
                <a:cubicBezTo>
                  <a:pt x="963" y="938"/>
                  <a:pt x="942" y="960"/>
                  <a:pt x="915" y="960"/>
                </a:cubicBezTo>
                <a:cubicBezTo>
                  <a:pt x="723" y="960"/>
                  <a:pt x="723" y="960"/>
                  <a:pt x="723" y="960"/>
                </a:cubicBezTo>
                <a:cubicBezTo>
                  <a:pt x="696" y="960"/>
                  <a:pt x="675" y="938"/>
                  <a:pt x="675" y="912"/>
                </a:cubicBezTo>
                <a:cubicBezTo>
                  <a:pt x="675" y="885"/>
                  <a:pt x="696" y="864"/>
                  <a:pt x="723" y="864"/>
                </a:cubicBezTo>
                <a:cubicBezTo>
                  <a:pt x="915" y="864"/>
                  <a:pt x="915" y="864"/>
                  <a:pt x="915" y="864"/>
                </a:cubicBezTo>
                <a:cubicBezTo>
                  <a:pt x="942" y="864"/>
                  <a:pt x="963" y="885"/>
                  <a:pt x="963" y="912"/>
                </a:cubicBezTo>
                <a:close/>
                <a:moveTo>
                  <a:pt x="1494" y="96"/>
                </a:moveTo>
                <a:cubicBezTo>
                  <a:pt x="621" y="96"/>
                  <a:pt x="621" y="96"/>
                  <a:pt x="621" y="96"/>
                </a:cubicBezTo>
                <a:cubicBezTo>
                  <a:pt x="599" y="64"/>
                  <a:pt x="599" y="64"/>
                  <a:pt x="599" y="64"/>
                </a:cubicBezTo>
                <a:cubicBezTo>
                  <a:pt x="573" y="24"/>
                  <a:pt x="528" y="0"/>
                  <a:pt x="480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64" y="0"/>
                  <a:pt x="0" y="65"/>
                  <a:pt x="0" y="144"/>
                </a:cubicBezTo>
                <a:cubicBezTo>
                  <a:pt x="0" y="1392"/>
                  <a:pt x="0" y="1392"/>
                  <a:pt x="0" y="1392"/>
                </a:cubicBezTo>
                <a:cubicBezTo>
                  <a:pt x="0" y="1471"/>
                  <a:pt x="64" y="1536"/>
                  <a:pt x="144" y="1536"/>
                </a:cubicBezTo>
                <a:cubicBezTo>
                  <a:pt x="1494" y="1536"/>
                  <a:pt x="1494" y="1536"/>
                  <a:pt x="1494" y="1536"/>
                </a:cubicBezTo>
                <a:cubicBezTo>
                  <a:pt x="1574" y="1536"/>
                  <a:pt x="1638" y="1471"/>
                  <a:pt x="1638" y="1392"/>
                </a:cubicBezTo>
                <a:cubicBezTo>
                  <a:pt x="1638" y="240"/>
                  <a:pt x="1638" y="240"/>
                  <a:pt x="1638" y="240"/>
                </a:cubicBezTo>
                <a:cubicBezTo>
                  <a:pt x="1638" y="161"/>
                  <a:pt x="1574" y="96"/>
                  <a:pt x="1494" y="96"/>
                </a:cubicBezTo>
                <a:close/>
                <a:moveTo>
                  <a:pt x="1542" y="432"/>
                </a:moveTo>
                <a:cubicBezTo>
                  <a:pt x="1542" y="1392"/>
                  <a:pt x="1542" y="1392"/>
                  <a:pt x="1542" y="1392"/>
                </a:cubicBezTo>
                <a:cubicBezTo>
                  <a:pt x="1542" y="1418"/>
                  <a:pt x="1521" y="1440"/>
                  <a:pt x="1494" y="1440"/>
                </a:cubicBezTo>
                <a:cubicBezTo>
                  <a:pt x="144" y="1440"/>
                  <a:pt x="144" y="1440"/>
                  <a:pt x="144" y="1440"/>
                </a:cubicBezTo>
                <a:cubicBezTo>
                  <a:pt x="117" y="1440"/>
                  <a:pt x="96" y="1418"/>
                  <a:pt x="96" y="139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17"/>
                  <a:pt x="117" y="96"/>
                  <a:pt x="144" y="96"/>
                </a:cubicBezTo>
                <a:cubicBezTo>
                  <a:pt x="480" y="96"/>
                  <a:pt x="480" y="96"/>
                  <a:pt x="480" y="96"/>
                </a:cubicBezTo>
                <a:cubicBezTo>
                  <a:pt x="496" y="96"/>
                  <a:pt x="511" y="104"/>
                  <a:pt x="520" y="117"/>
                </a:cubicBezTo>
                <a:cubicBezTo>
                  <a:pt x="560" y="178"/>
                  <a:pt x="615" y="261"/>
                  <a:pt x="655" y="320"/>
                </a:cubicBezTo>
                <a:cubicBezTo>
                  <a:pt x="681" y="360"/>
                  <a:pt x="726" y="384"/>
                  <a:pt x="774" y="384"/>
                </a:cubicBezTo>
                <a:cubicBezTo>
                  <a:pt x="1542" y="384"/>
                  <a:pt x="1542" y="384"/>
                  <a:pt x="1542" y="384"/>
                </a:cubicBezTo>
                <a:lnTo>
                  <a:pt x="1542" y="432"/>
                </a:lnTo>
                <a:close/>
                <a:moveTo>
                  <a:pt x="1542" y="288"/>
                </a:moveTo>
                <a:cubicBezTo>
                  <a:pt x="774" y="288"/>
                  <a:pt x="774" y="288"/>
                  <a:pt x="774" y="288"/>
                </a:cubicBezTo>
                <a:cubicBezTo>
                  <a:pt x="758" y="288"/>
                  <a:pt x="743" y="280"/>
                  <a:pt x="734" y="267"/>
                </a:cubicBezTo>
                <a:cubicBezTo>
                  <a:pt x="685" y="192"/>
                  <a:pt x="685" y="192"/>
                  <a:pt x="685" y="192"/>
                </a:cubicBezTo>
                <a:cubicBezTo>
                  <a:pt x="1494" y="192"/>
                  <a:pt x="1494" y="192"/>
                  <a:pt x="1494" y="192"/>
                </a:cubicBezTo>
                <a:cubicBezTo>
                  <a:pt x="1521" y="192"/>
                  <a:pt x="1542" y="213"/>
                  <a:pt x="1542" y="240"/>
                </a:cubicBezTo>
                <a:lnTo>
                  <a:pt x="1542" y="28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7" name="Freeform 36"/>
          <p:cNvSpPr>
            <a:spLocks noEditPoints="1"/>
          </p:cNvSpPr>
          <p:nvPr/>
        </p:nvSpPr>
        <p:spPr bwMode="auto">
          <a:xfrm>
            <a:off x="732903" y="3911529"/>
            <a:ext cx="391519" cy="391519"/>
          </a:xfrm>
          <a:custGeom>
            <a:avLst/>
            <a:gdLst>
              <a:gd name="T0" fmla="*/ 1398 w 1638"/>
              <a:gd name="T1" fmla="*/ 1638 h 1638"/>
              <a:gd name="T2" fmla="*/ 1638 w 1638"/>
              <a:gd name="T3" fmla="*/ 1011 h 1638"/>
              <a:gd name="T4" fmla="*/ 1638 w 1638"/>
              <a:gd name="T5" fmla="*/ 627 h 1638"/>
              <a:gd name="T6" fmla="*/ 1398 w 1638"/>
              <a:gd name="T7" fmla="*/ 0 h 1638"/>
              <a:gd name="T8" fmla="*/ 0 w 1638"/>
              <a:gd name="T9" fmla="*/ 240 h 1638"/>
              <a:gd name="T10" fmla="*/ 96 w 1638"/>
              <a:gd name="T11" fmla="*/ 819 h 1638"/>
              <a:gd name="T12" fmla="*/ 0 w 1638"/>
              <a:gd name="T13" fmla="*/ 1398 h 1638"/>
              <a:gd name="T14" fmla="*/ 96 w 1638"/>
              <a:gd name="T15" fmla="*/ 627 h 1638"/>
              <a:gd name="T16" fmla="*/ 240 w 1638"/>
              <a:gd name="T17" fmla="*/ 96 h 1638"/>
              <a:gd name="T18" fmla="*/ 1542 w 1638"/>
              <a:gd name="T19" fmla="*/ 240 h 1638"/>
              <a:gd name="T20" fmla="*/ 1398 w 1638"/>
              <a:gd name="T21" fmla="*/ 771 h 1638"/>
              <a:gd name="T22" fmla="*/ 96 w 1638"/>
              <a:gd name="T23" fmla="*/ 627 h 1638"/>
              <a:gd name="T24" fmla="*/ 240 w 1638"/>
              <a:gd name="T25" fmla="*/ 867 h 1638"/>
              <a:gd name="T26" fmla="*/ 1542 w 1638"/>
              <a:gd name="T27" fmla="*/ 1011 h 1638"/>
              <a:gd name="T28" fmla="*/ 1398 w 1638"/>
              <a:gd name="T29" fmla="*/ 1542 h 1638"/>
              <a:gd name="T30" fmla="*/ 96 w 1638"/>
              <a:gd name="T31" fmla="*/ 1398 h 1638"/>
              <a:gd name="T32" fmla="*/ 240 w 1638"/>
              <a:gd name="T33" fmla="*/ 675 h 1638"/>
              <a:gd name="T34" fmla="*/ 672 w 1638"/>
              <a:gd name="T35" fmla="*/ 627 h 1638"/>
              <a:gd name="T36" fmla="*/ 576 w 1638"/>
              <a:gd name="T37" fmla="*/ 339 h 1638"/>
              <a:gd name="T38" fmla="*/ 288 w 1638"/>
              <a:gd name="T39" fmla="*/ 339 h 1638"/>
              <a:gd name="T40" fmla="*/ 192 w 1638"/>
              <a:gd name="T41" fmla="*/ 627 h 1638"/>
              <a:gd name="T42" fmla="*/ 432 w 1638"/>
              <a:gd name="T43" fmla="*/ 291 h 1638"/>
              <a:gd name="T44" fmla="*/ 432 w 1638"/>
              <a:gd name="T45" fmla="*/ 387 h 1638"/>
              <a:gd name="T46" fmla="*/ 432 w 1638"/>
              <a:gd name="T47" fmla="*/ 291 h 1638"/>
              <a:gd name="T48" fmla="*/ 568 w 1638"/>
              <a:gd name="T49" fmla="*/ 579 h 1638"/>
              <a:gd name="T50" fmla="*/ 432 w 1638"/>
              <a:gd name="T51" fmla="*/ 483 h 1638"/>
              <a:gd name="T52" fmla="*/ 432 w 1638"/>
              <a:gd name="T53" fmla="*/ 1443 h 1638"/>
              <a:gd name="T54" fmla="*/ 480 w 1638"/>
              <a:gd name="T55" fmla="*/ 1107 h 1638"/>
              <a:gd name="T56" fmla="*/ 576 w 1638"/>
              <a:gd name="T57" fmla="*/ 1107 h 1638"/>
              <a:gd name="T58" fmla="*/ 672 w 1638"/>
              <a:gd name="T59" fmla="*/ 1107 h 1638"/>
              <a:gd name="T60" fmla="*/ 384 w 1638"/>
              <a:gd name="T61" fmla="*/ 1107 h 1638"/>
              <a:gd name="T62" fmla="*/ 240 w 1638"/>
              <a:gd name="T63" fmla="*/ 1155 h 1638"/>
              <a:gd name="T64" fmla="*/ 192 w 1638"/>
              <a:gd name="T65" fmla="*/ 1395 h 1638"/>
              <a:gd name="T66" fmla="*/ 288 w 1638"/>
              <a:gd name="T67" fmla="*/ 1251 h 1638"/>
              <a:gd name="T68" fmla="*/ 384 w 1638"/>
              <a:gd name="T69" fmla="*/ 1347 h 1638"/>
              <a:gd name="T70" fmla="*/ 288 w 1638"/>
              <a:gd name="T71" fmla="*/ 1251 h 1638"/>
              <a:gd name="T72" fmla="*/ 1059 w 1638"/>
              <a:gd name="T73" fmla="*/ 1203 h 1638"/>
              <a:gd name="T74" fmla="*/ 771 w 1638"/>
              <a:gd name="T75" fmla="*/ 1203 h 1638"/>
              <a:gd name="T76" fmla="*/ 915 w 1638"/>
              <a:gd name="T77" fmla="*/ 1155 h 1638"/>
              <a:gd name="T78" fmla="*/ 915 w 1638"/>
              <a:gd name="T79" fmla="*/ 1251 h 1638"/>
              <a:gd name="T80" fmla="*/ 915 w 1638"/>
              <a:gd name="T81" fmla="*/ 1155 h 1638"/>
              <a:gd name="T82" fmla="*/ 1059 w 1638"/>
              <a:gd name="T83" fmla="*/ 435 h 1638"/>
              <a:gd name="T84" fmla="*/ 771 w 1638"/>
              <a:gd name="T85" fmla="*/ 435 h 1638"/>
              <a:gd name="T86" fmla="*/ 915 w 1638"/>
              <a:gd name="T87" fmla="*/ 387 h 1638"/>
              <a:gd name="T88" fmla="*/ 915 w 1638"/>
              <a:gd name="T89" fmla="*/ 483 h 1638"/>
              <a:gd name="T90" fmla="*/ 915 w 1638"/>
              <a:gd name="T91" fmla="*/ 387 h 1638"/>
              <a:gd name="T92" fmla="*/ 1446 w 1638"/>
              <a:gd name="T93" fmla="*/ 435 h 1638"/>
              <a:gd name="T94" fmla="*/ 1158 w 1638"/>
              <a:gd name="T95" fmla="*/ 435 h 1638"/>
              <a:gd name="T96" fmla="*/ 1302 w 1638"/>
              <a:gd name="T97" fmla="*/ 387 h 1638"/>
              <a:gd name="T98" fmla="*/ 1302 w 1638"/>
              <a:gd name="T99" fmla="*/ 483 h 1638"/>
              <a:gd name="T100" fmla="*/ 1302 w 1638"/>
              <a:gd name="T101" fmla="*/ 387 h 1638"/>
              <a:gd name="T102" fmla="*/ 1446 w 1638"/>
              <a:gd name="T103" fmla="*/ 1203 h 1638"/>
              <a:gd name="T104" fmla="*/ 1158 w 1638"/>
              <a:gd name="T105" fmla="*/ 1203 h 1638"/>
              <a:gd name="T106" fmla="*/ 1302 w 1638"/>
              <a:gd name="T107" fmla="*/ 1155 h 1638"/>
              <a:gd name="T108" fmla="*/ 1302 w 1638"/>
              <a:gd name="T109" fmla="*/ 1251 h 1638"/>
              <a:gd name="T110" fmla="*/ 1302 w 1638"/>
              <a:gd name="T111" fmla="*/ 1155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38" h="1638">
                <a:moveTo>
                  <a:pt x="240" y="1638"/>
                </a:moveTo>
                <a:cubicBezTo>
                  <a:pt x="1398" y="1638"/>
                  <a:pt x="1398" y="1638"/>
                  <a:pt x="1398" y="1638"/>
                </a:cubicBezTo>
                <a:cubicBezTo>
                  <a:pt x="1531" y="1638"/>
                  <a:pt x="1638" y="1531"/>
                  <a:pt x="1638" y="1398"/>
                </a:cubicBezTo>
                <a:cubicBezTo>
                  <a:pt x="1638" y="1011"/>
                  <a:pt x="1638" y="1011"/>
                  <a:pt x="1638" y="1011"/>
                </a:cubicBezTo>
                <a:cubicBezTo>
                  <a:pt x="1638" y="933"/>
                  <a:pt x="1601" y="863"/>
                  <a:pt x="1542" y="819"/>
                </a:cubicBezTo>
                <a:cubicBezTo>
                  <a:pt x="1601" y="775"/>
                  <a:pt x="1638" y="705"/>
                  <a:pt x="1638" y="627"/>
                </a:cubicBezTo>
                <a:cubicBezTo>
                  <a:pt x="1638" y="240"/>
                  <a:pt x="1638" y="240"/>
                  <a:pt x="1638" y="240"/>
                </a:cubicBezTo>
                <a:cubicBezTo>
                  <a:pt x="1638" y="107"/>
                  <a:pt x="1531" y="0"/>
                  <a:pt x="1398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108" y="0"/>
                  <a:pt x="0" y="107"/>
                  <a:pt x="0" y="240"/>
                </a:cubicBezTo>
                <a:cubicBezTo>
                  <a:pt x="0" y="627"/>
                  <a:pt x="0" y="627"/>
                  <a:pt x="0" y="627"/>
                </a:cubicBezTo>
                <a:cubicBezTo>
                  <a:pt x="0" y="705"/>
                  <a:pt x="38" y="775"/>
                  <a:pt x="96" y="819"/>
                </a:cubicBezTo>
                <a:cubicBezTo>
                  <a:pt x="38" y="863"/>
                  <a:pt x="0" y="933"/>
                  <a:pt x="0" y="1011"/>
                </a:cubicBezTo>
                <a:cubicBezTo>
                  <a:pt x="0" y="1398"/>
                  <a:pt x="0" y="1398"/>
                  <a:pt x="0" y="1398"/>
                </a:cubicBezTo>
                <a:cubicBezTo>
                  <a:pt x="0" y="1531"/>
                  <a:pt x="108" y="1638"/>
                  <a:pt x="240" y="1638"/>
                </a:cubicBezTo>
                <a:close/>
                <a:moveTo>
                  <a:pt x="96" y="627"/>
                </a:moveTo>
                <a:cubicBezTo>
                  <a:pt x="96" y="240"/>
                  <a:pt x="96" y="240"/>
                  <a:pt x="96" y="240"/>
                </a:cubicBezTo>
                <a:cubicBezTo>
                  <a:pt x="96" y="160"/>
                  <a:pt x="161" y="96"/>
                  <a:pt x="240" y="96"/>
                </a:cubicBezTo>
                <a:cubicBezTo>
                  <a:pt x="1398" y="96"/>
                  <a:pt x="1398" y="96"/>
                  <a:pt x="1398" y="96"/>
                </a:cubicBezTo>
                <a:cubicBezTo>
                  <a:pt x="1478" y="96"/>
                  <a:pt x="1542" y="160"/>
                  <a:pt x="1542" y="240"/>
                </a:cubicBezTo>
                <a:cubicBezTo>
                  <a:pt x="1542" y="627"/>
                  <a:pt x="1542" y="627"/>
                  <a:pt x="1542" y="627"/>
                </a:cubicBezTo>
                <a:cubicBezTo>
                  <a:pt x="1542" y="706"/>
                  <a:pt x="1478" y="771"/>
                  <a:pt x="1398" y="771"/>
                </a:cubicBezTo>
                <a:cubicBezTo>
                  <a:pt x="240" y="771"/>
                  <a:pt x="240" y="771"/>
                  <a:pt x="240" y="771"/>
                </a:cubicBezTo>
                <a:cubicBezTo>
                  <a:pt x="161" y="771"/>
                  <a:pt x="96" y="706"/>
                  <a:pt x="96" y="627"/>
                </a:cubicBezTo>
                <a:close/>
                <a:moveTo>
                  <a:pt x="96" y="1011"/>
                </a:moveTo>
                <a:cubicBezTo>
                  <a:pt x="96" y="932"/>
                  <a:pt x="161" y="867"/>
                  <a:pt x="240" y="867"/>
                </a:cubicBezTo>
                <a:cubicBezTo>
                  <a:pt x="1398" y="867"/>
                  <a:pt x="1398" y="867"/>
                  <a:pt x="1398" y="867"/>
                </a:cubicBezTo>
                <a:cubicBezTo>
                  <a:pt x="1478" y="867"/>
                  <a:pt x="1542" y="932"/>
                  <a:pt x="1542" y="1011"/>
                </a:cubicBezTo>
                <a:cubicBezTo>
                  <a:pt x="1542" y="1398"/>
                  <a:pt x="1542" y="1398"/>
                  <a:pt x="1542" y="1398"/>
                </a:cubicBezTo>
                <a:cubicBezTo>
                  <a:pt x="1542" y="1478"/>
                  <a:pt x="1478" y="1542"/>
                  <a:pt x="1398" y="1542"/>
                </a:cubicBezTo>
                <a:cubicBezTo>
                  <a:pt x="240" y="1542"/>
                  <a:pt x="240" y="1542"/>
                  <a:pt x="240" y="1542"/>
                </a:cubicBezTo>
                <a:cubicBezTo>
                  <a:pt x="161" y="1542"/>
                  <a:pt x="96" y="1478"/>
                  <a:pt x="96" y="1398"/>
                </a:cubicBezTo>
                <a:lnTo>
                  <a:pt x="96" y="1011"/>
                </a:lnTo>
                <a:close/>
                <a:moveTo>
                  <a:pt x="240" y="675"/>
                </a:moveTo>
                <a:cubicBezTo>
                  <a:pt x="624" y="675"/>
                  <a:pt x="624" y="675"/>
                  <a:pt x="624" y="675"/>
                </a:cubicBezTo>
                <a:cubicBezTo>
                  <a:pt x="651" y="675"/>
                  <a:pt x="672" y="654"/>
                  <a:pt x="672" y="627"/>
                </a:cubicBezTo>
                <a:cubicBezTo>
                  <a:pt x="672" y="538"/>
                  <a:pt x="623" y="461"/>
                  <a:pt x="552" y="419"/>
                </a:cubicBezTo>
                <a:cubicBezTo>
                  <a:pt x="567" y="396"/>
                  <a:pt x="576" y="369"/>
                  <a:pt x="576" y="339"/>
                </a:cubicBezTo>
                <a:cubicBezTo>
                  <a:pt x="576" y="260"/>
                  <a:pt x="511" y="195"/>
                  <a:pt x="432" y="195"/>
                </a:cubicBezTo>
                <a:cubicBezTo>
                  <a:pt x="353" y="195"/>
                  <a:pt x="288" y="260"/>
                  <a:pt x="288" y="339"/>
                </a:cubicBezTo>
                <a:cubicBezTo>
                  <a:pt x="288" y="369"/>
                  <a:pt x="297" y="396"/>
                  <a:pt x="312" y="419"/>
                </a:cubicBezTo>
                <a:cubicBezTo>
                  <a:pt x="241" y="461"/>
                  <a:pt x="192" y="538"/>
                  <a:pt x="192" y="627"/>
                </a:cubicBezTo>
                <a:cubicBezTo>
                  <a:pt x="192" y="654"/>
                  <a:pt x="213" y="675"/>
                  <a:pt x="240" y="675"/>
                </a:cubicBezTo>
                <a:close/>
                <a:moveTo>
                  <a:pt x="432" y="291"/>
                </a:moveTo>
                <a:cubicBezTo>
                  <a:pt x="458" y="291"/>
                  <a:pt x="480" y="313"/>
                  <a:pt x="480" y="339"/>
                </a:cubicBezTo>
                <a:cubicBezTo>
                  <a:pt x="480" y="365"/>
                  <a:pt x="458" y="387"/>
                  <a:pt x="432" y="387"/>
                </a:cubicBezTo>
                <a:cubicBezTo>
                  <a:pt x="406" y="387"/>
                  <a:pt x="384" y="365"/>
                  <a:pt x="384" y="339"/>
                </a:cubicBezTo>
                <a:cubicBezTo>
                  <a:pt x="384" y="313"/>
                  <a:pt x="406" y="291"/>
                  <a:pt x="432" y="291"/>
                </a:cubicBezTo>
                <a:close/>
                <a:moveTo>
                  <a:pt x="432" y="483"/>
                </a:moveTo>
                <a:cubicBezTo>
                  <a:pt x="495" y="483"/>
                  <a:pt x="548" y="523"/>
                  <a:pt x="568" y="579"/>
                </a:cubicBezTo>
                <a:cubicBezTo>
                  <a:pt x="296" y="579"/>
                  <a:pt x="296" y="579"/>
                  <a:pt x="296" y="579"/>
                </a:cubicBezTo>
                <a:cubicBezTo>
                  <a:pt x="316" y="523"/>
                  <a:pt x="369" y="483"/>
                  <a:pt x="432" y="483"/>
                </a:cubicBezTo>
                <a:close/>
                <a:moveTo>
                  <a:pt x="240" y="1443"/>
                </a:moveTo>
                <a:cubicBezTo>
                  <a:pt x="432" y="1443"/>
                  <a:pt x="432" y="1443"/>
                  <a:pt x="432" y="1443"/>
                </a:cubicBezTo>
                <a:cubicBezTo>
                  <a:pt x="459" y="1443"/>
                  <a:pt x="480" y="1422"/>
                  <a:pt x="480" y="1395"/>
                </a:cubicBezTo>
                <a:cubicBezTo>
                  <a:pt x="480" y="1107"/>
                  <a:pt x="480" y="1107"/>
                  <a:pt x="480" y="1107"/>
                </a:cubicBezTo>
                <a:cubicBezTo>
                  <a:pt x="480" y="1081"/>
                  <a:pt x="502" y="1059"/>
                  <a:pt x="528" y="1059"/>
                </a:cubicBezTo>
                <a:cubicBezTo>
                  <a:pt x="554" y="1059"/>
                  <a:pt x="576" y="1081"/>
                  <a:pt x="576" y="1107"/>
                </a:cubicBezTo>
                <a:cubicBezTo>
                  <a:pt x="576" y="1134"/>
                  <a:pt x="597" y="1155"/>
                  <a:pt x="624" y="1155"/>
                </a:cubicBezTo>
                <a:cubicBezTo>
                  <a:pt x="651" y="1155"/>
                  <a:pt x="672" y="1134"/>
                  <a:pt x="672" y="1107"/>
                </a:cubicBezTo>
                <a:cubicBezTo>
                  <a:pt x="672" y="1028"/>
                  <a:pt x="607" y="963"/>
                  <a:pt x="528" y="963"/>
                </a:cubicBezTo>
                <a:cubicBezTo>
                  <a:pt x="449" y="963"/>
                  <a:pt x="384" y="1028"/>
                  <a:pt x="384" y="1107"/>
                </a:cubicBezTo>
                <a:cubicBezTo>
                  <a:pt x="384" y="1155"/>
                  <a:pt x="384" y="1155"/>
                  <a:pt x="384" y="1155"/>
                </a:cubicBezTo>
                <a:cubicBezTo>
                  <a:pt x="240" y="1155"/>
                  <a:pt x="240" y="1155"/>
                  <a:pt x="240" y="1155"/>
                </a:cubicBezTo>
                <a:cubicBezTo>
                  <a:pt x="213" y="1155"/>
                  <a:pt x="192" y="1176"/>
                  <a:pt x="192" y="1203"/>
                </a:cubicBezTo>
                <a:cubicBezTo>
                  <a:pt x="192" y="1395"/>
                  <a:pt x="192" y="1395"/>
                  <a:pt x="192" y="1395"/>
                </a:cubicBezTo>
                <a:cubicBezTo>
                  <a:pt x="192" y="1422"/>
                  <a:pt x="213" y="1443"/>
                  <a:pt x="240" y="1443"/>
                </a:cubicBezTo>
                <a:close/>
                <a:moveTo>
                  <a:pt x="288" y="1251"/>
                </a:moveTo>
                <a:cubicBezTo>
                  <a:pt x="384" y="1251"/>
                  <a:pt x="384" y="1251"/>
                  <a:pt x="384" y="1251"/>
                </a:cubicBezTo>
                <a:cubicBezTo>
                  <a:pt x="384" y="1347"/>
                  <a:pt x="384" y="1347"/>
                  <a:pt x="384" y="1347"/>
                </a:cubicBezTo>
                <a:cubicBezTo>
                  <a:pt x="288" y="1347"/>
                  <a:pt x="288" y="1347"/>
                  <a:pt x="288" y="1347"/>
                </a:cubicBezTo>
                <a:lnTo>
                  <a:pt x="288" y="1251"/>
                </a:lnTo>
                <a:close/>
                <a:moveTo>
                  <a:pt x="915" y="1347"/>
                </a:moveTo>
                <a:cubicBezTo>
                  <a:pt x="995" y="1347"/>
                  <a:pt x="1059" y="1282"/>
                  <a:pt x="1059" y="1203"/>
                </a:cubicBezTo>
                <a:cubicBezTo>
                  <a:pt x="1059" y="1124"/>
                  <a:pt x="995" y="1059"/>
                  <a:pt x="915" y="1059"/>
                </a:cubicBezTo>
                <a:cubicBezTo>
                  <a:pt x="836" y="1059"/>
                  <a:pt x="771" y="1124"/>
                  <a:pt x="771" y="1203"/>
                </a:cubicBezTo>
                <a:cubicBezTo>
                  <a:pt x="771" y="1282"/>
                  <a:pt x="836" y="1347"/>
                  <a:pt x="915" y="1347"/>
                </a:cubicBezTo>
                <a:close/>
                <a:moveTo>
                  <a:pt x="915" y="1155"/>
                </a:moveTo>
                <a:cubicBezTo>
                  <a:pt x="942" y="1155"/>
                  <a:pt x="963" y="1177"/>
                  <a:pt x="963" y="1203"/>
                </a:cubicBezTo>
                <a:cubicBezTo>
                  <a:pt x="963" y="1229"/>
                  <a:pt x="942" y="1251"/>
                  <a:pt x="915" y="1251"/>
                </a:cubicBezTo>
                <a:cubicBezTo>
                  <a:pt x="889" y="1251"/>
                  <a:pt x="867" y="1229"/>
                  <a:pt x="867" y="1203"/>
                </a:cubicBezTo>
                <a:cubicBezTo>
                  <a:pt x="867" y="1177"/>
                  <a:pt x="889" y="1155"/>
                  <a:pt x="915" y="1155"/>
                </a:cubicBezTo>
                <a:close/>
                <a:moveTo>
                  <a:pt x="915" y="579"/>
                </a:moveTo>
                <a:cubicBezTo>
                  <a:pt x="995" y="579"/>
                  <a:pt x="1059" y="514"/>
                  <a:pt x="1059" y="435"/>
                </a:cubicBezTo>
                <a:cubicBezTo>
                  <a:pt x="1059" y="356"/>
                  <a:pt x="995" y="291"/>
                  <a:pt x="915" y="291"/>
                </a:cubicBezTo>
                <a:cubicBezTo>
                  <a:pt x="836" y="291"/>
                  <a:pt x="771" y="356"/>
                  <a:pt x="771" y="435"/>
                </a:cubicBezTo>
                <a:cubicBezTo>
                  <a:pt x="771" y="514"/>
                  <a:pt x="836" y="579"/>
                  <a:pt x="915" y="579"/>
                </a:cubicBezTo>
                <a:close/>
                <a:moveTo>
                  <a:pt x="915" y="387"/>
                </a:moveTo>
                <a:cubicBezTo>
                  <a:pt x="942" y="387"/>
                  <a:pt x="963" y="409"/>
                  <a:pt x="963" y="435"/>
                </a:cubicBezTo>
                <a:cubicBezTo>
                  <a:pt x="963" y="461"/>
                  <a:pt x="942" y="483"/>
                  <a:pt x="915" y="483"/>
                </a:cubicBezTo>
                <a:cubicBezTo>
                  <a:pt x="889" y="483"/>
                  <a:pt x="867" y="461"/>
                  <a:pt x="867" y="435"/>
                </a:cubicBezTo>
                <a:cubicBezTo>
                  <a:pt x="867" y="409"/>
                  <a:pt x="889" y="387"/>
                  <a:pt x="915" y="387"/>
                </a:cubicBezTo>
                <a:close/>
                <a:moveTo>
                  <a:pt x="1302" y="579"/>
                </a:moveTo>
                <a:cubicBezTo>
                  <a:pt x="1382" y="579"/>
                  <a:pt x="1446" y="514"/>
                  <a:pt x="1446" y="435"/>
                </a:cubicBezTo>
                <a:cubicBezTo>
                  <a:pt x="1446" y="356"/>
                  <a:pt x="1382" y="291"/>
                  <a:pt x="1302" y="291"/>
                </a:cubicBezTo>
                <a:cubicBezTo>
                  <a:pt x="1223" y="291"/>
                  <a:pt x="1158" y="356"/>
                  <a:pt x="1158" y="435"/>
                </a:cubicBezTo>
                <a:cubicBezTo>
                  <a:pt x="1158" y="514"/>
                  <a:pt x="1223" y="579"/>
                  <a:pt x="1302" y="579"/>
                </a:cubicBezTo>
                <a:close/>
                <a:moveTo>
                  <a:pt x="1302" y="387"/>
                </a:moveTo>
                <a:cubicBezTo>
                  <a:pt x="1329" y="387"/>
                  <a:pt x="1350" y="409"/>
                  <a:pt x="1350" y="435"/>
                </a:cubicBezTo>
                <a:cubicBezTo>
                  <a:pt x="1350" y="461"/>
                  <a:pt x="1329" y="483"/>
                  <a:pt x="1302" y="483"/>
                </a:cubicBezTo>
                <a:cubicBezTo>
                  <a:pt x="1276" y="483"/>
                  <a:pt x="1254" y="461"/>
                  <a:pt x="1254" y="435"/>
                </a:cubicBezTo>
                <a:cubicBezTo>
                  <a:pt x="1254" y="409"/>
                  <a:pt x="1276" y="387"/>
                  <a:pt x="1302" y="387"/>
                </a:cubicBezTo>
                <a:close/>
                <a:moveTo>
                  <a:pt x="1302" y="1347"/>
                </a:moveTo>
                <a:cubicBezTo>
                  <a:pt x="1382" y="1347"/>
                  <a:pt x="1446" y="1282"/>
                  <a:pt x="1446" y="1203"/>
                </a:cubicBezTo>
                <a:cubicBezTo>
                  <a:pt x="1446" y="1124"/>
                  <a:pt x="1382" y="1059"/>
                  <a:pt x="1302" y="1059"/>
                </a:cubicBezTo>
                <a:cubicBezTo>
                  <a:pt x="1223" y="1059"/>
                  <a:pt x="1158" y="1124"/>
                  <a:pt x="1158" y="1203"/>
                </a:cubicBezTo>
                <a:cubicBezTo>
                  <a:pt x="1158" y="1282"/>
                  <a:pt x="1223" y="1347"/>
                  <a:pt x="1302" y="1347"/>
                </a:cubicBezTo>
                <a:close/>
                <a:moveTo>
                  <a:pt x="1302" y="1155"/>
                </a:moveTo>
                <a:cubicBezTo>
                  <a:pt x="1329" y="1155"/>
                  <a:pt x="1350" y="1177"/>
                  <a:pt x="1350" y="1203"/>
                </a:cubicBezTo>
                <a:cubicBezTo>
                  <a:pt x="1350" y="1229"/>
                  <a:pt x="1329" y="1251"/>
                  <a:pt x="1302" y="1251"/>
                </a:cubicBezTo>
                <a:cubicBezTo>
                  <a:pt x="1276" y="1251"/>
                  <a:pt x="1254" y="1229"/>
                  <a:pt x="1254" y="1203"/>
                </a:cubicBezTo>
                <a:cubicBezTo>
                  <a:pt x="1254" y="1177"/>
                  <a:pt x="1276" y="1155"/>
                  <a:pt x="1302" y="11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8" name="Freeform 37"/>
          <p:cNvSpPr>
            <a:spLocks noEditPoints="1"/>
          </p:cNvSpPr>
          <p:nvPr/>
        </p:nvSpPr>
        <p:spPr bwMode="auto">
          <a:xfrm>
            <a:off x="1463008" y="3923749"/>
            <a:ext cx="391664" cy="367075"/>
          </a:xfrm>
          <a:custGeom>
            <a:avLst/>
            <a:gdLst>
              <a:gd name="T0" fmla="*/ 560 w 1638"/>
              <a:gd name="T1" fmla="*/ 1248 h 1536"/>
              <a:gd name="T2" fmla="*/ 339 w 1638"/>
              <a:gd name="T3" fmla="*/ 1440 h 1536"/>
              <a:gd name="T4" fmla="*/ 339 w 1638"/>
              <a:gd name="T5" fmla="*/ 1536 h 1536"/>
              <a:gd name="T6" fmla="*/ 1347 w 1638"/>
              <a:gd name="T7" fmla="*/ 1488 h 1536"/>
              <a:gd name="T8" fmla="*/ 1142 w 1638"/>
              <a:gd name="T9" fmla="*/ 1440 h 1536"/>
              <a:gd name="T10" fmla="*/ 1494 w 1638"/>
              <a:gd name="T11" fmla="*/ 1248 h 1536"/>
              <a:gd name="T12" fmla="*/ 1638 w 1638"/>
              <a:gd name="T13" fmla="*/ 144 h 1536"/>
              <a:gd name="T14" fmla="*/ 144 w 1638"/>
              <a:gd name="T15" fmla="*/ 0 h 1536"/>
              <a:gd name="T16" fmla="*/ 0 w 1638"/>
              <a:gd name="T17" fmla="*/ 1104 h 1536"/>
              <a:gd name="T18" fmla="*/ 598 w 1638"/>
              <a:gd name="T19" fmla="*/ 1440 h 1536"/>
              <a:gd name="T20" fmla="*/ 976 w 1638"/>
              <a:gd name="T21" fmla="*/ 1248 h 1536"/>
              <a:gd name="T22" fmla="*/ 598 w 1638"/>
              <a:gd name="T23" fmla="*/ 1440 h 1536"/>
              <a:gd name="T24" fmla="*/ 144 w 1638"/>
              <a:gd name="T25" fmla="*/ 96 h 1536"/>
              <a:gd name="T26" fmla="*/ 1542 w 1638"/>
              <a:gd name="T27" fmla="*/ 144 h 1536"/>
              <a:gd name="T28" fmla="*/ 1347 w 1638"/>
              <a:gd name="T29" fmla="*/ 960 h 1536"/>
              <a:gd name="T30" fmla="*/ 1299 w 1638"/>
              <a:gd name="T31" fmla="*/ 768 h 1536"/>
              <a:gd name="T32" fmla="*/ 1208 w 1638"/>
              <a:gd name="T33" fmla="*/ 727 h 1536"/>
              <a:gd name="T34" fmla="*/ 1260 w 1638"/>
              <a:gd name="T35" fmla="*/ 607 h 1536"/>
              <a:gd name="T36" fmla="*/ 1091 w 1638"/>
              <a:gd name="T37" fmla="*/ 457 h 1536"/>
              <a:gd name="T38" fmla="*/ 1004 w 1638"/>
              <a:gd name="T39" fmla="*/ 523 h 1536"/>
              <a:gd name="T40" fmla="*/ 963 w 1638"/>
              <a:gd name="T41" fmla="*/ 432 h 1536"/>
              <a:gd name="T42" fmla="*/ 723 w 1638"/>
              <a:gd name="T43" fmla="*/ 384 h 1536"/>
              <a:gd name="T44" fmla="*/ 675 w 1638"/>
              <a:gd name="T45" fmla="*/ 506 h 1536"/>
              <a:gd name="T46" fmla="*/ 581 w 1638"/>
              <a:gd name="T47" fmla="*/ 471 h 1536"/>
              <a:gd name="T48" fmla="*/ 514 w 1638"/>
              <a:gd name="T49" fmla="*/ 471 h 1536"/>
              <a:gd name="T50" fmla="*/ 378 w 1638"/>
              <a:gd name="T51" fmla="*/ 674 h 1536"/>
              <a:gd name="T52" fmla="*/ 413 w 1638"/>
              <a:gd name="T53" fmla="*/ 768 h 1536"/>
              <a:gd name="T54" fmla="*/ 291 w 1638"/>
              <a:gd name="T55" fmla="*/ 816 h 1536"/>
              <a:gd name="T56" fmla="*/ 96 w 1638"/>
              <a:gd name="T57" fmla="*/ 960 h 1536"/>
              <a:gd name="T58" fmla="*/ 819 w 1638"/>
              <a:gd name="T59" fmla="*/ 672 h 1536"/>
              <a:gd name="T60" fmla="*/ 584 w 1638"/>
              <a:gd name="T61" fmla="*/ 960 h 1536"/>
              <a:gd name="T62" fmla="*/ 387 w 1638"/>
              <a:gd name="T63" fmla="*/ 864 h 1536"/>
              <a:gd name="T64" fmla="*/ 495 w 1638"/>
              <a:gd name="T65" fmla="*/ 828 h 1536"/>
              <a:gd name="T66" fmla="*/ 523 w 1638"/>
              <a:gd name="T67" fmla="*/ 684 h 1536"/>
              <a:gd name="T68" fmla="*/ 547 w 1638"/>
              <a:gd name="T69" fmla="*/ 573 h 1536"/>
              <a:gd name="T70" fmla="*/ 649 w 1638"/>
              <a:gd name="T71" fmla="*/ 624 h 1536"/>
              <a:gd name="T72" fmla="*/ 771 w 1638"/>
              <a:gd name="T73" fmla="*/ 542 h 1536"/>
              <a:gd name="T74" fmla="*/ 867 w 1638"/>
              <a:gd name="T75" fmla="*/ 480 h 1536"/>
              <a:gd name="T76" fmla="*/ 903 w 1638"/>
              <a:gd name="T77" fmla="*/ 588 h 1536"/>
              <a:gd name="T78" fmla="*/ 1047 w 1638"/>
              <a:gd name="T79" fmla="*/ 616 h 1536"/>
              <a:gd name="T80" fmla="*/ 1158 w 1638"/>
              <a:gd name="T81" fmla="*/ 640 h 1536"/>
              <a:gd name="T82" fmla="*/ 1107 w 1638"/>
              <a:gd name="T83" fmla="*/ 742 h 1536"/>
              <a:gd name="T84" fmla="*/ 1189 w 1638"/>
              <a:gd name="T85" fmla="*/ 864 h 1536"/>
              <a:gd name="T86" fmla="*/ 1251 w 1638"/>
              <a:gd name="T87" fmla="*/ 960 h 1536"/>
              <a:gd name="T88" fmla="*/ 1059 w 1638"/>
              <a:gd name="T89" fmla="*/ 912 h 1536"/>
              <a:gd name="T90" fmla="*/ 963 w 1638"/>
              <a:gd name="T91" fmla="*/ 912 h 1536"/>
              <a:gd name="T92" fmla="*/ 683 w 1638"/>
              <a:gd name="T93" fmla="*/ 960 h 1536"/>
              <a:gd name="T94" fmla="*/ 819 w 1638"/>
              <a:gd name="T95" fmla="*/ 768 h 1536"/>
              <a:gd name="T96" fmla="*/ 96 w 1638"/>
              <a:gd name="T97" fmla="*/ 1056 h 1536"/>
              <a:gd name="T98" fmla="*/ 1542 w 1638"/>
              <a:gd name="T99" fmla="*/ 1104 h 1536"/>
              <a:gd name="T100" fmla="*/ 144 w 1638"/>
              <a:gd name="T101" fmla="*/ 1152 h 1536"/>
              <a:gd name="T102" fmla="*/ 96 w 1638"/>
              <a:gd name="T103" fmla="*/ 1056 h 1536"/>
              <a:gd name="T104" fmla="*/ 1443 w 1638"/>
              <a:gd name="T105" fmla="*/ 336 h 1536"/>
              <a:gd name="T106" fmla="*/ 1155 w 1638"/>
              <a:gd name="T107" fmla="*/ 336 h 1536"/>
              <a:gd name="T108" fmla="*/ 1299 w 1638"/>
              <a:gd name="T109" fmla="*/ 288 h 1536"/>
              <a:gd name="T110" fmla="*/ 1299 w 1638"/>
              <a:gd name="T111" fmla="*/ 384 h 1536"/>
              <a:gd name="T112" fmla="*/ 1299 w 1638"/>
              <a:gd name="T113" fmla="*/ 288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38" h="1536">
                <a:moveTo>
                  <a:pt x="144" y="1248"/>
                </a:moveTo>
                <a:cubicBezTo>
                  <a:pt x="560" y="1248"/>
                  <a:pt x="560" y="1248"/>
                  <a:pt x="560" y="1248"/>
                </a:cubicBezTo>
                <a:cubicBezTo>
                  <a:pt x="496" y="1440"/>
                  <a:pt x="496" y="1440"/>
                  <a:pt x="496" y="1440"/>
                </a:cubicBezTo>
                <a:cubicBezTo>
                  <a:pt x="339" y="1440"/>
                  <a:pt x="339" y="1440"/>
                  <a:pt x="339" y="1440"/>
                </a:cubicBezTo>
                <a:cubicBezTo>
                  <a:pt x="312" y="1440"/>
                  <a:pt x="291" y="1461"/>
                  <a:pt x="291" y="1488"/>
                </a:cubicBezTo>
                <a:cubicBezTo>
                  <a:pt x="291" y="1515"/>
                  <a:pt x="312" y="1536"/>
                  <a:pt x="339" y="1536"/>
                </a:cubicBezTo>
                <a:cubicBezTo>
                  <a:pt x="1299" y="1536"/>
                  <a:pt x="1299" y="1536"/>
                  <a:pt x="1299" y="1536"/>
                </a:cubicBezTo>
                <a:cubicBezTo>
                  <a:pt x="1326" y="1536"/>
                  <a:pt x="1347" y="1515"/>
                  <a:pt x="1347" y="1488"/>
                </a:cubicBezTo>
                <a:cubicBezTo>
                  <a:pt x="1347" y="1461"/>
                  <a:pt x="1326" y="1440"/>
                  <a:pt x="1299" y="1440"/>
                </a:cubicBezTo>
                <a:cubicBezTo>
                  <a:pt x="1142" y="1440"/>
                  <a:pt x="1142" y="1440"/>
                  <a:pt x="1142" y="1440"/>
                </a:cubicBezTo>
                <a:cubicBezTo>
                  <a:pt x="1078" y="1248"/>
                  <a:pt x="1078" y="1248"/>
                  <a:pt x="1078" y="1248"/>
                </a:cubicBezTo>
                <a:cubicBezTo>
                  <a:pt x="1494" y="1248"/>
                  <a:pt x="1494" y="1248"/>
                  <a:pt x="1494" y="1248"/>
                </a:cubicBezTo>
                <a:cubicBezTo>
                  <a:pt x="1574" y="1248"/>
                  <a:pt x="1638" y="1183"/>
                  <a:pt x="1638" y="1104"/>
                </a:cubicBezTo>
                <a:cubicBezTo>
                  <a:pt x="1638" y="144"/>
                  <a:pt x="1638" y="144"/>
                  <a:pt x="1638" y="144"/>
                </a:cubicBezTo>
                <a:cubicBezTo>
                  <a:pt x="1638" y="65"/>
                  <a:pt x="1574" y="0"/>
                  <a:pt x="149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64" y="0"/>
                  <a:pt x="0" y="65"/>
                  <a:pt x="0" y="144"/>
                </a:cubicBezTo>
                <a:cubicBezTo>
                  <a:pt x="0" y="1104"/>
                  <a:pt x="0" y="1104"/>
                  <a:pt x="0" y="1104"/>
                </a:cubicBezTo>
                <a:cubicBezTo>
                  <a:pt x="0" y="1183"/>
                  <a:pt x="64" y="1248"/>
                  <a:pt x="144" y="1248"/>
                </a:cubicBezTo>
                <a:close/>
                <a:moveTo>
                  <a:pt x="598" y="1440"/>
                </a:moveTo>
                <a:cubicBezTo>
                  <a:pt x="662" y="1248"/>
                  <a:pt x="662" y="1248"/>
                  <a:pt x="662" y="1248"/>
                </a:cubicBezTo>
                <a:cubicBezTo>
                  <a:pt x="976" y="1248"/>
                  <a:pt x="976" y="1248"/>
                  <a:pt x="976" y="1248"/>
                </a:cubicBezTo>
                <a:cubicBezTo>
                  <a:pt x="1040" y="1440"/>
                  <a:pt x="1040" y="1440"/>
                  <a:pt x="1040" y="1440"/>
                </a:cubicBezTo>
                <a:lnTo>
                  <a:pt x="598" y="1440"/>
                </a:lnTo>
                <a:close/>
                <a:moveTo>
                  <a:pt x="96" y="144"/>
                </a:moveTo>
                <a:cubicBezTo>
                  <a:pt x="96" y="118"/>
                  <a:pt x="117" y="96"/>
                  <a:pt x="144" y="96"/>
                </a:cubicBezTo>
                <a:cubicBezTo>
                  <a:pt x="1494" y="96"/>
                  <a:pt x="1494" y="96"/>
                  <a:pt x="1494" y="96"/>
                </a:cubicBezTo>
                <a:cubicBezTo>
                  <a:pt x="1521" y="96"/>
                  <a:pt x="1542" y="118"/>
                  <a:pt x="1542" y="144"/>
                </a:cubicBezTo>
                <a:cubicBezTo>
                  <a:pt x="1542" y="960"/>
                  <a:pt x="1542" y="960"/>
                  <a:pt x="1542" y="960"/>
                </a:cubicBezTo>
                <a:cubicBezTo>
                  <a:pt x="1347" y="960"/>
                  <a:pt x="1347" y="960"/>
                  <a:pt x="1347" y="960"/>
                </a:cubicBezTo>
                <a:cubicBezTo>
                  <a:pt x="1347" y="816"/>
                  <a:pt x="1347" y="816"/>
                  <a:pt x="1347" y="816"/>
                </a:cubicBezTo>
                <a:cubicBezTo>
                  <a:pt x="1347" y="789"/>
                  <a:pt x="1326" y="768"/>
                  <a:pt x="1299" y="768"/>
                </a:cubicBezTo>
                <a:cubicBezTo>
                  <a:pt x="1225" y="768"/>
                  <a:pt x="1225" y="768"/>
                  <a:pt x="1225" y="768"/>
                </a:cubicBezTo>
                <a:cubicBezTo>
                  <a:pt x="1220" y="754"/>
                  <a:pt x="1214" y="740"/>
                  <a:pt x="1208" y="727"/>
                </a:cubicBezTo>
                <a:cubicBezTo>
                  <a:pt x="1260" y="674"/>
                  <a:pt x="1260" y="674"/>
                  <a:pt x="1260" y="674"/>
                </a:cubicBezTo>
                <a:cubicBezTo>
                  <a:pt x="1279" y="656"/>
                  <a:pt x="1279" y="625"/>
                  <a:pt x="1260" y="607"/>
                </a:cubicBezTo>
                <a:cubicBezTo>
                  <a:pt x="1124" y="471"/>
                  <a:pt x="1124" y="471"/>
                  <a:pt x="1124" y="471"/>
                </a:cubicBezTo>
                <a:cubicBezTo>
                  <a:pt x="1115" y="462"/>
                  <a:pt x="1103" y="457"/>
                  <a:pt x="1091" y="457"/>
                </a:cubicBezTo>
                <a:cubicBezTo>
                  <a:pt x="1078" y="457"/>
                  <a:pt x="1066" y="462"/>
                  <a:pt x="1057" y="471"/>
                </a:cubicBezTo>
                <a:cubicBezTo>
                  <a:pt x="1004" y="523"/>
                  <a:pt x="1004" y="523"/>
                  <a:pt x="1004" y="523"/>
                </a:cubicBezTo>
                <a:cubicBezTo>
                  <a:pt x="991" y="517"/>
                  <a:pt x="977" y="511"/>
                  <a:pt x="963" y="506"/>
                </a:cubicBezTo>
                <a:cubicBezTo>
                  <a:pt x="963" y="432"/>
                  <a:pt x="963" y="432"/>
                  <a:pt x="963" y="432"/>
                </a:cubicBezTo>
                <a:cubicBezTo>
                  <a:pt x="963" y="405"/>
                  <a:pt x="942" y="384"/>
                  <a:pt x="915" y="384"/>
                </a:cubicBezTo>
                <a:cubicBezTo>
                  <a:pt x="723" y="384"/>
                  <a:pt x="723" y="384"/>
                  <a:pt x="723" y="384"/>
                </a:cubicBezTo>
                <a:cubicBezTo>
                  <a:pt x="696" y="384"/>
                  <a:pt x="675" y="405"/>
                  <a:pt x="675" y="432"/>
                </a:cubicBezTo>
                <a:cubicBezTo>
                  <a:pt x="675" y="506"/>
                  <a:pt x="675" y="506"/>
                  <a:pt x="675" y="506"/>
                </a:cubicBezTo>
                <a:cubicBezTo>
                  <a:pt x="661" y="511"/>
                  <a:pt x="647" y="517"/>
                  <a:pt x="634" y="523"/>
                </a:cubicBezTo>
                <a:cubicBezTo>
                  <a:pt x="581" y="471"/>
                  <a:pt x="581" y="471"/>
                  <a:pt x="581" y="471"/>
                </a:cubicBezTo>
                <a:cubicBezTo>
                  <a:pt x="572" y="462"/>
                  <a:pt x="560" y="457"/>
                  <a:pt x="547" y="457"/>
                </a:cubicBezTo>
                <a:cubicBezTo>
                  <a:pt x="535" y="457"/>
                  <a:pt x="523" y="462"/>
                  <a:pt x="514" y="471"/>
                </a:cubicBezTo>
                <a:cubicBezTo>
                  <a:pt x="378" y="607"/>
                  <a:pt x="378" y="607"/>
                  <a:pt x="378" y="607"/>
                </a:cubicBezTo>
                <a:cubicBezTo>
                  <a:pt x="359" y="625"/>
                  <a:pt x="359" y="656"/>
                  <a:pt x="378" y="674"/>
                </a:cubicBezTo>
                <a:cubicBezTo>
                  <a:pt x="430" y="727"/>
                  <a:pt x="430" y="727"/>
                  <a:pt x="430" y="727"/>
                </a:cubicBezTo>
                <a:cubicBezTo>
                  <a:pt x="424" y="740"/>
                  <a:pt x="418" y="754"/>
                  <a:pt x="413" y="768"/>
                </a:cubicBezTo>
                <a:cubicBezTo>
                  <a:pt x="339" y="768"/>
                  <a:pt x="339" y="768"/>
                  <a:pt x="339" y="768"/>
                </a:cubicBezTo>
                <a:cubicBezTo>
                  <a:pt x="312" y="768"/>
                  <a:pt x="291" y="790"/>
                  <a:pt x="291" y="816"/>
                </a:cubicBezTo>
                <a:cubicBezTo>
                  <a:pt x="291" y="960"/>
                  <a:pt x="291" y="960"/>
                  <a:pt x="291" y="960"/>
                </a:cubicBezTo>
                <a:cubicBezTo>
                  <a:pt x="96" y="960"/>
                  <a:pt x="96" y="960"/>
                  <a:pt x="96" y="960"/>
                </a:cubicBezTo>
                <a:lnTo>
                  <a:pt x="96" y="144"/>
                </a:lnTo>
                <a:close/>
                <a:moveTo>
                  <a:pt x="819" y="672"/>
                </a:moveTo>
                <a:cubicBezTo>
                  <a:pt x="687" y="672"/>
                  <a:pt x="579" y="780"/>
                  <a:pt x="579" y="912"/>
                </a:cubicBezTo>
                <a:cubicBezTo>
                  <a:pt x="579" y="928"/>
                  <a:pt x="581" y="944"/>
                  <a:pt x="584" y="960"/>
                </a:cubicBezTo>
                <a:cubicBezTo>
                  <a:pt x="387" y="960"/>
                  <a:pt x="387" y="960"/>
                  <a:pt x="387" y="960"/>
                </a:cubicBezTo>
                <a:cubicBezTo>
                  <a:pt x="387" y="864"/>
                  <a:pt x="387" y="864"/>
                  <a:pt x="387" y="864"/>
                </a:cubicBezTo>
                <a:cubicBezTo>
                  <a:pt x="449" y="864"/>
                  <a:pt x="449" y="864"/>
                  <a:pt x="449" y="864"/>
                </a:cubicBezTo>
                <a:cubicBezTo>
                  <a:pt x="470" y="864"/>
                  <a:pt x="490" y="849"/>
                  <a:pt x="495" y="828"/>
                </a:cubicBezTo>
                <a:cubicBezTo>
                  <a:pt x="503" y="798"/>
                  <a:pt x="515" y="769"/>
                  <a:pt x="531" y="742"/>
                </a:cubicBezTo>
                <a:cubicBezTo>
                  <a:pt x="542" y="724"/>
                  <a:pt x="539" y="700"/>
                  <a:pt x="523" y="684"/>
                </a:cubicBezTo>
                <a:cubicBezTo>
                  <a:pt x="480" y="640"/>
                  <a:pt x="480" y="640"/>
                  <a:pt x="480" y="640"/>
                </a:cubicBezTo>
                <a:cubicBezTo>
                  <a:pt x="547" y="573"/>
                  <a:pt x="547" y="573"/>
                  <a:pt x="547" y="573"/>
                </a:cubicBezTo>
                <a:cubicBezTo>
                  <a:pt x="591" y="616"/>
                  <a:pt x="591" y="616"/>
                  <a:pt x="591" y="616"/>
                </a:cubicBezTo>
                <a:cubicBezTo>
                  <a:pt x="607" y="632"/>
                  <a:pt x="631" y="635"/>
                  <a:pt x="649" y="624"/>
                </a:cubicBezTo>
                <a:cubicBezTo>
                  <a:pt x="676" y="608"/>
                  <a:pt x="705" y="596"/>
                  <a:pt x="735" y="588"/>
                </a:cubicBezTo>
                <a:cubicBezTo>
                  <a:pt x="756" y="583"/>
                  <a:pt x="771" y="563"/>
                  <a:pt x="771" y="542"/>
                </a:cubicBezTo>
                <a:cubicBezTo>
                  <a:pt x="771" y="480"/>
                  <a:pt x="771" y="480"/>
                  <a:pt x="771" y="480"/>
                </a:cubicBezTo>
                <a:cubicBezTo>
                  <a:pt x="867" y="480"/>
                  <a:pt x="867" y="480"/>
                  <a:pt x="867" y="480"/>
                </a:cubicBezTo>
                <a:cubicBezTo>
                  <a:pt x="867" y="542"/>
                  <a:pt x="867" y="542"/>
                  <a:pt x="867" y="542"/>
                </a:cubicBezTo>
                <a:cubicBezTo>
                  <a:pt x="867" y="563"/>
                  <a:pt x="882" y="583"/>
                  <a:pt x="903" y="588"/>
                </a:cubicBezTo>
                <a:cubicBezTo>
                  <a:pt x="933" y="596"/>
                  <a:pt x="962" y="608"/>
                  <a:pt x="989" y="624"/>
                </a:cubicBezTo>
                <a:cubicBezTo>
                  <a:pt x="1007" y="635"/>
                  <a:pt x="1031" y="632"/>
                  <a:pt x="1047" y="616"/>
                </a:cubicBezTo>
                <a:cubicBezTo>
                  <a:pt x="1091" y="573"/>
                  <a:pt x="1091" y="573"/>
                  <a:pt x="1091" y="573"/>
                </a:cubicBezTo>
                <a:cubicBezTo>
                  <a:pt x="1158" y="640"/>
                  <a:pt x="1158" y="640"/>
                  <a:pt x="1158" y="640"/>
                </a:cubicBezTo>
                <a:cubicBezTo>
                  <a:pt x="1115" y="684"/>
                  <a:pt x="1115" y="684"/>
                  <a:pt x="1115" y="684"/>
                </a:cubicBezTo>
                <a:cubicBezTo>
                  <a:pt x="1099" y="700"/>
                  <a:pt x="1096" y="724"/>
                  <a:pt x="1107" y="742"/>
                </a:cubicBezTo>
                <a:cubicBezTo>
                  <a:pt x="1123" y="769"/>
                  <a:pt x="1135" y="798"/>
                  <a:pt x="1143" y="828"/>
                </a:cubicBezTo>
                <a:cubicBezTo>
                  <a:pt x="1148" y="849"/>
                  <a:pt x="1168" y="864"/>
                  <a:pt x="1189" y="864"/>
                </a:cubicBezTo>
                <a:cubicBezTo>
                  <a:pt x="1251" y="864"/>
                  <a:pt x="1251" y="864"/>
                  <a:pt x="1251" y="864"/>
                </a:cubicBezTo>
                <a:cubicBezTo>
                  <a:pt x="1251" y="960"/>
                  <a:pt x="1251" y="960"/>
                  <a:pt x="1251" y="960"/>
                </a:cubicBezTo>
                <a:cubicBezTo>
                  <a:pt x="1054" y="960"/>
                  <a:pt x="1054" y="960"/>
                  <a:pt x="1054" y="960"/>
                </a:cubicBezTo>
                <a:cubicBezTo>
                  <a:pt x="1057" y="944"/>
                  <a:pt x="1059" y="928"/>
                  <a:pt x="1059" y="912"/>
                </a:cubicBezTo>
                <a:cubicBezTo>
                  <a:pt x="1059" y="780"/>
                  <a:pt x="951" y="672"/>
                  <a:pt x="819" y="672"/>
                </a:cubicBezTo>
                <a:close/>
                <a:moveTo>
                  <a:pt x="963" y="912"/>
                </a:moveTo>
                <a:cubicBezTo>
                  <a:pt x="963" y="928"/>
                  <a:pt x="960" y="945"/>
                  <a:pt x="955" y="960"/>
                </a:cubicBezTo>
                <a:cubicBezTo>
                  <a:pt x="683" y="960"/>
                  <a:pt x="683" y="960"/>
                  <a:pt x="683" y="960"/>
                </a:cubicBezTo>
                <a:cubicBezTo>
                  <a:pt x="678" y="945"/>
                  <a:pt x="675" y="928"/>
                  <a:pt x="675" y="912"/>
                </a:cubicBezTo>
                <a:cubicBezTo>
                  <a:pt x="675" y="833"/>
                  <a:pt x="740" y="768"/>
                  <a:pt x="819" y="768"/>
                </a:cubicBezTo>
                <a:cubicBezTo>
                  <a:pt x="898" y="768"/>
                  <a:pt x="963" y="833"/>
                  <a:pt x="963" y="912"/>
                </a:cubicBezTo>
                <a:close/>
                <a:moveTo>
                  <a:pt x="96" y="1056"/>
                </a:moveTo>
                <a:cubicBezTo>
                  <a:pt x="1542" y="1056"/>
                  <a:pt x="1542" y="1056"/>
                  <a:pt x="1542" y="1056"/>
                </a:cubicBezTo>
                <a:cubicBezTo>
                  <a:pt x="1542" y="1104"/>
                  <a:pt x="1542" y="1104"/>
                  <a:pt x="1542" y="1104"/>
                </a:cubicBezTo>
                <a:cubicBezTo>
                  <a:pt x="1542" y="1130"/>
                  <a:pt x="1521" y="1152"/>
                  <a:pt x="1494" y="1152"/>
                </a:cubicBezTo>
                <a:cubicBezTo>
                  <a:pt x="144" y="1152"/>
                  <a:pt x="144" y="1152"/>
                  <a:pt x="144" y="1152"/>
                </a:cubicBezTo>
                <a:cubicBezTo>
                  <a:pt x="117" y="1152"/>
                  <a:pt x="96" y="1130"/>
                  <a:pt x="96" y="1104"/>
                </a:cubicBezTo>
                <a:lnTo>
                  <a:pt x="96" y="1056"/>
                </a:lnTo>
                <a:close/>
                <a:moveTo>
                  <a:pt x="1299" y="480"/>
                </a:moveTo>
                <a:cubicBezTo>
                  <a:pt x="1378" y="480"/>
                  <a:pt x="1443" y="415"/>
                  <a:pt x="1443" y="336"/>
                </a:cubicBezTo>
                <a:cubicBezTo>
                  <a:pt x="1443" y="257"/>
                  <a:pt x="1378" y="192"/>
                  <a:pt x="1299" y="192"/>
                </a:cubicBezTo>
                <a:cubicBezTo>
                  <a:pt x="1220" y="192"/>
                  <a:pt x="1155" y="257"/>
                  <a:pt x="1155" y="336"/>
                </a:cubicBezTo>
                <a:cubicBezTo>
                  <a:pt x="1155" y="415"/>
                  <a:pt x="1220" y="480"/>
                  <a:pt x="1299" y="480"/>
                </a:cubicBezTo>
                <a:close/>
                <a:moveTo>
                  <a:pt x="1299" y="288"/>
                </a:moveTo>
                <a:cubicBezTo>
                  <a:pt x="1325" y="288"/>
                  <a:pt x="1347" y="310"/>
                  <a:pt x="1347" y="336"/>
                </a:cubicBezTo>
                <a:cubicBezTo>
                  <a:pt x="1347" y="362"/>
                  <a:pt x="1325" y="384"/>
                  <a:pt x="1299" y="384"/>
                </a:cubicBezTo>
                <a:cubicBezTo>
                  <a:pt x="1273" y="384"/>
                  <a:pt x="1251" y="362"/>
                  <a:pt x="1251" y="336"/>
                </a:cubicBezTo>
                <a:cubicBezTo>
                  <a:pt x="1251" y="310"/>
                  <a:pt x="1273" y="288"/>
                  <a:pt x="1299" y="2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39" name="Freeform 38"/>
          <p:cNvSpPr>
            <a:spLocks noEditPoints="1"/>
          </p:cNvSpPr>
          <p:nvPr/>
        </p:nvSpPr>
        <p:spPr bwMode="auto">
          <a:xfrm>
            <a:off x="2184261" y="3903697"/>
            <a:ext cx="407327" cy="407179"/>
          </a:xfrm>
          <a:custGeom>
            <a:avLst/>
            <a:gdLst>
              <a:gd name="T0" fmla="*/ 1097 w 1704"/>
              <a:gd name="T1" fmla="*/ 131 h 1704"/>
              <a:gd name="T2" fmla="*/ 690 w 1704"/>
              <a:gd name="T3" fmla="*/ 538 h 1704"/>
              <a:gd name="T4" fmla="*/ 632 w 1704"/>
              <a:gd name="T5" fmla="*/ 616 h 1704"/>
              <a:gd name="T6" fmla="*/ 554 w 1704"/>
              <a:gd name="T7" fmla="*/ 674 h 1704"/>
              <a:gd name="T8" fmla="*/ 131 w 1704"/>
              <a:gd name="T9" fmla="*/ 1097 h 1704"/>
              <a:gd name="T10" fmla="*/ 131 w 1704"/>
              <a:gd name="T11" fmla="*/ 1573 h 1704"/>
              <a:gd name="T12" fmla="*/ 606 w 1704"/>
              <a:gd name="T13" fmla="*/ 1573 h 1704"/>
              <a:gd name="T14" fmla="*/ 1029 w 1704"/>
              <a:gd name="T15" fmla="*/ 1149 h 1704"/>
              <a:gd name="T16" fmla="*/ 1087 w 1704"/>
              <a:gd name="T17" fmla="*/ 1072 h 1704"/>
              <a:gd name="T18" fmla="*/ 1165 w 1704"/>
              <a:gd name="T19" fmla="*/ 1014 h 1704"/>
              <a:gd name="T20" fmla="*/ 1572 w 1704"/>
              <a:gd name="T21" fmla="*/ 606 h 1704"/>
              <a:gd name="T22" fmla="*/ 1572 w 1704"/>
              <a:gd name="T23" fmla="*/ 131 h 1704"/>
              <a:gd name="T24" fmla="*/ 1097 w 1704"/>
              <a:gd name="T25" fmla="*/ 131 h 1704"/>
              <a:gd name="T26" fmla="*/ 538 w 1704"/>
              <a:gd name="T27" fmla="*/ 1505 h 1704"/>
              <a:gd name="T28" fmla="*/ 199 w 1704"/>
              <a:gd name="T29" fmla="*/ 1505 h 1704"/>
              <a:gd name="T30" fmla="*/ 199 w 1704"/>
              <a:gd name="T31" fmla="*/ 1165 h 1704"/>
              <a:gd name="T32" fmla="*/ 622 w 1704"/>
              <a:gd name="T33" fmla="*/ 742 h 1704"/>
              <a:gd name="T34" fmla="*/ 961 w 1704"/>
              <a:gd name="T35" fmla="*/ 742 h 1704"/>
              <a:gd name="T36" fmla="*/ 992 w 1704"/>
              <a:gd name="T37" fmla="*/ 779 h 1704"/>
              <a:gd name="T38" fmla="*/ 961 w 1704"/>
              <a:gd name="T39" fmla="*/ 810 h 1704"/>
              <a:gd name="T40" fmla="*/ 893 w 1704"/>
              <a:gd name="T41" fmla="*/ 810 h 1704"/>
              <a:gd name="T42" fmla="*/ 690 w 1704"/>
              <a:gd name="T43" fmla="*/ 810 h 1704"/>
              <a:gd name="T44" fmla="*/ 266 w 1704"/>
              <a:gd name="T45" fmla="*/ 1233 h 1704"/>
              <a:gd name="T46" fmla="*/ 266 w 1704"/>
              <a:gd name="T47" fmla="*/ 1437 h 1704"/>
              <a:gd name="T48" fmla="*/ 470 w 1704"/>
              <a:gd name="T49" fmla="*/ 1437 h 1704"/>
              <a:gd name="T50" fmla="*/ 814 w 1704"/>
              <a:gd name="T51" fmla="*/ 1093 h 1704"/>
              <a:gd name="T52" fmla="*/ 927 w 1704"/>
              <a:gd name="T53" fmla="*/ 1112 h 1704"/>
              <a:gd name="T54" fmla="*/ 931 w 1704"/>
              <a:gd name="T55" fmla="*/ 1112 h 1704"/>
              <a:gd name="T56" fmla="*/ 538 w 1704"/>
              <a:gd name="T57" fmla="*/ 1505 h 1704"/>
              <a:gd name="T58" fmla="*/ 726 w 1704"/>
              <a:gd name="T59" fmla="*/ 1045 h 1704"/>
              <a:gd name="T60" fmla="*/ 402 w 1704"/>
              <a:gd name="T61" fmla="*/ 1369 h 1704"/>
              <a:gd name="T62" fmla="*/ 334 w 1704"/>
              <a:gd name="T63" fmla="*/ 1369 h 1704"/>
              <a:gd name="T64" fmla="*/ 334 w 1704"/>
              <a:gd name="T65" fmla="*/ 1301 h 1704"/>
              <a:gd name="T66" fmla="*/ 658 w 1704"/>
              <a:gd name="T67" fmla="*/ 977 h 1704"/>
              <a:gd name="T68" fmla="*/ 690 w 1704"/>
              <a:gd name="T69" fmla="*/ 1014 h 1704"/>
              <a:gd name="T70" fmla="*/ 726 w 1704"/>
              <a:gd name="T71" fmla="*/ 1045 h 1704"/>
              <a:gd name="T72" fmla="*/ 1504 w 1704"/>
              <a:gd name="T73" fmla="*/ 538 h 1704"/>
              <a:gd name="T74" fmla="*/ 1097 w 1704"/>
              <a:gd name="T75" fmla="*/ 946 h 1704"/>
              <a:gd name="T76" fmla="*/ 758 w 1704"/>
              <a:gd name="T77" fmla="*/ 946 h 1704"/>
              <a:gd name="T78" fmla="*/ 727 w 1704"/>
              <a:gd name="T79" fmla="*/ 908 h 1704"/>
              <a:gd name="T80" fmla="*/ 758 w 1704"/>
              <a:gd name="T81" fmla="*/ 878 h 1704"/>
              <a:gd name="T82" fmla="*/ 826 w 1704"/>
              <a:gd name="T83" fmla="*/ 878 h 1704"/>
              <a:gd name="T84" fmla="*/ 1029 w 1704"/>
              <a:gd name="T85" fmla="*/ 878 h 1704"/>
              <a:gd name="T86" fmla="*/ 1437 w 1704"/>
              <a:gd name="T87" fmla="*/ 470 h 1704"/>
              <a:gd name="T88" fmla="*/ 1437 w 1704"/>
              <a:gd name="T89" fmla="*/ 267 h 1704"/>
              <a:gd name="T90" fmla="*/ 1233 w 1704"/>
              <a:gd name="T91" fmla="*/ 267 h 1704"/>
              <a:gd name="T92" fmla="*/ 905 w 1704"/>
              <a:gd name="T93" fmla="*/ 595 h 1704"/>
              <a:gd name="T94" fmla="*/ 792 w 1704"/>
              <a:gd name="T95" fmla="*/ 576 h 1704"/>
              <a:gd name="T96" fmla="*/ 788 w 1704"/>
              <a:gd name="T97" fmla="*/ 576 h 1704"/>
              <a:gd name="T98" fmla="*/ 1165 w 1704"/>
              <a:gd name="T99" fmla="*/ 199 h 1704"/>
              <a:gd name="T100" fmla="*/ 1504 w 1704"/>
              <a:gd name="T101" fmla="*/ 199 h 1704"/>
              <a:gd name="T102" fmla="*/ 1504 w 1704"/>
              <a:gd name="T103" fmla="*/ 538 h 1704"/>
              <a:gd name="T104" fmla="*/ 993 w 1704"/>
              <a:gd name="T105" fmla="*/ 643 h 1704"/>
              <a:gd name="T106" fmla="*/ 1301 w 1704"/>
              <a:gd name="T107" fmla="*/ 335 h 1704"/>
              <a:gd name="T108" fmla="*/ 1369 w 1704"/>
              <a:gd name="T109" fmla="*/ 335 h 1704"/>
              <a:gd name="T110" fmla="*/ 1369 w 1704"/>
              <a:gd name="T111" fmla="*/ 403 h 1704"/>
              <a:gd name="T112" fmla="*/ 1061 w 1704"/>
              <a:gd name="T113" fmla="*/ 711 h 1704"/>
              <a:gd name="T114" fmla="*/ 1029 w 1704"/>
              <a:gd name="T115" fmla="*/ 674 h 1704"/>
              <a:gd name="T116" fmla="*/ 993 w 1704"/>
              <a:gd name="T117" fmla="*/ 643 h 17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04" h="1704">
                <a:moveTo>
                  <a:pt x="1097" y="131"/>
                </a:moveTo>
                <a:cubicBezTo>
                  <a:pt x="690" y="538"/>
                  <a:pt x="690" y="538"/>
                  <a:pt x="690" y="538"/>
                </a:cubicBezTo>
                <a:cubicBezTo>
                  <a:pt x="667" y="561"/>
                  <a:pt x="647" y="588"/>
                  <a:pt x="632" y="616"/>
                </a:cubicBezTo>
                <a:cubicBezTo>
                  <a:pt x="604" y="631"/>
                  <a:pt x="577" y="651"/>
                  <a:pt x="554" y="674"/>
                </a:cubicBezTo>
                <a:cubicBezTo>
                  <a:pt x="131" y="1097"/>
                  <a:pt x="131" y="1097"/>
                  <a:pt x="131" y="1097"/>
                </a:cubicBezTo>
                <a:cubicBezTo>
                  <a:pt x="0" y="1228"/>
                  <a:pt x="0" y="1442"/>
                  <a:pt x="131" y="1573"/>
                </a:cubicBezTo>
                <a:cubicBezTo>
                  <a:pt x="262" y="1704"/>
                  <a:pt x="475" y="1704"/>
                  <a:pt x="606" y="1573"/>
                </a:cubicBezTo>
                <a:cubicBezTo>
                  <a:pt x="1029" y="1149"/>
                  <a:pt x="1029" y="1149"/>
                  <a:pt x="1029" y="1149"/>
                </a:cubicBezTo>
                <a:cubicBezTo>
                  <a:pt x="1052" y="1126"/>
                  <a:pt x="1072" y="1100"/>
                  <a:pt x="1087" y="1072"/>
                </a:cubicBezTo>
                <a:cubicBezTo>
                  <a:pt x="1115" y="1056"/>
                  <a:pt x="1142" y="1037"/>
                  <a:pt x="1165" y="1014"/>
                </a:cubicBezTo>
                <a:cubicBezTo>
                  <a:pt x="1572" y="606"/>
                  <a:pt x="1572" y="606"/>
                  <a:pt x="1572" y="606"/>
                </a:cubicBezTo>
                <a:cubicBezTo>
                  <a:pt x="1704" y="475"/>
                  <a:pt x="1704" y="262"/>
                  <a:pt x="1572" y="131"/>
                </a:cubicBezTo>
                <a:cubicBezTo>
                  <a:pt x="1441" y="0"/>
                  <a:pt x="1228" y="0"/>
                  <a:pt x="1097" y="131"/>
                </a:cubicBezTo>
                <a:close/>
                <a:moveTo>
                  <a:pt x="538" y="1505"/>
                </a:moveTo>
                <a:cubicBezTo>
                  <a:pt x="444" y="1598"/>
                  <a:pt x="292" y="1598"/>
                  <a:pt x="199" y="1505"/>
                </a:cubicBezTo>
                <a:cubicBezTo>
                  <a:pt x="105" y="1411"/>
                  <a:pt x="105" y="1259"/>
                  <a:pt x="199" y="1165"/>
                </a:cubicBezTo>
                <a:cubicBezTo>
                  <a:pt x="622" y="742"/>
                  <a:pt x="622" y="742"/>
                  <a:pt x="622" y="742"/>
                </a:cubicBezTo>
                <a:cubicBezTo>
                  <a:pt x="716" y="648"/>
                  <a:pt x="868" y="648"/>
                  <a:pt x="961" y="742"/>
                </a:cubicBezTo>
                <a:cubicBezTo>
                  <a:pt x="973" y="753"/>
                  <a:pt x="983" y="766"/>
                  <a:pt x="992" y="779"/>
                </a:cubicBezTo>
                <a:cubicBezTo>
                  <a:pt x="961" y="810"/>
                  <a:pt x="961" y="810"/>
                  <a:pt x="961" y="810"/>
                </a:cubicBezTo>
                <a:cubicBezTo>
                  <a:pt x="943" y="829"/>
                  <a:pt x="912" y="829"/>
                  <a:pt x="893" y="810"/>
                </a:cubicBezTo>
                <a:cubicBezTo>
                  <a:pt x="837" y="754"/>
                  <a:pt x="746" y="754"/>
                  <a:pt x="690" y="810"/>
                </a:cubicBezTo>
                <a:cubicBezTo>
                  <a:pt x="266" y="1233"/>
                  <a:pt x="266" y="1233"/>
                  <a:pt x="266" y="1233"/>
                </a:cubicBezTo>
                <a:cubicBezTo>
                  <a:pt x="210" y="1289"/>
                  <a:pt x="210" y="1381"/>
                  <a:pt x="266" y="1437"/>
                </a:cubicBezTo>
                <a:cubicBezTo>
                  <a:pt x="323" y="1493"/>
                  <a:pt x="414" y="1493"/>
                  <a:pt x="470" y="1437"/>
                </a:cubicBezTo>
                <a:cubicBezTo>
                  <a:pt x="814" y="1093"/>
                  <a:pt x="814" y="1093"/>
                  <a:pt x="814" y="1093"/>
                </a:cubicBezTo>
                <a:cubicBezTo>
                  <a:pt x="850" y="1105"/>
                  <a:pt x="888" y="1112"/>
                  <a:pt x="927" y="1112"/>
                </a:cubicBezTo>
                <a:cubicBezTo>
                  <a:pt x="929" y="1112"/>
                  <a:pt x="930" y="1112"/>
                  <a:pt x="931" y="1112"/>
                </a:cubicBezTo>
                <a:lnTo>
                  <a:pt x="538" y="1505"/>
                </a:lnTo>
                <a:close/>
                <a:moveTo>
                  <a:pt x="726" y="1045"/>
                </a:moveTo>
                <a:cubicBezTo>
                  <a:pt x="402" y="1369"/>
                  <a:pt x="402" y="1369"/>
                  <a:pt x="402" y="1369"/>
                </a:cubicBezTo>
                <a:cubicBezTo>
                  <a:pt x="384" y="1388"/>
                  <a:pt x="353" y="1388"/>
                  <a:pt x="334" y="1369"/>
                </a:cubicBezTo>
                <a:cubicBezTo>
                  <a:pt x="316" y="1350"/>
                  <a:pt x="316" y="1320"/>
                  <a:pt x="334" y="1301"/>
                </a:cubicBezTo>
                <a:cubicBezTo>
                  <a:pt x="658" y="977"/>
                  <a:pt x="658" y="977"/>
                  <a:pt x="658" y="977"/>
                </a:cubicBezTo>
                <a:cubicBezTo>
                  <a:pt x="668" y="990"/>
                  <a:pt x="678" y="1002"/>
                  <a:pt x="690" y="1014"/>
                </a:cubicBezTo>
                <a:cubicBezTo>
                  <a:pt x="701" y="1025"/>
                  <a:pt x="713" y="1036"/>
                  <a:pt x="726" y="1045"/>
                </a:cubicBezTo>
                <a:close/>
                <a:moveTo>
                  <a:pt x="1504" y="538"/>
                </a:moveTo>
                <a:cubicBezTo>
                  <a:pt x="1097" y="946"/>
                  <a:pt x="1097" y="946"/>
                  <a:pt x="1097" y="946"/>
                </a:cubicBezTo>
                <a:cubicBezTo>
                  <a:pt x="1003" y="1040"/>
                  <a:pt x="851" y="1039"/>
                  <a:pt x="758" y="946"/>
                </a:cubicBezTo>
                <a:cubicBezTo>
                  <a:pt x="746" y="934"/>
                  <a:pt x="736" y="922"/>
                  <a:pt x="727" y="908"/>
                </a:cubicBezTo>
                <a:cubicBezTo>
                  <a:pt x="758" y="878"/>
                  <a:pt x="758" y="878"/>
                  <a:pt x="758" y="878"/>
                </a:cubicBezTo>
                <a:cubicBezTo>
                  <a:pt x="776" y="859"/>
                  <a:pt x="807" y="859"/>
                  <a:pt x="826" y="878"/>
                </a:cubicBezTo>
                <a:cubicBezTo>
                  <a:pt x="882" y="934"/>
                  <a:pt x="973" y="934"/>
                  <a:pt x="1029" y="878"/>
                </a:cubicBezTo>
                <a:cubicBezTo>
                  <a:pt x="1437" y="470"/>
                  <a:pt x="1437" y="470"/>
                  <a:pt x="1437" y="470"/>
                </a:cubicBezTo>
                <a:cubicBezTo>
                  <a:pt x="1493" y="414"/>
                  <a:pt x="1493" y="323"/>
                  <a:pt x="1437" y="267"/>
                </a:cubicBezTo>
                <a:cubicBezTo>
                  <a:pt x="1380" y="211"/>
                  <a:pt x="1289" y="211"/>
                  <a:pt x="1233" y="267"/>
                </a:cubicBezTo>
                <a:cubicBezTo>
                  <a:pt x="905" y="595"/>
                  <a:pt x="905" y="595"/>
                  <a:pt x="905" y="595"/>
                </a:cubicBezTo>
                <a:cubicBezTo>
                  <a:pt x="869" y="582"/>
                  <a:pt x="831" y="576"/>
                  <a:pt x="792" y="576"/>
                </a:cubicBezTo>
                <a:cubicBezTo>
                  <a:pt x="790" y="576"/>
                  <a:pt x="789" y="576"/>
                  <a:pt x="788" y="576"/>
                </a:cubicBezTo>
                <a:cubicBezTo>
                  <a:pt x="1165" y="199"/>
                  <a:pt x="1165" y="199"/>
                  <a:pt x="1165" y="199"/>
                </a:cubicBezTo>
                <a:cubicBezTo>
                  <a:pt x="1259" y="105"/>
                  <a:pt x="1411" y="105"/>
                  <a:pt x="1504" y="199"/>
                </a:cubicBezTo>
                <a:cubicBezTo>
                  <a:pt x="1598" y="293"/>
                  <a:pt x="1598" y="445"/>
                  <a:pt x="1504" y="538"/>
                </a:cubicBezTo>
                <a:close/>
                <a:moveTo>
                  <a:pt x="993" y="643"/>
                </a:moveTo>
                <a:cubicBezTo>
                  <a:pt x="1301" y="335"/>
                  <a:pt x="1301" y="335"/>
                  <a:pt x="1301" y="335"/>
                </a:cubicBezTo>
                <a:cubicBezTo>
                  <a:pt x="1320" y="316"/>
                  <a:pt x="1350" y="316"/>
                  <a:pt x="1369" y="335"/>
                </a:cubicBezTo>
                <a:cubicBezTo>
                  <a:pt x="1387" y="353"/>
                  <a:pt x="1387" y="384"/>
                  <a:pt x="1369" y="403"/>
                </a:cubicBezTo>
                <a:cubicBezTo>
                  <a:pt x="1061" y="711"/>
                  <a:pt x="1061" y="711"/>
                  <a:pt x="1061" y="711"/>
                </a:cubicBezTo>
                <a:cubicBezTo>
                  <a:pt x="1051" y="698"/>
                  <a:pt x="1041" y="686"/>
                  <a:pt x="1029" y="674"/>
                </a:cubicBezTo>
                <a:cubicBezTo>
                  <a:pt x="1018" y="663"/>
                  <a:pt x="1006" y="652"/>
                  <a:pt x="993" y="6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0" name="Freeform 39"/>
          <p:cNvSpPr>
            <a:spLocks noEditPoints="1"/>
          </p:cNvSpPr>
          <p:nvPr/>
        </p:nvSpPr>
        <p:spPr bwMode="auto">
          <a:xfrm>
            <a:off x="2992449" y="3911527"/>
            <a:ext cx="252475" cy="391519"/>
          </a:xfrm>
          <a:custGeom>
            <a:avLst/>
            <a:gdLst>
              <a:gd name="T0" fmla="*/ 0 w 1056"/>
              <a:gd name="T1" fmla="*/ 144 h 1638"/>
              <a:gd name="T2" fmla="*/ 144 w 1056"/>
              <a:gd name="T3" fmla="*/ 1638 h 1638"/>
              <a:gd name="T4" fmla="*/ 1056 w 1056"/>
              <a:gd name="T5" fmla="*/ 1494 h 1638"/>
              <a:gd name="T6" fmla="*/ 912 w 1056"/>
              <a:gd name="T7" fmla="*/ 0 h 1638"/>
              <a:gd name="T8" fmla="*/ 960 w 1056"/>
              <a:gd name="T9" fmla="*/ 1494 h 1638"/>
              <a:gd name="T10" fmla="*/ 144 w 1056"/>
              <a:gd name="T11" fmla="*/ 1542 h 1638"/>
              <a:gd name="T12" fmla="*/ 96 w 1056"/>
              <a:gd name="T13" fmla="*/ 1446 h 1638"/>
              <a:gd name="T14" fmla="*/ 960 w 1056"/>
              <a:gd name="T15" fmla="*/ 1494 h 1638"/>
              <a:gd name="T16" fmla="*/ 96 w 1056"/>
              <a:gd name="T17" fmla="*/ 1350 h 1638"/>
              <a:gd name="T18" fmla="*/ 960 w 1056"/>
              <a:gd name="T19" fmla="*/ 288 h 1638"/>
              <a:gd name="T20" fmla="*/ 960 w 1056"/>
              <a:gd name="T21" fmla="*/ 144 h 1638"/>
              <a:gd name="T22" fmla="*/ 96 w 1056"/>
              <a:gd name="T23" fmla="*/ 192 h 1638"/>
              <a:gd name="T24" fmla="*/ 144 w 1056"/>
              <a:gd name="T25" fmla="*/ 96 h 1638"/>
              <a:gd name="T26" fmla="*/ 960 w 1056"/>
              <a:gd name="T27" fmla="*/ 144 h 1638"/>
              <a:gd name="T28" fmla="*/ 864 w 1056"/>
              <a:gd name="T29" fmla="*/ 723 h 1638"/>
              <a:gd name="T30" fmla="*/ 192 w 1056"/>
              <a:gd name="T31" fmla="*/ 723 h 1638"/>
              <a:gd name="T32" fmla="*/ 528 w 1056"/>
              <a:gd name="T33" fmla="*/ 963 h 1638"/>
              <a:gd name="T34" fmla="*/ 528 w 1056"/>
              <a:gd name="T35" fmla="*/ 867 h 1638"/>
              <a:gd name="T36" fmla="*/ 528 w 1056"/>
              <a:gd name="T37" fmla="*/ 963 h 1638"/>
              <a:gd name="T38" fmla="*/ 528 w 1056"/>
              <a:gd name="T39" fmla="*/ 675 h 1638"/>
              <a:gd name="T40" fmla="*/ 528 w 1056"/>
              <a:gd name="T41" fmla="*/ 771 h 1638"/>
              <a:gd name="T42" fmla="*/ 528 w 1056"/>
              <a:gd name="T43" fmla="*/ 483 h 1638"/>
              <a:gd name="T44" fmla="*/ 720 w 1056"/>
              <a:gd name="T45" fmla="*/ 867 h 1638"/>
              <a:gd name="T46" fmla="*/ 672 w 1056"/>
              <a:gd name="T47" fmla="*/ 723 h 1638"/>
              <a:gd name="T48" fmla="*/ 384 w 1056"/>
              <a:gd name="T49" fmla="*/ 723 h 1638"/>
              <a:gd name="T50" fmla="*/ 336 w 1056"/>
              <a:gd name="T51" fmla="*/ 867 h 1638"/>
              <a:gd name="T52" fmla="*/ 528 w 1056"/>
              <a:gd name="T53" fmla="*/ 483 h 1638"/>
              <a:gd name="T54" fmla="*/ 528 w 1056"/>
              <a:gd name="T55" fmla="*/ 1251 h 1638"/>
              <a:gd name="T56" fmla="*/ 528 w 1056"/>
              <a:gd name="T57" fmla="*/ 1155 h 1638"/>
              <a:gd name="T58" fmla="*/ 768 w 1056"/>
              <a:gd name="T59" fmla="*/ 1203 h 1638"/>
              <a:gd name="T60" fmla="*/ 672 w 1056"/>
              <a:gd name="T61" fmla="*/ 1203 h 1638"/>
              <a:gd name="T62" fmla="*/ 768 w 1056"/>
              <a:gd name="T63" fmla="*/ 1203 h 1638"/>
              <a:gd name="T64" fmla="*/ 336 w 1056"/>
              <a:gd name="T65" fmla="*/ 1251 h 1638"/>
              <a:gd name="T66" fmla="*/ 336 w 1056"/>
              <a:gd name="T67" fmla="*/ 1155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6" h="1638"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1494"/>
                  <a:pt x="0" y="1494"/>
                  <a:pt x="0" y="1494"/>
                </a:cubicBezTo>
                <a:cubicBezTo>
                  <a:pt x="0" y="1574"/>
                  <a:pt x="65" y="1638"/>
                  <a:pt x="144" y="1638"/>
                </a:cubicBezTo>
                <a:cubicBezTo>
                  <a:pt x="912" y="1638"/>
                  <a:pt x="912" y="1638"/>
                  <a:pt x="912" y="1638"/>
                </a:cubicBezTo>
                <a:cubicBezTo>
                  <a:pt x="991" y="1638"/>
                  <a:pt x="1056" y="1574"/>
                  <a:pt x="1056" y="1494"/>
                </a:cubicBezTo>
                <a:cubicBezTo>
                  <a:pt x="1056" y="144"/>
                  <a:pt x="1056" y="144"/>
                  <a:pt x="1056" y="144"/>
                </a:cubicBezTo>
                <a:cubicBezTo>
                  <a:pt x="1056" y="64"/>
                  <a:pt x="991" y="0"/>
                  <a:pt x="912" y="0"/>
                </a:cubicBezTo>
                <a:lnTo>
                  <a:pt x="144" y="0"/>
                </a:lnTo>
                <a:close/>
                <a:moveTo>
                  <a:pt x="960" y="1494"/>
                </a:moveTo>
                <a:cubicBezTo>
                  <a:pt x="960" y="1521"/>
                  <a:pt x="938" y="1542"/>
                  <a:pt x="912" y="1542"/>
                </a:cubicBezTo>
                <a:cubicBezTo>
                  <a:pt x="144" y="1542"/>
                  <a:pt x="144" y="1542"/>
                  <a:pt x="144" y="1542"/>
                </a:cubicBezTo>
                <a:cubicBezTo>
                  <a:pt x="118" y="1542"/>
                  <a:pt x="96" y="1521"/>
                  <a:pt x="96" y="1494"/>
                </a:cubicBezTo>
                <a:cubicBezTo>
                  <a:pt x="96" y="1446"/>
                  <a:pt x="96" y="1446"/>
                  <a:pt x="96" y="1446"/>
                </a:cubicBezTo>
                <a:cubicBezTo>
                  <a:pt x="960" y="1446"/>
                  <a:pt x="960" y="1446"/>
                  <a:pt x="960" y="1446"/>
                </a:cubicBezTo>
                <a:lnTo>
                  <a:pt x="960" y="1494"/>
                </a:lnTo>
                <a:close/>
                <a:moveTo>
                  <a:pt x="960" y="1350"/>
                </a:moveTo>
                <a:cubicBezTo>
                  <a:pt x="96" y="1350"/>
                  <a:pt x="96" y="1350"/>
                  <a:pt x="96" y="1350"/>
                </a:cubicBezTo>
                <a:cubicBezTo>
                  <a:pt x="96" y="288"/>
                  <a:pt x="96" y="288"/>
                  <a:pt x="96" y="288"/>
                </a:cubicBezTo>
                <a:cubicBezTo>
                  <a:pt x="960" y="288"/>
                  <a:pt x="960" y="288"/>
                  <a:pt x="960" y="288"/>
                </a:cubicBezTo>
                <a:lnTo>
                  <a:pt x="960" y="1350"/>
                </a:lnTo>
                <a:close/>
                <a:moveTo>
                  <a:pt x="960" y="144"/>
                </a:moveTo>
                <a:cubicBezTo>
                  <a:pt x="960" y="192"/>
                  <a:pt x="960" y="192"/>
                  <a:pt x="960" y="192"/>
                </a:cubicBezTo>
                <a:cubicBezTo>
                  <a:pt x="96" y="192"/>
                  <a:pt x="96" y="192"/>
                  <a:pt x="96" y="19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17"/>
                  <a:pt x="118" y="96"/>
                  <a:pt x="144" y="96"/>
                </a:cubicBezTo>
                <a:cubicBezTo>
                  <a:pt x="912" y="96"/>
                  <a:pt x="912" y="96"/>
                  <a:pt x="912" y="96"/>
                </a:cubicBezTo>
                <a:cubicBezTo>
                  <a:pt x="938" y="96"/>
                  <a:pt x="960" y="117"/>
                  <a:pt x="960" y="144"/>
                </a:cubicBezTo>
                <a:close/>
                <a:moveTo>
                  <a:pt x="528" y="1059"/>
                </a:moveTo>
                <a:cubicBezTo>
                  <a:pt x="714" y="1059"/>
                  <a:pt x="864" y="908"/>
                  <a:pt x="864" y="723"/>
                </a:cubicBezTo>
                <a:cubicBezTo>
                  <a:pt x="864" y="538"/>
                  <a:pt x="713" y="387"/>
                  <a:pt x="528" y="387"/>
                </a:cubicBezTo>
                <a:cubicBezTo>
                  <a:pt x="343" y="387"/>
                  <a:pt x="192" y="538"/>
                  <a:pt x="192" y="723"/>
                </a:cubicBezTo>
                <a:cubicBezTo>
                  <a:pt x="192" y="908"/>
                  <a:pt x="342" y="1059"/>
                  <a:pt x="528" y="1059"/>
                </a:cubicBezTo>
                <a:close/>
                <a:moveTo>
                  <a:pt x="528" y="963"/>
                </a:moveTo>
                <a:cubicBezTo>
                  <a:pt x="484" y="963"/>
                  <a:pt x="444" y="951"/>
                  <a:pt x="408" y="931"/>
                </a:cubicBezTo>
                <a:cubicBezTo>
                  <a:pt x="435" y="892"/>
                  <a:pt x="479" y="867"/>
                  <a:pt x="528" y="867"/>
                </a:cubicBezTo>
                <a:cubicBezTo>
                  <a:pt x="577" y="867"/>
                  <a:pt x="621" y="892"/>
                  <a:pt x="648" y="931"/>
                </a:cubicBezTo>
                <a:cubicBezTo>
                  <a:pt x="612" y="951"/>
                  <a:pt x="572" y="963"/>
                  <a:pt x="528" y="963"/>
                </a:cubicBezTo>
                <a:close/>
                <a:moveTo>
                  <a:pt x="480" y="723"/>
                </a:moveTo>
                <a:cubicBezTo>
                  <a:pt x="480" y="697"/>
                  <a:pt x="502" y="675"/>
                  <a:pt x="528" y="675"/>
                </a:cubicBezTo>
                <a:cubicBezTo>
                  <a:pt x="554" y="675"/>
                  <a:pt x="576" y="697"/>
                  <a:pt x="576" y="723"/>
                </a:cubicBezTo>
                <a:cubicBezTo>
                  <a:pt x="576" y="749"/>
                  <a:pt x="554" y="771"/>
                  <a:pt x="528" y="771"/>
                </a:cubicBezTo>
                <a:cubicBezTo>
                  <a:pt x="502" y="771"/>
                  <a:pt x="480" y="749"/>
                  <a:pt x="480" y="723"/>
                </a:cubicBezTo>
                <a:close/>
                <a:moveTo>
                  <a:pt x="528" y="483"/>
                </a:moveTo>
                <a:cubicBezTo>
                  <a:pt x="660" y="483"/>
                  <a:pt x="768" y="591"/>
                  <a:pt x="768" y="723"/>
                </a:cubicBezTo>
                <a:cubicBezTo>
                  <a:pt x="768" y="777"/>
                  <a:pt x="750" y="827"/>
                  <a:pt x="720" y="867"/>
                </a:cubicBezTo>
                <a:cubicBezTo>
                  <a:pt x="700" y="841"/>
                  <a:pt x="676" y="819"/>
                  <a:pt x="648" y="803"/>
                </a:cubicBezTo>
                <a:cubicBezTo>
                  <a:pt x="663" y="780"/>
                  <a:pt x="672" y="753"/>
                  <a:pt x="672" y="723"/>
                </a:cubicBezTo>
                <a:cubicBezTo>
                  <a:pt x="672" y="644"/>
                  <a:pt x="607" y="579"/>
                  <a:pt x="528" y="579"/>
                </a:cubicBezTo>
                <a:cubicBezTo>
                  <a:pt x="449" y="579"/>
                  <a:pt x="384" y="644"/>
                  <a:pt x="384" y="723"/>
                </a:cubicBezTo>
                <a:cubicBezTo>
                  <a:pt x="384" y="753"/>
                  <a:pt x="393" y="780"/>
                  <a:pt x="408" y="803"/>
                </a:cubicBezTo>
                <a:cubicBezTo>
                  <a:pt x="380" y="819"/>
                  <a:pt x="356" y="841"/>
                  <a:pt x="336" y="867"/>
                </a:cubicBezTo>
                <a:cubicBezTo>
                  <a:pt x="306" y="827"/>
                  <a:pt x="288" y="777"/>
                  <a:pt x="288" y="723"/>
                </a:cubicBezTo>
                <a:cubicBezTo>
                  <a:pt x="288" y="591"/>
                  <a:pt x="396" y="483"/>
                  <a:pt x="528" y="483"/>
                </a:cubicBezTo>
                <a:close/>
                <a:moveTo>
                  <a:pt x="576" y="1203"/>
                </a:moveTo>
                <a:cubicBezTo>
                  <a:pt x="576" y="1230"/>
                  <a:pt x="555" y="1251"/>
                  <a:pt x="528" y="1251"/>
                </a:cubicBezTo>
                <a:cubicBezTo>
                  <a:pt x="501" y="1251"/>
                  <a:pt x="480" y="1230"/>
                  <a:pt x="480" y="1203"/>
                </a:cubicBezTo>
                <a:cubicBezTo>
                  <a:pt x="480" y="1176"/>
                  <a:pt x="501" y="1155"/>
                  <a:pt x="528" y="1155"/>
                </a:cubicBezTo>
                <a:cubicBezTo>
                  <a:pt x="555" y="1155"/>
                  <a:pt x="576" y="1176"/>
                  <a:pt x="576" y="1203"/>
                </a:cubicBezTo>
                <a:close/>
                <a:moveTo>
                  <a:pt x="768" y="1203"/>
                </a:moveTo>
                <a:cubicBezTo>
                  <a:pt x="768" y="1230"/>
                  <a:pt x="747" y="1251"/>
                  <a:pt x="720" y="1251"/>
                </a:cubicBezTo>
                <a:cubicBezTo>
                  <a:pt x="693" y="1251"/>
                  <a:pt x="672" y="1230"/>
                  <a:pt x="672" y="1203"/>
                </a:cubicBezTo>
                <a:cubicBezTo>
                  <a:pt x="672" y="1176"/>
                  <a:pt x="693" y="1155"/>
                  <a:pt x="720" y="1155"/>
                </a:cubicBezTo>
                <a:cubicBezTo>
                  <a:pt x="747" y="1155"/>
                  <a:pt x="768" y="1176"/>
                  <a:pt x="768" y="1203"/>
                </a:cubicBezTo>
                <a:close/>
                <a:moveTo>
                  <a:pt x="384" y="1203"/>
                </a:moveTo>
                <a:cubicBezTo>
                  <a:pt x="384" y="1230"/>
                  <a:pt x="363" y="1251"/>
                  <a:pt x="336" y="1251"/>
                </a:cubicBezTo>
                <a:cubicBezTo>
                  <a:pt x="309" y="1251"/>
                  <a:pt x="288" y="1230"/>
                  <a:pt x="288" y="1203"/>
                </a:cubicBezTo>
                <a:cubicBezTo>
                  <a:pt x="288" y="1176"/>
                  <a:pt x="309" y="1155"/>
                  <a:pt x="336" y="1155"/>
                </a:cubicBezTo>
                <a:cubicBezTo>
                  <a:pt x="363" y="1155"/>
                  <a:pt x="384" y="1176"/>
                  <a:pt x="384" y="12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1" name="Freeform 40"/>
          <p:cNvSpPr>
            <a:spLocks noEditPoints="1"/>
          </p:cNvSpPr>
          <p:nvPr/>
        </p:nvSpPr>
        <p:spPr bwMode="auto">
          <a:xfrm>
            <a:off x="3669427" y="3910285"/>
            <a:ext cx="344244" cy="394007"/>
          </a:xfrm>
          <a:custGeom>
            <a:avLst/>
            <a:gdLst>
              <a:gd name="T0" fmla="*/ 24 w 1440"/>
              <a:gd name="T1" fmla="*/ 1248 h 1649"/>
              <a:gd name="T2" fmla="*/ 696 w 1440"/>
              <a:gd name="T3" fmla="*/ 1634 h 1649"/>
              <a:gd name="T4" fmla="*/ 744 w 1440"/>
              <a:gd name="T5" fmla="*/ 1635 h 1649"/>
              <a:gd name="T6" fmla="*/ 1416 w 1440"/>
              <a:gd name="T7" fmla="*/ 1247 h 1649"/>
              <a:gd name="T8" fmla="*/ 1440 w 1440"/>
              <a:gd name="T9" fmla="*/ 1206 h 1649"/>
              <a:gd name="T10" fmla="*/ 1440 w 1440"/>
              <a:gd name="T11" fmla="*/ 1206 h 1649"/>
              <a:gd name="T12" fmla="*/ 1440 w 1440"/>
              <a:gd name="T13" fmla="*/ 438 h 1649"/>
              <a:gd name="T14" fmla="*/ 1440 w 1440"/>
              <a:gd name="T15" fmla="*/ 437 h 1649"/>
              <a:gd name="T16" fmla="*/ 1417 w 1440"/>
              <a:gd name="T17" fmla="*/ 397 h 1649"/>
              <a:gd name="T18" fmla="*/ 1416 w 1440"/>
              <a:gd name="T19" fmla="*/ 396 h 1649"/>
              <a:gd name="T20" fmla="*/ 744 w 1440"/>
              <a:gd name="T21" fmla="*/ 9 h 1649"/>
              <a:gd name="T22" fmla="*/ 696 w 1440"/>
              <a:gd name="T23" fmla="*/ 9 h 1649"/>
              <a:gd name="T24" fmla="*/ 24 w 1440"/>
              <a:gd name="T25" fmla="*/ 396 h 1649"/>
              <a:gd name="T26" fmla="*/ 0 w 1440"/>
              <a:gd name="T27" fmla="*/ 437 h 1649"/>
              <a:gd name="T28" fmla="*/ 0 w 1440"/>
              <a:gd name="T29" fmla="*/ 438 h 1649"/>
              <a:gd name="T30" fmla="*/ 0 w 1440"/>
              <a:gd name="T31" fmla="*/ 1206 h 1649"/>
              <a:gd name="T32" fmla="*/ 0 w 1440"/>
              <a:gd name="T33" fmla="*/ 1206 h 1649"/>
              <a:gd name="T34" fmla="*/ 24 w 1440"/>
              <a:gd name="T35" fmla="*/ 1248 h 1649"/>
              <a:gd name="T36" fmla="*/ 672 w 1440"/>
              <a:gd name="T37" fmla="*/ 1509 h 1649"/>
              <a:gd name="T38" fmla="*/ 147 w 1440"/>
              <a:gd name="T39" fmla="*/ 1204 h 1649"/>
              <a:gd name="T40" fmla="*/ 338 w 1440"/>
              <a:gd name="T41" fmla="*/ 1095 h 1649"/>
              <a:gd name="T42" fmla="*/ 672 w 1440"/>
              <a:gd name="T43" fmla="*/ 1286 h 1649"/>
              <a:gd name="T44" fmla="*/ 672 w 1440"/>
              <a:gd name="T45" fmla="*/ 1509 h 1649"/>
              <a:gd name="T46" fmla="*/ 672 w 1440"/>
              <a:gd name="T47" fmla="*/ 1175 h 1649"/>
              <a:gd name="T48" fmla="*/ 384 w 1440"/>
              <a:gd name="T49" fmla="*/ 1011 h 1649"/>
              <a:gd name="T50" fmla="*/ 384 w 1440"/>
              <a:gd name="T51" fmla="*/ 685 h 1649"/>
              <a:gd name="T52" fmla="*/ 672 w 1440"/>
              <a:gd name="T53" fmla="*/ 850 h 1649"/>
              <a:gd name="T54" fmla="*/ 672 w 1440"/>
              <a:gd name="T55" fmla="*/ 1175 h 1649"/>
              <a:gd name="T56" fmla="*/ 768 w 1440"/>
              <a:gd name="T57" fmla="*/ 1510 h 1649"/>
              <a:gd name="T58" fmla="*/ 768 w 1440"/>
              <a:gd name="T59" fmla="*/ 1286 h 1649"/>
              <a:gd name="T60" fmla="*/ 1102 w 1440"/>
              <a:gd name="T61" fmla="*/ 1095 h 1649"/>
              <a:gd name="T62" fmla="*/ 1295 w 1440"/>
              <a:gd name="T63" fmla="*/ 1206 h 1649"/>
              <a:gd name="T64" fmla="*/ 768 w 1440"/>
              <a:gd name="T65" fmla="*/ 1510 h 1649"/>
              <a:gd name="T66" fmla="*/ 768 w 1440"/>
              <a:gd name="T67" fmla="*/ 1175 h 1649"/>
              <a:gd name="T68" fmla="*/ 768 w 1440"/>
              <a:gd name="T69" fmla="*/ 850 h 1649"/>
              <a:gd name="T70" fmla="*/ 1056 w 1440"/>
              <a:gd name="T71" fmla="*/ 685 h 1649"/>
              <a:gd name="T72" fmla="*/ 1056 w 1440"/>
              <a:gd name="T73" fmla="*/ 1011 h 1649"/>
              <a:gd name="T74" fmla="*/ 768 w 1440"/>
              <a:gd name="T75" fmla="*/ 1175 h 1649"/>
              <a:gd name="T76" fmla="*/ 1344 w 1440"/>
              <a:gd name="T77" fmla="*/ 1123 h 1649"/>
              <a:gd name="T78" fmla="*/ 1152 w 1440"/>
              <a:gd name="T79" fmla="*/ 1013 h 1649"/>
              <a:gd name="T80" fmla="*/ 1152 w 1440"/>
              <a:gd name="T81" fmla="*/ 630 h 1649"/>
              <a:gd name="T82" fmla="*/ 1344 w 1440"/>
              <a:gd name="T83" fmla="*/ 520 h 1649"/>
              <a:gd name="T84" fmla="*/ 1344 w 1440"/>
              <a:gd name="T85" fmla="*/ 1123 h 1649"/>
              <a:gd name="T86" fmla="*/ 768 w 1440"/>
              <a:gd name="T87" fmla="*/ 134 h 1649"/>
              <a:gd name="T88" fmla="*/ 1295 w 1440"/>
              <a:gd name="T89" fmla="*/ 438 h 1649"/>
              <a:gd name="T90" fmla="*/ 1102 w 1440"/>
              <a:gd name="T91" fmla="*/ 548 h 1649"/>
              <a:gd name="T92" fmla="*/ 768 w 1440"/>
              <a:gd name="T93" fmla="*/ 358 h 1649"/>
              <a:gd name="T94" fmla="*/ 768 w 1440"/>
              <a:gd name="T95" fmla="*/ 134 h 1649"/>
              <a:gd name="T96" fmla="*/ 720 w 1440"/>
              <a:gd name="T97" fmla="*/ 441 h 1649"/>
              <a:gd name="T98" fmla="*/ 1005 w 1440"/>
              <a:gd name="T99" fmla="*/ 604 h 1649"/>
              <a:gd name="T100" fmla="*/ 720 w 1440"/>
              <a:gd name="T101" fmla="*/ 766 h 1649"/>
              <a:gd name="T102" fmla="*/ 435 w 1440"/>
              <a:gd name="T103" fmla="*/ 604 h 1649"/>
              <a:gd name="T104" fmla="*/ 720 w 1440"/>
              <a:gd name="T105" fmla="*/ 441 h 1649"/>
              <a:gd name="T106" fmla="*/ 672 w 1440"/>
              <a:gd name="T107" fmla="*/ 134 h 1649"/>
              <a:gd name="T108" fmla="*/ 672 w 1440"/>
              <a:gd name="T109" fmla="*/ 358 h 1649"/>
              <a:gd name="T110" fmla="*/ 338 w 1440"/>
              <a:gd name="T111" fmla="*/ 548 h 1649"/>
              <a:gd name="T112" fmla="*/ 144 w 1440"/>
              <a:gd name="T113" fmla="*/ 438 h 1649"/>
              <a:gd name="T114" fmla="*/ 672 w 1440"/>
              <a:gd name="T115" fmla="*/ 134 h 1649"/>
              <a:gd name="T116" fmla="*/ 96 w 1440"/>
              <a:gd name="T117" fmla="*/ 520 h 1649"/>
              <a:gd name="T118" fmla="*/ 288 w 1440"/>
              <a:gd name="T119" fmla="*/ 630 h 1649"/>
              <a:gd name="T120" fmla="*/ 288 w 1440"/>
              <a:gd name="T121" fmla="*/ 1013 h 1649"/>
              <a:gd name="T122" fmla="*/ 96 w 1440"/>
              <a:gd name="T123" fmla="*/ 1123 h 1649"/>
              <a:gd name="T124" fmla="*/ 96 w 1440"/>
              <a:gd name="T125" fmla="*/ 520 h 16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0" h="1649">
                <a:moveTo>
                  <a:pt x="24" y="1248"/>
                </a:moveTo>
                <a:cubicBezTo>
                  <a:pt x="696" y="1634"/>
                  <a:pt x="696" y="1634"/>
                  <a:pt x="696" y="1634"/>
                </a:cubicBezTo>
                <a:cubicBezTo>
                  <a:pt x="721" y="1649"/>
                  <a:pt x="744" y="1634"/>
                  <a:pt x="744" y="1635"/>
                </a:cubicBezTo>
                <a:cubicBezTo>
                  <a:pt x="1321" y="1302"/>
                  <a:pt x="1416" y="1247"/>
                  <a:pt x="1416" y="1247"/>
                </a:cubicBezTo>
                <a:cubicBezTo>
                  <a:pt x="1416" y="1247"/>
                  <a:pt x="1440" y="1234"/>
                  <a:pt x="1440" y="1206"/>
                </a:cubicBezTo>
                <a:cubicBezTo>
                  <a:pt x="1440" y="1206"/>
                  <a:pt x="1440" y="1206"/>
                  <a:pt x="1440" y="1206"/>
                </a:cubicBezTo>
                <a:cubicBezTo>
                  <a:pt x="1440" y="438"/>
                  <a:pt x="1440" y="438"/>
                  <a:pt x="1440" y="438"/>
                </a:cubicBezTo>
                <a:cubicBezTo>
                  <a:pt x="1440" y="438"/>
                  <a:pt x="1440" y="437"/>
                  <a:pt x="1440" y="437"/>
                </a:cubicBezTo>
                <a:cubicBezTo>
                  <a:pt x="1440" y="421"/>
                  <a:pt x="1431" y="405"/>
                  <a:pt x="1417" y="397"/>
                </a:cubicBezTo>
                <a:cubicBezTo>
                  <a:pt x="1416" y="396"/>
                  <a:pt x="1416" y="396"/>
                  <a:pt x="1416" y="396"/>
                </a:cubicBezTo>
                <a:cubicBezTo>
                  <a:pt x="744" y="9"/>
                  <a:pt x="744" y="9"/>
                  <a:pt x="744" y="9"/>
                </a:cubicBezTo>
                <a:cubicBezTo>
                  <a:pt x="729" y="1"/>
                  <a:pt x="711" y="0"/>
                  <a:pt x="696" y="9"/>
                </a:cubicBezTo>
                <a:cubicBezTo>
                  <a:pt x="24" y="396"/>
                  <a:pt x="24" y="396"/>
                  <a:pt x="24" y="396"/>
                </a:cubicBezTo>
                <a:cubicBezTo>
                  <a:pt x="9" y="404"/>
                  <a:pt x="0" y="420"/>
                  <a:pt x="0" y="437"/>
                </a:cubicBezTo>
                <a:cubicBezTo>
                  <a:pt x="0" y="437"/>
                  <a:pt x="0" y="438"/>
                  <a:pt x="0" y="438"/>
                </a:cubicBezTo>
                <a:cubicBezTo>
                  <a:pt x="0" y="1206"/>
                  <a:pt x="0" y="1206"/>
                  <a:pt x="0" y="1206"/>
                </a:cubicBezTo>
                <a:cubicBezTo>
                  <a:pt x="0" y="1206"/>
                  <a:pt x="0" y="1206"/>
                  <a:pt x="0" y="1206"/>
                </a:cubicBezTo>
                <a:cubicBezTo>
                  <a:pt x="0" y="1223"/>
                  <a:pt x="9" y="1239"/>
                  <a:pt x="24" y="1248"/>
                </a:cubicBezTo>
                <a:close/>
                <a:moveTo>
                  <a:pt x="672" y="1509"/>
                </a:moveTo>
                <a:cubicBezTo>
                  <a:pt x="147" y="1204"/>
                  <a:pt x="147" y="1204"/>
                  <a:pt x="147" y="1204"/>
                </a:cubicBezTo>
                <a:cubicBezTo>
                  <a:pt x="338" y="1095"/>
                  <a:pt x="338" y="1095"/>
                  <a:pt x="338" y="1095"/>
                </a:cubicBezTo>
                <a:cubicBezTo>
                  <a:pt x="672" y="1286"/>
                  <a:pt x="672" y="1286"/>
                  <a:pt x="672" y="1286"/>
                </a:cubicBezTo>
                <a:lnTo>
                  <a:pt x="672" y="1509"/>
                </a:lnTo>
                <a:close/>
                <a:moveTo>
                  <a:pt x="672" y="1175"/>
                </a:moveTo>
                <a:cubicBezTo>
                  <a:pt x="384" y="1011"/>
                  <a:pt x="384" y="1011"/>
                  <a:pt x="384" y="1011"/>
                </a:cubicBezTo>
                <a:cubicBezTo>
                  <a:pt x="384" y="685"/>
                  <a:pt x="384" y="685"/>
                  <a:pt x="384" y="685"/>
                </a:cubicBezTo>
                <a:cubicBezTo>
                  <a:pt x="672" y="850"/>
                  <a:pt x="672" y="850"/>
                  <a:pt x="672" y="850"/>
                </a:cubicBezTo>
                <a:lnTo>
                  <a:pt x="672" y="1175"/>
                </a:lnTo>
                <a:close/>
                <a:moveTo>
                  <a:pt x="768" y="1510"/>
                </a:moveTo>
                <a:cubicBezTo>
                  <a:pt x="768" y="1286"/>
                  <a:pt x="768" y="1286"/>
                  <a:pt x="768" y="1286"/>
                </a:cubicBezTo>
                <a:cubicBezTo>
                  <a:pt x="1102" y="1095"/>
                  <a:pt x="1102" y="1095"/>
                  <a:pt x="1102" y="1095"/>
                </a:cubicBezTo>
                <a:cubicBezTo>
                  <a:pt x="1295" y="1206"/>
                  <a:pt x="1295" y="1206"/>
                  <a:pt x="1295" y="1206"/>
                </a:cubicBezTo>
                <a:lnTo>
                  <a:pt x="768" y="1510"/>
                </a:lnTo>
                <a:close/>
                <a:moveTo>
                  <a:pt x="768" y="1175"/>
                </a:moveTo>
                <a:cubicBezTo>
                  <a:pt x="768" y="850"/>
                  <a:pt x="768" y="850"/>
                  <a:pt x="768" y="850"/>
                </a:cubicBezTo>
                <a:cubicBezTo>
                  <a:pt x="1056" y="685"/>
                  <a:pt x="1056" y="685"/>
                  <a:pt x="1056" y="685"/>
                </a:cubicBezTo>
                <a:cubicBezTo>
                  <a:pt x="1056" y="1011"/>
                  <a:pt x="1056" y="1011"/>
                  <a:pt x="1056" y="1011"/>
                </a:cubicBezTo>
                <a:lnTo>
                  <a:pt x="768" y="1175"/>
                </a:lnTo>
                <a:close/>
                <a:moveTo>
                  <a:pt x="1344" y="1123"/>
                </a:moveTo>
                <a:cubicBezTo>
                  <a:pt x="1152" y="1013"/>
                  <a:pt x="1152" y="1013"/>
                  <a:pt x="1152" y="1013"/>
                </a:cubicBezTo>
                <a:cubicBezTo>
                  <a:pt x="1152" y="630"/>
                  <a:pt x="1152" y="630"/>
                  <a:pt x="1152" y="630"/>
                </a:cubicBezTo>
                <a:cubicBezTo>
                  <a:pt x="1344" y="520"/>
                  <a:pt x="1344" y="520"/>
                  <a:pt x="1344" y="520"/>
                </a:cubicBezTo>
                <a:lnTo>
                  <a:pt x="1344" y="1123"/>
                </a:lnTo>
                <a:close/>
                <a:moveTo>
                  <a:pt x="768" y="134"/>
                </a:moveTo>
                <a:cubicBezTo>
                  <a:pt x="1295" y="438"/>
                  <a:pt x="1295" y="438"/>
                  <a:pt x="1295" y="438"/>
                </a:cubicBezTo>
                <a:cubicBezTo>
                  <a:pt x="1102" y="548"/>
                  <a:pt x="1102" y="548"/>
                  <a:pt x="1102" y="548"/>
                </a:cubicBezTo>
                <a:cubicBezTo>
                  <a:pt x="768" y="358"/>
                  <a:pt x="768" y="358"/>
                  <a:pt x="768" y="358"/>
                </a:cubicBezTo>
                <a:lnTo>
                  <a:pt x="768" y="134"/>
                </a:lnTo>
                <a:close/>
                <a:moveTo>
                  <a:pt x="720" y="441"/>
                </a:moveTo>
                <a:cubicBezTo>
                  <a:pt x="1005" y="604"/>
                  <a:pt x="1005" y="604"/>
                  <a:pt x="1005" y="604"/>
                </a:cubicBezTo>
                <a:cubicBezTo>
                  <a:pt x="720" y="766"/>
                  <a:pt x="720" y="766"/>
                  <a:pt x="720" y="766"/>
                </a:cubicBezTo>
                <a:cubicBezTo>
                  <a:pt x="435" y="604"/>
                  <a:pt x="435" y="604"/>
                  <a:pt x="435" y="604"/>
                </a:cubicBezTo>
                <a:lnTo>
                  <a:pt x="720" y="441"/>
                </a:lnTo>
                <a:close/>
                <a:moveTo>
                  <a:pt x="672" y="134"/>
                </a:moveTo>
                <a:cubicBezTo>
                  <a:pt x="672" y="358"/>
                  <a:pt x="672" y="358"/>
                  <a:pt x="672" y="358"/>
                </a:cubicBezTo>
                <a:cubicBezTo>
                  <a:pt x="338" y="548"/>
                  <a:pt x="338" y="548"/>
                  <a:pt x="338" y="548"/>
                </a:cubicBezTo>
                <a:cubicBezTo>
                  <a:pt x="144" y="438"/>
                  <a:pt x="144" y="438"/>
                  <a:pt x="144" y="438"/>
                </a:cubicBezTo>
                <a:lnTo>
                  <a:pt x="672" y="134"/>
                </a:lnTo>
                <a:close/>
                <a:moveTo>
                  <a:pt x="96" y="520"/>
                </a:moveTo>
                <a:cubicBezTo>
                  <a:pt x="288" y="630"/>
                  <a:pt x="288" y="630"/>
                  <a:pt x="288" y="630"/>
                </a:cubicBezTo>
                <a:cubicBezTo>
                  <a:pt x="288" y="1013"/>
                  <a:pt x="288" y="1013"/>
                  <a:pt x="288" y="1013"/>
                </a:cubicBezTo>
                <a:cubicBezTo>
                  <a:pt x="96" y="1123"/>
                  <a:pt x="96" y="1123"/>
                  <a:pt x="96" y="1123"/>
                </a:cubicBezTo>
                <a:lnTo>
                  <a:pt x="96" y="5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2" name="Freeform 41"/>
          <p:cNvSpPr>
            <a:spLocks noEditPoints="1"/>
          </p:cNvSpPr>
          <p:nvPr/>
        </p:nvSpPr>
        <p:spPr bwMode="auto">
          <a:xfrm>
            <a:off x="5094882" y="3911456"/>
            <a:ext cx="391519" cy="391665"/>
          </a:xfrm>
          <a:custGeom>
            <a:avLst/>
            <a:gdLst>
              <a:gd name="T0" fmla="*/ 288 w 1638"/>
              <a:gd name="T1" fmla="*/ 240 h 1639"/>
              <a:gd name="T2" fmla="*/ 480 w 1638"/>
              <a:gd name="T3" fmla="*/ 144 h 1639"/>
              <a:gd name="T4" fmla="*/ 288 w 1638"/>
              <a:gd name="T5" fmla="*/ 48 h 1639"/>
              <a:gd name="T6" fmla="*/ 0 w 1638"/>
              <a:gd name="T7" fmla="*/ 48 h 1639"/>
              <a:gd name="T8" fmla="*/ 96 w 1638"/>
              <a:gd name="T9" fmla="*/ 288 h 1639"/>
              <a:gd name="T10" fmla="*/ 192 w 1638"/>
              <a:gd name="T11" fmla="*/ 432 h 1639"/>
              <a:gd name="T12" fmla="*/ 96 w 1638"/>
              <a:gd name="T13" fmla="*/ 96 h 1639"/>
              <a:gd name="T14" fmla="*/ 96 w 1638"/>
              <a:gd name="T15" fmla="*/ 192 h 1639"/>
              <a:gd name="T16" fmla="*/ 1350 w 1638"/>
              <a:gd name="T17" fmla="*/ 96 h 1639"/>
              <a:gd name="T18" fmla="*/ 1206 w 1638"/>
              <a:gd name="T19" fmla="*/ 192 h 1639"/>
              <a:gd name="T20" fmla="*/ 1398 w 1638"/>
              <a:gd name="T21" fmla="*/ 288 h 1639"/>
              <a:gd name="T22" fmla="*/ 1494 w 1638"/>
              <a:gd name="T23" fmla="*/ 480 h 1639"/>
              <a:gd name="T24" fmla="*/ 1590 w 1638"/>
              <a:gd name="T25" fmla="*/ 288 h 1639"/>
              <a:gd name="T26" fmla="*/ 1590 w 1638"/>
              <a:gd name="T27" fmla="*/ 0 h 1639"/>
              <a:gd name="T28" fmla="*/ 1446 w 1638"/>
              <a:gd name="T29" fmla="*/ 192 h 1639"/>
              <a:gd name="T30" fmla="*/ 1542 w 1638"/>
              <a:gd name="T31" fmla="*/ 192 h 1639"/>
              <a:gd name="T32" fmla="*/ 432 w 1638"/>
              <a:gd name="T33" fmla="*/ 1543 h 1639"/>
              <a:gd name="T34" fmla="*/ 288 w 1638"/>
              <a:gd name="T35" fmla="*/ 1447 h 1639"/>
              <a:gd name="T36" fmla="*/ 192 w 1638"/>
              <a:gd name="T37" fmla="*/ 1351 h 1639"/>
              <a:gd name="T38" fmla="*/ 96 w 1638"/>
              <a:gd name="T39" fmla="*/ 1207 h 1639"/>
              <a:gd name="T40" fmla="*/ 0 w 1638"/>
              <a:gd name="T41" fmla="*/ 1399 h 1639"/>
              <a:gd name="T42" fmla="*/ 240 w 1638"/>
              <a:gd name="T43" fmla="*/ 1639 h 1639"/>
              <a:gd name="T44" fmla="*/ 96 w 1638"/>
              <a:gd name="T45" fmla="*/ 1543 h 1639"/>
              <a:gd name="T46" fmla="*/ 192 w 1638"/>
              <a:gd name="T47" fmla="*/ 1543 h 1639"/>
              <a:gd name="T48" fmla="*/ 1350 w 1638"/>
              <a:gd name="T49" fmla="*/ 1399 h 1639"/>
              <a:gd name="T50" fmla="*/ 1158 w 1638"/>
              <a:gd name="T51" fmla="*/ 1495 h 1639"/>
              <a:gd name="T52" fmla="*/ 1350 w 1638"/>
              <a:gd name="T53" fmla="*/ 1591 h 1639"/>
              <a:gd name="T54" fmla="*/ 1638 w 1638"/>
              <a:gd name="T55" fmla="*/ 1591 h 1639"/>
              <a:gd name="T56" fmla="*/ 1542 w 1638"/>
              <a:gd name="T57" fmla="*/ 1351 h 1639"/>
              <a:gd name="T58" fmla="*/ 1446 w 1638"/>
              <a:gd name="T59" fmla="*/ 1207 h 1639"/>
              <a:gd name="T60" fmla="*/ 1542 w 1638"/>
              <a:gd name="T61" fmla="*/ 1543 h 1639"/>
              <a:gd name="T62" fmla="*/ 1542 w 1638"/>
              <a:gd name="T63" fmla="*/ 1447 h 1639"/>
              <a:gd name="T64" fmla="*/ 720 w 1638"/>
              <a:gd name="T65" fmla="*/ 1447 h 1639"/>
              <a:gd name="T66" fmla="*/ 624 w 1638"/>
              <a:gd name="T67" fmla="*/ 1543 h 1639"/>
              <a:gd name="T68" fmla="*/ 870 w 1638"/>
              <a:gd name="T69" fmla="*/ 1495 h 1639"/>
              <a:gd name="T70" fmla="*/ 1062 w 1638"/>
              <a:gd name="T71" fmla="*/ 1495 h 1639"/>
              <a:gd name="T72" fmla="*/ 624 w 1638"/>
              <a:gd name="T73" fmla="*/ 192 h 1639"/>
              <a:gd name="T74" fmla="*/ 720 w 1638"/>
              <a:gd name="T75" fmla="*/ 96 h 1639"/>
              <a:gd name="T76" fmla="*/ 624 w 1638"/>
              <a:gd name="T77" fmla="*/ 192 h 1639"/>
              <a:gd name="T78" fmla="*/ 918 w 1638"/>
              <a:gd name="T79" fmla="*/ 96 h 1639"/>
              <a:gd name="T80" fmla="*/ 1014 w 1638"/>
              <a:gd name="T81" fmla="*/ 192 h 1639"/>
              <a:gd name="T82" fmla="*/ 192 w 1638"/>
              <a:gd name="T83" fmla="*/ 1015 h 1639"/>
              <a:gd name="T84" fmla="*/ 96 w 1638"/>
              <a:gd name="T85" fmla="*/ 916 h 1639"/>
              <a:gd name="T86" fmla="*/ 1446 w 1638"/>
              <a:gd name="T87" fmla="*/ 916 h 1639"/>
              <a:gd name="T88" fmla="*/ 1542 w 1638"/>
              <a:gd name="T89" fmla="*/ 1015 h 1639"/>
              <a:gd name="T90" fmla="*/ 1446 w 1638"/>
              <a:gd name="T91" fmla="*/ 916 h 1639"/>
              <a:gd name="T92" fmla="*/ 96 w 1638"/>
              <a:gd name="T93" fmla="*/ 720 h 1639"/>
              <a:gd name="T94" fmla="*/ 192 w 1638"/>
              <a:gd name="T95" fmla="*/ 624 h 1639"/>
              <a:gd name="T96" fmla="*/ 1446 w 1638"/>
              <a:gd name="T97" fmla="*/ 624 h 1639"/>
              <a:gd name="T98" fmla="*/ 1542 w 1638"/>
              <a:gd name="T99" fmla="*/ 720 h 1639"/>
              <a:gd name="T100" fmla="*/ 1158 w 1638"/>
              <a:gd name="T101" fmla="*/ 1303 h 1639"/>
              <a:gd name="T102" fmla="*/ 966 w 1638"/>
              <a:gd name="T103" fmla="*/ 576 h 1639"/>
              <a:gd name="T104" fmla="*/ 1302 w 1638"/>
              <a:gd name="T105" fmla="*/ 768 h 1639"/>
              <a:gd name="T106" fmla="*/ 1302 w 1638"/>
              <a:gd name="T107" fmla="*/ 288 h 1639"/>
              <a:gd name="T108" fmla="*/ 288 w 1638"/>
              <a:gd name="T109" fmla="*/ 720 h 1639"/>
              <a:gd name="T110" fmla="*/ 528 w 1638"/>
              <a:gd name="T111" fmla="*/ 576 h 1639"/>
              <a:gd name="T112" fmla="*/ 528 w 1638"/>
              <a:gd name="T113" fmla="*/ 1255 h 1639"/>
              <a:gd name="T114" fmla="*/ 1110 w 1638"/>
              <a:gd name="T115" fmla="*/ 1351 h 1639"/>
              <a:gd name="T116" fmla="*/ 768 w 1638"/>
              <a:gd name="T117" fmla="*/ 1111 h 1639"/>
              <a:gd name="T118" fmla="*/ 528 w 1638"/>
              <a:gd name="T119" fmla="*/ 480 h 1639"/>
              <a:gd name="T120" fmla="*/ 1254 w 1638"/>
              <a:gd name="T121" fmla="*/ 384 h 1639"/>
              <a:gd name="T122" fmla="*/ 918 w 1638"/>
              <a:gd name="T123" fmla="*/ 480 h 1639"/>
              <a:gd name="T124" fmla="*/ 919 w 1638"/>
              <a:gd name="T125" fmla="*/ 1255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38" h="1639">
                <a:moveTo>
                  <a:pt x="192" y="288"/>
                </a:moveTo>
                <a:cubicBezTo>
                  <a:pt x="240" y="288"/>
                  <a:pt x="240" y="288"/>
                  <a:pt x="240" y="288"/>
                </a:cubicBezTo>
                <a:cubicBezTo>
                  <a:pt x="267" y="288"/>
                  <a:pt x="288" y="267"/>
                  <a:pt x="288" y="240"/>
                </a:cubicBezTo>
                <a:cubicBezTo>
                  <a:pt x="288" y="192"/>
                  <a:pt x="288" y="192"/>
                  <a:pt x="288" y="192"/>
                </a:cubicBezTo>
                <a:cubicBezTo>
                  <a:pt x="432" y="192"/>
                  <a:pt x="432" y="192"/>
                  <a:pt x="432" y="192"/>
                </a:cubicBezTo>
                <a:cubicBezTo>
                  <a:pt x="459" y="192"/>
                  <a:pt x="480" y="171"/>
                  <a:pt x="480" y="144"/>
                </a:cubicBezTo>
                <a:cubicBezTo>
                  <a:pt x="480" y="118"/>
                  <a:pt x="459" y="96"/>
                  <a:pt x="432" y="96"/>
                </a:cubicBezTo>
                <a:cubicBezTo>
                  <a:pt x="288" y="96"/>
                  <a:pt x="288" y="96"/>
                  <a:pt x="288" y="96"/>
                </a:cubicBezTo>
                <a:cubicBezTo>
                  <a:pt x="288" y="48"/>
                  <a:pt x="288" y="48"/>
                  <a:pt x="288" y="48"/>
                </a:cubicBezTo>
                <a:cubicBezTo>
                  <a:pt x="288" y="22"/>
                  <a:pt x="267" y="0"/>
                  <a:pt x="240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21" y="0"/>
                  <a:pt x="0" y="22"/>
                  <a:pt x="0" y="48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267"/>
                  <a:pt x="21" y="288"/>
                  <a:pt x="48" y="288"/>
                </a:cubicBezTo>
                <a:cubicBezTo>
                  <a:pt x="96" y="288"/>
                  <a:pt x="96" y="288"/>
                  <a:pt x="96" y="288"/>
                </a:cubicBezTo>
                <a:cubicBezTo>
                  <a:pt x="96" y="432"/>
                  <a:pt x="96" y="432"/>
                  <a:pt x="96" y="432"/>
                </a:cubicBezTo>
                <a:cubicBezTo>
                  <a:pt x="96" y="459"/>
                  <a:pt x="117" y="480"/>
                  <a:pt x="144" y="480"/>
                </a:cubicBezTo>
                <a:cubicBezTo>
                  <a:pt x="171" y="480"/>
                  <a:pt x="192" y="459"/>
                  <a:pt x="192" y="432"/>
                </a:cubicBezTo>
                <a:lnTo>
                  <a:pt x="192" y="288"/>
                </a:lnTo>
                <a:close/>
                <a:moveTo>
                  <a:pt x="96" y="192"/>
                </a:moveTo>
                <a:cubicBezTo>
                  <a:pt x="96" y="96"/>
                  <a:pt x="96" y="96"/>
                  <a:pt x="96" y="96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2" y="192"/>
                  <a:pt x="192" y="192"/>
                  <a:pt x="192" y="192"/>
                </a:cubicBezTo>
                <a:lnTo>
                  <a:pt x="96" y="192"/>
                </a:lnTo>
                <a:close/>
                <a:moveTo>
                  <a:pt x="1398" y="0"/>
                </a:moveTo>
                <a:cubicBezTo>
                  <a:pt x="1372" y="0"/>
                  <a:pt x="1350" y="22"/>
                  <a:pt x="1350" y="48"/>
                </a:cubicBezTo>
                <a:cubicBezTo>
                  <a:pt x="1350" y="96"/>
                  <a:pt x="1350" y="96"/>
                  <a:pt x="1350" y="96"/>
                </a:cubicBezTo>
                <a:cubicBezTo>
                  <a:pt x="1206" y="96"/>
                  <a:pt x="1206" y="96"/>
                  <a:pt x="1206" y="96"/>
                </a:cubicBezTo>
                <a:cubicBezTo>
                  <a:pt x="1180" y="96"/>
                  <a:pt x="1158" y="118"/>
                  <a:pt x="1158" y="144"/>
                </a:cubicBezTo>
                <a:cubicBezTo>
                  <a:pt x="1158" y="171"/>
                  <a:pt x="1180" y="192"/>
                  <a:pt x="1206" y="192"/>
                </a:cubicBezTo>
                <a:cubicBezTo>
                  <a:pt x="1350" y="192"/>
                  <a:pt x="1350" y="192"/>
                  <a:pt x="1350" y="192"/>
                </a:cubicBezTo>
                <a:cubicBezTo>
                  <a:pt x="1350" y="240"/>
                  <a:pt x="1350" y="240"/>
                  <a:pt x="1350" y="240"/>
                </a:cubicBezTo>
                <a:cubicBezTo>
                  <a:pt x="1350" y="267"/>
                  <a:pt x="1372" y="288"/>
                  <a:pt x="1398" y="288"/>
                </a:cubicBezTo>
                <a:cubicBezTo>
                  <a:pt x="1446" y="288"/>
                  <a:pt x="1446" y="288"/>
                  <a:pt x="1446" y="288"/>
                </a:cubicBezTo>
                <a:cubicBezTo>
                  <a:pt x="1446" y="432"/>
                  <a:pt x="1446" y="432"/>
                  <a:pt x="1446" y="432"/>
                </a:cubicBezTo>
                <a:cubicBezTo>
                  <a:pt x="1446" y="459"/>
                  <a:pt x="1468" y="480"/>
                  <a:pt x="1494" y="480"/>
                </a:cubicBezTo>
                <a:cubicBezTo>
                  <a:pt x="1521" y="480"/>
                  <a:pt x="1542" y="459"/>
                  <a:pt x="1542" y="432"/>
                </a:cubicBezTo>
                <a:cubicBezTo>
                  <a:pt x="1542" y="288"/>
                  <a:pt x="1542" y="288"/>
                  <a:pt x="1542" y="288"/>
                </a:cubicBezTo>
                <a:cubicBezTo>
                  <a:pt x="1590" y="288"/>
                  <a:pt x="1590" y="288"/>
                  <a:pt x="1590" y="288"/>
                </a:cubicBezTo>
                <a:cubicBezTo>
                  <a:pt x="1617" y="288"/>
                  <a:pt x="1638" y="267"/>
                  <a:pt x="1638" y="240"/>
                </a:cubicBezTo>
                <a:cubicBezTo>
                  <a:pt x="1638" y="48"/>
                  <a:pt x="1638" y="48"/>
                  <a:pt x="1638" y="48"/>
                </a:cubicBezTo>
                <a:cubicBezTo>
                  <a:pt x="1638" y="22"/>
                  <a:pt x="1617" y="0"/>
                  <a:pt x="1590" y="0"/>
                </a:cubicBezTo>
                <a:lnTo>
                  <a:pt x="1398" y="0"/>
                </a:lnTo>
                <a:close/>
                <a:moveTo>
                  <a:pt x="1542" y="192"/>
                </a:moveTo>
                <a:cubicBezTo>
                  <a:pt x="1446" y="192"/>
                  <a:pt x="1446" y="192"/>
                  <a:pt x="1446" y="192"/>
                </a:cubicBezTo>
                <a:cubicBezTo>
                  <a:pt x="1446" y="96"/>
                  <a:pt x="1446" y="96"/>
                  <a:pt x="1446" y="96"/>
                </a:cubicBezTo>
                <a:cubicBezTo>
                  <a:pt x="1542" y="96"/>
                  <a:pt x="1542" y="96"/>
                  <a:pt x="1542" y="96"/>
                </a:cubicBezTo>
                <a:lnTo>
                  <a:pt x="1542" y="192"/>
                </a:lnTo>
                <a:close/>
                <a:moveTo>
                  <a:pt x="288" y="1591"/>
                </a:moveTo>
                <a:cubicBezTo>
                  <a:pt x="288" y="1543"/>
                  <a:pt x="288" y="1543"/>
                  <a:pt x="288" y="1543"/>
                </a:cubicBezTo>
                <a:cubicBezTo>
                  <a:pt x="432" y="1543"/>
                  <a:pt x="432" y="1543"/>
                  <a:pt x="432" y="1543"/>
                </a:cubicBezTo>
                <a:cubicBezTo>
                  <a:pt x="459" y="1543"/>
                  <a:pt x="480" y="1521"/>
                  <a:pt x="480" y="1495"/>
                </a:cubicBezTo>
                <a:cubicBezTo>
                  <a:pt x="480" y="1468"/>
                  <a:pt x="459" y="1447"/>
                  <a:pt x="432" y="1447"/>
                </a:cubicBezTo>
                <a:cubicBezTo>
                  <a:pt x="288" y="1447"/>
                  <a:pt x="288" y="1447"/>
                  <a:pt x="288" y="1447"/>
                </a:cubicBezTo>
                <a:cubicBezTo>
                  <a:pt x="288" y="1399"/>
                  <a:pt x="288" y="1399"/>
                  <a:pt x="288" y="1399"/>
                </a:cubicBezTo>
                <a:cubicBezTo>
                  <a:pt x="288" y="1372"/>
                  <a:pt x="267" y="1351"/>
                  <a:pt x="240" y="1351"/>
                </a:cubicBezTo>
                <a:cubicBezTo>
                  <a:pt x="192" y="1351"/>
                  <a:pt x="192" y="1351"/>
                  <a:pt x="192" y="1351"/>
                </a:cubicBezTo>
                <a:cubicBezTo>
                  <a:pt x="192" y="1207"/>
                  <a:pt x="192" y="1207"/>
                  <a:pt x="192" y="1207"/>
                </a:cubicBezTo>
                <a:cubicBezTo>
                  <a:pt x="192" y="1180"/>
                  <a:pt x="171" y="1159"/>
                  <a:pt x="144" y="1159"/>
                </a:cubicBezTo>
                <a:cubicBezTo>
                  <a:pt x="117" y="1159"/>
                  <a:pt x="96" y="1180"/>
                  <a:pt x="96" y="1207"/>
                </a:cubicBezTo>
                <a:cubicBezTo>
                  <a:pt x="96" y="1351"/>
                  <a:pt x="96" y="1351"/>
                  <a:pt x="96" y="1351"/>
                </a:cubicBezTo>
                <a:cubicBezTo>
                  <a:pt x="48" y="1351"/>
                  <a:pt x="48" y="1351"/>
                  <a:pt x="48" y="1351"/>
                </a:cubicBezTo>
                <a:cubicBezTo>
                  <a:pt x="21" y="1351"/>
                  <a:pt x="0" y="1372"/>
                  <a:pt x="0" y="1399"/>
                </a:cubicBezTo>
                <a:cubicBezTo>
                  <a:pt x="0" y="1591"/>
                  <a:pt x="0" y="1591"/>
                  <a:pt x="0" y="1591"/>
                </a:cubicBezTo>
                <a:cubicBezTo>
                  <a:pt x="0" y="1617"/>
                  <a:pt x="21" y="1639"/>
                  <a:pt x="48" y="1639"/>
                </a:cubicBezTo>
                <a:cubicBezTo>
                  <a:pt x="240" y="1639"/>
                  <a:pt x="240" y="1639"/>
                  <a:pt x="240" y="1639"/>
                </a:cubicBezTo>
                <a:cubicBezTo>
                  <a:pt x="267" y="1639"/>
                  <a:pt x="288" y="1617"/>
                  <a:pt x="288" y="1591"/>
                </a:cubicBezTo>
                <a:close/>
                <a:moveTo>
                  <a:pt x="192" y="1543"/>
                </a:moveTo>
                <a:cubicBezTo>
                  <a:pt x="96" y="1543"/>
                  <a:pt x="96" y="1543"/>
                  <a:pt x="96" y="1543"/>
                </a:cubicBezTo>
                <a:cubicBezTo>
                  <a:pt x="96" y="1447"/>
                  <a:pt x="96" y="1447"/>
                  <a:pt x="96" y="1447"/>
                </a:cubicBezTo>
                <a:cubicBezTo>
                  <a:pt x="192" y="1447"/>
                  <a:pt x="192" y="1447"/>
                  <a:pt x="192" y="1447"/>
                </a:cubicBezTo>
                <a:lnTo>
                  <a:pt x="192" y="1543"/>
                </a:lnTo>
                <a:close/>
                <a:moveTo>
                  <a:pt x="1446" y="1351"/>
                </a:moveTo>
                <a:cubicBezTo>
                  <a:pt x="1398" y="1351"/>
                  <a:pt x="1398" y="1351"/>
                  <a:pt x="1398" y="1351"/>
                </a:cubicBezTo>
                <a:cubicBezTo>
                  <a:pt x="1372" y="1351"/>
                  <a:pt x="1350" y="1372"/>
                  <a:pt x="1350" y="1399"/>
                </a:cubicBezTo>
                <a:cubicBezTo>
                  <a:pt x="1350" y="1447"/>
                  <a:pt x="1350" y="1447"/>
                  <a:pt x="1350" y="1447"/>
                </a:cubicBezTo>
                <a:cubicBezTo>
                  <a:pt x="1206" y="1447"/>
                  <a:pt x="1206" y="1447"/>
                  <a:pt x="1206" y="1447"/>
                </a:cubicBezTo>
                <a:cubicBezTo>
                  <a:pt x="1180" y="1447"/>
                  <a:pt x="1158" y="1468"/>
                  <a:pt x="1158" y="1495"/>
                </a:cubicBezTo>
                <a:cubicBezTo>
                  <a:pt x="1158" y="1521"/>
                  <a:pt x="1180" y="1543"/>
                  <a:pt x="1206" y="1543"/>
                </a:cubicBezTo>
                <a:cubicBezTo>
                  <a:pt x="1350" y="1543"/>
                  <a:pt x="1350" y="1543"/>
                  <a:pt x="1350" y="1543"/>
                </a:cubicBezTo>
                <a:cubicBezTo>
                  <a:pt x="1350" y="1591"/>
                  <a:pt x="1350" y="1591"/>
                  <a:pt x="1350" y="1591"/>
                </a:cubicBezTo>
                <a:cubicBezTo>
                  <a:pt x="1350" y="1617"/>
                  <a:pt x="1372" y="1639"/>
                  <a:pt x="1398" y="1639"/>
                </a:cubicBezTo>
                <a:cubicBezTo>
                  <a:pt x="1590" y="1639"/>
                  <a:pt x="1590" y="1639"/>
                  <a:pt x="1590" y="1639"/>
                </a:cubicBezTo>
                <a:cubicBezTo>
                  <a:pt x="1617" y="1639"/>
                  <a:pt x="1638" y="1617"/>
                  <a:pt x="1638" y="1591"/>
                </a:cubicBezTo>
                <a:cubicBezTo>
                  <a:pt x="1638" y="1399"/>
                  <a:pt x="1638" y="1399"/>
                  <a:pt x="1638" y="1399"/>
                </a:cubicBezTo>
                <a:cubicBezTo>
                  <a:pt x="1638" y="1372"/>
                  <a:pt x="1617" y="1351"/>
                  <a:pt x="1590" y="1351"/>
                </a:cubicBezTo>
                <a:cubicBezTo>
                  <a:pt x="1542" y="1351"/>
                  <a:pt x="1542" y="1351"/>
                  <a:pt x="1542" y="1351"/>
                </a:cubicBezTo>
                <a:cubicBezTo>
                  <a:pt x="1542" y="1207"/>
                  <a:pt x="1542" y="1207"/>
                  <a:pt x="1542" y="1207"/>
                </a:cubicBezTo>
                <a:cubicBezTo>
                  <a:pt x="1542" y="1180"/>
                  <a:pt x="1521" y="1159"/>
                  <a:pt x="1494" y="1159"/>
                </a:cubicBezTo>
                <a:cubicBezTo>
                  <a:pt x="1468" y="1159"/>
                  <a:pt x="1446" y="1180"/>
                  <a:pt x="1446" y="1207"/>
                </a:cubicBezTo>
                <a:lnTo>
                  <a:pt x="1446" y="1351"/>
                </a:lnTo>
                <a:close/>
                <a:moveTo>
                  <a:pt x="1542" y="1447"/>
                </a:moveTo>
                <a:cubicBezTo>
                  <a:pt x="1542" y="1543"/>
                  <a:pt x="1542" y="1543"/>
                  <a:pt x="1542" y="1543"/>
                </a:cubicBezTo>
                <a:cubicBezTo>
                  <a:pt x="1446" y="1543"/>
                  <a:pt x="1446" y="1543"/>
                  <a:pt x="1446" y="1543"/>
                </a:cubicBezTo>
                <a:cubicBezTo>
                  <a:pt x="1446" y="1447"/>
                  <a:pt x="1446" y="1447"/>
                  <a:pt x="1446" y="1447"/>
                </a:cubicBezTo>
                <a:lnTo>
                  <a:pt x="1542" y="1447"/>
                </a:lnTo>
                <a:close/>
                <a:moveTo>
                  <a:pt x="576" y="1495"/>
                </a:moveTo>
                <a:cubicBezTo>
                  <a:pt x="576" y="1468"/>
                  <a:pt x="597" y="1447"/>
                  <a:pt x="624" y="1447"/>
                </a:cubicBezTo>
                <a:cubicBezTo>
                  <a:pt x="720" y="1447"/>
                  <a:pt x="720" y="1447"/>
                  <a:pt x="720" y="1447"/>
                </a:cubicBezTo>
                <a:cubicBezTo>
                  <a:pt x="747" y="1447"/>
                  <a:pt x="768" y="1468"/>
                  <a:pt x="768" y="1495"/>
                </a:cubicBezTo>
                <a:cubicBezTo>
                  <a:pt x="768" y="1521"/>
                  <a:pt x="747" y="1543"/>
                  <a:pt x="720" y="1543"/>
                </a:cubicBezTo>
                <a:cubicBezTo>
                  <a:pt x="624" y="1543"/>
                  <a:pt x="624" y="1543"/>
                  <a:pt x="624" y="1543"/>
                </a:cubicBezTo>
                <a:cubicBezTo>
                  <a:pt x="597" y="1543"/>
                  <a:pt x="576" y="1521"/>
                  <a:pt x="576" y="1495"/>
                </a:cubicBezTo>
                <a:close/>
                <a:moveTo>
                  <a:pt x="918" y="1543"/>
                </a:moveTo>
                <a:cubicBezTo>
                  <a:pt x="892" y="1543"/>
                  <a:pt x="870" y="1521"/>
                  <a:pt x="870" y="1495"/>
                </a:cubicBezTo>
                <a:cubicBezTo>
                  <a:pt x="870" y="1468"/>
                  <a:pt x="892" y="1447"/>
                  <a:pt x="918" y="1447"/>
                </a:cubicBezTo>
                <a:cubicBezTo>
                  <a:pt x="1014" y="1447"/>
                  <a:pt x="1014" y="1447"/>
                  <a:pt x="1014" y="1447"/>
                </a:cubicBezTo>
                <a:cubicBezTo>
                  <a:pt x="1041" y="1447"/>
                  <a:pt x="1062" y="1468"/>
                  <a:pt x="1062" y="1495"/>
                </a:cubicBezTo>
                <a:cubicBezTo>
                  <a:pt x="1062" y="1521"/>
                  <a:pt x="1041" y="1543"/>
                  <a:pt x="1014" y="1543"/>
                </a:cubicBezTo>
                <a:lnTo>
                  <a:pt x="918" y="1543"/>
                </a:lnTo>
                <a:close/>
                <a:moveTo>
                  <a:pt x="624" y="192"/>
                </a:moveTo>
                <a:cubicBezTo>
                  <a:pt x="597" y="192"/>
                  <a:pt x="576" y="171"/>
                  <a:pt x="576" y="144"/>
                </a:cubicBezTo>
                <a:cubicBezTo>
                  <a:pt x="576" y="118"/>
                  <a:pt x="597" y="96"/>
                  <a:pt x="624" y="96"/>
                </a:cubicBezTo>
                <a:cubicBezTo>
                  <a:pt x="720" y="96"/>
                  <a:pt x="720" y="96"/>
                  <a:pt x="720" y="96"/>
                </a:cubicBezTo>
                <a:cubicBezTo>
                  <a:pt x="747" y="96"/>
                  <a:pt x="768" y="118"/>
                  <a:pt x="768" y="144"/>
                </a:cubicBezTo>
                <a:cubicBezTo>
                  <a:pt x="768" y="171"/>
                  <a:pt x="747" y="192"/>
                  <a:pt x="720" y="192"/>
                </a:cubicBezTo>
                <a:lnTo>
                  <a:pt x="624" y="192"/>
                </a:lnTo>
                <a:close/>
                <a:moveTo>
                  <a:pt x="918" y="192"/>
                </a:moveTo>
                <a:cubicBezTo>
                  <a:pt x="892" y="192"/>
                  <a:pt x="870" y="171"/>
                  <a:pt x="870" y="144"/>
                </a:cubicBezTo>
                <a:cubicBezTo>
                  <a:pt x="870" y="118"/>
                  <a:pt x="892" y="96"/>
                  <a:pt x="918" y="96"/>
                </a:cubicBezTo>
                <a:cubicBezTo>
                  <a:pt x="1014" y="96"/>
                  <a:pt x="1014" y="96"/>
                  <a:pt x="1014" y="96"/>
                </a:cubicBezTo>
                <a:cubicBezTo>
                  <a:pt x="1041" y="96"/>
                  <a:pt x="1062" y="118"/>
                  <a:pt x="1062" y="144"/>
                </a:cubicBezTo>
                <a:cubicBezTo>
                  <a:pt x="1062" y="171"/>
                  <a:pt x="1041" y="192"/>
                  <a:pt x="1014" y="192"/>
                </a:cubicBezTo>
                <a:lnTo>
                  <a:pt x="918" y="192"/>
                </a:lnTo>
                <a:close/>
                <a:moveTo>
                  <a:pt x="192" y="916"/>
                </a:moveTo>
                <a:cubicBezTo>
                  <a:pt x="192" y="1015"/>
                  <a:pt x="192" y="1015"/>
                  <a:pt x="192" y="1015"/>
                </a:cubicBezTo>
                <a:cubicBezTo>
                  <a:pt x="192" y="1041"/>
                  <a:pt x="171" y="1063"/>
                  <a:pt x="144" y="1063"/>
                </a:cubicBezTo>
                <a:cubicBezTo>
                  <a:pt x="117" y="1063"/>
                  <a:pt x="96" y="1041"/>
                  <a:pt x="96" y="1015"/>
                </a:cubicBezTo>
                <a:cubicBezTo>
                  <a:pt x="96" y="916"/>
                  <a:pt x="96" y="916"/>
                  <a:pt x="96" y="916"/>
                </a:cubicBezTo>
                <a:cubicBezTo>
                  <a:pt x="96" y="889"/>
                  <a:pt x="117" y="868"/>
                  <a:pt x="144" y="868"/>
                </a:cubicBezTo>
                <a:cubicBezTo>
                  <a:pt x="171" y="868"/>
                  <a:pt x="192" y="889"/>
                  <a:pt x="192" y="916"/>
                </a:cubicBezTo>
                <a:close/>
                <a:moveTo>
                  <a:pt x="1446" y="916"/>
                </a:moveTo>
                <a:cubicBezTo>
                  <a:pt x="1446" y="889"/>
                  <a:pt x="1468" y="868"/>
                  <a:pt x="1494" y="868"/>
                </a:cubicBezTo>
                <a:cubicBezTo>
                  <a:pt x="1521" y="868"/>
                  <a:pt x="1542" y="889"/>
                  <a:pt x="1542" y="916"/>
                </a:cubicBezTo>
                <a:cubicBezTo>
                  <a:pt x="1542" y="1015"/>
                  <a:pt x="1542" y="1015"/>
                  <a:pt x="1542" y="1015"/>
                </a:cubicBezTo>
                <a:cubicBezTo>
                  <a:pt x="1542" y="1041"/>
                  <a:pt x="1521" y="1063"/>
                  <a:pt x="1494" y="1063"/>
                </a:cubicBezTo>
                <a:cubicBezTo>
                  <a:pt x="1468" y="1063"/>
                  <a:pt x="1446" y="1041"/>
                  <a:pt x="1446" y="1015"/>
                </a:cubicBezTo>
                <a:lnTo>
                  <a:pt x="1446" y="916"/>
                </a:lnTo>
                <a:close/>
                <a:moveTo>
                  <a:pt x="192" y="720"/>
                </a:moveTo>
                <a:cubicBezTo>
                  <a:pt x="192" y="747"/>
                  <a:pt x="171" y="768"/>
                  <a:pt x="144" y="768"/>
                </a:cubicBezTo>
                <a:cubicBezTo>
                  <a:pt x="117" y="768"/>
                  <a:pt x="96" y="747"/>
                  <a:pt x="96" y="720"/>
                </a:cubicBezTo>
                <a:cubicBezTo>
                  <a:pt x="96" y="624"/>
                  <a:pt x="96" y="624"/>
                  <a:pt x="96" y="624"/>
                </a:cubicBezTo>
                <a:cubicBezTo>
                  <a:pt x="96" y="598"/>
                  <a:pt x="117" y="576"/>
                  <a:pt x="144" y="576"/>
                </a:cubicBezTo>
                <a:cubicBezTo>
                  <a:pt x="171" y="576"/>
                  <a:pt x="192" y="598"/>
                  <a:pt x="192" y="624"/>
                </a:cubicBezTo>
                <a:lnTo>
                  <a:pt x="192" y="720"/>
                </a:lnTo>
                <a:close/>
                <a:moveTo>
                  <a:pt x="1446" y="720"/>
                </a:moveTo>
                <a:cubicBezTo>
                  <a:pt x="1446" y="624"/>
                  <a:pt x="1446" y="624"/>
                  <a:pt x="1446" y="624"/>
                </a:cubicBezTo>
                <a:cubicBezTo>
                  <a:pt x="1446" y="598"/>
                  <a:pt x="1468" y="576"/>
                  <a:pt x="1494" y="576"/>
                </a:cubicBezTo>
                <a:cubicBezTo>
                  <a:pt x="1521" y="576"/>
                  <a:pt x="1542" y="598"/>
                  <a:pt x="1542" y="624"/>
                </a:cubicBezTo>
                <a:cubicBezTo>
                  <a:pt x="1542" y="720"/>
                  <a:pt x="1542" y="720"/>
                  <a:pt x="1542" y="720"/>
                </a:cubicBezTo>
                <a:cubicBezTo>
                  <a:pt x="1542" y="747"/>
                  <a:pt x="1521" y="768"/>
                  <a:pt x="1494" y="768"/>
                </a:cubicBezTo>
                <a:cubicBezTo>
                  <a:pt x="1468" y="768"/>
                  <a:pt x="1446" y="747"/>
                  <a:pt x="1446" y="720"/>
                </a:cubicBezTo>
                <a:close/>
                <a:moveTo>
                  <a:pt x="1158" y="1303"/>
                </a:moveTo>
                <a:cubicBezTo>
                  <a:pt x="1158" y="1276"/>
                  <a:pt x="1137" y="1255"/>
                  <a:pt x="1110" y="1255"/>
                </a:cubicBezTo>
                <a:cubicBezTo>
                  <a:pt x="1031" y="1255"/>
                  <a:pt x="966" y="1190"/>
                  <a:pt x="966" y="1111"/>
                </a:cubicBezTo>
                <a:cubicBezTo>
                  <a:pt x="966" y="576"/>
                  <a:pt x="966" y="576"/>
                  <a:pt x="966" y="576"/>
                </a:cubicBezTo>
                <a:cubicBezTo>
                  <a:pt x="1110" y="576"/>
                  <a:pt x="1110" y="576"/>
                  <a:pt x="1110" y="576"/>
                </a:cubicBezTo>
                <a:cubicBezTo>
                  <a:pt x="1190" y="576"/>
                  <a:pt x="1254" y="641"/>
                  <a:pt x="1254" y="720"/>
                </a:cubicBezTo>
                <a:cubicBezTo>
                  <a:pt x="1254" y="747"/>
                  <a:pt x="1276" y="768"/>
                  <a:pt x="1302" y="768"/>
                </a:cubicBezTo>
                <a:cubicBezTo>
                  <a:pt x="1329" y="768"/>
                  <a:pt x="1350" y="747"/>
                  <a:pt x="1350" y="720"/>
                </a:cubicBezTo>
                <a:cubicBezTo>
                  <a:pt x="1350" y="336"/>
                  <a:pt x="1350" y="336"/>
                  <a:pt x="1350" y="336"/>
                </a:cubicBezTo>
                <a:cubicBezTo>
                  <a:pt x="1350" y="310"/>
                  <a:pt x="1329" y="288"/>
                  <a:pt x="1302" y="288"/>
                </a:cubicBezTo>
                <a:cubicBezTo>
                  <a:pt x="336" y="288"/>
                  <a:pt x="336" y="288"/>
                  <a:pt x="336" y="288"/>
                </a:cubicBezTo>
                <a:cubicBezTo>
                  <a:pt x="309" y="288"/>
                  <a:pt x="288" y="310"/>
                  <a:pt x="288" y="336"/>
                </a:cubicBezTo>
                <a:cubicBezTo>
                  <a:pt x="288" y="720"/>
                  <a:pt x="288" y="720"/>
                  <a:pt x="288" y="720"/>
                </a:cubicBezTo>
                <a:cubicBezTo>
                  <a:pt x="288" y="747"/>
                  <a:pt x="309" y="768"/>
                  <a:pt x="336" y="768"/>
                </a:cubicBezTo>
                <a:cubicBezTo>
                  <a:pt x="363" y="768"/>
                  <a:pt x="384" y="747"/>
                  <a:pt x="384" y="720"/>
                </a:cubicBezTo>
                <a:cubicBezTo>
                  <a:pt x="384" y="641"/>
                  <a:pt x="449" y="576"/>
                  <a:pt x="528" y="576"/>
                </a:cubicBezTo>
                <a:cubicBezTo>
                  <a:pt x="672" y="576"/>
                  <a:pt x="672" y="576"/>
                  <a:pt x="672" y="576"/>
                </a:cubicBezTo>
                <a:cubicBezTo>
                  <a:pt x="672" y="1111"/>
                  <a:pt x="672" y="1111"/>
                  <a:pt x="672" y="1111"/>
                </a:cubicBezTo>
                <a:cubicBezTo>
                  <a:pt x="672" y="1190"/>
                  <a:pt x="607" y="1255"/>
                  <a:pt x="528" y="1255"/>
                </a:cubicBezTo>
                <a:cubicBezTo>
                  <a:pt x="501" y="1255"/>
                  <a:pt x="480" y="1276"/>
                  <a:pt x="480" y="1303"/>
                </a:cubicBezTo>
                <a:cubicBezTo>
                  <a:pt x="480" y="1329"/>
                  <a:pt x="501" y="1351"/>
                  <a:pt x="528" y="1351"/>
                </a:cubicBezTo>
                <a:cubicBezTo>
                  <a:pt x="1110" y="1351"/>
                  <a:pt x="1110" y="1351"/>
                  <a:pt x="1110" y="1351"/>
                </a:cubicBezTo>
                <a:cubicBezTo>
                  <a:pt x="1137" y="1351"/>
                  <a:pt x="1158" y="1329"/>
                  <a:pt x="1158" y="1303"/>
                </a:cubicBezTo>
                <a:close/>
                <a:moveTo>
                  <a:pt x="720" y="1255"/>
                </a:moveTo>
                <a:cubicBezTo>
                  <a:pt x="750" y="1215"/>
                  <a:pt x="768" y="1165"/>
                  <a:pt x="768" y="1111"/>
                </a:cubicBezTo>
                <a:cubicBezTo>
                  <a:pt x="768" y="528"/>
                  <a:pt x="768" y="528"/>
                  <a:pt x="768" y="528"/>
                </a:cubicBezTo>
                <a:cubicBezTo>
                  <a:pt x="768" y="502"/>
                  <a:pt x="747" y="480"/>
                  <a:pt x="720" y="480"/>
                </a:cubicBezTo>
                <a:cubicBezTo>
                  <a:pt x="528" y="480"/>
                  <a:pt x="528" y="480"/>
                  <a:pt x="528" y="480"/>
                </a:cubicBezTo>
                <a:cubicBezTo>
                  <a:pt x="474" y="480"/>
                  <a:pt x="424" y="498"/>
                  <a:pt x="384" y="529"/>
                </a:cubicBezTo>
                <a:cubicBezTo>
                  <a:pt x="384" y="384"/>
                  <a:pt x="384" y="384"/>
                  <a:pt x="384" y="384"/>
                </a:cubicBezTo>
                <a:cubicBezTo>
                  <a:pt x="1254" y="384"/>
                  <a:pt x="1254" y="384"/>
                  <a:pt x="1254" y="384"/>
                </a:cubicBezTo>
                <a:cubicBezTo>
                  <a:pt x="1254" y="529"/>
                  <a:pt x="1254" y="529"/>
                  <a:pt x="1254" y="529"/>
                </a:cubicBezTo>
                <a:cubicBezTo>
                  <a:pt x="1214" y="498"/>
                  <a:pt x="1164" y="480"/>
                  <a:pt x="1110" y="480"/>
                </a:cubicBezTo>
                <a:cubicBezTo>
                  <a:pt x="918" y="480"/>
                  <a:pt x="918" y="480"/>
                  <a:pt x="918" y="480"/>
                </a:cubicBezTo>
                <a:cubicBezTo>
                  <a:pt x="892" y="480"/>
                  <a:pt x="870" y="502"/>
                  <a:pt x="870" y="528"/>
                </a:cubicBezTo>
                <a:cubicBezTo>
                  <a:pt x="870" y="1111"/>
                  <a:pt x="870" y="1111"/>
                  <a:pt x="870" y="1111"/>
                </a:cubicBezTo>
                <a:cubicBezTo>
                  <a:pt x="870" y="1165"/>
                  <a:pt x="888" y="1215"/>
                  <a:pt x="919" y="1255"/>
                </a:cubicBezTo>
                <a:lnTo>
                  <a:pt x="720" y="12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3" name="Freeform 42"/>
          <p:cNvSpPr>
            <a:spLocks noEditPoints="1"/>
          </p:cNvSpPr>
          <p:nvPr/>
        </p:nvSpPr>
        <p:spPr bwMode="auto">
          <a:xfrm>
            <a:off x="4368582" y="3911529"/>
            <a:ext cx="391519" cy="391519"/>
          </a:xfrm>
          <a:custGeom>
            <a:avLst/>
            <a:gdLst>
              <a:gd name="T0" fmla="*/ 291 w 1638"/>
              <a:gd name="T1" fmla="*/ 1203 h 1638"/>
              <a:gd name="T2" fmla="*/ 413 w 1638"/>
              <a:gd name="T3" fmla="*/ 1251 h 1638"/>
              <a:gd name="T4" fmla="*/ 378 w 1638"/>
              <a:gd name="T5" fmla="*/ 1345 h 1638"/>
              <a:gd name="T6" fmla="*/ 514 w 1638"/>
              <a:gd name="T7" fmla="*/ 1548 h 1638"/>
              <a:gd name="T8" fmla="*/ 634 w 1638"/>
              <a:gd name="T9" fmla="*/ 1496 h 1638"/>
              <a:gd name="T10" fmla="*/ 675 w 1638"/>
              <a:gd name="T11" fmla="*/ 1590 h 1638"/>
              <a:gd name="T12" fmla="*/ 915 w 1638"/>
              <a:gd name="T13" fmla="*/ 1638 h 1638"/>
              <a:gd name="T14" fmla="*/ 963 w 1638"/>
              <a:gd name="T15" fmla="*/ 1513 h 1638"/>
              <a:gd name="T16" fmla="*/ 1057 w 1638"/>
              <a:gd name="T17" fmla="*/ 1548 h 1638"/>
              <a:gd name="T18" fmla="*/ 1124 w 1638"/>
              <a:gd name="T19" fmla="*/ 1548 h 1638"/>
              <a:gd name="T20" fmla="*/ 1260 w 1638"/>
              <a:gd name="T21" fmla="*/ 1345 h 1638"/>
              <a:gd name="T22" fmla="*/ 1225 w 1638"/>
              <a:gd name="T23" fmla="*/ 1251 h 1638"/>
              <a:gd name="T24" fmla="*/ 1347 w 1638"/>
              <a:gd name="T25" fmla="*/ 1203 h 1638"/>
              <a:gd name="T26" fmla="*/ 1494 w 1638"/>
              <a:gd name="T27" fmla="*/ 1059 h 1638"/>
              <a:gd name="T28" fmla="*/ 1638 w 1638"/>
              <a:gd name="T29" fmla="*/ 144 h 1638"/>
              <a:gd name="T30" fmla="*/ 144 w 1638"/>
              <a:gd name="T31" fmla="*/ 0 h 1638"/>
              <a:gd name="T32" fmla="*/ 0 w 1638"/>
              <a:gd name="T33" fmla="*/ 915 h 1638"/>
              <a:gd name="T34" fmla="*/ 291 w 1638"/>
              <a:gd name="T35" fmla="*/ 1059 h 1638"/>
              <a:gd name="T36" fmla="*/ 1189 w 1638"/>
              <a:gd name="T37" fmla="*/ 1155 h 1638"/>
              <a:gd name="T38" fmla="*/ 1107 w 1638"/>
              <a:gd name="T39" fmla="*/ 1277 h 1638"/>
              <a:gd name="T40" fmla="*/ 1158 w 1638"/>
              <a:gd name="T41" fmla="*/ 1379 h 1638"/>
              <a:gd name="T42" fmla="*/ 1047 w 1638"/>
              <a:gd name="T43" fmla="*/ 1403 h 1638"/>
              <a:gd name="T44" fmla="*/ 903 w 1638"/>
              <a:gd name="T45" fmla="*/ 1431 h 1638"/>
              <a:gd name="T46" fmla="*/ 867 w 1638"/>
              <a:gd name="T47" fmla="*/ 1542 h 1638"/>
              <a:gd name="T48" fmla="*/ 771 w 1638"/>
              <a:gd name="T49" fmla="*/ 1477 h 1638"/>
              <a:gd name="T50" fmla="*/ 649 w 1638"/>
              <a:gd name="T51" fmla="*/ 1395 h 1638"/>
              <a:gd name="T52" fmla="*/ 547 w 1638"/>
              <a:gd name="T53" fmla="*/ 1446 h 1638"/>
              <a:gd name="T54" fmla="*/ 523 w 1638"/>
              <a:gd name="T55" fmla="*/ 1335 h 1638"/>
              <a:gd name="T56" fmla="*/ 495 w 1638"/>
              <a:gd name="T57" fmla="*/ 1191 h 1638"/>
              <a:gd name="T58" fmla="*/ 387 w 1638"/>
              <a:gd name="T59" fmla="*/ 1155 h 1638"/>
              <a:gd name="T60" fmla="*/ 584 w 1638"/>
              <a:gd name="T61" fmla="*/ 1059 h 1638"/>
              <a:gd name="T62" fmla="*/ 819 w 1638"/>
              <a:gd name="T63" fmla="*/ 1347 h 1638"/>
              <a:gd name="T64" fmla="*/ 1054 w 1638"/>
              <a:gd name="T65" fmla="*/ 1059 h 1638"/>
              <a:gd name="T66" fmla="*/ 1251 w 1638"/>
              <a:gd name="T67" fmla="*/ 1155 h 1638"/>
              <a:gd name="T68" fmla="*/ 683 w 1638"/>
              <a:gd name="T69" fmla="*/ 1059 h 1638"/>
              <a:gd name="T70" fmla="*/ 963 w 1638"/>
              <a:gd name="T71" fmla="*/ 1107 h 1638"/>
              <a:gd name="T72" fmla="*/ 675 w 1638"/>
              <a:gd name="T73" fmla="*/ 1107 h 1638"/>
              <a:gd name="T74" fmla="*/ 96 w 1638"/>
              <a:gd name="T75" fmla="*/ 144 h 1638"/>
              <a:gd name="T76" fmla="*/ 1494 w 1638"/>
              <a:gd name="T77" fmla="*/ 96 h 1638"/>
              <a:gd name="T78" fmla="*/ 1542 w 1638"/>
              <a:gd name="T79" fmla="*/ 915 h 1638"/>
              <a:gd name="T80" fmla="*/ 144 w 1638"/>
              <a:gd name="T81" fmla="*/ 963 h 1638"/>
              <a:gd name="T82" fmla="*/ 705 w 1638"/>
              <a:gd name="T83" fmla="*/ 671 h 1638"/>
              <a:gd name="T84" fmla="*/ 949 w 1638"/>
              <a:gd name="T85" fmla="*/ 469 h 1638"/>
              <a:gd name="T86" fmla="*/ 757 w 1638"/>
              <a:gd name="T87" fmla="*/ 209 h 1638"/>
              <a:gd name="T88" fmla="*/ 675 w 1638"/>
              <a:gd name="T89" fmla="*/ 243 h 1638"/>
              <a:gd name="T90" fmla="*/ 705 w 1638"/>
              <a:gd name="T91" fmla="*/ 671 h 1638"/>
              <a:gd name="T92" fmla="*/ 847 w 1638"/>
              <a:gd name="T93" fmla="*/ 435 h 1638"/>
              <a:gd name="T94" fmla="*/ 771 w 1638"/>
              <a:gd name="T95" fmla="*/ 359 h 1638"/>
              <a:gd name="T96" fmla="*/ 192 w 1638"/>
              <a:gd name="T97" fmla="*/ 723 h 1638"/>
              <a:gd name="T98" fmla="*/ 288 w 1638"/>
              <a:gd name="T99" fmla="*/ 723 h 1638"/>
              <a:gd name="T100" fmla="*/ 483 w 1638"/>
              <a:gd name="T101" fmla="*/ 771 h 1638"/>
              <a:gd name="T102" fmla="*/ 531 w 1638"/>
              <a:gd name="T103" fmla="*/ 675 h 1638"/>
              <a:gd name="T104" fmla="*/ 579 w 1638"/>
              <a:gd name="T105" fmla="*/ 771 h 1638"/>
              <a:gd name="T106" fmla="*/ 963 w 1638"/>
              <a:gd name="T107" fmla="*/ 723 h 1638"/>
              <a:gd name="T108" fmla="*/ 1059 w 1638"/>
              <a:gd name="T109" fmla="*/ 723 h 1638"/>
              <a:gd name="T110" fmla="*/ 1155 w 1638"/>
              <a:gd name="T111" fmla="*/ 771 h 1638"/>
              <a:gd name="T112" fmla="*/ 1203 w 1638"/>
              <a:gd name="T113" fmla="*/ 675 h 1638"/>
              <a:gd name="T114" fmla="*/ 1251 w 1638"/>
              <a:gd name="T115" fmla="*/ 771 h 1638"/>
              <a:gd name="T116" fmla="*/ 1446 w 1638"/>
              <a:gd name="T117" fmla="*/ 819 h 1638"/>
              <a:gd name="T118" fmla="*/ 240 w 1638"/>
              <a:gd name="T119" fmla="*/ 867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38" h="1638">
                <a:moveTo>
                  <a:pt x="291" y="1059"/>
                </a:moveTo>
                <a:cubicBezTo>
                  <a:pt x="291" y="1203"/>
                  <a:pt x="291" y="1203"/>
                  <a:pt x="291" y="1203"/>
                </a:cubicBezTo>
                <a:cubicBezTo>
                  <a:pt x="291" y="1230"/>
                  <a:pt x="312" y="1251"/>
                  <a:pt x="339" y="1251"/>
                </a:cubicBezTo>
                <a:cubicBezTo>
                  <a:pt x="413" y="1251"/>
                  <a:pt x="413" y="1251"/>
                  <a:pt x="413" y="1251"/>
                </a:cubicBezTo>
                <a:cubicBezTo>
                  <a:pt x="418" y="1265"/>
                  <a:pt x="424" y="1279"/>
                  <a:pt x="430" y="1292"/>
                </a:cubicBezTo>
                <a:cubicBezTo>
                  <a:pt x="378" y="1345"/>
                  <a:pt x="378" y="1345"/>
                  <a:pt x="378" y="1345"/>
                </a:cubicBezTo>
                <a:cubicBezTo>
                  <a:pt x="359" y="1363"/>
                  <a:pt x="359" y="1394"/>
                  <a:pt x="378" y="1412"/>
                </a:cubicBezTo>
                <a:cubicBezTo>
                  <a:pt x="514" y="1548"/>
                  <a:pt x="514" y="1548"/>
                  <a:pt x="514" y="1548"/>
                </a:cubicBezTo>
                <a:cubicBezTo>
                  <a:pt x="532" y="1567"/>
                  <a:pt x="563" y="1567"/>
                  <a:pt x="581" y="1548"/>
                </a:cubicBezTo>
                <a:cubicBezTo>
                  <a:pt x="634" y="1496"/>
                  <a:pt x="634" y="1496"/>
                  <a:pt x="634" y="1496"/>
                </a:cubicBezTo>
                <a:cubicBezTo>
                  <a:pt x="647" y="1502"/>
                  <a:pt x="661" y="1508"/>
                  <a:pt x="675" y="1513"/>
                </a:cubicBezTo>
                <a:cubicBezTo>
                  <a:pt x="675" y="1590"/>
                  <a:pt x="675" y="1590"/>
                  <a:pt x="675" y="1590"/>
                </a:cubicBezTo>
                <a:cubicBezTo>
                  <a:pt x="675" y="1617"/>
                  <a:pt x="696" y="1638"/>
                  <a:pt x="723" y="1638"/>
                </a:cubicBezTo>
                <a:cubicBezTo>
                  <a:pt x="915" y="1638"/>
                  <a:pt x="915" y="1638"/>
                  <a:pt x="915" y="1638"/>
                </a:cubicBezTo>
                <a:cubicBezTo>
                  <a:pt x="942" y="1638"/>
                  <a:pt x="963" y="1617"/>
                  <a:pt x="963" y="1590"/>
                </a:cubicBezTo>
                <a:cubicBezTo>
                  <a:pt x="963" y="1513"/>
                  <a:pt x="963" y="1513"/>
                  <a:pt x="963" y="1513"/>
                </a:cubicBezTo>
                <a:cubicBezTo>
                  <a:pt x="977" y="1508"/>
                  <a:pt x="991" y="1502"/>
                  <a:pt x="1004" y="1496"/>
                </a:cubicBezTo>
                <a:cubicBezTo>
                  <a:pt x="1057" y="1548"/>
                  <a:pt x="1057" y="1548"/>
                  <a:pt x="1057" y="1548"/>
                </a:cubicBezTo>
                <a:cubicBezTo>
                  <a:pt x="1066" y="1557"/>
                  <a:pt x="1078" y="1562"/>
                  <a:pt x="1091" y="1562"/>
                </a:cubicBezTo>
                <a:cubicBezTo>
                  <a:pt x="1103" y="1562"/>
                  <a:pt x="1115" y="1557"/>
                  <a:pt x="1124" y="1548"/>
                </a:cubicBezTo>
                <a:cubicBezTo>
                  <a:pt x="1260" y="1412"/>
                  <a:pt x="1260" y="1412"/>
                  <a:pt x="1260" y="1412"/>
                </a:cubicBezTo>
                <a:cubicBezTo>
                  <a:pt x="1279" y="1394"/>
                  <a:pt x="1279" y="1363"/>
                  <a:pt x="1260" y="1345"/>
                </a:cubicBezTo>
                <a:cubicBezTo>
                  <a:pt x="1208" y="1292"/>
                  <a:pt x="1208" y="1292"/>
                  <a:pt x="1208" y="1292"/>
                </a:cubicBezTo>
                <a:cubicBezTo>
                  <a:pt x="1214" y="1279"/>
                  <a:pt x="1220" y="1265"/>
                  <a:pt x="1225" y="1251"/>
                </a:cubicBezTo>
                <a:cubicBezTo>
                  <a:pt x="1299" y="1251"/>
                  <a:pt x="1299" y="1251"/>
                  <a:pt x="1299" y="1251"/>
                </a:cubicBezTo>
                <a:cubicBezTo>
                  <a:pt x="1326" y="1251"/>
                  <a:pt x="1347" y="1230"/>
                  <a:pt x="1347" y="1203"/>
                </a:cubicBezTo>
                <a:cubicBezTo>
                  <a:pt x="1347" y="1059"/>
                  <a:pt x="1347" y="1059"/>
                  <a:pt x="1347" y="1059"/>
                </a:cubicBezTo>
                <a:cubicBezTo>
                  <a:pt x="1494" y="1059"/>
                  <a:pt x="1494" y="1059"/>
                  <a:pt x="1494" y="1059"/>
                </a:cubicBezTo>
                <a:cubicBezTo>
                  <a:pt x="1574" y="1059"/>
                  <a:pt x="1638" y="994"/>
                  <a:pt x="1638" y="915"/>
                </a:cubicBezTo>
                <a:cubicBezTo>
                  <a:pt x="1638" y="144"/>
                  <a:pt x="1638" y="144"/>
                  <a:pt x="1638" y="144"/>
                </a:cubicBezTo>
                <a:cubicBezTo>
                  <a:pt x="1638" y="64"/>
                  <a:pt x="1574" y="0"/>
                  <a:pt x="1494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64" y="0"/>
                  <a:pt x="0" y="64"/>
                  <a:pt x="0" y="144"/>
                </a:cubicBezTo>
                <a:cubicBezTo>
                  <a:pt x="0" y="915"/>
                  <a:pt x="0" y="915"/>
                  <a:pt x="0" y="915"/>
                </a:cubicBezTo>
                <a:cubicBezTo>
                  <a:pt x="0" y="994"/>
                  <a:pt x="64" y="1059"/>
                  <a:pt x="144" y="1059"/>
                </a:cubicBezTo>
                <a:lnTo>
                  <a:pt x="291" y="1059"/>
                </a:lnTo>
                <a:close/>
                <a:moveTo>
                  <a:pt x="1251" y="1155"/>
                </a:moveTo>
                <a:cubicBezTo>
                  <a:pt x="1189" y="1155"/>
                  <a:pt x="1189" y="1155"/>
                  <a:pt x="1189" y="1155"/>
                </a:cubicBezTo>
                <a:cubicBezTo>
                  <a:pt x="1168" y="1155"/>
                  <a:pt x="1148" y="1170"/>
                  <a:pt x="1143" y="1191"/>
                </a:cubicBezTo>
                <a:cubicBezTo>
                  <a:pt x="1135" y="1221"/>
                  <a:pt x="1123" y="1250"/>
                  <a:pt x="1107" y="1277"/>
                </a:cubicBezTo>
                <a:cubicBezTo>
                  <a:pt x="1096" y="1295"/>
                  <a:pt x="1099" y="1319"/>
                  <a:pt x="1115" y="1335"/>
                </a:cubicBezTo>
                <a:cubicBezTo>
                  <a:pt x="1158" y="1379"/>
                  <a:pt x="1158" y="1379"/>
                  <a:pt x="1158" y="1379"/>
                </a:cubicBezTo>
                <a:cubicBezTo>
                  <a:pt x="1091" y="1446"/>
                  <a:pt x="1091" y="1446"/>
                  <a:pt x="1091" y="1446"/>
                </a:cubicBezTo>
                <a:cubicBezTo>
                  <a:pt x="1047" y="1403"/>
                  <a:pt x="1047" y="1403"/>
                  <a:pt x="1047" y="1403"/>
                </a:cubicBezTo>
                <a:cubicBezTo>
                  <a:pt x="1031" y="1387"/>
                  <a:pt x="1007" y="1384"/>
                  <a:pt x="989" y="1395"/>
                </a:cubicBezTo>
                <a:cubicBezTo>
                  <a:pt x="962" y="1411"/>
                  <a:pt x="933" y="1423"/>
                  <a:pt x="903" y="1431"/>
                </a:cubicBezTo>
                <a:cubicBezTo>
                  <a:pt x="882" y="1436"/>
                  <a:pt x="867" y="1456"/>
                  <a:pt x="867" y="1477"/>
                </a:cubicBezTo>
                <a:cubicBezTo>
                  <a:pt x="867" y="1542"/>
                  <a:pt x="867" y="1542"/>
                  <a:pt x="867" y="1542"/>
                </a:cubicBezTo>
                <a:cubicBezTo>
                  <a:pt x="771" y="1542"/>
                  <a:pt x="771" y="1542"/>
                  <a:pt x="771" y="1542"/>
                </a:cubicBezTo>
                <a:cubicBezTo>
                  <a:pt x="771" y="1477"/>
                  <a:pt x="771" y="1477"/>
                  <a:pt x="771" y="1477"/>
                </a:cubicBezTo>
                <a:cubicBezTo>
                  <a:pt x="771" y="1456"/>
                  <a:pt x="756" y="1436"/>
                  <a:pt x="735" y="1431"/>
                </a:cubicBezTo>
                <a:cubicBezTo>
                  <a:pt x="705" y="1423"/>
                  <a:pt x="676" y="1411"/>
                  <a:pt x="649" y="1395"/>
                </a:cubicBezTo>
                <a:cubicBezTo>
                  <a:pt x="631" y="1384"/>
                  <a:pt x="607" y="1387"/>
                  <a:pt x="591" y="1403"/>
                </a:cubicBezTo>
                <a:cubicBezTo>
                  <a:pt x="547" y="1446"/>
                  <a:pt x="547" y="1446"/>
                  <a:pt x="547" y="1446"/>
                </a:cubicBezTo>
                <a:cubicBezTo>
                  <a:pt x="480" y="1379"/>
                  <a:pt x="480" y="1379"/>
                  <a:pt x="480" y="1379"/>
                </a:cubicBezTo>
                <a:cubicBezTo>
                  <a:pt x="523" y="1335"/>
                  <a:pt x="523" y="1335"/>
                  <a:pt x="523" y="1335"/>
                </a:cubicBezTo>
                <a:cubicBezTo>
                  <a:pt x="539" y="1319"/>
                  <a:pt x="542" y="1295"/>
                  <a:pt x="531" y="1277"/>
                </a:cubicBezTo>
                <a:cubicBezTo>
                  <a:pt x="515" y="1250"/>
                  <a:pt x="503" y="1221"/>
                  <a:pt x="495" y="1191"/>
                </a:cubicBezTo>
                <a:cubicBezTo>
                  <a:pt x="490" y="1170"/>
                  <a:pt x="470" y="1155"/>
                  <a:pt x="449" y="1155"/>
                </a:cubicBezTo>
                <a:cubicBezTo>
                  <a:pt x="387" y="1155"/>
                  <a:pt x="387" y="1155"/>
                  <a:pt x="387" y="1155"/>
                </a:cubicBezTo>
                <a:cubicBezTo>
                  <a:pt x="387" y="1059"/>
                  <a:pt x="387" y="1059"/>
                  <a:pt x="387" y="1059"/>
                </a:cubicBezTo>
                <a:cubicBezTo>
                  <a:pt x="584" y="1059"/>
                  <a:pt x="584" y="1059"/>
                  <a:pt x="584" y="1059"/>
                </a:cubicBezTo>
                <a:cubicBezTo>
                  <a:pt x="581" y="1074"/>
                  <a:pt x="579" y="1091"/>
                  <a:pt x="579" y="1107"/>
                </a:cubicBezTo>
                <a:cubicBezTo>
                  <a:pt x="579" y="1239"/>
                  <a:pt x="687" y="1347"/>
                  <a:pt x="819" y="1347"/>
                </a:cubicBezTo>
                <a:cubicBezTo>
                  <a:pt x="951" y="1347"/>
                  <a:pt x="1059" y="1239"/>
                  <a:pt x="1059" y="1107"/>
                </a:cubicBezTo>
                <a:cubicBezTo>
                  <a:pt x="1059" y="1091"/>
                  <a:pt x="1057" y="1075"/>
                  <a:pt x="1054" y="1059"/>
                </a:cubicBezTo>
                <a:cubicBezTo>
                  <a:pt x="1251" y="1059"/>
                  <a:pt x="1251" y="1059"/>
                  <a:pt x="1251" y="1059"/>
                </a:cubicBezTo>
                <a:lnTo>
                  <a:pt x="1251" y="1155"/>
                </a:lnTo>
                <a:close/>
                <a:moveTo>
                  <a:pt x="675" y="1107"/>
                </a:moveTo>
                <a:cubicBezTo>
                  <a:pt x="675" y="1091"/>
                  <a:pt x="678" y="1074"/>
                  <a:pt x="683" y="1059"/>
                </a:cubicBezTo>
                <a:cubicBezTo>
                  <a:pt x="955" y="1059"/>
                  <a:pt x="955" y="1059"/>
                  <a:pt x="955" y="1059"/>
                </a:cubicBezTo>
                <a:cubicBezTo>
                  <a:pt x="960" y="1074"/>
                  <a:pt x="963" y="1091"/>
                  <a:pt x="963" y="1107"/>
                </a:cubicBezTo>
                <a:cubicBezTo>
                  <a:pt x="963" y="1186"/>
                  <a:pt x="898" y="1251"/>
                  <a:pt x="819" y="1251"/>
                </a:cubicBezTo>
                <a:cubicBezTo>
                  <a:pt x="740" y="1251"/>
                  <a:pt x="675" y="1186"/>
                  <a:pt x="675" y="1107"/>
                </a:cubicBezTo>
                <a:close/>
                <a:moveTo>
                  <a:pt x="96" y="915"/>
                </a:moveTo>
                <a:cubicBezTo>
                  <a:pt x="96" y="144"/>
                  <a:pt x="96" y="144"/>
                  <a:pt x="96" y="144"/>
                </a:cubicBezTo>
                <a:cubicBezTo>
                  <a:pt x="96" y="117"/>
                  <a:pt x="117" y="96"/>
                  <a:pt x="144" y="96"/>
                </a:cubicBezTo>
                <a:cubicBezTo>
                  <a:pt x="1494" y="96"/>
                  <a:pt x="1494" y="96"/>
                  <a:pt x="1494" y="96"/>
                </a:cubicBezTo>
                <a:cubicBezTo>
                  <a:pt x="1521" y="96"/>
                  <a:pt x="1542" y="117"/>
                  <a:pt x="1542" y="144"/>
                </a:cubicBezTo>
                <a:cubicBezTo>
                  <a:pt x="1542" y="915"/>
                  <a:pt x="1542" y="915"/>
                  <a:pt x="1542" y="915"/>
                </a:cubicBezTo>
                <a:cubicBezTo>
                  <a:pt x="1542" y="941"/>
                  <a:pt x="1521" y="963"/>
                  <a:pt x="1494" y="963"/>
                </a:cubicBezTo>
                <a:cubicBezTo>
                  <a:pt x="144" y="963"/>
                  <a:pt x="144" y="963"/>
                  <a:pt x="144" y="963"/>
                </a:cubicBezTo>
                <a:cubicBezTo>
                  <a:pt x="117" y="963"/>
                  <a:pt x="96" y="941"/>
                  <a:pt x="96" y="915"/>
                </a:cubicBezTo>
                <a:close/>
                <a:moveTo>
                  <a:pt x="705" y="671"/>
                </a:moveTo>
                <a:cubicBezTo>
                  <a:pt x="723" y="679"/>
                  <a:pt x="743" y="675"/>
                  <a:pt x="757" y="661"/>
                </a:cubicBezTo>
                <a:cubicBezTo>
                  <a:pt x="949" y="469"/>
                  <a:pt x="949" y="469"/>
                  <a:pt x="949" y="469"/>
                </a:cubicBezTo>
                <a:cubicBezTo>
                  <a:pt x="968" y="450"/>
                  <a:pt x="968" y="420"/>
                  <a:pt x="949" y="401"/>
                </a:cubicBezTo>
                <a:cubicBezTo>
                  <a:pt x="757" y="209"/>
                  <a:pt x="757" y="209"/>
                  <a:pt x="757" y="209"/>
                </a:cubicBezTo>
                <a:cubicBezTo>
                  <a:pt x="743" y="195"/>
                  <a:pt x="723" y="191"/>
                  <a:pt x="705" y="199"/>
                </a:cubicBezTo>
                <a:cubicBezTo>
                  <a:pt x="687" y="206"/>
                  <a:pt x="675" y="224"/>
                  <a:pt x="675" y="243"/>
                </a:cubicBezTo>
                <a:cubicBezTo>
                  <a:pt x="675" y="627"/>
                  <a:pt x="675" y="627"/>
                  <a:pt x="675" y="627"/>
                </a:cubicBezTo>
                <a:cubicBezTo>
                  <a:pt x="675" y="646"/>
                  <a:pt x="687" y="664"/>
                  <a:pt x="705" y="671"/>
                </a:cubicBezTo>
                <a:close/>
                <a:moveTo>
                  <a:pt x="771" y="359"/>
                </a:moveTo>
                <a:cubicBezTo>
                  <a:pt x="847" y="435"/>
                  <a:pt x="847" y="435"/>
                  <a:pt x="847" y="435"/>
                </a:cubicBezTo>
                <a:cubicBezTo>
                  <a:pt x="771" y="511"/>
                  <a:pt x="771" y="511"/>
                  <a:pt x="771" y="511"/>
                </a:cubicBezTo>
                <a:lnTo>
                  <a:pt x="771" y="359"/>
                </a:lnTo>
                <a:close/>
                <a:moveTo>
                  <a:pt x="192" y="819"/>
                </a:moveTo>
                <a:cubicBezTo>
                  <a:pt x="192" y="723"/>
                  <a:pt x="192" y="723"/>
                  <a:pt x="192" y="723"/>
                </a:cubicBezTo>
                <a:cubicBezTo>
                  <a:pt x="192" y="696"/>
                  <a:pt x="213" y="675"/>
                  <a:pt x="240" y="675"/>
                </a:cubicBezTo>
                <a:cubicBezTo>
                  <a:pt x="266" y="675"/>
                  <a:pt x="288" y="696"/>
                  <a:pt x="288" y="723"/>
                </a:cubicBezTo>
                <a:cubicBezTo>
                  <a:pt x="288" y="771"/>
                  <a:pt x="288" y="771"/>
                  <a:pt x="288" y="771"/>
                </a:cubicBezTo>
                <a:cubicBezTo>
                  <a:pt x="483" y="771"/>
                  <a:pt x="483" y="771"/>
                  <a:pt x="483" y="771"/>
                </a:cubicBezTo>
                <a:cubicBezTo>
                  <a:pt x="483" y="723"/>
                  <a:pt x="483" y="723"/>
                  <a:pt x="483" y="723"/>
                </a:cubicBezTo>
                <a:cubicBezTo>
                  <a:pt x="483" y="696"/>
                  <a:pt x="504" y="675"/>
                  <a:pt x="531" y="675"/>
                </a:cubicBezTo>
                <a:cubicBezTo>
                  <a:pt x="558" y="675"/>
                  <a:pt x="579" y="696"/>
                  <a:pt x="579" y="723"/>
                </a:cubicBezTo>
                <a:cubicBezTo>
                  <a:pt x="579" y="771"/>
                  <a:pt x="579" y="771"/>
                  <a:pt x="579" y="771"/>
                </a:cubicBezTo>
                <a:cubicBezTo>
                  <a:pt x="963" y="771"/>
                  <a:pt x="963" y="771"/>
                  <a:pt x="963" y="771"/>
                </a:cubicBezTo>
                <a:cubicBezTo>
                  <a:pt x="963" y="723"/>
                  <a:pt x="963" y="723"/>
                  <a:pt x="963" y="723"/>
                </a:cubicBezTo>
                <a:cubicBezTo>
                  <a:pt x="963" y="696"/>
                  <a:pt x="984" y="675"/>
                  <a:pt x="1011" y="675"/>
                </a:cubicBezTo>
                <a:cubicBezTo>
                  <a:pt x="1038" y="675"/>
                  <a:pt x="1059" y="696"/>
                  <a:pt x="1059" y="723"/>
                </a:cubicBezTo>
                <a:cubicBezTo>
                  <a:pt x="1059" y="771"/>
                  <a:pt x="1059" y="771"/>
                  <a:pt x="1059" y="771"/>
                </a:cubicBezTo>
                <a:cubicBezTo>
                  <a:pt x="1155" y="771"/>
                  <a:pt x="1155" y="771"/>
                  <a:pt x="1155" y="771"/>
                </a:cubicBezTo>
                <a:cubicBezTo>
                  <a:pt x="1155" y="723"/>
                  <a:pt x="1155" y="723"/>
                  <a:pt x="1155" y="723"/>
                </a:cubicBezTo>
                <a:cubicBezTo>
                  <a:pt x="1155" y="696"/>
                  <a:pt x="1176" y="675"/>
                  <a:pt x="1203" y="675"/>
                </a:cubicBezTo>
                <a:cubicBezTo>
                  <a:pt x="1230" y="675"/>
                  <a:pt x="1251" y="696"/>
                  <a:pt x="1251" y="723"/>
                </a:cubicBezTo>
                <a:cubicBezTo>
                  <a:pt x="1251" y="771"/>
                  <a:pt x="1251" y="771"/>
                  <a:pt x="1251" y="771"/>
                </a:cubicBezTo>
                <a:cubicBezTo>
                  <a:pt x="1398" y="771"/>
                  <a:pt x="1398" y="771"/>
                  <a:pt x="1398" y="771"/>
                </a:cubicBezTo>
                <a:cubicBezTo>
                  <a:pt x="1425" y="771"/>
                  <a:pt x="1446" y="792"/>
                  <a:pt x="1446" y="819"/>
                </a:cubicBezTo>
                <a:cubicBezTo>
                  <a:pt x="1446" y="846"/>
                  <a:pt x="1425" y="867"/>
                  <a:pt x="1398" y="867"/>
                </a:cubicBezTo>
                <a:cubicBezTo>
                  <a:pt x="240" y="867"/>
                  <a:pt x="240" y="867"/>
                  <a:pt x="240" y="867"/>
                </a:cubicBezTo>
                <a:cubicBezTo>
                  <a:pt x="213" y="867"/>
                  <a:pt x="192" y="846"/>
                  <a:pt x="192" y="8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5" name="Freeform 44"/>
          <p:cNvSpPr>
            <a:spLocks noEditPoints="1"/>
          </p:cNvSpPr>
          <p:nvPr/>
        </p:nvSpPr>
        <p:spPr bwMode="auto">
          <a:xfrm>
            <a:off x="726683" y="4579573"/>
            <a:ext cx="403959" cy="404107"/>
          </a:xfrm>
          <a:custGeom>
            <a:avLst/>
            <a:gdLst>
              <a:gd name="T0" fmla="*/ 1498 w 1690"/>
              <a:gd name="T1" fmla="*/ 535 h 1691"/>
              <a:gd name="T2" fmla="*/ 1653 w 1690"/>
              <a:gd name="T3" fmla="*/ 178 h 1691"/>
              <a:gd name="T4" fmla="*/ 1460 w 1690"/>
              <a:gd name="T5" fmla="*/ 34 h 1691"/>
              <a:gd name="T6" fmla="*/ 1136 w 1690"/>
              <a:gd name="T7" fmla="*/ 239 h 1691"/>
              <a:gd name="T8" fmla="*/ 845 w 1690"/>
              <a:gd name="T9" fmla="*/ 643 h 1691"/>
              <a:gd name="T10" fmla="*/ 602 w 1690"/>
              <a:gd name="T11" fmla="*/ 127 h 1691"/>
              <a:gd name="T12" fmla="*/ 193 w 1690"/>
              <a:gd name="T13" fmla="*/ 96 h 1691"/>
              <a:gd name="T14" fmla="*/ 364 w 1690"/>
              <a:gd name="T15" fmla="*/ 297 h 1691"/>
              <a:gd name="T16" fmla="*/ 138 w 1690"/>
              <a:gd name="T17" fmla="*/ 206 h 1691"/>
              <a:gd name="T18" fmla="*/ 61 w 1690"/>
              <a:gd name="T19" fmla="*/ 220 h 1691"/>
              <a:gd name="T20" fmla="*/ 477 w 1690"/>
              <a:gd name="T21" fmla="*/ 681 h 1691"/>
              <a:gd name="T22" fmla="*/ 99 w 1690"/>
              <a:gd name="T23" fmla="*/ 1257 h 1691"/>
              <a:gd name="T24" fmla="*/ 99 w 1690"/>
              <a:gd name="T25" fmla="*/ 1597 h 1691"/>
              <a:gd name="T26" fmla="*/ 99 w 1690"/>
              <a:gd name="T27" fmla="*/ 1597 h 1691"/>
              <a:gd name="T28" fmla="*/ 845 w 1690"/>
              <a:gd name="T29" fmla="*/ 1186 h 1691"/>
              <a:gd name="T30" fmla="*/ 1596 w 1690"/>
              <a:gd name="T31" fmla="*/ 1597 h 1691"/>
              <a:gd name="T32" fmla="*/ 1597 w 1690"/>
              <a:gd name="T33" fmla="*/ 1596 h 1691"/>
              <a:gd name="T34" fmla="*/ 1596 w 1690"/>
              <a:gd name="T35" fmla="*/ 1257 h 1691"/>
              <a:gd name="T36" fmla="*/ 1340 w 1690"/>
              <a:gd name="T37" fmla="*/ 560 h 1691"/>
              <a:gd name="T38" fmla="*/ 1232 w 1690"/>
              <a:gd name="T39" fmla="*/ 268 h 1691"/>
              <a:gd name="T40" fmla="*/ 1559 w 1690"/>
              <a:gd name="T41" fmla="*/ 221 h 1691"/>
              <a:gd name="T42" fmla="*/ 1340 w 1690"/>
              <a:gd name="T43" fmla="*/ 464 h 1691"/>
              <a:gd name="T44" fmla="*/ 1232 w 1690"/>
              <a:gd name="T45" fmla="*/ 268 h 1691"/>
              <a:gd name="T46" fmla="*/ 127 w 1690"/>
              <a:gd name="T47" fmla="*/ 331 h 1691"/>
              <a:gd name="T48" fmla="*/ 330 w 1690"/>
              <a:gd name="T49" fmla="*/ 466 h 1691"/>
              <a:gd name="T50" fmla="*/ 466 w 1690"/>
              <a:gd name="T51" fmla="*/ 263 h 1691"/>
              <a:gd name="T52" fmla="*/ 534 w 1690"/>
              <a:gd name="T53" fmla="*/ 195 h 1691"/>
              <a:gd name="T54" fmla="*/ 195 w 1690"/>
              <a:gd name="T55" fmla="*/ 534 h 1691"/>
              <a:gd name="T56" fmla="*/ 602 w 1690"/>
              <a:gd name="T57" fmla="*/ 602 h 1691"/>
              <a:gd name="T58" fmla="*/ 912 w 1690"/>
              <a:gd name="T59" fmla="*/ 847 h 1691"/>
              <a:gd name="T60" fmla="*/ 565 w 1690"/>
              <a:gd name="T61" fmla="*/ 634 h 1691"/>
              <a:gd name="T62" fmla="*/ 438 w 1690"/>
              <a:gd name="T63" fmla="*/ 1051 h 1691"/>
              <a:gd name="T64" fmla="*/ 138 w 1690"/>
              <a:gd name="T65" fmla="*/ 1489 h 1691"/>
              <a:gd name="T66" fmla="*/ 370 w 1690"/>
              <a:gd name="T67" fmla="*/ 1529 h 1691"/>
              <a:gd name="T68" fmla="*/ 573 w 1690"/>
              <a:gd name="T69" fmla="*/ 1186 h 1691"/>
              <a:gd name="T70" fmla="*/ 370 w 1690"/>
              <a:gd name="T71" fmla="*/ 1529 h 1691"/>
              <a:gd name="T72" fmla="*/ 506 w 1690"/>
              <a:gd name="T73" fmla="*/ 983 h 1691"/>
              <a:gd name="T74" fmla="*/ 776 w 1690"/>
              <a:gd name="T75" fmla="*/ 982 h 1691"/>
              <a:gd name="T76" fmla="*/ 743 w 1690"/>
              <a:gd name="T77" fmla="*/ 1084 h 1691"/>
              <a:gd name="T78" fmla="*/ 709 w 1690"/>
              <a:gd name="T79" fmla="*/ 1187 h 1691"/>
              <a:gd name="T80" fmla="*/ 1048 w 1690"/>
              <a:gd name="T81" fmla="*/ 1253 h 1691"/>
              <a:gd name="T82" fmla="*/ 1489 w 1690"/>
              <a:gd name="T83" fmla="*/ 1557 h 1691"/>
              <a:gd name="T84" fmla="*/ 1529 w 1690"/>
              <a:gd name="T85" fmla="*/ 1325 h 1691"/>
              <a:gd name="T86" fmla="*/ 1184 w 1690"/>
              <a:gd name="T87" fmla="*/ 1118 h 1691"/>
              <a:gd name="T88" fmla="*/ 1529 w 1690"/>
              <a:gd name="T89" fmla="*/ 1325 h 1691"/>
              <a:gd name="T90" fmla="*/ 980 w 1690"/>
              <a:gd name="T91" fmla="*/ 1186 h 1691"/>
              <a:gd name="T92" fmla="*/ 1048 w 1690"/>
              <a:gd name="T93" fmla="*/ 847 h 1691"/>
              <a:gd name="T94" fmla="*/ 980 w 1690"/>
              <a:gd name="T95" fmla="*/ 779 h 1691"/>
              <a:gd name="T96" fmla="*/ 1183 w 1690"/>
              <a:gd name="T97" fmla="*/ 443 h 1691"/>
              <a:gd name="T98" fmla="*/ 980 w 1690"/>
              <a:gd name="T99" fmla="*/ 779 h 1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90" h="1691">
                <a:moveTo>
                  <a:pt x="1456" y="560"/>
                </a:moveTo>
                <a:cubicBezTo>
                  <a:pt x="1474" y="560"/>
                  <a:pt x="1490" y="550"/>
                  <a:pt x="1498" y="535"/>
                </a:cubicBezTo>
                <a:cubicBezTo>
                  <a:pt x="1661" y="235"/>
                  <a:pt x="1661" y="235"/>
                  <a:pt x="1661" y="235"/>
                </a:cubicBezTo>
                <a:cubicBezTo>
                  <a:pt x="1671" y="217"/>
                  <a:pt x="1668" y="193"/>
                  <a:pt x="1653" y="178"/>
                </a:cubicBezTo>
                <a:cubicBezTo>
                  <a:pt x="1517" y="43"/>
                  <a:pt x="1517" y="43"/>
                  <a:pt x="1517" y="43"/>
                </a:cubicBezTo>
                <a:cubicBezTo>
                  <a:pt x="1502" y="28"/>
                  <a:pt x="1479" y="24"/>
                  <a:pt x="1460" y="34"/>
                </a:cubicBezTo>
                <a:cubicBezTo>
                  <a:pt x="1161" y="197"/>
                  <a:pt x="1161" y="197"/>
                  <a:pt x="1161" y="197"/>
                </a:cubicBezTo>
                <a:cubicBezTo>
                  <a:pt x="1145" y="205"/>
                  <a:pt x="1136" y="222"/>
                  <a:pt x="1136" y="239"/>
                </a:cubicBezTo>
                <a:cubicBezTo>
                  <a:pt x="1136" y="355"/>
                  <a:pt x="1136" y="355"/>
                  <a:pt x="1136" y="355"/>
                </a:cubicBezTo>
                <a:cubicBezTo>
                  <a:pt x="845" y="643"/>
                  <a:pt x="845" y="643"/>
                  <a:pt x="845" y="643"/>
                </a:cubicBezTo>
                <a:cubicBezTo>
                  <a:pt x="681" y="477"/>
                  <a:pt x="681" y="477"/>
                  <a:pt x="681" y="477"/>
                </a:cubicBezTo>
                <a:cubicBezTo>
                  <a:pt x="723" y="359"/>
                  <a:pt x="697" y="222"/>
                  <a:pt x="602" y="127"/>
                </a:cubicBezTo>
                <a:cubicBezTo>
                  <a:pt x="501" y="26"/>
                  <a:pt x="348" y="0"/>
                  <a:pt x="220" y="61"/>
                </a:cubicBezTo>
                <a:cubicBezTo>
                  <a:pt x="205" y="68"/>
                  <a:pt x="196" y="81"/>
                  <a:pt x="193" y="96"/>
                </a:cubicBezTo>
                <a:cubicBezTo>
                  <a:pt x="190" y="112"/>
                  <a:pt x="195" y="127"/>
                  <a:pt x="206" y="139"/>
                </a:cubicBezTo>
                <a:cubicBezTo>
                  <a:pt x="364" y="297"/>
                  <a:pt x="364" y="297"/>
                  <a:pt x="364" y="297"/>
                </a:cubicBezTo>
                <a:cubicBezTo>
                  <a:pt x="297" y="365"/>
                  <a:pt x="297" y="365"/>
                  <a:pt x="297" y="365"/>
                </a:cubicBezTo>
                <a:cubicBezTo>
                  <a:pt x="138" y="206"/>
                  <a:pt x="138" y="206"/>
                  <a:pt x="138" y="206"/>
                </a:cubicBezTo>
                <a:cubicBezTo>
                  <a:pt x="127" y="195"/>
                  <a:pt x="112" y="190"/>
                  <a:pt x="96" y="193"/>
                </a:cubicBezTo>
                <a:cubicBezTo>
                  <a:pt x="81" y="196"/>
                  <a:pt x="68" y="206"/>
                  <a:pt x="61" y="220"/>
                </a:cubicBezTo>
                <a:cubicBezTo>
                  <a:pt x="0" y="348"/>
                  <a:pt x="26" y="502"/>
                  <a:pt x="127" y="602"/>
                </a:cubicBezTo>
                <a:cubicBezTo>
                  <a:pt x="221" y="696"/>
                  <a:pt x="358" y="723"/>
                  <a:pt x="477" y="681"/>
                </a:cubicBezTo>
                <a:cubicBezTo>
                  <a:pt x="574" y="778"/>
                  <a:pt x="574" y="778"/>
                  <a:pt x="574" y="778"/>
                </a:cubicBezTo>
                <a:cubicBezTo>
                  <a:pt x="558" y="794"/>
                  <a:pt x="115" y="1240"/>
                  <a:pt x="99" y="1257"/>
                </a:cubicBezTo>
                <a:cubicBezTo>
                  <a:pt x="5" y="1351"/>
                  <a:pt x="5" y="1503"/>
                  <a:pt x="99" y="1597"/>
                </a:cubicBezTo>
                <a:cubicBezTo>
                  <a:pt x="99" y="1597"/>
                  <a:pt x="99" y="1597"/>
                  <a:pt x="99" y="1597"/>
                </a:cubicBezTo>
                <a:cubicBezTo>
                  <a:pt x="99" y="1597"/>
                  <a:pt x="99" y="1597"/>
                  <a:pt x="99" y="1597"/>
                </a:cubicBezTo>
                <a:cubicBezTo>
                  <a:pt x="99" y="1597"/>
                  <a:pt x="99" y="1597"/>
                  <a:pt x="99" y="1597"/>
                </a:cubicBezTo>
                <a:cubicBezTo>
                  <a:pt x="193" y="1690"/>
                  <a:pt x="344" y="1691"/>
                  <a:pt x="438" y="1596"/>
                </a:cubicBezTo>
                <a:cubicBezTo>
                  <a:pt x="845" y="1186"/>
                  <a:pt x="845" y="1186"/>
                  <a:pt x="845" y="1186"/>
                </a:cubicBezTo>
                <a:cubicBezTo>
                  <a:pt x="854" y="1195"/>
                  <a:pt x="911" y="1252"/>
                  <a:pt x="1257" y="1597"/>
                </a:cubicBezTo>
                <a:cubicBezTo>
                  <a:pt x="1351" y="1690"/>
                  <a:pt x="1503" y="1690"/>
                  <a:pt x="1596" y="1597"/>
                </a:cubicBezTo>
                <a:cubicBezTo>
                  <a:pt x="1597" y="1597"/>
                  <a:pt x="1597" y="1597"/>
                  <a:pt x="1597" y="1597"/>
                </a:cubicBezTo>
                <a:cubicBezTo>
                  <a:pt x="1597" y="1596"/>
                  <a:pt x="1597" y="1596"/>
                  <a:pt x="1597" y="1596"/>
                </a:cubicBezTo>
                <a:cubicBezTo>
                  <a:pt x="1597" y="1596"/>
                  <a:pt x="1597" y="1596"/>
                  <a:pt x="1597" y="1596"/>
                </a:cubicBezTo>
                <a:cubicBezTo>
                  <a:pt x="1690" y="1503"/>
                  <a:pt x="1690" y="1351"/>
                  <a:pt x="1596" y="1257"/>
                </a:cubicBezTo>
                <a:cubicBezTo>
                  <a:pt x="1117" y="780"/>
                  <a:pt x="1117" y="780"/>
                  <a:pt x="1117" y="780"/>
                </a:cubicBezTo>
                <a:cubicBezTo>
                  <a:pt x="1340" y="560"/>
                  <a:pt x="1340" y="560"/>
                  <a:pt x="1340" y="560"/>
                </a:cubicBezTo>
                <a:lnTo>
                  <a:pt x="1456" y="560"/>
                </a:lnTo>
                <a:close/>
                <a:moveTo>
                  <a:pt x="1232" y="268"/>
                </a:moveTo>
                <a:cubicBezTo>
                  <a:pt x="1474" y="136"/>
                  <a:pt x="1474" y="136"/>
                  <a:pt x="1474" y="136"/>
                </a:cubicBezTo>
                <a:cubicBezTo>
                  <a:pt x="1559" y="221"/>
                  <a:pt x="1559" y="221"/>
                  <a:pt x="1559" y="221"/>
                </a:cubicBezTo>
                <a:cubicBezTo>
                  <a:pt x="1428" y="464"/>
                  <a:pt x="1428" y="464"/>
                  <a:pt x="1428" y="464"/>
                </a:cubicBezTo>
                <a:cubicBezTo>
                  <a:pt x="1340" y="464"/>
                  <a:pt x="1340" y="464"/>
                  <a:pt x="1340" y="464"/>
                </a:cubicBezTo>
                <a:cubicBezTo>
                  <a:pt x="1232" y="355"/>
                  <a:pt x="1232" y="355"/>
                  <a:pt x="1232" y="355"/>
                </a:cubicBezTo>
                <a:lnTo>
                  <a:pt x="1232" y="268"/>
                </a:lnTo>
                <a:close/>
                <a:moveTo>
                  <a:pt x="195" y="534"/>
                </a:moveTo>
                <a:cubicBezTo>
                  <a:pt x="140" y="480"/>
                  <a:pt x="116" y="404"/>
                  <a:pt x="127" y="331"/>
                </a:cubicBezTo>
                <a:cubicBezTo>
                  <a:pt x="263" y="466"/>
                  <a:pt x="263" y="466"/>
                  <a:pt x="263" y="466"/>
                </a:cubicBezTo>
                <a:cubicBezTo>
                  <a:pt x="281" y="485"/>
                  <a:pt x="312" y="485"/>
                  <a:pt x="330" y="466"/>
                </a:cubicBezTo>
                <a:cubicBezTo>
                  <a:pt x="466" y="331"/>
                  <a:pt x="466" y="331"/>
                  <a:pt x="466" y="331"/>
                </a:cubicBezTo>
                <a:cubicBezTo>
                  <a:pt x="485" y="312"/>
                  <a:pt x="485" y="281"/>
                  <a:pt x="466" y="263"/>
                </a:cubicBezTo>
                <a:cubicBezTo>
                  <a:pt x="330" y="127"/>
                  <a:pt x="330" y="127"/>
                  <a:pt x="330" y="127"/>
                </a:cubicBezTo>
                <a:cubicBezTo>
                  <a:pt x="404" y="116"/>
                  <a:pt x="480" y="141"/>
                  <a:pt x="534" y="195"/>
                </a:cubicBezTo>
                <a:cubicBezTo>
                  <a:pt x="628" y="288"/>
                  <a:pt x="628" y="441"/>
                  <a:pt x="534" y="534"/>
                </a:cubicBezTo>
                <a:cubicBezTo>
                  <a:pt x="441" y="628"/>
                  <a:pt x="288" y="628"/>
                  <a:pt x="195" y="534"/>
                </a:cubicBezTo>
                <a:close/>
                <a:moveTo>
                  <a:pt x="565" y="634"/>
                </a:moveTo>
                <a:cubicBezTo>
                  <a:pt x="578" y="624"/>
                  <a:pt x="590" y="614"/>
                  <a:pt x="602" y="602"/>
                </a:cubicBezTo>
                <a:cubicBezTo>
                  <a:pt x="613" y="591"/>
                  <a:pt x="624" y="579"/>
                  <a:pt x="633" y="566"/>
                </a:cubicBezTo>
                <a:cubicBezTo>
                  <a:pt x="783" y="716"/>
                  <a:pt x="905" y="839"/>
                  <a:pt x="912" y="847"/>
                </a:cubicBezTo>
                <a:cubicBezTo>
                  <a:pt x="844" y="914"/>
                  <a:pt x="844" y="914"/>
                  <a:pt x="844" y="914"/>
                </a:cubicBezTo>
                <a:lnTo>
                  <a:pt x="565" y="634"/>
                </a:lnTo>
                <a:close/>
                <a:moveTo>
                  <a:pt x="167" y="1325"/>
                </a:moveTo>
                <a:cubicBezTo>
                  <a:pt x="438" y="1051"/>
                  <a:pt x="438" y="1051"/>
                  <a:pt x="438" y="1051"/>
                </a:cubicBezTo>
                <a:cubicBezTo>
                  <a:pt x="505" y="1118"/>
                  <a:pt x="505" y="1118"/>
                  <a:pt x="505" y="1118"/>
                </a:cubicBezTo>
                <a:cubicBezTo>
                  <a:pt x="138" y="1489"/>
                  <a:pt x="138" y="1489"/>
                  <a:pt x="138" y="1489"/>
                </a:cubicBezTo>
                <a:cubicBezTo>
                  <a:pt x="113" y="1436"/>
                  <a:pt x="121" y="1370"/>
                  <a:pt x="167" y="1325"/>
                </a:cubicBezTo>
                <a:close/>
                <a:moveTo>
                  <a:pt x="370" y="1529"/>
                </a:moveTo>
                <a:cubicBezTo>
                  <a:pt x="325" y="1574"/>
                  <a:pt x="259" y="1582"/>
                  <a:pt x="206" y="1557"/>
                </a:cubicBezTo>
                <a:cubicBezTo>
                  <a:pt x="573" y="1186"/>
                  <a:pt x="573" y="1186"/>
                  <a:pt x="573" y="1186"/>
                </a:cubicBezTo>
                <a:cubicBezTo>
                  <a:pt x="641" y="1255"/>
                  <a:pt x="641" y="1255"/>
                  <a:pt x="641" y="1255"/>
                </a:cubicBezTo>
                <a:lnTo>
                  <a:pt x="370" y="1529"/>
                </a:lnTo>
                <a:close/>
                <a:moveTo>
                  <a:pt x="709" y="1187"/>
                </a:moveTo>
                <a:cubicBezTo>
                  <a:pt x="687" y="1164"/>
                  <a:pt x="527" y="1004"/>
                  <a:pt x="506" y="983"/>
                </a:cubicBezTo>
                <a:cubicBezTo>
                  <a:pt x="641" y="847"/>
                  <a:pt x="641" y="847"/>
                  <a:pt x="641" y="847"/>
                </a:cubicBezTo>
                <a:cubicBezTo>
                  <a:pt x="776" y="982"/>
                  <a:pt x="776" y="982"/>
                  <a:pt x="776" y="982"/>
                </a:cubicBezTo>
                <a:cubicBezTo>
                  <a:pt x="742" y="1016"/>
                  <a:pt x="742" y="1016"/>
                  <a:pt x="742" y="1016"/>
                </a:cubicBezTo>
                <a:cubicBezTo>
                  <a:pt x="724" y="1035"/>
                  <a:pt x="724" y="1066"/>
                  <a:pt x="743" y="1084"/>
                </a:cubicBezTo>
                <a:cubicBezTo>
                  <a:pt x="777" y="1118"/>
                  <a:pt x="777" y="1118"/>
                  <a:pt x="777" y="1118"/>
                </a:cubicBezTo>
                <a:lnTo>
                  <a:pt x="709" y="1187"/>
                </a:lnTo>
                <a:close/>
                <a:moveTo>
                  <a:pt x="1325" y="1529"/>
                </a:moveTo>
                <a:cubicBezTo>
                  <a:pt x="1048" y="1253"/>
                  <a:pt x="1048" y="1253"/>
                  <a:pt x="1048" y="1253"/>
                </a:cubicBezTo>
                <a:cubicBezTo>
                  <a:pt x="1116" y="1186"/>
                  <a:pt x="1116" y="1186"/>
                  <a:pt x="1116" y="1186"/>
                </a:cubicBezTo>
                <a:cubicBezTo>
                  <a:pt x="1489" y="1557"/>
                  <a:pt x="1489" y="1557"/>
                  <a:pt x="1489" y="1557"/>
                </a:cubicBezTo>
                <a:cubicBezTo>
                  <a:pt x="1435" y="1582"/>
                  <a:pt x="1369" y="1573"/>
                  <a:pt x="1325" y="1529"/>
                </a:cubicBezTo>
                <a:close/>
                <a:moveTo>
                  <a:pt x="1529" y="1325"/>
                </a:moveTo>
                <a:cubicBezTo>
                  <a:pt x="1573" y="1369"/>
                  <a:pt x="1582" y="1436"/>
                  <a:pt x="1557" y="1489"/>
                </a:cubicBezTo>
                <a:cubicBezTo>
                  <a:pt x="1184" y="1118"/>
                  <a:pt x="1184" y="1118"/>
                  <a:pt x="1184" y="1118"/>
                </a:cubicBezTo>
                <a:cubicBezTo>
                  <a:pt x="1252" y="1050"/>
                  <a:pt x="1252" y="1050"/>
                  <a:pt x="1252" y="1050"/>
                </a:cubicBezTo>
                <a:lnTo>
                  <a:pt x="1529" y="1325"/>
                </a:lnTo>
                <a:close/>
                <a:moveTo>
                  <a:pt x="1184" y="982"/>
                </a:moveTo>
                <a:cubicBezTo>
                  <a:pt x="1162" y="1004"/>
                  <a:pt x="1002" y="1164"/>
                  <a:pt x="980" y="1186"/>
                </a:cubicBezTo>
                <a:cubicBezTo>
                  <a:pt x="844" y="1050"/>
                  <a:pt x="844" y="1050"/>
                  <a:pt x="844" y="1050"/>
                </a:cubicBezTo>
                <a:cubicBezTo>
                  <a:pt x="849" y="1046"/>
                  <a:pt x="808" y="1086"/>
                  <a:pt x="1048" y="847"/>
                </a:cubicBezTo>
                <a:lnTo>
                  <a:pt x="1184" y="982"/>
                </a:lnTo>
                <a:close/>
                <a:moveTo>
                  <a:pt x="980" y="779"/>
                </a:moveTo>
                <a:cubicBezTo>
                  <a:pt x="913" y="711"/>
                  <a:pt x="913" y="711"/>
                  <a:pt x="913" y="711"/>
                </a:cubicBezTo>
                <a:cubicBezTo>
                  <a:pt x="1183" y="443"/>
                  <a:pt x="1183" y="443"/>
                  <a:pt x="1183" y="443"/>
                </a:cubicBezTo>
                <a:cubicBezTo>
                  <a:pt x="1207" y="466"/>
                  <a:pt x="1228" y="487"/>
                  <a:pt x="1252" y="511"/>
                </a:cubicBezTo>
                <a:cubicBezTo>
                  <a:pt x="1148" y="614"/>
                  <a:pt x="1005" y="754"/>
                  <a:pt x="980" y="7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6" name="Freeform 45"/>
          <p:cNvSpPr>
            <a:spLocks noEditPoints="1"/>
          </p:cNvSpPr>
          <p:nvPr/>
        </p:nvSpPr>
        <p:spPr bwMode="auto">
          <a:xfrm>
            <a:off x="1463008" y="4598089"/>
            <a:ext cx="391664" cy="367075"/>
          </a:xfrm>
          <a:custGeom>
            <a:avLst/>
            <a:gdLst>
              <a:gd name="T0" fmla="*/ 675 w 1638"/>
              <a:gd name="T1" fmla="*/ 1152 h 1536"/>
              <a:gd name="T2" fmla="*/ 675 w 1638"/>
              <a:gd name="T3" fmla="*/ 1488 h 1536"/>
              <a:gd name="T4" fmla="*/ 723 w 1638"/>
              <a:gd name="T5" fmla="*/ 1536 h 1536"/>
              <a:gd name="T6" fmla="*/ 915 w 1638"/>
              <a:gd name="T7" fmla="*/ 1536 h 1536"/>
              <a:gd name="T8" fmla="*/ 963 w 1638"/>
              <a:gd name="T9" fmla="*/ 1488 h 1536"/>
              <a:gd name="T10" fmla="*/ 963 w 1638"/>
              <a:gd name="T11" fmla="*/ 1152 h 1536"/>
              <a:gd name="T12" fmla="*/ 1251 w 1638"/>
              <a:gd name="T13" fmla="*/ 1152 h 1536"/>
              <a:gd name="T14" fmla="*/ 1638 w 1638"/>
              <a:gd name="T15" fmla="*/ 768 h 1536"/>
              <a:gd name="T16" fmla="*/ 1251 w 1638"/>
              <a:gd name="T17" fmla="*/ 384 h 1536"/>
              <a:gd name="T18" fmla="*/ 1231 w 1638"/>
              <a:gd name="T19" fmla="*/ 384 h 1536"/>
              <a:gd name="T20" fmla="*/ 723 w 1638"/>
              <a:gd name="T21" fmla="*/ 0 h 1536"/>
              <a:gd name="T22" fmla="*/ 203 w 1638"/>
              <a:gd name="T23" fmla="*/ 429 h 1536"/>
              <a:gd name="T24" fmla="*/ 0 w 1638"/>
              <a:gd name="T25" fmla="*/ 768 h 1536"/>
              <a:gd name="T26" fmla="*/ 384 w 1638"/>
              <a:gd name="T27" fmla="*/ 1152 h 1536"/>
              <a:gd name="T28" fmla="*/ 675 w 1638"/>
              <a:gd name="T29" fmla="*/ 1152 h 1536"/>
              <a:gd name="T30" fmla="*/ 915 w 1638"/>
              <a:gd name="T31" fmla="*/ 1056 h 1536"/>
              <a:gd name="T32" fmla="*/ 867 w 1638"/>
              <a:gd name="T33" fmla="*/ 1104 h 1536"/>
              <a:gd name="T34" fmla="*/ 867 w 1638"/>
              <a:gd name="T35" fmla="*/ 1440 h 1536"/>
              <a:gd name="T36" fmla="*/ 771 w 1638"/>
              <a:gd name="T37" fmla="*/ 1440 h 1536"/>
              <a:gd name="T38" fmla="*/ 771 w 1638"/>
              <a:gd name="T39" fmla="*/ 1104 h 1536"/>
              <a:gd name="T40" fmla="*/ 723 w 1638"/>
              <a:gd name="T41" fmla="*/ 1056 h 1536"/>
              <a:gd name="T42" fmla="*/ 627 w 1638"/>
              <a:gd name="T43" fmla="*/ 1056 h 1536"/>
              <a:gd name="T44" fmla="*/ 819 w 1638"/>
              <a:gd name="T45" fmla="*/ 800 h 1536"/>
              <a:gd name="T46" fmla="*/ 1011 w 1638"/>
              <a:gd name="T47" fmla="*/ 1056 h 1536"/>
              <a:gd name="T48" fmla="*/ 915 w 1638"/>
              <a:gd name="T49" fmla="*/ 1056 h 1536"/>
              <a:gd name="T50" fmla="*/ 96 w 1638"/>
              <a:gd name="T51" fmla="*/ 768 h 1536"/>
              <a:gd name="T52" fmla="*/ 384 w 1638"/>
              <a:gd name="T53" fmla="*/ 480 h 1536"/>
              <a:gd name="T54" fmla="*/ 432 w 1638"/>
              <a:gd name="T55" fmla="*/ 432 h 1536"/>
              <a:gd name="T56" fmla="*/ 384 w 1638"/>
              <a:gd name="T57" fmla="*/ 384 h 1536"/>
              <a:gd name="T58" fmla="*/ 312 w 1638"/>
              <a:gd name="T59" fmla="*/ 391 h 1536"/>
              <a:gd name="T60" fmla="*/ 723 w 1638"/>
              <a:gd name="T61" fmla="*/ 96 h 1536"/>
              <a:gd name="T62" fmla="*/ 1136 w 1638"/>
              <a:gd name="T63" fmla="*/ 402 h 1536"/>
              <a:gd name="T64" fmla="*/ 1102 w 1638"/>
              <a:gd name="T65" fmla="*/ 414 h 1536"/>
              <a:gd name="T66" fmla="*/ 1076 w 1638"/>
              <a:gd name="T67" fmla="*/ 477 h 1536"/>
              <a:gd name="T68" fmla="*/ 1139 w 1638"/>
              <a:gd name="T69" fmla="*/ 503 h 1536"/>
              <a:gd name="T70" fmla="*/ 1251 w 1638"/>
              <a:gd name="T71" fmla="*/ 480 h 1536"/>
              <a:gd name="T72" fmla="*/ 1542 w 1638"/>
              <a:gd name="T73" fmla="*/ 768 h 1536"/>
              <a:gd name="T74" fmla="*/ 1251 w 1638"/>
              <a:gd name="T75" fmla="*/ 1056 h 1536"/>
              <a:gd name="T76" fmla="*/ 1131 w 1638"/>
              <a:gd name="T77" fmla="*/ 1056 h 1536"/>
              <a:gd name="T78" fmla="*/ 915 w 1638"/>
              <a:gd name="T79" fmla="*/ 768 h 1536"/>
              <a:gd name="T80" fmla="*/ 1011 w 1638"/>
              <a:gd name="T81" fmla="*/ 768 h 1536"/>
              <a:gd name="T82" fmla="*/ 1059 w 1638"/>
              <a:gd name="T83" fmla="*/ 720 h 1536"/>
              <a:gd name="T84" fmla="*/ 1011 w 1638"/>
              <a:gd name="T85" fmla="*/ 672 h 1536"/>
              <a:gd name="T86" fmla="*/ 627 w 1638"/>
              <a:gd name="T87" fmla="*/ 672 h 1536"/>
              <a:gd name="T88" fmla="*/ 579 w 1638"/>
              <a:gd name="T89" fmla="*/ 720 h 1536"/>
              <a:gd name="T90" fmla="*/ 627 w 1638"/>
              <a:gd name="T91" fmla="*/ 768 h 1536"/>
              <a:gd name="T92" fmla="*/ 723 w 1638"/>
              <a:gd name="T93" fmla="*/ 768 h 1536"/>
              <a:gd name="T94" fmla="*/ 507 w 1638"/>
              <a:gd name="T95" fmla="*/ 1056 h 1536"/>
              <a:gd name="T96" fmla="*/ 384 w 1638"/>
              <a:gd name="T97" fmla="*/ 1056 h 1536"/>
              <a:gd name="T98" fmla="*/ 96 w 1638"/>
              <a:gd name="T99" fmla="*/ 768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638" h="1536">
                <a:moveTo>
                  <a:pt x="675" y="1152"/>
                </a:moveTo>
                <a:cubicBezTo>
                  <a:pt x="675" y="1488"/>
                  <a:pt x="675" y="1488"/>
                  <a:pt x="675" y="1488"/>
                </a:cubicBezTo>
                <a:cubicBezTo>
                  <a:pt x="675" y="1515"/>
                  <a:pt x="696" y="1536"/>
                  <a:pt x="723" y="1536"/>
                </a:cubicBezTo>
                <a:cubicBezTo>
                  <a:pt x="915" y="1536"/>
                  <a:pt x="915" y="1536"/>
                  <a:pt x="915" y="1536"/>
                </a:cubicBezTo>
                <a:cubicBezTo>
                  <a:pt x="942" y="1536"/>
                  <a:pt x="963" y="1515"/>
                  <a:pt x="963" y="1488"/>
                </a:cubicBezTo>
                <a:cubicBezTo>
                  <a:pt x="963" y="1152"/>
                  <a:pt x="963" y="1152"/>
                  <a:pt x="963" y="1152"/>
                </a:cubicBezTo>
                <a:cubicBezTo>
                  <a:pt x="1251" y="1152"/>
                  <a:pt x="1251" y="1152"/>
                  <a:pt x="1251" y="1152"/>
                </a:cubicBezTo>
                <a:cubicBezTo>
                  <a:pt x="1464" y="1152"/>
                  <a:pt x="1638" y="980"/>
                  <a:pt x="1638" y="768"/>
                </a:cubicBezTo>
                <a:cubicBezTo>
                  <a:pt x="1638" y="556"/>
                  <a:pt x="1464" y="384"/>
                  <a:pt x="1251" y="384"/>
                </a:cubicBezTo>
                <a:cubicBezTo>
                  <a:pt x="1231" y="384"/>
                  <a:pt x="1231" y="384"/>
                  <a:pt x="1231" y="384"/>
                </a:cubicBezTo>
                <a:cubicBezTo>
                  <a:pt x="1167" y="158"/>
                  <a:pt x="960" y="0"/>
                  <a:pt x="723" y="0"/>
                </a:cubicBezTo>
                <a:cubicBezTo>
                  <a:pt x="469" y="0"/>
                  <a:pt x="251" y="182"/>
                  <a:pt x="203" y="429"/>
                </a:cubicBezTo>
                <a:cubicBezTo>
                  <a:pt x="82" y="494"/>
                  <a:pt x="0" y="624"/>
                  <a:pt x="0" y="768"/>
                </a:cubicBezTo>
                <a:cubicBezTo>
                  <a:pt x="0" y="980"/>
                  <a:pt x="172" y="1152"/>
                  <a:pt x="384" y="1152"/>
                </a:cubicBezTo>
                <a:lnTo>
                  <a:pt x="675" y="1152"/>
                </a:lnTo>
                <a:close/>
                <a:moveTo>
                  <a:pt x="915" y="1056"/>
                </a:moveTo>
                <a:cubicBezTo>
                  <a:pt x="888" y="1056"/>
                  <a:pt x="867" y="1078"/>
                  <a:pt x="867" y="1104"/>
                </a:cubicBezTo>
                <a:cubicBezTo>
                  <a:pt x="867" y="1440"/>
                  <a:pt x="867" y="1440"/>
                  <a:pt x="867" y="1440"/>
                </a:cubicBezTo>
                <a:cubicBezTo>
                  <a:pt x="771" y="1440"/>
                  <a:pt x="771" y="1440"/>
                  <a:pt x="771" y="1440"/>
                </a:cubicBezTo>
                <a:cubicBezTo>
                  <a:pt x="771" y="1104"/>
                  <a:pt x="771" y="1104"/>
                  <a:pt x="771" y="1104"/>
                </a:cubicBezTo>
                <a:cubicBezTo>
                  <a:pt x="771" y="1078"/>
                  <a:pt x="750" y="1056"/>
                  <a:pt x="723" y="1056"/>
                </a:cubicBezTo>
                <a:cubicBezTo>
                  <a:pt x="627" y="1056"/>
                  <a:pt x="627" y="1056"/>
                  <a:pt x="627" y="1056"/>
                </a:cubicBezTo>
                <a:cubicBezTo>
                  <a:pt x="819" y="800"/>
                  <a:pt x="819" y="800"/>
                  <a:pt x="819" y="800"/>
                </a:cubicBezTo>
                <a:cubicBezTo>
                  <a:pt x="1011" y="1056"/>
                  <a:pt x="1011" y="1056"/>
                  <a:pt x="1011" y="1056"/>
                </a:cubicBezTo>
                <a:lnTo>
                  <a:pt x="915" y="1056"/>
                </a:lnTo>
                <a:close/>
                <a:moveTo>
                  <a:pt x="96" y="768"/>
                </a:moveTo>
                <a:cubicBezTo>
                  <a:pt x="96" y="610"/>
                  <a:pt x="226" y="480"/>
                  <a:pt x="384" y="480"/>
                </a:cubicBezTo>
                <a:cubicBezTo>
                  <a:pt x="410" y="480"/>
                  <a:pt x="432" y="459"/>
                  <a:pt x="432" y="432"/>
                </a:cubicBezTo>
                <a:cubicBezTo>
                  <a:pt x="432" y="406"/>
                  <a:pt x="410" y="384"/>
                  <a:pt x="384" y="384"/>
                </a:cubicBezTo>
                <a:cubicBezTo>
                  <a:pt x="360" y="384"/>
                  <a:pt x="336" y="386"/>
                  <a:pt x="312" y="391"/>
                </a:cubicBezTo>
                <a:cubicBezTo>
                  <a:pt x="371" y="218"/>
                  <a:pt x="535" y="96"/>
                  <a:pt x="723" y="96"/>
                </a:cubicBezTo>
                <a:cubicBezTo>
                  <a:pt x="914" y="96"/>
                  <a:pt x="1081" y="222"/>
                  <a:pt x="1136" y="402"/>
                </a:cubicBezTo>
                <a:cubicBezTo>
                  <a:pt x="1124" y="405"/>
                  <a:pt x="1113" y="410"/>
                  <a:pt x="1102" y="414"/>
                </a:cubicBezTo>
                <a:cubicBezTo>
                  <a:pt x="1077" y="425"/>
                  <a:pt x="1066" y="453"/>
                  <a:pt x="1076" y="477"/>
                </a:cubicBezTo>
                <a:cubicBezTo>
                  <a:pt x="1086" y="502"/>
                  <a:pt x="1115" y="513"/>
                  <a:pt x="1139" y="503"/>
                </a:cubicBezTo>
                <a:cubicBezTo>
                  <a:pt x="1174" y="488"/>
                  <a:pt x="1212" y="480"/>
                  <a:pt x="1251" y="480"/>
                </a:cubicBezTo>
                <a:cubicBezTo>
                  <a:pt x="1412" y="480"/>
                  <a:pt x="1542" y="609"/>
                  <a:pt x="1542" y="768"/>
                </a:cubicBezTo>
                <a:cubicBezTo>
                  <a:pt x="1542" y="927"/>
                  <a:pt x="1412" y="1056"/>
                  <a:pt x="1251" y="1056"/>
                </a:cubicBezTo>
                <a:cubicBezTo>
                  <a:pt x="1131" y="1056"/>
                  <a:pt x="1131" y="1056"/>
                  <a:pt x="1131" y="1056"/>
                </a:cubicBezTo>
                <a:cubicBezTo>
                  <a:pt x="915" y="768"/>
                  <a:pt x="915" y="768"/>
                  <a:pt x="915" y="768"/>
                </a:cubicBezTo>
                <a:cubicBezTo>
                  <a:pt x="1011" y="768"/>
                  <a:pt x="1011" y="768"/>
                  <a:pt x="1011" y="768"/>
                </a:cubicBezTo>
                <a:cubicBezTo>
                  <a:pt x="1038" y="768"/>
                  <a:pt x="1059" y="747"/>
                  <a:pt x="1059" y="720"/>
                </a:cubicBezTo>
                <a:cubicBezTo>
                  <a:pt x="1059" y="694"/>
                  <a:pt x="1038" y="672"/>
                  <a:pt x="1011" y="672"/>
                </a:cubicBezTo>
                <a:cubicBezTo>
                  <a:pt x="627" y="672"/>
                  <a:pt x="627" y="672"/>
                  <a:pt x="627" y="672"/>
                </a:cubicBezTo>
                <a:cubicBezTo>
                  <a:pt x="600" y="672"/>
                  <a:pt x="579" y="694"/>
                  <a:pt x="579" y="720"/>
                </a:cubicBezTo>
                <a:cubicBezTo>
                  <a:pt x="579" y="747"/>
                  <a:pt x="600" y="768"/>
                  <a:pt x="627" y="768"/>
                </a:cubicBezTo>
                <a:cubicBezTo>
                  <a:pt x="723" y="768"/>
                  <a:pt x="723" y="768"/>
                  <a:pt x="723" y="768"/>
                </a:cubicBezTo>
                <a:cubicBezTo>
                  <a:pt x="507" y="1056"/>
                  <a:pt x="507" y="1056"/>
                  <a:pt x="507" y="1056"/>
                </a:cubicBezTo>
                <a:cubicBezTo>
                  <a:pt x="384" y="1056"/>
                  <a:pt x="384" y="1056"/>
                  <a:pt x="384" y="1056"/>
                </a:cubicBezTo>
                <a:cubicBezTo>
                  <a:pt x="225" y="1056"/>
                  <a:pt x="96" y="927"/>
                  <a:pt x="96" y="7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7" name="Freeform 46"/>
          <p:cNvSpPr>
            <a:spLocks noEditPoints="1"/>
          </p:cNvSpPr>
          <p:nvPr/>
        </p:nvSpPr>
        <p:spPr bwMode="auto">
          <a:xfrm>
            <a:off x="2192166" y="4585428"/>
            <a:ext cx="391519" cy="392397"/>
          </a:xfrm>
          <a:custGeom>
            <a:avLst/>
            <a:gdLst>
              <a:gd name="T0" fmla="*/ 240 w 1638"/>
              <a:gd name="T1" fmla="*/ 288 h 1642"/>
              <a:gd name="T2" fmla="*/ 240 w 1638"/>
              <a:gd name="T3" fmla="*/ 192 h 1642"/>
              <a:gd name="T4" fmla="*/ 240 w 1638"/>
              <a:gd name="T5" fmla="*/ 384 h 1642"/>
              <a:gd name="T6" fmla="*/ 240 w 1638"/>
              <a:gd name="T7" fmla="*/ 480 h 1642"/>
              <a:gd name="T8" fmla="*/ 240 w 1638"/>
              <a:gd name="T9" fmla="*/ 384 h 1642"/>
              <a:gd name="T10" fmla="*/ 672 w 1638"/>
              <a:gd name="T11" fmla="*/ 1107 h 1642"/>
              <a:gd name="T12" fmla="*/ 768 w 1638"/>
              <a:gd name="T13" fmla="*/ 1107 h 1642"/>
              <a:gd name="T14" fmla="*/ 912 w 1638"/>
              <a:gd name="T15" fmla="*/ 1059 h 1642"/>
              <a:gd name="T16" fmla="*/ 912 w 1638"/>
              <a:gd name="T17" fmla="*/ 1155 h 1642"/>
              <a:gd name="T18" fmla="*/ 912 w 1638"/>
              <a:gd name="T19" fmla="*/ 1059 h 1642"/>
              <a:gd name="T20" fmla="*/ 1056 w 1638"/>
              <a:gd name="T21" fmla="*/ 1107 h 1642"/>
              <a:gd name="T22" fmla="*/ 1152 w 1638"/>
              <a:gd name="T23" fmla="*/ 1107 h 1642"/>
              <a:gd name="T24" fmla="*/ 1638 w 1638"/>
              <a:gd name="T25" fmla="*/ 240 h 1642"/>
              <a:gd name="T26" fmla="*/ 1398 w 1638"/>
              <a:gd name="T27" fmla="*/ 768 h 1642"/>
              <a:gd name="T28" fmla="*/ 274 w 1638"/>
              <a:gd name="T29" fmla="*/ 1045 h 1642"/>
              <a:gd name="T30" fmla="*/ 192 w 1638"/>
              <a:gd name="T31" fmla="*/ 1011 h 1642"/>
              <a:gd name="T32" fmla="*/ 0 w 1638"/>
              <a:gd name="T33" fmla="*/ 528 h 1642"/>
              <a:gd name="T34" fmla="*/ 240 w 1638"/>
              <a:gd name="T35" fmla="*/ 0 h 1642"/>
              <a:gd name="T36" fmla="*/ 1638 w 1638"/>
              <a:gd name="T37" fmla="*/ 240 h 1642"/>
              <a:gd name="T38" fmla="*/ 1398 w 1638"/>
              <a:gd name="T39" fmla="*/ 96 h 1642"/>
              <a:gd name="T40" fmla="*/ 96 w 1638"/>
              <a:gd name="T41" fmla="*/ 240 h 1642"/>
              <a:gd name="T42" fmla="*/ 240 w 1638"/>
              <a:gd name="T43" fmla="*/ 672 h 1642"/>
              <a:gd name="T44" fmla="*/ 288 w 1638"/>
              <a:gd name="T45" fmla="*/ 894 h 1642"/>
              <a:gd name="T46" fmla="*/ 528 w 1638"/>
              <a:gd name="T47" fmla="*/ 672 h 1642"/>
              <a:gd name="T48" fmla="*/ 1542 w 1638"/>
              <a:gd name="T49" fmla="*/ 528 h 1642"/>
              <a:gd name="T50" fmla="*/ 1638 w 1638"/>
              <a:gd name="T51" fmla="*/ 1107 h 1642"/>
              <a:gd name="T52" fmla="*/ 1446 w 1638"/>
              <a:gd name="T53" fmla="*/ 1438 h 1642"/>
              <a:gd name="T54" fmla="*/ 1417 w 1638"/>
              <a:gd name="T55" fmla="*/ 1635 h 1642"/>
              <a:gd name="T56" fmla="*/ 1183 w 1638"/>
              <a:gd name="T57" fmla="*/ 1443 h 1642"/>
              <a:gd name="T58" fmla="*/ 480 w 1638"/>
              <a:gd name="T59" fmla="*/ 1203 h 1642"/>
              <a:gd name="T60" fmla="*/ 720 w 1638"/>
              <a:gd name="T61" fmla="*/ 867 h 1642"/>
              <a:gd name="T62" fmla="*/ 1638 w 1638"/>
              <a:gd name="T63" fmla="*/ 1107 h 1642"/>
              <a:gd name="T64" fmla="*/ 1398 w 1638"/>
              <a:gd name="T65" fmla="*/ 963 h 1642"/>
              <a:gd name="T66" fmla="*/ 576 w 1638"/>
              <a:gd name="T67" fmla="*/ 1107 h 1642"/>
              <a:gd name="T68" fmla="*/ 720 w 1638"/>
              <a:gd name="T69" fmla="*/ 1347 h 1642"/>
              <a:gd name="T70" fmla="*/ 1237 w 1638"/>
              <a:gd name="T71" fmla="*/ 1361 h 1642"/>
              <a:gd name="T72" fmla="*/ 1350 w 1638"/>
              <a:gd name="T73" fmla="*/ 1395 h 1642"/>
              <a:gd name="T74" fmla="*/ 1542 w 1638"/>
              <a:gd name="T75" fmla="*/ 1203 h 1642"/>
              <a:gd name="T76" fmla="*/ 1398 w 1638"/>
              <a:gd name="T77" fmla="*/ 192 h 1642"/>
              <a:gd name="T78" fmla="*/ 384 w 1638"/>
              <a:gd name="T79" fmla="*/ 240 h 1642"/>
              <a:gd name="T80" fmla="*/ 1398 w 1638"/>
              <a:gd name="T81" fmla="*/ 288 h 1642"/>
              <a:gd name="T82" fmla="*/ 1398 w 1638"/>
              <a:gd name="T83" fmla="*/ 192 h 1642"/>
              <a:gd name="T84" fmla="*/ 432 w 1638"/>
              <a:gd name="T85" fmla="*/ 384 h 1642"/>
              <a:gd name="T86" fmla="*/ 432 w 1638"/>
              <a:gd name="T87" fmla="*/ 480 h 1642"/>
              <a:gd name="T88" fmla="*/ 1446 w 1638"/>
              <a:gd name="T89" fmla="*/ 432 h 1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38" h="1642">
                <a:moveTo>
                  <a:pt x="288" y="240"/>
                </a:moveTo>
                <a:cubicBezTo>
                  <a:pt x="288" y="266"/>
                  <a:pt x="266" y="288"/>
                  <a:pt x="240" y="288"/>
                </a:cubicBezTo>
                <a:cubicBezTo>
                  <a:pt x="213" y="288"/>
                  <a:pt x="192" y="266"/>
                  <a:pt x="192" y="240"/>
                </a:cubicBezTo>
                <a:cubicBezTo>
                  <a:pt x="192" y="213"/>
                  <a:pt x="213" y="192"/>
                  <a:pt x="240" y="192"/>
                </a:cubicBezTo>
                <a:cubicBezTo>
                  <a:pt x="266" y="192"/>
                  <a:pt x="288" y="213"/>
                  <a:pt x="288" y="240"/>
                </a:cubicBezTo>
                <a:close/>
                <a:moveTo>
                  <a:pt x="240" y="384"/>
                </a:moveTo>
                <a:cubicBezTo>
                  <a:pt x="213" y="384"/>
                  <a:pt x="192" y="405"/>
                  <a:pt x="192" y="432"/>
                </a:cubicBezTo>
                <a:cubicBezTo>
                  <a:pt x="192" y="458"/>
                  <a:pt x="213" y="480"/>
                  <a:pt x="240" y="480"/>
                </a:cubicBezTo>
                <a:cubicBezTo>
                  <a:pt x="266" y="480"/>
                  <a:pt x="288" y="458"/>
                  <a:pt x="288" y="432"/>
                </a:cubicBezTo>
                <a:cubicBezTo>
                  <a:pt x="288" y="405"/>
                  <a:pt x="266" y="384"/>
                  <a:pt x="240" y="384"/>
                </a:cubicBezTo>
                <a:close/>
                <a:moveTo>
                  <a:pt x="720" y="1059"/>
                </a:moveTo>
                <a:cubicBezTo>
                  <a:pt x="693" y="1059"/>
                  <a:pt x="672" y="1081"/>
                  <a:pt x="672" y="1107"/>
                </a:cubicBezTo>
                <a:cubicBezTo>
                  <a:pt x="672" y="1134"/>
                  <a:pt x="693" y="1155"/>
                  <a:pt x="720" y="1155"/>
                </a:cubicBezTo>
                <a:cubicBezTo>
                  <a:pt x="746" y="1155"/>
                  <a:pt x="768" y="1134"/>
                  <a:pt x="768" y="1107"/>
                </a:cubicBezTo>
                <a:cubicBezTo>
                  <a:pt x="768" y="1081"/>
                  <a:pt x="746" y="1059"/>
                  <a:pt x="720" y="1059"/>
                </a:cubicBezTo>
                <a:close/>
                <a:moveTo>
                  <a:pt x="912" y="1059"/>
                </a:moveTo>
                <a:cubicBezTo>
                  <a:pt x="885" y="1059"/>
                  <a:pt x="864" y="1081"/>
                  <a:pt x="864" y="1107"/>
                </a:cubicBezTo>
                <a:cubicBezTo>
                  <a:pt x="864" y="1134"/>
                  <a:pt x="885" y="1155"/>
                  <a:pt x="912" y="1155"/>
                </a:cubicBezTo>
                <a:cubicBezTo>
                  <a:pt x="938" y="1155"/>
                  <a:pt x="960" y="1134"/>
                  <a:pt x="960" y="1107"/>
                </a:cubicBezTo>
                <a:cubicBezTo>
                  <a:pt x="960" y="1081"/>
                  <a:pt x="938" y="1059"/>
                  <a:pt x="912" y="1059"/>
                </a:cubicBezTo>
                <a:close/>
                <a:moveTo>
                  <a:pt x="1104" y="1059"/>
                </a:moveTo>
                <a:cubicBezTo>
                  <a:pt x="1077" y="1059"/>
                  <a:pt x="1056" y="1081"/>
                  <a:pt x="1056" y="1107"/>
                </a:cubicBezTo>
                <a:cubicBezTo>
                  <a:pt x="1056" y="1134"/>
                  <a:pt x="1077" y="1155"/>
                  <a:pt x="1104" y="1155"/>
                </a:cubicBezTo>
                <a:cubicBezTo>
                  <a:pt x="1130" y="1155"/>
                  <a:pt x="1152" y="1134"/>
                  <a:pt x="1152" y="1107"/>
                </a:cubicBezTo>
                <a:cubicBezTo>
                  <a:pt x="1152" y="1081"/>
                  <a:pt x="1130" y="1059"/>
                  <a:pt x="1104" y="1059"/>
                </a:cubicBezTo>
                <a:close/>
                <a:moveTo>
                  <a:pt x="1638" y="240"/>
                </a:moveTo>
                <a:cubicBezTo>
                  <a:pt x="1638" y="528"/>
                  <a:pt x="1638" y="528"/>
                  <a:pt x="1638" y="528"/>
                </a:cubicBezTo>
                <a:cubicBezTo>
                  <a:pt x="1638" y="660"/>
                  <a:pt x="1531" y="768"/>
                  <a:pt x="1398" y="768"/>
                </a:cubicBezTo>
                <a:cubicBezTo>
                  <a:pt x="548" y="768"/>
                  <a:pt x="548" y="768"/>
                  <a:pt x="548" y="768"/>
                </a:cubicBezTo>
                <a:cubicBezTo>
                  <a:pt x="274" y="1045"/>
                  <a:pt x="274" y="1045"/>
                  <a:pt x="274" y="1045"/>
                </a:cubicBezTo>
                <a:cubicBezTo>
                  <a:pt x="260" y="1059"/>
                  <a:pt x="239" y="1063"/>
                  <a:pt x="222" y="1056"/>
                </a:cubicBezTo>
                <a:cubicBezTo>
                  <a:pt x="204" y="1048"/>
                  <a:pt x="192" y="1031"/>
                  <a:pt x="192" y="1011"/>
                </a:cubicBezTo>
                <a:cubicBezTo>
                  <a:pt x="192" y="763"/>
                  <a:pt x="192" y="763"/>
                  <a:pt x="192" y="763"/>
                </a:cubicBezTo>
                <a:cubicBezTo>
                  <a:pt x="82" y="741"/>
                  <a:pt x="0" y="644"/>
                  <a:pt x="0" y="528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08"/>
                  <a:pt x="107" y="0"/>
                  <a:pt x="240" y="0"/>
                </a:cubicBezTo>
                <a:cubicBezTo>
                  <a:pt x="1398" y="0"/>
                  <a:pt x="1398" y="0"/>
                  <a:pt x="1398" y="0"/>
                </a:cubicBezTo>
                <a:cubicBezTo>
                  <a:pt x="1531" y="0"/>
                  <a:pt x="1638" y="108"/>
                  <a:pt x="1638" y="240"/>
                </a:cubicBezTo>
                <a:close/>
                <a:moveTo>
                  <a:pt x="1542" y="240"/>
                </a:moveTo>
                <a:cubicBezTo>
                  <a:pt x="1542" y="161"/>
                  <a:pt x="1478" y="96"/>
                  <a:pt x="1398" y="96"/>
                </a:cubicBezTo>
                <a:cubicBezTo>
                  <a:pt x="240" y="96"/>
                  <a:pt x="240" y="96"/>
                  <a:pt x="240" y="96"/>
                </a:cubicBezTo>
                <a:cubicBezTo>
                  <a:pt x="160" y="96"/>
                  <a:pt x="96" y="161"/>
                  <a:pt x="96" y="240"/>
                </a:cubicBezTo>
                <a:cubicBezTo>
                  <a:pt x="96" y="528"/>
                  <a:pt x="96" y="528"/>
                  <a:pt x="96" y="528"/>
                </a:cubicBezTo>
                <a:cubicBezTo>
                  <a:pt x="96" y="607"/>
                  <a:pt x="160" y="672"/>
                  <a:pt x="240" y="672"/>
                </a:cubicBezTo>
                <a:cubicBezTo>
                  <a:pt x="266" y="672"/>
                  <a:pt x="288" y="693"/>
                  <a:pt x="288" y="720"/>
                </a:cubicBezTo>
                <a:cubicBezTo>
                  <a:pt x="288" y="894"/>
                  <a:pt x="288" y="894"/>
                  <a:pt x="288" y="894"/>
                </a:cubicBezTo>
                <a:cubicBezTo>
                  <a:pt x="494" y="686"/>
                  <a:pt x="494" y="686"/>
                  <a:pt x="494" y="686"/>
                </a:cubicBezTo>
                <a:cubicBezTo>
                  <a:pt x="503" y="677"/>
                  <a:pt x="515" y="672"/>
                  <a:pt x="528" y="672"/>
                </a:cubicBezTo>
                <a:cubicBezTo>
                  <a:pt x="1398" y="672"/>
                  <a:pt x="1398" y="672"/>
                  <a:pt x="1398" y="672"/>
                </a:cubicBezTo>
                <a:cubicBezTo>
                  <a:pt x="1478" y="672"/>
                  <a:pt x="1542" y="607"/>
                  <a:pt x="1542" y="528"/>
                </a:cubicBezTo>
                <a:lnTo>
                  <a:pt x="1542" y="240"/>
                </a:lnTo>
                <a:close/>
                <a:moveTo>
                  <a:pt x="1638" y="1107"/>
                </a:moveTo>
                <a:cubicBezTo>
                  <a:pt x="1638" y="1203"/>
                  <a:pt x="1638" y="1203"/>
                  <a:pt x="1638" y="1203"/>
                </a:cubicBezTo>
                <a:cubicBezTo>
                  <a:pt x="1638" y="1319"/>
                  <a:pt x="1556" y="1416"/>
                  <a:pt x="1446" y="1438"/>
                </a:cubicBezTo>
                <a:cubicBezTo>
                  <a:pt x="1446" y="1590"/>
                  <a:pt x="1446" y="1590"/>
                  <a:pt x="1446" y="1590"/>
                </a:cubicBezTo>
                <a:cubicBezTo>
                  <a:pt x="1446" y="1610"/>
                  <a:pt x="1434" y="1627"/>
                  <a:pt x="1417" y="1635"/>
                </a:cubicBezTo>
                <a:cubicBezTo>
                  <a:pt x="1399" y="1642"/>
                  <a:pt x="1378" y="1638"/>
                  <a:pt x="1364" y="1624"/>
                </a:cubicBezTo>
                <a:cubicBezTo>
                  <a:pt x="1183" y="1443"/>
                  <a:pt x="1183" y="1443"/>
                  <a:pt x="1183" y="1443"/>
                </a:cubicBezTo>
                <a:cubicBezTo>
                  <a:pt x="720" y="1443"/>
                  <a:pt x="720" y="1443"/>
                  <a:pt x="720" y="1443"/>
                </a:cubicBezTo>
                <a:cubicBezTo>
                  <a:pt x="587" y="1443"/>
                  <a:pt x="480" y="1335"/>
                  <a:pt x="480" y="1203"/>
                </a:cubicBezTo>
                <a:cubicBezTo>
                  <a:pt x="480" y="1107"/>
                  <a:pt x="480" y="1107"/>
                  <a:pt x="480" y="1107"/>
                </a:cubicBezTo>
                <a:cubicBezTo>
                  <a:pt x="480" y="975"/>
                  <a:pt x="587" y="867"/>
                  <a:pt x="720" y="867"/>
                </a:cubicBezTo>
                <a:cubicBezTo>
                  <a:pt x="1398" y="867"/>
                  <a:pt x="1398" y="867"/>
                  <a:pt x="1398" y="867"/>
                </a:cubicBezTo>
                <a:cubicBezTo>
                  <a:pt x="1531" y="867"/>
                  <a:pt x="1638" y="975"/>
                  <a:pt x="1638" y="1107"/>
                </a:cubicBezTo>
                <a:close/>
                <a:moveTo>
                  <a:pt x="1542" y="1107"/>
                </a:moveTo>
                <a:cubicBezTo>
                  <a:pt x="1542" y="1028"/>
                  <a:pt x="1478" y="963"/>
                  <a:pt x="1398" y="963"/>
                </a:cubicBezTo>
                <a:cubicBezTo>
                  <a:pt x="720" y="963"/>
                  <a:pt x="720" y="963"/>
                  <a:pt x="720" y="963"/>
                </a:cubicBezTo>
                <a:cubicBezTo>
                  <a:pt x="640" y="963"/>
                  <a:pt x="576" y="1028"/>
                  <a:pt x="576" y="1107"/>
                </a:cubicBezTo>
                <a:cubicBezTo>
                  <a:pt x="576" y="1203"/>
                  <a:pt x="576" y="1203"/>
                  <a:pt x="576" y="1203"/>
                </a:cubicBezTo>
                <a:cubicBezTo>
                  <a:pt x="576" y="1283"/>
                  <a:pt x="640" y="1347"/>
                  <a:pt x="720" y="1347"/>
                </a:cubicBezTo>
                <a:cubicBezTo>
                  <a:pt x="1203" y="1347"/>
                  <a:pt x="1203" y="1347"/>
                  <a:pt x="1203" y="1347"/>
                </a:cubicBezTo>
                <a:cubicBezTo>
                  <a:pt x="1216" y="1347"/>
                  <a:pt x="1228" y="1352"/>
                  <a:pt x="1237" y="1361"/>
                </a:cubicBezTo>
                <a:cubicBezTo>
                  <a:pt x="1350" y="1474"/>
                  <a:pt x="1350" y="1474"/>
                  <a:pt x="1350" y="1474"/>
                </a:cubicBezTo>
                <a:cubicBezTo>
                  <a:pt x="1350" y="1395"/>
                  <a:pt x="1350" y="1395"/>
                  <a:pt x="1350" y="1395"/>
                </a:cubicBezTo>
                <a:cubicBezTo>
                  <a:pt x="1350" y="1369"/>
                  <a:pt x="1372" y="1347"/>
                  <a:pt x="1398" y="1347"/>
                </a:cubicBezTo>
                <a:cubicBezTo>
                  <a:pt x="1478" y="1347"/>
                  <a:pt x="1542" y="1283"/>
                  <a:pt x="1542" y="1203"/>
                </a:cubicBezTo>
                <a:lnTo>
                  <a:pt x="1542" y="1107"/>
                </a:lnTo>
                <a:close/>
                <a:moveTo>
                  <a:pt x="1398" y="192"/>
                </a:moveTo>
                <a:cubicBezTo>
                  <a:pt x="432" y="192"/>
                  <a:pt x="432" y="192"/>
                  <a:pt x="432" y="192"/>
                </a:cubicBezTo>
                <a:cubicBezTo>
                  <a:pt x="405" y="192"/>
                  <a:pt x="384" y="213"/>
                  <a:pt x="384" y="240"/>
                </a:cubicBezTo>
                <a:cubicBezTo>
                  <a:pt x="384" y="266"/>
                  <a:pt x="405" y="288"/>
                  <a:pt x="432" y="288"/>
                </a:cubicBezTo>
                <a:cubicBezTo>
                  <a:pt x="1398" y="288"/>
                  <a:pt x="1398" y="288"/>
                  <a:pt x="1398" y="288"/>
                </a:cubicBezTo>
                <a:cubicBezTo>
                  <a:pt x="1425" y="288"/>
                  <a:pt x="1446" y="266"/>
                  <a:pt x="1446" y="240"/>
                </a:cubicBezTo>
                <a:cubicBezTo>
                  <a:pt x="1446" y="213"/>
                  <a:pt x="1425" y="192"/>
                  <a:pt x="1398" y="192"/>
                </a:cubicBezTo>
                <a:close/>
                <a:moveTo>
                  <a:pt x="1398" y="384"/>
                </a:moveTo>
                <a:cubicBezTo>
                  <a:pt x="432" y="384"/>
                  <a:pt x="432" y="384"/>
                  <a:pt x="432" y="384"/>
                </a:cubicBezTo>
                <a:cubicBezTo>
                  <a:pt x="405" y="384"/>
                  <a:pt x="384" y="405"/>
                  <a:pt x="384" y="432"/>
                </a:cubicBezTo>
                <a:cubicBezTo>
                  <a:pt x="384" y="458"/>
                  <a:pt x="405" y="480"/>
                  <a:pt x="432" y="480"/>
                </a:cubicBezTo>
                <a:cubicBezTo>
                  <a:pt x="1398" y="480"/>
                  <a:pt x="1398" y="480"/>
                  <a:pt x="1398" y="480"/>
                </a:cubicBezTo>
                <a:cubicBezTo>
                  <a:pt x="1425" y="480"/>
                  <a:pt x="1446" y="458"/>
                  <a:pt x="1446" y="432"/>
                </a:cubicBezTo>
                <a:cubicBezTo>
                  <a:pt x="1446" y="405"/>
                  <a:pt x="1425" y="384"/>
                  <a:pt x="1398" y="3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8" name="Freeform 47"/>
          <p:cNvSpPr>
            <a:spLocks noEditPoints="1"/>
          </p:cNvSpPr>
          <p:nvPr/>
        </p:nvSpPr>
        <p:spPr bwMode="auto">
          <a:xfrm>
            <a:off x="2935151" y="4585942"/>
            <a:ext cx="367076" cy="391372"/>
          </a:xfrm>
          <a:custGeom>
            <a:avLst/>
            <a:gdLst>
              <a:gd name="T0" fmla="*/ 1296 w 1536"/>
              <a:gd name="T1" fmla="*/ 1638 h 1638"/>
              <a:gd name="T2" fmla="*/ 1536 w 1536"/>
              <a:gd name="T3" fmla="*/ 240 h 1638"/>
              <a:gd name="T4" fmla="*/ 240 w 1536"/>
              <a:gd name="T5" fmla="*/ 0 h 1638"/>
              <a:gd name="T6" fmla="*/ 0 w 1536"/>
              <a:gd name="T7" fmla="*/ 1398 h 1638"/>
              <a:gd name="T8" fmla="*/ 96 w 1536"/>
              <a:gd name="T9" fmla="*/ 240 h 1638"/>
              <a:gd name="T10" fmla="*/ 1296 w 1536"/>
              <a:gd name="T11" fmla="*/ 96 h 1638"/>
              <a:gd name="T12" fmla="*/ 1440 w 1536"/>
              <a:gd name="T13" fmla="*/ 1398 h 1638"/>
              <a:gd name="T14" fmla="*/ 240 w 1536"/>
              <a:gd name="T15" fmla="*/ 1542 h 1638"/>
              <a:gd name="T16" fmla="*/ 96 w 1536"/>
              <a:gd name="T17" fmla="*/ 240 h 1638"/>
              <a:gd name="T18" fmla="*/ 576 w 1536"/>
              <a:gd name="T19" fmla="*/ 1398 h 1638"/>
              <a:gd name="T20" fmla="*/ 672 w 1536"/>
              <a:gd name="T21" fmla="*/ 1398 h 1638"/>
              <a:gd name="T22" fmla="*/ 768 w 1536"/>
              <a:gd name="T23" fmla="*/ 528 h 1638"/>
              <a:gd name="T24" fmla="*/ 672 w 1536"/>
              <a:gd name="T25" fmla="*/ 240 h 1638"/>
              <a:gd name="T26" fmla="*/ 576 w 1536"/>
              <a:gd name="T27" fmla="*/ 240 h 1638"/>
              <a:gd name="T28" fmla="*/ 480 w 1536"/>
              <a:gd name="T29" fmla="*/ 528 h 1638"/>
              <a:gd name="T30" fmla="*/ 624 w 1536"/>
              <a:gd name="T31" fmla="*/ 480 h 1638"/>
              <a:gd name="T32" fmla="*/ 624 w 1536"/>
              <a:gd name="T33" fmla="*/ 576 h 1638"/>
              <a:gd name="T34" fmla="*/ 576 w 1536"/>
              <a:gd name="T35" fmla="*/ 528 h 1638"/>
              <a:gd name="T36" fmla="*/ 864 w 1536"/>
              <a:gd name="T37" fmla="*/ 1342 h 1638"/>
              <a:gd name="T38" fmla="*/ 912 w 1536"/>
              <a:gd name="T39" fmla="*/ 1446 h 1638"/>
              <a:gd name="T40" fmla="*/ 960 w 1536"/>
              <a:gd name="T41" fmla="*/ 1342 h 1638"/>
              <a:gd name="T42" fmla="*/ 960 w 1536"/>
              <a:gd name="T43" fmla="*/ 1071 h 1638"/>
              <a:gd name="T44" fmla="*/ 912 w 1536"/>
              <a:gd name="T45" fmla="*/ 192 h 1638"/>
              <a:gd name="T46" fmla="*/ 864 w 1536"/>
              <a:gd name="T47" fmla="*/ 1071 h 1638"/>
              <a:gd name="T48" fmla="*/ 864 w 1536"/>
              <a:gd name="T49" fmla="*/ 1342 h 1638"/>
              <a:gd name="T50" fmla="*/ 960 w 1536"/>
              <a:gd name="T51" fmla="*/ 1206 h 1638"/>
              <a:gd name="T52" fmla="*/ 864 w 1536"/>
              <a:gd name="T53" fmla="*/ 1206 h 1638"/>
              <a:gd name="T54" fmla="*/ 1152 w 1536"/>
              <a:gd name="T55" fmla="*/ 568 h 1638"/>
              <a:gd name="T56" fmla="*/ 1200 w 1536"/>
              <a:gd name="T57" fmla="*/ 1446 h 1638"/>
              <a:gd name="T58" fmla="*/ 1248 w 1536"/>
              <a:gd name="T59" fmla="*/ 568 h 1638"/>
              <a:gd name="T60" fmla="*/ 1248 w 1536"/>
              <a:gd name="T61" fmla="*/ 296 h 1638"/>
              <a:gd name="T62" fmla="*/ 1200 w 1536"/>
              <a:gd name="T63" fmla="*/ 192 h 1638"/>
              <a:gd name="T64" fmla="*/ 1152 w 1536"/>
              <a:gd name="T65" fmla="*/ 296 h 1638"/>
              <a:gd name="T66" fmla="*/ 1152 w 1536"/>
              <a:gd name="T67" fmla="*/ 568 h 1638"/>
              <a:gd name="T68" fmla="*/ 1248 w 1536"/>
              <a:gd name="T69" fmla="*/ 432 h 1638"/>
              <a:gd name="T70" fmla="*/ 1152 w 1536"/>
              <a:gd name="T71" fmla="*/ 432 h 1638"/>
              <a:gd name="T72" fmla="*/ 288 w 1536"/>
              <a:gd name="T73" fmla="*/ 1054 h 1638"/>
              <a:gd name="T74" fmla="*/ 336 w 1536"/>
              <a:gd name="T75" fmla="*/ 1446 h 1638"/>
              <a:gd name="T76" fmla="*/ 384 w 1536"/>
              <a:gd name="T77" fmla="*/ 1054 h 1638"/>
              <a:gd name="T78" fmla="*/ 384 w 1536"/>
              <a:gd name="T79" fmla="*/ 783 h 1638"/>
              <a:gd name="T80" fmla="*/ 336 w 1536"/>
              <a:gd name="T81" fmla="*/ 192 h 1638"/>
              <a:gd name="T82" fmla="*/ 288 w 1536"/>
              <a:gd name="T83" fmla="*/ 783 h 1638"/>
              <a:gd name="T84" fmla="*/ 288 w 1536"/>
              <a:gd name="T85" fmla="*/ 1054 h 1638"/>
              <a:gd name="T86" fmla="*/ 336 w 1536"/>
              <a:gd name="T87" fmla="*/ 870 h 1638"/>
              <a:gd name="T88" fmla="*/ 336 w 1536"/>
              <a:gd name="T89" fmla="*/ 966 h 1638"/>
              <a:gd name="T90" fmla="*/ 336 w 1536"/>
              <a:gd name="T91" fmla="*/ 870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36" h="1638">
                <a:moveTo>
                  <a:pt x="240" y="1638"/>
                </a:moveTo>
                <a:cubicBezTo>
                  <a:pt x="1296" y="1638"/>
                  <a:pt x="1296" y="1638"/>
                  <a:pt x="1296" y="1638"/>
                </a:cubicBezTo>
                <a:cubicBezTo>
                  <a:pt x="1428" y="1638"/>
                  <a:pt x="1536" y="1531"/>
                  <a:pt x="1536" y="1398"/>
                </a:cubicBezTo>
                <a:cubicBezTo>
                  <a:pt x="1536" y="240"/>
                  <a:pt x="1536" y="240"/>
                  <a:pt x="1536" y="240"/>
                </a:cubicBezTo>
                <a:cubicBezTo>
                  <a:pt x="1536" y="108"/>
                  <a:pt x="1428" y="0"/>
                  <a:pt x="1296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108" y="0"/>
                  <a:pt x="0" y="108"/>
                  <a:pt x="0" y="240"/>
                </a:cubicBezTo>
                <a:cubicBezTo>
                  <a:pt x="0" y="1398"/>
                  <a:pt x="0" y="1398"/>
                  <a:pt x="0" y="1398"/>
                </a:cubicBezTo>
                <a:cubicBezTo>
                  <a:pt x="0" y="1531"/>
                  <a:pt x="108" y="1638"/>
                  <a:pt x="240" y="1638"/>
                </a:cubicBezTo>
                <a:close/>
                <a:moveTo>
                  <a:pt x="96" y="240"/>
                </a:moveTo>
                <a:cubicBezTo>
                  <a:pt x="96" y="161"/>
                  <a:pt x="161" y="96"/>
                  <a:pt x="240" y="96"/>
                </a:cubicBezTo>
                <a:cubicBezTo>
                  <a:pt x="1296" y="96"/>
                  <a:pt x="1296" y="96"/>
                  <a:pt x="1296" y="96"/>
                </a:cubicBezTo>
                <a:cubicBezTo>
                  <a:pt x="1375" y="96"/>
                  <a:pt x="1440" y="161"/>
                  <a:pt x="1440" y="240"/>
                </a:cubicBezTo>
                <a:cubicBezTo>
                  <a:pt x="1440" y="1398"/>
                  <a:pt x="1440" y="1398"/>
                  <a:pt x="1440" y="1398"/>
                </a:cubicBezTo>
                <a:cubicBezTo>
                  <a:pt x="1440" y="1478"/>
                  <a:pt x="1375" y="1542"/>
                  <a:pt x="1296" y="1542"/>
                </a:cubicBezTo>
                <a:cubicBezTo>
                  <a:pt x="240" y="1542"/>
                  <a:pt x="240" y="1542"/>
                  <a:pt x="240" y="1542"/>
                </a:cubicBezTo>
                <a:cubicBezTo>
                  <a:pt x="161" y="1542"/>
                  <a:pt x="96" y="1478"/>
                  <a:pt x="96" y="1398"/>
                </a:cubicBezTo>
                <a:lnTo>
                  <a:pt x="96" y="240"/>
                </a:lnTo>
                <a:close/>
                <a:moveTo>
                  <a:pt x="576" y="664"/>
                </a:moveTo>
                <a:cubicBezTo>
                  <a:pt x="576" y="1398"/>
                  <a:pt x="576" y="1398"/>
                  <a:pt x="576" y="1398"/>
                </a:cubicBezTo>
                <a:cubicBezTo>
                  <a:pt x="576" y="1425"/>
                  <a:pt x="597" y="1446"/>
                  <a:pt x="624" y="1446"/>
                </a:cubicBezTo>
                <a:cubicBezTo>
                  <a:pt x="651" y="1446"/>
                  <a:pt x="672" y="1425"/>
                  <a:pt x="672" y="1398"/>
                </a:cubicBezTo>
                <a:cubicBezTo>
                  <a:pt x="672" y="664"/>
                  <a:pt x="672" y="664"/>
                  <a:pt x="672" y="664"/>
                </a:cubicBezTo>
                <a:cubicBezTo>
                  <a:pt x="728" y="644"/>
                  <a:pt x="768" y="590"/>
                  <a:pt x="768" y="528"/>
                </a:cubicBezTo>
                <a:cubicBezTo>
                  <a:pt x="768" y="465"/>
                  <a:pt x="728" y="412"/>
                  <a:pt x="672" y="392"/>
                </a:cubicBezTo>
                <a:cubicBezTo>
                  <a:pt x="672" y="240"/>
                  <a:pt x="672" y="240"/>
                  <a:pt x="672" y="240"/>
                </a:cubicBezTo>
                <a:cubicBezTo>
                  <a:pt x="672" y="213"/>
                  <a:pt x="651" y="192"/>
                  <a:pt x="624" y="192"/>
                </a:cubicBezTo>
                <a:cubicBezTo>
                  <a:pt x="597" y="192"/>
                  <a:pt x="576" y="213"/>
                  <a:pt x="576" y="240"/>
                </a:cubicBezTo>
                <a:cubicBezTo>
                  <a:pt x="576" y="392"/>
                  <a:pt x="576" y="392"/>
                  <a:pt x="576" y="392"/>
                </a:cubicBezTo>
                <a:cubicBezTo>
                  <a:pt x="520" y="412"/>
                  <a:pt x="480" y="465"/>
                  <a:pt x="480" y="528"/>
                </a:cubicBezTo>
                <a:cubicBezTo>
                  <a:pt x="480" y="590"/>
                  <a:pt x="520" y="644"/>
                  <a:pt x="576" y="664"/>
                </a:cubicBezTo>
                <a:close/>
                <a:moveTo>
                  <a:pt x="624" y="480"/>
                </a:moveTo>
                <a:cubicBezTo>
                  <a:pt x="650" y="480"/>
                  <a:pt x="672" y="501"/>
                  <a:pt x="672" y="528"/>
                </a:cubicBezTo>
                <a:cubicBezTo>
                  <a:pt x="672" y="554"/>
                  <a:pt x="650" y="576"/>
                  <a:pt x="624" y="576"/>
                </a:cubicBezTo>
                <a:cubicBezTo>
                  <a:pt x="624" y="576"/>
                  <a:pt x="624" y="576"/>
                  <a:pt x="624" y="576"/>
                </a:cubicBezTo>
                <a:cubicBezTo>
                  <a:pt x="598" y="576"/>
                  <a:pt x="576" y="554"/>
                  <a:pt x="576" y="528"/>
                </a:cubicBezTo>
                <a:cubicBezTo>
                  <a:pt x="576" y="501"/>
                  <a:pt x="598" y="480"/>
                  <a:pt x="624" y="480"/>
                </a:cubicBezTo>
                <a:close/>
                <a:moveTo>
                  <a:pt x="864" y="1342"/>
                </a:moveTo>
                <a:cubicBezTo>
                  <a:pt x="864" y="1398"/>
                  <a:pt x="864" y="1398"/>
                  <a:pt x="864" y="1398"/>
                </a:cubicBezTo>
                <a:cubicBezTo>
                  <a:pt x="864" y="1425"/>
                  <a:pt x="885" y="1446"/>
                  <a:pt x="912" y="1446"/>
                </a:cubicBezTo>
                <a:cubicBezTo>
                  <a:pt x="939" y="1446"/>
                  <a:pt x="960" y="1425"/>
                  <a:pt x="960" y="1398"/>
                </a:cubicBezTo>
                <a:cubicBezTo>
                  <a:pt x="960" y="1342"/>
                  <a:pt x="960" y="1342"/>
                  <a:pt x="960" y="1342"/>
                </a:cubicBezTo>
                <a:cubicBezTo>
                  <a:pt x="1016" y="1322"/>
                  <a:pt x="1056" y="1269"/>
                  <a:pt x="1056" y="1206"/>
                </a:cubicBezTo>
                <a:cubicBezTo>
                  <a:pt x="1056" y="1144"/>
                  <a:pt x="1016" y="1090"/>
                  <a:pt x="960" y="1071"/>
                </a:cubicBezTo>
                <a:cubicBezTo>
                  <a:pt x="960" y="240"/>
                  <a:pt x="960" y="240"/>
                  <a:pt x="960" y="240"/>
                </a:cubicBezTo>
                <a:cubicBezTo>
                  <a:pt x="960" y="213"/>
                  <a:pt x="939" y="192"/>
                  <a:pt x="912" y="192"/>
                </a:cubicBezTo>
                <a:cubicBezTo>
                  <a:pt x="885" y="192"/>
                  <a:pt x="864" y="213"/>
                  <a:pt x="864" y="240"/>
                </a:cubicBezTo>
                <a:cubicBezTo>
                  <a:pt x="864" y="1071"/>
                  <a:pt x="864" y="1071"/>
                  <a:pt x="864" y="1071"/>
                </a:cubicBezTo>
                <a:cubicBezTo>
                  <a:pt x="808" y="1090"/>
                  <a:pt x="768" y="1144"/>
                  <a:pt x="768" y="1206"/>
                </a:cubicBezTo>
                <a:cubicBezTo>
                  <a:pt x="768" y="1269"/>
                  <a:pt x="808" y="1322"/>
                  <a:pt x="864" y="1342"/>
                </a:cubicBezTo>
                <a:close/>
                <a:moveTo>
                  <a:pt x="912" y="1158"/>
                </a:moveTo>
                <a:cubicBezTo>
                  <a:pt x="938" y="1158"/>
                  <a:pt x="960" y="1180"/>
                  <a:pt x="960" y="1206"/>
                </a:cubicBezTo>
                <a:cubicBezTo>
                  <a:pt x="960" y="1233"/>
                  <a:pt x="938" y="1254"/>
                  <a:pt x="912" y="1254"/>
                </a:cubicBezTo>
                <a:cubicBezTo>
                  <a:pt x="886" y="1254"/>
                  <a:pt x="864" y="1233"/>
                  <a:pt x="864" y="1206"/>
                </a:cubicBezTo>
                <a:cubicBezTo>
                  <a:pt x="864" y="1180"/>
                  <a:pt x="886" y="1158"/>
                  <a:pt x="912" y="1158"/>
                </a:cubicBezTo>
                <a:close/>
                <a:moveTo>
                  <a:pt x="1152" y="568"/>
                </a:moveTo>
                <a:cubicBezTo>
                  <a:pt x="1152" y="1398"/>
                  <a:pt x="1152" y="1398"/>
                  <a:pt x="1152" y="1398"/>
                </a:cubicBezTo>
                <a:cubicBezTo>
                  <a:pt x="1152" y="1425"/>
                  <a:pt x="1173" y="1446"/>
                  <a:pt x="1200" y="1446"/>
                </a:cubicBezTo>
                <a:cubicBezTo>
                  <a:pt x="1227" y="1446"/>
                  <a:pt x="1248" y="1425"/>
                  <a:pt x="1248" y="1398"/>
                </a:cubicBezTo>
                <a:cubicBezTo>
                  <a:pt x="1248" y="568"/>
                  <a:pt x="1248" y="568"/>
                  <a:pt x="1248" y="568"/>
                </a:cubicBezTo>
                <a:cubicBezTo>
                  <a:pt x="1304" y="548"/>
                  <a:pt x="1344" y="494"/>
                  <a:pt x="1344" y="432"/>
                </a:cubicBezTo>
                <a:cubicBezTo>
                  <a:pt x="1344" y="369"/>
                  <a:pt x="1304" y="316"/>
                  <a:pt x="1248" y="296"/>
                </a:cubicBezTo>
                <a:cubicBezTo>
                  <a:pt x="1248" y="240"/>
                  <a:pt x="1248" y="240"/>
                  <a:pt x="1248" y="240"/>
                </a:cubicBezTo>
                <a:cubicBezTo>
                  <a:pt x="1248" y="213"/>
                  <a:pt x="1227" y="192"/>
                  <a:pt x="1200" y="192"/>
                </a:cubicBezTo>
                <a:cubicBezTo>
                  <a:pt x="1173" y="192"/>
                  <a:pt x="1152" y="213"/>
                  <a:pt x="1152" y="240"/>
                </a:cubicBezTo>
                <a:cubicBezTo>
                  <a:pt x="1152" y="296"/>
                  <a:pt x="1152" y="296"/>
                  <a:pt x="1152" y="296"/>
                </a:cubicBezTo>
                <a:cubicBezTo>
                  <a:pt x="1096" y="316"/>
                  <a:pt x="1056" y="369"/>
                  <a:pt x="1056" y="432"/>
                </a:cubicBezTo>
                <a:cubicBezTo>
                  <a:pt x="1056" y="494"/>
                  <a:pt x="1096" y="548"/>
                  <a:pt x="1152" y="568"/>
                </a:cubicBezTo>
                <a:close/>
                <a:moveTo>
                  <a:pt x="1200" y="384"/>
                </a:moveTo>
                <a:cubicBezTo>
                  <a:pt x="1226" y="384"/>
                  <a:pt x="1248" y="405"/>
                  <a:pt x="1248" y="432"/>
                </a:cubicBezTo>
                <a:cubicBezTo>
                  <a:pt x="1248" y="458"/>
                  <a:pt x="1226" y="480"/>
                  <a:pt x="1200" y="480"/>
                </a:cubicBezTo>
                <a:cubicBezTo>
                  <a:pt x="1174" y="480"/>
                  <a:pt x="1152" y="458"/>
                  <a:pt x="1152" y="432"/>
                </a:cubicBezTo>
                <a:cubicBezTo>
                  <a:pt x="1152" y="405"/>
                  <a:pt x="1174" y="384"/>
                  <a:pt x="1200" y="384"/>
                </a:cubicBezTo>
                <a:close/>
                <a:moveTo>
                  <a:pt x="288" y="1054"/>
                </a:moveTo>
                <a:cubicBezTo>
                  <a:pt x="288" y="1398"/>
                  <a:pt x="288" y="1398"/>
                  <a:pt x="288" y="1398"/>
                </a:cubicBezTo>
                <a:cubicBezTo>
                  <a:pt x="288" y="1425"/>
                  <a:pt x="309" y="1446"/>
                  <a:pt x="336" y="1446"/>
                </a:cubicBezTo>
                <a:cubicBezTo>
                  <a:pt x="363" y="1446"/>
                  <a:pt x="384" y="1425"/>
                  <a:pt x="384" y="1398"/>
                </a:cubicBezTo>
                <a:cubicBezTo>
                  <a:pt x="384" y="1054"/>
                  <a:pt x="384" y="1054"/>
                  <a:pt x="384" y="1054"/>
                </a:cubicBezTo>
                <a:cubicBezTo>
                  <a:pt x="440" y="1034"/>
                  <a:pt x="480" y="981"/>
                  <a:pt x="480" y="918"/>
                </a:cubicBezTo>
                <a:cubicBezTo>
                  <a:pt x="480" y="856"/>
                  <a:pt x="440" y="802"/>
                  <a:pt x="384" y="783"/>
                </a:cubicBezTo>
                <a:cubicBezTo>
                  <a:pt x="384" y="240"/>
                  <a:pt x="384" y="240"/>
                  <a:pt x="384" y="240"/>
                </a:cubicBezTo>
                <a:cubicBezTo>
                  <a:pt x="384" y="213"/>
                  <a:pt x="363" y="192"/>
                  <a:pt x="336" y="192"/>
                </a:cubicBezTo>
                <a:cubicBezTo>
                  <a:pt x="309" y="192"/>
                  <a:pt x="288" y="213"/>
                  <a:pt x="288" y="240"/>
                </a:cubicBezTo>
                <a:cubicBezTo>
                  <a:pt x="288" y="783"/>
                  <a:pt x="288" y="783"/>
                  <a:pt x="288" y="783"/>
                </a:cubicBezTo>
                <a:cubicBezTo>
                  <a:pt x="232" y="802"/>
                  <a:pt x="192" y="856"/>
                  <a:pt x="192" y="918"/>
                </a:cubicBezTo>
                <a:cubicBezTo>
                  <a:pt x="192" y="981"/>
                  <a:pt x="232" y="1034"/>
                  <a:pt x="288" y="1054"/>
                </a:cubicBezTo>
                <a:close/>
                <a:moveTo>
                  <a:pt x="336" y="870"/>
                </a:moveTo>
                <a:cubicBezTo>
                  <a:pt x="336" y="870"/>
                  <a:pt x="336" y="870"/>
                  <a:pt x="336" y="870"/>
                </a:cubicBezTo>
                <a:cubicBezTo>
                  <a:pt x="362" y="870"/>
                  <a:pt x="384" y="892"/>
                  <a:pt x="384" y="918"/>
                </a:cubicBezTo>
                <a:cubicBezTo>
                  <a:pt x="384" y="945"/>
                  <a:pt x="362" y="966"/>
                  <a:pt x="336" y="966"/>
                </a:cubicBezTo>
                <a:cubicBezTo>
                  <a:pt x="310" y="966"/>
                  <a:pt x="288" y="945"/>
                  <a:pt x="288" y="918"/>
                </a:cubicBezTo>
                <a:cubicBezTo>
                  <a:pt x="288" y="892"/>
                  <a:pt x="310" y="870"/>
                  <a:pt x="336" y="8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9" name="Freeform 48"/>
          <p:cNvSpPr>
            <a:spLocks noEditPoints="1"/>
          </p:cNvSpPr>
          <p:nvPr/>
        </p:nvSpPr>
        <p:spPr bwMode="auto">
          <a:xfrm>
            <a:off x="3669504" y="4585942"/>
            <a:ext cx="344097" cy="391372"/>
          </a:xfrm>
          <a:custGeom>
            <a:avLst/>
            <a:gdLst>
              <a:gd name="T0" fmla="*/ 96 w 1440"/>
              <a:gd name="T1" fmla="*/ 1590 h 1638"/>
              <a:gd name="T2" fmla="*/ 1296 w 1440"/>
              <a:gd name="T3" fmla="*/ 1638 h 1638"/>
              <a:gd name="T4" fmla="*/ 1344 w 1440"/>
              <a:gd name="T5" fmla="*/ 1338 h 1638"/>
              <a:gd name="T6" fmla="*/ 1440 w 1440"/>
              <a:gd name="T7" fmla="*/ 627 h 1638"/>
              <a:gd name="T8" fmla="*/ 1344 w 1440"/>
              <a:gd name="T9" fmla="*/ 336 h 1638"/>
              <a:gd name="T10" fmla="*/ 1330 w 1440"/>
              <a:gd name="T11" fmla="*/ 302 h 1638"/>
              <a:gd name="T12" fmla="*/ 1042 w 1440"/>
              <a:gd name="T13" fmla="*/ 14 h 1638"/>
              <a:gd name="T14" fmla="*/ 144 w 1440"/>
              <a:gd name="T15" fmla="*/ 0 h 1638"/>
              <a:gd name="T16" fmla="*/ 96 w 1440"/>
              <a:gd name="T17" fmla="*/ 48 h 1638"/>
              <a:gd name="T18" fmla="*/ 0 w 1440"/>
              <a:gd name="T19" fmla="*/ 627 h 1638"/>
              <a:gd name="T20" fmla="*/ 96 w 1440"/>
              <a:gd name="T21" fmla="*/ 1338 h 1638"/>
              <a:gd name="T22" fmla="*/ 192 w 1440"/>
              <a:gd name="T23" fmla="*/ 1542 h 1638"/>
              <a:gd name="T24" fmla="*/ 1248 w 1440"/>
              <a:gd name="T25" fmla="*/ 1347 h 1638"/>
              <a:gd name="T26" fmla="*/ 1056 w 1440"/>
              <a:gd name="T27" fmla="*/ 163 h 1638"/>
              <a:gd name="T28" fmla="*/ 1056 w 1440"/>
              <a:gd name="T29" fmla="*/ 288 h 1638"/>
              <a:gd name="T30" fmla="*/ 192 w 1440"/>
              <a:gd name="T31" fmla="*/ 95 h 1638"/>
              <a:gd name="T32" fmla="*/ 960 w 1440"/>
              <a:gd name="T33" fmla="*/ 336 h 1638"/>
              <a:gd name="T34" fmla="*/ 1248 w 1440"/>
              <a:gd name="T35" fmla="*/ 384 h 1638"/>
              <a:gd name="T36" fmla="*/ 192 w 1440"/>
              <a:gd name="T37" fmla="*/ 483 h 1638"/>
              <a:gd name="T38" fmla="*/ 96 w 1440"/>
              <a:gd name="T39" fmla="*/ 627 h 1638"/>
              <a:gd name="T40" fmla="*/ 1296 w 1440"/>
              <a:gd name="T41" fmla="*/ 579 h 1638"/>
              <a:gd name="T42" fmla="*/ 1344 w 1440"/>
              <a:gd name="T43" fmla="*/ 1203 h 1638"/>
              <a:gd name="T44" fmla="*/ 144 w 1440"/>
              <a:gd name="T45" fmla="*/ 1251 h 1638"/>
              <a:gd name="T46" fmla="*/ 96 w 1440"/>
              <a:gd name="T47" fmla="*/ 627 h 1638"/>
              <a:gd name="T48" fmla="*/ 240 w 1440"/>
              <a:gd name="T49" fmla="*/ 867 h 1638"/>
              <a:gd name="T50" fmla="*/ 432 w 1440"/>
              <a:gd name="T51" fmla="*/ 675 h 1638"/>
              <a:gd name="T52" fmla="*/ 432 w 1440"/>
              <a:gd name="T53" fmla="*/ 771 h 1638"/>
              <a:gd name="T54" fmla="*/ 347 w 1440"/>
              <a:gd name="T55" fmla="*/ 915 h 1638"/>
              <a:gd name="T56" fmla="*/ 432 w 1440"/>
              <a:gd name="T57" fmla="*/ 1059 h 1638"/>
              <a:gd name="T58" fmla="*/ 432 w 1440"/>
              <a:gd name="T59" fmla="*/ 1155 h 1638"/>
              <a:gd name="T60" fmla="*/ 240 w 1440"/>
              <a:gd name="T61" fmla="*/ 963 h 1638"/>
              <a:gd name="T62" fmla="*/ 960 w 1440"/>
              <a:gd name="T63" fmla="*/ 723 h 1638"/>
              <a:gd name="T64" fmla="*/ 1152 w 1440"/>
              <a:gd name="T65" fmla="*/ 819 h 1638"/>
              <a:gd name="T66" fmla="*/ 1248 w 1440"/>
              <a:gd name="T67" fmla="*/ 915 h 1638"/>
              <a:gd name="T68" fmla="*/ 1152 w 1440"/>
              <a:gd name="T69" fmla="*/ 1011 h 1638"/>
              <a:gd name="T70" fmla="*/ 960 w 1440"/>
              <a:gd name="T71" fmla="*/ 1107 h 1638"/>
              <a:gd name="T72" fmla="*/ 1056 w 1440"/>
              <a:gd name="T73" fmla="*/ 1011 h 1638"/>
              <a:gd name="T74" fmla="*/ 1056 w 1440"/>
              <a:gd name="T75" fmla="*/ 819 h 1638"/>
              <a:gd name="T76" fmla="*/ 960 w 1440"/>
              <a:gd name="T77" fmla="*/ 723 h 1638"/>
              <a:gd name="T78" fmla="*/ 528 w 1440"/>
              <a:gd name="T79" fmla="*/ 867 h 1638"/>
              <a:gd name="T80" fmla="*/ 528 w 1440"/>
              <a:gd name="T81" fmla="*/ 963 h 1638"/>
              <a:gd name="T82" fmla="*/ 864 w 1440"/>
              <a:gd name="T83" fmla="*/ 915 h 1638"/>
              <a:gd name="T84" fmla="*/ 960 w 1440"/>
              <a:gd name="T85" fmla="*/ 915 h 1638"/>
              <a:gd name="T86" fmla="*/ 864 w 1440"/>
              <a:gd name="T87" fmla="*/ 915 h 1638"/>
              <a:gd name="T88" fmla="*/ 720 w 1440"/>
              <a:gd name="T89" fmla="*/ 867 h 1638"/>
              <a:gd name="T90" fmla="*/ 720 w 1440"/>
              <a:gd name="T91" fmla="*/ 963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40" h="1638">
                <a:moveTo>
                  <a:pt x="96" y="1338"/>
                </a:moveTo>
                <a:cubicBezTo>
                  <a:pt x="96" y="1590"/>
                  <a:pt x="96" y="1590"/>
                  <a:pt x="96" y="1590"/>
                </a:cubicBezTo>
                <a:cubicBezTo>
                  <a:pt x="96" y="1616"/>
                  <a:pt x="117" y="1638"/>
                  <a:pt x="144" y="1638"/>
                </a:cubicBezTo>
                <a:cubicBezTo>
                  <a:pt x="1296" y="1638"/>
                  <a:pt x="1296" y="1638"/>
                  <a:pt x="1296" y="1638"/>
                </a:cubicBezTo>
                <a:cubicBezTo>
                  <a:pt x="1323" y="1638"/>
                  <a:pt x="1344" y="1616"/>
                  <a:pt x="1344" y="1590"/>
                </a:cubicBezTo>
                <a:cubicBezTo>
                  <a:pt x="1344" y="1338"/>
                  <a:pt x="1344" y="1338"/>
                  <a:pt x="1344" y="1338"/>
                </a:cubicBezTo>
                <a:cubicBezTo>
                  <a:pt x="1400" y="1319"/>
                  <a:pt x="1440" y="1265"/>
                  <a:pt x="1440" y="1203"/>
                </a:cubicBezTo>
                <a:cubicBezTo>
                  <a:pt x="1440" y="627"/>
                  <a:pt x="1440" y="627"/>
                  <a:pt x="1440" y="627"/>
                </a:cubicBezTo>
                <a:cubicBezTo>
                  <a:pt x="1440" y="564"/>
                  <a:pt x="1400" y="511"/>
                  <a:pt x="1344" y="491"/>
                </a:cubicBezTo>
                <a:cubicBezTo>
                  <a:pt x="1344" y="336"/>
                  <a:pt x="1344" y="336"/>
                  <a:pt x="1344" y="336"/>
                </a:cubicBezTo>
                <a:cubicBezTo>
                  <a:pt x="1344" y="335"/>
                  <a:pt x="1344" y="335"/>
                  <a:pt x="1344" y="335"/>
                </a:cubicBezTo>
                <a:cubicBezTo>
                  <a:pt x="1344" y="323"/>
                  <a:pt x="1339" y="311"/>
                  <a:pt x="1330" y="302"/>
                </a:cubicBezTo>
                <a:cubicBezTo>
                  <a:pt x="1042" y="14"/>
                  <a:pt x="1042" y="14"/>
                  <a:pt x="1042" y="14"/>
                </a:cubicBezTo>
                <a:cubicBezTo>
                  <a:pt x="1042" y="14"/>
                  <a:pt x="1042" y="14"/>
                  <a:pt x="1042" y="14"/>
                </a:cubicBezTo>
                <a:cubicBezTo>
                  <a:pt x="1033" y="5"/>
                  <a:pt x="1021" y="0"/>
                  <a:pt x="1008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31" y="0"/>
                  <a:pt x="119" y="5"/>
                  <a:pt x="110" y="14"/>
                </a:cubicBezTo>
                <a:cubicBezTo>
                  <a:pt x="101" y="23"/>
                  <a:pt x="96" y="35"/>
                  <a:pt x="96" y="48"/>
                </a:cubicBezTo>
                <a:cubicBezTo>
                  <a:pt x="96" y="491"/>
                  <a:pt x="96" y="491"/>
                  <a:pt x="96" y="491"/>
                </a:cubicBezTo>
                <a:cubicBezTo>
                  <a:pt x="40" y="511"/>
                  <a:pt x="0" y="564"/>
                  <a:pt x="0" y="627"/>
                </a:cubicBezTo>
                <a:cubicBezTo>
                  <a:pt x="0" y="1203"/>
                  <a:pt x="0" y="1203"/>
                  <a:pt x="0" y="1203"/>
                </a:cubicBezTo>
                <a:cubicBezTo>
                  <a:pt x="0" y="1265"/>
                  <a:pt x="40" y="1319"/>
                  <a:pt x="96" y="1338"/>
                </a:cubicBezTo>
                <a:close/>
                <a:moveTo>
                  <a:pt x="1248" y="1542"/>
                </a:moveTo>
                <a:cubicBezTo>
                  <a:pt x="192" y="1542"/>
                  <a:pt x="192" y="1542"/>
                  <a:pt x="192" y="1542"/>
                </a:cubicBezTo>
                <a:cubicBezTo>
                  <a:pt x="192" y="1347"/>
                  <a:pt x="192" y="1347"/>
                  <a:pt x="192" y="1347"/>
                </a:cubicBezTo>
                <a:cubicBezTo>
                  <a:pt x="1248" y="1347"/>
                  <a:pt x="1248" y="1347"/>
                  <a:pt x="1248" y="1347"/>
                </a:cubicBezTo>
                <a:lnTo>
                  <a:pt x="1248" y="1542"/>
                </a:lnTo>
                <a:close/>
                <a:moveTo>
                  <a:pt x="1056" y="163"/>
                </a:moveTo>
                <a:cubicBezTo>
                  <a:pt x="1180" y="288"/>
                  <a:pt x="1180" y="288"/>
                  <a:pt x="1180" y="288"/>
                </a:cubicBezTo>
                <a:cubicBezTo>
                  <a:pt x="1056" y="288"/>
                  <a:pt x="1056" y="288"/>
                  <a:pt x="1056" y="288"/>
                </a:cubicBezTo>
                <a:lnTo>
                  <a:pt x="1056" y="163"/>
                </a:lnTo>
                <a:close/>
                <a:moveTo>
                  <a:pt x="192" y="95"/>
                </a:moveTo>
                <a:cubicBezTo>
                  <a:pt x="960" y="95"/>
                  <a:pt x="960" y="95"/>
                  <a:pt x="960" y="95"/>
                </a:cubicBezTo>
                <a:cubicBezTo>
                  <a:pt x="960" y="336"/>
                  <a:pt x="960" y="336"/>
                  <a:pt x="960" y="336"/>
                </a:cubicBezTo>
                <a:cubicBezTo>
                  <a:pt x="960" y="362"/>
                  <a:pt x="981" y="384"/>
                  <a:pt x="1008" y="384"/>
                </a:cubicBezTo>
                <a:cubicBezTo>
                  <a:pt x="1248" y="384"/>
                  <a:pt x="1248" y="384"/>
                  <a:pt x="1248" y="384"/>
                </a:cubicBezTo>
                <a:cubicBezTo>
                  <a:pt x="1248" y="483"/>
                  <a:pt x="1248" y="483"/>
                  <a:pt x="1248" y="483"/>
                </a:cubicBezTo>
                <a:cubicBezTo>
                  <a:pt x="192" y="483"/>
                  <a:pt x="192" y="483"/>
                  <a:pt x="192" y="483"/>
                </a:cubicBezTo>
                <a:lnTo>
                  <a:pt x="192" y="95"/>
                </a:lnTo>
                <a:close/>
                <a:moveTo>
                  <a:pt x="96" y="627"/>
                </a:moveTo>
                <a:cubicBezTo>
                  <a:pt x="96" y="600"/>
                  <a:pt x="118" y="579"/>
                  <a:pt x="144" y="579"/>
                </a:cubicBezTo>
                <a:cubicBezTo>
                  <a:pt x="1296" y="579"/>
                  <a:pt x="1296" y="579"/>
                  <a:pt x="1296" y="579"/>
                </a:cubicBezTo>
                <a:cubicBezTo>
                  <a:pt x="1322" y="579"/>
                  <a:pt x="1344" y="600"/>
                  <a:pt x="1344" y="627"/>
                </a:cubicBezTo>
                <a:cubicBezTo>
                  <a:pt x="1344" y="1203"/>
                  <a:pt x="1344" y="1203"/>
                  <a:pt x="1344" y="1203"/>
                </a:cubicBezTo>
                <a:cubicBezTo>
                  <a:pt x="1344" y="1229"/>
                  <a:pt x="1322" y="1251"/>
                  <a:pt x="1296" y="1251"/>
                </a:cubicBezTo>
                <a:cubicBezTo>
                  <a:pt x="144" y="1251"/>
                  <a:pt x="144" y="1251"/>
                  <a:pt x="144" y="1251"/>
                </a:cubicBezTo>
                <a:cubicBezTo>
                  <a:pt x="118" y="1251"/>
                  <a:pt x="96" y="1229"/>
                  <a:pt x="96" y="1203"/>
                </a:cubicBezTo>
                <a:lnTo>
                  <a:pt x="96" y="627"/>
                </a:lnTo>
                <a:close/>
                <a:moveTo>
                  <a:pt x="192" y="915"/>
                </a:moveTo>
                <a:cubicBezTo>
                  <a:pt x="192" y="888"/>
                  <a:pt x="213" y="867"/>
                  <a:pt x="240" y="867"/>
                </a:cubicBezTo>
                <a:cubicBezTo>
                  <a:pt x="266" y="867"/>
                  <a:pt x="288" y="845"/>
                  <a:pt x="288" y="819"/>
                </a:cubicBezTo>
                <a:cubicBezTo>
                  <a:pt x="288" y="739"/>
                  <a:pt x="353" y="675"/>
                  <a:pt x="432" y="675"/>
                </a:cubicBezTo>
                <a:cubicBezTo>
                  <a:pt x="459" y="675"/>
                  <a:pt x="480" y="696"/>
                  <a:pt x="480" y="723"/>
                </a:cubicBezTo>
                <a:cubicBezTo>
                  <a:pt x="480" y="749"/>
                  <a:pt x="459" y="771"/>
                  <a:pt x="432" y="771"/>
                </a:cubicBezTo>
                <a:cubicBezTo>
                  <a:pt x="406" y="771"/>
                  <a:pt x="384" y="792"/>
                  <a:pt x="384" y="819"/>
                </a:cubicBezTo>
                <a:cubicBezTo>
                  <a:pt x="384" y="856"/>
                  <a:pt x="370" y="889"/>
                  <a:pt x="347" y="915"/>
                </a:cubicBezTo>
                <a:cubicBezTo>
                  <a:pt x="370" y="940"/>
                  <a:pt x="384" y="974"/>
                  <a:pt x="384" y="1011"/>
                </a:cubicBezTo>
                <a:cubicBezTo>
                  <a:pt x="384" y="1037"/>
                  <a:pt x="406" y="1059"/>
                  <a:pt x="432" y="1059"/>
                </a:cubicBezTo>
                <a:cubicBezTo>
                  <a:pt x="459" y="1059"/>
                  <a:pt x="480" y="1080"/>
                  <a:pt x="480" y="1107"/>
                </a:cubicBezTo>
                <a:cubicBezTo>
                  <a:pt x="480" y="1133"/>
                  <a:pt x="459" y="1155"/>
                  <a:pt x="432" y="1155"/>
                </a:cubicBezTo>
                <a:cubicBezTo>
                  <a:pt x="353" y="1155"/>
                  <a:pt x="288" y="1090"/>
                  <a:pt x="288" y="1011"/>
                </a:cubicBezTo>
                <a:cubicBezTo>
                  <a:pt x="288" y="984"/>
                  <a:pt x="266" y="963"/>
                  <a:pt x="240" y="963"/>
                </a:cubicBezTo>
                <a:cubicBezTo>
                  <a:pt x="213" y="963"/>
                  <a:pt x="192" y="941"/>
                  <a:pt x="192" y="915"/>
                </a:cubicBezTo>
                <a:close/>
                <a:moveTo>
                  <a:pt x="960" y="723"/>
                </a:moveTo>
                <a:cubicBezTo>
                  <a:pt x="960" y="696"/>
                  <a:pt x="981" y="675"/>
                  <a:pt x="1008" y="675"/>
                </a:cubicBezTo>
                <a:cubicBezTo>
                  <a:pt x="1087" y="675"/>
                  <a:pt x="1152" y="739"/>
                  <a:pt x="1152" y="819"/>
                </a:cubicBezTo>
                <a:cubicBezTo>
                  <a:pt x="1152" y="845"/>
                  <a:pt x="1174" y="867"/>
                  <a:pt x="1200" y="867"/>
                </a:cubicBezTo>
                <a:cubicBezTo>
                  <a:pt x="1227" y="867"/>
                  <a:pt x="1248" y="888"/>
                  <a:pt x="1248" y="915"/>
                </a:cubicBezTo>
                <a:cubicBezTo>
                  <a:pt x="1248" y="941"/>
                  <a:pt x="1227" y="963"/>
                  <a:pt x="1200" y="963"/>
                </a:cubicBezTo>
                <a:cubicBezTo>
                  <a:pt x="1174" y="963"/>
                  <a:pt x="1152" y="984"/>
                  <a:pt x="1152" y="1011"/>
                </a:cubicBezTo>
                <a:cubicBezTo>
                  <a:pt x="1152" y="1090"/>
                  <a:pt x="1087" y="1155"/>
                  <a:pt x="1008" y="1155"/>
                </a:cubicBezTo>
                <a:cubicBezTo>
                  <a:pt x="981" y="1155"/>
                  <a:pt x="960" y="1133"/>
                  <a:pt x="960" y="1107"/>
                </a:cubicBezTo>
                <a:cubicBezTo>
                  <a:pt x="960" y="1080"/>
                  <a:pt x="981" y="1059"/>
                  <a:pt x="1008" y="1059"/>
                </a:cubicBezTo>
                <a:cubicBezTo>
                  <a:pt x="1034" y="1059"/>
                  <a:pt x="1056" y="1037"/>
                  <a:pt x="1056" y="1011"/>
                </a:cubicBezTo>
                <a:cubicBezTo>
                  <a:pt x="1056" y="974"/>
                  <a:pt x="1070" y="940"/>
                  <a:pt x="1093" y="915"/>
                </a:cubicBezTo>
                <a:cubicBezTo>
                  <a:pt x="1070" y="889"/>
                  <a:pt x="1056" y="856"/>
                  <a:pt x="1056" y="819"/>
                </a:cubicBezTo>
                <a:cubicBezTo>
                  <a:pt x="1056" y="792"/>
                  <a:pt x="1034" y="771"/>
                  <a:pt x="1008" y="771"/>
                </a:cubicBezTo>
                <a:cubicBezTo>
                  <a:pt x="981" y="771"/>
                  <a:pt x="960" y="749"/>
                  <a:pt x="960" y="723"/>
                </a:cubicBezTo>
                <a:close/>
                <a:moveTo>
                  <a:pt x="480" y="915"/>
                </a:moveTo>
                <a:cubicBezTo>
                  <a:pt x="480" y="888"/>
                  <a:pt x="501" y="867"/>
                  <a:pt x="528" y="867"/>
                </a:cubicBezTo>
                <a:cubicBezTo>
                  <a:pt x="555" y="867"/>
                  <a:pt x="576" y="888"/>
                  <a:pt x="576" y="915"/>
                </a:cubicBezTo>
                <a:cubicBezTo>
                  <a:pt x="576" y="941"/>
                  <a:pt x="555" y="963"/>
                  <a:pt x="528" y="963"/>
                </a:cubicBezTo>
                <a:cubicBezTo>
                  <a:pt x="501" y="963"/>
                  <a:pt x="480" y="941"/>
                  <a:pt x="480" y="915"/>
                </a:cubicBezTo>
                <a:close/>
                <a:moveTo>
                  <a:pt x="864" y="915"/>
                </a:moveTo>
                <a:cubicBezTo>
                  <a:pt x="864" y="888"/>
                  <a:pt x="885" y="867"/>
                  <a:pt x="912" y="867"/>
                </a:cubicBezTo>
                <a:cubicBezTo>
                  <a:pt x="939" y="867"/>
                  <a:pt x="960" y="888"/>
                  <a:pt x="960" y="915"/>
                </a:cubicBezTo>
                <a:cubicBezTo>
                  <a:pt x="960" y="941"/>
                  <a:pt x="939" y="963"/>
                  <a:pt x="912" y="963"/>
                </a:cubicBezTo>
                <a:cubicBezTo>
                  <a:pt x="885" y="963"/>
                  <a:pt x="864" y="941"/>
                  <a:pt x="864" y="915"/>
                </a:cubicBezTo>
                <a:close/>
                <a:moveTo>
                  <a:pt x="672" y="915"/>
                </a:moveTo>
                <a:cubicBezTo>
                  <a:pt x="672" y="888"/>
                  <a:pt x="693" y="867"/>
                  <a:pt x="720" y="867"/>
                </a:cubicBezTo>
                <a:cubicBezTo>
                  <a:pt x="747" y="867"/>
                  <a:pt x="768" y="888"/>
                  <a:pt x="768" y="915"/>
                </a:cubicBezTo>
                <a:cubicBezTo>
                  <a:pt x="768" y="941"/>
                  <a:pt x="747" y="963"/>
                  <a:pt x="720" y="963"/>
                </a:cubicBezTo>
                <a:cubicBezTo>
                  <a:pt x="693" y="963"/>
                  <a:pt x="672" y="941"/>
                  <a:pt x="672" y="9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0" name="Freeform 49"/>
          <p:cNvSpPr>
            <a:spLocks noEditPoints="1"/>
          </p:cNvSpPr>
          <p:nvPr/>
        </p:nvSpPr>
        <p:spPr bwMode="auto">
          <a:xfrm>
            <a:off x="5094733" y="4585942"/>
            <a:ext cx="391811" cy="391372"/>
          </a:xfrm>
          <a:custGeom>
            <a:avLst/>
            <a:gdLst>
              <a:gd name="T0" fmla="*/ 672 w 1639"/>
              <a:gd name="T1" fmla="*/ 1395 h 1638"/>
              <a:gd name="T2" fmla="*/ 144 w 1639"/>
              <a:gd name="T3" fmla="*/ 483 h 1638"/>
              <a:gd name="T4" fmla="*/ 144 w 1639"/>
              <a:gd name="T5" fmla="*/ 1539 h 1638"/>
              <a:gd name="T6" fmla="*/ 528 w 1639"/>
              <a:gd name="T7" fmla="*/ 579 h 1638"/>
              <a:gd name="T8" fmla="*/ 96 w 1639"/>
              <a:gd name="T9" fmla="*/ 675 h 1638"/>
              <a:gd name="T10" fmla="*/ 576 w 1639"/>
              <a:gd name="T11" fmla="*/ 771 h 1638"/>
              <a:gd name="T12" fmla="*/ 96 w 1639"/>
              <a:gd name="T13" fmla="*/ 771 h 1638"/>
              <a:gd name="T14" fmla="*/ 576 w 1639"/>
              <a:gd name="T15" fmla="*/ 1395 h 1638"/>
              <a:gd name="T16" fmla="*/ 96 w 1639"/>
              <a:gd name="T17" fmla="*/ 1395 h 1638"/>
              <a:gd name="T18" fmla="*/ 967 w 1639"/>
              <a:gd name="T19" fmla="*/ 627 h 1638"/>
              <a:gd name="T20" fmla="*/ 1495 w 1639"/>
              <a:gd name="T21" fmla="*/ 1539 h 1638"/>
              <a:gd name="T22" fmla="*/ 1495 w 1639"/>
              <a:gd name="T23" fmla="*/ 483 h 1638"/>
              <a:gd name="T24" fmla="*/ 1495 w 1639"/>
              <a:gd name="T25" fmla="*/ 1443 h 1638"/>
              <a:gd name="T26" fmla="*/ 1063 w 1639"/>
              <a:gd name="T27" fmla="*/ 1347 h 1638"/>
              <a:gd name="T28" fmla="*/ 1543 w 1639"/>
              <a:gd name="T29" fmla="*/ 1251 h 1638"/>
              <a:gd name="T30" fmla="*/ 1543 w 1639"/>
              <a:gd name="T31" fmla="*/ 771 h 1638"/>
              <a:gd name="T32" fmla="*/ 1543 w 1639"/>
              <a:gd name="T33" fmla="*/ 675 h 1638"/>
              <a:gd name="T34" fmla="*/ 1111 w 1639"/>
              <a:gd name="T35" fmla="*/ 579 h 1638"/>
              <a:gd name="T36" fmla="*/ 336 w 1639"/>
              <a:gd name="T37" fmla="*/ 867 h 1638"/>
              <a:gd name="T38" fmla="*/ 480 w 1639"/>
              <a:gd name="T39" fmla="*/ 1011 h 1638"/>
              <a:gd name="T40" fmla="*/ 288 w 1639"/>
              <a:gd name="T41" fmla="*/ 1011 h 1638"/>
              <a:gd name="T42" fmla="*/ 336 w 1639"/>
              <a:gd name="T43" fmla="*/ 1059 h 1638"/>
              <a:gd name="T44" fmla="*/ 1447 w 1639"/>
              <a:gd name="T45" fmla="*/ 1107 h 1638"/>
              <a:gd name="T46" fmla="*/ 1207 w 1639"/>
              <a:gd name="T47" fmla="*/ 867 h 1638"/>
              <a:gd name="T48" fmla="*/ 1207 w 1639"/>
              <a:gd name="T49" fmla="*/ 1155 h 1638"/>
              <a:gd name="T50" fmla="*/ 1351 w 1639"/>
              <a:gd name="T51" fmla="*/ 1059 h 1638"/>
              <a:gd name="T52" fmla="*/ 867 w 1639"/>
              <a:gd name="T53" fmla="*/ 723 h 1638"/>
              <a:gd name="T54" fmla="*/ 771 w 1639"/>
              <a:gd name="T55" fmla="*/ 627 h 1638"/>
              <a:gd name="T56" fmla="*/ 867 w 1639"/>
              <a:gd name="T57" fmla="*/ 723 h 1638"/>
              <a:gd name="T58" fmla="*/ 771 w 1639"/>
              <a:gd name="T59" fmla="*/ 435 h 1638"/>
              <a:gd name="T60" fmla="*/ 867 w 1639"/>
              <a:gd name="T61" fmla="*/ 339 h 1638"/>
              <a:gd name="T62" fmla="*/ 819 w 1639"/>
              <a:gd name="T63" fmla="*/ 195 h 1638"/>
              <a:gd name="T64" fmla="*/ 819 w 1639"/>
              <a:gd name="T65" fmla="*/ 0 h 1638"/>
              <a:gd name="T66" fmla="*/ 867 w 1639"/>
              <a:gd name="T67" fmla="*/ 1491 h 1638"/>
              <a:gd name="T68" fmla="*/ 771 w 1639"/>
              <a:gd name="T69" fmla="*/ 1590 h 1638"/>
              <a:gd name="T70" fmla="*/ 867 w 1639"/>
              <a:gd name="T71" fmla="*/ 1491 h 1638"/>
              <a:gd name="T72" fmla="*/ 771 w 1639"/>
              <a:gd name="T73" fmla="*/ 1299 h 1638"/>
              <a:gd name="T74" fmla="*/ 867 w 1639"/>
              <a:gd name="T75" fmla="*/ 1203 h 1638"/>
              <a:gd name="T76" fmla="*/ 819 w 1639"/>
              <a:gd name="T77" fmla="*/ 1059 h 1638"/>
              <a:gd name="T78" fmla="*/ 819 w 1639"/>
              <a:gd name="T79" fmla="*/ 867 h 1638"/>
              <a:gd name="T80" fmla="*/ 475 w 1639"/>
              <a:gd name="T81" fmla="*/ 168 h 1638"/>
              <a:gd name="T82" fmla="*/ 206 w 1639"/>
              <a:gd name="T83" fmla="*/ 277 h 1638"/>
              <a:gd name="T84" fmla="*/ 323 w 1639"/>
              <a:gd name="T85" fmla="*/ 258 h 1638"/>
              <a:gd name="T86" fmla="*/ 475 w 1639"/>
              <a:gd name="T87" fmla="*/ 168 h 1638"/>
              <a:gd name="T88" fmla="*/ 1433 w 1639"/>
              <a:gd name="T89" fmla="*/ 305 h 1638"/>
              <a:gd name="T90" fmla="*/ 1303 w 1639"/>
              <a:gd name="T91" fmla="*/ 311 h 1638"/>
              <a:gd name="T92" fmla="*/ 1173 w 1639"/>
              <a:gd name="T93" fmla="*/ 305 h 1638"/>
              <a:gd name="T94" fmla="*/ 1173 w 1639"/>
              <a:gd name="T95" fmla="*/ 113 h 1638"/>
              <a:gd name="T96" fmla="*/ 1365 w 1639"/>
              <a:gd name="T97" fmla="*/ 113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39" h="1638">
                <a:moveTo>
                  <a:pt x="144" y="1539"/>
                </a:moveTo>
                <a:cubicBezTo>
                  <a:pt x="528" y="1539"/>
                  <a:pt x="528" y="1539"/>
                  <a:pt x="528" y="1539"/>
                </a:cubicBezTo>
                <a:cubicBezTo>
                  <a:pt x="608" y="1539"/>
                  <a:pt x="672" y="1474"/>
                  <a:pt x="672" y="1395"/>
                </a:cubicBezTo>
                <a:cubicBezTo>
                  <a:pt x="672" y="627"/>
                  <a:pt x="672" y="627"/>
                  <a:pt x="672" y="627"/>
                </a:cubicBezTo>
                <a:cubicBezTo>
                  <a:pt x="672" y="547"/>
                  <a:pt x="608" y="483"/>
                  <a:pt x="528" y="483"/>
                </a:cubicBezTo>
                <a:cubicBezTo>
                  <a:pt x="144" y="483"/>
                  <a:pt x="144" y="483"/>
                  <a:pt x="144" y="483"/>
                </a:cubicBezTo>
                <a:cubicBezTo>
                  <a:pt x="65" y="483"/>
                  <a:pt x="0" y="547"/>
                  <a:pt x="0" y="627"/>
                </a:cubicBezTo>
                <a:cubicBezTo>
                  <a:pt x="0" y="1395"/>
                  <a:pt x="0" y="1395"/>
                  <a:pt x="0" y="1395"/>
                </a:cubicBezTo>
                <a:cubicBezTo>
                  <a:pt x="0" y="1474"/>
                  <a:pt x="65" y="1539"/>
                  <a:pt x="144" y="1539"/>
                </a:cubicBezTo>
                <a:close/>
                <a:moveTo>
                  <a:pt x="96" y="627"/>
                </a:moveTo>
                <a:cubicBezTo>
                  <a:pt x="96" y="600"/>
                  <a:pt x="118" y="579"/>
                  <a:pt x="144" y="579"/>
                </a:cubicBezTo>
                <a:cubicBezTo>
                  <a:pt x="528" y="579"/>
                  <a:pt x="528" y="579"/>
                  <a:pt x="528" y="579"/>
                </a:cubicBezTo>
                <a:cubicBezTo>
                  <a:pt x="555" y="579"/>
                  <a:pt x="576" y="600"/>
                  <a:pt x="576" y="627"/>
                </a:cubicBezTo>
                <a:cubicBezTo>
                  <a:pt x="576" y="675"/>
                  <a:pt x="576" y="675"/>
                  <a:pt x="576" y="675"/>
                </a:cubicBezTo>
                <a:cubicBezTo>
                  <a:pt x="96" y="675"/>
                  <a:pt x="96" y="675"/>
                  <a:pt x="96" y="675"/>
                </a:cubicBezTo>
                <a:lnTo>
                  <a:pt x="96" y="627"/>
                </a:lnTo>
                <a:close/>
                <a:moveTo>
                  <a:pt x="96" y="771"/>
                </a:moveTo>
                <a:cubicBezTo>
                  <a:pt x="576" y="771"/>
                  <a:pt x="576" y="771"/>
                  <a:pt x="576" y="771"/>
                </a:cubicBezTo>
                <a:cubicBezTo>
                  <a:pt x="576" y="1251"/>
                  <a:pt x="576" y="1251"/>
                  <a:pt x="576" y="1251"/>
                </a:cubicBezTo>
                <a:cubicBezTo>
                  <a:pt x="96" y="1251"/>
                  <a:pt x="96" y="1251"/>
                  <a:pt x="96" y="1251"/>
                </a:cubicBezTo>
                <a:lnTo>
                  <a:pt x="96" y="771"/>
                </a:lnTo>
                <a:close/>
                <a:moveTo>
                  <a:pt x="96" y="1347"/>
                </a:moveTo>
                <a:cubicBezTo>
                  <a:pt x="576" y="1347"/>
                  <a:pt x="576" y="1347"/>
                  <a:pt x="576" y="1347"/>
                </a:cubicBezTo>
                <a:cubicBezTo>
                  <a:pt x="576" y="1395"/>
                  <a:pt x="576" y="1395"/>
                  <a:pt x="576" y="1395"/>
                </a:cubicBezTo>
                <a:cubicBezTo>
                  <a:pt x="576" y="1421"/>
                  <a:pt x="555" y="1443"/>
                  <a:pt x="528" y="1443"/>
                </a:cubicBezTo>
                <a:cubicBezTo>
                  <a:pt x="144" y="1443"/>
                  <a:pt x="144" y="1443"/>
                  <a:pt x="144" y="1443"/>
                </a:cubicBezTo>
                <a:cubicBezTo>
                  <a:pt x="118" y="1443"/>
                  <a:pt x="96" y="1421"/>
                  <a:pt x="96" y="1395"/>
                </a:cubicBezTo>
                <a:lnTo>
                  <a:pt x="96" y="1347"/>
                </a:lnTo>
                <a:close/>
                <a:moveTo>
                  <a:pt x="1111" y="483"/>
                </a:moveTo>
                <a:cubicBezTo>
                  <a:pt x="1031" y="483"/>
                  <a:pt x="967" y="547"/>
                  <a:pt x="967" y="627"/>
                </a:cubicBezTo>
                <a:cubicBezTo>
                  <a:pt x="967" y="1395"/>
                  <a:pt x="967" y="1395"/>
                  <a:pt x="967" y="1395"/>
                </a:cubicBezTo>
                <a:cubicBezTo>
                  <a:pt x="967" y="1474"/>
                  <a:pt x="1031" y="1539"/>
                  <a:pt x="1111" y="1539"/>
                </a:cubicBezTo>
                <a:cubicBezTo>
                  <a:pt x="1495" y="1539"/>
                  <a:pt x="1495" y="1539"/>
                  <a:pt x="1495" y="1539"/>
                </a:cubicBezTo>
                <a:cubicBezTo>
                  <a:pt x="1574" y="1539"/>
                  <a:pt x="1639" y="1474"/>
                  <a:pt x="1639" y="1395"/>
                </a:cubicBezTo>
                <a:cubicBezTo>
                  <a:pt x="1639" y="627"/>
                  <a:pt x="1639" y="627"/>
                  <a:pt x="1639" y="627"/>
                </a:cubicBezTo>
                <a:cubicBezTo>
                  <a:pt x="1639" y="547"/>
                  <a:pt x="1574" y="483"/>
                  <a:pt x="1495" y="483"/>
                </a:cubicBezTo>
                <a:lnTo>
                  <a:pt x="1111" y="483"/>
                </a:lnTo>
                <a:close/>
                <a:moveTo>
                  <a:pt x="1543" y="1395"/>
                </a:moveTo>
                <a:cubicBezTo>
                  <a:pt x="1543" y="1421"/>
                  <a:pt x="1521" y="1443"/>
                  <a:pt x="1495" y="1443"/>
                </a:cubicBezTo>
                <a:cubicBezTo>
                  <a:pt x="1111" y="1443"/>
                  <a:pt x="1111" y="1443"/>
                  <a:pt x="1111" y="1443"/>
                </a:cubicBezTo>
                <a:cubicBezTo>
                  <a:pt x="1084" y="1443"/>
                  <a:pt x="1063" y="1421"/>
                  <a:pt x="1063" y="1395"/>
                </a:cubicBezTo>
                <a:cubicBezTo>
                  <a:pt x="1063" y="1347"/>
                  <a:pt x="1063" y="1347"/>
                  <a:pt x="1063" y="1347"/>
                </a:cubicBezTo>
                <a:cubicBezTo>
                  <a:pt x="1543" y="1347"/>
                  <a:pt x="1543" y="1347"/>
                  <a:pt x="1543" y="1347"/>
                </a:cubicBezTo>
                <a:lnTo>
                  <a:pt x="1543" y="1395"/>
                </a:lnTo>
                <a:close/>
                <a:moveTo>
                  <a:pt x="1543" y="1251"/>
                </a:moveTo>
                <a:cubicBezTo>
                  <a:pt x="1063" y="1251"/>
                  <a:pt x="1063" y="1251"/>
                  <a:pt x="1063" y="1251"/>
                </a:cubicBezTo>
                <a:cubicBezTo>
                  <a:pt x="1063" y="771"/>
                  <a:pt x="1063" y="771"/>
                  <a:pt x="1063" y="771"/>
                </a:cubicBezTo>
                <a:cubicBezTo>
                  <a:pt x="1543" y="771"/>
                  <a:pt x="1543" y="771"/>
                  <a:pt x="1543" y="771"/>
                </a:cubicBezTo>
                <a:lnTo>
                  <a:pt x="1543" y="1251"/>
                </a:lnTo>
                <a:close/>
                <a:moveTo>
                  <a:pt x="1543" y="627"/>
                </a:moveTo>
                <a:cubicBezTo>
                  <a:pt x="1543" y="675"/>
                  <a:pt x="1543" y="675"/>
                  <a:pt x="1543" y="675"/>
                </a:cubicBezTo>
                <a:cubicBezTo>
                  <a:pt x="1063" y="675"/>
                  <a:pt x="1063" y="675"/>
                  <a:pt x="1063" y="675"/>
                </a:cubicBezTo>
                <a:cubicBezTo>
                  <a:pt x="1063" y="627"/>
                  <a:pt x="1063" y="627"/>
                  <a:pt x="1063" y="627"/>
                </a:cubicBezTo>
                <a:cubicBezTo>
                  <a:pt x="1063" y="600"/>
                  <a:pt x="1084" y="579"/>
                  <a:pt x="1111" y="579"/>
                </a:cubicBezTo>
                <a:cubicBezTo>
                  <a:pt x="1495" y="579"/>
                  <a:pt x="1495" y="579"/>
                  <a:pt x="1495" y="579"/>
                </a:cubicBezTo>
                <a:cubicBezTo>
                  <a:pt x="1521" y="579"/>
                  <a:pt x="1543" y="600"/>
                  <a:pt x="1543" y="627"/>
                </a:cubicBezTo>
                <a:close/>
                <a:moveTo>
                  <a:pt x="336" y="867"/>
                </a:moveTo>
                <a:cubicBezTo>
                  <a:pt x="257" y="867"/>
                  <a:pt x="192" y="931"/>
                  <a:pt x="192" y="1011"/>
                </a:cubicBezTo>
                <a:cubicBezTo>
                  <a:pt x="192" y="1090"/>
                  <a:pt x="257" y="1155"/>
                  <a:pt x="336" y="1155"/>
                </a:cubicBezTo>
                <a:cubicBezTo>
                  <a:pt x="416" y="1155"/>
                  <a:pt x="480" y="1090"/>
                  <a:pt x="480" y="1011"/>
                </a:cubicBezTo>
                <a:cubicBezTo>
                  <a:pt x="480" y="931"/>
                  <a:pt x="416" y="867"/>
                  <a:pt x="336" y="867"/>
                </a:cubicBezTo>
                <a:close/>
                <a:moveTo>
                  <a:pt x="336" y="1059"/>
                </a:moveTo>
                <a:cubicBezTo>
                  <a:pt x="310" y="1059"/>
                  <a:pt x="288" y="1037"/>
                  <a:pt x="288" y="1011"/>
                </a:cubicBezTo>
                <a:cubicBezTo>
                  <a:pt x="288" y="984"/>
                  <a:pt x="310" y="963"/>
                  <a:pt x="336" y="963"/>
                </a:cubicBezTo>
                <a:cubicBezTo>
                  <a:pt x="363" y="963"/>
                  <a:pt x="384" y="984"/>
                  <a:pt x="384" y="1011"/>
                </a:cubicBezTo>
                <a:cubicBezTo>
                  <a:pt x="384" y="1037"/>
                  <a:pt x="363" y="1059"/>
                  <a:pt x="336" y="1059"/>
                </a:cubicBezTo>
                <a:close/>
                <a:moveTo>
                  <a:pt x="1207" y="1155"/>
                </a:moveTo>
                <a:cubicBezTo>
                  <a:pt x="1399" y="1155"/>
                  <a:pt x="1399" y="1155"/>
                  <a:pt x="1399" y="1155"/>
                </a:cubicBezTo>
                <a:cubicBezTo>
                  <a:pt x="1425" y="1155"/>
                  <a:pt x="1447" y="1133"/>
                  <a:pt x="1447" y="1107"/>
                </a:cubicBezTo>
                <a:cubicBezTo>
                  <a:pt x="1447" y="915"/>
                  <a:pt x="1447" y="915"/>
                  <a:pt x="1447" y="915"/>
                </a:cubicBezTo>
                <a:cubicBezTo>
                  <a:pt x="1447" y="888"/>
                  <a:pt x="1425" y="867"/>
                  <a:pt x="1399" y="867"/>
                </a:cubicBezTo>
                <a:cubicBezTo>
                  <a:pt x="1207" y="867"/>
                  <a:pt x="1207" y="867"/>
                  <a:pt x="1207" y="867"/>
                </a:cubicBezTo>
                <a:cubicBezTo>
                  <a:pt x="1180" y="867"/>
                  <a:pt x="1159" y="888"/>
                  <a:pt x="1159" y="915"/>
                </a:cubicBezTo>
                <a:cubicBezTo>
                  <a:pt x="1159" y="1107"/>
                  <a:pt x="1159" y="1107"/>
                  <a:pt x="1159" y="1107"/>
                </a:cubicBezTo>
                <a:cubicBezTo>
                  <a:pt x="1159" y="1133"/>
                  <a:pt x="1180" y="1155"/>
                  <a:pt x="1207" y="1155"/>
                </a:cubicBezTo>
                <a:close/>
                <a:moveTo>
                  <a:pt x="1255" y="963"/>
                </a:moveTo>
                <a:cubicBezTo>
                  <a:pt x="1351" y="963"/>
                  <a:pt x="1351" y="963"/>
                  <a:pt x="1351" y="963"/>
                </a:cubicBezTo>
                <a:cubicBezTo>
                  <a:pt x="1351" y="1059"/>
                  <a:pt x="1351" y="1059"/>
                  <a:pt x="1351" y="1059"/>
                </a:cubicBezTo>
                <a:cubicBezTo>
                  <a:pt x="1255" y="1059"/>
                  <a:pt x="1255" y="1059"/>
                  <a:pt x="1255" y="1059"/>
                </a:cubicBezTo>
                <a:lnTo>
                  <a:pt x="1255" y="963"/>
                </a:lnTo>
                <a:close/>
                <a:moveTo>
                  <a:pt x="867" y="723"/>
                </a:moveTo>
                <a:cubicBezTo>
                  <a:pt x="867" y="749"/>
                  <a:pt x="846" y="771"/>
                  <a:pt x="819" y="771"/>
                </a:cubicBezTo>
                <a:cubicBezTo>
                  <a:pt x="793" y="771"/>
                  <a:pt x="771" y="749"/>
                  <a:pt x="771" y="723"/>
                </a:cubicBezTo>
                <a:cubicBezTo>
                  <a:pt x="771" y="627"/>
                  <a:pt x="771" y="627"/>
                  <a:pt x="771" y="627"/>
                </a:cubicBezTo>
                <a:cubicBezTo>
                  <a:pt x="771" y="600"/>
                  <a:pt x="793" y="579"/>
                  <a:pt x="819" y="579"/>
                </a:cubicBezTo>
                <a:cubicBezTo>
                  <a:pt x="846" y="579"/>
                  <a:pt x="867" y="600"/>
                  <a:pt x="867" y="627"/>
                </a:cubicBezTo>
                <a:lnTo>
                  <a:pt x="867" y="723"/>
                </a:lnTo>
                <a:close/>
                <a:moveTo>
                  <a:pt x="867" y="435"/>
                </a:moveTo>
                <a:cubicBezTo>
                  <a:pt x="867" y="461"/>
                  <a:pt x="846" y="483"/>
                  <a:pt x="819" y="483"/>
                </a:cubicBezTo>
                <a:cubicBezTo>
                  <a:pt x="793" y="483"/>
                  <a:pt x="771" y="461"/>
                  <a:pt x="771" y="435"/>
                </a:cubicBezTo>
                <a:cubicBezTo>
                  <a:pt x="771" y="339"/>
                  <a:pt x="771" y="339"/>
                  <a:pt x="771" y="339"/>
                </a:cubicBezTo>
                <a:cubicBezTo>
                  <a:pt x="771" y="312"/>
                  <a:pt x="793" y="291"/>
                  <a:pt x="819" y="291"/>
                </a:cubicBezTo>
                <a:cubicBezTo>
                  <a:pt x="846" y="291"/>
                  <a:pt x="867" y="312"/>
                  <a:pt x="867" y="339"/>
                </a:cubicBezTo>
                <a:lnTo>
                  <a:pt x="867" y="435"/>
                </a:lnTo>
                <a:close/>
                <a:moveTo>
                  <a:pt x="867" y="147"/>
                </a:moveTo>
                <a:cubicBezTo>
                  <a:pt x="867" y="173"/>
                  <a:pt x="846" y="195"/>
                  <a:pt x="819" y="195"/>
                </a:cubicBezTo>
                <a:cubicBezTo>
                  <a:pt x="793" y="195"/>
                  <a:pt x="771" y="173"/>
                  <a:pt x="771" y="147"/>
                </a:cubicBezTo>
                <a:cubicBezTo>
                  <a:pt x="771" y="48"/>
                  <a:pt x="771" y="48"/>
                  <a:pt x="771" y="48"/>
                </a:cubicBezTo>
                <a:cubicBezTo>
                  <a:pt x="771" y="21"/>
                  <a:pt x="793" y="0"/>
                  <a:pt x="819" y="0"/>
                </a:cubicBezTo>
                <a:cubicBezTo>
                  <a:pt x="846" y="0"/>
                  <a:pt x="867" y="21"/>
                  <a:pt x="867" y="48"/>
                </a:cubicBezTo>
                <a:lnTo>
                  <a:pt x="867" y="147"/>
                </a:lnTo>
                <a:close/>
                <a:moveTo>
                  <a:pt x="867" y="1491"/>
                </a:moveTo>
                <a:cubicBezTo>
                  <a:pt x="867" y="1590"/>
                  <a:pt x="867" y="1590"/>
                  <a:pt x="867" y="1590"/>
                </a:cubicBezTo>
                <a:cubicBezTo>
                  <a:pt x="867" y="1616"/>
                  <a:pt x="846" y="1638"/>
                  <a:pt x="819" y="1638"/>
                </a:cubicBezTo>
                <a:cubicBezTo>
                  <a:pt x="793" y="1638"/>
                  <a:pt x="771" y="1616"/>
                  <a:pt x="771" y="1590"/>
                </a:cubicBezTo>
                <a:cubicBezTo>
                  <a:pt x="771" y="1491"/>
                  <a:pt x="771" y="1491"/>
                  <a:pt x="771" y="1491"/>
                </a:cubicBezTo>
                <a:cubicBezTo>
                  <a:pt x="771" y="1464"/>
                  <a:pt x="793" y="1443"/>
                  <a:pt x="819" y="1443"/>
                </a:cubicBezTo>
                <a:cubicBezTo>
                  <a:pt x="846" y="1443"/>
                  <a:pt x="867" y="1464"/>
                  <a:pt x="867" y="1491"/>
                </a:cubicBezTo>
                <a:close/>
                <a:moveTo>
                  <a:pt x="867" y="1299"/>
                </a:moveTo>
                <a:cubicBezTo>
                  <a:pt x="867" y="1325"/>
                  <a:pt x="846" y="1347"/>
                  <a:pt x="819" y="1347"/>
                </a:cubicBezTo>
                <a:cubicBezTo>
                  <a:pt x="793" y="1347"/>
                  <a:pt x="771" y="1325"/>
                  <a:pt x="771" y="1299"/>
                </a:cubicBezTo>
                <a:cubicBezTo>
                  <a:pt x="771" y="1203"/>
                  <a:pt x="771" y="1203"/>
                  <a:pt x="771" y="1203"/>
                </a:cubicBezTo>
                <a:cubicBezTo>
                  <a:pt x="771" y="1176"/>
                  <a:pt x="793" y="1155"/>
                  <a:pt x="819" y="1155"/>
                </a:cubicBezTo>
                <a:cubicBezTo>
                  <a:pt x="846" y="1155"/>
                  <a:pt x="867" y="1176"/>
                  <a:pt x="867" y="1203"/>
                </a:cubicBezTo>
                <a:lnTo>
                  <a:pt x="867" y="1299"/>
                </a:lnTo>
                <a:close/>
                <a:moveTo>
                  <a:pt x="867" y="1011"/>
                </a:moveTo>
                <a:cubicBezTo>
                  <a:pt x="867" y="1037"/>
                  <a:pt x="846" y="1059"/>
                  <a:pt x="819" y="1059"/>
                </a:cubicBezTo>
                <a:cubicBezTo>
                  <a:pt x="793" y="1059"/>
                  <a:pt x="771" y="1037"/>
                  <a:pt x="771" y="1011"/>
                </a:cubicBezTo>
                <a:cubicBezTo>
                  <a:pt x="771" y="915"/>
                  <a:pt x="771" y="915"/>
                  <a:pt x="771" y="915"/>
                </a:cubicBezTo>
                <a:cubicBezTo>
                  <a:pt x="771" y="888"/>
                  <a:pt x="793" y="867"/>
                  <a:pt x="819" y="867"/>
                </a:cubicBezTo>
                <a:cubicBezTo>
                  <a:pt x="846" y="867"/>
                  <a:pt x="867" y="888"/>
                  <a:pt x="867" y="915"/>
                </a:cubicBezTo>
                <a:lnTo>
                  <a:pt x="867" y="1011"/>
                </a:lnTo>
                <a:close/>
                <a:moveTo>
                  <a:pt x="475" y="168"/>
                </a:moveTo>
                <a:cubicBezTo>
                  <a:pt x="379" y="360"/>
                  <a:pt x="379" y="360"/>
                  <a:pt x="379" y="360"/>
                </a:cubicBezTo>
                <a:cubicBezTo>
                  <a:pt x="364" y="390"/>
                  <a:pt x="325" y="396"/>
                  <a:pt x="302" y="373"/>
                </a:cubicBezTo>
                <a:cubicBezTo>
                  <a:pt x="206" y="277"/>
                  <a:pt x="206" y="277"/>
                  <a:pt x="206" y="277"/>
                </a:cubicBezTo>
                <a:cubicBezTo>
                  <a:pt x="188" y="258"/>
                  <a:pt x="188" y="228"/>
                  <a:pt x="206" y="209"/>
                </a:cubicBezTo>
                <a:cubicBezTo>
                  <a:pt x="225" y="190"/>
                  <a:pt x="255" y="190"/>
                  <a:pt x="274" y="209"/>
                </a:cubicBezTo>
                <a:cubicBezTo>
                  <a:pt x="323" y="258"/>
                  <a:pt x="323" y="258"/>
                  <a:pt x="323" y="258"/>
                </a:cubicBezTo>
                <a:cubicBezTo>
                  <a:pt x="389" y="125"/>
                  <a:pt x="389" y="125"/>
                  <a:pt x="389" y="125"/>
                </a:cubicBezTo>
                <a:cubicBezTo>
                  <a:pt x="401" y="102"/>
                  <a:pt x="430" y="92"/>
                  <a:pt x="454" y="104"/>
                </a:cubicBezTo>
                <a:cubicBezTo>
                  <a:pt x="477" y="116"/>
                  <a:pt x="487" y="144"/>
                  <a:pt x="475" y="168"/>
                </a:cubicBezTo>
                <a:close/>
                <a:moveTo>
                  <a:pt x="1433" y="181"/>
                </a:moveTo>
                <a:cubicBezTo>
                  <a:pt x="1370" y="243"/>
                  <a:pt x="1370" y="243"/>
                  <a:pt x="1370" y="243"/>
                </a:cubicBezTo>
                <a:cubicBezTo>
                  <a:pt x="1433" y="305"/>
                  <a:pt x="1433" y="305"/>
                  <a:pt x="1433" y="305"/>
                </a:cubicBezTo>
                <a:cubicBezTo>
                  <a:pt x="1451" y="324"/>
                  <a:pt x="1451" y="354"/>
                  <a:pt x="1433" y="373"/>
                </a:cubicBezTo>
                <a:cubicBezTo>
                  <a:pt x="1414" y="391"/>
                  <a:pt x="1383" y="391"/>
                  <a:pt x="1365" y="373"/>
                </a:cubicBezTo>
                <a:cubicBezTo>
                  <a:pt x="1303" y="311"/>
                  <a:pt x="1303" y="311"/>
                  <a:pt x="1303" y="311"/>
                </a:cubicBezTo>
                <a:cubicBezTo>
                  <a:pt x="1241" y="373"/>
                  <a:pt x="1241" y="373"/>
                  <a:pt x="1241" y="373"/>
                </a:cubicBezTo>
                <a:cubicBezTo>
                  <a:pt x="1222" y="391"/>
                  <a:pt x="1191" y="391"/>
                  <a:pt x="1173" y="373"/>
                </a:cubicBezTo>
                <a:cubicBezTo>
                  <a:pt x="1154" y="354"/>
                  <a:pt x="1154" y="324"/>
                  <a:pt x="1173" y="305"/>
                </a:cubicBezTo>
                <a:cubicBezTo>
                  <a:pt x="1235" y="243"/>
                  <a:pt x="1235" y="243"/>
                  <a:pt x="1235" y="243"/>
                </a:cubicBezTo>
                <a:cubicBezTo>
                  <a:pt x="1173" y="181"/>
                  <a:pt x="1173" y="181"/>
                  <a:pt x="1173" y="181"/>
                </a:cubicBezTo>
                <a:cubicBezTo>
                  <a:pt x="1154" y="162"/>
                  <a:pt x="1154" y="132"/>
                  <a:pt x="1173" y="113"/>
                </a:cubicBezTo>
                <a:cubicBezTo>
                  <a:pt x="1191" y="94"/>
                  <a:pt x="1222" y="94"/>
                  <a:pt x="1241" y="113"/>
                </a:cubicBezTo>
                <a:cubicBezTo>
                  <a:pt x="1303" y="175"/>
                  <a:pt x="1303" y="175"/>
                  <a:pt x="1303" y="175"/>
                </a:cubicBezTo>
                <a:cubicBezTo>
                  <a:pt x="1365" y="113"/>
                  <a:pt x="1365" y="113"/>
                  <a:pt x="1365" y="113"/>
                </a:cubicBezTo>
                <a:cubicBezTo>
                  <a:pt x="1383" y="94"/>
                  <a:pt x="1414" y="94"/>
                  <a:pt x="1433" y="113"/>
                </a:cubicBezTo>
                <a:cubicBezTo>
                  <a:pt x="1451" y="132"/>
                  <a:pt x="1451" y="162"/>
                  <a:pt x="1433" y="1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1" name="Freeform 50"/>
          <p:cNvSpPr>
            <a:spLocks noEditPoints="1"/>
          </p:cNvSpPr>
          <p:nvPr/>
        </p:nvSpPr>
        <p:spPr bwMode="auto">
          <a:xfrm>
            <a:off x="4380730" y="4585942"/>
            <a:ext cx="367223" cy="391372"/>
          </a:xfrm>
          <a:custGeom>
            <a:avLst/>
            <a:gdLst>
              <a:gd name="T0" fmla="*/ 285 w 1536"/>
              <a:gd name="T1" fmla="*/ 499 h 1638"/>
              <a:gd name="T2" fmla="*/ 480 w 1536"/>
              <a:gd name="T3" fmla="*/ 432 h 1638"/>
              <a:gd name="T4" fmla="*/ 432 w 1536"/>
              <a:gd name="T5" fmla="*/ 672 h 1638"/>
              <a:gd name="T6" fmla="*/ 288 w 1536"/>
              <a:gd name="T7" fmla="*/ 1120 h 1638"/>
              <a:gd name="T8" fmla="*/ 480 w 1536"/>
              <a:gd name="T9" fmla="*/ 1511 h 1638"/>
              <a:gd name="T10" fmla="*/ 528 w 1536"/>
              <a:gd name="T11" fmla="*/ 1638 h 1638"/>
              <a:gd name="T12" fmla="*/ 1248 w 1536"/>
              <a:gd name="T13" fmla="*/ 1590 h 1638"/>
              <a:gd name="T14" fmla="*/ 1288 w 1536"/>
              <a:gd name="T15" fmla="*/ 1323 h 1638"/>
              <a:gd name="T16" fmla="*/ 1344 w 1536"/>
              <a:gd name="T17" fmla="*/ 720 h 1638"/>
              <a:gd name="T18" fmla="*/ 1147 w 1536"/>
              <a:gd name="T19" fmla="*/ 586 h 1638"/>
              <a:gd name="T20" fmla="*/ 912 w 1536"/>
              <a:gd name="T21" fmla="*/ 517 h 1638"/>
              <a:gd name="T22" fmla="*/ 768 w 1536"/>
              <a:gd name="T23" fmla="*/ 488 h 1638"/>
              <a:gd name="T24" fmla="*/ 851 w 1536"/>
              <a:gd name="T25" fmla="*/ 317 h 1638"/>
              <a:gd name="T26" fmla="*/ 1392 w 1536"/>
              <a:gd name="T27" fmla="*/ 480 h 1638"/>
              <a:gd name="T28" fmla="*/ 1392 w 1536"/>
              <a:gd name="T29" fmla="*/ 192 h 1638"/>
              <a:gd name="T30" fmla="*/ 863 w 1536"/>
              <a:gd name="T31" fmla="*/ 221 h 1638"/>
              <a:gd name="T32" fmla="*/ 384 w 1536"/>
              <a:gd name="T33" fmla="*/ 240 h 1638"/>
              <a:gd name="T34" fmla="*/ 236 w 1536"/>
              <a:gd name="T35" fmla="*/ 417 h 1638"/>
              <a:gd name="T36" fmla="*/ 0 w 1536"/>
              <a:gd name="T37" fmla="*/ 528 h 1638"/>
              <a:gd name="T38" fmla="*/ 288 w 1536"/>
              <a:gd name="T39" fmla="*/ 528 h 1638"/>
              <a:gd name="T40" fmla="*/ 1440 w 1536"/>
              <a:gd name="T41" fmla="*/ 336 h 1638"/>
              <a:gd name="T42" fmla="*/ 1344 w 1536"/>
              <a:gd name="T43" fmla="*/ 336 h 1638"/>
              <a:gd name="T44" fmla="*/ 816 w 1536"/>
              <a:gd name="T45" fmla="*/ 576 h 1638"/>
              <a:gd name="T46" fmla="*/ 864 w 1536"/>
              <a:gd name="T47" fmla="*/ 816 h 1638"/>
              <a:gd name="T48" fmla="*/ 960 w 1536"/>
              <a:gd name="T49" fmla="*/ 816 h 1638"/>
              <a:gd name="T50" fmla="*/ 1008 w 1536"/>
              <a:gd name="T51" fmla="*/ 576 h 1638"/>
              <a:gd name="T52" fmla="*/ 1056 w 1536"/>
              <a:gd name="T53" fmla="*/ 912 h 1638"/>
              <a:gd name="T54" fmla="*/ 1152 w 1536"/>
              <a:gd name="T55" fmla="*/ 912 h 1638"/>
              <a:gd name="T56" fmla="*/ 1200 w 1536"/>
              <a:gd name="T57" fmla="*/ 672 h 1638"/>
              <a:gd name="T58" fmla="*/ 1248 w 1536"/>
              <a:gd name="T59" fmla="*/ 1087 h 1638"/>
              <a:gd name="T60" fmla="*/ 1152 w 1536"/>
              <a:gd name="T61" fmla="*/ 1483 h 1638"/>
              <a:gd name="T62" fmla="*/ 576 w 1536"/>
              <a:gd name="T63" fmla="*/ 1542 h 1638"/>
              <a:gd name="T64" fmla="*/ 426 w 1536"/>
              <a:gd name="T65" fmla="*/ 1222 h 1638"/>
              <a:gd name="T66" fmla="*/ 384 w 1536"/>
              <a:gd name="T67" fmla="*/ 816 h 1638"/>
              <a:gd name="T68" fmla="*/ 480 w 1536"/>
              <a:gd name="T69" fmla="*/ 816 h 1638"/>
              <a:gd name="T70" fmla="*/ 528 w 1536"/>
              <a:gd name="T71" fmla="*/ 1056 h 1638"/>
              <a:gd name="T72" fmla="*/ 576 w 1536"/>
              <a:gd name="T73" fmla="*/ 336 h 1638"/>
              <a:gd name="T74" fmla="*/ 638 w 1536"/>
              <a:gd name="T75" fmla="*/ 290 h 1638"/>
              <a:gd name="T76" fmla="*/ 672 w 1536"/>
              <a:gd name="T77" fmla="*/ 816 h 1638"/>
              <a:gd name="T78" fmla="*/ 768 w 1536"/>
              <a:gd name="T79" fmla="*/ 816 h 1638"/>
              <a:gd name="T80" fmla="*/ 816 w 1536"/>
              <a:gd name="T81" fmla="*/ 576 h 1638"/>
              <a:gd name="T82" fmla="*/ 768 w 1536"/>
              <a:gd name="T83" fmla="*/ 240 h 1638"/>
              <a:gd name="T84" fmla="*/ 625 w 1536"/>
              <a:gd name="T85" fmla="*/ 192 h 1638"/>
              <a:gd name="T86" fmla="*/ 624 w 1536"/>
              <a:gd name="T87" fmla="*/ 192 h 1638"/>
              <a:gd name="T88" fmla="*/ 480 w 1536"/>
              <a:gd name="T89" fmla="*/ 240 h 1638"/>
              <a:gd name="T90" fmla="*/ 96 w 1536"/>
              <a:gd name="T91" fmla="*/ 528 h 1638"/>
              <a:gd name="T92" fmla="*/ 192 w 1536"/>
              <a:gd name="T93" fmla="*/ 528 h 1638"/>
              <a:gd name="T94" fmla="*/ 96 w 1536"/>
              <a:gd name="T95" fmla="*/ 528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36" h="1638">
                <a:moveTo>
                  <a:pt x="288" y="528"/>
                </a:moveTo>
                <a:cubicBezTo>
                  <a:pt x="288" y="518"/>
                  <a:pt x="287" y="509"/>
                  <a:pt x="285" y="499"/>
                </a:cubicBezTo>
                <a:cubicBezTo>
                  <a:pt x="447" y="402"/>
                  <a:pt x="447" y="402"/>
                  <a:pt x="447" y="402"/>
                </a:cubicBezTo>
                <a:cubicBezTo>
                  <a:pt x="457" y="413"/>
                  <a:pt x="468" y="423"/>
                  <a:pt x="480" y="432"/>
                </a:cubicBezTo>
                <a:cubicBezTo>
                  <a:pt x="480" y="680"/>
                  <a:pt x="480" y="680"/>
                  <a:pt x="480" y="680"/>
                </a:cubicBezTo>
                <a:cubicBezTo>
                  <a:pt x="465" y="675"/>
                  <a:pt x="449" y="672"/>
                  <a:pt x="432" y="672"/>
                </a:cubicBezTo>
                <a:cubicBezTo>
                  <a:pt x="353" y="672"/>
                  <a:pt x="288" y="737"/>
                  <a:pt x="288" y="816"/>
                </a:cubicBezTo>
                <a:cubicBezTo>
                  <a:pt x="288" y="1120"/>
                  <a:pt x="288" y="1120"/>
                  <a:pt x="288" y="1120"/>
                </a:cubicBezTo>
                <a:cubicBezTo>
                  <a:pt x="288" y="1184"/>
                  <a:pt x="313" y="1245"/>
                  <a:pt x="358" y="1290"/>
                </a:cubicBezTo>
                <a:cubicBezTo>
                  <a:pt x="383" y="1322"/>
                  <a:pt x="480" y="1379"/>
                  <a:pt x="480" y="1511"/>
                </a:cubicBezTo>
                <a:cubicBezTo>
                  <a:pt x="480" y="1590"/>
                  <a:pt x="480" y="1590"/>
                  <a:pt x="480" y="1590"/>
                </a:cubicBezTo>
                <a:cubicBezTo>
                  <a:pt x="480" y="1617"/>
                  <a:pt x="501" y="1638"/>
                  <a:pt x="528" y="1638"/>
                </a:cubicBezTo>
                <a:cubicBezTo>
                  <a:pt x="1200" y="1638"/>
                  <a:pt x="1200" y="1638"/>
                  <a:pt x="1200" y="1638"/>
                </a:cubicBezTo>
                <a:cubicBezTo>
                  <a:pt x="1227" y="1638"/>
                  <a:pt x="1248" y="1617"/>
                  <a:pt x="1248" y="1590"/>
                </a:cubicBezTo>
                <a:cubicBezTo>
                  <a:pt x="1248" y="1483"/>
                  <a:pt x="1248" y="1483"/>
                  <a:pt x="1248" y="1483"/>
                </a:cubicBezTo>
                <a:cubicBezTo>
                  <a:pt x="1248" y="1393"/>
                  <a:pt x="1287" y="1327"/>
                  <a:pt x="1288" y="1323"/>
                </a:cubicBezTo>
                <a:cubicBezTo>
                  <a:pt x="1325" y="1250"/>
                  <a:pt x="1344" y="1168"/>
                  <a:pt x="1344" y="1087"/>
                </a:cubicBezTo>
                <a:cubicBezTo>
                  <a:pt x="1344" y="720"/>
                  <a:pt x="1344" y="720"/>
                  <a:pt x="1344" y="720"/>
                </a:cubicBezTo>
                <a:cubicBezTo>
                  <a:pt x="1344" y="641"/>
                  <a:pt x="1279" y="576"/>
                  <a:pt x="1200" y="576"/>
                </a:cubicBezTo>
                <a:cubicBezTo>
                  <a:pt x="1181" y="576"/>
                  <a:pt x="1163" y="580"/>
                  <a:pt x="1147" y="586"/>
                </a:cubicBezTo>
                <a:cubicBezTo>
                  <a:pt x="1130" y="525"/>
                  <a:pt x="1074" y="480"/>
                  <a:pt x="1008" y="480"/>
                </a:cubicBezTo>
                <a:cubicBezTo>
                  <a:pt x="971" y="480"/>
                  <a:pt x="937" y="494"/>
                  <a:pt x="912" y="517"/>
                </a:cubicBezTo>
                <a:cubicBezTo>
                  <a:pt x="886" y="494"/>
                  <a:pt x="853" y="480"/>
                  <a:pt x="816" y="480"/>
                </a:cubicBezTo>
                <a:cubicBezTo>
                  <a:pt x="799" y="480"/>
                  <a:pt x="783" y="483"/>
                  <a:pt x="768" y="488"/>
                </a:cubicBezTo>
                <a:cubicBezTo>
                  <a:pt x="768" y="432"/>
                  <a:pt x="768" y="432"/>
                  <a:pt x="768" y="432"/>
                </a:cubicBezTo>
                <a:cubicBezTo>
                  <a:pt x="807" y="403"/>
                  <a:pt x="836" y="362"/>
                  <a:pt x="851" y="317"/>
                </a:cubicBezTo>
                <a:cubicBezTo>
                  <a:pt x="1251" y="367"/>
                  <a:pt x="1251" y="367"/>
                  <a:pt x="1251" y="367"/>
                </a:cubicBezTo>
                <a:cubicBezTo>
                  <a:pt x="1265" y="431"/>
                  <a:pt x="1323" y="480"/>
                  <a:pt x="1392" y="480"/>
                </a:cubicBezTo>
                <a:cubicBezTo>
                  <a:pt x="1471" y="480"/>
                  <a:pt x="1536" y="415"/>
                  <a:pt x="1536" y="336"/>
                </a:cubicBezTo>
                <a:cubicBezTo>
                  <a:pt x="1536" y="257"/>
                  <a:pt x="1471" y="192"/>
                  <a:pt x="1392" y="192"/>
                </a:cubicBezTo>
                <a:cubicBezTo>
                  <a:pt x="1336" y="192"/>
                  <a:pt x="1287" y="224"/>
                  <a:pt x="1263" y="271"/>
                </a:cubicBezTo>
                <a:cubicBezTo>
                  <a:pt x="863" y="221"/>
                  <a:pt x="863" y="221"/>
                  <a:pt x="863" y="221"/>
                </a:cubicBezTo>
                <a:cubicBezTo>
                  <a:pt x="854" y="98"/>
                  <a:pt x="750" y="0"/>
                  <a:pt x="624" y="0"/>
                </a:cubicBezTo>
                <a:cubicBezTo>
                  <a:pt x="492" y="0"/>
                  <a:pt x="384" y="108"/>
                  <a:pt x="384" y="240"/>
                </a:cubicBezTo>
                <a:cubicBezTo>
                  <a:pt x="384" y="267"/>
                  <a:pt x="389" y="294"/>
                  <a:pt x="398" y="320"/>
                </a:cubicBezTo>
                <a:cubicBezTo>
                  <a:pt x="236" y="417"/>
                  <a:pt x="236" y="417"/>
                  <a:pt x="236" y="417"/>
                </a:cubicBezTo>
                <a:cubicBezTo>
                  <a:pt x="211" y="396"/>
                  <a:pt x="179" y="384"/>
                  <a:pt x="144" y="384"/>
                </a:cubicBezTo>
                <a:cubicBezTo>
                  <a:pt x="65" y="384"/>
                  <a:pt x="0" y="449"/>
                  <a:pt x="0" y="528"/>
                </a:cubicBezTo>
                <a:cubicBezTo>
                  <a:pt x="0" y="607"/>
                  <a:pt x="65" y="672"/>
                  <a:pt x="144" y="672"/>
                </a:cubicBezTo>
                <a:cubicBezTo>
                  <a:pt x="223" y="672"/>
                  <a:pt x="288" y="607"/>
                  <a:pt x="288" y="528"/>
                </a:cubicBezTo>
                <a:close/>
                <a:moveTo>
                  <a:pt x="1392" y="288"/>
                </a:moveTo>
                <a:cubicBezTo>
                  <a:pt x="1418" y="288"/>
                  <a:pt x="1440" y="309"/>
                  <a:pt x="1440" y="336"/>
                </a:cubicBezTo>
                <a:cubicBezTo>
                  <a:pt x="1440" y="362"/>
                  <a:pt x="1418" y="384"/>
                  <a:pt x="1392" y="384"/>
                </a:cubicBezTo>
                <a:cubicBezTo>
                  <a:pt x="1366" y="384"/>
                  <a:pt x="1344" y="362"/>
                  <a:pt x="1344" y="336"/>
                </a:cubicBezTo>
                <a:cubicBezTo>
                  <a:pt x="1344" y="309"/>
                  <a:pt x="1366" y="288"/>
                  <a:pt x="1392" y="288"/>
                </a:cubicBezTo>
                <a:close/>
                <a:moveTo>
                  <a:pt x="816" y="576"/>
                </a:moveTo>
                <a:cubicBezTo>
                  <a:pt x="842" y="576"/>
                  <a:pt x="864" y="597"/>
                  <a:pt x="864" y="624"/>
                </a:cubicBezTo>
                <a:cubicBezTo>
                  <a:pt x="864" y="816"/>
                  <a:pt x="864" y="816"/>
                  <a:pt x="864" y="816"/>
                </a:cubicBezTo>
                <a:cubicBezTo>
                  <a:pt x="864" y="842"/>
                  <a:pt x="885" y="864"/>
                  <a:pt x="912" y="864"/>
                </a:cubicBezTo>
                <a:cubicBezTo>
                  <a:pt x="939" y="864"/>
                  <a:pt x="960" y="842"/>
                  <a:pt x="960" y="816"/>
                </a:cubicBezTo>
                <a:cubicBezTo>
                  <a:pt x="960" y="624"/>
                  <a:pt x="960" y="624"/>
                  <a:pt x="960" y="624"/>
                </a:cubicBezTo>
                <a:cubicBezTo>
                  <a:pt x="960" y="597"/>
                  <a:pt x="982" y="576"/>
                  <a:pt x="1008" y="576"/>
                </a:cubicBezTo>
                <a:cubicBezTo>
                  <a:pt x="1034" y="576"/>
                  <a:pt x="1056" y="597"/>
                  <a:pt x="1056" y="624"/>
                </a:cubicBezTo>
                <a:cubicBezTo>
                  <a:pt x="1056" y="912"/>
                  <a:pt x="1056" y="912"/>
                  <a:pt x="1056" y="912"/>
                </a:cubicBezTo>
                <a:cubicBezTo>
                  <a:pt x="1056" y="938"/>
                  <a:pt x="1077" y="960"/>
                  <a:pt x="1104" y="960"/>
                </a:cubicBezTo>
                <a:cubicBezTo>
                  <a:pt x="1131" y="960"/>
                  <a:pt x="1152" y="938"/>
                  <a:pt x="1152" y="912"/>
                </a:cubicBezTo>
                <a:cubicBezTo>
                  <a:pt x="1152" y="720"/>
                  <a:pt x="1152" y="720"/>
                  <a:pt x="1152" y="720"/>
                </a:cubicBezTo>
                <a:cubicBezTo>
                  <a:pt x="1152" y="693"/>
                  <a:pt x="1174" y="672"/>
                  <a:pt x="1200" y="672"/>
                </a:cubicBezTo>
                <a:cubicBezTo>
                  <a:pt x="1226" y="672"/>
                  <a:pt x="1248" y="693"/>
                  <a:pt x="1248" y="720"/>
                </a:cubicBezTo>
                <a:cubicBezTo>
                  <a:pt x="1248" y="1087"/>
                  <a:pt x="1248" y="1087"/>
                  <a:pt x="1248" y="1087"/>
                </a:cubicBezTo>
                <a:cubicBezTo>
                  <a:pt x="1248" y="1153"/>
                  <a:pt x="1232" y="1220"/>
                  <a:pt x="1202" y="1280"/>
                </a:cubicBezTo>
                <a:cubicBezTo>
                  <a:pt x="1200" y="1286"/>
                  <a:pt x="1152" y="1366"/>
                  <a:pt x="1152" y="1483"/>
                </a:cubicBezTo>
                <a:cubicBezTo>
                  <a:pt x="1152" y="1542"/>
                  <a:pt x="1152" y="1542"/>
                  <a:pt x="1152" y="1542"/>
                </a:cubicBezTo>
                <a:cubicBezTo>
                  <a:pt x="576" y="1542"/>
                  <a:pt x="576" y="1542"/>
                  <a:pt x="576" y="1542"/>
                </a:cubicBezTo>
                <a:cubicBezTo>
                  <a:pt x="576" y="1511"/>
                  <a:pt x="576" y="1511"/>
                  <a:pt x="576" y="1511"/>
                </a:cubicBezTo>
                <a:cubicBezTo>
                  <a:pt x="576" y="1333"/>
                  <a:pt x="448" y="1251"/>
                  <a:pt x="426" y="1222"/>
                </a:cubicBezTo>
                <a:cubicBezTo>
                  <a:pt x="399" y="1195"/>
                  <a:pt x="384" y="1159"/>
                  <a:pt x="384" y="1120"/>
                </a:cubicBezTo>
                <a:cubicBezTo>
                  <a:pt x="384" y="816"/>
                  <a:pt x="384" y="816"/>
                  <a:pt x="384" y="816"/>
                </a:cubicBezTo>
                <a:cubicBezTo>
                  <a:pt x="384" y="789"/>
                  <a:pt x="406" y="768"/>
                  <a:pt x="432" y="768"/>
                </a:cubicBezTo>
                <a:cubicBezTo>
                  <a:pt x="458" y="768"/>
                  <a:pt x="480" y="789"/>
                  <a:pt x="480" y="816"/>
                </a:cubicBezTo>
                <a:cubicBezTo>
                  <a:pt x="480" y="1008"/>
                  <a:pt x="480" y="1008"/>
                  <a:pt x="480" y="1008"/>
                </a:cubicBezTo>
                <a:cubicBezTo>
                  <a:pt x="480" y="1034"/>
                  <a:pt x="501" y="1056"/>
                  <a:pt x="528" y="1056"/>
                </a:cubicBezTo>
                <a:cubicBezTo>
                  <a:pt x="555" y="1056"/>
                  <a:pt x="576" y="1034"/>
                  <a:pt x="576" y="1008"/>
                </a:cubicBezTo>
                <a:cubicBezTo>
                  <a:pt x="576" y="336"/>
                  <a:pt x="576" y="336"/>
                  <a:pt x="576" y="336"/>
                </a:cubicBezTo>
                <a:cubicBezTo>
                  <a:pt x="576" y="310"/>
                  <a:pt x="596" y="289"/>
                  <a:pt x="622" y="288"/>
                </a:cubicBezTo>
                <a:cubicBezTo>
                  <a:pt x="638" y="290"/>
                  <a:pt x="638" y="290"/>
                  <a:pt x="638" y="290"/>
                </a:cubicBezTo>
                <a:cubicBezTo>
                  <a:pt x="658" y="296"/>
                  <a:pt x="672" y="314"/>
                  <a:pt x="672" y="336"/>
                </a:cubicBezTo>
                <a:cubicBezTo>
                  <a:pt x="672" y="816"/>
                  <a:pt x="672" y="816"/>
                  <a:pt x="672" y="816"/>
                </a:cubicBezTo>
                <a:cubicBezTo>
                  <a:pt x="672" y="842"/>
                  <a:pt x="693" y="864"/>
                  <a:pt x="720" y="864"/>
                </a:cubicBezTo>
                <a:cubicBezTo>
                  <a:pt x="747" y="864"/>
                  <a:pt x="768" y="842"/>
                  <a:pt x="768" y="816"/>
                </a:cubicBezTo>
                <a:cubicBezTo>
                  <a:pt x="768" y="624"/>
                  <a:pt x="768" y="624"/>
                  <a:pt x="768" y="624"/>
                </a:cubicBezTo>
                <a:cubicBezTo>
                  <a:pt x="768" y="597"/>
                  <a:pt x="790" y="576"/>
                  <a:pt x="816" y="576"/>
                </a:cubicBezTo>
                <a:close/>
                <a:moveTo>
                  <a:pt x="624" y="96"/>
                </a:moveTo>
                <a:cubicBezTo>
                  <a:pt x="703" y="96"/>
                  <a:pt x="768" y="161"/>
                  <a:pt x="768" y="240"/>
                </a:cubicBezTo>
                <a:cubicBezTo>
                  <a:pt x="768" y="256"/>
                  <a:pt x="765" y="273"/>
                  <a:pt x="760" y="288"/>
                </a:cubicBezTo>
                <a:cubicBezTo>
                  <a:pt x="740" y="232"/>
                  <a:pt x="686" y="193"/>
                  <a:pt x="625" y="192"/>
                </a:cubicBezTo>
                <a:cubicBezTo>
                  <a:pt x="625" y="192"/>
                  <a:pt x="625" y="192"/>
                  <a:pt x="625" y="192"/>
                </a:cubicBezTo>
                <a:cubicBezTo>
                  <a:pt x="624" y="192"/>
                  <a:pt x="624" y="192"/>
                  <a:pt x="624" y="192"/>
                </a:cubicBezTo>
                <a:cubicBezTo>
                  <a:pt x="561" y="192"/>
                  <a:pt x="508" y="232"/>
                  <a:pt x="488" y="288"/>
                </a:cubicBezTo>
                <a:cubicBezTo>
                  <a:pt x="483" y="273"/>
                  <a:pt x="480" y="256"/>
                  <a:pt x="480" y="240"/>
                </a:cubicBezTo>
                <a:cubicBezTo>
                  <a:pt x="480" y="161"/>
                  <a:pt x="545" y="96"/>
                  <a:pt x="624" y="96"/>
                </a:cubicBezTo>
                <a:close/>
                <a:moveTo>
                  <a:pt x="96" y="528"/>
                </a:moveTo>
                <a:cubicBezTo>
                  <a:pt x="96" y="501"/>
                  <a:pt x="118" y="480"/>
                  <a:pt x="144" y="480"/>
                </a:cubicBezTo>
                <a:cubicBezTo>
                  <a:pt x="170" y="480"/>
                  <a:pt x="192" y="501"/>
                  <a:pt x="192" y="528"/>
                </a:cubicBezTo>
                <a:cubicBezTo>
                  <a:pt x="192" y="554"/>
                  <a:pt x="170" y="576"/>
                  <a:pt x="144" y="576"/>
                </a:cubicBezTo>
                <a:cubicBezTo>
                  <a:pt x="118" y="576"/>
                  <a:pt x="96" y="554"/>
                  <a:pt x="96" y="5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3" name="Freeform 52"/>
          <p:cNvSpPr>
            <a:spLocks noEditPoints="1"/>
          </p:cNvSpPr>
          <p:nvPr/>
        </p:nvSpPr>
        <p:spPr bwMode="auto">
          <a:xfrm>
            <a:off x="732391" y="5929279"/>
            <a:ext cx="392543" cy="392396"/>
          </a:xfrm>
          <a:custGeom>
            <a:avLst/>
            <a:gdLst>
              <a:gd name="T0" fmla="*/ 1635 w 1642"/>
              <a:gd name="T1" fmla="*/ 226 h 1642"/>
              <a:gd name="T2" fmla="*/ 1447 w 1642"/>
              <a:gd name="T3" fmla="*/ 196 h 1642"/>
              <a:gd name="T4" fmla="*/ 1417 w 1642"/>
              <a:gd name="T5" fmla="*/ 8 h 1642"/>
              <a:gd name="T6" fmla="*/ 1255 w 1642"/>
              <a:gd name="T7" fmla="*/ 128 h 1642"/>
              <a:gd name="T8" fmla="*/ 0 w 1642"/>
              <a:gd name="T9" fmla="*/ 823 h 1642"/>
              <a:gd name="T10" fmla="*/ 1639 w 1642"/>
              <a:gd name="T11" fmla="*/ 823 h 1642"/>
              <a:gd name="T12" fmla="*/ 1625 w 1642"/>
              <a:gd name="T13" fmla="*/ 278 h 1642"/>
              <a:gd name="T14" fmla="*/ 1351 w 1642"/>
              <a:gd name="T15" fmla="*/ 168 h 1642"/>
              <a:gd name="T16" fmla="*/ 1399 w 1642"/>
              <a:gd name="T17" fmla="*/ 292 h 1642"/>
              <a:gd name="T18" fmla="*/ 1379 w 1642"/>
              <a:gd name="T19" fmla="*/ 388 h 1642"/>
              <a:gd name="T20" fmla="*/ 1255 w 1642"/>
              <a:gd name="T21" fmla="*/ 264 h 1642"/>
              <a:gd name="T22" fmla="*/ 1351 w 1642"/>
              <a:gd name="T23" fmla="*/ 823 h 1642"/>
              <a:gd name="T24" fmla="*/ 288 w 1642"/>
              <a:gd name="T25" fmla="*/ 823 h 1642"/>
              <a:gd name="T26" fmla="*/ 1159 w 1642"/>
              <a:gd name="T27" fmla="*/ 413 h 1642"/>
              <a:gd name="T28" fmla="*/ 1091 w 1642"/>
              <a:gd name="T29" fmla="*/ 484 h 1642"/>
              <a:gd name="T30" fmla="*/ 384 w 1642"/>
              <a:gd name="T31" fmla="*/ 823 h 1642"/>
              <a:gd name="T32" fmla="*/ 1255 w 1642"/>
              <a:gd name="T33" fmla="*/ 823 h 1642"/>
              <a:gd name="T34" fmla="*/ 1226 w 1642"/>
              <a:gd name="T35" fmla="*/ 484 h 1642"/>
              <a:gd name="T36" fmla="*/ 785 w 1642"/>
              <a:gd name="T37" fmla="*/ 857 h 1642"/>
              <a:gd name="T38" fmla="*/ 951 w 1642"/>
              <a:gd name="T39" fmla="*/ 759 h 1642"/>
              <a:gd name="T40" fmla="*/ 819 w 1642"/>
              <a:gd name="T41" fmla="*/ 967 h 1642"/>
              <a:gd name="T42" fmla="*/ 819 w 1642"/>
              <a:gd name="T43" fmla="*/ 676 h 1642"/>
              <a:gd name="T44" fmla="*/ 785 w 1642"/>
              <a:gd name="T45" fmla="*/ 789 h 1642"/>
              <a:gd name="T46" fmla="*/ 953 w 1642"/>
              <a:gd name="T47" fmla="*/ 621 h 1642"/>
              <a:gd name="T48" fmla="*/ 576 w 1642"/>
              <a:gd name="T49" fmla="*/ 823 h 1642"/>
              <a:gd name="T50" fmla="*/ 1063 w 1642"/>
              <a:gd name="T51" fmla="*/ 823 h 1642"/>
              <a:gd name="T52" fmla="*/ 1090 w 1642"/>
              <a:gd name="T53" fmla="*/ 621 h 1642"/>
              <a:gd name="T54" fmla="*/ 819 w 1642"/>
              <a:gd name="T55" fmla="*/ 1159 h 1642"/>
              <a:gd name="T56" fmla="*/ 819 w 1642"/>
              <a:gd name="T57" fmla="*/ 484 h 1642"/>
              <a:gd name="T58" fmla="*/ 953 w 1642"/>
              <a:gd name="T59" fmla="*/ 621 h 1642"/>
              <a:gd name="T60" fmla="*/ 819 w 1642"/>
              <a:gd name="T61" fmla="*/ 1546 h 1642"/>
              <a:gd name="T62" fmla="*/ 819 w 1642"/>
              <a:gd name="T63" fmla="*/ 100 h 1642"/>
              <a:gd name="T64" fmla="*/ 1173 w 1642"/>
              <a:gd name="T65" fmla="*/ 210 h 1642"/>
              <a:gd name="T66" fmla="*/ 1159 w 1642"/>
              <a:gd name="T67" fmla="*/ 294 h 1642"/>
              <a:gd name="T68" fmla="*/ 192 w 1642"/>
              <a:gd name="T69" fmla="*/ 823 h 1642"/>
              <a:gd name="T70" fmla="*/ 1447 w 1642"/>
              <a:gd name="T71" fmla="*/ 823 h 1642"/>
              <a:gd name="T72" fmla="*/ 1399 w 1642"/>
              <a:gd name="T73" fmla="*/ 484 h 1642"/>
              <a:gd name="T74" fmla="*/ 1445 w 1642"/>
              <a:gd name="T75" fmla="*/ 458 h 1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42" h="1642">
                <a:moveTo>
                  <a:pt x="1625" y="278"/>
                </a:moveTo>
                <a:cubicBezTo>
                  <a:pt x="1638" y="264"/>
                  <a:pt x="1642" y="244"/>
                  <a:pt x="1635" y="226"/>
                </a:cubicBezTo>
                <a:cubicBezTo>
                  <a:pt x="1627" y="208"/>
                  <a:pt x="1610" y="196"/>
                  <a:pt x="1591" y="196"/>
                </a:cubicBezTo>
                <a:cubicBezTo>
                  <a:pt x="1447" y="196"/>
                  <a:pt x="1447" y="196"/>
                  <a:pt x="1447" y="196"/>
                </a:cubicBezTo>
                <a:cubicBezTo>
                  <a:pt x="1447" y="52"/>
                  <a:pt x="1447" y="52"/>
                  <a:pt x="1447" y="52"/>
                </a:cubicBezTo>
                <a:cubicBezTo>
                  <a:pt x="1447" y="33"/>
                  <a:pt x="1435" y="15"/>
                  <a:pt x="1417" y="8"/>
                </a:cubicBezTo>
                <a:cubicBezTo>
                  <a:pt x="1399" y="0"/>
                  <a:pt x="1378" y="4"/>
                  <a:pt x="1365" y="18"/>
                </a:cubicBezTo>
                <a:cubicBezTo>
                  <a:pt x="1255" y="128"/>
                  <a:pt x="1255" y="128"/>
                  <a:pt x="1255" y="128"/>
                </a:cubicBezTo>
                <a:cubicBezTo>
                  <a:pt x="1126" y="48"/>
                  <a:pt x="973" y="4"/>
                  <a:pt x="819" y="4"/>
                </a:cubicBezTo>
                <a:cubicBezTo>
                  <a:pt x="368" y="4"/>
                  <a:pt x="0" y="372"/>
                  <a:pt x="0" y="823"/>
                </a:cubicBezTo>
                <a:cubicBezTo>
                  <a:pt x="0" y="1274"/>
                  <a:pt x="368" y="1642"/>
                  <a:pt x="819" y="1642"/>
                </a:cubicBezTo>
                <a:cubicBezTo>
                  <a:pt x="1270" y="1642"/>
                  <a:pt x="1639" y="1274"/>
                  <a:pt x="1639" y="823"/>
                </a:cubicBezTo>
                <a:cubicBezTo>
                  <a:pt x="1639" y="669"/>
                  <a:pt x="1595" y="516"/>
                  <a:pt x="1515" y="388"/>
                </a:cubicBezTo>
                <a:lnTo>
                  <a:pt x="1625" y="278"/>
                </a:lnTo>
                <a:close/>
                <a:moveTo>
                  <a:pt x="1255" y="264"/>
                </a:moveTo>
                <a:cubicBezTo>
                  <a:pt x="1351" y="168"/>
                  <a:pt x="1351" y="168"/>
                  <a:pt x="1351" y="168"/>
                </a:cubicBezTo>
                <a:cubicBezTo>
                  <a:pt x="1351" y="244"/>
                  <a:pt x="1351" y="244"/>
                  <a:pt x="1351" y="244"/>
                </a:cubicBezTo>
                <a:cubicBezTo>
                  <a:pt x="1351" y="271"/>
                  <a:pt x="1372" y="292"/>
                  <a:pt x="1399" y="292"/>
                </a:cubicBezTo>
                <a:cubicBezTo>
                  <a:pt x="1475" y="292"/>
                  <a:pt x="1475" y="292"/>
                  <a:pt x="1475" y="292"/>
                </a:cubicBezTo>
                <a:cubicBezTo>
                  <a:pt x="1379" y="388"/>
                  <a:pt x="1379" y="388"/>
                  <a:pt x="1379" y="388"/>
                </a:cubicBezTo>
                <a:cubicBezTo>
                  <a:pt x="1255" y="388"/>
                  <a:pt x="1255" y="388"/>
                  <a:pt x="1255" y="388"/>
                </a:cubicBezTo>
                <a:lnTo>
                  <a:pt x="1255" y="264"/>
                </a:lnTo>
                <a:close/>
                <a:moveTo>
                  <a:pt x="1230" y="484"/>
                </a:moveTo>
                <a:cubicBezTo>
                  <a:pt x="1308" y="579"/>
                  <a:pt x="1351" y="698"/>
                  <a:pt x="1351" y="823"/>
                </a:cubicBezTo>
                <a:cubicBezTo>
                  <a:pt x="1351" y="1114"/>
                  <a:pt x="1112" y="1351"/>
                  <a:pt x="819" y="1351"/>
                </a:cubicBezTo>
                <a:cubicBezTo>
                  <a:pt x="526" y="1351"/>
                  <a:pt x="288" y="1114"/>
                  <a:pt x="288" y="823"/>
                </a:cubicBezTo>
                <a:cubicBezTo>
                  <a:pt x="288" y="530"/>
                  <a:pt x="526" y="292"/>
                  <a:pt x="819" y="292"/>
                </a:cubicBezTo>
                <a:cubicBezTo>
                  <a:pt x="944" y="292"/>
                  <a:pt x="1064" y="335"/>
                  <a:pt x="1159" y="413"/>
                </a:cubicBezTo>
                <a:cubicBezTo>
                  <a:pt x="1159" y="416"/>
                  <a:pt x="1159" y="416"/>
                  <a:pt x="1159" y="416"/>
                </a:cubicBezTo>
                <a:cubicBezTo>
                  <a:pt x="1091" y="484"/>
                  <a:pt x="1091" y="484"/>
                  <a:pt x="1091" y="484"/>
                </a:cubicBezTo>
                <a:cubicBezTo>
                  <a:pt x="1013" y="422"/>
                  <a:pt x="919" y="388"/>
                  <a:pt x="819" y="388"/>
                </a:cubicBezTo>
                <a:cubicBezTo>
                  <a:pt x="581" y="388"/>
                  <a:pt x="384" y="584"/>
                  <a:pt x="384" y="823"/>
                </a:cubicBezTo>
                <a:cubicBezTo>
                  <a:pt x="384" y="1061"/>
                  <a:pt x="581" y="1255"/>
                  <a:pt x="819" y="1255"/>
                </a:cubicBezTo>
                <a:cubicBezTo>
                  <a:pt x="1058" y="1255"/>
                  <a:pt x="1255" y="1062"/>
                  <a:pt x="1255" y="823"/>
                </a:cubicBezTo>
                <a:cubicBezTo>
                  <a:pt x="1255" y="724"/>
                  <a:pt x="1221" y="629"/>
                  <a:pt x="1158" y="552"/>
                </a:cubicBezTo>
                <a:cubicBezTo>
                  <a:pt x="1226" y="484"/>
                  <a:pt x="1226" y="484"/>
                  <a:pt x="1226" y="484"/>
                </a:cubicBezTo>
                <a:lnTo>
                  <a:pt x="1230" y="484"/>
                </a:lnTo>
                <a:close/>
                <a:moveTo>
                  <a:pt x="785" y="857"/>
                </a:moveTo>
                <a:cubicBezTo>
                  <a:pt x="804" y="876"/>
                  <a:pt x="835" y="876"/>
                  <a:pt x="853" y="857"/>
                </a:cubicBezTo>
                <a:cubicBezTo>
                  <a:pt x="951" y="759"/>
                  <a:pt x="951" y="759"/>
                  <a:pt x="951" y="759"/>
                </a:cubicBezTo>
                <a:cubicBezTo>
                  <a:pt x="961" y="779"/>
                  <a:pt x="967" y="800"/>
                  <a:pt x="967" y="823"/>
                </a:cubicBezTo>
                <a:cubicBezTo>
                  <a:pt x="967" y="901"/>
                  <a:pt x="899" y="967"/>
                  <a:pt x="819" y="967"/>
                </a:cubicBezTo>
                <a:cubicBezTo>
                  <a:pt x="740" y="967"/>
                  <a:pt x="672" y="901"/>
                  <a:pt x="672" y="823"/>
                </a:cubicBezTo>
                <a:cubicBezTo>
                  <a:pt x="672" y="743"/>
                  <a:pt x="740" y="676"/>
                  <a:pt x="819" y="676"/>
                </a:cubicBezTo>
                <a:cubicBezTo>
                  <a:pt x="842" y="676"/>
                  <a:pt x="864" y="682"/>
                  <a:pt x="883" y="691"/>
                </a:cubicBezTo>
                <a:cubicBezTo>
                  <a:pt x="785" y="789"/>
                  <a:pt x="785" y="789"/>
                  <a:pt x="785" y="789"/>
                </a:cubicBezTo>
                <a:cubicBezTo>
                  <a:pt x="767" y="808"/>
                  <a:pt x="767" y="838"/>
                  <a:pt x="785" y="857"/>
                </a:cubicBezTo>
                <a:close/>
                <a:moveTo>
                  <a:pt x="953" y="621"/>
                </a:moveTo>
                <a:cubicBezTo>
                  <a:pt x="915" y="595"/>
                  <a:pt x="868" y="580"/>
                  <a:pt x="819" y="580"/>
                </a:cubicBezTo>
                <a:cubicBezTo>
                  <a:pt x="688" y="580"/>
                  <a:pt x="576" y="691"/>
                  <a:pt x="576" y="823"/>
                </a:cubicBezTo>
                <a:cubicBezTo>
                  <a:pt x="576" y="956"/>
                  <a:pt x="687" y="1063"/>
                  <a:pt x="819" y="1063"/>
                </a:cubicBezTo>
                <a:cubicBezTo>
                  <a:pt x="952" y="1063"/>
                  <a:pt x="1063" y="956"/>
                  <a:pt x="1063" y="823"/>
                </a:cubicBezTo>
                <a:cubicBezTo>
                  <a:pt x="1063" y="774"/>
                  <a:pt x="1047" y="728"/>
                  <a:pt x="1021" y="689"/>
                </a:cubicBezTo>
                <a:cubicBezTo>
                  <a:pt x="1090" y="621"/>
                  <a:pt x="1090" y="621"/>
                  <a:pt x="1090" y="621"/>
                </a:cubicBezTo>
                <a:cubicBezTo>
                  <a:pt x="1133" y="678"/>
                  <a:pt x="1159" y="748"/>
                  <a:pt x="1159" y="823"/>
                </a:cubicBezTo>
                <a:cubicBezTo>
                  <a:pt x="1159" y="1008"/>
                  <a:pt x="1006" y="1159"/>
                  <a:pt x="819" y="1159"/>
                </a:cubicBezTo>
                <a:cubicBezTo>
                  <a:pt x="632" y="1159"/>
                  <a:pt x="480" y="1008"/>
                  <a:pt x="480" y="823"/>
                </a:cubicBezTo>
                <a:cubicBezTo>
                  <a:pt x="480" y="639"/>
                  <a:pt x="636" y="484"/>
                  <a:pt x="819" y="484"/>
                </a:cubicBezTo>
                <a:cubicBezTo>
                  <a:pt x="894" y="484"/>
                  <a:pt x="965" y="510"/>
                  <a:pt x="1022" y="553"/>
                </a:cubicBezTo>
                <a:lnTo>
                  <a:pt x="953" y="621"/>
                </a:lnTo>
                <a:close/>
                <a:moveTo>
                  <a:pt x="1543" y="823"/>
                </a:moveTo>
                <a:cubicBezTo>
                  <a:pt x="1543" y="1222"/>
                  <a:pt x="1218" y="1546"/>
                  <a:pt x="819" y="1546"/>
                </a:cubicBezTo>
                <a:cubicBezTo>
                  <a:pt x="421" y="1546"/>
                  <a:pt x="96" y="1222"/>
                  <a:pt x="96" y="823"/>
                </a:cubicBezTo>
                <a:cubicBezTo>
                  <a:pt x="96" y="424"/>
                  <a:pt x="421" y="100"/>
                  <a:pt x="819" y="100"/>
                </a:cubicBezTo>
                <a:cubicBezTo>
                  <a:pt x="948" y="100"/>
                  <a:pt x="1075" y="134"/>
                  <a:pt x="1185" y="198"/>
                </a:cubicBezTo>
                <a:cubicBezTo>
                  <a:pt x="1173" y="210"/>
                  <a:pt x="1173" y="210"/>
                  <a:pt x="1173" y="210"/>
                </a:cubicBezTo>
                <a:cubicBezTo>
                  <a:pt x="1164" y="219"/>
                  <a:pt x="1159" y="231"/>
                  <a:pt x="1159" y="244"/>
                </a:cubicBezTo>
                <a:cubicBezTo>
                  <a:pt x="1159" y="294"/>
                  <a:pt x="1159" y="294"/>
                  <a:pt x="1159" y="294"/>
                </a:cubicBezTo>
                <a:cubicBezTo>
                  <a:pt x="1058" y="230"/>
                  <a:pt x="941" y="196"/>
                  <a:pt x="819" y="196"/>
                </a:cubicBezTo>
                <a:cubicBezTo>
                  <a:pt x="475" y="196"/>
                  <a:pt x="192" y="479"/>
                  <a:pt x="192" y="823"/>
                </a:cubicBezTo>
                <a:cubicBezTo>
                  <a:pt x="192" y="1167"/>
                  <a:pt x="475" y="1447"/>
                  <a:pt x="819" y="1447"/>
                </a:cubicBezTo>
                <a:cubicBezTo>
                  <a:pt x="1164" y="1447"/>
                  <a:pt x="1447" y="1168"/>
                  <a:pt x="1447" y="823"/>
                </a:cubicBezTo>
                <a:cubicBezTo>
                  <a:pt x="1447" y="702"/>
                  <a:pt x="1412" y="584"/>
                  <a:pt x="1348" y="484"/>
                </a:cubicBezTo>
                <a:cubicBezTo>
                  <a:pt x="1399" y="484"/>
                  <a:pt x="1399" y="484"/>
                  <a:pt x="1399" y="484"/>
                </a:cubicBezTo>
                <a:cubicBezTo>
                  <a:pt x="1411" y="484"/>
                  <a:pt x="1424" y="479"/>
                  <a:pt x="1433" y="470"/>
                </a:cubicBezTo>
                <a:cubicBezTo>
                  <a:pt x="1445" y="458"/>
                  <a:pt x="1445" y="458"/>
                  <a:pt x="1445" y="458"/>
                </a:cubicBezTo>
                <a:cubicBezTo>
                  <a:pt x="1508" y="567"/>
                  <a:pt x="1543" y="695"/>
                  <a:pt x="1543" y="8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4" name="Freeform 53"/>
          <p:cNvSpPr>
            <a:spLocks noEditPoints="1"/>
          </p:cNvSpPr>
          <p:nvPr/>
        </p:nvSpPr>
        <p:spPr bwMode="auto">
          <a:xfrm>
            <a:off x="1463083" y="5953430"/>
            <a:ext cx="391519" cy="344097"/>
          </a:xfrm>
          <a:custGeom>
            <a:avLst/>
            <a:gdLst>
              <a:gd name="T0" fmla="*/ 1238 w 1638"/>
              <a:gd name="T1" fmla="*/ 288 h 1440"/>
              <a:gd name="T2" fmla="*/ 1107 w 1638"/>
              <a:gd name="T3" fmla="*/ 0 h 1440"/>
              <a:gd name="T4" fmla="*/ 485 w 1638"/>
              <a:gd name="T5" fmla="*/ 33 h 1440"/>
              <a:gd name="T6" fmla="*/ 384 w 1638"/>
              <a:gd name="T7" fmla="*/ 288 h 1440"/>
              <a:gd name="T8" fmla="*/ 240 w 1638"/>
              <a:gd name="T9" fmla="*/ 96 h 1440"/>
              <a:gd name="T10" fmla="*/ 96 w 1638"/>
              <a:gd name="T11" fmla="*/ 288 h 1440"/>
              <a:gd name="T12" fmla="*/ 0 w 1638"/>
              <a:gd name="T13" fmla="*/ 336 h 1440"/>
              <a:gd name="T14" fmla="*/ 48 w 1638"/>
              <a:gd name="T15" fmla="*/ 1440 h 1440"/>
              <a:gd name="T16" fmla="*/ 1638 w 1638"/>
              <a:gd name="T17" fmla="*/ 1392 h 1440"/>
              <a:gd name="T18" fmla="*/ 1590 w 1638"/>
              <a:gd name="T19" fmla="*/ 288 h 1440"/>
              <a:gd name="T20" fmla="*/ 240 w 1638"/>
              <a:gd name="T21" fmla="*/ 192 h 1440"/>
              <a:gd name="T22" fmla="*/ 288 w 1638"/>
              <a:gd name="T23" fmla="*/ 288 h 1440"/>
              <a:gd name="T24" fmla="*/ 192 w 1638"/>
              <a:gd name="T25" fmla="*/ 240 h 1440"/>
              <a:gd name="T26" fmla="*/ 96 w 1638"/>
              <a:gd name="T27" fmla="*/ 1344 h 1440"/>
              <a:gd name="T28" fmla="*/ 412 w 1638"/>
              <a:gd name="T29" fmla="*/ 672 h 1440"/>
              <a:gd name="T30" fmla="*/ 819 w 1638"/>
              <a:gd name="T31" fmla="*/ 1248 h 1440"/>
              <a:gd name="T32" fmla="*/ 1226 w 1638"/>
              <a:gd name="T33" fmla="*/ 672 h 1440"/>
              <a:gd name="T34" fmla="*/ 1542 w 1638"/>
              <a:gd name="T35" fmla="*/ 1344 h 1440"/>
              <a:gd name="T36" fmla="*/ 819 w 1638"/>
              <a:gd name="T37" fmla="*/ 480 h 1440"/>
              <a:gd name="T38" fmla="*/ 819 w 1638"/>
              <a:gd name="T39" fmla="*/ 1152 h 1440"/>
              <a:gd name="T40" fmla="*/ 1542 w 1638"/>
              <a:gd name="T41" fmla="*/ 576 h 1440"/>
              <a:gd name="T42" fmla="*/ 819 w 1638"/>
              <a:gd name="T43" fmla="*/ 384 h 1440"/>
              <a:gd name="T44" fmla="*/ 96 w 1638"/>
              <a:gd name="T45" fmla="*/ 576 h 1440"/>
              <a:gd name="T46" fmla="*/ 435 w 1638"/>
              <a:gd name="T47" fmla="*/ 384 h 1440"/>
              <a:gd name="T48" fmla="*/ 566 w 1638"/>
              <a:gd name="T49" fmla="*/ 96 h 1440"/>
              <a:gd name="T50" fmla="*/ 1157 w 1638"/>
              <a:gd name="T51" fmla="*/ 352 h 1440"/>
              <a:gd name="T52" fmla="*/ 1542 w 1638"/>
              <a:gd name="T53" fmla="*/ 384 h 1440"/>
              <a:gd name="T54" fmla="*/ 819 w 1638"/>
              <a:gd name="T55" fmla="*/ 1056 h 1440"/>
              <a:gd name="T56" fmla="*/ 819 w 1638"/>
              <a:gd name="T57" fmla="*/ 576 h 1440"/>
              <a:gd name="T58" fmla="*/ 819 w 1638"/>
              <a:gd name="T59" fmla="*/ 1056 h 1440"/>
              <a:gd name="T60" fmla="*/ 963 w 1638"/>
              <a:gd name="T61" fmla="*/ 816 h 1440"/>
              <a:gd name="T62" fmla="*/ 675 w 1638"/>
              <a:gd name="T63" fmla="*/ 816 h 1440"/>
              <a:gd name="T64" fmla="*/ 1059 w 1638"/>
              <a:gd name="T65" fmla="*/ 240 h 1440"/>
              <a:gd name="T66" fmla="*/ 627 w 1638"/>
              <a:gd name="T67" fmla="*/ 288 h 1440"/>
              <a:gd name="T68" fmla="*/ 627 w 1638"/>
              <a:gd name="T69" fmla="*/ 192 h 1440"/>
              <a:gd name="T70" fmla="*/ 1059 w 1638"/>
              <a:gd name="T71" fmla="*/ 240 h 1440"/>
              <a:gd name="T72" fmla="*/ 240 w 1638"/>
              <a:gd name="T73" fmla="*/ 1248 h 1440"/>
              <a:gd name="T74" fmla="*/ 240 w 1638"/>
              <a:gd name="T75" fmla="*/ 1152 h 1440"/>
              <a:gd name="T76" fmla="*/ 288 w 1638"/>
              <a:gd name="T77" fmla="*/ 1008 h 1440"/>
              <a:gd name="T78" fmla="*/ 192 w 1638"/>
              <a:gd name="T79" fmla="*/ 1008 h 1440"/>
              <a:gd name="T80" fmla="*/ 288 w 1638"/>
              <a:gd name="T81" fmla="*/ 100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638" h="1440">
                <a:moveTo>
                  <a:pt x="1590" y="288"/>
                </a:moveTo>
                <a:cubicBezTo>
                  <a:pt x="1238" y="288"/>
                  <a:pt x="1238" y="288"/>
                  <a:pt x="1238" y="288"/>
                </a:cubicBezTo>
                <a:cubicBezTo>
                  <a:pt x="1153" y="33"/>
                  <a:pt x="1153" y="33"/>
                  <a:pt x="1153" y="33"/>
                </a:cubicBezTo>
                <a:cubicBezTo>
                  <a:pt x="1146" y="14"/>
                  <a:pt x="1128" y="0"/>
                  <a:pt x="1107" y="0"/>
                </a:cubicBezTo>
                <a:cubicBezTo>
                  <a:pt x="531" y="0"/>
                  <a:pt x="531" y="0"/>
                  <a:pt x="531" y="0"/>
                </a:cubicBezTo>
                <a:cubicBezTo>
                  <a:pt x="510" y="0"/>
                  <a:pt x="492" y="14"/>
                  <a:pt x="485" y="33"/>
                </a:cubicBezTo>
                <a:cubicBezTo>
                  <a:pt x="400" y="288"/>
                  <a:pt x="400" y="288"/>
                  <a:pt x="400" y="288"/>
                </a:cubicBezTo>
                <a:cubicBezTo>
                  <a:pt x="384" y="288"/>
                  <a:pt x="384" y="288"/>
                  <a:pt x="384" y="288"/>
                </a:cubicBezTo>
                <a:cubicBezTo>
                  <a:pt x="384" y="240"/>
                  <a:pt x="384" y="240"/>
                  <a:pt x="384" y="240"/>
                </a:cubicBezTo>
                <a:cubicBezTo>
                  <a:pt x="384" y="161"/>
                  <a:pt x="319" y="96"/>
                  <a:pt x="240" y="96"/>
                </a:cubicBezTo>
                <a:cubicBezTo>
                  <a:pt x="160" y="96"/>
                  <a:pt x="96" y="161"/>
                  <a:pt x="96" y="240"/>
                </a:cubicBezTo>
                <a:cubicBezTo>
                  <a:pt x="96" y="288"/>
                  <a:pt x="96" y="288"/>
                  <a:pt x="96" y="288"/>
                </a:cubicBezTo>
                <a:cubicBezTo>
                  <a:pt x="48" y="288"/>
                  <a:pt x="48" y="288"/>
                  <a:pt x="48" y="288"/>
                </a:cubicBezTo>
                <a:cubicBezTo>
                  <a:pt x="21" y="288"/>
                  <a:pt x="0" y="310"/>
                  <a:pt x="0" y="336"/>
                </a:cubicBezTo>
                <a:cubicBezTo>
                  <a:pt x="0" y="1392"/>
                  <a:pt x="0" y="1392"/>
                  <a:pt x="0" y="1392"/>
                </a:cubicBezTo>
                <a:cubicBezTo>
                  <a:pt x="0" y="1419"/>
                  <a:pt x="21" y="1440"/>
                  <a:pt x="48" y="1440"/>
                </a:cubicBezTo>
                <a:cubicBezTo>
                  <a:pt x="1590" y="1440"/>
                  <a:pt x="1590" y="1440"/>
                  <a:pt x="1590" y="1440"/>
                </a:cubicBezTo>
                <a:cubicBezTo>
                  <a:pt x="1617" y="1440"/>
                  <a:pt x="1638" y="1419"/>
                  <a:pt x="1638" y="1392"/>
                </a:cubicBezTo>
                <a:cubicBezTo>
                  <a:pt x="1638" y="336"/>
                  <a:pt x="1638" y="336"/>
                  <a:pt x="1638" y="336"/>
                </a:cubicBezTo>
                <a:cubicBezTo>
                  <a:pt x="1638" y="310"/>
                  <a:pt x="1617" y="288"/>
                  <a:pt x="1590" y="288"/>
                </a:cubicBezTo>
                <a:close/>
                <a:moveTo>
                  <a:pt x="192" y="240"/>
                </a:moveTo>
                <a:cubicBezTo>
                  <a:pt x="192" y="214"/>
                  <a:pt x="213" y="192"/>
                  <a:pt x="240" y="192"/>
                </a:cubicBezTo>
                <a:cubicBezTo>
                  <a:pt x="266" y="192"/>
                  <a:pt x="288" y="214"/>
                  <a:pt x="288" y="240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192" y="288"/>
                  <a:pt x="192" y="288"/>
                  <a:pt x="192" y="288"/>
                </a:cubicBezTo>
                <a:lnTo>
                  <a:pt x="192" y="240"/>
                </a:lnTo>
                <a:close/>
                <a:moveTo>
                  <a:pt x="1542" y="1344"/>
                </a:moveTo>
                <a:cubicBezTo>
                  <a:pt x="96" y="1344"/>
                  <a:pt x="96" y="1344"/>
                  <a:pt x="96" y="1344"/>
                </a:cubicBezTo>
                <a:cubicBezTo>
                  <a:pt x="96" y="672"/>
                  <a:pt x="96" y="672"/>
                  <a:pt x="96" y="672"/>
                </a:cubicBezTo>
                <a:cubicBezTo>
                  <a:pt x="412" y="672"/>
                  <a:pt x="412" y="672"/>
                  <a:pt x="412" y="672"/>
                </a:cubicBezTo>
                <a:cubicBezTo>
                  <a:pt x="396" y="717"/>
                  <a:pt x="387" y="766"/>
                  <a:pt x="387" y="816"/>
                </a:cubicBezTo>
                <a:cubicBezTo>
                  <a:pt x="387" y="1055"/>
                  <a:pt x="581" y="1248"/>
                  <a:pt x="819" y="1248"/>
                </a:cubicBezTo>
                <a:cubicBezTo>
                  <a:pt x="1057" y="1248"/>
                  <a:pt x="1251" y="1055"/>
                  <a:pt x="1251" y="816"/>
                </a:cubicBezTo>
                <a:cubicBezTo>
                  <a:pt x="1251" y="766"/>
                  <a:pt x="1242" y="718"/>
                  <a:pt x="1226" y="672"/>
                </a:cubicBezTo>
                <a:cubicBezTo>
                  <a:pt x="1542" y="672"/>
                  <a:pt x="1542" y="672"/>
                  <a:pt x="1542" y="672"/>
                </a:cubicBezTo>
                <a:lnTo>
                  <a:pt x="1542" y="1344"/>
                </a:lnTo>
                <a:close/>
                <a:moveTo>
                  <a:pt x="483" y="816"/>
                </a:moveTo>
                <a:cubicBezTo>
                  <a:pt x="483" y="631"/>
                  <a:pt x="634" y="480"/>
                  <a:pt x="819" y="480"/>
                </a:cubicBezTo>
                <a:cubicBezTo>
                  <a:pt x="1004" y="480"/>
                  <a:pt x="1155" y="631"/>
                  <a:pt x="1155" y="816"/>
                </a:cubicBezTo>
                <a:cubicBezTo>
                  <a:pt x="1155" y="1002"/>
                  <a:pt x="1004" y="1152"/>
                  <a:pt x="819" y="1152"/>
                </a:cubicBezTo>
                <a:cubicBezTo>
                  <a:pt x="634" y="1152"/>
                  <a:pt x="483" y="1002"/>
                  <a:pt x="483" y="816"/>
                </a:cubicBezTo>
                <a:close/>
                <a:moveTo>
                  <a:pt x="1542" y="576"/>
                </a:moveTo>
                <a:cubicBezTo>
                  <a:pt x="1178" y="576"/>
                  <a:pt x="1178" y="576"/>
                  <a:pt x="1178" y="576"/>
                </a:cubicBezTo>
                <a:cubicBezTo>
                  <a:pt x="1100" y="461"/>
                  <a:pt x="968" y="384"/>
                  <a:pt x="819" y="384"/>
                </a:cubicBezTo>
                <a:cubicBezTo>
                  <a:pt x="670" y="384"/>
                  <a:pt x="538" y="461"/>
                  <a:pt x="460" y="576"/>
                </a:cubicBezTo>
                <a:cubicBezTo>
                  <a:pt x="96" y="576"/>
                  <a:pt x="96" y="576"/>
                  <a:pt x="96" y="576"/>
                </a:cubicBezTo>
                <a:cubicBezTo>
                  <a:pt x="96" y="384"/>
                  <a:pt x="96" y="384"/>
                  <a:pt x="96" y="384"/>
                </a:cubicBezTo>
                <a:cubicBezTo>
                  <a:pt x="435" y="384"/>
                  <a:pt x="435" y="384"/>
                  <a:pt x="435" y="384"/>
                </a:cubicBezTo>
                <a:cubicBezTo>
                  <a:pt x="456" y="384"/>
                  <a:pt x="474" y="371"/>
                  <a:pt x="481" y="352"/>
                </a:cubicBezTo>
                <a:cubicBezTo>
                  <a:pt x="566" y="96"/>
                  <a:pt x="566" y="96"/>
                  <a:pt x="566" y="96"/>
                </a:cubicBezTo>
                <a:cubicBezTo>
                  <a:pt x="1072" y="96"/>
                  <a:pt x="1072" y="96"/>
                  <a:pt x="1072" y="96"/>
                </a:cubicBezTo>
                <a:cubicBezTo>
                  <a:pt x="1157" y="352"/>
                  <a:pt x="1157" y="352"/>
                  <a:pt x="1157" y="352"/>
                </a:cubicBezTo>
                <a:cubicBezTo>
                  <a:pt x="1164" y="371"/>
                  <a:pt x="1182" y="384"/>
                  <a:pt x="1203" y="384"/>
                </a:cubicBezTo>
                <a:cubicBezTo>
                  <a:pt x="1542" y="384"/>
                  <a:pt x="1542" y="384"/>
                  <a:pt x="1542" y="384"/>
                </a:cubicBezTo>
                <a:lnTo>
                  <a:pt x="1542" y="576"/>
                </a:lnTo>
                <a:close/>
                <a:moveTo>
                  <a:pt x="819" y="1056"/>
                </a:moveTo>
                <a:cubicBezTo>
                  <a:pt x="951" y="1056"/>
                  <a:pt x="1059" y="949"/>
                  <a:pt x="1059" y="816"/>
                </a:cubicBezTo>
                <a:cubicBezTo>
                  <a:pt x="1059" y="684"/>
                  <a:pt x="951" y="576"/>
                  <a:pt x="819" y="576"/>
                </a:cubicBezTo>
                <a:cubicBezTo>
                  <a:pt x="687" y="576"/>
                  <a:pt x="579" y="684"/>
                  <a:pt x="579" y="816"/>
                </a:cubicBezTo>
                <a:cubicBezTo>
                  <a:pt x="579" y="949"/>
                  <a:pt x="687" y="1056"/>
                  <a:pt x="819" y="1056"/>
                </a:cubicBezTo>
                <a:close/>
                <a:moveTo>
                  <a:pt x="819" y="672"/>
                </a:moveTo>
                <a:cubicBezTo>
                  <a:pt x="898" y="672"/>
                  <a:pt x="963" y="737"/>
                  <a:pt x="963" y="816"/>
                </a:cubicBezTo>
                <a:cubicBezTo>
                  <a:pt x="963" y="896"/>
                  <a:pt x="898" y="960"/>
                  <a:pt x="819" y="960"/>
                </a:cubicBezTo>
                <a:cubicBezTo>
                  <a:pt x="740" y="960"/>
                  <a:pt x="675" y="896"/>
                  <a:pt x="675" y="816"/>
                </a:cubicBezTo>
                <a:cubicBezTo>
                  <a:pt x="675" y="737"/>
                  <a:pt x="740" y="672"/>
                  <a:pt x="819" y="672"/>
                </a:cubicBezTo>
                <a:close/>
                <a:moveTo>
                  <a:pt x="1059" y="240"/>
                </a:moveTo>
                <a:cubicBezTo>
                  <a:pt x="1059" y="267"/>
                  <a:pt x="1038" y="288"/>
                  <a:pt x="1011" y="288"/>
                </a:cubicBezTo>
                <a:cubicBezTo>
                  <a:pt x="627" y="288"/>
                  <a:pt x="627" y="288"/>
                  <a:pt x="627" y="288"/>
                </a:cubicBezTo>
                <a:cubicBezTo>
                  <a:pt x="600" y="288"/>
                  <a:pt x="579" y="267"/>
                  <a:pt x="579" y="240"/>
                </a:cubicBezTo>
                <a:cubicBezTo>
                  <a:pt x="579" y="214"/>
                  <a:pt x="600" y="192"/>
                  <a:pt x="627" y="192"/>
                </a:cubicBezTo>
                <a:cubicBezTo>
                  <a:pt x="1011" y="192"/>
                  <a:pt x="1011" y="192"/>
                  <a:pt x="1011" y="192"/>
                </a:cubicBezTo>
                <a:cubicBezTo>
                  <a:pt x="1038" y="192"/>
                  <a:pt x="1059" y="214"/>
                  <a:pt x="1059" y="240"/>
                </a:cubicBezTo>
                <a:close/>
                <a:moveTo>
                  <a:pt x="288" y="1200"/>
                </a:moveTo>
                <a:cubicBezTo>
                  <a:pt x="288" y="1227"/>
                  <a:pt x="266" y="1248"/>
                  <a:pt x="240" y="1248"/>
                </a:cubicBezTo>
                <a:cubicBezTo>
                  <a:pt x="213" y="1248"/>
                  <a:pt x="192" y="1227"/>
                  <a:pt x="192" y="1200"/>
                </a:cubicBezTo>
                <a:cubicBezTo>
                  <a:pt x="192" y="1174"/>
                  <a:pt x="213" y="1152"/>
                  <a:pt x="240" y="1152"/>
                </a:cubicBezTo>
                <a:cubicBezTo>
                  <a:pt x="266" y="1152"/>
                  <a:pt x="288" y="1174"/>
                  <a:pt x="288" y="1200"/>
                </a:cubicBezTo>
                <a:close/>
                <a:moveTo>
                  <a:pt x="288" y="1008"/>
                </a:moveTo>
                <a:cubicBezTo>
                  <a:pt x="288" y="1035"/>
                  <a:pt x="266" y="1056"/>
                  <a:pt x="240" y="1056"/>
                </a:cubicBezTo>
                <a:cubicBezTo>
                  <a:pt x="213" y="1056"/>
                  <a:pt x="192" y="1035"/>
                  <a:pt x="192" y="1008"/>
                </a:cubicBezTo>
                <a:cubicBezTo>
                  <a:pt x="192" y="982"/>
                  <a:pt x="213" y="960"/>
                  <a:pt x="240" y="960"/>
                </a:cubicBezTo>
                <a:cubicBezTo>
                  <a:pt x="266" y="960"/>
                  <a:pt x="288" y="982"/>
                  <a:pt x="288" y="10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5" name="Freeform 54"/>
          <p:cNvSpPr>
            <a:spLocks noEditPoints="1"/>
          </p:cNvSpPr>
          <p:nvPr/>
        </p:nvSpPr>
        <p:spPr bwMode="auto">
          <a:xfrm>
            <a:off x="2192166" y="5929646"/>
            <a:ext cx="391519" cy="391665"/>
          </a:xfrm>
          <a:custGeom>
            <a:avLst/>
            <a:gdLst>
              <a:gd name="T0" fmla="*/ 1107 w 1638"/>
              <a:gd name="T1" fmla="*/ 387 h 1639"/>
              <a:gd name="T2" fmla="*/ 531 w 1638"/>
              <a:gd name="T3" fmla="*/ 387 h 1639"/>
              <a:gd name="T4" fmla="*/ 299 w 1638"/>
              <a:gd name="T5" fmla="*/ 697 h 1639"/>
              <a:gd name="T6" fmla="*/ 294 w 1638"/>
              <a:gd name="T7" fmla="*/ 739 h 1639"/>
              <a:gd name="T8" fmla="*/ 782 w 1638"/>
              <a:gd name="T9" fmla="*/ 1330 h 1639"/>
              <a:gd name="T10" fmla="*/ 819 w 1638"/>
              <a:gd name="T11" fmla="*/ 1347 h 1639"/>
              <a:gd name="T12" fmla="*/ 856 w 1638"/>
              <a:gd name="T13" fmla="*/ 1330 h 1639"/>
              <a:gd name="T14" fmla="*/ 1344 w 1638"/>
              <a:gd name="T15" fmla="*/ 739 h 1639"/>
              <a:gd name="T16" fmla="*/ 1339 w 1638"/>
              <a:gd name="T17" fmla="*/ 697 h 1639"/>
              <a:gd name="T18" fmla="*/ 1107 w 1638"/>
              <a:gd name="T19" fmla="*/ 387 h 1639"/>
              <a:gd name="T20" fmla="*/ 996 w 1638"/>
              <a:gd name="T21" fmla="*/ 615 h 1639"/>
              <a:gd name="T22" fmla="*/ 1040 w 1638"/>
              <a:gd name="T23" fmla="*/ 483 h 1639"/>
              <a:gd name="T24" fmla="*/ 717 w 1638"/>
              <a:gd name="T25" fmla="*/ 675 h 1639"/>
              <a:gd name="T26" fmla="*/ 921 w 1638"/>
              <a:gd name="T27" fmla="*/ 675 h 1639"/>
              <a:gd name="T28" fmla="*/ 641 w 1638"/>
              <a:gd name="T29" fmla="*/ 615 h 1639"/>
              <a:gd name="T30" fmla="*/ 729 w 1638"/>
              <a:gd name="T31" fmla="*/ 483 h 1639"/>
              <a:gd name="T32" fmla="*/ 560 w 1638"/>
              <a:gd name="T33" fmla="*/ 675 h 1639"/>
              <a:gd name="T34" fmla="*/ 516 w 1638"/>
              <a:gd name="T35" fmla="*/ 544 h 1639"/>
              <a:gd name="T36" fmla="*/ 592 w 1638"/>
              <a:gd name="T37" fmla="*/ 771 h 1639"/>
              <a:gd name="T38" fmla="*/ 441 w 1638"/>
              <a:gd name="T39" fmla="*/ 771 h 1639"/>
              <a:gd name="T40" fmla="*/ 694 w 1638"/>
              <a:gd name="T41" fmla="*/ 771 h 1639"/>
              <a:gd name="T42" fmla="*/ 819 w 1638"/>
              <a:gd name="T43" fmla="*/ 1148 h 1639"/>
              <a:gd name="T44" fmla="*/ 1046 w 1638"/>
              <a:gd name="T45" fmla="*/ 771 h 1639"/>
              <a:gd name="T46" fmla="*/ 945 w 1638"/>
              <a:gd name="T47" fmla="*/ 1073 h 1639"/>
              <a:gd name="T48" fmla="*/ 1121 w 1638"/>
              <a:gd name="T49" fmla="*/ 544 h 1639"/>
              <a:gd name="T50" fmla="*/ 1078 w 1638"/>
              <a:gd name="T51" fmla="*/ 675 h 1639"/>
              <a:gd name="T52" fmla="*/ 147 w 1638"/>
              <a:gd name="T53" fmla="*/ 867 h 1639"/>
              <a:gd name="T54" fmla="*/ 0 w 1638"/>
              <a:gd name="T55" fmla="*/ 819 h 1639"/>
              <a:gd name="T56" fmla="*/ 147 w 1638"/>
              <a:gd name="T57" fmla="*/ 771 h 1639"/>
              <a:gd name="T58" fmla="*/ 1638 w 1638"/>
              <a:gd name="T59" fmla="*/ 819 h 1639"/>
              <a:gd name="T60" fmla="*/ 1491 w 1638"/>
              <a:gd name="T61" fmla="*/ 867 h 1639"/>
              <a:gd name="T62" fmla="*/ 1491 w 1638"/>
              <a:gd name="T63" fmla="*/ 771 h 1639"/>
              <a:gd name="T64" fmla="*/ 1638 w 1638"/>
              <a:gd name="T65" fmla="*/ 819 h 1639"/>
              <a:gd name="T66" fmla="*/ 378 w 1638"/>
              <a:gd name="T67" fmla="*/ 1265 h 1639"/>
              <a:gd name="T68" fmla="*/ 242 w 1638"/>
              <a:gd name="T69" fmla="*/ 1332 h 1639"/>
              <a:gd name="T70" fmla="*/ 310 w 1638"/>
              <a:gd name="T71" fmla="*/ 1197 h 1639"/>
              <a:gd name="T72" fmla="*/ 1308 w 1638"/>
              <a:gd name="T73" fmla="*/ 362 h 1639"/>
              <a:gd name="T74" fmla="*/ 1376 w 1638"/>
              <a:gd name="T75" fmla="*/ 226 h 1639"/>
              <a:gd name="T76" fmla="*/ 1444 w 1638"/>
              <a:gd name="T77" fmla="*/ 294 h 1639"/>
              <a:gd name="T78" fmla="*/ 1308 w 1638"/>
              <a:gd name="T79" fmla="*/ 362 h 1639"/>
              <a:gd name="T80" fmla="*/ 1396 w 1638"/>
              <a:gd name="T81" fmla="*/ 1332 h 1639"/>
              <a:gd name="T82" fmla="*/ 1260 w 1638"/>
              <a:gd name="T83" fmla="*/ 1265 h 1639"/>
              <a:gd name="T84" fmla="*/ 1328 w 1638"/>
              <a:gd name="T85" fmla="*/ 1197 h 1639"/>
              <a:gd name="T86" fmla="*/ 194 w 1638"/>
              <a:gd name="T87" fmla="*/ 226 h 1639"/>
              <a:gd name="T88" fmla="*/ 330 w 1638"/>
              <a:gd name="T89" fmla="*/ 294 h 1639"/>
              <a:gd name="T90" fmla="*/ 262 w 1638"/>
              <a:gd name="T91" fmla="*/ 362 h 1639"/>
              <a:gd name="T92" fmla="*/ 194 w 1638"/>
              <a:gd name="T93" fmla="*/ 226 h 1639"/>
              <a:gd name="T94" fmla="*/ 867 w 1638"/>
              <a:gd name="T95" fmla="*/ 1591 h 1639"/>
              <a:gd name="T96" fmla="*/ 771 w 1638"/>
              <a:gd name="T97" fmla="*/ 1591 h 1639"/>
              <a:gd name="T98" fmla="*/ 819 w 1638"/>
              <a:gd name="T99" fmla="*/ 1443 h 1639"/>
              <a:gd name="T100" fmla="*/ 819 w 1638"/>
              <a:gd name="T101" fmla="*/ 195 h 1639"/>
              <a:gd name="T102" fmla="*/ 771 w 1638"/>
              <a:gd name="T103" fmla="*/ 48 h 1639"/>
              <a:gd name="T104" fmla="*/ 867 w 1638"/>
              <a:gd name="T105" fmla="*/ 48 h 1639"/>
              <a:gd name="T106" fmla="*/ 819 w 1638"/>
              <a:gd name="T107" fmla="*/ 195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38" h="1639">
                <a:moveTo>
                  <a:pt x="1107" y="387"/>
                </a:moveTo>
                <a:cubicBezTo>
                  <a:pt x="1107" y="387"/>
                  <a:pt x="1107" y="387"/>
                  <a:pt x="1107" y="387"/>
                </a:cubicBezTo>
                <a:cubicBezTo>
                  <a:pt x="531" y="387"/>
                  <a:pt x="531" y="387"/>
                  <a:pt x="531" y="387"/>
                </a:cubicBezTo>
                <a:cubicBezTo>
                  <a:pt x="531" y="387"/>
                  <a:pt x="531" y="387"/>
                  <a:pt x="531" y="387"/>
                </a:cubicBezTo>
                <a:cubicBezTo>
                  <a:pt x="514" y="388"/>
                  <a:pt x="500" y="396"/>
                  <a:pt x="491" y="409"/>
                </a:cubicBezTo>
                <a:cubicBezTo>
                  <a:pt x="299" y="697"/>
                  <a:pt x="299" y="697"/>
                  <a:pt x="299" y="697"/>
                </a:cubicBezTo>
                <a:cubicBezTo>
                  <a:pt x="291" y="709"/>
                  <a:pt x="289" y="725"/>
                  <a:pt x="294" y="739"/>
                </a:cubicBezTo>
                <a:cubicBezTo>
                  <a:pt x="294" y="739"/>
                  <a:pt x="294" y="739"/>
                  <a:pt x="294" y="739"/>
                </a:cubicBezTo>
                <a:cubicBezTo>
                  <a:pt x="295" y="743"/>
                  <a:pt x="297" y="748"/>
                  <a:pt x="302" y="754"/>
                </a:cubicBezTo>
                <a:cubicBezTo>
                  <a:pt x="782" y="1330"/>
                  <a:pt x="782" y="1330"/>
                  <a:pt x="782" y="1330"/>
                </a:cubicBezTo>
                <a:cubicBezTo>
                  <a:pt x="782" y="1330"/>
                  <a:pt x="782" y="1330"/>
                  <a:pt x="782" y="1330"/>
                </a:cubicBezTo>
                <a:cubicBezTo>
                  <a:pt x="792" y="1342"/>
                  <a:pt x="806" y="1347"/>
                  <a:pt x="819" y="1347"/>
                </a:cubicBezTo>
                <a:cubicBezTo>
                  <a:pt x="832" y="1347"/>
                  <a:pt x="846" y="1342"/>
                  <a:pt x="856" y="1330"/>
                </a:cubicBezTo>
                <a:cubicBezTo>
                  <a:pt x="856" y="1330"/>
                  <a:pt x="856" y="1330"/>
                  <a:pt x="856" y="1330"/>
                </a:cubicBezTo>
                <a:cubicBezTo>
                  <a:pt x="1336" y="754"/>
                  <a:pt x="1336" y="754"/>
                  <a:pt x="1336" y="754"/>
                </a:cubicBezTo>
                <a:cubicBezTo>
                  <a:pt x="1342" y="747"/>
                  <a:pt x="1344" y="740"/>
                  <a:pt x="1344" y="739"/>
                </a:cubicBezTo>
                <a:cubicBezTo>
                  <a:pt x="1344" y="739"/>
                  <a:pt x="1344" y="739"/>
                  <a:pt x="1344" y="739"/>
                </a:cubicBezTo>
                <a:cubicBezTo>
                  <a:pt x="1349" y="725"/>
                  <a:pt x="1347" y="709"/>
                  <a:pt x="1339" y="697"/>
                </a:cubicBezTo>
                <a:cubicBezTo>
                  <a:pt x="1147" y="409"/>
                  <a:pt x="1147" y="409"/>
                  <a:pt x="1147" y="409"/>
                </a:cubicBezTo>
                <a:cubicBezTo>
                  <a:pt x="1138" y="395"/>
                  <a:pt x="1123" y="388"/>
                  <a:pt x="1107" y="387"/>
                </a:cubicBezTo>
                <a:close/>
                <a:moveTo>
                  <a:pt x="1040" y="483"/>
                </a:moveTo>
                <a:cubicBezTo>
                  <a:pt x="996" y="615"/>
                  <a:pt x="996" y="615"/>
                  <a:pt x="996" y="615"/>
                </a:cubicBezTo>
                <a:cubicBezTo>
                  <a:pt x="909" y="483"/>
                  <a:pt x="909" y="483"/>
                  <a:pt x="909" y="483"/>
                </a:cubicBezTo>
                <a:lnTo>
                  <a:pt x="1040" y="483"/>
                </a:lnTo>
                <a:close/>
                <a:moveTo>
                  <a:pt x="921" y="675"/>
                </a:moveTo>
                <a:cubicBezTo>
                  <a:pt x="717" y="675"/>
                  <a:pt x="717" y="675"/>
                  <a:pt x="717" y="675"/>
                </a:cubicBezTo>
                <a:cubicBezTo>
                  <a:pt x="819" y="522"/>
                  <a:pt x="819" y="522"/>
                  <a:pt x="819" y="522"/>
                </a:cubicBezTo>
                <a:lnTo>
                  <a:pt x="921" y="675"/>
                </a:lnTo>
                <a:close/>
                <a:moveTo>
                  <a:pt x="729" y="483"/>
                </a:moveTo>
                <a:cubicBezTo>
                  <a:pt x="641" y="615"/>
                  <a:pt x="641" y="615"/>
                  <a:pt x="641" y="615"/>
                </a:cubicBezTo>
                <a:cubicBezTo>
                  <a:pt x="598" y="483"/>
                  <a:pt x="598" y="483"/>
                  <a:pt x="598" y="483"/>
                </a:cubicBezTo>
                <a:lnTo>
                  <a:pt x="729" y="483"/>
                </a:lnTo>
                <a:close/>
                <a:moveTo>
                  <a:pt x="516" y="544"/>
                </a:moveTo>
                <a:cubicBezTo>
                  <a:pt x="560" y="675"/>
                  <a:pt x="560" y="675"/>
                  <a:pt x="560" y="675"/>
                </a:cubicBezTo>
                <a:cubicBezTo>
                  <a:pt x="429" y="675"/>
                  <a:pt x="429" y="675"/>
                  <a:pt x="429" y="675"/>
                </a:cubicBezTo>
                <a:lnTo>
                  <a:pt x="516" y="544"/>
                </a:lnTo>
                <a:close/>
                <a:moveTo>
                  <a:pt x="441" y="771"/>
                </a:moveTo>
                <a:cubicBezTo>
                  <a:pt x="592" y="771"/>
                  <a:pt x="592" y="771"/>
                  <a:pt x="592" y="771"/>
                </a:cubicBezTo>
                <a:cubicBezTo>
                  <a:pt x="693" y="1073"/>
                  <a:pt x="693" y="1073"/>
                  <a:pt x="693" y="1073"/>
                </a:cubicBezTo>
                <a:lnTo>
                  <a:pt x="441" y="771"/>
                </a:lnTo>
                <a:close/>
                <a:moveTo>
                  <a:pt x="819" y="1148"/>
                </a:moveTo>
                <a:cubicBezTo>
                  <a:pt x="694" y="771"/>
                  <a:pt x="694" y="771"/>
                  <a:pt x="694" y="771"/>
                </a:cubicBezTo>
                <a:cubicBezTo>
                  <a:pt x="944" y="771"/>
                  <a:pt x="944" y="771"/>
                  <a:pt x="944" y="771"/>
                </a:cubicBezTo>
                <a:lnTo>
                  <a:pt x="819" y="1148"/>
                </a:lnTo>
                <a:close/>
                <a:moveTo>
                  <a:pt x="945" y="1073"/>
                </a:moveTo>
                <a:cubicBezTo>
                  <a:pt x="1046" y="771"/>
                  <a:pt x="1046" y="771"/>
                  <a:pt x="1046" y="771"/>
                </a:cubicBezTo>
                <a:cubicBezTo>
                  <a:pt x="1197" y="771"/>
                  <a:pt x="1197" y="771"/>
                  <a:pt x="1197" y="771"/>
                </a:cubicBezTo>
                <a:lnTo>
                  <a:pt x="945" y="1073"/>
                </a:lnTo>
                <a:close/>
                <a:moveTo>
                  <a:pt x="1078" y="675"/>
                </a:moveTo>
                <a:cubicBezTo>
                  <a:pt x="1121" y="544"/>
                  <a:pt x="1121" y="544"/>
                  <a:pt x="1121" y="544"/>
                </a:cubicBezTo>
                <a:cubicBezTo>
                  <a:pt x="1209" y="675"/>
                  <a:pt x="1209" y="675"/>
                  <a:pt x="1209" y="675"/>
                </a:cubicBezTo>
                <a:lnTo>
                  <a:pt x="1078" y="675"/>
                </a:lnTo>
                <a:close/>
                <a:moveTo>
                  <a:pt x="195" y="819"/>
                </a:moveTo>
                <a:cubicBezTo>
                  <a:pt x="195" y="846"/>
                  <a:pt x="174" y="867"/>
                  <a:pt x="147" y="867"/>
                </a:cubicBezTo>
                <a:cubicBezTo>
                  <a:pt x="48" y="867"/>
                  <a:pt x="48" y="867"/>
                  <a:pt x="48" y="867"/>
                </a:cubicBezTo>
                <a:cubicBezTo>
                  <a:pt x="21" y="867"/>
                  <a:pt x="0" y="846"/>
                  <a:pt x="0" y="819"/>
                </a:cubicBezTo>
                <a:cubicBezTo>
                  <a:pt x="0" y="793"/>
                  <a:pt x="21" y="771"/>
                  <a:pt x="48" y="771"/>
                </a:cubicBezTo>
                <a:cubicBezTo>
                  <a:pt x="147" y="771"/>
                  <a:pt x="147" y="771"/>
                  <a:pt x="147" y="771"/>
                </a:cubicBezTo>
                <a:cubicBezTo>
                  <a:pt x="174" y="771"/>
                  <a:pt x="195" y="793"/>
                  <a:pt x="195" y="819"/>
                </a:cubicBezTo>
                <a:close/>
                <a:moveTo>
                  <a:pt x="1638" y="819"/>
                </a:moveTo>
                <a:cubicBezTo>
                  <a:pt x="1638" y="846"/>
                  <a:pt x="1617" y="867"/>
                  <a:pt x="1590" y="867"/>
                </a:cubicBezTo>
                <a:cubicBezTo>
                  <a:pt x="1491" y="867"/>
                  <a:pt x="1491" y="867"/>
                  <a:pt x="1491" y="867"/>
                </a:cubicBezTo>
                <a:cubicBezTo>
                  <a:pt x="1464" y="867"/>
                  <a:pt x="1443" y="846"/>
                  <a:pt x="1443" y="819"/>
                </a:cubicBezTo>
                <a:cubicBezTo>
                  <a:pt x="1443" y="793"/>
                  <a:pt x="1464" y="771"/>
                  <a:pt x="1491" y="771"/>
                </a:cubicBezTo>
                <a:cubicBezTo>
                  <a:pt x="1590" y="771"/>
                  <a:pt x="1590" y="771"/>
                  <a:pt x="1590" y="771"/>
                </a:cubicBezTo>
                <a:cubicBezTo>
                  <a:pt x="1617" y="771"/>
                  <a:pt x="1638" y="793"/>
                  <a:pt x="1638" y="819"/>
                </a:cubicBezTo>
                <a:close/>
                <a:moveTo>
                  <a:pt x="378" y="1197"/>
                </a:moveTo>
                <a:cubicBezTo>
                  <a:pt x="397" y="1215"/>
                  <a:pt x="397" y="1246"/>
                  <a:pt x="378" y="1265"/>
                </a:cubicBezTo>
                <a:cubicBezTo>
                  <a:pt x="310" y="1332"/>
                  <a:pt x="310" y="1332"/>
                  <a:pt x="310" y="1332"/>
                </a:cubicBezTo>
                <a:cubicBezTo>
                  <a:pt x="291" y="1351"/>
                  <a:pt x="261" y="1351"/>
                  <a:pt x="242" y="1332"/>
                </a:cubicBezTo>
                <a:cubicBezTo>
                  <a:pt x="223" y="1314"/>
                  <a:pt x="223" y="1283"/>
                  <a:pt x="242" y="1265"/>
                </a:cubicBezTo>
                <a:cubicBezTo>
                  <a:pt x="310" y="1197"/>
                  <a:pt x="310" y="1197"/>
                  <a:pt x="310" y="1197"/>
                </a:cubicBezTo>
                <a:cubicBezTo>
                  <a:pt x="329" y="1178"/>
                  <a:pt x="359" y="1178"/>
                  <a:pt x="378" y="1197"/>
                </a:cubicBezTo>
                <a:close/>
                <a:moveTo>
                  <a:pt x="1308" y="362"/>
                </a:moveTo>
                <a:cubicBezTo>
                  <a:pt x="1289" y="343"/>
                  <a:pt x="1289" y="313"/>
                  <a:pt x="1308" y="294"/>
                </a:cubicBezTo>
                <a:cubicBezTo>
                  <a:pt x="1376" y="226"/>
                  <a:pt x="1376" y="226"/>
                  <a:pt x="1376" y="226"/>
                </a:cubicBezTo>
                <a:cubicBezTo>
                  <a:pt x="1395" y="208"/>
                  <a:pt x="1425" y="208"/>
                  <a:pt x="1444" y="226"/>
                </a:cubicBezTo>
                <a:cubicBezTo>
                  <a:pt x="1463" y="245"/>
                  <a:pt x="1463" y="276"/>
                  <a:pt x="1444" y="294"/>
                </a:cubicBezTo>
                <a:cubicBezTo>
                  <a:pt x="1376" y="362"/>
                  <a:pt x="1376" y="362"/>
                  <a:pt x="1376" y="362"/>
                </a:cubicBezTo>
                <a:cubicBezTo>
                  <a:pt x="1357" y="381"/>
                  <a:pt x="1327" y="381"/>
                  <a:pt x="1308" y="362"/>
                </a:cubicBezTo>
                <a:close/>
                <a:moveTo>
                  <a:pt x="1396" y="1265"/>
                </a:moveTo>
                <a:cubicBezTo>
                  <a:pt x="1415" y="1283"/>
                  <a:pt x="1415" y="1314"/>
                  <a:pt x="1396" y="1332"/>
                </a:cubicBezTo>
                <a:cubicBezTo>
                  <a:pt x="1377" y="1351"/>
                  <a:pt x="1347" y="1351"/>
                  <a:pt x="1328" y="1332"/>
                </a:cubicBezTo>
                <a:cubicBezTo>
                  <a:pt x="1260" y="1265"/>
                  <a:pt x="1260" y="1265"/>
                  <a:pt x="1260" y="1265"/>
                </a:cubicBezTo>
                <a:cubicBezTo>
                  <a:pt x="1241" y="1246"/>
                  <a:pt x="1241" y="1215"/>
                  <a:pt x="1260" y="1197"/>
                </a:cubicBezTo>
                <a:cubicBezTo>
                  <a:pt x="1279" y="1178"/>
                  <a:pt x="1309" y="1178"/>
                  <a:pt x="1328" y="1197"/>
                </a:cubicBezTo>
                <a:lnTo>
                  <a:pt x="1396" y="1265"/>
                </a:lnTo>
                <a:close/>
                <a:moveTo>
                  <a:pt x="194" y="226"/>
                </a:moveTo>
                <a:cubicBezTo>
                  <a:pt x="213" y="208"/>
                  <a:pt x="243" y="208"/>
                  <a:pt x="262" y="226"/>
                </a:cubicBezTo>
                <a:cubicBezTo>
                  <a:pt x="330" y="294"/>
                  <a:pt x="330" y="294"/>
                  <a:pt x="330" y="294"/>
                </a:cubicBezTo>
                <a:cubicBezTo>
                  <a:pt x="349" y="313"/>
                  <a:pt x="349" y="343"/>
                  <a:pt x="330" y="362"/>
                </a:cubicBezTo>
                <a:cubicBezTo>
                  <a:pt x="311" y="381"/>
                  <a:pt x="281" y="381"/>
                  <a:pt x="262" y="362"/>
                </a:cubicBezTo>
                <a:cubicBezTo>
                  <a:pt x="194" y="294"/>
                  <a:pt x="194" y="294"/>
                  <a:pt x="194" y="294"/>
                </a:cubicBezTo>
                <a:cubicBezTo>
                  <a:pt x="175" y="276"/>
                  <a:pt x="175" y="245"/>
                  <a:pt x="194" y="226"/>
                </a:cubicBezTo>
                <a:close/>
                <a:moveTo>
                  <a:pt x="867" y="1491"/>
                </a:moveTo>
                <a:cubicBezTo>
                  <a:pt x="867" y="1591"/>
                  <a:pt x="867" y="1591"/>
                  <a:pt x="867" y="1591"/>
                </a:cubicBezTo>
                <a:cubicBezTo>
                  <a:pt x="867" y="1617"/>
                  <a:pt x="846" y="1639"/>
                  <a:pt x="819" y="1639"/>
                </a:cubicBezTo>
                <a:cubicBezTo>
                  <a:pt x="792" y="1639"/>
                  <a:pt x="771" y="1617"/>
                  <a:pt x="771" y="1591"/>
                </a:cubicBezTo>
                <a:cubicBezTo>
                  <a:pt x="771" y="1491"/>
                  <a:pt x="771" y="1491"/>
                  <a:pt x="771" y="1491"/>
                </a:cubicBezTo>
                <a:cubicBezTo>
                  <a:pt x="771" y="1465"/>
                  <a:pt x="792" y="1443"/>
                  <a:pt x="819" y="1443"/>
                </a:cubicBezTo>
                <a:cubicBezTo>
                  <a:pt x="846" y="1443"/>
                  <a:pt x="867" y="1465"/>
                  <a:pt x="867" y="1491"/>
                </a:cubicBezTo>
                <a:close/>
                <a:moveTo>
                  <a:pt x="819" y="195"/>
                </a:moveTo>
                <a:cubicBezTo>
                  <a:pt x="792" y="195"/>
                  <a:pt x="771" y="174"/>
                  <a:pt x="771" y="147"/>
                </a:cubicBezTo>
                <a:cubicBezTo>
                  <a:pt x="771" y="48"/>
                  <a:pt x="771" y="48"/>
                  <a:pt x="771" y="48"/>
                </a:cubicBezTo>
                <a:cubicBezTo>
                  <a:pt x="771" y="22"/>
                  <a:pt x="792" y="0"/>
                  <a:pt x="819" y="0"/>
                </a:cubicBezTo>
                <a:cubicBezTo>
                  <a:pt x="846" y="0"/>
                  <a:pt x="867" y="22"/>
                  <a:pt x="867" y="48"/>
                </a:cubicBezTo>
                <a:cubicBezTo>
                  <a:pt x="867" y="147"/>
                  <a:pt x="867" y="147"/>
                  <a:pt x="867" y="147"/>
                </a:cubicBezTo>
                <a:cubicBezTo>
                  <a:pt x="867" y="174"/>
                  <a:pt x="846" y="195"/>
                  <a:pt x="819" y="1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6" name="Freeform 55"/>
          <p:cNvSpPr>
            <a:spLocks noEditPoints="1"/>
          </p:cNvSpPr>
          <p:nvPr/>
        </p:nvSpPr>
        <p:spPr bwMode="auto">
          <a:xfrm>
            <a:off x="2921175" y="5928035"/>
            <a:ext cx="395031" cy="394884"/>
          </a:xfrm>
          <a:custGeom>
            <a:avLst/>
            <a:gdLst>
              <a:gd name="T0" fmla="*/ 1543 w 1653"/>
              <a:gd name="T1" fmla="*/ 542 h 1652"/>
              <a:gd name="T2" fmla="*/ 1447 w 1653"/>
              <a:gd name="T3" fmla="*/ 542 h 1652"/>
              <a:gd name="T4" fmla="*/ 1207 w 1653"/>
              <a:gd name="T5" fmla="*/ 782 h 1652"/>
              <a:gd name="T6" fmla="*/ 1207 w 1653"/>
              <a:gd name="T7" fmla="*/ 878 h 1652"/>
              <a:gd name="T8" fmla="*/ 1447 w 1653"/>
              <a:gd name="T9" fmla="*/ 1372 h 1652"/>
              <a:gd name="T10" fmla="*/ 871 w 1653"/>
              <a:gd name="T11" fmla="*/ 1460 h 1652"/>
              <a:gd name="T12" fmla="*/ 823 w 1653"/>
              <a:gd name="T13" fmla="*/ 1070 h 1652"/>
              <a:gd name="T14" fmla="*/ 775 w 1653"/>
              <a:gd name="T15" fmla="*/ 1460 h 1652"/>
              <a:gd name="T16" fmla="*/ 192 w 1653"/>
              <a:gd name="T17" fmla="*/ 1372 h 1652"/>
              <a:gd name="T18" fmla="*/ 535 w 1653"/>
              <a:gd name="T19" fmla="*/ 878 h 1652"/>
              <a:gd name="T20" fmla="*/ 535 w 1653"/>
              <a:gd name="T21" fmla="*/ 782 h 1652"/>
              <a:gd name="T22" fmla="*/ 192 w 1653"/>
              <a:gd name="T23" fmla="*/ 294 h 1652"/>
              <a:gd name="T24" fmla="*/ 775 w 1653"/>
              <a:gd name="T25" fmla="*/ 206 h 1652"/>
              <a:gd name="T26" fmla="*/ 823 w 1653"/>
              <a:gd name="T27" fmla="*/ 494 h 1652"/>
              <a:gd name="T28" fmla="*/ 871 w 1653"/>
              <a:gd name="T29" fmla="*/ 206 h 1652"/>
              <a:gd name="T30" fmla="*/ 1159 w 1653"/>
              <a:gd name="T31" fmla="*/ 158 h 1652"/>
              <a:gd name="T32" fmla="*/ 280 w 1653"/>
              <a:gd name="T33" fmla="*/ 110 h 1652"/>
              <a:gd name="T34" fmla="*/ 0 w 1653"/>
              <a:gd name="T35" fmla="*/ 158 h 1652"/>
              <a:gd name="T36" fmla="*/ 96 w 1653"/>
              <a:gd name="T37" fmla="*/ 1372 h 1652"/>
              <a:gd name="T38" fmla="*/ 144 w 1653"/>
              <a:gd name="T39" fmla="*/ 1652 h 1652"/>
              <a:gd name="T40" fmla="*/ 1359 w 1653"/>
              <a:gd name="T41" fmla="*/ 1556 h 1652"/>
              <a:gd name="T42" fmla="*/ 1639 w 1653"/>
              <a:gd name="T43" fmla="*/ 1508 h 1652"/>
              <a:gd name="T44" fmla="*/ 144 w 1653"/>
              <a:gd name="T45" fmla="*/ 110 h 1652"/>
              <a:gd name="T46" fmla="*/ 144 w 1653"/>
              <a:gd name="T47" fmla="*/ 206 h 1652"/>
              <a:gd name="T48" fmla="*/ 144 w 1653"/>
              <a:gd name="T49" fmla="*/ 110 h 1652"/>
              <a:gd name="T50" fmla="*/ 96 w 1653"/>
              <a:gd name="T51" fmla="*/ 1508 h 1652"/>
              <a:gd name="T52" fmla="*/ 192 w 1653"/>
              <a:gd name="T53" fmla="*/ 1508 h 1652"/>
              <a:gd name="T54" fmla="*/ 1495 w 1653"/>
              <a:gd name="T55" fmla="*/ 1556 h 1652"/>
              <a:gd name="T56" fmla="*/ 1495 w 1653"/>
              <a:gd name="T57" fmla="*/ 1460 h 1652"/>
              <a:gd name="T58" fmla="*/ 1495 w 1653"/>
              <a:gd name="T59" fmla="*/ 1556 h 1652"/>
              <a:gd name="T60" fmla="*/ 803 w 1653"/>
              <a:gd name="T61" fmla="*/ 646 h 1652"/>
              <a:gd name="T62" fmla="*/ 712 w 1653"/>
              <a:gd name="T63" fmla="*/ 737 h 1652"/>
              <a:gd name="T64" fmla="*/ 636 w 1653"/>
              <a:gd name="T65" fmla="*/ 949 h 1652"/>
              <a:gd name="T66" fmla="*/ 576 w 1653"/>
              <a:gd name="T67" fmla="*/ 1077 h 1652"/>
              <a:gd name="T68" fmla="*/ 703 w 1653"/>
              <a:gd name="T69" fmla="*/ 1017 h 1652"/>
              <a:gd name="T70" fmla="*/ 915 w 1653"/>
              <a:gd name="T71" fmla="*/ 941 h 1652"/>
              <a:gd name="T72" fmla="*/ 1596 w 1653"/>
              <a:gd name="T73" fmla="*/ 56 h 1652"/>
              <a:gd name="T74" fmla="*/ 855 w 1653"/>
              <a:gd name="T75" fmla="*/ 865 h 1652"/>
              <a:gd name="T76" fmla="*/ 787 w 1653"/>
              <a:gd name="T77" fmla="*/ 797 h 1652"/>
              <a:gd name="T78" fmla="*/ 904 w 1653"/>
              <a:gd name="T79" fmla="*/ 816 h 1652"/>
              <a:gd name="T80" fmla="*/ 972 w 1653"/>
              <a:gd name="T81" fmla="*/ 748 h 1652"/>
              <a:gd name="T82" fmla="*/ 1359 w 1653"/>
              <a:gd name="T83" fmla="*/ 226 h 1652"/>
              <a:gd name="T84" fmla="*/ 972 w 1653"/>
              <a:gd name="T85" fmla="*/ 748 h 1652"/>
              <a:gd name="T86" fmla="*/ 1495 w 1653"/>
              <a:gd name="T87" fmla="*/ 226 h 1652"/>
              <a:gd name="T88" fmla="*/ 1461 w 1653"/>
              <a:gd name="T89" fmla="*/ 124 h 1652"/>
              <a:gd name="T90" fmla="*/ 1528 w 1653"/>
              <a:gd name="T91" fmla="*/ 192 h 1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53" h="1652">
                <a:moveTo>
                  <a:pt x="1543" y="1372"/>
                </a:moveTo>
                <a:cubicBezTo>
                  <a:pt x="1543" y="542"/>
                  <a:pt x="1543" y="542"/>
                  <a:pt x="1543" y="542"/>
                </a:cubicBezTo>
                <a:cubicBezTo>
                  <a:pt x="1543" y="515"/>
                  <a:pt x="1521" y="494"/>
                  <a:pt x="1495" y="494"/>
                </a:cubicBezTo>
                <a:cubicBezTo>
                  <a:pt x="1468" y="494"/>
                  <a:pt x="1447" y="515"/>
                  <a:pt x="1447" y="542"/>
                </a:cubicBezTo>
                <a:cubicBezTo>
                  <a:pt x="1447" y="782"/>
                  <a:pt x="1447" y="782"/>
                  <a:pt x="1447" y="782"/>
                </a:cubicBezTo>
                <a:cubicBezTo>
                  <a:pt x="1207" y="782"/>
                  <a:pt x="1207" y="782"/>
                  <a:pt x="1207" y="782"/>
                </a:cubicBezTo>
                <a:cubicBezTo>
                  <a:pt x="1180" y="782"/>
                  <a:pt x="1159" y="803"/>
                  <a:pt x="1159" y="830"/>
                </a:cubicBezTo>
                <a:cubicBezTo>
                  <a:pt x="1159" y="856"/>
                  <a:pt x="1180" y="878"/>
                  <a:pt x="1207" y="878"/>
                </a:cubicBezTo>
                <a:cubicBezTo>
                  <a:pt x="1447" y="878"/>
                  <a:pt x="1447" y="878"/>
                  <a:pt x="1447" y="878"/>
                </a:cubicBezTo>
                <a:cubicBezTo>
                  <a:pt x="1447" y="1372"/>
                  <a:pt x="1447" y="1372"/>
                  <a:pt x="1447" y="1372"/>
                </a:cubicBezTo>
                <a:cubicBezTo>
                  <a:pt x="1406" y="1387"/>
                  <a:pt x="1373" y="1419"/>
                  <a:pt x="1359" y="1460"/>
                </a:cubicBezTo>
                <a:cubicBezTo>
                  <a:pt x="871" y="1460"/>
                  <a:pt x="871" y="1460"/>
                  <a:pt x="871" y="1460"/>
                </a:cubicBezTo>
                <a:cubicBezTo>
                  <a:pt x="871" y="1118"/>
                  <a:pt x="871" y="1118"/>
                  <a:pt x="871" y="1118"/>
                </a:cubicBezTo>
                <a:cubicBezTo>
                  <a:pt x="871" y="1091"/>
                  <a:pt x="849" y="1070"/>
                  <a:pt x="823" y="1070"/>
                </a:cubicBezTo>
                <a:cubicBezTo>
                  <a:pt x="796" y="1070"/>
                  <a:pt x="775" y="1091"/>
                  <a:pt x="775" y="1118"/>
                </a:cubicBezTo>
                <a:cubicBezTo>
                  <a:pt x="775" y="1460"/>
                  <a:pt x="775" y="1460"/>
                  <a:pt x="775" y="1460"/>
                </a:cubicBezTo>
                <a:cubicBezTo>
                  <a:pt x="280" y="1460"/>
                  <a:pt x="280" y="1460"/>
                  <a:pt x="280" y="1460"/>
                </a:cubicBezTo>
                <a:cubicBezTo>
                  <a:pt x="265" y="1419"/>
                  <a:pt x="233" y="1387"/>
                  <a:pt x="192" y="1372"/>
                </a:cubicBezTo>
                <a:cubicBezTo>
                  <a:pt x="192" y="878"/>
                  <a:pt x="192" y="878"/>
                  <a:pt x="192" y="878"/>
                </a:cubicBezTo>
                <a:cubicBezTo>
                  <a:pt x="535" y="878"/>
                  <a:pt x="535" y="878"/>
                  <a:pt x="535" y="878"/>
                </a:cubicBezTo>
                <a:cubicBezTo>
                  <a:pt x="561" y="878"/>
                  <a:pt x="583" y="856"/>
                  <a:pt x="583" y="830"/>
                </a:cubicBezTo>
                <a:cubicBezTo>
                  <a:pt x="583" y="803"/>
                  <a:pt x="561" y="782"/>
                  <a:pt x="535" y="782"/>
                </a:cubicBezTo>
                <a:cubicBezTo>
                  <a:pt x="192" y="782"/>
                  <a:pt x="192" y="782"/>
                  <a:pt x="192" y="782"/>
                </a:cubicBezTo>
                <a:cubicBezTo>
                  <a:pt x="192" y="294"/>
                  <a:pt x="192" y="294"/>
                  <a:pt x="192" y="294"/>
                </a:cubicBezTo>
                <a:cubicBezTo>
                  <a:pt x="233" y="279"/>
                  <a:pt x="265" y="247"/>
                  <a:pt x="280" y="206"/>
                </a:cubicBezTo>
                <a:cubicBezTo>
                  <a:pt x="775" y="206"/>
                  <a:pt x="775" y="206"/>
                  <a:pt x="775" y="206"/>
                </a:cubicBezTo>
                <a:cubicBezTo>
                  <a:pt x="775" y="446"/>
                  <a:pt x="775" y="446"/>
                  <a:pt x="775" y="446"/>
                </a:cubicBezTo>
                <a:cubicBezTo>
                  <a:pt x="775" y="472"/>
                  <a:pt x="796" y="494"/>
                  <a:pt x="823" y="494"/>
                </a:cubicBezTo>
                <a:cubicBezTo>
                  <a:pt x="849" y="494"/>
                  <a:pt x="871" y="472"/>
                  <a:pt x="871" y="446"/>
                </a:cubicBezTo>
                <a:cubicBezTo>
                  <a:pt x="871" y="206"/>
                  <a:pt x="871" y="206"/>
                  <a:pt x="871" y="206"/>
                </a:cubicBezTo>
                <a:cubicBezTo>
                  <a:pt x="1111" y="206"/>
                  <a:pt x="1111" y="206"/>
                  <a:pt x="1111" y="206"/>
                </a:cubicBezTo>
                <a:cubicBezTo>
                  <a:pt x="1137" y="206"/>
                  <a:pt x="1159" y="184"/>
                  <a:pt x="1159" y="158"/>
                </a:cubicBezTo>
                <a:cubicBezTo>
                  <a:pt x="1159" y="131"/>
                  <a:pt x="1137" y="110"/>
                  <a:pt x="1111" y="110"/>
                </a:cubicBezTo>
                <a:cubicBezTo>
                  <a:pt x="280" y="110"/>
                  <a:pt x="280" y="110"/>
                  <a:pt x="280" y="110"/>
                </a:cubicBezTo>
                <a:cubicBezTo>
                  <a:pt x="260" y="54"/>
                  <a:pt x="207" y="14"/>
                  <a:pt x="144" y="14"/>
                </a:cubicBezTo>
                <a:cubicBezTo>
                  <a:pt x="65" y="14"/>
                  <a:pt x="0" y="78"/>
                  <a:pt x="0" y="158"/>
                </a:cubicBezTo>
                <a:cubicBezTo>
                  <a:pt x="0" y="220"/>
                  <a:pt x="40" y="274"/>
                  <a:pt x="96" y="294"/>
                </a:cubicBezTo>
                <a:cubicBezTo>
                  <a:pt x="96" y="1372"/>
                  <a:pt x="96" y="1372"/>
                  <a:pt x="96" y="1372"/>
                </a:cubicBezTo>
                <a:cubicBezTo>
                  <a:pt x="40" y="1392"/>
                  <a:pt x="0" y="1446"/>
                  <a:pt x="0" y="1508"/>
                </a:cubicBezTo>
                <a:cubicBezTo>
                  <a:pt x="0" y="1588"/>
                  <a:pt x="65" y="1652"/>
                  <a:pt x="144" y="1652"/>
                </a:cubicBezTo>
                <a:cubicBezTo>
                  <a:pt x="207" y="1652"/>
                  <a:pt x="260" y="1612"/>
                  <a:pt x="280" y="1556"/>
                </a:cubicBezTo>
                <a:cubicBezTo>
                  <a:pt x="1359" y="1556"/>
                  <a:pt x="1359" y="1556"/>
                  <a:pt x="1359" y="1556"/>
                </a:cubicBezTo>
                <a:cubicBezTo>
                  <a:pt x="1379" y="1612"/>
                  <a:pt x="1432" y="1652"/>
                  <a:pt x="1495" y="1652"/>
                </a:cubicBezTo>
                <a:cubicBezTo>
                  <a:pt x="1574" y="1652"/>
                  <a:pt x="1639" y="1588"/>
                  <a:pt x="1639" y="1508"/>
                </a:cubicBezTo>
                <a:cubicBezTo>
                  <a:pt x="1639" y="1446"/>
                  <a:pt x="1598" y="1392"/>
                  <a:pt x="1543" y="1372"/>
                </a:cubicBezTo>
                <a:close/>
                <a:moveTo>
                  <a:pt x="144" y="110"/>
                </a:moveTo>
                <a:cubicBezTo>
                  <a:pt x="171" y="110"/>
                  <a:pt x="192" y="131"/>
                  <a:pt x="192" y="158"/>
                </a:cubicBezTo>
                <a:cubicBezTo>
                  <a:pt x="192" y="184"/>
                  <a:pt x="171" y="206"/>
                  <a:pt x="144" y="206"/>
                </a:cubicBezTo>
                <a:cubicBezTo>
                  <a:pt x="118" y="206"/>
                  <a:pt x="96" y="184"/>
                  <a:pt x="96" y="158"/>
                </a:cubicBezTo>
                <a:cubicBezTo>
                  <a:pt x="96" y="131"/>
                  <a:pt x="118" y="110"/>
                  <a:pt x="144" y="110"/>
                </a:cubicBezTo>
                <a:close/>
                <a:moveTo>
                  <a:pt x="144" y="1556"/>
                </a:moveTo>
                <a:cubicBezTo>
                  <a:pt x="118" y="1556"/>
                  <a:pt x="96" y="1535"/>
                  <a:pt x="96" y="1508"/>
                </a:cubicBezTo>
                <a:cubicBezTo>
                  <a:pt x="96" y="1482"/>
                  <a:pt x="118" y="1460"/>
                  <a:pt x="144" y="1460"/>
                </a:cubicBezTo>
                <a:cubicBezTo>
                  <a:pt x="171" y="1460"/>
                  <a:pt x="192" y="1482"/>
                  <a:pt x="192" y="1508"/>
                </a:cubicBezTo>
                <a:cubicBezTo>
                  <a:pt x="192" y="1535"/>
                  <a:pt x="171" y="1556"/>
                  <a:pt x="144" y="1556"/>
                </a:cubicBezTo>
                <a:close/>
                <a:moveTo>
                  <a:pt x="1495" y="1556"/>
                </a:moveTo>
                <a:cubicBezTo>
                  <a:pt x="1468" y="1556"/>
                  <a:pt x="1447" y="1535"/>
                  <a:pt x="1447" y="1508"/>
                </a:cubicBezTo>
                <a:cubicBezTo>
                  <a:pt x="1447" y="1482"/>
                  <a:pt x="1468" y="1460"/>
                  <a:pt x="1495" y="1460"/>
                </a:cubicBezTo>
                <a:cubicBezTo>
                  <a:pt x="1521" y="1460"/>
                  <a:pt x="1543" y="1482"/>
                  <a:pt x="1543" y="1508"/>
                </a:cubicBezTo>
                <a:cubicBezTo>
                  <a:pt x="1543" y="1535"/>
                  <a:pt x="1521" y="1556"/>
                  <a:pt x="1495" y="1556"/>
                </a:cubicBezTo>
                <a:close/>
                <a:moveTo>
                  <a:pt x="1393" y="56"/>
                </a:moveTo>
                <a:cubicBezTo>
                  <a:pt x="803" y="646"/>
                  <a:pt x="803" y="646"/>
                  <a:pt x="803" y="646"/>
                </a:cubicBezTo>
                <a:cubicBezTo>
                  <a:pt x="803" y="646"/>
                  <a:pt x="803" y="646"/>
                  <a:pt x="803" y="646"/>
                </a:cubicBezTo>
                <a:cubicBezTo>
                  <a:pt x="712" y="737"/>
                  <a:pt x="712" y="737"/>
                  <a:pt x="712" y="737"/>
                </a:cubicBezTo>
                <a:cubicBezTo>
                  <a:pt x="706" y="743"/>
                  <a:pt x="702" y="749"/>
                  <a:pt x="700" y="756"/>
                </a:cubicBezTo>
                <a:cubicBezTo>
                  <a:pt x="636" y="949"/>
                  <a:pt x="636" y="949"/>
                  <a:pt x="636" y="949"/>
                </a:cubicBezTo>
                <a:cubicBezTo>
                  <a:pt x="576" y="1009"/>
                  <a:pt x="576" y="1009"/>
                  <a:pt x="576" y="1009"/>
                </a:cubicBezTo>
                <a:cubicBezTo>
                  <a:pt x="557" y="1028"/>
                  <a:pt x="557" y="1058"/>
                  <a:pt x="576" y="1077"/>
                </a:cubicBezTo>
                <a:cubicBezTo>
                  <a:pt x="594" y="1095"/>
                  <a:pt x="625" y="1095"/>
                  <a:pt x="644" y="1077"/>
                </a:cubicBezTo>
                <a:cubicBezTo>
                  <a:pt x="703" y="1017"/>
                  <a:pt x="703" y="1017"/>
                  <a:pt x="703" y="1017"/>
                </a:cubicBezTo>
                <a:cubicBezTo>
                  <a:pt x="896" y="953"/>
                  <a:pt x="896" y="953"/>
                  <a:pt x="896" y="953"/>
                </a:cubicBezTo>
                <a:cubicBezTo>
                  <a:pt x="903" y="950"/>
                  <a:pt x="910" y="946"/>
                  <a:pt x="915" y="941"/>
                </a:cubicBezTo>
                <a:cubicBezTo>
                  <a:pt x="1596" y="260"/>
                  <a:pt x="1596" y="260"/>
                  <a:pt x="1596" y="260"/>
                </a:cubicBezTo>
                <a:cubicBezTo>
                  <a:pt x="1653" y="203"/>
                  <a:pt x="1653" y="112"/>
                  <a:pt x="1596" y="56"/>
                </a:cubicBezTo>
                <a:cubicBezTo>
                  <a:pt x="1540" y="0"/>
                  <a:pt x="1449" y="0"/>
                  <a:pt x="1393" y="56"/>
                </a:cubicBezTo>
                <a:close/>
                <a:moveTo>
                  <a:pt x="855" y="865"/>
                </a:moveTo>
                <a:cubicBezTo>
                  <a:pt x="753" y="899"/>
                  <a:pt x="753" y="899"/>
                  <a:pt x="753" y="899"/>
                </a:cubicBezTo>
                <a:cubicBezTo>
                  <a:pt x="787" y="797"/>
                  <a:pt x="787" y="797"/>
                  <a:pt x="787" y="797"/>
                </a:cubicBezTo>
                <a:cubicBezTo>
                  <a:pt x="837" y="748"/>
                  <a:pt x="837" y="748"/>
                  <a:pt x="837" y="748"/>
                </a:cubicBezTo>
                <a:cubicBezTo>
                  <a:pt x="904" y="816"/>
                  <a:pt x="904" y="816"/>
                  <a:pt x="904" y="816"/>
                </a:cubicBezTo>
                <a:lnTo>
                  <a:pt x="855" y="865"/>
                </a:lnTo>
                <a:close/>
                <a:moveTo>
                  <a:pt x="972" y="748"/>
                </a:moveTo>
                <a:cubicBezTo>
                  <a:pt x="904" y="680"/>
                  <a:pt x="904" y="680"/>
                  <a:pt x="904" y="680"/>
                </a:cubicBezTo>
                <a:cubicBezTo>
                  <a:pt x="1359" y="226"/>
                  <a:pt x="1359" y="226"/>
                  <a:pt x="1359" y="226"/>
                </a:cubicBezTo>
                <a:cubicBezTo>
                  <a:pt x="1427" y="294"/>
                  <a:pt x="1427" y="294"/>
                  <a:pt x="1427" y="294"/>
                </a:cubicBezTo>
                <a:lnTo>
                  <a:pt x="972" y="748"/>
                </a:lnTo>
                <a:close/>
                <a:moveTo>
                  <a:pt x="1528" y="192"/>
                </a:moveTo>
                <a:cubicBezTo>
                  <a:pt x="1495" y="226"/>
                  <a:pt x="1495" y="226"/>
                  <a:pt x="1495" y="226"/>
                </a:cubicBezTo>
                <a:cubicBezTo>
                  <a:pt x="1427" y="158"/>
                  <a:pt x="1427" y="158"/>
                  <a:pt x="1427" y="158"/>
                </a:cubicBezTo>
                <a:cubicBezTo>
                  <a:pt x="1461" y="124"/>
                  <a:pt x="1461" y="124"/>
                  <a:pt x="1461" y="124"/>
                </a:cubicBezTo>
                <a:cubicBezTo>
                  <a:pt x="1479" y="105"/>
                  <a:pt x="1510" y="105"/>
                  <a:pt x="1528" y="124"/>
                </a:cubicBezTo>
                <a:cubicBezTo>
                  <a:pt x="1547" y="143"/>
                  <a:pt x="1547" y="173"/>
                  <a:pt x="1528" y="1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7" name="Freeform 56"/>
          <p:cNvSpPr>
            <a:spLocks noEditPoints="1"/>
          </p:cNvSpPr>
          <p:nvPr/>
        </p:nvSpPr>
        <p:spPr bwMode="auto">
          <a:xfrm>
            <a:off x="3645793" y="5929646"/>
            <a:ext cx="391519" cy="391665"/>
          </a:xfrm>
          <a:custGeom>
            <a:avLst/>
            <a:gdLst>
              <a:gd name="T0" fmla="*/ 1443 w 1638"/>
              <a:gd name="T1" fmla="*/ 1351 h 1639"/>
              <a:gd name="T2" fmla="*/ 1395 w 1638"/>
              <a:gd name="T3" fmla="*/ 1159 h 1639"/>
              <a:gd name="T4" fmla="*/ 867 w 1638"/>
              <a:gd name="T5" fmla="*/ 1031 h 1639"/>
              <a:gd name="T6" fmla="*/ 1141 w 1638"/>
              <a:gd name="T7" fmla="*/ 690 h 1639"/>
              <a:gd name="T8" fmla="*/ 867 w 1638"/>
              <a:gd name="T9" fmla="*/ 288 h 1639"/>
              <a:gd name="T10" fmla="*/ 1155 w 1638"/>
              <a:gd name="T11" fmla="*/ 240 h 1639"/>
              <a:gd name="T12" fmla="*/ 1107 w 1638"/>
              <a:gd name="T13" fmla="*/ 0 h 1639"/>
              <a:gd name="T14" fmla="*/ 483 w 1638"/>
              <a:gd name="T15" fmla="*/ 48 h 1639"/>
              <a:gd name="T16" fmla="*/ 531 w 1638"/>
              <a:gd name="T17" fmla="*/ 288 h 1639"/>
              <a:gd name="T18" fmla="*/ 771 w 1638"/>
              <a:gd name="T19" fmla="*/ 416 h 1639"/>
              <a:gd name="T20" fmla="*/ 497 w 1638"/>
              <a:gd name="T21" fmla="*/ 757 h 1639"/>
              <a:gd name="T22" fmla="*/ 771 w 1638"/>
              <a:gd name="T23" fmla="*/ 1159 h 1639"/>
              <a:gd name="T24" fmla="*/ 192 w 1638"/>
              <a:gd name="T25" fmla="*/ 1207 h 1639"/>
              <a:gd name="T26" fmla="*/ 48 w 1638"/>
              <a:gd name="T27" fmla="*/ 1351 h 1639"/>
              <a:gd name="T28" fmla="*/ 0 w 1638"/>
              <a:gd name="T29" fmla="*/ 1591 h 1639"/>
              <a:gd name="T30" fmla="*/ 432 w 1638"/>
              <a:gd name="T31" fmla="*/ 1639 h 1639"/>
              <a:gd name="T32" fmla="*/ 480 w 1638"/>
              <a:gd name="T33" fmla="*/ 1399 h 1639"/>
              <a:gd name="T34" fmla="*/ 288 w 1638"/>
              <a:gd name="T35" fmla="*/ 1351 h 1639"/>
              <a:gd name="T36" fmla="*/ 771 w 1638"/>
              <a:gd name="T37" fmla="*/ 1255 h 1639"/>
              <a:gd name="T38" fmla="*/ 675 w 1638"/>
              <a:gd name="T39" fmla="*/ 1495 h 1639"/>
              <a:gd name="T40" fmla="*/ 963 w 1638"/>
              <a:gd name="T41" fmla="*/ 1495 h 1639"/>
              <a:gd name="T42" fmla="*/ 867 w 1638"/>
              <a:gd name="T43" fmla="*/ 1255 h 1639"/>
              <a:gd name="T44" fmla="*/ 1347 w 1638"/>
              <a:gd name="T45" fmla="*/ 1351 h 1639"/>
              <a:gd name="T46" fmla="*/ 1155 w 1638"/>
              <a:gd name="T47" fmla="*/ 1399 h 1639"/>
              <a:gd name="T48" fmla="*/ 1203 w 1638"/>
              <a:gd name="T49" fmla="*/ 1639 h 1639"/>
              <a:gd name="T50" fmla="*/ 1638 w 1638"/>
              <a:gd name="T51" fmla="*/ 1591 h 1639"/>
              <a:gd name="T52" fmla="*/ 1590 w 1638"/>
              <a:gd name="T53" fmla="*/ 1351 h 1639"/>
              <a:gd name="T54" fmla="*/ 384 w 1638"/>
              <a:gd name="T55" fmla="*/ 1543 h 1639"/>
              <a:gd name="T56" fmla="*/ 96 w 1638"/>
              <a:gd name="T57" fmla="*/ 1447 h 1639"/>
              <a:gd name="T58" fmla="*/ 579 w 1638"/>
              <a:gd name="T59" fmla="*/ 192 h 1639"/>
              <a:gd name="T60" fmla="*/ 1059 w 1638"/>
              <a:gd name="T61" fmla="*/ 96 h 1639"/>
              <a:gd name="T62" fmla="*/ 579 w 1638"/>
              <a:gd name="T63" fmla="*/ 192 h 1639"/>
              <a:gd name="T64" fmla="*/ 771 w 1638"/>
              <a:gd name="T65" fmla="*/ 1495 h 1639"/>
              <a:gd name="T66" fmla="*/ 867 w 1638"/>
              <a:gd name="T67" fmla="*/ 1495 h 1639"/>
              <a:gd name="T68" fmla="*/ 819 w 1638"/>
              <a:gd name="T69" fmla="*/ 944 h 1639"/>
              <a:gd name="T70" fmla="*/ 819 w 1638"/>
              <a:gd name="T71" fmla="*/ 503 h 1639"/>
              <a:gd name="T72" fmla="*/ 819 w 1638"/>
              <a:gd name="T73" fmla="*/ 944 h 1639"/>
              <a:gd name="T74" fmla="*/ 1251 w 1638"/>
              <a:gd name="T75" fmla="*/ 1543 h 1639"/>
              <a:gd name="T76" fmla="*/ 1542 w 1638"/>
              <a:gd name="T77" fmla="*/ 1447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38" h="1639">
                <a:moveTo>
                  <a:pt x="1590" y="1351"/>
                </a:moveTo>
                <a:cubicBezTo>
                  <a:pt x="1443" y="1351"/>
                  <a:pt x="1443" y="1351"/>
                  <a:pt x="1443" y="1351"/>
                </a:cubicBezTo>
                <a:cubicBezTo>
                  <a:pt x="1443" y="1207"/>
                  <a:pt x="1443" y="1207"/>
                  <a:pt x="1443" y="1207"/>
                </a:cubicBezTo>
                <a:cubicBezTo>
                  <a:pt x="1443" y="1180"/>
                  <a:pt x="1422" y="1159"/>
                  <a:pt x="1395" y="1159"/>
                </a:cubicBezTo>
                <a:cubicBezTo>
                  <a:pt x="867" y="1159"/>
                  <a:pt x="867" y="1159"/>
                  <a:pt x="867" y="1159"/>
                </a:cubicBezTo>
                <a:cubicBezTo>
                  <a:pt x="867" y="1031"/>
                  <a:pt x="867" y="1031"/>
                  <a:pt x="867" y="1031"/>
                </a:cubicBezTo>
                <a:cubicBezTo>
                  <a:pt x="1141" y="757"/>
                  <a:pt x="1141" y="757"/>
                  <a:pt x="1141" y="757"/>
                </a:cubicBezTo>
                <a:cubicBezTo>
                  <a:pt x="1160" y="739"/>
                  <a:pt x="1160" y="708"/>
                  <a:pt x="1141" y="690"/>
                </a:cubicBezTo>
                <a:cubicBezTo>
                  <a:pt x="867" y="416"/>
                  <a:pt x="867" y="416"/>
                  <a:pt x="867" y="416"/>
                </a:cubicBezTo>
                <a:cubicBezTo>
                  <a:pt x="867" y="288"/>
                  <a:pt x="867" y="288"/>
                  <a:pt x="867" y="288"/>
                </a:cubicBezTo>
                <a:cubicBezTo>
                  <a:pt x="1107" y="288"/>
                  <a:pt x="1107" y="288"/>
                  <a:pt x="1107" y="288"/>
                </a:cubicBezTo>
                <a:cubicBezTo>
                  <a:pt x="1134" y="288"/>
                  <a:pt x="1155" y="267"/>
                  <a:pt x="1155" y="240"/>
                </a:cubicBezTo>
                <a:cubicBezTo>
                  <a:pt x="1155" y="48"/>
                  <a:pt x="1155" y="48"/>
                  <a:pt x="1155" y="48"/>
                </a:cubicBezTo>
                <a:cubicBezTo>
                  <a:pt x="1155" y="22"/>
                  <a:pt x="1134" y="0"/>
                  <a:pt x="1107" y="0"/>
                </a:cubicBezTo>
                <a:cubicBezTo>
                  <a:pt x="531" y="0"/>
                  <a:pt x="531" y="0"/>
                  <a:pt x="531" y="0"/>
                </a:cubicBezTo>
                <a:cubicBezTo>
                  <a:pt x="504" y="0"/>
                  <a:pt x="483" y="22"/>
                  <a:pt x="483" y="48"/>
                </a:cubicBezTo>
                <a:cubicBezTo>
                  <a:pt x="483" y="240"/>
                  <a:pt x="483" y="240"/>
                  <a:pt x="483" y="240"/>
                </a:cubicBezTo>
                <a:cubicBezTo>
                  <a:pt x="483" y="267"/>
                  <a:pt x="504" y="288"/>
                  <a:pt x="531" y="288"/>
                </a:cubicBezTo>
                <a:cubicBezTo>
                  <a:pt x="771" y="288"/>
                  <a:pt x="771" y="288"/>
                  <a:pt x="771" y="288"/>
                </a:cubicBezTo>
                <a:cubicBezTo>
                  <a:pt x="771" y="416"/>
                  <a:pt x="771" y="416"/>
                  <a:pt x="771" y="416"/>
                </a:cubicBezTo>
                <a:cubicBezTo>
                  <a:pt x="497" y="690"/>
                  <a:pt x="497" y="690"/>
                  <a:pt x="497" y="690"/>
                </a:cubicBezTo>
                <a:cubicBezTo>
                  <a:pt x="478" y="708"/>
                  <a:pt x="478" y="739"/>
                  <a:pt x="497" y="757"/>
                </a:cubicBezTo>
                <a:cubicBezTo>
                  <a:pt x="771" y="1031"/>
                  <a:pt x="771" y="1031"/>
                  <a:pt x="771" y="1031"/>
                </a:cubicBezTo>
                <a:cubicBezTo>
                  <a:pt x="771" y="1159"/>
                  <a:pt x="771" y="1159"/>
                  <a:pt x="771" y="1159"/>
                </a:cubicBezTo>
                <a:cubicBezTo>
                  <a:pt x="240" y="1159"/>
                  <a:pt x="240" y="1159"/>
                  <a:pt x="240" y="1159"/>
                </a:cubicBezTo>
                <a:cubicBezTo>
                  <a:pt x="213" y="1159"/>
                  <a:pt x="192" y="1180"/>
                  <a:pt x="192" y="1207"/>
                </a:cubicBezTo>
                <a:cubicBezTo>
                  <a:pt x="192" y="1351"/>
                  <a:pt x="192" y="1351"/>
                  <a:pt x="192" y="1351"/>
                </a:cubicBezTo>
                <a:cubicBezTo>
                  <a:pt x="48" y="1351"/>
                  <a:pt x="48" y="1351"/>
                  <a:pt x="48" y="1351"/>
                </a:cubicBezTo>
                <a:cubicBezTo>
                  <a:pt x="21" y="1351"/>
                  <a:pt x="0" y="1372"/>
                  <a:pt x="0" y="1399"/>
                </a:cubicBezTo>
                <a:cubicBezTo>
                  <a:pt x="0" y="1591"/>
                  <a:pt x="0" y="1591"/>
                  <a:pt x="0" y="1591"/>
                </a:cubicBezTo>
                <a:cubicBezTo>
                  <a:pt x="0" y="1617"/>
                  <a:pt x="21" y="1639"/>
                  <a:pt x="48" y="1639"/>
                </a:cubicBezTo>
                <a:cubicBezTo>
                  <a:pt x="432" y="1639"/>
                  <a:pt x="432" y="1639"/>
                  <a:pt x="432" y="1639"/>
                </a:cubicBezTo>
                <a:cubicBezTo>
                  <a:pt x="458" y="1639"/>
                  <a:pt x="480" y="1617"/>
                  <a:pt x="480" y="1591"/>
                </a:cubicBezTo>
                <a:cubicBezTo>
                  <a:pt x="480" y="1399"/>
                  <a:pt x="480" y="1399"/>
                  <a:pt x="480" y="1399"/>
                </a:cubicBezTo>
                <a:cubicBezTo>
                  <a:pt x="480" y="1372"/>
                  <a:pt x="458" y="1351"/>
                  <a:pt x="432" y="1351"/>
                </a:cubicBezTo>
                <a:cubicBezTo>
                  <a:pt x="288" y="1351"/>
                  <a:pt x="288" y="1351"/>
                  <a:pt x="288" y="1351"/>
                </a:cubicBezTo>
                <a:cubicBezTo>
                  <a:pt x="288" y="1255"/>
                  <a:pt x="288" y="1255"/>
                  <a:pt x="288" y="1255"/>
                </a:cubicBezTo>
                <a:cubicBezTo>
                  <a:pt x="771" y="1255"/>
                  <a:pt x="771" y="1255"/>
                  <a:pt x="771" y="1255"/>
                </a:cubicBezTo>
                <a:cubicBezTo>
                  <a:pt x="771" y="1359"/>
                  <a:pt x="771" y="1359"/>
                  <a:pt x="771" y="1359"/>
                </a:cubicBezTo>
                <a:cubicBezTo>
                  <a:pt x="715" y="1379"/>
                  <a:pt x="675" y="1432"/>
                  <a:pt x="675" y="1495"/>
                </a:cubicBezTo>
                <a:cubicBezTo>
                  <a:pt x="675" y="1574"/>
                  <a:pt x="740" y="1639"/>
                  <a:pt x="819" y="1639"/>
                </a:cubicBezTo>
                <a:cubicBezTo>
                  <a:pt x="898" y="1639"/>
                  <a:pt x="963" y="1574"/>
                  <a:pt x="963" y="1495"/>
                </a:cubicBezTo>
                <a:cubicBezTo>
                  <a:pt x="963" y="1432"/>
                  <a:pt x="923" y="1379"/>
                  <a:pt x="867" y="1359"/>
                </a:cubicBezTo>
                <a:cubicBezTo>
                  <a:pt x="867" y="1255"/>
                  <a:pt x="867" y="1255"/>
                  <a:pt x="867" y="1255"/>
                </a:cubicBezTo>
                <a:cubicBezTo>
                  <a:pt x="1347" y="1255"/>
                  <a:pt x="1347" y="1255"/>
                  <a:pt x="1347" y="1255"/>
                </a:cubicBezTo>
                <a:cubicBezTo>
                  <a:pt x="1347" y="1351"/>
                  <a:pt x="1347" y="1351"/>
                  <a:pt x="1347" y="1351"/>
                </a:cubicBezTo>
                <a:cubicBezTo>
                  <a:pt x="1203" y="1351"/>
                  <a:pt x="1203" y="1351"/>
                  <a:pt x="1203" y="1351"/>
                </a:cubicBezTo>
                <a:cubicBezTo>
                  <a:pt x="1176" y="1351"/>
                  <a:pt x="1155" y="1372"/>
                  <a:pt x="1155" y="1399"/>
                </a:cubicBezTo>
                <a:cubicBezTo>
                  <a:pt x="1155" y="1591"/>
                  <a:pt x="1155" y="1591"/>
                  <a:pt x="1155" y="1591"/>
                </a:cubicBezTo>
                <a:cubicBezTo>
                  <a:pt x="1155" y="1617"/>
                  <a:pt x="1176" y="1639"/>
                  <a:pt x="1203" y="1639"/>
                </a:cubicBezTo>
                <a:cubicBezTo>
                  <a:pt x="1590" y="1639"/>
                  <a:pt x="1590" y="1639"/>
                  <a:pt x="1590" y="1639"/>
                </a:cubicBezTo>
                <a:cubicBezTo>
                  <a:pt x="1617" y="1639"/>
                  <a:pt x="1638" y="1617"/>
                  <a:pt x="1638" y="1591"/>
                </a:cubicBezTo>
                <a:cubicBezTo>
                  <a:pt x="1638" y="1399"/>
                  <a:pt x="1638" y="1399"/>
                  <a:pt x="1638" y="1399"/>
                </a:cubicBezTo>
                <a:cubicBezTo>
                  <a:pt x="1638" y="1372"/>
                  <a:pt x="1617" y="1351"/>
                  <a:pt x="1590" y="1351"/>
                </a:cubicBezTo>
                <a:close/>
                <a:moveTo>
                  <a:pt x="384" y="1447"/>
                </a:moveTo>
                <a:cubicBezTo>
                  <a:pt x="384" y="1543"/>
                  <a:pt x="384" y="1543"/>
                  <a:pt x="384" y="1543"/>
                </a:cubicBezTo>
                <a:cubicBezTo>
                  <a:pt x="96" y="1543"/>
                  <a:pt x="96" y="1543"/>
                  <a:pt x="96" y="1543"/>
                </a:cubicBezTo>
                <a:cubicBezTo>
                  <a:pt x="96" y="1447"/>
                  <a:pt x="96" y="1447"/>
                  <a:pt x="96" y="1447"/>
                </a:cubicBezTo>
                <a:lnTo>
                  <a:pt x="384" y="1447"/>
                </a:lnTo>
                <a:close/>
                <a:moveTo>
                  <a:pt x="579" y="192"/>
                </a:moveTo>
                <a:cubicBezTo>
                  <a:pt x="579" y="96"/>
                  <a:pt x="579" y="96"/>
                  <a:pt x="579" y="96"/>
                </a:cubicBezTo>
                <a:cubicBezTo>
                  <a:pt x="1059" y="96"/>
                  <a:pt x="1059" y="96"/>
                  <a:pt x="1059" y="96"/>
                </a:cubicBezTo>
                <a:cubicBezTo>
                  <a:pt x="1059" y="192"/>
                  <a:pt x="1059" y="192"/>
                  <a:pt x="1059" y="192"/>
                </a:cubicBezTo>
                <a:lnTo>
                  <a:pt x="579" y="192"/>
                </a:lnTo>
                <a:close/>
                <a:moveTo>
                  <a:pt x="819" y="1543"/>
                </a:moveTo>
                <a:cubicBezTo>
                  <a:pt x="793" y="1543"/>
                  <a:pt x="771" y="1521"/>
                  <a:pt x="771" y="1495"/>
                </a:cubicBezTo>
                <a:cubicBezTo>
                  <a:pt x="771" y="1468"/>
                  <a:pt x="793" y="1447"/>
                  <a:pt x="819" y="1447"/>
                </a:cubicBezTo>
                <a:cubicBezTo>
                  <a:pt x="845" y="1447"/>
                  <a:pt x="867" y="1468"/>
                  <a:pt x="867" y="1495"/>
                </a:cubicBezTo>
                <a:cubicBezTo>
                  <a:pt x="867" y="1521"/>
                  <a:pt x="845" y="1543"/>
                  <a:pt x="819" y="1543"/>
                </a:cubicBezTo>
                <a:close/>
                <a:moveTo>
                  <a:pt x="819" y="944"/>
                </a:moveTo>
                <a:cubicBezTo>
                  <a:pt x="599" y="723"/>
                  <a:pt x="599" y="723"/>
                  <a:pt x="599" y="723"/>
                </a:cubicBezTo>
                <a:cubicBezTo>
                  <a:pt x="819" y="503"/>
                  <a:pt x="819" y="503"/>
                  <a:pt x="819" y="503"/>
                </a:cubicBezTo>
                <a:cubicBezTo>
                  <a:pt x="1039" y="723"/>
                  <a:pt x="1039" y="723"/>
                  <a:pt x="1039" y="723"/>
                </a:cubicBezTo>
                <a:lnTo>
                  <a:pt x="819" y="944"/>
                </a:lnTo>
                <a:close/>
                <a:moveTo>
                  <a:pt x="1542" y="1543"/>
                </a:moveTo>
                <a:cubicBezTo>
                  <a:pt x="1251" y="1543"/>
                  <a:pt x="1251" y="1543"/>
                  <a:pt x="1251" y="1543"/>
                </a:cubicBezTo>
                <a:cubicBezTo>
                  <a:pt x="1251" y="1447"/>
                  <a:pt x="1251" y="1447"/>
                  <a:pt x="1251" y="1447"/>
                </a:cubicBezTo>
                <a:cubicBezTo>
                  <a:pt x="1542" y="1447"/>
                  <a:pt x="1542" y="1447"/>
                  <a:pt x="1542" y="1447"/>
                </a:cubicBezTo>
                <a:lnTo>
                  <a:pt x="1542" y="15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8" name="Freeform 57"/>
          <p:cNvSpPr>
            <a:spLocks noEditPoints="1"/>
          </p:cNvSpPr>
          <p:nvPr/>
        </p:nvSpPr>
        <p:spPr bwMode="auto">
          <a:xfrm>
            <a:off x="5091367" y="5926352"/>
            <a:ext cx="398544" cy="398251"/>
          </a:xfrm>
          <a:custGeom>
            <a:avLst/>
            <a:gdLst>
              <a:gd name="T0" fmla="*/ 1610 w 1667"/>
              <a:gd name="T1" fmla="*/ 396 h 1666"/>
              <a:gd name="T2" fmla="*/ 1475 w 1667"/>
              <a:gd name="T3" fmla="*/ 56 h 1666"/>
              <a:gd name="T4" fmla="*/ 833 w 1667"/>
              <a:gd name="T5" fmla="*/ 494 h 1666"/>
              <a:gd name="T6" fmla="*/ 520 w 1667"/>
              <a:gd name="T7" fmla="*/ 186 h 1666"/>
              <a:gd name="T8" fmla="*/ 28 w 1667"/>
              <a:gd name="T9" fmla="*/ 28 h 1666"/>
              <a:gd name="T10" fmla="*/ 186 w 1667"/>
              <a:gd name="T11" fmla="*/ 519 h 1666"/>
              <a:gd name="T12" fmla="*/ 197 w 1667"/>
              <a:gd name="T13" fmla="*/ 536 h 1666"/>
              <a:gd name="T14" fmla="*/ 56 w 1667"/>
              <a:gd name="T15" fmla="*/ 1271 h 1666"/>
              <a:gd name="T16" fmla="*/ 192 w 1667"/>
              <a:gd name="T17" fmla="*/ 1610 h 1666"/>
              <a:gd name="T18" fmla="*/ 833 w 1667"/>
              <a:gd name="T19" fmla="*/ 1173 h 1666"/>
              <a:gd name="T20" fmla="*/ 1475 w 1667"/>
              <a:gd name="T21" fmla="*/ 1610 h 1666"/>
              <a:gd name="T22" fmla="*/ 1610 w 1667"/>
              <a:gd name="T23" fmla="*/ 1271 h 1666"/>
              <a:gd name="T24" fmla="*/ 967 w 1667"/>
              <a:gd name="T25" fmla="*/ 496 h 1666"/>
              <a:gd name="T26" fmla="*/ 1137 w 1667"/>
              <a:gd name="T27" fmla="*/ 598 h 1666"/>
              <a:gd name="T28" fmla="*/ 1035 w 1667"/>
              <a:gd name="T29" fmla="*/ 428 h 1666"/>
              <a:gd name="T30" fmla="*/ 1137 w 1667"/>
              <a:gd name="T31" fmla="*/ 394 h 1666"/>
              <a:gd name="T32" fmla="*/ 1205 w 1667"/>
              <a:gd name="T33" fmla="*/ 326 h 1666"/>
              <a:gd name="T34" fmla="*/ 1239 w 1667"/>
              <a:gd name="T35" fmla="*/ 224 h 1666"/>
              <a:gd name="T36" fmla="*/ 1408 w 1667"/>
              <a:gd name="T37" fmla="*/ 326 h 1666"/>
              <a:gd name="T38" fmla="*/ 1307 w 1667"/>
              <a:gd name="T39" fmla="*/ 156 h 1666"/>
              <a:gd name="T40" fmla="*/ 1407 w 1667"/>
              <a:gd name="T41" fmla="*/ 124 h 1666"/>
              <a:gd name="T42" fmla="*/ 1542 w 1667"/>
              <a:gd name="T43" fmla="*/ 328 h 1666"/>
              <a:gd name="T44" fmla="*/ 901 w 1667"/>
              <a:gd name="T45" fmla="*/ 562 h 1666"/>
              <a:gd name="T46" fmla="*/ 502 w 1667"/>
              <a:gd name="T47" fmla="*/ 298 h 1666"/>
              <a:gd name="T48" fmla="*/ 1338 w 1667"/>
              <a:gd name="T49" fmla="*/ 1270 h 1666"/>
              <a:gd name="T50" fmla="*/ 502 w 1667"/>
              <a:gd name="T51" fmla="*/ 298 h 1666"/>
              <a:gd name="T52" fmla="*/ 416 w 1667"/>
              <a:gd name="T53" fmla="*/ 249 h 1666"/>
              <a:gd name="T54" fmla="*/ 146 w 1667"/>
              <a:gd name="T55" fmla="*/ 145 h 1666"/>
              <a:gd name="T56" fmla="*/ 260 w 1667"/>
              <a:gd name="T57" fmla="*/ 1542 h 1666"/>
              <a:gd name="T58" fmla="*/ 124 w 1667"/>
              <a:gd name="T59" fmla="*/ 1339 h 1666"/>
              <a:gd name="T60" fmla="*/ 254 w 1667"/>
              <a:gd name="T61" fmla="*/ 1412 h 1666"/>
              <a:gd name="T62" fmla="*/ 322 w 1667"/>
              <a:gd name="T63" fmla="*/ 1344 h 1666"/>
              <a:gd name="T64" fmla="*/ 288 w 1667"/>
              <a:gd name="T65" fmla="*/ 1175 h 1666"/>
              <a:gd name="T66" fmla="*/ 390 w 1667"/>
              <a:gd name="T67" fmla="*/ 1209 h 1666"/>
              <a:gd name="T68" fmla="*/ 356 w 1667"/>
              <a:gd name="T69" fmla="*/ 1107 h 1666"/>
              <a:gd name="T70" fmla="*/ 526 w 1667"/>
              <a:gd name="T71" fmla="*/ 1141 h 1666"/>
              <a:gd name="T72" fmla="*/ 594 w 1667"/>
              <a:gd name="T73" fmla="*/ 1073 h 1666"/>
              <a:gd name="T74" fmla="*/ 562 w 1667"/>
              <a:gd name="T75" fmla="*/ 901 h 1666"/>
              <a:gd name="T76" fmla="*/ 328 w 1667"/>
              <a:gd name="T77" fmla="*/ 1542 h 1666"/>
              <a:gd name="T78" fmla="*/ 367 w 1667"/>
              <a:gd name="T79" fmla="*/ 434 h 1666"/>
              <a:gd name="T80" fmla="*/ 1202 w 1667"/>
              <a:gd name="T81" fmla="*/ 1405 h 1666"/>
              <a:gd name="T82" fmla="*/ 1542 w 1667"/>
              <a:gd name="T83" fmla="*/ 1407 h 1666"/>
              <a:gd name="T84" fmla="*/ 1339 w 1667"/>
              <a:gd name="T85" fmla="*/ 1542 h 1666"/>
              <a:gd name="T86" fmla="*/ 1474 w 1667"/>
              <a:gd name="T87" fmla="*/ 1270 h 1666"/>
              <a:gd name="T88" fmla="*/ 1542 w 1667"/>
              <a:gd name="T89" fmla="*/ 1407 h 1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67" h="1666">
                <a:moveTo>
                  <a:pt x="1173" y="833"/>
                </a:moveTo>
                <a:cubicBezTo>
                  <a:pt x="1610" y="396"/>
                  <a:pt x="1610" y="396"/>
                  <a:pt x="1610" y="396"/>
                </a:cubicBezTo>
                <a:cubicBezTo>
                  <a:pt x="1667" y="339"/>
                  <a:pt x="1667" y="248"/>
                  <a:pt x="1610" y="192"/>
                </a:cubicBezTo>
                <a:cubicBezTo>
                  <a:pt x="1475" y="56"/>
                  <a:pt x="1475" y="56"/>
                  <a:pt x="1475" y="56"/>
                </a:cubicBezTo>
                <a:cubicBezTo>
                  <a:pt x="1418" y="0"/>
                  <a:pt x="1327" y="0"/>
                  <a:pt x="1271" y="56"/>
                </a:cubicBezTo>
                <a:cubicBezTo>
                  <a:pt x="833" y="494"/>
                  <a:pt x="833" y="494"/>
                  <a:pt x="833" y="494"/>
                </a:cubicBezTo>
                <a:cubicBezTo>
                  <a:pt x="536" y="197"/>
                  <a:pt x="536" y="197"/>
                  <a:pt x="536" y="197"/>
                </a:cubicBezTo>
                <a:cubicBezTo>
                  <a:pt x="532" y="192"/>
                  <a:pt x="526" y="188"/>
                  <a:pt x="520" y="186"/>
                </a:cubicBezTo>
                <a:cubicBezTo>
                  <a:pt x="79" y="17"/>
                  <a:pt x="79" y="17"/>
                  <a:pt x="79" y="17"/>
                </a:cubicBezTo>
                <a:cubicBezTo>
                  <a:pt x="62" y="10"/>
                  <a:pt x="42" y="15"/>
                  <a:pt x="28" y="28"/>
                </a:cubicBezTo>
                <a:cubicBezTo>
                  <a:pt x="15" y="41"/>
                  <a:pt x="11" y="61"/>
                  <a:pt x="17" y="79"/>
                </a:cubicBezTo>
                <a:cubicBezTo>
                  <a:pt x="186" y="519"/>
                  <a:pt x="186" y="519"/>
                  <a:pt x="186" y="519"/>
                </a:cubicBezTo>
                <a:cubicBezTo>
                  <a:pt x="186" y="520"/>
                  <a:pt x="186" y="520"/>
                  <a:pt x="186" y="520"/>
                </a:cubicBezTo>
                <a:cubicBezTo>
                  <a:pt x="188" y="525"/>
                  <a:pt x="192" y="531"/>
                  <a:pt x="197" y="536"/>
                </a:cubicBezTo>
                <a:cubicBezTo>
                  <a:pt x="494" y="833"/>
                  <a:pt x="494" y="833"/>
                  <a:pt x="494" y="833"/>
                </a:cubicBezTo>
                <a:cubicBezTo>
                  <a:pt x="56" y="1271"/>
                  <a:pt x="56" y="1271"/>
                  <a:pt x="56" y="1271"/>
                </a:cubicBezTo>
                <a:cubicBezTo>
                  <a:pt x="0" y="1327"/>
                  <a:pt x="0" y="1418"/>
                  <a:pt x="56" y="1474"/>
                </a:cubicBezTo>
                <a:cubicBezTo>
                  <a:pt x="192" y="1610"/>
                  <a:pt x="192" y="1610"/>
                  <a:pt x="192" y="1610"/>
                </a:cubicBezTo>
                <a:cubicBezTo>
                  <a:pt x="248" y="1666"/>
                  <a:pt x="340" y="1666"/>
                  <a:pt x="396" y="1610"/>
                </a:cubicBezTo>
                <a:cubicBezTo>
                  <a:pt x="833" y="1173"/>
                  <a:pt x="833" y="1173"/>
                  <a:pt x="833" y="1173"/>
                </a:cubicBezTo>
                <a:cubicBezTo>
                  <a:pt x="1271" y="1610"/>
                  <a:pt x="1271" y="1610"/>
                  <a:pt x="1271" y="1610"/>
                </a:cubicBezTo>
                <a:cubicBezTo>
                  <a:pt x="1327" y="1666"/>
                  <a:pt x="1418" y="1666"/>
                  <a:pt x="1475" y="1610"/>
                </a:cubicBezTo>
                <a:cubicBezTo>
                  <a:pt x="1610" y="1474"/>
                  <a:pt x="1610" y="1474"/>
                  <a:pt x="1610" y="1474"/>
                </a:cubicBezTo>
                <a:cubicBezTo>
                  <a:pt x="1667" y="1418"/>
                  <a:pt x="1667" y="1327"/>
                  <a:pt x="1610" y="1271"/>
                </a:cubicBezTo>
                <a:lnTo>
                  <a:pt x="1173" y="833"/>
                </a:lnTo>
                <a:close/>
                <a:moveTo>
                  <a:pt x="967" y="496"/>
                </a:moveTo>
                <a:cubicBezTo>
                  <a:pt x="1069" y="598"/>
                  <a:pt x="1069" y="598"/>
                  <a:pt x="1069" y="598"/>
                </a:cubicBezTo>
                <a:cubicBezTo>
                  <a:pt x="1088" y="616"/>
                  <a:pt x="1118" y="616"/>
                  <a:pt x="1137" y="598"/>
                </a:cubicBezTo>
                <a:cubicBezTo>
                  <a:pt x="1156" y="579"/>
                  <a:pt x="1156" y="548"/>
                  <a:pt x="1137" y="530"/>
                </a:cubicBezTo>
                <a:cubicBezTo>
                  <a:pt x="1035" y="428"/>
                  <a:pt x="1035" y="428"/>
                  <a:pt x="1035" y="428"/>
                </a:cubicBezTo>
                <a:cubicBezTo>
                  <a:pt x="1103" y="360"/>
                  <a:pt x="1103" y="360"/>
                  <a:pt x="1103" y="360"/>
                </a:cubicBezTo>
                <a:cubicBezTo>
                  <a:pt x="1137" y="394"/>
                  <a:pt x="1137" y="394"/>
                  <a:pt x="1137" y="394"/>
                </a:cubicBezTo>
                <a:cubicBezTo>
                  <a:pt x="1156" y="413"/>
                  <a:pt x="1186" y="413"/>
                  <a:pt x="1205" y="394"/>
                </a:cubicBezTo>
                <a:cubicBezTo>
                  <a:pt x="1223" y="375"/>
                  <a:pt x="1223" y="345"/>
                  <a:pt x="1205" y="326"/>
                </a:cubicBezTo>
                <a:cubicBezTo>
                  <a:pt x="1171" y="292"/>
                  <a:pt x="1171" y="292"/>
                  <a:pt x="1171" y="292"/>
                </a:cubicBezTo>
                <a:cubicBezTo>
                  <a:pt x="1239" y="224"/>
                  <a:pt x="1239" y="224"/>
                  <a:pt x="1239" y="224"/>
                </a:cubicBezTo>
                <a:cubicBezTo>
                  <a:pt x="1340" y="326"/>
                  <a:pt x="1340" y="326"/>
                  <a:pt x="1340" y="326"/>
                </a:cubicBezTo>
                <a:cubicBezTo>
                  <a:pt x="1359" y="345"/>
                  <a:pt x="1390" y="345"/>
                  <a:pt x="1408" y="326"/>
                </a:cubicBezTo>
                <a:cubicBezTo>
                  <a:pt x="1427" y="307"/>
                  <a:pt x="1427" y="277"/>
                  <a:pt x="1408" y="258"/>
                </a:cubicBezTo>
                <a:cubicBezTo>
                  <a:pt x="1307" y="156"/>
                  <a:pt x="1307" y="156"/>
                  <a:pt x="1307" y="156"/>
                </a:cubicBezTo>
                <a:cubicBezTo>
                  <a:pt x="1339" y="124"/>
                  <a:pt x="1339" y="124"/>
                  <a:pt x="1339" y="124"/>
                </a:cubicBezTo>
                <a:cubicBezTo>
                  <a:pt x="1358" y="105"/>
                  <a:pt x="1388" y="105"/>
                  <a:pt x="1407" y="124"/>
                </a:cubicBezTo>
                <a:cubicBezTo>
                  <a:pt x="1542" y="260"/>
                  <a:pt x="1542" y="260"/>
                  <a:pt x="1542" y="260"/>
                </a:cubicBezTo>
                <a:cubicBezTo>
                  <a:pt x="1561" y="279"/>
                  <a:pt x="1561" y="309"/>
                  <a:pt x="1542" y="328"/>
                </a:cubicBezTo>
                <a:cubicBezTo>
                  <a:pt x="1105" y="765"/>
                  <a:pt x="1105" y="765"/>
                  <a:pt x="1105" y="765"/>
                </a:cubicBezTo>
                <a:cubicBezTo>
                  <a:pt x="901" y="562"/>
                  <a:pt x="901" y="562"/>
                  <a:pt x="901" y="562"/>
                </a:cubicBezTo>
                <a:lnTo>
                  <a:pt x="967" y="496"/>
                </a:lnTo>
                <a:close/>
                <a:moveTo>
                  <a:pt x="502" y="298"/>
                </a:moveTo>
                <a:cubicBezTo>
                  <a:pt x="1406" y="1202"/>
                  <a:pt x="1406" y="1202"/>
                  <a:pt x="1406" y="1202"/>
                </a:cubicBezTo>
                <a:cubicBezTo>
                  <a:pt x="1338" y="1270"/>
                  <a:pt x="1338" y="1270"/>
                  <a:pt x="1338" y="1270"/>
                </a:cubicBezTo>
                <a:cubicBezTo>
                  <a:pt x="434" y="366"/>
                  <a:pt x="434" y="366"/>
                  <a:pt x="434" y="366"/>
                </a:cubicBezTo>
                <a:lnTo>
                  <a:pt x="502" y="298"/>
                </a:lnTo>
                <a:close/>
                <a:moveTo>
                  <a:pt x="146" y="145"/>
                </a:moveTo>
                <a:cubicBezTo>
                  <a:pt x="416" y="249"/>
                  <a:pt x="416" y="249"/>
                  <a:pt x="416" y="249"/>
                </a:cubicBezTo>
                <a:cubicBezTo>
                  <a:pt x="249" y="416"/>
                  <a:pt x="249" y="416"/>
                  <a:pt x="249" y="416"/>
                </a:cubicBezTo>
                <a:lnTo>
                  <a:pt x="146" y="145"/>
                </a:lnTo>
                <a:close/>
                <a:moveTo>
                  <a:pt x="328" y="1542"/>
                </a:moveTo>
                <a:cubicBezTo>
                  <a:pt x="309" y="1561"/>
                  <a:pt x="279" y="1561"/>
                  <a:pt x="260" y="1542"/>
                </a:cubicBezTo>
                <a:cubicBezTo>
                  <a:pt x="124" y="1407"/>
                  <a:pt x="124" y="1407"/>
                  <a:pt x="124" y="1407"/>
                </a:cubicBezTo>
                <a:cubicBezTo>
                  <a:pt x="105" y="1388"/>
                  <a:pt x="105" y="1357"/>
                  <a:pt x="124" y="1339"/>
                </a:cubicBezTo>
                <a:cubicBezTo>
                  <a:pt x="153" y="1310"/>
                  <a:pt x="153" y="1310"/>
                  <a:pt x="153" y="1310"/>
                </a:cubicBezTo>
                <a:cubicBezTo>
                  <a:pt x="254" y="1412"/>
                  <a:pt x="254" y="1412"/>
                  <a:pt x="254" y="1412"/>
                </a:cubicBezTo>
                <a:cubicBezTo>
                  <a:pt x="273" y="1431"/>
                  <a:pt x="304" y="1431"/>
                  <a:pt x="322" y="1412"/>
                </a:cubicBezTo>
                <a:cubicBezTo>
                  <a:pt x="341" y="1393"/>
                  <a:pt x="341" y="1363"/>
                  <a:pt x="322" y="1344"/>
                </a:cubicBezTo>
                <a:cubicBezTo>
                  <a:pt x="220" y="1242"/>
                  <a:pt x="220" y="1242"/>
                  <a:pt x="220" y="1242"/>
                </a:cubicBezTo>
                <a:cubicBezTo>
                  <a:pt x="288" y="1175"/>
                  <a:pt x="288" y="1175"/>
                  <a:pt x="288" y="1175"/>
                </a:cubicBezTo>
                <a:cubicBezTo>
                  <a:pt x="322" y="1209"/>
                  <a:pt x="322" y="1209"/>
                  <a:pt x="322" y="1209"/>
                </a:cubicBezTo>
                <a:cubicBezTo>
                  <a:pt x="341" y="1227"/>
                  <a:pt x="371" y="1227"/>
                  <a:pt x="390" y="1209"/>
                </a:cubicBezTo>
                <a:cubicBezTo>
                  <a:pt x="409" y="1190"/>
                  <a:pt x="409" y="1159"/>
                  <a:pt x="390" y="1141"/>
                </a:cubicBezTo>
                <a:cubicBezTo>
                  <a:pt x="356" y="1107"/>
                  <a:pt x="356" y="1107"/>
                  <a:pt x="356" y="1107"/>
                </a:cubicBezTo>
                <a:cubicBezTo>
                  <a:pt x="424" y="1039"/>
                  <a:pt x="424" y="1039"/>
                  <a:pt x="424" y="1039"/>
                </a:cubicBezTo>
                <a:cubicBezTo>
                  <a:pt x="526" y="1141"/>
                  <a:pt x="526" y="1141"/>
                  <a:pt x="526" y="1141"/>
                </a:cubicBezTo>
                <a:cubicBezTo>
                  <a:pt x="545" y="1159"/>
                  <a:pt x="575" y="1159"/>
                  <a:pt x="594" y="1141"/>
                </a:cubicBezTo>
                <a:cubicBezTo>
                  <a:pt x="613" y="1122"/>
                  <a:pt x="613" y="1092"/>
                  <a:pt x="594" y="1073"/>
                </a:cubicBezTo>
                <a:cubicBezTo>
                  <a:pt x="492" y="971"/>
                  <a:pt x="492" y="971"/>
                  <a:pt x="492" y="971"/>
                </a:cubicBezTo>
                <a:cubicBezTo>
                  <a:pt x="562" y="901"/>
                  <a:pt x="562" y="901"/>
                  <a:pt x="562" y="901"/>
                </a:cubicBezTo>
                <a:cubicBezTo>
                  <a:pt x="765" y="1105"/>
                  <a:pt x="765" y="1105"/>
                  <a:pt x="765" y="1105"/>
                </a:cubicBezTo>
                <a:lnTo>
                  <a:pt x="328" y="1542"/>
                </a:lnTo>
                <a:close/>
                <a:moveTo>
                  <a:pt x="299" y="502"/>
                </a:moveTo>
                <a:cubicBezTo>
                  <a:pt x="367" y="434"/>
                  <a:pt x="367" y="434"/>
                  <a:pt x="367" y="434"/>
                </a:cubicBezTo>
                <a:cubicBezTo>
                  <a:pt x="1270" y="1338"/>
                  <a:pt x="1270" y="1338"/>
                  <a:pt x="1270" y="1338"/>
                </a:cubicBezTo>
                <a:cubicBezTo>
                  <a:pt x="1202" y="1405"/>
                  <a:pt x="1202" y="1405"/>
                  <a:pt x="1202" y="1405"/>
                </a:cubicBezTo>
                <a:lnTo>
                  <a:pt x="299" y="502"/>
                </a:lnTo>
                <a:close/>
                <a:moveTo>
                  <a:pt x="1542" y="1407"/>
                </a:moveTo>
                <a:cubicBezTo>
                  <a:pt x="1407" y="1542"/>
                  <a:pt x="1407" y="1542"/>
                  <a:pt x="1407" y="1542"/>
                </a:cubicBezTo>
                <a:cubicBezTo>
                  <a:pt x="1388" y="1561"/>
                  <a:pt x="1358" y="1561"/>
                  <a:pt x="1339" y="1542"/>
                </a:cubicBezTo>
                <a:cubicBezTo>
                  <a:pt x="1270" y="1473"/>
                  <a:pt x="1270" y="1473"/>
                  <a:pt x="1270" y="1473"/>
                </a:cubicBezTo>
                <a:cubicBezTo>
                  <a:pt x="1474" y="1270"/>
                  <a:pt x="1474" y="1270"/>
                  <a:pt x="1474" y="1270"/>
                </a:cubicBezTo>
                <a:cubicBezTo>
                  <a:pt x="1542" y="1339"/>
                  <a:pt x="1542" y="1339"/>
                  <a:pt x="1542" y="1339"/>
                </a:cubicBezTo>
                <a:cubicBezTo>
                  <a:pt x="1561" y="1357"/>
                  <a:pt x="1561" y="1388"/>
                  <a:pt x="1542" y="14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59" name="Freeform 58"/>
          <p:cNvSpPr>
            <a:spLocks noEditPoints="1"/>
          </p:cNvSpPr>
          <p:nvPr/>
        </p:nvSpPr>
        <p:spPr bwMode="auto">
          <a:xfrm>
            <a:off x="4366898" y="5928105"/>
            <a:ext cx="394884" cy="394739"/>
          </a:xfrm>
          <a:custGeom>
            <a:avLst/>
            <a:gdLst>
              <a:gd name="T0" fmla="*/ 880 w 1652"/>
              <a:gd name="T1" fmla="*/ 773 h 1652"/>
              <a:gd name="T2" fmla="*/ 1220 w 1652"/>
              <a:gd name="T3" fmla="*/ 433 h 1652"/>
              <a:gd name="T4" fmla="*/ 1152 w 1652"/>
              <a:gd name="T5" fmla="*/ 705 h 1652"/>
              <a:gd name="T6" fmla="*/ 948 w 1652"/>
              <a:gd name="T7" fmla="*/ 501 h 1652"/>
              <a:gd name="T8" fmla="*/ 1152 w 1652"/>
              <a:gd name="T9" fmla="*/ 705 h 1652"/>
              <a:gd name="T10" fmla="*/ 748 w 1652"/>
              <a:gd name="T11" fmla="*/ 293 h 1652"/>
              <a:gd name="T12" fmla="*/ 561 w 1652"/>
              <a:gd name="T13" fmla="*/ 481 h 1652"/>
              <a:gd name="T14" fmla="*/ 104 w 1652"/>
              <a:gd name="T15" fmla="*/ 781 h 1652"/>
              <a:gd name="T16" fmla="*/ 147 w 1652"/>
              <a:gd name="T17" fmla="*/ 850 h 1652"/>
              <a:gd name="T18" fmla="*/ 328 w 1652"/>
              <a:gd name="T19" fmla="*/ 988 h 1652"/>
              <a:gd name="T20" fmla="*/ 235 w 1652"/>
              <a:gd name="T21" fmla="*/ 1078 h 1652"/>
              <a:gd name="T22" fmla="*/ 17 w 1652"/>
              <a:gd name="T23" fmla="*/ 1635 h 1652"/>
              <a:gd name="T24" fmla="*/ 575 w 1652"/>
              <a:gd name="T25" fmla="*/ 1418 h 1652"/>
              <a:gd name="T26" fmla="*/ 664 w 1652"/>
              <a:gd name="T27" fmla="*/ 1324 h 1652"/>
              <a:gd name="T28" fmla="*/ 797 w 1652"/>
              <a:gd name="T29" fmla="*/ 1501 h 1652"/>
              <a:gd name="T30" fmla="*/ 1091 w 1652"/>
              <a:gd name="T31" fmla="*/ 1349 h 1652"/>
              <a:gd name="T32" fmla="*/ 1165 w 1652"/>
              <a:gd name="T33" fmla="*/ 1054 h 1652"/>
              <a:gd name="T34" fmla="*/ 1640 w 1652"/>
              <a:gd name="T35" fmla="*/ 58 h 1652"/>
              <a:gd name="T36" fmla="*/ 225 w 1652"/>
              <a:gd name="T37" fmla="*/ 760 h 1652"/>
              <a:gd name="T38" fmla="*/ 434 w 1652"/>
              <a:gd name="T39" fmla="*/ 779 h 1652"/>
              <a:gd name="T40" fmla="*/ 507 w 1652"/>
              <a:gd name="T41" fmla="*/ 1350 h 1652"/>
              <a:gd name="T42" fmla="*/ 303 w 1652"/>
              <a:gd name="T43" fmla="*/ 1146 h 1652"/>
              <a:gd name="T44" fmla="*/ 439 w 1652"/>
              <a:gd name="T45" fmla="*/ 1146 h 1652"/>
              <a:gd name="T46" fmla="*/ 337 w 1652"/>
              <a:gd name="T47" fmla="*/ 1316 h 1652"/>
              <a:gd name="T48" fmla="*/ 507 w 1652"/>
              <a:gd name="T49" fmla="*/ 1214 h 1652"/>
              <a:gd name="T50" fmla="*/ 507 w 1652"/>
              <a:gd name="T51" fmla="*/ 1350 h 1652"/>
              <a:gd name="T52" fmla="*/ 430 w 1652"/>
              <a:gd name="T53" fmla="*/ 1001 h 1652"/>
              <a:gd name="T54" fmla="*/ 742 w 1652"/>
              <a:gd name="T55" fmla="*/ 1177 h 1652"/>
              <a:gd name="T56" fmla="*/ 889 w 1652"/>
              <a:gd name="T57" fmla="*/ 1422 h 1652"/>
              <a:gd name="T58" fmla="*/ 1068 w 1652"/>
              <a:gd name="T59" fmla="*/ 1113 h 1652"/>
              <a:gd name="T60" fmla="*/ 1293 w 1652"/>
              <a:gd name="T61" fmla="*/ 835 h 1652"/>
              <a:gd name="T62" fmla="*/ 521 w 1652"/>
              <a:gd name="T63" fmla="*/ 820 h 1652"/>
              <a:gd name="T64" fmla="*/ 1170 w 1652"/>
              <a:gd name="T65" fmla="*/ 147 h 1652"/>
              <a:gd name="T66" fmla="*/ 1505 w 1652"/>
              <a:gd name="T67" fmla="*/ 482 h 1652"/>
              <a:gd name="T68" fmla="*/ 1526 w 1652"/>
              <a:gd name="T69" fmla="*/ 388 h 1652"/>
              <a:gd name="T70" fmla="*/ 1545 w 1652"/>
              <a:gd name="T71" fmla="*/ 107 h 1652"/>
              <a:gd name="T72" fmla="*/ 812 w 1652"/>
              <a:gd name="T73" fmla="*/ 841 h 1652"/>
              <a:gd name="T74" fmla="*/ 744 w 1652"/>
              <a:gd name="T75" fmla="*/ 908 h 1652"/>
              <a:gd name="T76" fmla="*/ 812 w 1652"/>
              <a:gd name="T77" fmla="*/ 841 h 1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52" h="1652">
                <a:moveTo>
                  <a:pt x="880" y="433"/>
                </a:moveTo>
                <a:cubicBezTo>
                  <a:pt x="787" y="527"/>
                  <a:pt x="787" y="679"/>
                  <a:pt x="880" y="773"/>
                </a:cubicBezTo>
                <a:cubicBezTo>
                  <a:pt x="974" y="867"/>
                  <a:pt x="1126" y="867"/>
                  <a:pt x="1220" y="773"/>
                </a:cubicBezTo>
                <a:cubicBezTo>
                  <a:pt x="1313" y="679"/>
                  <a:pt x="1313" y="527"/>
                  <a:pt x="1220" y="433"/>
                </a:cubicBezTo>
                <a:cubicBezTo>
                  <a:pt x="1126" y="340"/>
                  <a:pt x="974" y="340"/>
                  <a:pt x="880" y="433"/>
                </a:cubicBezTo>
                <a:close/>
                <a:moveTo>
                  <a:pt x="1152" y="705"/>
                </a:moveTo>
                <a:cubicBezTo>
                  <a:pt x="1095" y="761"/>
                  <a:pt x="1004" y="761"/>
                  <a:pt x="948" y="705"/>
                </a:cubicBezTo>
                <a:cubicBezTo>
                  <a:pt x="892" y="649"/>
                  <a:pt x="892" y="557"/>
                  <a:pt x="948" y="501"/>
                </a:cubicBezTo>
                <a:cubicBezTo>
                  <a:pt x="1004" y="445"/>
                  <a:pt x="1095" y="445"/>
                  <a:pt x="1152" y="501"/>
                </a:cubicBezTo>
                <a:cubicBezTo>
                  <a:pt x="1208" y="557"/>
                  <a:pt x="1208" y="649"/>
                  <a:pt x="1152" y="705"/>
                </a:cubicBezTo>
                <a:close/>
                <a:moveTo>
                  <a:pt x="1594" y="12"/>
                </a:moveTo>
                <a:cubicBezTo>
                  <a:pt x="1262" y="0"/>
                  <a:pt x="979" y="54"/>
                  <a:pt x="748" y="293"/>
                </a:cubicBezTo>
                <a:cubicBezTo>
                  <a:pt x="696" y="347"/>
                  <a:pt x="647" y="410"/>
                  <a:pt x="601" y="481"/>
                </a:cubicBezTo>
                <a:cubicBezTo>
                  <a:pt x="561" y="481"/>
                  <a:pt x="561" y="481"/>
                  <a:pt x="561" y="481"/>
                </a:cubicBezTo>
                <a:cubicBezTo>
                  <a:pt x="374" y="481"/>
                  <a:pt x="201" y="588"/>
                  <a:pt x="116" y="758"/>
                </a:cubicBezTo>
                <a:cubicBezTo>
                  <a:pt x="104" y="781"/>
                  <a:pt x="104" y="781"/>
                  <a:pt x="104" y="781"/>
                </a:cubicBezTo>
                <a:cubicBezTo>
                  <a:pt x="97" y="796"/>
                  <a:pt x="97" y="813"/>
                  <a:pt x="106" y="828"/>
                </a:cubicBezTo>
                <a:cubicBezTo>
                  <a:pt x="115" y="842"/>
                  <a:pt x="130" y="850"/>
                  <a:pt x="147" y="850"/>
                </a:cubicBezTo>
                <a:cubicBezTo>
                  <a:pt x="174" y="850"/>
                  <a:pt x="132" y="849"/>
                  <a:pt x="387" y="871"/>
                </a:cubicBezTo>
                <a:cubicBezTo>
                  <a:pt x="367" y="912"/>
                  <a:pt x="347" y="952"/>
                  <a:pt x="328" y="988"/>
                </a:cubicBezTo>
                <a:cubicBezTo>
                  <a:pt x="324" y="997"/>
                  <a:pt x="323" y="1006"/>
                  <a:pt x="323" y="1014"/>
                </a:cubicBezTo>
                <a:cubicBezTo>
                  <a:pt x="291" y="1030"/>
                  <a:pt x="262" y="1052"/>
                  <a:pt x="235" y="1078"/>
                </a:cubicBezTo>
                <a:cubicBezTo>
                  <a:pt x="136" y="1177"/>
                  <a:pt x="18" y="1545"/>
                  <a:pt x="5" y="1587"/>
                </a:cubicBezTo>
                <a:cubicBezTo>
                  <a:pt x="0" y="1604"/>
                  <a:pt x="5" y="1622"/>
                  <a:pt x="17" y="1635"/>
                </a:cubicBezTo>
                <a:cubicBezTo>
                  <a:pt x="30" y="1647"/>
                  <a:pt x="48" y="1652"/>
                  <a:pt x="65" y="1647"/>
                </a:cubicBezTo>
                <a:cubicBezTo>
                  <a:pt x="107" y="1634"/>
                  <a:pt x="476" y="1517"/>
                  <a:pt x="575" y="1418"/>
                </a:cubicBezTo>
                <a:cubicBezTo>
                  <a:pt x="601" y="1391"/>
                  <a:pt x="623" y="1361"/>
                  <a:pt x="639" y="1329"/>
                </a:cubicBezTo>
                <a:cubicBezTo>
                  <a:pt x="648" y="1329"/>
                  <a:pt x="656" y="1327"/>
                  <a:pt x="664" y="1324"/>
                </a:cubicBezTo>
                <a:cubicBezTo>
                  <a:pt x="700" y="1305"/>
                  <a:pt x="739" y="1286"/>
                  <a:pt x="780" y="1265"/>
                </a:cubicBezTo>
                <a:cubicBezTo>
                  <a:pt x="799" y="1514"/>
                  <a:pt x="797" y="1473"/>
                  <a:pt x="797" y="1501"/>
                </a:cubicBezTo>
                <a:cubicBezTo>
                  <a:pt x="798" y="1537"/>
                  <a:pt x="835" y="1560"/>
                  <a:pt x="867" y="1544"/>
                </a:cubicBezTo>
                <a:cubicBezTo>
                  <a:pt x="879" y="1536"/>
                  <a:pt x="1003" y="1490"/>
                  <a:pt x="1091" y="1349"/>
                </a:cubicBezTo>
                <a:cubicBezTo>
                  <a:pt x="1139" y="1270"/>
                  <a:pt x="1165" y="1179"/>
                  <a:pt x="1165" y="1087"/>
                </a:cubicBezTo>
                <a:cubicBezTo>
                  <a:pt x="1165" y="1054"/>
                  <a:pt x="1165" y="1054"/>
                  <a:pt x="1165" y="1054"/>
                </a:cubicBezTo>
                <a:cubicBezTo>
                  <a:pt x="1237" y="1007"/>
                  <a:pt x="1304" y="957"/>
                  <a:pt x="1359" y="904"/>
                </a:cubicBezTo>
                <a:cubicBezTo>
                  <a:pt x="1598" y="673"/>
                  <a:pt x="1652" y="390"/>
                  <a:pt x="1640" y="58"/>
                </a:cubicBezTo>
                <a:cubicBezTo>
                  <a:pt x="1639" y="33"/>
                  <a:pt x="1619" y="13"/>
                  <a:pt x="1594" y="12"/>
                </a:cubicBezTo>
                <a:close/>
                <a:moveTo>
                  <a:pt x="225" y="760"/>
                </a:moveTo>
                <a:cubicBezTo>
                  <a:pt x="295" y="653"/>
                  <a:pt x="412" y="585"/>
                  <a:pt x="542" y="579"/>
                </a:cubicBezTo>
                <a:cubicBezTo>
                  <a:pt x="503" y="645"/>
                  <a:pt x="467" y="713"/>
                  <a:pt x="434" y="779"/>
                </a:cubicBezTo>
                <a:lnTo>
                  <a:pt x="225" y="760"/>
                </a:lnTo>
                <a:close/>
                <a:moveTo>
                  <a:pt x="507" y="1350"/>
                </a:moveTo>
                <a:cubicBezTo>
                  <a:pt x="452" y="1405"/>
                  <a:pt x="259" y="1480"/>
                  <a:pt x="127" y="1525"/>
                </a:cubicBezTo>
                <a:cubicBezTo>
                  <a:pt x="173" y="1394"/>
                  <a:pt x="248" y="1201"/>
                  <a:pt x="303" y="1146"/>
                </a:cubicBezTo>
                <a:cubicBezTo>
                  <a:pt x="327" y="1122"/>
                  <a:pt x="355" y="1103"/>
                  <a:pt x="385" y="1092"/>
                </a:cubicBezTo>
                <a:cubicBezTo>
                  <a:pt x="439" y="1146"/>
                  <a:pt x="439" y="1146"/>
                  <a:pt x="439" y="1146"/>
                </a:cubicBezTo>
                <a:cubicBezTo>
                  <a:pt x="337" y="1248"/>
                  <a:pt x="337" y="1248"/>
                  <a:pt x="337" y="1248"/>
                </a:cubicBezTo>
                <a:cubicBezTo>
                  <a:pt x="318" y="1267"/>
                  <a:pt x="318" y="1297"/>
                  <a:pt x="337" y="1316"/>
                </a:cubicBezTo>
                <a:cubicBezTo>
                  <a:pt x="356" y="1335"/>
                  <a:pt x="386" y="1335"/>
                  <a:pt x="405" y="1316"/>
                </a:cubicBezTo>
                <a:cubicBezTo>
                  <a:pt x="507" y="1214"/>
                  <a:pt x="507" y="1214"/>
                  <a:pt x="507" y="1214"/>
                </a:cubicBezTo>
                <a:cubicBezTo>
                  <a:pt x="561" y="1268"/>
                  <a:pt x="561" y="1268"/>
                  <a:pt x="561" y="1268"/>
                </a:cubicBezTo>
                <a:cubicBezTo>
                  <a:pt x="549" y="1298"/>
                  <a:pt x="531" y="1326"/>
                  <a:pt x="507" y="1350"/>
                </a:cubicBezTo>
                <a:close/>
                <a:moveTo>
                  <a:pt x="651" y="1222"/>
                </a:moveTo>
                <a:cubicBezTo>
                  <a:pt x="430" y="1001"/>
                  <a:pt x="430" y="1001"/>
                  <a:pt x="430" y="1001"/>
                </a:cubicBezTo>
                <a:cubicBezTo>
                  <a:pt x="444" y="973"/>
                  <a:pt x="458" y="944"/>
                  <a:pt x="475" y="911"/>
                </a:cubicBezTo>
                <a:cubicBezTo>
                  <a:pt x="742" y="1177"/>
                  <a:pt x="742" y="1177"/>
                  <a:pt x="742" y="1177"/>
                </a:cubicBezTo>
                <a:cubicBezTo>
                  <a:pt x="707" y="1195"/>
                  <a:pt x="679" y="1208"/>
                  <a:pt x="651" y="1222"/>
                </a:cubicBezTo>
                <a:close/>
                <a:moveTo>
                  <a:pt x="889" y="1422"/>
                </a:moveTo>
                <a:cubicBezTo>
                  <a:pt x="872" y="1219"/>
                  <a:pt x="872" y="1219"/>
                  <a:pt x="872" y="1219"/>
                </a:cubicBezTo>
                <a:cubicBezTo>
                  <a:pt x="937" y="1186"/>
                  <a:pt x="1003" y="1150"/>
                  <a:pt x="1068" y="1113"/>
                </a:cubicBezTo>
                <a:cubicBezTo>
                  <a:pt x="1060" y="1240"/>
                  <a:pt x="994" y="1353"/>
                  <a:pt x="889" y="1422"/>
                </a:cubicBezTo>
                <a:close/>
                <a:moveTo>
                  <a:pt x="1293" y="835"/>
                </a:moveTo>
                <a:cubicBezTo>
                  <a:pt x="1176" y="947"/>
                  <a:pt x="998" y="1047"/>
                  <a:pt x="832" y="1132"/>
                </a:cubicBezTo>
                <a:cubicBezTo>
                  <a:pt x="521" y="820"/>
                  <a:pt x="521" y="820"/>
                  <a:pt x="521" y="820"/>
                </a:cubicBezTo>
                <a:cubicBezTo>
                  <a:pt x="605" y="654"/>
                  <a:pt x="705" y="476"/>
                  <a:pt x="817" y="359"/>
                </a:cubicBezTo>
                <a:cubicBezTo>
                  <a:pt x="918" y="255"/>
                  <a:pt x="1030" y="186"/>
                  <a:pt x="1170" y="147"/>
                </a:cubicBezTo>
                <a:cubicBezTo>
                  <a:pt x="1184" y="230"/>
                  <a:pt x="1223" y="307"/>
                  <a:pt x="1284" y="368"/>
                </a:cubicBezTo>
                <a:cubicBezTo>
                  <a:pt x="1345" y="429"/>
                  <a:pt x="1422" y="468"/>
                  <a:pt x="1505" y="482"/>
                </a:cubicBezTo>
                <a:cubicBezTo>
                  <a:pt x="1466" y="622"/>
                  <a:pt x="1397" y="734"/>
                  <a:pt x="1293" y="835"/>
                </a:cubicBezTo>
                <a:close/>
                <a:moveTo>
                  <a:pt x="1526" y="388"/>
                </a:moveTo>
                <a:cubicBezTo>
                  <a:pt x="1390" y="369"/>
                  <a:pt x="1283" y="262"/>
                  <a:pt x="1264" y="126"/>
                </a:cubicBezTo>
                <a:cubicBezTo>
                  <a:pt x="1348" y="111"/>
                  <a:pt x="1440" y="105"/>
                  <a:pt x="1545" y="107"/>
                </a:cubicBezTo>
                <a:cubicBezTo>
                  <a:pt x="1547" y="212"/>
                  <a:pt x="1541" y="304"/>
                  <a:pt x="1526" y="388"/>
                </a:cubicBezTo>
                <a:close/>
                <a:moveTo>
                  <a:pt x="812" y="841"/>
                </a:moveTo>
                <a:cubicBezTo>
                  <a:pt x="830" y="859"/>
                  <a:pt x="830" y="890"/>
                  <a:pt x="812" y="908"/>
                </a:cubicBezTo>
                <a:cubicBezTo>
                  <a:pt x="793" y="927"/>
                  <a:pt x="762" y="927"/>
                  <a:pt x="744" y="908"/>
                </a:cubicBezTo>
                <a:cubicBezTo>
                  <a:pt x="725" y="890"/>
                  <a:pt x="725" y="859"/>
                  <a:pt x="744" y="841"/>
                </a:cubicBezTo>
                <a:cubicBezTo>
                  <a:pt x="762" y="822"/>
                  <a:pt x="793" y="822"/>
                  <a:pt x="812" y="8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1" name="Freeform 60"/>
          <p:cNvSpPr>
            <a:spLocks noEditPoints="1"/>
          </p:cNvSpPr>
          <p:nvPr/>
        </p:nvSpPr>
        <p:spPr bwMode="auto">
          <a:xfrm>
            <a:off x="756539" y="5258599"/>
            <a:ext cx="344244" cy="392836"/>
          </a:xfrm>
          <a:custGeom>
            <a:avLst/>
            <a:gdLst>
              <a:gd name="T0" fmla="*/ 1104 w 1440"/>
              <a:gd name="T1" fmla="*/ 5 h 1644"/>
              <a:gd name="T2" fmla="*/ 1056 w 1440"/>
              <a:gd name="T3" fmla="*/ 924 h 1644"/>
              <a:gd name="T4" fmla="*/ 384 w 1440"/>
              <a:gd name="T5" fmla="*/ 924 h 1644"/>
              <a:gd name="T6" fmla="*/ 336 w 1440"/>
              <a:gd name="T7" fmla="*/ 5 h 1644"/>
              <a:gd name="T8" fmla="*/ 0 w 1440"/>
              <a:gd name="T9" fmla="*/ 53 h 1644"/>
              <a:gd name="T10" fmla="*/ 720 w 1440"/>
              <a:gd name="T11" fmla="*/ 1644 h 1644"/>
              <a:gd name="T12" fmla="*/ 1440 w 1440"/>
              <a:gd name="T13" fmla="*/ 53 h 1644"/>
              <a:gd name="T14" fmla="*/ 96 w 1440"/>
              <a:gd name="T15" fmla="*/ 101 h 1644"/>
              <a:gd name="T16" fmla="*/ 288 w 1440"/>
              <a:gd name="T17" fmla="*/ 293 h 1644"/>
              <a:gd name="T18" fmla="*/ 96 w 1440"/>
              <a:gd name="T19" fmla="*/ 101 h 1644"/>
              <a:gd name="T20" fmla="*/ 720 w 1440"/>
              <a:gd name="T21" fmla="*/ 1548 h 1644"/>
              <a:gd name="T22" fmla="*/ 96 w 1440"/>
              <a:gd name="T23" fmla="*/ 389 h 1644"/>
              <a:gd name="T24" fmla="*/ 288 w 1440"/>
              <a:gd name="T25" fmla="*/ 924 h 1644"/>
              <a:gd name="T26" fmla="*/ 1152 w 1440"/>
              <a:gd name="T27" fmla="*/ 924 h 1644"/>
              <a:gd name="T28" fmla="*/ 1344 w 1440"/>
              <a:gd name="T29" fmla="*/ 389 h 1644"/>
              <a:gd name="T30" fmla="*/ 1344 w 1440"/>
              <a:gd name="T31" fmla="*/ 293 h 1644"/>
              <a:gd name="T32" fmla="*/ 1152 w 1440"/>
              <a:gd name="T33" fmla="*/ 101 h 1644"/>
              <a:gd name="T34" fmla="*/ 1344 w 1440"/>
              <a:gd name="T35" fmla="*/ 293 h 1644"/>
              <a:gd name="T36" fmla="*/ 782 w 1440"/>
              <a:gd name="T37" fmla="*/ 19 h 1644"/>
              <a:gd name="T38" fmla="*/ 481 w 1440"/>
              <a:gd name="T39" fmla="*/ 349 h 1644"/>
              <a:gd name="T40" fmla="*/ 656 w 1440"/>
              <a:gd name="T41" fmla="*/ 459 h 1644"/>
              <a:gd name="T42" fmla="*/ 596 w 1440"/>
              <a:gd name="T43" fmla="*/ 668 h 1644"/>
              <a:gd name="T44" fmla="*/ 946 w 1440"/>
              <a:gd name="T45" fmla="*/ 375 h 1644"/>
              <a:gd name="T46" fmla="*/ 934 w 1440"/>
              <a:gd name="T47" fmla="*/ 298 h 1644"/>
              <a:gd name="T48" fmla="*/ 859 w 1440"/>
              <a:gd name="T49" fmla="*/ 75 h 1644"/>
              <a:gd name="T50" fmla="*/ 831 w 1440"/>
              <a:gd name="T51" fmla="*/ 354 h 1644"/>
              <a:gd name="T52" fmla="*/ 742 w 1440"/>
              <a:gd name="T53" fmla="*/ 394 h 1644"/>
              <a:gd name="T54" fmla="*/ 675 w 1440"/>
              <a:gd name="T55" fmla="*/ 262 h 1644"/>
              <a:gd name="T56" fmla="*/ 831 w 1440"/>
              <a:gd name="T57" fmla="*/ 354 h 1644"/>
              <a:gd name="T58" fmla="*/ 720 w 1440"/>
              <a:gd name="T59" fmla="*/ 876 h 1644"/>
              <a:gd name="T60" fmla="*/ 720 w 1440"/>
              <a:gd name="T61" fmla="*/ 780 h 1644"/>
              <a:gd name="T62" fmla="*/ 768 w 1440"/>
              <a:gd name="T63" fmla="*/ 1020 h 1644"/>
              <a:gd name="T64" fmla="*/ 672 w 1440"/>
              <a:gd name="T65" fmla="*/ 1020 h 1644"/>
              <a:gd name="T66" fmla="*/ 768 w 1440"/>
              <a:gd name="T67" fmla="*/ 1020 h 1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40" h="1644">
                <a:moveTo>
                  <a:pt x="1392" y="5"/>
                </a:moveTo>
                <a:cubicBezTo>
                  <a:pt x="1104" y="5"/>
                  <a:pt x="1104" y="5"/>
                  <a:pt x="1104" y="5"/>
                </a:cubicBezTo>
                <a:cubicBezTo>
                  <a:pt x="1078" y="5"/>
                  <a:pt x="1056" y="27"/>
                  <a:pt x="1056" y="53"/>
                </a:cubicBezTo>
                <a:cubicBezTo>
                  <a:pt x="1056" y="924"/>
                  <a:pt x="1056" y="924"/>
                  <a:pt x="1056" y="924"/>
                </a:cubicBezTo>
                <a:cubicBezTo>
                  <a:pt x="1056" y="1109"/>
                  <a:pt x="906" y="1260"/>
                  <a:pt x="720" y="1260"/>
                </a:cubicBezTo>
                <a:cubicBezTo>
                  <a:pt x="535" y="1260"/>
                  <a:pt x="384" y="1109"/>
                  <a:pt x="384" y="924"/>
                </a:cubicBezTo>
                <a:cubicBezTo>
                  <a:pt x="384" y="53"/>
                  <a:pt x="384" y="53"/>
                  <a:pt x="384" y="53"/>
                </a:cubicBezTo>
                <a:cubicBezTo>
                  <a:pt x="384" y="27"/>
                  <a:pt x="363" y="5"/>
                  <a:pt x="336" y="5"/>
                </a:cubicBezTo>
                <a:cubicBezTo>
                  <a:pt x="48" y="5"/>
                  <a:pt x="48" y="5"/>
                  <a:pt x="48" y="5"/>
                </a:cubicBezTo>
                <a:cubicBezTo>
                  <a:pt x="22" y="5"/>
                  <a:pt x="0" y="27"/>
                  <a:pt x="0" y="53"/>
                </a:cubicBezTo>
                <a:cubicBezTo>
                  <a:pt x="0" y="924"/>
                  <a:pt x="0" y="924"/>
                  <a:pt x="0" y="924"/>
                </a:cubicBezTo>
                <a:cubicBezTo>
                  <a:pt x="0" y="1321"/>
                  <a:pt x="322" y="1644"/>
                  <a:pt x="720" y="1644"/>
                </a:cubicBezTo>
                <a:cubicBezTo>
                  <a:pt x="1118" y="1644"/>
                  <a:pt x="1440" y="1322"/>
                  <a:pt x="1440" y="924"/>
                </a:cubicBezTo>
                <a:cubicBezTo>
                  <a:pt x="1440" y="53"/>
                  <a:pt x="1440" y="53"/>
                  <a:pt x="1440" y="53"/>
                </a:cubicBezTo>
                <a:cubicBezTo>
                  <a:pt x="1440" y="27"/>
                  <a:pt x="1419" y="5"/>
                  <a:pt x="1392" y="5"/>
                </a:cubicBezTo>
                <a:close/>
                <a:moveTo>
                  <a:pt x="96" y="101"/>
                </a:moveTo>
                <a:cubicBezTo>
                  <a:pt x="288" y="101"/>
                  <a:pt x="288" y="101"/>
                  <a:pt x="288" y="101"/>
                </a:cubicBezTo>
                <a:cubicBezTo>
                  <a:pt x="288" y="293"/>
                  <a:pt x="288" y="293"/>
                  <a:pt x="288" y="293"/>
                </a:cubicBezTo>
                <a:cubicBezTo>
                  <a:pt x="96" y="293"/>
                  <a:pt x="96" y="293"/>
                  <a:pt x="96" y="293"/>
                </a:cubicBezTo>
                <a:lnTo>
                  <a:pt x="96" y="101"/>
                </a:lnTo>
                <a:close/>
                <a:moveTo>
                  <a:pt x="1344" y="924"/>
                </a:moveTo>
                <a:cubicBezTo>
                  <a:pt x="1344" y="1268"/>
                  <a:pt x="1064" y="1548"/>
                  <a:pt x="720" y="1548"/>
                </a:cubicBezTo>
                <a:cubicBezTo>
                  <a:pt x="376" y="1548"/>
                  <a:pt x="96" y="1268"/>
                  <a:pt x="96" y="924"/>
                </a:cubicBezTo>
                <a:cubicBezTo>
                  <a:pt x="96" y="389"/>
                  <a:pt x="96" y="389"/>
                  <a:pt x="96" y="389"/>
                </a:cubicBezTo>
                <a:cubicBezTo>
                  <a:pt x="288" y="389"/>
                  <a:pt x="288" y="389"/>
                  <a:pt x="288" y="389"/>
                </a:cubicBezTo>
                <a:cubicBezTo>
                  <a:pt x="288" y="924"/>
                  <a:pt x="288" y="924"/>
                  <a:pt x="288" y="924"/>
                </a:cubicBezTo>
                <a:cubicBezTo>
                  <a:pt x="288" y="1162"/>
                  <a:pt x="482" y="1356"/>
                  <a:pt x="720" y="1356"/>
                </a:cubicBezTo>
                <a:cubicBezTo>
                  <a:pt x="958" y="1356"/>
                  <a:pt x="1152" y="1162"/>
                  <a:pt x="1152" y="924"/>
                </a:cubicBezTo>
                <a:cubicBezTo>
                  <a:pt x="1152" y="389"/>
                  <a:pt x="1152" y="389"/>
                  <a:pt x="1152" y="389"/>
                </a:cubicBezTo>
                <a:cubicBezTo>
                  <a:pt x="1344" y="389"/>
                  <a:pt x="1344" y="389"/>
                  <a:pt x="1344" y="389"/>
                </a:cubicBezTo>
                <a:lnTo>
                  <a:pt x="1344" y="924"/>
                </a:lnTo>
                <a:close/>
                <a:moveTo>
                  <a:pt x="1344" y="293"/>
                </a:moveTo>
                <a:cubicBezTo>
                  <a:pt x="1152" y="293"/>
                  <a:pt x="1152" y="293"/>
                  <a:pt x="1152" y="293"/>
                </a:cubicBezTo>
                <a:cubicBezTo>
                  <a:pt x="1152" y="101"/>
                  <a:pt x="1152" y="101"/>
                  <a:pt x="1152" y="101"/>
                </a:cubicBezTo>
                <a:cubicBezTo>
                  <a:pt x="1344" y="101"/>
                  <a:pt x="1344" y="101"/>
                  <a:pt x="1344" y="101"/>
                </a:cubicBezTo>
                <a:lnTo>
                  <a:pt x="1344" y="293"/>
                </a:lnTo>
                <a:close/>
                <a:moveTo>
                  <a:pt x="844" y="14"/>
                </a:moveTo>
                <a:cubicBezTo>
                  <a:pt x="825" y="0"/>
                  <a:pt x="799" y="3"/>
                  <a:pt x="782" y="19"/>
                </a:cubicBezTo>
                <a:cubicBezTo>
                  <a:pt x="494" y="307"/>
                  <a:pt x="494" y="307"/>
                  <a:pt x="494" y="307"/>
                </a:cubicBezTo>
                <a:cubicBezTo>
                  <a:pt x="483" y="318"/>
                  <a:pt x="478" y="334"/>
                  <a:pt x="481" y="349"/>
                </a:cubicBezTo>
                <a:cubicBezTo>
                  <a:pt x="483" y="364"/>
                  <a:pt x="493" y="377"/>
                  <a:pt x="507" y="384"/>
                </a:cubicBezTo>
                <a:cubicBezTo>
                  <a:pt x="656" y="459"/>
                  <a:pt x="656" y="459"/>
                  <a:pt x="656" y="459"/>
                </a:cubicBezTo>
                <a:cubicBezTo>
                  <a:pt x="581" y="608"/>
                  <a:pt x="581" y="608"/>
                  <a:pt x="581" y="608"/>
                </a:cubicBezTo>
                <a:cubicBezTo>
                  <a:pt x="571" y="629"/>
                  <a:pt x="577" y="654"/>
                  <a:pt x="596" y="668"/>
                </a:cubicBezTo>
                <a:cubicBezTo>
                  <a:pt x="615" y="682"/>
                  <a:pt x="642" y="680"/>
                  <a:pt x="658" y="663"/>
                </a:cubicBezTo>
                <a:cubicBezTo>
                  <a:pt x="946" y="375"/>
                  <a:pt x="946" y="375"/>
                  <a:pt x="946" y="375"/>
                </a:cubicBezTo>
                <a:cubicBezTo>
                  <a:pt x="957" y="364"/>
                  <a:pt x="962" y="349"/>
                  <a:pt x="960" y="333"/>
                </a:cubicBezTo>
                <a:cubicBezTo>
                  <a:pt x="957" y="318"/>
                  <a:pt x="948" y="305"/>
                  <a:pt x="934" y="298"/>
                </a:cubicBezTo>
                <a:cubicBezTo>
                  <a:pt x="785" y="224"/>
                  <a:pt x="785" y="224"/>
                  <a:pt x="785" y="224"/>
                </a:cubicBezTo>
                <a:cubicBezTo>
                  <a:pt x="859" y="75"/>
                  <a:pt x="859" y="75"/>
                  <a:pt x="859" y="75"/>
                </a:cubicBezTo>
                <a:cubicBezTo>
                  <a:pt x="870" y="54"/>
                  <a:pt x="863" y="28"/>
                  <a:pt x="844" y="14"/>
                </a:cubicBezTo>
                <a:close/>
                <a:moveTo>
                  <a:pt x="831" y="354"/>
                </a:moveTo>
                <a:cubicBezTo>
                  <a:pt x="765" y="420"/>
                  <a:pt x="765" y="420"/>
                  <a:pt x="765" y="420"/>
                </a:cubicBezTo>
                <a:cubicBezTo>
                  <a:pt x="761" y="409"/>
                  <a:pt x="753" y="400"/>
                  <a:pt x="742" y="394"/>
                </a:cubicBezTo>
                <a:cubicBezTo>
                  <a:pt x="609" y="328"/>
                  <a:pt x="609" y="328"/>
                  <a:pt x="609" y="328"/>
                </a:cubicBezTo>
                <a:cubicBezTo>
                  <a:pt x="675" y="262"/>
                  <a:pt x="675" y="262"/>
                  <a:pt x="675" y="262"/>
                </a:cubicBezTo>
                <a:cubicBezTo>
                  <a:pt x="679" y="273"/>
                  <a:pt x="688" y="282"/>
                  <a:pt x="699" y="288"/>
                </a:cubicBezTo>
                <a:lnTo>
                  <a:pt x="831" y="354"/>
                </a:lnTo>
                <a:close/>
                <a:moveTo>
                  <a:pt x="768" y="828"/>
                </a:moveTo>
                <a:cubicBezTo>
                  <a:pt x="768" y="854"/>
                  <a:pt x="747" y="876"/>
                  <a:pt x="720" y="876"/>
                </a:cubicBezTo>
                <a:cubicBezTo>
                  <a:pt x="694" y="876"/>
                  <a:pt x="672" y="854"/>
                  <a:pt x="672" y="828"/>
                </a:cubicBezTo>
                <a:cubicBezTo>
                  <a:pt x="672" y="801"/>
                  <a:pt x="694" y="780"/>
                  <a:pt x="720" y="780"/>
                </a:cubicBezTo>
                <a:cubicBezTo>
                  <a:pt x="747" y="780"/>
                  <a:pt x="768" y="801"/>
                  <a:pt x="768" y="828"/>
                </a:cubicBezTo>
                <a:close/>
                <a:moveTo>
                  <a:pt x="768" y="1020"/>
                </a:moveTo>
                <a:cubicBezTo>
                  <a:pt x="768" y="1046"/>
                  <a:pt x="747" y="1068"/>
                  <a:pt x="720" y="1068"/>
                </a:cubicBezTo>
                <a:cubicBezTo>
                  <a:pt x="694" y="1068"/>
                  <a:pt x="672" y="1046"/>
                  <a:pt x="672" y="1020"/>
                </a:cubicBezTo>
                <a:cubicBezTo>
                  <a:pt x="672" y="993"/>
                  <a:pt x="694" y="972"/>
                  <a:pt x="720" y="972"/>
                </a:cubicBezTo>
                <a:cubicBezTo>
                  <a:pt x="747" y="972"/>
                  <a:pt x="768" y="993"/>
                  <a:pt x="768" y="10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2" name="Freeform 61"/>
          <p:cNvSpPr>
            <a:spLocks noEditPoints="1"/>
          </p:cNvSpPr>
          <p:nvPr/>
        </p:nvSpPr>
        <p:spPr bwMode="auto">
          <a:xfrm>
            <a:off x="1509699" y="5259259"/>
            <a:ext cx="298287" cy="391519"/>
          </a:xfrm>
          <a:custGeom>
            <a:avLst/>
            <a:gdLst>
              <a:gd name="T0" fmla="*/ 1248 w 1248"/>
              <a:gd name="T1" fmla="*/ 1590 h 1638"/>
              <a:gd name="T2" fmla="*/ 1234 w 1248"/>
              <a:gd name="T3" fmla="*/ 302 h 1638"/>
              <a:gd name="T4" fmla="*/ 946 w 1248"/>
              <a:gd name="T5" fmla="*/ 14 h 1638"/>
              <a:gd name="T6" fmla="*/ 48 w 1248"/>
              <a:gd name="T7" fmla="*/ 0 h 1638"/>
              <a:gd name="T8" fmla="*/ 0 w 1248"/>
              <a:gd name="T9" fmla="*/ 1590 h 1638"/>
              <a:gd name="T10" fmla="*/ 1200 w 1248"/>
              <a:gd name="T11" fmla="*/ 1638 h 1638"/>
              <a:gd name="T12" fmla="*/ 1084 w 1248"/>
              <a:gd name="T13" fmla="*/ 288 h 1638"/>
              <a:gd name="T14" fmla="*/ 960 w 1248"/>
              <a:gd name="T15" fmla="*/ 164 h 1638"/>
              <a:gd name="T16" fmla="*/ 864 w 1248"/>
              <a:gd name="T17" fmla="*/ 96 h 1638"/>
              <a:gd name="T18" fmla="*/ 912 w 1248"/>
              <a:gd name="T19" fmla="*/ 384 h 1638"/>
              <a:gd name="T20" fmla="*/ 1152 w 1248"/>
              <a:gd name="T21" fmla="*/ 1542 h 1638"/>
              <a:gd name="T22" fmla="*/ 96 w 1248"/>
              <a:gd name="T23" fmla="*/ 96 h 1638"/>
              <a:gd name="T24" fmla="*/ 240 w 1248"/>
              <a:gd name="T25" fmla="*/ 483 h 1638"/>
              <a:gd name="T26" fmla="*/ 192 w 1248"/>
              <a:gd name="T27" fmla="*/ 723 h 1638"/>
              <a:gd name="T28" fmla="*/ 288 w 1248"/>
              <a:gd name="T29" fmla="*/ 771 h 1638"/>
              <a:gd name="T30" fmla="*/ 192 w 1248"/>
              <a:gd name="T31" fmla="*/ 1299 h 1638"/>
              <a:gd name="T32" fmla="*/ 472 w 1248"/>
              <a:gd name="T33" fmla="*/ 1347 h 1638"/>
              <a:gd name="T34" fmla="*/ 912 w 1248"/>
              <a:gd name="T35" fmla="*/ 1443 h 1638"/>
              <a:gd name="T36" fmla="*/ 960 w 1248"/>
              <a:gd name="T37" fmla="*/ 1163 h 1638"/>
              <a:gd name="T38" fmla="*/ 912 w 1248"/>
              <a:gd name="T39" fmla="*/ 963 h 1638"/>
              <a:gd name="T40" fmla="*/ 672 w 1248"/>
              <a:gd name="T41" fmla="*/ 875 h 1638"/>
              <a:gd name="T42" fmla="*/ 1008 w 1248"/>
              <a:gd name="T43" fmla="*/ 771 h 1638"/>
              <a:gd name="T44" fmla="*/ 1056 w 1248"/>
              <a:gd name="T45" fmla="*/ 531 h 1638"/>
              <a:gd name="T46" fmla="*/ 336 w 1248"/>
              <a:gd name="T47" fmla="*/ 1347 h 1638"/>
              <a:gd name="T48" fmla="*/ 336 w 1248"/>
              <a:gd name="T49" fmla="*/ 1251 h 1638"/>
              <a:gd name="T50" fmla="*/ 336 w 1248"/>
              <a:gd name="T51" fmla="*/ 1347 h 1638"/>
              <a:gd name="T52" fmla="*/ 960 w 1248"/>
              <a:gd name="T53" fmla="*/ 1299 h 1638"/>
              <a:gd name="T54" fmla="*/ 864 w 1248"/>
              <a:gd name="T55" fmla="*/ 1299 h 1638"/>
              <a:gd name="T56" fmla="*/ 760 w 1248"/>
              <a:gd name="T57" fmla="*/ 1059 h 1638"/>
              <a:gd name="T58" fmla="*/ 864 w 1248"/>
              <a:gd name="T59" fmla="*/ 1163 h 1638"/>
              <a:gd name="T60" fmla="*/ 472 w 1248"/>
              <a:gd name="T61" fmla="*/ 1251 h 1638"/>
              <a:gd name="T62" fmla="*/ 384 w 1248"/>
              <a:gd name="T63" fmla="*/ 771 h 1638"/>
              <a:gd name="T64" fmla="*/ 576 w 1248"/>
              <a:gd name="T65" fmla="*/ 875 h 1638"/>
              <a:gd name="T66" fmla="*/ 624 w 1248"/>
              <a:gd name="T67" fmla="*/ 1155 h 1638"/>
              <a:gd name="T68" fmla="*/ 624 w 1248"/>
              <a:gd name="T69" fmla="*/ 963 h 1638"/>
              <a:gd name="T70" fmla="*/ 624 w 1248"/>
              <a:gd name="T71" fmla="*/ 1059 h 1638"/>
              <a:gd name="T72" fmla="*/ 624 w 1248"/>
              <a:gd name="T73" fmla="*/ 963 h 1638"/>
              <a:gd name="T74" fmla="*/ 288 w 1248"/>
              <a:gd name="T75" fmla="*/ 675 h 1638"/>
              <a:gd name="T76" fmla="*/ 960 w 1248"/>
              <a:gd name="T77" fmla="*/ 579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48" h="1638">
                <a:moveTo>
                  <a:pt x="1200" y="1638"/>
                </a:moveTo>
                <a:cubicBezTo>
                  <a:pt x="1227" y="1638"/>
                  <a:pt x="1248" y="1617"/>
                  <a:pt x="1248" y="1590"/>
                </a:cubicBezTo>
                <a:cubicBezTo>
                  <a:pt x="1248" y="336"/>
                  <a:pt x="1248" y="336"/>
                  <a:pt x="1248" y="336"/>
                </a:cubicBezTo>
                <a:cubicBezTo>
                  <a:pt x="1248" y="324"/>
                  <a:pt x="1243" y="311"/>
                  <a:pt x="1234" y="302"/>
                </a:cubicBezTo>
                <a:cubicBezTo>
                  <a:pt x="1234" y="302"/>
                  <a:pt x="1234" y="302"/>
                  <a:pt x="1234" y="302"/>
                </a:cubicBezTo>
                <a:cubicBezTo>
                  <a:pt x="946" y="14"/>
                  <a:pt x="946" y="14"/>
                  <a:pt x="946" y="14"/>
                </a:cubicBezTo>
                <a:cubicBezTo>
                  <a:pt x="937" y="5"/>
                  <a:pt x="925" y="0"/>
                  <a:pt x="9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1590"/>
                  <a:pt x="0" y="1590"/>
                  <a:pt x="0" y="1590"/>
                </a:cubicBezTo>
                <a:cubicBezTo>
                  <a:pt x="0" y="1617"/>
                  <a:pt x="21" y="1638"/>
                  <a:pt x="48" y="1638"/>
                </a:cubicBezTo>
                <a:lnTo>
                  <a:pt x="1200" y="1638"/>
                </a:lnTo>
                <a:close/>
                <a:moveTo>
                  <a:pt x="960" y="164"/>
                </a:moveTo>
                <a:cubicBezTo>
                  <a:pt x="1084" y="288"/>
                  <a:pt x="1084" y="288"/>
                  <a:pt x="1084" y="288"/>
                </a:cubicBezTo>
                <a:cubicBezTo>
                  <a:pt x="960" y="288"/>
                  <a:pt x="960" y="288"/>
                  <a:pt x="960" y="288"/>
                </a:cubicBezTo>
                <a:lnTo>
                  <a:pt x="960" y="164"/>
                </a:lnTo>
                <a:close/>
                <a:moveTo>
                  <a:pt x="96" y="96"/>
                </a:moveTo>
                <a:cubicBezTo>
                  <a:pt x="864" y="96"/>
                  <a:pt x="864" y="96"/>
                  <a:pt x="864" y="96"/>
                </a:cubicBezTo>
                <a:cubicBezTo>
                  <a:pt x="864" y="336"/>
                  <a:pt x="864" y="336"/>
                  <a:pt x="864" y="336"/>
                </a:cubicBezTo>
                <a:cubicBezTo>
                  <a:pt x="864" y="362"/>
                  <a:pt x="885" y="384"/>
                  <a:pt x="912" y="384"/>
                </a:cubicBezTo>
                <a:cubicBezTo>
                  <a:pt x="1152" y="384"/>
                  <a:pt x="1152" y="384"/>
                  <a:pt x="1152" y="384"/>
                </a:cubicBezTo>
                <a:cubicBezTo>
                  <a:pt x="1152" y="1542"/>
                  <a:pt x="1152" y="1542"/>
                  <a:pt x="1152" y="1542"/>
                </a:cubicBezTo>
                <a:cubicBezTo>
                  <a:pt x="96" y="1542"/>
                  <a:pt x="96" y="1542"/>
                  <a:pt x="96" y="1542"/>
                </a:cubicBezTo>
                <a:lnTo>
                  <a:pt x="96" y="96"/>
                </a:lnTo>
                <a:close/>
                <a:moveTo>
                  <a:pt x="1008" y="483"/>
                </a:moveTo>
                <a:cubicBezTo>
                  <a:pt x="240" y="483"/>
                  <a:pt x="240" y="483"/>
                  <a:pt x="240" y="483"/>
                </a:cubicBezTo>
                <a:cubicBezTo>
                  <a:pt x="213" y="483"/>
                  <a:pt x="192" y="504"/>
                  <a:pt x="192" y="531"/>
                </a:cubicBezTo>
                <a:cubicBezTo>
                  <a:pt x="192" y="723"/>
                  <a:pt x="192" y="723"/>
                  <a:pt x="192" y="723"/>
                </a:cubicBezTo>
                <a:cubicBezTo>
                  <a:pt x="192" y="750"/>
                  <a:pt x="213" y="771"/>
                  <a:pt x="240" y="771"/>
                </a:cubicBezTo>
                <a:cubicBezTo>
                  <a:pt x="288" y="771"/>
                  <a:pt x="288" y="771"/>
                  <a:pt x="288" y="771"/>
                </a:cubicBezTo>
                <a:cubicBezTo>
                  <a:pt x="288" y="1163"/>
                  <a:pt x="288" y="1163"/>
                  <a:pt x="288" y="1163"/>
                </a:cubicBezTo>
                <a:cubicBezTo>
                  <a:pt x="232" y="1183"/>
                  <a:pt x="192" y="1236"/>
                  <a:pt x="192" y="1299"/>
                </a:cubicBezTo>
                <a:cubicBezTo>
                  <a:pt x="192" y="1378"/>
                  <a:pt x="257" y="1443"/>
                  <a:pt x="336" y="1443"/>
                </a:cubicBezTo>
                <a:cubicBezTo>
                  <a:pt x="399" y="1443"/>
                  <a:pt x="452" y="1403"/>
                  <a:pt x="472" y="1347"/>
                </a:cubicBezTo>
                <a:cubicBezTo>
                  <a:pt x="776" y="1347"/>
                  <a:pt x="776" y="1347"/>
                  <a:pt x="776" y="1347"/>
                </a:cubicBezTo>
                <a:cubicBezTo>
                  <a:pt x="796" y="1403"/>
                  <a:pt x="849" y="1443"/>
                  <a:pt x="912" y="1443"/>
                </a:cubicBezTo>
                <a:cubicBezTo>
                  <a:pt x="991" y="1443"/>
                  <a:pt x="1056" y="1378"/>
                  <a:pt x="1056" y="1299"/>
                </a:cubicBezTo>
                <a:cubicBezTo>
                  <a:pt x="1056" y="1236"/>
                  <a:pt x="1016" y="1183"/>
                  <a:pt x="960" y="1163"/>
                </a:cubicBezTo>
                <a:cubicBezTo>
                  <a:pt x="960" y="1011"/>
                  <a:pt x="960" y="1011"/>
                  <a:pt x="960" y="1011"/>
                </a:cubicBezTo>
                <a:cubicBezTo>
                  <a:pt x="960" y="984"/>
                  <a:pt x="939" y="963"/>
                  <a:pt x="912" y="963"/>
                </a:cubicBezTo>
                <a:cubicBezTo>
                  <a:pt x="760" y="963"/>
                  <a:pt x="760" y="963"/>
                  <a:pt x="760" y="963"/>
                </a:cubicBezTo>
                <a:cubicBezTo>
                  <a:pt x="745" y="922"/>
                  <a:pt x="713" y="890"/>
                  <a:pt x="672" y="875"/>
                </a:cubicBezTo>
                <a:cubicBezTo>
                  <a:pt x="672" y="771"/>
                  <a:pt x="672" y="771"/>
                  <a:pt x="672" y="771"/>
                </a:cubicBezTo>
                <a:cubicBezTo>
                  <a:pt x="1008" y="771"/>
                  <a:pt x="1008" y="771"/>
                  <a:pt x="1008" y="771"/>
                </a:cubicBezTo>
                <a:cubicBezTo>
                  <a:pt x="1035" y="771"/>
                  <a:pt x="1056" y="750"/>
                  <a:pt x="1056" y="723"/>
                </a:cubicBezTo>
                <a:cubicBezTo>
                  <a:pt x="1056" y="531"/>
                  <a:pt x="1056" y="531"/>
                  <a:pt x="1056" y="531"/>
                </a:cubicBezTo>
                <a:cubicBezTo>
                  <a:pt x="1056" y="504"/>
                  <a:pt x="1035" y="483"/>
                  <a:pt x="1008" y="483"/>
                </a:cubicBezTo>
                <a:close/>
                <a:moveTo>
                  <a:pt x="336" y="1347"/>
                </a:moveTo>
                <a:cubicBezTo>
                  <a:pt x="310" y="1347"/>
                  <a:pt x="288" y="1325"/>
                  <a:pt x="288" y="1299"/>
                </a:cubicBezTo>
                <a:cubicBezTo>
                  <a:pt x="288" y="1273"/>
                  <a:pt x="310" y="1251"/>
                  <a:pt x="336" y="1251"/>
                </a:cubicBezTo>
                <a:cubicBezTo>
                  <a:pt x="362" y="1251"/>
                  <a:pt x="384" y="1273"/>
                  <a:pt x="384" y="1299"/>
                </a:cubicBezTo>
                <a:cubicBezTo>
                  <a:pt x="384" y="1325"/>
                  <a:pt x="362" y="1347"/>
                  <a:pt x="336" y="1347"/>
                </a:cubicBezTo>
                <a:close/>
                <a:moveTo>
                  <a:pt x="912" y="1251"/>
                </a:moveTo>
                <a:cubicBezTo>
                  <a:pt x="938" y="1251"/>
                  <a:pt x="960" y="1273"/>
                  <a:pt x="960" y="1299"/>
                </a:cubicBezTo>
                <a:cubicBezTo>
                  <a:pt x="960" y="1325"/>
                  <a:pt x="938" y="1347"/>
                  <a:pt x="912" y="1347"/>
                </a:cubicBezTo>
                <a:cubicBezTo>
                  <a:pt x="886" y="1347"/>
                  <a:pt x="864" y="1325"/>
                  <a:pt x="864" y="1299"/>
                </a:cubicBezTo>
                <a:cubicBezTo>
                  <a:pt x="864" y="1273"/>
                  <a:pt x="886" y="1251"/>
                  <a:pt x="912" y="1251"/>
                </a:cubicBezTo>
                <a:close/>
                <a:moveTo>
                  <a:pt x="760" y="1059"/>
                </a:moveTo>
                <a:cubicBezTo>
                  <a:pt x="864" y="1059"/>
                  <a:pt x="864" y="1059"/>
                  <a:pt x="864" y="1059"/>
                </a:cubicBezTo>
                <a:cubicBezTo>
                  <a:pt x="864" y="1163"/>
                  <a:pt x="864" y="1163"/>
                  <a:pt x="864" y="1163"/>
                </a:cubicBezTo>
                <a:cubicBezTo>
                  <a:pt x="823" y="1178"/>
                  <a:pt x="791" y="1210"/>
                  <a:pt x="776" y="1251"/>
                </a:cubicBezTo>
                <a:cubicBezTo>
                  <a:pt x="472" y="1251"/>
                  <a:pt x="472" y="1251"/>
                  <a:pt x="472" y="1251"/>
                </a:cubicBezTo>
                <a:cubicBezTo>
                  <a:pt x="457" y="1210"/>
                  <a:pt x="425" y="1178"/>
                  <a:pt x="384" y="1163"/>
                </a:cubicBezTo>
                <a:cubicBezTo>
                  <a:pt x="384" y="771"/>
                  <a:pt x="384" y="771"/>
                  <a:pt x="384" y="771"/>
                </a:cubicBezTo>
                <a:cubicBezTo>
                  <a:pt x="576" y="771"/>
                  <a:pt x="576" y="771"/>
                  <a:pt x="576" y="771"/>
                </a:cubicBezTo>
                <a:cubicBezTo>
                  <a:pt x="576" y="875"/>
                  <a:pt x="576" y="875"/>
                  <a:pt x="576" y="875"/>
                </a:cubicBezTo>
                <a:cubicBezTo>
                  <a:pt x="520" y="895"/>
                  <a:pt x="480" y="948"/>
                  <a:pt x="480" y="1011"/>
                </a:cubicBezTo>
                <a:cubicBezTo>
                  <a:pt x="480" y="1090"/>
                  <a:pt x="545" y="1155"/>
                  <a:pt x="624" y="1155"/>
                </a:cubicBezTo>
                <a:cubicBezTo>
                  <a:pt x="687" y="1155"/>
                  <a:pt x="740" y="1115"/>
                  <a:pt x="760" y="1059"/>
                </a:cubicBezTo>
                <a:close/>
                <a:moveTo>
                  <a:pt x="624" y="963"/>
                </a:moveTo>
                <a:cubicBezTo>
                  <a:pt x="650" y="963"/>
                  <a:pt x="672" y="985"/>
                  <a:pt x="672" y="1011"/>
                </a:cubicBezTo>
                <a:cubicBezTo>
                  <a:pt x="672" y="1037"/>
                  <a:pt x="650" y="1059"/>
                  <a:pt x="624" y="1059"/>
                </a:cubicBezTo>
                <a:cubicBezTo>
                  <a:pt x="598" y="1059"/>
                  <a:pt x="576" y="1037"/>
                  <a:pt x="576" y="1011"/>
                </a:cubicBezTo>
                <a:cubicBezTo>
                  <a:pt x="576" y="985"/>
                  <a:pt x="598" y="963"/>
                  <a:pt x="624" y="963"/>
                </a:cubicBezTo>
                <a:close/>
                <a:moveTo>
                  <a:pt x="960" y="675"/>
                </a:moveTo>
                <a:cubicBezTo>
                  <a:pt x="288" y="675"/>
                  <a:pt x="288" y="675"/>
                  <a:pt x="288" y="675"/>
                </a:cubicBezTo>
                <a:cubicBezTo>
                  <a:pt x="288" y="579"/>
                  <a:pt x="288" y="579"/>
                  <a:pt x="288" y="579"/>
                </a:cubicBezTo>
                <a:cubicBezTo>
                  <a:pt x="960" y="579"/>
                  <a:pt x="960" y="579"/>
                  <a:pt x="960" y="579"/>
                </a:cubicBezTo>
                <a:lnTo>
                  <a:pt x="960" y="6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3" name="Freeform 62"/>
          <p:cNvSpPr>
            <a:spLocks noEditPoints="1"/>
          </p:cNvSpPr>
          <p:nvPr/>
        </p:nvSpPr>
        <p:spPr bwMode="auto">
          <a:xfrm>
            <a:off x="2259709" y="5252379"/>
            <a:ext cx="256427" cy="405276"/>
          </a:xfrm>
          <a:custGeom>
            <a:avLst/>
            <a:gdLst>
              <a:gd name="T0" fmla="*/ 432 w 1073"/>
              <a:gd name="T1" fmla="*/ 70 h 1696"/>
              <a:gd name="T2" fmla="*/ 26 w 1073"/>
              <a:gd name="T3" fmla="*/ 488 h 1696"/>
              <a:gd name="T4" fmla="*/ 120 w 1073"/>
              <a:gd name="T5" fmla="*/ 899 h 1696"/>
              <a:gd name="T6" fmla="*/ 209 w 1073"/>
              <a:gd name="T7" fmla="*/ 1148 h 1696"/>
              <a:gd name="T8" fmla="*/ 209 w 1073"/>
              <a:gd name="T9" fmla="*/ 1360 h 1696"/>
              <a:gd name="T10" fmla="*/ 309 w 1073"/>
              <a:gd name="T11" fmla="*/ 1497 h 1696"/>
              <a:gd name="T12" fmla="*/ 545 w 1073"/>
              <a:gd name="T13" fmla="*/ 1696 h 1696"/>
              <a:gd name="T14" fmla="*/ 782 w 1073"/>
              <a:gd name="T15" fmla="*/ 1497 h 1696"/>
              <a:gd name="T16" fmla="*/ 881 w 1073"/>
              <a:gd name="T17" fmla="*/ 1360 h 1696"/>
              <a:gd name="T18" fmla="*/ 881 w 1073"/>
              <a:gd name="T19" fmla="*/ 1147 h 1696"/>
              <a:gd name="T20" fmla="*/ 968 w 1073"/>
              <a:gd name="T21" fmla="*/ 902 h 1696"/>
              <a:gd name="T22" fmla="*/ 1073 w 1073"/>
              <a:gd name="T23" fmla="*/ 586 h 1696"/>
              <a:gd name="T24" fmla="*/ 432 w 1073"/>
              <a:gd name="T25" fmla="*/ 70 h 1696"/>
              <a:gd name="T26" fmla="*/ 545 w 1073"/>
              <a:gd name="T27" fmla="*/ 1600 h 1696"/>
              <a:gd name="T28" fmla="*/ 410 w 1073"/>
              <a:gd name="T29" fmla="*/ 1504 h 1696"/>
              <a:gd name="T30" fmla="*/ 681 w 1073"/>
              <a:gd name="T31" fmla="*/ 1504 h 1696"/>
              <a:gd name="T32" fmla="*/ 545 w 1073"/>
              <a:gd name="T33" fmla="*/ 1600 h 1696"/>
              <a:gd name="T34" fmla="*/ 785 w 1073"/>
              <a:gd name="T35" fmla="*/ 1360 h 1696"/>
              <a:gd name="T36" fmla="*/ 737 w 1073"/>
              <a:gd name="T37" fmla="*/ 1408 h 1696"/>
              <a:gd name="T38" fmla="*/ 353 w 1073"/>
              <a:gd name="T39" fmla="*/ 1408 h 1696"/>
              <a:gd name="T40" fmla="*/ 305 w 1073"/>
              <a:gd name="T41" fmla="*/ 1360 h 1696"/>
              <a:gd name="T42" fmla="*/ 305 w 1073"/>
              <a:gd name="T43" fmla="*/ 1306 h 1696"/>
              <a:gd name="T44" fmla="*/ 785 w 1073"/>
              <a:gd name="T45" fmla="*/ 1306 h 1696"/>
              <a:gd name="T46" fmla="*/ 785 w 1073"/>
              <a:gd name="T47" fmla="*/ 1360 h 1696"/>
              <a:gd name="T48" fmla="*/ 891 w 1073"/>
              <a:gd name="T49" fmla="*/ 845 h 1696"/>
              <a:gd name="T50" fmla="*/ 785 w 1073"/>
              <a:gd name="T51" fmla="*/ 1147 h 1696"/>
              <a:gd name="T52" fmla="*/ 785 w 1073"/>
              <a:gd name="T53" fmla="*/ 1210 h 1696"/>
              <a:gd name="T54" fmla="*/ 305 w 1073"/>
              <a:gd name="T55" fmla="*/ 1210 h 1696"/>
              <a:gd name="T56" fmla="*/ 305 w 1073"/>
              <a:gd name="T57" fmla="*/ 1148 h 1696"/>
              <a:gd name="T58" fmla="*/ 197 w 1073"/>
              <a:gd name="T59" fmla="*/ 842 h 1696"/>
              <a:gd name="T60" fmla="*/ 121 w 1073"/>
              <a:gd name="T61" fmla="*/ 505 h 1696"/>
              <a:gd name="T62" fmla="*/ 452 w 1073"/>
              <a:gd name="T63" fmla="*/ 164 h 1696"/>
              <a:gd name="T64" fmla="*/ 977 w 1073"/>
              <a:gd name="T65" fmla="*/ 586 h 1696"/>
              <a:gd name="T66" fmla="*/ 891 w 1073"/>
              <a:gd name="T67" fmla="*/ 845 h 1696"/>
              <a:gd name="T68" fmla="*/ 759 w 1073"/>
              <a:gd name="T69" fmla="*/ 543 h 1696"/>
              <a:gd name="T70" fmla="*/ 610 w 1073"/>
              <a:gd name="T71" fmla="*/ 469 h 1696"/>
              <a:gd name="T72" fmla="*/ 684 w 1073"/>
              <a:gd name="T73" fmla="*/ 319 h 1696"/>
              <a:gd name="T74" fmla="*/ 669 w 1073"/>
              <a:gd name="T75" fmla="*/ 259 h 1696"/>
              <a:gd name="T76" fmla="*/ 607 w 1073"/>
              <a:gd name="T77" fmla="*/ 264 h 1696"/>
              <a:gd name="T78" fmla="*/ 319 w 1073"/>
              <a:gd name="T79" fmla="*/ 552 h 1696"/>
              <a:gd name="T80" fmla="*/ 306 w 1073"/>
              <a:gd name="T81" fmla="*/ 594 h 1696"/>
              <a:gd name="T82" fmla="*/ 332 w 1073"/>
              <a:gd name="T83" fmla="*/ 629 h 1696"/>
              <a:gd name="T84" fmla="*/ 481 w 1073"/>
              <a:gd name="T85" fmla="*/ 703 h 1696"/>
              <a:gd name="T86" fmla="*/ 406 w 1073"/>
              <a:gd name="T87" fmla="*/ 853 h 1696"/>
              <a:gd name="T88" fmla="*/ 421 w 1073"/>
              <a:gd name="T89" fmla="*/ 913 h 1696"/>
              <a:gd name="T90" fmla="*/ 483 w 1073"/>
              <a:gd name="T91" fmla="*/ 908 h 1696"/>
              <a:gd name="T92" fmla="*/ 771 w 1073"/>
              <a:gd name="T93" fmla="*/ 620 h 1696"/>
              <a:gd name="T94" fmla="*/ 785 w 1073"/>
              <a:gd name="T95" fmla="*/ 578 h 1696"/>
              <a:gd name="T96" fmla="*/ 759 w 1073"/>
              <a:gd name="T97" fmla="*/ 543 h 1696"/>
              <a:gd name="T98" fmla="*/ 590 w 1073"/>
              <a:gd name="T99" fmla="*/ 665 h 1696"/>
              <a:gd name="T100" fmla="*/ 567 w 1073"/>
              <a:gd name="T101" fmla="*/ 639 h 1696"/>
              <a:gd name="T102" fmla="*/ 434 w 1073"/>
              <a:gd name="T103" fmla="*/ 573 h 1696"/>
              <a:gd name="T104" fmla="*/ 500 w 1073"/>
              <a:gd name="T105" fmla="*/ 507 h 1696"/>
              <a:gd name="T106" fmla="*/ 524 w 1073"/>
              <a:gd name="T107" fmla="*/ 533 h 1696"/>
              <a:gd name="T108" fmla="*/ 656 w 1073"/>
              <a:gd name="T109" fmla="*/ 599 h 1696"/>
              <a:gd name="T110" fmla="*/ 590 w 1073"/>
              <a:gd name="T111" fmla="*/ 665 h 1696"/>
              <a:gd name="T112" fmla="*/ 593 w 1073"/>
              <a:gd name="T113" fmla="*/ 1066 h 1696"/>
              <a:gd name="T114" fmla="*/ 545 w 1073"/>
              <a:gd name="T115" fmla="*/ 1114 h 1696"/>
              <a:gd name="T116" fmla="*/ 497 w 1073"/>
              <a:gd name="T117" fmla="*/ 1066 h 1696"/>
              <a:gd name="T118" fmla="*/ 545 w 1073"/>
              <a:gd name="T119" fmla="*/ 1018 h 1696"/>
              <a:gd name="T120" fmla="*/ 593 w 1073"/>
              <a:gd name="T121" fmla="*/ 1066 h 1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73" h="1696">
                <a:moveTo>
                  <a:pt x="432" y="70"/>
                </a:moveTo>
                <a:cubicBezTo>
                  <a:pt x="227" y="113"/>
                  <a:pt x="64" y="281"/>
                  <a:pt x="26" y="488"/>
                </a:cubicBezTo>
                <a:cubicBezTo>
                  <a:pt x="0" y="635"/>
                  <a:pt x="33" y="781"/>
                  <a:pt x="120" y="899"/>
                </a:cubicBezTo>
                <a:cubicBezTo>
                  <a:pt x="178" y="978"/>
                  <a:pt x="209" y="1064"/>
                  <a:pt x="209" y="1148"/>
                </a:cubicBezTo>
                <a:cubicBezTo>
                  <a:pt x="209" y="1360"/>
                  <a:pt x="209" y="1360"/>
                  <a:pt x="209" y="1360"/>
                </a:cubicBezTo>
                <a:cubicBezTo>
                  <a:pt x="209" y="1424"/>
                  <a:pt x="251" y="1479"/>
                  <a:pt x="309" y="1497"/>
                </a:cubicBezTo>
                <a:cubicBezTo>
                  <a:pt x="328" y="1610"/>
                  <a:pt x="427" y="1696"/>
                  <a:pt x="545" y="1696"/>
                </a:cubicBezTo>
                <a:cubicBezTo>
                  <a:pt x="664" y="1696"/>
                  <a:pt x="762" y="1610"/>
                  <a:pt x="782" y="1497"/>
                </a:cubicBezTo>
                <a:cubicBezTo>
                  <a:pt x="839" y="1479"/>
                  <a:pt x="881" y="1424"/>
                  <a:pt x="881" y="1360"/>
                </a:cubicBezTo>
                <a:cubicBezTo>
                  <a:pt x="881" y="1147"/>
                  <a:pt x="881" y="1147"/>
                  <a:pt x="881" y="1147"/>
                </a:cubicBezTo>
                <a:cubicBezTo>
                  <a:pt x="881" y="1063"/>
                  <a:pt x="911" y="978"/>
                  <a:pt x="968" y="902"/>
                </a:cubicBezTo>
                <a:cubicBezTo>
                  <a:pt x="1037" y="810"/>
                  <a:pt x="1073" y="701"/>
                  <a:pt x="1073" y="586"/>
                </a:cubicBezTo>
                <a:cubicBezTo>
                  <a:pt x="1073" y="253"/>
                  <a:pt x="769" y="0"/>
                  <a:pt x="432" y="70"/>
                </a:cubicBezTo>
                <a:close/>
                <a:moveTo>
                  <a:pt x="545" y="1600"/>
                </a:moveTo>
                <a:cubicBezTo>
                  <a:pt x="483" y="1600"/>
                  <a:pt x="429" y="1560"/>
                  <a:pt x="410" y="1504"/>
                </a:cubicBezTo>
                <a:cubicBezTo>
                  <a:pt x="681" y="1504"/>
                  <a:pt x="681" y="1504"/>
                  <a:pt x="681" y="1504"/>
                </a:cubicBezTo>
                <a:cubicBezTo>
                  <a:pt x="661" y="1560"/>
                  <a:pt x="608" y="1600"/>
                  <a:pt x="545" y="1600"/>
                </a:cubicBezTo>
                <a:close/>
                <a:moveTo>
                  <a:pt x="785" y="1360"/>
                </a:moveTo>
                <a:cubicBezTo>
                  <a:pt x="785" y="1387"/>
                  <a:pt x="764" y="1408"/>
                  <a:pt x="737" y="1408"/>
                </a:cubicBezTo>
                <a:cubicBezTo>
                  <a:pt x="353" y="1408"/>
                  <a:pt x="353" y="1408"/>
                  <a:pt x="353" y="1408"/>
                </a:cubicBezTo>
                <a:cubicBezTo>
                  <a:pt x="327" y="1408"/>
                  <a:pt x="305" y="1387"/>
                  <a:pt x="305" y="1360"/>
                </a:cubicBezTo>
                <a:cubicBezTo>
                  <a:pt x="305" y="1306"/>
                  <a:pt x="305" y="1306"/>
                  <a:pt x="305" y="1306"/>
                </a:cubicBezTo>
                <a:cubicBezTo>
                  <a:pt x="785" y="1306"/>
                  <a:pt x="785" y="1306"/>
                  <a:pt x="785" y="1306"/>
                </a:cubicBezTo>
                <a:lnTo>
                  <a:pt x="785" y="1360"/>
                </a:lnTo>
                <a:close/>
                <a:moveTo>
                  <a:pt x="891" y="845"/>
                </a:moveTo>
                <a:cubicBezTo>
                  <a:pt x="822" y="937"/>
                  <a:pt x="785" y="1042"/>
                  <a:pt x="785" y="1147"/>
                </a:cubicBezTo>
                <a:cubicBezTo>
                  <a:pt x="785" y="1210"/>
                  <a:pt x="785" y="1210"/>
                  <a:pt x="785" y="1210"/>
                </a:cubicBezTo>
                <a:cubicBezTo>
                  <a:pt x="305" y="1210"/>
                  <a:pt x="305" y="1210"/>
                  <a:pt x="305" y="1210"/>
                </a:cubicBezTo>
                <a:cubicBezTo>
                  <a:pt x="305" y="1148"/>
                  <a:pt x="305" y="1148"/>
                  <a:pt x="305" y="1148"/>
                </a:cubicBezTo>
                <a:cubicBezTo>
                  <a:pt x="305" y="1044"/>
                  <a:pt x="268" y="938"/>
                  <a:pt x="197" y="842"/>
                </a:cubicBezTo>
                <a:cubicBezTo>
                  <a:pt x="126" y="745"/>
                  <a:pt x="99" y="626"/>
                  <a:pt x="121" y="505"/>
                </a:cubicBezTo>
                <a:cubicBezTo>
                  <a:pt x="151" y="336"/>
                  <a:pt x="284" y="199"/>
                  <a:pt x="452" y="164"/>
                </a:cubicBezTo>
                <a:cubicBezTo>
                  <a:pt x="729" y="106"/>
                  <a:pt x="977" y="315"/>
                  <a:pt x="977" y="586"/>
                </a:cubicBezTo>
                <a:cubicBezTo>
                  <a:pt x="977" y="680"/>
                  <a:pt x="948" y="770"/>
                  <a:pt x="891" y="845"/>
                </a:cubicBezTo>
                <a:close/>
                <a:moveTo>
                  <a:pt x="759" y="543"/>
                </a:moveTo>
                <a:cubicBezTo>
                  <a:pt x="610" y="469"/>
                  <a:pt x="610" y="469"/>
                  <a:pt x="610" y="469"/>
                </a:cubicBezTo>
                <a:cubicBezTo>
                  <a:pt x="684" y="319"/>
                  <a:pt x="684" y="319"/>
                  <a:pt x="684" y="319"/>
                </a:cubicBezTo>
                <a:cubicBezTo>
                  <a:pt x="695" y="298"/>
                  <a:pt x="688" y="273"/>
                  <a:pt x="669" y="259"/>
                </a:cubicBezTo>
                <a:cubicBezTo>
                  <a:pt x="650" y="245"/>
                  <a:pt x="624" y="247"/>
                  <a:pt x="607" y="264"/>
                </a:cubicBezTo>
                <a:cubicBezTo>
                  <a:pt x="319" y="552"/>
                  <a:pt x="319" y="552"/>
                  <a:pt x="319" y="552"/>
                </a:cubicBezTo>
                <a:cubicBezTo>
                  <a:pt x="308" y="563"/>
                  <a:pt x="303" y="578"/>
                  <a:pt x="306" y="594"/>
                </a:cubicBezTo>
                <a:cubicBezTo>
                  <a:pt x="308" y="609"/>
                  <a:pt x="318" y="622"/>
                  <a:pt x="332" y="629"/>
                </a:cubicBezTo>
                <a:cubicBezTo>
                  <a:pt x="481" y="703"/>
                  <a:pt x="481" y="703"/>
                  <a:pt x="481" y="703"/>
                </a:cubicBezTo>
                <a:cubicBezTo>
                  <a:pt x="406" y="853"/>
                  <a:pt x="406" y="853"/>
                  <a:pt x="406" y="853"/>
                </a:cubicBezTo>
                <a:cubicBezTo>
                  <a:pt x="396" y="874"/>
                  <a:pt x="402" y="899"/>
                  <a:pt x="421" y="913"/>
                </a:cubicBezTo>
                <a:cubicBezTo>
                  <a:pt x="440" y="927"/>
                  <a:pt x="467" y="924"/>
                  <a:pt x="483" y="908"/>
                </a:cubicBezTo>
                <a:cubicBezTo>
                  <a:pt x="771" y="620"/>
                  <a:pt x="771" y="620"/>
                  <a:pt x="771" y="620"/>
                </a:cubicBezTo>
                <a:cubicBezTo>
                  <a:pt x="782" y="609"/>
                  <a:pt x="787" y="594"/>
                  <a:pt x="785" y="578"/>
                </a:cubicBezTo>
                <a:cubicBezTo>
                  <a:pt x="782" y="563"/>
                  <a:pt x="773" y="550"/>
                  <a:pt x="759" y="543"/>
                </a:cubicBezTo>
                <a:close/>
                <a:moveTo>
                  <a:pt x="590" y="665"/>
                </a:moveTo>
                <a:cubicBezTo>
                  <a:pt x="586" y="654"/>
                  <a:pt x="578" y="645"/>
                  <a:pt x="567" y="639"/>
                </a:cubicBezTo>
                <a:cubicBezTo>
                  <a:pt x="434" y="573"/>
                  <a:pt x="434" y="573"/>
                  <a:pt x="434" y="573"/>
                </a:cubicBezTo>
                <a:cubicBezTo>
                  <a:pt x="500" y="507"/>
                  <a:pt x="500" y="507"/>
                  <a:pt x="500" y="507"/>
                </a:cubicBezTo>
                <a:cubicBezTo>
                  <a:pt x="504" y="518"/>
                  <a:pt x="513" y="527"/>
                  <a:pt x="524" y="533"/>
                </a:cubicBezTo>
                <a:cubicBezTo>
                  <a:pt x="656" y="599"/>
                  <a:pt x="656" y="599"/>
                  <a:pt x="656" y="599"/>
                </a:cubicBezTo>
                <a:lnTo>
                  <a:pt x="590" y="665"/>
                </a:lnTo>
                <a:close/>
                <a:moveTo>
                  <a:pt x="593" y="1066"/>
                </a:moveTo>
                <a:cubicBezTo>
                  <a:pt x="593" y="1093"/>
                  <a:pt x="572" y="1114"/>
                  <a:pt x="545" y="1114"/>
                </a:cubicBezTo>
                <a:cubicBezTo>
                  <a:pt x="519" y="1114"/>
                  <a:pt x="497" y="1093"/>
                  <a:pt x="497" y="1066"/>
                </a:cubicBezTo>
                <a:cubicBezTo>
                  <a:pt x="497" y="1040"/>
                  <a:pt x="519" y="1018"/>
                  <a:pt x="545" y="1018"/>
                </a:cubicBezTo>
                <a:cubicBezTo>
                  <a:pt x="572" y="1018"/>
                  <a:pt x="593" y="1040"/>
                  <a:pt x="593" y="10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4" name="Freeform 63"/>
          <p:cNvSpPr>
            <a:spLocks noEditPoints="1"/>
          </p:cNvSpPr>
          <p:nvPr/>
        </p:nvSpPr>
        <p:spPr bwMode="auto">
          <a:xfrm>
            <a:off x="2922931" y="5259259"/>
            <a:ext cx="391519" cy="391519"/>
          </a:xfrm>
          <a:custGeom>
            <a:avLst/>
            <a:gdLst>
              <a:gd name="T0" fmla="*/ 1358 w 1638"/>
              <a:gd name="T1" fmla="*/ 771 h 1638"/>
              <a:gd name="T2" fmla="*/ 1156 w 1638"/>
              <a:gd name="T3" fmla="*/ 550 h 1638"/>
              <a:gd name="T4" fmla="*/ 1396 w 1638"/>
              <a:gd name="T5" fmla="*/ 446 h 1638"/>
              <a:gd name="T6" fmla="*/ 1192 w 1638"/>
              <a:gd name="T7" fmla="*/ 242 h 1638"/>
              <a:gd name="T8" fmla="*/ 1088 w 1638"/>
              <a:gd name="T9" fmla="*/ 482 h 1638"/>
              <a:gd name="T10" fmla="*/ 867 w 1638"/>
              <a:gd name="T11" fmla="*/ 280 h 1638"/>
              <a:gd name="T12" fmla="*/ 819 w 1638"/>
              <a:gd name="T13" fmla="*/ 0 h 1638"/>
              <a:gd name="T14" fmla="*/ 771 w 1638"/>
              <a:gd name="T15" fmla="*/ 280 h 1638"/>
              <a:gd name="T16" fmla="*/ 550 w 1638"/>
              <a:gd name="T17" fmla="*/ 482 h 1638"/>
              <a:gd name="T18" fmla="*/ 446 w 1638"/>
              <a:gd name="T19" fmla="*/ 242 h 1638"/>
              <a:gd name="T20" fmla="*/ 242 w 1638"/>
              <a:gd name="T21" fmla="*/ 446 h 1638"/>
              <a:gd name="T22" fmla="*/ 406 w 1638"/>
              <a:gd name="T23" fmla="*/ 474 h 1638"/>
              <a:gd name="T24" fmla="*/ 390 w 1638"/>
              <a:gd name="T25" fmla="*/ 771 h 1638"/>
              <a:gd name="T26" fmla="*/ 144 w 1638"/>
              <a:gd name="T27" fmla="*/ 675 h 1638"/>
              <a:gd name="T28" fmla="*/ 144 w 1638"/>
              <a:gd name="T29" fmla="*/ 963 h 1638"/>
              <a:gd name="T30" fmla="*/ 390 w 1638"/>
              <a:gd name="T31" fmla="*/ 867 h 1638"/>
              <a:gd name="T32" fmla="*/ 406 w 1638"/>
              <a:gd name="T33" fmla="*/ 1164 h 1638"/>
              <a:gd name="T34" fmla="*/ 242 w 1638"/>
              <a:gd name="T35" fmla="*/ 1396 h 1638"/>
              <a:gd name="T36" fmla="*/ 474 w 1638"/>
              <a:gd name="T37" fmla="*/ 1232 h 1638"/>
              <a:gd name="T38" fmla="*/ 771 w 1638"/>
              <a:gd name="T39" fmla="*/ 1248 h 1638"/>
              <a:gd name="T40" fmla="*/ 675 w 1638"/>
              <a:gd name="T41" fmla="*/ 1494 h 1638"/>
              <a:gd name="T42" fmla="*/ 963 w 1638"/>
              <a:gd name="T43" fmla="*/ 1494 h 1638"/>
              <a:gd name="T44" fmla="*/ 867 w 1638"/>
              <a:gd name="T45" fmla="*/ 1248 h 1638"/>
              <a:gd name="T46" fmla="*/ 1164 w 1638"/>
              <a:gd name="T47" fmla="*/ 1232 h 1638"/>
              <a:gd name="T48" fmla="*/ 1396 w 1638"/>
              <a:gd name="T49" fmla="*/ 1396 h 1638"/>
              <a:gd name="T50" fmla="*/ 1232 w 1638"/>
              <a:gd name="T51" fmla="*/ 1164 h 1638"/>
              <a:gd name="T52" fmla="*/ 1248 w 1638"/>
              <a:gd name="T53" fmla="*/ 867 h 1638"/>
              <a:gd name="T54" fmla="*/ 1494 w 1638"/>
              <a:gd name="T55" fmla="*/ 963 h 1638"/>
              <a:gd name="T56" fmla="*/ 1494 w 1638"/>
              <a:gd name="T57" fmla="*/ 675 h 1638"/>
              <a:gd name="T58" fmla="*/ 1328 w 1638"/>
              <a:gd name="T59" fmla="*/ 310 h 1638"/>
              <a:gd name="T60" fmla="*/ 1260 w 1638"/>
              <a:gd name="T61" fmla="*/ 378 h 1638"/>
              <a:gd name="T62" fmla="*/ 378 w 1638"/>
              <a:gd name="T63" fmla="*/ 378 h 1638"/>
              <a:gd name="T64" fmla="*/ 310 w 1638"/>
              <a:gd name="T65" fmla="*/ 310 h 1638"/>
              <a:gd name="T66" fmla="*/ 378 w 1638"/>
              <a:gd name="T67" fmla="*/ 378 h 1638"/>
              <a:gd name="T68" fmla="*/ 96 w 1638"/>
              <a:gd name="T69" fmla="*/ 819 h 1638"/>
              <a:gd name="T70" fmla="*/ 192 w 1638"/>
              <a:gd name="T71" fmla="*/ 819 h 1638"/>
              <a:gd name="T72" fmla="*/ 378 w 1638"/>
              <a:gd name="T73" fmla="*/ 1328 h 1638"/>
              <a:gd name="T74" fmla="*/ 310 w 1638"/>
              <a:gd name="T75" fmla="*/ 1260 h 1638"/>
              <a:gd name="T76" fmla="*/ 378 w 1638"/>
              <a:gd name="T77" fmla="*/ 1260 h 1638"/>
              <a:gd name="T78" fmla="*/ 1260 w 1638"/>
              <a:gd name="T79" fmla="*/ 1260 h 1638"/>
              <a:gd name="T80" fmla="*/ 1328 w 1638"/>
              <a:gd name="T81" fmla="*/ 1328 h 1638"/>
              <a:gd name="T82" fmla="*/ 1260 w 1638"/>
              <a:gd name="T83" fmla="*/ 1260 h 1638"/>
              <a:gd name="T84" fmla="*/ 867 w 1638"/>
              <a:gd name="T85" fmla="*/ 144 h 1638"/>
              <a:gd name="T86" fmla="*/ 771 w 1638"/>
              <a:gd name="T87" fmla="*/ 144 h 1638"/>
              <a:gd name="T88" fmla="*/ 819 w 1638"/>
              <a:gd name="T89" fmla="*/ 1542 h 1638"/>
              <a:gd name="T90" fmla="*/ 819 w 1638"/>
              <a:gd name="T91" fmla="*/ 1446 h 1638"/>
              <a:gd name="T92" fmla="*/ 819 w 1638"/>
              <a:gd name="T93" fmla="*/ 1542 h 1638"/>
              <a:gd name="T94" fmla="*/ 819 w 1638"/>
              <a:gd name="T95" fmla="*/ 1155 h 1638"/>
              <a:gd name="T96" fmla="*/ 675 w 1638"/>
              <a:gd name="T97" fmla="*/ 1107 h 1638"/>
              <a:gd name="T98" fmla="*/ 963 w 1638"/>
              <a:gd name="T99" fmla="*/ 1107 h 1638"/>
              <a:gd name="T100" fmla="*/ 723 w 1638"/>
              <a:gd name="T101" fmla="*/ 771 h 1638"/>
              <a:gd name="T102" fmla="*/ 915 w 1638"/>
              <a:gd name="T103" fmla="*/ 771 h 1638"/>
              <a:gd name="T104" fmla="*/ 723 w 1638"/>
              <a:gd name="T105" fmla="*/ 771 h 1638"/>
              <a:gd name="T106" fmla="*/ 953 w 1638"/>
              <a:gd name="T107" fmla="*/ 908 h 1638"/>
              <a:gd name="T108" fmla="*/ 819 w 1638"/>
              <a:gd name="T109" fmla="*/ 579 h 1638"/>
              <a:gd name="T110" fmla="*/ 685 w 1638"/>
              <a:gd name="T111" fmla="*/ 908 h 1638"/>
              <a:gd name="T112" fmla="*/ 483 w 1638"/>
              <a:gd name="T113" fmla="*/ 819 h 1638"/>
              <a:gd name="T114" fmla="*/ 1155 w 1638"/>
              <a:gd name="T115" fmla="*/ 819 h 1638"/>
              <a:gd name="T116" fmla="*/ 1494 w 1638"/>
              <a:gd name="T117" fmla="*/ 867 h 1638"/>
              <a:gd name="T118" fmla="*/ 1494 w 1638"/>
              <a:gd name="T119" fmla="*/ 771 h 1638"/>
              <a:gd name="T120" fmla="*/ 1494 w 1638"/>
              <a:gd name="T121" fmla="*/ 867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38" h="1638">
                <a:moveTo>
                  <a:pt x="1494" y="675"/>
                </a:moveTo>
                <a:cubicBezTo>
                  <a:pt x="1432" y="675"/>
                  <a:pt x="1378" y="715"/>
                  <a:pt x="1358" y="771"/>
                </a:cubicBezTo>
                <a:cubicBezTo>
                  <a:pt x="1248" y="771"/>
                  <a:pt x="1248" y="771"/>
                  <a:pt x="1248" y="771"/>
                </a:cubicBezTo>
                <a:cubicBezTo>
                  <a:pt x="1239" y="688"/>
                  <a:pt x="1206" y="612"/>
                  <a:pt x="1156" y="550"/>
                </a:cubicBezTo>
                <a:cubicBezTo>
                  <a:pt x="1232" y="474"/>
                  <a:pt x="1232" y="474"/>
                  <a:pt x="1232" y="474"/>
                </a:cubicBezTo>
                <a:cubicBezTo>
                  <a:pt x="1286" y="499"/>
                  <a:pt x="1352" y="490"/>
                  <a:pt x="1396" y="446"/>
                </a:cubicBezTo>
                <a:cubicBezTo>
                  <a:pt x="1452" y="390"/>
                  <a:pt x="1452" y="298"/>
                  <a:pt x="1396" y="242"/>
                </a:cubicBezTo>
                <a:cubicBezTo>
                  <a:pt x="1340" y="186"/>
                  <a:pt x="1248" y="186"/>
                  <a:pt x="1192" y="242"/>
                </a:cubicBezTo>
                <a:cubicBezTo>
                  <a:pt x="1148" y="286"/>
                  <a:pt x="1139" y="352"/>
                  <a:pt x="1164" y="406"/>
                </a:cubicBezTo>
                <a:cubicBezTo>
                  <a:pt x="1088" y="482"/>
                  <a:pt x="1088" y="482"/>
                  <a:pt x="1088" y="482"/>
                </a:cubicBezTo>
                <a:cubicBezTo>
                  <a:pt x="1026" y="432"/>
                  <a:pt x="950" y="399"/>
                  <a:pt x="867" y="390"/>
                </a:cubicBezTo>
                <a:cubicBezTo>
                  <a:pt x="867" y="280"/>
                  <a:pt x="867" y="280"/>
                  <a:pt x="867" y="280"/>
                </a:cubicBezTo>
                <a:cubicBezTo>
                  <a:pt x="923" y="260"/>
                  <a:pt x="963" y="206"/>
                  <a:pt x="963" y="144"/>
                </a:cubicBezTo>
                <a:cubicBezTo>
                  <a:pt x="963" y="64"/>
                  <a:pt x="898" y="0"/>
                  <a:pt x="819" y="0"/>
                </a:cubicBezTo>
                <a:cubicBezTo>
                  <a:pt x="740" y="0"/>
                  <a:pt x="675" y="64"/>
                  <a:pt x="675" y="144"/>
                </a:cubicBezTo>
                <a:cubicBezTo>
                  <a:pt x="675" y="206"/>
                  <a:pt x="715" y="260"/>
                  <a:pt x="771" y="280"/>
                </a:cubicBezTo>
                <a:cubicBezTo>
                  <a:pt x="771" y="390"/>
                  <a:pt x="771" y="390"/>
                  <a:pt x="771" y="390"/>
                </a:cubicBezTo>
                <a:cubicBezTo>
                  <a:pt x="688" y="399"/>
                  <a:pt x="612" y="432"/>
                  <a:pt x="550" y="482"/>
                </a:cubicBezTo>
                <a:cubicBezTo>
                  <a:pt x="474" y="406"/>
                  <a:pt x="474" y="406"/>
                  <a:pt x="474" y="406"/>
                </a:cubicBezTo>
                <a:cubicBezTo>
                  <a:pt x="499" y="352"/>
                  <a:pt x="490" y="286"/>
                  <a:pt x="446" y="242"/>
                </a:cubicBezTo>
                <a:cubicBezTo>
                  <a:pt x="389" y="186"/>
                  <a:pt x="298" y="186"/>
                  <a:pt x="242" y="242"/>
                </a:cubicBezTo>
                <a:cubicBezTo>
                  <a:pt x="186" y="298"/>
                  <a:pt x="186" y="390"/>
                  <a:pt x="242" y="446"/>
                </a:cubicBezTo>
                <a:cubicBezTo>
                  <a:pt x="270" y="474"/>
                  <a:pt x="307" y="488"/>
                  <a:pt x="344" y="488"/>
                </a:cubicBezTo>
                <a:cubicBezTo>
                  <a:pt x="365" y="488"/>
                  <a:pt x="386" y="483"/>
                  <a:pt x="406" y="474"/>
                </a:cubicBezTo>
                <a:cubicBezTo>
                  <a:pt x="482" y="550"/>
                  <a:pt x="482" y="550"/>
                  <a:pt x="482" y="550"/>
                </a:cubicBezTo>
                <a:cubicBezTo>
                  <a:pt x="432" y="612"/>
                  <a:pt x="399" y="688"/>
                  <a:pt x="390" y="771"/>
                </a:cubicBezTo>
                <a:cubicBezTo>
                  <a:pt x="280" y="771"/>
                  <a:pt x="280" y="771"/>
                  <a:pt x="280" y="771"/>
                </a:cubicBezTo>
                <a:cubicBezTo>
                  <a:pt x="260" y="715"/>
                  <a:pt x="206" y="675"/>
                  <a:pt x="144" y="675"/>
                </a:cubicBezTo>
                <a:cubicBezTo>
                  <a:pt x="64" y="675"/>
                  <a:pt x="0" y="740"/>
                  <a:pt x="0" y="819"/>
                </a:cubicBezTo>
                <a:cubicBezTo>
                  <a:pt x="0" y="898"/>
                  <a:pt x="64" y="963"/>
                  <a:pt x="144" y="963"/>
                </a:cubicBezTo>
                <a:cubicBezTo>
                  <a:pt x="206" y="963"/>
                  <a:pt x="260" y="923"/>
                  <a:pt x="280" y="867"/>
                </a:cubicBezTo>
                <a:cubicBezTo>
                  <a:pt x="390" y="867"/>
                  <a:pt x="390" y="867"/>
                  <a:pt x="390" y="867"/>
                </a:cubicBezTo>
                <a:cubicBezTo>
                  <a:pt x="399" y="950"/>
                  <a:pt x="432" y="1026"/>
                  <a:pt x="482" y="1088"/>
                </a:cubicBezTo>
                <a:cubicBezTo>
                  <a:pt x="406" y="1164"/>
                  <a:pt x="406" y="1164"/>
                  <a:pt x="406" y="1164"/>
                </a:cubicBezTo>
                <a:cubicBezTo>
                  <a:pt x="352" y="1139"/>
                  <a:pt x="286" y="1148"/>
                  <a:pt x="242" y="1192"/>
                </a:cubicBezTo>
                <a:cubicBezTo>
                  <a:pt x="186" y="1248"/>
                  <a:pt x="186" y="1340"/>
                  <a:pt x="242" y="1396"/>
                </a:cubicBezTo>
                <a:cubicBezTo>
                  <a:pt x="298" y="1452"/>
                  <a:pt x="389" y="1452"/>
                  <a:pt x="446" y="1396"/>
                </a:cubicBezTo>
                <a:cubicBezTo>
                  <a:pt x="490" y="1352"/>
                  <a:pt x="499" y="1286"/>
                  <a:pt x="474" y="1232"/>
                </a:cubicBezTo>
                <a:cubicBezTo>
                  <a:pt x="550" y="1156"/>
                  <a:pt x="550" y="1156"/>
                  <a:pt x="550" y="1156"/>
                </a:cubicBezTo>
                <a:cubicBezTo>
                  <a:pt x="613" y="1208"/>
                  <a:pt x="690" y="1239"/>
                  <a:pt x="771" y="1248"/>
                </a:cubicBezTo>
                <a:cubicBezTo>
                  <a:pt x="771" y="1358"/>
                  <a:pt x="771" y="1358"/>
                  <a:pt x="771" y="1358"/>
                </a:cubicBezTo>
                <a:cubicBezTo>
                  <a:pt x="715" y="1378"/>
                  <a:pt x="675" y="1432"/>
                  <a:pt x="675" y="1494"/>
                </a:cubicBezTo>
                <a:cubicBezTo>
                  <a:pt x="675" y="1574"/>
                  <a:pt x="740" y="1638"/>
                  <a:pt x="819" y="1638"/>
                </a:cubicBezTo>
                <a:cubicBezTo>
                  <a:pt x="898" y="1638"/>
                  <a:pt x="963" y="1574"/>
                  <a:pt x="963" y="1494"/>
                </a:cubicBezTo>
                <a:cubicBezTo>
                  <a:pt x="963" y="1432"/>
                  <a:pt x="923" y="1378"/>
                  <a:pt x="867" y="1358"/>
                </a:cubicBezTo>
                <a:cubicBezTo>
                  <a:pt x="867" y="1248"/>
                  <a:pt x="867" y="1248"/>
                  <a:pt x="867" y="1248"/>
                </a:cubicBezTo>
                <a:cubicBezTo>
                  <a:pt x="948" y="1239"/>
                  <a:pt x="1025" y="1207"/>
                  <a:pt x="1088" y="1156"/>
                </a:cubicBezTo>
                <a:cubicBezTo>
                  <a:pt x="1164" y="1232"/>
                  <a:pt x="1164" y="1232"/>
                  <a:pt x="1164" y="1232"/>
                </a:cubicBezTo>
                <a:cubicBezTo>
                  <a:pt x="1139" y="1286"/>
                  <a:pt x="1148" y="1352"/>
                  <a:pt x="1192" y="1396"/>
                </a:cubicBezTo>
                <a:cubicBezTo>
                  <a:pt x="1248" y="1452"/>
                  <a:pt x="1340" y="1452"/>
                  <a:pt x="1396" y="1396"/>
                </a:cubicBezTo>
                <a:cubicBezTo>
                  <a:pt x="1452" y="1340"/>
                  <a:pt x="1452" y="1248"/>
                  <a:pt x="1396" y="1192"/>
                </a:cubicBezTo>
                <a:cubicBezTo>
                  <a:pt x="1352" y="1148"/>
                  <a:pt x="1286" y="1139"/>
                  <a:pt x="1232" y="1164"/>
                </a:cubicBezTo>
                <a:cubicBezTo>
                  <a:pt x="1156" y="1088"/>
                  <a:pt x="1156" y="1088"/>
                  <a:pt x="1156" y="1088"/>
                </a:cubicBezTo>
                <a:cubicBezTo>
                  <a:pt x="1206" y="1026"/>
                  <a:pt x="1239" y="950"/>
                  <a:pt x="1248" y="867"/>
                </a:cubicBezTo>
                <a:cubicBezTo>
                  <a:pt x="1358" y="867"/>
                  <a:pt x="1358" y="867"/>
                  <a:pt x="1358" y="867"/>
                </a:cubicBezTo>
                <a:cubicBezTo>
                  <a:pt x="1378" y="923"/>
                  <a:pt x="1432" y="963"/>
                  <a:pt x="1494" y="963"/>
                </a:cubicBezTo>
                <a:cubicBezTo>
                  <a:pt x="1574" y="963"/>
                  <a:pt x="1638" y="898"/>
                  <a:pt x="1638" y="819"/>
                </a:cubicBezTo>
                <a:cubicBezTo>
                  <a:pt x="1638" y="740"/>
                  <a:pt x="1574" y="675"/>
                  <a:pt x="1494" y="675"/>
                </a:cubicBezTo>
                <a:close/>
                <a:moveTo>
                  <a:pt x="1260" y="310"/>
                </a:moveTo>
                <a:cubicBezTo>
                  <a:pt x="1279" y="291"/>
                  <a:pt x="1309" y="291"/>
                  <a:pt x="1328" y="310"/>
                </a:cubicBezTo>
                <a:cubicBezTo>
                  <a:pt x="1347" y="329"/>
                  <a:pt x="1347" y="359"/>
                  <a:pt x="1328" y="378"/>
                </a:cubicBezTo>
                <a:cubicBezTo>
                  <a:pt x="1309" y="396"/>
                  <a:pt x="1279" y="396"/>
                  <a:pt x="1260" y="378"/>
                </a:cubicBezTo>
                <a:cubicBezTo>
                  <a:pt x="1241" y="359"/>
                  <a:pt x="1241" y="329"/>
                  <a:pt x="1260" y="310"/>
                </a:cubicBezTo>
                <a:close/>
                <a:moveTo>
                  <a:pt x="378" y="378"/>
                </a:moveTo>
                <a:cubicBezTo>
                  <a:pt x="359" y="396"/>
                  <a:pt x="329" y="396"/>
                  <a:pt x="310" y="378"/>
                </a:cubicBezTo>
                <a:cubicBezTo>
                  <a:pt x="291" y="359"/>
                  <a:pt x="291" y="329"/>
                  <a:pt x="310" y="310"/>
                </a:cubicBezTo>
                <a:cubicBezTo>
                  <a:pt x="329" y="291"/>
                  <a:pt x="359" y="291"/>
                  <a:pt x="378" y="310"/>
                </a:cubicBezTo>
                <a:cubicBezTo>
                  <a:pt x="397" y="329"/>
                  <a:pt x="397" y="359"/>
                  <a:pt x="378" y="378"/>
                </a:cubicBezTo>
                <a:close/>
                <a:moveTo>
                  <a:pt x="144" y="867"/>
                </a:moveTo>
                <a:cubicBezTo>
                  <a:pt x="117" y="867"/>
                  <a:pt x="96" y="845"/>
                  <a:pt x="96" y="819"/>
                </a:cubicBezTo>
                <a:cubicBezTo>
                  <a:pt x="96" y="793"/>
                  <a:pt x="117" y="771"/>
                  <a:pt x="144" y="771"/>
                </a:cubicBezTo>
                <a:cubicBezTo>
                  <a:pt x="170" y="771"/>
                  <a:pt x="192" y="793"/>
                  <a:pt x="192" y="819"/>
                </a:cubicBezTo>
                <a:cubicBezTo>
                  <a:pt x="192" y="845"/>
                  <a:pt x="170" y="867"/>
                  <a:pt x="144" y="867"/>
                </a:cubicBezTo>
                <a:close/>
                <a:moveTo>
                  <a:pt x="378" y="1328"/>
                </a:moveTo>
                <a:cubicBezTo>
                  <a:pt x="359" y="1347"/>
                  <a:pt x="329" y="1347"/>
                  <a:pt x="310" y="1328"/>
                </a:cubicBezTo>
                <a:cubicBezTo>
                  <a:pt x="291" y="1309"/>
                  <a:pt x="291" y="1279"/>
                  <a:pt x="310" y="1260"/>
                </a:cubicBezTo>
                <a:cubicBezTo>
                  <a:pt x="310" y="1260"/>
                  <a:pt x="310" y="1260"/>
                  <a:pt x="310" y="1260"/>
                </a:cubicBezTo>
                <a:cubicBezTo>
                  <a:pt x="329" y="1242"/>
                  <a:pt x="359" y="1242"/>
                  <a:pt x="378" y="1260"/>
                </a:cubicBezTo>
                <a:cubicBezTo>
                  <a:pt x="397" y="1279"/>
                  <a:pt x="397" y="1309"/>
                  <a:pt x="378" y="1328"/>
                </a:cubicBezTo>
                <a:close/>
                <a:moveTo>
                  <a:pt x="1260" y="1260"/>
                </a:moveTo>
                <a:cubicBezTo>
                  <a:pt x="1279" y="1242"/>
                  <a:pt x="1309" y="1242"/>
                  <a:pt x="1328" y="1260"/>
                </a:cubicBezTo>
                <a:cubicBezTo>
                  <a:pt x="1347" y="1279"/>
                  <a:pt x="1347" y="1309"/>
                  <a:pt x="1328" y="1328"/>
                </a:cubicBezTo>
                <a:cubicBezTo>
                  <a:pt x="1309" y="1347"/>
                  <a:pt x="1279" y="1347"/>
                  <a:pt x="1260" y="1328"/>
                </a:cubicBezTo>
                <a:cubicBezTo>
                  <a:pt x="1241" y="1309"/>
                  <a:pt x="1241" y="1279"/>
                  <a:pt x="1260" y="1260"/>
                </a:cubicBezTo>
                <a:close/>
                <a:moveTo>
                  <a:pt x="819" y="96"/>
                </a:moveTo>
                <a:cubicBezTo>
                  <a:pt x="845" y="96"/>
                  <a:pt x="867" y="117"/>
                  <a:pt x="867" y="144"/>
                </a:cubicBezTo>
                <a:cubicBezTo>
                  <a:pt x="867" y="170"/>
                  <a:pt x="845" y="192"/>
                  <a:pt x="819" y="192"/>
                </a:cubicBezTo>
                <a:cubicBezTo>
                  <a:pt x="793" y="192"/>
                  <a:pt x="771" y="170"/>
                  <a:pt x="771" y="144"/>
                </a:cubicBezTo>
                <a:cubicBezTo>
                  <a:pt x="771" y="117"/>
                  <a:pt x="793" y="96"/>
                  <a:pt x="819" y="96"/>
                </a:cubicBezTo>
                <a:close/>
                <a:moveTo>
                  <a:pt x="819" y="1542"/>
                </a:moveTo>
                <a:cubicBezTo>
                  <a:pt x="793" y="1542"/>
                  <a:pt x="771" y="1521"/>
                  <a:pt x="771" y="1494"/>
                </a:cubicBezTo>
                <a:cubicBezTo>
                  <a:pt x="771" y="1468"/>
                  <a:pt x="793" y="1446"/>
                  <a:pt x="819" y="1446"/>
                </a:cubicBezTo>
                <a:cubicBezTo>
                  <a:pt x="845" y="1446"/>
                  <a:pt x="867" y="1468"/>
                  <a:pt x="867" y="1494"/>
                </a:cubicBezTo>
                <a:cubicBezTo>
                  <a:pt x="867" y="1521"/>
                  <a:pt x="845" y="1542"/>
                  <a:pt x="819" y="1542"/>
                </a:cubicBezTo>
                <a:close/>
                <a:moveTo>
                  <a:pt x="963" y="1123"/>
                </a:moveTo>
                <a:cubicBezTo>
                  <a:pt x="919" y="1143"/>
                  <a:pt x="870" y="1155"/>
                  <a:pt x="819" y="1155"/>
                </a:cubicBezTo>
                <a:cubicBezTo>
                  <a:pt x="767" y="1155"/>
                  <a:pt x="719" y="1143"/>
                  <a:pt x="675" y="1123"/>
                </a:cubicBezTo>
                <a:cubicBezTo>
                  <a:pt x="675" y="1107"/>
                  <a:pt x="675" y="1107"/>
                  <a:pt x="675" y="1107"/>
                </a:cubicBezTo>
                <a:cubicBezTo>
                  <a:pt x="675" y="1028"/>
                  <a:pt x="740" y="963"/>
                  <a:pt x="819" y="963"/>
                </a:cubicBezTo>
                <a:cubicBezTo>
                  <a:pt x="898" y="963"/>
                  <a:pt x="963" y="1028"/>
                  <a:pt x="963" y="1107"/>
                </a:cubicBezTo>
                <a:lnTo>
                  <a:pt x="963" y="1123"/>
                </a:lnTo>
                <a:close/>
                <a:moveTo>
                  <a:pt x="723" y="771"/>
                </a:moveTo>
                <a:cubicBezTo>
                  <a:pt x="723" y="718"/>
                  <a:pt x="766" y="675"/>
                  <a:pt x="819" y="675"/>
                </a:cubicBezTo>
                <a:cubicBezTo>
                  <a:pt x="872" y="675"/>
                  <a:pt x="915" y="718"/>
                  <a:pt x="915" y="771"/>
                </a:cubicBezTo>
                <a:cubicBezTo>
                  <a:pt x="915" y="824"/>
                  <a:pt x="872" y="867"/>
                  <a:pt x="819" y="867"/>
                </a:cubicBezTo>
                <a:cubicBezTo>
                  <a:pt x="766" y="867"/>
                  <a:pt x="723" y="824"/>
                  <a:pt x="723" y="771"/>
                </a:cubicBezTo>
                <a:close/>
                <a:moveTo>
                  <a:pt x="1054" y="1059"/>
                </a:moveTo>
                <a:cubicBezTo>
                  <a:pt x="1041" y="996"/>
                  <a:pt x="1004" y="943"/>
                  <a:pt x="953" y="908"/>
                </a:cubicBezTo>
                <a:cubicBezTo>
                  <a:pt x="989" y="873"/>
                  <a:pt x="1011" y="825"/>
                  <a:pt x="1011" y="771"/>
                </a:cubicBezTo>
                <a:cubicBezTo>
                  <a:pt x="1011" y="665"/>
                  <a:pt x="925" y="579"/>
                  <a:pt x="819" y="579"/>
                </a:cubicBezTo>
                <a:cubicBezTo>
                  <a:pt x="713" y="579"/>
                  <a:pt x="627" y="665"/>
                  <a:pt x="627" y="771"/>
                </a:cubicBezTo>
                <a:cubicBezTo>
                  <a:pt x="627" y="825"/>
                  <a:pt x="649" y="873"/>
                  <a:pt x="685" y="908"/>
                </a:cubicBezTo>
                <a:cubicBezTo>
                  <a:pt x="634" y="943"/>
                  <a:pt x="597" y="996"/>
                  <a:pt x="584" y="1059"/>
                </a:cubicBezTo>
                <a:cubicBezTo>
                  <a:pt x="522" y="998"/>
                  <a:pt x="483" y="913"/>
                  <a:pt x="483" y="819"/>
                </a:cubicBezTo>
                <a:cubicBezTo>
                  <a:pt x="483" y="634"/>
                  <a:pt x="634" y="483"/>
                  <a:pt x="819" y="483"/>
                </a:cubicBezTo>
                <a:cubicBezTo>
                  <a:pt x="1004" y="483"/>
                  <a:pt x="1155" y="634"/>
                  <a:pt x="1155" y="819"/>
                </a:cubicBezTo>
                <a:cubicBezTo>
                  <a:pt x="1155" y="913"/>
                  <a:pt x="1116" y="998"/>
                  <a:pt x="1054" y="1059"/>
                </a:cubicBezTo>
                <a:close/>
                <a:moveTo>
                  <a:pt x="1494" y="867"/>
                </a:moveTo>
                <a:cubicBezTo>
                  <a:pt x="1468" y="867"/>
                  <a:pt x="1446" y="845"/>
                  <a:pt x="1446" y="819"/>
                </a:cubicBezTo>
                <a:cubicBezTo>
                  <a:pt x="1446" y="793"/>
                  <a:pt x="1468" y="771"/>
                  <a:pt x="1494" y="771"/>
                </a:cubicBezTo>
                <a:cubicBezTo>
                  <a:pt x="1521" y="771"/>
                  <a:pt x="1542" y="793"/>
                  <a:pt x="1542" y="819"/>
                </a:cubicBezTo>
                <a:cubicBezTo>
                  <a:pt x="1542" y="845"/>
                  <a:pt x="1521" y="867"/>
                  <a:pt x="1494" y="8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5" name="Freeform 64"/>
          <p:cNvSpPr>
            <a:spLocks noEditPoints="1"/>
          </p:cNvSpPr>
          <p:nvPr/>
        </p:nvSpPr>
        <p:spPr bwMode="auto">
          <a:xfrm>
            <a:off x="3669427" y="5259331"/>
            <a:ext cx="344244" cy="391372"/>
          </a:xfrm>
          <a:custGeom>
            <a:avLst/>
            <a:gdLst>
              <a:gd name="T0" fmla="*/ 1248 w 1440"/>
              <a:gd name="T1" fmla="*/ 918 h 1638"/>
              <a:gd name="T2" fmla="*/ 192 w 1440"/>
              <a:gd name="T3" fmla="*/ 918 h 1638"/>
              <a:gd name="T4" fmla="*/ 336 w 1440"/>
              <a:gd name="T5" fmla="*/ 870 h 1638"/>
              <a:gd name="T6" fmla="*/ 383 w 1440"/>
              <a:gd name="T7" fmla="*/ 649 h 1638"/>
              <a:gd name="T8" fmla="*/ 482 w 1440"/>
              <a:gd name="T9" fmla="*/ 681 h 1638"/>
              <a:gd name="T10" fmla="*/ 451 w 1440"/>
              <a:gd name="T11" fmla="*/ 581 h 1638"/>
              <a:gd name="T12" fmla="*/ 672 w 1440"/>
              <a:gd name="T13" fmla="*/ 534 h 1638"/>
              <a:gd name="T14" fmla="*/ 768 w 1440"/>
              <a:gd name="T15" fmla="*/ 534 h 1638"/>
              <a:gd name="T16" fmla="*/ 989 w 1440"/>
              <a:gd name="T17" fmla="*/ 581 h 1638"/>
              <a:gd name="T18" fmla="*/ 958 w 1440"/>
              <a:gd name="T19" fmla="*/ 681 h 1638"/>
              <a:gd name="T20" fmla="*/ 1057 w 1440"/>
              <a:gd name="T21" fmla="*/ 649 h 1638"/>
              <a:gd name="T22" fmla="*/ 1104 w 1440"/>
              <a:gd name="T23" fmla="*/ 870 h 1638"/>
              <a:gd name="T24" fmla="*/ 1104 w 1440"/>
              <a:gd name="T25" fmla="*/ 966 h 1638"/>
              <a:gd name="T26" fmla="*/ 1057 w 1440"/>
              <a:gd name="T27" fmla="*/ 1188 h 1638"/>
              <a:gd name="T28" fmla="*/ 958 w 1440"/>
              <a:gd name="T29" fmla="*/ 1156 h 1638"/>
              <a:gd name="T30" fmla="*/ 989 w 1440"/>
              <a:gd name="T31" fmla="*/ 1256 h 1638"/>
              <a:gd name="T32" fmla="*/ 768 w 1440"/>
              <a:gd name="T33" fmla="*/ 1302 h 1638"/>
              <a:gd name="T34" fmla="*/ 672 w 1440"/>
              <a:gd name="T35" fmla="*/ 1302 h 1638"/>
              <a:gd name="T36" fmla="*/ 451 w 1440"/>
              <a:gd name="T37" fmla="*/ 1256 h 1638"/>
              <a:gd name="T38" fmla="*/ 482 w 1440"/>
              <a:gd name="T39" fmla="*/ 1156 h 1638"/>
              <a:gd name="T40" fmla="*/ 383 w 1440"/>
              <a:gd name="T41" fmla="*/ 1188 h 1638"/>
              <a:gd name="T42" fmla="*/ 336 w 1440"/>
              <a:gd name="T43" fmla="*/ 966 h 1638"/>
              <a:gd name="T44" fmla="*/ 336 w 1440"/>
              <a:gd name="T45" fmla="*/ 870 h 1638"/>
              <a:gd name="T46" fmla="*/ 672 w 1440"/>
              <a:gd name="T47" fmla="*/ 918 h 1638"/>
              <a:gd name="T48" fmla="*/ 720 w 1440"/>
              <a:gd name="T49" fmla="*/ 678 h 1638"/>
              <a:gd name="T50" fmla="*/ 768 w 1440"/>
              <a:gd name="T51" fmla="*/ 898 h 1638"/>
              <a:gd name="T52" fmla="*/ 850 w 1440"/>
              <a:gd name="T53" fmla="*/ 1048 h 1638"/>
              <a:gd name="T54" fmla="*/ 686 w 1440"/>
              <a:gd name="T55" fmla="*/ 952 h 1638"/>
              <a:gd name="T56" fmla="*/ 1440 w 1440"/>
              <a:gd name="T57" fmla="*/ 918 h 1638"/>
              <a:gd name="T58" fmla="*/ 1330 w 1440"/>
              <a:gd name="T59" fmla="*/ 376 h 1638"/>
              <a:gd name="T60" fmla="*/ 1262 w 1440"/>
              <a:gd name="T61" fmla="*/ 308 h 1638"/>
              <a:gd name="T62" fmla="*/ 864 w 1440"/>
              <a:gd name="T63" fmla="*/ 213 h 1638"/>
              <a:gd name="T64" fmla="*/ 816 w 1440"/>
              <a:gd name="T65" fmla="*/ 0 h 1638"/>
              <a:gd name="T66" fmla="*/ 576 w 1440"/>
              <a:gd name="T67" fmla="*/ 48 h 1638"/>
              <a:gd name="T68" fmla="*/ 250 w 1440"/>
              <a:gd name="T69" fmla="*/ 373 h 1638"/>
              <a:gd name="T70" fmla="*/ 108 w 1440"/>
              <a:gd name="T71" fmla="*/ 310 h 1638"/>
              <a:gd name="T72" fmla="*/ 181 w 1440"/>
              <a:gd name="T73" fmla="*/ 441 h 1638"/>
              <a:gd name="T74" fmla="*/ 720 w 1440"/>
              <a:gd name="T75" fmla="*/ 1638 h 1638"/>
              <a:gd name="T76" fmla="*/ 768 w 1440"/>
              <a:gd name="T77" fmla="*/ 96 h 1638"/>
              <a:gd name="T78" fmla="*/ 720 w 1440"/>
              <a:gd name="T79" fmla="*/ 198 h 1638"/>
              <a:gd name="T80" fmla="*/ 672 w 1440"/>
              <a:gd name="T81" fmla="*/ 96 h 1638"/>
              <a:gd name="T82" fmla="*/ 1344 w 1440"/>
              <a:gd name="T83" fmla="*/ 918 h 1638"/>
              <a:gd name="T84" fmla="*/ 96 w 1440"/>
              <a:gd name="T85" fmla="*/ 918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40" h="1638">
                <a:moveTo>
                  <a:pt x="720" y="1446"/>
                </a:moveTo>
                <a:cubicBezTo>
                  <a:pt x="1012" y="1446"/>
                  <a:pt x="1248" y="1209"/>
                  <a:pt x="1248" y="918"/>
                </a:cubicBezTo>
                <a:cubicBezTo>
                  <a:pt x="1248" y="627"/>
                  <a:pt x="1011" y="390"/>
                  <a:pt x="720" y="390"/>
                </a:cubicBezTo>
                <a:cubicBezTo>
                  <a:pt x="429" y="390"/>
                  <a:pt x="192" y="627"/>
                  <a:pt x="192" y="918"/>
                </a:cubicBezTo>
                <a:cubicBezTo>
                  <a:pt x="192" y="1209"/>
                  <a:pt x="429" y="1446"/>
                  <a:pt x="720" y="1446"/>
                </a:cubicBezTo>
                <a:close/>
                <a:moveTo>
                  <a:pt x="336" y="870"/>
                </a:moveTo>
                <a:cubicBezTo>
                  <a:pt x="291" y="870"/>
                  <a:pt x="291" y="870"/>
                  <a:pt x="291" y="870"/>
                </a:cubicBezTo>
                <a:cubicBezTo>
                  <a:pt x="300" y="787"/>
                  <a:pt x="333" y="711"/>
                  <a:pt x="383" y="649"/>
                </a:cubicBezTo>
                <a:cubicBezTo>
                  <a:pt x="415" y="681"/>
                  <a:pt x="415" y="681"/>
                  <a:pt x="415" y="681"/>
                </a:cubicBezTo>
                <a:cubicBezTo>
                  <a:pt x="433" y="699"/>
                  <a:pt x="464" y="699"/>
                  <a:pt x="482" y="681"/>
                </a:cubicBezTo>
                <a:cubicBezTo>
                  <a:pt x="501" y="662"/>
                  <a:pt x="501" y="631"/>
                  <a:pt x="482" y="613"/>
                </a:cubicBezTo>
                <a:cubicBezTo>
                  <a:pt x="451" y="581"/>
                  <a:pt x="451" y="581"/>
                  <a:pt x="451" y="581"/>
                </a:cubicBezTo>
                <a:cubicBezTo>
                  <a:pt x="513" y="531"/>
                  <a:pt x="589" y="498"/>
                  <a:pt x="672" y="489"/>
                </a:cubicBezTo>
                <a:cubicBezTo>
                  <a:pt x="672" y="534"/>
                  <a:pt x="672" y="534"/>
                  <a:pt x="672" y="534"/>
                </a:cubicBezTo>
                <a:cubicBezTo>
                  <a:pt x="672" y="561"/>
                  <a:pt x="693" y="582"/>
                  <a:pt x="720" y="582"/>
                </a:cubicBezTo>
                <a:cubicBezTo>
                  <a:pt x="747" y="582"/>
                  <a:pt x="768" y="561"/>
                  <a:pt x="768" y="534"/>
                </a:cubicBezTo>
                <a:cubicBezTo>
                  <a:pt x="768" y="489"/>
                  <a:pt x="768" y="489"/>
                  <a:pt x="768" y="489"/>
                </a:cubicBezTo>
                <a:cubicBezTo>
                  <a:pt x="851" y="498"/>
                  <a:pt x="927" y="531"/>
                  <a:pt x="989" y="581"/>
                </a:cubicBezTo>
                <a:cubicBezTo>
                  <a:pt x="958" y="613"/>
                  <a:pt x="958" y="613"/>
                  <a:pt x="958" y="613"/>
                </a:cubicBezTo>
                <a:cubicBezTo>
                  <a:pt x="939" y="631"/>
                  <a:pt x="939" y="662"/>
                  <a:pt x="958" y="681"/>
                </a:cubicBezTo>
                <a:cubicBezTo>
                  <a:pt x="976" y="699"/>
                  <a:pt x="1007" y="699"/>
                  <a:pt x="1025" y="681"/>
                </a:cubicBezTo>
                <a:cubicBezTo>
                  <a:pt x="1057" y="649"/>
                  <a:pt x="1057" y="649"/>
                  <a:pt x="1057" y="649"/>
                </a:cubicBezTo>
                <a:cubicBezTo>
                  <a:pt x="1107" y="711"/>
                  <a:pt x="1140" y="787"/>
                  <a:pt x="1149" y="870"/>
                </a:cubicBezTo>
                <a:cubicBezTo>
                  <a:pt x="1104" y="870"/>
                  <a:pt x="1104" y="870"/>
                  <a:pt x="1104" y="870"/>
                </a:cubicBezTo>
                <a:cubicBezTo>
                  <a:pt x="1077" y="870"/>
                  <a:pt x="1056" y="892"/>
                  <a:pt x="1056" y="918"/>
                </a:cubicBezTo>
                <a:cubicBezTo>
                  <a:pt x="1056" y="945"/>
                  <a:pt x="1077" y="966"/>
                  <a:pt x="1104" y="966"/>
                </a:cubicBezTo>
                <a:cubicBezTo>
                  <a:pt x="1149" y="966"/>
                  <a:pt x="1149" y="966"/>
                  <a:pt x="1149" y="966"/>
                </a:cubicBezTo>
                <a:cubicBezTo>
                  <a:pt x="1140" y="1049"/>
                  <a:pt x="1107" y="1126"/>
                  <a:pt x="1057" y="1188"/>
                </a:cubicBezTo>
                <a:cubicBezTo>
                  <a:pt x="1025" y="1156"/>
                  <a:pt x="1025" y="1156"/>
                  <a:pt x="1025" y="1156"/>
                </a:cubicBezTo>
                <a:cubicBezTo>
                  <a:pt x="1007" y="1137"/>
                  <a:pt x="976" y="1137"/>
                  <a:pt x="958" y="1156"/>
                </a:cubicBezTo>
                <a:cubicBezTo>
                  <a:pt x="939" y="1175"/>
                  <a:pt x="939" y="1205"/>
                  <a:pt x="958" y="1224"/>
                </a:cubicBezTo>
                <a:cubicBezTo>
                  <a:pt x="989" y="1256"/>
                  <a:pt x="989" y="1256"/>
                  <a:pt x="989" y="1256"/>
                </a:cubicBezTo>
                <a:cubicBezTo>
                  <a:pt x="927" y="1305"/>
                  <a:pt x="851" y="1338"/>
                  <a:pt x="768" y="1348"/>
                </a:cubicBezTo>
                <a:cubicBezTo>
                  <a:pt x="768" y="1302"/>
                  <a:pt x="768" y="1302"/>
                  <a:pt x="768" y="1302"/>
                </a:cubicBezTo>
                <a:cubicBezTo>
                  <a:pt x="768" y="1276"/>
                  <a:pt x="747" y="1254"/>
                  <a:pt x="720" y="1254"/>
                </a:cubicBezTo>
                <a:cubicBezTo>
                  <a:pt x="693" y="1254"/>
                  <a:pt x="672" y="1276"/>
                  <a:pt x="672" y="1302"/>
                </a:cubicBezTo>
                <a:cubicBezTo>
                  <a:pt x="672" y="1348"/>
                  <a:pt x="672" y="1348"/>
                  <a:pt x="672" y="1348"/>
                </a:cubicBezTo>
                <a:cubicBezTo>
                  <a:pt x="589" y="1338"/>
                  <a:pt x="513" y="1305"/>
                  <a:pt x="451" y="1256"/>
                </a:cubicBezTo>
                <a:cubicBezTo>
                  <a:pt x="482" y="1224"/>
                  <a:pt x="482" y="1224"/>
                  <a:pt x="482" y="1224"/>
                </a:cubicBezTo>
                <a:cubicBezTo>
                  <a:pt x="501" y="1205"/>
                  <a:pt x="501" y="1175"/>
                  <a:pt x="482" y="1156"/>
                </a:cubicBezTo>
                <a:cubicBezTo>
                  <a:pt x="464" y="1137"/>
                  <a:pt x="433" y="1137"/>
                  <a:pt x="415" y="1156"/>
                </a:cubicBezTo>
                <a:cubicBezTo>
                  <a:pt x="383" y="1188"/>
                  <a:pt x="383" y="1188"/>
                  <a:pt x="383" y="1188"/>
                </a:cubicBezTo>
                <a:cubicBezTo>
                  <a:pt x="333" y="1126"/>
                  <a:pt x="300" y="1049"/>
                  <a:pt x="291" y="966"/>
                </a:cubicBezTo>
                <a:cubicBezTo>
                  <a:pt x="336" y="966"/>
                  <a:pt x="336" y="966"/>
                  <a:pt x="336" y="966"/>
                </a:cubicBezTo>
                <a:cubicBezTo>
                  <a:pt x="363" y="966"/>
                  <a:pt x="384" y="945"/>
                  <a:pt x="384" y="918"/>
                </a:cubicBezTo>
                <a:cubicBezTo>
                  <a:pt x="384" y="892"/>
                  <a:pt x="363" y="870"/>
                  <a:pt x="336" y="870"/>
                </a:cubicBezTo>
                <a:close/>
                <a:moveTo>
                  <a:pt x="686" y="952"/>
                </a:moveTo>
                <a:cubicBezTo>
                  <a:pt x="677" y="943"/>
                  <a:pt x="672" y="931"/>
                  <a:pt x="672" y="918"/>
                </a:cubicBezTo>
                <a:cubicBezTo>
                  <a:pt x="672" y="726"/>
                  <a:pt x="672" y="726"/>
                  <a:pt x="672" y="726"/>
                </a:cubicBezTo>
                <a:cubicBezTo>
                  <a:pt x="672" y="700"/>
                  <a:pt x="693" y="678"/>
                  <a:pt x="720" y="678"/>
                </a:cubicBezTo>
                <a:cubicBezTo>
                  <a:pt x="747" y="678"/>
                  <a:pt x="768" y="700"/>
                  <a:pt x="768" y="726"/>
                </a:cubicBezTo>
                <a:cubicBezTo>
                  <a:pt x="768" y="898"/>
                  <a:pt x="768" y="898"/>
                  <a:pt x="768" y="898"/>
                </a:cubicBezTo>
                <a:cubicBezTo>
                  <a:pt x="850" y="980"/>
                  <a:pt x="850" y="980"/>
                  <a:pt x="850" y="980"/>
                </a:cubicBezTo>
                <a:cubicBezTo>
                  <a:pt x="869" y="999"/>
                  <a:pt x="869" y="1029"/>
                  <a:pt x="850" y="1048"/>
                </a:cubicBezTo>
                <a:cubicBezTo>
                  <a:pt x="831" y="1067"/>
                  <a:pt x="801" y="1067"/>
                  <a:pt x="782" y="1048"/>
                </a:cubicBezTo>
                <a:lnTo>
                  <a:pt x="686" y="952"/>
                </a:lnTo>
                <a:close/>
                <a:moveTo>
                  <a:pt x="720" y="1638"/>
                </a:moveTo>
                <a:cubicBezTo>
                  <a:pt x="1118" y="1638"/>
                  <a:pt x="1440" y="1316"/>
                  <a:pt x="1440" y="918"/>
                </a:cubicBezTo>
                <a:cubicBezTo>
                  <a:pt x="1440" y="742"/>
                  <a:pt x="1377" y="575"/>
                  <a:pt x="1262" y="444"/>
                </a:cubicBezTo>
                <a:cubicBezTo>
                  <a:pt x="1330" y="376"/>
                  <a:pt x="1330" y="376"/>
                  <a:pt x="1330" y="376"/>
                </a:cubicBezTo>
                <a:cubicBezTo>
                  <a:pt x="1349" y="357"/>
                  <a:pt x="1349" y="327"/>
                  <a:pt x="1330" y="308"/>
                </a:cubicBezTo>
                <a:cubicBezTo>
                  <a:pt x="1311" y="290"/>
                  <a:pt x="1281" y="290"/>
                  <a:pt x="1262" y="308"/>
                </a:cubicBezTo>
                <a:cubicBezTo>
                  <a:pt x="1194" y="376"/>
                  <a:pt x="1194" y="376"/>
                  <a:pt x="1194" y="376"/>
                </a:cubicBezTo>
                <a:cubicBezTo>
                  <a:pt x="1099" y="293"/>
                  <a:pt x="986" y="237"/>
                  <a:pt x="864" y="213"/>
                </a:cubicBezTo>
                <a:cubicBezTo>
                  <a:pt x="864" y="48"/>
                  <a:pt x="864" y="48"/>
                  <a:pt x="864" y="48"/>
                </a:cubicBezTo>
                <a:cubicBezTo>
                  <a:pt x="864" y="21"/>
                  <a:pt x="843" y="0"/>
                  <a:pt x="816" y="0"/>
                </a:cubicBezTo>
                <a:cubicBezTo>
                  <a:pt x="624" y="0"/>
                  <a:pt x="624" y="0"/>
                  <a:pt x="624" y="0"/>
                </a:cubicBezTo>
                <a:cubicBezTo>
                  <a:pt x="597" y="0"/>
                  <a:pt x="576" y="21"/>
                  <a:pt x="576" y="48"/>
                </a:cubicBezTo>
                <a:cubicBezTo>
                  <a:pt x="576" y="213"/>
                  <a:pt x="576" y="213"/>
                  <a:pt x="576" y="213"/>
                </a:cubicBezTo>
                <a:cubicBezTo>
                  <a:pt x="456" y="237"/>
                  <a:pt x="344" y="292"/>
                  <a:pt x="250" y="373"/>
                </a:cubicBezTo>
                <a:cubicBezTo>
                  <a:pt x="176" y="307"/>
                  <a:pt x="176" y="307"/>
                  <a:pt x="176" y="307"/>
                </a:cubicBezTo>
                <a:cubicBezTo>
                  <a:pt x="157" y="289"/>
                  <a:pt x="126" y="290"/>
                  <a:pt x="108" y="310"/>
                </a:cubicBezTo>
                <a:cubicBezTo>
                  <a:pt x="91" y="330"/>
                  <a:pt x="92" y="360"/>
                  <a:pt x="112" y="378"/>
                </a:cubicBezTo>
                <a:cubicBezTo>
                  <a:pt x="181" y="441"/>
                  <a:pt x="181" y="441"/>
                  <a:pt x="181" y="441"/>
                </a:cubicBezTo>
                <a:cubicBezTo>
                  <a:pt x="64" y="572"/>
                  <a:pt x="0" y="740"/>
                  <a:pt x="0" y="918"/>
                </a:cubicBezTo>
                <a:cubicBezTo>
                  <a:pt x="0" y="1316"/>
                  <a:pt x="322" y="1638"/>
                  <a:pt x="720" y="1638"/>
                </a:cubicBezTo>
                <a:close/>
                <a:moveTo>
                  <a:pt x="672" y="96"/>
                </a:moveTo>
                <a:cubicBezTo>
                  <a:pt x="768" y="96"/>
                  <a:pt x="768" y="96"/>
                  <a:pt x="768" y="96"/>
                </a:cubicBezTo>
                <a:cubicBezTo>
                  <a:pt x="768" y="200"/>
                  <a:pt x="768" y="200"/>
                  <a:pt x="768" y="200"/>
                </a:cubicBezTo>
                <a:cubicBezTo>
                  <a:pt x="752" y="199"/>
                  <a:pt x="736" y="198"/>
                  <a:pt x="720" y="198"/>
                </a:cubicBezTo>
                <a:cubicBezTo>
                  <a:pt x="704" y="198"/>
                  <a:pt x="688" y="199"/>
                  <a:pt x="672" y="200"/>
                </a:cubicBezTo>
                <a:lnTo>
                  <a:pt x="672" y="96"/>
                </a:lnTo>
                <a:close/>
                <a:moveTo>
                  <a:pt x="720" y="294"/>
                </a:moveTo>
                <a:cubicBezTo>
                  <a:pt x="1064" y="294"/>
                  <a:pt x="1344" y="574"/>
                  <a:pt x="1344" y="918"/>
                </a:cubicBezTo>
                <a:cubicBezTo>
                  <a:pt x="1344" y="1262"/>
                  <a:pt x="1064" y="1542"/>
                  <a:pt x="720" y="1542"/>
                </a:cubicBezTo>
                <a:cubicBezTo>
                  <a:pt x="376" y="1542"/>
                  <a:pt x="96" y="1262"/>
                  <a:pt x="96" y="918"/>
                </a:cubicBezTo>
                <a:cubicBezTo>
                  <a:pt x="96" y="574"/>
                  <a:pt x="376" y="294"/>
                  <a:pt x="720" y="2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6" name="Freeform 65"/>
          <p:cNvSpPr>
            <a:spLocks noEditPoints="1"/>
          </p:cNvSpPr>
          <p:nvPr/>
        </p:nvSpPr>
        <p:spPr bwMode="auto">
          <a:xfrm>
            <a:off x="5094882" y="5259186"/>
            <a:ext cx="391519" cy="391665"/>
          </a:xfrm>
          <a:custGeom>
            <a:avLst/>
            <a:gdLst>
              <a:gd name="T0" fmla="*/ 1246 w 1638"/>
              <a:gd name="T1" fmla="*/ 1447 h 1639"/>
              <a:gd name="T2" fmla="*/ 1446 w 1638"/>
              <a:gd name="T3" fmla="*/ 1399 h 1639"/>
              <a:gd name="T4" fmla="*/ 1638 w 1638"/>
              <a:gd name="T5" fmla="*/ 1111 h 1639"/>
              <a:gd name="T6" fmla="*/ 1446 w 1638"/>
              <a:gd name="T7" fmla="*/ 664 h 1639"/>
              <a:gd name="T8" fmla="*/ 1382 w 1638"/>
              <a:gd name="T9" fmla="*/ 619 h 1639"/>
              <a:gd name="T10" fmla="*/ 1254 w 1638"/>
              <a:gd name="T11" fmla="*/ 528 h 1639"/>
              <a:gd name="T12" fmla="*/ 1382 w 1638"/>
              <a:gd name="T13" fmla="*/ 438 h 1639"/>
              <a:gd name="T14" fmla="*/ 1446 w 1638"/>
              <a:gd name="T15" fmla="*/ 393 h 1639"/>
              <a:gd name="T16" fmla="*/ 1398 w 1638"/>
              <a:gd name="T17" fmla="*/ 192 h 1639"/>
              <a:gd name="T18" fmla="*/ 1110 w 1638"/>
              <a:gd name="T19" fmla="*/ 0 h 1639"/>
              <a:gd name="T20" fmla="*/ 664 w 1638"/>
              <a:gd name="T21" fmla="*/ 192 h 1639"/>
              <a:gd name="T22" fmla="*/ 618 w 1638"/>
              <a:gd name="T23" fmla="*/ 256 h 1639"/>
              <a:gd name="T24" fmla="*/ 528 w 1638"/>
              <a:gd name="T25" fmla="*/ 384 h 1639"/>
              <a:gd name="T26" fmla="*/ 437 w 1638"/>
              <a:gd name="T27" fmla="*/ 256 h 1639"/>
              <a:gd name="T28" fmla="*/ 392 w 1638"/>
              <a:gd name="T29" fmla="*/ 192 h 1639"/>
              <a:gd name="T30" fmla="*/ 192 w 1638"/>
              <a:gd name="T31" fmla="*/ 240 h 1639"/>
              <a:gd name="T32" fmla="*/ 0 w 1638"/>
              <a:gd name="T33" fmla="*/ 528 h 1639"/>
              <a:gd name="T34" fmla="*/ 192 w 1638"/>
              <a:gd name="T35" fmla="*/ 975 h 1639"/>
              <a:gd name="T36" fmla="*/ 256 w 1638"/>
              <a:gd name="T37" fmla="*/ 1020 h 1639"/>
              <a:gd name="T38" fmla="*/ 384 w 1638"/>
              <a:gd name="T39" fmla="*/ 1111 h 1639"/>
              <a:gd name="T40" fmla="*/ 256 w 1638"/>
              <a:gd name="T41" fmla="*/ 1201 h 1639"/>
              <a:gd name="T42" fmla="*/ 192 w 1638"/>
              <a:gd name="T43" fmla="*/ 1247 h 1639"/>
              <a:gd name="T44" fmla="*/ 240 w 1638"/>
              <a:gd name="T45" fmla="*/ 1447 h 1639"/>
              <a:gd name="T46" fmla="*/ 528 w 1638"/>
              <a:gd name="T47" fmla="*/ 1639 h 1639"/>
              <a:gd name="T48" fmla="*/ 974 w 1638"/>
              <a:gd name="T49" fmla="*/ 1447 h 1639"/>
              <a:gd name="T50" fmla="*/ 1020 w 1638"/>
              <a:gd name="T51" fmla="*/ 1383 h 1639"/>
              <a:gd name="T52" fmla="*/ 1110 w 1638"/>
              <a:gd name="T53" fmla="*/ 1255 h 1639"/>
              <a:gd name="T54" fmla="*/ 1201 w 1638"/>
              <a:gd name="T55" fmla="*/ 1383 h 1639"/>
              <a:gd name="T56" fmla="*/ 867 w 1638"/>
              <a:gd name="T57" fmla="*/ 288 h 1639"/>
              <a:gd name="T58" fmla="*/ 1014 w 1638"/>
              <a:gd name="T59" fmla="*/ 268 h 1639"/>
              <a:gd name="T60" fmla="*/ 1014 w 1638"/>
              <a:gd name="T61" fmla="*/ 192 h 1639"/>
              <a:gd name="T62" fmla="*/ 1206 w 1638"/>
              <a:gd name="T63" fmla="*/ 192 h 1639"/>
              <a:gd name="T64" fmla="*/ 1207 w 1638"/>
              <a:gd name="T65" fmla="*/ 268 h 1639"/>
              <a:gd name="T66" fmla="*/ 1350 w 1638"/>
              <a:gd name="T67" fmla="*/ 288 h 1639"/>
              <a:gd name="T68" fmla="*/ 1158 w 1638"/>
              <a:gd name="T69" fmla="*/ 528 h 1639"/>
              <a:gd name="T70" fmla="*/ 1350 w 1638"/>
              <a:gd name="T71" fmla="*/ 772 h 1639"/>
              <a:gd name="T72" fmla="*/ 867 w 1638"/>
              <a:gd name="T73" fmla="*/ 288 h 1639"/>
              <a:gd name="T74" fmla="*/ 664 w 1638"/>
              <a:gd name="T75" fmla="*/ 1351 h 1639"/>
              <a:gd name="T76" fmla="*/ 618 w 1638"/>
              <a:gd name="T77" fmla="*/ 1415 h 1639"/>
              <a:gd name="T78" fmla="*/ 528 w 1638"/>
              <a:gd name="T79" fmla="*/ 1543 h 1639"/>
              <a:gd name="T80" fmla="*/ 437 w 1638"/>
              <a:gd name="T81" fmla="*/ 1415 h 1639"/>
              <a:gd name="T82" fmla="*/ 392 w 1638"/>
              <a:gd name="T83" fmla="*/ 1351 h 1639"/>
              <a:gd name="T84" fmla="*/ 288 w 1638"/>
              <a:gd name="T85" fmla="*/ 1303 h 1639"/>
              <a:gd name="T86" fmla="*/ 288 w 1638"/>
              <a:gd name="T87" fmla="*/ 919 h 1639"/>
              <a:gd name="T88" fmla="*/ 771 w 1638"/>
              <a:gd name="T89" fmla="*/ 868 h 1639"/>
              <a:gd name="T90" fmla="*/ 771 w 1638"/>
              <a:gd name="T91" fmla="*/ 772 h 1639"/>
              <a:gd name="T92" fmla="*/ 288 w 1638"/>
              <a:gd name="T93" fmla="*/ 664 h 1639"/>
              <a:gd name="T94" fmla="*/ 224 w 1638"/>
              <a:gd name="T95" fmla="*/ 619 h 1639"/>
              <a:gd name="T96" fmla="*/ 96 w 1638"/>
              <a:gd name="T97" fmla="*/ 528 h 1639"/>
              <a:gd name="T98" fmla="*/ 224 w 1638"/>
              <a:gd name="T99" fmla="*/ 438 h 1639"/>
              <a:gd name="T100" fmla="*/ 288 w 1638"/>
              <a:gd name="T101" fmla="*/ 393 h 1639"/>
              <a:gd name="T102" fmla="*/ 336 w 1638"/>
              <a:gd name="T103" fmla="*/ 288 h 1639"/>
              <a:gd name="T104" fmla="*/ 720 w 1638"/>
              <a:gd name="T105" fmla="*/ 288 h 1639"/>
              <a:gd name="T106" fmla="*/ 771 w 1638"/>
              <a:gd name="T107" fmla="*/ 772 h 1639"/>
              <a:gd name="T108" fmla="*/ 918 w 1638"/>
              <a:gd name="T109" fmla="*/ 1351 h 1639"/>
              <a:gd name="T110" fmla="*/ 867 w 1638"/>
              <a:gd name="T111" fmla="*/ 868 h 1639"/>
              <a:gd name="T112" fmla="*/ 1350 w 1638"/>
              <a:gd name="T113" fmla="*/ 975 h 1639"/>
              <a:gd name="T114" fmla="*/ 1414 w 1638"/>
              <a:gd name="T115" fmla="*/ 1020 h 1639"/>
              <a:gd name="T116" fmla="*/ 1542 w 1638"/>
              <a:gd name="T117" fmla="*/ 1111 h 1639"/>
              <a:gd name="T118" fmla="*/ 1414 w 1638"/>
              <a:gd name="T119" fmla="*/ 1201 h 1639"/>
              <a:gd name="T120" fmla="*/ 1350 w 1638"/>
              <a:gd name="T121" fmla="*/ 1247 h 1639"/>
              <a:gd name="T122" fmla="*/ 1302 w 1638"/>
              <a:gd name="T123" fmla="*/ 1351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38" h="1639">
                <a:moveTo>
                  <a:pt x="1207" y="1426"/>
                </a:moveTo>
                <a:cubicBezTo>
                  <a:pt x="1216" y="1439"/>
                  <a:pt x="1230" y="1447"/>
                  <a:pt x="1246" y="1447"/>
                </a:cubicBezTo>
                <a:cubicBezTo>
                  <a:pt x="1398" y="1447"/>
                  <a:pt x="1398" y="1447"/>
                  <a:pt x="1398" y="1447"/>
                </a:cubicBezTo>
                <a:cubicBezTo>
                  <a:pt x="1425" y="1447"/>
                  <a:pt x="1446" y="1425"/>
                  <a:pt x="1446" y="1399"/>
                </a:cubicBezTo>
                <a:cubicBezTo>
                  <a:pt x="1446" y="1303"/>
                  <a:pt x="1446" y="1303"/>
                  <a:pt x="1446" y="1303"/>
                </a:cubicBezTo>
                <a:cubicBezTo>
                  <a:pt x="1552" y="1303"/>
                  <a:pt x="1638" y="1217"/>
                  <a:pt x="1638" y="1111"/>
                </a:cubicBezTo>
                <a:cubicBezTo>
                  <a:pt x="1638" y="1005"/>
                  <a:pt x="1552" y="919"/>
                  <a:pt x="1446" y="919"/>
                </a:cubicBezTo>
                <a:cubicBezTo>
                  <a:pt x="1446" y="664"/>
                  <a:pt x="1446" y="664"/>
                  <a:pt x="1446" y="664"/>
                </a:cubicBezTo>
                <a:cubicBezTo>
                  <a:pt x="1446" y="649"/>
                  <a:pt x="1439" y="634"/>
                  <a:pt x="1426" y="625"/>
                </a:cubicBezTo>
                <a:cubicBezTo>
                  <a:pt x="1413" y="616"/>
                  <a:pt x="1397" y="614"/>
                  <a:pt x="1382" y="619"/>
                </a:cubicBezTo>
                <a:cubicBezTo>
                  <a:pt x="1372" y="622"/>
                  <a:pt x="1361" y="624"/>
                  <a:pt x="1350" y="624"/>
                </a:cubicBezTo>
                <a:cubicBezTo>
                  <a:pt x="1297" y="624"/>
                  <a:pt x="1254" y="581"/>
                  <a:pt x="1254" y="528"/>
                </a:cubicBezTo>
                <a:cubicBezTo>
                  <a:pt x="1254" y="475"/>
                  <a:pt x="1297" y="432"/>
                  <a:pt x="1350" y="432"/>
                </a:cubicBezTo>
                <a:cubicBezTo>
                  <a:pt x="1361" y="432"/>
                  <a:pt x="1372" y="434"/>
                  <a:pt x="1382" y="438"/>
                </a:cubicBezTo>
                <a:cubicBezTo>
                  <a:pt x="1397" y="443"/>
                  <a:pt x="1413" y="441"/>
                  <a:pt x="1426" y="432"/>
                </a:cubicBezTo>
                <a:cubicBezTo>
                  <a:pt x="1439" y="423"/>
                  <a:pt x="1446" y="408"/>
                  <a:pt x="1446" y="393"/>
                </a:cubicBezTo>
                <a:cubicBezTo>
                  <a:pt x="1446" y="240"/>
                  <a:pt x="1446" y="240"/>
                  <a:pt x="1446" y="240"/>
                </a:cubicBezTo>
                <a:cubicBezTo>
                  <a:pt x="1446" y="214"/>
                  <a:pt x="1425" y="192"/>
                  <a:pt x="1398" y="192"/>
                </a:cubicBezTo>
                <a:cubicBezTo>
                  <a:pt x="1302" y="192"/>
                  <a:pt x="1302" y="192"/>
                  <a:pt x="1302" y="192"/>
                </a:cubicBezTo>
                <a:cubicBezTo>
                  <a:pt x="1302" y="86"/>
                  <a:pt x="1216" y="0"/>
                  <a:pt x="1110" y="0"/>
                </a:cubicBezTo>
                <a:cubicBezTo>
                  <a:pt x="1004" y="0"/>
                  <a:pt x="918" y="86"/>
                  <a:pt x="918" y="192"/>
                </a:cubicBezTo>
                <a:cubicBezTo>
                  <a:pt x="664" y="192"/>
                  <a:pt x="664" y="192"/>
                  <a:pt x="664" y="192"/>
                </a:cubicBezTo>
                <a:cubicBezTo>
                  <a:pt x="648" y="192"/>
                  <a:pt x="633" y="200"/>
                  <a:pt x="624" y="213"/>
                </a:cubicBezTo>
                <a:cubicBezTo>
                  <a:pt x="615" y="225"/>
                  <a:pt x="613" y="242"/>
                  <a:pt x="618" y="256"/>
                </a:cubicBezTo>
                <a:cubicBezTo>
                  <a:pt x="622" y="267"/>
                  <a:pt x="624" y="277"/>
                  <a:pt x="624" y="288"/>
                </a:cubicBezTo>
                <a:cubicBezTo>
                  <a:pt x="624" y="341"/>
                  <a:pt x="581" y="384"/>
                  <a:pt x="528" y="384"/>
                </a:cubicBezTo>
                <a:cubicBezTo>
                  <a:pt x="475" y="384"/>
                  <a:pt x="432" y="341"/>
                  <a:pt x="432" y="288"/>
                </a:cubicBezTo>
                <a:cubicBezTo>
                  <a:pt x="432" y="277"/>
                  <a:pt x="434" y="267"/>
                  <a:pt x="437" y="256"/>
                </a:cubicBezTo>
                <a:cubicBezTo>
                  <a:pt x="442" y="242"/>
                  <a:pt x="440" y="225"/>
                  <a:pt x="431" y="213"/>
                </a:cubicBezTo>
                <a:cubicBezTo>
                  <a:pt x="422" y="200"/>
                  <a:pt x="408" y="192"/>
                  <a:pt x="392" y="192"/>
                </a:cubicBezTo>
                <a:cubicBezTo>
                  <a:pt x="240" y="192"/>
                  <a:pt x="240" y="192"/>
                  <a:pt x="240" y="192"/>
                </a:cubicBezTo>
                <a:cubicBezTo>
                  <a:pt x="213" y="192"/>
                  <a:pt x="192" y="214"/>
                  <a:pt x="192" y="240"/>
                </a:cubicBezTo>
                <a:cubicBezTo>
                  <a:pt x="192" y="336"/>
                  <a:pt x="192" y="336"/>
                  <a:pt x="192" y="336"/>
                </a:cubicBezTo>
                <a:cubicBezTo>
                  <a:pt x="86" y="336"/>
                  <a:pt x="0" y="422"/>
                  <a:pt x="0" y="528"/>
                </a:cubicBezTo>
                <a:cubicBezTo>
                  <a:pt x="0" y="634"/>
                  <a:pt x="86" y="720"/>
                  <a:pt x="192" y="720"/>
                </a:cubicBezTo>
                <a:cubicBezTo>
                  <a:pt x="192" y="975"/>
                  <a:pt x="192" y="975"/>
                  <a:pt x="192" y="975"/>
                </a:cubicBezTo>
                <a:cubicBezTo>
                  <a:pt x="192" y="991"/>
                  <a:pt x="199" y="1005"/>
                  <a:pt x="212" y="1014"/>
                </a:cubicBezTo>
                <a:cubicBezTo>
                  <a:pt x="225" y="1023"/>
                  <a:pt x="241" y="1025"/>
                  <a:pt x="256" y="1020"/>
                </a:cubicBezTo>
                <a:cubicBezTo>
                  <a:pt x="266" y="1017"/>
                  <a:pt x="277" y="1015"/>
                  <a:pt x="288" y="1015"/>
                </a:cubicBezTo>
                <a:cubicBezTo>
                  <a:pt x="341" y="1015"/>
                  <a:pt x="384" y="1058"/>
                  <a:pt x="384" y="1111"/>
                </a:cubicBezTo>
                <a:cubicBezTo>
                  <a:pt x="384" y="1164"/>
                  <a:pt x="341" y="1207"/>
                  <a:pt x="288" y="1207"/>
                </a:cubicBezTo>
                <a:cubicBezTo>
                  <a:pt x="277" y="1207"/>
                  <a:pt x="266" y="1205"/>
                  <a:pt x="256" y="1201"/>
                </a:cubicBezTo>
                <a:cubicBezTo>
                  <a:pt x="241" y="1196"/>
                  <a:pt x="225" y="1198"/>
                  <a:pt x="212" y="1207"/>
                </a:cubicBezTo>
                <a:cubicBezTo>
                  <a:pt x="199" y="1216"/>
                  <a:pt x="192" y="1231"/>
                  <a:pt x="192" y="1247"/>
                </a:cubicBezTo>
                <a:cubicBezTo>
                  <a:pt x="192" y="1399"/>
                  <a:pt x="192" y="1399"/>
                  <a:pt x="192" y="1399"/>
                </a:cubicBezTo>
                <a:cubicBezTo>
                  <a:pt x="192" y="1425"/>
                  <a:pt x="213" y="1447"/>
                  <a:pt x="240" y="1447"/>
                </a:cubicBezTo>
                <a:cubicBezTo>
                  <a:pt x="336" y="1447"/>
                  <a:pt x="336" y="1447"/>
                  <a:pt x="336" y="1447"/>
                </a:cubicBezTo>
                <a:cubicBezTo>
                  <a:pt x="336" y="1553"/>
                  <a:pt x="422" y="1639"/>
                  <a:pt x="528" y="1639"/>
                </a:cubicBezTo>
                <a:cubicBezTo>
                  <a:pt x="634" y="1639"/>
                  <a:pt x="720" y="1553"/>
                  <a:pt x="720" y="1447"/>
                </a:cubicBezTo>
                <a:cubicBezTo>
                  <a:pt x="974" y="1447"/>
                  <a:pt x="974" y="1447"/>
                  <a:pt x="974" y="1447"/>
                </a:cubicBezTo>
                <a:cubicBezTo>
                  <a:pt x="990" y="1447"/>
                  <a:pt x="1005" y="1439"/>
                  <a:pt x="1014" y="1426"/>
                </a:cubicBezTo>
                <a:cubicBezTo>
                  <a:pt x="1023" y="1414"/>
                  <a:pt x="1025" y="1397"/>
                  <a:pt x="1020" y="1383"/>
                </a:cubicBezTo>
                <a:cubicBezTo>
                  <a:pt x="1016" y="1373"/>
                  <a:pt x="1014" y="1362"/>
                  <a:pt x="1014" y="1351"/>
                </a:cubicBezTo>
                <a:cubicBezTo>
                  <a:pt x="1014" y="1298"/>
                  <a:pt x="1057" y="1255"/>
                  <a:pt x="1110" y="1255"/>
                </a:cubicBezTo>
                <a:cubicBezTo>
                  <a:pt x="1163" y="1255"/>
                  <a:pt x="1206" y="1298"/>
                  <a:pt x="1206" y="1351"/>
                </a:cubicBezTo>
                <a:cubicBezTo>
                  <a:pt x="1206" y="1362"/>
                  <a:pt x="1204" y="1373"/>
                  <a:pt x="1201" y="1383"/>
                </a:cubicBezTo>
                <a:cubicBezTo>
                  <a:pt x="1196" y="1397"/>
                  <a:pt x="1198" y="1414"/>
                  <a:pt x="1207" y="1426"/>
                </a:cubicBezTo>
                <a:close/>
                <a:moveTo>
                  <a:pt x="867" y="288"/>
                </a:moveTo>
                <a:cubicBezTo>
                  <a:pt x="974" y="288"/>
                  <a:pt x="974" y="288"/>
                  <a:pt x="974" y="288"/>
                </a:cubicBezTo>
                <a:cubicBezTo>
                  <a:pt x="990" y="288"/>
                  <a:pt x="1005" y="281"/>
                  <a:pt x="1014" y="268"/>
                </a:cubicBezTo>
                <a:cubicBezTo>
                  <a:pt x="1023" y="255"/>
                  <a:pt x="1025" y="239"/>
                  <a:pt x="1020" y="224"/>
                </a:cubicBezTo>
                <a:cubicBezTo>
                  <a:pt x="1016" y="214"/>
                  <a:pt x="1014" y="203"/>
                  <a:pt x="1014" y="192"/>
                </a:cubicBezTo>
                <a:cubicBezTo>
                  <a:pt x="1014" y="139"/>
                  <a:pt x="1057" y="96"/>
                  <a:pt x="1110" y="96"/>
                </a:cubicBezTo>
                <a:cubicBezTo>
                  <a:pt x="1163" y="96"/>
                  <a:pt x="1206" y="139"/>
                  <a:pt x="1206" y="192"/>
                </a:cubicBezTo>
                <a:cubicBezTo>
                  <a:pt x="1206" y="203"/>
                  <a:pt x="1204" y="214"/>
                  <a:pt x="1201" y="224"/>
                </a:cubicBezTo>
                <a:cubicBezTo>
                  <a:pt x="1196" y="239"/>
                  <a:pt x="1198" y="255"/>
                  <a:pt x="1207" y="268"/>
                </a:cubicBezTo>
                <a:cubicBezTo>
                  <a:pt x="1216" y="281"/>
                  <a:pt x="1230" y="288"/>
                  <a:pt x="1246" y="288"/>
                </a:cubicBezTo>
                <a:cubicBezTo>
                  <a:pt x="1350" y="288"/>
                  <a:pt x="1350" y="288"/>
                  <a:pt x="1350" y="288"/>
                </a:cubicBezTo>
                <a:cubicBezTo>
                  <a:pt x="1350" y="336"/>
                  <a:pt x="1350" y="336"/>
                  <a:pt x="1350" y="336"/>
                </a:cubicBezTo>
                <a:cubicBezTo>
                  <a:pt x="1244" y="336"/>
                  <a:pt x="1158" y="422"/>
                  <a:pt x="1158" y="528"/>
                </a:cubicBezTo>
                <a:cubicBezTo>
                  <a:pt x="1158" y="634"/>
                  <a:pt x="1244" y="720"/>
                  <a:pt x="1350" y="720"/>
                </a:cubicBezTo>
                <a:cubicBezTo>
                  <a:pt x="1350" y="772"/>
                  <a:pt x="1350" y="772"/>
                  <a:pt x="1350" y="772"/>
                </a:cubicBezTo>
                <a:cubicBezTo>
                  <a:pt x="867" y="772"/>
                  <a:pt x="867" y="772"/>
                  <a:pt x="867" y="772"/>
                </a:cubicBezTo>
                <a:lnTo>
                  <a:pt x="867" y="288"/>
                </a:lnTo>
                <a:close/>
                <a:moveTo>
                  <a:pt x="771" y="1351"/>
                </a:moveTo>
                <a:cubicBezTo>
                  <a:pt x="664" y="1351"/>
                  <a:pt x="664" y="1351"/>
                  <a:pt x="664" y="1351"/>
                </a:cubicBezTo>
                <a:cubicBezTo>
                  <a:pt x="648" y="1351"/>
                  <a:pt x="633" y="1358"/>
                  <a:pt x="624" y="1371"/>
                </a:cubicBezTo>
                <a:cubicBezTo>
                  <a:pt x="615" y="1384"/>
                  <a:pt x="613" y="1400"/>
                  <a:pt x="618" y="1415"/>
                </a:cubicBezTo>
                <a:cubicBezTo>
                  <a:pt x="622" y="1425"/>
                  <a:pt x="624" y="1436"/>
                  <a:pt x="624" y="1447"/>
                </a:cubicBezTo>
                <a:cubicBezTo>
                  <a:pt x="624" y="1500"/>
                  <a:pt x="581" y="1543"/>
                  <a:pt x="528" y="1543"/>
                </a:cubicBezTo>
                <a:cubicBezTo>
                  <a:pt x="475" y="1543"/>
                  <a:pt x="432" y="1500"/>
                  <a:pt x="432" y="1447"/>
                </a:cubicBezTo>
                <a:cubicBezTo>
                  <a:pt x="432" y="1436"/>
                  <a:pt x="434" y="1425"/>
                  <a:pt x="437" y="1415"/>
                </a:cubicBezTo>
                <a:cubicBezTo>
                  <a:pt x="442" y="1400"/>
                  <a:pt x="440" y="1384"/>
                  <a:pt x="431" y="1371"/>
                </a:cubicBezTo>
                <a:cubicBezTo>
                  <a:pt x="422" y="1358"/>
                  <a:pt x="408" y="1351"/>
                  <a:pt x="392" y="1351"/>
                </a:cubicBezTo>
                <a:cubicBezTo>
                  <a:pt x="288" y="1351"/>
                  <a:pt x="288" y="1351"/>
                  <a:pt x="288" y="1351"/>
                </a:cubicBezTo>
                <a:cubicBezTo>
                  <a:pt x="288" y="1303"/>
                  <a:pt x="288" y="1303"/>
                  <a:pt x="288" y="1303"/>
                </a:cubicBezTo>
                <a:cubicBezTo>
                  <a:pt x="394" y="1303"/>
                  <a:pt x="480" y="1217"/>
                  <a:pt x="480" y="1111"/>
                </a:cubicBezTo>
                <a:cubicBezTo>
                  <a:pt x="480" y="1005"/>
                  <a:pt x="394" y="919"/>
                  <a:pt x="288" y="919"/>
                </a:cubicBezTo>
                <a:cubicBezTo>
                  <a:pt x="288" y="868"/>
                  <a:pt x="288" y="868"/>
                  <a:pt x="288" y="868"/>
                </a:cubicBezTo>
                <a:cubicBezTo>
                  <a:pt x="771" y="868"/>
                  <a:pt x="771" y="868"/>
                  <a:pt x="771" y="868"/>
                </a:cubicBezTo>
                <a:lnTo>
                  <a:pt x="771" y="1351"/>
                </a:lnTo>
                <a:close/>
                <a:moveTo>
                  <a:pt x="771" y="772"/>
                </a:moveTo>
                <a:cubicBezTo>
                  <a:pt x="288" y="772"/>
                  <a:pt x="288" y="772"/>
                  <a:pt x="288" y="772"/>
                </a:cubicBezTo>
                <a:cubicBezTo>
                  <a:pt x="288" y="664"/>
                  <a:pt x="288" y="664"/>
                  <a:pt x="288" y="664"/>
                </a:cubicBezTo>
                <a:cubicBezTo>
                  <a:pt x="288" y="649"/>
                  <a:pt x="280" y="634"/>
                  <a:pt x="268" y="625"/>
                </a:cubicBezTo>
                <a:cubicBezTo>
                  <a:pt x="255" y="616"/>
                  <a:pt x="238" y="614"/>
                  <a:pt x="224" y="619"/>
                </a:cubicBezTo>
                <a:cubicBezTo>
                  <a:pt x="214" y="622"/>
                  <a:pt x="203" y="624"/>
                  <a:pt x="192" y="624"/>
                </a:cubicBezTo>
                <a:cubicBezTo>
                  <a:pt x="139" y="624"/>
                  <a:pt x="96" y="581"/>
                  <a:pt x="96" y="528"/>
                </a:cubicBezTo>
                <a:cubicBezTo>
                  <a:pt x="96" y="475"/>
                  <a:pt x="139" y="432"/>
                  <a:pt x="192" y="432"/>
                </a:cubicBezTo>
                <a:cubicBezTo>
                  <a:pt x="203" y="432"/>
                  <a:pt x="214" y="434"/>
                  <a:pt x="224" y="438"/>
                </a:cubicBezTo>
                <a:cubicBezTo>
                  <a:pt x="238" y="443"/>
                  <a:pt x="255" y="441"/>
                  <a:pt x="268" y="432"/>
                </a:cubicBezTo>
                <a:cubicBezTo>
                  <a:pt x="280" y="423"/>
                  <a:pt x="288" y="408"/>
                  <a:pt x="288" y="393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336" y="288"/>
                  <a:pt x="336" y="288"/>
                  <a:pt x="336" y="288"/>
                </a:cubicBezTo>
                <a:cubicBezTo>
                  <a:pt x="336" y="394"/>
                  <a:pt x="422" y="480"/>
                  <a:pt x="528" y="480"/>
                </a:cubicBezTo>
                <a:cubicBezTo>
                  <a:pt x="634" y="480"/>
                  <a:pt x="720" y="394"/>
                  <a:pt x="720" y="288"/>
                </a:cubicBezTo>
                <a:cubicBezTo>
                  <a:pt x="771" y="288"/>
                  <a:pt x="771" y="288"/>
                  <a:pt x="771" y="288"/>
                </a:cubicBezTo>
                <a:lnTo>
                  <a:pt x="771" y="772"/>
                </a:lnTo>
                <a:close/>
                <a:moveTo>
                  <a:pt x="1110" y="1159"/>
                </a:moveTo>
                <a:cubicBezTo>
                  <a:pt x="1004" y="1159"/>
                  <a:pt x="918" y="1245"/>
                  <a:pt x="918" y="1351"/>
                </a:cubicBezTo>
                <a:cubicBezTo>
                  <a:pt x="867" y="1351"/>
                  <a:pt x="867" y="1351"/>
                  <a:pt x="867" y="1351"/>
                </a:cubicBezTo>
                <a:cubicBezTo>
                  <a:pt x="867" y="868"/>
                  <a:pt x="867" y="868"/>
                  <a:pt x="867" y="868"/>
                </a:cubicBezTo>
                <a:cubicBezTo>
                  <a:pt x="1350" y="868"/>
                  <a:pt x="1350" y="868"/>
                  <a:pt x="1350" y="868"/>
                </a:cubicBezTo>
                <a:cubicBezTo>
                  <a:pt x="1350" y="975"/>
                  <a:pt x="1350" y="975"/>
                  <a:pt x="1350" y="975"/>
                </a:cubicBezTo>
                <a:cubicBezTo>
                  <a:pt x="1350" y="991"/>
                  <a:pt x="1358" y="1005"/>
                  <a:pt x="1370" y="1014"/>
                </a:cubicBezTo>
                <a:cubicBezTo>
                  <a:pt x="1383" y="1023"/>
                  <a:pt x="1399" y="1025"/>
                  <a:pt x="1414" y="1020"/>
                </a:cubicBezTo>
                <a:cubicBezTo>
                  <a:pt x="1424" y="1017"/>
                  <a:pt x="1435" y="1015"/>
                  <a:pt x="1446" y="1015"/>
                </a:cubicBezTo>
                <a:cubicBezTo>
                  <a:pt x="1499" y="1015"/>
                  <a:pt x="1542" y="1058"/>
                  <a:pt x="1542" y="1111"/>
                </a:cubicBezTo>
                <a:cubicBezTo>
                  <a:pt x="1542" y="1164"/>
                  <a:pt x="1499" y="1207"/>
                  <a:pt x="1446" y="1207"/>
                </a:cubicBezTo>
                <a:cubicBezTo>
                  <a:pt x="1435" y="1207"/>
                  <a:pt x="1424" y="1205"/>
                  <a:pt x="1414" y="1201"/>
                </a:cubicBezTo>
                <a:cubicBezTo>
                  <a:pt x="1400" y="1196"/>
                  <a:pt x="1383" y="1198"/>
                  <a:pt x="1370" y="1207"/>
                </a:cubicBezTo>
                <a:cubicBezTo>
                  <a:pt x="1358" y="1216"/>
                  <a:pt x="1350" y="1231"/>
                  <a:pt x="1350" y="1247"/>
                </a:cubicBezTo>
                <a:cubicBezTo>
                  <a:pt x="1350" y="1351"/>
                  <a:pt x="1350" y="1351"/>
                  <a:pt x="1350" y="1351"/>
                </a:cubicBezTo>
                <a:cubicBezTo>
                  <a:pt x="1302" y="1351"/>
                  <a:pt x="1302" y="1351"/>
                  <a:pt x="1302" y="1351"/>
                </a:cubicBezTo>
                <a:cubicBezTo>
                  <a:pt x="1302" y="1245"/>
                  <a:pt x="1216" y="1159"/>
                  <a:pt x="1110" y="11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7" name="Freeform 66"/>
          <p:cNvSpPr>
            <a:spLocks noEditPoints="1"/>
          </p:cNvSpPr>
          <p:nvPr/>
        </p:nvSpPr>
        <p:spPr bwMode="auto">
          <a:xfrm>
            <a:off x="4368582" y="5294386"/>
            <a:ext cx="391519" cy="321265"/>
          </a:xfrm>
          <a:custGeom>
            <a:avLst/>
            <a:gdLst>
              <a:gd name="T0" fmla="*/ 1542 w 1638"/>
              <a:gd name="T1" fmla="*/ 960 h 1344"/>
              <a:gd name="T2" fmla="*/ 1398 w 1638"/>
              <a:gd name="T3" fmla="*/ 0 h 1344"/>
              <a:gd name="T4" fmla="*/ 96 w 1638"/>
              <a:gd name="T5" fmla="*/ 144 h 1344"/>
              <a:gd name="T6" fmla="*/ 48 w 1638"/>
              <a:gd name="T7" fmla="*/ 960 h 1344"/>
              <a:gd name="T8" fmla="*/ 0 w 1638"/>
              <a:gd name="T9" fmla="*/ 1104 h 1344"/>
              <a:gd name="T10" fmla="*/ 1398 w 1638"/>
              <a:gd name="T11" fmla="*/ 1344 h 1344"/>
              <a:gd name="T12" fmla="*/ 1638 w 1638"/>
              <a:gd name="T13" fmla="*/ 1008 h 1344"/>
              <a:gd name="T14" fmla="*/ 192 w 1638"/>
              <a:gd name="T15" fmla="*/ 144 h 1344"/>
              <a:gd name="T16" fmla="*/ 1398 w 1638"/>
              <a:gd name="T17" fmla="*/ 96 h 1344"/>
              <a:gd name="T18" fmla="*/ 1447 w 1638"/>
              <a:gd name="T19" fmla="*/ 960 h 1344"/>
              <a:gd name="T20" fmla="*/ 1063 w 1638"/>
              <a:gd name="T21" fmla="*/ 1008 h 1344"/>
              <a:gd name="T22" fmla="*/ 576 w 1638"/>
              <a:gd name="T23" fmla="*/ 1056 h 1344"/>
              <a:gd name="T24" fmla="*/ 528 w 1638"/>
              <a:gd name="T25" fmla="*/ 960 h 1344"/>
              <a:gd name="T26" fmla="*/ 192 w 1638"/>
              <a:gd name="T27" fmla="*/ 144 h 1344"/>
              <a:gd name="T28" fmla="*/ 1398 w 1638"/>
              <a:gd name="T29" fmla="*/ 1248 h 1344"/>
              <a:gd name="T30" fmla="*/ 96 w 1638"/>
              <a:gd name="T31" fmla="*/ 1104 h 1344"/>
              <a:gd name="T32" fmla="*/ 480 w 1638"/>
              <a:gd name="T33" fmla="*/ 1056 h 1344"/>
              <a:gd name="T34" fmla="*/ 528 w 1638"/>
              <a:gd name="T35" fmla="*/ 1152 h 1344"/>
              <a:gd name="T36" fmla="*/ 1158 w 1638"/>
              <a:gd name="T37" fmla="*/ 1104 h 1344"/>
              <a:gd name="T38" fmla="*/ 1543 w 1638"/>
              <a:gd name="T39" fmla="*/ 1056 h 1344"/>
              <a:gd name="T40" fmla="*/ 1350 w 1638"/>
              <a:gd name="T41" fmla="*/ 816 h 1344"/>
              <a:gd name="T42" fmla="*/ 452 w 1638"/>
              <a:gd name="T43" fmla="*/ 768 h 1344"/>
              <a:gd name="T44" fmla="*/ 881 w 1638"/>
              <a:gd name="T45" fmla="*/ 658 h 1344"/>
              <a:gd name="T46" fmla="*/ 1144 w 1638"/>
              <a:gd name="T47" fmla="*/ 466 h 1344"/>
              <a:gd name="T48" fmla="*/ 1350 w 1638"/>
              <a:gd name="T49" fmla="*/ 336 h 1344"/>
              <a:gd name="T50" fmla="*/ 1062 w 1638"/>
              <a:gd name="T51" fmla="*/ 336 h 1344"/>
              <a:gd name="T52" fmla="*/ 915 w 1638"/>
              <a:gd name="T53" fmla="*/ 556 h 1344"/>
              <a:gd name="T54" fmla="*/ 689 w 1638"/>
              <a:gd name="T55" fmla="*/ 398 h 1344"/>
              <a:gd name="T56" fmla="*/ 384 w 1638"/>
              <a:gd name="T57" fmla="*/ 240 h 1344"/>
              <a:gd name="T58" fmla="*/ 288 w 1638"/>
              <a:gd name="T59" fmla="*/ 240 h 1344"/>
              <a:gd name="T60" fmla="*/ 336 w 1638"/>
              <a:gd name="T61" fmla="*/ 864 h 1344"/>
              <a:gd name="T62" fmla="*/ 1350 w 1638"/>
              <a:gd name="T63" fmla="*/ 816 h 1344"/>
              <a:gd name="T64" fmla="*/ 1254 w 1638"/>
              <a:gd name="T65" fmla="*/ 336 h 1344"/>
              <a:gd name="T66" fmla="*/ 1158 w 1638"/>
              <a:gd name="T67" fmla="*/ 336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38" h="1344">
                <a:moveTo>
                  <a:pt x="1590" y="960"/>
                </a:moveTo>
                <a:cubicBezTo>
                  <a:pt x="1542" y="960"/>
                  <a:pt x="1542" y="960"/>
                  <a:pt x="1542" y="960"/>
                </a:cubicBezTo>
                <a:cubicBezTo>
                  <a:pt x="1542" y="144"/>
                  <a:pt x="1542" y="144"/>
                  <a:pt x="1542" y="144"/>
                </a:cubicBezTo>
                <a:cubicBezTo>
                  <a:pt x="1542" y="65"/>
                  <a:pt x="1478" y="0"/>
                  <a:pt x="1398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160" y="0"/>
                  <a:pt x="96" y="65"/>
                  <a:pt x="96" y="144"/>
                </a:cubicBezTo>
                <a:cubicBezTo>
                  <a:pt x="96" y="960"/>
                  <a:pt x="96" y="960"/>
                  <a:pt x="96" y="960"/>
                </a:cubicBezTo>
                <a:cubicBezTo>
                  <a:pt x="48" y="960"/>
                  <a:pt x="48" y="960"/>
                  <a:pt x="48" y="960"/>
                </a:cubicBezTo>
                <a:cubicBezTo>
                  <a:pt x="22" y="960"/>
                  <a:pt x="0" y="981"/>
                  <a:pt x="0" y="1008"/>
                </a:cubicBezTo>
                <a:cubicBezTo>
                  <a:pt x="0" y="1104"/>
                  <a:pt x="0" y="1104"/>
                  <a:pt x="0" y="1104"/>
                </a:cubicBezTo>
                <a:cubicBezTo>
                  <a:pt x="0" y="1236"/>
                  <a:pt x="107" y="1344"/>
                  <a:pt x="240" y="1344"/>
                </a:cubicBezTo>
                <a:cubicBezTo>
                  <a:pt x="1398" y="1344"/>
                  <a:pt x="1398" y="1344"/>
                  <a:pt x="1398" y="1344"/>
                </a:cubicBezTo>
                <a:cubicBezTo>
                  <a:pt x="1531" y="1344"/>
                  <a:pt x="1638" y="1236"/>
                  <a:pt x="1638" y="1104"/>
                </a:cubicBezTo>
                <a:cubicBezTo>
                  <a:pt x="1638" y="1008"/>
                  <a:pt x="1638" y="1008"/>
                  <a:pt x="1638" y="1008"/>
                </a:cubicBezTo>
                <a:cubicBezTo>
                  <a:pt x="1638" y="981"/>
                  <a:pt x="1617" y="960"/>
                  <a:pt x="1590" y="960"/>
                </a:cubicBezTo>
                <a:close/>
                <a:moveTo>
                  <a:pt x="192" y="144"/>
                </a:moveTo>
                <a:cubicBezTo>
                  <a:pt x="192" y="118"/>
                  <a:pt x="213" y="96"/>
                  <a:pt x="240" y="96"/>
                </a:cubicBezTo>
                <a:cubicBezTo>
                  <a:pt x="1398" y="96"/>
                  <a:pt x="1398" y="96"/>
                  <a:pt x="1398" y="96"/>
                </a:cubicBezTo>
                <a:cubicBezTo>
                  <a:pt x="1425" y="96"/>
                  <a:pt x="1447" y="118"/>
                  <a:pt x="1447" y="144"/>
                </a:cubicBezTo>
                <a:cubicBezTo>
                  <a:pt x="1447" y="960"/>
                  <a:pt x="1447" y="960"/>
                  <a:pt x="1447" y="960"/>
                </a:cubicBezTo>
                <a:cubicBezTo>
                  <a:pt x="1110" y="960"/>
                  <a:pt x="1110" y="960"/>
                  <a:pt x="1110" y="960"/>
                </a:cubicBezTo>
                <a:cubicBezTo>
                  <a:pt x="1084" y="960"/>
                  <a:pt x="1063" y="981"/>
                  <a:pt x="1063" y="1008"/>
                </a:cubicBezTo>
                <a:cubicBezTo>
                  <a:pt x="1063" y="1056"/>
                  <a:pt x="1063" y="1056"/>
                  <a:pt x="1063" y="1056"/>
                </a:cubicBezTo>
                <a:cubicBezTo>
                  <a:pt x="576" y="1056"/>
                  <a:pt x="576" y="1056"/>
                  <a:pt x="576" y="1056"/>
                </a:cubicBezTo>
                <a:cubicBezTo>
                  <a:pt x="576" y="1008"/>
                  <a:pt x="576" y="1008"/>
                  <a:pt x="576" y="1008"/>
                </a:cubicBezTo>
                <a:cubicBezTo>
                  <a:pt x="576" y="981"/>
                  <a:pt x="554" y="960"/>
                  <a:pt x="528" y="960"/>
                </a:cubicBezTo>
                <a:cubicBezTo>
                  <a:pt x="192" y="960"/>
                  <a:pt x="192" y="960"/>
                  <a:pt x="192" y="960"/>
                </a:cubicBezTo>
                <a:lnTo>
                  <a:pt x="192" y="144"/>
                </a:lnTo>
                <a:close/>
                <a:moveTo>
                  <a:pt x="1543" y="1104"/>
                </a:moveTo>
                <a:cubicBezTo>
                  <a:pt x="1543" y="1183"/>
                  <a:pt x="1478" y="1248"/>
                  <a:pt x="1398" y="1248"/>
                </a:cubicBezTo>
                <a:cubicBezTo>
                  <a:pt x="240" y="1248"/>
                  <a:pt x="240" y="1248"/>
                  <a:pt x="240" y="1248"/>
                </a:cubicBezTo>
                <a:cubicBezTo>
                  <a:pt x="160" y="1248"/>
                  <a:pt x="96" y="1183"/>
                  <a:pt x="96" y="1104"/>
                </a:cubicBezTo>
                <a:cubicBezTo>
                  <a:pt x="96" y="1056"/>
                  <a:pt x="96" y="1056"/>
                  <a:pt x="96" y="1056"/>
                </a:cubicBezTo>
                <a:cubicBezTo>
                  <a:pt x="480" y="1056"/>
                  <a:pt x="480" y="1056"/>
                  <a:pt x="480" y="1056"/>
                </a:cubicBezTo>
                <a:cubicBezTo>
                  <a:pt x="480" y="1104"/>
                  <a:pt x="480" y="1104"/>
                  <a:pt x="480" y="1104"/>
                </a:cubicBezTo>
                <a:cubicBezTo>
                  <a:pt x="480" y="1131"/>
                  <a:pt x="501" y="1152"/>
                  <a:pt x="528" y="1152"/>
                </a:cubicBezTo>
                <a:cubicBezTo>
                  <a:pt x="1110" y="1152"/>
                  <a:pt x="1110" y="1152"/>
                  <a:pt x="1110" y="1152"/>
                </a:cubicBezTo>
                <a:cubicBezTo>
                  <a:pt x="1137" y="1152"/>
                  <a:pt x="1158" y="1131"/>
                  <a:pt x="1158" y="1104"/>
                </a:cubicBezTo>
                <a:cubicBezTo>
                  <a:pt x="1158" y="1056"/>
                  <a:pt x="1158" y="1056"/>
                  <a:pt x="1158" y="1056"/>
                </a:cubicBezTo>
                <a:cubicBezTo>
                  <a:pt x="1543" y="1056"/>
                  <a:pt x="1543" y="1056"/>
                  <a:pt x="1543" y="1056"/>
                </a:cubicBezTo>
                <a:lnTo>
                  <a:pt x="1543" y="1104"/>
                </a:lnTo>
                <a:close/>
                <a:moveTo>
                  <a:pt x="1350" y="816"/>
                </a:moveTo>
                <a:cubicBezTo>
                  <a:pt x="1350" y="789"/>
                  <a:pt x="1329" y="768"/>
                  <a:pt x="1302" y="768"/>
                </a:cubicBezTo>
                <a:cubicBezTo>
                  <a:pt x="452" y="768"/>
                  <a:pt x="452" y="768"/>
                  <a:pt x="452" y="768"/>
                </a:cubicBezTo>
                <a:cubicBezTo>
                  <a:pt x="723" y="500"/>
                  <a:pt x="723" y="500"/>
                  <a:pt x="723" y="500"/>
                </a:cubicBezTo>
                <a:cubicBezTo>
                  <a:pt x="881" y="658"/>
                  <a:pt x="881" y="658"/>
                  <a:pt x="881" y="658"/>
                </a:cubicBezTo>
                <a:cubicBezTo>
                  <a:pt x="900" y="677"/>
                  <a:pt x="930" y="677"/>
                  <a:pt x="949" y="658"/>
                </a:cubicBezTo>
                <a:cubicBezTo>
                  <a:pt x="1144" y="466"/>
                  <a:pt x="1144" y="466"/>
                  <a:pt x="1144" y="466"/>
                </a:cubicBezTo>
                <a:cubicBezTo>
                  <a:pt x="1163" y="475"/>
                  <a:pt x="1184" y="480"/>
                  <a:pt x="1206" y="480"/>
                </a:cubicBezTo>
                <a:cubicBezTo>
                  <a:pt x="1286" y="480"/>
                  <a:pt x="1350" y="415"/>
                  <a:pt x="1350" y="336"/>
                </a:cubicBezTo>
                <a:cubicBezTo>
                  <a:pt x="1350" y="257"/>
                  <a:pt x="1286" y="192"/>
                  <a:pt x="1206" y="192"/>
                </a:cubicBezTo>
                <a:cubicBezTo>
                  <a:pt x="1127" y="192"/>
                  <a:pt x="1062" y="257"/>
                  <a:pt x="1062" y="336"/>
                </a:cubicBezTo>
                <a:cubicBezTo>
                  <a:pt x="1062" y="358"/>
                  <a:pt x="1067" y="379"/>
                  <a:pt x="1076" y="398"/>
                </a:cubicBezTo>
                <a:cubicBezTo>
                  <a:pt x="915" y="556"/>
                  <a:pt x="915" y="556"/>
                  <a:pt x="915" y="556"/>
                </a:cubicBezTo>
                <a:cubicBezTo>
                  <a:pt x="757" y="398"/>
                  <a:pt x="757" y="398"/>
                  <a:pt x="757" y="398"/>
                </a:cubicBezTo>
                <a:cubicBezTo>
                  <a:pt x="738" y="379"/>
                  <a:pt x="708" y="379"/>
                  <a:pt x="689" y="398"/>
                </a:cubicBezTo>
                <a:cubicBezTo>
                  <a:pt x="384" y="701"/>
                  <a:pt x="384" y="701"/>
                  <a:pt x="384" y="701"/>
                </a:cubicBezTo>
                <a:cubicBezTo>
                  <a:pt x="384" y="240"/>
                  <a:pt x="384" y="240"/>
                  <a:pt x="384" y="240"/>
                </a:cubicBezTo>
                <a:cubicBezTo>
                  <a:pt x="384" y="213"/>
                  <a:pt x="362" y="192"/>
                  <a:pt x="336" y="192"/>
                </a:cubicBezTo>
                <a:cubicBezTo>
                  <a:pt x="309" y="192"/>
                  <a:pt x="288" y="213"/>
                  <a:pt x="288" y="240"/>
                </a:cubicBezTo>
                <a:cubicBezTo>
                  <a:pt x="288" y="816"/>
                  <a:pt x="288" y="816"/>
                  <a:pt x="288" y="816"/>
                </a:cubicBezTo>
                <a:cubicBezTo>
                  <a:pt x="288" y="843"/>
                  <a:pt x="310" y="864"/>
                  <a:pt x="336" y="864"/>
                </a:cubicBezTo>
                <a:cubicBezTo>
                  <a:pt x="1302" y="864"/>
                  <a:pt x="1302" y="864"/>
                  <a:pt x="1302" y="864"/>
                </a:cubicBezTo>
                <a:cubicBezTo>
                  <a:pt x="1329" y="864"/>
                  <a:pt x="1350" y="843"/>
                  <a:pt x="1350" y="816"/>
                </a:cubicBezTo>
                <a:close/>
                <a:moveTo>
                  <a:pt x="1206" y="288"/>
                </a:moveTo>
                <a:cubicBezTo>
                  <a:pt x="1233" y="288"/>
                  <a:pt x="1254" y="310"/>
                  <a:pt x="1254" y="336"/>
                </a:cubicBezTo>
                <a:cubicBezTo>
                  <a:pt x="1254" y="362"/>
                  <a:pt x="1233" y="384"/>
                  <a:pt x="1206" y="384"/>
                </a:cubicBezTo>
                <a:cubicBezTo>
                  <a:pt x="1180" y="384"/>
                  <a:pt x="1158" y="362"/>
                  <a:pt x="1158" y="336"/>
                </a:cubicBezTo>
                <a:cubicBezTo>
                  <a:pt x="1158" y="310"/>
                  <a:pt x="1180" y="288"/>
                  <a:pt x="1206" y="2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69" name="Freeform 240"/>
          <p:cNvSpPr>
            <a:spLocks noEditPoints="1"/>
          </p:cNvSpPr>
          <p:nvPr/>
        </p:nvSpPr>
        <p:spPr bwMode="auto">
          <a:xfrm>
            <a:off x="8160695" y="1889605"/>
            <a:ext cx="392396" cy="392251"/>
          </a:xfrm>
          <a:custGeom>
            <a:avLst/>
            <a:gdLst>
              <a:gd name="T0" fmla="*/ 443 w 1638"/>
              <a:gd name="T1" fmla="*/ 1638 h 1638"/>
              <a:gd name="T2" fmla="*/ 1195 w 1638"/>
              <a:gd name="T3" fmla="*/ 1638 h 1638"/>
              <a:gd name="T4" fmla="*/ 1638 w 1638"/>
              <a:gd name="T5" fmla="*/ 1195 h 1638"/>
              <a:gd name="T6" fmla="*/ 1638 w 1638"/>
              <a:gd name="T7" fmla="*/ 443 h 1638"/>
              <a:gd name="T8" fmla="*/ 1195 w 1638"/>
              <a:gd name="T9" fmla="*/ 0 h 1638"/>
              <a:gd name="T10" fmla="*/ 443 w 1638"/>
              <a:gd name="T11" fmla="*/ 0 h 1638"/>
              <a:gd name="T12" fmla="*/ 0 w 1638"/>
              <a:gd name="T13" fmla="*/ 443 h 1638"/>
              <a:gd name="T14" fmla="*/ 0 w 1638"/>
              <a:gd name="T15" fmla="*/ 1195 h 1638"/>
              <a:gd name="T16" fmla="*/ 443 w 1638"/>
              <a:gd name="T17" fmla="*/ 1638 h 1638"/>
              <a:gd name="T18" fmla="*/ 96 w 1638"/>
              <a:gd name="T19" fmla="*/ 443 h 1638"/>
              <a:gd name="T20" fmla="*/ 443 w 1638"/>
              <a:gd name="T21" fmla="*/ 96 h 1638"/>
              <a:gd name="T22" fmla="*/ 1195 w 1638"/>
              <a:gd name="T23" fmla="*/ 96 h 1638"/>
              <a:gd name="T24" fmla="*/ 1542 w 1638"/>
              <a:gd name="T25" fmla="*/ 443 h 1638"/>
              <a:gd name="T26" fmla="*/ 1542 w 1638"/>
              <a:gd name="T27" fmla="*/ 1195 h 1638"/>
              <a:gd name="T28" fmla="*/ 1195 w 1638"/>
              <a:gd name="T29" fmla="*/ 1542 h 1638"/>
              <a:gd name="T30" fmla="*/ 443 w 1638"/>
              <a:gd name="T31" fmla="*/ 1542 h 1638"/>
              <a:gd name="T32" fmla="*/ 96 w 1638"/>
              <a:gd name="T33" fmla="*/ 1195 h 1638"/>
              <a:gd name="T34" fmla="*/ 96 w 1638"/>
              <a:gd name="T35" fmla="*/ 443 h 1638"/>
              <a:gd name="T36" fmla="*/ 819 w 1638"/>
              <a:gd name="T37" fmla="*/ 1267 h 1638"/>
              <a:gd name="T38" fmla="*/ 1267 w 1638"/>
              <a:gd name="T39" fmla="*/ 819 h 1638"/>
              <a:gd name="T40" fmla="*/ 819 w 1638"/>
              <a:gd name="T41" fmla="*/ 371 h 1638"/>
              <a:gd name="T42" fmla="*/ 371 w 1638"/>
              <a:gd name="T43" fmla="*/ 819 h 1638"/>
              <a:gd name="T44" fmla="*/ 819 w 1638"/>
              <a:gd name="T45" fmla="*/ 1267 h 1638"/>
              <a:gd name="T46" fmla="*/ 819 w 1638"/>
              <a:gd name="T47" fmla="*/ 467 h 1638"/>
              <a:gd name="T48" fmla="*/ 1171 w 1638"/>
              <a:gd name="T49" fmla="*/ 819 h 1638"/>
              <a:gd name="T50" fmla="*/ 819 w 1638"/>
              <a:gd name="T51" fmla="*/ 1171 h 1638"/>
              <a:gd name="T52" fmla="*/ 467 w 1638"/>
              <a:gd name="T53" fmla="*/ 819 h 1638"/>
              <a:gd name="T54" fmla="*/ 819 w 1638"/>
              <a:gd name="T55" fmla="*/ 467 h 1638"/>
              <a:gd name="T56" fmla="*/ 1278 w 1638"/>
              <a:gd name="T57" fmla="*/ 477 h 1638"/>
              <a:gd name="T58" fmla="*/ 1410 w 1638"/>
              <a:gd name="T59" fmla="*/ 344 h 1638"/>
              <a:gd name="T60" fmla="*/ 1278 w 1638"/>
              <a:gd name="T61" fmla="*/ 212 h 1638"/>
              <a:gd name="T62" fmla="*/ 1145 w 1638"/>
              <a:gd name="T63" fmla="*/ 344 h 1638"/>
              <a:gd name="T64" fmla="*/ 1278 w 1638"/>
              <a:gd name="T65" fmla="*/ 477 h 1638"/>
              <a:gd name="T66" fmla="*/ 1278 w 1638"/>
              <a:gd name="T67" fmla="*/ 308 h 1638"/>
              <a:gd name="T68" fmla="*/ 1314 w 1638"/>
              <a:gd name="T69" fmla="*/ 344 h 1638"/>
              <a:gd name="T70" fmla="*/ 1278 w 1638"/>
              <a:gd name="T71" fmla="*/ 381 h 1638"/>
              <a:gd name="T72" fmla="*/ 1241 w 1638"/>
              <a:gd name="T73" fmla="*/ 344 h 1638"/>
              <a:gd name="T74" fmla="*/ 1278 w 1638"/>
              <a:gd name="T75" fmla="*/ 308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38" h="1638">
                <a:moveTo>
                  <a:pt x="443" y="1638"/>
                </a:moveTo>
                <a:cubicBezTo>
                  <a:pt x="1195" y="1638"/>
                  <a:pt x="1195" y="1638"/>
                  <a:pt x="1195" y="1638"/>
                </a:cubicBezTo>
                <a:cubicBezTo>
                  <a:pt x="1439" y="1638"/>
                  <a:pt x="1638" y="1439"/>
                  <a:pt x="1638" y="1195"/>
                </a:cubicBezTo>
                <a:cubicBezTo>
                  <a:pt x="1638" y="443"/>
                  <a:pt x="1638" y="443"/>
                  <a:pt x="1638" y="443"/>
                </a:cubicBezTo>
                <a:cubicBezTo>
                  <a:pt x="1638" y="199"/>
                  <a:pt x="1439" y="0"/>
                  <a:pt x="1195" y="0"/>
                </a:cubicBezTo>
                <a:cubicBezTo>
                  <a:pt x="443" y="0"/>
                  <a:pt x="443" y="0"/>
                  <a:pt x="443" y="0"/>
                </a:cubicBezTo>
                <a:cubicBezTo>
                  <a:pt x="199" y="0"/>
                  <a:pt x="0" y="199"/>
                  <a:pt x="0" y="443"/>
                </a:cubicBezTo>
                <a:cubicBezTo>
                  <a:pt x="0" y="1195"/>
                  <a:pt x="0" y="1195"/>
                  <a:pt x="0" y="1195"/>
                </a:cubicBezTo>
                <a:cubicBezTo>
                  <a:pt x="0" y="1439"/>
                  <a:pt x="199" y="1638"/>
                  <a:pt x="443" y="1638"/>
                </a:cubicBezTo>
                <a:close/>
                <a:moveTo>
                  <a:pt x="96" y="443"/>
                </a:moveTo>
                <a:cubicBezTo>
                  <a:pt x="96" y="252"/>
                  <a:pt x="252" y="96"/>
                  <a:pt x="443" y="96"/>
                </a:cubicBezTo>
                <a:cubicBezTo>
                  <a:pt x="1195" y="96"/>
                  <a:pt x="1195" y="96"/>
                  <a:pt x="1195" y="96"/>
                </a:cubicBezTo>
                <a:cubicBezTo>
                  <a:pt x="1386" y="96"/>
                  <a:pt x="1542" y="252"/>
                  <a:pt x="1542" y="443"/>
                </a:cubicBezTo>
                <a:cubicBezTo>
                  <a:pt x="1542" y="1195"/>
                  <a:pt x="1542" y="1195"/>
                  <a:pt x="1542" y="1195"/>
                </a:cubicBezTo>
                <a:cubicBezTo>
                  <a:pt x="1542" y="1386"/>
                  <a:pt x="1386" y="1542"/>
                  <a:pt x="1195" y="1542"/>
                </a:cubicBezTo>
                <a:cubicBezTo>
                  <a:pt x="443" y="1542"/>
                  <a:pt x="443" y="1542"/>
                  <a:pt x="443" y="1542"/>
                </a:cubicBezTo>
                <a:cubicBezTo>
                  <a:pt x="252" y="1542"/>
                  <a:pt x="96" y="1386"/>
                  <a:pt x="96" y="1195"/>
                </a:cubicBezTo>
                <a:lnTo>
                  <a:pt x="96" y="443"/>
                </a:lnTo>
                <a:close/>
                <a:moveTo>
                  <a:pt x="819" y="1267"/>
                </a:moveTo>
                <a:cubicBezTo>
                  <a:pt x="1066" y="1267"/>
                  <a:pt x="1267" y="1066"/>
                  <a:pt x="1267" y="819"/>
                </a:cubicBezTo>
                <a:cubicBezTo>
                  <a:pt x="1267" y="572"/>
                  <a:pt x="1066" y="371"/>
                  <a:pt x="819" y="371"/>
                </a:cubicBezTo>
                <a:cubicBezTo>
                  <a:pt x="572" y="371"/>
                  <a:pt x="371" y="572"/>
                  <a:pt x="371" y="819"/>
                </a:cubicBezTo>
                <a:cubicBezTo>
                  <a:pt x="371" y="1066"/>
                  <a:pt x="572" y="1267"/>
                  <a:pt x="819" y="1267"/>
                </a:cubicBezTo>
                <a:close/>
                <a:moveTo>
                  <a:pt x="819" y="467"/>
                </a:moveTo>
                <a:cubicBezTo>
                  <a:pt x="1013" y="467"/>
                  <a:pt x="1171" y="625"/>
                  <a:pt x="1171" y="819"/>
                </a:cubicBezTo>
                <a:cubicBezTo>
                  <a:pt x="1171" y="1013"/>
                  <a:pt x="1013" y="1171"/>
                  <a:pt x="819" y="1171"/>
                </a:cubicBezTo>
                <a:cubicBezTo>
                  <a:pt x="625" y="1171"/>
                  <a:pt x="467" y="1013"/>
                  <a:pt x="467" y="819"/>
                </a:cubicBezTo>
                <a:cubicBezTo>
                  <a:pt x="467" y="625"/>
                  <a:pt x="625" y="467"/>
                  <a:pt x="819" y="467"/>
                </a:cubicBezTo>
                <a:close/>
                <a:moveTo>
                  <a:pt x="1278" y="477"/>
                </a:moveTo>
                <a:cubicBezTo>
                  <a:pt x="1351" y="477"/>
                  <a:pt x="1410" y="417"/>
                  <a:pt x="1410" y="344"/>
                </a:cubicBezTo>
                <a:cubicBezTo>
                  <a:pt x="1410" y="271"/>
                  <a:pt x="1351" y="212"/>
                  <a:pt x="1278" y="212"/>
                </a:cubicBezTo>
                <a:cubicBezTo>
                  <a:pt x="1205" y="212"/>
                  <a:pt x="1145" y="271"/>
                  <a:pt x="1145" y="344"/>
                </a:cubicBezTo>
                <a:cubicBezTo>
                  <a:pt x="1145" y="417"/>
                  <a:pt x="1205" y="477"/>
                  <a:pt x="1278" y="477"/>
                </a:cubicBezTo>
                <a:close/>
                <a:moveTo>
                  <a:pt x="1278" y="308"/>
                </a:moveTo>
                <a:cubicBezTo>
                  <a:pt x="1298" y="308"/>
                  <a:pt x="1314" y="324"/>
                  <a:pt x="1314" y="344"/>
                </a:cubicBezTo>
                <a:cubicBezTo>
                  <a:pt x="1314" y="364"/>
                  <a:pt x="1298" y="381"/>
                  <a:pt x="1278" y="381"/>
                </a:cubicBezTo>
                <a:cubicBezTo>
                  <a:pt x="1258" y="381"/>
                  <a:pt x="1241" y="364"/>
                  <a:pt x="1241" y="344"/>
                </a:cubicBezTo>
                <a:cubicBezTo>
                  <a:pt x="1241" y="324"/>
                  <a:pt x="1258" y="308"/>
                  <a:pt x="1278" y="3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0" name="Freeform 248"/>
          <p:cNvSpPr>
            <a:spLocks noEditPoints="1"/>
          </p:cNvSpPr>
          <p:nvPr/>
        </p:nvSpPr>
        <p:spPr bwMode="auto">
          <a:xfrm>
            <a:off x="8160625" y="3908961"/>
            <a:ext cx="392543" cy="392251"/>
          </a:xfrm>
          <a:custGeom>
            <a:avLst/>
            <a:gdLst>
              <a:gd name="T0" fmla="*/ 819 w 1638"/>
              <a:gd name="T1" fmla="*/ 1638 h 1638"/>
              <a:gd name="T2" fmla="*/ 1398 w 1638"/>
              <a:gd name="T3" fmla="*/ 1398 h 1638"/>
              <a:gd name="T4" fmla="*/ 1638 w 1638"/>
              <a:gd name="T5" fmla="*/ 819 h 1638"/>
              <a:gd name="T6" fmla="*/ 1398 w 1638"/>
              <a:gd name="T7" fmla="*/ 240 h 1638"/>
              <a:gd name="T8" fmla="*/ 819 w 1638"/>
              <a:gd name="T9" fmla="*/ 0 h 1638"/>
              <a:gd name="T10" fmla="*/ 240 w 1638"/>
              <a:gd name="T11" fmla="*/ 240 h 1638"/>
              <a:gd name="T12" fmla="*/ 0 w 1638"/>
              <a:gd name="T13" fmla="*/ 819 h 1638"/>
              <a:gd name="T14" fmla="*/ 240 w 1638"/>
              <a:gd name="T15" fmla="*/ 1398 h 1638"/>
              <a:gd name="T16" fmla="*/ 819 w 1638"/>
              <a:gd name="T17" fmla="*/ 1638 h 1638"/>
              <a:gd name="T18" fmla="*/ 308 w 1638"/>
              <a:gd name="T19" fmla="*/ 308 h 1638"/>
              <a:gd name="T20" fmla="*/ 819 w 1638"/>
              <a:gd name="T21" fmla="*/ 96 h 1638"/>
              <a:gd name="T22" fmla="*/ 1330 w 1638"/>
              <a:gd name="T23" fmla="*/ 308 h 1638"/>
              <a:gd name="T24" fmla="*/ 1542 w 1638"/>
              <a:gd name="T25" fmla="*/ 819 h 1638"/>
              <a:gd name="T26" fmla="*/ 1330 w 1638"/>
              <a:gd name="T27" fmla="*/ 1331 h 1638"/>
              <a:gd name="T28" fmla="*/ 819 w 1638"/>
              <a:gd name="T29" fmla="*/ 1542 h 1638"/>
              <a:gd name="T30" fmla="*/ 308 w 1638"/>
              <a:gd name="T31" fmla="*/ 1331 h 1638"/>
              <a:gd name="T32" fmla="*/ 96 w 1638"/>
              <a:gd name="T33" fmla="*/ 819 h 1638"/>
              <a:gd name="T34" fmla="*/ 308 w 1638"/>
              <a:gd name="T35" fmla="*/ 308 h 1638"/>
              <a:gd name="T36" fmla="*/ 345 w 1638"/>
              <a:gd name="T37" fmla="*/ 628 h 1638"/>
              <a:gd name="T38" fmla="*/ 540 w 1638"/>
              <a:gd name="T39" fmla="*/ 433 h 1638"/>
              <a:gd name="T40" fmla="*/ 735 w 1638"/>
              <a:gd name="T41" fmla="*/ 628 h 1638"/>
              <a:gd name="T42" fmla="*/ 687 w 1638"/>
              <a:gd name="T43" fmla="*/ 676 h 1638"/>
              <a:gd name="T44" fmla="*/ 639 w 1638"/>
              <a:gd name="T45" fmla="*/ 628 h 1638"/>
              <a:gd name="T46" fmla="*/ 540 w 1638"/>
              <a:gd name="T47" fmla="*/ 529 h 1638"/>
              <a:gd name="T48" fmla="*/ 441 w 1638"/>
              <a:gd name="T49" fmla="*/ 628 h 1638"/>
              <a:gd name="T50" fmla="*/ 393 w 1638"/>
              <a:gd name="T51" fmla="*/ 676 h 1638"/>
              <a:gd name="T52" fmla="*/ 345 w 1638"/>
              <a:gd name="T53" fmla="*/ 628 h 1638"/>
              <a:gd name="T54" fmla="*/ 918 w 1638"/>
              <a:gd name="T55" fmla="*/ 628 h 1638"/>
              <a:gd name="T56" fmla="*/ 1113 w 1638"/>
              <a:gd name="T57" fmla="*/ 433 h 1638"/>
              <a:gd name="T58" fmla="*/ 1309 w 1638"/>
              <a:gd name="T59" fmla="*/ 628 h 1638"/>
              <a:gd name="T60" fmla="*/ 1261 w 1638"/>
              <a:gd name="T61" fmla="*/ 676 h 1638"/>
              <a:gd name="T62" fmla="*/ 1212 w 1638"/>
              <a:gd name="T63" fmla="*/ 628 h 1638"/>
              <a:gd name="T64" fmla="*/ 1113 w 1638"/>
              <a:gd name="T65" fmla="*/ 529 h 1638"/>
              <a:gd name="T66" fmla="*/ 1014 w 1638"/>
              <a:gd name="T67" fmla="*/ 628 h 1638"/>
              <a:gd name="T68" fmla="*/ 966 w 1638"/>
              <a:gd name="T69" fmla="*/ 676 h 1638"/>
              <a:gd name="T70" fmla="*/ 918 w 1638"/>
              <a:gd name="T71" fmla="*/ 628 h 1638"/>
              <a:gd name="T72" fmla="*/ 828 w 1638"/>
              <a:gd name="T73" fmla="*/ 1110 h 1638"/>
              <a:gd name="T74" fmla="*/ 1063 w 1638"/>
              <a:gd name="T75" fmla="*/ 874 h 1638"/>
              <a:gd name="T76" fmla="*/ 1111 w 1638"/>
              <a:gd name="T77" fmla="*/ 826 h 1638"/>
              <a:gd name="T78" fmla="*/ 1159 w 1638"/>
              <a:gd name="T79" fmla="*/ 874 h 1638"/>
              <a:gd name="T80" fmla="*/ 828 w 1638"/>
              <a:gd name="T81" fmla="*/ 1206 h 1638"/>
              <a:gd name="T82" fmla="*/ 496 w 1638"/>
              <a:gd name="T83" fmla="*/ 874 h 1638"/>
              <a:gd name="T84" fmla="*/ 544 w 1638"/>
              <a:gd name="T85" fmla="*/ 826 h 1638"/>
              <a:gd name="T86" fmla="*/ 593 w 1638"/>
              <a:gd name="T87" fmla="*/ 874 h 1638"/>
              <a:gd name="T88" fmla="*/ 828 w 1638"/>
              <a:gd name="T89" fmla="*/ 1110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38" h="1638">
                <a:moveTo>
                  <a:pt x="819" y="1638"/>
                </a:moveTo>
                <a:cubicBezTo>
                  <a:pt x="1038" y="1638"/>
                  <a:pt x="1244" y="1553"/>
                  <a:pt x="1398" y="1398"/>
                </a:cubicBezTo>
                <a:cubicBezTo>
                  <a:pt x="1553" y="1244"/>
                  <a:pt x="1638" y="1038"/>
                  <a:pt x="1638" y="819"/>
                </a:cubicBezTo>
                <a:cubicBezTo>
                  <a:pt x="1638" y="600"/>
                  <a:pt x="1553" y="395"/>
                  <a:pt x="1398" y="240"/>
                </a:cubicBezTo>
                <a:cubicBezTo>
                  <a:pt x="1244" y="85"/>
                  <a:pt x="1038" y="0"/>
                  <a:pt x="819" y="0"/>
                </a:cubicBezTo>
                <a:cubicBezTo>
                  <a:pt x="600" y="0"/>
                  <a:pt x="395" y="85"/>
                  <a:pt x="240" y="240"/>
                </a:cubicBezTo>
                <a:cubicBezTo>
                  <a:pt x="85" y="395"/>
                  <a:pt x="0" y="600"/>
                  <a:pt x="0" y="819"/>
                </a:cubicBezTo>
                <a:cubicBezTo>
                  <a:pt x="0" y="1038"/>
                  <a:pt x="85" y="1244"/>
                  <a:pt x="240" y="1398"/>
                </a:cubicBezTo>
                <a:cubicBezTo>
                  <a:pt x="395" y="1553"/>
                  <a:pt x="600" y="1638"/>
                  <a:pt x="819" y="1638"/>
                </a:cubicBezTo>
                <a:close/>
                <a:moveTo>
                  <a:pt x="308" y="308"/>
                </a:moveTo>
                <a:cubicBezTo>
                  <a:pt x="444" y="171"/>
                  <a:pt x="626" y="96"/>
                  <a:pt x="819" y="96"/>
                </a:cubicBezTo>
                <a:cubicBezTo>
                  <a:pt x="1012" y="96"/>
                  <a:pt x="1194" y="171"/>
                  <a:pt x="1330" y="308"/>
                </a:cubicBezTo>
                <a:cubicBezTo>
                  <a:pt x="1467" y="444"/>
                  <a:pt x="1542" y="626"/>
                  <a:pt x="1542" y="819"/>
                </a:cubicBezTo>
                <a:cubicBezTo>
                  <a:pt x="1542" y="1012"/>
                  <a:pt x="1467" y="1194"/>
                  <a:pt x="1330" y="1331"/>
                </a:cubicBezTo>
                <a:cubicBezTo>
                  <a:pt x="1194" y="1467"/>
                  <a:pt x="1012" y="1542"/>
                  <a:pt x="819" y="1542"/>
                </a:cubicBezTo>
                <a:cubicBezTo>
                  <a:pt x="626" y="1542"/>
                  <a:pt x="444" y="1467"/>
                  <a:pt x="308" y="1331"/>
                </a:cubicBezTo>
                <a:cubicBezTo>
                  <a:pt x="171" y="1194"/>
                  <a:pt x="96" y="1012"/>
                  <a:pt x="96" y="819"/>
                </a:cubicBezTo>
                <a:cubicBezTo>
                  <a:pt x="96" y="626"/>
                  <a:pt x="171" y="444"/>
                  <a:pt x="308" y="308"/>
                </a:cubicBezTo>
                <a:close/>
                <a:moveTo>
                  <a:pt x="345" y="628"/>
                </a:moveTo>
                <a:cubicBezTo>
                  <a:pt x="345" y="520"/>
                  <a:pt x="432" y="433"/>
                  <a:pt x="540" y="433"/>
                </a:cubicBezTo>
                <a:cubicBezTo>
                  <a:pt x="648" y="433"/>
                  <a:pt x="735" y="520"/>
                  <a:pt x="735" y="628"/>
                </a:cubicBezTo>
                <a:cubicBezTo>
                  <a:pt x="735" y="654"/>
                  <a:pt x="714" y="676"/>
                  <a:pt x="687" y="676"/>
                </a:cubicBezTo>
                <a:cubicBezTo>
                  <a:pt x="661" y="676"/>
                  <a:pt x="639" y="654"/>
                  <a:pt x="639" y="628"/>
                </a:cubicBezTo>
                <a:cubicBezTo>
                  <a:pt x="639" y="573"/>
                  <a:pt x="595" y="529"/>
                  <a:pt x="540" y="529"/>
                </a:cubicBezTo>
                <a:cubicBezTo>
                  <a:pt x="485" y="529"/>
                  <a:pt x="441" y="573"/>
                  <a:pt x="441" y="628"/>
                </a:cubicBezTo>
                <a:cubicBezTo>
                  <a:pt x="441" y="654"/>
                  <a:pt x="419" y="676"/>
                  <a:pt x="393" y="676"/>
                </a:cubicBezTo>
                <a:cubicBezTo>
                  <a:pt x="366" y="676"/>
                  <a:pt x="345" y="654"/>
                  <a:pt x="345" y="628"/>
                </a:cubicBezTo>
                <a:close/>
                <a:moveTo>
                  <a:pt x="918" y="628"/>
                </a:moveTo>
                <a:cubicBezTo>
                  <a:pt x="918" y="520"/>
                  <a:pt x="1006" y="433"/>
                  <a:pt x="1113" y="433"/>
                </a:cubicBezTo>
                <a:cubicBezTo>
                  <a:pt x="1221" y="433"/>
                  <a:pt x="1309" y="520"/>
                  <a:pt x="1309" y="628"/>
                </a:cubicBezTo>
                <a:cubicBezTo>
                  <a:pt x="1309" y="654"/>
                  <a:pt x="1287" y="676"/>
                  <a:pt x="1261" y="676"/>
                </a:cubicBezTo>
                <a:cubicBezTo>
                  <a:pt x="1234" y="676"/>
                  <a:pt x="1212" y="654"/>
                  <a:pt x="1212" y="628"/>
                </a:cubicBezTo>
                <a:cubicBezTo>
                  <a:pt x="1212" y="573"/>
                  <a:pt x="1168" y="529"/>
                  <a:pt x="1113" y="529"/>
                </a:cubicBezTo>
                <a:cubicBezTo>
                  <a:pt x="1059" y="529"/>
                  <a:pt x="1014" y="573"/>
                  <a:pt x="1014" y="628"/>
                </a:cubicBezTo>
                <a:cubicBezTo>
                  <a:pt x="1014" y="654"/>
                  <a:pt x="993" y="676"/>
                  <a:pt x="966" y="676"/>
                </a:cubicBezTo>
                <a:cubicBezTo>
                  <a:pt x="940" y="676"/>
                  <a:pt x="918" y="654"/>
                  <a:pt x="918" y="628"/>
                </a:cubicBezTo>
                <a:close/>
                <a:moveTo>
                  <a:pt x="828" y="1110"/>
                </a:moveTo>
                <a:cubicBezTo>
                  <a:pt x="957" y="1110"/>
                  <a:pt x="1063" y="1004"/>
                  <a:pt x="1063" y="874"/>
                </a:cubicBezTo>
                <a:cubicBezTo>
                  <a:pt x="1063" y="848"/>
                  <a:pt x="1085" y="826"/>
                  <a:pt x="1111" y="826"/>
                </a:cubicBezTo>
                <a:cubicBezTo>
                  <a:pt x="1138" y="826"/>
                  <a:pt x="1159" y="848"/>
                  <a:pt x="1159" y="874"/>
                </a:cubicBezTo>
                <a:cubicBezTo>
                  <a:pt x="1159" y="1057"/>
                  <a:pt x="1010" y="1206"/>
                  <a:pt x="828" y="1206"/>
                </a:cubicBezTo>
                <a:cubicBezTo>
                  <a:pt x="645" y="1206"/>
                  <a:pt x="496" y="1057"/>
                  <a:pt x="496" y="874"/>
                </a:cubicBezTo>
                <a:cubicBezTo>
                  <a:pt x="496" y="848"/>
                  <a:pt x="518" y="826"/>
                  <a:pt x="544" y="826"/>
                </a:cubicBezTo>
                <a:cubicBezTo>
                  <a:pt x="571" y="826"/>
                  <a:pt x="593" y="848"/>
                  <a:pt x="593" y="874"/>
                </a:cubicBezTo>
                <a:cubicBezTo>
                  <a:pt x="593" y="1004"/>
                  <a:pt x="698" y="1110"/>
                  <a:pt x="828" y="11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1" name="Freeform 253"/>
          <p:cNvSpPr>
            <a:spLocks noEditPoints="1"/>
          </p:cNvSpPr>
          <p:nvPr/>
        </p:nvSpPr>
        <p:spPr bwMode="auto">
          <a:xfrm>
            <a:off x="8160109" y="2562825"/>
            <a:ext cx="393571" cy="392543"/>
          </a:xfrm>
          <a:custGeom>
            <a:avLst/>
            <a:gdLst>
              <a:gd name="T0" fmla="*/ 78 w 1643"/>
              <a:gd name="T1" fmla="*/ 1639 h 1639"/>
              <a:gd name="T2" fmla="*/ 103 w 1643"/>
              <a:gd name="T3" fmla="*/ 1635 h 1639"/>
              <a:gd name="T4" fmla="*/ 484 w 1643"/>
              <a:gd name="T5" fmla="*/ 1501 h 1639"/>
              <a:gd name="T6" fmla="*/ 849 w 1643"/>
              <a:gd name="T7" fmla="*/ 1590 h 1639"/>
              <a:gd name="T8" fmla="*/ 1410 w 1643"/>
              <a:gd name="T9" fmla="*/ 1357 h 1639"/>
              <a:gd name="T10" fmla="*/ 1643 w 1643"/>
              <a:gd name="T11" fmla="*/ 795 h 1639"/>
              <a:gd name="T12" fmla="*/ 1410 w 1643"/>
              <a:gd name="T13" fmla="*/ 233 h 1639"/>
              <a:gd name="T14" fmla="*/ 849 w 1643"/>
              <a:gd name="T15" fmla="*/ 0 h 1639"/>
              <a:gd name="T16" fmla="*/ 849 w 1643"/>
              <a:gd name="T17" fmla="*/ 0 h 1639"/>
              <a:gd name="T18" fmla="*/ 544 w 1643"/>
              <a:gd name="T19" fmla="*/ 61 h 1639"/>
              <a:gd name="T20" fmla="*/ 287 w 1643"/>
              <a:gd name="T21" fmla="*/ 233 h 1639"/>
              <a:gd name="T22" fmla="*/ 54 w 1643"/>
              <a:gd name="T23" fmla="*/ 795 h 1639"/>
              <a:gd name="T24" fmla="*/ 142 w 1643"/>
              <a:gd name="T25" fmla="*/ 1159 h 1639"/>
              <a:gd name="T26" fmla="*/ 9 w 1643"/>
              <a:gd name="T27" fmla="*/ 1541 h 1639"/>
              <a:gd name="T28" fmla="*/ 26 w 1643"/>
              <a:gd name="T29" fmla="*/ 1617 h 1639"/>
              <a:gd name="T30" fmla="*/ 78 w 1643"/>
              <a:gd name="T31" fmla="*/ 1639 h 1639"/>
              <a:gd name="T32" fmla="*/ 236 w 1643"/>
              <a:gd name="T33" fmla="*/ 1182 h 1639"/>
              <a:gd name="T34" fmla="*/ 232 w 1643"/>
              <a:gd name="T35" fmla="*/ 1123 h 1639"/>
              <a:gd name="T36" fmla="*/ 150 w 1643"/>
              <a:gd name="T37" fmla="*/ 795 h 1639"/>
              <a:gd name="T38" fmla="*/ 355 w 1643"/>
              <a:gd name="T39" fmla="*/ 301 h 1639"/>
              <a:gd name="T40" fmla="*/ 849 w 1643"/>
              <a:gd name="T41" fmla="*/ 97 h 1639"/>
              <a:gd name="T42" fmla="*/ 849 w 1643"/>
              <a:gd name="T43" fmla="*/ 97 h 1639"/>
              <a:gd name="T44" fmla="*/ 1342 w 1643"/>
              <a:gd name="T45" fmla="*/ 301 h 1639"/>
              <a:gd name="T46" fmla="*/ 1547 w 1643"/>
              <a:gd name="T47" fmla="*/ 795 h 1639"/>
              <a:gd name="T48" fmla="*/ 1342 w 1643"/>
              <a:gd name="T49" fmla="*/ 1289 h 1639"/>
              <a:gd name="T50" fmla="*/ 849 w 1643"/>
              <a:gd name="T51" fmla="*/ 1493 h 1639"/>
              <a:gd name="T52" fmla="*/ 521 w 1643"/>
              <a:gd name="T53" fmla="*/ 1412 h 1639"/>
              <a:gd name="T54" fmla="*/ 462 w 1643"/>
              <a:gd name="T55" fmla="*/ 1407 h 1639"/>
              <a:gd name="T56" fmla="*/ 115 w 1643"/>
              <a:gd name="T57" fmla="*/ 1529 h 1639"/>
              <a:gd name="T58" fmla="*/ 236 w 1643"/>
              <a:gd name="T59" fmla="*/ 1182 h 1639"/>
              <a:gd name="T60" fmla="*/ 926 w 1643"/>
              <a:gd name="T61" fmla="*/ 1199 h 1639"/>
              <a:gd name="T62" fmla="*/ 1061 w 1643"/>
              <a:gd name="T63" fmla="*/ 1231 h 1639"/>
              <a:gd name="T64" fmla="*/ 1165 w 1643"/>
              <a:gd name="T65" fmla="*/ 1192 h 1639"/>
              <a:gd name="T66" fmla="*/ 1252 w 1643"/>
              <a:gd name="T67" fmla="*/ 1106 h 1639"/>
              <a:gd name="T68" fmla="*/ 1252 w 1643"/>
              <a:gd name="T69" fmla="*/ 1106 h 1639"/>
              <a:gd name="T70" fmla="*/ 1279 w 1643"/>
              <a:gd name="T71" fmla="*/ 1040 h 1639"/>
              <a:gd name="T72" fmla="*/ 1252 w 1643"/>
              <a:gd name="T73" fmla="*/ 974 h 1639"/>
              <a:gd name="T74" fmla="*/ 1144 w 1643"/>
              <a:gd name="T75" fmla="*/ 866 h 1639"/>
              <a:gd name="T76" fmla="*/ 1011 w 1643"/>
              <a:gd name="T77" fmla="*/ 866 h 1639"/>
              <a:gd name="T78" fmla="*/ 971 w 1643"/>
              <a:gd name="T79" fmla="*/ 906 h 1639"/>
              <a:gd name="T80" fmla="*/ 738 w 1643"/>
              <a:gd name="T81" fmla="*/ 672 h 1639"/>
              <a:gd name="T82" fmla="*/ 778 w 1643"/>
              <a:gd name="T83" fmla="*/ 632 h 1639"/>
              <a:gd name="T84" fmla="*/ 778 w 1643"/>
              <a:gd name="T85" fmla="*/ 500 h 1639"/>
              <a:gd name="T86" fmla="*/ 670 w 1643"/>
              <a:gd name="T87" fmla="*/ 392 h 1639"/>
              <a:gd name="T88" fmla="*/ 537 w 1643"/>
              <a:gd name="T89" fmla="*/ 392 h 1639"/>
              <a:gd name="T90" fmla="*/ 451 w 1643"/>
              <a:gd name="T91" fmla="*/ 478 h 1639"/>
              <a:gd name="T92" fmla="*/ 444 w 1643"/>
              <a:gd name="T93" fmla="*/ 717 h 1639"/>
              <a:gd name="T94" fmla="*/ 645 w 1643"/>
              <a:gd name="T95" fmla="*/ 999 h 1639"/>
              <a:gd name="T96" fmla="*/ 926 w 1643"/>
              <a:gd name="T97" fmla="*/ 1199 h 1639"/>
              <a:gd name="T98" fmla="*/ 519 w 1643"/>
              <a:gd name="T99" fmla="*/ 546 h 1639"/>
              <a:gd name="T100" fmla="*/ 604 w 1643"/>
              <a:gd name="T101" fmla="*/ 462 h 1639"/>
              <a:gd name="T102" fmla="*/ 708 w 1643"/>
              <a:gd name="T103" fmla="*/ 566 h 1639"/>
              <a:gd name="T104" fmla="*/ 658 w 1643"/>
              <a:gd name="T105" fmla="*/ 616 h 1639"/>
              <a:gd name="T106" fmla="*/ 644 w 1643"/>
              <a:gd name="T107" fmla="*/ 701 h 1639"/>
              <a:gd name="T108" fmla="*/ 942 w 1643"/>
              <a:gd name="T109" fmla="*/ 999 h 1639"/>
              <a:gd name="T110" fmla="*/ 1028 w 1643"/>
              <a:gd name="T111" fmla="*/ 986 h 1639"/>
              <a:gd name="T112" fmla="*/ 1078 w 1643"/>
              <a:gd name="T113" fmla="*/ 936 h 1639"/>
              <a:gd name="T114" fmla="*/ 1182 w 1643"/>
              <a:gd name="T115" fmla="*/ 1040 h 1639"/>
              <a:gd name="T116" fmla="*/ 1097 w 1643"/>
              <a:gd name="T117" fmla="*/ 1125 h 1639"/>
              <a:gd name="T118" fmla="*/ 964 w 1643"/>
              <a:gd name="T119" fmla="*/ 1111 h 1639"/>
              <a:gd name="T120" fmla="*/ 713 w 1643"/>
              <a:gd name="T121" fmla="*/ 931 h 1639"/>
              <a:gd name="T122" fmla="*/ 533 w 1643"/>
              <a:gd name="T123" fmla="*/ 679 h 1639"/>
              <a:gd name="T124" fmla="*/ 519 w 1643"/>
              <a:gd name="T125" fmla="*/ 546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3" h="1639">
                <a:moveTo>
                  <a:pt x="78" y="1639"/>
                </a:moveTo>
                <a:cubicBezTo>
                  <a:pt x="86" y="1639"/>
                  <a:pt x="95" y="1638"/>
                  <a:pt x="103" y="1635"/>
                </a:cubicBezTo>
                <a:cubicBezTo>
                  <a:pt x="484" y="1501"/>
                  <a:pt x="484" y="1501"/>
                  <a:pt x="484" y="1501"/>
                </a:cubicBezTo>
                <a:cubicBezTo>
                  <a:pt x="596" y="1559"/>
                  <a:pt x="722" y="1590"/>
                  <a:pt x="849" y="1590"/>
                </a:cubicBezTo>
                <a:cubicBezTo>
                  <a:pt x="1061" y="1590"/>
                  <a:pt x="1260" y="1507"/>
                  <a:pt x="1410" y="1357"/>
                </a:cubicBezTo>
                <a:cubicBezTo>
                  <a:pt x="1560" y="1207"/>
                  <a:pt x="1643" y="1007"/>
                  <a:pt x="1643" y="795"/>
                </a:cubicBezTo>
                <a:cubicBezTo>
                  <a:pt x="1643" y="583"/>
                  <a:pt x="1560" y="383"/>
                  <a:pt x="1410" y="233"/>
                </a:cubicBezTo>
                <a:cubicBezTo>
                  <a:pt x="1260" y="83"/>
                  <a:pt x="1061" y="0"/>
                  <a:pt x="849" y="0"/>
                </a:cubicBezTo>
                <a:cubicBezTo>
                  <a:pt x="849" y="0"/>
                  <a:pt x="849" y="0"/>
                  <a:pt x="849" y="0"/>
                </a:cubicBezTo>
                <a:cubicBezTo>
                  <a:pt x="744" y="0"/>
                  <a:pt x="641" y="21"/>
                  <a:pt x="544" y="61"/>
                </a:cubicBezTo>
                <a:cubicBezTo>
                  <a:pt x="448" y="101"/>
                  <a:pt x="361" y="159"/>
                  <a:pt x="287" y="233"/>
                </a:cubicBezTo>
                <a:cubicBezTo>
                  <a:pt x="137" y="383"/>
                  <a:pt x="54" y="583"/>
                  <a:pt x="54" y="795"/>
                </a:cubicBezTo>
                <a:cubicBezTo>
                  <a:pt x="54" y="922"/>
                  <a:pt x="85" y="1047"/>
                  <a:pt x="142" y="1159"/>
                </a:cubicBezTo>
                <a:cubicBezTo>
                  <a:pt x="9" y="1541"/>
                  <a:pt x="9" y="1541"/>
                  <a:pt x="9" y="1541"/>
                </a:cubicBezTo>
                <a:cubicBezTo>
                  <a:pt x="0" y="1568"/>
                  <a:pt x="6" y="1597"/>
                  <a:pt x="26" y="1617"/>
                </a:cubicBezTo>
                <a:cubicBezTo>
                  <a:pt x="40" y="1631"/>
                  <a:pt x="59" y="1639"/>
                  <a:pt x="78" y="1639"/>
                </a:cubicBezTo>
                <a:close/>
                <a:moveTo>
                  <a:pt x="236" y="1182"/>
                </a:moveTo>
                <a:cubicBezTo>
                  <a:pt x="243" y="1163"/>
                  <a:pt x="241" y="1141"/>
                  <a:pt x="232" y="1123"/>
                </a:cubicBezTo>
                <a:cubicBezTo>
                  <a:pt x="178" y="1023"/>
                  <a:pt x="150" y="909"/>
                  <a:pt x="150" y="795"/>
                </a:cubicBezTo>
                <a:cubicBezTo>
                  <a:pt x="150" y="608"/>
                  <a:pt x="223" y="433"/>
                  <a:pt x="355" y="301"/>
                </a:cubicBezTo>
                <a:cubicBezTo>
                  <a:pt x="487" y="169"/>
                  <a:pt x="662" y="97"/>
                  <a:pt x="849" y="97"/>
                </a:cubicBezTo>
                <a:cubicBezTo>
                  <a:pt x="849" y="97"/>
                  <a:pt x="849" y="97"/>
                  <a:pt x="849" y="97"/>
                </a:cubicBezTo>
                <a:cubicBezTo>
                  <a:pt x="1035" y="97"/>
                  <a:pt x="1211" y="169"/>
                  <a:pt x="1342" y="301"/>
                </a:cubicBezTo>
                <a:cubicBezTo>
                  <a:pt x="1474" y="433"/>
                  <a:pt x="1547" y="608"/>
                  <a:pt x="1547" y="795"/>
                </a:cubicBezTo>
                <a:cubicBezTo>
                  <a:pt x="1547" y="982"/>
                  <a:pt x="1474" y="1157"/>
                  <a:pt x="1342" y="1289"/>
                </a:cubicBezTo>
                <a:cubicBezTo>
                  <a:pt x="1211" y="1421"/>
                  <a:pt x="1035" y="1493"/>
                  <a:pt x="849" y="1493"/>
                </a:cubicBezTo>
                <a:cubicBezTo>
                  <a:pt x="734" y="1493"/>
                  <a:pt x="621" y="1465"/>
                  <a:pt x="521" y="1412"/>
                </a:cubicBezTo>
                <a:cubicBezTo>
                  <a:pt x="503" y="1402"/>
                  <a:pt x="481" y="1400"/>
                  <a:pt x="462" y="1407"/>
                </a:cubicBezTo>
                <a:cubicBezTo>
                  <a:pt x="115" y="1529"/>
                  <a:pt x="115" y="1529"/>
                  <a:pt x="115" y="1529"/>
                </a:cubicBezTo>
                <a:lnTo>
                  <a:pt x="236" y="1182"/>
                </a:lnTo>
                <a:close/>
                <a:moveTo>
                  <a:pt x="926" y="1199"/>
                </a:moveTo>
                <a:cubicBezTo>
                  <a:pt x="976" y="1221"/>
                  <a:pt x="1021" y="1231"/>
                  <a:pt x="1061" y="1231"/>
                </a:cubicBezTo>
                <a:cubicBezTo>
                  <a:pt x="1104" y="1231"/>
                  <a:pt x="1140" y="1218"/>
                  <a:pt x="1165" y="1192"/>
                </a:cubicBezTo>
                <a:cubicBezTo>
                  <a:pt x="1252" y="1106"/>
                  <a:pt x="1252" y="1106"/>
                  <a:pt x="1252" y="1106"/>
                </a:cubicBezTo>
                <a:cubicBezTo>
                  <a:pt x="1252" y="1106"/>
                  <a:pt x="1252" y="1106"/>
                  <a:pt x="1252" y="1106"/>
                </a:cubicBezTo>
                <a:cubicBezTo>
                  <a:pt x="1269" y="1089"/>
                  <a:pt x="1279" y="1065"/>
                  <a:pt x="1279" y="1040"/>
                </a:cubicBezTo>
                <a:cubicBezTo>
                  <a:pt x="1279" y="1015"/>
                  <a:pt x="1269" y="991"/>
                  <a:pt x="1252" y="974"/>
                </a:cubicBezTo>
                <a:cubicBezTo>
                  <a:pt x="1144" y="866"/>
                  <a:pt x="1144" y="866"/>
                  <a:pt x="1144" y="866"/>
                </a:cubicBezTo>
                <a:cubicBezTo>
                  <a:pt x="1107" y="829"/>
                  <a:pt x="1048" y="829"/>
                  <a:pt x="1011" y="866"/>
                </a:cubicBezTo>
                <a:cubicBezTo>
                  <a:pt x="971" y="906"/>
                  <a:pt x="971" y="906"/>
                  <a:pt x="971" y="906"/>
                </a:cubicBezTo>
                <a:cubicBezTo>
                  <a:pt x="872" y="852"/>
                  <a:pt x="792" y="772"/>
                  <a:pt x="738" y="672"/>
                </a:cubicBezTo>
                <a:cubicBezTo>
                  <a:pt x="778" y="632"/>
                  <a:pt x="778" y="632"/>
                  <a:pt x="778" y="632"/>
                </a:cubicBezTo>
                <a:cubicBezTo>
                  <a:pt x="814" y="596"/>
                  <a:pt x="814" y="536"/>
                  <a:pt x="778" y="500"/>
                </a:cubicBezTo>
                <a:cubicBezTo>
                  <a:pt x="670" y="392"/>
                  <a:pt x="670" y="392"/>
                  <a:pt x="670" y="392"/>
                </a:cubicBezTo>
                <a:cubicBezTo>
                  <a:pt x="633" y="355"/>
                  <a:pt x="574" y="355"/>
                  <a:pt x="537" y="392"/>
                </a:cubicBezTo>
                <a:cubicBezTo>
                  <a:pt x="451" y="478"/>
                  <a:pt x="451" y="478"/>
                  <a:pt x="451" y="478"/>
                </a:cubicBezTo>
                <a:cubicBezTo>
                  <a:pt x="402" y="528"/>
                  <a:pt x="399" y="612"/>
                  <a:pt x="444" y="717"/>
                </a:cubicBezTo>
                <a:cubicBezTo>
                  <a:pt x="483" y="808"/>
                  <a:pt x="555" y="908"/>
                  <a:pt x="645" y="999"/>
                </a:cubicBezTo>
                <a:cubicBezTo>
                  <a:pt x="736" y="1089"/>
                  <a:pt x="836" y="1160"/>
                  <a:pt x="926" y="1199"/>
                </a:cubicBezTo>
                <a:close/>
                <a:moveTo>
                  <a:pt x="519" y="546"/>
                </a:moveTo>
                <a:cubicBezTo>
                  <a:pt x="604" y="462"/>
                  <a:pt x="604" y="462"/>
                  <a:pt x="604" y="462"/>
                </a:cubicBezTo>
                <a:cubicBezTo>
                  <a:pt x="708" y="566"/>
                  <a:pt x="708" y="566"/>
                  <a:pt x="708" y="566"/>
                </a:cubicBezTo>
                <a:cubicBezTo>
                  <a:pt x="658" y="616"/>
                  <a:pt x="658" y="616"/>
                  <a:pt x="658" y="616"/>
                </a:cubicBezTo>
                <a:cubicBezTo>
                  <a:pt x="635" y="639"/>
                  <a:pt x="630" y="673"/>
                  <a:pt x="644" y="701"/>
                </a:cubicBezTo>
                <a:cubicBezTo>
                  <a:pt x="710" y="830"/>
                  <a:pt x="813" y="933"/>
                  <a:pt x="942" y="999"/>
                </a:cubicBezTo>
                <a:cubicBezTo>
                  <a:pt x="971" y="1014"/>
                  <a:pt x="1005" y="1008"/>
                  <a:pt x="1028" y="986"/>
                </a:cubicBezTo>
                <a:cubicBezTo>
                  <a:pt x="1078" y="936"/>
                  <a:pt x="1078" y="936"/>
                  <a:pt x="1078" y="936"/>
                </a:cubicBezTo>
                <a:cubicBezTo>
                  <a:pt x="1182" y="1040"/>
                  <a:pt x="1182" y="1040"/>
                  <a:pt x="1182" y="1040"/>
                </a:cubicBezTo>
                <a:cubicBezTo>
                  <a:pt x="1097" y="1125"/>
                  <a:pt x="1097" y="1125"/>
                  <a:pt x="1097" y="1125"/>
                </a:cubicBezTo>
                <a:cubicBezTo>
                  <a:pt x="1083" y="1139"/>
                  <a:pt x="1040" y="1144"/>
                  <a:pt x="964" y="1111"/>
                </a:cubicBezTo>
                <a:cubicBezTo>
                  <a:pt x="884" y="1077"/>
                  <a:pt x="795" y="1013"/>
                  <a:pt x="713" y="931"/>
                </a:cubicBezTo>
                <a:cubicBezTo>
                  <a:pt x="631" y="849"/>
                  <a:pt x="567" y="759"/>
                  <a:pt x="533" y="679"/>
                </a:cubicBezTo>
                <a:cubicBezTo>
                  <a:pt x="500" y="604"/>
                  <a:pt x="505" y="560"/>
                  <a:pt x="519" y="5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2" name="Freeform 229"/>
          <p:cNvSpPr>
            <a:spLocks noEditPoints="1"/>
          </p:cNvSpPr>
          <p:nvPr/>
        </p:nvSpPr>
        <p:spPr bwMode="auto">
          <a:xfrm>
            <a:off x="8160549" y="5259573"/>
            <a:ext cx="392691" cy="392251"/>
          </a:xfrm>
          <a:custGeom>
            <a:avLst/>
            <a:gdLst>
              <a:gd name="T0" fmla="*/ 820 w 1639"/>
              <a:gd name="T1" fmla="*/ 0 h 1638"/>
              <a:gd name="T2" fmla="*/ 0 w 1639"/>
              <a:gd name="T3" fmla="*/ 819 h 1638"/>
              <a:gd name="T4" fmla="*/ 0 w 1639"/>
              <a:gd name="T5" fmla="*/ 820 h 1638"/>
              <a:gd name="T6" fmla="*/ 240 w 1639"/>
              <a:gd name="T7" fmla="*/ 1398 h 1638"/>
              <a:gd name="T8" fmla="*/ 885 w 1639"/>
              <a:gd name="T9" fmla="*/ 1635 h 1638"/>
              <a:gd name="T10" fmla="*/ 1399 w 1639"/>
              <a:gd name="T11" fmla="*/ 1398 h 1638"/>
              <a:gd name="T12" fmla="*/ 1639 w 1639"/>
              <a:gd name="T13" fmla="*/ 820 h 1638"/>
              <a:gd name="T14" fmla="*/ 1639 w 1639"/>
              <a:gd name="T15" fmla="*/ 819 h 1638"/>
              <a:gd name="T16" fmla="*/ 308 w 1639"/>
              <a:gd name="T17" fmla="*/ 307 h 1638"/>
              <a:gd name="T18" fmla="*/ 557 w 1639"/>
              <a:gd name="T19" fmla="*/ 246 h 1638"/>
              <a:gd name="T20" fmla="*/ 209 w 1639"/>
              <a:gd name="T21" fmla="*/ 431 h 1638"/>
              <a:gd name="T22" fmla="*/ 157 w 1639"/>
              <a:gd name="T23" fmla="*/ 527 h 1638"/>
              <a:gd name="T24" fmla="*/ 391 w 1639"/>
              <a:gd name="T25" fmla="*/ 772 h 1638"/>
              <a:gd name="T26" fmla="*/ 157 w 1639"/>
              <a:gd name="T27" fmla="*/ 527 h 1638"/>
              <a:gd name="T28" fmla="*/ 392 w 1639"/>
              <a:gd name="T29" fmla="*/ 868 h 1638"/>
              <a:gd name="T30" fmla="*/ 157 w 1639"/>
              <a:gd name="T31" fmla="*/ 1110 h 1638"/>
              <a:gd name="T32" fmla="*/ 308 w 1639"/>
              <a:gd name="T33" fmla="*/ 1330 h 1638"/>
              <a:gd name="T34" fmla="*/ 468 w 1639"/>
              <a:gd name="T35" fmla="*/ 1206 h 1638"/>
              <a:gd name="T36" fmla="*/ 642 w 1639"/>
              <a:gd name="T37" fmla="*/ 1520 h 1638"/>
              <a:gd name="T38" fmla="*/ 772 w 1639"/>
              <a:gd name="T39" fmla="*/ 1529 h 1638"/>
              <a:gd name="T40" fmla="*/ 772 w 1639"/>
              <a:gd name="T41" fmla="*/ 1206 h 1638"/>
              <a:gd name="T42" fmla="*/ 772 w 1639"/>
              <a:gd name="T43" fmla="*/ 1110 h 1638"/>
              <a:gd name="T44" fmla="*/ 488 w 1639"/>
              <a:gd name="T45" fmla="*/ 868 h 1638"/>
              <a:gd name="T46" fmla="*/ 772 w 1639"/>
              <a:gd name="T47" fmla="*/ 1110 h 1638"/>
              <a:gd name="T48" fmla="*/ 487 w 1639"/>
              <a:gd name="T49" fmla="*/ 772 h 1638"/>
              <a:gd name="T50" fmla="*/ 772 w 1639"/>
              <a:gd name="T51" fmla="*/ 527 h 1638"/>
              <a:gd name="T52" fmla="*/ 772 w 1639"/>
              <a:gd name="T53" fmla="*/ 431 h 1638"/>
              <a:gd name="T54" fmla="*/ 639 w 1639"/>
              <a:gd name="T55" fmla="*/ 296 h 1638"/>
              <a:gd name="T56" fmla="*/ 772 w 1639"/>
              <a:gd name="T57" fmla="*/ 431 h 1638"/>
              <a:gd name="T58" fmla="*/ 1430 w 1639"/>
              <a:gd name="T59" fmla="*/ 431 h 1638"/>
              <a:gd name="T60" fmla="*/ 1097 w 1639"/>
              <a:gd name="T61" fmla="*/ 271 h 1638"/>
              <a:gd name="T62" fmla="*/ 1331 w 1639"/>
              <a:gd name="T63" fmla="*/ 307 h 1638"/>
              <a:gd name="T64" fmla="*/ 1069 w 1639"/>
              <a:gd name="T65" fmla="*/ 431 h 1638"/>
              <a:gd name="T66" fmla="*/ 868 w 1639"/>
              <a:gd name="T67" fmla="*/ 107 h 1638"/>
              <a:gd name="T68" fmla="*/ 1105 w 1639"/>
              <a:gd name="T69" fmla="*/ 527 h 1638"/>
              <a:gd name="T70" fmla="*/ 868 w 1639"/>
              <a:gd name="T71" fmla="*/ 772 h 1638"/>
              <a:gd name="T72" fmla="*/ 868 w 1639"/>
              <a:gd name="T73" fmla="*/ 868 h 1638"/>
              <a:gd name="T74" fmla="*/ 1104 w 1639"/>
              <a:gd name="T75" fmla="*/ 1110 h 1638"/>
              <a:gd name="T76" fmla="*/ 868 w 1639"/>
              <a:gd name="T77" fmla="*/ 868 h 1638"/>
              <a:gd name="T78" fmla="*/ 868 w 1639"/>
              <a:gd name="T79" fmla="*/ 1206 h 1638"/>
              <a:gd name="T80" fmla="*/ 1000 w 1639"/>
              <a:gd name="T81" fmla="*/ 1340 h 1638"/>
              <a:gd name="T82" fmla="*/ 1331 w 1639"/>
              <a:gd name="T83" fmla="*/ 1330 h 1638"/>
              <a:gd name="T84" fmla="*/ 1082 w 1639"/>
              <a:gd name="T85" fmla="*/ 1391 h 1638"/>
              <a:gd name="T86" fmla="*/ 1430 w 1639"/>
              <a:gd name="T87" fmla="*/ 1206 h 1638"/>
              <a:gd name="T88" fmla="*/ 1482 w 1639"/>
              <a:gd name="T89" fmla="*/ 1110 h 1638"/>
              <a:gd name="T90" fmla="*/ 1247 w 1639"/>
              <a:gd name="T91" fmla="*/ 868 h 1638"/>
              <a:gd name="T92" fmla="*/ 1482 w 1639"/>
              <a:gd name="T93" fmla="*/ 1110 h 1638"/>
              <a:gd name="T94" fmla="*/ 1206 w 1639"/>
              <a:gd name="T95" fmla="*/ 527 h 1638"/>
              <a:gd name="T96" fmla="*/ 1541 w 1639"/>
              <a:gd name="T97" fmla="*/ 772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39" h="1638">
                <a:moveTo>
                  <a:pt x="1399" y="240"/>
                </a:moveTo>
                <a:cubicBezTo>
                  <a:pt x="1244" y="85"/>
                  <a:pt x="1038" y="0"/>
                  <a:pt x="820" y="0"/>
                </a:cubicBezTo>
                <a:cubicBezTo>
                  <a:pt x="601" y="0"/>
                  <a:pt x="395" y="85"/>
                  <a:pt x="240" y="240"/>
                </a:cubicBezTo>
                <a:cubicBezTo>
                  <a:pt x="86" y="394"/>
                  <a:pt x="0" y="600"/>
                  <a:pt x="0" y="819"/>
                </a:cubicBezTo>
                <a:cubicBezTo>
                  <a:pt x="0" y="819"/>
                  <a:pt x="0" y="820"/>
                  <a:pt x="0" y="820"/>
                </a:cubicBezTo>
                <a:cubicBezTo>
                  <a:pt x="0" y="820"/>
                  <a:pt x="0" y="820"/>
                  <a:pt x="0" y="820"/>
                </a:cubicBezTo>
                <a:cubicBezTo>
                  <a:pt x="0" y="821"/>
                  <a:pt x="0" y="821"/>
                  <a:pt x="0" y="821"/>
                </a:cubicBezTo>
                <a:cubicBezTo>
                  <a:pt x="1" y="1039"/>
                  <a:pt x="86" y="1244"/>
                  <a:pt x="240" y="1398"/>
                </a:cubicBezTo>
                <a:cubicBezTo>
                  <a:pt x="395" y="1553"/>
                  <a:pt x="601" y="1638"/>
                  <a:pt x="820" y="1638"/>
                </a:cubicBezTo>
                <a:cubicBezTo>
                  <a:pt x="841" y="1638"/>
                  <a:pt x="863" y="1637"/>
                  <a:pt x="885" y="1635"/>
                </a:cubicBezTo>
                <a:cubicBezTo>
                  <a:pt x="885" y="1635"/>
                  <a:pt x="885" y="1635"/>
                  <a:pt x="885" y="1635"/>
                </a:cubicBezTo>
                <a:cubicBezTo>
                  <a:pt x="1079" y="1620"/>
                  <a:pt x="1260" y="1537"/>
                  <a:pt x="1399" y="1398"/>
                </a:cubicBezTo>
                <a:cubicBezTo>
                  <a:pt x="1553" y="1244"/>
                  <a:pt x="1638" y="1039"/>
                  <a:pt x="1639" y="821"/>
                </a:cubicBezTo>
                <a:cubicBezTo>
                  <a:pt x="1639" y="821"/>
                  <a:pt x="1639" y="821"/>
                  <a:pt x="1639" y="820"/>
                </a:cubicBezTo>
                <a:cubicBezTo>
                  <a:pt x="1639" y="820"/>
                  <a:pt x="1639" y="820"/>
                  <a:pt x="1639" y="820"/>
                </a:cubicBezTo>
                <a:cubicBezTo>
                  <a:pt x="1639" y="820"/>
                  <a:pt x="1639" y="819"/>
                  <a:pt x="1639" y="819"/>
                </a:cubicBezTo>
                <a:cubicBezTo>
                  <a:pt x="1639" y="600"/>
                  <a:pt x="1554" y="394"/>
                  <a:pt x="1399" y="240"/>
                </a:cubicBezTo>
                <a:close/>
                <a:moveTo>
                  <a:pt x="308" y="307"/>
                </a:moveTo>
                <a:cubicBezTo>
                  <a:pt x="402" y="214"/>
                  <a:pt x="517" y="149"/>
                  <a:pt x="642" y="118"/>
                </a:cubicBezTo>
                <a:cubicBezTo>
                  <a:pt x="616" y="152"/>
                  <a:pt x="587" y="195"/>
                  <a:pt x="557" y="246"/>
                </a:cubicBezTo>
                <a:cubicBezTo>
                  <a:pt x="519" y="310"/>
                  <a:pt x="490" y="372"/>
                  <a:pt x="467" y="431"/>
                </a:cubicBezTo>
                <a:cubicBezTo>
                  <a:pt x="209" y="431"/>
                  <a:pt x="209" y="431"/>
                  <a:pt x="209" y="431"/>
                </a:cubicBezTo>
                <a:cubicBezTo>
                  <a:pt x="237" y="387"/>
                  <a:pt x="270" y="345"/>
                  <a:pt x="308" y="307"/>
                </a:cubicBezTo>
                <a:close/>
                <a:moveTo>
                  <a:pt x="157" y="527"/>
                </a:moveTo>
                <a:cubicBezTo>
                  <a:pt x="434" y="527"/>
                  <a:pt x="434" y="527"/>
                  <a:pt x="434" y="527"/>
                </a:cubicBezTo>
                <a:cubicBezTo>
                  <a:pt x="406" y="621"/>
                  <a:pt x="395" y="704"/>
                  <a:pt x="391" y="772"/>
                </a:cubicBezTo>
                <a:cubicBezTo>
                  <a:pt x="98" y="772"/>
                  <a:pt x="98" y="772"/>
                  <a:pt x="98" y="772"/>
                </a:cubicBezTo>
                <a:cubicBezTo>
                  <a:pt x="103" y="687"/>
                  <a:pt x="123" y="604"/>
                  <a:pt x="157" y="527"/>
                </a:cubicBezTo>
                <a:close/>
                <a:moveTo>
                  <a:pt x="98" y="868"/>
                </a:moveTo>
                <a:cubicBezTo>
                  <a:pt x="392" y="868"/>
                  <a:pt x="392" y="868"/>
                  <a:pt x="392" y="868"/>
                </a:cubicBezTo>
                <a:cubicBezTo>
                  <a:pt x="396" y="955"/>
                  <a:pt x="412" y="1036"/>
                  <a:pt x="435" y="1110"/>
                </a:cubicBezTo>
                <a:cubicBezTo>
                  <a:pt x="157" y="1110"/>
                  <a:pt x="157" y="1110"/>
                  <a:pt x="157" y="1110"/>
                </a:cubicBezTo>
                <a:cubicBezTo>
                  <a:pt x="124" y="1035"/>
                  <a:pt x="104" y="953"/>
                  <a:pt x="98" y="868"/>
                </a:cubicBezTo>
                <a:close/>
                <a:moveTo>
                  <a:pt x="308" y="1330"/>
                </a:moveTo>
                <a:cubicBezTo>
                  <a:pt x="270" y="1292"/>
                  <a:pt x="237" y="1251"/>
                  <a:pt x="209" y="1206"/>
                </a:cubicBezTo>
                <a:cubicBezTo>
                  <a:pt x="468" y="1206"/>
                  <a:pt x="468" y="1206"/>
                  <a:pt x="468" y="1206"/>
                </a:cubicBezTo>
                <a:cubicBezTo>
                  <a:pt x="496" y="1277"/>
                  <a:pt x="527" y="1340"/>
                  <a:pt x="557" y="1391"/>
                </a:cubicBezTo>
                <a:cubicBezTo>
                  <a:pt x="587" y="1442"/>
                  <a:pt x="616" y="1485"/>
                  <a:pt x="642" y="1520"/>
                </a:cubicBezTo>
                <a:cubicBezTo>
                  <a:pt x="517" y="1489"/>
                  <a:pt x="402" y="1424"/>
                  <a:pt x="308" y="1330"/>
                </a:cubicBezTo>
                <a:close/>
                <a:moveTo>
                  <a:pt x="772" y="1529"/>
                </a:moveTo>
                <a:cubicBezTo>
                  <a:pt x="730" y="1481"/>
                  <a:pt x="640" y="1364"/>
                  <a:pt x="572" y="1206"/>
                </a:cubicBezTo>
                <a:cubicBezTo>
                  <a:pt x="772" y="1206"/>
                  <a:pt x="772" y="1206"/>
                  <a:pt x="772" y="1206"/>
                </a:cubicBezTo>
                <a:lnTo>
                  <a:pt x="772" y="1529"/>
                </a:lnTo>
                <a:close/>
                <a:moveTo>
                  <a:pt x="772" y="1110"/>
                </a:moveTo>
                <a:cubicBezTo>
                  <a:pt x="535" y="1110"/>
                  <a:pt x="535" y="1110"/>
                  <a:pt x="535" y="1110"/>
                </a:cubicBezTo>
                <a:cubicBezTo>
                  <a:pt x="511" y="1036"/>
                  <a:pt x="493" y="954"/>
                  <a:pt x="488" y="868"/>
                </a:cubicBezTo>
                <a:cubicBezTo>
                  <a:pt x="772" y="868"/>
                  <a:pt x="772" y="868"/>
                  <a:pt x="772" y="868"/>
                </a:cubicBezTo>
                <a:lnTo>
                  <a:pt x="772" y="1110"/>
                </a:lnTo>
                <a:close/>
                <a:moveTo>
                  <a:pt x="772" y="772"/>
                </a:moveTo>
                <a:cubicBezTo>
                  <a:pt x="487" y="772"/>
                  <a:pt x="487" y="772"/>
                  <a:pt x="487" y="772"/>
                </a:cubicBezTo>
                <a:cubicBezTo>
                  <a:pt x="492" y="684"/>
                  <a:pt x="510" y="602"/>
                  <a:pt x="534" y="527"/>
                </a:cubicBezTo>
                <a:cubicBezTo>
                  <a:pt x="772" y="527"/>
                  <a:pt x="772" y="527"/>
                  <a:pt x="772" y="527"/>
                </a:cubicBezTo>
                <a:lnTo>
                  <a:pt x="772" y="772"/>
                </a:lnTo>
                <a:close/>
                <a:moveTo>
                  <a:pt x="772" y="431"/>
                </a:moveTo>
                <a:cubicBezTo>
                  <a:pt x="571" y="431"/>
                  <a:pt x="571" y="431"/>
                  <a:pt x="571" y="431"/>
                </a:cubicBezTo>
                <a:cubicBezTo>
                  <a:pt x="593" y="380"/>
                  <a:pt x="616" y="335"/>
                  <a:pt x="639" y="296"/>
                </a:cubicBezTo>
                <a:cubicBezTo>
                  <a:pt x="691" y="207"/>
                  <a:pt x="743" y="142"/>
                  <a:pt x="772" y="109"/>
                </a:cubicBezTo>
                <a:lnTo>
                  <a:pt x="772" y="431"/>
                </a:lnTo>
                <a:close/>
                <a:moveTo>
                  <a:pt x="1331" y="307"/>
                </a:moveTo>
                <a:cubicBezTo>
                  <a:pt x="1369" y="345"/>
                  <a:pt x="1402" y="387"/>
                  <a:pt x="1430" y="431"/>
                </a:cubicBezTo>
                <a:cubicBezTo>
                  <a:pt x="1173" y="431"/>
                  <a:pt x="1173" y="431"/>
                  <a:pt x="1173" y="431"/>
                </a:cubicBezTo>
                <a:cubicBezTo>
                  <a:pt x="1152" y="378"/>
                  <a:pt x="1127" y="324"/>
                  <a:pt x="1097" y="271"/>
                </a:cubicBezTo>
                <a:cubicBezTo>
                  <a:pt x="1063" y="210"/>
                  <a:pt x="1029" y="158"/>
                  <a:pt x="999" y="118"/>
                </a:cubicBezTo>
                <a:cubicBezTo>
                  <a:pt x="1124" y="150"/>
                  <a:pt x="1238" y="214"/>
                  <a:pt x="1331" y="307"/>
                </a:cubicBezTo>
                <a:close/>
                <a:moveTo>
                  <a:pt x="868" y="107"/>
                </a:moveTo>
                <a:cubicBezTo>
                  <a:pt x="909" y="155"/>
                  <a:pt x="1001" y="271"/>
                  <a:pt x="1069" y="431"/>
                </a:cubicBezTo>
                <a:cubicBezTo>
                  <a:pt x="868" y="431"/>
                  <a:pt x="868" y="431"/>
                  <a:pt x="868" y="431"/>
                </a:cubicBezTo>
                <a:lnTo>
                  <a:pt x="868" y="107"/>
                </a:lnTo>
                <a:close/>
                <a:moveTo>
                  <a:pt x="868" y="527"/>
                </a:moveTo>
                <a:cubicBezTo>
                  <a:pt x="1105" y="527"/>
                  <a:pt x="1105" y="527"/>
                  <a:pt x="1105" y="527"/>
                </a:cubicBezTo>
                <a:cubicBezTo>
                  <a:pt x="1130" y="603"/>
                  <a:pt x="1147" y="685"/>
                  <a:pt x="1152" y="772"/>
                </a:cubicBezTo>
                <a:cubicBezTo>
                  <a:pt x="868" y="772"/>
                  <a:pt x="868" y="772"/>
                  <a:pt x="868" y="772"/>
                </a:cubicBezTo>
                <a:lnTo>
                  <a:pt x="868" y="527"/>
                </a:lnTo>
                <a:close/>
                <a:moveTo>
                  <a:pt x="868" y="868"/>
                </a:moveTo>
                <a:cubicBezTo>
                  <a:pt x="1151" y="868"/>
                  <a:pt x="1151" y="868"/>
                  <a:pt x="1151" y="868"/>
                </a:cubicBezTo>
                <a:cubicBezTo>
                  <a:pt x="1146" y="955"/>
                  <a:pt x="1128" y="1037"/>
                  <a:pt x="1104" y="1110"/>
                </a:cubicBezTo>
                <a:cubicBezTo>
                  <a:pt x="868" y="1110"/>
                  <a:pt x="868" y="1110"/>
                  <a:pt x="868" y="1110"/>
                </a:cubicBezTo>
                <a:lnTo>
                  <a:pt x="868" y="868"/>
                </a:lnTo>
                <a:close/>
                <a:moveTo>
                  <a:pt x="868" y="1530"/>
                </a:moveTo>
                <a:cubicBezTo>
                  <a:pt x="868" y="1206"/>
                  <a:pt x="868" y="1206"/>
                  <a:pt x="868" y="1206"/>
                </a:cubicBezTo>
                <a:cubicBezTo>
                  <a:pt x="1068" y="1206"/>
                  <a:pt x="1068" y="1206"/>
                  <a:pt x="1068" y="1206"/>
                </a:cubicBezTo>
                <a:cubicBezTo>
                  <a:pt x="1046" y="1257"/>
                  <a:pt x="1023" y="1302"/>
                  <a:pt x="1000" y="1340"/>
                </a:cubicBezTo>
                <a:cubicBezTo>
                  <a:pt x="949" y="1430"/>
                  <a:pt x="896" y="1497"/>
                  <a:pt x="868" y="1530"/>
                </a:cubicBezTo>
                <a:close/>
                <a:moveTo>
                  <a:pt x="1331" y="1330"/>
                </a:moveTo>
                <a:cubicBezTo>
                  <a:pt x="1237" y="1424"/>
                  <a:pt x="1123" y="1489"/>
                  <a:pt x="997" y="1520"/>
                </a:cubicBezTo>
                <a:cubicBezTo>
                  <a:pt x="1023" y="1485"/>
                  <a:pt x="1053" y="1442"/>
                  <a:pt x="1082" y="1391"/>
                </a:cubicBezTo>
                <a:cubicBezTo>
                  <a:pt x="1119" y="1327"/>
                  <a:pt x="1149" y="1265"/>
                  <a:pt x="1171" y="1206"/>
                </a:cubicBezTo>
                <a:cubicBezTo>
                  <a:pt x="1430" y="1206"/>
                  <a:pt x="1430" y="1206"/>
                  <a:pt x="1430" y="1206"/>
                </a:cubicBezTo>
                <a:cubicBezTo>
                  <a:pt x="1402" y="1251"/>
                  <a:pt x="1369" y="1292"/>
                  <a:pt x="1331" y="1330"/>
                </a:cubicBezTo>
                <a:close/>
                <a:moveTo>
                  <a:pt x="1482" y="1110"/>
                </a:moveTo>
                <a:cubicBezTo>
                  <a:pt x="1204" y="1110"/>
                  <a:pt x="1204" y="1110"/>
                  <a:pt x="1204" y="1110"/>
                </a:cubicBezTo>
                <a:cubicBezTo>
                  <a:pt x="1232" y="1018"/>
                  <a:pt x="1244" y="936"/>
                  <a:pt x="1247" y="868"/>
                </a:cubicBezTo>
                <a:cubicBezTo>
                  <a:pt x="1541" y="868"/>
                  <a:pt x="1541" y="868"/>
                  <a:pt x="1541" y="868"/>
                </a:cubicBezTo>
                <a:cubicBezTo>
                  <a:pt x="1535" y="953"/>
                  <a:pt x="1515" y="1035"/>
                  <a:pt x="1482" y="1110"/>
                </a:cubicBezTo>
                <a:close/>
                <a:moveTo>
                  <a:pt x="1248" y="772"/>
                </a:moveTo>
                <a:cubicBezTo>
                  <a:pt x="1244" y="691"/>
                  <a:pt x="1230" y="609"/>
                  <a:pt x="1206" y="527"/>
                </a:cubicBezTo>
                <a:cubicBezTo>
                  <a:pt x="1482" y="527"/>
                  <a:pt x="1482" y="527"/>
                  <a:pt x="1482" y="527"/>
                </a:cubicBezTo>
                <a:cubicBezTo>
                  <a:pt x="1516" y="604"/>
                  <a:pt x="1536" y="687"/>
                  <a:pt x="1541" y="772"/>
                </a:cubicBezTo>
                <a:lnTo>
                  <a:pt x="1248" y="7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3" name="Freeform 230"/>
          <p:cNvSpPr>
            <a:spLocks noEditPoints="1"/>
          </p:cNvSpPr>
          <p:nvPr/>
        </p:nvSpPr>
        <p:spPr bwMode="auto">
          <a:xfrm>
            <a:off x="8160845" y="4584161"/>
            <a:ext cx="392103" cy="392543"/>
          </a:xfrm>
          <a:custGeom>
            <a:avLst/>
            <a:gdLst>
              <a:gd name="T0" fmla="*/ 665 w 1637"/>
              <a:gd name="T1" fmla="*/ 1591 h 1639"/>
              <a:gd name="T2" fmla="*/ 695 w 1637"/>
              <a:gd name="T3" fmla="*/ 1635 h 1639"/>
              <a:gd name="T4" fmla="*/ 714 w 1637"/>
              <a:gd name="T5" fmla="*/ 1639 h 1639"/>
              <a:gd name="T6" fmla="*/ 714 w 1637"/>
              <a:gd name="T7" fmla="*/ 1639 h 1639"/>
              <a:gd name="T8" fmla="*/ 1015 w 1637"/>
              <a:gd name="T9" fmla="*/ 1638 h 1639"/>
              <a:gd name="T10" fmla="*/ 1019 w 1637"/>
              <a:gd name="T11" fmla="*/ 1639 h 1639"/>
              <a:gd name="T12" fmla="*/ 1067 w 1637"/>
              <a:gd name="T13" fmla="*/ 1591 h 1639"/>
              <a:gd name="T14" fmla="*/ 1067 w 1637"/>
              <a:gd name="T15" fmla="*/ 1590 h 1639"/>
              <a:gd name="T16" fmla="*/ 768 w 1637"/>
              <a:gd name="T17" fmla="*/ 871 h 1639"/>
              <a:gd name="T18" fmla="*/ 49 w 1637"/>
              <a:gd name="T19" fmla="*/ 572 h 1639"/>
              <a:gd name="T20" fmla="*/ 48 w 1637"/>
              <a:gd name="T21" fmla="*/ 572 h 1639"/>
              <a:gd name="T22" fmla="*/ 0 w 1637"/>
              <a:gd name="T23" fmla="*/ 620 h 1639"/>
              <a:gd name="T24" fmla="*/ 0 w 1637"/>
              <a:gd name="T25" fmla="*/ 926 h 1639"/>
              <a:gd name="T26" fmla="*/ 48 w 1637"/>
              <a:gd name="T27" fmla="*/ 974 h 1639"/>
              <a:gd name="T28" fmla="*/ 665 w 1637"/>
              <a:gd name="T29" fmla="*/ 1591 h 1639"/>
              <a:gd name="T30" fmla="*/ 96 w 1637"/>
              <a:gd name="T31" fmla="*/ 670 h 1639"/>
              <a:gd name="T32" fmla="*/ 701 w 1637"/>
              <a:gd name="T33" fmla="*/ 939 h 1639"/>
              <a:gd name="T34" fmla="*/ 969 w 1637"/>
              <a:gd name="T35" fmla="*/ 1542 h 1639"/>
              <a:gd name="T36" fmla="*/ 760 w 1637"/>
              <a:gd name="T37" fmla="*/ 1543 h 1639"/>
              <a:gd name="T38" fmla="*/ 553 w 1637"/>
              <a:gd name="T39" fmla="*/ 1086 h 1639"/>
              <a:gd name="T40" fmla="*/ 96 w 1637"/>
              <a:gd name="T41" fmla="*/ 879 h 1639"/>
              <a:gd name="T42" fmla="*/ 96 w 1637"/>
              <a:gd name="T43" fmla="*/ 670 h 1639"/>
              <a:gd name="T44" fmla="*/ 0 w 1637"/>
              <a:gd name="T45" fmla="*/ 1424 h 1639"/>
              <a:gd name="T46" fmla="*/ 215 w 1637"/>
              <a:gd name="T47" fmla="*/ 1639 h 1639"/>
              <a:gd name="T48" fmla="*/ 430 w 1637"/>
              <a:gd name="T49" fmla="*/ 1424 h 1639"/>
              <a:gd name="T50" fmla="*/ 215 w 1637"/>
              <a:gd name="T51" fmla="*/ 1210 h 1639"/>
              <a:gd name="T52" fmla="*/ 0 w 1637"/>
              <a:gd name="T53" fmla="*/ 1424 h 1639"/>
              <a:gd name="T54" fmla="*/ 334 w 1637"/>
              <a:gd name="T55" fmla="*/ 1424 h 1639"/>
              <a:gd name="T56" fmla="*/ 215 w 1637"/>
              <a:gd name="T57" fmla="*/ 1543 h 1639"/>
              <a:gd name="T58" fmla="*/ 96 w 1637"/>
              <a:gd name="T59" fmla="*/ 1424 h 1639"/>
              <a:gd name="T60" fmla="*/ 215 w 1637"/>
              <a:gd name="T61" fmla="*/ 1306 h 1639"/>
              <a:gd name="T62" fmla="*/ 334 w 1637"/>
              <a:gd name="T63" fmla="*/ 1424 h 1639"/>
              <a:gd name="T64" fmla="*/ 1172 w 1637"/>
              <a:gd name="T65" fmla="*/ 466 h 1639"/>
              <a:gd name="T66" fmla="*/ 667 w 1637"/>
              <a:gd name="T67" fmla="*/ 125 h 1639"/>
              <a:gd name="T68" fmla="*/ 48 w 1637"/>
              <a:gd name="T69" fmla="*/ 0 h 1639"/>
              <a:gd name="T70" fmla="*/ 0 w 1637"/>
              <a:gd name="T71" fmla="*/ 48 h 1639"/>
              <a:gd name="T72" fmla="*/ 0 w 1637"/>
              <a:gd name="T73" fmla="*/ 350 h 1639"/>
              <a:gd name="T74" fmla="*/ 48 w 1637"/>
              <a:gd name="T75" fmla="*/ 398 h 1639"/>
              <a:gd name="T76" fmla="*/ 512 w 1637"/>
              <a:gd name="T77" fmla="*/ 491 h 1639"/>
              <a:gd name="T78" fmla="*/ 891 w 1637"/>
              <a:gd name="T79" fmla="*/ 747 h 1639"/>
              <a:gd name="T80" fmla="*/ 1146 w 1637"/>
              <a:gd name="T81" fmla="*/ 1126 h 1639"/>
              <a:gd name="T82" fmla="*/ 1240 w 1637"/>
              <a:gd name="T83" fmla="*/ 1589 h 1639"/>
              <a:gd name="T84" fmla="*/ 1265 w 1637"/>
              <a:gd name="T85" fmla="*/ 1632 h 1639"/>
              <a:gd name="T86" fmla="*/ 1289 w 1637"/>
              <a:gd name="T87" fmla="*/ 1638 h 1639"/>
              <a:gd name="T88" fmla="*/ 1289 w 1637"/>
              <a:gd name="T89" fmla="*/ 1638 h 1639"/>
              <a:gd name="T90" fmla="*/ 1584 w 1637"/>
              <a:gd name="T91" fmla="*/ 1637 h 1639"/>
              <a:gd name="T92" fmla="*/ 1589 w 1637"/>
              <a:gd name="T93" fmla="*/ 1637 h 1639"/>
              <a:gd name="T94" fmla="*/ 1637 w 1637"/>
              <a:gd name="T95" fmla="*/ 1589 h 1639"/>
              <a:gd name="T96" fmla="*/ 1637 w 1637"/>
              <a:gd name="T97" fmla="*/ 1589 h 1639"/>
              <a:gd name="T98" fmla="*/ 1637 w 1637"/>
              <a:gd name="T99" fmla="*/ 1589 h 1639"/>
              <a:gd name="T100" fmla="*/ 1513 w 1637"/>
              <a:gd name="T101" fmla="*/ 971 h 1639"/>
              <a:gd name="T102" fmla="*/ 1172 w 1637"/>
              <a:gd name="T103" fmla="*/ 466 h 1639"/>
              <a:gd name="T104" fmla="*/ 1335 w 1637"/>
              <a:gd name="T105" fmla="*/ 1542 h 1639"/>
              <a:gd name="T106" fmla="*/ 1235 w 1637"/>
              <a:gd name="T107" fmla="*/ 1088 h 1639"/>
              <a:gd name="T108" fmla="*/ 959 w 1637"/>
              <a:gd name="T109" fmla="*/ 679 h 1639"/>
              <a:gd name="T110" fmla="*/ 550 w 1637"/>
              <a:gd name="T111" fmla="*/ 403 h 1639"/>
              <a:gd name="T112" fmla="*/ 96 w 1637"/>
              <a:gd name="T113" fmla="*/ 303 h 1639"/>
              <a:gd name="T114" fmla="*/ 96 w 1637"/>
              <a:gd name="T115" fmla="*/ 97 h 1639"/>
              <a:gd name="T116" fmla="*/ 630 w 1637"/>
              <a:gd name="T117" fmla="*/ 214 h 1639"/>
              <a:gd name="T118" fmla="*/ 1104 w 1637"/>
              <a:gd name="T119" fmla="*/ 534 h 1639"/>
              <a:gd name="T120" fmla="*/ 1424 w 1637"/>
              <a:gd name="T121" fmla="*/ 1008 h 1639"/>
              <a:gd name="T122" fmla="*/ 1541 w 1637"/>
              <a:gd name="T123" fmla="*/ 1541 h 1639"/>
              <a:gd name="T124" fmla="*/ 1335 w 1637"/>
              <a:gd name="T125" fmla="*/ 1542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37" h="1639">
                <a:moveTo>
                  <a:pt x="665" y="1591"/>
                </a:moveTo>
                <a:cubicBezTo>
                  <a:pt x="665" y="1611"/>
                  <a:pt x="678" y="1628"/>
                  <a:pt x="695" y="1635"/>
                </a:cubicBezTo>
                <a:cubicBezTo>
                  <a:pt x="701" y="1637"/>
                  <a:pt x="707" y="1639"/>
                  <a:pt x="714" y="1639"/>
                </a:cubicBezTo>
                <a:cubicBezTo>
                  <a:pt x="714" y="1639"/>
                  <a:pt x="714" y="1639"/>
                  <a:pt x="714" y="1639"/>
                </a:cubicBezTo>
                <a:cubicBezTo>
                  <a:pt x="1015" y="1638"/>
                  <a:pt x="1015" y="1638"/>
                  <a:pt x="1015" y="1638"/>
                </a:cubicBezTo>
                <a:cubicBezTo>
                  <a:pt x="1016" y="1638"/>
                  <a:pt x="1017" y="1639"/>
                  <a:pt x="1019" y="1639"/>
                </a:cubicBezTo>
                <a:cubicBezTo>
                  <a:pt x="1045" y="1639"/>
                  <a:pt x="1067" y="1617"/>
                  <a:pt x="1067" y="1591"/>
                </a:cubicBezTo>
                <a:cubicBezTo>
                  <a:pt x="1067" y="1590"/>
                  <a:pt x="1067" y="1590"/>
                  <a:pt x="1067" y="1590"/>
                </a:cubicBezTo>
                <a:cubicBezTo>
                  <a:pt x="1067" y="1318"/>
                  <a:pt x="961" y="1063"/>
                  <a:pt x="768" y="871"/>
                </a:cubicBezTo>
                <a:cubicBezTo>
                  <a:pt x="576" y="678"/>
                  <a:pt x="320" y="572"/>
                  <a:pt x="49" y="572"/>
                </a:cubicBezTo>
                <a:cubicBezTo>
                  <a:pt x="48" y="572"/>
                  <a:pt x="48" y="572"/>
                  <a:pt x="48" y="572"/>
                </a:cubicBezTo>
                <a:cubicBezTo>
                  <a:pt x="22" y="572"/>
                  <a:pt x="0" y="594"/>
                  <a:pt x="0" y="620"/>
                </a:cubicBezTo>
                <a:cubicBezTo>
                  <a:pt x="0" y="926"/>
                  <a:pt x="0" y="926"/>
                  <a:pt x="0" y="926"/>
                </a:cubicBezTo>
                <a:cubicBezTo>
                  <a:pt x="0" y="952"/>
                  <a:pt x="22" y="974"/>
                  <a:pt x="48" y="974"/>
                </a:cubicBezTo>
                <a:cubicBezTo>
                  <a:pt x="389" y="974"/>
                  <a:pt x="665" y="1250"/>
                  <a:pt x="665" y="1591"/>
                </a:cubicBezTo>
                <a:close/>
                <a:moveTo>
                  <a:pt x="96" y="670"/>
                </a:moveTo>
                <a:cubicBezTo>
                  <a:pt x="325" y="681"/>
                  <a:pt x="538" y="776"/>
                  <a:pt x="701" y="939"/>
                </a:cubicBezTo>
                <a:cubicBezTo>
                  <a:pt x="863" y="1101"/>
                  <a:pt x="958" y="1314"/>
                  <a:pt x="969" y="1542"/>
                </a:cubicBezTo>
                <a:cubicBezTo>
                  <a:pt x="760" y="1543"/>
                  <a:pt x="760" y="1543"/>
                  <a:pt x="760" y="1543"/>
                </a:cubicBezTo>
                <a:cubicBezTo>
                  <a:pt x="748" y="1370"/>
                  <a:pt x="676" y="1210"/>
                  <a:pt x="553" y="1086"/>
                </a:cubicBezTo>
                <a:cubicBezTo>
                  <a:pt x="429" y="963"/>
                  <a:pt x="269" y="891"/>
                  <a:pt x="96" y="879"/>
                </a:cubicBezTo>
                <a:lnTo>
                  <a:pt x="96" y="670"/>
                </a:lnTo>
                <a:close/>
                <a:moveTo>
                  <a:pt x="0" y="1424"/>
                </a:moveTo>
                <a:cubicBezTo>
                  <a:pt x="0" y="1542"/>
                  <a:pt x="97" y="1639"/>
                  <a:pt x="215" y="1639"/>
                </a:cubicBezTo>
                <a:cubicBezTo>
                  <a:pt x="333" y="1639"/>
                  <a:pt x="430" y="1542"/>
                  <a:pt x="430" y="1424"/>
                </a:cubicBezTo>
                <a:cubicBezTo>
                  <a:pt x="430" y="1306"/>
                  <a:pt x="333" y="1210"/>
                  <a:pt x="215" y="1210"/>
                </a:cubicBezTo>
                <a:cubicBezTo>
                  <a:pt x="97" y="1210"/>
                  <a:pt x="0" y="1306"/>
                  <a:pt x="0" y="1424"/>
                </a:cubicBezTo>
                <a:close/>
                <a:moveTo>
                  <a:pt x="334" y="1424"/>
                </a:moveTo>
                <a:cubicBezTo>
                  <a:pt x="334" y="1490"/>
                  <a:pt x="280" y="1543"/>
                  <a:pt x="215" y="1543"/>
                </a:cubicBezTo>
                <a:cubicBezTo>
                  <a:pt x="150" y="1543"/>
                  <a:pt x="96" y="1490"/>
                  <a:pt x="96" y="1424"/>
                </a:cubicBezTo>
                <a:cubicBezTo>
                  <a:pt x="96" y="1359"/>
                  <a:pt x="150" y="1306"/>
                  <a:pt x="215" y="1306"/>
                </a:cubicBezTo>
                <a:cubicBezTo>
                  <a:pt x="280" y="1306"/>
                  <a:pt x="334" y="1359"/>
                  <a:pt x="334" y="1424"/>
                </a:cubicBezTo>
                <a:close/>
                <a:moveTo>
                  <a:pt x="1172" y="466"/>
                </a:moveTo>
                <a:cubicBezTo>
                  <a:pt x="1026" y="320"/>
                  <a:pt x="856" y="205"/>
                  <a:pt x="667" y="125"/>
                </a:cubicBezTo>
                <a:cubicBezTo>
                  <a:pt x="471" y="42"/>
                  <a:pt x="263" y="0"/>
                  <a:pt x="48" y="0"/>
                </a:cubicBezTo>
                <a:cubicBezTo>
                  <a:pt x="22" y="0"/>
                  <a:pt x="0" y="22"/>
                  <a:pt x="0" y="48"/>
                </a:cubicBezTo>
                <a:cubicBezTo>
                  <a:pt x="0" y="350"/>
                  <a:pt x="0" y="350"/>
                  <a:pt x="0" y="350"/>
                </a:cubicBezTo>
                <a:cubicBezTo>
                  <a:pt x="0" y="376"/>
                  <a:pt x="22" y="398"/>
                  <a:pt x="48" y="398"/>
                </a:cubicBezTo>
                <a:cubicBezTo>
                  <a:pt x="209" y="398"/>
                  <a:pt x="365" y="429"/>
                  <a:pt x="512" y="491"/>
                </a:cubicBezTo>
                <a:cubicBezTo>
                  <a:pt x="654" y="551"/>
                  <a:pt x="781" y="637"/>
                  <a:pt x="891" y="747"/>
                </a:cubicBezTo>
                <a:cubicBezTo>
                  <a:pt x="1000" y="856"/>
                  <a:pt x="1086" y="984"/>
                  <a:pt x="1146" y="1126"/>
                </a:cubicBezTo>
                <a:cubicBezTo>
                  <a:pt x="1208" y="1272"/>
                  <a:pt x="1240" y="1428"/>
                  <a:pt x="1240" y="1589"/>
                </a:cubicBezTo>
                <a:cubicBezTo>
                  <a:pt x="1240" y="1608"/>
                  <a:pt x="1250" y="1623"/>
                  <a:pt x="1265" y="1632"/>
                </a:cubicBezTo>
                <a:cubicBezTo>
                  <a:pt x="1272" y="1636"/>
                  <a:pt x="1280" y="1638"/>
                  <a:pt x="1289" y="1638"/>
                </a:cubicBezTo>
                <a:cubicBezTo>
                  <a:pt x="1289" y="1638"/>
                  <a:pt x="1289" y="1638"/>
                  <a:pt x="1289" y="1638"/>
                </a:cubicBezTo>
                <a:cubicBezTo>
                  <a:pt x="1584" y="1637"/>
                  <a:pt x="1584" y="1637"/>
                  <a:pt x="1584" y="1637"/>
                </a:cubicBezTo>
                <a:cubicBezTo>
                  <a:pt x="1586" y="1637"/>
                  <a:pt x="1588" y="1637"/>
                  <a:pt x="1589" y="1637"/>
                </a:cubicBezTo>
                <a:cubicBezTo>
                  <a:pt x="1616" y="1637"/>
                  <a:pt x="1637" y="1616"/>
                  <a:pt x="1637" y="1589"/>
                </a:cubicBezTo>
                <a:cubicBezTo>
                  <a:pt x="1637" y="1589"/>
                  <a:pt x="1637" y="1589"/>
                  <a:pt x="1637" y="1589"/>
                </a:cubicBezTo>
                <a:cubicBezTo>
                  <a:pt x="1637" y="1589"/>
                  <a:pt x="1637" y="1589"/>
                  <a:pt x="1637" y="1589"/>
                </a:cubicBezTo>
                <a:cubicBezTo>
                  <a:pt x="1637" y="1375"/>
                  <a:pt x="1595" y="1167"/>
                  <a:pt x="1513" y="971"/>
                </a:cubicBezTo>
                <a:cubicBezTo>
                  <a:pt x="1432" y="782"/>
                  <a:pt x="1318" y="612"/>
                  <a:pt x="1172" y="466"/>
                </a:cubicBezTo>
                <a:close/>
                <a:moveTo>
                  <a:pt x="1335" y="1542"/>
                </a:moveTo>
                <a:cubicBezTo>
                  <a:pt x="1329" y="1385"/>
                  <a:pt x="1296" y="1232"/>
                  <a:pt x="1235" y="1088"/>
                </a:cubicBezTo>
                <a:cubicBezTo>
                  <a:pt x="1170" y="935"/>
                  <a:pt x="1077" y="797"/>
                  <a:pt x="959" y="679"/>
                </a:cubicBezTo>
                <a:cubicBezTo>
                  <a:pt x="841" y="561"/>
                  <a:pt x="703" y="468"/>
                  <a:pt x="550" y="403"/>
                </a:cubicBezTo>
                <a:cubicBezTo>
                  <a:pt x="405" y="342"/>
                  <a:pt x="253" y="308"/>
                  <a:pt x="96" y="303"/>
                </a:cubicBezTo>
                <a:cubicBezTo>
                  <a:pt x="96" y="97"/>
                  <a:pt x="96" y="97"/>
                  <a:pt x="96" y="97"/>
                </a:cubicBezTo>
                <a:cubicBezTo>
                  <a:pt x="281" y="103"/>
                  <a:pt x="460" y="142"/>
                  <a:pt x="630" y="214"/>
                </a:cubicBezTo>
                <a:cubicBezTo>
                  <a:pt x="807" y="289"/>
                  <a:pt x="967" y="396"/>
                  <a:pt x="1104" y="534"/>
                </a:cubicBezTo>
                <a:cubicBezTo>
                  <a:pt x="1241" y="671"/>
                  <a:pt x="1349" y="830"/>
                  <a:pt x="1424" y="1008"/>
                </a:cubicBezTo>
                <a:cubicBezTo>
                  <a:pt x="1496" y="1178"/>
                  <a:pt x="1535" y="1357"/>
                  <a:pt x="1541" y="1541"/>
                </a:cubicBezTo>
                <a:lnTo>
                  <a:pt x="1335" y="15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4" name="Freeform 257"/>
          <p:cNvSpPr>
            <a:spLocks noEditPoints="1"/>
          </p:cNvSpPr>
          <p:nvPr/>
        </p:nvSpPr>
        <p:spPr bwMode="auto">
          <a:xfrm>
            <a:off x="8160625" y="3272933"/>
            <a:ext cx="392543" cy="318611"/>
          </a:xfrm>
          <a:custGeom>
            <a:avLst/>
            <a:gdLst>
              <a:gd name="T0" fmla="*/ 1437 w 1639"/>
              <a:gd name="T1" fmla="*/ 231 h 1330"/>
              <a:gd name="T2" fmla="*/ 1188 w 1639"/>
              <a:gd name="T3" fmla="*/ 77 h 1330"/>
              <a:gd name="T4" fmla="*/ 451 w 1639"/>
              <a:gd name="T5" fmla="*/ 77 h 1330"/>
              <a:gd name="T6" fmla="*/ 203 w 1639"/>
              <a:gd name="T7" fmla="*/ 231 h 1330"/>
              <a:gd name="T8" fmla="*/ 203 w 1639"/>
              <a:gd name="T9" fmla="*/ 1330 h 1330"/>
              <a:gd name="T10" fmla="*/ 97 w 1639"/>
              <a:gd name="T11" fmla="*/ 1127 h 1330"/>
              <a:gd name="T12" fmla="*/ 388 w 1639"/>
              <a:gd name="T13" fmla="*/ 327 h 1330"/>
              <a:gd name="T14" fmla="*/ 557 w 1639"/>
              <a:gd name="T15" fmla="*/ 96 h 1330"/>
              <a:gd name="T16" fmla="*/ 1145 w 1639"/>
              <a:gd name="T17" fmla="*/ 250 h 1330"/>
              <a:gd name="T18" fmla="*/ 1543 w 1639"/>
              <a:gd name="T19" fmla="*/ 433 h 1330"/>
              <a:gd name="T20" fmla="*/ 203 w 1639"/>
              <a:gd name="T21" fmla="*/ 1234 h 1330"/>
              <a:gd name="T22" fmla="*/ 443 w 1639"/>
              <a:gd name="T23" fmla="*/ 751 h 1330"/>
              <a:gd name="T24" fmla="*/ 835 w 1639"/>
              <a:gd name="T25" fmla="*/ 359 h 1330"/>
              <a:gd name="T26" fmla="*/ 835 w 1639"/>
              <a:gd name="T27" fmla="*/ 455 h 1330"/>
              <a:gd name="T28" fmla="*/ 835 w 1639"/>
              <a:gd name="T29" fmla="*/ 540 h 1330"/>
              <a:gd name="T30" fmla="*/ 1045 w 1639"/>
              <a:gd name="T31" fmla="*/ 751 h 1330"/>
              <a:gd name="T32" fmla="*/ 720 w 1639"/>
              <a:gd name="T33" fmla="*/ 751 h 1330"/>
              <a:gd name="T34" fmla="*/ 835 w 1639"/>
              <a:gd name="T35" fmla="*/ 865 h 1330"/>
              <a:gd name="T36" fmla="*/ 1395 w 1639"/>
              <a:gd name="T37" fmla="*/ 527 h 1330"/>
              <a:gd name="T38" fmla="*/ 1383 w 1639"/>
              <a:gd name="T39" fmla="*/ 535 h 1330"/>
              <a:gd name="T40" fmla="*/ 1370 w 1639"/>
              <a:gd name="T41" fmla="*/ 540 h 1330"/>
              <a:gd name="T42" fmla="*/ 1356 w 1639"/>
              <a:gd name="T43" fmla="*/ 541 h 1330"/>
              <a:gd name="T44" fmla="*/ 1342 w 1639"/>
              <a:gd name="T45" fmla="*/ 537 h 1330"/>
              <a:gd name="T46" fmla="*/ 1330 w 1639"/>
              <a:gd name="T47" fmla="*/ 530 h 1330"/>
              <a:gd name="T48" fmla="*/ 1313 w 1639"/>
              <a:gd name="T49" fmla="*/ 488 h 1330"/>
              <a:gd name="T50" fmla="*/ 1316 w 1639"/>
              <a:gd name="T51" fmla="*/ 474 h 1330"/>
              <a:gd name="T52" fmla="*/ 1323 w 1639"/>
              <a:gd name="T53" fmla="*/ 462 h 1330"/>
              <a:gd name="T54" fmla="*/ 1334 w 1639"/>
              <a:gd name="T55" fmla="*/ 453 h 1330"/>
              <a:gd name="T56" fmla="*/ 1347 w 1639"/>
              <a:gd name="T57" fmla="*/ 447 h 1330"/>
              <a:gd name="T58" fmla="*/ 1365 w 1639"/>
              <a:gd name="T59" fmla="*/ 445 h 1330"/>
              <a:gd name="T60" fmla="*/ 1379 w 1639"/>
              <a:gd name="T61" fmla="*/ 448 h 1330"/>
              <a:gd name="T62" fmla="*/ 1391 w 1639"/>
              <a:gd name="T63" fmla="*/ 456 h 1330"/>
              <a:gd name="T64" fmla="*/ 1401 w 1639"/>
              <a:gd name="T65" fmla="*/ 466 h 1330"/>
              <a:gd name="T66" fmla="*/ 1407 w 1639"/>
              <a:gd name="T67" fmla="*/ 479 h 1330"/>
              <a:gd name="T68" fmla="*/ 1408 w 1639"/>
              <a:gd name="T69" fmla="*/ 623 h 1330"/>
              <a:gd name="T70" fmla="*/ 1408 w 1639"/>
              <a:gd name="T71" fmla="*/ 637 h 1330"/>
              <a:gd name="T72" fmla="*/ 1403 w 1639"/>
              <a:gd name="T73" fmla="*/ 650 h 1330"/>
              <a:gd name="T74" fmla="*/ 1395 w 1639"/>
              <a:gd name="T75" fmla="*/ 661 h 1330"/>
              <a:gd name="T76" fmla="*/ 1383 w 1639"/>
              <a:gd name="T77" fmla="*/ 670 h 1330"/>
              <a:gd name="T78" fmla="*/ 1370 w 1639"/>
              <a:gd name="T79" fmla="*/ 675 h 1330"/>
              <a:gd name="T80" fmla="*/ 1356 w 1639"/>
              <a:gd name="T81" fmla="*/ 675 h 1330"/>
              <a:gd name="T82" fmla="*/ 1342 w 1639"/>
              <a:gd name="T83" fmla="*/ 672 h 1330"/>
              <a:gd name="T84" fmla="*/ 1330 w 1639"/>
              <a:gd name="T85" fmla="*/ 665 h 1330"/>
              <a:gd name="T86" fmla="*/ 1321 w 1639"/>
              <a:gd name="T87" fmla="*/ 654 h 1330"/>
              <a:gd name="T88" fmla="*/ 1315 w 1639"/>
              <a:gd name="T89" fmla="*/ 641 h 1330"/>
              <a:gd name="T90" fmla="*/ 1313 w 1639"/>
              <a:gd name="T91" fmla="*/ 627 h 1330"/>
              <a:gd name="T92" fmla="*/ 1334 w 1639"/>
              <a:gd name="T93" fmla="*/ 587 h 1330"/>
              <a:gd name="T94" fmla="*/ 1347 w 1639"/>
              <a:gd name="T95" fmla="*/ 581 h 1330"/>
              <a:gd name="T96" fmla="*/ 1395 w 1639"/>
              <a:gd name="T97" fmla="*/ 593 h 1330"/>
              <a:gd name="T98" fmla="*/ 1403 w 1639"/>
              <a:gd name="T99" fmla="*/ 605 h 1330"/>
              <a:gd name="T100" fmla="*/ 1408 w 1639"/>
              <a:gd name="T101" fmla="*/ 618 h 1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39" h="1330">
                <a:moveTo>
                  <a:pt x="1639" y="1127"/>
                </a:moveTo>
                <a:cubicBezTo>
                  <a:pt x="1639" y="433"/>
                  <a:pt x="1639" y="433"/>
                  <a:pt x="1639" y="433"/>
                </a:cubicBezTo>
                <a:cubicBezTo>
                  <a:pt x="1639" y="322"/>
                  <a:pt x="1548" y="231"/>
                  <a:pt x="1437" y="231"/>
                </a:cubicBezTo>
                <a:cubicBezTo>
                  <a:pt x="1251" y="231"/>
                  <a:pt x="1251" y="231"/>
                  <a:pt x="1251" y="231"/>
                </a:cubicBezTo>
                <a:cubicBezTo>
                  <a:pt x="1247" y="231"/>
                  <a:pt x="1238" y="225"/>
                  <a:pt x="1236" y="220"/>
                </a:cubicBezTo>
                <a:cubicBezTo>
                  <a:pt x="1188" y="77"/>
                  <a:pt x="1188" y="77"/>
                  <a:pt x="1188" y="77"/>
                </a:cubicBezTo>
                <a:cubicBezTo>
                  <a:pt x="1174" y="33"/>
                  <a:pt x="1128" y="0"/>
                  <a:pt x="1082" y="0"/>
                </a:cubicBezTo>
                <a:cubicBezTo>
                  <a:pt x="557" y="0"/>
                  <a:pt x="557" y="0"/>
                  <a:pt x="557" y="0"/>
                </a:cubicBezTo>
                <a:cubicBezTo>
                  <a:pt x="511" y="0"/>
                  <a:pt x="465" y="33"/>
                  <a:pt x="451" y="77"/>
                </a:cubicBezTo>
                <a:cubicBezTo>
                  <a:pt x="403" y="220"/>
                  <a:pt x="403" y="220"/>
                  <a:pt x="403" y="220"/>
                </a:cubicBezTo>
                <a:cubicBezTo>
                  <a:pt x="402" y="225"/>
                  <a:pt x="393" y="231"/>
                  <a:pt x="388" y="231"/>
                </a:cubicBezTo>
                <a:cubicBezTo>
                  <a:pt x="203" y="231"/>
                  <a:pt x="203" y="231"/>
                  <a:pt x="203" y="231"/>
                </a:cubicBezTo>
                <a:cubicBezTo>
                  <a:pt x="91" y="231"/>
                  <a:pt x="0" y="322"/>
                  <a:pt x="0" y="433"/>
                </a:cubicBezTo>
                <a:cubicBezTo>
                  <a:pt x="0" y="1127"/>
                  <a:pt x="0" y="1127"/>
                  <a:pt x="0" y="1127"/>
                </a:cubicBezTo>
                <a:cubicBezTo>
                  <a:pt x="0" y="1239"/>
                  <a:pt x="91" y="1330"/>
                  <a:pt x="203" y="1330"/>
                </a:cubicBezTo>
                <a:cubicBezTo>
                  <a:pt x="1437" y="1330"/>
                  <a:pt x="1437" y="1330"/>
                  <a:pt x="1437" y="1330"/>
                </a:cubicBezTo>
                <a:cubicBezTo>
                  <a:pt x="1548" y="1330"/>
                  <a:pt x="1639" y="1239"/>
                  <a:pt x="1639" y="1127"/>
                </a:cubicBezTo>
                <a:close/>
                <a:moveTo>
                  <a:pt x="97" y="1127"/>
                </a:moveTo>
                <a:cubicBezTo>
                  <a:pt x="97" y="433"/>
                  <a:pt x="97" y="433"/>
                  <a:pt x="97" y="433"/>
                </a:cubicBezTo>
                <a:cubicBezTo>
                  <a:pt x="97" y="375"/>
                  <a:pt x="144" y="327"/>
                  <a:pt x="203" y="327"/>
                </a:cubicBezTo>
                <a:cubicBezTo>
                  <a:pt x="388" y="327"/>
                  <a:pt x="388" y="327"/>
                  <a:pt x="388" y="327"/>
                </a:cubicBezTo>
                <a:cubicBezTo>
                  <a:pt x="434" y="327"/>
                  <a:pt x="480" y="294"/>
                  <a:pt x="494" y="251"/>
                </a:cubicBezTo>
                <a:cubicBezTo>
                  <a:pt x="542" y="107"/>
                  <a:pt x="542" y="107"/>
                  <a:pt x="542" y="107"/>
                </a:cubicBezTo>
                <a:cubicBezTo>
                  <a:pt x="544" y="102"/>
                  <a:pt x="553" y="96"/>
                  <a:pt x="557" y="96"/>
                </a:cubicBezTo>
                <a:cubicBezTo>
                  <a:pt x="1082" y="96"/>
                  <a:pt x="1082" y="96"/>
                  <a:pt x="1082" y="96"/>
                </a:cubicBezTo>
                <a:cubicBezTo>
                  <a:pt x="1087" y="96"/>
                  <a:pt x="1096" y="102"/>
                  <a:pt x="1097" y="107"/>
                </a:cubicBezTo>
                <a:cubicBezTo>
                  <a:pt x="1145" y="250"/>
                  <a:pt x="1145" y="250"/>
                  <a:pt x="1145" y="250"/>
                </a:cubicBezTo>
                <a:cubicBezTo>
                  <a:pt x="1159" y="294"/>
                  <a:pt x="1205" y="327"/>
                  <a:pt x="1251" y="327"/>
                </a:cubicBezTo>
                <a:cubicBezTo>
                  <a:pt x="1437" y="327"/>
                  <a:pt x="1437" y="327"/>
                  <a:pt x="1437" y="327"/>
                </a:cubicBezTo>
                <a:cubicBezTo>
                  <a:pt x="1495" y="327"/>
                  <a:pt x="1543" y="375"/>
                  <a:pt x="1543" y="433"/>
                </a:cubicBezTo>
                <a:cubicBezTo>
                  <a:pt x="1543" y="1127"/>
                  <a:pt x="1543" y="1127"/>
                  <a:pt x="1543" y="1127"/>
                </a:cubicBezTo>
                <a:cubicBezTo>
                  <a:pt x="1543" y="1186"/>
                  <a:pt x="1495" y="1234"/>
                  <a:pt x="1437" y="1234"/>
                </a:cubicBezTo>
                <a:cubicBezTo>
                  <a:pt x="203" y="1234"/>
                  <a:pt x="203" y="1234"/>
                  <a:pt x="203" y="1234"/>
                </a:cubicBezTo>
                <a:cubicBezTo>
                  <a:pt x="144" y="1234"/>
                  <a:pt x="97" y="1186"/>
                  <a:pt x="97" y="1127"/>
                </a:cubicBezTo>
                <a:close/>
                <a:moveTo>
                  <a:pt x="835" y="359"/>
                </a:moveTo>
                <a:cubicBezTo>
                  <a:pt x="618" y="359"/>
                  <a:pt x="443" y="535"/>
                  <a:pt x="443" y="751"/>
                </a:cubicBezTo>
                <a:cubicBezTo>
                  <a:pt x="443" y="967"/>
                  <a:pt x="618" y="1143"/>
                  <a:pt x="835" y="1143"/>
                </a:cubicBezTo>
                <a:cubicBezTo>
                  <a:pt x="1051" y="1143"/>
                  <a:pt x="1226" y="967"/>
                  <a:pt x="1226" y="751"/>
                </a:cubicBezTo>
                <a:cubicBezTo>
                  <a:pt x="1226" y="535"/>
                  <a:pt x="1051" y="359"/>
                  <a:pt x="835" y="359"/>
                </a:cubicBezTo>
                <a:close/>
                <a:moveTo>
                  <a:pt x="835" y="1046"/>
                </a:moveTo>
                <a:cubicBezTo>
                  <a:pt x="671" y="1046"/>
                  <a:pt x="539" y="914"/>
                  <a:pt x="539" y="751"/>
                </a:cubicBezTo>
                <a:cubicBezTo>
                  <a:pt x="539" y="588"/>
                  <a:pt x="671" y="455"/>
                  <a:pt x="835" y="455"/>
                </a:cubicBezTo>
                <a:cubicBezTo>
                  <a:pt x="998" y="455"/>
                  <a:pt x="1130" y="588"/>
                  <a:pt x="1130" y="751"/>
                </a:cubicBezTo>
                <a:cubicBezTo>
                  <a:pt x="1130" y="914"/>
                  <a:pt x="998" y="1046"/>
                  <a:pt x="835" y="1046"/>
                </a:cubicBezTo>
                <a:close/>
                <a:moveTo>
                  <a:pt x="835" y="540"/>
                </a:moveTo>
                <a:cubicBezTo>
                  <a:pt x="719" y="540"/>
                  <a:pt x="624" y="635"/>
                  <a:pt x="624" y="751"/>
                </a:cubicBezTo>
                <a:cubicBezTo>
                  <a:pt x="624" y="867"/>
                  <a:pt x="719" y="961"/>
                  <a:pt x="835" y="961"/>
                </a:cubicBezTo>
                <a:cubicBezTo>
                  <a:pt x="950" y="961"/>
                  <a:pt x="1045" y="867"/>
                  <a:pt x="1045" y="751"/>
                </a:cubicBezTo>
                <a:cubicBezTo>
                  <a:pt x="1045" y="635"/>
                  <a:pt x="950" y="540"/>
                  <a:pt x="835" y="540"/>
                </a:cubicBezTo>
                <a:close/>
                <a:moveTo>
                  <a:pt x="835" y="865"/>
                </a:moveTo>
                <a:cubicBezTo>
                  <a:pt x="772" y="865"/>
                  <a:pt x="720" y="814"/>
                  <a:pt x="720" y="751"/>
                </a:cubicBezTo>
                <a:cubicBezTo>
                  <a:pt x="720" y="688"/>
                  <a:pt x="772" y="637"/>
                  <a:pt x="835" y="637"/>
                </a:cubicBezTo>
                <a:cubicBezTo>
                  <a:pt x="897" y="637"/>
                  <a:pt x="949" y="688"/>
                  <a:pt x="949" y="751"/>
                </a:cubicBezTo>
                <a:cubicBezTo>
                  <a:pt x="949" y="814"/>
                  <a:pt x="897" y="865"/>
                  <a:pt x="835" y="865"/>
                </a:cubicBezTo>
                <a:close/>
                <a:moveTo>
                  <a:pt x="1408" y="488"/>
                </a:moveTo>
                <a:cubicBezTo>
                  <a:pt x="1409" y="490"/>
                  <a:pt x="1409" y="491"/>
                  <a:pt x="1409" y="493"/>
                </a:cubicBezTo>
                <a:cubicBezTo>
                  <a:pt x="1409" y="505"/>
                  <a:pt x="1404" y="518"/>
                  <a:pt x="1395" y="527"/>
                </a:cubicBezTo>
                <a:cubicBezTo>
                  <a:pt x="1394" y="528"/>
                  <a:pt x="1392" y="529"/>
                  <a:pt x="1391" y="530"/>
                </a:cubicBezTo>
                <a:cubicBezTo>
                  <a:pt x="1390" y="531"/>
                  <a:pt x="1389" y="532"/>
                  <a:pt x="1387" y="533"/>
                </a:cubicBezTo>
                <a:cubicBezTo>
                  <a:pt x="1386" y="534"/>
                  <a:pt x="1385" y="534"/>
                  <a:pt x="1383" y="535"/>
                </a:cubicBezTo>
                <a:cubicBezTo>
                  <a:pt x="1382" y="536"/>
                  <a:pt x="1380" y="537"/>
                  <a:pt x="1379" y="537"/>
                </a:cubicBezTo>
                <a:cubicBezTo>
                  <a:pt x="1378" y="538"/>
                  <a:pt x="1376" y="538"/>
                  <a:pt x="1375" y="539"/>
                </a:cubicBezTo>
                <a:cubicBezTo>
                  <a:pt x="1373" y="539"/>
                  <a:pt x="1372" y="540"/>
                  <a:pt x="1370" y="540"/>
                </a:cubicBezTo>
                <a:cubicBezTo>
                  <a:pt x="1368" y="540"/>
                  <a:pt x="1367" y="540"/>
                  <a:pt x="1365" y="541"/>
                </a:cubicBezTo>
                <a:cubicBezTo>
                  <a:pt x="1364" y="541"/>
                  <a:pt x="1362" y="541"/>
                  <a:pt x="1361" y="541"/>
                </a:cubicBezTo>
                <a:cubicBezTo>
                  <a:pt x="1359" y="541"/>
                  <a:pt x="1357" y="541"/>
                  <a:pt x="1356" y="541"/>
                </a:cubicBezTo>
                <a:cubicBezTo>
                  <a:pt x="1354" y="540"/>
                  <a:pt x="1353" y="540"/>
                  <a:pt x="1351" y="540"/>
                </a:cubicBezTo>
                <a:cubicBezTo>
                  <a:pt x="1350" y="540"/>
                  <a:pt x="1348" y="539"/>
                  <a:pt x="1347" y="539"/>
                </a:cubicBezTo>
                <a:cubicBezTo>
                  <a:pt x="1345" y="538"/>
                  <a:pt x="1344" y="538"/>
                  <a:pt x="1342" y="537"/>
                </a:cubicBezTo>
                <a:cubicBezTo>
                  <a:pt x="1341" y="537"/>
                  <a:pt x="1339" y="536"/>
                  <a:pt x="1338" y="535"/>
                </a:cubicBezTo>
                <a:cubicBezTo>
                  <a:pt x="1337" y="534"/>
                  <a:pt x="1335" y="534"/>
                  <a:pt x="1334" y="533"/>
                </a:cubicBezTo>
                <a:cubicBezTo>
                  <a:pt x="1333" y="532"/>
                  <a:pt x="1331" y="531"/>
                  <a:pt x="1330" y="530"/>
                </a:cubicBezTo>
                <a:cubicBezTo>
                  <a:pt x="1329" y="529"/>
                  <a:pt x="1328" y="528"/>
                  <a:pt x="1327" y="527"/>
                </a:cubicBezTo>
                <a:cubicBezTo>
                  <a:pt x="1318" y="518"/>
                  <a:pt x="1313" y="505"/>
                  <a:pt x="1313" y="493"/>
                </a:cubicBezTo>
                <a:cubicBezTo>
                  <a:pt x="1313" y="491"/>
                  <a:pt x="1313" y="490"/>
                  <a:pt x="1313" y="488"/>
                </a:cubicBezTo>
                <a:cubicBezTo>
                  <a:pt x="1313" y="486"/>
                  <a:pt x="1313" y="485"/>
                  <a:pt x="1313" y="483"/>
                </a:cubicBezTo>
                <a:cubicBezTo>
                  <a:pt x="1314" y="482"/>
                  <a:pt x="1314" y="480"/>
                  <a:pt x="1315" y="479"/>
                </a:cubicBezTo>
                <a:cubicBezTo>
                  <a:pt x="1315" y="477"/>
                  <a:pt x="1316" y="476"/>
                  <a:pt x="1316" y="474"/>
                </a:cubicBezTo>
                <a:cubicBezTo>
                  <a:pt x="1317" y="473"/>
                  <a:pt x="1317" y="471"/>
                  <a:pt x="1318" y="470"/>
                </a:cubicBezTo>
                <a:cubicBezTo>
                  <a:pt x="1319" y="469"/>
                  <a:pt x="1320" y="467"/>
                  <a:pt x="1321" y="466"/>
                </a:cubicBezTo>
                <a:cubicBezTo>
                  <a:pt x="1322" y="465"/>
                  <a:pt x="1322" y="463"/>
                  <a:pt x="1323" y="462"/>
                </a:cubicBezTo>
                <a:cubicBezTo>
                  <a:pt x="1324" y="461"/>
                  <a:pt x="1325" y="460"/>
                  <a:pt x="1327" y="459"/>
                </a:cubicBezTo>
                <a:cubicBezTo>
                  <a:pt x="1328" y="458"/>
                  <a:pt x="1329" y="457"/>
                  <a:pt x="1330" y="456"/>
                </a:cubicBezTo>
                <a:cubicBezTo>
                  <a:pt x="1331" y="455"/>
                  <a:pt x="1333" y="454"/>
                  <a:pt x="1334" y="453"/>
                </a:cubicBezTo>
                <a:cubicBezTo>
                  <a:pt x="1335" y="452"/>
                  <a:pt x="1337" y="451"/>
                  <a:pt x="1338" y="450"/>
                </a:cubicBezTo>
                <a:cubicBezTo>
                  <a:pt x="1339" y="450"/>
                  <a:pt x="1341" y="449"/>
                  <a:pt x="1342" y="448"/>
                </a:cubicBezTo>
                <a:cubicBezTo>
                  <a:pt x="1344" y="448"/>
                  <a:pt x="1345" y="447"/>
                  <a:pt x="1347" y="447"/>
                </a:cubicBezTo>
                <a:cubicBezTo>
                  <a:pt x="1348" y="446"/>
                  <a:pt x="1350" y="446"/>
                  <a:pt x="1351" y="446"/>
                </a:cubicBezTo>
                <a:cubicBezTo>
                  <a:pt x="1353" y="445"/>
                  <a:pt x="1354" y="445"/>
                  <a:pt x="1356" y="445"/>
                </a:cubicBezTo>
                <a:cubicBezTo>
                  <a:pt x="1359" y="445"/>
                  <a:pt x="1362" y="445"/>
                  <a:pt x="1365" y="445"/>
                </a:cubicBezTo>
                <a:cubicBezTo>
                  <a:pt x="1367" y="445"/>
                  <a:pt x="1368" y="445"/>
                  <a:pt x="1370" y="446"/>
                </a:cubicBezTo>
                <a:cubicBezTo>
                  <a:pt x="1372" y="446"/>
                  <a:pt x="1373" y="446"/>
                  <a:pt x="1375" y="447"/>
                </a:cubicBezTo>
                <a:cubicBezTo>
                  <a:pt x="1376" y="447"/>
                  <a:pt x="1378" y="448"/>
                  <a:pt x="1379" y="448"/>
                </a:cubicBezTo>
                <a:cubicBezTo>
                  <a:pt x="1380" y="449"/>
                  <a:pt x="1382" y="450"/>
                  <a:pt x="1383" y="450"/>
                </a:cubicBezTo>
                <a:cubicBezTo>
                  <a:pt x="1385" y="451"/>
                  <a:pt x="1386" y="452"/>
                  <a:pt x="1387" y="453"/>
                </a:cubicBezTo>
                <a:cubicBezTo>
                  <a:pt x="1389" y="454"/>
                  <a:pt x="1390" y="455"/>
                  <a:pt x="1391" y="456"/>
                </a:cubicBezTo>
                <a:cubicBezTo>
                  <a:pt x="1392" y="457"/>
                  <a:pt x="1394" y="458"/>
                  <a:pt x="1395" y="459"/>
                </a:cubicBezTo>
                <a:cubicBezTo>
                  <a:pt x="1396" y="460"/>
                  <a:pt x="1397" y="461"/>
                  <a:pt x="1398" y="462"/>
                </a:cubicBezTo>
                <a:cubicBezTo>
                  <a:pt x="1399" y="463"/>
                  <a:pt x="1400" y="465"/>
                  <a:pt x="1401" y="466"/>
                </a:cubicBezTo>
                <a:cubicBezTo>
                  <a:pt x="1401" y="467"/>
                  <a:pt x="1402" y="469"/>
                  <a:pt x="1403" y="470"/>
                </a:cubicBezTo>
                <a:cubicBezTo>
                  <a:pt x="1404" y="471"/>
                  <a:pt x="1404" y="473"/>
                  <a:pt x="1405" y="474"/>
                </a:cubicBezTo>
                <a:cubicBezTo>
                  <a:pt x="1406" y="476"/>
                  <a:pt x="1406" y="477"/>
                  <a:pt x="1407" y="479"/>
                </a:cubicBezTo>
                <a:cubicBezTo>
                  <a:pt x="1407" y="480"/>
                  <a:pt x="1407" y="482"/>
                  <a:pt x="1408" y="483"/>
                </a:cubicBezTo>
                <a:cubicBezTo>
                  <a:pt x="1408" y="485"/>
                  <a:pt x="1408" y="486"/>
                  <a:pt x="1408" y="488"/>
                </a:cubicBezTo>
                <a:close/>
                <a:moveTo>
                  <a:pt x="1408" y="623"/>
                </a:moveTo>
                <a:cubicBezTo>
                  <a:pt x="1409" y="624"/>
                  <a:pt x="1409" y="626"/>
                  <a:pt x="1409" y="627"/>
                </a:cubicBezTo>
                <a:cubicBezTo>
                  <a:pt x="1409" y="629"/>
                  <a:pt x="1409" y="631"/>
                  <a:pt x="1408" y="632"/>
                </a:cubicBezTo>
                <a:cubicBezTo>
                  <a:pt x="1408" y="634"/>
                  <a:pt x="1408" y="635"/>
                  <a:pt x="1408" y="637"/>
                </a:cubicBezTo>
                <a:cubicBezTo>
                  <a:pt x="1407" y="638"/>
                  <a:pt x="1407" y="640"/>
                  <a:pt x="1407" y="641"/>
                </a:cubicBezTo>
                <a:cubicBezTo>
                  <a:pt x="1406" y="643"/>
                  <a:pt x="1406" y="644"/>
                  <a:pt x="1405" y="646"/>
                </a:cubicBezTo>
                <a:cubicBezTo>
                  <a:pt x="1404" y="647"/>
                  <a:pt x="1404" y="649"/>
                  <a:pt x="1403" y="650"/>
                </a:cubicBezTo>
                <a:cubicBezTo>
                  <a:pt x="1402" y="651"/>
                  <a:pt x="1401" y="653"/>
                  <a:pt x="1401" y="654"/>
                </a:cubicBezTo>
                <a:cubicBezTo>
                  <a:pt x="1400" y="655"/>
                  <a:pt x="1399" y="657"/>
                  <a:pt x="1398" y="658"/>
                </a:cubicBezTo>
                <a:cubicBezTo>
                  <a:pt x="1397" y="659"/>
                  <a:pt x="1396" y="660"/>
                  <a:pt x="1395" y="661"/>
                </a:cubicBezTo>
                <a:cubicBezTo>
                  <a:pt x="1394" y="663"/>
                  <a:pt x="1392" y="664"/>
                  <a:pt x="1391" y="665"/>
                </a:cubicBezTo>
                <a:cubicBezTo>
                  <a:pt x="1390" y="666"/>
                  <a:pt x="1389" y="666"/>
                  <a:pt x="1387" y="667"/>
                </a:cubicBezTo>
                <a:cubicBezTo>
                  <a:pt x="1386" y="668"/>
                  <a:pt x="1385" y="669"/>
                  <a:pt x="1383" y="670"/>
                </a:cubicBezTo>
                <a:cubicBezTo>
                  <a:pt x="1382" y="671"/>
                  <a:pt x="1380" y="671"/>
                  <a:pt x="1379" y="672"/>
                </a:cubicBezTo>
                <a:cubicBezTo>
                  <a:pt x="1378" y="672"/>
                  <a:pt x="1376" y="673"/>
                  <a:pt x="1375" y="673"/>
                </a:cubicBezTo>
                <a:cubicBezTo>
                  <a:pt x="1373" y="674"/>
                  <a:pt x="1372" y="674"/>
                  <a:pt x="1370" y="675"/>
                </a:cubicBezTo>
                <a:cubicBezTo>
                  <a:pt x="1368" y="675"/>
                  <a:pt x="1367" y="675"/>
                  <a:pt x="1365" y="675"/>
                </a:cubicBezTo>
                <a:cubicBezTo>
                  <a:pt x="1364" y="675"/>
                  <a:pt x="1362" y="675"/>
                  <a:pt x="1361" y="675"/>
                </a:cubicBezTo>
                <a:cubicBezTo>
                  <a:pt x="1359" y="675"/>
                  <a:pt x="1357" y="675"/>
                  <a:pt x="1356" y="675"/>
                </a:cubicBezTo>
                <a:cubicBezTo>
                  <a:pt x="1354" y="675"/>
                  <a:pt x="1353" y="675"/>
                  <a:pt x="1351" y="675"/>
                </a:cubicBezTo>
                <a:cubicBezTo>
                  <a:pt x="1350" y="674"/>
                  <a:pt x="1348" y="674"/>
                  <a:pt x="1347" y="673"/>
                </a:cubicBezTo>
                <a:cubicBezTo>
                  <a:pt x="1345" y="673"/>
                  <a:pt x="1344" y="672"/>
                  <a:pt x="1342" y="672"/>
                </a:cubicBezTo>
                <a:cubicBezTo>
                  <a:pt x="1341" y="671"/>
                  <a:pt x="1339" y="671"/>
                  <a:pt x="1338" y="670"/>
                </a:cubicBezTo>
                <a:cubicBezTo>
                  <a:pt x="1337" y="669"/>
                  <a:pt x="1335" y="668"/>
                  <a:pt x="1334" y="667"/>
                </a:cubicBezTo>
                <a:cubicBezTo>
                  <a:pt x="1333" y="666"/>
                  <a:pt x="1331" y="666"/>
                  <a:pt x="1330" y="665"/>
                </a:cubicBezTo>
                <a:cubicBezTo>
                  <a:pt x="1329" y="664"/>
                  <a:pt x="1328" y="663"/>
                  <a:pt x="1327" y="661"/>
                </a:cubicBezTo>
                <a:cubicBezTo>
                  <a:pt x="1325" y="660"/>
                  <a:pt x="1324" y="659"/>
                  <a:pt x="1323" y="658"/>
                </a:cubicBezTo>
                <a:cubicBezTo>
                  <a:pt x="1322" y="657"/>
                  <a:pt x="1322" y="655"/>
                  <a:pt x="1321" y="654"/>
                </a:cubicBezTo>
                <a:cubicBezTo>
                  <a:pt x="1320" y="653"/>
                  <a:pt x="1319" y="651"/>
                  <a:pt x="1318" y="650"/>
                </a:cubicBezTo>
                <a:cubicBezTo>
                  <a:pt x="1317" y="649"/>
                  <a:pt x="1317" y="647"/>
                  <a:pt x="1316" y="646"/>
                </a:cubicBezTo>
                <a:cubicBezTo>
                  <a:pt x="1316" y="644"/>
                  <a:pt x="1315" y="643"/>
                  <a:pt x="1315" y="641"/>
                </a:cubicBezTo>
                <a:cubicBezTo>
                  <a:pt x="1314" y="640"/>
                  <a:pt x="1314" y="638"/>
                  <a:pt x="1313" y="637"/>
                </a:cubicBezTo>
                <a:cubicBezTo>
                  <a:pt x="1313" y="635"/>
                  <a:pt x="1313" y="634"/>
                  <a:pt x="1313" y="632"/>
                </a:cubicBezTo>
                <a:cubicBezTo>
                  <a:pt x="1313" y="631"/>
                  <a:pt x="1313" y="629"/>
                  <a:pt x="1313" y="627"/>
                </a:cubicBezTo>
                <a:cubicBezTo>
                  <a:pt x="1313" y="615"/>
                  <a:pt x="1318" y="602"/>
                  <a:pt x="1327" y="593"/>
                </a:cubicBezTo>
                <a:cubicBezTo>
                  <a:pt x="1328" y="592"/>
                  <a:pt x="1329" y="591"/>
                  <a:pt x="1330" y="590"/>
                </a:cubicBezTo>
                <a:cubicBezTo>
                  <a:pt x="1331" y="589"/>
                  <a:pt x="1333" y="588"/>
                  <a:pt x="1334" y="587"/>
                </a:cubicBezTo>
                <a:cubicBezTo>
                  <a:pt x="1335" y="587"/>
                  <a:pt x="1337" y="586"/>
                  <a:pt x="1338" y="585"/>
                </a:cubicBezTo>
                <a:cubicBezTo>
                  <a:pt x="1339" y="584"/>
                  <a:pt x="1341" y="584"/>
                  <a:pt x="1342" y="583"/>
                </a:cubicBezTo>
                <a:cubicBezTo>
                  <a:pt x="1344" y="582"/>
                  <a:pt x="1345" y="582"/>
                  <a:pt x="1347" y="581"/>
                </a:cubicBezTo>
                <a:cubicBezTo>
                  <a:pt x="1348" y="581"/>
                  <a:pt x="1350" y="581"/>
                  <a:pt x="1351" y="580"/>
                </a:cubicBezTo>
                <a:cubicBezTo>
                  <a:pt x="1353" y="580"/>
                  <a:pt x="1354" y="580"/>
                  <a:pt x="1356" y="580"/>
                </a:cubicBezTo>
                <a:cubicBezTo>
                  <a:pt x="1370" y="578"/>
                  <a:pt x="1385" y="583"/>
                  <a:pt x="1395" y="593"/>
                </a:cubicBezTo>
                <a:cubicBezTo>
                  <a:pt x="1396" y="594"/>
                  <a:pt x="1397" y="596"/>
                  <a:pt x="1398" y="597"/>
                </a:cubicBezTo>
                <a:cubicBezTo>
                  <a:pt x="1399" y="598"/>
                  <a:pt x="1400" y="599"/>
                  <a:pt x="1401" y="601"/>
                </a:cubicBezTo>
                <a:cubicBezTo>
                  <a:pt x="1401" y="602"/>
                  <a:pt x="1402" y="603"/>
                  <a:pt x="1403" y="605"/>
                </a:cubicBezTo>
                <a:cubicBezTo>
                  <a:pt x="1404" y="606"/>
                  <a:pt x="1404" y="608"/>
                  <a:pt x="1405" y="609"/>
                </a:cubicBezTo>
                <a:cubicBezTo>
                  <a:pt x="1406" y="610"/>
                  <a:pt x="1406" y="612"/>
                  <a:pt x="1407" y="613"/>
                </a:cubicBezTo>
                <a:cubicBezTo>
                  <a:pt x="1407" y="615"/>
                  <a:pt x="1407" y="616"/>
                  <a:pt x="1408" y="618"/>
                </a:cubicBezTo>
                <a:cubicBezTo>
                  <a:pt x="1408" y="620"/>
                  <a:pt x="1408" y="621"/>
                  <a:pt x="1408" y="6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5" name="Freeform 228"/>
          <p:cNvSpPr>
            <a:spLocks noEditPoints="1"/>
          </p:cNvSpPr>
          <p:nvPr/>
        </p:nvSpPr>
        <p:spPr bwMode="auto">
          <a:xfrm>
            <a:off x="8160549" y="6004157"/>
            <a:ext cx="392691" cy="248347"/>
          </a:xfrm>
          <a:custGeom>
            <a:avLst/>
            <a:gdLst>
              <a:gd name="T0" fmla="*/ 1361 w 1639"/>
              <a:gd name="T1" fmla="*/ 435 h 1037"/>
              <a:gd name="T2" fmla="*/ 1361 w 1639"/>
              <a:gd name="T3" fmla="*/ 422 h 1037"/>
              <a:gd name="T4" fmla="*/ 939 w 1639"/>
              <a:gd name="T5" fmla="*/ 0 h 1037"/>
              <a:gd name="T6" fmla="*/ 553 w 1639"/>
              <a:gd name="T7" fmla="*/ 250 h 1037"/>
              <a:gd name="T8" fmla="*/ 420 w 1639"/>
              <a:gd name="T9" fmla="*/ 201 h 1037"/>
              <a:gd name="T10" fmla="*/ 215 w 1639"/>
              <a:gd name="T11" fmla="*/ 406 h 1037"/>
              <a:gd name="T12" fmla="*/ 0 w 1639"/>
              <a:gd name="T13" fmla="*/ 712 h 1037"/>
              <a:gd name="T14" fmla="*/ 315 w 1639"/>
              <a:gd name="T15" fmla="*/ 1037 h 1037"/>
              <a:gd name="T16" fmla="*/ 317 w 1639"/>
              <a:gd name="T17" fmla="*/ 1037 h 1037"/>
              <a:gd name="T18" fmla="*/ 848 w 1639"/>
              <a:gd name="T19" fmla="*/ 1037 h 1037"/>
              <a:gd name="T20" fmla="*/ 1346 w 1639"/>
              <a:gd name="T21" fmla="*/ 1037 h 1037"/>
              <a:gd name="T22" fmla="*/ 1348 w 1639"/>
              <a:gd name="T23" fmla="*/ 1037 h 1037"/>
              <a:gd name="T24" fmla="*/ 1639 w 1639"/>
              <a:gd name="T25" fmla="*/ 735 h 1037"/>
              <a:gd name="T26" fmla="*/ 1361 w 1639"/>
              <a:gd name="T27" fmla="*/ 435 h 1037"/>
              <a:gd name="T28" fmla="*/ 1346 w 1639"/>
              <a:gd name="T29" fmla="*/ 940 h 1037"/>
              <a:gd name="T30" fmla="*/ 848 w 1639"/>
              <a:gd name="T31" fmla="*/ 941 h 1037"/>
              <a:gd name="T32" fmla="*/ 318 w 1639"/>
              <a:gd name="T33" fmla="*/ 940 h 1037"/>
              <a:gd name="T34" fmla="*/ 96 w 1639"/>
              <a:gd name="T35" fmla="*/ 712 h 1037"/>
              <a:gd name="T36" fmla="*/ 250 w 1639"/>
              <a:gd name="T37" fmla="*/ 495 h 1037"/>
              <a:gd name="T38" fmla="*/ 311 w 1639"/>
              <a:gd name="T39" fmla="*/ 409 h 1037"/>
              <a:gd name="T40" fmla="*/ 311 w 1639"/>
              <a:gd name="T41" fmla="*/ 406 h 1037"/>
              <a:gd name="T42" fmla="*/ 420 w 1639"/>
              <a:gd name="T43" fmla="*/ 297 h 1037"/>
              <a:gd name="T44" fmla="*/ 494 w 1639"/>
              <a:gd name="T45" fmla="*/ 326 h 1037"/>
              <a:gd name="T46" fmla="*/ 574 w 1639"/>
              <a:gd name="T47" fmla="*/ 348 h 1037"/>
              <a:gd name="T48" fmla="*/ 638 w 1639"/>
              <a:gd name="T49" fmla="*/ 295 h 1037"/>
              <a:gd name="T50" fmla="*/ 939 w 1639"/>
              <a:gd name="T51" fmla="*/ 96 h 1037"/>
              <a:gd name="T52" fmla="*/ 1265 w 1639"/>
              <a:gd name="T53" fmla="*/ 422 h 1037"/>
              <a:gd name="T54" fmla="*/ 1264 w 1639"/>
              <a:gd name="T55" fmla="*/ 437 h 1037"/>
              <a:gd name="T56" fmla="*/ 1349 w 1639"/>
              <a:gd name="T57" fmla="*/ 531 h 1037"/>
              <a:gd name="T58" fmla="*/ 1543 w 1639"/>
              <a:gd name="T59" fmla="*/ 735 h 1037"/>
              <a:gd name="T60" fmla="*/ 1346 w 1639"/>
              <a:gd name="T61" fmla="*/ 940 h 10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39" h="1037">
                <a:moveTo>
                  <a:pt x="1361" y="435"/>
                </a:moveTo>
                <a:cubicBezTo>
                  <a:pt x="1361" y="430"/>
                  <a:pt x="1361" y="426"/>
                  <a:pt x="1361" y="422"/>
                </a:cubicBezTo>
                <a:cubicBezTo>
                  <a:pt x="1361" y="189"/>
                  <a:pt x="1172" y="0"/>
                  <a:pt x="939" y="0"/>
                </a:cubicBezTo>
                <a:cubicBezTo>
                  <a:pt x="771" y="0"/>
                  <a:pt x="621" y="98"/>
                  <a:pt x="553" y="250"/>
                </a:cubicBezTo>
                <a:cubicBezTo>
                  <a:pt x="516" y="219"/>
                  <a:pt x="469" y="201"/>
                  <a:pt x="420" y="201"/>
                </a:cubicBezTo>
                <a:cubicBezTo>
                  <a:pt x="307" y="201"/>
                  <a:pt x="215" y="293"/>
                  <a:pt x="215" y="406"/>
                </a:cubicBezTo>
                <a:cubicBezTo>
                  <a:pt x="86" y="453"/>
                  <a:pt x="0" y="575"/>
                  <a:pt x="0" y="712"/>
                </a:cubicBezTo>
                <a:cubicBezTo>
                  <a:pt x="0" y="889"/>
                  <a:pt x="139" y="1031"/>
                  <a:pt x="315" y="1037"/>
                </a:cubicBezTo>
                <a:cubicBezTo>
                  <a:pt x="317" y="1037"/>
                  <a:pt x="317" y="1037"/>
                  <a:pt x="317" y="1037"/>
                </a:cubicBezTo>
                <a:cubicBezTo>
                  <a:pt x="330" y="1037"/>
                  <a:pt x="593" y="1037"/>
                  <a:pt x="848" y="1037"/>
                </a:cubicBezTo>
                <a:cubicBezTo>
                  <a:pt x="1147" y="1037"/>
                  <a:pt x="1340" y="1037"/>
                  <a:pt x="1346" y="1037"/>
                </a:cubicBezTo>
                <a:cubicBezTo>
                  <a:pt x="1348" y="1037"/>
                  <a:pt x="1348" y="1037"/>
                  <a:pt x="1348" y="1037"/>
                </a:cubicBezTo>
                <a:cubicBezTo>
                  <a:pt x="1511" y="1031"/>
                  <a:pt x="1639" y="898"/>
                  <a:pt x="1639" y="735"/>
                </a:cubicBezTo>
                <a:cubicBezTo>
                  <a:pt x="1639" y="578"/>
                  <a:pt x="1517" y="447"/>
                  <a:pt x="1361" y="435"/>
                </a:cubicBezTo>
                <a:close/>
                <a:moveTo>
                  <a:pt x="1346" y="940"/>
                </a:moveTo>
                <a:cubicBezTo>
                  <a:pt x="1334" y="941"/>
                  <a:pt x="1134" y="941"/>
                  <a:pt x="848" y="941"/>
                </a:cubicBezTo>
                <a:cubicBezTo>
                  <a:pt x="608" y="941"/>
                  <a:pt x="337" y="941"/>
                  <a:pt x="318" y="940"/>
                </a:cubicBezTo>
                <a:cubicBezTo>
                  <a:pt x="194" y="936"/>
                  <a:pt x="96" y="836"/>
                  <a:pt x="96" y="712"/>
                </a:cubicBezTo>
                <a:cubicBezTo>
                  <a:pt x="96" y="614"/>
                  <a:pt x="158" y="527"/>
                  <a:pt x="250" y="495"/>
                </a:cubicBezTo>
                <a:cubicBezTo>
                  <a:pt x="287" y="483"/>
                  <a:pt x="311" y="448"/>
                  <a:pt x="311" y="409"/>
                </a:cubicBezTo>
                <a:cubicBezTo>
                  <a:pt x="311" y="408"/>
                  <a:pt x="311" y="407"/>
                  <a:pt x="311" y="406"/>
                </a:cubicBezTo>
                <a:cubicBezTo>
                  <a:pt x="311" y="346"/>
                  <a:pt x="360" y="297"/>
                  <a:pt x="420" y="297"/>
                </a:cubicBezTo>
                <a:cubicBezTo>
                  <a:pt x="448" y="297"/>
                  <a:pt x="474" y="308"/>
                  <a:pt x="494" y="326"/>
                </a:cubicBezTo>
                <a:cubicBezTo>
                  <a:pt x="516" y="346"/>
                  <a:pt x="546" y="354"/>
                  <a:pt x="574" y="348"/>
                </a:cubicBezTo>
                <a:cubicBezTo>
                  <a:pt x="603" y="342"/>
                  <a:pt x="627" y="322"/>
                  <a:pt x="638" y="295"/>
                </a:cubicBezTo>
                <a:cubicBezTo>
                  <a:pt x="690" y="174"/>
                  <a:pt x="807" y="96"/>
                  <a:pt x="939" y="96"/>
                </a:cubicBezTo>
                <a:cubicBezTo>
                  <a:pt x="1119" y="96"/>
                  <a:pt x="1265" y="242"/>
                  <a:pt x="1265" y="422"/>
                </a:cubicBezTo>
                <a:cubicBezTo>
                  <a:pt x="1265" y="426"/>
                  <a:pt x="1265" y="430"/>
                  <a:pt x="1264" y="437"/>
                </a:cubicBezTo>
                <a:cubicBezTo>
                  <a:pt x="1262" y="486"/>
                  <a:pt x="1300" y="528"/>
                  <a:pt x="1349" y="531"/>
                </a:cubicBezTo>
                <a:cubicBezTo>
                  <a:pt x="1458" y="537"/>
                  <a:pt x="1543" y="627"/>
                  <a:pt x="1543" y="735"/>
                </a:cubicBezTo>
                <a:cubicBezTo>
                  <a:pt x="1543" y="846"/>
                  <a:pt x="1456" y="936"/>
                  <a:pt x="1346" y="9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7" name="Freeform 245"/>
          <p:cNvSpPr>
            <a:spLocks noEditPoints="1"/>
          </p:cNvSpPr>
          <p:nvPr/>
        </p:nvSpPr>
        <p:spPr bwMode="auto">
          <a:xfrm>
            <a:off x="10348455" y="1889092"/>
            <a:ext cx="392396" cy="393277"/>
          </a:xfrm>
          <a:custGeom>
            <a:avLst/>
            <a:gdLst>
              <a:gd name="T0" fmla="*/ 257 w 1638"/>
              <a:gd name="T1" fmla="*/ 1363 h 1642"/>
              <a:gd name="T2" fmla="*/ 257 w 1638"/>
              <a:gd name="T3" fmla="*/ 1561 h 1642"/>
              <a:gd name="T4" fmla="*/ 321 w 1638"/>
              <a:gd name="T5" fmla="*/ 1641 h 1642"/>
              <a:gd name="T6" fmla="*/ 338 w 1638"/>
              <a:gd name="T7" fmla="*/ 1642 h 1642"/>
              <a:gd name="T8" fmla="*/ 380 w 1638"/>
              <a:gd name="T9" fmla="*/ 1630 h 1642"/>
              <a:gd name="T10" fmla="*/ 539 w 1638"/>
              <a:gd name="T11" fmla="*/ 1531 h 1642"/>
              <a:gd name="T12" fmla="*/ 818 w 1638"/>
              <a:gd name="T13" fmla="*/ 1578 h 1642"/>
              <a:gd name="T14" fmla="*/ 819 w 1638"/>
              <a:gd name="T15" fmla="*/ 1578 h 1642"/>
              <a:gd name="T16" fmla="*/ 835 w 1638"/>
              <a:gd name="T17" fmla="*/ 1578 h 1642"/>
              <a:gd name="T18" fmla="*/ 1391 w 1638"/>
              <a:gd name="T19" fmla="*/ 1355 h 1642"/>
              <a:gd name="T20" fmla="*/ 1638 w 1638"/>
              <a:gd name="T21" fmla="*/ 792 h 1642"/>
              <a:gd name="T22" fmla="*/ 1638 w 1638"/>
              <a:gd name="T23" fmla="*/ 791 h 1642"/>
              <a:gd name="T24" fmla="*/ 1638 w 1638"/>
              <a:gd name="T25" fmla="*/ 790 h 1642"/>
              <a:gd name="T26" fmla="*/ 1391 w 1638"/>
              <a:gd name="T27" fmla="*/ 228 h 1642"/>
              <a:gd name="T28" fmla="*/ 819 w 1638"/>
              <a:gd name="T29" fmla="*/ 4 h 1642"/>
              <a:gd name="T30" fmla="*/ 248 w 1638"/>
              <a:gd name="T31" fmla="*/ 228 h 1642"/>
              <a:gd name="T32" fmla="*/ 0 w 1638"/>
              <a:gd name="T33" fmla="*/ 790 h 1642"/>
              <a:gd name="T34" fmla="*/ 0 w 1638"/>
              <a:gd name="T35" fmla="*/ 791 h 1642"/>
              <a:gd name="T36" fmla="*/ 0 w 1638"/>
              <a:gd name="T37" fmla="*/ 791 h 1642"/>
              <a:gd name="T38" fmla="*/ 257 w 1638"/>
              <a:gd name="T39" fmla="*/ 1363 h 1642"/>
              <a:gd name="T40" fmla="*/ 314 w 1638"/>
              <a:gd name="T41" fmla="*/ 297 h 1642"/>
              <a:gd name="T42" fmla="*/ 818 w 1638"/>
              <a:gd name="T43" fmla="*/ 100 h 1642"/>
              <a:gd name="T44" fmla="*/ 819 w 1638"/>
              <a:gd name="T45" fmla="*/ 100 h 1642"/>
              <a:gd name="T46" fmla="*/ 820 w 1638"/>
              <a:gd name="T47" fmla="*/ 100 h 1642"/>
              <a:gd name="T48" fmla="*/ 1324 w 1638"/>
              <a:gd name="T49" fmla="*/ 297 h 1642"/>
              <a:gd name="T50" fmla="*/ 1542 w 1638"/>
              <a:gd name="T51" fmla="*/ 791 h 1642"/>
              <a:gd name="T52" fmla="*/ 1324 w 1638"/>
              <a:gd name="T53" fmla="*/ 1285 h 1642"/>
              <a:gd name="T54" fmla="*/ 835 w 1638"/>
              <a:gd name="T55" fmla="*/ 1482 h 1642"/>
              <a:gd name="T56" fmla="*/ 820 w 1638"/>
              <a:gd name="T57" fmla="*/ 1482 h 1642"/>
              <a:gd name="T58" fmla="*/ 820 w 1638"/>
              <a:gd name="T59" fmla="*/ 1482 h 1642"/>
              <a:gd name="T60" fmla="*/ 819 w 1638"/>
              <a:gd name="T61" fmla="*/ 1482 h 1642"/>
              <a:gd name="T62" fmla="*/ 560 w 1638"/>
              <a:gd name="T63" fmla="*/ 1436 h 1642"/>
              <a:gd name="T64" fmla="*/ 499 w 1638"/>
              <a:gd name="T65" fmla="*/ 1443 h 1642"/>
              <a:gd name="T66" fmla="*/ 353 w 1638"/>
              <a:gd name="T67" fmla="*/ 1534 h 1642"/>
              <a:gd name="T68" fmla="*/ 353 w 1638"/>
              <a:gd name="T69" fmla="*/ 1351 h 1642"/>
              <a:gd name="T70" fmla="*/ 329 w 1638"/>
              <a:gd name="T71" fmla="*/ 1298 h 1642"/>
              <a:gd name="T72" fmla="*/ 96 w 1638"/>
              <a:gd name="T73" fmla="*/ 792 h 1642"/>
              <a:gd name="T74" fmla="*/ 314 w 1638"/>
              <a:gd name="T75" fmla="*/ 297 h 1642"/>
              <a:gd name="T76" fmla="*/ 376 w 1638"/>
              <a:gd name="T77" fmla="*/ 1054 h 1642"/>
              <a:gd name="T78" fmla="*/ 681 w 1638"/>
              <a:gd name="T79" fmla="*/ 888 h 1642"/>
              <a:gd name="T80" fmla="*/ 864 w 1638"/>
              <a:gd name="T81" fmla="*/ 1045 h 1642"/>
              <a:gd name="T82" fmla="*/ 973 w 1638"/>
              <a:gd name="T83" fmla="*/ 1041 h 1642"/>
              <a:gd name="T84" fmla="*/ 1358 w 1638"/>
              <a:gd name="T85" fmla="*/ 655 h 1642"/>
              <a:gd name="T86" fmla="*/ 1365 w 1638"/>
              <a:gd name="T87" fmla="*/ 550 h 1642"/>
              <a:gd name="T88" fmla="*/ 1263 w 1638"/>
              <a:gd name="T89" fmla="*/ 528 h 1642"/>
              <a:gd name="T90" fmla="*/ 958 w 1638"/>
              <a:gd name="T91" fmla="*/ 694 h 1642"/>
              <a:gd name="T92" fmla="*/ 775 w 1638"/>
              <a:gd name="T93" fmla="*/ 538 h 1642"/>
              <a:gd name="T94" fmla="*/ 666 w 1638"/>
              <a:gd name="T95" fmla="*/ 542 h 1642"/>
              <a:gd name="T96" fmla="*/ 281 w 1638"/>
              <a:gd name="T97" fmla="*/ 927 h 1642"/>
              <a:gd name="T98" fmla="*/ 257 w 1638"/>
              <a:gd name="T99" fmla="*/ 984 h 1642"/>
              <a:gd name="T100" fmla="*/ 281 w 1638"/>
              <a:gd name="T101" fmla="*/ 1041 h 1642"/>
              <a:gd name="T102" fmla="*/ 337 w 1638"/>
              <a:gd name="T103" fmla="*/ 1064 h 1642"/>
              <a:gd name="T104" fmla="*/ 376 w 1638"/>
              <a:gd name="T105" fmla="*/ 1054 h 1642"/>
              <a:gd name="T106" fmla="*/ 724 w 1638"/>
              <a:gd name="T107" fmla="*/ 620 h 1642"/>
              <a:gd name="T108" fmla="*/ 909 w 1638"/>
              <a:gd name="T109" fmla="*/ 779 h 1642"/>
              <a:gd name="T110" fmla="*/ 988 w 1638"/>
              <a:gd name="T111" fmla="*/ 787 h 1642"/>
              <a:gd name="T112" fmla="*/ 1212 w 1638"/>
              <a:gd name="T113" fmla="*/ 665 h 1642"/>
              <a:gd name="T114" fmla="*/ 915 w 1638"/>
              <a:gd name="T115" fmla="*/ 962 h 1642"/>
              <a:gd name="T116" fmla="*/ 730 w 1638"/>
              <a:gd name="T117" fmla="*/ 804 h 1642"/>
              <a:gd name="T118" fmla="*/ 684 w 1638"/>
              <a:gd name="T119" fmla="*/ 787 h 1642"/>
              <a:gd name="T120" fmla="*/ 650 w 1638"/>
              <a:gd name="T121" fmla="*/ 795 h 1642"/>
              <a:gd name="T122" fmla="*/ 427 w 1638"/>
              <a:gd name="T123" fmla="*/ 917 h 1642"/>
              <a:gd name="T124" fmla="*/ 724 w 1638"/>
              <a:gd name="T125" fmla="*/ 620 h 1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38" h="1642">
                <a:moveTo>
                  <a:pt x="257" y="1363"/>
                </a:moveTo>
                <a:cubicBezTo>
                  <a:pt x="257" y="1561"/>
                  <a:pt x="257" y="1561"/>
                  <a:pt x="257" y="1561"/>
                </a:cubicBezTo>
                <a:cubicBezTo>
                  <a:pt x="257" y="1600"/>
                  <a:pt x="284" y="1633"/>
                  <a:pt x="321" y="1641"/>
                </a:cubicBezTo>
                <a:cubicBezTo>
                  <a:pt x="327" y="1642"/>
                  <a:pt x="332" y="1642"/>
                  <a:pt x="338" y="1642"/>
                </a:cubicBezTo>
                <a:cubicBezTo>
                  <a:pt x="352" y="1642"/>
                  <a:pt x="367" y="1638"/>
                  <a:pt x="380" y="1630"/>
                </a:cubicBezTo>
                <a:cubicBezTo>
                  <a:pt x="539" y="1531"/>
                  <a:pt x="539" y="1531"/>
                  <a:pt x="539" y="1531"/>
                </a:cubicBezTo>
                <a:cubicBezTo>
                  <a:pt x="629" y="1562"/>
                  <a:pt x="722" y="1578"/>
                  <a:pt x="818" y="1578"/>
                </a:cubicBezTo>
                <a:cubicBezTo>
                  <a:pt x="819" y="1578"/>
                  <a:pt x="819" y="1578"/>
                  <a:pt x="819" y="1578"/>
                </a:cubicBezTo>
                <a:cubicBezTo>
                  <a:pt x="824" y="1578"/>
                  <a:pt x="829" y="1578"/>
                  <a:pt x="835" y="1578"/>
                </a:cubicBezTo>
                <a:cubicBezTo>
                  <a:pt x="1043" y="1578"/>
                  <a:pt x="1240" y="1499"/>
                  <a:pt x="1391" y="1355"/>
                </a:cubicBezTo>
                <a:cubicBezTo>
                  <a:pt x="1546" y="1206"/>
                  <a:pt x="1634" y="1007"/>
                  <a:pt x="1638" y="792"/>
                </a:cubicBezTo>
                <a:cubicBezTo>
                  <a:pt x="1638" y="791"/>
                  <a:pt x="1638" y="791"/>
                  <a:pt x="1638" y="791"/>
                </a:cubicBezTo>
                <a:cubicBezTo>
                  <a:pt x="1638" y="790"/>
                  <a:pt x="1638" y="790"/>
                  <a:pt x="1638" y="790"/>
                </a:cubicBezTo>
                <a:cubicBezTo>
                  <a:pt x="1634" y="576"/>
                  <a:pt x="1546" y="376"/>
                  <a:pt x="1391" y="228"/>
                </a:cubicBezTo>
                <a:cubicBezTo>
                  <a:pt x="1236" y="80"/>
                  <a:pt x="1033" y="0"/>
                  <a:pt x="819" y="4"/>
                </a:cubicBezTo>
                <a:cubicBezTo>
                  <a:pt x="605" y="0"/>
                  <a:pt x="402" y="80"/>
                  <a:pt x="248" y="228"/>
                </a:cubicBezTo>
                <a:cubicBezTo>
                  <a:pt x="93" y="376"/>
                  <a:pt x="5" y="576"/>
                  <a:pt x="0" y="790"/>
                </a:cubicBezTo>
                <a:cubicBezTo>
                  <a:pt x="0" y="791"/>
                  <a:pt x="0" y="791"/>
                  <a:pt x="0" y="791"/>
                </a:cubicBezTo>
                <a:cubicBezTo>
                  <a:pt x="0" y="791"/>
                  <a:pt x="0" y="791"/>
                  <a:pt x="0" y="791"/>
                </a:cubicBezTo>
                <a:cubicBezTo>
                  <a:pt x="1" y="1010"/>
                  <a:pt x="95" y="1218"/>
                  <a:pt x="257" y="1363"/>
                </a:cubicBezTo>
                <a:close/>
                <a:moveTo>
                  <a:pt x="314" y="297"/>
                </a:moveTo>
                <a:cubicBezTo>
                  <a:pt x="451" y="166"/>
                  <a:pt x="630" y="97"/>
                  <a:pt x="818" y="100"/>
                </a:cubicBezTo>
                <a:cubicBezTo>
                  <a:pt x="819" y="100"/>
                  <a:pt x="819" y="100"/>
                  <a:pt x="819" y="100"/>
                </a:cubicBezTo>
                <a:cubicBezTo>
                  <a:pt x="820" y="100"/>
                  <a:pt x="820" y="100"/>
                  <a:pt x="820" y="100"/>
                </a:cubicBezTo>
                <a:cubicBezTo>
                  <a:pt x="1009" y="97"/>
                  <a:pt x="1188" y="166"/>
                  <a:pt x="1324" y="297"/>
                </a:cubicBezTo>
                <a:cubicBezTo>
                  <a:pt x="1460" y="427"/>
                  <a:pt x="1538" y="603"/>
                  <a:pt x="1542" y="791"/>
                </a:cubicBezTo>
                <a:cubicBezTo>
                  <a:pt x="1538" y="980"/>
                  <a:pt x="1460" y="1155"/>
                  <a:pt x="1324" y="1285"/>
                </a:cubicBezTo>
                <a:cubicBezTo>
                  <a:pt x="1191" y="1413"/>
                  <a:pt x="1018" y="1482"/>
                  <a:pt x="835" y="1482"/>
                </a:cubicBezTo>
                <a:cubicBezTo>
                  <a:pt x="830" y="1482"/>
                  <a:pt x="825" y="1482"/>
                  <a:pt x="820" y="1482"/>
                </a:cubicBezTo>
                <a:cubicBezTo>
                  <a:pt x="820" y="1482"/>
                  <a:pt x="820" y="1482"/>
                  <a:pt x="820" y="1482"/>
                </a:cubicBezTo>
                <a:cubicBezTo>
                  <a:pt x="819" y="1482"/>
                  <a:pt x="819" y="1482"/>
                  <a:pt x="819" y="1482"/>
                </a:cubicBezTo>
                <a:cubicBezTo>
                  <a:pt x="731" y="1482"/>
                  <a:pt x="643" y="1467"/>
                  <a:pt x="560" y="1436"/>
                </a:cubicBezTo>
                <a:cubicBezTo>
                  <a:pt x="540" y="1429"/>
                  <a:pt x="517" y="1431"/>
                  <a:pt x="499" y="1443"/>
                </a:cubicBezTo>
                <a:cubicBezTo>
                  <a:pt x="353" y="1534"/>
                  <a:pt x="353" y="1534"/>
                  <a:pt x="353" y="1534"/>
                </a:cubicBezTo>
                <a:cubicBezTo>
                  <a:pt x="353" y="1351"/>
                  <a:pt x="353" y="1351"/>
                  <a:pt x="353" y="1351"/>
                </a:cubicBezTo>
                <a:cubicBezTo>
                  <a:pt x="353" y="1331"/>
                  <a:pt x="344" y="1312"/>
                  <a:pt x="329" y="1298"/>
                </a:cubicBezTo>
                <a:cubicBezTo>
                  <a:pt x="182" y="1171"/>
                  <a:pt x="97" y="986"/>
                  <a:pt x="96" y="792"/>
                </a:cubicBezTo>
                <a:cubicBezTo>
                  <a:pt x="101" y="603"/>
                  <a:pt x="178" y="428"/>
                  <a:pt x="314" y="297"/>
                </a:cubicBezTo>
                <a:close/>
                <a:moveTo>
                  <a:pt x="376" y="1054"/>
                </a:moveTo>
                <a:cubicBezTo>
                  <a:pt x="681" y="888"/>
                  <a:pt x="681" y="888"/>
                  <a:pt x="681" y="888"/>
                </a:cubicBezTo>
                <a:cubicBezTo>
                  <a:pt x="864" y="1045"/>
                  <a:pt x="864" y="1045"/>
                  <a:pt x="864" y="1045"/>
                </a:cubicBezTo>
                <a:cubicBezTo>
                  <a:pt x="895" y="1072"/>
                  <a:pt x="943" y="1070"/>
                  <a:pt x="973" y="1041"/>
                </a:cubicBezTo>
                <a:cubicBezTo>
                  <a:pt x="1358" y="655"/>
                  <a:pt x="1358" y="655"/>
                  <a:pt x="1358" y="655"/>
                </a:cubicBezTo>
                <a:cubicBezTo>
                  <a:pt x="1386" y="627"/>
                  <a:pt x="1389" y="582"/>
                  <a:pt x="1365" y="550"/>
                </a:cubicBezTo>
                <a:cubicBezTo>
                  <a:pt x="1342" y="519"/>
                  <a:pt x="1298" y="509"/>
                  <a:pt x="1263" y="528"/>
                </a:cubicBezTo>
                <a:cubicBezTo>
                  <a:pt x="958" y="694"/>
                  <a:pt x="958" y="694"/>
                  <a:pt x="958" y="694"/>
                </a:cubicBezTo>
                <a:cubicBezTo>
                  <a:pt x="775" y="538"/>
                  <a:pt x="775" y="538"/>
                  <a:pt x="775" y="538"/>
                </a:cubicBezTo>
                <a:cubicBezTo>
                  <a:pt x="743" y="511"/>
                  <a:pt x="696" y="512"/>
                  <a:pt x="666" y="542"/>
                </a:cubicBezTo>
                <a:cubicBezTo>
                  <a:pt x="281" y="927"/>
                  <a:pt x="281" y="927"/>
                  <a:pt x="281" y="927"/>
                </a:cubicBezTo>
                <a:cubicBezTo>
                  <a:pt x="265" y="943"/>
                  <a:pt x="257" y="963"/>
                  <a:pt x="257" y="984"/>
                </a:cubicBezTo>
                <a:cubicBezTo>
                  <a:pt x="257" y="1006"/>
                  <a:pt x="266" y="1026"/>
                  <a:pt x="281" y="1041"/>
                </a:cubicBezTo>
                <a:cubicBezTo>
                  <a:pt x="296" y="1056"/>
                  <a:pt x="317" y="1064"/>
                  <a:pt x="337" y="1064"/>
                </a:cubicBezTo>
                <a:cubicBezTo>
                  <a:pt x="350" y="1064"/>
                  <a:pt x="364" y="1061"/>
                  <a:pt x="376" y="1054"/>
                </a:cubicBezTo>
                <a:close/>
                <a:moveTo>
                  <a:pt x="724" y="620"/>
                </a:moveTo>
                <a:cubicBezTo>
                  <a:pt x="909" y="779"/>
                  <a:pt x="909" y="779"/>
                  <a:pt x="909" y="779"/>
                </a:cubicBezTo>
                <a:cubicBezTo>
                  <a:pt x="931" y="798"/>
                  <a:pt x="963" y="801"/>
                  <a:pt x="988" y="787"/>
                </a:cubicBezTo>
                <a:cubicBezTo>
                  <a:pt x="1212" y="665"/>
                  <a:pt x="1212" y="665"/>
                  <a:pt x="1212" y="665"/>
                </a:cubicBezTo>
                <a:cubicBezTo>
                  <a:pt x="915" y="962"/>
                  <a:pt x="915" y="962"/>
                  <a:pt x="915" y="962"/>
                </a:cubicBezTo>
                <a:cubicBezTo>
                  <a:pt x="730" y="804"/>
                  <a:pt x="730" y="804"/>
                  <a:pt x="730" y="804"/>
                </a:cubicBezTo>
                <a:cubicBezTo>
                  <a:pt x="717" y="792"/>
                  <a:pt x="700" y="787"/>
                  <a:pt x="684" y="787"/>
                </a:cubicBezTo>
                <a:cubicBezTo>
                  <a:pt x="672" y="787"/>
                  <a:pt x="661" y="789"/>
                  <a:pt x="650" y="795"/>
                </a:cubicBezTo>
                <a:cubicBezTo>
                  <a:pt x="427" y="917"/>
                  <a:pt x="427" y="917"/>
                  <a:pt x="427" y="917"/>
                </a:cubicBezTo>
                <a:lnTo>
                  <a:pt x="724" y="6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8" name="Freeform 264"/>
          <p:cNvSpPr>
            <a:spLocks noEditPoints="1"/>
          </p:cNvSpPr>
          <p:nvPr/>
        </p:nvSpPr>
        <p:spPr bwMode="auto">
          <a:xfrm>
            <a:off x="10348385" y="3908448"/>
            <a:ext cx="392543" cy="393277"/>
          </a:xfrm>
          <a:custGeom>
            <a:avLst/>
            <a:gdLst>
              <a:gd name="T0" fmla="*/ 379 w 1638"/>
              <a:gd name="T1" fmla="*/ 1630 h 1642"/>
              <a:gd name="T2" fmla="*/ 817 w 1638"/>
              <a:gd name="T3" fmla="*/ 1578 h 1642"/>
              <a:gd name="T4" fmla="*/ 834 w 1638"/>
              <a:gd name="T5" fmla="*/ 1578 h 1642"/>
              <a:gd name="T6" fmla="*/ 1638 w 1638"/>
              <a:gd name="T7" fmla="*/ 792 h 1642"/>
              <a:gd name="T8" fmla="*/ 1638 w 1638"/>
              <a:gd name="T9" fmla="*/ 790 h 1642"/>
              <a:gd name="T10" fmla="*/ 819 w 1638"/>
              <a:gd name="T11" fmla="*/ 4 h 1642"/>
              <a:gd name="T12" fmla="*/ 0 w 1638"/>
              <a:gd name="T13" fmla="*/ 790 h 1642"/>
              <a:gd name="T14" fmla="*/ 0 w 1638"/>
              <a:gd name="T15" fmla="*/ 791 h 1642"/>
              <a:gd name="T16" fmla="*/ 257 w 1638"/>
              <a:gd name="T17" fmla="*/ 1561 h 1642"/>
              <a:gd name="T18" fmla="*/ 337 w 1638"/>
              <a:gd name="T19" fmla="*/ 1642 h 1642"/>
              <a:gd name="T20" fmla="*/ 314 w 1638"/>
              <a:gd name="T21" fmla="*/ 297 h 1642"/>
              <a:gd name="T22" fmla="*/ 819 w 1638"/>
              <a:gd name="T23" fmla="*/ 100 h 1642"/>
              <a:gd name="T24" fmla="*/ 1324 w 1638"/>
              <a:gd name="T25" fmla="*/ 297 h 1642"/>
              <a:gd name="T26" fmla="*/ 1324 w 1638"/>
              <a:gd name="T27" fmla="*/ 1285 h 1642"/>
              <a:gd name="T28" fmla="*/ 819 w 1638"/>
              <a:gd name="T29" fmla="*/ 1482 h 1642"/>
              <a:gd name="T30" fmla="*/ 560 w 1638"/>
              <a:gd name="T31" fmla="*/ 1436 h 1642"/>
              <a:gd name="T32" fmla="*/ 353 w 1638"/>
              <a:gd name="T33" fmla="*/ 1534 h 1642"/>
              <a:gd name="T34" fmla="*/ 329 w 1638"/>
              <a:gd name="T35" fmla="*/ 1298 h 1642"/>
              <a:gd name="T36" fmla="*/ 688 w 1638"/>
              <a:gd name="T37" fmla="*/ 1089 h 1642"/>
              <a:gd name="T38" fmla="*/ 819 w 1638"/>
              <a:gd name="T39" fmla="*/ 1179 h 1642"/>
              <a:gd name="T40" fmla="*/ 949 w 1638"/>
              <a:gd name="T41" fmla="*/ 1089 h 1642"/>
              <a:gd name="T42" fmla="*/ 1151 w 1638"/>
              <a:gd name="T43" fmla="*/ 539 h 1642"/>
              <a:gd name="T44" fmla="*/ 850 w 1638"/>
              <a:gd name="T45" fmla="*/ 511 h 1642"/>
              <a:gd name="T46" fmla="*/ 788 w 1638"/>
              <a:gd name="T47" fmla="*/ 511 h 1642"/>
              <a:gd name="T48" fmla="*/ 487 w 1638"/>
              <a:gd name="T49" fmla="*/ 539 h 1642"/>
              <a:gd name="T50" fmla="*/ 688 w 1638"/>
              <a:gd name="T51" fmla="*/ 1089 h 1642"/>
              <a:gd name="T52" fmla="*/ 729 w 1638"/>
              <a:gd name="T53" fmla="*/ 587 h 1642"/>
              <a:gd name="T54" fmla="*/ 819 w 1638"/>
              <a:gd name="T55" fmla="*/ 664 h 1642"/>
              <a:gd name="T56" fmla="*/ 909 w 1638"/>
              <a:gd name="T57" fmla="*/ 587 h 1642"/>
              <a:gd name="T58" fmla="*/ 1121 w 1638"/>
              <a:gd name="T59" fmla="*/ 715 h 1642"/>
              <a:gd name="T60" fmla="*/ 819 w 1638"/>
              <a:gd name="T61" fmla="*/ 1075 h 1642"/>
              <a:gd name="T62" fmla="*/ 517 w 1638"/>
              <a:gd name="T63" fmla="*/ 715 h 1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38" h="1642">
                <a:moveTo>
                  <a:pt x="337" y="1642"/>
                </a:moveTo>
                <a:cubicBezTo>
                  <a:pt x="352" y="1642"/>
                  <a:pt x="367" y="1638"/>
                  <a:pt x="379" y="1630"/>
                </a:cubicBezTo>
                <a:cubicBezTo>
                  <a:pt x="539" y="1531"/>
                  <a:pt x="539" y="1531"/>
                  <a:pt x="539" y="1531"/>
                </a:cubicBezTo>
                <a:cubicBezTo>
                  <a:pt x="628" y="1562"/>
                  <a:pt x="722" y="1578"/>
                  <a:pt x="817" y="1578"/>
                </a:cubicBezTo>
                <a:cubicBezTo>
                  <a:pt x="818" y="1578"/>
                  <a:pt x="818" y="1578"/>
                  <a:pt x="818" y="1578"/>
                </a:cubicBezTo>
                <a:cubicBezTo>
                  <a:pt x="824" y="1578"/>
                  <a:pt x="829" y="1578"/>
                  <a:pt x="834" y="1578"/>
                </a:cubicBezTo>
                <a:cubicBezTo>
                  <a:pt x="1042" y="1578"/>
                  <a:pt x="1239" y="1499"/>
                  <a:pt x="1390" y="1355"/>
                </a:cubicBezTo>
                <a:cubicBezTo>
                  <a:pt x="1545" y="1206"/>
                  <a:pt x="1633" y="1007"/>
                  <a:pt x="1638" y="792"/>
                </a:cubicBezTo>
                <a:cubicBezTo>
                  <a:pt x="1638" y="791"/>
                  <a:pt x="1638" y="791"/>
                  <a:pt x="1638" y="791"/>
                </a:cubicBezTo>
                <a:cubicBezTo>
                  <a:pt x="1638" y="790"/>
                  <a:pt x="1638" y="790"/>
                  <a:pt x="1638" y="790"/>
                </a:cubicBezTo>
                <a:cubicBezTo>
                  <a:pt x="1633" y="576"/>
                  <a:pt x="1545" y="376"/>
                  <a:pt x="1390" y="228"/>
                </a:cubicBezTo>
                <a:cubicBezTo>
                  <a:pt x="1236" y="80"/>
                  <a:pt x="1033" y="0"/>
                  <a:pt x="819" y="4"/>
                </a:cubicBezTo>
                <a:cubicBezTo>
                  <a:pt x="605" y="0"/>
                  <a:pt x="402" y="80"/>
                  <a:pt x="247" y="228"/>
                </a:cubicBezTo>
                <a:cubicBezTo>
                  <a:pt x="93" y="376"/>
                  <a:pt x="5" y="576"/>
                  <a:pt x="0" y="790"/>
                </a:cubicBezTo>
                <a:cubicBezTo>
                  <a:pt x="0" y="791"/>
                  <a:pt x="0" y="791"/>
                  <a:pt x="0" y="791"/>
                </a:cubicBezTo>
                <a:cubicBezTo>
                  <a:pt x="0" y="791"/>
                  <a:pt x="0" y="791"/>
                  <a:pt x="0" y="791"/>
                </a:cubicBezTo>
                <a:cubicBezTo>
                  <a:pt x="1" y="1010"/>
                  <a:pt x="94" y="1218"/>
                  <a:pt x="257" y="1363"/>
                </a:cubicBezTo>
                <a:cubicBezTo>
                  <a:pt x="257" y="1561"/>
                  <a:pt x="257" y="1561"/>
                  <a:pt x="257" y="1561"/>
                </a:cubicBezTo>
                <a:cubicBezTo>
                  <a:pt x="257" y="1600"/>
                  <a:pt x="284" y="1633"/>
                  <a:pt x="321" y="1641"/>
                </a:cubicBezTo>
                <a:cubicBezTo>
                  <a:pt x="326" y="1642"/>
                  <a:pt x="332" y="1642"/>
                  <a:pt x="337" y="1642"/>
                </a:cubicBezTo>
                <a:close/>
                <a:moveTo>
                  <a:pt x="96" y="792"/>
                </a:moveTo>
                <a:cubicBezTo>
                  <a:pt x="100" y="603"/>
                  <a:pt x="178" y="428"/>
                  <a:pt x="314" y="297"/>
                </a:cubicBezTo>
                <a:cubicBezTo>
                  <a:pt x="450" y="166"/>
                  <a:pt x="629" y="97"/>
                  <a:pt x="818" y="100"/>
                </a:cubicBezTo>
                <a:cubicBezTo>
                  <a:pt x="819" y="100"/>
                  <a:pt x="819" y="100"/>
                  <a:pt x="819" y="100"/>
                </a:cubicBezTo>
                <a:cubicBezTo>
                  <a:pt x="820" y="100"/>
                  <a:pt x="820" y="100"/>
                  <a:pt x="820" y="100"/>
                </a:cubicBezTo>
                <a:cubicBezTo>
                  <a:pt x="1009" y="97"/>
                  <a:pt x="1188" y="166"/>
                  <a:pt x="1324" y="297"/>
                </a:cubicBezTo>
                <a:cubicBezTo>
                  <a:pt x="1460" y="427"/>
                  <a:pt x="1537" y="603"/>
                  <a:pt x="1542" y="791"/>
                </a:cubicBezTo>
                <a:cubicBezTo>
                  <a:pt x="1537" y="980"/>
                  <a:pt x="1460" y="1155"/>
                  <a:pt x="1324" y="1285"/>
                </a:cubicBezTo>
                <a:cubicBezTo>
                  <a:pt x="1188" y="1416"/>
                  <a:pt x="1008" y="1486"/>
                  <a:pt x="820" y="1482"/>
                </a:cubicBezTo>
                <a:cubicBezTo>
                  <a:pt x="819" y="1482"/>
                  <a:pt x="819" y="1482"/>
                  <a:pt x="819" y="1482"/>
                </a:cubicBezTo>
                <a:cubicBezTo>
                  <a:pt x="817" y="1482"/>
                  <a:pt x="817" y="1482"/>
                  <a:pt x="817" y="1482"/>
                </a:cubicBezTo>
                <a:cubicBezTo>
                  <a:pt x="729" y="1482"/>
                  <a:pt x="643" y="1467"/>
                  <a:pt x="560" y="1436"/>
                </a:cubicBezTo>
                <a:cubicBezTo>
                  <a:pt x="539" y="1429"/>
                  <a:pt x="517" y="1431"/>
                  <a:pt x="498" y="1443"/>
                </a:cubicBezTo>
                <a:cubicBezTo>
                  <a:pt x="353" y="1534"/>
                  <a:pt x="353" y="1534"/>
                  <a:pt x="353" y="1534"/>
                </a:cubicBezTo>
                <a:cubicBezTo>
                  <a:pt x="353" y="1351"/>
                  <a:pt x="353" y="1351"/>
                  <a:pt x="353" y="1351"/>
                </a:cubicBezTo>
                <a:cubicBezTo>
                  <a:pt x="353" y="1331"/>
                  <a:pt x="344" y="1312"/>
                  <a:pt x="329" y="1298"/>
                </a:cubicBezTo>
                <a:cubicBezTo>
                  <a:pt x="182" y="1171"/>
                  <a:pt x="97" y="986"/>
                  <a:pt x="96" y="792"/>
                </a:cubicBezTo>
                <a:close/>
                <a:moveTo>
                  <a:pt x="688" y="1089"/>
                </a:moveTo>
                <a:cubicBezTo>
                  <a:pt x="714" y="1111"/>
                  <a:pt x="743" y="1136"/>
                  <a:pt x="773" y="1162"/>
                </a:cubicBezTo>
                <a:cubicBezTo>
                  <a:pt x="786" y="1173"/>
                  <a:pt x="802" y="1179"/>
                  <a:pt x="819" y="1179"/>
                </a:cubicBezTo>
                <a:cubicBezTo>
                  <a:pt x="836" y="1179"/>
                  <a:pt x="852" y="1173"/>
                  <a:pt x="865" y="1162"/>
                </a:cubicBezTo>
                <a:cubicBezTo>
                  <a:pt x="895" y="1135"/>
                  <a:pt x="924" y="1111"/>
                  <a:pt x="949" y="1089"/>
                </a:cubicBezTo>
                <a:cubicBezTo>
                  <a:pt x="1105" y="957"/>
                  <a:pt x="1217" y="861"/>
                  <a:pt x="1217" y="715"/>
                </a:cubicBezTo>
                <a:cubicBezTo>
                  <a:pt x="1217" y="647"/>
                  <a:pt x="1193" y="585"/>
                  <a:pt x="1151" y="539"/>
                </a:cubicBezTo>
                <a:cubicBezTo>
                  <a:pt x="1107" y="491"/>
                  <a:pt x="1048" y="465"/>
                  <a:pt x="983" y="465"/>
                </a:cubicBezTo>
                <a:cubicBezTo>
                  <a:pt x="934" y="465"/>
                  <a:pt x="889" y="481"/>
                  <a:pt x="850" y="511"/>
                </a:cubicBezTo>
                <a:cubicBezTo>
                  <a:pt x="839" y="520"/>
                  <a:pt x="829" y="529"/>
                  <a:pt x="819" y="540"/>
                </a:cubicBezTo>
                <a:cubicBezTo>
                  <a:pt x="809" y="529"/>
                  <a:pt x="799" y="520"/>
                  <a:pt x="788" y="511"/>
                </a:cubicBezTo>
                <a:cubicBezTo>
                  <a:pt x="748" y="481"/>
                  <a:pt x="704" y="465"/>
                  <a:pt x="655" y="465"/>
                </a:cubicBezTo>
                <a:cubicBezTo>
                  <a:pt x="590" y="465"/>
                  <a:pt x="530" y="491"/>
                  <a:pt x="487" y="539"/>
                </a:cubicBezTo>
                <a:cubicBezTo>
                  <a:pt x="444" y="585"/>
                  <a:pt x="421" y="647"/>
                  <a:pt x="421" y="715"/>
                </a:cubicBezTo>
                <a:cubicBezTo>
                  <a:pt x="421" y="861"/>
                  <a:pt x="533" y="957"/>
                  <a:pt x="688" y="1089"/>
                </a:cubicBezTo>
                <a:close/>
                <a:moveTo>
                  <a:pt x="655" y="562"/>
                </a:moveTo>
                <a:cubicBezTo>
                  <a:pt x="682" y="562"/>
                  <a:pt x="707" y="570"/>
                  <a:pt x="729" y="587"/>
                </a:cubicBezTo>
                <a:cubicBezTo>
                  <a:pt x="750" y="603"/>
                  <a:pt x="764" y="624"/>
                  <a:pt x="773" y="638"/>
                </a:cubicBezTo>
                <a:cubicBezTo>
                  <a:pt x="782" y="654"/>
                  <a:pt x="800" y="664"/>
                  <a:pt x="819" y="664"/>
                </a:cubicBezTo>
                <a:cubicBezTo>
                  <a:pt x="838" y="664"/>
                  <a:pt x="855" y="654"/>
                  <a:pt x="865" y="638"/>
                </a:cubicBezTo>
                <a:cubicBezTo>
                  <a:pt x="874" y="624"/>
                  <a:pt x="888" y="603"/>
                  <a:pt x="909" y="587"/>
                </a:cubicBezTo>
                <a:cubicBezTo>
                  <a:pt x="931" y="570"/>
                  <a:pt x="955" y="562"/>
                  <a:pt x="983" y="562"/>
                </a:cubicBezTo>
                <a:cubicBezTo>
                  <a:pt x="1063" y="562"/>
                  <a:pt x="1121" y="626"/>
                  <a:pt x="1121" y="715"/>
                </a:cubicBezTo>
                <a:cubicBezTo>
                  <a:pt x="1121" y="817"/>
                  <a:pt x="1033" y="892"/>
                  <a:pt x="887" y="1016"/>
                </a:cubicBezTo>
                <a:cubicBezTo>
                  <a:pt x="866" y="1034"/>
                  <a:pt x="843" y="1053"/>
                  <a:pt x="819" y="1075"/>
                </a:cubicBezTo>
                <a:cubicBezTo>
                  <a:pt x="795" y="1054"/>
                  <a:pt x="772" y="1034"/>
                  <a:pt x="751" y="1016"/>
                </a:cubicBezTo>
                <a:cubicBezTo>
                  <a:pt x="605" y="892"/>
                  <a:pt x="517" y="817"/>
                  <a:pt x="517" y="715"/>
                </a:cubicBezTo>
                <a:cubicBezTo>
                  <a:pt x="517" y="626"/>
                  <a:pt x="575" y="562"/>
                  <a:pt x="655" y="5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79" name="Freeform 268"/>
          <p:cNvSpPr>
            <a:spLocks noEditPoints="1"/>
          </p:cNvSpPr>
          <p:nvPr/>
        </p:nvSpPr>
        <p:spPr bwMode="auto">
          <a:xfrm>
            <a:off x="10348385" y="2562895"/>
            <a:ext cx="392543" cy="392396"/>
          </a:xfrm>
          <a:custGeom>
            <a:avLst/>
            <a:gdLst>
              <a:gd name="T0" fmla="*/ 0 w 1639"/>
              <a:gd name="T1" fmla="*/ 443 h 1638"/>
              <a:gd name="T2" fmla="*/ 444 w 1639"/>
              <a:gd name="T3" fmla="*/ 1638 h 1638"/>
              <a:gd name="T4" fmla="*/ 1639 w 1639"/>
              <a:gd name="T5" fmla="*/ 1195 h 1638"/>
              <a:gd name="T6" fmla="*/ 1195 w 1639"/>
              <a:gd name="T7" fmla="*/ 0 h 1638"/>
              <a:gd name="T8" fmla="*/ 1543 w 1639"/>
              <a:gd name="T9" fmla="*/ 443 h 1638"/>
              <a:gd name="T10" fmla="*/ 1195 w 1639"/>
              <a:gd name="T11" fmla="*/ 1542 h 1638"/>
              <a:gd name="T12" fmla="*/ 96 w 1639"/>
              <a:gd name="T13" fmla="*/ 1195 h 1638"/>
              <a:gd name="T14" fmla="*/ 444 w 1639"/>
              <a:gd name="T15" fmla="*/ 96 h 1638"/>
              <a:gd name="T16" fmla="*/ 1543 w 1639"/>
              <a:gd name="T17" fmla="*/ 443 h 1638"/>
              <a:gd name="T18" fmla="*/ 781 w 1639"/>
              <a:gd name="T19" fmla="*/ 647 h 1638"/>
              <a:gd name="T20" fmla="*/ 415 w 1639"/>
              <a:gd name="T21" fmla="*/ 483 h 1638"/>
              <a:gd name="T22" fmla="*/ 362 w 1639"/>
              <a:gd name="T23" fmla="*/ 521 h 1638"/>
              <a:gd name="T24" fmla="*/ 377 w 1639"/>
              <a:gd name="T25" fmla="*/ 1151 h 1638"/>
              <a:gd name="T26" fmla="*/ 612 w 1639"/>
              <a:gd name="T27" fmla="*/ 1162 h 1638"/>
              <a:gd name="T28" fmla="*/ 797 w 1639"/>
              <a:gd name="T29" fmla="*/ 965 h 1638"/>
              <a:gd name="T30" fmla="*/ 773 w 1639"/>
              <a:gd name="T31" fmla="*/ 847 h 1638"/>
              <a:gd name="T32" fmla="*/ 482 w 1639"/>
              <a:gd name="T33" fmla="*/ 589 h 1638"/>
              <a:gd name="T34" fmla="*/ 640 w 1639"/>
              <a:gd name="T35" fmla="*/ 610 h 1638"/>
              <a:gd name="T36" fmla="*/ 641 w 1639"/>
              <a:gd name="T37" fmla="*/ 726 h 1638"/>
              <a:gd name="T38" fmla="*/ 482 w 1639"/>
              <a:gd name="T39" fmla="*/ 747 h 1638"/>
              <a:gd name="T40" fmla="*/ 677 w 1639"/>
              <a:gd name="T41" fmla="*/ 955 h 1638"/>
              <a:gd name="T42" fmla="*/ 482 w 1639"/>
              <a:gd name="T43" fmla="*/ 1056 h 1638"/>
              <a:gd name="T44" fmla="*/ 586 w 1639"/>
              <a:gd name="T45" fmla="*/ 842 h 1638"/>
              <a:gd name="T46" fmla="*/ 677 w 1639"/>
              <a:gd name="T47" fmla="*/ 940 h 1638"/>
              <a:gd name="T48" fmla="*/ 1222 w 1639"/>
              <a:gd name="T49" fmla="*/ 973 h 1638"/>
              <a:gd name="T50" fmla="*/ 1280 w 1639"/>
              <a:gd name="T51" fmla="*/ 962 h 1638"/>
              <a:gd name="T52" fmla="*/ 1308 w 1639"/>
              <a:gd name="T53" fmla="*/ 891 h 1638"/>
              <a:gd name="T54" fmla="*/ 1117 w 1639"/>
              <a:gd name="T55" fmla="*/ 716 h 1638"/>
              <a:gd name="T56" fmla="*/ 913 w 1639"/>
              <a:gd name="T57" fmla="*/ 901 h 1638"/>
              <a:gd name="T58" fmla="*/ 976 w 1639"/>
              <a:gd name="T59" fmla="*/ 1118 h 1638"/>
              <a:gd name="T60" fmla="*/ 1254 w 1639"/>
              <a:gd name="T61" fmla="*/ 1145 h 1638"/>
              <a:gd name="T62" fmla="*/ 1288 w 1639"/>
              <a:gd name="T63" fmla="*/ 1059 h 1638"/>
              <a:gd name="T64" fmla="*/ 1211 w 1639"/>
              <a:gd name="T65" fmla="*/ 1058 h 1638"/>
              <a:gd name="T66" fmla="*/ 1063 w 1639"/>
              <a:gd name="T67" fmla="*/ 1051 h 1638"/>
              <a:gd name="T68" fmla="*/ 1033 w 1639"/>
              <a:gd name="T69" fmla="*/ 973 h 1638"/>
              <a:gd name="T70" fmla="*/ 1033 w 1639"/>
              <a:gd name="T71" fmla="*/ 878 h 1638"/>
              <a:gd name="T72" fmla="*/ 1114 w 1639"/>
              <a:gd name="T73" fmla="*/ 810 h 1638"/>
              <a:gd name="T74" fmla="*/ 1196 w 1639"/>
              <a:gd name="T75" fmla="*/ 879 h 1638"/>
              <a:gd name="T76" fmla="*/ 1169 w 1639"/>
              <a:gd name="T77" fmla="*/ 902 h 1638"/>
              <a:gd name="T78" fmla="*/ 1033 w 1639"/>
              <a:gd name="T79" fmla="*/ 878 h 1638"/>
              <a:gd name="T80" fmla="*/ 1262 w 1639"/>
              <a:gd name="T81" fmla="*/ 569 h 1638"/>
              <a:gd name="T82" fmla="*/ 1262 w 1639"/>
              <a:gd name="T83" fmla="*/ 665 h 1638"/>
              <a:gd name="T84" fmla="*/ 914 w 1639"/>
              <a:gd name="T85" fmla="*/ 617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39" h="1638">
                <a:moveTo>
                  <a:pt x="444" y="0"/>
                </a:moveTo>
                <a:cubicBezTo>
                  <a:pt x="199" y="0"/>
                  <a:pt x="0" y="199"/>
                  <a:pt x="0" y="443"/>
                </a:cubicBezTo>
                <a:cubicBezTo>
                  <a:pt x="0" y="1195"/>
                  <a:pt x="0" y="1195"/>
                  <a:pt x="0" y="1195"/>
                </a:cubicBezTo>
                <a:cubicBezTo>
                  <a:pt x="0" y="1439"/>
                  <a:pt x="199" y="1638"/>
                  <a:pt x="444" y="1638"/>
                </a:cubicBezTo>
                <a:cubicBezTo>
                  <a:pt x="1195" y="1638"/>
                  <a:pt x="1195" y="1638"/>
                  <a:pt x="1195" y="1638"/>
                </a:cubicBezTo>
                <a:cubicBezTo>
                  <a:pt x="1440" y="1638"/>
                  <a:pt x="1639" y="1439"/>
                  <a:pt x="1639" y="1195"/>
                </a:cubicBezTo>
                <a:cubicBezTo>
                  <a:pt x="1639" y="443"/>
                  <a:pt x="1639" y="443"/>
                  <a:pt x="1639" y="443"/>
                </a:cubicBezTo>
                <a:cubicBezTo>
                  <a:pt x="1639" y="199"/>
                  <a:pt x="1440" y="0"/>
                  <a:pt x="1195" y="0"/>
                </a:cubicBezTo>
                <a:lnTo>
                  <a:pt x="444" y="0"/>
                </a:lnTo>
                <a:close/>
                <a:moveTo>
                  <a:pt x="1543" y="443"/>
                </a:moveTo>
                <a:cubicBezTo>
                  <a:pt x="1543" y="1195"/>
                  <a:pt x="1543" y="1195"/>
                  <a:pt x="1543" y="1195"/>
                </a:cubicBezTo>
                <a:cubicBezTo>
                  <a:pt x="1543" y="1386"/>
                  <a:pt x="1387" y="1542"/>
                  <a:pt x="1195" y="1542"/>
                </a:cubicBezTo>
                <a:cubicBezTo>
                  <a:pt x="444" y="1542"/>
                  <a:pt x="444" y="1542"/>
                  <a:pt x="444" y="1542"/>
                </a:cubicBezTo>
                <a:cubicBezTo>
                  <a:pt x="252" y="1542"/>
                  <a:pt x="96" y="1386"/>
                  <a:pt x="96" y="1195"/>
                </a:cubicBezTo>
                <a:cubicBezTo>
                  <a:pt x="96" y="443"/>
                  <a:pt x="96" y="443"/>
                  <a:pt x="96" y="443"/>
                </a:cubicBezTo>
                <a:cubicBezTo>
                  <a:pt x="96" y="252"/>
                  <a:pt x="252" y="96"/>
                  <a:pt x="444" y="96"/>
                </a:cubicBezTo>
                <a:cubicBezTo>
                  <a:pt x="1195" y="96"/>
                  <a:pt x="1195" y="96"/>
                  <a:pt x="1195" y="96"/>
                </a:cubicBezTo>
                <a:cubicBezTo>
                  <a:pt x="1387" y="96"/>
                  <a:pt x="1543" y="252"/>
                  <a:pt x="1543" y="443"/>
                </a:cubicBezTo>
                <a:close/>
                <a:moveTo>
                  <a:pt x="702" y="794"/>
                </a:moveTo>
                <a:cubicBezTo>
                  <a:pt x="754" y="772"/>
                  <a:pt x="781" y="722"/>
                  <a:pt x="781" y="647"/>
                </a:cubicBezTo>
                <a:cubicBezTo>
                  <a:pt x="781" y="538"/>
                  <a:pt x="718" y="483"/>
                  <a:pt x="594" y="483"/>
                </a:cubicBezTo>
                <a:cubicBezTo>
                  <a:pt x="415" y="483"/>
                  <a:pt x="415" y="483"/>
                  <a:pt x="415" y="483"/>
                </a:cubicBezTo>
                <a:cubicBezTo>
                  <a:pt x="400" y="483"/>
                  <a:pt x="388" y="487"/>
                  <a:pt x="378" y="494"/>
                </a:cubicBezTo>
                <a:cubicBezTo>
                  <a:pt x="367" y="500"/>
                  <a:pt x="362" y="510"/>
                  <a:pt x="362" y="521"/>
                </a:cubicBezTo>
                <a:cubicBezTo>
                  <a:pt x="362" y="1125"/>
                  <a:pt x="362" y="1125"/>
                  <a:pt x="362" y="1125"/>
                </a:cubicBezTo>
                <a:cubicBezTo>
                  <a:pt x="362" y="1135"/>
                  <a:pt x="367" y="1144"/>
                  <a:pt x="377" y="1151"/>
                </a:cubicBezTo>
                <a:cubicBezTo>
                  <a:pt x="386" y="1158"/>
                  <a:pt x="399" y="1162"/>
                  <a:pt x="415" y="1162"/>
                </a:cubicBezTo>
                <a:cubicBezTo>
                  <a:pt x="612" y="1162"/>
                  <a:pt x="612" y="1162"/>
                  <a:pt x="612" y="1162"/>
                </a:cubicBezTo>
                <a:cubicBezTo>
                  <a:pt x="668" y="1162"/>
                  <a:pt x="714" y="1147"/>
                  <a:pt x="747" y="1115"/>
                </a:cubicBezTo>
                <a:cubicBezTo>
                  <a:pt x="781" y="1084"/>
                  <a:pt x="797" y="1034"/>
                  <a:pt x="797" y="965"/>
                </a:cubicBezTo>
                <a:cubicBezTo>
                  <a:pt x="797" y="946"/>
                  <a:pt x="797" y="946"/>
                  <a:pt x="797" y="946"/>
                </a:cubicBezTo>
                <a:cubicBezTo>
                  <a:pt x="797" y="902"/>
                  <a:pt x="789" y="870"/>
                  <a:pt x="773" y="847"/>
                </a:cubicBezTo>
                <a:cubicBezTo>
                  <a:pt x="757" y="824"/>
                  <a:pt x="733" y="807"/>
                  <a:pt x="702" y="794"/>
                </a:cubicBezTo>
                <a:close/>
                <a:moveTo>
                  <a:pt x="482" y="589"/>
                </a:moveTo>
                <a:cubicBezTo>
                  <a:pt x="585" y="589"/>
                  <a:pt x="585" y="589"/>
                  <a:pt x="585" y="589"/>
                </a:cubicBezTo>
                <a:cubicBezTo>
                  <a:pt x="608" y="589"/>
                  <a:pt x="627" y="596"/>
                  <a:pt x="640" y="610"/>
                </a:cubicBezTo>
                <a:cubicBezTo>
                  <a:pt x="653" y="624"/>
                  <a:pt x="660" y="643"/>
                  <a:pt x="660" y="667"/>
                </a:cubicBezTo>
                <a:cubicBezTo>
                  <a:pt x="660" y="692"/>
                  <a:pt x="653" y="712"/>
                  <a:pt x="641" y="726"/>
                </a:cubicBezTo>
                <a:cubicBezTo>
                  <a:pt x="628" y="740"/>
                  <a:pt x="610" y="747"/>
                  <a:pt x="586" y="747"/>
                </a:cubicBezTo>
                <a:cubicBezTo>
                  <a:pt x="482" y="747"/>
                  <a:pt x="482" y="747"/>
                  <a:pt x="482" y="747"/>
                </a:cubicBezTo>
                <a:lnTo>
                  <a:pt x="482" y="589"/>
                </a:lnTo>
                <a:close/>
                <a:moveTo>
                  <a:pt x="677" y="955"/>
                </a:moveTo>
                <a:cubicBezTo>
                  <a:pt x="677" y="1023"/>
                  <a:pt x="646" y="1056"/>
                  <a:pt x="586" y="1056"/>
                </a:cubicBezTo>
                <a:cubicBezTo>
                  <a:pt x="482" y="1056"/>
                  <a:pt x="482" y="1056"/>
                  <a:pt x="482" y="1056"/>
                </a:cubicBezTo>
                <a:cubicBezTo>
                  <a:pt x="482" y="842"/>
                  <a:pt x="482" y="842"/>
                  <a:pt x="482" y="842"/>
                </a:cubicBezTo>
                <a:cubicBezTo>
                  <a:pt x="586" y="842"/>
                  <a:pt x="586" y="842"/>
                  <a:pt x="586" y="842"/>
                </a:cubicBezTo>
                <a:cubicBezTo>
                  <a:pt x="616" y="842"/>
                  <a:pt x="639" y="850"/>
                  <a:pt x="654" y="865"/>
                </a:cubicBezTo>
                <a:cubicBezTo>
                  <a:pt x="669" y="881"/>
                  <a:pt x="677" y="906"/>
                  <a:pt x="677" y="940"/>
                </a:cubicBezTo>
                <a:lnTo>
                  <a:pt x="677" y="955"/>
                </a:lnTo>
                <a:close/>
                <a:moveTo>
                  <a:pt x="1222" y="973"/>
                </a:moveTo>
                <a:cubicBezTo>
                  <a:pt x="1235" y="973"/>
                  <a:pt x="1245" y="972"/>
                  <a:pt x="1253" y="971"/>
                </a:cubicBezTo>
                <a:cubicBezTo>
                  <a:pt x="1261" y="970"/>
                  <a:pt x="1270" y="967"/>
                  <a:pt x="1280" y="962"/>
                </a:cubicBezTo>
                <a:cubicBezTo>
                  <a:pt x="1289" y="957"/>
                  <a:pt x="1296" y="948"/>
                  <a:pt x="1301" y="936"/>
                </a:cubicBezTo>
                <a:cubicBezTo>
                  <a:pt x="1306" y="924"/>
                  <a:pt x="1308" y="909"/>
                  <a:pt x="1308" y="891"/>
                </a:cubicBezTo>
                <a:cubicBezTo>
                  <a:pt x="1308" y="841"/>
                  <a:pt x="1289" y="799"/>
                  <a:pt x="1252" y="765"/>
                </a:cubicBezTo>
                <a:cubicBezTo>
                  <a:pt x="1214" y="732"/>
                  <a:pt x="1169" y="716"/>
                  <a:pt x="1117" y="716"/>
                </a:cubicBezTo>
                <a:cubicBezTo>
                  <a:pt x="1060" y="716"/>
                  <a:pt x="1012" y="734"/>
                  <a:pt x="973" y="770"/>
                </a:cubicBezTo>
                <a:cubicBezTo>
                  <a:pt x="933" y="807"/>
                  <a:pt x="913" y="850"/>
                  <a:pt x="913" y="901"/>
                </a:cubicBezTo>
                <a:cubicBezTo>
                  <a:pt x="913" y="980"/>
                  <a:pt x="913" y="980"/>
                  <a:pt x="913" y="980"/>
                </a:cubicBezTo>
                <a:cubicBezTo>
                  <a:pt x="913" y="1037"/>
                  <a:pt x="934" y="1083"/>
                  <a:pt x="976" y="1118"/>
                </a:cubicBezTo>
                <a:cubicBezTo>
                  <a:pt x="1018" y="1153"/>
                  <a:pt x="1072" y="1171"/>
                  <a:pt x="1138" y="1171"/>
                </a:cubicBezTo>
                <a:cubicBezTo>
                  <a:pt x="1184" y="1171"/>
                  <a:pt x="1223" y="1162"/>
                  <a:pt x="1254" y="1145"/>
                </a:cubicBezTo>
                <a:cubicBezTo>
                  <a:pt x="1286" y="1128"/>
                  <a:pt x="1301" y="1111"/>
                  <a:pt x="1301" y="1093"/>
                </a:cubicBezTo>
                <a:cubicBezTo>
                  <a:pt x="1301" y="1082"/>
                  <a:pt x="1297" y="1071"/>
                  <a:pt x="1288" y="1059"/>
                </a:cubicBezTo>
                <a:cubicBezTo>
                  <a:pt x="1280" y="1047"/>
                  <a:pt x="1269" y="1041"/>
                  <a:pt x="1256" y="1041"/>
                </a:cubicBezTo>
                <a:cubicBezTo>
                  <a:pt x="1249" y="1041"/>
                  <a:pt x="1234" y="1046"/>
                  <a:pt x="1211" y="1058"/>
                </a:cubicBezTo>
                <a:cubicBezTo>
                  <a:pt x="1188" y="1070"/>
                  <a:pt x="1165" y="1076"/>
                  <a:pt x="1142" y="1076"/>
                </a:cubicBezTo>
                <a:cubicBezTo>
                  <a:pt x="1109" y="1076"/>
                  <a:pt x="1083" y="1068"/>
                  <a:pt x="1063" y="1051"/>
                </a:cubicBezTo>
                <a:cubicBezTo>
                  <a:pt x="1043" y="1035"/>
                  <a:pt x="1033" y="1013"/>
                  <a:pt x="1033" y="987"/>
                </a:cubicBezTo>
                <a:cubicBezTo>
                  <a:pt x="1033" y="973"/>
                  <a:pt x="1033" y="973"/>
                  <a:pt x="1033" y="973"/>
                </a:cubicBezTo>
                <a:lnTo>
                  <a:pt x="1222" y="973"/>
                </a:lnTo>
                <a:close/>
                <a:moveTo>
                  <a:pt x="1033" y="878"/>
                </a:moveTo>
                <a:cubicBezTo>
                  <a:pt x="1033" y="858"/>
                  <a:pt x="1041" y="841"/>
                  <a:pt x="1057" y="829"/>
                </a:cubicBezTo>
                <a:cubicBezTo>
                  <a:pt x="1073" y="816"/>
                  <a:pt x="1092" y="810"/>
                  <a:pt x="1114" y="810"/>
                </a:cubicBezTo>
                <a:cubicBezTo>
                  <a:pt x="1137" y="810"/>
                  <a:pt x="1156" y="817"/>
                  <a:pt x="1172" y="829"/>
                </a:cubicBezTo>
                <a:cubicBezTo>
                  <a:pt x="1188" y="842"/>
                  <a:pt x="1196" y="859"/>
                  <a:pt x="1196" y="879"/>
                </a:cubicBezTo>
                <a:cubicBezTo>
                  <a:pt x="1196" y="888"/>
                  <a:pt x="1194" y="894"/>
                  <a:pt x="1190" y="897"/>
                </a:cubicBezTo>
                <a:cubicBezTo>
                  <a:pt x="1185" y="901"/>
                  <a:pt x="1179" y="902"/>
                  <a:pt x="1169" y="902"/>
                </a:cubicBezTo>
                <a:cubicBezTo>
                  <a:pt x="1033" y="902"/>
                  <a:pt x="1033" y="902"/>
                  <a:pt x="1033" y="902"/>
                </a:cubicBezTo>
                <a:lnTo>
                  <a:pt x="1033" y="878"/>
                </a:lnTo>
                <a:close/>
                <a:moveTo>
                  <a:pt x="962" y="569"/>
                </a:moveTo>
                <a:cubicBezTo>
                  <a:pt x="1262" y="569"/>
                  <a:pt x="1262" y="569"/>
                  <a:pt x="1262" y="569"/>
                </a:cubicBezTo>
                <a:cubicBezTo>
                  <a:pt x="1289" y="569"/>
                  <a:pt x="1310" y="591"/>
                  <a:pt x="1310" y="617"/>
                </a:cubicBezTo>
                <a:cubicBezTo>
                  <a:pt x="1310" y="644"/>
                  <a:pt x="1289" y="665"/>
                  <a:pt x="1262" y="665"/>
                </a:cubicBezTo>
                <a:cubicBezTo>
                  <a:pt x="962" y="665"/>
                  <a:pt x="962" y="665"/>
                  <a:pt x="962" y="665"/>
                </a:cubicBezTo>
                <a:cubicBezTo>
                  <a:pt x="935" y="665"/>
                  <a:pt x="914" y="644"/>
                  <a:pt x="914" y="617"/>
                </a:cubicBezTo>
                <a:cubicBezTo>
                  <a:pt x="914" y="591"/>
                  <a:pt x="935" y="569"/>
                  <a:pt x="962" y="5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0" name="Freeform 272"/>
          <p:cNvSpPr>
            <a:spLocks noEditPoints="1"/>
          </p:cNvSpPr>
          <p:nvPr/>
        </p:nvSpPr>
        <p:spPr bwMode="auto">
          <a:xfrm>
            <a:off x="10348455" y="5259723"/>
            <a:ext cx="392396" cy="391956"/>
          </a:xfrm>
          <a:custGeom>
            <a:avLst/>
            <a:gdLst>
              <a:gd name="T0" fmla="*/ 265 w 1638"/>
              <a:gd name="T1" fmla="*/ 1286 h 1637"/>
              <a:gd name="T2" fmla="*/ 265 w 1638"/>
              <a:gd name="T3" fmla="*/ 948 h 1637"/>
              <a:gd name="T4" fmla="*/ 265 w 1638"/>
              <a:gd name="T5" fmla="*/ 1190 h 1637"/>
              <a:gd name="T6" fmla="*/ 265 w 1638"/>
              <a:gd name="T7" fmla="*/ 1044 h 1637"/>
              <a:gd name="T8" fmla="*/ 538 w 1638"/>
              <a:gd name="T9" fmla="*/ 1508 h 1637"/>
              <a:gd name="T10" fmla="*/ 505 w 1638"/>
              <a:gd name="T11" fmla="*/ 1353 h 1637"/>
              <a:gd name="T12" fmla="*/ 342 w 1638"/>
              <a:gd name="T13" fmla="*/ 1294 h 1637"/>
              <a:gd name="T14" fmla="*/ 219 w 1638"/>
              <a:gd name="T15" fmla="*/ 1309 h 1637"/>
              <a:gd name="T16" fmla="*/ 61 w 1638"/>
              <a:gd name="T17" fmla="*/ 1316 h 1637"/>
              <a:gd name="T18" fmla="*/ 1 w 1638"/>
              <a:gd name="T19" fmla="*/ 1472 h 1637"/>
              <a:gd name="T20" fmla="*/ 406 w 1638"/>
              <a:gd name="T21" fmla="*/ 1637 h 1637"/>
              <a:gd name="T22" fmla="*/ 97 w 1638"/>
              <a:gd name="T23" fmla="*/ 1479 h 1637"/>
              <a:gd name="T24" fmla="*/ 128 w 1638"/>
              <a:gd name="T25" fmla="*/ 1386 h 1637"/>
              <a:gd name="T26" fmla="*/ 212 w 1638"/>
              <a:gd name="T27" fmla="*/ 1410 h 1637"/>
              <a:gd name="T28" fmla="*/ 399 w 1638"/>
              <a:gd name="T29" fmla="*/ 1379 h 1637"/>
              <a:gd name="T30" fmla="*/ 438 w 1638"/>
              <a:gd name="T31" fmla="*/ 1449 h 1637"/>
              <a:gd name="T32" fmla="*/ 434 w 1638"/>
              <a:gd name="T33" fmla="*/ 1533 h 1637"/>
              <a:gd name="T34" fmla="*/ 1196 w 1638"/>
              <a:gd name="T35" fmla="*/ 1117 h 1637"/>
              <a:gd name="T36" fmla="*/ 1534 w 1638"/>
              <a:gd name="T37" fmla="*/ 1117 h 1637"/>
              <a:gd name="T38" fmla="*/ 1196 w 1638"/>
              <a:gd name="T39" fmla="*/ 1117 h 1637"/>
              <a:gd name="T40" fmla="*/ 1438 w 1638"/>
              <a:gd name="T41" fmla="*/ 1117 h 1637"/>
              <a:gd name="T42" fmla="*/ 1293 w 1638"/>
              <a:gd name="T43" fmla="*/ 1117 h 1637"/>
              <a:gd name="T44" fmla="*/ 1604 w 1638"/>
              <a:gd name="T45" fmla="*/ 1353 h 1637"/>
              <a:gd name="T46" fmla="*/ 1442 w 1638"/>
              <a:gd name="T47" fmla="*/ 1294 h 1637"/>
              <a:gd name="T48" fmla="*/ 1319 w 1638"/>
              <a:gd name="T49" fmla="*/ 1309 h 1637"/>
              <a:gd name="T50" fmla="*/ 1161 w 1638"/>
              <a:gd name="T51" fmla="*/ 1316 h 1637"/>
              <a:gd name="T52" fmla="*/ 1101 w 1638"/>
              <a:gd name="T53" fmla="*/ 1472 h 1637"/>
              <a:gd name="T54" fmla="*/ 1506 w 1638"/>
              <a:gd name="T55" fmla="*/ 1637 h 1637"/>
              <a:gd name="T56" fmla="*/ 1632 w 1638"/>
              <a:gd name="T57" fmla="*/ 1433 h 1637"/>
              <a:gd name="T58" fmla="*/ 1204 w 1638"/>
              <a:gd name="T59" fmla="*/ 1533 h 1637"/>
              <a:gd name="T60" fmla="*/ 1207 w 1638"/>
              <a:gd name="T61" fmla="*/ 1422 h 1637"/>
              <a:gd name="T62" fmla="*/ 1246 w 1638"/>
              <a:gd name="T63" fmla="*/ 1377 h 1637"/>
              <a:gd name="T64" fmla="*/ 1471 w 1638"/>
              <a:gd name="T65" fmla="*/ 1390 h 1637"/>
              <a:gd name="T66" fmla="*/ 1521 w 1638"/>
              <a:gd name="T67" fmla="*/ 1400 h 1637"/>
              <a:gd name="T68" fmla="*/ 1541 w 1638"/>
              <a:gd name="T69" fmla="*/ 1479 h 1637"/>
              <a:gd name="T70" fmla="*/ 935 w 1638"/>
              <a:gd name="T71" fmla="*/ 288 h 1637"/>
              <a:gd name="T72" fmla="*/ 696 w 1638"/>
              <a:gd name="T73" fmla="*/ 49 h 1637"/>
              <a:gd name="T74" fmla="*/ 764 w 1638"/>
              <a:gd name="T75" fmla="*/ 117 h 1637"/>
              <a:gd name="T76" fmla="*/ 867 w 1638"/>
              <a:gd name="T77" fmla="*/ 220 h 1637"/>
              <a:gd name="T78" fmla="*/ 764 w 1638"/>
              <a:gd name="T79" fmla="*/ 117 h 1637"/>
              <a:gd name="T80" fmla="*/ 551 w 1638"/>
              <a:gd name="T81" fmla="*/ 523 h 1637"/>
              <a:gd name="T82" fmla="*/ 956 w 1638"/>
              <a:gd name="T83" fmla="*/ 689 h 1637"/>
              <a:gd name="T84" fmla="*/ 1082 w 1638"/>
              <a:gd name="T85" fmla="*/ 484 h 1637"/>
              <a:gd name="T86" fmla="*/ 984 w 1638"/>
              <a:gd name="T87" fmla="*/ 341 h 1637"/>
              <a:gd name="T88" fmla="*/ 846 w 1638"/>
              <a:gd name="T89" fmla="*/ 370 h 1637"/>
              <a:gd name="T90" fmla="*/ 706 w 1638"/>
              <a:gd name="T91" fmla="*/ 331 h 1637"/>
              <a:gd name="T92" fmla="*/ 647 w 1638"/>
              <a:gd name="T93" fmla="*/ 530 h 1637"/>
              <a:gd name="T94" fmla="*/ 678 w 1638"/>
              <a:gd name="T95" fmla="*/ 437 h 1637"/>
              <a:gd name="T96" fmla="*/ 762 w 1638"/>
              <a:gd name="T97" fmla="*/ 462 h 1637"/>
              <a:gd name="T98" fmla="*/ 949 w 1638"/>
              <a:gd name="T99" fmla="*/ 430 h 1637"/>
              <a:gd name="T100" fmla="*/ 987 w 1638"/>
              <a:gd name="T101" fmla="*/ 501 h 1637"/>
              <a:gd name="T102" fmla="*/ 984 w 1638"/>
              <a:gd name="T103" fmla="*/ 584 h 1637"/>
              <a:gd name="T104" fmla="*/ 646 w 1638"/>
              <a:gd name="T105" fmla="*/ 559 h 1637"/>
              <a:gd name="T106" fmla="*/ 966 w 1638"/>
              <a:gd name="T107" fmla="*/ 1525 h 1637"/>
              <a:gd name="T108" fmla="*/ 966 w 1638"/>
              <a:gd name="T109" fmla="*/ 1429 h 1637"/>
              <a:gd name="T110" fmla="*/ 525 w 1638"/>
              <a:gd name="T111" fmla="*/ 723 h 1637"/>
              <a:gd name="T112" fmla="*/ 386 w 1638"/>
              <a:gd name="T113" fmla="*/ 916 h 1637"/>
              <a:gd name="T114" fmla="*/ 1177 w 1638"/>
              <a:gd name="T115" fmla="*/ 905 h 1637"/>
              <a:gd name="T116" fmla="*/ 1255 w 1638"/>
              <a:gd name="T117" fmla="*/ 849 h 1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38" h="1637">
                <a:moveTo>
                  <a:pt x="146" y="998"/>
                </a:moveTo>
                <a:cubicBezTo>
                  <a:pt x="113" y="1031"/>
                  <a:pt x="97" y="1071"/>
                  <a:pt x="97" y="1117"/>
                </a:cubicBezTo>
                <a:cubicBezTo>
                  <a:pt x="97" y="1163"/>
                  <a:pt x="113" y="1204"/>
                  <a:pt x="146" y="1236"/>
                </a:cubicBezTo>
                <a:cubicBezTo>
                  <a:pt x="179" y="1269"/>
                  <a:pt x="219" y="1286"/>
                  <a:pt x="265" y="1286"/>
                </a:cubicBezTo>
                <a:cubicBezTo>
                  <a:pt x="312" y="1286"/>
                  <a:pt x="352" y="1269"/>
                  <a:pt x="385" y="1236"/>
                </a:cubicBezTo>
                <a:cubicBezTo>
                  <a:pt x="418" y="1204"/>
                  <a:pt x="434" y="1163"/>
                  <a:pt x="434" y="1117"/>
                </a:cubicBezTo>
                <a:cubicBezTo>
                  <a:pt x="434" y="1071"/>
                  <a:pt x="418" y="1031"/>
                  <a:pt x="385" y="998"/>
                </a:cubicBezTo>
                <a:cubicBezTo>
                  <a:pt x="352" y="965"/>
                  <a:pt x="312" y="948"/>
                  <a:pt x="265" y="948"/>
                </a:cubicBezTo>
                <a:cubicBezTo>
                  <a:pt x="219" y="948"/>
                  <a:pt x="179" y="965"/>
                  <a:pt x="146" y="998"/>
                </a:cubicBezTo>
                <a:close/>
                <a:moveTo>
                  <a:pt x="338" y="1117"/>
                </a:moveTo>
                <a:cubicBezTo>
                  <a:pt x="338" y="1138"/>
                  <a:pt x="331" y="1154"/>
                  <a:pt x="317" y="1168"/>
                </a:cubicBezTo>
                <a:cubicBezTo>
                  <a:pt x="302" y="1183"/>
                  <a:pt x="286" y="1190"/>
                  <a:pt x="265" y="1190"/>
                </a:cubicBezTo>
                <a:cubicBezTo>
                  <a:pt x="245" y="1190"/>
                  <a:pt x="229" y="1183"/>
                  <a:pt x="214" y="1168"/>
                </a:cubicBezTo>
                <a:cubicBezTo>
                  <a:pt x="200" y="1154"/>
                  <a:pt x="193" y="1138"/>
                  <a:pt x="193" y="1117"/>
                </a:cubicBezTo>
                <a:cubicBezTo>
                  <a:pt x="193" y="1097"/>
                  <a:pt x="200" y="1080"/>
                  <a:pt x="214" y="1066"/>
                </a:cubicBezTo>
                <a:cubicBezTo>
                  <a:pt x="229" y="1051"/>
                  <a:pt x="245" y="1044"/>
                  <a:pt x="265" y="1044"/>
                </a:cubicBezTo>
                <a:cubicBezTo>
                  <a:pt x="286" y="1044"/>
                  <a:pt x="302" y="1051"/>
                  <a:pt x="317" y="1066"/>
                </a:cubicBezTo>
                <a:cubicBezTo>
                  <a:pt x="331" y="1080"/>
                  <a:pt x="338" y="1097"/>
                  <a:pt x="338" y="1117"/>
                </a:cubicBezTo>
                <a:close/>
                <a:moveTo>
                  <a:pt x="501" y="1602"/>
                </a:moveTo>
                <a:cubicBezTo>
                  <a:pt x="518" y="1586"/>
                  <a:pt x="538" y="1556"/>
                  <a:pt x="538" y="1508"/>
                </a:cubicBezTo>
                <a:cubicBezTo>
                  <a:pt x="538" y="1496"/>
                  <a:pt x="538" y="1484"/>
                  <a:pt x="537" y="1472"/>
                </a:cubicBezTo>
                <a:cubicBezTo>
                  <a:pt x="536" y="1460"/>
                  <a:pt x="535" y="1446"/>
                  <a:pt x="532" y="1433"/>
                </a:cubicBezTo>
                <a:cubicBezTo>
                  <a:pt x="530" y="1418"/>
                  <a:pt x="526" y="1405"/>
                  <a:pt x="522" y="1392"/>
                </a:cubicBezTo>
                <a:cubicBezTo>
                  <a:pt x="518" y="1379"/>
                  <a:pt x="512" y="1365"/>
                  <a:pt x="505" y="1353"/>
                </a:cubicBezTo>
                <a:cubicBezTo>
                  <a:pt x="497" y="1339"/>
                  <a:pt x="487" y="1326"/>
                  <a:pt x="477" y="1316"/>
                </a:cubicBezTo>
                <a:cubicBezTo>
                  <a:pt x="465" y="1305"/>
                  <a:pt x="451" y="1296"/>
                  <a:pt x="434" y="1289"/>
                </a:cubicBezTo>
                <a:cubicBezTo>
                  <a:pt x="418" y="1283"/>
                  <a:pt x="400" y="1280"/>
                  <a:pt x="382" y="1280"/>
                </a:cubicBezTo>
                <a:cubicBezTo>
                  <a:pt x="366" y="1280"/>
                  <a:pt x="353" y="1287"/>
                  <a:pt x="342" y="1294"/>
                </a:cubicBezTo>
                <a:cubicBezTo>
                  <a:pt x="335" y="1299"/>
                  <a:pt x="328" y="1304"/>
                  <a:pt x="319" y="1309"/>
                </a:cubicBezTo>
                <a:cubicBezTo>
                  <a:pt x="316" y="1311"/>
                  <a:pt x="309" y="1315"/>
                  <a:pt x="296" y="1319"/>
                </a:cubicBezTo>
                <a:cubicBezTo>
                  <a:pt x="278" y="1325"/>
                  <a:pt x="260" y="1325"/>
                  <a:pt x="242" y="1319"/>
                </a:cubicBezTo>
                <a:cubicBezTo>
                  <a:pt x="229" y="1315"/>
                  <a:pt x="223" y="1311"/>
                  <a:pt x="219" y="1309"/>
                </a:cubicBezTo>
                <a:cubicBezTo>
                  <a:pt x="210" y="1304"/>
                  <a:pt x="203" y="1299"/>
                  <a:pt x="196" y="1294"/>
                </a:cubicBezTo>
                <a:cubicBezTo>
                  <a:pt x="185" y="1287"/>
                  <a:pt x="172" y="1280"/>
                  <a:pt x="157" y="1280"/>
                </a:cubicBezTo>
                <a:cubicBezTo>
                  <a:pt x="138" y="1280"/>
                  <a:pt x="120" y="1283"/>
                  <a:pt x="104" y="1289"/>
                </a:cubicBezTo>
                <a:cubicBezTo>
                  <a:pt x="87" y="1296"/>
                  <a:pt x="73" y="1305"/>
                  <a:pt x="61" y="1316"/>
                </a:cubicBezTo>
                <a:cubicBezTo>
                  <a:pt x="51" y="1326"/>
                  <a:pt x="41" y="1339"/>
                  <a:pt x="33" y="1353"/>
                </a:cubicBezTo>
                <a:cubicBezTo>
                  <a:pt x="26" y="1365"/>
                  <a:pt x="20" y="1379"/>
                  <a:pt x="16" y="1392"/>
                </a:cubicBezTo>
                <a:cubicBezTo>
                  <a:pt x="12" y="1405"/>
                  <a:pt x="9" y="1418"/>
                  <a:pt x="6" y="1433"/>
                </a:cubicBezTo>
                <a:cubicBezTo>
                  <a:pt x="3" y="1446"/>
                  <a:pt x="2" y="1460"/>
                  <a:pt x="1" y="1472"/>
                </a:cubicBezTo>
                <a:cubicBezTo>
                  <a:pt x="0" y="1484"/>
                  <a:pt x="0" y="1496"/>
                  <a:pt x="0" y="1508"/>
                </a:cubicBezTo>
                <a:cubicBezTo>
                  <a:pt x="0" y="1556"/>
                  <a:pt x="20" y="1586"/>
                  <a:pt x="38" y="1602"/>
                </a:cubicBezTo>
                <a:cubicBezTo>
                  <a:pt x="62" y="1625"/>
                  <a:pt x="94" y="1637"/>
                  <a:pt x="132" y="1637"/>
                </a:cubicBezTo>
                <a:cubicBezTo>
                  <a:pt x="406" y="1637"/>
                  <a:pt x="406" y="1637"/>
                  <a:pt x="406" y="1637"/>
                </a:cubicBezTo>
                <a:cubicBezTo>
                  <a:pt x="444" y="1637"/>
                  <a:pt x="476" y="1625"/>
                  <a:pt x="501" y="1602"/>
                </a:cubicBezTo>
                <a:close/>
                <a:moveTo>
                  <a:pt x="104" y="1533"/>
                </a:moveTo>
                <a:cubicBezTo>
                  <a:pt x="100" y="1529"/>
                  <a:pt x="96" y="1523"/>
                  <a:pt x="96" y="1508"/>
                </a:cubicBezTo>
                <a:cubicBezTo>
                  <a:pt x="96" y="1498"/>
                  <a:pt x="96" y="1488"/>
                  <a:pt x="97" y="1479"/>
                </a:cubicBezTo>
                <a:cubicBezTo>
                  <a:pt x="97" y="1470"/>
                  <a:pt x="99" y="1460"/>
                  <a:pt x="101" y="1450"/>
                </a:cubicBezTo>
                <a:cubicBezTo>
                  <a:pt x="102" y="1439"/>
                  <a:pt x="105" y="1430"/>
                  <a:pt x="107" y="1422"/>
                </a:cubicBezTo>
                <a:cubicBezTo>
                  <a:pt x="110" y="1414"/>
                  <a:pt x="113" y="1407"/>
                  <a:pt x="117" y="1400"/>
                </a:cubicBezTo>
                <a:cubicBezTo>
                  <a:pt x="120" y="1394"/>
                  <a:pt x="124" y="1389"/>
                  <a:pt x="128" y="1386"/>
                </a:cubicBezTo>
                <a:cubicBezTo>
                  <a:pt x="131" y="1383"/>
                  <a:pt x="134" y="1381"/>
                  <a:pt x="139" y="1379"/>
                </a:cubicBezTo>
                <a:cubicBezTo>
                  <a:pt x="141" y="1378"/>
                  <a:pt x="144" y="1377"/>
                  <a:pt x="146" y="1377"/>
                </a:cubicBezTo>
                <a:cubicBezTo>
                  <a:pt x="153" y="1381"/>
                  <a:pt x="160" y="1385"/>
                  <a:pt x="167" y="1390"/>
                </a:cubicBezTo>
                <a:cubicBezTo>
                  <a:pt x="180" y="1398"/>
                  <a:pt x="194" y="1405"/>
                  <a:pt x="212" y="1410"/>
                </a:cubicBezTo>
                <a:cubicBezTo>
                  <a:pt x="250" y="1422"/>
                  <a:pt x="288" y="1422"/>
                  <a:pt x="326" y="1410"/>
                </a:cubicBezTo>
                <a:cubicBezTo>
                  <a:pt x="344" y="1405"/>
                  <a:pt x="358" y="1398"/>
                  <a:pt x="371" y="1390"/>
                </a:cubicBezTo>
                <a:cubicBezTo>
                  <a:pt x="378" y="1385"/>
                  <a:pt x="385" y="1381"/>
                  <a:pt x="392" y="1377"/>
                </a:cubicBezTo>
                <a:cubicBezTo>
                  <a:pt x="394" y="1377"/>
                  <a:pt x="397" y="1378"/>
                  <a:pt x="399" y="1379"/>
                </a:cubicBezTo>
                <a:cubicBezTo>
                  <a:pt x="404" y="1381"/>
                  <a:pt x="407" y="1383"/>
                  <a:pt x="410" y="1386"/>
                </a:cubicBezTo>
                <a:cubicBezTo>
                  <a:pt x="414" y="1389"/>
                  <a:pt x="418" y="1394"/>
                  <a:pt x="421" y="1400"/>
                </a:cubicBezTo>
                <a:cubicBezTo>
                  <a:pt x="425" y="1407"/>
                  <a:pt x="428" y="1414"/>
                  <a:pt x="431" y="1422"/>
                </a:cubicBezTo>
                <a:cubicBezTo>
                  <a:pt x="433" y="1430"/>
                  <a:pt x="436" y="1439"/>
                  <a:pt x="438" y="1449"/>
                </a:cubicBezTo>
                <a:cubicBezTo>
                  <a:pt x="439" y="1460"/>
                  <a:pt x="441" y="1470"/>
                  <a:pt x="441" y="1479"/>
                </a:cubicBezTo>
                <a:cubicBezTo>
                  <a:pt x="441" y="1479"/>
                  <a:pt x="441" y="1479"/>
                  <a:pt x="441" y="1479"/>
                </a:cubicBezTo>
                <a:cubicBezTo>
                  <a:pt x="442" y="1488"/>
                  <a:pt x="442" y="1498"/>
                  <a:pt x="442" y="1508"/>
                </a:cubicBezTo>
                <a:cubicBezTo>
                  <a:pt x="442" y="1523"/>
                  <a:pt x="438" y="1529"/>
                  <a:pt x="434" y="1533"/>
                </a:cubicBezTo>
                <a:cubicBezTo>
                  <a:pt x="430" y="1536"/>
                  <a:pt x="423" y="1541"/>
                  <a:pt x="406" y="1541"/>
                </a:cubicBezTo>
                <a:cubicBezTo>
                  <a:pt x="132" y="1541"/>
                  <a:pt x="132" y="1541"/>
                  <a:pt x="132" y="1541"/>
                </a:cubicBezTo>
                <a:cubicBezTo>
                  <a:pt x="115" y="1541"/>
                  <a:pt x="108" y="1536"/>
                  <a:pt x="104" y="1533"/>
                </a:cubicBezTo>
                <a:close/>
                <a:moveTo>
                  <a:pt x="1196" y="1117"/>
                </a:moveTo>
                <a:cubicBezTo>
                  <a:pt x="1196" y="1163"/>
                  <a:pt x="1213" y="1204"/>
                  <a:pt x="1246" y="1236"/>
                </a:cubicBezTo>
                <a:cubicBezTo>
                  <a:pt x="1279" y="1269"/>
                  <a:pt x="1319" y="1286"/>
                  <a:pt x="1365" y="1286"/>
                </a:cubicBezTo>
                <a:cubicBezTo>
                  <a:pt x="1412" y="1286"/>
                  <a:pt x="1452" y="1269"/>
                  <a:pt x="1484" y="1236"/>
                </a:cubicBezTo>
                <a:cubicBezTo>
                  <a:pt x="1517" y="1204"/>
                  <a:pt x="1534" y="1163"/>
                  <a:pt x="1534" y="1117"/>
                </a:cubicBezTo>
                <a:cubicBezTo>
                  <a:pt x="1534" y="1071"/>
                  <a:pt x="1517" y="1031"/>
                  <a:pt x="1484" y="998"/>
                </a:cubicBezTo>
                <a:cubicBezTo>
                  <a:pt x="1452" y="965"/>
                  <a:pt x="1412" y="948"/>
                  <a:pt x="1365" y="948"/>
                </a:cubicBezTo>
                <a:cubicBezTo>
                  <a:pt x="1319" y="948"/>
                  <a:pt x="1279" y="965"/>
                  <a:pt x="1246" y="998"/>
                </a:cubicBezTo>
                <a:cubicBezTo>
                  <a:pt x="1213" y="1031"/>
                  <a:pt x="1196" y="1071"/>
                  <a:pt x="1196" y="1117"/>
                </a:cubicBezTo>
                <a:close/>
                <a:moveTo>
                  <a:pt x="1314" y="1066"/>
                </a:moveTo>
                <a:cubicBezTo>
                  <a:pt x="1328" y="1051"/>
                  <a:pt x="1345" y="1044"/>
                  <a:pt x="1365" y="1044"/>
                </a:cubicBezTo>
                <a:cubicBezTo>
                  <a:pt x="1386" y="1044"/>
                  <a:pt x="1402" y="1051"/>
                  <a:pt x="1417" y="1066"/>
                </a:cubicBezTo>
                <a:cubicBezTo>
                  <a:pt x="1431" y="1080"/>
                  <a:pt x="1438" y="1097"/>
                  <a:pt x="1438" y="1117"/>
                </a:cubicBezTo>
                <a:cubicBezTo>
                  <a:pt x="1438" y="1138"/>
                  <a:pt x="1431" y="1154"/>
                  <a:pt x="1417" y="1168"/>
                </a:cubicBezTo>
                <a:cubicBezTo>
                  <a:pt x="1402" y="1183"/>
                  <a:pt x="1386" y="1190"/>
                  <a:pt x="1365" y="1190"/>
                </a:cubicBezTo>
                <a:cubicBezTo>
                  <a:pt x="1345" y="1190"/>
                  <a:pt x="1328" y="1183"/>
                  <a:pt x="1314" y="1168"/>
                </a:cubicBezTo>
                <a:cubicBezTo>
                  <a:pt x="1299" y="1154"/>
                  <a:pt x="1293" y="1138"/>
                  <a:pt x="1293" y="1117"/>
                </a:cubicBezTo>
                <a:cubicBezTo>
                  <a:pt x="1293" y="1097"/>
                  <a:pt x="1299" y="1080"/>
                  <a:pt x="1314" y="1066"/>
                </a:cubicBezTo>
                <a:close/>
                <a:moveTo>
                  <a:pt x="1632" y="1433"/>
                </a:moveTo>
                <a:cubicBezTo>
                  <a:pt x="1629" y="1418"/>
                  <a:pt x="1626" y="1405"/>
                  <a:pt x="1622" y="1392"/>
                </a:cubicBezTo>
                <a:cubicBezTo>
                  <a:pt x="1618" y="1379"/>
                  <a:pt x="1612" y="1365"/>
                  <a:pt x="1604" y="1353"/>
                </a:cubicBezTo>
                <a:cubicBezTo>
                  <a:pt x="1597" y="1339"/>
                  <a:pt x="1587" y="1326"/>
                  <a:pt x="1576" y="1316"/>
                </a:cubicBezTo>
                <a:cubicBezTo>
                  <a:pt x="1565" y="1305"/>
                  <a:pt x="1550" y="1296"/>
                  <a:pt x="1534" y="1289"/>
                </a:cubicBezTo>
                <a:cubicBezTo>
                  <a:pt x="1518" y="1283"/>
                  <a:pt x="1500" y="1280"/>
                  <a:pt x="1481" y="1280"/>
                </a:cubicBezTo>
                <a:cubicBezTo>
                  <a:pt x="1466" y="1280"/>
                  <a:pt x="1453" y="1287"/>
                  <a:pt x="1442" y="1294"/>
                </a:cubicBezTo>
                <a:cubicBezTo>
                  <a:pt x="1435" y="1299"/>
                  <a:pt x="1427" y="1304"/>
                  <a:pt x="1419" y="1309"/>
                </a:cubicBezTo>
                <a:cubicBezTo>
                  <a:pt x="1415" y="1311"/>
                  <a:pt x="1408" y="1315"/>
                  <a:pt x="1396" y="1319"/>
                </a:cubicBezTo>
                <a:cubicBezTo>
                  <a:pt x="1378" y="1325"/>
                  <a:pt x="1360" y="1325"/>
                  <a:pt x="1342" y="1319"/>
                </a:cubicBezTo>
                <a:cubicBezTo>
                  <a:pt x="1329" y="1315"/>
                  <a:pt x="1322" y="1311"/>
                  <a:pt x="1319" y="1309"/>
                </a:cubicBezTo>
                <a:cubicBezTo>
                  <a:pt x="1310" y="1304"/>
                  <a:pt x="1302" y="1299"/>
                  <a:pt x="1296" y="1294"/>
                </a:cubicBezTo>
                <a:cubicBezTo>
                  <a:pt x="1284" y="1287"/>
                  <a:pt x="1272" y="1280"/>
                  <a:pt x="1256" y="1280"/>
                </a:cubicBezTo>
                <a:cubicBezTo>
                  <a:pt x="1237" y="1280"/>
                  <a:pt x="1220" y="1283"/>
                  <a:pt x="1204" y="1289"/>
                </a:cubicBezTo>
                <a:cubicBezTo>
                  <a:pt x="1187" y="1296"/>
                  <a:pt x="1173" y="1305"/>
                  <a:pt x="1161" y="1316"/>
                </a:cubicBezTo>
                <a:cubicBezTo>
                  <a:pt x="1150" y="1326"/>
                  <a:pt x="1141" y="1339"/>
                  <a:pt x="1133" y="1353"/>
                </a:cubicBezTo>
                <a:cubicBezTo>
                  <a:pt x="1126" y="1365"/>
                  <a:pt x="1120" y="1379"/>
                  <a:pt x="1116" y="1392"/>
                </a:cubicBezTo>
                <a:cubicBezTo>
                  <a:pt x="1112" y="1405"/>
                  <a:pt x="1108" y="1418"/>
                  <a:pt x="1106" y="1433"/>
                </a:cubicBezTo>
                <a:cubicBezTo>
                  <a:pt x="1103" y="1446"/>
                  <a:pt x="1102" y="1460"/>
                  <a:pt x="1101" y="1472"/>
                </a:cubicBezTo>
                <a:cubicBezTo>
                  <a:pt x="1100" y="1484"/>
                  <a:pt x="1099" y="1496"/>
                  <a:pt x="1099" y="1508"/>
                </a:cubicBezTo>
                <a:cubicBezTo>
                  <a:pt x="1099" y="1556"/>
                  <a:pt x="1120" y="1586"/>
                  <a:pt x="1137" y="1602"/>
                </a:cubicBezTo>
                <a:cubicBezTo>
                  <a:pt x="1162" y="1625"/>
                  <a:pt x="1193" y="1637"/>
                  <a:pt x="1231" y="1637"/>
                </a:cubicBezTo>
                <a:cubicBezTo>
                  <a:pt x="1506" y="1637"/>
                  <a:pt x="1506" y="1637"/>
                  <a:pt x="1506" y="1637"/>
                </a:cubicBezTo>
                <a:cubicBezTo>
                  <a:pt x="1544" y="1637"/>
                  <a:pt x="1576" y="1625"/>
                  <a:pt x="1600" y="1602"/>
                </a:cubicBezTo>
                <a:cubicBezTo>
                  <a:pt x="1618" y="1586"/>
                  <a:pt x="1638" y="1556"/>
                  <a:pt x="1638" y="1508"/>
                </a:cubicBezTo>
                <a:cubicBezTo>
                  <a:pt x="1638" y="1496"/>
                  <a:pt x="1638" y="1484"/>
                  <a:pt x="1637" y="1472"/>
                </a:cubicBezTo>
                <a:cubicBezTo>
                  <a:pt x="1636" y="1460"/>
                  <a:pt x="1634" y="1446"/>
                  <a:pt x="1632" y="1433"/>
                </a:cubicBezTo>
                <a:close/>
                <a:moveTo>
                  <a:pt x="1534" y="1533"/>
                </a:moveTo>
                <a:cubicBezTo>
                  <a:pt x="1530" y="1536"/>
                  <a:pt x="1523" y="1541"/>
                  <a:pt x="1506" y="1541"/>
                </a:cubicBezTo>
                <a:cubicBezTo>
                  <a:pt x="1231" y="1541"/>
                  <a:pt x="1231" y="1541"/>
                  <a:pt x="1231" y="1541"/>
                </a:cubicBezTo>
                <a:cubicBezTo>
                  <a:pt x="1215" y="1541"/>
                  <a:pt x="1207" y="1536"/>
                  <a:pt x="1204" y="1533"/>
                </a:cubicBezTo>
                <a:cubicBezTo>
                  <a:pt x="1200" y="1529"/>
                  <a:pt x="1196" y="1523"/>
                  <a:pt x="1196" y="1508"/>
                </a:cubicBezTo>
                <a:cubicBezTo>
                  <a:pt x="1196" y="1498"/>
                  <a:pt x="1196" y="1488"/>
                  <a:pt x="1197" y="1479"/>
                </a:cubicBezTo>
                <a:cubicBezTo>
                  <a:pt x="1197" y="1470"/>
                  <a:pt x="1198" y="1460"/>
                  <a:pt x="1200" y="1450"/>
                </a:cubicBezTo>
                <a:cubicBezTo>
                  <a:pt x="1202" y="1439"/>
                  <a:pt x="1204" y="1430"/>
                  <a:pt x="1207" y="1422"/>
                </a:cubicBezTo>
                <a:cubicBezTo>
                  <a:pt x="1209" y="1414"/>
                  <a:pt x="1213" y="1407"/>
                  <a:pt x="1217" y="1400"/>
                </a:cubicBezTo>
                <a:cubicBezTo>
                  <a:pt x="1220" y="1394"/>
                  <a:pt x="1224" y="1389"/>
                  <a:pt x="1228" y="1386"/>
                </a:cubicBezTo>
                <a:cubicBezTo>
                  <a:pt x="1230" y="1383"/>
                  <a:pt x="1234" y="1381"/>
                  <a:pt x="1239" y="1379"/>
                </a:cubicBezTo>
                <a:cubicBezTo>
                  <a:pt x="1241" y="1378"/>
                  <a:pt x="1244" y="1377"/>
                  <a:pt x="1246" y="1377"/>
                </a:cubicBezTo>
                <a:cubicBezTo>
                  <a:pt x="1252" y="1381"/>
                  <a:pt x="1259" y="1385"/>
                  <a:pt x="1267" y="1390"/>
                </a:cubicBezTo>
                <a:cubicBezTo>
                  <a:pt x="1279" y="1398"/>
                  <a:pt x="1294" y="1405"/>
                  <a:pt x="1312" y="1410"/>
                </a:cubicBezTo>
                <a:cubicBezTo>
                  <a:pt x="1349" y="1422"/>
                  <a:pt x="1388" y="1422"/>
                  <a:pt x="1425" y="1410"/>
                </a:cubicBezTo>
                <a:cubicBezTo>
                  <a:pt x="1443" y="1405"/>
                  <a:pt x="1458" y="1398"/>
                  <a:pt x="1471" y="1390"/>
                </a:cubicBezTo>
                <a:cubicBezTo>
                  <a:pt x="1478" y="1385"/>
                  <a:pt x="1485" y="1381"/>
                  <a:pt x="1491" y="1377"/>
                </a:cubicBezTo>
                <a:cubicBezTo>
                  <a:pt x="1494" y="1377"/>
                  <a:pt x="1496" y="1378"/>
                  <a:pt x="1499" y="1379"/>
                </a:cubicBezTo>
                <a:cubicBezTo>
                  <a:pt x="1503" y="1381"/>
                  <a:pt x="1507" y="1383"/>
                  <a:pt x="1510" y="1386"/>
                </a:cubicBezTo>
                <a:cubicBezTo>
                  <a:pt x="1514" y="1389"/>
                  <a:pt x="1518" y="1394"/>
                  <a:pt x="1521" y="1400"/>
                </a:cubicBezTo>
                <a:cubicBezTo>
                  <a:pt x="1525" y="1407"/>
                  <a:pt x="1528" y="1414"/>
                  <a:pt x="1530" y="1422"/>
                </a:cubicBezTo>
                <a:cubicBezTo>
                  <a:pt x="1533" y="1430"/>
                  <a:pt x="1535" y="1439"/>
                  <a:pt x="1537" y="1449"/>
                </a:cubicBezTo>
                <a:cubicBezTo>
                  <a:pt x="1539" y="1460"/>
                  <a:pt x="1540" y="1470"/>
                  <a:pt x="1541" y="1479"/>
                </a:cubicBezTo>
                <a:cubicBezTo>
                  <a:pt x="1541" y="1479"/>
                  <a:pt x="1541" y="1479"/>
                  <a:pt x="1541" y="1479"/>
                </a:cubicBezTo>
                <a:cubicBezTo>
                  <a:pt x="1542" y="1488"/>
                  <a:pt x="1542" y="1498"/>
                  <a:pt x="1542" y="1508"/>
                </a:cubicBezTo>
                <a:cubicBezTo>
                  <a:pt x="1542" y="1523"/>
                  <a:pt x="1538" y="1529"/>
                  <a:pt x="1534" y="1533"/>
                </a:cubicBezTo>
                <a:close/>
                <a:moveTo>
                  <a:pt x="815" y="337"/>
                </a:moveTo>
                <a:cubicBezTo>
                  <a:pt x="862" y="337"/>
                  <a:pt x="902" y="321"/>
                  <a:pt x="935" y="288"/>
                </a:cubicBezTo>
                <a:cubicBezTo>
                  <a:pt x="967" y="255"/>
                  <a:pt x="984" y="215"/>
                  <a:pt x="984" y="169"/>
                </a:cubicBezTo>
                <a:cubicBezTo>
                  <a:pt x="984" y="122"/>
                  <a:pt x="967" y="82"/>
                  <a:pt x="935" y="49"/>
                </a:cubicBezTo>
                <a:cubicBezTo>
                  <a:pt x="902" y="16"/>
                  <a:pt x="862" y="0"/>
                  <a:pt x="815" y="0"/>
                </a:cubicBezTo>
                <a:cubicBezTo>
                  <a:pt x="769" y="0"/>
                  <a:pt x="729" y="16"/>
                  <a:pt x="696" y="49"/>
                </a:cubicBezTo>
                <a:cubicBezTo>
                  <a:pt x="663" y="82"/>
                  <a:pt x="647" y="122"/>
                  <a:pt x="647" y="169"/>
                </a:cubicBezTo>
                <a:cubicBezTo>
                  <a:pt x="647" y="215"/>
                  <a:pt x="663" y="255"/>
                  <a:pt x="696" y="288"/>
                </a:cubicBezTo>
                <a:cubicBezTo>
                  <a:pt x="729" y="321"/>
                  <a:pt x="769" y="337"/>
                  <a:pt x="815" y="337"/>
                </a:cubicBezTo>
                <a:close/>
                <a:moveTo>
                  <a:pt x="764" y="117"/>
                </a:moveTo>
                <a:cubicBezTo>
                  <a:pt x="778" y="103"/>
                  <a:pt x="795" y="96"/>
                  <a:pt x="815" y="96"/>
                </a:cubicBezTo>
                <a:cubicBezTo>
                  <a:pt x="836" y="96"/>
                  <a:pt x="852" y="103"/>
                  <a:pt x="867" y="117"/>
                </a:cubicBezTo>
                <a:cubicBezTo>
                  <a:pt x="881" y="132"/>
                  <a:pt x="888" y="148"/>
                  <a:pt x="888" y="169"/>
                </a:cubicBezTo>
                <a:cubicBezTo>
                  <a:pt x="888" y="189"/>
                  <a:pt x="881" y="205"/>
                  <a:pt x="867" y="220"/>
                </a:cubicBezTo>
                <a:cubicBezTo>
                  <a:pt x="852" y="234"/>
                  <a:pt x="836" y="241"/>
                  <a:pt x="815" y="241"/>
                </a:cubicBezTo>
                <a:cubicBezTo>
                  <a:pt x="795" y="241"/>
                  <a:pt x="778" y="234"/>
                  <a:pt x="764" y="220"/>
                </a:cubicBezTo>
                <a:cubicBezTo>
                  <a:pt x="749" y="205"/>
                  <a:pt x="743" y="189"/>
                  <a:pt x="743" y="169"/>
                </a:cubicBezTo>
                <a:cubicBezTo>
                  <a:pt x="743" y="148"/>
                  <a:pt x="749" y="132"/>
                  <a:pt x="764" y="117"/>
                </a:cubicBezTo>
                <a:close/>
                <a:moveTo>
                  <a:pt x="583" y="404"/>
                </a:moveTo>
                <a:cubicBezTo>
                  <a:pt x="576" y="417"/>
                  <a:pt x="570" y="430"/>
                  <a:pt x="566" y="444"/>
                </a:cubicBezTo>
                <a:cubicBezTo>
                  <a:pt x="562" y="456"/>
                  <a:pt x="558" y="470"/>
                  <a:pt x="556" y="484"/>
                </a:cubicBezTo>
                <a:cubicBezTo>
                  <a:pt x="553" y="498"/>
                  <a:pt x="552" y="511"/>
                  <a:pt x="551" y="523"/>
                </a:cubicBezTo>
                <a:cubicBezTo>
                  <a:pt x="550" y="535"/>
                  <a:pt x="550" y="547"/>
                  <a:pt x="550" y="559"/>
                </a:cubicBezTo>
                <a:cubicBezTo>
                  <a:pt x="550" y="607"/>
                  <a:pt x="570" y="637"/>
                  <a:pt x="587" y="654"/>
                </a:cubicBezTo>
                <a:cubicBezTo>
                  <a:pt x="612" y="677"/>
                  <a:pt x="644" y="689"/>
                  <a:pt x="682" y="689"/>
                </a:cubicBezTo>
                <a:cubicBezTo>
                  <a:pt x="956" y="689"/>
                  <a:pt x="956" y="689"/>
                  <a:pt x="956" y="689"/>
                </a:cubicBezTo>
                <a:cubicBezTo>
                  <a:pt x="994" y="689"/>
                  <a:pt x="1026" y="677"/>
                  <a:pt x="1050" y="654"/>
                </a:cubicBezTo>
                <a:cubicBezTo>
                  <a:pt x="1068" y="637"/>
                  <a:pt x="1088" y="607"/>
                  <a:pt x="1088" y="559"/>
                </a:cubicBezTo>
                <a:cubicBezTo>
                  <a:pt x="1088" y="547"/>
                  <a:pt x="1088" y="535"/>
                  <a:pt x="1087" y="523"/>
                </a:cubicBezTo>
                <a:cubicBezTo>
                  <a:pt x="1086" y="511"/>
                  <a:pt x="1084" y="498"/>
                  <a:pt x="1082" y="484"/>
                </a:cubicBezTo>
                <a:cubicBezTo>
                  <a:pt x="1079" y="470"/>
                  <a:pt x="1076" y="456"/>
                  <a:pt x="1072" y="444"/>
                </a:cubicBezTo>
                <a:cubicBezTo>
                  <a:pt x="1068" y="430"/>
                  <a:pt x="1062" y="417"/>
                  <a:pt x="1055" y="404"/>
                </a:cubicBezTo>
                <a:cubicBezTo>
                  <a:pt x="1047" y="390"/>
                  <a:pt x="1037" y="378"/>
                  <a:pt x="1027" y="368"/>
                </a:cubicBezTo>
                <a:cubicBezTo>
                  <a:pt x="1015" y="356"/>
                  <a:pt x="1000" y="347"/>
                  <a:pt x="984" y="341"/>
                </a:cubicBezTo>
                <a:cubicBezTo>
                  <a:pt x="968" y="334"/>
                  <a:pt x="950" y="331"/>
                  <a:pt x="931" y="331"/>
                </a:cubicBezTo>
                <a:cubicBezTo>
                  <a:pt x="916" y="331"/>
                  <a:pt x="903" y="338"/>
                  <a:pt x="892" y="346"/>
                </a:cubicBezTo>
                <a:cubicBezTo>
                  <a:pt x="885" y="350"/>
                  <a:pt x="877" y="355"/>
                  <a:pt x="869" y="360"/>
                </a:cubicBezTo>
                <a:cubicBezTo>
                  <a:pt x="865" y="363"/>
                  <a:pt x="858" y="366"/>
                  <a:pt x="846" y="370"/>
                </a:cubicBezTo>
                <a:cubicBezTo>
                  <a:pt x="828" y="376"/>
                  <a:pt x="810" y="376"/>
                  <a:pt x="792" y="370"/>
                </a:cubicBezTo>
                <a:cubicBezTo>
                  <a:pt x="779" y="366"/>
                  <a:pt x="772" y="363"/>
                  <a:pt x="769" y="361"/>
                </a:cubicBezTo>
                <a:cubicBezTo>
                  <a:pt x="760" y="355"/>
                  <a:pt x="753" y="350"/>
                  <a:pt x="746" y="346"/>
                </a:cubicBezTo>
                <a:cubicBezTo>
                  <a:pt x="734" y="338"/>
                  <a:pt x="722" y="331"/>
                  <a:pt x="706" y="331"/>
                </a:cubicBezTo>
                <a:cubicBezTo>
                  <a:pt x="688" y="331"/>
                  <a:pt x="670" y="334"/>
                  <a:pt x="654" y="341"/>
                </a:cubicBezTo>
                <a:cubicBezTo>
                  <a:pt x="637" y="347"/>
                  <a:pt x="623" y="356"/>
                  <a:pt x="611" y="368"/>
                </a:cubicBezTo>
                <a:cubicBezTo>
                  <a:pt x="601" y="378"/>
                  <a:pt x="591" y="390"/>
                  <a:pt x="583" y="404"/>
                </a:cubicBezTo>
                <a:close/>
                <a:moveTo>
                  <a:pt x="647" y="530"/>
                </a:moveTo>
                <a:cubicBezTo>
                  <a:pt x="647" y="521"/>
                  <a:pt x="649" y="511"/>
                  <a:pt x="650" y="501"/>
                </a:cubicBezTo>
                <a:cubicBezTo>
                  <a:pt x="652" y="491"/>
                  <a:pt x="655" y="481"/>
                  <a:pt x="657" y="473"/>
                </a:cubicBezTo>
                <a:cubicBezTo>
                  <a:pt x="660" y="466"/>
                  <a:pt x="663" y="458"/>
                  <a:pt x="667" y="451"/>
                </a:cubicBezTo>
                <a:cubicBezTo>
                  <a:pt x="670" y="446"/>
                  <a:pt x="674" y="441"/>
                  <a:pt x="678" y="437"/>
                </a:cubicBezTo>
                <a:cubicBezTo>
                  <a:pt x="680" y="434"/>
                  <a:pt x="684" y="432"/>
                  <a:pt x="689" y="430"/>
                </a:cubicBezTo>
                <a:cubicBezTo>
                  <a:pt x="691" y="429"/>
                  <a:pt x="694" y="429"/>
                  <a:pt x="696" y="428"/>
                </a:cubicBezTo>
                <a:cubicBezTo>
                  <a:pt x="703" y="432"/>
                  <a:pt x="710" y="437"/>
                  <a:pt x="717" y="441"/>
                </a:cubicBezTo>
                <a:cubicBezTo>
                  <a:pt x="729" y="449"/>
                  <a:pt x="744" y="456"/>
                  <a:pt x="762" y="462"/>
                </a:cubicBezTo>
                <a:cubicBezTo>
                  <a:pt x="799" y="474"/>
                  <a:pt x="838" y="474"/>
                  <a:pt x="876" y="462"/>
                </a:cubicBezTo>
                <a:cubicBezTo>
                  <a:pt x="894" y="456"/>
                  <a:pt x="908" y="449"/>
                  <a:pt x="921" y="441"/>
                </a:cubicBezTo>
                <a:cubicBezTo>
                  <a:pt x="928" y="437"/>
                  <a:pt x="935" y="432"/>
                  <a:pt x="942" y="428"/>
                </a:cubicBezTo>
                <a:cubicBezTo>
                  <a:pt x="944" y="429"/>
                  <a:pt x="947" y="429"/>
                  <a:pt x="949" y="430"/>
                </a:cubicBezTo>
                <a:cubicBezTo>
                  <a:pt x="954" y="432"/>
                  <a:pt x="957" y="434"/>
                  <a:pt x="960" y="437"/>
                </a:cubicBezTo>
                <a:cubicBezTo>
                  <a:pt x="964" y="441"/>
                  <a:pt x="968" y="446"/>
                  <a:pt x="971" y="451"/>
                </a:cubicBezTo>
                <a:cubicBezTo>
                  <a:pt x="975" y="458"/>
                  <a:pt x="978" y="466"/>
                  <a:pt x="981" y="473"/>
                </a:cubicBezTo>
                <a:cubicBezTo>
                  <a:pt x="983" y="481"/>
                  <a:pt x="986" y="491"/>
                  <a:pt x="987" y="501"/>
                </a:cubicBezTo>
                <a:cubicBezTo>
                  <a:pt x="989" y="511"/>
                  <a:pt x="991" y="521"/>
                  <a:pt x="991" y="530"/>
                </a:cubicBezTo>
                <a:cubicBezTo>
                  <a:pt x="991" y="530"/>
                  <a:pt x="991" y="530"/>
                  <a:pt x="991" y="530"/>
                </a:cubicBezTo>
                <a:cubicBezTo>
                  <a:pt x="992" y="539"/>
                  <a:pt x="992" y="549"/>
                  <a:pt x="992" y="559"/>
                </a:cubicBezTo>
                <a:cubicBezTo>
                  <a:pt x="992" y="574"/>
                  <a:pt x="988" y="580"/>
                  <a:pt x="984" y="584"/>
                </a:cubicBezTo>
                <a:cubicBezTo>
                  <a:pt x="980" y="588"/>
                  <a:pt x="973" y="593"/>
                  <a:pt x="956" y="593"/>
                </a:cubicBezTo>
                <a:cubicBezTo>
                  <a:pt x="682" y="593"/>
                  <a:pt x="682" y="593"/>
                  <a:pt x="682" y="593"/>
                </a:cubicBezTo>
                <a:cubicBezTo>
                  <a:pt x="665" y="593"/>
                  <a:pt x="658" y="588"/>
                  <a:pt x="654" y="584"/>
                </a:cubicBezTo>
                <a:cubicBezTo>
                  <a:pt x="650" y="580"/>
                  <a:pt x="646" y="574"/>
                  <a:pt x="646" y="559"/>
                </a:cubicBezTo>
                <a:cubicBezTo>
                  <a:pt x="646" y="549"/>
                  <a:pt x="646" y="539"/>
                  <a:pt x="647" y="530"/>
                </a:cubicBezTo>
                <a:close/>
                <a:moveTo>
                  <a:pt x="966" y="1429"/>
                </a:moveTo>
                <a:cubicBezTo>
                  <a:pt x="992" y="1429"/>
                  <a:pt x="1014" y="1451"/>
                  <a:pt x="1014" y="1477"/>
                </a:cubicBezTo>
                <a:cubicBezTo>
                  <a:pt x="1014" y="1504"/>
                  <a:pt x="992" y="1525"/>
                  <a:pt x="966" y="1525"/>
                </a:cubicBezTo>
                <a:cubicBezTo>
                  <a:pt x="665" y="1525"/>
                  <a:pt x="665" y="1525"/>
                  <a:pt x="665" y="1525"/>
                </a:cubicBezTo>
                <a:cubicBezTo>
                  <a:pt x="639" y="1525"/>
                  <a:pt x="617" y="1504"/>
                  <a:pt x="617" y="1477"/>
                </a:cubicBezTo>
                <a:cubicBezTo>
                  <a:pt x="617" y="1451"/>
                  <a:pt x="639" y="1429"/>
                  <a:pt x="665" y="1429"/>
                </a:cubicBezTo>
                <a:lnTo>
                  <a:pt x="966" y="1429"/>
                </a:lnTo>
                <a:close/>
                <a:moveTo>
                  <a:pt x="386" y="916"/>
                </a:moveTo>
                <a:cubicBezTo>
                  <a:pt x="365" y="900"/>
                  <a:pt x="360" y="870"/>
                  <a:pt x="375" y="849"/>
                </a:cubicBezTo>
                <a:cubicBezTo>
                  <a:pt x="458" y="734"/>
                  <a:pt x="458" y="734"/>
                  <a:pt x="458" y="734"/>
                </a:cubicBezTo>
                <a:cubicBezTo>
                  <a:pt x="473" y="712"/>
                  <a:pt x="503" y="707"/>
                  <a:pt x="525" y="723"/>
                </a:cubicBezTo>
                <a:cubicBezTo>
                  <a:pt x="546" y="738"/>
                  <a:pt x="551" y="768"/>
                  <a:pt x="536" y="790"/>
                </a:cubicBezTo>
                <a:cubicBezTo>
                  <a:pt x="453" y="905"/>
                  <a:pt x="453" y="905"/>
                  <a:pt x="453" y="905"/>
                </a:cubicBezTo>
                <a:cubicBezTo>
                  <a:pt x="444" y="918"/>
                  <a:pt x="429" y="925"/>
                  <a:pt x="414" y="925"/>
                </a:cubicBezTo>
                <a:cubicBezTo>
                  <a:pt x="404" y="925"/>
                  <a:pt x="395" y="922"/>
                  <a:pt x="386" y="916"/>
                </a:cubicBezTo>
                <a:close/>
                <a:moveTo>
                  <a:pt x="1255" y="849"/>
                </a:moveTo>
                <a:cubicBezTo>
                  <a:pt x="1271" y="870"/>
                  <a:pt x="1266" y="900"/>
                  <a:pt x="1244" y="916"/>
                </a:cubicBezTo>
                <a:cubicBezTo>
                  <a:pt x="1236" y="922"/>
                  <a:pt x="1226" y="925"/>
                  <a:pt x="1216" y="925"/>
                </a:cubicBezTo>
                <a:cubicBezTo>
                  <a:pt x="1201" y="925"/>
                  <a:pt x="1187" y="918"/>
                  <a:pt x="1177" y="905"/>
                </a:cubicBezTo>
                <a:cubicBezTo>
                  <a:pt x="1095" y="790"/>
                  <a:pt x="1095" y="790"/>
                  <a:pt x="1095" y="790"/>
                </a:cubicBezTo>
                <a:cubicBezTo>
                  <a:pt x="1080" y="768"/>
                  <a:pt x="1084" y="738"/>
                  <a:pt x="1106" y="723"/>
                </a:cubicBezTo>
                <a:cubicBezTo>
                  <a:pt x="1128" y="707"/>
                  <a:pt x="1158" y="712"/>
                  <a:pt x="1173" y="734"/>
                </a:cubicBezTo>
                <a:lnTo>
                  <a:pt x="1255" y="8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1" name="Freeform 263"/>
          <p:cNvSpPr>
            <a:spLocks noEditPoints="1"/>
          </p:cNvSpPr>
          <p:nvPr/>
        </p:nvSpPr>
        <p:spPr bwMode="auto">
          <a:xfrm>
            <a:off x="10348455" y="4583792"/>
            <a:ext cx="392396" cy="393277"/>
          </a:xfrm>
          <a:custGeom>
            <a:avLst/>
            <a:gdLst>
              <a:gd name="T0" fmla="*/ 819 w 1638"/>
              <a:gd name="T1" fmla="*/ 4 h 1642"/>
              <a:gd name="T2" fmla="*/ 0 w 1638"/>
              <a:gd name="T3" fmla="*/ 790 h 1642"/>
              <a:gd name="T4" fmla="*/ 0 w 1638"/>
              <a:gd name="T5" fmla="*/ 791 h 1642"/>
              <a:gd name="T6" fmla="*/ 257 w 1638"/>
              <a:gd name="T7" fmla="*/ 1561 h 1642"/>
              <a:gd name="T8" fmla="*/ 337 w 1638"/>
              <a:gd name="T9" fmla="*/ 1642 h 1642"/>
              <a:gd name="T10" fmla="*/ 539 w 1638"/>
              <a:gd name="T11" fmla="*/ 1531 h 1642"/>
              <a:gd name="T12" fmla="*/ 818 w 1638"/>
              <a:gd name="T13" fmla="*/ 1578 h 1642"/>
              <a:gd name="T14" fmla="*/ 1390 w 1638"/>
              <a:gd name="T15" fmla="*/ 1355 h 1642"/>
              <a:gd name="T16" fmla="*/ 1638 w 1638"/>
              <a:gd name="T17" fmla="*/ 791 h 1642"/>
              <a:gd name="T18" fmla="*/ 1390 w 1638"/>
              <a:gd name="T19" fmla="*/ 228 h 1642"/>
              <a:gd name="T20" fmla="*/ 820 w 1638"/>
              <a:gd name="T21" fmla="*/ 1482 h 1642"/>
              <a:gd name="T22" fmla="*/ 560 w 1638"/>
              <a:gd name="T23" fmla="*/ 1436 h 1642"/>
              <a:gd name="T24" fmla="*/ 353 w 1638"/>
              <a:gd name="T25" fmla="*/ 1533 h 1642"/>
              <a:gd name="T26" fmla="*/ 329 w 1638"/>
              <a:gd name="T27" fmla="*/ 1298 h 1642"/>
              <a:gd name="T28" fmla="*/ 314 w 1638"/>
              <a:gd name="T29" fmla="*/ 297 h 1642"/>
              <a:gd name="T30" fmla="*/ 819 w 1638"/>
              <a:gd name="T31" fmla="*/ 100 h 1642"/>
              <a:gd name="T32" fmla="*/ 1324 w 1638"/>
              <a:gd name="T33" fmla="*/ 297 h 1642"/>
              <a:gd name="T34" fmla="*/ 1324 w 1638"/>
              <a:gd name="T35" fmla="*/ 1285 h 1642"/>
              <a:gd name="T36" fmla="*/ 951 w 1638"/>
              <a:gd name="T37" fmla="*/ 678 h 1642"/>
              <a:gd name="T38" fmla="*/ 700 w 1638"/>
              <a:gd name="T39" fmla="*/ 590 h 1642"/>
              <a:gd name="T40" fmla="*/ 612 w 1638"/>
              <a:gd name="T41" fmla="*/ 762 h 1642"/>
              <a:gd name="T42" fmla="*/ 685 w 1638"/>
              <a:gd name="T43" fmla="*/ 1012 h 1642"/>
              <a:gd name="T44" fmla="*/ 612 w 1638"/>
              <a:gd name="T45" fmla="*/ 1182 h 1642"/>
              <a:gd name="T46" fmla="*/ 939 w 1638"/>
              <a:gd name="T47" fmla="*/ 1271 h 1642"/>
              <a:gd name="T48" fmla="*/ 1027 w 1638"/>
              <a:gd name="T49" fmla="*/ 1099 h 1642"/>
              <a:gd name="T50" fmla="*/ 931 w 1638"/>
              <a:gd name="T51" fmla="*/ 1175 h 1642"/>
              <a:gd name="T52" fmla="*/ 708 w 1638"/>
              <a:gd name="T53" fmla="*/ 1107 h 1642"/>
              <a:gd name="T54" fmla="*/ 781 w 1638"/>
              <a:gd name="T55" fmla="*/ 1049 h 1642"/>
              <a:gd name="T56" fmla="*/ 723 w 1638"/>
              <a:gd name="T57" fmla="*/ 754 h 1642"/>
              <a:gd name="T58" fmla="*/ 708 w 1638"/>
              <a:gd name="T59" fmla="*/ 686 h 1642"/>
              <a:gd name="T60" fmla="*/ 855 w 1638"/>
              <a:gd name="T61" fmla="*/ 1047 h 1642"/>
              <a:gd name="T62" fmla="*/ 931 w 1638"/>
              <a:gd name="T63" fmla="*/ 1105 h 1642"/>
              <a:gd name="T64" fmla="*/ 812 w 1638"/>
              <a:gd name="T65" fmla="*/ 561 h 1642"/>
              <a:gd name="T66" fmla="*/ 812 w 1638"/>
              <a:gd name="T67" fmla="*/ 282 h 1642"/>
              <a:gd name="T68" fmla="*/ 812 w 1638"/>
              <a:gd name="T69" fmla="*/ 561 h 1642"/>
              <a:gd name="T70" fmla="*/ 856 w 1638"/>
              <a:gd name="T71" fmla="*/ 422 h 1642"/>
              <a:gd name="T72" fmla="*/ 769 w 1638"/>
              <a:gd name="T73" fmla="*/ 422 h 1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38" h="1642">
                <a:moveTo>
                  <a:pt x="1390" y="228"/>
                </a:moveTo>
                <a:cubicBezTo>
                  <a:pt x="1236" y="79"/>
                  <a:pt x="1033" y="0"/>
                  <a:pt x="819" y="4"/>
                </a:cubicBezTo>
                <a:cubicBezTo>
                  <a:pt x="605" y="0"/>
                  <a:pt x="402" y="79"/>
                  <a:pt x="247" y="228"/>
                </a:cubicBezTo>
                <a:cubicBezTo>
                  <a:pt x="93" y="376"/>
                  <a:pt x="5" y="576"/>
                  <a:pt x="0" y="790"/>
                </a:cubicBezTo>
                <a:cubicBezTo>
                  <a:pt x="0" y="791"/>
                  <a:pt x="0" y="791"/>
                  <a:pt x="0" y="791"/>
                </a:cubicBezTo>
                <a:cubicBezTo>
                  <a:pt x="0" y="791"/>
                  <a:pt x="0" y="791"/>
                  <a:pt x="0" y="791"/>
                </a:cubicBezTo>
                <a:cubicBezTo>
                  <a:pt x="1" y="1010"/>
                  <a:pt x="94" y="1217"/>
                  <a:pt x="257" y="1363"/>
                </a:cubicBezTo>
                <a:cubicBezTo>
                  <a:pt x="257" y="1561"/>
                  <a:pt x="257" y="1561"/>
                  <a:pt x="257" y="1561"/>
                </a:cubicBezTo>
                <a:cubicBezTo>
                  <a:pt x="257" y="1599"/>
                  <a:pt x="284" y="1633"/>
                  <a:pt x="321" y="1641"/>
                </a:cubicBezTo>
                <a:cubicBezTo>
                  <a:pt x="326" y="1642"/>
                  <a:pt x="332" y="1642"/>
                  <a:pt x="337" y="1642"/>
                </a:cubicBezTo>
                <a:cubicBezTo>
                  <a:pt x="352" y="1642"/>
                  <a:pt x="367" y="1638"/>
                  <a:pt x="379" y="1630"/>
                </a:cubicBezTo>
                <a:cubicBezTo>
                  <a:pt x="539" y="1531"/>
                  <a:pt x="539" y="1531"/>
                  <a:pt x="539" y="1531"/>
                </a:cubicBezTo>
                <a:cubicBezTo>
                  <a:pt x="628" y="1562"/>
                  <a:pt x="722" y="1578"/>
                  <a:pt x="817" y="1578"/>
                </a:cubicBezTo>
                <a:cubicBezTo>
                  <a:pt x="818" y="1578"/>
                  <a:pt x="818" y="1578"/>
                  <a:pt x="818" y="1578"/>
                </a:cubicBezTo>
                <a:cubicBezTo>
                  <a:pt x="824" y="1578"/>
                  <a:pt x="829" y="1578"/>
                  <a:pt x="834" y="1578"/>
                </a:cubicBezTo>
                <a:cubicBezTo>
                  <a:pt x="1043" y="1578"/>
                  <a:pt x="1240" y="1499"/>
                  <a:pt x="1390" y="1355"/>
                </a:cubicBezTo>
                <a:cubicBezTo>
                  <a:pt x="1545" y="1206"/>
                  <a:pt x="1633" y="1006"/>
                  <a:pt x="1638" y="792"/>
                </a:cubicBezTo>
                <a:cubicBezTo>
                  <a:pt x="1638" y="791"/>
                  <a:pt x="1638" y="791"/>
                  <a:pt x="1638" y="791"/>
                </a:cubicBezTo>
                <a:cubicBezTo>
                  <a:pt x="1638" y="790"/>
                  <a:pt x="1638" y="790"/>
                  <a:pt x="1638" y="790"/>
                </a:cubicBezTo>
                <a:cubicBezTo>
                  <a:pt x="1633" y="576"/>
                  <a:pt x="1545" y="376"/>
                  <a:pt x="1390" y="228"/>
                </a:cubicBezTo>
                <a:close/>
                <a:moveTo>
                  <a:pt x="1324" y="1285"/>
                </a:moveTo>
                <a:cubicBezTo>
                  <a:pt x="1188" y="1416"/>
                  <a:pt x="1009" y="1486"/>
                  <a:pt x="820" y="1482"/>
                </a:cubicBezTo>
                <a:cubicBezTo>
                  <a:pt x="819" y="1482"/>
                  <a:pt x="819" y="1482"/>
                  <a:pt x="819" y="1482"/>
                </a:cubicBezTo>
                <a:cubicBezTo>
                  <a:pt x="730" y="1482"/>
                  <a:pt x="643" y="1467"/>
                  <a:pt x="560" y="1436"/>
                </a:cubicBezTo>
                <a:cubicBezTo>
                  <a:pt x="539" y="1429"/>
                  <a:pt x="517" y="1431"/>
                  <a:pt x="498" y="1443"/>
                </a:cubicBezTo>
                <a:cubicBezTo>
                  <a:pt x="353" y="1533"/>
                  <a:pt x="353" y="1533"/>
                  <a:pt x="353" y="1533"/>
                </a:cubicBezTo>
                <a:cubicBezTo>
                  <a:pt x="353" y="1351"/>
                  <a:pt x="353" y="1351"/>
                  <a:pt x="353" y="1351"/>
                </a:cubicBezTo>
                <a:cubicBezTo>
                  <a:pt x="353" y="1331"/>
                  <a:pt x="344" y="1312"/>
                  <a:pt x="329" y="1298"/>
                </a:cubicBezTo>
                <a:cubicBezTo>
                  <a:pt x="182" y="1171"/>
                  <a:pt x="97" y="986"/>
                  <a:pt x="96" y="791"/>
                </a:cubicBezTo>
                <a:cubicBezTo>
                  <a:pt x="100" y="603"/>
                  <a:pt x="178" y="427"/>
                  <a:pt x="314" y="297"/>
                </a:cubicBezTo>
                <a:cubicBezTo>
                  <a:pt x="450" y="166"/>
                  <a:pt x="629" y="97"/>
                  <a:pt x="818" y="100"/>
                </a:cubicBezTo>
                <a:cubicBezTo>
                  <a:pt x="819" y="100"/>
                  <a:pt x="819" y="100"/>
                  <a:pt x="819" y="100"/>
                </a:cubicBezTo>
                <a:cubicBezTo>
                  <a:pt x="820" y="100"/>
                  <a:pt x="820" y="100"/>
                  <a:pt x="820" y="100"/>
                </a:cubicBezTo>
                <a:cubicBezTo>
                  <a:pt x="1009" y="96"/>
                  <a:pt x="1188" y="166"/>
                  <a:pt x="1324" y="297"/>
                </a:cubicBezTo>
                <a:cubicBezTo>
                  <a:pt x="1460" y="427"/>
                  <a:pt x="1537" y="603"/>
                  <a:pt x="1542" y="791"/>
                </a:cubicBezTo>
                <a:cubicBezTo>
                  <a:pt x="1537" y="979"/>
                  <a:pt x="1460" y="1155"/>
                  <a:pt x="1324" y="1285"/>
                </a:cubicBezTo>
                <a:close/>
                <a:moveTo>
                  <a:pt x="951" y="1010"/>
                </a:moveTo>
                <a:cubicBezTo>
                  <a:pt x="951" y="678"/>
                  <a:pt x="951" y="678"/>
                  <a:pt x="951" y="678"/>
                </a:cubicBezTo>
                <a:cubicBezTo>
                  <a:pt x="951" y="630"/>
                  <a:pt x="911" y="590"/>
                  <a:pt x="863" y="590"/>
                </a:cubicBezTo>
                <a:cubicBezTo>
                  <a:pt x="700" y="590"/>
                  <a:pt x="700" y="590"/>
                  <a:pt x="700" y="590"/>
                </a:cubicBezTo>
                <a:cubicBezTo>
                  <a:pt x="652" y="590"/>
                  <a:pt x="612" y="630"/>
                  <a:pt x="612" y="678"/>
                </a:cubicBezTo>
                <a:cubicBezTo>
                  <a:pt x="612" y="762"/>
                  <a:pt x="612" y="762"/>
                  <a:pt x="612" y="762"/>
                </a:cubicBezTo>
                <a:cubicBezTo>
                  <a:pt x="612" y="805"/>
                  <a:pt x="644" y="841"/>
                  <a:pt x="685" y="849"/>
                </a:cubicBezTo>
                <a:cubicBezTo>
                  <a:pt x="685" y="1012"/>
                  <a:pt x="685" y="1012"/>
                  <a:pt x="685" y="1012"/>
                </a:cubicBezTo>
                <a:cubicBezTo>
                  <a:pt x="644" y="1019"/>
                  <a:pt x="612" y="1056"/>
                  <a:pt x="612" y="1099"/>
                </a:cubicBezTo>
                <a:cubicBezTo>
                  <a:pt x="612" y="1182"/>
                  <a:pt x="612" y="1182"/>
                  <a:pt x="612" y="1182"/>
                </a:cubicBezTo>
                <a:cubicBezTo>
                  <a:pt x="612" y="1231"/>
                  <a:pt x="652" y="1271"/>
                  <a:pt x="700" y="1271"/>
                </a:cubicBezTo>
                <a:cubicBezTo>
                  <a:pt x="939" y="1271"/>
                  <a:pt x="939" y="1271"/>
                  <a:pt x="939" y="1271"/>
                </a:cubicBezTo>
                <a:cubicBezTo>
                  <a:pt x="987" y="1271"/>
                  <a:pt x="1027" y="1231"/>
                  <a:pt x="1027" y="1182"/>
                </a:cubicBezTo>
                <a:cubicBezTo>
                  <a:pt x="1027" y="1099"/>
                  <a:pt x="1027" y="1099"/>
                  <a:pt x="1027" y="1099"/>
                </a:cubicBezTo>
                <a:cubicBezTo>
                  <a:pt x="1027" y="1054"/>
                  <a:pt x="994" y="1016"/>
                  <a:pt x="951" y="1010"/>
                </a:cubicBezTo>
                <a:close/>
                <a:moveTo>
                  <a:pt x="931" y="1175"/>
                </a:moveTo>
                <a:cubicBezTo>
                  <a:pt x="708" y="1175"/>
                  <a:pt x="708" y="1175"/>
                  <a:pt x="708" y="1175"/>
                </a:cubicBezTo>
                <a:cubicBezTo>
                  <a:pt x="708" y="1107"/>
                  <a:pt x="708" y="1107"/>
                  <a:pt x="708" y="1107"/>
                </a:cubicBezTo>
                <a:cubicBezTo>
                  <a:pt x="723" y="1107"/>
                  <a:pt x="723" y="1107"/>
                  <a:pt x="723" y="1107"/>
                </a:cubicBezTo>
                <a:cubicBezTo>
                  <a:pt x="755" y="1107"/>
                  <a:pt x="781" y="1081"/>
                  <a:pt x="781" y="1049"/>
                </a:cubicBezTo>
                <a:cubicBezTo>
                  <a:pt x="781" y="812"/>
                  <a:pt x="781" y="812"/>
                  <a:pt x="781" y="812"/>
                </a:cubicBezTo>
                <a:cubicBezTo>
                  <a:pt x="781" y="780"/>
                  <a:pt x="755" y="754"/>
                  <a:pt x="723" y="754"/>
                </a:cubicBezTo>
                <a:cubicBezTo>
                  <a:pt x="708" y="754"/>
                  <a:pt x="708" y="754"/>
                  <a:pt x="708" y="754"/>
                </a:cubicBezTo>
                <a:cubicBezTo>
                  <a:pt x="708" y="686"/>
                  <a:pt x="708" y="686"/>
                  <a:pt x="708" y="686"/>
                </a:cubicBezTo>
                <a:cubicBezTo>
                  <a:pt x="855" y="686"/>
                  <a:pt x="855" y="686"/>
                  <a:pt x="855" y="686"/>
                </a:cubicBezTo>
                <a:cubicBezTo>
                  <a:pt x="855" y="1047"/>
                  <a:pt x="855" y="1047"/>
                  <a:pt x="855" y="1047"/>
                </a:cubicBezTo>
                <a:cubicBezTo>
                  <a:pt x="855" y="1079"/>
                  <a:pt x="881" y="1105"/>
                  <a:pt x="913" y="1105"/>
                </a:cubicBezTo>
                <a:cubicBezTo>
                  <a:pt x="931" y="1105"/>
                  <a:pt x="931" y="1105"/>
                  <a:pt x="931" y="1105"/>
                </a:cubicBezTo>
                <a:lnTo>
                  <a:pt x="931" y="1175"/>
                </a:lnTo>
                <a:close/>
                <a:moveTo>
                  <a:pt x="812" y="561"/>
                </a:moveTo>
                <a:cubicBezTo>
                  <a:pt x="889" y="561"/>
                  <a:pt x="952" y="499"/>
                  <a:pt x="952" y="422"/>
                </a:cubicBezTo>
                <a:cubicBezTo>
                  <a:pt x="952" y="345"/>
                  <a:pt x="889" y="282"/>
                  <a:pt x="812" y="282"/>
                </a:cubicBezTo>
                <a:cubicBezTo>
                  <a:pt x="735" y="282"/>
                  <a:pt x="672" y="345"/>
                  <a:pt x="672" y="422"/>
                </a:cubicBezTo>
                <a:cubicBezTo>
                  <a:pt x="672" y="499"/>
                  <a:pt x="735" y="561"/>
                  <a:pt x="812" y="561"/>
                </a:cubicBezTo>
                <a:close/>
                <a:moveTo>
                  <a:pt x="812" y="378"/>
                </a:moveTo>
                <a:cubicBezTo>
                  <a:pt x="836" y="378"/>
                  <a:pt x="856" y="398"/>
                  <a:pt x="856" y="422"/>
                </a:cubicBezTo>
                <a:cubicBezTo>
                  <a:pt x="856" y="446"/>
                  <a:pt x="836" y="465"/>
                  <a:pt x="812" y="465"/>
                </a:cubicBezTo>
                <a:cubicBezTo>
                  <a:pt x="788" y="465"/>
                  <a:pt x="769" y="446"/>
                  <a:pt x="769" y="422"/>
                </a:cubicBezTo>
                <a:cubicBezTo>
                  <a:pt x="769" y="398"/>
                  <a:pt x="788" y="378"/>
                  <a:pt x="812" y="3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2" name="Freeform 274"/>
          <p:cNvSpPr>
            <a:spLocks noEditPoints="1"/>
          </p:cNvSpPr>
          <p:nvPr/>
        </p:nvSpPr>
        <p:spPr bwMode="auto">
          <a:xfrm>
            <a:off x="10378381" y="3236112"/>
            <a:ext cx="332547" cy="392251"/>
          </a:xfrm>
          <a:custGeom>
            <a:avLst/>
            <a:gdLst>
              <a:gd name="T0" fmla="*/ 689 w 1388"/>
              <a:gd name="T1" fmla="*/ 0 h 1638"/>
              <a:gd name="T2" fmla="*/ 522 w 1388"/>
              <a:gd name="T3" fmla="*/ 167 h 1638"/>
              <a:gd name="T4" fmla="*/ 522 w 1388"/>
              <a:gd name="T5" fmla="*/ 240 h 1638"/>
              <a:gd name="T6" fmla="*/ 304 w 1388"/>
              <a:gd name="T7" fmla="*/ 589 h 1638"/>
              <a:gd name="T8" fmla="*/ 236 w 1388"/>
              <a:gd name="T9" fmla="*/ 1034 h 1638"/>
              <a:gd name="T10" fmla="*/ 21 w 1388"/>
              <a:gd name="T11" fmla="*/ 1338 h 1638"/>
              <a:gd name="T12" fmla="*/ 7 w 1388"/>
              <a:gd name="T13" fmla="*/ 1392 h 1638"/>
              <a:gd name="T14" fmla="*/ 53 w 1388"/>
              <a:gd name="T15" fmla="*/ 1424 h 1638"/>
              <a:gd name="T16" fmla="*/ 444 w 1388"/>
              <a:gd name="T17" fmla="*/ 1424 h 1638"/>
              <a:gd name="T18" fmla="*/ 676 w 1388"/>
              <a:gd name="T19" fmla="*/ 1638 h 1638"/>
              <a:gd name="T20" fmla="*/ 908 w 1388"/>
              <a:gd name="T21" fmla="*/ 1424 h 1638"/>
              <a:gd name="T22" fmla="*/ 1335 w 1388"/>
              <a:gd name="T23" fmla="*/ 1424 h 1638"/>
              <a:gd name="T24" fmla="*/ 1381 w 1388"/>
              <a:gd name="T25" fmla="*/ 1392 h 1638"/>
              <a:gd name="T26" fmla="*/ 1367 w 1388"/>
              <a:gd name="T27" fmla="*/ 1338 h 1638"/>
              <a:gd name="T28" fmla="*/ 1367 w 1388"/>
              <a:gd name="T29" fmla="*/ 1338 h 1638"/>
              <a:gd name="T30" fmla="*/ 1084 w 1388"/>
              <a:gd name="T31" fmla="*/ 596 h 1638"/>
              <a:gd name="T32" fmla="*/ 965 w 1388"/>
              <a:gd name="T33" fmla="*/ 312 h 1638"/>
              <a:gd name="T34" fmla="*/ 856 w 1388"/>
              <a:gd name="T35" fmla="*/ 235 h 1638"/>
              <a:gd name="T36" fmla="*/ 856 w 1388"/>
              <a:gd name="T37" fmla="*/ 167 h 1638"/>
              <a:gd name="T38" fmla="*/ 689 w 1388"/>
              <a:gd name="T39" fmla="*/ 0 h 1638"/>
              <a:gd name="T40" fmla="*/ 618 w 1388"/>
              <a:gd name="T41" fmla="*/ 167 h 1638"/>
              <a:gd name="T42" fmla="*/ 689 w 1388"/>
              <a:gd name="T43" fmla="*/ 96 h 1638"/>
              <a:gd name="T44" fmla="*/ 760 w 1388"/>
              <a:gd name="T45" fmla="*/ 167 h 1638"/>
              <a:gd name="T46" fmla="*/ 760 w 1388"/>
              <a:gd name="T47" fmla="*/ 205 h 1638"/>
              <a:gd name="T48" fmla="*/ 691 w 1388"/>
              <a:gd name="T49" fmla="*/ 199 h 1638"/>
              <a:gd name="T50" fmla="*/ 618 w 1388"/>
              <a:gd name="T51" fmla="*/ 207 h 1638"/>
              <a:gd name="T52" fmla="*/ 618 w 1388"/>
              <a:gd name="T53" fmla="*/ 167 h 1638"/>
              <a:gd name="T54" fmla="*/ 676 w 1388"/>
              <a:gd name="T55" fmla="*/ 1542 h 1638"/>
              <a:gd name="T56" fmla="*/ 541 w 1388"/>
              <a:gd name="T57" fmla="*/ 1424 h 1638"/>
              <a:gd name="T58" fmla="*/ 811 w 1388"/>
              <a:gd name="T59" fmla="*/ 1424 h 1638"/>
              <a:gd name="T60" fmla="*/ 676 w 1388"/>
              <a:gd name="T61" fmla="*/ 1542 h 1638"/>
              <a:gd name="T62" fmla="*/ 897 w 1388"/>
              <a:gd name="T63" fmla="*/ 380 h 1638"/>
              <a:gd name="T64" fmla="*/ 988 w 1388"/>
              <a:gd name="T65" fmla="*/ 596 h 1638"/>
              <a:gd name="T66" fmla="*/ 1063 w 1388"/>
              <a:gd name="T67" fmla="*/ 1071 h 1638"/>
              <a:gd name="T68" fmla="*/ 1220 w 1388"/>
              <a:gd name="T69" fmla="*/ 1328 h 1638"/>
              <a:gd name="T70" fmla="*/ 168 w 1388"/>
              <a:gd name="T71" fmla="*/ 1327 h 1638"/>
              <a:gd name="T72" fmla="*/ 326 w 1388"/>
              <a:gd name="T73" fmla="*/ 1069 h 1638"/>
              <a:gd name="T74" fmla="*/ 400 w 1388"/>
              <a:gd name="T75" fmla="*/ 589 h 1638"/>
              <a:gd name="T76" fmla="*/ 692 w 1388"/>
              <a:gd name="T77" fmla="*/ 295 h 1638"/>
              <a:gd name="T78" fmla="*/ 897 w 1388"/>
              <a:gd name="T79" fmla="*/ 380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88" h="1638">
                <a:moveTo>
                  <a:pt x="689" y="0"/>
                </a:moveTo>
                <a:cubicBezTo>
                  <a:pt x="597" y="0"/>
                  <a:pt x="522" y="75"/>
                  <a:pt x="522" y="167"/>
                </a:cubicBezTo>
                <a:cubicBezTo>
                  <a:pt x="522" y="240"/>
                  <a:pt x="522" y="240"/>
                  <a:pt x="522" y="240"/>
                </a:cubicBezTo>
                <a:cubicBezTo>
                  <a:pt x="393" y="303"/>
                  <a:pt x="304" y="437"/>
                  <a:pt x="304" y="589"/>
                </a:cubicBezTo>
                <a:cubicBezTo>
                  <a:pt x="304" y="769"/>
                  <a:pt x="282" y="915"/>
                  <a:pt x="236" y="1034"/>
                </a:cubicBezTo>
                <a:cubicBezTo>
                  <a:pt x="191" y="1152"/>
                  <a:pt x="121" y="1251"/>
                  <a:pt x="21" y="1338"/>
                </a:cubicBezTo>
                <a:cubicBezTo>
                  <a:pt x="6" y="1351"/>
                  <a:pt x="0" y="1373"/>
                  <a:pt x="7" y="1392"/>
                </a:cubicBezTo>
                <a:cubicBezTo>
                  <a:pt x="14" y="1411"/>
                  <a:pt x="33" y="1424"/>
                  <a:pt x="53" y="1424"/>
                </a:cubicBezTo>
                <a:cubicBezTo>
                  <a:pt x="444" y="1424"/>
                  <a:pt x="444" y="1424"/>
                  <a:pt x="444" y="1424"/>
                </a:cubicBezTo>
                <a:cubicBezTo>
                  <a:pt x="453" y="1544"/>
                  <a:pt x="554" y="1638"/>
                  <a:pt x="676" y="1638"/>
                </a:cubicBezTo>
                <a:cubicBezTo>
                  <a:pt x="798" y="1638"/>
                  <a:pt x="898" y="1544"/>
                  <a:pt x="908" y="1424"/>
                </a:cubicBezTo>
                <a:cubicBezTo>
                  <a:pt x="1335" y="1424"/>
                  <a:pt x="1335" y="1424"/>
                  <a:pt x="1335" y="1424"/>
                </a:cubicBezTo>
                <a:cubicBezTo>
                  <a:pt x="1356" y="1424"/>
                  <a:pt x="1374" y="1411"/>
                  <a:pt x="1381" y="1392"/>
                </a:cubicBezTo>
                <a:cubicBezTo>
                  <a:pt x="1388" y="1373"/>
                  <a:pt x="1383" y="1351"/>
                  <a:pt x="1367" y="1338"/>
                </a:cubicBezTo>
                <a:cubicBezTo>
                  <a:pt x="1367" y="1338"/>
                  <a:pt x="1367" y="1338"/>
                  <a:pt x="1367" y="1338"/>
                </a:cubicBezTo>
                <a:cubicBezTo>
                  <a:pt x="1170" y="1166"/>
                  <a:pt x="1085" y="944"/>
                  <a:pt x="1084" y="596"/>
                </a:cubicBezTo>
                <a:cubicBezTo>
                  <a:pt x="1084" y="490"/>
                  <a:pt x="1040" y="386"/>
                  <a:pt x="965" y="312"/>
                </a:cubicBezTo>
                <a:cubicBezTo>
                  <a:pt x="932" y="280"/>
                  <a:pt x="896" y="254"/>
                  <a:pt x="856" y="235"/>
                </a:cubicBezTo>
                <a:cubicBezTo>
                  <a:pt x="856" y="167"/>
                  <a:pt x="856" y="167"/>
                  <a:pt x="856" y="167"/>
                </a:cubicBezTo>
                <a:cubicBezTo>
                  <a:pt x="856" y="75"/>
                  <a:pt x="781" y="0"/>
                  <a:pt x="689" y="0"/>
                </a:cubicBezTo>
                <a:close/>
                <a:moveTo>
                  <a:pt x="618" y="167"/>
                </a:moveTo>
                <a:cubicBezTo>
                  <a:pt x="618" y="128"/>
                  <a:pt x="650" y="96"/>
                  <a:pt x="689" y="96"/>
                </a:cubicBezTo>
                <a:cubicBezTo>
                  <a:pt x="728" y="96"/>
                  <a:pt x="760" y="128"/>
                  <a:pt x="760" y="167"/>
                </a:cubicBezTo>
                <a:cubicBezTo>
                  <a:pt x="760" y="205"/>
                  <a:pt x="760" y="205"/>
                  <a:pt x="760" y="205"/>
                </a:cubicBezTo>
                <a:cubicBezTo>
                  <a:pt x="737" y="201"/>
                  <a:pt x="714" y="199"/>
                  <a:pt x="691" y="199"/>
                </a:cubicBezTo>
                <a:cubicBezTo>
                  <a:pt x="666" y="199"/>
                  <a:pt x="642" y="202"/>
                  <a:pt x="618" y="207"/>
                </a:cubicBezTo>
                <a:lnTo>
                  <a:pt x="618" y="167"/>
                </a:lnTo>
                <a:close/>
                <a:moveTo>
                  <a:pt x="676" y="1542"/>
                </a:moveTo>
                <a:cubicBezTo>
                  <a:pt x="607" y="1542"/>
                  <a:pt x="549" y="1490"/>
                  <a:pt x="541" y="1424"/>
                </a:cubicBezTo>
                <a:cubicBezTo>
                  <a:pt x="811" y="1424"/>
                  <a:pt x="811" y="1424"/>
                  <a:pt x="811" y="1424"/>
                </a:cubicBezTo>
                <a:cubicBezTo>
                  <a:pt x="802" y="1490"/>
                  <a:pt x="745" y="1542"/>
                  <a:pt x="676" y="1542"/>
                </a:cubicBezTo>
                <a:close/>
                <a:moveTo>
                  <a:pt x="897" y="380"/>
                </a:moveTo>
                <a:cubicBezTo>
                  <a:pt x="955" y="437"/>
                  <a:pt x="988" y="516"/>
                  <a:pt x="988" y="596"/>
                </a:cubicBezTo>
                <a:cubicBezTo>
                  <a:pt x="989" y="786"/>
                  <a:pt x="1013" y="941"/>
                  <a:pt x="1063" y="1071"/>
                </a:cubicBezTo>
                <a:cubicBezTo>
                  <a:pt x="1100" y="1166"/>
                  <a:pt x="1152" y="1251"/>
                  <a:pt x="1220" y="1328"/>
                </a:cubicBezTo>
                <a:cubicBezTo>
                  <a:pt x="168" y="1327"/>
                  <a:pt x="168" y="1327"/>
                  <a:pt x="168" y="1327"/>
                </a:cubicBezTo>
                <a:cubicBezTo>
                  <a:pt x="237" y="1251"/>
                  <a:pt x="289" y="1165"/>
                  <a:pt x="326" y="1069"/>
                </a:cubicBezTo>
                <a:cubicBezTo>
                  <a:pt x="376" y="938"/>
                  <a:pt x="400" y="781"/>
                  <a:pt x="400" y="589"/>
                </a:cubicBezTo>
                <a:cubicBezTo>
                  <a:pt x="400" y="429"/>
                  <a:pt x="531" y="297"/>
                  <a:pt x="692" y="295"/>
                </a:cubicBezTo>
                <a:cubicBezTo>
                  <a:pt x="768" y="295"/>
                  <a:pt x="841" y="325"/>
                  <a:pt x="897" y="3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3" name="Freeform 250"/>
          <p:cNvSpPr>
            <a:spLocks noEditPoints="1"/>
          </p:cNvSpPr>
          <p:nvPr/>
        </p:nvSpPr>
        <p:spPr bwMode="auto">
          <a:xfrm>
            <a:off x="10389825" y="5932061"/>
            <a:ext cx="309663" cy="392543"/>
          </a:xfrm>
          <a:custGeom>
            <a:avLst/>
            <a:gdLst>
              <a:gd name="T0" fmla="*/ 857 w 1293"/>
              <a:gd name="T1" fmla="*/ 0 h 1639"/>
              <a:gd name="T2" fmla="*/ 58 w 1293"/>
              <a:gd name="T3" fmla="*/ 1639 h 1639"/>
              <a:gd name="T4" fmla="*/ 1276 w 1293"/>
              <a:gd name="T5" fmla="*/ 396 h 1639"/>
              <a:gd name="T6" fmla="*/ 907 w 1293"/>
              <a:gd name="T7" fmla="*/ 388 h 1639"/>
              <a:gd name="T8" fmla="*/ 96 w 1293"/>
              <a:gd name="T9" fmla="*/ 97 h 1639"/>
              <a:gd name="T10" fmla="*/ 1197 w 1293"/>
              <a:gd name="T11" fmla="*/ 484 h 1639"/>
              <a:gd name="T12" fmla="*/ 1095 w 1293"/>
              <a:gd name="T13" fmla="*/ 803 h 1639"/>
              <a:gd name="T14" fmla="*/ 433 w 1293"/>
              <a:gd name="T15" fmla="*/ 755 h 1639"/>
              <a:gd name="T16" fmla="*/ 385 w 1293"/>
              <a:gd name="T17" fmla="*/ 1023 h 1639"/>
              <a:gd name="T18" fmla="*/ 1095 w 1293"/>
              <a:gd name="T19" fmla="*/ 1244 h 1639"/>
              <a:gd name="T20" fmla="*/ 433 w 1293"/>
              <a:gd name="T21" fmla="*/ 1196 h 1639"/>
              <a:gd name="T22" fmla="*/ 294 w 1293"/>
              <a:gd name="T23" fmla="*/ 803 h 1639"/>
              <a:gd name="T24" fmla="*/ 290 w 1293"/>
              <a:gd name="T25" fmla="*/ 821 h 1639"/>
              <a:gd name="T26" fmla="*/ 280 w 1293"/>
              <a:gd name="T27" fmla="*/ 837 h 1639"/>
              <a:gd name="T28" fmla="*/ 264 w 1293"/>
              <a:gd name="T29" fmla="*/ 847 h 1639"/>
              <a:gd name="T30" fmla="*/ 246 w 1293"/>
              <a:gd name="T31" fmla="*/ 851 h 1639"/>
              <a:gd name="T32" fmla="*/ 227 w 1293"/>
              <a:gd name="T33" fmla="*/ 847 h 1639"/>
              <a:gd name="T34" fmla="*/ 212 w 1293"/>
              <a:gd name="T35" fmla="*/ 837 h 1639"/>
              <a:gd name="T36" fmla="*/ 201 w 1293"/>
              <a:gd name="T37" fmla="*/ 821 h 1639"/>
              <a:gd name="T38" fmla="*/ 197 w 1293"/>
              <a:gd name="T39" fmla="*/ 803 h 1639"/>
              <a:gd name="T40" fmla="*/ 201 w 1293"/>
              <a:gd name="T41" fmla="*/ 785 h 1639"/>
              <a:gd name="T42" fmla="*/ 212 w 1293"/>
              <a:gd name="T43" fmla="*/ 769 h 1639"/>
              <a:gd name="T44" fmla="*/ 227 w 1293"/>
              <a:gd name="T45" fmla="*/ 759 h 1639"/>
              <a:gd name="T46" fmla="*/ 250 w 1293"/>
              <a:gd name="T47" fmla="*/ 755 h 1639"/>
              <a:gd name="T48" fmla="*/ 268 w 1293"/>
              <a:gd name="T49" fmla="*/ 761 h 1639"/>
              <a:gd name="T50" fmla="*/ 283 w 1293"/>
              <a:gd name="T51" fmla="*/ 772 h 1639"/>
              <a:gd name="T52" fmla="*/ 291 w 1293"/>
              <a:gd name="T53" fmla="*/ 789 h 1639"/>
              <a:gd name="T54" fmla="*/ 294 w 1293"/>
              <a:gd name="T55" fmla="*/ 1023 h 1639"/>
              <a:gd name="T56" fmla="*/ 290 w 1293"/>
              <a:gd name="T57" fmla="*/ 1042 h 1639"/>
              <a:gd name="T58" fmla="*/ 280 w 1293"/>
              <a:gd name="T59" fmla="*/ 1057 h 1639"/>
              <a:gd name="T60" fmla="*/ 264 w 1293"/>
              <a:gd name="T61" fmla="*/ 1068 h 1639"/>
              <a:gd name="T62" fmla="*/ 246 w 1293"/>
              <a:gd name="T63" fmla="*/ 1071 h 1639"/>
              <a:gd name="T64" fmla="*/ 227 w 1293"/>
              <a:gd name="T65" fmla="*/ 1068 h 1639"/>
              <a:gd name="T66" fmla="*/ 212 w 1293"/>
              <a:gd name="T67" fmla="*/ 1057 h 1639"/>
              <a:gd name="T68" fmla="*/ 201 w 1293"/>
              <a:gd name="T69" fmla="*/ 1042 h 1639"/>
              <a:gd name="T70" fmla="*/ 197 w 1293"/>
              <a:gd name="T71" fmla="*/ 1023 h 1639"/>
              <a:gd name="T72" fmla="*/ 201 w 1293"/>
              <a:gd name="T73" fmla="*/ 1005 h 1639"/>
              <a:gd name="T74" fmla="*/ 212 w 1293"/>
              <a:gd name="T75" fmla="*/ 989 h 1639"/>
              <a:gd name="T76" fmla="*/ 227 w 1293"/>
              <a:gd name="T77" fmla="*/ 979 h 1639"/>
              <a:gd name="T78" fmla="*/ 250 w 1293"/>
              <a:gd name="T79" fmla="*/ 975 h 1639"/>
              <a:gd name="T80" fmla="*/ 268 w 1293"/>
              <a:gd name="T81" fmla="*/ 981 h 1639"/>
              <a:gd name="T82" fmla="*/ 283 w 1293"/>
              <a:gd name="T83" fmla="*/ 993 h 1639"/>
              <a:gd name="T84" fmla="*/ 291 w 1293"/>
              <a:gd name="T85" fmla="*/ 1009 h 1639"/>
              <a:gd name="T86" fmla="*/ 294 w 1293"/>
              <a:gd name="T87" fmla="*/ 1244 h 1639"/>
              <a:gd name="T88" fmla="*/ 290 w 1293"/>
              <a:gd name="T89" fmla="*/ 1262 h 1639"/>
              <a:gd name="T90" fmla="*/ 280 w 1293"/>
              <a:gd name="T91" fmla="*/ 1278 h 1639"/>
              <a:gd name="T92" fmla="*/ 264 w 1293"/>
              <a:gd name="T93" fmla="*/ 1288 h 1639"/>
              <a:gd name="T94" fmla="*/ 246 w 1293"/>
              <a:gd name="T95" fmla="*/ 1292 h 1639"/>
              <a:gd name="T96" fmla="*/ 227 w 1293"/>
              <a:gd name="T97" fmla="*/ 1288 h 1639"/>
              <a:gd name="T98" fmla="*/ 212 w 1293"/>
              <a:gd name="T99" fmla="*/ 1278 h 1639"/>
              <a:gd name="T100" fmla="*/ 201 w 1293"/>
              <a:gd name="T101" fmla="*/ 1262 h 1639"/>
              <a:gd name="T102" fmla="*/ 197 w 1293"/>
              <a:gd name="T103" fmla="*/ 1244 h 1639"/>
              <a:gd name="T104" fmla="*/ 201 w 1293"/>
              <a:gd name="T105" fmla="*/ 1225 h 1639"/>
              <a:gd name="T106" fmla="*/ 212 w 1293"/>
              <a:gd name="T107" fmla="*/ 1210 h 1639"/>
              <a:gd name="T108" fmla="*/ 227 w 1293"/>
              <a:gd name="T109" fmla="*/ 1199 h 1639"/>
              <a:gd name="T110" fmla="*/ 250 w 1293"/>
              <a:gd name="T111" fmla="*/ 1196 h 1639"/>
              <a:gd name="T112" fmla="*/ 268 w 1293"/>
              <a:gd name="T113" fmla="*/ 1201 h 1639"/>
              <a:gd name="T114" fmla="*/ 283 w 1293"/>
              <a:gd name="T115" fmla="*/ 1213 h 1639"/>
              <a:gd name="T116" fmla="*/ 291 w 1293"/>
              <a:gd name="T117" fmla="*/ 1230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93" h="1639">
                <a:moveTo>
                  <a:pt x="897" y="17"/>
                </a:moveTo>
                <a:cubicBezTo>
                  <a:pt x="889" y="9"/>
                  <a:pt x="879" y="4"/>
                  <a:pt x="869" y="2"/>
                </a:cubicBezTo>
                <a:cubicBezTo>
                  <a:pt x="869" y="2"/>
                  <a:pt x="869" y="2"/>
                  <a:pt x="868" y="2"/>
                </a:cubicBezTo>
                <a:cubicBezTo>
                  <a:pt x="865" y="1"/>
                  <a:pt x="861" y="0"/>
                  <a:pt x="85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26" y="0"/>
                  <a:pt x="0" y="27"/>
                  <a:pt x="0" y="59"/>
                </a:cubicBezTo>
                <a:cubicBezTo>
                  <a:pt x="0" y="1581"/>
                  <a:pt x="0" y="1581"/>
                  <a:pt x="0" y="1581"/>
                </a:cubicBezTo>
                <a:cubicBezTo>
                  <a:pt x="0" y="1613"/>
                  <a:pt x="26" y="1639"/>
                  <a:pt x="58" y="1639"/>
                </a:cubicBezTo>
                <a:cubicBezTo>
                  <a:pt x="1234" y="1639"/>
                  <a:pt x="1234" y="1639"/>
                  <a:pt x="1234" y="1639"/>
                </a:cubicBezTo>
                <a:cubicBezTo>
                  <a:pt x="1267" y="1639"/>
                  <a:pt x="1293" y="1613"/>
                  <a:pt x="1293" y="1581"/>
                </a:cubicBezTo>
                <a:cubicBezTo>
                  <a:pt x="1293" y="436"/>
                  <a:pt x="1293" y="436"/>
                  <a:pt x="1293" y="436"/>
                </a:cubicBezTo>
                <a:cubicBezTo>
                  <a:pt x="1293" y="421"/>
                  <a:pt x="1287" y="407"/>
                  <a:pt x="1276" y="396"/>
                </a:cubicBezTo>
                <a:lnTo>
                  <a:pt x="897" y="17"/>
                </a:lnTo>
                <a:close/>
                <a:moveTo>
                  <a:pt x="907" y="163"/>
                </a:moveTo>
                <a:cubicBezTo>
                  <a:pt x="1132" y="388"/>
                  <a:pt x="1132" y="388"/>
                  <a:pt x="1132" y="388"/>
                </a:cubicBezTo>
                <a:cubicBezTo>
                  <a:pt x="907" y="388"/>
                  <a:pt x="907" y="388"/>
                  <a:pt x="907" y="388"/>
                </a:cubicBezTo>
                <a:lnTo>
                  <a:pt x="907" y="163"/>
                </a:lnTo>
                <a:close/>
                <a:moveTo>
                  <a:pt x="1197" y="1543"/>
                </a:moveTo>
                <a:cubicBezTo>
                  <a:pt x="96" y="1543"/>
                  <a:pt x="96" y="1543"/>
                  <a:pt x="96" y="1543"/>
                </a:cubicBezTo>
                <a:cubicBezTo>
                  <a:pt x="96" y="97"/>
                  <a:pt x="96" y="97"/>
                  <a:pt x="96" y="97"/>
                </a:cubicBezTo>
                <a:cubicBezTo>
                  <a:pt x="811" y="97"/>
                  <a:pt x="811" y="97"/>
                  <a:pt x="811" y="97"/>
                </a:cubicBezTo>
                <a:cubicBezTo>
                  <a:pt x="811" y="436"/>
                  <a:pt x="811" y="436"/>
                  <a:pt x="811" y="436"/>
                </a:cubicBezTo>
                <a:cubicBezTo>
                  <a:pt x="811" y="463"/>
                  <a:pt x="832" y="484"/>
                  <a:pt x="859" y="484"/>
                </a:cubicBezTo>
                <a:cubicBezTo>
                  <a:pt x="1197" y="484"/>
                  <a:pt x="1197" y="484"/>
                  <a:pt x="1197" y="484"/>
                </a:cubicBezTo>
                <a:lnTo>
                  <a:pt x="1197" y="1543"/>
                </a:lnTo>
                <a:close/>
                <a:moveTo>
                  <a:pt x="433" y="755"/>
                </a:moveTo>
                <a:cubicBezTo>
                  <a:pt x="1047" y="755"/>
                  <a:pt x="1047" y="755"/>
                  <a:pt x="1047" y="755"/>
                </a:cubicBezTo>
                <a:cubicBezTo>
                  <a:pt x="1073" y="755"/>
                  <a:pt x="1095" y="776"/>
                  <a:pt x="1095" y="803"/>
                </a:cubicBezTo>
                <a:cubicBezTo>
                  <a:pt x="1095" y="829"/>
                  <a:pt x="1073" y="851"/>
                  <a:pt x="1047" y="851"/>
                </a:cubicBezTo>
                <a:cubicBezTo>
                  <a:pt x="433" y="851"/>
                  <a:pt x="433" y="851"/>
                  <a:pt x="433" y="851"/>
                </a:cubicBezTo>
                <a:cubicBezTo>
                  <a:pt x="407" y="851"/>
                  <a:pt x="385" y="829"/>
                  <a:pt x="385" y="803"/>
                </a:cubicBezTo>
                <a:cubicBezTo>
                  <a:pt x="385" y="776"/>
                  <a:pt x="407" y="755"/>
                  <a:pt x="433" y="755"/>
                </a:cubicBezTo>
                <a:close/>
                <a:moveTo>
                  <a:pt x="1095" y="1023"/>
                </a:moveTo>
                <a:cubicBezTo>
                  <a:pt x="1095" y="1050"/>
                  <a:pt x="1073" y="1071"/>
                  <a:pt x="1047" y="1071"/>
                </a:cubicBezTo>
                <a:cubicBezTo>
                  <a:pt x="433" y="1071"/>
                  <a:pt x="433" y="1071"/>
                  <a:pt x="433" y="1071"/>
                </a:cubicBezTo>
                <a:cubicBezTo>
                  <a:pt x="407" y="1071"/>
                  <a:pt x="385" y="1050"/>
                  <a:pt x="385" y="1023"/>
                </a:cubicBezTo>
                <a:cubicBezTo>
                  <a:pt x="385" y="997"/>
                  <a:pt x="407" y="975"/>
                  <a:pt x="433" y="975"/>
                </a:cubicBezTo>
                <a:cubicBezTo>
                  <a:pt x="1047" y="975"/>
                  <a:pt x="1047" y="975"/>
                  <a:pt x="1047" y="975"/>
                </a:cubicBezTo>
                <a:cubicBezTo>
                  <a:pt x="1073" y="975"/>
                  <a:pt x="1095" y="997"/>
                  <a:pt x="1095" y="1023"/>
                </a:cubicBezTo>
                <a:close/>
                <a:moveTo>
                  <a:pt x="1095" y="1244"/>
                </a:moveTo>
                <a:cubicBezTo>
                  <a:pt x="1095" y="1270"/>
                  <a:pt x="1073" y="1292"/>
                  <a:pt x="1047" y="1292"/>
                </a:cubicBezTo>
                <a:cubicBezTo>
                  <a:pt x="433" y="1292"/>
                  <a:pt x="433" y="1292"/>
                  <a:pt x="433" y="1292"/>
                </a:cubicBezTo>
                <a:cubicBezTo>
                  <a:pt x="407" y="1292"/>
                  <a:pt x="385" y="1270"/>
                  <a:pt x="385" y="1244"/>
                </a:cubicBezTo>
                <a:cubicBezTo>
                  <a:pt x="385" y="1217"/>
                  <a:pt x="407" y="1196"/>
                  <a:pt x="433" y="1196"/>
                </a:cubicBezTo>
                <a:cubicBezTo>
                  <a:pt x="1047" y="1196"/>
                  <a:pt x="1047" y="1196"/>
                  <a:pt x="1047" y="1196"/>
                </a:cubicBezTo>
                <a:cubicBezTo>
                  <a:pt x="1073" y="1196"/>
                  <a:pt x="1095" y="1217"/>
                  <a:pt x="1095" y="1244"/>
                </a:cubicBezTo>
                <a:close/>
                <a:moveTo>
                  <a:pt x="293" y="798"/>
                </a:moveTo>
                <a:cubicBezTo>
                  <a:pt x="294" y="800"/>
                  <a:pt x="294" y="801"/>
                  <a:pt x="294" y="803"/>
                </a:cubicBezTo>
                <a:cubicBezTo>
                  <a:pt x="294" y="805"/>
                  <a:pt x="294" y="806"/>
                  <a:pt x="293" y="808"/>
                </a:cubicBezTo>
                <a:cubicBezTo>
                  <a:pt x="293" y="809"/>
                  <a:pt x="293" y="811"/>
                  <a:pt x="293" y="812"/>
                </a:cubicBezTo>
                <a:cubicBezTo>
                  <a:pt x="292" y="814"/>
                  <a:pt x="292" y="815"/>
                  <a:pt x="291" y="817"/>
                </a:cubicBezTo>
                <a:cubicBezTo>
                  <a:pt x="291" y="818"/>
                  <a:pt x="290" y="820"/>
                  <a:pt x="290" y="821"/>
                </a:cubicBezTo>
                <a:cubicBezTo>
                  <a:pt x="289" y="823"/>
                  <a:pt x="289" y="824"/>
                  <a:pt x="288" y="826"/>
                </a:cubicBezTo>
                <a:cubicBezTo>
                  <a:pt x="287" y="827"/>
                  <a:pt x="286" y="828"/>
                  <a:pt x="285" y="830"/>
                </a:cubicBezTo>
                <a:cubicBezTo>
                  <a:pt x="285" y="831"/>
                  <a:pt x="284" y="832"/>
                  <a:pt x="283" y="833"/>
                </a:cubicBezTo>
                <a:cubicBezTo>
                  <a:pt x="282" y="835"/>
                  <a:pt x="281" y="836"/>
                  <a:pt x="280" y="837"/>
                </a:cubicBezTo>
                <a:cubicBezTo>
                  <a:pt x="278" y="838"/>
                  <a:pt x="277" y="839"/>
                  <a:pt x="276" y="840"/>
                </a:cubicBezTo>
                <a:cubicBezTo>
                  <a:pt x="275" y="841"/>
                  <a:pt x="274" y="842"/>
                  <a:pt x="272" y="843"/>
                </a:cubicBezTo>
                <a:cubicBezTo>
                  <a:pt x="271" y="844"/>
                  <a:pt x="270" y="845"/>
                  <a:pt x="268" y="845"/>
                </a:cubicBezTo>
                <a:cubicBezTo>
                  <a:pt x="267" y="846"/>
                  <a:pt x="265" y="847"/>
                  <a:pt x="264" y="847"/>
                </a:cubicBezTo>
                <a:cubicBezTo>
                  <a:pt x="262" y="848"/>
                  <a:pt x="261" y="848"/>
                  <a:pt x="259" y="849"/>
                </a:cubicBezTo>
                <a:cubicBezTo>
                  <a:pt x="258" y="849"/>
                  <a:pt x="256" y="850"/>
                  <a:pt x="255" y="850"/>
                </a:cubicBezTo>
                <a:cubicBezTo>
                  <a:pt x="253" y="850"/>
                  <a:pt x="252" y="851"/>
                  <a:pt x="250" y="851"/>
                </a:cubicBezTo>
                <a:cubicBezTo>
                  <a:pt x="249" y="851"/>
                  <a:pt x="247" y="851"/>
                  <a:pt x="246" y="851"/>
                </a:cubicBezTo>
                <a:cubicBezTo>
                  <a:pt x="244" y="851"/>
                  <a:pt x="242" y="851"/>
                  <a:pt x="241" y="851"/>
                </a:cubicBezTo>
                <a:cubicBezTo>
                  <a:pt x="239" y="851"/>
                  <a:pt x="238" y="850"/>
                  <a:pt x="236" y="850"/>
                </a:cubicBezTo>
                <a:cubicBezTo>
                  <a:pt x="235" y="850"/>
                  <a:pt x="233" y="849"/>
                  <a:pt x="232" y="849"/>
                </a:cubicBezTo>
                <a:cubicBezTo>
                  <a:pt x="230" y="848"/>
                  <a:pt x="229" y="848"/>
                  <a:pt x="227" y="847"/>
                </a:cubicBezTo>
                <a:cubicBezTo>
                  <a:pt x="226" y="847"/>
                  <a:pt x="224" y="846"/>
                  <a:pt x="223" y="845"/>
                </a:cubicBezTo>
                <a:cubicBezTo>
                  <a:pt x="222" y="845"/>
                  <a:pt x="220" y="844"/>
                  <a:pt x="219" y="843"/>
                </a:cubicBezTo>
                <a:cubicBezTo>
                  <a:pt x="218" y="842"/>
                  <a:pt x="216" y="841"/>
                  <a:pt x="215" y="840"/>
                </a:cubicBezTo>
                <a:cubicBezTo>
                  <a:pt x="214" y="839"/>
                  <a:pt x="213" y="838"/>
                  <a:pt x="212" y="837"/>
                </a:cubicBezTo>
                <a:cubicBezTo>
                  <a:pt x="210" y="836"/>
                  <a:pt x="209" y="835"/>
                  <a:pt x="208" y="833"/>
                </a:cubicBezTo>
                <a:cubicBezTo>
                  <a:pt x="207" y="832"/>
                  <a:pt x="206" y="831"/>
                  <a:pt x="206" y="830"/>
                </a:cubicBezTo>
                <a:cubicBezTo>
                  <a:pt x="205" y="828"/>
                  <a:pt x="204" y="827"/>
                  <a:pt x="203" y="826"/>
                </a:cubicBezTo>
                <a:cubicBezTo>
                  <a:pt x="202" y="824"/>
                  <a:pt x="202" y="823"/>
                  <a:pt x="201" y="821"/>
                </a:cubicBezTo>
                <a:cubicBezTo>
                  <a:pt x="201" y="820"/>
                  <a:pt x="200" y="818"/>
                  <a:pt x="200" y="817"/>
                </a:cubicBezTo>
                <a:cubicBezTo>
                  <a:pt x="199" y="815"/>
                  <a:pt x="199" y="814"/>
                  <a:pt x="198" y="812"/>
                </a:cubicBezTo>
                <a:cubicBezTo>
                  <a:pt x="198" y="811"/>
                  <a:pt x="198" y="809"/>
                  <a:pt x="198" y="808"/>
                </a:cubicBezTo>
                <a:cubicBezTo>
                  <a:pt x="198" y="806"/>
                  <a:pt x="197" y="805"/>
                  <a:pt x="197" y="803"/>
                </a:cubicBezTo>
                <a:cubicBezTo>
                  <a:pt x="197" y="801"/>
                  <a:pt x="198" y="800"/>
                  <a:pt x="198" y="798"/>
                </a:cubicBezTo>
                <a:cubicBezTo>
                  <a:pt x="198" y="797"/>
                  <a:pt x="198" y="795"/>
                  <a:pt x="198" y="794"/>
                </a:cubicBezTo>
                <a:cubicBezTo>
                  <a:pt x="199" y="792"/>
                  <a:pt x="199" y="790"/>
                  <a:pt x="200" y="789"/>
                </a:cubicBezTo>
                <a:cubicBezTo>
                  <a:pt x="200" y="787"/>
                  <a:pt x="201" y="786"/>
                  <a:pt x="201" y="785"/>
                </a:cubicBezTo>
                <a:cubicBezTo>
                  <a:pt x="202" y="783"/>
                  <a:pt x="202" y="782"/>
                  <a:pt x="203" y="780"/>
                </a:cubicBezTo>
                <a:cubicBezTo>
                  <a:pt x="204" y="779"/>
                  <a:pt x="205" y="778"/>
                  <a:pt x="206" y="776"/>
                </a:cubicBezTo>
                <a:cubicBezTo>
                  <a:pt x="206" y="775"/>
                  <a:pt x="207" y="774"/>
                  <a:pt x="208" y="772"/>
                </a:cubicBezTo>
                <a:cubicBezTo>
                  <a:pt x="209" y="771"/>
                  <a:pt x="210" y="770"/>
                  <a:pt x="212" y="769"/>
                </a:cubicBezTo>
                <a:cubicBezTo>
                  <a:pt x="213" y="768"/>
                  <a:pt x="214" y="767"/>
                  <a:pt x="215" y="766"/>
                </a:cubicBezTo>
                <a:cubicBezTo>
                  <a:pt x="216" y="765"/>
                  <a:pt x="218" y="764"/>
                  <a:pt x="219" y="763"/>
                </a:cubicBezTo>
                <a:cubicBezTo>
                  <a:pt x="220" y="762"/>
                  <a:pt x="222" y="761"/>
                  <a:pt x="223" y="761"/>
                </a:cubicBezTo>
                <a:cubicBezTo>
                  <a:pt x="224" y="760"/>
                  <a:pt x="226" y="759"/>
                  <a:pt x="227" y="759"/>
                </a:cubicBezTo>
                <a:cubicBezTo>
                  <a:pt x="229" y="758"/>
                  <a:pt x="230" y="757"/>
                  <a:pt x="232" y="757"/>
                </a:cubicBezTo>
                <a:cubicBezTo>
                  <a:pt x="233" y="757"/>
                  <a:pt x="235" y="756"/>
                  <a:pt x="236" y="756"/>
                </a:cubicBezTo>
                <a:cubicBezTo>
                  <a:pt x="238" y="756"/>
                  <a:pt x="239" y="755"/>
                  <a:pt x="241" y="755"/>
                </a:cubicBezTo>
                <a:cubicBezTo>
                  <a:pt x="244" y="755"/>
                  <a:pt x="247" y="755"/>
                  <a:pt x="250" y="755"/>
                </a:cubicBezTo>
                <a:cubicBezTo>
                  <a:pt x="252" y="755"/>
                  <a:pt x="253" y="756"/>
                  <a:pt x="255" y="756"/>
                </a:cubicBezTo>
                <a:cubicBezTo>
                  <a:pt x="256" y="756"/>
                  <a:pt x="258" y="757"/>
                  <a:pt x="259" y="757"/>
                </a:cubicBezTo>
                <a:cubicBezTo>
                  <a:pt x="261" y="757"/>
                  <a:pt x="262" y="758"/>
                  <a:pt x="264" y="759"/>
                </a:cubicBezTo>
                <a:cubicBezTo>
                  <a:pt x="265" y="759"/>
                  <a:pt x="267" y="760"/>
                  <a:pt x="268" y="761"/>
                </a:cubicBezTo>
                <a:cubicBezTo>
                  <a:pt x="270" y="761"/>
                  <a:pt x="271" y="762"/>
                  <a:pt x="272" y="763"/>
                </a:cubicBezTo>
                <a:cubicBezTo>
                  <a:pt x="274" y="764"/>
                  <a:pt x="275" y="765"/>
                  <a:pt x="276" y="766"/>
                </a:cubicBezTo>
                <a:cubicBezTo>
                  <a:pt x="277" y="767"/>
                  <a:pt x="278" y="768"/>
                  <a:pt x="280" y="769"/>
                </a:cubicBezTo>
                <a:cubicBezTo>
                  <a:pt x="281" y="770"/>
                  <a:pt x="282" y="771"/>
                  <a:pt x="283" y="772"/>
                </a:cubicBezTo>
                <a:cubicBezTo>
                  <a:pt x="284" y="774"/>
                  <a:pt x="285" y="775"/>
                  <a:pt x="285" y="776"/>
                </a:cubicBezTo>
                <a:cubicBezTo>
                  <a:pt x="286" y="778"/>
                  <a:pt x="287" y="779"/>
                  <a:pt x="288" y="780"/>
                </a:cubicBezTo>
                <a:cubicBezTo>
                  <a:pt x="289" y="782"/>
                  <a:pt x="289" y="783"/>
                  <a:pt x="290" y="785"/>
                </a:cubicBezTo>
                <a:cubicBezTo>
                  <a:pt x="290" y="786"/>
                  <a:pt x="291" y="787"/>
                  <a:pt x="291" y="789"/>
                </a:cubicBezTo>
                <a:cubicBezTo>
                  <a:pt x="292" y="790"/>
                  <a:pt x="292" y="792"/>
                  <a:pt x="293" y="794"/>
                </a:cubicBezTo>
                <a:cubicBezTo>
                  <a:pt x="293" y="795"/>
                  <a:pt x="293" y="797"/>
                  <a:pt x="293" y="798"/>
                </a:cubicBezTo>
                <a:close/>
                <a:moveTo>
                  <a:pt x="293" y="1019"/>
                </a:moveTo>
                <a:cubicBezTo>
                  <a:pt x="294" y="1020"/>
                  <a:pt x="294" y="1022"/>
                  <a:pt x="294" y="1023"/>
                </a:cubicBezTo>
                <a:cubicBezTo>
                  <a:pt x="294" y="1025"/>
                  <a:pt x="294" y="1026"/>
                  <a:pt x="293" y="1028"/>
                </a:cubicBezTo>
                <a:cubicBezTo>
                  <a:pt x="293" y="1030"/>
                  <a:pt x="293" y="1031"/>
                  <a:pt x="293" y="1033"/>
                </a:cubicBezTo>
                <a:cubicBezTo>
                  <a:pt x="292" y="1034"/>
                  <a:pt x="292" y="1036"/>
                  <a:pt x="291" y="1037"/>
                </a:cubicBezTo>
                <a:cubicBezTo>
                  <a:pt x="291" y="1039"/>
                  <a:pt x="290" y="1040"/>
                  <a:pt x="290" y="1042"/>
                </a:cubicBezTo>
                <a:cubicBezTo>
                  <a:pt x="289" y="1043"/>
                  <a:pt x="289" y="1045"/>
                  <a:pt x="288" y="1046"/>
                </a:cubicBezTo>
                <a:cubicBezTo>
                  <a:pt x="287" y="1047"/>
                  <a:pt x="286" y="1049"/>
                  <a:pt x="285" y="1050"/>
                </a:cubicBezTo>
                <a:cubicBezTo>
                  <a:pt x="285" y="1051"/>
                  <a:pt x="284" y="1053"/>
                  <a:pt x="283" y="1054"/>
                </a:cubicBezTo>
                <a:cubicBezTo>
                  <a:pt x="282" y="1055"/>
                  <a:pt x="281" y="1056"/>
                  <a:pt x="280" y="1057"/>
                </a:cubicBezTo>
                <a:cubicBezTo>
                  <a:pt x="278" y="1058"/>
                  <a:pt x="277" y="1059"/>
                  <a:pt x="276" y="1060"/>
                </a:cubicBezTo>
                <a:cubicBezTo>
                  <a:pt x="275" y="1061"/>
                  <a:pt x="274" y="1062"/>
                  <a:pt x="272" y="1063"/>
                </a:cubicBezTo>
                <a:cubicBezTo>
                  <a:pt x="271" y="1064"/>
                  <a:pt x="270" y="1065"/>
                  <a:pt x="268" y="1066"/>
                </a:cubicBezTo>
                <a:cubicBezTo>
                  <a:pt x="267" y="1066"/>
                  <a:pt x="265" y="1067"/>
                  <a:pt x="264" y="1068"/>
                </a:cubicBezTo>
                <a:cubicBezTo>
                  <a:pt x="262" y="1068"/>
                  <a:pt x="261" y="1069"/>
                  <a:pt x="259" y="1069"/>
                </a:cubicBezTo>
                <a:cubicBezTo>
                  <a:pt x="258" y="1070"/>
                  <a:pt x="256" y="1070"/>
                  <a:pt x="255" y="1070"/>
                </a:cubicBezTo>
                <a:cubicBezTo>
                  <a:pt x="253" y="1071"/>
                  <a:pt x="252" y="1071"/>
                  <a:pt x="250" y="1071"/>
                </a:cubicBezTo>
                <a:cubicBezTo>
                  <a:pt x="249" y="1071"/>
                  <a:pt x="247" y="1071"/>
                  <a:pt x="246" y="1071"/>
                </a:cubicBezTo>
                <a:cubicBezTo>
                  <a:pt x="244" y="1071"/>
                  <a:pt x="242" y="1071"/>
                  <a:pt x="241" y="1071"/>
                </a:cubicBezTo>
                <a:cubicBezTo>
                  <a:pt x="239" y="1071"/>
                  <a:pt x="238" y="1071"/>
                  <a:pt x="236" y="1070"/>
                </a:cubicBezTo>
                <a:cubicBezTo>
                  <a:pt x="235" y="1070"/>
                  <a:pt x="233" y="1070"/>
                  <a:pt x="232" y="1069"/>
                </a:cubicBezTo>
                <a:cubicBezTo>
                  <a:pt x="230" y="1069"/>
                  <a:pt x="229" y="1068"/>
                  <a:pt x="227" y="1068"/>
                </a:cubicBezTo>
                <a:cubicBezTo>
                  <a:pt x="226" y="1067"/>
                  <a:pt x="224" y="1066"/>
                  <a:pt x="223" y="1066"/>
                </a:cubicBezTo>
                <a:cubicBezTo>
                  <a:pt x="222" y="1065"/>
                  <a:pt x="220" y="1064"/>
                  <a:pt x="219" y="1063"/>
                </a:cubicBezTo>
                <a:cubicBezTo>
                  <a:pt x="218" y="1062"/>
                  <a:pt x="216" y="1061"/>
                  <a:pt x="215" y="1060"/>
                </a:cubicBezTo>
                <a:cubicBezTo>
                  <a:pt x="214" y="1059"/>
                  <a:pt x="213" y="1058"/>
                  <a:pt x="212" y="1057"/>
                </a:cubicBezTo>
                <a:cubicBezTo>
                  <a:pt x="210" y="1056"/>
                  <a:pt x="209" y="1055"/>
                  <a:pt x="208" y="1054"/>
                </a:cubicBezTo>
                <a:cubicBezTo>
                  <a:pt x="207" y="1053"/>
                  <a:pt x="206" y="1051"/>
                  <a:pt x="206" y="1050"/>
                </a:cubicBezTo>
                <a:cubicBezTo>
                  <a:pt x="205" y="1049"/>
                  <a:pt x="204" y="1047"/>
                  <a:pt x="203" y="1046"/>
                </a:cubicBezTo>
                <a:cubicBezTo>
                  <a:pt x="202" y="1045"/>
                  <a:pt x="202" y="1043"/>
                  <a:pt x="201" y="1042"/>
                </a:cubicBezTo>
                <a:cubicBezTo>
                  <a:pt x="201" y="1040"/>
                  <a:pt x="200" y="1039"/>
                  <a:pt x="200" y="1037"/>
                </a:cubicBezTo>
                <a:cubicBezTo>
                  <a:pt x="199" y="1036"/>
                  <a:pt x="199" y="1034"/>
                  <a:pt x="198" y="1033"/>
                </a:cubicBezTo>
                <a:cubicBezTo>
                  <a:pt x="198" y="1031"/>
                  <a:pt x="198" y="1030"/>
                  <a:pt x="198" y="1028"/>
                </a:cubicBezTo>
                <a:cubicBezTo>
                  <a:pt x="198" y="1026"/>
                  <a:pt x="197" y="1025"/>
                  <a:pt x="197" y="1023"/>
                </a:cubicBezTo>
                <a:cubicBezTo>
                  <a:pt x="197" y="1022"/>
                  <a:pt x="198" y="1020"/>
                  <a:pt x="198" y="1019"/>
                </a:cubicBezTo>
                <a:cubicBezTo>
                  <a:pt x="198" y="1017"/>
                  <a:pt x="198" y="1015"/>
                  <a:pt x="198" y="1014"/>
                </a:cubicBezTo>
                <a:cubicBezTo>
                  <a:pt x="199" y="1012"/>
                  <a:pt x="199" y="1011"/>
                  <a:pt x="200" y="1009"/>
                </a:cubicBezTo>
                <a:cubicBezTo>
                  <a:pt x="200" y="1008"/>
                  <a:pt x="201" y="1006"/>
                  <a:pt x="201" y="1005"/>
                </a:cubicBezTo>
                <a:cubicBezTo>
                  <a:pt x="202" y="1003"/>
                  <a:pt x="202" y="1002"/>
                  <a:pt x="203" y="1001"/>
                </a:cubicBezTo>
                <a:cubicBezTo>
                  <a:pt x="204" y="999"/>
                  <a:pt x="205" y="998"/>
                  <a:pt x="206" y="997"/>
                </a:cubicBezTo>
                <a:cubicBezTo>
                  <a:pt x="206" y="995"/>
                  <a:pt x="207" y="994"/>
                  <a:pt x="208" y="993"/>
                </a:cubicBezTo>
                <a:cubicBezTo>
                  <a:pt x="209" y="992"/>
                  <a:pt x="210" y="990"/>
                  <a:pt x="212" y="989"/>
                </a:cubicBezTo>
                <a:cubicBezTo>
                  <a:pt x="213" y="988"/>
                  <a:pt x="214" y="987"/>
                  <a:pt x="215" y="986"/>
                </a:cubicBezTo>
                <a:cubicBezTo>
                  <a:pt x="216" y="985"/>
                  <a:pt x="218" y="984"/>
                  <a:pt x="219" y="983"/>
                </a:cubicBezTo>
                <a:cubicBezTo>
                  <a:pt x="220" y="982"/>
                  <a:pt x="222" y="982"/>
                  <a:pt x="223" y="981"/>
                </a:cubicBezTo>
                <a:cubicBezTo>
                  <a:pt x="224" y="980"/>
                  <a:pt x="226" y="980"/>
                  <a:pt x="227" y="979"/>
                </a:cubicBezTo>
                <a:cubicBezTo>
                  <a:pt x="229" y="978"/>
                  <a:pt x="230" y="978"/>
                  <a:pt x="232" y="977"/>
                </a:cubicBezTo>
                <a:cubicBezTo>
                  <a:pt x="233" y="977"/>
                  <a:pt x="235" y="977"/>
                  <a:pt x="236" y="976"/>
                </a:cubicBezTo>
                <a:cubicBezTo>
                  <a:pt x="238" y="976"/>
                  <a:pt x="239" y="976"/>
                  <a:pt x="241" y="975"/>
                </a:cubicBezTo>
                <a:cubicBezTo>
                  <a:pt x="244" y="975"/>
                  <a:pt x="247" y="975"/>
                  <a:pt x="250" y="975"/>
                </a:cubicBezTo>
                <a:cubicBezTo>
                  <a:pt x="252" y="976"/>
                  <a:pt x="253" y="976"/>
                  <a:pt x="255" y="976"/>
                </a:cubicBezTo>
                <a:cubicBezTo>
                  <a:pt x="256" y="977"/>
                  <a:pt x="258" y="977"/>
                  <a:pt x="259" y="977"/>
                </a:cubicBezTo>
                <a:cubicBezTo>
                  <a:pt x="261" y="978"/>
                  <a:pt x="262" y="978"/>
                  <a:pt x="264" y="979"/>
                </a:cubicBezTo>
                <a:cubicBezTo>
                  <a:pt x="265" y="980"/>
                  <a:pt x="267" y="980"/>
                  <a:pt x="268" y="981"/>
                </a:cubicBezTo>
                <a:cubicBezTo>
                  <a:pt x="270" y="982"/>
                  <a:pt x="271" y="982"/>
                  <a:pt x="272" y="983"/>
                </a:cubicBezTo>
                <a:cubicBezTo>
                  <a:pt x="274" y="984"/>
                  <a:pt x="275" y="985"/>
                  <a:pt x="276" y="986"/>
                </a:cubicBezTo>
                <a:cubicBezTo>
                  <a:pt x="277" y="987"/>
                  <a:pt x="278" y="988"/>
                  <a:pt x="280" y="989"/>
                </a:cubicBezTo>
                <a:cubicBezTo>
                  <a:pt x="281" y="990"/>
                  <a:pt x="282" y="992"/>
                  <a:pt x="283" y="993"/>
                </a:cubicBezTo>
                <a:cubicBezTo>
                  <a:pt x="284" y="994"/>
                  <a:pt x="285" y="995"/>
                  <a:pt x="285" y="997"/>
                </a:cubicBezTo>
                <a:cubicBezTo>
                  <a:pt x="286" y="998"/>
                  <a:pt x="287" y="999"/>
                  <a:pt x="288" y="1001"/>
                </a:cubicBezTo>
                <a:cubicBezTo>
                  <a:pt x="289" y="1002"/>
                  <a:pt x="289" y="1003"/>
                  <a:pt x="290" y="1005"/>
                </a:cubicBezTo>
                <a:cubicBezTo>
                  <a:pt x="290" y="1006"/>
                  <a:pt x="291" y="1008"/>
                  <a:pt x="291" y="1009"/>
                </a:cubicBezTo>
                <a:cubicBezTo>
                  <a:pt x="292" y="1011"/>
                  <a:pt x="292" y="1012"/>
                  <a:pt x="293" y="1014"/>
                </a:cubicBezTo>
                <a:cubicBezTo>
                  <a:pt x="293" y="1015"/>
                  <a:pt x="293" y="1017"/>
                  <a:pt x="293" y="1019"/>
                </a:cubicBezTo>
                <a:close/>
                <a:moveTo>
                  <a:pt x="293" y="1239"/>
                </a:moveTo>
                <a:cubicBezTo>
                  <a:pt x="294" y="1240"/>
                  <a:pt x="294" y="1242"/>
                  <a:pt x="294" y="1244"/>
                </a:cubicBezTo>
                <a:cubicBezTo>
                  <a:pt x="294" y="1245"/>
                  <a:pt x="294" y="1247"/>
                  <a:pt x="293" y="1248"/>
                </a:cubicBezTo>
                <a:cubicBezTo>
                  <a:pt x="293" y="1250"/>
                  <a:pt x="293" y="1252"/>
                  <a:pt x="293" y="1253"/>
                </a:cubicBezTo>
                <a:cubicBezTo>
                  <a:pt x="292" y="1255"/>
                  <a:pt x="292" y="1256"/>
                  <a:pt x="291" y="1258"/>
                </a:cubicBezTo>
                <a:cubicBezTo>
                  <a:pt x="291" y="1259"/>
                  <a:pt x="290" y="1261"/>
                  <a:pt x="290" y="1262"/>
                </a:cubicBezTo>
                <a:cubicBezTo>
                  <a:pt x="289" y="1263"/>
                  <a:pt x="289" y="1265"/>
                  <a:pt x="288" y="1266"/>
                </a:cubicBezTo>
                <a:cubicBezTo>
                  <a:pt x="287" y="1268"/>
                  <a:pt x="286" y="1269"/>
                  <a:pt x="285" y="1270"/>
                </a:cubicBezTo>
                <a:cubicBezTo>
                  <a:pt x="285" y="1272"/>
                  <a:pt x="284" y="1273"/>
                  <a:pt x="283" y="1274"/>
                </a:cubicBezTo>
                <a:cubicBezTo>
                  <a:pt x="282" y="1275"/>
                  <a:pt x="281" y="1277"/>
                  <a:pt x="280" y="1278"/>
                </a:cubicBezTo>
                <a:cubicBezTo>
                  <a:pt x="278" y="1279"/>
                  <a:pt x="277" y="1280"/>
                  <a:pt x="276" y="1281"/>
                </a:cubicBezTo>
                <a:cubicBezTo>
                  <a:pt x="275" y="1282"/>
                  <a:pt x="274" y="1283"/>
                  <a:pt x="272" y="1284"/>
                </a:cubicBezTo>
                <a:cubicBezTo>
                  <a:pt x="271" y="1284"/>
                  <a:pt x="270" y="1285"/>
                  <a:pt x="268" y="1286"/>
                </a:cubicBezTo>
                <a:cubicBezTo>
                  <a:pt x="267" y="1287"/>
                  <a:pt x="265" y="1287"/>
                  <a:pt x="264" y="1288"/>
                </a:cubicBezTo>
                <a:cubicBezTo>
                  <a:pt x="262" y="1289"/>
                  <a:pt x="261" y="1289"/>
                  <a:pt x="259" y="1290"/>
                </a:cubicBezTo>
                <a:cubicBezTo>
                  <a:pt x="258" y="1290"/>
                  <a:pt x="256" y="1290"/>
                  <a:pt x="255" y="1291"/>
                </a:cubicBezTo>
                <a:cubicBezTo>
                  <a:pt x="253" y="1291"/>
                  <a:pt x="252" y="1291"/>
                  <a:pt x="250" y="1291"/>
                </a:cubicBezTo>
                <a:cubicBezTo>
                  <a:pt x="249" y="1292"/>
                  <a:pt x="247" y="1292"/>
                  <a:pt x="246" y="1292"/>
                </a:cubicBezTo>
                <a:cubicBezTo>
                  <a:pt x="244" y="1292"/>
                  <a:pt x="242" y="1292"/>
                  <a:pt x="241" y="1291"/>
                </a:cubicBezTo>
                <a:cubicBezTo>
                  <a:pt x="239" y="1291"/>
                  <a:pt x="238" y="1291"/>
                  <a:pt x="236" y="1291"/>
                </a:cubicBezTo>
                <a:cubicBezTo>
                  <a:pt x="235" y="1290"/>
                  <a:pt x="233" y="1290"/>
                  <a:pt x="232" y="1290"/>
                </a:cubicBezTo>
                <a:cubicBezTo>
                  <a:pt x="230" y="1289"/>
                  <a:pt x="229" y="1289"/>
                  <a:pt x="227" y="1288"/>
                </a:cubicBezTo>
                <a:cubicBezTo>
                  <a:pt x="226" y="1287"/>
                  <a:pt x="224" y="1287"/>
                  <a:pt x="223" y="1286"/>
                </a:cubicBezTo>
                <a:cubicBezTo>
                  <a:pt x="222" y="1285"/>
                  <a:pt x="220" y="1284"/>
                  <a:pt x="219" y="1284"/>
                </a:cubicBezTo>
                <a:cubicBezTo>
                  <a:pt x="218" y="1283"/>
                  <a:pt x="216" y="1282"/>
                  <a:pt x="215" y="1281"/>
                </a:cubicBezTo>
                <a:cubicBezTo>
                  <a:pt x="214" y="1280"/>
                  <a:pt x="213" y="1279"/>
                  <a:pt x="212" y="1278"/>
                </a:cubicBezTo>
                <a:cubicBezTo>
                  <a:pt x="210" y="1277"/>
                  <a:pt x="209" y="1275"/>
                  <a:pt x="208" y="1274"/>
                </a:cubicBezTo>
                <a:cubicBezTo>
                  <a:pt x="207" y="1273"/>
                  <a:pt x="206" y="1272"/>
                  <a:pt x="206" y="1270"/>
                </a:cubicBezTo>
                <a:cubicBezTo>
                  <a:pt x="205" y="1269"/>
                  <a:pt x="204" y="1268"/>
                  <a:pt x="203" y="1266"/>
                </a:cubicBezTo>
                <a:cubicBezTo>
                  <a:pt x="202" y="1265"/>
                  <a:pt x="202" y="1263"/>
                  <a:pt x="201" y="1262"/>
                </a:cubicBezTo>
                <a:cubicBezTo>
                  <a:pt x="201" y="1261"/>
                  <a:pt x="200" y="1259"/>
                  <a:pt x="200" y="1258"/>
                </a:cubicBezTo>
                <a:cubicBezTo>
                  <a:pt x="199" y="1256"/>
                  <a:pt x="199" y="1255"/>
                  <a:pt x="198" y="1253"/>
                </a:cubicBezTo>
                <a:cubicBezTo>
                  <a:pt x="198" y="1252"/>
                  <a:pt x="198" y="1250"/>
                  <a:pt x="198" y="1248"/>
                </a:cubicBezTo>
                <a:cubicBezTo>
                  <a:pt x="198" y="1247"/>
                  <a:pt x="197" y="1245"/>
                  <a:pt x="197" y="1244"/>
                </a:cubicBezTo>
                <a:cubicBezTo>
                  <a:pt x="197" y="1242"/>
                  <a:pt x="198" y="1240"/>
                  <a:pt x="198" y="1239"/>
                </a:cubicBezTo>
                <a:cubicBezTo>
                  <a:pt x="198" y="1237"/>
                  <a:pt x="198" y="1236"/>
                  <a:pt x="198" y="1234"/>
                </a:cubicBezTo>
                <a:cubicBezTo>
                  <a:pt x="199" y="1233"/>
                  <a:pt x="199" y="1231"/>
                  <a:pt x="200" y="1230"/>
                </a:cubicBezTo>
                <a:cubicBezTo>
                  <a:pt x="200" y="1228"/>
                  <a:pt x="201" y="1227"/>
                  <a:pt x="201" y="1225"/>
                </a:cubicBezTo>
                <a:cubicBezTo>
                  <a:pt x="202" y="1224"/>
                  <a:pt x="202" y="1222"/>
                  <a:pt x="203" y="1221"/>
                </a:cubicBezTo>
                <a:cubicBezTo>
                  <a:pt x="204" y="1220"/>
                  <a:pt x="205" y="1218"/>
                  <a:pt x="206" y="1217"/>
                </a:cubicBezTo>
                <a:cubicBezTo>
                  <a:pt x="206" y="1216"/>
                  <a:pt x="207" y="1214"/>
                  <a:pt x="208" y="1213"/>
                </a:cubicBezTo>
                <a:cubicBezTo>
                  <a:pt x="209" y="1212"/>
                  <a:pt x="210" y="1211"/>
                  <a:pt x="212" y="1210"/>
                </a:cubicBezTo>
                <a:cubicBezTo>
                  <a:pt x="213" y="1209"/>
                  <a:pt x="214" y="1208"/>
                  <a:pt x="215" y="1207"/>
                </a:cubicBezTo>
                <a:cubicBezTo>
                  <a:pt x="216" y="1206"/>
                  <a:pt x="218" y="1205"/>
                  <a:pt x="219" y="1204"/>
                </a:cubicBezTo>
                <a:cubicBezTo>
                  <a:pt x="220" y="1203"/>
                  <a:pt x="222" y="1202"/>
                  <a:pt x="223" y="1201"/>
                </a:cubicBezTo>
                <a:cubicBezTo>
                  <a:pt x="224" y="1201"/>
                  <a:pt x="226" y="1200"/>
                  <a:pt x="227" y="1199"/>
                </a:cubicBezTo>
                <a:cubicBezTo>
                  <a:pt x="229" y="1199"/>
                  <a:pt x="230" y="1198"/>
                  <a:pt x="232" y="1198"/>
                </a:cubicBezTo>
                <a:cubicBezTo>
                  <a:pt x="233" y="1197"/>
                  <a:pt x="235" y="1197"/>
                  <a:pt x="236" y="1197"/>
                </a:cubicBezTo>
                <a:cubicBezTo>
                  <a:pt x="238" y="1196"/>
                  <a:pt x="239" y="1196"/>
                  <a:pt x="241" y="1196"/>
                </a:cubicBezTo>
                <a:cubicBezTo>
                  <a:pt x="244" y="1196"/>
                  <a:pt x="247" y="1196"/>
                  <a:pt x="250" y="1196"/>
                </a:cubicBezTo>
                <a:cubicBezTo>
                  <a:pt x="252" y="1196"/>
                  <a:pt x="253" y="1196"/>
                  <a:pt x="255" y="1197"/>
                </a:cubicBezTo>
                <a:cubicBezTo>
                  <a:pt x="256" y="1197"/>
                  <a:pt x="258" y="1197"/>
                  <a:pt x="259" y="1198"/>
                </a:cubicBezTo>
                <a:cubicBezTo>
                  <a:pt x="261" y="1198"/>
                  <a:pt x="262" y="1199"/>
                  <a:pt x="264" y="1199"/>
                </a:cubicBezTo>
                <a:cubicBezTo>
                  <a:pt x="265" y="1200"/>
                  <a:pt x="267" y="1201"/>
                  <a:pt x="268" y="1201"/>
                </a:cubicBezTo>
                <a:cubicBezTo>
                  <a:pt x="270" y="1202"/>
                  <a:pt x="271" y="1203"/>
                  <a:pt x="272" y="1204"/>
                </a:cubicBezTo>
                <a:cubicBezTo>
                  <a:pt x="274" y="1205"/>
                  <a:pt x="275" y="1206"/>
                  <a:pt x="276" y="1207"/>
                </a:cubicBezTo>
                <a:cubicBezTo>
                  <a:pt x="277" y="1208"/>
                  <a:pt x="278" y="1209"/>
                  <a:pt x="280" y="1210"/>
                </a:cubicBezTo>
                <a:cubicBezTo>
                  <a:pt x="281" y="1211"/>
                  <a:pt x="282" y="1212"/>
                  <a:pt x="283" y="1213"/>
                </a:cubicBezTo>
                <a:cubicBezTo>
                  <a:pt x="284" y="1214"/>
                  <a:pt x="285" y="1216"/>
                  <a:pt x="285" y="1217"/>
                </a:cubicBezTo>
                <a:cubicBezTo>
                  <a:pt x="286" y="1218"/>
                  <a:pt x="287" y="1220"/>
                  <a:pt x="288" y="1221"/>
                </a:cubicBezTo>
                <a:cubicBezTo>
                  <a:pt x="289" y="1222"/>
                  <a:pt x="289" y="1224"/>
                  <a:pt x="290" y="1225"/>
                </a:cubicBezTo>
                <a:cubicBezTo>
                  <a:pt x="290" y="1227"/>
                  <a:pt x="291" y="1228"/>
                  <a:pt x="291" y="1230"/>
                </a:cubicBezTo>
                <a:cubicBezTo>
                  <a:pt x="292" y="1231"/>
                  <a:pt x="292" y="1233"/>
                  <a:pt x="293" y="1234"/>
                </a:cubicBezTo>
                <a:cubicBezTo>
                  <a:pt x="293" y="1236"/>
                  <a:pt x="293" y="1237"/>
                  <a:pt x="293" y="12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5" name="Freeform 246"/>
          <p:cNvSpPr>
            <a:spLocks noEditPoints="1"/>
          </p:cNvSpPr>
          <p:nvPr/>
        </p:nvSpPr>
        <p:spPr bwMode="auto">
          <a:xfrm>
            <a:off x="11073799" y="1935228"/>
            <a:ext cx="394303" cy="301009"/>
          </a:xfrm>
          <a:custGeom>
            <a:avLst/>
            <a:gdLst>
              <a:gd name="T0" fmla="*/ 40 w 1646"/>
              <a:gd name="T1" fmla="*/ 701 h 1257"/>
              <a:gd name="T2" fmla="*/ 255 w 1646"/>
              <a:gd name="T3" fmla="*/ 848 h 1257"/>
              <a:gd name="T4" fmla="*/ 325 w 1646"/>
              <a:gd name="T5" fmla="*/ 852 h 1257"/>
              <a:gd name="T6" fmla="*/ 791 w 1646"/>
              <a:gd name="T7" fmla="*/ 606 h 1257"/>
              <a:gd name="T8" fmla="*/ 427 w 1646"/>
              <a:gd name="T9" fmla="*/ 877 h 1257"/>
              <a:gd name="T10" fmla="*/ 400 w 1646"/>
              <a:gd name="T11" fmla="*/ 931 h 1257"/>
              <a:gd name="T12" fmla="*/ 400 w 1646"/>
              <a:gd name="T13" fmla="*/ 1182 h 1257"/>
              <a:gd name="T14" fmla="*/ 437 w 1646"/>
              <a:gd name="T15" fmla="*/ 1244 h 1257"/>
              <a:gd name="T16" fmla="*/ 510 w 1646"/>
              <a:gd name="T17" fmla="*/ 1241 h 1257"/>
              <a:gd name="T18" fmla="*/ 673 w 1646"/>
              <a:gd name="T19" fmla="*/ 1133 h 1257"/>
              <a:gd name="T20" fmla="*/ 833 w 1646"/>
              <a:gd name="T21" fmla="*/ 1242 h 1257"/>
              <a:gd name="T22" fmla="*/ 881 w 1646"/>
              <a:gd name="T23" fmla="*/ 1257 h 1257"/>
              <a:gd name="T24" fmla="*/ 898 w 1646"/>
              <a:gd name="T25" fmla="*/ 1255 h 1257"/>
              <a:gd name="T26" fmla="*/ 953 w 1646"/>
              <a:gd name="T27" fmla="*/ 1217 h 1257"/>
              <a:gd name="T28" fmla="*/ 1633 w 1646"/>
              <a:gd name="T29" fmla="*/ 96 h 1257"/>
              <a:gd name="T30" fmla="*/ 1628 w 1646"/>
              <a:gd name="T31" fmla="*/ 27 h 1257"/>
              <a:gd name="T32" fmla="*/ 1562 w 1646"/>
              <a:gd name="T33" fmla="*/ 9 h 1257"/>
              <a:gd name="T34" fmla="*/ 59 w 1646"/>
              <a:gd name="T35" fmla="*/ 552 h 1257"/>
              <a:gd name="T36" fmla="*/ 4 w 1646"/>
              <a:gd name="T37" fmla="*/ 621 h 1257"/>
              <a:gd name="T38" fmla="*/ 40 w 1646"/>
              <a:gd name="T39" fmla="*/ 701 h 1257"/>
              <a:gd name="T40" fmla="*/ 1497 w 1646"/>
              <a:gd name="T41" fmla="*/ 134 h 1257"/>
              <a:gd name="T42" fmla="*/ 877 w 1646"/>
              <a:gd name="T43" fmla="*/ 1156 h 1257"/>
              <a:gd name="T44" fmla="*/ 711 w 1646"/>
              <a:gd name="T45" fmla="*/ 1043 h 1257"/>
              <a:gd name="T46" fmla="*/ 673 w 1646"/>
              <a:gd name="T47" fmla="*/ 1031 h 1257"/>
              <a:gd name="T48" fmla="*/ 635 w 1646"/>
              <a:gd name="T49" fmla="*/ 1042 h 1257"/>
              <a:gd name="T50" fmla="*/ 496 w 1646"/>
              <a:gd name="T51" fmla="*/ 1135 h 1257"/>
              <a:gd name="T52" fmla="*/ 496 w 1646"/>
              <a:gd name="T53" fmla="*/ 945 h 1257"/>
              <a:gd name="T54" fmla="*/ 1137 w 1646"/>
              <a:gd name="T55" fmla="*/ 467 h 1257"/>
              <a:gd name="T56" fmla="*/ 1154 w 1646"/>
              <a:gd name="T57" fmla="*/ 376 h 1257"/>
              <a:gd name="T58" fmla="*/ 1065 w 1646"/>
              <a:gd name="T59" fmla="*/ 352 h 1257"/>
              <a:gd name="T60" fmla="*/ 295 w 1646"/>
              <a:gd name="T61" fmla="*/ 759 h 1257"/>
              <a:gd name="T62" fmla="*/ 113 w 1646"/>
              <a:gd name="T63" fmla="*/ 635 h 1257"/>
              <a:gd name="T64" fmla="*/ 1497 w 1646"/>
              <a:gd name="T65" fmla="*/ 134 h 1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46" h="1257">
                <a:moveTo>
                  <a:pt x="40" y="701"/>
                </a:moveTo>
                <a:cubicBezTo>
                  <a:pt x="255" y="848"/>
                  <a:pt x="255" y="848"/>
                  <a:pt x="255" y="848"/>
                </a:cubicBezTo>
                <a:cubicBezTo>
                  <a:pt x="275" y="862"/>
                  <a:pt x="302" y="863"/>
                  <a:pt x="325" y="852"/>
                </a:cubicBezTo>
                <a:cubicBezTo>
                  <a:pt x="791" y="606"/>
                  <a:pt x="791" y="606"/>
                  <a:pt x="791" y="606"/>
                </a:cubicBezTo>
                <a:cubicBezTo>
                  <a:pt x="427" y="877"/>
                  <a:pt x="427" y="877"/>
                  <a:pt x="427" y="877"/>
                </a:cubicBezTo>
                <a:cubicBezTo>
                  <a:pt x="410" y="890"/>
                  <a:pt x="400" y="910"/>
                  <a:pt x="400" y="931"/>
                </a:cubicBezTo>
                <a:cubicBezTo>
                  <a:pt x="400" y="1182"/>
                  <a:pt x="400" y="1182"/>
                  <a:pt x="400" y="1182"/>
                </a:cubicBezTo>
                <a:cubicBezTo>
                  <a:pt x="400" y="1208"/>
                  <a:pt x="414" y="1232"/>
                  <a:pt x="437" y="1244"/>
                </a:cubicBezTo>
                <a:cubicBezTo>
                  <a:pt x="460" y="1257"/>
                  <a:pt x="488" y="1256"/>
                  <a:pt x="510" y="1241"/>
                </a:cubicBezTo>
                <a:cubicBezTo>
                  <a:pt x="673" y="1133"/>
                  <a:pt x="673" y="1133"/>
                  <a:pt x="673" y="1133"/>
                </a:cubicBezTo>
                <a:cubicBezTo>
                  <a:pt x="833" y="1242"/>
                  <a:pt x="833" y="1242"/>
                  <a:pt x="833" y="1242"/>
                </a:cubicBezTo>
                <a:cubicBezTo>
                  <a:pt x="847" y="1252"/>
                  <a:pt x="864" y="1257"/>
                  <a:pt x="881" y="1257"/>
                </a:cubicBezTo>
                <a:cubicBezTo>
                  <a:pt x="887" y="1257"/>
                  <a:pt x="892" y="1257"/>
                  <a:pt x="898" y="1255"/>
                </a:cubicBezTo>
                <a:cubicBezTo>
                  <a:pt x="921" y="1251"/>
                  <a:pt x="941" y="1237"/>
                  <a:pt x="953" y="1217"/>
                </a:cubicBezTo>
                <a:cubicBezTo>
                  <a:pt x="1633" y="96"/>
                  <a:pt x="1633" y="96"/>
                  <a:pt x="1633" y="96"/>
                </a:cubicBezTo>
                <a:cubicBezTo>
                  <a:pt x="1646" y="74"/>
                  <a:pt x="1644" y="47"/>
                  <a:pt x="1628" y="27"/>
                </a:cubicBezTo>
                <a:cubicBezTo>
                  <a:pt x="1612" y="8"/>
                  <a:pt x="1585" y="0"/>
                  <a:pt x="1562" y="9"/>
                </a:cubicBezTo>
                <a:cubicBezTo>
                  <a:pt x="59" y="552"/>
                  <a:pt x="59" y="552"/>
                  <a:pt x="59" y="552"/>
                </a:cubicBezTo>
                <a:cubicBezTo>
                  <a:pt x="29" y="563"/>
                  <a:pt x="8" y="589"/>
                  <a:pt x="4" y="621"/>
                </a:cubicBezTo>
                <a:cubicBezTo>
                  <a:pt x="0" y="653"/>
                  <a:pt x="14" y="683"/>
                  <a:pt x="40" y="701"/>
                </a:cubicBezTo>
                <a:close/>
                <a:moveTo>
                  <a:pt x="1497" y="134"/>
                </a:moveTo>
                <a:cubicBezTo>
                  <a:pt x="877" y="1156"/>
                  <a:pt x="877" y="1156"/>
                  <a:pt x="877" y="1156"/>
                </a:cubicBezTo>
                <a:cubicBezTo>
                  <a:pt x="711" y="1043"/>
                  <a:pt x="711" y="1043"/>
                  <a:pt x="711" y="1043"/>
                </a:cubicBezTo>
                <a:cubicBezTo>
                  <a:pt x="700" y="1035"/>
                  <a:pt x="686" y="1031"/>
                  <a:pt x="673" y="1031"/>
                </a:cubicBezTo>
                <a:cubicBezTo>
                  <a:pt x="660" y="1031"/>
                  <a:pt x="647" y="1035"/>
                  <a:pt x="635" y="1042"/>
                </a:cubicBezTo>
                <a:cubicBezTo>
                  <a:pt x="496" y="1135"/>
                  <a:pt x="496" y="1135"/>
                  <a:pt x="496" y="1135"/>
                </a:cubicBezTo>
                <a:cubicBezTo>
                  <a:pt x="496" y="945"/>
                  <a:pt x="496" y="945"/>
                  <a:pt x="496" y="945"/>
                </a:cubicBezTo>
                <a:cubicBezTo>
                  <a:pt x="1137" y="467"/>
                  <a:pt x="1137" y="467"/>
                  <a:pt x="1137" y="467"/>
                </a:cubicBezTo>
                <a:cubicBezTo>
                  <a:pt x="1166" y="445"/>
                  <a:pt x="1173" y="406"/>
                  <a:pt x="1154" y="376"/>
                </a:cubicBezTo>
                <a:cubicBezTo>
                  <a:pt x="1135" y="346"/>
                  <a:pt x="1097" y="336"/>
                  <a:pt x="1065" y="352"/>
                </a:cubicBezTo>
                <a:cubicBezTo>
                  <a:pt x="295" y="759"/>
                  <a:pt x="295" y="759"/>
                  <a:pt x="295" y="759"/>
                </a:cubicBezTo>
                <a:cubicBezTo>
                  <a:pt x="113" y="635"/>
                  <a:pt x="113" y="635"/>
                  <a:pt x="113" y="635"/>
                </a:cubicBezTo>
                <a:lnTo>
                  <a:pt x="1497" y="1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6" name="Freeform 247"/>
          <p:cNvSpPr>
            <a:spLocks noEditPoints="1"/>
          </p:cNvSpPr>
          <p:nvPr/>
        </p:nvSpPr>
        <p:spPr bwMode="auto">
          <a:xfrm>
            <a:off x="11074751" y="3908448"/>
            <a:ext cx="392396" cy="393277"/>
          </a:xfrm>
          <a:custGeom>
            <a:avLst/>
            <a:gdLst>
              <a:gd name="T0" fmla="*/ 257 w 1638"/>
              <a:gd name="T1" fmla="*/ 1363 h 1642"/>
              <a:gd name="T2" fmla="*/ 257 w 1638"/>
              <a:gd name="T3" fmla="*/ 1561 h 1642"/>
              <a:gd name="T4" fmla="*/ 321 w 1638"/>
              <a:gd name="T5" fmla="*/ 1640 h 1642"/>
              <a:gd name="T6" fmla="*/ 337 w 1638"/>
              <a:gd name="T7" fmla="*/ 1642 h 1642"/>
              <a:gd name="T8" fmla="*/ 380 w 1638"/>
              <a:gd name="T9" fmla="*/ 1630 h 1642"/>
              <a:gd name="T10" fmla="*/ 539 w 1638"/>
              <a:gd name="T11" fmla="*/ 1530 h 1642"/>
              <a:gd name="T12" fmla="*/ 817 w 1638"/>
              <a:gd name="T13" fmla="*/ 1578 h 1642"/>
              <a:gd name="T14" fmla="*/ 819 w 1638"/>
              <a:gd name="T15" fmla="*/ 1578 h 1642"/>
              <a:gd name="T16" fmla="*/ 834 w 1638"/>
              <a:gd name="T17" fmla="*/ 1578 h 1642"/>
              <a:gd name="T18" fmla="*/ 1390 w 1638"/>
              <a:gd name="T19" fmla="*/ 1354 h 1642"/>
              <a:gd name="T20" fmla="*/ 1638 w 1638"/>
              <a:gd name="T21" fmla="*/ 792 h 1642"/>
              <a:gd name="T22" fmla="*/ 1638 w 1638"/>
              <a:gd name="T23" fmla="*/ 791 h 1642"/>
              <a:gd name="T24" fmla="*/ 1638 w 1638"/>
              <a:gd name="T25" fmla="*/ 790 h 1642"/>
              <a:gd name="T26" fmla="*/ 1390 w 1638"/>
              <a:gd name="T27" fmla="*/ 227 h 1642"/>
              <a:gd name="T28" fmla="*/ 819 w 1638"/>
              <a:gd name="T29" fmla="*/ 4 h 1642"/>
              <a:gd name="T30" fmla="*/ 247 w 1638"/>
              <a:gd name="T31" fmla="*/ 227 h 1642"/>
              <a:gd name="T32" fmla="*/ 0 w 1638"/>
              <a:gd name="T33" fmla="*/ 790 h 1642"/>
              <a:gd name="T34" fmla="*/ 0 w 1638"/>
              <a:gd name="T35" fmla="*/ 790 h 1642"/>
              <a:gd name="T36" fmla="*/ 0 w 1638"/>
              <a:gd name="T37" fmla="*/ 791 h 1642"/>
              <a:gd name="T38" fmla="*/ 257 w 1638"/>
              <a:gd name="T39" fmla="*/ 1363 h 1642"/>
              <a:gd name="T40" fmla="*/ 314 w 1638"/>
              <a:gd name="T41" fmla="*/ 297 h 1642"/>
              <a:gd name="T42" fmla="*/ 818 w 1638"/>
              <a:gd name="T43" fmla="*/ 100 h 1642"/>
              <a:gd name="T44" fmla="*/ 819 w 1638"/>
              <a:gd name="T45" fmla="*/ 100 h 1642"/>
              <a:gd name="T46" fmla="*/ 820 w 1638"/>
              <a:gd name="T47" fmla="*/ 100 h 1642"/>
              <a:gd name="T48" fmla="*/ 1324 w 1638"/>
              <a:gd name="T49" fmla="*/ 297 h 1642"/>
              <a:gd name="T50" fmla="*/ 1542 w 1638"/>
              <a:gd name="T51" fmla="*/ 791 h 1642"/>
              <a:gd name="T52" fmla="*/ 1324 w 1638"/>
              <a:gd name="T53" fmla="*/ 1285 h 1642"/>
              <a:gd name="T54" fmla="*/ 820 w 1638"/>
              <a:gd name="T55" fmla="*/ 1482 h 1642"/>
              <a:gd name="T56" fmla="*/ 819 w 1638"/>
              <a:gd name="T57" fmla="*/ 1482 h 1642"/>
              <a:gd name="T58" fmla="*/ 819 w 1638"/>
              <a:gd name="T59" fmla="*/ 1482 h 1642"/>
              <a:gd name="T60" fmla="*/ 560 w 1638"/>
              <a:gd name="T61" fmla="*/ 1436 h 1642"/>
              <a:gd name="T62" fmla="*/ 498 w 1638"/>
              <a:gd name="T63" fmla="*/ 1442 h 1642"/>
              <a:gd name="T64" fmla="*/ 353 w 1638"/>
              <a:gd name="T65" fmla="*/ 1533 h 1642"/>
              <a:gd name="T66" fmla="*/ 353 w 1638"/>
              <a:gd name="T67" fmla="*/ 1351 h 1642"/>
              <a:gd name="T68" fmla="*/ 329 w 1638"/>
              <a:gd name="T69" fmla="*/ 1298 h 1642"/>
              <a:gd name="T70" fmla="*/ 96 w 1638"/>
              <a:gd name="T71" fmla="*/ 791 h 1642"/>
              <a:gd name="T72" fmla="*/ 314 w 1638"/>
              <a:gd name="T73" fmla="*/ 297 h 1642"/>
              <a:gd name="T74" fmla="*/ 419 w 1638"/>
              <a:gd name="T75" fmla="*/ 609 h 1642"/>
              <a:gd name="T76" fmla="*/ 467 w 1638"/>
              <a:gd name="T77" fmla="*/ 561 h 1642"/>
              <a:gd name="T78" fmla="*/ 1171 w 1638"/>
              <a:gd name="T79" fmla="*/ 561 h 1642"/>
              <a:gd name="T80" fmla="*/ 1219 w 1638"/>
              <a:gd name="T81" fmla="*/ 609 h 1642"/>
              <a:gd name="T82" fmla="*/ 1171 w 1638"/>
              <a:gd name="T83" fmla="*/ 657 h 1642"/>
              <a:gd name="T84" fmla="*/ 467 w 1638"/>
              <a:gd name="T85" fmla="*/ 657 h 1642"/>
              <a:gd name="T86" fmla="*/ 419 w 1638"/>
              <a:gd name="T87" fmla="*/ 609 h 1642"/>
              <a:gd name="T88" fmla="*/ 419 w 1638"/>
              <a:gd name="T89" fmla="*/ 822 h 1642"/>
              <a:gd name="T90" fmla="*/ 467 w 1638"/>
              <a:gd name="T91" fmla="*/ 774 h 1642"/>
              <a:gd name="T92" fmla="*/ 1171 w 1638"/>
              <a:gd name="T93" fmla="*/ 774 h 1642"/>
              <a:gd name="T94" fmla="*/ 1219 w 1638"/>
              <a:gd name="T95" fmla="*/ 822 h 1642"/>
              <a:gd name="T96" fmla="*/ 1171 w 1638"/>
              <a:gd name="T97" fmla="*/ 870 h 1642"/>
              <a:gd name="T98" fmla="*/ 467 w 1638"/>
              <a:gd name="T99" fmla="*/ 870 h 1642"/>
              <a:gd name="T100" fmla="*/ 419 w 1638"/>
              <a:gd name="T101" fmla="*/ 822 h 1642"/>
              <a:gd name="T102" fmla="*/ 1219 w 1638"/>
              <a:gd name="T103" fmla="*/ 1035 h 1642"/>
              <a:gd name="T104" fmla="*/ 1171 w 1638"/>
              <a:gd name="T105" fmla="*/ 1083 h 1642"/>
              <a:gd name="T106" fmla="*/ 825 w 1638"/>
              <a:gd name="T107" fmla="*/ 1083 h 1642"/>
              <a:gd name="T108" fmla="*/ 777 w 1638"/>
              <a:gd name="T109" fmla="*/ 1035 h 1642"/>
              <a:gd name="T110" fmla="*/ 825 w 1638"/>
              <a:gd name="T111" fmla="*/ 986 h 1642"/>
              <a:gd name="T112" fmla="*/ 1171 w 1638"/>
              <a:gd name="T113" fmla="*/ 986 h 1642"/>
              <a:gd name="T114" fmla="*/ 1219 w 1638"/>
              <a:gd name="T115" fmla="*/ 1035 h 1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38" h="1642">
                <a:moveTo>
                  <a:pt x="257" y="1363"/>
                </a:moveTo>
                <a:cubicBezTo>
                  <a:pt x="257" y="1561"/>
                  <a:pt x="257" y="1561"/>
                  <a:pt x="257" y="1561"/>
                </a:cubicBezTo>
                <a:cubicBezTo>
                  <a:pt x="257" y="1599"/>
                  <a:pt x="284" y="1633"/>
                  <a:pt x="321" y="1640"/>
                </a:cubicBezTo>
                <a:cubicBezTo>
                  <a:pt x="326" y="1642"/>
                  <a:pt x="332" y="1642"/>
                  <a:pt x="337" y="1642"/>
                </a:cubicBezTo>
                <a:cubicBezTo>
                  <a:pt x="352" y="1642"/>
                  <a:pt x="367" y="1638"/>
                  <a:pt x="380" y="1630"/>
                </a:cubicBezTo>
                <a:cubicBezTo>
                  <a:pt x="539" y="1530"/>
                  <a:pt x="539" y="1530"/>
                  <a:pt x="539" y="1530"/>
                </a:cubicBezTo>
                <a:cubicBezTo>
                  <a:pt x="628" y="1562"/>
                  <a:pt x="722" y="1578"/>
                  <a:pt x="817" y="1578"/>
                </a:cubicBezTo>
                <a:cubicBezTo>
                  <a:pt x="819" y="1578"/>
                  <a:pt x="819" y="1578"/>
                  <a:pt x="819" y="1578"/>
                </a:cubicBezTo>
                <a:cubicBezTo>
                  <a:pt x="824" y="1578"/>
                  <a:pt x="829" y="1578"/>
                  <a:pt x="834" y="1578"/>
                </a:cubicBezTo>
                <a:cubicBezTo>
                  <a:pt x="1043" y="1578"/>
                  <a:pt x="1240" y="1499"/>
                  <a:pt x="1390" y="1354"/>
                </a:cubicBezTo>
                <a:cubicBezTo>
                  <a:pt x="1545" y="1206"/>
                  <a:pt x="1633" y="1006"/>
                  <a:pt x="1638" y="792"/>
                </a:cubicBezTo>
                <a:cubicBezTo>
                  <a:pt x="1638" y="791"/>
                  <a:pt x="1638" y="791"/>
                  <a:pt x="1638" y="791"/>
                </a:cubicBezTo>
                <a:cubicBezTo>
                  <a:pt x="1638" y="790"/>
                  <a:pt x="1638" y="790"/>
                  <a:pt x="1638" y="790"/>
                </a:cubicBezTo>
                <a:cubicBezTo>
                  <a:pt x="1633" y="575"/>
                  <a:pt x="1545" y="376"/>
                  <a:pt x="1390" y="227"/>
                </a:cubicBezTo>
                <a:cubicBezTo>
                  <a:pt x="1236" y="79"/>
                  <a:pt x="1033" y="0"/>
                  <a:pt x="819" y="4"/>
                </a:cubicBezTo>
                <a:cubicBezTo>
                  <a:pt x="605" y="0"/>
                  <a:pt x="402" y="79"/>
                  <a:pt x="247" y="227"/>
                </a:cubicBezTo>
                <a:cubicBezTo>
                  <a:pt x="93" y="376"/>
                  <a:pt x="5" y="575"/>
                  <a:pt x="0" y="790"/>
                </a:cubicBezTo>
                <a:cubicBezTo>
                  <a:pt x="0" y="790"/>
                  <a:pt x="0" y="790"/>
                  <a:pt x="0" y="790"/>
                </a:cubicBezTo>
                <a:cubicBezTo>
                  <a:pt x="0" y="791"/>
                  <a:pt x="0" y="791"/>
                  <a:pt x="0" y="791"/>
                </a:cubicBezTo>
                <a:cubicBezTo>
                  <a:pt x="1" y="1010"/>
                  <a:pt x="94" y="1217"/>
                  <a:pt x="257" y="1363"/>
                </a:cubicBezTo>
                <a:close/>
                <a:moveTo>
                  <a:pt x="314" y="297"/>
                </a:moveTo>
                <a:cubicBezTo>
                  <a:pt x="450" y="166"/>
                  <a:pt x="629" y="96"/>
                  <a:pt x="818" y="100"/>
                </a:cubicBezTo>
                <a:cubicBezTo>
                  <a:pt x="819" y="100"/>
                  <a:pt x="819" y="100"/>
                  <a:pt x="819" y="100"/>
                </a:cubicBezTo>
                <a:cubicBezTo>
                  <a:pt x="820" y="100"/>
                  <a:pt x="820" y="100"/>
                  <a:pt x="820" y="100"/>
                </a:cubicBezTo>
                <a:cubicBezTo>
                  <a:pt x="1009" y="96"/>
                  <a:pt x="1188" y="166"/>
                  <a:pt x="1324" y="297"/>
                </a:cubicBezTo>
                <a:cubicBezTo>
                  <a:pt x="1460" y="427"/>
                  <a:pt x="1537" y="603"/>
                  <a:pt x="1542" y="791"/>
                </a:cubicBezTo>
                <a:cubicBezTo>
                  <a:pt x="1537" y="979"/>
                  <a:pt x="1460" y="1155"/>
                  <a:pt x="1324" y="1285"/>
                </a:cubicBezTo>
                <a:cubicBezTo>
                  <a:pt x="1188" y="1416"/>
                  <a:pt x="1009" y="1486"/>
                  <a:pt x="820" y="1482"/>
                </a:cubicBezTo>
                <a:cubicBezTo>
                  <a:pt x="819" y="1482"/>
                  <a:pt x="819" y="1482"/>
                  <a:pt x="819" y="1482"/>
                </a:cubicBezTo>
                <a:cubicBezTo>
                  <a:pt x="819" y="1482"/>
                  <a:pt x="819" y="1482"/>
                  <a:pt x="819" y="1482"/>
                </a:cubicBezTo>
                <a:cubicBezTo>
                  <a:pt x="730" y="1482"/>
                  <a:pt x="643" y="1467"/>
                  <a:pt x="560" y="1436"/>
                </a:cubicBezTo>
                <a:cubicBezTo>
                  <a:pt x="539" y="1429"/>
                  <a:pt x="517" y="1431"/>
                  <a:pt x="498" y="1442"/>
                </a:cubicBezTo>
                <a:cubicBezTo>
                  <a:pt x="353" y="1533"/>
                  <a:pt x="353" y="1533"/>
                  <a:pt x="353" y="1533"/>
                </a:cubicBezTo>
                <a:cubicBezTo>
                  <a:pt x="353" y="1351"/>
                  <a:pt x="353" y="1351"/>
                  <a:pt x="353" y="1351"/>
                </a:cubicBezTo>
                <a:cubicBezTo>
                  <a:pt x="353" y="1331"/>
                  <a:pt x="344" y="1311"/>
                  <a:pt x="329" y="1298"/>
                </a:cubicBezTo>
                <a:cubicBezTo>
                  <a:pt x="182" y="1170"/>
                  <a:pt x="97" y="986"/>
                  <a:pt x="96" y="791"/>
                </a:cubicBezTo>
                <a:cubicBezTo>
                  <a:pt x="100" y="603"/>
                  <a:pt x="178" y="427"/>
                  <a:pt x="314" y="297"/>
                </a:cubicBezTo>
                <a:close/>
                <a:moveTo>
                  <a:pt x="419" y="609"/>
                </a:moveTo>
                <a:cubicBezTo>
                  <a:pt x="419" y="583"/>
                  <a:pt x="440" y="561"/>
                  <a:pt x="467" y="561"/>
                </a:cubicBezTo>
                <a:cubicBezTo>
                  <a:pt x="1171" y="561"/>
                  <a:pt x="1171" y="561"/>
                  <a:pt x="1171" y="561"/>
                </a:cubicBezTo>
                <a:cubicBezTo>
                  <a:pt x="1198" y="561"/>
                  <a:pt x="1219" y="583"/>
                  <a:pt x="1219" y="609"/>
                </a:cubicBezTo>
                <a:cubicBezTo>
                  <a:pt x="1219" y="636"/>
                  <a:pt x="1198" y="657"/>
                  <a:pt x="1171" y="657"/>
                </a:cubicBezTo>
                <a:cubicBezTo>
                  <a:pt x="467" y="657"/>
                  <a:pt x="467" y="657"/>
                  <a:pt x="467" y="657"/>
                </a:cubicBezTo>
                <a:cubicBezTo>
                  <a:pt x="440" y="657"/>
                  <a:pt x="419" y="636"/>
                  <a:pt x="419" y="609"/>
                </a:cubicBezTo>
                <a:close/>
                <a:moveTo>
                  <a:pt x="419" y="822"/>
                </a:moveTo>
                <a:cubicBezTo>
                  <a:pt x="419" y="795"/>
                  <a:pt x="440" y="774"/>
                  <a:pt x="467" y="774"/>
                </a:cubicBezTo>
                <a:cubicBezTo>
                  <a:pt x="1171" y="774"/>
                  <a:pt x="1171" y="774"/>
                  <a:pt x="1171" y="774"/>
                </a:cubicBezTo>
                <a:cubicBezTo>
                  <a:pt x="1198" y="774"/>
                  <a:pt x="1219" y="795"/>
                  <a:pt x="1219" y="822"/>
                </a:cubicBezTo>
                <a:cubicBezTo>
                  <a:pt x="1219" y="849"/>
                  <a:pt x="1198" y="870"/>
                  <a:pt x="1171" y="870"/>
                </a:cubicBezTo>
                <a:cubicBezTo>
                  <a:pt x="467" y="870"/>
                  <a:pt x="467" y="870"/>
                  <a:pt x="467" y="870"/>
                </a:cubicBezTo>
                <a:cubicBezTo>
                  <a:pt x="440" y="870"/>
                  <a:pt x="419" y="849"/>
                  <a:pt x="419" y="822"/>
                </a:cubicBezTo>
                <a:close/>
                <a:moveTo>
                  <a:pt x="1219" y="1035"/>
                </a:moveTo>
                <a:cubicBezTo>
                  <a:pt x="1219" y="1061"/>
                  <a:pt x="1198" y="1083"/>
                  <a:pt x="1171" y="1083"/>
                </a:cubicBezTo>
                <a:cubicBezTo>
                  <a:pt x="825" y="1083"/>
                  <a:pt x="825" y="1083"/>
                  <a:pt x="825" y="1083"/>
                </a:cubicBezTo>
                <a:cubicBezTo>
                  <a:pt x="798" y="1083"/>
                  <a:pt x="777" y="1061"/>
                  <a:pt x="777" y="1035"/>
                </a:cubicBezTo>
                <a:cubicBezTo>
                  <a:pt x="777" y="1008"/>
                  <a:pt x="798" y="986"/>
                  <a:pt x="825" y="986"/>
                </a:cubicBezTo>
                <a:cubicBezTo>
                  <a:pt x="1171" y="986"/>
                  <a:pt x="1171" y="986"/>
                  <a:pt x="1171" y="986"/>
                </a:cubicBezTo>
                <a:cubicBezTo>
                  <a:pt x="1198" y="986"/>
                  <a:pt x="1219" y="1008"/>
                  <a:pt x="1219" y="10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7" name="Freeform 270"/>
          <p:cNvSpPr>
            <a:spLocks noEditPoints="1"/>
          </p:cNvSpPr>
          <p:nvPr/>
        </p:nvSpPr>
        <p:spPr bwMode="auto">
          <a:xfrm>
            <a:off x="11074606" y="2562895"/>
            <a:ext cx="392689" cy="392396"/>
          </a:xfrm>
          <a:custGeom>
            <a:avLst/>
            <a:gdLst>
              <a:gd name="T0" fmla="*/ 535 w 1639"/>
              <a:gd name="T1" fmla="*/ 573 h 1638"/>
              <a:gd name="T2" fmla="*/ 292 w 1639"/>
              <a:gd name="T3" fmla="*/ 817 h 1638"/>
              <a:gd name="T4" fmla="*/ 535 w 1639"/>
              <a:gd name="T5" fmla="*/ 1060 h 1638"/>
              <a:gd name="T6" fmla="*/ 779 w 1639"/>
              <a:gd name="T7" fmla="*/ 817 h 1638"/>
              <a:gd name="T8" fmla="*/ 535 w 1639"/>
              <a:gd name="T9" fmla="*/ 573 h 1638"/>
              <a:gd name="T10" fmla="*/ 535 w 1639"/>
              <a:gd name="T11" fmla="*/ 964 h 1638"/>
              <a:gd name="T12" fmla="*/ 388 w 1639"/>
              <a:gd name="T13" fmla="*/ 817 h 1638"/>
              <a:gd name="T14" fmla="*/ 535 w 1639"/>
              <a:gd name="T15" fmla="*/ 669 h 1638"/>
              <a:gd name="T16" fmla="*/ 683 w 1639"/>
              <a:gd name="T17" fmla="*/ 817 h 1638"/>
              <a:gd name="T18" fmla="*/ 535 w 1639"/>
              <a:gd name="T19" fmla="*/ 964 h 1638"/>
              <a:gd name="T20" fmla="*/ 819 w 1639"/>
              <a:gd name="T21" fmla="*/ 0 h 1638"/>
              <a:gd name="T22" fmla="*/ 0 w 1639"/>
              <a:gd name="T23" fmla="*/ 819 h 1638"/>
              <a:gd name="T24" fmla="*/ 819 w 1639"/>
              <a:gd name="T25" fmla="*/ 1638 h 1638"/>
              <a:gd name="T26" fmla="*/ 1398 w 1639"/>
              <a:gd name="T27" fmla="*/ 1398 h 1638"/>
              <a:gd name="T28" fmla="*/ 1639 w 1639"/>
              <a:gd name="T29" fmla="*/ 819 h 1638"/>
              <a:gd name="T30" fmla="*/ 1398 w 1639"/>
              <a:gd name="T31" fmla="*/ 240 h 1638"/>
              <a:gd name="T32" fmla="*/ 819 w 1639"/>
              <a:gd name="T33" fmla="*/ 0 h 1638"/>
              <a:gd name="T34" fmla="*/ 1331 w 1639"/>
              <a:gd name="T35" fmla="*/ 1330 h 1638"/>
              <a:gd name="T36" fmla="*/ 819 w 1639"/>
              <a:gd name="T37" fmla="*/ 1542 h 1638"/>
              <a:gd name="T38" fmla="*/ 96 w 1639"/>
              <a:gd name="T39" fmla="*/ 819 h 1638"/>
              <a:gd name="T40" fmla="*/ 819 w 1639"/>
              <a:gd name="T41" fmla="*/ 96 h 1638"/>
              <a:gd name="T42" fmla="*/ 1331 w 1639"/>
              <a:gd name="T43" fmla="*/ 308 h 1638"/>
              <a:gd name="T44" fmla="*/ 1543 w 1639"/>
              <a:gd name="T45" fmla="*/ 819 h 1638"/>
              <a:gd name="T46" fmla="*/ 1331 w 1639"/>
              <a:gd name="T47" fmla="*/ 1330 h 1638"/>
              <a:gd name="T48" fmla="*/ 1105 w 1639"/>
              <a:gd name="T49" fmla="*/ 573 h 1638"/>
              <a:gd name="T50" fmla="*/ 861 w 1639"/>
              <a:gd name="T51" fmla="*/ 817 h 1638"/>
              <a:gd name="T52" fmla="*/ 1105 w 1639"/>
              <a:gd name="T53" fmla="*/ 1060 h 1638"/>
              <a:gd name="T54" fmla="*/ 1349 w 1639"/>
              <a:gd name="T55" fmla="*/ 817 h 1638"/>
              <a:gd name="T56" fmla="*/ 1105 w 1639"/>
              <a:gd name="T57" fmla="*/ 573 h 1638"/>
              <a:gd name="T58" fmla="*/ 1105 w 1639"/>
              <a:gd name="T59" fmla="*/ 964 h 1638"/>
              <a:gd name="T60" fmla="*/ 957 w 1639"/>
              <a:gd name="T61" fmla="*/ 817 h 1638"/>
              <a:gd name="T62" fmla="*/ 1105 w 1639"/>
              <a:gd name="T63" fmla="*/ 669 h 1638"/>
              <a:gd name="T64" fmla="*/ 1253 w 1639"/>
              <a:gd name="T65" fmla="*/ 817 h 1638"/>
              <a:gd name="T66" fmla="*/ 1105 w 1639"/>
              <a:gd name="T67" fmla="*/ 964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39" h="1638">
                <a:moveTo>
                  <a:pt x="535" y="573"/>
                </a:moveTo>
                <a:cubicBezTo>
                  <a:pt x="401" y="573"/>
                  <a:pt x="292" y="682"/>
                  <a:pt x="292" y="817"/>
                </a:cubicBezTo>
                <a:cubicBezTo>
                  <a:pt x="292" y="951"/>
                  <a:pt x="401" y="1060"/>
                  <a:pt x="535" y="1060"/>
                </a:cubicBezTo>
                <a:cubicBezTo>
                  <a:pt x="670" y="1060"/>
                  <a:pt x="779" y="951"/>
                  <a:pt x="779" y="817"/>
                </a:cubicBezTo>
                <a:cubicBezTo>
                  <a:pt x="779" y="682"/>
                  <a:pt x="670" y="573"/>
                  <a:pt x="535" y="573"/>
                </a:cubicBezTo>
                <a:close/>
                <a:moveTo>
                  <a:pt x="535" y="964"/>
                </a:moveTo>
                <a:cubicBezTo>
                  <a:pt x="454" y="964"/>
                  <a:pt x="388" y="898"/>
                  <a:pt x="388" y="817"/>
                </a:cubicBezTo>
                <a:cubicBezTo>
                  <a:pt x="388" y="735"/>
                  <a:pt x="454" y="669"/>
                  <a:pt x="535" y="669"/>
                </a:cubicBezTo>
                <a:cubicBezTo>
                  <a:pt x="617" y="669"/>
                  <a:pt x="683" y="735"/>
                  <a:pt x="683" y="817"/>
                </a:cubicBezTo>
                <a:cubicBezTo>
                  <a:pt x="683" y="898"/>
                  <a:pt x="617" y="964"/>
                  <a:pt x="535" y="964"/>
                </a:cubicBezTo>
                <a:close/>
                <a:moveTo>
                  <a:pt x="819" y="0"/>
                </a:moveTo>
                <a:cubicBezTo>
                  <a:pt x="367" y="0"/>
                  <a:pt x="0" y="367"/>
                  <a:pt x="0" y="819"/>
                </a:cubicBezTo>
                <a:cubicBezTo>
                  <a:pt x="0" y="1271"/>
                  <a:pt x="367" y="1638"/>
                  <a:pt x="819" y="1638"/>
                </a:cubicBezTo>
                <a:cubicBezTo>
                  <a:pt x="1038" y="1638"/>
                  <a:pt x="1244" y="1553"/>
                  <a:pt x="1398" y="1398"/>
                </a:cubicBezTo>
                <a:cubicBezTo>
                  <a:pt x="1553" y="1243"/>
                  <a:pt x="1639" y="1038"/>
                  <a:pt x="1639" y="819"/>
                </a:cubicBezTo>
                <a:cubicBezTo>
                  <a:pt x="1639" y="600"/>
                  <a:pt x="1553" y="394"/>
                  <a:pt x="1398" y="240"/>
                </a:cubicBezTo>
                <a:cubicBezTo>
                  <a:pt x="1244" y="85"/>
                  <a:pt x="1038" y="0"/>
                  <a:pt x="819" y="0"/>
                </a:cubicBezTo>
                <a:close/>
                <a:moveTo>
                  <a:pt x="1331" y="1330"/>
                </a:moveTo>
                <a:cubicBezTo>
                  <a:pt x="1194" y="1467"/>
                  <a:pt x="1012" y="1542"/>
                  <a:pt x="819" y="1542"/>
                </a:cubicBezTo>
                <a:cubicBezTo>
                  <a:pt x="420" y="1542"/>
                  <a:pt x="96" y="1218"/>
                  <a:pt x="96" y="819"/>
                </a:cubicBezTo>
                <a:cubicBezTo>
                  <a:pt x="96" y="420"/>
                  <a:pt x="420" y="96"/>
                  <a:pt x="819" y="96"/>
                </a:cubicBezTo>
                <a:cubicBezTo>
                  <a:pt x="1012" y="96"/>
                  <a:pt x="1194" y="171"/>
                  <a:pt x="1331" y="308"/>
                </a:cubicBezTo>
                <a:cubicBezTo>
                  <a:pt x="1467" y="444"/>
                  <a:pt x="1543" y="626"/>
                  <a:pt x="1543" y="819"/>
                </a:cubicBezTo>
                <a:cubicBezTo>
                  <a:pt x="1543" y="1012"/>
                  <a:pt x="1467" y="1194"/>
                  <a:pt x="1331" y="1330"/>
                </a:cubicBezTo>
                <a:close/>
                <a:moveTo>
                  <a:pt x="1105" y="573"/>
                </a:moveTo>
                <a:cubicBezTo>
                  <a:pt x="971" y="573"/>
                  <a:pt x="861" y="682"/>
                  <a:pt x="861" y="817"/>
                </a:cubicBezTo>
                <a:cubicBezTo>
                  <a:pt x="861" y="951"/>
                  <a:pt x="971" y="1060"/>
                  <a:pt x="1105" y="1060"/>
                </a:cubicBezTo>
                <a:cubicBezTo>
                  <a:pt x="1239" y="1060"/>
                  <a:pt x="1349" y="951"/>
                  <a:pt x="1349" y="817"/>
                </a:cubicBezTo>
                <a:cubicBezTo>
                  <a:pt x="1349" y="682"/>
                  <a:pt x="1239" y="573"/>
                  <a:pt x="1105" y="573"/>
                </a:cubicBezTo>
                <a:close/>
                <a:moveTo>
                  <a:pt x="1105" y="964"/>
                </a:moveTo>
                <a:cubicBezTo>
                  <a:pt x="1024" y="964"/>
                  <a:pt x="957" y="898"/>
                  <a:pt x="957" y="817"/>
                </a:cubicBezTo>
                <a:cubicBezTo>
                  <a:pt x="957" y="735"/>
                  <a:pt x="1024" y="669"/>
                  <a:pt x="1105" y="669"/>
                </a:cubicBezTo>
                <a:cubicBezTo>
                  <a:pt x="1187" y="669"/>
                  <a:pt x="1253" y="735"/>
                  <a:pt x="1253" y="817"/>
                </a:cubicBezTo>
                <a:cubicBezTo>
                  <a:pt x="1253" y="898"/>
                  <a:pt x="1187" y="964"/>
                  <a:pt x="1105" y="9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8" name="Freeform 260"/>
          <p:cNvSpPr>
            <a:spLocks noEditPoints="1"/>
          </p:cNvSpPr>
          <p:nvPr/>
        </p:nvSpPr>
        <p:spPr bwMode="auto">
          <a:xfrm>
            <a:off x="11074679" y="5336370"/>
            <a:ext cx="392543" cy="238665"/>
          </a:xfrm>
          <a:custGeom>
            <a:avLst/>
            <a:gdLst>
              <a:gd name="T0" fmla="*/ 1620 w 1638"/>
              <a:gd name="T1" fmla="*/ 242 h 996"/>
              <a:gd name="T2" fmla="*/ 1134 w 1638"/>
              <a:gd name="T3" fmla="*/ 242 h 996"/>
              <a:gd name="T4" fmla="*/ 1377 w 1638"/>
              <a:gd name="T5" fmla="*/ 96 h 996"/>
              <a:gd name="T6" fmla="*/ 1377 w 1638"/>
              <a:gd name="T7" fmla="*/ 389 h 996"/>
              <a:gd name="T8" fmla="*/ 1377 w 1638"/>
              <a:gd name="T9" fmla="*/ 96 h 996"/>
              <a:gd name="T10" fmla="*/ 1201 w 1638"/>
              <a:gd name="T11" fmla="*/ 996 h 996"/>
              <a:gd name="T12" fmla="*/ 1638 w 1638"/>
              <a:gd name="T13" fmla="*/ 912 h 996"/>
              <a:gd name="T14" fmla="*/ 1377 w 1638"/>
              <a:gd name="T15" fmla="*/ 540 h 996"/>
              <a:gd name="T16" fmla="*/ 1117 w 1638"/>
              <a:gd name="T17" fmla="*/ 912 h 996"/>
              <a:gd name="T18" fmla="*/ 1377 w 1638"/>
              <a:gd name="T19" fmla="*/ 636 h 996"/>
              <a:gd name="T20" fmla="*/ 1542 w 1638"/>
              <a:gd name="T21" fmla="*/ 900 h 996"/>
              <a:gd name="T22" fmla="*/ 1213 w 1638"/>
              <a:gd name="T23" fmla="*/ 806 h 996"/>
              <a:gd name="T24" fmla="*/ 765 w 1638"/>
              <a:gd name="T25" fmla="*/ 532 h 996"/>
              <a:gd name="T26" fmla="*/ 765 w 1638"/>
              <a:gd name="T27" fmla="*/ 95 h 996"/>
              <a:gd name="T28" fmla="*/ 888 w 1638"/>
              <a:gd name="T29" fmla="*/ 314 h 996"/>
              <a:gd name="T30" fmla="*/ 642 w 1638"/>
              <a:gd name="T31" fmla="*/ 314 h 996"/>
              <a:gd name="T32" fmla="*/ 888 w 1638"/>
              <a:gd name="T33" fmla="*/ 314 h 996"/>
              <a:gd name="T34" fmla="*/ 1000 w 1638"/>
              <a:gd name="T35" fmla="*/ 824 h 996"/>
              <a:gd name="T36" fmla="*/ 531 w 1638"/>
              <a:gd name="T37" fmla="*/ 824 h 996"/>
              <a:gd name="T38" fmla="*/ 610 w 1638"/>
              <a:gd name="T39" fmla="*/ 996 h 996"/>
              <a:gd name="T40" fmla="*/ 1000 w 1638"/>
              <a:gd name="T41" fmla="*/ 916 h 996"/>
              <a:gd name="T42" fmla="*/ 627 w 1638"/>
              <a:gd name="T43" fmla="*/ 900 h 996"/>
              <a:gd name="T44" fmla="*/ 765 w 1638"/>
              <a:gd name="T45" fmla="*/ 680 h 996"/>
              <a:gd name="T46" fmla="*/ 904 w 1638"/>
              <a:gd name="T47" fmla="*/ 900 h 996"/>
              <a:gd name="T48" fmla="*/ 398 w 1638"/>
              <a:gd name="T49" fmla="*/ 393 h 996"/>
              <a:gd name="T50" fmla="*/ 13 w 1638"/>
              <a:gd name="T51" fmla="*/ 393 h 996"/>
              <a:gd name="T52" fmla="*/ 205 w 1638"/>
              <a:gd name="T53" fmla="*/ 296 h 996"/>
              <a:gd name="T54" fmla="*/ 205 w 1638"/>
              <a:gd name="T55" fmla="*/ 489 h 996"/>
              <a:gd name="T56" fmla="*/ 205 w 1638"/>
              <a:gd name="T57" fmla="*/ 296 h 996"/>
              <a:gd name="T58" fmla="*/ 0 w 1638"/>
              <a:gd name="T59" fmla="*/ 843 h 996"/>
              <a:gd name="T60" fmla="*/ 74 w 1638"/>
              <a:gd name="T61" fmla="*/ 996 h 996"/>
              <a:gd name="T62" fmla="*/ 411 w 1638"/>
              <a:gd name="T63" fmla="*/ 921 h 996"/>
              <a:gd name="T64" fmla="*/ 205 w 1638"/>
              <a:gd name="T65" fmla="*/ 632 h 996"/>
              <a:gd name="T66" fmla="*/ 96 w 1638"/>
              <a:gd name="T67" fmla="*/ 900 h 996"/>
              <a:gd name="T68" fmla="*/ 205 w 1638"/>
              <a:gd name="T69" fmla="*/ 728 h 996"/>
              <a:gd name="T70" fmla="*/ 315 w 1638"/>
              <a:gd name="T71" fmla="*/ 900 h 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38" h="996">
                <a:moveTo>
                  <a:pt x="1377" y="485"/>
                </a:moveTo>
                <a:cubicBezTo>
                  <a:pt x="1511" y="485"/>
                  <a:pt x="1620" y="376"/>
                  <a:pt x="1620" y="242"/>
                </a:cubicBezTo>
                <a:cubicBezTo>
                  <a:pt x="1620" y="108"/>
                  <a:pt x="1511" y="0"/>
                  <a:pt x="1377" y="0"/>
                </a:cubicBezTo>
                <a:cubicBezTo>
                  <a:pt x="1243" y="0"/>
                  <a:pt x="1134" y="108"/>
                  <a:pt x="1134" y="242"/>
                </a:cubicBezTo>
                <a:cubicBezTo>
                  <a:pt x="1134" y="376"/>
                  <a:pt x="1243" y="485"/>
                  <a:pt x="1377" y="485"/>
                </a:cubicBezTo>
                <a:close/>
                <a:moveTo>
                  <a:pt x="1377" y="96"/>
                </a:moveTo>
                <a:cubicBezTo>
                  <a:pt x="1458" y="96"/>
                  <a:pt x="1524" y="161"/>
                  <a:pt x="1524" y="242"/>
                </a:cubicBezTo>
                <a:cubicBezTo>
                  <a:pt x="1524" y="323"/>
                  <a:pt x="1458" y="389"/>
                  <a:pt x="1377" y="389"/>
                </a:cubicBezTo>
                <a:cubicBezTo>
                  <a:pt x="1296" y="389"/>
                  <a:pt x="1230" y="323"/>
                  <a:pt x="1230" y="242"/>
                </a:cubicBezTo>
                <a:cubicBezTo>
                  <a:pt x="1230" y="161"/>
                  <a:pt x="1296" y="96"/>
                  <a:pt x="1377" y="96"/>
                </a:cubicBezTo>
                <a:close/>
                <a:moveTo>
                  <a:pt x="1117" y="912"/>
                </a:moveTo>
                <a:cubicBezTo>
                  <a:pt x="1117" y="958"/>
                  <a:pt x="1154" y="996"/>
                  <a:pt x="1201" y="996"/>
                </a:cubicBezTo>
                <a:cubicBezTo>
                  <a:pt x="1554" y="996"/>
                  <a:pt x="1554" y="996"/>
                  <a:pt x="1554" y="996"/>
                </a:cubicBezTo>
                <a:cubicBezTo>
                  <a:pt x="1600" y="996"/>
                  <a:pt x="1638" y="958"/>
                  <a:pt x="1638" y="912"/>
                </a:cubicBezTo>
                <a:cubicBezTo>
                  <a:pt x="1638" y="806"/>
                  <a:pt x="1638" y="806"/>
                  <a:pt x="1638" y="806"/>
                </a:cubicBezTo>
                <a:cubicBezTo>
                  <a:pt x="1638" y="678"/>
                  <a:pt x="1533" y="540"/>
                  <a:pt x="1377" y="540"/>
                </a:cubicBezTo>
                <a:cubicBezTo>
                  <a:pt x="1221" y="540"/>
                  <a:pt x="1117" y="678"/>
                  <a:pt x="1117" y="806"/>
                </a:cubicBezTo>
                <a:lnTo>
                  <a:pt x="1117" y="912"/>
                </a:lnTo>
                <a:close/>
                <a:moveTo>
                  <a:pt x="1213" y="806"/>
                </a:moveTo>
                <a:cubicBezTo>
                  <a:pt x="1213" y="704"/>
                  <a:pt x="1298" y="636"/>
                  <a:pt x="1377" y="636"/>
                </a:cubicBezTo>
                <a:cubicBezTo>
                  <a:pt x="1457" y="636"/>
                  <a:pt x="1542" y="704"/>
                  <a:pt x="1542" y="806"/>
                </a:cubicBezTo>
                <a:cubicBezTo>
                  <a:pt x="1542" y="900"/>
                  <a:pt x="1542" y="900"/>
                  <a:pt x="1542" y="900"/>
                </a:cubicBezTo>
                <a:cubicBezTo>
                  <a:pt x="1213" y="900"/>
                  <a:pt x="1213" y="900"/>
                  <a:pt x="1213" y="900"/>
                </a:cubicBezTo>
                <a:lnTo>
                  <a:pt x="1213" y="806"/>
                </a:lnTo>
                <a:close/>
                <a:moveTo>
                  <a:pt x="546" y="314"/>
                </a:moveTo>
                <a:cubicBezTo>
                  <a:pt x="546" y="434"/>
                  <a:pt x="644" y="532"/>
                  <a:pt x="765" y="532"/>
                </a:cubicBezTo>
                <a:cubicBezTo>
                  <a:pt x="886" y="532"/>
                  <a:pt x="984" y="434"/>
                  <a:pt x="984" y="314"/>
                </a:cubicBezTo>
                <a:cubicBezTo>
                  <a:pt x="984" y="193"/>
                  <a:pt x="886" y="95"/>
                  <a:pt x="765" y="95"/>
                </a:cubicBezTo>
                <a:cubicBezTo>
                  <a:pt x="644" y="95"/>
                  <a:pt x="546" y="193"/>
                  <a:pt x="546" y="314"/>
                </a:cubicBezTo>
                <a:close/>
                <a:moveTo>
                  <a:pt x="888" y="314"/>
                </a:moveTo>
                <a:cubicBezTo>
                  <a:pt x="888" y="381"/>
                  <a:pt x="833" y="436"/>
                  <a:pt x="765" y="436"/>
                </a:cubicBezTo>
                <a:cubicBezTo>
                  <a:pt x="697" y="436"/>
                  <a:pt x="642" y="381"/>
                  <a:pt x="642" y="314"/>
                </a:cubicBezTo>
                <a:cubicBezTo>
                  <a:pt x="642" y="246"/>
                  <a:pt x="697" y="191"/>
                  <a:pt x="765" y="191"/>
                </a:cubicBezTo>
                <a:cubicBezTo>
                  <a:pt x="833" y="191"/>
                  <a:pt x="888" y="246"/>
                  <a:pt x="888" y="314"/>
                </a:cubicBezTo>
                <a:close/>
                <a:moveTo>
                  <a:pt x="1000" y="916"/>
                </a:moveTo>
                <a:cubicBezTo>
                  <a:pt x="1000" y="824"/>
                  <a:pt x="1000" y="824"/>
                  <a:pt x="1000" y="824"/>
                </a:cubicBezTo>
                <a:cubicBezTo>
                  <a:pt x="1000" y="708"/>
                  <a:pt x="906" y="584"/>
                  <a:pt x="765" y="584"/>
                </a:cubicBezTo>
                <a:cubicBezTo>
                  <a:pt x="625" y="584"/>
                  <a:pt x="531" y="708"/>
                  <a:pt x="531" y="824"/>
                </a:cubicBezTo>
                <a:cubicBezTo>
                  <a:pt x="531" y="916"/>
                  <a:pt x="531" y="916"/>
                  <a:pt x="531" y="916"/>
                </a:cubicBezTo>
                <a:cubicBezTo>
                  <a:pt x="531" y="960"/>
                  <a:pt x="566" y="996"/>
                  <a:pt x="610" y="996"/>
                </a:cubicBezTo>
                <a:cubicBezTo>
                  <a:pt x="920" y="996"/>
                  <a:pt x="920" y="996"/>
                  <a:pt x="920" y="996"/>
                </a:cubicBezTo>
                <a:cubicBezTo>
                  <a:pt x="964" y="996"/>
                  <a:pt x="1000" y="960"/>
                  <a:pt x="1000" y="916"/>
                </a:cubicBezTo>
                <a:close/>
                <a:moveTo>
                  <a:pt x="904" y="900"/>
                </a:moveTo>
                <a:cubicBezTo>
                  <a:pt x="627" y="900"/>
                  <a:pt x="627" y="900"/>
                  <a:pt x="627" y="900"/>
                </a:cubicBezTo>
                <a:cubicBezTo>
                  <a:pt x="627" y="824"/>
                  <a:pt x="627" y="824"/>
                  <a:pt x="627" y="824"/>
                </a:cubicBezTo>
                <a:cubicBezTo>
                  <a:pt x="627" y="738"/>
                  <a:pt x="698" y="680"/>
                  <a:pt x="765" y="680"/>
                </a:cubicBezTo>
                <a:cubicBezTo>
                  <a:pt x="832" y="680"/>
                  <a:pt x="904" y="738"/>
                  <a:pt x="904" y="824"/>
                </a:cubicBezTo>
                <a:lnTo>
                  <a:pt x="904" y="900"/>
                </a:lnTo>
                <a:close/>
                <a:moveTo>
                  <a:pt x="205" y="585"/>
                </a:moveTo>
                <a:cubicBezTo>
                  <a:pt x="312" y="585"/>
                  <a:pt x="398" y="499"/>
                  <a:pt x="398" y="393"/>
                </a:cubicBezTo>
                <a:cubicBezTo>
                  <a:pt x="398" y="287"/>
                  <a:pt x="312" y="200"/>
                  <a:pt x="205" y="200"/>
                </a:cubicBezTo>
                <a:cubicBezTo>
                  <a:pt x="99" y="200"/>
                  <a:pt x="13" y="287"/>
                  <a:pt x="13" y="393"/>
                </a:cubicBezTo>
                <a:cubicBezTo>
                  <a:pt x="13" y="499"/>
                  <a:pt x="99" y="585"/>
                  <a:pt x="205" y="585"/>
                </a:cubicBezTo>
                <a:close/>
                <a:moveTo>
                  <a:pt x="205" y="296"/>
                </a:moveTo>
                <a:cubicBezTo>
                  <a:pt x="259" y="296"/>
                  <a:pt x="302" y="340"/>
                  <a:pt x="302" y="393"/>
                </a:cubicBezTo>
                <a:cubicBezTo>
                  <a:pt x="302" y="446"/>
                  <a:pt x="259" y="489"/>
                  <a:pt x="205" y="489"/>
                </a:cubicBezTo>
                <a:cubicBezTo>
                  <a:pt x="152" y="489"/>
                  <a:pt x="109" y="446"/>
                  <a:pt x="109" y="393"/>
                </a:cubicBezTo>
                <a:cubicBezTo>
                  <a:pt x="109" y="340"/>
                  <a:pt x="152" y="296"/>
                  <a:pt x="205" y="296"/>
                </a:cubicBezTo>
                <a:close/>
                <a:moveTo>
                  <a:pt x="205" y="632"/>
                </a:moveTo>
                <a:cubicBezTo>
                  <a:pt x="82" y="632"/>
                  <a:pt x="0" y="741"/>
                  <a:pt x="0" y="843"/>
                </a:cubicBezTo>
                <a:cubicBezTo>
                  <a:pt x="0" y="921"/>
                  <a:pt x="0" y="921"/>
                  <a:pt x="0" y="921"/>
                </a:cubicBezTo>
                <a:cubicBezTo>
                  <a:pt x="0" y="962"/>
                  <a:pt x="33" y="996"/>
                  <a:pt x="74" y="996"/>
                </a:cubicBezTo>
                <a:cubicBezTo>
                  <a:pt x="336" y="996"/>
                  <a:pt x="336" y="996"/>
                  <a:pt x="336" y="996"/>
                </a:cubicBezTo>
                <a:cubicBezTo>
                  <a:pt x="378" y="996"/>
                  <a:pt x="411" y="962"/>
                  <a:pt x="411" y="921"/>
                </a:cubicBezTo>
                <a:cubicBezTo>
                  <a:pt x="411" y="843"/>
                  <a:pt x="411" y="843"/>
                  <a:pt x="411" y="843"/>
                </a:cubicBezTo>
                <a:cubicBezTo>
                  <a:pt x="411" y="741"/>
                  <a:pt x="329" y="632"/>
                  <a:pt x="205" y="632"/>
                </a:cubicBezTo>
                <a:close/>
                <a:moveTo>
                  <a:pt x="315" y="900"/>
                </a:moveTo>
                <a:cubicBezTo>
                  <a:pt x="96" y="900"/>
                  <a:pt x="96" y="900"/>
                  <a:pt x="96" y="900"/>
                </a:cubicBezTo>
                <a:cubicBezTo>
                  <a:pt x="96" y="843"/>
                  <a:pt x="96" y="843"/>
                  <a:pt x="96" y="843"/>
                </a:cubicBezTo>
                <a:cubicBezTo>
                  <a:pt x="96" y="774"/>
                  <a:pt x="152" y="728"/>
                  <a:pt x="205" y="728"/>
                </a:cubicBezTo>
                <a:cubicBezTo>
                  <a:pt x="259" y="728"/>
                  <a:pt x="315" y="774"/>
                  <a:pt x="315" y="843"/>
                </a:cubicBezTo>
                <a:lnTo>
                  <a:pt x="315" y="9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89" name="Freeform 273"/>
          <p:cNvSpPr>
            <a:spLocks noEditPoints="1"/>
          </p:cNvSpPr>
          <p:nvPr/>
        </p:nvSpPr>
        <p:spPr bwMode="auto">
          <a:xfrm>
            <a:off x="11074824" y="4583792"/>
            <a:ext cx="392251" cy="393277"/>
          </a:xfrm>
          <a:custGeom>
            <a:avLst/>
            <a:gdLst>
              <a:gd name="T0" fmla="*/ 1101 w 1637"/>
              <a:gd name="T1" fmla="*/ 1531 h 1642"/>
              <a:gd name="T2" fmla="*/ 1637 w 1637"/>
              <a:gd name="T3" fmla="*/ 1340 h 1642"/>
              <a:gd name="T4" fmla="*/ 1637 w 1637"/>
              <a:gd name="T5" fmla="*/ 791 h 1642"/>
              <a:gd name="T6" fmla="*/ 1637 w 1637"/>
              <a:gd name="T7" fmla="*/ 789 h 1642"/>
              <a:gd name="T8" fmla="*/ 819 w 1637"/>
              <a:gd name="T9" fmla="*/ 4 h 1642"/>
              <a:gd name="T10" fmla="*/ 0 w 1637"/>
              <a:gd name="T11" fmla="*/ 789 h 1642"/>
              <a:gd name="T12" fmla="*/ 0 w 1637"/>
              <a:gd name="T13" fmla="*/ 791 h 1642"/>
              <a:gd name="T14" fmla="*/ 257 w 1637"/>
              <a:gd name="T15" fmla="*/ 1560 h 1642"/>
              <a:gd name="T16" fmla="*/ 337 w 1637"/>
              <a:gd name="T17" fmla="*/ 1641 h 1642"/>
              <a:gd name="T18" fmla="*/ 538 w 1637"/>
              <a:gd name="T19" fmla="*/ 1530 h 1642"/>
              <a:gd name="T20" fmla="*/ 818 w 1637"/>
              <a:gd name="T21" fmla="*/ 1577 h 1642"/>
              <a:gd name="T22" fmla="*/ 1129 w 1637"/>
              <a:gd name="T23" fmla="*/ 1340 h 1642"/>
              <a:gd name="T24" fmla="*/ 1541 w 1637"/>
              <a:gd name="T25" fmla="*/ 1340 h 1642"/>
              <a:gd name="T26" fmla="*/ 498 w 1637"/>
              <a:gd name="T27" fmla="*/ 1441 h 1642"/>
              <a:gd name="T28" fmla="*/ 353 w 1637"/>
              <a:gd name="T29" fmla="*/ 1350 h 1642"/>
              <a:gd name="T30" fmla="*/ 96 w 1637"/>
              <a:gd name="T31" fmla="*/ 791 h 1642"/>
              <a:gd name="T32" fmla="*/ 818 w 1637"/>
              <a:gd name="T33" fmla="*/ 100 h 1642"/>
              <a:gd name="T34" fmla="*/ 819 w 1637"/>
              <a:gd name="T35" fmla="*/ 100 h 1642"/>
              <a:gd name="T36" fmla="*/ 1541 w 1637"/>
              <a:gd name="T37" fmla="*/ 790 h 1642"/>
              <a:gd name="T38" fmla="*/ 1335 w 1637"/>
              <a:gd name="T39" fmla="*/ 1037 h 1642"/>
              <a:gd name="T40" fmla="*/ 1052 w 1637"/>
              <a:gd name="T41" fmla="*/ 1447 h 1642"/>
              <a:gd name="T42" fmla="*/ 818 w 1637"/>
              <a:gd name="T43" fmla="*/ 1481 h 1642"/>
              <a:gd name="T44" fmla="*/ 498 w 1637"/>
              <a:gd name="T45" fmla="*/ 1441 h 1642"/>
              <a:gd name="T46" fmla="*/ 467 w 1637"/>
              <a:gd name="T47" fmla="*/ 561 h 1642"/>
              <a:gd name="T48" fmla="*/ 1218 w 1637"/>
              <a:gd name="T49" fmla="*/ 609 h 1642"/>
              <a:gd name="T50" fmla="*/ 467 w 1637"/>
              <a:gd name="T51" fmla="*/ 657 h 1642"/>
              <a:gd name="T52" fmla="*/ 419 w 1637"/>
              <a:gd name="T53" fmla="*/ 821 h 1642"/>
              <a:gd name="T54" fmla="*/ 1170 w 1637"/>
              <a:gd name="T55" fmla="*/ 773 h 1642"/>
              <a:gd name="T56" fmla="*/ 1170 w 1637"/>
              <a:gd name="T57" fmla="*/ 869 h 1642"/>
              <a:gd name="T58" fmla="*/ 419 w 1637"/>
              <a:gd name="T59" fmla="*/ 821 h 1642"/>
              <a:gd name="T60" fmla="*/ 717 w 1637"/>
              <a:gd name="T61" fmla="*/ 1082 h 1642"/>
              <a:gd name="T62" fmla="*/ 419 w 1637"/>
              <a:gd name="T63" fmla="*/ 1034 h 1642"/>
              <a:gd name="T64" fmla="*/ 717 w 1637"/>
              <a:gd name="T65" fmla="*/ 986 h 1642"/>
              <a:gd name="T66" fmla="*/ 1383 w 1637"/>
              <a:gd name="T67" fmla="*/ 1254 h 1642"/>
              <a:gd name="T68" fmla="*/ 1335 w 1637"/>
              <a:gd name="T69" fmla="*/ 1469 h 1642"/>
              <a:gd name="T70" fmla="*/ 1287 w 1637"/>
              <a:gd name="T71" fmla="*/ 1254 h 1642"/>
              <a:gd name="T72" fmla="*/ 1383 w 1637"/>
              <a:gd name="T73" fmla="*/ 1254 h 1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637" h="1642">
                <a:moveTo>
                  <a:pt x="818" y="1577"/>
                </a:moveTo>
                <a:cubicBezTo>
                  <a:pt x="915" y="1579"/>
                  <a:pt x="1010" y="1563"/>
                  <a:pt x="1101" y="1531"/>
                </a:cubicBezTo>
                <a:cubicBezTo>
                  <a:pt x="1157" y="1599"/>
                  <a:pt x="1241" y="1642"/>
                  <a:pt x="1335" y="1642"/>
                </a:cubicBezTo>
                <a:cubicBezTo>
                  <a:pt x="1502" y="1642"/>
                  <a:pt x="1637" y="1506"/>
                  <a:pt x="1637" y="1340"/>
                </a:cubicBezTo>
                <a:cubicBezTo>
                  <a:pt x="1637" y="1259"/>
                  <a:pt x="1605" y="1185"/>
                  <a:pt x="1553" y="1131"/>
                </a:cubicBezTo>
                <a:cubicBezTo>
                  <a:pt x="1606" y="1026"/>
                  <a:pt x="1634" y="909"/>
                  <a:pt x="1637" y="791"/>
                </a:cubicBezTo>
                <a:cubicBezTo>
                  <a:pt x="1637" y="790"/>
                  <a:pt x="1637" y="790"/>
                  <a:pt x="1637" y="790"/>
                </a:cubicBezTo>
                <a:cubicBezTo>
                  <a:pt x="1637" y="789"/>
                  <a:pt x="1637" y="789"/>
                  <a:pt x="1637" y="789"/>
                </a:cubicBezTo>
                <a:cubicBezTo>
                  <a:pt x="1632" y="575"/>
                  <a:pt x="1544" y="375"/>
                  <a:pt x="1390" y="227"/>
                </a:cubicBezTo>
                <a:cubicBezTo>
                  <a:pt x="1235" y="79"/>
                  <a:pt x="1032" y="0"/>
                  <a:pt x="819" y="4"/>
                </a:cubicBezTo>
                <a:cubicBezTo>
                  <a:pt x="605" y="0"/>
                  <a:pt x="402" y="79"/>
                  <a:pt x="247" y="227"/>
                </a:cubicBezTo>
                <a:cubicBezTo>
                  <a:pt x="93" y="375"/>
                  <a:pt x="5" y="575"/>
                  <a:pt x="0" y="789"/>
                </a:cubicBezTo>
                <a:cubicBezTo>
                  <a:pt x="0" y="790"/>
                  <a:pt x="0" y="790"/>
                  <a:pt x="0" y="790"/>
                </a:cubicBezTo>
                <a:cubicBezTo>
                  <a:pt x="0" y="791"/>
                  <a:pt x="0" y="791"/>
                  <a:pt x="0" y="791"/>
                </a:cubicBezTo>
                <a:cubicBezTo>
                  <a:pt x="1" y="1009"/>
                  <a:pt x="94" y="1216"/>
                  <a:pt x="257" y="1362"/>
                </a:cubicBezTo>
                <a:cubicBezTo>
                  <a:pt x="257" y="1560"/>
                  <a:pt x="257" y="1560"/>
                  <a:pt x="257" y="1560"/>
                </a:cubicBezTo>
                <a:cubicBezTo>
                  <a:pt x="257" y="1598"/>
                  <a:pt x="284" y="1632"/>
                  <a:pt x="321" y="1639"/>
                </a:cubicBezTo>
                <a:cubicBezTo>
                  <a:pt x="326" y="1641"/>
                  <a:pt x="331" y="1641"/>
                  <a:pt x="337" y="1641"/>
                </a:cubicBezTo>
                <a:cubicBezTo>
                  <a:pt x="352" y="1641"/>
                  <a:pt x="366" y="1637"/>
                  <a:pt x="379" y="1629"/>
                </a:cubicBezTo>
                <a:cubicBezTo>
                  <a:pt x="538" y="1530"/>
                  <a:pt x="538" y="1530"/>
                  <a:pt x="538" y="1530"/>
                </a:cubicBezTo>
                <a:cubicBezTo>
                  <a:pt x="628" y="1561"/>
                  <a:pt x="722" y="1577"/>
                  <a:pt x="817" y="1577"/>
                </a:cubicBezTo>
                <a:cubicBezTo>
                  <a:pt x="817" y="1577"/>
                  <a:pt x="818" y="1577"/>
                  <a:pt x="818" y="1577"/>
                </a:cubicBezTo>
                <a:close/>
                <a:moveTo>
                  <a:pt x="1335" y="1546"/>
                </a:moveTo>
                <a:cubicBezTo>
                  <a:pt x="1221" y="1546"/>
                  <a:pt x="1129" y="1453"/>
                  <a:pt x="1129" y="1340"/>
                </a:cubicBezTo>
                <a:cubicBezTo>
                  <a:pt x="1129" y="1226"/>
                  <a:pt x="1221" y="1133"/>
                  <a:pt x="1335" y="1133"/>
                </a:cubicBezTo>
                <a:cubicBezTo>
                  <a:pt x="1449" y="1133"/>
                  <a:pt x="1541" y="1226"/>
                  <a:pt x="1541" y="1340"/>
                </a:cubicBezTo>
                <a:cubicBezTo>
                  <a:pt x="1541" y="1453"/>
                  <a:pt x="1449" y="1546"/>
                  <a:pt x="1335" y="1546"/>
                </a:cubicBezTo>
                <a:close/>
                <a:moveTo>
                  <a:pt x="498" y="1441"/>
                </a:moveTo>
                <a:cubicBezTo>
                  <a:pt x="353" y="1532"/>
                  <a:pt x="353" y="1532"/>
                  <a:pt x="353" y="1532"/>
                </a:cubicBezTo>
                <a:cubicBezTo>
                  <a:pt x="353" y="1350"/>
                  <a:pt x="353" y="1350"/>
                  <a:pt x="353" y="1350"/>
                </a:cubicBezTo>
                <a:cubicBezTo>
                  <a:pt x="353" y="1330"/>
                  <a:pt x="344" y="1311"/>
                  <a:pt x="329" y="1297"/>
                </a:cubicBezTo>
                <a:cubicBezTo>
                  <a:pt x="182" y="1170"/>
                  <a:pt x="97" y="985"/>
                  <a:pt x="96" y="791"/>
                </a:cubicBezTo>
                <a:cubicBezTo>
                  <a:pt x="100" y="602"/>
                  <a:pt x="178" y="427"/>
                  <a:pt x="314" y="296"/>
                </a:cubicBezTo>
                <a:cubicBezTo>
                  <a:pt x="450" y="166"/>
                  <a:pt x="629" y="96"/>
                  <a:pt x="818" y="100"/>
                </a:cubicBezTo>
                <a:cubicBezTo>
                  <a:pt x="819" y="100"/>
                  <a:pt x="819" y="100"/>
                  <a:pt x="819" y="100"/>
                </a:cubicBezTo>
                <a:cubicBezTo>
                  <a:pt x="819" y="100"/>
                  <a:pt x="819" y="100"/>
                  <a:pt x="819" y="100"/>
                </a:cubicBezTo>
                <a:cubicBezTo>
                  <a:pt x="1008" y="96"/>
                  <a:pt x="1187" y="166"/>
                  <a:pt x="1323" y="296"/>
                </a:cubicBezTo>
                <a:cubicBezTo>
                  <a:pt x="1459" y="427"/>
                  <a:pt x="1537" y="602"/>
                  <a:pt x="1541" y="790"/>
                </a:cubicBezTo>
                <a:cubicBezTo>
                  <a:pt x="1539" y="888"/>
                  <a:pt x="1516" y="984"/>
                  <a:pt x="1475" y="1072"/>
                </a:cubicBezTo>
                <a:cubicBezTo>
                  <a:pt x="1433" y="1050"/>
                  <a:pt x="1385" y="1037"/>
                  <a:pt x="1335" y="1037"/>
                </a:cubicBezTo>
                <a:cubicBezTo>
                  <a:pt x="1168" y="1037"/>
                  <a:pt x="1033" y="1173"/>
                  <a:pt x="1033" y="1340"/>
                </a:cubicBezTo>
                <a:cubicBezTo>
                  <a:pt x="1033" y="1377"/>
                  <a:pt x="1039" y="1413"/>
                  <a:pt x="1052" y="1447"/>
                </a:cubicBezTo>
                <a:cubicBezTo>
                  <a:pt x="977" y="1471"/>
                  <a:pt x="899" y="1482"/>
                  <a:pt x="819" y="1481"/>
                </a:cubicBezTo>
                <a:cubicBezTo>
                  <a:pt x="818" y="1481"/>
                  <a:pt x="818" y="1481"/>
                  <a:pt x="818" y="1481"/>
                </a:cubicBezTo>
                <a:cubicBezTo>
                  <a:pt x="730" y="1481"/>
                  <a:pt x="643" y="1466"/>
                  <a:pt x="560" y="1435"/>
                </a:cubicBezTo>
                <a:cubicBezTo>
                  <a:pt x="539" y="1428"/>
                  <a:pt x="517" y="1430"/>
                  <a:pt x="498" y="1441"/>
                </a:cubicBezTo>
                <a:close/>
                <a:moveTo>
                  <a:pt x="419" y="609"/>
                </a:moveTo>
                <a:cubicBezTo>
                  <a:pt x="419" y="582"/>
                  <a:pt x="440" y="561"/>
                  <a:pt x="467" y="561"/>
                </a:cubicBezTo>
                <a:cubicBezTo>
                  <a:pt x="1170" y="561"/>
                  <a:pt x="1170" y="561"/>
                  <a:pt x="1170" y="561"/>
                </a:cubicBezTo>
                <a:cubicBezTo>
                  <a:pt x="1197" y="561"/>
                  <a:pt x="1218" y="582"/>
                  <a:pt x="1218" y="609"/>
                </a:cubicBezTo>
                <a:cubicBezTo>
                  <a:pt x="1218" y="636"/>
                  <a:pt x="1197" y="657"/>
                  <a:pt x="1170" y="657"/>
                </a:cubicBezTo>
                <a:cubicBezTo>
                  <a:pt x="467" y="657"/>
                  <a:pt x="467" y="657"/>
                  <a:pt x="467" y="657"/>
                </a:cubicBezTo>
                <a:cubicBezTo>
                  <a:pt x="440" y="657"/>
                  <a:pt x="419" y="636"/>
                  <a:pt x="419" y="609"/>
                </a:cubicBezTo>
                <a:close/>
                <a:moveTo>
                  <a:pt x="419" y="821"/>
                </a:moveTo>
                <a:cubicBezTo>
                  <a:pt x="419" y="795"/>
                  <a:pt x="440" y="773"/>
                  <a:pt x="467" y="773"/>
                </a:cubicBezTo>
                <a:cubicBezTo>
                  <a:pt x="1170" y="773"/>
                  <a:pt x="1170" y="773"/>
                  <a:pt x="1170" y="773"/>
                </a:cubicBezTo>
                <a:cubicBezTo>
                  <a:pt x="1197" y="773"/>
                  <a:pt x="1218" y="795"/>
                  <a:pt x="1218" y="821"/>
                </a:cubicBezTo>
                <a:cubicBezTo>
                  <a:pt x="1218" y="848"/>
                  <a:pt x="1197" y="869"/>
                  <a:pt x="1170" y="869"/>
                </a:cubicBezTo>
                <a:cubicBezTo>
                  <a:pt x="467" y="869"/>
                  <a:pt x="467" y="869"/>
                  <a:pt x="467" y="869"/>
                </a:cubicBezTo>
                <a:cubicBezTo>
                  <a:pt x="440" y="869"/>
                  <a:pt x="419" y="848"/>
                  <a:pt x="419" y="821"/>
                </a:cubicBezTo>
                <a:close/>
                <a:moveTo>
                  <a:pt x="765" y="1034"/>
                </a:moveTo>
                <a:cubicBezTo>
                  <a:pt x="765" y="1060"/>
                  <a:pt x="743" y="1082"/>
                  <a:pt x="717" y="1082"/>
                </a:cubicBezTo>
                <a:cubicBezTo>
                  <a:pt x="467" y="1082"/>
                  <a:pt x="467" y="1082"/>
                  <a:pt x="467" y="1082"/>
                </a:cubicBezTo>
                <a:cubicBezTo>
                  <a:pt x="440" y="1082"/>
                  <a:pt x="419" y="1060"/>
                  <a:pt x="419" y="1034"/>
                </a:cubicBezTo>
                <a:cubicBezTo>
                  <a:pt x="419" y="1007"/>
                  <a:pt x="440" y="986"/>
                  <a:pt x="467" y="986"/>
                </a:cubicBezTo>
                <a:cubicBezTo>
                  <a:pt x="717" y="986"/>
                  <a:pt x="717" y="986"/>
                  <a:pt x="717" y="986"/>
                </a:cubicBezTo>
                <a:cubicBezTo>
                  <a:pt x="743" y="986"/>
                  <a:pt x="765" y="1007"/>
                  <a:pt x="765" y="1034"/>
                </a:cubicBezTo>
                <a:close/>
                <a:moveTo>
                  <a:pt x="1383" y="1254"/>
                </a:moveTo>
                <a:cubicBezTo>
                  <a:pt x="1383" y="1421"/>
                  <a:pt x="1383" y="1421"/>
                  <a:pt x="1383" y="1421"/>
                </a:cubicBezTo>
                <a:cubicBezTo>
                  <a:pt x="1383" y="1448"/>
                  <a:pt x="1361" y="1469"/>
                  <a:pt x="1335" y="1469"/>
                </a:cubicBezTo>
                <a:cubicBezTo>
                  <a:pt x="1308" y="1469"/>
                  <a:pt x="1287" y="1448"/>
                  <a:pt x="1287" y="1421"/>
                </a:cubicBezTo>
                <a:cubicBezTo>
                  <a:pt x="1287" y="1254"/>
                  <a:pt x="1287" y="1254"/>
                  <a:pt x="1287" y="1254"/>
                </a:cubicBezTo>
                <a:cubicBezTo>
                  <a:pt x="1287" y="1228"/>
                  <a:pt x="1308" y="1206"/>
                  <a:pt x="1335" y="1206"/>
                </a:cubicBezTo>
                <a:cubicBezTo>
                  <a:pt x="1361" y="1206"/>
                  <a:pt x="1383" y="1228"/>
                  <a:pt x="1383" y="12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0" name="Freeform 269"/>
          <p:cNvSpPr>
            <a:spLocks noEditPoints="1"/>
          </p:cNvSpPr>
          <p:nvPr/>
        </p:nvSpPr>
        <p:spPr bwMode="auto">
          <a:xfrm>
            <a:off x="11074752" y="3312831"/>
            <a:ext cx="392397" cy="238812"/>
          </a:xfrm>
          <a:custGeom>
            <a:avLst/>
            <a:gdLst>
              <a:gd name="T0" fmla="*/ 56 w 1638"/>
              <a:gd name="T1" fmla="*/ 997 h 997"/>
              <a:gd name="T2" fmla="*/ 1582 w 1638"/>
              <a:gd name="T3" fmla="*/ 997 h 997"/>
              <a:gd name="T4" fmla="*/ 1638 w 1638"/>
              <a:gd name="T5" fmla="*/ 941 h 997"/>
              <a:gd name="T6" fmla="*/ 1638 w 1638"/>
              <a:gd name="T7" fmla="*/ 56 h 997"/>
              <a:gd name="T8" fmla="*/ 1582 w 1638"/>
              <a:gd name="T9" fmla="*/ 0 h 997"/>
              <a:gd name="T10" fmla="*/ 56 w 1638"/>
              <a:gd name="T11" fmla="*/ 0 h 997"/>
              <a:gd name="T12" fmla="*/ 0 w 1638"/>
              <a:gd name="T13" fmla="*/ 56 h 997"/>
              <a:gd name="T14" fmla="*/ 0 w 1638"/>
              <a:gd name="T15" fmla="*/ 941 h 997"/>
              <a:gd name="T16" fmla="*/ 56 w 1638"/>
              <a:gd name="T17" fmla="*/ 997 h 997"/>
              <a:gd name="T18" fmla="*/ 176 w 1638"/>
              <a:gd name="T19" fmla="*/ 901 h 997"/>
              <a:gd name="T20" fmla="*/ 638 w 1638"/>
              <a:gd name="T21" fmla="*/ 498 h 997"/>
              <a:gd name="T22" fmla="*/ 788 w 1638"/>
              <a:gd name="T23" fmla="*/ 598 h 997"/>
              <a:gd name="T24" fmla="*/ 819 w 1638"/>
              <a:gd name="T25" fmla="*/ 607 h 997"/>
              <a:gd name="T26" fmla="*/ 850 w 1638"/>
              <a:gd name="T27" fmla="*/ 598 h 997"/>
              <a:gd name="T28" fmla="*/ 1000 w 1638"/>
              <a:gd name="T29" fmla="*/ 498 h 997"/>
              <a:gd name="T30" fmla="*/ 1462 w 1638"/>
              <a:gd name="T31" fmla="*/ 901 h 997"/>
              <a:gd name="T32" fmla="*/ 176 w 1638"/>
              <a:gd name="T33" fmla="*/ 901 h 997"/>
              <a:gd name="T34" fmla="*/ 1542 w 1638"/>
              <a:gd name="T35" fmla="*/ 843 h 997"/>
              <a:gd name="T36" fmla="*/ 1083 w 1638"/>
              <a:gd name="T37" fmla="*/ 443 h 997"/>
              <a:gd name="T38" fmla="*/ 1542 w 1638"/>
              <a:gd name="T39" fmla="*/ 138 h 997"/>
              <a:gd name="T40" fmla="*/ 1542 w 1638"/>
              <a:gd name="T41" fmla="*/ 843 h 997"/>
              <a:gd name="T42" fmla="*/ 1431 w 1638"/>
              <a:gd name="T43" fmla="*/ 96 h 997"/>
              <a:gd name="T44" fmla="*/ 819 w 1638"/>
              <a:gd name="T45" fmla="*/ 503 h 997"/>
              <a:gd name="T46" fmla="*/ 207 w 1638"/>
              <a:gd name="T47" fmla="*/ 96 h 997"/>
              <a:gd name="T48" fmla="*/ 1431 w 1638"/>
              <a:gd name="T49" fmla="*/ 96 h 997"/>
              <a:gd name="T50" fmla="*/ 96 w 1638"/>
              <a:gd name="T51" fmla="*/ 138 h 997"/>
              <a:gd name="T52" fmla="*/ 555 w 1638"/>
              <a:gd name="T53" fmla="*/ 443 h 997"/>
              <a:gd name="T54" fmla="*/ 96 w 1638"/>
              <a:gd name="T55" fmla="*/ 843 h 997"/>
              <a:gd name="T56" fmla="*/ 96 w 1638"/>
              <a:gd name="T57" fmla="*/ 138 h 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38" h="997">
                <a:moveTo>
                  <a:pt x="56" y="997"/>
                </a:moveTo>
                <a:cubicBezTo>
                  <a:pt x="1582" y="997"/>
                  <a:pt x="1582" y="997"/>
                  <a:pt x="1582" y="997"/>
                </a:cubicBezTo>
                <a:cubicBezTo>
                  <a:pt x="1613" y="997"/>
                  <a:pt x="1638" y="972"/>
                  <a:pt x="1638" y="941"/>
                </a:cubicBezTo>
                <a:cubicBezTo>
                  <a:pt x="1638" y="56"/>
                  <a:pt x="1638" y="56"/>
                  <a:pt x="1638" y="56"/>
                </a:cubicBezTo>
                <a:cubicBezTo>
                  <a:pt x="1638" y="25"/>
                  <a:pt x="1613" y="0"/>
                  <a:pt x="158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25" y="0"/>
                  <a:pt x="0" y="25"/>
                  <a:pt x="0" y="56"/>
                </a:cubicBezTo>
                <a:cubicBezTo>
                  <a:pt x="0" y="941"/>
                  <a:pt x="0" y="941"/>
                  <a:pt x="0" y="941"/>
                </a:cubicBezTo>
                <a:cubicBezTo>
                  <a:pt x="0" y="972"/>
                  <a:pt x="25" y="997"/>
                  <a:pt x="56" y="997"/>
                </a:cubicBezTo>
                <a:close/>
                <a:moveTo>
                  <a:pt x="176" y="901"/>
                </a:moveTo>
                <a:cubicBezTo>
                  <a:pt x="638" y="498"/>
                  <a:pt x="638" y="498"/>
                  <a:pt x="638" y="498"/>
                </a:cubicBezTo>
                <a:cubicBezTo>
                  <a:pt x="788" y="598"/>
                  <a:pt x="788" y="598"/>
                  <a:pt x="788" y="598"/>
                </a:cubicBezTo>
                <a:cubicBezTo>
                  <a:pt x="798" y="604"/>
                  <a:pt x="808" y="607"/>
                  <a:pt x="819" y="607"/>
                </a:cubicBezTo>
                <a:cubicBezTo>
                  <a:pt x="830" y="607"/>
                  <a:pt x="841" y="604"/>
                  <a:pt x="850" y="598"/>
                </a:cubicBezTo>
                <a:cubicBezTo>
                  <a:pt x="1000" y="498"/>
                  <a:pt x="1000" y="498"/>
                  <a:pt x="1000" y="498"/>
                </a:cubicBezTo>
                <a:cubicBezTo>
                  <a:pt x="1462" y="901"/>
                  <a:pt x="1462" y="901"/>
                  <a:pt x="1462" y="901"/>
                </a:cubicBezTo>
                <a:lnTo>
                  <a:pt x="176" y="901"/>
                </a:lnTo>
                <a:close/>
                <a:moveTo>
                  <a:pt x="1542" y="843"/>
                </a:moveTo>
                <a:cubicBezTo>
                  <a:pt x="1083" y="443"/>
                  <a:pt x="1083" y="443"/>
                  <a:pt x="1083" y="443"/>
                </a:cubicBezTo>
                <a:cubicBezTo>
                  <a:pt x="1542" y="138"/>
                  <a:pt x="1542" y="138"/>
                  <a:pt x="1542" y="138"/>
                </a:cubicBezTo>
                <a:lnTo>
                  <a:pt x="1542" y="843"/>
                </a:lnTo>
                <a:close/>
                <a:moveTo>
                  <a:pt x="1431" y="96"/>
                </a:moveTo>
                <a:cubicBezTo>
                  <a:pt x="819" y="503"/>
                  <a:pt x="819" y="503"/>
                  <a:pt x="819" y="503"/>
                </a:cubicBezTo>
                <a:cubicBezTo>
                  <a:pt x="207" y="96"/>
                  <a:pt x="207" y="96"/>
                  <a:pt x="207" y="96"/>
                </a:cubicBezTo>
                <a:lnTo>
                  <a:pt x="1431" y="96"/>
                </a:lnTo>
                <a:close/>
                <a:moveTo>
                  <a:pt x="96" y="138"/>
                </a:moveTo>
                <a:cubicBezTo>
                  <a:pt x="555" y="443"/>
                  <a:pt x="555" y="443"/>
                  <a:pt x="555" y="443"/>
                </a:cubicBezTo>
                <a:cubicBezTo>
                  <a:pt x="96" y="843"/>
                  <a:pt x="96" y="843"/>
                  <a:pt x="96" y="843"/>
                </a:cubicBezTo>
                <a:lnTo>
                  <a:pt x="96" y="1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1" name="Freeform 251"/>
          <p:cNvSpPr>
            <a:spLocks noEditPoints="1"/>
          </p:cNvSpPr>
          <p:nvPr/>
        </p:nvSpPr>
        <p:spPr bwMode="auto">
          <a:xfrm>
            <a:off x="11116044" y="5932205"/>
            <a:ext cx="309811" cy="392251"/>
          </a:xfrm>
          <a:custGeom>
            <a:avLst/>
            <a:gdLst>
              <a:gd name="T0" fmla="*/ 869 w 1293"/>
              <a:gd name="T1" fmla="*/ 1 h 1638"/>
              <a:gd name="T2" fmla="*/ 857 w 1293"/>
              <a:gd name="T3" fmla="*/ 0 h 1638"/>
              <a:gd name="T4" fmla="*/ 0 w 1293"/>
              <a:gd name="T5" fmla="*/ 58 h 1638"/>
              <a:gd name="T6" fmla="*/ 58 w 1293"/>
              <a:gd name="T7" fmla="*/ 1638 h 1638"/>
              <a:gd name="T8" fmla="*/ 1293 w 1293"/>
              <a:gd name="T9" fmla="*/ 1580 h 1638"/>
              <a:gd name="T10" fmla="*/ 1276 w 1293"/>
              <a:gd name="T11" fmla="*/ 396 h 1638"/>
              <a:gd name="T12" fmla="*/ 907 w 1293"/>
              <a:gd name="T13" fmla="*/ 162 h 1638"/>
              <a:gd name="T14" fmla="*/ 907 w 1293"/>
              <a:gd name="T15" fmla="*/ 388 h 1638"/>
              <a:gd name="T16" fmla="*/ 1196 w 1293"/>
              <a:gd name="T17" fmla="*/ 1542 h 1638"/>
              <a:gd name="T18" fmla="*/ 96 w 1293"/>
              <a:gd name="T19" fmla="*/ 96 h 1638"/>
              <a:gd name="T20" fmla="*/ 811 w 1293"/>
              <a:gd name="T21" fmla="*/ 436 h 1638"/>
              <a:gd name="T22" fmla="*/ 1196 w 1293"/>
              <a:gd name="T23" fmla="*/ 484 h 1638"/>
              <a:gd name="T24" fmla="*/ 183 w 1293"/>
              <a:gd name="T25" fmla="*/ 724 h 1638"/>
              <a:gd name="T26" fmla="*/ 238 w 1293"/>
              <a:gd name="T27" fmla="*/ 1416 h 1638"/>
              <a:gd name="T28" fmla="*/ 1111 w 1293"/>
              <a:gd name="T29" fmla="*/ 1362 h 1638"/>
              <a:gd name="T30" fmla="*/ 1057 w 1293"/>
              <a:gd name="T31" fmla="*/ 669 h 1638"/>
              <a:gd name="T32" fmla="*/ 183 w 1293"/>
              <a:gd name="T33" fmla="*/ 724 h 1638"/>
              <a:gd name="T34" fmla="*/ 1015 w 1293"/>
              <a:gd name="T35" fmla="*/ 765 h 1638"/>
              <a:gd name="T36" fmla="*/ 514 w 1293"/>
              <a:gd name="T37" fmla="*/ 883 h 1638"/>
              <a:gd name="T38" fmla="*/ 514 w 1293"/>
              <a:gd name="T39" fmla="*/ 979 h 1638"/>
              <a:gd name="T40" fmla="*/ 1015 w 1293"/>
              <a:gd name="T41" fmla="*/ 1106 h 1638"/>
              <a:gd name="T42" fmla="*/ 514 w 1293"/>
              <a:gd name="T43" fmla="*/ 979 h 1638"/>
              <a:gd name="T44" fmla="*/ 1015 w 1293"/>
              <a:gd name="T45" fmla="*/ 1202 h 1638"/>
              <a:gd name="T46" fmla="*/ 514 w 1293"/>
              <a:gd name="T47" fmla="*/ 1320 h 1638"/>
              <a:gd name="T48" fmla="*/ 280 w 1293"/>
              <a:gd name="T49" fmla="*/ 765 h 1638"/>
              <a:gd name="T50" fmla="*/ 418 w 1293"/>
              <a:gd name="T51" fmla="*/ 883 h 1638"/>
              <a:gd name="T52" fmla="*/ 280 w 1293"/>
              <a:gd name="T53" fmla="*/ 765 h 1638"/>
              <a:gd name="T54" fmla="*/ 418 w 1293"/>
              <a:gd name="T55" fmla="*/ 979 h 1638"/>
              <a:gd name="T56" fmla="*/ 280 w 1293"/>
              <a:gd name="T57" fmla="*/ 1106 h 1638"/>
              <a:gd name="T58" fmla="*/ 280 w 1293"/>
              <a:gd name="T59" fmla="*/ 1202 h 1638"/>
              <a:gd name="T60" fmla="*/ 418 w 1293"/>
              <a:gd name="T61" fmla="*/ 1320 h 1638"/>
              <a:gd name="T62" fmla="*/ 280 w 1293"/>
              <a:gd name="T63" fmla="*/ 1202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93" h="1638">
                <a:moveTo>
                  <a:pt x="896" y="16"/>
                </a:moveTo>
                <a:cubicBezTo>
                  <a:pt x="889" y="9"/>
                  <a:pt x="879" y="3"/>
                  <a:pt x="869" y="1"/>
                </a:cubicBezTo>
                <a:cubicBezTo>
                  <a:pt x="869" y="1"/>
                  <a:pt x="868" y="1"/>
                  <a:pt x="868" y="1"/>
                </a:cubicBezTo>
                <a:cubicBezTo>
                  <a:pt x="865" y="0"/>
                  <a:pt x="861" y="0"/>
                  <a:pt x="85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26" y="0"/>
                  <a:pt x="0" y="26"/>
                  <a:pt x="0" y="58"/>
                </a:cubicBezTo>
                <a:cubicBezTo>
                  <a:pt x="0" y="1580"/>
                  <a:pt x="0" y="1580"/>
                  <a:pt x="0" y="1580"/>
                </a:cubicBezTo>
                <a:cubicBezTo>
                  <a:pt x="0" y="1612"/>
                  <a:pt x="26" y="1638"/>
                  <a:pt x="58" y="1638"/>
                </a:cubicBezTo>
                <a:cubicBezTo>
                  <a:pt x="1234" y="1638"/>
                  <a:pt x="1234" y="1638"/>
                  <a:pt x="1234" y="1638"/>
                </a:cubicBezTo>
                <a:cubicBezTo>
                  <a:pt x="1266" y="1638"/>
                  <a:pt x="1293" y="1612"/>
                  <a:pt x="1293" y="1580"/>
                </a:cubicBezTo>
                <a:cubicBezTo>
                  <a:pt x="1293" y="436"/>
                  <a:pt x="1293" y="436"/>
                  <a:pt x="1293" y="436"/>
                </a:cubicBezTo>
                <a:cubicBezTo>
                  <a:pt x="1293" y="421"/>
                  <a:pt x="1287" y="406"/>
                  <a:pt x="1276" y="396"/>
                </a:cubicBezTo>
                <a:lnTo>
                  <a:pt x="896" y="16"/>
                </a:lnTo>
                <a:close/>
                <a:moveTo>
                  <a:pt x="907" y="162"/>
                </a:moveTo>
                <a:cubicBezTo>
                  <a:pt x="1132" y="388"/>
                  <a:pt x="1132" y="388"/>
                  <a:pt x="1132" y="388"/>
                </a:cubicBezTo>
                <a:cubicBezTo>
                  <a:pt x="907" y="388"/>
                  <a:pt x="907" y="388"/>
                  <a:pt x="907" y="388"/>
                </a:cubicBezTo>
                <a:lnTo>
                  <a:pt x="907" y="162"/>
                </a:lnTo>
                <a:close/>
                <a:moveTo>
                  <a:pt x="1196" y="1542"/>
                </a:moveTo>
                <a:cubicBezTo>
                  <a:pt x="96" y="1542"/>
                  <a:pt x="96" y="1542"/>
                  <a:pt x="96" y="1542"/>
                </a:cubicBezTo>
                <a:cubicBezTo>
                  <a:pt x="96" y="96"/>
                  <a:pt x="96" y="96"/>
                  <a:pt x="96" y="96"/>
                </a:cubicBezTo>
                <a:cubicBezTo>
                  <a:pt x="811" y="96"/>
                  <a:pt x="811" y="96"/>
                  <a:pt x="811" y="96"/>
                </a:cubicBezTo>
                <a:cubicBezTo>
                  <a:pt x="811" y="436"/>
                  <a:pt x="811" y="436"/>
                  <a:pt x="811" y="436"/>
                </a:cubicBezTo>
                <a:cubicBezTo>
                  <a:pt x="811" y="462"/>
                  <a:pt x="832" y="484"/>
                  <a:pt x="859" y="484"/>
                </a:cubicBezTo>
                <a:cubicBezTo>
                  <a:pt x="1196" y="484"/>
                  <a:pt x="1196" y="484"/>
                  <a:pt x="1196" y="484"/>
                </a:cubicBezTo>
                <a:lnTo>
                  <a:pt x="1196" y="1542"/>
                </a:lnTo>
                <a:close/>
                <a:moveTo>
                  <a:pt x="183" y="724"/>
                </a:moveTo>
                <a:cubicBezTo>
                  <a:pt x="183" y="1362"/>
                  <a:pt x="183" y="1362"/>
                  <a:pt x="183" y="1362"/>
                </a:cubicBezTo>
                <a:cubicBezTo>
                  <a:pt x="183" y="1392"/>
                  <a:pt x="208" y="1416"/>
                  <a:pt x="238" y="1416"/>
                </a:cubicBezTo>
                <a:cubicBezTo>
                  <a:pt x="1057" y="1416"/>
                  <a:pt x="1057" y="1416"/>
                  <a:pt x="1057" y="1416"/>
                </a:cubicBezTo>
                <a:cubicBezTo>
                  <a:pt x="1087" y="1416"/>
                  <a:pt x="1111" y="1392"/>
                  <a:pt x="1111" y="1362"/>
                </a:cubicBezTo>
                <a:cubicBezTo>
                  <a:pt x="1111" y="724"/>
                  <a:pt x="1111" y="724"/>
                  <a:pt x="1111" y="724"/>
                </a:cubicBezTo>
                <a:cubicBezTo>
                  <a:pt x="1111" y="694"/>
                  <a:pt x="1087" y="669"/>
                  <a:pt x="1057" y="669"/>
                </a:cubicBezTo>
                <a:cubicBezTo>
                  <a:pt x="238" y="669"/>
                  <a:pt x="238" y="669"/>
                  <a:pt x="238" y="669"/>
                </a:cubicBezTo>
                <a:cubicBezTo>
                  <a:pt x="208" y="669"/>
                  <a:pt x="183" y="694"/>
                  <a:pt x="183" y="724"/>
                </a:cubicBezTo>
                <a:close/>
                <a:moveTo>
                  <a:pt x="514" y="765"/>
                </a:moveTo>
                <a:cubicBezTo>
                  <a:pt x="1015" y="765"/>
                  <a:pt x="1015" y="765"/>
                  <a:pt x="1015" y="765"/>
                </a:cubicBezTo>
                <a:cubicBezTo>
                  <a:pt x="1015" y="883"/>
                  <a:pt x="1015" y="883"/>
                  <a:pt x="1015" y="883"/>
                </a:cubicBezTo>
                <a:cubicBezTo>
                  <a:pt x="514" y="883"/>
                  <a:pt x="514" y="883"/>
                  <a:pt x="514" y="883"/>
                </a:cubicBezTo>
                <a:lnTo>
                  <a:pt x="514" y="765"/>
                </a:lnTo>
                <a:close/>
                <a:moveTo>
                  <a:pt x="514" y="979"/>
                </a:moveTo>
                <a:cubicBezTo>
                  <a:pt x="1015" y="979"/>
                  <a:pt x="1015" y="979"/>
                  <a:pt x="1015" y="979"/>
                </a:cubicBezTo>
                <a:cubicBezTo>
                  <a:pt x="1015" y="1106"/>
                  <a:pt x="1015" y="1106"/>
                  <a:pt x="1015" y="1106"/>
                </a:cubicBezTo>
                <a:cubicBezTo>
                  <a:pt x="514" y="1106"/>
                  <a:pt x="514" y="1106"/>
                  <a:pt x="514" y="1106"/>
                </a:cubicBezTo>
                <a:lnTo>
                  <a:pt x="514" y="979"/>
                </a:lnTo>
                <a:close/>
                <a:moveTo>
                  <a:pt x="514" y="1202"/>
                </a:moveTo>
                <a:cubicBezTo>
                  <a:pt x="1015" y="1202"/>
                  <a:pt x="1015" y="1202"/>
                  <a:pt x="1015" y="1202"/>
                </a:cubicBezTo>
                <a:cubicBezTo>
                  <a:pt x="1015" y="1320"/>
                  <a:pt x="1015" y="1320"/>
                  <a:pt x="1015" y="1320"/>
                </a:cubicBezTo>
                <a:cubicBezTo>
                  <a:pt x="514" y="1320"/>
                  <a:pt x="514" y="1320"/>
                  <a:pt x="514" y="1320"/>
                </a:cubicBezTo>
                <a:lnTo>
                  <a:pt x="514" y="1202"/>
                </a:lnTo>
                <a:close/>
                <a:moveTo>
                  <a:pt x="280" y="765"/>
                </a:moveTo>
                <a:cubicBezTo>
                  <a:pt x="418" y="765"/>
                  <a:pt x="418" y="765"/>
                  <a:pt x="418" y="765"/>
                </a:cubicBezTo>
                <a:cubicBezTo>
                  <a:pt x="418" y="883"/>
                  <a:pt x="418" y="883"/>
                  <a:pt x="418" y="883"/>
                </a:cubicBezTo>
                <a:cubicBezTo>
                  <a:pt x="280" y="883"/>
                  <a:pt x="280" y="883"/>
                  <a:pt x="280" y="883"/>
                </a:cubicBezTo>
                <a:lnTo>
                  <a:pt x="280" y="765"/>
                </a:lnTo>
                <a:close/>
                <a:moveTo>
                  <a:pt x="280" y="979"/>
                </a:moveTo>
                <a:cubicBezTo>
                  <a:pt x="418" y="979"/>
                  <a:pt x="418" y="979"/>
                  <a:pt x="418" y="979"/>
                </a:cubicBezTo>
                <a:cubicBezTo>
                  <a:pt x="418" y="1106"/>
                  <a:pt x="418" y="1106"/>
                  <a:pt x="418" y="1106"/>
                </a:cubicBezTo>
                <a:cubicBezTo>
                  <a:pt x="280" y="1106"/>
                  <a:pt x="280" y="1106"/>
                  <a:pt x="280" y="1106"/>
                </a:cubicBezTo>
                <a:lnTo>
                  <a:pt x="280" y="979"/>
                </a:lnTo>
                <a:close/>
                <a:moveTo>
                  <a:pt x="280" y="1202"/>
                </a:moveTo>
                <a:cubicBezTo>
                  <a:pt x="418" y="1202"/>
                  <a:pt x="418" y="1202"/>
                  <a:pt x="418" y="1202"/>
                </a:cubicBezTo>
                <a:cubicBezTo>
                  <a:pt x="418" y="1320"/>
                  <a:pt x="418" y="1320"/>
                  <a:pt x="418" y="1320"/>
                </a:cubicBezTo>
                <a:cubicBezTo>
                  <a:pt x="280" y="1320"/>
                  <a:pt x="280" y="1320"/>
                  <a:pt x="280" y="1320"/>
                </a:cubicBezTo>
                <a:lnTo>
                  <a:pt x="280" y="12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3" name="Freeform 244"/>
          <p:cNvSpPr>
            <a:spLocks noEditPoints="1"/>
          </p:cNvSpPr>
          <p:nvPr/>
        </p:nvSpPr>
        <p:spPr bwMode="auto">
          <a:xfrm>
            <a:off x="9620402" y="1937133"/>
            <a:ext cx="392396" cy="297195"/>
          </a:xfrm>
          <a:custGeom>
            <a:avLst/>
            <a:gdLst>
              <a:gd name="T0" fmla="*/ 677 w 1638"/>
              <a:gd name="T1" fmla="*/ 867 h 1241"/>
              <a:gd name="T2" fmla="*/ 1071 w 1638"/>
              <a:gd name="T3" fmla="*/ 664 h 1241"/>
              <a:gd name="T4" fmla="*/ 1071 w 1638"/>
              <a:gd name="T5" fmla="*/ 547 h 1241"/>
              <a:gd name="T6" fmla="*/ 644 w 1638"/>
              <a:gd name="T7" fmla="*/ 350 h 1241"/>
              <a:gd name="T8" fmla="*/ 611 w 1638"/>
              <a:gd name="T9" fmla="*/ 800 h 1241"/>
              <a:gd name="T10" fmla="*/ 707 w 1638"/>
              <a:gd name="T11" fmla="*/ 457 h 1241"/>
              <a:gd name="T12" fmla="*/ 707 w 1638"/>
              <a:gd name="T13" fmla="*/ 751 h 1241"/>
              <a:gd name="T14" fmla="*/ 12 w 1638"/>
              <a:gd name="T15" fmla="*/ 951 h 1241"/>
              <a:gd name="T16" fmla="*/ 267 w 1638"/>
              <a:gd name="T17" fmla="*/ 1220 h 1241"/>
              <a:gd name="T18" fmla="*/ 287 w 1638"/>
              <a:gd name="T19" fmla="*/ 1223 h 1241"/>
              <a:gd name="T20" fmla="*/ 821 w 1638"/>
              <a:gd name="T21" fmla="*/ 1241 h 1241"/>
              <a:gd name="T22" fmla="*/ 1371 w 1638"/>
              <a:gd name="T23" fmla="*/ 1223 h 1241"/>
              <a:gd name="T24" fmla="*/ 1555 w 1638"/>
              <a:gd name="T25" fmla="*/ 1138 h 1241"/>
              <a:gd name="T26" fmla="*/ 1626 w 1638"/>
              <a:gd name="T27" fmla="*/ 950 h 1241"/>
              <a:gd name="T28" fmla="*/ 1638 w 1638"/>
              <a:gd name="T29" fmla="*/ 560 h 1241"/>
              <a:gd name="T30" fmla="*/ 1626 w 1638"/>
              <a:gd name="T31" fmla="*/ 292 h 1241"/>
              <a:gd name="T32" fmla="*/ 1377 w 1638"/>
              <a:gd name="T33" fmla="*/ 19 h 1241"/>
              <a:gd name="T34" fmla="*/ 1366 w 1638"/>
              <a:gd name="T35" fmla="*/ 18 h 1241"/>
              <a:gd name="T36" fmla="*/ 819 w 1638"/>
              <a:gd name="T37" fmla="*/ 0 h 1241"/>
              <a:gd name="T38" fmla="*/ 267 w 1638"/>
              <a:gd name="T39" fmla="*/ 18 h 1241"/>
              <a:gd name="T40" fmla="*/ 84 w 1638"/>
              <a:gd name="T41" fmla="*/ 104 h 1241"/>
              <a:gd name="T42" fmla="*/ 12 w 1638"/>
              <a:gd name="T43" fmla="*/ 293 h 1241"/>
              <a:gd name="T44" fmla="*/ 0 w 1638"/>
              <a:gd name="T45" fmla="*/ 683 h 1241"/>
              <a:gd name="T46" fmla="*/ 12 w 1638"/>
              <a:gd name="T47" fmla="*/ 951 h 1241"/>
              <a:gd name="T48" fmla="*/ 108 w 1638"/>
              <a:gd name="T49" fmla="*/ 302 h 1241"/>
              <a:gd name="T50" fmla="*/ 270 w 1638"/>
              <a:gd name="T51" fmla="*/ 114 h 1241"/>
              <a:gd name="T52" fmla="*/ 819 w 1638"/>
              <a:gd name="T53" fmla="*/ 96 h 1241"/>
              <a:gd name="T54" fmla="*/ 1367 w 1638"/>
              <a:gd name="T55" fmla="*/ 114 h 1241"/>
              <a:gd name="T56" fmla="*/ 1485 w 1638"/>
              <a:gd name="T57" fmla="*/ 168 h 1241"/>
              <a:gd name="T58" fmla="*/ 1542 w 1638"/>
              <a:gd name="T59" fmla="*/ 560 h 1241"/>
              <a:gd name="T60" fmla="*/ 1531 w 1638"/>
              <a:gd name="T61" fmla="*/ 940 h 1241"/>
              <a:gd name="T62" fmla="*/ 1370 w 1638"/>
              <a:gd name="T63" fmla="*/ 1126 h 1241"/>
              <a:gd name="T64" fmla="*/ 821 w 1638"/>
              <a:gd name="T65" fmla="*/ 1145 h 1241"/>
              <a:gd name="T66" fmla="*/ 277 w 1638"/>
              <a:gd name="T67" fmla="*/ 1125 h 1241"/>
              <a:gd name="T68" fmla="*/ 154 w 1638"/>
              <a:gd name="T69" fmla="*/ 1073 h 1241"/>
              <a:gd name="T70" fmla="*/ 96 w 1638"/>
              <a:gd name="T71" fmla="*/ 683 h 1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38" h="1241">
                <a:moveTo>
                  <a:pt x="643" y="857"/>
                </a:moveTo>
                <a:cubicBezTo>
                  <a:pt x="654" y="863"/>
                  <a:pt x="666" y="867"/>
                  <a:pt x="677" y="867"/>
                </a:cubicBezTo>
                <a:cubicBezTo>
                  <a:pt x="688" y="867"/>
                  <a:pt x="699" y="864"/>
                  <a:pt x="709" y="859"/>
                </a:cubicBezTo>
                <a:cubicBezTo>
                  <a:pt x="1071" y="664"/>
                  <a:pt x="1071" y="664"/>
                  <a:pt x="1071" y="664"/>
                </a:cubicBezTo>
                <a:cubicBezTo>
                  <a:pt x="1092" y="652"/>
                  <a:pt x="1106" y="630"/>
                  <a:pt x="1106" y="606"/>
                </a:cubicBezTo>
                <a:cubicBezTo>
                  <a:pt x="1106" y="581"/>
                  <a:pt x="1093" y="559"/>
                  <a:pt x="1071" y="547"/>
                </a:cubicBezTo>
                <a:cubicBezTo>
                  <a:pt x="709" y="349"/>
                  <a:pt x="709" y="349"/>
                  <a:pt x="709" y="349"/>
                </a:cubicBezTo>
                <a:cubicBezTo>
                  <a:pt x="689" y="338"/>
                  <a:pt x="664" y="338"/>
                  <a:pt x="644" y="350"/>
                </a:cubicBezTo>
                <a:cubicBezTo>
                  <a:pt x="623" y="362"/>
                  <a:pt x="611" y="384"/>
                  <a:pt x="611" y="407"/>
                </a:cubicBezTo>
                <a:cubicBezTo>
                  <a:pt x="611" y="800"/>
                  <a:pt x="611" y="800"/>
                  <a:pt x="611" y="800"/>
                </a:cubicBezTo>
                <a:cubicBezTo>
                  <a:pt x="611" y="824"/>
                  <a:pt x="623" y="845"/>
                  <a:pt x="643" y="857"/>
                </a:cubicBezTo>
                <a:close/>
                <a:moveTo>
                  <a:pt x="707" y="457"/>
                </a:moveTo>
                <a:cubicBezTo>
                  <a:pt x="978" y="605"/>
                  <a:pt x="978" y="605"/>
                  <a:pt x="978" y="605"/>
                </a:cubicBezTo>
                <a:cubicBezTo>
                  <a:pt x="707" y="751"/>
                  <a:pt x="707" y="751"/>
                  <a:pt x="707" y="751"/>
                </a:cubicBezTo>
                <a:lnTo>
                  <a:pt x="707" y="457"/>
                </a:lnTo>
                <a:close/>
                <a:moveTo>
                  <a:pt x="12" y="951"/>
                </a:moveTo>
                <a:cubicBezTo>
                  <a:pt x="14" y="964"/>
                  <a:pt x="27" y="1079"/>
                  <a:pt x="84" y="1139"/>
                </a:cubicBezTo>
                <a:cubicBezTo>
                  <a:pt x="146" y="1206"/>
                  <a:pt x="224" y="1215"/>
                  <a:pt x="267" y="1220"/>
                </a:cubicBezTo>
                <a:cubicBezTo>
                  <a:pt x="273" y="1221"/>
                  <a:pt x="279" y="1222"/>
                  <a:pt x="283" y="1222"/>
                </a:cubicBezTo>
                <a:cubicBezTo>
                  <a:pt x="287" y="1223"/>
                  <a:pt x="287" y="1223"/>
                  <a:pt x="287" y="1223"/>
                </a:cubicBezTo>
                <a:cubicBezTo>
                  <a:pt x="412" y="1235"/>
                  <a:pt x="804" y="1241"/>
                  <a:pt x="820" y="1241"/>
                </a:cubicBezTo>
                <a:cubicBezTo>
                  <a:pt x="821" y="1241"/>
                  <a:pt x="821" y="1241"/>
                  <a:pt x="821" y="1241"/>
                </a:cubicBezTo>
                <a:cubicBezTo>
                  <a:pt x="825" y="1241"/>
                  <a:pt x="1152" y="1239"/>
                  <a:pt x="1368" y="1223"/>
                </a:cubicBezTo>
                <a:cubicBezTo>
                  <a:pt x="1371" y="1223"/>
                  <a:pt x="1371" y="1223"/>
                  <a:pt x="1371" y="1223"/>
                </a:cubicBezTo>
                <a:cubicBezTo>
                  <a:pt x="1374" y="1222"/>
                  <a:pt x="1377" y="1222"/>
                  <a:pt x="1380" y="1222"/>
                </a:cubicBezTo>
                <a:cubicBezTo>
                  <a:pt x="1416" y="1218"/>
                  <a:pt x="1489" y="1210"/>
                  <a:pt x="1555" y="1138"/>
                </a:cubicBezTo>
                <a:cubicBezTo>
                  <a:pt x="1609" y="1079"/>
                  <a:pt x="1625" y="964"/>
                  <a:pt x="1626" y="952"/>
                </a:cubicBezTo>
                <a:cubicBezTo>
                  <a:pt x="1626" y="950"/>
                  <a:pt x="1626" y="950"/>
                  <a:pt x="1626" y="950"/>
                </a:cubicBezTo>
                <a:cubicBezTo>
                  <a:pt x="1627" y="944"/>
                  <a:pt x="1638" y="814"/>
                  <a:pt x="1638" y="683"/>
                </a:cubicBezTo>
                <a:cubicBezTo>
                  <a:pt x="1638" y="560"/>
                  <a:pt x="1638" y="560"/>
                  <a:pt x="1638" y="560"/>
                </a:cubicBezTo>
                <a:cubicBezTo>
                  <a:pt x="1638" y="429"/>
                  <a:pt x="1627" y="298"/>
                  <a:pt x="1626" y="293"/>
                </a:cubicBezTo>
                <a:cubicBezTo>
                  <a:pt x="1626" y="292"/>
                  <a:pt x="1626" y="292"/>
                  <a:pt x="1626" y="292"/>
                </a:cubicBezTo>
                <a:cubicBezTo>
                  <a:pt x="1625" y="279"/>
                  <a:pt x="1611" y="162"/>
                  <a:pt x="1554" y="102"/>
                </a:cubicBezTo>
                <a:cubicBezTo>
                  <a:pt x="1488" y="32"/>
                  <a:pt x="1413" y="23"/>
                  <a:pt x="1377" y="19"/>
                </a:cubicBezTo>
                <a:cubicBezTo>
                  <a:pt x="1374" y="19"/>
                  <a:pt x="1372" y="18"/>
                  <a:pt x="1369" y="18"/>
                </a:cubicBezTo>
                <a:cubicBezTo>
                  <a:pt x="1366" y="18"/>
                  <a:pt x="1366" y="18"/>
                  <a:pt x="1366" y="18"/>
                </a:cubicBezTo>
                <a:cubicBezTo>
                  <a:pt x="1150" y="2"/>
                  <a:pt x="823" y="0"/>
                  <a:pt x="819" y="0"/>
                </a:cubicBezTo>
                <a:cubicBezTo>
                  <a:pt x="819" y="0"/>
                  <a:pt x="819" y="0"/>
                  <a:pt x="819" y="0"/>
                </a:cubicBezTo>
                <a:cubicBezTo>
                  <a:pt x="816" y="0"/>
                  <a:pt x="489" y="2"/>
                  <a:pt x="270" y="18"/>
                </a:cubicBezTo>
                <a:cubicBezTo>
                  <a:pt x="267" y="18"/>
                  <a:pt x="267" y="18"/>
                  <a:pt x="267" y="18"/>
                </a:cubicBezTo>
                <a:cubicBezTo>
                  <a:pt x="265" y="18"/>
                  <a:pt x="262" y="19"/>
                  <a:pt x="259" y="19"/>
                </a:cubicBezTo>
                <a:cubicBezTo>
                  <a:pt x="224" y="23"/>
                  <a:pt x="150" y="32"/>
                  <a:pt x="84" y="104"/>
                </a:cubicBezTo>
                <a:cubicBezTo>
                  <a:pt x="30" y="163"/>
                  <a:pt x="14" y="278"/>
                  <a:pt x="12" y="291"/>
                </a:cubicBezTo>
                <a:cubicBezTo>
                  <a:pt x="12" y="293"/>
                  <a:pt x="12" y="293"/>
                  <a:pt x="12" y="293"/>
                </a:cubicBezTo>
                <a:cubicBezTo>
                  <a:pt x="12" y="298"/>
                  <a:pt x="0" y="429"/>
                  <a:pt x="0" y="560"/>
                </a:cubicBezTo>
                <a:cubicBezTo>
                  <a:pt x="0" y="683"/>
                  <a:pt x="0" y="683"/>
                  <a:pt x="0" y="683"/>
                </a:cubicBezTo>
                <a:cubicBezTo>
                  <a:pt x="0" y="814"/>
                  <a:pt x="12" y="944"/>
                  <a:pt x="12" y="950"/>
                </a:cubicBezTo>
                <a:lnTo>
                  <a:pt x="12" y="951"/>
                </a:lnTo>
                <a:close/>
                <a:moveTo>
                  <a:pt x="96" y="560"/>
                </a:moveTo>
                <a:cubicBezTo>
                  <a:pt x="96" y="439"/>
                  <a:pt x="107" y="314"/>
                  <a:pt x="108" y="302"/>
                </a:cubicBezTo>
                <a:cubicBezTo>
                  <a:pt x="112" y="265"/>
                  <a:pt x="129" y="197"/>
                  <a:pt x="155" y="169"/>
                </a:cubicBezTo>
                <a:cubicBezTo>
                  <a:pt x="197" y="123"/>
                  <a:pt x="241" y="118"/>
                  <a:pt x="270" y="114"/>
                </a:cubicBezTo>
                <a:cubicBezTo>
                  <a:pt x="273" y="114"/>
                  <a:pt x="276" y="114"/>
                  <a:pt x="278" y="113"/>
                </a:cubicBezTo>
                <a:cubicBezTo>
                  <a:pt x="491" y="98"/>
                  <a:pt x="808" y="96"/>
                  <a:pt x="819" y="96"/>
                </a:cubicBezTo>
                <a:cubicBezTo>
                  <a:pt x="831" y="96"/>
                  <a:pt x="1147" y="98"/>
                  <a:pt x="1358" y="113"/>
                </a:cubicBezTo>
                <a:cubicBezTo>
                  <a:pt x="1361" y="114"/>
                  <a:pt x="1364" y="114"/>
                  <a:pt x="1367" y="114"/>
                </a:cubicBezTo>
                <a:cubicBezTo>
                  <a:pt x="1397" y="118"/>
                  <a:pt x="1442" y="123"/>
                  <a:pt x="1484" y="168"/>
                </a:cubicBezTo>
                <a:cubicBezTo>
                  <a:pt x="1485" y="168"/>
                  <a:pt x="1485" y="168"/>
                  <a:pt x="1485" y="168"/>
                </a:cubicBezTo>
                <a:cubicBezTo>
                  <a:pt x="1511" y="195"/>
                  <a:pt x="1527" y="264"/>
                  <a:pt x="1531" y="302"/>
                </a:cubicBezTo>
                <a:cubicBezTo>
                  <a:pt x="1531" y="310"/>
                  <a:pt x="1542" y="437"/>
                  <a:pt x="1542" y="560"/>
                </a:cubicBezTo>
                <a:cubicBezTo>
                  <a:pt x="1542" y="683"/>
                  <a:pt x="1542" y="683"/>
                  <a:pt x="1542" y="683"/>
                </a:cubicBezTo>
                <a:cubicBezTo>
                  <a:pt x="1542" y="804"/>
                  <a:pt x="1532" y="929"/>
                  <a:pt x="1531" y="940"/>
                </a:cubicBezTo>
                <a:cubicBezTo>
                  <a:pt x="1527" y="972"/>
                  <a:pt x="1510" y="1045"/>
                  <a:pt x="1484" y="1073"/>
                </a:cubicBezTo>
                <a:cubicBezTo>
                  <a:pt x="1443" y="1118"/>
                  <a:pt x="1401" y="1123"/>
                  <a:pt x="1370" y="1126"/>
                </a:cubicBezTo>
                <a:cubicBezTo>
                  <a:pt x="1367" y="1126"/>
                  <a:pt x="1363" y="1127"/>
                  <a:pt x="1360" y="1127"/>
                </a:cubicBezTo>
                <a:cubicBezTo>
                  <a:pt x="1151" y="1142"/>
                  <a:pt x="836" y="1145"/>
                  <a:pt x="821" y="1145"/>
                </a:cubicBezTo>
                <a:cubicBezTo>
                  <a:pt x="805" y="1145"/>
                  <a:pt x="419" y="1139"/>
                  <a:pt x="297" y="1127"/>
                </a:cubicBezTo>
                <a:cubicBezTo>
                  <a:pt x="291" y="1126"/>
                  <a:pt x="285" y="1126"/>
                  <a:pt x="277" y="1125"/>
                </a:cubicBezTo>
                <a:cubicBezTo>
                  <a:pt x="242" y="1121"/>
                  <a:pt x="192" y="1115"/>
                  <a:pt x="155" y="1073"/>
                </a:cubicBezTo>
                <a:cubicBezTo>
                  <a:pt x="154" y="1073"/>
                  <a:pt x="154" y="1073"/>
                  <a:pt x="154" y="1073"/>
                </a:cubicBezTo>
                <a:cubicBezTo>
                  <a:pt x="128" y="1045"/>
                  <a:pt x="112" y="978"/>
                  <a:pt x="108" y="941"/>
                </a:cubicBezTo>
                <a:cubicBezTo>
                  <a:pt x="107" y="932"/>
                  <a:pt x="96" y="806"/>
                  <a:pt x="96" y="683"/>
                </a:cubicBezTo>
                <a:lnTo>
                  <a:pt x="96" y="5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4" name="Freeform 265"/>
          <p:cNvSpPr>
            <a:spLocks noEditPoints="1"/>
          </p:cNvSpPr>
          <p:nvPr/>
        </p:nvSpPr>
        <p:spPr bwMode="auto">
          <a:xfrm>
            <a:off x="9620402" y="3908377"/>
            <a:ext cx="392396" cy="393423"/>
          </a:xfrm>
          <a:custGeom>
            <a:avLst/>
            <a:gdLst>
              <a:gd name="T0" fmla="*/ 257 w 1638"/>
              <a:gd name="T1" fmla="*/ 1561 h 1643"/>
              <a:gd name="T2" fmla="*/ 337 w 1638"/>
              <a:gd name="T3" fmla="*/ 1643 h 1643"/>
              <a:gd name="T4" fmla="*/ 539 w 1638"/>
              <a:gd name="T5" fmla="*/ 1531 h 1643"/>
              <a:gd name="T6" fmla="*/ 819 w 1638"/>
              <a:gd name="T7" fmla="*/ 1578 h 1643"/>
              <a:gd name="T8" fmla="*/ 1390 w 1638"/>
              <a:gd name="T9" fmla="*/ 1355 h 1643"/>
              <a:gd name="T10" fmla="*/ 1638 w 1638"/>
              <a:gd name="T11" fmla="*/ 791 h 1643"/>
              <a:gd name="T12" fmla="*/ 1390 w 1638"/>
              <a:gd name="T13" fmla="*/ 228 h 1643"/>
              <a:gd name="T14" fmla="*/ 248 w 1638"/>
              <a:gd name="T15" fmla="*/ 228 h 1643"/>
              <a:gd name="T16" fmla="*/ 0 w 1638"/>
              <a:gd name="T17" fmla="*/ 791 h 1643"/>
              <a:gd name="T18" fmla="*/ 257 w 1638"/>
              <a:gd name="T19" fmla="*/ 1363 h 1643"/>
              <a:gd name="T20" fmla="*/ 818 w 1638"/>
              <a:gd name="T21" fmla="*/ 100 h 1643"/>
              <a:gd name="T22" fmla="*/ 820 w 1638"/>
              <a:gd name="T23" fmla="*/ 100 h 1643"/>
              <a:gd name="T24" fmla="*/ 1542 w 1638"/>
              <a:gd name="T25" fmla="*/ 791 h 1643"/>
              <a:gd name="T26" fmla="*/ 820 w 1638"/>
              <a:gd name="T27" fmla="*/ 1482 h 1643"/>
              <a:gd name="T28" fmla="*/ 817 w 1638"/>
              <a:gd name="T29" fmla="*/ 1482 h 1643"/>
              <a:gd name="T30" fmla="*/ 498 w 1638"/>
              <a:gd name="T31" fmla="*/ 1443 h 1643"/>
              <a:gd name="T32" fmla="*/ 353 w 1638"/>
              <a:gd name="T33" fmla="*/ 1351 h 1643"/>
              <a:gd name="T34" fmla="*/ 96 w 1638"/>
              <a:gd name="T35" fmla="*/ 792 h 1643"/>
              <a:gd name="T36" fmla="*/ 338 w 1638"/>
              <a:gd name="T37" fmla="*/ 630 h 1643"/>
              <a:gd name="T38" fmla="*/ 533 w 1638"/>
              <a:gd name="T39" fmla="*/ 435 h 1643"/>
              <a:gd name="T40" fmla="*/ 672 w 1638"/>
              <a:gd name="T41" fmla="*/ 493 h 1643"/>
              <a:gd name="T42" fmla="*/ 680 w 1638"/>
              <a:gd name="T43" fmla="*/ 679 h 1643"/>
              <a:gd name="T44" fmla="*/ 632 w 1638"/>
              <a:gd name="T45" fmla="*/ 631 h 1643"/>
              <a:gd name="T46" fmla="*/ 534 w 1638"/>
              <a:gd name="T47" fmla="*/ 531 h 1643"/>
              <a:gd name="T48" fmla="*/ 386 w 1638"/>
              <a:gd name="T49" fmla="*/ 678 h 1643"/>
              <a:gd name="T50" fmla="*/ 338 w 1638"/>
              <a:gd name="T51" fmla="*/ 630 h 1643"/>
              <a:gd name="T52" fmla="*/ 1107 w 1638"/>
              <a:gd name="T53" fmla="*/ 438 h 1643"/>
              <a:gd name="T54" fmla="*/ 1245 w 1638"/>
              <a:gd name="T55" fmla="*/ 496 h 1643"/>
              <a:gd name="T56" fmla="*/ 1254 w 1638"/>
              <a:gd name="T57" fmla="*/ 682 h 1643"/>
              <a:gd name="T58" fmla="*/ 1206 w 1638"/>
              <a:gd name="T59" fmla="*/ 634 h 1643"/>
              <a:gd name="T60" fmla="*/ 1107 w 1638"/>
              <a:gd name="T61" fmla="*/ 534 h 1643"/>
              <a:gd name="T62" fmla="*/ 1008 w 1638"/>
              <a:gd name="T63" fmla="*/ 633 h 1643"/>
              <a:gd name="T64" fmla="*/ 959 w 1638"/>
              <a:gd name="T65" fmla="*/ 681 h 1643"/>
              <a:gd name="T66" fmla="*/ 653 w 1638"/>
              <a:gd name="T67" fmla="*/ 1044 h 1643"/>
              <a:gd name="T68" fmla="*/ 820 w 1638"/>
              <a:gd name="T69" fmla="*/ 1114 h 1643"/>
              <a:gd name="T70" fmla="*/ 1055 w 1638"/>
              <a:gd name="T71" fmla="*/ 880 h 1643"/>
              <a:gd name="T72" fmla="*/ 1103 w 1638"/>
              <a:gd name="T73" fmla="*/ 832 h 1643"/>
              <a:gd name="T74" fmla="*/ 1053 w 1638"/>
              <a:gd name="T75" fmla="*/ 1114 h 1643"/>
              <a:gd name="T76" fmla="*/ 818 w 1638"/>
              <a:gd name="T77" fmla="*/ 1210 h 1643"/>
              <a:gd name="T78" fmla="*/ 488 w 1638"/>
              <a:gd name="T79" fmla="*/ 877 h 1643"/>
              <a:gd name="T80" fmla="*/ 537 w 1638"/>
              <a:gd name="T81" fmla="*/ 829 h 1643"/>
              <a:gd name="T82" fmla="*/ 653 w 1638"/>
              <a:gd name="T83" fmla="*/ 1044 h 1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38" h="1643">
                <a:moveTo>
                  <a:pt x="257" y="1363"/>
                </a:moveTo>
                <a:cubicBezTo>
                  <a:pt x="257" y="1561"/>
                  <a:pt x="257" y="1561"/>
                  <a:pt x="257" y="1561"/>
                </a:cubicBezTo>
                <a:cubicBezTo>
                  <a:pt x="257" y="1600"/>
                  <a:pt x="284" y="1633"/>
                  <a:pt x="321" y="1641"/>
                </a:cubicBezTo>
                <a:cubicBezTo>
                  <a:pt x="326" y="1642"/>
                  <a:pt x="332" y="1643"/>
                  <a:pt x="337" y="1643"/>
                </a:cubicBezTo>
                <a:cubicBezTo>
                  <a:pt x="352" y="1643"/>
                  <a:pt x="367" y="1638"/>
                  <a:pt x="380" y="1630"/>
                </a:cubicBezTo>
                <a:cubicBezTo>
                  <a:pt x="539" y="1531"/>
                  <a:pt x="539" y="1531"/>
                  <a:pt x="539" y="1531"/>
                </a:cubicBezTo>
                <a:cubicBezTo>
                  <a:pt x="629" y="1562"/>
                  <a:pt x="722" y="1578"/>
                  <a:pt x="817" y="1578"/>
                </a:cubicBezTo>
                <a:cubicBezTo>
                  <a:pt x="819" y="1578"/>
                  <a:pt x="819" y="1578"/>
                  <a:pt x="819" y="1578"/>
                </a:cubicBezTo>
                <a:cubicBezTo>
                  <a:pt x="824" y="1578"/>
                  <a:pt x="829" y="1578"/>
                  <a:pt x="834" y="1578"/>
                </a:cubicBezTo>
                <a:cubicBezTo>
                  <a:pt x="1043" y="1578"/>
                  <a:pt x="1240" y="1499"/>
                  <a:pt x="1390" y="1355"/>
                </a:cubicBezTo>
                <a:cubicBezTo>
                  <a:pt x="1545" y="1206"/>
                  <a:pt x="1633" y="1007"/>
                  <a:pt x="1638" y="792"/>
                </a:cubicBezTo>
                <a:cubicBezTo>
                  <a:pt x="1638" y="791"/>
                  <a:pt x="1638" y="791"/>
                  <a:pt x="1638" y="791"/>
                </a:cubicBezTo>
                <a:cubicBezTo>
                  <a:pt x="1638" y="790"/>
                  <a:pt x="1638" y="790"/>
                  <a:pt x="1638" y="790"/>
                </a:cubicBezTo>
                <a:cubicBezTo>
                  <a:pt x="1633" y="576"/>
                  <a:pt x="1545" y="376"/>
                  <a:pt x="1390" y="228"/>
                </a:cubicBezTo>
                <a:cubicBezTo>
                  <a:pt x="1236" y="80"/>
                  <a:pt x="1033" y="0"/>
                  <a:pt x="819" y="4"/>
                </a:cubicBezTo>
                <a:cubicBezTo>
                  <a:pt x="605" y="0"/>
                  <a:pt x="402" y="80"/>
                  <a:pt x="248" y="228"/>
                </a:cubicBezTo>
                <a:cubicBezTo>
                  <a:pt x="93" y="376"/>
                  <a:pt x="5" y="576"/>
                  <a:pt x="0" y="790"/>
                </a:cubicBezTo>
                <a:cubicBezTo>
                  <a:pt x="0" y="791"/>
                  <a:pt x="0" y="791"/>
                  <a:pt x="0" y="791"/>
                </a:cubicBezTo>
                <a:cubicBezTo>
                  <a:pt x="0" y="791"/>
                  <a:pt x="0" y="791"/>
                  <a:pt x="0" y="791"/>
                </a:cubicBezTo>
                <a:cubicBezTo>
                  <a:pt x="1" y="1010"/>
                  <a:pt x="95" y="1218"/>
                  <a:pt x="257" y="1363"/>
                </a:cubicBezTo>
                <a:close/>
                <a:moveTo>
                  <a:pt x="314" y="297"/>
                </a:moveTo>
                <a:cubicBezTo>
                  <a:pt x="450" y="167"/>
                  <a:pt x="629" y="97"/>
                  <a:pt x="818" y="100"/>
                </a:cubicBezTo>
                <a:cubicBezTo>
                  <a:pt x="819" y="100"/>
                  <a:pt x="819" y="100"/>
                  <a:pt x="819" y="100"/>
                </a:cubicBezTo>
                <a:cubicBezTo>
                  <a:pt x="820" y="100"/>
                  <a:pt x="820" y="100"/>
                  <a:pt x="820" y="100"/>
                </a:cubicBezTo>
                <a:cubicBezTo>
                  <a:pt x="1009" y="97"/>
                  <a:pt x="1188" y="167"/>
                  <a:pt x="1324" y="297"/>
                </a:cubicBezTo>
                <a:cubicBezTo>
                  <a:pt x="1460" y="427"/>
                  <a:pt x="1537" y="603"/>
                  <a:pt x="1542" y="791"/>
                </a:cubicBezTo>
                <a:cubicBezTo>
                  <a:pt x="1537" y="980"/>
                  <a:pt x="1460" y="1155"/>
                  <a:pt x="1324" y="1285"/>
                </a:cubicBezTo>
                <a:cubicBezTo>
                  <a:pt x="1188" y="1416"/>
                  <a:pt x="1009" y="1486"/>
                  <a:pt x="820" y="1482"/>
                </a:cubicBezTo>
                <a:cubicBezTo>
                  <a:pt x="819" y="1482"/>
                  <a:pt x="819" y="1482"/>
                  <a:pt x="819" y="1482"/>
                </a:cubicBezTo>
                <a:cubicBezTo>
                  <a:pt x="817" y="1482"/>
                  <a:pt x="817" y="1482"/>
                  <a:pt x="817" y="1482"/>
                </a:cubicBezTo>
                <a:cubicBezTo>
                  <a:pt x="729" y="1482"/>
                  <a:pt x="643" y="1467"/>
                  <a:pt x="560" y="1436"/>
                </a:cubicBezTo>
                <a:cubicBezTo>
                  <a:pt x="539" y="1429"/>
                  <a:pt x="517" y="1431"/>
                  <a:pt x="498" y="1443"/>
                </a:cubicBezTo>
                <a:cubicBezTo>
                  <a:pt x="353" y="1534"/>
                  <a:pt x="353" y="1534"/>
                  <a:pt x="353" y="1534"/>
                </a:cubicBezTo>
                <a:cubicBezTo>
                  <a:pt x="353" y="1351"/>
                  <a:pt x="353" y="1351"/>
                  <a:pt x="353" y="1351"/>
                </a:cubicBezTo>
                <a:cubicBezTo>
                  <a:pt x="353" y="1331"/>
                  <a:pt x="344" y="1312"/>
                  <a:pt x="329" y="1298"/>
                </a:cubicBezTo>
                <a:cubicBezTo>
                  <a:pt x="182" y="1171"/>
                  <a:pt x="97" y="986"/>
                  <a:pt x="96" y="792"/>
                </a:cubicBezTo>
                <a:cubicBezTo>
                  <a:pt x="100" y="603"/>
                  <a:pt x="178" y="428"/>
                  <a:pt x="314" y="297"/>
                </a:cubicBezTo>
                <a:close/>
                <a:moveTo>
                  <a:pt x="338" y="630"/>
                </a:moveTo>
                <a:cubicBezTo>
                  <a:pt x="338" y="577"/>
                  <a:pt x="359" y="529"/>
                  <a:pt x="396" y="492"/>
                </a:cubicBezTo>
                <a:cubicBezTo>
                  <a:pt x="433" y="455"/>
                  <a:pt x="481" y="435"/>
                  <a:pt x="533" y="435"/>
                </a:cubicBezTo>
                <a:cubicBezTo>
                  <a:pt x="534" y="435"/>
                  <a:pt x="534" y="435"/>
                  <a:pt x="534" y="435"/>
                </a:cubicBezTo>
                <a:cubicBezTo>
                  <a:pt x="586" y="436"/>
                  <a:pt x="635" y="456"/>
                  <a:pt x="672" y="493"/>
                </a:cubicBezTo>
                <a:cubicBezTo>
                  <a:pt x="709" y="530"/>
                  <a:pt x="729" y="579"/>
                  <a:pt x="728" y="632"/>
                </a:cubicBezTo>
                <a:cubicBezTo>
                  <a:pt x="728" y="658"/>
                  <a:pt x="707" y="679"/>
                  <a:pt x="680" y="679"/>
                </a:cubicBezTo>
                <a:cubicBezTo>
                  <a:pt x="680" y="679"/>
                  <a:pt x="680" y="679"/>
                  <a:pt x="680" y="679"/>
                </a:cubicBezTo>
                <a:cubicBezTo>
                  <a:pt x="654" y="679"/>
                  <a:pt x="632" y="658"/>
                  <a:pt x="632" y="631"/>
                </a:cubicBezTo>
                <a:cubicBezTo>
                  <a:pt x="632" y="605"/>
                  <a:pt x="622" y="580"/>
                  <a:pt x="604" y="561"/>
                </a:cubicBezTo>
                <a:cubicBezTo>
                  <a:pt x="585" y="542"/>
                  <a:pt x="560" y="532"/>
                  <a:pt x="534" y="531"/>
                </a:cubicBezTo>
                <a:cubicBezTo>
                  <a:pt x="479" y="531"/>
                  <a:pt x="434" y="575"/>
                  <a:pt x="434" y="630"/>
                </a:cubicBezTo>
                <a:cubicBezTo>
                  <a:pt x="434" y="657"/>
                  <a:pt x="413" y="678"/>
                  <a:pt x="386" y="678"/>
                </a:cubicBezTo>
                <a:cubicBezTo>
                  <a:pt x="386" y="678"/>
                  <a:pt x="386" y="678"/>
                  <a:pt x="386" y="678"/>
                </a:cubicBezTo>
                <a:cubicBezTo>
                  <a:pt x="359" y="678"/>
                  <a:pt x="338" y="656"/>
                  <a:pt x="338" y="630"/>
                </a:cubicBezTo>
                <a:close/>
                <a:moveTo>
                  <a:pt x="912" y="632"/>
                </a:moveTo>
                <a:cubicBezTo>
                  <a:pt x="912" y="525"/>
                  <a:pt x="1000" y="438"/>
                  <a:pt x="1107" y="438"/>
                </a:cubicBezTo>
                <a:cubicBezTo>
                  <a:pt x="1107" y="438"/>
                  <a:pt x="1107" y="438"/>
                  <a:pt x="1108" y="438"/>
                </a:cubicBezTo>
                <a:cubicBezTo>
                  <a:pt x="1160" y="439"/>
                  <a:pt x="1209" y="459"/>
                  <a:pt x="1245" y="496"/>
                </a:cubicBezTo>
                <a:cubicBezTo>
                  <a:pt x="1282" y="533"/>
                  <a:pt x="1302" y="582"/>
                  <a:pt x="1302" y="634"/>
                </a:cubicBezTo>
                <a:cubicBezTo>
                  <a:pt x="1302" y="661"/>
                  <a:pt x="1280" y="682"/>
                  <a:pt x="1254" y="682"/>
                </a:cubicBezTo>
                <a:cubicBezTo>
                  <a:pt x="1254" y="682"/>
                  <a:pt x="1254" y="682"/>
                  <a:pt x="1254" y="682"/>
                </a:cubicBezTo>
                <a:cubicBezTo>
                  <a:pt x="1227" y="682"/>
                  <a:pt x="1206" y="660"/>
                  <a:pt x="1206" y="634"/>
                </a:cubicBezTo>
                <a:cubicBezTo>
                  <a:pt x="1206" y="607"/>
                  <a:pt x="1196" y="583"/>
                  <a:pt x="1177" y="564"/>
                </a:cubicBezTo>
                <a:cubicBezTo>
                  <a:pt x="1159" y="545"/>
                  <a:pt x="1134" y="534"/>
                  <a:pt x="1107" y="534"/>
                </a:cubicBezTo>
                <a:cubicBezTo>
                  <a:pt x="1107" y="534"/>
                  <a:pt x="1107" y="534"/>
                  <a:pt x="1107" y="534"/>
                </a:cubicBezTo>
                <a:cubicBezTo>
                  <a:pt x="1052" y="534"/>
                  <a:pt x="1008" y="578"/>
                  <a:pt x="1008" y="633"/>
                </a:cubicBezTo>
                <a:cubicBezTo>
                  <a:pt x="1007" y="659"/>
                  <a:pt x="986" y="681"/>
                  <a:pt x="960" y="681"/>
                </a:cubicBezTo>
                <a:cubicBezTo>
                  <a:pt x="959" y="681"/>
                  <a:pt x="959" y="681"/>
                  <a:pt x="959" y="681"/>
                </a:cubicBezTo>
                <a:cubicBezTo>
                  <a:pt x="933" y="681"/>
                  <a:pt x="911" y="659"/>
                  <a:pt x="912" y="632"/>
                </a:cubicBezTo>
                <a:close/>
                <a:moveTo>
                  <a:pt x="653" y="1044"/>
                </a:moveTo>
                <a:cubicBezTo>
                  <a:pt x="697" y="1089"/>
                  <a:pt x="756" y="1113"/>
                  <a:pt x="819" y="1114"/>
                </a:cubicBezTo>
                <a:cubicBezTo>
                  <a:pt x="820" y="1114"/>
                  <a:pt x="820" y="1114"/>
                  <a:pt x="820" y="1114"/>
                </a:cubicBezTo>
                <a:cubicBezTo>
                  <a:pt x="882" y="1114"/>
                  <a:pt x="941" y="1090"/>
                  <a:pt x="985" y="1046"/>
                </a:cubicBezTo>
                <a:cubicBezTo>
                  <a:pt x="1030" y="1001"/>
                  <a:pt x="1055" y="942"/>
                  <a:pt x="1055" y="880"/>
                </a:cubicBezTo>
                <a:cubicBezTo>
                  <a:pt x="1055" y="853"/>
                  <a:pt x="1077" y="832"/>
                  <a:pt x="1103" y="832"/>
                </a:cubicBezTo>
                <a:cubicBezTo>
                  <a:pt x="1103" y="832"/>
                  <a:pt x="1103" y="832"/>
                  <a:pt x="1103" y="832"/>
                </a:cubicBezTo>
                <a:cubicBezTo>
                  <a:pt x="1130" y="832"/>
                  <a:pt x="1151" y="854"/>
                  <a:pt x="1151" y="880"/>
                </a:cubicBezTo>
                <a:cubicBezTo>
                  <a:pt x="1151" y="969"/>
                  <a:pt x="1116" y="1052"/>
                  <a:pt x="1053" y="1114"/>
                </a:cubicBezTo>
                <a:cubicBezTo>
                  <a:pt x="990" y="1176"/>
                  <a:pt x="908" y="1210"/>
                  <a:pt x="820" y="1210"/>
                </a:cubicBezTo>
                <a:cubicBezTo>
                  <a:pt x="818" y="1210"/>
                  <a:pt x="818" y="1210"/>
                  <a:pt x="818" y="1210"/>
                </a:cubicBezTo>
                <a:cubicBezTo>
                  <a:pt x="730" y="1209"/>
                  <a:pt x="647" y="1174"/>
                  <a:pt x="584" y="1112"/>
                </a:cubicBezTo>
                <a:cubicBezTo>
                  <a:pt x="522" y="1049"/>
                  <a:pt x="488" y="965"/>
                  <a:pt x="488" y="877"/>
                </a:cubicBezTo>
                <a:cubicBezTo>
                  <a:pt x="489" y="850"/>
                  <a:pt x="510" y="829"/>
                  <a:pt x="537" y="829"/>
                </a:cubicBezTo>
                <a:cubicBezTo>
                  <a:pt x="537" y="829"/>
                  <a:pt x="537" y="829"/>
                  <a:pt x="537" y="829"/>
                </a:cubicBezTo>
                <a:cubicBezTo>
                  <a:pt x="563" y="829"/>
                  <a:pt x="585" y="851"/>
                  <a:pt x="585" y="877"/>
                </a:cubicBezTo>
                <a:cubicBezTo>
                  <a:pt x="584" y="940"/>
                  <a:pt x="608" y="999"/>
                  <a:pt x="653" y="10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5" name="Freeform 267"/>
          <p:cNvSpPr>
            <a:spLocks noEditPoints="1"/>
          </p:cNvSpPr>
          <p:nvPr/>
        </p:nvSpPr>
        <p:spPr bwMode="auto">
          <a:xfrm>
            <a:off x="9618053" y="2587469"/>
            <a:ext cx="397091" cy="343255"/>
          </a:xfrm>
          <a:custGeom>
            <a:avLst/>
            <a:gdLst>
              <a:gd name="T0" fmla="*/ 1119 w 1658"/>
              <a:gd name="T1" fmla="*/ 96 h 1433"/>
              <a:gd name="T2" fmla="*/ 970 w 1658"/>
              <a:gd name="T3" fmla="*/ 347 h 1433"/>
              <a:gd name="T4" fmla="*/ 1139 w 1658"/>
              <a:gd name="T5" fmla="*/ 414 h 1433"/>
              <a:gd name="T6" fmla="*/ 1149 w 1658"/>
              <a:gd name="T7" fmla="*/ 532 h 1433"/>
              <a:gd name="T8" fmla="*/ 1146 w 1658"/>
              <a:gd name="T9" fmla="*/ 542 h 1433"/>
              <a:gd name="T10" fmla="*/ 897 w 1658"/>
              <a:gd name="T11" fmla="*/ 910 h 1433"/>
              <a:gd name="T12" fmla="*/ 889 w 1658"/>
              <a:gd name="T13" fmla="*/ 909 h 1433"/>
              <a:gd name="T14" fmla="*/ 720 w 1658"/>
              <a:gd name="T15" fmla="*/ 326 h 1433"/>
              <a:gd name="T16" fmla="*/ 694 w 1658"/>
              <a:gd name="T17" fmla="*/ 205 h 1433"/>
              <a:gd name="T18" fmla="*/ 396 w 1658"/>
              <a:gd name="T19" fmla="*/ 53 h 1433"/>
              <a:gd name="T20" fmla="*/ 28 w 1658"/>
              <a:gd name="T21" fmla="*/ 346 h 1433"/>
              <a:gd name="T22" fmla="*/ 119 w 1658"/>
              <a:gd name="T23" fmla="*/ 449 h 1433"/>
              <a:gd name="T24" fmla="*/ 256 w 1658"/>
              <a:gd name="T25" fmla="*/ 451 h 1433"/>
              <a:gd name="T26" fmla="*/ 415 w 1658"/>
              <a:gd name="T27" fmla="*/ 913 h 1433"/>
              <a:gd name="T28" fmla="*/ 597 w 1658"/>
              <a:gd name="T29" fmla="*/ 1353 h 1433"/>
              <a:gd name="T30" fmla="*/ 728 w 1658"/>
              <a:gd name="T31" fmla="*/ 1433 h 1433"/>
              <a:gd name="T32" fmla="*/ 1550 w 1658"/>
              <a:gd name="T33" fmla="*/ 617 h 1433"/>
              <a:gd name="T34" fmla="*/ 1600 w 1658"/>
              <a:gd name="T35" fmla="*/ 107 h 1433"/>
              <a:gd name="T36" fmla="*/ 1521 w 1658"/>
              <a:gd name="T37" fmla="*/ 161 h 1433"/>
              <a:gd name="T38" fmla="*/ 1466 w 1658"/>
              <a:gd name="T39" fmla="*/ 571 h 1433"/>
              <a:gd name="T40" fmla="*/ 949 w 1658"/>
              <a:gd name="T41" fmla="*/ 1232 h 1433"/>
              <a:gd name="T42" fmla="*/ 508 w 1658"/>
              <a:gd name="T43" fmla="*/ 891 h 1433"/>
              <a:gd name="T44" fmla="*/ 198 w 1658"/>
              <a:gd name="T45" fmla="*/ 318 h 1433"/>
              <a:gd name="T46" fmla="*/ 410 w 1658"/>
              <a:gd name="T47" fmla="*/ 151 h 1433"/>
              <a:gd name="T48" fmla="*/ 534 w 1658"/>
              <a:gd name="T49" fmla="*/ 152 h 1433"/>
              <a:gd name="T50" fmla="*/ 625 w 1658"/>
              <a:gd name="T51" fmla="*/ 338 h 1433"/>
              <a:gd name="T52" fmla="*/ 853 w 1658"/>
              <a:gd name="T53" fmla="*/ 998 h 1433"/>
              <a:gd name="T54" fmla="*/ 1074 w 1658"/>
              <a:gd name="T55" fmla="*/ 892 h 1433"/>
              <a:gd name="T56" fmla="*/ 1236 w 1658"/>
              <a:gd name="T57" fmla="*/ 573 h 1433"/>
              <a:gd name="T58" fmla="*/ 1254 w 1658"/>
              <a:gd name="T59" fmla="*/ 493 h 1433"/>
              <a:gd name="T60" fmla="*/ 1073 w 1658"/>
              <a:gd name="T61" fmla="*/ 283 h 1433"/>
              <a:gd name="T62" fmla="*/ 1410 w 1658"/>
              <a:gd name="T63" fmla="*/ 96 h 1433"/>
              <a:gd name="T64" fmla="*/ 1521 w 1658"/>
              <a:gd name="T65" fmla="*/ 161 h 1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58" h="1433">
                <a:moveTo>
                  <a:pt x="1411" y="0"/>
                </a:moveTo>
                <a:cubicBezTo>
                  <a:pt x="1305" y="0"/>
                  <a:pt x="1204" y="33"/>
                  <a:pt x="1119" y="96"/>
                </a:cubicBezTo>
                <a:cubicBezTo>
                  <a:pt x="1053" y="144"/>
                  <a:pt x="997" y="211"/>
                  <a:pt x="965" y="279"/>
                </a:cubicBezTo>
                <a:cubicBezTo>
                  <a:pt x="954" y="301"/>
                  <a:pt x="956" y="327"/>
                  <a:pt x="970" y="347"/>
                </a:cubicBezTo>
                <a:cubicBezTo>
                  <a:pt x="983" y="367"/>
                  <a:pt x="1006" y="379"/>
                  <a:pt x="1030" y="378"/>
                </a:cubicBezTo>
                <a:cubicBezTo>
                  <a:pt x="1082" y="375"/>
                  <a:pt x="1117" y="387"/>
                  <a:pt x="1139" y="414"/>
                </a:cubicBezTo>
                <a:cubicBezTo>
                  <a:pt x="1157" y="437"/>
                  <a:pt x="1160" y="468"/>
                  <a:pt x="1159" y="489"/>
                </a:cubicBezTo>
                <a:cubicBezTo>
                  <a:pt x="1158" y="503"/>
                  <a:pt x="1155" y="518"/>
                  <a:pt x="1149" y="532"/>
                </a:cubicBezTo>
                <a:cubicBezTo>
                  <a:pt x="1147" y="538"/>
                  <a:pt x="1147" y="538"/>
                  <a:pt x="1147" y="538"/>
                </a:cubicBezTo>
                <a:cubicBezTo>
                  <a:pt x="1146" y="541"/>
                  <a:pt x="1146" y="541"/>
                  <a:pt x="1146" y="542"/>
                </a:cubicBezTo>
                <a:cubicBezTo>
                  <a:pt x="1146" y="542"/>
                  <a:pt x="1146" y="542"/>
                  <a:pt x="1146" y="542"/>
                </a:cubicBezTo>
                <a:cubicBezTo>
                  <a:pt x="1026" y="846"/>
                  <a:pt x="944" y="910"/>
                  <a:pt x="897" y="910"/>
                </a:cubicBezTo>
                <a:cubicBezTo>
                  <a:pt x="892" y="910"/>
                  <a:pt x="890" y="909"/>
                  <a:pt x="889" y="909"/>
                </a:cubicBezTo>
                <a:cubicBezTo>
                  <a:pt x="889" y="909"/>
                  <a:pt x="889" y="909"/>
                  <a:pt x="889" y="909"/>
                </a:cubicBezTo>
                <a:cubicBezTo>
                  <a:pt x="880" y="905"/>
                  <a:pt x="834" y="878"/>
                  <a:pt x="783" y="678"/>
                </a:cubicBezTo>
                <a:cubicBezTo>
                  <a:pt x="750" y="549"/>
                  <a:pt x="729" y="402"/>
                  <a:pt x="720" y="326"/>
                </a:cubicBezTo>
                <a:cubicBezTo>
                  <a:pt x="720" y="325"/>
                  <a:pt x="720" y="325"/>
                  <a:pt x="720" y="325"/>
                </a:cubicBezTo>
                <a:cubicBezTo>
                  <a:pt x="714" y="281"/>
                  <a:pt x="705" y="240"/>
                  <a:pt x="694" y="205"/>
                </a:cubicBezTo>
                <a:cubicBezTo>
                  <a:pt x="676" y="145"/>
                  <a:pt x="634" y="96"/>
                  <a:pt x="578" y="67"/>
                </a:cubicBezTo>
                <a:cubicBezTo>
                  <a:pt x="521" y="38"/>
                  <a:pt x="457" y="33"/>
                  <a:pt x="396" y="53"/>
                </a:cubicBezTo>
                <a:cubicBezTo>
                  <a:pt x="385" y="57"/>
                  <a:pt x="376" y="61"/>
                  <a:pt x="367" y="66"/>
                </a:cubicBezTo>
                <a:cubicBezTo>
                  <a:pt x="250" y="125"/>
                  <a:pt x="100" y="274"/>
                  <a:pt x="28" y="346"/>
                </a:cubicBezTo>
                <a:cubicBezTo>
                  <a:pt x="2" y="372"/>
                  <a:pt x="0" y="412"/>
                  <a:pt x="23" y="439"/>
                </a:cubicBezTo>
                <a:cubicBezTo>
                  <a:pt x="48" y="468"/>
                  <a:pt x="89" y="472"/>
                  <a:pt x="119" y="449"/>
                </a:cubicBezTo>
                <a:cubicBezTo>
                  <a:pt x="148" y="426"/>
                  <a:pt x="175" y="414"/>
                  <a:pt x="198" y="414"/>
                </a:cubicBezTo>
                <a:cubicBezTo>
                  <a:pt x="239" y="414"/>
                  <a:pt x="256" y="451"/>
                  <a:pt x="256" y="451"/>
                </a:cubicBezTo>
                <a:cubicBezTo>
                  <a:pt x="257" y="453"/>
                  <a:pt x="257" y="453"/>
                  <a:pt x="257" y="453"/>
                </a:cubicBezTo>
                <a:cubicBezTo>
                  <a:pt x="351" y="643"/>
                  <a:pt x="414" y="910"/>
                  <a:pt x="415" y="913"/>
                </a:cubicBezTo>
                <a:cubicBezTo>
                  <a:pt x="415" y="913"/>
                  <a:pt x="415" y="913"/>
                  <a:pt x="415" y="913"/>
                </a:cubicBezTo>
                <a:cubicBezTo>
                  <a:pt x="465" y="1119"/>
                  <a:pt x="526" y="1267"/>
                  <a:pt x="597" y="1353"/>
                </a:cubicBezTo>
                <a:cubicBezTo>
                  <a:pt x="659" y="1427"/>
                  <a:pt x="710" y="1433"/>
                  <a:pt x="725" y="1433"/>
                </a:cubicBezTo>
                <a:cubicBezTo>
                  <a:pt x="728" y="1433"/>
                  <a:pt x="728" y="1433"/>
                  <a:pt x="728" y="1433"/>
                </a:cubicBezTo>
                <a:cubicBezTo>
                  <a:pt x="731" y="1433"/>
                  <a:pt x="731" y="1433"/>
                  <a:pt x="731" y="1433"/>
                </a:cubicBezTo>
                <a:cubicBezTo>
                  <a:pt x="1090" y="1387"/>
                  <a:pt x="1423" y="847"/>
                  <a:pt x="1550" y="617"/>
                </a:cubicBezTo>
                <a:cubicBezTo>
                  <a:pt x="1587" y="549"/>
                  <a:pt x="1614" y="478"/>
                  <a:pt x="1630" y="405"/>
                </a:cubicBezTo>
                <a:cubicBezTo>
                  <a:pt x="1658" y="279"/>
                  <a:pt x="1648" y="179"/>
                  <a:pt x="1600" y="107"/>
                </a:cubicBezTo>
                <a:cubicBezTo>
                  <a:pt x="1530" y="2"/>
                  <a:pt x="1416" y="0"/>
                  <a:pt x="1411" y="0"/>
                </a:cubicBezTo>
                <a:close/>
                <a:moveTo>
                  <a:pt x="1521" y="161"/>
                </a:moveTo>
                <a:cubicBezTo>
                  <a:pt x="1553" y="209"/>
                  <a:pt x="1558" y="286"/>
                  <a:pt x="1537" y="385"/>
                </a:cubicBezTo>
                <a:cubicBezTo>
                  <a:pt x="1523" y="448"/>
                  <a:pt x="1499" y="511"/>
                  <a:pt x="1466" y="571"/>
                </a:cubicBezTo>
                <a:cubicBezTo>
                  <a:pt x="1413" y="666"/>
                  <a:pt x="1305" y="851"/>
                  <a:pt x="1168" y="1016"/>
                </a:cubicBezTo>
                <a:cubicBezTo>
                  <a:pt x="1093" y="1106"/>
                  <a:pt x="1019" y="1179"/>
                  <a:pt x="949" y="1232"/>
                </a:cubicBezTo>
                <a:cubicBezTo>
                  <a:pt x="870" y="1292"/>
                  <a:pt x="795" y="1327"/>
                  <a:pt x="725" y="1337"/>
                </a:cubicBezTo>
                <a:cubicBezTo>
                  <a:pt x="709" y="1331"/>
                  <a:pt x="602" y="1281"/>
                  <a:pt x="508" y="891"/>
                </a:cubicBezTo>
                <a:cubicBezTo>
                  <a:pt x="506" y="881"/>
                  <a:pt x="441" y="608"/>
                  <a:pt x="343" y="411"/>
                </a:cubicBezTo>
                <a:cubicBezTo>
                  <a:pt x="322" y="364"/>
                  <a:pt x="269" y="318"/>
                  <a:pt x="198" y="318"/>
                </a:cubicBezTo>
                <a:cubicBezTo>
                  <a:pt x="197" y="318"/>
                  <a:pt x="196" y="318"/>
                  <a:pt x="194" y="318"/>
                </a:cubicBezTo>
                <a:cubicBezTo>
                  <a:pt x="263" y="255"/>
                  <a:pt x="345" y="184"/>
                  <a:pt x="410" y="151"/>
                </a:cubicBezTo>
                <a:cubicBezTo>
                  <a:pt x="415" y="149"/>
                  <a:pt x="421" y="146"/>
                  <a:pt x="427" y="144"/>
                </a:cubicBezTo>
                <a:cubicBezTo>
                  <a:pt x="463" y="132"/>
                  <a:pt x="501" y="135"/>
                  <a:pt x="534" y="152"/>
                </a:cubicBezTo>
                <a:cubicBezTo>
                  <a:pt x="567" y="169"/>
                  <a:pt x="592" y="198"/>
                  <a:pt x="603" y="234"/>
                </a:cubicBezTo>
                <a:cubicBezTo>
                  <a:pt x="612" y="264"/>
                  <a:pt x="619" y="299"/>
                  <a:pt x="625" y="338"/>
                </a:cubicBezTo>
                <a:cubicBezTo>
                  <a:pt x="637" y="434"/>
                  <a:pt x="658" y="574"/>
                  <a:pt x="690" y="702"/>
                </a:cubicBezTo>
                <a:cubicBezTo>
                  <a:pt x="735" y="877"/>
                  <a:pt x="786" y="971"/>
                  <a:pt x="853" y="998"/>
                </a:cubicBezTo>
                <a:cubicBezTo>
                  <a:pt x="862" y="1001"/>
                  <a:pt x="877" y="1006"/>
                  <a:pt x="897" y="1006"/>
                </a:cubicBezTo>
                <a:cubicBezTo>
                  <a:pt x="959" y="1006"/>
                  <a:pt x="1017" y="969"/>
                  <a:pt x="1074" y="892"/>
                </a:cubicBezTo>
                <a:cubicBezTo>
                  <a:pt x="1126" y="824"/>
                  <a:pt x="1178" y="721"/>
                  <a:pt x="1235" y="577"/>
                </a:cubicBezTo>
                <a:cubicBezTo>
                  <a:pt x="1235" y="577"/>
                  <a:pt x="1235" y="576"/>
                  <a:pt x="1236" y="573"/>
                </a:cubicBezTo>
                <a:cubicBezTo>
                  <a:pt x="1239" y="567"/>
                  <a:pt x="1239" y="567"/>
                  <a:pt x="1239" y="567"/>
                </a:cubicBezTo>
                <a:cubicBezTo>
                  <a:pt x="1248" y="542"/>
                  <a:pt x="1253" y="517"/>
                  <a:pt x="1254" y="493"/>
                </a:cubicBezTo>
                <a:cubicBezTo>
                  <a:pt x="1257" y="439"/>
                  <a:pt x="1243" y="392"/>
                  <a:pt x="1214" y="355"/>
                </a:cubicBezTo>
                <a:cubicBezTo>
                  <a:pt x="1181" y="313"/>
                  <a:pt x="1134" y="288"/>
                  <a:pt x="1073" y="283"/>
                </a:cubicBezTo>
                <a:cubicBezTo>
                  <a:pt x="1093" y="251"/>
                  <a:pt x="1126" y="210"/>
                  <a:pt x="1176" y="173"/>
                </a:cubicBezTo>
                <a:cubicBezTo>
                  <a:pt x="1245" y="122"/>
                  <a:pt x="1324" y="96"/>
                  <a:pt x="1410" y="96"/>
                </a:cubicBezTo>
                <a:cubicBezTo>
                  <a:pt x="1410" y="96"/>
                  <a:pt x="1410" y="96"/>
                  <a:pt x="1410" y="96"/>
                </a:cubicBezTo>
                <a:cubicBezTo>
                  <a:pt x="1416" y="96"/>
                  <a:pt x="1480" y="100"/>
                  <a:pt x="1521" y="1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6" name="Freeform 262"/>
          <p:cNvSpPr>
            <a:spLocks noEditPoints="1"/>
          </p:cNvSpPr>
          <p:nvPr/>
        </p:nvSpPr>
        <p:spPr bwMode="auto">
          <a:xfrm>
            <a:off x="9670790" y="5259503"/>
            <a:ext cx="291620" cy="392396"/>
          </a:xfrm>
          <a:custGeom>
            <a:avLst/>
            <a:gdLst>
              <a:gd name="T0" fmla="*/ 1068 w 1217"/>
              <a:gd name="T1" fmla="*/ 689 h 1638"/>
              <a:gd name="T2" fmla="*/ 972 w 1217"/>
              <a:gd name="T3" fmla="*/ 729 h 1638"/>
              <a:gd name="T4" fmla="*/ 940 w 1217"/>
              <a:gd name="T5" fmla="*/ 777 h 1638"/>
              <a:gd name="T6" fmla="*/ 508 w 1217"/>
              <a:gd name="T7" fmla="*/ 777 h 1638"/>
              <a:gd name="T8" fmla="*/ 469 w 1217"/>
              <a:gd name="T9" fmla="*/ 682 h 1638"/>
              <a:gd name="T10" fmla="*/ 687 w 1217"/>
              <a:gd name="T11" fmla="*/ 465 h 1638"/>
              <a:gd name="T12" fmla="*/ 835 w 1217"/>
              <a:gd name="T13" fmla="*/ 512 h 1638"/>
              <a:gd name="T14" fmla="*/ 1092 w 1217"/>
              <a:gd name="T15" fmla="*/ 256 h 1638"/>
              <a:gd name="T16" fmla="*/ 835 w 1217"/>
              <a:gd name="T17" fmla="*/ 0 h 1638"/>
              <a:gd name="T18" fmla="*/ 579 w 1217"/>
              <a:gd name="T19" fmla="*/ 256 h 1638"/>
              <a:gd name="T20" fmla="*/ 621 w 1217"/>
              <a:gd name="T21" fmla="*/ 396 h 1638"/>
              <a:gd name="T22" fmla="*/ 402 w 1217"/>
              <a:gd name="T23" fmla="*/ 614 h 1638"/>
              <a:gd name="T24" fmla="*/ 257 w 1217"/>
              <a:gd name="T25" fmla="*/ 569 h 1638"/>
              <a:gd name="T26" fmla="*/ 0 w 1217"/>
              <a:gd name="T27" fmla="*/ 825 h 1638"/>
              <a:gd name="T28" fmla="*/ 257 w 1217"/>
              <a:gd name="T29" fmla="*/ 1081 h 1638"/>
              <a:gd name="T30" fmla="*/ 403 w 1217"/>
              <a:gd name="T31" fmla="*/ 1035 h 1638"/>
              <a:gd name="T32" fmla="*/ 610 w 1217"/>
              <a:gd name="T33" fmla="*/ 1237 h 1638"/>
              <a:gd name="T34" fmla="*/ 564 w 1217"/>
              <a:gd name="T35" fmla="*/ 1382 h 1638"/>
              <a:gd name="T36" fmla="*/ 821 w 1217"/>
              <a:gd name="T37" fmla="*/ 1638 h 1638"/>
              <a:gd name="T38" fmla="*/ 1077 w 1217"/>
              <a:gd name="T39" fmla="*/ 1382 h 1638"/>
              <a:gd name="T40" fmla="*/ 821 w 1217"/>
              <a:gd name="T41" fmla="*/ 1126 h 1638"/>
              <a:gd name="T42" fmla="*/ 678 w 1217"/>
              <a:gd name="T43" fmla="*/ 1169 h 1638"/>
              <a:gd name="T44" fmla="*/ 470 w 1217"/>
              <a:gd name="T45" fmla="*/ 966 h 1638"/>
              <a:gd name="T46" fmla="*/ 508 w 1217"/>
              <a:gd name="T47" fmla="*/ 873 h 1638"/>
              <a:gd name="T48" fmla="*/ 940 w 1217"/>
              <a:gd name="T49" fmla="*/ 873 h 1638"/>
              <a:gd name="T50" fmla="*/ 972 w 1217"/>
              <a:gd name="T51" fmla="*/ 921 h 1638"/>
              <a:gd name="T52" fmla="*/ 1068 w 1217"/>
              <a:gd name="T53" fmla="*/ 961 h 1638"/>
              <a:gd name="T54" fmla="*/ 1164 w 1217"/>
              <a:gd name="T55" fmla="*/ 921 h 1638"/>
              <a:gd name="T56" fmla="*/ 1164 w 1217"/>
              <a:gd name="T57" fmla="*/ 729 h 1638"/>
              <a:gd name="T58" fmla="*/ 1068 w 1217"/>
              <a:gd name="T59" fmla="*/ 689 h 1638"/>
              <a:gd name="T60" fmla="*/ 835 w 1217"/>
              <a:gd name="T61" fmla="*/ 96 h 1638"/>
              <a:gd name="T62" fmla="*/ 996 w 1217"/>
              <a:gd name="T63" fmla="*/ 256 h 1638"/>
              <a:gd name="T64" fmla="*/ 835 w 1217"/>
              <a:gd name="T65" fmla="*/ 416 h 1638"/>
              <a:gd name="T66" fmla="*/ 675 w 1217"/>
              <a:gd name="T67" fmla="*/ 256 h 1638"/>
              <a:gd name="T68" fmla="*/ 835 w 1217"/>
              <a:gd name="T69" fmla="*/ 96 h 1638"/>
              <a:gd name="T70" fmla="*/ 257 w 1217"/>
              <a:gd name="T71" fmla="*/ 985 h 1638"/>
              <a:gd name="T72" fmla="*/ 96 w 1217"/>
              <a:gd name="T73" fmla="*/ 825 h 1638"/>
              <a:gd name="T74" fmla="*/ 257 w 1217"/>
              <a:gd name="T75" fmla="*/ 665 h 1638"/>
              <a:gd name="T76" fmla="*/ 417 w 1217"/>
              <a:gd name="T77" fmla="*/ 825 h 1638"/>
              <a:gd name="T78" fmla="*/ 257 w 1217"/>
              <a:gd name="T79" fmla="*/ 985 h 1638"/>
              <a:gd name="T80" fmla="*/ 821 w 1217"/>
              <a:gd name="T81" fmla="*/ 1222 h 1638"/>
              <a:gd name="T82" fmla="*/ 981 w 1217"/>
              <a:gd name="T83" fmla="*/ 1382 h 1638"/>
              <a:gd name="T84" fmla="*/ 821 w 1217"/>
              <a:gd name="T85" fmla="*/ 1542 h 1638"/>
              <a:gd name="T86" fmla="*/ 660 w 1217"/>
              <a:gd name="T87" fmla="*/ 1382 h 1638"/>
              <a:gd name="T88" fmla="*/ 821 w 1217"/>
              <a:gd name="T89" fmla="*/ 1222 h 1638"/>
              <a:gd name="T90" fmla="*/ 1096 w 1217"/>
              <a:gd name="T91" fmla="*/ 853 h 1638"/>
              <a:gd name="T92" fmla="*/ 1068 w 1217"/>
              <a:gd name="T93" fmla="*/ 865 h 1638"/>
              <a:gd name="T94" fmla="*/ 1039 w 1217"/>
              <a:gd name="T95" fmla="*/ 853 h 1638"/>
              <a:gd name="T96" fmla="*/ 1039 w 1217"/>
              <a:gd name="T97" fmla="*/ 797 h 1638"/>
              <a:gd name="T98" fmla="*/ 1068 w 1217"/>
              <a:gd name="T99" fmla="*/ 785 h 1638"/>
              <a:gd name="T100" fmla="*/ 1096 w 1217"/>
              <a:gd name="T101" fmla="*/ 797 h 1638"/>
              <a:gd name="T102" fmla="*/ 1096 w 1217"/>
              <a:gd name="T103" fmla="*/ 853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17" h="1638">
                <a:moveTo>
                  <a:pt x="1068" y="689"/>
                </a:moveTo>
                <a:cubicBezTo>
                  <a:pt x="1031" y="689"/>
                  <a:pt x="997" y="703"/>
                  <a:pt x="972" y="729"/>
                </a:cubicBezTo>
                <a:cubicBezTo>
                  <a:pt x="957" y="743"/>
                  <a:pt x="947" y="759"/>
                  <a:pt x="940" y="777"/>
                </a:cubicBezTo>
                <a:cubicBezTo>
                  <a:pt x="508" y="777"/>
                  <a:pt x="508" y="777"/>
                  <a:pt x="508" y="777"/>
                </a:cubicBezTo>
                <a:cubicBezTo>
                  <a:pt x="502" y="743"/>
                  <a:pt x="488" y="710"/>
                  <a:pt x="469" y="682"/>
                </a:cubicBezTo>
                <a:cubicBezTo>
                  <a:pt x="687" y="465"/>
                  <a:pt x="687" y="465"/>
                  <a:pt x="687" y="465"/>
                </a:cubicBezTo>
                <a:cubicBezTo>
                  <a:pt x="729" y="495"/>
                  <a:pt x="780" y="512"/>
                  <a:pt x="835" y="512"/>
                </a:cubicBezTo>
                <a:cubicBezTo>
                  <a:pt x="977" y="512"/>
                  <a:pt x="1092" y="397"/>
                  <a:pt x="1092" y="256"/>
                </a:cubicBezTo>
                <a:cubicBezTo>
                  <a:pt x="1092" y="115"/>
                  <a:pt x="977" y="0"/>
                  <a:pt x="835" y="0"/>
                </a:cubicBezTo>
                <a:cubicBezTo>
                  <a:pt x="694" y="0"/>
                  <a:pt x="579" y="115"/>
                  <a:pt x="579" y="256"/>
                </a:cubicBezTo>
                <a:cubicBezTo>
                  <a:pt x="579" y="308"/>
                  <a:pt x="595" y="355"/>
                  <a:pt x="621" y="396"/>
                </a:cubicBezTo>
                <a:cubicBezTo>
                  <a:pt x="402" y="614"/>
                  <a:pt x="402" y="614"/>
                  <a:pt x="402" y="614"/>
                </a:cubicBezTo>
                <a:cubicBezTo>
                  <a:pt x="360" y="586"/>
                  <a:pt x="310" y="569"/>
                  <a:pt x="257" y="569"/>
                </a:cubicBezTo>
                <a:cubicBezTo>
                  <a:pt x="115" y="569"/>
                  <a:pt x="0" y="684"/>
                  <a:pt x="0" y="825"/>
                </a:cubicBezTo>
                <a:cubicBezTo>
                  <a:pt x="0" y="966"/>
                  <a:pt x="115" y="1081"/>
                  <a:pt x="257" y="1081"/>
                </a:cubicBezTo>
                <a:cubicBezTo>
                  <a:pt x="311" y="1081"/>
                  <a:pt x="362" y="1064"/>
                  <a:pt x="403" y="1035"/>
                </a:cubicBezTo>
                <a:cubicBezTo>
                  <a:pt x="610" y="1237"/>
                  <a:pt x="610" y="1237"/>
                  <a:pt x="610" y="1237"/>
                </a:cubicBezTo>
                <a:cubicBezTo>
                  <a:pt x="581" y="1278"/>
                  <a:pt x="564" y="1328"/>
                  <a:pt x="564" y="1382"/>
                </a:cubicBezTo>
                <a:cubicBezTo>
                  <a:pt x="564" y="1524"/>
                  <a:pt x="679" y="1638"/>
                  <a:pt x="821" y="1638"/>
                </a:cubicBezTo>
                <a:cubicBezTo>
                  <a:pt x="962" y="1638"/>
                  <a:pt x="1077" y="1524"/>
                  <a:pt x="1077" y="1382"/>
                </a:cubicBezTo>
                <a:cubicBezTo>
                  <a:pt x="1077" y="1241"/>
                  <a:pt x="962" y="1126"/>
                  <a:pt x="821" y="1126"/>
                </a:cubicBezTo>
                <a:cubicBezTo>
                  <a:pt x="768" y="1126"/>
                  <a:pt x="719" y="1142"/>
                  <a:pt x="678" y="1169"/>
                </a:cubicBezTo>
                <a:cubicBezTo>
                  <a:pt x="470" y="966"/>
                  <a:pt x="470" y="966"/>
                  <a:pt x="470" y="966"/>
                </a:cubicBezTo>
                <a:cubicBezTo>
                  <a:pt x="489" y="938"/>
                  <a:pt x="502" y="907"/>
                  <a:pt x="508" y="873"/>
                </a:cubicBezTo>
                <a:cubicBezTo>
                  <a:pt x="940" y="873"/>
                  <a:pt x="940" y="873"/>
                  <a:pt x="940" y="873"/>
                </a:cubicBezTo>
                <a:cubicBezTo>
                  <a:pt x="947" y="891"/>
                  <a:pt x="957" y="907"/>
                  <a:pt x="972" y="921"/>
                </a:cubicBezTo>
                <a:cubicBezTo>
                  <a:pt x="997" y="947"/>
                  <a:pt x="1031" y="961"/>
                  <a:pt x="1068" y="961"/>
                </a:cubicBezTo>
                <a:cubicBezTo>
                  <a:pt x="1104" y="961"/>
                  <a:pt x="1138" y="947"/>
                  <a:pt x="1164" y="921"/>
                </a:cubicBezTo>
                <a:cubicBezTo>
                  <a:pt x="1217" y="868"/>
                  <a:pt x="1217" y="782"/>
                  <a:pt x="1164" y="729"/>
                </a:cubicBezTo>
                <a:cubicBezTo>
                  <a:pt x="1138" y="703"/>
                  <a:pt x="1104" y="689"/>
                  <a:pt x="1068" y="689"/>
                </a:cubicBezTo>
                <a:close/>
                <a:moveTo>
                  <a:pt x="835" y="96"/>
                </a:moveTo>
                <a:cubicBezTo>
                  <a:pt x="924" y="96"/>
                  <a:pt x="996" y="168"/>
                  <a:pt x="996" y="256"/>
                </a:cubicBezTo>
                <a:cubicBezTo>
                  <a:pt x="996" y="344"/>
                  <a:pt x="924" y="416"/>
                  <a:pt x="835" y="416"/>
                </a:cubicBezTo>
                <a:cubicBezTo>
                  <a:pt x="747" y="416"/>
                  <a:pt x="675" y="344"/>
                  <a:pt x="675" y="256"/>
                </a:cubicBezTo>
                <a:cubicBezTo>
                  <a:pt x="675" y="168"/>
                  <a:pt x="747" y="96"/>
                  <a:pt x="835" y="96"/>
                </a:cubicBezTo>
                <a:close/>
                <a:moveTo>
                  <a:pt x="257" y="985"/>
                </a:moveTo>
                <a:cubicBezTo>
                  <a:pt x="168" y="985"/>
                  <a:pt x="96" y="913"/>
                  <a:pt x="96" y="825"/>
                </a:cubicBezTo>
                <a:cubicBezTo>
                  <a:pt x="96" y="737"/>
                  <a:pt x="168" y="665"/>
                  <a:pt x="257" y="665"/>
                </a:cubicBezTo>
                <a:cubicBezTo>
                  <a:pt x="345" y="665"/>
                  <a:pt x="417" y="737"/>
                  <a:pt x="417" y="825"/>
                </a:cubicBezTo>
                <a:cubicBezTo>
                  <a:pt x="417" y="913"/>
                  <a:pt x="345" y="985"/>
                  <a:pt x="257" y="985"/>
                </a:cubicBezTo>
                <a:close/>
                <a:moveTo>
                  <a:pt x="821" y="1222"/>
                </a:moveTo>
                <a:cubicBezTo>
                  <a:pt x="909" y="1222"/>
                  <a:pt x="981" y="1294"/>
                  <a:pt x="981" y="1382"/>
                </a:cubicBezTo>
                <a:cubicBezTo>
                  <a:pt x="981" y="1471"/>
                  <a:pt x="909" y="1542"/>
                  <a:pt x="821" y="1542"/>
                </a:cubicBezTo>
                <a:cubicBezTo>
                  <a:pt x="732" y="1542"/>
                  <a:pt x="660" y="1471"/>
                  <a:pt x="660" y="1382"/>
                </a:cubicBezTo>
                <a:cubicBezTo>
                  <a:pt x="660" y="1294"/>
                  <a:pt x="732" y="1222"/>
                  <a:pt x="821" y="1222"/>
                </a:cubicBezTo>
                <a:close/>
                <a:moveTo>
                  <a:pt x="1096" y="853"/>
                </a:moveTo>
                <a:cubicBezTo>
                  <a:pt x="1089" y="861"/>
                  <a:pt x="1078" y="865"/>
                  <a:pt x="1068" y="865"/>
                </a:cubicBezTo>
                <a:cubicBezTo>
                  <a:pt x="1057" y="865"/>
                  <a:pt x="1047" y="861"/>
                  <a:pt x="1039" y="853"/>
                </a:cubicBezTo>
                <a:cubicBezTo>
                  <a:pt x="1024" y="838"/>
                  <a:pt x="1024" y="812"/>
                  <a:pt x="1039" y="797"/>
                </a:cubicBezTo>
                <a:cubicBezTo>
                  <a:pt x="1047" y="789"/>
                  <a:pt x="1057" y="785"/>
                  <a:pt x="1068" y="785"/>
                </a:cubicBezTo>
                <a:cubicBezTo>
                  <a:pt x="1078" y="785"/>
                  <a:pt x="1089" y="789"/>
                  <a:pt x="1096" y="797"/>
                </a:cubicBezTo>
                <a:cubicBezTo>
                  <a:pt x="1112" y="812"/>
                  <a:pt x="1112" y="838"/>
                  <a:pt x="1096" y="8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7" name="Freeform 232"/>
          <p:cNvSpPr>
            <a:spLocks noEditPoints="1"/>
          </p:cNvSpPr>
          <p:nvPr/>
        </p:nvSpPr>
        <p:spPr bwMode="auto">
          <a:xfrm>
            <a:off x="9617687" y="4581517"/>
            <a:ext cx="397824" cy="397824"/>
          </a:xfrm>
          <a:custGeom>
            <a:avLst/>
            <a:gdLst>
              <a:gd name="T0" fmla="*/ 1605 w 1661"/>
              <a:gd name="T1" fmla="*/ 558 h 1661"/>
              <a:gd name="T2" fmla="*/ 1521 w 1661"/>
              <a:gd name="T3" fmla="*/ 325 h 1661"/>
              <a:gd name="T4" fmla="*/ 1337 w 1661"/>
              <a:gd name="T5" fmla="*/ 114 h 1661"/>
              <a:gd name="T6" fmla="*/ 1157 w 1661"/>
              <a:gd name="T7" fmla="*/ 22 h 1661"/>
              <a:gd name="T8" fmla="*/ 1079 w 1661"/>
              <a:gd name="T9" fmla="*/ 325 h 1661"/>
              <a:gd name="T10" fmla="*/ 582 w 1661"/>
              <a:gd name="T11" fmla="*/ 114 h 1661"/>
              <a:gd name="T12" fmla="*/ 403 w 1661"/>
              <a:gd name="T13" fmla="*/ 22 h 1661"/>
              <a:gd name="T14" fmla="*/ 324 w 1661"/>
              <a:gd name="T15" fmla="*/ 325 h 1661"/>
              <a:gd name="T16" fmla="*/ 57 w 1661"/>
              <a:gd name="T17" fmla="*/ 349 h 1661"/>
              <a:gd name="T18" fmla="*/ 141 w 1661"/>
              <a:gd name="T19" fmla="*/ 583 h 1661"/>
              <a:gd name="T20" fmla="*/ 324 w 1661"/>
              <a:gd name="T21" fmla="*/ 1079 h 1661"/>
              <a:gd name="T22" fmla="*/ 57 w 1661"/>
              <a:gd name="T23" fmla="*/ 1103 h 1661"/>
              <a:gd name="T24" fmla="*/ 141 w 1661"/>
              <a:gd name="T25" fmla="*/ 1337 h 1661"/>
              <a:gd name="T26" fmla="*/ 324 w 1661"/>
              <a:gd name="T27" fmla="*/ 1547 h 1661"/>
              <a:gd name="T28" fmla="*/ 504 w 1661"/>
              <a:gd name="T29" fmla="*/ 1640 h 1661"/>
              <a:gd name="T30" fmla="*/ 582 w 1661"/>
              <a:gd name="T31" fmla="*/ 1337 h 1661"/>
              <a:gd name="T32" fmla="*/ 1079 w 1661"/>
              <a:gd name="T33" fmla="*/ 1547 h 1661"/>
              <a:gd name="T34" fmla="*/ 1208 w 1661"/>
              <a:gd name="T35" fmla="*/ 1650 h 1661"/>
              <a:gd name="T36" fmla="*/ 1337 w 1661"/>
              <a:gd name="T37" fmla="*/ 1521 h 1661"/>
              <a:gd name="T38" fmla="*/ 1521 w 1661"/>
              <a:gd name="T39" fmla="*/ 1337 h 1661"/>
              <a:gd name="T40" fmla="*/ 1605 w 1661"/>
              <a:gd name="T41" fmla="*/ 1103 h 1661"/>
              <a:gd name="T42" fmla="*/ 1337 w 1661"/>
              <a:gd name="T43" fmla="*/ 1079 h 1661"/>
              <a:gd name="T44" fmla="*/ 1547 w 1661"/>
              <a:gd name="T45" fmla="*/ 583 h 1661"/>
              <a:gd name="T46" fmla="*/ 1540 w 1661"/>
              <a:gd name="T47" fmla="*/ 1175 h 1661"/>
              <a:gd name="T48" fmla="*/ 1521 w 1661"/>
              <a:gd name="T49" fmla="*/ 1241 h 1661"/>
              <a:gd name="T50" fmla="*/ 1241 w 1661"/>
              <a:gd name="T51" fmla="*/ 1297 h 1661"/>
              <a:gd name="T52" fmla="*/ 1221 w 1661"/>
              <a:gd name="T53" fmla="*/ 1551 h 1661"/>
              <a:gd name="T54" fmla="*/ 1175 w 1661"/>
              <a:gd name="T55" fmla="*/ 1297 h 1661"/>
              <a:gd name="T56" fmla="*/ 543 w 1661"/>
              <a:gd name="T57" fmla="*/ 1241 h 1661"/>
              <a:gd name="T58" fmla="*/ 486 w 1661"/>
              <a:gd name="T59" fmla="*/ 1521 h 1661"/>
              <a:gd name="T60" fmla="*/ 420 w 1661"/>
              <a:gd name="T61" fmla="*/ 1540 h 1661"/>
              <a:gd name="T62" fmla="*/ 364 w 1661"/>
              <a:gd name="T63" fmla="*/ 1241 h 1661"/>
              <a:gd name="T64" fmla="*/ 110 w 1661"/>
              <a:gd name="T65" fmla="*/ 1221 h 1661"/>
              <a:gd name="T66" fmla="*/ 364 w 1661"/>
              <a:gd name="T67" fmla="*/ 1175 h 1661"/>
              <a:gd name="T68" fmla="*/ 420 w 1661"/>
              <a:gd name="T69" fmla="*/ 543 h 1661"/>
              <a:gd name="T70" fmla="*/ 141 w 1661"/>
              <a:gd name="T71" fmla="*/ 487 h 1661"/>
              <a:gd name="T72" fmla="*/ 122 w 1661"/>
              <a:gd name="T73" fmla="*/ 421 h 1661"/>
              <a:gd name="T74" fmla="*/ 420 w 1661"/>
              <a:gd name="T75" fmla="*/ 364 h 1661"/>
              <a:gd name="T76" fmla="*/ 441 w 1661"/>
              <a:gd name="T77" fmla="*/ 110 h 1661"/>
              <a:gd name="T78" fmla="*/ 486 w 1661"/>
              <a:gd name="T79" fmla="*/ 364 h 1661"/>
              <a:gd name="T80" fmla="*/ 1119 w 1661"/>
              <a:gd name="T81" fmla="*/ 421 h 1661"/>
              <a:gd name="T82" fmla="*/ 1175 w 1661"/>
              <a:gd name="T83" fmla="*/ 141 h 1661"/>
              <a:gd name="T84" fmla="*/ 1241 w 1661"/>
              <a:gd name="T85" fmla="*/ 122 h 1661"/>
              <a:gd name="T86" fmla="*/ 1297 w 1661"/>
              <a:gd name="T87" fmla="*/ 421 h 1661"/>
              <a:gd name="T88" fmla="*/ 1551 w 1661"/>
              <a:gd name="T89" fmla="*/ 441 h 1661"/>
              <a:gd name="T90" fmla="*/ 1297 w 1661"/>
              <a:gd name="T91" fmla="*/ 487 h 1661"/>
              <a:gd name="T92" fmla="*/ 1241 w 1661"/>
              <a:gd name="T93" fmla="*/ 1119 h 1661"/>
              <a:gd name="T94" fmla="*/ 1119 w 1661"/>
              <a:gd name="T95" fmla="*/ 487 h 1661"/>
              <a:gd name="T96" fmla="*/ 486 w 1661"/>
              <a:gd name="T97" fmla="*/ 543 h 1661"/>
              <a:gd name="T98" fmla="*/ 543 w 1661"/>
              <a:gd name="T99" fmla="*/ 1175 h 1661"/>
              <a:gd name="T100" fmla="*/ 1175 w 1661"/>
              <a:gd name="T101" fmla="*/ 1119 h 1661"/>
              <a:gd name="T102" fmla="*/ 1119 w 1661"/>
              <a:gd name="T103" fmla="*/ 487 h 1661"/>
              <a:gd name="T104" fmla="*/ 582 w 1661"/>
              <a:gd name="T105" fmla="*/ 1079 h 1661"/>
              <a:gd name="T106" fmla="*/ 1079 w 1661"/>
              <a:gd name="T107" fmla="*/ 583 h 1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61" h="1661">
                <a:moveTo>
                  <a:pt x="1547" y="583"/>
                </a:moveTo>
                <a:cubicBezTo>
                  <a:pt x="1568" y="583"/>
                  <a:pt x="1590" y="573"/>
                  <a:pt x="1605" y="558"/>
                </a:cubicBezTo>
                <a:cubicBezTo>
                  <a:pt x="1648" y="512"/>
                  <a:pt x="1661" y="454"/>
                  <a:pt x="1640" y="403"/>
                </a:cubicBezTo>
                <a:cubicBezTo>
                  <a:pt x="1619" y="355"/>
                  <a:pt x="1573" y="325"/>
                  <a:pt x="1521" y="325"/>
                </a:cubicBezTo>
                <a:cubicBezTo>
                  <a:pt x="1337" y="325"/>
                  <a:pt x="1337" y="325"/>
                  <a:pt x="1337" y="325"/>
                </a:cubicBezTo>
                <a:cubicBezTo>
                  <a:pt x="1337" y="114"/>
                  <a:pt x="1337" y="114"/>
                  <a:pt x="1337" y="114"/>
                </a:cubicBezTo>
                <a:cubicBezTo>
                  <a:pt x="1337" y="94"/>
                  <a:pt x="1327" y="71"/>
                  <a:pt x="1313" y="57"/>
                </a:cubicBezTo>
                <a:cubicBezTo>
                  <a:pt x="1267" y="13"/>
                  <a:pt x="1209" y="0"/>
                  <a:pt x="1157" y="22"/>
                </a:cubicBezTo>
                <a:cubicBezTo>
                  <a:pt x="1110" y="42"/>
                  <a:pt x="1079" y="89"/>
                  <a:pt x="1079" y="141"/>
                </a:cubicBezTo>
                <a:cubicBezTo>
                  <a:pt x="1079" y="325"/>
                  <a:pt x="1079" y="325"/>
                  <a:pt x="1079" y="325"/>
                </a:cubicBezTo>
                <a:cubicBezTo>
                  <a:pt x="582" y="325"/>
                  <a:pt x="582" y="325"/>
                  <a:pt x="582" y="325"/>
                </a:cubicBezTo>
                <a:cubicBezTo>
                  <a:pt x="582" y="114"/>
                  <a:pt x="582" y="114"/>
                  <a:pt x="582" y="114"/>
                </a:cubicBezTo>
                <a:cubicBezTo>
                  <a:pt x="582" y="94"/>
                  <a:pt x="573" y="71"/>
                  <a:pt x="558" y="57"/>
                </a:cubicBezTo>
                <a:cubicBezTo>
                  <a:pt x="512" y="13"/>
                  <a:pt x="454" y="0"/>
                  <a:pt x="403" y="22"/>
                </a:cubicBezTo>
                <a:cubicBezTo>
                  <a:pt x="355" y="42"/>
                  <a:pt x="324" y="89"/>
                  <a:pt x="324" y="141"/>
                </a:cubicBezTo>
                <a:cubicBezTo>
                  <a:pt x="324" y="325"/>
                  <a:pt x="324" y="325"/>
                  <a:pt x="324" y="325"/>
                </a:cubicBezTo>
                <a:cubicBezTo>
                  <a:pt x="114" y="325"/>
                  <a:pt x="114" y="325"/>
                  <a:pt x="114" y="325"/>
                </a:cubicBezTo>
                <a:cubicBezTo>
                  <a:pt x="94" y="325"/>
                  <a:pt x="71" y="334"/>
                  <a:pt x="57" y="349"/>
                </a:cubicBezTo>
                <a:cubicBezTo>
                  <a:pt x="13" y="395"/>
                  <a:pt x="0" y="453"/>
                  <a:pt x="22" y="504"/>
                </a:cubicBezTo>
                <a:cubicBezTo>
                  <a:pt x="42" y="552"/>
                  <a:pt x="89" y="583"/>
                  <a:pt x="141" y="583"/>
                </a:cubicBezTo>
                <a:cubicBezTo>
                  <a:pt x="324" y="583"/>
                  <a:pt x="324" y="583"/>
                  <a:pt x="324" y="583"/>
                </a:cubicBezTo>
                <a:cubicBezTo>
                  <a:pt x="324" y="1079"/>
                  <a:pt x="324" y="1079"/>
                  <a:pt x="324" y="1079"/>
                </a:cubicBezTo>
                <a:cubicBezTo>
                  <a:pt x="114" y="1079"/>
                  <a:pt x="114" y="1079"/>
                  <a:pt x="114" y="1079"/>
                </a:cubicBezTo>
                <a:cubicBezTo>
                  <a:pt x="94" y="1079"/>
                  <a:pt x="71" y="1089"/>
                  <a:pt x="57" y="1103"/>
                </a:cubicBezTo>
                <a:cubicBezTo>
                  <a:pt x="13" y="1149"/>
                  <a:pt x="0" y="1207"/>
                  <a:pt x="22" y="1259"/>
                </a:cubicBezTo>
                <a:cubicBezTo>
                  <a:pt x="42" y="1306"/>
                  <a:pt x="89" y="1337"/>
                  <a:pt x="141" y="1337"/>
                </a:cubicBezTo>
                <a:cubicBezTo>
                  <a:pt x="324" y="1337"/>
                  <a:pt x="324" y="1337"/>
                  <a:pt x="324" y="1337"/>
                </a:cubicBezTo>
                <a:cubicBezTo>
                  <a:pt x="324" y="1547"/>
                  <a:pt x="324" y="1547"/>
                  <a:pt x="324" y="1547"/>
                </a:cubicBezTo>
                <a:cubicBezTo>
                  <a:pt x="324" y="1568"/>
                  <a:pt x="334" y="1590"/>
                  <a:pt x="349" y="1604"/>
                </a:cubicBezTo>
                <a:cubicBezTo>
                  <a:pt x="395" y="1648"/>
                  <a:pt x="453" y="1661"/>
                  <a:pt x="504" y="1640"/>
                </a:cubicBezTo>
                <a:cubicBezTo>
                  <a:pt x="552" y="1619"/>
                  <a:pt x="582" y="1573"/>
                  <a:pt x="582" y="1521"/>
                </a:cubicBezTo>
                <a:cubicBezTo>
                  <a:pt x="582" y="1337"/>
                  <a:pt x="582" y="1337"/>
                  <a:pt x="582" y="1337"/>
                </a:cubicBezTo>
                <a:cubicBezTo>
                  <a:pt x="1079" y="1337"/>
                  <a:pt x="1079" y="1337"/>
                  <a:pt x="1079" y="1337"/>
                </a:cubicBezTo>
                <a:cubicBezTo>
                  <a:pt x="1079" y="1547"/>
                  <a:pt x="1079" y="1547"/>
                  <a:pt x="1079" y="1547"/>
                </a:cubicBezTo>
                <a:cubicBezTo>
                  <a:pt x="1079" y="1568"/>
                  <a:pt x="1088" y="1590"/>
                  <a:pt x="1103" y="1604"/>
                </a:cubicBezTo>
                <a:cubicBezTo>
                  <a:pt x="1134" y="1634"/>
                  <a:pt x="1171" y="1650"/>
                  <a:pt x="1208" y="1650"/>
                </a:cubicBezTo>
                <a:cubicBezTo>
                  <a:pt x="1225" y="1650"/>
                  <a:pt x="1242" y="1647"/>
                  <a:pt x="1259" y="1640"/>
                </a:cubicBezTo>
                <a:cubicBezTo>
                  <a:pt x="1306" y="1619"/>
                  <a:pt x="1337" y="1573"/>
                  <a:pt x="1337" y="1521"/>
                </a:cubicBezTo>
                <a:cubicBezTo>
                  <a:pt x="1337" y="1337"/>
                  <a:pt x="1337" y="1337"/>
                  <a:pt x="1337" y="1337"/>
                </a:cubicBezTo>
                <a:cubicBezTo>
                  <a:pt x="1521" y="1337"/>
                  <a:pt x="1521" y="1337"/>
                  <a:pt x="1521" y="1337"/>
                </a:cubicBezTo>
                <a:cubicBezTo>
                  <a:pt x="1573" y="1337"/>
                  <a:pt x="1619" y="1306"/>
                  <a:pt x="1640" y="1259"/>
                </a:cubicBezTo>
                <a:cubicBezTo>
                  <a:pt x="1661" y="1207"/>
                  <a:pt x="1648" y="1149"/>
                  <a:pt x="1605" y="1103"/>
                </a:cubicBezTo>
                <a:cubicBezTo>
                  <a:pt x="1590" y="1089"/>
                  <a:pt x="1568" y="1079"/>
                  <a:pt x="1547" y="1079"/>
                </a:cubicBezTo>
                <a:cubicBezTo>
                  <a:pt x="1337" y="1079"/>
                  <a:pt x="1337" y="1079"/>
                  <a:pt x="1337" y="1079"/>
                </a:cubicBezTo>
                <a:cubicBezTo>
                  <a:pt x="1337" y="583"/>
                  <a:pt x="1337" y="583"/>
                  <a:pt x="1337" y="583"/>
                </a:cubicBezTo>
                <a:lnTo>
                  <a:pt x="1547" y="583"/>
                </a:lnTo>
                <a:close/>
                <a:moveTo>
                  <a:pt x="1297" y="1175"/>
                </a:moveTo>
                <a:cubicBezTo>
                  <a:pt x="1540" y="1175"/>
                  <a:pt x="1540" y="1175"/>
                  <a:pt x="1540" y="1175"/>
                </a:cubicBezTo>
                <a:cubicBezTo>
                  <a:pt x="1553" y="1191"/>
                  <a:pt x="1557" y="1207"/>
                  <a:pt x="1551" y="1221"/>
                </a:cubicBezTo>
                <a:cubicBezTo>
                  <a:pt x="1546" y="1233"/>
                  <a:pt x="1534" y="1241"/>
                  <a:pt x="1521" y="1241"/>
                </a:cubicBezTo>
                <a:cubicBezTo>
                  <a:pt x="1297" y="1241"/>
                  <a:pt x="1297" y="1241"/>
                  <a:pt x="1297" y="1241"/>
                </a:cubicBezTo>
                <a:cubicBezTo>
                  <a:pt x="1266" y="1241"/>
                  <a:pt x="1241" y="1266"/>
                  <a:pt x="1241" y="1297"/>
                </a:cubicBezTo>
                <a:cubicBezTo>
                  <a:pt x="1241" y="1521"/>
                  <a:pt x="1241" y="1521"/>
                  <a:pt x="1241" y="1521"/>
                </a:cubicBezTo>
                <a:cubicBezTo>
                  <a:pt x="1241" y="1534"/>
                  <a:pt x="1233" y="1546"/>
                  <a:pt x="1221" y="1551"/>
                </a:cubicBezTo>
                <a:cubicBezTo>
                  <a:pt x="1207" y="1557"/>
                  <a:pt x="1191" y="1553"/>
                  <a:pt x="1175" y="1540"/>
                </a:cubicBezTo>
                <a:cubicBezTo>
                  <a:pt x="1175" y="1297"/>
                  <a:pt x="1175" y="1297"/>
                  <a:pt x="1175" y="1297"/>
                </a:cubicBezTo>
                <a:cubicBezTo>
                  <a:pt x="1175" y="1266"/>
                  <a:pt x="1150" y="1241"/>
                  <a:pt x="1119" y="1241"/>
                </a:cubicBezTo>
                <a:cubicBezTo>
                  <a:pt x="543" y="1241"/>
                  <a:pt x="543" y="1241"/>
                  <a:pt x="543" y="1241"/>
                </a:cubicBezTo>
                <a:cubicBezTo>
                  <a:pt x="512" y="1241"/>
                  <a:pt x="486" y="1266"/>
                  <a:pt x="486" y="1297"/>
                </a:cubicBezTo>
                <a:cubicBezTo>
                  <a:pt x="486" y="1521"/>
                  <a:pt x="486" y="1521"/>
                  <a:pt x="486" y="1521"/>
                </a:cubicBezTo>
                <a:cubicBezTo>
                  <a:pt x="486" y="1534"/>
                  <a:pt x="479" y="1546"/>
                  <a:pt x="466" y="1551"/>
                </a:cubicBezTo>
                <a:cubicBezTo>
                  <a:pt x="453" y="1557"/>
                  <a:pt x="436" y="1553"/>
                  <a:pt x="420" y="1540"/>
                </a:cubicBezTo>
                <a:cubicBezTo>
                  <a:pt x="420" y="1297"/>
                  <a:pt x="420" y="1297"/>
                  <a:pt x="420" y="1297"/>
                </a:cubicBezTo>
                <a:cubicBezTo>
                  <a:pt x="420" y="1266"/>
                  <a:pt x="395" y="1241"/>
                  <a:pt x="364" y="1241"/>
                </a:cubicBezTo>
                <a:cubicBezTo>
                  <a:pt x="141" y="1241"/>
                  <a:pt x="141" y="1241"/>
                  <a:pt x="141" y="1241"/>
                </a:cubicBezTo>
                <a:cubicBezTo>
                  <a:pt x="127" y="1241"/>
                  <a:pt x="116" y="1233"/>
                  <a:pt x="110" y="1221"/>
                </a:cubicBezTo>
                <a:cubicBezTo>
                  <a:pt x="104" y="1207"/>
                  <a:pt x="109" y="1191"/>
                  <a:pt x="122" y="1175"/>
                </a:cubicBezTo>
                <a:cubicBezTo>
                  <a:pt x="364" y="1175"/>
                  <a:pt x="364" y="1175"/>
                  <a:pt x="364" y="1175"/>
                </a:cubicBezTo>
                <a:cubicBezTo>
                  <a:pt x="395" y="1175"/>
                  <a:pt x="420" y="1150"/>
                  <a:pt x="420" y="1119"/>
                </a:cubicBezTo>
                <a:cubicBezTo>
                  <a:pt x="420" y="543"/>
                  <a:pt x="420" y="543"/>
                  <a:pt x="420" y="543"/>
                </a:cubicBezTo>
                <a:cubicBezTo>
                  <a:pt x="420" y="512"/>
                  <a:pt x="395" y="487"/>
                  <a:pt x="364" y="487"/>
                </a:cubicBezTo>
                <a:cubicBezTo>
                  <a:pt x="141" y="487"/>
                  <a:pt x="141" y="487"/>
                  <a:pt x="141" y="487"/>
                </a:cubicBezTo>
                <a:cubicBezTo>
                  <a:pt x="127" y="487"/>
                  <a:pt x="116" y="479"/>
                  <a:pt x="110" y="466"/>
                </a:cubicBezTo>
                <a:cubicBezTo>
                  <a:pt x="104" y="453"/>
                  <a:pt x="109" y="437"/>
                  <a:pt x="122" y="421"/>
                </a:cubicBezTo>
                <a:cubicBezTo>
                  <a:pt x="364" y="421"/>
                  <a:pt x="364" y="421"/>
                  <a:pt x="364" y="421"/>
                </a:cubicBezTo>
                <a:cubicBezTo>
                  <a:pt x="395" y="421"/>
                  <a:pt x="420" y="395"/>
                  <a:pt x="420" y="364"/>
                </a:cubicBezTo>
                <a:cubicBezTo>
                  <a:pt x="420" y="141"/>
                  <a:pt x="420" y="141"/>
                  <a:pt x="420" y="141"/>
                </a:cubicBezTo>
                <a:cubicBezTo>
                  <a:pt x="420" y="127"/>
                  <a:pt x="428" y="116"/>
                  <a:pt x="441" y="110"/>
                </a:cubicBezTo>
                <a:cubicBezTo>
                  <a:pt x="454" y="104"/>
                  <a:pt x="470" y="108"/>
                  <a:pt x="486" y="122"/>
                </a:cubicBezTo>
                <a:cubicBezTo>
                  <a:pt x="486" y="364"/>
                  <a:pt x="486" y="364"/>
                  <a:pt x="486" y="364"/>
                </a:cubicBezTo>
                <a:cubicBezTo>
                  <a:pt x="486" y="395"/>
                  <a:pt x="512" y="421"/>
                  <a:pt x="543" y="421"/>
                </a:cubicBezTo>
                <a:cubicBezTo>
                  <a:pt x="1119" y="421"/>
                  <a:pt x="1119" y="421"/>
                  <a:pt x="1119" y="421"/>
                </a:cubicBezTo>
                <a:cubicBezTo>
                  <a:pt x="1150" y="421"/>
                  <a:pt x="1175" y="395"/>
                  <a:pt x="1175" y="364"/>
                </a:cubicBezTo>
                <a:cubicBezTo>
                  <a:pt x="1175" y="141"/>
                  <a:pt x="1175" y="141"/>
                  <a:pt x="1175" y="141"/>
                </a:cubicBezTo>
                <a:cubicBezTo>
                  <a:pt x="1175" y="127"/>
                  <a:pt x="1183" y="116"/>
                  <a:pt x="1195" y="110"/>
                </a:cubicBezTo>
                <a:cubicBezTo>
                  <a:pt x="1209" y="104"/>
                  <a:pt x="1225" y="108"/>
                  <a:pt x="1241" y="122"/>
                </a:cubicBezTo>
                <a:cubicBezTo>
                  <a:pt x="1241" y="364"/>
                  <a:pt x="1241" y="364"/>
                  <a:pt x="1241" y="364"/>
                </a:cubicBezTo>
                <a:cubicBezTo>
                  <a:pt x="1241" y="395"/>
                  <a:pt x="1266" y="421"/>
                  <a:pt x="1297" y="421"/>
                </a:cubicBezTo>
                <a:cubicBezTo>
                  <a:pt x="1521" y="421"/>
                  <a:pt x="1521" y="421"/>
                  <a:pt x="1521" y="421"/>
                </a:cubicBezTo>
                <a:cubicBezTo>
                  <a:pt x="1534" y="421"/>
                  <a:pt x="1546" y="428"/>
                  <a:pt x="1551" y="441"/>
                </a:cubicBezTo>
                <a:cubicBezTo>
                  <a:pt x="1557" y="454"/>
                  <a:pt x="1553" y="471"/>
                  <a:pt x="1540" y="487"/>
                </a:cubicBezTo>
                <a:cubicBezTo>
                  <a:pt x="1297" y="487"/>
                  <a:pt x="1297" y="487"/>
                  <a:pt x="1297" y="487"/>
                </a:cubicBezTo>
                <a:cubicBezTo>
                  <a:pt x="1266" y="487"/>
                  <a:pt x="1241" y="512"/>
                  <a:pt x="1241" y="543"/>
                </a:cubicBezTo>
                <a:cubicBezTo>
                  <a:pt x="1241" y="1119"/>
                  <a:pt x="1241" y="1119"/>
                  <a:pt x="1241" y="1119"/>
                </a:cubicBezTo>
                <a:cubicBezTo>
                  <a:pt x="1241" y="1150"/>
                  <a:pt x="1266" y="1175"/>
                  <a:pt x="1297" y="1175"/>
                </a:cubicBezTo>
                <a:close/>
                <a:moveTo>
                  <a:pt x="1119" y="487"/>
                </a:moveTo>
                <a:cubicBezTo>
                  <a:pt x="543" y="487"/>
                  <a:pt x="543" y="487"/>
                  <a:pt x="543" y="487"/>
                </a:cubicBezTo>
                <a:cubicBezTo>
                  <a:pt x="512" y="487"/>
                  <a:pt x="486" y="512"/>
                  <a:pt x="486" y="543"/>
                </a:cubicBezTo>
                <a:cubicBezTo>
                  <a:pt x="486" y="1119"/>
                  <a:pt x="486" y="1119"/>
                  <a:pt x="486" y="1119"/>
                </a:cubicBezTo>
                <a:cubicBezTo>
                  <a:pt x="486" y="1150"/>
                  <a:pt x="512" y="1175"/>
                  <a:pt x="543" y="1175"/>
                </a:cubicBezTo>
                <a:cubicBezTo>
                  <a:pt x="1119" y="1175"/>
                  <a:pt x="1119" y="1175"/>
                  <a:pt x="1119" y="1175"/>
                </a:cubicBezTo>
                <a:cubicBezTo>
                  <a:pt x="1150" y="1175"/>
                  <a:pt x="1175" y="1150"/>
                  <a:pt x="1175" y="1119"/>
                </a:cubicBezTo>
                <a:cubicBezTo>
                  <a:pt x="1175" y="543"/>
                  <a:pt x="1175" y="543"/>
                  <a:pt x="1175" y="543"/>
                </a:cubicBezTo>
                <a:cubicBezTo>
                  <a:pt x="1175" y="512"/>
                  <a:pt x="1150" y="487"/>
                  <a:pt x="1119" y="487"/>
                </a:cubicBezTo>
                <a:close/>
                <a:moveTo>
                  <a:pt x="1079" y="1079"/>
                </a:moveTo>
                <a:cubicBezTo>
                  <a:pt x="582" y="1079"/>
                  <a:pt x="582" y="1079"/>
                  <a:pt x="582" y="1079"/>
                </a:cubicBezTo>
                <a:cubicBezTo>
                  <a:pt x="582" y="583"/>
                  <a:pt x="582" y="583"/>
                  <a:pt x="582" y="583"/>
                </a:cubicBezTo>
                <a:cubicBezTo>
                  <a:pt x="1079" y="583"/>
                  <a:pt x="1079" y="583"/>
                  <a:pt x="1079" y="583"/>
                </a:cubicBezTo>
                <a:lnTo>
                  <a:pt x="1079" y="10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8" name="Freeform 261"/>
          <p:cNvSpPr>
            <a:spLocks noEditPoints="1"/>
          </p:cNvSpPr>
          <p:nvPr/>
        </p:nvSpPr>
        <p:spPr bwMode="auto">
          <a:xfrm>
            <a:off x="9652822" y="3236112"/>
            <a:ext cx="327559" cy="392251"/>
          </a:xfrm>
          <a:custGeom>
            <a:avLst/>
            <a:gdLst>
              <a:gd name="T0" fmla="*/ 278 w 1367"/>
              <a:gd name="T1" fmla="*/ 394 h 1638"/>
              <a:gd name="T2" fmla="*/ 673 w 1367"/>
              <a:gd name="T3" fmla="*/ 789 h 1638"/>
              <a:gd name="T4" fmla="*/ 1068 w 1367"/>
              <a:gd name="T5" fmla="*/ 394 h 1638"/>
              <a:gd name="T6" fmla="*/ 673 w 1367"/>
              <a:gd name="T7" fmla="*/ 0 h 1638"/>
              <a:gd name="T8" fmla="*/ 972 w 1367"/>
              <a:gd name="T9" fmla="*/ 394 h 1638"/>
              <a:gd name="T10" fmla="*/ 673 w 1367"/>
              <a:gd name="T11" fmla="*/ 693 h 1638"/>
              <a:gd name="T12" fmla="*/ 374 w 1367"/>
              <a:gd name="T13" fmla="*/ 394 h 1638"/>
              <a:gd name="T14" fmla="*/ 673 w 1367"/>
              <a:gd name="T15" fmla="*/ 96 h 1638"/>
              <a:gd name="T16" fmla="*/ 972 w 1367"/>
              <a:gd name="T17" fmla="*/ 394 h 1638"/>
              <a:gd name="T18" fmla="*/ 1078 w 1367"/>
              <a:gd name="T19" fmla="*/ 1638 h 1638"/>
              <a:gd name="T20" fmla="*/ 1367 w 1367"/>
              <a:gd name="T21" fmla="*/ 1356 h 1638"/>
              <a:gd name="T22" fmla="*/ 1350 w 1367"/>
              <a:gd name="T23" fmla="*/ 1156 h 1638"/>
              <a:gd name="T24" fmla="*/ 1282 w 1367"/>
              <a:gd name="T25" fmla="*/ 955 h 1638"/>
              <a:gd name="T26" fmla="*/ 1125 w 1367"/>
              <a:gd name="T27" fmla="*/ 812 h 1638"/>
              <a:gd name="T28" fmla="*/ 942 w 1367"/>
              <a:gd name="T29" fmla="*/ 818 h 1638"/>
              <a:gd name="T30" fmla="*/ 789 w 1367"/>
              <a:gd name="T31" fmla="*/ 899 h 1638"/>
              <a:gd name="T32" fmla="*/ 577 w 1367"/>
              <a:gd name="T33" fmla="*/ 899 h 1638"/>
              <a:gd name="T34" fmla="*/ 424 w 1367"/>
              <a:gd name="T35" fmla="*/ 818 h 1638"/>
              <a:gd name="T36" fmla="*/ 242 w 1367"/>
              <a:gd name="T37" fmla="*/ 812 h 1638"/>
              <a:gd name="T38" fmla="*/ 85 w 1367"/>
              <a:gd name="T39" fmla="*/ 955 h 1638"/>
              <a:gd name="T40" fmla="*/ 16 w 1367"/>
              <a:gd name="T41" fmla="*/ 1156 h 1638"/>
              <a:gd name="T42" fmla="*/ 0 w 1367"/>
              <a:gd name="T43" fmla="*/ 1356 h 1638"/>
              <a:gd name="T44" fmla="*/ 289 w 1367"/>
              <a:gd name="T45" fmla="*/ 1638 h 1638"/>
              <a:gd name="T46" fmla="*/ 111 w 1367"/>
              <a:gd name="T47" fmla="*/ 1173 h 1638"/>
              <a:gd name="T48" fmla="*/ 168 w 1367"/>
              <a:gd name="T49" fmla="*/ 1002 h 1638"/>
              <a:gd name="T50" fmla="*/ 277 w 1367"/>
              <a:gd name="T51" fmla="*/ 902 h 1638"/>
              <a:gd name="T52" fmla="*/ 372 w 1367"/>
              <a:gd name="T53" fmla="*/ 899 h 1638"/>
              <a:gd name="T54" fmla="*/ 548 w 1367"/>
              <a:gd name="T55" fmla="*/ 991 h 1638"/>
              <a:gd name="T56" fmla="*/ 819 w 1367"/>
              <a:gd name="T57" fmla="*/ 991 h 1638"/>
              <a:gd name="T58" fmla="*/ 995 w 1367"/>
              <a:gd name="T59" fmla="*/ 899 h 1638"/>
              <a:gd name="T60" fmla="*/ 1089 w 1367"/>
              <a:gd name="T61" fmla="*/ 902 h 1638"/>
              <a:gd name="T62" fmla="*/ 1198 w 1367"/>
              <a:gd name="T63" fmla="*/ 1002 h 1638"/>
              <a:gd name="T64" fmla="*/ 1256 w 1367"/>
              <a:gd name="T65" fmla="*/ 1173 h 1638"/>
              <a:gd name="T66" fmla="*/ 1268 w 1367"/>
              <a:gd name="T67" fmla="*/ 1266 h 1638"/>
              <a:gd name="T68" fmla="*/ 1220 w 1367"/>
              <a:gd name="T69" fmla="*/ 1492 h 1638"/>
              <a:gd name="T70" fmla="*/ 289 w 1367"/>
              <a:gd name="T71" fmla="*/ 1542 h 1638"/>
              <a:gd name="T72" fmla="*/ 96 w 1367"/>
              <a:gd name="T73" fmla="*/ 1356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67" h="1638">
                <a:moveTo>
                  <a:pt x="394" y="115"/>
                </a:moveTo>
                <a:cubicBezTo>
                  <a:pt x="317" y="192"/>
                  <a:pt x="278" y="286"/>
                  <a:pt x="278" y="394"/>
                </a:cubicBezTo>
                <a:cubicBezTo>
                  <a:pt x="278" y="503"/>
                  <a:pt x="317" y="596"/>
                  <a:pt x="394" y="673"/>
                </a:cubicBezTo>
                <a:cubicBezTo>
                  <a:pt x="471" y="750"/>
                  <a:pt x="565" y="789"/>
                  <a:pt x="673" y="789"/>
                </a:cubicBezTo>
                <a:cubicBezTo>
                  <a:pt x="781" y="789"/>
                  <a:pt x="875" y="750"/>
                  <a:pt x="952" y="673"/>
                </a:cubicBezTo>
                <a:cubicBezTo>
                  <a:pt x="1029" y="596"/>
                  <a:pt x="1068" y="503"/>
                  <a:pt x="1068" y="394"/>
                </a:cubicBezTo>
                <a:cubicBezTo>
                  <a:pt x="1068" y="286"/>
                  <a:pt x="1029" y="192"/>
                  <a:pt x="952" y="115"/>
                </a:cubicBezTo>
                <a:cubicBezTo>
                  <a:pt x="875" y="38"/>
                  <a:pt x="781" y="0"/>
                  <a:pt x="673" y="0"/>
                </a:cubicBezTo>
                <a:cubicBezTo>
                  <a:pt x="565" y="0"/>
                  <a:pt x="471" y="38"/>
                  <a:pt x="394" y="115"/>
                </a:cubicBezTo>
                <a:close/>
                <a:moveTo>
                  <a:pt x="972" y="394"/>
                </a:moveTo>
                <a:cubicBezTo>
                  <a:pt x="972" y="477"/>
                  <a:pt x="943" y="546"/>
                  <a:pt x="884" y="605"/>
                </a:cubicBezTo>
                <a:cubicBezTo>
                  <a:pt x="825" y="664"/>
                  <a:pt x="756" y="693"/>
                  <a:pt x="673" y="693"/>
                </a:cubicBezTo>
                <a:cubicBezTo>
                  <a:pt x="590" y="693"/>
                  <a:pt x="521" y="664"/>
                  <a:pt x="462" y="605"/>
                </a:cubicBezTo>
                <a:cubicBezTo>
                  <a:pt x="403" y="546"/>
                  <a:pt x="374" y="477"/>
                  <a:pt x="374" y="394"/>
                </a:cubicBezTo>
                <a:cubicBezTo>
                  <a:pt x="374" y="311"/>
                  <a:pt x="403" y="242"/>
                  <a:pt x="462" y="183"/>
                </a:cubicBezTo>
                <a:cubicBezTo>
                  <a:pt x="521" y="124"/>
                  <a:pt x="590" y="96"/>
                  <a:pt x="673" y="96"/>
                </a:cubicBezTo>
                <a:cubicBezTo>
                  <a:pt x="756" y="96"/>
                  <a:pt x="825" y="124"/>
                  <a:pt x="884" y="183"/>
                </a:cubicBezTo>
                <a:cubicBezTo>
                  <a:pt x="943" y="242"/>
                  <a:pt x="972" y="311"/>
                  <a:pt x="972" y="394"/>
                </a:cubicBezTo>
                <a:close/>
                <a:moveTo>
                  <a:pt x="289" y="1638"/>
                </a:moveTo>
                <a:cubicBezTo>
                  <a:pt x="1078" y="1638"/>
                  <a:pt x="1078" y="1638"/>
                  <a:pt x="1078" y="1638"/>
                </a:cubicBezTo>
                <a:cubicBezTo>
                  <a:pt x="1163" y="1638"/>
                  <a:pt x="1233" y="1612"/>
                  <a:pt x="1286" y="1562"/>
                </a:cubicBezTo>
                <a:cubicBezTo>
                  <a:pt x="1340" y="1511"/>
                  <a:pt x="1367" y="1442"/>
                  <a:pt x="1367" y="1356"/>
                </a:cubicBezTo>
                <a:cubicBezTo>
                  <a:pt x="1367" y="1323"/>
                  <a:pt x="1366" y="1291"/>
                  <a:pt x="1363" y="1259"/>
                </a:cubicBezTo>
                <a:cubicBezTo>
                  <a:pt x="1361" y="1228"/>
                  <a:pt x="1357" y="1193"/>
                  <a:pt x="1350" y="1156"/>
                </a:cubicBezTo>
                <a:cubicBezTo>
                  <a:pt x="1344" y="1119"/>
                  <a:pt x="1335" y="1084"/>
                  <a:pt x="1325" y="1052"/>
                </a:cubicBezTo>
                <a:cubicBezTo>
                  <a:pt x="1314" y="1019"/>
                  <a:pt x="1300" y="986"/>
                  <a:pt x="1282" y="955"/>
                </a:cubicBezTo>
                <a:cubicBezTo>
                  <a:pt x="1263" y="922"/>
                  <a:pt x="1242" y="894"/>
                  <a:pt x="1217" y="871"/>
                </a:cubicBezTo>
                <a:cubicBezTo>
                  <a:pt x="1192" y="846"/>
                  <a:pt x="1161" y="827"/>
                  <a:pt x="1125" y="812"/>
                </a:cubicBezTo>
                <a:cubicBezTo>
                  <a:pt x="1089" y="798"/>
                  <a:pt x="1049" y="791"/>
                  <a:pt x="1006" y="791"/>
                </a:cubicBezTo>
                <a:cubicBezTo>
                  <a:pt x="990" y="791"/>
                  <a:pt x="973" y="798"/>
                  <a:pt x="942" y="818"/>
                </a:cubicBezTo>
                <a:cubicBezTo>
                  <a:pt x="923" y="831"/>
                  <a:pt x="901" y="845"/>
                  <a:pt x="875" y="861"/>
                </a:cubicBezTo>
                <a:cubicBezTo>
                  <a:pt x="854" y="875"/>
                  <a:pt x="825" y="888"/>
                  <a:pt x="789" y="899"/>
                </a:cubicBezTo>
                <a:cubicBezTo>
                  <a:pt x="754" y="911"/>
                  <a:pt x="718" y="916"/>
                  <a:pt x="683" y="916"/>
                </a:cubicBezTo>
                <a:cubicBezTo>
                  <a:pt x="648" y="916"/>
                  <a:pt x="613" y="911"/>
                  <a:pt x="577" y="899"/>
                </a:cubicBezTo>
                <a:cubicBezTo>
                  <a:pt x="542" y="888"/>
                  <a:pt x="513" y="875"/>
                  <a:pt x="491" y="861"/>
                </a:cubicBezTo>
                <a:cubicBezTo>
                  <a:pt x="466" y="845"/>
                  <a:pt x="444" y="831"/>
                  <a:pt x="424" y="818"/>
                </a:cubicBezTo>
                <a:cubicBezTo>
                  <a:pt x="393" y="798"/>
                  <a:pt x="377" y="791"/>
                  <a:pt x="360" y="791"/>
                </a:cubicBezTo>
                <a:cubicBezTo>
                  <a:pt x="318" y="791"/>
                  <a:pt x="278" y="798"/>
                  <a:pt x="242" y="812"/>
                </a:cubicBezTo>
                <a:cubicBezTo>
                  <a:pt x="206" y="827"/>
                  <a:pt x="175" y="846"/>
                  <a:pt x="149" y="871"/>
                </a:cubicBezTo>
                <a:cubicBezTo>
                  <a:pt x="125" y="894"/>
                  <a:pt x="103" y="922"/>
                  <a:pt x="85" y="955"/>
                </a:cubicBezTo>
                <a:cubicBezTo>
                  <a:pt x="67" y="986"/>
                  <a:pt x="52" y="1019"/>
                  <a:pt x="42" y="1052"/>
                </a:cubicBezTo>
                <a:cubicBezTo>
                  <a:pt x="32" y="1084"/>
                  <a:pt x="23" y="1119"/>
                  <a:pt x="16" y="1156"/>
                </a:cubicBezTo>
                <a:cubicBezTo>
                  <a:pt x="10" y="1193"/>
                  <a:pt x="5" y="1227"/>
                  <a:pt x="3" y="1259"/>
                </a:cubicBezTo>
                <a:cubicBezTo>
                  <a:pt x="1" y="1291"/>
                  <a:pt x="0" y="1323"/>
                  <a:pt x="0" y="1356"/>
                </a:cubicBezTo>
                <a:cubicBezTo>
                  <a:pt x="0" y="1442"/>
                  <a:pt x="27" y="1511"/>
                  <a:pt x="81" y="1562"/>
                </a:cubicBezTo>
                <a:cubicBezTo>
                  <a:pt x="134" y="1612"/>
                  <a:pt x="204" y="1638"/>
                  <a:pt x="289" y="1638"/>
                </a:cubicBezTo>
                <a:close/>
                <a:moveTo>
                  <a:pt x="99" y="1266"/>
                </a:moveTo>
                <a:cubicBezTo>
                  <a:pt x="101" y="1238"/>
                  <a:pt x="105" y="1206"/>
                  <a:pt x="111" y="1173"/>
                </a:cubicBezTo>
                <a:cubicBezTo>
                  <a:pt x="117" y="1140"/>
                  <a:pt x="124" y="1109"/>
                  <a:pt x="133" y="1081"/>
                </a:cubicBezTo>
                <a:cubicBezTo>
                  <a:pt x="142" y="1054"/>
                  <a:pt x="154" y="1028"/>
                  <a:pt x="168" y="1002"/>
                </a:cubicBezTo>
                <a:cubicBezTo>
                  <a:pt x="182" y="978"/>
                  <a:pt x="198" y="957"/>
                  <a:pt x="215" y="940"/>
                </a:cubicBezTo>
                <a:cubicBezTo>
                  <a:pt x="232" y="924"/>
                  <a:pt x="253" y="911"/>
                  <a:pt x="277" y="902"/>
                </a:cubicBezTo>
                <a:cubicBezTo>
                  <a:pt x="300" y="893"/>
                  <a:pt x="325" y="888"/>
                  <a:pt x="353" y="887"/>
                </a:cubicBezTo>
                <a:cubicBezTo>
                  <a:pt x="356" y="889"/>
                  <a:pt x="362" y="892"/>
                  <a:pt x="372" y="899"/>
                </a:cubicBezTo>
                <a:cubicBezTo>
                  <a:pt x="392" y="911"/>
                  <a:pt x="414" y="926"/>
                  <a:pt x="439" y="942"/>
                </a:cubicBezTo>
                <a:cubicBezTo>
                  <a:pt x="468" y="960"/>
                  <a:pt x="504" y="977"/>
                  <a:pt x="548" y="991"/>
                </a:cubicBezTo>
                <a:cubicBezTo>
                  <a:pt x="593" y="1005"/>
                  <a:pt x="638" y="1012"/>
                  <a:pt x="683" y="1012"/>
                </a:cubicBezTo>
                <a:cubicBezTo>
                  <a:pt x="728" y="1012"/>
                  <a:pt x="774" y="1005"/>
                  <a:pt x="819" y="991"/>
                </a:cubicBezTo>
                <a:cubicBezTo>
                  <a:pt x="862" y="977"/>
                  <a:pt x="899" y="960"/>
                  <a:pt x="927" y="942"/>
                </a:cubicBezTo>
                <a:cubicBezTo>
                  <a:pt x="953" y="926"/>
                  <a:pt x="975" y="912"/>
                  <a:pt x="995" y="899"/>
                </a:cubicBezTo>
                <a:cubicBezTo>
                  <a:pt x="1004" y="892"/>
                  <a:pt x="1010" y="889"/>
                  <a:pt x="1014" y="887"/>
                </a:cubicBezTo>
                <a:cubicBezTo>
                  <a:pt x="1041" y="888"/>
                  <a:pt x="1067" y="893"/>
                  <a:pt x="1089" y="902"/>
                </a:cubicBezTo>
                <a:cubicBezTo>
                  <a:pt x="1114" y="911"/>
                  <a:pt x="1135" y="924"/>
                  <a:pt x="1151" y="940"/>
                </a:cubicBezTo>
                <a:cubicBezTo>
                  <a:pt x="1169" y="957"/>
                  <a:pt x="1185" y="978"/>
                  <a:pt x="1198" y="1002"/>
                </a:cubicBezTo>
                <a:cubicBezTo>
                  <a:pt x="1213" y="1028"/>
                  <a:pt x="1225" y="1054"/>
                  <a:pt x="1233" y="1081"/>
                </a:cubicBezTo>
                <a:cubicBezTo>
                  <a:pt x="1242" y="1109"/>
                  <a:pt x="1250" y="1140"/>
                  <a:pt x="1256" y="1173"/>
                </a:cubicBezTo>
                <a:cubicBezTo>
                  <a:pt x="1262" y="1206"/>
                  <a:pt x="1266" y="1238"/>
                  <a:pt x="1268" y="1266"/>
                </a:cubicBezTo>
                <a:cubicBezTo>
                  <a:pt x="1268" y="1266"/>
                  <a:pt x="1268" y="1266"/>
                  <a:pt x="1268" y="1266"/>
                </a:cubicBezTo>
                <a:cubicBezTo>
                  <a:pt x="1270" y="1295"/>
                  <a:pt x="1271" y="1325"/>
                  <a:pt x="1271" y="1356"/>
                </a:cubicBezTo>
                <a:cubicBezTo>
                  <a:pt x="1271" y="1415"/>
                  <a:pt x="1254" y="1460"/>
                  <a:pt x="1220" y="1492"/>
                </a:cubicBezTo>
                <a:cubicBezTo>
                  <a:pt x="1185" y="1526"/>
                  <a:pt x="1138" y="1542"/>
                  <a:pt x="1078" y="1542"/>
                </a:cubicBezTo>
                <a:cubicBezTo>
                  <a:pt x="289" y="1542"/>
                  <a:pt x="289" y="1542"/>
                  <a:pt x="289" y="1542"/>
                </a:cubicBezTo>
                <a:cubicBezTo>
                  <a:pt x="228" y="1542"/>
                  <a:pt x="182" y="1526"/>
                  <a:pt x="147" y="1492"/>
                </a:cubicBezTo>
                <a:cubicBezTo>
                  <a:pt x="113" y="1460"/>
                  <a:pt x="96" y="1415"/>
                  <a:pt x="96" y="1356"/>
                </a:cubicBezTo>
                <a:cubicBezTo>
                  <a:pt x="96" y="1326"/>
                  <a:pt x="97" y="1295"/>
                  <a:pt x="99" y="12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99" name="Freeform 255"/>
          <p:cNvSpPr>
            <a:spLocks noEditPoints="1"/>
          </p:cNvSpPr>
          <p:nvPr/>
        </p:nvSpPr>
        <p:spPr bwMode="auto">
          <a:xfrm>
            <a:off x="9618420" y="5973865"/>
            <a:ext cx="396357" cy="308931"/>
          </a:xfrm>
          <a:custGeom>
            <a:avLst/>
            <a:gdLst>
              <a:gd name="T0" fmla="*/ 858 w 1654"/>
              <a:gd name="T1" fmla="*/ 873 h 1290"/>
              <a:gd name="T2" fmla="*/ 584 w 1654"/>
              <a:gd name="T3" fmla="*/ 665 h 1290"/>
              <a:gd name="T4" fmla="*/ 725 w 1654"/>
              <a:gd name="T5" fmla="*/ 627 h 1290"/>
              <a:gd name="T6" fmla="*/ 445 w 1654"/>
              <a:gd name="T7" fmla="*/ 194 h 1290"/>
              <a:gd name="T8" fmla="*/ 305 w 1654"/>
              <a:gd name="T9" fmla="*/ 194 h 1290"/>
              <a:gd name="T10" fmla="*/ 25 w 1654"/>
              <a:gd name="T11" fmla="*/ 627 h 1290"/>
              <a:gd name="T12" fmla="*/ 167 w 1654"/>
              <a:gd name="T13" fmla="*/ 665 h 1290"/>
              <a:gd name="T14" fmla="*/ 375 w 1654"/>
              <a:gd name="T15" fmla="*/ 1290 h 1290"/>
              <a:gd name="T16" fmla="*/ 1132 w 1654"/>
              <a:gd name="T17" fmla="*/ 1251 h 1290"/>
              <a:gd name="T18" fmla="*/ 928 w 1654"/>
              <a:gd name="T19" fmla="*/ 905 h 1290"/>
              <a:gd name="T20" fmla="*/ 262 w 1654"/>
              <a:gd name="T21" fmla="*/ 1081 h 1290"/>
              <a:gd name="T22" fmla="*/ 193 w 1654"/>
              <a:gd name="T23" fmla="*/ 569 h 1290"/>
              <a:gd name="T24" fmla="*/ 375 w 1654"/>
              <a:gd name="T25" fmla="*/ 260 h 1290"/>
              <a:gd name="T26" fmla="*/ 557 w 1654"/>
              <a:gd name="T27" fmla="*/ 569 h 1290"/>
              <a:gd name="T28" fmla="*/ 488 w 1654"/>
              <a:gd name="T29" fmla="*/ 899 h 1290"/>
              <a:gd name="T30" fmla="*/ 856 w 1654"/>
              <a:gd name="T31" fmla="*/ 968 h 1290"/>
              <a:gd name="T32" fmla="*/ 375 w 1654"/>
              <a:gd name="T33" fmla="*/ 1194 h 1290"/>
              <a:gd name="T34" fmla="*/ 1487 w 1654"/>
              <a:gd name="T35" fmla="*/ 625 h 1290"/>
              <a:gd name="T36" fmla="*/ 1278 w 1654"/>
              <a:gd name="T37" fmla="*/ 0 h 1290"/>
              <a:gd name="T38" fmla="*/ 521 w 1654"/>
              <a:gd name="T39" fmla="*/ 39 h 1290"/>
              <a:gd name="T40" fmla="*/ 726 w 1654"/>
              <a:gd name="T41" fmla="*/ 385 h 1290"/>
              <a:gd name="T42" fmla="*/ 1070 w 1654"/>
              <a:gd name="T43" fmla="*/ 417 h 1290"/>
              <a:gd name="T44" fmla="*/ 1005 w 1654"/>
              <a:gd name="T45" fmla="*/ 625 h 1290"/>
              <a:gd name="T46" fmla="*/ 934 w 1654"/>
              <a:gd name="T47" fmla="*/ 778 h 1290"/>
              <a:gd name="T48" fmla="*/ 1278 w 1654"/>
              <a:gd name="T49" fmla="*/ 1128 h 1290"/>
              <a:gd name="T50" fmla="*/ 1623 w 1654"/>
              <a:gd name="T51" fmla="*/ 778 h 1290"/>
              <a:gd name="T52" fmla="*/ 1552 w 1654"/>
              <a:gd name="T53" fmla="*/ 625 h 1290"/>
              <a:gd name="T54" fmla="*/ 1011 w 1654"/>
              <a:gd name="T55" fmla="*/ 720 h 1290"/>
              <a:gd name="T56" fmla="*/ 1166 w 1654"/>
              <a:gd name="T57" fmla="*/ 651 h 1290"/>
              <a:gd name="T58" fmla="*/ 1096 w 1654"/>
              <a:gd name="T59" fmla="*/ 321 h 1290"/>
              <a:gd name="T60" fmla="*/ 604 w 1654"/>
              <a:gd name="T61" fmla="*/ 96 h 1290"/>
              <a:gd name="T62" fmla="*/ 1391 w 1654"/>
              <a:gd name="T63" fmla="*/ 209 h 1290"/>
              <a:gd name="T64" fmla="*/ 1461 w 1654"/>
              <a:gd name="T65" fmla="*/ 720 h 1290"/>
              <a:gd name="T66" fmla="*/ 1278 w 1654"/>
              <a:gd name="T67" fmla="*/ 1030 h 1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54" h="1290">
                <a:moveTo>
                  <a:pt x="928" y="905"/>
                </a:moveTo>
                <a:cubicBezTo>
                  <a:pt x="910" y="884"/>
                  <a:pt x="885" y="873"/>
                  <a:pt x="858" y="873"/>
                </a:cubicBezTo>
                <a:cubicBezTo>
                  <a:pt x="584" y="873"/>
                  <a:pt x="584" y="873"/>
                  <a:pt x="584" y="873"/>
                </a:cubicBezTo>
                <a:cubicBezTo>
                  <a:pt x="584" y="665"/>
                  <a:pt x="584" y="665"/>
                  <a:pt x="584" y="665"/>
                </a:cubicBezTo>
                <a:cubicBezTo>
                  <a:pt x="649" y="665"/>
                  <a:pt x="649" y="665"/>
                  <a:pt x="649" y="665"/>
                </a:cubicBezTo>
                <a:cubicBezTo>
                  <a:pt x="679" y="665"/>
                  <a:pt x="708" y="651"/>
                  <a:pt x="725" y="627"/>
                </a:cubicBezTo>
                <a:cubicBezTo>
                  <a:pt x="750" y="592"/>
                  <a:pt x="748" y="545"/>
                  <a:pt x="720" y="512"/>
                </a:cubicBezTo>
                <a:cubicBezTo>
                  <a:pt x="445" y="194"/>
                  <a:pt x="445" y="194"/>
                  <a:pt x="445" y="194"/>
                </a:cubicBezTo>
                <a:cubicBezTo>
                  <a:pt x="428" y="174"/>
                  <a:pt x="402" y="162"/>
                  <a:pt x="375" y="162"/>
                </a:cubicBezTo>
                <a:cubicBezTo>
                  <a:pt x="348" y="162"/>
                  <a:pt x="323" y="174"/>
                  <a:pt x="305" y="194"/>
                </a:cubicBezTo>
                <a:cubicBezTo>
                  <a:pt x="30" y="512"/>
                  <a:pt x="30" y="512"/>
                  <a:pt x="30" y="512"/>
                </a:cubicBezTo>
                <a:cubicBezTo>
                  <a:pt x="2" y="545"/>
                  <a:pt x="0" y="592"/>
                  <a:pt x="25" y="627"/>
                </a:cubicBezTo>
                <a:cubicBezTo>
                  <a:pt x="42" y="651"/>
                  <a:pt x="71" y="665"/>
                  <a:pt x="101" y="665"/>
                </a:cubicBezTo>
                <a:cubicBezTo>
                  <a:pt x="167" y="665"/>
                  <a:pt x="167" y="665"/>
                  <a:pt x="167" y="665"/>
                </a:cubicBezTo>
                <a:cubicBezTo>
                  <a:pt x="167" y="1081"/>
                  <a:pt x="167" y="1081"/>
                  <a:pt x="167" y="1081"/>
                </a:cubicBezTo>
                <a:cubicBezTo>
                  <a:pt x="167" y="1196"/>
                  <a:pt x="260" y="1290"/>
                  <a:pt x="375" y="1290"/>
                </a:cubicBezTo>
                <a:cubicBezTo>
                  <a:pt x="1056" y="1290"/>
                  <a:pt x="1056" y="1290"/>
                  <a:pt x="1056" y="1290"/>
                </a:cubicBezTo>
                <a:cubicBezTo>
                  <a:pt x="1086" y="1290"/>
                  <a:pt x="1115" y="1275"/>
                  <a:pt x="1132" y="1251"/>
                </a:cubicBezTo>
                <a:cubicBezTo>
                  <a:pt x="1157" y="1216"/>
                  <a:pt x="1155" y="1169"/>
                  <a:pt x="1127" y="1137"/>
                </a:cubicBezTo>
                <a:lnTo>
                  <a:pt x="928" y="905"/>
                </a:lnTo>
                <a:close/>
                <a:moveTo>
                  <a:pt x="375" y="1194"/>
                </a:moveTo>
                <a:cubicBezTo>
                  <a:pt x="313" y="1194"/>
                  <a:pt x="262" y="1143"/>
                  <a:pt x="262" y="1081"/>
                </a:cubicBezTo>
                <a:cubicBezTo>
                  <a:pt x="262" y="639"/>
                  <a:pt x="262" y="639"/>
                  <a:pt x="262" y="639"/>
                </a:cubicBezTo>
                <a:cubicBezTo>
                  <a:pt x="262" y="601"/>
                  <a:pt x="231" y="569"/>
                  <a:pt x="193" y="569"/>
                </a:cubicBezTo>
                <a:cubicBezTo>
                  <a:pt x="107" y="569"/>
                  <a:pt x="107" y="569"/>
                  <a:pt x="107" y="569"/>
                </a:cubicBezTo>
                <a:cubicBezTo>
                  <a:pt x="375" y="260"/>
                  <a:pt x="375" y="260"/>
                  <a:pt x="375" y="260"/>
                </a:cubicBezTo>
                <a:cubicBezTo>
                  <a:pt x="643" y="569"/>
                  <a:pt x="643" y="569"/>
                  <a:pt x="643" y="569"/>
                </a:cubicBezTo>
                <a:cubicBezTo>
                  <a:pt x="557" y="569"/>
                  <a:pt x="557" y="569"/>
                  <a:pt x="557" y="569"/>
                </a:cubicBezTo>
                <a:cubicBezTo>
                  <a:pt x="519" y="569"/>
                  <a:pt x="488" y="601"/>
                  <a:pt x="488" y="639"/>
                </a:cubicBezTo>
                <a:cubicBezTo>
                  <a:pt x="488" y="899"/>
                  <a:pt x="488" y="899"/>
                  <a:pt x="488" y="899"/>
                </a:cubicBezTo>
                <a:cubicBezTo>
                  <a:pt x="488" y="937"/>
                  <a:pt x="519" y="968"/>
                  <a:pt x="557" y="968"/>
                </a:cubicBezTo>
                <a:cubicBezTo>
                  <a:pt x="856" y="968"/>
                  <a:pt x="856" y="968"/>
                  <a:pt x="856" y="968"/>
                </a:cubicBezTo>
                <a:cubicBezTo>
                  <a:pt x="1050" y="1194"/>
                  <a:pt x="1050" y="1194"/>
                  <a:pt x="1050" y="1194"/>
                </a:cubicBezTo>
                <a:lnTo>
                  <a:pt x="375" y="1194"/>
                </a:lnTo>
                <a:close/>
                <a:moveTo>
                  <a:pt x="1552" y="625"/>
                </a:moveTo>
                <a:cubicBezTo>
                  <a:pt x="1487" y="625"/>
                  <a:pt x="1487" y="625"/>
                  <a:pt x="1487" y="625"/>
                </a:cubicBezTo>
                <a:cubicBezTo>
                  <a:pt x="1487" y="209"/>
                  <a:pt x="1487" y="209"/>
                  <a:pt x="1487" y="209"/>
                </a:cubicBezTo>
                <a:cubicBezTo>
                  <a:pt x="1487" y="94"/>
                  <a:pt x="1393" y="0"/>
                  <a:pt x="1278" y="0"/>
                </a:cubicBezTo>
                <a:cubicBezTo>
                  <a:pt x="598" y="0"/>
                  <a:pt x="598" y="0"/>
                  <a:pt x="598" y="0"/>
                </a:cubicBezTo>
                <a:cubicBezTo>
                  <a:pt x="567" y="0"/>
                  <a:pt x="539" y="15"/>
                  <a:pt x="521" y="39"/>
                </a:cubicBezTo>
                <a:cubicBezTo>
                  <a:pt x="496" y="74"/>
                  <a:pt x="498" y="121"/>
                  <a:pt x="526" y="153"/>
                </a:cubicBezTo>
                <a:cubicBezTo>
                  <a:pt x="726" y="385"/>
                  <a:pt x="726" y="385"/>
                  <a:pt x="726" y="385"/>
                </a:cubicBezTo>
                <a:cubicBezTo>
                  <a:pt x="743" y="406"/>
                  <a:pt x="769" y="417"/>
                  <a:pt x="796" y="417"/>
                </a:cubicBezTo>
                <a:cubicBezTo>
                  <a:pt x="1070" y="417"/>
                  <a:pt x="1070" y="417"/>
                  <a:pt x="1070" y="417"/>
                </a:cubicBezTo>
                <a:cubicBezTo>
                  <a:pt x="1070" y="625"/>
                  <a:pt x="1070" y="625"/>
                  <a:pt x="1070" y="625"/>
                </a:cubicBezTo>
                <a:cubicBezTo>
                  <a:pt x="1005" y="625"/>
                  <a:pt x="1005" y="625"/>
                  <a:pt x="1005" y="625"/>
                </a:cubicBezTo>
                <a:cubicBezTo>
                  <a:pt x="974" y="625"/>
                  <a:pt x="946" y="639"/>
                  <a:pt x="928" y="663"/>
                </a:cubicBezTo>
                <a:cubicBezTo>
                  <a:pt x="903" y="698"/>
                  <a:pt x="906" y="745"/>
                  <a:pt x="934" y="778"/>
                </a:cubicBezTo>
                <a:cubicBezTo>
                  <a:pt x="1208" y="1096"/>
                  <a:pt x="1208" y="1096"/>
                  <a:pt x="1208" y="1096"/>
                </a:cubicBezTo>
                <a:cubicBezTo>
                  <a:pt x="1226" y="1116"/>
                  <a:pt x="1252" y="1128"/>
                  <a:pt x="1278" y="1128"/>
                </a:cubicBezTo>
                <a:cubicBezTo>
                  <a:pt x="1305" y="1128"/>
                  <a:pt x="1331" y="1116"/>
                  <a:pt x="1349" y="1096"/>
                </a:cubicBezTo>
                <a:cubicBezTo>
                  <a:pt x="1623" y="778"/>
                  <a:pt x="1623" y="778"/>
                  <a:pt x="1623" y="778"/>
                </a:cubicBezTo>
                <a:cubicBezTo>
                  <a:pt x="1651" y="745"/>
                  <a:pt x="1654" y="698"/>
                  <a:pt x="1629" y="663"/>
                </a:cubicBezTo>
                <a:cubicBezTo>
                  <a:pt x="1611" y="639"/>
                  <a:pt x="1583" y="625"/>
                  <a:pt x="1552" y="625"/>
                </a:cubicBezTo>
                <a:close/>
                <a:moveTo>
                  <a:pt x="1278" y="1030"/>
                </a:moveTo>
                <a:cubicBezTo>
                  <a:pt x="1011" y="720"/>
                  <a:pt x="1011" y="720"/>
                  <a:pt x="1011" y="720"/>
                </a:cubicBezTo>
                <a:cubicBezTo>
                  <a:pt x="1096" y="720"/>
                  <a:pt x="1096" y="720"/>
                  <a:pt x="1096" y="720"/>
                </a:cubicBezTo>
                <a:cubicBezTo>
                  <a:pt x="1135" y="720"/>
                  <a:pt x="1166" y="689"/>
                  <a:pt x="1166" y="651"/>
                </a:cubicBezTo>
                <a:cubicBezTo>
                  <a:pt x="1166" y="391"/>
                  <a:pt x="1166" y="391"/>
                  <a:pt x="1166" y="391"/>
                </a:cubicBezTo>
                <a:cubicBezTo>
                  <a:pt x="1166" y="353"/>
                  <a:pt x="1135" y="321"/>
                  <a:pt x="1096" y="321"/>
                </a:cubicBezTo>
                <a:cubicBezTo>
                  <a:pt x="797" y="321"/>
                  <a:pt x="797" y="321"/>
                  <a:pt x="797" y="321"/>
                </a:cubicBezTo>
                <a:cubicBezTo>
                  <a:pt x="604" y="96"/>
                  <a:pt x="604" y="96"/>
                  <a:pt x="604" y="96"/>
                </a:cubicBezTo>
                <a:cubicBezTo>
                  <a:pt x="1278" y="96"/>
                  <a:pt x="1278" y="96"/>
                  <a:pt x="1278" y="96"/>
                </a:cubicBezTo>
                <a:cubicBezTo>
                  <a:pt x="1341" y="96"/>
                  <a:pt x="1391" y="147"/>
                  <a:pt x="1391" y="209"/>
                </a:cubicBezTo>
                <a:cubicBezTo>
                  <a:pt x="1391" y="651"/>
                  <a:pt x="1391" y="651"/>
                  <a:pt x="1391" y="651"/>
                </a:cubicBezTo>
                <a:cubicBezTo>
                  <a:pt x="1391" y="689"/>
                  <a:pt x="1422" y="720"/>
                  <a:pt x="1461" y="720"/>
                </a:cubicBezTo>
                <a:cubicBezTo>
                  <a:pt x="1546" y="720"/>
                  <a:pt x="1546" y="720"/>
                  <a:pt x="1546" y="720"/>
                </a:cubicBezTo>
                <a:lnTo>
                  <a:pt x="1278" y="10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1" name="Freeform 231"/>
          <p:cNvSpPr>
            <a:spLocks noEditPoints="1"/>
          </p:cNvSpPr>
          <p:nvPr/>
        </p:nvSpPr>
        <p:spPr bwMode="auto">
          <a:xfrm>
            <a:off x="7432200" y="1922977"/>
            <a:ext cx="395037" cy="325507"/>
          </a:xfrm>
          <a:custGeom>
            <a:avLst/>
            <a:gdLst>
              <a:gd name="T0" fmla="*/ 36 w 1649"/>
              <a:gd name="T1" fmla="*/ 1228 h 1359"/>
              <a:gd name="T2" fmla="*/ 1515 w 1649"/>
              <a:gd name="T3" fmla="*/ 414 h 1359"/>
              <a:gd name="T4" fmla="*/ 1642 w 1649"/>
              <a:gd name="T5" fmla="*/ 238 h 1359"/>
              <a:gd name="T6" fmla="*/ 1599 w 1649"/>
              <a:gd name="T7" fmla="*/ 146 h 1359"/>
              <a:gd name="T8" fmla="*/ 1598 w 1649"/>
              <a:gd name="T9" fmla="*/ 28 h 1359"/>
              <a:gd name="T10" fmla="*/ 1346 w 1649"/>
              <a:gd name="T11" fmla="*/ 79 h 1359"/>
              <a:gd name="T12" fmla="*/ 1121 w 1649"/>
              <a:gd name="T13" fmla="*/ 6 h 1359"/>
              <a:gd name="T14" fmla="*/ 741 w 1649"/>
              <a:gd name="T15" fmla="*/ 357 h 1359"/>
              <a:gd name="T16" fmla="*/ 219 w 1649"/>
              <a:gd name="T17" fmla="*/ 62 h 1359"/>
              <a:gd name="T18" fmla="*/ 128 w 1649"/>
              <a:gd name="T19" fmla="*/ 77 h 1359"/>
              <a:gd name="T20" fmla="*/ 77 w 1649"/>
              <a:gd name="T21" fmla="*/ 354 h 1359"/>
              <a:gd name="T22" fmla="*/ 69 w 1649"/>
              <a:gd name="T23" fmla="*/ 457 h 1359"/>
              <a:gd name="T24" fmla="*/ 33 w 1649"/>
              <a:gd name="T25" fmla="*/ 545 h 1359"/>
              <a:gd name="T26" fmla="*/ 139 w 1649"/>
              <a:gd name="T27" fmla="*/ 737 h 1359"/>
              <a:gd name="T28" fmla="*/ 89 w 1649"/>
              <a:gd name="T29" fmla="*/ 838 h 1359"/>
              <a:gd name="T30" fmla="*/ 89 w 1649"/>
              <a:gd name="T31" fmla="*/ 1079 h 1359"/>
              <a:gd name="T32" fmla="*/ 10 w 1649"/>
              <a:gd name="T33" fmla="*/ 1136 h 1359"/>
              <a:gd name="T34" fmla="*/ 34 w 1649"/>
              <a:gd name="T35" fmla="*/ 1226 h 1359"/>
              <a:gd name="T36" fmla="*/ 449 w 1649"/>
              <a:gd name="T37" fmla="*/ 1039 h 1359"/>
              <a:gd name="T38" fmla="*/ 197 w 1649"/>
              <a:gd name="T39" fmla="*/ 846 h 1359"/>
              <a:gd name="T40" fmla="*/ 330 w 1649"/>
              <a:gd name="T41" fmla="*/ 825 h 1359"/>
              <a:gd name="T42" fmla="*/ 144 w 1649"/>
              <a:gd name="T43" fmla="*/ 569 h 1359"/>
              <a:gd name="T44" fmla="*/ 260 w 1649"/>
              <a:gd name="T45" fmla="*/ 565 h 1359"/>
              <a:gd name="T46" fmla="*/ 171 w 1649"/>
              <a:gd name="T47" fmla="*/ 336 h 1359"/>
              <a:gd name="T48" fmla="*/ 767 w 1649"/>
              <a:gd name="T49" fmla="*/ 460 h 1359"/>
              <a:gd name="T50" fmla="*/ 834 w 1649"/>
              <a:gd name="T51" fmla="*/ 405 h 1359"/>
              <a:gd name="T52" fmla="*/ 1312 w 1649"/>
              <a:gd name="T53" fmla="*/ 170 h 1359"/>
              <a:gd name="T54" fmla="*/ 1504 w 1649"/>
              <a:gd name="T55" fmla="*/ 121 h 1359"/>
              <a:gd name="T56" fmla="*/ 1483 w 1649"/>
              <a:gd name="T57" fmla="*/ 222 h 1359"/>
              <a:gd name="T58" fmla="*/ 1449 w 1649"/>
              <a:gd name="T59" fmla="*/ 342 h 1359"/>
              <a:gd name="T60" fmla="*/ 1419 w 1649"/>
              <a:gd name="T61" fmla="*/ 394 h 1359"/>
              <a:gd name="T62" fmla="*/ 629 w 1649"/>
              <a:gd name="T63" fmla="*/ 1262 h 1359"/>
              <a:gd name="T64" fmla="*/ 420 w 1649"/>
              <a:gd name="T65" fmla="*/ 1098 h 1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49" h="1359">
                <a:moveTo>
                  <a:pt x="34" y="1226"/>
                </a:moveTo>
                <a:cubicBezTo>
                  <a:pt x="36" y="1228"/>
                  <a:pt x="36" y="1228"/>
                  <a:pt x="36" y="1228"/>
                </a:cubicBezTo>
                <a:cubicBezTo>
                  <a:pt x="140" y="1311"/>
                  <a:pt x="356" y="1359"/>
                  <a:pt x="629" y="1359"/>
                </a:cubicBezTo>
                <a:cubicBezTo>
                  <a:pt x="1111" y="1359"/>
                  <a:pt x="1505" y="937"/>
                  <a:pt x="1515" y="414"/>
                </a:cubicBezTo>
                <a:cubicBezTo>
                  <a:pt x="1573" y="376"/>
                  <a:pt x="1618" y="316"/>
                  <a:pt x="1641" y="241"/>
                </a:cubicBezTo>
                <a:cubicBezTo>
                  <a:pt x="1642" y="238"/>
                  <a:pt x="1642" y="238"/>
                  <a:pt x="1642" y="238"/>
                </a:cubicBezTo>
                <a:cubicBezTo>
                  <a:pt x="1649" y="211"/>
                  <a:pt x="1641" y="181"/>
                  <a:pt x="1621" y="161"/>
                </a:cubicBezTo>
                <a:cubicBezTo>
                  <a:pt x="1615" y="155"/>
                  <a:pt x="1607" y="150"/>
                  <a:pt x="1599" y="146"/>
                </a:cubicBezTo>
                <a:cubicBezTo>
                  <a:pt x="1605" y="134"/>
                  <a:pt x="1610" y="122"/>
                  <a:pt x="1614" y="110"/>
                </a:cubicBezTo>
                <a:cubicBezTo>
                  <a:pt x="1625" y="80"/>
                  <a:pt x="1619" y="50"/>
                  <a:pt x="1598" y="28"/>
                </a:cubicBezTo>
                <a:cubicBezTo>
                  <a:pt x="1575" y="6"/>
                  <a:pt x="1541" y="0"/>
                  <a:pt x="1512" y="13"/>
                </a:cubicBezTo>
                <a:cubicBezTo>
                  <a:pt x="1452" y="39"/>
                  <a:pt x="1394" y="63"/>
                  <a:pt x="1346" y="79"/>
                </a:cubicBezTo>
                <a:cubicBezTo>
                  <a:pt x="1289" y="49"/>
                  <a:pt x="1196" y="6"/>
                  <a:pt x="1121" y="6"/>
                </a:cubicBezTo>
                <a:cubicBezTo>
                  <a:pt x="1121" y="6"/>
                  <a:pt x="1121" y="6"/>
                  <a:pt x="1121" y="6"/>
                </a:cubicBezTo>
                <a:cubicBezTo>
                  <a:pt x="1018" y="7"/>
                  <a:pt x="921" y="50"/>
                  <a:pt x="849" y="126"/>
                </a:cubicBezTo>
                <a:cubicBezTo>
                  <a:pt x="789" y="189"/>
                  <a:pt x="751" y="270"/>
                  <a:pt x="741" y="357"/>
                </a:cubicBezTo>
                <a:cubicBezTo>
                  <a:pt x="515" y="307"/>
                  <a:pt x="384" y="234"/>
                  <a:pt x="237" y="81"/>
                </a:cubicBezTo>
                <a:cubicBezTo>
                  <a:pt x="219" y="62"/>
                  <a:pt x="219" y="62"/>
                  <a:pt x="219" y="62"/>
                </a:cubicBezTo>
                <a:cubicBezTo>
                  <a:pt x="206" y="50"/>
                  <a:pt x="188" y="44"/>
                  <a:pt x="170" y="47"/>
                </a:cubicBezTo>
                <a:cubicBezTo>
                  <a:pt x="152" y="50"/>
                  <a:pt x="136" y="61"/>
                  <a:pt x="128" y="77"/>
                </a:cubicBezTo>
                <a:cubicBezTo>
                  <a:pt x="118" y="98"/>
                  <a:pt x="118" y="98"/>
                  <a:pt x="118" y="98"/>
                </a:cubicBezTo>
                <a:cubicBezTo>
                  <a:pt x="74" y="182"/>
                  <a:pt x="60" y="268"/>
                  <a:pt x="77" y="354"/>
                </a:cubicBezTo>
                <a:cubicBezTo>
                  <a:pt x="83" y="385"/>
                  <a:pt x="93" y="416"/>
                  <a:pt x="107" y="446"/>
                </a:cubicBezTo>
                <a:cubicBezTo>
                  <a:pt x="94" y="447"/>
                  <a:pt x="81" y="450"/>
                  <a:pt x="69" y="457"/>
                </a:cubicBezTo>
                <a:cubicBezTo>
                  <a:pt x="41" y="472"/>
                  <a:pt x="25" y="508"/>
                  <a:pt x="32" y="542"/>
                </a:cubicBezTo>
                <a:cubicBezTo>
                  <a:pt x="33" y="545"/>
                  <a:pt x="33" y="545"/>
                  <a:pt x="33" y="545"/>
                </a:cubicBezTo>
                <a:cubicBezTo>
                  <a:pt x="33" y="547"/>
                  <a:pt x="33" y="547"/>
                  <a:pt x="33" y="547"/>
                </a:cubicBezTo>
                <a:cubicBezTo>
                  <a:pt x="54" y="615"/>
                  <a:pt x="90" y="680"/>
                  <a:pt x="139" y="737"/>
                </a:cubicBezTo>
                <a:cubicBezTo>
                  <a:pt x="131" y="739"/>
                  <a:pt x="123" y="743"/>
                  <a:pt x="116" y="749"/>
                </a:cubicBezTo>
                <a:cubicBezTo>
                  <a:pt x="88" y="770"/>
                  <a:pt x="77" y="806"/>
                  <a:pt x="89" y="838"/>
                </a:cubicBezTo>
                <a:cubicBezTo>
                  <a:pt x="126" y="941"/>
                  <a:pt x="188" y="1012"/>
                  <a:pt x="276" y="1053"/>
                </a:cubicBezTo>
                <a:cubicBezTo>
                  <a:pt x="221" y="1070"/>
                  <a:pt x="159" y="1078"/>
                  <a:pt x="89" y="1079"/>
                </a:cubicBezTo>
                <a:cubicBezTo>
                  <a:pt x="55" y="1079"/>
                  <a:pt x="24" y="1101"/>
                  <a:pt x="11" y="1133"/>
                </a:cubicBezTo>
                <a:cubicBezTo>
                  <a:pt x="10" y="1136"/>
                  <a:pt x="10" y="1136"/>
                  <a:pt x="10" y="1136"/>
                </a:cubicBezTo>
                <a:cubicBezTo>
                  <a:pt x="0" y="1167"/>
                  <a:pt x="8" y="1199"/>
                  <a:pt x="32" y="1224"/>
                </a:cubicBezTo>
                <a:lnTo>
                  <a:pt x="34" y="1226"/>
                </a:lnTo>
                <a:close/>
                <a:moveTo>
                  <a:pt x="420" y="1098"/>
                </a:moveTo>
                <a:cubicBezTo>
                  <a:pt x="441" y="1087"/>
                  <a:pt x="453" y="1063"/>
                  <a:pt x="449" y="1039"/>
                </a:cubicBezTo>
                <a:cubicBezTo>
                  <a:pt x="446" y="1015"/>
                  <a:pt x="427" y="997"/>
                  <a:pt x="403" y="992"/>
                </a:cubicBezTo>
                <a:cubicBezTo>
                  <a:pt x="303" y="975"/>
                  <a:pt x="238" y="929"/>
                  <a:pt x="197" y="846"/>
                </a:cubicBezTo>
                <a:cubicBezTo>
                  <a:pt x="220" y="855"/>
                  <a:pt x="244" y="861"/>
                  <a:pt x="272" y="863"/>
                </a:cubicBezTo>
                <a:cubicBezTo>
                  <a:pt x="298" y="865"/>
                  <a:pt x="321" y="849"/>
                  <a:pt x="330" y="825"/>
                </a:cubicBezTo>
                <a:cubicBezTo>
                  <a:pt x="338" y="801"/>
                  <a:pt x="329" y="774"/>
                  <a:pt x="308" y="759"/>
                </a:cubicBezTo>
                <a:cubicBezTo>
                  <a:pt x="236" y="710"/>
                  <a:pt x="178" y="642"/>
                  <a:pt x="144" y="569"/>
                </a:cubicBezTo>
                <a:cubicBezTo>
                  <a:pt x="161" y="578"/>
                  <a:pt x="178" y="584"/>
                  <a:pt x="197" y="589"/>
                </a:cubicBezTo>
                <a:cubicBezTo>
                  <a:pt x="221" y="596"/>
                  <a:pt x="247" y="586"/>
                  <a:pt x="260" y="565"/>
                </a:cubicBezTo>
                <a:cubicBezTo>
                  <a:pt x="273" y="543"/>
                  <a:pt x="271" y="516"/>
                  <a:pt x="254" y="497"/>
                </a:cubicBezTo>
                <a:cubicBezTo>
                  <a:pt x="211" y="447"/>
                  <a:pt x="182" y="392"/>
                  <a:pt x="171" y="336"/>
                </a:cubicBezTo>
                <a:cubicBezTo>
                  <a:pt x="160" y="281"/>
                  <a:pt x="167" y="225"/>
                  <a:pt x="190" y="170"/>
                </a:cubicBezTo>
                <a:cubicBezTo>
                  <a:pt x="351" y="332"/>
                  <a:pt x="506" y="409"/>
                  <a:pt x="767" y="460"/>
                </a:cubicBezTo>
                <a:cubicBezTo>
                  <a:pt x="783" y="464"/>
                  <a:pt x="800" y="459"/>
                  <a:pt x="814" y="449"/>
                </a:cubicBezTo>
                <a:cubicBezTo>
                  <a:pt x="827" y="438"/>
                  <a:pt x="834" y="422"/>
                  <a:pt x="834" y="405"/>
                </a:cubicBezTo>
                <a:cubicBezTo>
                  <a:pt x="834" y="240"/>
                  <a:pt x="963" y="104"/>
                  <a:pt x="1122" y="102"/>
                </a:cubicBezTo>
                <a:cubicBezTo>
                  <a:pt x="1165" y="102"/>
                  <a:pt x="1236" y="128"/>
                  <a:pt x="1312" y="170"/>
                </a:cubicBezTo>
                <a:cubicBezTo>
                  <a:pt x="1327" y="178"/>
                  <a:pt x="1344" y="180"/>
                  <a:pt x="1360" y="175"/>
                </a:cubicBezTo>
                <a:cubicBezTo>
                  <a:pt x="1403" y="162"/>
                  <a:pt x="1452" y="143"/>
                  <a:pt x="1504" y="121"/>
                </a:cubicBezTo>
                <a:cubicBezTo>
                  <a:pt x="1498" y="132"/>
                  <a:pt x="1491" y="144"/>
                  <a:pt x="1483" y="155"/>
                </a:cubicBezTo>
                <a:cubicBezTo>
                  <a:pt x="1468" y="175"/>
                  <a:pt x="1468" y="202"/>
                  <a:pt x="1483" y="222"/>
                </a:cubicBezTo>
                <a:cubicBezTo>
                  <a:pt x="1496" y="239"/>
                  <a:pt x="1517" y="247"/>
                  <a:pt x="1537" y="244"/>
                </a:cubicBezTo>
                <a:cubicBezTo>
                  <a:pt x="1517" y="287"/>
                  <a:pt x="1487" y="322"/>
                  <a:pt x="1449" y="342"/>
                </a:cubicBezTo>
                <a:cubicBezTo>
                  <a:pt x="1430" y="351"/>
                  <a:pt x="1419" y="371"/>
                  <a:pt x="1419" y="392"/>
                </a:cubicBezTo>
                <a:cubicBezTo>
                  <a:pt x="1419" y="394"/>
                  <a:pt x="1419" y="394"/>
                  <a:pt x="1419" y="394"/>
                </a:cubicBezTo>
                <a:cubicBezTo>
                  <a:pt x="1419" y="626"/>
                  <a:pt x="1336" y="845"/>
                  <a:pt x="1185" y="1009"/>
                </a:cubicBezTo>
                <a:cubicBezTo>
                  <a:pt x="1036" y="1173"/>
                  <a:pt x="838" y="1262"/>
                  <a:pt x="629" y="1262"/>
                </a:cubicBezTo>
                <a:cubicBezTo>
                  <a:pt x="411" y="1262"/>
                  <a:pt x="226" y="1229"/>
                  <a:pt x="128" y="1174"/>
                </a:cubicBezTo>
                <a:cubicBezTo>
                  <a:pt x="241" y="1168"/>
                  <a:pt x="335" y="1144"/>
                  <a:pt x="420" y="10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2" name="Freeform 243"/>
          <p:cNvSpPr>
            <a:spLocks noEditPoints="1"/>
          </p:cNvSpPr>
          <p:nvPr/>
        </p:nvSpPr>
        <p:spPr bwMode="auto">
          <a:xfrm>
            <a:off x="7453543" y="3908817"/>
            <a:ext cx="352351" cy="392543"/>
          </a:xfrm>
          <a:custGeom>
            <a:avLst/>
            <a:gdLst>
              <a:gd name="T0" fmla="*/ 1265 w 1471"/>
              <a:gd name="T1" fmla="*/ 126 h 1639"/>
              <a:gd name="T2" fmla="*/ 1099 w 1471"/>
              <a:gd name="T3" fmla="*/ 0 h 1639"/>
              <a:gd name="T4" fmla="*/ 432 w 1471"/>
              <a:gd name="T5" fmla="*/ 61 h 1639"/>
              <a:gd name="T6" fmla="*/ 276 w 1471"/>
              <a:gd name="T7" fmla="*/ 115 h 1639"/>
              <a:gd name="T8" fmla="*/ 42 w 1471"/>
              <a:gd name="T9" fmla="*/ 151 h 1639"/>
              <a:gd name="T10" fmla="*/ 0 w 1471"/>
              <a:gd name="T11" fmla="*/ 791 h 1639"/>
              <a:gd name="T12" fmla="*/ 162 w 1471"/>
              <a:gd name="T13" fmla="*/ 953 h 1639"/>
              <a:gd name="T14" fmla="*/ 305 w 1471"/>
              <a:gd name="T15" fmla="*/ 985 h 1639"/>
              <a:gd name="T16" fmla="*/ 315 w 1471"/>
              <a:gd name="T17" fmla="*/ 1004 h 1639"/>
              <a:gd name="T18" fmla="*/ 325 w 1471"/>
              <a:gd name="T19" fmla="*/ 1023 h 1639"/>
              <a:gd name="T20" fmla="*/ 508 w 1471"/>
              <a:gd name="T21" fmla="*/ 1204 h 1639"/>
              <a:gd name="T22" fmla="*/ 609 w 1471"/>
              <a:gd name="T23" fmla="*/ 1304 h 1639"/>
              <a:gd name="T24" fmla="*/ 679 w 1471"/>
              <a:gd name="T25" fmla="*/ 1492 h 1639"/>
              <a:gd name="T26" fmla="*/ 791 w 1471"/>
              <a:gd name="T27" fmla="*/ 1639 h 1639"/>
              <a:gd name="T28" fmla="*/ 796 w 1471"/>
              <a:gd name="T29" fmla="*/ 1639 h 1639"/>
              <a:gd name="T30" fmla="*/ 1010 w 1471"/>
              <a:gd name="T31" fmla="*/ 1420 h 1639"/>
              <a:gd name="T32" fmla="*/ 1313 w 1471"/>
              <a:gd name="T33" fmla="*/ 1033 h 1639"/>
              <a:gd name="T34" fmla="*/ 1412 w 1471"/>
              <a:gd name="T35" fmla="*/ 725 h 1639"/>
              <a:gd name="T36" fmla="*/ 1414 w 1471"/>
              <a:gd name="T37" fmla="*/ 501 h 1639"/>
              <a:gd name="T38" fmla="*/ 1412 w 1471"/>
              <a:gd name="T39" fmla="*/ 379 h 1639"/>
              <a:gd name="T40" fmla="*/ 1259 w 1471"/>
              <a:gd name="T41" fmla="*/ 207 h 1639"/>
              <a:gd name="T42" fmla="*/ 1293 w 1471"/>
              <a:gd name="T43" fmla="*/ 323 h 1639"/>
              <a:gd name="T44" fmla="*/ 1244 w 1471"/>
              <a:gd name="T45" fmla="*/ 449 h 1639"/>
              <a:gd name="T46" fmla="*/ 1196 w 1471"/>
              <a:gd name="T47" fmla="*/ 507 h 1639"/>
              <a:gd name="T48" fmla="*/ 1347 w 1471"/>
              <a:gd name="T49" fmla="*/ 570 h 1639"/>
              <a:gd name="T50" fmla="*/ 1360 w 1471"/>
              <a:gd name="T51" fmla="*/ 613 h 1639"/>
              <a:gd name="T52" fmla="*/ 1261 w 1471"/>
              <a:gd name="T53" fmla="*/ 731 h 1639"/>
              <a:gd name="T54" fmla="*/ 1371 w 1471"/>
              <a:gd name="T55" fmla="*/ 857 h 1639"/>
              <a:gd name="T56" fmla="*/ 1305 w 1471"/>
              <a:gd name="T57" fmla="*/ 937 h 1639"/>
              <a:gd name="T58" fmla="*/ 857 w 1471"/>
              <a:gd name="T59" fmla="*/ 1030 h 1639"/>
              <a:gd name="T60" fmla="*/ 914 w 1471"/>
              <a:gd name="T61" fmla="*/ 1420 h 1639"/>
              <a:gd name="T62" fmla="*/ 799 w 1471"/>
              <a:gd name="T63" fmla="*/ 1543 h 1639"/>
              <a:gd name="T64" fmla="*/ 775 w 1471"/>
              <a:gd name="T65" fmla="*/ 1498 h 1639"/>
              <a:gd name="T66" fmla="*/ 768 w 1471"/>
              <a:gd name="T67" fmla="*/ 1427 h 1639"/>
              <a:gd name="T68" fmla="*/ 693 w 1471"/>
              <a:gd name="T69" fmla="*/ 1256 h 1639"/>
              <a:gd name="T70" fmla="*/ 459 w 1471"/>
              <a:gd name="T71" fmla="*/ 1045 h 1639"/>
              <a:gd name="T72" fmla="*/ 404 w 1471"/>
              <a:gd name="T73" fmla="*/ 967 h 1639"/>
              <a:gd name="T74" fmla="*/ 398 w 1471"/>
              <a:gd name="T75" fmla="*/ 957 h 1639"/>
              <a:gd name="T76" fmla="*/ 396 w 1471"/>
              <a:gd name="T77" fmla="*/ 953 h 1639"/>
              <a:gd name="T78" fmla="*/ 383 w 1471"/>
              <a:gd name="T79" fmla="*/ 928 h 1639"/>
              <a:gd name="T80" fmla="*/ 171 w 1471"/>
              <a:gd name="T81" fmla="*/ 857 h 1639"/>
              <a:gd name="T82" fmla="*/ 96 w 1471"/>
              <a:gd name="T83" fmla="*/ 791 h 1639"/>
              <a:gd name="T84" fmla="*/ 107 w 1471"/>
              <a:gd name="T85" fmla="*/ 222 h 1639"/>
              <a:gd name="T86" fmla="*/ 276 w 1471"/>
              <a:gd name="T87" fmla="*/ 211 h 1639"/>
              <a:gd name="T88" fmla="*/ 463 w 1471"/>
              <a:gd name="T89" fmla="*/ 151 h 1639"/>
              <a:gd name="T90" fmla="*/ 1099 w 1471"/>
              <a:gd name="T91" fmla="*/ 96 h 1639"/>
              <a:gd name="T92" fmla="*/ 1170 w 1471"/>
              <a:gd name="T93" fmla="*/ 141 h 1639"/>
              <a:gd name="T94" fmla="*/ 1170 w 1471"/>
              <a:gd name="T95" fmla="*/ 155 h 1639"/>
              <a:gd name="T96" fmla="*/ 1143 w 1471"/>
              <a:gd name="T97" fmla="*/ 198 h 1639"/>
              <a:gd name="T98" fmla="*/ 1171 w 1471"/>
              <a:gd name="T99" fmla="*/ 307 h 1639"/>
              <a:gd name="T100" fmla="*/ 1293 w 1471"/>
              <a:gd name="T101" fmla="*/ 323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71" h="1639">
                <a:moveTo>
                  <a:pt x="1266" y="154"/>
                </a:moveTo>
                <a:cubicBezTo>
                  <a:pt x="1266" y="146"/>
                  <a:pt x="1266" y="132"/>
                  <a:pt x="1265" y="126"/>
                </a:cubicBezTo>
                <a:cubicBezTo>
                  <a:pt x="1260" y="96"/>
                  <a:pt x="1248" y="73"/>
                  <a:pt x="1228" y="54"/>
                </a:cubicBezTo>
                <a:cubicBezTo>
                  <a:pt x="1191" y="19"/>
                  <a:pt x="1147" y="0"/>
                  <a:pt x="1099" y="0"/>
                </a:cubicBezTo>
                <a:cubicBezTo>
                  <a:pt x="1099" y="0"/>
                  <a:pt x="968" y="1"/>
                  <a:pt x="925" y="1"/>
                </a:cubicBezTo>
                <a:cubicBezTo>
                  <a:pt x="707" y="1"/>
                  <a:pt x="550" y="20"/>
                  <a:pt x="432" y="61"/>
                </a:cubicBezTo>
                <a:cubicBezTo>
                  <a:pt x="407" y="69"/>
                  <a:pt x="385" y="79"/>
                  <a:pt x="366" y="88"/>
                </a:cubicBezTo>
                <a:cubicBezTo>
                  <a:pt x="331" y="103"/>
                  <a:pt x="304" y="115"/>
                  <a:pt x="276" y="115"/>
                </a:cubicBezTo>
                <a:cubicBezTo>
                  <a:pt x="162" y="115"/>
                  <a:pt x="162" y="115"/>
                  <a:pt x="162" y="115"/>
                </a:cubicBezTo>
                <a:cubicBezTo>
                  <a:pt x="128" y="115"/>
                  <a:pt x="77" y="119"/>
                  <a:pt x="42" y="151"/>
                </a:cubicBezTo>
                <a:cubicBezTo>
                  <a:pt x="24" y="167"/>
                  <a:pt x="0" y="197"/>
                  <a:pt x="0" y="269"/>
                </a:cubicBezTo>
                <a:cubicBezTo>
                  <a:pt x="0" y="791"/>
                  <a:pt x="0" y="791"/>
                  <a:pt x="0" y="791"/>
                </a:cubicBezTo>
                <a:cubicBezTo>
                  <a:pt x="0" y="839"/>
                  <a:pt x="15" y="880"/>
                  <a:pt x="42" y="908"/>
                </a:cubicBezTo>
                <a:cubicBezTo>
                  <a:pt x="63" y="929"/>
                  <a:pt x="100" y="953"/>
                  <a:pt x="162" y="953"/>
                </a:cubicBezTo>
                <a:cubicBezTo>
                  <a:pt x="165" y="953"/>
                  <a:pt x="169" y="953"/>
                  <a:pt x="172" y="953"/>
                </a:cubicBezTo>
                <a:cubicBezTo>
                  <a:pt x="208" y="953"/>
                  <a:pt x="267" y="952"/>
                  <a:pt x="305" y="985"/>
                </a:cubicBezTo>
                <a:cubicBezTo>
                  <a:pt x="307" y="990"/>
                  <a:pt x="309" y="994"/>
                  <a:pt x="311" y="998"/>
                </a:cubicBezTo>
                <a:cubicBezTo>
                  <a:pt x="313" y="1000"/>
                  <a:pt x="314" y="1003"/>
                  <a:pt x="315" y="1004"/>
                </a:cubicBezTo>
                <a:cubicBezTo>
                  <a:pt x="315" y="1005"/>
                  <a:pt x="316" y="1005"/>
                  <a:pt x="316" y="1006"/>
                </a:cubicBezTo>
                <a:cubicBezTo>
                  <a:pt x="319" y="1012"/>
                  <a:pt x="322" y="1018"/>
                  <a:pt x="325" y="1023"/>
                </a:cubicBezTo>
                <a:cubicBezTo>
                  <a:pt x="346" y="1057"/>
                  <a:pt x="368" y="1088"/>
                  <a:pt x="388" y="1110"/>
                </a:cubicBezTo>
                <a:cubicBezTo>
                  <a:pt x="432" y="1158"/>
                  <a:pt x="472" y="1183"/>
                  <a:pt x="508" y="1204"/>
                </a:cubicBezTo>
                <a:cubicBezTo>
                  <a:pt x="550" y="1230"/>
                  <a:pt x="581" y="1249"/>
                  <a:pt x="607" y="1300"/>
                </a:cubicBezTo>
                <a:cubicBezTo>
                  <a:pt x="609" y="1304"/>
                  <a:pt x="609" y="1304"/>
                  <a:pt x="609" y="1304"/>
                </a:cubicBezTo>
                <a:cubicBezTo>
                  <a:pt x="648" y="1381"/>
                  <a:pt x="665" y="1413"/>
                  <a:pt x="675" y="1451"/>
                </a:cubicBezTo>
                <a:cubicBezTo>
                  <a:pt x="678" y="1464"/>
                  <a:pt x="680" y="1478"/>
                  <a:pt x="679" y="1492"/>
                </a:cubicBezTo>
                <a:cubicBezTo>
                  <a:pt x="679" y="1499"/>
                  <a:pt x="678" y="1526"/>
                  <a:pt x="688" y="1555"/>
                </a:cubicBezTo>
                <a:cubicBezTo>
                  <a:pt x="704" y="1603"/>
                  <a:pt x="742" y="1633"/>
                  <a:pt x="791" y="1639"/>
                </a:cubicBezTo>
                <a:cubicBezTo>
                  <a:pt x="794" y="1639"/>
                  <a:pt x="794" y="1639"/>
                  <a:pt x="794" y="1639"/>
                </a:cubicBezTo>
                <a:cubicBezTo>
                  <a:pt x="796" y="1639"/>
                  <a:pt x="796" y="1639"/>
                  <a:pt x="796" y="1639"/>
                </a:cubicBezTo>
                <a:cubicBezTo>
                  <a:pt x="850" y="1639"/>
                  <a:pt x="896" y="1626"/>
                  <a:pt x="931" y="1601"/>
                </a:cubicBezTo>
                <a:cubicBezTo>
                  <a:pt x="983" y="1563"/>
                  <a:pt x="1010" y="1502"/>
                  <a:pt x="1010" y="1420"/>
                </a:cubicBezTo>
                <a:cubicBezTo>
                  <a:pt x="1010" y="1272"/>
                  <a:pt x="974" y="1154"/>
                  <a:pt x="943" y="1079"/>
                </a:cubicBezTo>
                <a:cubicBezTo>
                  <a:pt x="1313" y="1033"/>
                  <a:pt x="1313" y="1033"/>
                  <a:pt x="1313" y="1033"/>
                </a:cubicBezTo>
                <a:cubicBezTo>
                  <a:pt x="1402" y="1028"/>
                  <a:pt x="1471" y="947"/>
                  <a:pt x="1467" y="852"/>
                </a:cubicBezTo>
                <a:cubicBezTo>
                  <a:pt x="1464" y="802"/>
                  <a:pt x="1444" y="757"/>
                  <a:pt x="1412" y="725"/>
                </a:cubicBezTo>
                <a:cubicBezTo>
                  <a:pt x="1442" y="696"/>
                  <a:pt x="1458" y="656"/>
                  <a:pt x="1456" y="610"/>
                </a:cubicBezTo>
                <a:cubicBezTo>
                  <a:pt x="1455" y="564"/>
                  <a:pt x="1441" y="527"/>
                  <a:pt x="1414" y="501"/>
                </a:cubicBezTo>
                <a:cubicBezTo>
                  <a:pt x="1404" y="491"/>
                  <a:pt x="1392" y="483"/>
                  <a:pt x="1379" y="477"/>
                </a:cubicBezTo>
                <a:cubicBezTo>
                  <a:pt x="1401" y="449"/>
                  <a:pt x="1412" y="415"/>
                  <a:pt x="1412" y="379"/>
                </a:cubicBezTo>
                <a:cubicBezTo>
                  <a:pt x="1412" y="330"/>
                  <a:pt x="1393" y="286"/>
                  <a:pt x="1360" y="253"/>
                </a:cubicBezTo>
                <a:cubicBezTo>
                  <a:pt x="1332" y="227"/>
                  <a:pt x="1297" y="211"/>
                  <a:pt x="1259" y="207"/>
                </a:cubicBezTo>
                <a:cubicBezTo>
                  <a:pt x="1264" y="190"/>
                  <a:pt x="1267" y="172"/>
                  <a:pt x="1266" y="154"/>
                </a:cubicBezTo>
                <a:close/>
                <a:moveTo>
                  <a:pt x="1293" y="323"/>
                </a:moveTo>
                <a:cubicBezTo>
                  <a:pt x="1308" y="337"/>
                  <a:pt x="1316" y="356"/>
                  <a:pt x="1316" y="379"/>
                </a:cubicBezTo>
                <a:cubicBezTo>
                  <a:pt x="1316" y="423"/>
                  <a:pt x="1279" y="446"/>
                  <a:pt x="1244" y="449"/>
                </a:cubicBezTo>
                <a:cubicBezTo>
                  <a:pt x="1230" y="450"/>
                  <a:pt x="1217" y="457"/>
                  <a:pt x="1208" y="468"/>
                </a:cubicBezTo>
                <a:cubicBezTo>
                  <a:pt x="1199" y="478"/>
                  <a:pt x="1195" y="493"/>
                  <a:pt x="1196" y="507"/>
                </a:cubicBezTo>
                <a:cubicBezTo>
                  <a:pt x="1200" y="533"/>
                  <a:pt x="1222" y="553"/>
                  <a:pt x="1249" y="552"/>
                </a:cubicBezTo>
                <a:cubicBezTo>
                  <a:pt x="1279" y="552"/>
                  <a:pt x="1328" y="551"/>
                  <a:pt x="1347" y="570"/>
                </a:cubicBezTo>
                <a:cubicBezTo>
                  <a:pt x="1350" y="573"/>
                  <a:pt x="1360" y="582"/>
                  <a:pt x="1360" y="612"/>
                </a:cubicBezTo>
                <a:cubicBezTo>
                  <a:pt x="1360" y="613"/>
                  <a:pt x="1360" y="613"/>
                  <a:pt x="1360" y="613"/>
                </a:cubicBezTo>
                <a:cubicBezTo>
                  <a:pt x="1362" y="656"/>
                  <a:pt x="1328" y="672"/>
                  <a:pt x="1300" y="679"/>
                </a:cubicBezTo>
                <a:cubicBezTo>
                  <a:pt x="1276" y="684"/>
                  <a:pt x="1259" y="706"/>
                  <a:pt x="1261" y="731"/>
                </a:cubicBezTo>
                <a:cubicBezTo>
                  <a:pt x="1264" y="755"/>
                  <a:pt x="1283" y="774"/>
                  <a:pt x="1308" y="775"/>
                </a:cubicBezTo>
                <a:cubicBezTo>
                  <a:pt x="1341" y="777"/>
                  <a:pt x="1369" y="813"/>
                  <a:pt x="1371" y="857"/>
                </a:cubicBezTo>
                <a:cubicBezTo>
                  <a:pt x="1373" y="899"/>
                  <a:pt x="1344" y="935"/>
                  <a:pt x="1307" y="937"/>
                </a:cubicBezTo>
                <a:cubicBezTo>
                  <a:pt x="1305" y="937"/>
                  <a:pt x="1305" y="937"/>
                  <a:pt x="1305" y="937"/>
                </a:cubicBezTo>
                <a:cubicBezTo>
                  <a:pt x="926" y="985"/>
                  <a:pt x="926" y="985"/>
                  <a:pt x="926" y="985"/>
                </a:cubicBezTo>
                <a:cubicBezTo>
                  <a:pt x="897" y="988"/>
                  <a:pt x="872" y="1005"/>
                  <a:pt x="857" y="1030"/>
                </a:cubicBezTo>
                <a:cubicBezTo>
                  <a:pt x="843" y="1056"/>
                  <a:pt x="841" y="1085"/>
                  <a:pt x="852" y="1112"/>
                </a:cubicBezTo>
                <a:cubicBezTo>
                  <a:pt x="875" y="1166"/>
                  <a:pt x="914" y="1278"/>
                  <a:pt x="914" y="1420"/>
                </a:cubicBezTo>
                <a:cubicBezTo>
                  <a:pt x="914" y="1470"/>
                  <a:pt x="901" y="1504"/>
                  <a:pt x="875" y="1523"/>
                </a:cubicBezTo>
                <a:cubicBezTo>
                  <a:pt x="857" y="1536"/>
                  <a:pt x="831" y="1542"/>
                  <a:pt x="799" y="1543"/>
                </a:cubicBezTo>
                <a:cubicBezTo>
                  <a:pt x="789" y="1541"/>
                  <a:pt x="783" y="1536"/>
                  <a:pt x="779" y="1526"/>
                </a:cubicBezTo>
                <a:cubicBezTo>
                  <a:pt x="775" y="1515"/>
                  <a:pt x="775" y="1502"/>
                  <a:pt x="775" y="1498"/>
                </a:cubicBezTo>
                <a:cubicBezTo>
                  <a:pt x="775" y="1496"/>
                  <a:pt x="775" y="1496"/>
                  <a:pt x="775" y="1496"/>
                </a:cubicBezTo>
                <a:cubicBezTo>
                  <a:pt x="776" y="1472"/>
                  <a:pt x="773" y="1449"/>
                  <a:pt x="768" y="1427"/>
                </a:cubicBezTo>
                <a:cubicBezTo>
                  <a:pt x="755" y="1378"/>
                  <a:pt x="736" y="1341"/>
                  <a:pt x="694" y="1260"/>
                </a:cubicBezTo>
                <a:cubicBezTo>
                  <a:pt x="693" y="1256"/>
                  <a:pt x="693" y="1256"/>
                  <a:pt x="693" y="1256"/>
                </a:cubicBezTo>
                <a:cubicBezTo>
                  <a:pt x="654" y="1181"/>
                  <a:pt x="605" y="1151"/>
                  <a:pt x="558" y="1122"/>
                </a:cubicBezTo>
                <a:cubicBezTo>
                  <a:pt x="526" y="1103"/>
                  <a:pt x="494" y="1083"/>
                  <a:pt x="459" y="1045"/>
                </a:cubicBezTo>
                <a:cubicBezTo>
                  <a:pt x="443" y="1028"/>
                  <a:pt x="423" y="1000"/>
                  <a:pt x="406" y="971"/>
                </a:cubicBezTo>
                <a:cubicBezTo>
                  <a:pt x="404" y="967"/>
                  <a:pt x="404" y="967"/>
                  <a:pt x="404" y="967"/>
                </a:cubicBezTo>
                <a:cubicBezTo>
                  <a:pt x="403" y="966"/>
                  <a:pt x="403" y="966"/>
                  <a:pt x="403" y="966"/>
                </a:cubicBezTo>
                <a:cubicBezTo>
                  <a:pt x="401" y="962"/>
                  <a:pt x="399" y="959"/>
                  <a:pt x="398" y="957"/>
                </a:cubicBezTo>
                <a:cubicBezTo>
                  <a:pt x="398" y="956"/>
                  <a:pt x="397" y="955"/>
                  <a:pt x="397" y="955"/>
                </a:cubicBezTo>
                <a:cubicBezTo>
                  <a:pt x="396" y="953"/>
                  <a:pt x="396" y="953"/>
                  <a:pt x="396" y="953"/>
                </a:cubicBezTo>
                <a:cubicBezTo>
                  <a:pt x="393" y="947"/>
                  <a:pt x="390" y="941"/>
                  <a:pt x="387" y="935"/>
                </a:cubicBezTo>
                <a:cubicBezTo>
                  <a:pt x="383" y="928"/>
                  <a:pt x="383" y="928"/>
                  <a:pt x="383" y="928"/>
                </a:cubicBezTo>
                <a:cubicBezTo>
                  <a:pt x="378" y="922"/>
                  <a:pt x="378" y="922"/>
                  <a:pt x="378" y="922"/>
                </a:cubicBezTo>
                <a:cubicBezTo>
                  <a:pt x="311" y="856"/>
                  <a:pt x="217" y="857"/>
                  <a:pt x="171" y="857"/>
                </a:cubicBezTo>
                <a:cubicBezTo>
                  <a:pt x="168" y="857"/>
                  <a:pt x="165" y="857"/>
                  <a:pt x="162" y="857"/>
                </a:cubicBezTo>
                <a:cubicBezTo>
                  <a:pt x="116" y="857"/>
                  <a:pt x="96" y="838"/>
                  <a:pt x="96" y="791"/>
                </a:cubicBezTo>
                <a:cubicBezTo>
                  <a:pt x="96" y="269"/>
                  <a:pt x="96" y="269"/>
                  <a:pt x="96" y="269"/>
                </a:cubicBezTo>
                <a:cubicBezTo>
                  <a:pt x="96" y="252"/>
                  <a:pt x="98" y="230"/>
                  <a:pt x="107" y="222"/>
                </a:cubicBezTo>
                <a:cubicBezTo>
                  <a:pt x="111" y="218"/>
                  <a:pt x="124" y="211"/>
                  <a:pt x="162" y="211"/>
                </a:cubicBezTo>
                <a:cubicBezTo>
                  <a:pt x="276" y="211"/>
                  <a:pt x="276" y="211"/>
                  <a:pt x="276" y="211"/>
                </a:cubicBezTo>
                <a:cubicBezTo>
                  <a:pt x="325" y="211"/>
                  <a:pt x="364" y="194"/>
                  <a:pt x="405" y="175"/>
                </a:cubicBezTo>
                <a:cubicBezTo>
                  <a:pt x="423" y="167"/>
                  <a:pt x="442" y="159"/>
                  <a:pt x="463" y="151"/>
                </a:cubicBezTo>
                <a:cubicBezTo>
                  <a:pt x="569" y="114"/>
                  <a:pt x="720" y="97"/>
                  <a:pt x="925" y="97"/>
                </a:cubicBezTo>
                <a:cubicBezTo>
                  <a:pt x="968" y="97"/>
                  <a:pt x="1099" y="96"/>
                  <a:pt x="1099" y="96"/>
                </a:cubicBezTo>
                <a:cubicBezTo>
                  <a:pt x="1122" y="96"/>
                  <a:pt x="1143" y="106"/>
                  <a:pt x="1162" y="124"/>
                </a:cubicBezTo>
                <a:cubicBezTo>
                  <a:pt x="1164" y="126"/>
                  <a:pt x="1168" y="129"/>
                  <a:pt x="1170" y="141"/>
                </a:cubicBezTo>
                <a:cubicBezTo>
                  <a:pt x="1170" y="144"/>
                  <a:pt x="1170" y="151"/>
                  <a:pt x="1170" y="154"/>
                </a:cubicBezTo>
                <a:cubicBezTo>
                  <a:pt x="1170" y="155"/>
                  <a:pt x="1170" y="155"/>
                  <a:pt x="1170" y="155"/>
                </a:cubicBezTo>
                <a:cubicBezTo>
                  <a:pt x="1170" y="157"/>
                  <a:pt x="1170" y="157"/>
                  <a:pt x="1170" y="157"/>
                </a:cubicBezTo>
                <a:cubicBezTo>
                  <a:pt x="1171" y="176"/>
                  <a:pt x="1162" y="190"/>
                  <a:pt x="1143" y="198"/>
                </a:cubicBezTo>
                <a:cubicBezTo>
                  <a:pt x="1121" y="208"/>
                  <a:pt x="1107" y="231"/>
                  <a:pt x="1110" y="256"/>
                </a:cubicBezTo>
                <a:cubicBezTo>
                  <a:pt x="1112" y="287"/>
                  <a:pt x="1140" y="310"/>
                  <a:pt x="1171" y="307"/>
                </a:cubicBezTo>
                <a:cubicBezTo>
                  <a:pt x="1236" y="301"/>
                  <a:pt x="1236" y="301"/>
                  <a:pt x="1236" y="301"/>
                </a:cubicBezTo>
                <a:cubicBezTo>
                  <a:pt x="1257" y="301"/>
                  <a:pt x="1278" y="308"/>
                  <a:pt x="1293" y="3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3" name="Freeform 252"/>
          <p:cNvSpPr>
            <a:spLocks noEditPoints="1"/>
          </p:cNvSpPr>
          <p:nvPr/>
        </p:nvSpPr>
        <p:spPr bwMode="auto">
          <a:xfrm>
            <a:off x="7454937" y="2562089"/>
            <a:ext cx="349563" cy="394011"/>
          </a:xfrm>
          <a:custGeom>
            <a:avLst/>
            <a:gdLst>
              <a:gd name="T0" fmla="*/ 226 w 1459"/>
              <a:gd name="T1" fmla="*/ 1625 h 1645"/>
              <a:gd name="T2" fmla="*/ 1383 w 1459"/>
              <a:gd name="T3" fmla="*/ 957 h 1645"/>
              <a:gd name="T4" fmla="*/ 1459 w 1459"/>
              <a:gd name="T5" fmla="*/ 826 h 1645"/>
              <a:gd name="T6" fmla="*/ 1383 w 1459"/>
              <a:gd name="T7" fmla="*/ 695 h 1645"/>
              <a:gd name="T8" fmla="*/ 226 w 1459"/>
              <a:gd name="T9" fmla="*/ 27 h 1645"/>
              <a:gd name="T10" fmla="*/ 75 w 1459"/>
              <a:gd name="T11" fmla="*/ 27 h 1645"/>
              <a:gd name="T12" fmla="*/ 74 w 1459"/>
              <a:gd name="T13" fmla="*/ 28 h 1645"/>
              <a:gd name="T14" fmla="*/ 72 w 1459"/>
              <a:gd name="T15" fmla="*/ 29 h 1645"/>
              <a:gd name="T16" fmla="*/ 0 w 1459"/>
              <a:gd name="T17" fmla="*/ 158 h 1645"/>
              <a:gd name="T18" fmla="*/ 0 w 1459"/>
              <a:gd name="T19" fmla="*/ 1494 h 1645"/>
              <a:gd name="T20" fmla="*/ 75 w 1459"/>
              <a:gd name="T21" fmla="*/ 1625 h 1645"/>
              <a:gd name="T22" fmla="*/ 151 w 1459"/>
              <a:gd name="T23" fmla="*/ 1645 h 1645"/>
              <a:gd name="T24" fmla="*/ 226 w 1459"/>
              <a:gd name="T25" fmla="*/ 1625 h 1645"/>
              <a:gd name="T26" fmla="*/ 216 w 1459"/>
              <a:gd name="T27" fmla="*/ 1520 h 1645"/>
              <a:gd name="T28" fmla="*/ 819 w 1459"/>
              <a:gd name="T29" fmla="*/ 891 h 1645"/>
              <a:gd name="T30" fmla="*/ 992 w 1459"/>
              <a:gd name="T31" fmla="*/ 1071 h 1645"/>
              <a:gd name="T32" fmla="*/ 216 w 1459"/>
              <a:gd name="T33" fmla="*/ 1520 h 1645"/>
              <a:gd name="T34" fmla="*/ 1335 w 1459"/>
              <a:gd name="T35" fmla="*/ 779 h 1645"/>
              <a:gd name="T36" fmla="*/ 1362 w 1459"/>
              <a:gd name="T37" fmla="*/ 826 h 1645"/>
              <a:gd name="T38" fmla="*/ 1335 w 1459"/>
              <a:gd name="T39" fmla="*/ 874 h 1645"/>
              <a:gd name="T40" fmla="*/ 1078 w 1459"/>
              <a:gd name="T41" fmla="*/ 1022 h 1645"/>
              <a:gd name="T42" fmla="*/ 886 w 1459"/>
              <a:gd name="T43" fmla="*/ 821 h 1645"/>
              <a:gd name="T44" fmla="*/ 1072 w 1459"/>
              <a:gd name="T45" fmla="*/ 627 h 1645"/>
              <a:gd name="T46" fmla="*/ 1335 w 1459"/>
              <a:gd name="T47" fmla="*/ 779 h 1645"/>
              <a:gd name="T48" fmla="*/ 987 w 1459"/>
              <a:gd name="T49" fmla="*/ 577 h 1645"/>
              <a:gd name="T50" fmla="*/ 819 w 1459"/>
              <a:gd name="T51" fmla="*/ 752 h 1645"/>
              <a:gd name="T52" fmla="*/ 237 w 1459"/>
              <a:gd name="T53" fmla="*/ 145 h 1645"/>
              <a:gd name="T54" fmla="*/ 987 w 1459"/>
              <a:gd name="T55" fmla="*/ 577 h 1645"/>
              <a:gd name="T56" fmla="*/ 96 w 1459"/>
              <a:gd name="T57" fmla="*/ 1494 h 1645"/>
              <a:gd name="T58" fmla="*/ 96 w 1459"/>
              <a:gd name="T59" fmla="*/ 158 h 1645"/>
              <a:gd name="T60" fmla="*/ 99 w 1459"/>
              <a:gd name="T61" fmla="*/ 139 h 1645"/>
              <a:gd name="T62" fmla="*/ 753 w 1459"/>
              <a:gd name="T63" fmla="*/ 821 h 1645"/>
              <a:gd name="T64" fmla="*/ 97 w 1459"/>
              <a:gd name="T65" fmla="*/ 1505 h 1645"/>
              <a:gd name="T66" fmla="*/ 96 w 1459"/>
              <a:gd name="T67" fmla="*/ 1494 h 16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59" h="1645">
                <a:moveTo>
                  <a:pt x="226" y="1625"/>
                </a:moveTo>
                <a:cubicBezTo>
                  <a:pt x="1383" y="957"/>
                  <a:pt x="1383" y="957"/>
                  <a:pt x="1383" y="957"/>
                </a:cubicBezTo>
                <a:cubicBezTo>
                  <a:pt x="1430" y="930"/>
                  <a:pt x="1459" y="881"/>
                  <a:pt x="1459" y="826"/>
                </a:cubicBezTo>
                <a:cubicBezTo>
                  <a:pt x="1459" y="772"/>
                  <a:pt x="1430" y="723"/>
                  <a:pt x="1383" y="695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179" y="0"/>
                  <a:pt x="122" y="0"/>
                  <a:pt x="75" y="27"/>
                </a:cubicBezTo>
                <a:cubicBezTo>
                  <a:pt x="75" y="28"/>
                  <a:pt x="74" y="28"/>
                  <a:pt x="74" y="28"/>
                </a:cubicBezTo>
                <a:cubicBezTo>
                  <a:pt x="73" y="29"/>
                  <a:pt x="73" y="29"/>
                  <a:pt x="72" y="29"/>
                </a:cubicBezTo>
                <a:cubicBezTo>
                  <a:pt x="27" y="57"/>
                  <a:pt x="0" y="105"/>
                  <a:pt x="0" y="158"/>
                </a:cubicBezTo>
                <a:cubicBezTo>
                  <a:pt x="0" y="1494"/>
                  <a:pt x="0" y="1494"/>
                  <a:pt x="0" y="1494"/>
                </a:cubicBezTo>
                <a:cubicBezTo>
                  <a:pt x="0" y="1549"/>
                  <a:pt x="28" y="1598"/>
                  <a:pt x="75" y="1625"/>
                </a:cubicBezTo>
                <a:cubicBezTo>
                  <a:pt x="99" y="1639"/>
                  <a:pt x="125" y="1645"/>
                  <a:pt x="151" y="1645"/>
                </a:cubicBezTo>
                <a:cubicBezTo>
                  <a:pt x="177" y="1645"/>
                  <a:pt x="203" y="1639"/>
                  <a:pt x="226" y="1625"/>
                </a:cubicBezTo>
                <a:close/>
                <a:moveTo>
                  <a:pt x="216" y="1520"/>
                </a:moveTo>
                <a:cubicBezTo>
                  <a:pt x="819" y="891"/>
                  <a:pt x="819" y="891"/>
                  <a:pt x="819" y="891"/>
                </a:cubicBezTo>
                <a:cubicBezTo>
                  <a:pt x="992" y="1071"/>
                  <a:pt x="992" y="1071"/>
                  <a:pt x="992" y="1071"/>
                </a:cubicBezTo>
                <a:lnTo>
                  <a:pt x="216" y="1520"/>
                </a:lnTo>
                <a:close/>
                <a:moveTo>
                  <a:pt x="1335" y="779"/>
                </a:moveTo>
                <a:cubicBezTo>
                  <a:pt x="1360" y="793"/>
                  <a:pt x="1362" y="817"/>
                  <a:pt x="1362" y="826"/>
                </a:cubicBezTo>
                <a:cubicBezTo>
                  <a:pt x="1362" y="836"/>
                  <a:pt x="1360" y="859"/>
                  <a:pt x="1335" y="874"/>
                </a:cubicBezTo>
                <a:cubicBezTo>
                  <a:pt x="1078" y="1022"/>
                  <a:pt x="1078" y="1022"/>
                  <a:pt x="1078" y="1022"/>
                </a:cubicBezTo>
                <a:cubicBezTo>
                  <a:pt x="886" y="821"/>
                  <a:pt x="886" y="821"/>
                  <a:pt x="886" y="821"/>
                </a:cubicBezTo>
                <a:cubicBezTo>
                  <a:pt x="1072" y="627"/>
                  <a:pt x="1072" y="627"/>
                  <a:pt x="1072" y="627"/>
                </a:cubicBezTo>
                <a:lnTo>
                  <a:pt x="1335" y="779"/>
                </a:lnTo>
                <a:close/>
                <a:moveTo>
                  <a:pt x="987" y="577"/>
                </a:moveTo>
                <a:cubicBezTo>
                  <a:pt x="819" y="752"/>
                  <a:pt x="819" y="752"/>
                  <a:pt x="819" y="752"/>
                </a:cubicBezTo>
                <a:cubicBezTo>
                  <a:pt x="237" y="145"/>
                  <a:pt x="237" y="145"/>
                  <a:pt x="237" y="145"/>
                </a:cubicBezTo>
                <a:lnTo>
                  <a:pt x="987" y="577"/>
                </a:lnTo>
                <a:close/>
                <a:moveTo>
                  <a:pt x="96" y="1494"/>
                </a:moveTo>
                <a:cubicBezTo>
                  <a:pt x="96" y="158"/>
                  <a:pt x="96" y="158"/>
                  <a:pt x="96" y="158"/>
                </a:cubicBezTo>
                <a:cubicBezTo>
                  <a:pt x="96" y="151"/>
                  <a:pt x="97" y="145"/>
                  <a:pt x="99" y="139"/>
                </a:cubicBezTo>
                <a:cubicBezTo>
                  <a:pt x="753" y="821"/>
                  <a:pt x="753" y="821"/>
                  <a:pt x="753" y="821"/>
                </a:cubicBezTo>
                <a:cubicBezTo>
                  <a:pt x="97" y="1505"/>
                  <a:pt x="97" y="1505"/>
                  <a:pt x="97" y="1505"/>
                </a:cubicBezTo>
                <a:cubicBezTo>
                  <a:pt x="96" y="1502"/>
                  <a:pt x="96" y="1498"/>
                  <a:pt x="96" y="14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4" name="Freeform 256"/>
          <p:cNvSpPr>
            <a:spLocks noEditPoints="1"/>
          </p:cNvSpPr>
          <p:nvPr/>
        </p:nvSpPr>
        <p:spPr bwMode="auto">
          <a:xfrm>
            <a:off x="7433519" y="5259063"/>
            <a:ext cx="392396" cy="393277"/>
          </a:xfrm>
          <a:custGeom>
            <a:avLst/>
            <a:gdLst>
              <a:gd name="T0" fmla="*/ 247 w 1638"/>
              <a:gd name="T1" fmla="*/ 227 h 1642"/>
              <a:gd name="T2" fmla="*/ 0 w 1638"/>
              <a:gd name="T3" fmla="*/ 791 h 1642"/>
              <a:gd name="T4" fmla="*/ 321 w 1638"/>
              <a:gd name="T5" fmla="*/ 1640 h 1642"/>
              <a:gd name="T6" fmla="*/ 539 w 1638"/>
              <a:gd name="T7" fmla="*/ 1530 h 1642"/>
              <a:gd name="T8" fmla="*/ 834 w 1638"/>
              <a:gd name="T9" fmla="*/ 1578 h 1642"/>
              <a:gd name="T10" fmla="*/ 1638 w 1638"/>
              <a:gd name="T11" fmla="*/ 791 h 1642"/>
              <a:gd name="T12" fmla="*/ 1324 w 1638"/>
              <a:gd name="T13" fmla="*/ 1285 h 1642"/>
              <a:gd name="T14" fmla="*/ 817 w 1638"/>
              <a:gd name="T15" fmla="*/ 1481 h 1642"/>
              <a:gd name="T16" fmla="*/ 353 w 1638"/>
              <a:gd name="T17" fmla="*/ 1533 h 1642"/>
              <a:gd name="T18" fmla="*/ 96 w 1638"/>
              <a:gd name="T19" fmla="*/ 791 h 1642"/>
              <a:gd name="T20" fmla="*/ 819 w 1638"/>
              <a:gd name="T21" fmla="*/ 100 h 1642"/>
              <a:gd name="T22" fmla="*/ 1542 w 1638"/>
              <a:gd name="T23" fmla="*/ 791 h 1642"/>
              <a:gd name="T24" fmla="*/ 1293 w 1638"/>
              <a:gd name="T25" fmla="*/ 564 h 1642"/>
              <a:gd name="T26" fmla="*/ 821 w 1638"/>
              <a:gd name="T27" fmla="*/ 272 h 1642"/>
              <a:gd name="T28" fmla="*/ 293 w 1638"/>
              <a:gd name="T29" fmla="*/ 800 h 1642"/>
              <a:gd name="T30" fmla="*/ 293 w 1638"/>
              <a:gd name="T31" fmla="*/ 801 h 1642"/>
              <a:gd name="T32" fmla="*/ 821 w 1638"/>
              <a:gd name="T33" fmla="*/ 1328 h 1642"/>
              <a:gd name="T34" fmla="*/ 1293 w 1638"/>
              <a:gd name="T35" fmla="*/ 1035 h 1642"/>
              <a:gd name="T36" fmla="*/ 1349 w 1638"/>
              <a:gd name="T37" fmla="*/ 801 h 1642"/>
              <a:gd name="T38" fmla="*/ 1296 w 1638"/>
              <a:gd name="T39" fmla="*/ 570 h 1642"/>
              <a:gd name="T40" fmla="*/ 694 w 1638"/>
              <a:gd name="T41" fmla="*/ 540 h 1642"/>
              <a:gd name="T42" fmla="*/ 773 w 1638"/>
              <a:gd name="T43" fmla="*/ 753 h 1642"/>
              <a:gd name="T44" fmla="*/ 773 w 1638"/>
              <a:gd name="T45" fmla="*/ 636 h 1642"/>
              <a:gd name="T46" fmla="*/ 476 w 1638"/>
              <a:gd name="T47" fmla="*/ 540 h 1642"/>
              <a:gd name="T48" fmla="*/ 557 w 1638"/>
              <a:gd name="T49" fmla="*/ 636 h 1642"/>
              <a:gd name="T50" fmla="*/ 421 w 1638"/>
              <a:gd name="T51" fmla="*/ 636 h 1642"/>
              <a:gd name="T52" fmla="*/ 538 w 1638"/>
              <a:gd name="T53" fmla="*/ 849 h 1642"/>
              <a:gd name="T54" fmla="*/ 476 w 1638"/>
              <a:gd name="T55" fmla="*/ 1059 h 1642"/>
              <a:gd name="T56" fmla="*/ 476 w 1638"/>
              <a:gd name="T57" fmla="*/ 1059 h 1642"/>
              <a:gd name="T58" fmla="*/ 773 w 1638"/>
              <a:gd name="T59" fmla="*/ 1059 h 1642"/>
              <a:gd name="T60" fmla="*/ 657 w 1638"/>
              <a:gd name="T61" fmla="*/ 963 h 1642"/>
              <a:gd name="T62" fmla="*/ 773 w 1638"/>
              <a:gd name="T63" fmla="*/ 963 h 1642"/>
              <a:gd name="T64" fmla="*/ 978 w 1638"/>
              <a:gd name="T65" fmla="*/ 398 h 1642"/>
              <a:gd name="T66" fmla="*/ 948 w 1638"/>
              <a:gd name="T67" fmla="*/ 540 h 1642"/>
              <a:gd name="T68" fmla="*/ 869 w 1638"/>
              <a:gd name="T69" fmla="*/ 636 h 1642"/>
              <a:gd name="T70" fmla="*/ 869 w 1638"/>
              <a:gd name="T71" fmla="*/ 753 h 1642"/>
              <a:gd name="T72" fmla="*/ 1008 w 1638"/>
              <a:gd name="T73" fmla="*/ 849 h 1642"/>
              <a:gd name="T74" fmla="*/ 869 w 1638"/>
              <a:gd name="T75" fmla="*/ 849 h 1642"/>
              <a:gd name="T76" fmla="*/ 947 w 1638"/>
              <a:gd name="T77" fmla="*/ 1059 h 1642"/>
              <a:gd name="T78" fmla="*/ 1053 w 1638"/>
              <a:gd name="T79" fmla="*/ 1059 h 1642"/>
              <a:gd name="T80" fmla="*/ 1221 w 1638"/>
              <a:gd name="T81" fmla="*/ 963 h 1642"/>
              <a:gd name="T82" fmla="*/ 1250 w 1638"/>
              <a:gd name="T83" fmla="*/ 849 h 1642"/>
              <a:gd name="T84" fmla="*/ 1085 w 1638"/>
              <a:gd name="T85" fmla="*/ 636 h 1642"/>
              <a:gd name="T86" fmla="*/ 1105 w 1638"/>
              <a:gd name="T87" fmla="*/ 753 h 1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38" h="1642">
                <a:moveTo>
                  <a:pt x="1390" y="227"/>
                </a:moveTo>
                <a:cubicBezTo>
                  <a:pt x="1236" y="79"/>
                  <a:pt x="1033" y="0"/>
                  <a:pt x="819" y="4"/>
                </a:cubicBezTo>
                <a:cubicBezTo>
                  <a:pt x="605" y="0"/>
                  <a:pt x="402" y="79"/>
                  <a:pt x="247" y="227"/>
                </a:cubicBezTo>
                <a:cubicBezTo>
                  <a:pt x="93" y="375"/>
                  <a:pt x="5" y="575"/>
                  <a:pt x="0" y="789"/>
                </a:cubicBezTo>
                <a:cubicBezTo>
                  <a:pt x="0" y="790"/>
                  <a:pt x="0" y="790"/>
                  <a:pt x="0" y="790"/>
                </a:cubicBezTo>
                <a:cubicBezTo>
                  <a:pt x="0" y="791"/>
                  <a:pt x="0" y="791"/>
                  <a:pt x="0" y="791"/>
                </a:cubicBezTo>
                <a:cubicBezTo>
                  <a:pt x="1" y="1009"/>
                  <a:pt x="94" y="1217"/>
                  <a:pt x="257" y="1362"/>
                </a:cubicBezTo>
                <a:cubicBezTo>
                  <a:pt x="257" y="1560"/>
                  <a:pt x="257" y="1560"/>
                  <a:pt x="257" y="1560"/>
                </a:cubicBezTo>
                <a:cubicBezTo>
                  <a:pt x="257" y="1599"/>
                  <a:pt x="284" y="1632"/>
                  <a:pt x="321" y="1640"/>
                </a:cubicBezTo>
                <a:cubicBezTo>
                  <a:pt x="326" y="1641"/>
                  <a:pt x="332" y="1642"/>
                  <a:pt x="337" y="1642"/>
                </a:cubicBezTo>
                <a:cubicBezTo>
                  <a:pt x="352" y="1642"/>
                  <a:pt x="367" y="1638"/>
                  <a:pt x="379" y="1630"/>
                </a:cubicBezTo>
                <a:cubicBezTo>
                  <a:pt x="539" y="1530"/>
                  <a:pt x="539" y="1530"/>
                  <a:pt x="539" y="1530"/>
                </a:cubicBezTo>
                <a:cubicBezTo>
                  <a:pt x="628" y="1562"/>
                  <a:pt x="722" y="1578"/>
                  <a:pt x="817" y="1578"/>
                </a:cubicBezTo>
                <a:cubicBezTo>
                  <a:pt x="818" y="1578"/>
                  <a:pt x="818" y="1578"/>
                  <a:pt x="818" y="1578"/>
                </a:cubicBezTo>
                <a:cubicBezTo>
                  <a:pt x="824" y="1578"/>
                  <a:pt x="829" y="1578"/>
                  <a:pt x="834" y="1578"/>
                </a:cubicBezTo>
                <a:cubicBezTo>
                  <a:pt x="1043" y="1578"/>
                  <a:pt x="1239" y="1499"/>
                  <a:pt x="1390" y="1354"/>
                </a:cubicBezTo>
                <a:cubicBezTo>
                  <a:pt x="1545" y="1206"/>
                  <a:pt x="1633" y="1006"/>
                  <a:pt x="1638" y="792"/>
                </a:cubicBezTo>
                <a:cubicBezTo>
                  <a:pt x="1638" y="791"/>
                  <a:pt x="1638" y="791"/>
                  <a:pt x="1638" y="791"/>
                </a:cubicBezTo>
                <a:cubicBezTo>
                  <a:pt x="1638" y="789"/>
                  <a:pt x="1638" y="789"/>
                  <a:pt x="1638" y="789"/>
                </a:cubicBezTo>
                <a:cubicBezTo>
                  <a:pt x="1633" y="575"/>
                  <a:pt x="1545" y="375"/>
                  <a:pt x="1390" y="227"/>
                </a:cubicBezTo>
                <a:close/>
                <a:moveTo>
                  <a:pt x="1324" y="1285"/>
                </a:moveTo>
                <a:cubicBezTo>
                  <a:pt x="1188" y="1415"/>
                  <a:pt x="1009" y="1485"/>
                  <a:pt x="820" y="1481"/>
                </a:cubicBezTo>
                <a:cubicBezTo>
                  <a:pt x="819" y="1481"/>
                  <a:pt x="819" y="1481"/>
                  <a:pt x="819" y="1481"/>
                </a:cubicBezTo>
                <a:cubicBezTo>
                  <a:pt x="817" y="1481"/>
                  <a:pt x="817" y="1481"/>
                  <a:pt x="817" y="1481"/>
                </a:cubicBezTo>
                <a:cubicBezTo>
                  <a:pt x="729" y="1481"/>
                  <a:pt x="643" y="1466"/>
                  <a:pt x="560" y="1436"/>
                </a:cubicBezTo>
                <a:cubicBezTo>
                  <a:pt x="539" y="1428"/>
                  <a:pt x="517" y="1430"/>
                  <a:pt x="498" y="1442"/>
                </a:cubicBezTo>
                <a:cubicBezTo>
                  <a:pt x="353" y="1533"/>
                  <a:pt x="353" y="1533"/>
                  <a:pt x="353" y="1533"/>
                </a:cubicBezTo>
                <a:cubicBezTo>
                  <a:pt x="353" y="1351"/>
                  <a:pt x="353" y="1351"/>
                  <a:pt x="353" y="1351"/>
                </a:cubicBezTo>
                <a:cubicBezTo>
                  <a:pt x="353" y="1330"/>
                  <a:pt x="344" y="1311"/>
                  <a:pt x="329" y="1298"/>
                </a:cubicBezTo>
                <a:cubicBezTo>
                  <a:pt x="182" y="1170"/>
                  <a:pt x="97" y="985"/>
                  <a:pt x="96" y="791"/>
                </a:cubicBezTo>
                <a:cubicBezTo>
                  <a:pt x="100" y="602"/>
                  <a:pt x="178" y="427"/>
                  <a:pt x="314" y="296"/>
                </a:cubicBezTo>
                <a:cubicBezTo>
                  <a:pt x="450" y="166"/>
                  <a:pt x="629" y="96"/>
                  <a:pt x="818" y="100"/>
                </a:cubicBezTo>
                <a:cubicBezTo>
                  <a:pt x="819" y="100"/>
                  <a:pt x="819" y="100"/>
                  <a:pt x="819" y="100"/>
                </a:cubicBezTo>
                <a:cubicBezTo>
                  <a:pt x="820" y="100"/>
                  <a:pt x="820" y="100"/>
                  <a:pt x="820" y="100"/>
                </a:cubicBezTo>
                <a:cubicBezTo>
                  <a:pt x="1009" y="96"/>
                  <a:pt x="1188" y="166"/>
                  <a:pt x="1324" y="296"/>
                </a:cubicBezTo>
                <a:cubicBezTo>
                  <a:pt x="1460" y="427"/>
                  <a:pt x="1537" y="602"/>
                  <a:pt x="1542" y="791"/>
                </a:cubicBezTo>
                <a:cubicBezTo>
                  <a:pt x="1537" y="979"/>
                  <a:pt x="1460" y="1154"/>
                  <a:pt x="1324" y="1285"/>
                </a:cubicBezTo>
                <a:close/>
                <a:moveTo>
                  <a:pt x="1296" y="570"/>
                </a:moveTo>
                <a:cubicBezTo>
                  <a:pt x="1296" y="568"/>
                  <a:pt x="1294" y="566"/>
                  <a:pt x="1293" y="564"/>
                </a:cubicBezTo>
                <a:cubicBezTo>
                  <a:pt x="1213" y="404"/>
                  <a:pt x="1055" y="291"/>
                  <a:pt x="870" y="274"/>
                </a:cubicBezTo>
                <a:cubicBezTo>
                  <a:pt x="865" y="273"/>
                  <a:pt x="860" y="272"/>
                  <a:pt x="855" y="273"/>
                </a:cubicBezTo>
                <a:cubicBezTo>
                  <a:pt x="844" y="272"/>
                  <a:pt x="832" y="272"/>
                  <a:pt x="821" y="272"/>
                </a:cubicBezTo>
                <a:cubicBezTo>
                  <a:pt x="615" y="272"/>
                  <a:pt x="435" y="391"/>
                  <a:pt x="349" y="564"/>
                </a:cubicBezTo>
                <a:cubicBezTo>
                  <a:pt x="347" y="566"/>
                  <a:pt x="346" y="568"/>
                  <a:pt x="345" y="570"/>
                </a:cubicBezTo>
                <a:cubicBezTo>
                  <a:pt x="312" y="640"/>
                  <a:pt x="293" y="718"/>
                  <a:pt x="293" y="800"/>
                </a:cubicBezTo>
                <a:cubicBezTo>
                  <a:pt x="293" y="800"/>
                  <a:pt x="293" y="800"/>
                  <a:pt x="293" y="800"/>
                </a:cubicBezTo>
                <a:cubicBezTo>
                  <a:pt x="293" y="801"/>
                  <a:pt x="293" y="801"/>
                  <a:pt x="293" y="801"/>
                </a:cubicBezTo>
                <a:cubicBezTo>
                  <a:pt x="293" y="801"/>
                  <a:pt x="293" y="801"/>
                  <a:pt x="293" y="801"/>
                </a:cubicBezTo>
                <a:cubicBezTo>
                  <a:pt x="293" y="883"/>
                  <a:pt x="312" y="960"/>
                  <a:pt x="346" y="1029"/>
                </a:cubicBezTo>
                <a:cubicBezTo>
                  <a:pt x="346" y="1031"/>
                  <a:pt x="347" y="1033"/>
                  <a:pt x="348" y="1035"/>
                </a:cubicBezTo>
                <a:cubicBezTo>
                  <a:pt x="435" y="1208"/>
                  <a:pt x="614" y="1328"/>
                  <a:pt x="821" y="1328"/>
                </a:cubicBezTo>
                <a:cubicBezTo>
                  <a:pt x="835" y="1328"/>
                  <a:pt x="849" y="1327"/>
                  <a:pt x="863" y="1326"/>
                </a:cubicBezTo>
                <a:cubicBezTo>
                  <a:pt x="863" y="1326"/>
                  <a:pt x="864" y="1326"/>
                  <a:pt x="864" y="1326"/>
                </a:cubicBezTo>
                <a:cubicBezTo>
                  <a:pt x="1052" y="1311"/>
                  <a:pt x="1213" y="1196"/>
                  <a:pt x="1293" y="1035"/>
                </a:cubicBezTo>
                <a:cubicBezTo>
                  <a:pt x="1295" y="1033"/>
                  <a:pt x="1296" y="1031"/>
                  <a:pt x="1296" y="1029"/>
                </a:cubicBezTo>
                <a:cubicBezTo>
                  <a:pt x="1330" y="960"/>
                  <a:pt x="1349" y="883"/>
                  <a:pt x="1349" y="801"/>
                </a:cubicBezTo>
                <a:cubicBezTo>
                  <a:pt x="1349" y="801"/>
                  <a:pt x="1349" y="801"/>
                  <a:pt x="1349" y="801"/>
                </a:cubicBezTo>
                <a:cubicBezTo>
                  <a:pt x="1349" y="801"/>
                  <a:pt x="1349" y="801"/>
                  <a:pt x="1349" y="800"/>
                </a:cubicBezTo>
                <a:cubicBezTo>
                  <a:pt x="1349" y="800"/>
                  <a:pt x="1349" y="800"/>
                  <a:pt x="1349" y="800"/>
                </a:cubicBezTo>
                <a:cubicBezTo>
                  <a:pt x="1349" y="718"/>
                  <a:pt x="1330" y="640"/>
                  <a:pt x="1296" y="570"/>
                </a:cubicBezTo>
                <a:close/>
                <a:moveTo>
                  <a:pt x="773" y="410"/>
                </a:moveTo>
                <a:cubicBezTo>
                  <a:pt x="773" y="540"/>
                  <a:pt x="773" y="540"/>
                  <a:pt x="773" y="540"/>
                </a:cubicBezTo>
                <a:cubicBezTo>
                  <a:pt x="694" y="540"/>
                  <a:pt x="694" y="540"/>
                  <a:pt x="694" y="540"/>
                </a:cubicBezTo>
                <a:cubicBezTo>
                  <a:pt x="720" y="486"/>
                  <a:pt x="749" y="442"/>
                  <a:pt x="773" y="410"/>
                </a:cubicBezTo>
                <a:close/>
                <a:moveTo>
                  <a:pt x="773" y="636"/>
                </a:moveTo>
                <a:cubicBezTo>
                  <a:pt x="773" y="753"/>
                  <a:pt x="773" y="753"/>
                  <a:pt x="773" y="753"/>
                </a:cubicBezTo>
                <a:cubicBezTo>
                  <a:pt x="634" y="753"/>
                  <a:pt x="634" y="753"/>
                  <a:pt x="634" y="753"/>
                </a:cubicBezTo>
                <a:cubicBezTo>
                  <a:pt x="637" y="712"/>
                  <a:pt x="646" y="673"/>
                  <a:pt x="657" y="636"/>
                </a:cubicBezTo>
                <a:lnTo>
                  <a:pt x="773" y="636"/>
                </a:lnTo>
                <a:close/>
                <a:moveTo>
                  <a:pt x="664" y="397"/>
                </a:moveTo>
                <a:cubicBezTo>
                  <a:pt x="639" y="436"/>
                  <a:pt x="612" y="485"/>
                  <a:pt x="589" y="540"/>
                </a:cubicBezTo>
                <a:cubicBezTo>
                  <a:pt x="476" y="540"/>
                  <a:pt x="476" y="540"/>
                  <a:pt x="476" y="540"/>
                </a:cubicBezTo>
                <a:cubicBezTo>
                  <a:pt x="524" y="477"/>
                  <a:pt x="589" y="427"/>
                  <a:pt x="664" y="397"/>
                </a:cubicBezTo>
                <a:close/>
                <a:moveTo>
                  <a:pt x="421" y="636"/>
                </a:moveTo>
                <a:cubicBezTo>
                  <a:pt x="557" y="636"/>
                  <a:pt x="557" y="636"/>
                  <a:pt x="557" y="636"/>
                </a:cubicBezTo>
                <a:cubicBezTo>
                  <a:pt x="547" y="673"/>
                  <a:pt x="540" y="712"/>
                  <a:pt x="537" y="753"/>
                </a:cubicBezTo>
                <a:cubicBezTo>
                  <a:pt x="392" y="753"/>
                  <a:pt x="392" y="753"/>
                  <a:pt x="392" y="753"/>
                </a:cubicBezTo>
                <a:cubicBezTo>
                  <a:pt x="396" y="712"/>
                  <a:pt x="406" y="673"/>
                  <a:pt x="421" y="636"/>
                </a:cubicBezTo>
                <a:close/>
                <a:moveTo>
                  <a:pt x="421" y="963"/>
                </a:moveTo>
                <a:cubicBezTo>
                  <a:pt x="406" y="927"/>
                  <a:pt x="396" y="889"/>
                  <a:pt x="392" y="849"/>
                </a:cubicBezTo>
                <a:cubicBezTo>
                  <a:pt x="538" y="849"/>
                  <a:pt x="538" y="849"/>
                  <a:pt x="538" y="849"/>
                </a:cubicBezTo>
                <a:cubicBezTo>
                  <a:pt x="541" y="889"/>
                  <a:pt x="548" y="927"/>
                  <a:pt x="557" y="963"/>
                </a:cubicBezTo>
                <a:lnTo>
                  <a:pt x="421" y="963"/>
                </a:lnTo>
                <a:close/>
                <a:moveTo>
                  <a:pt x="476" y="1059"/>
                </a:moveTo>
                <a:cubicBezTo>
                  <a:pt x="589" y="1059"/>
                  <a:pt x="589" y="1059"/>
                  <a:pt x="589" y="1059"/>
                </a:cubicBezTo>
                <a:cubicBezTo>
                  <a:pt x="612" y="1115"/>
                  <a:pt x="640" y="1163"/>
                  <a:pt x="665" y="1202"/>
                </a:cubicBezTo>
                <a:cubicBezTo>
                  <a:pt x="589" y="1173"/>
                  <a:pt x="524" y="1123"/>
                  <a:pt x="476" y="1059"/>
                </a:cubicBezTo>
                <a:close/>
                <a:moveTo>
                  <a:pt x="773" y="1189"/>
                </a:moveTo>
                <a:cubicBezTo>
                  <a:pt x="749" y="1157"/>
                  <a:pt x="720" y="1113"/>
                  <a:pt x="695" y="1059"/>
                </a:cubicBezTo>
                <a:cubicBezTo>
                  <a:pt x="773" y="1059"/>
                  <a:pt x="773" y="1059"/>
                  <a:pt x="773" y="1059"/>
                </a:cubicBezTo>
                <a:lnTo>
                  <a:pt x="773" y="1189"/>
                </a:lnTo>
                <a:close/>
                <a:moveTo>
                  <a:pt x="773" y="963"/>
                </a:moveTo>
                <a:cubicBezTo>
                  <a:pt x="657" y="963"/>
                  <a:pt x="657" y="963"/>
                  <a:pt x="657" y="963"/>
                </a:cubicBezTo>
                <a:cubicBezTo>
                  <a:pt x="646" y="927"/>
                  <a:pt x="638" y="889"/>
                  <a:pt x="634" y="849"/>
                </a:cubicBezTo>
                <a:cubicBezTo>
                  <a:pt x="773" y="849"/>
                  <a:pt x="773" y="849"/>
                  <a:pt x="773" y="849"/>
                </a:cubicBezTo>
                <a:lnTo>
                  <a:pt x="773" y="963"/>
                </a:lnTo>
                <a:close/>
                <a:moveTo>
                  <a:pt x="1166" y="540"/>
                </a:moveTo>
                <a:cubicBezTo>
                  <a:pt x="1053" y="540"/>
                  <a:pt x="1053" y="540"/>
                  <a:pt x="1053" y="540"/>
                </a:cubicBezTo>
                <a:cubicBezTo>
                  <a:pt x="1031" y="485"/>
                  <a:pt x="1004" y="437"/>
                  <a:pt x="978" y="398"/>
                </a:cubicBezTo>
                <a:cubicBezTo>
                  <a:pt x="1053" y="427"/>
                  <a:pt x="1118" y="477"/>
                  <a:pt x="1166" y="540"/>
                </a:cubicBezTo>
                <a:close/>
                <a:moveTo>
                  <a:pt x="869" y="409"/>
                </a:moveTo>
                <a:cubicBezTo>
                  <a:pt x="893" y="441"/>
                  <a:pt x="922" y="486"/>
                  <a:pt x="948" y="540"/>
                </a:cubicBezTo>
                <a:cubicBezTo>
                  <a:pt x="869" y="540"/>
                  <a:pt x="869" y="540"/>
                  <a:pt x="869" y="540"/>
                </a:cubicBezTo>
                <a:lnTo>
                  <a:pt x="869" y="409"/>
                </a:lnTo>
                <a:close/>
                <a:moveTo>
                  <a:pt x="869" y="636"/>
                </a:moveTo>
                <a:cubicBezTo>
                  <a:pt x="985" y="636"/>
                  <a:pt x="985" y="636"/>
                  <a:pt x="985" y="636"/>
                </a:cubicBezTo>
                <a:cubicBezTo>
                  <a:pt x="996" y="673"/>
                  <a:pt x="1005" y="712"/>
                  <a:pt x="1008" y="753"/>
                </a:cubicBezTo>
                <a:cubicBezTo>
                  <a:pt x="869" y="753"/>
                  <a:pt x="869" y="753"/>
                  <a:pt x="869" y="753"/>
                </a:cubicBezTo>
                <a:lnTo>
                  <a:pt x="869" y="636"/>
                </a:lnTo>
                <a:close/>
                <a:moveTo>
                  <a:pt x="869" y="849"/>
                </a:moveTo>
                <a:cubicBezTo>
                  <a:pt x="1008" y="849"/>
                  <a:pt x="1008" y="849"/>
                  <a:pt x="1008" y="849"/>
                </a:cubicBezTo>
                <a:cubicBezTo>
                  <a:pt x="1004" y="889"/>
                  <a:pt x="996" y="927"/>
                  <a:pt x="985" y="963"/>
                </a:cubicBezTo>
                <a:cubicBezTo>
                  <a:pt x="869" y="963"/>
                  <a:pt x="869" y="963"/>
                  <a:pt x="869" y="963"/>
                </a:cubicBezTo>
                <a:lnTo>
                  <a:pt x="869" y="849"/>
                </a:lnTo>
                <a:close/>
                <a:moveTo>
                  <a:pt x="869" y="1189"/>
                </a:moveTo>
                <a:cubicBezTo>
                  <a:pt x="869" y="1059"/>
                  <a:pt x="869" y="1059"/>
                  <a:pt x="869" y="1059"/>
                </a:cubicBezTo>
                <a:cubicBezTo>
                  <a:pt x="947" y="1059"/>
                  <a:pt x="947" y="1059"/>
                  <a:pt x="947" y="1059"/>
                </a:cubicBezTo>
                <a:cubicBezTo>
                  <a:pt x="921" y="1113"/>
                  <a:pt x="892" y="1157"/>
                  <a:pt x="869" y="1189"/>
                </a:cubicBezTo>
                <a:close/>
                <a:moveTo>
                  <a:pt x="977" y="1202"/>
                </a:moveTo>
                <a:cubicBezTo>
                  <a:pt x="1003" y="1163"/>
                  <a:pt x="1030" y="1115"/>
                  <a:pt x="1053" y="1059"/>
                </a:cubicBezTo>
                <a:cubicBezTo>
                  <a:pt x="1166" y="1059"/>
                  <a:pt x="1166" y="1059"/>
                  <a:pt x="1166" y="1059"/>
                </a:cubicBezTo>
                <a:cubicBezTo>
                  <a:pt x="1118" y="1123"/>
                  <a:pt x="1053" y="1173"/>
                  <a:pt x="977" y="1202"/>
                </a:cubicBezTo>
                <a:close/>
                <a:moveTo>
                  <a:pt x="1221" y="963"/>
                </a:moveTo>
                <a:cubicBezTo>
                  <a:pt x="1085" y="963"/>
                  <a:pt x="1085" y="963"/>
                  <a:pt x="1085" y="963"/>
                </a:cubicBezTo>
                <a:cubicBezTo>
                  <a:pt x="1094" y="927"/>
                  <a:pt x="1101" y="889"/>
                  <a:pt x="1104" y="849"/>
                </a:cubicBezTo>
                <a:cubicBezTo>
                  <a:pt x="1250" y="849"/>
                  <a:pt x="1250" y="849"/>
                  <a:pt x="1250" y="849"/>
                </a:cubicBezTo>
                <a:cubicBezTo>
                  <a:pt x="1245" y="889"/>
                  <a:pt x="1235" y="927"/>
                  <a:pt x="1221" y="963"/>
                </a:cubicBezTo>
                <a:close/>
                <a:moveTo>
                  <a:pt x="1105" y="753"/>
                </a:moveTo>
                <a:cubicBezTo>
                  <a:pt x="1102" y="712"/>
                  <a:pt x="1095" y="673"/>
                  <a:pt x="1085" y="636"/>
                </a:cubicBezTo>
                <a:cubicBezTo>
                  <a:pt x="1221" y="636"/>
                  <a:pt x="1221" y="636"/>
                  <a:pt x="1221" y="636"/>
                </a:cubicBezTo>
                <a:cubicBezTo>
                  <a:pt x="1236" y="673"/>
                  <a:pt x="1246" y="712"/>
                  <a:pt x="1250" y="753"/>
                </a:cubicBezTo>
                <a:lnTo>
                  <a:pt x="1105" y="7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5" name="Freeform 234"/>
          <p:cNvSpPr>
            <a:spLocks noEditPoints="1"/>
          </p:cNvSpPr>
          <p:nvPr/>
        </p:nvSpPr>
        <p:spPr bwMode="auto">
          <a:xfrm>
            <a:off x="7433519" y="4605796"/>
            <a:ext cx="392396" cy="349269"/>
          </a:xfrm>
          <a:custGeom>
            <a:avLst/>
            <a:gdLst>
              <a:gd name="T0" fmla="*/ 162 w 1638"/>
              <a:gd name="T1" fmla="*/ 892 h 1458"/>
              <a:gd name="T2" fmla="*/ 569 w 1638"/>
              <a:gd name="T3" fmla="*/ 1274 h 1458"/>
              <a:gd name="T4" fmla="*/ 569 w 1638"/>
              <a:gd name="T5" fmla="*/ 1274 h 1458"/>
              <a:gd name="T6" fmla="*/ 756 w 1638"/>
              <a:gd name="T7" fmla="*/ 1434 h 1458"/>
              <a:gd name="T8" fmla="*/ 819 w 1638"/>
              <a:gd name="T9" fmla="*/ 1458 h 1458"/>
              <a:gd name="T10" fmla="*/ 882 w 1638"/>
              <a:gd name="T11" fmla="*/ 1434 h 1458"/>
              <a:gd name="T12" fmla="*/ 1069 w 1638"/>
              <a:gd name="T13" fmla="*/ 1274 h 1458"/>
              <a:gd name="T14" fmla="*/ 1476 w 1638"/>
              <a:gd name="T15" fmla="*/ 892 h 1458"/>
              <a:gd name="T16" fmla="*/ 1638 w 1638"/>
              <a:gd name="T17" fmla="*/ 493 h 1458"/>
              <a:gd name="T18" fmla="*/ 1508 w 1638"/>
              <a:gd name="T19" fmla="*/ 143 h 1458"/>
              <a:gd name="T20" fmla="*/ 1181 w 1638"/>
              <a:gd name="T21" fmla="*/ 0 h 1458"/>
              <a:gd name="T22" fmla="*/ 923 w 1638"/>
              <a:gd name="T23" fmla="*/ 89 h 1458"/>
              <a:gd name="T24" fmla="*/ 819 w 1638"/>
              <a:gd name="T25" fmla="*/ 198 h 1458"/>
              <a:gd name="T26" fmla="*/ 715 w 1638"/>
              <a:gd name="T27" fmla="*/ 89 h 1458"/>
              <a:gd name="T28" fmla="*/ 458 w 1638"/>
              <a:gd name="T29" fmla="*/ 0 h 1458"/>
              <a:gd name="T30" fmla="*/ 130 w 1638"/>
              <a:gd name="T31" fmla="*/ 143 h 1458"/>
              <a:gd name="T32" fmla="*/ 0 w 1638"/>
              <a:gd name="T33" fmla="*/ 493 h 1458"/>
              <a:gd name="T34" fmla="*/ 162 w 1638"/>
              <a:gd name="T35" fmla="*/ 892 h 1458"/>
              <a:gd name="T36" fmla="*/ 200 w 1638"/>
              <a:gd name="T37" fmla="*/ 208 h 1458"/>
              <a:gd name="T38" fmla="*/ 458 w 1638"/>
              <a:gd name="T39" fmla="*/ 96 h 1458"/>
              <a:gd name="T40" fmla="*/ 656 w 1638"/>
              <a:gd name="T41" fmla="*/ 165 h 1458"/>
              <a:gd name="T42" fmla="*/ 767 w 1638"/>
              <a:gd name="T43" fmla="*/ 293 h 1458"/>
              <a:gd name="T44" fmla="*/ 819 w 1638"/>
              <a:gd name="T45" fmla="*/ 323 h 1458"/>
              <a:gd name="T46" fmla="*/ 871 w 1638"/>
              <a:gd name="T47" fmla="*/ 293 h 1458"/>
              <a:gd name="T48" fmla="*/ 982 w 1638"/>
              <a:gd name="T49" fmla="*/ 165 h 1458"/>
              <a:gd name="T50" fmla="*/ 1181 w 1638"/>
              <a:gd name="T51" fmla="*/ 96 h 1458"/>
              <a:gd name="T52" fmla="*/ 1438 w 1638"/>
              <a:gd name="T53" fmla="*/ 208 h 1458"/>
              <a:gd name="T54" fmla="*/ 1542 w 1638"/>
              <a:gd name="T55" fmla="*/ 493 h 1458"/>
              <a:gd name="T56" fmla="*/ 1402 w 1638"/>
              <a:gd name="T57" fmla="*/ 831 h 1458"/>
              <a:gd name="T58" fmla="*/ 1007 w 1638"/>
              <a:gd name="T59" fmla="*/ 1201 h 1458"/>
              <a:gd name="T60" fmla="*/ 819 w 1638"/>
              <a:gd name="T61" fmla="*/ 1362 h 1458"/>
              <a:gd name="T62" fmla="*/ 632 w 1638"/>
              <a:gd name="T63" fmla="*/ 1201 h 1458"/>
              <a:gd name="T64" fmla="*/ 631 w 1638"/>
              <a:gd name="T65" fmla="*/ 1201 h 1458"/>
              <a:gd name="T66" fmla="*/ 236 w 1638"/>
              <a:gd name="T67" fmla="*/ 831 h 1458"/>
              <a:gd name="T68" fmla="*/ 96 w 1638"/>
              <a:gd name="T69" fmla="*/ 493 h 1458"/>
              <a:gd name="T70" fmla="*/ 200 w 1638"/>
              <a:gd name="T71" fmla="*/ 208 h 1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38" h="1458">
                <a:moveTo>
                  <a:pt x="162" y="892"/>
                </a:moveTo>
                <a:cubicBezTo>
                  <a:pt x="262" y="1011"/>
                  <a:pt x="404" y="1133"/>
                  <a:pt x="569" y="1274"/>
                </a:cubicBezTo>
                <a:cubicBezTo>
                  <a:pt x="569" y="1274"/>
                  <a:pt x="569" y="1274"/>
                  <a:pt x="569" y="1274"/>
                </a:cubicBezTo>
                <a:cubicBezTo>
                  <a:pt x="626" y="1322"/>
                  <a:pt x="690" y="1376"/>
                  <a:pt x="756" y="1434"/>
                </a:cubicBezTo>
                <a:cubicBezTo>
                  <a:pt x="773" y="1449"/>
                  <a:pt x="796" y="1458"/>
                  <a:pt x="819" y="1458"/>
                </a:cubicBezTo>
                <a:cubicBezTo>
                  <a:pt x="842" y="1458"/>
                  <a:pt x="865" y="1449"/>
                  <a:pt x="882" y="1434"/>
                </a:cubicBezTo>
                <a:cubicBezTo>
                  <a:pt x="949" y="1376"/>
                  <a:pt x="1013" y="1322"/>
                  <a:pt x="1069" y="1274"/>
                </a:cubicBezTo>
                <a:cubicBezTo>
                  <a:pt x="1234" y="1133"/>
                  <a:pt x="1377" y="1011"/>
                  <a:pt x="1476" y="892"/>
                </a:cubicBezTo>
                <a:cubicBezTo>
                  <a:pt x="1587" y="758"/>
                  <a:pt x="1638" y="631"/>
                  <a:pt x="1638" y="493"/>
                </a:cubicBezTo>
                <a:cubicBezTo>
                  <a:pt x="1638" y="358"/>
                  <a:pt x="1592" y="234"/>
                  <a:pt x="1508" y="143"/>
                </a:cubicBezTo>
                <a:cubicBezTo>
                  <a:pt x="1423" y="51"/>
                  <a:pt x="1307" y="0"/>
                  <a:pt x="1181" y="0"/>
                </a:cubicBezTo>
                <a:cubicBezTo>
                  <a:pt x="1086" y="0"/>
                  <a:pt x="999" y="30"/>
                  <a:pt x="923" y="89"/>
                </a:cubicBezTo>
                <a:cubicBezTo>
                  <a:pt x="885" y="119"/>
                  <a:pt x="850" y="155"/>
                  <a:pt x="819" y="198"/>
                </a:cubicBezTo>
                <a:cubicBezTo>
                  <a:pt x="788" y="155"/>
                  <a:pt x="753" y="119"/>
                  <a:pt x="715" y="89"/>
                </a:cubicBezTo>
                <a:cubicBezTo>
                  <a:pt x="639" y="30"/>
                  <a:pt x="552" y="0"/>
                  <a:pt x="458" y="0"/>
                </a:cubicBezTo>
                <a:cubicBezTo>
                  <a:pt x="331" y="0"/>
                  <a:pt x="215" y="51"/>
                  <a:pt x="130" y="143"/>
                </a:cubicBezTo>
                <a:cubicBezTo>
                  <a:pt x="46" y="234"/>
                  <a:pt x="0" y="358"/>
                  <a:pt x="0" y="493"/>
                </a:cubicBezTo>
                <a:cubicBezTo>
                  <a:pt x="0" y="631"/>
                  <a:pt x="52" y="758"/>
                  <a:pt x="162" y="892"/>
                </a:cubicBezTo>
                <a:close/>
                <a:moveTo>
                  <a:pt x="200" y="208"/>
                </a:moveTo>
                <a:cubicBezTo>
                  <a:pt x="267" y="136"/>
                  <a:pt x="358" y="96"/>
                  <a:pt x="458" y="96"/>
                </a:cubicBezTo>
                <a:cubicBezTo>
                  <a:pt x="530" y="96"/>
                  <a:pt x="597" y="119"/>
                  <a:pt x="656" y="165"/>
                </a:cubicBezTo>
                <a:cubicBezTo>
                  <a:pt x="709" y="206"/>
                  <a:pt x="746" y="257"/>
                  <a:pt x="767" y="293"/>
                </a:cubicBezTo>
                <a:cubicBezTo>
                  <a:pt x="778" y="312"/>
                  <a:pt x="798" y="323"/>
                  <a:pt x="819" y="323"/>
                </a:cubicBezTo>
                <a:cubicBezTo>
                  <a:pt x="841" y="323"/>
                  <a:pt x="860" y="312"/>
                  <a:pt x="871" y="293"/>
                </a:cubicBezTo>
                <a:cubicBezTo>
                  <a:pt x="893" y="257"/>
                  <a:pt x="929" y="206"/>
                  <a:pt x="982" y="165"/>
                </a:cubicBezTo>
                <a:cubicBezTo>
                  <a:pt x="1041" y="119"/>
                  <a:pt x="1108" y="96"/>
                  <a:pt x="1181" y="96"/>
                </a:cubicBezTo>
                <a:cubicBezTo>
                  <a:pt x="1280" y="96"/>
                  <a:pt x="1371" y="136"/>
                  <a:pt x="1438" y="208"/>
                </a:cubicBezTo>
                <a:cubicBezTo>
                  <a:pt x="1505" y="281"/>
                  <a:pt x="1542" y="382"/>
                  <a:pt x="1542" y="493"/>
                </a:cubicBezTo>
                <a:cubicBezTo>
                  <a:pt x="1542" y="609"/>
                  <a:pt x="1499" y="713"/>
                  <a:pt x="1402" y="831"/>
                </a:cubicBezTo>
                <a:cubicBezTo>
                  <a:pt x="1308" y="944"/>
                  <a:pt x="1168" y="1063"/>
                  <a:pt x="1007" y="1201"/>
                </a:cubicBezTo>
                <a:cubicBezTo>
                  <a:pt x="950" y="1249"/>
                  <a:pt x="886" y="1303"/>
                  <a:pt x="819" y="1362"/>
                </a:cubicBezTo>
                <a:cubicBezTo>
                  <a:pt x="752" y="1304"/>
                  <a:pt x="688" y="1249"/>
                  <a:pt x="632" y="1201"/>
                </a:cubicBezTo>
                <a:cubicBezTo>
                  <a:pt x="631" y="1201"/>
                  <a:pt x="631" y="1201"/>
                  <a:pt x="631" y="1201"/>
                </a:cubicBezTo>
                <a:cubicBezTo>
                  <a:pt x="470" y="1063"/>
                  <a:pt x="330" y="944"/>
                  <a:pt x="236" y="831"/>
                </a:cubicBezTo>
                <a:cubicBezTo>
                  <a:pt x="139" y="713"/>
                  <a:pt x="96" y="609"/>
                  <a:pt x="96" y="493"/>
                </a:cubicBezTo>
                <a:cubicBezTo>
                  <a:pt x="96" y="382"/>
                  <a:pt x="133" y="281"/>
                  <a:pt x="200" y="2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6" name="Freeform 266"/>
          <p:cNvSpPr>
            <a:spLocks noEditPoints="1"/>
          </p:cNvSpPr>
          <p:nvPr/>
        </p:nvSpPr>
        <p:spPr bwMode="auto">
          <a:xfrm>
            <a:off x="7501660" y="3235967"/>
            <a:ext cx="256121" cy="392543"/>
          </a:xfrm>
          <a:custGeom>
            <a:avLst/>
            <a:gdLst>
              <a:gd name="T0" fmla="*/ 0 w 1069"/>
              <a:gd name="T1" fmla="*/ 1353 h 1639"/>
              <a:gd name="T2" fmla="*/ 0 w 1069"/>
              <a:gd name="T3" fmla="*/ 1496 h 1639"/>
              <a:gd name="T4" fmla="*/ 143 w 1069"/>
              <a:gd name="T5" fmla="*/ 1639 h 1639"/>
              <a:gd name="T6" fmla="*/ 301 w 1069"/>
              <a:gd name="T7" fmla="*/ 1639 h 1639"/>
              <a:gd name="T8" fmla="*/ 428 w 1069"/>
              <a:gd name="T9" fmla="*/ 1561 h 1639"/>
              <a:gd name="T10" fmla="*/ 529 w 1069"/>
              <a:gd name="T11" fmla="*/ 1365 h 1639"/>
              <a:gd name="T12" fmla="*/ 567 w 1069"/>
              <a:gd name="T13" fmla="*/ 1342 h 1639"/>
              <a:gd name="T14" fmla="*/ 927 w 1069"/>
              <a:gd name="T15" fmla="*/ 1342 h 1639"/>
              <a:gd name="T16" fmla="*/ 1069 w 1069"/>
              <a:gd name="T17" fmla="*/ 1199 h 1639"/>
              <a:gd name="T18" fmla="*/ 1069 w 1069"/>
              <a:gd name="T19" fmla="*/ 995 h 1639"/>
              <a:gd name="T20" fmla="*/ 927 w 1069"/>
              <a:gd name="T21" fmla="*/ 852 h 1639"/>
              <a:gd name="T22" fmla="*/ 794 w 1069"/>
              <a:gd name="T23" fmla="*/ 852 h 1639"/>
              <a:gd name="T24" fmla="*/ 1053 w 1069"/>
              <a:gd name="T25" fmla="*/ 350 h 1639"/>
              <a:gd name="T26" fmla="*/ 1069 w 1069"/>
              <a:gd name="T27" fmla="*/ 285 h 1639"/>
              <a:gd name="T28" fmla="*/ 1069 w 1069"/>
              <a:gd name="T29" fmla="*/ 114 h 1639"/>
              <a:gd name="T30" fmla="*/ 956 w 1069"/>
              <a:gd name="T31" fmla="*/ 0 h 1639"/>
              <a:gd name="T32" fmla="*/ 768 w 1069"/>
              <a:gd name="T33" fmla="*/ 0 h 1639"/>
              <a:gd name="T34" fmla="*/ 641 w 1069"/>
              <a:gd name="T35" fmla="*/ 77 h 1639"/>
              <a:gd name="T36" fmla="*/ 539 w 1069"/>
              <a:gd name="T37" fmla="*/ 274 h 1639"/>
              <a:gd name="T38" fmla="*/ 502 w 1069"/>
              <a:gd name="T39" fmla="*/ 297 h 1639"/>
              <a:gd name="T40" fmla="*/ 143 w 1069"/>
              <a:gd name="T41" fmla="*/ 297 h 1639"/>
              <a:gd name="T42" fmla="*/ 0 w 1069"/>
              <a:gd name="T43" fmla="*/ 440 h 1639"/>
              <a:gd name="T44" fmla="*/ 0 w 1069"/>
              <a:gd name="T45" fmla="*/ 644 h 1639"/>
              <a:gd name="T46" fmla="*/ 143 w 1069"/>
              <a:gd name="T47" fmla="*/ 787 h 1639"/>
              <a:gd name="T48" fmla="*/ 274 w 1069"/>
              <a:gd name="T49" fmla="*/ 787 h 1639"/>
              <a:gd name="T50" fmla="*/ 16 w 1069"/>
              <a:gd name="T51" fmla="*/ 1287 h 1639"/>
              <a:gd name="T52" fmla="*/ 0 w 1069"/>
              <a:gd name="T53" fmla="*/ 1353 h 1639"/>
              <a:gd name="T54" fmla="*/ 96 w 1069"/>
              <a:gd name="T55" fmla="*/ 1353 h 1639"/>
              <a:gd name="T56" fmla="*/ 101 w 1069"/>
              <a:gd name="T57" fmla="*/ 1332 h 1639"/>
              <a:gd name="T58" fmla="*/ 369 w 1069"/>
              <a:gd name="T59" fmla="*/ 814 h 1639"/>
              <a:gd name="T60" fmla="*/ 366 w 1069"/>
              <a:gd name="T61" fmla="*/ 731 h 1639"/>
              <a:gd name="T62" fmla="*/ 294 w 1069"/>
              <a:gd name="T63" fmla="*/ 691 h 1639"/>
              <a:gd name="T64" fmla="*/ 143 w 1069"/>
              <a:gd name="T65" fmla="*/ 691 h 1639"/>
              <a:gd name="T66" fmla="*/ 96 w 1069"/>
              <a:gd name="T67" fmla="*/ 644 h 1639"/>
              <a:gd name="T68" fmla="*/ 96 w 1069"/>
              <a:gd name="T69" fmla="*/ 440 h 1639"/>
              <a:gd name="T70" fmla="*/ 143 w 1069"/>
              <a:gd name="T71" fmla="*/ 393 h 1639"/>
              <a:gd name="T72" fmla="*/ 502 w 1069"/>
              <a:gd name="T73" fmla="*/ 393 h 1639"/>
              <a:gd name="T74" fmla="*/ 625 w 1069"/>
              <a:gd name="T75" fmla="*/ 318 h 1639"/>
              <a:gd name="T76" fmla="*/ 726 w 1069"/>
              <a:gd name="T77" fmla="*/ 122 h 1639"/>
              <a:gd name="T78" fmla="*/ 768 w 1069"/>
              <a:gd name="T79" fmla="*/ 96 h 1639"/>
              <a:gd name="T80" fmla="*/ 956 w 1069"/>
              <a:gd name="T81" fmla="*/ 96 h 1639"/>
              <a:gd name="T82" fmla="*/ 973 w 1069"/>
              <a:gd name="T83" fmla="*/ 114 h 1639"/>
              <a:gd name="T84" fmla="*/ 973 w 1069"/>
              <a:gd name="T85" fmla="*/ 285 h 1639"/>
              <a:gd name="T86" fmla="*/ 968 w 1069"/>
              <a:gd name="T87" fmla="*/ 306 h 1639"/>
              <a:gd name="T88" fmla="*/ 700 w 1069"/>
              <a:gd name="T89" fmla="*/ 825 h 1639"/>
              <a:gd name="T90" fmla="*/ 703 w 1069"/>
              <a:gd name="T91" fmla="*/ 908 h 1639"/>
              <a:gd name="T92" fmla="*/ 775 w 1069"/>
              <a:gd name="T93" fmla="*/ 948 h 1639"/>
              <a:gd name="T94" fmla="*/ 927 w 1069"/>
              <a:gd name="T95" fmla="*/ 948 h 1639"/>
              <a:gd name="T96" fmla="*/ 973 w 1069"/>
              <a:gd name="T97" fmla="*/ 995 h 1639"/>
              <a:gd name="T98" fmla="*/ 973 w 1069"/>
              <a:gd name="T99" fmla="*/ 1199 h 1639"/>
              <a:gd name="T100" fmla="*/ 927 w 1069"/>
              <a:gd name="T101" fmla="*/ 1246 h 1639"/>
              <a:gd name="T102" fmla="*/ 567 w 1069"/>
              <a:gd name="T103" fmla="*/ 1246 h 1639"/>
              <a:gd name="T104" fmla="*/ 444 w 1069"/>
              <a:gd name="T105" fmla="*/ 1321 h 1639"/>
              <a:gd name="T106" fmla="*/ 342 w 1069"/>
              <a:gd name="T107" fmla="*/ 1517 h 1639"/>
              <a:gd name="T108" fmla="*/ 301 w 1069"/>
              <a:gd name="T109" fmla="*/ 1543 h 1639"/>
              <a:gd name="T110" fmla="*/ 143 w 1069"/>
              <a:gd name="T111" fmla="*/ 1543 h 1639"/>
              <a:gd name="T112" fmla="*/ 96 w 1069"/>
              <a:gd name="T113" fmla="*/ 1496 h 1639"/>
              <a:gd name="T114" fmla="*/ 96 w 1069"/>
              <a:gd name="T115" fmla="*/ 1353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69" h="1639">
                <a:moveTo>
                  <a:pt x="0" y="1353"/>
                </a:moveTo>
                <a:cubicBezTo>
                  <a:pt x="0" y="1496"/>
                  <a:pt x="0" y="1496"/>
                  <a:pt x="0" y="1496"/>
                </a:cubicBezTo>
                <a:cubicBezTo>
                  <a:pt x="0" y="1575"/>
                  <a:pt x="64" y="1639"/>
                  <a:pt x="143" y="1639"/>
                </a:cubicBezTo>
                <a:cubicBezTo>
                  <a:pt x="301" y="1639"/>
                  <a:pt x="301" y="1639"/>
                  <a:pt x="301" y="1639"/>
                </a:cubicBezTo>
                <a:cubicBezTo>
                  <a:pt x="354" y="1639"/>
                  <a:pt x="403" y="1609"/>
                  <a:pt x="428" y="1561"/>
                </a:cubicBezTo>
                <a:cubicBezTo>
                  <a:pt x="529" y="1365"/>
                  <a:pt x="529" y="1365"/>
                  <a:pt x="529" y="1365"/>
                </a:cubicBezTo>
                <a:cubicBezTo>
                  <a:pt x="536" y="1351"/>
                  <a:pt x="551" y="1342"/>
                  <a:pt x="567" y="1342"/>
                </a:cubicBezTo>
                <a:cubicBezTo>
                  <a:pt x="927" y="1342"/>
                  <a:pt x="927" y="1342"/>
                  <a:pt x="927" y="1342"/>
                </a:cubicBezTo>
                <a:cubicBezTo>
                  <a:pt x="1005" y="1342"/>
                  <a:pt x="1069" y="1278"/>
                  <a:pt x="1069" y="1199"/>
                </a:cubicBezTo>
                <a:cubicBezTo>
                  <a:pt x="1069" y="995"/>
                  <a:pt x="1069" y="995"/>
                  <a:pt x="1069" y="995"/>
                </a:cubicBezTo>
                <a:cubicBezTo>
                  <a:pt x="1069" y="916"/>
                  <a:pt x="1005" y="852"/>
                  <a:pt x="927" y="852"/>
                </a:cubicBezTo>
                <a:cubicBezTo>
                  <a:pt x="794" y="852"/>
                  <a:pt x="794" y="852"/>
                  <a:pt x="794" y="852"/>
                </a:cubicBezTo>
                <a:cubicBezTo>
                  <a:pt x="1053" y="350"/>
                  <a:pt x="1053" y="350"/>
                  <a:pt x="1053" y="350"/>
                </a:cubicBezTo>
                <a:cubicBezTo>
                  <a:pt x="1064" y="330"/>
                  <a:pt x="1069" y="308"/>
                  <a:pt x="1069" y="285"/>
                </a:cubicBezTo>
                <a:cubicBezTo>
                  <a:pt x="1069" y="114"/>
                  <a:pt x="1069" y="114"/>
                  <a:pt x="1069" y="114"/>
                </a:cubicBezTo>
                <a:cubicBezTo>
                  <a:pt x="1069" y="51"/>
                  <a:pt x="1018" y="0"/>
                  <a:pt x="956" y="0"/>
                </a:cubicBezTo>
                <a:cubicBezTo>
                  <a:pt x="768" y="0"/>
                  <a:pt x="768" y="0"/>
                  <a:pt x="768" y="0"/>
                </a:cubicBezTo>
                <a:cubicBezTo>
                  <a:pt x="714" y="0"/>
                  <a:pt x="666" y="30"/>
                  <a:pt x="641" y="77"/>
                </a:cubicBezTo>
                <a:cubicBezTo>
                  <a:pt x="539" y="274"/>
                  <a:pt x="539" y="274"/>
                  <a:pt x="539" y="274"/>
                </a:cubicBezTo>
                <a:cubicBezTo>
                  <a:pt x="532" y="288"/>
                  <a:pt x="518" y="297"/>
                  <a:pt x="502" y="297"/>
                </a:cubicBezTo>
                <a:cubicBezTo>
                  <a:pt x="143" y="297"/>
                  <a:pt x="143" y="297"/>
                  <a:pt x="143" y="297"/>
                </a:cubicBezTo>
                <a:cubicBezTo>
                  <a:pt x="64" y="297"/>
                  <a:pt x="0" y="361"/>
                  <a:pt x="0" y="440"/>
                </a:cubicBezTo>
                <a:cubicBezTo>
                  <a:pt x="0" y="644"/>
                  <a:pt x="0" y="644"/>
                  <a:pt x="0" y="644"/>
                </a:cubicBezTo>
                <a:cubicBezTo>
                  <a:pt x="0" y="723"/>
                  <a:pt x="64" y="787"/>
                  <a:pt x="143" y="787"/>
                </a:cubicBezTo>
                <a:cubicBezTo>
                  <a:pt x="274" y="787"/>
                  <a:pt x="274" y="787"/>
                  <a:pt x="274" y="787"/>
                </a:cubicBezTo>
                <a:cubicBezTo>
                  <a:pt x="16" y="1287"/>
                  <a:pt x="16" y="1287"/>
                  <a:pt x="16" y="1287"/>
                </a:cubicBezTo>
                <a:cubicBezTo>
                  <a:pt x="5" y="1308"/>
                  <a:pt x="0" y="1330"/>
                  <a:pt x="0" y="1353"/>
                </a:cubicBezTo>
                <a:close/>
                <a:moveTo>
                  <a:pt x="96" y="1353"/>
                </a:moveTo>
                <a:cubicBezTo>
                  <a:pt x="96" y="1346"/>
                  <a:pt x="98" y="1338"/>
                  <a:pt x="101" y="1332"/>
                </a:cubicBezTo>
                <a:cubicBezTo>
                  <a:pt x="369" y="814"/>
                  <a:pt x="369" y="814"/>
                  <a:pt x="369" y="814"/>
                </a:cubicBezTo>
                <a:cubicBezTo>
                  <a:pt x="382" y="788"/>
                  <a:pt x="381" y="757"/>
                  <a:pt x="366" y="731"/>
                </a:cubicBezTo>
                <a:cubicBezTo>
                  <a:pt x="350" y="706"/>
                  <a:pt x="323" y="691"/>
                  <a:pt x="294" y="691"/>
                </a:cubicBezTo>
                <a:cubicBezTo>
                  <a:pt x="143" y="691"/>
                  <a:pt x="143" y="691"/>
                  <a:pt x="143" y="691"/>
                </a:cubicBezTo>
                <a:cubicBezTo>
                  <a:pt x="117" y="691"/>
                  <a:pt x="96" y="670"/>
                  <a:pt x="96" y="644"/>
                </a:cubicBezTo>
                <a:cubicBezTo>
                  <a:pt x="96" y="440"/>
                  <a:pt x="96" y="440"/>
                  <a:pt x="96" y="440"/>
                </a:cubicBezTo>
                <a:cubicBezTo>
                  <a:pt x="96" y="414"/>
                  <a:pt x="117" y="393"/>
                  <a:pt x="143" y="393"/>
                </a:cubicBezTo>
                <a:cubicBezTo>
                  <a:pt x="502" y="393"/>
                  <a:pt x="502" y="393"/>
                  <a:pt x="502" y="393"/>
                </a:cubicBezTo>
                <a:cubicBezTo>
                  <a:pt x="554" y="393"/>
                  <a:pt x="601" y="364"/>
                  <a:pt x="625" y="318"/>
                </a:cubicBezTo>
                <a:cubicBezTo>
                  <a:pt x="726" y="122"/>
                  <a:pt x="726" y="122"/>
                  <a:pt x="726" y="122"/>
                </a:cubicBezTo>
                <a:cubicBezTo>
                  <a:pt x="734" y="106"/>
                  <a:pt x="750" y="96"/>
                  <a:pt x="768" y="96"/>
                </a:cubicBezTo>
                <a:cubicBezTo>
                  <a:pt x="956" y="96"/>
                  <a:pt x="956" y="96"/>
                  <a:pt x="956" y="96"/>
                </a:cubicBezTo>
                <a:cubicBezTo>
                  <a:pt x="965" y="96"/>
                  <a:pt x="973" y="104"/>
                  <a:pt x="973" y="114"/>
                </a:cubicBezTo>
                <a:cubicBezTo>
                  <a:pt x="973" y="285"/>
                  <a:pt x="973" y="285"/>
                  <a:pt x="973" y="285"/>
                </a:cubicBezTo>
                <a:cubicBezTo>
                  <a:pt x="973" y="292"/>
                  <a:pt x="971" y="300"/>
                  <a:pt x="968" y="306"/>
                </a:cubicBezTo>
                <a:cubicBezTo>
                  <a:pt x="700" y="825"/>
                  <a:pt x="700" y="825"/>
                  <a:pt x="700" y="825"/>
                </a:cubicBezTo>
                <a:cubicBezTo>
                  <a:pt x="686" y="851"/>
                  <a:pt x="687" y="882"/>
                  <a:pt x="703" y="908"/>
                </a:cubicBezTo>
                <a:cubicBezTo>
                  <a:pt x="718" y="933"/>
                  <a:pt x="745" y="948"/>
                  <a:pt x="775" y="948"/>
                </a:cubicBezTo>
                <a:cubicBezTo>
                  <a:pt x="927" y="948"/>
                  <a:pt x="927" y="948"/>
                  <a:pt x="927" y="948"/>
                </a:cubicBezTo>
                <a:cubicBezTo>
                  <a:pt x="952" y="948"/>
                  <a:pt x="973" y="969"/>
                  <a:pt x="973" y="995"/>
                </a:cubicBezTo>
                <a:cubicBezTo>
                  <a:pt x="973" y="1199"/>
                  <a:pt x="973" y="1199"/>
                  <a:pt x="973" y="1199"/>
                </a:cubicBezTo>
                <a:cubicBezTo>
                  <a:pt x="973" y="1225"/>
                  <a:pt x="952" y="1246"/>
                  <a:pt x="927" y="1246"/>
                </a:cubicBezTo>
                <a:cubicBezTo>
                  <a:pt x="567" y="1246"/>
                  <a:pt x="567" y="1246"/>
                  <a:pt x="567" y="1246"/>
                </a:cubicBezTo>
                <a:cubicBezTo>
                  <a:pt x="515" y="1246"/>
                  <a:pt x="468" y="1274"/>
                  <a:pt x="444" y="1321"/>
                </a:cubicBezTo>
                <a:cubicBezTo>
                  <a:pt x="342" y="1517"/>
                  <a:pt x="342" y="1517"/>
                  <a:pt x="342" y="1517"/>
                </a:cubicBezTo>
                <a:cubicBezTo>
                  <a:pt x="334" y="1533"/>
                  <a:pt x="318" y="1543"/>
                  <a:pt x="301" y="1543"/>
                </a:cubicBezTo>
                <a:cubicBezTo>
                  <a:pt x="143" y="1543"/>
                  <a:pt x="143" y="1543"/>
                  <a:pt x="143" y="1543"/>
                </a:cubicBezTo>
                <a:cubicBezTo>
                  <a:pt x="117" y="1543"/>
                  <a:pt x="96" y="1522"/>
                  <a:pt x="96" y="1496"/>
                </a:cubicBezTo>
                <a:lnTo>
                  <a:pt x="96" y="13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7" name="Freeform 271"/>
          <p:cNvSpPr>
            <a:spLocks noEditPoints="1"/>
          </p:cNvSpPr>
          <p:nvPr/>
        </p:nvSpPr>
        <p:spPr bwMode="auto">
          <a:xfrm>
            <a:off x="7433376" y="5966383"/>
            <a:ext cx="392689" cy="323892"/>
          </a:xfrm>
          <a:custGeom>
            <a:avLst/>
            <a:gdLst>
              <a:gd name="T0" fmla="*/ 1583 w 1639"/>
              <a:gd name="T1" fmla="*/ 292 h 1352"/>
              <a:gd name="T2" fmla="*/ 1047 w 1639"/>
              <a:gd name="T3" fmla="*/ 292 h 1352"/>
              <a:gd name="T4" fmla="*/ 1047 w 1639"/>
              <a:gd name="T5" fmla="*/ 227 h 1352"/>
              <a:gd name="T6" fmla="*/ 819 w 1639"/>
              <a:gd name="T7" fmla="*/ 0 h 1352"/>
              <a:gd name="T8" fmla="*/ 592 w 1639"/>
              <a:gd name="T9" fmla="*/ 227 h 1352"/>
              <a:gd name="T10" fmla="*/ 592 w 1639"/>
              <a:gd name="T11" fmla="*/ 292 h 1352"/>
              <a:gd name="T12" fmla="*/ 56 w 1639"/>
              <a:gd name="T13" fmla="*/ 292 h 1352"/>
              <a:gd name="T14" fmla="*/ 0 w 1639"/>
              <a:gd name="T15" fmla="*/ 348 h 1352"/>
              <a:gd name="T16" fmla="*/ 0 w 1639"/>
              <a:gd name="T17" fmla="*/ 1297 h 1352"/>
              <a:gd name="T18" fmla="*/ 56 w 1639"/>
              <a:gd name="T19" fmla="*/ 1352 h 1352"/>
              <a:gd name="T20" fmla="*/ 1583 w 1639"/>
              <a:gd name="T21" fmla="*/ 1352 h 1352"/>
              <a:gd name="T22" fmla="*/ 1639 w 1639"/>
              <a:gd name="T23" fmla="*/ 1297 h 1352"/>
              <a:gd name="T24" fmla="*/ 1639 w 1639"/>
              <a:gd name="T25" fmla="*/ 348 h 1352"/>
              <a:gd name="T26" fmla="*/ 1583 w 1639"/>
              <a:gd name="T27" fmla="*/ 292 h 1352"/>
              <a:gd name="T28" fmla="*/ 688 w 1639"/>
              <a:gd name="T29" fmla="*/ 227 h 1352"/>
              <a:gd name="T30" fmla="*/ 819 w 1639"/>
              <a:gd name="T31" fmla="*/ 96 h 1352"/>
              <a:gd name="T32" fmla="*/ 951 w 1639"/>
              <a:gd name="T33" fmla="*/ 227 h 1352"/>
              <a:gd name="T34" fmla="*/ 951 w 1639"/>
              <a:gd name="T35" fmla="*/ 292 h 1352"/>
              <a:gd name="T36" fmla="*/ 688 w 1639"/>
              <a:gd name="T37" fmla="*/ 292 h 1352"/>
              <a:gd name="T38" fmla="*/ 688 w 1639"/>
              <a:gd name="T39" fmla="*/ 227 h 1352"/>
              <a:gd name="T40" fmla="*/ 218 w 1639"/>
              <a:gd name="T41" fmla="*/ 1256 h 1352"/>
              <a:gd name="T42" fmla="*/ 96 w 1639"/>
              <a:gd name="T43" fmla="*/ 1256 h 1352"/>
              <a:gd name="T44" fmla="*/ 96 w 1639"/>
              <a:gd name="T45" fmla="*/ 388 h 1352"/>
              <a:gd name="T46" fmla="*/ 218 w 1639"/>
              <a:gd name="T47" fmla="*/ 388 h 1352"/>
              <a:gd name="T48" fmla="*/ 218 w 1639"/>
              <a:gd name="T49" fmla="*/ 1256 h 1352"/>
              <a:gd name="T50" fmla="*/ 430 w 1639"/>
              <a:gd name="T51" fmla="*/ 1256 h 1352"/>
              <a:gd name="T52" fmla="*/ 314 w 1639"/>
              <a:gd name="T53" fmla="*/ 1256 h 1352"/>
              <a:gd name="T54" fmla="*/ 314 w 1639"/>
              <a:gd name="T55" fmla="*/ 388 h 1352"/>
              <a:gd name="T56" fmla="*/ 430 w 1639"/>
              <a:gd name="T57" fmla="*/ 388 h 1352"/>
              <a:gd name="T58" fmla="*/ 430 w 1639"/>
              <a:gd name="T59" fmla="*/ 1256 h 1352"/>
              <a:gd name="T60" fmla="*/ 1113 w 1639"/>
              <a:gd name="T61" fmla="*/ 1256 h 1352"/>
              <a:gd name="T62" fmla="*/ 526 w 1639"/>
              <a:gd name="T63" fmla="*/ 1256 h 1352"/>
              <a:gd name="T64" fmla="*/ 526 w 1639"/>
              <a:gd name="T65" fmla="*/ 388 h 1352"/>
              <a:gd name="T66" fmla="*/ 1113 w 1639"/>
              <a:gd name="T67" fmla="*/ 388 h 1352"/>
              <a:gd name="T68" fmla="*/ 1113 w 1639"/>
              <a:gd name="T69" fmla="*/ 1256 h 1352"/>
              <a:gd name="T70" fmla="*/ 1325 w 1639"/>
              <a:gd name="T71" fmla="*/ 1256 h 1352"/>
              <a:gd name="T72" fmla="*/ 1209 w 1639"/>
              <a:gd name="T73" fmla="*/ 1256 h 1352"/>
              <a:gd name="T74" fmla="*/ 1209 w 1639"/>
              <a:gd name="T75" fmla="*/ 388 h 1352"/>
              <a:gd name="T76" fmla="*/ 1325 w 1639"/>
              <a:gd name="T77" fmla="*/ 388 h 1352"/>
              <a:gd name="T78" fmla="*/ 1325 w 1639"/>
              <a:gd name="T79" fmla="*/ 1256 h 1352"/>
              <a:gd name="T80" fmla="*/ 1543 w 1639"/>
              <a:gd name="T81" fmla="*/ 1256 h 1352"/>
              <a:gd name="T82" fmla="*/ 1421 w 1639"/>
              <a:gd name="T83" fmla="*/ 1256 h 1352"/>
              <a:gd name="T84" fmla="*/ 1421 w 1639"/>
              <a:gd name="T85" fmla="*/ 388 h 1352"/>
              <a:gd name="T86" fmla="*/ 1543 w 1639"/>
              <a:gd name="T87" fmla="*/ 388 h 1352"/>
              <a:gd name="T88" fmla="*/ 1543 w 1639"/>
              <a:gd name="T89" fmla="*/ 1256 h 1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39" h="1352">
                <a:moveTo>
                  <a:pt x="1583" y="292"/>
                </a:moveTo>
                <a:cubicBezTo>
                  <a:pt x="1047" y="292"/>
                  <a:pt x="1047" y="292"/>
                  <a:pt x="1047" y="292"/>
                </a:cubicBezTo>
                <a:cubicBezTo>
                  <a:pt x="1047" y="227"/>
                  <a:pt x="1047" y="227"/>
                  <a:pt x="1047" y="227"/>
                </a:cubicBezTo>
                <a:cubicBezTo>
                  <a:pt x="1047" y="102"/>
                  <a:pt x="945" y="0"/>
                  <a:pt x="819" y="0"/>
                </a:cubicBezTo>
                <a:cubicBezTo>
                  <a:pt x="694" y="0"/>
                  <a:pt x="592" y="102"/>
                  <a:pt x="592" y="227"/>
                </a:cubicBezTo>
                <a:cubicBezTo>
                  <a:pt x="592" y="292"/>
                  <a:pt x="592" y="292"/>
                  <a:pt x="592" y="292"/>
                </a:cubicBezTo>
                <a:cubicBezTo>
                  <a:pt x="56" y="292"/>
                  <a:pt x="56" y="292"/>
                  <a:pt x="56" y="292"/>
                </a:cubicBezTo>
                <a:cubicBezTo>
                  <a:pt x="25" y="292"/>
                  <a:pt x="0" y="317"/>
                  <a:pt x="0" y="348"/>
                </a:cubicBezTo>
                <a:cubicBezTo>
                  <a:pt x="0" y="1297"/>
                  <a:pt x="0" y="1297"/>
                  <a:pt x="0" y="1297"/>
                </a:cubicBezTo>
                <a:cubicBezTo>
                  <a:pt x="0" y="1327"/>
                  <a:pt x="25" y="1352"/>
                  <a:pt x="56" y="1352"/>
                </a:cubicBezTo>
                <a:cubicBezTo>
                  <a:pt x="1583" y="1352"/>
                  <a:pt x="1583" y="1352"/>
                  <a:pt x="1583" y="1352"/>
                </a:cubicBezTo>
                <a:cubicBezTo>
                  <a:pt x="1614" y="1352"/>
                  <a:pt x="1639" y="1327"/>
                  <a:pt x="1639" y="1297"/>
                </a:cubicBezTo>
                <a:cubicBezTo>
                  <a:pt x="1639" y="348"/>
                  <a:pt x="1639" y="348"/>
                  <a:pt x="1639" y="348"/>
                </a:cubicBezTo>
                <a:cubicBezTo>
                  <a:pt x="1639" y="317"/>
                  <a:pt x="1614" y="292"/>
                  <a:pt x="1583" y="292"/>
                </a:cubicBezTo>
                <a:close/>
                <a:moveTo>
                  <a:pt x="688" y="227"/>
                </a:moveTo>
                <a:cubicBezTo>
                  <a:pt x="688" y="155"/>
                  <a:pt x="747" y="96"/>
                  <a:pt x="819" y="96"/>
                </a:cubicBezTo>
                <a:cubicBezTo>
                  <a:pt x="892" y="96"/>
                  <a:pt x="951" y="155"/>
                  <a:pt x="951" y="227"/>
                </a:cubicBezTo>
                <a:cubicBezTo>
                  <a:pt x="951" y="292"/>
                  <a:pt x="951" y="292"/>
                  <a:pt x="951" y="292"/>
                </a:cubicBezTo>
                <a:cubicBezTo>
                  <a:pt x="688" y="292"/>
                  <a:pt x="688" y="292"/>
                  <a:pt x="688" y="292"/>
                </a:cubicBezTo>
                <a:lnTo>
                  <a:pt x="688" y="227"/>
                </a:lnTo>
                <a:close/>
                <a:moveTo>
                  <a:pt x="218" y="1256"/>
                </a:moveTo>
                <a:cubicBezTo>
                  <a:pt x="96" y="1256"/>
                  <a:pt x="96" y="1256"/>
                  <a:pt x="96" y="1256"/>
                </a:cubicBezTo>
                <a:cubicBezTo>
                  <a:pt x="96" y="388"/>
                  <a:pt x="96" y="388"/>
                  <a:pt x="96" y="388"/>
                </a:cubicBezTo>
                <a:cubicBezTo>
                  <a:pt x="218" y="388"/>
                  <a:pt x="218" y="388"/>
                  <a:pt x="218" y="388"/>
                </a:cubicBezTo>
                <a:lnTo>
                  <a:pt x="218" y="1256"/>
                </a:lnTo>
                <a:close/>
                <a:moveTo>
                  <a:pt x="430" y="1256"/>
                </a:moveTo>
                <a:cubicBezTo>
                  <a:pt x="314" y="1256"/>
                  <a:pt x="314" y="1256"/>
                  <a:pt x="314" y="1256"/>
                </a:cubicBezTo>
                <a:cubicBezTo>
                  <a:pt x="314" y="388"/>
                  <a:pt x="314" y="388"/>
                  <a:pt x="314" y="388"/>
                </a:cubicBezTo>
                <a:cubicBezTo>
                  <a:pt x="430" y="388"/>
                  <a:pt x="430" y="388"/>
                  <a:pt x="430" y="388"/>
                </a:cubicBezTo>
                <a:lnTo>
                  <a:pt x="430" y="1256"/>
                </a:lnTo>
                <a:close/>
                <a:moveTo>
                  <a:pt x="1113" y="1256"/>
                </a:moveTo>
                <a:cubicBezTo>
                  <a:pt x="526" y="1256"/>
                  <a:pt x="526" y="1256"/>
                  <a:pt x="526" y="1256"/>
                </a:cubicBezTo>
                <a:cubicBezTo>
                  <a:pt x="526" y="388"/>
                  <a:pt x="526" y="388"/>
                  <a:pt x="526" y="388"/>
                </a:cubicBezTo>
                <a:cubicBezTo>
                  <a:pt x="1113" y="388"/>
                  <a:pt x="1113" y="388"/>
                  <a:pt x="1113" y="388"/>
                </a:cubicBezTo>
                <a:lnTo>
                  <a:pt x="1113" y="1256"/>
                </a:lnTo>
                <a:close/>
                <a:moveTo>
                  <a:pt x="1325" y="1256"/>
                </a:moveTo>
                <a:cubicBezTo>
                  <a:pt x="1209" y="1256"/>
                  <a:pt x="1209" y="1256"/>
                  <a:pt x="1209" y="1256"/>
                </a:cubicBezTo>
                <a:cubicBezTo>
                  <a:pt x="1209" y="388"/>
                  <a:pt x="1209" y="388"/>
                  <a:pt x="1209" y="388"/>
                </a:cubicBezTo>
                <a:cubicBezTo>
                  <a:pt x="1325" y="388"/>
                  <a:pt x="1325" y="388"/>
                  <a:pt x="1325" y="388"/>
                </a:cubicBezTo>
                <a:lnTo>
                  <a:pt x="1325" y="1256"/>
                </a:lnTo>
                <a:close/>
                <a:moveTo>
                  <a:pt x="1543" y="1256"/>
                </a:moveTo>
                <a:cubicBezTo>
                  <a:pt x="1421" y="1256"/>
                  <a:pt x="1421" y="1256"/>
                  <a:pt x="1421" y="1256"/>
                </a:cubicBezTo>
                <a:cubicBezTo>
                  <a:pt x="1421" y="388"/>
                  <a:pt x="1421" y="388"/>
                  <a:pt x="1421" y="388"/>
                </a:cubicBezTo>
                <a:cubicBezTo>
                  <a:pt x="1543" y="388"/>
                  <a:pt x="1543" y="388"/>
                  <a:pt x="1543" y="388"/>
                </a:cubicBezTo>
                <a:lnTo>
                  <a:pt x="1543" y="12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09" name="Freeform 239"/>
          <p:cNvSpPr>
            <a:spLocks noEditPoints="1"/>
          </p:cNvSpPr>
          <p:nvPr/>
        </p:nvSpPr>
        <p:spPr bwMode="auto">
          <a:xfrm>
            <a:off x="6789299" y="1889605"/>
            <a:ext cx="222823" cy="392251"/>
          </a:xfrm>
          <a:custGeom>
            <a:avLst/>
            <a:gdLst>
              <a:gd name="T0" fmla="*/ 79 w 930"/>
              <a:gd name="T1" fmla="*/ 967 h 1638"/>
              <a:gd name="T2" fmla="*/ 233 w 930"/>
              <a:gd name="T3" fmla="*/ 967 h 1638"/>
              <a:gd name="T4" fmla="*/ 233 w 930"/>
              <a:gd name="T5" fmla="*/ 1559 h 1638"/>
              <a:gd name="T6" fmla="*/ 312 w 930"/>
              <a:gd name="T7" fmla="*/ 1638 h 1638"/>
              <a:gd name="T8" fmla="*/ 574 w 930"/>
              <a:gd name="T9" fmla="*/ 1638 h 1638"/>
              <a:gd name="T10" fmla="*/ 654 w 930"/>
              <a:gd name="T11" fmla="*/ 1559 h 1638"/>
              <a:gd name="T12" fmla="*/ 654 w 930"/>
              <a:gd name="T13" fmla="*/ 967 h 1638"/>
              <a:gd name="T14" fmla="*/ 841 w 930"/>
              <a:gd name="T15" fmla="*/ 967 h 1638"/>
              <a:gd name="T16" fmla="*/ 920 w 930"/>
              <a:gd name="T17" fmla="*/ 887 h 1638"/>
              <a:gd name="T18" fmla="*/ 921 w 930"/>
              <a:gd name="T19" fmla="*/ 634 h 1638"/>
              <a:gd name="T20" fmla="*/ 880 w 930"/>
              <a:gd name="T21" fmla="*/ 564 h 1638"/>
              <a:gd name="T22" fmla="*/ 840 w 930"/>
              <a:gd name="T23" fmla="*/ 554 h 1638"/>
              <a:gd name="T24" fmla="*/ 654 w 930"/>
              <a:gd name="T25" fmla="*/ 554 h 1638"/>
              <a:gd name="T26" fmla="*/ 654 w 930"/>
              <a:gd name="T27" fmla="*/ 454 h 1638"/>
              <a:gd name="T28" fmla="*/ 662 w 930"/>
              <a:gd name="T29" fmla="*/ 405 h 1638"/>
              <a:gd name="T30" fmla="*/ 716 w 930"/>
              <a:gd name="T31" fmla="*/ 395 h 1638"/>
              <a:gd name="T32" fmla="*/ 850 w 930"/>
              <a:gd name="T33" fmla="*/ 394 h 1638"/>
              <a:gd name="T34" fmla="*/ 930 w 930"/>
              <a:gd name="T35" fmla="*/ 315 h 1638"/>
              <a:gd name="T36" fmla="*/ 930 w 930"/>
              <a:gd name="T37" fmla="*/ 80 h 1638"/>
              <a:gd name="T38" fmla="*/ 851 w 930"/>
              <a:gd name="T39" fmla="*/ 0 h 1638"/>
              <a:gd name="T40" fmla="*/ 650 w 930"/>
              <a:gd name="T41" fmla="*/ 0 h 1638"/>
              <a:gd name="T42" fmla="*/ 347 w 930"/>
              <a:gd name="T43" fmla="*/ 118 h 1638"/>
              <a:gd name="T44" fmla="*/ 233 w 930"/>
              <a:gd name="T45" fmla="*/ 427 h 1638"/>
              <a:gd name="T46" fmla="*/ 233 w 930"/>
              <a:gd name="T47" fmla="*/ 554 h 1638"/>
              <a:gd name="T48" fmla="*/ 79 w 930"/>
              <a:gd name="T49" fmla="*/ 554 h 1638"/>
              <a:gd name="T50" fmla="*/ 0 w 930"/>
              <a:gd name="T51" fmla="*/ 634 h 1638"/>
              <a:gd name="T52" fmla="*/ 0 w 930"/>
              <a:gd name="T53" fmla="*/ 887 h 1638"/>
              <a:gd name="T54" fmla="*/ 79 w 930"/>
              <a:gd name="T55" fmla="*/ 967 h 1638"/>
              <a:gd name="T56" fmla="*/ 96 w 930"/>
              <a:gd name="T57" fmla="*/ 650 h 1638"/>
              <a:gd name="T58" fmla="*/ 276 w 930"/>
              <a:gd name="T59" fmla="*/ 650 h 1638"/>
              <a:gd name="T60" fmla="*/ 329 w 930"/>
              <a:gd name="T61" fmla="*/ 597 h 1638"/>
              <a:gd name="T62" fmla="*/ 329 w 930"/>
              <a:gd name="T63" fmla="*/ 427 h 1638"/>
              <a:gd name="T64" fmla="*/ 650 w 930"/>
              <a:gd name="T65" fmla="*/ 96 h 1638"/>
              <a:gd name="T66" fmla="*/ 834 w 930"/>
              <a:gd name="T67" fmla="*/ 96 h 1638"/>
              <a:gd name="T68" fmla="*/ 834 w 930"/>
              <a:gd name="T69" fmla="*/ 298 h 1638"/>
              <a:gd name="T70" fmla="*/ 716 w 930"/>
              <a:gd name="T71" fmla="*/ 298 h 1638"/>
              <a:gd name="T72" fmla="*/ 590 w 930"/>
              <a:gd name="T73" fmla="*/ 342 h 1638"/>
              <a:gd name="T74" fmla="*/ 558 w 930"/>
              <a:gd name="T75" fmla="*/ 454 h 1638"/>
              <a:gd name="T76" fmla="*/ 558 w 930"/>
              <a:gd name="T77" fmla="*/ 597 h 1638"/>
              <a:gd name="T78" fmla="*/ 611 w 930"/>
              <a:gd name="T79" fmla="*/ 650 h 1638"/>
              <a:gd name="T80" fmla="*/ 824 w 930"/>
              <a:gd name="T81" fmla="*/ 650 h 1638"/>
              <a:gd name="T82" fmla="*/ 824 w 930"/>
              <a:gd name="T83" fmla="*/ 871 h 1638"/>
              <a:gd name="T84" fmla="*/ 611 w 930"/>
              <a:gd name="T85" fmla="*/ 871 h 1638"/>
              <a:gd name="T86" fmla="*/ 558 w 930"/>
              <a:gd name="T87" fmla="*/ 924 h 1638"/>
              <a:gd name="T88" fmla="*/ 558 w 930"/>
              <a:gd name="T89" fmla="*/ 1542 h 1638"/>
              <a:gd name="T90" fmla="*/ 329 w 930"/>
              <a:gd name="T91" fmla="*/ 1542 h 1638"/>
              <a:gd name="T92" fmla="*/ 329 w 930"/>
              <a:gd name="T93" fmla="*/ 924 h 1638"/>
              <a:gd name="T94" fmla="*/ 276 w 930"/>
              <a:gd name="T95" fmla="*/ 871 h 1638"/>
              <a:gd name="T96" fmla="*/ 96 w 930"/>
              <a:gd name="T97" fmla="*/ 871 h 1638"/>
              <a:gd name="T98" fmla="*/ 96 w 930"/>
              <a:gd name="T99" fmla="*/ 650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30" h="1638">
                <a:moveTo>
                  <a:pt x="79" y="967"/>
                </a:moveTo>
                <a:cubicBezTo>
                  <a:pt x="233" y="967"/>
                  <a:pt x="233" y="967"/>
                  <a:pt x="233" y="967"/>
                </a:cubicBezTo>
                <a:cubicBezTo>
                  <a:pt x="233" y="1559"/>
                  <a:pt x="233" y="1559"/>
                  <a:pt x="233" y="1559"/>
                </a:cubicBezTo>
                <a:cubicBezTo>
                  <a:pt x="233" y="1602"/>
                  <a:pt x="268" y="1638"/>
                  <a:pt x="312" y="1638"/>
                </a:cubicBezTo>
                <a:cubicBezTo>
                  <a:pt x="574" y="1638"/>
                  <a:pt x="574" y="1638"/>
                  <a:pt x="574" y="1638"/>
                </a:cubicBezTo>
                <a:cubicBezTo>
                  <a:pt x="618" y="1638"/>
                  <a:pt x="654" y="1602"/>
                  <a:pt x="654" y="1559"/>
                </a:cubicBezTo>
                <a:cubicBezTo>
                  <a:pt x="654" y="967"/>
                  <a:pt x="654" y="967"/>
                  <a:pt x="654" y="967"/>
                </a:cubicBezTo>
                <a:cubicBezTo>
                  <a:pt x="841" y="967"/>
                  <a:pt x="841" y="967"/>
                  <a:pt x="841" y="967"/>
                </a:cubicBezTo>
                <a:cubicBezTo>
                  <a:pt x="885" y="967"/>
                  <a:pt x="920" y="931"/>
                  <a:pt x="920" y="887"/>
                </a:cubicBezTo>
                <a:cubicBezTo>
                  <a:pt x="921" y="634"/>
                  <a:pt x="921" y="634"/>
                  <a:pt x="921" y="634"/>
                </a:cubicBezTo>
                <a:cubicBezTo>
                  <a:pt x="921" y="605"/>
                  <a:pt x="905" y="578"/>
                  <a:pt x="880" y="564"/>
                </a:cubicBezTo>
                <a:cubicBezTo>
                  <a:pt x="868" y="558"/>
                  <a:pt x="854" y="554"/>
                  <a:pt x="840" y="554"/>
                </a:cubicBezTo>
                <a:cubicBezTo>
                  <a:pt x="654" y="554"/>
                  <a:pt x="654" y="554"/>
                  <a:pt x="654" y="554"/>
                </a:cubicBezTo>
                <a:cubicBezTo>
                  <a:pt x="654" y="454"/>
                  <a:pt x="654" y="454"/>
                  <a:pt x="654" y="454"/>
                </a:cubicBezTo>
                <a:cubicBezTo>
                  <a:pt x="654" y="421"/>
                  <a:pt x="658" y="409"/>
                  <a:pt x="662" y="405"/>
                </a:cubicBezTo>
                <a:cubicBezTo>
                  <a:pt x="664" y="403"/>
                  <a:pt x="675" y="395"/>
                  <a:pt x="716" y="395"/>
                </a:cubicBezTo>
                <a:cubicBezTo>
                  <a:pt x="850" y="394"/>
                  <a:pt x="850" y="394"/>
                  <a:pt x="850" y="394"/>
                </a:cubicBezTo>
                <a:cubicBezTo>
                  <a:pt x="894" y="394"/>
                  <a:pt x="930" y="359"/>
                  <a:pt x="930" y="315"/>
                </a:cubicBezTo>
                <a:cubicBezTo>
                  <a:pt x="930" y="80"/>
                  <a:pt x="930" y="80"/>
                  <a:pt x="930" y="80"/>
                </a:cubicBezTo>
                <a:cubicBezTo>
                  <a:pt x="930" y="36"/>
                  <a:pt x="894" y="0"/>
                  <a:pt x="851" y="0"/>
                </a:cubicBezTo>
                <a:cubicBezTo>
                  <a:pt x="650" y="0"/>
                  <a:pt x="650" y="0"/>
                  <a:pt x="650" y="0"/>
                </a:cubicBezTo>
                <a:cubicBezTo>
                  <a:pt x="527" y="0"/>
                  <a:pt x="422" y="40"/>
                  <a:pt x="347" y="118"/>
                </a:cubicBezTo>
                <a:cubicBezTo>
                  <a:pt x="272" y="194"/>
                  <a:pt x="233" y="301"/>
                  <a:pt x="233" y="427"/>
                </a:cubicBezTo>
                <a:cubicBezTo>
                  <a:pt x="233" y="554"/>
                  <a:pt x="233" y="554"/>
                  <a:pt x="233" y="554"/>
                </a:cubicBezTo>
                <a:cubicBezTo>
                  <a:pt x="79" y="554"/>
                  <a:pt x="79" y="554"/>
                  <a:pt x="79" y="554"/>
                </a:cubicBezTo>
                <a:cubicBezTo>
                  <a:pt x="36" y="554"/>
                  <a:pt x="0" y="590"/>
                  <a:pt x="0" y="634"/>
                </a:cubicBezTo>
                <a:cubicBezTo>
                  <a:pt x="0" y="887"/>
                  <a:pt x="0" y="887"/>
                  <a:pt x="0" y="887"/>
                </a:cubicBezTo>
                <a:cubicBezTo>
                  <a:pt x="0" y="931"/>
                  <a:pt x="36" y="967"/>
                  <a:pt x="79" y="967"/>
                </a:cubicBezTo>
                <a:close/>
                <a:moveTo>
                  <a:pt x="96" y="650"/>
                </a:moveTo>
                <a:cubicBezTo>
                  <a:pt x="276" y="650"/>
                  <a:pt x="276" y="650"/>
                  <a:pt x="276" y="650"/>
                </a:cubicBezTo>
                <a:cubicBezTo>
                  <a:pt x="305" y="650"/>
                  <a:pt x="329" y="627"/>
                  <a:pt x="329" y="597"/>
                </a:cubicBezTo>
                <a:cubicBezTo>
                  <a:pt x="329" y="427"/>
                  <a:pt x="329" y="427"/>
                  <a:pt x="329" y="427"/>
                </a:cubicBezTo>
                <a:cubicBezTo>
                  <a:pt x="329" y="223"/>
                  <a:pt x="452" y="96"/>
                  <a:pt x="650" y="96"/>
                </a:cubicBezTo>
                <a:cubicBezTo>
                  <a:pt x="834" y="96"/>
                  <a:pt x="834" y="96"/>
                  <a:pt x="834" y="96"/>
                </a:cubicBezTo>
                <a:cubicBezTo>
                  <a:pt x="834" y="298"/>
                  <a:pt x="834" y="298"/>
                  <a:pt x="834" y="298"/>
                </a:cubicBezTo>
                <a:cubicBezTo>
                  <a:pt x="716" y="298"/>
                  <a:pt x="716" y="298"/>
                  <a:pt x="716" y="298"/>
                </a:cubicBezTo>
                <a:cubicBezTo>
                  <a:pt x="678" y="298"/>
                  <a:pt x="624" y="303"/>
                  <a:pt x="590" y="342"/>
                </a:cubicBezTo>
                <a:cubicBezTo>
                  <a:pt x="562" y="374"/>
                  <a:pt x="558" y="416"/>
                  <a:pt x="558" y="454"/>
                </a:cubicBezTo>
                <a:cubicBezTo>
                  <a:pt x="558" y="597"/>
                  <a:pt x="558" y="597"/>
                  <a:pt x="558" y="597"/>
                </a:cubicBezTo>
                <a:cubicBezTo>
                  <a:pt x="558" y="627"/>
                  <a:pt x="582" y="650"/>
                  <a:pt x="611" y="650"/>
                </a:cubicBezTo>
                <a:cubicBezTo>
                  <a:pt x="824" y="650"/>
                  <a:pt x="824" y="650"/>
                  <a:pt x="824" y="650"/>
                </a:cubicBezTo>
                <a:cubicBezTo>
                  <a:pt x="824" y="871"/>
                  <a:pt x="824" y="871"/>
                  <a:pt x="824" y="871"/>
                </a:cubicBezTo>
                <a:cubicBezTo>
                  <a:pt x="611" y="871"/>
                  <a:pt x="611" y="871"/>
                  <a:pt x="611" y="871"/>
                </a:cubicBezTo>
                <a:cubicBezTo>
                  <a:pt x="582" y="871"/>
                  <a:pt x="558" y="895"/>
                  <a:pt x="558" y="924"/>
                </a:cubicBezTo>
                <a:cubicBezTo>
                  <a:pt x="558" y="1542"/>
                  <a:pt x="558" y="1542"/>
                  <a:pt x="558" y="1542"/>
                </a:cubicBezTo>
                <a:cubicBezTo>
                  <a:pt x="329" y="1542"/>
                  <a:pt x="329" y="1542"/>
                  <a:pt x="329" y="1542"/>
                </a:cubicBezTo>
                <a:cubicBezTo>
                  <a:pt x="329" y="924"/>
                  <a:pt x="329" y="924"/>
                  <a:pt x="329" y="924"/>
                </a:cubicBezTo>
                <a:cubicBezTo>
                  <a:pt x="329" y="895"/>
                  <a:pt x="305" y="871"/>
                  <a:pt x="276" y="871"/>
                </a:cubicBezTo>
                <a:cubicBezTo>
                  <a:pt x="96" y="871"/>
                  <a:pt x="96" y="871"/>
                  <a:pt x="96" y="871"/>
                </a:cubicBezTo>
                <a:lnTo>
                  <a:pt x="96" y="6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0" name="Freeform 242"/>
          <p:cNvSpPr>
            <a:spLocks noEditPoints="1"/>
          </p:cNvSpPr>
          <p:nvPr/>
        </p:nvSpPr>
        <p:spPr bwMode="auto">
          <a:xfrm>
            <a:off x="6724462" y="3908887"/>
            <a:ext cx="352497" cy="392396"/>
          </a:xfrm>
          <a:custGeom>
            <a:avLst/>
            <a:gdLst>
              <a:gd name="T0" fmla="*/ 508 w 1471"/>
              <a:gd name="T1" fmla="*/ 435 h 1638"/>
              <a:gd name="T2" fmla="*/ 325 w 1471"/>
              <a:gd name="T3" fmla="*/ 616 h 1638"/>
              <a:gd name="T4" fmla="*/ 315 w 1471"/>
              <a:gd name="T5" fmla="*/ 635 h 1638"/>
              <a:gd name="T6" fmla="*/ 305 w 1471"/>
              <a:gd name="T7" fmla="*/ 654 h 1638"/>
              <a:gd name="T8" fmla="*/ 162 w 1471"/>
              <a:gd name="T9" fmla="*/ 685 h 1638"/>
              <a:gd name="T10" fmla="*/ 0 w 1471"/>
              <a:gd name="T11" fmla="*/ 848 h 1638"/>
              <a:gd name="T12" fmla="*/ 42 w 1471"/>
              <a:gd name="T13" fmla="*/ 1488 h 1638"/>
              <a:gd name="T14" fmla="*/ 276 w 1471"/>
              <a:gd name="T15" fmla="*/ 1524 h 1638"/>
              <a:gd name="T16" fmla="*/ 432 w 1471"/>
              <a:gd name="T17" fmla="*/ 1578 h 1638"/>
              <a:gd name="T18" fmla="*/ 1099 w 1471"/>
              <a:gd name="T19" fmla="*/ 1638 h 1638"/>
              <a:gd name="T20" fmla="*/ 1265 w 1471"/>
              <a:gd name="T21" fmla="*/ 1513 h 1638"/>
              <a:gd name="T22" fmla="*/ 1258 w 1471"/>
              <a:gd name="T23" fmla="*/ 1432 h 1638"/>
              <a:gd name="T24" fmla="*/ 1412 w 1471"/>
              <a:gd name="T25" fmla="*/ 1260 h 1638"/>
              <a:gd name="T26" fmla="*/ 1414 w 1471"/>
              <a:gd name="T27" fmla="*/ 1138 h 1638"/>
              <a:gd name="T28" fmla="*/ 1412 w 1471"/>
              <a:gd name="T29" fmla="*/ 914 h 1638"/>
              <a:gd name="T30" fmla="*/ 1313 w 1471"/>
              <a:gd name="T31" fmla="*/ 606 h 1638"/>
              <a:gd name="T32" fmla="*/ 1010 w 1471"/>
              <a:gd name="T33" fmla="*/ 219 h 1638"/>
              <a:gd name="T34" fmla="*/ 796 w 1471"/>
              <a:gd name="T35" fmla="*/ 0 h 1638"/>
              <a:gd name="T36" fmla="*/ 791 w 1471"/>
              <a:gd name="T37" fmla="*/ 0 h 1638"/>
              <a:gd name="T38" fmla="*/ 675 w 1471"/>
              <a:gd name="T39" fmla="*/ 188 h 1638"/>
              <a:gd name="T40" fmla="*/ 607 w 1471"/>
              <a:gd name="T41" fmla="*/ 339 h 1638"/>
              <a:gd name="T42" fmla="*/ 1170 w 1471"/>
              <a:gd name="T43" fmla="*/ 1498 h 1638"/>
              <a:gd name="T44" fmla="*/ 692 w 1471"/>
              <a:gd name="T45" fmla="*/ 383 h 1638"/>
              <a:gd name="T46" fmla="*/ 768 w 1471"/>
              <a:gd name="T47" fmla="*/ 212 h 1638"/>
              <a:gd name="T48" fmla="*/ 775 w 1471"/>
              <a:gd name="T49" fmla="*/ 143 h 1638"/>
              <a:gd name="T50" fmla="*/ 779 w 1471"/>
              <a:gd name="T51" fmla="*/ 113 h 1638"/>
              <a:gd name="T52" fmla="*/ 914 w 1471"/>
              <a:gd name="T53" fmla="*/ 219 h 1638"/>
              <a:gd name="T54" fmla="*/ 857 w 1471"/>
              <a:gd name="T55" fmla="*/ 609 h 1638"/>
              <a:gd name="T56" fmla="*/ 1303 w 1471"/>
              <a:gd name="T57" fmla="*/ 702 h 1638"/>
              <a:gd name="T58" fmla="*/ 1371 w 1471"/>
              <a:gd name="T59" fmla="*/ 782 h 1638"/>
              <a:gd name="T60" fmla="*/ 1261 w 1471"/>
              <a:gd name="T61" fmla="*/ 908 h 1638"/>
              <a:gd name="T62" fmla="*/ 1300 w 1471"/>
              <a:gd name="T63" fmla="*/ 960 h 1638"/>
              <a:gd name="T64" fmla="*/ 1360 w 1471"/>
              <a:gd name="T65" fmla="*/ 1027 h 1638"/>
              <a:gd name="T66" fmla="*/ 1249 w 1471"/>
              <a:gd name="T67" fmla="*/ 1087 h 1638"/>
              <a:gd name="T68" fmla="*/ 1208 w 1471"/>
              <a:gd name="T69" fmla="*/ 1171 h 1638"/>
              <a:gd name="T70" fmla="*/ 1316 w 1471"/>
              <a:gd name="T71" fmla="*/ 1260 h 1638"/>
              <a:gd name="T72" fmla="*/ 1236 w 1471"/>
              <a:gd name="T73" fmla="*/ 1337 h 1638"/>
              <a:gd name="T74" fmla="*/ 1109 w 1471"/>
              <a:gd name="T75" fmla="*/ 1383 h 1638"/>
              <a:gd name="T76" fmla="*/ 1170 w 1471"/>
              <a:gd name="T77" fmla="*/ 1482 h 1638"/>
              <a:gd name="T78" fmla="*/ 1170 w 1471"/>
              <a:gd name="T79" fmla="*/ 1485 h 1638"/>
              <a:gd name="T80" fmla="*/ 1162 w 1471"/>
              <a:gd name="T81" fmla="*/ 1515 h 1638"/>
              <a:gd name="T82" fmla="*/ 925 w 1471"/>
              <a:gd name="T83" fmla="*/ 1542 h 1638"/>
              <a:gd name="T84" fmla="*/ 405 w 1471"/>
              <a:gd name="T85" fmla="*/ 1464 h 1638"/>
              <a:gd name="T86" fmla="*/ 162 w 1471"/>
              <a:gd name="T87" fmla="*/ 1428 h 1638"/>
              <a:gd name="T88" fmla="*/ 96 w 1471"/>
              <a:gd name="T89" fmla="*/ 1370 h 1638"/>
              <a:gd name="T90" fmla="*/ 162 w 1471"/>
              <a:gd name="T91" fmla="*/ 781 h 1638"/>
              <a:gd name="T92" fmla="*/ 378 w 1471"/>
              <a:gd name="T93" fmla="*/ 717 h 1638"/>
              <a:gd name="T94" fmla="*/ 386 w 1471"/>
              <a:gd name="T95" fmla="*/ 704 h 1638"/>
              <a:gd name="T96" fmla="*/ 397 w 1471"/>
              <a:gd name="T97" fmla="*/ 684 h 1638"/>
              <a:gd name="T98" fmla="*/ 403 w 1471"/>
              <a:gd name="T99" fmla="*/ 673 h 1638"/>
              <a:gd name="T100" fmla="*/ 459 w 1471"/>
              <a:gd name="T101" fmla="*/ 594 h 1638"/>
              <a:gd name="T102" fmla="*/ 692 w 1471"/>
              <a:gd name="T103" fmla="*/ 383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71" h="1638">
                <a:moveTo>
                  <a:pt x="607" y="339"/>
                </a:moveTo>
                <a:cubicBezTo>
                  <a:pt x="581" y="390"/>
                  <a:pt x="550" y="409"/>
                  <a:pt x="508" y="435"/>
                </a:cubicBezTo>
                <a:cubicBezTo>
                  <a:pt x="472" y="456"/>
                  <a:pt x="432" y="481"/>
                  <a:pt x="388" y="529"/>
                </a:cubicBezTo>
                <a:cubicBezTo>
                  <a:pt x="368" y="551"/>
                  <a:pt x="346" y="582"/>
                  <a:pt x="325" y="616"/>
                </a:cubicBezTo>
                <a:cubicBezTo>
                  <a:pt x="322" y="621"/>
                  <a:pt x="319" y="627"/>
                  <a:pt x="316" y="633"/>
                </a:cubicBezTo>
                <a:cubicBezTo>
                  <a:pt x="316" y="633"/>
                  <a:pt x="315" y="634"/>
                  <a:pt x="315" y="635"/>
                </a:cubicBezTo>
                <a:cubicBezTo>
                  <a:pt x="314" y="636"/>
                  <a:pt x="313" y="639"/>
                  <a:pt x="311" y="641"/>
                </a:cubicBezTo>
                <a:cubicBezTo>
                  <a:pt x="309" y="645"/>
                  <a:pt x="307" y="649"/>
                  <a:pt x="305" y="654"/>
                </a:cubicBezTo>
                <a:cubicBezTo>
                  <a:pt x="267" y="687"/>
                  <a:pt x="208" y="686"/>
                  <a:pt x="172" y="686"/>
                </a:cubicBezTo>
                <a:cubicBezTo>
                  <a:pt x="169" y="686"/>
                  <a:pt x="165" y="685"/>
                  <a:pt x="162" y="685"/>
                </a:cubicBezTo>
                <a:cubicBezTo>
                  <a:pt x="100" y="685"/>
                  <a:pt x="62" y="710"/>
                  <a:pt x="42" y="731"/>
                </a:cubicBezTo>
                <a:cubicBezTo>
                  <a:pt x="15" y="759"/>
                  <a:pt x="0" y="800"/>
                  <a:pt x="0" y="848"/>
                </a:cubicBezTo>
                <a:cubicBezTo>
                  <a:pt x="0" y="1370"/>
                  <a:pt x="0" y="1370"/>
                  <a:pt x="0" y="1370"/>
                </a:cubicBezTo>
                <a:cubicBezTo>
                  <a:pt x="0" y="1404"/>
                  <a:pt x="4" y="1454"/>
                  <a:pt x="42" y="1488"/>
                </a:cubicBezTo>
                <a:cubicBezTo>
                  <a:pt x="77" y="1520"/>
                  <a:pt x="128" y="1524"/>
                  <a:pt x="162" y="1524"/>
                </a:cubicBezTo>
                <a:cubicBezTo>
                  <a:pt x="276" y="1524"/>
                  <a:pt x="276" y="1524"/>
                  <a:pt x="276" y="1524"/>
                </a:cubicBezTo>
                <a:cubicBezTo>
                  <a:pt x="304" y="1524"/>
                  <a:pt x="331" y="1536"/>
                  <a:pt x="366" y="1551"/>
                </a:cubicBezTo>
                <a:cubicBezTo>
                  <a:pt x="385" y="1560"/>
                  <a:pt x="407" y="1570"/>
                  <a:pt x="432" y="1578"/>
                </a:cubicBezTo>
                <a:cubicBezTo>
                  <a:pt x="550" y="1619"/>
                  <a:pt x="706" y="1638"/>
                  <a:pt x="925" y="1638"/>
                </a:cubicBezTo>
                <a:cubicBezTo>
                  <a:pt x="968" y="1638"/>
                  <a:pt x="1099" y="1638"/>
                  <a:pt x="1099" y="1638"/>
                </a:cubicBezTo>
                <a:cubicBezTo>
                  <a:pt x="1147" y="1638"/>
                  <a:pt x="1191" y="1620"/>
                  <a:pt x="1228" y="1585"/>
                </a:cubicBezTo>
                <a:cubicBezTo>
                  <a:pt x="1248" y="1566"/>
                  <a:pt x="1260" y="1543"/>
                  <a:pt x="1265" y="1513"/>
                </a:cubicBezTo>
                <a:cubicBezTo>
                  <a:pt x="1266" y="1506"/>
                  <a:pt x="1266" y="1493"/>
                  <a:pt x="1266" y="1485"/>
                </a:cubicBezTo>
                <a:cubicBezTo>
                  <a:pt x="1267" y="1467"/>
                  <a:pt x="1264" y="1449"/>
                  <a:pt x="1258" y="1432"/>
                </a:cubicBezTo>
                <a:cubicBezTo>
                  <a:pt x="1296" y="1428"/>
                  <a:pt x="1332" y="1412"/>
                  <a:pt x="1360" y="1385"/>
                </a:cubicBezTo>
                <a:cubicBezTo>
                  <a:pt x="1393" y="1353"/>
                  <a:pt x="1412" y="1309"/>
                  <a:pt x="1412" y="1260"/>
                </a:cubicBezTo>
                <a:cubicBezTo>
                  <a:pt x="1412" y="1224"/>
                  <a:pt x="1400" y="1190"/>
                  <a:pt x="1379" y="1162"/>
                </a:cubicBezTo>
                <a:cubicBezTo>
                  <a:pt x="1392" y="1156"/>
                  <a:pt x="1404" y="1148"/>
                  <a:pt x="1414" y="1138"/>
                </a:cubicBezTo>
                <a:cubicBezTo>
                  <a:pt x="1441" y="1112"/>
                  <a:pt x="1455" y="1075"/>
                  <a:pt x="1456" y="1029"/>
                </a:cubicBezTo>
                <a:cubicBezTo>
                  <a:pt x="1458" y="983"/>
                  <a:pt x="1442" y="943"/>
                  <a:pt x="1412" y="914"/>
                </a:cubicBezTo>
                <a:cubicBezTo>
                  <a:pt x="1444" y="882"/>
                  <a:pt x="1464" y="837"/>
                  <a:pt x="1467" y="787"/>
                </a:cubicBezTo>
                <a:cubicBezTo>
                  <a:pt x="1471" y="692"/>
                  <a:pt x="1402" y="611"/>
                  <a:pt x="1313" y="606"/>
                </a:cubicBezTo>
                <a:cubicBezTo>
                  <a:pt x="943" y="560"/>
                  <a:pt x="943" y="560"/>
                  <a:pt x="943" y="560"/>
                </a:cubicBezTo>
                <a:cubicBezTo>
                  <a:pt x="974" y="485"/>
                  <a:pt x="1010" y="367"/>
                  <a:pt x="1010" y="219"/>
                </a:cubicBezTo>
                <a:cubicBezTo>
                  <a:pt x="1010" y="137"/>
                  <a:pt x="983" y="76"/>
                  <a:pt x="931" y="38"/>
                </a:cubicBezTo>
                <a:cubicBezTo>
                  <a:pt x="896" y="13"/>
                  <a:pt x="850" y="0"/>
                  <a:pt x="796" y="0"/>
                </a:cubicBezTo>
                <a:cubicBezTo>
                  <a:pt x="794" y="0"/>
                  <a:pt x="794" y="0"/>
                  <a:pt x="794" y="0"/>
                </a:cubicBezTo>
                <a:cubicBezTo>
                  <a:pt x="791" y="0"/>
                  <a:pt x="791" y="0"/>
                  <a:pt x="791" y="0"/>
                </a:cubicBezTo>
                <a:cubicBezTo>
                  <a:pt x="702" y="10"/>
                  <a:pt x="676" y="93"/>
                  <a:pt x="679" y="147"/>
                </a:cubicBezTo>
                <a:cubicBezTo>
                  <a:pt x="680" y="161"/>
                  <a:pt x="678" y="175"/>
                  <a:pt x="675" y="188"/>
                </a:cubicBezTo>
                <a:cubicBezTo>
                  <a:pt x="665" y="226"/>
                  <a:pt x="648" y="258"/>
                  <a:pt x="609" y="335"/>
                </a:cubicBezTo>
                <a:lnTo>
                  <a:pt x="607" y="339"/>
                </a:lnTo>
                <a:close/>
                <a:moveTo>
                  <a:pt x="1170" y="1497"/>
                </a:moveTo>
                <a:cubicBezTo>
                  <a:pt x="1170" y="1497"/>
                  <a:pt x="1170" y="1498"/>
                  <a:pt x="1170" y="1498"/>
                </a:cubicBezTo>
                <a:cubicBezTo>
                  <a:pt x="1170" y="1497"/>
                  <a:pt x="1170" y="1497"/>
                  <a:pt x="1170" y="1497"/>
                </a:cubicBezTo>
                <a:close/>
                <a:moveTo>
                  <a:pt x="692" y="383"/>
                </a:moveTo>
                <a:cubicBezTo>
                  <a:pt x="694" y="379"/>
                  <a:pt x="694" y="379"/>
                  <a:pt x="694" y="379"/>
                </a:cubicBezTo>
                <a:cubicBezTo>
                  <a:pt x="736" y="298"/>
                  <a:pt x="755" y="260"/>
                  <a:pt x="768" y="212"/>
                </a:cubicBezTo>
                <a:cubicBezTo>
                  <a:pt x="773" y="190"/>
                  <a:pt x="776" y="166"/>
                  <a:pt x="775" y="143"/>
                </a:cubicBezTo>
                <a:cubicBezTo>
                  <a:pt x="775" y="143"/>
                  <a:pt x="775" y="143"/>
                  <a:pt x="775" y="143"/>
                </a:cubicBezTo>
                <a:cubicBezTo>
                  <a:pt x="775" y="141"/>
                  <a:pt x="775" y="141"/>
                  <a:pt x="775" y="141"/>
                </a:cubicBezTo>
                <a:cubicBezTo>
                  <a:pt x="775" y="137"/>
                  <a:pt x="775" y="124"/>
                  <a:pt x="779" y="113"/>
                </a:cubicBezTo>
                <a:cubicBezTo>
                  <a:pt x="783" y="102"/>
                  <a:pt x="789" y="98"/>
                  <a:pt x="799" y="96"/>
                </a:cubicBezTo>
                <a:cubicBezTo>
                  <a:pt x="853" y="97"/>
                  <a:pt x="914" y="112"/>
                  <a:pt x="914" y="219"/>
                </a:cubicBezTo>
                <a:cubicBezTo>
                  <a:pt x="914" y="361"/>
                  <a:pt x="875" y="473"/>
                  <a:pt x="852" y="527"/>
                </a:cubicBezTo>
                <a:cubicBezTo>
                  <a:pt x="841" y="553"/>
                  <a:pt x="843" y="583"/>
                  <a:pt x="857" y="609"/>
                </a:cubicBezTo>
                <a:cubicBezTo>
                  <a:pt x="872" y="634"/>
                  <a:pt x="897" y="651"/>
                  <a:pt x="925" y="654"/>
                </a:cubicBezTo>
                <a:cubicBezTo>
                  <a:pt x="1303" y="702"/>
                  <a:pt x="1303" y="702"/>
                  <a:pt x="1303" y="702"/>
                </a:cubicBezTo>
                <a:cubicBezTo>
                  <a:pt x="1307" y="702"/>
                  <a:pt x="1307" y="702"/>
                  <a:pt x="1307" y="702"/>
                </a:cubicBezTo>
                <a:cubicBezTo>
                  <a:pt x="1344" y="704"/>
                  <a:pt x="1373" y="740"/>
                  <a:pt x="1371" y="782"/>
                </a:cubicBezTo>
                <a:cubicBezTo>
                  <a:pt x="1369" y="826"/>
                  <a:pt x="1341" y="862"/>
                  <a:pt x="1308" y="864"/>
                </a:cubicBezTo>
                <a:cubicBezTo>
                  <a:pt x="1283" y="865"/>
                  <a:pt x="1264" y="884"/>
                  <a:pt x="1261" y="908"/>
                </a:cubicBezTo>
                <a:cubicBezTo>
                  <a:pt x="1259" y="933"/>
                  <a:pt x="1276" y="955"/>
                  <a:pt x="1299" y="960"/>
                </a:cubicBezTo>
                <a:cubicBezTo>
                  <a:pt x="1300" y="960"/>
                  <a:pt x="1300" y="960"/>
                  <a:pt x="1300" y="960"/>
                </a:cubicBezTo>
                <a:cubicBezTo>
                  <a:pt x="1328" y="967"/>
                  <a:pt x="1362" y="983"/>
                  <a:pt x="1360" y="1026"/>
                </a:cubicBezTo>
                <a:cubicBezTo>
                  <a:pt x="1360" y="1027"/>
                  <a:pt x="1360" y="1027"/>
                  <a:pt x="1360" y="1027"/>
                </a:cubicBezTo>
                <a:cubicBezTo>
                  <a:pt x="1360" y="1057"/>
                  <a:pt x="1350" y="1066"/>
                  <a:pt x="1347" y="1069"/>
                </a:cubicBezTo>
                <a:cubicBezTo>
                  <a:pt x="1328" y="1088"/>
                  <a:pt x="1278" y="1087"/>
                  <a:pt x="1249" y="1087"/>
                </a:cubicBezTo>
                <a:cubicBezTo>
                  <a:pt x="1222" y="1086"/>
                  <a:pt x="1200" y="1106"/>
                  <a:pt x="1196" y="1132"/>
                </a:cubicBezTo>
                <a:cubicBezTo>
                  <a:pt x="1195" y="1146"/>
                  <a:pt x="1199" y="1161"/>
                  <a:pt x="1208" y="1171"/>
                </a:cubicBezTo>
                <a:cubicBezTo>
                  <a:pt x="1217" y="1182"/>
                  <a:pt x="1230" y="1189"/>
                  <a:pt x="1244" y="1190"/>
                </a:cubicBezTo>
                <a:cubicBezTo>
                  <a:pt x="1293" y="1194"/>
                  <a:pt x="1316" y="1229"/>
                  <a:pt x="1316" y="1260"/>
                </a:cubicBezTo>
                <a:cubicBezTo>
                  <a:pt x="1316" y="1283"/>
                  <a:pt x="1308" y="1302"/>
                  <a:pt x="1293" y="1316"/>
                </a:cubicBezTo>
                <a:cubicBezTo>
                  <a:pt x="1278" y="1330"/>
                  <a:pt x="1257" y="1338"/>
                  <a:pt x="1236" y="1337"/>
                </a:cubicBezTo>
                <a:cubicBezTo>
                  <a:pt x="1171" y="1332"/>
                  <a:pt x="1171" y="1332"/>
                  <a:pt x="1171" y="1332"/>
                </a:cubicBezTo>
                <a:cubicBezTo>
                  <a:pt x="1140" y="1329"/>
                  <a:pt x="1112" y="1352"/>
                  <a:pt x="1109" y="1383"/>
                </a:cubicBezTo>
                <a:cubicBezTo>
                  <a:pt x="1107" y="1408"/>
                  <a:pt x="1121" y="1431"/>
                  <a:pt x="1143" y="1441"/>
                </a:cubicBezTo>
                <a:cubicBezTo>
                  <a:pt x="1162" y="1449"/>
                  <a:pt x="1171" y="1463"/>
                  <a:pt x="1170" y="1482"/>
                </a:cubicBezTo>
                <a:cubicBezTo>
                  <a:pt x="1170" y="1484"/>
                  <a:pt x="1170" y="1484"/>
                  <a:pt x="1170" y="1484"/>
                </a:cubicBezTo>
                <a:cubicBezTo>
                  <a:pt x="1170" y="1485"/>
                  <a:pt x="1170" y="1485"/>
                  <a:pt x="1170" y="1485"/>
                </a:cubicBezTo>
                <a:cubicBezTo>
                  <a:pt x="1170" y="1488"/>
                  <a:pt x="1170" y="1495"/>
                  <a:pt x="1170" y="1498"/>
                </a:cubicBezTo>
                <a:cubicBezTo>
                  <a:pt x="1168" y="1510"/>
                  <a:pt x="1164" y="1513"/>
                  <a:pt x="1162" y="1515"/>
                </a:cubicBezTo>
                <a:cubicBezTo>
                  <a:pt x="1143" y="1533"/>
                  <a:pt x="1122" y="1542"/>
                  <a:pt x="1099" y="1542"/>
                </a:cubicBezTo>
                <a:cubicBezTo>
                  <a:pt x="1099" y="1542"/>
                  <a:pt x="968" y="1542"/>
                  <a:pt x="925" y="1542"/>
                </a:cubicBezTo>
                <a:cubicBezTo>
                  <a:pt x="720" y="1542"/>
                  <a:pt x="569" y="1524"/>
                  <a:pt x="464" y="1488"/>
                </a:cubicBezTo>
                <a:cubicBezTo>
                  <a:pt x="442" y="1480"/>
                  <a:pt x="423" y="1472"/>
                  <a:pt x="405" y="1464"/>
                </a:cubicBezTo>
                <a:cubicBezTo>
                  <a:pt x="364" y="1445"/>
                  <a:pt x="325" y="1428"/>
                  <a:pt x="276" y="1428"/>
                </a:cubicBezTo>
                <a:cubicBezTo>
                  <a:pt x="162" y="1428"/>
                  <a:pt x="162" y="1428"/>
                  <a:pt x="162" y="1428"/>
                </a:cubicBezTo>
                <a:cubicBezTo>
                  <a:pt x="124" y="1428"/>
                  <a:pt x="111" y="1421"/>
                  <a:pt x="106" y="1417"/>
                </a:cubicBezTo>
                <a:cubicBezTo>
                  <a:pt x="98" y="1409"/>
                  <a:pt x="96" y="1387"/>
                  <a:pt x="96" y="1370"/>
                </a:cubicBezTo>
                <a:cubicBezTo>
                  <a:pt x="96" y="848"/>
                  <a:pt x="96" y="848"/>
                  <a:pt x="96" y="848"/>
                </a:cubicBezTo>
                <a:cubicBezTo>
                  <a:pt x="96" y="801"/>
                  <a:pt x="116" y="781"/>
                  <a:pt x="162" y="781"/>
                </a:cubicBezTo>
                <a:cubicBezTo>
                  <a:pt x="165" y="781"/>
                  <a:pt x="168" y="781"/>
                  <a:pt x="171" y="782"/>
                </a:cubicBezTo>
                <a:cubicBezTo>
                  <a:pt x="217" y="782"/>
                  <a:pt x="311" y="783"/>
                  <a:pt x="378" y="717"/>
                </a:cubicBezTo>
                <a:cubicBezTo>
                  <a:pt x="383" y="711"/>
                  <a:pt x="383" y="711"/>
                  <a:pt x="383" y="711"/>
                </a:cubicBezTo>
                <a:cubicBezTo>
                  <a:pt x="386" y="704"/>
                  <a:pt x="386" y="704"/>
                  <a:pt x="386" y="704"/>
                </a:cubicBezTo>
                <a:cubicBezTo>
                  <a:pt x="390" y="698"/>
                  <a:pt x="393" y="692"/>
                  <a:pt x="396" y="686"/>
                </a:cubicBezTo>
                <a:cubicBezTo>
                  <a:pt x="397" y="684"/>
                  <a:pt x="397" y="684"/>
                  <a:pt x="397" y="684"/>
                </a:cubicBezTo>
                <a:cubicBezTo>
                  <a:pt x="397" y="684"/>
                  <a:pt x="398" y="683"/>
                  <a:pt x="398" y="682"/>
                </a:cubicBezTo>
                <a:cubicBezTo>
                  <a:pt x="399" y="680"/>
                  <a:pt x="401" y="677"/>
                  <a:pt x="403" y="673"/>
                </a:cubicBezTo>
                <a:cubicBezTo>
                  <a:pt x="406" y="668"/>
                  <a:pt x="406" y="668"/>
                  <a:pt x="406" y="668"/>
                </a:cubicBezTo>
                <a:cubicBezTo>
                  <a:pt x="423" y="639"/>
                  <a:pt x="443" y="611"/>
                  <a:pt x="459" y="594"/>
                </a:cubicBezTo>
                <a:cubicBezTo>
                  <a:pt x="494" y="556"/>
                  <a:pt x="526" y="536"/>
                  <a:pt x="558" y="517"/>
                </a:cubicBezTo>
                <a:cubicBezTo>
                  <a:pt x="605" y="488"/>
                  <a:pt x="654" y="458"/>
                  <a:pt x="692" y="3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1" name="Freeform 235"/>
          <p:cNvSpPr>
            <a:spLocks noEditPoints="1"/>
          </p:cNvSpPr>
          <p:nvPr/>
        </p:nvSpPr>
        <p:spPr bwMode="auto">
          <a:xfrm>
            <a:off x="6702092" y="2563045"/>
            <a:ext cx="397237" cy="392103"/>
          </a:xfrm>
          <a:custGeom>
            <a:avLst/>
            <a:gdLst>
              <a:gd name="T0" fmla="*/ 1424 w 1658"/>
              <a:gd name="T1" fmla="*/ 266 h 1637"/>
              <a:gd name="T2" fmla="*/ 1370 w 1658"/>
              <a:gd name="T3" fmla="*/ 176 h 1637"/>
              <a:gd name="T4" fmla="*/ 880 w 1658"/>
              <a:gd name="T5" fmla="*/ 7 h 1637"/>
              <a:gd name="T6" fmla="*/ 399 w 1658"/>
              <a:gd name="T7" fmla="*/ 1 h 1637"/>
              <a:gd name="T8" fmla="*/ 272 w 1658"/>
              <a:gd name="T9" fmla="*/ 101 h 1637"/>
              <a:gd name="T10" fmla="*/ 8 w 1658"/>
              <a:gd name="T11" fmla="*/ 1287 h 1637"/>
              <a:gd name="T12" fmla="*/ 33 w 1658"/>
              <a:gd name="T13" fmla="*/ 1395 h 1637"/>
              <a:gd name="T14" fmla="*/ 133 w 1658"/>
              <a:gd name="T15" fmla="*/ 1443 h 1637"/>
              <a:gd name="T16" fmla="*/ 211 w 1658"/>
              <a:gd name="T17" fmla="*/ 1443 h 1637"/>
              <a:gd name="T18" fmla="*/ 202 w 1658"/>
              <a:gd name="T19" fmla="*/ 1481 h 1637"/>
              <a:gd name="T20" fmla="*/ 227 w 1658"/>
              <a:gd name="T21" fmla="*/ 1589 h 1637"/>
              <a:gd name="T22" fmla="*/ 327 w 1658"/>
              <a:gd name="T23" fmla="*/ 1637 h 1637"/>
              <a:gd name="T24" fmla="*/ 646 w 1658"/>
              <a:gd name="T25" fmla="*/ 1637 h 1637"/>
              <a:gd name="T26" fmla="*/ 771 w 1658"/>
              <a:gd name="T27" fmla="*/ 1534 h 1637"/>
              <a:gd name="T28" fmla="*/ 828 w 1658"/>
              <a:gd name="T29" fmla="*/ 1251 h 1637"/>
              <a:gd name="T30" fmla="*/ 1127 w 1658"/>
              <a:gd name="T31" fmla="*/ 1247 h 1637"/>
              <a:gd name="T32" fmla="*/ 1129 w 1658"/>
              <a:gd name="T33" fmla="*/ 1247 h 1637"/>
              <a:gd name="T34" fmla="*/ 1366 w 1658"/>
              <a:gd name="T35" fmla="*/ 1154 h 1637"/>
              <a:gd name="T36" fmla="*/ 1527 w 1658"/>
              <a:gd name="T37" fmla="*/ 990 h 1637"/>
              <a:gd name="T38" fmla="*/ 1634 w 1658"/>
              <a:gd name="T39" fmla="*/ 707 h 1637"/>
              <a:gd name="T40" fmla="*/ 1564 w 1658"/>
              <a:gd name="T41" fmla="*/ 369 h 1637"/>
              <a:gd name="T42" fmla="*/ 1424 w 1658"/>
              <a:gd name="T43" fmla="*/ 266 h 1637"/>
              <a:gd name="T44" fmla="*/ 133 w 1658"/>
              <a:gd name="T45" fmla="*/ 1347 h 1637"/>
              <a:gd name="T46" fmla="*/ 108 w 1658"/>
              <a:gd name="T47" fmla="*/ 1335 h 1637"/>
              <a:gd name="T48" fmla="*/ 102 w 1658"/>
              <a:gd name="T49" fmla="*/ 1308 h 1637"/>
              <a:gd name="T50" fmla="*/ 366 w 1658"/>
              <a:gd name="T51" fmla="*/ 122 h 1637"/>
              <a:gd name="T52" fmla="*/ 397 w 1658"/>
              <a:gd name="T53" fmla="*/ 97 h 1637"/>
              <a:gd name="T54" fmla="*/ 880 w 1658"/>
              <a:gd name="T55" fmla="*/ 103 h 1637"/>
              <a:gd name="T56" fmla="*/ 1296 w 1658"/>
              <a:gd name="T57" fmla="*/ 237 h 1637"/>
              <a:gd name="T58" fmla="*/ 1346 w 1658"/>
              <a:gd name="T59" fmla="*/ 496 h 1637"/>
              <a:gd name="T60" fmla="*/ 1118 w 1658"/>
              <a:gd name="T61" fmla="*/ 880 h 1637"/>
              <a:gd name="T62" fmla="*/ 926 w 1658"/>
              <a:gd name="T63" fmla="*/ 957 h 1637"/>
              <a:gd name="T64" fmla="*/ 629 w 1658"/>
              <a:gd name="T65" fmla="*/ 961 h 1637"/>
              <a:gd name="T66" fmla="*/ 541 w 1658"/>
              <a:gd name="T67" fmla="*/ 1027 h 1637"/>
              <a:gd name="T68" fmla="*/ 483 w 1658"/>
              <a:gd name="T69" fmla="*/ 1321 h 1637"/>
              <a:gd name="T70" fmla="*/ 452 w 1658"/>
              <a:gd name="T71" fmla="*/ 1347 h 1637"/>
              <a:gd name="T72" fmla="*/ 133 w 1658"/>
              <a:gd name="T73" fmla="*/ 1347 h 1637"/>
              <a:gd name="T74" fmla="*/ 1540 w 1658"/>
              <a:gd name="T75" fmla="*/ 690 h 1637"/>
              <a:gd name="T76" fmla="*/ 1312 w 1658"/>
              <a:gd name="T77" fmla="*/ 1074 h 1637"/>
              <a:gd name="T78" fmla="*/ 1120 w 1658"/>
              <a:gd name="T79" fmla="*/ 1151 h 1637"/>
              <a:gd name="T80" fmla="*/ 823 w 1658"/>
              <a:gd name="T81" fmla="*/ 1155 h 1637"/>
              <a:gd name="T82" fmla="*/ 736 w 1658"/>
              <a:gd name="T83" fmla="*/ 1221 h 1637"/>
              <a:gd name="T84" fmla="*/ 677 w 1658"/>
              <a:gd name="T85" fmla="*/ 1515 h 1637"/>
              <a:gd name="T86" fmla="*/ 646 w 1658"/>
              <a:gd name="T87" fmla="*/ 1540 h 1637"/>
              <a:gd name="T88" fmla="*/ 327 w 1658"/>
              <a:gd name="T89" fmla="*/ 1540 h 1637"/>
              <a:gd name="T90" fmla="*/ 302 w 1658"/>
              <a:gd name="T91" fmla="*/ 1529 h 1637"/>
              <a:gd name="T92" fmla="*/ 296 w 1658"/>
              <a:gd name="T93" fmla="*/ 1502 h 1637"/>
              <a:gd name="T94" fmla="*/ 310 w 1658"/>
              <a:gd name="T95" fmla="*/ 1443 h 1637"/>
              <a:gd name="T96" fmla="*/ 452 w 1658"/>
              <a:gd name="T97" fmla="*/ 1443 h 1637"/>
              <a:gd name="T98" fmla="*/ 577 w 1658"/>
              <a:gd name="T99" fmla="*/ 1340 h 1637"/>
              <a:gd name="T100" fmla="*/ 633 w 1658"/>
              <a:gd name="T101" fmla="*/ 1057 h 1637"/>
              <a:gd name="T102" fmla="*/ 932 w 1658"/>
              <a:gd name="T103" fmla="*/ 1053 h 1637"/>
              <a:gd name="T104" fmla="*/ 935 w 1658"/>
              <a:gd name="T105" fmla="*/ 1053 h 1637"/>
              <a:gd name="T106" fmla="*/ 1172 w 1658"/>
              <a:gd name="T107" fmla="*/ 960 h 1637"/>
              <a:gd name="T108" fmla="*/ 1333 w 1658"/>
              <a:gd name="T109" fmla="*/ 796 h 1637"/>
              <a:gd name="T110" fmla="*/ 1440 w 1658"/>
              <a:gd name="T111" fmla="*/ 513 h 1637"/>
              <a:gd name="T112" fmla="*/ 1449 w 1658"/>
              <a:gd name="T113" fmla="*/ 392 h 1637"/>
              <a:gd name="T114" fmla="*/ 1491 w 1658"/>
              <a:gd name="T115" fmla="*/ 431 h 1637"/>
              <a:gd name="T116" fmla="*/ 1540 w 1658"/>
              <a:gd name="T117" fmla="*/ 690 h 1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58" h="1637">
                <a:moveTo>
                  <a:pt x="1424" y="266"/>
                </a:moveTo>
                <a:cubicBezTo>
                  <a:pt x="1411" y="233"/>
                  <a:pt x="1393" y="203"/>
                  <a:pt x="1370" y="176"/>
                </a:cubicBezTo>
                <a:cubicBezTo>
                  <a:pt x="1278" y="67"/>
                  <a:pt x="1104" y="7"/>
                  <a:pt x="880" y="7"/>
                </a:cubicBezTo>
                <a:cubicBezTo>
                  <a:pt x="813" y="7"/>
                  <a:pt x="548" y="4"/>
                  <a:pt x="399" y="1"/>
                </a:cubicBezTo>
                <a:cubicBezTo>
                  <a:pt x="339" y="0"/>
                  <a:pt x="285" y="42"/>
                  <a:pt x="272" y="101"/>
                </a:cubicBezTo>
                <a:cubicBezTo>
                  <a:pt x="8" y="1287"/>
                  <a:pt x="8" y="1287"/>
                  <a:pt x="8" y="1287"/>
                </a:cubicBezTo>
                <a:cubicBezTo>
                  <a:pt x="0" y="1325"/>
                  <a:pt x="9" y="1364"/>
                  <a:pt x="33" y="1395"/>
                </a:cubicBezTo>
                <a:cubicBezTo>
                  <a:pt x="57" y="1425"/>
                  <a:pt x="94" y="1443"/>
                  <a:pt x="133" y="1443"/>
                </a:cubicBezTo>
                <a:cubicBezTo>
                  <a:pt x="211" y="1443"/>
                  <a:pt x="211" y="1443"/>
                  <a:pt x="211" y="1443"/>
                </a:cubicBezTo>
                <a:cubicBezTo>
                  <a:pt x="202" y="1481"/>
                  <a:pt x="202" y="1481"/>
                  <a:pt x="202" y="1481"/>
                </a:cubicBezTo>
                <a:cubicBezTo>
                  <a:pt x="194" y="1519"/>
                  <a:pt x="203" y="1558"/>
                  <a:pt x="227" y="1589"/>
                </a:cubicBezTo>
                <a:cubicBezTo>
                  <a:pt x="252" y="1619"/>
                  <a:pt x="288" y="1637"/>
                  <a:pt x="327" y="1637"/>
                </a:cubicBezTo>
                <a:cubicBezTo>
                  <a:pt x="646" y="1637"/>
                  <a:pt x="646" y="1637"/>
                  <a:pt x="646" y="1637"/>
                </a:cubicBezTo>
                <a:cubicBezTo>
                  <a:pt x="707" y="1637"/>
                  <a:pt x="759" y="1593"/>
                  <a:pt x="771" y="1534"/>
                </a:cubicBezTo>
                <a:cubicBezTo>
                  <a:pt x="828" y="1251"/>
                  <a:pt x="828" y="1251"/>
                  <a:pt x="828" y="1251"/>
                </a:cubicBezTo>
                <a:cubicBezTo>
                  <a:pt x="1127" y="1247"/>
                  <a:pt x="1127" y="1247"/>
                  <a:pt x="1127" y="1247"/>
                </a:cubicBezTo>
                <a:cubicBezTo>
                  <a:pt x="1129" y="1247"/>
                  <a:pt x="1129" y="1247"/>
                  <a:pt x="1129" y="1247"/>
                </a:cubicBezTo>
                <a:cubicBezTo>
                  <a:pt x="1149" y="1245"/>
                  <a:pt x="1254" y="1230"/>
                  <a:pt x="1366" y="1154"/>
                </a:cubicBezTo>
                <a:cubicBezTo>
                  <a:pt x="1430" y="1110"/>
                  <a:pt x="1484" y="1055"/>
                  <a:pt x="1527" y="990"/>
                </a:cubicBezTo>
                <a:cubicBezTo>
                  <a:pt x="1580" y="910"/>
                  <a:pt x="1616" y="815"/>
                  <a:pt x="1634" y="707"/>
                </a:cubicBezTo>
                <a:cubicBezTo>
                  <a:pt x="1658" y="567"/>
                  <a:pt x="1635" y="453"/>
                  <a:pt x="1564" y="369"/>
                </a:cubicBezTo>
                <a:cubicBezTo>
                  <a:pt x="1529" y="328"/>
                  <a:pt x="1482" y="293"/>
                  <a:pt x="1424" y="266"/>
                </a:cubicBezTo>
                <a:close/>
                <a:moveTo>
                  <a:pt x="133" y="1347"/>
                </a:moveTo>
                <a:cubicBezTo>
                  <a:pt x="119" y="1347"/>
                  <a:pt x="112" y="1339"/>
                  <a:pt x="108" y="1335"/>
                </a:cubicBezTo>
                <a:cubicBezTo>
                  <a:pt x="105" y="1330"/>
                  <a:pt x="99" y="1321"/>
                  <a:pt x="102" y="1308"/>
                </a:cubicBezTo>
                <a:cubicBezTo>
                  <a:pt x="366" y="122"/>
                  <a:pt x="366" y="122"/>
                  <a:pt x="366" y="122"/>
                </a:cubicBezTo>
                <a:cubicBezTo>
                  <a:pt x="369" y="107"/>
                  <a:pt x="382" y="97"/>
                  <a:pt x="397" y="97"/>
                </a:cubicBezTo>
                <a:cubicBezTo>
                  <a:pt x="547" y="100"/>
                  <a:pt x="813" y="103"/>
                  <a:pt x="880" y="103"/>
                </a:cubicBezTo>
                <a:cubicBezTo>
                  <a:pt x="1073" y="103"/>
                  <a:pt x="1224" y="152"/>
                  <a:pt x="1296" y="237"/>
                </a:cubicBezTo>
                <a:cubicBezTo>
                  <a:pt x="1348" y="299"/>
                  <a:pt x="1364" y="386"/>
                  <a:pt x="1346" y="496"/>
                </a:cubicBezTo>
                <a:cubicBezTo>
                  <a:pt x="1316" y="669"/>
                  <a:pt x="1239" y="798"/>
                  <a:pt x="1118" y="880"/>
                </a:cubicBezTo>
                <a:cubicBezTo>
                  <a:pt x="1027" y="941"/>
                  <a:pt x="941" y="955"/>
                  <a:pt x="926" y="957"/>
                </a:cubicBezTo>
                <a:cubicBezTo>
                  <a:pt x="629" y="961"/>
                  <a:pt x="629" y="961"/>
                  <a:pt x="629" y="961"/>
                </a:cubicBezTo>
                <a:cubicBezTo>
                  <a:pt x="584" y="961"/>
                  <a:pt x="549" y="987"/>
                  <a:pt x="541" y="1027"/>
                </a:cubicBezTo>
                <a:cubicBezTo>
                  <a:pt x="483" y="1321"/>
                  <a:pt x="483" y="1321"/>
                  <a:pt x="483" y="1321"/>
                </a:cubicBezTo>
                <a:cubicBezTo>
                  <a:pt x="480" y="1336"/>
                  <a:pt x="467" y="1347"/>
                  <a:pt x="452" y="1347"/>
                </a:cubicBezTo>
                <a:lnTo>
                  <a:pt x="133" y="1347"/>
                </a:lnTo>
                <a:close/>
                <a:moveTo>
                  <a:pt x="1540" y="690"/>
                </a:moveTo>
                <a:cubicBezTo>
                  <a:pt x="1510" y="863"/>
                  <a:pt x="1434" y="992"/>
                  <a:pt x="1312" y="1074"/>
                </a:cubicBezTo>
                <a:cubicBezTo>
                  <a:pt x="1222" y="1135"/>
                  <a:pt x="1135" y="1149"/>
                  <a:pt x="1120" y="1151"/>
                </a:cubicBezTo>
                <a:cubicBezTo>
                  <a:pt x="823" y="1155"/>
                  <a:pt x="823" y="1155"/>
                  <a:pt x="823" y="1155"/>
                </a:cubicBezTo>
                <a:cubicBezTo>
                  <a:pt x="778" y="1155"/>
                  <a:pt x="744" y="1181"/>
                  <a:pt x="736" y="1221"/>
                </a:cubicBezTo>
                <a:cubicBezTo>
                  <a:pt x="677" y="1515"/>
                  <a:pt x="677" y="1515"/>
                  <a:pt x="677" y="1515"/>
                </a:cubicBezTo>
                <a:cubicBezTo>
                  <a:pt x="674" y="1530"/>
                  <a:pt x="661" y="1540"/>
                  <a:pt x="646" y="1540"/>
                </a:cubicBezTo>
                <a:cubicBezTo>
                  <a:pt x="327" y="1540"/>
                  <a:pt x="327" y="1540"/>
                  <a:pt x="327" y="1540"/>
                </a:cubicBezTo>
                <a:cubicBezTo>
                  <a:pt x="314" y="1540"/>
                  <a:pt x="306" y="1533"/>
                  <a:pt x="302" y="1529"/>
                </a:cubicBezTo>
                <a:cubicBezTo>
                  <a:pt x="299" y="1524"/>
                  <a:pt x="293" y="1515"/>
                  <a:pt x="296" y="1502"/>
                </a:cubicBezTo>
                <a:cubicBezTo>
                  <a:pt x="310" y="1443"/>
                  <a:pt x="310" y="1443"/>
                  <a:pt x="310" y="1443"/>
                </a:cubicBezTo>
                <a:cubicBezTo>
                  <a:pt x="452" y="1443"/>
                  <a:pt x="452" y="1443"/>
                  <a:pt x="452" y="1443"/>
                </a:cubicBezTo>
                <a:cubicBezTo>
                  <a:pt x="512" y="1443"/>
                  <a:pt x="565" y="1400"/>
                  <a:pt x="577" y="1340"/>
                </a:cubicBezTo>
                <a:cubicBezTo>
                  <a:pt x="633" y="1057"/>
                  <a:pt x="633" y="1057"/>
                  <a:pt x="633" y="1057"/>
                </a:cubicBezTo>
                <a:cubicBezTo>
                  <a:pt x="932" y="1053"/>
                  <a:pt x="932" y="1053"/>
                  <a:pt x="932" y="1053"/>
                </a:cubicBezTo>
                <a:cubicBezTo>
                  <a:pt x="935" y="1053"/>
                  <a:pt x="935" y="1053"/>
                  <a:pt x="935" y="1053"/>
                </a:cubicBezTo>
                <a:cubicBezTo>
                  <a:pt x="955" y="1051"/>
                  <a:pt x="1059" y="1036"/>
                  <a:pt x="1172" y="960"/>
                </a:cubicBezTo>
                <a:cubicBezTo>
                  <a:pt x="1236" y="916"/>
                  <a:pt x="1290" y="861"/>
                  <a:pt x="1333" y="796"/>
                </a:cubicBezTo>
                <a:cubicBezTo>
                  <a:pt x="1386" y="716"/>
                  <a:pt x="1422" y="621"/>
                  <a:pt x="1440" y="513"/>
                </a:cubicBezTo>
                <a:cubicBezTo>
                  <a:pt x="1448" y="470"/>
                  <a:pt x="1450" y="430"/>
                  <a:pt x="1449" y="392"/>
                </a:cubicBezTo>
                <a:cubicBezTo>
                  <a:pt x="1465" y="404"/>
                  <a:pt x="1479" y="417"/>
                  <a:pt x="1491" y="431"/>
                </a:cubicBezTo>
                <a:cubicBezTo>
                  <a:pt x="1542" y="493"/>
                  <a:pt x="1559" y="580"/>
                  <a:pt x="1540" y="6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2" name="Freeform 238"/>
          <p:cNvSpPr>
            <a:spLocks noEditPoints="1"/>
          </p:cNvSpPr>
          <p:nvPr/>
        </p:nvSpPr>
        <p:spPr bwMode="auto">
          <a:xfrm>
            <a:off x="6704511" y="5293903"/>
            <a:ext cx="392396" cy="323599"/>
          </a:xfrm>
          <a:custGeom>
            <a:avLst/>
            <a:gdLst>
              <a:gd name="T0" fmla="*/ 880 w 1638"/>
              <a:gd name="T1" fmla="*/ 3 h 1351"/>
              <a:gd name="T2" fmla="*/ 210 w 1638"/>
              <a:gd name="T3" fmla="*/ 383 h 1351"/>
              <a:gd name="T4" fmla="*/ 0 w 1638"/>
              <a:gd name="T5" fmla="*/ 845 h 1351"/>
              <a:gd name="T6" fmla="*/ 819 w 1638"/>
              <a:gd name="T7" fmla="*/ 1351 h 1351"/>
              <a:gd name="T8" fmla="*/ 1428 w 1638"/>
              <a:gd name="T9" fmla="*/ 968 h 1351"/>
              <a:gd name="T10" fmla="*/ 1638 w 1638"/>
              <a:gd name="T11" fmla="*/ 506 h 1351"/>
              <a:gd name="T12" fmla="*/ 1125 w 1638"/>
              <a:gd name="T13" fmla="*/ 383 h 1351"/>
              <a:gd name="T14" fmla="*/ 867 w 1638"/>
              <a:gd name="T15" fmla="*/ 120 h 1351"/>
              <a:gd name="T16" fmla="*/ 867 w 1638"/>
              <a:gd name="T17" fmla="*/ 120 h 1351"/>
              <a:gd name="T18" fmla="*/ 318 w 1638"/>
              <a:gd name="T19" fmla="*/ 383 h 1351"/>
              <a:gd name="T20" fmla="*/ 771 w 1638"/>
              <a:gd name="T21" fmla="*/ 383 h 1351"/>
              <a:gd name="T22" fmla="*/ 318 w 1638"/>
              <a:gd name="T23" fmla="*/ 968 h 1351"/>
              <a:gd name="T24" fmla="*/ 318 w 1638"/>
              <a:gd name="T25" fmla="*/ 968 h 1351"/>
              <a:gd name="T26" fmla="*/ 771 w 1638"/>
              <a:gd name="T27" fmla="*/ 968 h 1351"/>
              <a:gd name="T28" fmla="*/ 867 w 1638"/>
              <a:gd name="T29" fmla="*/ 968 h 1351"/>
              <a:gd name="T30" fmla="*/ 986 w 1638"/>
              <a:gd name="T31" fmla="*/ 1231 h 1351"/>
              <a:gd name="T32" fmla="*/ 986 w 1638"/>
              <a:gd name="T33" fmla="*/ 1231 h 1351"/>
              <a:gd name="T34" fmla="*/ 122 w 1638"/>
              <a:gd name="T35" fmla="*/ 872 h 1351"/>
              <a:gd name="T36" fmla="*/ 122 w 1638"/>
              <a:gd name="T37" fmla="*/ 479 h 1351"/>
              <a:gd name="T38" fmla="*/ 1542 w 1638"/>
              <a:gd name="T39" fmla="*/ 845 h 1351"/>
              <a:gd name="T40" fmla="*/ 510 w 1638"/>
              <a:gd name="T41" fmla="*/ 796 h 1351"/>
              <a:gd name="T42" fmla="*/ 408 w 1638"/>
              <a:gd name="T43" fmla="*/ 702 h 1351"/>
              <a:gd name="T44" fmla="*/ 305 w 1638"/>
              <a:gd name="T45" fmla="*/ 796 h 1351"/>
              <a:gd name="T46" fmla="*/ 238 w 1638"/>
              <a:gd name="T47" fmla="*/ 553 h 1351"/>
              <a:gd name="T48" fmla="*/ 346 w 1638"/>
              <a:gd name="T49" fmla="*/ 693 h 1351"/>
              <a:gd name="T50" fmla="*/ 435 w 1638"/>
              <a:gd name="T51" fmla="*/ 577 h 1351"/>
              <a:gd name="T52" fmla="*/ 541 w 1638"/>
              <a:gd name="T53" fmla="*/ 543 h 1351"/>
              <a:gd name="T54" fmla="*/ 1007 w 1638"/>
              <a:gd name="T55" fmla="*/ 578 h 1351"/>
              <a:gd name="T56" fmla="*/ 890 w 1638"/>
              <a:gd name="T57" fmla="*/ 811 h 1351"/>
              <a:gd name="T58" fmla="*/ 784 w 1638"/>
              <a:gd name="T59" fmla="*/ 796 h 1351"/>
              <a:gd name="T60" fmla="*/ 634 w 1638"/>
              <a:gd name="T61" fmla="*/ 588 h 1351"/>
              <a:gd name="T62" fmla="*/ 686 w 1638"/>
              <a:gd name="T63" fmla="*/ 543 h 1351"/>
              <a:gd name="T64" fmla="*/ 792 w 1638"/>
              <a:gd name="T65" fmla="*/ 577 h 1351"/>
              <a:gd name="T66" fmla="*/ 882 w 1638"/>
              <a:gd name="T67" fmla="*/ 693 h 1351"/>
              <a:gd name="T68" fmla="*/ 989 w 1638"/>
              <a:gd name="T69" fmla="*/ 553 h 1351"/>
              <a:gd name="T70" fmla="*/ 1417 w 1638"/>
              <a:gd name="T71" fmla="*/ 588 h 1351"/>
              <a:gd name="T72" fmla="*/ 1267 w 1638"/>
              <a:gd name="T73" fmla="*/ 796 h 1351"/>
              <a:gd name="T74" fmla="*/ 1160 w 1638"/>
              <a:gd name="T75" fmla="*/ 811 h 1351"/>
              <a:gd name="T76" fmla="*/ 1042 w 1638"/>
              <a:gd name="T77" fmla="*/ 577 h 1351"/>
              <a:gd name="T78" fmla="*/ 1121 w 1638"/>
              <a:gd name="T79" fmla="*/ 556 h 1351"/>
              <a:gd name="T80" fmla="*/ 1231 w 1638"/>
              <a:gd name="T81" fmla="*/ 561 h 1351"/>
              <a:gd name="T82" fmla="*/ 1341 w 1638"/>
              <a:gd name="T83" fmla="*/ 556 h 1351"/>
              <a:gd name="T84" fmla="*/ 1419 w 1638"/>
              <a:gd name="T85" fmla="*/ 578 h 1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38" h="1351">
                <a:moveTo>
                  <a:pt x="1515" y="383"/>
                </a:moveTo>
                <a:cubicBezTo>
                  <a:pt x="1428" y="383"/>
                  <a:pt x="1428" y="383"/>
                  <a:pt x="1428" y="383"/>
                </a:cubicBezTo>
                <a:cubicBezTo>
                  <a:pt x="1325" y="168"/>
                  <a:pt x="1116" y="24"/>
                  <a:pt x="880" y="3"/>
                </a:cubicBezTo>
                <a:cubicBezTo>
                  <a:pt x="875" y="1"/>
                  <a:pt x="869" y="1"/>
                  <a:pt x="864" y="1"/>
                </a:cubicBezTo>
                <a:cubicBezTo>
                  <a:pt x="849" y="0"/>
                  <a:pt x="834" y="0"/>
                  <a:pt x="819" y="0"/>
                </a:cubicBezTo>
                <a:cubicBezTo>
                  <a:pt x="558" y="0"/>
                  <a:pt x="322" y="149"/>
                  <a:pt x="210" y="383"/>
                </a:cubicBezTo>
                <a:cubicBezTo>
                  <a:pt x="122" y="383"/>
                  <a:pt x="122" y="383"/>
                  <a:pt x="122" y="383"/>
                </a:cubicBezTo>
                <a:cubicBezTo>
                  <a:pt x="55" y="383"/>
                  <a:pt x="0" y="438"/>
                  <a:pt x="0" y="506"/>
                </a:cubicBezTo>
                <a:cubicBezTo>
                  <a:pt x="0" y="845"/>
                  <a:pt x="0" y="845"/>
                  <a:pt x="0" y="845"/>
                </a:cubicBezTo>
                <a:cubicBezTo>
                  <a:pt x="0" y="913"/>
                  <a:pt x="55" y="968"/>
                  <a:pt x="122" y="968"/>
                </a:cubicBezTo>
                <a:cubicBezTo>
                  <a:pt x="210" y="968"/>
                  <a:pt x="210" y="968"/>
                  <a:pt x="210" y="968"/>
                </a:cubicBezTo>
                <a:cubicBezTo>
                  <a:pt x="322" y="1202"/>
                  <a:pt x="558" y="1351"/>
                  <a:pt x="819" y="1351"/>
                </a:cubicBezTo>
                <a:cubicBezTo>
                  <a:pt x="837" y="1351"/>
                  <a:pt x="855" y="1350"/>
                  <a:pt x="873" y="1349"/>
                </a:cubicBezTo>
                <a:cubicBezTo>
                  <a:pt x="873" y="1349"/>
                  <a:pt x="873" y="1349"/>
                  <a:pt x="873" y="1349"/>
                </a:cubicBezTo>
                <a:cubicBezTo>
                  <a:pt x="1113" y="1330"/>
                  <a:pt x="1324" y="1185"/>
                  <a:pt x="1428" y="968"/>
                </a:cubicBezTo>
                <a:cubicBezTo>
                  <a:pt x="1515" y="968"/>
                  <a:pt x="1515" y="968"/>
                  <a:pt x="1515" y="968"/>
                </a:cubicBezTo>
                <a:cubicBezTo>
                  <a:pt x="1583" y="968"/>
                  <a:pt x="1638" y="913"/>
                  <a:pt x="1638" y="845"/>
                </a:cubicBezTo>
                <a:cubicBezTo>
                  <a:pt x="1638" y="506"/>
                  <a:pt x="1638" y="506"/>
                  <a:pt x="1638" y="506"/>
                </a:cubicBezTo>
                <a:cubicBezTo>
                  <a:pt x="1638" y="438"/>
                  <a:pt x="1583" y="383"/>
                  <a:pt x="1515" y="383"/>
                </a:cubicBezTo>
                <a:close/>
                <a:moveTo>
                  <a:pt x="1320" y="383"/>
                </a:moveTo>
                <a:cubicBezTo>
                  <a:pt x="1125" y="383"/>
                  <a:pt x="1125" y="383"/>
                  <a:pt x="1125" y="383"/>
                </a:cubicBezTo>
                <a:cubicBezTo>
                  <a:pt x="1086" y="274"/>
                  <a:pt x="1032" y="184"/>
                  <a:pt x="987" y="121"/>
                </a:cubicBezTo>
                <a:cubicBezTo>
                  <a:pt x="1126" y="163"/>
                  <a:pt x="1245" y="256"/>
                  <a:pt x="1320" y="383"/>
                </a:cubicBezTo>
                <a:close/>
                <a:moveTo>
                  <a:pt x="867" y="120"/>
                </a:moveTo>
                <a:cubicBezTo>
                  <a:pt x="906" y="169"/>
                  <a:pt x="973" y="262"/>
                  <a:pt x="1022" y="383"/>
                </a:cubicBezTo>
                <a:cubicBezTo>
                  <a:pt x="867" y="383"/>
                  <a:pt x="867" y="383"/>
                  <a:pt x="867" y="383"/>
                </a:cubicBezTo>
                <a:lnTo>
                  <a:pt x="867" y="120"/>
                </a:lnTo>
                <a:close/>
                <a:moveTo>
                  <a:pt x="652" y="120"/>
                </a:moveTo>
                <a:cubicBezTo>
                  <a:pt x="607" y="184"/>
                  <a:pt x="553" y="274"/>
                  <a:pt x="513" y="383"/>
                </a:cubicBezTo>
                <a:cubicBezTo>
                  <a:pt x="318" y="383"/>
                  <a:pt x="318" y="383"/>
                  <a:pt x="318" y="383"/>
                </a:cubicBezTo>
                <a:cubicBezTo>
                  <a:pt x="393" y="255"/>
                  <a:pt x="512" y="162"/>
                  <a:pt x="652" y="120"/>
                </a:cubicBezTo>
                <a:close/>
                <a:moveTo>
                  <a:pt x="771" y="122"/>
                </a:moveTo>
                <a:cubicBezTo>
                  <a:pt x="771" y="383"/>
                  <a:pt x="771" y="383"/>
                  <a:pt x="771" y="383"/>
                </a:cubicBezTo>
                <a:cubicBezTo>
                  <a:pt x="616" y="383"/>
                  <a:pt x="616" y="383"/>
                  <a:pt x="616" y="383"/>
                </a:cubicBezTo>
                <a:cubicBezTo>
                  <a:pt x="665" y="263"/>
                  <a:pt x="731" y="171"/>
                  <a:pt x="771" y="122"/>
                </a:cubicBezTo>
                <a:close/>
                <a:moveTo>
                  <a:pt x="318" y="968"/>
                </a:moveTo>
                <a:cubicBezTo>
                  <a:pt x="514" y="968"/>
                  <a:pt x="514" y="968"/>
                  <a:pt x="514" y="968"/>
                </a:cubicBezTo>
                <a:cubicBezTo>
                  <a:pt x="554" y="1077"/>
                  <a:pt x="608" y="1167"/>
                  <a:pt x="652" y="1231"/>
                </a:cubicBezTo>
                <a:cubicBezTo>
                  <a:pt x="513" y="1189"/>
                  <a:pt x="393" y="1096"/>
                  <a:pt x="318" y="968"/>
                </a:cubicBezTo>
                <a:close/>
                <a:moveTo>
                  <a:pt x="771" y="1229"/>
                </a:moveTo>
                <a:cubicBezTo>
                  <a:pt x="732" y="1180"/>
                  <a:pt x="665" y="1087"/>
                  <a:pt x="617" y="968"/>
                </a:cubicBezTo>
                <a:cubicBezTo>
                  <a:pt x="771" y="968"/>
                  <a:pt x="771" y="968"/>
                  <a:pt x="771" y="968"/>
                </a:cubicBezTo>
                <a:lnTo>
                  <a:pt x="771" y="1229"/>
                </a:lnTo>
                <a:close/>
                <a:moveTo>
                  <a:pt x="867" y="1229"/>
                </a:moveTo>
                <a:cubicBezTo>
                  <a:pt x="867" y="968"/>
                  <a:pt x="867" y="968"/>
                  <a:pt x="867" y="968"/>
                </a:cubicBezTo>
                <a:cubicBezTo>
                  <a:pt x="1021" y="968"/>
                  <a:pt x="1021" y="968"/>
                  <a:pt x="1021" y="968"/>
                </a:cubicBezTo>
                <a:cubicBezTo>
                  <a:pt x="972" y="1087"/>
                  <a:pt x="906" y="1180"/>
                  <a:pt x="867" y="1229"/>
                </a:cubicBezTo>
                <a:close/>
                <a:moveTo>
                  <a:pt x="986" y="1231"/>
                </a:moveTo>
                <a:cubicBezTo>
                  <a:pt x="1031" y="1167"/>
                  <a:pt x="1084" y="1077"/>
                  <a:pt x="1124" y="968"/>
                </a:cubicBezTo>
                <a:cubicBezTo>
                  <a:pt x="1320" y="968"/>
                  <a:pt x="1320" y="968"/>
                  <a:pt x="1320" y="968"/>
                </a:cubicBezTo>
                <a:cubicBezTo>
                  <a:pt x="1245" y="1096"/>
                  <a:pt x="1125" y="1189"/>
                  <a:pt x="986" y="1231"/>
                </a:cubicBezTo>
                <a:close/>
                <a:moveTo>
                  <a:pt x="1542" y="845"/>
                </a:moveTo>
                <a:cubicBezTo>
                  <a:pt x="1542" y="860"/>
                  <a:pt x="1530" y="872"/>
                  <a:pt x="1515" y="872"/>
                </a:cubicBezTo>
                <a:cubicBezTo>
                  <a:pt x="122" y="872"/>
                  <a:pt x="122" y="872"/>
                  <a:pt x="122" y="872"/>
                </a:cubicBezTo>
                <a:cubicBezTo>
                  <a:pt x="108" y="872"/>
                  <a:pt x="96" y="860"/>
                  <a:pt x="96" y="845"/>
                </a:cubicBezTo>
                <a:cubicBezTo>
                  <a:pt x="96" y="506"/>
                  <a:pt x="96" y="506"/>
                  <a:pt x="96" y="506"/>
                </a:cubicBezTo>
                <a:cubicBezTo>
                  <a:pt x="96" y="491"/>
                  <a:pt x="108" y="479"/>
                  <a:pt x="122" y="479"/>
                </a:cubicBezTo>
                <a:cubicBezTo>
                  <a:pt x="1515" y="479"/>
                  <a:pt x="1515" y="479"/>
                  <a:pt x="1515" y="479"/>
                </a:cubicBezTo>
                <a:cubicBezTo>
                  <a:pt x="1530" y="479"/>
                  <a:pt x="1542" y="491"/>
                  <a:pt x="1542" y="506"/>
                </a:cubicBezTo>
                <a:lnTo>
                  <a:pt x="1542" y="845"/>
                </a:lnTo>
                <a:close/>
                <a:moveTo>
                  <a:pt x="596" y="578"/>
                </a:moveTo>
                <a:cubicBezTo>
                  <a:pt x="596" y="582"/>
                  <a:pt x="595" y="585"/>
                  <a:pt x="594" y="588"/>
                </a:cubicBezTo>
                <a:cubicBezTo>
                  <a:pt x="510" y="796"/>
                  <a:pt x="510" y="796"/>
                  <a:pt x="510" y="796"/>
                </a:cubicBezTo>
                <a:cubicBezTo>
                  <a:pt x="507" y="806"/>
                  <a:pt x="496" y="811"/>
                  <a:pt x="478" y="811"/>
                </a:cubicBezTo>
                <a:cubicBezTo>
                  <a:pt x="459" y="811"/>
                  <a:pt x="447" y="806"/>
                  <a:pt x="444" y="796"/>
                </a:cubicBezTo>
                <a:cubicBezTo>
                  <a:pt x="408" y="702"/>
                  <a:pt x="408" y="702"/>
                  <a:pt x="408" y="702"/>
                </a:cubicBezTo>
                <a:cubicBezTo>
                  <a:pt x="372" y="796"/>
                  <a:pt x="372" y="796"/>
                  <a:pt x="372" y="796"/>
                </a:cubicBezTo>
                <a:cubicBezTo>
                  <a:pt x="369" y="806"/>
                  <a:pt x="357" y="811"/>
                  <a:pt x="337" y="811"/>
                </a:cubicBezTo>
                <a:cubicBezTo>
                  <a:pt x="320" y="811"/>
                  <a:pt x="309" y="806"/>
                  <a:pt x="305" y="796"/>
                </a:cubicBezTo>
                <a:cubicBezTo>
                  <a:pt x="222" y="588"/>
                  <a:pt x="222" y="588"/>
                  <a:pt x="222" y="588"/>
                </a:cubicBezTo>
                <a:cubicBezTo>
                  <a:pt x="220" y="583"/>
                  <a:pt x="219" y="580"/>
                  <a:pt x="219" y="577"/>
                </a:cubicBezTo>
                <a:cubicBezTo>
                  <a:pt x="219" y="568"/>
                  <a:pt x="226" y="560"/>
                  <a:pt x="238" y="553"/>
                </a:cubicBezTo>
                <a:cubicBezTo>
                  <a:pt x="250" y="547"/>
                  <a:pt x="263" y="543"/>
                  <a:pt x="274" y="543"/>
                </a:cubicBezTo>
                <a:cubicBezTo>
                  <a:pt x="287" y="543"/>
                  <a:pt x="295" y="548"/>
                  <a:pt x="298" y="556"/>
                </a:cubicBezTo>
                <a:cubicBezTo>
                  <a:pt x="346" y="693"/>
                  <a:pt x="346" y="693"/>
                  <a:pt x="346" y="693"/>
                </a:cubicBezTo>
                <a:cubicBezTo>
                  <a:pt x="380" y="577"/>
                  <a:pt x="380" y="577"/>
                  <a:pt x="380" y="577"/>
                </a:cubicBezTo>
                <a:cubicBezTo>
                  <a:pt x="384" y="566"/>
                  <a:pt x="393" y="561"/>
                  <a:pt x="408" y="561"/>
                </a:cubicBezTo>
                <a:cubicBezTo>
                  <a:pt x="423" y="561"/>
                  <a:pt x="432" y="566"/>
                  <a:pt x="435" y="577"/>
                </a:cubicBezTo>
                <a:cubicBezTo>
                  <a:pt x="470" y="693"/>
                  <a:pt x="470" y="693"/>
                  <a:pt x="470" y="693"/>
                </a:cubicBezTo>
                <a:cubicBezTo>
                  <a:pt x="518" y="556"/>
                  <a:pt x="518" y="556"/>
                  <a:pt x="518" y="556"/>
                </a:cubicBezTo>
                <a:cubicBezTo>
                  <a:pt x="521" y="548"/>
                  <a:pt x="529" y="543"/>
                  <a:pt x="541" y="543"/>
                </a:cubicBezTo>
                <a:cubicBezTo>
                  <a:pt x="553" y="543"/>
                  <a:pt x="565" y="547"/>
                  <a:pt x="577" y="553"/>
                </a:cubicBezTo>
                <a:cubicBezTo>
                  <a:pt x="590" y="560"/>
                  <a:pt x="596" y="568"/>
                  <a:pt x="596" y="578"/>
                </a:cubicBezTo>
                <a:close/>
                <a:moveTo>
                  <a:pt x="1007" y="578"/>
                </a:moveTo>
                <a:cubicBezTo>
                  <a:pt x="1007" y="582"/>
                  <a:pt x="1007" y="585"/>
                  <a:pt x="1005" y="588"/>
                </a:cubicBezTo>
                <a:cubicBezTo>
                  <a:pt x="922" y="796"/>
                  <a:pt x="922" y="796"/>
                  <a:pt x="922" y="796"/>
                </a:cubicBezTo>
                <a:cubicBezTo>
                  <a:pt x="918" y="806"/>
                  <a:pt x="907" y="811"/>
                  <a:pt x="890" y="811"/>
                </a:cubicBezTo>
                <a:cubicBezTo>
                  <a:pt x="870" y="811"/>
                  <a:pt x="859" y="806"/>
                  <a:pt x="855" y="796"/>
                </a:cubicBezTo>
                <a:cubicBezTo>
                  <a:pt x="819" y="702"/>
                  <a:pt x="819" y="702"/>
                  <a:pt x="819" y="702"/>
                </a:cubicBezTo>
                <a:cubicBezTo>
                  <a:pt x="784" y="796"/>
                  <a:pt x="784" y="796"/>
                  <a:pt x="784" y="796"/>
                </a:cubicBezTo>
                <a:cubicBezTo>
                  <a:pt x="780" y="806"/>
                  <a:pt x="768" y="811"/>
                  <a:pt x="749" y="811"/>
                </a:cubicBezTo>
                <a:cubicBezTo>
                  <a:pt x="731" y="811"/>
                  <a:pt x="721" y="806"/>
                  <a:pt x="717" y="796"/>
                </a:cubicBezTo>
                <a:cubicBezTo>
                  <a:pt x="634" y="588"/>
                  <a:pt x="634" y="588"/>
                  <a:pt x="634" y="588"/>
                </a:cubicBezTo>
                <a:cubicBezTo>
                  <a:pt x="632" y="583"/>
                  <a:pt x="631" y="580"/>
                  <a:pt x="631" y="577"/>
                </a:cubicBezTo>
                <a:cubicBezTo>
                  <a:pt x="631" y="568"/>
                  <a:pt x="637" y="560"/>
                  <a:pt x="650" y="553"/>
                </a:cubicBezTo>
                <a:cubicBezTo>
                  <a:pt x="662" y="547"/>
                  <a:pt x="674" y="543"/>
                  <a:pt x="686" y="543"/>
                </a:cubicBezTo>
                <a:cubicBezTo>
                  <a:pt x="699" y="543"/>
                  <a:pt x="706" y="548"/>
                  <a:pt x="709" y="556"/>
                </a:cubicBezTo>
                <a:cubicBezTo>
                  <a:pt x="757" y="693"/>
                  <a:pt x="757" y="693"/>
                  <a:pt x="757" y="693"/>
                </a:cubicBezTo>
                <a:cubicBezTo>
                  <a:pt x="792" y="577"/>
                  <a:pt x="792" y="577"/>
                  <a:pt x="792" y="577"/>
                </a:cubicBezTo>
                <a:cubicBezTo>
                  <a:pt x="795" y="566"/>
                  <a:pt x="804" y="561"/>
                  <a:pt x="819" y="561"/>
                </a:cubicBezTo>
                <a:cubicBezTo>
                  <a:pt x="835" y="561"/>
                  <a:pt x="844" y="566"/>
                  <a:pt x="847" y="577"/>
                </a:cubicBezTo>
                <a:cubicBezTo>
                  <a:pt x="882" y="693"/>
                  <a:pt x="882" y="693"/>
                  <a:pt x="882" y="693"/>
                </a:cubicBezTo>
                <a:cubicBezTo>
                  <a:pt x="930" y="556"/>
                  <a:pt x="930" y="556"/>
                  <a:pt x="930" y="556"/>
                </a:cubicBezTo>
                <a:cubicBezTo>
                  <a:pt x="932" y="548"/>
                  <a:pt x="940" y="543"/>
                  <a:pt x="952" y="543"/>
                </a:cubicBezTo>
                <a:cubicBezTo>
                  <a:pt x="964" y="543"/>
                  <a:pt x="976" y="547"/>
                  <a:pt x="989" y="553"/>
                </a:cubicBezTo>
                <a:cubicBezTo>
                  <a:pt x="1001" y="560"/>
                  <a:pt x="1007" y="568"/>
                  <a:pt x="1007" y="578"/>
                </a:cubicBezTo>
                <a:close/>
                <a:moveTo>
                  <a:pt x="1419" y="578"/>
                </a:moveTo>
                <a:cubicBezTo>
                  <a:pt x="1419" y="582"/>
                  <a:pt x="1418" y="585"/>
                  <a:pt x="1417" y="588"/>
                </a:cubicBezTo>
                <a:cubicBezTo>
                  <a:pt x="1334" y="796"/>
                  <a:pt x="1334" y="796"/>
                  <a:pt x="1334" y="796"/>
                </a:cubicBezTo>
                <a:cubicBezTo>
                  <a:pt x="1330" y="806"/>
                  <a:pt x="1319" y="811"/>
                  <a:pt x="1301" y="811"/>
                </a:cubicBezTo>
                <a:cubicBezTo>
                  <a:pt x="1282" y="811"/>
                  <a:pt x="1270" y="806"/>
                  <a:pt x="1267" y="796"/>
                </a:cubicBezTo>
                <a:cubicBezTo>
                  <a:pt x="1231" y="702"/>
                  <a:pt x="1231" y="702"/>
                  <a:pt x="1231" y="702"/>
                </a:cubicBezTo>
                <a:cubicBezTo>
                  <a:pt x="1195" y="796"/>
                  <a:pt x="1195" y="796"/>
                  <a:pt x="1195" y="796"/>
                </a:cubicBezTo>
                <a:cubicBezTo>
                  <a:pt x="1192" y="806"/>
                  <a:pt x="1180" y="811"/>
                  <a:pt x="1160" y="811"/>
                </a:cubicBezTo>
                <a:cubicBezTo>
                  <a:pt x="1143" y="811"/>
                  <a:pt x="1132" y="806"/>
                  <a:pt x="1128" y="796"/>
                </a:cubicBezTo>
                <a:cubicBezTo>
                  <a:pt x="1045" y="588"/>
                  <a:pt x="1045" y="588"/>
                  <a:pt x="1045" y="588"/>
                </a:cubicBezTo>
                <a:cubicBezTo>
                  <a:pt x="1043" y="583"/>
                  <a:pt x="1042" y="580"/>
                  <a:pt x="1042" y="577"/>
                </a:cubicBezTo>
                <a:cubicBezTo>
                  <a:pt x="1042" y="568"/>
                  <a:pt x="1049" y="560"/>
                  <a:pt x="1061" y="553"/>
                </a:cubicBezTo>
                <a:cubicBezTo>
                  <a:pt x="1074" y="547"/>
                  <a:pt x="1086" y="543"/>
                  <a:pt x="1098" y="543"/>
                </a:cubicBezTo>
                <a:cubicBezTo>
                  <a:pt x="1110" y="543"/>
                  <a:pt x="1118" y="548"/>
                  <a:pt x="1121" y="556"/>
                </a:cubicBezTo>
                <a:cubicBezTo>
                  <a:pt x="1169" y="693"/>
                  <a:pt x="1169" y="693"/>
                  <a:pt x="1169" y="693"/>
                </a:cubicBezTo>
                <a:cubicBezTo>
                  <a:pt x="1203" y="577"/>
                  <a:pt x="1203" y="577"/>
                  <a:pt x="1203" y="577"/>
                </a:cubicBezTo>
                <a:cubicBezTo>
                  <a:pt x="1207" y="566"/>
                  <a:pt x="1216" y="561"/>
                  <a:pt x="1231" y="561"/>
                </a:cubicBezTo>
                <a:cubicBezTo>
                  <a:pt x="1246" y="561"/>
                  <a:pt x="1255" y="566"/>
                  <a:pt x="1259" y="577"/>
                </a:cubicBezTo>
                <a:cubicBezTo>
                  <a:pt x="1293" y="693"/>
                  <a:pt x="1293" y="693"/>
                  <a:pt x="1293" y="693"/>
                </a:cubicBezTo>
                <a:cubicBezTo>
                  <a:pt x="1341" y="556"/>
                  <a:pt x="1341" y="556"/>
                  <a:pt x="1341" y="556"/>
                </a:cubicBezTo>
                <a:cubicBezTo>
                  <a:pt x="1344" y="548"/>
                  <a:pt x="1352" y="543"/>
                  <a:pt x="1364" y="543"/>
                </a:cubicBezTo>
                <a:cubicBezTo>
                  <a:pt x="1376" y="543"/>
                  <a:pt x="1388" y="547"/>
                  <a:pt x="1400" y="553"/>
                </a:cubicBezTo>
                <a:cubicBezTo>
                  <a:pt x="1413" y="560"/>
                  <a:pt x="1419" y="568"/>
                  <a:pt x="1419" y="5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3" name="Freeform 233"/>
          <p:cNvSpPr>
            <a:spLocks noEditPoints="1"/>
          </p:cNvSpPr>
          <p:nvPr/>
        </p:nvSpPr>
        <p:spPr bwMode="auto">
          <a:xfrm>
            <a:off x="6762747" y="4584305"/>
            <a:ext cx="275924" cy="392251"/>
          </a:xfrm>
          <a:custGeom>
            <a:avLst/>
            <a:gdLst>
              <a:gd name="T0" fmla="*/ 576 w 1152"/>
              <a:gd name="T1" fmla="*/ 0 h 1638"/>
              <a:gd name="T2" fmla="*/ 0 w 1152"/>
              <a:gd name="T3" fmla="*/ 576 h 1638"/>
              <a:gd name="T4" fmla="*/ 5 w 1152"/>
              <a:gd name="T5" fmla="*/ 647 h 1638"/>
              <a:gd name="T6" fmla="*/ 292 w 1152"/>
              <a:gd name="T7" fmla="*/ 1287 h 1638"/>
              <a:gd name="T8" fmla="*/ 541 w 1152"/>
              <a:gd name="T9" fmla="*/ 1601 h 1638"/>
              <a:gd name="T10" fmla="*/ 576 w 1152"/>
              <a:gd name="T11" fmla="*/ 1638 h 1638"/>
              <a:gd name="T12" fmla="*/ 610 w 1152"/>
              <a:gd name="T13" fmla="*/ 1601 h 1638"/>
              <a:gd name="T14" fmla="*/ 860 w 1152"/>
              <a:gd name="T15" fmla="*/ 1287 h 1638"/>
              <a:gd name="T16" fmla="*/ 1147 w 1152"/>
              <a:gd name="T17" fmla="*/ 646 h 1638"/>
              <a:gd name="T18" fmla="*/ 1152 w 1152"/>
              <a:gd name="T19" fmla="*/ 576 h 1638"/>
              <a:gd name="T20" fmla="*/ 576 w 1152"/>
              <a:gd name="T21" fmla="*/ 0 h 1638"/>
              <a:gd name="T22" fmla="*/ 1053 w 1152"/>
              <a:gd name="T23" fmla="*/ 635 h 1638"/>
              <a:gd name="T24" fmla="*/ 1053 w 1152"/>
              <a:gd name="T25" fmla="*/ 636 h 1638"/>
              <a:gd name="T26" fmla="*/ 576 w 1152"/>
              <a:gd name="T27" fmla="*/ 1497 h 1638"/>
              <a:gd name="T28" fmla="*/ 99 w 1152"/>
              <a:gd name="T29" fmla="*/ 636 h 1638"/>
              <a:gd name="T30" fmla="*/ 99 w 1152"/>
              <a:gd name="T31" fmla="*/ 636 h 1638"/>
              <a:gd name="T32" fmla="*/ 94 w 1152"/>
              <a:gd name="T33" fmla="*/ 576 h 1638"/>
              <a:gd name="T34" fmla="*/ 576 w 1152"/>
              <a:gd name="T35" fmla="*/ 95 h 1638"/>
              <a:gd name="T36" fmla="*/ 1057 w 1152"/>
              <a:gd name="T37" fmla="*/ 576 h 1638"/>
              <a:gd name="T38" fmla="*/ 1053 w 1152"/>
              <a:gd name="T39" fmla="*/ 635 h 1638"/>
              <a:gd name="T40" fmla="*/ 576 w 1152"/>
              <a:gd name="T41" fmla="*/ 188 h 1638"/>
              <a:gd name="T42" fmla="*/ 188 w 1152"/>
              <a:gd name="T43" fmla="*/ 576 h 1638"/>
              <a:gd name="T44" fmla="*/ 576 w 1152"/>
              <a:gd name="T45" fmla="*/ 963 h 1638"/>
              <a:gd name="T46" fmla="*/ 963 w 1152"/>
              <a:gd name="T47" fmla="*/ 576 h 1638"/>
              <a:gd name="T48" fmla="*/ 576 w 1152"/>
              <a:gd name="T49" fmla="*/ 188 h 1638"/>
              <a:gd name="T50" fmla="*/ 576 w 1152"/>
              <a:gd name="T51" fmla="*/ 868 h 1638"/>
              <a:gd name="T52" fmla="*/ 283 w 1152"/>
              <a:gd name="T53" fmla="*/ 576 h 1638"/>
              <a:gd name="T54" fmla="*/ 576 w 1152"/>
              <a:gd name="T55" fmla="*/ 283 h 1638"/>
              <a:gd name="T56" fmla="*/ 868 w 1152"/>
              <a:gd name="T57" fmla="*/ 576 h 1638"/>
              <a:gd name="T58" fmla="*/ 576 w 1152"/>
              <a:gd name="T59" fmla="*/ 868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52" h="1638">
                <a:moveTo>
                  <a:pt x="576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598"/>
                  <a:pt x="1" y="621"/>
                  <a:pt x="5" y="647"/>
                </a:cubicBezTo>
                <a:cubicBezTo>
                  <a:pt x="24" y="826"/>
                  <a:pt x="121" y="1041"/>
                  <a:pt x="292" y="1287"/>
                </a:cubicBezTo>
                <a:cubicBezTo>
                  <a:pt x="417" y="1468"/>
                  <a:pt x="536" y="1596"/>
                  <a:pt x="541" y="1601"/>
                </a:cubicBezTo>
                <a:cubicBezTo>
                  <a:pt x="576" y="1638"/>
                  <a:pt x="576" y="1638"/>
                  <a:pt x="576" y="1638"/>
                </a:cubicBezTo>
                <a:cubicBezTo>
                  <a:pt x="610" y="1601"/>
                  <a:pt x="610" y="1601"/>
                  <a:pt x="610" y="1601"/>
                </a:cubicBezTo>
                <a:cubicBezTo>
                  <a:pt x="615" y="1596"/>
                  <a:pt x="734" y="1468"/>
                  <a:pt x="860" y="1287"/>
                </a:cubicBezTo>
                <a:cubicBezTo>
                  <a:pt x="1031" y="1041"/>
                  <a:pt x="1128" y="825"/>
                  <a:pt x="1147" y="646"/>
                </a:cubicBezTo>
                <a:cubicBezTo>
                  <a:pt x="1150" y="620"/>
                  <a:pt x="1152" y="597"/>
                  <a:pt x="1152" y="576"/>
                </a:cubicBezTo>
                <a:cubicBezTo>
                  <a:pt x="1151" y="258"/>
                  <a:pt x="893" y="0"/>
                  <a:pt x="576" y="0"/>
                </a:cubicBezTo>
                <a:close/>
                <a:moveTo>
                  <a:pt x="1053" y="635"/>
                </a:moveTo>
                <a:cubicBezTo>
                  <a:pt x="1053" y="636"/>
                  <a:pt x="1053" y="636"/>
                  <a:pt x="1053" y="636"/>
                </a:cubicBezTo>
                <a:cubicBezTo>
                  <a:pt x="1017" y="964"/>
                  <a:pt x="685" y="1371"/>
                  <a:pt x="576" y="1497"/>
                </a:cubicBezTo>
                <a:cubicBezTo>
                  <a:pt x="466" y="1371"/>
                  <a:pt x="135" y="965"/>
                  <a:pt x="99" y="636"/>
                </a:cubicBezTo>
                <a:cubicBezTo>
                  <a:pt x="99" y="636"/>
                  <a:pt x="99" y="636"/>
                  <a:pt x="99" y="636"/>
                </a:cubicBezTo>
                <a:cubicBezTo>
                  <a:pt x="96" y="614"/>
                  <a:pt x="94" y="594"/>
                  <a:pt x="94" y="576"/>
                </a:cubicBezTo>
                <a:cubicBezTo>
                  <a:pt x="94" y="311"/>
                  <a:pt x="310" y="95"/>
                  <a:pt x="576" y="95"/>
                </a:cubicBezTo>
                <a:cubicBezTo>
                  <a:pt x="841" y="95"/>
                  <a:pt x="1057" y="310"/>
                  <a:pt x="1057" y="576"/>
                </a:cubicBezTo>
                <a:cubicBezTo>
                  <a:pt x="1057" y="594"/>
                  <a:pt x="1055" y="612"/>
                  <a:pt x="1053" y="635"/>
                </a:cubicBezTo>
                <a:close/>
                <a:moveTo>
                  <a:pt x="576" y="188"/>
                </a:moveTo>
                <a:cubicBezTo>
                  <a:pt x="362" y="188"/>
                  <a:pt x="188" y="362"/>
                  <a:pt x="188" y="576"/>
                </a:cubicBezTo>
                <a:cubicBezTo>
                  <a:pt x="188" y="789"/>
                  <a:pt x="362" y="963"/>
                  <a:pt x="576" y="963"/>
                </a:cubicBezTo>
                <a:cubicBezTo>
                  <a:pt x="789" y="963"/>
                  <a:pt x="963" y="789"/>
                  <a:pt x="963" y="576"/>
                </a:cubicBezTo>
                <a:cubicBezTo>
                  <a:pt x="963" y="362"/>
                  <a:pt x="789" y="188"/>
                  <a:pt x="576" y="188"/>
                </a:cubicBezTo>
                <a:close/>
                <a:moveTo>
                  <a:pt x="576" y="868"/>
                </a:moveTo>
                <a:cubicBezTo>
                  <a:pt x="414" y="868"/>
                  <a:pt x="283" y="737"/>
                  <a:pt x="283" y="576"/>
                </a:cubicBezTo>
                <a:cubicBezTo>
                  <a:pt x="283" y="415"/>
                  <a:pt x="414" y="283"/>
                  <a:pt x="576" y="283"/>
                </a:cubicBezTo>
                <a:cubicBezTo>
                  <a:pt x="737" y="283"/>
                  <a:pt x="868" y="415"/>
                  <a:pt x="868" y="576"/>
                </a:cubicBezTo>
                <a:cubicBezTo>
                  <a:pt x="868" y="737"/>
                  <a:pt x="737" y="868"/>
                  <a:pt x="576" y="8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4" name="Freeform 237"/>
          <p:cNvSpPr>
            <a:spLocks noEditPoints="1"/>
          </p:cNvSpPr>
          <p:nvPr/>
        </p:nvSpPr>
        <p:spPr bwMode="auto">
          <a:xfrm>
            <a:off x="6704659" y="3235819"/>
            <a:ext cx="392103" cy="392836"/>
          </a:xfrm>
          <a:custGeom>
            <a:avLst/>
            <a:gdLst>
              <a:gd name="T0" fmla="*/ 64 w 1637"/>
              <a:gd name="T1" fmla="*/ 853 h 1640"/>
              <a:gd name="T2" fmla="*/ 1 w 1637"/>
              <a:gd name="T3" fmla="*/ 916 h 1640"/>
              <a:gd name="T4" fmla="*/ 55 w 1637"/>
              <a:gd name="T5" fmla="*/ 1438 h 1640"/>
              <a:gd name="T6" fmla="*/ 627 w 1637"/>
              <a:gd name="T7" fmla="*/ 1516 h 1640"/>
              <a:gd name="T8" fmla="*/ 690 w 1637"/>
              <a:gd name="T9" fmla="*/ 1453 h 1640"/>
              <a:gd name="T10" fmla="*/ 627 w 1637"/>
              <a:gd name="T11" fmla="*/ 853 h 1640"/>
              <a:gd name="T12" fmla="*/ 97 w 1637"/>
              <a:gd name="T13" fmla="*/ 1347 h 1640"/>
              <a:gd name="T14" fmla="*/ 594 w 1637"/>
              <a:gd name="T15" fmla="*/ 949 h 1640"/>
              <a:gd name="T16" fmla="*/ 63 w 1637"/>
              <a:gd name="T17" fmla="*/ 794 h 1640"/>
              <a:gd name="T18" fmla="*/ 690 w 1637"/>
              <a:gd name="T19" fmla="*/ 731 h 1640"/>
              <a:gd name="T20" fmla="*/ 668 w 1637"/>
              <a:gd name="T21" fmla="*/ 153 h 1640"/>
              <a:gd name="T22" fmla="*/ 55 w 1637"/>
              <a:gd name="T23" fmla="*/ 214 h 1640"/>
              <a:gd name="T24" fmla="*/ 0 w 1637"/>
              <a:gd name="T25" fmla="*/ 731 h 1640"/>
              <a:gd name="T26" fmla="*/ 96 w 1637"/>
              <a:gd name="T27" fmla="*/ 306 h 1640"/>
              <a:gd name="T28" fmla="*/ 594 w 1637"/>
              <a:gd name="T29" fmla="*/ 698 h 1640"/>
              <a:gd name="T30" fmla="*/ 96 w 1637"/>
              <a:gd name="T31" fmla="*/ 306 h 1640"/>
              <a:gd name="T32" fmla="*/ 1574 w 1637"/>
              <a:gd name="T33" fmla="*/ 788 h 1640"/>
              <a:gd name="T34" fmla="*/ 1637 w 1637"/>
              <a:gd name="T35" fmla="*/ 65 h 1640"/>
              <a:gd name="T36" fmla="*/ 1565 w 1637"/>
              <a:gd name="T37" fmla="*/ 2 h 1640"/>
              <a:gd name="T38" fmla="*/ 749 w 1637"/>
              <a:gd name="T39" fmla="*/ 175 h 1640"/>
              <a:gd name="T40" fmla="*/ 812 w 1637"/>
              <a:gd name="T41" fmla="*/ 788 h 1640"/>
              <a:gd name="T42" fmla="*/ 1541 w 1637"/>
              <a:gd name="T43" fmla="*/ 103 h 1640"/>
              <a:gd name="T44" fmla="*/ 845 w 1637"/>
              <a:gd name="T45" fmla="*/ 692 h 1640"/>
              <a:gd name="T46" fmla="*/ 749 w 1637"/>
              <a:gd name="T47" fmla="*/ 1470 h 1640"/>
              <a:gd name="T48" fmla="*/ 1565 w 1637"/>
              <a:gd name="T49" fmla="*/ 1639 h 1640"/>
              <a:gd name="T50" fmla="*/ 1615 w 1637"/>
              <a:gd name="T51" fmla="*/ 1624 h 1640"/>
              <a:gd name="T52" fmla="*/ 1637 w 1637"/>
              <a:gd name="T53" fmla="*/ 916 h 1640"/>
              <a:gd name="T54" fmla="*/ 1574 w 1637"/>
              <a:gd name="T55" fmla="*/ 853 h 1640"/>
              <a:gd name="T56" fmla="*/ 749 w 1637"/>
              <a:gd name="T57" fmla="*/ 916 h 1640"/>
              <a:gd name="T58" fmla="*/ 845 w 1637"/>
              <a:gd name="T59" fmla="*/ 949 h 1640"/>
              <a:gd name="T60" fmla="*/ 1541 w 1637"/>
              <a:gd name="T61" fmla="*/ 1539 h 1640"/>
              <a:gd name="T62" fmla="*/ 845 w 1637"/>
              <a:gd name="T63" fmla="*/ 949 h 1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637" h="1640">
                <a:moveTo>
                  <a:pt x="627" y="853"/>
                </a:moveTo>
                <a:cubicBezTo>
                  <a:pt x="64" y="853"/>
                  <a:pt x="64" y="853"/>
                  <a:pt x="64" y="853"/>
                </a:cubicBezTo>
                <a:cubicBezTo>
                  <a:pt x="47" y="853"/>
                  <a:pt x="31" y="860"/>
                  <a:pt x="19" y="872"/>
                </a:cubicBezTo>
                <a:cubicBezTo>
                  <a:pt x="7" y="883"/>
                  <a:pt x="1" y="899"/>
                  <a:pt x="1" y="916"/>
                </a:cubicBezTo>
                <a:cubicBezTo>
                  <a:pt x="1" y="1376"/>
                  <a:pt x="1" y="1376"/>
                  <a:pt x="1" y="1376"/>
                </a:cubicBezTo>
                <a:cubicBezTo>
                  <a:pt x="1" y="1407"/>
                  <a:pt x="24" y="1434"/>
                  <a:pt x="55" y="1438"/>
                </a:cubicBezTo>
                <a:cubicBezTo>
                  <a:pt x="619" y="1515"/>
                  <a:pt x="619" y="1515"/>
                  <a:pt x="619" y="1515"/>
                </a:cubicBezTo>
                <a:cubicBezTo>
                  <a:pt x="622" y="1516"/>
                  <a:pt x="624" y="1516"/>
                  <a:pt x="627" y="1516"/>
                </a:cubicBezTo>
                <a:cubicBezTo>
                  <a:pt x="642" y="1516"/>
                  <a:pt x="657" y="1510"/>
                  <a:pt x="669" y="1500"/>
                </a:cubicBezTo>
                <a:cubicBezTo>
                  <a:pt x="682" y="1488"/>
                  <a:pt x="690" y="1471"/>
                  <a:pt x="690" y="1453"/>
                </a:cubicBezTo>
                <a:cubicBezTo>
                  <a:pt x="690" y="916"/>
                  <a:pt x="690" y="916"/>
                  <a:pt x="690" y="916"/>
                </a:cubicBezTo>
                <a:cubicBezTo>
                  <a:pt x="690" y="881"/>
                  <a:pt x="662" y="853"/>
                  <a:pt x="627" y="853"/>
                </a:cubicBezTo>
                <a:close/>
                <a:moveTo>
                  <a:pt x="594" y="1415"/>
                </a:moveTo>
                <a:cubicBezTo>
                  <a:pt x="97" y="1347"/>
                  <a:pt x="97" y="1347"/>
                  <a:pt x="97" y="1347"/>
                </a:cubicBezTo>
                <a:cubicBezTo>
                  <a:pt x="97" y="949"/>
                  <a:pt x="97" y="949"/>
                  <a:pt x="97" y="949"/>
                </a:cubicBezTo>
                <a:cubicBezTo>
                  <a:pt x="594" y="949"/>
                  <a:pt x="594" y="949"/>
                  <a:pt x="594" y="949"/>
                </a:cubicBezTo>
                <a:lnTo>
                  <a:pt x="594" y="1415"/>
                </a:lnTo>
                <a:close/>
                <a:moveTo>
                  <a:pt x="63" y="794"/>
                </a:moveTo>
                <a:cubicBezTo>
                  <a:pt x="627" y="794"/>
                  <a:pt x="627" y="794"/>
                  <a:pt x="627" y="794"/>
                </a:cubicBezTo>
                <a:cubicBezTo>
                  <a:pt x="662" y="794"/>
                  <a:pt x="690" y="766"/>
                  <a:pt x="690" y="731"/>
                </a:cubicBezTo>
                <a:cubicBezTo>
                  <a:pt x="690" y="200"/>
                  <a:pt x="690" y="200"/>
                  <a:pt x="690" y="200"/>
                </a:cubicBezTo>
                <a:cubicBezTo>
                  <a:pt x="690" y="182"/>
                  <a:pt x="682" y="165"/>
                  <a:pt x="668" y="153"/>
                </a:cubicBezTo>
                <a:cubicBezTo>
                  <a:pt x="655" y="141"/>
                  <a:pt x="637" y="135"/>
                  <a:pt x="619" y="138"/>
                </a:cubicBezTo>
                <a:cubicBezTo>
                  <a:pt x="55" y="214"/>
                  <a:pt x="55" y="214"/>
                  <a:pt x="55" y="214"/>
                </a:cubicBezTo>
                <a:cubicBezTo>
                  <a:pt x="23" y="219"/>
                  <a:pt x="0" y="245"/>
                  <a:pt x="0" y="277"/>
                </a:cubicBezTo>
                <a:cubicBezTo>
                  <a:pt x="0" y="731"/>
                  <a:pt x="0" y="731"/>
                  <a:pt x="0" y="731"/>
                </a:cubicBezTo>
                <a:cubicBezTo>
                  <a:pt x="0" y="766"/>
                  <a:pt x="28" y="794"/>
                  <a:pt x="63" y="794"/>
                </a:cubicBezTo>
                <a:close/>
                <a:moveTo>
                  <a:pt x="96" y="306"/>
                </a:moveTo>
                <a:cubicBezTo>
                  <a:pt x="594" y="238"/>
                  <a:pt x="594" y="238"/>
                  <a:pt x="594" y="238"/>
                </a:cubicBezTo>
                <a:cubicBezTo>
                  <a:pt x="594" y="698"/>
                  <a:pt x="594" y="698"/>
                  <a:pt x="594" y="698"/>
                </a:cubicBezTo>
                <a:cubicBezTo>
                  <a:pt x="96" y="698"/>
                  <a:pt x="96" y="698"/>
                  <a:pt x="96" y="698"/>
                </a:cubicBezTo>
                <a:lnTo>
                  <a:pt x="96" y="306"/>
                </a:lnTo>
                <a:close/>
                <a:moveTo>
                  <a:pt x="812" y="788"/>
                </a:moveTo>
                <a:cubicBezTo>
                  <a:pt x="1574" y="788"/>
                  <a:pt x="1574" y="788"/>
                  <a:pt x="1574" y="788"/>
                </a:cubicBezTo>
                <a:cubicBezTo>
                  <a:pt x="1608" y="788"/>
                  <a:pt x="1637" y="760"/>
                  <a:pt x="1637" y="725"/>
                </a:cubicBezTo>
                <a:cubicBezTo>
                  <a:pt x="1637" y="65"/>
                  <a:pt x="1637" y="65"/>
                  <a:pt x="1637" y="65"/>
                </a:cubicBezTo>
                <a:cubicBezTo>
                  <a:pt x="1637" y="46"/>
                  <a:pt x="1629" y="29"/>
                  <a:pt x="1615" y="17"/>
                </a:cubicBezTo>
                <a:cubicBezTo>
                  <a:pt x="1601" y="5"/>
                  <a:pt x="1583" y="0"/>
                  <a:pt x="1565" y="2"/>
                </a:cubicBezTo>
                <a:cubicBezTo>
                  <a:pt x="803" y="113"/>
                  <a:pt x="803" y="113"/>
                  <a:pt x="803" y="113"/>
                </a:cubicBezTo>
                <a:cubicBezTo>
                  <a:pt x="772" y="117"/>
                  <a:pt x="749" y="144"/>
                  <a:pt x="749" y="175"/>
                </a:cubicBezTo>
                <a:cubicBezTo>
                  <a:pt x="749" y="725"/>
                  <a:pt x="749" y="725"/>
                  <a:pt x="749" y="725"/>
                </a:cubicBezTo>
                <a:cubicBezTo>
                  <a:pt x="749" y="760"/>
                  <a:pt x="777" y="788"/>
                  <a:pt x="812" y="788"/>
                </a:cubicBezTo>
                <a:close/>
                <a:moveTo>
                  <a:pt x="845" y="204"/>
                </a:moveTo>
                <a:cubicBezTo>
                  <a:pt x="1541" y="103"/>
                  <a:pt x="1541" y="103"/>
                  <a:pt x="1541" y="103"/>
                </a:cubicBezTo>
                <a:cubicBezTo>
                  <a:pt x="1541" y="692"/>
                  <a:pt x="1541" y="692"/>
                  <a:pt x="1541" y="692"/>
                </a:cubicBezTo>
                <a:cubicBezTo>
                  <a:pt x="845" y="692"/>
                  <a:pt x="845" y="692"/>
                  <a:pt x="845" y="692"/>
                </a:cubicBezTo>
                <a:lnTo>
                  <a:pt x="845" y="204"/>
                </a:lnTo>
                <a:close/>
                <a:moveTo>
                  <a:pt x="749" y="1470"/>
                </a:moveTo>
                <a:cubicBezTo>
                  <a:pt x="749" y="1501"/>
                  <a:pt x="772" y="1528"/>
                  <a:pt x="803" y="1532"/>
                </a:cubicBezTo>
                <a:cubicBezTo>
                  <a:pt x="1565" y="1639"/>
                  <a:pt x="1565" y="1639"/>
                  <a:pt x="1565" y="1639"/>
                </a:cubicBezTo>
                <a:cubicBezTo>
                  <a:pt x="1568" y="1640"/>
                  <a:pt x="1571" y="1640"/>
                  <a:pt x="1574" y="1640"/>
                </a:cubicBezTo>
                <a:cubicBezTo>
                  <a:pt x="1589" y="1640"/>
                  <a:pt x="1603" y="1634"/>
                  <a:pt x="1615" y="1624"/>
                </a:cubicBezTo>
                <a:cubicBezTo>
                  <a:pt x="1629" y="1612"/>
                  <a:pt x="1637" y="1595"/>
                  <a:pt x="1637" y="1577"/>
                </a:cubicBezTo>
                <a:cubicBezTo>
                  <a:pt x="1637" y="916"/>
                  <a:pt x="1637" y="916"/>
                  <a:pt x="1637" y="916"/>
                </a:cubicBezTo>
                <a:cubicBezTo>
                  <a:pt x="1637" y="899"/>
                  <a:pt x="1630" y="883"/>
                  <a:pt x="1618" y="872"/>
                </a:cubicBezTo>
                <a:cubicBezTo>
                  <a:pt x="1606" y="860"/>
                  <a:pt x="1591" y="853"/>
                  <a:pt x="1574" y="853"/>
                </a:cubicBezTo>
                <a:cubicBezTo>
                  <a:pt x="812" y="853"/>
                  <a:pt x="812" y="853"/>
                  <a:pt x="812" y="853"/>
                </a:cubicBezTo>
                <a:cubicBezTo>
                  <a:pt x="777" y="853"/>
                  <a:pt x="749" y="881"/>
                  <a:pt x="749" y="916"/>
                </a:cubicBezTo>
                <a:lnTo>
                  <a:pt x="749" y="1470"/>
                </a:lnTo>
                <a:close/>
                <a:moveTo>
                  <a:pt x="845" y="949"/>
                </a:moveTo>
                <a:cubicBezTo>
                  <a:pt x="1541" y="949"/>
                  <a:pt x="1541" y="949"/>
                  <a:pt x="1541" y="949"/>
                </a:cubicBezTo>
                <a:cubicBezTo>
                  <a:pt x="1541" y="1539"/>
                  <a:pt x="1541" y="1539"/>
                  <a:pt x="1541" y="1539"/>
                </a:cubicBezTo>
                <a:cubicBezTo>
                  <a:pt x="845" y="1441"/>
                  <a:pt x="845" y="1441"/>
                  <a:pt x="845" y="1441"/>
                </a:cubicBezTo>
                <a:lnTo>
                  <a:pt x="845" y="9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5" name="Freeform 275"/>
          <p:cNvSpPr>
            <a:spLocks noEditPoints="1"/>
          </p:cNvSpPr>
          <p:nvPr/>
        </p:nvSpPr>
        <p:spPr bwMode="auto">
          <a:xfrm>
            <a:off x="6704659" y="5932205"/>
            <a:ext cx="392103" cy="392251"/>
          </a:xfrm>
          <a:custGeom>
            <a:avLst/>
            <a:gdLst>
              <a:gd name="T0" fmla="*/ 1480 w 1637"/>
              <a:gd name="T1" fmla="*/ 58 h 1638"/>
              <a:gd name="T2" fmla="*/ 182 w 1637"/>
              <a:gd name="T3" fmla="*/ 58 h 1638"/>
              <a:gd name="T4" fmla="*/ 0 w 1637"/>
              <a:gd name="T5" fmla="*/ 302 h 1638"/>
              <a:gd name="T6" fmla="*/ 182 w 1637"/>
              <a:gd name="T7" fmla="*/ 462 h 1638"/>
              <a:gd name="T8" fmla="*/ 48 w 1637"/>
              <a:gd name="T9" fmla="*/ 558 h 1638"/>
              <a:gd name="T10" fmla="*/ 48 w 1637"/>
              <a:gd name="T11" fmla="*/ 673 h 1638"/>
              <a:gd name="T12" fmla="*/ 182 w 1637"/>
              <a:gd name="T13" fmla="*/ 769 h 1638"/>
              <a:gd name="T14" fmla="*/ 0 w 1637"/>
              <a:gd name="T15" fmla="*/ 929 h 1638"/>
              <a:gd name="T16" fmla="*/ 182 w 1637"/>
              <a:gd name="T17" fmla="*/ 1086 h 1638"/>
              <a:gd name="T18" fmla="*/ 48 w 1637"/>
              <a:gd name="T19" fmla="*/ 1181 h 1638"/>
              <a:gd name="T20" fmla="*/ 48 w 1637"/>
              <a:gd name="T21" fmla="*/ 1293 h 1638"/>
              <a:gd name="T22" fmla="*/ 182 w 1637"/>
              <a:gd name="T23" fmla="*/ 1389 h 1638"/>
              <a:gd name="T24" fmla="*/ 1422 w 1637"/>
              <a:gd name="T25" fmla="*/ 1638 h 1638"/>
              <a:gd name="T26" fmla="*/ 1492 w 1637"/>
              <a:gd name="T27" fmla="*/ 1279 h 1638"/>
              <a:gd name="T28" fmla="*/ 1600 w 1637"/>
              <a:gd name="T29" fmla="*/ 888 h 1638"/>
              <a:gd name="T30" fmla="*/ 1600 w 1637"/>
              <a:gd name="T31" fmla="*/ 544 h 1638"/>
              <a:gd name="T32" fmla="*/ 1637 w 1637"/>
              <a:gd name="T33" fmla="*/ 299 h 1638"/>
              <a:gd name="T34" fmla="*/ 278 w 1637"/>
              <a:gd name="T35" fmla="*/ 1542 h 1638"/>
              <a:gd name="T36" fmla="*/ 396 w 1637"/>
              <a:gd name="T37" fmla="*/ 1341 h 1638"/>
              <a:gd name="T38" fmla="*/ 278 w 1637"/>
              <a:gd name="T39" fmla="*/ 1181 h 1638"/>
              <a:gd name="T40" fmla="*/ 348 w 1637"/>
              <a:gd name="T41" fmla="*/ 1085 h 1638"/>
              <a:gd name="T42" fmla="*/ 348 w 1637"/>
              <a:gd name="T43" fmla="*/ 977 h 1638"/>
              <a:gd name="T44" fmla="*/ 278 w 1637"/>
              <a:gd name="T45" fmla="*/ 881 h 1638"/>
              <a:gd name="T46" fmla="*/ 396 w 1637"/>
              <a:gd name="T47" fmla="*/ 721 h 1638"/>
              <a:gd name="T48" fmla="*/ 278 w 1637"/>
              <a:gd name="T49" fmla="*/ 558 h 1638"/>
              <a:gd name="T50" fmla="*/ 348 w 1637"/>
              <a:gd name="T51" fmla="*/ 462 h 1638"/>
              <a:gd name="T52" fmla="*/ 348 w 1637"/>
              <a:gd name="T53" fmla="*/ 350 h 1638"/>
              <a:gd name="T54" fmla="*/ 278 w 1637"/>
              <a:gd name="T55" fmla="*/ 254 h 1638"/>
              <a:gd name="T56" fmla="*/ 1384 w 1637"/>
              <a:gd name="T57" fmla="*/ 1542 h 1638"/>
              <a:gd name="T58" fmla="*/ 1480 w 1637"/>
              <a:gd name="T59" fmla="*/ 1183 h 1638"/>
              <a:gd name="T60" fmla="*/ 1542 w 1637"/>
              <a:gd name="T61" fmla="*/ 985 h 1638"/>
              <a:gd name="T62" fmla="*/ 1492 w 1637"/>
              <a:gd name="T63" fmla="*/ 840 h 1638"/>
              <a:gd name="T64" fmla="*/ 1492 w 1637"/>
              <a:gd name="T65" fmla="*/ 592 h 1638"/>
              <a:gd name="T66" fmla="*/ 1542 w 1637"/>
              <a:gd name="T67" fmla="*/ 447 h 1638"/>
              <a:gd name="T68" fmla="*/ 1480 w 1637"/>
              <a:gd name="T69" fmla="*/ 249 h 1638"/>
              <a:gd name="T70" fmla="*/ 1542 w 1637"/>
              <a:gd name="T71" fmla="*/ 447 h 1638"/>
              <a:gd name="T72" fmla="*/ 1034 w 1637"/>
              <a:gd name="T73" fmla="*/ 604 h 1638"/>
              <a:gd name="T74" fmla="*/ 686 w 1637"/>
              <a:gd name="T75" fmla="*/ 460 h 1638"/>
              <a:gd name="T76" fmla="*/ 830 w 1637"/>
              <a:gd name="T77" fmla="*/ 808 h 1638"/>
              <a:gd name="T78" fmla="*/ 906 w 1637"/>
              <a:gd name="T79" fmla="*/ 528 h 1638"/>
              <a:gd name="T80" fmla="*/ 830 w 1637"/>
              <a:gd name="T81" fmla="*/ 712 h 1638"/>
              <a:gd name="T82" fmla="*/ 754 w 1637"/>
              <a:gd name="T83" fmla="*/ 528 h 1638"/>
              <a:gd name="T84" fmla="*/ 1124 w 1637"/>
              <a:gd name="T85" fmla="*/ 1187 h 1638"/>
              <a:gd name="T86" fmla="*/ 1160 w 1637"/>
              <a:gd name="T87" fmla="*/ 981 h 1638"/>
              <a:gd name="T88" fmla="*/ 1093 w 1637"/>
              <a:gd name="T89" fmla="*/ 839 h 1638"/>
              <a:gd name="T90" fmla="*/ 937 w 1637"/>
              <a:gd name="T91" fmla="*/ 812 h 1638"/>
              <a:gd name="T92" fmla="*/ 796 w 1637"/>
              <a:gd name="T93" fmla="*/ 845 h 1638"/>
              <a:gd name="T94" fmla="*/ 690 w 1637"/>
              <a:gd name="T95" fmla="*/ 796 h 1638"/>
              <a:gd name="T96" fmla="*/ 543 w 1637"/>
              <a:gd name="T97" fmla="*/ 882 h 1638"/>
              <a:gd name="T98" fmla="*/ 503 w 1637"/>
              <a:gd name="T99" fmla="*/ 1030 h 1638"/>
              <a:gd name="T100" fmla="*/ 658 w 1637"/>
              <a:gd name="T101" fmla="*/ 1229 h 1638"/>
              <a:gd name="T102" fmla="*/ 613 w 1637"/>
              <a:gd name="T103" fmla="*/ 960 h 1638"/>
              <a:gd name="T104" fmla="*/ 662 w 1637"/>
              <a:gd name="T105" fmla="*/ 896 h 1638"/>
              <a:gd name="T106" fmla="*/ 711 w 1637"/>
              <a:gd name="T107" fmla="*/ 912 h 1638"/>
              <a:gd name="T108" fmla="*/ 959 w 1637"/>
              <a:gd name="T109" fmla="*/ 912 h 1638"/>
              <a:gd name="T110" fmla="*/ 1008 w 1637"/>
              <a:gd name="T111" fmla="*/ 896 h 1638"/>
              <a:gd name="T112" fmla="*/ 1057 w 1637"/>
              <a:gd name="T113" fmla="*/ 960 h 1638"/>
              <a:gd name="T114" fmla="*/ 1071 w 1637"/>
              <a:gd name="T115" fmla="*/ 1037 h 1638"/>
              <a:gd name="T116" fmla="*/ 1012 w 1637"/>
              <a:gd name="T117" fmla="*/ 1133 h 1638"/>
              <a:gd name="T118" fmla="*/ 598 w 1637"/>
              <a:gd name="T119" fmla="*/ 1076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37" h="1638">
                <a:moveTo>
                  <a:pt x="1492" y="153"/>
                </a:moveTo>
                <a:cubicBezTo>
                  <a:pt x="1480" y="153"/>
                  <a:pt x="1480" y="153"/>
                  <a:pt x="1480" y="153"/>
                </a:cubicBezTo>
                <a:cubicBezTo>
                  <a:pt x="1480" y="58"/>
                  <a:pt x="1480" y="58"/>
                  <a:pt x="1480" y="58"/>
                </a:cubicBezTo>
                <a:cubicBezTo>
                  <a:pt x="1480" y="26"/>
                  <a:pt x="1454" y="0"/>
                  <a:pt x="1422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08" y="0"/>
                  <a:pt x="182" y="26"/>
                  <a:pt x="182" y="58"/>
                </a:cubicBezTo>
                <a:cubicBezTo>
                  <a:pt x="182" y="254"/>
                  <a:pt x="182" y="254"/>
                  <a:pt x="182" y="254"/>
                </a:cubicBezTo>
                <a:cubicBezTo>
                  <a:pt x="48" y="254"/>
                  <a:pt x="48" y="254"/>
                  <a:pt x="48" y="254"/>
                </a:cubicBezTo>
                <a:cubicBezTo>
                  <a:pt x="21" y="254"/>
                  <a:pt x="0" y="276"/>
                  <a:pt x="0" y="302"/>
                </a:cubicBezTo>
                <a:cubicBezTo>
                  <a:pt x="0" y="329"/>
                  <a:pt x="21" y="350"/>
                  <a:pt x="48" y="350"/>
                </a:cubicBezTo>
                <a:cubicBezTo>
                  <a:pt x="182" y="350"/>
                  <a:pt x="182" y="350"/>
                  <a:pt x="182" y="350"/>
                </a:cubicBezTo>
                <a:cubicBezTo>
                  <a:pt x="182" y="462"/>
                  <a:pt x="182" y="462"/>
                  <a:pt x="182" y="462"/>
                </a:cubicBezTo>
                <a:cubicBezTo>
                  <a:pt x="48" y="462"/>
                  <a:pt x="48" y="462"/>
                  <a:pt x="48" y="462"/>
                </a:cubicBezTo>
                <a:cubicBezTo>
                  <a:pt x="21" y="462"/>
                  <a:pt x="0" y="484"/>
                  <a:pt x="0" y="510"/>
                </a:cubicBezTo>
                <a:cubicBezTo>
                  <a:pt x="0" y="537"/>
                  <a:pt x="21" y="558"/>
                  <a:pt x="48" y="558"/>
                </a:cubicBezTo>
                <a:cubicBezTo>
                  <a:pt x="182" y="558"/>
                  <a:pt x="182" y="558"/>
                  <a:pt x="182" y="558"/>
                </a:cubicBezTo>
                <a:cubicBezTo>
                  <a:pt x="182" y="673"/>
                  <a:pt x="182" y="673"/>
                  <a:pt x="182" y="673"/>
                </a:cubicBezTo>
                <a:cubicBezTo>
                  <a:pt x="48" y="673"/>
                  <a:pt x="48" y="673"/>
                  <a:pt x="48" y="673"/>
                </a:cubicBezTo>
                <a:cubicBezTo>
                  <a:pt x="21" y="673"/>
                  <a:pt x="0" y="694"/>
                  <a:pt x="0" y="721"/>
                </a:cubicBezTo>
                <a:cubicBezTo>
                  <a:pt x="0" y="747"/>
                  <a:pt x="21" y="769"/>
                  <a:pt x="48" y="769"/>
                </a:cubicBezTo>
                <a:cubicBezTo>
                  <a:pt x="182" y="769"/>
                  <a:pt x="182" y="769"/>
                  <a:pt x="182" y="769"/>
                </a:cubicBezTo>
                <a:cubicBezTo>
                  <a:pt x="182" y="881"/>
                  <a:pt x="182" y="881"/>
                  <a:pt x="182" y="881"/>
                </a:cubicBezTo>
                <a:cubicBezTo>
                  <a:pt x="48" y="881"/>
                  <a:pt x="48" y="881"/>
                  <a:pt x="48" y="881"/>
                </a:cubicBezTo>
                <a:cubicBezTo>
                  <a:pt x="21" y="881"/>
                  <a:pt x="0" y="902"/>
                  <a:pt x="0" y="929"/>
                </a:cubicBezTo>
                <a:cubicBezTo>
                  <a:pt x="0" y="955"/>
                  <a:pt x="21" y="977"/>
                  <a:pt x="48" y="977"/>
                </a:cubicBezTo>
                <a:cubicBezTo>
                  <a:pt x="182" y="977"/>
                  <a:pt x="182" y="977"/>
                  <a:pt x="182" y="977"/>
                </a:cubicBezTo>
                <a:cubicBezTo>
                  <a:pt x="182" y="1086"/>
                  <a:pt x="182" y="1086"/>
                  <a:pt x="182" y="1086"/>
                </a:cubicBezTo>
                <a:cubicBezTo>
                  <a:pt x="48" y="1086"/>
                  <a:pt x="48" y="1086"/>
                  <a:pt x="48" y="1086"/>
                </a:cubicBezTo>
                <a:cubicBezTo>
                  <a:pt x="21" y="1086"/>
                  <a:pt x="0" y="1107"/>
                  <a:pt x="0" y="1133"/>
                </a:cubicBezTo>
                <a:cubicBezTo>
                  <a:pt x="0" y="1160"/>
                  <a:pt x="21" y="1181"/>
                  <a:pt x="48" y="1181"/>
                </a:cubicBezTo>
                <a:cubicBezTo>
                  <a:pt x="182" y="1181"/>
                  <a:pt x="182" y="1181"/>
                  <a:pt x="182" y="1181"/>
                </a:cubicBezTo>
                <a:cubicBezTo>
                  <a:pt x="182" y="1293"/>
                  <a:pt x="182" y="1293"/>
                  <a:pt x="182" y="1293"/>
                </a:cubicBezTo>
                <a:cubicBezTo>
                  <a:pt x="48" y="1293"/>
                  <a:pt x="48" y="1293"/>
                  <a:pt x="48" y="1293"/>
                </a:cubicBezTo>
                <a:cubicBezTo>
                  <a:pt x="21" y="1293"/>
                  <a:pt x="0" y="1315"/>
                  <a:pt x="0" y="1341"/>
                </a:cubicBezTo>
                <a:cubicBezTo>
                  <a:pt x="0" y="1368"/>
                  <a:pt x="21" y="1389"/>
                  <a:pt x="48" y="1389"/>
                </a:cubicBezTo>
                <a:cubicBezTo>
                  <a:pt x="182" y="1389"/>
                  <a:pt x="182" y="1389"/>
                  <a:pt x="182" y="1389"/>
                </a:cubicBezTo>
                <a:cubicBezTo>
                  <a:pt x="182" y="1580"/>
                  <a:pt x="182" y="1580"/>
                  <a:pt x="182" y="1580"/>
                </a:cubicBezTo>
                <a:cubicBezTo>
                  <a:pt x="182" y="1612"/>
                  <a:pt x="208" y="1638"/>
                  <a:pt x="240" y="1638"/>
                </a:cubicBezTo>
                <a:cubicBezTo>
                  <a:pt x="1422" y="1638"/>
                  <a:pt x="1422" y="1638"/>
                  <a:pt x="1422" y="1638"/>
                </a:cubicBezTo>
                <a:cubicBezTo>
                  <a:pt x="1454" y="1638"/>
                  <a:pt x="1480" y="1612"/>
                  <a:pt x="1480" y="1580"/>
                </a:cubicBezTo>
                <a:cubicBezTo>
                  <a:pt x="1480" y="1279"/>
                  <a:pt x="1480" y="1279"/>
                  <a:pt x="1480" y="1279"/>
                </a:cubicBezTo>
                <a:cubicBezTo>
                  <a:pt x="1492" y="1279"/>
                  <a:pt x="1492" y="1279"/>
                  <a:pt x="1492" y="1279"/>
                </a:cubicBezTo>
                <a:cubicBezTo>
                  <a:pt x="1572" y="1279"/>
                  <a:pt x="1637" y="1213"/>
                  <a:pt x="1637" y="1133"/>
                </a:cubicBezTo>
                <a:cubicBezTo>
                  <a:pt x="1637" y="985"/>
                  <a:pt x="1637" y="985"/>
                  <a:pt x="1637" y="985"/>
                </a:cubicBezTo>
                <a:cubicBezTo>
                  <a:pt x="1637" y="947"/>
                  <a:pt x="1623" y="913"/>
                  <a:pt x="1600" y="888"/>
                </a:cubicBezTo>
                <a:cubicBezTo>
                  <a:pt x="1623" y="862"/>
                  <a:pt x="1637" y="828"/>
                  <a:pt x="1637" y="790"/>
                </a:cubicBezTo>
                <a:cubicBezTo>
                  <a:pt x="1637" y="642"/>
                  <a:pt x="1637" y="642"/>
                  <a:pt x="1637" y="642"/>
                </a:cubicBezTo>
                <a:cubicBezTo>
                  <a:pt x="1637" y="604"/>
                  <a:pt x="1623" y="570"/>
                  <a:pt x="1600" y="544"/>
                </a:cubicBezTo>
                <a:cubicBezTo>
                  <a:pt x="1623" y="519"/>
                  <a:pt x="1637" y="485"/>
                  <a:pt x="1637" y="447"/>
                </a:cubicBezTo>
                <a:cubicBezTo>
                  <a:pt x="1637" y="299"/>
                  <a:pt x="1637" y="299"/>
                  <a:pt x="1637" y="299"/>
                </a:cubicBezTo>
                <a:cubicBezTo>
                  <a:pt x="1637" y="299"/>
                  <a:pt x="1637" y="299"/>
                  <a:pt x="1637" y="299"/>
                </a:cubicBezTo>
                <a:cubicBezTo>
                  <a:pt x="1637" y="218"/>
                  <a:pt x="1572" y="153"/>
                  <a:pt x="1492" y="153"/>
                </a:cubicBezTo>
                <a:close/>
                <a:moveTo>
                  <a:pt x="1384" y="1542"/>
                </a:moveTo>
                <a:cubicBezTo>
                  <a:pt x="278" y="1542"/>
                  <a:pt x="278" y="1542"/>
                  <a:pt x="278" y="1542"/>
                </a:cubicBezTo>
                <a:cubicBezTo>
                  <a:pt x="278" y="1389"/>
                  <a:pt x="278" y="1389"/>
                  <a:pt x="278" y="1389"/>
                </a:cubicBezTo>
                <a:cubicBezTo>
                  <a:pt x="348" y="1389"/>
                  <a:pt x="348" y="1389"/>
                  <a:pt x="348" y="1389"/>
                </a:cubicBezTo>
                <a:cubicBezTo>
                  <a:pt x="374" y="1389"/>
                  <a:pt x="396" y="1368"/>
                  <a:pt x="396" y="1341"/>
                </a:cubicBezTo>
                <a:cubicBezTo>
                  <a:pt x="396" y="1315"/>
                  <a:pt x="374" y="1293"/>
                  <a:pt x="348" y="1293"/>
                </a:cubicBezTo>
                <a:cubicBezTo>
                  <a:pt x="278" y="1293"/>
                  <a:pt x="278" y="1293"/>
                  <a:pt x="278" y="1293"/>
                </a:cubicBezTo>
                <a:cubicBezTo>
                  <a:pt x="278" y="1181"/>
                  <a:pt x="278" y="1181"/>
                  <a:pt x="278" y="1181"/>
                </a:cubicBezTo>
                <a:cubicBezTo>
                  <a:pt x="348" y="1181"/>
                  <a:pt x="348" y="1181"/>
                  <a:pt x="348" y="1181"/>
                </a:cubicBezTo>
                <a:cubicBezTo>
                  <a:pt x="374" y="1181"/>
                  <a:pt x="396" y="1160"/>
                  <a:pt x="396" y="1133"/>
                </a:cubicBezTo>
                <a:cubicBezTo>
                  <a:pt x="396" y="1107"/>
                  <a:pt x="374" y="1085"/>
                  <a:pt x="348" y="1085"/>
                </a:cubicBezTo>
                <a:cubicBezTo>
                  <a:pt x="278" y="1085"/>
                  <a:pt x="278" y="1085"/>
                  <a:pt x="278" y="1085"/>
                </a:cubicBezTo>
                <a:cubicBezTo>
                  <a:pt x="278" y="977"/>
                  <a:pt x="278" y="977"/>
                  <a:pt x="278" y="977"/>
                </a:cubicBezTo>
                <a:cubicBezTo>
                  <a:pt x="348" y="977"/>
                  <a:pt x="348" y="977"/>
                  <a:pt x="348" y="977"/>
                </a:cubicBezTo>
                <a:cubicBezTo>
                  <a:pt x="374" y="977"/>
                  <a:pt x="396" y="955"/>
                  <a:pt x="396" y="929"/>
                </a:cubicBezTo>
                <a:cubicBezTo>
                  <a:pt x="396" y="902"/>
                  <a:pt x="374" y="881"/>
                  <a:pt x="348" y="881"/>
                </a:cubicBezTo>
                <a:cubicBezTo>
                  <a:pt x="278" y="881"/>
                  <a:pt x="278" y="881"/>
                  <a:pt x="278" y="881"/>
                </a:cubicBezTo>
                <a:cubicBezTo>
                  <a:pt x="278" y="769"/>
                  <a:pt x="278" y="769"/>
                  <a:pt x="278" y="769"/>
                </a:cubicBezTo>
                <a:cubicBezTo>
                  <a:pt x="348" y="769"/>
                  <a:pt x="348" y="769"/>
                  <a:pt x="348" y="769"/>
                </a:cubicBezTo>
                <a:cubicBezTo>
                  <a:pt x="374" y="769"/>
                  <a:pt x="396" y="747"/>
                  <a:pt x="396" y="721"/>
                </a:cubicBezTo>
                <a:cubicBezTo>
                  <a:pt x="396" y="694"/>
                  <a:pt x="374" y="673"/>
                  <a:pt x="348" y="673"/>
                </a:cubicBezTo>
                <a:cubicBezTo>
                  <a:pt x="278" y="673"/>
                  <a:pt x="278" y="673"/>
                  <a:pt x="278" y="673"/>
                </a:cubicBezTo>
                <a:cubicBezTo>
                  <a:pt x="278" y="558"/>
                  <a:pt x="278" y="558"/>
                  <a:pt x="278" y="558"/>
                </a:cubicBezTo>
                <a:cubicBezTo>
                  <a:pt x="348" y="558"/>
                  <a:pt x="348" y="558"/>
                  <a:pt x="348" y="558"/>
                </a:cubicBezTo>
                <a:cubicBezTo>
                  <a:pt x="374" y="558"/>
                  <a:pt x="396" y="537"/>
                  <a:pt x="396" y="510"/>
                </a:cubicBezTo>
                <a:cubicBezTo>
                  <a:pt x="396" y="484"/>
                  <a:pt x="374" y="462"/>
                  <a:pt x="348" y="462"/>
                </a:cubicBezTo>
                <a:cubicBezTo>
                  <a:pt x="278" y="462"/>
                  <a:pt x="278" y="462"/>
                  <a:pt x="278" y="462"/>
                </a:cubicBezTo>
                <a:cubicBezTo>
                  <a:pt x="278" y="350"/>
                  <a:pt x="278" y="350"/>
                  <a:pt x="278" y="350"/>
                </a:cubicBezTo>
                <a:cubicBezTo>
                  <a:pt x="348" y="350"/>
                  <a:pt x="348" y="350"/>
                  <a:pt x="348" y="350"/>
                </a:cubicBezTo>
                <a:cubicBezTo>
                  <a:pt x="374" y="350"/>
                  <a:pt x="396" y="329"/>
                  <a:pt x="396" y="302"/>
                </a:cubicBezTo>
                <a:cubicBezTo>
                  <a:pt x="396" y="276"/>
                  <a:pt x="374" y="254"/>
                  <a:pt x="348" y="254"/>
                </a:cubicBezTo>
                <a:cubicBezTo>
                  <a:pt x="278" y="254"/>
                  <a:pt x="278" y="254"/>
                  <a:pt x="278" y="254"/>
                </a:cubicBezTo>
                <a:cubicBezTo>
                  <a:pt x="278" y="96"/>
                  <a:pt x="278" y="96"/>
                  <a:pt x="278" y="96"/>
                </a:cubicBezTo>
                <a:cubicBezTo>
                  <a:pt x="1384" y="96"/>
                  <a:pt x="1384" y="96"/>
                  <a:pt x="1384" y="96"/>
                </a:cubicBezTo>
                <a:lnTo>
                  <a:pt x="1384" y="1542"/>
                </a:lnTo>
                <a:close/>
                <a:moveTo>
                  <a:pt x="1542" y="1133"/>
                </a:moveTo>
                <a:cubicBezTo>
                  <a:pt x="1542" y="1161"/>
                  <a:pt x="1519" y="1183"/>
                  <a:pt x="1492" y="1183"/>
                </a:cubicBezTo>
                <a:cubicBezTo>
                  <a:pt x="1480" y="1183"/>
                  <a:pt x="1480" y="1183"/>
                  <a:pt x="1480" y="1183"/>
                </a:cubicBezTo>
                <a:cubicBezTo>
                  <a:pt x="1480" y="936"/>
                  <a:pt x="1480" y="936"/>
                  <a:pt x="1480" y="936"/>
                </a:cubicBezTo>
                <a:cubicBezTo>
                  <a:pt x="1492" y="936"/>
                  <a:pt x="1492" y="936"/>
                  <a:pt x="1492" y="936"/>
                </a:cubicBezTo>
                <a:cubicBezTo>
                  <a:pt x="1519" y="936"/>
                  <a:pt x="1542" y="958"/>
                  <a:pt x="1542" y="985"/>
                </a:cubicBezTo>
                <a:lnTo>
                  <a:pt x="1542" y="1133"/>
                </a:lnTo>
                <a:close/>
                <a:moveTo>
                  <a:pt x="1542" y="790"/>
                </a:moveTo>
                <a:cubicBezTo>
                  <a:pt x="1542" y="817"/>
                  <a:pt x="1519" y="840"/>
                  <a:pt x="1492" y="840"/>
                </a:cubicBezTo>
                <a:cubicBezTo>
                  <a:pt x="1480" y="840"/>
                  <a:pt x="1480" y="840"/>
                  <a:pt x="1480" y="840"/>
                </a:cubicBezTo>
                <a:cubicBezTo>
                  <a:pt x="1480" y="592"/>
                  <a:pt x="1480" y="592"/>
                  <a:pt x="1480" y="592"/>
                </a:cubicBezTo>
                <a:cubicBezTo>
                  <a:pt x="1492" y="592"/>
                  <a:pt x="1492" y="592"/>
                  <a:pt x="1492" y="592"/>
                </a:cubicBezTo>
                <a:cubicBezTo>
                  <a:pt x="1519" y="592"/>
                  <a:pt x="1542" y="615"/>
                  <a:pt x="1542" y="642"/>
                </a:cubicBezTo>
                <a:lnTo>
                  <a:pt x="1542" y="790"/>
                </a:lnTo>
                <a:close/>
                <a:moveTo>
                  <a:pt x="1542" y="447"/>
                </a:moveTo>
                <a:cubicBezTo>
                  <a:pt x="1542" y="474"/>
                  <a:pt x="1519" y="496"/>
                  <a:pt x="1492" y="496"/>
                </a:cubicBezTo>
                <a:cubicBezTo>
                  <a:pt x="1480" y="496"/>
                  <a:pt x="1480" y="496"/>
                  <a:pt x="1480" y="496"/>
                </a:cubicBezTo>
                <a:cubicBezTo>
                  <a:pt x="1480" y="249"/>
                  <a:pt x="1480" y="249"/>
                  <a:pt x="1480" y="249"/>
                </a:cubicBezTo>
                <a:cubicBezTo>
                  <a:pt x="1492" y="249"/>
                  <a:pt x="1492" y="249"/>
                  <a:pt x="1492" y="249"/>
                </a:cubicBezTo>
                <a:cubicBezTo>
                  <a:pt x="1519" y="249"/>
                  <a:pt x="1542" y="271"/>
                  <a:pt x="1542" y="299"/>
                </a:cubicBezTo>
                <a:lnTo>
                  <a:pt x="1542" y="447"/>
                </a:lnTo>
                <a:close/>
                <a:moveTo>
                  <a:pt x="830" y="808"/>
                </a:moveTo>
                <a:cubicBezTo>
                  <a:pt x="886" y="808"/>
                  <a:pt x="935" y="788"/>
                  <a:pt x="974" y="748"/>
                </a:cubicBezTo>
                <a:cubicBezTo>
                  <a:pt x="1014" y="708"/>
                  <a:pt x="1034" y="660"/>
                  <a:pt x="1034" y="604"/>
                </a:cubicBezTo>
                <a:cubicBezTo>
                  <a:pt x="1034" y="548"/>
                  <a:pt x="1014" y="500"/>
                  <a:pt x="974" y="460"/>
                </a:cubicBezTo>
                <a:cubicBezTo>
                  <a:pt x="935" y="421"/>
                  <a:pt x="886" y="401"/>
                  <a:pt x="830" y="401"/>
                </a:cubicBezTo>
                <a:cubicBezTo>
                  <a:pt x="774" y="401"/>
                  <a:pt x="726" y="421"/>
                  <a:pt x="686" y="460"/>
                </a:cubicBezTo>
                <a:cubicBezTo>
                  <a:pt x="647" y="500"/>
                  <a:pt x="627" y="548"/>
                  <a:pt x="627" y="604"/>
                </a:cubicBezTo>
                <a:cubicBezTo>
                  <a:pt x="627" y="660"/>
                  <a:pt x="647" y="708"/>
                  <a:pt x="686" y="748"/>
                </a:cubicBezTo>
                <a:cubicBezTo>
                  <a:pt x="726" y="788"/>
                  <a:pt x="774" y="808"/>
                  <a:pt x="830" y="808"/>
                </a:cubicBezTo>
                <a:close/>
                <a:moveTo>
                  <a:pt x="754" y="528"/>
                </a:moveTo>
                <a:cubicBezTo>
                  <a:pt x="776" y="506"/>
                  <a:pt x="800" y="496"/>
                  <a:pt x="830" y="496"/>
                </a:cubicBezTo>
                <a:cubicBezTo>
                  <a:pt x="861" y="496"/>
                  <a:pt x="885" y="507"/>
                  <a:pt x="906" y="528"/>
                </a:cubicBezTo>
                <a:cubicBezTo>
                  <a:pt x="928" y="550"/>
                  <a:pt x="938" y="574"/>
                  <a:pt x="938" y="604"/>
                </a:cubicBezTo>
                <a:cubicBezTo>
                  <a:pt x="938" y="634"/>
                  <a:pt x="928" y="659"/>
                  <a:pt x="906" y="680"/>
                </a:cubicBezTo>
                <a:cubicBezTo>
                  <a:pt x="885" y="702"/>
                  <a:pt x="861" y="712"/>
                  <a:pt x="830" y="712"/>
                </a:cubicBezTo>
                <a:cubicBezTo>
                  <a:pt x="800" y="712"/>
                  <a:pt x="776" y="702"/>
                  <a:pt x="754" y="680"/>
                </a:cubicBezTo>
                <a:cubicBezTo>
                  <a:pt x="733" y="659"/>
                  <a:pt x="723" y="634"/>
                  <a:pt x="723" y="604"/>
                </a:cubicBezTo>
                <a:cubicBezTo>
                  <a:pt x="723" y="574"/>
                  <a:pt x="733" y="550"/>
                  <a:pt x="754" y="528"/>
                </a:cubicBezTo>
                <a:close/>
                <a:moveTo>
                  <a:pt x="658" y="1229"/>
                </a:moveTo>
                <a:cubicBezTo>
                  <a:pt x="1012" y="1229"/>
                  <a:pt x="1012" y="1229"/>
                  <a:pt x="1012" y="1229"/>
                </a:cubicBezTo>
                <a:cubicBezTo>
                  <a:pt x="1057" y="1229"/>
                  <a:pt x="1095" y="1215"/>
                  <a:pt x="1124" y="1187"/>
                </a:cubicBezTo>
                <a:cubicBezTo>
                  <a:pt x="1153" y="1159"/>
                  <a:pt x="1168" y="1122"/>
                  <a:pt x="1168" y="1076"/>
                </a:cubicBezTo>
                <a:cubicBezTo>
                  <a:pt x="1168" y="1060"/>
                  <a:pt x="1168" y="1045"/>
                  <a:pt x="1167" y="1030"/>
                </a:cubicBezTo>
                <a:cubicBezTo>
                  <a:pt x="1166" y="1015"/>
                  <a:pt x="1163" y="999"/>
                  <a:pt x="1160" y="981"/>
                </a:cubicBezTo>
                <a:cubicBezTo>
                  <a:pt x="1157" y="963"/>
                  <a:pt x="1153" y="946"/>
                  <a:pt x="1148" y="931"/>
                </a:cubicBezTo>
                <a:cubicBezTo>
                  <a:pt x="1143" y="914"/>
                  <a:pt x="1136" y="898"/>
                  <a:pt x="1127" y="882"/>
                </a:cubicBezTo>
                <a:cubicBezTo>
                  <a:pt x="1117" y="866"/>
                  <a:pt x="1106" y="851"/>
                  <a:pt x="1093" y="839"/>
                </a:cubicBezTo>
                <a:cubicBezTo>
                  <a:pt x="1079" y="825"/>
                  <a:pt x="1062" y="815"/>
                  <a:pt x="1043" y="807"/>
                </a:cubicBezTo>
                <a:cubicBezTo>
                  <a:pt x="1024" y="799"/>
                  <a:pt x="1002" y="796"/>
                  <a:pt x="980" y="796"/>
                </a:cubicBezTo>
                <a:cubicBezTo>
                  <a:pt x="965" y="796"/>
                  <a:pt x="953" y="802"/>
                  <a:pt x="937" y="812"/>
                </a:cubicBezTo>
                <a:cubicBezTo>
                  <a:pt x="928" y="818"/>
                  <a:pt x="918" y="824"/>
                  <a:pt x="907" y="831"/>
                </a:cubicBezTo>
                <a:cubicBezTo>
                  <a:pt x="902" y="835"/>
                  <a:pt x="892" y="840"/>
                  <a:pt x="874" y="845"/>
                </a:cubicBezTo>
                <a:cubicBezTo>
                  <a:pt x="848" y="854"/>
                  <a:pt x="822" y="854"/>
                  <a:pt x="796" y="845"/>
                </a:cubicBezTo>
                <a:cubicBezTo>
                  <a:pt x="778" y="840"/>
                  <a:pt x="768" y="835"/>
                  <a:pt x="763" y="831"/>
                </a:cubicBezTo>
                <a:cubicBezTo>
                  <a:pt x="752" y="824"/>
                  <a:pt x="742" y="818"/>
                  <a:pt x="733" y="812"/>
                </a:cubicBezTo>
                <a:cubicBezTo>
                  <a:pt x="717" y="802"/>
                  <a:pt x="705" y="796"/>
                  <a:pt x="690" y="796"/>
                </a:cubicBezTo>
                <a:cubicBezTo>
                  <a:pt x="667" y="796"/>
                  <a:pt x="646" y="799"/>
                  <a:pt x="627" y="807"/>
                </a:cubicBezTo>
                <a:cubicBezTo>
                  <a:pt x="608" y="815"/>
                  <a:pt x="591" y="825"/>
                  <a:pt x="577" y="839"/>
                </a:cubicBezTo>
                <a:cubicBezTo>
                  <a:pt x="564" y="851"/>
                  <a:pt x="553" y="866"/>
                  <a:pt x="543" y="882"/>
                </a:cubicBezTo>
                <a:cubicBezTo>
                  <a:pt x="534" y="898"/>
                  <a:pt x="527" y="914"/>
                  <a:pt x="522" y="931"/>
                </a:cubicBezTo>
                <a:cubicBezTo>
                  <a:pt x="517" y="946"/>
                  <a:pt x="513" y="963"/>
                  <a:pt x="510" y="981"/>
                </a:cubicBezTo>
                <a:cubicBezTo>
                  <a:pt x="507" y="998"/>
                  <a:pt x="504" y="1015"/>
                  <a:pt x="503" y="1030"/>
                </a:cubicBezTo>
                <a:cubicBezTo>
                  <a:pt x="502" y="1045"/>
                  <a:pt x="502" y="1060"/>
                  <a:pt x="502" y="1076"/>
                </a:cubicBezTo>
                <a:cubicBezTo>
                  <a:pt x="502" y="1122"/>
                  <a:pt x="517" y="1159"/>
                  <a:pt x="546" y="1187"/>
                </a:cubicBezTo>
                <a:cubicBezTo>
                  <a:pt x="575" y="1215"/>
                  <a:pt x="613" y="1229"/>
                  <a:pt x="658" y="1229"/>
                </a:cubicBezTo>
                <a:close/>
                <a:moveTo>
                  <a:pt x="599" y="1037"/>
                </a:moveTo>
                <a:cubicBezTo>
                  <a:pt x="600" y="1025"/>
                  <a:pt x="602" y="1012"/>
                  <a:pt x="604" y="998"/>
                </a:cubicBezTo>
                <a:cubicBezTo>
                  <a:pt x="607" y="984"/>
                  <a:pt x="610" y="972"/>
                  <a:pt x="613" y="960"/>
                </a:cubicBezTo>
                <a:cubicBezTo>
                  <a:pt x="617" y="950"/>
                  <a:pt x="621" y="940"/>
                  <a:pt x="627" y="930"/>
                </a:cubicBezTo>
                <a:cubicBezTo>
                  <a:pt x="632" y="921"/>
                  <a:pt x="637" y="914"/>
                  <a:pt x="643" y="908"/>
                </a:cubicBezTo>
                <a:cubicBezTo>
                  <a:pt x="648" y="903"/>
                  <a:pt x="655" y="899"/>
                  <a:pt x="662" y="896"/>
                </a:cubicBezTo>
                <a:cubicBezTo>
                  <a:pt x="668" y="894"/>
                  <a:pt x="674" y="893"/>
                  <a:pt x="680" y="892"/>
                </a:cubicBezTo>
                <a:cubicBezTo>
                  <a:pt x="680" y="892"/>
                  <a:pt x="681" y="892"/>
                  <a:pt x="681" y="892"/>
                </a:cubicBezTo>
                <a:cubicBezTo>
                  <a:pt x="690" y="898"/>
                  <a:pt x="700" y="905"/>
                  <a:pt x="711" y="912"/>
                </a:cubicBezTo>
                <a:cubicBezTo>
                  <a:pt x="726" y="922"/>
                  <a:pt x="744" y="930"/>
                  <a:pt x="766" y="937"/>
                </a:cubicBezTo>
                <a:cubicBezTo>
                  <a:pt x="811" y="951"/>
                  <a:pt x="859" y="951"/>
                  <a:pt x="904" y="937"/>
                </a:cubicBezTo>
                <a:cubicBezTo>
                  <a:pt x="926" y="930"/>
                  <a:pt x="944" y="922"/>
                  <a:pt x="959" y="912"/>
                </a:cubicBezTo>
                <a:cubicBezTo>
                  <a:pt x="970" y="905"/>
                  <a:pt x="980" y="898"/>
                  <a:pt x="989" y="892"/>
                </a:cubicBezTo>
                <a:cubicBezTo>
                  <a:pt x="989" y="892"/>
                  <a:pt x="990" y="892"/>
                  <a:pt x="990" y="892"/>
                </a:cubicBezTo>
                <a:cubicBezTo>
                  <a:pt x="996" y="893"/>
                  <a:pt x="1002" y="894"/>
                  <a:pt x="1008" y="896"/>
                </a:cubicBezTo>
                <a:cubicBezTo>
                  <a:pt x="1015" y="899"/>
                  <a:pt x="1022" y="903"/>
                  <a:pt x="1027" y="908"/>
                </a:cubicBezTo>
                <a:cubicBezTo>
                  <a:pt x="1033" y="914"/>
                  <a:pt x="1038" y="921"/>
                  <a:pt x="1043" y="930"/>
                </a:cubicBezTo>
                <a:cubicBezTo>
                  <a:pt x="1049" y="940"/>
                  <a:pt x="1053" y="950"/>
                  <a:pt x="1057" y="960"/>
                </a:cubicBezTo>
                <a:cubicBezTo>
                  <a:pt x="1060" y="972"/>
                  <a:pt x="1063" y="984"/>
                  <a:pt x="1066" y="998"/>
                </a:cubicBezTo>
                <a:cubicBezTo>
                  <a:pt x="1068" y="1012"/>
                  <a:pt x="1070" y="1025"/>
                  <a:pt x="1071" y="1037"/>
                </a:cubicBezTo>
                <a:cubicBezTo>
                  <a:pt x="1071" y="1037"/>
                  <a:pt x="1071" y="1037"/>
                  <a:pt x="1071" y="1037"/>
                </a:cubicBezTo>
                <a:cubicBezTo>
                  <a:pt x="1072" y="1049"/>
                  <a:pt x="1072" y="1062"/>
                  <a:pt x="1072" y="1076"/>
                </a:cubicBezTo>
                <a:cubicBezTo>
                  <a:pt x="1072" y="1101"/>
                  <a:pt x="1064" y="1112"/>
                  <a:pt x="1058" y="1118"/>
                </a:cubicBezTo>
                <a:cubicBezTo>
                  <a:pt x="1047" y="1128"/>
                  <a:pt x="1032" y="1133"/>
                  <a:pt x="1012" y="1133"/>
                </a:cubicBezTo>
                <a:cubicBezTo>
                  <a:pt x="658" y="1133"/>
                  <a:pt x="658" y="1133"/>
                  <a:pt x="658" y="1133"/>
                </a:cubicBezTo>
                <a:cubicBezTo>
                  <a:pt x="638" y="1133"/>
                  <a:pt x="623" y="1128"/>
                  <a:pt x="612" y="1118"/>
                </a:cubicBezTo>
                <a:cubicBezTo>
                  <a:pt x="606" y="1112"/>
                  <a:pt x="598" y="1101"/>
                  <a:pt x="598" y="1076"/>
                </a:cubicBezTo>
                <a:cubicBezTo>
                  <a:pt x="598" y="1062"/>
                  <a:pt x="598" y="1049"/>
                  <a:pt x="599" y="10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7" name="Freeform 241"/>
          <p:cNvSpPr>
            <a:spLocks noEditPoints="1"/>
          </p:cNvSpPr>
          <p:nvPr/>
        </p:nvSpPr>
        <p:spPr bwMode="auto">
          <a:xfrm>
            <a:off x="8910829" y="1889605"/>
            <a:ext cx="349711" cy="392251"/>
          </a:xfrm>
          <a:custGeom>
            <a:avLst/>
            <a:gdLst>
              <a:gd name="T0" fmla="*/ 58 w 1460"/>
              <a:gd name="T1" fmla="*/ 485 h 1638"/>
              <a:gd name="T2" fmla="*/ 2 w 1460"/>
              <a:gd name="T3" fmla="*/ 541 h 1638"/>
              <a:gd name="T4" fmla="*/ 2 w 1460"/>
              <a:gd name="T5" fmla="*/ 1582 h 1638"/>
              <a:gd name="T6" fmla="*/ 58 w 1460"/>
              <a:gd name="T7" fmla="*/ 1638 h 1638"/>
              <a:gd name="T8" fmla="*/ 334 w 1460"/>
              <a:gd name="T9" fmla="*/ 1638 h 1638"/>
              <a:gd name="T10" fmla="*/ 390 w 1460"/>
              <a:gd name="T11" fmla="*/ 1582 h 1638"/>
              <a:gd name="T12" fmla="*/ 390 w 1460"/>
              <a:gd name="T13" fmla="*/ 541 h 1638"/>
              <a:gd name="T14" fmla="*/ 334 w 1460"/>
              <a:gd name="T15" fmla="*/ 485 h 1638"/>
              <a:gd name="T16" fmla="*/ 58 w 1460"/>
              <a:gd name="T17" fmla="*/ 485 h 1638"/>
              <a:gd name="T18" fmla="*/ 294 w 1460"/>
              <a:gd name="T19" fmla="*/ 1542 h 1638"/>
              <a:gd name="T20" fmla="*/ 98 w 1460"/>
              <a:gd name="T21" fmla="*/ 1542 h 1638"/>
              <a:gd name="T22" fmla="*/ 98 w 1460"/>
              <a:gd name="T23" fmla="*/ 581 h 1638"/>
              <a:gd name="T24" fmla="*/ 294 w 1460"/>
              <a:gd name="T25" fmla="*/ 581 h 1638"/>
              <a:gd name="T26" fmla="*/ 294 w 1460"/>
              <a:gd name="T27" fmla="*/ 1542 h 1638"/>
              <a:gd name="T28" fmla="*/ 196 w 1460"/>
              <a:gd name="T29" fmla="*/ 391 h 1638"/>
              <a:gd name="T30" fmla="*/ 392 w 1460"/>
              <a:gd name="T31" fmla="*/ 195 h 1638"/>
              <a:gd name="T32" fmla="*/ 196 w 1460"/>
              <a:gd name="T33" fmla="*/ 0 h 1638"/>
              <a:gd name="T34" fmla="*/ 0 w 1460"/>
              <a:gd name="T35" fmla="*/ 195 h 1638"/>
              <a:gd name="T36" fmla="*/ 196 w 1460"/>
              <a:gd name="T37" fmla="*/ 391 h 1638"/>
              <a:gd name="T38" fmla="*/ 196 w 1460"/>
              <a:gd name="T39" fmla="*/ 96 h 1638"/>
              <a:gd name="T40" fmla="*/ 296 w 1460"/>
              <a:gd name="T41" fmla="*/ 195 h 1638"/>
              <a:gd name="T42" fmla="*/ 196 w 1460"/>
              <a:gd name="T43" fmla="*/ 295 h 1638"/>
              <a:gd name="T44" fmla="*/ 96 w 1460"/>
              <a:gd name="T45" fmla="*/ 195 h 1638"/>
              <a:gd name="T46" fmla="*/ 196 w 1460"/>
              <a:gd name="T47" fmla="*/ 96 h 1638"/>
              <a:gd name="T48" fmla="*/ 559 w 1460"/>
              <a:gd name="T49" fmla="*/ 1638 h 1638"/>
              <a:gd name="T50" fmla="*/ 846 w 1460"/>
              <a:gd name="T51" fmla="*/ 1638 h 1638"/>
              <a:gd name="T52" fmla="*/ 894 w 1460"/>
              <a:gd name="T53" fmla="*/ 1590 h 1638"/>
              <a:gd name="T54" fmla="*/ 894 w 1460"/>
              <a:gd name="T55" fmla="*/ 966 h 1638"/>
              <a:gd name="T56" fmla="*/ 989 w 1460"/>
              <a:gd name="T57" fmla="*/ 866 h 1638"/>
              <a:gd name="T58" fmla="*/ 1090 w 1460"/>
              <a:gd name="T59" fmla="*/ 964 h 1638"/>
              <a:gd name="T60" fmla="*/ 1090 w 1460"/>
              <a:gd name="T61" fmla="*/ 1591 h 1638"/>
              <a:gd name="T62" fmla="*/ 1137 w 1460"/>
              <a:gd name="T63" fmla="*/ 1638 h 1638"/>
              <a:gd name="T64" fmla="*/ 1412 w 1460"/>
              <a:gd name="T65" fmla="*/ 1638 h 1638"/>
              <a:gd name="T66" fmla="*/ 1460 w 1460"/>
              <a:gd name="T67" fmla="*/ 1591 h 1638"/>
              <a:gd name="T68" fmla="*/ 1460 w 1460"/>
              <a:gd name="T69" fmla="*/ 983 h 1638"/>
              <a:gd name="T70" fmla="*/ 1283 w 1460"/>
              <a:gd name="T71" fmla="*/ 607 h 1638"/>
              <a:gd name="T72" fmla="*/ 1047 w 1460"/>
              <a:gd name="T73" fmla="*/ 524 h 1638"/>
              <a:gd name="T74" fmla="*/ 894 w 1460"/>
              <a:gd name="T75" fmla="*/ 561 h 1638"/>
              <a:gd name="T76" fmla="*/ 894 w 1460"/>
              <a:gd name="T77" fmla="*/ 538 h 1638"/>
              <a:gd name="T78" fmla="*/ 840 w 1460"/>
              <a:gd name="T79" fmla="*/ 485 h 1638"/>
              <a:gd name="T80" fmla="*/ 559 w 1460"/>
              <a:gd name="T81" fmla="*/ 485 h 1638"/>
              <a:gd name="T82" fmla="*/ 505 w 1460"/>
              <a:gd name="T83" fmla="*/ 538 h 1638"/>
              <a:gd name="T84" fmla="*/ 505 w 1460"/>
              <a:gd name="T85" fmla="*/ 1584 h 1638"/>
              <a:gd name="T86" fmla="*/ 559 w 1460"/>
              <a:gd name="T87" fmla="*/ 1638 h 1638"/>
              <a:gd name="T88" fmla="*/ 601 w 1460"/>
              <a:gd name="T89" fmla="*/ 581 h 1638"/>
              <a:gd name="T90" fmla="*/ 797 w 1460"/>
              <a:gd name="T91" fmla="*/ 581 h 1638"/>
              <a:gd name="T92" fmla="*/ 797 w 1460"/>
              <a:gd name="T93" fmla="*/ 651 h 1638"/>
              <a:gd name="T94" fmla="*/ 798 w 1460"/>
              <a:gd name="T95" fmla="*/ 651 h 1638"/>
              <a:gd name="T96" fmla="*/ 810 w 1460"/>
              <a:gd name="T97" fmla="*/ 683 h 1638"/>
              <a:gd name="T98" fmla="*/ 877 w 1460"/>
              <a:gd name="T99" fmla="*/ 687 h 1638"/>
              <a:gd name="T100" fmla="*/ 1049 w 1460"/>
              <a:gd name="T101" fmla="*/ 620 h 1638"/>
              <a:gd name="T102" fmla="*/ 1222 w 1460"/>
              <a:gd name="T103" fmla="*/ 681 h 1638"/>
              <a:gd name="T104" fmla="*/ 1363 w 1460"/>
              <a:gd name="T105" fmla="*/ 983 h 1638"/>
              <a:gd name="T106" fmla="*/ 1363 w 1460"/>
              <a:gd name="T107" fmla="*/ 1542 h 1638"/>
              <a:gd name="T108" fmla="*/ 1186 w 1460"/>
              <a:gd name="T109" fmla="*/ 1542 h 1638"/>
              <a:gd name="T110" fmla="*/ 1186 w 1460"/>
              <a:gd name="T111" fmla="*/ 964 h 1638"/>
              <a:gd name="T112" fmla="*/ 992 w 1460"/>
              <a:gd name="T113" fmla="*/ 770 h 1638"/>
              <a:gd name="T114" fmla="*/ 797 w 1460"/>
              <a:gd name="T115" fmla="*/ 964 h 1638"/>
              <a:gd name="T116" fmla="*/ 797 w 1460"/>
              <a:gd name="T117" fmla="*/ 1542 h 1638"/>
              <a:gd name="T118" fmla="*/ 601 w 1460"/>
              <a:gd name="T119" fmla="*/ 1542 h 1638"/>
              <a:gd name="T120" fmla="*/ 601 w 1460"/>
              <a:gd name="T121" fmla="*/ 581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60" h="1638">
                <a:moveTo>
                  <a:pt x="58" y="485"/>
                </a:moveTo>
                <a:cubicBezTo>
                  <a:pt x="27" y="485"/>
                  <a:pt x="2" y="510"/>
                  <a:pt x="2" y="541"/>
                </a:cubicBezTo>
                <a:cubicBezTo>
                  <a:pt x="2" y="1582"/>
                  <a:pt x="2" y="1582"/>
                  <a:pt x="2" y="1582"/>
                </a:cubicBezTo>
                <a:cubicBezTo>
                  <a:pt x="2" y="1613"/>
                  <a:pt x="27" y="1638"/>
                  <a:pt x="58" y="1638"/>
                </a:cubicBezTo>
                <a:cubicBezTo>
                  <a:pt x="334" y="1638"/>
                  <a:pt x="334" y="1638"/>
                  <a:pt x="334" y="1638"/>
                </a:cubicBezTo>
                <a:cubicBezTo>
                  <a:pt x="365" y="1638"/>
                  <a:pt x="390" y="1613"/>
                  <a:pt x="390" y="1582"/>
                </a:cubicBezTo>
                <a:cubicBezTo>
                  <a:pt x="390" y="541"/>
                  <a:pt x="390" y="541"/>
                  <a:pt x="390" y="541"/>
                </a:cubicBezTo>
                <a:cubicBezTo>
                  <a:pt x="390" y="510"/>
                  <a:pt x="365" y="485"/>
                  <a:pt x="334" y="485"/>
                </a:cubicBezTo>
                <a:lnTo>
                  <a:pt x="58" y="485"/>
                </a:lnTo>
                <a:close/>
                <a:moveTo>
                  <a:pt x="294" y="1542"/>
                </a:moveTo>
                <a:cubicBezTo>
                  <a:pt x="98" y="1542"/>
                  <a:pt x="98" y="1542"/>
                  <a:pt x="98" y="1542"/>
                </a:cubicBezTo>
                <a:cubicBezTo>
                  <a:pt x="98" y="581"/>
                  <a:pt x="98" y="581"/>
                  <a:pt x="98" y="581"/>
                </a:cubicBezTo>
                <a:cubicBezTo>
                  <a:pt x="294" y="581"/>
                  <a:pt x="294" y="581"/>
                  <a:pt x="294" y="581"/>
                </a:cubicBezTo>
                <a:lnTo>
                  <a:pt x="294" y="1542"/>
                </a:lnTo>
                <a:close/>
                <a:moveTo>
                  <a:pt x="196" y="391"/>
                </a:moveTo>
                <a:cubicBezTo>
                  <a:pt x="304" y="391"/>
                  <a:pt x="392" y="303"/>
                  <a:pt x="392" y="195"/>
                </a:cubicBezTo>
                <a:cubicBezTo>
                  <a:pt x="392" y="87"/>
                  <a:pt x="304" y="0"/>
                  <a:pt x="196" y="0"/>
                </a:cubicBezTo>
                <a:cubicBezTo>
                  <a:pt x="88" y="0"/>
                  <a:pt x="0" y="87"/>
                  <a:pt x="0" y="195"/>
                </a:cubicBezTo>
                <a:cubicBezTo>
                  <a:pt x="0" y="303"/>
                  <a:pt x="88" y="391"/>
                  <a:pt x="196" y="391"/>
                </a:cubicBezTo>
                <a:close/>
                <a:moveTo>
                  <a:pt x="196" y="96"/>
                </a:moveTo>
                <a:cubicBezTo>
                  <a:pt x="251" y="96"/>
                  <a:pt x="296" y="140"/>
                  <a:pt x="296" y="195"/>
                </a:cubicBezTo>
                <a:cubicBezTo>
                  <a:pt x="296" y="250"/>
                  <a:pt x="251" y="295"/>
                  <a:pt x="196" y="295"/>
                </a:cubicBezTo>
                <a:cubicBezTo>
                  <a:pt x="141" y="295"/>
                  <a:pt x="96" y="250"/>
                  <a:pt x="96" y="195"/>
                </a:cubicBezTo>
                <a:cubicBezTo>
                  <a:pt x="96" y="140"/>
                  <a:pt x="141" y="96"/>
                  <a:pt x="196" y="96"/>
                </a:cubicBezTo>
                <a:close/>
                <a:moveTo>
                  <a:pt x="559" y="1638"/>
                </a:moveTo>
                <a:cubicBezTo>
                  <a:pt x="846" y="1638"/>
                  <a:pt x="846" y="1638"/>
                  <a:pt x="846" y="1638"/>
                </a:cubicBezTo>
                <a:cubicBezTo>
                  <a:pt x="872" y="1638"/>
                  <a:pt x="894" y="1616"/>
                  <a:pt x="894" y="1590"/>
                </a:cubicBezTo>
                <a:cubicBezTo>
                  <a:pt x="894" y="966"/>
                  <a:pt x="894" y="966"/>
                  <a:pt x="894" y="966"/>
                </a:cubicBezTo>
                <a:cubicBezTo>
                  <a:pt x="894" y="913"/>
                  <a:pt x="935" y="868"/>
                  <a:pt x="989" y="866"/>
                </a:cubicBezTo>
                <a:cubicBezTo>
                  <a:pt x="1044" y="864"/>
                  <a:pt x="1090" y="909"/>
                  <a:pt x="1090" y="964"/>
                </a:cubicBezTo>
                <a:cubicBezTo>
                  <a:pt x="1090" y="1591"/>
                  <a:pt x="1090" y="1591"/>
                  <a:pt x="1090" y="1591"/>
                </a:cubicBezTo>
                <a:cubicBezTo>
                  <a:pt x="1090" y="1617"/>
                  <a:pt x="1111" y="1638"/>
                  <a:pt x="1137" y="1638"/>
                </a:cubicBezTo>
                <a:cubicBezTo>
                  <a:pt x="1412" y="1638"/>
                  <a:pt x="1412" y="1638"/>
                  <a:pt x="1412" y="1638"/>
                </a:cubicBezTo>
                <a:cubicBezTo>
                  <a:pt x="1438" y="1638"/>
                  <a:pt x="1460" y="1617"/>
                  <a:pt x="1460" y="1591"/>
                </a:cubicBezTo>
                <a:cubicBezTo>
                  <a:pt x="1460" y="983"/>
                  <a:pt x="1460" y="983"/>
                  <a:pt x="1460" y="983"/>
                </a:cubicBezTo>
                <a:cubicBezTo>
                  <a:pt x="1460" y="837"/>
                  <a:pt x="1395" y="700"/>
                  <a:pt x="1283" y="607"/>
                </a:cubicBezTo>
                <a:cubicBezTo>
                  <a:pt x="1217" y="552"/>
                  <a:pt x="1133" y="522"/>
                  <a:pt x="1047" y="524"/>
                </a:cubicBezTo>
                <a:cubicBezTo>
                  <a:pt x="993" y="525"/>
                  <a:pt x="941" y="538"/>
                  <a:pt x="894" y="561"/>
                </a:cubicBezTo>
                <a:cubicBezTo>
                  <a:pt x="894" y="538"/>
                  <a:pt x="894" y="538"/>
                  <a:pt x="894" y="538"/>
                </a:cubicBezTo>
                <a:cubicBezTo>
                  <a:pt x="894" y="509"/>
                  <a:pt x="870" y="485"/>
                  <a:pt x="840" y="485"/>
                </a:cubicBezTo>
                <a:cubicBezTo>
                  <a:pt x="559" y="485"/>
                  <a:pt x="559" y="485"/>
                  <a:pt x="559" y="485"/>
                </a:cubicBezTo>
                <a:cubicBezTo>
                  <a:pt x="529" y="485"/>
                  <a:pt x="505" y="509"/>
                  <a:pt x="505" y="538"/>
                </a:cubicBezTo>
                <a:cubicBezTo>
                  <a:pt x="505" y="1584"/>
                  <a:pt x="505" y="1584"/>
                  <a:pt x="505" y="1584"/>
                </a:cubicBezTo>
                <a:cubicBezTo>
                  <a:pt x="505" y="1614"/>
                  <a:pt x="529" y="1638"/>
                  <a:pt x="559" y="1638"/>
                </a:cubicBezTo>
                <a:close/>
                <a:moveTo>
                  <a:pt x="601" y="581"/>
                </a:moveTo>
                <a:cubicBezTo>
                  <a:pt x="797" y="581"/>
                  <a:pt x="797" y="581"/>
                  <a:pt x="797" y="581"/>
                </a:cubicBezTo>
                <a:cubicBezTo>
                  <a:pt x="797" y="651"/>
                  <a:pt x="797" y="651"/>
                  <a:pt x="797" y="651"/>
                </a:cubicBezTo>
                <a:cubicBezTo>
                  <a:pt x="798" y="651"/>
                  <a:pt x="798" y="651"/>
                  <a:pt x="798" y="651"/>
                </a:cubicBezTo>
                <a:cubicBezTo>
                  <a:pt x="798" y="662"/>
                  <a:pt x="801" y="673"/>
                  <a:pt x="810" y="683"/>
                </a:cubicBezTo>
                <a:cubicBezTo>
                  <a:pt x="827" y="702"/>
                  <a:pt x="858" y="704"/>
                  <a:pt x="877" y="687"/>
                </a:cubicBezTo>
                <a:cubicBezTo>
                  <a:pt x="925" y="645"/>
                  <a:pt x="986" y="621"/>
                  <a:pt x="1049" y="620"/>
                </a:cubicBezTo>
                <a:cubicBezTo>
                  <a:pt x="1112" y="619"/>
                  <a:pt x="1173" y="640"/>
                  <a:pt x="1222" y="681"/>
                </a:cubicBezTo>
                <a:cubicBezTo>
                  <a:pt x="1312" y="756"/>
                  <a:pt x="1363" y="866"/>
                  <a:pt x="1363" y="983"/>
                </a:cubicBezTo>
                <a:cubicBezTo>
                  <a:pt x="1363" y="1542"/>
                  <a:pt x="1363" y="1542"/>
                  <a:pt x="1363" y="1542"/>
                </a:cubicBezTo>
                <a:cubicBezTo>
                  <a:pt x="1186" y="1542"/>
                  <a:pt x="1186" y="1542"/>
                  <a:pt x="1186" y="1542"/>
                </a:cubicBezTo>
                <a:cubicBezTo>
                  <a:pt x="1186" y="964"/>
                  <a:pt x="1186" y="964"/>
                  <a:pt x="1186" y="964"/>
                </a:cubicBezTo>
                <a:cubicBezTo>
                  <a:pt x="1186" y="857"/>
                  <a:pt x="1099" y="770"/>
                  <a:pt x="992" y="770"/>
                </a:cubicBezTo>
                <a:cubicBezTo>
                  <a:pt x="885" y="770"/>
                  <a:pt x="797" y="857"/>
                  <a:pt x="797" y="964"/>
                </a:cubicBezTo>
                <a:cubicBezTo>
                  <a:pt x="797" y="1542"/>
                  <a:pt x="797" y="1542"/>
                  <a:pt x="797" y="1542"/>
                </a:cubicBezTo>
                <a:cubicBezTo>
                  <a:pt x="601" y="1542"/>
                  <a:pt x="601" y="1542"/>
                  <a:pt x="601" y="1542"/>
                </a:cubicBezTo>
                <a:lnTo>
                  <a:pt x="601" y="5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8" name="Freeform 249"/>
          <p:cNvSpPr>
            <a:spLocks noEditPoints="1"/>
          </p:cNvSpPr>
          <p:nvPr/>
        </p:nvSpPr>
        <p:spPr bwMode="auto">
          <a:xfrm>
            <a:off x="8889486" y="3908741"/>
            <a:ext cx="392396" cy="392691"/>
          </a:xfrm>
          <a:custGeom>
            <a:avLst/>
            <a:gdLst>
              <a:gd name="T0" fmla="*/ 819 w 1638"/>
              <a:gd name="T1" fmla="*/ 0 h 1639"/>
              <a:gd name="T2" fmla="*/ 240 w 1638"/>
              <a:gd name="T3" fmla="*/ 240 h 1639"/>
              <a:gd name="T4" fmla="*/ 0 w 1638"/>
              <a:gd name="T5" fmla="*/ 819 h 1639"/>
              <a:gd name="T6" fmla="*/ 240 w 1638"/>
              <a:gd name="T7" fmla="*/ 1399 h 1639"/>
              <a:gd name="T8" fmla="*/ 819 w 1638"/>
              <a:gd name="T9" fmla="*/ 1639 h 1639"/>
              <a:gd name="T10" fmla="*/ 1398 w 1638"/>
              <a:gd name="T11" fmla="*/ 1399 h 1639"/>
              <a:gd name="T12" fmla="*/ 1638 w 1638"/>
              <a:gd name="T13" fmla="*/ 819 h 1639"/>
              <a:gd name="T14" fmla="*/ 1398 w 1638"/>
              <a:gd name="T15" fmla="*/ 240 h 1639"/>
              <a:gd name="T16" fmla="*/ 819 w 1638"/>
              <a:gd name="T17" fmla="*/ 0 h 1639"/>
              <a:gd name="T18" fmla="*/ 1330 w 1638"/>
              <a:gd name="T19" fmla="*/ 1331 h 1639"/>
              <a:gd name="T20" fmla="*/ 819 w 1638"/>
              <a:gd name="T21" fmla="*/ 1543 h 1639"/>
              <a:gd name="T22" fmla="*/ 308 w 1638"/>
              <a:gd name="T23" fmla="*/ 1331 h 1639"/>
              <a:gd name="T24" fmla="*/ 96 w 1638"/>
              <a:gd name="T25" fmla="*/ 819 h 1639"/>
              <a:gd name="T26" fmla="*/ 308 w 1638"/>
              <a:gd name="T27" fmla="*/ 308 h 1639"/>
              <a:gd name="T28" fmla="*/ 819 w 1638"/>
              <a:gd name="T29" fmla="*/ 96 h 1639"/>
              <a:gd name="T30" fmla="*/ 1330 w 1638"/>
              <a:gd name="T31" fmla="*/ 308 h 1639"/>
              <a:gd name="T32" fmla="*/ 1542 w 1638"/>
              <a:gd name="T33" fmla="*/ 819 h 1639"/>
              <a:gd name="T34" fmla="*/ 1330 w 1638"/>
              <a:gd name="T35" fmla="*/ 1331 h 1639"/>
              <a:gd name="T36" fmla="*/ 540 w 1638"/>
              <a:gd name="T37" fmla="*/ 529 h 1639"/>
              <a:gd name="T38" fmla="*/ 441 w 1638"/>
              <a:gd name="T39" fmla="*/ 628 h 1639"/>
              <a:gd name="T40" fmla="*/ 393 w 1638"/>
              <a:gd name="T41" fmla="*/ 676 h 1639"/>
              <a:gd name="T42" fmla="*/ 345 w 1638"/>
              <a:gd name="T43" fmla="*/ 628 h 1639"/>
              <a:gd name="T44" fmla="*/ 540 w 1638"/>
              <a:gd name="T45" fmla="*/ 433 h 1639"/>
              <a:gd name="T46" fmla="*/ 735 w 1638"/>
              <a:gd name="T47" fmla="*/ 628 h 1639"/>
              <a:gd name="T48" fmla="*/ 687 w 1638"/>
              <a:gd name="T49" fmla="*/ 676 h 1639"/>
              <a:gd name="T50" fmla="*/ 639 w 1638"/>
              <a:gd name="T51" fmla="*/ 628 h 1639"/>
              <a:gd name="T52" fmla="*/ 540 w 1638"/>
              <a:gd name="T53" fmla="*/ 529 h 1639"/>
              <a:gd name="T54" fmla="*/ 1309 w 1638"/>
              <a:gd name="T55" fmla="*/ 628 h 1639"/>
              <a:gd name="T56" fmla="*/ 1260 w 1638"/>
              <a:gd name="T57" fmla="*/ 676 h 1639"/>
              <a:gd name="T58" fmla="*/ 1212 w 1638"/>
              <a:gd name="T59" fmla="*/ 628 h 1639"/>
              <a:gd name="T60" fmla="*/ 1113 w 1638"/>
              <a:gd name="T61" fmla="*/ 529 h 1639"/>
              <a:gd name="T62" fmla="*/ 1014 w 1638"/>
              <a:gd name="T63" fmla="*/ 628 h 1639"/>
              <a:gd name="T64" fmla="*/ 966 w 1638"/>
              <a:gd name="T65" fmla="*/ 676 h 1639"/>
              <a:gd name="T66" fmla="*/ 918 w 1638"/>
              <a:gd name="T67" fmla="*/ 628 h 1639"/>
              <a:gd name="T68" fmla="*/ 1113 w 1638"/>
              <a:gd name="T69" fmla="*/ 433 h 1639"/>
              <a:gd name="T70" fmla="*/ 1309 w 1638"/>
              <a:gd name="T71" fmla="*/ 628 h 1639"/>
              <a:gd name="T72" fmla="*/ 1159 w 1638"/>
              <a:gd name="T73" fmla="*/ 1158 h 1639"/>
              <a:gd name="T74" fmla="*/ 1111 w 1638"/>
              <a:gd name="T75" fmla="*/ 1206 h 1639"/>
              <a:gd name="T76" fmla="*/ 1063 w 1638"/>
              <a:gd name="T77" fmla="*/ 1158 h 1639"/>
              <a:gd name="T78" fmla="*/ 828 w 1638"/>
              <a:gd name="T79" fmla="*/ 923 h 1639"/>
              <a:gd name="T80" fmla="*/ 592 w 1638"/>
              <a:gd name="T81" fmla="*/ 1158 h 1639"/>
              <a:gd name="T82" fmla="*/ 544 w 1638"/>
              <a:gd name="T83" fmla="*/ 1206 h 1639"/>
              <a:gd name="T84" fmla="*/ 496 w 1638"/>
              <a:gd name="T85" fmla="*/ 1158 h 1639"/>
              <a:gd name="T86" fmla="*/ 828 w 1638"/>
              <a:gd name="T87" fmla="*/ 827 h 1639"/>
              <a:gd name="T88" fmla="*/ 1159 w 1638"/>
              <a:gd name="T89" fmla="*/ 1158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38" h="1639">
                <a:moveTo>
                  <a:pt x="819" y="0"/>
                </a:moveTo>
                <a:cubicBezTo>
                  <a:pt x="600" y="0"/>
                  <a:pt x="395" y="85"/>
                  <a:pt x="240" y="240"/>
                </a:cubicBezTo>
                <a:cubicBezTo>
                  <a:pt x="85" y="395"/>
                  <a:pt x="0" y="601"/>
                  <a:pt x="0" y="819"/>
                </a:cubicBezTo>
                <a:cubicBezTo>
                  <a:pt x="0" y="1038"/>
                  <a:pt x="85" y="1244"/>
                  <a:pt x="240" y="1399"/>
                </a:cubicBezTo>
                <a:cubicBezTo>
                  <a:pt x="395" y="1553"/>
                  <a:pt x="600" y="1639"/>
                  <a:pt x="819" y="1639"/>
                </a:cubicBezTo>
                <a:cubicBezTo>
                  <a:pt x="1038" y="1639"/>
                  <a:pt x="1244" y="1553"/>
                  <a:pt x="1398" y="1399"/>
                </a:cubicBezTo>
                <a:cubicBezTo>
                  <a:pt x="1553" y="1244"/>
                  <a:pt x="1638" y="1038"/>
                  <a:pt x="1638" y="819"/>
                </a:cubicBezTo>
                <a:cubicBezTo>
                  <a:pt x="1638" y="601"/>
                  <a:pt x="1553" y="395"/>
                  <a:pt x="1398" y="240"/>
                </a:cubicBezTo>
                <a:cubicBezTo>
                  <a:pt x="1244" y="85"/>
                  <a:pt x="1038" y="0"/>
                  <a:pt x="819" y="0"/>
                </a:cubicBezTo>
                <a:close/>
                <a:moveTo>
                  <a:pt x="1330" y="1331"/>
                </a:moveTo>
                <a:cubicBezTo>
                  <a:pt x="1194" y="1467"/>
                  <a:pt x="1012" y="1543"/>
                  <a:pt x="819" y="1543"/>
                </a:cubicBezTo>
                <a:cubicBezTo>
                  <a:pt x="626" y="1543"/>
                  <a:pt x="444" y="1467"/>
                  <a:pt x="308" y="1331"/>
                </a:cubicBezTo>
                <a:cubicBezTo>
                  <a:pt x="171" y="1194"/>
                  <a:pt x="96" y="1013"/>
                  <a:pt x="96" y="819"/>
                </a:cubicBezTo>
                <a:cubicBezTo>
                  <a:pt x="96" y="626"/>
                  <a:pt x="171" y="445"/>
                  <a:pt x="308" y="308"/>
                </a:cubicBezTo>
                <a:cubicBezTo>
                  <a:pt x="444" y="172"/>
                  <a:pt x="626" y="96"/>
                  <a:pt x="819" y="96"/>
                </a:cubicBezTo>
                <a:cubicBezTo>
                  <a:pt x="1012" y="96"/>
                  <a:pt x="1194" y="172"/>
                  <a:pt x="1330" y="308"/>
                </a:cubicBezTo>
                <a:cubicBezTo>
                  <a:pt x="1467" y="445"/>
                  <a:pt x="1542" y="626"/>
                  <a:pt x="1542" y="819"/>
                </a:cubicBezTo>
                <a:cubicBezTo>
                  <a:pt x="1542" y="1013"/>
                  <a:pt x="1467" y="1194"/>
                  <a:pt x="1330" y="1331"/>
                </a:cubicBezTo>
                <a:close/>
                <a:moveTo>
                  <a:pt x="540" y="529"/>
                </a:moveTo>
                <a:cubicBezTo>
                  <a:pt x="485" y="529"/>
                  <a:pt x="441" y="574"/>
                  <a:pt x="441" y="628"/>
                </a:cubicBezTo>
                <a:cubicBezTo>
                  <a:pt x="441" y="655"/>
                  <a:pt x="419" y="676"/>
                  <a:pt x="393" y="676"/>
                </a:cubicBezTo>
                <a:cubicBezTo>
                  <a:pt x="366" y="676"/>
                  <a:pt x="345" y="655"/>
                  <a:pt x="345" y="628"/>
                </a:cubicBezTo>
                <a:cubicBezTo>
                  <a:pt x="345" y="521"/>
                  <a:pt x="432" y="433"/>
                  <a:pt x="540" y="433"/>
                </a:cubicBezTo>
                <a:cubicBezTo>
                  <a:pt x="648" y="433"/>
                  <a:pt x="735" y="521"/>
                  <a:pt x="735" y="628"/>
                </a:cubicBezTo>
                <a:cubicBezTo>
                  <a:pt x="735" y="655"/>
                  <a:pt x="714" y="676"/>
                  <a:pt x="687" y="676"/>
                </a:cubicBezTo>
                <a:cubicBezTo>
                  <a:pt x="660" y="676"/>
                  <a:pt x="639" y="655"/>
                  <a:pt x="639" y="628"/>
                </a:cubicBezTo>
                <a:cubicBezTo>
                  <a:pt x="639" y="574"/>
                  <a:pt x="595" y="529"/>
                  <a:pt x="540" y="529"/>
                </a:cubicBezTo>
                <a:close/>
                <a:moveTo>
                  <a:pt x="1309" y="628"/>
                </a:moveTo>
                <a:cubicBezTo>
                  <a:pt x="1309" y="655"/>
                  <a:pt x="1287" y="676"/>
                  <a:pt x="1260" y="676"/>
                </a:cubicBezTo>
                <a:cubicBezTo>
                  <a:pt x="1234" y="676"/>
                  <a:pt x="1212" y="655"/>
                  <a:pt x="1212" y="628"/>
                </a:cubicBezTo>
                <a:cubicBezTo>
                  <a:pt x="1212" y="574"/>
                  <a:pt x="1168" y="529"/>
                  <a:pt x="1113" y="529"/>
                </a:cubicBezTo>
                <a:cubicBezTo>
                  <a:pt x="1059" y="529"/>
                  <a:pt x="1014" y="574"/>
                  <a:pt x="1014" y="628"/>
                </a:cubicBezTo>
                <a:cubicBezTo>
                  <a:pt x="1014" y="655"/>
                  <a:pt x="993" y="676"/>
                  <a:pt x="966" y="676"/>
                </a:cubicBezTo>
                <a:cubicBezTo>
                  <a:pt x="940" y="676"/>
                  <a:pt x="918" y="655"/>
                  <a:pt x="918" y="628"/>
                </a:cubicBezTo>
                <a:cubicBezTo>
                  <a:pt x="918" y="521"/>
                  <a:pt x="1006" y="433"/>
                  <a:pt x="1113" y="433"/>
                </a:cubicBezTo>
                <a:cubicBezTo>
                  <a:pt x="1221" y="433"/>
                  <a:pt x="1309" y="521"/>
                  <a:pt x="1309" y="628"/>
                </a:cubicBezTo>
                <a:close/>
                <a:moveTo>
                  <a:pt x="1159" y="1158"/>
                </a:moveTo>
                <a:cubicBezTo>
                  <a:pt x="1159" y="1184"/>
                  <a:pt x="1138" y="1206"/>
                  <a:pt x="1111" y="1206"/>
                </a:cubicBezTo>
                <a:cubicBezTo>
                  <a:pt x="1084" y="1206"/>
                  <a:pt x="1063" y="1184"/>
                  <a:pt x="1063" y="1158"/>
                </a:cubicBezTo>
                <a:cubicBezTo>
                  <a:pt x="1063" y="1028"/>
                  <a:pt x="957" y="923"/>
                  <a:pt x="828" y="923"/>
                </a:cubicBezTo>
                <a:cubicBezTo>
                  <a:pt x="698" y="923"/>
                  <a:pt x="592" y="1028"/>
                  <a:pt x="592" y="1158"/>
                </a:cubicBezTo>
                <a:cubicBezTo>
                  <a:pt x="592" y="1184"/>
                  <a:pt x="571" y="1206"/>
                  <a:pt x="544" y="1206"/>
                </a:cubicBezTo>
                <a:cubicBezTo>
                  <a:pt x="518" y="1206"/>
                  <a:pt x="496" y="1184"/>
                  <a:pt x="496" y="1158"/>
                </a:cubicBezTo>
                <a:cubicBezTo>
                  <a:pt x="496" y="975"/>
                  <a:pt x="645" y="827"/>
                  <a:pt x="828" y="827"/>
                </a:cubicBezTo>
                <a:cubicBezTo>
                  <a:pt x="1010" y="827"/>
                  <a:pt x="1159" y="975"/>
                  <a:pt x="1159" y="11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19" name="Freeform 254"/>
          <p:cNvSpPr>
            <a:spLocks noEditPoints="1"/>
          </p:cNvSpPr>
          <p:nvPr/>
        </p:nvSpPr>
        <p:spPr bwMode="auto">
          <a:xfrm>
            <a:off x="8889414" y="2562895"/>
            <a:ext cx="392543" cy="392396"/>
          </a:xfrm>
          <a:custGeom>
            <a:avLst/>
            <a:gdLst>
              <a:gd name="T0" fmla="*/ 124 w 1639"/>
              <a:gd name="T1" fmla="*/ 1112 h 1638"/>
              <a:gd name="T2" fmla="*/ 526 w 1639"/>
              <a:gd name="T3" fmla="*/ 1514 h 1638"/>
              <a:gd name="T4" fmla="*/ 959 w 1639"/>
              <a:gd name="T5" fmla="*/ 1561 h 1638"/>
              <a:gd name="T6" fmla="*/ 1512 w 1639"/>
              <a:gd name="T7" fmla="*/ 1511 h 1638"/>
              <a:gd name="T8" fmla="*/ 1562 w 1639"/>
              <a:gd name="T9" fmla="*/ 958 h 1638"/>
              <a:gd name="T10" fmla="*/ 1515 w 1639"/>
              <a:gd name="T11" fmla="*/ 525 h 1638"/>
              <a:gd name="T12" fmla="*/ 1113 w 1639"/>
              <a:gd name="T13" fmla="*/ 124 h 1638"/>
              <a:gd name="T14" fmla="*/ 680 w 1639"/>
              <a:gd name="T15" fmla="*/ 77 h 1638"/>
              <a:gd name="T16" fmla="*/ 127 w 1639"/>
              <a:gd name="T17" fmla="*/ 127 h 1638"/>
              <a:gd name="T18" fmla="*/ 78 w 1639"/>
              <a:gd name="T19" fmla="*/ 680 h 1638"/>
              <a:gd name="T20" fmla="*/ 195 w 1639"/>
              <a:gd name="T21" fmla="*/ 195 h 1638"/>
              <a:gd name="T22" fmla="*/ 630 w 1639"/>
              <a:gd name="T23" fmla="*/ 159 h 1638"/>
              <a:gd name="T24" fmla="*/ 820 w 1639"/>
              <a:gd name="T25" fmla="*/ 160 h 1638"/>
              <a:gd name="T26" fmla="*/ 1286 w 1639"/>
              <a:gd name="T27" fmla="*/ 352 h 1638"/>
              <a:gd name="T28" fmla="*/ 1478 w 1639"/>
              <a:gd name="T29" fmla="*/ 819 h 1638"/>
              <a:gd name="T30" fmla="*/ 1479 w 1639"/>
              <a:gd name="T31" fmla="*/ 1008 h 1638"/>
              <a:gd name="T32" fmla="*/ 1444 w 1639"/>
              <a:gd name="T33" fmla="*/ 1443 h 1638"/>
              <a:gd name="T34" fmla="*/ 1009 w 1639"/>
              <a:gd name="T35" fmla="*/ 1479 h 1638"/>
              <a:gd name="T36" fmla="*/ 948 w 1639"/>
              <a:gd name="T37" fmla="*/ 1465 h 1638"/>
              <a:gd name="T38" fmla="*/ 564 w 1639"/>
              <a:gd name="T39" fmla="*/ 1426 h 1638"/>
              <a:gd name="T40" fmla="*/ 213 w 1639"/>
              <a:gd name="T41" fmla="*/ 1075 h 1638"/>
              <a:gd name="T42" fmla="*/ 173 w 1639"/>
              <a:gd name="T43" fmla="*/ 690 h 1638"/>
              <a:gd name="T44" fmla="*/ 96 w 1639"/>
              <a:gd name="T45" fmla="*/ 433 h 1638"/>
              <a:gd name="T46" fmla="*/ 882 w 1639"/>
              <a:gd name="T47" fmla="*/ 1069 h 1638"/>
              <a:gd name="T48" fmla="*/ 761 w 1639"/>
              <a:gd name="T49" fmla="*/ 1076 h 1638"/>
              <a:gd name="T50" fmla="*/ 682 w 1639"/>
              <a:gd name="T51" fmla="*/ 1018 h 1638"/>
              <a:gd name="T52" fmla="*/ 534 w 1639"/>
              <a:gd name="T53" fmla="*/ 1040 h 1638"/>
              <a:gd name="T54" fmla="*/ 608 w 1639"/>
              <a:gd name="T55" fmla="*/ 1263 h 1638"/>
              <a:gd name="T56" fmla="*/ 1052 w 1639"/>
              <a:gd name="T57" fmla="*/ 1239 h 1638"/>
              <a:gd name="T58" fmla="*/ 1111 w 1639"/>
              <a:gd name="T59" fmla="*/ 872 h 1638"/>
              <a:gd name="T60" fmla="*/ 932 w 1639"/>
              <a:gd name="T61" fmla="*/ 720 h 1638"/>
              <a:gd name="T62" fmla="*/ 784 w 1639"/>
              <a:gd name="T63" fmla="*/ 647 h 1638"/>
              <a:gd name="T64" fmla="*/ 786 w 1639"/>
              <a:gd name="T65" fmla="*/ 598 h 1638"/>
              <a:gd name="T66" fmla="*/ 938 w 1639"/>
              <a:gd name="T67" fmla="*/ 600 h 1638"/>
              <a:gd name="T68" fmla="*/ 1101 w 1639"/>
              <a:gd name="T69" fmla="*/ 575 h 1638"/>
              <a:gd name="T70" fmla="*/ 1083 w 1639"/>
              <a:gd name="T71" fmla="*/ 413 h 1638"/>
              <a:gd name="T72" fmla="*/ 925 w 1639"/>
              <a:gd name="T73" fmla="*/ 359 h 1638"/>
              <a:gd name="T74" fmla="*/ 742 w 1639"/>
              <a:gd name="T75" fmla="*/ 368 h 1638"/>
              <a:gd name="T76" fmla="*/ 556 w 1639"/>
              <a:gd name="T77" fmla="*/ 505 h 1638"/>
              <a:gd name="T78" fmla="*/ 550 w 1639"/>
              <a:gd name="T79" fmla="*/ 757 h 1638"/>
              <a:gd name="T80" fmla="*/ 698 w 1639"/>
              <a:gd name="T81" fmla="*/ 896 h 1638"/>
              <a:gd name="T82" fmla="*/ 849 w 1639"/>
              <a:gd name="T83" fmla="*/ 968 h 1638"/>
              <a:gd name="T84" fmla="*/ 898 w 1639"/>
              <a:gd name="T85" fmla="*/ 1033 h 1638"/>
              <a:gd name="T86" fmla="*/ 964 w 1639"/>
              <a:gd name="T87" fmla="*/ 943 h 1638"/>
              <a:gd name="T88" fmla="*/ 819 w 1639"/>
              <a:gd name="T89" fmla="*/ 847 h 1638"/>
              <a:gd name="T90" fmla="*/ 677 w 1639"/>
              <a:gd name="T91" fmla="*/ 769 h 1638"/>
              <a:gd name="T92" fmla="*/ 622 w 1639"/>
              <a:gd name="T93" fmla="*/ 638 h 1638"/>
              <a:gd name="T94" fmla="*/ 691 w 1639"/>
              <a:gd name="T95" fmla="*/ 494 h 1638"/>
              <a:gd name="T96" fmla="*/ 855 w 1639"/>
              <a:gd name="T97" fmla="*/ 450 h 1638"/>
              <a:gd name="T98" fmla="*/ 979 w 1639"/>
              <a:gd name="T99" fmla="*/ 467 h 1638"/>
              <a:gd name="T100" fmla="*/ 1028 w 1639"/>
              <a:gd name="T101" fmla="*/ 498 h 1638"/>
              <a:gd name="T102" fmla="*/ 1016 w 1639"/>
              <a:gd name="T103" fmla="*/ 529 h 1638"/>
              <a:gd name="T104" fmla="*/ 855 w 1639"/>
              <a:gd name="T105" fmla="*/ 487 h 1638"/>
              <a:gd name="T106" fmla="*/ 676 w 1639"/>
              <a:gd name="T107" fmla="*/ 624 h 1638"/>
              <a:gd name="T108" fmla="*/ 804 w 1639"/>
              <a:gd name="T109" fmla="*/ 768 h 1638"/>
              <a:gd name="T110" fmla="*/ 973 w 1639"/>
              <a:gd name="T111" fmla="*/ 854 h 1638"/>
              <a:gd name="T112" fmla="*/ 1049 w 1639"/>
              <a:gd name="T113" fmla="*/ 1018 h 1638"/>
              <a:gd name="T114" fmla="*/ 821 w 1639"/>
              <a:gd name="T115" fmla="*/ 1219 h 1638"/>
              <a:gd name="T116" fmla="*/ 601 w 1639"/>
              <a:gd name="T117" fmla="*/ 1123 h 1638"/>
              <a:gd name="T118" fmla="*/ 618 w 1639"/>
              <a:gd name="T119" fmla="*/ 1090 h 1638"/>
              <a:gd name="T120" fmla="*/ 657 w 1639"/>
              <a:gd name="T121" fmla="*/ 1122 h 1638"/>
              <a:gd name="T122" fmla="*/ 816 w 1639"/>
              <a:gd name="T123" fmla="*/ 1182 h 1638"/>
              <a:gd name="T124" fmla="*/ 994 w 1639"/>
              <a:gd name="T125" fmla="*/ 1033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39" h="1638">
                <a:moveTo>
                  <a:pt x="65" y="819"/>
                </a:moveTo>
                <a:cubicBezTo>
                  <a:pt x="65" y="921"/>
                  <a:pt x="85" y="1019"/>
                  <a:pt x="124" y="1112"/>
                </a:cubicBezTo>
                <a:cubicBezTo>
                  <a:pt x="164" y="1205"/>
                  <a:pt x="218" y="1286"/>
                  <a:pt x="285" y="1353"/>
                </a:cubicBezTo>
                <a:cubicBezTo>
                  <a:pt x="352" y="1421"/>
                  <a:pt x="433" y="1475"/>
                  <a:pt x="526" y="1514"/>
                </a:cubicBezTo>
                <a:cubicBezTo>
                  <a:pt x="619" y="1554"/>
                  <a:pt x="718" y="1574"/>
                  <a:pt x="820" y="1574"/>
                </a:cubicBezTo>
                <a:cubicBezTo>
                  <a:pt x="865" y="1574"/>
                  <a:pt x="911" y="1569"/>
                  <a:pt x="959" y="1561"/>
                </a:cubicBezTo>
                <a:cubicBezTo>
                  <a:pt x="1032" y="1612"/>
                  <a:pt x="1115" y="1638"/>
                  <a:pt x="1205" y="1638"/>
                </a:cubicBezTo>
                <a:cubicBezTo>
                  <a:pt x="1324" y="1638"/>
                  <a:pt x="1427" y="1595"/>
                  <a:pt x="1512" y="1511"/>
                </a:cubicBezTo>
                <a:cubicBezTo>
                  <a:pt x="1596" y="1427"/>
                  <a:pt x="1639" y="1324"/>
                  <a:pt x="1639" y="1204"/>
                </a:cubicBezTo>
                <a:cubicBezTo>
                  <a:pt x="1639" y="1114"/>
                  <a:pt x="1613" y="1032"/>
                  <a:pt x="1562" y="958"/>
                </a:cubicBezTo>
                <a:cubicBezTo>
                  <a:pt x="1570" y="911"/>
                  <a:pt x="1575" y="864"/>
                  <a:pt x="1575" y="819"/>
                </a:cubicBezTo>
                <a:cubicBezTo>
                  <a:pt x="1575" y="717"/>
                  <a:pt x="1554" y="618"/>
                  <a:pt x="1515" y="525"/>
                </a:cubicBezTo>
                <a:cubicBezTo>
                  <a:pt x="1476" y="433"/>
                  <a:pt x="1421" y="352"/>
                  <a:pt x="1354" y="284"/>
                </a:cubicBezTo>
                <a:cubicBezTo>
                  <a:pt x="1287" y="217"/>
                  <a:pt x="1206" y="163"/>
                  <a:pt x="1113" y="124"/>
                </a:cubicBezTo>
                <a:cubicBezTo>
                  <a:pt x="1020" y="84"/>
                  <a:pt x="921" y="64"/>
                  <a:pt x="820" y="64"/>
                </a:cubicBezTo>
                <a:cubicBezTo>
                  <a:pt x="774" y="64"/>
                  <a:pt x="728" y="68"/>
                  <a:pt x="680" y="77"/>
                </a:cubicBezTo>
                <a:cubicBezTo>
                  <a:pt x="607" y="26"/>
                  <a:pt x="524" y="0"/>
                  <a:pt x="434" y="0"/>
                </a:cubicBezTo>
                <a:cubicBezTo>
                  <a:pt x="315" y="0"/>
                  <a:pt x="212" y="42"/>
                  <a:pt x="127" y="127"/>
                </a:cubicBezTo>
                <a:cubicBezTo>
                  <a:pt x="43" y="211"/>
                  <a:pt x="0" y="314"/>
                  <a:pt x="0" y="433"/>
                </a:cubicBezTo>
                <a:cubicBezTo>
                  <a:pt x="0" y="523"/>
                  <a:pt x="26" y="606"/>
                  <a:pt x="78" y="680"/>
                </a:cubicBezTo>
                <a:cubicBezTo>
                  <a:pt x="69" y="727"/>
                  <a:pt x="65" y="774"/>
                  <a:pt x="65" y="819"/>
                </a:cubicBezTo>
                <a:close/>
                <a:moveTo>
                  <a:pt x="195" y="195"/>
                </a:moveTo>
                <a:cubicBezTo>
                  <a:pt x="262" y="128"/>
                  <a:pt x="340" y="96"/>
                  <a:pt x="434" y="96"/>
                </a:cubicBezTo>
                <a:cubicBezTo>
                  <a:pt x="507" y="96"/>
                  <a:pt x="571" y="117"/>
                  <a:pt x="630" y="159"/>
                </a:cubicBezTo>
                <a:cubicBezTo>
                  <a:pt x="648" y="172"/>
                  <a:pt x="670" y="177"/>
                  <a:pt x="691" y="173"/>
                </a:cubicBezTo>
                <a:cubicBezTo>
                  <a:pt x="735" y="164"/>
                  <a:pt x="778" y="160"/>
                  <a:pt x="820" y="160"/>
                </a:cubicBezTo>
                <a:cubicBezTo>
                  <a:pt x="908" y="160"/>
                  <a:pt x="994" y="177"/>
                  <a:pt x="1075" y="212"/>
                </a:cubicBezTo>
                <a:cubicBezTo>
                  <a:pt x="1157" y="246"/>
                  <a:pt x="1228" y="294"/>
                  <a:pt x="1286" y="352"/>
                </a:cubicBezTo>
                <a:cubicBezTo>
                  <a:pt x="1345" y="411"/>
                  <a:pt x="1392" y="482"/>
                  <a:pt x="1427" y="563"/>
                </a:cubicBezTo>
                <a:cubicBezTo>
                  <a:pt x="1461" y="644"/>
                  <a:pt x="1478" y="730"/>
                  <a:pt x="1478" y="819"/>
                </a:cubicBezTo>
                <a:cubicBezTo>
                  <a:pt x="1478" y="860"/>
                  <a:pt x="1474" y="904"/>
                  <a:pt x="1466" y="948"/>
                </a:cubicBezTo>
                <a:cubicBezTo>
                  <a:pt x="1462" y="969"/>
                  <a:pt x="1467" y="991"/>
                  <a:pt x="1479" y="1008"/>
                </a:cubicBezTo>
                <a:cubicBezTo>
                  <a:pt x="1522" y="1067"/>
                  <a:pt x="1543" y="1132"/>
                  <a:pt x="1543" y="1204"/>
                </a:cubicBezTo>
                <a:cubicBezTo>
                  <a:pt x="1543" y="1299"/>
                  <a:pt x="1510" y="1377"/>
                  <a:pt x="1444" y="1443"/>
                </a:cubicBezTo>
                <a:cubicBezTo>
                  <a:pt x="1377" y="1510"/>
                  <a:pt x="1299" y="1542"/>
                  <a:pt x="1205" y="1542"/>
                </a:cubicBezTo>
                <a:cubicBezTo>
                  <a:pt x="1132" y="1542"/>
                  <a:pt x="1068" y="1521"/>
                  <a:pt x="1009" y="1479"/>
                </a:cubicBezTo>
                <a:cubicBezTo>
                  <a:pt x="995" y="1469"/>
                  <a:pt x="979" y="1464"/>
                  <a:pt x="963" y="1464"/>
                </a:cubicBezTo>
                <a:cubicBezTo>
                  <a:pt x="958" y="1464"/>
                  <a:pt x="953" y="1464"/>
                  <a:pt x="948" y="1465"/>
                </a:cubicBezTo>
                <a:cubicBezTo>
                  <a:pt x="904" y="1474"/>
                  <a:pt x="861" y="1478"/>
                  <a:pt x="820" y="1478"/>
                </a:cubicBezTo>
                <a:cubicBezTo>
                  <a:pt x="731" y="1478"/>
                  <a:pt x="645" y="1460"/>
                  <a:pt x="564" y="1426"/>
                </a:cubicBezTo>
                <a:cubicBezTo>
                  <a:pt x="482" y="1391"/>
                  <a:pt x="412" y="1344"/>
                  <a:pt x="353" y="1286"/>
                </a:cubicBezTo>
                <a:cubicBezTo>
                  <a:pt x="294" y="1227"/>
                  <a:pt x="247" y="1156"/>
                  <a:pt x="213" y="1075"/>
                </a:cubicBezTo>
                <a:cubicBezTo>
                  <a:pt x="178" y="994"/>
                  <a:pt x="161" y="908"/>
                  <a:pt x="161" y="819"/>
                </a:cubicBezTo>
                <a:cubicBezTo>
                  <a:pt x="161" y="777"/>
                  <a:pt x="165" y="734"/>
                  <a:pt x="173" y="690"/>
                </a:cubicBezTo>
                <a:cubicBezTo>
                  <a:pt x="177" y="669"/>
                  <a:pt x="172" y="647"/>
                  <a:pt x="160" y="630"/>
                </a:cubicBezTo>
                <a:cubicBezTo>
                  <a:pt x="117" y="571"/>
                  <a:pt x="96" y="506"/>
                  <a:pt x="96" y="433"/>
                </a:cubicBezTo>
                <a:cubicBezTo>
                  <a:pt x="96" y="339"/>
                  <a:pt x="129" y="261"/>
                  <a:pt x="195" y="195"/>
                </a:cubicBezTo>
                <a:close/>
                <a:moveTo>
                  <a:pt x="882" y="1069"/>
                </a:moveTo>
                <a:cubicBezTo>
                  <a:pt x="865" y="1081"/>
                  <a:pt x="843" y="1086"/>
                  <a:pt x="816" y="1086"/>
                </a:cubicBezTo>
                <a:cubicBezTo>
                  <a:pt x="795" y="1086"/>
                  <a:pt x="777" y="1083"/>
                  <a:pt x="761" y="1076"/>
                </a:cubicBezTo>
                <a:cubicBezTo>
                  <a:pt x="740" y="1067"/>
                  <a:pt x="729" y="1059"/>
                  <a:pt x="724" y="1054"/>
                </a:cubicBezTo>
                <a:cubicBezTo>
                  <a:pt x="710" y="1041"/>
                  <a:pt x="696" y="1028"/>
                  <a:pt x="682" y="1018"/>
                </a:cubicBezTo>
                <a:cubicBezTo>
                  <a:pt x="661" y="1002"/>
                  <a:pt x="639" y="994"/>
                  <a:pt x="619" y="994"/>
                </a:cubicBezTo>
                <a:cubicBezTo>
                  <a:pt x="596" y="994"/>
                  <a:pt x="563" y="1002"/>
                  <a:pt x="534" y="1040"/>
                </a:cubicBezTo>
                <a:cubicBezTo>
                  <a:pt x="515" y="1067"/>
                  <a:pt x="505" y="1095"/>
                  <a:pt x="505" y="1123"/>
                </a:cubicBezTo>
                <a:cubicBezTo>
                  <a:pt x="505" y="1177"/>
                  <a:pt x="539" y="1224"/>
                  <a:pt x="608" y="1263"/>
                </a:cubicBezTo>
                <a:cubicBezTo>
                  <a:pt x="667" y="1297"/>
                  <a:pt x="739" y="1315"/>
                  <a:pt x="821" y="1315"/>
                </a:cubicBezTo>
                <a:cubicBezTo>
                  <a:pt x="915" y="1315"/>
                  <a:pt x="993" y="1289"/>
                  <a:pt x="1052" y="1239"/>
                </a:cubicBezTo>
                <a:cubicBezTo>
                  <a:pt x="1114" y="1186"/>
                  <a:pt x="1145" y="1112"/>
                  <a:pt x="1145" y="1018"/>
                </a:cubicBezTo>
                <a:cubicBezTo>
                  <a:pt x="1145" y="964"/>
                  <a:pt x="1134" y="914"/>
                  <a:pt x="1111" y="872"/>
                </a:cubicBezTo>
                <a:cubicBezTo>
                  <a:pt x="1089" y="830"/>
                  <a:pt x="1061" y="797"/>
                  <a:pt x="1027" y="774"/>
                </a:cubicBezTo>
                <a:cubicBezTo>
                  <a:pt x="998" y="755"/>
                  <a:pt x="966" y="736"/>
                  <a:pt x="932" y="720"/>
                </a:cubicBezTo>
                <a:cubicBezTo>
                  <a:pt x="898" y="703"/>
                  <a:pt x="867" y="689"/>
                  <a:pt x="838" y="678"/>
                </a:cubicBezTo>
                <a:cubicBezTo>
                  <a:pt x="816" y="670"/>
                  <a:pt x="798" y="659"/>
                  <a:pt x="784" y="647"/>
                </a:cubicBezTo>
                <a:cubicBezTo>
                  <a:pt x="774" y="637"/>
                  <a:pt x="772" y="630"/>
                  <a:pt x="772" y="624"/>
                </a:cubicBezTo>
                <a:cubicBezTo>
                  <a:pt x="772" y="612"/>
                  <a:pt x="776" y="605"/>
                  <a:pt x="786" y="598"/>
                </a:cubicBezTo>
                <a:cubicBezTo>
                  <a:pt x="800" y="588"/>
                  <a:pt x="824" y="583"/>
                  <a:pt x="855" y="583"/>
                </a:cubicBezTo>
                <a:cubicBezTo>
                  <a:pt x="886" y="583"/>
                  <a:pt x="914" y="588"/>
                  <a:pt x="938" y="600"/>
                </a:cubicBezTo>
                <a:cubicBezTo>
                  <a:pt x="985" y="622"/>
                  <a:pt x="1002" y="627"/>
                  <a:pt x="1016" y="627"/>
                </a:cubicBezTo>
                <a:cubicBezTo>
                  <a:pt x="1051" y="627"/>
                  <a:pt x="1082" y="609"/>
                  <a:pt x="1101" y="575"/>
                </a:cubicBezTo>
                <a:cubicBezTo>
                  <a:pt x="1116" y="550"/>
                  <a:pt x="1124" y="523"/>
                  <a:pt x="1124" y="498"/>
                </a:cubicBezTo>
                <a:cubicBezTo>
                  <a:pt x="1124" y="465"/>
                  <a:pt x="1110" y="436"/>
                  <a:pt x="1083" y="413"/>
                </a:cubicBezTo>
                <a:cubicBezTo>
                  <a:pt x="1062" y="395"/>
                  <a:pt x="1035" y="382"/>
                  <a:pt x="1002" y="374"/>
                </a:cubicBezTo>
                <a:cubicBezTo>
                  <a:pt x="975" y="367"/>
                  <a:pt x="949" y="362"/>
                  <a:pt x="925" y="359"/>
                </a:cubicBezTo>
                <a:cubicBezTo>
                  <a:pt x="901" y="356"/>
                  <a:pt x="877" y="354"/>
                  <a:pt x="855" y="354"/>
                </a:cubicBezTo>
                <a:cubicBezTo>
                  <a:pt x="816" y="354"/>
                  <a:pt x="778" y="359"/>
                  <a:pt x="742" y="368"/>
                </a:cubicBezTo>
                <a:cubicBezTo>
                  <a:pt x="706" y="378"/>
                  <a:pt x="671" y="393"/>
                  <a:pt x="639" y="413"/>
                </a:cubicBezTo>
                <a:cubicBezTo>
                  <a:pt x="604" y="435"/>
                  <a:pt x="576" y="466"/>
                  <a:pt x="556" y="505"/>
                </a:cubicBezTo>
                <a:cubicBezTo>
                  <a:pt x="536" y="544"/>
                  <a:pt x="525" y="589"/>
                  <a:pt x="525" y="638"/>
                </a:cubicBezTo>
                <a:cubicBezTo>
                  <a:pt x="525" y="682"/>
                  <a:pt x="534" y="722"/>
                  <a:pt x="550" y="757"/>
                </a:cubicBezTo>
                <a:cubicBezTo>
                  <a:pt x="567" y="793"/>
                  <a:pt x="589" y="822"/>
                  <a:pt x="617" y="844"/>
                </a:cubicBezTo>
                <a:cubicBezTo>
                  <a:pt x="642" y="864"/>
                  <a:pt x="669" y="881"/>
                  <a:pt x="698" y="896"/>
                </a:cubicBezTo>
                <a:cubicBezTo>
                  <a:pt x="726" y="911"/>
                  <a:pt x="754" y="924"/>
                  <a:pt x="781" y="936"/>
                </a:cubicBezTo>
                <a:cubicBezTo>
                  <a:pt x="806" y="946"/>
                  <a:pt x="829" y="957"/>
                  <a:pt x="849" y="968"/>
                </a:cubicBezTo>
                <a:cubicBezTo>
                  <a:pt x="865" y="977"/>
                  <a:pt x="878" y="987"/>
                  <a:pt x="887" y="1000"/>
                </a:cubicBezTo>
                <a:cubicBezTo>
                  <a:pt x="894" y="1010"/>
                  <a:pt x="898" y="1021"/>
                  <a:pt x="898" y="1033"/>
                </a:cubicBezTo>
                <a:cubicBezTo>
                  <a:pt x="898" y="1055"/>
                  <a:pt x="890" y="1064"/>
                  <a:pt x="882" y="1069"/>
                </a:cubicBezTo>
                <a:close/>
                <a:moveTo>
                  <a:pt x="964" y="943"/>
                </a:moveTo>
                <a:cubicBezTo>
                  <a:pt x="946" y="919"/>
                  <a:pt x="923" y="899"/>
                  <a:pt x="895" y="884"/>
                </a:cubicBezTo>
                <a:cubicBezTo>
                  <a:pt x="872" y="871"/>
                  <a:pt x="846" y="859"/>
                  <a:pt x="819" y="847"/>
                </a:cubicBezTo>
                <a:cubicBezTo>
                  <a:pt x="794" y="837"/>
                  <a:pt x="768" y="824"/>
                  <a:pt x="742" y="811"/>
                </a:cubicBezTo>
                <a:cubicBezTo>
                  <a:pt x="719" y="799"/>
                  <a:pt x="697" y="784"/>
                  <a:pt x="677" y="769"/>
                </a:cubicBezTo>
                <a:cubicBezTo>
                  <a:pt x="661" y="756"/>
                  <a:pt x="648" y="739"/>
                  <a:pt x="637" y="717"/>
                </a:cubicBezTo>
                <a:cubicBezTo>
                  <a:pt x="627" y="694"/>
                  <a:pt x="622" y="668"/>
                  <a:pt x="622" y="638"/>
                </a:cubicBezTo>
                <a:cubicBezTo>
                  <a:pt x="622" y="604"/>
                  <a:pt x="628" y="575"/>
                  <a:pt x="641" y="550"/>
                </a:cubicBezTo>
                <a:cubicBezTo>
                  <a:pt x="654" y="526"/>
                  <a:pt x="670" y="507"/>
                  <a:pt x="691" y="494"/>
                </a:cubicBezTo>
                <a:cubicBezTo>
                  <a:pt x="714" y="479"/>
                  <a:pt x="740" y="468"/>
                  <a:pt x="767" y="461"/>
                </a:cubicBezTo>
                <a:cubicBezTo>
                  <a:pt x="794" y="454"/>
                  <a:pt x="824" y="450"/>
                  <a:pt x="855" y="450"/>
                </a:cubicBezTo>
                <a:cubicBezTo>
                  <a:pt x="873" y="450"/>
                  <a:pt x="893" y="452"/>
                  <a:pt x="913" y="454"/>
                </a:cubicBezTo>
                <a:cubicBezTo>
                  <a:pt x="934" y="457"/>
                  <a:pt x="956" y="461"/>
                  <a:pt x="979" y="467"/>
                </a:cubicBezTo>
                <a:cubicBezTo>
                  <a:pt x="997" y="471"/>
                  <a:pt x="1011" y="478"/>
                  <a:pt x="1021" y="487"/>
                </a:cubicBezTo>
                <a:cubicBezTo>
                  <a:pt x="1028" y="492"/>
                  <a:pt x="1028" y="496"/>
                  <a:pt x="1028" y="498"/>
                </a:cubicBezTo>
                <a:cubicBezTo>
                  <a:pt x="1028" y="506"/>
                  <a:pt x="1025" y="516"/>
                  <a:pt x="1018" y="527"/>
                </a:cubicBezTo>
                <a:cubicBezTo>
                  <a:pt x="1018" y="528"/>
                  <a:pt x="1017" y="529"/>
                  <a:pt x="1016" y="529"/>
                </a:cubicBezTo>
                <a:cubicBezTo>
                  <a:pt x="1011" y="527"/>
                  <a:pt x="1000" y="523"/>
                  <a:pt x="979" y="513"/>
                </a:cubicBezTo>
                <a:cubicBezTo>
                  <a:pt x="942" y="496"/>
                  <a:pt x="900" y="487"/>
                  <a:pt x="855" y="487"/>
                </a:cubicBezTo>
                <a:cubicBezTo>
                  <a:pt x="804" y="487"/>
                  <a:pt x="762" y="497"/>
                  <a:pt x="731" y="519"/>
                </a:cubicBezTo>
                <a:cubicBezTo>
                  <a:pt x="695" y="544"/>
                  <a:pt x="676" y="580"/>
                  <a:pt x="676" y="624"/>
                </a:cubicBezTo>
                <a:cubicBezTo>
                  <a:pt x="676" y="660"/>
                  <a:pt x="691" y="693"/>
                  <a:pt x="720" y="718"/>
                </a:cubicBezTo>
                <a:cubicBezTo>
                  <a:pt x="743" y="739"/>
                  <a:pt x="771" y="756"/>
                  <a:pt x="804" y="768"/>
                </a:cubicBezTo>
                <a:cubicBezTo>
                  <a:pt x="830" y="778"/>
                  <a:pt x="859" y="791"/>
                  <a:pt x="889" y="806"/>
                </a:cubicBezTo>
                <a:cubicBezTo>
                  <a:pt x="919" y="820"/>
                  <a:pt x="947" y="837"/>
                  <a:pt x="973" y="854"/>
                </a:cubicBezTo>
                <a:cubicBezTo>
                  <a:pt x="994" y="868"/>
                  <a:pt x="1012" y="889"/>
                  <a:pt x="1026" y="917"/>
                </a:cubicBezTo>
                <a:cubicBezTo>
                  <a:pt x="1041" y="945"/>
                  <a:pt x="1049" y="979"/>
                  <a:pt x="1049" y="1018"/>
                </a:cubicBezTo>
                <a:cubicBezTo>
                  <a:pt x="1049" y="1084"/>
                  <a:pt x="1029" y="1132"/>
                  <a:pt x="990" y="1165"/>
                </a:cubicBezTo>
                <a:cubicBezTo>
                  <a:pt x="948" y="1201"/>
                  <a:pt x="892" y="1219"/>
                  <a:pt x="821" y="1219"/>
                </a:cubicBezTo>
                <a:cubicBezTo>
                  <a:pt x="756" y="1219"/>
                  <a:pt x="700" y="1206"/>
                  <a:pt x="655" y="1180"/>
                </a:cubicBezTo>
                <a:cubicBezTo>
                  <a:pt x="621" y="1160"/>
                  <a:pt x="601" y="1139"/>
                  <a:pt x="601" y="1123"/>
                </a:cubicBezTo>
                <a:cubicBezTo>
                  <a:pt x="601" y="1116"/>
                  <a:pt x="604" y="1107"/>
                  <a:pt x="611" y="1098"/>
                </a:cubicBezTo>
                <a:cubicBezTo>
                  <a:pt x="614" y="1094"/>
                  <a:pt x="617" y="1091"/>
                  <a:pt x="618" y="1090"/>
                </a:cubicBezTo>
                <a:cubicBezTo>
                  <a:pt x="619" y="1091"/>
                  <a:pt x="621" y="1092"/>
                  <a:pt x="624" y="1094"/>
                </a:cubicBezTo>
                <a:cubicBezTo>
                  <a:pt x="635" y="1103"/>
                  <a:pt x="646" y="1112"/>
                  <a:pt x="657" y="1122"/>
                </a:cubicBezTo>
                <a:cubicBezTo>
                  <a:pt x="673" y="1138"/>
                  <a:pt x="695" y="1152"/>
                  <a:pt x="723" y="1164"/>
                </a:cubicBezTo>
                <a:cubicBezTo>
                  <a:pt x="751" y="1176"/>
                  <a:pt x="782" y="1182"/>
                  <a:pt x="816" y="1182"/>
                </a:cubicBezTo>
                <a:cubicBezTo>
                  <a:pt x="863" y="1182"/>
                  <a:pt x="903" y="1171"/>
                  <a:pt x="936" y="1148"/>
                </a:cubicBezTo>
                <a:cubicBezTo>
                  <a:pt x="974" y="1122"/>
                  <a:pt x="994" y="1083"/>
                  <a:pt x="994" y="1033"/>
                </a:cubicBezTo>
                <a:cubicBezTo>
                  <a:pt x="994" y="1000"/>
                  <a:pt x="984" y="969"/>
                  <a:pt x="964" y="9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0" name="Freeform 258"/>
          <p:cNvSpPr>
            <a:spLocks noEditPoints="1"/>
          </p:cNvSpPr>
          <p:nvPr/>
        </p:nvSpPr>
        <p:spPr bwMode="auto">
          <a:xfrm>
            <a:off x="8889486" y="5259573"/>
            <a:ext cx="392396" cy="392251"/>
          </a:xfrm>
          <a:custGeom>
            <a:avLst/>
            <a:gdLst>
              <a:gd name="T0" fmla="*/ 528 w 1638"/>
              <a:gd name="T1" fmla="*/ 861 h 1638"/>
              <a:gd name="T2" fmla="*/ 388 w 1638"/>
              <a:gd name="T3" fmla="*/ 1176 h 1638"/>
              <a:gd name="T4" fmla="*/ 240 w 1638"/>
              <a:gd name="T5" fmla="*/ 1205 h 1638"/>
              <a:gd name="T6" fmla="*/ 336 w 1638"/>
              <a:gd name="T7" fmla="*/ 1438 h 1638"/>
              <a:gd name="T8" fmla="*/ 459 w 1638"/>
              <a:gd name="T9" fmla="*/ 1241 h 1638"/>
              <a:gd name="T10" fmla="*/ 772 w 1638"/>
              <a:gd name="T11" fmla="*/ 1104 h 1638"/>
              <a:gd name="T12" fmla="*/ 684 w 1638"/>
              <a:gd name="T13" fmla="*/ 1502 h 1638"/>
              <a:gd name="T14" fmla="*/ 956 w 1638"/>
              <a:gd name="T15" fmla="*/ 1502 h 1638"/>
              <a:gd name="T16" fmla="*/ 868 w 1638"/>
              <a:gd name="T17" fmla="*/ 1104 h 1638"/>
              <a:gd name="T18" fmla="*/ 1181 w 1638"/>
              <a:gd name="T19" fmla="*/ 1241 h 1638"/>
              <a:gd name="T20" fmla="*/ 1304 w 1638"/>
              <a:gd name="T21" fmla="*/ 1437 h 1638"/>
              <a:gd name="T22" fmla="*/ 1400 w 1638"/>
              <a:gd name="T23" fmla="*/ 1205 h 1638"/>
              <a:gd name="T24" fmla="*/ 1061 w 1638"/>
              <a:gd name="T25" fmla="*/ 984 h 1638"/>
              <a:gd name="T26" fmla="*/ 1375 w 1638"/>
              <a:gd name="T27" fmla="*/ 861 h 1638"/>
              <a:gd name="T28" fmla="*/ 1638 w 1638"/>
              <a:gd name="T29" fmla="*/ 812 h 1638"/>
              <a:gd name="T30" fmla="*/ 1374 w 1638"/>
              <a:gd name="T31" fmla="*/ 764 h 1638"/>
              <a:gd name="T32" fmla="*/ 1060 w 1638"/>
              <a:gd name="T33" fmla="*/ 640 h 1638"/>
              <a:gd name="T34" fmla="*/ 1301 w 1638"/>
              <a:gd name="T35" fmla="*/ 471 h 1638"/>
              <a:gd name="T36" fmla="*/ 1438 w 1638"/>
              <a:gd name="T37" fmla="*/ 335 h 1638"/>
              <a:gd name="T38" fmla="*/ 1205 w 1638"/>
              <a:gd name="T39" fmla="*/ 239 h 1638"/>
              <a:gd name="T40" fmla="*/ 1176 w 1638"/>
              <a:gd name="T41" fmla="*/ 388 h 1638"/>
              <a:gd name="T42" fmla="*/ 868 w 1638"/>
              <a:gd name="T43" fmla="*/ 520 h 1638"/>
              <a:gd name="T44" fmla="*/ 955 w 1638"/>
              <a:gd name="T45" fmla="*/ 136 h 1638"/>
              <a:gd name="T46" fmla="*/ 682 w 1638"/>
              <a:gd name="T47" fmla="*/ 136 h 1638"/>
              <a:gd name="T48" fmla="*/ 772 w 1638"/>
              <a:gd name="T49" fmla="*/ 520 h 1638"/>
              <a:gd name="T50" fmla="*/ 463 w 1638"/>
              <a:gd name="T51" fmla="*/ 387 h 1638"/>
              <a:gd name="T52" fmla="*/ 433 w 1638"/>
              <a:gd name="T53" fmla="*/ 240 h 1638"/>
              <a:gd name="T54" fmla="*/ 241 w 1638"/>
              <a:gd name="T55" fmla="*/ 240 h 1638"/>
              <a:gd name="T56" fmla="*/ 241 w 1638"/>
              <a:gd name="T57" fmla="*/ 433 h 1638"/>
              <a:gd name="T58" fmla="*/ 398 w 1638"/>
              <a:gd name="T59" fmla="*/ 458 h 1638"/>
              <a:gd name="T60" fmla="*/ 528 w 1638"/>
              <a:gd name="T61" fmla="*/ 764 h 1638"/>
              <a:gd name="T62" fmla="*/ 136 w 1638"/>
              <a:gd name="T63" fmla="*/ 677 h 1638"/>
              <a:gd name="T64" fmla="*/ 136 w 1638"/>
              <a:gd name="T65" fmla="*/ 949 h 1638"/>
              <a:gd name="T66" fmla="*/ 365 w 1638"/>
              <a:gd name="T67" fmla="*/ 1330 h 1638"/>
              <a:gd name="T68" fmla="*/ 308 w 1638"/>
              <a:gd name="T69" fmla="*/ 1273 h 1638"/>
              <a:gd name="T70" fmla="*/ 365 w 1638"/>
              <a:gd name="T71" fmla="*/ 1330 h 1638"/>
              <a:gd name="T72" fmla="*/ 1304 w 1638"/>
              <a:gd name="T73" fmla="*/ 1261 h 1638"/>
              <a:gd name="T74" fmla="*/ 1332 w 1638"/>
              <a:gd name="T75" fmla="*/ 1329 h 1638"/>
              <a:gd name="T76" fmla="*/ 1275 w 1638"/>
              <a:gd name="T77" fmla="*/ 1329 h 1638"/>
              <a:gd name="T78" fmla="*/ 1502 w 1638"/>
              <a:gd name="T79" fmla="*/ 772 h 1638"/>
              <a:gd name="T80" fmla="*/ 1502 w 1638"/>
              <a:gd name="T81" fmla="*/ 852 h 1638"/>
              <a:gd name="T82" fmla="*/ 1502 w 1638"/>
              <a:gd name="T83" fmla="*/ 772 h 1638"/>
              <a:gd name="T84" fmla="*/ 1330 w 1638"/>
              <a:gd name="T85" fmla="*/ 306 h 1638"/>
              <a:gd name="T86" fmla="*/ 1330 w 1638"/>
              <a:gd name="T87" fmla="*/ 363 h 1638"/>
              <a:gd name="T88" fmla="*/ 1273 w 1638"/>
              <a:gd name="T89" fmla="*/ 363 h 1638"/>
              <a:gd name="T90" fmla="*/ 1273 w 1638"/>
              <a:gd name="T91" fmla="*/ 306 h 1638"/>
              <a:gd name="T92" fmla="*/ 369 w 1638"/>
              <a:gd name="T93" fmla="*/ 360 h 1638"/>
              <a:gd name="T94" fmla="*/ 309 w 1638"/>
              <a:gd name="T95" fmla="*/ 365 h 1638"/>
              <a:gd name="T96" fmla="*/ 309 w 1638"/>
              <a:gd name="T97" fmla="*/ 308 h 1638"/>
              <a:gd name="T98" fmla="*/ 365 w 1638"/>
              <a:gd name="T99" fmla="*/ 308 h 1638"/>
              <a:gd name="T100" fmla="*/ 370 w 1638"/>
              <a:gd name="T101" fmla="*/ 359 h 1638"/>
              <a:gd name="T102" fmla="*/ 780 w 1638"/>
              <a:gd name="T103" fmla="*/ 1502 h 1638"/>
              <a:gd name="T104" fmla="*/ 860 w 1638"/>
              <a:gd name="T105" fmla="*/ 1502 h 1638"/>
              <a:gd name="T106" fmla="*/ 819 w 1638"/>
              <a:gd name="T107" fmla="*/ 96 h 1638"/>
              <a:gd name="T108" fmla="*/ 819 w 1638"/>
              <a:gd name="T109" fmla="*/ 176 h 1638"/>
              <a:gd name="T110" fmla="*/ 819 w 1638"/>
              <a:gd name="T111" fmla="*/ 96 h 1638"/>
              <a:gd name="T112" fmla="*/ 820 w 1638"/>
              <a:gd name="T113" fmla="*/ 613 h 1638"/>
              <a:gd name="T114" fmla="*/ 1020 w 1638"/>
              <a:gd name="T115" fmla="*/ 812 h 1638"/>
              <a:gd name="T116" fmla="*/ 620 w 1638"/>
              <a:gd name="T117" fmla="*/ 812 h 1638"/>
              <a:gd name="T118" fmla="*/ 136 w 1638"/>
              <a:gd name="T119" fmla="*/ 773 h 1638"/>
              <a:gd name="T120" fmla="*/ 136 w 1638"/>
              <a:gd name="T121" fmla="*/ 853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38" h="1638">
                <a:moveTo>
                  <a:pt x="263" y="861"/>
                </a:moveTo>
                <a:cubicBezTo>
                  <a:pt x="528" y="861"/>
                  <a:pt x="528" y="861"/>
                  <a:pt x="528" y="861"/>
                </a:cubicBezTo>
                <a:cubicBezTo>
                  <a:pt x="536" y="906"/>
                  <a:pt x="554" y="948"/>
                  <a:pt x="579" y="984"/>
                </a:cubicBezTo>
                <a:cubicBezTo>
                  <a:pt x="388" y="1176"/>
                  <a:pt x="388" y="1176"/>
                  <a:pt x="388" y="1176"/>
                </a:cubicBezTo>
                <a:cubicBezTo>
                  <a:pt x="339" y="1156"/>
                  <a:pt x="280" y="1165"/>
                  <a:pt x="240" y="1205"/>
                </a:cubicBezTo>
                <a:cubicBezTo>
                  <a:pt x="240" y="1205"/>
                  <a:pt x="240" y="1205"/>
                  <a:pt x="240" y="1205"/>
                </a:cubicBezTo>
                <a:cubicBezTo>
                  <a:pt x="187" y="1259"/>
                  <a:pt x="187" y="1345"/>
                  <a:pt x="240" y="1398"/>
                </a:cubicBezTo>
                <a:cubicBezTo>
                  <a:pt x="267" y="1425"/>
                  <a:pt x="302" y="1438"/>
                  <a:pt x="336" y="1438"/>
                </a:cubicBezTo>
                <a:cubicBezTo>
                  <a:pt x="371" y="1438"/>
                  <a:pt x="406" y="1425"/>
                  <a:pt x="433" y="1398"/>
                </a:cubicBezTo>
                <a:cubicBezTo>
                  <a:pt x="475" y="1356"/>
                  <a:pt x="484" y="1292"/>
                  <a:pt x="459" y="1241"/>
                </a:cubicBezTo>
                <a:cubicBezTo>
                  <a:pt x="647" y="1053"/>
                  <a:pt x="647" y="1053"/>
                  <a:pt x="647" y="1053"/>
                </a:cubicBezTo>
                <a:cubicBezTo>
                  <a:pt x="684" y="1079"/>
                  <a:pt x="726" y="1097"/>
                  <a:pt x="772" y="1104"/>
                </a:cubicBezTo>
                <a:cubicBezTo>
                  <a:pt x="772" y="1374"/>
                  <a:pt x="772" y="1374"/>
                  <a:pt x="772" y="1374"/>
                </a:cubicBezTo>
                <a:cubicBezTo>
                  <a:pt x="721" y="1394"/>
                  <a:pt x="684" y="1444"/>
                  <a:pt x="684" y="1502"/>
                </a:cubicBezTo>
                <a:cubicBezTo>
                  <a:pt x="684" y="1577"/>
                  <a:pt x="745" y="1638"/>
                  <a:pt x="820" y="1638"/>
                </a:cubicBezTo>
                <a:cubicBezTo>
                  <a:pt x="895" y="1638"/>
                  <a:pt x="956" y="1577"/>
                  <a:pt x="956" y="1502"/>
                </a:cubicBezTo>
                <a:cubicBezTo>
                  <a:pt x="956" y="1444"/>
                  <a:pt x="920" y="1394"/>
                  <a:pt x="868" y="1374"/>
                </a:cubicBezTo>
                <a:cubicBezTo>
                  <a:pt x="868" y="1104"/>
                  <a:pt x="868" y="1104"/>
                  <a:pt x="868" y="1104"/>
                </a:cubicBezTo>
                <a:cubicBezTo>
                  <a:pt x="914" y="1097"/>
                  <a:pt x="957" y="1079"/>
                  <a:pt x="993" y="1053"/>
                </a:cubicBezTo>
                <a:cubicBezTo>
                  <a:pt x="1181" y="1241"/>
                  <a:pt x="1181" y="1241"/>
                  <a:pt x="1181" y="1241"/>
                </a:cubicBezTo>
                <a:cubicBezTo>
                  <a:pt x="1157" y="1292"/>
                  <a:pt x="1165" y="1355"/>
                  <a:pt x="1207" y="1397"/>
                </a:cubicBezTo>
                <a:cubicBezTo>
                  <a:pt x="1234" y="1424"/>
                  <a:pt x="1269" y="1437"/>
                  <a:pt x="1304" y="1437"/>
                </a:cubicBezTo>
                <a:cubicBezTo>
                  <a:pt x="1339" y="1437"/>
                  <a:pt x="1374" y="1424"/>
                  <a:pt x="1400" y="1397"/>
                </a:cubicBezTo>
                <a:cubicBezTo>
                  <a:pt x="1453" y="1344"/>
                  <a:pt x="1453" y="1258"/>
                  <a:pt x="1400" y="1205"/>
                </a:cubicBezTo>
                <a:cubicBezTo>
                  <a:pt x="1360" y="1165"/>
                  <a:pt x="1301" y="1155"/>
                  <a:pt x="1252" y="1175"/>
                </a:cubicBezTo>
                <a:cubicBezTo>
                  <a:pt x="1061" y="984"/>
                  <a:pt x="1061" y="984"/>
                  <a:pt x="1061" y="984"/>
                </a:cubicBezTo>
                <a:cubicBezTo>
                  <a:pt x="1087" y="948"/>
                  <a:pt x="1105" y="906"/>
                  <a:pt x="1112" y="861"/>
                </a:cubicBezTo>
                <a:cubicBezTo>
                  <a:pt x="1375" y="861"/>
                  <a:pt x="1375" y="861"/>
                  <a:pt x="1375" y="861"/>
                </a:cubicBezTo>
                <a:cubicBezTo>
                  <a:pt x="1394" y="912"/>
                  <a:pt x="1444" y="948"/>
                  <a:pt x="1502" y="948"/>
                </a:cubicBezTo>
                <a:cubicBezTo>
                  <a:pt x="1577" y="948"/>
                  <a:pt x="1638" y="887"/>
                  <a:pt x="1638" y="812"/>
                </a:cubicBezTo>
                <a:cubicBezTo>
                  <a:pt x="1638" y="737"/>
                  <a:pt x="1577" y="676"/>
                  <a:pt x="1502" y="676"/>
                </a:cubicBezTo>
                <a:cubicBezTo>
                  <a:pt x="1443" y="676"/>
                  <a:pt x="1393" y="713"/>
                  <a:pt x="1374" y="764"/>
                </a:cubicBezTo>
                <a:cubicBezTo>
                  <a:pt x="1112" y="764"/>
                  <a:pt x="1112" y="764"/>
                  <a:pt x="1112" y="764"/>
                </a:cubicBezTo>
                <a:cubicBezTo>
                  <a:pt x="1105" y="718"/>
                  <a:pt x="1086" y="676"/>
                  <a:pt x="1060" y="640"/>
                </a:cubicBezTo>
                <a:cubicBezTo>
                  <a:pt x="1242" y="458"/>
                  <a:pt x="1242" y="458"/>
                  <a:pt x="1242" y="458"/>
                </a:cubicBezTo>
                <a:cubicBezTo>
                  <a:pt x="1260" y="466"/>
                  <a:pt x="1281" y="471"/>
                  <a:pt x="1301" y="471"/>
                </a:cubicBezTo>
                <a:cubicBezTo>
                  <a:pt x="1338" y="471"/>
                  <a:pt x="1372" y="457"/>
                  <a:pt x="1398" y="431"/>
                </a:cubicBezTo>
                <a:cubicBezTo>
                  <a:pt x="1423" y="405"/>
                  <a:pt x="1438" y="371"/>
                  <a:pt x="1438" y="335"/>
                </a:cubicBezTo>
                <a:cubicBezTo>
                  <a:pt x="1438" y="298"/>
                  <a:pt x="1423" y="264"/>
                  <a:pt x="1398" y="239"/>
                </a:cubicBezTo>
                <a:cubicBezTo>
                  <a:pt x="1345" y="185"/>
                  <a:pt x="1258" y="185"/>
                  <a:pt x="1205" y="239"/>
                </a:cubicBezTo>
                <a:cubicBezTo>
                  <a:pt x="1179" y="264"/>
                  <a:pt x="1165" y="298"/>
                  <a:pt x="1165" y="335"/>
                </a:cubicBezTo>
                <a:cubicBezTo>
                  <a:pt x="1165" y="353"/>
                  <a:pt x="1169" y="371"/>
                  <a:pt x="1176" y="388"/>
                </a:cubicBezTo>
                <a:cubicBezTo>
                  <a:pt x="992" y="572"/>
                  <a:pt x="992" y="572"/>
                  <a:pt x="992" y="572"/>
                </a:cubicBezTo>
                <a:cubicBezTo>
                  <a:pt x="956" y="546"/>
                  <a:pt x="914" y="528"/>
                  <a:pt x="868" y="520"/>
                </a:cubicBezTo>
                <a:cubicBezTo>
                  <a:pt x="868" y="263"/>
                  <a:pt x="868" y="263"/>
                  <a:pt x="868" y="263"/>
                </a:cubicBezTo>
                <a:cubicBezTo>
                  <a:pt x="919" y="243"/>
                  <a:pt x="955" y="194"/>
                  <a:pt x="955" y="136"/>
                </a:cubicBezTo>
                <a:cubicBezTo>
                  <a:pt x="955" y="61"/>
                  <a:pt x="894" y="0"/>
                  <a:pt x="819" y="0"/>
                </a:cubicBezTo>
                <a:cubicBezTo>
                  <a:pt x="744" y="0"/>
                  <a:pt x="682" y="61"/>
                  <a:pt x="682" y="136"/>
                </a:cubicBezTo>
                <a:cubicBezTo>
                  <a:pt x="682" y="195"/>
                  <a:pt x="720" y="245"/>
                  <a:pt x="772" y="264"/>
                </a:cubicBezTo>
                <a:cubicBezTo>
                  <a:pt x="772" y="520"/>
                  <a:pt x="772" y="520"/>
                  <a:pt x="772" y="520"/>
                </a:cubicBezTo>
                <a:cubicBezTo>
                  <a:pt x="726" y="528"/>
                  <a:pt x="684" y="546"/>
                  <a:pt x="648" y="572"/>
                </a:cubicBezTo>
                <a:cubicBezTo>
                  <a:pt x="463" y="387"/>
                  <a:pt x="463" y="387"/>
                  <a:pt x="463" y="387"/>
                </a:cubicBezTo>
                <a:cubicBezTo>
                  <a:pt x="470" y="371"/>
                  <a:pt x="473" y="354"/>
                  <a:pt x="473" y="336"/>
                </a:cubicBezTo>
                <a:cubicBezTo>
                  <a:pt x="473" y="300"/>
                  <a:pt x="459" y="266"/>
                  <a:pt x="433" y="240"/>
                </a:cubicBezTo>
                <a:cubicBezTo>
                  <a:pt x="407" y="214"/>
                  <a:pt x="373" y="200"/>
                  <a:pt x="337" y="200"/>
                </a:cubicBezTo>
                <a:cubicBezTo>
                  <a:pt x="300" y="200"/>
                  <a:pt x="266" y="214"/>
                  <a:pt x="241" y="240"/>
                </a:cubicBezTo>
                <a:cubicBezTo>
                  <a:pt x="215" y="266"/>
                  <a:pt x="201" y="300"/>
                  <a:pt x="201" y="336"/>
                </a:cubicBezTo>
                <a:cubicBezTo>
                  <a:pt x="201" y="373"/>
                  <a:pt x="215" y="407"/>
                  <a:pt x="241" y="433"/>
                </a:cubicBezTo>
                <a:cubicBezTo>
                  <a:pt x="267" y="459"/>
                  <a:pt x="302" y="472"/>
                  <a:pt x="337" y="472"/>
                </a:cubicBezTo>
                <a:cubicBezTo>
                  <a:pt x="358" y="472"/>
                  <a:pt x="379" y="468"/>
                  <a:pt x="398" y="458"/>
                </a:cubicBezTo>
                <a:cubicBezTo>
                  <a:pt x="580" y="640"/>
                  <a:pt x="580" y="640"/>
                  <a:pt x="580" y="640"/>
                </a:cubicBezTo>
                <a:cubicBezTo>
                  <a:pt x="554" y="676"/>
                  <a:pt x="536" y="718"/>
                  <a:pt x="528" y="764"/>
                </a:cubicBezTo>
                <a:cubicBezTo>
                  <a:pt x="263" y="764"/>
                  <a:pt x="263" y="764"/>
                  <a:pt x="263" y="764"/>
                </a:cubicBezTo>
                <a:cubicBezTo>
                  <a:pt x="243" y="713"/>
                  <a:pt x="194" y="677"/>
                  <a:pt x="136" y="677"/>
                </a:cubicBezTo>
                <a:cubicBezTo>
                  <a:pt x="61" y="677"/>
                  <a:pt x="0" y="738"/>
                  <a:pt x="0" y="813"/>
                </a:cubicBezTo>
                <a:cubicBezTo>
                  <a:pt x="0" y="888"/>
                  <a:pt x="61" y="949"/>
                  <a:pt x="136" y="949"/>
                </a:cubicBezTo>
                <a:cubicBezTo>
                  <a:pt x="194" y="949"/>
                  <a:pt x="244" y="912"/>
                  <a:pt x="263" y="861"/>
                </a:cubicBezTo>
                <a:close/>
                <a:moveTo>
                  <a:pt x="365" y="1330"/>
                </a:moveTo>
                <a:cubicBezTo>
                  <a:pt x="349" y="1346"/>
                  <a:pt x="324" y="1346"/>
                  <a:pt x="308" y="1330"/>
                </a:cubicBezTo>
                <a:cubicBezTo>
                  <a:pt x="292" y="1314"/>
                  <a:pt x="292" y="1289"/>
                  <a:pt x="308" y="1273"/>
                </a:cubicBezTo>
                <a:cubicBezTo>
                  <a:pt x="324" y="1258"/>
                  <a:pt x="349" y="1258"/>
                  <a:pt x="365" y="1273"/>
                </a:cubicBezTo>
                <a:cubicBezTo>
                  <a:pt x="380" y="1289"/>
                  <a:pt x="380" y="1314"/>
                  <a:pt x="365" y="1330"/>
                </a:cubicBezTo>
                <a:close/>
                <a:moveTo>
                  <a:pt x="1275" y="1273"/>
                </a:moveTo>
                <a:cubicBezTo>
                  <a:pt x="1283" y="1265"/>
                  <a:pt x="1293" y="1261"/>
                  <a:pt x="1304" y="1261"/>
                </a:cubicBezTo>
                <a:cubicBezTo>
                  <a:pt x="1314" y="1261"/>
                  <a:pt x="1325" y="1265"/>
                  <a:pt x="1332" y="1273"/>
                </a:cubicBezTo>
                <a:cubicBezTo>
                  <a:pt x="1348" y="1288"/>
                  <a:pt x="1348" y="1314"/>
                  <a:pt x="1332" y="1329"/>
                </a:cubicBezTo>
                <a:cubicBezTo>
                  <a:pt x="1325" y="1337"/>
                  <a:pt x="1314" y="1341"/>
                  <a:pt x="1304" y="1341"/>
                </a:cubicBezTo>
                <a:cubicBezTo>
                  <a:pt x="1293" y="1341"/>
                  <a:pt x="1283" y="1337"/>
                  <a:pt x="1275" y="1329"/>
                </a:cubicBezTo>
                <a:cubicBezTo>
                  <a:pt x="1260" y="1314"/>
                  <a:pt x="1260" y="1288"/>
                  <a:pt x="1275" y="1273"/>
                </a:cubicBezTo>
                <a:close/>
                <a:moveTo>
                  <a:pt x="1502" y="772"/>
                </a:moveTo>
                <a:cubicBezTo>
                  <a:pt x="1524" y="772"/>
                  <a:pt x="1542" y="790"/>
                  <a:pt x="1542" y="812"/>
                </a:cubicBezTo>
                <a:cubicBezTo>
                  <a:pt x="1542" y="834"/>
                  <a:pt x="1524" y="852"/>
                  <a:pt x="1502" y="852"/>
                </a:cubicBezTo>
                <a:cubicBezTo>
                  <a:pt x="1480" y="852"/>
                  <a:pt x="1462" y="834"/>
                  <a:pt x="1462" y="812"/>
                </a:cubicBezTo>
                <a:cubicBezTo>
                  <a:pt x="1462" y="790"/>
                  <a:pt x="1480" y="772"/>
                  <a:pt x="1502" y="772"/>
                </a:cubicBezTo>
                <a:close/>
                <a:moveTo>
                  <a:pt x="1273" y="306"/>
                </a:moveTo>
                <a:cubicBezTo>
                  <a:pt x="1289" y="291"/>
                  <a:pt x="1314" y="291"/>
                  <a:pt x="1330" y="306"/>
                </a:cubicBezTo>
                <a:cubicBezTo>
                  <a:pt x="1337" y="314"/>
                  <a:pt x="1341" y="324"/>
                  <a:pt x="1341" y="335"/>
                </a:cubicBezTo>
                <a:cubicBezTo>
                  <a:pt x="1341" y="346"/>
                  <a:pt x="1337" y="356"/>
                  <a:pt x="1330" y="363"/>
                </a:cubicBezTo>
                <a:cubicBezTo>
                  <a:pt x="1322" y="371"/>
                  <a:pt x="1312" y="375"/>
                  <a:pt x="1301" y="375"/>
                </a:cubicBezTo>
                <a:cubicBezTo>
                  <a:pt x="1291" y="375"/>
                  <a:pt x="1281" y="371"/>
                  <a:pt x="1273" y="363"/>
                </a:cubicBezTo>
                <a:cubicBezTo>
                  <a:pt x="1265" y="356"/>
                  <a:pt x="1261" y="346"/>
                  <a:pt x="1261" y="335"/>
                </a:cubicBezTo>
                <a:cubicBezTo>
                  <a:pt x="1261" y="324"/>
                  <a:pt x="1265" y="314"/>
                  <a:pt x="1273" y="306"/>
                </a:cubicBezTo>
                <a:close/>
                <a:moveTo>
                  <a:pt x="370" y="359"/>
                </a:moveTo>
                <a:cubicBezTo>
                  <a:pt x="369" y="360"/>
                  <a:pt x="369" y="360"/>
                  <a:pt x="369" y="360"/>
                </a:cubicBezTo>
                <a:cubicBezTo>
                  <a:pt x="367" y="362"/>
                  <a:pt x="365" y="364"/>
                  <a:pt x="364" y="366"/>
                </a:cubicBezTo>
                <a:cubicBezTo>
                  <a:pt x="348" y="380"/>
                  <a:pt x="324" y="380"/>
                  <a:pt x="309" y="365"/>
                </a:cubicBezTo>
                <a:cubicBezTo>
                  <a:pt x="301" y="357"/>
                  <a:pt x="297" y="347"/>
                  <a:pt x="297" y="336"/>
                </a:cubicBezTo>
                <a:cubicBezTo>
                  <a:pt x="297" y="326"/>
                  <a:pt x="301" y="315"/>
                  <a:pt x="309" y="308"/>
                </a:cubicBezTo>
                <a:cubicBezTo>
                  <a:pt x="316" y="300"/>
                  <a:pt x="326" y="296"/>
                  <a:pt x="337" y="296"/>
                </a:cubicBezTo>
                <a:cubicBezTo>
                  <a:pt x="348" y="296"/>
                  <a:pt x="358" y="300"/>
                  <a:pt x="365" y="308"/>
                </a:cubicBezTo>
                <a:cubicBezTo>
                  <a:pt x="373" y="315"/>
                  <a:pt x="377" y="326"/>
                  <a:pt x="377" y="336"/>
                </a:cubicBezTo>
                <a:cubicBezTo>
                  <a:pt x="377" y="345"/>
                  <a:pt x="374" y="353"/>
                  <a:pt x="370" y="359"/>
                </a:cubicBezTo>
                <a:close/>
                <a:moveTo>
                  <a:pt x="820" y="1542"/>
                </a:moveTo>
                <a:cubicBezTo>
                  <a:pt x="798" y="1542"/>
                  <a:pt x="780" y="1524"/>
                  <a:pt x="780" y="1502"/>
                </a:cubicBezTo>
                <a:cubicBezTo>
                  <a:pt x="780" y="1480"/>
                  <a:pt x="798" y="1462"/>
                  <a:pt x="820" y="1462"/>
                </a:cubicBezTo>
                <a:cubicBezTo>
                  <a:pt x="842" y="1462"/>
                  <a:pt x="860" y="1480"/>
                  <a:pt x="860" y="1502"/>
                </a:cubicBezTo>
                <a:cubicBezTo>
                  <a:pt x="860" y="1524"/>
                  <a:pt x="842" y="1542"/>
                  <a:pt x="820" y="1542"/>
                </a:cubicBezTo>
                <a:close/>
                <a:moveTo>
                  <a:pt x="819" y="96"/>
                </a:moveTo>
                <a:cubicBezTo>
                  <a:pt x="841" y="96"/>
                  <a:pt x="859" y="114"/>
                  <a:pt x="859" y="136"/>
                </a:cubicBezTo>
                <a:cubicBezTo>
                  <a:pt x="859" y="158"/>
                  <a:pt x="841" y="176"/>
                  <a:pt x="819" y="176"/>
                </a:cubicBezTo>
                <a:cubicBezTo>
                  <a:pt x="797" y="176"/>
                  <a:pt x="779" y="158"/>
                  <a:pt x="779" y="136"/>
                </a:cubicBezTo>
                <a:cubicBezTo>
                  <a:pt x="779" y="114"/>
                  <a:pt x="797" y="96"/>
                  <a:pt x="819" y="96"/>
                </a:cubicBezTo>
                <a:close/>
                <a:moveTo>
                  <a:pt x="620" y="812"/>
                </a:moveTo>
                <a:cubicBezTo>
                  <a:pt x="620" y="702"/>
                  <a:pt x="710" y="613"/>
                  <a:pt x="820" y="613"/>
                </a:cubicBezTo>
                <a:cubicBezTo>
                  <a:pt x="820" y="613"/>
                  <a:pt x="820" y="613"/>
                  <a:pt x="820" y="613"/>
                </a:cubicBezTo>
                <a:cubicBezTo>
                  <a:pt x="930" y="613"/>
                  <a:pt x="1020" y="702"/>
                  <a:pt x="1020" y="812"/>
                </a:cubicBezTo>
                <a:cubicBezTo>
                  <a:pt x="1020" y="923"/>
                  <a:pt x="930" y="1012"/>
                  <a:pt x="820" y="1012"/>
                </a:cubicBezTo>
                <a:cubicBezTo>
                  <a:pt x="710" y="1012"/>
                  <a:pt x="620" y="923"/>
                  <a:pt x="620" y="812"/>
                </a:cubicBezTo>
                <a:close/>
                <a:moveTo>
                  <a:pt x="96" y="813"/>
                </a:moveTo>
                <a:cubicBezTo>
                  <a:pt x="96" y="791"/>
                  <a:pt x="114" y="773"/>
                  <a:pt x="136" y="773"/>
                </a:cubicBezTo>
                <a:cubicBezTo>
                  <a:pt x="158" y="773"/>
                  <a:pt x="176" y="791"/>
                  <a:pt x="176" y="813"/>
                </a:cubicBezTo>
                <a:cubicBezTo>
                  <a:pt x="176" y="835"/>
                  <a:pt x="158" y="853"/>
                  <a:pt x="136" y="853"/>
                </a:cubicBezTo>
                <a:cubicBezTo>
                  <a:pt x="114" y="853"/>
                  <a:pt x="96" y="835"/>
                  <a:pt x="96" y="8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1" name="Freeform 236"/>
          <p:cNvSpPr>
            <a:spLocks noEditPoints="1"/>
          </p:cNvSpPr>
          <p:nvPr/>
        </p:nvSpPr>
        <p:spPr bwMode="auto">
          <a:xfrm>
            <a:off x="8886551" y="4591200"/>
            <a:ext cx="398264" cy="378461"/>
          </a:xfrm>
          <a:custGeom>
            <a:avLst/>
            <a:gdLst>
              <a:gd name="T0" fmla="*/ 399 w 1662"/>
              <a:gd name="T1" fmla="*/ 1020 h 1580"/>
              <a:gd name="T2" fmla="*/ 279 w 1662"/>
              <a:gd name="T3" fmla="*/ 1390 h 1580"/>
              <a:gd name="T4" fmla="*/ 329 w 1662"/>
              <a:gd name="T5" fmla="*/ 1544 h 1580"/>
              <a:gd name="T6" fmla="*/ 491 w 1662"/>
              <a:gd name="T7" fmla="*/ 1544 h 1580"/>
              <a:gd name="T8" fmla="*/ 806 w 1662"/>
              <a:gd name="T9" fmla="*/ 1315 h 1580"/>
              <a:gd name="T10" fmla="*/ 856 w 1662"/>
              <a:gd name="T11" fmla="*/ 1315 h 1580"/>
              <a:gd name="T12" fmla="*/ 1171 w 1662"/>
              <a:gd name="T13" fmla="*/ 1544 h 1580"/>
              <a:gd name="T14" fmla="*/ 1252 w 1662"/>
              <a:gd name="T15" fmla="*/ 1571 h 1580"/>
              <a:gd name="T16" fmla="*/ 1333 w 1662"/>
              <a:gd name="T17" fmla="*/ 1544 h 1580"/>
              <a:gd name="T18" fmla="*/ 1383 w 1662"/>
              <a:gd name="T19" fmla="*/ 1390 h 1580"/>
              <a:gd name="T20" fmla="*/ 1263 w 1662"/>
              <a:gd name="T21" fmla="*/ 1020 h 1580"/>
              <a:gd name="T22" fmla="*/ 1278 w 1662"/>
              <a:gd name="T23" fmla="*/ 973 h 1580"/>
              <a:gd name="T24" fmla="*/ 1593 w 1662"/>
              <a:gd name="T25" fmla="*/ 744 h 1580"/>
              <a:gd name="T26" fmla="*/ 1643 w 1662"/>
              <a:gd name="T27" fmla="*/ 590 h 1580"/>
              <a:gd name="T28" fmla="*/ 1512 w 1662"/>
              <a:gd name="T29" fmla="*/ 494 h 1580"/>
              <a:gd name="T30" fmla="*/ 1122 w 1662"/>
              <a:gd name="T31" fmla="*/ 494 h 1580"/>
              <a:gd name="T32" fmla="*/ 1082 w 1662"/>
              <a:gd name="T33" fmla="*/ 465 h 1580"/>
              <a:gd name="T34" fmla="*/ 962 w 1662"/>
              <a:gd name="T35" fmla="*/ 95 h 1580"/>
              <a:gd name="T36" fmla="*/ 831 w 1662"/>
              <a:gd name="T37" fmla="*/ 0 h 1580"/>
              <a:gd name="T38" fmla="*/ 700 w 1662"/>
              <a:gd name="T39" fmla="*/ 95 h 1580"/>
              <a:gd name="T40" fmla="*/ 579 w 1662"/>
              <a:gd name="T41" fmla="*/ 465 h 1580"/>
              <a:gd name="T42" fmla="*/ 540 w 1662"/>
              <a:gd name="T43" fmla="*/ 494 h 1580"/>
              <a:gd name="T44" fmla="*/ 150 w 1662"/>
              <a:gd name="T45" fmla="*/ 494 h 1580"/>
              <a:gd name="T46" fmla="*/ 19 w 1662"/>
              <a:gd name="T47" fmla="*/ 590 h 1580"/>
              <a:gd name="T48" fmla="*/ 69 w 1662"/>
              <a:gd name="T49" fmla="*/ 744 h 1580"/>
              <a:gd name="T50" fmla="*/ 384 w 1662"/>
              <a:gd name="T51" fmla="*/ 973 h 1580"/>
              <a:gd name="T52" fmla="*/ 399 w 1662"/>
              <a:gd name="T53" fmla="*/ 1020 h 1580"/>
              <a:gd name="T54" fmla="*/ 110 w 1662"/>
              <a:gd name="T55" fmla="*/ 619 h 1580"/>
              <a:gd name="T56" fmla="*/ 150 w 1662"/>
              <a:gd name="T57" fmla="*/ 590 h 1580"/>
              <a:gd name="T58" fmla="*/ 540 w 1662"/>
              <a:gd name="T59" fmla="*/ 590 h 1580"/>
              <a:gd name="T60" fmla="*/ 671 w 1662"/>
              <a:gd name="T61" fmla="*/ 495 h 1580"/>
              <a:gd name="T62" fmla="*/ 791 w 1662"/>
              <a:gd name="T63" fmla="*/ 125 h 1580"/>
              <a:gd name="T64" fmla="*/ 831 w 1662"/>
              <a:gd name="T65" fmla="*/ 96 h 1580"/>
              <a:gd name="T66" fmla="*/ 871 w 1662"/>
              <a:gd name="T67" fmla="*/ 125 h 1580"/>
              <a:gd name="T68" fmla="*/ 991 w 1662"/>
              <a:gd name="T69" fmla="*/ 495 h 1580"/>
              <a:gd name="T70" fmla="*/ 1122 w 1662"/>
              <a:gd name="T71" fmla="*/ 590 h 1580"/>
              <a:gd name="T72" fmla="*/ 1512 w 1662"/>
              <a:gd name="T73" fmla="*/ 590 h 1580"/>
              <a:gd name="T74" fmla="*/ 1552 w 1662"/>
              <a:gd name="T75" fmla="*/ 619 h 1580"/>
              <a:gd name="T76" fmla="*/ 1537 w 1662"/>
              <a:gd name="T77" fmla="*/ 666 h 1580"/>
              <a:gd name="T78" fmla="*/ 1221 w 1662"/>
              <a:gd name="T79" fmla="*/ 895 h 1580"/>
              <a:gd name="T80" fmla="*/ 1171 w 1662"/>
              <a:gd name="T81" fmla="*/ 1049 h 1580"/>
              <a:gd name="T82" fmla="*/ 1292 w 1662"/>
              <a:gd name="T83" fmla="*/ 1420 h 1580"/>
              <a:gd name="T84" fmla="*/ 1276 w 1662"/>
              <a:gd name="T85" fmla="*/ 1467 h 1580"/>
              <a:gd name="T86" fmla="*/ 1227 w 1662"/>
              <a:gd name="T87" fmla="*/ 1467 h 1580"/>
              <a:gd name="T88" fmla="*/ 912 w 1662"/>
              <a:gd name="T89" fmla="*/ 1238 h 1580"/>
              <a:gd name="T90" fmla="*/ 831 w 1662"/>
              <a:gd name="T91" fmla="*/ 1211 h 1580"/>
              <a:gd name="T92" fmla="*/ 750 w 1662"/>
              <a:gd name="T93" fmla="*/ 1238 h 1580"/>
              <a:gd name="T94" fmla="*/ 435 w 1662"/>
              <a:gd name="T95" fmla="*/ 1467 h 1580"/>
              <a:gd name="T96" fmla="*/ 385 w 1662"/>
              <a:gd name="T97" fmla="*/ 1467 h 1580"/>
              <a:gd name="T98" fmla="*/ 370 w 1662"/>
              <a:gd name="T99" fmla="*/ 1420 h 1580"/>
              <a:gd name="T100" fmla="*/ 491 w 1662"/>
              <a:gd name="T101" fmla="*/ 1049 h 1580"/>
              <a:gd name="T102" fmla="*/ 441 w 1662"/>
              <a:gd name="T103" fmla="*/ 895 h 1580"/>
              <a:gd name="T104" fmla="*/ 125 w 1662"/>
              <a:gd name="T105" fmla="*/ 666 h 1580"/>
              <a:gd name="T106" fmla="*/ 110 w 1662"/>
              <a:gd name="T107" fmla="*/ 619 h 1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62" h="1580">
                <a:moveTo>
                  <a:pt x="399" y="1020"/>
                </a:moveTo>
                <a:cubicBezTo>
                  <a:pt x="279" y="1390"/>
                  <a:pt x="279" y="1390"/>
                  <a:pt x="279" y="1390"/>
                </a:cubicBezTo>
                <a:cubicBezTo>
                  <a:pt x="260" y="1448"/>
                  <a:pt x="280" y="1509"/>
                  <a:pt x="329" y="1544"/>
                </a:cubicBezTo>
                <a:cubicBezTo>
                  <a:pt x="378" y="1580"/>
                  <a:pt x="442" y="1580"/>
                  <a:pt x="491" y="1544"/>
                </a:cubicBezTo>
                <a:cubicBezTo>
                  <a:pt x="806" y="1315"/>
                  <a:pt x="806" y="1315"/>
                  <a:pt x="806" y="1315"/>
                </a:cubicBezTo>
                <a:cubicBezTo>
                  <a:pt x="821" y="1305"/>
                  <a:pt x="841" y="1305"/>
                  <a:pt x="856" y="1315"/>
                </a:cubicBezTo>
                <a:cubicBezTo>
                  <a:pt x="1171" y="1544"/>
                  <a:pt x="1171" y="1544"/>
                  <a:pt x="1171" y="1544"/>
                </a:cubicBezTo>
                <a:cubicBezTo>
                  <a:pt x="1195" y="1562"/>
                  <a:pt x="1224" y="1571"/>
                  <a:pt x="1252" y="1571"/>
                </a:cubicBezTo>
                <a:cubicBezTo>
                  <a:pt x="1280" y="1571"/>
                  <a:pt x="1308" y="1562"/>
                  <a:pt x="1333" y="1544"/>
                </a:cubicBezTo>
                <a:cubicBezTo>
                  <a:pt x="1382" y="1509"/>
                  <a:pt x="1402" y="1448"/>
                  <a:pt x="1383" y="1390"/>
                </a:cubicBezTo>
                <a:cubicBezTo>
                  <a:pt x="1263" y="1020"/>
                  <a:pt x="1263" y="1020"/>
                  <a:pt x="1263" y="1020"/>
                </a:cubicBezTo>
                <a:cubicBezTo>
                  <a:pt x="1257" y="1002"/>
                  <a:pt x="1263" y="984"/>
                  <a:pt x="1278" y="973"/>
                </a:cubicBezTo>
                <a:cubicBezTo>
                  <a:pt x="1593" y="744"/>
                  <a:pt x="1593" y="744"/>
                  <a:pt x="1593" y="744"/>
                </a:cubicBezTo>
                <a:cubicBezTo>
                  <a:pt x="1642" y="708"/>
                  <a:pt x="1662" y="648"/>
                  <a:pt x="1643" y="590"/>
                </a:cubicBezTo>
                <a:cubicBezTo>
                  <a:pt x="1624" y="532"/>
                  <a:pt x="1573" y="494"/>
                  <a:pt x="1512" y="494"/>
                </a:cubicBezTo>
                <a:cubicBezTo>
                  <a:pt x="1122" y="494"/>
                  <a:pt x="1122" y="494"/>
                  <a:pt x="1122" y="494"/>
                </a:cubicBezTo>
                <a:cubicBezTo>
                  <a:pt x="1104" y="494"/>
                  <a:pt x="1088" y="483"/>
                  <a:pt x="1082" y="465"/>
                </a:cubicBezTo>
                <a:cubicBezTo>
                  <a:pt x="962" y="95"/>
                  <a:pt x="962" y="95"/>
                  <a:pt x="962" y="95"/>
                </a:cubicBezTo>
                <a:cubicBezTo>
                  <a:pt x="943" y="37"/>
                  <a:pt x="892" y="0"/>
                  <a:pt x="831" y="0"/>
                </a:cubicBezTo>
                <a:cubicBezTo>
                  <a:pt x="770" y="0"/>
                  <a:pt x="719" y="37"/>
                  <a:pt x="700" y="95"/>
                </a:cubicBezTo>
                <a:cubicBezTo>
                  <a:pt x="579" y="465"/>
                  <a:pt x="579" y="465"/>
                  <a:pt x="579" y="465"/>
                </a:cubicBezTo>
                <a:cubicBezTo>
                  <a:pt x="574" y="483"/>
                  <a:pt x="558" y="494"/>
                  <a:pt x="540" y="494"/>
                </a:cubicBezTo>
                <a:cubicBezTo>
                  <a:pt x="150" y="494"/>
                  <a:pt x="150" y="494"/>
                  <a:pt x="150" y="494"/>
                </a:cubicBezTo>
                <a:cubicBezTo>
                  <a:pt x="89" y="494"/>
                  <a:pt x="38" y="532"/>
                  <a:pt x="19" y="590"/>
                </a:cubicBezTo>
                <a:cubicBezTo>
                  <a:pt x="0" y="648"/>
                  <a:pt x="20" y="708"/>
                  <a:pt x="69" y="744"/>
                </a:cubicBezTo>
                <a:cubicBezTo>
                  <a:pt x="384" y="973"/>
                  <a:pt x="384" y="973"/>
                  <a:pt x="384" y="973"/>
                </a:cubicBezTo>
                <a:cubicBezTo>
                  <a:pt x="399" y="984"/>
                  <a:pt x="405" y="1002"/>
                  <a:pt x="399" y="1020"/>
                </a:cubicBezTo>
                <a:close/>
                <a:moveTo>
                  <a:pt x="110" y="619"/>
                </a:moveTo>
                <a:cubicBezTo>
                  <a:pt x="112" y="613"/>
                  <a:pt x="122" y="590"/>
                  <a:pt x="150" y="590"/>
                </a:cubicBezTo>
                <a:cubicBezTo>
                  <a:pt x="540" y="590"/>
                  <a:pt x="540" y="590"/>
                  <a:pt x="540" y="590"/>
                </a:cubicBezTo>
                <a:cubicBezTo>
                  <a:pt x="599" y="590"/>
                  <a:pt x="652" y="552"/>
                  <a:pt x="671" y="495"/>
                </a:cubicBezTo>
                <a:cubicBezTo>
                  <a:pt x="791" y="125"/>
                  <a:pt x="791" y="125"/>
                  <a:pt x="791" y="125"/>
                </a:cubicBezTo>
                <a:cubicBezTo>
                  <a:pt x="800" y="98"/>
                  <a:pt x="824" y="96"/>
                  <a:pt x="831" y="96"/>
                </a:cubicBezTo>
                <a:cubicBezTo>
                  <a:pt x="838" y="96"/>
                  <a:pt x="862" y="98"/>
                  <a:pt x="871" y="125"/>
                </a:cubicBezTo>
                <a:cubicBezTo>
                  <a:pt x="991" y="495"/>
                  <a:pt x="991" y="495"/>
                  <a:pt x="991" y="495"/>
                </a:cubicBezTo>
                <a:cubicBezTo>
                  <a:pt x="1010" y="552"/>
                  <a:pt x="1062" y="590"/>
                  <a:pt x="1122" y="590"/>
                </a:cubicBezTo>
                <a:cubicBezTo>
                  <a:pt x="1512" y="590"/>
                  <a:pt x="1512" y="590"/>
                  <a:pt x="1512" y="590"/>
                </a:cubicBezTo>
                <a:cubicBezTo>
                  <a:pt x="1540" y="590"/>
                  <a:pt x="1550" y="613"/>
                  <a:pt x="1552" y="619"/>
                </a:cubicBezTo>
                <a:cubicBezTo>
                  <a:pt x="1554" y="626"/>
                  <a:pt x="1559" y="650"/>
                  <a:pt x="1537" y="666"/>
                </a:cubicBezTo>
                <a:cubicBezTo>
                  <a:pt x="1221" y="895"/>
                  <a:pt x="1221" y="895"/>
                  <a:pt x="1221" y="895"/>
                </a:cubicBezTo>
                <a:cubicBezTo>
                  <a:pt x="1173" y="930"/>
                  <a:pt x="1153" y="992"/>
                  <a:pt x="1171" y="1049"/>
                </a:cubicBezTo>
                <a:cubicBezTo>
                  <a:pt x="1292" y="1420"/>
                  <a:pt x="1292" y="1420"/>
                  <a:pt x="1292" y="1420"/>
                </a:cubicBezTo>
                <a:cubicBezTo>
                  <a:pt x="1300" y="1447"/>
                  <a:pt x="1282" y="1463"/>
                  <a:pt x="1276" y="1467"/>
                </a:cubicBezTo>
                <a:cubicBezTo>
                  <a:pt x="1271" y="1471"/>
                  <a:pt x="1250" y="1483"/>
                  <a:pt x="1227" y="1467"/>
                </a:cubicBezTo>
                <a:cubicBezTo>
                  <a:pt x="912" y="1238"/>
                  <a:pt x="912" y="1238"/>
                  <a:pt x="912" y="1238"/>
                </a:cubicBezTo>
                <a:cubicBezTo>
                  <a:pt x="888" y="1220"/>
                  <a:pt x="859" y="1211"/>
                  <a:pt x="831" y="1211"/>
                </a:cubicBezTo>
                <a:cubicBezTo>
                  <a:pt x="803" y="1211"/>
                  <a:pt x="774" y="1220"/>
                  <a:pt x="750" y="1238"/>
                </a:cubicBezTo>
                <a:cubicBezTo>
                  <a:pt x="435" y="1467"/>
                  <a:pt x="435" y="1467"/>
                  <a:pt x="435" y="1467"/>
                </a:cubicBezTo>
                <a:cubicBezTo>
                  <a:pt x="412" y="1483"/>
                  <a:pt x="391" y="1471"/>
                  <a:pt x="385" y="1467"/>
                </a:cubicBezTo>
                <a:cubicBezTo>
                  <a:pt x="380" y="1463"/>
                  <a:pt x="361" y="1447"/>
                  <a:pt x="370" y="1420"/>
                </a:cubicBezTo>
                <a:cubicBezTo>
                  <a:pt x="491" y="1049"/>
                  <a:pt x="491" y="1049"/>
                  <a:pt x="491" y="1049"/>
                </a:cubicBezTo>
                <a:cubicBezTo>
                  <a:pt x="509" y="992"/>
                  <a:pt x="489" y="930"/>
                  <a:pt x="441" y="895"/>
                </a:cubicBezTo>
                <a:cubicBezTo>
                  <a:pt x="125" y="666"/>
                  <a:pt x="125" y="666"/>
                  <a:pt x="125" y="666"/>
                </a:cubicBezTo>
                <a:cubicBezTo>
                  <a:pt x="102" y="650"/>
                  <a:pt x="108" y="626"/>
                  <a:pt x="110" y="6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2" name="Freeform 259"/>
          <p:cNvSpPr>
            <a:spLocks noEditPoints="1"/>
          </p:cNvSpPr>
          <p:nvPr/>
        </p:nvSpPr>
        <p:spPr bwMode="auto">
          <a:xfrm>
            <a:off x="8889341" y="3236039"/>
            <a:ext cx="392689" cy="392396"/>
          </a:xfrm>
          <a:custGeom>
            <a:avLst/>
            <a:gdLst>
              <a:gd name="T0" fmla="*/ 1195 w 1639"/>
              <a:gd name="T1" fmla="*/ 1638 h 1638"/>
              <a:gd name="T2" fmla="*/ 1639 w 1639"/>
              <a:gd name="T3" fmla="*/ 1195 h 1638"/>
              <a:gd name="T4" fmla="*/ 1639 w 1639"/>
              <a:gd name="T5" fmla="*/ 443 h 1638"/>
              <a:gd name="T6" fmla="*/ 1195 w 1639"/>
              <a:gd name="T7" fmla="*/ 0 h 1638"/>
              <a:gd name="T8" fmla="*/ 444 w 1639"/>
              <a:gd name="T9" fmla="*/ 0 h 1638"/>
              <a:gd name="T10" fmla="*/ 0 w 1639"/>
              <a:gd name="T11" fmla="*/ 443 h 1638"/>
              <a:gd name="T12" fmla="*/ 0 w 1639"/>
              <a:gd name="T13" fmla="*/ 1195 h 1638"/>
              <a:gd name="T14" fmla="*/ 444 w 1639"/>
              <a:gd name="T15" fmla="*/ 1638 h 1638"/>
              <a:gd name="T16" fmla="*/ 1195 w 1639"/>
              <a:gd name="T17" fmla="*/ 1638 h 1638"/>
              <a:gd name="T18" fmla="*/ 96 w 1639"/>
              <a:gd name="T19" fmla="*/ 443 h 1638"/>
              <a:gd name="T20" fmla="*/ 444 w 1639"/>
              <a:gd name="T21" fmla="*/ 96 h 1638"/>
              <a:gd name="T22" fmla="*/ 1195 w 1639"/>
              <a:gd name="T23" fmla="*/ 96 h 1638"/>
              <a:gd name="T24" fmla="*/ 1543 w 1639"/>
              <a:gd name="T25" fmla="*/ 443 h 1638"/>
              <a:gd name="T26" fmla="*/ 1543 w 1639"/>
              <a:gd name="T27" fmla="*/ 835 h 1638"/>
              <a:gd name="T28" fmla="*/ 1257 w 1639"/>
              <a:gd name="T29" fmla="*/ 533 h 1638"/>
              <a:gd name="T30" fmla="*/ 1165 w 1639"/>
              <a:gd name="T31" fmla="*/ 497 h 1638"/>
              <a:gd name="T32" fmla="*/ 1078 w 1639"/>
              <a:gd name="T33" fmla="*/ 545 h 1638"/>
              <a:gd name="T34" fmla="*/ 706 w 1639"/>
              <a:gd name="T35" fmla="*/ 1057 h 1638"/>
              <a:gd name="T36" fmla="*/ 691 w 1639"/>
              <a:gd name="T37" fmla="*/ 1065 h 1638"/>
              <a:gd name="T38" fmla="*/ 675 w 1639"/>
              <a:gd name="T39" fmla="*/ 1060 h 1638"/>
              <a:gd name="T40" fmla="*/ 465 w 1639"/>
              <a:gd name="T41" fmla="*/ 866 h 1638"/>
              <a:gd name="T42" fmla="*/ 307 w 1639"/>
              <a:gd name="T43" fmla="*/ 866 h 1638"/>
              <a:gd name="T44" fmla="*/ 96 w 1639"/>
              <a:gd name="T45" fmla="*/ 1060 h 1638"/>
              <a:gd name="T46" fmla="*/ 96 w 1639"/>
              <a:gd name="T47" fmla="*/ 443 h 1638"/>
              <a:gd name="T48" fmla="*/ 96 w 1639"/>
              <a:gd name="T49" fmla="*/ 1195 h 1638"/>
              <a:gd name="T50" fmla="*/ 96 w 1639"/>
              <a:gd name="T51" fmla="*/ 1191 h 1638"/>
              <a:gd name="T52" fmla="*/ 372 w 1639"/>
              <a:gd name="T53" fmla="*/ 937 h 1638"/>
              <a:gd name="T54" fmla="*/ 400 w 1639"/>
              <a:gd name="T55" fmla="*/ 937 h 1638"/>
              <a:gd name="T56" fmla="*/ 611 w 1639"/>
              <a:gd name="T57" fmla="*/ 1130 h 1638"/>
              <a:gd name="T58" fmla="*/ 701 w 1639"/>
              <a:gd name="T59" fmla="*/ 1161 h 1638"/>
              <a:gd name="T60" fmla="*/ 784 w 1639"/>
              <a:gd name="T61" fmla="*/ 1113 h 1638"/>
              <a:gd name="T62" fmla="*/ 1156 w 1639"/>
              <a:gd name="T63" fmla="*/ 602 h 1638"/>
              <a:gd name="T64" fmla="*/ 1171 w 1639"/>
              <a:gd name="T65" fmla="*/ 593 h 1638"/>
              <a:gd name="T66" fmla="*/ 1187 w 1639"/>
              <a:gd name="T67" fmla="*/ 600 h 1638"/>
              <a:gd name="T68" fmla="*/ 1543 w 1639"/>
              <a:gd name="T69" fmla="*/ 974 h 1638"/>
              <a:gd name="T70" fmla="*/ 1543 w 1639"/>
              <a:gd name="T71" fmla="*/ 1195 h 1638"/>
              <a:gd name="T72" fmla="*/ 1195 w 1639"/>
              <a:gd name="T73" fmla="*/ 1542 h 1638"/>
              <a:gd name="T74" fmla="*/ 444 w 1639"/>
              <a:gd name="T75" fmla="*/ 1542 h 1638"/>
              <a:gd name="T76" fmla="*/ 96 w 1639"/>
              <a:gd name="T77" fmla="*/ 1195 h 1638"/>
              <a:gd name="T78" fmla="*/ 458 w 1639"/>
              <a:gd name="T79" fmla="*/ 615 h 1638"/>
              <a:gd name="T80" fmla="*/ 626 w 1639"/>
              <a:gd name="T81" fmla="*/ 446 h 1638"/>
              <a:gd name="T82" fmla="*/ 458 w 1639"/>
              <a:gd name="T83" fmla="*/ 277 h 1638"/>
              <a:gd name="T84" fmla="*/ 289 w 1639"/>
              <a:gd name="T85" fmla="*/ 446 h 1638"/>
              <a:gd name="T86" fmla="*/ 458 w 1639"/>
              <a:gd name="T87" fmla="*/ 615 h 1638"/>
              <a:gd name="T88" fmla="*/ 458 w 1639"/>
              <a:gd name="T89" fmla="*/ 373 h 1638"/>
              <a:gd name="T90" fmla="*/ 530 w 1639"/>
              <a:gd name="T91" fmla="*/ 446 h 1638"/>
              <a:gd name="T92" fmla="*/ 458 w 1639"/>
              <a:gd name="T93" fmla="*/ 519 h 1638"/>
              <a:gd name="T94" fmla="*/ 385 w 1639"/>
              <a:gd name="T95" fmla="*/ 446 h 1638"/>
              <a:gd name="T96" fmla="*/ 458 w 1639"/>
              <a:gd name="T97" fmla="*/ 373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39" h="1638">
                <a:moveTo>
                  <a:pt x="1195" y="1638"/>
                </a:moveTo>
                <a:cubicBezTo>
                  <a:pt x="1440" y="1638"/>
                  <a:pt x="1639" y="1439"/>
                  <a:pt x="1639" y="1195"/>
                </a:cubicBezTo>
                <a:cubicBezTo>
                  <a:pt x="1639" y="443"/>
                  <a:pt x="1639" y="443"/>
                  <a:pt x="1639" y="443"/>
                </a:cubicBezTo>
                <a:cubicBezTo>
                  <a:pt x="1639" y="199"/>
                  <a:pt x="1440" y="0"/>
                  <a:pt x="1195" y="0"/>
                </a:cubicBezTo>
                <a:cubicBezTo>
                  <a:pt x="444" y="0"/>
                  <a:pt x="444" y="0"/>
                  <a:pt x="444" y="0"/>
                </a:cubicBezTo>
                <a:cubicBezTo>
                  <a:pt x="199" y="0"/>
                  <a:pt x="0" y="199"/>
                  <a:pt x="0" y="443"/>
                </a:cubicBezTo>
                <a:cubicBezTo>
                  <a:pt x="0" y="1195"/>
                  <a:pt x="0" y="1195"/>
                  <a:pt x="0" y="1195"/>
                </a:cubicBezTo>
                <a:cubicBezTo>
                  <a:pt x="0" y="1439"/>
                  <a:pt x="199" y="1638"/>
                  <a:pt x="444" y="1638"/>
                </a:cubicBezTo>
                <a:lnTo>
                  <a:pt x="1195" y="1638"/>
                </a:lnTo>
                <a:close/>
                <a:moveTo>
                  <a:pt x="96" y="443"/>
                </a:moveTo>
                <a:cubicBezTo>
                  <a:pt x="96" y="252"/>
                  <a:pt x="252" y="96"/>
                  <a:pt x="444" y="96"/>
                </a:cubicBezTo>
                <a:cubicBezTo>
                  <a:pt x="1195" y="96"/>
                  <a:pt x="1195" y="96"/>
                  <a:pt x="1195" y="96"/>
                </a:cubicBezTo>
                <a:cubicBezTo>
                  <a:pt x="1387" y="96"/>
                  <a:pt x="1543" y="252"/>
                  <a:pt x="1543" y="443"/>
                </a:cubicBezTo>
                <a:cubicBezTo>
                  <a:pt x="1543" y="835"/>
                  <a:pt x="1543" y="835"/>
                  <a:pt x="1543" y="835"/>
                </a:cubicBezTo>
                <a:cubicBezTo>
                  <a:pt x="1257" y="533"/>
                  <a:pt x="1257" y="533"/>
                  <a:pt x="1257" y="533"/>
                </a:cubicBezTo>
                <a:cubicBezTo>
                  <a:pt x="1233" y="508"/>
                  <a:pt x="1199" y="495"/>
                  <a:pt x="1165" y="497"/>
                </a:cubicBezTo>
                <a:cubicBezTo>
                  <a:pt x="1130" y="500"/>
                  <a:pt x="1098" y="517"/>
                  <a:pt x="1078" y="545"/>
                </a:cubicBezTo>
                <a:cubicBezTo>
                  <a:pt x="706" y="1057"/>
                  <a:pt x="706" y="1057"/>
                  <a:pt x="706" y="1057"/>
                </a:cubicBezTo>
                <a:cubicBezTo>
                  <a:pt x="701" y="1063"/>
                  <a:pt x="695" y="1065"/>
                  <a:pt x="691" y="1065"/>
                </a:cubicBezTo>
                <a:cubicBezTo>
                  <a:pt x="688" y="1065"/>
                  <a:pt x="681" y="1065"/>
                  <a:pt x="675" y="1060"/>
                </a:cubicBezTo>
                <a:cubicBezTo>
                  <a:pt x="465" y="866"/>
                  <a:pt x="465" y="866"/>
                  <a:pt x="465" y="866"/>
                </a:cubicBezTo>
                <a:cubicBezTo>
                  <a:pt x="420" y="826"/>
                  <a:pt x="351" y="826"/>
                  <a:pt x="307" y="866"/>
                </a:cubicBezTo>
                <a:cubicBezTo>
                  <a:pt x="96" y="1060"/>
                  <a:pt x="96" y="1060"/>
                  <a:pt x="96" y="1060"/>
                </a:cubicBezTo>
                <a:lnTo>
                  <a:pt x="96" y="443"/>
                </a:lnTo>
                <a:close/>
                <a:moveTo>
                  <a:pt x="96" y="1195"/>
                </a:moveTo>
                <a:cubicBezTo>
                  <a:pt x="96" y="1191"/>
                  <a:pt x="96" y="1191"/>
                  <a:pt x="96" y="1191"/>
                </a:cubicBezTo>
                <a:cubicBezTo>
                  <a:pt x="372" y="937"/>
                  <a:pt x="372" y="937"/>
                  <a:pt x="372" y="937"/>
                </a:cubicBezTo>
                <a:cubicBezTo>
                  <a:pt x="380" y="930"/>
                  <a:pt x="392" y="930"/>
                  <a:pt x="400" y="937"/>
                </a:cubicBezTo>
                <a:cubicBezTo>
                  <a:pt x="611" y="1130"/>
                  <a:pt x="611" y="1130"/>
                  <a:pt x="611" y="1130"/>
                </a:cubicBezTo>
                <a:cubicBezTo>
                  <a:pt x="635" y="1153"/>
                  <a:pt x="668" y="1164"/>
                  <a:pt x="701" y="1161"/>
                </a:cubicBezTo>
                <a:cubicBezTo>
                  <a:pt x="734" y="1157"/>
                  <a:pt x="764" y="1140"/>
                  <a:pt x="784" y="1113"/>
                </a:cubicBezTo>
                <a:cubicBezTo>
                  <a:pt x="1156" y="602"/>
                  <a:pt x="1156" y="602"/>
                  <a:pt x="1156" y="602"/>
                </a:cubicBezTo>
                <a:cubicBezTo>
                  <a:pt x="1161" y="595"/>
                  <a:pt x="1167" y="593"/>
                  <a:pt x="1171" y="593"/>
                </a:cubicBezTo>
                <a:cubicBezTo>
                  <a:pt x="1175" y="593"/>
                  <a:pt x="1181" y="593"/>
                  <a:pt x="1187" y="600"/>
                </a:cubicBezTo>
                <a:cubicBezTo>
                  <a:pt x="1543" y="974"/>
                  <a:pt x="1543" y="974"/>
                  <a:pt x="1543" y="974"/>
                </a:cubicBezTo>
                <a:cubicBezTo>
                  <a:pt x="1543" y="1195"/>
                  <a:pt x="1543" y="1195"/>
                  <a:pt x="1543" y="1195"/>
                </a:cubicBezTo>
                <a:cubicBezTo>
                  <a:pt x="1543" y="1386"/>
                  <a:pt x="1387" y="1542"/>
                  <a:pt x="1195" y="1542"/>
                </a:cubicBezTo>
                <a:cubicBezTo>
                  <a:pt x="444" y="1542"/>
                  <a:pt x="444" y="1542"/>
                  <a:pt x="444" y="1542"/>
                </a:cubicBezTo>
                <a:cubicBezTo>
                  <a:pt x="252" y="1542"/>
                  <a:pt x="96" y="1386"/>
                  <a:pt x="96" y="1195"/>
                </a:cubicBezTo>
                <a:close/>
                <a:moveTo>
                  <a:pt x="458" y="615"/>
                </a:moveTo>
                <a:cubicBezTo>
                  <a:pt x="551" y="615"/>
                  <a:pt x="626" y="539"/>
                  <a:pt x="626" y="446"/>
                </a:cubicBezTo>
                <a:cubicBezTo>
                  <a:pt x="626" y="353"/>
                  <a:pt x="551" y="277"/>
                  <a:pt x="458" y="277"/>
                </a:cubicBezTo>
                <a:cubicBezTo>
                  <a:pt x="365" y="277"/>
                  <a:pt x="289" y="353"/>
                  <a:pt x="289" y="446"/>
                </a:cubicBezTo>
                <a:cubicBezTo>
                  <a:pt x="289" y="539"/>
                  <a:pt x="365" y="615"/>
                  <a:pt x="458" y="615"/>
                </a:cubicBezTo>
                <a:close/>
                <a:moveTo>
                  <a:pt x="458" y="373"/>
                </a:moveTo>
                <a:cubicBezTo>
                  <a:pt x="498" y="373"/>
                  <a:pt x="530" y="406"/>
                  <a:pt x="530" y="446"/>
                </a:cubicBezTo>
                <a:cubicBezTo>
                  <a:pt x="530" y="486"/>
                  <a:pt x="498" y="519"/>
                  <a:pt x="458" y="519"/>
                </a:cubicBezTo>
                <a:cubicBezTo>
                  <a:pt x="418" y="519"/>
                  <a:pt x="385" y="486"/>
                  <a:pt x="385" y="446"/>
                </a:cubicBezTo>
                <a:cubicBezTo>
                  <a:pt x="385" y="406"/>
                  <a:pt x="418" y="373"/>
                  <a:pt x="458" y="3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123" name="Freeform 276"/>
          <p:cNvSpPr>
            <a:spLocks noEditPoints="1"/>
          </p:cNvSpPr>
          <p:nvPr/>
        </p:nvSpPr>
        <p:spPr bwMode="auto">
          <a:xfrm>
            <a:off x="8889557" y="5932061"/>
            <a:ext cx="392251" cy="392543"/>
          </a:xfrm>
          <a:custGeom>
            <a:avLst/>
            <a:gdLst>
              <a:gd name="T0" fmla="*/ 1557 w 1637"/>
              <a:gd name="T1" fmla="*/ 0 h 1639"/>
              <a:gd name="T2" fmla="*/ 1370 w 1637"/>
              <a:gd name="T3" fmla="*/ 0 h 1639"/>
              <a:gd name="T4" fmla="*/ 1290 w 1637"/>
              <a:gd name="T5" fmla="*/ 80 h 1639"/>
              <a:gd name="T6" fmla="*/ 1290 w 1637"/>
              <a:gd name="T7" fmla="*/ 149 h 1639"/>
              <a:gd name="T8" fmla="*/ 673 w 1637"/>
              <a:gd name="T9" fmla="*/ 376 h 1639"/>
              <a:gd name="T10" fmla="*/ 426 w 1637"/>
              <a:gd name="T11" fmla="*/ 480 h 1639"/>
              <a:gd name="T12" fmla="*/ 399 w 1637"/>
              <a:gd name="T13" fmla="*/ 511 h 1639"/>
              <a:gd name="T14" fmla="*/ 190 w 1637"/>
              <a:gd name="T15" fmla="*/ 511 h 1639"/>
              <a:gd name="T16" fmla="*/ 0 w 1637"/>
              <a:gd name="T17" fmla="*/ 701 h 1639"/>
              <a:gd name="T18" fmla="*/ 190 w 1637"/>
              <a:gd name="T19" fmla="*/ 891 h 1639"/>
              <a:gd name="T20" fmla="*/ 377 w 1637"/>
              <a:gd name="T21" fmla="*/ 891 h 1639"/>
              <a:gd name="T22" fmla="*/ 531 w 1637"/>
              <a:gd name="T23" fmla="*/ 1026 h 1639"/>
              <a:gd name="T24" fmla="*/ 454 w 1637"/>
              <a:gd name="T25" fmla="*/ 1290 h 1639"/>
              <a:gd name="T26" fmla="*/ 325 w 1637"/>
              <a:gd name="T27" fmla="*/ 1383 h 1639"/>
              <a:gd name="T28" fmla="*/ 197 w 1637"/>
              <a:gd name="T29" fmla="*/ 1511 h 1639"/>
              <a:gd name="T30" fmla="*/ 325 w 1637"/>
              <a:gd name="T31" fmla="*/ 1639 h 1639"/>
              <a:gd name="T32" fmla="*/ 669 w 1637"/>
              <a:gd name="T33" fmla="*/ 1429 h 1639"/>
              <a:gd name="T34" fmla="*/ 786 w 1637"/>
              <a:gd name="T35" fmla="*/ 1059 h 1639"/>
              <a:gd name="T36" fmla="*/ 1044 w 1637"/>
              <a:gd name="T37" fmla="*/ 1113 h 1639"/>
              <a:gd name="T38" fmla="*/ 1290 w 1637"/>
              <a:gd name="T39" fmla="*/ 1282 h 1639"/>
              <a:gd name="T40" fmla="*/ 1290 w 1637"/>
              <a:gd name="T41" fmla="*/ 1322 h 1639"/>
              <a:gd name="T42" fmla="*/ 1370 w 1637"/>
              <a:gd name="T43" fmla="*/ 1401 h 1639"/>
              <a:gd name="T44" fmla="*/ 1557 w 1637"/>
              <a:gd name="T45" fmla="*/ 1401 h 1639"/>
              <a:gd name="T46" fmla="*/ 1637 w 1637"/>
              <a:gd name="T47" fmla="*/ 1322 h 1639"/>
              <a:gd name="T48" fmla="*/ 1637 w 1637"/>
              <a:gd name="T49" fmla="*/ 80 h 1639"/>
              <a:gd name="T50" fmla="*/ 1557 w 1637"/>
              <a:gd name="T51" fmla="*/ 0 h 1639"/>
              <a:gd name="T52" fmla="*/ 338 w 1637"/>
              <a:gd name="T53" fmla="*/ 795 h 1639"/>
              <a:gd name="T54" fmla="*/ 190 w 1637"/>
              <a:gd name="T55" fmla="*/ 795 h 1639"/>
              <a:gd name="T56" fmla="*/ 96 w 1637"/>
              <a:gd name="T57" fmla="*/ 701 h 1639"/>
              <a:gd name="T58" fmla="*/ 190 w 1637"/>
              <a:gd name="T59" fmla="*/ 607 h 1639"/>
              <a:gd name="T60" fmla="*/ 347 w 1637"/>
              <a:gd name="T61" fmla="*/ 607 h 1639"/>
              <a:gd name="T62" fmla="*/ 328 w 1637"/>
              <a:gd name="T63" fmla="*/ 718 h 1639"/>
              <a:gd name="T64" fmla="*/ 338 w 1637"/>
              <a:gd name="T65" fmla="*/ 795 h 1639"/>
              <a:gd name="T66" fmla="*/ 589 w 1637"/>
              <a:gd name="T67" fmla="*/ 1377 h 1639"/>
              <a:gd name="T68" fmla="*/ 325 w 1637"/>
              <a:gd name="T69" fmla="*/ 1543 h 1639"/>
              <a:gd name="T70" fmla="*/ 293 w 1637"/>
              <a:gd name="T71" fmla="*/ 1511 h 1639"/>
              <a:gd name="T72" fmla="*/ 325 w 1637"/>
              <a:gd name="T73" fmla="*/ 1479 h 1639"/>
              <a:gd name="T74" fmla="*/ 535 w 1637"/>
              <a:gd name="T75" fmla="*/ 1342 h 1639"/>
              <a:gd name="T76" fmla="*/ 626 w 1637"/>
              <a:gd name="T77" fmla="*/ 1053 h 1639"/>
              <a:gd name="T78" fmla="*/ 668 w 1637"/>
              <a:gd name="T79" fmla="*/ 1055 h 1639"/>
              <a:gd name="T80" fmla="*/ 690 w 1637"/>
              <a:gd name="T81" fmla="*/ 1055 h 1639"/>
              <a:gd name="T82" fmla="*/ 589 w 1637"/>
              <a:gd name="T83" fmla="*/ 1377 h 1639"/>
              <a:gd name="T84" fmla="*/ 1290 w 1637"/>
              <a:gd name="T85" fmla="*/ 1148 h 1639"/>
              <a:gd name="T86" fmla="*/ 1079 w 1637"/>
              <a:gd name="T87" fmla="*/ 1023 h 1639"/>
              <a:gd name="T88" fmla="*/ 668 w 1637"/>
              <a:gd name="T89" fmla="*/ 959 h 1639"/>
              <a:gd name="T90" fmla="*/ 424 w 1637"/>
              <a:gd name="T91" fmla="*/ 718 h 1639"/>
              <a:gd name="T92" fmla="*/ 494 w 1637"/>
              <a:gd name="T93" fmla="*/ 547 h 1639"/>
              <a:gd name="T94" fmla="*/ 673 w 1637"/>
              <a:gd name="T95" fmla="*/ 472 h 1639"/>
              <a:gd name="T96" fmla="*/ 1080 w 1637"/>
              <a:gd name="T97" fmla="*/ 408 h 1639"/>
              <a:gd name="T98" fmla="*/ 1290 w 1637"/>
              <a:gd name="T99" fmla="*/ 283 h 1639"/>
              <a:gd name="T100" fmla="*/ 1290 w 1637"/>
              <a:gd name="T101" fmla="*/ 1148 h 1639"/>
              <a:gd name="T102" fmla="*/ 1541 w 1637"/>
              <a:gd name="T103" fmla="*/ 1305 h 1639"/>
              <a:gd name="T104" fmla="*/ 1386 w 1637"/>
              <a:gd name="T105" fmla="*/ 1305 h 1639"/>
              <a:gd name="T106" fmla="*/ 1386 w 1637"/>
              <a:gd name="T107" fmla="*/ 96 h 1639"/>
              <a:gd name="T108" fmla="*/ 1541 w 1637"/>
              <a:gd name="T109" fmla="*/ 96 h 1639"/>
              <a:gd name="T110" fmla="*/ 1541 w 1637"/>
              <a:gd name="T111" fmla="*/ 1305 h 1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37" h="1639">
                <a:moveTo>
                  <a:pt x="1557" y="0"/>
                </a:moveTo>
                <a:cubicBezTo>
                  <a:pt x="1370" y="0"/>
                  <a:pt x="1370" y="0"/>
                  <a:pt x="1370" y="0"/>
                </a:cubicBezTo>
                <a:cubicBezTo>
                  <a:pt x="1326" y="0"/>
                  <a:pt x="1290" y="36"/>
                  <a:pt x="1290" y="80"/>
                </a:cubicBezTo>
                <a:cubicBezTo>
                  <a:pt x="1290" y="149"/>
                  <a:pt x="1290" y="149"/>
                  <a:pt x="1290" y="149"/>
                </a:cubicBezTo>
                <a:cubicBezTo>
                  <a:pt x="1147" y="307"/>
                  <a:pt x="961" y="375"/>
                  <a:pt x="673" y="376"/>
                </a:cubicBezTo>
                <a:cubicBezTo>
                  <a:pt x="581" y="376"/>
                  <a:pt x="491" y="414"/>
                  <a:pt x="426" y="480"/>
                </a:cubicBezTo>
                <a:cubicBezTo>
                  <a:pt x="416" y="490"/>
                  <a:pt x="407" y="500"/>
                  <a:pt x="399" y="511"/>
                </a:cubicBezTo>
                <a:cubicBezTo>
                  <a:pt x="190" y="511"/>
                  <a:pt x="190" y="511"/>
                  <a:pt x="190" y="511"/>
                </a:cubicBezTo>
                <a:cubicBezTo>
                  <a:pt x="85" y="511"/>
                  <a:pt x="0" y="596"/>
                  <a:pt x="0" y="701"/>
                </a:cubicBezTo>
                <a:cubicBezTo>
                  <a:pt x="0" y="806"/>
                  <a:pt x="85" y="891"/>
                  <a:pt x="190" y="891"/>
                </a:cubicBezTo>
                <a:cubicBezTo>
                  <a:pt x="377" y="891"/>
                  <a:pt x="377" y="891"/>
                  <a:pt x="377" y="891"/>
                </a:cubicBezTo>
                <a:cubicBezTo>
                  <a:pt x="413" y="951"/>
                  <a:pt x="467" y="998"/>
                  <a:pt x="531" y="1026"/>
                </a:cubicBezTo>
                <a:cubicBezTo>
                  <a:pt x="526" y="1127"/>
                  <a:pt x="500" y="1220"/>
                  <a:pt x="454" y="1290"/>
                </a:cubicBezTo>
                <a:cubicBezTo>
                  <a:pt x="402" y="1371"/>
                  <a:pt x="350" y="1383"/>
                  <a:pt x="325" y="1383"/>
                </a:cubicBezTo>
                <a:cubicBezTo>
                  <a:pt x="254" y="1383"/>
                  <a:pt x="197" y="1440"/>
                  <a:pt x="197" y="1511"/>
                </a:cubicBezTo>
                <a:cubicBezTo>
                  <a:pt x="197" y="1581"/>
                  <a:pt x="254" y="1639"/>
                  <a:pt x="325" y="1639"/>
                </a:cubicBezTo>
                <a:cubicBezTo>
                  <a:pt x="459" y="1639"/>
                  <a:pt x="581" y="1564"/>
                  <a:pt x="669" y="1429"/>
                </a:cubicBezTo>
                <a:cubicBezTo>
                  <a:pt x="735" y="1327"/>
                  <a:pt x="776" y="1198"/>
                  <a:pt x="786" y="1059"/>
                </a:cubicBezTo>
                <a:cubicBezTo>
                  <a:pt x="885" y="1067"/>
                  <a:pt x="971" y="1084"/>
                  <a:pt x="1044" y="1113"/>
                </a:cubicBezTo>
                <a:cubicBezTo>
                  <a:pt x="1139" y="1149"/>
                  <a:pt x="1219" y="1204"/>
                  <a:pt x="1290" y="1282"/>
                </a:cubicBezTo>
                <a:cubicBezTo>
                  <a:pt x="1290" y="1322"/>
                  <a:pt x="1290" y="1322"/>
                  <a:pt x="1290" y="1322"/>
                </a:cubicBezTo>
                <a:cubicBezTo>
                  <a:pt x="1290" y="1366"/>
                  <a:pt x="1326" y="1401"/>
                  <a:pt x="1370" y="1401"/>
                </a:cubicBezTo>
                <a:cubicBezTo>
                  <a:pt x="1557" y="1401"/>
                  <a:pt x="1557" y="1401"/>
                  <a:pt x="1557" y="1401"/>
                </a:cubicBezTo>
                <a:cubicBezTo>
                  <a:pt x="1601" y="1401"/>
                  <a:pt x="1637" y="1366"/>
                  <a:pt x="1637" y="1322"/>
                </a:cubicBezTo>
                <a:cubicBezTo>
                  <a:pt x="1637" y="80"/>
                  <a:pt x="1637" y="80"/>
                  <a:pt x="1637" y="80"/>
                </a:cubicBezTo>
                <a:cubicBezTo>
                  <a:pt x="1637" y="36"/>
                  <a:pt x="1601" y="0"/>
                  <a:pt x="1557" y="0"/>
                </a:cubicBezTo>
                <a:close/>
                <a:moveTo>
                  <a:pt x="338" y="795"/>
                </a:moveTo>
                <a:cubicBezTo>
                  <a:pt x="190" y="795"/>
                  <a:pt x="190" y="795"/>
                  <a:pt x="190" y="795"/>
                </a:cubicBezTo>
                <a:cubicBezTo>
                  <a:pt x="138" y="795"/>
                  <a:pt x="96" y="753"/>
                  <a:pt x="96" y="701"/>
                </a:cubicBezTo>
                <a:cubicBezTo>
                  <a:pt x="96" y="649"/>
                  <a:pt x="138" y="607"/>
                  <a:pt x="190" y="607"/>
                </a:cubicBezTo>
                <a:cubicBezTo>
                  <a:pt x="347" y="607"/>
                  <a:pt x="347" y="607"/>
                  <a:pt x="347" y="607"/>
                </a:cubicBezTo>
                <a:cubicBezTo>
                  <a:pt x="334" y="642"/>
                  <a:pt x="328" y="680"/>
                  <a:pt x="328" y="718"/>
                </a:cubicBezTo>
                <a:cubicBezTo>
                  <a:pt x="328" y="745"/>
                  <a:pt x="332" y="771"/>
                  <a:pt x="338" y="795"/>
                </a:cubicBezTo>
                <a:close/>
                <a:moveTo>
                  <a:pt x="589" y="1377"/>
                </a:moveTo>
                <a:cubicBezTo>
                  <a:pt x="519" y="1484"/>
                  <a:pt x="425" y="1543"/>
                  <a:pt x="325" y="1543"/>
                </a:cubicBezTo>
                <a:cubicBezTo>
                  <a:pt x="307" y="1543"/>
                  <a:pt x="293" y="1528"/>
                  <a:pt x="293" y="1511"/>
                </a:cubicBezTo>
                <a:cubicBezTo>
                  <a:pt x="293" y="1493"/>
                  <a:pt x="307" y="1479"/>
                  <a:pt x="325" y="1479"/>
                </a:cubicBezTo>
                <a:cubicBezTo>
                  <a:pt x="370" y="1479"/>
                  <a:pt x="458" y="1461"/>
                  <a:pt x="535" y="1342"/>
                </a:cubicBezTo>
                <a:cubicBezTo>
                  <a:pt x="586" y="1263"/>
                  <a:pt x="617" y="1162"/>
                  <a:pt x="626" y="1053"/>
                </a:cubicBezTo>
                <a:cubicBezTo>
                  <a:pt x="640" y="1054"/>
                  <a:pt x="653" y="1055"/>
                  <a:pt x="668" y="1055"/>
                </a:cubicBezTo>
                <a:cubicBezTo>
                  <a:pt x="675" y="1055"/>
                  <a:pt x="682" y="1055"/>
                  <a:pt x="690" y="1055"/>
                </a:cubicBezTo>
                <a:cubicBezTo>
                  <a:pt x="681" y="1176"/>
                  <a:pt x="646" y="1289"/>
                  <a:pt x="589" y="1377"/>
                </a:cubicBezTo>
                <a:close/>
                <a:moveTo>
                  <a:pt x="1290" y="1148"/>
                </a:moveTo>
                <a:cubicBezTo>
                  <a:pt x="1227" y="1094"/>
                  <a:pt x="1157" y="1053"/>
                  <a:pt x="1079" y="1023"/>
                </a:cubicBezTo>
                <a:cubicBezTo>
                  <a:pt x="966" y="980"/>
                  <a:pt x="832" y="959"/>
                  <a:pt x="668" y="959"/>
                </a:cubicBezTo>
                <a:cubicBezTo>
                  <a:pt x="534" y="959"/>
                  <a:pt x="425" y="851"/>
                  <a:pt x="424" y="718"/>
                </a:cubicBezTo>
                <a:cubicBezTo>
                  <a:pt x="424" y="654"/>
                  <a:pt x="449" y="594"/>
                  <a:pt x="494" y="547"/>
                </a:cubicBezTo>
                <a:cubicBezTo>
                  <a:pt x="542" y="500"/>
                  <a:pt x="607" y="472"/>
                  <a:pt x="673" y="472"/>
                </a:cubicBezTo>
                <a:cubicBezTo>
                  <a:pt x="836" y="472"/>
                  <a:pt x="969" y="450"/>
                  <a:pt x="1080" y="408"/>
                </a:cubicBezTo>
                <a:cubicBezTo>
                  <a:pt x="1158" y="378"/>
                  <a:pt x="1227" y="337"/>
                  <a:pt x="1290" y="283"/>
                </a:cubicBezTo>
                <a:lnTo>
                  <a:pt x="1290" y="1148"/>
                </a:lnTo>
                <a:close/>
                <a:moveTo>
                  <a:pt x="1541" y="1305"/>
                </a:moveTo>
                <a:cubicBezTo>
                  <a:pt x="1386" y="1305"/>
                  <a:pt x="1386" y="1305"/>
                  <a:pt x="1386" y="1305"/>
                </a:cubicBezTo>
                <a:cubicBezTo>
                  <a:pt x="1386" y="96"/>
                  <a:pt x="1386" y="96"/>
                  <a:pt x="1386" y="96"/>
                </a:cubicBezTo>
                <a:cubicBezTo>
                  <a:pt x="1541" y="96"/>
                  <a:pt x="1541" y="96"/>
                  <a:pt x="1541" y="96"/>
                </a:cubicBezTo>
                <a:lnTo>
                  <a:pt x="1541" y="130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400">
              <a:latin typeface="Vazir" panose="020B0603030804020204" pitchFamily="34" charset="-78"/>
              <a:cs typeface="Vazir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266EB94-1F4D-7AA8-099D-904E5C581EA3}"/>
              </a:ext>
            </a:extLst>
          </p:cNvPr>
          <p:cNvSpPr txBox="1"/>
          <p:nvPr/>
        </p:nvSpPr>
        <p:spPr>
          <a:xfrm>
            <a:off x="-71335" y="6854401"/>
            <a:ext cx="610001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400" dirty="0"/>
              <a:t>www.rashasite.ir</a:t>
            </a:r>
          </a:p>
        </p:txBody>
      </p:sp>
    </p:spTree>
    <p:extLst>
      <p:ext uri="{BB962C8B-B14F-4D97-AF65-F5344CB8AC3E}">
        <p14:creationId xmlns:p14="http://schemas.microsoft.com/office/powerpoint/2010/main" val="2400263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" name="Group 130"/>
          <p:cNvGrpSpPr>
            <a:grpSpLocks noChangeAspect="1"/>
          </p:cNvGrpSpPr>
          <p:nvPr/>
        </p:nvGrpSpPr>
        <p:grpSpPr>
          <a:xfrm>
            <a:off x="7116724" y="1335507"/>
            <a:ext cx="758659" cy="758952"/>
            <a:chOff x="5849563" y="2686871"/>
            <a:chExt cx="1224713" cy="1225186"/>
          </a:xfrm>
        </p:grpSpPr>
        <p:sp>
          <p:nvSpPr>
            <p:cNvPr id="93" name="Freeform 5"/>
            <p:cNvSpPr>
              <a:spLocks/>
            </p:cNvSpPr>
            <p:nvPr/>
          </p:nvSpPr>
          <p:spPr bwMode="auto">
            <a:xfrm>
              <a:off x="6049622" y="2686871"/>
              <a:ext cx="824594" cy="363938"/>
            </a:xfrm>
            <a:custGeom>
              <a:avLst/>
              <a:gdLst>
                <a:gd name="T0" fmla="*/ 1068 w 2135"/>
                <a:gd name="T1" fmla="*/ 0 h 942"/>
                <a:gd name="T2" fmla="*/ 30 w 2135"/>
                <a:gd name="T3" fmla="*/ 387 h 942"/>
                <a:gd name="T4" fmla="*/ 27 w 2135"/>
                <a:gd name="T5" fmla="*/ 480 h 942"/>
                <a:gd name="T6" fmla="*/ 469 w 2135"/>
                <a:gd name="T7" fmla="*/ 923 h 942"/>
                <a:gd name="T8" fmla="*/ 514 w 2135"/>
                <a:gd name="T9" fmla="*/ 942 h 942"/>
                <a:gd name="T10" fmla="*/ 1621 w 2135"/>
                <a:gd name="T11" fmla="*/ 942 h 942"/>
                <a:gd name="T12" fmla="*/ 1666 w 2135"/>
                <a:gd name="T13" fmla="*/ 923 h 942"/>
                <a:gd name="T14" fmla="*/ 2109 w 2135"/>
                <a:gd name="T15" fmla="*/ 480 h 942"/>
                <a:gd name="T16" fmla="*/ 2106 w 2135"/>
                <a:gd name="T17" fmla="*/ 387 h 942"/>
                <a:gd name="T18" fmla="*/ 1068 w 2135"/>
                <a:gd name="T19" fmla="*/ 0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5" h="942">
                  <a:moveTo>
                    <a:pt x="1068" y="0"/>
                  </a:moveTo>
                  <a:cubicBezTo>
                    <a:pt x="683" y="0"/>
                    <a:pt x="318" y="137"/>
                    <a:pt x="30" y="387"/>
                  </a:cubicBezTo>
                  <a:cubicBezTo>
                    <a:pt x="2" y="411"/>
                    <a:pt x="0" y="454"/>
                    <a:pt x="27" y="480"/>
                  </a:cubicBezTo>
                  <a:cubicBezTo>
                    <a:pt x="469" y="923"/>
                    <a:pt x="469" y="923"/>
                    <a:pt x="469" y="923"/>
                  </a:cubicBezTo>
                  <a:cubicBezTo>
                    <a:pt x="481" y="935"/>
                    <a:pt x="497" y="942"/>
                    <a:pt x="514" y="942"/>
                  </a:cubicBezTo>
                  <a:cubicBezTo>
                    <a:pt x="1621" y="942"/>
                    <a:pt x="1621" y="942"/>
                    <a:pt x="1621" y="942"/>
                  </a:cubicBezTo>
                  <a:cubicBezTo>
                    <a:pt x="1638" y="942"/>
                    <a:pt x="1654" y="935"/>
                    <a:pt x="1666" y="923"/>
                  </a:cubicBezTo>
                  <a:cubicBezTo>
                    <a:pt x="2109" y="480"/>
                    <a:pt x="2109" y="480"/>
                    <a:pt x="2109" y="480"/>
                  </a:cubicBezTo>
                  <a:cubicBezTo>
                    <a:pt x="2135" y="454"/>
                    <a:pt x="2134" y="411"/>
                    <a:pt x="2106" y="387"/>
                  </a:cubicBezTo>
                  <a:cubicBezTo>
                    <a:pt x="1818" y="137"/>
                    <a:pt x="1452" y="0"/>
                    <a:pt x="1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4" name="Freeform 6"/>
            <p:cNvSpPr>
              <a:spLocks/>
            </p:cNvSpPr>
            <p:nvPr/>
          </p:nvSpPr>
          <p:spPr bwMode="auto">
            <a:xfrm>
              <a:off x="6710811" y="2887403"/>
              <a:ext cx="363465" cy="824121"/>
            </a:xfrm>
            <a:custGeom>
              <a:avLst/>
              <a:gdLst>
                <a:gd name="T0" fmla="*/ 461 w 941"/>
                <a:gd name="T1" fmla="*/ 26 h 2134"/>
                <a:gd name="T2" fmla="*/ 19 w 941"/>
                <a:gd name="T3" fmla="*/ 468 h 2134"/>
                <a:gd name="T4" fmla="*/ 0 w 941"/>
                <a:gd name="T5" fmla="*/ 514 h 2134"/>
                <a:gd name="T6" fmla="*/ 0 w 941"/>
                <a:gd name="T7" fmla="*/ 1621 h 2134"/>
                <a:gd name="T8" fmla="*/ 19 w 941"/>
                <a:gd name="T9" fmla="*/ 1666 h 2134"/>
                <a:gd name="T10" fmla="*/ 461 w 941"/>
                <a:gd name="T11" fmla="*/ 2108 h 2134"/>
                <a:gd name="T12" fmla="*/ 554 w 941"/>
                <a:gd name="T13" fmla="*/ 2105 h 2134"/>
                <a:gd name="T14" fmla="*/ 941 w 941"/>
                <a:gd name="T15" fmla="*/ 1067 h 2134"/>
                <a:gd name="T16" fmla="*/ 554 w 941"/>
                <a:gd name="T17" fmla="*/ 29 h 2134"/>
                <a:gd name="T18" fmla="*/ 461 w 941"/>
                <a:gd name="T19" fmla="*/ 26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1" h="2134">
                  <a:moveTo>
                    <a:pt x="461" y="26"/>
                  </a:moveTo>
                  <a:cubicBezTo>
                    <a:pt x="19" y="468"/>
                    <a:pt x="19" y="468"/>
                    <a:pt x="19" y="468"/>
                  </a:cubicBezTo>
                  <a:cubicBezTo>
                    <a:pt x="7" y="480"/>
                    <a:pt x="0" y="497"/>
                    <a:pt x="0" y="514"/>
                  </a:cubicBezTo>
                  <a:cubicBezTo>
                    <a:pt x="0" y="1621"/>
                    <a:pt x="0" y="1621"/>
                    <a:pt x="0" y="1621"/>
                  </a:cubicBezTo>
                  <a:cubicBezTo>
                    <a:pt x="0" y="1637"/>
                    <a:pt x="7" y="1654"/>
                    <a:pt x="19" y="1666"/>
                  </a:cubicBezTo>
                  <a:cubicBezTo>
                    <a:pt x="461" y="2108"/>
                    <a:pt x="461" y="2108"/>
                    <a:pt x="461" y="2108"/>
                  </a:cubicBezTo>
                  <a:cubicBezTo>
                    <a:pt x="487" y="2134"/>
                    <a:pt x="530" y="2133"/>
                    <a:pt x="554" y="2105"/>
                  </a:cubicBezTo>
                  <a:cubicBezTo>
                    <a:pt x="805" y="1817"/>
                    <a:pt x="941" y="1452"/>
                    <a:pt x="941" y="1067"/>
                  </a:cubicBezTo>
                  <a:cubicBezTo>
                    <a:pt x="941" y="683"/>
                    <a:pt x="805" y="317"/>
                    <a:pt x="554" y="29"/>
                  </a:cubicBezTo>
                  <a:cubicBezTo>
                    <a:pt x="530" y="1"/>
                    <a:pt x="487" y="0"/>
                    <a:pt x="461" y="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5849563" y="2887403"/>
              <a:ext cx="363465" cy="824121"/>
            </a:xfrm>
            <a:custGeom>
              <a:avLst/>
              <a:gdLst>
                <a:gd name="T0" fmla="*/ 480 w 941"/>
                <a:gd name="T1" fmla="*/ 26 h 2134"/>
                <a:gd name="T2" fmla="*/ 387 w 941"/>
                <a:gd name="T3" fmla="*/ 29 h 2134"/>
                <a:gd name="T4" fmla="*/ 0 w 941"/>
                <a:gd name="T5" fmla="*/ 1067 h 2134"/>
                <a:gd name="T6" fmla="*/ 387 w 941"/>
                <a:gd name="T7" fmla="*/ 2105 h 2134"/>
                <a:gd name="T8" fmla="*/ 480 w 941"/>
                <a:gd name="T9" fmla="*/ 2108 h 2134"/>
                <a:gd name="T10" fmla="*/ 923 w 941"/>
                <a:gd name="T11" fmla="*/ 1666 h 2134"/>
                <a:gd name="T12" fmla="*/ 941 w 941"/>
                <a:gd name="T13" fmla="*/ 1621 h 2134"/>
                <a:gd name="T14" fmla="*/ 941 w 941"/>
                <a:gd name="T15" fmla="*/ 514 h 2134"/>
                <a:gd name="T16" fmla="*/ 923 w 941"/>
                <a:gd name="T17" fmla="*/ 468 h 2134"/>
                <a:gd name="T18" fmla="*/ 480 w 941"/>
                <a:gd name="T19" fmla="*/ 26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1" h="2134">
                  <a:moveTo>
                    <a:pt x="480" y="26"/>
                  </a:moveTo>
                  <a:cubicBezTo>
                    <a:pt x="454" y="0"/>
                    <a:pt x="411" y="1"/>
                    <a:pt x="387" y="29"/>
                  </a:cubicBezTo>
                  <a:cubicBezTo>
                    <a:pt x="137" y="317"/>
                    <a:pt x="0" y="683"/>
                    <a:pt x="0" y="1067"/>
                  </a:cubicBezTo>
                  <a:cubicBezTo>
                    <a:pt x="0" y="1452"/>
                    <a:pt x="137" y="1817"/>
                    <a:pt x="387" y="2105"/>
                  </a:cubicBezTo>
                  <a:cubicBezTo>
                    <a:pt x="411" y="2133"/>
                    <a:pt x="454" y="2134"/>
                    <a:pt x="480" y="2108"/>
                  </a:cubicBezTo>
                  <a:cubicBezTo>
                    <a:pt x="923" y="1666"/>
                    <a:pt x="923" y="1666"/>
                    <a:pt x="923" y="1666"/>
                  </a:cubicBezTo>
                  <a:cubicBezTo>
                    <a:pt x="935" y="1654"/>
                    <a:pt x="941" y="1637"/>
                    <a:pt x="941" y="1621"/>
                  </a:cubicBezTo>
                  <a:cubicBezTo>
                    <a:pt x="941" y="514"/>
                    <a:pt x="941" y="514"/>
                    <a:pt x="941" y="514"/>
                  </a:cubicBezTo>
                  <a:cubicBezTo>
                    <a:pt x="941" y="497"/>
                    <a:pt x="935" y="480"/>
                    <a:pt x="923" y="468"/>
                  </a:cubicBezTo>
                  <a:lnTo>
                    <a:pt x="480" y="2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6" name="Freeform 8"/>
            <p:cNvSpPr>
              <a:spLocks/>
            </p:cNvSpPr>
            <p:nvPr/>
          </p:nvSpPr>
          <p:spPr bwMode="auto">
            <a:xfrm>
              <a:off x="6049622" y="3548119"/>
              <a:ext cx="824594" cy="363938"/>
            </a:xfrm>
            <a:custGeom>
              <a:avLst/>
              <a:gdLst>
                <a:gd name="T0" fmla="*/ 469 w 2135"/>
                <a:gd name="T1" fmla="*/ 19 h 942"/>
                <a:gd name="T2" fmla="*/ 27 w 2135"/>
                <a:gd name="T3" fmla="*/ 462 h 942"/>
                <a:gd name="T4" fmla="*/ 30 w 2135"/>
                <a:gd name="T5" fmla="*/ 555 h 942"/>
                <a:gd name="T6" fmla="*/ 1068 w 2135"/>
                <a:gd name="T7" fmla="*/ 942 h 942"/>
                <a:gd name="T8" fmla="*/ 2106 w 2135"/>
                <a:gd name="T9" fmla="*/ 555 h 942"/>
                <a:gd name="T10" fmla="*/ 2109 w 2135"/>
                <a:gd name="T11" fmla="*/ 462 h 942"/>
                <a:gd name="T12" fmla="*/ 1666 w 2135"/>
                <a:gd name="T13" fmla="*/ 19 h 942"/>
                <a:gd name="T14" fmla="*/ 1621 w 2135"/>
                <a:gd name="T15" fmla="*/ 0 h 942"/>
                <a:gd name="T16" fmla="*/ 514 w 2135"/>
                <a:gd name="T17" fmla="*/ 0 h 942"/>
                <a:gd name="T18" fmla="*/ 469 w 2135"/>
                <a:gd name="T19" fmla="*/ 19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5" h="942">
                  <a:moveTo>
                    <a:pt x="469" y="19"/>
                  </a:moveTo>
                  <a:cubicBezTo>
                    <a:pt x="27" y="462"/>
                    <a:pt x="27" y="462"/>
                    <a:pt x="27" y="462"/>
                  </a:cubicBezTo>
                  <a:cubicBezTo>
                    <a:pt x="0" y="488"/>
                    <a:pt x="2" y="531"/>
                    <a:pt x="30" y="555"/>
                  </a:cubicBezTo>
                  <a:cubicBezTo>
                    <a:pt x="318" y="805"/>
                    <a:pt x="683" y="942"/>
                    <a:pt x="1068" y="942"/>
                  </a:cubicBezTo>
                  <a:cubicBezTo>
                    <a:pt x="1452" y="942"/>
                    <a:pt x="1818" y="805"/>
                    <a:pt x="2106" y="555"/>
                  </a:cubicBezTo>
                  <a:cubicBezTo>
                    <a:pt x="2134" y="531"/>
                    <a:pt x="2135" y="488"/>
                    <a:pt x="2109" y="462"/>
                  </a:cubicBezTo>
                  <a:cubicBezTo>
                    <a:pt x="1666" y="19"/>
                    <a:pt x="1666" y="19"/>
                    <a:pt x="1666" y="19"/>
                  </a:cubicBezTo>
                  <a:cubicBezTo>
                    <a:pt x="1654" y="7"/>
                    <a:pt x="1638" y="0"/>
                    <a:pt x="1621" y="0"/>
                  </a:cubicBezTo>
                  <a:cubicBezTo>
                    <a:pt x="514" y="0"/>
                    <a:pt x="514" y="0"/>
                    <a:pt x="514" y="0"/>
                  </a:cubicBezTo>
                  <a:cubicBezTo>
                    <a:pt x="497" y="0"/>
                    <a:pt x="481" y="7"/>
                    <a:pt x="469" y="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27" name="Group 126"/>
          <p:cNvGrpSpPr>
            <a:grpSpLocks noChangeAspect="1"/>
          </p:cNvGrpSpPr>
          <p:nvPr/>
        </p:nvGrpSpPr>
        <p:grpSpPr>
          <a:xfrm>
            <a:off x="6217916" y="1335507"/>
            <a:ext cx="759573" cy="758952"/>
            <a:chOff x="4436142" y="2721397"/>
            <a:chExt cx="1158026" cy="1157080"/>
          </a:xfrm>
        </p:grpSpPr>
        <p:sp>
          <p:nvSpPr>
            <p:cNvPr id="97" name="Freeform 9"/>
            <p:cNvSpPr>
              <a:spLocks/>
            </p:cNvSpPr>
            <p:nvPr/>
          </p:nvSpPr>
          <p:spPr bwMode="auto">
            <a:xfrm>
              <a:off x="4436142" y="2721397"/>
              <a:ext cx="564470" cy="846586"/>
            </a:xfrm>
            <a:custGeom>
              <a:avLst/>
              <a:gdLst>
                <a:gd name="T0" fmla="*/ 1461 w 1461"/>
                <a:gd name="T1" fmla="*/ 95 h 2192"/>
                <a:gd name="T2" fmla="*/ 1363 w 1461"/>
                <a:gd name="T3" fmla="*/ 4 h 2192"/>
                <a:gd name="T4" fmla="*/ 0 w 1461"/>
                <a:gd name="T5" fmla="*/ 1497 h 2192"/>
                <a:gd name="T6" fmla="*/ 138 w 1461"/>
                <a:gd name="T7" fmla="*/ 2126 h 2192"/>
                <a:gd name="T8" fmla="*/ 266 w 1461"/>
                <a:gd name="T9" fmla="*/ 2166 h 2192"/>
                <a:gd name="T10" fmla="*/ 413 w 1461"/>
                <a:gd name="T11" fmla="*/ 2081 h 2192"/>
                <a:gd name="T12" fmla="*/ 446 w 1461"/>
                <a:gd name="T13" fmla="*/ 2047 h 2192"/>
                <a:gd name="T14" fmla="*/ 1449 w 1461"/>
                <a:gd name="T15" fmla="*/ 310 h 2192"/>
                <a:gd name="T16" fmla="*/ 1461 w 1461"/>
                <a:gd name="T17" fmla="*/ 265 h 2192"/>
                <a:gd name="T18" fmla="*/ 1461 w 1461"/>
                <a:gd name="T19" fmla="*/ 95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192">
                  <a:moveTo>
                    <a:pt x="1461" y="95"/>
                  </a:moveTo>
                  <a:cubicBezTo>
                    <a:pt x="1461" y="42"/>
                    <a:pt x="1416" y="0"/>
                    <a:pt x="1363" y="4"/>
                  </a:cubicBezTo>
                  <a:cubicBezTo>
                    <a:pt x="600" y="73"/>
                    <a:pt x="0" y="716"/>
                    <a:pt x="0" y="1497"/>
                  </a:cubicBezTo>
                  <a:cubicBezTo>
                    <a:pt x="0" y="1715"/>
                    <a:pt x="48" y="1930"/>
                    <a:pt x="138" y="2126"/>
                  </a:cubicBezTo>
                  <a:cubicBezTo>
                    <a:pt x="160" y="2174"/>
                    <a:pt x="220" y="2192"/>
                    <a:pt x="266" y="2166"/>
                  </a:cubicBezTo>
                  <a:cubicBezTo>
                    <a:pt x="413" y="2081"/>
                    <a:pt x="413" y="2081"/>
                    <a:pt x="413" y="2081"/>
                  </a:cubicBezTo>
                  <a:cubicBezTo>
                    <a:pt x="427" y="2073"/>
                    <a:pt x="438" y="2061"/>
                    <a:pt x="446" y="2047"/>
                  </a:cubicBezTo>
                  <a:cubicBezTo>
                    <a:pt x="1449" y="310"/>
                    <a:pt x="1449" y="310"/>
                    <a:pt x="1449" y="310"/>
                  </a:cubicBezTo>
                  <a:cubicBezTo>
                    <a:pt x="1457" y="297"/>
                    <a:pt x="1461" y="281"/>
                    <a:pt x="1461" y="265"/>
                  </a:cubicBezTo>
                  <a:lnTo>
                    <a:pt x="1461" y="9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8" name="Freeform 10"/>
            <p:cNvSpPr>
              <a:spLocks/>
            </p:cNvSpPr>
            <p:nvPr/>
          </p:nvSpPr>
          <p:spPr bwMode="auto">
            <a:xfrm>
              <a:off x="5029462" y="2721397"/>
              <a:ext cx="564706" cy="846586"/>
            </a:xfrm>
            <a:custGeom>
              <a:avLst/>
              <a:gdLst>
                <a:gd name="T0" fmla="*/ 0 w 1462"/>
                <a:gd name="T1" fmla="*/ 95 h 2192"/>
                <a:gd name="T2" fmla="*/ 0 w 1462"/>
                <a:gd name="T3" fmla="*/ 265 h 2192"/>
                <a:gd name="T4" fmla="*/ 13 w 1462"/>
                <a:gd name="T5" fmla="*/ 310 h 2192"/>
                <a:gd name="T6" fmla="*/ 1015 w 1462"/>
                <a:gd name="T7" fmla="*/ 2047 h 2192"/>
                <a:gd name="T8" fmla="*/ 1049 w 1462"/>
                <a:gd name="T9" fmla="*/ 2081 h 2192"/>
                <a:gd name="T10" fmla="*/ 1196 w 1462"/>
                <a:gd name="T11" fmla="*/ 2166 h 2192"/>
                <a:gd name="T12" fmla="*/ 1324 w 1462"/>
                <a:gd name="T13" fmla="*/ 2126 h 2192"/>
                <a:gd name="T14" fmla="*/ 1462 w 1462"/>
                <a:gd name="T15" fmla="*/ 1497 h 2192"/>
                <a:gd name="T16" fmla="*/ 99 w 1462"/>
                <a:gd name="T17" fmla="*/ 4 h 2192"/>
                <a:gd name="T18" fmla="*/ 0 w 1462"/>
                <a:gd name="T19" fmla="*/ 95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2" h="2192">
                  <a:moveTo>
                    <a:pt x="0" y="95"/>
                  </a:moveTo>
                  <a:cubicBezTo>
                    <a:pt x="0" y="265"/>
                    <a:pt x="0" y="265"/>
                    <a:pt x="0" y="265"/>
                  </a:cubicBezTo>
                  <a:cubicBezTo>
                    <a:pt x="0" y="281"/>
                    <a:pt x="5" y="297"/>
                    <a:pt x="13" y="310"/>
                  </a:cubicBezTo>
                  <a:cubicBezTo>
                    <a:pt x="1015" y="2047"/>
                    <a:pt x="1015" y="2047"/>
                    <a:pt x="1015" y="2047"/>
                  </a:cubicBezTo>
                  <a:cubicBezTo>
                    <a:pt x="1023" y="2061"/>
                    <a:pt x="1035" y="2073"/>
                    <a:pt x="1049" y="2081"/>
                  </a:cubicBezTo>
                  <a:cubicBezTo>
                    <a:pt x="1196" y="2166"/>
                    <a:pt x="1196" y="2166"/>
                    <a:pt x="1196" y="2166"/>
                  </a:cubicBezTo>
                  <a:cubicBezTo>
                    <a:pt x="1242" y="2192"/>
                    <a:pt x="1301" y="2174"/>
                    <a:pt x="1324" y="2126"/>
                  </a:cubicBezTo>
                  <a:cubicBezTo>
                    <a:pt x="1414" y="1930"/>
                    <a:pt x="1462" y="1715"/>
                    <a:pt x="1462" y="1497"/>
                  </a:cubicBezTo>
                  <a:cubicBezTo>
                    <a:pt x="1462" y="716"/>
                    <a:pt x="862" y="73"/>
                    <a:pt x="99" y="4"/>
                  </a:cubicBezTo>
                  <a:cubicBezTo>
                    <a:pt x="46" y="0"/>
                    <a:pt x="0" y="42"/>
                    <a:pt x="0" y="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9" name="Freeform 11"/>
            <p:cNvSpPr>
              <a:spLocks/>
            </p:cNvSpPr>
            <p:nvPr/>
          </p:nvSpPr>
          <p:spPr bwMode="auto">
            <a:xfrm>
              <a:off x="4530496" y="3545045"/>
              <a:ext cx="969554" cy="333432"/>
            </a:xfrm>
            <a:custGeom>
              <a:avLst/>
              <a:gdLst>
                <a:gd name="T0" fmla="*/ 1255 w 2510"/>
                <a:gd name="T1" fmla="*/ 863 h 863"/>
                <a:gd name="T2" fmla="*/ 2479 w 2510"/>
                <a:gd name="T3" fmla="*/ 229 h 863"/>
                <a:gd name="T4" fmla="*/ 2451 w 2510"/>
                <a:gd name="T5" fmla="*/ 98 h 863"/>
                <a:gd name="T6" fmla="*/ 2303 w 2510"/>
                <a:gd name="T7" fmla="*/ 13 h 863"/>
                <a:gd name="T8" fmla="*/ 2258 w 2510"/>
                <a:gd name="T9" fmla="*/ 0 h 863"/>
                <a:gd name="T10" fmla="*/ 252 w 2510"/>
                <a:gd name="T11" fmla="*/ 0 h 863"/>
                <a:gd name="T12" fmla="*/ 207 w 2510"/>
                <a:gd name="T13" fmla="*/ 13 h 863"/>
                <a:gd name="T14" fmla="*/ 59 w 2510"/>
                <a:gd name="T15" fmla="*/ 98 h 863"/>
                <a:gd name="T16" fmla="*/ 31 w 2510"/>
                <a:gd name="T17" fmla="*/ 229 h 863"/>
                <a:gd name="T18" fmla="*/ 1255 w 2510"/>
                <a:gd name="T19" fmla="*/ 86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10" h="863">
                  <a:moveTo>
                    <a:pt x="1255" y="863"/>
                  </a:moveTo>
                  <a:cubicBezTo>
                    <a:pt x="1742" y="863"/>
                    <a:pt x="2200" y="623"/>
                    <a:pt x="2479" y="229"/>
                  </a:cubicBezTo>
                  <a:cubicBezTo>
                    <a:pt x="2510" y="185"/>
                    <a:pt x="2497" y="124"/>
                    <a:pt x="2451" y="98"/>
                  </a:cubicBezTo>
                  <a:cubicBezTo>
                    <a:pt x="2303" y="13"/>
                    <a:pt x="2303" y="13"/>
                    <a:pt x="2303" y="13"/>
                  </a:cubicBezTo>
                  <a:cubicBezTo>
                    <a:pt x="2289" y="5"/>
                    <a:pt x="2274" y="0"/>
                    <a:pt x="2258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36" y="0"/>
                    <a:pt x="220" y="5"/>
                    <a:pt x="207" y="13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13" y="124"/>
                    <a:pt x="0" y="185"/>
                    <a:pt x="31" y="229"/>
                  </a:cubicBezTo>
                  <a:cubicBezTo>
                    <a:pt x="310" y="623"/>
                    <a:pt x="768" y="863"/>
                    <a:pt x="1255" y="86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30" name="Group 129"/>
          <p:cNvGrpSpPr>
            <a:grpSpLocks noChangeAspect="1"/>
          </p:cNvGrpSpPr>
          <p:nvPr/>
        </p:nvGrpSpPr>
        <p:grpSpPr>
          <a:xfrm>
            <a:off x="8014617" y="1335507"/>
            <a:ext cx="759403" cy="758952"/>
            <a:chOff x="7311698" y="2703424"/>
            <a:chExt cx="1193498" cy="1192789"/>
          </a:xfrm>
        </p:grpSpPr>
        <p:sp>
          <p:nvSpPr>
            <p:cNvPr id="100" name="Freeform 12"/>
            <p:cNvSpPr>
              <a:spLocks/>
            </p:cNvSpPr>
            <p:nvPr/>
          </p:nvSpPr>
          <p:spPr bwMode="auto">
            <a:xfrm>
              <a:off x="7579863" y="3560889"/>
              <a:ext cx="657405" cy="335324"/>
            </a:xfrm>
            <a:custGeom>
              <a:avLst/>
              <a:gdLst>
                <a:gd name="T0" fmla="*/ 851 w 1702"/>
                <a:gd name="T1" fmla="*/ 868 h 868"/>
                <a:gd name="T2" fmla="*/ 1662 w 1702"/>
                <a:gd name="T3" fmla="*/ 639 h 868"/>
                <a:gd name="T4" fmla="*/ 1680 w 1702"/>
                <a:gd name="T5" fmla="*/ 545 h 868"/>
                <a:gd name="T6" fmla="*/ 1303 w 1702"/>
                <a:gd name="T7" fmla="*/ 27 h 868"/>
                <a:gd name="T8" fmla="*/ 1250 w 1702"/>
                <a:gd name="T9" fmla="*/ 0 h 868"/>
                <a:gd name="T10" fmla="*/ 452 w 1702"/>
                <a:gd name="T11" fmla="*/ 0 h 868"/>
                <a:gd name="T12" fmla="*/ 399 w 1702"/>
                <a:gd name="T13" fmla="*/ 27 h 868"/>
                <a:gd name="T14" fmla="*/ 23 w 1702"/>
                <a:gd name="T15" fmla="*/ 545 h 868"/>
                <a:gd name="T16" fmla="*/ 41 w 1702"/>
                <a:gd name="T17" fmla="*/ 639 h 868"/>
                <a:gd name="T18" fmla="*/ 851 w 1702"/>
                <a:gd name="T19" fmla="*/ 868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2" h="868">
                  <a:moveTo>
                    <a:pt x="851" y="868"/>
                  </a:moveTo>
                  <a:cubicBezTo>
                    <a:pt x="1140" y="868"/>
                    <a:pt x="1419" y="789"/>
                    <a:pt x="1662" y="639"/>
                  </a:cubicBezTo>
                  <a:cubicBezTo>
                    <a:pt x="1694" y="619"/>
                    <a:pt x="1702" y="576"/>
                    <a:pt x="1680" y="545"/>
                  </a:cubicBezTo>
                  <a:cubicBezTo>
                    <a:pt x="1303" y="27"/>
                    <a:pt x="1303" y="27"/>
                    <a:pt x="1303" y="27"/>
                  </a:cubicBezTo>
                  <a:cubicBezTo>
                    <a:pt x="1291" y="10"/>
                    <a:pt x="1271" y="0"/>
                    <a:pt x="1250" y="0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31" y="0"/>
                    <a:pt x="412" y="10"/>
                    <a:pt x="399" y="27"/>
                  </a:cubicBezTo>
                  <a:cubicBezTo>
                    <a:pt x="23" y="545"/>
                    <a:pt x="23" y="545"/>
                    <a:pt x="23" y="545"/>
                  </a:cubicBezTo>
                  <a:cubicBezTo>
                    <a:pt x="0" y="576"/>
                    <a:pt x="9" y="619"/>
                    <a:pt x="41" y="639"/>
                  </a:cubicBezTo>
                  <a:cubicBezTo>
                    <a:pt x="284" y="789"/>
                    <a:pt x="562" y="868"/>
                    <a:pt x="851" y="86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1" name="Freeform 13"/>
            <p:cNvSpPr>
              <a:spLocks/>
            </p:cNvSpPr>
            <p:nvPr/>
          </p:nvSpPr>
          <p:spPr bwMode="auto">
            <a:xfrm>
              <a:off x="7927011" y="2703424"/>
              <a:ext cx="539403" cy="481230"/>
            </a:xfrm>
            <a:custGeom>
              <a:avLst/>
              <a:gdLst>
                <a:gd name="T0" fmla="*/ 0 w 1396"/>
                <a:gd name="T1" fmla="*/ 68 h 1246"/>
                <a:gd name="T2" fmla="*/ 0 w 1396"/>
                <a:gd name="T3" fmla="*/ 708 h 1246"/>
                <a:gd name="T4" fmla="*/ 27 w 1396"/>
                <a:gd name="T5" fmla="*/ 761 h 1246"/>
                <a:gd name="T6" fmla="*/ 673 w 1396"/>
                <a:gd name="T7" fmla="*/ 1230 h 1246"/>
                <a:gd name="T8" fmla="*/ 731 w 1396"/>
                <a:gd name="T9" fmla="*/ 1240 h 1246"/>
                <a:gd name="T10" fmla="*/ 1341 w 1396"/>
                <a:gd name="T11" fmla="*/ 1041 h 1246"/>
                <a:gd name="T12" fmla="*/ 1382 w 1396"/>
                <a:gd name="T13" fmla="*/ 955 h 1246"/>
                <a:gd name="T14" fmla="*/ 70 w 1396"/>
                <a:gd name="T15" fmla="*/ 2 h 1246"/>
                <a:gd name="T16" fmla="*/ 0 w 1396"/>
                <a:gd name="T17" fmla="*/ 68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6" h="1246">
                  <a:moveTo>
                    <a:pt x="0" y="68"/>
                  </a:moveTo>
                  <a:cubicBezTo>
                    <a:pt x="0" y="708"/>
                    <a:pt x="0" y="708"/>
                    <a:pt x="0" y="708"/>
                  </a:cubicBezTo>
                  <a:cubicBezTo>
                    <a:pt x="0" y="729"/>
                    <a:pt x="10" y="749"/>
                    <a:pt x="27" y="761"/>
                  </a:cubicBezTo>
                  <a:cubicBezTo>
                    <a:pt x="673" y="1230"/>
                    <a:pt x="673" y="1230"/>
                    <a:pt x="673" y="1230"/>
                  </a:cubicBezTo>
                  <a:cubicBezTo>
                    <a:pt x="690" y="1243"/>
                    <a:pt x="712" y="1246"/>
                    <a:pt x="731" y="1240"/>
                  </a:cubicBezTo>
                  <a:cubicBezTo>
                    <a:pt x="1341" y="1041"/>
                    <a:pt x="1341" y="1041"/>
                    <a:pt x="1341" y="1041"/>
                  </a:cubicBezTo>
                  <a:cubicBezTo>
                    <a:pt x="1377" y="1030"/>
                    <a:pt x="1396" y="990"/>
                    <a:pt x="1382" y="955"/>
                  </a:cubicBezTo>
                  <a:cubicBezTo>
                    <a:pt x="1160" y="418"/>
                    <a:pt x="650" y="47"/>
                    <a:pt x="70" y="2"/>
                  </a:cubicBezTo>
                  <a:cubicBezTo>
                    <a:pt x="32" y="0"/>
                    <a:pt x="0" y="30"/>
                    <a:pt x="0" y="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2" name="Freeform 14"/>
            <p:cNvSpPr>
              <a:spLocks/>
            </p:cNvSpPr>
            <p:nvPr/>
          </p:nvSpPr>
          <p:spPr bwMode="auto">
            <a:xfrm>
              <a:off x="7351190" y="2703424"/>
              <a:ext cx="538930" cy="481230"/>
            </a:xfrm>
            <a:custGeom>
              <a:avLst/>
              <a:gdLst>
                <a:gd name="T0" fmla="*/ 1325 w 1395"/>
                <a:gd name="T1" fmla="*/ 2 h 1246"/>
                <a:gd name="T2" fmla="*/ 14 w 1395"/>
                <a:gd name="T3" fmla="*/ 955 h 1246"/>
                <a:gd name="T4" fmla="*/ 54 w 1395"/>
                <a:gd name="T5" fmla="*/ 1041 h 1246"/>
                <a:gd name="T6" fmla="*/ 664 w 1395"/>
                <a:gd name="T7" fmla="*/ 1240 h 1246"/>
                <a:gd name="T8" fmla="*/ 723 w 1395"/>
                <a:gd name="T9" fmla="*/ 1230 h 1246"/>
                <a:gd name="T10" fmla="*/ 1369 w 1395"/>
                <a:gd name="T11" fmla="*/ 761 h 1246"/>
                <a:gd name="T12" fmla="*/ 1395 w 1395"/>
                <a:gd name="T13" fmla="*/ 708 h 1246"/>
                <a:gd name="T14" fmla="*/ 1395 w 1395"/>
                <a:gd name="T15" fmla="*/ 68 h 1246"/>
                <a:gd name="T16" fmla="*/ 1325 w 1395"/>
                <a:gd name="T17" fmla="*/ 2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5" h="1246">
                  <a:moveTo>
                    <a:pt x="1325" y="2"/>
                  </a:moveTo>
                  <a:cubicBezTo>
                    <a:pt x="746" y="47"/>
                    <a:pt x="235" y="418"/>
                    <a:pt x="14" y="955"/>
                  </a:cubicBezTo>
                  <a:cubicBezTo>
                    <a:pt x="0" y="990"/>
                    <a:pt x="18" y="1030"/>
                    <a:pt x="54" y="1041"/>
                  </a:cubicBezTo>
                  <a:cubicBezTo>
                    <a:pt x="664" y="1240"/>
                    <a:pt x="664" y="1240"/>
                    <a:pt x="664" y="1240"/>
                  </a:cubicBezTo>
                  <a:cubicBezTo>
                    <a:pt x="684" y="1246"/>
                    <a:pt x="706" y="1243"/>
                    <a:pt x="723" y="1230"/>
                  </a:cubicBezTo>
                  <a:cubicBezTo>
                    <a:pt x="1369" y="761"/>
                    <a:pt x="1369" y="761"/>
                    <a:pt x="1369" y="761"/>
                  </a:cubicBezTo>
                  <a:cubicBezTo>
                    <a:pt x="1385" y="749"/>
                    <a:pt x="1395" y="729"/>
                    <a:pt x="1395" y="708"/>
                  </a:cubicBezTo>
                  <a:cubicBezTo>
                    <a:pt x="1395" y="68"/>
                    <a:pt x="1395" y="68"/>
                    <a:pt x="1395" y="68"/>
                  </a:cubicBezTo>
                  <a:cubicBezTo>
                    <a:pt x="1395" y="30"/>
                    <a:pt x="1363" y="0"/>
                    <a:pt x="1325" y="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3" name="Freeform 15"/>
            <p:cNvSpPr>
              <a:spLocks/>
            </p:cNvSpPr>
            <p:nvPr/>
          </p:nvSpPr>
          <p:spPr bwMode="auto">
            <a:xfrm>
              <a:off x="8107206" y="3136413"/>
              <a:ext cx="397990" cy="627373"/>
            </a:xfrm>
            <a:custGeom>
              <a:avLst/>
              <a:gdLst>
                <a:gd name="T0" fmla="*/ 392 w 1031"/>
                <a:gd name="T1" fmla="*/ 1588 h 1624"/>
                <a:gd name="T2" fmla="*/ 487 w 1031"/>
                <a:gd name="T3" fmla="*/ 1599 h 1624"/>
                <a:gd name="T4" fmla="*/ 1031 w 1031"/>
                <a:gd name="T5" fmla="*/ 422 h 1624"/>
                <a:gd name="T6" fmla="*/ 988 w 1031"/>
                <a:gd name="T7" fmla="*/ 58 h 1624"/>
                <a:gd name="T8" fmla="*/ 905 w 1031"/>
                <a:gd name="T9" fmla="*/ 12 h 1624"/>
                <a:gd name="T10" fmla="*/ 295 w 1031"/>
                <a:gd name="T11" fmla="*/ 210 h 1624"/>
                <a:gd name="T12" fmla="*/ 253 w 1031"/>
                <a:gd name="T13" fmla="*/ 252 h 1624"/>
                <a:gd name="T14" fmla="*/ 7 w 1031"/>
                <a:gd name="T15" fmla="*/ 1011 h 1624"/>
                <a:gd name="T16" fmla="*/ 16 w 1031"/>
                <a:gd name="T17" fmla="*/ 1069 h 1624"/>
                <a:gd name="T18" fmla="*/ 392 w 1031"/>
                <a:gd name="T19" fmla="*/ 1588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1" h="1624">
                  <a:moveTo>
                    <a:pt x="392" y="1588"/>
                  </a:moveTo>
                  <a:cubicBezTo>
                    <a:pt x="415" y="1618"/>
                    <a:pt x="458" y="1624"/>
                    <a:pt x="487" y="1599"/>
                  </a:cubicBezTo>
                  <a:cubicBezTo>
                    <a:pt x="830" y="1307"/>
                    <a:pt x="1031" y="873"/>
                    <a:pt x="1031" y="422"/>
                  </a:cubicBezTo>
                  <a:cubicBezTo>
                    <a:pt x="1031" y="299"/>
                    <a:pt x="1017" y="177"/>
                    <a:pt x="988" y="58"/>
                  </a:cubicBezTo>
                  <a:cubicBezTo>
                    <a:pt x="979" y="21"/>
                    <a:pt x="941" y="0"/>
                    <a:pt x="905" y="12"/>
                  </a:cubicBezTo>
                  <a:cubicBezTo>
                    <a:pt x="295" y="210"/>
                    <a:pt x="295" y="210"/>
                    <a:pt x="295" y="210"/>
                  </a:cubicBezTo>
                  <a:cubicBezTo>
                    <a:pt x="275" y="216"/>
                    <a:pt x="260" y="232"/>
                    <a:pt x="253" y="252"/>
                  </a:cubicBezTo>
                  <a:cubicBezTo>
                    <a:pt x="7" y="1011"/>
                    <a:pt x="7" y="1011"/>
                    <a:pt x="7" y="1011"/>
                  </a:cubicBezTo>
                  <a:cubicBezTo>
                    <a:pt x="0" y="1031"/>
                    <a:pt x="4" y="1052"/>
                    <a:pt x="16" y="1069"/>
                  </a:cubicBezTo>
                  <a:lnTo>
                    <a:pt x="392" y="158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4" name="Freeform 16"/>
            <p:cNvSpPr>
              <a:spLocks/>
            </p:cNvSpPr>
            <p:nvPr/>
          </p:nvSpPr>
          <p:spPr bwMode="auto">
            <a:xfrm>
              <a:off x="7311698" y="3136413"/>
              <a:ext cx="398700" cy="627373"/>
            </a:xfrm>
            <a:custGeom>
              <a:avLst/>
              <a:gdLst>
                <a:gd name="T0" fmla="*/ 639 w 1032"/>
                <a:gd name="T1" fmla="*/ 1588 h 1624"/>
                <a:gd name="T2" fmla="*/ 1016 w 1032"/>
                <a:gd name="T3" fmla="*/ 1069 h 1624"/>
                <a:gd name="T4" fmla="*/ 1025 w 1032"/>
                <a:gd name="T5" fmla="*/ 1011 h 1624"/>
                <a:gd name="T6" fmla="*/ 779 w 1032"/>
                <a:gd name="T7" fmla="*/ 252 h 1624"/>
                <a:gd name="T8" fmla="*/ 737 w 1032"/>
                <a:gd name="T9" fmla="*/ 210 h 1624"/>
                <a:gd name="T10" fmla="*/ 127 w 1032"/>
                <a:gd name="T11" fmla="*/ 12 h 1624"/>
                <a:gd name="T12" fmla="*/ 43 w 1032"/>
                <a:gd name="T13" fmla="*/ 58 h 1624"/>
                <a:gd name="T14" fmla="*/ 0 w 1032"/>
                <a:gd name="T15" fmla="*/ 422 h 1624"/>
                <a:gd name="T16" fmla="*/ 544 w 1032"/>
                <a:gd name="T17" fmla="*/ 1599 h 1624"/>
                <a:gd name="T18" fmla="*/ 639 w 1032"/>
                <a:gd name="T19" fmla="*/ 1588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2" h="1624">
                  <a:moveTo>
                    <a:pt x="639" y="1588"/>
                  </a:moveTo>
                  <a:cubicBezTo>
                    <a:pt x="1016" y="1069"/>
                    <a:pt x="1016" y="1069"/>
                    <a:pt x="1016" y="1069"/>
                  </a:cubicBezTo>
                  <a:cubicBezTo>
                    <a:pt x="1028" y="1052"/>
                    <a:pt x="1032" y="1031"/>
                    <a:pt x="1025" y="1011"/>
                  </a:cubicBezTo>
                  <a:cubicBezTo>
                    <a:pt x="779" y="252"/>
                    <a:pt x="779" y="252"/>
                    <a:pt x="779" y="252"/>
                  </a:cubicBezTo>
                  <a:cubicBezTo>
                    <a:pt x="772" y="232"/>
                    <a:pt x="756" y="216"/>
                    <a:pt x="737" y="210"/>
                  </a:cubicBezTo>
                  <a:cubicBezTo>
                    <a:pt x="127" y="12"/>
                    <a:pt x="127" y="12"/>
                    <a:pt x="127" y="12"/>
                  </a:cubicBezTo>
                  <a:cubicBezTo>
                    <a:pt x="91" y="0"/>
                    <a:pt x="52" y="21"/>
                    <a:pt x="43" y="58"/>
                  </a:cubicBezTo>
                  <a:cubicBezTo>
                    <a:pt x="15" y="177"/>
                    <a:pt x="0" y="299"/>
                    <a:pt x="0" y="422"/>
                  </a:cubicBezTo>
                  <a:cubicBezTo>
                    <a:pt x="0" y="873"/>
                    <a:pt x="202" y="1307"/>
                    <a:pt x="544" y="1599"/>
                  </a:cubicBezTo>
                  <a:cubicBezTo>
                    <a:pt x="573" y="1624"/>
                    <a:pt x="617" y="1618"/>
                    <a:pt x="639" y="158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28" name="Group 127"/>
          <p:cNvGrpSpPr>
            <a:grpSpLocks noChangeAspect="1"/>
          </p:cNvGrpSpPr>
          <p:nvPr/>
        </p:nvGrpSpPr>
        <p:grpSpPr>
          <a:xfrm>
            <a:off x="8913252" y="1335507"/>
            <a:ext cx="757885" cy="758952"/>
            <a:chOff x="4427392" y="4157520"/>
            <a:chExt cx="1175762" cy="1177417"/>
          </a:xfrm>
        </p:grpSpPr>
        <p:sp>
          <p:nvSpPr>
            <p:cNvPr id="105" name="Freeform 17"/>
            <p:cNvSpPr>
              <a:spLocks/>
            </p:cNvSpPr>
            <p:nvPr/>
          </p:nvSpPr>
          <p:spPr bwMode="auto">
            <a:xfrm>
              <a:off x="5184354" y="4763609"/>
              <a:ext cx="418800" cy="477446"/>
            </a:xfrm>
            <a:custGeom>
              <a:avLst/>
              <a:gdLst>
                <a:gd name="T0" fmla="*/ 332 w 1084"/>
                <a:gd name="T1" fmla="*/ 1198 h 1236"/>
                <a:gd name="T2" fmla="*/ 416 w 1084"/>
                <a:gd name="T3" fmla="*/ 1217 h 1236"/>
                <a:gd name="T4" fmla="*/ 458 w 1084"/>
                <a:gd name="T5" fmla="*/ 1188 h 1236"/>
                <a:gd name="T6" fmla="*/ 1082 w 1084"/>
                <a:gd name="T7" fmla="*/ 63 h 1236"/>
                <a:gd name="T8" fmla="*/ 1023 w 1084"/>
                <a:gd name="T9" fmla="*/ 0 h 1236"/>
                <a:gd name="T10" fmla="*/ 382 w 1084"/>
                <a:gd name="T11" fmla="*/ 0 h 1236"/>
                <a:gd name="T12" fmla="*/ 331 w 1084"/>
                <a:gd name="T13" fmla="*/ 29 h 1236"/>
                <a:gd name="T14" fmla="*/ 11 w 1084"/>
                <a:gd name="T15" fmla="*/ 583 h 1236"/>
                <a:gd name="T16" fmla="*/ 11 w 1084"/>
                <a:gd name="T17" fmla="*/ 642 h 1236"/>
                <a:gd name="T18" fmla="*/ 332 w 1084"/>
                <a:gd name="T19" fmla="*/ 1198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4" h="1236">
                  <a:moveTo>
                    <a:pt x="332" y="1198"/>
                  </a:moveTo>
                  <a:cubicBezTo>
                    <a:pt x="349" y="1227"/>
                    <a:pt x="387" y="1236"/>
                    <a:pt x="416" y="1217"/>
                  </a:cubicBezTo>
                  <a:cubicBezTo>
                    <a:pt x="430" y="1207"/>
                    <a:pt x="444" y="1198"/>
                    <a:pt x="458" y="1188"/>
                  </a:cubicBezTo>
                  <a:cubicBezTo>
                    <a:pt x="820" y="924"/>
                    <a:pt x="1050" y="508"/>
                    <a:pt x="1082" y="63"/>
                  </a:cubicBezTo>
                  <a:cubicBezTo>
                    <a:pt x="1084" y="29"/>
                    <a:pt x="1057" y="0"/>
                    <a:pt x="1023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61" y="0"/>
                    <a:pt x="341" y="11"/>
                    <a:pt x="331" y="29"/>
                  </a:cubicBezTo>
                  <a:cubicBezTo>
                    <a:pt x="11" y="583"/>
                    <a:pt x="11" y="583"/>
                    <a:pt x="11" y="583"/>
                  </a:cubicBezTo>
                  <a:cubicBezTo>
                    <a:pt x="0" y="601"/>
                    <a:pt x="0" y="624"/>
                    <a:pt x="11" y="642"/>
                  </a:cubicBezTo>
                  <a:lnTo>
                    <a:pt x="332" y="11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6" name="Freeform 18"/>
            <p:cNvSpPr>
              <a:spLocks/>
            </p:cNvSpPr>
            <p:nvPr/>
          </p:nvSpPr>
          <p:spPr bwMode="auto">
            <a:xfrm>
              <a:off x="4427392" y="4251165"/>
              <a:ext cx="418327" cy="477683"/>
            </a:xfrm>
            <a:custGeom>
              <a:avLst/>
              <a:gdLst>
                <a:gd name="T0" fmla="*/ 752 w 1083"/>
                <a:gd name="T1" fmla="*/ 39 h 1237"/>
                <a:gd name="T2" fmla="*/ 668 w 1083"/>
                <a:gd name="T3" fmla="*/ 20 h 1237"/>
                <a:gd name="T4" fmla="*/ 72 w 1083"/>
                <a:gd name="T5" fmla="*/ 811 h 1237"/>
                <a:gd name="T6" fmla="*/ 2 w 1083"/>
                <a:gd name="T7" fmla="*/ 1173 h 1237"/>
                <a:gd name="T8" fmla="*/ 61 w 1083"/>
                <a:gd name="T9" fmla="*/ 1237 h 1237"/>
                <a:gd name="T10" fmla="*/ 702 w 1083"/>
                <a:gd name="T11" fmla="*/ 1237 h 1237"/>
                <a:gd name="T12" fmla="*/ 753 w 1083"/>
                <a:gd name="T13" fmla="*/ 1207 h 1237"/>
                <a:gd name="T14" fmla="*/ 1073 w 1083"/>
                <a:gd name="T15" fmla="*/ 653 h 1237"/>
                <a:gd name="T16" fmla="*/ 1073 w 1083"/>
                <a:gd name="T17" fmla="*/ 595 h 1237"/>
                <a:gd name="T18" fmla="*/ 752 w 1083"/>
                <a:gd name="T19" fmla="*/ 39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3" h="1237">
                  <a:moveTo>
                    <a:pt x="752" y="39"/>
                  </a:moveTo>
                  <a:cubicBezTo>
                    <a:pt x="735" y="9"/>
                    <a:pt x="696" y="0"/>
                    <a:pt x="668" y="20"/>
                  </a:cubicBezTo>
                  <a:cubicBezTo>
                    <a:pt x="387" y="210"/>
                    <a:pt x="177" y="488"/>
                    <a:pt x="72" y="811"/>
                  </a:cubicBezTo>
                  <a:cubicBezTo>
                    <a:pt x="34" y="928"/>
                    <a:pt x="11" y="1050"/>
                    <a:pt x="2" y="1173"/>
                  </a:cubicBezTo>
                  <a:cubicBezTo>
                    <a:pt x="0" y="1208"/>
                    <a:pt x="27" y="1237"/>
                    <a:pt x="61" y="1237"/>
                  </a:cubicBezTo>
                  <a:cubicBezTo>
                    <a:pt x="702" y="1237"/>
                    <a:pt x="702" y="1237"/>
                    <a:pt x="702" y="1237"/>
                  </a:cubicBezTo>
                  <a:cubicBezTo>
                    <a:pt x="723" y="1237"/>
                    <a:pt x="743" y="1225"/>
                    <a:pt x="753" y="1207"/>
                  </a:cubicBezTo>
                  <a:cubicBezTo>
                    <a:pt x="1073" y="653"/>
                    <a:pt x="1073" y="653"/>
                    <a:pt x="1073" y="653"/>
                  </a:cubicBezTo>
                  <a:cubicBezTo>
                    <a:pt x="1083" y="635"/>
                    <a:pt x="1083" y="613"/>
                    <a:pt x="1073" y="595"/>
                  </a:cubicBezTo>
                  <a:lnTo>
                    <a:pt x="752" y="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7" name="Freeform 19"/>
            <p:cNvSpPr>
              <a:spLocks/>
            </p:cNvSpPr>
            <p:nvPr/>
          </p:nvSpPr>
          <p:spPr bwMode="auto">
            <a:xfrm>
              <a:off x="5184354" y="4251165"/>
              <a:ext cx="418800" cy="477683"/>
            </a:xfrm>
            <a:custGeom>
              <a:avLst/>
              <a:gdLst>
                <a:gd name="T0" fmla="*/ 332 w 1084"/>
                <a:gd name="T1" fmla="*/ 39 h 1237"/>
                <a:gd name="T2" fmla="*/ 11 w 1084"/>
                <a:gd name="T3" fmla="*/ 595 h 1237"/>
                <a:gd name="T4" fmla="*/ 11 w 1084"/>
                <a:gd name="T5" fmla="*/ 653 h 1237"/>
                <a:gd name="T6" fmla="*/ 331 w 1084"/>
                <a:gd name="T7" fmla="*/ 1207 h 1237"/>
                <a:gd name="T8" fmla="*/ 382 w 1084"/>
                <a:gd name="T9" fmla="*/ 1237 h 1237"/>
                <a:gd name="T10" fmla="*/ 1023 w 1084"/>
                <a:gd name="T11" fmla="*/ 1237 h 1237"/>
                <a:gd name="T12" fmla="*/ 1082 w 1084"/>
                <a:gd name="T13" fmla="*/ 1173 h 1237"/>
                <a:gd name="T14" fmla="*/ 1011 w 1084"/>
                <a:gd name="T15" fmla="*/ 811 h 1237"/>
                <a:gd name="T16" fmla="*/ 416 w 1084"/>
                <a:gd name="T17" fmla="*/ 20 h 1237"/>
                <a:gd name="T18" fmla="*/ 332 w 1084"/>
                <a:gd name="T19" fmla="*/ 39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4" h="1237">
                  <a:moveTo>
                    <a:pt x="332" y="39"/>
                  </a:moveTo>
                  <a:cubicBezTo>
                    <a:pt x="11" y="595"/>
                    <a:pt x="11" y="595"/>
                    <a:pt x="11" y="595"/>
                  </a:cubicBezTo>
                  <a:cubicBezTo>
                    <a:pt x="0" y="613"/>
                    <a:pt x="0" y="635"/>
                    <a:pt x="11" y="653"/>
                  </a:cubicBezTo>
                  <a:cubicBezTo>
                    <a:pt x="331" y="1207"/>
                    <a:pt x="331" y="1207"/>
                    <a:pt x="331" y="1207"/>
                  </a:cubicBezTo>
                  <a:cubicBezTo>
                    <a:pt x="341" y="1225"/>
                    <a:pt x="361" y="1237"/>
                    <a:pt x="382" y="1237"/>
                  </a:cubicBezTo>
                  <a:cubicBezTo>
                    <a:pt x="1023" y="1237"/>
                    <a:pt x="1023" y="1237"/>
                    <a:pt x="1023" y="1237"/>
                  </a:cubicBezTo>
                  <a:cubicBezTo>
                    <a:pt x="1057" y="1237"/>
                    <a:pt x="1084" y="1208"/>
                    <a:pt x="1082" y="1173"/>
                  </a:cubicBezTo>
                  <a:cubicBezTo>
                    <a:pt x="1073" y="1050"/>
                    <a:pt x="1050" y="928"/>
                    <a:pt x="1011" y="811"/>
                  </a:cubicBezTo>
                  <a:cubicBezTo>
                    <a:pt x="907" y="488"/>
                    <a:pt x="697" y="210"/>
                    <a:pt x="416" y="20"/>
                  </a:cubicBezTo>
                  <a:cubicBezTo>
                    <a:pt x="388" y="0"/>
                    <a:pt x="349" y="9"/>
                    <a:pt x="332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8" name="Freeform 20"/>
            <p:cNvSpPr>
              <a:spLocks/>
            </p:cNvSpPr>
            <p:nvPr/>
          </p:nvSpPr>
          <p:spPr bwMode="auto">
            <a:xfrm>
              <a:off x="4741433" y="4157520"/>
              <a:ext cx="547680" cy="317115"/>
            </a:xfrm>
            <a:custGeom>
              <a:avLst/>
              <a:gdLst>
                <a:gd name="T0" fmla="*/ 709 w 1418"/>
                <a:gd name="T1" fmla="*/ 0 h 821"/>
                <a:gd name="T2" fmla="*/ 43 w 1418"/>
                <a:gd name="T3" fmla="*/ 153 h 821"/>
                <a:gd name="T4" fmla="*/ 17 w 1418"/>
                <a:gd name="T5" fmla="*/ 236 h 821"/>
                <a:gd name="T6" fmla="*/ 338 w 1418"/>
                <a:gd name="T7" fmla="*/ 791 h 821"/>
                <a:gd name="T8" fmla="*/ 389 w 1418"/>
                <a:gd name="T9" fmla="*/ 821 h 821"/>
                <a:gd name="T10" fmla="*/ 1029 w 1418"/>
                <a:gd name="T11" fmla="*/ 821 h 821"/>
                <a:gd name="T12" fmla="*/ 1080 w 1418"/>
                <a:gd name="T13" fmla="*/ 791 h 821"/>
                <a:gd name="T14" fmla="*/ 1400 w 1418"/>
                <a:gd name="T15" fmla="*/ 236 h 821"/>
                <a:gd name="T16" fmla="*/ 1375 w 1418"/>
                <a:gd name="T17" fmla="*/ 153 h 821"/>
                <a:gd name="T18" fmla="*/ 709 w 1418"/>
                <a:gd name="T19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8" h="821">
                  <a:moveTo>
                    <a:pt x="709" y="0"/>
                  </a:moveTo>
                  <a:cubicBezTo>
                    <a:pt x="478" y="0"/>
                    <a:pt x="249" y="53"/>
                    <a:pt x="43" y="153"/>
                  </a:cubicBezTo>
                  <a:cubicBezTo>
                    <a:pt x="12" y="168"/>
                    <a:pt x="0" y="206"/>
                    <a:pt x="17" y="236"/>
                  </a:cubicBezTo>
                  <a:cubicBezTo>
                    <a:pt x="338" y="791"/>
                    <a:pt x="338" y="791"/>
                    <a:pt x="338" y="791"/>
                  </a:cubicBezTo>
                  <a:cubicBezTo>
                    <a:pt x="349" y="810"/>
                    <a:pt x="368" y="821"/>
                    <a:pt x="389" y="821"/>
                  </a:cubicBezTo>
                  <a:cubicBezTo>
                    <a:pt x="1029" y="821"/>
                    <a:pt x="1029" y="821"/>
                    <a:pt x="1029" y="821"/>
                  </a:cubicBezTo>
                  <a:cubicBezTo>
                    <a:pt x="1050" y="821"/>
                    <a:pt x="1069" y="810"/>
                    <a:pt x="1080" y="791"/>
                  </a:cubicBezTo>
                  <a:cubicBezTo>
                    <a:pt x="1400" y="236"/>
                    <a:pt x="1400" y="236"/>
                    <a:pt x="1400" y="236"/>
                  </a:cubicBezTo>
                  <a:cubicBezTo>
                    <a:pt x="1418" y="206"/>
                    <a:pt x="1406" y="168"/>
                    <a:pt x="1375" y="153"/>
                  </a:cubicBezTo>
                  <a:cubicBezTo>
                    <a:pt x="1169" y="53"/>
                    <a:pt x="940" y="0"/>
                    <a:pt x="7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9" name="Freeform 21"/>
            <p:cNvSpPr>
              <a:spLocks/>
            </p:cNvSpPr>
            <p:nvPr/>
          </p:nvSpPr>
          <p:spPr bwMode="auto">
            <a:xfrm>
              <a:off x="4741433" y="5017822"/>
              <a:ext cx="547680" cy="317115"/>
            </a:xfrm>
            <a:custGeom>
              <a:avLst/>
              <a:gdLst>
                <a:gd name="T0" fmla="*/ 338 w 1418"/>
                <a:gd name="T1" fmla="*/ 29 h 821"/>
                <a:gd name="T2" fmla="*/ 17 w 1418"/>
                <a:gd name="T3" fmla="*/ 585 h 821"/>
                <a:gd name="T4" fmla="*/ 43 w 1418"/>
                <a:gd name="T5" fmla="*/ 667 h 821"/>
                <a:gd name="T6" fmla="*/ 709 w 1418"/>
                <a:gd name="T7" fmla="*/ 821 h 821"/>
                <a:gd name="T8" fmla="*/ 1375 w 1418"/>
                <a:gd name="T9" fmla="*/ 667 h 821"/>
                <a:gd name="T10" fmla="*/ 1400 w 1418"/>
                <a:gd name="T11" fmla="*/ 585 h 821"/>
                <a:gd name="T12" fmla="*/ 1080 w 1418"/>
                <a:gd name="T13" fmla="*/ 29 h 821"/>
                <a:gd name="T14" fmla="*/ 1029 w 1418"/>
                <a:gd name="T15" fmla="*/ 0 h 821"/>
                <a:gd name="T16" fmla="*/ 389 w 1418"/>
                <a:gd name="T17" fmla="*/ 0 h 821"/>
                <a:gd name="T18" fmla="*/ 338 w 1418"/>
                <a:gd name="T19" fmla="*/ 29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8" h="821">
                  <a:moveTo>
                    <a:pt x="338" y="29"/>
                  </a:moveTo>
                  <a:cubicBezTo>
                    <a:pt x="17" y="585"/>
                    <a:pt x="17" y="585"/>
                    <a:pt x="17" y="585"/>
                  </a:cubicBezTo>
                  <a:cubicBezTo>
                    <a:pt x="0" y="615"/>
                    <a:pt x="12" y="652"/>
                    <a:pt x="43" y="667"/>
                  </a:cubicBezTo>
                  <a:cubicBezTo>
                    <a:pt x="249" y="768"/>
                    <a:pt x="478" y="821"/>
                    <a:pt x="709" y="821"/>
                  </a:cubicBezTo>
                  <a:cubicBezTo>
                    <a:pt x="940" y="821"/>
                    <a:pt x="1169" y="768"/>
                    <a:pt x="1375" y="667"/>
                  </a:cubicBezTo>
                  <a:cubicBezTo>
                    <a:pt x="1406" y="652"/>
                    <a:pt x="1418" y="615"/>
                    <a:pt x="1400" y="585"/>
                  </a:cubicBezTo>
                  <a:cubicBezTo>
                    <a:pt x="1080" y="29"/>
                    <a:pt x="1080" y="29"/>
                    <a:pt x="1080" y="29"/>
                  </a:cubicBezTo>
                  <a:cubicBezTo>
                    <a:pt x="1069" y="11"/>
                    <a:pt x="1050" y="0"/>
                    <a:pt x="1029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68" y="0"/>
                    <a:pt x="349" y="11"/>
                    <a:pt x="338" y="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0" name="Freeform 22"/>
            <p:cNvSpPr>
              <a:spLocks/>
            </p:cNvSpPr>
            <p:nvPr/>
          </p:nvSpPr>
          <p:spPr bwMode="auto">
            <a:xfrm>
              <a:off x="4427392" y="4763609"/>
              <a:ext cx="418327" cy="477446"/>
            </a:xfrm>
            <a:custGeom>
              <a:avLst/>
              <a:gdLst>
                <a:gd name="T0" fmla="*/ 626 w 1083"/>
                <a:gd name="T1" fmla="*/ 1188 h 1236"/>
                <a:gd name="T2" fmla="*/ 668 w 1083"/>
                <a:gd name="T3" fmla="*/ 1217 h 1236"/>
                <a:gd name="T4" fmla="*/ 752 w 1083"/>
                <a:gd name="T5" fmla="*/ 1198 h 1236"/>
                <a:gd name="T6" fmla="*/ 1073 w 1083"/>
                <a:gd name="T7" fmla="*/ 642 h 1236"/>
                <a:gd name="T8" fmla="*/ 1073 w 1083"/>
                <a:gd name="T9" fmla="*/ 583 h 1236"/>
                <a:gd name="T10" fmla="*/ 753 w 1083"/>
                <a:gd name="T11" fmla="*/ 29 h 1236"/>
                <a:gd name="T12" fmla="*/ 702 w 1083"/>
                <a:gd name="T13" fmla="*/ 0 h 1236"/>
                <a:gd name="T14" fmla="*/ 61 w 1083"/>
                <a:gd name="T15" fmla="*/ 0 h 1236"/>
                <a:gd name="T16" fmla="*/ 2 w 1083"/>
                <a:gd name="T17" fmla="*/ 63 h 1236"/>
                <a:gd name="T18" fmla="*/ 626 w 1083"/>
                <a:gd name="T19" fmla="*/ 1188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3" h="1236">
                  <a:moveTo>
                    <a:pt x="626" y="1188"/>
                  </a:moveTo>
                  <a:cubicBezTo>
                    <a:pt x="640" y="1198"/>
                    <a:pt x="654" y="1207"/>
                    <a:pt x="668" y="1217"/>
                  </a:cubicBezTo>
                  <a:cubicBezTo>
                    <a:pt x="697" y="1236"/>
                    <a:pt x="735" y="1227"/>
                    <a:pt x="752" y="1198"/>
                  </a:cubicBezTo>
                  <a:cubicBezTo>
                    <a:pt x="1073" y="642"/>
                    <a:pt x="1073" y="642"/>
                    <a:pt x="1073" y="642"/>
                  </a:cubicBezTo>
                  <a:cubicBezTo>
                    <a:pt x="1083" y="624"/>
                    <a:pt x="1083" y="601"/>
                    <a:pt x="1073" y="583"/>
                  </a:cubicBezTo>
                  <a:cubicBezTo>
                    <a:pt x="753" y="29"/>
                    <a:pt x="753" y="29"/>
                    <a:pt x="753" y="29"/>
                  </a:cubicBezTo>
                  <a:cubicBezTo>
                    <a:pt x="743" y="11"/>
                    <a:pt x="723" y="0"/>
                    <a:pt x="70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27" y="0"/>
                    <a:pt x="0" y="29"/>
                    <a:pt x="2" y="63"/>
                  </a:cubicBezTo>
                  <a:cubicBezTo>
                    <a:pt x="34" y="508"/>
                    <a:pt x="264" y="924"/>
                    <a:pt x="626" y="11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29" name="Group 128"/>
          <p:cNvGrpSpPr>
            <a:grpSpLocks noChangeAspect="1"/>
          </p:cNvGrpSpPr>
          <p:nvPr/>
        </p:nvGrpSpPr>
        <p:grpSpPr>
          <a:xfrm>
            <a:off x="9810372" y="1335507"/>
            <a:ext cx="759395" cy="758952"/>
            <a:chOff x="5852873" y="4137892"/>
            <a:chExt cx="1217855" cy="1217146"/>
          </a:xfrm>
        </p:grpSpPr>
        <p:sp>
          <p:nvSpPr>
            <p:cNvPr id="111" name="Freeform 24"/>
            <p:cNvSpPr>
              <a:spLocks/>
            </p:cNvSpPr>
            <p:nvPr/>
          </p:nvSpPr>
          <p:spPr bwMode="auto">
            <a:xfrm>
              <a:off x="5852873" y="4387848"/>
              <a:ext cx="357316" cy="474609"/>
            </a:xfrm>
            <a:custGeom>
              <a:avLst/>
              <a:gdLst>
                <a:gd name="T0" fmla="*/ 373 w 925"/>
                <a:gd name="T1" fmla="*/ 24 h 1229"/>
                <a:gd name="T2" fmla="*/ 275 w 925"/>
                <a:gd name="T3" fmla="*/ 39 h 1229"/>
                <a:gd name="T4" fmla="*/ 77 w 925"/>
                <a:gd name="T5" fmla="*/ 441 h 1229"/>
                <a:gd name="T6" fmla="*/ 0 w 925"/>
                <a:gd name="T7" fmla="*/ 928 h 1229"/>
                <a:gd name="T8" fmla="*/ 18 w 925"/>
                <a:gd name="T9" fmla="*/ 1164 h 1229"/>
                <a:gd name="T10" fmla="*/ 101 w 925"/>
                <a:gd name="T11" fmla="*/ 1220 h 1229"/>
                <a:gd name="T12" fmla="*/ 751 w 925"/>
                <a:gd name="T13" fmla="*/ 1071 h 1229"/>
                <a:gd name="T14" fmla="*/ 803 w 925"/>
                <a:gd name="T15" fmla="*/ 1020 h 1229"/>
                <a:gd name="T16" fmla="*/ 919 w 925"/>
                <a:gd name="T17" fmla="*/ 509 h 1229"/>
                <a:gd name="T18" fmla="*/ 895 w 925"/>
                <a:gd name="T19" fmla="*/ 441 h 1229"/>
                <a:gd name="T20" fmla="*/ 373 w 925"/>
                <a:gd name="T21" fmla="*/ 24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5" h="1229">
                  <a:moveTo>
                    <a:pt x="373" y="24"/>
                  </a:moveTo>
                  <a:cubicBezTo>
                    <a:pt x="342" y="0"/>
                    <a:pt x="297" y="6"/>
                    <a:pt x="275" y="39"/>
                  </a:cubicBezTo>
                  <a:cubicBezTo>
                    <a:pt x="190" y="163"/>
                    <a:pt x="123" y="298"/>
                    <a:pt x="77" y="441"/>
                  </a:cubicBezTo>
                  <a:cubicBezTo>
                    <a:pt x="26" y="597"/>
                    <a:pt x="0" y="761"/>
                    <a:pt x="0" y="928"/>
                  </a:cubicBezTo>
                  <a:cubicBezTo>
                    <a:pt x="0" y="1007"/>
                    <a:pt x="6" y="1086"/>
                    <a:pt x="18" y="1164"/>
                  </a:cubicBezTo>
                  <a:cubicBezTo>
                    <a:pt x="24" y="1203"/>
                    <a:pt x="62" y="1229"/>
                    <a:pt x="101" y="1220"/>
                  </a:cubicBezTo>
                  <a:cubicBezTo>
                    <a:pt x="751" y="1071"/>
                    <a:pt x="751" y="1071"/>
                    <a:pt x="751" y="1071"/>
                  </a:cubicBezTo>
                  <a:cubicBezTo>
                    <a:pt x="777" y="1065"/>
                    <a:pt x="797" y="1045"/>
                    <a:pt x="803" y="1020"/>
                  </a:cubicBezTo>
                  <a:cubicBezTo>
                    <a:pt x="919" y="509"/>
                    <a:pt x="919" y="509"/>
                    <a:pt x="919" y="509"/>
                  </a:cubicBezTo>
                  <a:cubicBezTo>
                    <a:pt x="925" y="484"/>
                    <a:pt x="916" y="457"/>
                    <a:pt x="895" y="441"/>
                  </a:cubicBezTo>
                  <a:lnTo>
                    <a:pt x="373" y="2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2" name="Freeform 25"/>
            <p:cNvSpPr>
              <a:spLocks/>
            </p:cNvSpPr>
            <p:nvPr/>
          </p:nvSpPr>
          <p:spPr bwMode="auto">
            <a:xfrm>
              <a:off x="6004692" y="4137892"/>
              <a:ext cx="440320" cy="401301"/>
            </a:xfrm>
            <a:custGeom>
              <a:avLst/>
              <a:gdLst>
                <a:gd name="T0" fmla="*/ 608 w 1140"/>
                <a:gd name="T1" fmla="*/ 107 h 1039"/>
                <a:gd name="T2" fmla="*/ 27 w 1140"/>
                <a:gd name="T3" fmla="*/ 503 h 1039"/>
                <a:gd name="T4" fmla="*/ 35 w 1140"/>
                <a:gd name="T5" fmla="*/ 603 h 1039"/>
                <a:gd name="T6" fmla="*/ 557 w 1140"/>
                <a:gd name="T7" fmla="*/ 1019 h 1039"/>
                <a:gd name="T8" fmla="*/ 629 w 1140"/>
                <a:gd name="T9" fmla="*/ 1027 h 1039"/>
                <a:gd name="T10" fmla="*/ 1101 w 1140"/>
                <a:gd name="T11" fmla="*/ 800 h 1039"/>
                <a:gd name="T12" fmla="*/ 1140 w 1140"/>
                <a:gd name="T13" fmla="*/ 738 h 1039"/>
                <a:gd name="T14" fmla="*/ 1139 w 1140"/>
                <a:gd name="T15" fmla="*/ 71 h 1039"/>
                <a:gd name="T16" fmla="*/ 1066 w 1140"/>
                <a:gd name="T17" fmla="*/ 3 h 1039"/>
                <a:gd name="T18" fmla="*/ 608 w 1140"/>
                <a:gd name="T19" fmla="*/ 107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0" h="1039">
                  <a:moveTo>
                    <a:pt x="608" y="107"/>
                  </a:moveTo>
                  <a:cubicBezTo>
                    <a:pt x="388" y="193"/>
                    <a:pt x="188" y="329"/>
                    <a:pt x="27" y="503"/>
                  </a:cubicBezTo>
                  <a:cubicBezTo>
                    <a:pt x="0" y="532"/>
                    <a:pt x="4" y="578"/>
                    <a:pt x="35" y="603"/>
                  </a:cubicBezTo>
                  <a:cubicBezTo>
                    <a:pt x="557" y="1019"/>
                    <a:pt x="557" y="1019"/>
                    <a:pt x="557" y="1019"/>
                  </a:cubicBezTo>
                  <a:cubicBezTo>
                    <a:pt x="578" y="1035"/>
                    <a:pt x="606" y="1039"/>
                    <a:pt x="629" y="1027"/>
                  </a:cubicBezTo>
                  <a:cubicBezTo>
                    <a:pt x="1101" y="800"/>
                    <a:pt x="1101" y="800"/>
                    <a:pt x="1101" y="800"/>
                  </a:cubicBezTo>
                  <a:cubicBezTo>
                    <a:pt x="1125" y="789"/>
                    <a:pt x="1140" y="765"/>
                    <a:pt x="1140" y="738"/>
                  </a:cubicBezTo>
                  <a:cubicBezTo>
                    <a:pt x="1139" y="71"/>
                    <a:pt x="1139" y="71"/>
                    <a:pt x="1139" y="71"/>
                  </a:cubicBezTo>
                  <a:cubicBezTo>
                    <a:pt x="1139" y="31"/>
                    <a:pt x="1106" y="0"/>
                    <a:pt x="1066" y="3"/>
                  </a:cubicBezTo>
                  <a:cubicBezTo>
                    <a:pt x="909" y="14"/>
                    <a:pt x="755" y="49"/>
                    <a:pt x="608" y="10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3" name="Freeform 26"/>
            <p:cNvSpPr>
              <a:spLocks/>
            </p:cNvSpPr>
            <p:nvPr/>
          </p:nvSpPr>
          <p:spPr bwMode="auto">
            <a:xfrm>
              <a:off x="6478591" y="4137892"/>
              <a:ext cx="440083" cy="401301"/>
            </a:xfrm>
            <a:custGeom>
              <a:avLst/>
              <a:gdLst>
                <a:gd name="T0" fmla="*/ 745 w 1139"/>
                <a:gd name="T1" fmla="*/ 209 h 1039"/>
                <a:gd name="T2" fmla="*/ 73 w 1139"/>
                <a:gd name="T3" fmla="*/ 3 h 1039"/>
                <a:gd name="T4" fmla="*/ 0 w 1139"/>
                <a:gd name="T5" fmla="*/ 71 h 1039"/>
                <a:gd name="T6" fmla="*/ 0 w 1139"/>
                <a:gd name="T7" fmla="*/ 738 h 1039"/>
                <a:gd name="T8" fmla="*/ 39 w 1139"/>
                <a:gd name="T9" fmla="*/ 800 h 1039"/>
                <a:gd name="T10" fmla="*/ 511 w 1139"/>
                <a:gd name="T11" fmla="*/ 1027 h 1039"/>
                <a:gd name="T12" fmla="*/ 583 w 1139"/>
                <a:gd name="T13" fmla="*/ 1019 h 1039"/>
                <a:gd name="T14" fmla="*/ 1105 w 1139"/>
                <a:gd name="T15" fmla="*/ 603 h 1039"/>
                <a:gd name="T16" fmla="*/ 1113 w 1139"/>
                <a:gd name="T17" fmla="*/ 503 h 1039"/>
                <a:gd name="T18" fmla="*/ 745 w 1139"/>
                <a:gd name="T19" fmla="*/ 209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9" h="1039">
                  <a:moveTo>
                    <a:pt x="745" y="209"/>
                  </a:moveTo>
                  <a:cubicBezTo>
                    <a:pt x="540" y="91"/>
                    <a:pt x="310" y="20"/>
                    <a:pt x="73" y="3"/>
                  </a:cubicBezTo>
                  <a:cubicBezTo>
                    <a:pt x="34" y="0"/>
                    <a:pt x="0" y="31"/>
                    <a:pt x="0" y="71"/>
                  </a:cubicBezTo>
                  <a:cubicBezTo>
                    <a:pt x="0" y="738"/>
                    <a:pt x="0" y="738"/>
                    <a:pt x="0" y="738"/>
                  </a:cubicBezTo>
                  <a:cubicBezTo>
                    <a:pt x="0" y="765"/>
                    <a:pt x="15" y="789"/>
                    <a:pt x="39" y="800"/>
                  </a:cubicBezTo>
                  <a:cubicBezTo>
                    <a:pt x="511" y="1027"/>
                    <a:pt x="511" y="1027"/>
                    <a:pt x="511" y="1027"/>
                  </a:cubicBezTo>
                  <a:cubicBezTo>
                    <a:pt x="534" y="1039"/>
                    <a:pt x="563" y="1035"/>
                    <a:pt x="583" y="1019"/>
                  </a:cubicBezTo>
                  <a:cubicBezTo>
                    <a:pt x="1105" y="603"/>
                    <a:pt x="1105" y="603"/>
                    <a:pt x="1105" y="603"/>
                  </a:cubicBezTo>
                  <a:cubicBezTo>
                    <a:pt x="1136" y="578"/>
                    <a:pt x="1139" y="532"/>
                    <a:pt x="1113" y="503"/>
                  </a:cubicBezTo>
                  <a:cubicBezTo>
                    <a:pt x="1005" y="387"/>
                    <a:pt x="882" y="289"/>
                    <a:pt x="745" y="2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4" name="Freeform 27"/>
            <p:cNvSpPr>
              <a:spLocks/>
            </p:cNvSpPr>
            <p:nvPr/>
          </p:nvSpPr>
          <p:spPr bwMode="auto">
            <a:xfrm>
              <a:off x="6613146" y="4832424"/>
              <a:ext cx="435354" cy="448833"/>
            </a:xfrm>
            <a:custGeom>
              <a:avLst/>
              <a:gdLst>
                <a:gd name="T0" fmla="*/ 301 w 1127"/>
                <a:gd name="T1" fmla="*/ 1113 h 1162"/>
                <a:gd name="T2" fmla="*/ 396 w 1127"/>
                <a:gd name="T3" fmla="*/ 1143 h 1162"/>
                <a:gd name="T4" fmla="*/ 397 w 1127"/>
                <a:gd name="T5" fmla="*/ 1142 h 1162"/>
                <a:gd name="T6" fmla="*/ 535 w 1127"/>
                <a:gd name="T7" fmla="*/ 1052 h 1162"/>
                <a:gd name="T8" fmla="*/ 1116 w 1127"/>
                <a:gd name="T9" fmla="*/ 241 h 1162"/>
                <a:gd name="T10" fmla="*/ 1065 w 1127"/>
                <a:gd name="T11" fmla="*/ 154 h 1162"/>
                <a:gd name="T12" fmla="*/ 414 w 1127"/>
                <a:gd name="T13" fmla="*/ 6 h 1162"/>
                <a:gd name="T14" fmla="*/ 346 w 1127"/>
                <a:gd name="T15" fmla="*/ 30 h 1162"/>
                <a:gd name="T16" fmla="*/ 19 w 1127"/>
                <a:gd name="T17" fmla="*/ 439 h 1162"/>
                <a:gd name="T18" fmla="*/ 11 w 1127"/>
                <a:gd name="T19" fmla="*/ 511 h 1162"/>
                <a:gd name="T20" fmla="*/ 301 w 1127"/>
                <a:gd name="T21" fmla="*/ 1113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7" h="1162">
                  <a:moveTo>
                    <a:pt x="301" y="1113"/>
                  </a:moveTo>
                  <a:cubicBezTo>
                    <a:pt x="318" y="1148"/>
                    <a:pt x="362" y="1162"/>
                    <a:pt x="396" y="1143"/>
                  </a:cubicBezTo>
                  <a:cubicBezTo>
                    <a:pt x="396" y="1142"/>
                    <a:pt x="397" y="1142"/>
                    <a:pt x="397" y="1142"/>
                  </a:cubicBezTo>
                  <a:cubicBezTo>
                    <a:pt x="445" y="1114"/>
                    <a:pt x="491" y="1084"/>
                    <a:pt x="535" y="1052"/>
                  </a:cubicBezTo>
                  <a:cubicBezTo>
                    <a:pt x="812" y="851"/>
                    <a:pt x="1016" y="565"/>
                    <a:pt x="1116" y="241"/>
                  </a:cubicBezTo>
                  <a:cubicBezTo>
                    <a:pt x="1127" y="203"/>
                    <a:pt x="1104" y="163"/>
                    <a:pt x="1065" y="154"/>
                  </a:cubicBezTo>
                  <a:cubicBezTo>
                    <a:pt x="414" y="6"/>
                    <a:pt x="414" y="6"/>
                    <a:pt x="414" y="6"/>
                  </a:cubicBezTo>
                  <a:cubicBezTo>
                    <a:pt x="389" y="0"/>
                    <a:pt x="362" y="9"/>
                    <a:pt x="346" y="30"/>
                  </a:cubicBezTo>
                  <a:cubicBezTo>
                    <a:pt x="19" y="439"/>
                    <a:pt x="19" y="439"/>
                    <a:pt x="19" y="439"/>
                  </a:cubicBezTo>
                  <a:cubicBezTo>
                    <a:pt x="3" y="460"/>
                    <a:pt x="0" y="488"/>
                    <a:pt x="11" y="511"/>
                  </a:cubicBezTo>
                  <a:lnTo>
                    <a:pt x="301" y="11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5" name="Freeform 28"/>
            <p:cNvSpPr>
              <a:spLocks/>
            </p:cNvSpPr>
            <p:nvPr/>
          </p:nvSpPr>
          <p:spPr bwMode="auto">
            <a:xfrm>
              <a:off x="6218230" y="5029646"/>
              <a:ext cx="487142" cy="325392"/>
            </a:xfrm>
            <a:custGeom>
              <a:avLst/>
              <a:gdLst>
                <a:gd name="T0" fmla="*/ 307 w 1261"/>
                <a:gd name="T1" fmla="*/ 38 h 842"/>
                <a:gd name="T2" fmla="*/ 18 w 1261"/>
                <a:gd name="T3" fmla="*/ 640 h 842"/>
                <a:gd name="T4" fmla="*/ 54 w 1261"/>
                <a:gd name="T5" fmla="*/ 733 h 842"/>
                <a:gd name="T6" fmla="*/ 631 w 1261"/>
                <a:gd name="T7" fmla="*/ 842 h 842"/>
                <a:gd name="T8" fmla="*/ 1208 w 1261"/>
                <a:gd name="T9" fmla="*/ 733 h 842"/>
                <a:gd name="T10" fmla="*/ 1244 w 1261"/>
                <a:gd name="T11" fmla="*/ 640 h 842"/>
                <a:gd name="T12" fmla="*/ 954 w 1261"/>
                <a:gd name="T13" fmla="*/ 38 h 842"/>
                <a:gd name="T14" fmla="*/ 893 w 1261"/>
                <a:gd name="T15" fmla="*/ 0 h 842"/>
                <a:gd name="T16" fmla="*/ 369 w 1261"/>
                <a:gd name="T17" fmla="*/ 0 h 842"/>
                <a:gd name="T18" fmla="*/ 307 w 1261"/>
                <a:gd name="T19" fmla="*/ 38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1" h="842">
                  <a:moveTo>
                    <a:pt x="307" y="38"/>
                  </a:moveTo>
                  <a:cubicBezTo>
                    <a:pt x="18" y="640"/>
                    <a:pt x="18" y="640"/>
                    <a:pt x="18" y="640"/>
                  </a:cubicBezTo>
                  <a:cubicBezTo>
                    <a:pt x="0" y="676"/>
                    <a:pt x="17" y="719"/>
                    <a:pt x="54" y="733"/>
                  </a:cubicBezTo>
                  <a:cubicBezTo>
                    <a:pt x="237" y="806"/>
                    <a:pt x="431" y="842"/>
                    <a:pt x="631" y="842"/>
                  </a:cubicBezTo>
                  <a:cubicBezTo>
                    <a:pt x="831" y="842"/>
                    <a:pt x="1024" y="806"/>
                    <a:pt x="1208" y="733"/>
                  </a:cubicBezTo>
                  <a:cubicBezTo>
                    <a:pt x="1244" y="719"/>
                    <a:pt x="1261" y="676"/>
                    <a:pt x="1244" y="640"/>
                  </a:cubicBezTo>
                  <a:cubicBezTo>
                    <a:pt x="954" y="38"/>
                    <a:pt x="954" y="38"/>
                    <a:pt x="954" y="38"/>
                  </a:cubicBezTo>
                  <a:cubicBezTo>
                    <a:pt x="943" y="15"/>
                    <a:pt x="919" y="0"/>
                    <a:pt x="893" y="0"/>
                  </a:cubicBezTo>
                  <a:cubicBezTo>
                    <a:pt x="369" y="0"/>
                    <a:pt x="369" y="0"/>
                    <a:pt x="369" y="0"/>
                  </a:cubicBezTo>
                  <a:cubicBezTo>
                    <a:pt x="343" y="0"/>
                    <a:pt x="319" y="15"/>
                    <a:pt x="307" y="3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6" name="Freeform 29"/>
            <p:cNvSpPr>
              <a:spLocks/>
            </p:cNvSpPr>
            <p:nvPr/>
          </p:nvSpPr>
          <p:spPr bwMode="auto">
            <a:xfrm>
              <a:off x="6713412" y="4387375"/>
              <a:ext cx="357316" cy="474845"/>
            </a:xfrm>
            <a:custGeom>
              <a:avLst/>
              <a:gdLst>
                <a:gd name="T0" fmla="*/ 848 w 925"/>
                <a:gd name="T1" fmla="*/ 442 h 1229"/>
                <a:gd name="T2" fmla="*/ 650 w 925"/>
                <a:gd name="T3" fmla="*/ 40 h 1229"/>
                <a:gd name="T4" fmla="*/ 552 w 925"/>
                <a:gd name="T5" fmla="*/ 25 h 1229"/>
                <a:gd name="T6" fmla="*/ 30 w 925"/>
                <a:gd name="T7" fmla="*/ 441 h 1229"/>
                <a:gd name="T8" fmla="*/ 6 w 925"/>
                <a:gd name="T9" fmla="*/ 510 h 1229"/>
                <a:gd name="T10" fmla="*/ 122 w 925"/>
                <a:gd name="T11" fmla="*/ 1021 h 1229"/>
                <a:gd name="T12" fmla="*/ 174 w 925"/>
                <a:gd name="T13" fmla="*/ 1072 h 1229"/>
                <a:gd name="T14" fmla="*/ 825 w 925"/>
                <a:gd name="T15" fmla="*/ 1221 h 1229"/>
                <a:gd name="T16" fmla="*/ 907 w 925"/>
                <a:gd name="T17" fmla="*/ 1164 h 1229"/>
                <a:gd name="T18" fmla="*/ 925 w 925"/>
                <a:gd name="T19" fmla="*/ 929 h 1229"/>
                <a:gd name="T20" fmla="*/ 848 w 925"/>
                <a:gd name="T21" fmla="*/ 442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5" h="1229">
                  <a:moveTo>
                    <a:pt x="848" y="442"/>
                  </a:moveTo>
                  <a:cubicBezTo>
                    <a:pt x="802" y="298"/>
                    <a:pt x="735" y="164"/>
                    <a:pt x="650" y="40"/>
                  </a:cubicBezTo>
                  <a:cubicBezTo>
                    <a:pt x="628" y="7"/>
                    <a:pt x="583" y="0"/>
                    <a:pt x="552" y="25"/>
                  </a:cubicBezTo>
                  <a:cubicBezTo>
                    <a:pt x="30" y="441"/>
                    <a:pt x="30" y="441"/>
                    <a:pt x="30" y="441"/>
                  </a:cubicBezTo>
                  <a:cubicBezTo>
                    <a:pt x="9" y="458"/>
                    <a:pt x="0" y="485"/>
                    <a:pt x="6" y="510"/>
                  </a:cubicBezTo>
                  <a:cubicBezTo>
                    <a:pt x="122" y="1021"/>
                    <a:pt x="122" y="1021"/>
                    <a:pt x="122" y="1021"/>
                  </a:cubicBezTo>
                  <a:cubicBezTo>
                    <a:pt x="128" y="1046"/>
                    <a:pt x="148" y="1066"/>
                    <a:pt x="174" y="1072"/>
                  </a:cubicBezTo>
                  <a:cubicBezTo>
                    <a:pt x="825" y="1221"/>
                    <a:pt x="825" y="1221"/>
                    <a:pt x="825" y="1221"/>
                  </a:cubicBezTo>
                  <a:cubicBezTo>
                    <a:pt x="863" y="1229"/>
                    <a:pt x="902" y="1204"/>
                    <a:pt x="907" y="1164"/>
                  </a:cubicBezTo>
                  <a:cubicBezTo>
                    <a:pt x="919" y="1087"/>
                    <a:pt x="925" y="1008"/>
                    <a:pt x="925" y="929"/>
                  </a:cubicBezTo>
                  <a:cubicBezTo>
                    <a:pt x="925" y="762"/>
                    <a:pt x="899" y="598"/>
                    <a:pt x="848" y="4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7" name="Freeform 30"/>
            <p:cNvSpPr>
              <a:spLocks/>
            </p:cNvSpPr>
            <p:nvPr/>
          </p:nvSpPr>
          <p:spPr bwMode="auto">
            <a:xfrm>
              <a:off x="5875339" y="4832424"/>
              <a:ext cx="435590" cy="448833"/>
            </a:xfrm>
            <a:custGeom>
              <a:avLst/>
              <a:gdLst>
                <a:gd name="T0" fmla="*/ 827 w 1128"/>
                <a:gd name="T1" fmla="*/ 1113 h 1162"/>
                <a:gd name="T2" fmla="*/ 1116 w 1128"/>
                <a:gd name="T3" fmla="*/ 511 h 1162"/>
                <a:gd name="T4" fmla="*/ 1108 w 1128"/>
                <a:gd name="T5" fmla="*/ 439 h 1162"/>
                <a:gd name="T6" fmla="*/ 782 w 1128"/>
                <a:gd name="T7" fmla="*/ 30 h 1162"/>
                <a:gd name="T8" fmla="*/ 713 w 1128"/>
                <a:gd name="T9" fmla="*/ 6 h 1162"/>
                <a:gd name="T10" fmla="*/ 62 w 1128"/>
                <a:gd name="T11" fmla="*/ 154 h 1162"/>
                <a:gd name="T12" fmla="*/ 12 w 1128"/>
                <a:gd name="T13" fmla="*/ 241 h 1162"/>
                <a:gd name="T14" fmla="*/ 216 w 1128"/>
                <a:gd name="T15" fmla="*/ 665 h 1162"/>
                <a:gd name="T16" fmla="*/ 731 w 1128"/>
                <a:gd name="T17" fmla="*/ 1143 h 1162"/>
                <a:gd name="T18" fmla="*/ 827 w 1128"/>
                <a:gd name="T19" fmla="*/ 1113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8" h="1162">
                  <a:moveTo>
                    <a:pt x="827" y="1113"/>
                  </a:moveTo>
                  <a:cubicBezTo>
                    <a:pt x="1116" y="511"/>
                    <a:pt x="1116" y="511"/>
                    <a:pt x="1116" y="511"/>
                  </a:cubicBezTo>
                  <a:cubicBezTo>
                    <a:pt x="1128" y="488"/>
                    <a:pt x="1124" y="460"/>
                    <a:pt x="1108" y="439"/>
                  </a:cubicBezTo>
                  <a:cubicBezTo>
                    <a:pt x="782" y="30"/>
                    <a:pt x="782" y="30"/>
                    <a:pt x="782" y="30"/>
                  </a:cubicBezTo>
                  <a:cubicBezTo>
                    <a:pt x="765" y="9"/>
                    <a:pt x="739" y="0"/>
                    <a:pt x="713" y="6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24" y="163"/>
                    <a:pt x="0" y="203"/>
                    <a:pt x="12" y="241"/>
                  </a:cubicBezTo>
                  <a:cubicBezTo>
                    <a:pt x="59" y="392"/>
                    <a:pt x="127" y="534"/>
                    <a:pt x="216" y="665"/>
                  </a:cubicBezTo>
                  <a:cubicBezTo>
                    <a:pt x="349" y="860"/>
                    <a:pt x="526" y="1024"/>
                    <a:pt x="731" y="1143"/>
                  </a:cubicBezTo>
                  <a:cubicBezTo>
                    <a:pt x="766" y="1162"/>
                    <a:pt x="810" y="1148"/>
                    <a:pt x="827" y="11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32" name="Group 131"/>
          <p:cNvGrpSpPr>
            <a:grpSpLocks noChangeAspect="1"/>
          </p:cNvGrpSpPr>
          <p:nvPr/>
        </p:nvGrpSpPr>
        <p:grpSpPr>
          <a:xfrm>
            <a:off x="10709006" y="1335509"/>
            <a:ext cx="759097" cy="758951"/>
            <a:chOff x="7297510" y="4134820"/>
            <a:chExt cx="1222580" cy="1222345"/>
          </a:xfrm>
        </p:grpSpPr>
        <p:sp>
          <p:nvSpPr>
            <p:cNvPr id="118" name="Freeform 31"/>
            <p:cNvSpPr>
              <a:spLocks/>
            </p:cNvSpPr>
            <p:nvPr/>
          </p:nvSpPr>
          <p:spPr bwMode="auto">
            <a:xfrm>
              <a:off x="7694551" y="5033665"/>
              <a:ext cx="428259" cy="323500"/>
            </a:xfrm>
            <a:custGeom>
              <a:avLst/>
              <a:gdLst>
                <a:gd name="T0" fmla="*/ 276 w 1109"/>
                <a:gd name="T1" fmla="*/ 39 h 838"/>
                <a:gd name="T2" fmla="*/ 14 w 1109"/>
                <a:gd name="T3" fmla="*/ 673 h 838"/>
                <a:gd name="T4" fmla="*/ 52 w 1109"/>
                <a:gd name="T5" fmla="*/ 757 h 838"/>
                <a:gd name="T6" fmla="*/ 554 w 1109"/>
                <a:gd name="T7" fmla="*/ 838 h 838"/>
                <a:gd name="T8" fmla="*/ 1056 w 1109"/>
                <a:gd name="T9" fmla="*/ 757 h 838"/>
                <a:gd name="T10" fmla="*/ 1095 w 1109"/>
                <a:gd name="T11" fmla="*/ 673 h 838"/>
                <a:gd name="T12" fmla="*/ 832 w 1109"/>
                <a:gd name="T13" fmla="*/ 39 h 838"/>
                <a:gd name="T14" fmla="*/ 774 w 1109"/>
                <a:gd name="T15" fmla="*/ 0 h 838"/>
                <a:gd name="T16" fmla="*/ 335 w 1109"/>
                <a:gd name="T17" fmla="*/ 0 h 838"/>
                <a:gd name="T18" fmla="*/ 276 w 1109"/>
                <a:gd name="T19" fmla="*/ 39 h 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9" h="838">
                  <a:moveTo>
                    <a:pt x="276" y="39"/>
                  </a:moveTo>
                  <a:cubicBezTo>
                    <a:pt x="14" y="673"/>
                    <a:pt x="14" y="673"/>
                    <a:pt x="14" y="673"/>
                  </a:cubicBezTo>
                  <a:cubicBezTo>
                    <a:pt x="0" y="706"/>
                    <a:pt x="17" y="745"/>
                    <a:pt x="52" y="757"/>
                  </a:cubicBezTo>
                  <a:cubicBezTo>
                    <a:pt x="214" y="811"/>
                    <a:pt x="382" y="838"/>
                    <a:pt x="554" y="838"/>
                  </a:cubicBezTo>
                  <a:cubicBezTo>
                    <a:pt x="727" y="838"/>
                    <a:pt x="895" y="811"/>
                    <a:pt x="1056" y="757"/>
                  </a:cubicBezTo>
                  <a:cubicBezTo>
                    <a:pt x="1091" y="745"/>
                    <a:pt x="1109" y="706"/>
                    <a:pt x="1095" y="673"/>
                  </a:cubicBezTo>
                  <a:cubicBezTo>
                    <a:pt x="832" y="39"/>
                    <a:pt x="832" y="39"/>
                    <a:pt x="832" y="39"/>
                  </a:cubicBezTo>
                  <a:cubicBezTo>
                    <a:pt x="822" y="15"/>
                    <a:pt x="799" y="0"/>
                    <a:pt x="774" y="0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09" y="0"/>
                    <a:pt x="286" y="15"/>
                    <a:pt x="276" y="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9" name="Freeform 32"/>
            <p:cNvSpPr>
              <a:spLocks/>
            </p:cNvSpPr>
            <p:nvPr/>
          </p:nvSpPr>
          <p:spPr bwMode="auto">
            <a:xfrm>
              <a:off x="7355442" y="4880192"/>
              <a:ext cx="419037" cy="419509"/>
            </a:xfrm>
            <a:custGeom>
              <a:avLst/>
              <a:gdLst>
                <a:gd name="T0" fmla="*/ 813 w 1085"/>
                <a:gd name="T1" fmla="*/ 1036 h 1086"/>
                <a:gd name="T2" fmla="*/ 1075 w 1085"/>
                <a:gd name="T3" fmla="*/ 403 h 1086"/>
                <a:gd name="T4" fmla="*/ 1061 w 1085"/>
                <a:gd name="T5" fmla="*/ 334 h 1086"/>
                <a:gd name="T6" fmla="*/ 751 w 1085"/>
                <a:gd name="T7" fmla="*/ 24 h 1086"/>
                <a:gd name="T8" fmla="*/ 682 w 1085"/>
                <a:gd name="T9" fmla="*/ 10 h 1086"/>
                <a:gd name="T10" fmla="*/ 49 w 1085"/>
                <a:gd name="T11" fmla="*/ 272 h 1086"/>
                <a:gd name="T12" fmla="*/ 16 w 1085"/>
                <a:gd name="T13" fmla="*/ 359 h 1086"/>
                <a:gd name="T14" fmla="*/ 726 w 1085"/>
                <a:gd name="T15" fmla="*/ 1069 h 1086"/>
                <a:gd name="T16" fmla="*/ 813 w 1085"/>
                <a:gd name="T17" fmla="*/ 1036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5" h="1086">
                  <a:moveTo>
                    <a:pt x="813" y="1036"/>
                  </a:moveTo>
                  <a:cubicBezTo>
                    <a:pt x="1075" y="403"/>
                    <a:pt x="1075" y="403"/>
                    <a:pt x="1075" y="403"/>
                  </a:cubicBezTo>
                  <a:cubicBezTo>
                    <a:pt x="1085" y="380"/>
                    <a:pt x="1079" y="352"/>
                    <a:pt x="1061" y="334"/>
                  </a:cubicBezTo>
                  <a:cubicBezTo>
                    <a:pt x="751" y="24"/>
                    <a:pt x="751" y="24"/>
                    <a:pt x="751" y="24"/>
                  </a:cubicBezTo>
                  <a:cubicBezTo>
                    <a:pt x="733" y="6"/>
                    <a:pt x="706" y="0"/>
                    <a:pt x="682" y="10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15" y="287"/>
                    <a:pt x="0" y="326"/>
                    <a:pt x="16" y="359"/>
                  </a:cubicBezTo>
                  <a:cubicBezTo>
                    <a:pt x="169" y="663"/>
                    <a:pt x="422" y="916"/>
                    <a:pt x="726" y="1069"/>
                  </a:cubicBezTo>
                  <a:cubicBezTo>
                    <a:pt x="759" y="1086"/>
                    <a:pt x="799" y="1070"/>
                    <a:pt x="813" y="10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0" name="Freeform 33"/>
            <p:cNvSpPr>
              <a:spLocks/>
            </p:cNvSpPr>
            <p:nvPr/>
          </p:nvSpPr>
          <p:spPr bwMode="auto">
            <a:xfrm>
              <a:off x="8042881" y="4880192"/>
              <a:ext cx="419272" cy="419509"/>
            </a:xfrm>
            <a:custGeom>
              <a:avLst/>
              <a:gdLst>
                <a:gd name="T0" fmla="*/ 359 w 1085"/>
                <a:gd name="T1" fmla="*/ 1069 h 1086"/>
                <a:gd name="T2" fmla="*/ 1069 w 1085"/>
                <a:gd name="T3" fmla="*/ 359 h 1086"/>
                <a:gd name="T4" fmla="*/ 1036 w 1085"/>
                <a:gd name="T5" fmla="*/ 272 h 1086"/>
                <a:gd name="T6" fmla="*/ 403 w 1085"/>
                <a:gd name="T7" fmla="*/ 10 h 1086"/>
                <a:gd name="T8" fmla="*/ 334 w 1085"/>
                <a:gd name="T9" fmla="*/ 24 h 1086"/>
                <a:gd name="T10" fmla="*/ 24 w 1085"/>
                <a:gd name="T11" fmla="*/ 334 h 1086"/>
                <a:gd name="T12" fmla="*/ 10 w 1085"/>
                <a:gd name="T13" fmla="*/ 403 h 1086"/>
                <a:gd name="T14" fmla="*/ 272 w 1085"/>
                <a:gd name="T15" fmla="*/ 1036 h 1086"/>
                <a:gd name="T16" fmla="*/ 359 w 1085"/>
                <a:gd name="T17" fmla="*/ 1069 h 1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5" h="1086">
                  <a:moveTo>
                    <a:pt x="359" y="1069"/>
                  </a:moveTo>
                  <a:cubicBezTo>
                    <a:pt x="663" y="916"/>
                    <a:pt x="916" y="663"/>
                    <a:pt x="1069" y="359"/>
                  </a:cubicBezTo>
                  <a:cubicBezTo>
                    <a:pt x="1085" y="326"/>
                    <a:pt x="1070" y="287"/>
                    <a:pt x="1036" y="272"/>
                  </a:cubicBezTo>
                  <a:cubicBezTo>
                    <a:pt x="403" y="10"/>
                    <a:pt x="403" y="10"/>
                    <a:pt x="403" y="10"/>
                  </a:cubicBezTo>
                  <a:cubicBezTo>
                    <a:pt x="379" y="0"/>
                    <a:pt x="352" y="6"/>
                    <a:pt x="334" y="2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5" y="352"/>
                    <a:pt x="0" y="380"/>
                    <a:pt x="10" y="403"/>
                  </a:cubicBezTo>
                  <a:cubicBezTo>
                    <a:pt x="272" y="1036"/>
                    <a:pt x="272" y="1036"/>
                    <a:pt x="272" y="1036"/>
                  </a:cubicBezTo>
                  <a:cubicBezTo>
                    <a:pt x="286" y="1070"/>
                    <a:pt x="326" y="1086"/>
                    <a:pt x="359" y="10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1" name="Freeform 34"/>
            <p:cNvSpPr>
              <a:spLocks/>
            </p:cNvSpPr>
            <p:nvPr/>
          </p:nvSpPr>
          <p:spPr bwMode="auto">
            <a:xfrm>
              <a:off x="8196354" y="4531862"/>
              <a:ext cx="323736" cy="428260"/>
            </a:xfrm>
            <a:custGeom>
              <a:avLst/>
              <a:gdLst>
                <a:gd name="T0" fmla="*/ 672 w 838"/>
                <a:gd name="T1" fmla="*/ 14 h 1109"/>
                <a:gd name="T2" fmla="*/ 39 w 838"/>
                <a:gd name="T3" fmla="*/ 277 h 1109"/>
                <a:gd name="T4" fmla="*/ 0 w 838"/>
                <a:gd name="T5" fmla="*/ 336 h 1109"/>
                <a:gd name="T6" fmla="*/ 0 w 838"/>
                <a:gd name="T7" fmla="*/ 774 h 1109"/>
                <a:gd name="T8" fmla="*/ 39 w 838"/>
                <a:gd name="T9" fmla="*/ 833 h 1109"/>
                <a:gd name="T10" fmla="*/ 672 w 838"/>
                <a:gd name="T11" fmla="*/ 1095 h 1109"/>
                <a:gd name="T12" fmla="*/ 757 w 838"/>
                <a:gd name="T13" fmla="*/ 1057 h 1109"/>
                <a:gd name="T14" fmla="*/ 838 w 838"/>
                <a:gd name="T15" fmla="*/ 555 h 1109"/>
                <a:gd name="T16" fmla="*/ 757 w 838"/>
                <a:gd name="T17" fmla="*/ 53 h 1109"/>
                <a:gd name="T18" fmla="*/ 672 w 838"/>
                <a:gd name="T19" fmla="*/ 14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8" h="1109">
                  <a:moveTo>
                    <a:pt x="672" y="14"/>
                  </a:moveTo>
                  <a:cubicBezTo>
                    <a:pt x="39" y="277"/>
                    <a:pt x="39" y="277"/>
                    <a:pt x="39" y="277"/>
                  </a:cubicBezTo>
                  <a:cubicBezTo>
                    <a:pt x="15" y="287"/>
                    <a:pt x="0" y="310"/>
                    <a:pt x="0" y="336"/>
                  </a:cubicBezTo>
                  <a:cubicBezTo>
                    <a:pt x="0" y="774"/>
                    <a:pt x="0" y="774"/>
                    <a:pt x="0" y="774"/>
                  </a:cubicBezTo>
                  <a:cubicBezTo>
                    <a:pt x="0" y="800"/>
                    <a:pt x="15" y="823"/>
                    <a:pt x="39" y="833"/>
                  </a:cubicBezTo>
                  <a:cubicBezTo>
                    <a:pt x="672" y="1095"/>
                    <a:pt x="672" y="1095"/>
                    <a:pt x="672" y="1095"/>
                  </a:cubicBezTo>
                  <a:cubicBezTo>
                    <a:pt x="706" y="1109"/>
                    <a:pt x="745" y="1092"/>
                    <a:pt x="757" y="1057"/>
                  </a:cubicBezTo>
                  <a:cubicBezTo>
                    <a:pt x="811" y="896"/>
                    <a:pt x="838" y="727"/>
                    <a:pt x="838" y="555"/>
                  </a:cubicBezTo>
                  <a:cubicBezTo>
                    <a:pt x="838" y="383"/>
                    <a:pt x="811" y="214"/>
                    <a:pt x="757" y="53"/>
                  </a:cubicBezTo>
                  <a:cubicBezTo>
                    <a:pt x="745" y="18"/>
                    <a:pt x="706" y="0"/>
                    <a:pt x="672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2" name="Freeform 35"/>
            <p:cNvSpPr>
              <a:spLocks/>
            </p:cNvSpPr>
            <p:nvPr/>
          </p:nvSpPr>
          <p:spPr bwMode="auto">
            <a:xfrm>
              <a:off x="8042881" y="4192754"/>
              <a:ext cx="419272" cy="419037"/>
            </a:xfrm>
            <a:custGeom>
              <a:avLst/>
              <a:gdLst>
                <a:gd name="T0" fmla="*/ 272 w 1085"/>
                <a:gd name="T1" fmla="*/ 49 h 1085"/>
                <a:gd name="T2" fmla="*/ 10 w 1085"/>
                <a:gd name="T3" fmla="*/ 682 h 1085"/>
                <a:gd name="T4" fmla="*/ 24 w 1085"/>
                <a:gd name="T5" fmla="*/ 752 h 1085"/>
                <a:gd name="T6" fmla="*/ 334 w 1085"/>
                <a:gd name="T7" fmla="*/ 1062 h 1085"/>
                <a:gd name="T8" fmla="*/ 403 w 1085"/>
                <a:gd name="T9" fmla="*/ 1075 h 1085"/>
                <a:gd name="T10" fmla="*/ 1036 w 1085"/>
                <a:gd name="T11" fmla="*/ 813 h 1085"/>
                <a:gd name="T12" fmla="*/ 1069 w 1085"/>
                <a:gd name="T13" fmla="*/ 726 h 1085"/>
                <a:gd name="T14" fmla="*/ 359 w 1085"/>
                <a:gd name="T15" fmla="*/ 17 h 1085"/>
                <a:gd name="T16" fmla="*/ 272 w 1085"/>
                <a:gd name="T17" fmla="*/ 49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5" h="1085">
                  <a:moveTo>
                    <a:pt x="272" y="49"/>
                  </a:moveTo>
                  <a:cubicBezTo>
                    <a:pt x="10" y="682"/>
                    <a:pt x="10" y="682"/>
                    <a:pt x="10" y="682"/>
                  </a:cubicBezTo>
                  <a:cubicBezTo>
                    <a:pt x="0" y="706"/>
                    <a:pt x="5" y="733"/>
                    <a:pt x="24" y="752"/>
                  </a:cubicBezTo>
                  <a:cubicBezTo>
                    <a:pt x="334" y="1062"/>
                    <a:pt x="334" y="1062"/>
                    <a:pt x="334" y="1062"/>
                  </a:cubicBezTo>
                  <a:cubicBezTo>
                    <a:pt x="352" y="1080"/>
                    <a:pt x="379" y="1085"/>
                    <a:pt x="403" y="1075"/>
                  </a:cubicBezTo>
                  <a:cubicBezTo>
                    <a:pt x="1036" y="813"/>
                    <a:pt x="1036" y="813"/>
                    <a:pt x="1036" y="813"/>
                  </a:cubicBezTo>
                  <a:cubicBezTo>
                    <a:pt x="1070" y="799"/>
                    <a:pt x="1085" y="759"/>
                    <a:pt x="1069" y="726"/>
                  </a:cubicBezTo>
                  <a:cubicBezTo>
                    <a:pt x="916" y="422"/>
                    <a:pt x="663" y="169"/>
                    <a:pt x="359" y="17"/>
                  </a:cubicBezTo>
                  <a:cubicBezTo>
                    <a:pt x="326" y="0"/>
                    <a:pt x="286" y="15"/>
                    <a:pt x="272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3" name="Freeform 36"/>
            <p:cNvSpPr>
              <a:spLocks/>
            </p:cNvSpPr>
            <p:nvPr/>
          </p:nvSpPr>
          <p:spPr bwMode="auto">
            <a:xfrm>
              <a:off x="7694545" y="4134820"/>
              <a:ext cx="428259" cy="323973"/>
            </a:xfrm>
            <a:custGeom>
              <a:avLst/>
              <a:gdLst>
                <a:gd name="T0" fmla="*/ 554 w 1109"/>
                <a:gd name="T1" fmla="*/ 0 h 839"/>
                <a:gd name="T2" fmla="*/ 52 w 1109"/>
                <a:gd name="T3" fmla="*/ 82 h 839"/>
                <a:gd name="T4" fmla="*/ 14 w 1109"/>
                <a:gd name="T5" fmla="*/ 166 h 839"/>
                <a:gd name="T6" fmla="*/ 276 w 1109"/>
                <a:gd name="T7" fmla="*/ 799 h 839"/>
                <a:gd name="T8" fmla="*/ 335 w 1109"/>
                <a:gd name="T9" fmla="*/ 839 h 839"/>
                <a:gd name="T10" fmla="*/ 774 w 1109"/>
                <a:gd name="T11" fmla="*/ 839 h 839"/>
                <a:gd name="T12" fmla="*/ 832 w 1109"/>
                <a:gd name="T13" fmla="*/ 799 h 839"/>
                <a:gd name="T14" fmla="*/ 1095 w 1109"/>
                <a:gd name="T15" fmla="*/ 166 h 839"/>
                <a:gd name="T16" fmla="*/ 1056 w 1109"/>
                <a:gd name="T17" fmla="*/ 82 h 839"/>
                <a:gd name="T18" fmla="*/ 554 w 1109"/>
                <a:gd name="T19" fmla="*/ 0 h 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9" h="839">
                  <a:moveTo>
                    <a:pt x="554" y="0"/>
                  </a:moveTo>
                  <a:cubicBezTo>
                    <a:pt x="382" y="0"/>
                    <a:pt x="214" y="28"/>
                    <a:pt x="52" y="82"/>
                  </a:cubicBezTo>
                  <a:cubicBezTo>
                    <a:pt x="17" y="93"/>
                    <a:pt x="0" y="132"/>
                    <a:pt x="14" y="166"/>
                  </a:cubicBezTo>
                  <a:cubicBezTo>
                    <a:pt x="276" y="799"/>
                    <a:pt x="276" y="799"/>
                    <a:pt x="276" y="799"/>
                  </a:cubicBezTo>
                  <a:cubicBezTo>
                    <a:pt x="286" y="823"/>
                    <a:pt x="309" y="839"/>
                    <a:pt x="335" y="839"/>
                  </a:cubicBezTo>
                  <a:cubicBezTo>
                    <a:pt x="774" y="839"/>
                    <a:pt x="774" y="839"/>
                    <a:pt x="774" y="839"/>
                  </a:cubicBezTo>
                  <a:cubicBezTo>
                    <a:pt x="799" y="839"/>
                    <a:pt x="822" y="823"/>
                    <a:pt x="832" y="799"/>
                  </a:cubicBezTo>
                  <a:cubicBezTo>
                    <a:pt x="1095" y="166"/>
                    <a:pt x="1095" y="166"/>
                    <a:pt x="1095" y="166"/>
                  </a:cubicBezTo>
                  <a:cubicBezTo>
                    <a:pt x="1109" y="132"/>
                    <a:pt x="1091" y="93"/>
                    <a:pt x="1056" y="82"/>
                  </a:cubicBezTo>
                  <a:cubicBezTo>
                    <a:pt x="895" y="28"/>
                    <a:pt x="727" y="0"/>
                    <a:pt x="5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4" name="Freeform 37"/>
            <p:cNvSpPr>
              <a:spLocks/>
            </p:cNvSpPr>
            <p:nvPr/>
          </p:nvSpPr>
          <p:spPr bwMode="auto">
            <a:xfrm>
              <a:off x="7355437" y="4192760"/>
              <a:ext cx="419037" cy="419038"/>
            </a:xfrm>
            <a:custGeom>
              <a:avLst/>
              <a:gdLst>
                <a:gd name="T0" fmla="*/ 726 w 1085"/>
                <a:gd name="T1" fmla="*/ 17 h 1085"/>
                <a:gd name="T2" fmla="*/ 16 w 1085"/>
                <a:gd name="T3" fmla="*/ 726 h 1085"/>
                <a:gd name="T4" fmla="*/ 49 w 1085"/>
                <a:gd name="T5" fmla="*/ 813 h 1085"/>
                <a:gd name="T6" fmla="*/ 682 w 1085"/>
                <a:gd name="T7" fmla="*/ 1075 h 1085"/>
                <a:gd name="T8" fmla="*/ 751 w 1085"/>
                <a:gd name="T9" fmla="*/ 1062 h 1085"/>
                <a:gd name="T10" fmla="*/ 1061 w 1085"/>
                <a:gd name="T11" fmla="*/ 752 h 1085"/>
                <a:gd name="T12" fmla="*/ 1075 w 1085"/>
                <a:gd name="T13" fmla="*/ 682 h 1085"/>
                <a:gd name="T14" fmla="*/ 813 w 1085"/>
                <a:gd name="T15" fmla="*/ 49 h 1085"/>
                <a:gd name="T16" fmla="*/ 726 w 1085"/>
                <a:gd name="T17" fmla="*/ 17 h 1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5" h="1085">
                  <a:moveTo>
                    <a:pt x="726" y="17"/>
                  </a:moveTo>
                  <a:cubicBezTo>
                    <a:pt x="422" y="169"/>
                    <a:pt x="169" y="422"/>
                    <a:pt x="16" y="726"/>
                  </a:cubicBezTo>
                  <a:cubicBezTo>
                    <a:pt x="0" y="759"/>
                    <a:pt x="15" y="799"/>
                    <a:pt x="49" y="813"/>
                  </a:cubicBezTo>
                  <a:cubicBezTo>
                    <a:pt x="682" y="1075"/>
                    <a:pt x="682" y="1075"/>
                    <a:pt x="682" y="1075"/>
                  </a:cubicBezTo>
                  <a:cubicBezTo>
                    <a:pt x="706" y="1085"/>
                    <a:pt x="733" y="1080"/>
                    <a:pt x="751" y="1062"/>
                  </a:cubicBezTo>
                  <a:cubicBezTo>
                    <a:pt x="1061" y="752"/>
                    <a:pt x="1061" y="752"/>
                    <a:pt x="1061" y="752"/>
                  </a:cubicBezTo>
                  <a:cubicBezTo>
                    <a:pt x="1079" y="733"/>
                    <a:pt x="1085" y="706"/>
                    <a:pt x="1075" y="682"/>
                  </a:cubicBezTo>
                  <a:cubicBezTo>
                    <a:pt x="813" y="49"/>
                    <a:pt x="813" y="49"/>
                    <a:pt x="813" y="49"/>
                  </a:cubicBezTo>
                  <a:cubicBezTo>
                    <a:pt x="799" y="15"/>
                    <a:pt x="759" y="0"/>
                    <a:pt x="726" y="1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5" name="Freeform 38"/>
            <p:cNvSpPr>
              <a:spLocks/>
            </p:cNvSpPr>
            <p:nvPr/>
          </p:nvSpPr>
          <p:spPr bwMode="auto">
            <a:xfrm>
              <a:off x="7297510" y="4531863"/>
              <a:ext cx="323736" cy="428260"/>
            </a:xfrm>
            <a:custGeom>
              <a:avLst/>
              <a:gdLst>
                <a:gd name="T0" fmla="*/ 166 w 838"/>
                <a:gd name="T1" fmla="*/ 14 h 1109"/>
                <a:gd name="T2" fmla="*/ 81 w 838"/>
                <a:gd name="T3" fmla="*/ 53 h 1109"/>
                <a:gd name="T4" fmla="*/ 0 w 838"/>
                <a:gd name="T5" fmla="*/ 555 h 1109"/>
                <a:gd name="T6" fmla="*/ 81 w 838"/>
                <a:gd name="T7" fmla="*/ 1057 h 1109"/>
                <a:gd name="T8" fmla="*/ 166 w 838"/>
                <a:gd name="T9" fmla="*/ 1095 h 1109"/>
                <a:gd name="T10" fmla="*/ 799 w 838"/>
                <a:gd name="T11" fmla="*/ 833 h 1109"/>
                <a:gd name="T12" fmla="*/ 838 w 838"/>
                <a:gd name="T13" fmla="*/ 774 h 1109"/>
                <a:gd name="T14" fmla="*/ 838 w 838"/>
                <a:gd name="T15" fmla="*/ 336 h 1109"/>
                <a:gd name="T16" fmla="*/ 799 w 838"/>
                <a:gd name="T17" fmla="*/ 277 h 1109"/>
                <a:gd name="T18" fmla="*/ 166 w 838"/>
                <a:gd name="T19" fmla="*/ 14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8" h="1109">
                  <a:moveTo>
                    <a:pt x="166" y="14"/>
                  </a:moveTo>
                  <a:cubicBezTo>
                    <a:pt x="132" y="0"/>
                    <a:pt x="93" y="18"/>
                    <a:pt x="81" y="53"/>
                  </a:cubicBezTo>
                  <a:cubicBezTo>
                    <a:pt x="27" y="214"/>
                    <a:pt x="0" y="383"/>
                    <a:pt x="0" y="555"/>
                  </a:cubicBezTo>
                  <a:cubicBezTo>
                    <a:pt x="0" y="727"/>
                    <a:pt x="27" y="896"/>
                    <a:pt x="81" y="1057"/>
                  </a:cubicBezTo>
                  <a:cubicBezTo>
                    <a:pt x="93" y="1092"/>
                    <a:pt x="132" y="1109"/>
                    <a:pt x="166" y="1095"/>
                  </a:cubicBezTo>
                  <a:cubicBezTo>
                    <a:pt x="799" y="833"/>
                    <a:pt x="799" y="833"/>
                    <a:pt x="799" y="833"/>
                  </a:cubicBezTo>
                  <a:cubicBezTo>
                    <a:pt x="823" y="823"/>
                    <a:pt x="838" y="800"/>
                    <a:pt x="838" y="774"/>
                  </a:cubicBezTo>
                  <a:cubicBezTo>
                    <a:pt x="838" y="336"/>
                    <a:pt x="838" y="336"/>
                    <a:pt x="838" y="336"/>
                  </a:cubicBezTo>
                  <a:cubicBezTo>
                    <a:pt x="838" y="310"/>
                    <a:pt x="823" y="287"/>
                    <a:pt x="799" y="277"/>
                  </a:cubicBezTo>
                  <a:lnTo>
                    <a:pt x="166" y="1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86" name="Group 85"/>
          <p:cNvGrpSpPr>
            <a:grpSpLocks noChangeAspect="1"/>
          </p:cNvGrpSpPr>
          <p:nvPr/>
        </p:nvGrpSpPr>
        <p:grpSpPr>
          <a:xfrm>
            <a:off x="723901" y="1335507"/>
            <a:ext cx="766131" cy="758952"/>
            <a:chOff x="725400" y="2470552"/>
            <a:chExt cx="577505" cy="572094"/>
          </a:xfrm>
        </p:grpSpPr>
        <p:sp>
          <p:nvSpPr>
            <p:cNvPr id="51" name="Freeform 5"/>
            <p:cNvSpPr>
              <a:spLocks/>
            </p:cNvSpPr>
            <p:nvPr/>
          </p:nvSpPr>
          <p:spPr bwMode="auto">
            <a:xfrm>
              <a:off x="785537" y="2826281"/>
              <a:ext cx="474731" cy="216365"/>
            </a:xfrm>
            <a:custGeom>
              <a:avLst/>
              <a:gdLst>
                <a:gd name="T0" fmla="*/ 662 w 913"/>
                <a:gd name="T1" fmla="*/ 9 h 416"/>
                <a:gd name="T2" fmla="*/ 638 w 913"/>
                <a:gd name="T3" fmla="*/ 8 h 416"/>
                <a:gd name="T4" fmla="*/ 461 w 913"/>
                <a:gd name="T5" fmla="*/ 102 h 416"/>
                <a:gd name="T6" fmla="*/ 256 w 913"/>
                <a:gd name="T7" fmla="*/ 9 h 416"/>
                <a:gd name="T8" fmla="*/ 243 w 913"/>
                <a:gd name="T9" fmla="*/ 4 h 416"/>
                <a:gd name="T10" fmla="*/ 84 w 913"/>
                <a:gd name="T11" fmla="*/ 12 h 416"/>
                <a:gd name="T12" fmla="*/ 71 w 913"/>
                <a:gd name="T13" fmla="*/ 21 h 416"/>
                <a:gd name="T14" fmla="*/ 2 w 913"/>
                <a:gd name="T15" fmla="*/ 163 h 416"/>
                <a:gd name="T16" fmla="*/ 3 w 913"/>
                <a:gd name="T17" fmla="*/ 178 h 416"/>
                <a:gd name="T18" fmla="*/ 480 w 913"/>
                <a:gd name="T19" fmla="*/ 405 h 416"/>
                <a:gd name="T20" fmla="*/ 907 w 913"/>
                <a:gd name="T21" fmla="*/ 152 h 416"/>
                <a:gd name="T22" fmla="*/ 893 w 913"/>
                <a:gd name="T23" fmla="*/ 129 h 416"/>
                <a:gd name="T24" fmla="*/ 756 w 913"/>
                <a:gd name="T25" fmla="*/ 139 h 416"/>
                <a:gd name="T26" fmla="*/ 742 w 913"/>
                <a:gd name="T27" fmla="*/ 132 h 416"/>
                <a:gd name="T28" fmla="*/ 662 w 913"/>
                <a:gd name="T29" fmla="*/ 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3" h="416">
                  <a:moveTo>
                    <a:pt x="662" y="9"/>
                  </a:moveTo>
                  <a:cubicBezTo>
                    <a:pt x="656" y="0"/>
                    <a:pt x="644" y="0"/>
                    <a:pt x="638" y="8"/>
                  </a:cubicBezTo>
                  <a:cubicBezTo>
                    <a:pt x="595" y="63"/>
                    <a:pt x="531" y="98"/>
                    <a:pt x="461" y="102"/>
                  </a:cubicBezTo>
                  <a:cubicBezTo>
                    <a:pt x="382" y="107"/>
                    <a:pt x="304" y="72"/>
                    <a:pt x="256" y="9"/>
                  </a:cubicBezTo>
                  <a:cubicBezTo>
                    <a:pt x="253" y="5"/>
                    <a:pt x="248" y="3"/>
                    <a:pt x="243" y="4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78" y="13"/>
                    <a:pt x="73" y="16"/>
                    <a:pt x="71" y="21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0" y="168"/>
                    <a:pt x="0" y="174"/>
                    <a:pt x="3" y="178"/>
                  </a:cubicBezTo>
                  <a:cubicBezTo>
                    <a:pt x="112" y="330"/>
                    <a:pt x="293" y="416"/>
                    <a:pt x="480" y="405"/>
                  </a:cubicBezTo>
                  <a:cubicBezTo>
                    <a:pt x="655" y="394"/>
                    <a:pt x="814" y="298"/>
                    <a:pt x="907" y="152"/>
                  </a:cubicBezTo>
                  <a:cubicBezTo>
                    <a:pt x="913" y="142"/>
                    <a:pt x="905" y="128"/>
                    <a:pt x="893" y="129"/>
                  </a:cubicBezTo>
                  <a:cubicBezTo>
                    <a:pt x="756" y="139"/>
                    <a:pt x="756" y="139"/>
                    <a:pt x="756" y="139"/>
                  </a:cubicBezTo>
                  <a:cubicBezTo>
                    <a:pt x="750" y="139"/>
                    <a:pt x="745" y="136"/>
                    <a:pt x="742" y="132"/>
                  </a:cubicBezTo>
                  <a:lnTo>
                    <a:pt x="662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2" name="Freeform 6"/>
            <p:cNvSpPr>
              <a:spLocks/>
            </p:cNvSpPr>
            <p:nvPr/>
          </p:nvSpPr>
          <p:spPr bwMode="auto">
            <a:xfrm>
              <a:off x="1018448" y="2470552"/>
              <a:ext cx="284457" cy="410774"/>
            </a:xfrm>
            <a:custGeom>
              <a:avLst/>
              <a:gdLst>
                <a:gd name="T0" fmla="*/ 481 w 547"/>
                <a:gd name="T1" fmla="*/ 779 h 790"/>
                <a:gd name="T2" fmla="*/ 494 w 547"/>
                <a:gd name="T3" fmla="*/ 770 h 790"/>
                <a:gd name="T4" fmla="*/ 542 w 547"/>
                <a:gd name="T5" fmla="*/ 511 h 790"/>
                <a:gd name="T6" fmla="*/ 20 w 547"/>
                <a:gd name="T7" fmla="*/ 1 h 790"/>
                <a:gd name="T8" fmla="*/ 7 w 547"/>
                <a:gd name="T9" fmla="*/ 24 h 790"/>
                <a:gd name="T10" fmla="*/ 84 w 547"/>
                <a:gd name="T11" fmla="*/ 138 h 790"/>
                <a:gd name="T12" fmla="*/ 85 w 547"/>
                <a:gd name="T13" fmla="*/ 153 h 790"/>
                <a:gd name="T14" fmla="*/ 18 w 547"/>
                <a:gd name="T15" fmla="*/ 284 h 790"/>
                <a:gd name="T16" fmla="*/ 30 w 547"/>
                <a:gd name="T17" fmla="*/ 306 h 790"/>
                <a:gd name="T18" fmla="*/ 239 w 547"/>
                <a:gd name="T19" fmla="*/ 530 h 790"/>
                <a:gd name="T20" fmla="*/ 222 w 547"/>
                <a:gd name="T21" fmla="*/ 636 h 790"/>
                <a:gd name="T22" fmla="*/ 223 w 547"/>
                <a:gd name="T23" fmla="*/ 650 h 790"/>
                <a:gd name="T24" fmla="*/ 310 w 547"/>
                <a:gd name="T25" fmla="*/ 783 h 790"/>
                <a:gd name="T26" fmla="*/ 324 w 547"/>
                <a:gd name="T27" fmla="*/ 790 h 790"/>
                <a:gd name="T28" fmla="*/ 481 w 547"/>
                <a:gd name="T29" fmla="*/ 779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7" h="790">
                  <a:moveTo>
                    <a:pt x="481" y="779"/>
                  </a:moveTo>
                  <a:cubicBezTo>
                    <a:pt x="487" y="778"/>
                    <a:pt x="492" y="775"/>
                    <a:pt x="494" y="770"/>
                  </a:cubicBezTo>
                  <a:cubicBezTo>
                    <a:pt x="531" y="689"/>
                    <a:pt x="547" y="600"/>
                    <a:pt x="542" y="511"/>
                  </a:cubicBezTo>
                  <a:cubicBezTo>
                    <a:pt x="524" y="230"/>
                    <a:pt x="295" y="12"/>
                    <a:pt x="20" y="1"/>
                  </a:cubicBezTo>
                  <a:cubicBezTo>
                    <a:pt x="8" y="0"/>
                    <a:pt x="0" y="14"/>
                    <a:pt x="7" y="24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7" y="143"/>
                    <a:pt x="87" y="148"/>
                    <a:pt x="85" y="153"/>
                  </a:cubicBezTo>
                  <a:cubicBezTo>
                    <a:pt x="18" y="284"/>
                    <a:pt x="18" y="284"/>
                    <a:pt x="18" y="284"/>
                  </a:cubicBezTo>
                  <a:cubicBezTo>
                    <a:pt x="14" y="293"/>
                    <a:pt x="20" y="304"/>
                    <a:pt x="30" y="306"/>
                  </a:cubicBezTo>
                  <a:cubicBezTo>
                    <a:pt x="142" y="320"/>
                    <a:pt x="232" y="413"/>
                    <a:pt x="239" y="530"/>
                  </a:cubicBezTo>
                  <a:cubicBezTo>
                    <a:pt x="241" y="566"/>
                    <a:pt x="235" y="602"/>
                    <a:pt x="222" y="636"/>
                  </a:cubicBezTo>
                  <a:cubicBezTo>
                    <a:pt x="220" y="640"/>
                    <a:pt x="221" y="646"/>
                    <a:pt x="223" y="650"/>
                  </a:cubicBezTo>
                  <a:cubicBezTo>
                    <a:pt x="310" y="783"/>
                    <a:pt x="310" y="783"/>
                    <a:pt x="310" y="783"/>
                  </a:cubicBezTo>
                  <a:cubicBezTo>
                    <a:pt x="313" y="788"/>
                    <a:pt x="319" y="790"/>
                    <a:pt x="324" y="790"/>
                  </a:cubicBezTo>
                  <a:lnTo>
                    <a:pt x="481" y="7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3" name="Freeform 7"/>
            <p:cNvSpPr>
              <a:spLocks/>
            </p:cNvSpPr>
            <p:nvPr/>
          </p:nvSpPr>
          <p:spPr bwMode="auto">
            <a:xfrm>
              <a:off x="725400" y="2472143"/>
              <a:ext cx="319457" cy="419047"/>
            </a:xfrm>
            <a:custGeom>
              <a:avLst/>
              <a:gdLst>
                <a:gd name="T0" fmla="*/ 611 w 615"/>
                <a:gd name="T1" fmla="*/ 137 h 806"/>
                <a:gd name="T2" fmla="*/ 523 w 615"/>
                <a:gd name="T3" fmla="*/ 7 h 806"/>
                <a:gd name="T4" fmla="*/ 509 w 615"/>
                <a:gd name="T5" fmla="*/ 0 h 806"/>
                <a:gd name="T6" fmla="*/ 19 w 615"/>
                <a:gd name="T7" fmla="*/ 576 h 806"/>
                <a:gd name="T8" fmla="*/ 80 w 615"/>
                <a:gd name="T9" fmla="*/ 795 h 806"/>
                <a:gd name="T10" fmla="*/ 107 w 615"/>
                <a:gd name="T11" fmla="*/ 795 h 806"/>
                <a:gd name="T12" fmla="*/ 167 w 615"/>
                <a:gd name="T13" fmla="*/ 671 h 806"/>
                <a:gd name="T14" fmla="*/ 180 w 615"/>
                <a:gd name="T15" fmla="*/ 663 h 806"/>
                <a:gd name="T16" fmla="*/ 326 w 615"/>
                <a:gd name="T17" fmla="*/ 655 h 806"/>
                <a:gd name="T18" fmla="*/ 339 w 615"/>
                <a:gd name="T19" fmla="*/ 634 h 806"/>
                <a:gd name="T20" fmla="*/ 321 w 615"/>
                <a:gd name="T21" fmla="*/ 557 h 806"/>
                <a:gd name="T22" fmla="*/ 529 w 615"/>
                <a:gd name="T23" fmla="*/ 303 h 806"/>
                <a:gd name="T24" fmla="*/ 540 w 615"/>
                <a:gd name="T25" fmla="*/ 295 h 806"/>
                <a:gd name="T26" fmla="*/ 612 w 615"/>
                <a:gd name="T27" fmla="*/ 153 h 806"/>
                <a:gd name="T28" fmla="*/ 611 w 615"/>
                <a:gd name="T29" fmla="*/ 137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5" h="806">
                  <a:moveTo>
                    <a:pt x="611" y="137"/>
                  </a:moveTo>
                  <a:cubicBezTo>
                    <a:pt x="523" y="7"/>
                    <a:pt x="523" y="7"/>
                    <a:pt x="523" y="7"/>
                  </a:cubicBezTo>
                  <a:cubicBezTo>
                    <a:pt x="520" y="2"/>
                    <a:pt x="515" y="0"/>
                    <a:pt x="509" y="0"/>
                  </a:cubicBezTo>
                  <a:cubicBezTo>
                    <a:pt x="219" y="28"/>
                    <a:pt x="0" y="283"/>
                    <a:pt x="19" y="576"/>
                  </a:cubicBezTo>
                  <a:cubicBezTo>
                    <a:pt x="23" y="653"/>
                    <a:pt x="44" y="728"/>
                    <a:pt x="80" y="795"/>
                  </a:cubicBezTo>
                  <a:cubicBezTo>
                    <a:pt x="86" y="806"/>
                    <a:pt x="101" y="806"/>
                    <a:pt x="107" y="795"/>
                  </a:cubicBezTo>
                  <a:cubicBezTo>
                    <a:pt x="167" y="671"/>
                    <a:pt x="167" y="671"/>
                    <a:pt x="167" y="671"/>
                  </a:cubicBezTo>
                  <a:cubicBezTo>
                    <a:pt x="169" y="667"/>
                    <a:pt x="174" y="663"/>
                    <a:pt x="180" y="663"/>
                  </a:cubicBezTo>
                  <a:cubicBezTo>
                    <a:pt x="326" y="655"/>
                    <a:pt x="326" y="655"/>
                    <a:pt x="326" y="655"/>
                  </a:cubicBezTo>
                  <a:cubicBezTo>
                    <a:pt x="336" y="654"/>
                    <a:pt x="343" y="644"/>
                    <a:pt x="339" y="634"/>
                  </a:cubicBezTo>
                  <a:cubicBezTo>
                    <a:pt x="329" y="610"/>
                    <a:pt x="323" y="584"/>
                    <a:pt x="321" y="557"/>
                  </a:cubicBezTo>
                  <a:cubicBezTo>
                    <a:pt x="313" y="431"/>
                    <a:pt x="405" y="320"/>
                    <a:pt x="529" y="303"/>
                  </a:cubicBezTo>
                  <a:cubicBezTo>
                    <a:pt x="534" y="302"/>
                    <a:pt x="538" y="299"/>
                    <a:pt x="540" y="295"/>
                  </a:cubicBezTo>
                  <a:cubicBezTo>
                    <a:pt x="612" y="153"/>
                    <a:pt x="612" y="153"/>
                    <a:pt x="612" y="153"/>
                  </a:cubicBezTo>
                  <a:cubicBezTo>
                    <a:pt x="615" y="148"/>
                    <a:pt x="614" y="142"/>
                    <a:pt x="611" y="1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88" name="Group 87"/>
          <p:cNvGrpSpPr>
            <a:grpSpLocks noChangeAspect="1"/>
          </p:cNvGrpSpPr>
          <p:nvPr/>
        </p:nvGrpSpPr>
        <p:grpSpPr>
          <a:xfrm>
            <a:off x="1625517" y="1335507"/>
            <a:ext cx="759377" cy="758952"/>
            <a:chOff x="1487452" y="2468007"/>
            <a:chExt cx="571777" cy="571457"/>
          </a:xfrm>
        </p:grpSpPr>
        <p:sp>
          <p:nvSpPr>
            <p:cNvPr id="54" name="Freeform 8"/>
            <p:cNvSpPr>
              <a:spLocks/>
            </p:cNvSpPr>
            <p:nvPr/>
          </p:nvSpPr>
          <p:spPr bwMode="auto">
            <a:xfrm>
              <a:off x="1488088" y="2723826"/>
              <a:ext cx="279684" cy="315638"/>
            </a:xfrm>
            <a:custGeom>
              <a:avLst/>
              <a:gdLst>
                <a:gd name="T0" fmla="*/ 530 w 538"/>
                <a:gd name="T1" fmla="*/ 579 h 607"/>
                <a:gd name="T2" fmla="*/ 458 w 538"/>
                <a:gd name="T3" fmla="*/ 469 h 607"/>
                <a:gd name="T4" fmla="*/ 457 w 538"/>
                <a:gd name="T5" fmla="*/ 451 h 607"/>
                <a:gd name="T6" fmla="*/ 523 w 538"/>
                <a:gd name="T7" fmla="*/ 324 h 607"/>
                <a:gd name="T8" fmla="*/ 510 w 538"/>
                <a:gd name="T9" fmla="*/ 298 h 607"/>
                <a:gd name="T10" fmla="*/ 307 w 538"/>
                <a:gd name="T11" fmla="*/ 89 h 607"/>
                <a:gd name="T12" fmla="*/ 298 w 538"/>
                <a:gd name="T13" fmla="*/ 76 h 607"/>
                <a:gd name="T14" fmla="*/ 158 w 538"/>
                <a:gd name="T15" fmla="*/ 3 h 607"/>
                <a:gd name="T16" fmla="*/ 140 w 538"/>
                <a:gd name="T17" fmla="*/ 3 h 607"/>
                <a:gd name="T18" fmla="*/ 9 w 538"/>
                <a:gd name="T19" fmla="*/ 89 h 607"/>
                <a:gd name="T20" fmla="*/ 1 w 538"/>
                <a:gd name="T21" fmla="*/ 106 h 607"/>
                <a:gd name="T22" fmla="*/ 515 w 538"/>
                <a:gd name="T23" fmla="*/ 606 h 607"/>
                <a:gd name="T24" fmla="*/ 530 w 538"/>
                <a:gd name="T25" fmla="*/ 579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8" h="607">
                  <a:moveTo>
                    <a:pt x="530" y="579"/>
                  </a:moveTo>
                  <a:cubicBezTo>
                    <a:pt x="458" y="469"/>
                    <a:pt x="458" y="469"/>
                    <a:pt x="458" y="469"/>
                  </a:cubicBezTo>
                  <a:cubicBezTo>
                    <a:pt x="454" y="463"/>
                    <a:pt x="454" y="456"/>
                    <a:pt x="457" y="451"/>
                  </a:cubicBezTo>
                  <a:cubicBezTo>
                    <a:pt x="523" y="324"/>
                    <a:pt x="523" y="324"/>
                    <a:pt x="523" y="324"/>
                  </a:cubicBezTo>
                  <a:cubicBezTo>
                    <a:pt x="529" y="313"/>
                    <a:pt x="522" y="300"/>
                    <a:pt x="510" y="298"/>
                  </a:cubicBezTo>
                  <a:cubicBezTo>
                    <a:pt x="405" y="281"/>
                    <a:pt x="321" y="197"/>
                    <a:pt x="307" y="89"/>
                  </a:cubicBezTo>
                  <a:cubicBezTo>
                    <a:pt x="306" y="83"/>
                    <a:pt x="303" y="78"/>
                    <a:pt x="298" y="76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2" y="0"/>
                    <a:pt x="145" y="0"/>
                    <a:pt x="140" y="3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4" y="93"/>
                    <a:pt x="0" y="99"/>
                    <a:pt x="1" y="106"/>
                  </a:cubicBezTo>
                  <a:cubicBezTo>
                    <a:pt x="25" y="378"/>
                    <a:pt x="246" y="590"/>
                    <a:pt x="515" y="606"/>
                  </a:cubicBezTo>
                  <a:cubicBezTo>
                    <a:pt x="529" y="607"/>
                    <a:pt x="538" y="591"/>
                    <a:pt x="530" y="5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5" name="Freeform 9"/>
            <p:cNvSpPr>
              <a:spLocks/>
            </p:cNvSpPr>
            <p:nvPr/>
          </p:nvSpPr>
          <p:spPr bwMode="auto">
            <a:xfrm>
              <a:off x="1743272" y="2759145"/>
              <a:ext cx="315957" cy="279683"/>
            </a:xfrm>
            <a:custGeom>
              <a:avLst/>
              <a:gdLst>
                <a:gd name="T0" fmla="*/ 4 w 608"/>
                <a:gd name="T1" fmla="*/ 399 h 538"/>
                <a:gd name="T2" fmla="*/ 90 w 608"/>
                <a:gd name="T3" fmla="*/ 529 h 538"/>
                <a:gd name="T4" fmla="*/ 106 w 608"/>
                <a:gd name="T5" fmla="*/ 537 h 538"/>
                <a:gd name="T6" fmla="*/ 607 w 608"/>
                <a:gd name="T7" fmla="*/ 24 h 538"/>
                <a:gd name="T8" fmla="*/ 579 w 608"/>
                <a:gd name="T9" fmla="*/ 8 h 538"/>
                <a:gd name="T10" fmla="*/ 469 w 608"/>
                <a:gd name="T11" fmla="*/ 80 h 538"/>
                <a:gd name="T12" fmla="*/ 451 w 608"/>
                <a:gd name="T13" fmla="*/ 81 h 538"/>
                <a:gd name="T14" fmla="*/ 324 w 608"/>
                <a:gd name="T15" fmla="*/ 15 h 538"/>
                <a:gd name="T16" fmla="*/ 299 w 608"/>
                <a:gd name="T17" fmla="*/ 28 h 538"/>
                <a:gd name="T18" fmla="*/ 90 w 608"/>
                <a:gd name="T19" fmla="*/ 231 h 538"/>
                <a:gd name="T20" fmla="*/ 76 w 608"/>
                <a:gd name="T21" fmla="*/ 241 h 538"/>
                <a:gd name="T22" fmla="*/ 3 w 608"/>
                <a:gd name="T23" fmla="*/ 381 h 538"/>
                <a:gd name="T24" fmla="*/ 4 w 608"/>
                <a:gd name="T25" fmla="*/ 399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8" h="538">
                  <a:moveTo>
                    <a:pt x="4" y="399"/>
                  </a:moveTo>
                  <a:cubicBezTo>
                    <a:pt x="90" y="529"/>
                    <a:pt x="90" y="529"/>
                    <a:pt x="90" y="529"/>
                  </a:cubicBezTo>
                  <a:cubicBezTo>
                    <a:pt x="93" y="535"/>
                    <a:pt x="99" y="538"/>
                    <a:pt x="106" y="537"/>
                  </a:cubicBezTo>
                  <a:cubicBezTo>
                    <a:pt x="378" y="514"/>
                    <a:pt x="590" y="292"/>
                    <a:pt x="607" y="24"/>
                  </a:cubicBezTo>
                  <a:cubicBezTo>
                    <a:pt x="608" y="9"/>
                    <a:pt x="592" y="0"/>
                    <a:pt x="579" y="8"/>
                  </a:cubicBezTo>
                  <a:cubicBezTo>
                    <a:pt x="469" y="80"/>
                    <a:pt x="469" y="80"/>
                    <a:pt x="469" y="80"/>
                  </a:cubicBezTo>
                  <a:cubicBezTo>
                    <a:pt x="464" y="84"/>
                    <a:pt x="457" y="84"/>
                    <a:pt x="451" y="81"/>
                  </a:cubicBezTo>
                  <a:cubicBezTo>
                    <a:pt x="324" y="15"/>
                    <a:pt x="324" y="15"/>
                    <a:pt x="324" y="15"/>
                  </a:cubicBezTo>
                  <a:cubicBezTo>
                    <a:pt x="314" y="10"/>
                    <a:pt x="301" y="16"/>
                    <a:pt x="299" y="28"/>
                  </a:cubicBezTo>
                  <a:cubicBezTo>
                    <a:pt x="282" y="133"/>
                    <a:pt x="197" y="217"/>
                    <a:pt x="90" y="231"/>
                  </a:cubicBezTo>
                  <a:cubicBezTo>
                    <a:pt x="84" y="232"/>
                    <a:pt x="79" y="236"/>
                    <a:pt x="76" y="241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0" y="387"/>
                    <a:pt x="0" y="393"/>
                    <a:pt x="4" y="3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6" name="Freeform 10"/>
            <p:cNvSpPr>
              <a:spLocks/>
            </p:cNvSpPr>
            <p:nvPr/>
          </p:nvSpPr>
          <p:spPr bwMode="auto">
            <a:xfrm>
              <a:off x="1778591" y="2468007"/>
              <a:ext cx="279684" cy="315638"/>
            </a:xfrm>
            <a:custGeom>
              <a:avLst/>
              <a:gdLst>
                <a:gd name="T0" fmla="*/ 538 w 538"/>
                <a:gd name="T1" fmla="*/ 501 h 607"/>
                <a:gd name="T2" fmla="*/ 24 w 538"/>
                <a:gd name="T3" fmla="*/ 1 h 607"/>
                <a:gd name="T4" fmla="*/ 8 w 538"/>
                <a:gd name="T5" fmla="*/ 28 h 607"/>
                <a:gd name="T6" fmla="*/ 81 w 538"/>
                <a:gd name="T7" fmla="*/ 138 h 607"/>
                <a:gd name="T8" fmla="*/ 82 w 538"/>
                <a:gd name="T9" fmla="*/ 156 h 607"/>
                <a:gd name="T10" fmla="*/ 16 w 538"/>
                <a:gd name="T11" fmla="*/ 283 h 607"/>
                <a:gd name="T12" fmla="*/ 29 w 538"/>
                <a:gd name="T13" fmla="*/ 309 h 607"/>
                <a:gd name="T14" fmla="*/ 232 w 538"/>
                <a:gd name="T15" fmla="*/ 518 h 607"/>
                <a:gd name="T16" fmla="*/ 241 w 538"/>
                <a:gd name="T17" fmla="*/ 531 h 607"/>
                <a:gd name="T18" fmla="*/ 381 w 538"/>
                <a:gd name="T19" fmla="*/ 604 h 607"/>
                <a:gd name="T20" fmla="*/ 399 w 538"/>
                <a:gd name="T21" fmla="*/ 604 h 607"/>
                <a:gd name="T22" fmla="*/ 530 w 538"/>
                <a:gd name="T23" fmla="*/ 518 h 607"/>
                <a:gd name="T24" fmla="*/ 538 w 538"/>
                <a:gd name="T25" fmla="*/ 501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8" h="607">
                  <a:moveTo>
                    <a:pt x="538" y="501"/>
                  </a:moveTo>
                  <a:cubicBezTo>
                    <a:pt x="514" y="229"/>
                    <a:pt x="293" y="17"/>
                    <a:pt x="24" y="1"/>
                  </a:cubicBezTo>
                  <a:cubicBezTo>
                    <a:pt x="10" y="0"/>
                    <a:pt x="0" y="16"/>
                    <a:pt x="8" y="2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4" y="144"/>
                    <a:pt x="85" y="151"/>
                    <a:pt x="82" y="156"/>
                  </a:cubicBezTo>
                  <a:cubicBezTo>
                    <a:pt x="16" y="283"/>
                    <a:pt x="16" y="283"/>
                    <a:pt x="16" y="283"/>
                  </a:cubicBezTo>
                  <a:cubicBezTo>
                    <a:pt x="10" y="294"/>
                    <a:pt x="17" y="307"/>
                    <a:pt x="29" y="309"/>
                  </a:cubicBezTo>
                  <a:cubicBezTo>
                    <a:pt x="133" y="326"/>
                    <a:pt x="218" y="410"/>
                    <a:pt x="232" y="518"/>
                  </a:cubicBezTo>
                  <a:cubicBezTo>
                    <a:pt x="232" y="524"/>
                    <a:pt x="236" y="529"/>
                    <a:pt x="241" y="531"/>
                  </a:cubicBezTo>
                  <a:cubicBezTo>
                    <a:pt x="381" y="604"/>
                    <a:pt x="381" y="604"/>
                    <a:pt x="381" y="604"/>
                  </a:cubicBezTo>
                  <a:cubicBezTo>
                    <a:pt x="387" y="607"/>
                    <a:pt x="394" y="607"/>
                    <a:pt x="399" y="604"/>
                  </a:cubicBezTo>
                  <a:cubicBezTo>
                    <a:pt x="530" y="518"/>
                    <a:pt x="530" y="518"/>
                    <a:pt x="530" y="518"/>
                  </a:cubicBezTo>
                  <a:cubicBezTo>
                    <a:pt x="535" y="514"/>
                    <a:pt x="538" y="508"/>
                    <a:pt x="538" y="501"/>
                  </a:cubicBezTo>
                  <a:close/>
                </a:path>
              </a:pathLst>
            </a:custGeom>
            <a:solidFill>
              <a:srgbClr val="62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7" name="Freeform 11"/>
            <p:cNvSpPr>
              <a:spLocks/>
            </p:cNvSpPr>
            <p:nvPr/>
          </p:nvSpPr>
          <p:spPr bwMode="auto">
            <a:xfrm>
              <a:off x="1487452" y="2468643"/>
              <a:ext cx="315957" cy="279683"/>
            </a:xfrm>
            <a:custGeom>
              <a:avLst/>
              <a:gdLst>
                <a:gd name="T0" fmla="*/ 604 w 608"/>
                <a:gd name="T1" fmla="*/ 139 h 538"/>
                <a:gd name="T2" fmla="*/ 518 w 608"/>
                <a:gd name="T3" fmla="*/ 9 h 538"/>
                <a:gd name="T4" fmla="*/ 502 w 608"/>
                <a:gd name="T5" fmla="*/ 1 h 538"/>
                <a:gd name="T6" fmla="*/ 1 w 608"/>
                <a:gd name="T7" fmla="*/ 514 h 538"/>
                <a:gd name="T8" fmla="*/ 28 w 608"/>
                <a:gd name="T9" fmla="*/ 530 h 538"/>
                <a:gd name="T10" fmla="*/ 139 w 608"/>
                <a:gd name="T11" fmla="*/ 458 h 538"/>
                <a:gd name="T12" fmla="*/ 157 w 608"/>
                <a:gd name="T13" fmla="*/ 457 h 538"/>
                <a:gd name="T14" fmla="*/ 283 w 608"/>
                <a:gd name="T15" fmla="*/ 523 h 538"/>
                <a:gd name="T16" fmla="*/ 309 w 608"/>
                <a:gd name="T17" fmla="*/ 510 h 538"/>
                <a:gd name="T18" fmla="*/ 518 w 608"/>
                <a:gd name="T19" fmla="*/ 307 h 538"/>
                <a:gd name="T20" fmla="*/ 532 w 608"/>
                <a:gd name="T21" fmla="*/ 297 h 538"/>
                <a:gd name="T22" fmla="*/ 605 w 608"/>
                <a:gd name="T23" fmla="*/ 157 h 538"/>
                <a:gd name="T24" fmla="*/ 604 w 608"/>
                <a:gd name="T25" fmla="*/ 139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8" h="538">
                  <a:moveTo>
                    <a:pt x="604" y="139"/>
                  </a:moveTo>
                  <a:cubicBezTo>
                    <a:pt x="518" y="9"/>
                    <a:pt x="518" y="9"/>
                    <a:pt x="518" y="9"/>
                  </a:cubicBezTo>
                  <a:cubicBezTo>
                    <a:pt x="515" y="3"/>
                    <a:pt x="508" y="0"/>
                    <a:pt x="502" y="1"/>
                  </a:cubicBezTo>
                  <a:cubicBezTo>
                    <a:pt x="230" y="24"/>
                    <a:pt x="18" y="246"/>
                    <a:pt x="1" y="514"/>
                  </a:cubicBezTo>
                  <a:cubicBezTo>
                    <a:pt x="0" y="529"/>
                    <a:pt x="16" y="538"/>
                    <a:pt x="28" y="530"/>
                  </a:cubicBezTo>
                  <a:cubicBezTo>
                    <a:pt x="139" y="458"/>
                    <a:pt x="139" y="458"/>
                    <a:pt x="139" y="458"/>
                  </a:cubicBezTo>
                  <a:cubicBezTo>
                    <a:pt x="144" y="454"/>
                    <a:pt x="151" y="454"/>
                    <a:pt x="157" y="457"/>
                  </a:cubicBezTo>
                  <a:cubicBezTo>
                    <a:pt x="283" y="523"/>
                    <a:pt x="283" y="523"/>
                    <a:pt x="283" y="523"/>
                  </a:cubicBezTo>
                  <a:cubicBezTo>
                    <a:pt x="294" y="528"/>
                    <a:pt x="307" y="522"/>
                    <a:pt x="309" y="510"/>
                  </a:cubicBezTo>
                  <a:cubicBezTo>
                    <a:pt x="326" y="405"/>
                    <a:pt x="411" y="321"/>
                    <a:pt x="518" y="307"/>
                  </a:cubicBezTo>
                  <a:cubicBezTo>
                    <a:pt x="524" y="306"/>
                    <a:pt x="529" y="302"/>
                    <a:pt x="532" y="297"/>
                  </a:cubicBezTo>
                  <a:cubicBezTo>
                    <a:pt x="605" y="157"/>
                    <a:pt x="605" y="157"/>
                    <a:pt x="605" y="157"/>
                  </a:cubicBezTo>
                  <a:cubicBezTo>
                    <a:pt x="608" y="151"/>
                    <a:pt x="607" y="145"/>
                    <a:pt x="604" y="1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91" name="Group 90"/>
          <p:cNvGrpSpPr>
            <a:grpSpLocks noChangeAspect="1"/>
          </p:cNvGrpSpPr>
          <p:nvPr/>
        </p:nvGrpSpPr>
        <p:grpSpPr>
          <a:xfrm>
            <a:off x="2520375" y="1335507"/>
            <a:ext cx="763604" cy="758952"/>
            <a:chOff x="2245049" y="2470234"/>
            <a:chExt cx="574960" cy="571457"/>
          </a:xfrm>
        </p:grpSpPr>
        <p:sp>
          <p:nvSpPr>
            <p:cNvPr id="58" name="Freeform 12"/>
            <p:cNvSpPr>
              <a:spLocks/>
            </p:cNvSpPr>
            <p:nvPr/>
          </p:nvSpPr>
          <p:spPr bwMode="auto">
            <a:xfrm>
              <a:off x="2387914" y="2859690"/>
              <a:ext cx="309912" cy="182001"/>
            </a:xfrm>
            <a:custGeom>
              <a:avLst/>
              <a:gdLst>
                <a:gd name="T0" fmla="*/ 580 w 596"/>
                <a:gd name="T1" fmla="*/ 214 h 350"/>
                <a:gd name="T2" fmla="*/ 454 w 596"/>
                <a:gd name="T3" fmla="*/ 172 h 350"/>
                <a:gd name="T4" fmla="*/ 443 w 596"/>
                <a:gd name="T5" fmla="*/ 158 h 350"/>
                <a:gd name="T6" fmla="*/ 416 w 596"/>
                <a:gd name="T7" fmla="*/ 18 h 350"/>
                <a:gd name="T8" fmla="*/ 390 w 596"/>
                <a:gd name="T9" fmla="*/ 6 h 350"/>
                <a:gd name="T10" fmla="*/ 294 w 596"/>
                <a:gd name="T11" fmla="*/ 36 h 350"/>
                <a:gd name="T12" fmla="*/ 165 w 596"/>
                <a:gd name="T13" fmla="*/ 12 h 350"/>
                <a:gd name="T14" fmla="*/ 149 w 596"/>
                <a:gd name="T15" fmla="*/ 12 h 350"/>
                <a:gd name="T16" fmla="*/ 10 w 596"/>
                <a:gd name="T17" fmla="*/ 88 h 350"/>
                <a:gd name="T18" fmla="*/ 1 w 596"/>
                <a:gd name="T19" fmla="*/ 103 h 350"/>
                <a:gd name="T20" fmla="*/ 0 w 596"/>
                <a:gd name="T21" fmla="*/ 259 h 350"/>
                <a:gd name="T22" fmla="*/ 9 w 596"/>
                <a:gd name="T23" fmla="*/ 275 h 350"/>
                <a:gd name="T24" fmla="*/ 320 w 596"/>
                <a:gd name="T25" fmla="*/ 340 h 350"/>
                <a:gd name="T26" fmla="*/ 584 w 596"/>
                <a:gd name="T27" fmla="*/ 245 h 350"/>
                <a:gd name="T28" fmla="*/ 580 w 596"/>
                <a:gd name="T29" fmla="*/ 214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6" h="350">
                  <a:moveTo>
                    <a:pt x="580" y="214"/>
                  </a:moveTo>
                  <a:cubicBezTo>
                    <a:pt x="454" y="172"/>
                    <a:pt x="454" y="172"/>
                    <a:pt x="454" y="172"/>
                  </a:cubicBezTo>
                  <a:cubicBezTo>
                    <a:pt x="448" y="170"/>
                    <a:pt x="444" y="164"/>
                    <a:pt x="443" y="158"/>
                  </a:cubicBezTo>
                  <a:cubicBezTo>
                    <a:pt x="416" y="18"/>
                    <a:pt x="416" y="18"/>
                    <a:pt x="416" y="18"/>
                  </a:cubicBezTo>
                  <a:cubicBezTo>
                    <a:pt x="414" y="6"/>
                    <a:pt x="401" y="0"/>
                    <a:pt x="390" y="6"/>
                  </a:cubicBezTo>
                  <a:cubicBezTo>
                    <a:pt x="361" y="23"/>
                    <a:pt x="328" y="33"/>
                    <a:pt x="294" y="36"/>
                  </a:cubicBezTo>
                  <a:cubicBezTo>
                    <a:pt x="249" y="40"/>
                    <a:pt x="205" y="32"/>
                    <a:pt x="165" y="12"/>
                  </a:cubicBezTo>
                  <a:cubicBezTo>
                    <a:pt x="160" y="9"/>
                    <a:pt x="154" y="9"/>
                    <a:pt x="149" y="12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5" y="91"/>
                    <a:pt x="1" y="97"/>
                    <a:pt x="1" y="103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65"/>
                    <a:pt x="3" y="271"/>
                    <a:pt x="9" y="275"/>
                  </a:cubicBezTo>
                  <a:cubicBezTo>
                    <a:pt x="104" y="327"/>
                    <a:pt x="211" y="350"/>
                    <a:pt x="320" y="340"/>
                  </a:cubicBezTo>
                  <a:cubicBezTo>
                    <a:pt x="416" y="332"/>
                    <a:pt x="507" y="299"/>
                    <a:pt x="584" y="245"/>
                  </a:cubicBezTo>
                  <a:cubicBezTo>
                    <a:pt x="596" y="237"/>
                    <a:pt x="593" y="218"/>
                    <a:pt x="580" y="2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9" name="Freeform 13"/>
            <p:cNvSpPr>
              <a:spLocks/>
            </p:cNvSpPr>
            <p:nvPr/>
          </p:nvSpPr>
          <p:spPr bwMode="auto">
            <a:xfrm>
              <a:off x="2615735" y="2663053"/>
              <a:ext cx="204274" cy="301001"/>
            </a:xfrm>
            <a:custGeom>
              <a:avLst/>
              <a:gdLst>
                <a:gd name="T0" fmla="*/ 378 w 393"/>
                <a:gd name="T1" fmla="*/ 127 h 579"/>
                <a:gd name="T2" fmla="*/ 357 w 393"/>
                <a:gd name="T3" fmla="*/ 17 h 579"/>
                <a:gd name="T4" fmla="*/ 326 w 393"/>
                <a:gd name="T5" fmla="*/ 11 h 579"/>
                <a:gd name="T6" fmla="*/ 247 w 393"/>
                <a:gd name="T7" fmla="*/ 118 h 579"/>
                <a:gd name="T8" fmla="*/ 231 w 393"/>
                <a:gd name="T9" fmla="*/ 125 h 579"/>
                <a:gd name="T10" fmla="*/ 90 w 393"/>
                <a:gd name="T11" fmla="*/ 106 h 579"/>
                <a:gd name="T12" fmla="*/ 70 w 393"/>
                <a:gd name="T13" fmla="*/ 127 h 579"/>
                <a:gd name="T14" fmla="*/ 74 w 393"/>
                <a:gd name="T15" fmla="*/ 154 h 579"/>
                <a:gd name="T16" fmla="*/ 6 w 393"/>
                <a:gd name="T17" fmla="*/ 343 h 579"/>
                <a:gd name="T18" fmla="*/ 1 w 393"/>
                <a:gd name="T19" fmla="*/ 359 h 579"/>
                <a:gd name="T20" fmla="*/ 30 w 393"/>
                <a:gd name="T21" fmla="*/ 514 h 579"/>
                <a:gd name="T22" fmla="*/ 42 w 393"/>
                <a:gd name="T23" fmla="*/ 527 h 579"/>
                <a:gd name="T24" fmla="*/ 190 w 393"/>
                <a:gd name="T25" fmla="*/ 577 h 579"/>
                <a:gd name="T26" fmla="*/ 207 w 393"/>
                <a:gd name="T27" fmla="*/ 573 h 579"/>
                <a:gd name="T28" fmla="*/ 378 w 393"/>
                <a:gd name="T29" fmla="*/ 127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3" h="579">
                  <a:moveTo>
                    <a:pt x="378" y="127"/>
                  </a:moveTo>
                  <a:cubicBezTo>
                    <a:pt x="375" y="90"/>
                    <a:pt x="368" y="53"/>
                    <a:pt x="357" y="17"/>
                  </a:cubicBezTo>
                  <a:cubicBezTo>
                    <a:pt x="353" y="3"/>
                    <a:pt x="335" y="0"/>
                    <a:pt x="326" y="11"/>
                  </a:cubicBezTo>
                  <a:cubicBezTo>
                    <a:pt x="247" y="118"/>
                    <a:pt x="247" y="118"/>
                    <a:pt x="247" y="118"/>
                  </a:cubicBezTo>
                  <a:cubicBezTo>
                    <a:pt x="243" y="123"/>
                    <a:pt x="237" y="126"/>
                    <a:pt x="231" y="12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78" y="105"/>
                    <a:pt x="68" y="116"/>
                    <a:pt x="70" y="127"/>
                  </a:cubicBezTo>
                  <a:cubicBezTo>
                    <a:pt x="72" y="136"/>
                    <a:pt x="73" y="145"/>
                    <a:pt x="74" y="154"/>
                  </a:cubicBezTo>
                  <a:cubicBezTo>
                    <a:pt x="80" y="224"/>
                    <a:pt x="55" y="293"/>
                    <a:pt x="6" y="343"/>
                  </a:cubicBezTo>
                  <a:cubicBezTo>
                    <a:pt x="2" y="347"/>
                    <a:pt x="0" y="353"/>
                    <a:pt x="1" y="359"/>
                  </a:cubicBezTo>
                  <a:cubicBezTo>
                    <a:pt x="30" y="514"/>
                    <a:pt x="30" y="514"/>
                    <a:pt x="30" y="514"/>
                  </a:cubicBezTo>
                  <a:cubicBezTo>
                    <a:pt x="31" y="520"/>
                    <a:pt x="36" y="525"/>
                    <a:pt x="42" y="527"/>
                  </a:cubicBezTo>
                  <a:cubicBezTo>
                    <a:pt x="190" y="577"/>
                    <a:pt x="190" y="577"/>
                    <a:pt x="190" y="577"/>
                  </a:cubicBezTo>
                  <a:cubicBezTo>
                    <a:pt x="196" y="579"/>
                    <a:pt x="203" y="578"/>
                    <a:pt x="207" y="573"/>
                  </a:cubicBezTo>
                  <a:cubicBezTo>
                    <a:pt x="329" y="459"/>
                    <a:pt x="393" y="294"/>
                    <a:pt x="378" y="1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0" name="Freeform 14"/>
            <p:cNvSpPr>
              <a:spLocks/>
            </p:cNvSpPr>
            <p:nvPr/>
          </p:nvSpPr>
          <p:spPr bwMode="auto">
            <a:xfrm>
              <a:off x="2245049" y="2668144"/>
              <a:ext cx="204593" cy="316274"/>
            </a:xfrm>
            <a:custGeom>
              <a:avLst/>
              <a:gdLst>
                <a:gd name="T0" fmla="*/ 308 w 394"/>
                <a:gd name="T1" fmla="*/ 186 h 608"/>
                <a:gd name="T2" fmla="*/ 310 w 394"/>
                <a:gd name="T3" fmla="*/ 129 h 608"/>
                <a:gd name="T4" fmla="*/ 305 w 394"/>
                <a:gd name="T5" fmla="*/ 114 h 608"/>
                <a:gd name="T6" fmla="*/ 190 w 394"/>
                <a:gd name="T7" fmla="*/ 5 h 608"/>
                <a:gd name="T8" fmla="*/ 173 w 394"/>
                <a:gd name="T9" fmla="*/ 1 h 608"/>
                <a:gd name="T10" fmla="*/ 24 w 394"/>
                <a:gd name="T11" fmla="*/ 48 h 608"/>
                <a:gd name="T12" fmla="*/ 12 w 394"/>
                <a:gd name="T13" fmla="*/ 62 h 608"/>
                <a:gd name="T14" fmla="*/ 4 w 394"/>
                <a:gd name="T15" fmla="*/ 212 h 608"/>
                <a:gd name="T16" fmla="*/ 218 w 394"/>
                <a:gd name="T17" fmla="*/ 600 h 608"/>
                <a:gd name="T18" fmla="*/ 246 w 394"/>
                <a:gd name="T19" fmla="*/ 586 h 608"/>
                <a:gd name="T20" fmla="*/ 247 w 394"/>
                <a:gd name="T21" fmla="*/ 453 h 608"/>
                <a:gd name="T22" fmla="*/ 256 w 394"/>
                <a:gd name="T23" fmla="*/ 438 h 608"/>
                <a:gd name="T24" fmla="*/ 382 w 394"/>
                <a:gd name="T25" fmla="*/ 370 h 608"/>
                <a:gd name="T26" fmla="*/ 385 w 394"/>
                <a:gd name="T27" fmla="*/ 342 h 608"/>
                <a:gd name="T28" fmla="*/ 308 w 394"/>
                <a:gd name="T29" fmla="*/ 186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4" h="608">
                  <a:moveTo>
                    <a:pt x="308" y="186"/>
                  </a:moveTo>
                  <a:cubicBezTo>
                    <a:pt x="307" y="167"/>
                    <a:pt x="307" y="148"/>
                    <a:pt x="310" y="129"/>
                  </a:cubicBezTo>
                  <a:cubicBezTo>
                    <a:pt x="311" y="123"/>
                    <a:pt x="309" y="118"/>
                    <a:pt x="305" y="114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5" y="1"/>
                    <a:pt x="179" y="0"/>
                    <a:pt x="173" y="1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7" y="50"/>
                    <a:pt x="13" y="55"/>
                    <a:pt x="12" y="62"/>
                  </a:cubicBezTo>
                  <a:cubicBezTo>
                    <a:pt x="2" y="111"/>
                    <a:pt x="0" y="162"/>
                    <a:pt x="4" y="212"/>
                  </a:cubicBezTo>
                  <a:cubicBezTo>
                    <a:pt x="17" y="366"/>
                    <a:pt x="96" y="507"/>
                    <a:pt x="218" y="600"/>
                  </a:cubicBezTo>
                  <a:cubicBezTo>
                    <a:pt x="229" y="608"/>
                    <a:pt x="246" y="600"/>
                    <a:pt x="246" y="586"/>
                  </a:cubicBezTo>
                  <a:cubicBezTo>
                    <a:pt x="247" y="453"/>
                    <a:pt x="247" y="453"/>
                    <a:pt x="247" y="453"/>
                  </a:cubicBezTo>
                  <a:cubicBezTo>
                    <a:pt x="247" y="447"/>
                    <a:pt x="251" y="441"/>
                    <a:pt x="256" y="438"/>
                  </a:cubicBezTo>
                  <a:cubicBezTo>
                    <a:pt x="382" y="370"/>
                    <a:pt x="382" y="370"/>
                    <a:pt x="382" y="370"/>
                  </a:cubicBezTo>
                  <a:cubicBezTo>
                    <a:pt x="392" y="364"/>
                    <a:pt x="394" y="350"/>
                    <a:pt x="385" y="342"/>
                  </a:cubicBezTo>
                  <a:cubicBezTo>
                    <a:pt x="341" y="301"/>
                    <a:pt x="313" y="246"/>
                    <a:pt x="308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" name="Freeform 15"/>
            <p:cNvSpPr>
              <a:spLocks/>
            </p:cNvSpPr>
            <p:nvPr/>
          </p:nvSpPr>
          <p:spPr bwMode="auto">
            <a:xfrm>
              <a:off x="2259050" y="2472143"/>
              <a:ext cx="293048" cy="237046"/>
            </a:xfrm>
            <a:custGeom>
              <a:avLst/>
              <a:gdLst>
                <a:gd name="T0" fmla="*/ 494 w 564"/>
                <a:gd name="T1" fmla="*/ 295 h 456"/>
                <a:gd name="T2" fmla="*/ 562 w 564"/>
                <a:gd name="T3" fmla="*/ 152 h 456"/>
                <a:gd name="T4" fmla="*/ 560 w 564"/>
                <a:gd name="T5" fmla="*/ 135 h 456"/>
                <a:gd name="T6" fmla="*/ 470 w 564"/>
                <a:gd name="T7" fmla="*/ 8 h 456"/>
                <a:gd name="T8" fmla="*/ 453 w 564"/>
                <a:gd name="T9" fmla="*/ 0 h 456"/>
                <a:gd name="T10" fmla="*/ 5 w 564"/>
                <a:gd name="T11" fmla="*/ 363 h 456"/>
                <a:gd name="T12" fmla="*/ 27 w 564"/>
                <a:gd name="T13" fmla="*/ 385 h 456"/>
                <a:gd name="T14" fmla="*/ 153 w 564"/>
                <a:gd name="T15" fmla="*/ 345 h 456"/>
                <a:gd name="T16" fmla="*/ 171 w 564"/>
                <a:gd name="T17" fmla="*/ 349 h 456"/>
                <a:gd name="T18" fmla="*/ 274 w 564"/>
                <a:gd name="T19" fmla="*/ 447 h 456"/>
                <a:gd name="T20" fmla="*/ 302 w 564"/>
                <a:gd name="T21" fmla="*/ 442 h 456"/>
                <a:gd name="T22" fmla="*/ 481 w 564"/>
                <a:gd name="T23" fmla="*/ 305 h 456"/>
                <a:gd name="T24" fmla="*/ 494 w 564"/>
                <a:gd name="T25" fmla="*/ 29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4" h="456">
                  <a:moveTo>
                    <a:pt x="494" y="295"/>
                  </a:moveTo>
                  <a:cubicBezTo>
                    <a:pt x="562" y="152"/>
                    <a:pt x="562" y="152"/>
                    <a:pt x="562" y="152"/>
                  </a:cubicBezTo>
                  <a:cubicBezTo>
                    <a:pt x="564" y="147"/>
                    <a:pt x="564" y="140"/>
                    <a:pt x="560" y="135"/>
                  </a:cubicBezTo>
                  <a:cubicBezTo>
                    <a:pt x="470" y="8"/>
                    <a:pt x="470" y="8"/>
                    <a:pt x="470" y="8"/>
                  </a:cubicBezTo>
                  <a:cubicBezTo>
                    <a:pt x="466" y="2"/>
                    <a:pt x="460" y="0"/>
                    <a:pt x="453" y="0"/>
                  </a:cubicBezTo>
                  <a:cubicBezTo>
                    <a:pt x="245" y="26"/>
                    <a:pt x="73" y="167"/>
                    <a:pt x="5" y="363"/>
                  </a:cubicBezTo>
                  <a:cubicBezTo>
                    <a:pt x="0" y="376"/>
                    <a:pt x="13" y="389"/>
                    <a:pt x="27" y="385"/>
                  </a:cubicBezTo>
                  <a:cubicBezTo>
                    <a:pt x="153" y="345"/>
                    <a:pt x="153" y="345"/>
                    <a:pt x="153" y="345"/>
                  </a:cubicBezTo>
                  <a:cubicBezTo>
                    <a:pt x="159" y="344"/>
                    <a:pt x="166" y="345"/>
                    <a:pt x="171" y="349"/>
                  </a:cubicBezTo>
                  <a:cubicBezTo>
                    <a:pt x="274" y="447"/>
                    <a:pt x="274" y="447"/>
                    <a:pt x="274" y="447"/>
                  </a:cubicBezTo>
                  <a:cubicBezTo>
                    <a:pt x="283" y="456"/>
                    <a:pt x="297" y="453"/>
                    <a:pt x="302" y="442"/>
                  </a:cubicBezTo>
                  <a:cubicBezTo>
                    <a:pt x="335" y="370"/>
                    <a:pt x="401" y="318"/>
                    <a:pt x="481" y="305"/>
                  </a:cubicBezTo>
                  <a:cubicBezTo>
                    <a:pt x="487" y="304"/>
                    <a:pt x="491" y="300"/>
                    <a:pt x="494" y="29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" name="Freeform 16"/>
            <p:cNvSpPr>
              <a:spLocks/>
            </p:cNvSpPr>
            <p:nvPr/>
          </p:nvSpPr>
          <p:spPr bwMode="auto">
            <a:xfrm>
              <a:off x="2523461" y="2470234"/>
              <a:ext cx="264730" cy="241501"/>
            </a:xfrm>
            <a:custGeom>
              <a:avLst/>
              <a:gdLst>
                <a:gd name="T0" fmla="*/ 8 w 509"/>
                <a:gd name="T1" fmla="*/ 28 h 465"/>
                <a:gd name="T2" fmla="*/ 85 w 509"/>
                <a:gd name="T3" fmla="*/ 136 h 465"/>
                <a:gd name="T4" fmla="*/ 86 w 509"/>
                <a:gd name="T5" fmla="*/ 154 h 465"/>
                <a:gd name="T6" fmla="*/ 25 w 509"/>
                <a:gd name="T7" fmla="*/ 282 h 465"/>
                <a:gd name="T8" fmla="*/ 39 w 509"/>
                <a:gd name="T9" fmla="*/ 307 h 465"/>
                <a:gd name="T10" fmla="*/ 225 w 509"/>
                <a:gd name="T11" fmla="*/ 435 h 465"/>
                <a:gd name="T12" fmla="*/ 238 w 509"/>
                <a:gd name="T13" fmla="*/ 444 h 465"/>
                <a:gd name="T14" fmla="*/ 395 w 509"/>
                <a:gd name="T15" fmla="*/ 465 h 465"/>
                <a:gd name="T16" fmla="*/ 411 w 509"/>
                <a:gd name="T17" fmla="*/ 458 h 465"/>
                <a:gd name="T18" fmla="*/ 504 w 509"/>
                <a:gd name="T19" fmla="*/ 332 h 465"/>
                <a:gd name="T20" fmla="*/ 506 w 509"/>
                <a:gd name="T21" fmla="*/ 314 h 465"/>
                <a:gd name="T22" fmla="*/ 23 w 509"/>
                <a:gd name="T23" fmla="*/ 0 h 465"/>
                <a:gd name="T24" fmla="*/ 8 w 509"/>
                <a:gd name="T25" fmla="*/ 28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9" h="465">
                  <a:moveTo>
                    <a:pt x="8" y="28"/>
                  </a:moveTo>
                  <a:cubicBezTo>
                    <a:pt x="85" y="136"/>
                    <a:pt x="85" y="136"/>
                    <a:pt x="85" y="136"/>
                  </a:cubicBezTo>
                  <a:cubicBezTo>
                    <a:pt x="89" y="141"/>
                    <a:pt x="89" y="148"/>
                    <a:pt x="86" y="154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0" y="293"/>
                    <a:pt x="27" y="306"/>
                    <a:pt x="39" y="307"/>
                  </a:cubicBezTo>
                  <a:cubicBezTo>
                    <a:pt x="118" y="316"/>
                    <a:pt x="188" y="363"/>
                    <a:pt x="225" y="435"/>
                  </a:cubicBezTo>
                  <a:cubicBezTo>
                    <a:pt x="227" y="440"/>
                    <a:pt x="232" y="444"/>
                    <a:pt x="238" y="444"/>
                  </a:cubicBezTo>
                  <a:cubicBezTo>
                    <a:pt x="395" y="465"/>
                    <a:pt x="395" y="465"/>
                    <a:pt x="395" y="465"/>
                  </a:cubicBezTo>
                  <a:cubicBezTo>
                    <a:pt x="401" y="465"/>
                    <a:pt x="407" y="463"/>
                    <a:pt x="411" y="458"/>
                  </a:cubicBezTo>
                  <a:cubicBezTo>
                    <a:pt x="504" y="332"/>
                    <a:pt x="504" y="332"/>
                    <a:pt x="504" y="332"/>
                  </a:cubicBezTo>
                  <a:cubicBezTo>
                    <a:pt x="508" y="327"/>
                    <a:pt x="509" y="320"/>
                    <a:pt x="506" y="314"/>
                  </a:cubicBezTo>
                  <a:cubicBezTo>
                    <a:pt x="417" y="125"/>
                    <a:pt x="230" y="4"/>
                    <a:pt x="23" y="0"/>
                  </a:cubicBezTo>
                  <a:cubicBezTo>
                    <a:pt x="8" y="0"/>
                    <a:pt x="0" y="16"/>
                    <a:pt x="8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87" name="Group 86"/>
          <p:cNvGrpSpPr>
            <a:grpSpLocks noChangeAspect="1"/>
          </p:cNvGrpSpPr>
          <p:nvPr/>
        </p:nvGrpSpPr>
        <p:grpSpPr>
          <a:xfrm>
            <a:off x="3419463" y="1335507"/>
            <a:ext cx="763208" cy="758952"/>
            <a:chOff x="732082" y="3226556"/>
            <a:chExt cx="571141" cy="567956"/>
          </a:xfrm>
        </p:grpSpPr>
        <p:sp>
          <p:nvSpPr>
            <p:cNvPr id="63" name="Freeform 17"/>
            <p:cNvSpPr>
              <a:spLocks/>
            </p:cNvSpPr>
            <p:nvPr/>
          </p:nvSpPr>
          <p:spPr bwMode="auto">
            <a:xfrm>
              <a:off x="774719" y="3227192"/>
              <a:ext cx="269821" cy="202364"/>
            </a:xfrm>
            <a:custGeom>
              <a:avLst/>
              <a:gdLst>
                <a:gd name="T0" fmla="*/ 14 w 519"/>
                <a:gd name="T1" fmla="*/ 272 h 389"/>
                <a:gd name="T2" fmla="*/ 139 w 519"/>
                <a:gd name="T3" fmla="*/ 266 h 389"/>
                <a:gd name="T4" fmla="*/ 148 w 519"/>
                <a:gd name="T5" fmla="*/ 271 h 389"/>
                <a:gd name="T6" fmla="*/ 218 w 519"/>
                <a:gd name="T7" fmla="*/ 382 h 389"/>
                <a:gd name="T8" fmla="*/ 235 w 519"/>
                <a:gd name="T9" fmla="*/ 383 h 389"/>
                <a:gd name="T10" fmla="*/ 442 w 519"/>
                <a:gd name="T11" fmla="*/ 263 h 389"/>
                <a:gd name="T12" fmla="*/ 451 w 519"/>
                <a:gd name="T13" fmla="*/ 257 h 389"/>
                <a:gd name="T14" fmla="*/ 517 w 519"/>
                <a:gd name="T15" fmla="*/ 132 h 389"/>
                <a:gd name="T16" fmla="*/ 517 w 519"/>
                <a:gd name="T17" fmla="*/ 122 h 389"/>
                <a:gd name="T18" fmla="*/ 441 w 519"/>
                <a:gd name="T19" fmla="*/ 5 h 389"/>
                <a:gd name="T20" fmla="*/ 432 w 519"/>
                <a:gd name="T21" fmla="*/ 0 h 389"/>
                <a:gd name="T22" fmla="*/ 5 w 519"/>
                <a:gd name="T23" fmla="*/ 255 h 389"/>
                <a:gd name="T24" fmla="*/ 14 w 519"/>
                <a:gd name="T25" fmla="*/ 27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9" h="389">
                  <a:moveTo>
                    <a:pt x="14" y="272"/>
                  </a:moveTo>
                  <a:cubicBezTo>
                    <a:pt x="139" y="266"/>
                    <a:pt x="139" y="266"/>
                    <a:pt x="139" y="266"/>
                  </a:cubicBezTo>
                  <a:cubicBezTo>
                    <a:pt x="142" y="265"/>
                    <a:pt x="146" y="267"/>
                    <a:pt x="148" y="271"/>
                  </a:cubicBezTo>
                  <a:cubicBezTo>
                    <a:pt x="218" y="382"/>
                    <a:pt x="218" y="382"/>
                    <a:pt x="218" y="382"/>
                  </a:cubicBezTo>
                  <a:cubicBezTo>
                    <a:pt x="222" y="389"/>
                    <a:pt x="231" y="389"/>
                    <a:pt x="235" y="383"/>
                  </a:cubicBezTo>
                  <a:cubicBezTo>
                    <a:pt x="283" y="315"/>
                    <a:pt x="359" y="270"/>
                    <a:pt x="442" y="263"/>
                  </a:cubicBezTo>
                  <a:cubicBezTo>
                    <a:pt x="446" y="263"/>
                    <a:pt x="449" y="261"/>
                    <a:pt x="451" y="257"/>
                  </a:cubicBezTo>
                  <a:cubicBezTo>
                    <a:pt x="517" y="132"/>
                    <a:pt x="517" y="132"/>
                    <a:pt x="517" y="132"/>
                  </a:cubicBezTo>
                  <a:cubicBezTo>
                    <a:pt x="519" y="129"/>
                    <a:pt x="519" y="125"/>
                    <a:pt x="517" y="122"/>
                  </a:cubicBezTo>
                  <a:cubicBezTo>
                    <a:pt x="441" y="5"/>
                    <a:pt x="441" y="5"/>
                    <a:pt x="441" y="5"/>
                  </a:cubicBezTo>
                  <a:cubicBezTo>
                    <a:pt x="439" y="2"/>
                    <a:pt x="436" y="0"/>
                    <a:pt x="432" y="0"/>
                  </a:cubicBezTo>
                  <a:cubicBezTo>
                    <a:pt x="257" y="12"/>
                    <a:pt x="97" y="107"/>
                    <a:pt x="5" y="255"/>
                  </a:cubicBezTo>
                  <a:cubicBezTo>
                    <a:pt x="0" y="263"/>
                    <a:pt x="5" y="272"/>
                    <a:pt x="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" name="Freeform 18"/>
            <p:cNvSpPr>
              <a:spLocks/>
            </p:cNvSpPr>
            <p:nvPr/>
          </p:nvSpPr>
          <p:spPr bwMode="auto">
            <a:xfrm>
              <a:off x="1020675" y="3226556"/>
              <a:ext cx="234502" cy="201728"/>
            </a:xfrm>
            <a:custGeom>
              <a:avLst/>
              <a:gdLst>
                <a:gd name="T0" fmla="*/ 4 w 451"/>
                <a:gd name="T1" fmla="*/ 17 h 388"/>
                <a:gd name="T2" fmla="*/ 72 w 451"/>
                <a:gd name="T3" fmla="*/ 121 h 388"/>
                <a:gd name="T4" fmla="*/ 72 w 451"/>
                <a:gd name="T5" fmla="*/ 132 h 388"/>
                <a:gd name="T6" fmla="*/ 10 w 451"/>
                <a:gd name="T7" fmla="*/ 248 h 388"/>
                <a:gd name="T8" fmla="*/ 19 w 451"/>
                <a:gd name="T9" fmla="*/ 264 h 388"/>
                <a:gd name="T10" fmla="*/ 226 w 451"/>
                <a:gd name="T11" fmla="*/ 383 h 388"/>
                <a:gd name="T12" fmla="*/ 235 w 451"/>
                <a:gd name="T13" fmla="*/ 387 h 388"/>
                <a:gd name="T14" fmla="*/ 376 w 451"/>
                <a:gd name="T15" fmla="*/ 383 h 388"/>
                <a:gd name="T16" fmla="*/ 385 w 451"/>
                <a:gd name="T17" fmla="*/ 377 h 388"/>
                <a:gd name="T18" fmla="*/ 449 w 451"/>
                <a:gd name="T19" fmla="*/ 253 h 388"/>
                <a:gd name="T20" fmla="*/ 448 w 451"/>
                <a:gd name="T21" fmla="*/ 242 h 388"/>
                <a:gd name="T22" fmla="*/ 14 w 451"/>
                <a:gd name="T23" fmla="*/ 0 h 388"/>
                <a:gd name="T24" fmla="*/ 4 w 451"/>
                <a:gd name="T25" fmla="*/ 17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388">
                  <a:moveTo>
                    <a:pt x="4" y="17"/>
                  </a:moveTo>
                  <a:cubicBezTo>
                    <a:pt x="72" y="121"/>
                    <a:pt x="72" y="121"/>
                    <a:pt x="72" y="121"/>
                  </a:cubicBezTo>
                  <a:cubicBezTo>
                    <a:pt x="74" y="125"/>
                    <a:pt x="74" y="129"/>
                    <a:pt x="72" y="132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7" y="255"/>
                    <a:pt x="11" y="263"/>
                    <a:pt x="19" y="264"/>
                  </a:cubicBezTo>
                  <a:cubicBezTo>
                    <a:pt x="101" y="271"/>
                    <a:pt x="178" y="315"/>
                    <a:pt x="226" y="383"/>
                  </a:cubicBezTo>
                  <a:cubicBezTo>
                    <a:pt x="228" y="386"/>
                    <a:pt x="231" y="388"/>
                    <a:pt x="235" y="387"/>
                  </a:cubicBezTo>
                  <a:cubicBezTo>
                    <a:pt x="376" y="383"/>
                    <a:pt x="376" y="383"/>
                    <a:pt x="376" y="383"/>
                  </a:cubicBezTo>
                  <a:cubicBezTo>
                    <a:pt x="380" y="382"/>
                    <a:pt x="384" y="380"/>
                    <a:pt x="385" y="377"/>
                  </a:cubicBezTo>
                  <a:cubicBezTo>
                    <a:pt x="449" y="253"/>
                    <a:pt x="449" y="253"/>
                    <a:pt x="449" y="253"/>
                  </a:cubicBezTo>
                  <a:cubicBezTo>
                    <a:pt x="451" y="250"/>
                    <a:pt x="451" y="246"/>
                    <a:pt x="448" y="242"/>
                  </a:cubicBezTo>
                  <a:cubicBezTo>
                    <a:pt x="351" y="97"/>
                    <a:pt x="188" y="7"/>
                    <a:pt x="14" y="0"/>
                  </a:cubicBezTo>
                  <a:cubicBezTo>
                    <a:pt x="5" y="0"/>
                    <a:pt x="0" y="9"/>
                    <a:pt x="4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5" name="Freeform 19"/>
            <p:cNvSpPr>
              <a:spLocks/>
            </p:cNvSpPr>
            <p:nvPr/>
          </p:nvSpPr>
          <p:spPr bwMode="auto">
            <a:xfrm>
              <a:off x="991084" y="3591512"/>
              <a:ext cx="269821" cy="202364"/>
            </a:xfrm>
            <a:custGeom>
              <a:avLst/>
              <a:gdLst>
                <a:gd name="T0" fmla="*/ 283 w 519"/>
                <a:gd name="T1" fmla="*/ 6 h 389"/>
                <a:gd name="T2" fmla="*/ 77 w 519"/>
                <a:gd name="T3" fmla="*/ 126 h 389"/>
                <a:gd name="T4" fmla="*/ 68 w 519"/>
                <a:gd name="T5" fmla="*/ 131 h 389"/>
                <a:gd name="T6" fmla="*/ 2 w 519"/>
                <a:gd name="T7" fmla="*/ 256 h 389"/>
                <a:gd name="T8" fmla="*/ 2 w 519"/>
                <a:gd name="T9" fmla="*/ 267 h 389"/>
                <a:gd name="T10" fmla="*/ 77 w 519"/>
                <a:gd name="T11" fmla="*/ 384 h 389"/>
                <a:gd name="T12" fmla="*/ 87 w 519"/>
                <a:gd name="T13" fmla="*/ 388 h 389"/>
                <a:gd name="T14" fmla="*/ 514 w 519"/>
                <a:gd name="T15" fmla="*/ 133 h 389"/>
                <a:gd name="T16" fmla="*/ 505 w 519"/>
                <a:gd name="T17" fmla="*/ 117 h 389"/>
                <a:gd name="T18" fmla="*/ 380 w 519"/>
                <a:gd name="T19" fmla="*/ 123 h 389"/>
                <a:gd name="T20" fmla="*/ 371 w 519"/>
                <a:gd name="T21" fmla="*/ 118 h 389"/>
                <a:gd name="T22" fmla="*/ 301 w 519"/>
                <a:gd name="T23" fmla="*/ 6 h 389"/>
                <a:gd name="T24" fmla="*/ 283 w 519"/>
                <a:gd name="T25" fmla="*/ 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9" h="389">
                  <a:moveTo>
                    <a:pt x="283" y="6"/>
                  </a:moveTo>
                  <a:cubicBezTo>
                    <a:pt x="236" y="74"/>
                    <a:pt x="160" y="118"/>
                    <a:pt x="77" y="126"/>
                  </a:cubicBezTo>
                  <a:cubicBezTo>
                    <a:pt x="73" y="126"/>
                    <a:pt x="70" y="128"/>
                    <a:pt x="68" y="131"/>
                  </a:cubicBezTo>
                  <a:cubicBezTo>
                    <a:pt x="2" y="256"/>
                    <a:pt x="2" y="256"/>
                    <a:pt x="2" y="256"/>
                  </a:cubicBezTo>
                  <a:cubicBezTo>
                    <a:pt x="0" y="259"/>
                    <a:pt x="0" y="264"/>
                    <a:pt x="2" y="267"/>
                  </a:cubicBezTo>
                  <a:cubicBezTo>
                    <a:pt x="77" y="384"/>
                    <a:pt x="77" y="384"/>
                    <a:pt x="77" y="384"/>
                  </a:cubicBezTo>
                  <a:cubicBezTo>
                    <a:pt x="79" y="387"/>
                    <a:pt x="83" y="389"/>
                    <a:pt x="87" y="388"/>
                  </a:cubicBezTo>
                  <a:cubicBezTo>
                    <a:pt x="262" y="377"/>
                    <a:pt x="421" y="281"/>
                    <a:pt x="514" y="133"/>
                  </a:cubicBezTo>
                  <a:cubicBezTo>
                    <a:pt x="519" y="126"/>
                    <a:pt x="513" y="116"/>
                    <a:pt x="505" y="117"/>
                  </a:cubicBezTo>
                  <a:cubicBezTo>
                    <a:pt x="380" y="123"/>
                    <a:pt x="380" y="123"/>
                    <a:pt x="380" y="123"/>
                  </a:cubicBezTo>
                  <a:cubicBezTo>
                    <a:pt x="376" y="123"/>
                    <a:pt x="373" y="121"/>
                    <a:pt x="371" y="118"/>
                  </a:cubicBezTo>
                  <a:cubicBezTo>
                    <a:pt x="301" y="6"/>
                    <a:pt x="301" y="6"/>
                    <a:pt x="301" y="6"/>
                  </a:cubicBezTo>
                  <a:cubicBezTo>
                    <a:pt x="297" y="0"/>
                    <a:pt x="288" y="0"/>
                    <a:pt x="28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6" name="Freeform 20"/>
            <p:cNvSpPr>
              <a:spLocks/>
            </p:cNvSpPr>
            <p:nvPr/>
          </p:nvSpPr>
          <p:spPr bwMode="auto">
            <a:xfrm>
              <a:off x="1149540" y="3373238"/>
              <a:ext cx="153683" cy="269501"/>
            </a:xfrm>
            <a:custGeom>
              <a:avLst/>
              <a:gdLst>
                <a:gd name="T0" fmla="*/ 227 w 296"/>
                <a:gd name="T1" fmla="*/ 511 h 518"/>
                <a:gd name="T2" fmla="*/ 236 w 296"/>
                <a:gd name="T3" fmla="*/ 505 h 518"/>
                <a:gd name="T4" fmla="*/ 292 w 296"/>
                <a:gd name="T5" fmla="*/ 241 h 518"/>
                <a:gd name="T6" fmla="*/ 229 w 296"/>
                <a:gd name="T7" fmla="*/ 8 h 518"/>
                <a:gd name="T8" fmla="*/ 210 w 296"/>
                <a:gd name="T9" fmla="*/ 8 h 518"/>
                <a:gd name="T10" fmla="*/ 152 w 296"/>
                <a:gd name="T11" fmla="*/ 119 h 518"/>
                <a:gd name="T12" fmla="*/ 143 w 296"/>
                <a:gd name="T13" fmla="*/ 124 h 518"/>
                <a:gd name="T14" fmla="*/ 12 w 296"/>
                <a:gd name="T15" fmla="*/ 129 h 518"/>
                <a:gd name="T16" fmla="*/ 3 w 296"/>
                <a:gd name="T17" fmla="*/ 144 h 518"/>
                <a:gd name="T18" fmla="*/ 29 w 296"/>
                <a:gd name="T19" fmla="*/ 252 h 518"/>
                <a:gd name="T20" fmla="*/ 3 w 296"/>
                <a:gd name="T21" fmla="*/ 383 h 518"/>
                <a:gd name="T22" fmla="*/ 4 w 296"/>
                <a:gd name="T23" fmla="*/ 393 h 518"/>
                <a:gd name="T24" fmla="*/ 79 w 296"/>
                <a:gd name="T25" fmla="*/ 513 h 518"/>
                <a:gd name="T26" fmla="*/ 88 w 296"/>
                <a:gd name="T27" fmla="*/ 518 h 518"/>
                <a:gd name="T28" fmla="*/ 227 w 296"/>
                <a:gd name="T29" fmla="*/ 51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6" h="518">
                  <a:moveTo>
                    <a:pt x="227" y="511"/>
                  </a:moveTo>
                  <a:cubicBezTo>
                    <a:pt x="231" y="511"/>
                    <a:pt x="234" y="509"/>
                    <a:pt x="236" y="505"/>
                  </a:cubicBezTo>
                  <a:cubicBezTo>
                    <a:pt x="276" y="424"/>
                    <a:pt x="296" y="333"/>
                    <a:pt x="292" y="241"/>
                  </a:cubicBezTo>
                  <a:cubicBezTo>
                    <a:pt x="288" y="159"/>
                    <a:pt x="267" y="79"/>
                    <a:pt x="229" y="8"/>
                  </a:cubicBezTo>
                  <a:cubicBezTo>
                    <a:pt x="224" y="0"/>
                    <a:pt x="213" y="0"/>
                    <a:pt x="210" y="8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1" y="122"/>
                    <a:pt x="147" y="124"/>
                    <a:pt x="143" y="124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5" y="129"/>
                    <a:pt x="0" y="137"/>
                    <a:pt x="3" y="144"/>
                  </a:cubicBezTo>
                  <a:cubicBezTo>
                    <a:pt x="19" y="178"/>
                    <a:pt x="28" y="215"/>
                    <a:pt x="29" y="252"/>
                  </a:cubicBezTo>
                  <a:cubicBezTo>
                    <a:pt x="31" y="297"/>
                    <a:pt x="22" y="342"/>
                    <a:pt x="3" y="383"/>
                  </a:cubicBezTo>
                  <a:cubicBezTo>
                    <a:pt x="2" y="386"/>
                    <a:pt x="2" y="390"/>
                    <a:pt x="4" y="393"/>
                  </a:cubicBezTo>
                  <a:cubicBezTo>
                    <a:pt x="79" y="513"/>
                    <a:pt x="79" y="513"/>
                    <a:pt x="79" y="513"/>
                  </a:cubicBezTo>
                  <a:cubicBezTo>
                    <a:pt x="81" y="516"/>
                    <a:pt x="84" y="518"/>
                    <a:pt x="88" y="518"/>
                  </a:cubicBezTo>
                  <a:lnTo>
                    <a:pt x="227" y="511"/>
                  </a:lnTo>
                  <a:close/>
                </a:path>
              </a:pathLst>
            </a:custGeom>
            <a:solidFill>
              <a:srgbClr val="858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7" name="Freeform 21"/>
            <p:cNvSpPr>
              <a:spLocks/>
            </p:cNvSpPr>
            <p:nvPr/>
          </p:nvSpPr>
          <p:spPr bwMode="auto">
            <a:xfrm>
              <a:off x="732082" y="3378011"/>
              <a:ext cx="153683" cy="269819"/>
            </a:xfrm>
            <a:custGeom>
              <a:avLst/>
              <a:gdLst>
                <a:gd name="T0" fmla="*/ 69 w 296"/>
                <a:gd name="T1" fmla="*/ 7 h 519"/>
                <a:gd name="T2" fmla="*/ 60 w 296"/>
                <a:gd name="T3" fmla="*/ 13 h 519"/>
                <a:gd name="T4" fmla="*/ 4 w 296"/>
                <a:gd name="T5" fmla="*/ 277 h 519"/>
                <a:gd name="T6" fmla="*/ 67 w 296"/>
                <a:gd name="T7" fmla="*/ 511 h 519"/>
                <a:gd name="T8" fmla="*/ 86 w 296"/>
                <a:gd name="T9" fmla="*/ 511 h 519"/>
                <a:gd name="T10" fmla="*/ 143 w 296"/>
                <a:gd name="T11" fmla="*/ 400 h 519"/>
                <a:gd name="T12" fmla="*/ 152 w 296"/>
                <a:gd name="T13" fmla="*/ 394 h 519"/>
                <a:gd name="T14" fmla="*/ 284 w 296"/>
                <a:gd name="T15" fmla="*/ 390 h 519"/>
                <a:gd name="T16" fmla="*/ 293 w 296"/>
                <a:gd name="T17" fmla="*/ 375 h 519"/>
                <a:gd name="T18" fmla="*/ 267 w 296"/>
                <a:gd name="T19" fmla="*/ 266 h 519"/>
                <a:gd name="T20" fmla="*/ 293 w 296"/>
                <a:gd name="T21" fmla="*/ 136 h 519"/>
                <a:gd name="T22" fmla="*/ 292 w 296"/>
                <a:gd name="T23" fmla="*/ 126 h 519"/>
                <a:gd name="T24" fmla="*/ 217 w 296"/>
                <a:gd name="T25" fmla="*/ 6 h 519"/>
                <a:gd name="T26" fmla="*/ 208 w 296"/>
                <a:gd name="T27" fmla="*/ 1 h 519"/>
                <a:gd name="T28" fmla="*/ 69 w 296"/>
                <a:gd name="T29" fmla="*/ 7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6" h="519">
                  <a:moveTo>
                    <a:pt x="69" y="7"/>
                  </a:moveTo>
                  <a:cubicBezTo>
                    <a:pt x="65" y="8"/>
                    <a:pt x="61" y="10"/>
                    <a:pt x="60" y="13"/>
                  </a:cubicBezTo>
                  <a:cubicBezTo>
                    <a:pt x="19" y="95"/>
                    <a:pt x="0" y="186"/>
                    <a:pt x="4" y="277"/>
                  </a:cubicBezTo>
                  <a:cubicBezTo>
                    <a:pt x="7" y="359"/>
                    <a:pt x="29" y="439"/>
                    <a:pt x="67" y="511"/>
                  </a:cubicBezTo>
                  <a:cubicBezTo>
                    <a:pt x="71" y="519"/>
                    <a:pt x="82" y="519"/>
                    <a:pt x="86" y="511"/>
                  </a:cubicBezTo>
                  <a:cubicBezTo>
                    <a:pt x="143" y="400"/>
                    <a:pt x="143" y="400"/>
                    <a:pt x="143" y="400"/>
                  </a:cubicBezTo>
                  <a:cubicBezTo>
                    <a:pt x="145" y="397"/>
                    <a:pt x="149" y="394"/>
                    <a:pt x="152" y="394"/>
                  </a:cubicBezTo>
                  <a:cubicBezTo>
                    <a:pt x="284" y="390"/>
                    <a:pt x="284" y="390"/>
                    <a:pt x="284" y="390"/>
                  </a:cubicBezTo>
                  <a:cubicBezTo>
                    <a:pt x="291" y="389"/>
                    <a:pt x="296" y="381"/>
                    <a:pt x="293" y="375"/>
                  </a:cubicBezTo>
                  <a:cubicBezTo>
                    <a:pt x="277" y="341"/>
                    <a:pt x="268" y="304"/>
                    <a:pt x="267" y="266"/>
                  </a:cubicBezTo>
                  <a:cubicBezTo>
                    <a:pt x="265" y="221"/>
                    <a:pt x="274" y="176"/>
                    <a:pt x="293" y="136"/>
                  </a:cubicBezTo>
                  <a:cubicBezTo>
                    <a:pt x="294" y="132"/>
                    <a:pt x="294" y="129"/>
                    <a:pt x="292" y="12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5" y="2"/>
                    <a:pt x="211" y="0"/>
                    <a:pt x="208" y="1"/>
                  </a:cubicBezTo>
                  <a:lnTo>
                    <a:pt x="69" y="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8" name="Freeform 22"/>
            <p:cNvSpPr>
              <a:spLocks/>
            </p:cNvSpPr>
            <p:nvPr/>
          </p:nvSpPr>
          <p:spPr bwMode="auto">
            <a:xfrm>
              <a:off x="780446" y="3592784"/>
              <a:ext cx="234502" cy="201728"/>
            </a:xfrm>
            <a:custGeom>
              <a:avLst/>
              <a:gdLst>
                <a:gd name="T0" fmla="*/ 447 w 451"/>
                <a:gd name="T1" fmla="*/ 371 h 388"/>
                <a:gd name="T2" fmla="*/ 379 w 451"/>
                <a:gd name="T3" fmla="*/ 266 h 388"/>
                <a:gd name="T4" fmla="*/ 379 w 451"/>
                <a:gd name="T5" fmla="*/ 255 h 388"/>
                <a:gd name="T6" fmla="*/ 440 w 451"/>
                <a:gd name="T7" fmla="*/ 139 h 388"/>
                <a:gd name="T8" fmla="*/ 432 w 451"/>
                <a:gd name="T9" fmla="*/ 124 h 388"/>
                <a:gd name="T10" fmla="*/ 225 w 451"/>
                <a:gd name="T11" fmla="*/ 5 h 388"/>
                <a:gd name="T12" fmla="*/ 216 w 451"/>
                <a:gd name="T13" fmla="*/ 0 h 388"/>
                <a:gd name="T14" fmla="*/ 75 w 451"/>
                <a:gd name="T15" fmla="*/ 5 h 388"/>
                <a:gd name="T16" fmla="*/ 65 w 451"/>
                <a:gd name="T17" fmla="*/ 11 h 388"/>
                <a:gd name="T18" fmla="*/ 2 w 451"/>
                <a:gd name="T19" fmla="*/ 134 h 388"/>
                <a:gd name="T20" fmla="*/ 2 w 451"/>
                <a:gd name="T21" fmla="*/ 145 h 388"/>
                <a:gd name="T22" fmla="*/ 437 w 451"/>
                <a:gd name="T23" fmla="*/ 387 h 388"/>
                <a:gd name="T24" fmla="*/ 447 w 451"/>
                <a:gd name="T25" fmla="*/ 37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388">
                  <a:moveTo>
                    <a:pt x="447" y="371"/>
                  </a:moveTo>
                  <a:cubicBezTo>
                    <a:pt x="379" y="266"/>
                    <a:pt x="379" y="266"/>
                    <a:pt x="379" y="266"/>
                  </a:cubicBezTo>
                  <a:cubicBezTo>
                    <a:pt x="377" y="263"/>
                    <a:pt x="377" y="259"/>
                    <a:pt x="379" y="255"/>
                  </a:cubicBezTo>
                  <a:cubicBezTo>
                    <a:pt x="440" y="139"/>
                    <a:pt x="440" y="139"/>
                    <a:pt x="440" y="139"/>
                  </a:cubicBezTo>
                  <a:cubicBezTo>
                    <a:pt x="444" y="133"/>
                    <a:pt x="440" y="124"/>
                    <a:pt x="432" y="124"/>
                  </a:cubicBezTo>
                  <a:cubicBezTo>
                    <a:pt x="349" y="116"/>
                    <a:pt x="273" y="73"/>
                    <a:pt x="225" y="5"/>
                  </a:cubicBezTo>
                  <a:cubicBezTo>
                    <a:pt x="223" y="2"/>
                    <a:pt x="219" y="0"/>
                    <a:pt x="216" y="0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1" y="5"/>
                    <a:pt x="67" y="7"/>
                    <a:pt x="65" y="11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0" y="138"/>
                    <a:pt x="0" y="142"/>
                    <a:pt x="2" y="145"/>
                  </a:cubicBezTo>
                  <a:cubicBezTo>
                    <a:pt x="100" y="291"/>
                    <a:pt x="263" y="381"/>
                    <a:pt x="437" y="387"/>
                  </a:cubicBezTo>
                  <a:cubicBezTo>
                    <a:pt x="446" y="388"/>
                    <a:pt x="451" y="378"/>
                    <a:pt x="447" y="3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89" name="Group 88"/>
          <p:cNvGrpSpPr>
            <a:grpSpLocks noChangeAspect="1"/>
          </p:cNvGrpSpPr>
          <p:nvPr/>
        </p:nvGrpSpPr>
        <p:grpSpPr>
          <a:xfrm>
            <a:off x="4318156" y="1335507"/>
            <a:ext cx="761915" cy="758952"/>
            <a:chOff x="1485225" y="3225601"/>
            <a:chExt cx="573687" cy="571457"/>
          </a:xfrm>
        </p:grpSpPr>
        <p:sp>
          <p:nvSpPr>
            <p:cNvPr id="70" name="Freeform 24"/>
            <p:cNvSpPr>
              <a:spLocks/>
            </p:cNvSpPr>
            <p:nvPr/>
          </p:nvSpPr>
          <p:spPr bwMode="auto">
            <a:xfrm>
              <a:off x="1764909" y="3225601"/>
              <a:ext cx="213820" cy="181364"/>
            </a:xfrm>
            <a:custGeom>
              <a:avLst/>
              <a:gdLst>
                <a:gd name="T0" fmla="*/ 224 w 411"/>
                <a:gd name="T1" fmla="*/ 349 h 349"/>
                <a:gd name="T2" fmla="*/ 362 w 411"/>
                <a:gd name="T3" fmla="*/ 318 h 349"/>
                <a:gd name="T4" fmla="*/ 371 w 411"/>
                <a:gd name="T5" fmla="*/ 309 h 349"/>
                <a:gd name="T6" fmla="*/ 410 w 411"/>
                <a:gd name="T7" fmla="*/ 176 h 349"/>
                <a:gd name="T8" fmla="*/ 407 w 411"/>
                <a:gd name="T9" fmla="*/ 165 h 349"/>
                <a:gd name="T10" fmla="*/ 16 w 411"/>
                <a:gd name="T11" fmla="*/ 0 h 349"/>
                <a:gd name="T12" fmla="*/ 6 w 411"/>
                <a:gd name="T13" fmla="*/ 19 h 349"/>
                <a:gd name="T14" fmla="*/ 76 w 411"/>
                <a:gd name="T15" fmla="*/ 120 h 349"/>
                <a:gd name="T16" fmla="*/ 77 w 411"/>
                <a:gd name="T17" fmla="*/ 132 h 349"/>
                <a:gd name="T18" fmla="*/ 21 w 411"/>
                <a:gd name="T19" fmla="*/ 249 h 349"/>
                <a:gd name="T20" fmla="*/ 31 w 411"/>
                <a:gd name="T21" fmla="*/ 266 h 349"/>
                <a:gd name="T22" fmla="*/ 213 w 411"/>
                <a:gd name="T23" fmla="*/ 345 h 349"/>
                <a:gd name="T24" fmla="*/ 224 w 411"/>
                <a:gd name="T25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1" h="349">
                  <a:moveTo>
                    <a:pt x="224" y="349"/>
                  </a:moveTo>
                  <a:cubicBezTo>
                    <a:pt x="362" y="318"/>
                    <a:pt x="362" y="318"/>
                    <a:pt x="362" y="318"/>
                  </a:cubicBezTo>
                  <a:cubicBezTo>
                    <a:pt x="366" y="317"/>
                    <a:pt x="370" y="313"/>
                    <a:pt x="371" y="309"/>
                  </a:cubicBezTo>
                  <a:cubicBezTo>
                    <a:pt x="410" y="176"/>
                    <a:pt x="410" y="176"/>
                    <a:pt x="410" y="176"/>
                  </a:cubicBezTo>
                  <a:cubicBezTo>
                    <a:pt x="411" y="172"/>
                    <a:pt x="410" y="168"/>
                    <a:pt x="407" y="165"/>
                  </a:cubicBezTo>
                  <a:cubicBezTo>
                    <a:pt x="303" y="58"/>
                    <a:pt x="163" y="0"/>
                    <a:pt x="16" y="0"/>
                  </a:cubicBezTo>
                  <a:cubicBezTo>
                    <a:pt x="6" y="1"/>
                    <a:pt x="0" y="11"/>
                    <a:pt x="6" y="19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9" y="124"/>
                    <a:pt x="79" y="128"/>
                    <a:pt x="77" y="132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17" y="257"/>
                    <a:pt x="22" y="266"/>
                    <a:pt x="31" y="266"/>
                  </a:cubicBezTo>
                  <a:cubicBezTo>
                    <a:pt x="99" y="270"/>
                    <a:pt x="163" y="297"/>
                    <a:pt x="213" y="345"/>
                  </a:cubicBezTo>
                  <a:cubicBezTo>
                    <a:pt x="216" y="348"/>
                    <a:pt x="220" y="349"/>
                    <a:pt x="224" y="3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1" name="Freeform 25"/>
            <p:cNvSpPr>
              <a:spLocks/>
            </p:cNvSpPr>
            <p:nvPr/>
          </p:nvSpPr>
          <p:spPr bwMode="auto">
            <a:xfrm>
              <a:off x="1890274" y="3328692"/>
              <a:ext cx="168638" cy="249456"/>
            </a:xfrm>
            <a:custGeom>
              <a:avLst/>
              <a:gdLst>
                <a:gd name="T0" fmla="*/ 182 w 324"/>
                <a:gd name="T1" fmla="*/ 12 h 480"/>
                <a:gd name="T2" fmla="*/ 147 w 324"/>
                <a:gd name="T3" fmla="*/ 130 h 480"/>
                <a:gd name="T4" fmla="*/ 138 w 324"/>
                <a:gd name="T5" fmla="*/ 138 h 480"/>
                <a:gd name="T6" fmla="*/ 12 w 324"/>
                <a:gd name="T7" fmla="*/ 167 h 480"/>
                <a:gd name="T8" fmla="*/ 5 w 324"/>
                <a:gd name="T9" fmla="*/ 185 h 480"/>
                <a:gd name="T10" fmla="*/ 57 w 324"/>
                <a:gd name="T11" fmla="*/ 328 h 480"/>
                <a:gd name="T12" fmla="*/ 56 w 324"/>
                <a:gd name="T13" fmla="*/ 377 h 480"/>
                <a:gd name="T14" fmla="*/ 61 w 324"/>
                <a:gd name="T15" fmla="*/ 388 h 480"/>
                <a:gd name="T16" fmla="*/ 171 w 324"/>
                <a:gd name="T17" fmla="*/ 476 h 480"/>
                <a:gd name="T18" fmla="*/ 183 w 324"/>
                <a:gd name="T19" fmla="*/ 478 h 480"/>
                <a:gd name="T20" fmla="*/ 312 w 324"/>
                <a:gd name="T21" fmla="*/ 426 h 480"/>
                <a:gd name="T22" fmla="*/ 319 w 324"/>
                <a:gd name="T23" fmla="*/ 416 h 480"/>
                <a:gd name="T24" fmla="*/ 321 w 324"/>
                <a:gd name="T25" fmla="*/ 307 h 480"/>
                <a:gd name="T26" fmla="*/ 203 w 324"/>
                <a:gd name="T27" fmla="*/ 8 h 480"/>
                <a:gd name="T28" fmla="*/ 182 w 324"/>
                <a:gd name="T29" fmla="*/ 12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4" h="480">
                  <a:moveTo>
                    <a:pt x="182" y="12"/>
                  </a:moveTo>
                  <a:cubicBezTo>
                    <a:pt x="147" y="130"/>
                    <a:pt x="147" y="130"/>
                    <a:pt x="147" y="130"/>
                  </a:cubicBezTo>
                  <a:cubicBezTo>
                    <a:pt x="146" y="134"/>
                    <a:pt x="143" y="137"/>
                    <a:pt x="138" y="138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3" y="168"/>
                    <a:pt x="0" y="178"/>
                    <a:pt x="5" y="185"/>
                  </a:cubicBezTo>
                  <a:cubicBezTo>
                    <a:pt x="34" y="227"/>
                    <a:pt x="53" y="276"/>
                    <a:pt x="57" y="328"/>
                  </a:cubicBezTo>
                  <a:cubicBezTo>
                    <a:pt x="58" y="344"/>
                    <a:pt x="58" y="361"/>
                    <a:pt x="56" y="377"/>
                  </a:cubicBezTo>
                  <a:cubicBezTo>
                    <a:pt x="56" y="381"/>
                    <a:pt x="58" y="385"/>
                    <a:pt x="61" y="388"/>
                  </a:cubicBezTo>
                  <a:cubicBezTo>
                    <a:pt x="171" y="476"/>
                    <a:pt x="171" y="476"/>
                    <a:pt x="171" y="476"/>
                  </a:cubicBezTo>
                  <a:cubicBezTo>
                    <a:pt x="174" y="479"/>
                    <a:pt x="179" y="480"/>
                    <a:pt x="183" y="478"/>
                  </a:cubicBezTo>
                  <a:cubicBezTo>
                    <a:pt x="312" y="426"/>
                    <a:pt x="312" y="426"/>
                    <a:pt x="312" y="426"/>
                  </a:cubicBezTo>
                  <a:cubicBezTo>
                    <a:pt x="316" y="424"/>
                    <a:pt x="319" y="420"/>
                    <a:pt x="319" y="416"/>
                  </a:cubicBezTo>
                  <a:cubicBezTo>
                    <a:pt x="323" y="380"/>
                    <a:pt x="324" y="343"/>
                    <a:pt x="321" y="307"/>
                  </a:cubicBezTo>
                  <a:cubicBezTo>
                    <a:pt x="313" y="196"/>
                    <a:pt x="272" y="93"/>
                    <a:pt x="203" y="8"/>
                  </a:cubicBezTo>
                  <a:cubicBezTo>
                    <a:pt x="197" y="0"/>
                    <a:pt x="185" y="2"/>
                    <a:pt x="182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2" name="Freeform 26"/>
            <p:cNvSpPr>
              <a:spLocks/>
            </p:cNvSpPr>
            <p:nvPr/>
          </p:nvSpPr>
          <p:spPr bwMode="auto">
            <a:xfrm>
              <a:off x="1850182" y="3544421"/>
              <a:ext cx="202365" cy="209365"/>
            </a:xfrm>
            <a:custGeom>
              <a:avLst/>
              <a:gdLst>
                <a:gd name="T0" fmla="*/ 1 w 389"/>
                <a:gd name="T1" fmla="*/ 181 h 403"/>
                <a:gd name="T2" fmla="*/ 0 w 389"/>
                <a:gd name="T3" fmla="*/ 323 h 403"/>
                <a:gd name="T4" fmla="*/ 6 w 389"/>
                <a:gd name="T5" fmla="*/ 333 h 403"/>
                <a:gd name="T6" fmla="*/ 128 w 389"/>
                <a:gd name="T7" fmla="*/ 401 h 403"/>
                <a:gd name="T8" fmla="*/ 140 w 389"/>
                <a:gd name="T9" fmla="*/ 401 h 403"/>
                <a:gd name="T10" fmla="*/ 387 w 389"/>
                <a:gd name="T11" fmla="*/ 55 h 403"/>
                <a:gd name="T12" fmla="*/ 371 w 389"/>
                <a:gd name="T13" fmla="*/ 42 h 403"/>
                <a:gd name="T14" fmla="*/ 256 w 389"/>
                <a:gd name="T15" fmla="*/ 88 h 403"/>
                <a:gd name="T16" fmla="*/ 244 w 389"/>
                <a:gd name="T17" fmla="*/ 86 h 403"/>
                <a:gd name="T18" fmla="*/ 143 w 389"/>
                <a:gd name="T19" fmla="*/ 5 h 403"/>
                <a:gd name="T20" fmla="*/ 124 w 389"/>
                <a:gd name="T21" fmla="*/ 11 h 403"/>
                <a:gd name="T22" fmla="*/ 6 w 389"/>
                <a:gd name="T23" fmla="*/ 171 h 403"/>
                <a:gd name="T24" fmla="*/ 1 w 389"/>
                <a:gd name="T25" fmla="*/ 181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9" h="403">
                  <a:moveTo>
                    <a:pt x="1" y="181"/>
                  </a:moveTo>
                  <a:cubicBezTo>
                    <a:pt x="0" y="323"/>
                    <a:pt x="0" y="323"/>
                    <a:pt x="0" y="323"/>
                  </a:cubicBezTo>
                  <a:cubicBezTo>
                    <a:pt x="0" y="327"/>
                    <a:pt x="3" y="331"/>
                    <a:pt x="6" y="333"/>
                  </a:cubicBezTo>
                  <a:cubicBezTo>
                    <a:pt x="128" y="401"/>
                    <a:pt x="128" y="401"/>
                    <a:pt x="128" y="401"/>
                  </a:cubicBezTo>
                  <a:cubicBezTo>
                    <a:pt x="131" y="403"/>
                    <a:pt x="136" y="403"/>
                    <a:pt x="140" y="401"/>
                  </a:cubicBezTo>
                  <a:cubicBezTo>
                    <a:pt x="264" y="324"/>
                    <a:pt x="354" y="198"/>
                    <a:pt x="387" y="55"/>
                  </a:cubicBezTo>
                  <a:cubicBezTo>
                    <a:pt x="389" y="46"/>
                    <a:pt x="379" y="38"/>
                    <a:pt x="371" y="42"/>
                  </a:cubicBezTo>
                  <a:cubicBezTo>
                    <a:pt x="256" y="88"/>
                    <a:pt x="256" y="88"/>
                    <a:pt x="256" y="88"/>
                  </a:cubicBezTo>
                  <a:cubicBezTo>
                    <a:pt x="252" y="90"/>
                    <a:pt x="248" y="89"/>
                    <a:pt x="244" y="86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36" y="0"/>
                    <a:pt x="126" y="3"/>
                    <a:pt x="124" y="11"/>
                  </a:cubicBezTo>
                  <a:cubicBezTo>
                    <a:pt x="106" y="76"/>
                    <a:pt x="63" y="134"/>
                    <a:pt x="6" y="171"/>
                  </a:cubicBezTo>
                  <a:cubicBezTo>
                    <a:pt x="3" y="173"/>
                    <a:pt x="1" y="177"/>
                    <a:pt x="1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3" name="Freeform 27"/>
            <p:cNvSpPr>
              <a:spLocks/>
            </p:cNvSpPr>
            <p:nvPr/>
          </p:nvSpPr>
          <p:spPr bwMode="auto">
            <a:xfrm>
              <a:off x="1547589" y="3227192"/>
              <a:ext cx="245638" cy="189637"/>
            </a:xfrm>
            <a:custGeom>
              <a:avLst/>
              <a:gdLst>
                <a:gd name="T0" fmla="*/ 148 w 472"/>
                <a:gd name="T1" fmla="*/ 238 h 365"/>
                <a:gd name="T2" fmla="*/ 204 w 472"/>
                <a:gd name="T3" fmla="*/ 356 h 365"/>
                <a:gd name="T4" fmla="*/ 223 w 472"/>
                <a:gd name="T5" fmla="*/ 358 h 365"/>
                <a:gd name="T6" fmla="*/ 399 w 472"/>
                <a:gd name="T7" fmla="*/ 265 h 365"/>
                <a:gd name="T8" fmla="*/ 408 w 472"/>
                <a:gd name="T9" fmla="*/ 259 h 365"/>
                <a:gd name="T10" fmla="*/ 470 w 472"/>
                <a:gd name="T11" fmla="*/ 131 h 365"/>
                <a:gd name="T12" fmla="*/ 469 w 472"/>
                <a:gd name="T13" fmla="*/ 119 h 365"/>
                <a:gd name="T14" fmla="*/ 390 w 472"/>
                <a:gd name="T15" fmla="*/ 5 h 365"/>
                <a:gd name="T16" fmla="*/ 379 w 472"/>
                <a:gd name="T17" fmla="*/ 0 h 365"/>
                <a:gd name="T18" fmla="*/ 6 w 472"/>
                <a:gd name="T19" fmla="*/ 204 h 365"/>
                <a:gd name="T20" fmla="*/ 15 w 472"/>
                <a:gd name="T21" fmla="*/ 224 h 365"/>
                <a:gd name="T22" fmla="*/ 138 w 472"/>
                <a:gd name="T23" fmla="*/ 232 h 365"/>
                <a:gd name="T24" fmla="*/ 148 w 472"/>
                <a:gd name="T25" fmla="*/ 23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365">
                  <a:moveTo>
                    <a:pt x="148" y="238"/>
                  </a:moveTo>
                  <a:cubicBezTo>
                    <a:pt x="204" y="356"/>
                    <a:pt x="204" y="356"/>
                    <a:pt x="204" y="356"/>
                  </a:cubicBezTo>
                  <a:cubicBezTo>
                    <a:pt x="207" y="363"/>
                    <a:pt x="218" y="365"/>
                    <a:pt x="223" y="358"/>
                  </a:cubicBezTo>
                  <a:cubicBezTo>
                    <a:pt x="269" y="307"/>
                    <a:pt x="331" y="274"/>
                    <a:pt x="399" y="265"/>
                  </a:cubicBezTo>
                  <a:cubicBezTo>
                    <a:pt x="403" y="265"/>
                    <a:pt x="407" y="262"/>
                    <a:pt x="408" y="259"/>
                  </a:cubicBezTo>
                  <a:cubicBezTo>
                    <a:pt x="470" y="131"/>
                    <a:pt x="470" y="131"/>
                    <a:pt x="470" y="131"/>
                  </a:cubicBezTo>
                  <a:cubicBezTo>
                    <a:pt x="472" y="127"/>
                    <a:pt x="472" y="123"/>
                    <a:pt x="469" y="119"/>
                  </a:cubicBezTo>
                  <a:cubicBezTo>
                    <a:pt x="390" y="5"/>
                    <a:pt x="390" y="5"/>
                    <a:pt x="390" y="5"/>
                  </a:cubicBezTo>
                  <a:cubicBezTo>
                    <a:pt x="387" y="2"/>
                    <a:pt x="383" y="0"/>
                    <a:pt x="379" y="0"/>
                  </a:cubicBezTo>
                  <a:cubicBezTo>
                    <a:pt x="231" y="16"/>
                    <a:pt x="98" y="89"/>
                    <a:pt x="6" y="204"/>
                  </a:cubicBezTo>
                  <a:cubicBezTo>
                    <a:pt x="0" y="212"/>
                    <a:pt x="5" y="223"/>
                    <a:pt x="15" y="224"/>
                  </a:cubicBezTo>
                  <a:cubicBezTo>
                    <a:pt x="138" y="232"/>
                    <a:pt x="138" y="232"/>
                    <a:pt x="138" y="232"/>
                  </a:cubicBezTo>
                  <a:cubicBezTo>
                    <a:pt x="142" y="232"/>
                    <a:pt x="146" y="234"/>
                    <a:pt x="148" y="23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4" name="Freeform 28"/>
            <p:cNvSpPr>
              <a:spLocks/>
            </p:cNvSpPr>
            <p:nvPr/>
          </p:nvSpPr>
          <p:spPr bwMode="auto">
            <a:xfrm>
              <a:off x="1503679" y="3539648"/>
              <a:ext cx="204593" cy="229728"/>
            </a:xfrm>
            <a:custGeom>
              <a:avLst/>
              <a:gdLst>
                <a:gd name="T0" fmla="*/ 300 w 394"/>
                <a:gd name="T1" fmla="*/ 425 h 442"/>
                <a:gd name="T2" fmla="*/ 281 w 394"/>
                <a:gd name="T3" fmla="*/ 303 h 442"/>
                <a:gd name="T4" fmla="*/ 285 w 394"/>
                <a:gd name="T5" fmla="*/ 292 h 442"/>
                <a:gd name="T6" fmla="*/ 387 w 394"/>
                <a:gd name="T7" fmla="*/ 211 h 442"/>
                <a:gd name="T8" fmla="*/ 385 w 394"/>
                <a:gd name="T9" fmla="*/ 191 h 442"/>
                <a:gd name="T10" fmla="*/ 255 w 394"/>
                <a:gd name="T11" fmla="*/ 41 h 442"/>
                <a:gd name="T12" fmla="*/ 246 w 394"/>
                <a:gd name="T13" fmla="*/ 33 h 442"/>
                <a:gd name="T14" fmla="*/ 109 w 394"/>
                <a:gd name="T15" fmla="*/ 1 h 442"/>
                <a:gd name="T16" fmla="*/ 97 w 394"/>
                <a:gd name="T17" fmla="*/ 5 h 442"/>
                <a:gd name="T18" fmla="*/ 4 w 394"/>
                <a:gd name="T19" fmla="*/ 108 h 442"/>
                <a:gd name="T20" fmla="*/ 1 w 394"/>
                <a:gd name="T21" fmla="*/ 120 h 442"/>
                <a:gd name="T22" fmla="*/ 283 w 394"/>
                <a:gd name="T23" fmla="*/ 437 h 442"/>
                <a:gd name="T24" fmla="*/ 300 w 394"/>
                <a:gd name="T25" fmla="*/ 42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4" h="442">
                  <a:moveTo>
                    <a:pt x="300" y="425"/>
                  </a:moveTo>
                  <a:cubicBezTo>
                    <a:pt x="281" y="303"/>
                    <a:pt x="281" y="303"/>
                    <a:pt x="281" y="303"/>
                  </a:cubicBezTo>
                  <a:cubicBezTo>
                    <a:pt x="280" y="299"/>
                    <a:pt x="282" y="294"/>
                    <a:pt x="285" y="292"/>
                  </a:cubicBezTo>
                  <a:cubicBezTo>
                    <a:pt x="387" y="211"/>
                    <a:pt x="387" y="211"/>
                    <a:pt x="387" y="211"/>
                  </a:cubicBezTo>
                  <a:cubicBezTo>
                    <a:pt x="394" y="206"/>
                    <a:pt x="393" y="195"/>
                    <a:pt x="385" y="191"/>
                  </a:cubicBezTo>
                  <a:cubicBezTo>
                    <a:pt x="325" y="159"/>
                    <a:pt x="279" y="105"/>
                    <a:pt x="255" y="41"/>
                  </a:cubicBezTo>
                  <a:cubicBezTo>
                    <a:pt x="254" y="37"/>
                    <a:pt x="250" y="34"/>
                    <a:pt x="246" y="3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5" y="0"/>
                    <a:pt x="100" y="2"/>
                    <a:pt x="97" y="5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1" y="111"/>
                    <a:pt x="0" y="116"/>
                    <a:pt x="1" y="120"/>
                  </a:cubicBezTo>
                  <a:cubicBezTo>
                    <a:pt x="48" y="258"/>
                    <a:pt x="152" y="374"/>
                    <a:pt x="283" y="437"/>
                  </a:cubicBezTo>
                  <a:cubicBezTo>
                    <a:pt x="292" y="442"/>
                    <a:pt x="302" y="434"/>
                    <a:pt x="300" y="4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5" name="Freeform 29"/>
            <p:cNvSpPr>
              <a:spLocks/>
            </p:cNvSpPr>
            <p:nvPr/>
          </p:nvSpPr>
          <p:spPr bwMode="auto">
            <a:xfrm>
              <a:off x="1485225" y="3353511"/>
              <a:ext cx="164501" cy="227183"/>
            </a:xfrm>
            <a:custGeom>
              <a:avLst/>
              <a:gdLst>
                <a:gd name="T0" fmla="*/ 105 w 316"/>
                <a:gd name="T1" fmla="*/ 1 h 437"/>
                <a:gd name="T2" fmla="*/ 94 w 316"/>
                <a:gd name="T3" fmla="*/ 6 h 437"/>
                <a:gd name="T4" fmla="*/ 9 w 316"/>
                <a:gd name="T5" fmla="*/ 345 h 437"/>
                <a:gd name="T6" fmla="*/ 21 w 316"/>
                <a:gd name="T7" fmla="*/ 425 h 437"/>
                <a:gd name="T8" fmla="*/ 42 w 316"/>
                <a:gd name="T9" fmla="*/ 430 h 437"/>
                <a:gd name="T10" fmla="*/ 125 w 316"/>
                <a:gd name="T11" fmla="*/ 339 h 437"/>
                <a:gd name="T12" fmla="*/ 136 w 316"/>
                <a:gd name="T13" fmla="*/ 335 h 437"/>
                <a:gd name="T14" fmla="*/ 263 w 316"/>
                <a:gd name="T15" fmla="*/ 364 h 437"/>
                <a:gd name="T16" fmla="*/ 277 w 316"/>
                <a:gd name="T17" fmla="*/ 351 h 437"/>
                <a:gd name="T18" fmla="*/ 274 w 316"/>
                <a:gd name="T19" fmla="*/ 324 h 437"/>
                <a:gd name="T20" fmla="*/ 314 w 316"/>
                <a:gd name="T21" fmla="*/ 155 h 437"/>
                <a:gd name="T22" fmla="*/ 314 w 316"/>
                <a:gd name="T23" fmla="*/ 144 h 437"/>
                <a:gd name="T24" fmla="*/ 254 w 316"/>
                <a:gd name="T25" fmla="*/ 16 h 437"/>
                <a:gd name="T26" fmla="*/ 244 w 316"/>
                <a:gd name="T27" fmla="*/ 10 h 437"/>
                <a:gd name="T28" fmla="*/ 105 w 316"/>
                <a:gd name="T29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6" h="437">
                  <a:moveTo>
                    <a:pt x="105" y="1"/>
                  </a:moveTo>
                  <a:cubicBezTo>
                    <a:pt x="101" y="0"/>
                    <a:pt x="97" y="3"/>
                    <a:pt x="94" y="6"/>
                  </a:cubicBezTo>
                  <a:cubicBezTo>
                    <a:pt x="29" y="107"/>
                    <a:pt x="0" y="224"/>
                    <a:pt x="9" y="345"/>
                  </a:cubicBezTo>
                  <a:cubicBezTo>
                    <a:pt x="11" y="372"/>
                    <a:pt x="15" y="398"/>
                    <a:pt x="21" y="425"/>
                  </a:cubicBezTo>
                  <a:cubicBezTo>
                    <a:pt x="24" y="434"/>
                    <a:pt x="35" y="437"/>
                    <a:pt x="42" y="430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28" y="336"/>
                    <a:pt x="132" y="334"/>
                    <a:pt x="136" y="335"/>
                  </a:cubicBezTo>
                  <a:cubicBezTo>
                    <a:pt x="263" y="364"/>
                    <a:pt x="263" y="364"/>
                    <a:pt x="263" y="364"/>
                  </a:cubicBezTo>
                  <a:cubicBezTo>
                    <a:pt x="271" y="366"/>
                    <a:pt x="279" y="359"/>
                    <a:pt x="277" y="351"/>
                  </a:cubicBezTo>
                  <a:cubicBezTo>
                    <a:pt x="276" y="342"/>
                    <a:pt x="274" y="333"/>
                    <a:pt x="274" y="324"/>
                  </a:cubicBezTo>
                  <a:cubicBezTo>
                    <a:pt x="269" y="264"/>
                    <a:pt x="283" y="206"/>
                    <a:pt x="314" y="155"/>
                  </a:cubicBezTo>
                  <a:cubicBezTo>
                    <a:pt x="316" y="152"/>
                    <a:pt x="316" y="148"/>
                    <a:pt x="314" y="144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2" y="12"/>
                    <a:pt x="248" y="10"/>
                    <a:pt x="244" y="10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6" name="Freeform 30"/>
            <p:cNvSpPr>
              <a:spLocks/>
            </p:cNvSpPr>
            <p:nvPr/>
          </p:nvSpPr>
          <p:spPr bwMode="auto">
            <a:xfrm>
              <a:off x="1661181" y="3643694"/>
              <a:ext cx="241502" cy="153364"/>
            </a:xfrm>
            <a:custGeom>
              <a:avLst/>
              <a:gdLst>
                <a:gd name="T0" fmla="*/ 343 w 465"/>
                <a:gd name="T1" fmla="*/ 15 h 295"/>
                <a:gd name="T2" fmla="*/ 326 w 465"/>
                <a:gd name="T3" fmla="*/ 4 h 295"/>
                <a:gd name="T4" fmla="*/ 239 w 465"/>
                <a:gd name="T5" fmla="*/ 25 h 295"/>
                <a:gd name="T6" fmla="*/ 128 w 465"/>
                <a:gd name="T7" fmla="*/ 11 h 295"/>
                <a:gd name="T8" fmla="*/ 116 w 465"/>
                <a:gd name="T9" fmla="*/ 13 h 295"/>
                <a:gd name="T10" fmla="*/ 6 w 465"/>
                <a:gd name="T11" fmla="*/ 101 h 295"/>
                <a:gd name="T12" fmla="*/ 1 w 465"/>
                <a:gd name="T13" fmla="*/ 112 h 295"/>
                <a:gd name="T14" fmla="*/ 23 w 465"/>
                <a:gd name="T15" fmla="*/ 249 h 295"/>
                <a:gd name="T16" fmla="*/ 31 w 465"/>
                <a:gd name="T17" fmla="*/ 259 h 295"/>
                <a:gd name="T18" fmla="*/ 260 w 465"/>
                <a:gd name="T19" fmla="*/ 289 h 295"/>
                <a:gd name="T20" fmla="*/ 455 w 465"/>
                <a:gd name="T21" fmla="*/ 236 h 295"/>
                <a:gd name="T22" fmla="*/ 456 w 465"/>
                <a:gd name="T23" fmla="*/ 215 h 295"/>
                <a:gd name="T24" fmla="*/ 349 w 465"/>
                <a:gd name="T25" fmla="*/ 155 h 295"/>
                <a:gd name="T26" fmla="*/ 342 w 465"/>
                <a:gd name="T27" fmla="*/ 144 h 295"/>
                <a:gd name="T28" fmla="*/ 343 w 465"/>
                <a:gd name="T29" fmla="*/ 1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5" h="295">
                  <a:moveTo>
                    <a:pt x="343" y="15"/>
                  </a:moveTo>
                  <a:cubicBezTo>
                    <a:pt x="343" y="6"/>
                    <a:pt x="334" y="0"/>
                    <a:pt x="326" y="4"/>
                  </a:cubicBezTo>
                  <a:cubicBezTo>
                    <a:pt x="299" y="15"/>
                    <a:pt x="269" y="22"/>
                    <a:pt x="239" y="25"/>
                  </a:cubicBezTo>
                  <a:cubicBezTo>
                    <a:pt x="201" y="28"/>
                    <a:pt x="163" y="23"/>
                    <a:pt x="128" y="11"/>
                  </a:cubicBezTo>
                  <a:cubicBezTo>
                    <a:pt x="124" y="10"/>
                    <a:pt x="120" y="11"/>
                    <a:pt x="116" y="13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2" y="104"/>
                    <a:pt x="0" y="108"/>
                    <a:pt x="1" y="112"/>
                  </a:cubicBezTo>
                  <a:cubicBezTo>
                    <a:pt x="23" y="249"/>
                    <a:pt x="23" y="249"/>
                    <a:pt x="23" y="249"/>
                  </a:cubicBezTo>
                  <a:cubicBezTo>
                    <a:pt x="24" y="254"/>
                    <a:pt x="27" y="257"/>
                    <a:pt x="31" y="259"/>
                  </a:cubicBezTo>
                  <a:cubicBezTo>
                    <a:pt x="104" y="285"/>
                    <a:pt x="181" y="295"/>
                    <a:pt x="260" y="289"/>
                  </a:cubicBezTo>
                  <a:cubicBezTo>
                    <a:pt x="329" y="284"/>
                    <a:pt x="394" y="266"/>
                    <a:pt x="455" y="236"/>
                  </a:cubicBezTo>
                  <a:cubicBezTo>
                    <a:pt x="464" y="232"/>
                    <a:pt x="465" y="220"/>
                    <a:pt x="456" y="215"/>
                  </a:cubicBezTo>
                  <a:cubicBezTo>
                    <a:pt x="349" y="155"/>
                    <a:pt x="349" y="155"/>
                    <a:pt x="349" y="155"/>
                  </a:cubicBezTo>
                  <a:cubicBezTo>
                    <a:pt x="345" y="153"/>
                    <a:pt x="342" y="149"/>
                    <a:pt x="342" y="144"/>
                  </a:cubicBezTo>
                  <a:lnTo>
                    <a:pt x="343" y="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90" name="Group 89"/>
          <p:cNvGrpSpPr>
            <a:grpSpLocks noChangeAspect="1"/>
          </p:cNvGrpSpPr>
          <p:nvPr/>
        </p:nvGrpSpPr>
        <p:grpSpPr>
          <a:xfrm>
            <a:off x="5215556" y="1335507"/>
            <a:ext cx="758531" cy="758952"/>
            <a:chOff x="2245368" y="3225601"/>
            <a:chExt cx="568913" cy="569229"/>
          </a:xfrm>
        </p:grpSpPr>
        <p:sp>
          <p:nvSpPr>
            <p:cNvPr id="77" name="Freeform 31"/>
            <p:cNvSpPr>
              <a:spLocks/>
            </p:cNvSpPr>
            <p:nvPr/>
          </p:nvSpPr>
          <p:spPr bwMode="auto">
            <a:xfrm>
              <a:off x="2507870" y="3618557"/>
              <a:ext cx="222729" cy="175319"/>
            </a:xfrm>
            <a:custGeom>
              <a:avLst/>
              <a:gdLst>
                <a:gd name="T0" fmla="*/ 223 w 428"/>
                <a:gd name="T1" fmla="*/ 8 h 337"/>
                <a:gd name="T2" fmla="*/ 77 w 428"/>
                <a:gd name="T3" fmla="*/ 71 h 337"/>
                <a:gd name="T4" fmla="*/ 64 w 428"/>
                <a:gd name="T5" fmla="*/ 81 h 337"/>
                <a:gd name="T6" fmla="*/ 3 w 428"/>
                <a:gd name="T7" fmla="*/ 202 h 337"/>
                <a:gd name="T8" fmla="*/ 4 w 428"/>
                <a:gd name="T9" fmla="*/ 219 h 337"/>
                <a:gd name="T10" fmla="*/ 79 w 428"/>
                <a:gd name="T11" fmla="*/ 329 h 337"/>
                <a:gd name="T12" fmla="*/ 94 w 428"/>
                <a:gd name="T13" fmla="*/ 336 h 337"/>
                <a:gd name="T14" fmla="*/ 418 w 428"/>
                <a:gd name="T15" fmla="*/ 189 h 337"/>
                <a:gd name="T16" fmla="*/ 409 w 428"/>
                <a:gd name="T17" fmla="*/ 160 h 337"/>
                <a:gd name="T18" fmla="*/ 301 w 428"/>
                <a:gd name="T19" fmla="*/ 140 h 337"/>
                <a:gd name="T20" fmla="*/ 288 w 428"/>
                <a:gd name="T21" fmla="*/ 128 h 337"/>
                <a:gd name="T22" fmla="*/ 250 w 428"/>
                <a:gd name="T23" fmla="*/ 15 h 337"/>
                <a:gd name="T24" fmla="*/ 223 w 428"/>
                <a:gd name="T25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8" h="337">
                  <a:moveTo>
                    <a:pt x="223" y="8"/>
                  </a:moveTo>
                  <a:cubicBezTo>
                    <a:pt x="182" y="43"/>
                    <a:pt x="131" y="65"/>
                    <a:pt x="77" y="71"/>
                  </a:cubicBezTo>
                  <a:cubicBezTo>
                    <a:pt x="71" y="72"/>
                    <a:pt x="66" y="76"/>
                    <a:pt x="64" y="81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0" y="207"/>
                    <a:pt x="1" y="214"/>
                    <a:pt x="4" y="219"/>
                  </a:cubicBezTo>
                  <a:cubicBezTo>
                    <a:pt x="79" y="329"/>
                    <a:pt x="79" y="329"/>
                    <a:pt x="79" y="329"/>
                  </a:cubicBezTo>
                  <a:cubicBezTo>
                    <a:pt x="82" y="334"/>
                    <a:pt x="88" y="337"/>
                    <a:pt x="94" y="336"/>
                  </a:cubicBezTo>
                  <a:cubicBezTo>
                    <a:pt x="217" y="325"/>
                    <a:pt x="329" y="273"/>
                    <a:pt x="418" y="189"/>
                  </a:cubicBezTo>
                  <a:cubicBezTo>
                    <a:pt x="428" y="180"/>
                    <a:pt x="423" y="163"/>
                    <a:pt x="409" y="160"/>
                  </a:cubicBezTo>
                  <a:cubicBezTo>
                    <a:pt x="301" y="140"/>
                    <a:pt x="301" y="140"/>
                    <a:pt x="301" y="140"/>
                  </a:cubicBezTo>
                  <a:cubicBezTo>
                    <a:pt x="295" y="139"/>
                    <a:pt x="290" y="134"/>
                    <a:pt x="288" y="128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4"/>
                    <a:pt x="232" y="0"/>
                    <a:pt x="223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8" name="Freeform 32"/>
            <p:cNvSpPr>
              <a:spLocks/>
            </p:cNvSpPr>
            <p:nvPr/>
          </p:nvSpPr>
          <p:spPr bwMode="auto">
            <a:xfrm>
              <a:off x="2329050" y="3227192"/>
              <a:ext cx="222729" cy="175319"/>
            </a:xfrm>
            <a:custGeom>
              <a:avLst/>
              <a:gdLst>
                <a:gd name="T0" fmla="*/ 205 w 428"/>
                <a:gd name="T1" fmla="*/ 329 h 337"/>
                <a:gd name="T2" fmla="*/ 351 w 428"/>
                <a:gd name="T3" fmla="*/ 265 h 337"/>
                <a:gd name="T4" fmla="*/ 364 w 428"/>
                <a:gd name="T5" fmla="*/ 256 h 337"/>
                <a:gd name="T6" fmla="*/ 425 w 428"/>
                <a:gd name="T7" fmla="*/ 135 h 337"/>
                <a:gd name="T8" fmla="*/ 424 w 428"/>
                <a:gd name="T9" fmla="*/ 117 h 337"/>
                <a:gd name="T10" fmla="*/ 349 w 428"/>
                <a:gd name="T11" fmla="*/ 8 h 337"/>
                <a:gd name="T12" fmla="*/ 334 w 428"/>
                <a:gd name="T13" fmla="*/ 0 h 337"/>
                <a:gd name="T14" fmla="*/ 10 w 428"/>
                <a:gd name="T15" fmla="*/ 147 h 337"/>
                <a:gd name="T16" fmla="*/ 19 w 428"/>
                <a:gd name="T17" fmla="*/ 176 h 337"/>
                <a:gd name="T18" fmla="*/ 127 w 428"/>
                <a:gd name="T19" fmla="*/ 197 h 337"/>
                <a:gd name="T20" fmla="*/ 140 w 428"/>
                <a:gd name="T21" fmla="*/ 208 h 337"/>
                <a:gd name="T22" fmla="*/ 178 w 428"/>
                <a:gd name="T23" fmla="*/ 321 h 337"/>
                <a:gd name="T24" fmla="*/ 205 w 428"/>
                <a:gd name="T25" fmla="*/ 32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8" h="337">
                  <a:moveTo>
                    <a:pt x="205" y="329"/>
                  </a:moveTo>
                  <a:cubicBezTo>
                    <a:pt x="247" y="294"/>
                    <a:pt x="297" y="272"/>
                    <a:pt x="351" y="265"/>
                  </a:cubicBezTo>
                  <a:cubicBezTo>
                    <a:pt x="357" y="264"/>
                    <a:pt x="362" y="261"/>
                    <a:pt x="364" y="256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8" y="129"/>
                    <a:pt x="428" y="122"/>
                    <a:pt x="424" y="117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6" y="2"/>
                    <a:pt x="340" y="0"/>
                    <a:pt x="334" y="0"/>
                  </a:cubicBezTo>
                  <a:cubicBezTo>
                    <a:pt x="212" y="12"/>
                    <a:pt x="99" y="63"/>
                    <a:pt x="10" y="147"/>
                  </a:cubicBezTo>
                  <a:cubicBezTo>
                    <a:pt x="0" y="157"/>
                    <a:pt x="5" y="173"/>
                    <a:pt x="19" y="176"/>
                  </a:cubicBezTo>
                  <a:cubicBezTo>
                    <a:pt x="127" y="197"/>
                    <a:pt x="127" y="197"/>
                    <a:pt x="127" y="197"/>
                  </a:cubicBezTo>
                  <a:cubicBezTo>
                    <a:pt x="133" y="198"/>
                    <a:pt x="138" y="202"/>
                    <a:pt x="140" y="208"/>
                  </a:cubicBezTo>
                  <a:cubicBezTo>
                    <a:pt x="178" y="321"/>
                    <a:pt x="178" y="321"/>
                    <a:pt x="178" y="321"/>
                  </a:cubicBezTo>
                  <a:cubicBezTo>
                    <a:pt x="182" y="333"/>
                    <a:pt x="196" y="337"/>
                    <a:pt x="205" y="32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9" name="Freeform 33"/>
            <p:cNvSpPr>
              <a:spLocks/>
            </p:cNvSpPr>
            <p:nvPr/>
          </p:nvSpPr>
          <p:spPr bwMode="auto">
            <a:xfrm>
              <a:off x="2638007" y="3309920"/>
              <a:ext cx="175002" cy="222410"/>
            </a:xfrm>
            <a:custGeom>
              <a:avLst/>
              <a:gdLst>
                <a:gd name="T0" fmla="*/ 337 w 337"/>
                <a:gd name="T1" fmla="*/ 333 h 428"/>
                <a:gd name="T2" fmla="*/ 190 w 337"/>
                <a:gd name="T3" fmla="*/ 10 h 428"/>
                <a:gd name="T4" fmla="*/ 161 w 337"/>
                <a:gd name="T5" fmla="*/ 19 h 428"/>
                <a:gd name="T6" fmla="*/ 140 w 337"/>
                <a:gd name="T7" fmla="*/ 127 h 428"/>
                <a:gd name="T8" fmla="*/ 129 w 337"/>
                <a:gd name="T9" fmla="*/ 140 h 428"/>
                <a:gd name="T10" fmla="*/ 16 w 337"/>
                <a:gd name="T11" fmla="*/ 178 h 428"/>
                <a:gd name="T12" fmla="*/ 8 w 337"/>
                <a:gd name="T13" fmla="*/ 205 h 428"/>
                <a:gd name="T14" fmla="*/ 72 w 337"/>
                <a:gd name="T15" fmla="*/ 351 h 428"/>
                <a:gd name="T16" fmla="*/ 81 w 337"/>
                <a:gd name="T17" fmla="*/ 364 h 428"/>
                <a:gd name="T18" fmla="*/ 202 w 337"/>
                <a:gd name="T19" fmla="*/ 425 h 428"/>
                <a:gd name="T20" fmla="*/ 219 w 337"/>
                <a:gd name="T21" fmla="*/ 424 h 428"/>
                <a:gd name="T22" fmla="*/ 329 w 337"/>
                <a:gd name="T23" fmla="*/ 349 h 428"/>
                <a:gd name="T24" fmla="*/ 337 w 337"/>
                <a:gd name="T25" fmla="*/ 33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7" h="428">
                  <a:moveTo>
                    <a:pt x="337" y="333"/>
                  </a:moveTo>
                  <a:cubicBezTo>
                    <a:pt x="325" y="211"/>
                    <a:pt x="274" y="98"/>
                    <a:pt x="190" y="10"/>
                  </a:cubicBezTo>
                  <a:cubicBezTo>
                    <a:pt x="180" y="0"/>
                    <a:pt x="163" y="5"/>
                    <a:pt x="161" y="19"/>
                  </a:cubicBezTo>
                  <a:cubicBezTo>
                    <a:pt x="140" y="127"/>
                    <a:pt x="140" y="127"/>
                    <a:pt x="140" y="127"/>
                  </a:cubicBezTo>
                  <a:cubicBezTo>
                    <a:pt x="139" y="133"/>
                    <a:pt x="135" y="138"/>
                    <a:pt x="129" y="140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4" y="181"/>
                    <a:pt x="0" y="195"/>
                    <a:pt x="8" y="205"/>
                  </a:cubicBezTo>
                  <a:cubicBezTo>
                    <a:pt x="43" y="246"/>
                    <a:pt x="65" y="297"/>
                    <a:pt x="72" y="351"/>
                  </a:cubicBezTo>
                  <a:cubicBezTo>
                    <a:pt x="72" y="357"/>
                    <a:pt x="76" y="362"/>
                    <a:pt x="81" y="364"/>
                  </a:cubicBezTo>
                  <a:cubicBezTo>
                    <a:pt x="202" y="425"/>
                    <a:pt x="202" y="425"/>
                    <a:pt x="202" y="425"/>
                  </a:cubicBezTo>
                  <a:cubicBezTo>
                    <a:pt x="208" y="428"/>
                    <a:pt x="214" y="427"/>
                    <a:pt x="219" y="424"/>
                  </a:cubicBezTo>
                  <a:cubicBezTo>
                    <a:pt x="329" y="349"/>
                    <a:pt x="329" y="349"/>
                    <a:pt x="329" y="349"/>
                  </a:cubicBezTo>
                  <a:cubicBezTo>
                    <a:pt x="334" y="346"/>
                    <a:pt x="337" y="340"/>
                    <a:pt x="337" y="3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" name="Freeform 34"/>
            <p:cNvSpPr>
              <a:spLocks/>
            </p:cNvSpPr>
            <p:nvPr/>
          </p:nvSpPr>
          <p:spPr bwMode="auto">
            <a:xfrm>
              <a:off x="2643098" y="3506875"/>
              <a:ext cx="171183" cy="188364"/>
            </a:xfrm>
            <a:custGeom>
              <a:avLst/>
              <a:gdLst>
                <a:gd name="T0" fmla="*/ 194 w 329"/>
                <a:gd name="T1" fmla="*/ 71 h 362"/>
                <a:gd name="T2" fmla="*/ 87 w 329"/>
                <a:gd name="T3" fmla="*/ 18 h 362"/>
                <a:gd name="T4" fmla="*/ 63 w 329"/>
                <a:gd name="T5" fmla="*/ 31 h 362"/>
                <a:gd name="T6" fmla="*/ 4 w 329"/>
                <a:gd name="T7" fmla="*/ 180 h 362"/>
                <a:gd name="T8" fmla="*/ 2 w 329"/>
                <a:gd name="T9" fmla="*/ 196 h 362"/>
                <a:gd name="T10" fmla="*/ 45 w 329"/>
                <a:gd name="T11" fmla="*/ 324 h 362"/>
                <a:gd name="T12" fmla="*/ 57 w 329"/>
                <a:gd name="T13" fmla="*/ 336 h 362"/>
                <a:gd name="T14" fmla="*/ 188 w 329"/>
                <a:gd name="T15" fmla="*/ 361 h 362"/>
                <a:gd name="T16" fmla="*/ 204 w 329"/>
                <a:gd name="T17" fmla="*/ 355 h 362"/>
                <a:gd name="T18" fmla="*/ 329 w 329"/>
                <a:gd name="T19" fmla="*/ 22 h 362"/>
                <a:gd name="T20" fmla="*/ 303 w 329"/>
                <a:gd name="T21" fmla="*/ 8 h 362"/>
                <a:gd name="T22" fmla="*/ 211 w 329"/>
                <a:gd name="T23" fmla="*/ 70 h 362"/>
                <a:gd name="T24" fmla="*/ 194 w 329"/>
                <a:gd name="T25" fmla="*/ 7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362">
                  <a:moveTo>
                    <a:pt x="194" y="71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77" y="12"/>
                    <a:pt x="64" y="19"/>
                    <a:pt x="63" y="31"/>
                  </a:cubicBezTo>
                  <a:cubicBezTo>
                    <a:pt x="58" y="85"/>
                    <a:pt x="38" y="137"/>
                    <a:pt x="4" y="180"/>
                  </a:cubicBezTo>
                  <a:cubicBezTo>
                    <a:pt x="1" y="184"/>
                    <a:pt x="0" y="190"/>
                    <a:pt x="2" y="196"/>
                  </a:cubicBezTo>
                  <a:cubicBezTo>
                    <a:pt x="45" y="324"/>
                    <a:pt x="45" y="324"/>
                    <a:pt x="45" y="324"/>
                  </a:cubicBezTo>
                  <a:cubicBezTo>
                    <a:pt x="46" y="330"/>
                    <a:pt x="51" y="335"/>
                    <a:pt x="57" y="336"/>
                  </a:cubicBezTo>
                  <a:cubicBezTo>
                    <a:pt x="188" y="361"/>
                    <a:pt x="188" y="361"/>
                    <a:pt x="188" y="361"/>
                  </a:cubicBezTo>
                  <a:cubicBezTo>
                    <a:pt x="194" y="362"/>
                    <a:pt x="200" y="360"/>
                    <a:pt x="204" y="355"/>
                  </a:cubicBezTo>
                  <a:cubicBezTo>
                    <a:pt x="282" y="260"/>
                    <a:pt x="326" y="144"/>
                    <a:pt x="329" y="22"/>
                  </a:cubicBezTo>
                  <a:cubicBezTo>
                    <a:pt x="329" y="9"/>
                    <a:pt x="314" y="0"/>
                    <a:pt x="303" y="8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06" y="73"/>
                    <a:pt x="200" y="74"/>
                    <a:pt x="194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2526006" y="3225601"/>
              <a:ext cx="188365" cy="171501"/>
            </a:xfrm>
            <a:custGeom>
              <a:avLst/>
              <a:gdLst>
                <a:gd name="T0" fmla="*/ 336 w 362"/>
                <a:gd name="T1" fmla="*/ 272 h 330"/>
                <a:gd name="T2" fmla="*/ 361 w 362"/>
                <a:gd name="T3" fmla="*/ 142 h 330"/>
                <a:gd name="T4" fmla="*/ 355 w 362"/>
                <a:gd name="T5" fmla="*/ 126 h 330"/>
                <a:gd name="T6" fmla="*/ 23 w 362"/>
                <a:gd name="T7" fmla="*/ 1 h 330"/>
                <a:gd name="T8" fmla="*/ 8 w 362"/>
                <a:gd name="T9" fmla="*/ 27 h 330"/>
                <a:gd name="T10" fmla="*/ 70 w 362"/>
                <a:gd name="T11" fmla="*/ 119 h 330"/>
                <a:gd name="T12" fmla="*/ 71 w 362"/>
                <a:gd name="T13" fmla="*/ 136 h 330"/>
                <a:gd name="T14" fmla="*/ 18 w 362"/>
                <a:gd name="T15" fmla="*/ 242 h 330"/>
                <a:gd name="T16" fmla="*/ 32 w 362"/>
                <a:gd name="T17" fmla="*/ 267 h 330"/>
                <a:gd name="T18" fmla="*/ 180 w 362"/>
                <a:gd name="T19" fmla="*/ 325 h 330"/>
                <a:gd name="T20" fmla="*/ 196 w 362"/>
                <a:gd name="T21" fmla="*/ 328 h 330"/>
                <a:gd name="T22" fmla="*/ 325 w 362"/>
                <a:gd name="T23" fmla="*/ 285 h 330"/>
                <a:gd name="T24" fmla="*/ 336 w 362"/>
                <a:gd name="T25" fmla="*/ 27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330">
                  <a:moveTo>
                    <a:pt x="336" y="272"/>
                  </a:moveTo>
                  <a:cubicBezTo>
                    <a:pt x="361" y="142"/>
                    <a:pt x="361" y="142"/>
                    <a:pt x="361" y="142"/>
                  </a:cubicBezTo>
                  <a:cubicBezTo>
                    <a:pt x="362" y="136"/>
                    <a:pt x="360" y="130"/>
                    <a:pt x="355" y="126"/>
                  </a:cubicBezTo>
                  <a:cubicBezTo>
                    <a:pt x="260" y="47"/>
                    <a:pt x="145" y="4"/>
                    <a:pt x="23" y="1"/>
                  </a:cubicBezTo>
                  <a:cubicBezTo>
                    <a:pt x="9" y="0"/>
                    <a:pt x="0" y="16"/>
                    <a:pt x="8" y="27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4" y="124"/>
                    <a:pt x="74" y="130"/>
                    <a:pt x="71" y="136"/>
                  </a:cubicBezTo>
                  <a:cubicBezTo>
                    <a:pt x="18" y="242"/>
                    <a:pt x="18" y="242"/>
                    <a:pt x="18" y="242"/>
                  </a:cubicBezTo>
                  <a:cubicBezTo>
                    <a:pt x="13" y="253"/>
                    <a:pt x="20" y="266"/>
                    <a:pt x="32" y="267"/>
                  </a:cubicBezTo>
                  <a:cubicBezTo>
                    <a:pt x="86" y="272"/>
                    <a:pt x="137" y="292"/>
                    <a:pt x="180" y="325"/>
                  </a:cubicBezTo>
                  <a:cubicBezTo>
                    <a:pt x="185" y="329"/>
                    <a:pt x="191" y="330"/>
                    <a:pt x="196" y="328"/>
                  </a:cubicBezTo>
                  <a:cubicBezTo>
                    <a:pt x="325" y="285"/>
                    <a:pt x="325" y="285"/>
                    <a:pt x="325" y="285"/>
                  </a:cubicBezTo>
                  <a:cubicBezTo>
                    <a:pt x="331" y="283"/>
                    <a:pt x="335" y="278"/>
                    <a:pt x="33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2345278" y="3623966"/>
              <a:ext cx="188047" cy="170864"/>
            </a:xfrm>
            <a:custGeom>
              <a:avLst/>
              <a:gdLst>
                <a:gd name="T0" fmla="*/ 330 w 362"/>
                <a:gd name="T1" fmla="*/ 63 h 329"/>
                <a:gd name="T2" fmla="*/ 182 w 362"/>
                <a:gd name="T3" fmla="*/ 4 h 329"/>
                <a:gd name="T4" fmla="*/ 166 w 362"/>
                <a:gd name="T5" fmla="*/ 1 h 329"/>
                <a:gd name="T6" fmla="*/ 37 w 362"/>
                <a:gd name="T7" fmla="*/ 44 h 329"/>
                <a:gd name="T8" fmla="*/ 26 w 362"/>
                <a:gd name="T9" fmla="*/ 57 h 329"/>
                <a:gd name="T10" fmla="*/ 1 w 362"/>
                <a:gd name="T11" fmla="*/ 188 h 329"/>
                <a:gd name="T12" fmla="*/ 7 w 362"/>
                <a:gd name="T13" fmla="*/ 204 h 329"/>
                <a:gd name="T14" fmla="*/ 339 w 362"/>
                <a:gd name="T15" fmla="*/ 329 h 329"/>
                <a:gd name="T16" fmla="*/ 354 w 362"/>
                <a:gd name="T17" fmla="*/ 302 h 329"/>
                <a:gd name="T18" fmla="*/ 292 w 362"/>
                <a:gd name="T19" fmla="*/ 211 h 329"/>
                <a:gd name="T20" fmla="*/ 291 w 362"/>
                <a:gd name="T21" fmla="*/ 194 h 329"/>
                <a:gd name="T22" fmla="*/ 344 w 362"/>
                <a:gd name="T23" fmla="*/ 87 h 329"/>
                <a:gd name="T24" fmla="*/ 330 w 362"/>
                <a:gd name="T25" fmla="*/ 6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329">
                  <a:moveTo>
                    <a:pt x="330" y="63"/>
                  </a:moveTo>
                  <a:cubicBezTo>
                    <a:pt x="276" y="58"/>
                    <a:pt x="225" y="38"/>
                    <a:pt x="182" y="4"/>
                  </a:cubicBezTo>
                  <a:cubicBezTo>
                    <a:pt x="178" y="1"/>
                    <a:pt x="172" y="0"/>
                    <a:pt x="166" y="1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2" y="46"/>
                    <a:pt x="27" y="51"/>
                    <a:pt x="26" y="57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0" y="194"/>
                    <a:pt x="2" y="200"/>
                    <a:pt x="7" y="204"/>
                  </a:cubicBezTo>
                  <a:cubicBezTo>
                    <a:pt x="102" y="282"/>
                    <a:pt x="218" y="325"/>
                    <a:pt x="339" y="329"/>
                  </a:cubicBezTo>
                  <a:cubicBezTo>
                    <a:pt x="353" y="329"/>
                    <a:pt x="362" y="314"/>
                    <a:pt x="354" y="302"/>
                  </a:cubicBezTo>
                  <a:cubicBezTo>
                    <a:pt x="292" y="211"/>
                    <a:pt x="292" y="211"/>
                    <a:pt x="292" y="211"/>
                  </a:cubicBezTo>
                  <a:cubicBezTo>
                    <a:pt x="288" y="206"/>
                    <a:pt x="288" y="199"/>
                    <a:pt x="291" y="194"/>
                  </a:cubicBezTo>
                  <a:cubicBezTo>
                    <a:pt x="344" y="87"/>
                    <a:pt x="344" y="87"/>
                    <a:pt x="344" y="87"/>
                  </a:cubicBezTo>
                  <a:cubicBezTo>
                    <a:pt x="350" y="76"/>
                    <a:pt x="342" y="64"/>
                    <a:pt x="330" y="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2245368" y="3325829"/>
              <a:ext cx="171183" cy="187728"/>
            </a:xfrm>
            <a:custGeom>
              <a:avLst/>
              <a:gdLst>
                <a:gd name="T0" fmla="*/ 135 w 329"/>
                <a:gd name="T1" fmla="*/ 290 h 361"/>
                <a:gd name="T2" fmla="*/ 242 w 329"/>
                <a:gd name="T3" fmla="*/ 344 h 361"/>
                <a:gd name="T4" fmla="*/ 266 w 329"/>
                <a:gd name="T5" fmla="*/ 330 h 361"/>
                <a:gd name="T6" fmla="*/ 325 w 329"/>
                <a:gd name="T7" fmla="*/ 182 h 361"/>
                <a:gd name="T8" fmla="*/ 328 w 329"/>
                <a:gd name="T9" fmla="*/ 166 h 361"/>
                <a:gd name="T10" fmla="*/ 285 w 329"/>
                <a:gd name="T11" fmla="*/ 37 h 361"/>
                <a:gd name="T12" fmla="*/ 272 w 329"/>
                <a:gd name="T13" fmla="*/ 26 h 361"/>
                <a:gd name="T14" fmla="*/ 141 w 329"/>
                <a:gd name="T15" fmla="*/ 1 h 361"/>
                <a:gd name="T16" fmla="*/ 125 w 329"/>
                <a:gd name="T17" fmla="*/ 7 h 361"/>
                <a:gd name="T18" fmla="*/ 0 w 329"/>
                <a:gd name="T19" fmla="*/ 339 h 361"/>
                <a:gd name="T20" fmla="*/ 27 w 329"/>
                <a:gd name="T21" fmla="*/ 354 h 361"/>
                <a:gd name="T22" fmla="*/ 118 w 329"/>
                <a:gd name="T23" fmla="*/ 292 h 361"/>
                <a:gd name="T24" fmla="*/ 135 w 329"/>
                <a:gd name="T25" fmla="*/ 29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361">
                  <a:moveTo>
                    <a:pt x="135" y="290"/>
                  </a:moveTo>
                  <a:cubicBezTo>
                    <a:pt x="242" y="344"/>
                    <a:pt x="242" y="344"/>
                    <a:pt x="242" y="344"/>
                  </a:cubicBezTo>
                  <a:cubicBezTo>
                    <a:pt x="253" y="349"/>
                    <a:pt x="265" y="342"/>
                    <a:pt x="266" y="330"/>
                  </a:cubicBezTo>
                  <a:cubicBezTo>
                    <a:pt x="271" y="276"/>
                    <a:pt x="291" y="225"/>
                    <a:pt x="325" y="182"/>
                  </a:cubicBezTo>
                  <a:cubicBezTo>
                    <a:pt x="328" y="177"/>
                    <a:pt x="329" y="171"/>
                    <a:pt x="328" y="166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3" y="31"/>
                    <a:pt x="278" y="27"/>
                    <a:pt x="272" y="26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35" y="0"/>
                    <a:pt x="129" y="2"/>
                    <a:pt x="125" y="7"/>
                  </a:cubicBezTo>
                  <a:cubicBezTo>
                    <a:pt x="47" y="101"/>
                    <a:pt x="3" y="217"/>
                    <a:pt x="0" y="339"/>
                  </a:cubicBezTo>
                  <a:cubicBezTo>
                    <a:pt x="0" y="353"/>
                    <a:pt x="15" y="361"/>
                    <a:pt x="27" y="354"/>
                  </a:cubicBezTo>
                  <a:cubicBezTo>
                    <a:pt x="118" y="292"/>
                    <a:pt x="118" y="292"/>
                    <a:pt x="118" y="292"/>
                  </a:cubicBezTo>
                  <a:cubicBezTo>
                    <a:pt x="123" y="288"/>
                    <a:pt x="130" y="288"/>
                    <a:pt x="135" y="29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2246322" y="3488739"/>
              <a:ext cx="175320" cy="222410"/>
            </a:xfrm>
            <a:custGeom>
              <a:avLst/>
              <a:gdLst>
                <a:gd name="T0" fmla="*/ 208 w 337"/>
                <a:gd name="T1" fmla="*/ 288 h 428"/>
                <a:gd name="T2" fmla="*/ 322 w 337"/>
                <a:gd name="T3" fmla="*/ 250 h 428"/>
                <a:gd name="T4" fmla="*/ 329 w 337"/>
                <a:gd name="T5" fmla="*/ 223 h 428"/>
                <a:gd name="T6" fmla="*/ 265 w 337"/>
                <a:gd name="T7" fmla="*/ 76 h 428"/>
                <a:gd name="T8" fmla="*/ 256 w 337"/>
                <a:gd name="T9" fmla="*/ 63 h 428"/>
                <a:gd name="T10" fmla="*/ 135 w 337"/>
                <a:gd name="T11" fmla="*/ 3 h 428"/>
                <a:gd name="T12" fmla="*/ 118 w 337"/>
                <a:gd name="T13" fmla="*/ 4 h 428"/>
                <a:gd name="T14" fmla="*/ 8 w 337"/>
                <a:gd name="T15" fmla="*/ 78 h 428"/>
                <a:gd name="T16" fmla="*/ 1 w 337"/>
                <a:gd name="T17" fmla="*/ 94 h 428"/>
                <a:gd name="T18" fmla="*/ 147 w 337"/>
                <a:gd name="T19" fmla="*/ 418 h 428"/>
                <a:gd name="T20" fmla="*/ 176 w 337"/>
                <a:gd name="T21" fmla="*/ 409 h 428"/>
                <a:gd name="T22" fmla="*/ 197 w 337"/>
                <a:gd name="T23" fmla="*/ 300 h 428"/>
                <a:gd name="T24" fmla="*/ 208 w 337"/>
                <a:gd name="T25" fmla="*/ 28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7" h="428">
                  <a:moveTo>
                    <a:pt x="208" y="288"/>
                  </a:moveTo>
                  <a:cubicBezTo>
                    <a:pt x="322" y="250"/>
                    <a:pt x="322" y="250"/>
                    <a:pt x="322" y="250"/>
                  </a:cubicBezTo>
                  <a:cubicBezTo>
                    <a:pt x="333" y="246"/>
                    <a:pt x="337" y="232"/>
                    <a:pt x="329" y="223"/>
                  </a:cubicBezTo>
                  <a:cubicBezTo>
                    <a:pt x="294" y="181"/>
                    <a:pt x="272" y="131"/>
                    <a:pt x="265" y="76"/>
                  </a:cubicBezTo>
                  <a:cubicBezTo>
                    <a:pt x="265" y="71"/>
                    <a:pt x="261" y="66"/>
                    <a:pt x="256" y="6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29" y="0"/>
                    <a:pt x="123" y="0"/>
                    <a:pt x="118" y="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3" y="82"/>
                    <a:pt x="0" y="88"/>
                    <a:pt x="1" y="94"/>
                  </a:cubicBezTo>
                  <a:cubicBezTo>
                    <a:pt x="12" y="216"/>
                    <a:pt x="64" y="329"/>
                    <a:pt x="147" y="418"/>
                  </a:cubicBezTo>
                  <a:cubicBezTo>
                    <a:pt x="157" y="428"/>
                    <a:pt x="174" y="423"/>
                    <a:pt x="176" y="409"/>
                  </a:cubicBezTo>
                  <a:cubicBezTo>
                    <a:pt x="197" y="300"/>
                    <a:pt x="197" y="300"/>
                    <a:pt x="197" y="300"/>
                  </a:cubicBezTo>
                  <a:cubicBezTo>
                    <a:pt x="198" y="294"/>
                    <a:pt x="203" y="289"/>
                    <a:pt x="208" y="2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723903" y="2392771"/>
            <a:ext cx="759335" cy="758952"/>
            <a:chOff x="723900" y="2688988"/>
            <a:chExt cx="759335" cy="758952"/>
          </a:xfrm>
        </p:grpSpPr>
        <p:sp>
          <p:nvSpPr>
            <p:cNvPr id="162" name="Freeform 22"/>
            <p:cNvSpPr>
              <a:spLocks/>
            </p:cNvSpPr>
            <p:nvPr/>
          </p:nvSpPr>
          <p:spPr bwMode="auto">
            <a:xfrm>
              <a:off x="723900" y="2689371"/>
              <a:ext cx="422406" cy="563848"/>
            </a:xfrm>
            <a:custGeom>
              <a:avLst/>
              <a:gdLst>
                <a:gd name="T0" fmla="*/ 142 w 674"/>
                <a:gd name="T1" fmla="*/ 790 h 900"/>
                <a:gd name="T2" fmla="*/ 186 w 674"/>
                <a:gd name="T3" fmla="*/ 742 h 900"/>
                <a:gd name="T4" fmla="*/ 248 w 674"/>
                <a:gd name="T5" fmla="*/ 728 h 900"/>
                <a:gd name="T6" fmla="*/ 280 w 674"/>
                <a:gd name="T7" fmla="*/ 750 h 900"/>
                <a:gd name="T8" fmla="*/ 286 w 674"/>
                <a:gd name="T9" fmla="*/ 769 h 900"/>
                <a:gd name="T10" fmla="*/ 305 w 674"/>
                <a:gd name="T11" fmla="*/ 776 h 900"/>
                <a:gd name="T12" fmla="*/ 344 w 674"/>
                <a:gd name="T13" fmla="*/ 753 h 900"/>
                <a:gd name="T14" fmla="*/ 355 w 674"/>
                <a:gd name="T15" fmla="*/ 718 h 900"/>
                <a:gd name="T16" fmla="*/ 331 w 674"/>
                <a:gd name="T17" fmla="*/ 605 h 900"/>
                <a:gd name="T18" fmla="*/ 558 w 674"/>
                <a:gd name="T19" fmla="*/ 334 h 900"/>
                <a:gd name="T20" fmla="*/ 583 w 674"/>
                <a:gd name="T21" fmla="*/ 305 h 900"/>
                <a:gd name="T22" fmla="*/ 583 w 674"/>
                <a:gd name="T23" fmla="*/ 228 h 900"/>
                <a:gd name="T24" fmla="*/ 587 w 674"/>
                <a:gd name="T25" fmla="*/ 197 h 900"/>
                <a:gd name="T26" fmla="*/ 592 w 674"/>
                <a:gd name="T27" fmla="*/ 195 h 900"/>
                <a:gd name="T28" fmla="*/ 615 w 674"/>
                <a:gd name="T29" fmla="*/ 202 h 900"/>
                <a:gd name="T30" fmla="*/ 623 w 674"/>
                <a:gd name="T31" fmla="*/ 216 h 900"/>
                <a:gd name="T32" fmla="*/ 659 w 674"/>
                <a:gd name="T33" fmla="*/ 219 h 900"/>
                <a:gd name="T34" fmla="*/ 673 w 674"/>
                <a:gd name="T35" fmla="*/ 172 h 900"/>
                <a:gd name="T36" fmla="*/ 659 w 674"/>
                <a:gd name="T37" fmla="*/ 126 h 900"/>
                <a:gd name="T38" fmla="*/ 623 w 674"/>
                <a:gd name="T39" fmla="*/ 128 h 900"/>
                <a:gd name="T40" fmla="*/ 615 w 674"/>
                <a:gd name="T41" fmla="*/ 142 h 900"/>
                <a:gd name="T42" fmla="*/ 592 w 674"/>
                <a:gd name="T43" fmla="*/ 150 h 900"/>
                <a:gd name="T44" fmla="*/ 587 w 674"/>
                <a:gd name="T45" fmla="*/ 147 h 900"/>
                <a:gd name="T46" fmla="*/ 583 w 674"/>
                <a:gd name="T47" fmla="*/ 116 h 900"/>
                <a:gd name="T48" fmla="*/ 583 w 674"/>
                <a:gd name="T49" fmla="*/ 25 h 900"/>
                <a:gd name="T50" fmla="*/ 558 w 674"/>
                <a:gd name="T51" fmla="*/ 1 h 900"/>
                <a:gd name="T52" fmla="*/ 0 w 674"/>
                <a:gd name="T53" fmla="*/ 605 h 900"/>
                <a:gd name="T54" fmla="*/ 67 w 674"/>
                <a:gd name="T55" fmla="*/ 884 h 900"/>
                <a:gd name="T56" fmla="*/ 102 w 674"/>
                <a:gd name="T57" fmla="*/ 893 h 900"/>
                <a:gd name="T58" fmla="*/ 156 w 674"/>
                <a:gd name="T59" fmla="*/ 862 h 900"/>
                <a:gd name="T60" fmla="*/ 159 w 674"/>
                <a:gd name="T61" fmla="*/ 842 h 900"/>
                <a:gd name="T62" fmla="*/ 145 w 674"/>
                <a:gd name="T63" fmla="*/ 828 h 900"/>
                <a:gd name="T64" fmla="*/ 142 w 674"/>
                <a:gd name="T65" fmla="*/ 79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4" h="900">
                  <a:moveTo>
                    <a:pt x="142" y="790"/>
                  </a:moveTo>
                  <a:cubicBezTo>
                    <a:pt x="149" y="771"/>
                    <a:pt x="165" y="754"/>
                    <a:pt x="186" y="742"/>
                  </a:cubicBezTo>
                  <a:cubicBezTo>
                    <a:pt x="206" y="730"/>
                    <a:pt x="229" y="725"/>
                    <a:pt x="248" y="728"/>
                  </a:cubicBezTo>
                  <a:cubicBezTo>
                    <a:pt x="262" y="731"/>
                    <a:pt x="273" y="739"/>
                    <a:pt x="280" y="750"/>
                  </a:cubicBezTo>
                  <a:cubicBezTo>
                    <a:pt x="283" y="756"/>
                    <a:pt x="285" y="763"/>
                    <a:pt x="286" y="769"/>
                  </a:cubicBezTo>
                  <a:cubicBezTo>
                    <a:pt x="286" y="781"/>
                    <a:pt x="292" y="783"/>
                    <a:pt x="305" y="776"/>
                  </a:cubicBezTo>
                  <a:cubicBezTo>
                    <a:pt x="344" y="753"/>
                    <a:pt x="344" y="753"/>
                    <a:pt x="344" y="753"/>
                  </a:cubicBezTo>
                  <a:cubicBezTo>
                    <a:pt x="357" y="746"/>
                    <a:pt x="361" y="730"/>
                    <a:pt x="355" y="718"/>
                  </a:cubicBezTo>
                  <a:cubicBezTo>
                    <a:pt x="340" y="683"/>
                    <a:pt x="331" y="645"/>
                    <a:pt x="331" y="605"/>
                  </a:cubicBezTo>
                  <a:cubicBezTo>
                    <a:pt x="331" y="470"/>
                    <a:pt x="429" y="357"/>
                    <a:pt x="558" y="334"/>
                  </a:cubicBezTo>
                  <a:cubicBezTo>
                    <a:pt x="572" y="332"/>
                    <a:pt x="583" y="319"/>
                    <a:pt x="583" y="305"/>
                  </a:cubicBezTo>
                  <a:cubicBezTo>
                    <a:pt x="583" y="228"/>
                    <a:pt x="583" y="228"/>
                    <a:pt x="583" y="228"/>
                  </a:cubicBezTo>
                  <a:cubicBezTo>
                    <a:pt x="583" y="214"/>
                    <a:pt x="584" y="200"/>
                    <a:pt x="587" y="197"/>
                  </a:cubicBezTo>
                  <a:cubicBezTo>
                    <a:pt x="588" y="196"/>
                    <a:pt x="590" y="195"/>
                    <a:pt x="592" y="195"/>
                  </a:cubicBezTo>
                  <a:cubicBezTo>
                    <a:pt x="601" y="194"/>
                    <a:pt x="609" y="195"/>
                    <a:pt x="615" y="202"/>
                  </a:cubicBezTo>
                  <a:cubicBezTo>
                    <a:pt x="618" y="207"/>
                    <a:pt x="620" y="212"/>
                    <a:pt x="623" y="216"/>
                  </a:cubicBezTo>
                  <a:cubicBezTo>
                    <a:pt x="631" y="230"/>
                    <a:pt x="649" y="232"/>
                    <a:pt x="659" y="219"/>
                  </a:cubicBezTo>
                  <a:cubicBezTo>
                    <a:pt x="670" y="207"/>
                    <a:pt x="674" y="189"/>
                    <a:pt x="673" y="172"/>
                  </a:cubicBezTo>
                  <a:cubicBezTo>
                    <a:pt x="674" y="156"/>
                    <a:pt x="670" y="138"/>
                    <a:pt x="659" y="126"/>
                  </a:cubicBezTo>
                  <a:cubicBezTo>
                    <a:pt x="649" y="113"/>
                    <a:pt x="631" y="114"/>
                    <a:pt x="623" y="128"/>
                  </a:cubicBezTo>
                  <a:cubicBezTo>
                    <a:pt x="620" y="133"/>
                    <a:pt x="618" y="138"/>
                    <a:pt x="615" y="142"/>
                  </a:cubicBezTo>
                  <a:cubicBezTo>
                    <a:pt x="609" y="150"/>
                    <a:pt x="601" y="150"/>
                    <a:pt x="592" y="150"/>
                  </a:cubicBezTo>
                  <a:cubicBezTo>
                    <a:pt x="590" y="150"/>
                    <a:pt x="588" y="149"/>
                    <a:pt x="587" y="147"/>
                  </a:cubicBezTo>
                  <a:cubicBezTo>
                    <a:pt x="584" y="145"/>
                    <a:pt x="583" y="131"/>
                    <a:pt x="583" y="116"/>
                  </a:cubicBezTo>
                  <a:cubicBezTo>
                    <a:pt x="583" y="25"/>
                    <a:pt x="583" y="25"/>
                    <a:pt x="583" y="25"/>
                  </a:cubicBezTo>
                  <a:cubicBezTo>
                    <a:pt x="583" y="11"/>
                    <a:pt x="572" y="0"/>
                    <a:pt x="558" y="1"/>
                  </a:cubicBezTo>
                  <a:cubicBezTo>
                    <a:pt x="245" y="25"/>
                    <a:pt x="0" y="286"/>
                    <a:pt x="0" y="605"/>
                  </a:cubicBezTo>
                  <a:cubicBezTo>
                    <a:pt x="0" y="705"/>
                    <a:pt x="24" y="800"/>
                    <a:pt x="67" y="884"/>
                  </a:cubicBezTo>
                  <a:cubicBezTo>
                    <a:pt x="74" y="896"/>
                    <a:pt x="90" y="900"/>
                    <a:pt x="102" y="893"/>
                  </a:cubicBezTo>
                  <a:cubicBezTo>
                    <a:pt x="156" y="862"/>
                    <a:pt x="156" y="862"/>
                    <a:pt x="156" y="862"/>
                  </a:cubicBezTo>
                  <a:cubicBezTo>
                    <a:pt x="168" y="855"/>
                    <a:pt x="168" y="849"/>
                    <a:pt x="159" y="842"/>
                  </a:cubicBezTo>
                  <a:cubicBezTo>
                    <a:pt x="153" y="839"/>
                    <a:pt x="149" y="834"/>
                    <a:pt x="145" y="828"/>
                  </a:cubicBezTo>
                  <a:cubicBezTo>
                    <a:pt x="139" y="816"/>
                    <a:pt x="138" y="802"/>
                    <a:pt x="142" y="79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63" name="Freeform 23"/>
            <p:cNvSpPr>
              <a:spLocks/>
            </p:cNvSpPr>
            <p:nvPr/>
          </p:nvSpPr>
          <p:spPr bwMode="auto">
            <a:xfrm>
              <a:off x="1104909" y="2688988"/>
              <a:ext cx="378326" cy="560398"/>
            </a:xfrm>
            <a:custGeom>
              <a:avLst/>
              <a:gdLst>
                <a:gd name="T0" fmla="*/ 70 w 604"/>
                <a:gd name="T1" fmla="*/ 112 h 895"/>
                <a:gd name="T2" fmla="*/ 89 w 604"/>
                <a:gd name="T3" fmla="*/ 173 h 895"/>
                <a:gd name="T4" fmla="*/ 70 w 604"/>
                <a:gd name="T5" fmla="*/ 234 h 895"/>
                <a:gd name="T6" fmla="*/ 35 w 604"/>
                <a:gd name="T7" fmla="*/ 251 h 895"/>
                <a:gd name="T8" fmla="*/ 16 w 604"/>
                <a:gd name="T9" fmla="*/ 246 h 895"/>
                <a:gd name="T10" fmla="*/ 0 w 604"/>
                <a:gd name="T11" fmla="*/ 259 h 895"/>
                <a:gd name="T12" fmla="*/ 0 w 604"/>
                <a:gd name="T13" fmla="*/ 305 h 895"/>
                <a:gd name="T14" fmla="*/ 26 w 604"/>
                <a:gd name="T15" fmla="*/ 332 h 895"/>
                <a:gd name="T16" fmla="*/ 273 w 604"/>
                <a:gd name="T17" fmla="*/ 606 h 895"/>
                <a:gd name="T18" fmla="*/ 257 w 604"/>
                <a:gd name="T19" fmla="*/ 700 h 895"/>
                <a:gd name="T20" fmla="*/ 269 w 604"/>
                <a:gd name="T21" fmla="*/ 736 h 895"/>
                <a:gd name="T22" fmla="*/ 336 w 604"/>
                <a:gd name="T23" fmla="*/ 775 h 895"/>
                <a:gd name="T24" fmla="*/ 361 w 604"/>
                <a:gd name="T25" fmla="*/ 793 h 895"/>
                <a:gd name="T26" fmla="*/ 360 w 604"/>
                <a:gd name="T27" fmla="*/ 799 h 895"/>
                <a:gd name="T28" fmla="*/ 342 w 604"/>
                <a:gd name="T29" fmla="*/ 815 h 895"/>
                <a:gd name="T30" fmla="*/ 326 w 604"/>
                <a:gd name="T31" fmla="*/ 815 h 895"/>
                <a:gd name="T32" fmla="*/ 305 w 604"/>
                <a:gd name="T33" fmla="*/ 845 h 895"/>
                <a:gd name="T34" fmla="*/ 339 w 604"/>
                <a:gd name="T35" fmla="*/ 881 h 895"/>
                <a:gd name="T36" fmla="*/ 387 w 604"/>
                <a:gd name="T37" fmla="*/ 892 h 895"/>
                <a:gd name="T38" fmla="*/ 403 w 604"/>
                <a:gd name="T39" fmla="*/ 859 h 895"/>
                <a:gd name="T40" fmla="*/ 394 w 604"/>
                <a:gd name="T41" fmla="*/ 845 h 895"/>
                <a:gd name="T42" fmla="*/ 399 w 604"/>
                <a:gd name="T43" fmla="*/ 822 h 895"/>
                <a:gd name="T44" fmla="*/ 404 w 604"/>
                <a:gd name="T45" fmla="*/ 818 h 895"/>
                <a:gd name="T46" fmla="*/ 433 w 604"/>
                <a:gd name="T47" fmla="*/ 831 h 895"/>
                <a:gd name="T48" fmla="*/ 512 w 604"/>
                <a:gd name="T49" fmla="*/ 876 h 895"/>
                <a:gd name="T50" fmla="*/ 546 w 604"/>
                <a:gd name="T51" fmla="*/ 866 h 895"/>
                <a:gd name="T52" fmla="*/ 604 w 604"/>
                <a:gd name="T53" fmla="*/ 606 h 895"/>
                <a:gd name="T54" fmla="*/ 26 w 604"/>
                <a:gd name="T55" fmla="*/ 0 h 895"/>
                <a:gd name="T56" fmla="*/ 0 w 604"/>
                <a:gd name="T57" fmla="*/ 26 h 895"/>
                <a:gd name="T58" fmla="*/ 0 w 604"/>
                <a:gd name="T59" fmla="*/ 87 h 895"/>
                <a:gd name="T60" fmla="*/ 16 w 604"/>
                <a:gd name="T61" fmla="*/ 100 h 895"/>
                <a:gd name="T62" fmla="*/ 35 w 604"/>
                <a:gd name="T63" fmla="*/ 96 h 895"/>
                <a:gd name="T64" fmla="*/ 70 w 604"/>
                <a:gd name="T65" fmla="*/ 112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4" h="895">
                  <a:moveTo>
                    <a:pt x="70" y="112"/>
                  </a:moveTo>
                  <a:cubicBezTo>
                    <a:pt x="83" y="128"/>
                    <a:pt x="90" y="149"/>
                    <a:pt x="89" y="173"/>
                  </a:cubicBezTo>
                  <a:cubicBezTo>
                    <a:pt x="90" y="197"/>
                    <a:pt x="83" y="219"/>
                    <a:pt x="70" y="234"/>
                  </a:cubicBezTo>
                  <a:cubicBezTo>
                    <a:pt x="61" y="245"/>
                    <a:pt x="49" y="251"/>
                    <a:pt x="35" y="251"/>
                  </a:cubicBezTo>
                  <a:cubicBezTo>
                    <a:pt x="29" y="251"/>
                    <a:pt x="22" y="249"/>
                    <a:pt x="16" y="246"/>
                  </a:cubicBezTo>
                  <a:cubicBezTo>
                    <a:pt x="6" y="241"/>
                    <a:pt x="0" y="245"/>
                    <a:pt x="0" y="259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20"/>
                    <a:pt x="12" y="331"/>
                    <a:pt x="26" y="332"/>
                  </a:cubicBezTo>
                  <a:cubicBezTo>
                    <a:pt x="165" y="347"/>
                    <a:pt x="273" y="464"/>
                    <a:pt x="273" y="606"/>
                  </a:cubicBezTo>
                  <a:cubicBezTo>
                    <a:pt x="273" y="639"/>
                    <a:pt x="267" y="670"/>
                    <a:pt x="257" y="700"/>
                  </a:cubicBezTo>
                  <a:cubicBezTo>
                    <a:pt x="252" y="713"/>
                    <a:pt x="257" y="729"/>
                    <a:pt x="269" y="736"/>
                  </a:cubicBezTo>
                  <a:cubicBezTo>
                    <a:pt x="336" y="775"/>
                    <a:pt x="336" y="775"/>
                    <a:pt x="336" y="775"/>
                  </a:cubicBezTo>
                  <a:cubicBezTo>
                    <a:pt x="348" y="782"/>
                    <a:pt x="360" y="790"/>
                    <a:pt x="361" y="793"/>
                  </a:cubicBezTo>
                  <a:cubicBezTo>
                    <a:pt x="361" y="795"/>
                    <a:pt x="361" y="797"/>
                    <a:pt x="360" y="799"/>
                  </a:cubicBezTo>
                  <a:cubicBezTo>
                    <a:pt x="356" y="807"/>
                    <a:pt x="352" y="814"/>
                    <a:pt x="342" y="815"/>
                  </a:cubicBezTo>
                  <a:cubicBezTo>
                    <a:pt x="337" y="815"/>
                    <a:pt x="332" y="815"/>
                    <a:pt x="326" y="815"/>
                  </a:cubicBezTo>
                  <a:cubicBezTo>
                    <a:pt x="310" y="815"/>
                    <a:pt x="300" y="830"/>
                    <a:pt x="305" y="845"/>
                  </a:cubicBezTo>
                  <a:cubicBezTo>
                    <a:pt x="311" y="860"/>
                    <a:pt x="325" y="873"/>
                    <a:pt x="339" y="881"/>
                  </a:cubicBezTo>
                  <a:cubicBezTo>
                    <a:pt x="353" y="889"/>
                    <a:pt x="371" y="895"/>
                    <a:pt x="387" y="892"/>
                  </a:cubicBezTo>
                  <a:cubicBezTo>
                    <a:pt x="403" y="889"/>
                    <a:pt x="410" y="873"/>
                    <a:pt x="403" y="859"/>
                  </a:cubicBezTo>
                  <a:cubicBezTo>
                    <a:pt x="400" y="854"/>
                    <a:pt x="397" y="850"/>
                    <a:pt x="394" y="845"/>
                  </a:cubicBezTo>
                  <a:cubicBezTo>
                    <a:pt x="390" y="836"/>
                    <a:pt x="394" y="829"/>
                    <a:pt x="399" y="822"/>
                  </a:cubicBezTo>
                  <a:cubicBezTo>
                    <a:pt x="400" y="820"/>
                    <a:pt x="402" y="819"/>
                    <a:pt x="404" y="818"/>
                  </a:cubicBezTo>
                  <a:cubicBezTo>
                    <a:pt x="407" y="817"/>
                    <a:pt x="420" y="823"/>
                    <a:pt x="433" y="831"/>
                  </a:cubicBezTo>
                  <a:cubicBezTo>
                    <a:pt x="512" y="876"/>
                    <a:pt x="512" y="876"/>
                    <a:pt x="512" y="876"/>
                  </a:cubicBezTo>
                  <a:cubicBezTo>
                    <a:pt x="524" y="883"/>
                    <a:pt x="540" y="879"/>
                    <a:pt x="546" y="866"/>
                  </a:cubicBezTo>
                  <a:cubicBezTo>
                    <a:pt x="583" y="787"/>
                    <a:pt x="604" y="699"/>
                    <a:pt x="604" y="606"/>
                  </a:cubicBezTo>
                  <a:cubicBezTo>
                    <a:pt x="604" y="281"/>
                    <a:pt x="348" y="15"/>
                    <a:pt x="26" y="0"/>
                  </a:cubicBezTo>
                  <a:cubicBezTo>
                    <a:pt x="12" y="0"/>
                    <a:pt x="0" y="11"/>
                    <a:pt x="0" y="2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101"/>
                    <a:pt x="6" y="105"/>
                    <a:pt x="16" y="100"/>
                  </a:cubicBezTo>
                  <a:cubicBezTo>
                    <a:pt x="22" y="97"/>
                    <a:pt x="29" y="96"/>
                    <a:pt x="35" y="96"/>
                  </a:cubicBezTo>
                  <a:cubicBezTo>
                    <a:pt x="49" y="96"/>
                    <a:pt x="61" y="102"/>
                    <a:pt x="7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64" name="Freeform 24"/>
            <p:cNvSpPr>
              <a:spLocks/>
            </p:cNvSpPr>
            <p:nvPr/>
          </p:nvSpPr>
          <p:spPr bwMode="auto">
            <a:xfrm>
              <a:off x="785996" y="3158542"/>
              <a:ext cx="642042" cy="289398"/>
            </a:xfrm>
            <a:custGeom>
              <a:avLst/>
              <a:gdLst>
                <a:gd name="T0" fmla="*/ 899 w 1025"/>
                <a:gd name="T1" fmla="*/ 165 h 462"/>
                <a:gd name="T2" fmla="*/ 836 w 1025"/>
                <a:gd name="T3" fmla="*/ 151 h 462"/>
                <a:gd name="T4" fmla="*/ 793 w 1025"/>
                <a:gd name="T5" fmla="*/ 104 h 462"/>
                <a:gd name="T6" fmla="*/ 796 w 1025"/>
                <a:gd name="T7" fmla="*/ 66 h 462"/>
                <a:gd name="T8" fmla="*/ 810 w 1025"/>
                <a:gd name="T9" fmla="*/ 51 h 462"/>
                <a:gd name="T10" fmla="*/ 806 w 1025"/>
                <a:gd name="T11" fmla="*/ 31 h 462"/>
                <a:gd name="T12" fmla="*/ 766 w 1025"/>
                <a:gd name="T13" fmla="*/ 8 h 462"/>
                <a:gd name="T14" fmla="*/ 730 w 1025"/>
                <a:gd name="T15" fmla="*/ 17 h 462"/>
                <a:gd name="T16" fmla="*/ 507 w 1025"/>
                <a:gd name="T17" fmla="*/ 131 h 462"/>
                <a:gd name="T18" fmla="*/ 297 w 1025"/>
                <a:gd name="T19" fmla="*/ 33 h 462"/>
                <a:gd name="T20" fmla="*/ 259 w 1025"/>
                <a:gd name="T21" fmla="*/ 26 h 462"/>
                <a:gd name="T22" fmla="*/ 192 w 1025"/>
                <a:gd name="T23" fmla="*/ 64 h 462"/>
                <a:gd name="T24" fmla="*/ 164 w 1025"/>
                <a:gd name="T25" fmla="*/ 77 h 462"/>
                <a:gd name="T26" fmla="*/ 158 w 1025"/>
                <a:gd name="T27" fmla="*/ 73 h 462"/>
                <a:gd name="T28" fmla="*/ 154 w 1025"/>
                <a:gd name="T29" fmla="*/ 50 h 462"/>
                <a:gd name="T30" fmla="*/ 162 w 1025"/>
                <a:gd name="T31" fmla="*/ 36 h 462"/>
                <a:gd name="T32" fmla="*/ 146 w 1025"/>
                <a:gd name="T33" fmla="*/ 3 h 462"/>
                <a:gd name="T34" fmla="*/ 99 w 1025"/>
                <a:gd name="T35" fmla="*/ 14 h 462"/>
                <a:gd name="T36" fmla="*/ 65 w 1025"/>
                <a:gd name="T37" fmla="*/ 49 h 462"/>
                <a:gd name="T38" fmla="*/ 86 w 1025"/>
                <a:gd name="T39" fmla="*/ 80 h 462"/>
                <a:gd name="T40" fmla="*/ 102 w 1025"/>
                <a:gd name="T41" fmla="*/ 80 h 462"/>
                <a:gd name="T42" fmla="*/ 120 w 1025"/>
                <a:gd name="T43" fmla="*/ 95 h 462"/>
                <a:gd name="T44" fmla="*/ 120 w 1025"/>
                <a:gd name="T45" fmla="*/ 102 h 462"/>
                <a:gd name="T46" fmla="*/ 95 w 1025"/>
                <a:gd name="T47" fmla="*/ 120 h 462"/>
                <a:gd name="T48" fmla="*/ 16 w 1025"/>
                <a:gd name="T49" fmla="*/ 166 h 462"/>
                <a:gd name="T50" fmla="*/ 8 w 1025"/>
                <a:gd name="T51" fmla="*/ 200 h 462"/>
                <a:gd name="T52" fmla="*/ 507 w 1025"/>
                <a:gd name="T53" fmla="*/ 462 h 462"/>
                <a:gd name="T54" fmla="*/ 1017 w 1025"/>
                <a:gd name="T55" fmla="*/ 183 h 462"/>
                <a:gd name="T56" fmla="*/ 1009 w 1025"/>
                <a:gd name="T57" fmla="*/ 148 h 462"/>
                <a:gd name="T58" fmla="*/ 955 w 1025"/>
                <a:gd name="T59" fmla="*/ 117 h 462"/>
                <a:gd name="T60" fmla="*/ 936 w 1025"/>
                <a:gd name="T61" fmla="*/ 124 h 462"/>
                <a:gd name="T62" fmla="*/ 930 w 1025"/>
                <a:gd name="T63" fmla="*/ 144 h 462"/>
                <a:gd name="T64" fmla="*/ 899 w 1025"/>
                <a:gd name="T65" fmla="*/ 16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25" h="462">
                  <a:moveTo>
                    <a:pt x="899" y="165"/>
                  </a:moveTo>
                  <a:cubicBezTo>
                    <a:pt x="879" y="169"/>
                    <a:pt x="857" y="164"/>
                    <a:pt x="836" y="151"/>
                  </a:cubicBezTo>
                  <a:cubicBezTo>
                    <a:pt x="815" y="140"/>
                    <a:pt x="800" y="123"/>
                    <a:pt x="793" y="104"/>
                  </a:cubicBezTo>
                  <a:cubicBezTo>
                    <a:pt x="788" y="91"/>
                    <a:pt x="789" y="77"/>
                    <a:pt x="796" y="66"/>
                  </a:cubicBezTo>
                  <a:cubicBezTo>
                    <a:pt x="799" y="60"/>
                    <a:pt x="804" y="55"/>
                    <a:pt x="810" y="51"/>
                  </a:cubicBezTo>
                  <a:cubicBezTo>
                    <a:pt x="819" y="45"/>
                    <a:pt x="818" y="38"/>
                    <a:pt x="806" y="31"/>
                  </a:cubicBezTo>
                  <a:cubicBezTo>
                    <a:pt x="766" y="8"/>
                    <a:pt x="766" y="8"/>
                    <a:pt x="766" y="8"/>
                  </a:cubicBezTo>
                  <a:cubicBezTo>
                    <a:pt x="754" y="1"/>
                    <a:pt x="738" y="5"/>
                    <a:pt x="730" y="17"/>
                  </a:cubicBezTo>
                  <a:cubicBezTo>
                    <a:pt x="680" y="86"/>
                    <a:pt x="599" y="131"/>
                    <a:pt x="507" y="131"/>
                  </a:cubicBezTo>
                  <a:cubicBezTo>
                    <a:pt x="423" y="131"/>
                    <a:pt x="347" y="93"/>
                    <a:pt x="297" y="33"/>
                  </a:cubicBezTo>
                  <a:cubicBezTo>
                    <a:pt x="288" y="22"/>
                    <a:pt x="271" y="18"/>
                    <a:pt x="259" y="26"/>
                  </a:cubicBezTo>
                  <a:cubicBezTo>
                    <a:pt x="192" y="64"/>
                    <a:pt x="192" y="64"/>
                    <a:pt x="192" y="64"/>
                  </a:cubicBezTo>
                  <a:cubicBezTo>
                    <a:pt x="180" y="71"/>
                    <a:pt x="167" y="78"/>
                    <a:pt x="164" y="77"/>
                  </a:cubicBezTo>
                  <a:cubicBezTo>
                    <a:pt x="162" y="76"/>
                    <a:pt x="160" y="75"/>
                    <a:pt x="158" y="73"/>
                  </a:cubicBezTo>
                  <a:cubicBezTo>
                    <a:pt x="154" y="65"/>
                    <a:pt x="150" y="58"/>
                    <a:pt x="154" y="50"/>
                  </a:cubicBezTo>
                  <a:cubicBezTo>
                    <a:pt x="156" y="45"/>
                    <a:pt x="160" y="41"/>
                    <a:pt x="162" y="36"/>
                  </a:cubicBezTo>
                  <a:cubicBezTo>
                    <a:pt x="170" y="21"/>
                    <a:pt x="162" y="5"/>
                    <a:pt x="146" y="3"/>
                  </a:cubicBezTo>
                  <a:cubicBezTo>
                    <a:pt x="130" y="0"/>
                    <a:pt x="113" y="5"/>
                    <a:pt x="99" y="14"/>
                  </a:cubicBezTo>
                  <a:cubicBezTo>
                    <a:pt x="84" y="22"/>
                    <a:pt x="71" y="34"/>
                    <a:pt x="65" y="49"/>
                  </a:cubicBezTo>
                  <a:cubicBezTo>
                    <a:pt x="59" y="65"/>
                    <a:pt x="69" y="79"/>
                    <a:pt x="86" y="80"/>
                  </a:cubicBezTo>
                  <a:cubicBezTo>
                    <a:pt x="91" y="80"/>
                    <a:pt x="97" y="79"/>
                    <a:pt x="102" y="80"/>
                  </a:cubicBezTo>
                  <a:cubicBezTo>
                    <a:pt x="111" y="81"/>
                    <a:pt x="116" y="88"/>
                    <a:pt x="120" y="95"/>
                  </a:cubicBezTo>
                  <a:cubicBezTo>
                    <a:pt x="121" y="97"/>
                    <a:pt x="121" y="99"/>
                    <a:pt x="120" y="102"/>
                  </a:cubicBezTo>
                  <a:cubicBezTo>
                    <a:pt x="119" y="105"/>
                    <a:pt x="108" y="113"/>
                    <a:pt x="95" y="120"/>
                  </a:cubicBezTo>
                  <a:cubicBezTo>
                    <a:pt x="16" y="166"/>
                    <a:pt x="16" y="166"/>
                    <a:pt x="16" y="166"/>
                  </a:cubicBezTo>
                  <a:cubicBezTo>
                    <a:pt x="4" y="173"/>
                    <a:pt x="0" y="188"/>
                    <a:pt x="8" y="200"/>
                  </a:cubicBezTo>
                  <a:cubicBezTo>
                    <a:pt x="117" y="358"/>
                    <a:pt x="300" y="462"/>
                    <a:pt x="507" y="462"/>
                  </a:cubicBezTo>
                  <a:cubicBezTo>
                    <a:pt x="721" y="462"/>
                    <a:pt x="910" y="351"/>
                    <a:pt x="1017" y="183"/>
                  </a:cubicBezTo>
                  <a:cubicBezTo>
                    <a:pt x="1025" y="171"/>
                    <a:pt x="1021" y="155"/>
                    <a:pt x="1009" y="148"/>
                  </a:cubicBezTo>
                  <a:cubicBezTo>
                    <a:pt x="955" y="117"/>
                    <a:pt x="955" y="117"/>
                    <a:pt x="955" y="117"/>
                  </a:cubicBezTo>
                  <a:cubicBezTo>
                    <a:pt x="943" y="110"/>
                    <a:pt x="937" y="113"/>
                    <a:pt x="936" y="124"/>
                  </a:cubicBezTo>
                  <a:cubicBezTo>
                    <a:pt x="936" y="131"/>
                    <a:pt x="934" y="138"/>
                    <a:pt x="930" y="144"/>
                  </a:cubicBezTo>
                  <a:cubicBezTo>
                    <a:pt x="924" y="155"/>
                    <a:pt x="912" y="163"/>
                    <a:pt x="899" y="1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34" name="Group 133"/>
          <p:cNvGrpSpPr>
            <a:grpSpLocks noChangeAspect="1"/>
          </p:cNvGrpSpPr>
          <p:nvPr/>
        </p:nvGrpSpPr>
        <p:grpSpPr>
          <a:xfrm>
            <a:off x="3417563" y="2392771"/>
            <a:ext cx="760488" cy="758952"/>
            <a:chOff x="517525" y="3863975"/>
            <a:chExt cx="3144838" cy="3138488"/>
          </a:xfrm>
        </p:grpSpPr>
        <p:sp>
          <p:nvSpPr>
            <p:cNvPr id="135" name="Freeform 5"/>
            <p:cNvSpPr>
              <a:spLocks/>
            </p:cNvSpPr>
            <p:nvPr/>
          </p:nvSpPr>
          <p:spPr bwMode="auto">
            <a:xfrm>
              <a:off x="517525" y="4703763"/>
              <a:ext cx="911225" cy="1509713"/>
            </a:xfrm>
            <a:custGeom>
              <a:avLst/>
              <a:gdLst>
                <a:gd name="T0" fmla="*/ 146 w 351"/>
                <a:gd name="T1" fmla="*/ 479 h 582"/>
                <a:gd name="T2" fmla="*/ 184 w 351"/>
                <a:gd name="T3" fmla="*/ 437 h 582"/>
                <a:gd name="T4" fmla="*/ 239 w 351"/>
                <a:gd name="T5" fmla="*/ 424 h 582"/>
                <a:gd name="T6" fmla="*/ 268 w 351"/>
                <a:gd name="T7" fmla="*/ 443 h 582"/>
                <a:gd name="T8" fmla="*/ 273 w 351"/>
                <a:gd name="T9" fmla="*/ 460 h 582"/>
                <a:gd name="T10" fmla="*/ 293 w 351"/>
                <a:gd name="T11" fmla="*/ 464 h 582"/>
                <a:gd name="T12" fmla="*/ 335 w 351"/>
                <a:gd name="T13" fmla="*/ 439 h 582"/>
                <a:gd name="T14" fmla="*/ 345 w 351"/>
                <a:gd name="T15" fmla="*/ 404 h 582"/>
                <a:gd name="T16" fmla="*/ 318 w 351"/>
                <a:gd name="T17" fmla="*/ 284 h 582"/>
                <a:gd name="T18" fmla="*/ 335 w 351"/>
                <a:gd name="T19" fmla="*/ 182 h 582"/>
                <a:gd name="T20" fmla="*/ 323 w 351"/>
                <a:gd name="T21" fmla="*/ 145 h 582"/>
                <a:gd name="T22" fmla="*/ 256 w 351"/>
                <a:gd name="T23" fmla="*/ 108 h 582"/>
                <a:gd name="T24" fmla="*/ 231 w 351"/>
                <a:gd name="T25" fmla="*/ 90 h 582"/>
                <a:gd name="T26" fmla="*/ 232 w 351"/>
                <a:gd name="T27" fmla="*/ 85 h 582"/>
                <a:gd name="T28" fmla="*/ 247 w 351"/>
                <a:gd name="T29" fmla="*/ 71 h 582"/>
                <a:gd name="T30" fmla="*/ 262 w 351"/>
                <a:gd name="T31" fmla="*/ 70 h 582"/>
                <a:gd name="T32" fmla="*/ 280 w 351"/>
                <a:gd name="T33" fmla="*/ 43 h 582"/>
                <a:gd name="T34" fmla="*/ 250 w 351"/>
                <a:gd name="T35" fmla="*/ 12 h 582"/>
                <a:gd name="T36" fmla="*/ 207 w 351"/>
                <a:gd name="T37" fmla="*/ 2 h 582"/>
                <a:gd name="T38" fmla="*/ 193 w 351"/>
                <a:gd name="T39" fmla="*/ 32 h 582"/>
                <a:gd name="T40" fmla="*/ 201 w 351"/>
                <a:gd name="T41" fmla="*/ 44 h 582"/>
                <a:gd name="T42" fmla="*/ 197 w 351"/>
                <a:gd name="T43" fmla="*/ 65 h 582"/>
                <a:gd name="T44" fmla="*/ 192 w 351"/>
                <a:gd name="T45" fmla="*/ 68 h 582"/>
                <a:gd name="T46" fmla="*/ 164 w 351"/>
                <a:gd name="T47" fmla="*/ 56 h 582"/>
                <a:gd name="T48" fmla="*/ 91 w 351"/>
                <a:gd name="T49" fmla="*/ 15 h 582"/>
                <a:gd name="T50" fmla="*/ 57 w 351"/>
                <a:gd name="T51" fmla="*/ 25 h 582"/>
                <a:gd name="T52" fmla="*/ 1 w 351"/>
                <a:gd name="T53" fmla="*/ 288 h 582"/>
                <a:gd name="T54" fmla="*/ 72 w 351"/>
                <a:gd name="T55" fmla="*/ 565 h 582"/>
                <a:gd name="T56" fmla="*/ 107 w 351"/>
                <a:gd name="T57" fmla="*/ 575 h 582"/>
                <a:gd name="T58" fmla="*/ 156 w 351"/>
                <a:gd name="T59" fmla="*/ 545 h 582"/>
                <a:gd name="T60" fmla="*/ 161 w 351"/>
                <a:gd name="T61" fmla="*/ 526 h 582"/>
                <a:gd name="T62" fmla="*/ 149 w 351"/>
                <a:gd name="T63" fmla="*/ 513 h 582"/>
                <a:gd name="T64" fmla="*/ 146 w 351"/>
                <a:gd name="T65" fmla="*/ 479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1" h="582">
                  <a:moveTo>
                    <a:pt x="146" y="479"/>
                  </a:moveTo>
                  <a:cubicBezTo>
                    <a:pt x="152" y="463"/>
                    <a:pt x="165" y="448"/>
                    <a:pt x="184" y="437"/>
                  </a:cubicBezTo>
                  <a:cubicBezTo>
                    <a:pt x="202" y="426"/>
                    <a:pt x="222" y="421"/>
                    <a:pt x="239" y="424"/>
                  </a:cubicBezTo>
                  <a:cubicBezTo>
                    <a:pt x="252" y="426"/>
                    <a:pt x="262" y="433"/>
                    <a:pt x="268" y="443"/>
                  </a:cubicBezTo>
                  <a:cubicBezTo>
                    <a:pt x="271" y="448"/>
                    <a:pt x="273" y="454"/>
                    <a:pt x="273" y="460"/>
                  </a:cubicBezTo>
                  <a:cubicBezTo>
                    <a:pt x="274" y="470"/>
                    <a:pt x="280" y="472"/>
                    <a:pt x="293" y="464"/>
                  </a:cubicBezTo>
                  <a:cubicBezTo>
                    <a:pt x="335" y="439"/>
                    <a:pt x="335" y="439"/>
                    <a:pt x="335" y="439"/>
                  </a:cubicBezTo>
                  <a:cubicBezTo>
                    <a:pt x="347" y="432"/>
                    <a:pt x="351" y="416"/>
                    <a:pt x="345" y="404"/>
                  </a:cubicBezTo>
                  <a:cubicBezTo>
                    <a:pt x="328" y="367"/>
                    <a:pt x="318" y="327"/>
                    <a:pt x="318" y="284"/>
                  </a:cubicBezTo>
                  <a:cubicBezTo>
                    <a:pt x="317" y="248"/>
                    <a:pt x="323" y="213"/>
                    <a:pt x="335" y="182"/>
                  </a:cubicBezTo>
                  <a:cubicBezTo>
                    <a:pt x="340" y="168"/>
                    <a:pt x="335" y="152"/>
                    <a:pt x="323" y="145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44" y="101"/>
                    <a:pt x="232" y="93"/>
                    <a:pt x="231" y="90"/>
                  </a:cubicBezTo>
                  <a:cubicBezTo>
                    <a:pt x="231" y="88"/>
                    <a:pt x="231" y="86"/>
                    <a:pt x="232" y="85"/>
                  </a:cubicBezTo>
                  <a:cubicBezTo>
                    <a:pt x="235" y="78"/>
                    <a:pt x="239" y="71"/>
                    <a:pt x="247" y="71"/>
                  </a:cubicBezTo>
                  <a:cubicBezTo>
                    <a:pt x="252" y="70"/>
                    <a:pt x="257" y="71"/>
                    <a:pt x="262" y="70"/>
                  </a:cubicBezTo>
                  <a:cubicBezTo>
                    <a:pt x="276" y="70"/>
                    <a:pt x="285" y="57"/>
                    <a:pt x="280" y="43"/>
                  </a:cubicBezTo>
                  <a:cubicBezTo>
                    <a:pt x="275" y="30"/>
                    <a:pt x="263" y="19"/>
                    <a:pt x="250" y="12"/>
                  </a:cubicBezTo>
                  <a:cubicBezTo>
                    <a:pt x="237" y="4"/>
                    <a:pt x="221" y="0"/>
                    <a:pt x="207" y="2"/>
                  </a:cubicBezTo>
                  <a:cubicBezTo>
                    <a:pt x="193" y="5"/>
                    <a:pt x="186" y="19"/>
                    <a:pt x="193" y="32"/>
                  </a:cubicBezTo>
                  <a:cubicBezTo>
                    <a:pt x="196" y="36"/>
                    <a:pt x="199" y="40"/>
                    <a:pt x="201" y="44"/>
                  </a:cubicBezTo>
                  <a:cubicBezTo>
                    <a:pt x="204" y="52"/>
                    <a:pt x="201" y="58"/>
                    <a:pt x="197" y="65"/>
                  </a:cubicBezTo>
                  <a:cubicBezTo>
                    <a:pt x="196" y="67"/>
                    <a:pt x="194" y="68"/>
                    <a:pt x="192" y="68"/>
                  </a:cubicBezTo>
                  <a:cubicBezTo>
                    <a:pt x="189" y="69"/>
                    <a:pt x="177" y="63"/>
                    <a:pt x="164" y="56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79" y="8"/>
                    <a:pt x="64" y="13"/>
                    <a:pt x="57" y="25"/>
                  </a:cubicBezTo>
                  <a:cubicBezTo>
                    <a:pt x="20" y="105"/>
                    <a:pt x="0" y="194"/>
                    <a:pt x="1" y="288"/>
                  </a:cubicBezTo>
                  <a:cubicBezTo>
                    <a:pt x="2" y="388"/>
                    <a:pt x="28" y="483"/>
                    <a:pt x="72" y="565"/>
                  </a:cubicBezTo>
                  <a:cubicBezTo>
                    <a:pt x="79" y="578"/>
                    <a:pt x="94" y="582"/>
                    <a:pt x="107" y="575"/>
                  </a:cubicBezTo>
                  <a:cubicBezTo>
                    <a:pt x="156" y="545"/>
                    <a:pt x="156" y="545"/>
                    <a:pt x="156" y="545"/>
                  </a:cubicBezTo>
                  <a:cubicBezTo>
                    <a:pt x="168" y="538"/>
                    <a:pt x="170" y="532"/>
                    <a:pt x="161" y="526"/>
                  </a:cubicBezTo>
                  <a:cubicBezTo>
                    <a:pt x="156" y="523"/>
                    <a:pt x="152" y="519"/>
                    <a:pt x="149" y="513"/>
                  </a:cubicBezTo>
                  <a:cubicBezTo>
                    <a:pt x="143" y="503"/>
                    <a:pt x="142" y="491"/>
                    <a:pt x="146" y="47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36" name="Freeform 6"/>
            <p:cNvSpPr>
              <a:spLocks/>
            </p:cNvSpPr>
            <p:nvPr/>
          </p:nvSpPr>
          <p:spPr bwMode="auto">
            <a:xfrm>
              <a:off x="782638" y="5851525"/>
              <a:ext cx="1320800" cy="1150938"/>
            </a:xfrm>
            <a:custGeom>
              <a:avLst/>
              <a:gdLst>
                <a:gd name="T0" fmla="*/ 446 w 509"/>
                <a:gd name="T1" fmla="*/ 337 h 444"/>
                <a:gd name="T2" fmla="*/ 428 w 509"/>
                <a:gd name="T3" fmla="*/ 282 h 444"/>
                <a:gd name="T4" fmla="*/ 444 w 509"/>
                <a:gd name="T5" fmla="*/ 228 h 444"/>
                <a:gd name="T6" fmla="*/ 475 w 509"/>
                <a:gd name="T7" fmla="*/ 213 h 444"/>
                <a:gd name="T8" fmla="*/ 493 w 509"/>
                <a:gd name="T9" fmla="*/ 217 h 444"/>
                <a:gd name="T10" fmla="*/ 506 w 509"/>
                <a:gd name="T11" fmla="*/ 202 h 444"/>
                <a:gd name="T12" fmla="*/ 506 w 509"/>
                <a:gd name="T13" fmla="*/ 153 h 444"/>
                <a:gd name="T14" fmla="*/ 480 w 509"/>
                <a:gd name="T15" fmla="*/ 126 h 444"/>
                <a:gd name="T16" fmla="*/ 282 w 509"/>
                <a:gd name="T17" fmla="*/ 24 h 444"/>
                <a:gd name="T18" fmla="*/ 245 w 509"/>
                <a:gd name="T19" fmla="*/ 16 h 444"/>
                <a:gd name="T20" fmla="*/ 179 w 509"/>
                <a:gd name="T21" fmla="*/ 55 h 444"/>
                <a:gd name="T22" fmla="*/ 151 w 509"/>
                <a:gd name="T23" fmla="*/ 68 h 444"/>
                <a:gd name="T24" fmla="*/ 147 w 509"/>
                <a:gd name="T25" fmla="*/ 65 h 444"/>
                <a:gd name="T26" fmla="*/ 142 w 509"/>
                <a:gd name="T27" fmla="*/ 44 h 444"/>
                <a:gd name="T28" fmla="*/ 149 w 509"/>
                <a:gd name="T29" fmla="*/ 32 h 444"/>
                <a:gd name="T30" fmla="*/ 135 w 509"/>
                <a:gd name="T31" fmla="*/ 3 h 444"/>
                <a:gd name="T32" fmla="*/ 93 w 509"/>
                <a:gd name="T33" fmla="*/ 13 h 444"/>
                <a:gd name="T34" fmla="*/ 63 w 509"/>
                <a:gd name="T35" fmla="*/ 45 h 444"/>
                <a:gd name="T36" fmla="*/ 82 w 509"/>
                <a:gd name="T37" fmla="*/ 72 h 444"/>
                <a:gd name="T38" fmla="*/ 96 w 509"/>
                <a:gd name="T39" fmla="*/ 72 h 444"/>
                <a:gd name="T40" fmla="*/ 112 w 509"/>
                <a:gd name="T41" fmla="*/ 85 h 444"/>
                <a:gd name="T42" fmla="*/ 113 w 509"/>
                <a:gd name="T43" fmla="*/ 91 h 444"/>
                <a:gd name="T44" fmla="*/ 88 w 509"/>
                <a:gd name="T45" fmla="*/ 109 h 444"/>
                <a:gd name="T46" fmla="*/ 16 w 509"/>
                <a:gd name="T47" fmla="*/ 152 h 444"/>
                <a:gd name="T48" fmla="*/ 8 w 509"/>
                <a:gd name="T49" fmla="*/ 186 h 444"/>
                <a:gd name="T50" fmla="*/ 483 w 509"/>
                <a:gd name="T51" fmla="*/ 444 h 444"/>
                <a:gd name="T52" fmla="*/ 509 w 509"/>
                <a:gd name="T53" fmla="*/ 418 h 444"/>
                <a:gd name="T54" fmla="*/ 508 w 509"/>
                <a:gd name="T55" fmla="*/ 361 h 444"/>
                <a:gd name="T56" fmla="*/ 494 w 509"/>
                <a:gd name="T57" fmla="*/ 347 h 444"/>
                <a:gd name="T58" fmla="*/ 477 w 509"/>
                <a:gd name="T59" fmla="*/ 351 h 444"/>
                <a:gd name="T60" fmla="*/ 446 w 509"/>
                <a:gd name="T61" fmla="*/ 337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9" h="444">
                  <a:moveTo>
                    <a:pt x="446" y="337"/>
                  </a:moveTo>
                  <a:cubicBezTo>
                    <a:pt x="434" y="323"/>
                    <a:pt x="428" y="304"/>
                    <a:pt x="428" y="282"/>
                  </a:cubicBezTo>
                  <a:cubicBezTo>
                    <a:pt x="427" y="261"/>
                    <a:pt x="433" y="242"/>
                    <a:pt x="444" y="228"/>
                  </a:cubicBezTo>
                  <a:cubicBezTo>
                    <a:pt x="452" y="218"/>
                    <a:pt x="463" y="213"/>
                    <a:pt x="475" y="213"/>
                  </a:cubicBezTo>
                  <a:cubicBezTo>
                    <a:pt x="481" y="213"/>
                    <a:pt x="487" y="214"/>
                    <a:pt x="493" y="217"/>
                  </a:cubicBezTo>
                  <a:cubicBezTo>
                    <a:pt x="501" y="221"/>
                    <a:pt x="506" y="216"/>
                    <a:pt x="506" y="202"/>
                  </a:cubicBezTo>
                  <a:cubicBezTo>
                    <a:pt x="506" y="153"/>
                    <a:pt x="506" y="153"/>
                    <a:pt x="506" y="153"/>
                  </a:cubicBezTo>
                  <a:cubicBezTo>
                    <a:pt x="505" y="139"/>
                    <a:pt x="494" y="128"/>
                    <a:pt x="480" y="126"/>
                  </a:cubicBezTo>
                  <a:cubicBezTo>
                    <a:pt x="401" y="120"/>
                    <a:pt x="331" y="81"/>
                    <a:pt x="282" y="24"/>
                  </a:cubicBezTo>
                  <a:cubicBezTo>
                    <a:pt x="273" y="13"/>
                    <a:pt x="257" y="9"/>
                    <a:pt x="245" y="16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67" y="63"/>
                    <a:pt x="154" y="69"/>
                    <a:pt x="151" y="68"/>
                  </a:cubicBezTo>
                  <a:cubicBezTo>
                    <a:pt x="149" y="68"/>
                    <a:pt x="148" y="67"/>
                    <a:pt x="147" y="65"/>
                  </a:cubicBezTo>
                  <a:cubicBezTo>
                    <a:pt x="142" y="58"/>
                    <a:pt x="139" y="52"/>
                    <a:pt x="142" y="44"/>
                  </a:cubicBezTo>
                  <a:cubicBezTo>
                    <a:pt x="144" y="40"/>
                    <a:pt x="147" y="36"/>
                    <a:pt x="149" y="32"/>
                  </a:cubicBezTo>
                  <a:cubicBezTo>
                    <a:pt x="156" y="19"/>
                    <a:pt x="149" y="5"/>
                    <a:pt x="135" y="3"/>
                  </a:cubicBezTo>
                  <a:cubicBezTo>
                    <a:pt x="121" y="0"/>
                    <a:pt x="105" y="5"/>
                    <a:pt x="93" y="13"/>
                  </a:cubicBezTo>
                  <a:cubicBezTo>
                    <a:pt x="80" y="20"/>
                    <a:pt x="68" y="31"/>
                    <a:pt x="63" y="45"/>
                  </a:cubicBezTo>
                  <a:cubicBezTo>
                    <a:pt x="58" y="59"/>
                    <a:pt x="67" y="72"/>
                    <a:pt x="82" y="72"/>
                  </a:cubicBezTo>
                  <a:cubicBezTo>
                    <a:pt x="87" y="72"/>
                    <a:pt x="92" y="71"/>
                    <a:pt x="96" y="72"/>
                  </a:cubicBezTo>
                  <a:cubicBezTo>
                    <a:pt x="105" y="72"/>
                    <a:pt x="109" y="78"/>
                    <a:pt x="112" y="85"/>
                  </a:cubicBezTo>
                  <a:cubicBezTo>
                    <a:pt x="113" y="87"/>
                    <a:pt x="113" y="89"/>
                    <a:pt x="113" y="91"/>
                  </a:cubicBezTo>
                  <a:cubicBezTo>
                    <a:pt x="112" y="94"/>
                    <a:pt x="101" y="102"/>
                    <a:pt x="88" y="109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4" y="159"/>
                    <a:pt x="0" y="175"/>
                    <a:pt x="8" y="186"/>
                  </a:cubicBezTo>
                  <a:cubicBezTo>
                    <a:pt x="114" y="337"/>
                    <a:pt x="287" y="437"/>
                    <a:pt x="483" y="444"/>
                  </a:cubicBezTo>
                  <a:cubicBezTo>
                    <a:pt x="497" y="444"/>
                    <a:pt x="509" y="432"/>
                    <a:pt x="509" y="418"/>
                  </a:cubicBezTo>
                  <a:cubicBezTo>
                    <a:pt x="508" y="361"/>
                    <a:pt x="508" y="361"/>
                    <a:pt x="508" y="361"/>
                  </a:cubicBezTo>
                  <a:cubicBezTo>
                    <a:pt x="508" y="347"/>
                    <a:pt x="503" y="342"/>
                    <a:pt x="494" y="347"/>
                  </a:cubicBezTo>
                  <a:cubicBezTo>
                    <a:pt x="489" y="350"/>
                    <a:pt x="483" y="351"/>
                    <a:pt x="477" y="351"/>
                  </a:cubicBezTo>
                  <a:cubicBezTo>
                    <a:pt x="465" y="351"/>
                    <a:pt x="454" y="346"/>
                    <a:pt x="446" y="3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37" name="Freeform 7"/>
            <p:cNvSpPr>
              <a:spLocks/>
            </p:cNvSpPr>
            <p:nvPr/>
          </p:nvSpPr>
          <p:spPr bwMode="auto">
            <a:xfrm>
              <a:off x="738188" y="3865563"/>
              <a:ext cx="1493838" cy="1181100"/>
            </a:xfrm>
            <a:custGeom>
              <a:avLst/>
              <a:gdLst>
                <a:gd name="T0" fmla="*/ 119 w 576"/>
                <a:gd name="T1" fmla="*/ 305 h 455"/>
                <a:gd name="T2" fmla="*/ 175 w 576"/>
                <a:gd name="T3" fmla="*/ 316 h 455"/>
                <a:gd name="T4" fmla="*/ 214 w 576"/>
                <a:gd name="T5" fmla="*/ 358 h 455"/>
                <a:gd name="T6" fmla="*/ 212 w 576"/>
                <a:gd name="T7" fmla="*/ 392 h 455"/>
                <a:gd name="T8" fmla="*/ 200 w 576"/>
                <a:gd name="T9" fmla="*/ 405 h 455"/>
                <a:gd name="T10" fmla="*/ 205 w 576"/>
                <a:gd name="T11" fmla="*/ 424 h 455"/>
                <a:gd name="T12" fmla="*/ 248 w 576"/>
                <a:gd name="T13" fmla="*/ 448 h 455"/>
                <a:gd name="T14" fmla="*/ 284 w 576"/>
                <a:gd name="T15" fmla="*/ 439 h 455"/>
                <a:gd name="T16" fmla="*/ 472 w 576"/>
                <a:gd name="T17" fmla="*/ 320 h 455"/>
                <a:gd name="T18" fmla="*/ 497 w 576"/>
                <a:gd name="T19" fmla="*/ 291 h 455"/>
                <a:gd name="T20" fmla="*/ 496 w 576"/>
                <a:gd name="T21" fmla="*/ 214 h 455"/>
                <a:gd name="T22" fmla="*/ 499 w 576"/>
                <a:gd name="T23" fmla="*/ 184 h 455"/>
                <a:gd name="T24" fmla="*/ 504 w 576"/>
                <a:gd name="T25" fmla="*/ 182 h 455"/>
                <a:gd name="T26" fmla="*/ 524 w 576"/>
                <a:gd name="T27" fmla="*/ 188 h 455"/>
                <a:gd name="T28" fmla="*/ 531 w 576"/>
                <a:gd name="T29" fmla="*/ 201 h 455"/>
                <a:gd name="T30" fmla="*/ 564 w 576"/>
                <a:gd name="T31" fmla="*/ 203 h 455"/>
                <a:gd name="T32" fmla="*/ 576 w 576"/>
                <a:gd name="T33" fmla="*/ 161 h 455"/>
                <a:gd name="T34" fmla="*/ 563 w 576"/>
                <a:gd name="T35" fmla="*/ 119 h 455"/>
                <a:gd name="T36" fmla="*/ 530 w 576"/>
                <a:gd name="T37" fmla="*/ 122 h 455"/>
                <a:gd name="T38" fmla="*/ 523 w 576"/>
                <a:gd name="T39" fmla="*/ 135 h 455"/>
                <a:gd name="T40" fmla="*/ 503 w 576"/>
                <a:gd name="T41" fmla="*/ 142 h 455"/>
                <a:gd name="T42" fmla="*/ 498 w 576"/>
                <a:gd name="T43" fmla="*/ 139 h 455"/>
                <a:gd name="T44" fmla="*/ 495 w 576"/>
                <a:gd name="T45" fmla="*/ 109 h 455"/>
                <a:gd name="T46" fmla="*/ 494 w 576"/>
                <a:gd name="T47" fmla="*/ 25 h 455"/>
                <a:gd name="T48" fmla="*/ 468 w 576"/>
                <a:gd name="T49" fmla="*/ 1 h 455"/>
                <a:gd name="T50" fmla="*/ 8 w 576"/>
                <a:gd name="T51" fmla="*/ 284 h 455"/>
                <a:gd name="T52" fmla="*/ 17 w 576"/>
                <a:gd name="T53" fmla="*/ 318 h 455"/>
                <a:gd name="T54" fmla="*/ 67 w 576"/>
                <a:gd name="T55" fmla="*/ 346 h 455"/>
                <a:gd name="T56" fmla="*/ 86 w 576"/>
                <a:gd name="T57" fmla="*/ 341 h 455"/>
                <a:gd name="T58" fmla="*/ 91 w 576"/>
                <a:gd name="T59" fmla="*/ 324 h 455"/>
                <a:gd name="T60" fmla="*/ 119 w 576"/>
                <a:gd name="T61" fmla="*/ 30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76" h="455">
                  <a:moveTo>
                    <a:pt x="119" y="305"/>
                  </a:moveTo>
                  <a:cubicBezTo>
                    <a:pt x="137" y="301"/>
                    <a:pt x="156" y="306"/>
                    <a:pt x="175" y="316"/>
                  </a:cubicBezTo>
                  <a:cubicBezTo>
                    <a:pt x="194" y="327"/>
                    <a:pt x="208" y="341"/>
                    <a:pt x="214" y="358"/>
                  </a:cubicBezTo>
                  <a:cubicBezTo>
                    <a:pt x="218" y="369"/>
                    <a:pt x="218" y="382"/>
                    <a:pt x="212" y="392"/>
                  </a:cubicBezTo>
                  <a:cubicBezTo>
                    <a:pt x="209" y="397"/>
                    <a:pt x="205" y="402"/>
                    <a:pt x="200" y="405"/>
                  </a:cubicBezTo>
                  <a:cubicBezTo>
                    <a:pt x="191" y="411"/>
                    <a:pt x="193" y="417"/>
                    <a:pt x="205" y="424"/>
                  </a:cubicBezTo>
                  <a:cubicBezTo>
                    <a:pt x="248" y="448"/>
                    <a:pt x="248" y="448"/>
                    <a:pt x="248" y="448"/>
                  </a:cubicBezTo>
                  <a:cubicBezTo>
                    <a:pt x="260" y="455"/>
                    <a:pt x="276" y="451"/>
                    <a:pt x="284" y="439"/>
                  </a:cubicBezTo>
                  <a:cubicBezTo>
                    <a:pt x="327" y="377"/>
                    <a:pt x="394" y="333"/>
                    <a:pt x="472" y="320"/>
                  </a:cubicBezTo>
                  <a:cubicBezTo>
                    <a:pt x="486" y="317"/>
                    <a:pt x="497" y="305"/>
                    <a:pt x="497" y="291"/>
                  </a:cubicBezTo>
                  <a:cubicBezTo>
                    <a:pt x="496" y="214"/>
                    <a:pt x="496" y="214"/>
                    <a:pt x="496" y="214"/>
                  </a:cubicBezTo>
                  <a:cubicBezTo>
                    <a:pt x="496" y="200"/>
                    <a:pt x="497" y="186"/>
                    <a:pt x="499" y="184"/>
                  </a:cubicBezTo>
                  <a:cubicBezTo>
                    <a:pt x="500" y="183"/>
                    <a:pt x="502" y="182"/>
                    <a:pt x="504" y="182"/>
                  </a:cubicBezTo>
                  <a:cubicBezTo>
                    <a:pt x="512" y="181"/>
                    <a:pt x="519" y="181"/>
                    <a:pt x="524" y="188"/>
                  </a:cubicBezTo>
                  <a:cubicBezTo>
                    <a:pt x="527" y="192"/>
                    <a:pt x="529" y="196"/>
                    <a:pt x="531" y="201"/>
                  </a:cubicBezTo>
                  <a:cubicBezTo>
                    <a:pt x="539" y="213"/>
                    <a:pt x="555" y="214"/>
                    <a:pt x="564" y="203"/>
                  </a:cubicBezTo>
                  <a:cubicBezTo>
                    <a:pt x="573" y="191"/>
                    <a:pt x="576" y="175"/>
                    <a:pt x="576" y="161"/>
                  </a:cubicBezTo>
                  <a:cubicBezTo>
                    <a:pt x="576" y="146"/>
                    <a:pt x="572" y="130"/>
                    <a:pt x="563" y="119"/>
                  </a:cubicBezTo>
                  <a:cubicBezTo>
                    <a:pt x="554" y="108"/>
                    <a:pt x="538" y="110"/>
                    <a:pt x="530" y="122"/>
                  </a:cubicBezTo>
                  <a:cubicBezTo>
                    <a:pt x="528" y="126"/>
                    <a:pt x="526" y="131"/>
                    <a:pt x="523" y="135"/>
                  </a:cubicBezTo>
                  <a:cubicBezTo>
                    <a:pt x="519" y="142"/>
                    <a:pt x="511" y="142"/>
                    <a:pt x="503" y="142"/>
                  </a:cubicBezTo>
                  <a:cubicBezTo>
                    <a:pt x="501" y="142"/>
                    <a:pt x="500" y="141"/>
                    <a:pt x="498" y="139"/>
                  </a:cubicBezTo>
                  <a:cubicBezTo>
                    <a:pt x="496" y="137"/>
                    <a:pt x="495" y="123"/>
                    <a:pt x="495" y="109"/>
                  </a:cubicBezTo>
                  <a:cubicBezTo>
                    <a:pt x="494" y="25"/>
                    <a:pt x="494" y="25"/>
                    <a:pt x="494" y="25"/>
                  </a:cubicBezTo>
                  <a:cubicBezTo>
                    <a:pt x="494" y="11"/>
                    <a:pt x="482" y="0"/>
                    <a:pt x="468" y="1"/>
                  </a:cubicBezTo>
                  <a:cubicBezTo>
                    <a:pt x="273" y="18"/>
                    <a:pt x="106" y="127"/>
                    <a:pt x="8" y="284"/>
                  </a:cubicBezTo>
                  <a:cubicBezTo>
                    <a:pt x="0" y="296"/>
                    <a:pt x="5" y="311"/>
                    <a:pt x="17" y="318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79" y="353"/>
                    <a:pt x="86" y="351"/>
                    <a:pt x="86" y="341"/>
                  </a:cubicBezTo>
                  <a:cubicBezTo>
                    <a:pt x="87" y="335"/>
                    <a:pt x="88" y="330"/>
                    <a:pt x="91" y="324"/>
                  </a:cubicBezTo>
                  <a:cubicBezTo>
                    <a:pt x="97" y="314"/>
                    <a:pt x="107" y="307"/>
                    <a:pt x="119" y="30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38" name="Freeform 8"/>
            <p:cNvSpPr>
              <a:spLocks/>
            </p:cNvSpPr>
            <p:nvPr/>
          </p:nvSpPr>
          <p:spPr bwMode="auto">
            <a:xfrm>
              <a:off x="2076450" y="3863975"/>
              <a:ext cx="1320800" cy="1150938"/>
            </a:xfrm>
            <a:custGeom>
              <a:avLst/>
              <a:gdLst>
                <a:gd name="T0" fmla="*/ 63 w 509"/>
                <a:gd name="T1" fmla="*/ 107 h 444"/>
                <a:gd name="T2" fmla="*/ 81 w 509"/>
                <a:gd name="T3" fmla="*/ 162 h 444"/>
                <a:gd name="T4" fmla="*/ 65 w 509"/>
                <a:gd name="T5" fmla="*/ 216 h 444"/>
                <a:gd name="T6" fmla="*/ 34 w 509"/>
                <a:gd name="T7" fmla="*/ 231 h 444"/>
                <a:gd name="T8" fmla="*/ 16 w 509"/>
                <a:gd name="T9" fmla="*/ 227 h 444"/>
                <a:gd name="T10" fmla="*/ 3 w 509"/>
                <a:gd name="T11" fmla="*/ 242 h 444"/>
                <a:gd name="T12" fmla="*/ 3 w 509"/>
                <a:gd name="T13" fmla="*/ 291 h 444"/>
                <a:gd name="T14" fmla="*/ 29 w 509"/>
                <a:gd name="T15" fmla="*/ 318 h 444"/>
                <a:gd name="T16" fmla="*/ 226 w 509"/>
                <a:gd name="T17" fmla="*/ 420 h 444"/>
                <a:gd name="T18" fmla="*/ 264 w 509"/>
                <a:gd name="T19" fmla="*/ 428 h 444"/>
                <a:gd name="T20" fmla="*/ 330 w 509"/>
                <a:gd name="T21" fmla="*/ 389 h 444"/>
                <a:gd name="T22" fmla="*/ 358 w 509"/>
                <a:gd name="T23" fmla="*/ 376 h 444"/>
                <a:gd name="T24" fmla="*/ 362 w 509"/>
                <a:gd name="T25" fmla="*/ 379 h 444"/>
                <a:gd name="T26" fmla="*/ 367 w 509"/>
                <a:gd name="T27" fmla="*/ 400 h 444"/>
                <a:gd name="T28" fmla="*/ 359 w 509"/>
                <a:gd name="T29" fmla="*/ 412 h 444"/>
                <a:gd name="T30" fmla="*/ 374 w 509"/>
                <a:gd name="T31" fmla="*/ 441 h 444"/>
                <a:gd name="T32" fmla="*/ 416 w 509"/>
                <a:gd name="T33" fmla="*/ 431 h 444"/>
                <a:gd name="T34" fmla="*/ 446 w 509"/>
                <a:gd name="T35" fmla="*/ 399 h 444"/>
                <a:gd name="T36" fmla="*/ 427 w 509"/>
                <a:gd name="T37" fmla="*/ 372 h 444"/>
                <a:gd name="T38" fmla="*/ 413 w 509"/>
                <a:gd name="T39" fmla="*/ 372 h 444"/>
                <a:gd name="T40" fmla="*/ 397 w 509"/>
                <a:gd name="T41" fmla="*/ 359 h 444"/>
                <a:gd name="T42" fmla="*/ 396 w 509"/>
                <a:gd name="T43" fmla="*/ 353 h 444"/>
                <a:gd name="T44" fmla="*/ 421 w 509"/>
                <a:gd name="T45" fmla="*/ 335 h 444"/>
                <a:gd name="T46" fmla="*/ 493 w 509"/>
                <a:gd name="T47" fmla="*/ 292 h 444"/>
                <a:gd name="T48" fmla="*/ 500 w 509"/>
                <a:gd name="T49" fmla="*/ 258 h 444"/>
                <a:gd name="T50" fmla="*/ 26 w 509"/>
                <a:gd name="T51" fmla="*/ 0 h 444"/>
                <a:gd name="T52" fmla="*/ 0 w 509"/>
                <a:gd name="T53" fmla="*/ 26 h 444"/>
                <a:gd name="T54" fmla="*/ 1 w 509"/>
                <a:gd name="T55" fmla="*/ 83 h 444"/>
                <a:gd name="T56" fmla="*/ 15 w 509"/>
                <a:gd name="T57" fmla="*/ 97 h 444"/>
                <a:gd name="T58" fmla="*/ 32 w 509"/>
                <a:gd name="T59" fmla="*/ 93 h 444"/>
                <a:gd name="T60" fmla="*/ 63 w 509"/>
                <a:gd name="T61" fmla="*/ 107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9" h="444">
                  <a:moveTo>
                    <a:pt x="63" y="107"/>
                  </a:moveTo>
                  <a:cubicBezTo>
                    <a:pt x="75" y="121"/>
                    <a:pt x="81" y="140"/>
                    <a:pt x="81" y="162"/>
                  </a:cubicBezTo>
                  <a:cubicBezTo>
                    <a:pt x="82" y="183"/>
                    <a:pt x="76" y="202"/>
                    <a:pt x="65" y="216"/>
                  </a:cubicBezTo>
                  <a:cubicBezTo>
                    <a:pt x="57" y="226"/>
                    <a:pt x="46" y="231"/>
                    <a:pt x="34" y="231"/>
                  </a:cubicBezTo>
                  <a:cubicBezTo>
                    <a:pt x="28" y="231"/>
                    <a:pt x="22" y="230"/>
                    <a:pt x="16" y="227"/>
                  </a:cubicBezTo>
                  <a:cubicBezTo>
                    <a:pt x="8" y="223"/>
                    <a:pt x="3" y="228"/>
                    <a:pt x="3" y="242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4" y="305"/>
                    <a:pt x="15" y="316"/>
                    <a:pt x="29" y="318"/>
                  </a:cubicBezTo>
                  <a:cubicBezTo>
                    <a:pt x="108" y="324"/>
                    <a:pt x="178" y="363"/>
                    <a:pt x="226" y="420"/>
                  </a:cubicBezTo>
                  <a:cubicBezTo>
                    <a:pt x="236" y="431"/>
                    <a:pt x="252" y="435"/>
                    <a:pt x="264" y="428"/>
                  </a:cubicBezTo>
                  <a:cubicBezTo>
                    <a:pt x="330" y="389"/>
                    <a:pt x="330" y="389"/>
                    <a:pt x="330" y="389"/>
                  </a:cubicBezTo>
                  <a:cubicBezTo>
                    <a:pt x="342" y="381"/>
                    <a:pt x="355" y="375"/>
                    <a:pt x="358" y="376"/>
                  </a:cubicBezTo>
                  <a:cubicBezTo>
                    <a:pt x="360" y="376"/>
                    <a:pt x="361" y="377"/>
                    <a:pt x="362" y="379"/>
                  </a:cubicBezTo>
                  <a:cubicBezTo>
                    <a:pt x="367" y="386"/>
                    <a:pt x="370" y="392"/>
                    <a:pt x="367" y="400"/>
                  </a:cubicBezTo>
                  <a:cubicBezTo>
                    <a:pt x="365" y="404"/>
                    <a:pt x="362" y="408"/>
                    <a:pt x="359" y="412"/>
                  </a:cubicBezTo>
                  <a:cubicBezTo>
                    <a:pt x="353" y="425"/>
                    <a:pt x="360" y="439"/>
                    <a:pt x="374" y="441"/>
                  </a:cubicBezTo>
                  <a:cubicBezTo>
                    <a:pt x="388" y="444"/>
                    <a:pt x="404" y="439"/>
                    <a:pt x="416" y="431"/>
                  </a:cubicBezTo>
                  <a:cubicBezTo>
                    <a:pt x="429" y="424"/>
                    <a:pt x="441" y="413"/>
                    <a:pt x="446" y="399"/>
                  </a:cubicBezTo>
                  <a:cubicBezTo>
                    <a:pt x="451" y="385"/>
                    <a:pt x="442" y="372"/>
                    <a:pt x="427" y="372"/>
                  </a:cubicBezTo>
                  <a:cubicBezTo>
                    <a:pt x="422" y="372"/>
                    <a:pt x="417" y="373"/>
                    <a:pt x="413" y="372"/>
                  </a:cubicBezTo>
                  <a:cubicBezTo>
                    <a:pt x="404" y="372"/>
                    <a:pt x="400" y="366"/>
                    <a:pt x="397" y="359"/>
                  </a:cubicBezTo>
                  <a:cubicBezTo>
                    <a:pt x="396" y="357"/>
                    <a:pt x="396" y="355"/>
                    <a:pt x="396" y="353"/>
                  </a:cubicBezTo>
                  <a:cubicBezTo>
                    <a:pt x="397" y="350"/>
                    <a:pt x="408" y="342"/>
                    <a:pt x="421" y="335"/>
                  </a:cubicBezTo>
                  <a:cubicBezTo>
                    <a:pt x="493" y="292"/>
                    <a:pt x="493" y="292"/>
                    <a:pt x="493" y="292"/>
                  </a:cubicBezTo>
                  <a:cubicBezTo>
                    <a:pt x="505" y="285"/>
                    <a:pt x="509" y="269"/>
                    <a:pt x="500" y="258"/>
                  </a:cubicBezTo>
                  <a:cubicBezTo>
                    <a:pt x="395" y="107"/>
                    <a:pt x="222" y="7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97"/>
                    <a:pt x="6" y="102"/>
                    <a:pt x="15" y="97"/>
                  </a:cubicBezTo>
                  <a:cubicBezTo>
                    <a:pt x="20" y="94"/>
                    <a:pt x="26" y="93"/>
                    <a:pt x="32" y="93"/>
                  </a:cubicBezTo>
                  <a:cubicBezTo>
                    <a:pt x="44" y="93"/>
                    <a:pt x="55" y="98"/>
                    <a:pt x="63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39" name="Freeform 9"/>
            <p:cNvSpPr>
              <a:spLocks/>
            </p:cNvSpPr>
            <p:nvPr/>
          </p:nvSpPr>
          <p:spPr bwMode="auto">
            <a:xfrm>
              <a:off x="2751138" y="4652963"/>
              <a:ext cx="911225" cy="1509713"/>
            </a:xfrm>
            <a:custGeom>
              <a:avLst/>
              <a:gdLst>
                <a:gd name="T0" fmla="*/ 205 w 351"/>
                <a:gd name="T1" fmla="*/ 103 h 582"/>
                <a:gd name="T2" fmla="*/ 167 w 351"/>
                <a:gd name="T3" fmla="*/ 145 h 582"/>
                <a:gd name="T4" fmla="*/ 112 w 351"/>
                <a:gd name="T5" fmla="*/ 158 h 582"/>
                <a:gd name="T6" fmla="*/ 83 w 351"/>
                <a:gd name="T7" fmla="*/ 139 h 582"/>
                <a:gd name="T8" fmla="*/ 78 w 351"/>
                <a:gd name="T9" fmla="*/ 122 h 582"/>
                <a:gd name="T10" fmla="*/ 58 w 351"/>
                <a:gd name="T11" fmla="*/ 118 h 582"/>
                <a:gd name="T12" fmla="*/ 16 w 351"/>
                <a:gd name="T13" fmla="*/ 142 h 582"/>
                <a:gd name="T14" fmla="*/ 6 w 351"/>
                <a:gd name="T15" fmla="*/ 178 h 582"/>
                <a:gd name="T16" fmla="*/ 33 w 351"/>
                <a:gd name="T17" fmla="*/ 298 h 582"/>
                <a:gd name="T18" fmla="*/ 16 w 351"/>
                <a:gd name="T19" fmla="*/ 401 h 582"/>
                <a:gd name="T20" fmla="*/ 28 w 351"/>
                <a:gd name="T21" fmla="*/ 437 h 582"/>
                <a:gd name="T22" fmla="*/ 95 w 351"/>
                <a:gd name="T23" fmla="*/ 474 h 582"/>
                <a:gd name="T24" fmla="*/ 120 w 351"/>
                <a:gd name="T25" fmla="*/ 492 h 582"/>
                <a:gd name="T26" fmla="*/ 119 w 351"/>
                <a:gd name="T27" fmla="*/ 497 h 582"/>
                <a:gd name="T28" fmla="*/ 104 w 351"/>
                <a:gd name="T29" fmla="*/ 511 h 582"/>
                <a:gd name="T30" fmla="*/ 89 w 351"/>
                <a:gd name="T31" fmla="*/ 512 h 582"/>
                <a:gd name="T32" fmla="*/ 71 w 351"/>
                <a:gd name="T33" fmla="*/ 539 h 582"/>
                <a:gd name="T34" fmla="*/ 101 w 351"/>
                <a:gd name="T35" fmla="*/ 570 h 582"/>
                <a:gd name="T36" fmla="*/ 144 w 351"/>
                <a:gd name="T37" fmla="*/ 580 h 582"/>
                <a:gd name="T38" fmla="*/ 158 w 351"/>
                <a:gd name="T39" fmla="*/ 550 h 582"/>
                <a:gd name="T40" fmla="*/ 150 w 351"/>
                <a:gd name="T41" fmla="*/ 538 h 582"/>
                <a:gd name="T42" fmla="*/ 154 w 351"/>
                <a:gd name="T43" fmla="*/ 517 h 582"/>
                <a:gd name="T44" fmla="*/ 159 w 351"/>
                <a:gd name="T45" fmla="*/ 514 h 582"/>
                <a:gd name="T46" fmla="*/ 187 w 351"/>
                <a:gd name="T47" fmla="*/ 526 h 582"/>
                <a:gd name="T48" fmla="*/ 260 w 351"/>
                <a:gd name="T49" fmla="*/ 567 h 582"/>
                <a:gd name="T50" fmla="*/ 294 w 351"/>
                <a:gd name="T51" fmla="*/ 557 h 582"/>
                <a:gd name="T52" fmla="*/ 350 w 351"/>
                <a:gd name="T53" fmla="*/ 294 h 582"/>
                <a:gd name="T54" fmla="*/ 279 w 351"/>
                <a:gd name="T55" fmla="*/ 17 h 582"/>
                <a:gd name="T56" fmla="*/ 244 w 351"/>
                <a:gd name="T57" fmla="*/ 7 h 582"/>
                <a:gd name="T58" fmla="*/ 195 w 351"/>
                <a:gd name="T59" fmla="*/ 36 h 582"/>
                <a:gd name="T60" fmla="*/ 190 w 351"/>
                <a:gd name="T61" fmla="*/ 56 h 582"/>
                <a:gd name="T62" fmla="*/ 202 w 351"/>
                <a:gd name="T63" fmla="*/ 69 h 582"/>
                <a:gd name="T64" fmla="*/ 205 w 351"/>
                <a:gd name="T65" fmla="*/ 103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1" h="582">
                  <a:moveTo>
                    <a:pt x="205" y="103"/>
                  </a:moveTo>
                  <a:cubicBezTo>
                    <a:pt x="199" y="119"/>
                    <a:pt x="186" y="134"/>
                    <a:pt x="167" y="145"/>
                  </a:cubicBezTo>
                  <a:cubicBezTo>
                    <a:pt x="149" y="156"/>
                    <a:pt x="129" y="161"/>
                    <a:pt x="112" y="158"/>
                  </a:cubicBezTo>
                  <a:cubicBezTo>
                    <a:pt x="99" y="156"/>
                    <a:pt x="89" y="149"/>
                    <a:pt x="83" y="139"/>
                  </a:cubicBezTo>
                  <a:cubicBezTo>
                    <a:pt x="80" y="134"/>
                    <a:pt x="78" y="128"/>
                    <a:pt x="78" y="122"/>
                  </a:cubicBezTo>
                  <a:cubicBezTo>
                    <a:pt x="77" y="112"/>
                    <a:pt x="71" y="110"/>
                    <a:pt x="58" y="118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4" y="150"/>
                    <a:pt x="0" y="165"/>
                    <a:pt x="6" y="178"/>
                  </a:cubicBezTo>
                  <a:cubicBezTo>
                    <a:pt x="23" y="215"/>
                    <a:pt x="33" y="255"/>
                    <a:pt x="33" y="298"/>
                  </a:cubicBezTo>
                  <a:cubicBezTo>
                    <a:pt x="34" y="334"/>
                    <a:pt x="28" y="369"/>
                    <a:pt x="16" y="401"/>
                  </a:cubicBezTo>
                  <a:cubicBezTo>
                    <a:pt x="11" y="414"/>
                    <a:pt x="16" y="430"/>
                    <a:pt x="28" y="437"/>
                  </a:cubicBezTo>
                  <a:cubicBezTo>
                    <a:pt x="95" y="474"/>
                    <a:pt x="95" y="474"/>
                    <a:pt x="95" y="474"/>
                  </a:cubicBezTo>
                  <a:cubicBezTo>
                    <a:pt x="107" y="481"/>
                    <a:pt x="119" y="489"/>
                    <a:pt x="120" y="492"/>
                  </a:cubicBezTo>
                  <a:cubicBezTo>
                    <a:pt x="120" y="494"/>
                    <a:pt x="120" y="496"/>
                    <a:pt x="119" y="497"/>
                  </a:cubicBezTo>
                  <a:cubicBezTo>
                    <a:pt x="116" y="504"/>
                    <a:pt x="112" y="511"/>
                    <a:pt x="104" y="511"/>
                  </a:cubicBezTo>
                  <a:cubicBezTo>
                    <a:pt x="99" y="512"/>
                    <a:pt x="94" y="511"/>
                    <a:pt x="89" y="512"/>
                  </a:cubicBezTo>
                  <a:cubicBezTo>
                    <a:pt x="75" y="512"/>
                    <a:pt x="66" y="525"/>
                    <a:pt x="71" y="539"/>
                  </a:cubicBezTo>
                  <a:cubicBezTo>
                    <a:pt x="76" y="552"/>
                    <a:pt x="88" y="563"/>
                    <a:pt x="101" y="570"/>
                  </a:cubicBezTo>
                  <a:cubicBezTo>
                    <a:pt x="114" y="578"/>
                    <a:pt x="130" y="582"/>
                    <a:pt x="144" y="580"/>
                  </a:cubicBezTo>
                  <a:cubicBezTo>
                    <a:pt x="158" y="577"/>
                    <a:pt x="165" y="563"/>
                    <a:pt x="158" y="550"/>
                  </a:cubicBezTo>
                  <a:cubicBezTo>
                    <a:pt x="155" y="546"/>
                    <a:pt x="152" y="542"/>
                    <a:pt x="150" y="538"/>
                  </a:cubicBezTo>
                  <a:cubicBezTo>
                    <a:pt x="147" y="530"/>
                    <a:pt x="150" y="524"/>
                    <a:pt x="154" y="517"/>
                  </a:cubicBezTo>
                  <a:cubicBezTo>
                    <a:pt x="155" y="515"/>
                    <a:pt x="157" y="514"/>
                    <a:pt x="159" y="514"/>
                  </a:cubicBezTo>
                  <a:cubicBezTo>
                    <a:pt x="162" y="513"/>
                    <a:pt x="174" y="519"/>
                    <a:pt x="187" y="526"/>
                  </a:cubicBezTo>
                  <a:cubicBezTo>
                    <a:pt x="260" y="567"/>
                    <a:pt x="260" y="567"/>
                    <a:pt x="260" y="567"/>
                  </a:cubicBezTo>
                  <a:cubicBezTo>
                    <a:pt x="272" y="574"/>
                    <a:pt x="287" y="569"/>
                    <a:pt x="294" y="557"/>
                  </a:cubicBezTo>
                  <a:cubicBezTo>
                    <a:pt x="331" y="477"/>
                    <a:pt x="351" y="388"/>
                    <a:pt x="350" y="294"/>
                  </a:cubicBezTo>
                  <a:cubicBezTo>
                    <a:pt x="349" y="194"/>
                    <a:pt x="323" y="99"/>
                    <a:pt x="279" y="17"/>
                  </a:cubicBezTo>
                  <a:cubicBezTo>
                    <a:pt x="272" y="4"/>
                    <a:pt x="257" y="0"/>
                    <a:pt x="244" y="7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183" y="44"/>
                    <a:pt x="181" y="50"/>
                    <a:pt x="190" y="56"/>
                  </a:cubicBezTo>
                  <a:cubicBezTo>
                    <a:pt x="195" y="59"/>
                    <a:pt x="199" y="63"/>
                    <a:pt x="202" y="69"/>
                  </a:cubicBezTo>
                  <a:cubicBezTo>
                    <a:pt x="208" y="79"/>
                    <a:pt x="209" y="91"/>
                    <a:pt x="205" y="10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40" name="Freeform 10"/>
            <p:cNvSpPr>
              <a:spLocks/>
            </p:cNvSpPr>
            <p:nvPr/>
          </p:nvSpPr>
          <p:spPr bwMode="auto">
            <a:xfrm>
              <a:off x="1947863" y="5819775"/>
              <a:ext cx="1493838" cy="1181100"/>
            </a:xfrm>
            <a:custGeom>
              <a:avLst/>
              <a:gdLst>
                <a:gd name="T0" fmla="*/ 457 w 576"/>
                <a:gd name="T1" fmla="*/ 150 h 455"/>
                <a:gd name="T2" fmla="*/ 401 w 576"/>
                <a:gd name="T3" fmla="*/ 139 h 455"/>
                <a:gd name="T4" fmla="*/ 362 w 576"/>
                <a:gd name="T5" fmla="*/ 97 h 455"/>
                <a:gd name="T6" fmla="*/ 364 w 576"/>
                <a:gd name="T7" fmla="*/ 63 h 455"/>
                <a:gd name="T8" fmla="*/ 376 w 576"/>
                <a:gd name="T9" fmla="*/ 50 h 455"/>
                <a:gd name="T10" fmla="*/ 371 w 576"/>
                <a:gd name="T11" fmla="*/ 31 h 455"/>
                <a:gd name="T12" fmla="*/ 328 w 576"/>
                <a:gd name="T13" fmla="*/ 7 h 455"/>
                <a:gd name="T14" fmla="*/ 292 w 576"/>
                <a:gd name="T15" fmla="*/ 16 h 455"/>
                <a:gd name="T16" fmla="*/ 104 w 576"/>
                <a:gd name="T17" fmla="*/ 135 h 455"/>
                <a:gd name="T18" fmla="*/ 79 w 576"/>
                <a:gd name="T19" fmla="*/ 164 h 455"/>
                <a:gd name="T20" fmla="*/ 80 w 576"/>
                <a:gd name="T21" fmla="*/ 241 h 455"/>
                <a:gd name="T22" fmla="*/ 77 w 576"/>
                <a:gd name="T23" fmla="*/ 271 h 455"/>
                <a:gd name="T24" fmla="*/ 72 w 576"/>
                <a:gd name="T25" fmla="*/ 273 h 455"/>
                <a:gd name="T26" fmla="*/ 52 w 576"/>
                <a:gd name="T27" fmla="*/ 267 h 455"/>
                <a:gd name="T28" fmla="*/ 45 w 576"/>
                <a:gd name="T29" fmla="*/ 254 h 455"/>
                <a:gd name="T30" fmla="*/ 12 w 576"/>
                <a:gd name="T31" fmla="*/ 252 h 455"/>
                <a:gd name="T32" fmla="*/ 0 w 576"/>
                <a:gd name="T33" fmla="*/ 294 h 455"/>
                <a:gd name="T34" fmla="*/ 13 w 576"/>
                <a:gd name="T35" fmla="*/ 336 h 455"/>
                <a:gd name="T36" fmla="*/ 46 w 576"/>
                <a:gd name="T37" fmla="*/ 333 h 455"/>
                <a:gd name="T38" fmla="*/ 53 w 576"/>
                <a:gd name="T39" fmla="*/ 320 h 455"/>
                <a:gd name="T40" fmla="*/ 73 w 576"/>
                <a:gd name="T41" fmla="*/ 313 h 455"/>
                <a:gd name="T42" fmla="*/ 78 w 576"/>
                <a:gd name="T43" fmla="*/ 316 h 455"/>
                <a:gd name="T44" fmla="*/ 81 w 576"/>
                <a:gd name="T45" fmla="*/ 346 h 455"/>
                <a:gd name="T46" fmla="*/ 82 w 576"/>
                <a:gd name="T47" fmla="*/ 430 h 455"/>
                <a:gd name="T48" fmla="*/ 108 w 576"/>
                <a:gd name="T49" fmla="*/ 454 h 455"/>
                <a:gd name="T50" fmla="*/ 568 w 576"/>
                <a:gd name="T51" fmla="*/ 171 h 455"/>
                <a:gd name="T52" fmla="*/ 559 w 576"/>
                <a:gd name="T53" fmla="*/ 137 h 455"/>
                <a:gd name="T54" fmla="*/ 509 w 576"/>
                <a:gd name="T55" fmla="*/ 109 h 455"/>
                <a:gd name="T56" fmla="*/ 490 w 576"/>
                <a:gd name="T57" fmla="*/ 114 h 455"/>
                <a:gd name="T58" fmla="*/ 485 w 576"/>
                <a:gd name="T59" fmla="*/ 131 h 455"/>
                <a:gd name="T60" fmla="*/ 457 w 576"/>
                <a:gd name="T61" fmla="*/ 1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76" h="455">
                  <a:moveTo>
                    <a:pt x="457" y="150"/>
                  </a:moveTo>
                  <a:cubicBezTo>
                    <a:pt x="439" y="154"/>
                    <a:pt x="420" y="149"/>
                    <a:pt x="401" y="139"/>
                  </a:cubicBezTo>
                  <a:cubicBezTo>
                    <a:pt x="382" y="128"/>
                    <a:pt x="368" y="114"/>
                    <a:pt x="362" y="97"/>
                  </a:cubicBezTo>
                  <a:cubicBezTo>
                    <a:pt x="358" y="86"/>
                    <a:pt x="358" y="73"/>
                    <a:pt x="364" y="63"/>
                  </a:cubicBezTo>
                  <a:cubicBezTo>
                    <a:pt x="367" y="58"/>
                    <a:pt x="371" y="53"/>
                    <a:pt x="376" y="50"/>
                  </a:cubicBezTo>
                  <a:cubicBezTo>
                    <a:pt x="385" y="44"/>
                    <a:pt x="383" y="38"/>
                    <a:pt x="371" y="31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15" y="0"/>
                    <a:pt x="300" y="4"/>
                    <a:pt x="292" y="16"/>
                  </a:cubicBezTo>
                  <a:cubicBezTo>
                    <a:pt x="249" y="78"/>
                    <a:pt x="182" y="122"/>
                    <a:pt x="104" y="135"/>
                  </a:cubicBezTo>
                  <a:cubicBezTo>
                    <a:pt x="90" y="138"/>
                    <a:pt x="79" y="150"/>
                    <a:pt x="79" y="164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55"/>
                    <a:pt x="79" y="269"/>
                    <a:pt x="77" y="271"/>
                  </a:cubicBezTo>
                  <a:cubicBezTo>
                    <a:pt x="76" y="272"/>
                    <a:pt x="74" y="273"/>
                    <a:pt x="72" y="273"/>
                  </a:cubicBezTo>
                  <a:cubicBezTo>
                    <a:pt x="64" y="274"/>
                    <a:pt x="57" y="274"/>
                    <a:pt x="52" y="267"/>
                  </a:cubicBezTo>
                  <a:cubicBezTo>
                    <a:pt x="49" y="263"/>
                    <a:pt x="47" y="259"/>
                    <a:pt x="45" y="254"/>
                  </a:cubicBezTo>
                  <a:cubicBezTo>
                    <a:pt x="37" y="242"/>
                    <a:pt x="21" y="241"/>
                    <a:pt x="12" y="252"/>
                  </a:cubicBezTo>
                  <a:cubicBezTo>
                    <a:pt x="3" y="264"/>
                    <a:pt x="0" y="280"/>
                    <a:pt x="0" y="294"/>
                  </a:cubicBezTo>
                  <a:cubicBezTo>
                    <a:pt x="0" y="309"/>
                    <a:pt x="4" y="325"/>
                    <a:pt x="13" y="336"/>
                  </a:cubicBezTo>
                  <a:cubicBezTo>
                    <a:pt x="22" y="347"/>
                    <a:pt x="38" y="345"/>
                    <a:pt x="46" y="333"/>
                  </a:cubicBezTo>
                  <a:cubicBezTo>
                    <a:pt x="48" y="329"/>
                    <a:pt x="50" y="324"/>
                    <a:pt x="53" y="320"/>
                  </a:cubicBezTo>
                  <a:cubicBezTo>
                    <a:pt x="57" y="313"/>
                    <a:pt x="65" y="313"/>
                    <a:pt x="73" y="313"/>
                  </a:cubicBezTo>
                  <a:cubicBezTo>
                    <a:pt x="75" y="313"/>
                    <a:pt x="76" y="314"/>
                    <a:pt x="78" y="316"/>
                  </a:cubicBezTo>
                  <a:cubicBezTo>
                    <a:pt x="80" y="318"/>
                    <a:pt x="81" y="332"/>
                    <a:pt x="81" y="346"/>
                  </a:cubicBezTo>
                  <a:cubicBezTo>
                    <a:pt x="82" y="430"/>
                    <a:pt x="82" y="430"/>
                    <a:pt x="82" y="430"/>
                  </a:cubicBezTo>
                  <a:cubicBezTo>
                    <a:pt x="82" y="444"/>
                    <a:pt x="94" y="455"/>
                    <a:pt x="108" y="454"/>
                  </a:cubicBezTo>
                  <a:cubicBezTo>
                    <a:pt x="302" y="437"/>
                    <a:pt x="470" y="328"/>
                    <a:pt x="568" y="171"/>
                  </a:cubicBezTo>
                  <a:cubicBezTo>
                    <a:pt x="576" y="159"/>
                    <a:pt x="571" y="144"/>
                    <a:pt x="559" y="137"/>
                  </a:cubicBezTo>
                  <a:cubicBezTo>
                    <a:pt x="509" y="109"/>
                    <a:pt x="509" y="109"/>
                    <a:pt x="509" y="109"/>
                  </a:cubicBezTo>
                  <a:cubicBezTo>
                    <a:pt x="497" y="102"/>
                    <a:pt x="490" y="104"/>
                    <a:pt x="490" y="114"/>
                  </a:cubicBezTo>
                  <a:cubicBezTo>
                    <a:pt x="489" y="120"/>
                    <a:pt x="488" y="125"/>
                    <a:pt x="485" y="131"/>
                  </a:cubicBezTo>
                  <a:cubicBezTo>
                    <a:pt x="479" y="141"/>
                    <a:pt x="469" y="148"/>
                    <a:pt x="457" y="1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41" name="Group 140"/>
          <p:cNvGrpSpPr>
            <a:grpSpLocks noChangeAspect="1"/>
          </p:cNvGrpSpPr>
          <p:nvPr/>
        </p:nvGrpSpPr>
        <p:grpSpPr>
          <a:xfrm>
            <a:off x="1622299" y="2392771"/>
            <a:ext cx="758568" cy="758952"/>
            <a:chOff x="4525963" y="-142875"/>
            <a:chExt cx="3138487" cy="3140075"/>
          </a:xfrm>
        </p:grpSpPr>
        <p:sp>
          <p:nvSpPr>
            <p:cNvPr id="142" name="Freeform 18"/>
            <p:cNvSpPr>
              <a:spLocks/>
            </p:cNvSpPr>
            <p:nvPr/>
          </p:nvSpPr>
          <p:spPr bwMode="auto">
            <a:xfrm>
              <a:off x="4525963" y="-139700"/>
              <a:ext cx="1744663" cy="1562100"/>
            </a:xfrm>
            <a:custGeom>
              <a:avLst/>
              <a:gdLst>
                <a:gd name="T0" fmla="*/ 112 w 673"/>
                <a:gd name="T1" fmla="*/ 532 h 602"/>
                <a:gd name="T2" fmla="*/ 173 w 673"/>
                <a:gd name="T3" fmla="*/ 513 h 602"/>
                <a:gd name="T4" fmla="*/ 234 w 673"/>
                <a:gd name="T5" fmla="*/ 532 h 602"/>
                <a:gd name="T6" fmla="*/ 251 w 673"/>
                <a:gd name="T7" fmla="*/ 567 h 602"/>
                <a:gd name="T8" fmla="*/ 246 w 673"/>
                <a:gd name="T9" fmla="*/ 586 h 602"/>
                <a:gd name="T10" fmla="*/ 259 w 673"/>
                <a:gd name="T11" fmla="*/ 602 h 602"/>
                <a:gd name="T12" fmla="*/ 305 w 673"/>
                <a:gd name="T13" fmla="*/ 602 h 602"/>
                <a:gd name="T14" fmla="*/ 332 w 673"/>
                <a:gd name="T15" fmla="*/ 576 h 602"/>
                <a:gd name="T16" fmla="*/ 557 w 673"/>
                <a:gd name="T17" fmla="*/ 334 h 602"/>
                <a:gd name="T18" fmla="*/ 582 w 673"/>
                <a:gd name="T19" fmla="*/ 305 h 602"/>
                <a:gd name="T20" fmla="*/ 582 w 673"/>
                <a:gd name="T21" fmla="*/ 228 h 602"/>
                <a:gd name="T22" fmla="*/ 586 w 673"/>
                <a:gd name="T23" fmla="*/ 197 h 602"/>
                <a:gd name="T24" fmla="*/ 591 w 673"/>
                <a:gd name="T25" fmla="*/ 194 h 602"/>
                <a:gd name="T26" fmla="*/ 614 w 673"/>
                <a:gd name="T27" fmla="*/ 202 h 602"/>
                <a:gd name="T28" fmla="*/ 622 w 673"/>
                <a:gd name="T29" fmla="*/ 216 h 602"/>
                <a:gd name="T30" fmla="*/ 658 w 673"/>
                <a:gd name="T31" fmla="*/ 219 h 602"/>
                <a:gd name="T32" fmla="*/ 672 w 673"/>
                <a:gd name="T33" fmla="*/ 172 h 602"/>
                <a:gd name="T34" fmla="*/ 658 w 673"/>
                <a:gd name="T35" fmla="*/ 125 h 602"/>
                <a:gd name="T36" fmla="*/ 622 w 673"/>
                <a:gd name="T37" fmla="*/ 128 h 602"/>
                <a:gd name="T38" fmla="*/ 614 w 673"/>
                <a:gd name="T39" fmla="*/ 142 h 602"/>
                <a:gd name="T40" fmla="*/ 591 w 673"/>
                <a:gd name="T41" fmla="*/ 150 h 602"/>
                <a:gd name="T42" fmla="*/ 586 w 673"/>
                <a:gd name="T43" fmla="*/ 147 h 602"/>
                <a:gd name="T44" fmla="*/ 582 w 673"/>
                <a:gd name="T45" fmla="*/ 116 h 602"/>
                <a:gd name="T46" fmla="*/ 582 w 673"/>
                <a:gd name="T47" fmla="*/ 25 h 602"/>
                <a:gd name="T48" fmla="*/ 557 w 673"/>
                <a:gd name="T49" fmla="*/ 1 h 602"/>
                <a:gd name="T50" fmla="*/ 1 w 673"/>
                <a:gd name="T51" fmla="*/ 576 h 602"/>
                <a:gd name="T52" fmla="*/ 26 w 673"/>
                <a:gd name="T53" fmla="*/ 602 h 602"/>
                <a:gd name="T54" fmla="*/ 87 w 673"/>
                <a:gd name="T55" fmla="*/ 602 h 602"/>
                <a:gd name="T56" fmla="*/ 100 w 673"/>
                <a:gd name="T57" fmla="*/ 586 h 602"/>
                <a:gd name="T58" fmla="*/ 96 w 673"/>
                <a:gd name="T59" fmla="*/ 567 h 602"/>
                <a:gd name="T60" fmla="*/ 112 w 673"/>
                <a:gd name="T61" fmla="*/ 53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3" h="602">
                  <a:moveTo>
                    <a:pt x="112" y="532"/>
                  </a:moveTo>
                  <a:cubicBezTo>
                    <a:pt x="127" y="519"/>
                    <a:pt x="149" y="513"/>
                    <a:pt x="173" y="513"/>
                  </a:cubicBezTo>
                  <a:cubicBezTo>
                    <a:pt x="197" y="513"/>
                    <a:pt x="219" y="519"/>
                    <a:pt x="234" y="532"/>
                  </a:cubicBezTo>
                  <a:cubicBezTo>
                    <a:pt x="245" y="541"/>
                    <a:pt x="251" y="553"/>
                    <a:pt x="251" y="567"/>
                  </a:cubicBezTo>
                  <a:cubicBezTo>
                    <a:pt x="251" y="574"/>
                    <a:pt x="249" y="580"/>
                    <a:pt x="246" y="586"/>
                  </a:cubicBezTo>
                  <a:cubicBezTo>
                    <a:pt x="241" y="596"/>
                    <a:pt x="245" y="602"/>
                    <a:pt x="259" y="602"/>
                  </a:cubicBezTo>
                  <a:cubicBezTo>
                    <a:pt x="305" y="602"/>
                    <a:pt x="305" y="602"/>
                    <a:pt x="305" y="602"/>
                  </a:cubicBezTo>
                  <a:cubicBezTo>
                    <a:pt x="319" y="602"/>
                    <a:pt x="331" y="590"/>
                    <a:pt x="332" y="576"/>
                  </a:cubicBezTo>
                  <a:cubicBezTo>
                    <a:pt x="344" y="454"/>
                    <a:pt x="437" y="355"/>
                    <a:pt x="557" y="334"/>
                  </a:cubicBezTo>
                  <a:cubicBezTo>
                    <a:pt x="571" y="331"/>
                    <a:pt x="582" y="319"/>
                    <a:pt x="582" y="305"/>
                  </a:cubicBezTo>
                  <a:cubicBezTo>
                    <a:pt x="582" y="228"/>
                    <a:pt x="582" y="228"/>
                    <a:pt x="582" y="228"/>
                  </a:cubicBezTo>
                  <a:cubicBezTo>
                    <a:pt x="582" y="214"/>
                    <a:pt x="583" y="199"/>
                    <a:pt x="586" y="197"/>
                  </a:cubicBezTo>
                  <a:cubicBezTo>
                    <a:pt x="587" y="196"/>
                    <a:pt x="589" y="195"/>
                    <a:pt x="591" y="194"/>
                  </a:cubicBezTo>
                  <a:cubicBezTo>
                    <a:pt x="600" y="194"/>
                    <a:pt x="608" y="194"/>
                    <a:pt x="614" y="202"/>
                  </a:cubicBezTo>
                  <a:cubicBezTo>
                    <a:pt x="617" y="207"/>
                    <a:pt x="619" y="212"/>
                    <a:pt x="622" y="216"/>
                  </a:cubicBezTo>
                  <a:cubicBezTo>
                    <a:pt x="630" y="230"/>
                    <a:pt x="648" y="231"/>
                    <a:pt x="658" y="219"/>
                  </a:cubicBezTo>
                  <a:cubicBezTo>
                    <a:pt x="669" y="206"/>
                    <a:pt x="673" y="189"/>
                    <a:pt x="672" y="172"/>
                  </a:cubicBezTo>
                  <a:cubicBezTo>
                    <a:pt x="673" y="156"/>
                    <a:pt x="669" y="138"/>
                    <a:pt x="658" y="125"/>
                  </a:cubicBezTo>
                  <a:cubicBezTo>
                    <a:pt x="648" y="113"/>
                    <a:pt x="630" y="114"/>
                    <a:pt x="622" y="128"/>
                  </a:cubicBezTo>
                  <a:cubicBezTo>
                    <a:pt x="619" y="133"/>
                    <a:pt x="617" y="138"/>
                    <a:pt x="614" y="142"/>
                  </a:cubicBezTo>
                  <a:cubicBezTo>
                    <a:pt x="608" y="150"/>
                    <a:pt x="600" y="150"/>
                    <a:pt x="591" y="150"/>
                  </a:cubicBezTo>
                  <a:cubicBezTo>
                    <a:pt x="589" y="150"/>
                    <a:pt x="587" y="149"/>
                    <a:pt x="586" y="147"/>
                  </a:cubicBezTo>
                  <a:cubicBezTo>
                    <a:pt x="583" y="145"/>
                    <a:pt x="582" y="130"/>
                    <a:pt x="582" y="116"/>
                  </a:cubicBezTo>
                  <a:cubicBezTo>
                    <a:pt x="582" y="25"/>
                    <a:pt x="582" y="25"/>
                    <a:pt x="582" y="25"/>
                  </a:cubicBezTo>
                  <a:cubicBezTo>
                    <a:pt x="582" y="11"/>
                    <a:pt x="571" y="0"/>
                    <a:pt x="557" y="1"/>
                  </a:cubicBezTo>
                  <a:cubicBezTo>
                    <a:pt x="254" y="25"/>
                    <a:pt x="15" y="271"/>
                    <a:pt x="1" y="576"/>
                  </a:cubicBezTo>
                  <a:cubicBezTo>
                    <a:pt x="0" y="590"/>
                    <a:pt x="11" y="602"/>
                    <a:pt x="26" y="602"/>
                  </a:cubicBezTo>
                  <a:cubicBezTo>
                    <a:pt x="87" y="602"/>
                    <a:pt x="87" y="602"/>
                    <a:pt x="87" y="602"/>
                  </a:cubicBezTo>
                  <a:cubicBezTo>
                    <a:pt x="101" y="602"/>
                    <a:pt x="105" y="596"/>
                    <a:pt x="100" y="586"/>
                  </a:cubicBezTo>
                  <a:cubicBezTo>
                    <a:pt x="97" y="580"/>
                    <a:pt x="96" y="574"/>
                    <a:pt x="96" y="567"/>
                  </a:cubicBezTo>
                  <a:cubicBezTo>
                    <a:pt x="96" y="553"/>
                    <a:pt x="102" y="541"/>
                    <a:pt x="112" y="5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43" name="Freeform 19"/>
            <p:cNvSpPr>
              <a:spLocks/>
            </p:cNvSpPr>
            <p:nvPr/>
          </p:nvSpPr>
          <p:spPr bwMode="auto">
            <a:xfrm>
              <a:off x="4527550" y="1250950"/>
              <a:ext cx="1562100" cy="1746250"/>
            </a:xfrm>
            <a:custGeom>
              <a:avLst/>
              <a:gdLst>
                <a:gd name="T0" fmla="*/ 532 w 602"/>
                <a:gd name="T1" fmla="*/ 561 h 673"/>
                <a:gd name="T2" fmla="*/ 513 w 602"/>
                <a:gd name="T3" fmla="*/ 500 h 673"/>
                <a:gd name="T4" fmla="*/ 532 w 602"/>
                <a:gd name="T5" fmla="*/ 439 h 673"/>
                <a:gd name="T6" fmla="*/ 567 w 602"/>
                <a:gd name="T7" fmla="*/ 422 h 673"/>
                <a:gd name="T8" fmla="*/ 586 w 602"/>
                <a:gd name="T9" fmla="*/ 427 h 673"/>
                <a:gd name="T10" fmla="*/ 602 w 602"/>
                <a:gd name="T11" fmla="*/ 414 h 673"/>
                <a:gd name="T12" fmla="*/ 602 w 602"/>
                <a:gd name="T13" fmla="*/ 368 h 673"/>
                <a:gd name="T14" fmla="*/ 576 w 602"/>
                <a:gd name="T15" fmla="*/ 341 h 673"/>
                <a:gd name="T16" fmla="*/ 334 w 602"/>
                <a:gd name="T17" fmla="*/ 116 h 673"/>
                <a:gd name="T18" fmla="*/ 305 w 602"/>
                <a:gd name="T19" fmla="*/ 91 h 673"/>
                <a:gd name="T20" fmla="*/ 228 w 602"/>
                <a:gd name="T21" fmla="*/ 91 h 673"/>
                <a:gd name="T22" fmla="*/ 197 w 602"/>
                <a:gd name="T23" fmla="*/ 87 h 673"/>
                <a:gd name="T24" fmla="*/ 194 w 602"/>
                <a:gd name="T25" fmla="*/ 82 h 673"/>
                <a:gd name="T26" fmla="*/ 202 w 602"/>
                <a:gd name="T27" fmla="*/ 59 h 673"/>
                <a:gd name="T28" fmla="*/ 216 w 602"/>
                <a:gd name="T29" fmla="*/ 51 h 673"/>
                <a:gd name="T30" fmla="*/ 219 w 602"/>
                <a:gd name="T31" fmla="*/ 15 h 673"/>
                <a:gd name="T32" fmla="*/ 172 w 602"/>
                <a:gd name="T33" fmla="*/ 1 h 673"/>
                <a:gd name="T34" fmla="*/ 125 w 602"/>
                <a:gd name="T35" fmla="*/ 15 h 673"/>
                <a:gd name="T36" fmla="*/ 128 w 602"/>
                <a:gd name="T37" fmla="*/ 51 h 673"/>
                <a:gd name="T38" fmla="*/ 142 w 602"/>
                <a:gd name="T39" fmla="*/ 59 h 673"/>
                <a:gd name="T40" fmla="*/ 150 w 602"/>
                <a:gd name="T41" fmla="*/ 82 h 673"/>
                <a:gd name="T42" fmla="*/ 147 w 602"/>
                <a:gd name="T43" fmla="*/ 87 h 673"/>
                <a:gd name="T44" fmla="*/ 116 w 602"/>
                <a:gd name="T45" fmla="*/ 91 h 673"/>
                <a:gd name="T46" fmla="*/ 25 w 602"/>
                <a:gd name="T47" fmla="*/ 91 h 673"/>
                <a:gd name="T48" fmla="*/ 1 w 602"/>
                <a:gd name="T49" fmla="*/ 116 h 673"/>
                <a:gd name="T50" fmla="*/ 576 w 602"/>
                <a:gd name="T51" fmla="*/ 672 h 673"/>
                <a:gd name="T52" fmla="*/ 602 w 602"/>
                <a:gd name="T53" fmla="*/ 647 h 673"/>
                <a:gd name="T54" fmla="*/ 602 w 602"/>
                <a:gd name="T55" fmla="*/ 586 h 673"/>
                <a:gd name="T56" fmla="*/ 586 w 602"/>
                <a:gd name="T57" fmla="*/ 573 h 673"/>
                <a:gd name="T58" fmla="*/ 567 w 602"/>
                <a:gd name="T59" fmla="*/ 577 h 673"/>
                <a:gd name="T60" fmla="*/ 532 w 602"/>
                <a:gd name="T61" fmla="*/ 56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2" h="673">
                  <a:moveTo>
                    <a:pt x="532" y="561"/>
                  </a:moveTo>
                  <a:cubicBezTo>
                    <a:pt x="519" y="546"/>
                    <a:pt x="513" y="524"/>
                    <a:pt x="513" y="500"/>
                  </a:cubicBezTo>
                  <a:cubicBezTo>
                    <a:pt x="513" y="476"/>
                    <a:pt x="519" y="454"/>
                    <a:pt x="532" y="439"/>
                  </a:cubicBezTo>
                  <a:cubicBezTo>
                    <a:pt x="541" y="428"/>
                    <a:pt x="553" y="422"/>
                    <a:pt x="567" y="422"/>
                  </a:cubicBezTo>
                  <a:cubicBezTo>
                    <a:pt x="574" y="422"/>
                    <a:pt x="580" y="424"/>
                    <a:pt x="586" y="427"/>
                  </a:cubicBezTo>
                  <a:cubicBezTo>
                    <a:pt x="596" y="432"/>
                    <a:pt x="602" y="428"/>
                    <a:pt x="602" y="414"/>
                  </a:cubicBezTo>
                  <a:cubicBezTo>
                    <a:pt x="602" y="368"/>
                    <a:pt x="602" y="368"/>
                    <a:pt x="602" y="368"/>
                  </a:cubicBezTo>
                  <a:cubicBezTo>
                    <a:pt x="602" y="354"/>
                    <a:pt x="590" y="342"/>
                    <a:pt x="576" y="341"/>
                  </a:cubicBezTo>
                  <a:cubicBezTo>
                    <a:pt x="454" y="329"/>
                    <a:pt x="355" y="236"/>
                    <a:pt x="334" y="116"/>
                  </a:cubicBezTo>
                  <a:cubicBezTo>
                    <a:pt x="331" y="102"/>
                    <a:pt x="319" y="91"/>
                    <a:pt x="305" y="91"/>
                  </a:cubicBezTo>
                  <a:cubicBezTo>
                    <a:pt x="228" y="91"/>
                    <a:pt x="228" y="91"/>
                    <a:pt x="228" y="91"/>
                  </a:cubicBezTo>
                  <a:cubicBezTo>
                    <a:pt x="214" y="91"/>
                    <a:pt x="199" y="90"/>
                    <a:pt x="197" y="87"/>
                  </a:cubicBezTo>
                  <a:cubicBezTo>
                    <a:pt x="196" y="86"/>
                    <a:pt x="195" y="84"/>
                    <a:pt x="194" y="82"/>
                  </a:cubicBezTo>
                  <a:cubicBezTo>
                    <a:pt x="194" y="73"/>
                    <a:pt x="194" y="65"/>
                    <a:pt x="202" y="59"/>
                  </a:cubicBezTo>
                  <a:cubicBezTo>
                    <a:pt x="207" y="56"/>
                    <a:pt x="212" y="54"/>
                    <a:pt x="216" y="51"/>
                  </a:cubicBezTo>
                  <a:cubicBezTo>
                    <a:pt x="230" y="43"/>
                    <a:pt x="231" y="25"/>
                    <a:pt x="219" y="15"/>
                  </a:cubicBezTo>
                  <a:cubicBezTo>
                    <a:pt x="206" y="4"/>
                    <a:pt x="189" y="0"/>
                    <a:pt x="172" y="1"/>
                  </a:cubicBezTo>
                  <a:cubicBezTo>
                    <a:pt x="156" y="0"/>
                    <a:pt x="138" y="4"/>
                    <a:pt x="125" y="15"/>
                  </a:cubicBezTo>
                  <a:cubicBezTo>
                    <a:pt x="113" y="25"/>
                    <a:pt x="114" y="43"/>
                    <a:pt x="128" y="51"/>
                  </a:cubicBezTo>
                  <a:cubicBezTo>
                    <a:pt x="133" y="54"/>
                    <a:pt x="138" y="56"/>
                    <a:pt x="142" y="59"/>
                  </a:cubicBezTo>
                  <a:cubicBezTo>
                    <a:pt x="150" y="65"/>
                    <a:pt x="150" y="73"/>
                    <a:pt x="150" y="82"/>
                  </a:cubicBezTo>
                  <a:cubicBezTo>
                    <a:pt x="150" y="84"/>
                    <a:pt x="149" y="86"/>
                    <a:pt x="147" y="87"/>
                  </a:cubicBezTo>
                  <a:cubicBezTo>
                    <a:pt x="145" y="90"/>
                    <a:pt x="130" y="91"/>
                    <a:pt x="116" y="91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11" y="91"/>
                    <a:pt x="0" y="102"/>
                    <a:pt x="1" y="116"/>
                  </a:cubicBezTo>
                  <a:cubicBezTo>
                    <a:pt x="25" y="419"/>
                    <a:pt x="271" y="658"/>
                    <a:pt x="576" y="672"/>
                  </a:cubicBezTo>
                  <a:cubicBezTo>
                    <a:pt x="590" y="673"/>
                    <a:pt x="602" y="662"/>
                    <a:pt x="602" y="647"/>
                  </a:cubicBezTo>
                  <a:cubicBezTo>
                    <a:pt x="602" y="586"/>
                    <a:pt x="602" y="586"/>
                    <a:pt x="602" y="586"/>
                  </a:cubicBezTo>
                  <a:cubicBezTo>
                    <a:pt x="602" y="572"/>
                    <a:pt x="596" y="568"/>
                    <a:pt x="586" y="573"/>
                  </a:cubicBezTo>
                  <a:cubicBezTo>
                    <a:pt x="580" y="576"/>
                    <a:pt x="574" y="577"/>
                    <a:pt x="567" y="577"/>
                  </a:cubicBezTo>
                  <a:cubicBezTo>
                    <a:pt x="553" y="577"/>
                    <a:pt x="541" y="571"/>
                    <a:pt x="532" y="5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44" name="Freeform 20"/>
            <p:cNvSpPr>
              <a:spLocks/>
            </p:cNvSpPr>
            <p:nvPr/>
          </p:nvSpPr>
          <p:spPr bwMode="auto">
            <a:xfrm>
              <a:off x="6099175" y="-142875"/>
              <a:ext cx="1562100" cy="1746250"/>
            </a:xfrm>
            <a:custGeom>
              <a:avLst/>
              <a:gdLst>
                <a:gd name="T0" fmla="*/ 70 w 602"/>
                <a:gd name="T1" fmla="*/ 112 h 673"/>
                <a:gd name="T2" fmla="*/ 89 w 602"/>
                <a:gd name="T3" fmla="*/ 173 h 673"/>
                <a:gd name="T4" fmla="*/ 70 w 602"/>
                <a:gd name="T5" fmla="*/ 234 h 673"/>
                <a:gd name="T6" fmla="*/ 35 w 602"/>
                <a:gd name="T7" fmla="*/ 251 h 673"/>
                <a:gd name="T8" fmla="*/ 16 w 602"/>
                <a:gd name="T9" fmla="*/ 246 h 673"/>
                <a:gd name="T10" fmla="*/ 0 w 602"/>
                <a:gd name="T11" fmla="*/ 259 h 673"/>
                <a:gd name="T12" fmla="*/ 0 w 602"/>
                <a:gd name="T13" fmla="*/ 305 h 673"/>
                <a:gd name="T14" fmla="*/ 26 w 602"/>
                <a:gd name="T15" fmla="*/ 332 h 673"/>
                <a:gd name="T16" fmla="*/ 268 w 602"/>
                <a:gd name="T17" fmla="*/ 557 h 673"/>
                <a:gd name="T18" fmla="*/ 297 w 602"/>
                <a:gd name="T19" fmla="*/ 582 h 673"/>
                <a:gd name="T20" fmla="*/ 374 w 602"/>
                <a:gd name="T21" fmla="*/ 582 h 673"/>
                <a:gd name="T22" fmla="*/ 405 w 602"/>
                <a:gd name="T23" fmla="*/ 586 h 673"/>
                <a:gd name="T24" fmla="*/ 408 w 602"/>
                <a:gd name="T25" fmla="*/ 591 h 673"/>
                <a:gd name="T26" fmla="*/ 400 w 602"/>
                <a:gd name="T27" fmla="*/ 614 h 673"/>
                <a:gd name="T28" fmla="*/ 386 w 602"/>
                <a:gd name="T29" fmla="*/ 622 h 673"/>
                <a:gd name="T30" fmla="*/ 383 w 602"/>
                <a:gd name="T31" fmla="*/ 658 h 673"/>
                <a:gd name="T32" fmla="*/ 430 w 602"/>
                <a:gd name="T33" fmla="*/ 672 h 673"/>
                <a:gd name="T34" fmla="*/ 477 w 602"/>
                <a:gd name="T35" fmla="*/ 658 h 673"/>
                <a:gd name="T36" fmla="*/ 474 w 602"/>
                <a:gd name="T37" fmla="*/ 622 h 673"/>
                <a:gd name="T38" fmla="*/ 460 w 602"/>
                <a:gd name="T39" fmla="*/ 614 h 673"/>
                <a:gd name="T40" fmla="*/ 452 w 602"/>
                <a:gd name="T41" fmla="*/ 591 h 673"/>
                <a:gd name="T42" fmla="*/ 455 w 602"/>
                <a:gd name="T43" fmla="*/ 586 h 673"/>
                <a:gd name="T44" fmla="*/ 486 w 602"/>
                <a:gd name="T45" fmla="*/ 582 h 673"/>
                <a:gd name="T46" fmla="*/ 577 w 602"/>
                <a:gd name="T47" fmla="*/ 582 h 673"/>
                <a:gd name="T48" fmla="*/ 601 w 602"/>
                <a:gd name="T49" fmla="*/ 557 h 673"/>
                <a:gd name="T50" fmla="*/ 26 w 602"/>
                <a:gd name="T51" fmla="*/ 1 h 673"/>
                <a:gd name="T52" fmla="*/ 0 w 602"/>
                <a:gd name="T53" fmla="*/ 26 h 673"/>
                <a:gd name="T54" fmla="*/ 0 w 602"/>
                <a:gd name="T55" fmla="*/ 87 h 673"/>
                <a:gd name="T56" fmla="*/ 16 w 602"/>
                <a:gd name="T57" fmla="*/ 100 h 673"/>
                <a:gd name="T58" fmla="*/ 35 w 602"/>
                <a:gd name="T59" fmla="*/ 96 h 673"/>
                <a:gd name="T60" fmla="*/ 70 w 602"/>
                <a:gd name="T61" fmla="*/ 112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02" h="673">
                  <a:moveTo>
                    <a:pt x="70" y="112"/>
                  </a:moveTo>
                  <a:cubicBezTo>
                    <a:pt x="83" y="127"/>
                    <a:pt x="89" y="149"/>
                    <a:pt x="89" y="173"/>
                  </a:cubicBezTo>
                  <a:cubicBezTo>
                    <a:pt x="89" y="197"/>
                    <a:pt x="83" y="219"/>
                    <a:pt x="70" y="234"/>
                  </a:cubicBezTo>
                  <a:cubicBezTo>
                    <a:pt x="61" y="245"/>
                    <a:pt x="49" y="251"/>
                    <a:pt x="35" y="251"/>
                  </a:cubicBezTo>
                  <a:cubicBezTo>
                    <a:pt x="29" y="251"/>
                    <a:pt x="22" y="249"/>
                    <a:pt x="16" y="246"/>
                  </a:cubicBezTo>
                  <a:cubicBezTo>
                    <a:pt x="6" y="241"/>
                    <a:pt x="0" y="245"/>
                    <a:pt x="0" y="259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19"/>
                    <a:pt x="12" y="331"/>
                    <a:pt x="26" y="332"/>
                  </a:cubicBezTo>
                  <a:cubicBezTo>
                    <a:pt x="148" y="344"/>
                    <a:pt x="247" y="437"/>
                    <a:pt x="268" y="557"/>
                  </a:cubicBezTo>
                  <a:cubicBezTo>
                    <a:pt x="271" y="571"/>
                    <a:pt x="283" y="582"/>
                    <a:pt x="297" y="582"/>
                  </a:cubicBezTo>
                  <a:cubicBezTo>
                    <a:pt x="374" y="582"/>
                    <a:pt x="374" y="582"/>
                    <a:pt x="374" y="582"/>
                  </a:cubicBezTo>
                  <a:cubicBezTo>
                    <a:pt x="388" y="582"/>
                    <a:pt x="403" y="583"/>
                    <a:pt x="405" y="586"/>
                  </a:cubicBezTo>
                  <a:cubicBezTo>
                    <a:pt x="406" y="587"/>
                    <a:pt x="407" y="589"/>
                    <a:pt x="408" y="591"/>
                  </a:cubicBezTo>
                  <a:cubicBezTo>
                    <a:pt x="408" y="600"/>
                    <a:pt x="408" y="608"/>
                    <a:pt x="400" y="614"/>
                  </a:cubicBezTo>
                  <a:cubicBezTo>
                    <a:pt x="395" y="617"/>
                    <a:pt x="390" y="619"/>
                    <a:pt x="386" y="622"/>
                  </a:cubicBezTo>
                  <a:cubicBezTo>
                    <a:pt x="372" y="630"/>
                    <a:pt x="371" y="648"/>
                    <a:pt x="383" y="658"/>
                  </a:cubicBezTo>
                  <a:cubicBezTo>
                    <a:pt x="396" y="669"/>
                    <a:pt x="413" y="673"/>
                    <a:pt x="430" y="672"/>
                  </a:cubicBezTo>
                  <a:cubicBezTo>
                    <a:pt x="446" y="673"/>
                    <a:pt x="464" y="669"/>
                    <a:pt x="477" y="658"/>
                  </a:cubicBezTo>
                  <a:cubicBezTo>
                    <a:pt x="489" y="648"/>
                    <a:pt x="488" y="630"/>
                    <a:pt x="474" y="622"/>
                  </a:cubicBezTo>
                  <a:cubicBezTo>
                    <a:pt x="469" y="619"/>
                    <a:pt x="464" y="617"/>
                    <a:pt x="460" y="614"/>
                  </a:cubicBezTo>
                  <a:cubicBezTo>
                    <a:pt x="452" y="608"/>
                    <a:pt x="452" y="600"/>
                    <a:pt x="452" y="591"/>
                  </a:cubicBezTo>
                  <a:cubicBezTo>
                    <a:pt x="452" y="589"/>
                    <a:pt x="453" y="587"/>
                    <a:pt x="455" y="586"/>
                  </a:cubicBezTo>
                  <a:cubicBezTo>
                    <a:pt x="457" y="583"/>
                    <a:pt x="472" y="582"/>
                    <a:pt x="486" y="582"/>
                  </a:cubicBezTo>
                  <a:cubicBezTo>
                    <a:pt x="577" y="582"/>
                    <a:pt x="577" y="582"/>
                    <a:pt x="577" y="582"/>
                  </a:cubicBezTo>
                  <a:cubicBezTo>
                    <a:pt x="591" y="582"/>
                    <a:pt x="602" y="571"/>
                    <a:pt x="601" y="557"/>
                  </a:cubicBezTo>
                  <a:cubicBezTo>
                    <a:pt x="577" y="254"/>
                    <a:pt x="331" y="15"/>
                    <a:pt x="26" y="1"/>
                  </a:cubicBezTo>
                  <a:cubicBezTo>
                    <a:pt x="12" y="0"/>
                    <a:pt x="0" y="11"/>
                    <a:pt x="0" y="2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101"/>
                    <a:pt x="6" y="105"/>
                    <a:pt x="16" y="100"/>
                  </a:cubicBezTo>
                  <a:cubicBezTo>
                    <a:pt x="22" y="97"/>
                    <a:pt x="29" y="96"/>
                    <a:pt x="35" y="96"/>
                  </a:cubicBezTo>
                  <a:cubicBezTo>
                    <a:pt x="49" y="96"/>
                    <a:pt x="61" y="102"/>
                    <a:pt x="70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45" name="Freeform 21"/>
            <p:cNvSpPr>
              <a:spLocks/>
            </p:cNvSpPr>
            <p:nvPr/>
          </p:nvSpPr>
          <p:spPr bwMode="auto">
            <a:xfrm>
              <a:off x="5918200" y="1431925"/>
              <a:ext cx="1746250" cy="1562100"/>
            </a:xfrm>
            <a:custGeom>
              <a:avLst/>
              <a:gdLst>
                <a:gd name="T0" fmla="*/ 561 w 673"/>
                <a:gd name="T1" fmla="*/ 70 h 602"/>
                <a:gd name="T2" fmla="*/ 500 w 673"/>
                <a:gd name="T3" fmla="*/ 89 h 602"/>
                <a:gd name="T4" fmla="*/ 439 w 673"/>
                <a:gd name="T5" fmla="*/ 70 h 602"/>
                <a:gd name="T6" fmla="*/ 422 w 673"/>
                <a:gd name="T7" fmla="*/ 35 h 602"/>
                <a:gd name="T8" fmla="*/ 427 w 673"/>
                <a:gd name="T9" fmla="*/ 16 h 602"/>
                <a:gd name="T10" fmla="*/ 414 w 673"/>
                <a:gd name="T11" fmla="*/ 0 h 602"/>
                <a:gd name="T12" fmla="*/ 368 w 673"/>
                <a:gd name="T13" fmla="*/ 0 h 602"/>
                <a:gd name="T14" fmla="*/ 341 w 673"/>
                <a:gd name="T15" fmla="*/ 26 h 602"/>
                <a:gd name="T16" fmla="*/ 116 w 673"/>
                <a:gd name="T17" fmla="*/ 268 h 602"/>
                <a:gd name="T18" fmla="*/ 91 w 673"/>
                <a:gd name="T19" fmla="*/ 297 h 602"/>
                <a:gd name="T20" fmla="*/ 91 w 673"/>
                <a:gd name="T21" fmla="*/ 374 h 602"/>
                <a:gd name="T22" fmla="*/ 87 w 673"/>
                <a:gd name="T23" fmla="*/ 405 h 602"/>
                <a:gd name="T24" fmla="*/ 82 w 673"/>
                <a:gd name="T25" fmla="*/ 408 h 602"/>
                <a:gd name="T26" fmla="*/ 59 w 673"/>
                <a:gd name="T27" fmla="*/ 400 h 602"/>
                <a:gd name="T28" fmla="*/ 51 w 673"/>
                <a:gd name="T29" fmla="*/ 386 h 602"/>
                <a:gd name="T30" fmla="*/ 15 w 673"/>
                <a:gd name="T31" fmla="*/ 383 h 602"/>
                <a:gd name="T32" fmla="*/ 1 w 673"/>
                <a:gd name="T33" fmla="*/ 430 h 602"/>
                <a:gd name="T34" fmla="*/ 15 w 673"/>
                <a:gd name="T35" fmla="*/ 477 h 602"/>
                <a:gd name="T36" fmla="*/ 51 w 673"/>
                <a:gd name="T37" fmla="*/ 474 h 602"/>
                <a:gd name="T38" fmla="*/ 59 w 673"/>
                <a:gd name="T39" fmla="*/ 460 h 602"/>
                <a:gd name="T40" fmla="*/ 82 w 673"/>
                <a:gd name="T41" fmla="*/ 452 h 602"/>
                <a:gd name="T42" fmla="*/ 87 w 673"/>
                <a:gd name="T43" fmla="*/ 455 h 602"/>
                <a:gd name="T44" fmla="*/ 91 w 673"/>
                <a:gd name="T45" fmla="*/ 486 h 602"/>
                <a:gd name="T46" fmla="*/ 91 w 673"/>
                <a:gd name="T47" fmla="*/ 577 h 602"/>
                <a:gd name="T48" fmla="*/ 116 w 673"/>
                <a:gd name="T49" fmla="*/ 601 h 602"/>
                <a:gd name="T50" fmla="*/ 672 w 673"/>
                <a:gd name="T51" fmla="*/ 26 h 602"/>
                <a:gd name="T52" fmla="*/ 647 w 673"/>
                <a:gd name="T53" fmla="*/ 0 h 602"/>
                <a:gd name="T54" fmla="*/ 586 w 673"/>
                <a:gd name="T55" fmla="*/ 0 h 602"/>
                <a:gd name="T56" fmla="*/ 573 w 673"/>
                <a:gd name="T57" fmla="*/ 16 h 602"/>
                <a:gd name="T58" fmla="*/ 577 w 673"/>
                <a:gd name="T59" fmla="*/ 35 h 602"/>
                <a:gd name="T60" fmla="*/ 561 w 673"/>
                <a:gd name="T61" fmla="*/ 7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3" h="602">
                  <a:moveTo>
                    <a:pt x="561" y="70"/>
                  </a:moveTo>
                  <a:cubicBezTo>
                    <a:pt x="546" y="83"/>
                    <a:pt x="524" y="89"/>
                    <a:pt x="500" y="89"/>
                  </a:cubicBezTo>
                  <a:cubicBezTo>
                    <a:pt x="476" y="89"/>
                    <a:pt x="454" y="83"/>
                    <a:pt x="439" y="70"/>
                  </a:cubicBezTo>
                  <a:cubicBezTo>
                    <a:pt x="428" y="61"/>
                    <a:pt x="422" y="49"/>
                    <a:pt x="422" y="35"/>
                  </a:cubicBezTo>
                  <a:cubicBezTo>
                    <a:pt x="422" y="29"/>
                    <a:pt x="424" y="22"/>
                    <a:pt x="427" y="16"/>
                  </a:cubicBezTo>
                  <a:cubicBezTo>
                    <a:pt x="432" y="6"/>
                    <a:pt x="428" y="0"/>
                    <a:pt x="414" y="0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54" y="0"/>
                    <a:pt x="342" y="12"/>
                    <a:pt x="341" y="26"/>
                  </a:cubicBezTo>
                  <a:cubicBezTo>
                    <a:pt x="329" y="148"/>
                    <a:pt x="236" y="247"/>
                    <a:pt x="116" y="268"/>
                  </a:cubicBezTo>
                  <a:cubicBezTo>
                    <a:pt x="102" y="271"/>
                    <a:pt x="91" y="283"/>
                    <a:pt x="91" y="297"/>
                  </a:cubicBezTo>
                  <a:cubicBezTo>
                    <a:pt x="91" y="374"/>
                    <a:pt x="91" y="374"/>
                    <a:pt x="91" y="374"/>
                  </a:cubicBezTo>
                  <a:cubicBezTo>
                    <a:pt x="91" y="388"/>
                    <a:pt x="90" y="403"/>
                    <a:pt x="87" y="405"/>
                  </a:cubicBezTo>
                  <a:cubicBezTo>
                    <a:pt x="86" y="406"/>
                    <a:pt x="84" y="407"/>
                    <a:pt x="82" y="408"/>
                  </a:cubicBezTo>
                  <a:cubicBezTo>
                    <a:pt x="73" y="408"/>
                    <a:pt x="65" y="408"/>
                    <a:pt x="59" y="400"/>
                  </a:cubicBezTo>
                  <a:cubicBezTo>
                    <a:pt x="56" y="395"/>
                    <a:pt x="54" y="390"/>
                    <a:pt x="51" y="386"/>
                  </a:cubicBezTo>
                  <a:cubicBezTo>
                    <a:pt x="43" y="372"/>
                    <a:pt x="25" y="371"/>
                    <a:pt x="15" y="383"/>
                  </a:cubicBezTo>
                  <a:cubicBezTo>
                    <a:pt x="4" y="396"/>
                    <a:pt x="0" y="413"/>
                    <a:pt x="1" y="430"/>
                  </a:cubicBezTo>
                  <a:cubicBezTo>
                    <a:pt x="0" y="446"/>
                    <a:pt x="4" y="464"/>
                    <a:pt x="15" y="477"/>
                  </a:cubicBezTo>
                  <a:cubicBezTo>
                    <a:pt x="25" y="489"/>
                    <a:pt x="43" y="488"/>
                    <a:pt x="51" y="474"/>
                  </a:cubicBezTo>
                  <a:cubicBezTo>
                    <a:pt x="54" y="469"/>
                    <a:pt x="56" y="464"/>
                    <a:pt x="59" y="460"/>
                  </a:cubicBezTo>
                  <a:cubicBezTo>
                    <a:pt x="65" y="452"/>
                    <a:pt x="73" y="452"/>
                    <a:pt x="82" y="452"/>
                  </a:cubicBezTo>
                  <a:cubicBezTo>
                    <a:pt x="84" y="452"/>
                    <a:pt x="86" y="453"/>
                    <a:pt x="87" y="455"/>
                  </a:cubicBezTo>
                  <a:cubicBezTo>
                    <a:pt x="90" y="457"/>
                    <a:pt x="91" y="472"/>
                    <a:pt x="91" y="486"/>
                  </a:cubicBezTo>
                  <a:cubicBezTo>
                    <a:pt x="91" y="577"/>
                    <a:pt x="91" y="577"/>
                    <a:pt x="91" y="577"/>
                  </a:cubicBezTo>
                  <a:cubicBezTo>
                    <a:pt x="91" y="591"/>
                    <a:pt x="102" y="602"/>
                    <a:pt x="116" y="601"/>
                  </a:cubicBezTo>
                  <a:cubicBezTo>
                    <a:pt x="419" y="577"/>
                    <a:pt x="658" y="331"/>
                    <a:pt x="672" y="26"/>
                  </a:cubicBezTo>
                  <a:cubicBezTo>
                    <a:pt x="673" y="12"/>
                    <a:pt x="662" y="0"/>
                    <a:pt x="647" y="0"/>
                  </a:cubicBezTo>
                  <a:cubicBezTo>
                    <a:pt x="586" y="0"/>
                    <a:pt x="586" y="0"/>
                    <a:pt x="586" y="0"/>
                  </a:cubicBezTo>
                  <a:cubicBezTo>
                    <a:pt x="572" y="0"/>
                    <a:pt x="568" y="6"/>
                    <a:pt x="573" y="16"/>
                  </a:cubicBezTo>
                  <a:cubicBezTo>
                    <a:pt x="576" y="22"/>
                    <a:pt x="577" y="29"/>
                    <a:pt x="577" y="35"/>
                  </a:cubicBezTo>
                  <a:cubicBezTo>
                    <a:pt x="577" y="49"/>
                    <a:pt x="571" y="61"/>
                    <a:pt x="561" y="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46" name="Group 145"/>
          <p:cNvGrpSpPr>
            <a:grpSpLocks noChangeAspect="1"/>
          </p:cNvGrpSpPr>
          <p:nvPr/>
        </p:nvGrpSpPr>
        <p:grpSpPr>
          <a:xfrm>
            <a:off x="5215133" y="2392771"/>
            <a:ext cx="758952" cy="758952"/>
            <a:chOff x="8529638" y="3863975"/>
            <a:chExt cx="3138487" cy="3138488"/>
          </a:xfrm>
        </p:grpSpPr>
        <p:sp>
          <p:nvSpPr>
            <p:cNvPr id="147" name="Freeform 32"/>
            <p:cNvSpPr>
              <a:spLocks/>
            </p:cNvSpPr>
            <p:nvPr/>
          </p:nvSpPr>
          <p:spPr bwMode="auto">
            <a:xfrm>
              <a:off x="8994775" y="3868738"/>
              <a:ext cx="1211263" cy="1025525"/>
            </a:xfrm>
            <a:custGeom>
              <a:avLst/>
              <a:gdLst>
                <a:gd name="T0" fmla="*/ 110 w 467"/>
                <a:gd name="T1" fmla="*/ 226 h 395"/>
                <a:gd name="T2" fmla="*/ 152 w 467"/>
                <a:gd name="T3" fmla="*/ 247 h 395"/>
                <a:gd name="T4" fmla="*/ 174 w 467"/>
                <a:gd name="T5" fmla="*/ 288 h 395"/>
                <a:gd name="T6" fmla="*/ 165 w 467"/>
                <a:gd name="T7" fmla="*/ 315 h 395"/>
                <a:gd name="T8" fmla="*/ 152 w 467"/>
                <a:gd name="T9" fmla="*/ 322 h 395"/>
                <a:gd name="T10" fmla="*/ 156 w 467"/>
                <a:gd name="T11" fmla="*/ 342 h 395"/>
                <a:gd name="T12" fmla="*/ 200 w 467"/>
                <a:gd name="T13" fmla="*/ 385 h 395"/>
                <a:gd name="T14" fmla="*/ 237 w 467"/>
                <a:gd name="T15" fmla="*/ 386 h 395"/>
                <a:gd name="T16" fmla="*/ 376 w 467"/>
                <a:gd name="T17" fmla="*/ 319 h 395"/>
                <a:gd name="T18" fmla="*/ 402 w 467"/>
                <a:gd name="T19" fmla="*/ 290 h 395"/>
                <a:gd name="T20" fmla="*/ 401 w 467"/>
                <a:gd name="T21" fmla="*/ 206 h 395"/>
                <a:gd name="T22" fmla="*/ 403 w 467"/>
                <a:gd name="T23" fmla="*/ 176 h 395"/>
                <a:gd name="T24" fmla="*/ 407 w 467"/>
                <a:gd name="T25" fmla="*/ 174 h 395"/>
                <a:gd name="T26" fmla="*/ 424 w 467"/>
                <a:gd name="T27" fmla="*/ 180 h 395"/>
                <a:gd name="T28" fmla="*/ 430 w 467"/>
                <a:gd name="T29" fmla="*/ 190 h 395"/>
                <a:gd name="T30" fmla="*/ 457 w 467"/>
                <a:gd name="T31" fmla="*/ 192 h 395"/>
                <a:gd name="T32" fmla="*/ 466 w 467"/>
                <a:gd name="T33" fmla="*/ 157 h 395"/>
                <a:gd name="T34" fmla="*/ 456 w 467"/>
                <a:gd name="T35" fmla="*/ 123 h 395"/>
                <a:gd name="T36" fmla="*/ 429 w 467"/>
                <a:gd name="T37" fmla="*/ 126 h 395"/>
                <a:gd name="T38" fmla="*/ 423 w 467"/>
                <a:gd name="T39" fmla="*/ 136 h 395"/>
                <a:gd name="T40" fmla="*/ 407 w 467"/>
                <a:gd name="T41" fmla="*/ 142 h 395"/>
                <a:gd name="T42" fmla="*/ 403 w 467"/>
                <a:gd name="T43" fmla="*/ 140 h 395"/>
                <a:gd name="T44" fmla="*/ 400 w 467"/>
                <a:gd name="T45" fmla="*/ 110 h 395"/>
                <a:gd name="T46" fmla="*/ 399 w 467"/>
                <a:gd name="T47" fmla="*/ 25 h 395"/>
                <a:gd name="T48" fmla="*/ 373 w 467"/>
                <a:gd name="T49" fmla="*/ 1 h 395"/>
                <a:gd name="T50" fmla="*/ 11 w 467"/>
                <a:gd name="T51" fmla="*/ 164 h 395"/>
                <a:gd name="T52" fmla="*/ 11 w 467"/>
                <a:gd name="T53" fmla="*/ 200 h 395"/>
                <a:gd name="T54" fmla="*/ 56 w 467"/>
                <a:gd name="T55" fmla="*/ 245 h 395"/>
                <a:gd name="T56" fmla="*/ 76 w 467"/>
                <a:gd name="T57" fmla="*/ 248 h 395"/>
                <a:gd name="T58" fmla="*/ 84 w 467"/>
                <a:gd name="T59" fmla="*/ 235 h 395"/>
                <a:gd name="T60" fmla="*/ 110 w 467"/>
                <a:gd name="T61" fmla="*/ 22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7" h="395">
                  <a:moveTo>
                    <a:pt x="110" y="226"/>
                  </a:moveTo>
                  <a:cubicBezTo>
                    <a:pt x="124" y="227"/>
                    <a:pt x="139" y="235"/>
                    <a:pt x="152" y="247"/>
                  </a:cubicBezTo>
                  <a:cubicBezTo>
                    <a:pt x="164" y="259"/>
                    <a:pt x="172" y="274"/>
                    <a:pt x="174" y="288"/>
                  </a:cubicBezTo>
                  <a:cubicBezTo>
                    <a:pt x="175" y="298"/>
                    <a:pt x="171" y="308"/>
                    <a:pt x="165" y="315"/>
                  </a:cubicBezTo>
                  <a:cubicBezTo>
                    <a:pt x="161" y="318"/>
                    <a:pt x="157" y="321"/>
                    <a:pt x="152" y="322"/>
                  </a:cubicBezTo>
                  <a:cubicBezTo>
                    <a:pt x="145" y="325"/>
                    <a:pt x="146" y="332"/>
                    <a:pt x="156" y="342"/>
                  </a:cubicBezTo>
                  <a:cubicBezTo>
                    <a:pt x="200" y="385"/>
                    <a:pt x="200" y="385"/>
                    <a:pt x="200" y="385"/>
                  </a:cubicBezTo>
                  <a:cubicBezTo>
                    <a:pt x="210" y="395"/>
                    <a:pt x="226" y="395"/>
                    <a:pt x="237" y="386"/>
                  </a:cubicBezTo>
                  <a:cubicBezTo>
                    <a:pt x="276" y="352"/>
                    <a:pt x="323" y="328"/>
                    <a:pt x="376" y="319"/>
                  </a:cubicBezTo>
                  <a:cubicBezTo>
                    <a:pt x="390" y="317"/>
                    <a:pt x="402" y="304"/>
                    <a:pt x="402" y="290"/>
                  </a:cubicBezTo>
                  <a:cubicBezTo>
                    <a:pt x="401" y="206"/>
                    <a:pt x="401" y="206"/>
                    <a:pt x="401" y="206"/>
                  </a:cubicBezTo>
                  <a:cubicBezTo>
                    <a:pt x="401" y="192"/>
                    <a:pt x="402" y="178"/>
                    <a:pt x="403" y="176"/>
                  </a:cubicBezTo>
                  <a:cubicBezTo>
                    <a:pt x="404" y="175"/>
                    <a:pt x="406" y="174"/>
                    <a:pt x="407" y="174"/>
                  </a:cubicBezTo>
                  <a:cubicBezTo>
                    <a:pt x="414" y="174"/>
                    <a:pt x="420" y="174"/>
                    <a:pt x="424" y="180"/>
                  </a:cubicBezTo>
                  <a:cubicBezTo>
                    <a:pt x="426" y="183"/>
                    <a:pt x="428" y="187"/>
                    <a:pt x="430" y="190"/>
                  </a:cubicBezTo>
                  <a:cubicBezTo>
                    <a:pt x="436" y="200"/>
                    <a:pt x="449" y="201"/>
                    <a:pt x="457" y="192"/>
                  </a:cubicBezTo>
                  <a:cubicBezTo>
                    <a:pt x="464" y="183"/>
                    <a:pt x="467" y="169"/>
                    <a:pt x="466" y="157"/>
                  </a:cubicBezTo>
                  <a:cubicBezTo>
                    <a:pt x="466" y="145"/>
                    <a:pt x="463" y="132"/>
                    <a:pt x="456" y="123"/>
                  </a:cubicBezTo>
                  <a:cubicBezTo>
                    <a:pt x="448" y="114"/>
                    <a:pt x="435" y="116"/>
                    <a:pt x="429" y="126"/>
                  </a:cubicBezTo>
                  <a:cubicBezTo>
                    <a:pt x="427" y="129"/>
                    <a:pt x="425" y="133"/>
                    <a:pt x="423" y="136"/>
                  </a:cubicBezTo>
                  <a:cubicBezTo>
                    <a:pt x="419" y="142"/>
                    <a:pt x="413" y="142"/>
                    <a:pt x="407" y="142"/>
                  </a:cubicBezTo>
                  <a:cubicBezTo>
                    <a:pt x="405" y="142"/>
                    <a:pt x="404" y="141"/>
                    <a:pt x="403" y="140"/>
                  </a:cubicBezTo>
                  <a:cubicBezTo>
                    <a:pt x="401" y="138"/>
                    <a:pt x="400" y="125"/>
                    <a:pt x="400" y="110"/>
                  </a:cubicBezTo>
                  <a:cubicBezTo>
                    <a:pt x="399" y="25"/>
                    <a:pt x="399" y="25"/>
                    <a:pt x="399" y="25"/>
                  </a:cubicBezTo>
                  <a:cubicBezTo>
                    <a:pt x="399" y="11"/>
                    <a:pt x="387" y="0"/>
                    <a:pt x="373" y="1"/>
                  </a:cubicBezTo>
                  <a:cubicBezTo>
                    <a:pt x="233" y="13"/>
                    <a:pt x="107" y="73"/>
                    <a:pt x="11" y="164"/>
                  </a:cubicBezTo>
                  <a:cubicBezTo>
                    <a:pt x="0" y="174"/>
                    <a:pt x="0" y="190"/>
                    <a:pt x="11" y="200"/>
                  </a:cubicBezTo>
                  <a:cubicBezTo>
                    <a:pt x="56" y="245"/>
                    <a:pt x="56" y="245"/>
                    <a:pt x="56" y="245"/>
                  </a:cubicBezTo>
                  <a:cubicBezTo>
                    <a:pt x="67" y="255"/>
                    <a:pt x="74" y="256"/>
                    <a:pt x="76" y="248"/>
                  </a:cubicBezTo>
                  <a:cubicBezTo>
                    <a:pt x="78" y="243"/>
                    <a:pt x="80" y="239"/>
                    <a:pt x="84" y="235"/>
                  </a:cubicBezTo>
                  <a:cubicBezTo>
                    <a:pt x="90" y="229"/>
                    <a:pt x="100" y="225"/>
                    <a:pt x="110" y="22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48" name="Freeform 33"/>
            <p:cNvSpPr>
              <a:spLocks/>
            </p:cNvSpPr>
            <p:nvPr/>
          </p:nvSpPr>
          <p:spPr bwMode="auto">
            <a:xfrm>
              <a:off x="10639425" y="4327525"/>
              <a:ext cx="1023938" cy="1212850"/>
            </a:xfrm>
            <a:custGeom>
              <a:avLst/>
              <a:gdLst>
                <a:gd name="T0" fmla="*/ 169 w 395"/>
                <a:gd name="T1" fmla="*/ 110 h 467"/>
                <a:gd name="T2" fmla="*/ 148 w 395"/>
                <a:gd name="T3" fmla="*/ 152 h 467"/>
                <a:gd name="T4" fmla="*/ 107 w 395"/>
                <a:gd name="T5" fmla="*/ 174 h 467"/>
                <a:gd name="T6" fmla="*/ 80 w 395"/>
                <a:gd name="T7" fmla="*/ 165 h 467"/>
                <a:gd name="T8" fmla="*/ 73 w 395"/>
                <a:gd name="T9" fmla="*/ 152 h 467"/>
                <a:gd name="T10" fmla="*/ 53 w 395"/>
                <a:gd name="T11" fmla="*/ 156 h 467"/>
                <a:gd name="T12" fmla="*/ 10 w 395"/>
                <a:gd name="T13" fmla="*/ 200 h 467"/>
                <a:gd name="T14" fmla="*/ 9 w 395"/>
                <a:gd name="T15" fmla="*/ 237 h 467"/>
                <a:gd name="T16" fmla="*/ 76 w 395"/>
                <a:gd name="T17" fmla="*/ 376 h 467"/>
                <a:gd name="T18" fmla="*/ 105 w 395"/>
                <a:gd name="T19" fmla="*/ 402 h 467"/>
                <a:gd name="T20" fmla="*/ 189 w 395"/>
                <a:gd name="T21" fmla="*/ 401 h 467"/>
                <a:gd name="T22" fmla="*/ 219 w 395"/>
                <a:gd name="T23" fmla="*/ 403 h 467"/>
                <a:gd name="T24" fmla="*/ 221 w 395"/>
                <a:gd name="T25" fmla="*/ 407 h 467"/>
                <a:gd name="T26" fmla="*/ 215 w 395"/>
                <a:gd name="T27" fmla="*/ 424 h 467"/>
                <a:gd name="T28" fmla="*/ 205 w 395"/>
                <a:gd name="T29" fmla="*/ 430 h 467"/>
                <a:gd name="T30" fmla="*/ 203 w 395"/>
                <a:gd name="T31" fmla="*/ 457 h 467"/>
                <a:gd name="T32" fmla="*/ 238 w 395"/>
                <a:gd name="T33" fmla="*/ 466 h 467"/>
                <a:gd name="T34" fmla="*/ 272 w 395"/>
                <a:gd name="T35" fmla="*/ 456 h 467"/>
                <a:gd name="T36" fmla="*/ 269 w 395"/>
                <a:gd name="T37" fmla="*/ 429 h 467"/>
                <a:gd name="T38" fmla="*/ 259 w 395"/>
                <a:gd name="T39" fmla="*/ 423 h 467"/>
                <a:gd name="T40" fmla="*/ 253 w 395"/>
                <a:gd name="T41" fmla="*/ 407 h 467"/>
                <a:gd name="T42" fmla="*/ 255 w 395"/>
                <a:gd name="T43" fmla="*/ 403 h 467"/>
                <a:gd name="T44" fmla="*/ 285 w 395"/>
                <a:gd name="T45" fmla="*/ 400 h 467"/>
                <a:gd name="T46" fmla="*/ 370 w 395"/>
                <a:gd name="T47" fmla="*/ 399 h 467"/>
                <a:gd name="T48" fmla="*/ 394 w 395"/>
                <a:gd name="T49" fmla="*/ 373 h 467"/>
                <a:gd name="T50" fmla="*/ 231 w 395"/>
                <a:gd name="T51" fmla="*/ 11 h 467"/>
                <a:gd name="T52" fmla="*/ 195 w 395"/>
                <a:gd name="T53" fmla="*/ 11 h 467"/>
                <a:gd name="T54" fmla="*/ 150 w 395"/>
                <a:gd name="T55" fmla="*/ 56 h 467"/>
                <a:gd name="T56" fmla="*/ 147 w 395"/>
                <a:gd name="T57" fmla="*/ 76 h 467"/>
                <a:gd name="T58" fmla="*/ 160 w 395"/>
                <a:gd name="T59" fmla="*/ 84 h 467"/>
                <a:gd name="T60" fmla="*/ 169 w 395"/>
                <a:gd name="T61" fmla="*/ 11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5" h="467">
                  <a:moveTo>
                    <a:pt x="169" y="110"/>
                  </a:moveTo>
                  <a:cubicBezTo>
                    <a:pt x="168" y="124"/>
                    <a:pt x="160" y="139"/>
                    <a:pt x="148" y="152"/>
                  </a:cubicBezTo>
                  <a:cubicBezTo>
                    <a:pt x="136" y="164"/>
                    <a:pt x="121" y="172"/>
                    <a:pt x="107" y="174"/>
                  </a:cubicBezTo>
                  <a:cubicBezTo>
                    <a:pt x="97" y="175"/>
                    <a:pt x="87" y="171"/>
                    <a:pt x="80" y="165"/>
                  </a:cubicBezTo>
                  <a:cubicBezTo>
                    <a:pt x="77" y="161"/>
                    <a:pt x="74" y="157"/>
                    <a:pt x="73" y="152"/>
                  </a:cubicBezTo>
                  <a:cubicBezTo>
                    <a:pt x="70" y="145"/>
                    <a:pt x="63" y="146"/>
                    <a:pt x="53" y="156"/>
                  </a:cubicBezTo>
                  <a:cubicBezTo>
                    <a:pt x="10" y="200"/>
                    <a:pt x="10" y="200"/>
                    <a:pt x="10" y="200"/>
                  </a:cubicBezTo>
                  <a:cubicBezTo>
                    <a:pt x="0" y="210"/>
                    <a:pt x="0" y="226"/>
                    <a:pt x="9" y="237"/>
                  </a:cubicBezTo>
                  <a:cubicBezTo>
                    <a:pt x="43" y="276"/>
                    <a:pt x="67" y="323"/>
                    <a:pt x="76" y="376"/>
                  </a:cubicBezTo>
                  <a:cubicBezTo>
                    <a:pt x="78" y="390"/>
                    <a:pt x="91" y="402"/>
                    <a:pt x="105" y="402"/>
                  </a:cubicBezTo>
                  <a:cubicBezTo>
                    <a:pt x="189" y="401"/>
                    <a:pt x="189" y="401"/>
                    <a:pt x="189" y="401"/>
                  </a:cubicBezTo>
                  <a:cubicBezTo>
                    <a:pt x="203" y="401"/>
                    <a:pt x="217" y="402"/>
                    <a:pt x="219" y="403"/>
                  </a:cubicBezTo>
                  <a:cubicBezTo>
                    <a:pt x="220" y="404"/>
                    <a:pt x="221" y="406"/>
                    <a:pt x="221" y="407"/>
                  </a:cubicBezTo>
                  <a:cubicBezTo>
                    <a:pt x="221" y="414"/>
                    <a:pt x="221" y="420"/>
                    <a:pt x="215" y="424"/>
                  </a:cubicBezTo>
                  <a:cubicBezTo>
                    <a:pt x="212" y="426"/>
                    <a:pt x="208" y="428"/>
                    <a:pt x="205" y="430"/>
                  </a:cubicBezTo>
                  <a:cubicBezTo>
                    <a:pt x="195" y="436"/>
                    <a:pt x="194" y="449"/>
                    <a:pt x="203" y="457"/>
                  </a:cubicBezTo>
                  <a:cubicBezTo>
                    <a:pt x="212" y="464"/>
                    <a:pt x="226" y="467"/>
                    <a:pt x="238" y="466"/>
                  </a:cubicBezTo>
                  <a:cubicBezTo>
                    <a:pt x="250" y="466"/>
                    <a:pt x="263" y="463"/>
                    <a:pt x="272" y="456"/>
                  </a:cubicBezTo>
                  <a:cubicBezTo>
                    <a:pt x="281" y="448"/>
                    <a:pt x="279" y="435"/>
                    <a:pt x="269" y="429"/>
                  </a:cubicBezTo>
                  <a:cubicBezTo>
                    <a:pt x="266" y="427"/>
                    <a:pt x="262" y="425"/>
                    <a:pt x="259" y="423"/>
                  </a:cubicBezTo>
                  <a:cubicBezTo>
                    <a:pt x="253" y="419"/>
                    <a:pt x="253" y="413"/>
                    <a:pt x="253" y="407"/>
                  </a:cubicBezTo>
                  <a:cubicBezTo>
                    <a:pt x="253" y="405"/>
                    <a:pt x="254" y="404"/>
                    <a:pt x="255" y="403"/>
                  </a:cubicBezTo>
                  <a:cubicBezTo>
                    <a:pt x="257" y="401"/>
                    <a:pt x="270" y="400"/>
                    <a:pt x="285" y="400"/>
                  </a:cubicBezTo>
                  <a:cubicBezTo>
                    <a:pt x="370" y="399"/>
                    <a:pt x="370" y="399"/>
                    <a:pt x="370" y="399"/>
                  </a:cubicBezTo>
                  <a:cubicBezTo>
                    <a:pt x="384" y="399"/>
                    <a:pt x="395" y="387"/>
                    <a:pt x="394" y="373"/>
                  </a:cubicBezTo>
                  <a:cubicBezTo>
                    <a:pt x="382" y="233"/>
                    <a:pt x="322" y="107"/>
                    <a:pt x="231" y="11"/>
                  </a:cubicBezTo>
                  <a:cubicBezTo>
                    <a:pt x="221" y="0"/>
                    <a:pt x="205" y="0"/>
                    <a:pt x="195" y="11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40" y="67"/>
                    <a:pt x="139" y="74"/>
                    <a:pt x="147" y="76"/>
                  </a:cubicBezTo>
                  <a:cubicBezTo>
                    <a:pt x="152" y="78"/>
                    <a:pt x="156" y="80"/>
                    <a:pt x="160" y="84"/>
                  </a:cubicBezTo>
                  <a:cubicBezTo>
                    <a:pt x="166" y="90"/>
                    <a:pt x="170" y="100"/>
                    <a:pt x="169" y="1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49" name="Freeform 34"/>
            <p:cNvSpPr>
              <a:spLocks/>
            </p:cNvSpPr>
            <p:nvPr/>
          </p:nvSpPr>
          <p:spPr bwMode="auto">
            <a:xfrm>
              <a:off x="8535988" y="5327650"/>
              <a:ext cx="1023938" cy="1211263"/>
            </a:xfrm>
            <a:custGeom>
              <a:avLst/>
              <a:gdLst>
                <a:gd name="T0" fmla="*/ 226 w 395"/>
                <a:gd name="T1" fmla="*/ 357 h 467"/>
                <a:gd name="T2" fmla="*/ 247 w 395"/>
                <a:gd name="T3" fmla="*/ 315 h 467"/>
                <a:gd name="T4" fmla="*/ 288 w 395"/>
                <a:gd name="T5" fmla="*/ 293 h 467"/>
                <a:gd name="T6" fmla="*/ 315 w 395"/>
                <a:gd name="T7" fmla="*/ 302 h 467"/>
                <a:gd name="T8" fmla="*/ 322 w 395"/>
                <a:gd name="T9" fmla="*/ 315 h 467"/>
                <a:gd name="T10" fmla="*/ 342 w 395"/>
                <a:gd name="T11" fmla="*/ 311 h 467"/>
                <a:gd name="T12" fmla="*/ 385 w 395"/>
                <a:gd name="T13" fmla="*/ 267 h 467"/>
                <a:gd name="T14" fmla="*/ 386 w 395"/>
                <a:gd name="T15" fmla="*/ 230 h 467"/>
                <a:gd name="T16" fmla="*/ 319 w 395"/>
                <a:gd name="T17" fmla="*/ 91 h 467"/>
                <a:gd name="T18" fmla="*/ 290 w 395"/>
                <a:gd name="T19" fmla="*/ 65 h 467"/>
                <a:gd name="T20" fmla="*/ 206 w 395"/>
                <a:gd name="T21" fmla="*/ 66 h 467"/>
                <a:gd name="T22" fmla="*/ 176 w 395"/>
                <a:gd name="T23" fmla="*/ 64 h 467"/>
                <a:gd name="T24" fmla="*/ 174 w 395"/>
                <a:gd name="T25" fmla="*/ 60 h 467"/>
                <a:gd name="T26" fmla="*/ 180 w 395"/>
                <a:gd name="T27" fmla="*/ 43 h 467"/>
                <a:gd name="T28" fmla="*/ 190 w 395"/>
                <a:gd name="T29" fmla="*/ 37 h 467"/>
                <a:gd name="T30" fmla="*/ 192 w 395"/>
                <a:gd name="T31" fmla="*/ 10 h 467"/>
                <a:gd name="T32" fmla="*/ 157 w 395"/>
                <a:gd name="T33" fmla="*/ 1 h 467"/>
                <a:gd name="T34" fmla="*/ 123 w 395"/>
                <a:gd name="T35" fmla="*/ 11 h 467"/>
                <a:gd name="T36" fmla="*/ 126 w 395"/>
                <a:gd name="T37" fmla="*/ 38 h 467"/>
                <a:gd name="T38" fmla="*/ 136 w 395"/>
                <a:gd name="T39" fmla="*/ 44 h 467"/>
                <a:gd name="T40" fmla="*/ 142 w 395"/>
                <a:gd name="T41" fmla="*/ 60 h 467"/>
                <a:gd name="T42" fmla="*/ 140 w 395"/>
                <a:gd name="T43" fmla="*/ 64 h 467"/>
                <a:gd name="T44" fmla="*/ 110 w 395"/>
                <a:gd name="T45" fmla="*/ 67 h 467"/>
                <a:gd name="T46" fmla="*/ 25 w 395"/>
                <a:gd name="T47" fmla="*/ 68 h 467"/>
                <a:gd name="T48" fmla="*/ 1 w 395"/>
                <a:gd name="T49" fmla="*/ 94 h 467"/>
                <a:gd name="T50" fmla="*/ 164 w 395"/>
                <a:gd name="T51" fmla="*/ 456 h 467"/>
                <a:gd name="T52" fmla="*/ 200 w 395"/>
                <a:gd name="T53" fmla="*/ 456 h 467"/>
                <a:gd name="T54" fmla="*/ 245 w 395"/>
                <a:gd name="T55" fmla="*/ 411 h 467"/>
                <a:gd name="T56" fmla="*/ 248 w 395"/>
                <a:gd name="T57" fmla="*/ 391 h 467"/>
                <a:gd name="T58" fmla="*/ 235 w 395"/>
                <a:gd name="T59" fmla="*/ 383 h 467"/>
                <a:gd name="T60" fmla="*/ 226 w 395"/>
                <a:gd name="T61" fmla="*/ 357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5" h="467">
                  <a:moveTo>
                    <a:pt x="226" y="357"/>
                  </a:moveTo>
                  <a:cubicBezTo>
                    <a:pt x="227" y="343"/>
                    <a:pt x="235" y="328"/>
                    <a:pt x="247" y="315"/>
                  </a:cubicBezTo>
                  <a:cubicBezTo>
                    <a:pt x="259" y="303"/>
                    <a:pt x="274" y="295"/>
                    <a:pt x="288" y="293"/>
                  </a:cubicBezTo>
                  <a:cubicBezTo>
                    <a:pt x="298" y="292"/>
                    <a:pt x="308" y="296"/>
                    <a:pt x="315" y="302"/>
                  </a:cubicBezTo>
                  <a:cubicBezTo>
                    <a:pt x="318" y="306"/>
                    <a:pt x="321" y="310"/>
                    <a:pt x="322" y="315"/>
                  </a:cubicBezTo>
                  <a:cubicBezTo>
                    <a:pt x="325" y="322"/>
                    <a:pt x="332" y="321"/>
                    <a:pt x="342" y="311"/>
                  </a:cubicBezTo>
                  <a:cubicBezTo>
                    <a:pt x="385" y="267"/>
                    <a:pt x="385" y="267"/>
                    <a:pt x="385" y="267"/>
                  </a:cubicBezTo>
                  <a:cubicBezTo>
                    <a:pt x="395" y="257"/>
                    <a:pt x="395" y="241"/>
                    <a:pt x="386" y="230"/>
                  </a:cubicBezTo>
                  <a:cubicBezTo>
                    <a:pt x="352" y="191"/>
                    <a:pt x="328" y="144"/>
                    <a:pt x="319" y="91"/>
                  </a:cubicBezTo>
                  <a:cubicBezTo>
                    <a:pt x="317" y="77"/>
                    <a:pt x="304" y="65"/>
                    <a:pt x="290" y="65"/>
                  </a:cubicBezTo>
                  <a:cubicBezTo>
                    <a:pt x="206" y="66"/>
                    <a:pt x="206" y="66"/>
                    <a:pt x="206" y="66"/>
                  </a:cubicBezTo>
                  <a:cubicBezTo>
                    <a:pt x="192" y="66"/>
                    <a:pt x="178" y="65"/>
                    <a:pt x="176" y="64"/>
                  </a:cubicBezTo>
                  <a:cubicBezTo>
                    <a:pt x="175" y="63"/>
                    <a:pt x="174" y="61"/>
                    <a:pt x="174" y="60"/>
                  </a:cubicBezTo>
                  <a:cubicBezTo>
                    <a:pt x="174" y="53"/>
                    <a:pt x="174" y="47"/>
                    <a:pt x="180" y="43"/>
                  </a:cubicBezTo>
                  <a:cubicBezTo>
                    <a:pt x="183" y="41"/>
                    <a:pt x="187" y="39"/>
                    <a:pt x="190" y="37"/>
                  </a:cubicBezTo>
                  <a:cubicBezTo>
                    <a:pt x="200" y="31"/>
                    <a:pt x="201" y="18"/>
                    <a:pt x="192" y="10"/>
                  </a:cubicBezTo>
                  <a:cubicBezTo>
                    <a:pt x="183" y="3"/>
                    <a:pt x="169" y="0"/>
                    <a:pt x="157" y="1"/>
                  </a:cubicBezTo>
                  <a:cubicBezTo>
                    <a:pt x="145" y="1"/>
                    <a:pt x="132" y="4"/>
                    <a:pt x="123" y="11"/>
                  </a:cubicBezTo>
                  <a:cubicBezTo>
                    <a:pt x="114" y="19"/>
                    <a:pt x="116" y="32"/>
                    <a:pt x="126" y="38"/>
                  </a:cubicBezTo>
                  <a:cubicBezTo>
                    <a:pt x="129" y="40"/>
                    <a:pt x="133" y="42"/>
                    <a:pt x="136" y="44"/>
                  </a:cubicBezTo>
                  <a:cubicBezTo>
                    <a:pt x="142" y="48"/>
                    <a:pt x="142" y="54"/>
                    <a:pt x="142" y="60"/>
                  </a:cubicBezTo>
                  <a:cubicBezTo>
                    <a:pt x="142" y="62"/>
                    <a:pt x="141" y="63"/>
                    <a:pt x="140" y="64"/>
                  </a:cubicBezTo>
                  <a:cubicBezTo>
                    <a:pt x="138" y="66"/>
                    <a:pt x="125" y="67"/>
                    <a:pt x="110" y="67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11" y="68"/>
                    <a:pt x="0" y="80"/>
                    <a:pt x="1" y="94"/>
                  </a:cubicBezTo>
                  <a:cubicBezTo>
                    <a:pt x="13" y="234"/>
                    <a:pt x="73" y="360"/>
                    <a:pt x="164" y="456"/>
                  </a:cubicBezTo>
                  <a:cubicBezTo>
                    <a:pt x="174" y="467"/>
                    <a:pt x="190" y="467"/>
                    <a:pt x="200" y="456"/>
                  </a:cubicBezTo>
                  <a:cubicBezTo>
                    <a:pt x="245" y="411"/>
                    <a:pt x="245" y="411"/>
                    <a:pt x="245" y="411"/>
                  </a:cubicBezTo>
                  <a:cubicBezTo>
                    <a:pt x="255" y="400"/>
                    <a:pt x="256" y="393"/>
                    <a:pt x="248" y="391"/>
                  </a:cubicBezTo>
                  <a:cubicBezTo>
                    <a:pt x="243" y="389"/>
                    <a:pt x="239" y="387"/>
                    <a:pt x="235" y="383"/>
                  </a:cubicBezTo>
                  <a:cubicBezTo>
                    <a:pt x="229" y="377"/>
                    <a:pt x="225" y="367"/>
                    <a:pt x="226" y="35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50" name="Freeform 35"/>
            <p:cNvSpPr>
              <a:spLocks/>
            </p:cNvSpPr>
            <p:nvPr/>
          </p:nvSpPr>
          <p:spPr bwMode="auto">
            <a:xfrm>
              <a:off x="9993313" y="5972175"/>
              <a:ext cx="1211263" cy="1025525"/>
            </a:xfrm>
            <a:custGeom>
              <a:avLst/>
              <a:gdLst>
                <a:gd name="T0" fmla="*/ 357 w 467"/>
                <a:gd name="T1" fmla="*/ 169 h 395"/>
                <a:gd name="T2" fmla="*/ 315 w 467"/>
                <a:gd name="T3" fmla="*/ 148 h 395"/>
                <a:gd name="T4" fmla="*/ 293 w 467"/>
                <a:gd name="T5" fmla="*/ 107 h 395"/>
                <a:gd name="T6" fmla="*/ 302 w 467"/>
                <a:gd name="T7" fmla="*/ 80 h 395"/>
                <a:gd name="T8" fmla="*/ 315 w 467"/>
                <a:gd name="T9" fmla="*/ 73 h 395"/>
                <a:gd name="T10" fmla="*/ 311 w 467"/>
                <a:gd name="T11" fmla="*/ 53 h 395"/>
                <a:gd name="T12" fmla="*/ 267 w 467"/>
                <a:gd name="T13" fmla="*/ 10 h 395"/>
                <a:gd name="T14" fmla="*/ 230 w 467"/>
                <a:gd name="T15" fmla="*/ 9 h 395"/>
                <a:gd name="T16" fmla="*/ 91 w 467"/>
                <a:gd name="T17" fmla="*/ 76 h 395"/>
                <a:gd name="T18" fmla="*/ 65 w 467"/>
                <a:gd name="T19" fmla="*/ 105 h 395"/>
                <a:gd name="T20" fmla="*/ 66 w 467"/>
                <a:gd name="T21" fmla="*/ 189 h 395"/>
                <a:gd name="T22" fmla="*/ 64 w 467"/>
                <a:gd name="T23" fmla="*/ 219 h 395"/>
                <a:gd name="T24" fmla="*/ 60 w 467"/>
                <a:gd name="T25" fmla="*/ 221 h 395"/>
                <a:gd name="T26" fmla="*/ 43 w 467"/>
                <a:gd name="T27" fmla="*/ 215 h 395"/>
                <a:gd name="T28" fmla="*/ 37 w 467"/>
                <a:gd name="T29" fmla="*/ 205 h 395"/>
                <a:gd name="T30" fmla="*/ 10 w 467"/>
                <a:gd name="T31" fmla="*/ 203 h 395"/>
                <a:gd name="T32" fmla="*/ 1 w 467"/>
                <a:gd name="T33" fmla="*/ 238 h 395"/>
                <a:gd name="T34" fmla="*/ 11 w 467"/>
                <a:gd name="T35" fmla="*/ 272 h 395"/>
                <a:gd name="T36" fmla="*/ 38 w 467"/>
                <a:gd name="T37" fmla="*/ 269 h 395"/>
                <a:gd name="T38" fmla="*/ 44 w 467"/>
                <a:gd name="T39" fmla="*/ 259 h 395"/>
                <a:gd name="T40" fmla="*/ 60 w 467"/>
                <a:gd name="T41" fmla="*/ 253 h 395"/>
                <a:gd name="T42" fmla="*/ 64 w 467"/>
                <a:gd name="T43" fmla="*/ 255 h 395"/>
                <a:gd name="T44" fmla="*/ 67 w 467"/>
                <a:gd name="T45" fmla="*/ 285 h 395"/>
                <a:gd name="T46" fmla="*/ 68 w 467"/>
                <a:gd name="T47" fmla="*/ 370 h 395"/>
                <a:gd name="T48" fmla="*/ 94 w 467"/>
                <a:gd name="T49" fmla="*/ 394 h 395"/>
                <a:gd name="T50" fmla="*/ 456 w 467"/>
                <a:gd name="T51" fmla="*/ 231 h 395"/>
                <a:gd name="T52" fmla="*/ 456 w 467"/>
                <a:gd name="T53" fmla="*/ 195 h 395"/>
                <a:gd name="T54" fmla="*/ 411 w 467"/>
                <a:gd name="T55" fmla="*/ 150 h 395"/>
                <a:gd name="T56" fmla="*/ 391 w 467"/>
                <a:gd name="T57" fmla="*/ 147 h 395"/>
                <a:gd name="T58" fmla="*/ 383 w 467"/>
                <a:gd name="T59" fmla="*/ 160 h 395"/>
                <a:gd name="T60" fmla="*/ 357 w 467"/>
                <a:gd name="T61" fmla="*/ 169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7" h="395">
                  <a:moveTo>
                    <a:pt x="357" y="169"/>
                  </a:moveTo>
                  <a:cubicBezTo>
                    <a:pt x="343" y="168"/>
                    <a:pt x="328" y="160"/>
                    <a:pt x="315" y="148"/>
                  </a:cubicBezTo>
                  <a:cubicBezTo>
                    <a:pt x="303" y="136"/>
                    <a:pt x="295" y="121"/>
                    <a:pt x="293" y="107"/>
                  </a:cubicBezTo>
                  <a:cubicBezTo>
                    <a:pt x="292" y="97"/>
                    <a:pt x="296" y="87"/>
                    <a:pt x="302" y="80"/>
                  </a:cubicBezTo>
                  <a:cubicBezTo>
                    <a:pt x="306" y="77"/>
                    <a:pt x="310" y="74"/>
                    <a:pt x="315" y="73"/>
                  </a:cubicBezTo>
                  <a:cubicBezTo>
                    <a:pt x="322" y="70"/>
                    <a:pt x="321" y="63"/>
                    <a:pt x="311" y="53"/>
                  </a:cubicBezTo>
                  <a:cubicBezTo>
                    <a:pt x="267" y="10"/>
                    <a:pt x="267" y="10"/>
                    <a:pt x="267" y="10"/>
                  </a:cubicBezTo>
                  <a:cubicBezTo>
                    <a:pt x="257" y="0"/>
                    <a:pt x="241" y="0"/>
                    <a:pt x="230" y="9"/>
                  </a:cubicBezTo>
                  <a:cubicBezTo>
                    <a:pt x="191" y="43"/>
                    <a:pt x="144" y="67"/>
                    <a:pt x="91" y="76"/>
                  </a:cubicBezTo>
                  <a:cubicBezTo>
                    <a:pt x="77" y="78"/>
                    <a:pt x="65" y="91"/>
                    <a:pt x="65" y="105"/>
                  </a:cubicBezTo>
                  <a:cubicBezTo>
                    <a:pt x="66" y="189"/>
                    <a:pt x="66" y="189"/>
                    <a:pt x="66" y="189"/>
                  </a:cubicBezTo>
                  <a:cubicBezTo>
                    <a:pt x="66" y="203"/>
                    <a:pt x="65" y="217"/>
                    <a:pt x="64" y="219"/>
                  </a:cubicBezTo>
                  <a:cubicBezTo>
                    <a:pt x="63" y="220"/>
                    <a:pt x="61" y="221"/>
                    <a:pt x="60" y="221"/>
                  </a:cubicBezTo>
                  <a:cubicBezTo>
                    <a:pt x="53" y="221"/>
                    <a:pt x="47" y="221"/>
                    <a:pt x="43" y="215"/>
                  </a:cubicBezTo>
                  <a:cubicBezTo>
                    <a:pt x="41" y="212"/>
                    <a:pt x="39" y="208"/>
                    <a:pt x="37" y="205"/>
                  </a:cubicBezTo>
                  <a:cubicBezTo>
                    <a:pt x="31" y="195"/>
                    <a:pt x="18" y="194"/>
                    <a:pt x="10" y="203"/>
                  </a:cubicBezTo>
                  <a:cubicBezTo>
                    <a:pt x="3" y="212"/>
                    <a:pt x="0" y="226"/>
                    <a:pt x="1" y="238"/>
                  </a:cubicBezTo>
                  <a:cubicBezTo>
                    <a:pt x="1" y="250"/>
                    <a:pt x="4" y="263"/>
                    <a:pt x="11" y="272"/>
                  </a:cubicBezTo>
                  <a:cubicBezTo>
                    <a:pt x="19" y="281"/>
                    <a:pt x="32" y="279"/>
                    <a:pt x="38" y="269"/>
                  </a:cubicBezTo>
                  <a:cubicBezTo>
                    <a:pt x="40" y="266"/>
                    <a:pt x="42" y="262"/>
                    <a:pt x="44" y="259"/>
                  </a:cubicBezTo>
                  <a:cubicBezTo>
                    <a:pt x="48" y="253"/>
                    <a:pt x="54" y="253"/>
                    <a:pt x="60" y="253"/>
                  </a:cubicBezTo>
                  <a:cubicBezTo>
                    <a:pt x="62" y="253"/>
                    <a:pt x="63" y="254"/>
                    <a:pt x="64" y="255"/>
                  </a:cubicBezTo>
                  <a:cubicBezTo>
                    <a:pt x="66" y="257"/>
                    <a:pt x="67" y="270"/>
                    <a:pt x="67" y="285"/>
                  </a:cubicBezTo>
                  <a:cubicBezTo>
                    <a:pt x="68" y="370"/>
                    <a:pt x="68" y="370"/>
                    <a:pt x="68" y="370"/>
                  </a:cubicBezTo>
                  <a:cubicBezTo>
                    <a:pt x="68" y="384"/>
                    <a:pt x="80" y="395"/>
                    <a:pt x="94" y="394"/>
                  </a:cubicBezTo>
                  <a:cubicBezTo>
                    <a:pt x="234" y="382"/>
                    <a:pt x="360" y="322"/>
                    <a:pt x="456" y="231"/>
                  </a:cubicBezTo>
                  <a:cubicBezTo>
                    <a:pt x="467" y="221"/>
                    <a:pt x="467" y="205"/>
                    <a:pt x="456" y="195"/>
                  </a:cubicBezTo>
                  <a:cubicBezTo>
                    <a:pt x="411" y="150"/>
                    <a:pt x="411" y="150"/>
                    <a:pt x="411" y="150"/>
                  </a:cubicBezTo>
                  <a:cubicBezTo>
                    <a:pt x="400" y="140"/>
                    <a:pt x="393" y="139"/>
                    <a:pt x="391" y="147"/>
                  </a:cubicBezTo>
                  <a:cubicBezTo>
                    <a:pt x="389" y="152"/>
                    <a:pt x="387" y="156"/>
                    <a:pt x="383" y="160"/>
                  </a:cubicBezTo>
                  <a:cubicBezTo>
                    <a:pt x="377" y="166"/>
                    <a:pt x="367" y="170"/>
                    <a:pt x="357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51" name="Freeform 36"/>
            <p:cNvSpPr>
              <a:spLocks/>
            </p:cNvSpPr>
            <p:nvPr/>
          </p:nvSpPr>
          <p:spPr bwMode="auto">
            <a:xfrm>
              <a:off x="10075863" y="3863975"/>
              <a:ext cx="1060450" cy="977900"/>
            </a:xfrm>
            <a:custGeom>
              <a:avLst/>
              <a:gdLst>
                <a:gd name="T0" fmla="*/ 52 w 409"/>
                <a:gd name="T1" fmla="*/ 115 h 377"/>
                <a:gd name="T2" fmla="*/ 67 w 409"/>
                <a:gd name="T3" fmla="*/ 159 h 377"/>
                <a:gd name="T4" fmla="*/ 53 w 409"/>
                <a:gd name="T5" fmla="*/ 204 h 377"/>
                <a:gd name="T6" fmla="*/ 28 w 409"/>
                <a:gd name="T7" fmla="*/ 216 h 377"/>
                <a:gd name="T8" fmla="*/ 14 w 409"/>
                <a:gd name="T9" fmla="*/ 213 h 377"/>
                <a:gd name="T10" fmla="*/ 3 w 409"/>
                <a:gd name="T11" fmla="*/ 230 h 377"/>
                <a:gd name="T12" fmla="*/ 3 w 409"/>
                <a:gd name="T13" fmla="*/ 291 h 377"/>
                <a:gd name="T14" fmla="*/ 29 w 409"/>
                <a:gd name="T15" fmla="*/ 318 h 377"/>
                <a:gd name="T16" fmla="*/ 175 w 409"/>
                <a:gd name="T17" fmla="*/ 369 h 377"/>
                <a:gd name="T18" fmla="*/ 213 w 409"/>
                <a:gd name="T19" fmla="*/ 367 h 377"/>
                <a:gd name="T20" fmla="*/ 272 w 409"/>
                <a:gd name="T21" fmla="*/ 307 h 377"/>
                <a:gd name="T22" fmla="*/ 295 w 409"/>
                <a:gd name="T23" fmla="*/ 287 h 377"/>
                <a:gd name="T24" fmla="*/ 299 w 409"/>
                <a:gd name="T25" fmla="*/ 289 h 377"/>
                <a:gd name="T26" fmla="*/ 307 w 409"/>
                <a:gd name="T27" fmla="*/ 304 h 377"/>
                <a:gd name="T28" fmla="*/ 304 w 409"/>
                <a:gd name="T29" fmla="*/ 316 h 377"/>
                <a:gd name="T30" fmla="*/ 321 w 409"/>
                <a:gd name="T31" fmla="*/ 336 h 377"/>
                <a:gd name="T32" fmla="*/ 353 w 409"/>
                <a:gd name="T33" fmla="*/ 318 h 377"/>
                <a:gd name="T34" fmla="*/ 369 w 409"/>
                <a:gd name="T35" fmla="*/ 287 h 377"/>
                <a:gd name="T36" fmla="*/ 349 w 409"/>
                <a:gd name="T37" fmla="*/ 270 h 377"/>
                <a:gd name="T38" fmla="*/ 337 w 409"/>
                <a:gd name="T39" fmla="*/ 273 h 377"/>
                <a:gd name="T40" fmla="*/ 322 w 409"/>
                <a:gd name="T41" fmla="*/ 265 h 377"/>
                <a:gd name="T42" fmla="*/ 320 w 409"/>
                <a:gd name="T43" fmla="*/ 261 h 377"/>
                <a:gd name="T44" fmla="*/ 339 w 409"/>
                <a:gd name="T45" fmla="*/ 238 h 377"/>
                <a:gd name="T46" fmla="*/ 399 w 409"/>
                <a:gd name="T47" fmla="*/ 177 h 377"/>
                <a:gd name="T48" fmla="*/ 397 w 409"/>
                <a:gd name="T49" fmla="*/ 142 h 377"/>
                <a:gd name="T50" fmla="*/ 26 w 409"/>
                <a:gd name="T51" fmla="*/ 1 h 377"/>
                <a:gd name="T52" fmla="*/ 0 w 409"/>
                <a:gd name="T53" fmla="*/ 26 h 377"/>
                <a:gd name="T54" fmla="*/ 1 w 409"/>
                <a:gd name="T55" fmla="*/ 90 h 377"/>
                <a:gd name="T56" fmla="*/ 13 w 409"/>
                <a:gd name="T57" fmla="*/ 107 h 377"/>
                <a:gd name="T58" fmla="*/ 27 w 409"/>
                <a:gd name="T59" fmla="*/ 103 h 377"/>
                <a:gd name="T60" fmla="*/ 52 w 409"/>
                <a:gd name="T61" fmla="*/ 115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9" h="377">
                  <a:moveTo>
                    <a:pt x="52" y="115"/>
                  </a:moveTo>
                  <a:cubicBezTo>
                    <a:pt x="62" y="126"/>
                    <a:pt x="67" y="142"/>
                    <a:pt x="67" y="159"/>
                  </a:cubicBezTo>
                  <a:cubicBezTo>
                    <a:pt x="67" y="177"/>
                    <a:pt x="62" y="193"/>
                    <a:pt x="53" y="204"/>
                  </a:cubicBezTo>
                  <a:cubicBezTo>
                    <a:pt x="47" y="212"/>
                    <a:pt x="38" y="216"/>
                    <a:pt x="28" y="216"/>
                  </a:cubicBezTo>
                  <a:cubicBezTo>
                    <a:pt x="23" y="216"/>
                    <a:pt x="18" y="215"/>
                    <a:pt x="14" y="213"/>
                  </a:cubicBezTo>
                  <a:cubicBezTo>
                    <a:pt x="6" y="210"/>
                    <a:pt x="2" y="215"/>
                    <a:pt x="3" y="230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3" y="305"/>
                    <a:pt x="15" y="317"/>
                    <a:pt x="29" y="318"/>
                  </a:cubicBezTo>
                  <a:cubicBezTo>
                    <a:pt x="80" y="321"/>
                    <a:pt x="131" y="338"/>
                    <a:pt x="175" y="369"/>
                  </a:cubicBezTo>
                  <a:cubicBezTo>
                    <a:pt x="186" y="377"/>
                    <a:pt x="203" y="377"/>
                    <a:pt x="213" y="367"/>
                  </a:cubicBezTo>
                  <a:cubicBezTo>
                    <a:pt x="272" y="307"/>
                    <a:pt x="272" y="307"/>
                    <a:pt x="272" y="307"/>
                  </a:cubicBezTo>
                  <a:cubicBezTo>
                    <a:pt x="282" y="296"/>
                    <a:pt x="292" y="287"/>
                    <a:pt x="295" y="287"/>
                  </a:cubicBezTo>
                  <a:cubicBezTo>
                    <a:pt x="296" y="287"/>
                    <a:pt x="298" y="288"/>
                    <a:pt x="299" y="289"/>
                  </a:cubicBezTo>
                  <a:cubicBezTo>
                    <a:pt x="304" y="293"/>
                    <a:pt x="308" y="297"/>
                    <a:pt x="307" y="304"/>
                  </a:cubicBezTo>
                  <a:cubicBezTo>
                    <a:pt x="306" y="308"/>
                    <a:pt x="305" y="312"/>
                    <a:pt x="304" y="316"/>
                  </a:cubicBezTo>
                  <a:cubicBezTo>
                    <a:pt x="301" y="327"/>
                    <a:pt x="310" y="337"/>
                    <a:pt x="321" y="336"/>
                  </a:cubicBezTo>
                  <a:cubicBezTo>
                    <a:pt x="333" y="335"/>
                    <a:pt x="344" y="327"/>
                    <a:pt x="353" y="318"/>
                  </a:cubicBezTo>
                  <a:cubicBezTo>
                    <a:pt x="361" y="310"/>
                    <a:pt x="368" y="299"/>
                    <a:pt x="369" y="287"/>
                  </a:cubicBezTo>
                  <a:cubicBezTo>
                    <a:pt x="370" y="275"/>
                    <a:pt x="360" y="267"/>
                    <a:pt x="349" y="270"/>
                  </a:cubicBezTo>
                  <a:cubicBezTo>
                    <a:pt x="345" y="271"/>
                    <a:pt x="341" y="272"/>
                    <a:pt x="337" y="273"/>
                  </a:cubicBezTo>
                  <a:cubicBezTo>
                    <a:pt x="330" y="274"/>
                    <a:pt x="326" y="270"/>
                    <a:pt x="322" y="265"/>
                  </a:cubicBezTo>
                  <a:cubicBezTo>
                    <a:pt x="321" y="264"/>
                    <a:pt x="320" y="263"/>
                    <a:pt x="320" y="261"/>
                  </a:cubicBezTo>
                  <a:cubicBezTo>
                    <a:pt x="320" y="259"/>
                    <a:pt x="329" y="248"/>
                    <a:pt x="339" y="238"/>
                  </a:cubicBezTo>
                  <a:cubicBezTo>
                    <a:pt x="399" y="177"/>
                    <a:pt x="399" y="177"/>
                    <a:pt x="399" y="177"/>
                  </a:cubicBezTo>
                  <a:cubicBezTo>
                    <a:pt x="409" y="167"/>
                    <a:pt x="408" y="151"/>
                    <a:pt x="397" y="142"/>
                  </a:cubicBezTo>
                  <a:cubicBezTo>
                    <a:pt x="290" y="51"/>
                    <a:pt x="158" y="4"/>
                    <a:pt x="26" y="1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104"/>
                    <a:pt x="5" y="110"/>
                    <a:pt x="13" y="107"/>
                  </a:cubicBezTo>
                  <a:cubicBezTo>
                    <a:pt x="17" y="104"/>
                    <a:pt x="22" y="103"/>
                    <a:pt x="27" y="103"/>
                  </a:cubicBezTo>
                  <a:cubicBezTo>
                    <a:pt x="36" y="103"/>
                    <a:pt x="46" y="107"/>
                    <a:pt x="5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52" name="Freeform 37"/>
            <p:cNvSpPr>
              <a:spLocks/>
            </p:cNvSpPr>
            <p:nvPr/>
          </p:nvSpPr>
          <p:spPr bwMode="auto">
            <a:xfrm>
              <a:off x="10690225" y="5410200"/>
              <a:ext cx="977900" cy="1060450"/>
            </a:xfrm>
            <a:custGeom>
              <a:avLst/>
              <a:gdLst>
                <a:gd name="T0" fmla="*/ 262 w 377"/>
                <a:gd name="T1" fmla="*/ 52 h 409"/>
                <a:gd name="T2" fmla="*/ 218 w 377"/>
                <a:gd name="T3" fmla="*/ 67 h 409"/>
                <a:gd name="T4" fmla="*/ 173 w 377"/>
                <a:gd name="T5" fmla="*/ 53 h 409"/>
                <a:gd name="T6" fmla="*/ 161 w 377"/>
                <a:gd name="T7" fmla="*/ 28 h 409"/>
                <a:gd name="T8" fmla="*/ 164 w 377"/>
                <a:gd name="T9" fmla="*/ 14 h 409"/>
                <a:gd name="T10" fmla="*/ 147 w 377"/>
                <a:gd name="T11" fmla="*/ 3 h 409"/>
                <a:gd name="T12" fmla="*/ 86 w 377"/>
                <a:gd name="T13" fmla="*/ 3 h 409"/>
                <a:gd name="T14" fmla="*/ 59 w 377"/>
                <a:gd name="T15" fmla="*/ 29 h 409"/>
                <a:gd name="T16" fmla="*/ 8 w 377"/>
                <a:gd name="T17" fmla="*/ 175 h 409"/>
                <a:gd name="T18" fmla="*/ 10 w 377"/>
                <a:gd name="T19" fmla="*/ 213 h 409"/>
                <a:gd name="T20" fmla="*/ 70 w 377"/>
                <a:gd name="T21" fmla="*/ 272 h 409"/>
                <a:gd name="T22" fmla="*/ 90 w 377"/>
                <a:gd name="T23" fmla="*/ 295 h 409"/>
                <a:gd name="T24" fmla="*/ 88 w 377"/>
                <a:gd name="T25" fmla="*/ 299 h 409"/>
                <a:gd name="T26" fmla="*/ 73 w 377"/>
                <a:gd name="T27" fmla="*/ 307 h 409"/>
                <a:gd name="T28" fmla="*/ 61 w 377"/>
                <a:gd name="T29" fmla="*/ 304 h 409"/>
                <a:gd name="T30" fmla="*/ 41 w 377"/>
                <a:gd name="T31" fmla="*/ 321 h 409"/>
                <a:gd name="T32" fmla="*/ 59 w 377"/>
                <a:gd name="T33" fmla="*/ 353 h 409"/>
                <a:gd name="T34" fmla="*/ 90 w 377"/>
                <a:gd name="T35" fmla="*/ 369 h 409"/>
                <a:gd name="T36" fmla="*/ 107 w 377"/>
                <a:gd name="T37" fmla="*/ 349 h 409"/>
                <a:gd name="T38" fmla="*/ 104 w 377"/>
                <a:gd name="T39" fmla="*/ 337 h 409"/>
                <a:gd name="T40" fmla="*/ 112 w 377"/>
                <a:gd name="T41" fmla="*/ 322 h 409"/>
                <a:gd name="T42" fmla="*/ 116 w 377"/>
                <a:gd name="T43" fmla="*/ 320 h 409"/>
                <a:gd name="T44" fmla="*/ 139 w 377"/>
                <a:gd name="T45" fmla="*/ 339 h 409"/>
                <a:gd name="T46" fmla="*/ 200 w 377"/>
                <a:gd name="T47" fmla="*/ 399 h 409"/>
                <a:gd name="T48" fmla="*/ 235 w 377"/>
                <a:gd name="T49" fmla="*/ 397 h 409"/>
                <a:gd name="T50" fmla="*/ 376 w 377"/>
                <a:gd name="T51" fmla="*/ 26 h 409"/>
                <a:gd name="T52" fmla="*/ 351 w 377"/>
                <a:gd name="T53" fmla="*/ 0 h 409"/>
                <a:gd name="T54" fmla="*/ 287 w 377"/>
                <a:gd name="T55" fmla="*/ 1 h 409"/>
                <a:gd name="T56" fmla="*/ 270 w 377"/>
                <a:gd name="T57" fmla="*/ 13 h 409"/>
                <a:gd name="T58" fmla="*/ 274 w 377"/>
                <a:gd name="T59" fmla="*/ 27 h 409"/>
                <a:gd name="T60" fmla="*/ 262 w 377"/>
                <a:gd name="T61" fmla="*/ 52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7" h="409">
                  <a:moveTo>
                    <a:pt x="262" y="52"/>
                  </a:moveTo>
                  <a:cubicBezTo>
                    <a:pt x="251" y="62"/>
                    <a:pt x="235" y="67"/>
                    <a:pt x="218" y="67"/>
                  </a:cubicBezTo>
                  <a:cubicBezTo>
                    <a:pt x="200" y="67"/>
                    <a:pt x="184" y="62"/>
                    <a:pt x="173" y="53"/>
                  </a:cubicBezTo>
                  <a:cubicBezTo>
                    <a:pt x="165" y="47"/>
                    <a:pt x="161" y="38"/>
                    <a:pt x="161" y="28"/>
                  </a:cubicBezTo>
                  <a:cubicBezTo>
                    <a:pt x="161" y="23"/>
                    <a:pt x="162" y="18"/>
                    <a:pt x="164" y="14"/>
                  </a:cubicBezTo>
                  <a:cubicBezTo>
                    <a:pt x="167" y="6"/>
                    <a:pt x="162" y="2"/>
                    <a:pt x="147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72" y="3"/>
                    <a:pt x="60" y="15"/>
                    <a:pt x="59" y="29"/>
                  </a:cubicBezTo>
                  <a:cubicBezTo>
                    <a:pt x="56" y="80"/>
                    <a:pt x="39" y="131"/>
                    <a:pt x="8" y="175"/>
                  </a:cubicBezTo>
                  <a:cubicBezTo>
                    <a:pt x="0" y="186"/>
                    <a:pt x="0" y="203"/>
                    <a:pt x="10" y="213"/>
                  </a:cubicBezTo>
                  <a:cubicBezTo>
                    <a:pt x="70" y="272"/>
                    <a:pt x="70" y="272"/>
                    <a:pt x="70" y="272"/>
                  </a:cubicBezTo>
                  <a:cubicBezTo>
                    <a:pt x="81" y="282"/>
                    <a:pt x="90" y="292"/>
                    <a:pt x="90" y="295"/>
                  </a:cubicBezTo>
                  <a:cubicBezTo>
                    <a:pt x="90" y="296"/>
                    <a:pt x="89" y="298"/>
                    <a:pt x="88" y="299"/>
                  </a:cubicBezTo>
                  <a:cubicBezTo>
                    <a:pt x="84" y="304"/>
                    <a:pt x="80" y="308"/>
                    <a:pt x="73" y="307"/>
                  </a:cubicBezTo>
                  <a:cubicBezTo>
                    <a:pt x="69" y="306"/>
                    <a:pt x="65" y="305"/>
                    <a:pt x="61" y="304"/>
                  </a:cubicBezTo>
                  <a:cubicBezTo>
                    <a:pt x="50" y="301"/>
                    <a:pt x="40" y="310"/>
                    <a:pt x="41" y="321"/>
                  </a:cubicBezTo>
                  <a:cubicBezTo>
                    <a:pt x="42" y="333"/>
                    <a:pt x="50" y="344"/>
                    <a:pt x="59" y="353"/>
                  </a:cubicBezTo>
                  <a:cubicBezTo>
                    <a:pt x="67" y="361"/>
                    <a:pt x="78" y="368"/>
                    <a:pt x="90" y="369"/>
                  </a:cubicBezTo>
                  <a:cubicBezTo>
                    <a:pt x="102" y="370"/>
                    <a:pt x="110" y="360"/>
                    <a:pt x="107" y="349"/>
                  </a:cubicBezTo>
                  <a:cubicBezTo>
                    <a:pt x="106" y="345"/>
                    <a:pt x="105" y="341"/>
                    <a:pt x="104" y="337"/>
                  </a:cubicBezTo>
                  <a:cubicBezTo>
                    <a:pt x="103" y="330"/>
                    <a:pt x="107" y="326"/>
                    <a:pt x="112" y="322"/>
                  </a:cubicBezTo>
                  <a:cubicBezTo>
                    <a:pt x="113" y="321"/>
                    <a:pt x="114" y="320"/>
                    <a:pt x="116" y="320"/>
                  </a:cubicBezTo>
                  <a:cubicBezTo>
                    <a:pt x="118" y="320"/>
                    <a:pt x="129" y="329"/>
                    <a:pt x="139" y="339"/>
                  </a:cubicBezTo>
                  <a:cubicBezTo>
                    <a:pt x="200" y="399"/>
                    <a:pt x="200" y="399"/>
                    <a:pt x="200" y="399"/>
                  </a:cubicBezTo>
                  <a:cubicBezTo>
                    <a:pt x="210" y="409"/>
                    <a:pt x="226" y="408"/>
                    <a:pt x="235" y="397"/>
                  </a:cubicBezTo>
                  <a:cubicBezTo>
                    <a:pt x="326" y="290"/>
                    <a:pt x="373" y="158"/>
                    <a:pt x="376" y="26"/>
                  </a:cubicBezTo>
                  <a:cubicBezTo>
                    <a:pt x="377" y="12"/>
                    <a:pt x="365" y="0"/>
                    <a:pt x="351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73" y="1"/>
                    <a:pt x="267" y="5"/>
                    <a:pt x="270" y="13"/>
                  </a:cubicBezTo>
                  <a:cubicBezTo>
                    <a:pt x="273" y="17"/>
                    <a:pt x="274" y="22"/>
                    <a:pt x="274" y="27"/>
                  </a:cubicBezTo>
                  <a:cubicBezTo>
                    <a:pt x="274" y="36"/>
                    <a:pt x="270" y="46"/>
                    <a:pt x="262" y="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53" name="Freeform 38"/>
            <p:cNvSpPr>
              <a:spLocks/>
            </p:cNvSpPr>
            <p:nvPr/>
          </p:nvSpPr>
          <p:spPr bwMode="auto">
            <a:xfrm>
              <a:off x="8529638" y="4395788"/>
              <a:ext cx="977900" cy="1060450"/>
            </a:xfrm>
            <a:custGeom>
              <a:avLst/>
              <a:gdLst>
                <a:gd name="T0" fmla="*/ 115 w 377"/>
                <a:gd name="T1" fmla="*/ 357 h 409"/>
                <a:gd name="T2" fmla="*/ 159 w 377"/>
                <a:gd name="T3" fmla="*/ 342 h 409"/>
                <a:gd name="T4" fmla="*/ 204 w 377"/>
                <a:gd name="T5" fmla="*/ 356 h 409"/>
                <a:gd name="T6" fmla="*/ 216 w 377"/>
                <a:gd name="T7" fmla="*/ 381 h 409"/>
                <a:gd name="T8" fmla="*/ 213 w 377"/>
                <a:gd name="T9" fmla="*/ 395 h 409"/>
                <a:gd name="T10" fmla="*/ 230 w 377"/>
                <a:gd name="T11" fmla="*/ 406 h 409"/>
                <a:gd name="T12" fmla="*/ 291 w 377"/>
                <a:gd name="T13" fmla="*/ 406 h 409"/>
                <a:gd name="T14" fmla="*/ 318 w 377"/>
                <a:gd name="T15" fmla="*/ 380 h 409"/>
                <a:gd name="T16" fmla="*/ 369 w 377"/>
                <a:gd name="T17" fmla="*/ 234 h 409"/>
                <a:gd name="T18" fmla="*/ 367 w 377"/>
                <a:gd name="T19" fmla="*/ 196 h 409"/>
                <a:gd name="T20" fmla="*/ 307 w 377"/>
                <a:gd name="T21" fmla="*/ 137 h 409"/>
                <a:gd name="T22" fmla="*/ 287 w 377"/>
                <a:gd name="T23" fmla="*/ 114 h 409"/>
                <a:gd name="T24" fmla="*/ 289 w 377"/>
                <a:gd name="T25" fmla="*/ 110 h 409"/>
                <a:gd name="T26" fmla="*/ 304 w 377"/>
                <a:gd name="T27" fmla="*/ 102 h 409"/>
                <a:gd name="T28" fmla="*/ 316 w 377"/>
                <a:gd name="T29" fmla="*/ 105 h 409"/>
                <a:gd name="T30" fmla="*/ 336 w 377"/>
                <a:gd name="T31" fmla="*/ 88 h 409"/>
                <a:gd name="T32" fmla="*/ 318 w 377"/>
                <a:gd name="T33" fmla="*/ 56 h 409"/>
                <a:gd name="T34" fmla="*/ 287 w 377"/>
                <a:gd name="T35" fmla="*/ 40 h 409"/>
                <a:gd name="T36" fmla="*/ 270 w 377"/>
                <a:gd name="T37" fmla="*/ 60 h 409"/>
                <a:gd name="T38" fmla="*/ 273 w 377"/>
                <a:gd name="T39" fmla="*/ 72 h 409"/>
                <a:gd name="T40" fmla="*/ 265 w 377"/>
                <a:gd name="T41" fmla="*/ 87 h 409"/>
                <a:gd name="T42" fmla="*/ 261 w 377"/>
                <a:gd name="T43" fmla="*/ 89 h 409"/>
                <a:gd name="T44" fmla="*/ 238 w 377"/>
                <a:gd name="T45" fmla="*/ 70 h 409"/>
                <a:gd name="T46" fmla="*/ 177 w 377"/>
                <a:gd name="T47" fmla="*/ 10 h 409"/>
                <a:gd name="T48" fmla="*/ 142 w 377"/>
                <a:gd name="T49" fmla="*/ 12 h 409"/>
                <a:gd name="T50" fmla="*/ 1 w 377"/>
                <a:gd name="T51" fmla="*/ 383 h 409"/>
                <a:gd name="T52" fmla="*/ 26 w 377"/>
                <a:gd name="T53" fmla="*/ 409 h 409"/>
                <a:gd name="T54" fmla="*/ 90 w 377"/>
                <a:gd name="T55" fmla="*/ 408 h 409"/>
                <a:gd name="T56" fmla="*/ 107 w 377"/>
                <a:gd name="T57" fmla="*/ 396 h 409"/>
                <a:gd name="T58" fmla="*/ 103 w 377"/>
                <a:gd name="T59" fmla="*/ 382 h 409"/>
                <a:gd name="T60" fmla="*/ 115 w 377"/>
                <a:gd name="T61" fmla="*/ 357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7" h="409">
                  <a:moveTo>
                    <a:pt x="115" y="357"/>
                  </a:moveTo>
                  <a:cubicBezTo>
                    <a:pt x="126" y="347"/>
                    <a:pt x="142" y="342"/>
                    <a:pt x="159" y="342"/>
                  </a:cubicBezTo>
                  <a:cubicBezTo>
                    <a:pt x="177" y="342"/>
                    <a:pt x="193" y="347"/>
                    <a:pt x="204" y="356"/>
                  </a:cubicBezTo>
                  <a:cubicBezTo>
                    <a:pt x="212" y="362"/>
                    <a:pt x="216" y="371"/>
                    <a:pt x="216" y="381"/>
                  </a:cubicBezTo>
                  <a:cubicBezTo>
                    <a:pt x="216" y="386"/>
                    <a:pt x="215" y="391"/>
                    <a:pt x="213" y="395"/>
                  </a:cubicBezTo>
                  <a:cubicBezTo>
                    <a:pt x="210" y="403"/>
                    <a:pt x="215" y="407"/>
                    <a:pt x="230" y="406"/>
                  </a:cubicBezTo>
                  <a:cubicBezTo>
                    <a:pt x="291" y="406"/>
                    <a:pt x="291" y="406"/>
                    <a:pt x="291" y="406"/>
                  </a:cubicBezTo>
                  <a:cubicBezTo>
                    <a:pt x="305" y="406"/>
                    <a:pt x="317" y="394"/>
                    <a:pt x="318" y="380"/>
                  </a:cubicBezTo>
                  <a:cubicBezTo>
                    <a:pt x="321" y="329"/>
                    <a:pt x="338" y="278"/>
                    <a:pt x="369" y="234"/>
                  </a:cubicBezTo>
                  <a:cubicBezTo>
                    <a:pt x="377" y="223"/>
                    <a:pt x="377" y="206"/>
                    <a:pt x="367" y="196"/>
                  </a:cubicBezTo>
                  <a:cubicBezTo>
                    <a:pt x="307" y="137"/>
                    <a:pt x="307" y="137"/>
                    <a:pt x="307" y="137"/>
                  </a:cubicBezTo>
                  <a:cubicBezTo>
                    <a:pt x="296" y="127"/>
                    <a:pt x="287" y="117"/>
                    <a:pt x="287" y="114"/>
                  </a:cubicBezTo>
                  <a:cubicBezTo>
                    <a:pt x="287" y="113"/>
                    <a:pt x="288" y="111"/>
                    <a:pt x="289" y="110"/>
                  </a:cubicBezTo>
                  <a:cubicBezTo>
                    <a:pt x="293" y="105"/>
                    <a:pt x="297" y="101"/>
                    <a:pt x="304" y="102"/>
                  </a:cubicBezTo>
                  <a:cubicBezTo>
                    <a:pt x="308" y="103"/>
                    <a:pt x="312" y="104"/>
                    <a:pt x="316" y="105"/>
                  </a:cubicBezTo>
                  <a:cubicBezTo>
                    <a:pt x="327" y="108"/>
                    <a:pt x="337" y="99"/>
                    <a:pt x="336" y="88"/>
                  </a:cubicBezTo>
                  <a:cubicBezTo>
                    <a:pt x="335" y="76"/>
                    <a:pt x="327" y="65"/>
                    <a:pt x="318" y="56"/>
                  </a:cubicBezTo>
                  <a:cubicBezTo>
                    <a:pt x="310" y="48"/>
                    <a:pt x="299" y="41"/>
                    <a:pt x="287" y="40"/>
                  </a:cubicBezTo>
                  <a:cubicBezTo>
                    <a:pt x="275" y="39"/>
                    <a:pt x="267" y="49"/>
                    <a:pt x="270" y="60"/>
                  </a:cubicBezTo>
                  <a:cubicBezTo>
                    <a:pt x="271" y="64"/>
                    <a:pt x="272" y="68"/>
                    <a:pt x="273" y="72"/>
                  </a:cubicBezTo>
                  <a:cubicBezTo>
                    <a:pt x="274" y="79"/>
                    <a:pt x="270" y="83"/>
                    <a:pt x="265" y="87"/>
                  </a:cubicBezTo>
                  <a:cubicBezTo>
                    <a:pt x="264" y="88"/>
                    <a:pt x="263" y="89"/>
                    <a:pt x="261" y="89"/>
                  </a:cubicBezTo>
                  <a:cubicBezTo>
                    <a:pt x="259" y="89"/>
                    <a:pt x="248" y="80"/>
                    <a:pt x="238" y="70"/>
                  </a:cubicBezTo>
                  <a:cubicBezTo>
                    <a:pt x="177" y="10"/>
                    <a:pt x="177" y="10"/>
                    <a:pt x="177" y="10"/>
                  </a:cubicBezTo>
                  <a:cubicBezTo>
                    <a:pt x="167" y="0"/>
                    <a:pt x="151" y="1"/>
                    <a:pt x="142" y="12"/>
                  </a:cubicBezTo>
                  <a:cubicBezTo>
                    <a:pt x="51" y="119"/>
                    <a:pt x="4" y="251"/>
                    <a:pt x="1" y="383"/>
                  </a:cubicBezTo>
                  <a:cubicBezTo>
                    <a:pt x="0" y="397"/>
                    <a:pt x="12" y="409"/>
                    <a:pt x="26" y="409"/>
                  </a:cubicBezTo>
                  <a:cubicBezTo>
                    <a:pt x="90" y="408"/>
                    <a:pt x="90" y="408"/>
                    <a:pt x="90" y="408"/>
                  </a:cubicBezTo>
                  <a:cubicBezTo>
                    <a:pt x="104" y="408"/>
                    <a:pt x="110" y="404"/>
                    <a:pt x="107" y="396"/>
                  </a:cubicBezTo>
                  <a:cubicBezTo>
                    <a:pt x="104" y="392"/>
                    <a:pt x="103" y="387"/>
                    <a:pt x="103" y="382"/>
                  </a:cubicBezTo>
                  <a:cubicBezTo>
                    <a:pt x="103" y="373"/>
                    <a:pt x="107" y="363"/>
                    <a:pt x="115" y="3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54" name="Freeform 39"/>
            <p:cNvSpPr>
              <a:spLocks/>
            </p:cNvSpPr>
            <p:nvPr/>
          </p:nvSpPr>
          <p:spPr bwMode="auto">
            <a:xfrm>
              <a:off x="9061450" y="6024563"/>
              <a:ext cx="1060450" cy="977900"/>
            </a:xfrm>
            <a:custGeom>
              <a:avLst/>
              <a:gdLst>
                <a:gd name="T0" fmla="*/ 357 w 409"/>
                <a:gd name="T1" fmla="*/ 262 h 377"/>
                <a:gd name="T2" fmla="*/ 342 w 409"/>
                <a:gd name="T3" fmla="*/ 218 h 377"/>
                <a:gd name="T4" fmla="*/ 356 w 409"/>
                <a:gd name="T5" fmla="*/ 173 h 377"/>
                <a:gd name="T6" fmla="*/ 381 w 409"/>
                <a:gd name="T7" fmla="*/ 161 h 377"/>
                <a:gd name="T8" fmla="*/ 395 w 409"/>
                <a:gd name="T9" fmla="*/ 164 h 377"/>
                <a:gd name="T10" fmla="*/ 406 w 409"/>
                <a:gd name="T11" fmla="*/ 147 h 377"/>
                <a:gd name="T12" fmla="*/ 406 w 409"/>
                <a:gd name="T13" fmla="*/ 86 h 377"/>
                <a:gd name="T14" fmla="*/ 380 w 409"/>
                <a:gd name="T15" fmla="*/ 59 h 377"/>
                <a:gd name="T16" fmla="*/ 234 w 409"/>
                <a:gd name="T17" fmla="*/ 8 h 377"/>
                <a:gd name="T18" fmla="*/ 196 w 409"/>
                <a:gd name="T19" fmla="*/ 10 h 377"/>
                <a:gd name="T20" fmla="*/ 137 w 409"/>
                <a:gd name="T21" fmla="*/ 70 h 377"/>
                <a:gd name="T22" fmla="*/ 114 w 409"/>
                <a:gd name="T23" fmla="*/ 90 h 377"/>
                <a:gd name="T24" fmla="*/ 110 w 409"/>
                <a:gd name="T25" fmla="*/ 88 h 377"/>
                <a:gd name="T26" fmla="*/ 102 w 409"/>
                <a:gd name="T27" fmla="*/ 73 h 377"/>
                <a:gd name="T28" fmla="*/ 105 w 409"/>
                <a:gd name="T29" fmla="*/ 61 h 377"/>
                <a:gd name="T30" fmla="*/ 88 w 409"/>
                <a:gd name="T31" fmla="*/ 41 h 377"/>
                <a:gd name="T32" fmla="*/ 56 w 409"/>
                <a:gd name="T33" fmla="*/ 59 h 377"/>
                <a:gd name="T34" fmla="*/ 40 w 409"/>
                <a:gd name="T35" fmla="*/ 90 h 377"/>
                <a:gd name="T36" fmla="*/ 60 w 409"/>
                <a:gd name="T37" fmla="*/ 107 h 377"/>
                <a:gd name="T38" fmla="*/ 72 w 409"/>
                <a:gd name="T39" fmla="*/ 104 h 377"/>
                <a:gd name="T40" fmla="*/ 87 w 409"/>
                <a:gd name="T41" fmla="*/ 112 h 377"/>
                <a:gd name="T42" fmla="*/ 89 w 409"/>
                <a:gd name="T43" fmla="*/ 116 h 377"/>
                <a:gd name="T44" fmla="*/ 70 w 409"/>
                <a:gd name="T45" fmla="*/ 139 h 377"/>
                <a:gd name="T46" fmla="*/ 10 w 409"/>
                <a:gd name="T47" fmla="*/ 200 h 377"/>
                <a:gd name="T48" fmla="*/ 12 w 409"/>
                <a:gd name="T49" fmla="*/ 235 h 377"/>
                <a:gd name="T50" fmla="*/ 383 w 409"/>
                <a:gd name="T51" fmla="*/ 376 h 377"/>
                <a:gd name="T52" fmla="*/ 409 w 409"/>
                <a:gd name="T53" fmla="*/ 351 h 377"/>
                <a:gd name="T54" fmla="*/ 408 w 409"/>
                <a:gd name="T55" fmla="*/ 287 h 377"/>
                <a:gd name="T56" fmla="*/ 396 w 409"/>
                <a:gd name="T57" fmla="*/ 270 h 377"/>
                <a:gd name="T58" fmla="*/ 382 w 409"/>
                <a:gd name="T59" fmla="*/ 274 h 377"/>
                <a:gd name="T60" fmla="*/ 357 w 409"/>
                <a:gd name="T61" fmla="*/ 262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09" h="377">
                  <a:moveTo>
                    <a:pt x="357" y="262"/>
                  </a:moveTo>
                  <a:cubicBezTo>
                    <a:pt x="347" y="251"/>
                    <a:pt x="342" y="235"/>
                    <a:pt x="342" y="218"/>
                  </a:cubicBezTo>
                  <a:cubicBezTo>
                    <a:pt x="342" y="200"/>
                    <a:pt x="347" y="184"/>
                    <a:pt x="356" y="173"/>
                  </a:cubicBezTo>
                  <a:cubicBezTo>
                    <a:pt x="362" y="165"/>
                    <a:pt x="371" y="161"/>
                    <a:pt x="381" y="161"/>
                  </a:cubicBezTo>
                  <a:cubicBezTo>
                    <a:pt x="386" y="161"/>
                    <a:pt x="391" y="162"/>
                    <a:pt x="395" y="164"/>
                  </a:cubicBezTo>
                  <a:cubicBezTo>
                    <a:pt x="403" y="167"/>
                    <a:pt x="407" y="162"/>
                    <a:pt x="406" y="147"/>
                  </a:cubicBezTo>
                  <a:cubicBezTo>
                    <a:pt x="406" y="86"/>
                    <a:pt x="406" y="86"/>
                    <a:pt x="406" y="86"/>
                  </a:cubicBezTo>
                  <a:cubicBezTo>
                    <a:pt x="406" y="72"/>
                    <a:pt x="394" y="60"/>
                    <a:pt x="380" y="59"/>
                  </a:cubicBezTo>
                  <a:cubicBezTo>
                    <a:pt x="329" y="56"/>
                    <a:pt x="278" y="39"/>
                    <a:pt x="234" y="8"/>
                  </a:cubicBezTo>
                  <a:cubicBezTo>
                    <a:pt x="223" y="0"/>
                    <a:pt x="206" y="0"/>
                    <a:pt x="196" y="1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27" y="81"/>
                    <a:pt x="117" y="90"/>
                    <a:pt x="114" y="90"/>
                  </a:cubicBezTo>
                  <a:cubicBezTo>
                    <a:pt x="113" y="90"/>
                    <a:pt x="111" y="89"/>
                    <a:pt x="110" y="88"/>
                  </a:cubicBezTo>
                  <a:cubicBezTo>
                    <a:pt x="105" y="84"/>
                    <a:pt x="101" y="80"/>
                    <a:pt x="102" y="73"/>
                  </a:cubicBezTo>
                  <a:cubicBezTo>
                    <a:pt x="103" y="69"/>
                    <a:pt x="104" y="65"/>
                    <a:pt x="105" y="61"/>
                  </a:cubicBezTo>
                  <a:cubicBezTo>
                    <a:pt x="108" y="50"/>
                    <a:pt x="99" y="40"/>
                    <a:pt x="88" y="41"/>
                  </a:cubicBezTo>
                  <a:cubicBezTo>
                    <a:pt x="76" y="42"/>
                    <a:pt x="65" y="50"/>
                    <a:pt x="56" y="59"/>
                  </a:cubicBezTo>
                  <a:cubicBezTo>
                    <a:pt x="48" y="67"/>
                    <a:pt x="41" y="78"/>
                    <a:pt x="40" y="90"/>
                  </a:cubicBezTo>
                  <a:cubicBezTo>
                    <a:pt x="39" y="102"/>
                    <a:pt x="49" y="110"/>
                    <a:pt x="60" y="107"/>
                  </a:cubicBezTo>
                  <a:cubicBezTo>
                    <a:pt x="64" y="106"/>
                    <a:pt x="68" y="105"/>
                    <a:pt x="72" y="104"/>
                  </a:cubicBezTo>
                  <a:cubicBezTo>
                    <a:pt x="79" y="103"/>
                    <a:pt x="83" y="107"/>
                    <a:pt x="87" y="112"/>
                  </a:cubicBezTo>
                  <a:cubicBezTo>
                    <a:pt x="88" y="113"/>
                    <a:pt x="89" y="114"/>
                    <a:pt x="89" y="116"/>
                  </a:cubicBezTo>
                  <a:cubicBezTo>
                    <a:pt x="89" y="118"/>
                    <a:pt x="80" y="129"/>
                    <a:pt x="70" y="139"/>
                  </a:cubicBezTo>
                  <a:cubicBezTo>
                    <a:pt x="10" y="200"/>
                    <a:pt x="10" y="200"/>
                    <a:pt x="10" y="200"/>
                  </a:cubicBezTo>
                  <a:cubicBezTo>
                    <a:pt x="0" y="210"/>
                    <a:pt x="1" y="226"/>
                    <a:pt x="12" y="235"/>
                  </a:cubicBezTo>
                  <a:cubicBezTo>
                    <a:pt x="119" y="326"/>
                    <a:pt x="251" y="373"/>
                    <a:pt x="383" y="376"/>
                  </a:cubicBezTo>
                  <a:cubicBezTo>
                    <a:pt x="397" y="377"/>
                    <a:pt x="409" y="365"/>
                    <a:pt x="409" y="351"/>
                  </a:cubicBezTo>
                  <a:cubicBezTo>
                    <a:pt x="408" y="287"/>
                    <a:pt x="408" y="287"/>
                    <a:pt x="408" y="287"/>
                  </a:cubicBezTo>
                  <a:cubicBezTo>
                    <a:pt x="408" y="273"/>
                    <a:pt x="404" y="267"/>
                    <a:pt x="396" y="270"/>
                  </a:cubicBezTo>
                  <a:cubicBezTo>
                    <a:pt x="392" y="273"/>
                    <a:pt x="387" y="274"/>
                    <a:pt x="382" y="274"/>
                  </a:cubicBezTo>
                  <a:cubicBezTo>
                    <a:pt x="373" y="274"/>
                    <a:pt x="363" y="270"/>
                    <a:pt x="357" y="2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55" name="Group 154"/>
          <p:cNvGrpSpPr>
            <a:grpSpLocks noChangeAspect="1"/>
          </p:cNvGrpSpPr>
          <p:nvPr/>
        </p:nvGrpSpPr>
        <p:grpSpPr>
          <a:xfrm>
            <a:off x="2519931" y="2392771"/>
            <a:ext cx="758568" cy="758952"/>
            <a:chOff x="8529638" y="-142875"/>
            <a:chExt cx="3138488" cy="3140075"/>
          </a:xfrm>
        </p:grpSpPr>
        <p:sp>
          <p:nvSpPr>
            <p:cNvPr id="156" name="Freeform 13"/>
            <p:cNvSpPr>
              <a:spLocks/>
            </p:cNvSpPr>
            <p:nvPr/>
          </p:nvSpPr>
          <p:spPr bwMode="auto">
            <a:xfrm>
              <a:off x="8529638" y="908050"/>
              <a:ext cx="1108075" cy="1770063"/>
            </a:xfrm>
            <a:custGeom>
              <a:avLst/>
              <a:gdLst>
                <a:gd name="T0" fmla="*/ 261 w 427"/>
                <a:gd name="T1" fmla="*/ 564 h 682"/>
                <a:gd name="T2" fmla="*/ 279 w 427"/>
                <a:gd name="T3" fmla="*/ 510 h 682"/>
                <a:gd name="T4" fmla="*/ 325 w 427"/>
                <a:gd name="T5" fmla="*/ 476 h 682"/>
                <a:gd name="T6" fmla="*/ 359 w 427"/>
                <a:gd name="T7" fmla="*/ 483 h 682"/>
                <a:gd name="T8" fmla="*/ 370 w 427"/>
                <a:gd name="T9" fmla="*/ 496 h 682"/>
                <a:gd name="T10" fmla="*/ 390 w 427"/>
                <a:gd name="T11" fmla="*/ 493 h 682"/>
                <a:gd name="T12" fmla="*/ 419 w 427"/>
                <a:gd name="T13" fmla="*/ 453 h 682"/>
                <a:gd name="T14" fmla="*/ 414 w 427"/>
                <a:gd name="T15" fmla="*/ 416 h 682"/>
                <a:gd name="T16" fmla="*/ 317 w 427"/>
                <a:gd name="T17" fmla="*/ 200 h 682"/>
                <a:gd name="T18" fmla="*/ 320 w 427"/>
                <a:gd name="T19" fmla="*/ 156 h 682"/>
                <a:gd name="T20" fmla="*/ 301 w 427"/>
                <a:gd name="T21" fmla="*/ 123 h 682"/>
                <a:gd name="T22" fmla="*/ 228 w 427"/>
                <a:gd name="T23" fmla="*/ 99 h 682"/>
                <a:gd name="T24" fmla="*/ 200 w 427"/>
                <a:gd name="T25" fmla="*/ 87 h 682"/>
                <a:gd name="T26" fmla="*/ 199 w 427"/>
                <a:gd name="T27" fmla="*/ 81 h 682"/>
                <a:gd name="T28" fmla="*/ 212 w 427"/>
                <a:gd name="T29" fmla="*/ 64 h 682"/>
                <a:gd name="T30" fmla="*/ 226 w 427"/>
                <a:gd name="T31" fmla="*/ 61 h 682"/>
                <a:gd name="T32" fmla="*/ 238 w 427"/>
                <a:gd name="T33" fmla="*/ 31 h 682"/>
                <a:gd name="T34" fmla="*/ 203 w 427"/>
                <a:gd name="T35" fmla="*/ 6 h 682"/>
                <a:gd name="T36" fmla="*/ 159 w 427"/>
                <a:gd name="T37" fmla="*/ 5 h 682"/>
                <a:gd name="T38" fmla="*/ 151 w 427"/>
                <a:gd name="T39" fmla="*/ 37 h 682"/>
                <a:gd name="T40" fmla="*/ 161 w 427"/>
                <a:gd name="T41" fmla="*/ 48 h 682"/>
                <a:gd name="T42" fmla="*/ 161 w 427"/>
                <a:gd name="T43" fmla="*/ 69 h 682"/>
                <a:gd name="T44" fmla="*/ 158 w 427"/>
                <a:gd name="T45" fmla="*/ 73 h 682"/>
                <a:gd name="T46" fmla="*/ 128 w 427"/>
                <a:gd name="T47" fmla="*/ 66 h 682"/>
                <a:gd name="T48" fmla="*/ 48 w 427"/>
                <a:gd name="T49" fmla="*/ 40 h 682"/>
                <a:gd name="T50" fmla="*/ 17 w 427"/>
                <a:gd name="T51" fmla="*/ 57 h 682"/>
                <a:gd name="T52" fmla="*/ 0 w 427"/>
                <a:gd name="T53" fmla="*/ 200 h 682"/>
                <a:gd name="T54" fmla="*/ 227 w 427"/>
                <a:gd name="T55" fmla="*/ 673 h 682"/>
                <a:gd name="T56" fmla="*/ 263 w 427"/>
                <a:gd name="T57" fmla="*/ 668 h 682"/>
                <a:gd name="T58" fmla="*/ 297 w 427"/>
                <a:gd name="T59" fmla="*/ 621 h 682"/>
                <a:gd name="T60" fmla="*/ 294 w 427"/>
                <a:gd name="T61" fmla="*/ 601 h 682"/>
                <a:gd name="T62" fmla="*/ 277 w 427"/>
                <a:gd name="T63" fmla="*/ 595 h 682"/>
                <a:gd name="T64" fmla="*/ 261 w 427"/>
                <a:gd name="T65" fmla="*/ 564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7" h="682">
                  <a:moveTo>
                    <a:pt x="261" y="564"/>
                  </a:moveTo>
                  <a:cubicBezTo>
                    <a:pt x="260" y="547"/>
                    <a:pt x="266" y="528"/>
                    <a:pt x="279" y="510"/>
                  </a:cubicBezTo>
                  <a:cubicBezTo>
                    <a:pt x="292" y="493"/>
                    <a:pt x="308" y="481"/>
                    <a:pt x="325" y="476"/>
                  </a:cubicBezTo>
                  <a:cubicBezTo>
                    <a:pt x="337" y="473"/>
                    <a:pt x="349" y="476"/>
                    <a:pt x="359" y="483"/>
                  </a:cubicBezTo>
                  <a:cubicBezTo>
                    <a:pt x="364" y="486"/>
                    <a:pt x="368" y="491"/>
                    <a:pt x="370" y="496"/>
                  </a:cubicBezTo>
                  <a:cubicBezTo>
                    <a:pt x="375" y="505"/>
                    <a:pt x="382" y="504"/>
                    <a:pt x="390" y="493"/>
                  </a:cubicBezTo>
                  <a:cubicBezTo>
                    <a:pt x="419" y="453"/>
                    <a:pt x="419" y="453"/>
                    <a:pt x="419" y="453"/>
                  </a:cubicBezTo>
                  <a:cubicBezTo>
                    <a:pt x="427" y="442"/>
                    <a:pt x="425" y="425"/>
                    <a:pt x="414" y="416"/>
                  </a:cubicBezTo>
                  <a:cubicBezTo>
                    <a:pt x="354" y="363"/>
                    <a:pt x="317" y="286"/>
                    <a:pt x="317" y="200"/>
                  </a:cubicBezTo>
                  <a:cubicBezTo>
                    <a:pt x="317" y="185"/>
                    <a:pt x="318" y="170"/>
                    <a:pt x="320" y="156"/>
                  </a:cubicBezTo>
                  <a:cubicBezTo>
                    <a:pt x="322" y="142"/>
                    <a:pt x="314" y="127"/>
                    <a:pt x="301" y="123"/>
                  </a:cubicBezTo>
                  <a:cubicBezTo>
                    <a:pt x="228" y="99"/>
                    <a:pt x="228" y="99"/>
                    <a:pt x="228" y="99"/>
                  </a:cubicBezTo>
                  <a:cubicBezTo>
                    <a:pt x="214" y="95"/>
                    <a:pt x="201" y="89"/>
                    <a:pt x="200" y="87"/>
                  </a:cubicBezTo>
                  <a:cubicBezTo>
                    <a:pt x="199" y="85"/>
                    <a:pt x="199" y="83"/>
                    <a:pt x="199" y="81"/>
                  </a:cubicBezTo>
                  <a:cubicBezTo>
                    <a:pt x="201" y="73"/>
                    <a:pt x="204" y="67"/>
                    <a:pt x="212" y="64"/>
                  </a:cubicBezTo>
                  <a:cubicBezTo>
                    <a:pt x="216" y="63"/>
                    <a:pt x="221" y="62"/>
                    <a:pt x="226" y="61"/>
                  </a:cubicBezTo>
                  <a:cubicBezTo>
                    <a:pt x="240" y="58"/>
                    <a:pt x="246" y="43"/>
                    <a:pt x="238" y="31"/>
                  </a:cubicBezTo>
                  <a:cubicBezTo>
                    <a:pt x="231" y="19"/>
                    <a:pt x="217" y="11"/>
                    <a:pt x="203" y="6"/>
                  </a:cubicBezTo>
                  <a:cubicBezTo>
                    <a:pt x="189" y="1"/>
                    <a:pt x="172" y="0"/>
                    <a:pt x="159" y="5"/>
                  </a:cubicBezTo>
                  <a:cubicBezTo>
                    <a:pt x="145" y="11"/>
                    <a:pt x="142" y="26"/>
                    <a:pt x="151" y="37"/>
                  </a:cubicBezTo>
                  <a:cubicBezTo>
                    <a:pt x="154" y="41"/>
                    <a:pt x="158" y="44"/>
                    <a:pt x="161" y="48"/>
                  </a:cubicBezTo>
                  <a:cubicBezTo>
                    <a:pt x="166" y="54"/>
                    <a:pt x="164" y="61"/>
                    <a:pt x="161" y="69"/>
                  </a:cubicBezTo>
                  <a:cubicBezTo>
                    <a:pt x="161" y="71"/>
                    <a:pt x="159" y="72"/>
                    <a:pt x="158" y="73"/>
                  </a:cubicBezTo>
                  <a:cubicBezTo>
                    <a:pt x="155" y="74"/>
                    <a:pt x="141" y="71"/>
                    <a:pt x="128" y="66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34" y="36"/>
                    <a:pt x="20" y="44"/>
                    <a:pt x="17" y="57"/>
                  </a:cubicBezTo>
                  <a:cubicBezTo>
                    <a:pt x="6" y="103"/>
                    <a:pt x="0" y="151"/>
                    <a:pt x="0" y="200"/>
                  </a:cubicBezTo>
                  <a:cubicBezTo>
                    <a:pt x="0" y="391"/>
                    <a:pt x="89" y="562"/>
                    <a:pt x="227" y="673"/>
                  </a:cubicBezTo>
                  <a:cubicBezTo>
                    <a:pt x="239" y="682"/>
                    <a:pt x="255" y="679"/>
                    <a:pt x="263" y="668"/>
                  </a:cubicBezTo>
                  <a:cubicBezTo>
                    <a:pt x="297" y="621"/>
                    <a:pt x="297" y="621"/>
                    <a:pt x="297" y="621"/>
                  </a:cubicBezTo>
                  <a:cubicBezTo>
                    <a:pt x="305" y="610"/>
                    <a:pt x="304" y="603"/>
                    <a:pt x="294" y="601"/>
                  </a:cubicBezTo>
                  <a:cubicBezTo>
                    <a:pt x="288" y="601"/>
                    <a:pt x="282" y="598"/>
                    <a:pt x="277" y="595"/>
                  </a:cubicBezTo>
                  <a:cubicBezTo>
                    <a:pt x="268" y="588"/>
                    <a:pt x="262" y="577"/>
                    <a:pt x="261" y="5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57" name="Freeform 14"/>
            <p:cNvSpPr>
              <a:spLocks/>
            </p:cNvSpPr>
            <p:nvPr/>
          </p:nvSpPr>
          <p:spPr bwMode="auto">
            <a:xfrm>
              <a:off x="8618538" y="-139700"/>
              <a:ext cx="1636713" cy="1320800"/>
            </a:xfrm>
            <a:custGeom>
              <a:avLst/>
              <a:gdLst>
                <a:gd name="T0" fmla="*/ 118 w 631"/>
                <a:gd name="T1" fmla="*/ 390 h 509"/>
                <a:gd name="T2" fmla="*/ 175 w 631"/>
                <a:gd name="T3" fmla="*/ 390 h 509"/>
                <a:gd name="T4" fmla="*/ 222 w 631"/>
                <a:gd name="T5" fmla="*/ 423 h 509"/>
                <a:gd name="T6" fmla="*/ 226 w 631"/>
                <a:gd name="T7" fmla="*/ 457 h 509"/>
                <a:gd name="T8" fmla="*/ 217 w 631"/>
                <a:gd name="T9" fmla="*/ 472 h 509"/>
                <a:gd name="T10" fmla="*/ 226 w 631"/>
                <a:gd name="T11" fmla="*/ 490 h 509"/>
                <a:gd name="T12" fmla="*/ 273 w 631"/>
                <a:gd name="T13" fmla="*/ 505 h 509"/>
                <a:gd name="T14" fmla="*/ 306 w 631"/>
                <a:gd name="T15" fmla="*/ 489 h 509"/>
                <a:gd name="T16" fmla="*/ 525 w 631"/>
                <a:gd name="T17" fmla="*/ 319 h 509"/>
                <a:gd name="T18" fmla="*/ 551 w 631"/>
                <a:gd name="T19" fmla="*/ 291 h 509"/>
                <a:gd name="T20" fmla="*/ 551 w 631"/>
                <a:gd name="T21" fmla="*/ 214 h 509"/>
                <a:gd name="T22" fmla="*/ 554 w 631"/>
                <a:gd name="T23" fmla="*/ 184 h 509"/>
                <a:gd name="T24" fmla="*/ 559 w 631"/>
                <a:gd name="T25" fmla="*/ 181 h 509"/>
                <a:gd name="T26" fmla="*/ 579 w 631"/>
                <a:gd name="T27" fmla="*/ 188 h 509"/>
                <a:gd name="T28" fmla="*/ 586 w 631"/>
                <a:gd name="T29" fmla="*/ 201 h 509"/>
                <a:gd name="T30" fmla="*/ 618 w 631"/>
                <a:gd name="T31" fmla="*/ 203 h 509"/>
                <a:gd name="T32" fmla="*/ 631 w 631"/>
                <a:gd name="T33" fmla="*/ 161 h 509"/>
                <a:gd name="T34" fmla="*/ 618 w 631"/>
                <a:gd name="T35" fmla="*/ 120 h 509"/>
                <a:gd name="T36" fmla="*/ 586 w 631"/>
                <a:gd name="T37" fmla="*/ 122 h 509"/>
                <a:gd name="T38" fmla="*/ 579 w 631"/>
                <a:gd name="T39" fmla="*/ 135 h 509"/>
                <a:gd name="T40" fmla="*/ 559 w 631"/>
                <a:gd name="T41" fmla="*/ 141 h 509"/>
                <a:gd name="T42" fmla="*/ 554 w 631"/>
                <a:gd name="T43" fmla="*/ 139 h 509"/>
                <a:gd name="T44" fmla="*/ 551 w 631"/>
                <a:gd name="T45" fmla="*/ 109 h 509"/>
                <a:gd name="T46" fmla="*/ 551 w 631"/>
                <a:gd name="T47" fmla="*/ 25 h 509"/>
                <a:gd name="T48" fmla="*/ 525 w 631"/>
                <a:gd name="T49" fmla="*/ 1 h 509"/>
                <a:gd name="T50" fmla="*/ 5 w 631"/>
                <a:gd name="T51" fmla="*/ 391 h 509"/>
                <a:gd name="T52" fmla="*/ 21 w 631"/>
                <a:gd name="T53" fmla="*/ 423 h 509"/>
                <a:gd name="T54" fmla="*/ 75 w 631"/>
                <a:gd name="T55" fmla="*/ 441 h 509"/>
                <a:gd name="T56" fmla="*/ 93 w 631"/>
                <a:gd name="T57" fmla="*/ 432 h 509"/>
                <a:gd name="T58" fmla="*/ 94 w 631"/>
                <a:gd name="T59" fmla="*/ 414 h 509"/>
                <a:gd name="T60" fmla="*/ 118 w 631"/>
                <a:gd name="T61" fmla="*/ 39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1" h="509">
                  <a:moveTo>
                    <a:pt x="118" y="390"/>
                  </a:moveTo>
                  <a:cubicBezTo>
                    <a:pt x="135" y="383"/>
                    <a:pt x="155" y="383"/>
                    <a:pt x="175" y="390"/>
                  </a:cubicBezTo>
                  <a:cubicBezTo>
                    <a:pt x="196" y="396"/>
                    <a:pt x="212" y="408"/>
                    <a:pt x="222" y="423"/>
                  </a:cubicBezTo>
                  <a:cubicBezTo>
                    <a:pt x="228" y="434"/>
                    <a:pt x="230" y="446"/>
                    <a:pt x="226" y="457"/>
                  </a:cubicBezTo>
                  <a:cubicBezTo>
                    <a:pt x="224" y="463"/>
                    <a:pt x="221" y="468"/>
                    <a:pt x="217" y="472"/>
                  </a:cubicBezTo>
                  <a:cubicBezTo>
                    <a:pt x="210" y="479"/>
                    <a:pt x="213" y="486"/>
                    <a:pt x="226" y="490"/>
                  </a:cubicBezTo>
                  <a:cubicBezTo>
                    <a:pt x="273" y="505"/>
                    <a:pt x="273" y="505"/>
                    <a:pt x="273" y="505"/>
                  </a:cubicBezTo>
                  <a:cubicBezTo>
                    <a:pt x="286" y="509"/>
                    <a:pt x="301" y="502"/>
                    <a:pt x="306" y="489"/>
                  </a:cubicBezTo>
                  <a:cubicBezTo>
                    <a:pt x="345" y="400"/>
                    <a:pt x="427" y="335"/>
                    <a:pt x="525" y="319"/>
                  </a:cubicBezTo>
                  <a:cubicBezTo>
                    <a:pt x="539" y="317"/>
                    <a:pt x="551" y="305"/>
                    <a:pt x="551" y="291"/>
                  </a:cubicBezTo>
                  <a:cubicBezTo>
                    <a:pt x="551" y="214"/>
                    <a:pt x="551" y="214"/>
                    <a:pt x="551" y="214"/>
                  </a:cubicBezTo>
                  <a:cubicBezTo>
                    <a:pt x="551" y="200"/>
                    <a:pt x="551" y="186"/>
                    <a:pt x="554" y="184"/>
                  </a:cubicBezTo>
                  <a:cubicBezTo>
                    <a:pt x="555" y="182"/>
                    <a:pt x="557" y="181"/>
                    <a:pt x="559" y="181"/>
                  </a:cubicBezTo>
                  <a:cubicBezTo>
                    <a:pt x="567" y="181"/>
                    <a:pt x="574" y="181"/>
                    <a:pt x="579" y="188"/>
                  </a:cubicBezTo>
                  <a:cubicBezTo>
                    <a:pt x="581" y="192"/>
                    <a:pt x="583" y="197"/>
                    <a:pt x="586" y="201"/>
                  </a:cubicBezTo>
                  <a:cubicBezTo>
                    <a:pt x="593" y="213"/>
                    <a:pt x="609" y="214"/>
                    <a:pt x="618" y="203"/>
                  </a:cubicBezTo>
                  <a:cubicBezTo>
                    <a:pt x="628" y="192"/>
                    <a:pt x="631" y="176"/>
                    <a:pt x="631" y="161"/>
                  </a:cubicBezTo>
                  <a:cubicBezTo>
                    <a:pt x="631" y="147"/>
                    <a:pt x="628" y="131"/>
                    <a:pt x="618" y="120"/>
                  </a:cubicBezTo>
                  <a:cubicBezTo>
                    <a:pt x="609" y="108"/>
                    <a:pt x="593" y="110"/>
                    <a:pt x="586" y="122"/>
                  </a:cubicBezTo>
                  <a:cubicBezTo>
                    <a:pt x="583" y="126"/>
                    <a:pt x="581" y="131"/>
                    <a:pt x="579" y="135"/>
                  </a:cubicBezTo>
                  <a:cubicBezTo>
                    <a:pt x="574" y="142"/>
                    <a:pt x="567" y="142"/>
                    <a:pt x="559" y="141"/>
                  </a:cubicBezTo>
                  <a:cubicBezTo>
                    <a:pt x="557" y="141"/>
                    <a:pt x="555" y="140"/>
                    <a:pt x="554" y="139"/>
                  </a:cubicBezTo>
                  <a:cubicBezTo>
                    <a:pt x="551" y="137"/>
                    <a:pt x="551" y="123"/>
                    <a:pt x="551" y="109"/>
                  </a:cubicBezTo>
                  <a:cubicBezTo>
                    <a:pt x="551" y="25"/>
                    <a:pt x="551" y="25"/>
                    <a:pt x="551" y="25"/>
                  </a:cubicBezTo>
                  <a:cubicBezTo>
                    <a:pt x="551" y="11"/>
                    <a:pt x="539" y="0"/>
                    <a:pt x="525" y="1"/>
                  </a:cubicBezTo>
                  <a:cubicBezTo>
                    <a:pt x="286" y="19"/>
                    <a:pt x="86" y="176"/>
                    <a:pt x="5" y="391"/>
                  </a:cubicBezTo>
                  <a:cubicBezTo>
                    <a:pt x="0" y="404"/>
                    <a:pt x="7" y="419"/>
                    <a:pt x="21" y="423"/>
                  </a:cubicBezTo>
                  <a:cubicBezTo>
                    <a:pt x="75" y="441"/>
                    <a:pt x="75" y="441"/>
                    <a:pt x="75" y="441"/>
                  </a:cubicBezTo>
                  <a:cubicBezTo>
                    <a:pt x="89" y="445"/>
                    <a:pt x="95" y="442"/>
                    <a:pt x="93" y="432"/>
                  </a:cubicBezTo>
                  <a:cubicBezTo>
                    <a:pt x="92" y="426"/>
                    <a:pt x="93" y="420"/>
                    <a:pt x="94" y="414"/>
                  </a:cubicBezTo>
                  <a:cubicBezTo>
                    <a:pt x="98" y="403"/>
                    <a:pt x="107" y="394"/>
                    <a:pt x="118" y="39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58" name="Freeform 15"/>
            <p:cNvSpPr>
              <a:spLocks/>
            </p:cNvSpPr>
            <p:nvPr/>
          </p:nvSpPr>
          <p:spPr bwMode="auto">
            <a:xfrm>
              <a:off x="10596563" y="955675"/>
              <a:ext cx="1071563" cy="1690688"/>
            </a:xfrm>
            <a:custGeom>
              <a:avLst/>
              <a:gdLst>
                <a:gd name="T0" fmla="*/ 296 w 413"/>
                <a:gd name="T1" fmla="*/ 40 h 652"/>
                <a:gd name="T2" fmla="*/ 305 w 413"/>
                <a:gd name="T3" fmla="*/ 55 h 652"/>
                <a:gd name="T4" fmla="*/ 300 w 413"/>
                <a:gd name="T5" fmla="*/ 89 h 652"/>
                <a:gd name="T6" fmla="*/ 254 w 413"/>
                <a:gd name="T7" fmla="*/ 122 h 652"/>
                <a:gd name="T8" fmla="*/ 197 w 413"/>
                <a:gd name="T9" fmla="*/ 123 h 652"/>
                <a:gd name="T10" fmla="*/ 173 w 413"/>
                <a:gd name="T11" fmla="*/ 98 h 652"/>
                <a:gd name="T12" fmla="*/ 172 w 413"/>
                <a:gd name="T13" fmla="*/ 80 h 652"/>
                <a:gd name="T14" fmla="*/ 154 w 413"/>
                <a:gd name="T15" fmla="*/ 72 h 652"/>
                <a:gd name="T16" fmla="*/ 107 w 413"/>
                <a:gd name="T17" fmla="*/ 87 h 652"/>
                <a:gd name="T18" fmla="*/ 90 w 413"/>
                <a:gd name="T19" fmla="*/ 119 h 652"/>
                <a:gd name="T20" fmla="*/ 96 w 413"/>
                <a:gd name="T21" fmla="*/ 182 h 652"/>
                <a:gd name="T22" fmla="*/ 13 w 413"/>
                <a:gd name="T23" fmla="*/ 385 h 652"/>
                <a:gd name="T24" fmla="*/ 9 w 413"/>
                <a:gd name="T25" fmla="*/ 424 h 652"/>
                <a:gd name="T26" fmla="*/ 54 w 413"/>
                <a:gd name="T27" fmla="*/ 485 h 652"/>
                <a:gd name="T28" fmla="*/ 69 w 413"/>
                <a:gd name="T29" fmla="*/ 512 h 652"/>
                <a:gd name="T30" fmla="*/ 66 w 413"/>
                <a:gd name="T31" fmla="*/ 517 h 652"/>
                <a:gd name="T32" fmla="*/ 46 w 413"/>
                <a:gd name="T33" fmla="*/ 523 h 652"/>
                <a:gd name="T34" fmla="*/ 33 w 413"/>
                <a:gd name="T35" fmla="*/ 517 h 652"/>
                <a:gd name="T36" fmla="*/ 5 w 413"/>
                <a:gd name="T37" fmla="*/ 534 h 652"/>
                <a:gd name="T38" fmla="*/ 20 w 413"/>
                <a:gd name="T39" fmla="*/ 575 h 652"/>
                <a:gd name="T40" fmla="*/ 54 w 413"/>
                <a:gd name="T41" fmla="*/ 602 h 652"/>
                <a:gd name="T42" fmla="*/ 79 w 413"/>
                <a:gd name="T43" fmla="*/ 580 h 652"/>
                <a:gd name="T44" fmla="*/ 78 w 413"/>
                <a:gd name="T45" fmla="*/ 566 h 652"/>
                <a:gd name="T46" fmla="*/ 90 w 413"/>
                <a:gd name="T47" fmla="*/ 549 h 652"/>
                <a:gd name="T48" fmla="*/ 95 w 413"/>
                <a:gd name="T49" fmla="*/ 548 h 652"/>
                <a:gd name="T50" fmla="*/ 116 w 413"/>
                <a:gd name="T51" fmla="*/ 571 h 652"/>
                <a:gd name="T52" fmla="*/ 165 w 413"/>
                <a:gd name="T53" fmla="*/ 638 h 652"/>
                <a:gd name="T54" fmla="*/ 200 w 413"/>
                <a:gd name="T55" fmla="*/ 643 h 652"/>
                <a:gd name="T56" fmla="*/ 413 w 413"/>
                <a:gd name="T57" fmla="*/ 182 h 652"/>
                <a:gd name="T58" fmla="*/ 391 w 413"/>
                <a:gd name="T59" fmla="*/ 21 h 652"/>
                <a:gd name="T60" fmla="*/ 360 w 413"/>
                <a:gd name="T61" fmla="*/ 5 h 652"/>
                <a:gd name="T62" fmla="*/ 305 w 413"/>
                <a:gd name="T63" fmla="*/ 22 h 652"/>
                <a:gd name="T64" fmla="*/ 296 w 413"/>
                <a:gd name="T65" fmla="*/ 4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3" h="652">
                  <a:moveTo>
                    <a:pt x="296" y="40"/>
                  </a:moveTo>
                  <a:cubicBezTo>
                    <a:pt x="300" y="44"/>
                    <a:pt x="303" y="50"/>
                    <a:pt x="305" y="55"/>
                  </a:cubicBezTo>
                  <a:cubicBezTo>
                    <a:pt x="309" y="67"/>
                    <a:pt x="307" y="79"/>
                    <a:pt x="300" y="89"/>
                  </a:cubicBezTo>
                  <a:cubicBezTo>
                    <a:pt x="291" y="104"/>
                    <a:pt x="274" y="116"/>
                    <a:pt x="254" y="122"/>
                  </a:cubicBezTo>
                  <a:cubicBezTo>
                    <a:pt x="234" y="129"/>
                    <a:pt x="213" y="129"/>
                    <a:pt x="197" y="123"/>
                  </a:cubicBezTo>
                  <a:cubicBezTo>
                    <a:pt x="186" y="118"/>
                    <a:pt x="177" y="109"/>
                    <a:pt x="173" y="98"/>
                  </a:cubicBezTo>
                  <a:cubicBezTo>
                    <a:pt x="171" y="92"/>
                    <a:pt x="171" y="86"/>
                    <a:pt x="172" y="80"/>
                  </a:cubicBezTo>
                  <a:cubicBezTo>
                    <a:pt x="173" y="70"/>
                    <a:pt x="167" y="67"/>
                    <a:pt x="154" y="72"/>
                  </a:cubicBezTo>
                  <a:cubicBezTo>
                    <a:pt x="107" y="87"/>
                    <a:pt x="107" y="87"/>
                    <a:pt x="107" y="87"/>
                  </a:cubicBezTo>
                  <a:cubicBezTo>
                    <a:pt x="94" y="91"/>
                    <a:pt x="87" y="106"/>
                    <a:pt x="90" y="119"/>
                  </a:cubicBezTo>
                  <a:cubicBezTo>
                    <a:pt x="94" y="140"/>
                    <a:pt x="96" y="161"/>
                    <a:pt x="96" y="182"/>
                  </a:cubicBezTo>
                  <a:cubicBezTo>
                    <a:pt x="96" y="261"/>
                    <a:pt x="64" y="333"/>
                    <a:pt x="13" y="385"/>
                  </a:cubicBezTo>
                  <a:cubicBezTo>
                    <a:pt x="3" y="395"/>
                    <a:pt x="0" y="412"/>
                    <a:pt x="9" y="424"/>
                  </a:cubicBezTo>
                  <a:cubicBezTo>
                    <a:pt x="54" y="485"/>
                    <a:pt x="54" y="485"/>
                    <a:pt x="54" y="485"/>
                  </a:cubicBezTo>
                  <a:cubicBezTo>
                    <a:pt x="62" y="497"/>
                    <a:pt x="70" y="509"/>
                    <a:pt x="69" y="512"/>
                  </a:cubicBezTo>
                  <a:cubicBezTo>
                    <a:pt x="69" y="514"/>
                    <a:pt x="68" y="515"/>
                    <a:pt x="66" y="517"/>
                  </a:cubicBezTo>
                  <a:cubicBezTo>
                    <a:pt x="60" y="522"/>
                    <a:pt x="54" y="526"/>
                    <a:pt x="46" y="523"/>
                  </a:cubicBezTo>
                  <a:cubicBezTo>
                    <a:pt x="42" y="521"/>
                    <a:pt x="38" y="519"/>
                    <a:pt x="33" y="517"/>
                  </a:cubicBezTo>
                  <a:cubicBezTo>
                    <a:pt x="20" y="511"/>
                    <a:pt x="6" y="520"/>
                    <a:pt x="5" y="534"/>
                  </a:cubicBezTo>
                  <a:cubicBezTo>
                    <a:pt x="4" y="549"/>
                    <a:pt x="11" y="564"/>
                    <a:pt x="20" y="575"/>
                  </a:cubicBezTo>
                  <a:cubicBezTo>
                    <a:pt x="28" y="587"/>
                    <a:pt x="40" y="598"/>
                    <a:pt x="54" y="602"/>
                  </a:cubicBezTo>
                  <a:cubicBezTo>
                    <a:pt x="68" y="605"/>
                    <a:pt x="80" y="595"/>
                    <a:pt x="79" y="580"/>
                  </a:cubicBezTo>
                  <a:cubicBezTo>
                    <a:pt x="79" y="576"/>
                    <a:pt x="78" y="571"/>
                    <a:pt x="78" y="566"/>
                  </a:cubicBezTo>
                  <a:cubicBezTo>
                    <a:pt x="78" y="558"/>
                    <a:pt x="83" y="553"/>
                    <a:pt x="90" y="549"/>
                  </a:cubicBezTo>
                  <a:cubicBezTo>
                    <a:pt x="92" y="548"/>
                    <a:pt x="93" y="548"/>
                    <a:pt x="95" y="548"/>
                  </a:cubicBezTo>
                  <a:cubicBezTo>
                    <a:pt x="98" y="548"/>
                    <a:pt x="107" y="559"/>
                    <a:pt x="116" y="571"/>
                  </a:cubicBezTo>
                  <a:cubicBezTo>
                    <a:pt x="165" y="638"/>
                    <a:pt x="165" y="638"/>
                    <a:pt x="165" y="638"/>
                  </a:cubicBezTo>
                  <a:cubicBezTo>
                    <a:pt x="173" y="650"/>
                    <a:pt x="189" y="652"/>
                    <a:pt x="200" y="643"/>
                  </a:cubicBezTo>
                  <a:cubicBezTo>
                    <a:pt x="330" y="532"/>
                    <a:pt x="413" y="367"/>
                    <a:pt x="413" y="182"/>
                  </a:cubicBezTo>
                  <a:cubicBezTo>
                    <a:pt x="413" y="126"/>
                    <a:pt x="406" y="73"/>
                    <a:pt x="391" y="21"/>
                  </a:cubicBezTo>
                  <a:cubicBezTo>
                    <a:pt x="388" y="8"/>
                    <a:pt x="373" y="0"/>
                    <a:pt x="360" y="5"/>
                  </a:cubicBezTo>
                  <a:cubicBezTo>
                    <a:pt x="305" y="22"/>
                    <a:pt x="305" y="22"/>
                    <a:pt x="305" y="22"/>
                  </a:cubicBezTo>
                  <a:cubicBezTo>
                    <a:pt x="292" y="27"/>
                    <a:pt x="289" y="33"/>
                    <a:pt x="296" y="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59" name="Freeform 16"/>
            <p:cNvSpPr>
              <a:spLocks/>
            </p:cNvSpPr>
            <p:nvPr/>
          </p:nvSpPr>
          <p:spPr bwMode="auto">
            <a:xfrm>
              <a:off x="10104438" y="-142875"/>
              <a:ext cx="1460500" cy="1381125"/>
            </a:xfrm>
            <a:custGeom>
              <a:avLst/>
              <a:gdLst>
                <a:gd name="T0" fmla="*/ 62 w 563"/>
                <a:gd name="T1" fmla="*/ 108 h 532"/>
                <a:gd name="T2" fmla="*/ 79 w 563"/>
                <a:gd name="T3" fmla="*/ 162 h 532"/>
                <a:gd name="T4" fmla="*/ 62 w 563"/>
                <a:gd name="T5" fmla="*/ 217 h 532"/>
                <a:gd name="T6" fmla="*/ 31 w 563"/>
                <a:gd name="T7" fmla="*/ 232 h 532"/>
                <a:gd name="T8" fmla="*/ 14 w 563"/>
                <a:gd name="T9" fmla="*/ 227 h 532"/>
                <a:gd name="T10" fmla="*/ 0 w 563"/>
                <a:gd name="T11" fmla="*/ 242 h 532"/>
                <a:gd name="T12" fmla="*/ 0 w 563"/>
                <a:gd name="T13" fmla="*/ 291 h 532"/>
                <a:gd name="T14" fmla="*/ 26 w 563"/>
                <a:gd name="T15" fmla="*/ 318 h 532"/>
                <a:gd name="T16" fmla="*/ 255 w 563"/>
                <a:gd name="T17" fmla="*/ 473 h 532"/>
                <a:gd name="T18" fmla="*/ 290 w 563"/>
                <a:gd name="T19" fmla="*/ 489 h 532"/>
                <a:gd name="T20" fmla="*/ 363 w 563"/>
                <a:gd name="T21" fmla="*/ 465 h 532"/>
                <a:gd name="T22" fmla="*/ 392 w 563"/>
                <a:gd name="T23" fmla="*/ 459 h 532"/>
                <a:gd name="T24" fmla="*/ 396 w 563"/>
                <a:gd name="T25" fmla="*/ 463 h 532"/>
                <a:gd name="T26" fmla="*/ 396 w 563"/>
                <a:gd name="T27" fmla="*/ 484 h 532"/>
                <a:gd name="T28" fmla="*/ 386 w 563"/>
                <a:gd name="T29" fmla="*/ 494 h 532"/>
                <a:gd name="T30" fmla="*/ 394 w 563"/>
                <a:gd name="T31" fmla="*/ 526 h 532"/>
                <a:gd name="T32" fmla="*/ 437 w 563"/>
                <a:gd name="T33" fmla="*/ 525 h 532"/>
                <a:gd name="T34" fmla="*/ 473 w 563"/>
                <a:gd name="T35" fmla="*/ 500 h 532"/>
                <a:gd name="T36" fmla="*/ 461 w 563"/>
                <a:gd name="T37" fmla="*/ 470 h 532"/>
                <a:gd name="T38" fmla="*/ 447 w 563"/>
                <a:gd name="T39" fmla="*/ 467 h 532"/>
                <a:gd name="T40" fmla="*/ 434 w 563"/>
                <a:gd name="T41" fmla="*/ 450 h 532"/>
                <a:gd name="T42" fmla="*/ 435 w 563"/>
                <a:gd name="T43" fmla="*/ 445 h 532"/>
                <a:gd name="T44" fmla="*/ 463 w 563"/>
                <a:gd name="T45" fmla="*/ 432 h 532"/>
                <a:gd name="T46" fmla="*/ 542 w 563"/>
                <a:gd name="T47" fmla="*/ 407 h 532"/>
                <a:gd name="T48" fmla="*/ 558 w 563"/>
                <a:gd name="T49" fmla="*/ 375 h 532"/>
                <a:gd name="T50" fmla="*/ 26 w 563"/>
                <a:gd name="T51" fmla="*/ 1 h 532"/>
                <a:gd name="T52" fmla="*/ 0 w 563"/>
                <a:gd name="T53" fmla="*/ 26 h 532"/>
                <a:gd name="T54" fmla="*/ 0 w 563"/>
                <a:gd name="T55" fmla="*/ 83 h 532"/>
                <a:gd name="T56" fmla="*/ 14 w 563"/>
                <a:gd name="T57" fmla="*/ 97 h 532"/>
                <a:gd name="T58" fmla="*/ 31 w 563"/>
                <a:gd name="T59" fmla="*/ 93 h 532"/>
                <a:gd name="T60" fmla="*/ 62 w 563"/>
                <a:gd name="T61" fmla="*/ 108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3" h="532">
                  <a:moveTo>
                    <a:pt x="62" y="108"/>
                  </a:moveTo>
                  <a:cubicBezTo>
                    <a:pt x="73" y="122"/>
                    <a:pt x="79" y="141"/>
                    <a:pt x="79" y="162"/>
                  </a:cubicBezTo>
                  <a:cubicBezTo>
                    <a:pt x="79" y="184"/>
                    <a:pt x="73" y="203"/>
                    <a:pt x="62" y="217"/>
                  </a:cubicBezTo>
                  <a:cubicBezTo>
                    <a:pt x="54" y="226"/>
                    <a:pt x="43" y="232"/>
                    <a:pt x="31" y="232"/>
                  </a:cubicBezTo>
                  <a:cubicBezTo>
                    <a:pt x="25" y="232"/>
                    <a:pt x="19" y="230"/>
                    <a:pt x="14" y="227"/>
                  </a:cubicBezTo>
                  <a:cubicBezTo>
                    <a:pt x="5" y="223"/>
                    <a:pt x="0" y="228"/>
                    <a:pt x="0" y="242"/>
                  </a:cubicBezTo>
                  <a:cubicBezTo>
                    <a:pt x="0" y="291"/>
                    <a:pt x="0" y="291"/>
                    <a:pt x="0" y="291"/>
                  </a:cubicBezTo>
                  <a:cubicBezTo>
                    <a:pt x="0" y="305"/>
                    <a:pt x="11" y="317"/>
                    <a:pt x="26" y="318"/>
                  </a:cubicBezTo>
                  <a:cubicBezTo>
                    <a:pt x="126" y="327"/>
                    <a:pt x="211" y="388"/>
                    <a:pt x="255" y="473"/>
                  </a:cubicBezTo>
                  <a:cubicBezTo>
                    <a:pt x="261" y="486"/>
                    <a:pt x="276" y="493"/>
                    <a:pt x="290" y="489"/>
                  </a:cubicBezTo>
                  <a:cubicBezTo>
                    <a:pt x="363" y="465"/>
                    <a:pt x="363" y="465"/>
                    <a:pt x="363" y="465"/>
                  </a:cubicBezTo>
                  <a:cubicBezTo>
                    <a:pt x="376" y="461"/>
                    <a:pt x="390" y="457"/>
                    <a:pt x="392" y="459"/>
                  </a:cubicBezTo>
                  <a:cubicBezTo>
                    <a:pt x="394" y="459"/>
                    <a:pt x="395" y="461"/>
                    <a:pt x="396" y="463"/>
                  </a:cubicBezTo>
                  <a:cubicBezTo>
                    <a:pt x="399" y="470"/>
                    <a:pt x="401" y="477"/>
                    <a:pt x="396" y="484"/>
                  </a:cubicBezTo>
                  <a:cubicBezTo>
                    <a:pt x="393" y="487"/>
                    <a:pt x="389" y="491"/>
                    <a:pt x="386" y="494"/>
                  </a:cubicBezTo>
                  <a:cubicBezTo>
                    <a:pt x="377" y="505"/>
                    <a:pt x="380" y="521"/>
                    <a:pt x="394" y="526"/>
                  </a:cubicBezTo>
                  <a:cubicBezTo>
                    <a:pt x="407" y="532"/>
                    <a:pt x="424" y="530"/>
                    <a:pt x="437" y="525"/>
                  </a:cubicBezTo>
                  <a:cubicBezTo>
                    <a:pt x="452" y="521"/>
                    <a:pt x="466" y="513"/>
                    <a:pt x="473" y="500"/>
                  </a:cubicBezTo>
                  <a:cubicBezTo>
                    <a:pt x="481" y="488"/>
                    <a:pt x="475" y="474"/>
                    <a:pt x="461" y="470"/>
                  </a:cubicBezTo>
                  <a:cubicBezTo>
                    <a:pt x="456" y="469"/>
                    <a:pt x="451" y="469"/>
                    <a:pt x="447" y="467"/>
                  </a:cubicBezTo>
                  <a:cubicBezTo>
                    <a:pt x="439" y="465"/>
                    <a:pt x="436" y="458"/>
                    <a:pt x="434" y="450"/>
                  </a:cubicBezTo>
                  <a:cubicBezTo>
                    <a:pt x="434" y="448"/>
                    <a:pt x="434" y="447"/>
                    <a:pt x="435" y="445"/>
                  </a:cubicBezTo>
                  <a:cubicBezTo>
                    <a:pt x="436" y="442"/>
                    <a:pt x="449" y="437"/>
                    <a:pt x="463" y="432"/>
                  </a:cubicBezTo>
                  <a:cubicBezTo>
                    <a:pt x="542" y="407"/>
                    <a:pt x="542" y="407"/>
                    <a:pt x="542" y="407"/>
                  </a:cubicBezTo>
                  <a:cubicBezTo>
                    <a:pt x="556" y="402"/>
                    <a:pt x="563" y="388"/>
                    <a:pt x="558" y="375"/>
                  </a:cubicBezTo>
                  <a:cubicBezTo>
                    <a:pt x="470" y="163"/>
                    <a:pt x="266" y="11"/>
                    <a:pt x="26" y="1"/>
                  </a:cubicBezTo>
                  <a:cubicBezTo>
                    <a:pt x="11" y="0"/>
                    <a:pt x="0" y="11"/>
                    <a:pt x="0" y="26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97"/>
                    <a:pt x="5" y="102"/>
                    <a:pt x="14" y="97"/>
                  </a:cubicBezTo>
                  <a:cubicBezTo>
                    <a:pt x="19" y="95"/>
                    <a:pt x="25" y="93"/>
                    <a:pt x="31" y="93"/>
                  </a:cubicBezTo>
                  <a:cubicBezTo>
                    <a:pt x="43" y="93"/>
                    <a:pt x="54" y="99"/>
                    <a:pt x="62" y="1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60" name="Freeform 17"/>
            <p:cNvSpPr>
              <a:spLocks/>
            </p:cNvSpPr>
            <p:nvPr/>
          </p:nvSpPr>
          <p:spPr bwMode="auto">
            <a:xfrm>
              <a:off x="9237663" y="2052637"/>
              <a:ext cx="1762125" cy="944563"/>
            </a:xfrm>
            <a:custGeom>
              <a:avLst/>
              <a:gdLst>
                <a:gd name="T0" fmla="*/ 572 w 679"/>
                <a:gd name="T1" fmla="*/ 199 h 364"/>
                <a:gd name="T2" fmla="*/ 527 w 679"/>
                <a:gd name="T3" fmla="*/ 165 h 364"/>
                <a:gd name="T4" fmla="*/ 508 w 679"/>
                <a:gd name="T5" fmla="*/ 111 h 364"/>
                <a:gd name="T6" fmla="*/ 525 w 679"/>
                <a:gd name="T7" fmla="*/ 81 h 364"/>
                <a:gd name="T8" fmla="*/ 541 w 679"/>
                <a:gd name="T9" fmla="*/ 74 h 364"/>
                <a:gd name="T10" fmla="*/ 544 w 679"/>
                <a:gd name="T11" fmla="*/ 54 h 364"/>
                <a:gd name="T12" fmla="*/ 515 w 679"/>
                <a:gd name="T13" fmla="*/ 14 h 364"/>
                <a:gd name="T14" fmla="*/ 478 w 679"/>
                <a:gd name="T15" fmla="*/ 7 h 364"/>
                <a:gd name="T16" fmla="*/ 332 w 679"/>
                <a:gd name="T17" fmla="*/ 47 h 364"/>
                <a:gd name="T18" fmla="*/ 202 w 679"/>
                <a:gd name="T19" fmla="*/ 16 h 364"/>
                <a:gd name="T20" fmla="*/ 164 w 679"/>
                <a:gd name="T21" fmla="*/ 25 h 364"/>
                <a:gd name="T22" fmla="*/ 119 w 679"/>
                <a:gd name="T23" fmla="*/ 86 h 364"/>
                <a:gd name="T24" fmla="*/ 99 w 679"/>
                <a:gd name="T25" fmla="*/ 109 h 364"/>
                <a:gd name="T26" fmla="*/ 94 w 679"/>
                <a:gd name="T27" fmla="*/ 108 h 364"/>
                <a:gd name="T28" fmla="*/ 81 w 679"/>
                <a:gd name="T29" fmla="*/ 91 h 364"/>
                <a:gd name="T30" fmla="*/ 83 w 679"/>
                <a:gd name="T31" fmla="*/ 77 h 364"/>
                <a:gd name="T32" fmla="*/ 58 w 679"/>
                <a:gd name="T33" fmla="*/ 55 h 364"/>
                <a:gd name="T34" fmla="*/ 23 w 679"/>
                <a:gd name="T35" fmla="*/ 82 h 364"/>
                <a:gd name="T36" fmla="*/ 9 w 679"/>
                <a:gd name="T37" fmla="*/ 123 h 364"/>
                <a:gd name="T38" fmla="*/ 37 w 679"/>
                <a:gd name="T39" fmla="*/ 140 h 364"/>
                <a:gd name="T40" fmla="*/ 50 w 679"/>
                <a:gd name="T41" fmla="*/ 134 h 364"/>
                <a:gd name="T42" fmla="*/ 70 w 679"/>
                <a:gd name="T43" fmla="*/ 140 h 364"/>
                <a:gd name="T44" fmla="*/ 73 w 679"/>
                <a:gd name="T45" fmla="*/ 145 h 364"/>
                <a:gd name="T46" fmla="*/ 57 w 679"/>
                <a:gd name="T47" fmla="*/ 172 h 364"/>
                <a:gd name="T48" fmla="*/ 8 w 679"/>
                <a:gd name="T49" fmla="*/ 239 h 364"/>
                <a:gd name="T50" fmla="*/ 15 w 679"/>
                <a:gd name="T51" fmla="*/ 274 h 364"/>
                <a:gd name="T52" fmla="*/ 332 w 679"/>
                <a:gd name="T53" fmla="*/ 364 h 364"/>
                <a:gd name="T54" fmla="*/ 665 w 679"/>
                <a:gd name="T55" fmla="*/ 264 h 364"/>
                <a:gd name="T56" fmla="*/ 671 w 679"/>
                <a:gd name="T57" fmla="*/ 229 h 364"/>
                <a:gd name="T58" fmla="*/ 637 w 679"/>
                <a:gd name="T59" fmla="*/ 182 h 364"/>
                <a:gd name="T60" fmla="*/ 618 w 679"/>
                <a:gd name="T61" fmla="*/ 179 h 364"/>
                <a:gd name="T62" fmla="*/ 606 w 679"/>
                <a:gd name="T63" fmla="*/ 193 h 364"/>
                <a:gd name="T64" fmla="*/ 572 w 679"/>
                <a:gd name="T65" fmla="*/ 199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9" h="364">
                  <a:moveTo>
                    <a:pt x="572" y="199"/>
                  </a:moveTo>
                  <a:cubicBezTo>
                    <a:pt x="555" y="194"/>
                    <a:pt x="539" y="182"/>
                    <a:pt x="527" y="165"/>
                  </a:cubicBezTo>
                  <a:cubicBezTo>
                    <a:pt x="514" y="148"/>
                    <a:pt x="507" y="128"/>
                    <a:pt x="508" y="111"/>
                  </a:cubicBezTo>
                  <a:cubicBezTo>
                    <a:pt x="509" y="98"/>
                    <a:pt x="515" y="87"/>
                    <a:pt x="525" y="81"/>
                  </a:cubicBezTo>
                  <a:cubicBezTo>
                    <a:pt x="530" y="77"/>
                    <a:pt x="535" y="75"/>
                    <a:pt x="541" y="74"/>
                  </a:cubicBezTo>
                  <a:cubicBezTo>
                    <a:pt x="551" y="72"/>
                    <a:pt x="552" y="65"/>
                    <a:pt x="544" y="54"/>
                  </a:cubicBezTo>
                  <a:cubicBezTo>
                    <a:pt x="515" y="14"/>
                    <a:pt x="515" y="14"/>
                    <a:pt x="515" y="14"/>
                  </a:cubicBezTo>
                  <a:cubicBezTo>
                    <a:pt x="507" y="3"/>
                    <a:pt x="491" y="0"/>
                    <a:pt x="478" y="7"/>
                  </a:cubicBezTo>
                  <a:cubicBezTo>
                    <a:pt x="436" y="33"/>
                    <a:pt x="385" y="47"/>
                    <a:pt x="332" y="47"/>
                  </a:cubicBezTo>
                  <a:cubicBezTo>
                    <a:pt x="285" y="47"/>
                    <a:pt x="241" y="36"/>
                    <a:pt x="202" y="16"/>
                  </a:cubicBezTo>
                  <a:cubicBezTo>
                    <a:pt x="189" y="10"/>
                    <a:pt x="173" y="13"/>
                    <a:pt x="164" y="25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1" y="98"/>
                    <a:pt x="102" y="109"/>
                    <a:pt x="99" y="109"/>
                  </a:cubicBezTo>
                  <a:cubicBezTo>
                    <a:pt x="97" y="110"/>
                    <a:pt x="95" y="109"/>
                    <a:pt x="94" y="108"/>
                  </a:cubicBezTo>
                  <a:cubicBezTo>
                    <a:pt x="87" y="104"/>
                    <a:pt x="81" y="99"/>
                    <a:pt x="81" y="91"/>
                  </a:cubicBezTo>
                  <a:cubicBezTo>
                    <a:pt x="82" y="86"/>
                    <a:pt x="83" y="81"/>
                    <a:pt x="83" y="77"/>
                  </a:cubicBezTo>
                  <a:cubicBezTo>
                    <a:pt x="84" y="62"/>
                    <a:pt x="72" y="52"/>
                    <a:pt x="58" y="55"/>
                  </a:cubicBezTo>
                  <a:cubicBezTo>
                    <a:pt x="44" y="59"/>
                    <a:pt x="32" y="70"/>
                    <a:pt x="23" y="82"/>
                  </a:cubicBezTo>
                  <a:cubicBezTo>
                    <a:pt x="15" y="94"/>
                    <a:pt x="8" y="109"/>
                    <a:pt x="9" y="123"/>
                  </a:cubicBezTo>
                  <a:cubicBezTo>
                    <a:pt x="10" y="138"/>
                    <a:pt x="23" y="146"/>
                    <a:pt x="37" y="140"/>
                  </a:cubicBezTo>
                  <a:cubicBezTo>
                    <a:pt x="41" y="138"/>
                    <a:pt x="45" y="136"/>
                    <a:pt x="50" y="134"/>
                  </a:cubicBezTo>
                  <a:cubicBezTo>
                    <a:pt x="58" y="131"/>
                    <a:pt x="64" y="136"/>
                    <a:pt x="70" y="140"/>
                  </a:cubicBezTo>
                  <a:cubicBezTo>
                    <a:pt x="72" y="142"/>
                    <a:pt x="73" y="143"/>
                    <a:pt x="73" y="145"/>
                  </a:cubicBezTo>
                  <a:cubicBezTo>
                    <a:pt x="73" y="148"/>
                    <a:pt x="66" y="160"/>
                    <a:pt x="57" y="172"/>
                  </a:cubicBezTo>
                  <a:cubicBezTo>
                    <a:pt x="8" y="239"/>
                    <a:pt x="8" y="239"/>
                    <a:pt x="8" y="239"/>
                  </a:cubicBezTo>
                  <a:cubicBezTo>
                    <a:pt x="0" y="251"/>
                    <a:pt x="3" y="267"/>
                    <a:pt x="15" y="274"/>
                  </a:cubicBezTo>
                  <a:cubicBezTo>
                    <a:pt x="107" y="331"/>
                    <a:pt x="216" y="364"/>
                    <a:pt x="332" y="364"/>
                  </a:cubicBezTo>
                  <a:cubicBezTo>
                    <a:pt x="455" y="364"/>
                    <a:pt x="569" y="327"/>
                    <a:pt x="665" y="264"/>
                  </a:cubicBezTo>
                  <a:cubicBezTo>
                    <a:pt x="677" y="256"/>
                    <a:pt x="679" y="240"/>
                    <a:pt x="671" y="229"/>
                  </a:cubicBezTo>
                  <a:cubicBezTo>
                    <a:pt x="637" y="182"/>
                    <a:pt x="637" y="182"/>
                    <a:pt x="637" y="182"/>
                  </a:cubicBezTo>
                  <a:cubicBezTo>
                    <a:pt x="629" y="171"/>
                    <a:pt x="622" y="170"/>
                    <a:pt x="618" y="179"/>
                  </a:cubicBezTo>
                  <a:cubicBezTo>
                    <a:pt x="615" y="184"/>
                    <a:pt x="611" y="189"/>
                    <a:pt x="606" y="193"/>
                  </a:cubicBezTo>
                  <a:cubicBezTo>
                    <a:pt x="597" y="199"/>
                    <a:pt x="584" y="202"/>
                    <a:pt x="572" y="19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65" name="Group 164"/>
          <p:cNvGrpSpPr>
            <a:grpSpLocks noChangeAspect="1"/>
          </p:cNvGrpSpPr>
          <p:nvPr/>
        </p:nvGrpSpPr>
        <p:grpSpPr>
          <a:xfrm>
            <a:off x="4317115" y="2392771"/>
            <a:ext cx="758952" cy="758952"/>
            <a:chOff x="4522788" y="3863975"/>
            <a:chExt cx="3141663" cy="3141663"/>
          </a:xfrm>
        </p:grpSpPr>
        <p:sp>
          <p:nvSpPr>
            <p:cNvPr id="166" name="Freeform 25"/>
            <p:cNvSpPr>
              <a:spLocks/>
            </p:cNvSpPr>
            <p:nvPr/>
          </p:nvSpPr>
          <p:spPr bwMode="auto">
            <a:xfrm>
              <a:off x="4522788" y="4530725"/>
              <a:ext cx="933450" cy="1268413"/>
            </a:xfrm>
            <a:custGeom>
              <a:avLst/>
              <a:gdLst>
                <a:gd name="T0" fmla="*/ 118 w 360"/>
                <a:gd name="T1" fmla="*/ 415 h 489"/>
                <a:gd name="T2" fmla="*/ 158 w 360"/>
                <a:gd name="T3" fmla="*/ 391 h 489"/>
                <a:gd name="T4" fmla="*/ 205 w 360"/>
                <a:gd name="T5" fmla="*/ 394 h 489"/>
                <a:gd name="T6" fmla="*/ 223 w 360"/>
                <a:gd name="T7" fmla="*/ 416 h 489"/>
                <a:gd name="T8" fmla="*/ 223 w 360"/>
                <a:gd name="T9" fmla="*/ 431 h 489"/>
                <a:gd name="T10" fmla="*/ 241 w 360"/>
                <a:gd name="T11" fmla="*/ 438 h 489"/>
                <a:gd name="T12" fmla="*/ 301 w 360"/>
                <a:gd name="T13" fmla="*/ 424 h 489"/>
                <a:gd name="T14" fmla="*/ 321 w 360"/>
                <a:gd name="T15" fmla="*/ 393 h 489"/>
                <a:gd name="T16" fmla="*/ 318 w 360"/>
                <a:gd name="T17" fmla="*/ 351 h 489"/>
                <a:gd name="T18" fmla="*/ 353 w 360"/>
                <a:gd name="T19" fmla="*/ 210 h 489"/>
                <a:gd name="T20" fmla="*/ 346 w 360"/>
                <a:gd name="T21" fmla="*/ 172 h 489"/>
                <a:gd name="T22" fmla="*/ 280 w 360"/>
                <a:gd name="T23" fmla="*/ 120 h 489"/>
                <a:gd name="T24" fmla="*/ 258 w 360"/>
                <a:gd name="T25" fmla="*/ 100 h 489"/>
                <a:gd name="T26" fmla="*/ 259 w 360"/>
                <a:gd name="T27" fmla="*/ 95 h 489"/>
                <a:gd name="T28" fmla="*/ 273 w 360"/>
                <a:gd name="T29" fmla="*/ 86 h 489"/>
                <a:gd name="T30" fmla="*/ 285 w 360"/>
                <a:gd name="T31" fmla="*/ 87 h 489"/>
                <a:gd name="T32" fmla="*/ 303 w 360"/>
                <a:gd name="T33" fmla="*/ 67 h 489"/>
                <a:gd name="T34" fmla="*/ 283 w 360"/>
                <a:gd name="T35" fmla="*/ 38 h 489"/>
                <a:gd name="T36" fmla="*/ 249 w 360"/>
                <a:gd name="T37" fmla="*/ 25 h 489"/>
                <a:gd name="T38" fmla="*/ 234 w 360"/>
                <a:gd name="T39" fmla="*/ 48 h 489"/>
                <a:gd name="T40" fmla="*/ 239 w 360"/>
                <a:gd name="T41" fmla="*/ 59 h 489"/>
                <a:gd name="T42" fmla="*/ 233 w 360"/>
                <a:gd name="T43" fmla="*/ 75 h 489"/>
                <a:gd name="T44" fmla="*/ 229 w 360"/>
                <a:gd name="T45" fmla="*/ 77 h 489"/>
                <a:gd name="T46" fmla="*/ 204 w 360"/>
                <a:gd name="T47" fmla="*/ 61 h 489"/>
                <a:gd name="T48" fmla="*/ 137 w 360"/>
                <a:gd name="T49" fmla="*/ 8 h 489"/>
                <a:gd name="T50" fmla="*/ 102 w 360"/>
                <a:gd name="T51" fmla="*/ 14 h 489"/>
                <a:gd name="T52" fmla="*/ 1 w 360"/>
                <a:gd name="T53" fmla="*/ 355 h 489"/>
                <a:gd name="T54" fmla="*/ 12 w 360"/>
                <a:gd name="T55" fmla="*/ 466 h 489"/>
                <a:gd name="T56" fmla="*/ 43 w 360"/>
                <a:gd name="T57" fmla="*/ 485 h 489"/>
                <a:gd name="T58" fmla="*/ 106 w 360"/>
                <a:gd name="T59" fmla="*/ 470 h 489"/>
                <a:gd name="T60" fmla="*/ 119 w 360"/>
                <a:gd name="T61" fmla="*/ 455 h 489"/>
                <a:gd name="T62" fmla="*/ 112 w 360"/>
                <a:gd name="T63" fmla="*/ 442 h 489"/>
                <a:gd name="T64" fmla="*/ 118 w 360"/>
                <a:gd name="T65" fmla="*/ 41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0" h="489">
                  <a:moveTo>
                    <a:pt x="118" y="415"/>
                  </a:moveTo>
                  <a:cubicBezTo>
                    <a:pt x="127" y="403"/>
                    <a:pt x="141" y="395"/>
                    <a:pt x="158" y="391"/>
                  </a:cubicBezTo>
                  <a:cubicBezTo>
                    <a:pt x="175" y="387"/>
                    <a:pt x="192" y="388"/>
                    <a:pt x="205" y="394"/>
                  </a:cubicBezTo>
                  <a:cubicBezTo>
                    <a:pt x="214" y="399"/>
                    <a:pt x="220" y="407"/>
                    <a:pt x="223" y="416"/>
                  </a:cubicBezTo>
                  <a:cubicBezTo>
                    <a:pt x="224" y="421"/>
                    <a:pt x="224" y="426"/>
                    <a:pt x="223" y="431"/>
                  </a:cubicBezTo>
                  <a:cubicBezTo>
                    <a:pt x="221" y="439"/>
                    <a:pt x="227" y="441"/>
                    <a:pt x="241" y="438"/>
                  </a:cubicBezTo>
                  <a:cubicBezTo>
                    <a:pt x="301" y="424"/>
                    <a:pt x="301" y="424"/>
                    <a:pt x="301" y="424"/>
                  </a:cubicBezTo>
                  <a:cubicBezTo>
                    <a:pt x="315" y="421"/>
                    <a:pt x="323" y="407"/>
                    <a:pt x="321" y="393"/>
                  </a:cubicBezTo>
                  <a:cubicBezTo>
                    <a:pt x="319" y="379"/>
                    <a:pt x="318" y="365"/>
                    <a:pt x="318" y="351"/>
                  </a:cubicBezTo>
                  <a:cubicBezTo>
                    <a:pt x="317" y="300"/>
                    <a:pt x="330" y="252"/>
                    <a:pt x="353" y="210"/>
                  </a:cubicBezTo>
                  <a:cubicBezTo>
                    <a:pt x="360" y="197"/>
                    <a:pt x="357" y="181"/>
                    <a:pt x="346" y="172"/>
                  </a:cubicBezTo>
                  <a:cubicBezTo>
                    <a:pt x="280" y="120"/>
                    <a:pt x="280" y="120"/>
                    <a:pt x="280" y="120"/>
                  </a:cubicBezTo>
                  <a:cubicBezTo>
                    <a:pt x="269" y="111"/>
                    <a:pt x="258" y="102"/>
                    <a:pt x="258" y="100"/>
                  </a:cubicBezTo>
                  <a:cubicBezTo>
                    <a:pt x="258" y="98"/>
                    <a:pt x="258" y="96"/>
                    <a:pt x="259" y="95"/>
                  </a:cubicBezTo>
                  <a:cubicBezTo>
                    <a:pt x="263" y="90"/>
                    <a:pt x="267" y="85"/>
                    <a:pt x="273" y="86"/>
                  </a:cubicBezTo>
                  <a:cubicBezTo>
                    <a:pt x="277" y="86"/>
                    <a:pt x="281" y="87"/>
                    <a:pt x="285" y="87"/>
                  </a:cubicBezTo>
                  <a:cubicBezTo>
                    <a:pt x="297" y="89"/>
                    <a:pt x="306" y="79"/>
                    <a:pt x="303" y="67"/>
                  </a:cubicBezTo>
                  <a:cubicBezTo>
                    <a:pt x="301" y="56"/>
                    <a:pt x="292" y="46"/>
                    <a:pt x="283" y="38"/>
                  </a:cubicBezTo>
                  <a:cubicBezTo>
                    <a:pt x="273" y="31"/>
                    <a:pt x="261" y="25"/>
                    <a:pt x="249" y="25"/>
                  </a:cubicBezTo>
                  <a:cubicBezTo>
                    <a:pt x="237" y="26"/>
                    <a:pt x="230" y="37"/>
                    <a:pt x="234" y="48"/>
                  </a:cubicBezTo>
                  <a:cubicBezTo>
                    <a:pt x="236" y="52"/>
                    <a:pt x="238" y="55"/>
                    <a:pt x="239" y="59"/>
                  </a:cubicBezTo>
                  <a:cubicBezTo>
                    <a:pt x="241" y="65"/>
                    <a:pt x="237" y="70"/>
                    <a:pt x="233" y="75"/>
                  </a:cubicBezTo>
                  <a:cubicBezTo>
                    <a:pt x="232" y="76"/>
                    <a:pt x="231" y="77"/>
                    <a:pt x="229" y="77"/>
                  </a:cubicBezTo>
                  <a:cubicBezTo>
                    <a:pt x="227" y="77"/>
                    <a:pt x="216" y="70"/>
                    <a:pt x="204" y="61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26" y="0"/>
                    <a:pt x="110" y="2"/>
                    <a:pt x="102" y="14"/>
                  </a:cubicBezTo>
                  <a:cubicBezTo>
                    <a:pt x="37" y="111"/>
                    <a:pt x="0" y="229"/>
                    <a:pt x="1" y="355"/>
                  </a:cubicBezTo>
                  <a:cubicBezTo>
                    <a:pt x="1" y="393"/>
                    <a:pt x="5" y="430"/>
                    <a:pt x="12" y="466"/>
                  </a:cubicBezTo>
                  <a:cubicBezTo>
                    <a:pt x="15" y="480"/>
                    <a:pt x="29" y="489"/>
                    <a:pt x="43" y="485"/>
                  </a:cubicBezTo>
                  <a:cubicBezTo>
                    <a:pt x="106" y="470"/>
                    <a:pt x="106" y="470"/>
                    <a:pt x="106" y="470"/>
                  </a:cubicBezTo>
                  <a:cubicBezTo>
                    <a:pt x="119" y="467"/>
                    <a:pt x="124" y="462"/>
                    <a:pt x="119" y="455"/>
                  </a:cubicBezTo>
                  <a:cubicBezTo>
                    <a:pt x="116" y="452"/>
                    <a:pt x="113" y="447"/>
                    <a:pt x="112" y="442"/>
                  </a:cubicBezTo>
                  <a:cubicBezTo>
                    <a:pt x="110" y="433"/>
                    <a:pt x="112" y="423"/>
                    <a:pt x="118" y="4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67" name="Freeform 26"/>
            <p:cNvSpPr>
              <a:spLocks/>
            </p:cNvSpPr>
            <p:nvPr/>
          </p:nvSpPr>
          <p:spPr bwMode="auto">
            <a:xfrm>
              <a:off x="4870450" y="3865563"/>
              <a:ext cx="1330325" cy="1095375"/>
            </a:xfrm>
            <a:custGeom>
              <a:avLst/>
              <a:gdLst>
                <a:gd name="T0" fmla="*/ 115 w 513"/>
                <a:gd name="T1" fmla="*/ 264 h 422"/>
                <a:gd name="T2" fmla="*/ 159 w 513"/>
                <a:gd name="T3" fmla="*/ 281 h 422"/>
                <a:gd name="T4" fmla="*/ 186 w 513"/>
                <a:gd name="T5" fmla="*/ 319 h 422"/>
                <a:gd name="T6" fmla="*/ 180 w 513"/>
                <a:gd name="T7" fmla="*/ 347 h 422"/>
                <a:gd name="T8" fmla="*/ 168 w 513"/>
                <a:gd name="T9" fmla="*/ 356 h 422"/>
                <a:gd name="T10" fmla="*/ 174 w 513"/>
                <a:gd name="T11" fmla="*/ 375 h 422"/>
                <a:gd name="T12" fmla="*/ 223 w 513"/>
                <a:gd name="T13" fmla="*/ 413 h 422"/>
                <a:gd name="T14" fmla="*/ 259 w 513"/>
                <a:gd name="T15" fmla="*/ 409 h 422"/>
                <a:gd name="T16" fmla="*/ 422 w 513"/>
                <a:gd name="T17" fmla="*/ 320 h 422"/>
                <a:gd name="T18" fmla="*/ 448 w 513"/>
                <a:gd name="T19" fmla="*/ 291 h 422"/>
                <a:gd name="T20" fmla="*/ 447 w 513"/>
                <a:gd name="T21" fmla="*/ 207 h 422"/>
                <a:gd name="T22" fmla="*/ 449 w 513"/>
                <a:gd name="T23" fmla="*/ 177 h 422"/>
                <a:gd name="T24" fmla="*/ 453 w 513"/>
                <a:gd name="T25" fmla="*/ 175 h 422"/>
                <a:gd name="T26" fmla="*/ 470 w 513"/>
                <a:gd name="T27" fmla="*/ 181 h 422"/>
                <a:gd name="T28" fmla="*/ 476 w 513"/>
                <a:gd name="T29" fmla="*/ 191 h 422"/>
                <a:gd name="T30" fmla="*/ 503 w 513"/>
                <a:gd name="T31" fmla="*/ 192 h 422"/>
                <a:gd name="T32" fmla="*/ 512 w 513"/>
                <a:gd name="T33" fmla="*/ 158 h 422"/>
                <a:gd name="T34" fmla="*/ 502 w 513"/>
                <a:gd name="T35" fmla="*/ 124 h 422"/>
                <a:gd name="T36" fmla="*/ 475 w 513"/>
                <a:gd name="T37" fmla="*/ 126 h 422"/>
                <a:gd name="T38" fmla="*/ 469 w 513"/>
                <a:gd name="T39" fmla="*/ 137 h 422"/>
                <a:gd name="T40" fmla="*/ 453 w 513"/>
                <a:gd name="T41" fmla="*/ 142 h 422"/>
                <a:gd name="T42" fmla="*/ 449 w 513"/>
                <a:gd name="T43" fmla="*/ 141 h 422"/>
                <a:gd name="T44" fmla="*/ 446 w 513"/>
                <a:gd name="T45" fmla="*/ 111 h 422"/>
                <a:gd name="T46" fmla="*/ 445 w 513"/>
                <a:gd name="T47" fmla="*/ 25 h 422"/>
                <a:gd name="T48" fmla="*/ 419 w 513"/>
                <a:gd name="T49" fmla="*/ 1 h 422"/>
                <a:gd name="T50" fmla="*/ 10 w 513"/>
                <a:gd name="T51" fmla="*/ 214 h 422"/>
                <a:gd name="T52" fmla="*/ 14 w 513"/>
                <a:gd name="T53" fmla="*/ 250 h 422"/>
                <a:gd name="T54" fmla="*/ 64 w 513"/>
                <a:gd name="T55" fmla="*/ 289 h 422"/>
                <a:gd name="T56" fmla="*/ 84 w 513"/>
                <a:gd name="T57" fmla="*/ 290 h 422"/>
                <a:gd name="T58" fmla="*/ 90 w 513"/>
                <a:gd name="T59" fmla="*/ 277 h 422"/>
                <a:gd name="T60" fmla="*/ 115 w 513"/>
                <a:gd name="T61" fmla="*/ 264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13" h="422">
                  <a:moveTo>
                    <a:pt x="115" y="264"/>
                  </a:moveTo>
                  <a:cubicBezTo>
                    <a:pt x="130" y="264"/>
                    <a:pt x="145" y="270"/>
                    <a:pt x="159" y="281"/>
                  </a:cubicBezTo>
                  <a:cubicBezTo>
                    <a:pt x="173" y="291"/>
                    <a:pt x="183" y="305"/>
                    <a:pt x="186" y="319"/>
                  </a:cubicBezTo>
                  <a:cubicBezTo>
                    <a:pt x="188" y="329"/>
                    <a:pt x="186" y="339"/>
                    <a:pt x="180" y="347"/>
                  </a:cubicBezTo>
                  <a:cubicBezTo>
                    <a:pt x="177" y="351"/>
                    <a:pt x="173" y="354"/>
                    <a:pt x="168" y="356"/>
                  </a:cubicBezTo>
                  <a:cubicBezTo>
                    <a:pt x="161" y="359"/>
                    <a:pt x="163" y="366"/>
                    <a:pt x="174" y="375"/>
                  </a:cubicBezTo>
                  <a:cubicBezTo>
                    <a:pt x="223" y="413"/>
                    <a:pt x="223" y="413"/>
                    <a:pt x="223" y="413"/>
                  </a:cubicBezTo>
                  <a:cubicBezTo>
                    <a:pt x="234" y="422"/>
                    <a:pt x="250" y="420"/>
                    <a:pt x="259" y="409"/>
                  </a:cubicBezTo>
                  <a:cubicBezTo>
                    <a:pt x="301" y="363"/>
                    <a:pt x="358" y="331"/>
                    <a:pt x="422" y="320"/>
                  </a:cubicBezTo>
                  <a:cubicBezTo>
                    <a:pt x="436" y="317"/>
                    <a:pt x="448" y="305"/>
                    <a:pt x="448" y="291"/>
                  </a:cubicBezTo>
                  <a:cubicBezTo>
                    <a:pt x="447" y="207"/>
                    <a:pt x="447" y="207"/>
                    <a:pt x="447" y="207"/>
                  </a:cubicBezTo>
                  <a:cubicBezTo>
                    <a:pt x="447" y="192"/>
                    <a:pt x="447" y="179"/>
                    <a:pt x="449" y="177"/>
                  </a:cubicBezTo>
                  <a:cubicBezTo>
                    <a:pt x="450" y="176"/>
                    <a:pt x="452" y="175"/>
                    <a:pt x="453" y="175"/>
                  </a:cubicBezTo>
                  <a:cubicBezTo>
                    <a:pt x="460" y="175"/>
                    <a:pt x="466" y="175"/>
                    <a:pt x="470" y="181"/>
                  </a:cubicBezTo>
                  <a:cubicBezTo>
                    <a:pt x="472" y="184"/>
                    <a:pt x="474" y="187"/>
                    <a:pt x="476" y="191"/>
                  </a:cubicBezTo>
                  <a:cubicBezTo>
                    <a:pt x="482" y="201"/>
                    <a:pt x="495" y="202"/>
                    <a:pt x="503" y="192"/>
                  </a:cubicBezTo>
                  <a:cubicBezTo>
                    <a:pt x="510" y="183"/>
                    <a:pt x="513" y="170"/>
                    <a:pt x="512" y="158"/>
                  </a:cubicBezTo>
                  <a:cubicBezTo>
                    <a:pt x="512" y="146"/>
                    <a:pt x="509" y="133"/>
                    <a:pt x="502" y="124"/>
                  </a:cubicBezTo>
                  <a:cubicBezTo>
                    <a:pt x="494" y="115"/>
                    <a:pt x="481" y="116"/>
                    <a:pt x="475" y="126"/>
                  </a:cubicBezTo>
                  <a:cubicBezTo>
                    <a:pt x="473" y="130"/>
                    <a:pt x="471" y="133"/>
                    <a:pt x="469" y="137"/>
                  </a:cubicBezTo>
                  <a:cubicBezTo>
                    <a:pt x="465" y="142"/>
                    <a:pt x="459" y="143"/>
                    <a:pt x="453" y="142"/>
                  </a:cubicBezTo>
                  <a:cubicBezTo>
                    <a:pt x="451" y="142"/>
                    <a:pt x="450" y="142"/>
                    <a:pt x="449" y="141"/>
                  </a:cubicBezTo>
                  <a:cubicBezTo>
                    <a:pt x="447" y="139"/>
                    <a:pt x="446" y="125"/>
                    <a:pt x="446" y="111"/>
                  </a:cubicBezTo>
                  <a:cubicBezTo>
                    <a:pt x="445" y="25"/>
                    <a:pt x="445" y="25"/>
                    <a:pt x="445" y="25"/>
                  </a:cubicBezTo>
                  <a:cubicBezTo>
                    <a:pt x="445" y="11"/>
                    <a:pt x="433" y="0"/>
                    <a:pt x="419" y="1"/>
                  </a:cubicBezTo>
                  <a:cubicBezTo>
                    <a:pt x="255" y="16"/>
                    <a:pt x="110" y="95"/>
                    <a:pt x="10" y="214"/>
                  </a:cubicBezTo>
                  <a:cubicBezTo>
                    <a:pt x="0" y="225"/>
                    <a:pt x="3" y="241"/>
                    <a:pt x="14" y="250"/>
                  </a:cubicBezTo>
                  <a:cubicBezTo>
                    <a:pt x="64" y="289"/>
                    <a:pt x="64" y="289"/>
                    <a:pt x="64" y="289"/>
                  </a:cubicBezTo>
                  <a:cubicBezTo>
                    <a:pt x="76" y="298"/>
                    <a:pt x="83" y="298"/>
                    <a:pt x="84" y="290"/>
                  </a:cubicBezTo>
                  <a:cubicBezTo>
                    <a:pt x="85" y="285"/>
                    <a:pt x="87" y="281"/>
                    <a:pt x="90" y="277"/>
                  </a:cubicBezTo>
                  <a:cubicBezTo>
                    <a:pt x="96" y="269"/>
                    <a:pt x="105" y="265"/>
                    <a:pt x="115" y="264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68" name="Freeform 27"/>
            <p:cNvSpPr>
              <a:spLocks/>
            </p:cNvSpPr>
            <p:nvPr/>
          </p:nvSpPr>
          <p:spPr bwMode="auto">
            <a:xfrm>
              <a:off x="6688138" y="4454525"/>
              <a:ext cx="976313" cy="1344613"/>
            </a:xfrm>
            <a:custGeom>
              <a:avLst/>
              <a:gdLst>
                <a:gd name="T0" fmla="*/ 181 w 376"/>
                <a:gd name="T1" fmla="*/ 105 h 518"/>
                <a:gd name="T2" fmla="*/ 156 w 376"/>
                <a:gd name="T3" fmla="*/ 144 h 518"/>
                <a:gd name="T4" fmla="*/ 112 w 376"/>
                <a:gd name="T5" fmla="*/ 161 h 518"/>
                <a:gd name="T6" fmla="*/ 87 w 376"/>
                <a:gd name="T7" fmla="*/ 149 h 518"/>
                <a:gd name="T8" fmla="*/ 81 w 376"/>
                <a:gd name="T9" fmla="*/ 136 h 518"/>
                <a:gd name="T10" fmla="*/ 61 w 376"/>
                <a:gd name="T11" fmla="*/ 138 h 518"/>
                <a:gd name="T12" fmla="*/ 13 w 376"/>
                <a:gd name="T13" fmla="*/ 176 h 518"/>
                <a:gd name="T14" fmla="*/ 8 w 376"/>
                <a:gd name="T15" fmla="*/ 213 h 518"/>
                <a:gd name="T16" fmla="*/ 59 w 376"/>
                <a:gd name="T17" fmla="*/ 374 h 518"/>
                <a:gd name="T18" fmla="*/ 59 w 376"/>
                <a:gd name="T19" fmla="*/ 396 h 518"/>
                <a:gd name="T20" fmla="*/ 82 w 376"/>
                <a:gd name="T21" fmla="*/ 423 h 518"/>
                <a:gd name="T22" fmla="*/ 164 w 376"/>
                <a:gd name="T23" fmla="*/ 441 h 518"/>
                <a:gd name="T24" fmla="*/ 192 w 376"/>
                <a:gd name="T25" fmla="*/ 450 h 518"/>
                <a:gd name="T26" fmla="*/ 193 w 376"/>
                <a:gd name="T27" fmla="*/ 454 h 518"/>
                <a:gd name="T28" fmla="*/ 184 w 376"/>
                <a:gd name="T29" fmla="*/ 469 h 518"/>
                <a:gd name="T30" fmla="*/ 173 w 376"/>
                <a:gd name="T31" fmla="*/ 473 h 518"/>
                <a:gd name="T32" fmla="*/ 166 w 376"/>
                <a:gd name="T33" fmla="*/ 498 h 518"/>
                <a:gd name="T34" fmla="*/ 197 w 376"/>
                <a:gd name="T35" fmla="*/ 516 h 518"/>
                <a:gd name="T36" fmla="*/ 232 w 376"/>
                <a:gd name="T37" fmla="*/ 513 h 518"/>
                <a:gd name="T38" fmla="*/ 236 w 376"/>
                <a:gd name="T39" fmla="*/ 486 h 518"/>
                <a:gd name="T40" fmla="*/ 227 w 376"/>
                <a:gd name="T41" fmla="*/ 478 h 518"/>
                <a:gd name="T42" fmla="*/ 225 w 376"/>
                <a:gd name="T43" fmla="*/ 461 h 518"/>
                <a:gd name="T44" fmla="*/ 228 w 376"/>
                <a:gd name="T45" fmla="*/ 458 h 518"/>
                <a:gd name="T46" fmla="*/ 257 w 376"/>
                <a:gd name="T47" fmla="*/ 461 h 518"/>
                <a:gd name="T48" fmla="*/ 341 w 376"/>
                <a:gd name="T49" fmla="*/ 480 h 518"/>
                <a:gd name="T50" fmla="*/ 370 w 376"/>
                <a:gd name="T51" fmla="*/ 460 h 518"/>
                <a:gd name="T52" fmla="*/ 376 w 376"/>
                <a:gd name="T53" fmla="*/ 370 h 518"/>
                <a:gd name="T54" fmla="*/ 254 w 376"/>
                <a:gd name="T55" fmla="*/ 13 h 518"/>
                <a:gd name="T56" fmla="*/ 219 w 376"/>
                <a:gd name="T57" fmla="*/ 9 h 518"/>
                <a:gd name="T58" fmla="*/ 169 w 376"/>
                <a:gd name="T59" fmla="*/ 50 h 518"/>
                <a:gd name="T60" fmla="*/ 163 w 376"/>
                <a:gd name="T61" fmla="*/ 69 h 518"/>
                <a:gd name="T62" fmla="*/ 175 w 376"/>
                <a:gd name="T63" fmla="*/ 78 h 518"/>
                <a:gd name="T64" fmla="*/ 181 w 376"/>
                <a:gd name="T65" fmla="*/ 105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6" h="518">
                  <a:moveTo>
                    <a:pt x="181" y="105"/>
                  </a:moveTo>
                  <a:cubicBezTo>
                    <a:pt x="179" y="119"/>
                    <a:pt x="170" y="133"/>
                    <a:pt x="156" y="144"/>
                  </a:cubicBezTo>
                  <a:cubicBezTo>
                    <a:pt x="142" y="155"/>
                    <a:pt x="127" y="161"/>
                    <a:pt x="112" y="161"/>
                  </a:cubicBezTo>
                  <a:cubicBezTo>
                    <a:pt x="102" y="161"/>
                    <a:pt x="93" y="157"/>
                    <a:pt x="87" y="149"/>
                  </a:cubicBezTo>
                  <a:cubicBezTo>
                    <a:pt x="84" y="146"/>
                    <a:pt x="82" y="141"/>
                    <a:pt x="81" y="136"/>
                  </a:cubicBezTo>
                  <a:cubicBezTo>
                    <a:pt x="79" y="128"/>
                    <a:pt x="72" y="129"/>
                    <a:pt x="61" y="138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2" y="185"/>
                    <a:pt x="0" y="201"/>
                    <a:pt x="8" y="213"/>
                  </a:cubicBezTo>
                  <a:cubicBezTo>
                    <a:pt x="40" y="259"/>
                    <a:pt x="59" y="314"/>
                    <a:pt x="59" y="374"/>
                  </a:cubicBezTo>
                  <a:cubicBezTo>
                    <a:pt x="59" y="381"/>
                    <a:pt x="59" y="388"/>
                    <a:pt x="59" y="396"/>
                  </a:cubicBezTo>
                  <a:cubicBezTo>
                    <a:pt x="58" y="408"/>
                    <a:pt x="68" y="420"/>
                    <a:pt x="82" y="423"/>
                  </a:cubicBezTo>
                  <a:cubicBezTo>
                    <a:pt x="164" y="441"/>
                    <a:pt x="164" y="441"/>
                    <a:pt x="164" y="441"/>
                  </a:cubicBezTo>
                  <a:cubicBezTo>
                    <a:pt x="178" y="444"/>
                    <a:pt x="191" y="448"/>
                    <a:pt x="192" y="450"/>
                  </a:cubicBezTo>
                  <a:cubicBezTo>
                    <a:pt x="193" y="451"/>
                    <a:pt x="194" y="453"/>
                    <a:pt x="193" y="454"/>
                  </a:cubicBezTo>
                  <a:cubicBezTo>
                    <a:pt x="192" y="461"/>
                    <a:pt x="191" y="466"/>
                    <a:pt x="184" y="469"/>
                  </a:cubicBezTo>
                  <a:cubicBezTo>
                    <a:pt x="181" y="471"/>
                    <a:pt x="177" y="471"/>
                    <a:pt x="173" y="473"/>
                  </a:cubicBezTo>
                  <a:cubicBezTo>
                    <a:pt x="162" y="477"/>
                    <a:pt x="158" y="489"/>
                    <a:pt x="166" y="498"/>
                  </a:cubicBezTo>
                  <a:cubicBezTo>
                    <a:pt x="173" y="508"/>
                    <a:pt x="185" y="513"/>
                    <a:pt x="197" y="516"/>
                  </a:cubicBezTo>
                  <a:cubicBezTo>
                    <a:pt x="208" y="518"/>
                    <a:pt x="222" y="518"/>
                    <a:pt x="232" y="513"/>
                  </a:cubicBezTo>
                  <a:cubicBezTo>
                    <a:pt x="243" y="507"/>
                    <a:pt x="245" y="494"/>
                    <a:pt x="236" y="486"/>
                  </a:cubicBezTo>
                  <a:cubicBezTo>
                    <a:pt x="233" y="483"/>
                    <a:pt x="230" y="481"/>
                    <a:pt x="227" y="478"/>
                  </a:cubicBezTo>
                  <a:cubicBezTo>
                    <a:pt x="222" y="473"/>
                    <a:pt x="224" y="467"/>
                    <a:pt x="225" y="461"/>
                  </a:cubicBezTo>
                  <a:cubicBezTo>
                    <a:pt x="226" y="460"/>
                    <a:pt x="227" y="458"/>
                    <a:pt x="228" y="458"/>
                  </a:cubicBezTo>
                  <a:cubicBezTo>
                    <a:pt x="230" y="456"/>
                    <a:pt x="243" y="458"/>
                    <a:pt x="257" y="461"/>
                  </a:cubicBezTo>
                  <a:cubicBezTo>
                    <a:pt x="341" y="480"/>
                    <a:pt x="341" y="480"/>
                    <a:pt x="341" y="480"/>
                  </a:cubicBezTo>
                  <a:cubicBezTo>
                    <a:pt x="355" y="483"/>
                    <a:pt x="369" y="474"/>
                    <a:pt x="370" y="460"/>
                  </a:cubicBezTo>
                  <a:cubicBezTo>
                    <a:pt x="374" y="430"/>
                    <a:pt x="376" y="401"/>
                    <a:pt x="376" y="370"/>
                  </a:cubicBezTo>
                  <a:cubicBezTo>
                    <a:pt x="375" y="236"/>
                    <a:pt x="329" y="113"/>
                    <a:pt x="254" y="13"/>
                  </a:cubicBezTo>
                  <a:cubicBezTo>
                    <a:pt x="246" y="2"/>
                    <a:pt x="230" y="0"/>
                    <a:pt x="219" y="9"/>
                  </a:cubicBezTo>
                  <a:cubicBezTo>
                    <a:pt x="169" y="50"/>
                    <a:pt x="169" y="50"/>
                    <a:pt x="169" y="50"/>
                  </a:cubicBezTo>
                  <a:cubicBezTo>
                    <a:pt x="158" y="59"/>
                    <a:pt x="156" y="65"/>
                    <a:pt x="163" y="69"/>
                  </a:cubicBezTo>
                  <a:cubicBezTo>
                    <a:pt x="168" y="71"/>
                    <a:pt x="172" y="74"/>
                    <a:pt x="175" y="78"/>
                  </a:cubicBezTo>
                  <a:cubicBezTo>
                    <a:pt x="181" y="85"/>
                    <a:pt x="183" y="95"/>
                    <a:pt x="181" y="1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69" name="Freeform 28"/>
            <p:cNvSpPr>
              <a:spLocks/>
            </p:cNvSpPr>
            <p:nvPr/>
          </p:nvSpPr>
          <p:spPr bwMode="auto">
            <a:xfrm>
              <a:off x="4591050" y="5581650"/>
              <a:ext cx="1179513" cy="1263650"/>
            </a:xfrm>
            <a:custGeom>
              <a:avLst/>
              <a:gdLst>
                <a:gd name="T0" fmla="*/ 328 w 455"/>
                <a:gd name="T1" fmla="*/ 366 h 487"/>
                <a:gd name="T2" fmla="*/ 335 w 455"/>
                <a:gd name="T3" fmla="*/ 320 h 487"/>
                <a:gd name="T4" fmla="*/ 366 w 455"/>
                <a:gd name="T5" fmla="*/ 285 h 487"/>
                <a:gd name="T6" fmla="*/ 394 w 455"/>
                <a:gd name="T7" fmla="*/ 285 h 487"/>
                <a:gd name="T8" fmla="*/ 406 w 455"/>
                <a:gd name="T9" fmla="*/ 294 h 487"/>
                <a:gd name="T10" fmla="*/ 423 w 455"/>
                <a:gd name="T11" fmla="*/ 284 h 487"/>
                <a:gd name="T12" fmla="*/ 449 w 455"/>
                <a:gd name="T13" fmla="*/ 229 h 487"/>
                <a:gd name="T14" fmla="*/ 437 w 455"/>
                <a:gd name="T15" fmla="*/ 194 h 487"/>
                <a:gd name="T16" fmla="*/ 314 w 455"/>
                <a:gd name="T17" fmla="*/ 55 h 487"/>
                <a:gd name="T18" fmla="*/ 280 w 455"/>
                <a:gd name="T19" fmla="*/ 36 h 487"/>
                <a:gd name="T20" fmla="*/ 198 w 455"/>
                <a:gd name="T21" fmla="*/ 56 h 487"/>
                <a:gd name="T22" fmla="*/ 169 w 455"/>
                <a:gd name="T23" fmla="*/ 60 h 487"/>
                <a:gd name="T24" fmla="*/ 166 w 455"/>
                <a:gd name="T25" fmla="*/ 57 h 487"/>
                <a:gd name="T26" fmla="*/ 168 w 455"/>
                <a:gd name="T27" fmla="*/ 39 h 487"/>
                <a:gd name="T28" fmla="*/ 176 w 455"/>
                <a:gd name="T29" fmla="*/ 31 h 487"/>
                <a:gd name="T30" fmla="*/ 172 w 455"/>
                <a:gd name="T31" fmla="*/ 5 h 487"/>
                <a:gd name="T32" fmla="*/ 136 w 455"/>
                <a:gd name="T33" fmla="*/ 3 h 487"/>
                <a:gd name="T34" fmla="*/ 105 w 455"/>
                <a:gd name="T35" fmla="*/ 21 h 487"/>
                <a:gd name="T36" fmla="*/ 114 w 455"/>
                <a:gd name="T37" fmla="*/ 46 h 487"/>
                <a:gd name="T38" fmla="*/ 125 w 455"/>
                <a:gd name="T39" fmla="*/ 50 h 487"/>
                <a:gd name="T40" fmla="*/ 134 w 455"/>
                <a:gd name="T41" fmla="*/ 64 h 487"/>
                <a:gd name="T42" fmla="*/ 133 w 455"/>
                <a:gd name="T43" fmla="*/ 69 h 487"/>
                <a:gd name="T44" fmla="*/ 105 w 455"/>
                <a:gd name="T45" fmla="*/ 78 h 487"/>
                <a:gd name="T46" fmla="*/ 22 w 455"/>
                <a:gd name="T47" fmla="*/ 98 h 487"/>
                <a:gd name="T48" fmla="*/ 4 w 455"/>
                <a:gd name="T49" fmla="*/ 129 h 487"/>
                <a:gd name="T50" fmla="*/ 302 w 455"/>
                <a:gd name="T51" fmla="*/ 481 h 487"/>
                <a:gd name="T52" fmla="*/ 336 w 455"/>
                <a:gd name="T53" fmla="*/ 469 h 487"/>
                <a:gd name="T54" fmla="*/ 364 w 455"/>
                <a:gd name="T55" fmla="*/ 411 h 487"/>
                <a:gd name="T56" fmla="*/ 360 w 455"/>
                <a:gd name="T57" fmla="*/ 391 h 487"/>
                <a:gd name="T58" fmla="*/ 346 w 455"/>
                <a:gd name="T59" fmla="*/ 388 h 487"/>
                <a:gd name="T60" fmla="*/ 328 w 455"/>
                <a:gd name="T61" fmla="*/ 366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5" h="487">
                  <a:moveTo>
                    <a:pt x="328" y="366"/>
                  </a:moveTo>
                  <a:cubicBezTo>
                    <a:pt x="325" y="352"/>
                    <a:pt x="327" y="336"/>
                    <a:pt x="335" y="320"/>
                  </a:cubicBezTo>
                  <a:cubicBezTo>
                    <a:pt x="342" y="304"/>
                    <a:pt x="353" y="292"/>
                    <a:pt x="366" y="285"/>
                  </a:cubicBezTo>
                  <a:cubicBezTo>
                    <a:pt x="375" y="281"/>
                    <a:pt x="385" y="281"/>
                    <a:pt x="394" y="285"/>
                  </a:cubicBezTo>
                  <a:cubicBezTo>
                    <a:pt x="399" y="287"/>
                    <a:pt x="402" y="290"/>
                    <a:pt x="406" y="294"/>
                  </a:cubicBezTo>
                  <a:cubicBezTo>
                    <a:pt x="411" y="301"/>
                    <a:pt x="417" y="297"/>
                    <a:pt x="423" y="284"/>
                  </a:cubicBezTo>
                  <a:cubicBezTo>
                    <a:pt x="449" y="229"/>
                    <a:pt x="449" y="229"/>
                    <a:pt x="449" y="229"/>
                  </a:cubicBezTo>
                  <a:cubicBezTo>
                    <a:pt x="455" y="216"/>
                    <a:pt x="450" y="201"/>
                    <a:pt x="437" y="194"/>
                  </a:cubicBezTo>
                  <a:cubicBezTo>
                    <a:pt x="382" y="162"/>
                    <a:pt x="339" y="114"/>
                    <a:pt x="314" y="55"/>
                  </a:cubicBezTo>
                  <a:cubicBezTo>
                    <a:pt x="309" y="42"/>
                    <a:pt x="294" y="33"/>
                    <a:pt x="280" y="3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84" y="59"/>
                    <a:pt x="171" y="62"/>
                    <a:pt x="169" y="60"/>
                  </a:cubicBezTo>
                  <a:cubicBezTo>
                    <a:pt x="167" y="59"/>
                    <a:pt x="166" y="58"/>
                    <a:pt x="166" y="57"/>
                  </a:cubicBezTo>
                  <a:cubicBezTo>
                    <a:pt x="164" y="50"/>
                    <a:pt x="163" y="45"/>
                    <a:pt x="168" y="39"/>
                  </a:cubicBezTo>
                  <a:cubicBezTo>
                    <a:pt x="170" y="37"/>
                    <a:pt x="173" y="34"/>
                    <a:pt x="176" y="31"/>
                  </a:cubicBezTo>
                  <a:cubicBezTo>
                    <a:pt x="185" y="23"/>
                    <a:pt x="183" y="10"/>
                    <a:pt x="172" y="5"/>
                  </a:cubicBezTo>
                  <a:cubicBezTo>
                    <a:pt x="161" y="0"/>
                    <a:pt x="148" y="0"/>
                    <a:pt x="136" y="3"/>
                  </a:cubicBezTo>
                  <a:cubicBezTo>
                    <a:pt x="125" y="5"/>
                    <a:pt x="113" y="11"/>
                    <a:pt x="105" y="21"/>
                  </a:cubicBezTo>
                  <a:cubicBezTo>
                    <a:pt x="98" y="30"/>
                    <a:pt x="102" y="43"/>
                    <a:pt x="114" y="46"/>
                  </a:cubicBezTo>
                  <a:cubicBezTo>
                    <a:pt x="117" y="48"/>
                    <a:pt x="121" y="48"/>
                    <a:pt x="125" y="50"/>
                  </a:cubicBezTo>
                  <a:cubicBezTo>
                    <a:pt x="131" y="52"/>
                    <a:pt x="133" y="58"/>
                    <a:pt x="134" y="64"/>
                  </a:cubicBezTo>
                  <a:cubicBezTo>
                    <a:pt x="135" y="66"/>
                    <a:pt x="134" y="67"/>
                    <a:pt x="133" y="69"/>
                  </a:cubicBezTo>
                  <a:cubicBezTo>
                    <a:pt x="132" y="71"/>
                    <a:pt x="119" y="75"/>
                    <a:pt x="105" y="7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8" y="101"/>
                    <a:pt x="0" y="115"/>
                    <a:pt x="4" y="129"/>
                  </a:cubicBezTo>
                  <a:cubicBezTo>
                    <a:pt x="53" y="282"/>
                    <a:pt x="162" y="408"/>
                    <a:pt x="302" y="481"/>
                  </a:cubicBezTo>
                  <a:cubicBezTo>
                    <a:pt x="315" y="487"/>
                    <a:pt x="330" y="482"/>
                    <a:pt x="336" y="469"/>
                  </a:cubicBezTo>
                  <a:cubicBezTo>
                    <a:pt x="364" y="411"/>
                    <a:pt x="364" y="411"/>
                    <a:pt x="364" y="411"/>
                  </a:cubicBezTo>
                  <a:cubicBezTo>
                    <a:pt x="370" y="398"/>
                    <a:pt x="368" y="391"/>
                    <a:pt x="360" y="391"/>
                  </a:cubicBezTo>
                  <a:cubicBezTo>
                    <a:pt x="355" y="391"/>
                    <a:pt x="351" y="390"/>
                    <a:pt x="346" y="388"/>
                  </a:cubicBezTo>
                  <a:cubicBezTo>
                    <a:pt x="337" y="384"/>
                    <a:pt x="331" y="376"/>
                    <a:pt x="328" y="3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70" name="Freeform 29"/>
            <p:cNvSpPr>
              <a:spLocks/>
            </p:cNvSpPr>
            <p:nvPr/>
          </p:nvSpPr>
          <p:spPr bwMode="auto">
            <a:xfrm>
              <a:off x="5476875" y="6115050"/>
              <a:ext cx="1304925" cy="890588"/>
            </a:xfrm>
            <a:custGeom>
              <a:avLst/>
              <a:gdLst>
                <a:gd name="T0" fmla="*/ 412 w 503"/>
                <a:gd name="T1" fmla="*/ 198 h 343"/>
                <a:gd name="T2" fmla="*/ 380 w 503"/>
                <a:gd name="T3" fmla="*/ 164 h 343"/>
                <a:gd name="T4" fmla="*/ 372 w 503"/>
                <a:gd name="T5" fmla="*/ 118 h 343"/>
                <a:gd name="T6" fmla="*/ 390 w 503"/>
                <a:gd name="T7" fmla="*/ 96 h 343"/>
                <a:gd name="T8" fmla="*/ 404 w 503"/>
                <a:gd name="T9" fmla="*/ 92 h 343"/>
                <a:gd name="T10" fmla="*/ 407 w 503"/>
                <a:gd name="T11" fmla="*/ 73 h 343"/>
                <a:gd name="T12" fmla="*/ 380 w 503"/>
                <a:gd name="T13" fmla="*/ 17 h 343"/>
                <a:gd name="T14" fmla="*/ 345 w 503"/>
                <a:gd name="T15" fmla="*/ 5 h 343"/>
                <a:gd name="T16" fmla="*/ 241 w 503"/>
                <a:gd name="T17" fmla="*/ 25 h 343"/>
                <a:gd name="T18" fmla="*/ 159 w 503"/>
                <a:gd name="T19" fmla="*/ 15 h 343"/>
                <a:gd name="T20" fmla="*/ 124 w 503"/>
                <a:gd name="T21" fmla="*/ 30 h 343"/>
                <a:gd name="T22" fmla="*/ 88 w 503"/>
                <a:gd name="T23" fmla="*/ 106 h 343"/>
                <a:gd name="T24" fmla="*/ 73 w 503"/>
                <a:gd name="T25" fmla="*/ 132 h 343"/>
                <a:gd name="T26" fmla="*/ 69 w 503"/>
                <a:gd name="T27" fmla="*/ 132 h 343"/>
                <a:gd name="T28" fmla="*/ 56 w 503"/>
                <a:gd name="T29" fmla="*/ 120 h 343"/>
                <a:gd name="T30" fmla="*/ 55 w 503"/>
                <a:gd name="T31" fmla="*/ 108 h 343"/>
                <a:gd name="T32" fmla="*/ 32 w 503"/>
                <a:gd name="T33" fmla="*/ 95 h 343"/>
                <a:gd name="T34" fmla="*/ 8 w 503"/>
                <a:gd name="T35" fmla="*/ 121 h 343"/>
                <a:gd name="T36" fmla="*/ 3 w 503"/>
                <a:gd name="T37" fmla="*/ 157 h 343"/>
                <a:gd name="T38" fmla="*/ 28 w 503"/>
                <a:gd name="T39" fmla="*/ 166 h 343"/>
                <a:gd name="T40" fmla="*/ 38 w 503"/>
                <a:gd name="T41" fmla="*/ 159 h 343"/>
                <a:gd name="T42" fmla="*/ 55 w 503"/>
                <a:gd name="T43" fmla="*/ 161 h 343"/>
                <a:gd name="T44" fmla="*/ 58 w 503"/>
                <a:gd name="T45" fmla="*/ 165 h 343"/>
                <a:gd name="T46" fmla="*/ 48 w 503"/>
                <a:gd name="T47" fmla="*/ 192 h 343"/>
                <a:gd name="T48" fmla="*/ 11 w 503"/>
                <a:gd name="T49" fmla="*/ 270 h 343"/>
                <a:gd name="T50" fmla="*/ 24 w 503"/>
                <a:gd name="T51" fmla="*/ 303 h 343"/>
                <a:gd name="T52" fmla="*/ 245 w 503"/>
                <a:gd name="T53" fmla="*/ 342 h 343"/>
                <a:gd name="T54" fmla="*/ 485 w 503"/>
                <a:gd name="T55" fmla="*/ 289 h 343"/>
                <a:gd name="T56" fmla="*/ 497 w 503"/>
                <a:gd name="T57" fmla="*/ 255 h 343"/>
                <a:gd name="T58" fmla="*/ 469 w 503"/>
                <a:gd name="T59" fmla="*/ 198 h 343"/>
                <a:gd name="T60" fmla="*/ 451 w 503"/>
                <a:gd name="T61" fmla="*/ 188 h 343"/>
                <a:gd name="T62" fmla="*/ 440 w 503"/>
                <a:gd name="T63" fmla="*/ 197 h 343"/>
                <a:gd name="T64" fmla="*/ 412 w 503"/>
                <a:gd name="T65" fmla="*/ 198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3" h="343">
                  <a:moveTo>
                    <a:pt x="412" y="198"/>
                  </a:moveTo>
                  <a:cubicBezTo>
                    <a:pt x="399" y="192"/>
                    <a:pt x="387" y="180"/>
                    <a:pt x="380" y="164"/>
                  </a:cubicBezTo>
                  <a:cubicBezTo>
                    <a:pt x="372" y="148"/>
                    <a:pt x="369" y="132"/>
                    <a:pt x="372" y="118"/>
                  </a:cubicBezTo>
                  <a:cubicBezTo>
                    <a:pt x="375" y="108"/>
                    <a:pt x="381" y="100"/>
                    <a:pt x="390" y="96"/>
                  </a:cubicBezTo>
                  <a:cubicBezTo>
                    <a:pt x="394" y="94"/>
                    <a:pt x="399" y="92"/>
                    <a:pt x="404" y="92"/>
                  </a:cubicBezTo>
                  <a:cubicBezTo>
                    <a:pt x="412" y="92"/>
                    <a:pt x="413" y="85"/>
                    <a:pt x="407" y="73"/>
                  </a:cubicBezTo>
                  <a:cubicBezTo>
                    <a:pt x="380" y="17"/>
                    <a:pt x="380" y="17"/>
                    <a:pt x="380" y="17"/>
                  </a:cubicBezTo>
                  <a:cubicBezTo>
                    <a:pt x="373" y="5"/>
                    <a:pt x="358" y="0"/>
                    <a:pt x="345" y="5"/>
                  </a:cubicBezTo>
                  <a:cubicBezTo>
                    <a:pt x="313" y="18"/>
                    <a:pt x="278" y="25"/>
                    <a:pt x="241" y="25"/>
                  </a:cubicBezTo>
                  <a:cubicBezTo>
                    <a:pt x="213" y="26"/>
                    <a:pt x="185" y="22"/>
                    <a:pt x="159" y="15"/>
                  </a:cubicBezTo>
                  <a:cubicBezTo>
                    <a:pt x="146" y="11"/>
                    <a:pt x="130" y="17"/>
                    <a:pt x="124" y="30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2" y="119"/>
                    <a:pt x="76" y="131"/>
                    <a:pt x="73" y="132"/>
                  </a:cubicBezTo>
                  <a:cubicBezTo>
                    <a:pt x="72" y="132"/>
                    <a:pt x="70" y="132"/>
                    <a:pt x="69" y="132"/>
                  </a:cubicBezTo>
                  <a:cubicBezTo>
                    <a:pt x="63" y="129"/>
                    <a:pt x="57" y="126"/>
                    <a:pt x="56" y="120"/>
                  </a:cubicBezTo>
                  <a:cubicBezTo>
                    <a:pt x="56" y="116"/>
                    <a:pt x="56" y="112"/>
                    <a:pt x="55" y="108"/>
                  </a:cubicBezTo>
                  <a:cubicBezTo>
                    <a:pt x="54" y="96"/>
                    <a:pt x="43" y="90"/>
                    <a:pt x="32" y="95"/>
                  </a:cubicBezTo>
                  <a:cubicBezTo>
                    <a:pt x="21" y="100"/>
                    <a:pt x="13" y="110"/>
                    <a:pt x="8" y="121"/>
                  </a:cubicBezTo>
                  <a:cubicBezTo>
                    <a:pt x="3" y="132"/>
                    <a:pt x="0" y="145"/>
                    <a:pt x="3" y="157"/>
                  </a:cubicBezTo>
                  <a:cubicBezTo>
                    <a:pt x="6" y="168"/>
                    <a:pt x="18" y="173"/>
                    <a:pt x="28" y="166"/>
                  </a:cubicBezTo>
                  <a:cubicBezTo>
                    <a:pt x="31" y="164"/>
                    <a:pt x="34" y="161"/>
                    <a:pt x="38" y="159"/>
                  </a:cubicBezTo>
                  <a:cubicBezTo>
                    <a:pt x="44" y="156"/>
                    <a:pt x="49" y="158"/>
                    <a:pt x="55" y="161"/>
                  </a:cubicBezTo>
                  <a:cubicBezTo>
                    <a:pt x="56" y="162"/>
                    <a:pt x="57" y="163"/>
                    <a:pt x="58" y="165"/>
                  </a:cubicBezTo>
                  <a:cubicBezTo>
                    <a:pt x="59" y="167"/>
                    <a:pt x="54" y="180"/>
                    <a:pt x="48" y="192"/>
                  </a:cubicBezTo>
                  <a:cubicBezTo>
                    <a:pt x="11" y="270"/>
                    <a:pt x="11" y="270"/>
                    <a:pt x="11" y="270"/>
                  </a:cubicBezTo>
                  <a:cubicBezTo>
                    <a:pt x="5" y="283"/>
                    <a:pt x="11" y="298"/>
                    <a:pt x="24" y="303"/>
                  </a:cubicBezTo>
                  <a:cubicBezTo>
                    <a:pt x="93" y="329"/>
                    <a:pt x="167" y="343"/>
                    <a:pt x="245" y="342"/>
                  </a:cubicBezTo>
                  <a:cubicBezTo>
                    <a:pt x="331" y="341"/>
                    <a:pt x="412" y="322"/>
                    <a:pt x="485" y="289"/>
                  </a:cubicBezTo>
                  <a:cubicBezTo>
                    <a:pt x="498" y="284"/>
                    <a:pt x="503" y="268"/>
                    <a:pt x="497" y="255"/>
                  </a:cubicBezTo>
                  <a:cubicBezTo>
                    <a:pt x="469" y="198"/>
                    <a:pt x="469" y="198"/>
                    <a:pt x="469" y="198"/>
                  </a:cubicBezTo>
                  <a:cubicBezTo>
                    <a:pt x="462" y="185"/>
                    <a:pt x="456" y="181"/>
                    <a:pt x="451" y="188"/>
                  </a:cubicBezTo>
                  <a:cubicBezTo>
                    <a:pt x="448" y="192"/>
                    <a:pt x="444" y="195"/>
                    <a:pt x="440" y="197"/>
                  </a:cubicBezTo>
                  <a:cubicBezTo>
                    <a:pt x="431" y="202"/>
                    <a:pt x="421" y="202"/>
                    <a:pt x="412" y="1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71" name="Freeform 30"/>
            <p:cNvSpPr>
              <a:spLocks/>
            </p:cNvSpPr>
            <p:nvPr/>
          </p:nvSpPr>
          <p:spPr bwMode="auto">
            <a:xfrm>
              <a:off x="6478588" y="5591175"/>
              <a:ext cx="1146175" cy="1209675"/>
            </a:xfrm>
            <a:custGeom>
              <a:avLst/>
              <a:gdLst>
                <a:gd name="T0" fmla="*/ 321 w 442"/>
                <a:gd name="T1" fmla="*/ 90 h 466"/>
                <a:gd name="T2" fmla="*/ 274 w 442"/>
                <a:gd name="T3" fmla="*/ 94 h 466"/>
                <a:gd name="T4" fmla="*/ 234 w 442"/>
                <a:gd name="T5" fmla="*/ 71 h 466"/>
                <a:gd name="T6" fmla="*/ 227 w 442"/>
                <a:gd name="T7" fmla="*/ 44 h 466"/>
                <a:gd name="T8" fmla="*/ 233 w 442"/>
                <a:gd name="T9" fmla="*/ 31 h 466"/>
                <a:gd name="T10" fmla="*/ 220 w 442"/>
                <a:gd name="T11" fmla="*/ 16 h 466"/>
                <a:gd name="T12" fmla="*/ 160 w 442"/>
                <a:gd name="T13" fmla="*/ 3 h 466"/>
                <a:gd name="T14" fmla="*/ 128 w 442"/>
                <a:gd name="T15" fmla="*/ 22 h 466"/>
                <a:gd name="T16" fmla="*/ 20 w 442"/>
                <a:gd name="T17" fmla="*/ 173 h 466"/>
                <a:gd name="T18" fmla="*/ 10 w 442"/>
                <a:gd name="T19" fmla="*/ 211 h 466"/>
                <a:gd name="T20" fmla="*/ 47 w 442"/>
                <a:gd name="T21" fmla="*/ 286 h 466"/>
                <a:gd name="T22" fmla="*/ 58 w 442"/>
                <a:gd name="T23" fmla="*/ 314 h 466"/>
                <a:gd name="T24" fmla="*/ 55 w 442"/>
                <a:gd name="T25" fmla="*/ 317 h 466"/>
                <a:gd name="T26" fmla="*/ 38 w 442"/>
                <a:gd name="T27" fmla="*/ 320 h 466"/>
                <a:gd name="T28" fmla="*/ 28 w 442"/>
                <a:gd name="T29" fmla="*/ 313 h 466"/>
                <a:gd name="T30" fmla="*/ 3 w 442"/>
                <a:gd name="T31" fmla="*/ 323 h 466"/>
                <a:gd name="T32" fmla="*/ 9 w 442"/>
                <a:gd name="T33" fmla="*/ 358 h 466"/>
                <a:gd name="T34" fmla="*/ 33 w 442"/>
                <a:gd name="T35" fmla="*/ 384 h 466"/>
                <a:gd name="T36" fmla="*/ 57 w 442"/>
                <a:gd name="T37" fmla="*/ 371 h 466"/>
                <a:gd name="T38" fmla="*/ 57 w 442"/>
                <a:gd name="T39" fmla="*/ 359 h 466"/>
                <a:gd name="T40" fmla="*/ 69 w 442"/>
                <a:gd name="T41" fmla="*/ 347 h 466"/>
                <a:gd name="T42" fmla="*/ 74 w 442"/>
                <a:gd name="T43" fmla="*/ 346 h 466"/>
                <a:gd name="T44" fmla="*/ 89 w 442"/>
                <a:gd name="T45" fmla="*/ 372 h 466"/>
                <a:gd name="T46" fmla="*/ 127 w 442"/>
                <a:gd name="T47" fmla="*/ 449 h 466"/>
                <a:gd name="T48" fmla="*/ 161 w 442"/>
                <a:gd name="T49" fmla="*/ 459 h 466"/>
                <a:gd name="T50" fmla="*/ 438 w 442"/>
                <a:gd name="T51" fmla="*/ 90 h 466"/>
                <a:gd name="T52" fmla="*/ 419 w 442"/>
                <a:gd name="T53" fmla="*/ 59 h 466"/>
                <a:gd name="T54" fmla="*/ 356 w 442"/>
                <a:gd name="T55" fmla="*/ 46 h 466"/>
                <a:gd name="T56" fmla="*/ 338 w 442"/>
                <a:gd name="T57" fmla="*/ 54 h 466"/>
                <a:gd name="T58" fmla="*/ 338 w 442"/>
                <a:gd name="T59" fmla="*/ 68 h 466"/>
                <a:gd name="T60" fmla="*/ 321 w 442"/>
                <a:gd name="T61" fmla="*/ 9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42" h="466">
                  <a:moveTo>
                    <a:pt x="321" y="90"/>
                  </a:moveTo>
                  <a:cubicBezTo>
                    <a:pt x="308" y="97"/>
                    <a:pt x="291" y="98"/>
                    <a:pt x="274" y="94"/>
                  </a:cubicBezTo>
                  <a:cubicBezTo>
                    <a:pt x="257" y="91"/>
                    <a:pt x="242" y="83"/>
                    <a:pt x="234" y="71"/>
                  </a:cubicBezTo>
                  <a:cubicBezTo>
                    <a:pt x="227" y="64"/>
                    <a:pt x="225" y="54"/>
                    <a:pt x="227" y="44"/>
                  </a:cubicBezTo>
                  <a:cubicBezTo>
                    <a:pt x="228" y="39"/>
                    <a:pt x="230" y="35"/>
                    <a:pt x="233" y="31"/>
                  </a:cubicBezTo>
                  <a:cubicBezTo>
                    <a:pt x="238" y="25"/>
                    <a:pt x="234" y="19"/>
                    <a:pt x="220" y="16"/>
                  </a:cubicBezTo>
                  <a:cubicBezTo>
                    <a:pt x="160" y="3"/>
                    <a:pt x="160" y="3"/>
                    <a:pt x="160" y="3"/>
                  </a:cubicBezTo>
                  <a:cubicBezTo>
                    <a:pt x="146" y="0"/>
                    <a:pt x="132" y="9"/>
                    <a:pt x="128" y="22"/>
                  </a:cubicBezTo>
                  <a:cubicBezTo>
                    <a:pt x="110" y="84"/>
                    <a:pt x="71" y="137"/>
                    <a:pt x="20" y="173"/>
                  </a:cubicBezTo>
                  <a:cubicBezTo>
                    <a:pt x="9" y="182"/>
                    <a:pt x="4" y="198"/>
                    <a:pt x="10" y="211"/>
                  </a:cubicBezTo>
                  <a:cubicBezTo>
                    <a:pt x="47" y="286"/>
                    <a:pt x="47" y="286"/>
                    <a:pt x="47" y="286"/>
                  </a:cubicBezTo>
                  <a:cubicBezTo>
                    <a:pt x="53" y="299"/>
                    <a:pt x="59" y="311"/>
                    <a:pt x="58" y="314"/>
                  </a:cubicBezTo>
                  <a:cubicBezTo>
                    <a:pt x="57" y="315"/>
                    <a:pt x="56" y="317"/>
                    <a:pt x="55" y="317"/>
                  </a:cubicBezTo>
                  <a:cubicBezTo>
                    <a:pt x="49" y="320"/>
                    <a:pt x="44" y="323"/>
                    <a:pt x="38" y="320"/>
                  </a:cubicBezTo>
                  <a:cubicBezTo>
                    <a:pt x="34" y="318"/>
                    <a:pt x="31" y="315"/>
                    <a:pt x="28" y="313"/>
                  </a:cubicBezTo>
                  <a:cubicBezTo>
                    <a:pt x="18" y="307"/>
                    <a:pt x="6" y="311"/>
                    <a:pt x="3" y="323"/>
                  </a:cubicBezTo>
                  <a:cubicBezTo>
                    <a:pt x="0" y="335"/>
                    <a:pt x="4" y="348"/>
                    <a:pt x="9" y="358"/>
                  </a:cubicBezTo>
                  <a:cubicBezTo>
                    <a:pt x="14" y="369"/>
                    <a:pt x="23" y="380"/>
                    <a:pt x="33" y="384"/>
                  </a:cubicBezTo>
                  <a:cubicBezTo>
                    <a:pt x="44" y="389"/>
                    <a:pt x="55" y="383"/>
                    <a:pt x="57" y="371"/>
                  </a:cubicBezTo>
                  <a:cubicBezTo>
                    <a:pt x="57" y="367"/>
                    <a:pt x="57" y="363"/>
                    <a:pt x="57" y="359"/>
                  </a:cubicBezTo>
                  <a:cubicBezTo>
                    <a:pt x="58" y="352"/>
                    <a:pt x="63" y="349"/>
                    <a:pt x="69" y="347"/>
                  </a:cubicBezTo>
                  <a:cubicBezTo>
                    <a:pt x="71" y="346"/>
                    <a:pt x="72" y="346"/>
                    <a:pt x="74" y="346"/>
                  </a:cubicBezTo>
                  <a:cubicBezTo>
                    <a:pt x="76" y="347"/>
                    <a:pt x="83" y="359"/>
                    <a:pt x="89" y="372"/>
                  </a:cubicBezTo>
                  <a:cubicBezTo>
                    <a:pt x="127" y="449"/>
                    <a:pt x="127" y="449"/>
                    <a:pt x="127" y="449"/>
                  </a:cubicBezTo>
                  <a:cubicBezTo>
                    <a:pt x="134" y="462"/>
                    <a:pt x="149" y="466"/>
                    <a:pt x="161" y="459"/>
                  </a:cubicBezTo>
                  <a:cubicBezTo>
                    <a:pt x="297" y="378"/>
                    <a:pt x="398" y="246"/>
                    <a:pt x="438" y="90"/>
                  </a:cubicBezTo>
                  <a:cubicBezTo>
                    <a:pt x="442" y="76"/>
                    <a:pt x="433" y="62"/>
                    <a:pt x="419" y="59"/>
                  </a:cubicBezTo>
                  <a:cubicBezTo>
                    <a:pt x="356" y="46"/>
                    <a:pt x="356" y="46"/>
                    <a:pt x="356" y="46"/>
                  </a:cubicBezTo>
                  <a:cubicBezTo>
                    <a:pt x="342" y="43"/>
                    <a:pt x="335" y="46"/>
                    <a:pt x="338" y="54"/>
                  </a:cubicBezTo>
                  <a:cubicBezTo>
                    <a:pt x="339" y="58"/>
                    <a:pt x="339" y="63"/>
                    <a:pt x="338" y="68"/>
                  </a:cubicBezTo>
                  <a:cubicBezTo>
                    <a:pt x="336" y="78"/>
                    <a:pt x="330" y="86"/>
                    <a:pt x="321" y="9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72" name="Freeform 31"/>
            <p:cNvSpPr>
              <a:spLocks/>
            </p:cNvSpPr>
            <p:nvPr/>
          </p:nvSpPr>
          <p:spPr bwMode="auto">
            <a:xfrm>
              <a:off x="6070600" y="3863975"/>
              <a:ext cx="1185863" cy="1036638"/>
            </a:xfrm>
            <a:custGeom>
              <a:avLst/>
              <a:gdLst>
                <a:gd name="T0" fmla="*/ 52 w 457"/>
                <a:gd name="T1" fmla="*/ 115 h 400"/>
                <a:gd name="T2" fmla="*/ 67 w 457"/>
                <a:gd name="T3" fmla="*/ 159 h 400"/>
                <a:gd name="T4" fmla="*/ 53 w 457"/>
                <a:gd name="T5" fmla="*/ 204 h 400"/>
                <a:gd name="T6" fmla="*/ 28 w 457"/>
                <a:gd name="T7" fmla="*/ 216 h 400"/>
                <a:gd name="T8" fmla="*/ 14 w 457"/>
                <a:gd name="T9" fmla="*/ 213 h 400"/>
                <a:gd name="T10" fmla="*/ 3 w 457"/>
                <a:gd name="T11" fmla="*/ 229 h 400"/>
                <a:gd name="T12" fmla="*/ 3 w 457"/>
                <a:gd name="T13" fmla="*/ 291 h 400"/>
                <a:gd name="T14" fmla="*/ 29 w 457"/>
                <a:gd name="T15" fmla="*/ 317 h 400"/>
                <a:gd name="T16" fmla="*/ 186 w 457"/>
                <a:gd name="T17" fmla="*/ 377 h 400"/>
                <a:gd name="T18" fmla="*/ 203 w 457"/>
                <a:gd name="T19" fmla="*/ 392 h 400"/>
                <a:gd name="T20" fmla="*/ 239 w 457"/>
                <a:gd name="T21" fmla="*/ 391 h 400"/>
                <a:gd name="T22" fmla="*/ 304 w 457"/>
                <a:gd name="T23" fmla="*/ 338 h 400"/>
                <a:gd name="T24" fmla="*/ 329 w 457"/>
                <a:gd name="T25" fmla="*/ 321 h 400"/>
                <a:gd name="T26" fmla="*/ 333 w 457"/>
                <a:gd name="T27" fmla="*/ 323 h 400"/>
                <a:gd name="T28" fmla="*/ 339 w 457"/>
                <a:gd name="T29" fmla="*/ 339 h 400"/>
                <a:gd name="T30" fmla="*/ 334 w 457"/>
                <a:gd name="T31" fmla="*/ 350 h 400"/>
                <a:gd name="T32" fmla="*/ 350 w 457"/>
                <a:gd name="T33" fmla="*/ 372 h 400"/>
                <a:gd name="T34" fmla="*/ 383 w 457"/>
                <a:gd name="T35" fmla="*/ 359 h 400"/>
                <a:gd name="T36" fmla="*/ 403 w 457"/>
                <a:gd name="T37" fmla="*/ 329 h 400"/>
                <a:gd name="T38" fmla="*/ 384 w 457"/>
                <a:gd name="T39" fmla="*/ 310 h 400"/>
                <a:gd name="T40" fmla="*/ 373 w 457"/>
                <a:gd name="T41" fmla="*/ 311 h 400"/>
                <a:gd name="T42" fmla="*/ 358 w 457"/>
                <a:gd name="T43" fmla="*/ 302 h 400"/>
                <a:gd name="T44" fmla="*/ 357 w 457"/>
                <a:gd name="T45" fmla="*/ 298 h 400"/>
                <a:gd name="T46" fmla="*/ 378 w 457"/>
                <a:gd name="T47" fmla="*/ 277 h 400"/>
                <a:gd name="T48" fmla="*/ 445 w 457"/>
                <a:gd name="T49" fmla="*/ 223 h 400"/>
                <a:gd name="T50" fmla="*/ 447 w 457"/>
                <a:gd name="T51" fmla="*/ 188 h 400"/>
                <a:gd name="T52" fmla="*/ 381 w 457"/>
                <a:gd name="T53" fmla="*/ 128 h 400"/>
                <a:gd name="T54" fmla="*/ 26 w 457"/>
                <a:gd name="T55" fmla="*/ 0 h 400"/>
                <a:gd name="T56" fmla="*/ 0 w 457"/>
                <a:gd name="T57" fmla="*/ 26 h 400"/>
                <a:gd name="T58" fmla="*/ 1 w 457"/>
                <a:gd name="T59" fmla="*/ 90 h 400"/>
                <a:gd name="T60" fmla="*/ 13 w 457"/>
                <a:gd name="T61" fmla="*/ 106 h 400"/>
                <a:gd name="T62" fmla="*/ 27 w 457"/>
                <a:gd name="T63" fmla="*/ 103 h 400"/>
                <a:gd name="T64" fmla="*/ 52 w 457"/>
                <a:gd name="T65" fmla="*/ 115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7" h="400">
                  <a:moveTo>
                    <a:pt x="52" y="115"/>
                  </a:moveTo>
                  <a:cubicBezTo>
                    <a:pt x="62" y="126"/>
                    <a:pt x="67" y="141"/>
                    <a:pt x="67" y="159"/>
                  </a:cubicBezTo>
                  <a:cubicBezTo>
                    <a:pt x="67" y="176"/>
                    <a:pt x="62" y="192"/>
                    <a:pt x="53" y="204"/>
                  </a:cubicBezTo>
                  <a:cubicBezTo>
                    <a:pt x="47" y="211"/>
                    <a:pt x="38" y="216"/>
                    <a:pt x="28" y="216"/>
                  </a:cubicBezTo>
                  <a:cubicBezTo>
                    <a:pt x="23" y="216"/>
                    <a:pt x="18" y="215"/>
                    <a:pt x="14" y="213"/>
                  </a:cubicBezTo>
                  <a:cubicBezTo>
                    <a:pt x="6" y="209"/>
                    <a:pt x="2" y="215"/>
                    <a:pt x="3" y="229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3" y="305"/>
                    <a:pt x="15" y="316"/>
                    <a:pt x="29" y="317"/>
                  </a:cubicBezTo>
                  <a:cubicBezTo>
                    <a:pt x="84" y="321"/>
                    <a:pt x="139" y="341"/>
                    <a:pt x="186" y="377"/>
                  </a:cubicBezTo>
                  <a:cubicBezTo>
                    <a:pt x="192" y="382"/>
                    <a:pt x="198" y="387"/>
                    <a:pt x="203" y="392"/>
                  </a:cubicBezTo>
                  <a:cubicBezTo>
                    <a:pt x="212" y="400"/>
                    <a:pt x="228" y="400"/>
                    <a:pt x="239" y="391"/>
                  </a:cubicBezTo>
                  <a:cubicBezTo>
                    <a:pt x="304" y="338"/>
                    <a:pt x="304" y="338"/>
                    <a:pt x="304" y="338"/>
                  </a:cubicBezTo>
                  <a:cubicBezTo>
                    <a:pt x="315" y="329"/>
                    <a:pt x="326" y="321"/>
                    <a:pt x="329" y="321"/>
                  </a:cubicBezTo>
                  <a:cubicBezTo>
                    <a:pt x="330" y="321"/>
                    <a:pt x="332" y="322"/>
                    <a:pt x="333" y="323"/>
                  </a:cubicBezTo>
                  <a:cubicBezTo>
                    <a:pt x="337" y="328"/>
                    <a:pt x="341" y="332"/>
                    <a:pt x="339" y="339"/>
                  </a:cubicBezTo>
                  <a:cubicBezTo>
                    <a:pt x="338" y="343"/>
                    <a:pt x="336" y="346"/>
                    <a:pt x="334" y="350"/>
                  </a:cubicBezTo>
                  <a:cubicBezTo>
                    <a:pt x="331" y="361"/>
                    <a:pt x="338" y="372"/>
                    <a:pt x="350" y="372"/>
                  </a:cubicBezTo>
                  <a:cubicBezTo>
                    <a:pt x="362" y="372"/>
                    <a:pt x="374" y="366"/>
                    <a:pt x="383" y="359"/>
                  </a:cubicBezTo>
                  <a:cubicBezTo>
                    <a:pt x="392" y="351"/>
                    <a:pt x="401" y="341"/>
                    <a:pt x="403" y="329"/>
                  </a:cubicBezTo>
                  <a:cubicBezTo>
                    <a:pt x="405" y="317"/>
                    <a:pt x="396" y="308"/>
                    <a:pt x="384" y="310"/>
                  </a:cubicBezTo>
                  <a:cubicBezTo>
                    <a:pt x="380" y="310"/>
                    <a:pt x="377" y="311"/>
                    <a:pt x="373" y="311"/>
                  </a:cubicBezTo>
                  <a:cubicBezTo>
                    <a:pt x="366" y="312"/>
                    <a:pt x="362" y="308"/>
                    <a:pt x="358" y="302"/>
                  </a:cubicBezTo>
                  <a:cubicBezTo>
                    <a:pt x="357" y="301"/>
                    <a:pt x="357" y="300"/>
                    <a:pt x="357" y="298"/>
                  </a:cubicBezTo>
                  <a:cubicBezTo>
                    <a:pt x="357" y="295"/>
                    <a:pt x="367" y="286"/>
                    <a:pt x="378" y="277"/>
                  </a:cubicBezTo>
                  <a:cubicBezTo>
                    <a:pt x="445" y="223"/>
                    <a:pt x="445" y="223"/>
                    <a:pt x="445" y="223"/>
                  </a:cubicBezTo>
                  <a:cubicBezTo>
                    <a:pt x="456" y="214"/>
                    <a:pt x="457" y="198"/>
                    <a:pt x="447" y="188"/>
                  </a:cubicBezTo>
                  <a:cubicBezTo>
                    <a:pt x="427" y="166"/>
                    <a:pt x="405" y="146"/>
                    <a:pt x="381" y="128"/>
                  </a:cubicBezTo>
                  <a:cubicBezTo>
                    <a:pt x="275" y="45"/>
                    <a:pt x="150" y="4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1" y="104"/>
                    <a:pt x="5" y="110"/>
                    <a:pt x="13" y="106"/>
                  </a:cubicBezTo>
                  <a:cubicBezTo>
                    <a:pt x="17" y="104"/>
                    <a:pt x="22" y="103"/>
                    <a:pt x="27" y="103"/>
                  </a:cubicBezTo>
                  <a:cubicBezTo>
                    <a:pt x="36" y="103"/>
                    <a:pt x="46" y="107"/>
                    <a:pt x="52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337" name="Group 336"/>
          <p:cNvGrpSpPr>
            <a:grpSpLocks noChangeAspect="1"/>
          </p:cNvGrpSpPr>
          <p:nvPr/>
        </p:nvGrpSpPr>
        <p:grpSpPr>
          <a:xfrm>
            <a:off x="6217915" y="2400283"/>
            <a:ext cx="758952" cy="698493"/>
            <a:chOff x="-6743549" y="1355463"/>
            <a:chExt cx="3560359" cy="3276737"/>
          </a:xfrm>
        </p:grpSpPr>
        <p:sp>
          <p:nvSpPr>
            <p:cNvPr id="338" name="Freeform 337"/>
            <p:cNvSpPr/>
            <p:nvPr/>
          </p:nvSpPr>
          <p:spPr>
            <a:xfrm>
              <a:off x="-5533106" y="1355463"/>
              <a:ext cx="1139474" cy="1048703"/>
            </a:xfrm>
            <a:custGeom>
              <a:avLst/>
              <a:gdLst>
                <a:gd name="connsiteX0" fmla="*/ 569737 w 1139474"/>
                <a:gd name="connsiteY0" fmla="*/ 0 h 1048703"/>
                <a:gd name="connsiteX1" fmla="*/ 1139474 w 1139474"/>
                <a:gd name="connsiteY1" fmla="*/ 1048703 h 1048703"/>
                <a:gd name="connsiteX2" fmla="*/ 0 w 1139474"/>
                <a:gd name="connsiteY2" fmla="*/ 1048703 h 1048703"/>
                <a:gd name="connsiteX3" fmla="*/ 569737 w 1139474"/>
                <a:gd name="connsiteY3" fmla="*/ 0 h 10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9474" h="1048703">
                  <a:moveTo>
                    <a:pt x="569737" y="0"/>
                  </a:moveTo>
                  <a:lnTo>
                    <a:pt x="1139474" y="1048703"/>
                  </a:lnTo>
                  <a:lnTo>
                    <a:pt x="0" y="1048703"/>
                  </a:lnTo>
                  <a:lnTo>
                    <a:pt x="569737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39" name="Freeform 338"/>
            <p:cNvSpPr/>
            <p:nvPr/>
          </p:nvSpPr>
          <p:spPr>
            <a:xfrm>
              <a:off x="-6138328" y="2469481"/>
              <a:ext cx="2349917" cy="1048703"/>
            </a:xfrm>
            <a:custGeom>
              <a:avLst/>
              <a:gdLst>
                <a:gd name="connsiteX0" fmla="*/ 569738 w 2349917"/>
                <a:gd name="connsiteY0" fmla="*/ 0 h 1048703"/>
                <a:gd name="connsiteX1" fmla="*/ 1780180 w 2349917"/>
                <a:gd name="connsiteY1" fmla="*/ 0 h 1048703"/>
                <a:gd name="connsiteX2" fmla="*/ 2349917 w 2349917"/>
                <a:gd name="connsiteY2" fmla="*/ 1048703 h 1048703"/>
                <a:gd name="connsiteX3" fmla="*/ 0 w 2349917"/>
                <a:gd name="connsiteY3" fmla="*/ 1048703 h 1048703"/>
                <a:gd name="connsiteX4" fmla="*/ 569738 w 2349917"/>
                <a:gd name="connsiteY4" fmla="*/ 0 h 10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917" h="1048703">
                  <a:moveTo>
                    <a:pt x="569738" y="0"/>
                  </a:moveTo>
                  <a:lnTo>
                    <a:pt x="1780180" y="0"/>
                  </a:lnTo>
                  <a:lnTo>
                    <a:pt x="2349917" y="1048703"/>
                  </a:lnTo>
                  <a:lnTo>
                    <a:pt x="0" y="1048703"/>
                  </a:lnTo>
                  <a:lnTo>
                    <a:pt x="5697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40" name="Freeform 339"/>
            <p:cNvSpPr/>
            <p:nvPr/>
          </p:nvSpPr>
          <p:spPr>
            <a:xfrm>
              <a:off x="-6743549" y="3583498"/>
              <a:ext cx="3560359" cy="1048702"/>
            </a:xfrm>
            <a:custGeom>
              <a:avLst/>
              <a:gdLst>
                <a:gd name="connsiteX0" fmla="*/ 569737 w 3560359"/>
                <a:gd name="connsiteY0" fmla="*/ 0 h 1048702"/>
                <a:gd name="connsiteX1" fmla="*/ 2990623 w 3560359"/>
                <a:gd name="connsiteY1" fmla="*/ 0 h 1048702"/>
                <a:gd name="connsiteX2" fmla="*/ 3560359 w 3560359"/>
                <a:gd name="connsiteY2" fmla="*/ 1048702 h 1048702"/>
                <a:gd name="connsiteX3" fmla="*/ 0 w 3560359"/>
                <a:gd name="connsiteY3" fmla="*/ 1048702 h 1048702"/>
                <a:gd name="connsiteX4" fmla="*/ 569737 w 3560359"/>
                <a:gd name="connsiteY4" fmla="*/ 0 h 10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1048702">
                  <a:moveTo>
                    <a:pt x="569737" y="0"/>
                  </a:moveTo>
                  <a:lnTo>
                    <a:pt x="2990623" y="0"/>
                  </a:lnTo>
                  <a:lnTo>
                    <a:pt x="3560359" y="1048702"/>
                  </a:lnTo>
                  <a:lnTo>
                    <a:pt x="0" y="1048702"/>
                  </a:lnTo>
                  <a:lnTo>
                    <a:pt x="569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341" name="Group 340"/>
          <p:cNvGrpSpPr>
            <a:grpSpLocks noChangeAspect="1"/>
          </p:cNvGrpSpPr>
          <p:nvPr/>
        </p:nvGrpSpPr>
        <p:grpSpPr>
          <a:xfrm>
            <a:off x="7116163" y="2400280"/>
            <a:ext cx="758952" cy="698493"/>
            <a:chOff x="577872" y="1355462"/>
            <a:chExt cx="3560359" cy="3276739"/>
          </a:xfrm>
        </p:grpSpPr>
        <p:sp>
          <p:nvSpPr>
            <p:cNvPr id="342" name="Freeform 341"/>
            <p:cNvSpPr/>
            <p:nvPr/>
          </p:nvSpPr>
          <p:spPr>
            <a:xfrm>
              <a:off x="1939620" y="1355462"/>
              <a:ext cx="836864" cy="770198"/>
            </a:xfrm>
            <a:custGeom>
              <a:avLst/>
              <a:gdLst>
                <a:gd name="connsiteX0" fmla="*/ 418432 w 836864"/>
                <a:gd name="connsiteY0" fmla="*/ 0 h 770198"/>
                <a:gd name="connsiteX1" fmla="*/ 836864 w 836864"/>
                <a:gd name="connsiteY1" fmla="*/ 770198 h 770198"/>
                <a:gd name="connsiteX2" fmla="*/ 0 w 836864"/>
                <a:gd name="connsiteY2" fmla="*/ 770198 h 770198"/>
                <a:gd name="connsiteX3" fmla="*/ 418432 w 836864"/>
                <a:gd name="connsiteY3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6864" h="770198">
                  <a:moveTo>
                    <a:pt x="418432" y="0"/>
                  </a:moveTo>
                  <a:lnTo>
                    <a:pt x="836864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43" name="Freeform 342"/>
            <p:cNvSpPr/>
            <p:nvPr/>
          </p:nvSpPr>
          <p:spPr>
            <a:xfrm>
              <a:off x="1485704" y="2190975"/>
              <a:ext cx="1744695" cy="770198"/>
            </a:xfrm>
            <a:custGeom>
              <a:avLst/>
              <a:gdLst>
                <a:gd name="connsiteX0" fmla="*/ 418432 w 1744695"/>
                <a:gd name="connsiteY0" fmla="*/ 0 h 770198"/>
                <a:gd name="connsiteX1" fmla="*/ 1326264 w 1744695"/>
                <a:gd name="connsiteY1" fmla="*/ 0 h 770198"/>
                <a:gd name="connsiteX2" fmla="*/ 1744695 w 1744695"/>
                <a:gd name="connsiteY2" fmla="*/ 770198 h 770198"/>
                <a:gd name="connsiteX3" fmla="*/ 0 w 1744695"/>
                <a:gd name="connsiteY3" fmla="*/ 770198 h 770198"/>
                <a:gd name="connsiteX4" fmla="*/ 418432 w 1744695"/>
                <a:gd name="connsiteY4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5" h="770198">
                  <a:moveTo>
                    <a:pt x="418432" y="0"/>
                  </a:moveTo>
                  <a:lnTo>
                    <a:pt x="1326264" y="0"/>
                  </a:lnTo>
                  <a:lnTo>
                    <a:pt x="1744695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44" name="Freeform 343"/>
            <p:cNvSpPr/>
            <p:nvPr/>
          </p:nvSpPr>
          <p:spPr>
            <a:xfrm>
              <a:off x="1031788" y="3026488"/>
              <a:ext cx="2652527" cy="770198"/>
            </a:xfrm>
            <a:custGeom>
              <a:avLst/>
              <a:gdLst>
                <a:gd name="connsiteX0" fmla="*/ 418432 w 2652527"/>
                <a:gd name="connsiteY0" fmla="*/ 0 h 770198"/>
                <a:gd name="connsiteX1" fmla="*/ 2234095 w 2652527"/>
                <a:gd name="connsiteY1" fmla="*/ 0 h 770198"/>
                <a:gd name="connsiteX2" fmla="*/ 2652527 w 2652527"/>
                <a:gd name="connsiteY2" fmla="*/ 770198 h 770198"/>
                <a:gd name="connsiteX3" fmla="*/ 0 w 2652527"/>
                <a:gd name="connsiteY3" fmla="*/ 770198 h 770198"/>
                <a:gd name="connsiteX4" fmla="*/ 418432 w 2652527"/>
                <a:gd name="connsiteY4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527" h="770198">
                  <a:moveTo>
                    <a:pt x="418432" y="0"/>
                  </a:moveTo>
                  <a:lnTo>
                    <a:pt x="2234095" y="0"/>
                  </a:lnTo>
                  <a:lnTo>
                    <a:pt x="2652527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45" name="Freeform 344"/>
            <p:cNvSpPr/>
            <p:nvPr/>
          </p:nvSpPr>
          <p:spPr>
            <a:xfrm>
              <a:off x="577872" y="3862002"/>
              <a:ext cx="3560359" cy="770199"/>
            </a:xfrm>
            <a:custGeom>
              <a:avLst/>
              <a:gdLst>
                <a:gd name="connsiteX0" fmla="*/ 418432 w 3560359"/>
                <a:gd name="connsiteY0" fmla="*/ 0 h 770199"/>
                <a:gd name="connsiteX1" fmla="*/ 3141927 w 3560359"/>
                <a:gd name="connsiteY1" fmla="*/ 0 h 770199"/>
                <a:gd name="connsiteX2" fmla="*/ 3560359 w 3560359"/>
                <a:gd name="connsiteY2" fmla="*/ 770199 h 770199"/>
                <a:gd name="connsiteX3" fmla="*/ 0 w 3560359"/>
                <a:gd name="connsiteY3" fmla="*/ 770199 h 770199"/>
                <a:gd name="connsiteX4" fmla="*/ 418432 w 3560359"/>
                <a:gd name="connsiteY4" fmla="*/ 0 h 7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770199">
                  <a:moveTo>
                    <a:pt x="418432" y="0"/>
                  </a:moveTo>
                  <a:lnTo>
                    <a:pt x="3141927" y="0"/>
                  </a:lnTo>
                  <a:lnTo>
                    <a:pt x="3560359" y="770199"/>
                  </a:lnTo>
                  <a:lnTo>
                    <a:pt x="0" y="770199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346" name="Group 345"/>
          <p:cNvGrpSpPr>
            <a:grpSpLocks noChangeAspect="1"/>
          </p:cNvGrpSpPr>
          <p:nvPr/>
        </p:nvGrpSpPr>
        <p:grpSpPr>
          <a:xfrm>
            <a:off x="10709148" y="2400280"/>
            <a:ext cx="758952" cy="698493"/>
            <a:chOff x="1053542" y="1355461"/>
            <a:chExt cx="3560359" cy="3276739"/>
          </a:xfrm>
        </p:grpSpPr>
        <p:sp>
          <p:nvSpPr>
            <p:cNvPr id="347" name="Freeform 346"/>
            <p:cNvSpPr/>
            <p:nvPr/>
          </p:nvSpPr>
          <p:spPr>
            <a:xfrm>
              <a:off x="2642247" y="1355461"/>
              <a:ext cx="382948" cy="352442"/>
            </a:xfrm>
            <a:custGeom>
              <a:avLst/>
              <a:gdLst>
                <a:gd name="connsiteX0" fmla="*/ 191474 w 382948"/>
                <a:gd name="connsiteY0" fmla="*/ 0 h 352442"/>
                <a:gd name="connsiteX1" fmla="*/ 382948 w 382948"/>
                <a:gd name="connsiteY1" fmla="*/ 352442 h 352442"/>
                <a:gd name="connsiteX2" fmla="*/ 0 w 382948"/>
                <a:gd name="connsiteY2" fmla="*/ 352442 h 352442"/>
                <a:gd name="connsiteX3" fmla="*/ 191474 w 382948"/>
                <a:gd name="connsiteY3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48" h="352442">
                  <a:moveTo>
                    <a:pt x="191474" y="0"/>
                  </a:moveTo>
                  <a:lnTo>
                    <a:pt x="382948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48" name="Freeform 347"/>
            <p:cNvSpPr/>
            <p:nvPr/>
          </p:nvSpPr>
          <p:spPr>
            <a:xfrm>
              <a:off x="2415289" y="1773218"/>
              <a:ext cx="836864" cy="352442"/>
            </a:xfrm>
            <a:custGeom>
              <a:avLst/>
              <a:gdLst>
                <a:gd name="connsiteX0" fmla="*/ 191474 w 836864"/>
                <a:gd name="connsiteY0" fmla="*/ 0 h 352442"/>
                <a:gd name="connsiteX1" fmla="*/ 645390 w 836864"/>
                <a:gd name="connsiteY1" fmla="*/ 0 h 352442"/>
                <a:gd name="connsiteX2" fmla="*/ 836864 w 836864"/>
                <a:gd name="connsiteY2" fmla="*/ 352442 h 352442"/>
                <a:gd name="connsiteX3" fmla="*/ 0 w 836864"/>
                <a:gd name="connsiteY3" fmla="*/ 352442 h 352442"/>
                <a:gd name="connsiteX4" fmla="*/ 191474 w 836864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6864" h="352442">
                  <a:moveTo>
                    <a:pt x="191474" y="0"/>
                  </a:moveTo>
                  <a:lnTo>
                    <a:pt x="645390" y="0"/>
                  </a:lnTo>
                  <a:lnTo>
                    <a:pt x="836864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2188331" y="2190975"/>
              <a:ext cx="1290780" cy="352442"/>
            </a:xfrm>
            <a:custGeom>
              <a:avLst/>
              <a:gdLst>
                <a:gd name="connsiteX0" fmla="*/ 191474 w 1290780"/>
                <a:gd name="connsiteY0" fmla="*/ 0 h 352442"/>
                <a:gd name="connsiteX1" fmla="*/ 1099306 w 1290780"/>
                <a:gd name="connsiteY1" fmla="*/ 0 h 352442"/>
                <a:gd name="connsiteX2" fmla="*/ 1290780 w 1290780"/>
                <a:gd name="connsiteY2" fmla="*/ 352442 h 352442"/>
                <a:gd name="connsiteX3" fmla="*/ 0 w 1290780"/>
                <a:gd name="connsiteY3" fmla="*/ 352442 h 352442"/>
                <a:gd name="connsiteX4" fmla="*/ 191474 w 1290780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780" h="352442">
                  <a:moveTo>
                    <a:pt x="191474" y="0"/>
                  </a:moveTo>
                  <a:lnTo>
                    <a:pt x="1099306" y="0"/>
                  </a:lnTo>
                  <a:lnTo>
                    <a:pt x="1290780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50" name="Freeform 349"/>
            <p:cNvSpPr/>
            <p:nvPr/>
          </p:nvSpPr>
          <p:spPr>
            <a:xfrm>
              <a:off x="1961373" y="2608732"/>
              <a:ext cx="1744697" cy="352442"/>
            </a:xfrm>
            <a:custGeom>
              <a:avLst/>
              <a:gdLst>
                <a:gd name="connsiteX0" fmla="*/ 191474 w 1744697"/>
                <a:gd name="connsiteY0" fmla="*/ 0 h 352442"/>
                <a:gd name="connsiteX1" fmla="*/ 1553223 w 1744697"/>
                <a:gd name="connsiteY1" fmla="*/ 0 h 352442"/>
                <a:gd name="connsiteX2" fmla="*/ 1744697 w 1744697"/>
                <a:gd name="connsiteY2" fmla="*/ 352442 h 352442"/>
                <a:gd name="connsiteX3" fmla="*/ 0 w 1744697"/>
                <a:gd name="connsiteY3" fmla="*/ 352442 h 352442"/>
                <a:gd name="connsiteX4" fmla="*/ 191474 w 1744697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7" h="352442">
                  <a:moveTo>
                    <a:pt x="191474" y="0"/>
                  </a:moveTo>
                  <a:lnTo>
                    <a:pt x="1553223" y="0"/>
                  </a:lnTo>
                  <a:lnTo>
                    <a:pt x="1744697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51" name="Freeform 350"/>
            <p:cNvSpPr/>
            <p:nvPr/>
          </p:nvSpPr>
          <p:spPr>
            <a:xfrm>
              <a:off x="1734415" y="3026489"/>
              <a:ext cx="2198613" cy="352442"/>
            </a:xfrm>
            <a:custGeom>
              <a:avLst/>
              <a:gdLst>
                <a:gd name="connsiteX0" fmla="*/ 191474 w 2198613"/>
                <a:gd name="connsiteY0" fmla="*/ 0 h 352442"/>
                <a:gd name="connsiteX1" fmla="*/ 2007140 w 2198613"/>
                <a:gd name="connsiteY1" fmla="*/ 0 h 352442"/>
                <a:gd name="connsiteX2" fmla="*/ 2198613 w 2198613"/>
                <a:gd name="connsiteY2" fmla="*/ 352442 h 352442"/>
                <a:gd name="connsiteX3" fmla="*/ 0 w 2198613"/>
                <a:gd name="connsiteY3" fmla="*/ 352442 h 352442"/>
                <a:gd name="connsiteX4" fmla="*/ 191474 w 2198613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8613" h="352442">
                  <a:moveTo>
                    <a:pt x="191474" y="0"/>
                  </a:moveTo>
                  <a:lnTo>
                    <a:pt x="2007140" y="0"/>
                  </a:lnTo>
                  <a:lnTo>
                    <a:pt x="2198613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52" name="Freeform 351"/>
            <p:cNvSpPr/>
            <p:nvPr/>
          </p:nvSpPr>
          <p:spPr>
            <a:xfrm>
              <a:off x="1507456" y="3444246"/>
              <a:ext cx="2652530" cy="352442"/>
            </a:xfrm>
            <a:custGeom>
              <a:avLst/>
              <a:gdLst>
                <a:gd name="connsiteX0" fmla="*/ 191474 w 2652530"/>
                <a:gd name="connsiteY0" fmla="*/ 0 h 352442"/>
                <a:gd name="connsiteX1" fmla="*/ 2461056 w 2652530"/>
                <a:gd name="connsiteY1" fmla="*/ 0 h 352442"/>
                <a:gd name="connsiteX2" fmla="*/ 2652530 w 2652530"/>
                <a:gd name="connsiteY2" fmla="*/ 352442 h 352442"/>
                <a:gd name="connsiteX3" fmla="*/ 0 w 2652530"/>
                <a:gd name="connsiteY3" fmla="*/ 352442 h 352442"/>
                <a:gd name="connsiteX4" fmla="*/ 191474 w 2652530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530" h="352442">
                  <a:moveTo>
                    <a:pt x="191474" y="0"/>
                  </a:moveTo>
                  <a:lnTo>
                    <a:pt x="2461056" y="0"/>
                  </a:lnTo>
                  <a:lnTo>
                    <a:pt x="2652530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53" name="Freeform 352"/>
            <p:cNvSpPr/>
            <p:nvPr/>
          </p:nvSpPr>
          <p:spPr>
            <a:xfrm>
              <a:off x="1280498" y="3862003"/>
              <a:ext cx="3106446" cy="352442"/>
            </a:xfrm>
            <a:custGeom>
              <a:avLst/>
              <a:gdLst>
                <a:gd name="connsiteX0" fmla="*/ 191474 w 3106446"/>
                <a:gd name="connsiteY0" fmla="*/ 0 h 352442"/>
                <a:gd name="connsiteX1" fmla="*/ 2914972 w 3106446"/>
                <a:gd name="connsiteY1" fmla="*/ 0 h 352442"/>
                <a:gd name="connsiteX2" fmla="*/ 3106446 w 3106446"/>
                <a:gd name="connsiteY2" fmla="*/ 352442 h 352442"/>
                <a:gd name="connsiteX3" fmla="*/ 0 w 3106446"/>
                <a:gd name="connsiteY3" fmla="*/ 352442 h 352442"/>
                <a:gd name="connsiteX4" fmla="*/ 191474 w 3106446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6446" h="352442">
                  <a:moveTo>
                    <a:pt x="191474" y="0"/>
                  </a:moveTo>
                  <a:lnTo>
                    <a:pt x="2914972" y="0"/>
                  </a:lnTo>
                  <a:lnTo>
                    <a:pt x="3106446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54" name="Freeform 353"/>
            <p:cNvSpPr/>
            <p:nvPr/>
          </p:nvSpPr>
          <p:spPr>
            <a:xfrm>
              <a:off x="1053542" y="4279761"/>
              <a:ext cx="3560359" cy="352439"/>
            </a:xfrm>
            <a:custGeom>
              <a:avLst/>
              <a:gdLst>
                <a:gd name="connsiteX0" fmla="*/ 191472 w 3560359"/>
                <a:gd name="connsiteY0" fmla="*/ 0 h 352439"/>
                <a:gd name="connsiteX1" fmla="*/ 3368887 w 3560359"/>
                <a:gd name="connsiteY1" fmla="*/ 0 h 352439"/>
                <a:gd name="connsiteX2" fmla="*/ 3560359 w 3560359"/>
                <a:gd name="connsiteY2" fmla="*/ 352439 h 352439"/>
                <a:gd name="connsiteX3" fmla="*/ 0 w 3560359"/>
                <a:gd name="connsiteY3" fmla="*/ 352439 h 352439"/>
                <a:gd name="connsiteX4" fmla="*/ 191472 w 3560359"/>
                <a:gd name="connsiteY4" fmla="*/ 0 h 3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352439">
                  <a:moveTo>
                    <a:pt x="191472" y="0"/>
                  </a:moveTo>
                  <a:lnTo>
                    <a:pt x="3368887" y="0"/>
                  </a:lnTo>
                  <a:lnTo>
                    <a:pt x="3560359" y="352439"/>
                  </a:lnTo>
                  <a:lnTo>
                    <a:pt x="0" y="352439"/>
                  </a:lnTo>
                  <a:lnTo>
                    <a:pt x="1914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355" name="Group 354"/>
          <p:cNvGrpSpPr>
            <a:grpSpLocks noChangeAspect="1"/>
          </p:cNvGrpSpPr>
          <p:nvPr/>
        </p:nvGrpSpPr>
        <p:grpSpPr>
          <a:xfrm>
            <a:off x="8014409" y="2400283"/>
            <a:ext cx="758952" cy="698493"/>
            <a:chOff x="1338365" y="1355461"/>
            <a:chExt cx="3560359" cy="3276738"/>
          </a:xfrm>
        </p:grpSpPr>
        <p:sp>
          <p:nvSpPr>
            <p:cNvPr id="356" name="Freeform 355"/>
            <p:cNvSpPr/>
            <p:nvPr/>
          </p:nvSpPr>
          <p:spPr>
            <a:xfrm>
              <a:off x="2790895" y="1355461"/>
              <a:ext cx="655298" cy="603096"/>
            </a:xfrm>
            <a:custGeom>
              <a:avLst/>
              <a:gdLst>
                <a:gd name="connsiteX0" fmla="*/ 327649 w 655298"/>
                <a:gd name="connsiteY0" fmla="*/ 0 h 603096"/>
                <a:gd name="connsiteX1" fmla="*/ 655298 w 655298"/>
                <a:gd name="connsiteY1" fmla="*/ 603096 h 603096"/>
                <a:gd name="connsiteX2" fmla="*/ 0 w 655298"/>
                <a:gd name="connsiteY2" fmla="*/ 603096 h 603096"/>
                <a:gd name="connsiteX3" fmla="*/ 327649 w 655298"/>
                <a:gd name="connsiteY3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5298" h="603096">
                  <a:moveTo>
                    <a:pt x="327649" y="0"/>
                  </a:moveTo>
                  <a:lnTo>
                    <a:pt x="655298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57" name="Freeform 356"/>
            <p:cNvSpPr/>
            <p:nvPr/>
          </p:nvSpPr>
          <p:spPr>
            <a:xfrm>
              <a:off x="2427762" y="2023872"/>
              <a:ext cx="1381564" cy="603096"/>
            </a:xfrm>
            <a:custGeom>
              <a:avLst/>
              <a:gdLst>
                <a:gd name="connsiteX0" fmla="*/ 327649 w 1381564"/>
                <a:gd name="connsiteY0" fmla="*/ 0 h 603096"/>
                <a:gd name="connsiteX1" fmla="*/ 1053915 w 1381564"/>
                <a:gd name="connsiteY1" fmla="*/ 0 h 603096"/>
                <a:gd name="connsiteX2" fmla="*/ 1381564 w 1381564"/>
                <a:gd name="connsiteY2" fmla="*/ 603096 h 603096"/>
                <a:gd name="connsiteX3" fmla="*/ 0 w 1381564"/>
                <a:gd name="connsiteY3" fmla="*/ 603096 h 603096"/>
                <a:gd name="connsiteX4" fmla="*/ 327649 w 1381564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564" h="603096">
                  <a:moveTo>
                    <a:pt x="327649" y="0"/>
                  </a:moveTo>
                  <a:lnTo>
                    <a:pt x="1053915" y="0"/>
                  </a:lnTo>
                  <a:lnTo>
                    <a:pt x="1381564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58" name="Freeform 357"/>
            <p:cNvSpPr/>
            <p:nvPr/>
          </p:nvSpPr>
          <p:spPr>
            <a:xfrm>
              <a:off x="2064629" y="2692283"/>
              <a:ext cx="2107830" cy="603096"/>
            </a:xfrm>
            <a:custGeom>
              <a:avLst/>
              <a:gdLst>
                <a:gd name="connsiteX0" fmla="*/ 327649 w 2107830"/>
                <a:gd name="connsiteY0" fmla="*/ 0 h 603096"/>
                <a:gd name="connsiteX1" fmla="*/ 1780181 w 2107830"/>
                <a:gd name="connsiteY1" fmla="*/ 0 h 603096"/>
                <a:gd name="connsiteX2" fmla="*/ 2107830 w 2107830"/>
                <a:gd name="connsiteY2" fmla="*/ 603096 h 603096"/>
                <a:gd name="connsiteX3" fmla="*/ 0 w 2107830"/>
                <a:gd name="connsiteY3" fmla="*/ 603096 h 603096"/>
                <a:gd name="connsiteX4" fmla="*/ 327649 w 2107830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830" h="603096">
                  <a:moveTo>
                    <a:pt x="327649" y="0"/>
                  </a:moveTo>
                  <a:lnTo>
                    <a:pt x="1780181" y="0"/>
                  </a:lnTo>
                  <a:lnTo>
                    <a:pt x="2107830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59" name="Freeform 358"/>
            <p:cNvSpPr/>
            <p:nvPr/>
          </p:nvSpPr>
          <p:spPr>
            <a:xfrm>
              <a:off x="1701497" y="3360694"/>
              <a:ext cx="2834095" cy="603096"/>
            </a:xfrm>
            <a:custGeom>
              <a:avLst/>
              <a:gdLst>
                <a:gd name="connsiteX0" fmla="*/ 327649 w 2834095"/>
                <a:gd name="connsiteY0" fmla="*/ 0 h 603096"/>
                <a:gd name="connsiteX1" fmla="*/ 2506447 w 2834095"/>
                <a:gd name="connsiteY1" fmla="*/ 0 h 603096"/>
                <a:gd name="connsiteX2" fmla="*/ 2834095 w 2834095"/>
                <a:gd name="connsiteY2" fmla="*/ 603096 h 603096"/>
                <a:gd name="connsiteX3" fmla="*/ 0 w 2834095"/>
                <a:gd name="connsiteY3" fmla="*/ 603096 h 603096"/>
                <a:gd name="connsiteX4" fmla="*/ 327649 w 2834095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4095" h="603096">
                  <a:moveTo>
                    <a:pt x="327649" y="0"/>
                  </a:moveTo>
                  <a:lnTo>
                    <a:pt x="2506447" y="0"/>
                  </a:lnTo>
                  <a:lnTo>
                    <a:pt x="2834095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60" name="Freeform 359"/>
            <p:cNvSpPr/>
            <p:nvPr/>
          </p:nvSpPr>
          <p:spPr>
            <a:xfrm>
              <a:off x="1338365" y="4029105"/>
              <a:ext cx="3560359" cy="603094"/>
            </a:xfrm>
            <a:custGeom>
              <a:avLst/>
              <a:gdLst>
                <a:gd name="connsiteX0" fmla="*/ 327648 w 3560359"/>
                <a:gd name="connsiteY0" fmla="*/ 0 h 603094"/>
                <a:gd name="connsiteX1" fmla="*/ 3232712 w 3560359"/>
                <a:gd name="connsiteY1" fmla="*/ 0 h 603094"/>
                <a:gd name="connsiteX2" fmla="*/ 3560359 w 3560359"/>
                <a:gd name="connsiteY2" fmla="*/ 603094 h 603094"/>
                <a:gd name="connsiteX3" fmla="*/ 0 w 3560359"/>
                <a:gd name="connsiteY3" fmla="*/ 603094 h 603094"/>
                <a:gd name="connsiteX4" fmla="*/ 327648 w 3560359"/>
                <a:gd name="connsiteY4" fmla="*/ 0 h 60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603094">
                  <a:moveTo>
                    <a:pt x="327648" y="0"/>
                  </a:moveTo>
                  <a:lnTo>
                    <a:pt x="3232712" y="0"/>
                  </a:lnTo>
                  <a:lnTo>
                    <a:pt x="3560359" y="603094"/>
                  </a:lnTo>
                  <a:lnTo>
                    <a:pt x="0" y="603094"/>
                  </a:lnTo>
                  <a:lnTo>
                    <a:pt x="3276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361" name="Group 360"/>
          <p:cNvGrpSpPr>
            <a:grpSpLocks noChangeAspect="1"/>
          </p:cNvGrpSpPr>
          <p:nvPr/>
        </p:nvGrpSpPr>
        <p:grpSpPr>
          <a:xfrm>
            <a:off x="8912656" y="2400280"/>
            <a:ext cx="758952" cy="698493"/>
            <a:chOff x="998183" y="1355461"/>
            <a:chExt cx="3560359" cy="3276739"/>
          </a:xfrm>
        </p:grpSpPr>
        <p:sp>
          <p:nvSpPr>
            <p:cNvPr id="362" name="Freeform 361"/>
            <p:cNvSpPr/>
            <p:nvPr/>
          </p:nvSpPr>
          <p:spPr>
            <a:xfrm>
              <a:off x="2511237" y="1355461"/>
              <a:ext cx="534253" cy="491694"/>
            </a:xfrm>
            <a:custGeom>
              <a:avLst/>
              <a:gdLst>
                <a:gd name="connsiteX0" fmla="*/ 267126 w 534253"/>
                <a:gd name="connsiteY0" fmla="*/ 0 h 491694"/>
                <a:gd name="connsiteX1" fmla="*/ 534253 w 534253"/>
                <a:gd name="connsiteY1" fmla="*/ 491694 h 491694"/>
                <a:gd name="connsiteX2" fmla="*/ 0 w 534253"/>
                <a:gd name="connsiteY2" fmla="*/ 491694 h 491694"/>
                <a:gd name="connsiteX3" fmla="*/ 267126 w 534253"/>
                <a:gd name="connsiteY3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253" h="491694">
                  <a:moveTo>
                    <a:pt x="267126" y="0"/>
                  </a:moveTo>
                  <a:lnTo>
                    <a:pt x="534253" y="491694"/>
                  </a:lnTo>
                  <a:lnTo>
                    <a:pt x="0" y="491694"/>
                  </a:lnTo>
                  <a:lnTo>
                    <a:pt x="267126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63" name="Freeform 362"/>
            <p:cNvSpPr/>
            <p:nvPr/>
          </p:nvSpPr>
          <p:spPr>
            <a:xfrm>
              <a:off x="2208625" y="1912470"/>
              <a:ext cx="1139474" cy="491694"/>
            </a:xfrm>
            <a:custGeom>
              <a:avLst/>
              <a:gdLst>
                <a:gd name="connsiteX0" fmla="*/ 267126 w 1139474"/>
                <a:gd name="connsiteY0" fmla="*/ 0 h 491694"/>
                <a:gd name="connsiteX1" fmla="*/ 872348 w 1139474"/>
                <a:gd name="connsiteY1" fmla="*/ 0 h 491694"/>
                <a:gd name="connsiteX2" fmla="*/ 1139474 w 1139474"/>
                <a:gd name="connsiteY2" fmla="*/ 491694 h 491694"/>
                <a:gd name="connsiteX3" fmla="*/ 0 w 1139474"/>
                <a:gd name="connsiteY3" fmla="*/ 491694 h 491694"/>
                <a:gd name="connsiteX4" fmla="*/ 267126 w 1139474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474" h="491694">
                  <a:moveTo>
                    <a:pt x="267126" y="0"/>
                  </a:moveTo>
                  <a:lnTo>
                    <a:pt x="872348" y="0"/>
                  </a:lnTo>
                  <a:lnTo>
                    <a:pt x="1139474" y="491694"/>
                  </a:lnTo>
                  <a:lnTo>
                    <a:pt x="0" y="491694"/>
                  </a:lnTo>
                  <a:lnTo>
                    <a:pt x="2671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64" name="Freeform 363"/>
            <p:cNvSpPr/>
            <p:nvPr/>
          </p:nvSpPr>
          <p:spPr>
            <a:xfrm>
              <a:off x="1906014" y="2469479"/>
              <a:ext cx="1744696" cy="491694"/>
            </a:xfrm>
            <a:custGeom>
              <a:avLst/>
              <a:gdLst>
                <a:gd name="connsiteX0" fmla="*/ 267127 w 1744696"/>
                <a:gd name="connsiteY0" fmla="*/ 0 h 491694"/>
                <a:gd name="connsiteX1" fmla="*/ 1477569 w 1744696"/>
                <a:gd name="connsiteY1" fmla="*/ 0 h 491694"/>
                <a:gd name="connsiteX2" fmla="*/ 1744696 w 1744696"/>
                <a:gd name="connsiteY2" fmla="*/ 491694 h 491694"/>
                <a:gd name="connsiteX3" fmla="*/ 0 w 1744696"/>
                <a:gd name="connsiteY3" fmla="*/ 491694 h 491694"/>
                <a:gd name="connsiteX4" fmla="*/ 267127 w 1744696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6" h="491694">
                  <a:moveTo>
                    <a:pt x="267127" y="0"/>
                  </a:moveTo>
                  <a:lnTo>
                    <a:pt x="1477569" y="0"/>
                  </a:lnTo>
                  <a:lnTo>
                    <a:pt x="1744696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65" name="Freeform 364"/>
            <p:cNvSpPr/>
            <p:nvPr/>
          </p:nvSpPr>
          <p:spPr>
            <a:xfrm>
              <a:off x="1603404" y="3026488"/>
              <a:ext cx="2349917" cy="491694"/>
            </a:xfrm>
            <a:custGeom>
              <a:avLst/>
              <a:gdLst>
                <a:gd name="connsiteX0" fmla="*/ 267127 w 2349917"/>
                <a:gd name="connsiteY0" fmla="*/ 0 h 491694"/>
                <a:gd name="connsiteX1" fmla="*/ 2082791 w 2349917"/>
                <a:gd name="connsiteY1" fmla="*/ 0 h 491694"/>
                <a:gd name="connsiteX2" fmla="*/ 2349917 w 2349917"/>
                <a:gd name="connsiteY2" fmla="*/ 491694 h 491694"/>
                <a:gd name="connsiteX3" fmla="*/ 0 w 2349917"/>
                <a:gd name="connsiteY3" fmla="*/ 491694 h 491694"/>
                <a:gd name="connsiteX4" fmla="*/ 267127 w 2349917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917" h="491694">
                  <a:moveTo>
                    <a:pt x="267127" y="0"/>
                  </a:moveTo>
                  <a:lnTo>
                    <a:pt x="2082791" y="0"/>
                  </a:lnTo>
                  <a:lnTo>
                    <a:pt x="2349917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66" name="Freeform 365"/>
            <p:cNvSpPr/>
            <p:nvPr/>
          </p:nvSpPr>
          <p:spPr>
            <a:xfrm>
              <a:off x="1300793" y="3583497"/>
              <a:ext cx="2955139" cy="491694"/>
            </a:xfrm>
            <a:custGeom>
              <a:avLst/>
              <a:gdLst>
                <a:gd name="connsiteX0" fmla="*/ 267127 w 2955139"/>
                <a:gd name="connsiteY0" fmla="*/ 0 h 491694"/>
                <a:gd name="connsiteX1" fmla="*/ 2688013 w 2955139"/>
                <a:gd name="connsiteY1" fmla="*/ 0 h 491694"/>
                <a:gd name="connsiteX2" fmla="*/ 2955139 w 2955139"/>
                <a:gd name="connsiteY2" fmla="*/ 491694 h 491694"/>
                <a:gd name="connsiteX3" fmla="*/ 0 w 2955139"/>
                <a:gd name="connsiteY3" fmla="*/ 491694 h 491694"/>
                <a:gd name="connsiteX4" fmla="*/ 267127 w 2955139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139" h="491694">
                  <a:moveTo>
                    <a:pt x="267127" y="0"/>
                  </a:moveTo>
                  <a:lnTo>
                    <a:pt x="2688013" y="0"/>
                  </a:lnTo>
                  <a:lnTo>
                    <a:pt x="2955139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67" name="Freeform 366"/>
            <p:cNvSpPr/>
            <p:nvPr/>
          </p:nvSpPr>
          <p:spPr>
            <a:xfrm>
              <a:off x="998183" y="4140507"/>
              <a:ext cx="3560359" cy="491693"/>
            </a:xfrm>
            <a:custGeom>
              <a:avLst/>
              <a:gdLst>
                <a:gd name="connsiteX0" fmla="*/ 267126 w 3560359"/>
                <a:gd name="connsiteY0" fmla="*/ 0 h 491693"/>
                <a:gd name="connsiteX1" fmla="*/ 3293233 w 3560359"/>
                <a:gd name="connsiteY1" fmla="*/ 0 h 491693"/>
                <a:gd name="connsiteX2" fmla="*/ 3560359 w 3560359"/>
                <a:gd name="connsiteY2" fmla="*/ 491693 h 491693"/>
                <a:gd name="connsiteX3" fmla="*/ 0 w 3560359"/>
                <a:gd name="connsiteY3" fmla="*/ 491693 h 491693"/>
                <a:gd name="connsiteX4" fmla="*/ 267126 w 3560359"/>
                <a:gd name="connsiteY4" fmla="*/ 0 h 49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491693">
                  <a:moveTo>
                    <a:pt x="267126" y="0"/>
                  </a:moveTo>
                  <a:lnTo>
                    <a:pt x="3293233" y="0"/>
                  </a:lnTo>
                  <a:lnTo>
                    <a:pt x="3560359" y="491693"/>
                  </a:lnTo>
                  <a:lnTo>
                    <a:pt x="0" y="491693"/>
                  </a:lnTo>
                  <a:lnTo>
                    <a:pt x="267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368" name="Group 367"/>
          <p:cNvGrpSpPr>
            <a:grpSpLocks noChangeAspect="1"/>
          </p:cNvGrpSpPr>
          <p:nvPr/>
        </p:nvGrpSpPr>
        <p:grpSpPr>
          <a:xfrm>
            <a:off x="9810903" y="2400283"/>
            <a:ext cx="758952" cy="698493"/>
            <a:chOff x="1053542" y="1355462"/>
            <a:chExt cx="3560359" cy="3276737"/>
          </a:xfrm>
        </p:grpSpPr>
        <p:sp>
          <p:nvSpPr>
            <p:cNvPr id="369" name="Freeform 368"/>
            <p:cNvSpPr/>
            <p:nvPr/>
          </p:nvSpPr>
          <p:spPr>
            <a:xfrm>
              <a:off x="2609825" y="1355462"/>
              <a:ext cx="447792" cy="412121"/>
            </a:xfrm>
            <a:custGeom>
              <a:avLst/>
              <a:gdLst>
                <a:gd name="connsiteX0" fmla="*/ 223896 w 447792"/>
                <a:gd name="connsiteY0" fmla="*/ 0 h 412121"/>
                <a:gd name="connsiteX1" fmla="*/ 447792 w 447792"/>
                <a:gd name="connsiteY1" fmla="*/ 412121 h 412121"/>
                <a:gd name="connsiteX2" fmla="*/ 0 w 447792"/>
                <a:gd name="connsiteY2" fmla="*/ 412121 h 412121"/>
                <a:gd name="connsiteX3" fmla="*/ 223896 w 447792"/>
                <a:gd name="connsiteY3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92" h="412121">
                  <a:moveTo>
                    <a:pt x="223896" y="0"/>
                  </a:moveTo>
                  <a:lnTo>
                    <a:pt x="447792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70" name="Freeform 369"/>
            <p:cNvSpPr/>
            <p:nvPr/>
          </p:nvSpPr>
          <p:spPr>
            <a:xfrm>
              <a:off x="2350444" y="1832898"/>
              <a:ext cx="966554" cy="412121"/>
            </a:xfrm>
            <a:custGeom>
              <a:avLst/>
              <a:gdLst>
                <a:gd name="connsiteX0" fmla="*/ 223897 w 966554"/>
                <a:gd name="connsiteY0" fmla="*/ 0 h 412121"/>
                <a:gd name="connsiteX1" fmla="*/ 742658 w 966554"/>
                <a:gd name="connsiteY1" fmla="*/ 0 h 412121"/>
                <a:gd name="connsiteX2" fmla="*/ 966554 w 966554"/>
                <a:gd name="connsiteY2" fmla="*/ 412121 h 412121"/>
                <a:gd name="connsiteX3" fmla="*/ 0 w 966554"/>
                <a:gd name="connsiteY3" fmla="*/ 412121 h 412121"/>
                <a:gd name="connsiteX4" fmla="*/ 223897 w 966554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554" h="412121">
                  <a:moveTo>
                    <a:pt x="223897" y="0"/>
                  </a:moveTo>
                  <a:lnTo>
                    <a:pt x="742658" y="0"/>
                  </a:lnTo>
                  <a:lnTo>
                    <a:pt x="966554" y="412121"/>
                  </a:lnTo>
                  <a:lnTo>
                    <a:pt x="0" y="412121"/>
                  </a:lnTo>
                  <a:lnTo>
                    <a:pt x="2238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71" name="Freeform 370"/>
            <p:cNvSpPr/>
            <p:nvPr/>
          </p:nvSpPr>
          <p:spPr>
            <a:xfrm>
              <a:off x="2091064" y="2310334"/>
              <a:ext cx="1485314" cy="412121"/>
            </a:xfrm>
            <a:custGeom>
              <a:avLst/>
              <a:gdLst>
                <a:gd name="connsiteX0" fmla="*/ 223896 w 1485314"/>
                <a:gd name="connsiteY0" fmla="*/ 0 h 412121"/>
                <a:gd name="connsiteX1" fmla="*/ 1261418 w 1485314"/>
                <a:gd name="connsiteY1" fmla="*/ 0 h 412121"/>
                <a:gd name="connsiteX2" fmla="*/ 1485314 w 1485314"/>
                <a:gd name="connsiteY2" fmla="*/ 412121 h 412121"/>
                <a:gd name="connsiteX3" fmla="*/ 0 w 1485314"/>
                <a:gd name="connsiteY3" fmla="*/ 412121 h 412121"/>
                <a:gd name="connsiteX4" fmla="*/ 223896 w 1485314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314" h="412121">
                  <a:moveTo>
                    <a:pt x="223896" y="0"/>
                  </a:moveTo>
                  <a:lnTo>
                    <a:pt x="1261418" y="0"/>
                  </a:lnTo>
                  <a:lnTo>
                    <a:pt x="1485314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72" name="Freeform 371"/>
            <p:cNvSpPr/>
            <p:nvPr/>
          </p:nvSpPr>
          <p:spPr>
            <a:xfrm>
              <a:off x="1831684" y="2787770"/>
              <a:ext cx="2004075" cy="412121"/>
            </a:xfrm>
            <a:custGeom>
              <a:avLst/>
              <a:gdLst>
                <a:gd name="connsiteX0" fmla="*/ 223896 w 2004075"/>
                <a:gd name="connsiteY0" fmla="*/ 0 h 412121"/>
                <a:gd name="connsiteX1" fmla="*/ 1780179 w 2004075"/>
                <a:gd name="connsiteY1" fmla="*/ 0 h 412121"/>
                <a:gd name="connsiteX2" fmla="*/ 2004075 w 2004075"/>
                <a:gd name="connsiteY2" fmla="*/ 412121 h 412121"/>
                <a:gd name="connsiteX3" fmla="*/ 0 w 2004075"/>
                <a:gd name="connsiteY3" fmla="*/ 412121 h 412121"/>
                <a:gd name="connsiteX4" fmla="*/ 223896 w 2004075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4075" h="412121">
                  <a:moveTo>
                    <a:pt x="223896" y="0"/>
                  </a:moveTo>
                  <a:lnTo>
                    <a:pt x="1780179" y="0"/>
                  </a:lnTo>
                  <a:lnTo>
                    <a:pt x="2004075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73" name="Freeform 372"/>
            <p:cNvSpPr/>
            <p:nvPr/>
          </p:nvSpPr>
          <p:spPr>
            <a:xfrm>
              <a:off x="1572303" y="3265206"/>
              <a:ext cx="2522836" cy="412121"/>
            </a:xfrm>
            <a:custGeom>
              <a:avLst/>
              <a:gdLst>
                <a:gd name="connsiteX0" fmla="*/ 223896 w 2522836"/>
                <a:gd name="connsiteY0" fmla="*/ 0 h 412121"/>
                <a:gd name="connsiteX1" fmla="*/ 2298940 w 2522836"/>
                <a:gd name="connsiteY1" fmla="*/ 0 h 412121"/>
                <a:gd name="connsiteX2" fmla="*/ 2522836 w 2522836"/>
                <a:gd name="connsiteY2" fmla="*/ 412121 h 412121"/>
                <a:gd name="connsiteX3" fmla="*/ 0 w 2522836"/>
                <a:gd name="connsiteY3" fmla="*/ 412121 h 412121"/>
                <a:gd name="connsiteX4" fmla="*/ 223896 w 2522836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836" h="412121">
                  <a:moveTo>
                    <a:pt x="223896" y="0"/>
                  </a:moveTo>
                  <a:lnTo>
                    <a:pt x="2298940" y="0"/>
                  </a:lnTo>
                  <a:lnTo>
                    <a:pt x="2522836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74" name="Freeform 373"/>
            <p:cNvSpPr/>
            <p:nvPr/>
          </p:nvSpPr>
          <p:spPr>
            <a:xfrm>
              <a:off x="1312923" y="3742642"/>
              <a:ext cx="3041597" cy="412121"/>
            </a:xfrm>
            <a:custGeom>
              <a:avLst/>
              <a:gdLst>
                <a:gd name="connsiteX0" fmla="*/ 223896 w 3041597"/>
                <a:gd name="connsiteY0" fmla="*/ 0 h 412121"/>
                <a:gd name="connsiteX1" fmla="*/ 2817701 w 3041597"/>
                <a:gd name="connsiteY1" fmla="*/ 0 h 412121"/>
                <a:gd name="connsiteX2" fmla="*/ 3041597 w 3041597"/>
                <a:gd name="connsiteY2" fmla="*/ 412121 h 412121"/>
                <a:gd name="connsiteX3" fmla="*/ 0 w 3041597"/>
                <a:gd name="connsiteY3" fmla="*/ 412121 h 412121"/>
                <a:gd name="connsiteX4" fmla="*/ 223896 w 3041597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1597" h="412121">
                  <a:moveTo>
                    <a:pt x="223896" y="0"/>
                  </a:moveTo>
                  <a:lnTo>
                    <a:pt x="2817701" y="0"/>
                  </a:lnTo>
                  <a:lnTo>
                    <a:pt x="3041597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75" name="Freeform 374"/>
            <p:cNvSpPr/>
            <p:nvPr/>
          </p:nvSpPr>
          <p:spPr>
            <a:xfrm>
              <a:off x="1053542" y="4220077"/>
              <a:ext cx="3560359" cy="412122"/>
            </a:xfrm>
            <a:custGeom>
              <a:avLst/>
              <a:gdLst>
                <a:gd name="connsiteX0" fmla="*/ 223897 w 3560359"/>
                <a:gd name="connsiteY0" fmla="*/ 0 h 412122"/>
                <a:gd name="connsiteX1" fmla="*/ 3336463 w 3560359"/>
                <a:gd name="connsiteY1" fmla="*/ 0 h 412122"/>
                <a:gd name="connsiteX2" fmla="*/ 3560359 w 3560359"/>
                <a:gd name="connsiteY2" fmla="*/ 412122 h 412122"/>
                <a:gd name="connsiteX3" fmla="*/ 0 w 3560359"/>
                <a:gd name="connsiteY3" fmla="*/ 412122 h 412122"/>
                <a:gd name="connsiteX4" fmla="*/ 223897 w 3560359"/>
                <a:gd name="connsiteY4" fmla="*/ 0 h 4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412122">
                  <a:moveTo>
                    <a:pt x="223897" y="0"/>
                  </a:moveTo>
                  <a:lnTo>
                    <a:pt x="3336463" y="0"/>
                  </a:lnTo>
                  <a:lnTo>
                    <a:pt x="3560359" y="412122"/>
                  </a:lnTo>
                  <a:lnTo>
                    <a:pt x="0" y="412122"/>
                  </a:lnTo>
                  <a:lnTo>
                    <a:pt x="2238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376" name="Group 375"/>
          <p:cNvGrpSpPr>
            <a:grpSpLocks noChangeAspect="1"/>
          </p:cNvGrpSpPr>
          <p:nvPr/>
        </p:nvGrpSpPr>
        <p:grpSpPr>
          <a:xfrm>
            <a:off x="723901" y="3450035"/>
            <a:ext cx="768539" cy="758952"/>
            <a:chOff x="-4110719" y="1031627"/>
            <a:chExt cx="2857100" cy="2821465"/>
          </a:xfrm>
        </p:grpSpPr>
        <p:sp>
          <p:nvSpPr>
            <p:cNvPr id="377" name="Freeform 376"/>
            <p:cNvSpPr/>
            <p:nvPr/>
          </p:nvSpPr>
          <p:spPr>
            <a:xfrm>
              <a:off x="-4110719" y="1031627"/>
              <a:ext cx="2857100" cy="204396"/>
            </a:xfrm>
            <a:custGeom>
              <a:avLst/>
              <a:gdLst>
                <a:gd name="connsiteX0" fmla="*/ 1428550 w 2857100"/>
                <a:gd name="connsiteY0" fmla="*/ 0 h 204396"/>
                <a:gd name="connsiteX1" fmla="*/ 2857100 w 2857100"/>
                <a:gd name="connsiteY1" fmla="*/ 102198 h 204396"/>
                <a:gd name="connsiteX2" fmla="*/ 1428550 w 2857100"/>
                <a:gd name="connsiteY2" fmla="*/ 204396 h 204396"/>
                <a:gd name="connsiteX3" fmla="*/ 0 w 2857100"/>
                <a:gd name="connsiteY3" fmla="*/ 102198 h 204396"/>
                <a:gd name="connsiteX4" fmla="*/ 1428550 w 2857100"/>
                <a:gd name="connsiteY4" fmla="*/ 0 h 20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100" h="204396">
                  <a:moveTo>
                    <a:pt x="1428550" y="0"/>
                  </a:moveTo>
                  <a:cubicBezTo>
                    <a:pt x="2217516" y="0"/>
                    <a:pt x="2857100" y="45756"/>
                    <a:pt x="2857100" y="102198"/>
                  </a:cubicBezTo>
                  <a:cubicBezTo>
                    <a:pt x="2857100" y="158640"/>
                    <a:pt x="2217516" y="204396"/>
                    <a:pt x="1428550" y="204396"/>
                  </a:cubicBezTo>
                  <a:cubicBezTo>
                    <a:pt x="639584" y="204396"/>
                    <a:pt x="0" y="158640"/>
                    <a:pt x="0" y="102198"/>
                  </a:cubicBezTo>
                  <a:cubicBezTo>
                    <a:pt x="0" y="45756"/>
                    <a:pt x="639584" y="0"/>
                    <a:pt x="142855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78" name="Freeform 377"/>
            <p:cNvSpPr/>
            <p:nvPr/>
          </p:nvSpPr>
          <p:spPr>
            <a:xfrm>
              <a:off x="-4110719" y="1151409"/>
              <a:ext cx="2857100" cy="939851"/>
            </a:xfrm>
            <a:custGeom>
              <a:avLst/>
              <a:gdLst>
                <a:gd name="connsiteX0" fmla="*/ 0 w 2857100"/>
                <a:gd name="connsiteY0" fmla="*/ 0 h 939851"/>
                <a:gd name="connsiteX1" fmla="*/ 7375 w 2857100"/>
                <a:gd name="connsiteY1" fmla="*/ 10448 h 939851"/>
                <a:gd name="connsiteX2" fmla="*/ 1428550 w 2857100"/>
                <a:gd name="connsiteY2" fmla="*/ 102197 h 939851"/>
                <a:gd name="connsiteX3" fmla="*/ 2849725 w 2857100"/>
                <a:gd name="connsiteY3" fmla="*/ 10448 h 939851"/>
                <a:gd name="connsiteX4" fmla="*/ 2857099 w 2857100"/>
                <a:gd name="connsiteY4" fmla="*/ 0 h 939851"/>
                <a:gd name="connsiteX5" fmla="*/ 2857100 w 2857100"/>
                <a:gd name="connsiteY5" fmla="*/ 0 h 939851"/>
                <a:gd name="connsiteX6" fmla="*/ 2452882 w 2857100"/>
                <a:gd name="connsiteY6" fmla="*/ 908514 h 939851"/>
                <a:gd name="connsiteX7" fmla="*/ 2389075 w 2857100"/>
                <a:gd name="connsiteY7" fmla="*/ 913302 h 939851"/>
                <a:gd name="connsiteX8" fmla="*/ 1428550 w 2857100"/>
                <a:gd name="connsiteY8" fmla="*/ 939851 h 939851"/>
                <a:gd name="connsiteX9" fmla="*/ 468025 w 2857100"/>
                <a:gd name="connsiteY9" fmla="*/ 913302 h 939851"/>
                <a:gd name="connsiteX10" fmla="*/ 404218 w 2857100"/>
                <a:gd name="connsiteY10" fmla="*/ 908514 h 939851"/>
                <a:gd name="connsiteX11" fmla="*/ 0 w 2857100"/>
                <a:gd name="connsiteY11" fmla="*/ 0 h 93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7100" h="939851">
                  <a:moveTo>
                    <a:pt x="0" y="0"/>
                  </a:moveTo>
                  <a:lnTo>
                    <a:pt x="7375" y="10448"/>
                  </a:lnTo>
                  <a:cubicBezTo>
                    <a:pt x="80531" y="61982"/>
                    <a:pt x="688894" y="102197"/>
                    <a:pt x="1428550" y="102197"/>
                  </a:cubicBezTo>
                  <a:cubicBezTo>
                    <a:pt x="2168206" y="102197"/>
                    <a:pt x="2776568" y="61982"/>
                    <a:pt x="2849725" y="10448"/>
                  </a:cubicBezTo>
                  <a:lnTo>
                    <a:pt x="2857099" y="0"/>
                  </a:lnTo>
                  <a:lnTo>
                    <a:pt x="2857100" y="0"/>
                  </a:lnTo>
                  <a:lnTo>
                    <a:pt x="2452882" y="908514"/>
                  </a:lnTo>
                  <a:lnTo>
                    <a:pt x="2389075" y="913302"/>
                  </a:lnTo>
                  <a:cubicBezTo>
                    <a:pt x="2135383" y="929797"/>
                    <a:pt x="1798378" y="939851"/>
                    <a:pt x="1428550" y="939851"/>
                  </a:cubicBezTo>
                  <a:cubicBezTo>
                    <a:pt x="1058723" y="939851"/>
                    <a:pt x="721718" y="929797"/>
                    <a:pt x="468025" y="913302"/>
                  </a:cubicBezTo>
                  <a:lnTo>
                    <a:pt x="404218" y="9085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79" name="Freeform 378"/>
            <p:cNvSpPr/>
            <p:nvPr/>
          </p:nvSpPr>
          <p:spPr>
            <a:xfrm>
              <a:off x="-3698262" y="2078440"/>
              <a:ext cx="2032186" cy="885639"/>
            </a:xfrm>
            <a:custGeom>
              <a:avLst/>
              <a:gdLst>
                <a:gd name="connsiteX0" fmla="*/ 0 w 2032186"/>
                <a:gd name="connsiteY0" fmla="*/ 0 h 885639"/>
                <a:gd name="connsiteX1" fmla="*/ 5956 w 2032186"/>
                <a:gd name="connsiteY1" fmla="*/ 469 h 885639"/>
                <a:gd name="connsiteX2" fmla="*/ 1016093 w 2032186"/>
                <a:gd name="connsiteY2" fmla="*/ 30402 h 885639"/>
                <a:gd name="connsiteX3" fmla="*/ 2026230 w 2032186"/>
                <a:gd name="connsiteY3" fmla="*/ 469 h 885639"/>
                <a:gd name="connsiteX4" fmla="*/ 2032186 w 2032186"/>
                <a:gd name="connsiteY4" fmla="*/ 0 h 885639"/>
                <a:gd name="connsiteX5" fmla="*/ 1945831 w 2032186"/>
                <a:gd name="connsiteY5" fmla="*/ 194090 h 885639"/>
                <a:gd name="connsiteX6" fmla="*/ 1642763 w 2032186"/>
                <a:gd name="connsiteY6" fmla="*/ 875259 h 885639"/>
                <a:gd name="connsiteX7" fmla="*/ 1635429 w 2032186"/>
                <a:gd name="connsiteY7" fmla="*/ 875561 h 885639"/>
                <a:gd name="connsiteX8" fmla="*/ 1016093 w 2032186"/>
                <a:gd name="connsiteY8" fmla="*/ 885639 h 885639"/>
                <a:gd name="connsiteX9" fmla="*/ 396758 w 2032186"/>
                <a:gd name="connsiteY9" fmla="*/ 875561 h 885639"/>
                <a:gd name="connsiteX10" fmla="*/ 389422 w 2032186"/>
                <a:gd name="connsiteY10" fmla="*/ 875259 h 885639"/>
                <a:gd name="connsiteX11" fmla="*/ 86355 w 2032186"/>
                <a:gd name="connsiteY11" fmla="*/ 194091 h 885639"/>
                <a:gd name="connsiteX12" fmla="*/ 0 w 2032186"/>
                <a:gd name="connsiteY12" fmla="*/ 0 h 88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2186" h="885639">
                  <a:moveTo>
                    <a:pt x="0" y="0"/>
                  </a:moveTo>
                  <a:lnTo>
                    <a:pt x="5956" y="469"/>
                  </a:lnTo>
                  <a:cubicBezTo>
                    <a:pt x="264472" y="18963"/>
                    <a:pt x="621610" y="30402"/>
                    <a:pt x="1016093" y="30402"/>
                  </a:cubicBezTo>
                  <a:cubicBezTo>
                    <a:pt x="1410576" y="30402"/>
                    <a:pt x="1767714" y="18963"/>
                    <a:pt x="2026230" y="469"/>
                  </a:cubicBezTo>
                  <a:lnTo>
                    <a:pt x="2032186" y="0"/>
                  </a:lnTo>
                  <a:lnTo>
                    <a:pt x="1945831" y="194090"/>
                  </a:lnTo>
                  <a:lnTo>
                    <a:pt x="1642763" y="875259"/>
                  </a:lnTo>
                  <a:lnTo>
                    <a:pt x="1635429" y="875561"/>
                  </a:lnTo>
                  <a:cubicBezTo>
                    <a:pt x="1448070" y="882019"/>
                    <a:pt x="1237990" y="885639"/>
                    <a:pt x="1016093" y="885639"/>
                  </a:cubicBezTo>
                  <a:cubicBezTo>
                    <a:pt x="794196" y="885639"/>
                    <a:pt x="584116" y="882019"/>
                    <a:pt x="396758" y="875561"/>
                  </a:cubicBezTo>
                  <a:lnTo>
                    <a:pt x="389422" y="875259"/>
                  </a:lnTo>
                  <a:lnTo>
                    <a:pt x="86355" y="1940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80" name="Freeform 379"/>
            <p:cNvSpPr/>
            <p:nvPr/>
          </p:nvSpPr>
          <p:spPr>
            <a:xfrm>
              <a:off x="-3300933" y="2971468"/>
              <a:ext cx="1237529" cy="881624"/>
            </a:xfrm>
            <a:custGeom>
              <a:avLst/>
              <a:gdLst>
                <a:gd name="connsiteX0" fmla="*/ 0 w 1237529"/>
                <a:gd name="connsiteY0" fmla="*/ 0 h 881624"/>
                <a:gd name="connsiteX1" fmla="*/ 62709 w 1237529"/>
                <a:gd name="connsiteY1" fmla="*/ 2161 h 881624"/>
                <a:gd name="connsiteX2" fmla="*/ 618765 w 1237529"/>
                <a:gd name="connsiteY2" fmla="*/ 10192 h 881624"/>
                <a:gd name="connsiteX3" fmla="*/ 1174821 w 1237529"/>
                <a:gd name="connsiteY3" fmla="*/ 2161 h 881624"/>
                <a:gd name="connsiteX4" fmla="*/ 1237529 w 1237529"/>
                <a:gd name="connsiteY4" fmla="*/ 0 h 881624"/>
                <a:gd name="connsiteX5" fmla="*/ 854904 w 1237529"/>
                <a:gd name="connsiteY5" fmla="*/ 859978 h 881624"/>
                <a:gd name="connsiteX6" fmla="*/ 849040 w 1237529"/>
                <a:gd name="connsiteY6" fmla="*/ 861298 h 881624"/>
                <a:gd name="connsiteX7" fmla="*/ 618765 w 1237529"/>
                <a:gd name="connsiteY7" fmla="*/ 881624 h 881624"/>
                <a:gd name="connsiteX8" fmla="*/ 388490 w 1237529"/>
                <a:gd name="connsiteY8" fmla="*/ 861298 h 881624"/>
                <a:gd name="connsiteX9" fmla="*/ 382624 w 1237529"/>
                <a:gd name="connsiteY9" fmla="*/ 859977 h 881624"/>
                <a:gd name="connsiteX10" fmla="*/ 0 w 1237529"/>
                <a:gd name="connsiteY10" fmla="*/ 0 h 88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7529" h="881624">
                  <a:moveTo>
                    <a:pt x="0" y="0"/>
                  </a:moveTo>
                  <a:lnTo>
                    <a:pt x="62709" y="2161"/>
                  </a:lnTo>
                  <a:cubicBezTo>
                    <a:pt x="233618" y="7332"/>
                    <a:pt x="421524" y="10192"/>
                    <a:pt x="618765" y="10192"/>
                  </a:cubicBezTo>
                  <a:cubicBezTo>
                    <a:pt x="816006" y="10192"/>
                    <a:pt x="1003912" y="7332"/>
                    <a:pt x="1174821" y="2161"/>
                  </a:cubicBezTo>
                  <a:lnTo>
                    <a:pt x="1237529" y="0"/>
                  </a:lnTo>
                  <a:lnTo>
                    <a:pt x="854904" y="859978"/>
                  </a:lnTo>
                  <a:lnTo>
                    <a:pt x="849040" y="861298"/>
                  </a:lnTo>
                  <a:cubicBezTo>
                    <a:pt x="774660" y="874625"/>
                    <a:pt x="697646" y="881624"/>
                    <a:pt x="618765" y="881624"/>
                  </a:cubicBezTo>
                  <a:cubicBezTo>
                    <a:pt x="539884" y="881624"/>
                    <a:pt x="462871" y="874625"/>
                    <a:pt x="388490" y="861298"/>
                  </a:cubicBezTo>
                  <a:lnTo>
                    <a:pt x="382624" y="8599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381" name="Group 380"/>
          <p:cNvGrpSpPr>
            <a:grpSpLocks noChangeAspect="1"/>
          </p:cNvGrpSpPr>
          <p:nvPr/>
        </p:nvGrpSpPr>
        <p:grpSpPr>
          <a:xfrm>
            <a:off x="1620229" y="3450035"/>
            <a:ext cx="768539" cy="758952"/>
            <a:chOff x="-1003837" y="1049209"/>
            <a:chExt cx="2857100" cy="2821465"/>
          </a:xfrm>
        </p:grpSpPr>
        <p:sp>
          <p:nvSpPr>
            <p:cNvPr id="382" name="Freeform 381"/>
            <p:cNvSpPr/>
            <p:nvPr/>
          </p:nvSpPr>
          <p:spPr>
            <a:xfrm>
              <a:off x="-1003837" y="1049209"/>
              <a:ext cx="2857100" cy="204396"/>
            </a:xfrm>
            <a:custGeom>
              <a:avLst/>
              <a:gdLst>
                <a:gd name="connsiteX0" fmla="*/ 1428550 w 2857100"/>
                <a:gd name="connsiteY0" fmla="*/ 0 h 204396"/>
                <a:gd name="connsiteX1" fmla="*/ 2857100 w 2857100"/>
                <a:gd name="connsiteY1" fmla="*/ 102198 h 204396"/>
                <a:gd name="connsiteX2" fmla="*/ 1428550 w 2857100"/>
                <a:gd name="connsiteY2" fmla="*/ 204396 h 204396"/>
                <a:gd name="connsiteX3" fmla="*/ 0 w 2857100"/>
                <a:gd name="connsiteY3" fmla="*/ 102198 h 204396"/>
                <a:gd name="connsiteX4" fmla="*/ 1428550 w 2857100"/>
                <a:gd name="connsiteY4" fmla="*/ 0 h 20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100" h="204396">
                  <a:moveTo>
                    <a:pt x="1428550" y="0"/>
                  </a:moveTo>
                  <a:cubicBezTo>
                    <a:pt x="2217516" y="0"/>
                    <a:pt x="2857100" y="45756"/>
                    <a:pt x="2857100" y="102198"/>
                  </a:cubicBezTo>
                  <a:cubicBezTo>
                    <a:pt x="2857100" y="158640"/>
                    <a:pt x="2217516" y="204396"/>
                    <a:pt x="1428550" y="204396"/>
                  </a:cubicBezTo>
                  <a:cubicBezTo>
                    <a:pt x="639584" y="204396"/>
                    <a:pt x="0" y="158640"/>
                    <a:pt x="0" y="102198"/>
                  </a:cubicBezTo>
                  <a:cubicBezTo>
                    <a:pt x="0" y="45756"/>
                    <a:pt x="639584" y="0"/>
                    <a:pt x="142855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83" name="Freeform 382"/>
            <p:cNvSpPr/>
            <p:nvPr/>
          </p:nvSpPr>
          <p:spPr>
            <a:xfrm>
              <a:off x="-1003837" y="1168990"/>
              <a:ext cx="2857100" cy="721646"/>
            </a:xfrm>
            <a:custGeom>
              <a:avLst/>
              <a:gdLst>
                <a:gd name="connsiteX0" fmla="*/ 0 w 2857100"/>
                <a:gd name="connsiteY0" fmla="*/ 0 h 721646"/>
                <a:gd name="connsiteX1" fmla="*/ 7375 w 2857100"/>
                <a:gd name="connsiteY1" fmla="*/ 10448 h 721646"/>
                <a:gd name="connsiteX2" fmla="*/ 1428550 w 2857100"/>
                <a:gd name="connsiteY2" fmla="*/ 102197 h 721646"/>
                <a:gd name="connsiteX3" fmla="*/ 2849725 w 2857100"/>
                <a:gd name="connsiteY3" fmla="*/ 10448 h 721646"/>
                <a:gd name="connsiteX4" fmla="*/ 2857099 w 2857100"/>
                <a:gd name="connsiteY4" fmla="*/ 0 h 721646"/>
                <a:gd name="connsiteX5" fmla="*/ 2857100 w 2857100"/>
                <a:gd name="connsiteY5" fmla="*/ 0 h 721646"/>
                <a:gd name="connsiteX6" fmla="*/ 2553587 w 2857100"/>
                <a:gd name="connsiteY6" fmla="*/ 682171 h 721646"/>
                <a:gd name="connsiteX7" fmla="*/ 2530889 w 2857100"/>
                <a:gd name="connsiteY7" fmla="*/ 684455 h 721646"/>
                <a:gd name="connsiteX8" fmla="*/ 1428550 w 2857100"/>
                <a:gd name="connsiteY8" fmla="*/ 721646 h 721646"/>
                <a:gd name="connsiteX9" fmla="*/ 326212 w 2857100"/>
                <a:gd name="connsiteY9" fmla="*/ 684455 h 721646"/>
                <a:gd name="connsiteX10" fmla="*/ 303513 w 2857100"/>
                <a:gd name="connsiteY10" fmla="*/ 682171 h 721646"/>
                <a:gd name="connsiteX11" fmla="*/ 0 w 2857100"/>
                <a:gd name="connsiteY11" fmla="*/ 0 h 72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7100" h="721646">
                  <a:moveTo>
                    <a:pt x="0" y="0"/>
                  </a:moveTo>
                  <a:lnTo>
                    <a:pt x="7375" y="10448"/>
                  </a:lnTo>
                  <a:cubicBezTo>
                    <a:pt x="80531" y="61982"/>
                    <a:pt x="688894" y="102197"/>
                    <a:pt x="1428550" y="102197"/>
                  </a:cubicBezTo>
                  <a:cubicBezTo>
                    <a:pt x="2168206" y="102197"/>
                    <a:pt x="2776568" y="61982"/>
                    <a:pt x="2849725" y="10448"/>
                  </a:cubicBezTo>
                  <a:lnTo>
                    <a:pt x="2857099" y="0"/>
                  </a:lnTo>
                  <a:lnTo>
                    <a:pt x="2857100" y="0"/>
                  </a:lnTo>
                  <a:lnTo>
                    <a:pt x="2553587" y="682171"/>
                  </a:lnTo>
                  <a:lnTo>
                    <a:pt x="2530889" y="684455"/>
                  </a:lnTo>
                  <a:cubicBezTo>
                    <a:pt x="2268872" y="707168"/>
                    <a:pt x="1872344" y="721646"/>
                    <a:pt x="1428550" y="721646"/>
                  </a:cubicBezTo>
                  <a:cubicBezTo>
                    <a:pt x="984757" y="721646"/>
                    <a:pt x="588229" y="707168"/>
                    <a:pt x="326212" y="684455"/>
                  </a:cubicBezTo>
                  <a:lnTo>
                    <a:pt x="303513" y="682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84" name="Freeform 383"/>
            <p:cNvSpPr/>
            <p:nvPr/>
          </p:nvSpPr>
          <p:spPr>
            <a:xfrm>
              <a:off x="-692101" y="1869642"/>
              <a:ext cx="2233628" cy="675608"/>
            </a:xfrm>
            <a:custGeom>
              <a:avLst/>
              <a:gdLst>
                <a:gd name="connsiteX0" fmla="*/ 0 w 2233628"/>
                <a:gd name="connsiteY0" fmla="*/ 0 h 675608"/>
                <a:gd name="connsiteX1" fmla="*/ 14475 w 2233628"/>
                <a:gd name="connsiteY1" fmla="*/ 1385 h 675608"/>
                <a:gd name="connsiteX2" fmla="*/ 1116814 w 2233628"/>
                <a:gd name="connsiteY2" fmla="*/ 38576 h 675608"/>
                <a:gd name="connsiteX3" fmla="*/ 2219153 w 2233628"/>
                <a:gd name="connsiteY3" fmla="*/ 1385 h 675608"/>
                <a:gd name="connsiteX4" fmla="*/ 2233628 w 2233628"/>
                <a:gd name="connsiteY4" fmla="*/ 0 h 675608"/>
                <a:gd name="connsiteX5" fmla="*/ 2046552 w 2233628"/>
                <a:gd name="connsiteY5" fmla="*/ 420469 h 675608"/>
                <a:gd name="connsiteX6" fmla="*/ 1941448 w 2233628"/>
                <a:gd name="connsiteY6" fmla="*/ 656697 h 675608"/>
                <a:gd name="connsiteX7" fmla="*/ 1915530 w 2233628"/>
                <a:gd name="connsiteY7" fmla="*/ 658154 h 675608"/>
                <a:gd name="connsiteX8" fmla="*/ 1116814 w 2233628"/>
                <a:gd name="connsiteY8" fmla="*/ 675608 h 675608"/>
                <a:gd name="connsiteX9" fmla="*/ 318098 w 2233628"/>
                <a:gd name="connsiteY9" fmla="*/ 658154 h 675608"/>
                <a:gd name="connsiteX10" fmla="*/ 292179 w 2233628"/>
                <a:gd name="connsiteY10" fmla="*/ 656697 h 675608"/>
                <a:gd name="connsiteX11" fmla="*/ 187076 w 2233628"/>
                <a:gd name="connsiteY11" fmla="*/ 420470 h 675608"/>
                <a:gd name="connsiteX12" fmla="*/ 0 w 2233628"/>
                <a:gd name="connsiteY12" fmla="*/ 0 h 67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3628" h="675608">
                  <a:moveTo>
                    <a:pt x="0" y="0"/>
                  </a:moveTo>
                  <a:lnTo>
                    <a:pt x="14475" y="1385"/>
                  </a:lnTo>
                  <a:cubicBezTo>
                    <a:pt x="276493" y="24098"/>
                    <a:pt x="673021" y="38576"/>
                    <a:pt x="1116814" y="38576"/>
                  </a:cubicBezTo>
                  <a:cubicBezTo>
                    <a:pt x="1560607" y="38576"/>
                    <a:pt x="1957135" y="24099"/>
                    <a:pt x="2219153" y="1385"/>
                  </a:cubicBezTo>
                  <a:lnTo>
                    <a:pt x="2233628" y="0"/>
                  </a:lnTo>
                  <a:lnTo>
                    <a:pt x="2046552" y="420469"/>
                  </a:lnTo>
                  <a:lnTo>
                    <a:pt x="1941448" y="656697"/>
                  </a:lnTo>
                  <a:lnTo>
                    <a:pt x="1915530" y="658154"/>
                  </a:lnTo>
                  <a:cubicBezTo>
                    <a:pt x="1687532" y="669173"/>
                    <a:pt x="1412676" y="675608"/>
                    <a:pt x="1116814" y="675608"/>
                  </a:cubicBezTo>
                  <a:cubicBezTo>
                    <a:pt x="820952" y="675608"/>
                    <a:pt x="546096" y="669173"/>
                    <a:pt x="318098" y="658154"/>
                  </a:cubicBezTo>
                  <a:lnTo>
                    <a:pt x="292179" y="656697"/>
                  </a:lnTo>
                  <a:lnTo>
                    <a:pt x="187076" y="4204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85" name="Freeform 384"/>
            <p:cNvSpPr/>
            <p:nvPr/>
          </p:nvSpPr>
          <p:spPr>
            <a:xfrm>
              <a:off x="-391876" y="2544423"/>
              <a:ext cx="1633179" cy="655443"/>
            </a:xfrm>
            <a:custGeom>
              <a:avLst/>
              <a:gdLst>
                <a:gd name="connsiteX0" fmla="*/ 0 w 1633179"/>
                <a:gd name="connsiteY0" fmla="*/ 0 h 655443"/>
                <a:gd name="connsiteX1" fmla="*/ 17874 w 1633179"/>
                <a:gd name="connsiteY1" fmla="*/ 956 h 655443"/>
                <a:gd name="connsiteX2" fmla="*/ 816590 w 1633179"/>
                <a:gd name="connsiteY2" fmla="*/ 18410 h 655443"/>
                <a:gd name="connsiteX3" fmla="*/ 1615306 w 1633179"/>
                <a:gd name="connsiteY3" fmla="*/ 956 h 655443"/>
                <a:gd name="connsiteX4" fmla="*/ 1633179 w 1633179"/>
                <a:gd name="connsiteY4" fmla="*/ 0 h 655443"/>
                <a:gd name="connsiteX5" fmla="*/ 1344899 w 1633179"/>
                <a:gd name="connsiteY5" fmla="*/ 647931 h 655443"/>
                <a:gd name="connsiteX6" fmla="*/ 1241397 w 1633179"/>
                <a:gd name="connsiteY6" fmla="*/ 650848 h 655443"/>
                <a:gd name="connsiteX7" fmla="*/ 816590 w 1633179"/>
                <a:gd name="connsiteY7" fmla="*/ 655443 h 655443"/>
                <a:gd name="connsiteX8" fmla="*/ 391783 w 1633179"/>
                <a:gd name="connsiteY8" fmla="*/ 650848 h 655443"/>
                <a:gd name="connsiteX9" fmla="*/ 288280 w 1633179"/>
                <a:gd name="connsiteY9" fmla="*/ 647931 h 655443"/>
                <a:gd name="connsiteX10" fmla="*/ 0 w 1633179"/>
                <a:gd name="connsiteY10" fmla="*/ 0 h 65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3179" h="655443">
                  <a:moveTo>
                    <a:pt x="0" y="0"/>
                  </a:moveTo>
                  <a:lnTo>
                    <a:pt x="17874" y="956"/>
                  </a:lnTo>
                  <a:cubicBezTo>
                    <a:pt x="245872" y="11975"/>
                    <a:pt x="520728" y="18410"/>
                    <a:pt x="816590" y="18410"/>
                  </a:cubicBezTo>
                  <a:cubicBezTo>
                    <a:pt x="1112452" y="18410"/>
                    <a:pt x="1387308" y="11975"/>
                    <a:pt x="1615306" y="956"/>
                  </a:cubicBezTo>
                  <a:lnTo>
                    <a:pt x="1633179" y="0"/>
                  </a:lnTo>
                  <a:lnTo>
                    <a:pt x="1344899" y="647931"/>
                  </a:lnTo>
                  <a:lnTo>
                    <a:pt x="1241397" y="650848"/>
                  </a:lnTo>
                  <a:cubicBezTo>
                    <a:pt x="1107201" y="653834"/>
                    <a:pt x="964521" y="655443"/>
                    <a:pt x="816590" y="655443"/>
                  </a:cubicBezTo>
                  <a:cubicBezTo>
                    <a:pt x="668659" y="655443"/>
                    <a:pt x="525980" y="653834"/>
                    <a:pt x="391783" y="650848"/>
                  </a:cubicBezTo>
                  <a:lnTo>
                    <a:pt x="288280" y="6479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86" name="Freeform 385"/>
            <p:cNvSpPr/>
            <p:nvPr/>
          </p:nvSpPr>
          <p:spPr>
            <a:xfrm>
              <a:off x="-95652" y="3210208"/>
              <a:ext cx="1040731" cy="660466"/>
            </a:xfrm>
            <a:custGeom>
              <a:avLst/>
              <a:gdLst>
                <a:gd name="connsiteX0" fmla="*/ 0 w 1040731"/>
                <a:gd name="connsiteY0" fmla="*/ 0 h 660466"/>
                <a:gd name="connsiteX1" fmla="*/ 232463 w 1040731"/>
                <a:gd name="connsiteY1" fmla="*/ 5163 h 660466"/>
                <a:gd name="connsiteX2" fmla="*/ 520366 w 1040731"/>
                <a:gd name="connsiteY2" fmla="*/ 7239 h 660466"/>
                <a:gd name="connsiteX3" fmla="*/ 808269 w 1040731"/>
                <a:gd name="connsiteY3" fmla="*/ 5163 h 660466"/>
                <a:gd name="connsiteX4" fmla="*/ 1040731 w 1040731"/>
                <a:gd name="connsiteY4" fmla="*/ 0 h 660466"/>
                <a:gd name="connsiteX5" fmla="*/ 756505 w 1040731"/>
                <a:gd name="connsiteY5" fmla="*/ 638820 h 660466"/>
                <a:gd name="connsiteX6" fmla="*/ 750641 w 1040731"/>
                <a:gd name="connsiteY6" fmla="*/ 640140 h 660466"/>
                <a:gd name="connsiteX7" fmla="*/ 520366 w 1040731"/>
                <a:gd name="connsiteY7" fmla="*/ 660466 h 660466"/>
                <a:gd name="connsiteX8" fmla="*/ 290091 w 1040731"/>
                <a:gd name="connsiteY8" fmla="*/ 640140 h 660466"/>
                <a:gd name="connsiteX9" fmla="*/ 284225 w 1040731"/>
                <a:gd name="connsiteY9" fmla="*/ 638819 h 660466"/>
                <a:gd name="connsiteX10" fmla="*/ 0 w 1040731"/>
                <a:gd name="connsiteY10" fmla="*/ 0 h 66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731" h="660466">
                  <a:moveTo>
                    <a:pt x="0" y="0"/>
                  </a:moveTo>
                  <a:lnTo>
                    <a:pt x="232463" y="5163"/>
                  </a:lnTo>
                  <a:cubicBezTo>
                    <a:pt x="325459" y="6524"/>
                    <a:pt x="421745" y="7239"/>
                    <a:pt x="520366" y="7239"/>
                  </a:cubicBezTo>
                  <a:cubicBezTo>
                    <a:pt x="618987" y="7239"/>
                    <a:pt x="715273" y="6524"/>
                    <a:pt x="808269" y="5163"/>
                  </a:cubicBezTo>
                  <a:lnTo>
                    <a:pt x="1040731" y="0"/>
                  </a:lnTo>
                  <a:lnTo>
                    <a:pt x="756505" y="638820"/>
                  </a:lnTo>
                  <a:lnTo>
                    <a:pt x="750641" y="640140"/>
                  </a:lnTo>
                  <a:cubicBezTo>
                    <a:pt x="676261" y="653467"/>
                    <a:pt x="599247" y="660466"/>
                    <a:pt x="520366" y="660466"/>
                  </a:cubicBezTo>
                  <a:cubicBezTo>
                    <a:pt x="441485" y="660466"/>
                    <a:pt x="364472" y="653467"/>
                    <a:pt x="290091" y="640140"/>
                  </a:cubicBezTo>
                  <a:lnTo>
                    <a:pt x="284225" y="6388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387" name="Group 386"/>
          <p:cNvGrpSpPr>
            <a:grpSpLocks noChangeAspect="1"/>
          </p:cNvGrpSpPr>
          <p:nvPr/>
        </p:nvGrpSpPr>
        <p:grpSpPr>
          <a:xfrm>
            <a:off x="2516561" y="3450035"/>
            <a:ext cx="768539" cy="758952"/>
            <a:chOff x="2333896" y="1049209"/>
            <a:chExt cx="2857100" cy="2821465"/>
          </a:xfrm>
        </p:grpSpPr>
        <p:sp>
          <p:nvSpPr>
            <p:cNvPr id="388" name="Freeform 387"/>
            <p:cNvSpPr/>
            <p:nvPr/>
          </p:nvSpPr>
          <p:spPr>
            <a:xfrm>
              <a:off x="2333896" y="1049209"/>
              <a:ext cx="2857100" cy="204396"/>
            </a:xfrm>
            <a:custGeom>
              <a:avLst/>
              <a:gdLst>
                <a:gd name="connsiteX0" fmla="*/ 1428550 w 2857100"/>
                <a:gd name="connsiteY0" fmla="*/ 0 h 204396"/>
                <a:gd name="connsiteX1" fmla="*/ 2857100 w 2857100"/>
                <a:gd name="connsiteY1" fmla="*/ 102198 h 204396"/>
                <a:gd name="connsiteX2" fmla="*/ 1428550 w 2857100"/>
                <a:gd name="connsiteY2" fmla="*/ 204396 h 204396"/>
                <a:gd name="connsiteX3" fmla="*/ 0 w 2857100"/>
                <a:gd name="connsiteY3" fmla="*/ 102198 h 204396"/>
                <a:gd name="connsiteX4" fmla="*/ 1428550 w 2857100"/>
                <a:gd name="connsiteY4" fmla="*/ 0 h 20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100" h="204396">
                  <a:moveTo>
                    <a:pt x="1428550" y="0"/>
                  </a:moveTo>
                  <a:cubicBezTo>
                    <a:pt x="2217516" y="0"/>
                    <a:pt x="2857100" y="45756"/>
                    <a:pt x="2857100" y="102198"/>
                  </a:cubicBezTo>
                  <a:cubicBezTo>
                    <a:pt x="2857100" y="158640"/>
                    <a:pt x="2217516" y="204396"/>
                    <a:pt x="1428550" y="204396"/>
                  </a:cubicBezTo>
                  <a:cubicBezTo>
                    <a:pt x="639584" y="204396"/>
                    <a:pt x="0" y="158640"/>
                    <a:pt x="0" y="102198"/>
                  </a:cubicBezTo>
                  <a:cubicBezTo>
                    <a:pt x="0" y="45756"/>
                    <a:pt x="639584" y="0"/>
                    <a:pt x="142855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89" name="Freeform 388"/>
            <p:cNvSpPr/>
            <p:nvPr/>
          </p:nvSpPr>
          <p:spPr>
            <a:xfrm>
              <a:off x="2333896" y="1168990"/>
              <a:ext cx="2857100" cy="590724"/>
            </a:xfrm>
            <a:custGeom>
              <a:avLst/>
              <a:gdLst>
                <a:gd name="connsiteX0" fmla="*/ 0 w 2857100"/>
                <a:gd name="connsiteY0" fmla="*/ 0 h 590724"/>
                <a:gd name="connsiteX1" fmla="*/ 7375 w 2857100"/>
                <a:gd name="connsiteY1" fmla="*/ 10448 h 590724"/>
                <a:gd name="connsiteX2" fmla="*/ 1428550 w 2857100"/>
                <a:gd name="connsiteY2" fmla="*/ 102197 h 590724"/>
                <a:gd name="connsiteX3" fmla="*/ 2849725 w 2857100"/>
                <a:gd name="connsiteY3" fmla="*/ 10448 h 590724"/>
                <a:gd name="connsiteX4" fmla="*/ 2857099 w 2857100"/>
                <a:gd name="connsiteY4" fmla="*/ 0 h 590724"/>
                <a:gd name="connsiteX5" fmla="*/ 2857100 w 2857100"/>
                <a:gd name="connsiteY5" fmla="*/ 0 h 590724"/>
                <a:gd name="connsiteX6" fmla="*/ 2614567 w 2857100"/>
                <a:gd name="connsiteY6" fmla="*/ 545113 h 590724"/>
                <a:gd name="connsiteX7" fmla="*/ 2530889 w 2857100"/>
                <a:gd name="connsiteY7" fmla="*/ 553533 h 590724"/>
                <a:gd name="connsiteX8" fmla="*/ 1428550 w 2857100"/>
                <a:gd name="connsiteY8" fmla="*/ 590724 h 590724"/>
                <a:gd name="connsiteX9" fmla="*/ 326212 w 2857100"/>
                <a:gd name="connsiteY9" fmla="*/ 553533 h 590724"/>
                <a:gd name="connsiteX10" fmla="*/ 242533 w 2857100"/>
                <a:gd name="connsiteY10" fmla="*/ 545113 h 590724"/>
                <a:gd name="connsiteX11" fmla="*/ 0 w 2857100"/>
                <a:gd name="connsiteY11" fmla="*/ 0 h 59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7100" h="590724">
                  <a:moveTo>
                    <a:pt x="0" y="0"/>
                  </a:moveTo>
                  <a:lnTo>
                    <a:pt x="7375" y="10448"/>
                  </a:lnTo>
                  <a:cubicBezTo>
                    <a:pt x="80531" y="61982"/>
                    <a:pt x="688894" y="102197"/>
                    <a:pt x="1428550" y="102197"/>
                  </a:cubicBezTo>
                  <a:cubicBezTo>
                    <a:pt x="2168206" y="102197"/>
                    <a:pt x="2776568" y="61982"/>
                    <a:pt x="2849725" y="10448"/>
                  </a:cubicBezTo>
                  <a:lnTo>
                    <a:pt x="2857099" y="0"/>
                  </a:lnTo>
                  <a:lnTo>
                    <a:pt x="2857100" y="0"/>
                  </a:lnTo>
                  <a:lnTo>
                    <a:pt x="2614567" y="545113"/>
                  </a:lnTo>
                  <a:lnTo>
                    <a:pt x="2530889" y="553533"/>
                  </a:lnTo>
                  <a:cubicBezTo>
                    <a:pt x="2268872" y="576246"/>
                    <a:pt x="1872344" y="590724"/>
                    <a:pt x="1428550" y="590724"/>
                  </a:cubicBezTo>
                  <a:cubicBezTo>
                    <a:pt x="984757" y="590724"/>
                    <a:pt x="588229" y="576246"/>
                    <a:pt x="326212" y="553533"/>
                  </a:cubicBezTo>
                  <a:lnTo>
                    <a:pt x="242533" y="545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90" name="Freeform 389"/>
            <p:cNvSpPr/>
            <p:nvPr/>
          </p:nvSpPr>
          <p:spPr>
            <a:xfrm>
              <a:off x="2584792" y="1732900"/>
              <a:ext cx="2355308" cy="550506"/>
            </a:xfrm>
            <a:custGeom>
              <a:avLst/>
              <a:gdLst>
                <a:gd name="connsiteX0" fmla="*/ 0 w 2355308"/>
                <a:gd name="connsiteY0" fmla="*/ 0 h 550506"/>
                <a:gd name="connsiteX1" fmla="*/ 75315 w 2355308"/>
                <a:gd name="connsiteY1" fmla="*/ 7205 h 550506"/>
                <a:gd name="connsiteX2" fmla="*/ 1177654 w 2355308"/>
                <a:gd name="connsiteY2" fmla="*/ 44396 h 550506"/>
                <a:gd name="connsiteX3" fmla="*/ 2279993 w 2355308"/>
                <a:gd name="connsiteY3" fmla="*/ 7205 h 550506"/>
                <a:gd name="connsiteX4" fmla="*/ 2355308 w 2355308"/>
                <a:gd name="connsiteY4" fmla="*/ 0 h 550506"/>
                <a:gd name="connsiteX5" fmla="*/ 2121778 w 2355308"/>
                <a:gd name="connsiteY5" fmla="*/ 524879 h 550506"/>
                <a:gd name="connsiteX6" fmla="*/ 1976370 w 2355308"/>
                <a:gd name="connsiteY6" fmla="*/ 533052 h 550506"/>
                <a:gd name="connsiteX7" fmla="*/ 1177654 w 2355308"/>
                <a:gd name="connsiteY7" fmla="*/ 550506 h 550506"/>
                <a:gd name="connsiteX8" fmla="*/ 378938 w 2355308"/>
                <a:gd name="connsiteY8" fmla="*/ 533052 h 550506"/>
                <a:gd name="connsiteX9" fmla="*/ 233530 w 2355308"/>
                <a:gd name="connsiteY9" fmla="*/ 524879 h 550506"/>
                <a:gd name="connsiteX10" fmla="*/ 0 w 2355308"/>
                <a:gd name="connsiteY10" fmla="*/ 0 h 55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5308" h="550506">
                  <a:moveTo>
                    <a:pt x="0" y="0"/>
                  </a:moveTo>
                  <a:lnTo>
                    <a:pt x="75315" y="7205"/>
                  </a:lnTo>
                  <a:cubicBezTo>
                    <a:pt x="337333" y="29918"/>
                    <a:pt x="733861" y="44396"/>
                    <a:pt x="1177654" y="44396"/>
                  </a:cubicBezTo>
                  <a:cubicBezTo>
                    <a:pt x="1621448" y="44396"/>
                    <a:pt x="2017976" y="29918"/>
                    <a:pt x="2279993" y="7205"/>
                  </a:cubicBezTo>
                  <a:lnTo>
                    <a:pt x="2355308" y="0"/>
                  </a:lnTo>
                  <a:lnTo>
                    <a:pt x="2121778" y="524879"/>
                  </a:lnTo>
                  <a:lnTo>
                    <a:pt x="1976370" y="533052"/>
                  </a:lnTo>
                  <a:cubicBezTo>
                    <a:pt x="1748372" y="544071"/>
                    <a:pt x="1473517" y="550506"/>
                    <a:pt x="1177654" y="550506"/>
                  </a:cubicBezTo>
                  <a:cubicBezTo>
                    <a:pt x="881792" y="550506"/>
                    <a:pt x="606937" y="544071"/>
                    <a:pt x="378938" y="533052"/>
                  </a:cubicBezTo>
                  <a:lnTo>
                    <a:pt x="233530" y="5248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91" name="Freeform 390"/>
            <p:cNvSpPr/>
            <p:nvPr/>
          </p:nvSpPr>
          <p:spPr>
            <a:xfrm>
              <a:off x="2826372" y="2275870"/>
              <a:ext cx="1872148" cy="531228"/>
            </a:xfrm>
            <a:custGeom>
              <a:avLst/>
              <a:gdLst>
                <a:gd name="connsiteX0" fmla="*/ 0 w 1872148"/>
                <a:gd name="connsiteY0" fmla="*/ 0 h 531228"/>
                <a:gd name="connsiteX1" fmla="*/ 27384 w 1872148"/>
                <a:gd name="connsiteY1" fmla="*/ 1781 h 531228"/>
                <a:gd name="connsiteX2" fmla="*/ 936074 w 1872148"/>
                <a:gd name="connsiteY2" fmla="*/ 25118 h 531228"/>
                <a:gd name="connsiteX3" fmla="*/ 1844764 w 1872148"/>
                <a:gd name="connsiteY3" fmla="*/ 1781 h 531228"/>
                <a:gd name="connsiteX4" fmla="*/ 1872148 w 1872148"/>
                <a:gd name="connsiteY4" fmla="*/ 0 h 531228"/>
                <a:gd name="connsiteX5" fmla="*/ 1865812 w 1872148"/>
                <a:gd name="connsiteY5" fmla="*/ 14241 h 531228"/>
                <a:gd name="connsiteX6" fmla="*/ 1641858 w 1872148"/>
                <a:gd name="connsiteY6" fmla="*/ 517595 h 531228"/>
                <a:gd name="connsiteX7" fmla="*/ 1555410 w 1872148"/>
                <a:gd name="connsiteY7" fmla="*/ 521150 h 531228"/>
                <a:gd name="connsiteX8" fmla="*/ 936074 w 1872148"/>
                <a:gd name="connsiteY8" fmla="*/ 531228 h 531228"/>
                <a:gd name="connsiteX9" fmla="*/ 316739 w 1872148"/>
                <a:gd name="connsiteY9" fmla="*/ 521150 h 531228"/>
                <a:gd name="connsiteX10" fmla="*/ 230290 w 1872148"/>
                <a:gd name="connsiteY10" fmla="*/ 517595 h 531228"/>
                <a:gd name="connsiteX11" fmla="*/ 6336 w 1872148"/>
                <a:gd name="connsiteY11" fmla="*/ 14242 h 531228"/>
                <a:gd name="connsiteX12" fmla="*/ 0 w 1872148"/>
                <a:gd name="connsiteY12" fmla="*/ 0 h 53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2148" h="531228">
                  <a:moveTo>
                    <a:pt x="0" y="0"/>
                  </a:moveTo>
                  <a:lnTo>
                    <a:pt x="27384" y="1781"/>
                  </a:lnTo>
                  <a:cubicBezTo>
                    <a:pt x="274322" y="16360"/>
                    <a:pt x="590902" y="25118"/>
                    <a:pt x="936074" y="25118"/>
                  </a:cubicBezTo>
                  <a:cubicBezTo>
                    <a:pt x="1281247" y="25118"/>
                    <a:pt x="1597827" y="16360"/>
                    <a:pt x="1844764" y="1781"/>
                  </a:cubicBezTo>
                  <a:lnTo>
                    <a:pt x="1872148" y="0"/>
                  </a:lnTo>
                  <a:lnTo>
                    <a:pt x="1865812" y="14241"/>
                  </a:lnTo>
                  <a:lnTo>
                    <a:pt x="1641858" y="517595"/>
                  </a:lnTo>
                  <a:lnTo>
                    <a:pt x="1555410" y="521150"/>
                  </a:lnTo>
                  <a:cubicBezTo>
                    <a:pt x="1368052" y="527608"/>
                    <a:pt x="1157971" y="531228"/>
                    <a:pt x="936074" y="531228"/>
                  </a:cubicBezTo>
                  <a:cubicBezTo>
                    <a:pt x="714178" y="531228"/>
                    <a:pt x="504097" y="527608"/>
                    <a:pt x="316739" y="521150"/>
                  </a:cubicBezTo>
                  <a:lnTo>
                    <a:pt x="230290" y="517595"/>
                  </a:lnTo>
                  <a:lnTo>
                    <a:pt x="6336" y="14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92" name="Freeform 391"/>
            <p:cNvSpPr/>
            <p:nvPr/>
          </p:nvSpPr>
          <p:spPr>
            <a:xfrm>
              <a:off x="3064738" y="2811616"/>
              <a:ext cx="1395417" cy="519174"/>
            </a:xfrm>
            <a:custGeom>
              <a:avLst/>
              <a:gdLst>
                <a:gd name="connsiteX0" fmla="*/ 0 w 1395417"/>
                <a:gd name="connsiteY0" fmla="*/ 0 h 519174"/>
                <a:gd name="connsiteX1" fmla="*/ 16777 w 1395417"/>
                <a:gd name="connsiteY1" fmla="*/ 729 h 519174"/>
                <a:gd name="connsiteX2" fmla="*/ 697709 w 1395417"/>
                <a:gd name="connsiteY2" fmla="*/ 13064 h 519174"/>
                <a:gd name="connsiteX3" fmla="*/ 1378641 w 1395417"/>
                <a:gd name="connsiteY3" fmla="*/ 729 h 519174"/>
                <a:gd name="connsiteX4" fmla="*/ 1395417 w 1395417"/>
                <a:gd name="connsiteY4" fmla="*/ 0 h 519174"/>
                <a:gd name="connsiteX5" fmla="*/ 1167027 w 1395417"/>
                <a:gd name="connsiteY5" fmla="*/ 513324 h 519174"/>
                <a:gd name="connsiteX6" fmla="*/ 1122516 w 1395417"/>
                <a:gd name="connsiteY6" fmla="*/ 514579 h 519174"/>
                <a:gd name="connsiteX7" fmla="*/ 697709 w 1395417"/>
                <a:gd name="connsiteY7" fmla="*/ 519174 h 519174"/>
                <a:gd name="connsiteX8" fmla="*/ 272902 w 1395417"/>
                <a:gd name="connsiteY8" fmla="*/ 514579 h 519174"/>
                <a:gd name="connsiteX9" fmla="*/ 228390 w 1395417"/>
                <a:gd name="connsiteY9" fmla="*/ 513324 h 519174"/>
                <a:gd name="connsiteX10" fmla="*/ 0 w 1395417"/>
                <a:gd name="connsiteY10" fmla="*/ 0 h 5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5417" h="519174">
                  <a:moveTo>
                    <a:pt x="0" y="0"/>
                  </a:moveTo>
                  <a:lnTo>
                    <a:pt x="16777" y="729"/>
                  </a:lnTo>
                  <a:cubicBezTo>
                    <a:pt x="219193" y="8596"/>
                    <a:pt x="451157" y="13064"/>
                    <a:pt x="697709" y="13064"/>
                  </a:cubicBezTo>
                  <a:cubicBezTo>
                    <a:pt x="944261" y="13064"/>
                    <a:pt x="1176225" y="8596"/>
                    <a:pt x="1378641" y="729"/>
                  </a:cubicBezTo>
                  <a:lnTo>
                    <a:pt x="1395417" y="0"/>
                  </a:lnTo>
                  <a:lnTo>
                    <a:pt x="1167027" y="513324"/>
                  </a:lnTo>
                  <a:lnTo>
                    <a:pt x="1122516" y="514579"/>
                  </a:lnTo>
                  <a:cubicBezTo>
                    <a:pt x="988320" y="517565"/>
                    <a:pt x="845640" y="519174"/>
                    <a:pt x="697709" y="519174"/>
                  </a:cubicBezTo>
                  <a:cubicBezTo>
                    <a:pt x="549778" y="519174"/>
                    <a:pt x="407099" y="517565"/>
                    <a:pt x="272902" y="514579"/>
                  </a:cubicBezTo>
                  <a:lnTo>
                    <a:pt x="228390" y="51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93" name="Freeform 392"/>
            <p:cNvSpPr/>
            <p:nvPr/>
          </p:nvSpPr>
          <p:spPr>
            <a:xfrm>
              <a:off x="3300914" y="3342440"/>
              <a:ext cx="923065" cy="528234"/>
            </a:xfrm>
            <a:custGeom>
              <a:avLst/>
              <a:gdLst>
                <a:gd name="connsiteX0" fmla="*/ 0 w 923065"/>
                <a:gd name="connsiteY0" fmla="*/ 0 h 528234"/>
                <a:gd name="connsiteX1" fmla="*/ 173630 w 923065"/>
                <a:gd name="connsiteY1" fmla="*/ 3856 h 528234"/>
                <a:gd name="connsiteX2" fmla="*/ 461533 w 923065"/>
                <a:gd name="connsiteY2" fmla="*/ 5932 h 528234"/>
                <a:gd name="connsiteX3" fmla="*/ 749436 w 923065"/>
                <a:gd name="connsiteY3" fmla="*/ 3856 h 528234"/>
                <a:gd name="connsiteX4" fmla="*/ 923065 w 923065"/>
                <a:gd name="connsiteY4" fmla="*/ 0 h 528234"/>
                <a:gd name="connsiteX5" fmla="*/ 697672 w 923065"/>
                <a:gd name="connsiteY5" fmla="*/ 506588 h 528234"/>
                <a:gd name="connsiteX6" fmla="*/ 691808 w 923065"/>
                <a:gd name="connsiteY6" fmla="*/ 507908 h 528234"/>
                <a:gd name="connsiteX7" fmla="*/ 461533 w 923065"/>
                <a:gd name="connsiteY7" fmla="*/ 528234 h 528234"/>
                <a:gd name="connsiteX8" fmla="*/ 231258 w 923065"/>
                <a:gd name="connsiteY8" fmla="*/ 507908 h 528234"/>
                <a:gd name="connsiteX9" fmla="*/ 225392 w 923065"/>
                <a:gd name="connsiteY9" fmla="*/ 506587 h 528234"/>
                <a:gd name="connsiteX10" fmla="*/ 0 w 923065"/>
                <a:gd name="connsiteY10" fmla="*/ 0 h 52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3065" h="528234">
                  <a:moveTo>
                    <a:pt x="0" y="0"/>
                  </a:moveTo>
                  <a:lnTo>
                    <a:pt x="173630" y="3856"/>
                  </a:lnTo>
                  <a:cubicBezTo>
                    <a:pt x="266626" y="5217"/>
                    <a:pt x="362912" y="5932"/>
                    <a:pt x="461533" y="5932"/>
                  </a:cubicBezTo>
                  <a:cubicBezTo>
                    <a:pt x="560154" y="5932"/>
                    <a:pt x="656441" y="5217"/>
                    <a:pt x="749436" y="3856"/>
                  </a:cubicBezTo>
                  <a:lnTo>
                    <a:pt x="923065" y="0"/>
                  </a:lnTo>
                  <a:lnTo>
                    <a:pt x="697672" y="506588"/>
                  </a:lnTo>
                  <a:lnTo>
                    <a:pt x="691808" y="507908"/>
                  </a:lnTo>
                  <a:cubicBezTo>
                    <a:pt x="617428" y="521235"/>
                    <a:pt x="540414" y="528234"/>
                    <a:pt x="461533" y="528234"/>
                  </a:cubicBezTo>
                  <a:cubicBezTo>
                    <a:pt x="382652" y="528234"/>
                    <a:pt x="305639" y="521235"/>
                    <a:pt x="231258" y="507908"/>
                  </a:cubicBezTo>
                  <a:lnTo>
                    <a:pt x="225392" y="5065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394" name="Group 393"/>
          <p:cNvGrpSpPr>
            <a:grpSpLocks noChangeAspect="1"/>
          </p:cNvGrpSpPr>
          <p:nvPr/>
        </p:nvGrpSpPr>
        <p:grpSpPr>
          <a:xfrm>
            <a:off x="3412893" y="3450035"/>
            <a:ext cx="768537" cy="758952"/>
            <a:chOff x="5573608" y="1049209"/>
            <a:chExt cx="2857100" cy="2821466"/>
          </a:xfrm>
        </p:grpSpPr>
        <p:sp>
          <p:nvSpPr>
            <p:cNvPr id="395" name="Freeform 394"/>
            <p:cNvSpPr/>
            <p:nvPr/>
          </p:nvSpPr>
          <p:spPr>
            <a:xfrm>
              <a:off x="5573608" y="1049209"/>
              <a:ext cx="2857100" cy="204396"/>
            </a:xfrm>
            <a:custGeom>
              <a:avLst/>
              <a:gdLst>
                <a:gd name="connsiteX0" fmla="*/ 1428550 w 2857100"/>
                <a:gd name="connsiteY0" fmla="*/ 0 h 204396"/>
                <a:gd name="connsiteX1" fmla="*/ 2857100 w 2857100"/>
                <a:gd name="connsiteY1" fmla="*/ 102198 h 204396"/>
                <a:gd name="connsiteX2" fmla="*/ 1428550 w 2857100"/>
                <a:gd name="connsiteY2" fmla="*/ 204396 h 204396"/>
                <a:gd name="connsiteX3" fmla="*/ 0 w 2857100"/>
                <a:gd name="connsiteY3" fmla="*/ 102198 h 204396"/>
                <a:gd name="connsiteX4" fmla="*/ 1428550 w 2857100"/>
                <a:gd name="connsiteY4" fmla="*/ 0 h 20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100" h="204396">
                  <a:moveTo>
                    <a:pt x="1428550" y="0"/>
                  </a:moveTo>
                  <a:cubicBezTo>
                    <a:pt x="2217516" y="0"/>
                    <a:pt x="2857100" y="45756"/>
                    <a:pt x="2857100" y="102198"/>
                  </a:cubicBezTo>
                  <a:cubicBezTo>
                    <a:pt x="2857100" y="158640"/>
                    <a:pt x="2217516" y="204396"/>
                    <a:pt x="1428550" y="204396"/>
                  </a:cubicBezTo>
                  <a:cubicBezTo>
                    <a:pt x="639584" y="204396"/>
                    <a:pt x="0" y="158640"/>
                    <a:pt x="0" y="102198"/>
                  </a:cubicBezTo>
                  <a:cubicBezTo>
                    <a:pt x="0" y="45756"/>
                    <a:pt x="639584" y="0"/>
                    <a:pt x="142855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96" name="Freeform 395"/>
            <p:cNvSpPr/>
            <p:nvPr/>
          </p:nvSpPr>
          <p:spPr>
            <a:xfrm>
              <a:off x="5573608" y="1168989"/>
              <a:ext cx="2857100" cy="503442"/>
            </a:xfrm>
            <a:custGeom>
              <a:avLst/>
              <a:gdLst>
                <a:gd name="connsiteX0" fmla="*/ 0 w 2857100"/>
                <a:gd name="connsiteY0" fmla="*/ 0 h 503442"/>
                <a:gd name="connsiteX1" fmla="*/ 7375 w 2857100"/>
                <a:gd name="connsiteY1" fmla="*/ 10448 h 503442"/>
                <a:gd name="connsiteX2" fmla="*/ 1428550 w 2857100"/>
                <a:gd name="connsiteY2" fmla="*/ 102197 h 503442"/>
                <a:gd name="connsiteX3" fmla="*/ 2849725 w 2857100"/>
                <a:gd name="connsiteY3" fmla="*/ 10448 h 503442"/>
                <a:gd name="connsiteX4" fmla="*/ 2857099 w 2857100"/>
                <a:gd name="connsiteY4" fmla="*/ 0 h 503442"/>
                <a:gd name="connsiteX5" fmla="*/ 2857100 w 2857100"/>
                <a:gd name="connsiteY5" fmla="*/ 0 h 503442"/>
                <a:gd name="connsiteX6" fmla="*/ 2655313 w 2857100"/>
                <a:gd name="connsiteY6" fmla="*/ 453534 h 503442"/>
                <a:gd name="connsiteX7" fmla="*/ 2650284 w 2857100"/>
                <a:gd name="connsiteY7" fmla="*/ 454237 h 503442"/>
                <a:gd name="connsiteX8" fmla="*/ 1428550 w 2857100"/>
                <a:gd name="connsiteY8" fmla="*/ 503442 h 503442"/>
                <a:gd name="connsiteX9" fmla="*/ 206816 w 2857100"/>
                <a:gd name="connsiteY9" fmla="*/ 454237 h 503442"/>
                <a:gd name="connsiteX10" fmla="*/ 201788 w 2857100"/>
                <a:gd name="connsiteY10" fmla="*/ 453534 h 503442"/>
                <a:gd name="connsiteX11" fmla="*/ 0 w 2857100"/>
                <a:gd name="connsiteY11" fmla="*/ 0 h 50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7100" h="503442">
                  <a:moveTo>
                    <a:pt x="0" y="0"/>
                  </a:moveTo>
                  <a:lnTo>
                    <a:pt x="7375" y="10448"/>
                  </a:lnTo>
                  <a:cubicBezTo>
                    <a:pt x="80531" y="61982"/>
                    <a:pt x="688894" y="102197"/>
                    <a:pt x="1428550" y="102197"/>
                  </a:cubicBezTo>
                  <a:cubicBezTo>
                    <a:pt x="2168206" y="102197"/>
                    <a:pt x="2776568" y="61982"/>
                    <a:pt x="2849725" y="10448"/>
                  </a:cubicBezTo>
                  <a:lnTo>
                    <a:pt x="2857099" y="0"/>
                  </a:lnTo>
                  <a:lnTo>
                    <a:pt x="2857100" y="0"/>
                  </a:lnTo>
                  <a:lnTo>
                    <a:pt x="2655313" y="453534"/>
                  </a:lnTo>
                  <a:lnTo>
                    <a:pt x="2650284" y="454237"/>
                  </a:lnTo>
                  <a:cubicBezTo>
                    <a:pt x="2399735" y="483736"/>
                    <a:pt x="1946310" y="503442"/>
                    <a:pt x="1428550" y="503442"/>
                  </a:cubicBezTo>
                  <a:cubicBezTo>
                    <a:pt x="910792" y="503442"/>
                    <a:pt x="457366" y="483736"/>
                    <a:pt x="206816" y="454237"/>
                  </a:cubicBezTo>
                  <a:lnTo>
                    <a:pt x="201788" y="453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97" name="Freeform 396"/>
            <p:cNvSpPr/>
            <p:nvPr/>
          </p:nvSpPr>
          <p:spPr>
            <a:xfrm>
              <a:off x="5783595" y="1640954"/>
              <a:ext cx="2437126" cy="467889"/>
            </a:xfrm>
            <a:custGeom>
              <a:avLst/>
              <a:gdLst>
                <a:gd name="connsiteX0" fmla="*/ 0 w 2437126"/>
                <a:gd name="connsiteY0" fmla="*/ 0 h 467889"/>
                <a:gd name="connsiteX1" fmla="*/ 33987 w 2437126"/>
                <a:gd name="connsiteY1" fmla="*/ 4003 h 467889"/>
                <a:gd name="connsiteX2" fmla="*/ 1218563 w 2437126"/>
                <a:gd name="connsiteY2" fmla="*/ 49061 h 467889"/>
                <a:gd name="connsiteX3" fmla="*/ 2403139 w 2437126"/>
                <a:gd name="connsiteY3" fmla="*/ 4003 h 467889"/>
                <a:gd name="connsiteX4" fmla="*/ 2437126 w 2437126"/>
                <a:gd name="connsiteY4" fmla="*/ 0 h 467889"/>
                <a:gd name="connsiteX5" fmla="*/ 2242895 w 2437126"/>
                <a:gd name="connsiteY5" fmla="*/ 436552 h 467889"/>
                <a:gd name="connsiteX6" fmla="*/ 2179088 w 2437126"/>
                <a:gd name="connsiteY6" fmla="*/ 441340 h 467889"/>
                <a:gd name="connsiteX7" fmla="*/ 1218563 w 2437126"/>
                <a:gd name="connsiteY7" fmla="*/ 467889 h 467889"/>
                <a:gd name="connsiteX8" fmla="*/ 258038 w 2437126"/>
                <a:gd name="connsiteY8" fmla="*/ 441340 h 467889"/>
                <a:gd name="connsiteX9" fmla="*/ 194232 w 2437126"/>
                <a:gd name="connsiteY9" fmla="*/ 436552 h 467889"/>
                <a:gd name="connsiteX10" fmla="*/ 0 w 2437126"/>
                <a:gd name="connsiteY10" fmla="*/ 0 h 46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37126" h="467889">
                  <a:moveTo>
                    <a:pt x="0" y="0"/>
                  </a:moveTo>
                  <a:lnTo>
                    <a:pt x="33987" y="4003"/>
                  </a:lnTo>
                  <a:cubicBezTo>
                    <a:pt x="290708" y="31187"/>
                    <a:pt x="725459" y="49061"/>
                    <a:pt x="1218563" y="49061"/>
                  </a:cubicBezTo>
                  <a:cubicBezTo>
                    <a:pt x="1711667" y="49061"/>
                    <a:pt x="2146418" y="31187"/>
                    <a:pt x="2403139" y="4003"/>
                  </a:cubicBezTo>
                  <a:lnTo>
                    <a:pt x="2437126" y="0"/>
                  </a:lnTo>
                  <a:lnTo>
                    <a:pt x="2242895" y="436552"/>
                  </a:lnTo>
                  <a:lnTo>
                    <a:pt x="2179088" y="441340"/>
                  </a:lnTo>
                  <a:cubicBezTo>
                    <a:pt x="1925396" y="457835"/>
                    <a:pt x="1588391" y="467889"/>
                    <a:pt x="1218563" y="467889"/>
                  </a:cubicBezTo>
                  <a:cubicBezTo>
                    <a:pt x="848736" y="467889"/>
                    <a:pt x="511731" y="457835"/>
                    <a:pt x="258038" y="441340"/>
                  </a:cubicBezTo>
                  <a:lnTo>
                    <a:pt x="194232" y="436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98" name="Freeform 397"/>
            <p:cNvSpPr/>
            <p:nvPr/>
          </p:nvSpPr>
          <p:spPr>
            <a:xfrm>
              <a:off x="5986065" y="2096021"/>
              <a:ext cx="2032186" cy="449230"/>
            </a:xfrm>
            <a:custGeom>
              <a:avLst/>
              <a:gdLst>
                <a:gd name="connsiteX0" fmla="*/ 0 w 2032186"/>
                <a:gd name="connsiteY0" fmla="*/ 0 h 449230"/>
                <a:gd name="connsiteX1" fmla="*/ 5956 w 2032186"/>
                <a:gd name="connsiteY1" fmla="*/ 469 h 449230"/>
                <a:gd name="connsiteX2" fmla="*/ 1016093 w 2032186"/>
                <a:gd name="connsiteY2" fmla="*/ 30402 h 449230"/>
                <a:gd name="connsiteX3" fmla="*/ 2026230 w 2032186"/>
                <a:gd name="connsiteY3" fmla="*/ 469 h 449230"/>
                <a:gd name="connsiteX4" fmla="*/ 2032186 w 2032186"/>
                <a:gd name="connsiteY4" fmla="*/ 0 h 449230"/>
                <a:gd name="connsiteX5" fmla="*/ 1945831 w 2032186"/>
                <a:gd name="connsiteY5" fmla="*/ 194089 h 449230"/>
                <a:gd name="connsiteX6" fmla="*/ 1840727 w 2032186"/>
                <a:gd name="connsiteY6" fmla="*/ 430319 h 449230"/>
                <a:gd name="connsiteX7" fmla="*/ 1814809 w 2032186"/>
                <a:gd name="connsiteY7" fmla="*/ 431776 h 449230"/>
                <a:gd name="connsiteX8" fmla="*/ 1016093 w 2032186"/>
                <a:gd name="connsiteY8" fmla="*/ 449230 h 449230"/>
                <a:gd name="connsiteX9" fmla="*/ 217377 w 2032186"/>
                <a:gd name="connsiteY9" fmla="*/ 431776 h 449230"/>
                <a:gd name="connsiteX10" fmla="*/ 191459 w 2032186"/>
                <a:gd name="connsiteY10" fmla="*/ 430319 h 449230"/>
                <a:gd name="connsiteX11" fmla="*/ 86355 w 2032186"/>
                <a:gd name="connsiteY11" fmla="*/ 194090 h 449230"/>
                <a:gd name="connsiteX12" fmla="*/ 0 w 2032186"/>
                <a:gd name="connsiteY12" fmla="*/ 0 h 4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2186" h="449230">
                  <a:moveTo>
                    <a:pt x="0" y="0"/>
                  </a:moveTo>
                  <a:lnTo>
                    <a:pt x="5956" y="469"/>
                  </a:lnTo>
                  <a:cubicBezTo>
                    <a:pt x="264473" y="18963"/>
                    <a:pt x="621610" y="30402"/>
                    <a:pt x="1016093" y="30402"/>
                  </a:cubicBezTo>
                  <a:cubicBezTo>
                    <a:pt x="1410576" y="30402"/>
                    <a:pt x="1767714" y="18963"/>
                    <a:pt x="2026230" y="469"/>
                  </a:cubicBezTo>
                  <a:lnTo>
                    <a:pt x="2032186" y="0"/>
                  </a:lnTo>
                  <a:lnTo>
                    <a:pt x="1945831" y="194089"/>
                  </a:lnTo>
                  <a:lnTo>
                    <a:pt x="1840727" y="430319"/>
                  </a:lnTo>
                  <a:lnTo>
                    <a:pt x="1814809" y="431776"/>
                  </a:lnTo>
                  <a:cubicBezTo>
                    <a:pt x="1586811" y="442796"/>
                    <a:pt x="1311956" y="449230"/>
                    <a:pt x="1016093" y="449230"/>
                  </a:cubicBezTo>
                  <a:cubicBezTo>
                    <a:pt x="720231" y="449230"/>
                    <a:pt x="445376" y="442796"/>
                    <a:pt x="217377" y="431776"/>
                  </a:cubicBezTo>
                  <a:lnTo>
                    <a:pt x="191459" y="430319"/>
                  </a:lnTo>
                  <a:lnTo>
                    <a:pt x="86355" y="1940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399" name="Freeform 398"/>
            <p:cNvSpPr/>
            <p:nvPr/>
          </p:nvSpPr>
          <p:spPr>
            <a:xfrm>
              <a:off x="6185571" y="2544423"/>
              <a:ext cx="1633177" cy="437238"/>
            </a:xfrm>
            <a:custGeom>
              <a:avLst/>
              <a:gdLst>
                <a:gd name="connsiteX0" fmla="*/ 0 w 1633177"/>
                <a:gd name="connsiteY0" fmla="*/ 0 h 437238"/>
                <a:gd name="connsiteX1" fmla="*/ 17873 w 1633177"/>
                <a:gd name="connsiteY1" fmla="*/ 956 h 437238"/>
                <a:gd name="connsiteX2" fmla="*/ 816589 w 1633177"/>
                <a:gd name="connsiteY2" fmla="*/ 18410 h 437238"/>
                <a:gd name="connsiteX3" fmla="*/ 1615305 w 1633177"/>
                <a:gd name="connsiteY3" fmla="*/ 956 h 437238"/>
                <a:gd name="connsiteX4" fmla="*/ 1633177 w 1633177"/>
                <a:gd name="connsiteY4" fmla="*/ 0 h 437238"/>
                <a:gd name="connsiteX5" fmla="*/ 1443258 w 1633177"/>
                <a:gd name="connsiteY5" fmla="*/ 426859 h 437238"/>
                <a:gd name="connsiteX6" fmla="*/ 1435925 w 1633177"/>
                <a:gd name="connsiteY6" fmla="*/ 427160 h 437238"/>
                <a:gd name="connsiteX7" fmla="*/ 816589 w 1633177"/>
                <a:gd name="connsiteY7" fmla="*/ 437238 h 437238"/>
                <a:gd name="connsiteX8" fmla="*/ 197254 w 1633177"/>
                <a:gd name="connsiteY8" fmla="*/ 427160 h 437238"/>
                <a:gd name="connsiteX9" fmla="*/ 189920 w 1633177"/>
                <a:gd name="connsiteY9" fmla="*/ 426859 h 437238"/>
                <a:gd name="connsiteX10" fmla="*/ 0 w 1633177"/>
                <a:gd name="connsiteY10" fmla="*/ 0 h 43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3177" h="437238">
                  <a:moveTo>
                    <a:pt x="0" y="0"/>
                  </a:moveTo>
                  <a:lnTo>
                    <a:pt x="17873" y="956"/>
                  </a:lnTo>
                  <a:cubicBezTo>
                    <a:pt x="245872" y="11976"/>
                    <a:pt x="520727" y="18410"/>
                    <a:pt x="816589" y="18410"/>
                  </a:cubicBezTo>
                  <a:cubicBezTo>
                    <a:pt x="1112451" y="18410"/>
                    <a:pt x="1387307" y="11976"/>
                    <a:pt x="1615305" y="956"/>
                  </a:cubicBezTo>
                  <a:lnTo>
                    <a:pt x="1633177" y="0"/>
                  </a:lnTo>
                  <a:lnTo>
                    <a:pt x="1443258" y="426859"/>
                  </a:lnTo>
                  <a:lnTo>
                    <a:pt x="1435925" y="427160"/>
                  </a:lnTo>
                  <a:cubicBezTo>
                    <a:pt x="1248567" y="433619"/>
                    <a:pt x="1038486" y="437238"/>
                    <a:pt x="816589" y="437238"/>
                  </a:cubicBezTo>
                  <a:cubicBezTo>
                    <a:pt x="594693" y="437238"/>
                    <a:pt x="384612" y="433619"/>
                    <a:pt x="197254" y="427160"/>
                  </a:cubicBezTo>
                  <a:lnTo>
                    <a:pt x="189920" y="4268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00" name="Freeform 399"/>
            <p:cNvSpPr/>
            <p:nvPr/>
          </p:nvSpPr>
          <p:spPr>
            <a:xfrm>
              <a:off x="6383395" y="2989051"/>
              <a:ext cx="1237526" cy="429020"/>
            </a:xfrm>
            <a:custGeom>
              <a:avLst/>
              <a:gdLst>
                <a:gd name="connsiteX0" fmla="*/ 0 w 1237526"/>
                <a:gd name="connsiteY0" fmla="*/ 0 h 429020"/>
                <a:gd name="connsiteX1" fmla="*/ 62707 w 1237526"/>
                <a:gd name="connsiteY1" fmla="*/ 2161 h 429020"/>
                <a:gd name="connsiteX2" fmla="*/ 618763 w 1237526"/>
                <a:gd name="connsiteY2" fmla="*/ 10192 h 429020"/>
                <a:gd name="connsiteX3" fmla="*/ 1174819 w 1237526"/>
                <a:gd name="connsiteY3" fmla="*/ 2161 h 429020"/>
                <a:gd name="connsiteX4" fmla="*/ 1237526 w 1237526"/>
                <a:gd name="connsiteY4" fmla="*/ 0 h 429020"/>
                <a:gd name="connsiteX5" fmla="*/ 1048754 w 1237526"/>
                <a:gd name="connsiteY5" fmla="*/ 424279 h 429020"/>
                <a:gd name="connsiteX6" fmla="*/ 1043570 w 1237526"/>
                <a:gd name="connsiteY6" fmla="*/ 424425 h 429020"/>
                <a:gd name="connsiteX7" fmla="*/ 618763 w 1237526"/>
                <a:gd name="connsiteY7" fmla="*/ 429020 h 429020"/>
                <a:gd name="connsiteX8" fmla="*/ 193956 w 1237526"/>
                <a:gd name="connsiteY8" fmla="*/ 424425 h 429020"/>
                <a:gd name="connsiteX9" fmla="*/ 188771 w 1237526"/>
                <a:gd name="connsiteY9" fmla="*/ 424279 h 429020"/>
                <a:gd name="connsiteX10" fmla="*/ 0 w 1237526"/>
                <a:gd name="connsiteY10" fmla="*/ 0 h 42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7526" h="429020">
                  <a:moveTo>
                    <a:pt x="0" y="0"/>
                  </a:moveTo>
                  <a:lnTo>
                    <a:pt x="62707" y="2161"/>
                  </a:lnTo>
                  <a:cubicBezTo>
                    <a:pt x="233617" y="7332"/>
                    <a:pt x="421522" y="10192"/>
                    <a:pt x="618763" y="10192"/>
                  </a:cubicBezTo>
                  <a:cubicBezTo>
                    <a:pt x="816005" y="10192"/>
                    <a:pt x="1003910" y="7332"/>
                    <a:pt x="1174819" y="2161"/>
                  </a:cubicBezTo>
                  <a:lnTo>
                    <a:pt x="1237526" y="0"/>
                  </a:lnTo>
                  <a:lnTo>
                    <a:pt x="1048754" y="424279"/>
                  </a:lnTo>
                  <a:lnTo>
                    <a:pt x="1043570" y="424425"/>
                  </a:lnTo>
                  <a:cubicBezTo>
                    <a:pt x="909374" y="427412"/>
                    <a:pt x="766694" y="429020"/>
                    <a:pt x="618763" y="429020"/>
                  </a:cubicBezTo>
                  <a:cubicBezTo>
                    <a:pt x="470832" y="429020"/>
                    <a:pt x="328153" y="427412"/>
                    <a:pt x="193956" y="424425"/>
                  </a:cubicBezTo>
                  <a:lnTo>
                    <a:pt x="188771" y="4242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01" name="Freeform 400"/>
            <p:cNvSpPr/>
            <p:nvPr/>
          </p:nvSpPr>
          <p:spPr>
            <a:xfrm>
              <a:off x="6579848" y="3430594"/>
              <a:ext cx="844623" cy="440081"/>
            </a:xfrm>
            <a:custGeom>
              <a:avLst/>
              <a:gdLst>
                <a:gd name="connsiteX0" fmla="*/ 0 w 844623"/>
                <a:gd name="connsiteY0" fmla="*/ 0 h 440081"/>
                <a:gd name="connsiteX1" fmla="*/ 134409 w 844623"/>
                <a:gd name="connsiteY1" fmla="*/ 2985 h 440081"/>
                <a:gd name="connsiteX2" fmla="*/ 422312 w 844623"/>
                <a:gd name="connsiteY2" fmla="*/ 5061 h 440081"/>
                <a:gd name="connsiteX3" fmla="*/ 710215 w 844623"/>
                <a:gd name="connsiteY3" fmla="*/ 2985 h 440081"/>
                <a:gd name="connsiteX4" fmla="*/ 844623 w 844623"/>
                <a:gd name="connsiteY4" fmla="*/ 0 h 440081"/>
                <a:gd name="connsiteX5" fmla="*/ 658451 w 844623"/>
                <a:gd name="connsiteY5" fmla="*/ 418435 h 440081"/>
                <a:gd name="connsiteX6" fmla="*/ 652587 w 844623"/>
                <a:gd name="connsiteY6" fmla="*/ 419755 h 440081"/>
                <a:gd name="connsiteX7" fmla="*/ 422312 w 844623"/>
                <a:gd name="connsiteY7" fmla="*/ 440081 h 440081"/>
                <a:gd name="connsiteX8" fmla="*/ 192037 w 844623"/>
                <a:gd name="connsiteY8" fmla="*/ 419755 h 440081"/>
                <a:gd name="connsiteX9" fmla="*/ 186171 w 844623"/>
                <a:gd name="connsiteY9" fmla="*/ 418434 h 440081"/>
                <a:gd name="connsiteX10" fmla="*/ 0 w 844623"/>
                <a:gd name="connsiteY10" fmla="*/ 0 h 44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4623" h="440081">
                  <a:moveTo>
                    <a:pt x="0" y="0"/>
                  </a:moveTo>
                  <a:lnTo>
                    <a:pt x="134409" y="2985"/>
                  </a:lnTo>
                  <a:cubicBezTo>
                    <a:pt x="227405" y="4346"/>
                    <a:pt x="323691" y="5061"/>
                    <a:pt x="422312" y="5061"/>
                  </a:cubicBezTo>
                  <a:cubicBezTo>
                    <a:pt x="520933" y="5061"/>
                    <a:pt x="617220" y="4346"/>
                    <a:pt x="710215" y="2985"/>
                  </a:cubicBezTo>
                  <a:lnTo>
                    <a:pt x="844623" y="0"/>
                  </a:lnTo>
                  <a:lnTo>
                    <a:pt x="658451" y="418435"/>
                  </a:lnTo>
                  <a:lnTo>
                    <a:pt x="652587" y="419755"/>
                  </a:lnTo>
                  <a:cubicBezTo>
                    <a:pt x="578207" y="433082"/>
                    <a:pt x="501193" y="440081"/>
                    <a:pt x="422312" y="440081"/>
                  </a:cubicBezTo>
                  <a:cubicBezTo>
                    <a:pt x="343431" y="440081"/>
                    <a:pt x="266418" y="433082"/>
                    <a:pt x="192037" y="419755"/>
                  </a:cubicBezTo>
                  <a:lnTo>
                    <a:pt x="186171" y="4184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402" name="Group 401"/>
          <p:cNvGrpSpPr>
            <a:grpSpLocks noChangeAspect="1"/>
          </p:cNvGrpSpPr>
          <p:nvPr/>
        </p:nvGrpSpPr>
        <p:grpSpPr>
          <a:xfrm>
            <a:off x="4309222" y="3450035"/>
            <a:ext cx="768537" cy="758952"/>
            <a:chOff x="8911341" y="1049209"/>
            <a:chExt cx="2857100" cy="2821466"/>
          </a:xfrm>
        </p:grpSpPr>
        <p:sp>
          <p:nvSpPr>
            <p:cNvPr id="403" name="Freeform 402"/>
            <p:cNvSpPr/>
            <p:nvPr/>
          </p:nvSpPr>
          <p:spPr>
            <a:xfrm>
              <a:off x="8911341" y="1049209"/>
              <a:ext cx="2857100" cy="204396"/>
            </a:xfrm>
            <a:custGeom>
              <a:avLst/>
              <a:gdLst>
                <a:gd name="connsiteX0" fmla="*/ 1428550 w 2857100"/>
                <a:gd name="connsiteY0" fmla="*/ 0 h 204396"/>
                <a:gd name="connsiteX1" fmla="*/ 2857100 w 2857100"/>
                <a:gd name="connsiteY1" fmla="*/ 102198 h 204396"/>
                <a:gd name="connsiteX2" fmla="*/ 1428550 w 2857100"/>
                <a:gd name="connsiteY2" fmla="*/ 204396 h 204396"/>
                <a:gd name="connsiteX3" fmla="*/ 0 w 2857100"/>
                <a:gd name="connsiteY3" fmla="*/ 102198 h 204396"/>
                <a:gd name="connsiteX4" fmla="*/ 1428550 w 2857100"/>
                <a:gd name="connsiteY4" fmla="*/ 0 h 20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100" h="204396">
                  <a:moveTo>
                    <a:pt x="1428550" y="0"/>
                  </a:moveTo>
                  <a:cubicBezTo>
                    <a:pt x="2217516" y="0"/>
                    <a:pt x="2857100" y="45756"/>
                    <a:pt x="2857100" y="102198"/>
                  </a:cubicBezTo>
                  <a:cubicBezTo>
                    <a:pt x="2857100" y="158640"/>
                    <a:pt x="2217516" y="204396"/>
                    <a:pt x="1428550" y="204396"/>
                  </a:cubicBezTo>
                  <a:cubicBezTo>
                    <a:pt x="639584" y="204396"/>
                    <a:pt x="0" y="158640"/>
                    <a:pt x="0" y="102198"/>
                  </a:cubicBezTo>
                  <a:cubicBezTo>
                    <a:pt x="0" y="45756"/>
                    <a:pt x="639584" y="0"/>
                    <a:pt x="142855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04" name="Freeform 403"/>
            <p:cNvSpPr/>
            <p:nvPr/>
          </p:nvSpPr>
          <p:spPr>
            <a:xfrm>
              <a:off x="8911341" y="1168991"/>
              <a:ext cx="2857100" cy="441097"/>
            </a:xfrm>
            <a:custGeom>
              <a:avLst/>
              <a:gdLst>
                <a:gd name="connsiteX0" fmla="*/ 0 w 2857100"/>
                <a:gd name="connsiteY0" fmla="*/ 0 h 441097"/>
                <a:gd name="connsiteX1" fmla="*/ 7375 w 2857100"/>
                <a:gd name="connsiteY1" fmla="*/ 10448 h 441097"/>
                <a:gd name="connsiteX2" fmla="*/ 1428550 w 2857100"/>
                <a:gd name="connsiteY2" fmla="*/ 102197 h 441097"/>
                <a:gd name="connsiteX3" fmla="*/ 2849725 w 2857100"/>
                <a:gd name="connsiteY3" fmla="*/ 10448 h 441097"/>
                <a:gd name="connsiteX4" fmla="*/ 2857099 w 2857100"/>
                <a:gd name="connsiteY4" fmla="*/ 0 h 441097"/>
                <a:gd name="connsiteX5" fmla="*/ 2857100 w 2857100"/>
                <a:gd name="connsiteY5" fmla="*/ 0 h 441097"/>
                <a:gd name="connsiteX6" fmla="*/ 2684890 w 2857100"/>
                <a:gd name="connsiteY6" fmla="*/ 387056 h 441097"/>
                <a:gd name="connsiteX7" fmla="*/ 2650284 w 2857100"/>
                <a:gd name="connsiteY7" fmla="*/ 391892 h 441097"/>
                <a:gd name="connsiteX8" fmla="*/ 1428550 w 2857100"/>
                <a:gd name="connsiteY8" fmla="*/ 441097 h 441097"/>
                <a:gd name="connsiteX9" fmla="*/ 206816 w 2857100"/>
                <a:gd name="connsiteY9" fmla="*/ 391892 h 441097"/>
                <a:gd name="connsiteX10" fmla="*/ 172210 w 2857100"/>
                <a:gd name="connsiteY10" fmla="*/ 387056 h 441097"/>
                <a:gd name="connsiteX11" fmla="*/ 0 w 2857100"/>
                <a:gd name="connsiteY11" fmla="*/ 0 h 441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7100" h="441097">
                  <a:moveTo>
                    <a:pt x="0" y="0"/>
                  </a:moveTo>
                  <a:lnTo>
                    <a:pt x="7375" y="10448"/>
                  </a:lnTo>
                  <a:cubicBezTo>
                    <a:pt x="80531" y="61982"/>
                    <a:pt x="688894" y="102197"/>
                    <a:pt x="1428550" y="102197"/>
                  </a:cubicBezTo>
                  <a:cubicBezTo>
                    <a:pt x="2168206" y="102197"/>
                    <a:pt x="2776568" y="61982"/>
                    <a:pt x="2849725" y="10448"/>
                  </a:cubicBezTo>
                  <a:lnTo>
                    <a:pt x="2857099" y="0"/>
                  </a:lnTo>
                  <a:lnTo>
                    <a:pt x="2857100" y="0"/>
                  </a:lnTo>
                  <a:lnTo>
                    <a:pt x="2684890" y="387056"/>
                  </a:lnTo>
                  <a:lnTo>
                    <a:pt x="2650284" y="391892"/>
                  </a:lnTo>
                  <a:cubicBezTo>
                    <a:pt x="2399735" y="421391"/>
                    <a:pt x="1946309" y="441097"/>
                    <a:pt x="1428550" y="441097"/>
                  </a:cubicBezTo>
                  <a:cubicBezTo>
                    <a:pt x="910791" y="441097"/>
                    <a:pt x="457365" y="421391"/>
                    <a:pt x="206816" y="391892"/>
                  </a:cubicBezTo>
                  <a:lnTo>
                    <a:pt x="172210" y="3870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05" name="Freeform 404"/>
            <p:cNvSpPr/>
            <p:nvPr/>
          </p:nvSpPr>
          <p:spPr>
            <a:xfrm>
              <a:off x="9092056" y="1575162"/>
              <a:ext cx="2495671" cy="408991"/>
            </a:xfrm>
            <a:custGeom>
              <a:avLst/>
              <a:gdLst>
                <a:gd name="connsiteX0" fmla="*/ 0 w 2495671"/>
                <a:gd name="connsiteY0" fmla="*/ 0 h 408991"/>
                <a:gd name="connsiteX1" fmla="*/ 63260 w 2495671"/>
                <a:gd name="connsiteY1" fmla="*/ 7450 h 408991"/>
                <a:gd name="connsiteX2" fmla="*/ 1247836 w 2495671"/>
                <a:gd name="connsiteY2" fmla="*/ 52508 h 408991"/>
                <a:gd name="connsiteX3" fmla="*/ 2432412 w 2495671"/>
                <a:gd name="connsiteY3" fmla="*/ 7450 h 408991"/>
                <a:gd name="connsiteX4" fmla="*/ 2495671 w 2495671"/>
                <a:gd name="connsiteY4" fmla="*/ 0 h 408991"/>
                <a:gd name="connsiteX5" fmla="*/ 2329561 w 2495671"/>
                <a:gd name="connsiteY5" fmla="*/ 373347 h 408991"/>
                <a:gd name="connsiteX6" fmla="*/ 2208361 w 2495671"/>
                <a:gd name="connsiteY6" fmla="*/ 382442 h 408991"/>
                <a:gd name="connsiteX7" fmla="*/ 1247836 w 2495671"/>
                <a:gd name="connsiteY7" fmla="*/ 408991 h 408991"/>
                <a:gd name="connsiteX8" fmla="*/ 287311 w 2495671"/>
                <a:gd name="connsiteY8" fmla="*/ 382442 h 408991"/>
                <a:gd name="connsiteX9" fmla="*/ 166111 w 2495671"/>
                <a:gd name="connsiteY9" fmla="*/ 373347 h 408991"/>
                <a:gd name="connsiteX10" fmla="*/ 0 w 2495671"/>
                <a:gd name="connsiteY10" fmla="*/ 0 h 4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5671" h="408991">
                  <a:moveTo>
                    <a:pt x="0" y="0"/>
                  </a:moveTo>
                  <a:lnTo>
                    <a:pt x="63260" y="7450"/>
                  </a:lnTo>
                  <a:cubicBezTo>
                    <a:pt x="319981" y="34634"/>
                    <a:pt x="754732" y="52508"/>
                    <a:pt x="1247836" y="52508"/>
                  </a:cubicBezTo>
                  <a:cubicBezTo>
                    <a:pt x="1740940" y="52508"/>
                    <a:pt x="2175691" y="34634"/>
                    <a:pt x="2432412" y="7450"/>
                  </a:cubicBezTo>
                  <a:lnTo>
                    <a:pt x="2495671" y="0"/>
                  </a:lnTo>
                  <a:lnTo>
                    <a:pt x="2329561" y="373347"/>
                  </a:lnTo>
                  <a:lnTo>
                    <a:pt x="2208361" y="382442"/>
                  </a:lnTo>
                  <a:cubicBezTo>
                    <a:pt x="1954669" y="398937"/>
                    <a:pt x="1617664" y="408991"/>
                    <a:pt x="1247836" y="408991"/>
                  </a:cubicBezTo>
                  <a:cubicBezTo>
                    <a:pt x="878009" y="408991"/>
                    <a:pt x="541004" y="398937"/>
                    <a:pt x="287311" y="382442"/>
                  </a:cubicBezTo>
                  <a:lnTo>
                    <a:pt x="166111" y="3733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06" name="Freeform 405"/>
            <p:cNvSpPr/>
            <p:nvPr/>
          </p:nvSpPr>
          <p:spPr>
            <a:xfrm>
              <a:off x="9266308" y="1966807"/>
              <a:ext cx="2147167" cy="391410"/>
            </a:xfrm>
            <a:custGeom>
              <a:avLst/>
              <a:gdLst>
                <a:gd name="connsiteX0" fmla="*/ 0 w 2147167"/>
                <a:gd name="connsiteY0" fmla="*/ 0 h 391410"/>
                <a:gd name="connsiteX1" fmla="*/ 63447 w 2147167"/>
                <a:gd name="connsiteY1" fmla="*/ 4994 h 391410"/>
                <a:gd name="connsiteX2" fmla="*/ 1073584 w 2147167"/>
                <a:gd name="connsiteY2" fmla="*/ 34927 h 391410"/>
                <a:gd name="connsiteX3" fmla="*/ 2083721 w 2147167"/>
                <a:gd name="connsiteY3" fmla="*/ 4994 h 391410"/>
                <a:gd name="connsiteX4" fmla="*/ 2147167 w 2147167"/>
                <a:gd name="connsiteY4" fmla="*/ 0 h 391410"/>
                <a:gd name="connsiteX5" fmla="*/ 2003322 w 2147167"/>
                <a:gd name="connsiteY5" fmla="*/ 323304 h 391410"/>
                <a:gd name="connsiteX6" fmla="*/ 1983568 w 2147167"/>
                <a:gd name="connsiteY6" fmla="*/ 367702 h 391410"/>
                <a:gd name="connsiteX7" fmla="*/ 1872300 w 2147167"/>
                <a:gd name="connsiteY7" fmla="*/ 373956 h 391410"/>
                <a:gd name="connsiteX8" fmla="*/ 1073584 w 2147167"/>
                <a:gd name="connsiteY8" fmla="*/ 391410 h 391410"/>
                <a:gd name="connsiteX9" fmla="*/ 274868 w 2147167"/>
                <a:gd name="connsiteY9" fmla="*/ 373956 h 391410"/>
                <a:gd name="connsiteX10" fmla="*/ 163599 w 2147167"/>
                <a:gd name="connsiteY10" fmla="*/ 367702 h 391410"/>
                <a:gd name="connsiteX11" fmla="*/ 143846 w 2147167"/>
                <a:gd name="connsiteY11" fmla="*/ 323305 h 391410"/>
                <a:gd name="connsiteX12" fmla="*/ 0 w 2147167"/>
                <a:gd name="connsiteY12" fmla="*/ 0 h 39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47167" h="391410">
                  <a:moveTo>
                    <a:pt x="0" y="0"/>
                  </a:moveTo>
                  <a:lnTo>
                    <a:pt x="63447" y="4994"/>
                  </a:lnTo>
                  <a:cubicBezTo>
                    <a:pt x="321963" y="23488"/>
                    <a:pt x="679101" y="34927"/>
                    <a:pt x="1073584" y="34927"/>
                  </a:cubicBezTo>
                  <a:cubicBezTo>
                    <a:pt x="1468067" y="34927"/>
                    <a:pt x="1825205" y="23488"/>
                    <a:pt x="2083721" y="4994"/>
                  </a:cubicBezTo>
                  <a:lnTo>
                    <a:pt x="2147167" y="0"/>
                  </a:lnTo>
                  <a:lnTo>
                    <a:pt x="2003322" y="323304"/>
                  </a:lnTo>
                  <a:lnTo>
                    <a:pt x="1983568" y="367702"/>
                  </a:lnTo>
                  <a:lnTo>
                    <a:pt x="1872300" y="373956"/>
                  </a:lnTo>
                  <a:cubicBezTo>
                    <a:pt x="1644302" y="384975"/>
                    <a:pt x="1369447" y="391410"/>
                    <a:pt x="1073584" y="391410"/>
                  </a:cubicBezTo>
                  <a:cubicBezTo>
                    <a:pt x="777722" y="391410"/>
                    <a:pt x="502867" y="384975"/>
                    <a:pt x="274868" y="373956"/>
                  </a:cubicBezTo>
                  <a:lnTo>
                    <a:pt x="163599" y="367702"/>
                  </a:lnTo>
                  <a:lnTo>
                    <a:pt x="143846" y="323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07" name="Freeform 406"/>
            <p:cNvSpPr/>
            <p:nvPr/>
          </p:nvSpPr>
          <p:spPr>
            <a:xfrm>
              <a:off x="9438058" y="2352830"/>
              <a:ext cx="1803667" cy="379453"/>
            </a:xfrm>
            <a:custGeom>
              <a:avLst/>
              <a:gdLst>
                <a:gd name="connsiteX0" fmla="*/ 0 w 1803667"/>
                <a:gd name="connsiteY0" fmla="*/ 0 h 379453"/>
                <a:gd name="connsiteX1" fmla="*/ 103118 w 1803667"/>
                <a:gd name="connsiteY1" fmla="*/ 5516 h 379453"/>
                <a:gd name="connsiteX2" fmla="*/ 901834 w 1803667"/>
                <a:gd name="connsiteY2" fmla="*/ 22970 h 379453"/>
                <a:gd name="connsiteX3" fmla="*/ 1700550 w 1803667"/>
                <a:gd name="connsiteY3" fmla="*/ 5516 h 379453"/>
                <a:gd name="connsiteX4" fmla="*/ 1803667 w 1803667"/>
                <a:gd name="connsiteY4" fmla="*/ 0 h 379453"/>
                <a:gd name="connsiteX5" fmla="*/ 1641526 w 1803667"/>
                <a:gd name="connsiteY5" fmla="*/ 364426 h 379453"/>
                <a:gd name="connsiteX6" fmla="*/ 1521170 w 1803667"/>
                <a:gd name="connsiteY6" fmla="*/ 369375 h 379453"/>
                <a:gd name="connsiteX7" fmla="*/ 901834 w 1803667"/>
                <a:gd name="connsiteY7" fmla="*/ 379453 h 379453"/>
                <a:gd name="connsiteX8" fmla="*/ 282499 w 1803667"/>
                <a:gd name="connsiteY8" fmla="*/ 369375 h 379453"/>
                <a:gd name="connsiteX9" fmla="*/ 162142 w 1803667"/>
                <a:gd name="connsiteY9" fmla="*/ 364426 h 379453"/>
                <a:gd name="connsiteX10" fmla="*/ 0 w 1803667"/>
                <a:gd name="connsiteY10" fmla="*/ 0 h 379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3667" h="379453">
                  <a:moveTo>
                    <a:pt x="0" y="0"/>
                  </a:moveTo>
                  <a:lnTo>
                    <a:pt x="103118" y="5516"/>
                  </a:lnTo>
                  <a:cubicBezTo>
                    <a:pt x="331116" y="16535"/>
                    <a:pt x="605972" y="22970"/>
                    <a:pt x="901834" y="22970"/>
                  </a:cubicBezTo>
                  <a:cubicBezTo>
                    <a:pt x="1197696" y="22970"/>
                    <a:pt x="1472552" y="16535"/>
                    <a:pt x="1700550" y="5516"/>
                  </a:cubicBezTo>
                  <a:lnTo>
                    <a:pt x="1803667" y="0"/>
                  </a:lnTo>
                  <a:lnTo>
                    <a:pt x="1641526" y="364426"/>
                  </a:lnTo>
                  <a:lnTo>
                    <a:pt x="1521170" y="369375"/>
                  </a:lnTo>
                  <a:cubicBezTo>
                    <a:pt x="1333811" y="375833"/>
                    <a:pt x="1123731" y="379453"/>
                    <a:pt x="901834" y="379453"/>
                  </a:cubicBezTo>
                  <a:cubicBezTo>
                    <a:pt x="679937" y="379453"/>
                    <a:pt x="469857" y="375833"/>
                    <a:pt x="282499" y="369375"/>
                  </a:cubicBezTo>
                  <a:lnTo>
                    <a:pt x="162142" y="3644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08" name="Freeform 407"/>
            <p:cNvSpPr/>
            <p:nvPr/>
          </p:nvSpPr>
          <p:spPr>
            <a:xfrm>
              <a:off x="9608239" y="2735325"/>
              <a:ext cx="1463305" cy="371022"/>
            </a:xfrm>
            <a:custGeom>
              <a:avLst/>
              <a:gdLst>
                <a:gd name="connsiteX0" fmla="*/ 0 w 1463305"/>
                <a:gd name="connsiteY0" fmla="*/ 0 h 371022"/>
                <a:gd name="connsiteX1" fmla="*/ 50721 w 1463305"/>
                <a:gd name="connsiteY1" fmla="*/ 2204 h 371022"/>
                <a:gd name="connsiteX2" fmla="*/ 731653 w 1463305"/>
                <a:gd name="connsiteY2" fmla="*/ 14539 h 371022"/>
                <a:gd name="connsiteX3" fmla="*/ 1412585 w 1463305"/>
                <a:gd name="connsiteY3" fmla="*/ 2204 h 371022"/>
                <a:gd name="connsiteX4" fmla="*/ 1463305 w 1463305"/>
                <a:gd name="connsiteY4" fmla="*/ 0 h 371022"/>
                <a:gd name="connsiteX5" fmla="*/ 1302099 w 1463305"/>
                <a:gd name="connsiteY5" fmla="*/ 362322 h 371022"/>
                <a:gd name="connsiteX6" fmla="*/ 1156460 w 1463305"/>
                <a:gd name="connsiteY6" fmla="*/ 366427 h 371022"/>
                <a:gd name="connsiteX7" fmla="*/ 731653 w 1463305"/>
                <a:gd name="connsiteY7" fmla="*/ 371022 h 371022"/>
                <a:gd name="connsiteX8" fmla="*/ 306846 w 1463305"/>
                <a:gd name="connsiteY8" fmla="*/ 366427 h 371022"/>
                <a:gd name="connsiteX9" fmla="*/ 161206 w 1463305"/>
                <a:gd name="connsiteY9" fmla="*/ 362322 h 371022"/>
                <a:gd name="connsiteX10" fmla="*/ 0 w 1463305"/>
                <a:gd name="connsiteY10" fmla="*/ 0 h 37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3305" h="371022">
                  <a:moveTo>
                    <a:pt x="0" y="0"/>
                  </a:moveTo>
                  <a:lnTo>
                    <a:pt x="50721" y="2204"/>
                  </a:lnTo>
                  <a:cubicBezTo>
                    <a:pt x="253137" y="10071"/>
                    <a:pt x="485101" y="14539"/>
                    <a:pt x="731653" y="14539"/>
                  </a:cubicBezTo>
                  <a:cubicBezTo>
                    <a:pt x="978205" y="14539"/>
                    <a:pt x="1210169" y="10071"/>
                    <a:pt x="1412585" y="2204"/>
                  </a:cubicBezTo>
                  <a:lnTo>
                    <a:pt x="1463305" y="0"/>
                  </a:lnTo>
                  <a:lnTo>
                    <a:pt x="1302099" y="362322"/>
                  </a:lnTo>
                  <a:lnTo>
                    <a:pt x="1156460" y="366427"/>
                  </a:lnTo>
                  <a:cubicBezTo>
                    <a:pt x="1022264" y="369413"/>
                    <a:pt x="879584" y="371022"/>
                    <a:pt x="731653" y="371022"/>
                  </a:cubicBezTo>
                  <a:cubicBezTo>
                    <a:pt x="583722" y="371022"/>
                    <a:pt x="441043" y="369413"/>
                    <a:pt x="306846" y="366427"/>
                  </a:cubicBezTo>
                  <a:lnTo>
                    <a:pt x="161206" y="362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9777467" y="3115678"/>
              <a:ext cx="1124849" cy="364734"/>
            </a:xfrm>
            <a:custGeom>
              <a:avLst/>
              <a:gdLst>
                <a:gd name="connsiteX0" fmla="*/ 0 w 1124849"/>
                <a:gd name="connsiteY0" fmla="*/ 0 h 364734"/>
                <a:gd name="connsiteX1" fmla="*/ 6369 w 1124849"/>
                <a:gd name="connsiteY1" fmla="*/ 220 h 364734"/>
                <a:gd name="connsiteX2" fmla="*/ 562425 w 1124849"/>
                <a:gd name="connsiteY2" fmla="*/ 8251 h 364734"/>
                <a:gd name="connsiteX3" fmla="*/ 1118481 w 1124849"/>
                <a:gd name="connsiteY3" fmla="*/ 220 h 364734"/>
                <a:gd name="connsiteX4" fmla="*/ 1124849 w 1124849"/>
                <a:gd name="connsiteY4" fmla="*/ 0 h 364734"/>
                <a:gd name="connsiteX5" fmla="*/ 964447 w 1124849"/>
                <a:gd name="connsiteY5" fmla="*/ 360515 h 364734"/>
                <a:gd name="connsiteX6" fmla="*/ 779979 w 1124849"/>
                <a:gd name="connsiteY6" fmla="*/ 363556 h 364734"/>
                <a:gd name="connsiteX7" fmla="*/ 562425 w 1124849"/>
                <a:gd name="connsiteY7" fmla="*/ 364734 h 364734"/>
                <a:gd name="connsiteX8" fmla="*/ 344871 w 1124849"/>
                <a:gd name="connsiteY8" fmla="*/ 363556 h 364734"/>
                <a:gd name="connsiteX9" fmla="*/ 160401 w 1124849"/>
                <a:gd name="connsiteY9" fmla="*/ 360515 h 364734"/>
                <a:gd name="connsiteX10" fmla="*/ 0 w 1124849"/>
                <a:gd name="connsiteY10" fmla="*/ 0 h 36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4849" h="364734">
                  <a:moveTo>
                    <a:pt x="0" y="0"/>
                  </a:moveTo>
                  <a:lnTo>
                    <a:pt x="6369" y="220"/>
                  </a:lnTo>
                  <a:cubicBezTo>
                    <a:pt x="177278" y="5391"/>
                    <a:pt x="365184" y="8251"/>
                    <a:pt x="562425" y="8251"/>
                  </a:cubicBezTo>
                  <a:cubicBezTo>
                    <a:pt x="759666" y="8251"/>
                    <a:pt x="947572" y="5391"/>
                    <a:pt x="1118481" y="220"/>
                  </a:cubicBezTo>
                  <a:lnTo>
                    <a:pt x="1124849" y="0"/>
                  </a:lnTo>
                  <a:lnTo>
                    <a:pt x="964447" y="360515"/>
                  </a:lnTo>
                  <a:lnTo>
                    <a:pt x="779979" y="363556"/>
                  </a:lnTo>
                  <a:cubicBezTo>
                    <a:pt x="709043" y="364332"/>
                    <a:pt x="636391" y="364734"/>
                    <a:pt x="562425" y="364734"/>
                  </a:cubicBezTo>
                  <a:cubicBezTo>
                    <a:pt x="488460" y="364734"/>
                    <a:pt x="415807" y="364332"/>
                    <a:pt x="344871" y="363556"/>
                  </a:cubicBezTo>
                  <a:lnTo>
                    <a:pt x="160401" y="3605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10" name="Freeform 409"/>
            <p:cNvSpPr/>
            <p:nvPr/>
          </p:nvSpPr>
          <p:spPr>
            <a:xfrm>
              <a:off x="9945592" y="3493556"/>
              <a:ext cx="788596" cy="377119"/>
            </a:xfrm>
            <a:custGeom>
              <a:avLst/>
              <a:gdLst>
                <a:gd name="connsiteX0" fmla="*/ 0 w 788596"/>
                <a:gd name="connsiteY0" fmla="*/ 0 h 377119"/>
                <a:gd name="connsiteX1" fmla="*/ 106396 w 788596"/>
                <a:gd name="connsiteY1" fmla="*/ 2363 h 377119"/>
                <a:gd name="connsiteX2" fmla="*/ 394299 w 788596"/>
                <a:gd name="connsiteY2" fmla="*/ 4439 h 377119"/>
                <a:gd name="connsiteX3" fmla="*/ 682202 w 788596"/>
                <a:gd name="connsiteY3" fmla="*/ 2363 h 377119"/>
                <a:gd name="connsiteX4" fmla="*/ 788596 w 788596"/>
                <a:gd name="connsiteY4" fmla="*/ 0 h 377119"/>
                <a:gd name="connsiteX5" fmla="*/ 630438 w 788596"/>
                <a:gd name="connsiteY5" fmla="*/ 355473 h 377119"/>
                <a:gd name="connsiteX6" fmla="*/ 624574 w 788596"/>
                <a:gd name="connsiteY6" fmla="*/ 356793 h 377119"/>
                <a:gd name="connsiteX7" fmla="*/ 394299 w 788596"/>
                <a:gd name="connsiteY7" fmla="*/ 377119 h 377119"/>
                <a:gd name="connsiteX8" fmla="*/ 164024 w 788596"/>
                <a:gd name="connsiteY8" fmla="*/ 356793 h 377119"/>
                <a:gd name="connsiteX9" fmla="*/ 158158 w 788596"/>
                <a:gd name="connsiteY9" fmla="*/ 355472 h 377119"/>
                <a:gd name="connsiteX10" fmla="*/ 0 w 788596"/>
                <a:gd name="connsiteY10" fmla="*/ 0 h 37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8596" h="377119">
                  <a:moveTo>
                    <a:pt x="0" y="0"/>
                  </a:moveTo>
                  <a:lnTo>
                    <a:pt x="106396" y="2363"/>
                  </a:lnTo>
                  <a:cubicBezTo>
                    <a:pt x="199392" y="3724"/>
                    <a:pt x="295678" y="4439"/>
                    <a:pt x="394299" y="4439"/>
                  </a:cubicBezTo>
                  <a:cubicBezTo>
                    <a:pt x="492920" y="4439"/>
                    <a:pt x="589206" y="3724"/>
                    <a:pt x="682202" y="2363"/>
                  </a:cubicBezTo>
                  <a:lnTo>
                    <a:pt x="788596" y="0"/>
                  </a:lnTo>
                  <a:lnTo>
                    <a:pt x="630438" y="355473"/>
                  </a:lnTo>
                  <a:lnTo>
                    <a:pt x="624574" y="356793"/>
                  </a:lnTo>
                  <a:cubicBezTo>
                    <a:pt x="550194" y="370120"/>
                    <a:pt x="473180" y="377119"/>
                    <a:pt x="394299" y="377119"/>
                  </a:cubicBezTo>
                  <a:cubicBezTo>
                    <a:pt x="315418" y="377119"/>
                    <a:pt x="238405" y="370120"/>
                    <a:pt x="164024" y="356793"/>
                  </a:cubicBezTo>
                  <a:lnTo>
                    <a:pt x="158158" y="3554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411" name="Group 410"/>
          <p:cNvGrpSpPr>
            <a:grpSpLocks noChangeAspect="1"/>
          </p:cNvGrpSpPr>
          <p:nvPr/>
        </p:nvGrpSpPr>
        <p:grpSpPr>
          <a:xfrm>
            <a:off x="5205550" y="3450035"/>
            <a:ext cx="768537" cy="758952"/>
            <a:chOff x="12631287" y="1049209"/>
            <a:chExt cx="2857100" cy="2821466"/>
          </a:xfrm>
        </p:grpSpPr>
        <p:sp>
          <p:nvSpPr>
            <p:cNvPr id="412" name="Freeform 411"/>
            <p:cNvSpPr/>
            <p:nvPr/>
          </p:nvSpPr>
          <p:spPr>
            <a:xfrm>
              <a:off x="12631287" y="1049209"/>
              <a:ext cx="2857100" cy="204396"/>
            </a:xfrm>
            <a:custGeom>
              <a:avLst/>
              <a:gdLst>
                <a:gd name="connsiteX0" fmla="*/ 1428550 w 2857100"/>
                <a:gd name="connsiteY0" fmla="*/ 0 h 204396"/>
                <a:gd name="connsiteX1" fmla="*/ 2857100 w 2857100"/>
                <a:gd name="connsiteY1" fmla="*/ 102198 h 204396"/>
                <a:gd name="connsiteX2" fmla="*/ 1428550 w 2857100"/>
                <a:gd name="connsiteY2" fmla="*/ 204396 h 204396"/>
                <a:gd name="connsiteX3" fmla="*/ 0 w 2857100"/>
                <a:gd name="connsiteY3" fmla="*/ 102198 h 204396"/>
                <a:gd name="connsiteX4" fmla="*/ 1428550 w 2857100"/>
                <a:gd name="connsiteY4" fmla="*/ 0 h 20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100" h="204396">
                  <a:moveTo>
                    <a:pt x="1428550" y="0"/>
                  </a:moveTo>
                  <a:cubicBezTo>
                    <a:pt x="2217516" y="0"/>
                    <a:pt x="2857100" y="45756"/>
                    <a:pt x="2857100" y="102198"/>
                  </a:cubicBezTo>
                  <a:cubicBezTo>
                    <a:pt x="2857100" y="158640"/>
                    <a:pt x="2217516" y="204396"/>
                    <a:pt x="1428550" y="204396"/>
                  </a:cubicBezTo>
                  <a:cubicBezTo>
                    <a:pt x="639584" y="204396"/>
                    <a:pt x="0" y="158640"/>
                    <a:pt x="0" y="102198"/>
                  </a:cubicBezTo>
                  <a:cubicBezTo>
                    <a:pt x="0" y="45756"/>
                    <a:pt x="639584" y="0"/>
                    <a:pt x="142855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13" name="Freeform 412"/>
            <p:cNvSpPr/>
            <p:nvPr/>
          </p:nvSpPr>
          <p:spPr>
            <a:xfrm>
              <a:off x="12631287" y="1168991"/>
              <a:ext cx="2857100" cy="394339"/>
            </a:xfrm>
            <a:custGeom>
              <a:avLst/>
              <a:gdLst>
                <a:gd name="connsiteX0" fmla="*/ 0 w 2857100"/>
                <a:gd name="connsiteY0" fmla="*/ 0 h 394339"/>
                <a:gd name="connsiteX1" fmla="*/ 7375 w 2857100"/>
                <a:gd name="connsiteY1" fmla="*/ 10448 h 394339"/>
                <a:gd name="connsiteX2" fmla="*/ 1428550 w 2857100"/>
                <a:gd name="connsiteY2" fmla="*/ 102197 h 394339"/>
                <a:gd name="connsiteX3" fmla="*/ 2849725 w 2857100"/>
                <a:gd name="connsiteY3" fmla="*/ 10448 h 394339"/>
                <a:gd name="connsiteX4" fmla="*/ 2857099 w 2857100"/>
                <a:gd name="connsiteY4" fmla="*/ 0 h 394339"/>
                <a:gd name="connsiteX5" fmla="*/ 2857100 w 2857100"/>
                <a:gd name="connsiteY5" fmla="*/ 0 h 394339"/>
                <a:gd name="connsiteX6" fmla="*/ 2707073 w 2857100"/>
                <a:gd name="connsiteY6" fmla="*/ 337198 h 394339"/>
                <a:gd name="connsiteX7" fmla="*/ 2650284 w 2857100"/>
                <a:gd name="connsiteY7" fmla="*/ 345134 h 394339"/>
                <a:gd name="connsiteX8" fmla="*/ 1428550 w 2857100"/>
                <a:gd name="connsiteY8" fmla="*/ 394339 h 394339"/>
                <a:gd name="connsiteX9" fmla="*/ 206816 w 2857100"/>
                <a:gd name="connsiteY9" fmla="*/ 345134 h 394339"/>
                <a:gd name="connsiteX10" fmla="*/ 150027 w 2857100"/>
                <a:gd name="connsiteY10" fmla="*/ 337198 h 394339"/>
                <a:gd name="connsiteX11" fmla="*/ 0 w 2857100"/>
                <a:gd name="connsiteY11" fmla="*/ 0 h 394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7100" h="394339">
                  <a:moveTo>
                    <a:pt x="0" y="0"/>
                  </a:moveTo>
                  <a:lnTo>
                    <a:pt x="7375" y="10448"/>
                  </a:lnTo>
                  <a:cubicBezTo>
                    <a:pt x="80531" y="61982"/>
                    <a:pt x="688894" y="102197"/>
                    <a:pt x="1428550" y="102197"/>
                  </a:cubicBezTo>
                  <a:cubicBezTo>
                    <a:pt x="2168206" y="102197"/>
                    <a:pt x="2776568" y="61982"/>
                    <a:pt x="2849725" y="10448"/>
                  </a:cubicBezTo>
                  <a:lnTo>
                    <a:pt x="2857099" y="0"/>
                  </a:lnTo>
                  <a:lnTo>
                    <a:pt x="2857100" y="0"/>
                  </a:lnTo>
                  <a:lnTo>
                    <a:pt x="2707073" y="337198"/>
                  </a:lnTo>
                  <a:lnTo>
                    <a:pt x="2650284" y="345134"/>
                  </a:lnTo>
                  <a:cubicBezTo>
                    <a:pt x="2399735" y="374633"/>
                    <a:pt x="1946309" y="394339"/>
                    <a:pt x="1428550" y="394339"/>
                  </a:cubicBezTo>
                  <a:cubicBezTo>
                    <a:pt x="910791" y="394339"/>
                    <a:pt x="457365" y="374633"/>
                    <a:pt x="206816" y="345134"/>
                  </a:cubicBezTo>
                  <a:lnTo>
                    <a:pt x="150027" y="3371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14" name="Freeform 413"/>
            <p:cNvSpPr/>
            <p:nvPr/>
          </p:nvSpPr>
          <p:spPr>
            <a:xfrm>
              <a:off x="12789848" y="1525368"/>
              <a:ext cx="2539978" cy="365268"/>
            </a:xfrm>
            <a:custGeom>
              <a:avLst/>
              <a:gdLst>
                <a:gd name="connsiteX0" fmla="*/ 0 w 2539978"/>
                <a:gd name="connsiteY0" fmla="*/ 0 h 365268"/>
                <a:gd name="connsiteX1" fmla="*/ 13857 w 2539978"/>
                <a:gd name="connsiteY1" fmla="*/ 2058 h 365268"/>
                <a:gd name="connsiteX2" fmla="*/ 1269989 w 2539978"/>
                <a:gd name="connsiteY2" fmla="*/ 55543 h 365268"/>
                <a:gd name="connsiteX3" fmla="*/ 2526121 w 2539978"/>
                <a:gd name="connsiteY3" fmla="*/ 2058 h 365268"/>
                <a:gd name="connsiteX4" fmla="*/ 2539978 w 2539978"/>
                <a:gd name="connsiteY4" fmla="*/ 0 h 365268"/>
                <a:gd name="connsiteX5" fmla="*/ 2395026 w 2539978"/>
                <a:gd name="connsiteY5" fmla="*/ 325793 h 365268"/>
                <a:gd name="connsiteX6" fmla="*/ 2372328 w 2539978"/>
                <a:gd name="connsiteY6" fmla="*/ 328077 h 365268"/>
                <a:gd name="connsiteX7" fmla="*/ 1269989 w 2539978"/>
                <a:gd name="connsiteY7" fmla="*/ 365268 h 365268"/>
                <a:gd name="connsiteX8" fmla="*/ 167651 w 2539978"/>
                <a:gd name="connsiteY8" fmla="*/ 328077 h 365268"/>
                <a:gd name="connsiteX9" fmla="*/ 144952 w 2539978"/>
                <a:gd name="connsiteY9" fmla="*/ 325793 h 365268"/>
                <a:gd name="connsiteX10" fmla="*/ 0 w 2539978"/>
                <a:gd name="connsiteY10" fmla="*/ 0 h 36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978" h="365268">
                  <a:moveTo>
                    <a:pt x="0" y="0"/>
                  </a:moveTo>
                  <a:lnTo>
                    <a:pt x="13857" y="2058"/>
                  </a:lnTo>
                  <a:cubicBezTo>
                    <a:pt x="255767" y="33916"/>
                    <a:pt x="727575" y="55543"/>
                    <a:pt x="1269989" y="55543"/>
                  </a:cubicBezTo>
                  <a:cubicBezTo>
                    <a:pt x="1812403" y="55543"/>
                    <a:pt x="2284211" y="33916"/>
                    <a:pt x="2526121" y="2058"/>
                  </a:cubicBezTo>
                  <a:lnTo>
                    <a:pt x="2539978" y="0"/>
                  </a:lnTo>
                  <a:lnTo>
                    <a:pt x="2395026" y="325793"/>
                  </a:lnTo>
                  <a:lnTo>
                    <a:pt x="2372328" y="328077"/>
                  </a:lnTo>
                  <a:cubicBezTo>
                    <a:pt x="2110311" y="350790"/>
                    <a:pt x="1713783" y="365268"/>
                    <a:pt x="1269989" y="365268"/>
                  </a:cubicBezTo>
                  <a:cubicBezTo>
                    <a:pt x="826196" y="365268"/>
                    <a:pt x="429668" y="350790"/>
                    <a:pt x="167651" y="328077"/>
                  </a:cubicBezTo>
                  <a:lnTo>
                    <a:pt x="144952" y="325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15" name="Freeform 414"/>
            <p:cNvSpPr/>
            <p:nvPr/>
          </p:nvSpPr>
          <p:spPr>
            <a:xfrm>
              <a:off x="12943023" y="1869643"/>
              <a:ext cx="2233628" cy="348301"/>
            </a:xfrm>
            <a:custGeom>
              <a:avLst/>
              <a:gdLst>
                <a:gd name="connsiteX0" fmla="*/ 0 w 2233628"/>
                <a:gd name="connsiteY0" fmla="*/ 0 h 348301"/>
                <a:gd name="connsiteX1" fmla="*/ 14475 w 2233628"/>
                <a:gd name="connsiteY1" fmla="*/ 1385 h 348301"/>
                <a:gd name="connsiteX2" fmla="*/ 1116814 w 2233628"/>
                <a:gd name="connsiteY2" fmla="*/ 38576 h 348301"/>
                <a:gd name="connsiteX3" fmla="*/ 2219153 w 2233628"/>
                <a:gd name="connsiteY3" fmla="*/ 1385 h 348301"/>
                <a:gd name="connsiteX4" fmla="*/ 2233628 w 2233628"/>
                <a:gd name="connsiteY4" fmla="*/ 0 h 348301"/>
                <a:gd name="connsiteX5" fmla="*/ 2090927 w 2233628"/>
                <a:gd name="connsiteY5" fmla="*/ 320732 h 348301"/>
                <a:gd name="connsiteX6" fmla="*/ 2077339 w 2233628"/>
                <a:gd name="connsiteY6" fmla="*/ 321752 h 348301"/>
                <a:gd name="connsiteX7" fmla="*/ 1116814 w 2233628"/>
                <a:gd name="connsiteY7" fmla="*/ 348301 h 348301"/>
                <a:gd name="connsiteX8" fmla="*/ 156289 w 2233628"/>
                <a:gd name="connsiteY8" fmla="*/ 321752 h 348301"/>
                <a:gd name="connsiteX9" fmla="*/ 142700 w 2233628"/>
                <a:gd name="connsiteY9" fmla="*/ 320732 h 348301"/>
                <a:gd name="connsiteX10" fmla="*/ 0 w 2233628"/>
                <a:gd name="connsiteY10" fmla="*/ 0 h 34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3628" h="348301">
                  <a:moveTo>
                    <a:pt x="0" y="0"/>
                  </a:moveTo>
                  <a:lnTo>
                    <a:pt x="14475" y="1385"/>
                  </a:lnTo>
                  <a:cubicBezTo>
                    <a:pt x="276493" y="24098"/>
                    <a:pt x="673021" y="38576"/>
                    <a:pt x="1116814" y="38576"/>
                  </a:cubicBezTo>
                  <a:cubicBezTo>
                    <a:pt x="1560607" y="38576"/>
                    <a:pt x="1957135" y="24098"/>
                    <a:pt x="2219153" y="1385"/>
                  </a:cubicBezTo>
                  <a:lnTo>
                    <a:pt x="2233628" y="0"/>
                  </a:lnTo>
                  <a:lnTo>
                    <a:pt x="2090927" y="320732"/>
                  </a:lnTo>
                  <a:lnTo>
                    <a:pt x="2077339" y="321752"/>
                  </a:lnTo>
                  <a:cubicBezTo>
                    <a:pt x="1823647" y="338247"/>
                    <a:pt x="1486642" y="348301"/>
                    <a:pt x="1116814" y="348301"/>
                  </a:cubicBezTo>
                  <a:cubicBezTo>
                    <a:pt x="746987" y="348301"/>
                    <a:pt x="409982" y="338247"/>
                    <a:pt x="156289" y="321752"/>
                  </a:cubicBezTo>
                  <a:lnTo>
                    <a:pt x="142700" y="3207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16" name="Freeform 415"/>
            <p:cNvSpPr/>
            <p:nvPr/>
          </p:nvSpPr>
          <p:spPr>
            <a:xfrm>
              <a:off x="13093769" y="2208458"/>
              <a:ext cx="1932136" cy="336793"/>
            </a:xfrm>
            <a:custGeom>
              <a:avLst/>
              <a:gdLst>
                <a:gd name="connsiteX0" fmla="*/ 0 w 1932136"/>
                <a:gd name="connsiteY0" fmla="*/ 0 h 336793"/>
                <a:gd name="connsiteX1" fmla="*/ 57378 w 1932136"/>
                <a:gd name="connsiteY1" fmla="*/ 3731 h 336793"/>
                <a:gd name="connsiteX2" fmla="*/ 966068 w 1932136"/>
                <a:gd name="connsiteY2" fmla="*/ 27068 h 336793"/>
                <a:gd name="connsiteX3" fmla="*/ 1874758 w 1932136"/>
                <a:gd name="connsiteY3" fmla="*/ 3731 h 336793"/>
                <a:gd name="connsiteX4" fmla="*/ 1932136 w 1932136"/>
                <a:gd name="connsiteY4" fmla="*/ 0 h 336793"/>
                <a:gd name="connsiteX5" fmla="*/ 1895806 w 1932136"/>
                <a:gd name="connsiteY5" fmla="*/ 81654 h 336793"/>
                <a:gd name="connsiteX6" fmla="*/ 1790703 w 1932136"/>
                <a:gd name="connsiteY6" fmla="*/ 317882 h 336793"/>
                <a:gd name="connsiteX7" fmla="*/ 1764784 w 1932136"/>
                <a:gd name="connsiteY7" fmla="*/ 319339 h 336793"/>
                <a:gd name="connsiteX8" fmla="*/ 966068 w 1932136"/>
                <a:gd name="connsiteY8" fmla="*/ 336793 h 336793"/>
                <a:gd name="connsiteX9" fmla="*/ 167352 w 1932136"/>
                <a:gd name="connsiteY9" fmla="*/ 319339 h 336793"/>
                <a:gd name="connsiteX10" fmla="*/ 141433 w 1932136"/>
                <a:gd name="connsiteY10" fmla="*/ 317882 h 336793"/>
                <a:gd name="connsiteX11" fmla="*/ 36330 w 1932136"/>
                <a:gd name="connsiteY11" fmla="*/ 81655 h 336793"/>
                <a:gd name="connsiteX12" fmla="*/ 0 w 1932136"/>
                <a:gd name="connsiteY12" fmla="*/ 0 h 336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2136" h="336793">
                  <a:moveTo>
                    <a:pt x="0" y="0"/>
                  </a:moveTo>
                  <a:lnTo>
                    <a:pt x="57378" y="3731"/>
                  </a:lnTo>
                  <a:cubicBezTo>
                    <a:pt x="304315" y="18310"/>
                    <a:pt x="620895" y="27068"/>
                    <a:pt x="966068" y="27068"/>
                  </a:cubicBezTo>
                  <a:cubicBezTo>
                    <a:pt x="1311241" y="27068"/>
                    <a:pt x="1627821" y="18310"/>
                    <a:pt x="1874758" y="3731"/>
                  </a:cubicBezTo>
                  <a:lnTo>
                    <a:pt x="1932136" y="0"/>
                  </a:lnTo>
                  <a:lnTo>
                    <a:pt x="1895806" y="81654"/>
                  </a:lnTo>
                  <a:lnTo>
                    <a:pt x="1790703" y="317882"/>
                  </a:lnTo>
                  <a:lnTo>
                    <a:pt x="1764784" y="319339"/>
                  </a:lnTo>
                  <a:cubicBezTo>
                    <a:pt x="1536786" y="330358"/>
                    <a:pt x="1261931" y="336793"/>
                    <a:pt x="966068" y="336793"/>
                  </a:cubicBezTo>
                  <a:cubicBezTo>
                    <a:pt x="670206" y="336793"/>
                    <a:pt x="395351" y="330358"/>
                    <a:pt x="167352" y="319339"/>
                  </a:cubicBezTo>
                  <a:lnTo>
                    <a:pt x="141433" y="317882"/>
                  </a:lnTo>
                  <a:lnTo>
                    <a:pt x="36330" y="816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17" name="Freeform 416"/>
            <p:cNvSpPr/>
            <p:nvPr/>
          </p:nvSpPr>
          <p:spPr>
            <a:xfrm>
              <a:off x="13243248" y="2544423"/>
              <a:ext cx="1633179" cy="328135"/>
            </a:xfrm>
            <a:custGeom>
              <a:avLst/>
              <a:gdLst>
                <a:gd name="connsiteX0" fmla="*/ 0 w 1633179"/>
                <a:gd name="connsiteY0" fmla="*/ 0 h 328135"/>
                <a:gd name="connsiteX1" fmla="*/ 17874 w 1633179"/>
                <a:gd name="connsiteY1" fmla="*/ 956 h 328135"/>
                <a:gd name="connsiteX2" fmla="*/ 816590 w 1633179"/>
                <a:gd name="connsiteY2" fmla="*/ 18410 h 328135"/>
                <a:gd name="connsiteX3" fmla="*/ 1615306 w 1633179"/>
                <a:gd name="connsiteY3" fmla="*/ 956 h 328135"/>
                <a:gd name="connsiteX4" fmla="*/ 1633179 w 1633179"/>
                <a:gd name="connsiteY4" fmla="*/ 0 h 328135"/>
                <a:gd name="connsiteX5" fmla="*/ 1492707 w 1633179"/>
                <a:gd name="connsiteY5" fmla="*/ 315722 h 328135"/>
                <a:gd name="connsiteX6" fmla="*/ 1435926 w 1633179"/>
                <a:gd name="connsiteY6" fmla="*/ 318057 h 328135"/>
                <a:gd name="connsiteX7" fmla="*/ 816590 w 1633179"/>
                <a:gd name="connsiteY7" fmla="*/ 328135 h 328135"/>
                <a:gd name="connsiteX8" fmla="*/ 197255 w 1633179"/>
                <a:gd name="connsiteY8" fmla="*/ 318057 h 328135"/>
                <a:gd name="connsiteX9" fmla="*/ 140472 w 1633179"/>
                <a:gd name="connsiteY9" fmla="*/ 315722 h 328135"/>
                <a:gd name="connsiteX10" fmla="*/ 0 w 1633179"/>
                <a:gd name="connsiteY10" fmla="*/ 0 h 3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3179" h="328135">
                  <a:moveTo>
                    <a:pt x="0" y="0"/>
                  </a:moveTo>
                  <a:lnTo>
                    <a:pt x="17874" y="956"/>
                  </a:lnTo>
                  <a:cubicBezTo>
                    <a:pt x="245872" y="11975"/>
                    <a:pt x="520728" y="18410"/>
                    <a:pt x="816590" y="18410"/>
                  </a:cubicBezTo>
                  <a:cubicBezTo>
                    <a:pt x="1112452" y="18410"/>
                    <a:pt x="1387308" y="11975"/>
                    <a:pt x="1615306" y="956"/>
                  </a:cubicBezTo>
                  <a:lnTo>
                    <a:pt x="1633179" y="0"/>
                  </a:lnTo>
                  <a:lnTo>
                    <a:pt x="1492707" y="315722"/>
                  </a:lnTo>
                  <a:lnTo>
                    <a:pt x="1435926" y="318057"/>
                  </a:lnTo>
                  <a:cubicBezTo>
                    <a:pt x="1248567" y="324515"/>
                    <a:pt x="1038487" y="328135"/>
                    <a:pt x="816590" y="328135"/>
                  </a:cubicBezTo>
                  <a:cubicBezTo>
                    <a:pt x="594693" y="328135"/>
                    <a:pt x="384613" y="324515"/>
                    <a:pt x="197255" y="318057"/>
                  </a:cubicBezTo>
                  <a:lnTo>
                    <a:pt x="140472" y="3157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18" name="Freeform 417"/>
            <p:cNvSpPr/>
            <p:nvPr/>
          </p:nvSpPr>
          <p:spPr>
            <a:xfrm>
              <a:off x="13391775" y="2878248"/>
              <a:ext cx="1336125" cy="321617"/>
            </a:xfrm>
            <a:custGeom>
              <a:avLst/>
              <a:gdLst>
                <a:gd name="connsiteX0" fmla="*/ 0 w 1336125"/>
                <a:gd name="connsiteY0" fmla="*/ 0 h 321617"/>
                <a:gd name="connsiteX1" fmla="*/ 112007 w 1336125"/>
                <a:gd name="connsiteY1" fmla="*/ 3861 h 321617"/>
                <a:gd name="connsiteX2" fmla="*/ 668063 w 1336125"/>
                <a:gd name="connsiteY2" fmla="*/ 11892 h 321617"/>
                <a:gd name="connsiteX3" fmla="*/ 1224119 w 1336125"/>
                <a:gd name="connsiteY3" fmla="*/ 3861 h 321617"/>
                <a:gd name="connsiteX4" fmla="*/ 1336125 w 1336125"/>
                <a:gd name="connsiteY4" fmla="*/ 0 h 321617"/>
                <a:gd name="connsiteX5" fmla="*/ 1196373 w 1336125"/>
                <a:gd name="connsiteY5" fmla="*/ 314105 h 321617"/>
                <a:gd name="connsiteX6" fmla="*/ 1092870 w 1336125"/>
                <a:gd name="connsiteY6" fmla="*/ 317022 h 321617"/>
                <a:gd name="connsiteX7" fmla="*/ 668063 w 1336125"/>
                <a:gd name="connsiteY7" fmla="*/ 321617 h 321617"/>
                <a:gd name="connsiteX8" fmla="*/ 243256 w 1336125"/>
                <a:gd name="connsiteY8" fmla="*/ 317022 h 321617"/>
                <a:gd name="connsiteX9" fmla="*/ 139752 w 1336125"/>
                <a:gd name="connsiteY9" fmla="*/ 314104 h 321617"/>
                <a:gd name="connsiteX10" fmla="*/ 0 w 1336125"/>
                <a:gd name="connsiteY10" fmla="*/ 0 h 32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6125" h="321617">
                  <a:moveTo>
                    <a:pt x="0" y="0"/>
                  </a:moveTo>
                  <a:lnTo>
                    <a:pt x="112007" y="3861"/>
                  </a:lnTo>
                  <a:cubicBezTo>
                    <a:pt x="282916" y="9032"/>
                    <a:pt x="470822" y="11892"/>
                    <a:pt x="668063" y="11892"/>
                  </a:cubicBezTo>
                  <a:cubicBezTo>
                    <a:pt x="865304" y="11892"/>
                    <a:pt x="1053210" y="9032"/>
                    <a:pt x="1224119" y="3861"/>
                  </a:cubicBezTo>
                  <a:lnTo>
                    <a:pt x="1336125" y="0"/>
                  </a:lnTo>
                  <a:lnTo>
                    <a:pt x="1196373" y="314105"/>
                  </a:lnTo>
                  <a:lnTo>
                    <a:pt x="1092870" y="317022"/>
                  </a:lnTo>
                  <a:cubicBezTo>
                    <a:pt x="958674" y="320008"/>
                    <a:pt x="815994" y="321617"/>
                    <a:pt x="668063" y="321617"/>
                  </a:cubicBezTo>
                  <a:cubicBezTo>
                    <a:pt x="520132" y="321617"/>
                    <a:pt x="377453" y="320008"/>
                    <a:pt x="243256" y="317022"/>
                  </a:cubicBezTo>
                  <a:lnTo>
                    <a:pt x="139752" y="314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19" name="Freeform 418"/>
            <p:cNvSpPr/>
            <p:nvPr/>
          </p:nvSpPr>
          <p:spPr>
            <a:xfrm>
              <a:off x="13539472" y="3210207"/>
              <a:ext cx="1040731" cy="316964"/>
            </a:xfrm>
            <a:custGeom>
              <a:avLst/>
              <a:gdLst>
                <a:gd name="connsiteX0" fmla="*/ 0 w 1040731"/>
                <a:gd name="connsiteY0" fmla="*/ 0 h 316964"/>
                <a:gd name="connsiteX1" fmla="*/ 232463 w 1040731"/>
                <a:gd name="connsiteY1" fmla="*/ 5163 h 316964"/>
                <a:gd name="connsiteX2" fmla="*/ 520366 w 1040731"/>
                <a:gd name="connsiteY2" fmla="*/ 7239 h 316964"/>
                <a:gd name="connsiteX3" fmla="*/ 808269 w 1040731"/>
                <a:gd name="connsiteY3" fmla="*/ 5163 h 316964"/>
                <a:gd name="connsiteX4" fmla="*/ 1040731 w 1040731"/>
                <a:gd name="connsiteY4" fmla="*/ 0 h 316964"/>
                <a:gd name="connsiteX5" fmla="*/ 901430 w 1040731"/>
                <a:gd name="connsiteY5" fmla="*/ 313090 h 316964"/>
                <a:gd name="connsiteX6" fmla="*/ 737920 w 1040731"/>
                <a:gd name="connsiteY6" fmla="*/ 315786 h 316964"/>
                <a:gd name="connsiteX7" fmla="*/ 520366 w 1040731"/>
                <a:gd name="connsiteY7" fmla="*/ 316964 h 316964"/>
                <a:gd name="connsiteX8" fmla="*/ 302812 w 1040731"/>
                <a:gd name="connsiteY8" fmla="*/ 315786 h 316964"/>
                <a:gd name="connsiteX9" fmla="*/ 139300 w 1040731"/>
                <a:gd name="connsiteY9" fmla="*/ 313090 h 316964"/>
                <a:gd name="connsiteX10" fmla="*/ 0 w 1040731"/>
                <a:gd name="connsiteY10" fmla="*/ 0 h 31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731" h="316964">
                  <a:moveTo>
                    <a:pt x="0" y="0"/>
                  </a:moveTo>
                  <a:lnTo>
                    <a:pt x="232463" y="5163"/>
                  </a:lnTo>
                  <a:cubicBezTo>
                    <a:pt x="325459" y="6524"/>
                    <a:pt x="421745" y="7239"/>
                    <a:pt x="520366" y="7239"/>
                  </a:cubicBezTo>
                  <a:cubicBezTo>
                    <a:pt x="618987" y="7239"/>
                    <a:pt x="715273" y="6524"/>
                    <a:pt x="808269" y="5163"/>
                  </a:cubicBezTo>
                  <a:lnTo>
                    <a:pt x="1040731" y="0"/>
                  </a:lnTo>
                  <a:lnTo>
                    <a:pt x="901430" y="313090"/>
                  </a:lnTo>
                  <a:lnTo>
                    <a:pt x="737920" y="315786"/>
                  </a:lnTo>
                  <a:cubicBezTo>
                    <a:pt x="666984" y="316562"/>
                    <a:pt x="594332" y="316964"/>
                    <a:pt x="520366" y="316964"/>
                  </a:cubicBezTo>
                  <a:cubicBezTo>
                    <a:pt x="446401" y="316964"/>
                    <a:pt x="373748" y="316562"/>
                    <a:pt x="302812" y="315786"/>
                  </a:cubicBezTo>
                  <a:lnTo>
                    <a:pt x="139300" y="3130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420" name="Freeform 419"/>
            <p:cNvSpPr/>
            <p:nvPr/>
          </p:nvSpPr>
          <p:spPr>
            <a:xfrm>
              <a:off x="13686550" y="3540782"/>
              <a:ext cx="746572" cy="329893"/>
            </a:xfrm>
            <a:custGeom>
              <a:avLst/>
              <a:gdLst>
                <a:gd name="connsiteX0" fmla="*/ 0 w 746572"/>
                <a:gd name="connsiteY0" fmla="*/ 0 h 329893"/>
                <a:gd name="connsiteX1" fmla="*/ 85384 w 746572"/>
                <a:gd name="connsiteY1" fmla="*/ 1896 h 329893"/>
                <a:gd name="connsiteX2" fmla="*/ 373287 w 746572"/>
                <a:gd name="connsiteY2" fmla="*/ 3972 h 329893"/>
                <a:gd name="connsiteX3" fmla="*/ 661190 w 746572"/>
                <a:gd name="connsiteY3" fmla="*/ 1896 h 329893"/>
                <a:gd name="connsiteX4" fmla="*/ 746572 w 746572"/>
                <a:gd name="connsiteY4" fmla="*/ 0 h 329893"/>
                <a:gd name="connsiteX5" fmla="*/ 609426 w 746572"/>
                <a:gd name="connsiteY5" fmla="*/ 308247 h 329893"/>
                <a:gd name="connsiteX6" fmla="*/ 603562 w 746572"/>
                <a:gd name="connsiteY6" fmla="*/ 309567 h 329893"/>
                <a:gd name="connsiteX7" fmla="*/ 373287 w 746572"/>
                <a:gd name="connsiteY7" fmla="*/ 329893 h 329893"/>
                <a:gd name="connsiteX8" fmla="*/ 143012 w 746572"/>
                <a:gd name="connsiteY8" fmla="*/ 309567 h 329893"/>
                <a:gd name="connsiteX9" fmla="*/ 137146 w 746572"/>
                <a:gd name="connsiteY9" fmla="*/ 308246 h 329893"/>
                <a:gd name="connsiteX10" fmla="*/ 0 w 746572"/>
                <a:gd name="connsiteY10" fmla="*/ 0 h 32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6572" h="329893">
                  <a:moveTo>
                    <a:pt x="0" y="0"/>
                  </a:moveTo>
                  <a:lnTo>
                    <a:pt x="85384" y="1896"/>
                  </a:lnTo>
                  <a:cubicBezTo>
                    <a:pt x="178380" y="3257"/>
                    <a:pt x="274666" y="3972"/>
                    <a:pt x="373287" y="3972"/>
                  </a:cubicBezTo>
                  <a:cubicBezTo>
                    <a:pt x="471908" y="3972"/>
                    <a:pt x="568194" y="3257"/>
                    <a:pt x="661190" y="1896"/>
                  </a:cubicBezTo>
                  <a:lnTo>
                    <a:pt x="746572" y="0"/>
                  </a:lnTo>
                  <a:lnTo>
                    <a:pt x="609426" y="308247"/>
                  </a:lnTo>
                  <a:lnTo>
                    <a:pt x="603562" y="309567"/>
                  </a:lnTo>
                  <a:cubicBezTo>
                    <a:pt x="529182" y="322894"/>
                    <a:pt x="452168" y="329893"/>
                    <a:pt x="373287" y="329893"/>
                  </a:cubicBezTo>
                  <a:cubicBezTo>
                    <a:pt x="294406" y="329893"/>
                    <a:pt x="217393" y="322894"/>
                    <a:pt x="143012" y="309567"/>
                  </a:cubicBezTo>
                  <a:lnTo>
                    <a:pt x="137146" y="308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grpSp>
        <p:nvGrpSpPr>
          <p:cNvPr id="183" name="Group 56"/>
          <p:cNvGrpSpPr>
            <a:grpSpLocks noChangeAspect="1"/>
          </p:cNvGrpSpPr>
          <p:nvPr/>
        </p:nvGrpSpPr>
        <p:grpSpPr bwMode="auto">
          <a:xfrm>
            <a:off x="10710303" y="5564575"/>
            <a:ext cx="757799" cy="758935"/>
            <a:chOff x="2508" y="827"/>
            <a:chExt cx="2666" cy="2670"/>
          </a:xfrm>
        </p:grpSpPr>
        <p:sp>
          <p:nvSpPr>
            <p:cNvPr id="185" name="Freeform 57"/>
            <p:cNvSpPr>
              <a:spLocks noEditPoints="1"/>
            </p:cNvSpPr>
            <p:nvPr/>
          </p:nvSpPr>
          <p:spPr bwMode="auto">
            <a:xfrm>
              <a:off x="2933" y="2695"/>
              <a:ext cx="801" cy="802"/>
            </a:xfrm>
            <a:custGeom>
              <a:avLst/>
              <a:gdLst>
                <a:gd name="T0" fmla="*/ 251 w 490"/>
                <a:gd name="T1" fmla="*/ 82 h 490"/>
                <a:gd name="T2" fmla="*/ 82 w 490"/>
                <a:gd name="T3" fmla="*/ 240 h 490"/>
                <a:gd name="T4" fmla="*/ 240 w 490"/>
                <a:gd name="T5" fmla="*/ 409 h 490"/>
                <a:gd name="T6" fmla="*/ 409 w 490"/>
                <a:gd name="T7" fmla="*/ 250 h 490"/>
                <a:gd name="T8" fmla="*/ 251 w 490"/>
                <a:gd name="T9" fmla="*/ 82 h 490"/>
                <a:gd name="T10" fmla="*/ 259 w 490"/>
                <a:gd name="T11" fmla="*/ 379 h 490"/>
                <a:gd name="T12" fmla="*/ 111 w 490"/>
                <a:gd name="T13" fmla="*/ 259 h 490"/>
                <a:gd name="T14" fmla="*/ 231 w 490"/>
                <a:gd name="T15" fmla="*/ 111 h 490"/>
                <a:gd name="T16" fmla="*/ 380 w 490"/>
                <a:gd name="T17" fmla="*/ 231 h 490"/>
                <a:gd name="T18" fmla="*/ 259 w 490"/>
                <a:gd name="T19" fmla="*/ 379 h 490"/>
                <a:gd name="T20" fmla="*/ 435 w 490"/>
                <a:gd name="T21" fmla="*/ 287 h 490"/>
                <a:gd name="T22" fmla="*/ 490 w 490"/>
                <a:gd name="T23" fmla="*/ 276 h 490"/>
                <a:gd name="T24" fmla="*/ 479 w 490"/>
                <a:gd name="T25" fmla="*/ 164 h 490"/>
                <a:gd name="T26" fmla="*/ 422 w 490"/>
                <a:gd name="T27" fmla="*/ 165 h 490"/>
                <a:gd name="T28" fmla="*/ 409 w 490"/>
                <a:gd name="T29" fmla="*/ 141 h 490"/>
                <a:gd name="T30" fmla="*/ 441 w 490"/>
                <a:gd name="T31" fmla="*/ 94 h 490"/>
                <a:gd name="T32" fmla="*/ 353 w 490"/>
                <a:gd name="T33" fmla="*/ 23 h 490"/>
                <a:gd name="T34" fmla="*/ 314 w 490"/>
                <a:gd name="T35" fmla="*/ 63 h 490"/>
                <a:gd name="T36" fmla="*/ 287 w 490"/>
                <a:gd name="T37" fmla="*/ 55 h 490"/>
                <a:gd name="T38" fmla="*/ 276 w 490"/>
                <a:gd name="T39" fmla="*/ 0 h 490"/>
                <a:gd name="T40" fmla="*/ 165 w 490"/>
                <a:gd name="T41" fmla="*/ 12 h 490"/>
                <a:gd name="T42" fmla="*/ 165 w 490"/>
                <a:gd name="T43" fmla="*/ 68 h 490"/>
                <a:gd name="T44" fmla="*/ 141 w 490"/>
                <a:gd name="T45" fmla="*/ 81 h 490"/>
                <a:gd name="T46" fmla="*/ 94 w 490"/>
                <a:gd name="T47" fmla="*/ 50 h 490"/>
                <a:gd name="T48" fmla="*/ 23 w 490"/>
                <a:gd name="T49" fmla="*/ 137 h 490"/>
                <a:gd name="T50" fmla="*/ 64 w 490"/>
                <a:gd name="T51" fmla="*/ 177 h 490"/>
                <a:gd name="T52" fmla="*/ 56 w 490"/>
                <a:gd name="T53" fmla="*/ 203 h 490"/>
                <a:gd name="T54" fmla="*/ 0 w 490"/>
                <a:gd name="T55" fmla="*/ 214 h 490"/>
                <a:gd name="T56" fmla="*/ 12 w 490"/>
                <a:gd name="T57" fmla="*/ 326 h 490"/>
                <a:gd name="T58" fmla="*/ 68 w 490"/>
                <a:gd name="T59" fmla="*/ 325 h 490"/>
                <a:gd name="T60" fmla="*/ 82 w 490"/>
                <a:gd name="T61" fmla="*/ 349 h 490"/>
                <a:gd name="T62" fmla="*/ 50 w 490"/>
                <a:gd name="T63" fmla="*/ 396 h 490"/>
                <a:gd name="T64" fmla="*/ 137 w 490"/>
                <a:gd name="T65" fmla="*/ 467 h 490"/>
                <a:gd name="T66" fmla="*/ 177 w 490"/>
                <a:gd name="T67" fmla="*/ 427 h 490"/>
                <a:gd name="T68" fmla="*/ 203 w 490"/>
                <a:gd name="T69" fmla="*/ 435 h 490"/>
                <a:gd name="T70" fmla="*/ 214 w 490"/>
                <a:gd name="T71" fmla="*/ 490 h 490"/>
                <a:gd name="T72" fmla="*/ 326 w 490"/>
                <a:gd name="T73" fmla="*/ 479 h 490"/>
                <a:gd name="T74" fmla="*/ 325 w 490"/>
                <a:gd name="T75" fmla="*/ 422 h 490"/>
                <a:gd name="T76" fmla="*/ 350 w 490"/>
                <a:gd name="T77" fmla="*/ 409 h 490"/>
                <a:gd name="T78" fmla="*/ 397 w 490"/>
                <a:gd name="T79" fmla="*/ 440 h 490"/>
                <a:gd name="T80" fmla="*/ 468 w 490"/>
                <a:gd name="T81" fmla="*/ 353 h 490"/>
                <a:gd name="T82" fmla="*/ 427 w 490"/>
                <a:gd name="T83" fmla="*/ 314 h 490"/>
                <a:gd name="T84" fmla="*/ 435 w 490"/>
                <a:gd name="T85" fmla="*/ 287 h 490"/>
                <a:gd name="T86" fmla="*/ 413 w 490"/>
                <a:gd name="T87" fmla="*/ 251 h 490"/>
                <a:gd name="T88" fmla="*/ 240 w 490"/>
                <a:gd name="T89" fmla="*/ 413 h 490"/>
                <a:gd name="T90" fmla="*/ 78 w 490"/>
                <a:gd name="T91" fmla="*/ 240 h 490"/>
                <a:gd name="T92" fmla="*/ 251 w 490"/>
                <a:gd name="T93" fmla="*/ 77 h 490"/>
                <a:gd name="T94" fmla="*/ 413 w 490"/>
                <a:gd name="T95" fmla="*/ 251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0" h="490">
                  <a:moveTo>
                    <a:pt x="251" y="82"/>
                  </a:moveTo>
                  <a:cubicBezTo>
                    <a:pt x="161" y="79"/>
                    <a:pt x="85" y="150"/>
                    <a:pt x="82" y="240"/>
                  </a:cubicBezTo>
                  <a:cubicBezTo>
                    <a:pt x="79" y="330"/>
                    <a:pt x="150" y="406"/>
                    <a:pt x="240" y="409"/>
                  </a:cubicBezTo>
                  <a:cubicBezTo>
                    <a:pt x="330" y="411"/>
                    <a:pt x="406" y="341"/>
                    <a:pt x="409" y="250"/>
                  </a:cubicBezTo>
                  <a:cubicBezTo>
                    <a:pt x="412" y="160"/>
                    <a:pt x="341" y="85"/>
                    <a:pt x="251" y="82"/>
                  </a:cubicBezTo>
                  <a:close/>
                  <a:moveTo>
                    <a:pt x="259" y="379"/>
                  </a:moveTo>
                  <a:cubicBezTo>
                    <a:pt x="185" y="387"/>
                    <a:pt x="119" y="333"/>
                    <a:pt x="111" y="259"/>
                  </a:cubicBezTo>
                  <a:cubicBezTo>
                    <a:pt x="103" y="185"/>
                    <a:pt x="157" y="118"/>
                    <a:pt x="231" y="111"/>
                  </a:cubicBezTo>
                  <a:cubicBezTo>
                    <a:pt x="306" y="103"/>
                    <a:pt x="372" y="157"/>
                    <a:pt x="380" y="231"/>
                  </a:cubicBezTo>
                  <a:cubicBezTo>
                    <a:pt x="387" y="305"/>
                    <a:pt x="333" y="372"/>
                    <a:pt x="259" y="379"/>
                  </a:cubicBezTo>
                  <a:close/>
                  <a:moveTo>
                    <a:pt x="435" y="287"/>
                  </a:moveTo>
                  <a:cubicBezTo>
                    <a:pt x="490" y="276"/>
                    <a:pt x="490" y="276"/>
                    <a:pt x="490" y="276"/>
                  </a:cubicBezTo>
                  <a:cubicBezTo>
                    <a:pt x="479" y="164"/>
                    <a:pt x="479" y="164"/>
                    <a:pt x="479" y="164"/>
                  </a:cubicBezTo>
                  <a:cubicBezTo>
                    <a:pt x="422" y="165"/>
                    <a:pt x="422" y="165"/>
                    <a:pt x="422" y="165"/>
                  </a:cubicBezTo>
                  <a:cubicBezTo>
                    <a:pt x="419" y="157"/>
                    <a:pt x="414" y="149"/>
                    <a:pt x="409" y="141"/>
                  </a:cubicBezTo>
                  <a:cubicBezTo>
                    <a:pt x="441" y="94"/>
                    <a:pt x="441" y="94"/>
                    <a:pt x="441" y="94"/>
                  </a:cubicBezTo>
                  <a:cubicBezTo>
                    <a:pt x="353" y="23"/>
                    <a:pt x="353" y="23"/>
                    <a:pt x="353" y="2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05" y="60"/>
                    <a:pt x="296" y="57"/>
                    <a:pt x="287" y="55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157" y="72"/>
                    <a:pt x="149" y="76"/>
                    <a:pt x="141" y="81"/>
                  </a:cubicBezTo>
                  <a:cubicBezTo>
                    <a:pt x="94" y="50"/>
                    <a:pt x="94" y="50"/>
                    <a:pt x="94" y="50"/>
                  </a:cubicBezTo>
                  <a:cubicBezTo>
                    <a:pt x="23" y="137"/>
                    <a:pt x="23" y="137"/>
                    <a:pt x="23" y="137"/>
                  </a:cubicBezTo>
                  <a:cubicBezTo>
                    <a:pt x="64" y="177"/>
                    <a:pt x="64" y="177"/>
                    <a:pt x="64" y="177"/>
                  </a:cubicBezTo>
                  <a:cubicBezTo>
                    <a:pt x="60" y="185"/>
                    <a:pt x="58" y="194"/>
                    <a:pt x="56" y="203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12" y="326"/>
                    <a:pt x="12" y="326"/>
                    <a:pt x="12" y="326"/>
                  </a:cubicBezTo>
                  <a:cubicBezTo>
                    <a:pt x="68" y="325"/>
                    <a:pt x="68" y="325"/>
                    <a:pt x="68" y="325"/>
                  </a:cubicBezTo>
                  <a:cubicBezTo>
                    <a:pt x="72" y="334"/>
                    <a:pt x="77" y="342"/>
                    <a:pt x="82" y="349"/>
                  </a:cubicBezTo>
                  <a:cubicBezTo>
                    <a:pt x="50" y="396"/>
                    <a:pt x="50" y="396"/>
                    <a:pt x="50" y="396"/>
                  </a:cubicBezTo>
                  <a:cubicBezTo>
                    <a:pt x="137" y="467"/>
                    <a:pt x="137" y="467"/>
                    <a:pt x="137" y="467"/>
                  </a:cubicBezTo>
                  <a:cubicBezTo>
                    <a:pt x="177" y="427"/>
                    <a:pt x="177" y="427"/>
                    <a:pt x="177" y="427"/>
                  </a:cubicBezTo>
                  <a:cubicBezTo>
                    <a:pt x="185" y="430"/>
                    <a:pt x="194" y="433"/>
                    <a:pt x="203" y="435"/>
                  </a:cubicBezTo>
                  <a:cubicBezTo>
                    <a:pt x="214" y="490"/>
                    <a:pt x="214" y="490"/>
                    <a:pt x="214" y="490"/>
                  </a:cubicBezTo>
                  <a:cubicBezTo>
                    <a:pt x="326" y="479"/>
                    <a:pt x="326" y="479"/>
                    <a:pt x="326" y="479"/>
                  </a:cubicBezTo>
                  <a:cubicBezTo>
                    <a:pt x="325" y="422"/>
                    <a:pt x="325" y="422"/>
                    <a:pt x="325" y="422"/>
                  </a:cubicBezTo>
                  <a:cubicBezTo>
                    <a:pt x="334" y="418"/>
                    <a:pt x="342" y="414"/>
                    <a:pt x="350" y="409"/>
                  </a:cubicBezTo>
                  <a:cubicBezTo>
                    <a:pt x="397" y="440"/>
                    <a:pt x="397" y="440"/>
                    <a:pt x="397" y="440"/>
                  </a:cubicBezTo>
                  <a:cubicBezTo>
                    <a:pt x="468" y="353"/>
                    <a:pt x="468" y="353"/>
                    <a:pt x="468" y="353"/>
                  </a:cubicBezTo>
                  <a:cubicBezTo>
                    <a:pt x="427" y="314"/>
                    <a:pt x="427" y="314"/>
                    <a:pt x="427" y="314"/>
                  </a:cubicBezTo>
                  <a:cubicBezTo>
                    <a:pt x="430" y="305"/>
                    <a:pt x="433" y="296"/>
                    <a:pt x="435" y="287"/>
                  </a:cubicBezTo>
                  <a:close/>
                  <a:moveTo>
                    <a:pt x="413" y="251"/>
                  </a:moveTo>
                  <a:cubicBezTo>
                    <a:pt x="410" y="343"/>
                    <a:pt x="332" y="416"/>
                    <a:pt x="240" y="413"/>
                  </a:cubicBezTo>
                  <a:cubicBezTo>
                    <a:pt x="147" y="410"/>
                    <a:pt x="75" y="332"/>
                    <a:pt x="78" y="240"/>
                  </a:cubicBezTo>
                  <a:cubicBezTo>
                    <a:pt x="81" y="147"/>
                    <a:pt x="158" y="74"/>
                    <a:pt x="251" y="77"/>
                  </a:cubicBezTo>
                  <a:cubicBezTo>
                    <a:pt x="343" y="80"/>
                    <a:pt x="416" y="158"/>
                    <a:pt x="413" y="25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86" name="Freeform 58"/>
            <p:cNvSpPr>
              <a:spLocks noEditPoints="1"/>
            </p:cNvSpPr>
            <p:nvPr/>
          </p:nvSpPr>
          <p:spPr bwMode="auto">
            <a:xfrm>
              <a:off x="3447" y="827"/>
              <a:ext cx="788" cy="787"/>
            </a:xfrm>
            <a:custGeom>
              <a:avLst/>
              <a:gdLst>
                <a:gd name="T0" fmla="*/ 142 w 482"/>
                <a:gd name="T1" fmla="*/ 110 h 481"/>
                <a:gd name="T2" fmla="*/ 110 w 482"/>
                <a:gd name="T3" fmla="*/ 339 h 481"/>
                <a:gd name="T4" fmla="*/ 339 w 482"/>
                <a:gd name="T5" fmla="*/ 371 h 481"/>
                <a:gd name="T6" fmla="*/ 371 w 482"/>
                <a:gd name="T7" fmla="*/ 142 h 481"/>
                <a:gd name="T8" fmla="*/ 142 w 482"/>
                <a:gd name="T9" fmla="*/ 110 h 481"/>
                <a:gd name="T10" fmla="*/ 336 w 482"/>
                <a:gd name="T11" fmla="*/ 336 h 481"/>
                <a:gd name="T12" fmla="*/ 145 w 482"/>
                <a:gd name="T13" fmla="*/ 336 h 481"/>
                <a:gd name="T14" fmla="*/ 146 w 482"/>
                <a:gd name="T15" fmla="*/ 145 h 481"/>
                <a:gd name="T16" fmla="*/ 337 w 482"/>
                <a:gd name="T17" fmla="*/ 145 h 481"/>
                <a:gd name="T18" fmla="*/ 336 w 482"/>
                <a:gd name="T19" fmla="*/ 336 h 481"/>
                <a:gd name="T20" fmla="*/ 481 w 482"/>
                <a:gd name="T21" fmla="*/ 298 h 481"/>
                <a:gd name="T22" fmla="*/ 482 w 482"/>
                <a:gd name="T23" fmla="*/ 185 h 481"/>
                <a:gd name="T24" fmla="*/ 425 w 482"/>
                <a:gd name="T25" fmla="*/ 180 h 481"/>
                <a:gd name="T26" fmla="*/ 415 w 482"/>
                <a:gd name="T27" fmla="*/ 154 h 481"/>
                <a:gd name="T28" fmla="*/ 451 w 482"/>
                <a:gd name="T29" fmla="*/ 111 h 481"/>
                <a:gd name="T30" fmla="*/ 372 w 482"/>
                <a:gd name="T31" fmla="*/ 31 h 481"/>
                <a:gd name="T32" fmla="*/ 328 w 482"/>
                <a:gd name="T33" fmla="*/ 67 h 481"/>
                <a:gd name="T34" fmla="*/ 303 w 482"/>
                <a:gd name="T35" fmla="*/ 57 h 481"/>
                <a:gd name="T36" fmla="*/ 298 w 482"/>
                <a:gd name="T37" fmla="*/ 0 h 481"/>
                <a:gd name="T38" fmla="*/ 185 w 482"/>
                <a:gd name="T39" fmla="*/ 0 h 481"/>
                <a:gd name="T40" fmla="*/ 180 w 482"/>
                <a:gd name="T41" fmla="*/ 56 h 481"/>
                <a:gd name="T42" fmla="*/ 155 w 482"/>
                <a:gd name="T43" fmla="*/ 67 h 481"/>
                <a:gd name="T44" fmla="*/ 111 w 482"/>
                <a:gd name="T45" fmla="*/ 30 h 481"/>
                <a:gd name="T46" fmla="*/ 31 w 482"/>
                <a:gd name="T47" fmla="*/ 110 h 481"/>
                <a:gd name="T48" fmla="*/ 67 w 482"/>
                <a:gd name="T49" fmla="*/ 153 h 481"/>
                <a:gd name="T50" fmla="*/ 57 w 482"/>
                <a:gd name="T51" fmla="*/ 179 h 481"/>
                <a:gd name="T52" fmla="*/ 1 w 482"/>
                <a:gd name="T53" fmla="*/ 184 h 481"/>
                <a:gd name="T54" fmla="*/ 0 w 482"/>
                <a:gd name="T55" fmla="*/ 296 h 481"/>
                <a:gd name="T56" fmla="*/ 56 w 482"/>
                <a:gd name="T57" fmla="*/ 301 h 481"/>
                <a:gd name="T58" fmla="*/ 67 w 482"/>
                <a:gd name="T59" fmla="*/ 327 h 481"/>
                <a:gd name="T60" fmla="*/ 31 w 482"/>
                <a:gd name="T61" fmla="*/ 370 h 481"/>
                <a:gd name="T62" fmla="*/ 110 w 482"/>
                <a:gd name="T63" fmla="*/ 450 h 481"/>
                <a:gd name="T64" fmla="*/ 154 w 482"/>
                <a:gd name="T65" fmla="*/ 414 h 481"/>
                <a:gd name="T66" fmla="*/ 179 w 482"/>
                <a:gd name="T67" fmla="*/ 425 h 481"/>
                <a:gd name="T68" fmla="*/ 184 w 482"/>
                <a:gd name="T69" fmla="*/ 481 h 481"/>
                <a:gd name="T70" fmla="*/ 296 w 482"/>
                <a:gd name="T71" fmla="*/ 481 h 481"/>
                <a:gd name="T72" fmla="*/ 302 w 482"/>
                <a:gd name="T73" fmla="*/ 425 h 481"/>
                <a:gd name="T74" fmla="*/ 327 w 482"/>
                <a:gd name="T75" fmla="*/ 415 h 481"/>
                <a:gd name="T76" fmla="*/ 371 w 482"/>
                <a:gd name="T77" fmla="*/ 451 h 481"/>
                <a:gd name="T78" fmla="*/ 450 w 482"/>
                <a:gd name="T79" fmla="*/ 372 h 481"/>
                <a:gd name="T80" fmla="*/ 414 w 482"/>
                <a:gd name="T81" fmla="*/ 328 h 481"/>
                <a:gd name="T82" fmla="*/ 425 w 482"/>
                <a:gd name="T83" fmla="*/ 303 h 481"/>
                <a:gd name="T84" fmla="*/ 481 w 482"/>
                <a:gd name="T85" fmla="*/ 298 h 481"/>
                <a:gd name="T86" fmla="*/ 342 w 482"/>
                <a:gd name="T87" fmla="*/ 374 h 481"/>
                <a:gd name="T88" fmla="*/ 107 w 482"/>
                <a:gd name="T89" fmla="*/ 342 h 481"/>
                <a:gd name="T90" fmla="*/ 140 w 482"/>
                <a:gd name="T91" fmla="*/ 107 h 481"/>
                <a:gd name="T92" fmla="*/ 375 w 482"/>
                <a:gd name="T93" fmla="*/ 140 h 481"/>
                <a:gd name="T94" fmla="*/ 342 w 482"/>
                <a:gd name="T95" fmla="*/ 37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2" h="481">
                  <a:moveTo>
                    <a:pt x="142" y="110"/>
                  </a:moveTo>
                  <a:cubicBezTo>
                    <a:pt x="70" y="164"/>
                    <a:pt x="56" y="267"/>
                    <a:pt x="110" y="339"/>
                  </a:cubicBezTo>
                  <a:cubicBezTo>
                    <a:pt x="165" y="411"/>
                    <a:pt x="267" y="425"/>
                    <a:pt x="339" y="371"/>
                  </a:cubicBezTo>
                  <a:cubicBezTo>
                    <a:pt x="411" y="317"/>
                    <a:pt x="426" y="214"/>
                    <a:pt x="371" y="142"/>
                  </a:cubicBezTo>
                  <a:cubicBezTo>
                    <a:pt x="317" y="70"/>
                    <a:pt x="214" y="56"/>
                    <a:pt x="142" y="110"/>
                  </a:cubicBezTo>
                  <a:close/>
                  <a:moveTo>
                    <a:pt x="336" y="336"/>
                  </a:moveTo>
                  <a:cubicBezTo>
                    <a:pt x="283" y="389"/>
                    <a:pt x="198" y="389"/>
                    <a:pt x="145" y="336"/>
                  </a:cubicBezTo>
                  <a:cubicBezTo>
                    <a:pt x="93" y="283"/>
                    <a:pt x="93" y="197"/>
                    <a:pt x="146" y="145"/>
                  </a:cubicBezTo>
                  <a:cubicBezTo>
                    <a:pt x="199" y="92"/>
                    <a:pt x="284" y="92"/>
                    <a:pt x="337" y="145"/>
                  </a:cubicBezTo>
                  <a:cubicBezTo>
                    <a:pt x="389" y="198"/>
                    <a:pt x="389" y="284"/>
                    <a:pt x="336" y="336"/>
                  </a:cubicBezTo>
                  <a:close/>
                  <a:moveTo>
                    <a:pt x="481" y="298"/>
                  </a:moveTo>
                  <a:cubicBezTo>
                    <a:pt x="482" y="185"/>
                    <a:pt x="482" y="185"/>
                    <a:pt x="482" y="185"/>
                  </a:cubicBezTo>
                  <a:cubicBezTo>
                    <a:pt x="425" y="180"/>
                    <a:pt x="425" y="180"/>
                    <a:pt x="425" y="180"/>
                  </a:cubicBezTo>
                  <a:cubicBezTo>
                    <a:pt x="423" y="171"/>
                    <a:pt x="419" y="163"/>
                    <a:pt x="415" y="154"/>
                  </a:cubicBezTo>
                  <a:cubicBezTo>
                    <a:pt x="451" y="111"/>
                    <a:pt x="451" y="111"/>
                    <a:pt x="451" y="111"/>
                  </a:cubicBezTo>
                  <a:cubicBezTo>
                    <a:pt x="372" y="31"/>
                    <a:pt x="372" y="31"/>
                    <a:pt x="372" y="31"/>
                  </a:cubicBezTo>
                  <a:cubicBezTo>
                    <a:pt x="328" y="67"/>
                    <a:pt x="328" y="67"/>
                    <a:pt x="328" y="67"/>
                  </a:cubicBezTo>
                  <a:cubicBezTo>
                    <a:pt x="320" y="63"/>
                    <a:pt x="312" y="59"/>
                    <a:pt x="303" y="57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71" y="59"/>
                    <a:pt x="163" y="62"/>
                    <a:pt x="155" y="67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63" y="161"/>
                    <a:pt x="60" y="170"/>
                    <a:pt x="57" y="179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56" y="301"/>
                    <a:pt x="56" y="301"/>
                    <a:pt x="56" y="301"/>
                  </a:cubicBezTo>
                  <a:cubicBezTo>
                    <a:pt x="59" y="310"/>
                    <a:pt x="63" y="319"/>
                    <a:pt x="67" y="327"/>
                  </a:cubicBezTo>
                  <a:cubicBezTo>
                    <a:pt x="31" y="370"/>
                    <a:pt x="31" y="370"/>
                    <a:pt x="31" y="370"/>
                  </a:cubicBezTo>
                  <a:cubicBezTo>
                    <a:pt x="110" y="450"/>
                    <a:pt x="110" y="450"/>
                    <a:pt x="110" y="450"/>
                  </a:cubicBezTo>
                  <a:cubicBezTo>
                    <a:pt x="154" y="414"/>
                    <a:pt x="154" y="414"/>
                    <a:pt x="154" y="414"/>
                  </a:cubicBezTo>
                  <a:cubicBezTo>
                    <a:pt x="162" y="418"/>
                    <a:pt x="170" y="422"/>
                    <a:pt x="179" y="425"/>
                  </a:cubicBezTo>
                  <a:cubicBezTo>
                    <a:pt x="184" y="481"/>
                    <a:pt x="184" y="481"/>
                    <a:pt x="184" y="481"/>
                  </a:cubicBezTo>
                  <a:cubicBezTo>
                    <a:pt x="296" y="481"/>
                    <a:pt x="296" y="481"/>
                    <a:pt x="296" y="481"/>
                  </a:cubicBezTo>
                  <a:cubicBezTo>
                    <a:pt x="302" y="425"/>
                    <a:pt x="302" y="425"/>
                    <a:pt x="302" y="425"/>
                  </a:cubicBezTo>
                  <a:cubicBezTo>
                    <a:pt x="310" y="422"/>
                    <a:pt x="319" y="419"/>
                    <a:pt x="327" y="415"/>
                  </a:cubicBezTo>
                  <a:cubicBezTo>
                    <a:pt x="371" y="451"/>
                    <a:pt x="371" y="451"/>
                    <a:pt x="371" y="451"/>
                  </a:cubicBezTo>
                  <a:cubicBezTo>
                    <a:pt x="450" y="372"/>
                    <a:pt x="450" y="372"/>
                    <a:pt x="450" y="372"/>
                  </a:cubicBezTo>
                  <a:cubicBezTo>
                    <a:pt x="414" y="328"/>
                    <a:pt x="414" y="328"/>
                    <a:pt x="414" y="328"/>
                  </a:cubicBezTo>
                  <a:cubicBezTo>
                    <a:pt x="419" y="320"/>
                    <a:pt x="422" y="311"/>
                    <a:pt x="425" y="303"/>
                  </a:cubicBezTo>
                  <a:lnTo>
                    <a:pt x="481" y="298"/>
                  </a:lnTo>
                  <a:close/>
                  <a:moveTo>
                    <a:pt x="342" y="374"/>
                  </a:moveTo>
                  <a:cubicBezTo>
                    <a:pt x="268" y="430"/>
                    <a:pt x="163" y="415"/>
                    <a:pt x="107" y="342"/>
                  </a:cubicBezTo>
                  <a:cubicBezTo>
                    <a:pt x="51" y="268"/>
                    <a:pt x="66" y="162"/>
                    <a:pt x="140" y="107"/>
                  </a:cubicBezTo>
                  <a:cubicBezTo>
                    <a:pt x="214" y="51"/>
                    <a:pt x="319" y="66"/>
                    <a:pt x="375" y="140"/>
                  </a:cubicBezTo>
                  <a:cubicBezTo>
                    <a:pt x="431" y="213"/>
                    <a:pt x="416" y="319"/>
                    <a:pt x="342" y="3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87" name="Freeform 59"/>
            <p:cNvSpPr>
              <a:spLocks noEditPoints="1"/>
            </p:cNvSpPr>
            <p:nvPr/>
          </p:nvSpPr>
          <p:spPr bwMode="auto">
            <a:xfrm>
              <a:off x="2508" y="1443"/>
              <a:ext cx="787" cy="789"/>
            </a:xfrm>
            <a:custGeom>
              <a:avLst/>
              <a:gdLst>
                <a:gd name="T0" fmla="*/ 219 w 481"/>
                <a:gd name="T1" fmla="*/ 79 h 482"/>
                <a:gd name="T2" fmla="*/ 79 w 481"/>
                <a:gd name="T3" fmla="*/ 263 h 482"/>
                <a:gd name="T4" fmla="*/ 262 w 481"/>
                <a:gd name="T5" fmla="*/ 403 h 482"/>
                <a:gd name="T6" fmla="*/ 403 w 481"/>
                <a:gd name="T7" fmla="*/ 219 h 482"/>
                <a:gd name="T8" fmla="*/ 219 w 481"/>
                <a:gd name="T9" fmla="*/ 79 h 482"/>
                <a:gd name="T10" fmla="*/ 240 w 481"/>
                <a:gd name="T11" fmla="*/ 376 h 482"/>
                <a:gd name="T12" fmla="*/ 106 w 481"/>
                <a:gd name="T13" fmla="*/ 241 h 482"/>
                <a:gd name="T14" fmla="*/ 241 w 481"/>
                <a:gd name="T15" fmla="*/ 106 h 482"/>
                <a:gd name="T16" fmla="*/ 376 w 481"/>
                <a:gd name="T17" fmla="*/ 241 h 482"/>
                <a:gd name="T18" fmla="*/ 240 w 481"/>
                <a:gd name="T19" fmla="*/ 376 h 482"/>
                <a:gd name="T20" fmla="*/ 481 w 481"/>
                <a:gd name="T21" fmla="*/ 298 h 482"/>
                <a:gd name="T22" fmla="*/ 481 w 481"/>
                <a:gd name="T23" fmla="*/ 185 h 482"/>
                <a:gd name="T24" fmla="*/ 425 w 481"/>
                <a:gd name="T25" fmla="*/ 180 h 482"/>
                <a:gd name="T26" fmla="*/ 415 w 481"/>
                <a:gd name="T27" fmla="*/ 154 h 482"/>
                <a:gd name="T28" fmla="*/ 451 w 481"/>
                <a:gd name="T29" fmla="*/ 111 h 482"/>
                <a:gd name="T30" fmla="*/ 371 w 481"/>
                <a:gd name="T31" fmla="*/ 31 h 482"/>
                <a:gd name="T32" fmla="*/ 328 w 481"/>
                <a:gd name="T33" fmla="*/ 67 h 482"/>
                <a:gd name="T34" fmla="*/ 303 w 481"/>
                <a:gd name="T35" fmla="*/ 57 h 482"/>
                <a:gd name="T36" fmla="*/ 298 w 481"/>
                <a:gd name="T37" fmla="*/ 0 h 482"/>
                <a:gd name="T38" fmla="*/ 185 w 481"/>
                <a:gd name="T39" fmla="*/ 0 h 482"/>
                <a:gd name="T40" fmla="*/ 180 w 481"/>
                <a:gd name="T41" fmla="*/ 57 h 482"/>
                <a:gd name="T42" fmla="*/ 154 w 481"/>
                <a:gd name="T43" fmla="*/ 67 h 482"/>
                <a:gd name="T44" fmla="*/ 111 w 481"/>
                <a:gd name="T45" fmla="*/ 31 h 482"/>
                <a:gd name="T46" fmla="*/ 31 w 481"/>
                <a:gd name="T47" fmla="*/ 110 h 482"/>
                <a:gd name="T48" fmla="*/ 67 w 481"/>
                <a:gd name="T49" fmla="*/ 154 h 482"/>
                <a:gd name="T50" fmla="*/ 57 w 481"/>
                <a:gd name="T51" fmla="*/ 179 h 482"/>
                <a:gd name="T52" fmla="*/ 0 w 481"/>
                <a:gd name="T53" fmla="*/ 184 h 482"/>
                <a:gd name="T54" fmla="*/ 0 w 481"/>
                <a:gd name="T55" fmla="*/ 297 h 482"/>
                <a:gd name="T56" fmla="*/ 56 w 481"/>
                <a:gd name="T57" fmla="*/ 302 h 482"/>
                <a:gd name="T58" fmla="*/ 67 w 481"/>
                <a:gd name="T59" fmla="*/ 327 h 482"/>
                <a:gd name="T60" fmla="*/ 30 w 481"/>
                <a:gd name="T61" fmla="*/ 371 h 482"/>
                <a:gd name="T62" fmla="*/ 110 w 481"/>
                <a:gd name="T63" fmla="*/ 450 h 482"/>
                <a:gd name="T64" fmla="*/ 153 w 481"/>
                <a:gd name="T65" fmla="*/ 414 h 482"/>
                <a:gd name="T66" fmla="*/ 179 w 481"/>
                <a:gd name="T67" fmla="*/ 425 h 482"/>
                <a:gd name="T68" fmla="*/ 184 w 481"/>
                <a:gd name="T69" fmla="*/ 481 h 482"/>
                <a:gd name="T70" fmla="*/ 296 w 481"/>
                <a:gd name="T71" fmla="*/ 482 h 482"/>
                <a:gd name="T72" fmla="*/ 302 w 481"/>
                <a:gd name="T73" fmla="*/ 425 h 482"/>
                <a:gd name="T74" fmla="*/ 327 w 481"/>
                <a:gd name="T75" fmla="*/ 415 h 482"/>
                <a:gd name="T76" fmla="*/ 370 w 481"/>
                <a:gd name="T77" fmla="*/ 451 h 482"/>
                <a:gd name="T78" fmla="*/ 450 w 481"/>
                <a:gd name="T79" fmla="*/ 372 h 482"/>
                <a:gd name="T80" fmla="*/ 414 w 481"/>
                <a:gd name="T81" fmla="*/ 328 h 482"/>
                <a:gd name="T82" fmla="*/ 425 w 481"/>
                <a:gd name="T83" fmla="*/ 303 h 482"/>
                <a:gd name="T84" fmla="*/ 481 w 481"/>
                <a:gd name="T85" fmla="*/ 298 h 482"/>
                <a:gd name="T86" fmla="*/ 263 w 481"/>
                <a:gd name="T87" fmla="*/ 407 h 482"/>
                <a:gd name="T88" fmla="*/ 74 w 481"/>
                <a:gd name="T89" fmla="*/ 263 h 482"/>
                <a:gd name="T90" fmla="*/ 218 w 481"/>
                <a:gd name="T91" fmla="*/ 75 h 482"/>
                <a:gd name="T92" fmla="*/ 407 w 481"/>
                <a:gd name="T93" fmla="*/ 219 h 482"/>
                <a:gd name="T94" fmla="*/ 263 w 481"/>
                <a:gd name="T95" fmla="*/ 407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1" h="482">
                  <a:moveTo>
                    <a:pt x="219" y="79"/>
                  </a:moveTo>
                  <a:cubicBezTo>
                    <a:pt x="130" y="91"/>
                    <a:pt x="67" y="173"/>
                    <a:pt x="79" y="263"/>
                  </a:cubicBezTo>
                  <a:cubicBezTo>
                    <a:pt x="91" y="352"/>
                    <a:pt x="173" y="415"/>
                    <a:pt x="262" y="403"/>
                  </a:cubicBezTo>
                  <a:cubicBezTo>
                    <a:pt x="352" y="391"/>
                    <a:pt x="415" y="309"/>
                    <a:pt x="403" y="219"/>
                  </a:cubicBezTo>
                  <a:cubicBezTo>
                    <a:pt x="391" y="130"/>
                    <a:pt x="308" y="67"/>
                    <a:pt x="219" y="79"/>
                  </a:cubicBezTo>
                  <a:close/>
                  <a:moveTo>
                    <a:pt x="240" y="376"/>
                  </a:moveTo>
                  <a:cubicBezTo>
                    <a:pt x="166" y="376"/>
                    <a:pt x="105" y="315"/>
                    <a:pt x="106" y="241"/>
                  </a:cubicBezTo>
                  <a:cubicBezTo>
                    <a:pt x="106" y="166"/>
                    <a:pt x="166" y="106"/>
                    <a:pt x="241" y="106"/>
                  </a:cubicBezTo>
                  <a:cubicBezTo>
                    <a:pt x="316" y="106"/>
                    <a:pt x="376" y="167"/>
                    <a:pt x="376" y="241"/>
                  </a:cubicBezTo>
                  <a:cubicBezTo>
                    <a:pt x="376" y="316"/>
                    <a:pt x="315" y="376"/>
                    <a:pt x="240" y="376"/>
                  </a:cubicBezTo>
                  <a:close/>
                  <a:moveTo>
                    <a:pt x="481" y="298"/>
                  </a:moveTo>
                  <a:cubicBezTo>
                    <a:pt x="481" y="185"/>
                    <a:pt x="481" y="185"/>
                    <a:pt x="481" y="185"/>
                  </a:cubicBezTo>
                  <a:cubicBezTo>
                    <a:pt x="425" y="180"/>
                    <a:pt x="425" y="180"/>
                    <a:pt x="425" y="180"/>
                  </a:cubicBezTo>
                  <a:cubicBezTo>
                    <a:pt x="422" y="171"/>
                    <a:pt x="419" y="163"/>
                    <a:pt x="415" y="154"/>
                  </a:cubicBezTo>
                  <a:cubicBezTo>
                    <a:pt x="451" y="111"/>
                    <a:pt x="451" y="111"/>
                    <a:pt x="451" y="111"/>
                  </a:cubicBezTo>
                  <a:cubicBezTo>
                    <a:pt x="371" y="31"/>
                    <a:pt x="371" y="31"/>
                    <a:pt x="371" y="31"/>
                  </a:cubicBezTo>
                  <a:cubicBezTo>
                    <a:pt x="328" y="67"/>
                    <a:pt x="328" y="67"/>
                    <a:pt x="328" y="67"/>
                  </a:cubicBezTo>
                  <a:cubicBezTo>
                    <a:pt x="320" y="63"/>
                    <a:pt x="311" y="60"/>
                    <a:pt x="303" y="57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0" y="57"/>
                    <a:pt x="180" y="57"/>
                    <a:pt x="180" y="57"/>
                  </a:cubicBezTo>
                  <a:cubicBezTo>
                    <a:pt x="171" y="59"/>
                    <a:pt x="162" y="63"/>
                    <a:pt x="154" y="67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31" y="110"/>
                    <a:pt x="31" y="110"/>
                    <a:pt x="31" y="110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63" y="162"/>
                    <a:pt x="59" y="170"/>
                    <a:pt x="57" y="179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297"/>
                    <a:pt x="0" y="297"/>
                    <a:pt x="0" y="297"/>
                  </a:cubicBezTo>
                  <a:cubicBezTo>
                    <a:pt x="56" y="302"/>
                    <a:pt x="56" y="302"/>
                    <a:pt x="56" y="302"/>
                  </a:cubicBezTo>
                  <a:cubicBezTo>
                    <a:pt x="59" y="311"/>
                    <a:pt x="63" y="319"/>
                    <a:pt x="67" y="327"/>
                  </a:cubicBezTo>
                  <a:cubicBezTo>
                    <a:pt x="30" y="371"/>
                    <a:pt x="30" y="371"/>
                    <a:pt x="30" y="371"/>
                  </a:cubicBezTo>
                  <a:cubicBezTo>
                    <a:pt x="110" y="450"/>
                    <a:pt x="110" y="450"/>
                    <a:pt x="110" y="450"/>
                  </a:cubicBezTo>
                  <a:cubicBezTo>
                    <a:pt x="153" y="414"/>
                    <a:pt x="153" y="414"/>
                    <a:pt x="153" y="414"/>
                  </a:cubicBezTo>
                  <a:cubicBezTo>
                    <a:pt x="162" y="419"/>
                    <a:pt x="170" y="422"/>
                    <a:pt x="179" y="425"/>
                  </a:cubicBezTo>
                  <a:cubicBezTo>
                    <a:pt x="184" y="481"/>
                    <a:pt x="184" y="481"/>
                    <a:pt x="184" y="481"/>
                  </a:cubicBezTo>
                  <a:cubicBezTo>
                    <a:pt x="296" y="482"/>
                    <a:pt x="296" y="482"/>
                    <a:pt x="296" y="482"/>
                  </a:cubicBezTo>
                  <a:cubicBezTo>
                    <a:pt x="302" y="425"/>
                    <a:pt x="302" y="425"/>
                    <a:pt x="302" y="425"/>
                  </a:cubicBezTo>
                  <a:cubicBezTo>
                    <a:pt x="310" y="422"/>
                    <a:pt x="319" y="419"/>
                    <a:pt x="327" y="415"/>
                  </a:cubicBezTo>
                  <a:cubicBezTo>
                    <a:pt x="370" y="451"/>
                    <a:pt x="370" y="451"/>
                    <a:pt x="370" y="451"/>
                  </a:cubicBezTo>
                  <a:cubicBezTo>
                    <a:pt x="450" y="372"/>
                    <a:pt x="450" y="372"/>
                    <a:pt x="450" y="372"/>
                  </a:cubicBezTo>
                  <a:cubicBezTo>
                    <a:pt x="414" y="328"/>
                    <a:pt x="414" y="328"/>
                    <a:pt x="414" y="328"/>
                  </a:cubicBezTo>
                  <a:cubicBezTo>
                    <a:pt x="418" y="320"/>
                    <a:pt x="422" y="312"/>
                    <a:pt x="425" y="303"/>
                  </a:cubicBezTo>
                  <a:lnTo>
                    <a:pt x="481" y="298"/>
                  </a:lnTo>
                  <a:close/>
                  <a:moveTo>
                    <a:pt x="263" y="407"/>
                  </a:moveTo>
                  <a:cubicBezTo>
                    <a:pt x="171" y="419"/>
                    <a:pt x="87" y="355"/>
                    <a:pt x="74" y="263"/>
                  </a:cubicBezTo>
                  <a:cubicBezTo>
                    <a:pt x="62" y="172"/>
                    <a:pt x="127" y="87"/>
                    <a:pt x="218" y="75"/>
                  </a:cubicBezTo>
                  <a:cubicBezTo>
                    <a:pt x="310" y="62"/>
                    <a:pt x="395" y="127"/>
                    <a:pt x="407" y="219"/>
                  </a:cubicBezTo>
                  <a:cubicBezTo>
                    <a:pt x="419" y="310"/>
                    <a:pt x="355" y="395"/>
                    <a:pt x="263" y="4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88" name="Freeform 60"/>
            <p:cNvSpPr>
              <a:spLocks noEditPoints="1"/>
            </p:cNvSpPr>
            <p:nvPr/>
          </p:nvSpPr>
          <p:spPr bwMode="auto">
            <a:xfrm>
              <a:off x="3945" y="2695"/>
              <a:ext cx="803" cy="802"/>
            </a:xfrm>
            <a:custGeom>
              <a:avLst/>
              <a:gdLst>
                <a:gd name="T0" fmla="*/ 240 w 491"/>
                <a:gd name="T1" fmla="*/ 82 h 490"/>
                <a:gd name="T2" fmla="*/ 82 w 491"/>
                <a:gd name="T3" fmla="*/ 250 h 490"/>
                <a:gd name="T4" fmla="*/ 251 w 491"/>
                <a:gd name="T5" fmla="*/ 409 h 490"/>
                <a:gd name="T6" fmla="*/ 409 w 491"/>
                <a:gd name="T7" fmla="*/ 240 h 490"/>
                <a:gd name="T8" fmla="*/ 240 w 491"/>
                <a:gd name="T9" fmla="*/ 82 h 490"/>
                <a:gd name="T10" fmla="*/ 380 w 491"/>
                <a:gd name="T11" fmla="*/ 259 h 490"/>
                <a:gd name="T12" fmla="*/ 232 w 491"/>
                <a:gd name="T13" fmla="*/ 379 h 490"/>
                <a:gd name="T14" fmla="*/ 111 w 491"/>
                <a:gd name="T15" fmla="*/ 231 h 490"/>
                <a:gd name="T16" fmla="*/ 259 w 491"/>
                <a:gd name="T17" fmla="*/ 111 h 490"/>
                <a:gd name="T18" fmla="*/ 380 w 491"/>
                <a:gd name="T19" fmla="*/ 259 h 490"/>
                <a:gd name="T20" fmla="*/ 479 w 491"/>
                <a:gd name="T21" fmla="*/ 326 h 490"/>
                <a:gd name="T22" fmla="*/ 491 w 491"/>
                <a:gd name="T23" fmla="*/ 214 h 490"/>
                <a:gd name="T24" fmla="*/ 435 w 491"/>
                <a:gd name="T25" fmla="*/ 203 h 490"/>
                <a:gd name="T26" fmla="*/ 427 w 491"/>
                <a:gd name="T27" fmla="*/ 177 h 490"/>
                <a:gd name="T28" fmla="*/ 468 w 491"/>
                <a:gd name="T29" fmla="*/ 137 h 490"/>
                <a:gd name="T30" fmla="*/ 397 w 491"/>
                <a:gd name="T31" fmla="*/ 50 h 490"/>
                <a:gd name="T32" fmla="*/ 350 w 491"/>
                <a:gd name="T33" fmla="*/ 81 h 490"/>
                <a:gd name="T34" fmla="*/ 326 w 491"/>
                <a:gd name="T35" fmla="*/ 68 h 490"/>
                <a:gd name="T36" fmla="*/ 326 w 491"/>
                <a:gd name="T37" fmla="*/ 12 h 490"/>
                <a:gd name="T38" fmla="*/ 214 w 491"/>
                <a:gd name="T39" fmla="*/ 0 h 490"/>
                <a:gd name="T40" fmla="*/ 203 w 491"/>
                <a:gd name="T41" fmla="*/ 55 h 490"/>
                <a:gd name="T42" fmla="*/ 177 w 491"/>
                <a:gd name="T43" fmla="*/ 63 h 490"/>
                <a:gd name="T44" fmla="*/ 138 w 491"/>
                <a:gd name="T45" fmla="*/ 23 h 490"/>
                <a:gd name="T46" fmla="*/ 50 w 491"/>
                <a:gd name="T47" fmla="*/ 94 h 490"/>
                <a:gd name="T48" fmla="*/ 82 w 491"/>
                <a:gd name="T49" fmla="*/ 141 h 490"/>
                <a:gd name="T50" fmla="*/ 69 w 491"/>
                <a:gd name="T51" fmla="*/ 165 h 490"/>
                <a:gd name="T52" fmla="*/ 12 w 491"/>
                <a:gd name="T53" fmla="*/ 164 h 490"/>
                <a:gd name="T54" fmla="*/ 0 w 491"/>
                <a:gd name="T55" fmla="*/ 276 h 490"/>
                <a:gd name="T56" fmla="*/ 56 w 491"/>
                <a:gd name="T57" fmla="*/ 287 h 490"/>
                <a:gd name="T58" fmla="*/ 64 w 491"/>
                <a:gd name="T59" fmla="*/ 314 h 490"/>
                <a:gd name="T60" fmla="*/ 23 w 491"/>
                <a:gd name="T61" fmla="*/ 353 h 490"/>
                <a:gd name="T62" fmla="*/ 94 w 491"/>
                <a:gd name="T63" fmla="*/ 440 h 490"/>
                <a:gd name="T64" fmla="*/ 141 w 491"/>
                <a:gd name="T65" fmla="*/ 409 h 490"/>
                <a:gd name="T66" fmla="*/ 165 w 491"/>
                <a:gd name="T67" fmla="*/ 422 h 490"/>
                <a:gd name="T68" fmla="*/ 165 w 491"/>
                <a:gd name="T69" fmla="*/ 479 h 490"/>
                <a:gd name="T70" fmla="*/ 277 w 491"/>
                <a:gd name="T71" fmla="*/ 490 h 490"/>
                <a:gd name="T72" fmla="*/ 288 w 491"/>
                <a:gd name="T73" fmla="*/ 435 h 490"/>
                <a:gd name="T74" fmla="*/ 314 w 491"/>
                <a:gd name="T75" fmla="*/ 427 h 490"/>
                <a:gd name="T76" fmla="*/ 353 w 491"/>
                <a:gd name="T77" fmla="*/ 467 h 490"/>
                <a:gd name="T78" fmla="*/ 441 w 491"/>
                <a:gd name="T79" fmla="*/ 396 h 490"/>
                <a:gd name="T80" fmla="*/ 409 w 491"/>
                <a:gd name="T81" fmla="*/ 349 h 490"/>
                <a:gd name="T82" fmla="*/ 423 w 491"/>
                <a:gd name="T83" fmla="*/ 325 h 490"/>
                <a:gd name="T84" fmla="*/ 479 w 491"/>
                <a:gd name="T85" fmla="*/ 326 h 490"/>
                <a:gd name="T86" fmla="*/ 251 w 491"/>
                <a:gd name="T87" fmla="*/ 413 h 490"/>
                <a:gd name="T88" fmla="*/ 78 w 491"/>
                <a:gd name="T89" fmla="*/ 251 h 490"/>
                <a:gd name="T90" fmla="*/ 240 w 491"/>
                <a:gd name="T91" fmla="*/ 77 h 490"/>
                <a:gd name="T92" fmla="*/ 413 w 491"/>
                <a:gd name="T93" fmla="*/ 240 h 490"/>
                <a:gd name="T94" fmla="*/ 251 w 491"/>
                <a:gd name="T95" fmla="*/ 413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1" h="490">
                  <a:moveTo>
                    <a:pt x="240" y="82"/>
                  </a:moveTo>
                  <a:cubicBezTo>
                    <a:pt x="150" y="85"/>
                    <a:pt x="79" y="160"/>
                    <a:pt x="82" y="250"/>
                  </a:cubicBezTo>
                  <a:cubicBezTo>
                    <a:pt x="85" y="341"/>
                    <a:pt x="161" y="411"/>
                    <a:pt x="251" y="409"/>
                  </a:cubicBezTo>
                  <a:cubicBezTo>
                    <a:pt x="341" y="406"/>
                    <a:pt x="412" y="330"/>
                    <a:pt x="409" y="240"/>
                  </a:cubicBezTo>
                  <a:cubicBezTo>
                    <a:pt x="406" y="150"/>
                    <a:pt x="330" y="79"/>
                    <a:pt x="240" y="82"/>
                  </a:cubicBezTo>
                  <a:close/>
                  <a:moveTo>
                    <a:pt x="380" y="259"/>
                  </a:moveTo>
                  <a:cubicBezTo>
                    <a:pt x="372" y="333"/>
                    <a:pt x="306" y="387"/>
                    <a:pt x="232" y="379"/>
                  </a:cubicBezTo>
                  <a:cubicBezTo>
                    <a:pt x="157" y="372"/>
                    <a:pt x="103" y="305"/>
                    <a:pt x="111" y="231"/>
                  </a:cubicBezTo>
                  <a:cubicBezTo>
                    <a:pt x="119" y="157"/>
                    <a:pt x="185" y="103"/>
                    <a:pt x="259" y="111"/>
                  </a:cubicBezTo>
                  <a:cubicBezTo>
                    <a:pt x="334" y="118"/>
                    <a:pt x="388" y="185"/>
                    <a:pt x="380" y="259"/>
                  </a:cubicBezTo>
                  <a:close/>
                  <a:moveTo>
                    <a:pt x="479" y="326"/>
                  </a:moveTo>
                  <a:cubicBezTo>
                    <a:pt x="491" y="214"/>
                    <a:pt x="491" y="214"/>
                    <a:pt x="491" y="214"/>
                  </a:cubicBezTo>
                  <a:cubicBezTo>
                    <a:pt x="435" y="203"/>
                    <a:pt x="435" y="203"/>
                    <a:pt x="435" y="203"/>
                  </a:cubicBezTo>
                  <a:cubicBezTo>
                    <a:pt x="433" y="194"/>
                    <a:pt x="431" y="185"/>
                    <a:pt x="427" y="177"/>
                  </a:cubicBezTo>
                  <a:cubicBezTo>
                    <a:pt x="468" y="137"/>
                    <a:pt x="468" y="137"/>
                    <a:pt x="468" y="137"/>
                  </a:cubicBezTo>
                  <a:cubicBezTo>
                    <a:pt x="397" y="50"/>
                    <a:pt x="397" y="50"/>
                    <a:pt x="397" y="50"/>
                  </a:cubicBezTo>
                  <a:cubicBezTo>
                    <a:pt x="350" y="81"/>
                    <a:pt x="350" y="81"/>
                    <a:pt x="350" y="81"/>
                  </a:cubicBezTo>
                  <a:cubicBezTo>
                    <a:pt x="342" y="76"/>
                    <a:pt x="334" y="72"/>
                    <a:pt x="326" y="68"/>
                  </a:cubicBezTo>
                  <a:cubicBezTo>
                    <a:pt x="326" y="12"/>
                    <a:pt x="326" y="12"/>
                    <a:pt x="326" y="12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03" y="55"/>
                    <a:pt x="203" y="55"/>
                    <a:pt x="203" y="55"/>
                  </a:cubicBezTo>
                  <a:cubicBezTo>
                    <a:pt x="194" y="57"/>
                    <a:pt x="186" y="60"/>
                    <a:pt x="177" y="63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82" y="141"/>
                    <a:pt x="82" y="141"/>
                    <a:pt x="82" y="141"/>
                  </a:cubicBezTo>
                  <a:cubicBezTo>
                    <a:pt x="77" y="149"/>
                    <a:pt x="72" y="157"/>
                    <a:pt x="69" y="165"/>
                  </a:cubicBezTo>
                  <a:cubicBezTo>
                    <a:pt x="12" y="164"/>
                    <a:pt x="12" y="164"/>
                    <a:pt x="12" y="164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56" y="287"/>
                    <a:pt x="56" y="287"/>
                    <a:pt x="56" y="287"/>
                  </a:cubicBezTo>
                  <a:cubicBezTo>
                    <a:pt x="58" y="296"/>
                    <a:pt x="61" y="305"/>
                    <a:pt x="64" y="314"/>
                  </a:cubicBezTo>
                  <a:cubicBezTo>
                    <a:pt x="23" y="353"/>
                    <a:pt x="23" y="353"/>
                    <a:pt x="23" y="353"/>
                  </a:cubicBezTo>
                  <a:cubicBezTo>
                    <a:pt x="94" y="440"/>
                    <a:pt x="94" y="440"/>
                    <a:pt x="94" y="440"/>
                  </a:cubicBezTo>
                  <a:cubicBezTo>
                    <a:pt x="141" y="409"/>
                    <a:pt x="141" y="409"/>
                    <a:pt x="141" y="409"/>
                  </a:cubicBezTo>
                  <a:cubicBezTo>
                    <a:pt x="149" y="414"/>
                    <a:pt x="157" y="418"/>
                    <a:pt x="165" y="422"/>
                  </a:cubicBezTo>
                  <a:cubicBezTo>
                    <a:pt x="165" y="479"/>
                    <a:pt x="165" y="479"/>
                    <a:pt x="165" y="479"/>
                  </a:cubicBezTo>
                  <a:cubicBezTo>
                    <a:pt x="277" y="490"/>
                    <a:pt x="277" y="490"/>
                    <a:pt x="277" y="490"/>
                  </a:cubicBezTo>
                  <a:cubicBezTo>
                    <a:pt x="288" y="435"/>
                    <a:pt x="288" y="435"/>
                    <a:pt x="288" y="435"/>
                  </a:cubicBezTo>
                  <a:cubicBezTo>
                    <a:pt x="297" y="433"/>
                    <a:pt x="306" y="430"/>
                    <a:pt x="314" y="427"/>
                  </a:cubicBezTo>
                  <a:cubicBezTo>
                    <a:pt x="353" y="467"/>
                    <a:pt x="353" y="467"/>
                    <a:pt x="353" y="467"/>
                  </a:cubicBezTo>
                  <a:cubicBezTo>
                    <a:pt x="441" y="396"/>
                    <a:pt x="441" y="396"/>
                    <a:pt x="441" y="396"/>
                  </a:cubicBezTo>
                  <a:cubicBezTo>
                    <a:pt x="409" y="349"/>
                    <a:pt x="409" y="349"/>
                    <a:pt x="409" y="349"/>
                  </a:cubicBezTo>
                  <a:cubicBezTo>
                    <a:pt x="414" y="342"/>
                    <a:pt x="419" y="334"/>
                    <a:pt x="423" y="325"/>
                  </a:cubicBezTo>
                  <a:lnTo>
                    <a:pt x="479" y="326"/>
                  </a:lnTo>
                  <a:close/>
                  <a:moveTo>
                    <a:pt x="251" y="413"/>
                  </a:moveTo>
                  <a:cubicBezTo>
                    <a:pt x="159" y="416"/>
                    <a:pt x="81" y="343"/>
                    <a:pt x="78" y="251"/>
                  </a:cubicBezTo>
                  <a:cubicBezTo>
                    <a:pt x="75" y="158"/>
                    <a:pt x="148" y="80"/>
                    <a:pt x="240" y="77"/>
                  </a:cubicBezTo>
                  <a:cubicBezTo>
                    <a:pt x="332" y="74"/>
                    <a:pt x="410" y="147"/>
                    <a:pt x="413" y="240"/>
                  </a:cubicBezTo>
                  <a:cubicBezTo>
                    <a:pt x="416" y="332"/>
                    <a:pt x="343" y="410"/>
                    <a:pt x="251" y="4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89" name="Freeform 61"/>
            <p:cNvSpPr>
              <a:spLocks noEditPoints="1"/>
            </p:cNvSpPr>
            <p:nvPr/>
          </p:nvSpPr>
          <p:spPr bwMode="auto">
            <a:xfrm>
              <a:off x="4385" y="1442"/>
              <a:ext cx="789" cy="787"/>
            </a:xfrm>
            <a:custGeom>
              <a:avLst/>
              <a:gdLst>
                <a:gd name="T0" fmla="*/ 425 w 482"/>
                <a:gd name="T1" fmla="*/ 301 h 481"/>
                <a:gd name="T2" fmla="*/ 482 w 482"/>
                <a:gd name="T3" fmla="*/ 296 h 481"/>
                <a:gd name="T4" fmla="*/ 481 w 482"/>
                <a:gd name="T5" fmla="*/ 184 h 481"/>
                <a:gd name="T6" fmla="*/ 425 w 482"/>
                <a:gd name="T7" fmla="*/ 179 h 481"/>
                <a:gd name="T8" fmla="*/ 415 w 482"/>
                <a:gd name="T9" fmla="*/ 153 h 481"/>
                <a:gd name="T10" fmla="*/ 451 w 482"/>
                <a:gd name="T11" fmla="*/ 110 h 481"/>
                <a:gd name="T12" fmla="*/ 371 w 482"/>
                <a:gd name="T13" fmla="*/ 30 h 481"/>
                <a:gd name="T14" fmla="*/ 327 w 482"/>
                <a:gd name="T15" fmla="*/ 66 h 481"/>
                <a:gd name="T16" fmla="*/ 302 w 482"/>
                <a:gd name="T17" fmla="*/ 56 h 481"/>
                <a:gd name="T18" fmla="*/ 297 w 482"/>
                <a:gd name="T19" fmla="*/ 0 h 481"/>
                <a:gd name="T20" fmla="*/ 184 w 482"/>
                <a:gd name="T21" fmla="*/ 0 h 481"/>
                <a:gd name="T22" fmla="*/ 179 w 482"/>
                <a:gd name="T23" fmla="*/ 56 h 481"/>
                <a:gd name="T24" fmla="*/ 154 w 482"/>
                <a:gd name="T25" fmla="*/ 67 h 481"/>
                <a:gd name="T26" fmla="*/ 110 w 482"/>
                <a:gd name="T27" fmla="*/ 31 h 481"/>
                <a:gd name="T28" fmla="*/ 31 w 482"/>
                <a:gd name="T29" fmla="*/ 111 h 481"/>
                <a:gd name="T30" fmla="*/ 67 w 482"/>
                <a:gd name="T31" fmla="*/ 154 h 481"/>
                <a:gd name="T32" fmla="*/ 57 w 482"/>
                <a:gd name="T33" fmla="*/ 179 h 481"/>
                <a:gd name="T34" fmla="*/ 0 w 482"/>
                <a:gd name="T35" fmla="*/ 185 h 481"/>
                <a:gd name="T36" fmla="*/ 1 w 482"/>
                <a:gd name="T37" fmla="*/ 297 h 481"/>
                <a:gd name="T38" fmla="*/ 57 w 482"/>
                <a:gd name="T39" fmla="*/ 302 h 481"/>
                <a:gd name="T40" fmla="*/ 67 w 482"/>
                <a:gd name="T41" fmla="*/ 328 h 481"/>
                <a:gd name="T42" fmla="*/ 31 w 482"/>
                <a:gd name="T43" fmla="*/ 371 h 481"/>
                <a:gd name="T44" fmla="*/ 111 w 482"/>
                <a:gd name="T45" fmla="*/ 451 h 481"/>
                <a:gd name="T46" fmla="*/ 155 w 482"/>
                <a:gd name="T47" fmla="*/ 414 h 481"/>
                <a:gd name="T48" fmla="*/ 180 w 482"/>
                <a:gd name="T49" fmla="*/ 425 h 481"/>
                <a:gd name="T50" fmla="*/ 185 w 482"/>
                <a:gd name="T51" fmla="*/ 481 h 481"/>
                <a:gd name="T52" fmla="*/ 298 w 482"/>
                <a:gd name="T53" fmla="*/ 481 h 481"/>
                <a:gd name="T54" fmla="*/ 303 w 482"/>
                <a:gd name="T55" fmla="*/ 425 h 481"/>
                <a:gd name="T56" fmla="*/ 328 w 482"/>
                <a:gd name="T57" fmla="*/ 414 h 481"/>
                <a:gd name="T58" fmla="*/ 372 w 482"/>
                <a:gd name="T59" fmla="*/ 450 h 481"/>
                <a:gd name="T60" fmla="*/ 451 w 482"/>
                <a:gd name="T61" fmla="*/ 370 h 481"/>
                <a:gd name="T62" fmla="*/ 415 w 482"/>
                <a:gd name="T63" fmla="*/ 327 h 481"/>
                <a:gd name="T64" fmla="*/ 425 w 482"/>
                <a:gd name="T65" fmla="*/ 301 h 481"/>
                <a:gd name="T66" fmla="*/ 407 w 482"/>
                <a:gd name="T67" fmla="*/ 263 h 481"/>
                <a:gd name="T68" fmla="*/ 219 w 482"/>
                <a:gd name="T69" fmla="*/ 407 h 481"/>
                <a:gd name="T70" fmla="*/ 75 w 482"/>
                <a:gd name="T71" fmla="*/ 218 h 481"/>
                <a:gd name="T72" fmla="*/ 263 w 482"/>
                <a:gd name="T73" fmla="*/ 74 h 481"/>
                <a:gd name="T74" fmla="*/ 407 w 482"/>
                <a:gd name="T75" fmla="*/ 263 h 481"/>
                <a:gd name="T76" fmla="*/ 263 w 482"/>
                <a:gd name="T77" fmla="*/ 78 h 481"/>
                <a:gd name="T78" fmla="*/ 79 w 482"/>
                <a:gd name="T79" fmla="*/ 219 h 481"/>
                <a:gd name="T80" fmla="*/ 219 w 482"/>
                <a:gd name="T81" fmla="*/ 402 h 481"/>
                <a:gd name="T82" fmla="*/ 403 w 482"/>
                <a:gd name="T83" fmla="*/ 262 h 481"/>
                <a:gd name="T84" fmla="*/ 263 w 482"/>
                <a:gd name="T85" fmla="*/ 78 h 481"/>
                <a:gd name="T86" fmla="*/ 241 w 482"/>
                <a:gd name="T87" fmla="*/ 375 h 481"/>
                <a:gd name="T88" fmla="*/ 106 w 482"/>
                <a:gd name="T89" fmla="*/ 241 h 481"/>
                <a:gd name="T90" fmla="*/ 241 w 482"/>
                <a:gd name="T91" fmla="*/ 105 h 481"/>
                <a:gd name="T92" fmla="*/ 376 w 482"/>
                <a:gd name="T93" fmla="*/ 240 h 481"/>
                <a:gd name="T94" fmla="*/ 241 w 482"/>
                <a:gd name="T95" fmla="*/ 375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2" h="481">
                  <a:moveTo>
                    <a:pt x="425" y="301"/>
                  </a:moveTo>
                  <a:cubicBezTo>
                    <a:pt x="482" y="296"/>
                    <a:pt x="482" y="296"/>
                    <a:pt x="482" y="296"/>
                  </a:cubicBezTo>
                  <a:cubicBezTo>
                    <a:pt x="481" y="184"/>
                    <a:pt x="481" y="184"/>
                    <a:pt x="481" y="184"/>
                  </a:cubicBezTo>
                  <a:cubicBezTo>
                    <a:pt x="425" y="179"/>
                    <a:pt x="425" y="179"/>
                    <a:pt x="425" y="179"/>
                  </a:cubicBezTo>
                  <a:cubicBezTo>
                    <a:pt x="422" y="170"/>
                    <a:pt x="419" y="161"/>
                    <a:pt x="415" y="153"/>
                  </a:cubicBezTo>
                  <a:cubicBezTo>
                    <a:pt x="451" y="110"/>
                    <a:pt x="451" y="110"/>
                    <a:pt x="451" y="110"/>
                  </a:cubicBezTo>
                  <a:cubicBezTo>
                    <a:pt x="371" y="30"/>
                    <a:pt x="371" y="30"/>
                    <a:pt x="371" y="30"/>
                  </a:cubicBezTo>
                  <a:cubicBezTo>
                    <a:pt x="327" y="66"/>
                    <a:pt x="327" y="66"/>
                    <a:pt x="327" y="66"/>
                  </a:cubicBezTo>
                  <a:cubicBezTo>
                    <a:pt x="319" y="62"/>
                    <a:pt x="311" y="59"/>
                    <a:pt x="302" y="56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79" y="56"/>
                    <a:pt x="179" y="56"/>
                    <a:pt x="179" y="56"/>
                  </a:cubicBezTo>
                  <a:cubicBezTo>
                    <a:pt x="170" y="59"/>
                    <a:pt x="162" y="63"/>
                    <a:pt x="154" y="67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31" y="111"/>
                    <a:pt x="31" y="111"/>
                    <a:pt x="31" y="111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63" y="162"/>
                    <a:pt x="59" y="171"/>
                    <a:pt x="57" y="179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57" y="302"/>
                    <a:pt x="57" y="302"/>
                    <a:pt x="57" y="302"/>
                  </a:cubicBezTo>
                  <a:cubicBezTo>
                    <a:pt x="60" y="311"/>
                    <a:pt x="63" y="319"/>
                    <a:pt x="67" y="328"/>
                  </a:cubicBezTo>
                  <a:cubicBezTo>
                    <a:pt x="31" y="371"/>
                    <a:pt x="31" y="371"/>
                    <a:pt x="31" y="371"/>
                  </a:cubicBezTo>
                  <a:cubicBezTo>
                    <a:pt x="111" y="451"/>
                    <a:pt x="111" y="451"/>
                    <a:pt x="111" y="451"/>
                  </a:cubicBezTo>
                  <a:cubicBezTo>
                    <a:pt x="155" y="414"/>
                    <a:pt x="155" y="414"/>
                    <a:pt x="155" y="414"/>
                  </a:cubicBezTo>
                  <a:cubicBezTo>
                    <a:pt x="163" y="418"/>
                    <a:pt x="171" y="422"/>
                    <a:pt x="180" y="425"/>
                  </a:cubicBezTo>
                  <a:cubicBezTo>
                    <a:pt x="185" y="481"/>
                    <a:pt x="185" y="481"/>
                    <a:pt x="185" y="481"/>
                  </a:cubicBezTo>
                  <a:cubicBezTo>
                    <a:pt x="298" y="481"/>
                    <a:pt x="298" y="481"/>
                    <a:pt x="298" y="481"/>
                  </a:cubicBezTo>
                  <a:cubicBezTo>
                    <a:pt x="303" y="425"/>
                    <a:pt x="303" y="425"/>
                    <a:pt x="303" y="425"/>
                  </a:cubicBezTo>
                  <a:cubicBezTo>
                    <a:pt x="312" y="422"/>
                    <a:pt x="320" y="418"/>
                    <a:pt x="328" y="414"/>
                  </a:cubicBezTo>
                  <a:cubicBezTo>
                    <a:pt x="372" y="450"/>
                    <a:pt x="372" y="450"/>
                    <a:pt x="372" y="450"/>
                  </a:cubicBezTo>
                  <a:cubicBezTo>
                    <a:pt x="451" y="370"/>
                    <a:pt x="451" y="370"/>
                    <a:pt x="451" y="370"/>
                  </a:cubicBezTo>
                  <a:cubicBezTo>
                    <a:pt x="415" y="327"/>
                    <a:pt x="415" y="327"/>
                    <a:pt x="415" y="327"/>
                  </a:cubicBezTo>
                  <a:cubicBezTo>
                    <a:pt x="419" y="319"/>
                    <a:pt x="423" y="310"/>
                    <a:pt x="425" y="301"/>
                  </a:cubicBezTo>
                  <a:close/>
                  <a:moveTo>
                    <a:pt x="407" y="263"/>
                  </a:moveTo>
                  <a:cubicBezTo>
                    <a:pt x="395" y="354"/>
                    <a:pt x="310" y="419"/>
                    <a:pt x="219" y="407"/>
                  </a:cubicBezTo>
                  <a:cubicBezTo>
                    <a:pt x="127" y="394"/>
                    <a:pt x="62" y="310"/>
                    <a:pt x="75" y="218"/>
                  </a:cubicBezTo>
                  <a:cubicBezTo>
                    <a:pt x="87" y="126"/>
                    <a:pt x="172" y="62"/>
                    <a:pt x="263" y="74"/>
                  </a:cubicBezTo>
                  <a:cubicBezTo>
                    <a:pt x="355" y="86"/>
                    <a:pt x="420" y="171"/>
                    <a:pt x="407" y="263"/>
                  </a:cubicBezTo>
                  <a:close/>
                  <a:moveTo>
                    <a:pt x="263" y="78"/>
                  </a:moveTo>
                  <a:cubicBezTo>
                    <a:pt x="173" y="66"/>
                    <a:pt x="91" y="129"/>
                    <a:pt x="79" y="219"/>
                  </a:cubicBezTo>
                  <a:cubicBezTo>
                    <a:pt x="67" y="308"/>
                    <a:pt x="130" y="390"/>
                    <a:pt x="219" y="402"/>
                  </a:cubicBezTo>
                  <a:cubicBezTo>
                    <a:pt x="309" y="414"/>
                    <a:pt x="391" y="352"/>
                    <a:pt x="403" y="262"/>
                  </a:cubicBezTo>
                  <a:cubicBezTo>
                    <a:pt x="415" y="173"/>
                    <a:pt x="352" y="90"/>
                    <a:pt x="263" y="78"/>
                  </a:cubicBezTo>
                  <a:close/>
                  <a:moveTo>
                    <a:pt x="241" y="375"/>
                  </a:moveTo>
                  <a:cubicBezTo>
                    <a:pt x="167" y="376"/>
                    <a:pt x="106" y="315"/>
                    <a:pt x="106" y="241"/>
                  </a:cubicBezTo>
                  <a:cubicBezTo>
                    <a:pt x="106" y="166"/>
                    <a:pt x="166" y="106"/>
                    <a:pt x="241" y="105"/>
                  </a:cubicBezTo>
                  <a:cubicBezTo>
                    <a:pt x="315" y="105"/>
                    <a:pt x="376" y="165"/>
                    <a:pt x="376" y="240"/>
                  </a:cubicBezTo>
                  <a:cubicBezTo>
                    <a:pt x="376" y="315"/>
                    <a:pt x="316" y="375"/>
                    <a:pt x="241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90" name="Freeform 62"/>
            <p:cNvSpPr>
              <a:spLocks noEditPoints="1"/>
            </p:cNvSpPr>
            <p:nvPr/>
          </p:nvSpPr>
          <p:spPr bwMode="auto">
            <a:xfrm>
              <a:off x="3263" y="1643"/>
              <a:ext cx="1155" cy="1157"/>
            </a:xfrm>
            <a:custGeom>
              <a:avLst/>
              <a:gdLst>
                <a:gd name="T0" fmla="*/ 353 w 706"/>
                <a:gd name="T1" fmla="*/ 593 h 707"/>
                <a:gd name="T2" fmla="*/ 353 w 706"/>
                <a:gd name="T3" fmla="*/ 555 h 707"/>
                <a:gd name="T4" fmla="*/ 555 w 706"/>
                <a:gd name="T5" fmla="*/ 353 h 707"/>
                <a:gd name="T6" fmla="*/ 643 w 706"/>
                <a:gd name="T7" fmla="*/ 353 h 707"/>
                <a:gd name="T8" fmla="*/ 706 w 706"/>
                <a:gd name="T9" fmla="*/ 309 h 707"/>
                <a:gd name="T10" fmla="*/ 697 w 706"/>
                <a:gd name="T11" fmla="*/ 261 h 707"/>
                <a:gd name="T12" fmla="*/ 659 w 706"/>
                <a:gd name="T13" fmla="*/ 217 h 707"/>
                <a:gd name="T14" fmla="*/ 594 w 706"/>
                <a:gd name="T15" fmla="*/ 193 h 707"/>
                <a:gd name="T16" fmla="*/ 627 w 706"/>
                <a:gd name="T17" fmla="*/ 126 h 707"/>
                <a:gd name="T18" fmla="*/ 592 w 706"/>
                <a:gd name="T19" fmla="*/ 89 h 707"/>
                <a:gd name="T20" fmla="*/ 550 w 706"/>
                <a:gd name="T21" fmla="*/ 82 h 707"/>
                <a:gd name="T22" fmla="*/ 482 w 706"/>
                <a:gd name="T23" fmla="*/ 94 h 707"/>
                <a:gd name="T24" fmla="*/ 491 w 706"/>
                <a:gd name="T25" fmla="*/ 25 h 707"/>
                <a:gd name="T26" fmla="*/ 412 w 706"/>
                <a:gd name="T27" fmla="*/ 2 h 707"/>
                <a:gd name="T28" fmla="*/ 388 w 706"/>
                <a:gd name="T29" fmla="*/ 20 h 707"/>
                <a:gd name="T30" fmla="*/ 353 w 706"/>
                <a:gd name="T31" fmla="*/ 64 h 707"/>
                <a:gd name="T32" fmla="*/ 318 w 706"/>
                <a:gd name="T33" fmla="*/ 20 h 707"/>
                <a:gd name="T34" fmla="*/ 294 w 706"/>
                <a:gd name="T35" fmla="*/ 2 h 707"/>
                <a:gd name="T36" fmla="*/ 215 w 706"/>
                <a:gd name="T37" fmla="*/ 25 h 707"/>
                <a:gd name="T38" fmla="*/ 224 w 706"/>
                <a:gd name="T39" fmla="*/ 94 h 707"/>
                <a:gd name="T40" fmla="*/ 156 w 706"/>
                <a:gd name="T41" fmla="*/ 82 h 707"/>
                <a:gd name="T42" fmla="*/ 114 w 706"/>
                <a:gd name="T43" fmla="*/ 89 h 707"/>
                <a:gd name="T44" fmla="*/ 79 w 706"/>
                <a:gd name="T45" fmla="*/ 126 h 707"/>
                <a:gd name="T46" fmla="*/ 112 w 706"/>
                <a:gd name="T47" fmla="*/ 193 h 707"/>
                <a:gd name="T48" fmla="*/ 94 w 706"/>
                <a:gd name="T49" fmla="*/ 225 h 707"/>
                <a:gd name="T50" fmla="*/ 19 w 706"/>
                <a:gd name="T51" fmla="*/ 229 h 707"/>
                <a:gd name="T52" fmla="*/ 0 w 706"/>
                <a:gd name="T53" fmla="*/ 305 h 707"/>
                <a:gd name="T54" fmla="*/ 64 w 706"/>
                <a:gd name="T55" fmla="*/ 335 h 707"/>
                <a:gd name="T56" fmla="*/ 64 w 706"/>
                <a:gd name="T57" fmla="*/ 372 h 707"/>
                <a:gd name="T58" fmla="*/ 0 w 706"/>
                <a:gd name="T59" fmla="*/ 398 h 707"/>
                <a:gd name="T60" fmla="*/ 9 w 706"/>
                <a:gd name="T61" fmla="*/ 446 h 707"/>
                <a:gd name="T62" fmla="*/ 46 w 706"/>
                <a:gd name="T63" fmla="*/ 490 h 707"/>
                <a:gd name="T64" fmla="*/ 112 w 706"/>
                <a:gd name="T65" fmla="*/ 514 h 707"/>
                <a:gd name="T66" fmla="*/ 79 w 706"/>
                <a:gd name="T67" fmla="*/ 581 h 707"/>
                <a:gd name="T68" fmla="*/ 114 w 706"/>
                <a:gd name="T69" fmla="*/ 618 h 707"/>
                <a:gd name="T70" fmla="*/ 156 w 706"/>
                <a:gd name="T71" fmla="*/ 625 h 707"/>
                <a:gd name="T72" fmla="*/ 217 w 706"/>
                <a:gd name="T73" fmla="*/ 660 h 707"/>
                <a:gd name="T74" fmla="*/ 261 w 706"/>
                <a:gd name="T75" fmla="*/ 698 h 707"/>
                <a:gd name="T76" fmla="*/ 309 w 706"/>
                <a:gd name="T77" fmla="*/ 707 h 707"/>
                <a:gd name="T78" fmla="*/ 353 w 706"/>
                <a:gd name="T79" fmla="*/ 643 h 707"/>
                <a:gd name="T80" fmla="*/ 397 w 706"/>
                <a:gd name="T81" fmla="*/ 707 h 707"/>
                <a:gd name="T82" fmla="*/ 445 w 706"/>
                <a:gd name="T83" fmla="*/ 698 h 707"/>
                <a:gd name="T84" fmla="*/ 489 w 706"/>
                <a:gd name="T85" fmla="*/ 660 h 707"/>
                <a:gd name="T86" fmla="*/ 550 w 706"/>
                <a:gd name="T87" fmla="*/ 625 h 707"/>
                <a:gd name="T88" fmla="*/ 592 w 706"/>
                <a:gd name="T89" fmla="*/ 618 h 707"/>
                <a:gd name="T90" fmla="*/ 627 w 706"/>
                <a:gd name="T91" fmla="*/ 581 h 707"/>
                <a:gd name="T92" fmla="*/ 594 w 706"/>
                <a:gd name="T93" fmla="*/ 514 h 707"/>
                <a:gd name="T94" fmla="*/ 681 w 706"/>
                <a:gd name="T95" fmla="*/ 492 h 707"/>
                <a:gd name="T96" fmla="*/ 704 w 706"/>
                <a:gd name="T97" fmla="*/ 413 h 707"/>
                <a:gd name="T98" fmla="*/ 686 w 706"/>
                <a:gd name="T99" fmla="*/ 389 h 707"/>
                <a:gd name="T100" fmla="*/ 105 w 706"/>
                <a:gd name="T101" fmla="*/ 353 h 707"/>
                <a:gd name="T102" fmla="*/ 353 w 706"/>
                <a:gd name="T103" fmla="*/ 601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6" h="707">
                  <a:moveTo>
                    <a:pt x="353" y="114"/>
                  </a:moveTo>
                  <a:cubicBezTo>
                    <a:pt x="221" y="114"/>
                    <a:pt x="113" y="221"/>
                    <a:pt x="113" y="353"/>
                  </a:cubicBezTo>
                  <a:cubicBezTo>
                    <a:pt x="113" y="486"/>
                    <a:pt x="221" y="593"/>
                    <a:pt x="353" y="593"/>
                  </a:cubicBezTo>
                  <a:cubicBezTo>
                    <a:pt x="485" y="593"/>
                    <a:pt x="593" y="486"/>
                    <a:pt x="593" y="353"/>
                  </a:cubicBezTo>
                  <a:cubicBezTo>
                    <a:pt x="593" y="221"/>
                    <a:pt x="485" y="114"/>
                    <a:pt x="353" y="114"/>
                  </a:cubicBezTo>
                  <a:close/>
                  <a:moveTo>
                    <a:pt x="353" y="555"/>
                  </a:moveTo>
                  <a:cubicBezTo>
                    <a:pt x="242" y="555"/>
                    <a:pt x="151" y="465"/>
                    <a:pt x="151" y="353"/>
                  </a:cubicBezTo>
                  <a:cubicBezTo>
                    <a:pt x="151" y="242"/>
                    <a:pt x="242" y="152"/>
                    <a:pt x="353" y="152"/>
                  </a:cubicBezTo>
                  <a:cubicBezTo>
                    <a:pt x="464" y="152"/>
                    <a:pt x="555" y="242"/>
                    <a:pt x="555" y="353"/>
                  </a:cubicBezTo>
                  <a:cubicBezTo>
                    <a:pt x="555" y="465"/>
                    <a:pt x="464" y="555"/>
                    <a:pt x="353" y="555"/>
                  </a:cubicBezTo>
                  <a:close/>
                  <a:moveTo>
                    <a:pt x="642" y="372"/>
                  </a:moveTo>
                  <a:cubicBezTo>
                    <a:pt x="642" y="366"/>
                    <a:pt x="643" y="360"/>
                    <a:pt x="643" y="353"/>
                  </a:cubicBezTo>
                  <a:cubicBezTo>
                    <a:pt x="643" y="347"/>
                    <a:pt x="642" y="341"/>
                    <a:pt x="642" y="335"/>
                  </a:cubicBezTo>
                  <a:cubicBezTo>
                    <a:pt x="658" y="330"/>
                    <a:pt x="674" y="323"/>
                    <a:pt x="686" y="318"/>
                  </a:cubicBezTo>
                  <a:cubicBezTo>
                    <a:pt x="698" y="313"/>
                    <a:pt x="706" y="309"/>
                    <a:pt x="706" y="309"/>
                  </a:cubicBezTo>
                  <a:cubicBezTo>
                    <a:pt x="706" y="309"/>
                    <a:pt x="706" y="308"/>
                    <a:pt x="706" y="305"/>
                  </a:cubicBezTo>
                  <a:cubicBezTo>
                    <a:pt x="705" y="302"/>
                    <a:pt x="705" y="298"/>
                    <a:pt x="704" y="294"/>
                  </a:cubicBezTo>
                  <a:cubicBezTo>
                    <a:pt x="703" y="285"/>
                    <a:pt x="700" y="273"/>
                    <a:pt x="697" y="261"/>
                  </a:cubicBezTo>
                  <a:cubicBezTo>
                    <a:pt x="694" y="249"/>
                    <a:pt x="690" y="238"/>
                    <a:pt x="687" y="229"/>
                  </a:cubicBezTo>
                  <a:cubicBezTo>
                    <a:pt x="684" y="221"/>
                    <a:pt x="681" y="215"/>
                    <a:pt x="681" y="215"/>
                  </a:cubicBezTo>
                  <a:cubicBezTo>
                    <a:pt x="681" y="215"/>
                    <a:pt x="672" y="216"/>
                    <a:pt x="659" y="217"/>
                  </a:cubicBezTo>
                  <a:cubicBezTo>
                    <a:pt x="646" y="219"/>
                    <a:pt x="629" y="221"/>
                    <a:pt x="612" y="225"/>
                  </a:cubicBezTo>
                  <a:cubicBezTo>
                    <a:pt x="607" y="214"/>
                    <a:pt x="601" y="203"/>
                    <a:pt x="594" y="193"/>
                  </a:cubicBezTo>
                  <a:cubicBezTo>
                    <a:pt x="594" y="193"/>
                    <a:pt x="594" y="193"/>
                    <a:pt x="594" y="193"/>
                  </a:cubicBezTo>
                  <a:cubicBezTo>
                    <a:pt x="606" y="180"/>
                    <a:pt x="616" y="167"/>
                    <a:pt x="624" y="156"/>
                  </a:cubicBezTo>
                  <a:cubicBezTo>
                    <a:pt x="632" y="145"/>
                    <a:pt x="637" y="138"/>
                    <a:pt x="637" y="138"/>
                  </a:cubicBezTo>
                  <a:cubicBezTo>
                    <a:pt x="637" y="138"/>
                    <a:pt x="633" y="133"/>
                    <a:pt x="627" y="126"/>
                  </a:cubicBezTo>
                  <a:cubicBezTo>
                    <a:pt x="624" y="123"/>
                    <a:pt x="621" y="119"/>
                    <a:pt x="617" y="115"/>
                  </a:cubicBezTo>
                  <a:cubicBezTo>
                    <a:pt x="613" y="110"/>
                    <a:pt x="609" y="106"/>
                    <a:pt x="605" y="102"/>
                  </a:cubicBezTo>
                  <a:cubicBezTo>
                    <a:pt x="600" y="97"/>
                    <a:pt x="596" y="93"/>
                    <a:pt x="592" y="89"/>
                  </a:cubicBezTo>
                  <a:cubicBezTo>
                    <a:pt x="588" y="86"/>
                    <a:pt x="584" y="82"/>
                    <a:pt x="580" y="79"/>
                  </a:cubicBezTo>
                  <a:cubicBezTo>
                    <a:pt x="573" y="73"/>
                    <a:pt x="568" y="70"/>
                    <a:pt x="568" y="70"/>
                  </a:cubicBezTo>
                  <a:cubicBezTo>
                    <a:pt x="568" y="70"/>
                    <a:pt x="561" y="74"/>
                    <a:pt x="550" y="82"/>
                  </a:cubicBezTo>
                  <a:cubicBezTo>
                    <a:pt x="540" y="90"/>
                    <a:pt x="526" y="101"/>
                    <a:pt x="513" y="112"/>
                  </a:cubicBezTo>
                  <a:cubicBezTo>
                    <a:pt x="513" y="112"/>
                    <a:pt x="513" y="112"/>
                    <a:pt x="513" y="112"/>
                  </a:cubicBezTo>
                  <a:cubicBezTo>
                    <a:pt x="503" y="106"/>
                    <a:pt x="493" y="99"/>
                    <a:pt x="482" y="94"/>
                  </a:cubicBezTo>
                  <a:cubicBezTo>
                    <a:pt x="482" y="94"/>
                    <a:pt x="482" y="94"/>
                    <a:pt x="482" y="94"/>
                  </a:cubicBezTo>
                  <a:cubicBezTo>
                    <a:pt x="485" y="77"/>
                    <a:pt x="488" y="60"/>
                    <a:pt x="489" y="47"/>
                  </a:cubicBezTo>
                  <a:cubicBezTo>
                    <a:pt x="491" y="34"/>
                    <a:pt x="491" y="25"/>
                    <a:pt x="491" y="25"/>
                  </a:cubicBezTo>
                  <a:cubicBezTo>
                    <a:pt x="491" y="25"/>
                    <a:pt x="486" y="23"/>
                    <a:pt x="477" y="19"/>
                  </a:cubicBezTo>
                  <a:cubicBezTo>
                    <a:pt x="468" y="16"/>
                    <a:pt x="457" y="12"/>
                    <a:pt x="445" y="9"/>
                  </a:cubicBezTo>
                  <a:cubicBezTo>
                    <a:pt x="433" y="6"/>
                    <a:pt x="421" y="4"/>
                    <a:pt x="412" y="2"/>
                  </a:cubicBezTo>
                  <a:cubicBezTo>
                    <a:pt x="408" y="1"/>
                    <a:pt x="404" y="1"/>
                    <a:pt x="401" y="1"/>
                  </a:cubicBezTo>
                  <a:cubicBezTo>
                    <a:pt x="399" y="0"/>
                    <a:pt x="397" y="0"/>
                    <a:pt x="397" y="0"/>
                  </a:cubicBezTo>
                  <a:cubicBezTo>
                    <a:pt x="397" y="0"/>
                    <a:pt x="393" y="8"/>
                    <a:pt x="388" y="20"/>
                  </a:cubicBezTo>
                  <a:cubicBezTo>
                    <a:pt x="383" y="32"/>
                    <a:pt x="377" y="48"/>
                    <a:pt x="371" y="64"/>
                  </a:cubicBezTo>
                  <a:cubicBezTo>
                    <a:pt x="371" y="64"/>
                    <a:pt x="371" y="64"/>
                    <a:pt x="371" y="64"/>
                  </a:cubicBezTo>
                  <a:cubicBezTo>
                    <a:pt x="365" y="64"/>
                    <a:pt x="359" y="64"/>
                    <a:pt x="353" y="64"/>
                  </a:cubicBezTo>
                  <a:cubicBezTo>
                    <a:pt x="347" y="64"/>
                    <a:pt x="341" y="64"/>
                    <a:pt x="335" y="64"/>
                  </a:cubicBezTo>
                  <a:cubicBezTo>
                    <a:pt x="335" y="64"/>
                    <a:pt x="335" y="64"/>
                    <a:pt x="335" y="64"/>
                  </a:cubicBezTo>
                  <a:cubicBezTo>
                    <a:pt x="329" y="48"/>
                    <a:pt x="323" y="32"/>
                    <a:pt x="318" y="20"/>
                  </a:cubicBezTo>
                  <a:cubicBezTo>
                    <a:pt x="312" y="8"/>
                    <a:pt x="309" y="0"/>
                    <a:pt x="309" y="0"/>
                  </a:cubicBezTo>
                  <a:cubicBezTo>
                    <a:pt x="309" y="0"/>
                    <a:pt x="307" y="0"/>
                    <a:pt x="304" y="1"/>
                  </a:cubicBezTo>
                  <a:cubicBezTo>
                    <a:pt x="302" y="1"/>
                    <a:pt x="298" y="1"/>
                    <a:pt x="294" y="2"/>
                  </a:cubicBezTo>
                  <a:cubicBezTo>
                    <a:pt x="285" y="4"/>
                    <a:pt x="273" y="6"/>
                    <a:pt x="261" y="9"/>
                  </a:cubicBezTo>
                  <a:cubicBezTo>
                    <a:pt x="249" y="12"/>
                    <a:pt x="237" y="16"/>
                    <a:pt x="229" y="19"/>
                  </a:cubicBezTo>
                  <a:cubicBezTo>
                    <a:pt x="220" y="23"/>
                    <a:pt x="215" y="25"/>
                    <a:pt x="215" y="25"/>
                  </a:cubicBezTo>
                  <a:cubicBezTo>
                    <a:pt x="215" y="25"/>
                    <a:pt x="215" y="34"/>
                    <a:pt x="217" y="47"/>
                  </a:cubicBezTo>
                  <a:cubicBezTo>
                    <a:pt x="218" y="60"/>
                    <a:pt x="221" y="77"/>
                    <a:pt x="224" y="94"/>
                  </a:cubicBezTo>
                  <a:cubicBezTo>
                    <a:pt x="224" y="94"/>
                    <a:pt x="224" y="94"/>
                    <a:pt x="224" y="94"/>
                  </a:cubicBezTo>
                  <a:cubicBezTo>
                    <a:pt x="213" y="99"/>
                    <a:pt x="203" y="106"/>
                    <a:pt x="193" y="112"/>
                  </a:cubicBezTo>
                  <a:cubicBezTo>
                    <a:pt x="193" y="112"/>
                    <a:pt x="193" y="112"/>
                    <a:pt x="193" y="112"/>
                  </a:cubicBezTo>
                  <a:cubicBezTo>
                    <a:pt x="180" y="101"/>
                    <a:pt x="166" y="90"/>
                    <a:pt x="156" y="82"/>
                  </a:cubicBezTo>
                  <a:cubicBezTo>
                    <a:pt x="145" y="74"/>
                    <a:pt x="138" y="70"/>
                    <a:pt x="138" y="70"/>
                  </a:cubicBezTo>
                  <a:cubicBezTo>
                    <a:pt x="138" y="70"/>
                    <a:pt x="133" y="73"/>
                    <a:pt x="126" y="79"/>
                  </a:cubicBezTo>
                  <a:cubicBezTo>
                    <a:pt x="122" y="82"/>
                    <a:pt x="118" y="86"/>
                    <a:pt x="114" y="89"/>
                  </a:cubicBezTo>
                  <a:cubicBezTo>
                    <a:pt x="110" y="93"/>
                    <a:pt x="105" y="97"/>
                    <a:pt x="101" y="102"/>
                  </a:cubicBezTo>
                  <a:cubicBezTo>
                    <a:pt x="97" y="106"/>
                    <a:pt x="93" y="110"/>
                    <a:pt x="89" y="115"/>
                  </a:cubicBezTo>
                  <a:cubicBezTo>
                    <a:pt x="85" y="119"/>
                    <a:pt x="82" y="123"/>
                    <a:pt x="79" y="126"/>
                  </a:cubicBezTo>
                  <a:cubicBezTo>
                    <a:pt x="73" y="133"/>
                    <a:pt x="69" y="138"/>
                    <a:pt x="69" y="138"/>
                  </a:cubicBezTo>
                  <a:cubicBezTo>
                    <a:pt x="69" y="138"/>
                    <a:pt x="74" y="145"/>
                    <a:pt x="82" y="156"/>
                  </a:cubicBezTo>
                  <a:cubicBezTo>
                    <a:pt x="90" y="167"/>
                    <a:pt x="100" y="180"/>
                    <a:pt x="112" y="193"/>
                  </a:cubicBezTo>
                  <a:cubicBezTo>
                    <a:pt x="112" y="193"/>
                    <a:pt x="112" y="193"/>
                    <a:pt x="112" y="193"/>
                  </a:cubicBezTo>
                  <a:cubicBezTo>
                    <a:pt x="105" y="203"/>
                    <a:pt x="99" y="214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77" y="221"/>
                    <a:pt x="60" y="219"/>
                    <a:pt x="46" y="217"/>
                  </a:cubicBezTo>
                  <a:cubicBezTo>
                    <a:pt x="33" y="216"/>
                    <a:pt x="25" y="215"/>
                    <a:pt x="25" y="215"/>
                  </a:cubicBezTo>
                  <a:cubicBezTo>
                    <a:pt x="25" y="215"/>
                    <a:pt x="22" y="221"/>
                    <a:pt x="19" y="229"/>
                  </a:cubicBezTo>
                  <a:cubicBezTo>
                    <a:pt x="16" y="238"/>
                    <a:pt x="12" y="249"/>
                    <a:pt x="9" y="261"/>
                  </a:cubicBezTo>
                  <a:cubicBezTo>
                    <a:pt x="6" y="273"/>
                    <a:pt x="3" y="285"/>
                    <a:pt x="2" y="294"/>
                  </a:cubicBezTo>
                  <a:cubicBezTo>
                    <a:pt x="1" y="298"/>
                    <a:pt x="0" y="302"/>
                    <a:pt x="0" y="305"/>
                  </a:cubicBezTo>
                  <a:cubicBezTo>
                    <a:pt x="0" y="308"/>
                    <a:pt x="0" y="309"/>
                    <a:pt x="0" y="309"/>
                  </a:cubicBezTo>
                  <a:cubicBezTo>
                    <a:pt x="0" y="309"/>
                    <a:pt x="7" y="313"/>
                    <a:pt x="19" y="318"/>
                  </a:cubicBezTo>
                  <a:cubicBezTo>
                    <a:pt x="31" y="323"/>
                    <a:pt x="48" y="330"/>
                    <a:pt x="64" y="335"/>
                  </a:cubicBezTo>
                  <a:cubicBezTo>
                    <a:pt x="64" y="335"/>
                    <a:pt x="64" y="335"/>
                    <a:pt x="64" y="335"/>
                  </a:cubicBezTo>
                  <a:cubicBezTo>
                    <a:pt x="64" y="341"/>
                    <a:pt x="63" y="347"/>
                    <a:pt x="63" y="353"/>
                  </a:cubicBezTo>
                  <a:cubicBezTo>
                    <a:pt x="63" y="360"/>
                    <a:pt x="64" y="366"/>
                    <a:pt x="64" y="372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48" y="377"/>
                    <a:pt x="31" y="383"/>
                    <a:pt x="19" y="389"/>
                  </a:cubicBezTo>
                  <a:cubicBezTo>
                    <a:pt x="7" y="394"/>
                    <a:pt x="0" y="398"/>
                    <a:pt x="0" y="398"/>
                  </a:cubicBezTo>
                  <a:cubicBezTo>
                    <a:pt x="0" y="398"/>
                    <a:pt x="0" y="399"/>
                    <a:pt x="0" y="402"/>
                  </a:cubicBezTo>
                  <a:cubicBezTo>
                    <a:pt x="0" y="405"/>
                    <a:pt x="1" y="408"/>
                    <a:pt x="2" y="413"/>
                  </a:cubicBezTo>
                  <a:cubicBezTo>
                    <a:pt x="3" y="422"/>
                    <a:pt x="6" y="434"/>
                    <a:pt x="9" y="446"/>
                  </a:cubicBezTo>
                  <a:cubicBezTo>
                    <a:pt x="12" y="457"/>
                    <a:pt x="16" y="469"/>
                    <a:pt x="19" y="478"/>
                  </a:cubicBezTo>
                  <a:cubicBezTo>
                    <a:pt x="22" y="486"/>
                    <a:pt x="25" y="492"/>
                    <a:pt x="25" y="492"/>
                  </a:cubicBezTo>
                  <a:cubicBezTo>
                    <a:pt x="25" y="492"/>
                    <a:pt x="33" y="491"/>
                    <a:pt x="46" y="490"/>
                  </a:cubicBezTo>
                  <a:cubicBezTo>
                    <a:pt x="60" y="488"/>
                    <a:pt x="77" y="486"/>
                    <a:pt x="94" y="482"/>
                  </a:cubicBezTo>
                  <a:cubicBezTo>
                    <a:pt x="94" y="482"/>
                    <a:pt x="94" y="482"/>
                    <a:pt x="94" y="482"/>
                  </a:cubicBezTo>
                  <a:cubicBezTo>
                    <a:pt x="99" y="493"/>
                    <a:pt x="105" y="504"/>
                    <a:pt x="112" y="514"/>
                  </a:cubicBezTo>
                  <a:cubicBezTo>
                    <a:pt x="100" y="527"/>
                    <a:pt x="90" y="540"/>
                    <a:pt x="82" y="551"/>
                  </a:cubicBezTo>
                  <a:cubicBezTo>
                    <a:pt x="74" y="561"/>
                    <a:pt x="69" y="569"/>
                    <a:pt x="69" y="569"/>
                  </a:cubicBezTo>
                  <a:cubicBezTo>
                    <a:pt x="69" y="569"/>
                    <a:pt x="73" y="573"/>
                    <a:pt x="79" y="581"/>
                  </a:cubicBezTo>
                  <a:cubicBezTo>
                    <a:pt x="82" y="584"/>
                    <a:pt x="85" y="588"/>
                    <a:pt x="89" y="592"/>
                  </a:cubicBezTo>
                  <a:cubicBezTo>
                    <a:pt x="93" y="597"/>
                    <a:pt x="97" y="601"/>
                    <a:pt x="101" y="605"/>
                  </a:cubicBezTo>
                  <a:cubicBezTo>
                    <a:pt x="105" y="609"/>
                    <a:pt x="110" y="614"/>
                    <a:pt x="114" y="618"/>
                  </a:cubicBezTo>
                  <a:cubicBezTo>
                    <a:pt x="118" y="621"/>
                    <a:pt x="122" y="625"/>
                    <a:pt x="126" y="628"/>
                  </a:cubicBezTo>
                  <a:cubicBezTo>
                    <a:pt x="133" y="633"/>
                    <a:pt x="138" y="637"/>
                    <a:pt x="138" y="637"/>
                  </a:cubicBezTo>
                  <a:cubicBezTo>
                    <a:pt x="138" y="637"/>
                    <a:pt x="145" y="632"/>
                    <a:pt x="156" y="625"/>
                  </a:cubicBezTo>
                  <a:cubicBezTo>
                    <a:pt x="166" y="617"/>
                    <a:pt x="180" y="606"/>
                    <a:pt x="193" y="595"/>
                  </a:cubicBezTo>
                  <a:cubicBezTo>
                    <a:pt x="203" y="601"/>
                    <a:pt x="213" y="607"/>
                    <a:pt x="224" y="613"/>
                  </a:cubicBezTo>
                  <a:cubicBezTo>
                    <a:pt x="221" y="630"/>
                    <a:pt x="218" y="647"/>
                    <a:pt x="217" y="660"/>
                  </a:cubicBezTo>
                  <a:cubicBezTo>
                    <a:pt x="215" y="673"/>
                    <a:pt x="215" y="682"/>
                    <a:pt x="215" y="682"/>
                  </a:cubicBezTo>
                  <a:cubicBezTo>
                    <a:pt x="215" y="682"/>
                    <a:pt x="220" y="684"/>
                    <a:pt x="229" y="687"/>
                  </a:cubicBezTo>
                  <a:cubicBezTo>
                    <a:pt x="237" y="690"/>
                    <a:pt x="249" y="694"/>
                    <a:pt x="261" y="698"/>
                  </a:cubicBezTo>
                  <a:cubicBezTo>
                    <a:pt x="273" y="701"/>
                    <a:pt x="285" y="703"/>
                    <a:pt x="294" y="705"/>
                  </a:cubicBezTo>
                  <a:cubicBezTo>
                    <a:pt x="298" y="705"/>
                    <a:pt x="302" y="706"/>
                    <a:pt x="304" y="706"/>
                  </a:cubicBezTo>
                  <a:cubicBezTo>
                    <a:pt x="307" y="707"/>
                    <a:pt x="309" y="707"/>
                    <a:pt x="309" y="707"/>
                  </a:cubicBezTo>
                  <a:cubicBezTo>
                    <a:pt x="309" y="707"/>
                    <a:pt x="312" y="699"/>
                    <a:pt x="318" y="687"/>
                  </a:cubicBezTo>
                  <a:cubicBezTo>
                    <a:pt x="323" y="675"/>
                    <a:pt x="329" y="659"/>
                    <a:pt x="335" y="642"/>
                  </a:cubicBezTo>
                  <a:cubicBezTo>
                    <a:pt x="341" y="643"/>
                    <a:pt x="347" y="643"/>
                    <a:pt x="353" y="643"/>
                  </a:cubicBezTo>
                  <a:cubicBezTo>
                    <a:pt x="359" y="643"/>
                    <a:pt x="365" y="643"/>
                    <a:pt x="371" y="642"/>
                  </a:cubicBezTo>
                  <a:cubicBezTo>
                    <a:pt x="377" y="659"/>
                    <a:pt x="383" y="675"/>
                    <a:pt x="388" y="687"/>
                  </a:cubicBezTo>
                  <a:cubicBezTo>
                    <a:pt x="393" y="699"/>
                    <a:pt x="397" y="707"/>
                    <a:pt x="397" y="707"/>
                  </a:cubicBezTo>
                  <a:cubicBezTo>
                    <a:pt x="397" y="707"/>
                    <a:pt x="399" y="707"/>
                    <a:pt x="401" y="706"/>
                  </a:cubicBezTo>
                  <a:cubicBezTo>
                    <a:pt x="404" y="706"/>
                    <a:pt x="408" y="705"/>
                    <a:pt x="412" y="705"/>
                  </a:cubicBezTo>
                  <a:cubicBezTo>
                    <a:pt x="421" y="703"/>
                    <a:pt x="433" y="701"/>
                    <a:pt x="445" y="698"/>
                  </a:cubicBezTo>
                  <a:cubicBezTo>
                    <a:pt x="457" y="694"/>
                    <a:pt x="468" y="690"/>
                    <a:pt x="477" y="687"/>
                  </a:cubicBezTo>
                  <a:cubicBezTo>
                    <a:pt x="486" y="684"/>
                    <a:pt x="491" y="682"/>
                    <a:pt x="491" y="682"/>
                  </a:cubicBezTo>
                  <a:cubicBezTo>
                    <a:pt x="491" y="682"/>
                    <a:pt x="491" y="673"/>
                    <a:pt x="489" y="660"/>
                  </a:cubicBezTo>
                  <a:cubicBezTo>
                    <a:pt x="488" y="647"/>
                    <a:pt x="485" y="630"/>
                    <a:pt x="482" y="613"/>
                  </a:cubicBezTo>
                  <a:cubicBezTo>
                    <a:pt x="493" y="607"/>
                    <a:pt x="503" y="601"/>
                    <a:pt x="513" y="595"/>
                  </a:cubicBezTo>
                  <a:cubicBezTo>
                    <a:pt x="526" y="606"/>
                    <a:pt x="540" y="617"/>
                    <a:pt x="550" y="625"/>
                  </a:cubicBezTo>
                  <a:cubicBezTo>
                    <a:pt x="561" y="632"/>
                    <a:pt x="568" y="637"/>
                    <a:pt x="568" y="637"/>
                  </a:cubicBezTo>
                  <a:cubicBezTo>
                    <a:pt x="568" y="637"/>
                    <a:pt x="573" y="633"/>
                    <a:pt x="580" y="628"/>
                  </a:cubicBezTo>
                  <a:cubicBezTo>
                    <a:pt x="584" y="625"/>
                    <a:pt x="588" y="621"/>
                    <a:pt x="592" y="618"/>
                  </a:cubicBezTo>
                  <a:cubicBezTo>
                    <a:pt x="596" y="614"/>
                    <a:pt x="600" y="609"/>
                    <a:pt x="605" y="605"/>
                  </a:cubicBezTo>
                  <a:cubicBezTo>
                    <a:pt x="609" y="601"/>
                    <a:pt x="613" y="597"/>
                    <a:pt x="617" y="592"/>
                  </a:cubicBezTo>
                  <a:cubicBezTo>
                    <a:pt x="621" y="588"/>
                    <a:pt x="624" y="584"/>
                    <a:pt x="627" y="581"/>
                  </a:cubicBezTo>
                  <a:cubicBezTo>
                    <a:pt x="633" y="573"/>
                    <a:pt x="637" y="569"/>
                    <a:pt x="637" y="569"/>
                  </a:cubicBezTo>
                  <a:cubicBezTo>
                    <a:pt x="637" y="569"/>
                    <a:pt x="632" y="561"/>
                    <a:pt x="624" y="551"/>
                  </a:cubicBezTo>
                  <a:cubicBezTo>
                    <a:pt x="616" y="540"/>
                    <a:pt x="606" y="527"/>
                    <a:pt x="594" y="514"/>
                  </a:cubicBezTo>
                  <a:cubicBezTo>
                    <a:pt x="601" y="504"/>
                    <a:pt x="607" y="493"/>
                    <a:pt x="612" y="482"/>
                  </a:cubicBezTo>
                  <a:cubicBezTo>
                    <a:pt x="629" y="486"/>
                    <a:pt x="646" y="488"/>
                    <a:pt x="659" y="490"/>
                  </a:cubicBezTo>
                  <a:cubicBezTo>
                    <a:pt x="672" y="491"/>
                    <a:pt x="681" y="492"/>
                    <a:pt x="681" y="492"/>
                  </a:cubicBezTo>
                  <a:cubicBezTo>
                    <a:pt x="681" y="492"/>
                    <a:pt x="684" y="486"/>
                    <a:pt x="687" y="478"/>
                  </a:cubicBezTo>
                  <a:cubicBezTo>
                    <a:pt x="690" y="469"/>
                    <a:pt x="694" y="457"/>
                    <a:pt x="697" y="446"/>
                  </a:cubicBezTo>
                  <a:cubicBezTo>
                    <a:pt x="700" y="434"/>
                    <a:pt x="703" y="422"/>
                    <a:pt x="704" y="413"/>
                  </a:cubicBezTo>
                  <a:cubicBezTo>
                    <a:pt x="705" y="408"/>
                    <a:pt x="705" y="405"/>
                    <a:pt x="706" y="402"/>
                  </a:cubicBezTo>
                  <a:cubicBezTo>
                    <a:pt x="706" y="399"/>
                    <a:pt x="706" y="398"/>
                    <a:pt x="706" y="398"/>
                  </a:cubicBezTo>
                  <a:cubicBezTo>
                    <a:pt x="706" y="398"/>
                    <a:pt x="698" y="394"/>
                    <a:pt x="686" y="389"/>
                  </a:cubicBezTo>
                  <a:cubicBezTo>
                    <a:pt x="674" y="383"/>
                    <a:pt x="658" y="377"/>
                    <a:pt x="642" y="372"/>
                  </a:cubicBezTo>
                  <a:close/>
                  <a:moveTo>
                    <a:pt x="353" y="601"/>
                  </a:moveTo>
                  <a:cubicBezTo>
                    <a:pt x="216" y="601"/>
                    <a:pt x="105" y="490"/>
                    <a:pt x="105" y="353"/>
                  </a:cubicBezTo>
                  <a:cubicBezTo>
                    <a:pt x="105" y="217"/>
                    <a:pt x="216" y="106"/>
                    <a:pt x="353" y="106"/>
                  </a:cubicBezTo>
                  <a:cubicBezTo>
                    <a:pt x="490" y="106"/>
                    <a:pt x="601" y="217"/>
                    <a:pt x="601" y="353"/>
                  </a:cubicBezTo>
                  <a:cubicBezTo>
                    <a:pt x="601" y="490"/>
                    <a:pt x="490" y="601"/>
                    <a:pt x="353" y="6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92" name="Group 65"/>
          <p:cNvGrpSpPr>
            <a:grpSpLocks noChangeAspect="1"/>
          </p:cNvGrpSpPr>
          <p:nvPr/>
        </p:nvGrpSpPr>
        <p:grpSpPr bwMode="auto">
          <a:xfrm>
            <a:off x="9780086" y="5564563"/>
            <a:ext cx="752385" cy="758952"/>
            <a:chOff x="3039" y="2158"/>
            <a:chExt cx="802" cy="809"/>
          </a:xfrm>
        </p:grpSpPr>
        <p:sp>
          <p:nvSpPr>
            <p:cNvPr id="194" name="Freeform 66"/>
            <p:cNvSpPr>
              <a:spLocks noEditPoints="1"/>
            </p:cNvSpPr>
            <p:nvPr/>
          </p:nvSpPr>
          <p:spPr bwMode="auto">
            <a:xfrm>
              <a:off x="3337" y="2458"/>
              <a:ext cx="504" cy="509"/>
            </a:xfrm>
            <a:custGeom>
              <a:avLst/>
              <a:gdLst>
                <a:gd name="T0" fmla="*/ 264 w 615"/>
                <a:gd name="T1" fmla="*/ 621 h 621"/>
                <a:gd name="T2" fmla="*/ 350 w 615"/>
                <a:gd name="T3" fmla="*/ 621 h 621"/>
                <a:gd name="T4" fmla="*/ 369 w 615"/>
                <a:gd name="T5" fmla="*/ 602 h 621"/>
                <a:gd name="T6" fmla="*/ 369 w 615"/>
                <a:gd name="T7" fmla="*/ 552 h 621"/>
                <a:gd name="T8" fmla="*/ 432 w 615"/>
                <a:gd name="T9" fmla="*/ 525 h 621"/>
                <a:gd name="T10" fmla="*/ 468 w 615"/>
                <a:gd name="T11" fmla="*/ 561 h 621"/>
                <a:gd name="T12" fmla="*/ 494 w 615"/>
                <a:gd name="T13" fmla="*/ 561 h 621"/>
                <a:gd name="T14" fmla="*/ 555 w 615"/>
                <a:gd name="T15" fmla="*/ 499 h 621"/>
                <a:gd name="T16" fmla="*/ 555 w 615"/>
                <a:gd name="T17" fmla="*/ 473 h 621"/>
                <a:gd name="T18" fmla="*/ 520 w 615"/>
                <a:gd name="T19" fmla="*/ 437 h 621"/>
                <a:gd name="T20" fmla="*/ 546 w 615"/>
                <a:gd name="T21" fmla="*/ 373 h 621"/>
                <a:gd name="T22" fmla="*/ 596 w 615"/>
                <a:gd name="T23" fmla="*/ 373 h 621"/>
                <a:gd name="T24" fmla="*/ 615 w 615"/>
                <a:gd name="T25" fmla="*/ 354 h 621"/>
                <a:gd name="T26" fmla="*/ 615 w 615"/>
                <a:gd name="T27" fmla="*/ 267 h 621"/>
                <a:gd name="T28" fmla="*/ 596 w 615"/>
                <a:gd name="T29" fmla="*/ 248 h 621"/>
                <a:gd name="T30" fmla="*/ 546 w 615"/>
                <a:gd name="T31" fmla="*/ 248 h 621"/>
                <a:gd name="T32" fmla="*/ 520 w 615"/>
                <a:gd name="T33" fmla="*/ 184 h 621"/>
                <a:gd name="T34" fmla="*/ 555 w 615"/>
                <a:gd name="T35" fmla="*/ 149 h 621"/>
                <a:gd name="T36" fmla="*/ 555 w 615"/>
                <a:gd name="T37" fmla="*/ 122 h 621"/>
                <a:gd name="T38" fmla="*/ 494 w 615"/>
                <a:gd name="T39" fmla="*/ 60 h 621"/>
                <a:gd name="T40" fmla="*/ 468 w 615"/>
                <a:gd name="T41" fmla="*/ 60 h 621"/>
                <a:gd name="T42" fmla="*/ 432 w 615"/>
                <a:gd name="T43" fmla="*/ 96 h 621"/>
                <a:gd name="T44" fmla="*/ 369 w 615"/>
                <a:gd name="T45" fmla="*/ 70 h 621"/>
                <a:gd name="T46" fmla="*/ 369 w 615"/>
                <a:gd name="T47" fmla="*/ 19 h 621"/>
                <a:gd name="T48" fmla="*/ 350 w 615"/>
                <a:gd name="T49" fmla="*/ 0 h 621"/>
                <a:gd name="T50" fmla="*/ 264 w 615"/>
                <a:gd name="T51" fmla="*/ 0 h 621"/>
                <a:gd name="T52" fmla="*/ 246 w 615"/>
                <a:gd name="T53" fmla="*/ 19 h 621"/>
                <a:gd name="T54" fmla="*/ 246 w 615"/>
                <a:gd name="T55" fmla="*/ 70 h 621"/>
                <a:gd name="T56" fmla="*/ 182 w 615"/>
                <a:gd name="T57" fmla="*/ 96 h 621"/>
                <a:gd name="T58" fmla="*/ 147 w 615"/>
                <a:gd name="T59" fmla="*/ 60 h 621"/>
                <a:gd name="T60" fmla="*/ 120 w 615"/>
                <a:gd name="T61" fmla="*/ 60 h 621"/>
                <a:gd name="T62" fmla="*/ 60 w 615"/>
                <a:gd name="T63" fmla="*/ 122 h 621"/>
                <a:gd name="T64" fmla="*/ 60 w 615"/>
                <a:gd name="T65" fmla="*/ 149 h 621"/>
                <a:gd name="T66" fmla="*/ 95 w 615"/>
                <a:gd name="T67" fmla="*/ 184 h 621"/>
                <a:gd name="T68" fmla="*/ 69 w 615"/>
                <a:gd name="T69" fmla="*/ 248 h 621"/>
                <a:gd name="T70" fmla="*/ 19 w 615"/>
                <a:gd name="T71" fmla="*/ 248 h 621"/>
                <a:gd name="T72" fmla="*/ 0 w 615"/>
                <a:gd name="T73" fmla="*/ 267 h 621"/>
                <a:gd name="T74" fmla="*/ 0 w 615"/>
                <a:gd name="T75" fmla="*/ 354 h 621"/>
                <a:gd name="T76" fmla="*/ 19 w 615"/>
                <a:gd name="T77" fmla="*/ 373 h 621"/>
                <a:gd name="T78" fmla="*/ 69 w 615"/>
                <a:gd name="T79" fmla="*/ 373 h 621"/>
                <a:gd name="T80" fmla="*/ 95 w 615"/>
                <a:gd name="T81" fmla="*/ 437 h 621"/>
                <a:gd name="T82" fmla="*/ 60 w 615"/>
                <a:gd name="T83" fmla="*/ 473 h 621"/>
                <a:gd name="T84" fmla="*/ 60 w 615"/>
                <a:gd name="T85" fmla="*/ 499 h 621"/>
                <a:gd name="T86" fmla="*/ 120 w 615"/>
                <a:gd name="T87" fmla="*/ 561 h 621"/>
                <a:gd name="T88" fmla="*/ 147 w 615"/>
                <a:gd name="T89" fmla="*/ 561 h 621"/>
                <a:gd name="T90" fmla="*/ 182 w 615"/>
                <a:gd name="T91" fmla="*/ 525 h 621"/>
                <a:gd name="T92" fmla="*/ 246 w 615"/>
                <a:gd name="T93" fmla="*/ 552 h 621"/>
                <a:gd name="T94" fmla="*/ 246 w 615"/>
                <a:gd name="T95" fmla="*/ 602 h 621"/>
                <a:gd name="T96" fmla="*/ 264 w 615"/>
                <a:gd name="T97" fmla="*/ 621 h 621"/>
                <a:gd name="T98" fmla="*/ 307 w 615"/>
                <a:gd name="T99" fmla="*/ 498 h 621"/>
                <a:gd name="T100" fmla="*/ 122 w 615"/>
                <a:gd name="T101" fmla="*/ 311 h 621"/>
                <a:gd name="T102" fmla="*/ 307 w 615"/>
                <a:gd name="T103" fmla="*/ 124 h 621"/>
                <a:gd name="T104" fmla="*/ 493 w 615"/>
                <a:gd name="T105" fmla="*/ 311 h 621"/>
                <a:gd name="T106" fmla="*/ 307 w 615"/>
                <a:gd name="T107" fmla="*/ 498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5" h="621">
                  <a:moveTo>
                    <a:pt x="264" y="621"/>
                  </a:moveTo>
                  <a:cubicBezTo>
                    <a:pt x="350" y="621"/>
                    <a:pt x="350" y="621"/>
                    <a:pt x="350" y="621"/>
                  </a:cubicBezTo>
                  <a:cubicBezTo>
                    <a:pt x="361" y="621"/>
                    <a:pt x="369" y="613"/>
                    <a:pt x="369" y="602"/>
                  </a:cubicBezTo>
                  <a:cubicBezTo>
                    <a:pt x="369" y="552"/>
                    <a:pt x="369" y="552"/>
                    <a:pt x="369" y="552"/>
                  </a:cubicBezTo>
                  <a:cubicBezTo>
                    <a:pt x="392" y="546"/>
                    <a:pt x="413" y="537"/>
                    <a:pt x="432" y="525"/>
                  </a:cubicBezTo>
                  <a:cubicBezTo>
                    <a:pt x="468" y="561"/>
                    <a:pt x="468" y="561"/>
                    <a:pt x="468" y="561"/>
                  </a:cubicBezTo>
                  <a:cubicBezTo>
                    <a:pt x="475" y="568"/>
                    <a:pt x="487" y="568"/>
                    <a:pt x="494" y="561"/>
                  </a:cubicBezTo>
                  <a:cubicBezTo>
                    <a:pt x="555" y="499"/>
                    <a:pt x="555" y="499"/>
                    <a:pt x="555" y="499"/>
                  </a:cubicBezTo>
                  <a:cubicBezTo>
                    <a:pt x="563" y="492"/>
                    <a:pt x="563" y="480"/>
                    <a:pt x="555" y="473"/>
                  </a:cubicBezTo>
                  <a:cubicBezTo>
                    <a:pt x="520" y="437"/>
                    <a:pt x="520" y="437"/>
                    <a:pt x="520" y="437"/>
                  </a:cubicBezTo>
                  <a:cubicBezTo>
                    <a:pt x="531" y="417"/>
                    <a:pt x="540" y="396"/>
                    <a:pt x="546" y="373"/>
                  </a:cubicBezTo>
                  <a:cubicBezTo>
                    <a:pt x="596" y="373"/>
                    <a:pt x="596" y="373"/>
                    <a:pt x="596" y="373"/>
                  </a:cubicBezTo>
                  <a:cubicBezTo>
                    <a:pt x="606" y="373"/>
                    <a:pt x="615" y="365"/>
                    <a:pt x="615" y="354"/>
                  </a:cubicBezTo>
                  <a:cubicBezTo>
                    <a:pt x="615" y="267"/>
                    <a:pt x="615" y="267"/>
                    <a:pt x="615" y="267"/>
                  </a:cubicBezTo>
                  <a:cubicBezTo>
                    <a:pt x="615" y="257"/>
                    <a:pt x="606" y="248"/>
                    <a:pt x="596" y="248"/>
                  </a:cubicBezTo>
                  <a:cubicBezTo>
                    <a:pt x="546" y="248"/>
                    <a:pt x="546" y="248"/>
                    <a:pt x="546" y="248"/>
                  </a:cubicBezTo>
                  <a:cubicBezTo>
                    <a:pt x="540" y="226"/>
                    <a:pt x="531" y="204"/>
                    <a:pt x="520" y="184"/>
                  </a:cubicBezTo>
                  <a:cubicBezTo>
                    <a:pt x="555" y="149"/>
                    <a:pt x="555" y="149"/>
                    <a:pt x="555" y="149"/>
                  </a:cubicBezTo>
                  <a:cubicBezTo>
                    <a:pt x="563" y="141"/>
                    <a:pt x="563" y="129"/>
                    <a:pt x="555" y="122"/>
                  </a:cubicBezTo>
                  <a:cubicBezTo>
                    <a:pt x="494" y="60"/>
                    <a:pt x="494" y="60"/>
                    <a:pt x="494" y="60"/>
                  </a:cubicBezTo>
                  <a:cubicBezTo>
                    <a:pt x="487" y="53"/>
                    <a:pt x="475" y="53"/>
                    <a:pt x="468" y="60"/>
                  </a:cubicBezTo>
                  <a:cubicBezTo>
                    <a:pt x="432" y="96"/>
                    <a:pt x="432" y="96"/>
                    <a:pt x="432" y="96"/>
                  </a:cubicBezTo>
                  <a:cubicBezTo>
                    <a:pt x="413" y="84"/>
                    <a:pt x="392" y="76"/>
                    <a:pt x="369" y="70"/>
                  </a:cubicBezTo>
                  <a:cubicBezTo>
                    <a:pt x="369" y="19"/>
                    <a:pt x="369" y="19"/>
                    <a:pt x="369" y="19"/>
                  </a:cubicBezTo>
                  <a:cubicBezTo>
                    <a:pt x="369" y="9"/>
                    <a:pt x="361" y="0"/>
                    <a:pt x="350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54" y="0"/>
                    <a:pt x="246" y="9"/>
                    <a:pt x="246" y="19"/>
                  </a:cubicBezTo>
                  <a:cubicBezTo>
                    <a:pt x="246" y="70"/>
                    <a:pt x="246" y="70"/>
                    <a:pt x="246" y="70"/>
                  </a:cubicBezTo>
                  <a:cubicBezTo>
                    <a:pt x="223" y="76"/>
                    <a:pt x="202" y="84"/>
                    <a:pt x="182" y="96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0" y="53"/>
                    <a:pt x="128" y="53"/>
                    <a:pt x="120" y="60"/>
                  </a:cubicBezTo>
                  <a:cubicBezTo>
                    <a:pt x="60" y="122"/>
                    <a:pt x="60" y="122"/>
                    <a:pt x="60" y="122"/>
                  </a:cubicBezTo>
                  <a:cubicBezTo>
                    <a:pt x="52" y="129"/>
                    <a:pt x="52" y="141"/>
                    <a:pt x="60" y="149"/>
                  </a:cubicBezTo>
                  <a:cubicBezTo>
                    <a:pt x="95" y="184"/>
                    <a:pt x="95" y="184"/>
                    <a:pt x="95" y="184"/>
                  </a:cubicBezTo>
                  <a:cubicBezTo>
                    <a:pt x="84" y="204"/>
                    <a:pt x="75" y="226"/>
                    <a:pt x="69" y="248"/>
                  </a:cubicBezTo>
                  <a:cubicBezTo>
                    <a:pt x="19" y="248"/>
                    <a:pt x="19" y="248"/>
                    <a:pt x="19" y="248"/>
                  </a:cubicBezTo>
                  <a:cubicBezTo>
                    <a:pt x="8" y="248"/>
                    <a:pt x="0" y="257"/>
                    <a:pt x="0" y="267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65"/>
                    <a:pt x="8" y="373"/>
                    <a:pt x="19" y="373"/>
                  </a:cubicBezTo>
                  <a:cubicBezTo>
                    <a:pt x="69" y="373"/>
                    <a:pt x="69" y="373"/>
                    <a:pt x="69" y="373"/>
                  </a:cubicBezTo>
                  <a:cubicBezTo>
                    <a:pt x="75" y="396"/>
                    <a:pt x="84" y="417"/>
                    <a:pt x="95" y="437"/>
                  </a:cubicBezTo>
                  <a:cubicBezTo>
                    <a:pt x="60" y="473"/>
                    <a:pt x="60" y="473"/>
                    <a:pt x="60" y="473"/>
                  </a:cubicBezTo>
                  <a:cubicBezTo>
                    <a:pt x="52" y="480"/>
                    <a:pt x="52" y="492"/>
                    <a:pt x="60" y="499"/>
                  </a:cubicBezTo>
                  <a:cubicBezTo>
                    <a:pt x="120" y="561"/>
                    <a:pt x="120" y="561"/>
                    <a:pt x="120" y="561"/>
                  </a:cubicBezTo>
                  <a:cubicBezTo>
                    <a:pt x="128" y="568"/>
                    <a:pt x="140" y="568"/>
                    <a:pt x="147" y="561"/>
                  </a:cubicBezTo>
                  <a:cubicBezTo>
                    <a:pt x="182" y="525"/>
                    <a:pt x="182" y="525"/>
                    <a:pt x="182" y="525"/>
                  </a:cubicBezTo>
                  <a:cubicBezTo>
                    <a:pt x="202" y="537"/>
                    <a:pt x="223" y="546"/>
                    <a:pt x="246" y="552"/>
                  </a:cubicBezTo>
                  <a:cubicBezTo>
                    <a:pt x="246" y="602"/>
                    <a:pt x="246" y="602"/>
                    <a:pt x="246" y="602"/>
                  </a:cubicBezTo>
                  <a:cubicBezTo>
                    <a:pt x="246" y="613"/>
                    <a:pt x="254" y="621"/>
                    <a:pt x="264" y="621"/>
                  </a:cubicBezTo>
                  <a:close/>
                  <a:moveTo>
                    <a:pt x="307" y="498"/>
                  </a:moveTo>
                  <a:cubicBezTo>
                    <a:pt x="205" y="498"/>
                    <a:pt x="122" y="414"/>
                    <a:pt x="122" y="311"/>
                  </a:cubicBezTo>
                  <a:cubicBezTo>
                    <a:pt x="122" y="207"/>
                    <a:pt x="205" y="124"/>
                    <a:pt x="307" y="124"/>
                  </a:cubicBezTo>
                  <a:cubicBezTo>
                    <a:pt x="410" y="124"/>
                    <a:pt x="493" y="207"/>
                    <a:pt x="493" y="311"/>
                  </a:cubicBezTo>
                  <a:cubicBezTo>
                    <a:pt x="493" y="414"/>
                    <a:pt x="410" y="498"/>
                    <a:pt x="307" y="4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95" name="Freeform 67"/>
            <p:cNvSpPr>
              <a:spLocks noEditPoints="1"/>
            </p:cNvSpPr>
            <p:nvPr/>
          </p:nvSpPr>
          <p:spPr bwMode="auto">
            <a:xfrm>
              <a:off x="3284" y="2158"/>
              <a:ext cx="305" cy="309"/>
            </a:xfrm>
            <a:custGeom>
              <a:avLst/>
              <a:gdLst>
                <a:gd name="T0" fmla="*/ 228 w 372"/>
                <a:gd name="T1" fmla="*/ 374 h 376"/>
                <a:gd name="T2" fmla="*/ 277 w 372"/>
                <a:gd name="T3" fmla="*/ 355 h 376"/>
                <a:gd name="T4" fmla="*/ 284 w 372"/>
                <a:gd name="T5" fmla="*/ 340 h 376"/>
                <a:gd name="T6" fmla="*/ 273 w 372"/>
                <a:gd name="T7" fmla="*/ 312 h 376"/>
                <a:gd name="T8" fmla="*/ 303 w 372"/>
                <a:gd name="T9" fmla="*/ 283 h 376"/>
                <a:gd name="T10" fmla="*/ 331 w 372"/>
                <a:gd name="T11" fmla="*/ 295 h 376"/>
                <a:gd name="T12" fmla="*/ 346 w 372"/>
                <a:gd name="T13" fmla="*/ 290 h 376"/>
                <a:gd name="T14" fmla="*/ 367 w 372"/>
                <a:gd name="T15" fmla="*/ 241 h 376"/>
                <a:gd name="T16" fmla="*/ 362 w 372"/>
                <a:gd name="T17" fmla="*/ 226 h 376"/>
                <a:gd name="T18" fmla="*/ 334 w 372"/>
                <a:gd name="T19" fmla="*/ 214 h 376"/>
                <a:gd name="T20" fmla="*/ 335 w 372"/>
                <a:gd name="T21" fmla="*/ 172 h 376"/>
                <a:gd name="T22" fmla="*/ 364 w 372"/>
                <a:gd name="T23" fmla="*/ 161 h 376"/>
                <a:gd name="T24" fmla="*/ 370 w 372"/>
                <a:gd name="T25" fmla="*/ 146 h 376"/>
                <a:gd name="T26" fmla="*/ 352 w 372"/>
                <a:gd name="T27" fmla="*/ 96 h 376"/>
                <a:gd name="T28" fmla="*/ 337 w 372"/>
                <a:gd name="T29" fmla="*/ 90 h 376"/>
                <a:gd name="T30" fmla="*/ 309 w 372"/>
                <a:gd name="T31" fmla="*/ 101 h 376"/>
                <a:gd name="T32" fmla="*/ 280 w 372"/>
                <a:gd name="T33" fmla="*/ 70 h 376"/>
                <a:gd name="T34" fmla="*/ 292 w 372"/>
                <a:gd name="T35" fmla="*/ 42 h 376"/>
                <a:gd name="T36" fmla="*/ 287 w 372"/>
                <a:gd name="T37" fmla="*/ 27 h 376"/>
                <a:gd name="T38" fmla="*/ 239 w 372"/>
                <a:gd name="T39" fmla="*/ 5 h 376"/>
                <a:gd name="T40" fmla="*/ 224 w 372"/>
                <a:gd name="T41" fmla="*/ 11 h 376"/>
                <a:gd name="T42" fmla="*/ 211 w 372"/>
                <a:gd name="T43" fmla="*/ 39 h 376"/>
                <a:gd name="T44" fmla="*/ 170 w 372"/>
                <a:gd name="T45" fmla="*/ 38 h 376"/>
                <a:gd name="T46" fmla="*/ 159 w 372"/>
                <a:gd name="T47" fmla="*/ 9 h 376"/>
                <a:gd name="T48" fmla="*/ 144 w 372"/>
                <a:gd name="T49" fmla="*/ 2 h 376"/>
                <a:gd name="T50" fmla="*/ 95 w 372"/>
                <a:gd name="T51" fmla="*/ 21 h 376"/>
                <a:gd name="T52" fmla="*/ 89 w 372"/>
                <a:gd name="T53" fmla="*/ 36 h 376"/>
                <a:gd name="T54" fmla="*/ 100 w 372"/>
                <a:gd name="T55" fmla="*/ 65 h 376"/>
                <a:gd name="T56" fmla="*/ 69 w 372"/>
                <a:gd name="T57" fmla="*/ 93 h 376"/>
                <a:gd name="T58" fmla="*/ 41 w 372"/>
                <a:gd name="T59" fmla="*/ 81 h 376"/>
                <a:gd name="T60" fmla="*/ 26 w 372"/>
                <a:gd name="T61" fmla="*/ 87 h 376"/>
                <a:gd name="T62" fmla="*/ 5 w 372"/>
                <a:gd name="T63" fmla="*/ 135 h 376"/>
                <a:gd name="T64" fmla="*/ 11 w 372"/>
                <a:gd name="T65" fmla="*/ 150 h 376"/>
                <a:gd name="T66" fmla="*/ 38 w 372"/>
                <a:gd name="T67" fmla="*/ 163 h 376"/>
                <a:gd name="T68" fmla="*/ 37 w 372"/>
                <a:gd name="T69" fmla="*/ 205 h 376"/>
                <a:gd name="T70" fmla="*/ 9 w 372"/>
                <a:gd name="T71" fmla="*/ 216 h 376"/>
                <a:gd name="T72" fmla="*/ 2 w 372"/>
                <a:gd name="T73" fmla="*/ 230 h 376"/>
                <a:gd name="T74" fmla="*/ 21 w 372"/>
                <a:gd name="T75" fmla="*/ 280 h 376"/>
                <a:gd name="T76" fmla="*/ 35 w 372"/>
                <a:gd name="T77" fmla="*/ 287 h 376"/>
                <a:gd name="T78" fmla="*/ 64 w 372"/>
                <a:gd name="T79" fmla="*/ 276 h 376"/>
                <a:gd name="T80" fmla="*/ 92 w 372"/>
                <a:gd name="T81" fmla="*/ 306 h 376"/>
                <a:gd name="T82" fmla="*/ 80 w 372"/>
                <a:gd name="T83" fmla="*/ 334 h 376"/>
                <a:gd name="T84" fmla="*/ 86 w 372"/>
                <a:gd name="T85" fmla="*/ 349 h 376"/>
                <a:gd name="T86" fmla="*/ 133 w 372"/>
                <a:gd name="T87" fmla="*/ 371 h 376"/>
                <a:gd name="T88" fmla="*/ 148 w 372"/>
                <a:gd name="T89" fmla="*/ 365 h 376"/>
                <a:gd name="T90" fmla="*/ 161 w 372"/>
                <a:gd name="T91" fmla="*/ 337 h 376"/>
                <a:gd name="T92" fmla="*/ 203 w 372"/>
                <a:gd name="T93" fmla="*/ 339 h 376"/>
                <a:gd name="T94" fmla="*/ 213 w 372"/>
                <a:gd name="T95" fmla="*/ 367 h 376"/>
                <a:gd name="T96" fmla="*/ 228 w 372"/>
                <a:gd name="T97" fmla="*/ 374 h 376"/>
                <a:gd name="T98" fmla="*/ 226 w 372"/>
                <a:gd name="T99" fmla="*/ 294 h 376"/>
                <a:gd name="T100" fmla="*/ 81 w 372"/>
                <a:gd name="T101" fmla="*/ 229 h 376"/>
                <a:gd name="T102" fmla="*/ 146 w 372"/>
                <a:gd name="T103" fmla="*/ 82 h 376"/>
                <a:gd name="T104" fmla="*/ 292 w 372"/>
                <a:gd name="T105" fmla="*/ 148 h 376"/>
                <a:gd name="T106" fmla="*/ 226 w 372"/>
                <a:gd name="T107" fmla="*/ 294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2" h="376">
                  <a:moveTo>
                    <a:pt x="228" y="374"/>
                  </a:moveTo>
                  <a:cubicBezTo>
                    <a:pt x="277" y="355"/>
                    <a:pt x="277" y="355"/>
                    <a:pt x="277" y="355"/>
                  </a:cubicBezTo>
                  <a:cubicBezTo>
                    <a:pt x="283" y="353"/>
                    <a:pt x="286" y="346"/>
                    <a:pt x="284" y="340"/>
                  </a:cubicBezTo>
                  <a:cubicBezTo>
                    <a:pt x="273" y="312"/>
                    <a:pt x="273" y="312"/>
                    <a:pt x="273" y="312"/>
                  </a:cubicBezTo>
                  <a:cubicBezTo>
                    <a:pt x="284" y="303"/>
                    <a:pt x="295" y="294"/>
                    <a:pt x="303" y="283"/>
                  </a:cubicBezTo>
                  <a:cubicBezTo>
                    <a:pt x="331" y="295"/>
                    <a:pt x="331" y="295"/>
                    <a:pt x="331" y="295"/>
                  </a:cubicBezTo>
                  <a:cubicBezTo>
                    <a:pt x="337" y="298"/>
                    <a:pt x="343" y="295"/>
                    <a:pt x="346" y="290"/>
                  </a:cubicBezTo>
                  <a:cubicBezTo>
                    <a:pt x="367" y="241"/>
                    <a:pt x="367" y="241"/>
                    <a:pt x="367" y="241"/>
                  </a:cubicBezTo>
                  <a:cubicBezTo>
                    <a:pt x="370" y="236"/>
                    <a:pt x="367" y="229"/>
                    <a:pt x="362" y="226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6" y="200"/>
                    <a:pt x="337" y="186"/>
                    <a:pt x="335" y="172"/>
                  </a:cubicBezTo>
                  <a:cubicBezTo>
                    <a:pt x="364" y="161"/>
                    <a:pt x="364" y="161"/>
                    <a:pt x="364" y="161"/>
                  </a:cubicBezTo>
                  <a:cubicBezTo>
                    <a:pt x="370" y="158"/>
                    <a:pt x="372" y="152"/>
                    <a:pt x="370" y="146"/>
                  </a:cubicBezTo>
                  <a:cubicBezTo>
                    <a:pt x="352" y="96"/>
                    <a:pt x="352" y="96"/>
                    <a:pt x="352" y="96"/>
                  </a:cubicBezTo>
                  <a:cubicBezTo>
                    <a:pt x="349" y="90"/>
                    <a:pt x="343" y="88"/>
                    <a:pt x="337" y="90"/>
                  </a:cubicBezTo>
                  <a:cubicBezTo>
                    <a:pt x="309" y="101"/>
                    <a:pt x="309" y="101"/>
                    <a:pt x="309" y="101"/>
                  </a:cubicBezTo>
                  <a:cubicBezTo>
                    <a:pt x="300" y="89"/>
                    <a:pt x="291" y="79"/>
                    <a:pt x="280" y="70"/>
                  </a:cubicBezTo>
                  <a:cubicBezTo>
                    <a:pt x="292" y="42"/>
                    <a:pt x="292" y="42"/>
                    <a:pt x="292" y="42"/>
                  </a:cubicBezTo>
                  <a:cubicBezTo>
                    <a:pt x="295" y="36"/>
                    <a:pt x="292" y="29"/>
                    <a:pt x="287" y="27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3" y="2"/>
                    <a:pt x="227" y="5"/>
                    <a:pt x="224" y="11"/>
                  </a:cubicBezTo>
                  <a:cubicBezTo>
                    <a:pt x="211" y="39"/>
                    <a:pt x="211" y="39"/>
                    <a:pt x="211" y="39"/>
                  </a:cubicBezTo>
                  <a:cubicBezTo>
                    <a:pt x="198" y="37"/>
                    <a:pt x="184" y="36"/>
                    <a:pt x="170" y="38"/>
                  </a:cubicBezTo>
                  <a:cubicBezTo>
                    <a:pt x="159" y="9"/>
                    <a:pt x="159" y="9"/>
                    <a:pt x="159" y="9"/>
                  </a:cubicBezTo>
                  <a:cubicBezTo>
                    <a:pt x="157" y="3"/>
                    <a:pt x="150" y="0"/>
                    <a:pt x="144" y="2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0" y="23"/>
                    <a:pt x="87" y="30"/>
                    <a:pt x="89" y="36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88" y="73"/>
                    <a:pt x="78" y="83"/>
                    <a:pt x="69" y="93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36" y="78"/>
                    <a:pt x="29" y="81"/>
                    <a:pt x="26" y="87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2" y="141"/>
                    <a:pt x="5" y="147"/>
                    <a:pt x="11" y="150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6" y="176"/>
                    <a:pt x="36" y="190"/>
                    <a:pt x="37" y="205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3" y="218"/>
                    <a:pt x="0" y="224"/>
                    <a:pt x="2" y="230"/>
                  </a:cubicBezTo>
                  <a:cubicBezTo>
                    <a:pt x="21" y="280"/>
                    <a:pt x="21" y="280"/>
                    <a:pt x="21" y="280"/>
                  </a:cubicBezTo>
                  <a:cubicBezTo>
                    <a:pt x="23" y="286"/>
                    <a:pt x="30" y="289"/>
                    <a:pt x="35" y="287"/>
                  </a:cubicBezTo>
                  <a:cubicBezTo>
                    <a:pt x="64" y="276"/>
                    <a:pt x="64" y="276"/>
                    <a:pt x="64" y="276"/>
                  </a:cubicBezTo>
                  <a:cubicBezTo>
                    <a:pt x="72" y="287"/>
                    <a:pt x="82" y="298"/>
                    <a:pt x="92" y="306"/>
                  </a:cubicBezTo>
                  <a:cubicBezTo>
                    <a:pt x="80" y="334"/>
                    <a:pt x="80" y="334"/>
                    <a:pt x="80" y="334"/>
                  </a:cubicBezTo>
                  <a:cubicBezTo>
                    <a:pt x="77" y="340"/>
                    <a:pt x="80" y="347"/>
                    <a:pt x="86" y="349"/>
                  </a:cubicBezTo>
                  <a:cubicBezTo>
                    <a:pt x="133" y="371"/>
                    <a:pt x="133" y="371"/>
                    <a:pt x="133" y="371"/>
                  </a:cubicBezTo>
                  <a:cubicBezTo>
                    <a:pt x="139" y="374"/>
                    <a:pt x="146" y="371"/>
                    <a:pt x="148" y="365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75" y="340"/>
                    <a:pt x="189" y="340"/>
                    <a:pt x="203" y="339"/>
                  </a:cubicBezTo>
                  <a:cubicBezTo>
                    <a:pt x="213" y="367"/>
                    <a:pt x="213" y="367"/>
                    <a:pt x="213" y="367"/>
                  </a:cubicBezTo>
                  <a:cubicBezTo>
                    <a:pt x="216" y="373"/>
                    <a:pt x="222" y="376"/>
                    <a:pt x="228" y="374"/>
                  </a:cubicBezTo>
                  <a:close/>
                  <a:moveTo>
                    <a:pt x="226" y="294"/>
                  </a:moveTo>
                  <a:cubicBezTo>
                    <a:pt x="168" y="317"/>
                    <a:pt x="103" y="287"/>
                    <a:pt x="81" y="229"/>
                  </a:cubicBezTo>
                  <a:cubicBezTo>
                    <a:pt x="59" y="170"/>
                    <a:pt x="88" y="104"/>
                    <a:pt x="146" y="82"/>
                  </a:cubicBezTo>
                  <a:cubicBezTo>
                    <a:pt x="204" y="59"/>
                    <a:pt x="269" y="89"/>
                    <a:pt x="292" y="148"/>
                  </a:cubicBezTo>
                  <a:cubicBezTo>
                    <a:pt x="314" y="206"/>
                    <a:pt x="284" y="272"/>
                    <a:pt x="226" y="2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96" name="Freeform 68"/>
            <p:cNvSpPr>
              <a:spLocks noEditPoints="1"/>
            </p:cNvSpPr>
            <p:nvPr/>
          </p:nvSpPr>
          <p:spPr bwMode="auto">
            <a:xfrm>
              <a:off x="3039" y="2404"/>
              <a:ext cx="307" cy="310"/>
            </a:xfrm>
            <a:custGeom>
              <a:avLst/>
              <a:gdLst>
                <a:gd name="T0" fmla="*/ 229 w 373"/>
                <a:gd name="T1" fmla="*/ 374 h 377"/>
                <a:gd name="T2" fmla="*/ 278 w 373"/>
                <a:gd name="T3" fmla="*/ 356 h 377"/>
                <a:gd name="T4" fmla="*/ 284 w 373"/>
                <a:gd name="T5" fmla="*/ 341 h 377"/>
                <a:gd name="T6" fmla="*/ 273 w 373"/>
                <a:gd name="T7" fmla="*/ 312 h 377"/>
                <a:gd name="T8" fmla="*/ 304 w 373"/>
                <a:gd name="T9" fmla="*/ 283 h 377"/>
                <a:gd name="T10" fmla="*/ 331 w 373"/>
                <a:gd name="T11" fmla="*/ 296 h 377"/>
                <a:gd name="T12" fmla="*/ 346 w 373"/>
                <a:gd name="T13" fmla="*/ 290 h 377"/>
                <a:gd name="T14" fmla="*/ 368 w 373"/>
                <a:gd name="T15" fmla="*/ 242 h 377"/>
                <a:gd name="T16" fmla="*/ 362 w 373"/>
                <a:gd name="T17" fmla="*/ 227 h 377"/>
                <a:gd name="T18" fmla="*/ 334 w 373"/>
                <a:gd name="T19" fmla="*/ 214 h 377"/>
                <a:gd name="T20" fmla="*/ 336 w 373"/>
                <a:gd name="T21" fmla="*/ 172 h 377"/>
                <a:gd name="T22" fmla="*/ 364 w 373"/>
                <a:gd name="T23" fmla="*/ 161 h 377"/>
                <a:gd name="T24" fmla="*/ 371 w 373"/>
                <a:gd name="T25" fmla="*/ 146 h 377"/>
                <a:gd name="T26" fmla="*/ 352 w 373"/>
                <a:gd name="T27" fmla="*/ 97 h 377"/>
                <a:gd name="T28" fmla="*/ 338 w 373"/>
                <a:gd name="T29" fmla="*/ 90 h 377"/>
                <a:gd name="T30" fmla="*/ 309 w 373"/>
                <a:gd name="T31" fmla="*/ 101 h 377"/>
                <a:gd name="T32" fmla="*/ 280 w 373"/>
                <a:gd name="T33" fmla="*/ 70 h 377"/>
                <a:gd name="T34" fmla="*/ 293 w 373"/>
                <a:gd name="T35" fmla="*/ 42 h 377"/>
                <a:gd name="T36" fmla="*/ 287 w 373"/>
                <a:gd name="T37" fmla="*/ 27 h 377"/>
                <a:gd name="T38" fmla="*/ 240 w 373"/>
                <a:gd name="T39" fmla="*/ 6 h 377"/>
                <a:gd name="T40" fmla="*/ 224 w 373"/>
                <a:gd name="T41" fmla="*/ 11 h 377"/>
                <a:gd name="T42" fmla="*/ 212 w 373"/>
                <a:gd name="T43" fmla="*/ 39 h 377"/>
                <a:gd name="T44" fmla="*/ 170 w 373"/>
                <a:gd name="T45" fmla="*/ 38 h 377"/>
                <a:gd name="T46" fmla="*/ 160 w 373"/>
                <a:gd name="T47" fmla="*/ 9 h 377"/>
                <a:gd name="T48" fmla="*/ 145 w 373"/>
                <a:gd name="T49" fmla="*/ 3 h 377"/>
                <a:gd name="T50" fmla="*/ 96 w 373"/>
                <a:gd name="T51" fmla="*/ 21 h 377"/>
                <a:gd name="T52" fmla="*/ 89 w 373"/>
                <a:gd name="T53" fmla="*/ 36 h 377"/>
                <a:gd name="T54" fmla="*/ 100 w 373"/>
                <a:gd name="T55" fmla="*/ 65 h 377"/>
                <a:gd name="T56" fmla="*/ 70 w 373"/>
                <a:gd name="T57" fmla="*/ 94 h 377"/>
                <a:gd name="T58" fmla="*/ 42 w 373"/>
                <a:gd name="T59" fmla="*/ 81 h 377"/>
                <a:gd name="T60" fmla="*/ 27 w 373"/>
                <a:gd name="T61" fmla="*/ 87 h 377"/>
                <a:gd name="T62" fmla="*/ 6 w 373"/>
                <a:gd name="T63" fmla="*/ 135 h 377"/>
                <a:gd name="T64" fmla="*/ 11 w 373"/>
                <a:gd name="T65" fmla="*/ 150 h 377"/>
                <a:gd name="T66" fmla="*/ 39 w 373"/>
                <a:gd name="T67" fmla="*/ 163 h 377"/>
                <a:gd name="T68" fmla="*/ 38 w 373"/>
                <a:gd name="T69" fmla="*/ 205 h 377"/>
                <a:gd name="T70" fmla="*/ 9 w 373"/>
                <a:gd name="T71" fmla="*/ 216 h 377"/>
                <a:gd name="T72" fmla="*/ 3 w 373"/>
                <a:gd name="T73" fmla="*/ 231 h 377"/>
                <a:gd name="T74" fmla="*/ 21 w 373"/>
                <a:gd name="T75" fmla="*/ 280 h 377"/>
                <a:gd name="T76" fmla="*/ 36 w 373"/>
                <a:gd name="T77" fmla="*/ 287 h 377"/>
                <a:gd name="T78" fmla="*/ 64 w 373"/>
                <a:gd name="T79" fmla="*/ 276 h 377"/>
                <a:gd name="T80" fmla="*/ 93 w 373"/>
                <a:gd name="T81" fmla="*/ 307 h 377"/>
                <a:gd name="T82" fmla="*/ 80 w 373"/>
                <a:gd name="T83" fmla="*/ 335 h 377"/>
                <a:gd name="T84" fmla="*/ 86 w 373"/>
                <a:gd name="T85" fmla="*/ 350 h 377"/>
                <a:gd name="T86" fmla="*/ 134 w 373"/>
                <a:gd name="T87" fmla="*/ 372 h 377"/>
                <a:gd name="T88" fmla="*/ 149 w 373"/>
                <a:gd name="T89" fmla="*/ 366 h 377"/>
                <a:gd name="T90" fmla="*/ 161 w 373"/>
                <a:gd name="T91" fmla="*/ 338 h 377"/>
                <a:gd name="T92" fmla="*/ 203 w 373"/>
                <a:gd name="T93" fmla="*/ 339 h 377"/>
                <a:gd name="T94" fmla="*/ 214 w 373"/>
                <a:gd name="T95" fmla="*/ 368 h 377"/>
                <a:gd name="T96" fmla="*/ 229 w 373"/>
                <a:gd name="T97" fmla="*/ 374 h 377"/>
                <a:gd name="T98" fmla="*/ 227 w 373"/>
                <a:gd name="T99" fmla="*/ 295 h 377"/>
                <a:gd name="T100" fmla="*/ 81 w 373"/>
                <a:gd name="T101" fmla="*/ 229 h 377"/>
                <a:gd name="T102" fmla="*/ 147 w 373"/>
                <a:gd name="T103" fmla="*/ 82 h 377"/>
                <a:gd name="T104" fmla="*/ 292 w 373"/>
                <a:gd name="T105" fmla="*/ 148 h 377"/>
                <a:gd name="T106" fmla="*/ 227 w 373"/>
                <a:gd name="T107" fmla="*/ 295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3" h="377">
                  <a:moveTo>
                    <a:pt x="229" y="374"/>
                  </a:moveTo>
                  <a:cubicBezTo>
                    <a:pt x="278" y="356"/>
                    <a:pt x="278" y="356"/>
                    <a:pt x="278" y="356"/>
                  </a:cubicBezTo>
                  <a:cubicBezTo>
                    <a:pt x="283" y="353"/>
                    <a:pt x="286" y="347"/>
                    <a:pt x="284" y="341"/>
                  </a:cubicBezTo>
                  <a:cubicBezTo>
                    <a:pt x="273" y="312"/>
                    <a:pt x="273" y="312"/>
                    <a:pt x="273" y="312"/>
                  </a:cubicBezTo>
                  <a:cubicBezTo>
                    <a:pt x="285" y="304"/>
                    <a:pt x="295" y="294"/>
                    <a:pt x="304" y="283"/>
                  </a:cubicBezTo>
                  <a:cubicBezTo>
                    <a:pt x="331" y="296"/>
                    <a:pt x="331" y="296"/>
                    <a:pt x="331" y="296"/>
                  </a:cubicBezTo>
                  <a:cubicBezTo>
                    <a:pt x="337" y="298"/>
                    <a:pt x="344" y="296"/>
                    <a:pt x="346" y="290"/>
                  </a:cubicBezTo>
                  <a:cubicBezTo>
                    <a:pt x="368" y="242"/>
                    <a:pt x="368" y="242"/>
                    <a:pt x="368" y="242"/>
                  </a:cubicBezTo>
                  <a:cubicBezTo>
                    <a:pt x="371" y="236"/>
                    <a:pt x="368" y="229"/>
                    <a:pt x="362" y="227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7" y="200"/>
                    <a:pt x="337" y="186"/>
                    <a:pt x="336" y="172"/>
                  </a:cubicBezTo>
                  <a:cubicBezTo>
                    <a:pt x="364" y="161"/>
                    <a:pt x="364" y="161"/>
                    <a:pt x="364" y="161"/>
                  </a:cubicBezTo>
                  <a:cubicBezTo>
                    <a:pt x="370" y="159"/>
                    <a:pt x="373" y="152"/>
                    <a:pt x="371" y="146"/>
                  </a:cubicBezTo>
                  <a:cubicBezTo>
                    <a:pt x="352" y="97"/>
                    <a:pt x="352" y="97"/>
                    <a:pt x="352" y="97"/>
                  </a:cubicBezTo>
                  <a:cubicBezTo>
                    <a:pt x="350" y="91"/>
                    <a:pt x="343" y="88"/>
                    <a:pt x="338" y="90"/>
                  </a:cubicBezTo>
                  <a:cubicBezTo>
                    <a:pt x="309" y="101"/>
                    <a:pt x="309" y="101"/>
                    <a:pt x="309" y="101"/>
                  </a:cubicBezTo>
                  <a:cubicBezTo>
                    <a:pt x="301" y="89"/>
                    <a:pt x="291" y="79"/>
                    <a:pt x="280" y="70"/>
                  </a:cubicBezTo>
                  <a:cubicBezTo>
                    <a:pt x="293" y="42"/>
                    <a:pt x="293" y="42"/>
                    <a:pt x="293" y="42"/>
                  </a:cubicBezTo>
                  <a:cubicBezTo>
                    <a:pt x="296" y="37"/>
                    <a:pt x="293" y="30"/>
                    <a:pt x="287" y="27"/>
                  </a:cubicBezTo>
                  <a:cubicBezTo>
                    <a:pt x="240" y="6"/>
                    <a:pt x="240" y="6"/>
                    <a:pt x="240" y="6"/>
                  </a:cubicBezTo>
                  <a:cubicBezTo>
                    <a:pt x="234" y="3"/>
                    <a:pt x="227" y="6"/>
                    <a:pt x="224" y="11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198" y="37"/>
                    <a:pt x="184" y="37"/>
                    <a:pt x="170" y="38"/>
                  </a:cubicBezTo>
                  <a:cubicBezTo>
                    <a:pt x="160" y="9"/>
                    <a:pt x="160" y="9"/>
                    <a:pt x="160" y="9"/>
                  </a:cubicBezTo>
                  <a:cubicBezTo>
                    <a:pt x="157" y="3"/>
                    <a:pt x="151" y="0"/>
                    <a:pt x="145" y="3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0" y="24"/>
                    <a:pt x="87" y="30"/>
                    <a:pt x="89" y="36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89" y="73"/>
                    <a:pt x="78" y="83"/>
                    <a:pt x="70" y="94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36" y="79"/>
                    <a:pt x="30" y="81"/>
                    <a:pt x="27" y="87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3" y="141"/>
                    <a:pt x="5" y="148"/>
                    <a:pt x="11" y="150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37" y="177"/>
                    <a:pt x="36" y="191"/>
                    <a:pt x="38" y="205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3" y="218"/>
                    <a:pt x="0" y="225"/>
                    <a:pt x="3" y="231"/>
                  </a:cubicBezTo>
                  <a:cubicBezTo>
                    <a:pt x="21" y="280"/>
                    <a:pt x="21" y="280"/>
                    <a:pt x="21" y="280"/>
                  </a:cubicBezTo>
                  <a:cubicBezTo>
                    <a:pt x="23" y="286"/>
                    <a:pt x="30" y="289"/>
                    <a:pt x="36" y="287"/>
                  </a:cubicBezTo>
                  <a:cubicBezTo>
                    <a:pt x="64" y="276"/>
                    <a:pt x="64" y="276"/>
                    <a:pt x="64" y="276"/>
                  </a:cubicBezTo>
                  <a:cubicBezTo>
                    <a:pt x="73" y="288"/>
                    <a:pt x="82" y="298"/>
                    <a:pt x="93" y="307"/>
                  </a:cubicBezTo>
                  <a:cubicBezTo>
                    <a:pt x="80" y="335"/>
                    <a:pt x="80" y="335"/>
                    <a:pt x="80" y="335"/>
                  </a:cubicBezTo>
                  <a:cubicBezTo>
                    <a:pt x="78" y="341"/>
                    <a:pt x="80" y="347"/>
                    <a:pt x="86" y="350"/>
                  </a:cubicBezTo>
                  <a:cubicBezTo>
                    <a:pt x="134" y="372"/>
                    <a:pt x="134" y="372"/>
                    <a:pt x="134" y="372"/>
                  </a:cubicBezTo>
                  <a:cubicBezTo>
                    <a:pt x="140" y="374"/>
                    <a:pt x="146" y="372"/>
                    <a:pt x="149" y="366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75" y="340"/>
                    <a:pt x="189" y="341"/>
                    <a:pt x="203" y="339"/>
                  </a:cubicBezTo>
                  <a:cubicBezTo>
                    <a:pt x="214" y="368"/>
                    <a:pt x="214" y="368"/>
                    <a:pt x="214" y="368"/>
                  </a:cubicBezTo>
                  <a:cubicBezTo>
                    <a:pt x="216" y="374"/>
                    <a:pt x="223" y="377"/>
                    <a:pt x="229" y="374"/>
                  </a:cubicBezTo>
                  <a:close/>
                  <a:moveTo>
                    <a:pt x="227" y="295"/>
                  </a:moveTo>
                  <a:cubicBezTo>
                    <a:pt x="169" y="317"/>
                    <a:pt x="103" y="288"/>
                    <a:pt x="81" y="229"/>
                  </a:cubicBezTo>
                  <a:cubicBezTo>
                    <a:pt x="59" y="170"/>
                    <a:pt x="89" y="105"/>
                    <a:pt x="147" y="82"/>
                  </a:cubicBezTo>
                  <a:cubicBezTo>
                    <a:pt x="205" y="60"/>
                    <a:pt x="270" y="89"/>
                    <a:pt x="292" y="148"/>
                  </a:cubicBezTo>
                  <a:cubicBezTo>
                    <a:pt x="314" y="207"/>
                    <a:pt x="285" y="273"/>
                    <a:pt x="227" y="2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97" name="Oval 69"/>
            <p:cNvSpPr>
              <a:spLocks noChangeArrowheads="1"/>
            </p:cNvSpPr>
            <p:nvPr/>
          </p:nvSpPr>
          <p:spPr bwMode="auto">
            <a:xfrm>
              <a:off x="3366" y="2242"/>
              <a:ext cx="142" cy="14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98" name="Oval 70"/>
            <p:cNvSpPr>
              <a:spLocks noChangeArrowheads="1"/>
            </p:cNvSpPr>
            <p:nvPr/>
          </p:nvSpPr>
          <p:spPr bwMode="auto">
            <a:xfrm>
              <a:off x="3122" y="2488"/>
              <a:ext cx="141" cy="14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99" name="Oval 71"/>
            <p:cNvSpPr>
              <a:spLocks noChangeArrowheads="1"/>
            </p:cNvSpPr>
            <p:nvPr/>
          </p:nvSpPr>
          <p:spPr bwMode="auto">
            <a:xfrm>
              <a:off x="3478" y="2600"/>
              <a:ext cx="221" cy="22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477" name="Group 92"/>
          <p:cNvGrpSpPr>
            <a:grpSpLocks noChangeAspect="1"/>
          </p:cNvGrpSpPr>
          <p:nvPr/>
        </p:nvGrpSpPr>
        <p:grpSpPr bwMode="auto">
          <a:xfrm>
            <a:off x="6888827" y="5564563"/>
            <a:ext cx="759696" cy="758952"/>
            <a:chOff x="2819" y="1139"/>
            <a:chExt cx="2042" cy="2040"/>
          </a:xfrm>
        </p:grpSpPr>
        <p:sp>
          <p:nvSpPr>
            <p:cNvPr id="479" name="Freeform 93"/>
            <p:cNvSpPr>
              <a:spLocks/>
            </p:cNvSpPr>
            <p:nvPr/>
          </p:nvSpPr>
          <p:spPr bwMode="auto">
            <a:xfrm>
              <a:off x="2961" y="1139"/>
              <a:ext cx="866" cy="852"/>
            </a:xfrm>
            <a:custGeom>
              <a:avLst/>
              <a:gdLst>
                <a:gd name="T0" fmla="*/ 512 w 529"/>
                <a:gd name="T1" fmla="*/ 168 h 521"/>
                <a:gd name="T2" fmla="*/ 529 w 529"/>
                <a:gd name="T3" fmla="*/ 170 h 521"/>
                <a:gd name="T4" fmla="*/ 529 w 529"/>
                <a:gd name="T5" fmla="*/ 0 h 521"/>
                <a:gd name="T6" fmla="*/ 465 w 529"/>
                <a:gd name="T7" fmla="*/ 0 h 521"/>
                <a:gd name="T8" fmla="*/ 452 w 529"/>
                <a:gd name="T9" fmla="*/ 102 h 521"/>
                <a:gd name="T10" fmla="*/ 353 w 529"/>
                <a:gd name="T11" fmla="*/ 129 h 521"/>
                <a:gd name="T12" fmla="*/ 292 w 529"/>
                <a:gd name="T13" fmla="*/ 46 h 521"/>
                <a:gd name="T14" fmla="*/ 166 w 529"/>
                <a:gd name="T15" fmla="*/ 117 h 521"/>
                <a:gd name="T16" fmla="*/ 206 w 529"/>
                <a:gd name="T17" fmla="*/ 212 h 521"/>
                <a:gd name="T18" fmla="*/ 125 w 529"/>
                <a:gd name="T19" fmla="*/ 292 h 521"/>
                <a:gd name="T20" fmla="*/ 31 w 529"/>
                <a:gd name="T21" fmla="*/ 253 h 521"/>
                <a:gd name="T22" fmla="*/ 0 w 529"/>
                <a:gd name="T23" fmla="*/ 307 h 521"/>
                <a:gd name="T24" fmla="*/ 163 w 529"/>
                <a:gd name="T25" fmla="*/ 402 h 521"/>
                <a:gd name="T26" fmla="*/ 140 w 529"/>
                <a:gd name="T27" fmla="*/ 425 h 521"/>
                <a:gd name="T28" fmla="*/ 162 w 529"/>
                <a:gd name="T29" fmla="*/ 505 h 521"/>
                <a:gd name="T30" fmla="*/ 242 w 529"/>
                <a:gd name="T31" fmla="*/ 483 h 521"/>
                <a:gd name="T32" fmla="*/ 250 w 529"/>
                <a:gd name="T33" fmla="*/ 452 h 521"/>
                <a:gd name="T34" fmla="*/ 348 w 529"/>
                <a:gd name="T35" fmla="*/ 509 h 521"/>
                <a:gd name="T36" fmla="*/ 529 w 529"/>
                <a:gd name="T37" fmla="*/ 403 h 521"/>
                <a:gd name="T38" fmla="*/ 529 w 529"/>
                <a:gd name="T39" fmla="*/ 308 h 521"/>
                <a:gd name="T40" fmla="*/ 512 w 529"/>
                <a:gd name="T41" fmla="*/ 311 h 521"/>
                <a:gd name="T42" fmla="*/ 440 w 529"/>
                <a:gd name="T43" fmla="*/ 239 h 521"/>
                <a:gd name="T44" fmla="*/ 512 w 529"/>
                <a:gd name="T45" fmla="*/ 168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9" h="521">
                  <a:moveTo>
                    <a:pt x="512" y="168"/>
                  </a:moveTo>
                  <a:cubicBezTo>
                    <a:pt x="517" y="168"/>
                    <a:pt x="523" y="169"/>
                    <a:pt x="529" y="17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465" y="0"/>
                    <a:pt x="465" y="0"/>
                    <a:pt x="465" y="0"/>
                  </a:cubicBezTo>
                  <a:cubicBezTo>
                    <a:pt x="452" y="102"/>
                    <a:pt x="452" y="102"/>
                    <a:pt x="452" y="102"/>
                  </a:cubicBezTo>
                  <a:cubicBezTo>
                    <a:pt x="418" y="108"/>
                    <a:pt x="385" y="117"/>
                    <a:pt x="353" y="129"/>
                  </a:cubicBezTo>
                  <a:cubicBezTo>
                    <a:pt x="292" y="46"/>
                    <a:pt x="292" y="46"/>
                    <a:pt x="292" y="46"/>
                  </a:cubicBezTo>
                  <a:cubicBezTo>
                    <a:pt x="166" y="117"/>
                    <a:pt x="166" y="117"/>
                    <a:pt x="166" y="117"/>
                  </a:cubicBezTo>
                  <a:cubicBezTo>
                    <a:pt x="206" y="212"/>
                    <a:pt x="206" y="212"/>
                    <a:pt x="206" y="212"/>
                  </a:cubicBezTo>
                  <a:cubicBezTo>
                    <a:pt x="176" y="236"/>
                    <a:pt x="149" y="263"/>
                    <a:pt x="125" y="292"/>
                  </a:cubicBezTo>
                  <a:cubicBezTo>
                    <a:pt x="31" y="253"/>
                    <a:pt x="31" y="253"/>
                    <a:pt x="31" y="25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163" y="402"/>
                    <a:pt x="163" y="402"/>
                    <a:pt x="163" y="402"/>
                  </a:cubicBezTo>
                  <a:cubicBezTo>
                    <a:pt x="154" y="407"/>
                    <a:pt x="146" y="415"/>
                    <a:pt x="140" y="425"/>
                  </a:cubicBezTo>
                  <a:cubicBezTo>
                    <a:pt x="124" y="453"/>
                    <a:pt x="133" y="489"/>
                    <a:pt x="162" y="505"/>
                  </a:cubicBezTo>
                  <a:cubicBezTo>
                    <a:pt x="190" y="521"/>
                    <a:pt x="226" y="512"/>
                    <a:pt x="242" y="483"/>
                  </a:cubicBezTo>
                  <a:cubicBezTo>
                    <a:pt x="248" y="473"/>
                    <a:pt x="250" y="463"/>
                    <a:pt x="250" y="452"/>
                  </a:cubicBezTo>
                  <a:cubicBezTo>
                    <a:pt x="348" y="509"/>
                    <a:pt x="348" y="509"/>
                    <a:pt x="348" y="509"/>
                  </a:cubicBezTo>
                  <a:cubicBezTo>
                    <a:pt x="386" y="448"/>
                    <a:pt x="452" y="406"/>
                    <a:pt x="529" y="403"/>
                  </a:cubicBezTo>
                  <a:cubicBezTo>
                    <a:pt x="529" y="308"/>
                    <a:pt x="529" y="308"/>
                    <a:pt x="529" y="308"/>
                  </a:cubicBezTo>
                  <a:cubicBezTo>
                    <a:pt x="523" y="310"/>
                    <a:pt x="517" y="311"/>
                    <a:pt x="512" y="311"/>
                  </a:cubicBezTo>
                  <a:cubicBezTo>
                    <a:pt x="472" y="311"/>
                    <a:pt x="440" y="279"/>
                    <a:pt x="440" y="239"/>
                  </a:cubicBezTo>
                  <a:cubicBezTo>
                    <a:pt x="440" y="200"/>
                    <a:pt x="472" y="168"/>
                    <a:pt x="512" y="1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80" name="Freeform 94"/>
            <p:cNvSpPr>
              <a:spLocks/>
            </p:cNvSpPr>
            <p:nvPr/>
          </p:nvSpPr>
          <p:spPr bwMode="auto">
            <a:xfrm>
              <a:off x="2819" y="1666"/>
              <a:ext cx="704" cy="996"/>
            </a:xfrm>
            <a:custGeom>
              <a:avLst/>
              <a:gdLst>
                <a:gd name="T0" fmla="*/ 331 w 430"/>
                <a:gd name="T1" fmla="*/ 465 h 609"/>
                <a:gd name="T2" fmla="*/ 430 w 430"/>
                <a:gd name="T3" fmla="*/ 408 h 609"/>
                <a:gd name="T4" fmla="*/ 403 w 430"/>
                <a:gd name="T5" fmla="*/ 302 h 609"/>
                <a:gd name="T6" fmla="*/ 427 w 430"/>
                <a:gd name="T7" fmla="*/ 201 h 609"/>
                <a:gd name="T8" fmla="*/ 346 w 430"/>
                <a:gd name="T9" fmla="*/ 154 h 609"/>
                <a:gd name="T10" fmla="*/ 340 w 430"/>
                <a:gd name="T11" fmla="*/ 167 h 609"/>
                <a:gd name="T12" fmla="*/ 243 w 430"/>
                <a:gd name="T13" fmla="*/ 193 h 609"/>
                <a:gd name="T14" fmla="*/ 216 w 430"/>
                <a:gd name="T15" fmla="*/ 96 h 609"/>
                <a:gd name="T16" fmla="*/ 225 w 430"/>
                <a:gd name="T17" fmla="*/ 84 h 609"/>
                <a:gd name="T18" fmla="*/ 78 w 430"/>
                <a:gd name="T19" fmla="*/ 0 h 609"/>
                <a:gd name="T20" fmla="*/ 46 w 430"/>
                <a:gd name="T21" fmla="*/ 57 h 609"/>
                <a:gd name="T22" fmla="*/ 129 w 430"/>
                <a:gd name="T23" fmla="*/ 118 h 609"/>
                <a:gd name="T24" fmla="*/ 103 w 430"/>
                <a:gd name="T25" fmla="*/ 217 h 609"/>
                <a:gd name="T26" fmla="*/ 0 w 430"/>
                <a:gd name="T27" fmla="*/ 229 h 609"/>
                <a:gd name="T28" fmla="*/ 0 w 430"/>
                <a:gd name="T29" fmla="*/ 374 h 609"/>
                <a:gd name="T30" fmla="*/ 103 w 430"/>
                <a:gd name="T31" fmla="*/ 387 h 609"/>
                <a:gd name="T32" fmla="*/ 129 w 430"/>
                <a:gd name="T33" fmla="*/ 486 h 609"/>
                <a:gd name="T34" fmla="*/ 46 w 430"/>
                <a:gd name="T35" fmla="*/ 547 h 609"/>
                <a:gd name="T36" fmla="*/ 81 w 430"/>
                <a:gd name="T37" fmla="*/ 609 h 609"/>
                <a:gd name="T38" fmla="*/ 245 w 430"/>
                <a:gd name="T39" fmla="*/ 514 h 609"/>
                <a:gd name="T40" fmla="*/ 253 w 430"/>
                <a:gd name="T41" fmla="*/ 546 h 609"/>
                <a:gd name="T42" fmla="*/ 333 w 430"/>
                <a:gd name="T43" fmla="*/ 568 h 609"/>
                <a:gd name="T44" fmla="*/ 355 w 430"/>
                <a:gd name="T45" fmla="*/ 487 h 609"/>
                <a:gd name="T46" fmla="*/ 331 w 430"/>
                <a:gd name="T47" fmla="*/ 465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0" h="609">
                  <a:moveTo>
                    <a:pt x="331" y="465"/>
                  </a:moveTo>
                  <a:cubicBezTo>
                    <a:pt x="430" y="408"/>
                    <a:pt x="430" y="408"/>
                    <a:pt x="430" y="408"/>
                  </a:cubicBezTo>
                  <a:cubicBezTo>
                    <a:pt x="413" y="376"/>
                    <a:pt x="403" y="340"/>
                    <a:pt x="403" y="302"/>
                  </a:cubicBezTo>
                  <a:cubicBezTo>
                    <a:pt x="403" y="266"/>
                    <a:pt x="412" y="231"/>
                    <a:pt x="427" y="201"/>
                  </a:cubicBezTo>
                  <a:cubicBezTo>
                    <a:pt x="346" y="154"/>
                    <a:pt x="346" y="154"/>
                    <a:pt x="346" y="154"/>
                  </a:cubicBezTo>
                  <a:cubicBezTo>
                    <a:pt x="344" y="159"/>
                    <a:pt x="342" y="163"/>
                    <a:pt x="340" y="167"/>
                  </a:cubicBezTo>
                  <a:cubicBezTo>
                    <a:pt x="320" y="201"/>
                    <a:pt x="277" y="213"/>
                    <a:pt x="243" y="193"/>
                  </a:cubicBezTo>
                  <a:cubicBezTo>
                    <a:pt x="208" y="174"/>
                    <a:pt x="197" y="130"/>
                    <a:pt x="216" y="96"/>
                  </a:cubicBezTo>
                  <a:cubicBezTo>
                    <a:pt x="219" y="92"/>
                    <a:pt x="222" y="88"/>
                    <a:pt x="225" y="84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129" y="118"/>
                    <a:pt x="129" y="118"/>
                    <a:pt x="129" y="118"/>
                  </a:cubicBezTo>
                  <a:cubicBezTo>
                    <a:pt x="117" y="150"/>
                    <a:pt x="108" y="183"/>
                    <a:pt x="103" y="217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108" y="421"/>
                    <a:pt x="117" y="454"/>
                    <a:pt x="129" y="486"/>
                  </a:cubicBezTo>
                  <a:cubicBezTo>
                    <a:pt x="46" y="547"/>
                    <a:pt x="46" y="547"/>
                    <a:pt x="46" y="547"/>
                  </a:cubicBezTo>
                  <a:cubicBezTo>
                    <a:pt x="81" y="609"/>
                    <a:pt x="81" y="609"/>
                    <a:pt x="81" y="609"/>
                  </a:cubicBezTo>
                  <a:cubicBezTo>
                    <a:pt x="245" y="514"/>
                    <a:pt x="245" y="514"/>
                    <a:pt x="245" y="514"/>
                  </a:cubicBezTo>
                  <a:cubicBezTo>
                    <a:pt x="245" y="525"/>
                    <a:pt x="247" y="536"/>
                    <a:pt x="253" y="546"/>
                  </a:cubicBezTo>
                  <a:cubicBezTo>
                    <a:pt x="269" y="574"/>
                    <a:pt x="305" y="584"/>
                    <a:pt x="333" y="568"/>
                  </a:cubicBezTo>
                  <a:cubicBezTo>
                    <a:pt x="362" y="551"/>
                    <a:pt x="371" y="515"/>
                    <a:pt x="355" y="487"/>
                  </a:cubicBezTo>
                  <a:cubicBezTo>
                    <a:pt x="349" y="477"/>
                    <a:pt x="341" y="470"/>
                    <a:pt x="331" y="4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81" name="Freeform 95"/>
            <p:cNvSpPr>
              <a:spLocks/>
            </p:cNvSpPr>
            <p:nvPr/>
          </p:nvSpPr>
          <p:spPr bwMode="auto">
            <a:xfrm>
              <a:off x="2965" y="2356"/>
              <a:ext cx="1014" cy="823"/>
            </a:xfrm>
            <a:custGeom>
              <a:avLst/>
              <a:gdLst>
                <a:gd name="T0" fmla="*/ 561 w 620"/>
                <a:gd name="T1" fmla="*/ 205 h 503"/>
                <a:gd name="T2" fmla="*/ 527 w 620"/>
                <a:gd name="T3" fmla="*/ 216 h 503"/>
                <a:gd name="T4" fmla="*/ 527 w 620"/>
                <a:gd name="T5" fmla="*/ 100 h 503"/>
                <a:gd name="T6" fmla="*/ 350 w 620"/>
                <a:gd name="T7" fmla="*/ 0 h 503"/>
                <a:gd name="T8" fmla="*/ 268 w 620"/>
                <a:gd name="T9" fmla="*/ 47 h 503"/>
                <a:gd name="T10" fmla="*/ 276 w 620"/>
                <a:gd name="T11" fmla="*/ 59 h 503"/>
                <a:gd name="T12" fmla="*/ 250 w 620"/>
                <a:gd name="T13" fmla="*/ 156 h 503"/>
                <a:gd name="T14" fmla="*/ 153 w 620"/>
                <a:gd name="T15" fmla="*/ 130 h 503"/>
                <a:gd name="T16" fmla="*/ 147 w 620"/>
                <a:gd name="T17" fmla="*/ 117 h 503"/>
                <a:gd name="T18" fmla="*/ 0 w 620"/>
                <a:gd name="T19" fmla="*/ 201 h 503"/>
                <a:gd name="T20" fmla="*/ 29 w 620"/>
                <a:gd name="T21" fmla="*/ 251 h 503"/>
                <a:gd name="T22" fmla="*/ 123 w 620"/>
                <a:gd name="T23" fmla="*/ 211 h 503"/>
                <a:gd name="T24" fmla="*/ 204 w 620"/>
                <a:gd name="T25" fmla="*/ 292 h 503"/>
                <a:gd name="T26" fmla="*/ 164 w 620"/>
                <a:gd name="T27" fmla="*/ 386 h 503"/>
                <a:gd name="T28" fmla="*/ 290 w 620"/>
                <a:gd name="T29" fmla="*/ 458 h 503"/>
                <a:gd name="T30" fmla="*/ 351 w 620"/>
                <a:gd name="T31" fmla="*/ 375 h 503"/>
                <a:gd name="T32" fmla="*/ 450 w 620"/>
                <a:gd name="T33" fmla="*/ 401 h 503"/>
                <a:gd name="T34" fmla="*/ 463 w 620"/>
                <a:gd name="T35" fmla="*/ 503 h 503"/>
                <a:gd name="T36" fmla="*/ 527 w 620"/>
                <a:gd name="T37" fmla="*/ 503 h 503"/>
                <a:gd name="T38" fmla="*/ 527 w 620"/>
                <a:gd name="T39" fmla="*/ 312 h 503"/>
                <a:gd name="T40" fmla="*/ 561 w 620"/>
                <a:gd name="T41" fmla="*/ 323 h 503"/>
                <a:gd name="T42" fmla="*/ 620 w 620"/>
                <a:gd name="T43" fmla="*/ 264 h 503"/>
                <a:gd name="T44" fmla="*/ 561 w 620"/>
                <a:gd name="T45" fmla="*/ 205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0" h="503">
                  <a:moveTo>
                    <a:pt x="561" y="205"/>
                  </a:moveTo>
                  <a:cubicBezTo>
                    <a:pt x="548" y="205"/>
                    <a:pt x="536" y="210"/>
                    <a:pt x="527" y="216"/>
                  </a:cubicBezTo>
                  <a:cubicBezTo>
                    <a:pt x="527" y="100"/>
                    <a:pt x="527" y="100"/>
                    <a:pt x="527" y="100"/>
                  </a:cubicBezTo>
                  <a:cubicBezTo>
                    <a:pt x="452" y="98"/>
                    <a:pt x="388" y="58"/>
                    <a:pt x="350" y="0"/>
                  </a:cubicBezTo>
                  <a:cubicBezTo>
                    <a:pt x="268" y="47"/>
                    <a:pt x="268" y="47"/>
                    <a:pt x="268" y="47"/>
                  </a:cubicBezTo>
                  <a:cubicBezTo>
                    <a:pt x="271" y="50"/>
                    <a:pt x="274" y="54"/>
                    <a:pt x="276" y="59"/>
                  </a:cubicBezTo>
                  <a:cubicBezTo>
                    <a:pt x="296" y="93"/>
                    <a:pt x="284" y="136"/>
                    <a:pt x="250" y="156"/>
                  </a:cubicBezTo>
                  <a:cubicBezTo>
                    <a:pt x="216" y="176"/>
                    <a:pt x="173" y="164"/>
                    <a:pt x="153" y="130"/>
                  </a:cubicBezTo>
                  <a:cubicBezTo>
                    <a:pt x="150" y="126"/>
                    <a:pt x="148" y="121"/>
                    <a:pt x="147" y="117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29" y="251"/>
                    <a:pt x="29" y="251"/>
                    <a:pt x="29" y="251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47" y="241"/>
                    <a:pt x="174" y="268"/>
                    <a:pt x="204" y="292"/>
                  </a:cubicBezTo>
                  <a:cubicBezTo>
                    <a:pt x="164" y="386"/>
                    <a:pt x="164" y="386"/>
                    <a:pt x="164" y="386"/>
                  </a:cubicBezTo>
                  <a:cubicBezTo>
                    <a:pt x="290" y="458"/>
                    <a:pt x="290" y="458"/>
                    <a:pt x="290" y="458"/>
                  </a:cubicBezTo>
                  <a:cubicBezTo>
                    <a:pt x="351" y="375"/>
                    <a:pt x="351" y="375"/>
                    <a:pt x="351" y="375"/>
                  </a:cubicBezTo>
                  <a:cubicBezTo>
                    <a:pt x="383" y="387"/>
                    <a:pt x="416" y="396"/>
                    <a:pt x="450" y="401"/>
                  </a:cubicBezTo>
                  <a:cubicBezTo>
                    <a:pt x="463" y="503"/>
                    <a:pt x="463" y="503"/>
                    <a:pt x="463" y="503"/>
                  </a:cubicBezTo>
                  <a:cubicBezTo>
                    <a:pt x="527" y="503"/>
                    <a:pt x="527" y="503"/>
                    <a:pt x="527" y="503"/>
                  </a:cubicBezTo>
                  <a:cubicBezTo>
                    <a:pt x="527" y="312"/>
                    <a:pt x="527" y="312"/>
                    <a:pt x="527" y="312"/>
                  </a:cubicBezTo>
                  <a:cubicBezTo>
                    <a:pt x="536" y="319"/>
                    <a:pt x="548" y="323"/>
                    <a:pt x="561" y="323"/>
                  </a:cubicBezTo>
                  <a:cubicBezTo>
                    <a:pt x="594" y="323"/>
                    <a:pt x="620" y="297"/>
                    <a:pt x="620" y="264"/>
                  </a:cubicBezTo>
                  <a:cubicBezTo>
                    <a:pt x="620" y="232"/>
                    <a:pt x="593" y="205"/>
                    <a:pt x="561" y="2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82" name="Freeform 96"/>
            <p:cNvSpPr>
              <a:spLocks/>
            </p:cNvSpPr>
            <p:nvPr/>
          </p:nvSpPr>
          <p:spPr bwMode="auto">
            <a:xfrm>
              <a:off x="3853" y="2327"/>
              <a:ext cx="862" cy="852"/>
            </a:xfrm>
            <a:custGeom>
              <a:avLst/>
              <a:gdLst>
                <a:gd name="T0" fmla="*/ 359 w 527"/>
                <a:gd name="T1" fmla="*/ 123 h 521"/>
                <a:gd name="T2" fmla="*/ 389 w 527"/>
                <a:gd name="T3" fmla="*/ 97 h 521"/>
                <a:gd name="T4" fmla="*/ 367 w 527"/>
                <a:gd name="T5" fmla="*/ 17 h 521"/>
                <a:gd name="T6" fmla="*/ 287 w 527"/>
                <a:gd name="T7" fmla="*/ 38 h 521"/>
                <a:gd name="T8" fmla="*/ 280 w 527"/>
                <a:gd name="T9" fmla="*/ 77 h 521"/>
                <a:gd name="T10" fmla="*/ 177 w 527"/>
                <a:gd name="T11" fmla="*/ 18 h 521"/>
                <a:gd name="T12" fmla="*/ 0 w 527"/>
                <a:gd name="T13" fmla="*/ 118 h 521"/>
                <a:gd name="T14" fmla="*/ 0 w 527"/>
                <a:gd name="T15" fmla="*/ 213 h 521"/>
                <a:gd name="T16" fmla="*/ 17 w 527"/>
                <a:gd name="T17" fmla="*/ 211 h 521"/>
                <a:gd name="T18" fmla="*/ 89 w 527"/>
                <a:gd name="T19" fmla="*/ 282 h 521"/>
                <a:gd name="T20" fmla="*/ 17 w 527"/>
                <a:gd name="T21" fmla="*/ 354 h 521"/>
                <a:gd name="T22" fmla="*/ 0 w 527"/>
                <a:gd name="T23" fmla="*/ 352 h 521"/>
                <a:gd name="T24" fmla="*/ 0 w 527"/>
                <a:gd name="T25" fmla="*/ 521 h 521"/>
                <a:gd name="T26" fmla="*/ 64 w 527"/>
                <a:gd name="T27" fmla="*/ 521 h 521"/>
                <a:gd name="T28" fmla="*/ 77 w 527"/>
                <a:gd name="T29" fmla="*/ 419 h 521"/>
                <a:gd name="T30" fmla="*/ 176 w 527"/>
                <a:gd name="T31" fmla="*/ 393 h 521"/>
                <a:gd name="T32" fmla="*/ 237 w 527"/>
                <a:gd name="T33" fmla="*/ 476 h 521"/>
                <a:gd name="T34" fmla="*/ 363 w 527"/>
                <a:gd name="T35" fmla="*/ 404 h 521"/>
                <a:gd name="T36" fmla="*/ 323 w 527"/>
                <a:gd name="T37" fmla="*/ 310 h 521"/>
                <a:gd name="T38" fmla="*/ 404 w 527"/>
                <a:gd name="T39" fmla="*/ 229 h 521"/>
                <a:gd name="T40" fmla="*/ 498 w 527"/>
                <a:gd name="T41" fmla="*/ 269 h 521"/>
                <a:gd name="T42" fmla="*/ 527 w 527"/>
                <a:gd name="T43" fmla="*/ 219 h 521"/>
                <a:gd name="T44" fmla="*/ 359 w 527"/>
                <a:gd name="T45" fmla="*/ 123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7" h="521">
                  <a:moveTo>
                    <a:pt x="359" y="123"/>
                  </a:moveTo>
                  <a:cubicBezTo>
                    <a:pt x="371" y="118"/>
                    <a:pt x="382" y="109"/>
                    <a:pt x="389" y="97"/>
                  </a:cubicBezTo>
                  <a:cubicBezTo>
                    <a:pt x="405" y="69"/>
                    <a:pt x="396" y="33"/>
                    <a:pt x="367" y="17"/>
                  </a:cubicBezTo>
                  <a:cubicBezTo>
                    <a:pt x="339" y="0"/>
                    <a:pt x="303" y="10"/>
                    <a:pt x="287" y="38"/>
                  </a:cubicBezTo>
                  <a:cubicBezTo>
                    <a:pt x="280" y="50"/>
                    <a:pt x="278" y="64"/>
                    <a:pt x="280" y="77"/>
                  </a:cubicBezTo>
                  <a:cubicBezTo>
                    <a:pt x="177" y="18"/>
                    <a:pt x="177" y="18"/>
                    <a:pt x="177" y="18"/>
                  </a:cubicBezTo>
                  <a:cubicBezTo>
                    <a:pt x="139" y="76"/>
                    <a:pt x="75" y="116"/>
                    <a:pt x="0" y="118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6" y="212"/>
                    <a:pt x="12" y="211"/>
                    <a:pt x="17" y="211"/>
                  </a:cubicBezTo>
                  <a:cubicBezTo>
                    <a:pt x="57" y="211"/>
                    <a:pt x="89" y="243"/>
                    <a:pt x="89" y="282"/>
                  </a:cubicBezTo>
                  <a:cubicBezTo>
                    <a:pt x="89" y="322"/>
                    <a:pt x="57" y="354"/>
                    <a:pt x="17" y="354"/>
                  </a:cubicBezTo>
                  <a:cubicBezTo>
                    <a:pt x="12" y="354"/>
                    <a:pt x="6" y="353"/>
                    <a:pt x="0" y="352"/>
                  </a:cubicBezTo>
                  <a:cubicBezTo>
                    <a:pt x="0" y="521"/>
                    <a:pt x="0" y="521"/>
                    <a:pt x="0" y="521"/>
                  </a:cubicBezTo>
                  <a:cubicBezTo>
                    <a:pt x="64" y="521"/>
                    <a:pt x="64" y="521"/>
                    <a:pt x="64" y="521"/>
                  </a:cubicBezTo>
                  <a:cubicBezTo>
                    <a:pt x="77" y="419"/>
                    <a:pt x="77" y="419"/>
                    <a:pt x="77" y="419"/>
                  </a:cubicBezTo>
                  <a:cubicBezTo>
                    <a:pt x="111" y="414"/>
                    <a:pt x="144" y="405"/>
                    <a:pt x="176" y="393"/>
                  </a:cubicBezTo>
                  <a:cubicBezTo>
                    <a:pt x="237" y="476"/>
                    <a:pt x="237" y="476"/>
                    <a:pt x="237" y="476"/>
                  </a:cubicBezTo>
                  <a:cubicBezTo>
                    <a:pt x="363" y="404"/>
                    <a:pt x="363" y="404"/>
                    <a:pt x="363" y="404"/>
                  </a:cubicBezTo>
                  <a:cubicBezTo>
                    <a:pt x="323" y="310"/>
                    <a:pt x="323" y="310"/>
                    <a:pt x="323" y="310"/>
                  </a:cubicBezTo>
                  <a:cubicBezTo>
                    <a:pt x="353" y="286"/>
                    <a:pt x="380" y="259"/>
                    <a:pt x="404" y="229"/>
                  </a:cubicBezTo>
                  <a:cubicBezTo>
                    <a:pt x="498" y="269"/>
                    <a:pt x="498" y="269"/>
                    <a:pt x="498" y="269"/>
                  </a:cubicBezTo>
                  <a:cubicBezTo>
                    <a:pt x="527" y="219"/>
                    <a:pt x="527" y="219"/>
                    <a:pt x="527" y="219"/>
                  </a:cubicBezTo>
                  <a:lnTo>
                    <a:pt x="359" y="12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83" name="Freeform 97"/>
            <p:cNvSpPr>
              <a:spLocks/>
            </p:cNvSpPr>
            <p:nvPr/>
          </p:nvSpPr>
          <p:spPr bwMode="auto">
            <a:xfrm>
              <a:off x="4157" y="1666"/>
              <a:ext cx="704" cy="996"/>
            </a:xfrm>
            <a:custGeom>
              <a:avLst/>
              <a:gdLst>
                <a:gd name="T0" fmla="*/ 327 w 430"/>
                <a:gd name="T1" fmla="*/ 387 h 609"/>
                <a:gd name="T2" fmla="*/ 430 w 430"/>
                <a:gd name="T3" fmla="*/ 374 h 609"/>
                <a:gd name="T4" fmla="*/ 430 w 430"/>
                <a:gd name="T5" fmla="*/ 229 h 609"/>
                <a:gd name="T6" fmla="*/ 327 w 430"/>
                <a:gd name="T7" fmla="*/ 217 h 609"/>
                <a:gd name="T8" fmla="*/ 301 w 430"/>
                <a:gd name="T9" fmla="*/ 118 h 609"/>
                <a:gd name="T10" fmla="*/ 384 w 430"/>
                <a:gd name="T11" fmla="*/ 57 h 609"/>
                <a:gd name="T12" fmla="*/ 352 w 430"/>
                <a:gd name="T13" fmla="*/ 0 h 609"/>
                <a:gd name="T14" fmla="*/ 184 w 430"/>
                <a:gd name="T15" fmla="*/ 96 h 609"/>
                <a:gd name="T16" fmla="*/ 177 w 430"/>
                <a:gd name="T17" fmla="*/ 58 h 609"/>
                <a:gd name="T18" fmla="*/ 97 w 430"/>
                <a:gd name="T19" fmla="*/ 36 h 609"/>
                <a:gd name="T20" fmla="*/ 75 w 430"/>
                <a:gd name="T21" fmla="*/ 117 h 609"/>
                <a:gd name="T22" fmla="*/ 105 w 430"/>
                <a:gd name="T23" fmla="*/ 142 h 609"/>
                <a:gd name="T24" fmla="*/ 3 w 430"/>
                <a:gd name="T25" fmla="*/ 201 h 609"/>
                <a:gd name="T26" fmla="*/ 27 w 430"/>
                <a:gd name="T27" fmla="*/ 302 h 609"/>
                <a:gd name="T28" fmla="*/ 0 w 430"/>
                <a:gd name="T29" fmla="*/ 408 h 609"/>
                <a:gd name="T30" fmla="*/ 83 w 430"/>
                <a:gd name="T31" fmla="*/ 455 h 609"/>
                <a:gd name="T32" fmla="*/ 90 w 430"/>
                <a:gd name="T33" fmla="*/ 436 h 609"/>
                <a:gd name="T34" fmla="*/ 188 w 430"/>
                <a:gd name="T35" fmla="*/ 410 h 609"/>
                <a:gd name="T36" fmla="*/ 214 w 430"/>
                <a:gd name="T37" fmla="*/ 508 h 609"/>
                <a:gd name="T38" fmla="*/ 201 w 430"/>
                <a:gd name="T39" fmla="*/ 524 h 609"/>
                <a:gd name="T40" fmla="*/ 349 w 430"/>
                <a:gd name="T41" fmla="*/ 609 h 609"/>
                <a:gd name="T42" fmla="*/ 384 w 430"/>
                <a:gd name="T43" fmla="*/ 547 h 609"/>
                <a:gd name="T44" fmla="*/ 301 w 430"/>
                <a:gd name="T45" fmla="*/ 486 h 609"/>
                <a:gd name="T46" fmla="*/ 327 w 430"/>
                <a:gd name="T47" fmla="*/ 387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0" h="609">
                  <a:moveTo>
                    <a:pt x="327" y="387"/>
                  </a:moveTo>
                  <a:cubicBezTo>
                    <a:pt x="430" y="374"/>
                    <a:pt x="430" y="374"/>
                    <a:pt x="430" y="374"/>
                  </a:cubicBezTo>
                  <a:cubicBezTo>
                    <a:pt x="430" y="229"/>
                    <a:pt x="430" y="229"/>
                    <a:pt x="430" y="229"/>
                  </a:cubicBezTo>
                  <a:cubicBezTo>
                    <a:pt x="327" y="217"/>
                    <a:pt x="327" y="217"/>
                    <a:pt x="327" y="217"/>
                  </a:cubicBezTo>
                  <a:cubicBezTo>
                    <a:pt x="322" y="183"/>
                    <a:pt x="313" y="150"/>
                    <a:pt x="301" y="118"/>
                  </a:cubicBezTo>
                  <a:cubicBezTo>
                    <a:pt x="384" y="57"/>
                    <a:pt x="384" y="57"/>
                    <a:pt x="384" y="57"/>
                  </a:cubicBezTo>
                  <a:cubicBezTo>
                    <a:pt x="352" y="0"/>
                    <a:pt x="352" y="0"/>
                    <a:pt x="352" y="0"/>
                  </a:cubicBezTo>
                  <a:cubicBezTo>
                    <a:pt x="184" y="96"/>
                    <a:pt x="184" y="96"/>
                    <a:pt x="184" y="96"/>
                  </a:cubicBezTo>
                  <a:cubicBezTo>
                    <a:pt x="186" y="83"/>
                    <a:pt x="184" y="70"/>
                    <a:pt x="177" y="58"/>
                  </a:cubicBezTo>
                  <a:cubicBezTo>
                    <a:pt x="161" y="29"/>
                    <a:pt x="125" y="20"/>
                    <a:pt x="97" y="36"/>
                  </a:cubicBezTo>
                  <a:cubicBezTo>
                    <a:pt x="68" y="52"/>
                    <a:pt x="59" y="88"/>
                    <a:pt x="75" y="117"/>
                  </a:cubicBezTo>
                  <a:cubicBezTo>
                    <a:pt x="82" y="129"/>
                    <a:pt x="93" y="137"/>
                    <a:pt x="105" y="142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18" y="231"/>
                    <a:pt x="27" y="266"/>
                    <a:pt x="27" y="302"/>
                  </a:cubicBezTo>
                  <a:cubicBezTo>
                    <a:pt x="27" y="340"/>
                    <a:pt x="17" y="376"/>
                    <a:pt x="0" y="408"/>
                  </a:cubicBezTo>
                  <a:cubicBezTo>
                    <a:pt x="83" y="455"/>
                    <a:pt x="83" y="455"/>
                    <a:pt x="83" y="455"/>
                  </a:cubicBezTo>
                  <a:cubicBezTo>
                    <a:pt x="84" y="449"/>
                    <a:pt x="87" y="442"/>
                    <a:pt x="90" y="436"/>
                  </a:cubicBezTo>
                  <a:cubicBezTo>
                    <a:pt x="110" y="402"/>
                    <a:pt x="153" y="391"/>
                    <a:pt x="188" y="410"/>
                  </a:cubicBezTo>
                  <a:cubicBezTo>
                    <a:pt x="222" y="430"/>
                    <a:pt x="233" y="474"/>
                    <a:pt x="214" y="508"/>
                  </a:cubicBezTo>
                  <a:cubicBezTo>
                    <a:pt x="210" y="514"/>
                    <a:pt x="206" y="519"/>
                    <a:pt x="201" y="524"/>
                  </a:cubicBezTo>
                  <a:cubicBezTo>
                    <a:pt x="349" y="609"/>
                    <a:pt x="349" y="609"/>
                    <a:pt x="349" y="609"/>
                  </a:cubicBezTo>
                  <a:cubicBezTo>
                    <a:pt x="384" y="547"/>
                    <a:pt x="384" y="547"/>
                    <a:pt x="384" y="547"/>
                  </a:cubicBezTo>
                  <a:cubicBezTo>
                    <a:pt x="301" y="486"/>
                    <a:pt x="301" y="486"/>
                    <a:pt x="301" y="486"/>
                  </a:cubicBezTo>
                  <a:cubicBezTo>
                    <a:pt x="313" y="454"/>
                    <a:pt x="322" y="421"/>
                    <a:pt x="327" y="38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84" name="Freeform 98"/>
            <p:cNvSpPr>
              <a:spLocks/>
            </p:cNvSpPr>
            <p:nvPr/>
          </p:nvSpPr>
          <p:spPr bwMode="auto">
            <a:xfrm>
              <a:off x="3701" y="1139"/>
              <a:ext cx="1018" cy="833"/>
            </a:xfrm>
            <a:custGeom>
              <a:avLst/>
              <a:gdLst>
                <a:gd name="T0" fmla="*/ 344 w 622"/>
                <a:gd name="T1" fmla="*/ 445 h 509"/>
                <a:gd name="T2" fmla="*/ 370 w 622"/>
                <a:gd name="T3" fmla="*/ 348 h 509"/>
                <a:gd name="T4" fmla="*/ 467 w 622"/>
                <a:gd name="T5" fmla="*/ 374 h 509"/>
                <a:gd name="T6" fmla="*/ 475 w 622"/>
                <a:gd name="T7" fmla="*/ 393 h 509"/>
                <a:gd name="T8" fmla="*/ 622 w 622"/>
                <a:gd name="T9" fmla="*/ 307 h 509"/>
                <a:gd name="T10" fmla="*/ 591 w 622"/>
                <a:gd name="T11" fmla="*/ 253 h 509"/>
                <a:gd name="T12" fmla="*/ 497 w 622"/>
                <a:gd name="T13" fmla="*/ 292 h 509"/>
                <a:gd name="T14" fmla="*/ 416 w 622"/>
                <a:gd name="T15" fmla="*/ 212 h 509"/>
                <a:gd name="T16" fmla="*/ 456 w 622"/>
                <a:gd name="T17" fmla="*/ 117 h 509"/>
                <a:gd name="T18" fmla="*/ 330 w 622"/>
                <a:gd name="T19" fmla="*/ 46 h 509"/>
                <a:gd name="T20" fmla="*/ 269 w 622"/>
                <a:gd name="T21" fmla="*/ 129 h 509"/>
                <a:gd name="T22" fmla="*/ 170 w 622"/>
                <a:gd name="T23" fmla="*/ 102 h 509"/>
                <a:gd name="T24" fmla="*/ 157 w 622"/>
                <a:gd name="T25" fmla="*/ 0 h 509"/>
                <a:gd name="T26" fmla="*/ 93 w 622"/>
                <a:gd name="T27" fmla="*/ 0 h 509"/>
                <a:gd name="T28" fmla="*/ 93 w 622"/>
                <a:gd name="T29" fmla="*/ 191 h 509"/>
                <a:gd name="T30" fmla="*/ 59 w 622"/>
                <a:gd name="T31" fmla="*/ 180 h 509"/>
                <a:gd name="T32" fmla="*/ 0 w 622"/>
                <a:gd name="T33" fmla="*/ 239 h 509"/>
                <a:gd name="T34" fmla="*/ 59 w 622"/>
                <a:gd name="T35" fmla="*/ 298 h 509"/>
                <a:gd name="T36" fmla="*/ 93 w 622"/>
                <a:gd name="T37" fmla="*/ 287 h 509"/>
                <a:gd name="T38" fmla="*/ 93 w 622"/>
                <a:gd name="T39" fmla="*/ 403 h 509"/>
                <a:gd name="T40" fmla="*/ 274 w 622"/>
                <a:gd name="T41" fmla="*/ 509 h 509"/>
                <a:gd name="T42" fmla="*/ 356 w 622"/>
                <a:gd name="T43" fmla="*/ 461 h 509"/>
                <a:gd name="T44" fmla="*/ 344 w 622"/>
                <a:gd name="T45" fmla="*/ 445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2" h="509">
                  <a:moveTo>
                    <a:pt x="344" y="445"/>
                  </a:moveTo>
                  <a:cubicBezTo>
                    <a:pt x="324" y="411"/>
                    <a:pt x="336" y="367"/>
                    <a:pt x="370" y="348"/>
                  </a:cubicBezTo>
                  <a:cubicBezTo>
                    <a:pt x="404" y="328"/>
                    <a:pt x="447" y="340"/>
                    <a:pt x="467" y="374"/>
                  </a:cubicBezTo>
                  <a:cubicBezTo>
                    <a:pt x="471" y="380"/>
                    <a:pt x="473" y="386"/>
                    <a:pt x="475" y="393"/>
                  </a:cubicBezTo>
                  <a:cubicBezTo>
                    <a:pt x="622" y="307"/>
                    <a:pt x="622" y="307"/>
                    <a:pt x="622" y="307"/>
                  </a:cubicBezTo>
                  <a:cubicBezTo>
                    <a:pt x="591" y="253"/>
                    <a:pt x="591" y="253"/>
                    <a:pt x="591" y="253"/>
                  </a:cubicBezTo>
                  <a:cubicBezTo>
                    <a:pt x="497" y="292"/>
                    <a:pt x="497" y="292"/>
                    <a:pt x="497" y="292"/>
                  </a:cubicBezTo>
                  <a:cubicBezTo>
                    <a:pt x="473" y="263"/>
                    <a:pt x="446" y="236"/>
                    <a:pt x="416" y="212"/>
                  </a:cubicBezTo>
                  <a:cubicBezTo>
                    <a:pt x="456" y="117"/>
                    <a:pt x="456" y="117"/>
                    <a:pt x="456" y="117"/>
                  </a:cubicBezTo>
                  <a:cubicBezTo>
                    <a:pt x="330" y="46"/>
                    <a:pt x="330" y="46"/>
                    <a:pt x="330" y="46"/>
                  </a:cubicBezTo>
                  <a:cubicBezTo>
                    <a:pt x="269" y="129"/>
                    <a:pt x="269" y="129"/>
                    <a:pt x="269" y="129"/>
                  </a:cubicBezTo>
                  <a:cubicBezTo>
                    <a:pt x="237" y="117"/>
                    <a:pt x="204" y="108"/>
                    <a:pt x="170" y="102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84" y="184"/>
                    <a:pt x="72" y="180"/>
                    <a:pt x="59" y="180"/>
                  </a:cubicBezTo>
                  <a:cubicBezTo>
                    <a:pt x="26" y="180"/>
                    <a:pt x="0" y="207"/>
                    <a:pt x="0" y="239"/>
                  </a:cubicBezTo>
                  <a:cubicBezTo>
                    <a:pt x="0" y="272"/>
                    <a:pt x="27" y="298"/>
                    <a:pt x="59" y="298"/>
                  </a:cubicBezTo>
                  <a:cubicBezTo>
                    <a:pt x="72" y="298"/>
                    <a:pt x="84" y="294"/>
                    <a:pt x="93" y="287"/>
                  </a:cubicBezTo>
                  <a:cubicBezTo>
                    <a:pt x="93" y="403"/>
                    <a:pt x="93" y="403"/>
                    <a:pt x="93" y="403"/>
                  </a:cubicBezTo>
                  <a:cubicBezTo>
                    <a:pt x="170" y="406"/>
                    <a:pt x="236" y="448"/>
                    <a:pt x="274" y="509"/>
                  </a:cubicBezTo>
                  <a:cubicBezTo>
                    <a:pt x="356" y="461"/>
                    <a:pt x="356" y="461"/>
                    <a:pt x="356" y="461"/>
                  </a:cubicBezTo>
                  <a:cubicBezTo>
                    <a:pt x="351" y="456"/>
                    <a:pt x="347" y="451"/>
                    <a:pt x="344" y="4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486" name="Group 101"/>
          <p:cNvGrpSpPr>
            <a:grpSpLocks noChangeAspect="1"/>
          </p:cNvGrpSpPr>
          <p:nvPr/>
        </p:nvGrpSpPr>
        <p:grpSpPr bwMode="auto">
          <a:xfrm>
            <a:off x="7826358" y="5564563"/>
            <a:ext cx="765103" cy="758952"/>
            <a:chOff x="2346" y="680"/>
            <a:chExt cx="2986" cy="2962"/>
          </a:xfrm>
        </p:grpSpPr>
        <p:sp>
          <p:nvSpPr>
            <p:cNvPr id="488" name="Freeform 102"/>
            <p:cNvSpPr>
              <a:spLocks/>
            </p:cNvSpPr>
            <p:nvPr/>
          </p:nvSpPr>
          <p:spPr bwMode="auto">
            <a:xfrm>
              <a:off x="2822" y="1144"/>
              <a:ext cx="2034" cy="2033"/>
            </a:xfrm>
            <a:custGeom>
              <a:avLst/>
              <a:gdLst>
                <a:gd name="T0" fmla="*/ 1116 w 1243"/>
                <a:gd name="T1" fmla="*/ 391 h 1243"/>
                <a:gd name="T2" fmla="*/ 391 w 1243"/>
                <a:gd name="T3" fmla="*/ 127 h 1243"/>
                <a:gd name="T4" fmla="*/ 127 w 1243"/>
                <a:gd name="T5" fmla="*/ 851 h 1243"/>
                <a:gd name="T6" fmla="*/ 851 w 1243"/>
                <a:gd name="T7" fmla="*/ 1115 h 1243"/>
                <a:gd name="T8" fmla="*/ 1116 w 1243"/>
                <a:gd name="T9" fmla="*/ 391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3" h="1243">
                  <a:moveTo>
                    <a:pt x="1116" y="391"/>
                  </a:moveTo>
                  <a:cubicBezTo>
                    <a:pt x="989" y="118"/>
                    <a:pt x="664" y="0"/>
                    <a:pt x="391" y="127"/>
                  </a:cubicBezTo>
                  <a:cubicBezTo>
                    <a:pt x="118" y="254"/>
                    <a:pt x="0" y="578"/>
                    <a:pt x="127" y="851"/>
                  </a:cubicBezTo>
                  <a:cubicBezTo>
                    <a:pt x="254" y="1124"/>
                    <a:pt x="579" y="1243"/>
                    <a:pt x="851" y="1115"/>
                  </a:cubicBezTo>
                  <a:cubicBezTo>
                    <a:pt x="1124" y="988"/>
                    <a:pt x="1243" y="664"/>
                    <a:pt x="1116" y="3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89" name="Freeform 103"/>
            <p:cNvSpPr>
              <a:spLocks/>
            </p:cNvSpPr>
            <p:nvPr/>
          </p:nvSpPr>
          <p:spPr bwMode="auto">
            <a:xfrm>
              <a:off x="2346" y="1738"/>
              <a:ext cx="848" cy="1526"/>
            </a:xfrm>
            <a:custGeom>
              <a:avLst/>
              <a:gdLst>
                <a:gd name="T0" fmla="*/ 318 w 518"/>
                <a:gd name="T1" fmla="*/ 410 h 933"/>
                <a:gd name="T2" fmla="*/ 318 w 518"/>
                <a:gd name="T3" fmla="*/ 101 h 933"/>
                <a:gd name="T4" fmla="*/ 76 w 518"/>
                <a:gd name="T5" fmla="*/ 0 h 933"/>
                <a:gd name="T6" fmla="*/ 33 w 518"/>
                <a:gd name="T7" fmla="*/ 0 h 933"/>
                <a:gd name="T8" fmla="*/ 0 w 518"/>
                <a:gd name="T9" fmla="*/ 181 h 933"/>
                <a:gd name="T10" fmla="*/ 172 w 518"/>
                <a:gd name="T11" fmla="*/ 249 h 933"/>
                <a:gd name="T12" fmla="*/ 173 w 518"/>
                <a:gd name="T13" fmla="*/ 250 h 933"/>
                <a:gd name="T14" fmla="*/ 180 w 518"/>
                <a:gd name="T15" fmla="*/ 368 h 933"/>
                <a:gd name="T16" fmla="*/ 176 w 518"/>
                <a:gd name="T17" fmla="*/ 369 h 933"/>
                <a:gd name="T18" fmla="*/ 17 w 518"/>
                <a:gd name="T19" fmla="*/ 454 h 933"/>
                <a:gd name="T20" fmla="*/ 75 w 518"/>
                <a:gd name="T21" fmla="*/ 630 h 933"/>
                <a:gd name="T22" fmla="*/ 259 w 518"/>
                <a:gd name="T23" fmla="*/ 607 h 933"/>
                <a:gd name="T24" fmla="*/ 260 w 518"/>
                <a:gd name="T25" fmla="*/ 606 h 933"/>
                <a:gd name="T26" fmla="*/ 324 w 518"/>
                <a:gd name="T27" fmla="*/ 706 h 933"/>
                <a:gd name="T28" fmla="*/ 320 w 518"/>
                <a:gd name="T29" fmla="*/ 710 h 933"/>
                <a:gd name="T30" fmla="*/ 222 w 518"/>
                <a:gd name="T31" fmla="*/ 861 h 933"/>
                <a:gd name="T32" fmla="*/ 300 w 518"/>
                <a:gd name="T33" fmla="*/ 933 h 933"/>
                <a:gd name="T34" fmla="*/ 518 w 518"/>
                <a:gd name="T35" fmla="*/ 727 h 933"/>
                <a:gd name="T36" fmla="*/ 318 w 518"/>
                <a:gd name="T37" fmla="*/ 410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8" h="933">
                  <a:moveTo>
                    <a:pt x="318" y="410"/>
                  </a:moveTo>
                  <a:cubicBezTo>
                    <a:pt x="291" y="305"/>
                    <a:pt x="293" y="199"/>
                    <a:pt x="318" y="10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72" y="249"/>
                    <a:pt x="172" y="249"/>
                    <a:pt x="172" y="249"/>
                  </a:cubicBezTo>
                  <a:cubicBezTo>
                    <a:pt x="173" y="250"/>
                    <a:pt x="173" y="250"/>
                    <a:pt x="173" y="250"/>
                  </a:cubicBezTo>
                  <a:cubicBezTo>
                    <a:pt x="172" y="289"/>
                    <a:pt x="174" y="328"/>
                    <a:pt x="180" y="368"/>
                  </a:cubicBezTo>
                  <a:cubicBezTo>
                    <a:pt x="176" y="369"/>
                    <a:pt x="176" y="369"/>
                    <a:pt x="176" y="369"/>
                  </a:cubicBezTo>
                  <a:cubicBezTo>
                    <a:pt x="17" y="454"/>
                    <a:pt x="17" y="454"/>
                    <a:pt x="17" y="454"/>
                  </a:cubicBezTo>
                  <a:cubicBezTo>
                    <a:pt x="75" y="630"/>
                    <a:pt x="75" y="630"/>
                    <a:pt x="75" y="630"/>
                  </a:cubicBezTo>
                  <a:cubicBezTo>
                    <a:pt x="259" y="607"/>
                    <a:pt x="259" y="607"/>
                    <a:pt x="259" y="607"/>
                  </a:cubicBezTo>
                  <a:cubicBezTo>
                    <a:pt x="260" y="606"/>
                    <a:pt x="260" y="606"/>
                    <a:pt x="260" y="606"/>
                  </a:cubicBezTo>
                  <a:cubicBezTo>
                    <a:pt x="279" y="641"/>
                    <a:pt x="300" y="675"/>
                    <a:pt x="324" y="706"/>
                  </a:cubicBezTo>
                  <a:cubicBezTo>
                    <a:pt x="320" y="710"/>
                    <a:pt x="320" y="710"/>
                    <a:pt x="320" y="710"/>
                  </a:cubicBezTo>
                  <a:cubicBezTo>
                    <a:pt x="222" y="861"/>
                    <a:pt x="222" y="861"/>
                    <a:pt x="222" y="861"/>
                  </a:cubicBezTo>
                  <a:cubicBezTo>
                    <a:pt x="300" y="933"/>
                    <a:pt x="300" y="933"/>
                    <a:pt x="300" y="933"/>
                  </a:cubicBezTo>
                  <a:cubicBezTo>
                    <a:pt x="518" y="727"/>
                    <a:pt x="518" y="727"/>
                    <a:pt x="518" y="727"/>
                  </a:cubicBezTo>
                  <a:cubicBezTo>
                    <a:pt x="423" y="648"/>
                    <a:pt x="351" y="539"/>
                    <a:pt x="318" y="4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90" name="Freeform 104"/>
            <p:cNvSpPr>
              <a:spLocks/>
            </p:cNvSpPr>
            <p:nvPr/>
          </p:nvSpPr>
          <p:spPr bwMode="auto">
            <a:xfrm>
              <a:off x="3882" y="680"/>
              <a:ext cx="1365" cy="1118"/>
            </a:xfrm>
            <a:custGeom>
              <a:avLst/>
              <a:gdLst>
                <a:gd name="T0" fmla="*/ 547 w 834"/>
                <a:gd name="T1" fmla="*/ 684 h 684"/>
                <a:gd name="T2" fmla="*/ 834 w 834"/>
                <a:gd name="T3" fmla="*/ 605 h 684"/>
                <a:gd name="T4" fmla="*/ 811 w 834"/>
                <a:gd name="T5" fmla="*/ 534 h 684"/>
                <a:gd name="T6" fmla="*/ 627 w 834"/>
                <a:gd name="T7" fmla="*/ 557 h 684"/>
                <a:gd name="T8" fmla="*/ 563 w 834"/>
                <a:gd name="T9" fmla="*/ 456 h 684"/>
                <a:gd name="T10" fmla="*/ 566 w 834"/>
                <a:gd name="T11" fmla="*/ 453 h 684"/>
                <a:gd name="T12" fmla="*/ 664 w 834"/>
                <a:gd name="T13" fmla="*/ 303 h 684"/>
                <a:gd name="T14" fmla="*/ 529 w 834"/>
                <a:gd name="T15" fmla="*/ 177 h 684"/>
                <a:gd name="T16" fmla="*/ 379 w 834"/>
                <a:gd name="T17" fmla="*/ 285 h 684"/>
                <a:gd name="T18" fmla="*/ 275 w 834"/>
                <a:gd name="T19" fmla="*/ 227 h 684"/>
                <a:gd name="T20" fmla="*/ 276 w 834"/>
                <a:gd name="T21" fmla="*/ 224 h 684"/>
                <a:gd name="T22" fmla="*/ 289 w 834"/>
                <a:gd name="T23" fmla="*/ 45 h 684"/>
                <a:gd name="T24" fmla="*/ 110 w 834"/>
                <a:gd name="T25" fmla="*/ 0 h 684"/>
                <a:gd name="T26" fmla="*/ 30 w 834"/>
                <a:gd name="T27" fmla="*/ 166 h 684"/>
                <a:gd name="T28" fmla="*/ 0 w 834"/>
                <a:gd name="T29" fmla="*/ 163 h 684"/>
                <a:gd name="T30" fmla="*/ 0 w 834"/>
                <a:gd name="T31" fmla="*/ 290 h 684"/>
                <a:gd name="T32" fmla="*/ 547 w 834"/>
                <a:gd name="T33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4" h="684">
                  <a:moveTo>
                    <a:pt x="547" y="684"/>
                  </a:moveTo>
                  <a:cubicBezTo>
                    <a:pt x="834" y="605"/>
                    <a:pt x="834" y="605"/>
                    <a:pt x="834" y="605"/>
                  </a:cubicBezTo>
                  <a:cubicBezTo>
                    <a:pt x="811" y="534"/>
                    <a:pt x="811" y="534"/>
                    <a:pt x="811" y="534"/>
                  </a:cubicBezTo>
                  <a:cubicBezTo>
                    <a:pt x="627" y="557"/>
                    <a:pt x="627" y="557"/>
                    <a:pt x="627" y="557"/>
                  </a:cubicBezTo>
                  <a:cubicBezTo>
                    <a:pt x="608" y="521"/>
                    <a:pt x="587" y="487"/>
                    <a:pt x="563" y="456"/>
                  </a:cubicBezTo>
                  <a:cubicBezTo>
                    <a:pt x="566" y="453"/>
                    <a:pt x="566" y="453"/>
                    <a:pt x="566" y="453"/>
                  </a:cubicBezTo>
                  <a:cubicBezTo>
                    <a:pt x="664" y="303"/>
                    <a:pt x="664" y="303"/>
                    <a:pt x="664" y="303"/>
                  </a:cubicBezTo>
                  <a:cubicBezTo>
                    <a:pt x="529" y="177"/>
                    <a:pt x="529" y="177"/>
                    <a:pt x="529" y="177"/>
                  </a:cubicBezTo>
                  <a:cubicBezTo>
                    <a:pt x="379" y="285"/>
                    <a:pt x="379" y="285"/>
                    <a:pt x="379" y="285"/>
                  </a:cubicBezTo>
                  <a:cubicBezTo>
                    <a:pt x="346" y="263"/>
                    <a:pt x="311" y="244"/>
                    <a:pt x="275" y="227"/>
                  </a:cubicBezTo>
                  <a:cubicBezTo>
                    <a:pt x="276" y="224"/>
                    <a:pt x="276" y="224"/>
                    <a:pt x="276" y="224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19" y="165"/>
                    <a:pt x="12" y="164"/>
                    <a:pt x="0" y="163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240" y="300"/>
                    <a:pt x="459" y="453"/>
                    <a:pt x="547" y="6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91" name="Freeform 105"/>
            <p:cNvSpPr>
              <a:spLocks/>
            </p:cNvSpPr>
            <p:nvPr/>
          </p:nvSpPr>
          <p:spPr bwMode="auto">
            <a:xfrm>
              <a:off x="2662" y="686"/>
              <a:ext cx="1135" cy="1132"/>
            </a:xfrm>
            <a:custGeom>
              <a:avLst/>
              <a:gdLst>
                <a:gd name="T0" fmla="*/ 566 w 694"/>
                <a:gd name="T1" fmla="*/ 305 h 692"/>
                <a:gd name="T2" fmla="*/ 694 w 694"/>
                <a:gd name="T3" fmla="*/ 286 h 692"/>
                <a:gd name="T4" fmla="*/ 694 w 694"/>
                <a:gd name="T5" fmla="*/ 159 h 692"/>
                <a:gd name="T6" fmla="*/ 655 w 694"/>
                <a:gd name="T7" fmla="*/ 163 h 692"/>
                <a:gd name="T8" fmla="*/ 654 w 694"/>
                <a:gd name="T9" fmla="*/ 160 h 692"/>
                <a:gd name="T10" fmla="*/ 584 w 694"/>
                <a:gd name="T11" fmla="*/ 0 h 692"/>
                <a:gd name="T12" fmla="*/ 405 w 694"/>
                <a:gd name="T13" fmla="*/ 46 h 692"/>
                <a:gd name="T14" fmla="*/ 415 w 694"/>
                <a:gd name="T15" fmla="*/ 227 h 692"/>
                <a:gd name="T16" fmla="*/ 280 w 694"/>
                <a:gd name="T17" fmla="*/ 305 h 692"/>
                <a:gd name="T18" fmla="*/ 278 w 694"/>
                <a:gd name="T19" fmla="*/ 302 h 692"/>
                <a:gd name="T20" fmla="*/ 128 w 694"/>
                <a:gd name="T21" fmla="*/ 201 h 692"/>
                <a:gd name="T22" fmla="*/ 0 w 694"/>
                <a:gd name="T23" fmla="*/ 334 h 692"/>
                <a:gd name="T24" fmla="*/ 106 w 694"/>
                <a:gd name="T25" fmla="*/ 484 h 692"/>
                <a:gd name="T26" fmla="*/ 24 w 694"/>
                <a:gd name="T27" fmla="*/ 642 h 692"/>
                <a:gd name="T28" fmla="*/ 24 w 694"/>
                <a:gd name="T29" fmla="*/ 642 h 692"/>
                <a:gd name="T30" fmla="*/ 141 w 694"/>
                <a:gd name="T31" fmla="*/ 692 h 692"/>
                <a:gd name="T32" fmla="*/ 566 w 694"/>
                <a:gd name="T33" fmla="*/ 305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4" h="692">
                  <a:moveTo>
                    <a:pt x="566" y="305"/>
                  </a:moveTo>
                  <a:cubicBezTo>
                    <a:pt x="608" y="294"/>
                    <a:pt x="650" y="288"/>
                    <a:pt x="694" y="286"/>
                  </a:cubicBezTo>
                  <a:cubicBezTo>
                    <a:pt x="694" y="159"/>
                    <a:pt x="694" y="159"/>
                    <a:pt x="694" y="159"/>
                  </a:cubicBezTo>
                  <a:cubicBezTo>
                    <a:pt x="682" y="159"/>
                    <a:pt x="670" y="161"/>
                    <a:pt x="655" y="163"/>
                  </a:cubicBezTo>
                  <a:cubicBezTo>
                    <a:pt x="654" y="160"/>
                    <a:pt x="654" y="160"/>
                    <a:pt x="654" y="16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405" y="46"/>
                    <a:pt x="405" y="46"/>
                    <a:pt x="405" y="46"/>
                  </a:cubicBezTo>
                  <a:cubicBezTo>
                    <a:pt x="415" y="227"/>
                    <a:pt x="415" y="227"/>
                    <a:pt x="415" y="227"/>
                  </a:cubicBezTo>
                  <a:cubicBezTo>
                    <a:pt x="367" y="249"/>
                    <a:pt x="322" y="274"/>
                    <a:pt x="280" y="305"/>
                  </a:cubicBezTo>
                  <a:cubicBezTo>
                    <a:pt x="278" y="302"/>
                    <a:pt x="278" y="302"/>
                    <a:pt x="278" y="3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106" y="484"/>
                    <a:pt x="106" y="484"/>
                    <a:pt x="106" y="484"/>
                  </a:cubicBezTo>
                  <a:cubicBezTo>
                    <a:pt x="73" y="534"/>
                    <a:pt x="45" y="586"/>
                    <a:pt x="24" y="642"/>
                  </a:cubicBezTo>
                  <a:cubicBezTo>
                    <a:pt x="24" y="642"/>
                    <a:pt x="24" y="642"/>
                    <a:pt x="24" y="642"/>
                  </a:cubicBezTo>
                  <a:cubicBezTo>
                    <a:pt x="141" y="692"/>
                    <a:pt x="141" y="692"/>
                    <a:pt x="141" y="692"/>
                  </a:cubicBezTo>
                  <a:cubicBezTo>
                    <a:pt x="207" y="507"/>
                    <a:pt x="361" y="358"/>
                    <a:pt x="566" y="30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92" name="Freeform 106"/>
            <p:cNvSpPr>
              <a:spLocks/>
            </p:cNvSpPr>
            <p:nvPr/>
          </p:nvSpPr>
          <p:spPr bwMode="auto">
            <a:xfrm>
              <a:off x="2899" y="2979"/>
              <a:ext cx="1597" cy="663"/>
            </a:xfrm>
            <a:custGeom>
              <a:avLst/>
              <a:gdLst>
                <a:gd name="T0" fmla="*/ 728 w 976"/>
                <a:gd name="T1" fmla="*/ 92 h 405"/>
                <a:gd name="T2" fmla="*/ 222 w 976"/>
                <a:gd name="T3" fmla="*/ 0 h 405"/>
                <a:gd name="T4" fmla="*/ 0 w 976"/>
                <a:gd name="T5" fmla="*/ 210 h 405"/>
                <a:gd name="T6" fmla="*/ 19 w 976"/>
                <a:gd name="T7" fmla="*/ 227 h 405"/>
                <a:gd name="T8" fmla="*/ 169 w 976"/>
                <a:gd name="T9" fmla="*/ 119 h 405"/>
                <a:gd name="T10" fmla="*/ 171 w 976"/>
                <a:gd name="T11" fmla="*/ 117 h 405"/>
                <a:gd name="T12" fmla="*/ 274 w 976"/>
                <a:gd name="T13" fmla="*/ 174 h 405"/>
                <a:gd name="T14" fmla="*/ 272 w 976"/>
                <a:gd name="T15" fmla="*/ 180 h 405"/>
                <a:gd name="T16" fmla="*/ 259 w 976"/>
                <a:gd name="T17" fmla="*/ 359 h 405"/>
                <a:gd name="T18" fmla="*/ 438 w 976"/>
                <a:gd name="T19" fmla="*/ 405 h 405"/>
                <a:gd name="T20" fmla="*/ 517 w 976"/>
                <a:gd name="T21" fmla="*/ 237 h 405"/>
                <a:gd name="T22" fmla="*/ 530 w 976"/>
                <a:gd name="T23" fmla="*/ 232 h 405"/>
                <a:gd name="T24" fmla="*/ 661 w 976"/>
                <a:gd name="T25" fmla="*/ 228 h 405"/>
                <a:gd name="T26" fmla="*/ 663 w 976"/>
                <a:gd name="T27" fmla="*/ 235 h 405"/>
                <a:gd name="T28" fmla="*/ 706 w 976"/>
                <a:gd name="T29" fmla="*/ 383 h 405"/>
                <a:gd name="T30" fmla="*/ 884 w 976"/>
                <a:gd name="T31" fmla="*/ 337 h 405"/>
                <a:gd name="T32" fmla="*/ 876 w 976"/>
                <a:gd name="T33" fmla="*/ 163 h 405"/>
                <a:gd name="T34" fmla="*/ 877 w 976"/>
                <a:gd name="T35" fmla="*/ 166 h 405"/>
                <a:gd name="T36" fmla="*/ 976 w 976"/>
                <a:gd name="T37" fmla="*/ 115 h 405"/>
                <a:gd name="T38" fmla="*/ 908 w 976"/>
                <a:gd name="T39" fmla="*/ 13 h 405"/>
                <a:gd name="T40" fmla="*/ 728 w 976"/>
                <a:gd name="T41" fmla="*/ 92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76" h="405">
                  <a:moveTo>
                    <a:pt x="728" y="92"/>
                  </a:moveTo>
                  <a:cubicBezTo>
                    <a:pt x="547" y="139"/>
                    <a:pt x="364" y="99"/>
                    <a:pt x="222" y="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169" y="119"/>
                    <a:pt x="169" y="119"/>
                    <a:pt x="169" y="119"/>
                  </a:cubicBezTo>
                  <a:cubicBezTo>
                    <a:pt x="171" y="117"/>
                    <a:pt x="171" y="117"/>
                    <a:pt x="171" y="117"/>
                  </a:cubicBezTo>
                  <a:cubicBezTo>
                    <a:pt x="204" y="139"/>
                    <a:pt x="238" y="158"/>
                    <a:pt x="274" y="174"/>
                  </a:cubicBezTo>
                  <a:cubicBezTo>
                    <a:pt x="272" y="180"/>
                    <a:pt x="272" y="180"/>
                    <a:pt x="272" y="180"/>
                  </a:cubicBezTo>
                  <a:cubicBezTo>
                    <a:pt x="259" y="359"/>
                    <a:pt x="259" y="359"/>
                    <a:pt x="259" y="359"/>
                  </a:cubicBezTo>
                  <a:cubicBezTo>
                    <a:pt x="438" y="405"/>
                    <a:pt x="438" y="405"/>
                    <a:pt x="438" y="405"/>
                  </a:cubicBezTo>
                  <a:cubicBezTo>
                    <a:pt x="517" y="237"/>
                    <a:pt x="517" y="237"/>
                    <a:pt x="517" y="237"/>
                  </a:cubicBezTo>
                  <a:cubicBezTo>
                    <a:pt x="530" y="232"/>
                    <a:pt x="530" y="232"/>
                    <a:pt x="530" y="232"/>
                  </a:cubicBezTo>
                  <a:cubicBezTo>
                    <a:pt x="569" y="235"/>
                    <a:pt x="601" y="236"/>
                    <a:pt x="661" y="228"/>
                  </a:cubicBezTo>
                  <a:cubicBezTo>
                    <a:pt x="663" y="235"/>
                    <a:pt x="663" y="235"/>
                    <a:pt x="663" y="235"/>
                  </a:cubicBezTo>
                  <a:cubicBezTo>
                    <a:pt x="706" y="383"/>
                    <a:pt x="706" y="383"/>
                    <a:pt x="706" y="383"/>
                  </a:cubicBezTo>
                  <a:cubicBezTo>
                    <a:pt x="884" y="337"/>
                    <a:pt x="884" y="337"/>
                    <a:pt x="884" y="337"/>
                  </a:cubicBezTo>
                  <a:cubicBezTo>
                    <a:pt x="876" y="163"/>
                    <a:pt x="876" y="163"/>
                    <a:pt x="876" y="163"/>
                  </a:cubicBezTo>
                  <a:cubicBezTo>
                    <a:pt x="877" y="166"/>
                    <a:pt x="877" y="166"/>
                    <a:pt x="877" y="166"/>
                  </a:cubicBezTo>
                  <a:cubicBezTo>
                    <a:pt x="911" y="151"/>
                    <a:pt x="944" y="134"/>
                    <a:pt x="976" y="115"/>
                  </a:cubicBezTo>
                  <a:cubicBezTo>
                    <a:pt x="908" y="13"/>
                    <a:pt x="908" y="13"/>
                    <a:pt x="908" y="13"/>
                  </a:cubicBezTo>
                  <a:cubicBezTo>
                    <a:pt x="854" y="48"/>
                    <a:pt x="794" y="75"/>
                    <a:pt x="728" y="9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93" name="Freeform 107"/>
            <p:cNvSpPr>
              <a:spLocks/>
            </p:cNvSpPr>
            <p:nvPr/>
          </p:nvSpPr>
          <p:spPr bwMode="auto">
            <a:xfrm>
              <a:off x="4453" y="1749"/>
              <a:ext cx="879" cy="1556"/>
            </a:xfrm>
            <a:custGeom>
              <a:avLst/>
              <a:gdLst>
                <a:gd name="T0" fmla="*/ 364 w 537"/>
                <a:gd name="T1" fmla="*/ 260 h 951"/>
                <a:gd name="T2" fmla="*/ 357 w 537"/>
                <a:gd name="T3" fmla="*/ 142 h 951"/>
                <a:gd name="T4" fmla="*/ 361 w 537"/>
                <a:gd name="T5" fmla="*/ 140 h 951"/>
                <a:gd name="T6" fmla="*/ 519 w 537"/>
                <a:gd name="T7" fmla="*/ 55 h 951"/>
                <a:gd name="T8" fmla="*/ 501 w 537"/>
                <a:gd name="T9" fmla="*/ 0 h 951"/>
                <a:gd name="T10" fmla="*/ 214 w 537"/>
                <a:gd name="T11" fmla="*/ 80 h 951"/>
                <a:gd name="T12" fmla="*/ 219 w 537"/>
                <a:gd name="T13" fmla="*/ 95 h 951"/>
                <a:gd name="T14" fmla="*/ 0 w 537"/>
                <a:gd name="T15" fmla="*/ 735 h 951"/>
                <a:gd name="T16" fmla="*/ 85 w 537"/>
                <a:gd name="T17" fmla="*/ 862 h 951"/>
                <a:gd name="T18" fmla="*/ 215 w 537"/>
                <a:gd name="T19" fmla="*/ 951 h 951"/>
                <a:gd name="T20" fmla="*/ 343 w 537"/>
                <a:gd name="T21" fmla="*/ 818 h 951"/>
                <a:gd name="T22" fmla="*/ 237 w 537"/>
                <a:gd name="T23" fmla="*/ 666 h 951"/>
                <a:gd name="T24" fmla="*/ 236 w 537"/>
                <a:gd name="T25" fmla="*/ 665 h 951"/>
                <a:gd name="T26" fmla="*/ 318 w 537"/>
                <a:gd name="T27" fmla="*/ 507 h 951"/>
                <a:gd name="T28" fmla="*/ 324 w 537"/>
                <a:gd name="T29" fmla="*/ 508 h 951"/>
                <a:gd name="T30" fmla="*/ 503 w 537"/>
                <a:gd name="T31" fmla="*/ 510 h 951"/>
                <a:gd name="T32" fmla="*/ 537 w 537"/>
                <a:gd name="T33" fmla="*/ 328 h 951"/>
                <a:gd name="T34" fmla="*/ 365 w 537"/>
                <a:gd name="T35" fmla="*/ 260 h 951"/>
                <a:gd name="T36" fmla="*/ 364 w 537"/>
                <a:gd name="T37" fmla="*/ 26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7" h="951">
                  <a:moveTo>
                    <a:pt x="364" y="260"/>
                  </a:moveTo>
                  <a:cubicBezTo>
                    <a:pt x="365" y="221"/>
                    <a:pt x="363" y="181"/>
                    <a:pt x="357" y="142"/>
                  </a:cubicBezTo>
                  <a:cubicBezTo>
                    <a:pt x="361" y="140"/>
                    <a:pt x="361" y="140"/>
                    <a:pt x="361" y="140"/>
                  </a:cubicBezTo>
                  <a:cubicBezTo>
                    <a:pt x="519" y="55"/>
                    <a:pt x="519" y="55"/>
                    <a:pt x="519" y="55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214" y="80"/>
                    <a:pt x="214" y="80"/>
                    <a:pt x="214" y="80"/>
                  </a:cubicBezTo>
                  <a:cubicBezTo>
                    <a:pt x="216" y="85"/>
                    <a:pt x="217" y="90"/>
                    <a:pt x="219" y="95"/>
                  </a:cubicBezTo>
                  <a:cubicBezTo>
                    <a:pt x="282" y="340"/>
                    <a:pt x="188" y="589"/>
                    <a:pt x="0" y="735"/>
                  </a:cubicBezTo>
                  <a:cubicBezTo>
                    <a:pt x="85" y="862"/>
                    <a:pt x="85" y="862"/>
                    <a:pt x="85" y="862"/>
                  </a:cubicBezTo>
                  <a:cubicBezTo>
                    <a:pt x="215" y="951"/>
                    <a:pt x="215" y="951"/>
                    <a:pt x="215" y="951"/>
                  </a:cubicBezTo>
                  <a:cubicBezTo>
                    <a:pt x="343" y="818"/>
                    <a:pt x="343" y="818"/>
                    <a:pt x="343" y="818"/>
                  </a:cubicBezTo>
                  <a:cubicBezTo>
                    <a:pt x="237" y="666"/>
                    <a:pt x="237" y="666"/>
                    <a:pt x="237" y="666"/>
                  </a:cubicBezTo>
                  <a:cubicBezTo>
                    <a:pt x="236" y="665"/>
                    <a:pt x="236" y="665"/>
                    <a:pt x="236" y="665"/>
                  </a:cubicBezTo>
                  <a:cubicBezTo>
                    <a:pt x="269" y="616"/>
                    <a:pt x="297" y="563"/>
                    <a:pt x="318" y="507"/>
                  </a:cubicBezTo>
                  <a:cubicBezTo>
                    <a:pt x="324" y="508"/>
                    <a:pt x="324" y="508"/>
                    <a:pt x="324" y="508"/>
                  </a:cubicBezTo>
                  <a:cubicBezTo>
                    <a:pt x="503" y="510"/>
                    <a:pt x="503" y="510"/>
                    <a:pt x="503" y="510"/>
                  </a:cubicBezTo>
                  <a:cubicBezTo>
                    <a:pt x="537" y="328"/>
                    <a:pt x="537" y="328"/>
                    <a:pt x="537" y="328"/>
                  </a:cubicBezTo>
                  <a:cubicBezTo>
                    <a:pt x="365" y="260"/>
                    <a:pt x="365" y="260"/>
                    <a:pt x="365" y="260"/>
                  </a:cubicBezTo>
                  <a:lnTo>
                    <a:pt x="364" y="2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495" name="Group 110"/>
          <p:cNvGrpSpPr>
            <a:grpSpLocks noChangeAspect="1"/>
          </p:cNvGrpSpPr>
          <p:nvPr/>
        </p:nvGrpSpPr>
        <p:grpSpPr bwMode="auto">
          <a:xfrm>
            <a:off x="2678632" y="5564563"/>
            <a:ext cx="831429" cy="758952"/>
            <a:chOff x="-380" y="1519"/>
            <a:chExt cx="4038" cy="3686"/>
          </a:xfrm>
        </p:grpSpPr>
        <p:sp>
          <p:nvSpPr>
            <p:cNvPr id="497" name="Freeform 111"/>
            <p:cNvSpPr>
              <a:spLocks/>
            </p:cNvSpPr>
            <p:nvPr/>
          </p:nvSpPr>
          <p:spPr bwMode="auto">
            <a:xfrm>
              <a:off x="-380" y="1651"/>
              <a:ext cx="2029" cy="2604"/>
            </a:xfrm>
            <a:custGeom>
              <a:avLst/>
              <a:gdLst>
                <a:gd name="T0" fmla="*/ 551 w 1241"/>
                <a:gd name="T1" fmla="*/ 1593 h 1593"/>
                <a:gd name="T2" fmla="*/ 612 w 1241"/>
                <a:gd name="T3" fmla="*/ 1532 h 1593"/>
                <a:gd name="T4" fmla="*/ 794 w 1241"/>
                <a:gd name="T5" fmla="*/ 1350 h 1593"/>
                <a:gd name="T6" fmla="*/ 931 w 1241"/>
                <a:gd name="T7" fmla="*/ 1389 h 1593"/>
                <a:gd name="T8" fmla="*/ 931 w 1241"/>
                <a:gd name="T9" fmla="*/ 1390 h 1593"/>
                <a:gd name="T10" fmla="*/ 931 w 1241"/>
                <a:gd name="T11" fmla="*/ 1390 h 1593"/>
                <a:gd name="T12" fmla="*/ 931 w 1241"/>
                <a:gd name="T13" fmla="*/ 1390 h 1593"/>
                <a:gd name="T14" fmla="*/ 974 w 1241"/>
                <a:gd name="T15" fmla="*/ 1480 h 1593"/>
                <a:gd name="T16" fmla="*/ 1184 w 1241"/>
                <a:gd name="T17" fmla="*/ 1480 h 1593"/>
                <a:gd name="T18" fmla="*/ 1184 w 1241"/>
                <a:gd name="T19" fmla="*/ 1270 h 1593"/>
                <a:gd name="T20" fmla="*/ 1093 w 1241"/>
                <a:gd name="T21" fmla="*/ 1228 h 1593"/>
                <a:gd name="T22" fmla="*/ 1093 w 1241"/>
                <a:gd name="T23" fmla="*/ 1228 h 1593"/>
                <a:gd name="T24" fmla="*/ 1093 w 1241"/>
                <a:gd name="T25" fmla="*/ 1228 h 1593"/>
                <a:gd name="T26" fmla="*/ 1093 w 1241"/>
                <a:gd name="T27" fmla="*/ 1228 h 1593"/>
                <a:gd name="T28" fmla="*/ 1053 w 1241"/>
                <a:gd name="T29" fmla="*/ 1091 h 1593"/>
                <a:gd name="T30" fmla="*/ 1235 w 1241"/>
                <a:gd name="T31" fmla="*/ 909 h 1593"/>
                <a:gd name="T32" fmla="*/ 1053 w 1241"/>
                <a:gd name="T33" fmla="*/ 728 h 1593"/>
                <a:gd name="T34" fmla="*/ 917 w 1241"/>
                <a:gd name="T35" fmla="*/ 767 h 1593"/>
                <a:gd name="T36" fmla="*/ 917 w 1241"/>
                <a:gd name="T37" fmla="*/ 767 h 1593"/>
                <a:gd name="T38" fmla="*/ 917 w 1241"/>
                <a:gd name="T39" fmla="*/ 768 h 1593"/>
                <a:gd name="T40" fmla="*/ 917 w 1241"/>
                <a:gd name="T41" fmla="*/ 768 h 1593"/>
                <a:gd name="T42" fmla="*/ 874 w 1241"/>
                <a:gd name="T43" fmla="*/ 858 h 1593"/>
                <a:gd name="T44" fmla="*/ 664 w 1241"/>
                <a:gd name="T45" fmla="*/ 858 h 1593"/>
                <a:gd name="T46" fmla="*/ 664 w 1241"/>
                <a:gd name="T47" fmla="*/ 648 h 1593"/>
                <a:gd name="T48" fmla="*/ 754 w 1241"/>
                <a:gd name="T49" fmla="*/ 605 h 1593"/>
                <a:gd name="T50" fmla="*/ 754 w 1241"/>
                <a:gd name="T51" fmla="*/ 605 h 1593"/>
                <a:gd name="T52" fmla="*/ 754 w 1241"/>
                <a:gd name="T53" fmla="*/ 605 h 1593"/>
                <a:gd name="T54" fmla="*/ 755 w 1241"/>
                <a:gd name="T55" fmla="*/ 605 h 1593"/>
                <a:gd name="T56" fmla="*/ 794 w 1241"/>
                <a:gd name="T57" fmla="*/ 469 h 1593"/>
                <a:gd name="T58" fmla="*/ 612 w 1241"/>
                <a:gd name="T59" fmla="*/ 287 h 1593"/>
                <a:gd name="T60" fmla="*/ 326 w 1241"/>
                <a:gd name="T61" fmla="*/ 0 h 1593"/>
                <a:gd name="T62" fmla="*/ 0 w 1241"/>
                <a:gd name="T63" fmla="*/ 537 h 1593"/>
                <a:gd name="T64" fmla="*/ 551 w 1241"/>
                <a:gd name="T65" fmla="*/ 1593 h 1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1" h="1593">
                  <a:moveTo>
                    <a:pt x="551" y="1593"/>
                  </a:moveTo>
                  <a:cubicBezTo>
                    <a:pt x="612" y="1532"/>
                    <a:pt x="612" y="1532"/>
                    <a:pt x="612" y="1532"/>
                  </a:cubicBezTo>
                  <a:cubicBezTo>
                    <a:pt x="794" y="1350"/>
                    <a:pt x="794" y="1350"/>
                    <a:pt x="794" y="1350"/>
                  </a:cubicBezTo>
                  <a:cubicBezTo>
                    <a:pt x="867" y="1278"/>
                    <a:pt x="926" y="1332"/>
                    <a:pt x="931" y="1389"/>
                  </a:cubicBezTo>
                  <a:cubicBezTo>
                    <a:pt x="931" y="1390"/>
                    <a:pt x="931" y="1390"/>
                    <a:pt x="931" y="1390"/>
                  </a:cubicBezTo>
                  <a:cubicBezTo>
                    <a:pt x="931" y="1390"/>
                    <a:pt x="931" y="1390"/>
                    <a:pt x="931" y="1390"/>
                  </a:cubicBezTo>
                  <a:cubicBezTo>
                    <a:pt x="931" y="1390"/>
                    <a:pt x="931" y="1390"/>
                    <a:pt x="931" y="1390"/>
                  </a:cubicBezTo>
                  <a:cubicBezTo>
                    <a:pt x="934" y="1423"/>
                    <a:pt x="948" y="1455"/>
                    <a:pt x="974" y="1480"/>
                  </a:cubicBezTo>
                  <a:cubicBezTo>
                    <a:pt x="1032" y="1538"/>
                    <a:pt x="1126" y="1538"/>
                    <a:pt x="1184" y="1480"/>
                  </a:cubicBezTo>
                  <a:cubicBezTo>
                    <a:pt x="1241" y="1422"/>
                    <a:pt x="1241" y="1328"/>
                    <a:pt x="1184" y="1270"/>
                  </a:cubicBezTo>
                  <a:cubicBezTo>
                    <a:pt x="1158" y="1245"/>
                    <a:pt x="1126" y="1231"/>
                    <a:pt x="1093" y="1228"/>
                  </a:cubicBezTo>
                  <a:cubicBezTo>
                    <a:pt x="1093" y="1228"/>
                    <a:pt x="1093" y="1228"/>
                    <a:pt x="1093" y="1228"/>
                  </a:cubicBezTo>
                  <a:cubicBezTo>
                    <a:pt x="1093" y="1228"/>
                    <a:pt x="1093" y="1228"/>
                    <a:pt x="1093" y="1228"/>
                  </a:cubicBezTo>
                  <a:cubicBezTo>
                    <a:pt x="1093" y="1228"/>
                    <a:pt x="1093" y="1228"/>
                    <a:pt x="1093" y="1228"/>
                  </a:cubicBezTo>
                  <a:cubicBezTo>
                    <a:pt x="1035" y="1223"/>
                    <a:pt x="981" y="1163"/>
                    <a:pt x="1053" y="1091"/>
                  </a:cubicBezTo>
                  <a:cubicBezTo>
                    <a:pt x="1235" y="909"/>
                    <a:pt x="1235" y="909"/>
                    <a:pt x="1235" y="909"/>
                  </a:cubicBezTo>
                  <a:cubicBezTo>
                    <a:pt x="1053" y="728"/>
                    <a:pt x="1053" y="728"/>
                    <a:pt x="1053" y="728"/>
                  </a:cubicBezTo>
                  <a:cubicBezTo>
                    <a:pt x="981" y="655"/>
                    <a:pt x="921" y="709"/>
                    <a:pt x="917" y="767"/>
                  </a:cubicBezTo>
                  <a:cubicBezTo>
                    <a:pt x="917" y="767"/>
                    <a:pt x="917" y="767"/>
                    <a:pt x="917" y="767"/>
                  </a:cubicBezTo>
                  <a:cubicBezTo>
                    <a:pt x="917" y="768"/>
                    <a:pt x="917" y="768"/>
                    <a:pt x="917" y="768"/>
                  </a:cubicBezTo>
                  <a:cubicBezTo>
                    <a:pt x="917" y="768"/>
                    <a:pt x="917" y="768"/>
                    <a:pt x="917" y="768"/>
                  </a:cubicBezTo>
                  <a:cubicBezTo>
                    <a:pt x="913" y="801"/>
                    <a:pt x="899" y="833"/>
                    <a:pt x="874" y="858"/>
                  </a:cubicBezTo>
                  <a:cubicBezTo>
                    <a:pt x="816" y="916"/>
                    <a:pt x="722" y="916"/>
                    <a:pt x="664" y="858"/>
                  </a:cubicBezTo>
                  <a:cubicBezTo>
                    <a:pt x="606" y="800"/>
                    <a:pt x="606" y="706"/>
                    <a:pt x="664" y="648"/>
                  </a:cubicBezTo>
                  <a:cubicBezTo>
                    <a:pt x="689" y="623"/>
                    <a:pt x="721" y="608"/>
                    <a:pt x="754" y="605"/>
                  </a:cubicBezTo>
                  <a:cubicBezTo>
                    <a:pt x="754" y="605"/>
                    <a:pt x="754" y="605"/>
                    <a:pt x="754" y="605"/>
                  </a:cubicBezTo>
                  <a:cubicBezTo>
                    <a:pt x="754" y="605"/>
                    <a:pt x="754" y="605"/>
                    <a:pt x="754" y="605"/>
                  </a:cubicBezTo>
                  <a:cubicBezTo>
                    <a:pt x="755" y="605"/>
                    <a:pt x="755" y="605"/>
                    <a:pt x="755" y="605"/>
                  </a:cubicBezTo>
                  <a:cubicBezTo>
                    <a:pt x="812" y="600"/>
                    <a:pt x="867" y="541"/>
                    <a:pt x="794" y="469"/>
                  </a:cubicBezTo>
                  <a:cubicBezTo>
                    <a:pt x="612" y="287"/>
                    <a:pt x="612" y="287"/>
                    <a:pt x="612" y="287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134" y="106"/>
                    <a:pt x="0" y="305"/>
                    <a:pt x="0" y="537"/>
                  </a:cubicBezTo>
                  <a:cubicBezTo>
                    <a:pt x="0" y="934"/>
                    <a:pt x="258" y="1298"/>
                    <a:pt x="551" y="159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98" name="Freeform 112"/>
            <p:cNvSpPr>
              <a:spLocks/>
            </p:cNvSpPr>
            <p:nvPr/>
          </p:nvSpPr>
          <p:spPr bwMode="auto">
            <a:xfrm>
              <a:off x="521" y="3127"/>
              <a:ext cx="2236" cy="2078"/>
            </a:xfrm>
            <a:custGeom>
              <a:avLst/>
              <a:gdLst>
                <a:gd name="T0" fmla="*/ 0 w 1368"/>
                <a:gd name="T1" fmla="*/ 690 h 1271"/>
                <a:gd name="T2" fmla="*/ 61 w 1368"/>
                <a:gd name="T3" fmla="*/ 629 h 1271"/>
                <a:gd name="T4" fmla="*/ 243 w 1368"/>
                <a:gd name="T5" fmla="*/ 447 h 1271"/>
                <a:gd name="T6" fmla="*/ 380 w 1368"/>
                <a:gd name="T7" fmla="*/ 486 h 1271"/>
                <a:gd name="T8" fmla="*/ 380 w 1368"/>
                <a:gd name="T9" fmla="*/ 487 h 1271"/>
                <a:gd name="T10" fmla="*/ 380 w 1368"/>
                <a:gd name="T11" fmla="*/ 487 h 1271"/>
                <a:gd name="T12" fmla="*/ 380 w 1368"/>
                <a:gd name="T13" fmla="*/ 487 h 1271"/>
                <a:gd name="T14" fmla="*/ 423 w 1368"/>
                <a:gd name="T15" fmla="*/ 577 h 1271"/>
                <a:gd name="T16" fmla="*/ 633 w 1368"/>
                <a:gd name="T17" fmla="*/ 577 h 1271"/>
                <a:gd name="T18" fmla="*/ 633 w 1368"/>
                <a:gd name="T19" fmla="*/ 367 h 1271"/>
                <a:gd name="T20" fmla="*/ 542 w 1368"/>
                <a:gd name="T21" fmla="*/ 325 h 1271"/>
                <a:gd name="T22" fmla="*/ 542 w 1368"/>
                <a:gd name="T23" fmla="*/ 325 h 1271"/>
                <a:gd name="T24" fmla="*/ 542 w 1368"/>
                <a:gd name="T25" fmla="*/ 325 h 1271"/>
                <a:gd name="T26" fmla="*/ 542 w 1368"/>
                <a:gd name="T27" fmla="*/ 325 h 1271"/>
                <a:gd name="T28" fmla="*/ 502 w 1368"/>
                <a:gd name="T29" fmla="*/ 188 h 1271"/>
                <a:gd name="T30" fmla="*/ 684 w 1368"/>
                <a:gd name="T31" fmla="*/ 6 h 1271"/>
                <a:gd name="T32" fmla="*/ 866 w 1368"/>
                <a:gd name="T33" fmla="*/ 188 h 1271"/>
                <a:gd name="T34" fmla="*/ 1002 w 1368"/>
                <a:gd name="T35" fmla="*/ 148 h 1271"/>
                <a:gd name="T36" fmla="*/ 1002 w 1368"/>
                <a:gd name="T37" fmla="*/ 148 h 1271"/>
                <a:gd name="T38" fmla="*/ 1002 w 1368"/>
                <a:gd name="T39" fmla="*/ 148 h 1271"/>
                <a:gd name="T40" fmla="*/ 1002 w 1368"/>
                <a:gd name="T41" fmla="*/ 148 h 1271"/>
                <a:gd name="T42" fmla="*/ 1045 w 1368"/>
                <a:gd name="T43" fmla="*/ 58 h 1271"/>
                <a:gd name="T44" fmla="*/ 1255 w 1368"/>
                <a:gd name="T45" fmla="*/ 58 h 1271"/>
                <a:gd name="T46" fmla="*/ 1255 w 1368"/>
                <a:gd name="T47" fmla="*/ 268 h 1271"/>
                <a:gd name="T48" fmla="*/ 1165 w 1368"/>
                <a:gd name="T49" fmla="*/ 310 h 1271"/>
                <a:gd name="T50" fmla="*/ 1165 w 1368"/>
                <a:gd name="T51" fmla="*/ 310 h 1271"/>
                <a:gd name="T52" fmla="*/ 1164 w 1368"/>
                <a:gd name="T53" fmla="*/ 310 h 1271"/>
                <a:gd name="T54" fmla="*/ 1164 w 1368"/>
                <a:gd name="T55" fmla="*/ 310 h 1271"/>
                <a:gd name="T56" fmla="*/ 1125 w 1368"/>
                <a:gd name="T57" fmla="*/ 447 h 1271"/>
                <a:gd name="T58" fmla="*/ 1306 w 1368"/>
                <a:gd name="T59" fmla="*/ 629 h 1271"/>
                <a:gd name="T60" fmla="*/ 1368 w 1368"/>
                <a:gd name="T61" fmla="*/ 690 h 1271"/>
                <a:gd name="T62" fmla="*/ 684 w 1368"/>
                <a:gd name="T63" fmla="*/ 1271 h 1271"/>
                <a:gd name="T64" fmla="*/ 0 w 1368"/>
                <a:gd name="T65" fmla="*/ 690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68" h="1271">
                  <a:moveTo>
                    <a:pt x="0" y="690"/>
                  </a:moveTo>
                  <a:cubicBezTo>
                    <a:pt x="61" y="629"/>
                    <a:pt x="61" y="629"/>
                    <a:pt x="61" y="629"/>
                  </a:cubicBezTo>
                  <a:cubicBezTo>
                    <a:pt x="243" y="447"/>
                    <a:pt x="243" y="447"/>
                    <a:pt x="243" y="447"/>
                  </a:cubicBezTo>
                  <a:cubicBezTo>
                    <a:pt x="316" y="375"/>
                    <a:pt x="375" y="429"/>
                    <a:pt x="380" y="486"/>
                  </a:cubicBezTo>
                  <a:cubicBezTo>
                    <a:pt x="380" y="487"/>
                    <a:pt x="380" y="487"/>
                    <a:pt x="380" y="487"/>
                  </a:cubicBezTo>
                  <a:cubicBezTo>
                    <a:pt x="380" y="487"/>
                    <a:pt x="380" y="487"/>
                    <a:pt x="380" y="487"/>
                  </a:cubicBezTo>
                  <a:cubicBezTo>
                    <a:pt x="380" y="487"/>
                    <a:pt x="380" y="487"/>
                    <a:pt x="380" y="487"/>
                  </a:cubicBezTo>
                  <a:cubicBezTo>
                    <a:pt x="383" y="520"/>
                    <a:pt x="397" y="552"/>
                    <a:pt x="423" y="577"/>
                  </a:cubicBezTo>
                  <a:cubicBezTo>
                    <a:pt x="481" y="635"/>
                    <a:pt x="575" y="635"/>
                    <a:pt x="633" y="577"/>
                  </a:cubicBezTo>
                  <a:cubicBezTo>
                    <a:pt x="690" y="519"/>
                    <a:pt x="690" y="425"/>
                    <a:pt x="633" y="367"/>
                  </a:cubicBezTo>
                  <a:cubicBezTo>
                    <a:pt x="607" y="342"/>
                    <a:pt x="575" y="328"/>
                    <a:pt x="542" y="325"/>
                  </a:cubicBezTo>
                  <a:cubicBezTo>
                    <a:pt x="542" y="325"/>
                    <a:pt x="542" y="325"/>
                    <a:pt x="542" y="325"/>
                  </a:cubicBezTo>
                  <a:cubicBezTo>
                    <a:pt x="542" y="325"/>
                    <a:pt x="542" y="325"/>
                    <a:pt x="542" y="325"/>
                  </a:cubicBezTo>
                  <a:cubicBezTo>
                    <a:pt x="542" y="325"/>
                    <a:pt x="542" y="325"/>
                    <a:pt x="542" y="325"/>
                  </a:cubicBezTo>
                  <a:cubicBezTo>
                    <a:pt x="484" y="320"/>
                    <a:pt x="430" y="260"/>
                    <a:pt x="502" y="188"/>
                  </a:cubicBezTo>
                  <a:cubicBezTo>
                    <a:pt x="684" y="6"/>
                    <a:pt x="684" y="6"/>
                    <a:pt x="684" y="6"/>
                  </a:cubicBezTo>
                  <a:cubicBezTo>
                    <a:pt x="866" y="188"/>
                    <a:pt x="866" y="188"/>
                    <a:pt x="866" y="188"/>
                  </a:cubicBezTo>
                  <a:cubicBezTo>
                    <a:pt x="938" y="260"/>
                    <a:pt x="997" y="206"/>
                    <a:pt x="1002" y="148"/>
                  </a:cubicBezTo>
                  <a:cubicBezTo>
                    <a:pt x="1002" y="148"/>
                    <a:pt x="1002" y="148"/>
                    <a:pt x="1002" y="148"/>
                  </a:cubicBezTo>
                  <a:cubicBezTo>
                    <a:pt x="1002" y="148"/>
                    <a:pt x="1002" y="148"/>
                    <a:pt x="1002" y="148"/>
                  </a:cubicBezTo>
                  <a:cubicBezTo>
                    <a:pt x="1002" y="148"/>
                    <a:pt x="1002" y="148"/>
                    <a:pt x="1002" y="148"/>
                  </a:cubicBezTo>
                  <a:cubicBezTo>
                    <a:pt x="1005" y="115"/>
                    <a:pt x="1020" y="83"/>
                    <a:pt x="1045" y="58"/>
                  </a:cubicBezTo>
                  <a:cubicBezTo>
                    <a:pt x="1103" y="0"/>
                    <a:pt x="1197" y="0"/>
                    <a:pt x="1255" y="58"/>
                  </a:cubicBezTo>
                  <a:cubicBezTo>
                    <a:pt x="1313" y="116"/>
                    <a:pt x="1313" y="210"/>
                    <a:pt x="1255" y="268"/>
                  </a:cubicBezTo>
                  <a:cubicBezTo>
                    <a:pt x="1230" y="293"/>
                    <a:pt x="1198" y="307"/>
                    <a:pt x="1165" y="310"/>
                  </a:cubicBezTo>
                  <a:cubicBezTo>
                    <a:pt x="1165" y="310"/>
                    <a:pt x="1165" y="310"/>
                    <a:pt x="1165" y="310"/>
                  </a:cubicBezTo>
                  <a:cubicBezTo>
                    <a:pt x="1164" y="310"/>
                    <a:pt x="1164" y="310"/>
                    <a:pt x="1164" y="310"/>
                  </a:cubicBezTo>
                  <a:cubicBezTo>
                    <a:pt x="1164" y="310"/>
                    <a:pt x="1164" y="310"/>
                    <a:pt x="1164" y="310"/>
                  </a:cubicBezTo>
                  <a:cubicBezTo>
                    <a:pt x="1106" y="315"/>
                    <a:pt x="1052" y="375"/>
                    <a:pt x="1125" y="447"/>
                  </a:cubicBezTo>
                  <a:cubicBezTo>
                    <a:pt x="1306" y="629"/>
                    <a:pt x="1306" y="629"/>
                    <a:pt x="1306" y="629"/>
                  </a:cubicBezTo>
                  <a:cubicBezTo>
                    <a:pt x="1368" y="690"/>
                    <a:pt x="1368" y="690"/>
                    <a:pt x="1368" y="690"/>
                  </a:cubicBezTo>
                  <a:cubicBezTo>
                    <a:pt x="1119" y="941"/>
                    <a:pt x="846" y="1142"/>
                    <a:pt x="684" y="1271"/>
                  </a:cubicBezTo>
                  <a:cubicBezTo>
                    <a:pt x="522" y="1142"/>
                    <a:pt x="248" y="941"/>
                    <a:pt x="0" y="69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99" name="Freeform 113"/>
            <p:cNvSpPr>
              <a:spLocks/>
            </p:cNvSpPr>
            <p:nvPr/>
          </p:nvSpPr>
          <p:spPr bwMode="auto">
            <a:xfrm>
              <a:off x="1628" y="1651"/>
              <a:ext cx="2030" cy="2604"/>
            </a:xfrm>
            <a:custGeom>
              <a:avLst/>
              <a:gdLst>
                <a:gd name="T0" fmla="*/ 916 w 1242"/>
                <a:gd name="T1" fmla="*/ 0 h 1593"/>
                <a:gd name="T2" fmla="*/ 629 w 1242"/>
                <a:gd name="T3" fmla="*/ 287 h 1593"/>
                <a:gd name="T4" fmla="*/ 448 w 1242"/>
                <a:gd name="T5" fmla="*/ 469 h 1593"/>
                <a:gd name="T6" fmla="*/ 311 w 1242"/>
                <a:gd name="T7" fmla="*/ 429 h 1593"/>
                <a:gd name="T8" fmla="*/ 311 w 1242"/>
                <a:gd name="T9" fmla="*/ 429 h 1593"/>
                <a:gd name="T10" fmla="*/ 311 w 1242"/>
                <a:gd name="T11" fmla="*/ 429 h 1593"/>
                <a:gd name="T12" fmla="*/ 311 w 1242"/>
                <a:gd name="T13" fmla="*/ 429 h 1593"/>
                <a:gd name="T14" fmla="*/ 268 w 1242"/>
                <a:gd name="T15" fmla="*/ 338 h 1593"/>
                <a:gd name="T16" fmla="*/ 58 w 1242"/>
                <a:gd name="T17" fmla="*/ 338 h 1593"/>
                <a:gd name="T18" fmla="*/ 58 w 1242"/>
                <a:gd name="T19" fmla="*/ 548 h 1593"/>
                <a:gd name="T20" fmla="*/ 149 w 1242"/>
                <a:gd name="T21" fmla="*/ 591 h 1593"/>
                <a:gd name="T22" fmla="*/ 149 w 1242"/>
                <a:gd name="T23" fmla="*/ 591 h 1593"/>
                <a:gd name="T24" fmla="*/ 149 w 1242"/>
                <a:gd name="T25" fmla="*/ 591 h 1593"/>
                <a:gd name="T26" fmla="*/ 149 w 1242"/>
                <a:gd name="T27" fmla="*/ 591 h 1593"/>
                <a:gd name="T28" fmla="*/ 189 w 1242"/>
                <a:gd name="T29" fmla="*/ 728 h 1593"/>
                <a:gd name="T30" fmla="*/ 7 w 1242"/>
                <a:gd name="T31" fmla="*/ 909 h 1593"/>
                <a:gd name="T32" fmla="*/ 189 w 1242"/>
                <a:gd name="T33" fmla="*/ 1091 h 1593"/>
                <a:gd name="T34" fmla="*/ 325 w 1242"/>
                <a:gd name="T35" fmla="*/ 1051 h 1593"/>
                <a:gd name="T36" fmla="*/ 325 w 1242"/>
                <a:gd name="T37" fmla="*/ 1051 h 1593"/>
                <a:gd name="T38" fmla="*/ 325 w 1242"/>
                <a:gd name="T39" fmla="*/ 1051 h 1593"/>
                <a:gd name="T40" fmla="*/ 325 w 1242"/>
                <a:gd name="T41" fmla="*/ 1051 h 1593"/>
                <a:gd name="T42" fmla="*/ 368 w 1242"/>
                <a:gd name="T43" fmla="*/ 961 h 1593"/>
                <a:gd name="T44" fmla="*/ 578 w 1242"/>
                <a:gd name="T45" fmla="*/ 961 h 1593"/>
                <a:gd name="T46" fmla="*/ 578 w 1242"/>
                <a:gd name="T47" fmla="*/ 1171 h 1593"/>
                <a:gd name="T48" fmla="*/ 488 w 1242"/>
                <a:gd name="T49" fmla="*/ 1213 h 1593"/>
                <a:gd name="T50" fmla="*/ 488 w 1242"/>
                <a:gd name="T51" fmla="*/ 1213 h 1593"/>
                <a:gd name="T52" fmla="*/ 487 w 1242"/>
                <a:gd name="T53" fmla="*/ 1213 h 1593"/>
                <a:gd name="T54" fmla="*/ 487 w 1242"/>
                <a:gd name="T55" fmla="*/ 1213 h 1593"/>
                <a:gd name="T56" fmla="*/ 448 w 1242"/>
                <a:gd name="T57" fmla="*/ 1350 h 1593"/>
                <a:gd name="T58" fmla="*/ 629 w 1242"/>
                <a:gd name="T59" fmla="*/ 1532 h 1593"/>
                <a:gd name="T60" fmla="*/ 691 w 1242"/>
                <a:gd name="T61" fmla="*/ 1593 h 1593"/>
                <a:gd name="T62" fmla="*/ 1242 w 1242"/>
                <a:gd name="T63" fmla="*/ 537 h 1593"/>
                <a:gd name="T64" fmla="*/ 916 w 1242"/>
                <a:gd name="T65" fmla="*/ 0 h 1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2" h="1593">
                  <a:moveTo>
                    <a:pt x="916" y="0"/>
                  </a:moveTo>
                  <a:cubicBezTo>
                    <a:pt x="629" y="287"/>
                    <a:pt x="629" y="287"/>
                    <a:pt x="629" y="287"/>
                  </a:cubicBezTo>
                  <a:cubicBezTo>
                    <a:pt x="448" y="469"/>
                    <a:pt x="448" y="469"/>
                    <a:pt x="448" y="469"/>
                  </a:cubicBezTo>
                  <a:cubicBezTo>
                    <a:pt x="375" y="541"/>
                    <a:pt x="316" y="487"/>
                    <a:pt x="311" y="429"/>
                  </a:cubicBezTo>
                  <a:cubicBezTo>
                    <a:pt x="311" y="429"/>
                    <a:pt x="311" y="429"/>
                    <a:pt x="311" y="429"/>
                  </a:cubicBezTo>
                  <a:cubicBezTo>
                    <a:pt x="311" y="429"/>
                    <a:pt x="311" y="429"/>
                    <a:pt x="311" y="429"/>
                  </a:cubicBezTo>
                  <a:cubicBezTo>
                    <a:pt x="311" y="429"/>
                    <a:pt x="311" y="429"/>
                    <a:pt x="311" y="429"/>
                  </a:cubicBezTo>
                  <a:cubicBezTo>
                    <a:pt x="308" y="396"/>
                    <a:pt x="293" y="363"/>
                    <a:pt x="268" y="338"/>
                  </a:cubicBezTo>
                  <a:cubicBezTo>
                    <a:pt x="210" y="280"/>
                    <a:pt x="116" y="280"/>
                    <a:pt x="58" y="338"/>
                  </a:cubicBezTo>
                  <a:cubicBezTo>
                    <a:pt x="0" y="396"/>
                    <a:pt x="0" y="490"/>
                    <a:pt x="58" y="548"/>
                  </a:cubicBezTo>
                  <a:cubicBezTo>
                    <a:pt x="83" y="573"/>
                    <a:pt x="116" y="588"/>
                    <a:pt x="149" y="591"/>
                  </a:cubicBezTo>
                  <a:cubicBezTo>
                    <a:pt x="149" y="591"/>
                    <a:pt x="149" y="591"/>
                    <a:pt x="149" y="591"/>
                  </a:cubicBezTo>
                  <a:cubicBezTo>
                    <a:pt x="149" y="591"/>
                    <a:pt x="149" y="591"/>
                    <a:pt x="149" y="591"/>
                  </a:cubicBezTo>
                  <a:cubicBezTo>
                    <a:pt x="149" y="591"/>
                    <a:pt x="149" y="591"/>
                    <a:pt x="149" y="591"/>
                  </a:cubicBezTo>
                  <a:cubicBezTo>
                    <a:pt x="207" y="596"/>
                    <a:pt x="261" y="655"/>
                    <a:pt x="189" y="728"/>
                  </a:cubicBezTo>
                  <a:cubicBezTo>
                    <a:pt x="7" y="909"/>
                    <a:pt x="7" y="909"/>
                    <a:pt x="7" y="909"/>
                  </a:cubicBezTo>
                  <a:cubicBezTo>
                    <a:pt x="189" y="1091"/>
                    <a:pt x="189" y="1091"/>
                    <a:pt x="189" y="1091"/>
                  </a:cubicBezTo>
                  <a:cubicBezTo>
                    <a:pt x="261" y="1163"/>
                    <a:pt x="320" y="1109"/>
                    <a:pt x="325" y="1051"/>
                  </a:cubicBezTo>
                  <a:cubicBezTo>
                    <a:pt x="325" y="1051"/>
                    <a:pt x="325" y="1051"/>
                    <a:pt x="325" y="1051"/>
                  </a:cubicBezTo>
                  <a:cubicBezTo>
                    <a:pt x="325" y="1051"/>
                    <a:pt x="325" y="1051"/>
                    <a:pt x="325" y="1051"/>
                  </a:cubicBezTo>
                  <a:cubicBezTo>
                    <a:pt x="325" y="1051"/>
                    <a:pt x="325" y="1051"/>
                    <a:pt x="325" y="1051"/>
                  </a:cubicBezTo>
                  <a:cubicBezTo>
                    <a:pt x="328" y="1018"/>
                    <a:pt x="343" y="986"/>
                    <a:pt x="368" y="961"/>
                  </a:cubicBezTo>
                  <a:cubicBezTo>
                    <a:pt x="426" y="903"/>
                    <a:pt x="520" y="903"/>
                    <a:pt x="578" y="961"/>
                  </a:cubicBezTo>
                  <a:cubicBezTo>
                    <a:pt x="636" y="1019"/>
                    <a:pt x="636" y="1113"/>
                    <a:pt x="578" y="1171"/>
                  </a:cubicBezTo>
                  <a:cubicBezTo>
                    <a:pt x="553" y="1196"/>
                    <a:pt x="521" y="1210"/>
                    <a:pt x="488" y="1213"/>
                  </a:cubicBezTo>
                  <a:cubicBezTo>
                    <a:pt x="488" y="1213"/>
                    <a:pt x="488" y="1213"/>
                    <a:pt x="488" y="1213"/>
                  </a:cubicBezTo>
                  <a:cubicBezTo>
                    <a:pt x="487" y="1213"/>
                    <a:pt x="487" y="1213"/>
                    <a:pt x="487" y="1213"/>
                  </a:cubicBezTo>
                  <a:cubicBezTo>
                    <a:pt x="487" y="1213"/>
                    <a:pt x="487" y="1213"/>
                    <a:pt x="487" y="1213"/>
                  </a:cubicBezTo>
                  <a:cubicBezTo>
                    <a:pt x="429" y="1218"/>
                    <a:pt x="375" y="1278"/>
                    <a:pt x="448" y="1350"/>
                  </a:cubicBezTo>
                  <a:cubicBezTo>
                    <a:pt x="629" y="1532"/>
                    <a:pt x="629" y="1532"/>
                    <a:pt x="629" y="1532"/>
                  </a:cubicBezTo>
                  <a:cubicBezTo>
                    <a:pt x="691" y="1593"/>
                    <a:pt x="691" y="1593"/>
                    <a:pt x="691" y="1593"/>
                  </a:cubicBezTo>
                  <a:cubicBezTo>
                    <a:pt x="984" y="1298"/>
                    <a:pt x="1242" y="934"/>
                    <a:pt x="1242" y="537"/>
                  </a:cubicBezTo>
                  <a:cubicBezTo>
                    <a:pt x="1242" y="305"/>
                    <a:pt x="1108" y="106"/>
                    <a:pt x="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00" name="Freeform 114"/>
            <p:cNvSpPr>
              <a:spLocks/>
            </p:cNvSpPr>
            <p:nvPr/>
          </p:nvSpPr>
          <p:spPr bwMode="auto">
            <a:xfrm>
              <a:off x="153" y="1519"/>
              <a:ext cx="2972" cy="1630"/>
            </a:xfrm>
            <a:custGeom>
              <a:avLst/>
              <a:gdLst>
                <a:gd name="T0" fmla="*/ 1818 w 1818"/>
                <a:gd name="T1" fmla="*/ 81 h 997"/>
                <a:gd name="T2" fmla="*/ 1531 w 1818"/>
                <a:gd name="T3" fmla="*/ 368 h 997"/>
                <a:gd name="T4" fmla="*/ 1350 w 1818"/>
                <a:gd name="T5" fmla="*/ 550 h 997"/>
                <a:gd name="T6" fmla="*/ 1213 w 1818"/>
                <a:gd name="T7" fmla="*/ 510 h 997"/>
                <a:gd name="T8" fmla="*/ 1213 w 1818"/>
                <a:gd name="T9" fmla="*/ 510 h 997"/>
                <a:gd name="T10" fmla="*/ 1213 w 1818"/>
                <a:gd name="T11" fmla="*/ 510 h 997"/>
                <a:gd name="T12" fmla="*/ 1213 w 1818"/>
                <a:gd name="T13" fmla="*/ 510 h 997"/>
                <a:gd name="T14" fmla="*/ 1170 w 1818"/>
                <a:gd name="T15" fmla="*/ 419 h 997"/>
                <a:gd name="T16" fmla="*/ 960 w 1818"/>
                <a:gd name="T17" fmla="*/ 419 h 997"/>
                <a:gd name="T18" fmla="*/ 960 w 1818"/>
                <a:gd name="T19" fmla="*/ 629 h 997"/>
                <a:gd name="T20" fmla="*/ 1051 w 1818"/>
                <a:gd name="T21" fmla="*/ 672 h 997"/>
                <a:gd name="T22" fmla="*/ 1051 w 1818"/>
                <a:gd name="T23" fmla="*/ 672 h 997"/>
                <a:gd name="T24" fmla="*/ 1051 w 1818"/>
                <a:gd name="T25" fmla="*/ 672 h 997"/>
                <a:gd name="T26" fmla="*/ 1051 w 1818"/>
                <a:gd name="T27" fmla="*/ 672 h 997"/>
                <a:gd name="T28" fmla="*/ 1091 w 1818"/>
                <a:gd name="T29" fmla="*/ 809 h 997"/>
                <a:gd name="T30" fmla="*/ 909 w 1818"/>
                <a:gd name="T31" fmla="*/ 990 h 997"/>
                <a:gd name="T32" fmla="*/ 727 w 1818"/>
                <a:gd name="T33" fmla="*/ 809 h 997"/>
                <a:gd name="T34" fmla="*/ 591 w 1818"/>
                <a:gd name="T35" fmla="*/ 848 h 997"/>
                <a:gd name="T36" fmla="*/ 591 w 1818"/>
                <a:gd name="T37" fmla="*/ 848 h 997"/>
                <a:gd name="T38" fmla="*/ 591 w 1818"/>
                <a:gd name="T39" fmla="*/ 849 h 997"/>
                <a:gd name="T40" fmla="*/ 591 w 1818"/>
                <a:gd name="T41" fmla="*/ 849 h 997"/>
                <a:gd name="T42" fmla="*/ 548 w 1818"/>
                <a:gd name="T43" fmla="*/ 939 h 997"/>
                <a:gd name="T44" fmla="*/ 338 w 1818"/>
                <a:gd name="T45" fmla="*/ 939 h 997"/>
                <a:gd name="T46" fmla="*/ 338 w 1818"/>
                <a:gd name="T47" fmla="*/ 729 h 997"/>
                <a:gd name="T48" fmla="*/ 428 w 1818"/>
                <a:gd name="T49" fmla="*/ 686 h 997"/>
                <a:gd name="T50" fmla="*/ 428 w 1818"/>
                <a:gd name="T51" fmla="*/ 686 h 997"/>
                <a:gd name="T52" fmla="*/ 428 w 1818"/>
                <a:gd name="T53" fmla="*/ 686 h 997"/>
                <a:gd name="T54" fmla="*/ 429 w 1818"/>
                <a:gd name="T55" fmla="*/ 686 h 997"/>
                <a:gd name="T56" fmla="*/ 468 w 1818"/>
                <a:gd name="T57" fmla="*/ 550 h 997"/>
                <a:gd name="T58" fmla="*/ 286 w 1818"/>
                <a:gd name="T59" fmla="*/ 368 h 997"/>
                <a:gd name="T60" fmla="*/ 0 w 1818"/>
                <a:gd name="T61" fmla="*/ 81 h 997"/>
                <a:gd name="T62" fmla="*/ 314 w 1818"/>
                <a:gd name="T63" fmla="*/ 0 h 997"/>
                <a:gd name="T64" fmla="*/ 908 w 1818"/>
                <a:gd name="T65" fmla="*/ 337 h 997"/>
                <a:gd name="T66" fmla="*/ 1504 w 1818"/>
                <a:gd name="T67" fmla="*/ 0 h 997"/>
                <a:gd name="T68" fmla="*/ 1818 w 1818"/>
                <a:gd name="T69" fmla="*/ 81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18" h="997">
                  <a:moveTo>
                    <a:pt x="1818" y="81"/>
                  </a:moveTo>
                  <a:cubicBezTo>
                    <a:pt x="1531" y="368"/>
                    <a:pt x="1531" y="368"/>
                    <a:pt x="1531" y="368"/>
                  </a:cubicBezTo>
                  <a:cubicBezTo>
                    <a:pt x="1350" y="550"/>
                    <a:pt x="1350" y="550"/>
                    <a:pt x="1350" y="550"/>
                  </a:cubicBezTo>
                  <a:cubicBezTo>
                    <a:pt x="1277" y="622"/>
                    <a:pt x="1218" y="568"/>
                    <a:pt x="1213" y="510"/>
                  </a:cubicBezTo>
                  <a:cubicBezTo>
                    <a:pt x="1213" y="510"/>
                    <a:pt x="1213" y="510"/>
                    <a:pt x="1213" y="510"/>
                  </a:cubicBezTo>
                  <a:cubicBezTo>
                    <a:pt x="1213" y="510"/>
                    <a:pt x="1213" y="510"/>
                    <a:pt x="1213" y="510"/>
                  </a:cubicBezTo>
                  <a:cubicBezTo>
                    <a:pt x="1213" y="510"/>
                    <a:pt x="1213" y="510"/>
                    <a:pt x="1213" y="510"/>
                  </a:cubicBezTo>
                  <a:cubicBezTo>
                    <a:pt x="1210" y="477"/>
                    <a:pt x="1195" y="444"/>
                    <a:pt x="1170" y="419"/>
                  </a:cubicBezTo>
                  <a:cubicBezTo>
                    <a:pt x="1112" y="361"/>
                    <a:pt x="1018" y="361"/>
                    <a:pt x="960" y="419"/>
                  </a:cubicBezTo>
                  <a:cubicBezTo>
                    <a:pt x="902" y="477"/>
                    <a:pt x="902" y="571"/>
                    <a:pt x="960" y="629"/>
                  </a:cubicBezTo>
                  <a:cubicBezTo>
                    <a:pt x="985" y="654"/>
                    <a:pt x="1018" y="669"/>
                    <a:pt x="1051" y="672"/>
                  </a:cubicBezTo>
                  <a:cubicBezTo>
                    <a:pt x="1051" y="672"/>
                    <a:pt x="1051" y="672"/>
                    <a:pt x="1051" y="672"/>
                  </a:cubicBezTo>
                  <a:cubicBezTo>
                    <a:pt x="1051" y="672"/>
                    <a:pt x="1051" y="672"/>
                    <a:pt x="1051" y="672"/>
                  </a:cubicBezTo>
                  <a:cubicBezTo>
                    <a:pt x="1051" y="672"/>
                    <a:pt x="1051" y="672"/>
                    <a:pt x="1051" y="672"/>
                  </a:cubicBezTo>
                  <a:cubicBezTo>
                    <a:pt x="1109" y="677"/>
                    <a:pt x="1163" y="736"/>
                    <a:pt x="1091" y="809"/>
                  </a:cubicBezTo>
                  <a:cubicBezTo>
                    <a:pt x="909" y="990"/>
                    <a:pt x="909" y="990"/>
                    <a:pt x="909" y="990"/>
                  </a:cubicBezTo>
                  <a:cubicBezTo>
                    <a:pt x="727" y="809"/>
                    <a:pt x="727" y="809"/>
                    <a:pt x="727" y="809"/>
                  </a:cubicBezTo>
                  <a:cubicBezTo>
                    <a:pt x="655" y="736"/>
                    <a:pt x="595" y="790"/>
                    <a:pt x="591" y="848"/>
                  </a:cubicBezTo>
                  <a:cubicBezTo>
                    <a:pt x="591" y="848"/>
                    <a:pt x="591" y="848"/>
                    <a:pt x="591" y="848"/>
                  </a:cubicBezTo>
                  <a:cubicBezTo>
                    <a:pt x="591" y="849"/>
                    <a:pt x="591" y="849"/>
                    <a:pt x="591" y="849"/>
                  </a:cubicBezTo>
                  <a:cubicBezTo>
                    <a:pt x="591" y="849"/>
                    <a:pt x="591" y="849"/>
                    <a:pt x="591" y="849"/>
                  </a:cubicBezTo>
                  <a:cubicBezTo>
                    <a:pt x="587" y="882"/>
                    <a:pt x="573" y="914"/>
                    <a:pt x="548" y="939"/>
                  </a:cubicBezTo>
                  <a:cubicBezTo>
                    <a:pt x="490" y="997"/>
                    <a:pt x="396" y="997"/>
                    <a:pt x="338" y="939"/>
                  </a:cubicBezTo>
                  <a:cubicBezTo>
                    <a:pt x="280" y="881"/>
                    <a:pt x="280" y="787"/>
                    <a:pt x="338" y="729"/>
                  </a:cubicBezTo>
                  <a:cubicBezTo>
                    <a:pt x="363" y="704"/>
                    <a:pt x="395" y="689"/>
                    <a:pt x="428" y="686"/>
                  </a:cubicBezTo>
                  <a:cubicBezTo>
                    <a:pt x="428" y="686"/>
                    <a:pt x="428" y="686"/>
                    <a:pt x="428" y="686"/>
                  </a:cubicBezTo>
                  <a:cubicBezTo>
                    <a:pt x="428" y="686"/>
                    <a:pt x="428" y="686"/>
                    <a:pt x="428" y="686"/>
                  </a:cubicBezTo>
                  <a:cubicBezTo>
                    <a:pt x="429" y="686"/>
                    <a:pt x="429" y="686"/>
                    <a:pt x="429" y="686"/>
                  </a:cubicBezTo>
                  <a:cubicBezTo>
                    <a:pt x="486" y="681"/>
                    <a:pt x="541" y="622"/>
                    <a:pt x="468" y="550"/>
                  </a:cubicBezTo>
                  <a:cubicBezTo>
                    <a:pt x="286" y="368"/>
                    <a:pt x="286" y="368"/>
                    <a:pt x="286" y="368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93" y="30"/>
                    <a:pt x="201" y="0"/>
                    <a:pt x="314" y="0"/>
                  </a:cubicBezTo>
                  <a:cubicBezTo>
                    <a:pt x="635" y="0"/>
                    <a:pt x="853" y="235"/>
                    <a:pt x="908" y="337"/>
                  </a:cubicBezTo>
                  <a:cubicBezTo>
                    <a:pt x="962" y="234"/>
                    <a:pt x="1183" y="0"/>
                    <a:pt x="1504" y="0"/>
                  </a:cubicBezTo>
                  <a:cubicBezTo>
                    <a:pt x="1617" y="0"/>
                    <a:pt x="1724" y="30"/>
                    <a:pt x="1818" y="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2183" name="Group 2182"/>
          <p:cNvGrpSpPr>
            <a:grpSpLocks noChangeAspect="1"/>
          </p:cNvGrpSpPr>
          <p:nvPr/>
        </p:nvGrpSpPr>
        <p:grpSpPr>
          <a:xfrm>
            <a:off x="3728595" y="5564563"/>
            <a:ext cx="525192" cy="758952"/>
            <a:chOff x="-2524004" y="-729818"/>
            <a:chExt cx="5101638" cy="7372350"/>
          </a:xfrm>
        </p:grpSpPr>
        <p:sp>
          <p:nvSpPr>
            <p:cNvPr id="528" name="Freeform 144"/>
            <p:cNvSpPr>
              <a:spLocks/>
            </p:cNvSpPr>
            <p:nvPr/>
          </p:nvSpPr>
          <p:spPr bwMode="auto">
            <a:xfrm>
              <a:off x="-1719729" y="4389870"/>
              <a:ext cx="3684588" cy="939800"/>
            </a:xfrm>
            <a:custGeom>
              <a:avLst/>
              <a:gdLst>
                <a:gd name="T0" fmla="*/ 831 w 1419"/>
                <a:gd name="T1" fmla="*/ 0 h 362"/>
                <a:gd name="T2" fmla="*/ 831 w 1419"/>
                <a:gd name="T3" fmla="*/ 24 h 362"/>
                <a:gd name="T4" fmla="*/ 835 w 1419"/>
                <a:gd name="T5" fmla="*/ 37 h 362"/>
                <a:gd name="T6" fmla="*/ 847 w 1419"/>
                <a:gd name="T7" fmla="*/ 60 h 362"/>
                <a:gd name="T8" fmla="*/ 858 w 1419"/>
                <a:gd name="T9" fmla="*/ 99 h 362"/>
                <a:gd name="T10" fmla="*/ 858 w 1419"/>
                <a:gd name="T11" fmla="*/ 100 h 362"/>
                <a:gd name="T12" fmla="*/ 858 w 1419"/>
                <a:gd name="T13" fmla="*/ 101 h 362"/>
                <a:gd name="T14" fmla="*/ 858 w 1419"/>
                <a:gd name="T15" fmla="*/ 101 h 362"/>
                <a:gd name="T16" fmla="*/ 791 w 1419"/>
                <a:gd name="T17" fmla="*/ 154 h 362"/>
                <a:gd name="T18" fmla="*/ 724 w 1419"/>
                <a:gd name="T19" fmla="*/ 96 h 362"/>
                <a:gd name="T20" fmla="*/ 724 w 1419"/>
                <a:gd name="T21" fmla="*/ 96 h 362"/>
                <a:gd name="T22" fmla="*/ 735 w 1419"/>
                <a:gd name="T23" fmla="*/ 60 h 362"/>
                <a:gd name="T24" fmla="*/ 746 w 1419"/>
                <a:gd name="T25" fmla="*/ 39 h 362"/>
                <a:gd name="T26" fmla="*/ 750 w 1419"/>
                <a:gd name="T27" fmla="*/ 24 h 362"/>
                <a:gd name="T28" fmla="*/ 751 w 1419"/>
                <a:gd name="T29" fmla="*/ 24 h 362"/>
                <a:gd name="T30" fmla="*/ 751 w 1419"/>
                <a:gd name="T31" fmla="*/ 0 h 362"/>
                <a:gd name="T32" fmla="*/ 30 w 1419"/>
                <a:gd name="T33" fmla="*/ 0 h 362"/>
                <a:gd name="T34" fmla="*/ 0 w 1419"/>
                <a:gd name="T35" fmla="*/ 161 h 362"/>
                <a:gd name="T36" fmla="*/ 876 w 1419"/>
                <a:gd name="T37" fmla="*/ 362 h 362"/>
                <a:gd name="T38" fmla="*/ 953 w 1419"/>
                <a:gd name="T39" fmla="*/ 133 h 362"/>
                <a:gd name="T40" fmla="*/ 1362 w 1419"/>
                <a:gd name="T41" fmla="*/ 133 h 362"/>
                <a:gd name="T42" fmla="*/ 1419 w 1419"/>
                <a:gd name="T43" fmla="*/ 0 h 362"/>
                <a:gd name="T44" fmla="*/ 831 w 1419"/>
                <a:gd name="T45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19" h="362">
                  <a:moveTo>
                    <a:pt x="831" y="0"/>
                  </a:moveTo>
                  <a:cubicBezTo>
                    <a:pt x="831" y="24"/>
                    <a:pt x="831" y="24"/>
                    <a:pt x="831" y="24"/>
                  </a:cubicBezTo>
                  <a:cubicBezTo>
                    <a:pt x="835" y="37"/>
                    <a:pt x="835" y="37"/>
                    <a:pt x="835" y="37"/>
                  </a:cubicBezTo>
                  <a:cubicBezTo>
                    <a:pt x="838" y="46"/>
                    <a:pt x="840" y="50"/>
                    <a:pt x="847" y="60"/>
                  </a:cubicBezTo>
                  <a:cubicBezTo>
                    <a:pt x="856" y="71"/>
                    <a:pt x="859" y="84"/>
                    <a:pt x="858" y="99"/>
                  </a:cubicBezTo>
                  <a:cubicBezTo>
                    <a:pt x="858" y="99"/>
                    <a:pt x="858" y="100"/>
                    <a:pt x="858" y="100"/>
                  </a:cubicBezTo>
                  <a:cubicBezTo>
                    <a:pt x="858" y="100"/>
                    <a:pt x="858" y="101"/>
                    <a:pt x="858" y="101"/>
                  </a:cubicBezTo>
                  <a:cubicBezTo>
                    <a:pt x="858" y="101"/>
                    <a:pt x="858" y="101"/>
                    <a:pt x="858" y="101"/>
                  </a:cubicBezTo>
                  <a:cubicBezTo>
                    <a:pt x="855" y="130"/>
                    <a:pt x="826" y="154"/>
                    <a:pt x="791" y="154"/>
                  </a:cubicBezTo>
                  <a:cubicBezTo>
                    <a:pt x="754" y="154"/>
                    <a:pt x="724" y="128"/>
                    <a:pt x="724" y="96"/>
                  </a:cubicBezTo>
                  <a:cubicBezTo>
                    <a:pt x="724" y="96"/>
                    <a:pt x="724" y="96"/>
                    <a:pt x="724" y="96"/>
                  </a:cubicBezTo>
                  <a:cubicBezTo>
                    <a:pt x="723" y="82"/>
                    <a:pt x="727" y="71"/>
                    <a:pt x="735" y="60"/>
                  </a:cubicBezTo>
                  <a:cubicBezTo>
                    <a:pt x="741" y="51"/>
                    <a:pt x="744" y="47"/>
                    <a:pt x="746" y="39"/>
                  </a:cubicBezTo>
                  <a:cubicBezTo>
                    <a:pt x="750" y="24"/>
                    <a:pt x="750" y="24"/>
                    <a:pt x="750" y="24"/>
                  </a:cubicBezTo>
                  <a:cubicBezTo>
                    <a:pt x="751" y="24"/>
                    <a:pt x="751" y="24"/>
                    <a:pt x="751" y="24"/>
                  </a:cubicBezTo>
                  <a:cubicBezTo>
                    <a:pt x="751" y="0"/>
                    <a:pt x="751" y="0"/>
                    <a:pt x="75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8" y="87"/>
                    <a:pt x="0" y="161"/>
                    <a:pt x="0" y="161"/>
                  </a:cubicBezTo>
                  <a:cubicBezTo>
                    <a:pt x="876" y="362"/>
                    <a:pt x="876" y="362"/>
                    <a:pt x="876" y="362"/>
                  </a:cubicBezTo>
                  <a:cubicBezTo>
                    <a:pt x="876" y="362"/>
                    <a:pt x="908" y="149"/>
                    <a:pt x="953" y="133"/>
                  </a:cubicBezTo>
                  <a:cubicBezTo>
                    <a:pt x="997" y="117"/>
                    <a:pt x="1278" y="237"/>
                    <a:pt x="1362" y="133"/>
                  </a:cubicBezTo>
                  <a:cubicBezTo>
                    <a:pt x="1399" y="87"/>
                    <a:pt x="1414" y="40"/>
                    <a:pt x="1419" y="0"/>
                  </a:cubicBezTo>
                  <a:lnTo>
                    <a:pt x="8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29" name="Freeform 145"/>
            <p:cNvSpPr>
              <a:spLocks/>
            </p:cNvSpPr>
            <p:nvPr/>
          </p:nvSpPr>
          <p:spPr bwMode="auto">
            <a:xfrm>
              <a:off x="909172" y="457632"/>
              <a:ext cx="1292225" cy="1120775"/>
            </a:xfrm>
            <a:custGeom>
              <a:avLst/>
              <a:gdLst>
                <a:gd name="T0" fmla="*/ 382 w 498"/>
                <a:gd name="T1" fmla="*/ 0 h 432"/>
                <a:gd name="T2" fmla="*/ 0 w 498"/>
                <a:gd name="T3" fmla="*/ 0 h 432"/>
                <a:gd name="T4" fmla="*/ 0 w 498"/>
                <a:gd name="T5" fmla="*/ 432 h 432"/>
                <a:gd name="T6" fmla="*/ 65 w 498"/>
                <a:gd name="T7" fmla="*/ 432 h 432"/>
                <a:gd name="T8" fmla="*/ 65 w 498"/>
                <a:gd name="T9" fmla="*/ 420 h 432"/>
                <a:gd name="T10" fmla="*/ 62 w 498"/>
                <a:gd name="T11" fmla="*/ 407 h 432"/>
                <a:gd name="T12" fmla="*/ 49 w 498"/>
                <a:gd name="T13" fmla="*/ 384 h 432"/>
                <a:gd name="T14" fmla="*/ 39 w 498"/>
                <a:gd name="T15" fmla="*/ 345 h 432"/>
                <a:gd name="T16" fmla="*/ 39 w 498"/>
                <a:gd name="T17" fmla="*/ 344 h 432"/>
                <a:gd name="T18" fmla="*/ 39 w 498"/>
                <a:gd name="T19" fmla="*/ 343 h 432"/>
                <a:gd name="T20" fmla="*/ 39 w 498"/>
                <a:gd name="T21" fmla="*/ 343 h 432"/>
                <a:gd name="T22" fmla="*/ 106 w 498"/>
                <a:gd name="T23" fmla="*/ 290 h 432"/>
                <a:gd name="T24" fmla="*/ 173 w 498"/>
                <a:gd name="T25" fmla="*/ 348 h 432"/>
                <a:gd name="T26" fmla="*/ 173 w 498"/>
                <a:gd name="T27" fmla="*/ 348 h 432"/>
                <a:gd name="T28" fmla="*/ 162 w 498"/>
                <a:gd name="T29" fmla="*/ 384 h 432"/>
                <a:gd name="T30" fmla="*/ 150 w 498"/>
                <a:gd name="T31" fmla="*/ 405 h 432"/>
                <a:gd name="T32" fmla="*/ 146 w 498"/>
                <a:gd name="T33" fmla="*/ 420 h 432"/>
                <a:gd name="T34" fmla="*/ 146 w 498"/>
                <a:gd name="T35" fmla="*/ 420 h 432"/>
                <a:gd name="T36" fmla="*/ 146 w 498"/>
                <a:gd name="T37" fmla="*/ 432 h 432"/>
                <a:gd name="T38" fmla="*/ 491 w 498"/>
                <a:gd name="T39" fmla="*/ 432 h 432"/>
                <a:gd name="T40" fmla="*/ 382 w 498"/>
                <a:gd name="T4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8" h="432">
                  <a:moveTo>
                    <a:pt x="38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65" y="432"/>
                    <a:pt x="65" y="432"/>
                    <a:pt x="65" y="432"/>
                  </a:cubicBezTo>
                  <a:cubicBezTo>
                    <a:pt x="65" y="420"/>
                    <a:pt x="65" y="420"/>
                    <a:pt x="65" y="420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59" y="398"/>
                    <a:pt x="56" y="394"/>
                    <a:pt x="49" y="384"/>
                  </a:cubicBezTo>
                  <a:cubicBezTo>
                    <a:pt x="41" y="373"/>
                    <a:pt x="37" y="360"/>
                    <a:pt x="39" y="345"/>
                  </a:cubicBezTo>
                  <a:cubicBezTo>
                    <a:pt x="39" y="345"/>
                    <a:pt x="39" y="344"/>
                    <a:pt x="39" y="344"/>
                  </a:cubicBezTo>
                  <a:cubicBezTo>
                    <a:pt x="39" y="344"/>
                    <a:pt x="39" y="343"/>
                    <a:pt x="39" y="343"/>
                  </a:cubicBezTo>
                  <a:cubicBezTo>
                    <a:pt x="39" y="343"/>
                    <a:pt x="39" y="343"/>
                    <a:pt x="39" y="343"/>
                  </a:cubicBezTo>
                  <a:cubicBezTo>
                    <a:pt x="42" y="314"/>
                    <a:pt x="71" y="290"/>
                    <a:pt x="106" y="290"/>
                  </a:cubicBezTo>
                  <a:cubicBezTo>
                    <a:pt x="143" y="290"/>
                    <a:pt x="173" y="316"/>
                    <a:pt x="173" y="348"/>
                  </a:cubicBezTo>
                  <a:cubicBezTo>
                    <a:pt x="173" y="348"/>
                    <a:pt x="173" y="348"/>
                    <a:pt x="173" y="348"/>
                  </a:cubicBezTo>
                  <a:cubicBezTo>
                    <a:pt x="173" y="362"/>
                    <a:pt x="170" y="373"/>
                    <a:pt x="162" y="384"/>
                  </a:cubicBezTo>
                  <a:cubicBezTo>
                    <a:pt x="156" y="393"/>
                    <a:pt x="153" y="397"/>
                    <a:pt x="150" y="405"/>
                  </a:cubicBezTo>
                  <a:cubicBezTo>
                    <a:pt x="146" y="420"/>
                    <a:pt x="146" y="420"/>
                    <a:pt x="146" y="420"/>
                  </a:cubicBezTo>
                  <a:cubicBezTo>
                    <a:pt x="146" y="420"/>
                    <a:pt x="146" y="420"/>
                    <a:pt x="146" y="420"/>
                  </a:cubicBezTo>
                  <a:cubicBezTo>
                    <a:pt x="146" y="432"/>
                    <a:pt x="146" y="432"/>
                    <a:pt x="146" y="432"/>
                  </a:cubicBezTo>
                  <a:cubicBezTo>
                    <a:pt x="491" y="432"/>
                    <a:pt x="491" y="432"/>
                    <a:pt x="491" y="432"/>
                  </a:cubicBezTo>
                  <a:cubicBezTo>
                    <a:pt x="498" y="320"/>
                    <a:pt x="483" y="157"/>
                    <a:pt x="3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32" name="Freeform 148"/>
            <p:cNvSpPr>
              <a:spLocks/>
            </p:cNvSpPr>
            <p:nvPr/>
          </p:nvSpPr>
          <p:spPr bwMode="auto">
            <a:xfrm>
              <a:off x="-1148229" y="-729818"/>
              <a:ext cx="2908300" cy="998538"/>
            </a:xfrm>
            <a:custGeom>
              <a:avLst/>
              <a:gdLst>
                <a:gd name="T0" fmla="*/ 793 w 1120"/>
                <a:gd name="T1" fmla="*/ 146 h 385"/>
                <a:gd name="T2" fmla="*/ 0 w 1120"/>
                <a:gd name="T3" fmla="*/ 136 h 385"/>
                <a:gd name="T4" fmla="*/ 0 w 1120"/>
                <a:gd name="T5" fmla="*/ 385 h 385"/>
                <a:gd name="T6" fmla="*/ 603 w 1120"/>
                <a:gd name="T7" fmla="*/ 385 h 385"/>
                <a:gd name="T8" fmla="*/ 603 w 1120"/>
                <a:gd name="T9" fmla="*/ 342 h 385"/>
                <a:gd name="T10" fmla="*/ 600 w 1120"/>
                <a:gd name="T11" fmla="*/ 330 h 385"/>
                <a:gd name="T12" fmla="*/ 587 w 1120"/>
                <a:gd name="T13" fmla="*/ 307 h 385"/>
                <a:gd name="T14" fmla="*/ 577 w 1120"/>
                <a:gd name="T15" fmla="*/ 267 h 385"/>
                <a:gd name="T16" fmla="*/ 577 w 1120"/>
                <a:gd name="T17" fmla="*/ 266 h 385"/>
                <a:gd name="T18" fmla="*/ 577 w 1120"/>
                <a:gd name="T19" fmla="*/ 266 h 385"/>
                <a:gd name="T20" fmla="*/ 577 w 1120"/>
                <a:gd name="T21" fmla="*/ 266 h 385"/>
                <a:gd name="T22" fmla="*/ 644 w 1120"/>
                <a:gd name="T23" fmla="*/ 212 h 385"/>
                <a:gd name="T24" fmla="*/ 711 w 1120"/>
                <a:gd name="T25" fmla="*/ 270 h 385"/>
                <a:gd name="T26" fmla="*/ 711 w 1120"/>
                <a:gd name="T27" fmla="*/ 270 h 385"/>
                <a:gd name="T28" fmla="*/ 700 w 1120"/>
                <a:gd name="T29" fmla="*/ 307 h 385"/>
                <a:gd name="T30" fmla="*/ 688 w 1120"/>
                <a:gd name="T31" fmla="*/ 327 h 385"/>
                <a:gd name="T32" fmla="*/ 684 w 1120"/>
                <a:gd name="T33" fmla="*/ 342 h 385"/>
                <a:gd name="T34" fmla="*/ 684 w 1120"/>
                <a:gd name="T35" fmla="*/ 342 h 385"/>
                <a:gd name="T36" fmla="*/ 684 w 1120"/>
                <a:gd name="T37" fmla="*/ 385 h 385"/>
                <a:gd name="T38" fmla="*/ 1120 w 1120"/>
                <a:gd name="T39" fmla="*/ 385 h 385"/>
                <a:gd name="T40" fmla="*/ 793 w 1120"/>
                <a:gd name="T41" fmla="*/ 14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0" h="385">
                  <a:moveTo>
                    <a:pt x="793" y="146"/>
                  </a:moveTo>
                  <a:cubicBezTo>
                    <a:pt x="476" y="0"/>
                    <a:pt x="207" y="32"/>
                    <a:pt x="0" y="136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603" y="385"/>
                    <a:pt x="603" y="385"/>
                    <a:pt x="603" y="385"/>
                  </a:cubicBezTo>
                  <a:cubicBezTo>
                    <a:pt x="603" y="342"/>
                    <a:pt x="603" y="342"/>
                    <a:pt x="603" y="342"/>
                  </a:cubicBezTo>
                  <a:cubicBezTo>
                    <a:pt x="600" y="330"/>
                    <a:pt x="600" y="330"/>
                    <a:pt x="600" y="330"/>
                  </a:cubicBezTo>
                  <a:cubicBezTo>
                    <a:pt x="597" y="320"/>
                    <a:pt x="594" y="316"/>
                    <a:pt x="587" y="307"/>
                  </a:cubicBezTo>
                  <a:cubicBezTo>
                    <a:pt x="579" y="295"/>
                    <a:pt x="575" y="282"/>
                    <a:pt x="577" y="267"/>
                  </a:cubicBezTo>
                  <a:cubicBezTo>
                    <a:pt x="577" y="267"/>
                    <a:pt x="577" y="267"/>
                    <a:pt x="577" y="266"/>
                  </a:cubicBezTo>
                  <a:cubicBezTo>
                    <a:pt x="577" y="266"/>
                    <a:pt x="577" y="266"/>
                    <a:pt x="577" y="266"/>
                  </a:cubicBezTo>
                  <a:cubicBezTo>
                    <a:pt x="577" y="266"/>
                    <a:pt x="577" y="266"/>
                    <a:pt x="577" y="266"/>
                  </a:cubicBezTo>
                  <a:cubicBezTo>
                    <a:pt x="580" y="236"/>
                    <a:pt x="609" y="212"/>
                    <a:pt x="644" y="212"/>
                  </a:cubicBezTo>
                  <a:cubicBezTo>
                    <a:pt x="681" y="212"/>
                    <a:pt x="711" y="238"/>
                    <a:pt x="711" y="270"/>
                  </a:cubicBezTo>
                  <a:cubicBezTo>
                    <a:pt x="711" y="270"/>
                    <a:pt x="711" y="270"/>
                    <a:pt x="711" y="270"/>
                  </a:cubicBezTo>
                  <a:cubicBezTo>
                    <a:pt x="712" y="284"/>
                    <a:pt x="708" y="296"/>
                    <a:pt x="700" y="307"/>
                  </a:cubicBezTo>
                  <a:cubicBezTo>
                    <a:pt x="694" y="315"/>
                    <a:pt x="691" y="319"/>
                    <a:pt x="688" y="327"/>
                  </a:cubicBezTo>
                  <a:cubicBezTo>
                    <a:pt x="684" y="342"/>
                    <a:pt x="684" y="342"/>
                    <a:pt x="684" y="342"/>
                  </a:cubicBezTo>
                  <a:cubicBezTo>
                    <a:pt x="684" y="342"/>
                    <a:pt x="684" y="342"/>
                    <a:pt x="684" y="342"/>
                  </a:cubicBezTo>
                  <a:cubicBezTo>
                    <a:pt x="684" y="385"/>
                    <a:pt x="684" y="385"/>
                    <a:pt x="684" y="385"/>
                  </a:cubicBezTo>
                  <a:cubicBezTo>
                    <a:pt x="1120" y="385"/>
                    <a:pt x="1120" y="385"/>
                    <a:pt x="1120" y="385"/>
                  </a:cubicBezTo>
                  <a:cubicBezTo>
                    <a:pt x="1046" y="297"/>
                    <a:pt x="941" y="215"/>
                    <a:pt x="793" y="1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36" name="Freeform 152"/>
            <p:cNvSpPr>
              <a:spLocks/>
            </p:cNvSpPr>
            <p:nvPr/>
          </p:nvSpPr>
          <p:spPr bwMode="auto">
            <a:xfrm>
              <a:off x="-1949916" y="-269443"/>
              <a:ext cx="609600" cy="538163"/>
            </a:xfrm>
            <a:custGeom>
              <a:avLst/>
              <a:gdLst>
                <a:gd name="T0" fmla="*/ 235 w 235"/>
                <a:gd name="T1" fmla="*/ 207 h 207"/>
                <a:gd name="T2" fmla="*/ 235 w 235"/>
                <a:gd name="T3" fmla="*/ 0 h 207"/>
                <a:gd name="T4" fmla="*/ 0 w 235"/>
                <a:gd name="T5" fmla="*/ 207 h 207"/>
                <a:gd name="T6" fmla="*/ 235 w 235"/>
                <a:gd name="T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207">
                  <a:moveTo>
                    <a:pt x="235" y="207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141" y="58"/>
                    <a:pt x="62" y="132"/>
                    <a:pt x="0" y="207"/>
                  </a:cubicBezTo>
                  <a:lnTo>
                    <a:pt x="235" y="2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37" name="Freeform 153"/>
            <p:cNvSpPr>
              <a:spLocks/>
            </p:cNvSpPr>
            <p:nvPr/>
          </p:nvSpPr>
          <p:spPr bwMode="auto">
            <a:xfrm>
              <a:off x="-2503954" y="4610532"/>
              <a:ext cx="3848100" cy="2032000"/>
            </a:xfrm>
            <a:custGeom>
              <a:avLst/>
              <a:gdLst>
                <a:gd name="T0" fmla="*/ 2030 w 2424"/>
                <a:gd name="T1" fmla="*/ 734 h 1280"/>
                <a:gd name="T2" fmla="*/ 2030 w 2424"/>
                <a:gd name="T3" fmla="*/ 366 h 1280"/>
                <a:gd name="T4" fmla="*/ 460 w 2424"/>
                <a:gd name="T5" fmla="*/ 0 h 1280"/>
                <a:gd name="T6" fmla="*/ 316 w 2424"/>
                <a:gd name="T7" fmla="*/ 427 h 1280"/>
                <a:gd name="T8" fmla="*/ 0 w 2424"/>
                <a:gd name="T9" fmla="*/ 1280 h 1280"/>
                <a:gd name="T10" fmla="*/ 2424 w 2424"/>
                <a:gd name="T11" fmla="*/ 1280 h 1280"/>
                <a:gd name="T12" fmla="*/ 2030 w 2424"/>
                <a:gd name="T13" fmla="*/ 734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4" h="1280">
                  <a:moveTo>
                    <a:pt x="2030" y="734"/>
                  </a:moveTo>
                  <a:lnTo>
                    <a:pt x="2030" y="366"/>
                  </a:lnTo>
                  <a:lnTo>
                    <a:pt x="460" y="0"/>
                  </a:lnTo>
                  <a:lnTo>
                    <a:pt x="316" y="427"/>
                  </a:lnTo>
                  <a:lnTo>
                    <a:pt x="0" y="1280"/>
                  </a:lnTo>
                  <a:lnTo>
                    <a:pt x="2424" y="1280"/>
                  </a:lnTo>
                  <a:lnTo>
                    <a:pt x="2030" y="7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52" name="Freeform 551"/>
            <p:cNvSpPr>
              <a:spLocks/>
            </p:cNvSpPr>
            <p:nvPr/>
          </p:nvSpPr>
          <p:spPr bwMode="auto">
            <a:xfrm>
              <a:off x="-1148230" y="1181532"/>
              <a:ext cx="2420938" cy="1709738"/>
            </a:xfrm>
            <a:custGeom>
              <a:avLst/>
              <a:gdLst>
                <a:gd name="connsiteX0" fmla="*/ 1550194 w 2420938"/>
                <a:gd name="connsiteY0" fmla="*/ 0 h 1709738"/>
                <a:gd name="connsiteX1" fmla="*/ 1667445 w 2420938"/>
                <a:gd name="connsiteY1" fmla="*/ 93311 h 1709738"/>
                <a:gd name="connsiteX2" fmla="*/ 1649206 w 2420938"/>
                <a:gd name="connsiteY2" fmla="*/ 168479 h 1709738"/>
                <a:gd name="connsiteX3" fmla="*/ 1610123 w 2420938"/>
                <a:gd name="connsiteY3" fmla="*/ 241054 h 1709738"/>
                <a:gd name="connsiteX4" fmla="*/ 1597095 w 2420938"/>
                <a:gd name="connsiteY4" fmla="*/ 287710 h 1709738"/>
                <a:gd name="connsiteX5" fmla="*/ 1597095 w 2420938"/>
                <a:gd name="connsiteY5" fmla="*/ 585788 h 1709738"/>
                <a:gd name="connsiteX6" fmla="*/ 1697291 w 2420938"/>
                <a:gd name="connsiteY6" fmla="*/ 585788 h 1709738"/>
                <a:gd name="connsiteX7" fmla="*/ 1866900 w 2420938"/>
                <a:gd name="connsiteY7" fmla="*/ 585788 h 1709738"/>
                <a:gd name="connsiteX8" fmla="*/ 1866900 w 2420938"/>
                <a:gd name="connsiteY8" fmla="*/ 832166 h 1709738"/>
                <a:gd name="connsiteX9" fmla="*/ 1867785 w 2420938"/>
                <a:gd name="connsiteY9" fmla="*/ 832158 h 1709738"/>
                <a:gd name="connsiteX10" fmla="*/ 2129565 w 2420938"/>
                <a:gd name="connsiteY10" fmla="*/ 829888 h 1709738"/>
                <a:gd name="connsiteX11" fmla="*/ 2181596 w 2420938"/>
                <a:gd name="connsiteY11" fmla="*/ 816914 h 1709738"/>
                <a:gd name="connsiteX12" fmla="*/ 2249236 w 2420938"/>
                <a:gd name="connsiteY12" fmla="*/ 780590 h 1709738"/>
                <a:gd name="connsiteX13" fmla="*/ 2316876 w 2420938"/>
                <a:gd name="connsiteY13" fmla="*/ 759833 h 1709738"/>
                <a:gd name="connsiteX14" fmla="*/ 2420938 w 2420938"/>
                <a:gd name="connsiteY14" fmla="*/ 879185 h 1709738"/>
                <a:gd name="connsiteX15" fmla="*/ 2324681 w 2420938"/>
                <a:gd name="connsiteY15" fmla="*/ 995944 h 1709738"/>
                <a:gd name="connsiteX16" fmla="*/ 2249236 w 2420938"/>
                <a:gd name="connsiteY16" fmla="*/ 977781 h 1709738"/>
                <a:gd name="connsiteX17" fmla="*/ 2176393 w 2420938"/>
                <a:gd name="connsiteY17" fmla="*/ 936267 h 1709738"/>
                <a:gd name="connsiteX18" fmla="*/ 2176393 w 2420938"/>
                <a:gd name="connsiteY18" fmla="*/ 938862 h 1709738"/>
                <a:gd name="connsiteX19" fmla="*/ 2129565 w 2420938"/>
                <a:gd name="connsiteY19" fmla="*/ 925889 h 1709738"/>
                <a:gd name="connsiteX20" fmla="*/ 1929140 w 2420938"/>
                <a:gd name="connsiteY20" fmla="*/ 925889 h 1709738"/>
                <a:gd name="connsiteX21" fmla="*/ 1866900 w 2420938"/>
                <a:gd name="connsiteY21" fmla="*/ 925889 h 1709738"/>
                <a:gd name="connsiteX22" fmla="*/ 1866900 w 2420938"/>
                <a:gd name="connsiteY22" fmla="*/ 1709738 h 1709738"/>
                <a:gd name="connsiteX23" fmla="*/ 376496 w 2420938"/>
                <a:gd name="connsiteY23" fmla="*/ 1709738 h 1709738"/>
                <a:gd name="connsiteX24" fmla="*/ 376496 w 2420938"/>
                <a:gd name="connsiteY24" fmla="*/ 1652632 h 1709738"/>
                <a:gd name="connsiteX25" fmla="*/ 386882 w 2420938"/>
                <a:gd name="connsiteY25" fmla="*/ 1613696 h 1709738"/>
                <a:gd name="connsiteX26" fmla="*/ 418040 w 2420938"/>
                <a:gd name="connsiteY26" fmla="*/ 1561782 h 1709738"/>
                <a:gd name="connsiteX27" fmla="*/ 446602 w 2420938"/>
                <a:gd name="connsiteY27" fmla="*/ 1465740 h 1709738"/>
                <a:gd name="connsiteX28" fmla="*/ 272635 w 2420938"/>
                <a:gd name="connsiteY28" fmla="*/ 1317783 h 1709738"/>
                <a:gd name="connsiteX29" fmla="*/ 98668 w 2420938"/>
                <a:gd name="connsiteY29" fmla="*/ 1455357 h 1709738"/>
                <a:gd name="connsiteX30" fmla="*/ 98668 w 2420938"/>
                <a:gd name="connsiteY30" fmla="*/ 1460548 h 1709738"/>
                <a:gd name="connsiteX31" fmla="*/ 124633 w 2420938"/>
                <a:gd name="connsiteY31" fmla="*/ 1561782 h 1709738"/>
                <a:gd name="connsiteX32" fmla="*/ 158388 w 2420938"/>
                <a:gd name="connsiteY32" fmla="*/ 1621483 h 1709738"/>
                <a:gd name="connsiteX33" fmla="*/ 166178 w 2420938"/>
                <a:gd name="connsiteY33" fmla="*/ 1652632 h 1709738"/>
                <a:gd name="connsiteX34" fmla="*/ 166178 w 2420938"/>
                <a:gd name="connsiteY34" fmla="*/ 1709738 h 1709738"/>
                <a:gd name="connsiteX35" fmla="*/ 0 w 2420938"/>
                <a:gd name="connsiteY35" fmla="*/ 1709738 h 1709738"/>
                <a:gd name="connsiteX36" fmla="*/ 0 w 2420938"/>
                <a:gd name="connsiteY36" fmla="*/ 585788 h 1709738"/>
                <a:gd name="connsiteX37" fmla="*/ 1389521 w 2420938"/>
                <a:gd name="connsiteY37" fmla="*/ 585788 h 1709738"/>
                <a:gd name="connsiteX38" fmla="*/ 1503294 w 2420938"/>
                <a:gd name="connsiteY38" fmla="*/ 585788 h 1709738"/>
                <a:gd name="connsiteX39" fmla="*/ 1503294 w 2420938"/>
                <a:gd name="connsiteY39" fmla="*/ 287710 h 1709738"/>
                <a:gd name="connsiteX40" fmla="*/ 1490266 w 2420938"/>
                <a:gd name="connsiteY40" fmla="*/ 235870 h 1709738"/>
                <a:gd name="connsiteX41" fmla="*/ 1487661 w 2420938"/>
                <a:gd name="connsiteY41" fmla="*/ 235870 h 1709738"/>
                <a:gd name="connsiteX42" fmla="*/ 1451183 w 2420938"/>
                <a:gd name="connsiteY42" fmla="*/ 168479 h 1709738"/>
                <a:gd name="connsiteX43" fmla="*/ 1432944 w 2420938"/>
                <a:gd name="connsiteY43" fmla="*/ 101087 h 1709738"/>
                <a:gd name="connsiteX44" fmla="*/ 1550194 w 2420938"/>
                <a:gd name="connsiteY44" fmla="*/ 0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0938" h="1709738">
                  <a:moveTo>
                    <a:pt x="1550194" y="0"/>
                  </a:moveTo>
                  <a:cubicBezTo>
                    <a:pt x="1612728" y="0"/>
                    <a:pt x="1664840" y="41472"/>
                    <a:pt x="1667445" y="93311"/>
                  </a:cubicBezTo>
                  <a:cubicBezTo>
                    <a:pt x="1670051" y="121823"/>
                    <a:pt x="1664840" y="147743"/>
                    <a:pt x="1649206" y="168479"/>
                  </a:cubicBezTo>
                  <a:cubicBezTo>
                    <a:pt x="1628362" y="196991"/>
                    <a:pt x="1620545" y="212543"/>
                    <a:pt x="1610123" y="241054"/>
                  </a:cubicBezTo>
                  <a:lnTo>
                    <a:pt x="1597095" y="287710"/>
                  </a:lnTo>
                  <a:cubicBezTo>
                    <a:pt x="1597095" y="287710"/>
                    <a:pt x="1597095" y="287710"/>
                    <a:pt x="1597095" y="585788"/>
                  </a:cubicBezTo>
                  <a:lnTo>
                    <a:pt x="1697291" y="585788"/>
                  </a:lnTo>
                  <a:cubicBezTo>
                    <a:pt x="1752042" y="585788"/>
                    <a:pt x="1808559" y="585788"/>
                    <a:pt x="1866900" y="585788"/>
                  </a:cubicBezTo>
                  <a:lnTo>
                    <a:pt x="1866900" y="832166"/>
                  </a:lnTo>
                  <a:lnTo>
                    <a:pt x="1867785" y="832158"/>
                  </a:lnTo>
                  <a:cubicBezTo>
                    <a:pt x="1905182" y="831834"/>
                    <a:pt x="1979977" y="831185"/>
                    <a:pt x="2129565" y="829888"/>
                  </a:cubicBezTo>
                  <a:cubicBezTo>
                    <a:pt x="2129565" y="829888"/>
                    <a:pt x="2129565" y="829888"/>
                    <a:pt x="2181596" y="816914"/>
                  </a:cubicBezTo>
                  <a:cubicBezTo>
                    <a:pt x="2207612" y="806536"/>
                    <a:pt x="2223221" y="798752"/>
                    <a:pt x="2249236" y="780590"/>
                  </a:cubicBezTo>
                  <a:cubicBezTo>
                    <a:pt x="2270049" y="765022"/>
                    <a:pt x="2290861" y="757238"/>
                    <a:pt x="2316876" y="759833"/>
                  </a:cubicBezTo>
                  <a:cubicBezTo>
                    <a:pt x="2374110" y="759833"/>
                    <a:pt x="2420938" y="814320"/>
                    <a:pt x="2420938" y="879185"/>
                  </a:cubicBezTo>
                  <a:cubicBezTo>
                    <a:pt x="2420938" y="941456"/>
                    <a:pt x="2379313" y="990754"/>
                    <a:pt x="2324681" y="995944"/>
                  </a:cubicBezTo>
                  <a:cubicBezTo>
                    <a:pt x="2296064" y="998538"/>
                    <a:pt x="2272650" y="993349"/>
                    <a:pt x="2249236" y="977781"/>
                  </a:cubicBezTo>
                  <a:cubicBezTo>
                    <a:pt x="2220619" y="954430"/>
                    <a:pt x="2207612" y="946646"/>
                    <a:pt x="2176393" y="936267"/>
                  </a:cubicBezTo>
                  <a:cubicBezTo>
                    <a:pt x="2176393" y="936267"/>
                    <a:pt x="2176393" y="936267"/>
                    <a:pt x="2176393" y="938862"/>
                  </a:cubicBezTo>
                  <a:lnTo>
                    <a:pt x="2129565" y="925889"/>
                  </a:lnTo>
                  <a:cubicBezTo>
                    <a:pt x="2129565" y="925889"/>
                    <a:pt x="2129565" y="925889"/>
                    <a:pt x="1929140" y="925889"/>
                  </a:cubicBezTo>
                  <a:lnTo>
                    <a:pt x="1866900" y="925889"/>
                  </a:lnTo>
                  <a:lnTo>
                    <a:pt x="1866900" y="1709738"/>
                  </a:lnTo>
                  <a:cubicBezTo>
                    <a:pt x="1866900" y="1709738"/>
                    <a:pt x="1866900" y="1709738"/>
                    <a:pt x="376496" y="1709738"/>
                  </a:cubicBezTo>
                  <a:cubicBezTo>
                    <a:pt x="376496" y="1709738"/>
                    <a:pt x="376496" y="1709738"/>
                    <a:pt x="376496" y="1652632"/>
                  </a:cubicBezTo>
                  <a:cubicBezTo>
                    <a:pt x="376496" y="1652632"/>
                    <a:pt x="376496" y="1652632"/>
                    <a:pt x="386882" y="1613696"/>
                  </a:cubicBezTo>
                  <a:cubicBezTo>
                    <a:pt x="394672" y="1592930"/>
                    <a:pt x="399865" y="1582548"/>
                    <a:pt x="418040" y="1561782"/>
                  </a:cubicBezTo>
                  <a:cubicBezTo>
                    <a:pt x="438812" y="1533229"/>
                    <a:pt x="446602" y="1502080"/>
                    <a:pt x="446602" y="1465740"/>
                  </a:cubicBezTo>
                  <a:cubicBezTo>
                    <a:pt x="446602" y="1385272"/>
                    <a:pt x="368706" y="1317783"/>
                    <a:pt x="272635" y="1317783"/>
                  </a:cubicBezTo>
                  <a:cubicBezTo>
                    <a:pt x="181757" y="1317783"/>
                    <a:pt x="106457" y="1377485"/>
                    <a:pt x="98668" y="1455357"/>
                  </a:cubicBezTo>
                  <a:cubicBezTo>
                    <a:pt x="98668" y="1457953"/>
                    <a:pt x="98668" y="1457953"/>
                    <a:pt x="98668" y="1460548"/>
                  </a:cubicBezTo>
                  <a:cubicBezTo>
                    <a:pt x="93475" y="1496889"/>
                    <a:pt x="103861" y="1530633"/>
                    <a:pt x="124633" y="1561782"/>
                  </a:cubicBezTo>
                  <a:cubicBezTo>
                    <a:pt x="142809" y="1585143"/>
                    <a:pt x="148002" y="1595526"/>
                    <a:pt x="158388" y="1621483"/>
                  </a:cubicBezTo>
                  <a:cubicBezTo>
                    <a:pt x="158388" y="1621483"/>
                    <a:pt x="158388" y="1621483"/>
                    <a:pt x="166178" y="1652632"/>
                  </a:cubicBezTo>
                  <a:cubicBezTo>
                    <a:pt x="166178" y="1652632"/>
                    <a:pt x="166178" y="1652632"/>
                    <a:pt x="166178" y="1709738"/>
                  </a:cubicBezTo>
                  <a:cubicBezTo>
                    <a:pt x="166178" y="1709738"/>
                    <a:pt x="166178" y="1709738"/>
                    <a:pt x="0" y="1709738"/>
                  </a:cubicBezTo>
                  <a:cubicBezTo>
                    <a:pt x="0" y="1709738"/>
                    <a:pt x="0" y="1709738"/>
                    <a:pt x="0" y="585788"/>
                  </a:cubicBezTo>
                  <a:cubicBezTo>
                    <a:pt x="0" y="585788"/>
                    <a:pt x="0" y="585788"/>
                    <a:pt x="1389521" y="585788"/>
                  </a:cubicBezTo>
                  <a:lnTo>
                    <a:pt x="1503294" y="585788"/>
                  </a:lnTo>
                  <a:cubicBezTo>
                    <a:pt x="1503294" y="585788"/>
                    <a:pt x="1503294" y="585788"/>
                    <a:pt x="1503294" y="287710"/>
                  </a:cubicBezTo>
                  <a:cubicBezTo>
                    <a:pt x="1503294" y="287710"/>
                    <a:pt x="1503294" y="287710"/>
                    <a:pt x="1490266" y="235870"/>
                  </a:cubicBezTo>
                  <a:cubicBezTo>
                    <a:pt x="1490266" y="235870"/>
                    <a:pt x="1490266" y="235870"/>
                    <a:pt x="1487661" y="235870"/>
                  </a:cubicBezTo>
                  <a:cubicBezTo>
                    <a:pt x="1479844" y="209951"/>
                    <a:pt x="1469422" y="194399"/>
                    <a:pt x="1451183" y="168479"/>
                  </a:cubicBezTo>
                  <a:cubicBezTo>
                    <a:pt x="1435549" y="147743"/>
                    <a:pt x="1430338" y="127007"/>
                    <a:pt x="1432944" y="101087"/>
                  </a:cubicBezTo>
                  <a:cubicBezTo>
                    <a:pt x="1432944" y="44064"/>
                    <a:pt x="1485055" y="0"/>
                    <a:pt x="1550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400"/>
            </a:p>
          </p:txBody>
        </p:sp>
        <p:sp>
          <p:nvSpPr>
            <p:cNvPr id="553" name="Freeform 552"/>
            <p:cNvSpPr>
              <a:spLocks/>
            </p:cNvSpPr>
            <p:nvPr/>
          </p:nvSpPr>
          <p:spPr bwMode="auto">
            <a:xfrm>
              <a:off x="909172" y="1259319"/>
              <a:ext cx="1624013" cy="1631950"/>
            </a:xfrm>
            <a:custGeom>
              <a:avLst/>
              <a:gdLst>
                <a:gd name="connsiteX0" fmla="*/ 274638 w 1624013"/>
                <a:gd name="connsiteY0" fmla="*/ 0 h 1631950"/>
                <a:gd name="connsiteX1" fmla="*/ 391112 w 1624013"/>
                <a:gd name="connsiteY1" fmla="*/ 93379 h 1631950"/>
                <a:gd name="connsiteX2" fmla="*/ 372994 w 1624013"/>
                <a:gd name="connsiteY2" fmla="*/ 168601 h 1631950"/>
                <a:gd name="connsiteX3" fmla="*/ 331581 w 1624013"/>
                <a:gd name="connsiteY3" fmla="*/ 241229 h 1631950"/>
                <a:gd name="connsiteX4" fmla="*/ 334169 w 1624013"/>
                <a:gd name="connsiteY4" fmla="*/ 241229 h 1631950"/>
                <a:gd name="connsiteX5" fmla="*/ 321227 w 1624013"/>
                <a:gd name="connsiteY5" fmla="*/ 287919 h 1631950"/>
                <a:gd name="connsiteX6" fmla="*/ 321227 w 1624013"/>
                <a:gd name="connsiteY6" fmla="*/ 484277 h 1631950"/>
                <a:gd name="connsiteX7" fmla="*/ 321227 w 1624013"/>
                <a:gd name="connsiteY7" fmla="*/ 508000 h 1631950"/>
                <a:gd name="connsiteX8" fmla="*/ 406331 w 1624013"/>
                <a:gd name="connsiteY8" fmla="*/ 508000 h 1631950"/>
                <a:gd name="connsiteX9" fmla="*/ 1250438 w 1624013"/>
                <a:gd name="connsiteY9" fmla="*/ 508000 h 1631950"/>
                <a:gd name="connsiteX10" fmla="*/ 1211524 w 1624013"/>
                <a:gd name="connsiteY10" fmla="*/ 692297 h 1631950"/>
                <a:gd name="connsiteX11" fmla="*/ 1624013 w 1624013"/>
                <a:gd name="connsiteY11" fmla="*/ 1631950 h 1631950"/>
                <a:gd name="connsiteX12" fmla="*/ 1014360 w 1624013"/>
                <a:gd name="connsiteY12" fmla="*/ 1631950 h 1631950"/>
                <a:gd name="connsiteX13" fmla="*/ 1014360 w 1624013"/>
                <a:gd name="connsiteY13" fmla="*/ 1554078 h 1631950"/>
                <a:gd name="connsiteX14" fmla="*/ 1024737 w 1624013"/>
                <a:gd name="connsiteY14" fmla="*/ 1515142 h 1631950"/>
                <a:gd name="connsiteX15" fmla="*/ 1055868 w 1624013"/>
                <a:gd name="connsiteY15" fmla="*/ 1460632 h 1631950"/>
                <a:gd name="connsiteX16" fmla="*/ 1084405 w 1624013"/>
                <a:gd name="connsiteY16" fmla="*/ 1367186 h 1631950"/>
                <a:gd name="connsiteX17" fmla="*/ 910589 w 1624013"/>
                <a:gd name="connsiteY17" fmla="*/ 1216634 h 1631950"/>
                <a:gd name="connsiteX18" fmla="*/ 736773 w 1624013"/>
                <a:gd name="connsiteY18" fmla="*/ 1354207 h 1631950"/>
                <a:gd name="connsiteX19" fmla="*/ 736773 w 1624013"/>
                <a:gd name="connsiteY19" fmla="*/ 1356803 h 1631950"/>
                <a:gd name="connsiteX20" fmla="*/ 736773 w 1624013"/>
                <a:gd name="connsiteY20" fmla="*/ 1359399 h 1631950"/>
                <a:gd name="connsiteX21" fmla="*/ 762715 w 1624013"/>
                <a:gd name="connsiteY21" fmla="*/ 1460632 h 1631950"/>
                <a:gd name="connsiteX22" fmla="*/ 796441 w 1624013"/>
                <a:gd name="connsiteY22" fmla="*/ 1520334 h 1631950"/>
                <a:gd name="connsiteX23" fmla="*/ 804224 w 1624013"/>
                <a:gd name="connsiteY23" fmla="*/ 1554078 h 1631950"/>
                <a:gd name="connsiteX24" fmla="*/ 804224 w 1624013"/>
                <a:gd name="connsiteY24" fmla="*/ 1631950 h 1631950"/>
                <a:gd name="connsiteX25" fmla="*/ 0 w 1624013"/>
                <a:gd name="connsiteY25" fmla="*/ 1631950 h 1631950"/>
                <a:gd name="connsiteX26" fmla="*/ 0 w 1624013"/>
                <a:gd name="connsiteY26" fmla="*/ 905146 h 1631950"/>
                <a:gd name="connsiteX27" fmla="*/ 72640 w 1624013"/>
                <a:gd name="connsiteY27" fmla="*/ 905146 h 1631950"/>
                <a:gd name="connsiteX28" fmla="*/ 114148 w 1624013"/>
                <a:gd name="connsiteY28" fmla="*/ 915529 h 1631950"/>
                <a:gd name="connsiteX29" fmla="*/ 166033 w 1624013"/>
                <a:gd name="connsiteY29" fmla="*/ 946678 h 1631950"/>
                <a:gd name="connsiteX30" fmla="*/ 259427 w 1624013"/>
                <a:gd name="connsiteY30" fmla="*/ 975231 h 1631950"/>
                <a:gd name="connsiteX31" fmla="*/ 409895 w 1624013"/>
                <a:gd name="connsiteY31" fmla="*/ 801317 h 1631950"/>
                <a:gd name="connsiteX32" fmla="*/ 272398 w 1624013"/>
                <a:gd name="connsiteY32" fmla="*/ 627404 h 1631950"/>
                <a:gd name="connsiteX33" fmla="*/ 267210 w 1624013"/>
                <a:gd name="connsiteY33" fmla="*/ 627404 h 1631950"/>
                <a:gd name="connsiteX34" fmla="*/ 166033 w 1624013"/>
                <a:gd name="connsiteY34" fmla="*/ 653361 h 1631950"/>
                <a:gd name="connsiteX35" fmla="*/ 106365 w 1624013"/>
                <a:gd name="connsiteY35" fmla="*/ 687105 h 1631950"/>
                <a:gd name="connsiteX36" fmla="*/ 72640 w 1624013"/>
                <a:gd name="connsiteY36" fmla="*/ 694892 h 1631950"/>
                <a:gd name="connsiteX37" fmla="*/ 0 w 1624013"/>
                <a:gd name="connsiteY37" fmla="*/ 694892 h 1631950"/>
                <a:gd name="connsiteX38" fmla="*/ 0 w 1624013"/>
                <a:gd name="connsiteY38" fmla="*/ 508000 h 1631950"/>
                <a:gd name="connsiteX39" fmla="*/ 222551 w 1624013"/>
                <a:gd name="connsiteY39" fmla="*/ 508000 h 1631950"/>
                <a:gd name="connsiteX40" fmla="*/ 227403 w 1624013"/>
                <a:gd name="connsiteY40" fmla="*/ 508000 h 1631950"/>
                <a:gd name="connsiteX41" fmla="*/ 226956 w 1624013"/>
                <a:gd name="connsiteY41" fmla="*/ 457371 h 1631950"/>
                <a:gd name="connsiteX42" fmla="*/ 225460 w 1624013"/>
                <a:gd name="connsiteY42" fmla="*/ 287919 h 1631950"/>
                <a:gd name="connsiteX43" fmla="*/ 212518 w 1624013"/>
                <a:gd name="connsiteY43" fmla="*/ 236041 h 1631950"/>
                <a:gd name="connsiteX44" fmla="*/ 176282 w 1624013"/>
                <a:gd name="connsiteY44" fmla="*/ 168601 h 1631950"/>
                <a:gd name="connsiteX45" fmla="*/ 155575 w 1624013"/>
                <a:gd name="connsiteY45" fmla="*/ 101161 h 1631950"/>
                <a:gd name="connsiteX46" fmla="*/ 274638 w 1624013"/>
                <a:gd name="connsiteY46" fmla="*/ 0 h 163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4013" h="1631950">
                  <a:moveTo>
                    <a:pt x="274638" y="0"/>
                  </a:moveTo>
                  <a:cubicBezTo>
                    <a:pt x="336757" y="0"/>
                    <a:pt x="385935" y="41502"/>
                    <a:pt x="391112" y="93379"/>
                  </a:cubicBezTo>
                  <a:cubicBezTo>
                    <a:pt x="393700" y="124505"/>
                    <a:pt x="388523" y="147850"/>
                    <a:pt x="372994" y="168601"/>
                  </a:cubicBezTo>
                  <a:cubicBezTo>
                    <a:pt x="352287" y="197134"/>
                    <a:pt x="341934" y="212697"/>
                    <a:pt x="331581" y="241229"/>
                  </a:cubicBezTo>
                  <a:cubicBezTo>
                    <a:pt x="331581" y="241229"/>
                    <a:pt x="331581" y="241229"/>
                    <a:pt x="334169" y="241229"/>
                  </a:cubicBezTo>
                  <a:lnTo>
                    <a:pt x="321227" y="287919"/>
                  </a:lnTo>
                  <a:cubicBezTo>
                    <a:pt x="321227" y="287919"/>
                    <a:pt x="321227" y="287919"/>
                    <a:pt x="321227" y="484277"/>
                  </a:cubicBezTo>
                  <a:lnTo>
                    <a:pt x="321227" y="508000"/>
                  </a:lnTo>
                  <a:lnTo>
                    <a:pt x="406331" y="508000"/>
                  </a:lnTo>
                  <a:cubicBezTo>
                    <a:pt x="591027" y="508000"/>
                    <a:pt x="859676" y="508000"/>
                    <a:pt x="1250438" y="508000"/>
                  </a:cubicBezTo>
                  <a:cubicBezTo>
                    <a:pt x="1232278" y="624808"/>
                    <a:pt x="1208930" y="645574"/>
                    <a:pt x="1211524" y="692297"/>
                  </a:cubicBezTo>
                  <a:cubicBezTo>
                    <a:pt x="1224496" y="949274"/>
                    <a:pt x="1624013" y="1631950"/>
                    <a:pt x="1624013" y="1631950"/>
                  </a:cubicBezTo>
                  <a:cubicBezTo>
                    <a:pt x="1624013" y="1631950"/>
                    <a:pt x="1624013" y="1631950"/>
                    <a:pt x="1014360" y="1631950"/>
                  </a:cubicBezTo>
                  <a:cubicBezTo>
                    <a:pt x="1014360" y="1631950"/>
                    <a:pt x="1014360" y="1631950"/>
                    <a:pt x="1014360" y="1554078"/>
                  </a:cubicBezTo>
                  <a:cubicBezTo>
                    <a:pt x="1014360" y="1554078"/>
                    <a:pt x="1014360" y="1554078"/>
                    <a:pt x="1024737" y="1515142"/>
                  </a:cubicBezTo>
                  <a:cubicBezTo>
                    <a:pt x="1032520" y="1494377"/>
                    <a:pt x="1037708" y="1483994"/>
                    <a:pt x="1055868" y="1460632"/>
                  </a:cubicBezTo>
                  <a:cubicBezTo>
                    <a:pt x="1076622" y="1432079"/>
                    <a:pt x="1084405" y="1400930"/>
                    <a:pt x="1084405" y="1367186"/>
                  </a:cubicBezTo>
                  <a:cubicBezTo>
                    <a:pt x="1084405" y="1284123"/>
                    <a:pt x="1006577" y="1216634"/>
                    <a:pt x="910589" y="1216634"/>
                  </a:cubicBezTo>
                  <a:cubicBezTo>
                    <a:pt x="817195" y="1216634"/>
                    <a:pt x="744556" y="1276335"/>
                    <a:pt x="736773" y="1354207"/>
                  </a:cubicBezTo>
                  <a:cubicBezTo>
                    <a:pt x="736773" y="1354207"/>
                    <a:pt x="736773" y="1356803"/>
                    <a:pt x="736773" y="1356803"/>
                  </a:cubicBezTo>
                  <a:cubicBezTo>
                    <a:pt x="736773" y="1356803"/>
                    <a:pt x="736773" y="1359399"/>
                    <a:pt x="736773" y="1359399"/>
                  </a:cubicBezTo>
                  <a:cubicBezTo>
                    <a:pt x="731584" y="1398335"/>
                    <a:pt x="741961" y="1429483"/>
                    <a:pt x="762715" y="1460632"/>
                  </a:cubicBezTo>
                  <a:cubicBezTo>
                    <a:pt x="780875" y="1483994"/>
                    <a:pt x="786064" y="1496972"/>
                    <a:pt x="796441" y="1520334"/>
                  </a:cubicBezTo>
                  <a:lnTo>
                    <a:pt x="804224" y="1554078"/>
                  </a:lnTo>
                  <a:cubicBezTo>
                    <a:pt x="804224" y="1554078"/>
                    <a:pt x="804224" y="1554078"/>
                    <a:pt x="804224" y="1631950"/>
                  </a:cubicBezTo>
                  <a:cubicBezTo>
                    <a:pt x="804224" y="1631950"/>
                    <a:pt x="804224" y="1631950"/>
                    <a:pt x="0" y="1631950"/>
                  </a:cubicBezTo>
                  <a:cubicBezTo>
                    <a:pt x="0" y="1631950"/>
                    <a:pt x="0" y="1631950"/>
                    <a:pt x="0" y="905146"/>
                  </a:cubicBezTo>
                  <a:cubicBezTo>
                    <a:pt x="0" y="905146"/>
                    <a:pt x="0" y="905146"/>
                    <a:pt x="72640" y="905146"/>
                  </a:cubicBezTo>
                  <a:cubicBezTo>
                    <a:pt x="72640" y="905146"/>
                    <a:pt x="72640" y="905146"/>
                    <a:pt x="114148" y="915529"/>
                  </a:cubicBezTo>
                  <a:cubicBezTo>
                    <a:pt x="134902" y="923317"/>
                    <a:pt x="145279" y="931104"/>
                    <a:pt x="166033" y="946678"/>
                  </a:cubicBezTo>
                  <a:cubicBezTo>
                    <a:pt x="194570" y="967444"/>
                    <a:pt x="225702" y="975231"/>
                    <a:pt x="259427" y="975231"/>
                  </a:cubicBezTo>
                  <a:cubicBezTo>
                    <a:pt x="342444" y="975231"/>
                    <a:pt x="409895" y="897359"/>
                    <a:pt x="409895" y="801317"/>
                  </a:cubicBezTo>
                  <a:cubicBezTo>
                    <a:pt x="409895" y="710467"/>
                    <a:pt x="350227" y="635191"/>
                    <a:pt x="272398" y="627404"/>
                  </a:cubicBezTo>
                  <a:cubicBezTo>
                    <a:pt x="269804" y="627404"/>
                    <a:pt x="269804" y="627404"/>
                    <a:pt x="267210" y="627404"/>
                  </a:cubicBezTo>
                  <a:cubicBezTo>
                    <a:pt x="230890" y="622212"/>
                    <a:pt x="197165" y="632595"/>
                    <a:pt x="166033" y="653361"/>
                  </a:cubicBezTo>
                  <a:cubicBezTo>
                    <a:pt x="142685" y="671531"/>
                    <a:pt x="132308" y="676722"/>
                    <a:pt x="106365" y="687105"/>
                  </a:cubicBezTo>
                  <a:cubicBezTo>
                    <a:pt x="106365" y="687105"/>
                    <a:pt x="106365" y="687105"/>
                    <a:pt x="72640" y="694892"/>
                  </a:cubicBezTo>
                  <a:cubicBezTo>
                    <a:pt x="72640" y="694892"/>
                    <a:pt x="72640" y="694892"/>
                    <a:pt x="0" y="694892"/>
                  </a:cubicBezTo>
                  <a:cubicBezTo>
                    <a:pt x="0" y="694892"/>
                    <a:pt x="0" y="694892"/>
                    <a:pt x="0" y="508000"/>
                  </a:cubicBezTo>
                  <a:cubicBezTo>
                    <a:pt x="0" y="508000"/>
                    <a:pt x="0" y="508000"/>
                    <a:pt x="222551" y="508000"/>
                  </a:cubicBezTo>
                  <a:lnTo>
                    <a:pt x="227403" y="508000"/>
                  </a:lnTo>
                  <a:lnTo>
                    <a:pt x="226956" y="457371"/>
                  </a:lnTo>
                  <a:cubicBezTo>
                    <a:pt x="226592" y="416153"/>
                    <a:pt x="226107" y="361195"/>
                    <a:pt x="225460" y="287919"/>
                  </a:cubicBezTo>
                  <a:cubicBezTo>
                    <a:pt x="225460" y="287919"/>
                    <a:pt x="225460" y="287919"/>
                    <a:pt x="212518" y="236041"/>
                  </a:cubicBezTo>
                  <a:cubicBezTo>
                    <a:pt x="202165" y="210103"/>
                    <a:pt x="194400" y="194540"/>
                    <a:pt x="176282" y="168601"/>
                  </a:cubicBezTo>
                  <a:cubicBezTo>
                    <a:pt x="160752" y="147850"/>
                    <a:pt x="155575" y="127099"/>
                    <a:pt x="155575" y="101161"/>
                  </a:cubicBezTo>
                  <a:cubicBezTo>
                    <a:pt x="155575" y="44096"/>
                    <a:pt x="209930" y="0"/>
                    <a:pt x="274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400"/>
            </a:p>
          </p:txBody>
        </p:sp>
        <p:sp>
          <p:nvSpPr>
            <p:cNvPr id="555" name="Freeform 554"/>
            <p:cNvSpPr>
              <a:spLocks/>
            </p:cNvSpPr>
            <p:nvPr/>
          </p:nvSpPr>
          <p:spPr bwMode="auto">
            <a:xfrm>
              <a:off x="-2186454" y="2545194"/>
              <a:ext cx="1846263" cy="1655762"/>
            </a:xfrm>
            <a:custGeom>
              <a:avLst/>
              <a:gdLst>
                <a:gd name="connsiteX0" fmla="*/ 1310985 w 1846263"/>
                <a:gd name="connsiteY0" fmla="*/ 0 h 1655762"/>
                <a:gd name="connsiteX1" fmla="*/ 1427743 w 1846263"/>
                <a:gd name="connsiteY1" fmla="*/ 96116 h 1655762"/>
                <a:gd name="connsiteX2" fmla="*/ 1406986 w 1846263"/>
                <a:gd name="connsiteY2" fmla="*/ 171450 h 1655762"/>
                <a:gd name="connsiteX3" fmla="*/ 1368067 w 1846263"/>
                <a:gd name="connsiteY3" fmla="*/ 244186 h 1655762"/>
                <a:gd name="connsiteX4" fmla="*/ 1357689 w 1846263"/>
                <a:gd name="connsiteY4" fmla="*/ 288348 h 1655762"/>
                <a:gd name="connsiteX5" fmla="*/ 1357689 w 1846263"/>
                <a:gd name="connsiteY5" fmla="*/ 497181 h 1655762"/>
                <a:gd name="connsiteX6" fmla="*/ 1357689 w 1846263"/>
                <a:gd name="connsiteY6" fmla="*/ 534987 h 1655762"/>
                <a:gd name="connsiteX7" fmla="*/ 1846263 w 1846263"/>
                <a:gd name="connsiteY7" fmla="*/ 534987 h 1655762"/>
                <a:gd name="connsiteX8" fmla="*/ 1846263 w 1846263"/>
                <a:gd name="connsiteY8" fmla="*/ 1655762 h 1655762"/>
                <a:gd name="connsiteX9" fmla="*/ 568680 w 1846263"/>
                <a:gd name="connsiteY9" fmla="*/ 1655762 h 1655762"/>
                <a:gd name="connsiteX10" fmla="*/ 511552 w 1846263"/>
                <a:gd name="connsiteY10" fmla="*/ 1178395 h 1655762"/>
                <a:gd name="connsiteX11" fmla="*/ 0 w 1846263"/>
                <a:gd name="connsiteY11" fmla="*/ 534987 h 1655762"/>
                <a:gd name="connsiteX12" fmla="*/ 514149 w 1846263"/>
                <a:gd name="connsiteY12" fmla="*/ 534987 h 1655762"/>
                <a:gd name="connsiteX13" fmla="*/ 514149 w 1846263"/>
                <a:gd name="connsiteY13" fmla="*/ 576497 h 1655762"/>
                <a:gd name="connsiteX14" fmla="*/ 503762 w 1846263"/>
                <a:gd name="connsiteY14" fmla="*/ 618007 h 1655762"/>
                <a:gd name="connsiteX15" fmla="*/ 472602 w 1846263"/>
                <a:gd name="connsiteY15" fmla="*/ 669895 h 1655762"/>
                <a:gd name="connsiteX16" fmla="*/ 444038 w 1846263"/>
                <a:gd name="connsiteY16" fmla="*/ 763293 h 1655762"/>
                <a:gd name="connsiteX17" fmla="*/ 618018 w 1846263"/>
                <a:gd name="connsiteY17" fmla="*/ 913768 h 1655762"/>
                <a:gd name="connsiteX18" fmla="*/ 791997 w 1846263"/>
                <a:gd name="connsiteY18" fmla="*/ 776265 h 1655762"/>
                <a:gd name="connsiteX19" fmla="*/ 791997 w 1846263"/>
                <a:gd name="connsiteY19" fmla="*/ 773671 h 1655762"/>
                <a:gd name="connsiteX20" fmla="*/ 791997 w 1846263"/>
                <a:gd name="connsiteY20" fmla="*/ 771076 h 1655762"/>
                <a:gd name="connsiteX21" fmla="*/ 766030 w 1846263"/>
                <a:gd name="connsiteY21" fmla="*/ 669895 h 1655762"/>
                <a:gd name="connsiteX22" fmla="*/ 732273 w 1846263"/>
                <a:gd name="connsiteY22" fmla="*/ 610224 h 1655762"/>
                <a:gd name="connsiteX23" fmla="*/ 724483 w 1846263"/>
                <a:gd name="connsiteY23" fmla="*/ 576497 h 1655762"/>
                <a:gd name="connsiteX24" fmla="*/ 724483 w 1846263"/>
                <a:gd name="connsiteY24" fmla="*/ 534987 h 1655762"/>
                <a:gd name="connsiteX25" fmla="*/ 1261687 w 1846263"/>
                <a:gd name="connsiteY25" fmla="*/ 534987 h 1655762"/>
                <a:gd name="connsiteX26" fmla="*/ 1261687 w 1846263"/>
                <a:gd name="connsiteY26" fmla="*/ 523970 h 1655762"/>
                <a:gd name="connsiteX27" fmla="*/ 1261687 w 1846263"/>
                <a:gd name="connsiteY27" fmla="*/ 288348 h 1655762"/>
                <a:gd name="connsiteX28" fmla="*/ 1248714 w 1846263"/>
                <a:gd name="connsiteY28" fmla="*/ 238991 h 1655762"/>
                <a:gd name="connsiteX29" fmla="*/ 1209795 w 1846263"/>
                <a:gd name="connsiteY29" fmla="*/ 171450 h 1655762"/>
                <a:gd name="connsiteX30" fmla="*/ 1191633 w 1846263"/>
                <a:gd name="connsiteY30" fmla="*/ 101311 h 1655762"/>
                <a:gd name="connsiteX31" fmla="*/ 1310985 w 1846263"/>
                <a:gd name="connsiteY31" fmla="*/ 0 h 165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46263" h="1655762">
                  <a:moveTo>
                    <a:pt x="1310985" y="0"/>
                  </a:moveTo>
                  <a:cubicBezTo>
                    <a:pt x="1373256" y="0"/>
                    <a:pt x="1422554" y="41564"/>
                    <a:pt x="1427743" y="96116"/>
                  </a:cubicBezTo>
                  <a:cubicBezTo>
                    <a:pt x="1430338" y="124691"/>
                    <a:pt x="1425149" y="148071"/>
                    <a:pt x="1406986" y="171450"/>
                  </a:cubicBezTo>
                  <a:cubicBezTo>
                    <a:pt x="1386229" y="197427"/>
                    <a:pt x="1378446" y="213014"/>
                    <a:pt x="1368067" y="244186"/>
                  </a:cubicBezTo>
                  <a:lnTo>
                    <a:pt x="1357689" y="288348"/>
                  </a:lnTo>
                  <a:cubicBezTo>
                    <a:pt x="1357689" y="288348"/>
                    <a:pt x="1357689" y="288348"/>
                    <a:pt x="1357689" y="497181"/>
                  </a:cubicBezTo>
                  <a:lnTo>
                    <a:pt x="1357689" y="534987"/>
                  </a:lnTo>
                  <a:lnTo>
                    <a:pt x="1846263" y="534987"/>
                  </a:lnTo>
                  <a:cubicBezTo>
                    <a:pt x="1846263" y="534987"/>
                    <a:pt x="1846263" y="534987"/>
                    <a:pt x="1846263" y="1655762"/>
                  </a:cubicBezTo>
                  <a:cubicBezTo>
                    <a:pt x="1846263" y="1655762"/>
                    <a:pt x="1846263" y="1655762"/>
                    <a:pt x="568680" y="1655762"/>
                  </a:cubicBezTo>
                  <a:cubicBezTo>
                    <a:pt x="586857" y="1448211"/>
                    <a:pt x="581664" y="1248443"/>
                    <a:pt x="511552" y="1178395"/>
                  </a:cubicBezTo>
                  <a:cubicBezTo>
                    <a:pt x="293428" y="965655"/>
                    <a:pt x="127239" y="750321"/>
                    <a:pt x="0" y="534987"/>
                  </a:cubicBezTo>
                  <a:cubicBezTo>
                    <a:pt x="0" y="534987"/>
                    <a:pt x="0" y="534987"/>
                    <a:pt x="514149" y="534987"/>
                  </a:cubicBezTo>
                  <a:cubicBezTo>
                    <a:pt x="514149" y="534987"/>
                    <a:pt x="514149" y="534987"/>
                    <a:pt x="514149" y="576497"/>
                  </a:cubicBezTo>
                  <a:cubicBezTo>
                    <a:pt x="514149" y="576497"/>
                    <a:pt x="514149" y="576497"/>
                    <a:pt x="503762" y="618007"/>
                  </a:cubicBezTo>
                  <a:cubicBezTo>
                    <a:pt x="495972" y="636168"/>
                    <a:pt x="490779" y="649140"/>
                    <a:pt x="472602" y="669895"/>
                  </a:cubicBezTo>
                  <a:cubicBezTo>
                    <a:pt x="451828" y="698433"/>
                    <a:pt x="444038" y="729566"/>
                    <a:pt x="444038" y="763293"/>
                  </a:cubicBezTo>
                  <a:cubicBezTo>
                    <a:pt x="444038" y="846314"/>
                    <a:pt x="521939" y="913768"/>
                    <a:pt x="618018" y="913768"/>
                  </a:cubicBezTo>
                  <a:cubicBezTo>
                    <a:pt x="711499" y="913768"/>
                    <a:pt x="784207" y="854097"/>
                    <a:pt x="791997" y="776265"/>
                  </a:cubicBezTo>
                  <a:cubicBezTo>
                    <a:pt x="791997" y="776265"/>
                    <a:pt x="791997" y="776265"/>
                    <a:pt x="791997" y="773671"/>
                  </a:cubicBezTo>
                  <a:cubicBezTo>
                    <a:pt x="791997" y="773671"/>
                    <a:pt x="791997" y="773671"/>
                    <a:pt x="791997" y="771076"/>
                  </a:cubicBezTo>
                  <a:cubicBezTo>
                    <a:pt x="797191" y="732161"/>
                    <a:pt x="786804" y="701028"/>
                    <a:pt x="766030" y="669895"/>
                  </a:cubicBezTo>
                  <a:cubicBezTo>
                    <a:pt x="747853" y="646546"/>
                    <a:pt x="742660" y="636168"/>
                    <a:pt x="732273" y="610224"/>
                  </a:cubicBezTo>
                  <a:cubicBezTo>
                    <a:pt x="732273" y="610224"/>
                    <a:pt x="732273" y="610224"/>
                    <a:pt x="724483" y="576497"/>
                  </a:cubicBezTo>
                  <a:cubicBezTo>
                    <a:pt x="724483" y="576497"/>
                    <a:pt x="724483" y="576497"/>
                    <a:pt x="724483" y="534987"/>
                  </a:cubicBezTo>
                  <a:lnTo>
                    <a:pt x="1261687" y="534987"/>
                  </a:lnTo>
                  <a:lnTo>
                    <a:pt x="1261687" y="523970"/>
                  </a:lnTo>
                  <a:cubicBezTo>
                    <a:pt x="1261687" y="478307"/>
                    <a:pt x="1261687" y="405246"/>
                    <a:pt x="1261687" y="288348"/>
                  </a:cubicBezTo>
                  <a:cubicBezTo>
                    <a:pt x="1261687" y="288348"/>
                    <a:pt x="1261687" y="288348"/>
                    <a:pt x="1248714" y="238991"/>
                  </a:cubicBezTo>
                  <a:cubicBezTo>
                    <a:pt x="1238336" y="213014"/>
                    <a:pt x="1230552" y="197427"/>
                    <a:pt x="1209795" y="171450"/>
                  </a:cubicBezTo>
                  <a:cubicBezTo>
                    <a:pt x="1196822" y="150668"/>
                    <a:pt x="1189038" y="127289"/>
                    <a:pt x="1191633" y="101311"/>
                  </a:cubicBezTo>
                  <a:cubicBezTo>
                    <a:pt x="1191633" y="46759"/>
                    <a:pt x="1246120" y="0"/>
                    <a:pt x="13109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400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-151279" y="2524556"/>
              <a:ext cx="2728913" cy="2216150"/>
            </a:xfrm>
            <a:custGeom>
              <a:avLst/>
              <a:gdLst>
                <a:gd name="connsiteX0" fmla="*/ 1971385 w 2728913"/>
                <a:gd name="connsiteY0" fmla="*/ 0 h 2216150"/>
                <a:gd name="connsiteX1" fmla="*/ 2088143 w 2728913"/>
                <a:gd name="connsiteY1" fmla="*/ 93497 h 2216150"/>
                <a:gd name="connsiteX2" fmla="*/ 2067386 w 2728913"/>
                <a:gd name="connsiteY2" fmla="*/ 168813 h 2216150"/>
                <a:gd name="connsiteX3" fmla="*/ 2028467 w 2728913"/>
                <a:gd name="connsiteY3" fmla="*/ 241533 h 2216150"/>
                <a:gd name="connsiteX4" fmla="*/ 2018089 w 2728913"/>
                <a:gd name="connsiteY4" fmla="*/ 288281 h 2216150"/>
                <a:gd name="connsiteX5" fmla="*/ 2016350 w 2728913"/>
                <a:gd name="connsiteY5" fmla="*/ 510985 h 2216150"/>
                <a:gd name="connsiteX6" fmla="*/ 2016002 w 2728913"/>
                <a:gd name="connsiteY6" fmla="*/ 555624 h 2216150"/>
                <a:gd name="connsiteX7" fmla="*/ 2031111 w 2728913"/>
                <a:gd name="connsiteY7" fmla="*/ 555624 h 2216150"/>
                <a:gd name="connsiteX8" fmla="*/ 2728913 w 2728913"/>
                <a:gd name="connsiteY8" fmla="*/ 555624 h 2216150"/>
                <a:gd name="connsiteX9" fmla="*/ 2313474 w 2728913"/>
                <a:gd name="connsiteY9" fmla="*/ 719070 h 2216150"/>
                <a:gd name="connsiteX10" fmla="*/ 2287509 w 2728913"/>
                <a:gd name="connsiteY10" fmla="*/ 776147 h 2216150"/>
                <a:gd name="connsiteX11" fmla="*/ 2245966 w 2728913"/>
                <a:gd name="connsiteY11" fmla="*/ 905866 h 2216150"/>
                <a:gd name="connsiteX12" fmla="*/ 2303088 w 2728913"/>
                <a:gd name="connsiteY12" fmla="*/ 1071907 h 2216150"/>
                <a:gd name="connsiteX13" fmla="*/ 2214808 w 2728913"/>
                <a:gd name="connsiteY13" fmla="*/ 1237948 h 2216150"/>
                <a:gd name="connsiteX14" fmla="*/ 2258948 w 2728913"/>
                <a:gd name="connsiteY14" fmla="*/ 1378044 h 2216150"/>
                <a:gd name="connsiteX15" fmla="*/ 2116141 w 2728913"/>
                <a:gd name="connsiteY15" fmla="*/ 1502575 h 2216150"/>
                <a:gd name="connsiteX16" fmla="*/ 2113545 w 2728913"/>
                <a:gd name="connsiteY16" fmla="*/ 1676399 h 2216150"/>
                <a:gd name="connsiteX17" fmla="*/ 2009685 w 2728913"/>
                <a:gd name="connsiteY17" fmla="*/ 1676399 h 2216150"/>
                <a:gd name="connsiteX18" fmla="*/ 663353 w 2728913"/>
                <a:gd name="connsiteY18" fmla="*/ 1676399 h 2216150"/>
                <a:gd name="connsiteX19" fmla="*/ 532189 w 2728913"/>
                <a:gd name="connsiteY19" fmla="*/ 1676399 h 2216150"/>
                <a:gd name="connsiteX20" fmla="*/ 532189 w 2728913"/>
                <a:gd name="connsiteY20" fmla="*/ 1700666 h 2216150"/>
                <a:gd name="connsiteX21" fmla="*/ 532189 w 2728913"/>
                <a:gd name="connsiteY21" fmla="*/ 1928155 h 2216150"/>
                <a:gd name="connsiteX22" fmla="*/ 545162 w 2728913"/>
                <a:gd name="connsiteY22" fmla="*/ 1980046 h 2216150"/>
                <a:gd name="connsiteX23" fmla="*/ 584081 w 2728913"/>
                <a:gd name="connsiteY23" fmla="*/ 2047504 h 2216150"/>
                <a:gd name="connsiteX24" fmla="*/ 602243 w 2728913"/>
                <a:gd name="connsiteY24" fmla="*/ 2114963 h 2216150"/>
                <a:gd name="connsiteX25" fmla="*/ 485485 w 2728913"/>
                <a:gd name="connsiteY25" fmla="*/ 2216150 h 2216150"/>
                <a:gd name="connsiteX26" fmla="*/ 368727 w 2728913"/>
                <a:gd name="connsiteY26" fmla="*/ 2122746 h 2216150"/>
                <a:gd name="connsiteX27" fmla="*/ 386890 w 2728913"/>
                <a:gd name="connsiteY27" fmla="*/ 2047504 h 2216150"/>
                <a:gd name="connsiteX28" fmla="*/ 425809 w 2728913"/>
                <a:gd name="connsiteY28" fmla="*/ 1974857 h 2216150"/>
                <a:gd name="connsiteX29" fmla="*/ 438782 w 2728913"/>
                <a:gd name="connsiteY29" fmla="*/ 1928155 h 2216150"/>
                <a:gd name="connsiteX30" fmla="*/ 438782 w 2728913"/>
                <a:gd name="connsiteY30" fmla="*/ 1726530 h 2216150"/>
                <a:gd name="connsiteX31" fmla="*/ 438782 w 2728913"/>
                <a:gd name="connsiteY31" fmla="*/ 1676399 h 2216150"/>
                <a:gd name="connsiteX32" fmla="*/ 353756 w 2728913"/>
                <a:gd name="connsiteY32" fmla="*/ 1676399 h 2216150"/>
                <a:gd name="connsiteX33" fmla="*/ 0 w 2728913"/>
                <a:gd name="connsiteY33" fmla="*/ 1676399 h 2216150"/>
                <a:gd name="connsiteX34" fmla="*/ 0 w 2728913"/>
                <a:gd name="connsiteY34" fmla="*/ 555624 h 2216150"/>
                <a:gd name="connsiteX35" fmla="*/ 1828158 w 2728913"/>
                <a:gd name="connsiteY35" fmla="*/ 555624 h 2216150"/>
                <a:gd name="connsiteX36" fmla="*/ 1922088 w 2728913"/>
                <a:gd name="connsiteY36" fmla="*/ 555624 h 2216150"/>
                <a:gd name="connsiteX37" fmla="*/ 1922088 w 2728913"/>
                <a:gd name="connsiteY37" fmla="*/ 539553 h 2216150"/>
                <a:gd name="connsiteX38" fmla="*/ 1922088 w 2728913"/>
                <a:gd name="connsiteY38" fmla="*/ 288281 h 2216150"/>
                <a:gd name="connsiteX39" fmla="*/ 1909114 w 2728913"/>
                <a:gd name="connsiteY39" fmla="*/ 236339 h 2216150"/>
                <a:gd name="connsiteX40" fmla="*/ 1870195 w 2728913"/>
                <a:gd name="connsiteY40" fmla="*/ 168813 h 2216150"/>
                <a:gd name="connsiteX41" fmla="*/ 1852033 w 2728913"/>
                <a:gd name="connsiteY41" fmla="*/ 101288 h 2216150"/>
                <a:gd name="connsiteX42" fmla="*/ 1971385 w 2728913"/>
                <a:gd name="connsiteY42" fmla="*/ 0 h 22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28913" h="2216150">
                  <a:moveTo>
                    <a:pt x="1971385" y="0"/>
                  </a:moveTo>
                  <a:cubicBezTo>
                    <a:pt x="2031062" y="0"/>
                    <a:pt x="2082954" y="41554"/>
                    <a:pt x="2088143" y="93497"/>
                  </a:cubicBezTo>
                  <a:cubicBezTo>
                    <a:pt x="2090738" y="122065"/>
                    <a:pt x="2085549" y="148036"/>
                    <a:pt x="2067386" y="168813"/>
                  </a:cubicBezTo>
                  <a:cubicBezTo>
                    <a:pt x="2046629" y="197382"/>
                    <a:pt x="2038846" y="212964"/>
                    <a:pt x="2028467" y="241533"/>
                  </a:cubicBezTo>
                  <a:lnTo>
                    <a:pt x="2018089" y="288281"/>
                  </a:lnTo>
                  <a:cubicBezTo>
                    <a:pt x="2018089" y="288281"/>
                    <a:pt x="2018089" y="288281"/>
                    <a:pt x="2016350" y="510985"/>
                  </a:cubicBezTo>
                  <a:lnTo>
                    <a:pt x="2016002" y="555624"/>
                  </a:lnTo>
                  <a:lnTo>
                    <a:pt x="2031111" y="555624"/>
                  </a:lnTo>
                  <a:cubicBezTo>
                    <a:pt x="2241226" y="555624"/>
                    <a:pt x="2473078" y="555624"/>
                    <a:pt x="2728913" y="555624"/>
                  </a:cubicBezTo>
                  <a:lnTo>
                    <a:pt x="2313474" y="719070"/>
                  </a:lnTo>
                  <a:cubicBezTo>
                    <a:pt x="2313474" y="719070"/>
                    <a:pt x="2313474" y="719070"/>
                    <a:pt x="2287509" y="776147"/>
                  </a:cubicBezTo>
                  <a:cubicBezTo>
                    <a:pt x="2287509" y="776147"/>
                    <a:pt x="2287509" y="776147"/>
                    <a:pt x="2245966" y="905866"/>
                  </a:cubicBezTo>
                  <a:cubicBezTo>
                    <a:pt x="2245966" y="905866"/>
                    <a:pt x="2284913" y="1038180"/>
                    <a:pt x="2303088" y="1071907"/>
                  </a:cubicBezTo>
                  <a:cubicBezTo>
                    <a:pt x="2344632" y="1157522"/>
                    <a:pt x="2214808" y="1237948"/>
                    <a:pt x="2214808" y="1237948"/>
                  </a:cubicBezTo>
                  <a:cubicBezTo>
                    <a:pt x="2214808" y="1237948"/>
                    <a:pt x="2303088" y="1279458"/>
                    <a:pt x="2258948" y="1378044"/>
                  </a:cubicBezTo>
                  <a:cubicBezTo>
                    <a:pt x="2238176" y="1419555"/>
                    <a:pt x="2116141" y="1502575"/>
                    <a:pt x="2116141" y="1502575"/>
                  </a:cubicBezTo>
                  <a:cubicBezTo>
                    <a:pt x="2116141" y="1502575"/>
                    <a:pt x="2116141" y="1502575"/>
                    <a:pt x="2113545" y="1676399"/>
                  </a:cubicBezTo>
                  <a:cubicBezTo>
                    <a:pt x="2113545" y="1676399"/>
                    <a:pt x="2113545" y="1676399"/>
                    <a:pt x="2009685" y="1676399"/>
                  </a:cubicBezTo>
                  <a:cubicBezTo>
                    <a:pt x="2009685" y="1676399"/>
                    <a:pt x="2009685" y="1676399"/>
                    <a:pt x="663353" y="1676399"/>
                  </a:cubicBezTo>
                  <a:lnTo>
                    <a:pt x="532189" y="1676399"/>
                  </a:lnTo>
                  <a:lnTo>
                    <a:pt x="532189" y="1700666"/>
                  </a:lnTo>
                  <a:cubicBezTo>
                    <a:pt x="532189" y="1744753"/>
                    <a:pt x="532189" y="1815292"/>
                    <a:pt x="532189" y="1928155"/>
                  </a:cubicBezTo>
                  <a:cubicBezTo>
                    <a:pt x="532189" y="1928155"/>
                    <a:pt x="532189" y="1928155"/>
                    <a:pt x="545162" y="1980046"/>
                  </a:cubicBezTo>
                  <a:cubicBezTo>
                    <a:pt x="555540" y="2005992"/>
                    <a:pt x="563324" y="2021559"/>
                    <a:pt x="584081" y="2047504"/>
                  </a:cubicBezTo>
                  <a:cubicBezTo>
                    <a:pt x="599649" y="2068261"/>
                    <a:pt x="604838" y="2089017"/>
                    <a:pt x="602243" y="2114963"/>
                  </a:cubicBezTo>
                  <a:cubicBezTo>
                    <a:pt x="602243" y="2172043"/>
                    <a:pt x="550351" y="2216150"/>
                    <a:pt x="485485" y="2216150"/>
                  </a:cubicBezTo>
                  <a:cubicBezTo>
                    <a:pt x="423214" y="2216150"/>
                    <a:pt x="371322" y="2174637"/>
                    <a:pt x="368727" y="2122746"/>
                  </a:cubicBezTo>
                  <a:cubicBezTo>
                    <a:pt x="363538" y="2091612"/>
                    <a:pt x="371322" y="2068261"/>
                    <a:pt x="386890" y="2047504"/>
                  </a:cubicBezTo>
                  <a:cubicBezTo>
                    <a:pt x="407647" y="2018964"/>
                    <a:pt x="415431" y="2003397"/>
                    <a:pt x="425809" y="1974857"/>
                  </a:cubicBezTo>
                  <a:lnTo>
                    <a:pt x="438782" y="1928155"/>
                  </a:lnTo>
                  <a:cubicBezTo>
                    <a:pt x="438782" y="1928155"/>
                    <a:pt x="438782" y="1928155"/>
                    <a:pt x="438782" y="1726530"/>
                  </a:cubicBezTo>
                  <a:lnTo>
                    <a:pt x="438782" y="1676399"/>
                  </a:lnTo>
                  <a:lnTo>
                    <a:pt x="353756" y="1676399"/>
                  </a:lnTo>
                  <a:cubicBezTo>
                    <a:pt x="243360" y="1676399"/>
                    <a:pt x="125605" y="1676399"/>
                    <a:pt x="0" y="1676399"/>
                  </a:cubicBezTo>
                  <a:cubicBezTo>
                    <a:pt x="0" y="1676399"/>
                    <a:pt x="0" y="1676399"/>
                    <a:pt x="0" y="555624"/>
                  </a:cubicBezTo>
                  <a:cubicBezTo>
                    <a:pt x="0" y="555624"/>
                    <a:pt x="0" y="555624"/>
                    <a:pt x="1828158" y="555624"/>
                  </a:cubicBezTo>
                  <a:lnTo>
                    <a:pt x="1922088" y="555624"/>
                  </a:lnTo>
                  <a:lnTo>
                    <a:pt x="1922088" y="539553"/>
                  </a:lnTo>
                  <a:cubicBezTo>
                    <a:pt x="1922088" y="490857"/>
                    <a:pt x="1922088" y="412943"/>
                    <a:pt x="1922088" y="288281"/>
                  </a:cubicBezTo>
                  <a:cubicBezTo>
                    <a:pt x="1922088" y="288281"/>
                    <a:pt x="1922088" y="288281"/>
                    <a:pt x="1909114" y="236339"/>
                  </a:cubicBezTo>
                  <a:cubicBezTo>
                    <a:pt x="1898736" y="210367"/>
                    <a:pt x="1890952" y="194785"/>
                    <a:pt x="1870195" y="168813"/>
                  </a:cubicBezTo>
                  <a:cubicBezTo>
                    <a:pt x="1857222" y="148036"/>
                    <a:pt x="1849438" y="127259"/>
                    <a:pt x="1852033" y="101288"/>
                  </a:cubicBezTo>
                  <a:cubicBezTo>
                    <a:pt x="1852033" y="44151"/>
                    <a:pt x="1906520" y="0"/>
                    <a:pt x="19713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400"/>
            </a:p>
          </p:txBody>
        </p:sp>
        <p:sp>
          <p:nvSpPr>
            <p:cNvPr id="2179" name="Freeform 161"/>
            <p:cNvSpPr>
              <a:spLocks/>
            </p:cNvSpPr>
            <p:nvPr/>
          </p:nvSpPr>
          <p:spPr bwMode="auto">
            <a:xfrm>
              <a:off x="-2505541" y="457632"/>
              <a:ext cx="1165225" cy="1120775"/>
            </a:xfrm>
            <a:custGeom>
              <a:avLst/>
              <a:gdLst>
                <a:gd name="T0" fmla="*/ 449 w 449"/>
                <a:gd name="T1" fmla="*/ 0 h 432"/>
                <a:gd name="T2" fmla="*/ 159 w 449"/>
                <a:gd name="T3" fmla="*/ 0 h 432"/>
                <a:gd name="T4" fmla="*/ 99 w 449"/>
                <a:gd name="T5" fmla="*/ 103 h 432"/>
                <a:gd name="T6" fmla="*/ 0 w 449"/>
                <a:gd name="T7" fmla="*/ 432 h 432"/>
                <a:gd name="T8" fmla="*/ 271 w 449"/>
                <a:gd name="T9" fmla="*/ 432 h 432"/>
                <a:gd name="T10" fmla="*/ 271 w 449"/>
                <a:gd name="T11" fmla="*/ 391 h 432"/>
                <a:gd name="T12" fmla="*/ 268 w 449"/>
                <a:gd name="T13" fmla="*/ 378 h 432"/>
                <a:gd name="T14" fmla="*/ 255 w 449"/>
                <a:gd name="T15" fmla="*/ 355 h 432"/>
                <a:gd name="T16" fmla="*/ 244 w 449"/>
                <a:gd name="T17" fmla="*/ 316 h 432"/>
                <a:gd name="T18" fmla="*/ 245 w 449"/>
                <a:gd name="T19" fmla="*/ 315 h 432"/>
                <a:gd name="T20" fmla="*/ 245 w 449"/>
                <a:gd name="T21" fmla="*/ 314 h 432"/>
                <a:gd name="T22" fmla="*/ 245 w 449"/>
                <a:gd name="T23" fmla="*/ 314 h 432"/>
                <a:gd name="T24" fmla="*/ 311 w 449"/>
                <a:gd name="T25" fmla="*/ 261 h 432"/>
                <a:gd name="T26" fmla="*/ 379 w 449"/>
                <a:gd name="T27" fmla="*/ 319 h 432"/>
                <a:gd name="T28" fmla="*/ 378 w 449"/>
                <a:gd name="T29" fmla="*/ 319 h 432"/>
                <a:gd name="T30" fmla="*/ 368 w 449"/>
                <a:gd name="T31" fmla="*/ 355 h 432"/>
                <a:gd name="T32" fmla="*/ 356 w 449"/>
                <a:gd name="T33" fmla="*/ 376 h 432"/>
                <a:gd name="T34" fmla="*/ 352 w 449"/>
                <a:gd name="T35" fmla="*/ 391 h 432"/>
                <a:gd name="T36" fmla="*/ 352 w 449"/>
                <a:gd name="T37" fmla="*/ 391 h 432"/>
                <a:gd name="T38" fmla="*/ 352 w 449"/>
                <a:gd name="T39" fmla="*/ 432 h 432"/>
                <a:gd name="T40" fmla="*/ 449 w 449"/>
                <a:gd name="T41" fmla="*/ 432 h 432"/>
                <a:gd name="T42" fmla="*/ 449 w 449"/>
                <a:gd name="T43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9" h="432">
                  <a:moveTo>
                    <a:pt x="44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35" y="35"/>
                    <a:pt x="115" y="70"/>
                    <a:pt x="99" y="103"/>
                  </a:cubicBezTo>
                  <a:cubicBezTo>
                    <a:pt x="54" y="195"/>
                    <a:pt x="15" y="308"/>
                    <a:pt x="0" y="432"/>
                  </a:cubicBezTo>
                  <a:cubicBezTo>
                    <a:pt x="271" y="432"/>
                    <a:pt x="271" y="432"/>
                    <a:pt x="271" y="432"/>
                  </a:cubicBezTo>
                  <a:cubicBezTo>
                    <a:pt x="271" y="391"/>
                    <a:pt x="271" y="391"/>
                    <a:pt x="271" y="391"/>
                  </a:cubicBezTo>
                  <a:cubicBezTo>
                    <a:pt x="268" y="378"/>
                    <a:pt x="268" y="378"/>
                    <a:pt x="268" y="378"/>
                  </a:cubicBezTo>
                  <a:cubicBezTo>
                    <a:pt x="264" y="369"/>
                    <a:pt x="262" y="365"/>
                    <a:pt x="255" y="355"/>
                  </a:cubicBezTo>
                  <a:cubicBezTo>
                    <a:pt x="246" y="344"/>
                    <a:pt x="243" y="331"/>
                    <a:pt x="244" y="316"/>
                  </a:cubicBezTo>
                  <a:cubicBezTo>
                    <a:pt x="244" y="316"/>
                    <a:pt x="245" y="315"/>
                    <a:pt x="245" y="315"/>
                  </a:cubicBezTo>
                  <a:cubicBezTo>
                    <a:pt x="245" y="315"/>
                    <a:pt x="245" y="314"/>
                    <a:pt x="245" y="314"/>
                  </a:cubicBezTo>
                  <a:cubicBezTo>
                    <a:pt x="245" y="314"/>
                    <a:pt x="245" y="314"/>
                    <a:pt x="245" y="314"/>
                  </a:cubicBezTo>
                  <a:cubicBezTo>
                    <a:pt x="247" y="284"/>
                    <a:pt x="276" y="261"/>
                    <a:pt x="311" y="261"/>
                  </a:cubicBezTo>
                  <a:cubicBezTo>
                    <a:pt x="348" y="261"/>
                    <a:pt x="379" y="287"/>
                    <a:pt x="379" y="319"/>
                  </a:cubicBezTo>
                  <a:cubicBezTo>
                    <a:pt x="378" y="319"/>
                    <a:pt x="378" y="319"/>
                    <a:pt x="378" y="319"/>
                  </a:cubicBezTo>
                  <a:cubicBezTo>
                    <a:pt x="379" y="332"/>
                    <a:pt x="376" y="344"/>
                    <a:pt x="368" y="355"/>
                  </a:cubicBezTo>
                  <a:cubicBezTo>
                    <a:pt x="361" y="364"/>
                    <a:pt x="359" y="368"/>
                    <a:pt x="356" y="376"/>
                  </a:cubicBezTo>
                  <a:cubicBezTo>
                    <a:pt x="352" y="391"/>
                    <a:pt x="352" y="391"/>
                    <a:pt x="352" y="391"/>
                  </a:cubicBezTo>
                  <a:cubicBezTo>
                    <a:pt x="352" y="391"/>
                    <a:pt x="352" y="391"/>
                    <a:pt x="352" y="391"/>
                  </a:cubicBezTo>
                  <a:cubicBezTo>
                    <a:pt x="352" y="432"/>
                    <a:pt x="352" y="432"/>
                    <a:pt x="352" y="432"/>
                  </a:cubicBezTo>
                  <a:cubicBezTo>
                    <a:pt x="449" y="432"/>
                    <a:pt x="449" y="432"/>
                    <a:pt x="449" y="432"/>
                  </a:cubicBezTo>
                  <a:lnTo>
                    <a:pt x="4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54" name="Freeform 553"/>
            <p:cNvSpPr>
              <a:spLocks/>
            </p:cNvSpPr>
            <p:nvPr/>
          </p:nvSpPr>
          <p:spPr bwMode="auto">
            <a:xfrm>
              <a:off x="-2524004" y="1184706"/>
              <a:ext cx="1183688" cy="2225676"/>
            </a:xfrm>
            <a:custGeom>
              <a:avLst/>
              <a:gdLst>
                <a:gd name="connsiteX0" fmla="*/ 825203 w 1183688"/>
                <a:gd name="connsiteY0" fmla="*/ 0 h 2225676"/>
                <a:gd name="connsiteX1" fmla="*/ 944555 w 1183688"/>
                <a:gd name="connsiteY1" fmla="*/ 93218 h 2225676"/>
                <a:gd name="connsiteX2" fmla="*/ 941961 w 1183688"/>
                <a:gd name="connsiteY2" fmla="*/ 93218 h 2225676"/>
                <a:gd name="connsiteX3" fmla="*/ 923798 w 1183688"/>
                <a:gd name="connsiteY3" fmla="*/ 168310 h 2225676"/>
                <a:gd name="connsiteX4" fmla="*/ 884879 w 1183688"/>
                <a:gd name="connsiteY4" fmla="*/ 240813 h 2225676"/>
                <a:gd name="connsiteX5" fmla="*/ 874501 w 1183688"/>
                <a:gd name="connsiteY5" fmla="*/ 287422 h 2225676"/>
                <a:gd name="connsiteX6" fmla="*/ 871906 w 1183688"/>
                <a:gd name="connsiteY6" fmla="*/ 582613 h 2225676"/>
                <a:gd name="connsiteX7" fmla="*/ 975732 w 1183688"/>
                <a:gd name="connsiteY7" fmla="*/ 582613 h 2225676"/>
                <a:gd name="connsiteX8" fmla="*/ 1183688 w 1183688"/>
                <a:gd name="connsiteY8" fmla="*/ 582613 h 2225676"/>
                <a:gd name="connsiteX9" fmla="*/ 1183688 w 1183688"/>
                <a:gd name="connsiteY9" fmla="*/ 1706563 h 2225676"/>
                <a:gd name="connsiteX10" fmla="*/ 1015015 w 1183688"/>
                <a:gd name="connsiteY10" fmla="*/ 1706563 h 2225676"/>
                <a:gd name="connsiteX11" fmla="*/ 1004676 w 1183688"/>
                <a:gd name="connsiteY11" fmla="*/ 1706563 h 2225676"/>
                <a:gd name="connsiteX12" fmla="*/ 1004676 w 1183688"/>
                <a:gd name="connsiteY12" fmla="*/ 1719758 h 2225676"/>
                <a:gd name="connsiteX13" fmla="*/ 1004676 w 1183688"/>
                <a:gd name="connsiteY13" fmla="*/ 1937545 h 2225676"/>
                <a:gd name="connsiteX14" fmla="*/ 1017649 w 1183688"/>
                <a:gd name="connsiteY14" fmla="*/ 1989460 h 2225676"/>
                <a:gd name="connsiteX15" fmla="*/ 1056568 w 1183688"/>
                <a:gd name="connsiteY15" fmla="*/ 2056950 h 2225676"/>
                <a:gd name="connsiteX16" fmla="*/ 1074730 w 1183688"/>
                <a:gd name="connsiteY16" fmla="*/ 2124441 h 2225676"/>
                <a:gd name="connsiteX17" fmla="*/ 955378 w 1183688"/>
                <a:gd name="connsiteY17" fmla="*/ 2225676 h 2225676"/>
                <a:gd name="connsiteX18" fmla="*/ 838620 w 1183688"/>
                <a:gd name="connsiteY18" fmla="*/ 2132228 h 2225676"/>
                <a:gd name="connsiteX19" fmla="*/ 859377 w 1183688"/>
                <a:gd name="connsiteY19" fmla="*/ 2056950 h 2225676"/>
                <a:gd name="connsiteX20" fmla="*/ 898296 w 1183688"/>
                <a:gd name="connsiteY20" fmla="*/ 1984269 h 2225676"/>
                <a:gd name="connsiteX21" fmla="*/ 908675 w 1183688"/>
                <a:gd name="connsiteY21" fmla="*/ 1937545 h 2225676"/>
                <a:gd name="connsiteX22" fmla="*/ 908675 w 1183688"/>
                <a:gd name="connsiteY22" fmla="*/ 1744519 h 2225676"/>
                <a:gd name="connsiteX23" fmla="*/ 908675 w 1183688"/>
                <a:gd name="connsiteY23" fmla="*/ 1706563 h 2225676"/>
                <a:gd name="connsiteX24" fmla="*/ 875727 w 1183688"/>
                <a:gd name="connsiteY24" fmla="*/ 1706563 h 2225676"/>
                <a:gd name="connsiteX25" fmla="*/ 235974 w 1183688"/>
                <a:gd name="connsiteY25" fmla="*/ 1706563 h 2225676"/>
                <a:gd name="connsiteX26" fmla="*/ 2292 w 1183688"/>
                <a:gd name="connsiteY26" fmla="*/ 582613 h 2225676"/>
                <a:gd name="connsiteX27" fmla="*/ 635965 w 1183688"/>
                <a:gd name="connsiteY27" fmla="*/ 582613 h 2225676"/>
                <a:gd name="connsiteX28" fmla="*/ 778500 w 1183688"/>
                <a:gd name="connsiteY28" fmla="*/ 582613 h 2225676"/>
                <a:gd name="connsiteX29" fmla="*/ 778500 w 1183688"/>
                <a:gd name="connsiteY29" fmla="*/ 287422 h 2225676"/>
                <a:gd name="connsiteX30" fmla="*/ 765526 w 1183688"/>
                <a:gd name="connsiteY30" fmla="*/ 235635 h 2225676"/>
                <a:gd name="connsiteX31" fmla="*/ 726607 w 1183688"/>
                <a:gd name="connsiteY31" fmla="*/ 168310 h 2225676"/>
                <a:gd name="connsiteX32" fmla="*/ 708445 w 1183688"/>
                <a:gd name="connsiteY32" fmla="*/ 100986 h 2225676"/>
                <a:gd name="connsiteX33" fmla="*/ 825203 w 1183688"/>
                <a:gd name="connsiteY33" fmla="*/ 0 h 222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83688" h="2225676">
                  <a:moveTo>
                    <a:pt x="825203" y="0"/>
                  </a:moveTo>
                  <a:cubicBezTo>
                    <a:pt x="887474" y="0"/>
                    <a:pt x="939366" y="41430"/>
                    <a:pt x="944555" y="93218"/>
                  </a:cubicBezTo>
                  <a:cubicBezTo>
                    <a:pt x="944555" y="93218"/>
                    <a:pt x="944555" y="93218"/>
                    <a:pt x="941961" y="93218"/>
                  </a:cubicBezTo>
                  <a:cubicBezTo>
                    <a:pt x="947150" y="121701"/>
                    <a:pt x="941961" y="147595"/>
                    <a:pt x="923798" y="168310"/>
                  </a:cubicBezTo>
                  <a:cubicBezTo>
                    <a:pt x="903041" y="196794"/>
                    <a:pt x="895258" y="212330"/>
                    <a:pt x="884879" y="240813"/>
                  </a:cubicBezTo>
                  <a:lnTo>
                    <a:pt x="874501" y="287422"/>
                  </a:lnTo>
                  <a:cubicBezTo>
                    <a:pt x="874501" y="287422"/>
                    <a:pt x="874501" y="287422"/>
                    <a:pt x="871906" y="582613"/>
                  </a:cubicBezTo>
                  <a:lnTo>
                    <a:pt x="975732" y="582613"/>
                  </a:lnTo>
                  <a:cubicBezTo>
                    <a:pt x="1040628" y="582613"/>
                    <a:pt x="1109851" y="582613"/>
                    <a:pt x="1183688" y="582613"/>
                  </a:cubicBezTo>
                  <a:lnTo>
                    <a:pt x="1183688" y="1706563"/>
                  </a:lnTo>
                  <a:cubicBezTo>
                    <a:pt x="1183688" y="1706563"/>
                    <a:pt x="1183688" y="1706563"/>
                    <a:pt x="1015015" y="1706563"/>
                  </a:cubicBezTo>
                  <a:lnTo>
                    <a:pt x="1004676" y="1706563"/>
                  </a:lnTo>
                  <a:lnTo>
                    <a:pt x="1004676" y="1719758"/>
                  </a:lnTo>
                  <a:cubicBezTo>
                    <a:pt x="1004676" y="1761964"/>
                    <a:pt x="1004676" y="1829495"/>
                    <a:pt x="1004676" y="1937545"/>
                  </a:cubicBezTo>
                  <a:cubicBezTo>
                    <a:pt x="1004676" y="1937545"/>
                    <a:pt x="1004676" y="1937545"/>
                    <a:pt x="1017649" y="1989460"/>
                  </a:cubicBezTo>
                  <a:cubicBezTo>
                    <a:pt x="1028027" y="2015418"/>
                    <a:pt x="1035811" y="2030993"/>
                    <a:pt x="1056568" y="2056950"/>
                  </a:cubicBezTo>
                  <a:cubicBezTo>
                    <a:pt x="1069541" y="2077717"/>
                    <a:pt x="1077325" y="2098483"/>
                    <a:pt x="1074730" y="2124441"/>
                  </a:cubicBezTo>
                  <a:cubicBezTo>
                    <a:pt x="1074730" y="2181548"/>
                    <a:pt x="1020243" y="2225676"/>
                    <a:pt x="955378" y="2225676"/>
                  </a:cubicBezTo>
                  <a:cubicBezTo>
                    <a:pt x="895701" y="2225676"/>
                    <a:pt x="843809" y="2184144"/>
                    <a:pt x="838620" y="2132228"/>
                  </a:cubicBezTo>
                  <a:cubicBezTo>
                    <a:pt x="836025" y="2103675"/>
                    <a:pt x="841214" y="2080313"/>
                    <a:pt x="859377" y="2056950"/>
                  </a:cubicBezTo>
                  <a:cubicBezTo>
                    <a:pt x="880134" y="2028397"/>
                    <a:pt x="887918" y="2015418"/>
                    <a:pt x="898296" y="1984269"/>
                  </a:cubicBezTo>
                  <a:lnTo>
                    <a:pt x="908675" y="1937545"/>
                  </a:lnTo>
                  <a:cubicBezTo>
                    <a:pt x="908675" y="1937545"/>
                    <a:pt x="908675" y="1937545"/>
                    <a:pt x="908675" y="1744519"/>
                  </a:cubicBezTo>
                  <a:lnTo>
                    <a:pt x="908675" y="1706563"/>
                  </a:lnTo>
                  <a:lnTo>
                    <a:pt x="875727" y="1706563"/>
                  </a:lnTo>
                  <a:cubicBezTo>
                    <a:pt x="735745" y="1706563"/>
                    <a:pt x="532135" y="1706563"/>
                    <a:pt x="235974" y="1706563"/>
                  </a:cubicBezTo>
                  <a:cubicBezTo>
                    <a:pt x="49028" y="1317204"/>
                    <a:pt x="-13287" y="935632"/>
                    <a:pt x="2292" y="582613"/>
                  </a:cubicBezTo>
                  <a:cubicBezTo>
                    <a:pt x="2292" y="582613"/>
                    <a:pt x="2292" y="582613"/>
                    <a:pt x="635965" y="582613"/>
                  </a:cubicBezTo>
                  <a:lnTo>
                    <a:pt x="778500" y="582613"/>
                  </a:lnTo>
                  <a:cubicBezTo>
                    <a:pt x="778500" y="582613"/>
                    <a:pt x="778500" y="582613"/>
                    <a:pt x="778500" y="287422"/>
                  </a:cubicBezTo>
                  <a:cubicBezTo>
                    <a:pt x="778500" y="287422"/>
                    <a:pt x="778500" y="287422"/>
                    <a:pt x="765526" y="235635"/>
                  </a:cubicBezTo>
                  <a:cubicBezTo>
                    <a:pt x="755148" y="209741"/>
                    <a:pt x="747364" y="194204"/>
                    <a:pt x="726607" y="168310"/>
                  </a:cubicBezTo>
                  <a:cubicBezTo>
                    <a:pt x="713634" y="147595"/>
                    <a:pt x="705850" y="126880"/>
                    <a:pt x="708445" y="100986"/>
                  </a:cubicBezTo>
                  <a:cubicBezTo>
                    <a:pt x="708445" y="44020"/>
                    <a:pt x="760337" y="0"/>
                    <a:pt x="825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400"/>
            </a:p>
          </p:txBody>
        </p:sp>
        <p:sp>
          <p:nvSpPr>
            <p:cNvPr id="551" name="Freeform 550"/>
            <p:cNvSpPr>
              <a:spLocks/>
            </p:cNvSpPr>
            <p:nvPr/>
          </p:nvSpPr>
          <p:spPr bwMode="auto">
            <a:xfrm>
              <a:off x="-1148230" y="-131332"/>
              <a:ext cx="1866900" cy="1709738"/>
            </a:xfrm>
            <a:custGeom>
              <a:avLst/>
              <a:gdLst>
                <a:gd name="connsiteX0" fmla="*/ 1672433 w 1866900"/>
                <a:gd name="connsiteY0" fmla="*/ 0 h 1709738"/>
                <a:gd name="connsiteX1" fmla="*/ 1789683 w 1866900"/>
                <a:gd name="connsiteY1" fmla="*/ 95998 h 1709738"/>
                <a:gd name="connsiteX2" fmla="*/ 1771444 w 1866900"/>
                <a:gd name="connsiteY2" fmla="*/ 171240 h 1709738"/>
                <a:gd name="connsiteX3" fmla="*/ 1729755 w 1866900"/>
                <a:gd name="connsiteY3" fmla="*/ 243888 h 1709738"/>
                <a:gd name="connsiteX4" fmla="*/ 1732361 w 1866900"/>
                <a:gd name="connsiteY4" fmla="*/ 243888 h 1709738"/>
                <a:gd name="connsiteX5" fmla="*/ 1719333 w 1866900"/>
                <a:gd name="connsiteY5" fmla="*/ 287995 h 1709738"/>
                <a:gd name="connsiteX6" fmla="*/ 1719333 w 1866900"/>
                <a:gd name="connsiteY6" fmla="*/ 588963 h 1709738"/>
                <a:gd name="connsiteX7" fmla="*/ 1866900 w 1866900"/>
                <a:gd name="connsiteY7" fmla="*/ 588963 h 1709738"/>
                <a:gd name="connsiteX8" fmla="*/ 1866900 w 1866900"/>
                <a:gd name="connsiteY8" fmla="*/ 1709738 h 1709738"/>
                <a:gd name="connsiteX9" fmla="*/ 1653985 w 1866900"/>
                <a:gd name="connsiteY9" fmla="*/ 1709738 h 1709738"/>
                <a:gd name="connsiteX10" fmla="*/ 1653985 w 1866900"/>
                <a:gd name="connsiteY10" fmla="*/ 1600774 h 1709738"/>
                <a:gd name="connsiteX11" fmla="*/ 1656582 w 1866900"/>
                <a:gd name="connsiteY11" fmla="*/ 1600774 h 1709738"/>
                <a:gd name="connsiteX12" fmla="*/ 1664371 w 1866900"/>
                <a:gd name="connsiteY12" fmla="*/ 1561858 h 1709738"/>
                <a:gd name="connsiteX13" fmla="*/ 1695530 w 1866900"/>
                <a:gd name="connsiteY13" fmla="*/ 1507376 h 1709738"/>
                <a:gd name="connsiteX14" fmla="*/ 1724091 w 1866900"/>
                <a:gd name="connsiteY14" fmla="*/ 1413978 h 1709738"/>
                <a:gd name="connsiteX15" fmla="*/ 1550124 w 1866900"/>
                <a:gd name="connsiteY15" fmla="*/ 1263504 h 1709738"/>
                <a:gd name="connsiteX16" fmla="*/ 1376157 w 1866900"/>
                <a:gd name="connsiteY16" fmla="*/ 1401006 h 1709738"/>
                <a:gd name="connsiteX17" fmla="*/ 1376157 w 1866900"/>
                <a:gd name="connsiteY17" fmla="*/ 1403600 h 1709738"/>
                <a:gd name="connsiteX18" fmla="*/ 1376157 w 1866900"/>
                <a:gd name="connsiteY18" fmla="*/ 1406195 h 1709738"/>
                <a:gd name="connsiteX19" fmla="*/ 1404719 w 1866900"/>
                <a:gd name="connsiteY19" fmla="*/ 1507376 h 1709738"/>
                <a:gd name="connsiteX20" fmla="*/ 1435877 w 1866900"/>
                <a:gd name="connsiteY20" fmla="*/ 1567047 h 1709738"/>
                <a:gd name="connsiteX21" fmla="*/ 1446263 w 1866900"/>
                <a:gd name="connsiteY21" fmla="*/ 1600774 h 1709738"/>
                <a:gd name="connsiteX22" fmla="*/ 1446263 w 1866900"/>
                <a:gd name="connsiteY22" fmla="*/ 1709738 h 1709738"/>
                <a:gd name="connsiteX23" fmla="*/ 0 w 1866900"/>
                <a:gd name="connsiteY23" fmla="*/ 1709738 h 1709738"/>
                <a:gd name="connsiteX24" fmla="*/ 0 w 1866900"/>
                <a:gd name="connsiteY24" fmla="*/ 588963 h 1709738"/>
                <a:gd name="connsiteX25" fmla="*/ 1625532 w 1866900"/>
                <a:gd name="connsiteY25" fmla="*/ 588963 h 1709738"/>
                <a:gd name="connsiteX26" fmla="*/ 1622927 w 1866900"/>
                <a:gd name="connsiteY26" fmla="*/ 287995 h 1709738"/>
                <a:gd name="connsiteX27" fmla="*/ 1609899 w 1866900"/>
                <a:gd name="connsiteY27" fmla="*/ 238699 h 1709738"/>
                <a:gd name="connsiteX28" fmla="*/ 1573421 w 1866900"/>
                <a:gd name="connsiteY28" fmla="*/ 171240 h 1709738"/>
                <a:gd name="connsiteX29" fmla="*/ 1552576 w 1866900"/>
                <a:gd name="connsiteY29" fmla="*/ 101188 h 1709738"/>
                <a:gd name="connsiteX30" fmla="*/ 1672433 w 1866900"/>
                <a:gd name="connsiteY30" fmla="*/ 0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66900" h="1709738">
                  <a:moveTo>
                    <a:pt x="1672433" y="0"/>
                  </a:moveTo>
                  <a:cubicBezTo>
                    <a:pt x="1734966" y="0"/>
                    <a:pt x="1784472" y="41513"/>
                    <a:pt x="1789683" y="95998"/>
                  </a:cubicBezTo>
                  <a:cubicBezTo>
                    <a:pt x="1792289" y="124538"/>
                    <a:pt x="1787078" y="147889"/>
                    <a:pt x="1771444" y="171240"/>
                  </a:cubicBezTo>
                  <a:cubicBezTo>
                    <a:pt x="1750600" y="197186"/>
                    <a:pt x="1742783" y="212753"/>
                    <a:pt x="1729755" y="243888"/>
                  </a:cubicBezTo>
                  <a:cubicBezTo>
                    <a:pt x="1729755" y="243888"/>
                    <a:pt x="1729755" y="243888"/>
                    <a:pt x="1732361" y="243888"/>
                  </a:cubicBezTo>
                  <a:lnTo>
                    <a:pt x="1719333" y="287995"/>
                  </a:lnTo>
                  <a:cubicBezTo>
                    <a:pt x="1719333" y="287995"/>
                    <a:pt x="1719333" y="287995"/>
                    <a:pt x="1719333" y="588963"/>
                  </a:cubicBezTo>
                  <a:lnTo>
                    <a:pt x="1866900" y="588963"/>
                  </a:lnTo>
                  <a:cubicBezTo>
                    <a:pt x="1866900" y="588963"/>
                    <a:pt x="1866900" y="588963"/>
                    <a:pt x="1866900" y="1709738"/>
                  </a:cubicBezTo>
                  <a:cubicBezTo>
                    <a:pt x="1866900" y="1709738"/>
                    <a:pt x="1866900" y="1709738"/>
                    <a:pt x="1653985" y="1709738"/>
                  </a:cubicBezTo>
                  <a:cubicBezTo>
                    <a:pt x="1653985" y="1709738"/>
                    <a:pt x="1653985" y="1709738"/>
                    <a:pt x="1653985" y="1600774"/>
                  </a:cubicBezTo>
                  <a:cubicBezTo>
                    <a:pt x="1653985" y="1600774"/>
                    <a:pt x="1653985" y="1600774"/>
                    <a:pt x="1656582" y="1600774"/>
                  </a:cubicBezTo>
                  <a:cubicBezTo>
                    <a:pt x="1656582" y="1600774"/>
                    <a:pt x="1656582" y="1600774"/>
                    <a:pt x="1664371" y="1561858"/>
                  </a:cubicBezTo>
                  <a:cubicBezTo>
                    <a:pt x="1672161" y="1541103"/>
                    <a:pt x="1679950" y="1530725"/>
                    <a:pt x="1695530" y="1507376"/>
                  </a:cubicBezTo>
                  <a:cubicBezTo>
                    <a:pt x="1716302" y="1478838"/>
                    <a:pt x="1726688" y="1447705"/>
                    <a:pt x="1724091" y="1413978"/>
                  </a:cubicBezTo>
                  <a:cubicBezTo>
                    <a:pt x="1724091" y="1330958"/>
                    <a:pt x="1646196" y="1263504"/>
                    <a:pt x="1550124" y="1263504"/>
                  </a:cubicBezTo>
                  <a:cubicBezTo>
                    <a:pt x="1459246" y="1263504"/>
                    <a:pt x="1383947" y="1323174"/>
                    <a:pt x="1376157" y="1401006"/>
                  </a:cubicBezTo>
                  <a:cubicBezTo>
                    <a:pt x="1376157" y="1401006"/>
                    <a:pt x="1376157" y="1403600"/>
                    <a:pt x="1376157" y="1403600"/>
                  </a:cubicBezTo>
                  <a:cubicBezTo>
                    <a:pt x="1376157" y="1403600"/>
                    <a:pt x="1376157" y="1406195"/>
                    <a:pt x="1376157" y="1406195"/>
                  </a:cubicBezTo>
                  <a:cubicBezTo>
                    <a:pt x="1373561" y="1445111"/>
                    <a:pt x="1381350" y="1478838"/>
                    <a:pt x="1404719" y="1507376"/>
                  </a:cubicBezTo>
                  <a:cubicBezTo>
                    <a:pt x="1422895" y="1530725"/>
                    <a:pt x="1428088" y="1543697"/>
                    <a:pt x="1435877" y="1567047"/>
                  </a:cubicBezTo>
                  <a:cubicBezTo>
                    <a:pt x="1435877" y="1567047"/>
                    <a:pt x="1435877" y="1567047"/>
                    <a:pt x="1446263" y="1600774"/>
                  </a:cubicBezTo>
                  <a:cubicBezTo>
                    <a:pt x="1446263" y="1600774"/>
                    <a:pt x="1446263" y="1600774"/>
                    <a:pt x="1446263" y="1709738"/>
                  </a:cubicBezTo>
                  <a:cubicBezTo>
                    <a:pt x="1446263" y="1709738"/>
                    <a:pt x="1446263" y="1709738"/>
                    <a:pt x="0" y="1709738"/>
                  </a:cubicBezTo>
                  <a:cubicBezTo>
                    <a:pt x="0" y="1709738"/>
                    <a:pt x="0" y="1709738"/>
                    <a:pt x="0" y="588963"/>
                  </a:cubicBezTo>
                  <a:lnTo>
                    <a:pt x="1625532" y="588963"/>
                  </a:lnTo>
                  <a:cubicBezTo>
                    <a:pt x="1625532" y="588963"/>
                    <a:pt x="1625532" y="588963"/>
                    <a:pt x="1622927" y="287995"/>
                  </a:cubicBezTo>
                  <a:cubicBezTo>
                    <a:pt x="1622927" y="287995"/>
                    <a:pt x="1622927" y="287995"/>
                    <a:pt x="1609899" y="238699"/>
                  </a:cubicBezTo>
                  <a:cubicBezTo>
                    <a:pt x="1599476" y="210159"/>
                    <a:pt x="1591660" y="197186"/>
                    <a:pt x="1573421" y="171240"/>
                  </a:cubicBezTo>
                  <a:cubicBezTo>
                    <a:pt x="1557787" y="150484"/>
                    <a:pt x="1552576" y="127133"/>
                    <a:pt x="1552576" y="101188"/>
                  </a:cubicBezTo>
                  <a:cubicBezTo>
                    <a:pt x="1552576" y="46702"/>
                    <a:pt x="1607293" y="0"/>
                    <a:pt x="1672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400"/>
            </a:p>
          </p:txBody>
        </p:sp>
      </p:grpSp>
      <p:grpSp>
        <p:nvGrpSpPr>
          <p:cNvPr id="607" name="Group 167"/>
          <p:cNvGrpSpPr>
            <a:grpSpLocks noChangeAspect="1"/>
          </p:cNvGrpSpPr>
          <p:nvPr/>
        </p:nvGrpSpPr>
        <p:grpSpPr bwMode="auto">
          <a:xfrm>
            <a:off x="6217916" y="5564563"/>
            <a:ext cx="493077" cy="758952"/>
            <a:chOff x="2514" y="118"/>
            <a:chExt cx="2652" cy="4082"/>
          </a:xfrm>
        </p:grpSpPr>
        <p:sp>
          <p:nvSpPr>
            <p:cNvPr id="609" name="Freeform 168"/>
            <p:cNvSpPr>
              <a:spLocks/>
            </p:cNvSpPr>
            <p:nvPr/>
          </p:nvSpPr>
          <p:spPr bwMode="auto">
            <a:xfrm>
              <a:off x="3284" y="3193"/>
              <a:ext cx="1074" cy="185"/>
            </a:xfrm>
            <a:custGeom>
              <a:avLst/>
              <a:gdLst>
                <a:gd name="T0" fmla="*/ 656 w 656"/>
                <a:gd name="T1" fmla="*/ 56 h 113"/>
                <a:gd name="T2" fmla="*/ 600 w 656"/>
                <a:gd name="T3" fmla="*/ 113 h 113"/>
                <a:gd name="T4" fmla="*/ 57 w 656"/>
                <a:gd name="T5" fmla="*/ 113 h 113"/>
                <a:gd name="T6" fmla="*/ 0 w 656"/>
                <a:gd name="T7" fmla="*/ 56 h 113"/>
                <a:gd name="T8" fmla="*/ 0 w 656"/>
                <a:gd name="T9" fmla="*/ 56 h 113"/>
                <a:gd name="T10" fmla="*/ 57 w 656"/>
                <a:gd name="T11" fmla="*/ 0 h 113"/>
                <a:gd name="T12" fmla="*/ 600 w 656"/>
                <a:gd name="T13" fmla="*/ 0 h 113"/>
                <a:gd name="T14" fmla="*/ 656 w 656"/>
                <a:gd name="T15" fmla="*/ 5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6" h="113">
                  <a:moveTo>
                    <a:pt x="656" y="56"/>
                  </a:moveTo>
                  <a:cubicBezTo>
                    <a:pt x="656" y="88"/>
                    <a:pt x="631" y="113"/>
                    <a:pt x="600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6" y="113"/>
                    <a:pt x="0" y="88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5"/>
                    <a:pt x="26" y="0"/>
                    <a:pt x="57" y="0"/>
                  </a:cubicBezTo>
                  <a:cubicBezTo>
                    <a:pt x="600" y="0"/>
                    <a:pt x="600" y="0"/>
                    <a:pt x="600" y="0"/>
                  </a:cubicBezTo>
                  <a:cubicBezTo>
                    <a:pt x="631" y="0"/>
                    <a:pt x="656" y="25"/>
                    <a:pt x="656" y="5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0" name="Freeform 169"/>
            <p:cNvSpPr>
              <a:spLocks/>
            </p:cNvSpPr>
            <p:nvPr/>
          </p:nvSpPr>
          <p:spPr bwMode="auto">
            <a:xfrm>
              <a:off x="3284" y="3430"/>
              <a:ext cx="1074" cy="185"/>
            </a:xfrm>
            <a:custGeom>
              <a:avLst/>
              <a:gdLst>
                <a:gd name="T0" fmla="*/ 656 w 656"/>
                <a:gd name="T1" fmla="*/ 57 h 113"/>
                <a:gd name="T2" fmla="*/ 600 w 656"/>
                <a:gd name="T3" fmla="*/ 113 h 113"/>
                <a:gd name="T4" fmla="*/ 57 w 656"/>
                <a:gd name="T5" fmla="*/ 113 h 113"/>
                <a:gd name="T6" fmla="*/ 0 w 656"/>
                <a:gd name="T7" fmla="*/ 57 h 113"/>
                <a:gd name="T8" fmla="*/ 0 w 656"/>
                <a:gd name="T9" fmla="*/ 57 h 113"/>
                <a:gd name="T10" fmla="*/ 57 w 656"/>
                <a:gd name="T11" fmla="*/ 0 h 113"/>
                <a:gd name="T12" fmla="*/ 600 w 656"/>
                <a:gd name="T13" fmla="*/ 0 h 113"/>
                <a:gd name="T14" fmla="*/ 656 w 656"/>
                <a:gd name="T15" fmla="*/ 5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6" h="113">
                  <a:moveTo>
                    <a:pt x="656" y="57"/>
                  </a:moveTo>
                  <a:cubicBezTo>
                    <a:pt x="656" y="88"/>
                    <a:pt x="631" y="113"/>
                    <a:pt x="600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26" y="113"/>
                    <a:pt x="0" y="88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6"/>
                    <a:pt x="26" y="0"/>
                    <a:pt x="57" y="0"/>
                  </a:cubicBezTo>
                  <a:cubicBezTo>
                    <a:pt x="600" y="0"/>
                    <a:pt x="600" y="0"/>
                    <a:pt x="600" y="0"/>
                  </a:cubicBezTo>
                  <a:cubicBezTo>
                    <a:pt x="631" y="0"/>
                    <a:pt x="656" y="26"/>
                    <a:pt x="656" y="5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1" name="Freeform 170"/>
            <p:cNvSpPr>
              <a:spLocks/>
            </p:cNvSpPr>
            <p:nvPr/>
          </p:nvSpPr>
          <p:spPr bwMode="auto">
            <a:xfrm>
              <a:off x="3284" y="3669"/>
              <a:ext cx="1074" cy="183"/>
            </a:xfrm>
            <a:custGeom>
              <a:avLst/>
              <a:gdLst>
                <a:gd name="T0" fmla="*/ 656 w 656"/>
                <a:gd name="T1" fmla="*/ 56 h 112"/>
                <a:gd name="T2" fmla="*/ 600 w 656"/>
                <a:gd name="T3" fmla="*/ 112 h 112"/>
                <a:gd name="T4" fmla="*/ 57 w 656"/>
                <a:gd name="T5" fmla="*/ 112 h 112"/>
                <a:gd name="T6" fmla="*/ 0 w 656"/>
                <a:gd name="T7" fmla="*/ 56 h 112"/>
                <a:gd name="T8" fmla="*/ 0 w 656"/>
                <a:gd name="T9" fmla="*/ 56 h 112"/>
                <a:gd name="T10" fmla="*/ 57 w 656"/>
                <a:gd name="T11" fmla="*/ 0 h 112"/>
                <a:gd name="T12" fmla="*/ 600 w 656"/>
                <a:gd name="T13" fmla="*/ 0 h 112"/>
                <a:gd name="T14" fmla="*/ 656 w 656"/>
                <a:gd name="T15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6" h="112">
                  <a:moveTo>
                    <a:pt x="656" y="56"/>
                  </a:moveTo>
                  <a:cubicBezTo>
                    <a:pt x="656" y="87"/>
                    <a:pt x="631" y="112"/>
                    <a:pt x="600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26" y="112"/>
                    <a:pt x="0" y="87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25"/>
                    <a:pt x="26" y="0"/>
                    <a:pt x="57" y="0"/>
                  </a:cubicBezTo>
                  <a:cubicBezTo>
                    <a:pt x="600" y="0"/>
                    <a:pt x="600" y="0"/>
                    <a:pt x="600" y="0"/>
                  </a:cubicBezTo>
                  <a:cubicBezTo>
                    <a:pt x="631" y="0"/>
                    <a:pt x="656" y="25"/>
                    <a:pt x="656" y="5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2" name="Freeform 171"/>
            <p:cNvSpPr>
              <a:spLocks/>
            </p:cNvSpPr>
            <p:nvPr/>
          </p:nvSpPr>
          <p:spPr bwMode="auto">
            <a:xfrm>
              <a:off x="3486" y="3909"/>
              <a:ext cx="672" cy="291"/>
            </a:xfrm>
            <a:custGeom>
              <a:avLst/>
              <a:gdLst>
                <a:gd name="T0" fmla="*/ 0 w 411"/>
                <a:gd name="T1" fmla="*/ 0 h 178"/>
                <a:gd name="T2" fmla="*/ 0 w 411"/>
                <a:gd name="T3" fmla="*/ 32 h 178"/>
                <a:gd name="T4" fmla="*/ 146 w 411"/>
                <a:gd name="T5" fmla="*/ 178 h 178"/>
                <a:gd name="T6" fmla="*/ 265 w 411"/>
                <a:gd name="T7" fmla="*/ 178 h 178"/>
                <a:gd name="T8" fmla="*/ 411 w 411"/>
                <a:gd name="T9" fmla="*/ 32 h 178"/>
                <a:gd name="T10" fmla="*/ 411 w 411"/>
                <a:gd name="T11" fmla="*/ 0 h 178"/>
                <a:gd name="T12" fmla="*/ 0 w 411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178">
                  <a:moveTo>
                    <a:pt x="0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113"/>
                    <a:pt x="65" y="178"/>
                    <a:pt x="146" y="178"/>
                  </a:cubicBezTo>
                  <a:cubicBezTo>
                    <a:pt x="265" y="178"/>
                    <a:pt x="265" y="178"/>
                    <a:pt x="265" y="178"/>
                  </a:cubicBezTo>
                  <a:cubicBezTo>
                    <a:pt x="345" y="178"/>
                    <a:pt x="411" y="113"/>
                    <a:pt x="411" y="32"/>
                  </a:cubicBezTo>
                  <a:cubicBezTo>
                    <a:pt x="411" y="0"/>
                    <a:pt x="411" y="0"/>
                    <a:pt x="41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3" name="Freeform 172"/>
            <p:cNvSpPr>
              <a:spLocks noEditPoints="1"/>
            </p:cNvSpPr>
            <p:nvPr/>
          </p:nvSpPr>
          <p:spPr bwMode="auto">
            <a:xfrm>
              <a:off x="3893" y="1697"/>
              <a:ext cx="728" cy="726"/>
            </a:xfrm>
            <a:custGeom>
              <a:avLst/>
              <a:gdLst>
                <a:gd name="T0" fmla="*/ 445 w 445"/>
                <a:gd name="T1" fmla="*/ 250 h 444"/>
                <a:gd name="T2" fmla="*/ 445 w 445"/>
                <a:gd name="T3" fmla="*/ 194 h 444"/>
                <a:gd name="T4" fmla="*/ 401 w 445"/>
                <a:gd name="T5" fmla="*/ 194 h 444"/>
                <a:gd name="T6" fmla="*/ 391 w 445"/>
                <a:gd name="T7" fmla="*/ 157 h 444"/>
                <a:gd name="T8" fmla="*/ 429 w 445"/>
                <a:gd name="T9" fmla="*/ 135 h 444"/>
                <a:gd name="T10" fmla="*/ 401 w 445"/>
                <a:gd name="T11" fmla="*/ 87 h 444"/>
                <a:gd name="T12" fmla="*/ 363 w 445"/>
                <a:gd name="T13" fmla="*/ 109 h 444"/>
                <a:gd name="T14" fmla="*/ 336 w 445"/>
                <a:gd name="T15" fmla="*/ 82 h 444"/>
                <a:gd name="T16" fmla="*/ 358 w 445"/>
                <a:gd name="T17" fmla="*/ 44 h 444"/>
                <a:gd name="T18" fmla="*/ 310 w 445"/>
                <a:gd name="T19" fmla="*/ 16 h 444"/>
                <a:gd name="T20" fmla="*/ 288 w 445"/>
                <a:gd name="T21" fmla="*/ 54 h 444"/>
                <a:gd name="T22" fmla="*/ 250 w 445"/>
                <a:gd name="T23" fmla="*/ 44 h 444"/>
                <a:gd name="T24" fmla="*/ 250 w 445"/>
                <a:gd name="T25" fmla="*/ 0 h 444"/>
                <a:gd name="T26" fmla="*/ 195 w 445"/>
                <a:gd name="T27" fmla="*/ 0 h 444"/>
                <a:gd name="T28" fmla="*/ 195 w 445"/>
                <a:gd name="T29" fmla="*/ 44 h 444"/>
                <a:gd name="T30" fmla="*/ 158 w 445"/>
                <a:gd name="T31" fmla="*/ 54 h 444"/>
                <a:gd name="T32" fmla="*/ 136 w 445"/>
                <a:gd name="T33" fmla="*/ 16 h 444"/>
                <a:gd name="T34" fmla="*/ 87 w 445"/>
                <a:gd name="T35" fmla="*/ 44 h 444"/>
                <a:gd name="T36" fmla="*/ 109 w 445"/>
                <a:gd name="T37" fmla="*/ 82 h 444"/>
                <a:gd name="T38" fmla="*/ 82 w 445"/>
                <a:gd name="T39" fmla="*/ 109 h 444"/>
                <a:gd name="T40" fmla="*/ 44 w 445"/>
                <a:gd name="T41" fmla="*/ 87 h 444"/>
                <a:gd name="T42" fmla="*/ 16 w 445"/>
                <a:gd name="T43" fmla="*/ 135 h 444"/>
                <a:gd name="T44" fmla="*/ 54 w 445"/>
                <a:gd name="T45" fmla="*/ 157 h 444"/>
                <a:gd name="T46" fmla="*/ 44 w 445"/>
                <a:gd name="T47" fmla="*/ 194 h 444"/>
                <a:gd name="T48" fmla="*/ 0 w 445"/>
                <a:gd name="T49" fmla="*/ 194 h 444"/>
                <a:gd name="T50" fmla="*/ 0 w 445"/>
                <a:gd name="T51" fmla="*/ 250 h 444"/>
                <a:gd name="T52" fmla="*/ 44 w 445"/>
                <a:gd name="T53" fmla="*/ 250 h 444"/>
                <a:gd name="T54" fmla="*/ 54 w 445"/>
                <a:gd name="T55" fmla="*/ 287 h 444"/>
                <a:gd name="T56" fmla="*/ 16 w 445"/>
                <a:gd name="T57" fmla="*/ 309 h 444"/>
                <a:gd name="T58" fmla="*/ 44 w 445"/>
                <a:gd name="T59" fmla="*/ 357 h 444"/>
                <a:gd name="T60" fmla="*/ 82 w 445"/>
                <a:gd name="T61" fmla="*/ 335 h 444"/>
                <a:gd name="T62" fmla="*/ 109 w 445"/>
                <a:gd name="T63" fmla="*/ 362 h 444"/>
                <a:gd name="T64" fmla="*/ 87 w 445"/>
                <a:gd name="T65" fmla="*/ 400 h 444"/>
                <a:gd name="T66" fmla="*/ 136 w 445"/>
                <a:gd name="T67" fmla="*/ 428 h 444"/>
                <a:gd name="T68" fmla="*/ 158 w 445"/>
                <a:gd name="T69" fmla="*/ 390 h 444"/>
                <a:gd name="T70" fmla="*/ 195 w 445"/>
                <a:gd name="T71" fmla="*/ 400 h 444"/>
                <a:gd name="T72" fmla="*/ 195 w 445"/>
                <a:gd name="T73" fmla="*/ 444 h 444"/>
                <a:gd name="T74" fmla="*/ 250 w 445"/>
                <a:gd name="T75" fmla="*/ 444 h 444"/>
                <a:gd name="T76" fmla="*/ 250 w 445"/>
                <a:gd name="T77" fmla="*/ 400 h 444"/>
                <a:gd name="T78" fmla="*/ 288 w 445"/>
                <a:gd name="T79" fmla="*/ 390 h 444"/>
                <a:gd name="T80" fmla="*/ 310 w 445"/>
                <a:gd name="T81" fmla="*/ 428 h 444"/>
                <a:gd name="T82" fmla="*/ 358 w 445"/>
                <a:gd name="T83" fmla="*/ 400 h 444"/>
                <a:gd name="T84" fmla="*/ 336 w 445"/>
                <a:gd name="T85" fmla="*/ 362 h 444"/>
                <a:gd name="T86" fmla="*/ 363 w 445"/>
                <a:gd name="T87" fmla="*/ 335 h 444"/>
                <a:gd name="T88" fmla="*/ 401 w 445"/>
                <a:gd name="T89" fmla="*/ 357 h 444"/>
                <a:gd name="T90" fmla="*/ 429 w 445"/>
                <a:gd name="T91" fmla="*/ 309 h 444"/>
                <a:gd name="T92" fmla="*/ 391 w 445"/>
                <a:gd name="T93" fmla="*/ 287 h 444"/>
                <a:gd name="T94" fmla="*/ 401 w 445"/>
                <a:gd name="T95" fmla="*/ 250 h 444"/>
                <a:gd name="T96" fmla="*/ 445 w 445"/>
                <a:gd name="T97" fmla="*/ 250 h 444"/>
                <a:gd name="T98" fmla="*/ 223 w 445"/>
                <a:gd name="T99" fmla="*/ 347 h 444"/>
                <a:gd name="T100" fmla="*/ 98 w 445"/>
                <a:gd name="T101" fmla="*/ 222 h 444"/>
                <a:gd name="T102" fmla="*/ 223 w 445"/>
                <a:gd name="T103" fmla="*/ 97 h 444"/>
                <a:gd name="T104" fmla="*/ 347 w 445"/>
                <a:gd name="T105" fmla="*/ 222 h 444"/>
                <a:gd name="T106" fmla="*/ 223 w 445"/>
                <a:gd name="T107" fmla="*/ 347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5" h="444">
                  <a:moveTo>
                    <a:pt x="445" y="250"/>
                  </a:moveTo>
                  <a:cubicBezTo>
                    <a:pt x="445" y="194"/>
                    <a:pt x="445" y="194"/>
                    <a:pt x="445" y="194"/>
                  </a:cubicBezTo>
                  <a:cubicBezTo>
                    <a:pt x="401" y="194"/>
                    <a:pt x="401" y="194"/>
                    <a:pt x="401" y="194"/>
                  </a:cubicBezTo>
                  <a:cubicBezTo>
                    <a:pt x="399" y="181"/>
                    <a:pt x="395" y="169"/>
                    <a:pt x="391" y="157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01" y="87"/>
                    <a:pt x="401" y="87"/>
                    <a:pt x="401" y="87"/>
                  </a:cubicBezTo>
                  <a:cubicBezTo>
                    <a:pt x="363" y="109"/>
                    <a:pt x="363" y="109"/>
                    <a:pt x="363" y="109"/>
                  </a:cubicBezTo>
                  <a:cubicBezTo>
                    <a:pt x="355" y="99"/>
                    <a:pt x="346" y="90"/>
                    <a:pt x="336" y="82"/>
                  </a:cubicBezTo>
                  <a:cubicBezTo>
                    <a:pt x="358" y="44"/>
                    <a:pt x="358" y="44"/>
                    <a:pt x="358" y="44"/>
                  </a:cubicBezTo>
                  <a:cubicBezTo>
                    <a:pt x="310" y="16"/>
                    <a:pt x="310" y="16"/>
                    <a:pt x="310" y="16"/>
                  </a:cubicBezTo>
                  <a:cubicBezTo>
                    <a:pt x="288" y="54"/>
                    <a:pt x="288" y="54"/>
                    <a:pt x="288" y="54"/>
                  </a:cubicBezTo>
                  <a:cubicBezTo>
                    <a:pt x="276" y="49"/>
                    <a:pt x="263" y="46"/>
                    <a:pt x="250" y="44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82" y="46"/>
                    <a:pt x="169" y="49"/>
                    <a:pt x="158" y="54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99" y="90"/>
                    <a:pt x="90" y="99"/>
                    <a:pt x="82" y="109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54" y="157"/>
                    <a:pt x="54" y="157"/>
                    <a:pt x="54" y="157"/>
                  </a:cubicBezTo>
                  <a:cubicBezTo>
                    <a:pt x="50" y="169"/>
                    <a:pt x="46" y="181"/>
                    <a:pt x="44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44" y="250"/>
                    <a:pt x="44" y="250"/>
                    <a:pt x="44" y="250"/>
                  </a:cubicBezTo>
                  <a:cubicBezTo>
                    <a:pt x="46" y="263"/>
                    <a:pt x="50" y="275"/>
                    <a:pt x="54" y="287"/>
                  </a:cubicBezTo>
                  <a:cubicBezTo>
                    <a:pt x="16" y="309"/>
                    <a:pt x="16" y="309"/>
                    <a:pt x="16" y="309"/>
                  </a:cubicBezTo>
                  <a:cubicBezTo>
                    <a:pt x="44" y="357"/>
                    <a:pt x="44" y="357"/>
                    <a:pt x="44" y="357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90" y="345"/>
                    <a:pt x="99" y="354"/>
                    <a:pt x="109" y="362"/>
                  </a:cubicBezTo>
                  <a:cubicBezTo>
                    <a:pt x="87" y="400"/>
                    <a:pt x="87" y="400"/>
                    <a:pt x="87" y="400"/>
                  </a:cubicBezTo>
                  <a:cubicBezTo>
                    <a:pt x="136" y="428"/>
                    <a:pt x="136" y="428"/>
                    <a:pt x="136" y="428"/>
                  </a:cubicBezTo>
                  <a:cubicBezTo>
                    <a:pt x="158" y="390"/>
                    <a:pt x="158" y="390"/>
                    <a:pt x="158" y="390"/>
                  </a:cubicBezTo>
                  <a:cubicBezTo>
                    <a:pt x="169" y="395"/>
                    <a:pt x="182" y="398"/>
                    <a:pt x="195" y="400"/>
                  </a:cubicBezTo>
                  <a:cubicBezTo>
                    <a:pt x="195" y="444"/>
                    <a:pt x="195" y="444"/>
                    <a:pt x="195" y="444"/>
                  </a:cubicBezTo>
                  <a:cubicBezTo>
                    <a:pt x="250" y="444"/>
                    <a:pt x="250" y="444"/>
                    <a:pt x="250" y="444"/>
                  </a:cubicBezTo>
                  <a:cubicBezTo>
                    <a:pt x="250" y="400"/>
                    <a:pt x="250" y="400"/>
                    <a:pt x="250" y="400"/>
                  </a:cubicBezTo>
                  <a:cubicBezTo>
                    <a:pt x="263" y="398"/>
                    <a:pt x="276" y="395"/>
                    <a:pt x="288" y="390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58" y="400"/>
                    <a:pt x="358" y="400"/>
                    <a:pt x="358" y="400"/>
                  </a:cubicBezTo>
                  <a:cubicBezTo>
                    <a:pt x="336" y="362"/>
                    <a:pt x="336" y="362"/>
                    <a:pt x="336" y="362"/>
                  </a:cubicBezTo>
                  <a:cubicBezTo>
                    <a:pt x="346" y="354"/>
                    <a:pt x="355" y="345"/>
                    <a:pt x="363" y="335"/>
                  </a:cubicBezTo>
                  <a:cubicBezTo>
                    <a:pt x="401" y="357"/>
                    <a:pt x="401" y="357"/>
                    <a:pt x="401" y="357"/>
                  </a:cubicBezTo>
                  <a:cubicBezTo>
                    <a:pt x="429" y="309"/>
                    <a:pt x="429" y="309"/>
                    <a:pt x="429" y="309"/>
                  </a:cubicBezTo>
                  <a:cubicBezTo>
                    <a:pt x="391" y="287"/>
                    <a:pt x="391" y="287"/>
                    <a:pt x="391" y="287"/>
                  </a:cubicBezTo>
                  <a:cubicBezTo>
                    <a:pt x="395" y="275"/>
                    <a:pt x="399" y="263"/>
                    <a:pt x="401" y="250"/>
                  </a:cubicBezTo>
                  <a:cubicBezTo>
                    <a:pt x="445" y="250"/>
                    <a:pt x="445" y="250"/>
                    <a:pt x="445" y="250"/>
                  </a:cubicBezTo>
                  <a:close/>
                  <a:moveTo>
                    <a:pt x="223" y="347"/>
                  </a:moveTo>
                  <a:cubicBezTo>
                    <a:pt x="154" y="347"/>
                    <a:pt x="98" y="291"/>
                    <a:pt x="98" y="222"/>
                  </a:cubicBezTo>
                  <a:cubicBezTo>
                    <a:pt x="98" y="153"/>
                    <a:pt x="154" y="97"/>
                    <a:pt x="223" y="97"/>
                  </a:cubicBezTo>
                  <a:cubicBezTo>
                    <a:pt x="291" y="97"/>
                    <a:pt x="347" y="153"/>
                    <a:pt x="347" y="222"/>
                  </a:cubicBezTo>
                  <a:cubicBezTo>
                    <a:pt x="347" y="291"/>
                    <a:pt x="291" y="347"/>
                    <a:pt x="223" y="3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4" name="Freeform 173"/>
            <p:cNvSpPr>
              <a:spLocks noEditPoints="1"/>
            </p:cNvSpPr>
            <p:nvPr/>
          </p:nvSpPr>
          <p:spPr bwMode="auto">
            <a:xfrm>
              <a:off x="3605" y="2943"/>
              <a:ext cx="198" cy="196"/>
            </a:xfrm>
            <a:custGeom>
              <a:avLst/>
              <a:gdLst>
                <a:gd name="T0" fmla="*/ 121 w 121"/>
                <a:gd name="T1" fmla="*/ 68 h 120"/>
                <a:gd name="T2" fmla="*/ 121 w 121"/>
                <a:gd name="T3" fmla="*/ 52 h 120"/>
                <a:gd name="T4" fmla="*/ 109 w 121"/>
                <a:gd name="T5" fmla="*/ 52 h 120"/>
                <a:gd name="T6" fmla="*/ 106 w 121"/>
                <a:gd name="T7" fmla="*/ 42 h 120"/>
                <a:gd name="T8" fmla="*/ 116 w 121"/>
                <a:gd name="T9" fmla="*/ 36 h 120"/>
                <a:gd name="T10" fmla="*/ 109 w 121"/>
                <a:gd name="T11" fmla="*/ 23 h 120"/>
                <a:gd name="T12" fmla="*/ 98 w 121"/>
                <a:gd name="T13" fmla="*/ 29 h 120"/>
                <a:gd name="T14" fmla="*/ 91 w 121"/>
                <a:gd name="T15" fmla="*/ 22 h 120"/>
                <a:gd name="T16" fmla="*/ 97 w 121"/>
                <a:gd name="T17" fmla="*/ 11 h 120"/>
                <a:gd name="T18" fmla="*/ 84 w 121"/>
                <a:gd name="T19" fmla="*/ 4 h 120"/>
                <a:gd name="T20" fmla="*/ 78 w 121"/>
                <a:gd name="T21" fmla="*/ 14 h 120"/>
                <a:gd name="T22" fmla="*/ 68 w 121"/>
                <a:gd name="T23" fmla="*/ 12 h 120"/>
                <a:gd name="T24" fmla="*/ 68 w 121"/>
                <a:gd name="T25" fmla="*/ 0 h 120"/>
                <a:gd name="T26" fmla="*/ 53 w 121"/>
                <a:gd name="T27" fmla="*/ 0 h 120"/>
                <a:gd name="T28" fmla="*/ 53 w 121"/>
                <a:gd name="T29" fmla="*/ 12 h 120"/>
                <a:gd name="T30" fmla="*/ 42 w 121"/>
                <a:gd name="T31" fmla="*/ 14 h 120"/>
                <a:gd name="T32" fmla="*/ 36 w 121"/>
                <a:gd name="T33" fmla="*/ 4 h 120"/>
                <a:gd name="T34" fmla="*/ 23 w 121"/>
                <a:gd name="T35" fmla="*/ 11 h 120"/>
                <a:gd name="T36" fmla="*/ 29 w 121"/>
                <a:gd name="T37" fmla="*/ 22 h 120"/>
                <a:gd name="T38" fmla="*/ 22 w 121"/>
                <a:gd name="T39" fmla="*/ 29 h 120"/>
                <a:gd name="T40" fmla="*/ 12 w 121"/>
                <a:gd name="T41" fmla="*/ 23 h 120"/>
                <a:gd name="T42" fmla="*/ 4 w 121"/>
                <a:gd name="T43" fmla="*/ 36 h 120"/>
                <a:gd name="T44" fmla="*/ 14 w 121"/>
                <a:gd name="T45" fmla="*/ 42 h 120"/>
                <a:gd name="T46" fmla="*/ 12 w 121"/>
                <a:gd name="T47" fmla="*/ 52 h 120"/>
                <a:gd name="T48" fmla="*/ 0 w 121"/>
                <a:gd name="T49" fmla="*/ 52 h 120"/>
                <a:gd name="T50" fmla="*/ 0 w 121"/>
                <a:gd name="T51" fmla="*/ 68 h 120"/>
                <a:gd name="T52" fmla="*/ 12 w 121"/>
                <a:gd name="T53" fmla="*/ 68 h 120"/>
                <a:gd name="T54" fmla="*/ 14 w 121"/>
                <a:gd name="T55" fmla="*/ 78 h 120"/>
                <a:gd name="T56" fmla="*/ 4 w 121"/>
                <a:gd name="T57" fmla="*/ 84 h 120"/>
                <a:gd name="T58" fmla="*/ 12 w 121"/>
                <a:gd name="T59" fmla="*/ 97 h 120"/>
                <a:gd name="T60" fmla="*/ 22 w 121"/>
                <a:gd name="T61" fmla="*/ 91 h 120"/>
                <a:gd name="T62" fmla="*/ 29 w 121"/>
                <a:gd name="T63" fmla="*/ 98 h 120"/>
                <a:gd name="T64" fmla="*/ 23 w 121"/>
                <a:gd name="T65" fmla="*/ 109 h 120"/>
                <a:gd name="T66" fmla="*/ 36 w 121"/>
                <a:gd name="T67" fmla="*/ 116 h 120"/>
                <a:gd name="T68" fmla="*/ 42 w 121"/>
                <a:gd name="T69" fmla="*/ 106 h 120"/>
                <a:gd name="T70" fmla="*/ 53 w 121"/>
                <a:gd name="T71" fmla="*/ 108 h 120"/>
                <a:gd name="T72" fmla="*/ 53 w 121"/>
                <a:gd name="T73" fmla="*/ 120 h 120"/>
                <a:gd name="T74" fmla="*/ 68 w 121"/>
                <a:gd name="T75" fmla="*/ 120 h 120"/>
                <a:gd name="T76" fmla="*/ 68 w 121"/>
                <a:gd name="T77" fmla="*/ 108 h 120"/>
                <a:gd name="T78" fmla="*/ 78 w 121"/>
                <a:gd name="T79" fmla="*/ 106 h 120"/>
                <a:gd name="T80" fmla="*/ 84 w 121"/>
                <a:gd name="T81" fmla="*/ 116 h 120"/>
                <a:gd name="T82" fmla="*/ 97 w 121"/>
                <a:gd name="T83" fmla="*/ 109 h 120"/>
                <a:gd name="T84" fmla="*/ 91 w 121"/>
                <a:gd name="T85" fmla="*/ 98 h 120"/>
                <a:gd name="T86" fmla="*/ 98 w 121"/>
                <a:gd name="T87" fmla="*/ 91 h 120"/>
                <a:gd name="T88" fmla="*/ 109 w 121"/>
                <a:gd name="T89" fmla="*/ 97 h 120"/>
                <a:gd name="T90" fmla="*/ 116 w 121"/>
                <a:gd name="T91" fmla="*/ 84 h 120"/>
                <a:gd name="T92" fmla="*/ 106 w 121"/>
                <a:gd name="T93" fmla="*/ 78 h 120"/>
                <a:gd name="T94" fmla="*/ 109 w 121"/>
                <a:gd name="T95" fmla="*/ 68 h 120"/>
                <a:gd name="T96" fmla="*/ 121 w 121"/>
                <a:gd name="T97" fmla="*/ 68 h 120"/>
                <a:gd name="T98" fmla="*/ 60 w 121"/>
                <a:gd name="T99" fmla="*/ 94 h 120"/>
                <a:gd name="T100" fmla="*/ 26 w 121"/>
                <a:gd name="T101" fmla="*/ 60 h 120"/>
                <a:gd name="T102" fmla="*/ 60 w 121"/>
                <a:gd name="T103" fmla="*/ 26 h 120"/>
                <a:gd name="T104" fmla="*/ 94 w 121"/>
                <a:gd name="T105" fmla="*/ 60 h 120"/>
                <a:gd name="T106" fmla="*/ 60 w 121"/>
                <a:gd name="T107" fmla="*/ 9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" h="120">
                  <a:moveTo>
                    <a:pt x="121" y="68"/>
                  </a:moveTo>
                  <a:cubicBezTo>
                    <a:pt x="121" y="52"/>
                    <a:pt x="121" y="52"/>
                    <a:pt x="121" y="52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08" y="49"/>
                    <a:pt x="107" y="46"/>
                    <a:pt x="106" y="42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6" y="26"/>
                    <a:pt x="94" y="24"/>
                    <a:pt x="91" y="22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5" y="13"/>
                    <a:pt x="71" y="12"/>
                    <a:pt x="68" y="1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49" y="12"/>
                    <a:pt x="46" y="13"/>
                    <a:pt x="42" y="1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7" y="24"/>
                    <a:pt x="24" y="26"/>
                    <a:pt x="22" y="29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6"/>
                    <a:pt x="12" y="49"/>
                    <a:pt x="12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71"/>
                    <a:pt x="13" y="74"/>
                    <a:pt x="14" y="78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4" y="94"/>
                    <a:pt x="27" y="96"/>
                    <a:pt x="29" y="98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6" y="107"/>
                    <a:pt x="49" y="108"/>
                    <a:pt x="53" y="108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68" y="120"/>
                    <a:pt x="68" y="120"/>
                    <a:pt x="68" y="120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71" y="108"/>
                    <a:pt x="75" y="107"/>
                    <a:pt x="78" y="10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4" y="96"/>
                    <a:pt x="96" y="94"/>
                    <a:pt x="98" y="91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16" y="84"/>
                    <a:pt x="116" y="84"/>
                    <a:pt x="116" y="84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7" y="74"/>
                    <a:pt x="108" y="71"/>
                    <a:pt x="109" y="68"/>
                  </a:cubicBezTo>
                  <a:cubicBezTo>
                    <a:pt x="121" y="68"/>
                    <a:pt x="121" y="68"/>
                    <a:pt x="121" y="68"/>
                  </a:cubicBezTo>
                  <a:close/>
                  <a:moveTo>
                    <a:pt x="60" y="94"/>
                  </a:moveTo>
                  <a:cubicBezTo>
                    <a:pt x="41" y="94"/>
                    <a:pt x="26" y="79"/>
                    <a:pt x="26" y="60"/>
                  </a:cubicBezTo>
                  <a:cubicBezTo>
                    <a:pt x="26" y="41"/>
                    <a:pt x="41" y="26"/>
                    <a:pt x="60" y="26"/>
                  </a:cubicBezTo>
                  <a:cubicBezTo>
                    <a:pt x="79" y="26"/>
                    <a:pt x="94" y="41"/>
                    <a:pt x="94" y="60"/>
                  </a:cubicBezTo>
                  <a:cubicBezTo>
                    <a:pt x="94" y="79"/>
                    <a:pt x="79" y="94"/>
                    <a:pt x="60" y="9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5" name="Freeform 174"/>
            <p:cNvSpPr>
              <a:spLocks noEditPoints="1"/>
            </p:cNvSpPr>
            <p:nvPr/>
          </p:nvSpPr>
          <p:spPr bwMode="auto">
            <a:xfrm>
              <a:off x="4618" y="2163"/>
              <a:ext cx="178" cy="178"/>
            </a:xfrm>
            <a:custGeom>
              <a:avLst/>
              <a:gdLst>
                <a:gd name="T0" fmla="*/ 109 w 109"/>
                <a:gd name="T1" fmla="*/ 61 h 109"/>
                <a:gd name="T2" fmla="*/ 109 w 109"/>
                <a:gd name="T3" fmla="*/ 48 h 109"/>
                <a:gd name="T4" fmla="*/ 98 w 109"/>
                <a:gd name="T5" fmla="*/ 48 h 109"/>
                <a:gd name="T6" fmla="*/ 95 w 109"/>
                <a:gd name="T7" fmla="*/ 38 h 109"/>
                <a:gd name="T8" fmla="*/ 105 w 109"/>
                <a:gd name="T9" fmla="*/ 33 h 109"/>
                <a:gd name="T10" fmla="*/ 98 w 109"/>
                <a:gd name="T11" fmla="*/ 21 h 109"/>
                <a:gd name="T12" fmla="*/ 89 w 109"/>
                <a:gd name="T13" fmla="*/ 27 h 109"/>
                <a:gd name="T14" fmla="*/ 82 w 109"/>
                <a:gd name="T15" fmla="*/ 20 h 109"/>
                <a:gd name="T16" fmla="*/ 87 w 109"/>
                <a:gd name="T17" fmla="*/ 11 h 109"/>
                <a:gd name="T18" fmla="*/ 75 w 109"/>
                <a:gd name="T19" fmla="*/ 4 h 109"/>
                <a:gd name="T20" fmla="*/ 70 w 109"/>
                <a:gd name="T21" fmla="*/ 13 h 109"/>
                <a:gd name="T22" fmla="*/ 61 w 109"/>
                <a:gd name="T23" fmla="*/ 11 h 109"/>
                <a:gd name="T24" fmla="*/ 61 w 109"/>
                <a:gd name="T25" fmla="*/ 0 h 109"/>
                <a:gd name="T26" fmla="*/ 47 w 109"/>
                <a:gd name="T27" fmla="*/ 0 h 109"/>
                <a:gd name="T28" fmla="*/ 47 w 109"/>
                <a:gd name="T29" fmla="*/ 11 h 109"/>
                <a:gd name="T30" fmla="*/ 38 w 109"/>
                <a:gd name="T31" fmla="*/ 13 h 109"/>
                <a:gd name="T32" fmla="*/ 33 w 109"/>
                <a:gd name="T33" fmla="*/ 4 h 109"/>
                <a:gd name="T34" fmla="*/ 21 w 109"/>
                <a:gd name="T35" fmla="*/ 11 h 109"/>
                <a:gd name="T36" fmla="*/ 26 w 109"/>
                <a:gd name="T37" fmla="*/ 20 h 109"/>
                <a:gd name="T38" fmla="*/ 20 w 109"/>
                <a:gd name="T39" fmla="*/ 27 h 109"/>
                <a:gd name="T40" fmla="*/ 11 w 109"/>
                <a:gd name="T41" fmla="*/ 21 h 109"/>
                <a:gd name="T42" fmla="*/ 4 w 109"/>
                <a:gd name="T43" fmla="*/ 33 h 109"/>
                <a:gd name="T44" fmla="*/ 13 w 109"/>
                <a:gd name="T45" fmla="*/ 38 h 109"/>
                <a:gd name="T46" fmla="*/ 11 w 109"/>
                <a:gd name="T47" fmla="*/ 48 h 109"/>
                <a:gd name="T48" fmla="*/ 0 w 109"/>
                <a:gd name="T49" fmla="*/ 48 h 109"/>
                <a:gd name="T50" fmla="*/ 0 w 109"/>
                <a:gd name="T51" fmla="*/ 61 h 109"/>
                <a:gd name="T52" fmla="*/ 11 w 109"/>
                <a:gd name="T53" fmla="*/ 61 h 109"/>
                <a:gd name="T54" fmla="*/ 13 w 109"/>
                <a:gd name="T55" fmla="*/ 70 h 109"/>
                <a:gd name="T56" fmla="*/ 4 w 109"/>
                <a:gd name="T57" fmla="*/ 76 h 109"/>
                <a:gd name="T58" fmla="*/ 11 w 109"/>
                <a:gd name="T59" fmla="*/ 87 h 109"/>
                <a:gd name="T60" fmla="*/ 20 w 109"/>
                <a:gd name="T61" fmla="*/ 82 h 109"/>
                <a:gd name="T62" fmla="*/ 26 w 109"/>
                <a:gd name="T63" fmla="*/ 89 h 109"/>
                <a:gd name="T64" fmla="*/ 21 w 109"/>
                <a:gd name="T65" fmla="*/ 98 h 109"/>
                <a:gd name="T66" fmla="*/ 33 w 109"/>
                <a:gd name="T67" fmla="*/ 105 h 109"/>
                <a:gd name="T68" fmla="*/ 38 w 109"/>
                <a:gd name="T69" fmla="*/ 96 h 109"/>
                <a:gd name="T70" fmla="*/ 47 w 109"/>
                <a:gd name="T71" fmla="*/ 98 h 109"/>
                <a:gd name="T72" fmla="*/ 47 w 109"/>
                <a:gd name="T73" fmla="*/ 109 h 109"/>
                <a:gd name="T74" fmla="*/ 61 w 109"/>
                <a:gd name="T75" fmla="*/ 109 h 109"/>
                <a:gd name="T76" fmla="*/ 61 w 109"/>
                <a:gd name="T77" fmla="*/ 98 h 109"/>
                <a:gd name="T78" fmla="*/ 70 w 109"/>
                <a:gd name="T79" fmla="*/ 96 h 109"/>
                <a:gd name="T80" fmla="*/ 75 w 109"/>
                <a:gd name="T81" fmla="*/ 105 h 109"/>
                <a:gd name="T82" fmla="*/ 87 w 109"/>
                <a:gd name="T83" fmla="*/ 98 h 109"/>
                <a:gd name="T84" fmla="*/ 82 w 109"/>
                <a:gd name="T85" fmla="*/ 89 h 109"/>
                <a:gd name="T86" fmla="*/ 89 w 109"/>
                <a:gd name="T87" fmla="*/ 82 h 109"/>
                <a:gd name="T88" fmla="*/ 98 w 109"/>
                <a:gd name="T89" fmla="*/ 87 h 109"/>
                <a:gd name="T90" fmla="*/ 105 w 109"/>
                <a:gd name="T91" fmla="*/ 76 h 109"/>
                <a:gd name="T92" fmla="*/ 95 w 109"/>
                <a:gd name="T93" fmla="*/ 70 h 109"/>
                <a:gd name="T94" fmla="*/ 98 w 109"/>
                <a:gd name="T95" fmla="*/ 61 h 109"/>
                <a:gd name="T96" fmla="*/ 109 w 109"/>
                <a:gd name="T97" fmla="*/ 61 h 109"/>
                <a:gd name="T98" fmla="*/ 54 w 109"/>
                <a:gd name="T99" fmla="*/ 85 h 109"/>
                <a:gd name="T100" fmla="*/ 24 w 109"/>
                <a:gd name="T101" fmla="*/ 54 h 109"/>
                <a:gd name="T102" fmla="*/ 54 w 109"/>
                <a:gd name="T103" fmla="*/ 24 h 109"/>
                <a:gd name="T104" fmla="*/ 85 w 109"/>
                <a:gd name="T105" fmla="*/ 54 h 109"/>
                <a:gd name="T106" fmla="*/ 54 w 109"/>
                <a:gd name="T107" fmla="*/ 8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109">
                  <a:moveTo>
                    <a:pt x="109" y="61"/>
                  </a:moveTo>
                  <a:cubicBezTo>
                    <a:pt x="109" y="48"/>
                    <a:pt x="109" y="48"/>
                    <a:pt x="109" y="48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7" y="44"/>
                    <a:pt x="96" y="41"/>
                    <a:pt x="95" y="38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7" y="24"/>
                    <a:pt x="84" y="22"/>
                    <a:pt x="82" y="20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7" y="12"/>
                    <a:pt x="64" y="11"/>
                    <a:pt x="61" y="1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4" y="11"/>
                    <a:pt x="41" y="12"/>
                    <a:pt x="38" y="1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4" y="22"/>
                    <a:pt x="22" y="24"/>
                    <a:pt x="20" y="27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41"/>
                    <a:pt x="11" y="44"/>
                    <a:pt x="11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4"/>
                    <a:pt x="12" y="67"/>
                    <a:pt x="13" y="70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5"/>
                    <a:pt x="24" y="87"/>
                    <a:pt x="26" y="89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41" y="97"/>
                    <a:pt x="44" y="98"/>
                    <a:pt x="47" y="98"/>
                  </a:cubicBezTo>
                  <a:cubicBezTo>
                    <a:pt x="47" y="109"/>
                    <a:pt x="47" y="109"/>
                    <a:pt x="47" y="109"/>
                  </a:cubicBezTo>
                  <a:cubicBezTo>
                    <a:pt x="61" y="109"/>
                    <a:pt x="61" y="109"/>
                    <a:pt x="61" y="109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4" y="98"/>
                    <a:pt x="67" y="97"/>
                    <a:pt x="70" y="96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4" y="87"/>
                    <a:pt x="87" y="85"/>
                    <a:pt x="89" y="82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6" y="67"/>
                    <a:pt x="97" y="64"/>
                    <a:pt x="98" y="61"/>
                  </a:cubicBezTo>
                  <a:cubicBezTo>
                    <a:pt x="109" y="61"/>
                    <a:pt x="109" y="61"/>
                    <a:pt x="109" y="61"/>
                  </a:cubicBezTo>
                  <a:close/>
                  <a:moveTo>
                    <a:pt x="54" y="85"/>
                  </a:moveTo>
                  <a:cubicBezTo>
                    <a:pt x="37" y="85"/>
                    <a:pt x="24" y="71"/>
                    <a:pt x="24" y="54"/>
                  </a:cubicBezTo>
                  <a:cubicBezTo>
                    <a:pt x="24" y="38"/>
                    <a:pt x="37" y="24"/>
                    <a:pt x="54" y="24"/>
                  </a:cubicBezTo>
                  <a:cubicBezTo>
                    <a:pt x="71" y="24"/>
                    <a:pt x="85" y="38"/>
                    <a:pt x="85" y="54"/>
                  </a:cubicBezTo>
                  <a:cubicBezTo>
                    <a:pt x="85" y="71"/>
                    <a:pt x="71" y="85"/>
                    <a:pt x="54" y="8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6" name="Freeform 175"/>
            <p:cNvSpPr>
              <a:spLocks noEditPoints="1"/>
            </p:cNvSpPr>
            <p:nvPr/>
          </p:nvSpPr>
          <p:spPr bwMode="auto">
            <a:xfrm>
              <a:off x="3864" y="2335"/>
              <a:ext cx="178" cy="176"/>
            </a:xfrm>
            <a:custGeom>
              <a:avLst/>
              <a:gdLst>
                <a:gd name="T0" fmla="*/ 109 w 109"/>
                <a:gd name="T1" fmla="*/ 61 h 108"/>
                <a:gd name="T2" fmla="*/ 109 w 109"/>
                <a:gd name="T3" fmla="*/ 47 h 108"/>
                <a:gd name="T4" fmla="*/ 98 w 109"/>
                <a:gd name="T5" fmla="*/ 47 h 108"/>
                <a:gd name="T6" fmla="*/ 96 w 109"/>
                <a:gd name="T7" fmla="*/ 38 h 108"/>
                <a:gd name="T8" fmla="*/ 105 w 109"/>
                <a:gd name="T9" fmla="*/ 33 h 108"/>
                <a:gd name="T10" fmla="*/ 98 w 109"/>
                <a:gd name="T11" fmla="*/ 21 h 108"/>
                <a:gd name="T12" fmla="*/ 89 w 109"/>
                <a:gd name="T13" fmla="*/ 26 h 108"/>
                <a:gd name="T14" fmla="*/ 82 w 109"/>
                <a:gd name="T15" fmla="*/ 20 h 108"/>
                <a:gd name="T16" fmla="*/ 88 w 109"/>
                <a:gd name="T17" fmla="*/ 10 h 108"/>
                <a:gd name="T18" fmla="*/ 76 w 109"/>
                <a:gd name="T19" fmla="*/ 4 h 108"/>
                <a:gd name="T20" fmla="*/ 71 w 109"/>
                <a:gd name="T21" fmla="*/ 13 h 108"/>
                <a:gd name="T22" fmla="*/ 62 w 109"/>
                <a:gd name="T23" fmla="*/ 10 h 108"/>
                <a:gd name="T24" fmla="*/ 62 w 109"/>
                <a:gd name="T25" fmla="*/ 0 h 108"/>
                <a:gd name="T26" fmla="*/ 48 w 109"/>
                <a:gd name="T27" fmla="*/ 0 h 108"/>
                <a:gd name="T28" fmla="*/ 48 w 109"/>
                <a:gd name="T29" fmla="*/ 10 h 108"/>
                <a:gd name="T30" fmla="*/ 39 w 109"/>
                <a:gd name="T31" fmla="*/ 13 h 108"/>
                <a:gd name="T32" fmla="*/ 33 w 109"/>
                <a:gd name="T33" fmla="*/ 4 h 108"/>
                <a:gd name="T34" fmla="*/ 22 w 109"/>
                <a:gd name="T35" fmla="*/ 10 h 108"/>
                <a:gd name="T36" fmla="*/ 27 w 109"/>
                <a:gd name="T37" fmla="*/ 20 h 108"/>
                <a:gd name="T38" fmla="*/ 20 w 109"/>
                <a:gd name="T39" fmla="*/ 26 h 108"/>
                <a:gd name="T40" fmla="*/ 11 w 109"/>
                <a:gd name="T41" fmla="*/ 21 h 108"/>
                <a:gd name="T42" fmla="*/ 4 w 109"/>
                <a:gd name="T43" fmla="*/ 33 h 108"/>
                <a:gd name="T44" fmla="*/ 14 w 109"/>
                <a:gd name="T45" fmla="*/ 38 h 108"/>
                <a:gd name="T46" fmla="*/ 11 w 109"/>
                <a:gd name="T47" fmla="*/ 47 h 108"/>
                <a:gd name="T48" fmla="*/ 0 w 109"/>
                <a:gd name="T49" fmla="*/ 47 h 108"/>
                <a:gd name="T50" fmla="*/ 0 w 109"/>
                <a:gd name="T51" fmla="*/ 61 h 108"/>
                <a:gd name="T52" fmla="*/ 11 w 109"/>
                <a:gd name="T53" fmla="*/ 61 h 108"/>
                <a:gd name="T54" fmla="*/ 14 w 109"/>
                <a:gd name="T55" fmla="*/ 70 h 108"/>
                <a:gd name="T56" fmla="*/ 4 w 109"/>
                <a:gd name="T57" fmla="*/ 75 h 108"/>
                <a:gd name="T58" fmla="*/ 11 w 109"/>
                <a:gd name="T59" fmla="*/ 87 h 108"/>
                <a:gd name="T60" fmla="*/ 20 w 109"/>
                <a:gd name="T61" fmla="*/ 82 h 108"/>
                <a:gd name="T62" fmla="*/ 27 w 109"/>
                <a:gd name="T63" fmla="*/ 88 h 108"/>
                <a:gd name="T64" fmla="*/ 22 w 109"/>
                <a:gd name="T65" fmla="*/ 98 h 108"/>
                <a:gd name="T66" fmla="*/ 33 w 109"/>
                <a:gd name="T67" fmla="*/ 105 h 108"/>
                <a:gd name="T68" fmla="*/ 39 w 109"/>
                <a:gd name="T69" fmla="*/ 95 h 108"/>
                <a:gd name="T70" fmla="*/ 48 w 109"/>
                <a:gd name="T71" fmla="*/ 98 h 108"/>
                <a:gd name="T72" fmla="*/ 48 w 109"/>
                <a:gd name="T73" fmla="*/ 108 h 108"/>
                <a:gd name="T74" fmla="*/ 62 w 109"/>
                <a:gd name="T75" fmla="*/ 108 h 108"/>
                <a:gd name="T76" fmla="*/ 62 w 109"/>
                <a:gd name="T77" fmla="*/ 98 h 108"/>
                <a:gd name="T78" fmla="*/ 71 w 109"/>
                <a:gd name="T79" fmla="*/ 95 h 108"/>
                <a:gd name="T80" fmla="*/ 76 w 109"/>
                <a:gd name="T81" fmla="*/ 105 h 108"/>
                <a:gd name="T82" fmla="*/ 88 w 109"/>
                <a:gd name="T83" fmla="*/ 98 h 108"/>
                <a:gd name="T84" fmla="*/ 82 w 109"/>
                <a:gd name="T85" fmla="*/ 88 h 108"/>
                <a:gd name="T86" fmla="*/ 89 w 109"/>
                <a:gd name="T87" fmla="*/ 82 h 108"/>
                <a:gd name="T88" fmla="*/ 98 w 109"/>
                <a:gd name="T89" fmla="*/ 87 h 108"/>
                <a:gd name="T90" fmla="*/ 105 w 109"/>
                <a:gd name="T91" fmla="*/ 75 h 108"/>
                <a:gd name="T92" fmla="*/ 96 w 109"/>
                <a:gd name="T93" fmla="*/ 70 h 108"/>
                <a:gd name="T94" fmla="*/ 98 w 109"/>
                <a:gd name="T95" fmla="*/ 61 h 108"/>
                <a:gd name="T96" fmla="*/ 109 w 109"/>
                <a:gd name="T97" fmla="*/ 61 h 108"/>
                <a:gd name="T98" fmla="*/ 55 w 109"/>
                <a:gd name="T99" fmla="*/ 85 h 108"/>
                <a:gd name="T100" fmla="*/ 24 w 109"/>
                <a:gd name="T101" fmla="*/ 54 h 108"/>
                <a:gd name="T102" fmla="*/ 55 w 109"/>
                <a:gd name="T103" fmla="*/ 23 h 108"/>
                <a:gd name="T104" fmla="*/ 85 w 109"/>
                <a:gd name="T105" fmla="*/ 54 h 108"/>
                <a:gd name="T106" fmla="*/ 55 w 109"/>
                <a:gd name="T107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" h="108">
                  <a:moveTo>
                    <a:pt x="109" y="61"/>
                  </a:moveTo>
                  <a:cubicBezTo>
                    <a:pt x="109" y="47"/>
                    <a:pt x="109" y="47"/>
                    <a:pt x="109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4"/>
                    <a:pt x="97" y="41"/>
                    <a:pt x="96" y="38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7" y="24"/>
                    <a:pt x="85" y="22"/>
                    <a:pt x="82" y="2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68" y="12"/>
                    <a:pt x="65" y="11"/>
                    <a:pt x="62" y="1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5" y="11"/>
                    <a:pt x="42" y="12"/>
                    <a:pt x="39" y="1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5" y="22"/>
                    <a:pt x="22" y="24"/>
                    <a:pt x="20" y="26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2" y="41"/>
                    <a:pt x="12" y="44"/>
                    <a:pt x="11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4"/>
                    <a:pt x="12" y="67"/>
                    <a:pt x="14" y="70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4"/>
                    <a:pt x="25" y="86"/>
                    <a:pt x="27" y="8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42" y="96"/>
                    <a:pt x="45" y="97"/>
                    <a:pt x="48" y="9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5" y="97"/>
                    <a:pt x="68" y="96"/>
                    <a:pt x="71" y="95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5" y="86"/>
                    <a:pt x="87" y="84"/>
                    <a:pt x="89" y="82"/>
                  </a:cubicBezTo>
                  <a:cubicBezTo>
                    <a:pt x="98" y="87"/>
                    <a:pt x="98" y="87"/>
                    <a:pt x="98" y="87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7" y="67"/>
                    <a:pt x="98" y="64"/>
                    <a:pt x="98" y="61"/>
                  </a:cubicBezTo>
                  <a:cubicBezTo>
                    <a:pt x="109" y="61"/>
                    <a:pt x="109" y="61"/>
                    <a:pt x="109" y="61"/>
                  </a:cubicBezTo>
                  <a:close/>
                  <a:moveTo>
                    <a:pt x="55" y="85"/>
                  </a:moveTo>
                  <a:cubicBezTo>
                    <a:pt x="38" y="85"/>
                    <a:pt x="24" y="71"/>
                    <a:pt x="24" y="54"/>
                  </a:cubicBezTo>
                  <a:cubicBezTo>
                    <a:pt x="24" y="37"/>
                    <a:pt x="38" y="23"/>
                    <a:pt x="55" y="23"/>
                  </a:cubicBezTo>
                  <a:cubicBezTo>
                    <a:pt x="72" y="23"/>
                    <a:pt x="85" y="37"/>
                    <a:pt x="85" y="54"/>
                  </a:cubicBezTo>
                  <a:cubicBezTo>
                    <a:pt x="85" y="71"/>
                    <a:pt x="72" y="85"/>
                    <a:pt x="55" y="8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7" name="Freeform 176"/>
            <p:cNvSpPr>
              <a:spLocks noEditPoints="1"/>
            </p:cNvSpPr>
            <p:nvPr/>
          </p:nvSpPr>
          <p:spPr bwMode="auto">
            <a:xfrm>
              <a:off x="4379" y="355"/>
              <a:ext cx="373" cy="373"/>
            </a:xfrm>
            <a:custGeom>
              <a:avLst/>
              <a:gdLst>
                <a:gd name="T0" fmla="*/ 228 w 228"/>
                <a:gd name="T1" fmla="*/ 129 h 228"/>
                <a:gd name="T2" fmla="*/ 228 w 228"/>
                <a:gd name="T3" fmla="*/ 100 h 228"/>
                <a:gd name="T4" fmla="*/ 205 w 228"/>
                <a:gd name="T5" fmla="*/ 100 h 228"/>
                <a:gd name="T6" fmla="*/ 200 w 228"/>
                <a:gd name="T7" fmla="*/ 81 h 228"/>
                <a:gd name="T8" fmla="*/ 220 w 228"/>
                <a:gd name="T9" fmla="*/ 70 h 228"/>
                <a:gd name="T10" fmla="*/ 206 w 228"/>
                <a:gd name="T11" fmla="*/ 45 h 228"/>
                <a:gd name="T12" fmla="*/ 186 w 228"/>
                <a:gd name="T13" fmla="*/ 56 h 228"/>
                <a:gd name="T14" fmla="*/ 172 w 228"/>
                <a:gd name="T15" fmla="*/ 42 h 228"/>
                <a:gd name="T16" fmla="*/ 183 w 228"/>
                <a:gd name="T17" fmla="*/ 23 h 228"/>
                <a:gd name="T18" fmla="*/ 159 w 228"/>
                <a:gd name="T19" fmla="*/ 8 h 228"/>
                <a:gd name="T20" fmla="*/ 147 w 228"/>
                <a:gd name="T21" fmla="*/ 28 h 228"/>
                <a:gd name="T22" fmla="*/ 128 w 228"/>
                <a:gd name="T23" fmla="*/ 23 h 228"/>
                <a:gd name="T24" fmla="*/ 128 w 228"/>
                <a:gd name="T25" fmla="*/ 0 h 228"/>
                <a:gd name="T26" fmla="*/ 100 w 228"/>
                <a:gd name="T27" fmla="*/ 0 h 228"/>
                <a:gd name="T28" fmla="*/ 100 w 228"/>
                <a:gd name="T29" fmla="*/ 23 h 228"/>
                <a:gd name="T30" fmla="*/ 80 w 228"/>
                <a:gd name="T31" fmla="*/ 28 h 228"/>
                <a:gd name="T32" fmla="*/ 69 w 228"/>
                <a:gd name="T33" fmla="*/ 8 h 228"/>
                <a:gd name="T34" fmla="*/ 44 w 228"/>
                <a:gd name="T35" fmla="*/ 23 h 228"/>
                <a:gd name="T36" fmla="*/ 56 w 228"/>
                <a:gd name="T37" fmla="*/ 42 h 228"/>
                <a:gd name="T38" fmla="*/ 42 w 228"/>
                <a:gd name="T39" fmla="*/ 56 h 228"/>
                <a:gd name="T40" fmla="*/ 22 w 228"/>
                <a:gd name="T41" fmla="*/ 45 h 228"/>
                <a:gd name="T42" fmla="*/ 8 w 228"/>
                <a:gd name="T43" fmla="*/ 70 h 228"/>
                <a:gd name="T44" fmla="*/ 27 w 228"/>
                <a:gd name="T45" fmla="*/ 81 h 228"/>
                <a:gd name="T46" fmla="*/ 22 w 228"/>
                <a:gd name="T47" fmla="*/ 100 h 228"/>
                <a:gd name="T48" fmla="*/ 0 w 228"/>
                <a:gd name="T49" fmla="*/ 100 h 228"/>
                <a:gd name="T50" fmla="*/ 0 w 228"/>
                <a:gd name="T51" fmla="*/ 129 h 228"/>
                <a:gd name="T52" fmla="*/ 22 w 228"/>
                <a:gd name="T53" fmla="*/ 129 h 228"/>
                <a:gd name="T54" fmla="*/ 27 w 228"/>
                <a:gd name="T55" fmla="*/ 148 h 228"/>
                <a:gd name="T56" fmla="*/ 8 w 228"/>
                <a:gd name="T57" fmla="*/ 159 h 228"/>
                <a:gd name="T58" fmla="*/ 22 w 228"/>
                <a:gd name="T59" fmla="*/ 184 h 228"/>
                <a:gd name="T60" fmla="*/ 42 w 228"/>
                <a:gd name="T61" fmla="*/ 172 h 228"/>
                <a:gd name="T62" fmla="*/ 56 w 228"/>
                <a:gd name="T63" fmla="*/ 186 h 228"/>
                <a:gd name="T64" fmla="*/ 44 w 228"/>
                <a:gd name="T65" fmla="*/ 206 h 228"/>
                <a:gd name="T66" fmla="*/ 69 w 228"/>
                <a:gd name="T67" fmla="*/ 220 h 228"/>
                <a:gd name="T68" fmla="*/ 80 w 228"/>
                <a:gd name="T69" fmla="*/ 201 h 228"/>
                <a:gd name="T70" fmla="*/ 100 w 228"/>
                <a:gd name="T71" fmla="*/ 206 h 228"/>
                <a:gd name="T72" fmla="*/ 100 w 228"/>
                <a:gd name="T73" fmla="*/ 228 h 228"/>
                <a:gd name="T74" fmla="*/ 128 w 228"/>
                <a:gd name="T75" fmla="*/ 228 h 228"/>
                <a:gd name="T76" fmla="*/ 128 w 228"/>
                <a:gd name="T77" fmla="*/ 206 h 228"/>
                <a:gd name="T78" fmla="*/ 147 w 228"/>
                <a:gd name="T79" fmla="*/ 201 h 228"/>
                <a:gd name="T80" fmla="*/ 159 w 228"/>
                <a:gd name="T81" fmla="*/ 220 h 228"/>
                <a:gd name="T82" fmla="*/ 183 w 228"/>
                <a:gd name="T83" fmla="*/ 206 h 228"/>
                <a:gd name="T84" fmla="*/ 172 w 228"/>
                <a:gd name="T85" fmla="*/ 186 h 228"/>
                <a:gd name="T86" fmla="*/ 186 w 228"/>
                <a:gd name="T87" fmla="*/ 172 h 228"/>
                <a:gd name="T88" fmla="*/ 206 w 228"/>
                <a:gd name="T89" fmla="*/ 184 h 228"/>
                <a:gd name="T90" fmla="*/ 220 w 228"/>
                <a:gd name="T91" fmla="*/ 159 h 228"/>
                <a:gd name="T92" fmla="*/ 200 w 228"/>
                <a:gd name="T93" fmla="*/ 148 h 228"/>
                <a:gd name="T94" fmla="*/ 205 w 228"/>
                <a:gd name="T95" fmla="*/ 129 h 228"/>
                <a:gd name="T96" fmla="*/ 228 w 228"/>
                <a:gd name="T97" fmla="*/ 129 h 228"/>
                <a:gd name="T98" fmla="*/ 114 w 228"/>
                <a:gd name="T99" fmla="*/ 178 h 228"/>
                <a:gd name="T100" fmla="*/ 50 w 228"/>
                <a:gd name="T101" fmla="*/ 114 h 228"/>
                <a:gd name="T102" fmla="*/ 114 w 228"/>
                <a:gd name="T103" fmla="*/ 50 h 228"/>
                <a:gd name="T104" fmla="*/ 178 w 228"/>
                <a:gd name="T105" fmla="*/ 114 h 228"/>
                <a:gd name="T106" fmla="*/ 114 w 228"/>
                <a:gd name="T107" fmla="*/ 17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228">
                  <a:moveTo>
                    <a:pt x="228" y="129"/>
                  </a:moveTo>
                  <a:cubicBezTo>
                    <a:pt x="228" y="100"/>
                    <a:pt x="228" y="100"/>
                    <a:pt x="228" y="100"/>
                  </a:cubicBezTo>
                  <a:cubicBezTo>
                    <a:pt x="205" y="100"/>
                    <a:pt x="205" y="100"/>
                    <a:pt x="205" y="100"/>
                  </a:cubicBezTo>
                  <a:cubicBezTo>
                    <a:pt x="204" y="93"/>
                    <a:pt x="203" y="87"/>
                    <a:pt x="200" y="81"/>
                  </a:cubicBezTo>
                  <a:cubicBezTo>
                    <a:pt x="220" y="70"/>
                    <a:pt x="220" y="70"/>
                    <a:pt x="220" y="70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2" y="51"/>
                    <a:pt x="177" y="46"/>
                    <a:pt x="172" y="42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47" y="28"/>
                    <a:pt x="147" y="28"/>
                    <a:pt x="147" y="28"/>
                  </a:cubicBezTo>
                  <a:cubicBezTo>
                    <a:pt x="141" y="25"/>
                    <a:pt x="135" y="24"/>
                    <a:pt x="128" y="23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23"/>
                    <a:pt x="100" y="23"/>
                    <a:pt x="100" y="23"/>
                  </a:cubicBezTo>
                  <a:cubicBezTo>
                    <a:pt x="93" y="24"/>
                    <a:pt x="86" y="25"/>
                    <a:pt x="80" y="2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0" y="46"/>
                    <a:pt x="46" y="51"/>
                    <a:pt x="42" y="56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5" y="87"/>
                    <a:pt x="23" y="93"/>
                    <a:pt x="22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3" y="135"/>
                    <a:pt x="25" y="142"/>
                    <a:pt x="27" y="148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22" y="184"/>
                    <a:pt x="22" y="184"/>
                    <a:pt x="22" y="184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6" y="178"/>
                    <a:pt x="50" y="182"/>
                    <a:pt x="56" y="186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69" y="220"/>
                    <a:pt x="69" y="220"/>
                    <a:pt x="69" y="220"/>
                  </a:cubicBezTo>
                  <a:cubicBezTo>
                    <a:pt x="80" y="201"/>
                    <a:pt x="80" y="201"/>
                    <a:pt x="80" y="201"/>
                  </a:cubicBezTo>
                  <a:cubicBezTo>
                    <a:pt x="86" y="203"/>
                    <a:pt x="93" y="205"/>
                    <a:pt x="100" y="206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128" y="228"/>
                    <a:pt x="128" y="228"/>
                    <a:pt x="128" y="228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35" y="205"/>
                    <a:pt x="141" y="203"/>
                    <a:pt x="147" y="20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83" y="206"/>
                    <a:pt x="183" y="206"/>
                    <a:pt x="183" y="206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7" y="182"/>
                    <a:pt x="182" y="178"/>
                    <a:pt x="186" y="172"/>
                  </a:cubicBezTo>
                  <a:cubicBezTo>
                    <a:pt x="206" y="184"/>
                    <a:pt x="206" y="184"/>
                    <a:pt x="206" y="184"/>
                  </a:cubicBezTo>
                  <a:cubicBezTo>
                    <a:pt x="220" y="159"/>
                    <a:pt x="220" y="159"/>
                    <a:pt x="220" y="159"/>
                  </a:cubicBezTo>
                  <a:cubicBezTo>
                    <a:pt x="200" y="148"/>
                    <a:pt x="200" y="148"/>
                    <a:pt x="200" y="148"/>
                  </a:cubicBezTo>
                  <a:cubicBezTo>
                    <a:pt x="203" y="142"/>
                    <a:pt x="204" y="135"/>
                    <a:pt x="205" y="129"/>
                  </a:cubicBezTo>
                  <a:cubicBezTo>
                    <a:pt x="228" y="129"/>
                    <a:pt x="228" y="129"/>
                    <a:pt x="228" y="129"/>
                  </a:cubicBezTo>
                  <a:close/>
                  <a:moveTo>
                    <a:pt x="114" y="178"/>
                  </a:moveTo>
                  <a:cubicBezTo>
                    <a:pt x="78" y="178"/>
                    <a:pt x="50" y="150"/>
                    <a:pt x="50" y="114"/>
                  </a:cubicBezTo>
                  <a:cubicBezTo>
                    <a:pt x="50" y="79"/>
                    <a:pt x="78" y="50"/>
                    <a:pt x="114" y="50"/>
                  </a:cubicBezTo>
                  <a:cubicBezTo>
                    <a:pt x="149" y="50"/>
                    <a:pt x="178" y="79"/>
                    <a:pt x="178" y="114"/>
                  </a:cubicBezTo>
                  <a:cubicBezTo>
                    <a:pt x="178" y="150"/>
                    <a:pt x="149" y="178"/>
                    <a:pt x="114" y="1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8" name="Freeform 177"/>
            <p:cNvSpPr>
              <a:spLocks noEditPoints="1"/>
            </p:cNvSpPr>
            <p:nvPr/>
          </p:nvSpPr>
          <p:spPr bwMode="auto">
            <a:xfrm>
              <a:off x="2514" y="751"/>
              <a:ext cx="806" cy="806"/>
            </a:xfrm>
            <a:custGeom>
              <a:avLst/>
              <a:gdLst>
                <a:gd name="T0" fmla="*/ 71 w 493"/>
                <a:gd name="T1" fmla="*/ 151 h 493"/>
                <a:gd name="T2" fmla="*/ 26 w 493"/>
                <a:gd name="T3" fmla="*/ 136 h 493"/>
                <a:gd name="T4" fmla="*/ 5 w 493"/>
                <a:gd name="T5" fmla="*/ 199 h 493"/>
                <a:gd name="T6" fmla="*/ 10 w 493"/>
                <a:gd name="T7" fmla="*/ 209 h 493"/>
                <a:gd name="T8" fmla="*/ 47 w 493"/>
                <a:gd name="T9" fmla="*/ 251 h 493"/>
                <a:gd name="T10" fmla="*/ 0 w 493"/>
                <a:gd name="T11" fmla="*/ 261 h 493"/>
                <a:gd name="T12" fmla="*/ 14 w 493"/>
                <a:gd name="T13" fmla="*/ 326 h 493"/>
                <a:gd name="T14" fmla="*/ 23 w 493"/>
                <a:gd name="T15" fmla="*/ 332 h 493"/>
                <a:gd name="T16" fmla="*/ 76 w 493"/>
                <a:gd name="T17" fmla="*/ 350 h 493"/>
                <a:gd name="T18" fmla="*/ 40 w 493"/>
                <a:gd name="T19" fmla="*/ 382 h 493"/>
                <a:gd name="T20" fmla="*/ 85 w 493"/>
                <a:gd name="T21" fmla="*/ 432 h 493"/>
                <a:gd name="T22" fmla="*/ 96 w 493"/>
                <a:gd name="T23" fmla="*/ 433 h 493"/>
                <a:gd name="T24" fmla="*/ 151 w 493"/>
                <a:gd name="T25" fmla="*/ 422 h 493"/>
                <a:gd name="T26" fmla="*/ 136 w 493"/>
                <a:gd name="T27" fmla="*/ 467 h 493"/>
                <a:gd name="T28" fmla="*/ 199 w 493"/>
                <a:gd name="T29" fmla="*/ 488 h 493"/>
                <a:gd name="T30" fmla="*/ 209 w 493"/>
                <a:gd name="T31" fmla="*/ 483 h 493"/>
                <a:gd name="T32" fmla="*/ 251 w 493"/>
                <a:gd name="T33" fmla="*/ 446 h 493"/>
                <a:gd name="T34" fmla="*/ 261 w 493"/>
                <a:gd name="T35" fmla="*/ 493 h 493"/>
                <a:gd name="T36" fmla="*/ 326 w 493"/>
                <a:gd name="T37" fmla="*/ 479 h 493"/>
                <a:gd name="T38" fmla="*/ 332 w 493"/>
                <a:gd name="T39" fmla="*/ 470 h 493"/>
                <a:gd name="T40" fmla="*/ 350 w 493"/>
                <a:gd name="T41" fmla="*/ 417 h 493"/>
                <a:gd name="T42" fmla="*/ 383 w 493"/>
                <a:gd name="T43" fmla="*/ 453 h 493"/>
                <a:gd name="T44" fmla="*/ 432 w 493"/>
                <a:gd name="T45" fmla="*/ 408 h 493"/>
                <a:gd name="T46" fmla="*/ 433 w 493"/>
                <a:gd name="T47" fmla="*/ 397 h 493"/>
                <a:gd name="T48" fmla="*/ 422 w 493"/>
                <a:gd name="T49" fmla="*/ 342 h 493"/>
                <a:gd name="T50" fmla="*/ 467 w 493"/>
                <a:gd name="T51" fmla="*/ 357 h 493"/>
                <a:gd name="T52" fmla="*/ 488 w 493"/>
                <a:gd name="T53" fmla="*/ 294 h 493"/>
                <a:gd name="T54" fmla="*/ 483 w 493"/>
                <a:gd name="T55" fmla="*/ 284 h 493"/>
                <a:gd name="T56" fmla="*/ 446 w 493"/>
                <a:gd name="T57" fmla="*/ 242 h 493"/>
                <a:gd name="T58" fmla="*/ 493 w 493"/>
                <a:gd name="T59" fmla="*/ 232 h 493"/>
                <a:gd name="T60" fmla="*/ 479 w 493"/>
                <a:gd name="T61" fmla="*/ 167 h 493"/>
                <a:gd name="T62" fmla="*/ 470 w 493"/>
                <a:gd name="T63" fmla="*/ 161 h 493"/>
                <a:gd name="T64" fmla="*/ 417 w 493"/>
                <a:gd name="T65" fmla="*/ 143 h 493"/>
                <a:gd name="T66" fmla="*/ 453 w 493"/>
                <a:gd name="T67" fmla="*/ 111 h 493"/>
                <a:gd name="T68" fmla="*/ 408 w 493"/>
                <a:gd name="T69" fmla="*/ 61 h 493"/>
                <a:gd name="T70" fmla="*/ 397 w 493"/>
                <a:gd name="T71" fmla="*/ 61 h 493"/>
                <a:gd name="T72" fmla="*/ 342 w 493"/>
                <a:gd name="T73" fmla="*/ 71 h 493"/>
                <a:gd name="T74" fmla="*/ 357 w 493"/>
                <a:gd name="T75" fmla="*/ 26 h 493"/>
                <a:gd name="T76" fmla="*/ 294 w 493"/>
                <a:gd name="T77" fmla="*/ 5 h 493"/>
                <a:gd name="T78" fmla="*/ 284 w 493"/>
                <a:gd name="T79" fmla="*/ 10 h 493"/>
                <a:gd name="T80" fmla="*/ 242 w 493"/>
                <a:gd name="T81" fmla="*/ 47 h 493"/>
                <a:gd name="T82" fmla="*/ 232 w 493"/>
                <a:gd name="T83" fmla="*/ 0 h 493"/>
                <a:gd name="T84" fmla="*/ 167 w 493"/>
                <a:gd name="T85" fmla="*/ 14 h 493"/>
                <a:gd name="T86" fmla="*/ 161 w 493"/>
                <a:gd name="T87" fmla="*/ 23 h 493"/>
                <a:gd name="T88" fmla="*/ 143 w 493"/>
                <a:gd name="T89" fmla="*/ 76 h 493"/>
                <a:gd name="T90" fmla="*/ 111 w 493"/>
                <a:gd name="T91" fmla="*/ 40 h 493"/>
                <a:gd name="T92" fmla="*/ 61 w 493"/>
                <a:gd name="T93" fmla="*/ 85 h 493"/>
                <a:gd name="T94" fmla="*/ 61 w 493"/>
                <a:gd name="T95" fmla="*/ 96 h 493"/>
                <a:gd name="T96" fmla="*/ 193 w 493"/>
                <a:gd name="T97" fmla="*/ 187 h 493"/>
                <a:gd name="T98" fmla="*/ 300 w 493"/>
                <a:gd name="T99" fmla="*/ 306 h 493"/>
                <a:gd name="T100" fmla="*/ 193 w 493"/>
                <a:gd name="T101" fmla="*/ 187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93" h="493">
                  <a:moveTo>
                    <a:pt x="88" y="126"/>
                  </a:moveTo>
                  <a:cubicBezTo>
                    <a:pt x="82" y="134"/>
                    <a:pt x="76" y="142"/>
                    <a:pt x="71" y="151"/>
                  </a:cubicBezTo>
                  <a:cubicBezTo>
                    <a:pt x="33" y="138"/>
                    <a:pt x="33" y="138"/>
                    <a:pt x="33" y="138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5" y="199"/>
                    <a:pt x="5" y="199"/>
                    <a:pt x="5" y="199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49" y="221"/>
                    <a:pt x="49" y="221"/>
                    <a:pt x="49" y="221"/>
                  </a:cubicBezTo>
                  <a:cubicBezTo>
                    <a:pt x="47" y="231"/>
                    <a:pt x="47" y="241"/>
                    <a:pt x="47" y="251"/>
                  </a:cubicBezTo>
                  <a:cubicBezTo>
                    <a:pt x="8" y="259"/>
                    <a:pt x="8" y="259"/>
                    <a:pt x="8" y="259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2" y="268"/>
                    <a:pt x="2" y="268"/>
                    <a:pt x="2" y="268"/>
                  </a:cubicBezTo>
                  <a:cubicBezTo>
                    <a:pt x="14" y="326"/>
                    <a:pt x="14" y="326"/>
                    <a:pt x="14" y="326"/>
                  </a:cubicBezTo>
                  <a:cubicBezTo>
                    <a:pt x="16" y="334"/>
                    <a:pt x="16" y="334"/>
                    <a:pt x="16" y="334"/>
                  </a:cubicBezTo>
                  <a:cubicBezTo>
                    <a:pt x="23" y="332"/>
                    <a:pt x="23" y="332"/>
                    <a:pt x="23" y="332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6" y="333"/>
                    <a:pt x="71" y="342"/>
                    <a:pt x="76" y="350"/>
                  </a:cubicBezTo>
                  <a:cubicBezTo>
                    <a:pt x="46" y="377"/>
                    <a:pt x="46" y="377"/>
                    <a:pt x="46" y="377"/>
                  </a:cubicBezTo>
                  <a:cubicBezTo>
                    <a:pt x="40" y="382"/>
                    <a:pt x="40" y="382"/>
                    <a:pt x="40" y="382"/>
                  </a:cubicBezTo>
                  <a:cubicBezTo>
                    <a:pt x="46" y="388"/>
                    <a:pt x="46" y="388"/>
                    <a:pt x="46" y="388"/>
                  </a:cubicBezTo>
                  <a:cubicBezTo>
                    <a:pt x="85" y="432"/>
                    <a:pt x="85" y="432"/>
                    <a:pt x="85" y="432"/>
                  </a:cubicBezTo>
                  <a:cubicBezTo>
                    <a:pt x="90" y="438"/>
                    <a:pt x="90" y="438"/>
                    <a:pt x="90" y="438"/>
                  </a:cubicBezTo>
                  <a:cubicBezTo>
                    <a:pt x="96" y="433"/>
                    <a:pt x="96" y="433"/>
                    <a:pt x="96" y="433"/>
                  </a:cubicBezTo>
                  <a:cubicBezTo>
                    <a:pt x="126" y="405"/>
                    <a:pt x="126" y="405"/>
                    <a:pt x="126" y="405"/>
                  </a:cubicBezTo>
                  <a:cubicBezTo>
                    <a:pt x="134" y="411"/>
                    <a:pt x="142" y="417"/>
                    <a:pt x="151" y="422"/>
                  </a:cubicBezTo>
                  <a:cubicBezTo>
                    <a:pt x="138" y="460"/>
                    <a:pt x="138" y="460"/>
                    <a:pt x="138" y="460"/>
                  </a:cubicBezTo>
                  <a:cubicBezTo>
                    <a:pt x="136" y="467"/>
                    <a:pt x="136" y="467"/>
                    <a:pt x="136" y="467"/>
                  </a:cubicBezTo>
                  <a:cubicBezTo>
                    <a:pt x="143" y="470"/>
                    <a:pt x="143" y="470"/>
                    <a:pt x="143" y="470"/>
                  </a:cubicBezTo>
                  <a:cubicBezTo>
                    <a:pt x="199" y="488"/>
                    <a:pt x="199" y="488"/>
                    <a:pt x="199" y="488"/>
                  </a:cubicBezTo>
                  <a:cubicBezTo>
                    <a:pt x="207" y="490"/>
                    <a:pt x="207" y="490"/>
                    <a:pt x="207" y="490"/>
                  </a:cubicBezTo>
                  <a:cubicBezTo>
                    <a:pt x="209" y="483"/>
                    <a:pt x="209" y="483"/>
                    <a:pt x="209" y="483"/>
                  </a:cubicBezTo>
                  <a:cubicBezTo>
                    <a:pt x="221" y="445"/>
                    <a:pt x="221" y="445"/>
                    <a:pt x="221" y="445"/>
                  </a:cubicBezTo>
                  <a:cubicBezTo>
                    <a:pt x="231" y="446"/>
                    <a:pt x="241" y="446"/>
                    <a:pt x="251" y="446"/>
                  </a:cubicBezTo>
                  <a:cubicBezTo>
                    <a:pt x="260" y="486"/>
                    <a:pt x="260" y="486"/>
                    <a:pt x="260" y="486"/>
                  </a:cubicBezTo>
                  <a:cubicBezTo>
                    <a:pt x="261" y="493"/>
                    <a:pt x="261" y="493"/>
                    <a:pt x="261" y="493"/>
                  </a:cubicBezTo>
                  <a:cubicBezTo>
                    <a:pt x="269" y="491"/>
                    <a:pt x="269" y="491"/>
                    <a:pt x="269" y="491"/>
                  </a:cubicBezTo>
                  <a:cubicBezTo>
                    <a:pt x="326" y="479"/>
                    <a:pt x="326" y="479"/>
                    <a:pt x="326" y="479"/>
                  </a:cubicBezTo>
                  <a:cubicBezTo>
                    <a:pt x="334" y="478"/>
                    <a:pt x="334" y="478"/>
                    <a:pt x="334" y="478"/>
                  </a:cubicBezTo>
                  <a:cubicBezTo>
                    <a:pt x="332" y="470"/>
                    <a:pt x="332" y="470"/>
                    <a:pt x="332" y="470"/>
                  </a:cubicBezTo>
                  <a:cubicBezTo>
                    <a:pt x="324" y="431"/>
                    <a:pt x="324" y="431"/>
                    <a:pt x="324" y="431"/>
                  </a:cubicBezTo>
                  <a:cubicBezTo>
                    <a:pt x="333" y="427"/>
                    <a:pt x="342" y="422"/>
                    <a:pt x="350" y="417"/>
                  </a:cubicBezTo>
                  <a:cubicBezTo>
                    <a:pt x="377" y="447"/>
                    <a:pt x="377" y="447"/>
                    <a:pt x="377" y="447"/>
                  </a:cubicBezTo>
                  <a:cubicBezTo>
                    <a:pt x="383" y="453"/>
                    <a:pt x="383" y="453"/>
                    <a:pt x="383" y="453"/>
                  </a:cubicBezTo>
                  <a:cubicBezTo>
                    <a:pt x="388" y="448"/>
                    <a:pt x="388" y="448"/>
                    <a:pt x="388" y="448"/>
                  </a:cubicBezTo>
                  <a:cubicBezTo>
                    <a:pt x="432" y="408"/>
                    <a:pt x="432" y="408"/>
                    <a:pt x="432" y="408"/>
                  </a:cubicBezTo>
                  <a:cubicBezTo>
                    <a:pt x="438" y="403"/>
                    <a:pt x="438" y="403"/>
                    <a:pt x="438" y="403"/>
                  </a:cubicBezTo>
                  <a:cubicBezTo>
                    <a:pt x="433" y="397"/>
                    <a:pt x="433" y="397"/>
                    <a:pt x="433" y="397"/>
                  </a:cubicBezTo>
                  <a:cubicBezTo>
                    <a:pt x="406" y="367"/>
                    <a:pt x="406" y="367"/>
                    <a:pt x="406" y="367"/>
                  </a:cubicBezTo>
                  <a:cubicBezTo>
                    <a:pt x="412" y="359"/>
                    <a:pt x="417" y="351"/>
                    <a:pt x="422" y="342"/>
                  </a:cubicBezTo>
                  <a:cubicBezTo>
                    <a:pt x="460" y="355"/>
                    <a:pt x="460" y="355"/>
                    <a:pt x="460" y="355"/>
                  </a:cubicBezTo>
                  <a:cubicBezTo>
                    <a:pt x="467" y="357"/>
                    <a:pt x="467" y="357"/>
                    <a:pt x="467" y="357"/>
                  </a:cubicBezTo>
                  <a:cubicBezTo>
                    <a:pt x="470" y="350"/>
                    <a:pt x="470" y="350"/>
                    <a:pt x="470" y="350"/>
                  </a:cubicBezTo>
                  <a:cubicBezTo>
                    <a:pt x="488" y="294"/>
                    <a:pt x="488" y="294"/>
                    <a:pt x="488" y="294"/>
                  </a:cubicBezTo>
                  <a:cubicBezTo>
                    <a:pt x="490" y="286"/>
                    <a:pt x="490" y="286"/>
                    <a:pt x="490" y="286"/>
                  </a:cubicBezTo>
                  <a:cubicBezTo>
                    <a:pt x="483" y="284"/>
                    <a:pt x="483" y="284"/>
                    <a:pt x="483" y="284"/>
                  </a:cubicBezTo>
                  <a:cubicBezTo>
                    <a:pt x="445" y="272"/>
                    <a:pt x="445" y="272"/>
                    <a:pt x="445" y="272"/>
                  </a:cubicBezTo>
                  <a:cubicBezTo>
                    <a:pt x="446" y="262"/>
                    <a:pt x="447" y="252"/>
                    <a:pt x="446" y="242"/>
                  </a:cubicBezTo>
                  <a:cubicBezTo>
                    <a:pt x="486" y="234"/>
                    <a:pt x="486" y="234"/>
                    <a:pt x="486" y="234"/>
                  </a:cubicBezTo>
                  <a:cubicBezTo>
                    <a:pt x="493" y="232"/>
                    <a:pt x="493" y="232"/>
                    <a:pt x="493" y="232"/>
                  </a:cubicBezTo>
                  <a:cubicBezTo>
                    <a:pt x="492" y="225"/>
                    <a:pt x="492" y="225"/>
                    <a:pt x="492" y="225"/>
                  </a:cubicBezTo>
                  <a:cubicBezTo>
                    <a:pt x="479" y="167"/>
                    <a:pt x="479" y="167"/>
                    <a:pt x="479" y="167"/>
                  </a:cubicBezTo>
                  <a:cubicBezTo>
                    <a:pt x="478" y="159"/>
                    <a:pt x="478" y="159"/>
                    <a:pt x="478" y="159"/>
                  </a:cubicBezTo>
                  <a:cubicBezTo>
                    <a:pt x="470" y="161"/>
                    <a:pt x="470" y="161"/>
                    <a:pt x="470" y="16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27" y="160"/>
                    <a:pt x="422" y="151"/>
                    <a:pt x="417" y="143"/>
                  </a:cubicBezTo>
                  <a:cubicBezTo>
                    <a:pt x="447" y="116"/>
                    <a:pt x="447" y="116"/>
                    <a:pt x="447" y="116"/>
                  </a:cubicBezTo>
                  <a:cubicBezTo>
                    <a:pt x="453" y="111"/>
                    <a:pt x="453" y="111"/>
                    <a:pt x="453" y="111"/>
                  </a:cubicBezTo>
                  <a:cubicBezTo>
                    <a:pt x="448" y="105"/>
                    <a:pt x="448" y="105"/>
                    <a:pt x="448" y="105"/>
                  </a:cubicBezTo>
                  <a:cubicBezTo>
                    <a:pt x="408" y="61"/>
                    <a:pt x="408" y="61"/>
                    <a:pt x="408" y="61"/>
                  </a:cubicBezTo>
                  <a:cubicBezTo>
                    <a:pt x="403" y="55"/>
                    <a:pt x="403" y="55"/>
                    <a:pt x="403" y="55"/>
                  </a:cubicBezTo>
                  <a:cubicBezTo>
                    <a:pt x="397" y="61"/>
                    <a:pt x="397" y="61"/>
                    <a:pt x="397" y="61"/>
                  </a:cubicBezTo>
                  <a:cubicBezTo>
                    <a:pt x="367" y="88"/>
                    <a:pt x="367" y="88"/>
                    <a:pt x="367" y="88"/>
                  </a:cubicBezTo>
                  <a:cubicBezTo>
                    <a:pt x="359" y="82"/>
                    <a:pt x="351" y="76"/>
                    <a:pt x="342" y="71"/>
                  </a:cubicBezTo>
                  <a:cubicBezTo>
                    <a:pt x="355" y="33"/>
                    <a:pt x="355" y="33"/>
                    <a:pt x="355" y="33"/>
                  </a:cubicBezTo>
                  <a:cubicBezTo>
                    <a:pt x="357" y="26"/>
                    <a:pt x="357" y="26"/>
                    <a:pt x="357" y="26"/>
                  </a:cubicBezTo>
                  <a:cubicBezTo>
                    <a:pt x="350" y="23"/>
                    <a:pt x="350" y="23"/>
                    <a:pt x="350" y="23"/>
                  </a:cubicBezTo>
                  <a:cubicBezTo>
                    <a:pt x="294" y="5"/>
                    <a:pt x="294" y="5"/>
                    <a:pt x="294" y="5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4" y="10"/>
                    <a:pt x="284" y="10"/>
                    <a:pt x="284" y="10"/>
                  </a:cubicBezTo>
                  <a:cubicBezTo>
                    <a:pt x="272" y="48"/>
                    <a:pt x="272" y="48"/>
                    <a:pt x="272" y="48"/>
                  </a:cubicBezTo>
                  <a:cubicBezTo>
                    <a:pt x="262" y="47"/>
                    <a:pt x="252" y="47"/>
                    <a:pt x="242" y="47"/>
                  </a:cubicBezTo>
                  <a:cubicBezTo>
                    <a:pt x="234" y="7"/>
                    <a:pt x="234" y="7"/>
                    <a:pt x="234" y="7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59" y="16"/>
                    <a:pt x="159" y="16"/>
                    <a:pt x="159" y="16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9" y="62"/>
                    <a:pt x="169" y="62"/>
                    <a:pt x="169" y="62"/>
                  </a:cubicBezTo>
                  <a:cubicBezTo>
                    <a:pt x="160" y="66"/>
                    <a:pt x="151" y="71"/>
                    <a:pt x="143" y="76"/>
                  </a:cubicBezTo>
                  <a:cubicBezTo>
                    <a:pt x="116" y="46"/>
                    <a:pt x="116" y="46"/>
                    <a:pt x="116" y="46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61" y="96"/>
                    <a:pt x="61" y="96"/>
                    <a:pt x="61" y="96"/>
                  </a:cubicBezTo>
                  <a:lnTo>
                    <a:pt x="88" y="126"/>
                  </a:lnTo>
                  <a:close/>
                  <a:moveTo>
                    <a:pt x="193" y="187"/>
                  </a:moveTo>
                  <a:cubicBezTo>
                    <a:pt x="226" y="157"/>
                    <a:pt x="277" y="160"/>
                    <a:pt x="306" y="193"/>
                  </a:cubicBezTo>
                  <a:cubicBezTo>
                    <a:pt x="336" y="226"/>
                    <a:pt x="333" y="276"/>
                    <a:pt x="300" y="306"/>
                  </a:cubicBezTo>
                  <a:cubicBezTo>
                    <a:pt x="268" y="336"/>
                    <a:pt x="217" y="333"/>
                    <a:pt x="187" y="300"/>
                  </a:cubicBezTo>
                  <a:cubicBezTo>
                    <a:pt x="157" y="267"/>
                    <a:pt x="160" y="217"/>
                    <a:pt x="193" y="18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9" name="Freeform 178"/>
            <p:cNvSpPr>
              <a:spLocks noEditPoints="1"/>
            </p:cNvSpPr>
            <p:nvPr/>
          </p:nvSpPr>
          <p:spPr bwMode="auto">
            <a:xfrm>
              <a:off x="4302" y="728"/>
              <a:ext cx="283" cy="283"/>
            </a:xfrm>
            <a:custGeom>
              <a:avLst/>
              <a:gdLst>
                <a:gd name="T0" fmla="*/ 25 w 173"/>
                <a:gd name="T1" fmla="*/ 53 h 173"/>
                <a:gd name="T2" fmla="*/ 9 w 173"/>
                <a:gd name="T3" fmla="*/ 48 h 173"/>
                <a:gd name="T4" fmla="*/ 2 w 173"/>
                <a:gd name="T5" fmla="*/ 70 h 173"/>
                <a:gd name="T6" fmla="*/ 4 w 173"/>
                <a:gd name="T7" fmla="*/ 74 h 173"/>
                <a:gd name="T8" fmla="*/ 17 w 173"/>
                <a:gd name="T9" fmla="*/ 89 h 173"/>
                <a:gd name="T10" fmla="*/ 0 w 173"/>
                <a:gd name="T11" fmla="*/ 92 h 173"/>
                <a:gd name="T12" fmla="*/ 5 w 173"/>
                <a:gd name="T13" fmla="*/ 115 h 173"/>
                <a:gd name="T14" fmla="*/ 8 w 173"/>
                <a:gd name="T15" fmla="*/ 117 h 173"/>
                <a:gd name="T16" fmla="*/ 27 w 173"/>
                <a:gd name="T17" fmla="*/ 123 h 173"/>
                <a:gd name="T18" fmla="*/ 15 w 173"/>
                <a:gd name="T19" fmla="*/ 135 h 173"/>
                <a:gd name="T20" fmla="*/ 30 w 173"/>
                <a:gd name="T21" fmla="*/ 152 h 173"/>
                <a:gd name="T22" fmla="*/ 34 w 173"/>
                <a:gd name="T23" fmla="*/ 152 h 173"/>
                <a:gd name="T24" fmla="*/ 53 w 173"/>
                <a:gd name="T25" fmla="*/ 148 h 173"/>
                <a:gd name="T26" fmla="*/ 48 w 173"/>
                <a:gd name="T27" fmla="*/ 164 h 173"/>
                <a:gd name="T28" fmla="*/ 70 w 173"/>
                <a:gd name="T29" fmla="*/ 172 h 173"/>
                <a:gd name="T30" fmla="*/ 74 w 173"/>
                <a:gd name="T31" fmla="*/ 170 h 173"/>
                <a:gd name="T32" fmla="*/ 89 w 173"/>
                <a:gd name="T33" fmla="*/ 157 h 173"/>
                <a:gd name="T34" fmla="*/ 92 w 173"/>
                <a:gd name="T35" fmla="*/ 173 h 173"/>
                <a:gd name="T36" fmla="*/ 115 w 173"/>
                <a:gd name="T37" fmla="*/ 169 h 173"/>
                <a:gd name="T38" fmla="*/ 117 w 173"/>
                <a:gd name="T39" fmla="*/ 165 h 173"/>
                <a:gd name="T40" fmla="*/ 123 w 173"/>
                <a:gd name="T41" fmla="*/ 147 h 173"/>
                <a:gd name="T42" fmla="*/ 135 w 173"/>
                <a:gd name="T43" fmla="*/ 159 h 173"/>
                <a:gd name="T44" fmla="*/ 152 w 173"/>
                <a:gd name="T45" fmla="*/ 144 h 173"/>
                <a:gd name="T46" fmla="*/ 152 w 173"/>
                <a:gd name="T47" fmla="*/ 140 h 173"/>
                <a:gd name="T48" fmla="*/ 148 w 173"/>
                <a:gd name="T49" fmla="*/ 121 h 173"/>
                <a:gd name="T50" fmla="*/ 164 w 173"/>
                <a:gd name="T51" fmla="*/ 126 h 173"/>
                <a:gd name="T52" fmla="*/ 172 w 173"/>
                <a:gd name="T53" fmla="*/ 104 h 173"/>
                <a:gd name="T54" fmla="*/ 170 w 173"/>
                <a:gd name="T55" fmla="*/ 100 h 173"/>
                <a:gd name="T56" fmla="*/ 157 w 173"/>
                <a:gd name="T57" fmla="*/ 85 h 173"/>
                <a:gd name="T58" fmla="*/ 173 w 173"/>
                <a:gd name="T59" fmla="*/ 82 h 173"/>
                <a:gd name="T60" fmla="*/ 169 w 173"/>
                <a:gd name="T61" fmla="*/ 59 h 173"/>
                <a:gd name="T62" fmla="*/ 165 w 173"/>
                <a:gd name="T63" fmla="*/ 57 h 173"/>
                <a:gd name="T64" fmla="*/ 147 w 173"/>
                <a:gd name="T65" fmla="*/ 51 h 173"/>
                <a:gd name="T66" fmla="*/ 159 w 173"/>
                <a:gd name="T67" fmla="*/ 39 h 173"/>
                <a:gd name="T68" fmla="*/ 144 w 173"/>
                <a:gd name="T69" fmla="*/ 22 h 173"/>
                <a:gd name="T70" fmla="*/ 140 w 173"/>
                <a:gd name="T71" fmla="*/ 22 h 173"/>
                <a:gd name="T72" fmla="*/ 121 w 173"/>
                <a:gd name="T73" fmla="*/ 25 h 173"/>
                <a:gd name="T74" fmla="*/ 126 w 173"/>
                <a:gd name="T75" fmla="*/ 9 h 173"/>
                <a:gd name="T76" fmla="*/ 103 w 173"/>
                <a:gd name="T77" fmla="*/ 2 h 173"/>
                <a:gd name="T78" fmla="*/ 100 w 173"/>
                <a:gd name="T79" fmla="*/ 4 h 173"/>
                <a:gd name="T80" fmla="*/ 85 w 173"/>
                <a:gd name="T81" fmla="*/ 17 h 173"/>
                <a:gd name="T82" fmla="*/ 82 w 173"/>
                <a:gd name="T83" fmla="*/ 0 h 173"/>
                <a:gd name="T84" fmla="*/ 59 w 173"/>
                <a:gd name="T85" fmla="*/ 5 h 173"/>
                <a:gd name="T86" fmla="*/ 57 w 173"/>
                <a:gd name="T87" fmla="*/ 8 h 173"/>
                <a:gd name="T88" fmla="*/ 51 w 173"/>
                <a:gd name="T89" fmla="*/ 27 h 173"/>
                <a:gd name="T90" fmla="*/ 39 w 173"/>
                <a:gd name="T91" fmla="*/ 15 h 173"/>
                <a:gd name="T92" fmla="*/ 22 w 173"/>
                <a:gd name="T93" fmla="*/ 30 h 173"/>
                <a:gd name="T94" fmla="*/ 22 w 173"/>
                <a:gd name="T95" fmla="*/ 34 h 173"/>
                <a:gd name="T96" fmla="*/ 68 w 173"/>
                <a:gd name="T97" fmla="*/ 66 h 173"/>
                <a:gd name="T98" fmla="*/ 106 w 173"/>
                <a:gd name="T99" fmla="*/ 108 h 173"/>
                <a:gd name="T100" fmla="*/ 68 w 173"/>
                <a:gd name="T101" fmla="*/ 6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3" h="173">
                  <a:moveTo>
                    <a:pt x="31" y="45"/>
                  </a:moveTo>
                  <a:cubicBezTo>
                    <a:pt x="29" y="47"/>
                    <a:pt x="27" y="50"/>
                    <a:pt x="25" y="53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82"/>
                    <a:pt x="17" y="85"/>
                    <a:pt x="17" y="89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4" y="117"/>
                    <a:pt x="25" y="120"/>
                    <a:pt x="27" y="12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5" y="135"/>
                    <a:pt x="15" y="135"/>
                    <a:pt x="15" y="135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45" y="143"/>
                    <a:pt x="45" y="143"/>
                    <a:pt x="45" y="143"/>
                  </a:cubicBezTo>
                  <a:cubicBezTo>
                    <a:pt x="47" y="145"/>
                    <a:pt x="50" y="147"/>
                    <a:pt x="53" y="148"/>
                  </a:cubicBezTo>
                  <a:cubicBezTo>
                    <a:pt x="49" y="162"/>
                    <a:pt x="49" y="162"/>
                    <a:pt x="49" y="162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51" y="165"/>
                    <a:pt x="51" y="165"/>
                    <a:pt x="51" y="165"/>
                  </a:cubicBezTo>
                  <a:cubicBezTo>
                    <a:pt x="70" y="172"/>
                    <a:pt x="70" y="172"/>
                    <a:pt x="70" y="172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82" y="157"/>
                    <a:pt x="85" y="157"/>
                    <a:pt x="89" y="157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92" y="173"/>
                    <a:pt x="92" y="173"/>
                    <a:pt x="92" y="173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115" y="169"/>
                    <a:pt x="115" y="169"/>
                    <a:pt x="115" y="169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7" y="150"/>
                    <a:pt x="120" y="149"/>
                    <a:pt x="123" y="147"/>
                  </a:cubicBezTo>
                  <a:cubicBezTo>
                    <a:pt x="133" y="157"/>
                    <a:pt x="133" y="157"/>
                    <a:pt x="133" y="157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52" y="144"/>
                    <a:pt x="152" y="144"/>
                    <a:pt x="152" y="144"/>
                  </a:cubicBezTo>
                  <a:cubicBezTo>
                    <a:pt x="154" y="142"/>
                    <a:pt x="154" y="142"/>
                    <a:pt x="154" y="142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43" y="129"/>
                    <a:pt x="143" y="129"/>
                    <a:pt x="143" y="129"/>
                  </a:cubicBezTo>
                  <a:cubicBezTo>
                    <a:pt x="145" y="127"/>
                    <a:pt x="147" y="124"/>
                    <a:pt x="148" y="121"/>
                  </a:cubicBezTo>
                  <a:cubicBezTo>
                    <a:pt x="162" y="125"/>
                    <a:pt x="162" y="125"/>
                    <a:pt x="162" y="125"/>
                  </a:cubicBezTo>
                  <a:cubicBezTo>
                    <a:pt x="164" y="126"/>
                    <a:pt x="164" y="126"/>
                    <a:pt x="164" y="126"/>
                  </a:cubicBezTo>
                  <a:cubicBezTo>
                    <a:pt x="165" y="123"/>
                    <a:pt x="165" y="123"/>
                    <a:pt x="165" y="123"/>
                  </a:cubicBezTo>
                  <a:cubicBezTo>
                    <a:pt x="172" y="104"/>
                    <a:pt x="172" y="104"/>
                    <a:pt x="172" y="104"/>
                  </a:cubicBezTo>
                  <a:cubicBezTo>
                    <a:pt x="172" y="101"/>
                    <a:pt x="172" y="101"/>
                    <a:pt x="172" y="101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7" y="92"/>
                    <a:pt x="157" y="89"/>
                    <a:pt x="157" y="85"/>
                  </a:cubicBezTo>
                  <a:cubicBezTo>
                    <a:pt x="171" y="82"/>
                    <a:pt x="171" y="82"/>
                    <a:pt x="171" y="82"/>
                  </a:cubicBezTo>
                  <a:cubicBezTo>
                    <a:pt x="173" y="82"/>
                    <a:pt x="173" y="82"/>
                    <a:pt x="173" y="82"/>
                  </a:cubicBezTo>
                  <a:cubicBezTo>
                    <a:pt x="173" y="79"/>
                    <a:pt x="173" y="79"/>
                    <a:pt x="173" y="79"/>
                  </a:cubicBezTo>
                  <a:cubicBezTo>
                    <a:pt x="169" y="59"/>
                    <a:pt x="169" y="59"/>
                    <a:pt x="169" y="59"/>
                  </a:cubicBezTo>
                  <a:cubicBezTo>
                    <a:pt x="168" y="56"/>
                    <a:pt x="168" y="56"/>
                    <a:pt x="168" y="56"/>
                  </a:cubicBezTo>
                  <a:cubicBezTo>
                    <a:pt x="165" y="57"/>
                    <a:pt x="165" y="57"/>
                    <a:pt x="165" y="57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50" y="57"/>
                    <a:pt x="149" y="54"/>
                    <a:pt x="147" y="51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59" y="39"/>
                    <a:pt x="159" y="39"/>
                    <a:pt x="159" y="39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2" y="20"/>
                    <a:pt x="142" y="20"/>
                    <a:pt x="142" y="20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7" y="29"/>
                    <a:pt x="124" y="27"/>
                    <a:pt x="121" y="25"/>
                  </a:cubicBezTo>
                  <a:cubicBezTo>
                    <a:pt x="125" y="12"/>
                    <a:pt x="125" y="12"/>
                    <a:pt x="125" y="12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2" y="17"/>
                    <a:pt x="89" y="17"/>
                    <a:pt x="85" y="17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57" y="24"/>
                    <a:pt x="54" y="25"/>
                    <a:pt x="51" y="2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2" y="34"/>
                    <a:pt x="22" y="34"/>
                    <a:pt x="22" y="34"/>
                  </a:cubicBezTo>
                  <a:lnTo>
                    <a:pt x="31" y="45"/>
                  </a:lnTo>
                  <a:close/>
                  <a:moveTo>
                    <a:pt x="68" y="66"/>
                  </a:moveTo>
                  <a:cubicBezTo>
                    <a:pt x="80" y="56"/>
                    <a:pt x="97" y="57"/>
                    <a:pt x="108" y="68"/>
                  </a:cubicBezTo>
                  <a:cubicBezTo>
                    <a:pt x="118" y="80"/>
                    <a:pt x="117" y="97"/>
                    <a:pt x="106" y="108"/>
                  </a:cubicBezTo>
                  <a:cubicBezTo>
                    <a:pt x="94" y="118"/>
                    <a:pt x="76" y="117"/>
                    <a:pt x="66" y="106"/>
                  </a:cubicBezTo>
                  <a:cubicBezTo>
                    <a:pt x="56" y="94"/>
                    <a:pt x="57" y="76"/>
                    <a:pt x="68" y="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0" name="Freeform 179"/>
            <p:cNvSpPr>
              <a:spLocks noEditPoints="1"/>
            </p:cNvSpPr>
            <p:nvPr/>
          </p:nvSpPr>
          <p:spPr bwMode="auto">
            <a:xfrm>
              <a:off x="3232" y="118"/>
              <a:ext cx="221" cy="221"/>
            </a:xfrm>
            <a:custGeom>
              <a:avLst/>
              <a:gdLst>
                <a:gd name="T0" fmla="*/ 19 w 135"/>
                <a:gd name="T1" fmla="*/ 41 h 135"/>
                <a:gd name="T2" fmla="*/ 7 w 135"/>
                <a:gd name="T3" fmla="*/ 37 h 135"/>
                <a:gd name="T4" fmla="*/ 1 w 135"/>
                <a:gd name="T5" fmla="*/ 55 h 135"/>
                <a:gd name="T6" fmla="*/ 3 w 135"/>
                <a:gd name="T7" fmla="*/ 57 h 135"/>
                <a:gd name="T8" fmla="*/ 13 w 135"/>
                <a:gd name="T9" fmla="*/ 69 h 135"/>
                <a:gd name="T10" fmla="*/ 0 w 135"/>
                <a:gd name="T11" fmla="*/ 72 h 135"/>
                <a:gd name="T12" fmla="*/ 4 w 135"/>
                <a:gd name="T13" fmla="*/ 89 h 135"/>
                <a:gd name="T14" fmla="*/ 6 w 135"/>
                <a:gd name="T15" fmla="*/ 91 h 135"/>
                <a:gd name="T16" fmla="*/ 21 w 135"/>
                <a:gd name="T17" fmla="*/ 96 h 135"/>
                <a:gd name="T18" fmla="*/ 11 w 135"/>
                <a:gd name="T19" fmla="*/ 105 h 135"/>
                <a:gd name="T20" fmla="*/ 23 w 135"/>
                <a:gd name="T21" fmla="*/ 119 h 135"/>
                <a:gd name="T22" fmla="*/ 26 w 135"/>
                <a:gd name="T23" fmla="*/ 119 h 135"/>
                <a:gd name="T24" fmla="*/ 41 w 135"/>
                <a:gd name="T25" fmla="*/ 116 h 135"/>
                <a:gd name="T26" fmla="*/ 37 w 135"/>
                <a:gd name="T27" fmla="*/ 128 h 135"/>
                <a:gd name="T28" fmla="*/ 55 w 135"/>
                <a:gd name="T29" fmla="*/ 134 h 135"/>
                <a:gd name="T30" fmla="*/ 57 w 135"/>
                <a:gd name="T31" fmla="*/ 133 h 135"/>
                <a:gd name="T32" fmla="*/ 69 w 135"/>
                <a:gd name="T33" fmla="*/ 122 h 135"/>
                <a:gd name="T34" fmla="*/ 72 w 135"/>
                <a:gd name="T35" fmla="*/ 135 h 135"/>
                <a:gd name="T36" fmla="*/ 90 w 135"/>
                <a:gd name="T37" fmla="*/ 131 h 135"/>
                <a:gd name="T38" fmla="*/ 91 w 135"/>
                <a:gd name="T39" fmla="*/ 129 h 135"/>
                <a:gd name="T40" fmla="*/ 96 w 135"/>
                <a:gd name="T41" fmla="*/ 114 h 135"/>
                <a:gd name="T42" fmla="*/ 105 w 135"/>
                <a:gd name="T43" fmla="*/ 124 h 135"/>
                <a:gd name="T44" fmla="*/ 119 w 135"/>
                <a:gd name="T45" fmla="*/ 112 h 135"/>
                <a:gd name="T46" fmla="*/ 119 w 135"/>
                <a:gd name="T47" fmla="*/ 109 h 135"/>
                <a:gd name="T48" fmla="*/ 116 w 135"/>
                <a:gd name="T49" fmla="*/ 94 h 135"/>
                <a:gd name="T50" fmla="*/ 128 w 135"/>
                <a:gd name="T51" fmla="*/ 98 h 135"/>
                <a:gd name="T52" fmla="*/ 134 w 135"/>
                <a:gd name="T53" fmla="*/ 80 h 135"/>
                <a:gd name="T54" fmla="*/ 133 w 135"/>
                <a:gd name="T55" fmla="*/ 78 h 135"/>
                <a:gd name="T56" fmla="*/ 122 w 135"/>
                <a:gd name="T57" fmla="*/ 66 h 135"/>
                <a:gd name="T58" fmla="*/ 135 w 135"/>
                <a:gd name="T59" fmla="*/ 64 h 135"/>
                <a:gd name="T60" fmla="*/ 132 w 135"/>
                <a:gd name="T61" fmla="*/ 46 h 135"/>
                <a:gd name="T62" fmla="*/ 129 w 135"/>
                <a:gd name="T63" fmla="*/ 44 h 135"/>
                <a:gd name="T64" fmla="*/ 114 w 135"/>
                <a:gd name="T65" fmla="*/ 39 h 135"/>
                <a:gd name="T66" fmla="*/ 124 w 135"/>
                <a:gd name="T67" fmla="*/ 30 h 135"/>
                <a:gd name="T68" fmla="*/ 112 w 135"/>
                <a:gd name="T69" fmla="*/ 17 h 135"/>
                <a:gd name="T70" fmla="*/ 109 w 135"/>
                <a:gd name="T71" fmla="*/ 16 h 135"/>
                <a:gd name="T72" fmla="*/ 94 w 135"/>
                <a:gd name="T73" fmla="*/ 19 h 135"/>
                <a:gd name="T74" fmla="*/ 98 w 135"/>
                <a:gd name="T75" fmla="*/ 7 h 135"/>
                <a:gd name="T76" fmla="*/ 81 w 135"/>
                <a:gd name="T77" fmla="*/ 1 h 135"/>
                <a:gd name="T78" fmla="*/ 78 w 135"/>
                <a:gd name="T79" fmla="*/ 2 h 135"/>
                <a:gd name="T80" fmla="*/ 66 w 135"/>
                <a:gd name="T81" fmla="*/ 13 h 135"/>
                <a:gd name="T82" fmla="*/ 64 w 135"/>
                <a:gd name="T83" fmla="*/ 0 h 135"/>
                <a:gd name="T84" fmla="*/ 46 w 135"/>
                <a:gd name="T85" fmla="*/ 4 h 135"/>
                <a:gd name="T86" fmla="*/ 44 w 135"/>
                <a:gd name="T87" fmla="*/ 6 h 135"/>
                <a:gd name="T88" fmla="*/ 39 w 135"/>
                <a:gd name="T89" fmla="*/ 21 h 135"/>
                <a:gd name="T90" fmla="*/ 30 w 135"/>
                <a:gd name="T91" fmla="*/ 11 h 135"/>
                <a:gd name="T92" fmla="*/ 17 w 135"/>
                <a:gd name="T93" fmla="*/ 23 h 135"/>
                <a:gd name="T94" fmla="*/ 16 w 135"/>
                <a:gd name="T95" fmla="*/ 26 h 135"/>
                <a:gd name="T96" fmla="*/ 53 w 135"/>
                <a:gd name="T97" fmla="*/ 51 h 135"/>
                <a:gd name="T98" fmla="*/ 82 w 135"/>
                <a:gd name="T99" fmla="*/ 84 h 135"/>
                <a:gd name="T100" fmla="*/ 53 w 135"/>
                <a:gd name="T101" fmla="*/ 5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135">
                  <a:moveTo>
                    <a:pt x="24" y="34"/>
                  </a:moveTo>
                  <a:cubicBezTo>
                    <a:pt x="22" y="36"/>
                    <a:pt x="21" y="39"/>
                    <a:pt x="19" y="41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3" y="63"/>
                    <a:pt x="13" y="66"/>
                    <a:pt x="13" y="69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8" y="91"/>
                    <a:pt x="19" y="94"/>
                    <a:pt x="21" y="96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37" y="113"/>
                    <a:pt x="39" y="114"/>
                    <a:pt x="41" y="116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37" y="128"/>
                    <a:pt x="37" y="128"/>
                    <a:pt x="37" y="128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55" y="134"/>
                    <a:pt x="55" y="134"/>
                    <a:pt x="55" y="134"/>
                  </a:cubicBezTo>
                  <a:cubicBezTo>
                    <a:pt x="57" y="135"/>
                    <a:pt x="57" y="135"/>
                    <a:pt x="57" y="135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61" y="122"/>
                    <a:pt x="61" y="122"/>
                    <a:pt x="61" y="122"/>
                  </a:cubicBezTo>
                  <a:cubicBezTo>
                    <a:pt x="63" y="122"/>
                    <a:pt x="66" y="122"/>
                    <a:pt x="69" y="122"/>
                  </a:cubicBezTo>
                  <a:cubicBezTo>
                    <a:pt x="71" y="133"/>
                    <a:pt x="71" y="133"/>
                    <a:pt x="71" y="133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4" y="135"/>
                    <a:pt x="74" y="135"/>
                    <a:pt x="74" y="135"/>
                  </a:cubicBezTo>
                  <a:cubicBezTo>
                    <a:pt x="90" y="131"/>
                    <a:pt x="90" y="131"/>
                    <a:pt x="90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1" y="117"/>
                    <a:pt x="94" y="116"/>
                    <a:pt x="96" y="114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5" y="124"/>
                    <a:pt x="105" y="124"/>
                    <a:pt x="105" y="124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3" y="99"/>
                    <a:pt x="114" y="96"/>
                    <a:pt x="116" y="94"/>
                  </a:cubicBezTo>
                  <a:cubicBezTo>
                    <a:pt x="126" y="97"/>
                    <a:pt x="126" y="97"/>
                    <a:pt x="126" y="97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34" y="80"/>
                    <a:pt x="134" y="80"/>
                    <a:pt x="134" y="80"/>
                  </a:cubicBezTo>
                  <a:cubicBezTo>
                    <a:pt x="135" y="78"/>
                    <a:pt x="135" y="78"/>
                    <a:pt x="135" y="78"/>
                  </a:cubicBezTo>
                  <a:cubicBezTo>
                    <a:pt x="133" y="78"/>
                    <a:pt x="133" y="78"/>
                    <a:pt x="133" y="78"/>
                  </a:cubicBezTo>
                  <a:cubicBezTo>
                    <a:pt x="122" y="74"/>
                    <a:pt x="122" y="74"/>
                    <a:pt x="122" y="74"/>
                  </a:cubicBezTo>
                  <a:cubicBezTo>
                    <a:pt x="122" y="72"/>
                    <a:pt x="123" y="69"/>
                    <a:pt x="122" y="66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7" y="44"/>
                    <a:pt x="116" y="41"/>
                    <a:pt x="114" y="39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4" y="30"/>
                    <a:pt x="124" y="30"/>
                    <a:pt x="124" y="30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99" y="22"/>
                    <a:pt x="96" y="21"/>
                    <a:pt x="94" y="1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2" y="13"/>
                    <a:pt x="69" y="13"/>
                    <a:pt x="66" y="13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4" y="18"/>
                    <a:pt x="41" y="19"/>
                    <a:pt x="39" y="2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6"/>
                    <a:pt x="16" y="26"/>
                    <a:pt x="16" y="26"/>
                  </a:cubicBezTo>
                  <a:lnTo>
                    <a:pt x="24" y="34"/>
                  </a:lnTo>
                  <a:close/>
                  <a:moveTo>
                    <a:pt x="53" y="51"/>
                  </a:moveTo>
                  <a:cubicBezTo>
                    <a:pt x="62" y="43"/>
                    <a:pt x="76" y="44"/>
                    <a:pt x="84" y="53"/>
                  </a:cubicBezTo>
                  <a:cubicBezTo>
                    <a:pt x="92" y="62"/>
                    <a:pt x="91" y="76"/>
                    <a:pt x="82" y="84"/>
                  </a:cubicBezTo>
                  <a:cubicBezTo>
                    <a:pt x="73" y="92"/>
                    <a:pt x="59" y="91"/>
                    <a:pt x="51" y="82"/>
                  </a:cubicBezTo>
                  <a:cubicBezTo>
                    <a:pt x="43" y="73"/>
                    <a:pt x="44" y="59"/>
                    <a:pt x="53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1" name="Freeform 180"/>
            <p:cNvSpPr>
              <a:spLocks noEditPoints="1"/>
            </p:cNvSpPr>
            <p:nvPr/>
          </p:nvSpPr>
          <p:spPr bwMode="auto">
            <a:xfrm>
              <a:off x="3199" y="2554"/>
              <a:ext cx="328" cy="327"/>
            </a:xfrm>
            <a:custGeom>
              <a:avLst/>
              <a:gdLst>
                <a:gd name="T0" fmla="*/ 29 w 200"/>
                <a:gd name="T1" fmla="*/ 61 h 200"/>
                <a:gd name="T2" fmla="*/ 11 w 200"/>
                <a:gd name="T3" fmla="*/ 55 h 200"/>
                <a:gd name="T4" fmla="*/ 3 w 200"/>
                <a:gd name="T5" fmla="*/ 81 h 200"/>
                <a:gd name="T6" fmla="*/ 4 w 200"/>
                <a:gd name="T7" fmla="*/ 85 h 200"/>
                <a:gd name="T8" fmla="*/ 19 w 200"/>
                <a:gd name="T9" fmla="*/ 102 h 200"/>
                <a:gd name="T10" fmla="*/ 0 w 200"/>
                <a:gd name="T11" fmla="*/ 106 h 200"/>
                <a:gd name="T12" fmla="*/ 6 w 200"/>
                <a:gd name="T13" fmla="*/ 132 h 200"/>
                <a:gd name="T14" fmla="*/ 10 w 200"/>
                <a:gd name="T15" fmla="*/ 135 h 200"/>
                <a:gd name="T16" fmla="*/ 31 w 200"/>
                <a:gd name="T17" fmla="*/ 142 h 200"/>
                <a:gd name="T18" fmla="*/ 17 w 200"/>
                <a:gd name="T19" fmla="*/ 155 h 200"/>
                <a:gd name="T20" fmla="*/ 35 w 200"/>
                <a:gd name="T21" fmla="*/ 175 h 200"/>
                <a:gd name="T22" fmla="*/ 39 w 200"/>
                <a:gd name="T23" fmla="*/ 175 h 200"/>
                <a:gd name="T24" fmla="*/ 61 w 200"/>
                <a:gd name="T25" fmla="*/ 171 h 200"/>
                <a:gd name="T26" fmla="*/ 55 w 200"/>
                <a:gd name="T27" fmla="*/ 189 h 200"/>
                <a:gd name="T28" fmla="*/ 81 w 200"/>
                <a:gd name="T29" fmla="*/ 197 h 200"/>
                <a:gd name="T30" fmla="*/ 85 w 200"/>
                <a:gd name="T31" fmla="*/ 195 h 200"/>
                <a:gd name="T32" fmla="*/ 102 w 200"/>
                <a:gd name="T33" fmla="*/ 181 h 200"/>
                <a:gd name="T34" fmla="*/ 106 w 200"/>
                <a:gd name="T35" fmla="*/ 200 h 200"/>
                <a:gd name="T36" fmla="*/ 132 w 200"/>
                <a:gd name="T37" fmla="*/ 194 h 200"/>
                <a:gd name="T38" fmla="*/ 135 w 200"/>
                <a:gd name="T39" fmla="*/ 190 h 200"/>
                <a:gd name="T40" fmla="*/ 142 w 200"/>
                <a:gd name="T41" fmla="*/ 169 h 200"/>
                <a:gd name="T42" fmla="*/ 155 w 200"/>
                <a:gd name="T43" fmla="*/ 183 h 200"/>
                <a:gd name="T44" fmla="*/ 175 w 200"/>
                <a:gd name="T45" fmla="*/ 165 h 200"/>
                <a:gd name="T46" fmla="*/ 175 w 200"/>
                <a:gd name="T47" fmla="*/ 161 h 200"/>
                <a:gd name="T48" fmla="*/ 171 w 200"/>
                <a:gd name="T49" fmla="*/ 139 h 200"/>
                <a:gd name="T50" fmla="*/ 189 w 200"/>
                <a:gd name="T51" fmla="*/ 145 h 200"/>
                <a:gd name="T52" fmla="*/ 197 w 200"/>
                <a:gd name="T53" fmla="*/ 119 h 200"/>
                <a:gd name="T54" fmla="*/ 195 w 200"/>
                <a:gd name="T55" fmla="*/ 115 h 200"/>
                <a:gd name="T56" fmla="*/ 181 w 200"/>
                <a:gd name="T57" fmla="*/ 98 h 200"/>
                <a:gd name="T58" fmla="*/ 200 w 200"/>
                <a:gd name="T59" fmla="*/ 94 h 200"/>
                <a:gd name="T60" fmla="*/ 194 w 200"/>
                <a:gd name="T61" fmla="*/ 68 h 200"/>
                <a:gd name="T62" fmla="*/ 190 w 200"/>
                <a:gd name="T63" fmla="*/ 65 h 200"/>
                <a:gd name="T64" fmla="*/ 169 w 200"/>
                <a:gd name="T65" fmla="*/ 58 h 200"/>
                <a:gd name="T66" fmla="*/ 183 w 200"/>
                <a:gd name="T67" fmla="*/ 45 h 200"/>
                <a:gd name="T68" fmla="*/ 165 w 200"/>
                <a:gd name="T69" fmla="*/ 25 h 200"/>
                <a:gd name="T70" fmla="*/ 161 w 200"/>
                <a:gd name="T71" fmla="*/ 25 h 200"/>
                <a:gd name="T72" fmla="*/ 139 w 200"/>
                <a:gd name="T73" fmla="*/ 29 h 200"/>
                <a:gd name="T74" fmla="*/ 145 w 200"/>
                <a:gd name="T75" fmla="*/ 11 h 200"/>
                <a:gd name="T76" fmla="*/ 119 w 200"/>
                <a:gd name="T77" fmla="*/ 3 h 200"/>
                <a:gd name="T78" fmla="*/ 115 w 200"/>
                <a:gd name="T79" fmla="*/ 4 h 200"/>
                <a:gd name="T80" fmla="*/ 98 w 200"/>
                <a:gd name="T81" fmla="*/ 19 h 200"/>
                <a:gd name="T82" fmla="*/ 94 w 200"/>
                <a:gd name="T83" fmla="*/ 0 h 200"/>
                <a:gd name="T84" fmla="*/ 68 w 200"/>
                <a:gd name="T85" fmla="*/ 6 h 200"/>
                <a:gd name="T86" fmla="*/ 65 w 200"/>
                <a:gd name="T87" fmla="*/ 10 h 200"/>
                <a:gd name="T88" fmla="*/ 58 w 200"/>
                <a:gd name="T89" fmla="*/ 31 h 200"/>
                <a:gd name="T90" fmla="*/ 45 w 200"/>
                <a:gd name="T91" fmla="*/ 17 h 200"/>
                <a:gd name="T92" fmla="*/ 25 w 200"/>
                <a:gd name="T93" fmla="*/ 35 h 200"/>
                <a:gd name="T94" fmla="*/ 25 w 200"/>
                <a:gd name="T95" fmla="*/ 39 h 200"/>
                <a:gd name="T96" fmla="*/ 78 w 200"/>
                <a:gd name="T97" fmla="*/ 76 h 200"/>
                <a:gd name="T98" fmla="*/ 122 w 200"/>
                <a:gd name="T99" fmla="*/ 124 h 200"/>
                <a:gd name="T100" fmla="*/ 78 w 200"/>
                <a:gd name="T101" fmla="*/ 7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0" h="200">
                  <a:moveTo>
                    <a:pt x="36" y="51"/>
                  </a:moveTo>
                  <a:cubicBezTo>
                    <a:pt x="33" y="54"/>
                    <a:pt x="31" y="58"/>
                    <a:pt x="29" y="61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9" y="94"/>
                    <a:pt x="19" y="98"/>
                    <a:pt x="19" y="102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7" y="135"/>
                    <a:pt x="29" y="138"/>
                    <a:pt x="31" y="142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7" y="177"/>
                    <a:pt x="37" y="177"/>
                    <a:pt x="37" y="177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51" y="164"/>
                    <a:pt x="51" y="164"/>
                    <a:pt x="51" y="164"/>
                  </a:cubicBezTo>
                  <a:cubicBezTo>
                    <a:pt x="54" y="167"/>
                    <a:pt x="58" y="169"/>
                    <a:pt x="61" y="171"/>
                  </a:cubicBezTo>
                  <a:cubicBezTo>
                    <a:pt x="56" y="186"/>
                    <a:pt x="56" y="186"/>
                    <a:pt x="56" y="186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8" y="190"/>
                    <a:pt x="58" y="190"/>
                    <a:pt x="58" y="190"/>
                  </a:cubicBezTo>
                  <a:cubicBezTo>
                    <a:pt x="81" y="197"/>
                    <a:pt x="81" y="197"/>
                    <a:pt x="81" y="197"/>
                  </a:cubicBezTo>
                  <a:cubicBezTo>
                    <a:pt x="84" y="198"/>
                    <a:pt x="84" y="198"/>
                    <a:pt x="84" y="198"/>
                  </a:cubicBezTo>
                  <a:cubicBezTo>
                    <a:pt x="85" y="195"/>
                    <a:pt x="85" y="195"/>
                    <a:pt x="85" y="195"/>
                  </a:cubicBezTo>
                  <a:cubicBezTo>
                    <a:pt x="90" y="180"/>
                    <a:pt x="90" y="180"/>
                    <a:pt x="90" y="180"/>
                  </a:cubicBezTo>
                  <a:cubicBezTo>
                    <a:pt x="94" y="180"/>
                    <a:pt x="98" y="181"/>
                    <a:pt x="102" y="181"/>
                  </a:cubicBezTo>
                  <a:cubicBezTo>
                    <a:pt x="105" y="197"/>
                    <a:pt x="105" y="197"/>
                    <a:pt x="105" y="197"/>
                  </a:cubicBezTo>
                  <a:cubicBezTo>
                    <a:pt x="106" y="200"/>
                    <a:pt x="106" y="200"/>
                    <a:pt x="106" y="200"/>
                  </a:cubicBezTo>
                  <a:cubicBezTo>
                    <a:pt x="109" y="199"/>
                    <a:pt x="109" y="199"/>
                    <a:pt x="109" y="199"/>
                  </a:cubicBezTo>
                  <a:cubicBezTo>
                    <a:pt x="132" y="194"/>
                    <a:pt x="132" y="194"/>
                    <a:pt x="132" y="194"/>
                  </a:cubicBezTo>
                  <a:cubicBezTo>
                    <a:pt x="135" y="193"/>
                    <a:pt x="135" y="193"/>
                    <a:pt x="135" y="193"/>
                  </a:cubicBezTo>
                  <a:cubicBezTo>
                    <a:pt x="135" y="190"/>
                    <a:pt x="135" y="190"/>
                    <a:pt x="135" y="190"/>
                  </a:cubicBezTo>
                  <a:cubicBezTo>
                    <a:pt x="131" y="174"/>
                    <a:pt x="131" y="174"/>
                    <a:pt x="131" y="174"/>
                  </a:cubicBezTo>
                  <a:cubicBezTo>
                    <a:pt x="135" y="173"/>
                    <a:pt x="138" y="171"/>
                    <a:pt x="142" y="169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75" y="165"/>
                    <a:pt x="175" y="165"/>
                    <a:pt x="175" y="165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5" y="161"/>
                    <a:pt x="175" y="161"/>
                    <a:pt x="175" y="161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67" y="146"/>
                    <a:pt x="169" y="142"/>
                    <a:pt x="171" y="139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90" y="142"/>
                    <a:pt x="190" y="142"/>
                    <a:pt x="190" y="14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6"/>
                    <a:pt x="198" y="116"/>
                    <a:pt x="198" y="116"/>
                  </a:cubicBezTo>
                  <a:cubicBezTo>
                    <a:pt x="195" y="115"/>
                    <a:pt x="195" y="115"/>
                    <a:pt x="195" y="115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6"/>
                    <a:pt x="181" y="102"/>
                    <a:pt x="181" y="98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200" y="94"/>
                    <a:pt x="200" y="94"/>
                    <a:pt x="200" y="94"/>
                  </a:cubicBezTo>
                  <a:cubicBezTo>
                    <a:pt x="199" y="91"/>
                    <a:pt x="199" y="91"/>
                    <a:pt x="199" y="91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5"/>
                    <a:pt x="193" y="65"/>
                    <a:pt x="193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74" y="69"/>
                    <a:pt x="174" y="69"/>
                    <a:pt x="174" y="69"/>
                  </a:cubicBezTo>
                  <a:cubicBezTo>
                    <a:pt x="173" y="65"/>
                    <a:pt x="171" y="62"/>
                    <a:pt x="169" y="5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3" y="45"/>
                    <a:pt x="183" y="45"/>
                    <a:pt x="183" y="45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65" y="25"/>
                    <a:pt x="165" y="25"/>
                    <a:pt x="165" y="25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1" y="25"/>
                    <a:pt x="161" y="25"/>
                    <a:pt x="161" y="25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45" y="33"/>
                    <a:pt x="142" y="31"/>
                    <a:pt x="139" y="29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6" y="19"/>
                    <a:pt x="102" y="19"/>
                    <a:pt x="98" y="19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5" y="27"/>
                    <a:pt x="62" y="29"/>
                    <a:pt x="58" y="31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5" y="39"/>
                    <a:pt x="25" y="39"/>
                    <a:pt x="25" y="39"/>
                  </a:cubicBezTo>
                  <a:lnTo>
                    <a:pt x="36" y="51"/>
                  </a:lnTo>
                  <a:close/>
                  <a:moveTo>
                    <a:pt x="78" y="76"/>
                  </a:moveTo>
                  <a:cubicBezTo>
                    <a:pt x="92" y="64"/>
                    <a:pt x="112" y="65"/>
                    <a:pt x="124" y="78"/>
                  </a:cubicBezTo>
                  <a:cubicBezTo>
                    <a:pt x="136" y="92"/>
                    <a:pt x="135" y="112"/>
                    <a:pt x="122" y="124"/>
                  </a:cubicBezTo>
                  <a:cubicBezTo>
                    <a:pt x="108" y="136"/>
                    <a:pt x="88" y="135"/>
                    <a:pt x="76" y="122"/>
                  </a:cubicBezTo>
                  <a:cubicBezTo>
                    <a:pt x="64" y="108"/>
                    <a:pt x="65" y="88"/>
                    <a:pt x="78" y="7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2" name="Freeform 181"/>
            <p:cNvSpPr>
              <a:spLocks noEditPoints="1"/>
            </p:cNvSpPr>
            <p:nvPr/>
          </p:nvSpPr>
          <p:spPr bwMode="auto">
            <a:xfrm>
              <a:off x="2800" y="1983"/>
              <a:ext cx="326" cy="326"/>
            </a:xfrm>
            <a:custGeom>
              <a:avLst/>
              <a:gdLst>
                <a:gd name="T0" fmla="*/ 29 w 199"/>
                <a:gd name="T1" fmla="*/ 61 h 199"/>
                <a:gd name="T2" fmla="*/ 11 w 199"/>
                <a:gd name="T3" fmla="*/ 55 h 199"/>
                <a:gd name="T4" fmla="*/ 2 w 199"/>
                <a:gd name="T5" fmla="*/ 80 h 199"/>
                <a:gd name="T6" fmla="*/ 4 w 199"/>
                <a:gd name="T7" fmla="*/ 84 h 199"/>
                <a:gd name="T8" fmla="*/ 19 w 199"/>
                <a:gd name="T9" fmla="*/ 101 h 199"/>
                <a:gd name="T10" fmla="*/ 0 w 199"/>
                <a:gd name="T11" fmla="*/ 105 h 199"/>
                <a:gd name="T12" fmla="*/ 6 w 199"/>
                <a:gd name="T13" fmla="*/ 132 h 199"/>
                <a:gd name="T14" fmla="*/ 10 w 199"/>
                <a:gd name="T15" fmla="*/ 134 h 199"/>
                <a:gd name="T16" fmla="*/ 31 w 199"/>
                <a:gd name="T17" fmla="*/ 141 h 199"/>
                <a:gd name="T18" fmla="*/ 17 w 199"/>
                <a:gd name="T19" fmla="*/ 154 h 199"/>
                <a:gd name="T20" fmla="*/ 35 w 199"/>
                <a:gd name="T21" fmla="*/ 174 h 199"/>
                <a:gd name="T22" fmla="*/ 39 w 199"/>
                <a:gd name="T23" fmla="*/ 175 h 199"/>
                <a:gd name="T24" fmla="*/ 61 w 199"/>
                <a:gd name="T25" fmla="*/ 170 h 199"/>
                <a:gd name="T26" fmla="*/ 55 w 199"/>
                <a:gd name="T27" fmla="*/ 189 h 199"/>
                <a:gd name="T28" fmla="*/ 81 w 199"/>
                <a:gd name="T29" fmla="*/ 197 h 199"/>
                <a:gd name="T30" fmla="*/ 85 w 199"/>
                <a:gd name="T31" fmla="*/ 195 h 199"/>
                <a:gd name="T32" fmla="*/ 102 w 199"/>
                <a:gd name="T33" fmla="*/ 180 h 199"/>
                <a:gd name="T34" fmla="*/ 106 w 199"/>
                <a:gd name="T35" fmla="*/ 199 h 199"/>
                <a:gd name="T36" fmla="*/ 132 w 199"/>
                <a:gd name="T37" fmla="*/ 193 h 199"/>
                <a:gd name="T38" fmla="*/ 134 w 199"/>
                <a:gd name="T39" fmla="*/ 190 h 199"/>
                <a:gd name="T40" fmla="*/ 142 w 199"/>
                <a:gd name="T41" fmla="*/ 168 h 199"/>
                <a:gd name="T42" fmla="*/ 155 w 199"/>
                <a:gd name="T43" fmla="*/ 183 h 199"/>
                <a:gd name="T44" fmla="*/ 175 w 199"/>
                <a:gd name="T45" fmla="*/ 165 h 199"/>
                <a:gd name="T46" fmla="*/ 175 w 199"/>
                <a:gd name="T47" fmla="*/ 160 h 199"/>
                <a:gd name="T48" fmla="*/ 171 w 199"/>
                <a:gd name="T49" fmla="*/ 138 h 199"/>
                <a:gd name="T50" fmla="*/ 189 w 199"/>
                <a:gd name="T51" fmla="*/ 144 h 199"/>
                <a:gd name="T52" fmla="*/ 197 w 199"/>
                <a:gd name="T53" fmla="*/ 119 h 199"/>
                <a:gd name="T54" fmla="*/ 195 w 199"/>
                <a:gd name="T55" fmla="*/ 115 h 199"/>
                <a:gd name="T56" fmla="*/ 181 w 199"/>
                <a:gd name="T57" fmla="*/ 98 h 199"/>
                <a:gd name="T58" fmla="*/ 199 w 199"/>
                <a:gd name="T59" fmla="*/ 94 h 199"/>
                <a:gd name="T60" fmla="*/ 194 w 199"/>
                <a:gd name="T61" fmla="*/ 67 h 199"/>
                <a:gd name="T62" fmla="*/ 190 w 199"/>
                <a:gd name="T63" fmla="*/ 65 h 199"/>
                <a:gd name="T64" fmla="*/ 169 w 199"/>
                <a:gd name="T65" fmla="*/ 58 h 199"/>
                <a:gd name="T66" fmla="*/ 183 w 199"/>
                <a:gd name="T67" fmla="*/ 45 h 199"/>
                <a:gd name="T68" fmla="*/ 165 w 199"/>
                <a:gd name="T69" fmla="*/ 25 h 199"/>
                <a:gd name="T70" fmla="*/ 161 w 199"/>
                <a:gd name="T71" fmla="*/ 24 h 199"/>
                <a:gd name="T72" fmla="*/ 139 w 199"/>
                <a:gd name="T73" fmla="*/ 29 h 199"/>
                <a:gd name="T74" fmla="*/ 145 w 199"/>
                <a:gd name="T75" fmla="*/ 10 h 199"/>
                <a:gd name="T76" fmla="*/ 119 w 199"/>
                <a:gd name="T77" fmla="*/ 2 h 199"/>
                <a:gd name="T78" fmla="*/ 115 w 199"/>
                <a:gd name="T79" fmla="*/ 4 h 199"/>
                <a:gd name="T80" fmla="*/ 98 w 199"/>
                <a:gd name="T81" fmla="*/ 19 h 199"/>
                <a:gd name="T82" fmla="*/ 94 w 199"/>
                <a:gd name="T83" fmla="*/ 0 h 199"/>
                <a:gd name="T84" fmla="*/ 68 w 199"/>
                <a:gd name="T85" fmla="*/ 6 h 199"/>
                <a:gd name="T86" fmla="*/ 65 w 199"/>
                <a:gd name="T87" fmla="*/ 9 h 199"/>
                <a:gd name="T88" fmla="*/ 58 w 199"/>
                <a:gd name="T89" fmla="*/ 31 h 199"/>
                <a:gd name="T90" fmla="*/ 45 w 199"/>
                <a:gd name="T91" fmla="*/ 16 h 199"/>
                <a:gd name="T92" fmla="*/ 25 w 199"/>
                <a:gd name="T93" fmla="*/ 34 h 199"/>
                <a:gd name="T94" fmla="*/ 25 w 199"/>
                <a:gd name="T95" fmla="*/ 39 h 199"/>
                <a:gd name="T96" fmla="*/ 78 w 199"/>
                <a:gd name="T97" fmla="*/ 75 h 199"/>
                <a:gd name="T98" fmla="*/ 122 w 199"/>
                <a:gd name="T99" fmla="*/ 124 h 199"/>
                <a:gd name="T100" fmla="*/ 78 w 199"/>
                <a:gd name="T101" fmla="*/ 7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" h="199">
                  <a:moveTo>
                    <a:pt x="36" y="51"/>
                  </a:moveTo>
                  <a:cubicBezTo>
                    <a:pt x="33" y="54"/>
                    <a:pt x="31" y="57"/>
                    <a:pt x="29" y="61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19" y="93"/>
                    <a:pt x="19" y="97"/>
                    <a:pt x="19" y="101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7" y="134"/>
                    <a:pt x="29" y="138"/>
                    <a:pt x="31" y="141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7" y="154"/>
                    <a:pt x="17" y="154"/>
                    <a:pt x="17" y="154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35" y="174"/>
                    <a:pt x="35" y="174"/>
                    <a:pt x="35" y="174"/>
                  </a:cubicBezTo>
                  <a:cubicBezTo>
                    <a:pt x="37" y="177"/>
                    <a:pt x="37" y="177"/>
                    <a:pt x="37" y="177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51" y="164"/>
                    <a:pt x="51" y="164"/>
                    <a:pt x="51" y="164"/>
                  </a:cubicBezTo>
                  <a:cubicBezTo>
                    <a:pt x="54" y="166"/>
                    <a:pt x="58" y="168"/>
                    <a:pt x="61" y="170"/>
                  </a:cubicBezTo>
                  <a:cubicBezTo>
                    <a:pt x="56" y="186"/>
                    <a:pt x="56" y="186"/>
                    <a:pt x="56" y="186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8" y="190"/>
                    <a:pt x="58" y="190"/>
                    <a:pt x="58" y="190"/>
                  </a:cubicBezTo>
                  <a:cubicBezTo>
                    <a:pt x="81" y="197"/>
                    <a:pt x="81" y="197"/>
                    <a:pt x="81" y="197"/>
                  </a:cubicBezTo>
                  <a:cubicBezTo>
                    <a:pt x="84" y="198"/>
                    <a:pt x="84" y="198"/>
                    <a:pt x="84" y="198"/>
                  </a:cubicBezTo>
                  <a:cubicBezTo>
                    <a:pt x="85" y="195"/>
                    <a:pt x="85" y="195"/>
                    <a:pt x="85" y="195"/>
                  </a:cubicBezTo>
                  <a:cubicBezTo>
                    <a:pt x="90" y="180"/>
                    <a:pt x="90" y="180"/>
                    <a:pt x="90" y="180"/>
                  </a:cubicBezTo>
                  <a:cubicBezTo>
                    <a:pt x="94" y="180"/>
                    <a:pt x="98" y="180"/>
                    <a:pt x="102" y="180"/>
                  </a:cubicBezTo>
                  <a:cubicBezTo>
                    <a:pt x="105" y="196"/>
                    <a:pt x="105" y="196"/>
                    <a:pt x="105" y="196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09" y="198"/>
                    <a:pt x="109" y="198"/>
                    <a:pt x="109" y="198"/>
                  </a:cubicBezTo>
                  <a:cubicBezTo>
                    <a:pt x="132" y="193"/>
                    <a:pt x="132" y="193"/>
                    <a:pt x="132" y="193"/>
                  </a:cubicBezTo>
                  <a:cubicBezTo>
                    <a:pt x="135" y="193"/>
                    <a:pt x="135" y="193"/>
                    <a:pt x="135" y="193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1" y="174"/>
                    <a:pt x="131" y="174"/>
                    <a:pt x="131" y="174"/>
                  </a:cubicBezTo>
                  <a:cubicBezTo>
                    <a:pt x="135" y="172"/>
                    <a:pt x="138" y="170"/>
                    <a:pt x="142" y="168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5" y="183"/>
                    <a:pt x="155" y="183"/>
                    <a:pt x="155" y="183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75" y="165"/>
                    <a:pt x="175" y="165"/>
                    <a:pt x="175" y="165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5" y="160"/>
                    <a:pt x="175" y="160"/>
                    <a:pt x="175" y="160"/>
                  </a:cubicBezTo>
                  <a:cubicBezTo>
                    <a:pt x="164" y="148"/>
                    <a:pt x="164" y="148"/>
                    <a:pt x="164" y="148"/>
                  </a:cubicBezTo>
                  <a:cubicBezTo>
                    <a:pt x="166" y="145"/>
                    <a:pt x="169" y="142"/>
                    <a:pt x="171" y="138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89" y="144"/>
                    <a:pt x="189" y="144"/>
                    <a:pt x="189" y="144"/>
                  </a:cubicBezTo>
                  <a:cubicBezTo>
                    <a:pt x="190" y="141"/>
                    <a:pt x="190" y="141"/>
                    <a:pt x="190" y="141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6"/>
                    <a:pt x="198" y="116"/>
                    <a:pt x="198" y="116"/>
                  </a:cubicBezTo>
                  <a:cubicBezTo>
                    <a:pt x="195" y="115"/>
                    <a:pt x="195" y="115"/>
                    <a:pt x="195" y="115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6"/>
                    <a:pt x="181" y="102"/>
                    <a:pt x="181" y="98"/>
                  </a:cubicBezTo>
                  <a:cubicBezTo>
                    <a:pt x="196" y="94"/>
                    <a:pt x="196" y="94"/>
                    <a:pt x="196" y="94"/>
                  </a:cubicBezTo>
                  <a:cubicBezTo>
                    <a:pt x="199" y="94"/>
                    <a:pt x="199" y="94"/>
                    <a:pt x="199" y="94"/>
                  </a:cubicBezTo>
                  <a:cubicBezTo>
                    <a:pt x="199" y="91"/>
                    <a:pt x="199" y="91"/>
                    <a:pt x="199" y="91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74" y="68"/>
                    <a:pt x="174" y="68"/>
                    <a:pt x="174" y="68"/>
                  </a:cubicBezTo>
                  <a:cubicBezTo>
                    <a:pt x="173" y="65"/>
                    <a:pt x="171" y="61"/>
                    <a:pt x="169" y="5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3" y="45"/>
                    <a:pt x="183" y="45"/>
                    <a:pt x="183" y="45"/>
                  </a:cubicBezTo>
                  <a:cubicBezTo>
                    <a:pt x="181" y="42"/>
                    <a:pt x="181" y="42"/>
                    <a:pt x="181" y="42"/>
                  </a:cubicBezTo>
                  <a:cubicBezTo>
                    <a:pt x="165" y="25"/>
                    <a:pt x="165" y="25"/>
                    <a:pt x="165" y="25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5" y="33"/>
                    <a:pt x="142" y="31"/>
                    <a:pt x="139" y="29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6" y="19"/>
                    <a:pt x="102" y="19"/>
                    <a:pt x="98" y="19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5" y="27"/>
                    <a:pt x="61" y="29"/>
                    <a:pt x="58" y="31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5" y="39"/>
                    <a:pt x="25" y="39"/>
                    <a:pt x="25" y="39"/>
                  </a:cubicBezTo>
                  <a:lnTo>
                    <a:pt x="36" y="51"/>
                  </a:lnTo>
                  <a:close/>
                  <a:moveTo>
                    <a:pt x="78" y="75"/>
                  </a:moveTo>
                  <a:cubicBezTo>
                    <a:pt x="91" y="63"/>
                    <a:pt x="112" y="65"/>
                    <a:pt x="124" y="78"/>
                  </a:cubicBezTo>
                  <a:cubicBezTo>
                    <a:pt x="136" y="91"/>
                    <a:pt x="135" y="112"/>
                    <a:pt x="122" y="124"/>
                  </a:cubicBezTo>
                  <a:cubicBezTo>
                    <a:pt x="108" y="136"/>
                    <a:pt x="88" y="134"/>
                    <a:pt x="76" y="121"/>
                  </a:cubicBezTo>
                  <a:cubicBezTo>
                    <a:pt x="64" y="108"/>
                    <a:pt x="65" y="87"/>
                    <a:pt x="78" y="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3" name="Freeform 182"/>
            <p:cNvSpPr>
              <a:spLocks noEditPoints="1"/>
            </p:cNvSpPr>
            <p:nvPr/>
          </p:nvSpPr>
          <p:spPr bwMode="auto">
            <a:xfrm>
              <a:off x="3014" y="1557"/>
              <a:ext cx="326" cy="325"/>
            </a:xfrm>
            <a:custGeom>
              <a:avLst/>
              <a:gdLst>
                <a:gd name="T0" fmla="*/ 29 w 199"/>
                <a:gd name="T1" fmla="*/ 61 h 199"/>
                <a:gd name="T2" fmla="*/ 10 w 199"/>
                <a:gd name="T3" fmla="*/ 55 h 199"/>
                <a:gd name="T4" fmla="*/ 2 w 199"/>
                <a:gd name="T5" fmla="*/ 81 h 199"/>
                <a:gd name="T6" fmla="*/ 4 w 199"/>
                <a:gd name="T7" fmla="*/ 84 h 199"/>
                <a:gd name="T8" fmla="*/ 19 w 199"/>
                <a:gd name="T9" fmla="*/ 101 h 199"/>
                <a:gd name="T10" fmla="*/ 0 w 199"/>
                <a:gd name="T11" fmla="*/ 105 h 199"/>
                <a:gd name="T12" fmla="*/ 6 w 199"/>
                <a:gd name="T13" fmla="*/ 132 h 199"/>
                <a:gd name="T14" fmla="*/ 9 w 199"/>
                <a:gd name="T15" fmla="*/ 134 h 199"/>
                <a:gd name="T16" fmla="*/ 31 w 199"/>
                <a:gd name="T17" fmla="*/ 141 h 199"/>
                <a:gd name="T18" fmla="*/ 16 w 199"/>
                <a:gd name="T19" fmla="*/ 154 h 199"/>
                <a:gd name="T20" fmla="*/ 34 w 199"/>
                <a:gd name="T21" fmla="*/ 174 h 199"/>
                <a:gd name="T22" fmla="*/ 39 w 199"/>
                <a:gd name="T23" fmla="*/ 175 h 199"/>
                <a:gd name="T24" fmla="*/ 61 w 199"/>
                <a:gd name="T25" fmla="*/ 170 h 199"/>
                <a:gd name="T26" fmla="*/ 55 w 199"/>
                <a:gd name="T27" fmla="*/ 189 h 199"/>
                <a:gd name="T28" fmla="*/ 81 w 199"/>
                <a:gd name="T29" fmla="*/ 197 h 199"/>
                <a:gd name="T30" fmla="*/ 84 w 199"/>
                <a:gd name="T31" fmla="*/ 195 h 199"/>
                <a:gd name="T32" fmla="*/ 101 w 199"/>
                <a:gd name="T33" fmla="*/ 180 h 199"/>
                <a:gd name="T34" fmla="*/ 105 w 199"/>
                <a:gd name="T35" fmla="*/ 199 h 199"/>
                <a:gd name="T36" fmla="*/ 132 w 199"/>
                <a:gd name="T37" fmla="*/ 193 h 199"/>
                <a:gd name="T38" fmla="*/ 134 w 199"/>
                <a:gd name="T39" fmla="*/ 190 h 199"/>
                <a:gd name="T40" fmla="*/ 141 w 199"/>
                <a:gd name="T41" fmla="*/ 168 h 199"/>
                <a:gd name="T42" fmla="*/ 154 w 199"/>
                <a:gd name="T43" fmla="*/ 183 h 199"/>
                <a:gd name="T44" fmla="*/ 174 w 199"/>
                <a:gd name="T45" fmla="*/ 165 h 199"/>
                <a:gd name="T46" fmla="*/ 175 w 199"/>
                <a:gd name="T47" fmla="*/ 160 h 199"/>
                <a:gd name="T48" fmla="*/ 170 w 199"/>
                <a:gd name="T49" fmla="*/ 138 h 199"/>
                <a:gd name="T50" fmla="*/ 189 w 199"/>
                <a:gd name="T51" fmla="*/ 144 h 199"/>
                <a:gd name="T52" fmla="*/ 197 w 199"/>
                <a:gd name="T53" fmla="*/ 119 h 199"/>
                <a:gd name="T54" fmla="*/ 195 w 199"/>
                <a:gd name="T55" fmla="*/ 115 h 199"/>
                <a:gd name="T56" fmla="*/ 180 w 199"/>
                <a:gd name="T57" fmla="*/ 98 h 199"/>
                <a:gd name="T58" fmla="*/ 199 w 199"/>
                <a:gd name="T59" fmla="*/ 94 h 199"/>
                <a:gd name="T60" fmla="*/ 194 w 199"/>
                <a:gd name="T61" fmla="*/ 67 h 199"/>
                <a:gd name="T62" fmla="*/ 190 w 199"/>
                <a:gd name="T63" fmla="*/ 65 h 199"/>
                <a:gd name="T64" fmla="*/ 168 w 199"/>
                <a:gd name="T65" fmla="*/ 58 h 199"/>
                <a:gd name="T66" fmla="*/ 183 w 199"/>
                <a:gd name="T67" fmla="*/ 45 h 199"/>
                <a:gd name="T68" fmla="*/ 165 w 199"/>
                <a:gd name="T69" fmla="*/ 25 h 199"/>
                <a:gd name="T70" fmla="*/ 161 w 199"/>
                <a:gd name="T71" fmla="*/ 24 h 199"/>
                <a:gd name="T72" fmla="*/ 138 w 199"/>
                <a:gd name="T73" fmla="*/ 29 h 199"/>
                <a:gd name="T74" fmla="*/ 144 w 199"/>
                <a:gd name="T75" fmla="*/ 10 h 199"/>
                <a:gd name="T76" fmla="*/ 119 w 199"/>
                <a:gd name="T77" fmla="*/ 2 h 199"/>
                <a:gd name="T78" fmla="*/ 115 w 199"/>
                <a:gd name="T79" fmla="*/ 4 h 199"/>
                <a:gd name="T80" fmla="*/ 98 w 199"/>
                <a:gd name="T81" fmla="*/ 19 h 199"/>
                <a:gd name="T82" fmla="*/ 94 w 199"/>
                <a:gd name="T83" fmla="*/ 0 h 199"/>
                <a:gd name="T84" fmla="*/ 67 w 199"/>
                <a:gd name="T85" fmla="*/ 6 h 199"/>
                <a:gd name="T86" fmla="*/ 65 w 199"/>
                <a:gd name="T87" fmla="*/ 9 h 199"/>
                <a:gd name="T88" fmla="*/ 58 w 199"/>
                <a:gd name="T89" fmla="*/ 31 h 199"/>
                <a:gd name="T90" fmla="*/ 45 w 199"/>
                <a:gd name="T91" fmla="*/ 16 h 199"/>
                <a:gd name="T92" fmla="*/ 25 w 199"/>
                <a:gd name="T93" fmla="*/ 34 h 199"/>
                <a:gd name="T94" fmla="*/ 25 w 199"/>
                <a:gd name="T95" fmla="*/ 39 h 199"/>
                <a:gd name="T96" fmla="*/ 78 w 199"/>
                <a:gd name="T97" fmla="*/ 75 h 199"/>
                <a:gd name="T98" fmla="*/ 121 w 199"/>
                <a:gd name="T99" fmla="*/ 124 h 199"/>
                <a:gd name="T100" fmla="*/ 78 w 199"/>
                <a:gd name="T101" fmla="*/ 7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" h="199">
                  <a:moveTo>
                    <a:pt x="35" y="51"/>
                  </a:moveTo>
                  <a:cubicBezTo>
                    <a:pt x="33" y="54"/>
                    <a:pt x="31" y="57"/>
                    <a:pt x="29" y="61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19" y="93"/>
                    <a:pt x="19" y="97"/>
                    <a:pt x="19" y="101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7" y="134"/>
                    <a:pt x="29" y="138"/>
                    <a:pt x="31" y="141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6" y="154"/>
                    <a:pt x="16" y="154"/>
                    <a:pt x="16" y="154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39" y="175"/>
                    <a:pt x="39" y="175"/>
                    <a:pt x="39" y="175"/>
                  </a:cubicBezTo>
                  <a:cubicBezTo>
                    <a:pt x="51" y="164"/>
                    <a:pt x="51" y="164"/>
                    <a:pt x="51" y="164"/>
                  </a:cubicBezTo>
                  <a:cubicBezTo>
                    <a:pt x="54" y="166"/>
                    <a:pt x="57" y="168"/>
                    <a:pt x="61" y="170"/>
                  </a:cubicBezTo>
                  <a:cubicBezTo>
                    <a:pt x="56" y="186"/>
                    <a:pt x="56" y="186"/>
                    <a:pt x="56" y="186"/>
                  </a:cubicBezTo>
                  <a:cubicBezTo>
                    <a:pt x="55" y="189"/>
                    <a:pt x="55" y="189"/>
                    <a:pt x="55" y="189"/>
                  </a:cubicBezTo>
                  <a:cubicBezTo>
                    <a:pt x="58" y="190"/>
                    <a:pt x="58" y="190"/>
                    <a:pt x="58" y="190"/>
                  </a:cubicBezTo>
                  <a:cubicBezTo>
                    <a:pt x="81" y="197"/>
                    <a:pt x="81" y="197"/>
                    <a:pt x="81" y="197"/>
                  </a:cubicBezTo>
                  <a:cubicBezTo>
                    <a:pt x="83" y="198"/>
                    <a:pt x="83" y="198"/>
                    <a:pt x="83" y="198"/>
                  </a:cubicBezTo>
                  <a:cubicBezTo>
                    <a:pt x="84" y="195"/>
                    <a:pt x="84" y="195"/>
                    <a:pt x="84" y="195"/>
                  </a:cubicBezTo>
                  <a:cubicBezTo>
                    <a:pt x="89" y="180"/>
                    <a:pt x="89" y="180"/>
                    <a:pt x="89" y="180"/>
                  </a:cubicBezTo>
                  <a:cubicBezTo>
                    <a:pt x="93" y="180"/>
                    <a:pt x="97" y="180"/>
                    <a:pt x="101" y="180"/>
                  </a:cubicBezTo>
                  <a:cubicBezTo>
                    <a:pt x="105" y="196"/>
                    <a:pt x="105" y="196"/>
                    <a:pt x="105" y="196"/>
                  </a:cubicBezTo>
                  <a:cubicBezTo>
                    <a:pt x="105" y="199"/>
                    <a:pt x="105" y="199"/>
                    <a:pt x="105" y="199"/>
                  </a:cubicBezTo>
                  <a:cubicBezTo>
                    <a:pt x="108" y="198"/>
                    <a:pt x="108" y="198"/>
                    <a:pt x="108" y="198"/>
                  </a:cubicBezTo>
                  <a:cubicBezTo>
                    <a:pt x="132" y="193"/>
                    <a:pt x="132" y="193"/>
                    <a:pt x="132" y="193"/>
                  </a:cubicBezTo>
                  <a:cubicBezTo>
                    <a:pt x="135" y="193"/>
                    <a:pt x="135" y="193"/>
                    <a:pt x="135" y="193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31" y="174"/>
                    <a:pt x="131" y="174"/>
                    <a:pt x="131" y="174"/>
                  </a:cubicBezTo>
                  <a:cubicBezTo>
                    <a:pt x="134" y="172"/>
                    <a:pt x="138" y="171"/>
                    <a:pt x="141" y="168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4" y="183"/>
                    <a:pt x="154" y="183"/>
                    <a:pt x="154" y="183"/>
                  </a:cubicBezTo>
                  <a:cubicBezTo>
                    <a:pt x="157" y="181"/>
                    <a:pt x="157" y="181"/>
                    <a:pt x="157" y="181"/>
                  </a:cubicBezTo>
                  <a:cubicBezTo>
                    <a:pt x="174" y="165"/>
                    <a:pt x="174" y="165"/>
                    <a:pt x="174" y="165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5" y="160"/>
                    <a:pt x="175" y="160"/>
                    <a:pt x="175" y="160"/>
                  </a:cubicBezTo>
                  <a:cubicBezTo>
                    <a:pt x="164" y="148"/>
                    <a:pt x="164" y="148"/>
                    <a:pt x="164" y="148"/>
                  </a:cubicBezTo>
                  <a:cubicBezTo>
                    <a:pt x="166" y="145"/>
                    <a:pt x="168" y="142"/>
                    <a:pt x="170" y="138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89" y="144"/>
                    <a:pt x="189" y="144"/>
                    <a:pt x="189" y="144"/>
                  </a:cubicBezTo>
                  <a:cubicBezTo>
                    <a:pt x="190" y="141"/>
                    <a:pt x="190" y="141"/>
                    <a:pt x="190" y="141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6"/>
                    <a:pt x="198" y="116"/>
                    <a:pt x="198" y="116"/>
                  </a:cubicBezTo>
                  <a:cubicBezTo>
                    <a:pt x="195" y="115"/>
                    <a:pt x="195" y="115"/>
                    <a:pt x="195" y="115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180" y="106"/>
                    <a:pt x="180" y="102"/>
                    <a:pt x="180" y="98"/>
                  </a:cubicBezTo>
                  <a:cubicBezTo>
                    <a:pt x="196" y="94"/>
                    <a:pt x="196" y="94"/>
                    <a:pt x="196" y="94"/>
                  </a:cubicBezTo>
                  <a:cubicBezTo>
                    <a:pt x="199" y="94"/>
                    <a:pt x="199" y="94"/>
                    <a:pt x="199" y="94"/>
                  </a:cubicBezTo>
                  <a:cubicBezTo>
                    <a:pt x="199" y="91"/>
                    <a:pt x="199" y="91"/>
                    <a:pt x="199" y="91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3" y="64"/>
                    <a:pt x="193" y="64"/>
                    <a:pt x="193" y="64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74" y="68"/>
                    <a:pt x="174" y="68"/>
                    <a:pt x="174" y="68"/>
                  </a:cubicBezTo>
                  <a:cubicBezTo>
                    <a:pt x="172" y="65"/>
                    <a:pt x="171" y="61"/>
                    <a:pt x="168" y="58"/>
                  </a:cubicBezTo>
                  <a:cubicBezTo>
                    <a:pt x="181" y="47"/>
                    <a:pt x="181" y="47"/>
                    <a:pt x="181" y="47"/>
                  </a:cubicBezTo>
                  <a:cubicBezTo>
                    <a:pt x="183" y="45"/>
                    <a:pt x="183" y="45"/>
                    <a:pt x="183" y="45"/>
                  </a:cubicBezTo>
                  <a:cubicBezTo>
                    <a:pt x="181" y="42"/>
                    <a:pt x="181" y="42"/>
                    <a:pt x="181" y="42"/>
                  </a:cubicBezTo>
                  <a:cubicBezTo>
                    <a:pt x="165" y="25"/>
                    <a:pt x="165" y="25"/>
                    <a:pt x="165" y="25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5" y="33"/>
                    <a:pt x="142" y="31"/>
                    <a:pt x="138" y="29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6" y="19"/>
                    <a:pt x="102" y="19"/>
                    <a:pt x="98" y="19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5" y="27"/>
                    <a:pt x="61" y="29"/>
                    <a:pt x="58" y="31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5" y="39"/>
                    <a:pt x="25" y="39"/>
                    <a:pt x="25" y="39"/>
                  </a:cubicBezTo>
                  <a:lnTo>
                    <a:pt x="35" y="51"/>
                  </a:lnTo>
                  <a:close/>
                  <a:moveTo>
                    <a:pt x="78" y="75"/>
                  </a:moveTo>
                  <a:cubicBezTo>
                    <a:pt x="91" y="64"/>
                    <a:pt x="112" y="65"/>
                    <a:pt x="124" y="78"/>
                  </a:cubicBezTo>
                  <a:cubicBezTo>
                    <a:pt x="136" y="91"/>
                    <a:pt x="135" y="112"/>
                    <a:pt x="121" y="124"/>
                  </a:cubicBezTo>
                  <a:cubicBezTo>
                    <a:pt x="108" y="136"/>
                    <a:pt x="88" y="135"/>
                    <a:pt x="76" y="121"/>
                  </a:cubicBezTo>
                  <a:cubicBezTo>
                    <a:pt x="64" y="108"/>
                    <a:pt x="65" y="87"/>
                    <a:pt x="78" y="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4" name="Freeform 183"/>
            <p:cNvSpPr>
              <a:spLocks noEditPoints="1"/>
            </p:cNvSpPr>
            <p:nvPr/>
          </p:nvSpPr>
          <p:spPr bwMode="auto">
            <a:xfrm>
              <a:off x="4081" y="1452"/>
              <a:ext cx="208" cy="209"/>
            </a:xfrm>
            <a:custGeom>
              <a:avLst/>
              <a:gdLst>
                <a:gd name="T0" fmla="*/ 18 w 127"/>
                <a:gd name="T1" fmla="*/ 39 h 128"/>
                <a:gd name="T2" fmla="*/ 7 w 127"/>
                <a:gd name="T3" fmla="*/ 35 h 128"/>
                <a:gd name="T4" fmla="*/ 1 w 127"/>
                <a:gd name="T5" fmla="*/ 52 h 128"/>
                <a:gd name="T6" fmla="*/ 3 w 127"/>
                <a:gd name="T7" fmla="*/ 54 h 128"/>
                <a:gd name="T8" fmla="*/ 12 w 127"/>
                <a:gd name="T9" fmla="*/ 65 h 128"/>
                <a:gd name="T10" fmla="*/ 0 w 127"/>
                <a:gd name="T11" fmla="*/ 68 h 128"/>
                <a:gd name="T12" fmla="*/ 4 w 127"/>
                <a:gd name="T13" fmla="*/ 85 h 128"/>
                <a:gd name="T14" fmla="*/ 6 w 127"/>
                <a:gd name="T15" fmla="*/ 86 h 128"/>
                <a:gd name="T16" fmla="*/ 20 w 127"/>
                <a:gd name="T17" fmla="*/ 91 h 128"/>
                <a:gd name="T18" fmla="*/ 10 w 127"/>
                <a:gd name="T19" fmla="*/ 99 h 128"/>
                <a:gd name="T20" fmla="*/ 22 w 127"/>
                <a:gd name="T21" fmla="*/ 112 h 128"/>
                <a:gd name="T22" fmla="*/ 25 w 127"/>
                <a:gd name="T23" fmla="*/ 112 h 128"/>
                <a:gd name="T24" fmla="*/ 39 w 127"/>
                <a:gd name="T25" fmla="*/ 109 h 128"/>
                <a:gd name="T26" fmla="*/ 35 w 127"/>
                <a:gd name="T27" fmla="*/ 121 h 128"/>
                <a:gd name="T28" fmla="*/ 51 w 127"/>
                <a:gd name="T29" fmla="*/ 126 h 128"/>
                <a:gd name="T30" fmla="*/ 54 w 127"/>
                <a:gd name="T31" fmla="*/ 125 h 128"/>
                <a:gd name="T32" fmla="*/ 65 w 127"/>
                <a:gd name="T33" fmla="*/ 116 h 128"/>
                <a:gd name="T34" fmla="*/ 67 w 127"/>
                <a:gd name="T35" fmla="*/ 128 h 128"/>
                <a:gd name="T36" fmla="*/ 84 w 127"/>
                <a:gd name="T37" fmla="*/ 124 h 128"/>
                <a:gd name="T38" fmla="*/ 86 w 127"/>
                <a:gd name="T39" fmla="*/ 122 h 128"/>
                <a:gd name="T40" fmla="*/ 90 w 127"/>
                <a:gd name="T41" fmla="*/ 108 h 128"/>
                <a:gd name="T42" fmla="*/ 99 w 127"/>
                <a:gd name="T43" fmla="*/ 117 h 128"/>
                <a:gd name="T44" fmla="*/ 111 w 127"/>
                <a:gd name="T45" fmla="*/ 106 h 128"/>
                <a:gd name="T46" fmla="*/ 112 w 127"/>
                <a:gd name="T47" fmla="*/ 103 h 128"/>
                <a:gd name="T48" fmla="*/ 109 w 127"/>
                <a:gd name="T49" fmla="*/ 89 h 128"/>
                <a:gd name="T50" fmla="*/ 121 w 127"/>
                <a:gd name="T51" fmla="*/ 93 h 128"/>
                <a:gd name="T52" fmla="*/ 126 w 127"/>
                <a:gd name="T53" fmla="*/ 76 h 128"/>
                <a:gd name="T54" fmla="*/ 125 w 127"/>
                <a:gd name="T55" fmla="*/ 74 h 128"/>
                <a:gd name="T56" fmla="*/ 115 w 127"/>
                <a:gd name="T57" fmla="*/ 63 h 128"/>
                <a:gd name="T58" fmla="*/ 127 w 127"/>
                <a:gd name="T59" fmla="*/ 60 h 128"/>
                <a:gd name="T60" fmla="*/ 124 w 127"/>
                <a:gd name="T61" fmla="*/ 43 h 128"/>
                <a:gd name="T62" fmla="*/ 121 w 127"/>
                <a:gd name="T63" fmla="*/ 42 h 128"/>
                <a:gd name="T64" fmla="*/ 108 w 127"/>
                <a:gd name="T65" fmla="*/ 37 h 128"/>
                <a:gd name="T66" fmla="*/ 117 w 127"/>
                <a:gd name="T67" fmla="*/ 29 h 128"/>
                <a:gd name="T68" fmla="*/ 105 w 127"/>
                <a:gd name="T69" fmla="*/ 16 h 128"/>
                <a:gd name="T70" fmla="*/ 102 w 127"/>
                <a:gd name="T71" fmla="*/ 16 h 128"/>
                <a:gd name="T72" fmla="*/ 88 w 127"/>
                <a:gd name="T73" fmla="*/ 19 h 128"/>
                <a:gd name="T74" fmla="*/ 92 w 127"/>
                <a:gd name="T75" fmla="*/ 7 h 128"/>
                <a:gd name="T76" fmla="*/ 76 w 127"/>
                <a:gd name="T77" fmla="*/ 2 h 128"/>
                <a:gd name="T78" fmla="*/ 73 w 127"/>
                <a:gd name="T79" fmla="*/ 3 h 128"/>
                <a:gd name="T80" fmla="*/ 62 w 127"/>
                <a:gd name="T81" fmla="*/ 12 h 128"/>
                <a:gd name="T82" fmla="*/ 60 w 127"/>
                <a:gd name="T83" fmla="*/ 0 h 128"/>
                <a:gd name="T84" fmla="*/ 43 w 127"/>
                <a:gd name="T85" fmla="*/ 4 h 128"/>
                <a:gd name="T86" fmla="*/ 41 w 127"/>
                <a:gd name="T87" fmla="*/ 6 h 128"/>
                <a:gd name="T88" fmla="*/ 37 w 127"/>
                <a:gd name="T89" fmla="*/ 20 h 128"/>
                <a:gd name="T90" fmla="*/ 28 w 127"/>
                <a:gd name="T91" fmla="*/ 11 h 128"/>
                <a:gd name="T92" fmla="*/ 16 w 127"/>
                <a:gd name="T93" fmla="*/ 22 h 128"/>
                <a:gd name="T94" fmla="*/ 16 w 127"/>
                <a:gd name="T95" fmla="*/ 25 h 128"/>
                <a:gd name="T96" fmla="*/ 50 w 127"/>
                <a:gd name="T97" fmla="*/ 49 h 128"/>
                <a:gd name="T98" fmla="*/ 77 w 127"/>
                <a:gd name="T99" fmla="*/ 79 h 128"/>
                <a:gd name="T100" fmla="*/ 50 w 127"/>
                <a:gd name="T101" fmla="*/ 4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" h="128">
                  <a:moveTo>
                    <a:pt x="23" y="33"/>
                  </a:moveTo>
                  <a:cubicBezTo>
                    <a:pt x="21" y="35"/>
                    <a:pt x="20" y="37"/>
                    <a:pt x="1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12" y="60"/>
                    <a:pt x="12" y="63"/>
                    <a:pt x="12" y="65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7" y="86"/>
                    <a:pt x="18" y="89"/>
                    <a:pt x="20" y="91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4" y="107"/>
                    <a:pt x="37" y="108"/>
                    <a:pt x="39" y="109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5"/>
                    <a:pt x="54" y="125"/>
                    <a:pt x="54" y="125"/>
                  </a:cubicBezTo>
                  <a:cubicBezTo>
                    <a:pt x="57" y="115"/>
                    <a:pt x="57" y="115"/>
                    <a:pt x="57" y="115"/>
                  </a:cubicBezTo>
                  <a:cubicBezTo>
                    <a:pt x="60" y="115"/>
                    <a:pt x="62" y="116"/>
                    <a:pt x="65" y="116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6" y="111"/>
                    <a:pt x="88" y="109"/>
                    <a:pt x="90" y="108"/>
                  </a:cubicBezTo>
                  <a:cubicBezTo>
                    <a:pt x="97" y="116"/>
                    <a:pt x="97" y="116"/>
                    <a:pt x="97" y="116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11" y="106"/>
                    <a:pt x="111" y="106"/>
                    <a:pt x="111" y="106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93"/>
                    <a:pt x="108" y="91"/>
                    <a:pt x="109" y="89"/>
                  </a:cubicBezTo>
                  <a:cubicBezTo>
                    <a:pt x="119" y="92"/>
                    <a:pt x="119" y="92"/>
                    <a:pt x="119" y="92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21" y="91"/>
                    <a:pt x="121" y="91"/>
                    <a:pt x="121" y="91"/>
                  </a:cubicBezTo>
                  <a:cubicBezTo>
                    <a:pt x="126" y="76"/>
                    <a:pt x="126" y="76"/>
                    <a:pt x="126" y="76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5" y="74"/>
                    <a:pt x="125" y="74"/>
                    <a:pt x="125" y="74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68"/>
                    <a:pt x="115" y="65"/>
                    <a:pt x="115" y="63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0" y="42"/>
                    <a:pt x="109" y="39"/>
                    <a:pt x="108" y="37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93" y="21"/>
                    <a:pt x="90" y="20"/>
                    <a:pt x="88" y="1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8" y="13"/>
                    <a:pt x="65" y="12"/>
                    <a:pt x="62" y="1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1" y="17"/>
                    <a:pt x="39" y="19"/>
                    <a:pt x="37" y="20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6" y="25"/>
                    <a:pt x="16" y="25"/>
                    <a:pt x="16" y="25"/>
                  </a:cubicBezTo>
                  <a:lnTo>
                    <a:pt x="23" y="33"/>
                  </a:lnTo>
                  <a:close/>
                  <a:moveTo>
                    <a:pt x="50" y="49"/>
                  </a:moveTo>
                  <a:cubicBezTo>
                    <a:pt x="58" y="41"/>
                    <a:pt x="71" y="42"/>
                    <a:pt x="79" y="50"/>
                  </a:cubicBezTo>
                  <a:cubicBezTo>
                    <a:pt x="87" y="59"/>
                    <a:pt x="86" y="72"/>
                    <a:pt x="77" y="79"/>
                  </a:cubicBezTo>
                  <a:cubicBezTo>
                    <a:pt x="69" y="87"/>
                    <a:pt x="56" y="86"/>
                    <a:pt x="48" y="78"/>
                  </a:cubicBezTo>
                  <a:cubicBezTo>
                    <a:pt x="41" y="69"/>
                    <a:pt x="41" y="56"/>
                    <a:pt x="50" y="4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5" name="Freeform 184"/>
            <p:cNvSpPr>
              <a:spLocks noEditPoints="1"/>
            </p:cNvSpPr>
            <p:nvPr/>
          </p:nvSpPr>
          <p:spPr bwMode="auto">
            <a:xfrm>
              <a:off x="3293" y="1137"/>
              <a:ext cx="749" cy="748"/>
            </a:xfrm>
            <a:custGeom>
              <a:avLst/>
              <a:gdLst>
                <a:gd name="T0" fmla="*/ 458 w 458"/>
                <a:gd name="T1" fmla="*/ 262 h 458"/>
                <a:gd name="T2" fmla="*/ 458 w 458"/>
                <a:gd name="T3" fmla="*/ 197 h 458"/>
                <a:gd name="T4" fmla="*/ 389 w 458"/>
                <a:gd name="T5" fmla="*/ 197 h 458"/>
                <a:gd name="T6" fmla="*/ 367 w 458"/>
                <a:gd name="T7" fmla="*/ 141 h 458"/>
                <a:gd name="T8" fmla="*/ 416 w 458"/>
                <a:gd name="T9" fmla="*/ 92 h 458"/>
                <a:gd name="T10" fmla="*/ 370 w 458"/>
                <a:gd name="T11" fmla="*/ 46 h 458"/>
                <a:gd name="T12" fmla="*/ 321 w 458"/>
                <a:gd name="T13" fmla="*/ 94 h 458"/>
                <a:gd name="T14" fmla="*/ 262 w 458"/>
                <a:gd name="T15" fmla="*/ 69 h 458"/>
                <a:gd name="T16" fmla="*/ 262 w 458"/>
                <a:gd name="T17" fmla="*/ 0 h 458"/>
                <a:gd name="T18" fmla="*/ 196 w 458"/>
                <a:gd name="T19" fmla="*/ 0 h 458"/>
                <a:gd name="T20" fmla="*/ 196 w 458"/>
                <a:gd name="T21" fmla="*/ 69 h 458"/>
                <a:gd name="T22" fmla="*/ 139 w 458"/>
                <a:gd name="T23" fmla="*/ 93 h 458"/>
                <a:gd name="T24" fmla="*/ 92 w 458"/>
                <a:gd name="T25" fmla="*/ 46 h 458"/>
                <a:gd name="T26" fmla="*/ 46 w 458"/>
                <a:gd name="T27" fmla="*/ 92 h 458"/>
                <a:gd name="T28" fmla="*/ 93 w 458"/>
                <a:gd name="T29" fmla="*/ 139 h 458"/>
                <a:gd name="T30" fmla="*/ 69 w 458"/>
                <a:gd name="T31" fmla="*/ 197 h 458"/>
                <a:gd name="T32" fmla="*/ 0 w 458"/>
                <a:gd name="T33" fmla="*/ 197 h 458"/>
                <a:gd name="T34" fmla="*/ 0 w 458"/>
                <a:gd name="T35" fmla="*/ 262 h 458"/>
                <a:gd name="T36" fmla="*/ 69 w 458"/>
                <a:gd name="T37" fmla="*/ 262 h 458"/>
                <a:gd name="T38" fmla="*/ 94 w 458"/>
                <a:gd name="T39" fmla="*/ 321 h 458"/>
                <a:gd name="T40" fmla="*/ 46 w 458"/>
                <a:gd name="T41" fmla="*/ 370 h 458"/>
                <a:gd name="T42" fmla="*/ 92 w 458"/>
                <a:gd name="T43" fmla="*/ 416 h 458"/>
                <a:gd name="T44" fmla="*/ 141 w 458"/>
                <a:gd name="T45" fmla="*/ 367 h 458"/>
                <a:gd name="T46" fmla="*/ 196 w 458"/>
                <a:gd name="T47" fmla="*/ 390 h 458"/>
                <a:gd name="T48" fmla="*/ 196 w 458"/>
                <a:gd name="T49" fmla="*/ 458 h 458"/>
                <a:gd name="T50" fmla="*/ 262 w 458"/>
                <a:gd name="T51" fmla="*/ 458 h 458"/>
                <a:gd name="T52" fmla="*/ 262 w 458"/>
                <a:gd name="T53" fmla="*/ 390 h 458"/>
                <a:gd name="T54" fmla="*/ 319 w 458"/>
                <a:gd name="T55" fmla="*/ 366 h 458"/>
                <a:gd name="T56" fmla="*/ 370 w 458"/>
                <a:gd name="T57" fmla="*/ 416 h 458"/>
                <a:gd name="T58" fmla="*/ 416 w 458"/>
                <a:gd name="T59" fmla="*/ 370 h 458"/>
                <a:gd name="T60" fmla="*/ 366 w 458"/>
                <a:gd name="T61" fmla="*/ 319 h 458"/>
                <a:gd name="T62" fmla="*/ 389 w 458"/>
                <a:gd name="T63" fmla="*/ 262 h 458"/>
                <a:gd name="T64" fmla="*/ 458 w 458"/>
                <a:gd name="T65" fmla="*/ 262 h 458"/>
                <a:gd name="T66" fmla="*/ 229 w 458"/>
                <a:gd name="T67" fmla="*/ 327 h 458"/>
                <a:gd name="T68" fmla="*/ 131 w 458"/>
                <a:gd name="T69" fmla="*/ 229 h 458"/>
                <a:gd name="T70" fmla="*/ 229 w 458"/>
                <a:gd name="T71" fmla="*/ 131 h 458"/>
                <a:gd name="T72" fmla="*/ 327 w 458"/>
                <a:gd name="T73" fmla="*/ 229 h 458"/>
                <a:gd name="T74" fmla="*/ 229 w 458"/>
                <a:gd name="T75" fmla="*/ 327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8" h="458">
                  <a:moveTo>
                    <a:pt x="458" y="262"/>
                  </a:moveTo>
                  <a:cubicBezTo>
                    <a:pt x="458" y="197"/>
                    <a:pt x="458" y="197"/>
                    <a:pt x="458" y="197"/>
                  </a:cubicBezTo>
                  <a:cubicBezTo>
                    <a:pt x="389" y="197"/>
                    <a:pt x="389" y="197"/>
                    <a:pt x="389" y="197"/>
                  </a:cubicBezTo>
                  <a:cubicBezTo>
                    <a:pt x="385" y="177"/>
                    <a:pt x="378" y="158"/>
                    <a:pt x="367" y="141"/>
                  </a:cubicBezTo>
                  <a:cubicBezTo>
                    <a:pt x="416" y="92"/>
                    <a:pt x="416" y="92"/>
                    <a:pt x="416" y="92"/>
                  </a:cubicBezTo>
                  <a:cubicBezTo>
                    <a:pt x="370" y="46"/>
                    <a:pt x="370" y="46"/>
                    <a:pt x="370" y="46"/>
                  </a:cubicBezTo>
                  <a:cubicBezTo>
                    <a:pt x="321" y="94"/>
                    <a:pt x="321" y="94"/>
                    <a:pt x="321" y="94"/>
                  </a:cubicBezTo>
                  <a:cubicBezTo>
                    <a:pt x="304" y="82"/>
                    <a:pt x="284" y="74"/>
                    <a:pt x="262" y="69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69"/>
                    <a:pt x="196" y="69"/>
                    <a:pt x="196" y="69"/>
                  </a:cubicBezTo>
                  <a:cubicBezTo>
                    <a:pt x="176" y="73"/>
                    <a:pt x="156" y="82"/>
                    <a:pt x="139" y="93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81" y="156"/>
                    <a:pt x="73" y="176"/>
                    <a:pt x="69" y="197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69" y="262"/>
                    <a:pt x="69" y="262"/>
                    <a:pt x="69" y="262"/>
                  </a:cubicBezTo>
                  <a:cubicBezTo>
                    <a:pt x="73" y="284"/>
                    <a:pt x="82" y="304"/>
                    <a:pt x="94" y="321"/>
                  </a:cubicBezTo>
                  <a:cubicBezTo>
                    <a:pt x="46" y="370"/>
                    <a:pt x="46" y="370"/>
                    <a:pt x="46" y="370"/>
                  </a:cubicBezTo>
                  <a:cubicBezTo>
                    <a:pt x="92" y="416"/>
                    <a:pt x="92" y="416"/>
                    <a:pt x="92" y="416"/>
                  </a:cubicBezTo>
                  <a:cubicBezTo>
                    <a:pt x="141" y="367"/>
                    <a:pt x="141" y="367"/>
                    <a:pt x="141" y="367"/>
                  </a:cubicBezTo>
                  <a:cubicBezTo>
                    <a:pt x="158" y="378"/>
                    <a:pt x="176" y="386"/>
                    <a:pt x="196" y="390"/>
                  </a:cubicBezTo>
                  <a:cubicBezTo>
                    <a:pt x="196" y="458"/>
                    <a:pt x="196" y="458"/>
                    <a:pt x="196" y="458"/>
                  </a:cubicBezTo>
                  <a:cubicBezTo>
                    <a:pt x="262" y="458"/>
                    <a:pt x="262" y="458"/>
                    <a:pt x="262" y="458"/>
                  </a:cubicBezTo>
                  <a:cubicBezTo>
                    <a:pt x="262" y="390"/>
                    <a:pt x="262" y="390"/>
                    <a:pt x="262" y="390"/>
                  </a:cubicBezTo>
                  <a:cubicBezTo>
                    <a:pt x="283" y="385"/>
                    <a:pt x="302" y="377"/>
                    <a:pt x="319" y="366"/>
                  </a:cubicBezTo>
                  <a:cubicBezTo>
                    <a:pt x="370" y="416"/>
                    <a:pt x="370" y="416"/>
                    <a:pt x="370" y="416"/>
                  </a:cubicBezTo>
                  <a:cubicBezTo>
                    <a:pt x="416" y="370"/>
                    <a:pt x="416" y="370"/>
                    <a:pt x="416" y="370"/>
                  </a:cubicBezTo>
                  <a:cubicBezTo>
                    <a:pt x="366" y="319"/>
                    <a:pt x="366" y="319"/>
                    <a:pt x="366" y="319"/>
                  </a:cubicBezTo>
                  <a:cubicBezTo>
                    <a:pt x="377" y="302"/>
                    <a:pt x="385" y="283"/>
                    <a:pt x="389" y="262"/>
                  </a:cubicBezTo>
                  <a:lnTo>
                    <a:pt x="458" y="262"/>
                  </a:lnTo>
                  <a:close/>
                  <a:moveTo>
                    <a:pt x="229" y="327"/>
                  </a:moveTo>
                  <a:cubicBezTo>
                    <a:pt x="175" y="327"/>
                    <a:pt x="131" y="284"/>
                    <a:pt x="131" y="229"/>
                  </a:cubicBezTo>
                  <a:cubicBezTo>
                    <a:pt x="131" y="175"/>
                    <a:pt x="175" y="131"/>
                    <a:pt x="229" y="131"/>
                  </a:cubicBezTo>
                  <a:cubicBezTo>
                    <a:pt x="283" y="131"/>
                    <a:pt x="327" y="175"/>
                    <a:pt x="327" y="229"/>
                  </a:cubicBezTo>
                  <a:cubicBezTo>
                    <a:pt x="327" y="284"/>
                    <a:pt x="283" y="327"/>
                    <a:pt x="229" y="3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6" name="Freeform 185"/>
            <p:cNvSpPr>
              <a:spLocks noEditPoints="1"/>
            </p:cNvSpPr>
            <p:nvPr/>
          </p:nvSpPr>
          <p:spPr bwMode="auto">
            <a:xfrm>
              <a:off x="3145" y="1833"/>
              <a:ext cx="748" cy="749"/>
            </a:xfrm>
            <a:custGeom>
              <a:avLst/>
              <a:gdLst>
                <a:gd name="T0" fmla="*/ 457 w 457"/>
                <a:gd name="T1" fmla="*/ 262 h 458"/>
                <a:gd name="T2" fmla="*/ 457 w 457"/>
                <a:gd name="T3" fmla="*/ 197 h 458"/>
                <a:gd name="T4" fmla="*/ 389 w 457"/>
                <a:gd name="T5" fmla="*/ 197 h 458"/>
                <a:gd name="T6" fmla="*/ 366 w 457"/>
                <a:gd name="T7" fmla="*/ 141 h 458"/>
                <a:gd name="T8" fmla="*/ 415 w 457"/>
                <a:gd name="T9" fmla="*/ 92 h 458"/>
                <a:gd name="T10" fmla="*/ 369 w 457"/>
                <a:gd name="T11" fmla="*/ 46 h 458"/>
                <a:gd name="T12" fmla="*/ 321 w 457"/>
                <a:gd name="T13" fmla="*/ 94 h 458"/>
                <a:gd name="T14" fmla="*/ 261 w 457"/>
                <a:gd name="T15" fmla="*/ 69 h 458"/>
                <a:gd name="T16" fmla="*/ 261 w 457"/>
                <a:gd name="T17" fmla="*/ 0 h 458"/>
                <a:gd name="T18" fmla="*/ 196 w 457"/>
                <a:gd name="T19" fmla="*/ 0 h 458"/>
                <a:gd name="T20" fmla="*/ 196 w 457"/>
                <a:gd name="T21" fmla="*/ 69 h 458"/>
                <a:gd name="T22" fmla="*/ 138 w 457"/>
                <a:gd name="T23" fmla="*/ 93 h 458"/>
                <a:gd name="T24" fmla="*/ 91 w 457"/>
                <a:gd name="T25" fmla="*/ 46 h 458"/>
                <a:gd name="T26" fmla="*/ 45 w 457"/>
                <a:gd name="T27" fmla="*/ 92 h 458"/>
                <a:gd name="T28" fmla="*/ 92 w 457"/>
                <a:gd name="T29" fmla="*/ 139 h 458"/>
                <a:gd name="T30" fmla="*/ 68 w 457"/>
                <a:gd name="T31" fmla="*/ 197 h 458"/>
                <a:gd name="T32" fmla="*/ 0 w 457"/>
                <a:gd name="T33" fmla="*/ 197 h 458"/>
                <a:gd name="T34" fmla="*/ 0 w 457"/>
                <a:gd name="T35" fmla="*/ 262 h 458"/>
                <a:gd name="T36" fmla="*/ 68 w 457"/>
                <a:gd name="T37" fmla="*/ 262 h 458"/>
                <a:gd name="T38" fmla="*/ 93 w 457"/>
                <a:gd name="T39" fmla="*/ 322 h 458"/>
                <a:gd name="T40" fmla="*/ 45 w 457"/>
                <a:gd name="T41" fmla="*/ 370 h 458"/>
                <a:gd name="T42" fmla="*/ 91 w 457"/>
                <a:gd name="T43" fmla="*/ 416 h 458"/>
                <a:gd name="T44" fmla="*/ 140 w 457"/>
                <a:gd name="T45" fmla="*/ 367 h 458"/>
                <a:gd name="T46" fmla="*/ 196 w 457"/>
                <a:gd name="T47" fmla="*/ 390 h 458"/>
                <a:gd name="T48" fmla="*/ 196 w 457"/>
                <a:gd name="T49" fmla="*/ 458 h 458"/>
                <a:gd name="T50" fmla="*/ 261 w 457"/>
                <a:gd name="T51" fmla="*/ 458 h 458"/>
                <a:gd name="T52" fmla="*/ 261 w 457"/>
                <a:gd name="T53" fmla="*/ 390 h 458"/>
                <a:gd name="T54" fmla="*/ 319 w 457"/>
                <a:gd name="T55" fmla="*/ 366 h 458"/>
                <a:gd name="T56" fmla="*/ 369 w 457"/>
                <a:gd name="T57" fmla="*/ 416 h 458"/>
                <a:gd name="T58" fmla="*/ 415 w 457"/>
                <a:gd name="T59" fmla="*/ 370 h 458"/>
                <a:gd name="T60" fmla="*/ 365 w 457"/>
                <a:gd name="T61" fmla="*/ 320 h 458"/>
                <a:gd name="T62" fmla="*/ 389 w 457"/>
                <a:gd name="T63" fmla="*/ 262 h 458"/>
                <a:gd name="T64" fmla="*/ 457 w 457"/>
                <a:gd name="T65" fmla="*/ 262 h 458"/>
                <a:gd name="T66" fmla="*/ 229 w 457"/>
                <a:gd name="T67" fmla="*/ 328 h 458"/>
                <a:gd name="T68" fmla="*/ 130 w 457"/>
                <a:gd name="T69" fmla="*/ 229 h 458"/>
                <a:gd name="T70" fmla="*/ 229 w 457"/>
                <a:gd name="T71" fmla="*/ 131 h 458"/>
                <a:gd name="T72" fmla="*/ 327 w 457"/>
                <a:gd name="T73" fmla="*/ 229 h 458"/>
                <a:gd name="T74" fmla="*/ 229 w 457"/>
                <a:gd name="T75" fmla="*/ 32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7" h="458">
                  <a:moveTo>
                    <a:pt x="457" y="262"/>
                  </a:moveTo>
                  <a:cubicBezTo>
                    <a:pt x="457" y="197"/>
                    <a:pt x="457" y="197"/>
                    <a:pt x="457" y="197"/>
                  </a:cubicBezTo>
                  <a:cubicBezTo>
                    <a:pt x="389" y="197"/>
                    <a:pt x="389" y="197"/>
                    <a:pt x="389" y="197"/>
                  </a:cubicBezTo>
                  <a:cubicBezTo>
                    <a:pt x="385" y="177"/>
                    <a:pt x="377" y="158"/>
                    <a:pt x="366" y="141"/>
                  </a:cubicBezTo>
                  <a:cubicBezTo>
                    <a:pt x="415" y="92"/>
                    <a:pt x="415" y="92"/>
                    <a:pt x="415" y="92"/>
                  </a:cubicBezTo>
                  <a:cubicBezTo>
                    <a:pt x="369" y="46"/>
                    <a:pt x="369" y="46"/>
                    <a:pt x="369" y="46"/>
                  </a:cubicBezTo>
                  <a:cubicBezTo>
                    <a:pt x="321" y="94"/>
                    <a:pt x="321" y="94"/>
                    <a:pt x="321" y="94"/>
                  </a:cubicBezTo>
                  <a:cubicBezTo>
                    <a:pt x="303" y="82"/>
                    <a:pt x="283" y="74"/>
                    <a:pt x="261" y="69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69"/>
                    <a:pt x="196" y="69"/>
                    <a:pt x="196" y="69"/>
                  </a:cubicBezTo>
                  <a:cubicBezTo>
                    <a:pt x="175" y="73"/>
                    <a:pt x="156" y="82"/>
                    <a:pt x="138" y="93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92" y="139"/>
                    <a:pt x="92" y="139"/>
                    <a:pt x="92" y="139"/>
                  </a:cubicBezTo>
                  <a:cubicBezTo>
                    <a:pt x="81" y="156"/>
                    <a:pt x="72" y="176"/>
                    <a:pt x="68" y="197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68" y="262"/>
                    <a:pt x="68" y="262"/>
                    <a:pt x="68" y="262"/>
                  </a:cubicBezTo>
                  <a:cubicBezTo>
                    <a:pt x="73" y="284"/>
                    <a:pt x="81" y="304"/>
                    <a:pt x="93" y="322"/>
                  </a:cubicBezTo>
                  <a:cubicBezTo>
                    <a:pt x="45" y="370"/>
                    <a:pt x="45" y="370"/>
                    <a:pt x="45" y="370"/>
                  </a:cubicBezTo>
                  <a:cubicBezTo>
                    <a:pt x="91" y="416"/>
                    <a:pt x="91" y="416"/>
                    <a:pt x="91" y="416"/>
                  </a:cubicBezTo>
                  <a:cubicBezTo>
                    <a:pt x="140" y="367"/>
                    <a:pt x="140" y="367"/>
                    <a:pt x="140" y="367"/>
                  </a:cubicBezTo>
                  <a:cubicBezTo>
                    <a:pt x="157" y="378"/>
                    <a:pt x="176" y="386"/>
                    <a:pt x="196" y="390"/>
                  </a:cubicBezTo>
                  <a:cubicBezTo>
                    <a:pt x="196" y="458"/>
                    <a:pt x="196" y="458"/>
                    <a:pt x="196" y="458"/>
                  </a:cubicBezTo>
                  <a:cubicBezTo>
                    <a:pt x="261" y="458"/>
                    <a:pt x="261" y="458"/>
                    <a:pt x="261" y="458"/>
                  </a:cubicBezTo>
                  <a:cubicBezTo>
                    <a:pt x="261" y="390"/>
                    <a:pt x="261" y="390"/>
                    <a:pt x="261" y="390"/>
                  </a:cubicBezTo>
                  <a:cubicBezTo>
                    <a:pt x="282" y="385"/>
                    <a:pt x="301" y="377"/>
                    <a:pt x="319" y="366"/>
                  </a:cubicBezTo>
                  <a:cubicBezTo>
                    <a:pt x="369" y="416"/>
                    <a:pt x="369" y="416"/>
                    <a:pt x="369" y="416"/>
                  </a:cubicBezTo>
                  <a:cubicBezTo>
                    <a:pt x="415" y="370"/>
                    <a:pt x="415" y="370"/>
                    <a:pt x="415" y="370"/>
                  </a:cubicBezTo>
                  <a:cubicBezTo>
                    <a:pt x="365" y="320"/>
                    <a:pt x="365" y="320"/>
                    <a:pt x="365" y="320"/>
                  </a:cubicBezTo>
                  <a:cubicBezTo>
                    <a:pt x="376" y="302"/>
                    <a:pt x="385" y="283"/>
                    <a:pt x="389" y="262"/>
                  </a:cubicBezTo>
                  <a:lnTo>
                    <a:pt x="457" y="262"/>
                  </a:lnTo>
                  <a:close/>
                  <a:moveTo>
                    <a:pt x="229" y="328"/>
                  </a:moveTo>
                  <a:cubicBezTo>
                    <a:pt x="174" y="327"/>
                    <a:pt x="130" y="284"/>
                    <a:pt x="130" y="229"/>
                  </a:cubicBezTo>
                  <a:cubicBezTo>
                    <a:pt x="130" y="175"/>
                    <a:pt x="174" y="131"/>
                    <a:pt x="229" y="131"/>
                  </a:cubicBezTo>
                  <a:cubicBezTo>
                    <a:pt x="283" y="131"/>
                    <a:pt x="327" y="175"/>
                    <a:pt x="327" y="229"/>
                  </a:cubicBezTo>
                  <a:cubicBezTo>
                    <a:pt x="327" y="284"/>
                    <a:pt x="283" y="327"/>
                    <a:pt x="229" y="32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7" name="Freeform 186"/>
            <p:cNvSpPr>
              <a:spLocks noEditPoints="1"/>
            </p:cNvSpPr>
            <p:nvPr/>
          </p:nvSpPr>
          <p:spPr bwMode="auto">
            <a:xfrm>
              <a:off x="4659" y="638"/>
              <a:ext cx="342" cy="343"/>
            </a:xfrm>
            <a:custGeom>
              <a:avLst/>
              <a:gdLst>
                <a:gd name="T0" fmla="*/ 209 w 209"/>
                <a:gd name="T1" fmla="*/ 120 h 210"/>
                <a:gd name="T2" fmla="*/ 209 w 209"/>
                <a:gd name="T3" fmla="*/ 90 h 210"/>
                <a:gd name="T4" fmla="*/ 178 w 209"/>
                <a:gd name="T5" fmla="*/ 90 h 210"/>
                <a:gd name="T6" fmla="*/ 168 w 209"/>
                <a:gd name="T7" fmla="*/ 65 h 210"/>
                <a:gd name="T8" fmla="*/ 190 w 209"/>
                <a:gd name="T9" fmla="*/ 42 h 210"/>
                <a:gd name="T10" fmla="*/ 169 w 209"/>
                <a:gd name="T11" fmla="*/ 21 h 210"/>
                <a:gd name="T12" fmla="*/ 147 w 209"/>
                <a:gd name="T13" fmla="*/ 43 h 210"/>
                <a:gd name="T14" fmla="*/ 120 w 209"/>
                <a:gd name="T15" fmla="*/ 32 h 210"/>
                <a:gd name="T16" fmla="*/ 120 w 209"/>
                <a:gd name="T17" fmla="*/ 0 h 210"/>
                <a:gd name="T18" fmla="*/ 90 w 209"/>
                <a:gd name="T19" fmla="*/ 0 h 210"/>
                <a:gd name="T20" fmla="*/ 90 w 209"/>
                <a:gd name="T21" fmla="*/ 32 h 210"/>
                <a:gd name="T22" fmla="*/ 63 w 209"/>
                <a:gd name="T23" fmla="*/ 42 h 210"/>
                <a:gd name="T24" fmla="*/ 42 w 209"/>
                <a:gd name="T25" fmla="*/ 21 h 210"/>
                <a:gd name="T26" fmla="*/ 21 w 209"/>
                <a:gd name="T27" fmla="*/ 42 h 210"/>
                <a:gd name="T28" fmla="*/ 42 w 209"/>
                <a:gd name="T29" fmla="*/ 64 h 210"/>
                <a:gd name="T30" fmla="*/ 31 w 209"/>
                <a:gd name="T31" fmla="*/ 90 h 210"/>
                <a:gd name="T32" fmla="*/ 0 w 209"/>
                <a:gd name="T33" fmla="*/ 90 h 210"/>
                <a:gd name="T34" fmla="*/ 0 w 209"/>
                <a:gd name="T35" fmla="*/ 120 h 210"/>
                <a:gd name="T36" fmla="*/ 31 w 209"/>
                <a:gd name="T37" fmla="*/ 120 h 210"/>
                <a:gd name="T38" fmla="*/ 43 w 209"/>
                <a:gd name="T39" fmla="*/ 147 h 210"/>
                <a:gd name="T40" fmla="*/ 21 w 209"/>
                <a:gd name="T41" fmla="*/ 169 h 210"/>
                <a:gd name="T42" fmla="*/ 42 w 209"/>
                <a:gd name="T43" fmla="*/ 190 h 210"/>
                <a:gd name="T44" fmla="*/ 64 w 209"/>
                <a:gd name="T45" fmla="*/ 168 h 210"/>
                <a:gd name="T46" fmla="*/ 90 w 209"/>
                <a:gd name="T47" fmla="*/ 178 h 210"/>
                <a:gd name="T48" fmla="*/ 90 w 209"/>
                <a:gd name="T49" fmla="*/ 210 h 210"/>
                <a:gd name="T50" fmla="*/ 120 w 209"/>
                <a:gd name="T51" fmla="*/ 210 h 210"/>
                <a:gd name="T52" fmla="*/ 120 w 209"/>
                <a:gd name="T53" fmla="*/ 178 h 210"/>
                <a:gd name="T54" fmla="*/ 146 w 209"/>
                <a:gd name="T55" fmla="*/ 167 h 210"/>
                <a:gd name="T56" fmla="*/ 169 w 209"/>
                <a:gd name="T57" fmla="*/ 190 h 210"/>
                <a:gd name="T58" fmla="*/ 190 w 209"/>
                <a:gd name="T59" fmla="*/ 169 h 210"/>
                <a:gd name="T60" fmla="*/ 167 w 209"/>
                <a:gd name="T61" fmla="*/ 146 h 210"/>
                <a:gd name="T62" fmla="*/ 178 w 209"/>
                <a:gd name="T63" fmla="*/ 120 h 210"/>
                <a:gd name="T64" fmla="*/ 209 w 209"/>
                <a:gd name="T65" fmla="*/ 120 h 210"/>
                <a:gd name="T66" fmla="*/ 105 w 209"/>
                <a:gd name="T67" fmla="*/ 150 h 210"/>
                <a:gd name="T68" fmla="*/ 60 w 209"/>
                <a:gd name="T69" fmla="*/ 105 h 210"/>
                <a:gd name="T70" fmla="*/ 105 w 209"/>
                <a:gd name="T71" fmla="*/ 60 h 210"/>
                <a:gd name="T72" fmla="*/ 150 w 209"/>
                <a:gd name="T73" fmla="*/ 105 h 210"/>
                <a:gd name="T74" fmla="*/ 105 w 209"/>
                <a:gd name="T75" fmla="*/ 15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9" h="210">
                  <a:moveTo>
                    <a:pt x="209" y="120"/>
                  </a:moveTo>
                  <a:cubicBezTo>
                    <a:pt x="209" y="90"/>
                    <a:pt x="209" y="90"/>
                    <a:pt x="209" y="90"/>
                  </a:cubicBezTo>
                  <a:cubicBezTo>
                    <a:pt x="178" y="90"/>
                    <a:pt x="178" y="90"/>
                    <a:pt x="178" y="90"/>
                  </a:cubicBezTo>
                  <a:cubicBezTo>
                    <a:pt x="176" y="81"/>
                    <a:pt x="173" y="72"/>
                    <a:pt x="168" y="65"/>
                  </a:cubicBezTo>
                  <a:cubicBezTo>
                    <a:pt x="190" y="42"/>
                    <a:pt x="190" y="42"/>
                    <a:pt x="190" y="42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47" y="43"/>
                    <a:pt x="147" y="43"/>
                    <a:pt x="147" y="43"/>
                  </a:cubicBezTo>
                  <a:cubicBezTo>
                    <a:pt x="139" y="38"/>
                    <a:pt x="130" y="34"/>
                    <a:pt x="120" y="32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0" y="34"/>
                    <a:pt x="71" y="37"/>
                    <a:pt x="63" y="42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37" y="72"/>
                    <a:pt x="33" y="80"/>
                    <a:pt x="31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3" y="130"/>
                    <a:pt x="37" y="139"/>
                    <a:pt x="43" y="147"/>
                  </a:cubicBezTo>
                  <a:cubicBezTo>
                    <a:pt x="21" y="169"/>
                    <a:pt x="21" y="169"/>
                    <a:pt x="21" y="169"/>
                  </a:cubicBezTo>
                  <a:cubicBezTo>
                    <a:pt x="42" y="190"/>
                    <a:pt x="42" y="190"/>
                    <a:pt x="42" y="190"/>
                  </a:cubicBezTo>
                  <a:cubicBezTo>
                    <a:pt x="64" y="168"/>
                    <a:pt x="64" y="168"/>
                    <a:pt x="64" y="168"/>
                  </a:cubicBezTo>
                  <a:cubicBezTo>
                    <a:pt x="72" y="173"/>
                    <a:pt x="81" y="176"/>
                    <a:pt x="90" y="178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120" y="210"/>
                    <a:pt x="120" y="210"/>
                    <a:pt x="120" y="210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9" y="176"/>
                    <a:pt x="138" y="172"/>
                    <a:pt x="146" y="167"/>
                  </a:cubicBezTo>
                  <a:cubicBezTo>
                    <a:pt x="169" y="190"/>
                    <a:pt x="169" y="190"/>
                    <a:pt x="169" y="190"/>
                  </a:cubicBezTo>
                  <a:cubicBezTo>
                    <a:pt x="190" y="169"/>
                    <a:pt x="190" y="169"/>
                    <a:pt x="190" y="169"/>
                  </a:cubicBezTo>
                  <a:cubicBezTo>
                    <a:pt x="167" y="146"/>
                    <a:pt x="167" y="146"/>
                    <a:pt x="167" y="146"/>
                  </a:cubicBezTo>
                  <a:cubicBezTo>
                    <a:pt x="172" y="138"/>
                    <a:pt x="176" y="129"/>
                    <a:pt x="178" y="120"/>
                  </a:cubicBezTo>
                  <a:lnTo>
                    <a:pt x="209" y="120"/>
                  </a:lnTo>
                  <a:close/>
                  <a:moveTo>
                    <a:pt x="105" y="150"/>
                  </a:moveTo>
                  <a:cubicBezTo>
                    <a:pt x="80" y="150"/>
                    <a:pt x="60" y="130"/>
                    <a:pt x="60" y="105"/>
                  </a:cubicBezTo>
                  <a:cubicBezTo>
                    <a:pt x="60" y="80"/>
                    <a:pt x="80" y="60"/>
                    <a:pt x="105" y="60"/>
                  </a:cubicBezTo>
                  <a:cubicBezTo>
                    <a:pt x="129" y="60"/>
                    <a:pt x="149" y="80"/>
                    <a:pt x="150" y="105"/>
                  </a:cubicBezTo>
                  <a:cubicBezTo>
                    <a:pt x="149" y="130"/>
                    <a:pt x="129" y="150"/>
                    <a:pt x="105" y="1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8" name="Freeform 187"/>
            <p:cNvSpPr>
              <a:spLocks noEditPoints="1"/>
            </p:cNvSpPr>
            <p:nvPr/>
          </p:nvSpPr>
          <p:spPr bwMode="auto">
            <a:xfrm>
              <a:off x="2884" y="293"/>
              <a:ext cx="436" cy="435"/>
            </a:xfrm>
            <a:custGeom>
              <a:avLst/>
              <a:gdLst>
                <a:gd name="T0" fmla="*/ 267 w 267"/>
                <a:gd name="T1" fmla="*/ 163 h 266"/>
                <a:gd name="T2" fmla="*/ 267 w 267"/>
                <a:gd name="T3" fmla="*/ 109 h 266"/>
                <a:gd name="T4" fmla="*/ 263 w 267"/>
                <a:gd name="T5" fmla="*/ 105 h 266"/>
                <a:gd name="T6" fmla="*/ 221 w 267"/>
                <a:gd name="T7" fmla="*/ 85 h 266"/>
                <a:gd name="T8" fmla="*/ 248 w 267"/>
                <a:gd name="T9" fmla="*/ 59 h 266"/>
                <a:gd name="T10" fmla="*/ 210 w 267"/>
                <a:gd name="T11" fmla="*/ 21 h 266"/>
                <a:gd name="T12" fmla="*/ 204 w 267"/>
                <a:gd name="T13" fmla="*/ 21 h 266"/>
                <a:gd name="T14" fmla="*/ 162 w 267"/>
                <a:gd name="T15" fmla="*/ 37 h 266"/>
                <a:gd name="T16" fmla="*/ 162 w 267"/>
                <a:gd name="T17" fmla="*/ 0 h 266"/>
                <a:gd name="T18" fmla="*/ 108 w 267"/>
                <a:gd name="T19" fmla="*/ 0 h 266"/>
                <a:gd name="T20" fmla="*/ 104 w 267"/>
                <a:gd name="T21" fmla="*/ 4 h 266"/>
                <a:gd name="T22" fmla="*/ 87 w 267"/>
                <a:gd name="T23" fmla="*/ 44 h 266"/>
                <a:gd name="T24" fmla="*/ 60 w 267"/>
                <a:gd name="T25" fmla="*/ 18 h 266"/>
                <a:gd name="T26" fmla="*/ 22 w 267"/>
                <a:gd name="T27" fmla="*/ 56 h 266"/>
                <a:gd name="T28" fmla="*/ 22 w 267"/>
                <a:gd name="T29" fmla="*/ 62 h 266"/>
                <a:gd name="T30" fmla="*/ 37 w 267"/>
                <a:gd name="T31" fmla="*/ 103 h 266"/>
                <a:gd name="T32" fmla="*/ 0 w 267"/>
                <a:gd name="T33" fmla="*/ 103 h 266"/>
                <a:gd name="T34" fmla="*/ 0 w 267"/>
                <a:gd name="T35" fmla="*/ 157 h 266"/>
                <a:gd name="T36" fmla="*/ 5 w 267"/>
                <a:gd name="T37" fmla="*/ 161 h 266"/>
                <a:gd name="T38" fmla="*/ 45 w 267"/>
                <a:gd name="T39" fmla="*/ 182 h 266"/>
                <a:gd name="T40" fmla="*/ 19 w 267"/>
                <a:gd name="T41" fmla="*/ 207 h 266"/>
                <a:gd name="T42" fmla="*/ 57 w 267"/>
                <a:gd name="T43" fmla="*/ 245 h 266"/>
                <a:gd name="T44" fmla="*/ 63 w 267"/>
                <a:gd name="T45" fmla="*/ 245 h 266"/>
                <a:gd name="T46" fmla="*/ 106 w 267"/>
                <a:gd name="T47" fmla="*/ 230 h 266"/>
                <a:gd name="T48" fmla="*/ 106 w 267"/>
                <a:gd name="T49" fmla="*/ 266 h 266"/>
                <a:gd name="T50" fmla="*/ 159 w 267"/>
                <a:gd name="T51" fmla="*/ 266 h 266"/>
                <a:gd name="T52" fmla="*/ 163 w 267"/>
                <a:gd name="T53" fmla="*/ 262 h 266"/>
                <a:gd name="T54" fmla="*/ 180 w 267"/>
                <a:gd name="T55" fmla="*/ 221 h 266"/>
                <a:gd name="T56" fmla="*/ 207 w 267"/>
                <a:gd name="T57" fmla="*/ 248 h 266"/>
                <a:gd name="T58" fmla="*/ 245 w 267"/>
                <a:gd name="T59" fmla="*/ 210 h 266"/>
                <a:gd name="T60" fmla="*/ 245 w 267"/>
                <a:gd name="T61" fmla="*/ 204 h 266"/>
                <a:gd name="T62" fmla="*/ 229 w 267"/>
                <a:gd name="T63" fmla="*/ 163 h 266"/>
                <a:gd name="T64" fmla="*/ 193 w 267"/>
                <a:gd name="T65" fmla="*/ 133 h 266"/>
                <a:gd name="T66" fmla="*/ 73 w 267"/>
                <a:gd name="T67" fmla="*/ 133 h 266"/>
                <a:gd name="T68" fmla="*/ 193 w 267"/>
                <a:gd name="T69" fmla="*/ 13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7" h="266">
                  <a:moveTo>
                    <a:pt x="263" y="163"/>
                  </a:moveTo>
                  <a:cubicBezTo>
                    <a:pt x="267" y="163"/>
                    <a:pt x="267" y="163"/>
                    <a:pt x="267" y="163"/>
                  </a:cubicBezTo>
                  <a:cubicBezTo>
                    <a:pt x="267" y="158"/>
                    <a:pt x="267" y="158"/>
                    <a:pt x="267" y="158"/>
                  </a:cubicBezTo>
                  <a:cubicBezTo>
                    <a:pt x="267" y="109"/>
                    <a:pt x="267" y="109"/>
                    <a:pt x="267" y="109"/>
                  </a:cubicBezTo>
                  <a:cubicBezTo>
                    <a:pt x="267" y="105"/>
                    <a:pt x="267" y="105"/>
                    <a:pt x="267" y="105"/>
                  </a:cubicBezTo>
                  <a:cubicBezTo>
                    <a:pt x="263" y="105"/>
                    <a:pt x="263" y="105"/>
                    <a:pt x="263" y="105"/>
                  </a:cubicBezTo>
                  <a:cubicBezTo>
                    <a:pt x="229" y="105"/>
                    <a:pt x="229" y="105"/>
                    <a:pt x="229" y="105"/>
                  </a:cubicBezTo>
                  <a:cubicBezTo>
                    <a:pt x="227" y="98"/>
                    <a:pt x="225" y="91"/>
                    <a:pt x="221" y="85"/>
                  </a:cubicBezTo>
                  <a:cubicBezTo>
                    <a:pt x="245" y="62"/>
                    <a:pt x="245" y="62"/>
                    <a:pt x="245" y="62"/>
                  </a:cubicBezTo>
                  <a:cubicBezTo>
                    <a:pt x="248" y="59"/>
                    <a:pt x="248" y="59"/>
                    <a:pt x="248" y="59"/>
                  </a:cubicBezTo>
                  <a:cubicBezTo>
                    <a:pt x="245" y="56"/>
                    <a:pt x="245" y="56"/>
                    <a:pt x="245" y="56"/>
                  </a:cubicBezTo>
                  <a:cubicBezTo>
                    <a:pt x="210" y="21"/>
                    <a:pt x="210" y="21"/>
                    <a:pt x="210" y="21"/>
                  </a:cubicBezTo>
                  <a:cubicBezTo>
                    <a:pt x="207" y="18"/>
                    <a:pt x="207" y="18"/>
                    <a:pt x="207" y="18"/>
                  </a:cubicBezTo>
                  <a:cubicBezTo>
                    <a:pt x="204" y="21"/>
                    <a:pt x="204" y="21"/>
                    <a:pt x="204" y="21"/>
                  </a:cubicBezTo>
                  <a:cubicBezTo>
                    <a:pt x="180" y="44"/>
                    <a:pt x="180" y="44"/>
                    <a:pt x="180" y="44"/>
                  </a:cubicBezTo>
                  <a:cubicBezTo>
                    <a:pt x="174" y="41"/>
                    <a:pt x="168" y="39"/>
                    <a:pt x="162" y="37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98" y="39"/>
                    <a:pt x="92" y="41"/>
                    <a:pt x="87" y="44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2" y="90"/>
                    <a:pt x="39" y="97"/>
                    <a:pt x="37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39" y="168"/>
                    <a:pt x="42" y="175"/>
                    <a:pt x="45" y="182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19" y="207"/>
                    <a:pt x="19" y="207"/>
                    <a:pt x="19" y="207"/>
                  </a:cubicBezTo>
                  <a:cubicBezTo>
                    <a:pt x="22" y="210"/>
                    <a:pt x="22" y="210"/>
                    <a:pt x="22" y="210"/>
                  </a:cubicBezTo>
                  <a:cubicBezTo>
                    <a:pt x="57" y="245"/>
                    <a:pt x="57" y="245"/>
                    <a:pt x="57" y="245"/>
                  </a:cubicBezTo>
                  <a:cubicBezTo>
                    <a:pt x="60" y="248"/>
                    <a:pt x="60" y="248"/>
                    <a:pt x="60" y="248"/>
                  </a:cubicBezTo>
                  <a:cubicBezTo>
                    <a:pt x="63" y="245"/>
                    <a:pt x="63" y="245"/>
                    <a:pt x="63" y="245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93" y="225"/>
                    <a:pt x="99" y="228"/>
                    <a:pt x="106" y="230"/>
                  </a:cubicBezTo>
                  <a:cubicBezTo>
                    <a:pt x="106" y="262"/>
                    <a:pt x="106" y="262"/>
                    <a:pt x="106" y="262"/>
                  </a:cubicBezTo>
                  <a:cubicBezTo>
                    <a:pt x="106" y="266"/>
                    <a:pt x="106" y="266"/>
                    <a:pt x="106" y="266"/>
                  </a:cubicBezTo>
                  <a:cubicBezTo>
                    <a:pt x="110" y="266"/>
                    <a:pt x="110" y="266"/>
                    <a:pt x="110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3" y="266"/>
                    <a:pt x="163" y="266"/>
                    <a:pt x="163" y="266"/>
                  </a:cubicBezTo>
                  <a:cubicBezTo>
                    <a:pt x="163" y="262"/>
                    <a:pt x="163" y="262"/>
                    <a:pt x="163" y="262"/>
                  </a:cubicBezTo>
                  <a:cubicBezTo>
                    <a:pt x="163" y="229"/>
                    <a:pt x="163" y="229"/>
                    <a:pt x="163" y="229"/>
                  </a:cubicBezTo>
                  <a:cubicBezTo>
                    <a:pt x="169" y="227"/>
                    <a:pt x="175" y="224"/>
                    <a:pt x="180" y="221"/>
                  </a:cubicBezTo>
                  <a:cubicBezTo>
                    <a:pt x="204" y="245"/>
                    <a:pt x="204" y="245"/>
                    <a:pt x="204" y="245"/>
                  </a:cubicBezTo>
                  <a:cubicBezTo>
                    <a:pt x="207" y="248"/>
                    <a:pt x="207" y="248"/>
                    <a:pt x="207" y="248"/>
                  </a:cubicBezTo>
                  <a:cubicBezTo>
                    <a:pt x="210" y="245"/>
                    <a:pt x="210" y="245"/>
                    <a:pt x="210" y="245"/>
                  </a:cubicBezTo>
                  <a:cubicBezTo>
                    <a:pt x="245" y="210"/>
                    <a:pt x="245" y="210"/>
                    <a:pt x="245" y="210"/>
                  </a:cubicBezTo>
                  <a:cubicBezTo>
                    <a:pt x="248" y="207"/>
                    <a:pt x="248" y="207"/>
                    <a:pt x="248" y="207"/>
                  </a:cubicBezTo>
                  <a:cubicBezTo>
                    <a:pt x="245" y="204"/>
                    <a:pt x="245" y="204"/>
                    <a:pt x="245" y="204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4" y="175"/>
                    <a:pt x="227" y="169"/>
                    <a:pt x="229" y="163"/>
                  </a:cubicBezTo>
                  <a:cubicBezTo>
                    <a:pt x="263" y="163"/>
                    <a:pt x="263" y="163"/>
                    <a:pt x="263" y="163"/>
                  </a:cubicBezTo>
                  <a:close/>
                  <a:moveTo>
                    <a:pt x="193" y="133"/>
                  </a:moveTo>
                  <a:cubicBezTo>
                    <a:pt x="193" y="166"/>
                    <a:pt x="166" y="193"/>
                    <a:pt x="133" y="193"/>
                  </a:cubicBezTo>
                  <a:cubicBezTo>
                    <a:pt x="100" y="193"/>
                    <a:pt x="73" y="166"/>
                    <a:pt x="73" y="133"/>
                  </a:cubicBezTo>
                  <a:cubicBezTo>
                    <a:pt x="73" y="100"/>
                    <a:pt x="100" y="73"/>
                    <a:pt x="133" y="73"/>
                  </a:cubicBezTo>
                  <a:cubicBezTo>
                    <a:pt x="166" y="73"/>
                    <a:pt x="193" y="100"/>
                    <a:pt x="193" y="1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9" name="Freeform 188"/>
            <p:cNvSpPr>
              <a:spLocks noEditPoints="1"/>
            </p:cNvSpPr>
            <p:nvPr/>
          </p:nvSpPr>
          <p:spPr bwMode="auto">
            <a:xfrm>
              <a:off x="4003" y="1158"/>
              <a:ext cx="255" cy="255"/>
            </a:xfrm>
            <a:custGeom>
              <a:avLst/>
              <a:gdLst>
                <a:gd name="T0" fmla="*/ 156 w 156"/>
                <a:gd name="T1" fmla="*/ 96 h 156"/>
                <a:gd name="T2" fmla="*/ 156 w 156"/>
                <a:gd name="T3" fmla="*/ 64 h 156"/>
                <a:gd name="T4" fmla="*/ 153 w 156"/>
                <a:gd name="T5" fmla="*/ 62 h 156"/>
                <a:gd name="T6" fmla="*/ 129 w 156"/>
                <a:gd name="T7" fmla="*/ 51 h 156"/>
                <a:gd name="T8" fmla="*/ 144 w 156"/>
                <a:gd name="T9" fmla="*/ 35 h 156"/>
                <a:gd name="T10" fmla="*/ 122 w 156"/>
                <a:gd name="T11" fmla="*/ 13 h 156"/>
                <a:gd name="T12" fmla="*/ 119 w 156"/>
                <a:gd name="T13" fmla="*/ 13 h 156"/>
                <a:gd name="T14" fmla="*/ 94 w 156"/>
                <a:gd name="T15" fmla="*/ 22 h 156"/>
                <a:gd name="T16" fmla="*/ 94 w 156"/>
                <a:gd name="T17" fmla="*/ 0 h 156"/>
                <a:gd name="T18" fmla="*/ 63 w 156"/>
                <a:gd name="T19" fmla="*/ 0 h 156"/>
                <a:gd name="T20" fmla="*/ 60 w 156"/>
                <a:gd name="T21" fmla="*/ 3 h 156"/>
                <a:gd name="T22" fmla="*/ 50 w 156"/>
                <a:gd name="T23" fmla="*/ 26 h 156"/>
                <a:gd name="T24" fmla="*/ 35 w 156"/>
                <a:gd name="T25" fmla="*/ 11 h 156"/>
                <a:gd name="T26" fmla="*/ 13 w 156"/>
                <a:gd name="T27" fmla="*/ 33 h 156"/>
                <a:gd name="T28" fmla="*/ 13 w 156"/>
                <a:gd name="T29" fmla="*/ 37 h 156"/>
                <a:gd name="T30" fmla="*/ 21 w 156"/>
                <a:gd name="T31" fmla="*/ 61 h 156"/>
                <a:gd name="T32" fmla="*/ 0 w 156"/>
                <a:gd name="T33" fmla="*/ 61 h 156"/>
                <a:gd name="T34" fmla="*/ 0 w 156"/>
                <a:gd name="T35" fmla="*/ 92 h 156"/>
                <a:gd name="T36" fmla="*/ 2 w 156"/>
                <a:gd name="T37" fmla="*/ 95 h 156"/>
                <a:gd name="T38" fmla="*/ 26 w 156"/>
                <a:gd name="T39" fmla="*/ 107 h 156"/>
                <a:gd name="T40" fmla="*/ 11 w 156"/>
                <a:gd name="T41" fmla="*/ 122 h 156"/>
                <a:gd name="T42" fmla="*/ 33 w 156"/>
                <a:gd name="T43" fmla="*/ 144 h 156"/>
                <a:gd name="T44" fmla="*/ 36 w 156"/>
                <a:gd name="T45" fmla="*/ 144 h 156"/>
                <a:gd name="T46" fmla="*/ 61 w 156"/>
                <a:gd name="T47" fmla="*/ 135 h 156"/>
                <a:gd name="T48" fmla="*/ 61 w 156"/>
                <a:gd name="T49" fmla="*/ 156 h 156"/>
                <a:gd name="T50" fmla="*/ 92 w 156"/>
                <a:gd name="T51" fmla="*/ 156 h 156"/>
                <a:gd name="T52" fmla="*/ 95 w 156"/>
                <a:gd name="T53" fmla="*/ 154 h 156"/>
                <a:gd name="T54" fmla="*/ 105 w 156"/>
                <a:gd name="T55" fmla="*/ 130 h 156"/>
                <a:gd name="T56" fmla="*/ 120 w 156"/>
                <a:gd name="T57" fmla="*/ 146 h 156"/>
                <a:gd name="T58" fmla="*/ 143 w 156"/>
                <a:gd name="T59" fmla="*/ 124 h 156"/>
                <a:gd name="T60" fmla="*/ 143 w 156"/>
                <a:gd name="T61" fmla="*/ 120 h 156"/>
                <a:gd name="T62" fmla="*/ 133 w 156"/>
                <a:gd name="T63" fmla="*/ 96 h 156"/>
                <a:gd name="T64" fmla="*/ 112 w 156"/>
                <a:gd name="T65" fmla="*/ 78 h 156"/>
                <a:gd name="T66" fmla="*/ 42 w 156"/>
                <a:gd name="T67" fmla="*/ 78 h 156"/>
                <a:gd name="T68" fmla="*/ 112 w 156"/>
                <a:gd name="T69" fmla="*/ 7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56">
                  <a:moveTo>
                    <a:pt x="153" y="96"/>
                  </a:moveTo>
                  <a:cubicBezTo>
                    <a:pt x="156" y="96"/>
                    <a:pt x="156" y="96"/>
                    <a:pt x="156" y="96"/>
                  </a:cubicBezTo>
                  <a:cubicBezTo>
                    <a:pt x="156" y="93"/>
                    <a:pt x="156" y="93"/>
                    <a:pt x="156" y="9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2" y="58"/>
                    <a:pt x="131" y="54"/>
                    <a:pt x="129" y="51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4" y="35"/>
                    <a:pt x="144" y="35"/>
                    <a:pt x="144" y="35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1" y="25"/>
                    <a:pt x="98" y="23"/>
                    <a:pt x="94" y="22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57" y="23"/>
                    <a:pt x="53" y="25"/>
                    <a:pt x="50" y="26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4" y="54"/>
                    <a:pt x="22" y="57"/>
                    <a:pt x="21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2" y="99"/>
                    <a:pt x="24" y="103"/>
                    <a:pt x="26" y="107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50" y="130"/>
                    <a:pt x="50" y="130"/>
                    <a:pt x="50" y="130"/>
                  </a:cubicBezTo>
                  <a:cubicBezTo>
                    <a:pt x="54" y="132"/>
                    <a:pt x="57" y="134"/>
                    <a:pt x="61" y="135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92" y="156"/>
                    <a:pt x="92" y="156"/>
                    <a:pt x="92" y="156"/>
                  </a:cubicBezTo>
                  <a:cubicBezTo>
                    <a:pt x="95" y="156"/>
                    <a:pt x="95" y="156"/>
                    <a:pt x="95" y="156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8" y="133"/>
                    <a:pt x="102" y="132"/>
                    <a:pt x="105" y="130"/>
                  </a:cubicBezTo>
                  <a:cubicBezTo>
                    <a:pt x="119" y="144"/>
                    <a:pt x="119" y="144"/>
                    <a:pt x="119" y="144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2" y="144"/>
                    <a:pt x="122" y="144"/>
                    <a:pt x="122" y="144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143" y="120"/>
                    <a:pt x="143" y="120"/>
                    <a:pt x="143" y="120"/>
                  </a:cubicBezTo>
                  <a:cubicBezTo>
                    <a:pt x="129" y="106"/>
                    <a:pt x="129" y="106"/>
                    <a:pt x="129" y="106"/>
                  </a:cubicBezTo>
                  <a:cubicBezTo>
                    <a:pt x="131" y="103"/>
                    <a:pt x="132" y="99"/>
                    <a:pt x="133" y="96"/>
                  </a:cubicBezTo>
                  <a:cubicBezTo>
                    <a:pt x="153" y="96"/>
                    <a:pt x="153" y="96"/>
                    <a:pt x="153" y="96"/>
                  </a:cubicBezTo>
                  <a:close/>
                  <a:moveTo>
                    <a:pt x="112" y="78"/>
                  </a:moveTo>
                  <a:cubicBezTo>
                    <a:pt x="112" y="98"/>
                    <a:pt x="96" y="113"/>
                    <a:pt x="77" y="113"/>
                  </a:cubicBezTo>
                  <a:cubicBezTo>
                    <a:pt x="58" y="113"/>
                    <a:pt x="42" y="98"/>
                    <a:pt x="42" y="78"/>
                  </a:cubicBezTo>
                  <a:cubicBezTo>
                    <a:pt x="42" y="59"/>
                    <a:pt x="58" y="43"/>
                    <a:pt x="77" y="43"/>
                  </a:cubicBezTo>
                  <a:cubicBezTo>
                    <a:pt x="96" y="43"/>
                    <a:pt x="112" y="59"/>
                    <a:pt x="112" y="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30" name="Freeform 189"/>
            <p:cNvSpPr>
              <a:spLocks noEditPoints="1"/>
            </p:cNvSpPr>
            <p:nvPr/>
          </p:nvSpPr>
          <p:spPr bwMode="auto">
            <a:xfrm>
              <a:off x="4230" y="144"/>
              <a:ext cx="256" cy="255"/>
            </a:xfrm>
            <a:custGeom>
              <a:avLst/>
              <a:gdLst>
                <a:gd name="T0" fmla="*/ 156 w 156"/>
                <a:gd name="T1" fmla="*/ 96 h 156"/>
                <a:gd name="T2" fmla="*/ 156 w 156"/>
                <a:gd name="T3" fmla="*/ 64 h 156"/>
                <a:gd name="T4" fmla="*/ 154 w 156"/>
                <a:gd name="T5" fmla="*/ 62 h 156"/>
                <a:gd name="T6" fmla="*/ 130 w 156"/>
                <a:gd name="T7" fmla="*/ 50 h 156"/>
                <a:gd name="T8" fmla="*/ 145 w 156"/>
                <a:gd name="T9" fmla="*/ 35 h 156"/>
                <a:gd name="T10" fmla="*/ 123 w 156"/>
                <a:gd name="T11" fmla="*/ 13 h 156"/>
                <a:gd name="T12" fmla="*/ 120 w 156"/>
                <a:gd name="T13" fmla="*/ 13 h 156"/>
                <a:gd name="T14" fmla="*/ 95 w 156"/>
                <a:gd name="T15" fmla="*/ 22 h 156"/>
                <a:gd name="T16" fmla="*/ 95 w 156"/>
                <a:gd name="T17" fmla="*/ 0 h 156"/>
                <a:gd name="T18" fmla="*/ 64 w 156"/>
                <a:gd name="T19" fmla="*/ 0 h 156"/>
                <a:gd name="T20" fmla="*/ 61 w 156"/>
                <a:gd name="T21" fmla="*/ 3 h 156"/>
                <a:gd name="T22" fmla="*/ 51 w 156"/>
                <a:gd name="T23" fmla="*/ 26 h 156"/>
                <a:gd name="T24" fmla="*/ 36 w 156"/>
                <a:gd name="T25" fmla="*/ 11 h 156"/>
                <a:gd name="T26" fmla="*/ 13 w 156"/>
                <a:gd name="T27" fmla="*/ 33 h 156"/>
                <a:gd name="T28" fmla="*/ 13 w 156"/>
                <a:gd name="T29" fmla="*/ 37 h 156"/>
                <a:gd name="T30" fmla="*/ 22 w 156"/>
                <a:gd name="T31" fmla="*/ 61 h 156"/>
                <a:gd name="T32" fmla="*/ 0 w 156"/>
                <a:gd name="T33" fmla="*/ 61 h 156"/>
                <a:gd name="T34" fmla="*/ 0 w 156"/>
                <a:gd name="T35" fmla="*/ 92 h 156"/>
                <a:gd name="T36" fmla="*/ 3 w 156"/>
                <a:gd name="T37" fmla="*/ 95 h 156"/>
                <a:gd name="T38" fmla="*/ 27 w 156"/>
                <a:gd name="T39" fmla="*/ 107 h 156"/>
                <a:gd name="T40" fmla="*/ 12 w 156"/>
                <a:gd name="T41" fmla="*/ 122 h 156"/>
                <a:gd name="T42" fmla="*/ 34 w 156"/>
                <a:gd name="T43" fmla="*/ 144 h 156"/>
                <a:gd name="T44" fmla="*/ 37 w 156"/>
                <a:gd name="T45" fmla="*/ 144 h 156"/>
                <a:gd name="T46" fmla="*/ 62 w 156"/>
                <a:gd name="T47" fmla="*/ 135 h 156"/>
                <a:gd name="T48" fmla="*/ 62 w 156"/>
                <a:gd name="T49" fmla="*/ 156 h 156"/>
                <a:gd name="T50" fmla="*/ 93 w 156"/>
                <a:gd name="T51" fmla="*/ 156 h 156"/>
                <a:gd name="T52" fmla="*/ 96 w 156"/>
                <a:gd name="T53" fmla="*/ 154 h 156"/>
                <a:gd name="T54" fmla="*/ 106 w 156"/>
                <a:gd name="T55" fmla="*/ 130 h 156"/>
                <a:gd name="T56" fmla="*/ 121 w 156"/>
                <a:gd name="T57" fmla="*/ 146 h 156"/>
                <a:gd name="T58" fmla="*/ 143 w 156"/>
                <a:gd name="T59" fmla="*/ 124 h 156"/>
                <a:gd name="T60" fmla="*/ 143 w 156"/>
                <a:gd name="T61" fmla="*/ 120 h 156"/>
                <a:gd name="T62" fmla="*/ 134 w 156"/>
                <a:gd name="T63" fmla="*/ 96 h 156"/>
                <a:gd name="T64" fmla="*/ 113 w 156"/>
                <a:gd name="T65" fmla="*/ 78 h 156"/>
                <a:gd name="T66" fmla="*/ 43 w 156"/>
                <a:gd name="T67" fmla="*/ 78 h 156"/>
                <a:gd name="T68" fmla="*/ 113 w 156"/>
                <a:gd name="T69" fmla="*/ 7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56">
                  <a:moveTo>
                    <a:pt x="154" y="96"/>
                  </a:moveTo>
                  <a:cubicBezTo>
                    <a:pt x="156" y="96"/>
                    <a:pt x="156" y="96"/>
                    <a:pt x="156" y="96"/>
                  </a:cubicBezTo>
                  <a:cubicBezTo>
                    <a:pt x="156" y="93"/>
                    <a:pt x="156" y="93"/>
                    <a:pt x="156" y="93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33" y="58"/>
                    <a:pt x="132" y="54"/>
                    <a:pt x="130" y="50"/>
                  </a:cubicBezTo>
                  <a:cubicBezTo>
                    <a:pt x="143" y="37"/>
                    <a:pt x="143" y="37"/>
                    <a:pt x="143" y="37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43" y="33"/>
                    <a:pt x="143" y="33"/>
                    <a:pt x="143" y="3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2" y="25"/>
                    <a:pt x="99" y="23"/>
                    <a:pt x="95" y="22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58" y="23"/>
                    <a:pt x="54" y="25"/>
                    <a:pt x="51" y="26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5" y="53"/>
                    <a:pt x="23" y="57"/>
                    <a:pt x="22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3" y="99"/>
                    <a:pt x="25" y="103"/>
                    <a:pt x="27" y="107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36" y="146"/>
                    <a:pt x="36" y="146"/>
                    <a:pt x="36" y="146"/>
                  </a:cubicBezTo>
                  <a:cubicBezTo>
                    <a:pt x="37" y="144"/>
                    <a:pt x="37" y="144"/>
                    <a:pt x="37" y="144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4" y="132"/>
                    <a:pt x="58" y="134"/>
                    <a:pt x="62" y="135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4" y="156"/>
                    <a:pt x="64" y="156"/>
                    <a:pt x="64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99" y="133"/>
                    <a:pt x="102" y="132"/>
                    <a:pt x="106" y="130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1" y="146"/>
                    <a:pt x="121" y="146"/>
                    <a:pt x="121" y="146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43" y="124"/>
                    <a:pt x="143" y="124"/>
                    <a:pt x="143" y="124"/>
                  </a:cubicBezTo>
                  <a:cubicBezTo>
                    <a:pt x="145" y="122"/>
                    <a:pt x="145" y="122"/>
                    <a:pt x="145" y="122"/>
                  </a:cubicBezTo>
                  <a:cubicBezTo>
                    <a:pt x="143" y="120"/>
                    <a:pt x="143" y="120"/>
                    <a:pt x="143" y="120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31" y="103"/>
                    <a:pt x="133" y="99"/>
                    <a:pt x="134" y="96"/>
                  </a:cubicBezTo>
                  <a:cubicBezTo>
                    <a:pt x="154" y="96"/>
                    <a:pt x="154" y="96"/>
                    <a:pt x="154" y="96"/>
                  </a:cubicBezTo>
                  <a:close/>
                  <a:moveTo>
                    <a:pt x="113" y="78"/>
                  </a:moveTo>
                  <a:cubicBezTo>
                    <a:pt x="113" y="98"/>
                    <a:pt x="97" y="113"/>
                    <a:pt x="78" y="113"/>
                  </a:cubicBezTo>
                  <a:cubicBezTo>
                    <a:pt x="59" y="113"/>
                    <a:pt x="43" y="98"/>
                    <a:pt x="43" y="78"/>
                  </a:cubicBezTo>
                  <a:cubicBezTo>
                    <a:pt x="43" y="59"/>
                    <a:pt x="59" y="43"/>
                    <a:pt x="78" y="43"/>
                  </a:cubicBezTo>
                  <a:cubicBezTo>
                    <a:pt x="97" y="43"/>
                    <a:pt x="113" y="59"/>
                    <a:pt x="113" y="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31" name="Freeform 190"/>
            <p:cNvSpPr>
              <a:spLocks noEditPoints="1"/>
            </p:cNvSpPr>
            <p:nvPr/>
          </p:nvSpPr>
          <p:spPr bwMode="auto">
            <a:xfrm>
              <a:off x="4170" y="981"/>
              <a:ext cx="188" cy="188"/>
            </a:xfrm>
            <a:custGeom>
              <a:avLst/>
              <a:gdLst>
                <a:gd name="T0" fmla="*/ 115 w 115"/>
                <a:gd name="T1" fmla="*/ 70 h 115"/>
                <a:gd name="T2" fmla="*/ 115 w 115"/>
                <a:gd name="T3" fmla="*/ 47 h 115"/>
                <a:gd name="T4" fmla="*/ 114 w 115"/>
                <a:gd name="T5" fmla="*/ 45 h 115"/>
                <a:gd name="T6" fmla="*/ 96 w 115"/>
                <a:gd name="T7" fmla="*/ 37 h 115"/>
                <a:gd name="T8" fmla="*/ 107 w 115"/>
                <a:gd name="T9" fmla="*/ 25 h 115"/>
                <a:gd name="T10" fmla="*/ 91 w 115"/>
                <a:gd name="T11" fmla="*/ 9 h 115"/>
                <a:gd name="T12" fmla="*/ 88 w 115"/>
                <a:gd name="T13" fmla="*/ 9 h 115"/>
                <a:gd name="T14" fmla="*/ 70 w 115"/>
                <a:gd name="T15" fmla="*/ 16 h 115"/>
                <a:gd name="T16" fmla="*/ 70 w 115"/>
                <a:gd name="T17" fmla="*/ 0 h 115"/>
                <a:gd name="T18" fmla="*/ 47 w 115"/>
                <a:gd name="T19" fmla="*/ 0 h 115"/>
                <a:gd name="T20" fmla="*/ 45 w 115"/>
                <a:gd name="T21" fmla="*/ 1 h 115"/>
                <a:gd name="T22" fmla="*/ 37 w 115"/>
                <a:gd name="T23" fmla="*/ 19 h 115"/>
                <a:gd name="T24" fmla="*/ 26 w 115"/>
                <a:gd name="T25" fmla="*/ 8 h 115"/>
                <a:gd name="T26" fmla="*/ 9 w 115"/>
                <a:gd name="T27" fmla="*/ 24 h 115"/>
                <a:gd name="T28" fmla="*/ 9 w 115"/>
                <a:gd name="T29" fmla="*/ 27 h 115"/>
                <a:gd name="T30" fmla="*/ 16 w 115"/>
                <a:gd name="T31" fmla="*/ 45 h 115"/>
                <a:gd name="T32" fmla="*/ 0 w 115"/>
                <a:gd name="T33" fmla="*/ 45 h 115"/>
                <a:gd name="T34" fmla="*/ 0 w 115"/>
                <a:gd name="T35" fmla="*/ 68 h 115"/>
                <a:gd name="T36" fmla="*/ 1 w 115"/>
                <a:gd name="T37" fmla="*/ 70 h 115"/>
                <a:gd name="T38" fmla="*/ 19 w 115"/>
                <a:gd name="T39" fmla="*/ 79 h 115"/>
                <a:gd name="T40" fmla="*/ 8 w 115"/>
                <a:gd name="T41" fmla="*/ 90 h 115"/>
                <a:gd name="T42" fmla="*/ 24 w 115"/>
                <a:gd name="T43" fmla="*/ 106 h 115"/>
                <a:gd name="T44" fmla="*/ 27 w 115"/>
                <a:gd name="T45" fmla="*/ 106 h 115"/>
                <a:gd name="T46" fmla="*/ 45 w 115"/>
                <a:gd name="T47" fmla="*/ 99 h 115"/>
                <a:gd name="T48" fmla="*/ 45 w 115"/>
                <a:gd name="T49" fmla="*/ 115 h 115"/>
                <a:gd name="T50" fmla="*/ 69 w 115"/>
                <a:gd name="T51" fmla="*/ 115 h 115"/>
                <a:gd name="T52" fmla="*/ 70 w 115"/>
                <a:gd name="T53" fmla="*/ 114 h 115"/>
                <a:gd name="T54" fmla="*/ 78 w 115"/>
                <a:gd name="T55" fmla="*/ 96 h 115"/>
                <a:gd name="T56" fmla="*/ 89 w 115"/>
                <a:gd name="T57" fmla="*/ 108 h 115"/>
                <a:gd name="T58" fmla="*/ 106 w 115"/>
                <a:gd name="T59" fmla="*/ 91 h 115"/>
                <a:gd name="T60" fmla="*/ 106 w 115"/>
                <a:gd name="T61" fmla="*/ 89 h 115"/>
                <a:gd name="T62" fmla="*/ 99 w 115"/>
                <a:gd name="T63" fmla="*/ 70 h 115"/>
                <a:gd name="T64" fmla="*/ 83 w 115"/>
                <a:gd name="T65" fmla="*/ 58 h 115"/>
                <a:gd name="T66" fmla="*/ 31 w 115"/>
                <a:gd name="T67" fmla="*/ 58 h 115"/>
                <a:gd name="T68" fmla="*/ 83 w 115"/>
                <a:gd name="T69" fmla="*/ 5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5" h="115">
                  <a:moveTo>
                    <a:pt x="114" y="70"/>
                  </a:moveTo>
                  <a:cubicBezTo>
                    <a:pt x="115" y="70"/>
                    <a:pt x="115" y="70"/>
                    <a:pt x="115" y="70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5" y="45"/>
                    <a:pt x="115" y="45"/>
                    <a:pt x="115" y="45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98" y="42"/>
                    <a:pt x="97" y="40"/>
                    <a:pt x="96" y="37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5" y="18"/>
                    <a:pt x="73" y="17"/>
                    <a:pt x="70" y="16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2" y="17"/>
                    <a:pt x="40" y="18"/>
                    <a:pt x="37" y="1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8" y="39"/>
                    <a:pt x="16" y="42"/>
                    <a:pt x="16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6" y="73"/>
                    <a:pt x="18" y="76"/>
                    <a:pt x="19" y="7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40" y="98"/>
                    <a:pt x="42" y="99"/>
                    <a:pt x="45" y="99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0" y="114"/>
                    <a:pt x="70" y="114"/>
                    <a:pt x="70" y="114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3" y="98"/>
                    <a:pt x="75" y="97"/>
                    <a:pt x="78" y="9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91" y="106"/>
                    <a:pt x="91" y="106"/>
                    <a:pt x="91" y="106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7" y="90"/>
                    <a:pt x="107" y="90"/>
                    <a:pt x="107" y="90"/>
                  </a:cubicBezTo>
                  <a:cubicBezTo>
                    <a:pt x="106" y="89"/>
                    <a:pt x="106" y="89"/>
                    <a:pt x="106" y="89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7" y="76"/>
                    <a:pt x="98" y="73"/>
                    <a:pt x="99" y="70"/>
                  </a:cubicBezTo>
                  <a:cubicBezTo>
                    <a:pt x="114" y="70"/>
                    <a:pt x="114" y="70"/>
                    <a:pt x="114" y="70"/>
                  </a:cubicBezTo>
                  <a:close/>
                  <a:moveTo>
                    <a:pt x="83" y="58"/>
                  </a:moveTo>
                  <a:cubicBezTo>
                    <a:pt x="83" y="72"/>
                    <a:pt x="72" y="84"/>
                    <a:pt x="57" y="84"/>
                  </a:cubicBezTo>
                  <a:cubicBezTo>
                    <a:pt x="43" y="84"/>
                    <a:pt x="31" y="72"/>
                    <a:pt x="31" y="58"/>
                  </a:cubicBezTo>
                  <a:cubicBezTo>
                    <a:pt x="31" y="43"/>
                    <a:pt x="43" y="32"/>
                    <a:pt x="57" y="32"/>
                  </a:cubicBezTo>
                  <a:cubicBezTo>
                    <a:pt x="72" y="32"/>
                    <a:pt x="83" y="43"/>
                    <a:pt x="83" y="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32" name="Freeform 191"/>
            <p:cNvSpPr>
              <a:spLocks noEditPoints="1"/>
            </p:cNvSpPr>
            <p:nvPr/>
          </p:nvSpPr>
          <p:spPr bwMode="auto">
            <a:xfrm>
              <a:off x="2527" y="1514"/>
              <a:ext cx="149" cy="149"/>
            </a:xfrm>
            <a:custGeom>
              <a:avLst/>
              <a:gdLst>
                <a:gd name="T0" fmla="*/ 91 w 91"/>
                <a:gd name="T1" fmla="*/ 56 h 91"/>
                <a:gd name="T2" fmla="*/ 91 w 91"/>
                <a:gd name="T3" fmla="*/ 37 h 91"/>
                <a:gd name="T4" fmla="*/ 90 w 91"/>
                <a:gd name="T5" fmla="*/ 36 h 91"/>
                <a:gd name="T6" fmla="*/ 75 w 91"/>
                <a:gd name="T7" fmla="*/ 29 h 91"/>
                <a:gd name="T8" fmla="*/ 84 w 91"/>
                <a:gd name="T9" fmla="*/ 20 h 91"/>
                <a:gd name="T10" fmla="*/ 71 w 91"/>
                <a:gd name="T11" fmla="*/ 7 h 91"/>
                <a:gd name="T12" fmla="*/ 69 w 91"/>
                <a:gd name="T13" fmla="*/ 7 h 91"/>
                <a:gd name="T14" fmla="*/ 55 w 91"/>
                <a:gd name="T15" fmla="*/ 13 h 91"/>
                <a:gd name="T16" fmla="*/ 55 w 91"/>
                <a:gd name="T17" fmla="*/ 0 h 91"/>
                <a:gd name="T18" fmla="*/ 37 w 91"/>
                <a:gd name="T19" fmla="*/ 0 h 91"/>
                <a:gd name="T20" fmla="*/ 35 w 91"/>
                <a:gd name="T21" fmla="*/ 1 h 91"/>
                <a:gd name="T22" fmla="*/ 29 w 91"/>
                <a:gd name="T23" fmla="*/ 15 h 91"/>
                <a:gd name="T24" fmla="*/ 20 w 91"/>
                <a:gd name="T25" fmla="*/ 6 h 91"/>
                <a:gd name="T26" fmla="*/ 7 w 91"/>
                <a:gd name="T27" fmla="*/ 19 h 91"/>
                <a:gd name="T28" fmla="*/ 7 w 91"/>
                <a:gd name="T29" fmla="*/ 21 h 91"/>
                <a:gd name="T30" fmla="*/ 12 w 91"/>
                <a:gd name="T31" fmla="*/ 35 h 91"/>
                <a:gd name="T32" fmla="*/ 0 w 91"/>
                <a:gd name="T33" fmla="*/ 35 h 91"/>
                <a:gd name="T34" fmla="*/ 0 w 91"/>
                <a:gd name="T35" fmla="*/ 54 h 91"/>
                <a:gd name="T36" fmla="*/ 1 w 91"/>
                <a:gd name="T37" fmla="*/ 55 h 91"/>
                <a:gd name="T38" fmla="*/ 15 w 91"/>
                <a:gd name="T39" fmla="*/ 62 h 91"/>
                <a:gd name="T40" fmla="*/ 6 w 91"/>
                <a:gd name="T41" fmla="*/ 71 h 91"/>
                <a:gd name="T42" fmla="*/ 19 w 91"/>
                <a:gd name="T43" fmla="*/ 84 h 91"/>
                <a:gd name="T44" fmla="*/ 21 w 91"/>
                <a:gd name="T45" fmla="*/ 84 h 91"/>
                <a:gd name="T46" fmla="*/ 36 w 91"/>
                <a:gd name="T47" fmla="*/ 78 h 91"/>
                <a:gd name="T48" fmla="*/ 36 w 91"/>
                <a:gd name="T49" fmla="*/ 91 h 91"/>
                <a:gd name="T50" fmla="*/ 54 w 91"/>
                <a:gd name="T51" fmla="*/ 91 h 91"/>
                <a:gd name="T52" fmla="*/ 55 w 91"/>
                <a:gd name="T53" fmla="*/ 90 h 91"/>
                <a:gd name="T54" fmla="*/ 61 w 91"/>
                <a:gd name="T55" fmla="*/ 76 h 91"/>
                <a:gd name="T56" fmla="*/ 70 w 91"/>
                <a:gd name="T57" fmla="*/ 85 h 91"/>
                <a:gd name="T58" fmla="*/ 83 w 91"/>
                <a:gd name="T59" fmla="*/ 72 h 91"/>
                <a:gd name="T60" fmla="*/ 83 w 91"/>
                <a:gd name="T61" fmla="*/ 70 h 91"/>
                <a:gd name="T62" fmla="*/ 78 w 91"/>
                <a:gd name="T63" fmla="*/ 56 h 91"/>
                <a:gd name="T64" fmla="*/ 66 w 91"/>
                <a:gd name="T65" fmla="*/ 45 h 91"/>
                <a:gd name="T66" fmla="*/ 25 w 91"/>
                <a:gd name="T67" fmla="*/ 45 h 91"/>
                <a:gd name="T68" fmla="*/ 66 w 91"/>
                <a:gd name="T69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" h="91">
                  <a:moveTo>
                    <a:pt x="90" y="56"/>
                  </a:moveTo>
                  <a:cubicBezTo>
                    <a:pt x="91" y="56"/>
                    <a:pt x="91" y="56"/>
                    <a:pt x="91" y="56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7" y="33"/>
                    <a:pt x="76" y="31"/>
                    <a:pt x="75" y="29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59" y="14"/>
                    <a:pt x="57" y="13"/>
                    <a:pt x="55" y="13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3" y="13"/>
                    <a:pt x="31" y="14"/>
                    <a:pt x="29" y="15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1"/>
                    <a:pt x="13" y="33"/>
                    <a:pt x="12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3" y="57"/>
                    <a:pt x="14" y="60"/>
                    <a:pt x="15" y="62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1" y="84"/>
                    <a:pt x="21" y="84"/>
                    <a:pt x="21" y="84"/>
                  </a:cubicBezTo>
                  <a:cubicBezTo>
                    <a:pt x="29" y="76"/>
                    <a:pt x="29" y="76"/>
                    <a:pt x="29" y="76"/>
                  </a:cubicBezTo>
                  <a:cubicBezTo>
                    <a:pt x="31" y="77"/>
                    <a:pt x="33" y="78"/>
                    <a:pt x="36" y="7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6" y="91"/>
                    <a:pt x="36" y="91"/>
                    <a:pt x="36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55" y="90"/>
                    <a:pt x="55" y="90"/>
                    <a:pt x="55" y="90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7" y="78"/>
                    <a:pt x="59" y="77"/>
                    <a:pt x="61" y="76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6" y="60"/>
                    <a:pt x="77" y="58"/>
                    <a:pt x="78" y="56"/>
                  </a:cubicBezTo>
                  <a:cubicBezTo>
                    <a:pt x="90" y="56"/>
                    <a:pt x="90" y="56"/>
                    <a:pt x="90" y="56"/>
                  </a:cubicBezTo>
                  <a:close/>
                  <a:moveTo>
                    <a:pt x="66" y="45"/>
                  </a:moveTo>
                  <a:cubicBezTo>
                    <a:pt x="66" y="57"/>
                    <a:pt x="56" y="66"/>
                    <a:pt x="45" y="66"/>
                  </a:cubicBezTo>
                  <a:cubicBezTo>
                    <a:pt x="34" y="66"/>
                    <a:pt x="25" y="57"/>
                    <a:pt x="25" y="45"/>
                  </a:cubicBezTo>
                  <a:cubicBezTo>
                    <a:pt x="25" y="34"/>
                    <a:pt x="34" y="25"/>
                    <a:pt x="45" y="25"/>
                  </a:cubicBezTo>
                  <a:cubicBezTo>
                    <a:pt x="56" y="25"/>
                    <a:pt x="66" y="34"/>
                    <a:pt x="66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33" name="Freeform 192"/>
            <p:cNvSpPr>
              <a:spLocks noEditPoints="1"/>
            </p:cNvSpPr>
            <p:nvPr/>
          </p:nvSpPr>
          <p:spPr bwMode="auto">
            <a:xfrm>
              <a:off x="3859" y="2967"/>
              <a:ext cx="183" cy="185"/>
            </a:xfrm>
            <a:custGeom>
              <a:avLst/>
              <a:gdLst>
                <a:gd name="T0" fmla="*/ 112 w 112"/>
                <a:gd name="T1" fmla="*/ 69 h 113"/>
                <a:gd name="T2" fmla="*/ 112 w 112"/>
                <a:gd name="T3" fmla="*/ 46 h 113"/>
                <a:gd name="T4" fmla="*/ 110 w 112"/>
                <a:gd name="T5" fmla="*/ 45 h 113"/>
                <a:gd name="T6" fmla="*/ 93 w 112"/>
                <a:gd name="T7" fmla="*/ 36 h 113"/>
                <a:gd name="T8" fmla="*/ 104 w 112"/>
                <a:gd name="T9" fmla="*/ 25 h 113"/>
                <a:gd name="T10" fmla="*/ 88 w 112"/>
                <a:gd name="T11" fmla="*/ 9 h 113"/>
                <a:gd name="T12" fmla="*/ 86 w 112"/>
                <a:gd name="T13" fmla="*/ 9 h 113"/>
                <a:gd name="T14" fmla="*/ 68 w 112"/>
                <a:gd name="T15" fmla="*/ 16 h 113"/>
                <a:gd name="T16" fmla="*/ 68 w 112"/>
                <a:gd name="T17" fmla="*/ 0 h 113"/>
                <a:gd name="T18" fmla="*/ 45 w 112"/>
                <a:gd name="T19" fmla="*/ 0 h 113"/>
                <a:gd name="T20" fmla="*/ 43 w 112"/>
                <a:gd name="T21" fmla="*/ 2 h 113"/>
                <a:gd name="T22" fmla="*/ 36 w 112"/>
                <a:gd name="T23" fmla="*/ 19 h 113"/>
                <a:gd name="T24" fmla="*/ 25 w 112"/>
                <a:gd name="T25" fmla="*/ 8 h 113"/>
                <a:gd name="T26" fmla="*/ 9 w 112"/>
                <a:gd name="T27" fmla="*/ 24 h 113"/>
                <a:gd name="T28" fmla="*/ 9 w 112"/>
                <a:gd name="T29" fmla="*/ 26 h 113"/>
                <a:gd name="T30" fmla="*/ 15 w 112"/>
                <a:gd name="T31" fmla="*/ 44 h 113"/>
                <a:gd name="T32" fmla="*/ 0 w 112"/>
                <a:gd name="T33" fmla="*/ 44 h 113"/>
                <a:gd name="T34" fmla="*/ 0 w 112"/>
                <a:gd name="T35" fmla="*/ 67 h 113"/>
                <a:gd name="T36" fmla="*/ 1 w 112"/>
                <a:gd name="T37" fmla="*/ 68 h 113"/>
                <a:gd name="T38" fmla="*/ 18 w 112"/>
                <a:gd name="T39" fmla="*/ 77 h 113"/>
                <a:gd name="T40" fmla="*/ 8 w 112"/>
                <a:gd name="T41" fmla="*/ 88 h 113"/>
                <a:gd name="T42" fmla="*/ 24 w 112"/>
                <a:gd name="T43" fmla="*/ 104 h 113"/>
                <a:gd name="T44" fmla="*/ 26 w 112"/>
                <a:gd name="T45" fmla="*/ 104 h 113"/>
                <a:gd name="T46" fmla="*/ 44 w 112"/>
                <a:gd name="T47" fmla="*/ 97 h 113"/>
                <a:gd name="T48" fmla="*/ 44 w 112"/>
                <a:gd name="T49" fmla="*/ 113 h 113"/>
                <a:gd name="T50" fmla="*/ 67 w 112"/>
                <a:gd name="T51" fmla="*/ 113 h 113"/>
                <a:gd name="T52" fmla="*/ 68 w 112"/>
                <a:gd name="T53" fmla="*/ 111 h 113"/>
                <a:gd name="T54" fmla="*/ 76 w 112"/>
                <a:gd name="T55" fmla="*/ 94 h 113"/>
                <a:gd name="T56" fmla="*/ 87 w 112"/>
                <a:gd name="T57" fmla="*/ 105 h 113"/>
                <a:gd name="T58" fmla="*/ 103 w 112"/>
                <a:gd name="T59" fmla="*/ 89 h 113"/>
                <a:gd name="T60" fmla="*/ 103 w 112"/>
                <a:gd name="T61" fmla="*/ 87 h 113"/>
                <a:gd name="T62" fmla="*/ 96 w 112"/>
                <a:gd name="T63" fmla="*/ 69 h 113"/>
                <a:gd name="T64" fmla="*/ 81 w 112"/>
                <a:gd name="T65" fmla="*/ 56 h 113"/>
                <a:gd name="T66" fmla="*/ 30 w 112"/>
                <a:gd name="T67" fmla="*/ 56 h 113"/>
                <a:gd name="T68" fmla="*/ 81 w 112"/>
                <a:gd name="T69" fmla="*/ 5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113">
                  <a:moveTo>
                    <a:pt x="110" y="69"/>
                  </a:moveTo>
                  <a:cubicBezTo>
                    <a:pt x="112" y="69"/>
                    <a:pt x="112" y="69"/>
                    <a:pt x="112" y="69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46"/>
                    <a:pt x="112" y="46"/>
                    <a:pt x="112" y="46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5" y="42"/>
                    <a:pt x="94" y="39"/>
                    <a:pt x="93" y="3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4" y="25"/>
                    <a:pt x="104" y="25"/>
                    <a:pt x="104" y="25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3" y="18"/>
                    <a:pt x="70" y="17"/>
                    <a:pt x="68" y="16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1" y="17"/>
                    <a:pt x="38" y="18"/>
                    <a:pt x="36" y="1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8"/>
                    <a:pt x="16" y="41"/>
                    <a:pt x="15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6" y="71"/>
                    <a:pt x="17" y="74"/>
                    <a:pt x="18" y="7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5" y="105"/>
                    <a:pt x="25" y="105"/>
                    <a:pt x="25" y="105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38" y="95"/>
                    <a:pt x="41" y="96"/>
                    <a:pt x="44" y="97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6" y="113"/>
                    <a:pt x="46" y="113"/>
                    <a:pt x="46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71" y="96"/>
                    <a:pt x="73" y="95"/>
                    <a:pt x="76" y="94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4" y="74"/>
                    <a:pt x="95" y="72"/>
                    <a:pt x="96" y="69"/>
                  </a:cubicBezTo>
                  <a:cubicBezTo>
                    <a:pt x="110" y="69"/>
                    <a:pt x="110" y="69"/>
                    <a:pt x="110" y="69"/>
                  </a:cubicBezTo>
                  <a:close/>
                  <a:moveTo>
                    <a:pt x="81" y="56"/>
                  </a:moveTo>
                  <a:cubicBezTo>
                    <a:pt x="81" y="70"/>
                    <a:pt x="69" y="82"/>
                    <a:pt x="56" y="82"/>
                  </a:cubicBezTo>
                  <a:cubicBezTo>
                    <a:pt x="42" y="82"/>
                    <a:pt x="30" y="70"/>
                    <a:pt x="30" y="56"/>
                  </a:cubicBezTo>
                  <a:cubicBezTo>
                    <a:pt x="30" y="42"/>
                    <a:pt x="42" y="31"/>
                    <a:pt x="56" y="31"/>
                  </a:cubicBezTo>
                  <a:cubicBezTo>
                    <a:pt x="69" y="31"/>
                    <a:pt x="81" y="42"/>
                    <a:pt x="81" y="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34" name="Freeform 193"/>
            <p:cNvSpPr>
              <a:spLocks noEditPoints="1"/>
            </p:cNvSpPr>
            <p:nvPr/>
          </p:nvSpPr>
          <p:spPr bwMode="auto">
            <a:xfrm>
              <a:off x="3630" y="2508"/>
              <a:ext cx="419" cy="419"/>
            </a:xfrm>
            <a:custGeom>
              <a:avLst/>
              <a:gdLst>
                <a:gd name="T0" fmla="*/ 256 w 256"/>
                <a:gd name="T1" fmla="*/ 156 h 256"/>
                <a:gd name="T2" fmla="*/ 256 w 256"/>
                <a:gd name="T3" fmla="*/ 105 h 256"/>
                <a:gd name="T4" fmla="*/ 252 w 256"/>
                <a:gd name="T5" fmla="*/ 101 h 256"/>
                <a:gd name="T6" fmla="*/ 212 w 256"/>
                <a:gd name="T7" fmla="*/ 82 h 256"/>
                <a:gd name="T8" fmla="*/ 237 w 256"/>
                <a:gd name="T9" fmla="*/ 57 h 256"/>
                <a:gd name="T10" fmla="*/ 201 w 256"/>
                <a:gd name="T11" fmla="*/ 20 h 256"/>
                <a:gd name="T12" fmla="*/ 195 w 256"/>
                <a:gd name="T13" fmla="*/ 20 h 256"/>
                <a:gd name="T14" fmla="*/ 155 w 256"/>
                <a:gd name="T15" fmla="*/ 36 h 256"/>
                <a:gd name="T16" fmla="*/ 155 w 256"/>
                <a:gd name="T17" fmla="*/ 0 h 256"/>
                <a:gd name="T18" fmla="*/ 103 w 256"/>
                <a:gd name="T19" fmla="*/ 0 h 256"/>
                <a:gd name="T20" fmla="*/ 99 w 256"/>
                <a:gd name="T21" fmla="*/ 4 h 256"/>
                <a:gd name="T22" fmla="*/ 82 w 256"/>
                <a:gd name="T23" fmla="*/ 43 h 256"/>
                <a:gd name="T24" fmla="*/ 57 w 256"/>
                <a:gd name="T25" fmla="*/ 17 h 256"/>
                <a:gd name="T26" fmla="*/ 21 w 256"/>
                <a:gd name="T27" fmla="*/ 54 h 256"/>
                <a:gd name="T28" fmla="*/ 21 w 256"/>
                <a:gd name="T29" fmla="*/ 59 h 256"/>
                <a:gd name="T30" fmla="*/ 35 w 256"/>
                <a:gd name="T31" fmla="*/ 100 h 256"/>
                <a:gd name="T32" fmla="*/ 0 w 256"/>
                <a:gd name="T33" fmla="*/ 100 h 256"/>
                <a:gd name="T34" fmla="*/ 0 w 256"/>
                <a:gd name="T35" fmla="*/ 151 h 256"/>
                <a:gd name="T36" fmla="*/ 4 w 256"/>
                <a:gd name="T37" fmla="*/ 155 h 256"/>
                <a:gd name="T38" fmla="*/ 43 w 256"/>
                <a:gd name="T39" fmla="*/ 175 h 256"/>
                <a:gd name="T40" fmla="*/ 18 w 256"/>
                <a:gd name="T41" fmla="*/ 199 h 256"/>
                <a:gd name="T42" fmla="*/ 54 w 256"/>
                <a:gd name="T43" fmla="*/ 236 h 256"/>
                <a:gd name="T44" fmla="*/ 60 w 256"/>
                <a:gd name="T45" fmla="*/ 236 h 256"/>
                <a:gd name="T46" fmla="*/ 101 w 256"/>
                <a:gd name="T47" fmla="*/ 221 h 256"/>
                <a:gd name="T48" fmla="*/ 101 w 256"/>
                <a:gd name="T49" fmla="*/ 256 h 256"/>
                <a:gd name="T50" fmla="*/ 152 w 256"/>
                <a:gd name="T51" fmla="*/ 256 h 256"/>
                <a:gd name="T52" fmla="*/ 156 w 256"/>
                <a:gd name="T53" fmla="*/ 252 h 256"/>
                <a:gd name="T54" fmla="*/ 172 w 256"/>
                <a:gd name="T55" fmla="*/ 213 h 256"/>
                <a:gd name="T56" fmla="*/ 198 w 256"/>
                <a:gd name="T57" fmla="*/ 239 h 256"/>
                <a:gd name="T58" fmla="*/ 234 w 256"/>
                <a:gd name="T59" fmla="*/ 202 h 256"/>
                <a:gd name="T60" fmla="*/ 234 w 256"/>
                <a:gd name="T61" fmla="*/ 197 h 256"/>
                <a:gd name="T62" fmla="*/ 219 w 256"/>
                <a:gd name="T63" fmla="*/ 156 h 256"/>
                <a:gd name="T64" fmla="*/ 184 w 256"/>
                <a:gd name="T65" fmla="*/ 128 h 256"/>
                <a:gd name="T66" fmla="*/ 69 w 256"/>
                <a:gd name="T67" fmla="*/ 128 h 256"/>
                <a:gd name="T68" fmla="*/ 184 w 256"/>
                <a:gd name="T69" fmla="*/ 12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6" h="256">
                  <a:moveTo>
                    <a:pt x="252" y="156"/>
                  </a:moveTo>
                  <a:cubicBezTo>
                    <a:pt x="256" y="156"/>
                    <a:pt x="256" y="156"/>
                    <a:pt x="256" y="156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6" y="105"/>
                    <a:pt x="256" y="105"/>
                    <a:pt x="256" y="105"/>
                  </a:cubicBezTo>
                  <a:cubicBezTo>
                    <a:pt x="256" y="101"/>
                    <a:pt x="256" y="101"/>
                    <a:pt x="256" y="101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19" y="101"/>
                    <a:pt x="219" y="101"/>
                    <a:pt x="219" y="101"/>
                  </a:cubicBezTo>
                  <a:cubicBezTo>
                    <a:pt x="218" y="94"/>
                    <a:pt x="215" y="88"/>
                    <a:pt x="212" y="82"/>
                  </a:cubicBezTo>
                  <a:cubicBezTo>
                    <a:pt x="234" y="59"/>
                    <a:pt x="234" y="59"/>
                    <a:pt x="234" y="59"/>
                  </a:cubicBezTo>
                  <a:cubicBezTo>
                    <a:pt x="237" y="57"/>
                    <a:pt x="237" y="57"/>
                    <a:pt x="237" y="57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01" y="20"/>
                    <a:pt x="201" y="20"/>
                    <a:pt x="201" y="20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67" y="40"/>
                    <a:pt x="161" y="38"/>
                    <a:pt x="155" y="36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0"/>
                    <a:pt x="155" y="0"/>
                    <a:pt x="155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3" y="37"/>
                    <a:pt x="88" y="40"/>
                    <a:pt x="82" y="4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39" y="87"/>
                    <a:pt x="37" y="93"/>
                    <a:pt x="35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34" y="155"/>
                    <a:pt x="34" y="155"/>
                    <a:pt x="34" y="155"/>
                  </a:cubicBezTo>
                  <a:cubicBezTo>
                    <a:pt x="36" y="162"/>
                    <a:pt x="39" y="168"/>
                    <a:pt x="43" y="175"/>
                  </a:cubicBezTo>
                  <a:cubicBezTo>
                    <a:pt x="21" y="197"/>
                    <a:pt x="21" y="197"/>
                    <a:pt x="21" y="197"/>
                  </a:cubicBezTo>
                  <a:cubicBezTo>
                    <a:pt x="18" y="199"/>
                    <a:pt x="18" y="199"/>
                    <a:pt x="18" y="199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54" y="236"/>
                    <a:pt x="54" y="236"/>
                    <a:pt x="54" y="236"/>
                  </a:cubicBezTo>
                  <a:cubicBezTo>
                    <a:pt x="57" y="239"/>
                    <a:pt x="57" y="239"/>
                    <a:pt x="57" y="239"/>
                  </a:cubicBezTo>
                  <a:cubicBezTo>
                    <a:pt x="60" y="236"/>
                    <a:pt x="60" y="236"/>
                    <a:pt x="60" y="236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8" y="216"/>
                    <a:pt x="94" y="219"/>
                    <a:pt x="101" y="221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01" y="256"/>
                    <a:pt x="101" y="256"/>
                    <a:pt x="101" y="256"/>
                  </a:cubicBezTo>
                  <a:cubicBezTo>
                    <a:pt x="105" y="256"/>
                    <a:pt x="105" y="256"/>
                    <a:pt x="105" y="256"/>
                  </a:cubicBezTo>
                  <a:cubicBezTo>
                    <a:pt x="152" y="256"/>
                    <a:pt x="152" y="256"/>
                    <a:pt x="152" y="256"/>
                  </a:cubicBezTo>
                  <a:cubicBezTo>
                    <a:pt x="156" y="256"/>
                    <a:pt x="156" y="256"/>
                    <a:pt x="156" y="256"/>
                  </a:cubicBezTo>
                  <a:cubicBezTo>
                    <a:pt x="156" y="252"/>
                    <a:pt x="156" y="252"/>
                    <a:pt x="156" y="252"/>
                  </a:cubicBezTo>
                  <a:cubicBezTo>
                    <a:pt x="156" y="220"/>
                    <a:pt x="156" y="220"/>
                    <a:pt x="156" y="220"/>
                  </a:cubicBezTo>
                  <a:cubicBezTo>
                    <a:pt x="162" y="218"/>
                    <a:pt x="167" y="216"/>
                    <a:pt x="172" y="213"/>
                  </a:cubicBezTo>
                  <a:cubicBezTo>
                    <a:pt x="195" y="236"/>
                    <a:pt x="195" y="236"/>
                    <a:pt x="195" y="236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201" y="236"/>
                    <a:pt x="201" y="236"/>
                    <a:pt x="201" y="236"/>
                  </a:cubicBezTo>
                  <a:cubicBezTo>
                    <a:pt x="234" y="202"/>
                    <a:pt x="234" y="202"/>
                    <a:pt x="234" y="202"/>
                  </a:cubicBezTo>
                  <a:cubicBezTo>
                    <a:pt x="237" y="199"/>
                    <a:pt x="237" y="199"/>
                    <a:pt x="237" y="199"/>
                  </a:cubicBezTo>
                  <a:cubicBezTo>
                    <a:pt x="234" y="197"/>
                    <a:pt x="234" y="197"/>
                    <a:pt x="234" y="197"/>
                  </a:cubicBezTo>
                  <a:cubicBezTo>
                    <a:pt x="212" y="174"/>
                    <a:pt x="212" y="174"/>
                    <a:pt x="212" y="174"/>
                  </a:cubicBezTo>
                  <a:cubicBezTo>
                    <a:pt x="215" y="168"/>
                    <a:pt x="217" y="162"/>
                    <a:pt x="219" y="156"/>
                  </a:cubicBezTo>
                  <a:cubicBezTo>
                    <a:pt x="252" y="156"/>
                    <a:pt x="252" y="156"/>
                    <a:pt x="252" y="156"/>
                  </a:cubicBezTo>
                  <a:close/>
                  <a:moveTo>
                    <a:pt x="184" y="128"/>
                  </a:moveTo>
                  <a:cubicBezTo>
                    <a:pt x="184" y="160"/>
                    <a:pt x="159" y="185"/>
                    <a:pt x="127" y="185"/>
                  </a:cubicBezTo>
                  <a:cubicBezTo>
                    <a:pt x="95" y="185"/>
                    <a:pt x="69" y="160"/>
                    <a:pt x="69" y="128"/>
                  </a:cubicBezTo>
                  <a:cubicBezTo>
                    <a:pt x="69" y="96"/>
                    <a:pt x="95" y="70"/>
                    <a:pt x="127" y="70"/>
                  </a:cubicBezTo>
                  <a:cubicBezTo>
                    <a:pt x="159" y="70"/>
                    <a:pt x="184" y="96"/>
                    <a:pt x="184" y="12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35" name="Freeform 194"/>
            <p:cNvSpPr>
              <a:spLocks noEditPoints="1"/>
            </p:cNvSpPr>
            <p:nvPr/>
          </p:nvSpPr>
          <p:spPr bwMode="auto">
            <a:xfrm>
              <a:off x="4013" y="2815"/>
              <a:ext cx="207" cy="210"/>
            </a:xfrm>
            <a:custGeom>
              <a:avLst/>
              <a:gdLst>
                <a:gd name="T0" fmla="*/ 127 w 127"/>
                <a:gd name="T1" fmla="*/ 78 h 128"/>
                <a:gd name="T2" fmla="*/ 127 w 127"/>
                <a:gd name="T3" fmla="*/ 53 h 128"/>
                <a:gd name="T4" fmla="*/ 125 w 127"/>
                <a:gd name="T5" fmla="*/ 51 h 128"/>
                <a:gd name="T6" fmla="*/ 105 w 127"/>
                <a:gd name="T7" fmla="*/ 41 h 128"/>
                <a:gd name="T8" fmla="*/ 118 w 127"/>
                <a:gd name="T9" fmla="*/ 29 h 128"/>
                <a:gd name="T10" fmla="*/ 100 w 127"/>
                <a:gd name="T11" fmla="*/ 11 h 128"/>
                <a:gd name="T12" fmla="*/ 97 w 127"/>
                <a:gd name="T13" fmla="*/ 11 h 128"/>
                <a:gd name="T14" fmla="*/ 77 w 127"/>
                <a:gd name="T15" fmla="*/ 18 h 128"/>
                <a:gd name="T16" fmla="*/ 77 w 127"/>
                <a:gd name="T17" fmla="*/ 0 h 128"/>
                <a:gd name="T18" fmla="*/ 52 w 127"/>
                <a:gd name="T19" fmla="*/ 0 h 128"/>
                <a:gd name="T20" fmla="*/ 49 w 127"/>
                <a:gd name="T21" fmla="*/ 2 h 128"/>
                <a:gd name="T22" fmla="*/ 41 w 127"/>
                <a:gd name="T23" fmla="*/ 22 h 128"/>
                <a:gd name="T24" fmla="*/ 29 w 127"/>
                <a:gd name="T25" fmla="*/ 9 h 128"/>
                <a:gd name="T26" fmla="*/ 10 w 127"/>
                <a:gd name="T27" fmla="*/ 27 h 128"/>
                <a:gd name="T28" fmla="*/ 10 w 127"/>
                <a:gd name="T29" fmla="*/ 30 h 128"/>
                <a:gd name="T30" fmla="*/ 17 w 127"/>
                <a:gd name="T31" fmla="*/ 50 h 128"/>
                <a:gd name="T32" fmla="*/ 0 w 127"/>
                <a:gd name="T33" fmla="*/ 50 h 128"/>
                <a:gd name="T34" fmla="*/ 0 w 127"/>
                <a:gd name="T35" fmla="*/ 76 h 128"/>
                <a:gd name="T36" fmla="*/ 2 w 127"/>
                <a:gd name="T37" fmla="*/ 78 h 128"/>
                <a:gd name="T38" fmla="*/ 21 w 127"/>
                <a:gd name="T39" fmla="*/ 87 h 128"/>
                <a:gd name="T40" fmla="*/ 9 w 127"/>
                <a:gd name="T41" fmla="*/ 100 h 128"/>
                <a:gd name="T42" fmla="*/ 27 w 127"/>
                <a:gd name="T43" fmla="*/ 118 h 128"/>
                <a:gd name="T44" fmla="*/ 30 w 127"/>
                <a:gd name="T45" fmla="*/ 118 h 128"/>
                <a:gd name="T46" fmla="*/ 50 w 127"/>
                <a:gd name="T47" fmla="*/ 110 h 128"/>
                <a:gd name="T48" fmla="*/ 50 w 127"/>
                <a:gd name="T49" fmla="*/ 128 h 128"/>
                <a:gd name="T50" fmla="*/ 76 w 127"/>
                <a:gd name="T51" fmla="*/ 128 h 128"/>
                <a:gd name="T52" fmla="*/ 78 w 127"/>
                <a:gd name="T53" fmla="*/ 126 h 128"/>
                <a:gd name="T54" fmla="*/ 86 w 127"/>
                <a:gd name="T55" fmla="*/ 107 h 128"/>
                <a:gd name="T56" fmla="*/ 99 w 127"/>
                <a:gd name="T57" fmla="*/ 119 h 128"/>
                <a:gd name="T58" fmla="*/ 117 w 127"/>
                <a:gd name="T59" fmla="*/ 101 h 128"/>
                <a:gd name="T60" fmla="*/ 117 w 127"/>
                <a:gd name="T61" fmla="*/ 98 h 128"/>
                <a:gd name="T62" fmla="*/ 109 w 127"/>
                <a:gd name="T63" fmla="*/ 78 h 128"/>
                <a:gd name="T64" fmla="*/ 92 w 127"/>
                <a:gd name="T65" fmla="*/ 64 h 128"/>
                <a:gd name="T66" fmla="*/ 35 w 127"/>
                <a:gd name="T67" fmla="*/ 64 h 128"/>
                <a:gd name="T68" fmla="*/ 92 w 127"/>
                <a:gd name="T69" fmla="*/ 6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128">
                  <a:moveTo>
                    <a:pt x="125" y="78"/>
                  </a:moveTo>
                  <a:cubicBezTo>
                    <a:pt x="127" y="78"/>
                    <a:pt x="127" y="78"/>
                    <a:pt x="127" y="78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7" y="51"/>
                    <a:pt x="127" y="51"/>
                    <a:pt x="127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09" y="51"/>
                    <a:pt x="109" y="51"/>
                    <a:pt x="109" y="51"/>
                  </a:cubicBezTo>
                  <a:cubicBezTo>
                    <a:pt x="108" y="47"/>
                    <a:pt x="107" y="44"/>
                    <a:pt x="105" y="41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3" y="20"/>
                    <a:pt x="80" y="19"/>
                    <a:pt x="77" y="18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7" y="19"/>
                    <a:pt x="44" y="20"/>
                    <a:pt x="41" y="2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4"/>
                    <a:pt x="18" y="47"/>
                    <a:pt x="17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81"/>
                    <a:pt x="20" y="84"/>
                    <a:pt x="21" y="87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27" y="118"/>
                    <a:pt x="27" y="118"/>
                    <a:pt x="27" y="118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4" y="108"/>
                    <a:pt x="47" y="109"/>
                    <a:pt x="50" y="110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81" y="109"/>
                    <a:pt x="83" y="108"/>
                    <a:pt x="86" y="107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117" y="101"/>
                    <a:pt x="117" y="101"/>
                    <a:pt x="117" y="101"/>
                  </a:cubicBezTo>
                  <a:cubicBezTo>
                    <a:pt x="118" y="100"/>
                    <a:pt x="118" y="100"/>
                    <a:pt x="118" y="100"/>
                  </a:cubicBezTo>
                  <a:cubicBezTo>
                    <a:pt x="117" y="98"/>
                    <a:pt x="117" y="98"/>
                    <a:pt x="117" y="98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07" y="84"/>
                    <a:pt x="108" y="81"/>
                    <a:pt x="109" y="78"/>
                  </a:cubicBezTo>
                  <a:cubicBezTo>
                    <a:pt x="125" y="78"/>
                    <a:pt x="125" y="78"/>
                    <a:pt x="125" y="78"/>
                  </a:cubicBezTo>
                  <a:close/>
                  <a:moveTo>
                    <a:pt x="92" y="64"/>
                  </a:moveTo>
                  <a:cubicBezTo>
                    <a:pt x="92" y="80"/>
                    <a:pt x="79" y="93"/>
                    <a:pt x="63" y="93"/>
                  </a:cubicBezTo>
                  <a:cubicBezTo>
                    <a:pt x="48" y="93"/>
                    <a:pt x="35" y="80"/>
                    <a:pt x="35" y="64"/>
                  </a:cubicBezTo>
                  <a:cubicBezTo>
                    <a:pt x="35" y="48"/>
                    <a:pt x="48" y="36"/>
                    <a:pt x="63" y="36"/>
                  </a:cubicBezTo>
                  <a:cubicBezTo>
                    <a:pt x="79" y="36"/>
                    <a:pt x="92" y="48"/>
                    <a:pt x="92" y="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36" name="Freeform 195"/>
            <p:cNvSpPr>
              <a:spLocks noEditPoints="1"/>
            </p:cNvSpPr>
            <p:nvPr/>
          </p:nvSpPr>
          <p:spPr bwMode="auto">
            <a:xfrm>
              <a:off x="3356" y="2949"/>
              <a:ext cx="221" cy="221"/>
            </a:xfrm>
            <a:custGeom>
              <a:avLst/>
              <a:gdLst>
                <a:gd name="T0" fmla="*/ 135 w 135"/>
                <a:gd name="T1" fmla="*/ 82 h 135"/>
                <a:gd name="T2" fmla="*/ 135 w 135"/>
                <a:gd name="T3" fmla="*/ 55 h 135"/>
                <a:gd name="T4" fmla="*/ 133 w 135"/>
                <a:gd name="T5" fmla="*/ 53 h 135"/>
                <a:gd name="T6" fmla="*/ 112 w 135"/>
                <a:gd name="T7" fmla="*/ 43 h 135"/>
                <a:gd name="T8" fmla="*/ 126 w 135"/>
                <a:gd name="T9" fmla="*/ 30 h 135"/>
                <a:gd name="T10" fmla="*/ 106 w 135"/>
                <a:gd name="T11" fmla="*/ 10 h 135"/>
                <a:gd name="T12" fmla="*/ 103 w 135"/>
                <a:gd name="T13" fmla="*/ 10 h 135"/>
                <a:gd name="T14" fmla="*/ 82 w 135"/>
                <a:gd name="T15" fmla="*/ 19 h 135"/>
                <a:gd name="T16" fmla="*/ 82 w 135"/>
                <a:gd name="T17" fmla="*/ 0 h 135"/>
                <a:gd name="T18" fmla="*/ 55 w 135"/>
                <a:gd name="T19" fmla="*/ 0 h 135"/>
                <a:gd name="T20" fmla="*/ 53 w 135"/>
                <a:gd name="T21" fmla="*/ 2 h 135"/>
                <a:gd name="T22" fmla="*/ 44 w 135"/>
                <a:gd name="T23" fmla="*/ 22 h 135"/>
                <a:gd name="T24" fmla="*/ 30 w 135"/>
                <a:gd name="T25" fmla="*/ 9 h 135"/>
                <a:gd name="T26" fmla="*/ 11 w 135"/>
                <a:gd name="T27" fmla="*/ 28 h 135"/>
                <a:gd name="T28" fmla="*/ 11 w 135"/>
                <a:gd name="T29" fmla="*/ 31 h 135"/>
                <a:gd name="T30" fmla="*/ 19 w 135"/>
                <a:gd name="T31" fmla="*/ 52 h 135"/>
                <a:gd name="T32" fmla="*/ 0 w 135"/>
                <a:gd name="T33" fmla="*/ 52 h 135"/>
                <a:gd name="T34" fmla="*/ 0 w 135"/>
                <a:gd name="T35" fmla="*/ 80 h 135"/>
                <a:gd name="T36" fmla="*/ 2 w 135"/>
                <a:gd name="T37" fmla="*/ 82 h 135"/>
                <a:gd name="T38" fmla="*/ 23 w 135"/>
                <a:gd name="T39" fmla="*/ 92 h 135"/>
                <a:gd name="T40" fmla="*/ 10 w 135"/>
                <a:gd name="T41" fmla="*/ 105 h 135"/>
                <a:gd name="T42" fmla="*/ 29 w 135"/>
                <a:gd name="T43" fmla="*/ 124 h 135"/>
                <a:gd name="T44" fmla="*/ 32 w 135"/>
                <a:gd name="T45" fmla="*/ 124 h 135"/>
                <a:gd name="T46" fmla="*/ 53 w 135"/>
                <a:gd name="T47" fmla="*/ 116 h 135"/>
                <a:gd name="T48" fmla="*/ 53 w 135"/>
                <a:gd name="T49" fmla="*/ 135 h 135"/>
                <a:gd name="T50" fmla="*/ 81 w 135"/>
                <a:gd name="T51" fmla="*/ 135 h 135"/>
                <a:gd name="T52" fmla="*/ 83 w 135"/>
                <a:gd name="T53" fmla="*/ 133 h 135"/>
                <a:gd name="T54" fmla="*/ 91 w 135"/>
                <a:gd name="T55" fmla="*/ 112 h 135"/>
                <a:gd name="T56" fmla="*/ 105 w 135"/>
                <a:gd name="T57" fmla="*/ 126 h 135"/>
                <a:gd name="T58" fmla="*/ 124 w 135"/>
                <a:gd name="T59" fmla="*/ 107 h 135"/>
                <a:gd name="T60" fmla="*/ 124 w 135"/>
                <a:gd name="T61" fmla="*/ 104 h 135"/>
                <a:gd name="T62" fmla="*/ 116 w 135"/>
                <a:gd name="T63" fmla="*/ 82 h 135"/>
                <a:gd name="T64" fmla="*/ 98 w 135"/>
                <a:gd name="T65" fmla="*/ 67 h 135"/>
                <a:gd name="T66" fmla="*/ 37 w 135"/>
                <a:gd name="T67" fmla="*/ 67 h 135"/>
                <a:gd name="T68" fmla="*/ 98 w 135"/>
                <a:gd name="T69" fmla="*/ 6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35">
                  <a:moveTo>
                    <a:pt x="133" y="82"/>
                  </a:moveTo>
                  <a:cubicBezTo>
                    <a:pt x="135" y="82"/>
                    <a:pt x="135" y="82"/>
                    <a:pt x="135" y="82"/>
                  </a:cubicBezTo>
                  <a:cubicBezTo>
                    <a:pt x="135" y="80"/>
                    <a:pt x="135" y="80"/>
                    <a:pt x="135" y="80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16" y="53"/>
                    <a:pt x="116" y="53"/>
                    <a:pt x="116" y="53"/>
                  </a:cubicBezTo>
                  <a:cubicBezTo>
                    <a:pt x="115" y="50"/>
                    <a:pt x="114" y="46"/>
                    <a:pt x="112" y="43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88" y="21"/>
                    <a:pt x="85" y="20"/>
                    <a:pt x="82" y="19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7" y="21"/>
                    <a:pt x="44" y="22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1" y="46"/>
                    <a:pt x="20" y="49"/>
                    <a:pt x="19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9" y="85"/>
                    <a:pt x="21" y="89"/>
                    <a:pt x="23" y="92"/>
                  </a:cubicBezTo>
                  <a:cubicBezTo>
                    <a:pt x="11" y="104"/>
                    <a:pt x="11" y="104"/>
                    <a:pt x="11" y="104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29" y="124"/>
                    <a:pt x="29" y="124"/>
                    <a:pt x="29" y="124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2" y="124"/>
                    <a:pt x="32" y="124"/>
                    <a:pt x="32" y="124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7" y="114"/>
                    <a:pt x="50" y="115"/>
                    <a:pt x="53" y="116"/>
                  </a:cubicBezTo>
                  <a:cubicBezTo>
                    <a:pt x="53" y="133"/>
                    <a:pt x="53" y="133"/>
                    <a:pt x="53" y="133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81" y="135"/>
                    <a:pt x="81" y="135"/>
                    <a:pt x="81" y="135"/>
                  </a:cubicBezTo>
                  <a:cubicBezTo>
                    <a:pt x="83" y="135"/>
                    <a:pt x="83" y="135"/>
                    <a:pt x="83" y="135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83" y="116"/>
                    <a:pt x="83" y="116"/>
                    <a:pt x="83" y="116"/>
                  </a:cubicBezTo>
                  <a:cubicBezTo>
                    <a:pt x="86" y="115"/>
                    <a:pt x="89" y="114"/>
                    <a:pt x="91" y="112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6" y="105"/>
                    <a:pt x="126" y="105"/>
                    <a:pt x="126" y="105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4" y="89"/>
                    <a:pt x="115" y="86"/>
                    <a:pt x="116" y="82"/>
                  </a:cubicBezTo>
                  <a:cubicBezTo>
                    <a:pt x="133" y="82"/>
                    <a:pt x="133" y="82"/>
                    <a:pt x="133" y="82"/>
                  </a:cubicBezTo>
                  <a:close/>
                  <a:moveTo>
                    <a:pt x="98" y="67"/>
                  </a:moveTo>
                  <a:cubicBezTo>
                    <a:pt x="98" y="84"/>
                    <a:pt x="84" y="98"/>
                    <a:pt x="67" y="98"/>
                  </a:cubicBezTo>
                  <a:cubicBezTo>
                    <a:pt x="51" y="98"/>
                    <a:pt x="37" y="84"/>
                    <a:pt x="37" y="67"/>
                  </a:cubicBezTo>
                  <a:cubicBezTo>
                    <a:pt x="37" y="51"/>
                    <a:pt x="51" y="37"/>
                    <a:pt x="67" y="37"/>
                  </a:cubicBezTo>
                  <a:cubicBezTo>
                    <a:pt x="84" y="37"/>
                    <a:pt x="98" y="51"/>
                    <a:pt x="98" y="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37" name="Freeform 196"/>
            <p:cNvSpPr>
              <a:spLocks noEditPoints="1"/>
            </p:cNvSpPr>
            <p:nvPr/>
          </p:nvSpPr>
          <p:spPr bwMode="auto">
            <a:xfrm>
              <a:off x="4643" y="1846"/>
              <a:ext cx="301" cy="301"/>
            </a:xfrm>
            <a:custGeom>
              <a:avLst/>
              <a:gdLst>
                <a:gd name="T0" fmla="*/ 181 w 184"/>
                <a:gd name="T1" fmla="*/ 117 h 184"/>
                <a:gd name="T2" fmla="*/ 184 w 184"/>
                <a:gd name="T3" fmla="*/ 81 h 184"/>
                <a:gd name="T4" fmla="*/ 181 w 184"/>
                <a:gd name="T5" fmla="*/ 78 h 184"/>
                <a:gd name="T6" fmla="*/ 153 w 184"/>
                <a:gd name="T7" fmla="*/ 63 h 184"/>
                <a:gd name="T8" fmla="*/ 173 w 184"/>
                <a:gd name="T9" fmla="*/ 46 h 184"/>
                <a:gd name="T10" fmla="*/ 148 w 184"/>
                <a:gd name="T11" fmla="*/ 18 h 184"/>
                <a:gd name="T12" fmla="*/ 144 w 184"/>
                <a:gd name="T13" fmla="*/ 18 h 184"/>
                <a:gd name="T14" fmla="*/ 115 w 184"/>
                <a:gd name="T15" fmla="*/ 27 h 184"/>
                <a:gd name="T16" fmla="*/ 117 w 184"/>
                <a:gd name="T17" fmla="*/ 2 h 184"/>
                <a:gd name="T18" fmla="*/ 80 w 184"/>
                <a:gd name="T19" fmla="*/ 0 h 184"/>
                <a:gd name="T20" fmla="*/ 77 w 184"/>
                <a:gd name="T21" fmla="*/ 3 h 184"/>
                <a:gd name="T22" fmla="*/ 64 w 184"/>
                <a:gd name="T23" fmla="*/ 29 h 184"/>
                <a:gd name="T24" fmla="*/ 47 w 184"/>
                <a:gd name="T25" fmla="*/ 10 h 184"/>
                <a:gd name="T26" fmla="*/ 19 w 184"/>
                <a:gd name="T27" fmla="*/ 35 h 184"/>
                <a:gd name="T28" fmla="*/ 19 w 184"/>
                <a:gd name="T29" fmla="*/ 39 h 184"/>
                <a:gd name="T30" fmla="*/ 28 w 184"/>
                <a:gd name="T31" fmla="*/ 68 h 184"/>
                <a:gd name="T32" fmla="*/ 2 w 184"/>
                <a:gd name="T33" fmla="*/ 66 h 184"/>
                <a:gd name="T34" fmla="*/ 0 w 184"/>
                <a:gd name="T35" fmla="*/ 103 h 184"/>
                <a:gd name="T36" fmla="*/ 3 w 184"/>
                <a:gd name="T37" fmla="*/ 106 h 184"/>
                <a:gd name="T38" fmla="*/ 30 w 184"/>
                <a:gd name="T39" fmla="*/ 121 h 184"/>
                <a:gd name="T40" fmla="*/ 11 w 184"/>
                <a:gd name="T41" fmla="*/ 138 h 184"/>
                <a:gd name="T42" fmla="*/ 35 w 184"/>
                <a:gd name="T43" fmla="*/ 165 h 184"/>
                <a:gd name="T44" fmla="*/ 40 w 184"/>
                <a:gd name="T45" fmla="*/ 165 h 184"/>
                <a:gd name="T46" fmla="*/ 69 w 184"/>
                <a:gd name="T47" fmla="*/ 156 h 184"/>
                <a:gd name="T48" fmla="*/ 67 w 184"/>
                <a:gd name="T49" fmla="*/ 181 h 184"/>
                <a:gd name="T50" fmla="*/ 104 w 184"/>
                <a:gd name="T51" fmla="*/ 183 h 184"/>
                <a:gd name="T52" fmla="*/ 107 w 184"/>
                <a:gd name="T53" fmla="*/ 181 h 184"/>
                <a:gd name="T54" fmla="*/ 120 w 184"/>
                <a:gd name="T55" fmla="*/ 154 h 184"/>
                <a:gd name="T56" fmla="*/ 137 w 184"/>
                <a:gd name="T57" fmla="*/ 173 h 184"/>
                <a:gd name="T58" fmla="*/ 164 w 184"/>
                <a:gd name="T59" fmla="*/ 149 h 184"/>
                <a:gd name="T60" fmla="*/ 165 w 184"/>
                <a:gd name="T61" fmla="*/ 145 h 184"/>
                <a:gd name="T62" fmla="*/ 155 w 184"/>
                <a:gd name="T63" fmla="*/ 116 h 184"/>
                <a:gd name="T64" fmla="*/ 132 w 184"/>
                <a:gd name="T65" fmla="*/ 94 h 184"/>
                <a:gd name="T66" fmla="*/ 51 w 184"/>
                <a:gd name="T67" fmla="*/ 89 h 184"/>
                <a:gd name="T68" fmla="*/ 132 w 184"/>
                <a:gd name="T69" fmla="*/ 9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84">
                  <a:moveTo>
                    <a:pt x="179" y="117"/>
                  </a:moveTo>
                  <a:cubicBezTo>
                    <a:pt x="181" y="117"/>
                    <a:pt x="181" y="117"/>
                    <a:pt x="181" y="117"/>
                  </a:cubicBezTo>
                  <a:cubicBezTo>
                    <a:pt x="182" y="114"/>
                    <a:pt x="182" y="114"/>
                    <a:pt x="182" y="114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1" y="78"/>
                    <a:pt x="181" y="78"/>
                    <a:pt x="181" y="78"/>
                  </a:cubicBezTo>
                  <a:cubicBezTo>
                    <a:pt x="158" y="76"/>
                    <a:pt x="158" y="76"/>
                    <a:pt x="158" y="76"/>
                  </a:cubicBezTo>
                  <a:cubicBezTo>
                    <a:pt x="157" y="72"/>
                    <a:pt x="155" y="67"/>
                    <a:pt x="153" y="63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3" y="46"/>
                    <a:pt x="173" y="46"/>
                    <a:pt x="173" y="46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3" y="31"/>
                    <a:pt x="119" y="29"/>
                    <a:pt x="115" y="27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7" y="2"/>
                    <a:pt x="117" y="2"/>
                    <a:pt x="117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2" y="26"/>
                    <a:pt x="67" y="27"/>
                    <a:pt x="64" y="29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9"/>
                    <a:pt x="29" y="63"/>
                    <a:pt x="28" y="68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6" y="112"/>
                    <a:pt x="28" y="117"/>
                    <a:pt x="30" y="121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40" y="165"/>
                    <a:pt x="40" y="165"/>
                    <a:pt x="40" y="165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60" y="153"/>
                    <a:pt x="64" y="155"/>
                    <a:pt x="69" y="156"/>
                  </a:cubicBezTo>
                  <a:cubicBezTo>
                    <a:pt x="68" y="178"/>
                    <a:pt x="68" y="178"/>
                    <a:pt x="68" y="178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70" y="181"/>
                    <a:pt x="70" y="181"/>
                    <a:pt x="70" y="181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12" y="157"/>
                    <a:pt x="116" y="155"/>
                    <a:pt x="120" y="154"/>
                  </a:cubicBezTo>
                  <a:cubicBezTo>
                    <a:pt x="135" y="171"/>
                    <a:pt x="135" y="171"/>
                    <a:pt x="135" y="171"/>
                  </a:cubicBezTo>
                  <a:cubicBezTo>
                    <a:pt x="137" y="173"/>
                    <a:pt x="137" y="173"/>
                    <a:pt x="137" y="173"/>
                  </a:cubicBezTo>
                  <a:cubicBezTo>
                    <a:pt x="139" y="171"/>
                    <a:pt x="139" y="171"/>
                    <a:pt x="139" y="171"/>
                  </a:cubicBezTo>
                  <a:cubicBezTo>
                    <a:pt x="164" y="149"/>
                    <a:pt x="164" y="149"/>
                    <a:pt x="164" y="149"/>
                  </a:cubicBezTo>
                  <a:cubicBezTo>
                    <a:pt x="167" y="147"/>
                    <a:pt x="167" y="147"/>
                    <a:pt x="167" y="147"/>
                  </a:cubicBezTo>
                  <a:cubicBezTo>
                    <a:pt x="165" y="145"/>
                    <a:pt x="165" y="145"/>
                    <a:pt x="165" y="145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52" y="124"/>
                    <a:pt x="154" y="120"/>
                    <a:pt x="155" y="116"/>
                  </a:cubicBezTo>
                  <a:cubicBezTo>
                    <a:pt x="179" y="117"/>
                    <a:pt x="179" y="117"/>
                    <a:pt x="179" y="117"/>
                  </a:cubicBezTo>
                  <a:close/>
                  <a:moveTo>
                    <a:pt x="132" y="94"/>
                  </a:moveTo>
                  <a:cubicBezTo>
                    <a:pt x="131" y="116"/>
                    <a:pt x="112" y="134"/>
                    <a:pt x="89" y="132"/>
                  </a:cubicBezTo>
                  <a:cubicBezTo>
                    <a:pt x="67" y="131"/>
                    <a:pt x="49" y="112"/>
                    <a:pt x="51" y="89"/>
                  </a:cubicBezTo>
                  <a:cubicBezTo>
                    <a:pt x="52" y="67"/>
                    <a:pt x="71" y="50"/>
                    <a:pt x="94" y="51"/>
                  </a:cubicBezTo>
                  <a:cubicBezTo>
                    <a:pt x="116" y="52"/>
                    <a:pt x="134" y="72"/>
                    <a:pt x="132" y="9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38" name="Freeform 197"/>
            <p:cNvSpPr>
              <a:spLocks noEditPoints="1"/>
            </p:cNvSpPr>
            <p:nvPr/>
          </p:nvSpPr>
          <p:spPr bwMode="auto">
            <a:xfrm>
              <a:off x="3304" y="144"/>
              <a:ext cx="993" cy="993"/>
            </a:xfrm>
            <a:custGeom>
              <a:avLst/>
              <a:gdLst>
                <a:gd name="T0" fmla="*/ 607 w 607"/>
                <a:gd name="T1" fmla="*/ 342 h 607"/>
                <a:gd name="T2" fmla="*/ 607 w 607"/>
                <a:gd name="T3" fmla="*/ 266 h 607"/>
                <a:gd name="T4" fmla="*/ 546 w 607"/>
                <a:gd name="T5" fmla="*/ 266 h 607"/>
                <a:gd name="T6" fmla="*/ 533 w 607"/>
                <a:gd name="T7" fmla="*/ 215 h 607"/>
                <a:gd name="T8" fmla="*/ 585 w 607"/>
                <a:gd name="T9" fmla="*/ 185 h 607"/>
                <a:gd name="T10" fmla="*/ 547 w 607"/>
                <a:gd name="T11" fmla="*/ 119 h 607"/>
                <a:gd name="T12" fmla="*/ 495 w 607"/>
                <a:gd name="T13" fmla="*/ 149 h 607"/>
                <a:gd name="T14" fmla="*/ 458 w 607"/>
                <a:gd name="T15" fmla="*/ 112 h 607"/>
                <a:gd name="T16" fmla="*/ 488 w 607"/>
                <a:gd name="T17" fmla="*/ 60 h 607"/>
                <a:gd name="T18" fmla="*/ 422 w 607"/>
                <a:gd name="T19" fmla="*/ 22 h 607"/>
                <a:gd name="T20" fmla="*/ 392 w 607"/>
                <a:gd name="T21" fmla="*/ 74 h 607"/>
                <a:gd name="T22" fmla="*/ 341 w 607"/>
                <a:gd name="T23" fmla="*/ 61 h 607"/>
                <a:gd name="T24" fmla="*/ 341 w 607"/>
                <a:gd name="T25" fmla="*/ 0 h 607"/>
                <a:gd name="T26" fmla="*/ 265 w 607"/>
                <a:gd name="T27" fmla="*/ 0 h 607"/>
                <a:gd name="T28" fmla="*/ 265 w 607"/>
                <a:gd name="T29" fmla="*/ 61 h 607"/>
                <a:gd name="T30" fmla="*/ 214 w 607"/>
                <a:gd name="T31" fmla="*/ 74 h 607"/>
                <a:gd name="T32" fmla="*/ 184 w 607"/>
                <a:gd name="T33" fmla="*/ 22 h 607"/>
                <a:gd name="T34" fmla="*/ 118 w 607"/>
                <a:gd name="T35" fmla="*/ 60 h 607"/>
                <a:gd name="T36" fmla="*/ 148 w 607"/>
                <a:gd name="T37" fmla="*/ 112 h 607"/>
                <a:gd name="T38" fmla="*/ 111 w 607"/>
                <a:gd name="T39" fmla="*/ 149 h 607"/>
                <a:gd name="T40" fmla="*/ 59 w 607"/>
                <a:gd name="T41" fmla="*/ 119 h 607"/>
                <a:gd name="T42" fmla="*/ 21 w 607"/>
                <a:gd name="T43" fmla="*/ 185 h 607"/>
                <a:gd name="T44" fmla="*/ 73 w 607"/>
                <a:gd name="T45" fmla="*/ 215 h 607"/>
                <a:gd name="T46" fmla="*/ 60 w 607"/>
                <a:gd name="T47" fmla="*/ 266 h 607"/>
                <a:gd name="T48" fmla="*/ 0 w 607"/>
                <a:gd name="T49" fmla="*/ 266 h 607"/>
                <a:gd name="T50" fmla="*/ 0 w 607"/>
                <a:gd name="T51" fmla="*/ 342 h 607"/>
                <a:gd name="T52" fmla="*/ 60 w 607"/>
                <a:gd name="T53" fmla="*/ 342 h 607"/>
                <a:gd name="T54" fmla="*/ 73 w 607"/>
                <a:gd name="T55" fmla="*/ 393 h 607"/>
                <a:gd name="T56" fmla="*/ 21 w 607"/>
                <a:gd name="T57" fmla="*/ 423 h 607"/>
                <a:gd name="T58" fmla="*/ 59 w 607"/>
                <a:gd name="T59" fmla="*/ 489 h 607"/>
                <a:gd name="T60" fmla="*/ 111 w 607"/>
                <a:gd name="T61" fmla="*/ 459 h 607"/>
                <a:gd name="T62" fmla="*/ 148 w 607"/>
                <a:gd name="T63" fmla="*/ 496 h 607"/>
                <a:gd name="T64" fmla="*/ 118 w 607"/>
                <a:gd name="T65" fmla="*/ 548 h 607"/>
                <a:gd name="T66" fmla="*/ 184 w 607"/>
                <a:gd name="T67" fmla="*/ 586 h 607"/>
                <a:gd name="T68" fmla="*/ 214 w 607"/>
                <a:gd name="T69" fmla="*/ 534 h 607"/>
                <a:gd name="T70" fmla="*/ 265 w 607"/>
                <a:gd name="T71" fmla="*/ 547 h 607"/>
                <a:gd name="T72" fmla="*/ 265 w 607"/>
                <a:gd name="T73" fmla="*/ 607 h 607"/>
                <a:gd name="T74" fmla="*/ 341 w 607"/>
                <a:gd name="T75" fmla="*/ 607 h 607"/>
                <a:gd name="T76" fmla="*/ 341 w 607"/>
                <a:gd name="T77" fmla="*/ 547 h 607"/>
                <a:gd name="T78" fmla="*/ 392 w 607"/>
                <a:gd name="T79" fmla="*/ 534 h 607"/>
                <a:gd name="T80" fmla="*/ 422 w 607"/>
                <a:gd name="T81" fmla="*/ 586 h 607"/>
                <a:gd name="T82" fmla="*/ 488 w 607"/>
                <a:gd name="T83" fmla="*/ 548 h 607"/>
                <a:gd name="T84" fmla="*/ 458 w 607"/>
                <a:gd name="T85" fmla="*/ 496 h 607"/>
                <a:gd name="T86" fmla="*/ 495 w 607"/>
                <a:gd name="T87" fmla="*/ 458 h 607"/>
                <a:gd name="T88" fmla="*/ 547 w 607"/>
                <a:gd name="T89" fmla="*/ 488 h 607"/>
                <a:gd name="T90" fmla="*/ 585 w 607"/>
                <a:gd name="T91" fmla="*/ 423 h 607"/>
                <a:gd name="T92" fmla="*/ 533 w 607"/>
                <a:gd name="T93" fmla="*/ 393 h 607"/>
                <a:gd name="T94" fmla="*/ 546 w 607"/>
                <a:gd name="T95" fmla="*/ 342 h 607"/>
                <a:gd name="T96" fmla="*/ 607 w 607"/>
                <a:gd name="T97" fmla="*/ 342 h 607"/>
                <a:gd name="T98" fmla="*/ 303 w 607"/>
                <a:gd name="T99" fmla="*/ 475 h 607"/>
                <a:gd name="T100" fmla="*/ 132 w 607"/>
                <a:gd name="T101" fmla="*/ 304 h 607"/>
                <a:gd name="T102" fmla="*/ 303 w 607"/>
                <a:gd name="T103" fmla="*/ 133 h 607"/>
                <a:gd name="T104" fmla="*/ 474 w 607"/>
                <a:gd name="T105" fmla="*/ 304 h 607"/>
                <a:gd name="T106" fmla="*/ 303 w 607"/>
                <a:gd name="T107" fmla="*/ 47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7" h="607">
                  <a:moveTo>
                    <a:pt x="607" y="342"/>
                  </a:moveTo>
                  <a:cubicBezTo>
                    <a:pt x="607" y="266"/>
                    <a:pt x="607" y="266"/>
                    <a:pt x="607" y="266"/>
                  </a:cubicBezTo>
                  <a:cubicBezTo>
                    <a:pt x="546" y="266"/>
                    <a:pt x="546" y="266"/>
                    <a:pt x="546" y="266"/>
                  </a:cubicBezTo>
                  <a:cubicBezTo>
                    <a:pt x="544" y="248"/>
                    <a:pt x="539" y="231"/>
                    <a:pt x="533" y="215"/>
                  </a:cubicBezTo>
                  <a:cubicBezTo>
                    <a:pt x="585" y="185"/>
                    <a:pt x="585" y="185"/>
                    <a:pt x="585" y="185"/>
                  </a:cubicBezTo>
                  <a:cubicBezTo>
                    <a:pt x="547" y="119"/>
                    <a:pt x="547" y="119"/>
                    <a:pt x="547" y="119"/>
                  </a:cubicBezTo>
                  <a:cubicBezTo>
                    <a:pt x="495" y="149"/>
                    <a:pt x="495" y="149"/>
                    <a:pt x="495" y="149"/>
                  </a:cubicBezTo>
                  <a:cubicBezTo>
                    <a:pt x="484" y="136"/>
                    <a:pt x="471" y="123"/>
                    <a:pt x="458" y="112"/>
                  </a:cubicBezTo>
                  <a:cubicBezTo>
                    <a:pt x="488" y="60"/>
                    <a:pt x="488" y="60"/>
                    <a:pt x="488" y="60"/>
                  </a:cubicBezTo>
                  <a:cubicBezTo>
                    <a:pt x="422" y="22"/>
                    <a:pt x="422" y="22"/>
                    <a:pt x="422" y="22"/>
                  </a:cubicBezTo>
                  <a:cubicBezTo>
                    <a:pt x="392" y="74"/>
                    <a:pt x="392" y="74"/>
                    <a:pt x="392" y="74"/>
                  </a:cubicBezTo>
                  <a:cubicBezTo>
                    <a:pt x="376" y="68"/>
                    <a:pt x="359" y="63"/>
                    <a:pt x="341" y="61"/>
                  </a:cubicBezTo>
                  <a:cubicBezTo>
                    <a:pt x="341" y="0"/>
                    <a:pt x="341" y="0"/>
                    <a:pt x="341" y="0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65" y="61"/>
                    <a:pt x="265" y="61"/>
                    <a:pt x="265" y="61"/>
                  </a:cubicBezTo>
                  <a:cubicBezTo>
                    <a:pt x="247" y="63"/>
                    <a:pt x="230" y="68"/>
                    <a:pt x="214" y="74"/>
                  </a:cubicBezTo>
                  <a:cubicBezTo>
                    <a:pt x="184" y="22"/>
                    <a:pt x="184" y="22"/>
                    <a:pt x="184" y="22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35" y="123"/>
                    <a:pt x="122" y="136"/>
                    <a:pt x="111" y="14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21" y="185"/>
                    <a:pt x="21" y="185"/>
                    <a:pt x="21" y="185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67" y="231"/>
                    <a:pt x="62" y="248"/>
                    <a:pt x="60" y="266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60" y="342"/>
                    <a:pt x="60" y="342"/>
                    <a:pt x="60" y="342"/>
                  </a:cubicBezTo>
                  <a:cubicBezTo>
                    <a:pt x="62" y="359"/>
                    <a:pt x="67" y="377"/>
                    <a:pt x="73" y="393"/>
                  </a:cubicBezTo>
                  <a:cubicBezTo>
                    <a:pt x="21" y="423"/>
                    <a:pt x="21" y="423"/>
                    <a:pt x="21" y="423"/>
                  </a:cubicBezTo>
                  <a:cubicBezTo>
                    <a:pt x="59" y="489"/>
                    <a:pt x="59" y="489"/>
                    <a:pt x="59" y="489"/>
                  </a:cubicBezTo>
                  <a:cubicBezTo>
                    <a:pt x="111" y="459"/>
                    <a:pt x="111" y="459"/>
                    <a:pt x="111" y="459"/>
                  </a:cubicBezTo>
                  <a:cubicBezTo>
                    <a:pt x="122" y="472"/>
                    <a:pt x="135" y="485"/>
                    <a:pt x="148" y="496"/>
                  </a:cubicBezTo>
                  <a:cubicBezTo>
                    <a:pt x="118" y="548"/>
                    <a:pt x="118" y="548"/>
                    <a:pt x="118" y="548"/>
                  </a:cubicBezTo>
                  <a:cubicBezTo>
                    <a:pt x="184" y="586"/>
                    <a:pt x="184" y="586"/>
                    <a:pt x="184" y="586"/>
                  </a:cubicBezTo>
                  <a:cubicBezTo>
                    <a:pt x="214" y="534"/>
                    <a:pt x="214" y="534"/>
                    <a:pt x="214" y="534"/>
                  </a:cubicBezTo>
                  <a:cubicBezTo>
                    <a:pt x="230" y="540"/>
                    <a:pt x="247" y="545"/>
                    <a:pt x="265" y="547"/>
                  </a:cubicBezTo>
                  <a:cubicBezTo>
                    <a:pt x="265" y="607"/>
                    <a:pt x="265" y="607"/>
                    <a:pt x="265" y="607"/>
                  </a:cubicBezTo>
                  <a:cubicBezTo>
                    <a:pt x="341" y="607"/>
                    <a:pt x="341" y="607"/>
                    <a:pt x="341" y="607"/>
                  </a:cubicBezTo>
                  <a:cubicBezTo>
                    <a:pt x="341" y="547"/>
                    <a:pt x="341" y="547"/>
                    <a:pt x="341" y="547"/>
                  </a:cubicBezTo>
                  <a:cubicBezTo>
                    <a:pt x="359" y="545"/>
                    <a:pt x="376" y="540"/>
                    <a:pt x="392" y="534"/>
                  </a:cubicBezTo>
                  <a:cubicBezTo>
                    <a:pt x="422" y="586"/>
                    <a:pt x="422" y="586"/>
                    <a:pt x="422" y="586"/>
                  </a:cubicBezTo>
                  <a:cubicBezTo>
                    <a:pt x="488" y="548"/>
                    <a:pt x="488" y="548"/>
                    <a:pt x="488" y="548"/>
                  </a:cubicBezTo>
                  <a:cubicBezTo>
                    <a:pt x="458" y="496"/>
                    <a:pt x="458" y="496"/>
                    <a:pt x="458" y="496"/>
                  </a:cubicBezTo>
                  <a:cubicBezTo>
                    <a:pt x="471" y="485"/>
                    <a:pt x="484" y="472"/>
                    <a:pt x="495" y="458"/>
                  </a:cubicBezTo>
                  <a:cubicBezTo>
                    <a:pt x="547" y="488"/>
                    <a:pt x="547" y="488"/>
                    <a:pt x="547" y="488"/>
                  </a:cubicBezTo>
                  <a:cubicBezTo>
                    <a:pt x="585" y="423"/>
                    <a:pt x="585" y="423"/>
                    <a:pt x="585" y="423"/>
                  </a:cubicBezTo>
                  <a:cubicBezTo>
                    <a:pt x="533" y="393"/>
                    <a:pt x="533" y="393"/>
                    <a:pt x="533" y="393"/>
                  </a:cubicBezTo>
                  <a:cubicBezTo>
                    <a:pt x="539" y="377"/>
                    <a:pt x="544" y="359"/>
                    <a:pt x="546" y="342"/>
                  </a:cubicBezTo>
                  <a:cubicBezTo>
                    <a:pt x="607" y="342"/>
                    <a:pt x="607" y="342"/>
                    <a:pt x="607" y="342"/>
                  </a:cubicBezTo>
                  <a:close/>
                  <a:moveTo>
                    <a:pt x="303" y="475"/>
                  </a:moveTo>
                  <a:cubicBezTo>
                    <a:pt x="209" y="475"/>
                    <a:pt x="132" y="398"/>
                    <a:pt x="132" y="304"/>
                  </a:cubicBezTo>
                  <a:cubicBezTo>
                    <a:pt x="132" y="210"/>
                    <a:pt x="209" y="133"/>
                    <a:pt x="303" y="133"/>
                  </a:cubicBezTo>
                  <a:cubicBezTo>
                    <a:pt x="397" y="133"/>
                    <a:pt x="474" y="210"/>
                    <a:pt x="474" y="304"/>
                  </a:cubicBezTo>
                  <a:cubicBezTo>
                    <a:pt x="474" y="398"/>
                    <a:pt x="397" y="475"/>
                    <a:pt x="303" y="4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39" name="Oval 198"/>
            <p:cNvSpPr>
              <a:spLocks noChangeArrowheads="1"/>
            </p:cNvSpPr>
            <p:nvPr/>
          </p:nvSpPr>
          <p:spPr bwMode="auto">
            <a:xfrm>
              <a:off x="3658" y="499"/>
              <a:ext cx="284" cy="28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0" name="Freeform 199"/>
            <p:cNvSpPr>
              <a:spLocks noEditPoints="1"/>
            </p:cNvSpPr>
            <p:nvPr/>
          </p:nvSpPr>
          <p:spPr bwMode="auto">
            <a:xfrm>
              <a:off x="4312" y="981"/>
              <a:ext cx="854" cy="852"/>
            </a:xfrm>
            <a:custGeom>
              <a:avLst/>
              <a:gdLst>
                <a:gd name="T0" fmla="*/ 522 w 522"/>
                <a:gd name="T1" fmla="*/ 278 h 521"/>
                <a:gd name="T2" fmla="*/ 518 w 522"/>
                <a:gd name="T3" fmla="*/ 213 h 521"/>
                <a:gd name="T4" fmla="*/ 467 w 522"/>
                <a:gd name="T5" fmla="*/ 216 h 521"/>
                <a:gd name="T6" fmla="*/ 453 w 522"/>
                <a:gd name="T7" fmla="*/ 174 h 521"/>
                <a:gd name="T8" fmla="*/ 496 w 522"/>
                <a:gd name="T9" fmla="*/ 145 h 521"/>
                <a:gd name="T10" fmla="*/ 460 w 522"/>
                <a:gd name="T11" fmla="*/ 91 h 521"/>
                <a:gd name="T12" fmla="*/ 417 w 522"/>
                <a:gd name="T13" fmla="*/ 119 h 521"/>
                <a:gd name="T14" fmla="*/ 384 w 522"/>
                <a:gd name="T15" fmla="*/ 89 h 521"/>
                <a:gd name="T16" fmla="*/ 407 w 522"/>
                <a:gd name="T17" fmla="*/ 43 h 521"/>
                <a:gd name="T18" fmla="*/ 349 w 522"/>
                <a:gd name="T19" fmla="*/ 14 h 521"/>
                <a:gd name="T20" fmla="*/ 326 w 522"/>
                <a:gd name="T21" fmla="*/ 60 h 521"/>
                <a:gd name="T22" fmla="*/ 282 w 522"/>
                <a:gd name="T23" fmla="*/ 51 h 521"/>
                <a:gd name="T24" fmla="*/ 279 w 522"/>
                <a:gd name="T25" fmla="*/ 0 h 521"/>
                <a:gd name="T26" fmla="*/ 214 w 522"/>
                <a:gd name="T27" fmla="*/ 3 h 521"/>
                <a:gd name="T28" fmla="*/ 217 w 522"/>
                <a:gd name="T29" fmla="*/ 55 h 521"/>
                <a:gd name="T30" fmla="*/ 174 w 522"/>
                <a:gd name="T31" fmla="*/ 69 h 521"/>
                <a:gd name="T32" fmla="*/ 146 w 522"/>
                <a:gd name="T33" fmla="*/ 26 h 521"/>
                <a:gd name="T34" fmla="*/ 92 w 522"/>
                <a:gd name="T35" fmla="*/ 61 h 521"/>
                <a:gd name="T36" fmla="*/ 120 w 522"/>
                <a:gd name="T37" fmla="*/ 104 h 521"/>
                <a:gd name="T38" fmla="*/ 90 w 522"/>
                <a:gd name="T39" fmla="*/ 138 h 521"/>
                <a:gd name="T40" fmla="*/ 44 w 522"/>
                <a:gd name="T41" fmla="*/ 115 h 521"/>
                <a:gd name="T42" fmla="*/ 15 w 522"/>
                <a:gd name="T43" fmla="*/ 173 h 521"/>
                <a:gd name="T44" fmla="*/ 61 w 522"/>
                <a:gd name="T45" fmla="*/ 196 h 521"/>
                <a:gd name="T46" fmla="*/ 51 w 522"/>
                <a:gd name="T47" fmla="*/ 240 h 521"/>
                <a:gd name="T48" fmla="*/ 0 w 522"/>
                <a:gd name="T49" fmla="*/ 243 h 521"/>
                <a:gd name="T50" fmla="*/ 4 w 522"/>
                <a:gd name="T51" fmla="*/ 308 h 521"/>
                <a:gd name="T52" fmla="*/ 55 w 522"/>
                <a:gd name="T53" fmla="*/ 305 h 521"/>
                <a:gd name="T54" fmla="*/ 69 w 522"/>
                <a:gd name="T55" fmla="*/ 348 h 521"/>
                <a:gd name="T56" fmla="*/ 26 w 522"/>
                <a:gd name="T57" fmla="*/ 376 h 521"/>
                <a:gd name="T58" fmla="*/ 62 w 522"/>
                <a:gd name="T59" fmla="*/ 430 h 521"/>
                <a:gd name="T60" fmla="*/ 105 w 522"/>
                <a:gd name="T61" fmla="*/ 402 h 521"/>
                <a:gd name="T62" fmla="*/ 138 w 522"/>
                <a:gd name="T63" fmla="*/ 432 h 521"/>
                <a:gd name="T64" fmla="*/ 115 w 522"/>
                <a:gd name="T65" fmla="*/ 478 h 521"/>
                <a:gd name="T66" fmla="*/ 173 w 522"/>
                <a:gd name="T67" fmla="*/ 507 h 521"/>
                <a:gd name="T68" fmla="*/ 196 w 522"/>
                <a:gd name="T69" fmla="*/ 461 h 521"/>
                <a:gd name="T70" fmla="*/ 240 w 522"/>
                <a:gd name="T71" fmla="*/ 470 h 521"/>
                <a:gd name="T72" fmla="*/ 243 w 522"/>
                <a:gd name="T73" fmla="*/ 521 h 521"/>
                <a:gd name="T74" fmla="*/ 308 w 522"/>
                <a:gd name="T75" fmla="*/ 518 h 521"/>
                <a:gd name="T76" fmla="*/ 305 w 522"/>
                <a:gd name="T77" fmla="*/ 466 h 521"/>
                <a:gd name="T78" fmla="*/ 348 w 522"/>
                <a:gd name="T79" fmla="*/ 452 h 521"/>
                <a:gd name="T80" fmla="*/ 376 w 522"/>
                <a:gd name="T81" fmla="*/ 495 h 521"/>
                <a:gd name="T82" fmla="*/ 430 w 522"/>
                <a:gd name="T83" fmla="*/ 460 h 521"/>
                <a:gd name="T84" fmla="*/ 402 w 522"/>
                <a:gd name="T85" fmla="*/ 417 h 521"/>
                <a:gd name="T86" fmla="*/ 432 w 522"/>
                <a:gd name="T87" fmla="*/ 383 h 521"/>
                <a:gd name="T88" fmla="*/ 478 w 522"/>
                <a:gd name="T89" fmla="*/ 406 h 521"/>
                <a:gd name="T90" fmla="*/ 507 w 522"/>
                <a:gd name="T91" fmla="*/ 348 h 521"/>
                <a:gd name="T92" fmla="*/ 461 w 522"/>
                <a:gd name="T93" fmla="*/ 325 h 521"/>
                <a:gd name="T94" fmla="*/ 471 w 522"/>
                <a:gd name="T95" fmla="*/ 281 h 521"/>
                <a:gd name="T96" fmla="*/ 522 w 522"/>
                <a:gd name="T97" fmla="*/ 278 h 521"/>
                <a:gd name="T98" fmla="*/ 269 w 522"/>
                <a:gd name="T99" fmla="*/ 406 h 521"/>
                <a:gd name="T100" fmla="*/ 115 w 522"/>
                <a:gd name="T101" fmla="*/ 269 h 521"/>
                <a:gd name="T102" fmla="*/ 253 w 522"/>
                <a:gd name="T103" fmla="*/ 115 h 521"/>
                <a:gd name="T104" fmla="*/ 407 w 522"/>
                <a:gd name="T105" fmla="*/ 252 h 521"/>
                <a:gd name="T106" fmla="*/ 269 w 522"/>
                <a:gd name="T107" fmla="*/ 406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2" h="521">
                  <a:moveTo>
                    <a:pt x="522" y="278"/>
                  </a:moveTo>
                  <a:cubicBezTo>
                    <a:pt x="518" y="213"/>
                    <a:pt x="518" y="213"/>
                    <a:pt x="518" y="213"/>
                  </a:cubicBezTo>
                  <a:cubicBezTo>
                    <a:pt x="467" y="216"/>
                    <a:pt x="467" y="216"/>
                    <a:pt x="467" y="216"/>
                  </a:cubicBezTo>
                  <a:cubicBezTo>
                    <a:pt x="464" y="201"/>
                    <a:pt x="459" y="187"/>
                    <a:pt x="453" y="174"/>
                  </a:cubicBezTo>
                  <a:cubicBezTo>
                    <a:pt x="496" y="145"/>
                    <a:pt x="496" y="145"/>
                    <a:pt x="496" y="145"/>
                  </a:cubicBezTo>
                  <a:cubicBezTo>
                    <a:pt x="460" y="91"/>
                    <a:pt x="460" y="91"/>
                    <a:pt x="460" y="91"/>
                  </a:cubicBezTo>
                  <a:cubicBezTo>
                    <a:pt x="417" y="119"/>
                    <a:pt x="417" y="119"/>
                    <a:pt x="417" y="119"/>
                  </a:cubicBezTo>
                  <a:cubicBezTo>
                    <a:pt x="407" y="108"/>
                    <a:pt x="396" y="98"/>
                    <a:pt x="384" y="89"/>
                  </a:cubicBezTo>
                  <a:cubicBezTo>
                    <a:pt x="407" y="43"/>
                    <a:pt x="407" y="43"/>
                    <a:pt x="407" y="43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26" y="60"/>
                    <a:pt x="326" y="60"/>
                    <a:pt x="326" y="60"/>
                  </a:cubicBezTo>
                  <a:cubicBezTo>
                    <a:pt x="312" y="55"/>
                    <a:pt x="297" y="52"/>
                    <a:pt x="282" y="51"/>
                  </a:cubicBezTo>
                  <a:cubicBezTo>
                    <a:pt x="279" y="0"/>
                    <a:pt x="279" y="0"/>
                    <a:pt x="279" y="0"/>
                  </a:cubicBezTo>
                  <a:cubicBezTo>
                    <a:pt x="214" y="3"/>
                    <a:pt x="214" y="3"/>
                    <a:pt x="214" y="3"/>
                  </a:cubicBezTo>
                  <a:cubicBezTo>
                    <a:pt x="217" y="55"/>
                    <a:pt x="217" y="55"/>
                    <a:pt x="217" y="55"/>
                  </a:cubicBezTo>
                  <a:cubicBezTo>
                    <a:pt x="202" y="58"/>
                    <a:pt x="188" y="63"/>
                    <a:pt x="174" y="69"/>
                  </a:cubicBezTo>
                  <a:cubicBezTo>
                    <a:pt x="146" y="26"/>
                    <a:pt x="146" y="26"/>
                    <a:pt x="146" y="26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08" y="114"/>
                    <a:pt x="98" y="126"/>
                    <a:pt x="90" y="138"/>
                  </a:cubicBezTo>
                  <a:cubicBezTo>
                    <a:pt x="44" y="115"/>
                    <a:pt x="44" y="115"/>
                    <a:pt x="44" y="115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56" y="210"/>
                    <a:pt x="53" y="225"/>
                    <a:pt x="51" y="240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4" y="308"/>
                    <a:pt x="4" y="308"/>
                    <a:pt x="4" y="308"/>
                  </a:cubicBezTo>
                  <a:cubicBezTo>
                    <a:pt x="55" y="305"/>
                    <a:pt x="55" y="305"/>
                    <a:pt x="55" y="305"/>
                  </a:cubicBezTo>
                  <a:cubicBezTo>
                    <a:pt x="58" y="320"/>
                    <a:pt x="63" y="334"/>
                    <a:pt x="69" y="348"/>
                  </a:cubicBezTo>
                  <a:cubicBezTo>
                    <a:pt x="26" y="376"/>
                    <a:pt x="26" y="376"/>
                    <a:pt x="26" y="376"/>
                  </a:cubicBezTo>
                  <a:cubicBezTo>
                    <a:pt x="62" y="430"/>
                    <a:pt x="62" y="430"/>
                    <a:pt x="62" y="430"/>
                  </a:cubicBezTo>
                  <a:cubicBezTo>
                    <a:pt x="105" y="402"/>
                    <a:pt x="105" y="402"/>
                    <a:pt x="105" y="402"/>
                  </a:cubicBezTo>
                  <a:cubicBezTo>
                    <a:pt x="115" y="413"/>
                    <a:pt x="126" y="423"/>
                    <a:pt x="138" y="432"/>
                  </a:cubicBezTo>
                  <a:cubicBezTo>
                    <a:pt x="115" y="478"/>
                    <a:pt x="115" y="478"/>
                    <a:pt x="115" y="478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96" y="461"/>
                    <a:pt x="196" y="461"/>
                    <a:pt x="196" y="461"/>
                  </a:cubicBezTo>
                  <a:cubicBezTo>
                    <a:pt x="210" y="466"/>
                    <a:pt x="225" y="469"/>
                    <a:pt x="240" y="470"/>
                  </a:cubicBezTo>
                  <a:cubicBezTo>
                    <a:pt x="243" y="521"/>
                    <a:pt x="243" y="521"/>
                    <a:pt x="243" y="521"/>
                  </a:cubicBezTo>
                  <a:cubicBezTo>
                    <a:pt x="308" y="518"/>
                    <a:pt x="308" y="518"/>
                    <a:pt x="308" y="518"/>
                  </a:cubicBezTo>
                  <a:cubicBezTo>
                    <a:pt x="305" y="466"/>
                    <a:pt x="305" y="466"/>
                    <a:pt x="305" y="466"/>
                  </a:cubicBezTo>
                  <a:cubicBezTo>
                    <a:pt x="320" y="463"/>
                    <a:pt x="334" y="459"/>
                    <a:pt x="348" y="452"/>
                  </a:cubicBezTo>
                  <a:cubicBezTo>
                    <a:pt x="376" y="495"/>
                    <a:pt x="376" y="495"/>
                    <a:pt x="376" y="495"/>
                  </a:cubicBezTo>
                  <a:cubicBezTo>
                    <a:pt x="430" y="460"/>
                    <a:pt x="430" y="460"/>
                    <a:pt x="430" y="460"/>
                  </a:cubicBezTo>
                  <a:cubicBezTo>
                    <a:pt x="402" y="417"/>
                    <a:pt x="402" y="417"/>
                    <a:pt x="402" y="417"/>
                  </a:cubicBezTo>
                  <a:cubicBezTo>
                    <a:pt x="413" y="407"/>
                    <a:pt x="424" y="396"/>
                    <a:pt x="432" y="383"/>
                  </a:cubicBezTo>
                  <a:cubicBezTo>
                    <a:pt x="478" y="406"/>
                    <a:pt x="478" y="406"/>
                    <a:pt x="478" y="406"/>
                  </a:cubicBezTo>
                  <a:cubicBezTo>
                    <a:pt x="507" y="348"/>
                    <a:pt x="507" y="348"/>
                    <a:pt x="507" y="348"/>
                  </a:cubicBezTo>
                  <a:cubicBezTo>
                    <a:pt x="461" y="325"/>
                    <a:pt x="461" y="325"/>
                    <a:pt x="461" y="325"/>
                  </a:cubicBezTo>
                  <a:cubicBezTo>
                    <a:pt x="466" y="311"/>
                    <a:pt x="469" y="296"/>
                    <a:pt x="471" y="281"/>
                  </a:cubicBezTo>
                  <a:cubicBezTo>
                    <a:pt x="522" y="278"/>
                    <a:pt x="522" y="278"/>
                    <a:pt x="522" y="278"/>
                  </a:cubicBezTo>
                  <a:close/>
                  <a:moveTo>
                    <a:pt x="269" y="406"/>
                  </a:moveTo>
                  <a:cubicBezTo>
                    <a:pt x="189" y="411"/>
                    <a:pt x="120" y="349"/>
                    <a:pt x="115" y="269"/>
                  </a:cubicBezTo>
                  <a:cubicBezTo>
                    <a:pt x="111" y="188"/>
                    <a:pt x="172" y="119"/>
                    <a:pt x="253" y="115"/>
                  </a:cubicBezTo>
                  <a:cubicBezTo>
                    <a:pt x="333" y="110"/>
                    <a:pt x="402" y="172"/>
                    <a:pt x="407" y="252"/>
                  </a:cubicBezTo>
                  <a:cubicBezTo>
                    <a:pt x="411" y="333"/>
                    <a:pt x="350" y="402"/>
                    <a:pt x="269" y="40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1" name="Freeform 200"/>
            <p:cNvSpPr>
              <a:spLocks/>
            </p:cNvSpPr>
            <p:nvPr/>
          </p:nvSpPr>
          <p:spPr bwMode="auto">
            <a:xfrm>
              <a:off x="4615" y="1282"/>
              <a:ext cx="249" cy="250"/>
            </a:xfrm>
            <a:custGeom>
              <a:avLst/>
              <a:gdLst>
                <a:gd name="T0" fmla="*/ 80 w 152"/>
                <a:gd name="T1" fmla="*/ 151 h 153"/>
                <a:gd name="T2" fmla="*/ 2 w 152"/>
                <a:gd name="T3" fmla="*/ 81 h 153"/>
                <a:gd name="T4" fmla="*/ 72 w 152"/>
                <a:gd name="T5" fmla="*/ 3 h 153"/>
                <a:gd name="T6" fmla="*/ 150 w 152"/>
                <a:gd name="T7" fmla="*/ 72 h 153"/>
                <a:gd name="T8" fmla="*/ 80 w 152"/>
                <a:gd name="T9" fmla="*/ 1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53">
                  <a:moveTo>
                    <a:pt x="80" y="151"/>
                  </a:moveTo>
                  <a:cubicBezTo>
                    <a:pt x="39" y="153"/>
                    <a:pt x="4" y="122"/>
                    <a:pt x="2" y="81"/>
                  </a:cubicBezTo>
                  <a:cubicBezTo>
                    <a:pt x="0" y="40"/>
                    <a:pt x="31" y="5"/>
                    <a:pt x="72" y="3"/>
                  </a:cubicBezTo>
                  <a:cubicBezTo>
                    <a:pt x="113" y="0"/>
                    <a:pt x="148" y="31"/>
                    <a:pt x="150" y="72"/>
                  </a:cubicBezTo>
                  <a:cubicBezTo>
                    <a:pt x="152" y="113"/>
                    <a:pt x="121" y="148"/>
                    <a:pt x="80" y="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2" name="Freeform 201"/>
            <p:cNvSpPr>
              <a:spLocks noEditPoints="1"/>
            </p:cNvSpPr>
            <p:nvPr/>
          </p:nvSpPr>
          <p:spPr bwMode="auto">
            <a:xfrm>
              <a:off x="2600" y="1589"/>
              <a:ext cx="400" cy="399"/>
            </a:xfrm>
            <a:custGeom>
              <a:avLst/>
              <a:gdLst>
                <a:gd name="T0" fmla="*/ 244 w 244"/>
                <a:gd name="T1" fmla="*/ 130 h 244"/>
                <a:gd name="T2" fmla="*/ 243 w 244"/>
                <a:gd name="T3" fmla="*/ 100 h 244"/>
                <a:gd name="T4" fmla="*/ 219 w 244"/>
                <a:gd name="T5" fmla="*/ 101 h 244"/>
                <a:gd name="T6" fmla="*/ 212 w 244"/>
                <a:gd name="T7" fmla="*/ 81 h 244"/>
                <a:gd name="T8" fmla="*/ 232 w 244"/>
                <a:gd name="T9" fmla="*/ 68 h 244"/>
                <a:gd name="T10" fmla="*/ 216 w 244"/>
                <a:gd name="T11" fmla="*/ 43 h 244"/>
                <a:gd name="T12" fmla="*/ 195 w 244"/>
                <a:gd name="T13" fmla="*/ 56 h 244"/>
                <a:gd name="T14" fmla="*/ 180 w 244"/>
                <a:gd name="T15" fmla="*/ 42 h 244"/>
                <a:gd name="T16" fmla="*/ 191 w 244"/>
                <a:gd name="T17" fmla="*/ 21 h 244"/>
                <a:gd name="T18" fmla="*/ 163 w 244"/>
                <a:gd name="T19" fmla="*/ 7 h 244"/>
                <a:gd name="T20" fmla="*/ 153 w 244"/>
                <a:gd name="T21" fmla="*/ 28 h 244"/>
                <a:gd name="T22" fmla="*/ 132 w 244"/>
                <a:gd name="T23" fmla="*/ 24 h 244"/>
                <a:gd name="T24" fmla="*/ 131 w 244"/>
                <a:gd name="T25" fmla="*/ 0 h 244"/>
                <a:gd name="T26" fmla="*/ 100 w 244"/>
                <a:gd name="T27" fmla="*/ 2 h 244"/>
                <a:gd name="T28" fmla="*/ 102 w 244"/>
                <a:gd name="T29" fmla="*/ 26 h 244"/>
                <a:gd name="T30" fmla="*/ 82 w 244"/>
                <a:gd name="T31" fmla="*/ 32 h 244"/>
                <a:gd name="T32" fmla="*/ 69 w 244"/>
                <a:gd name="T33" fmla="*/ 12 h 244"/>
                <a:gd name="T34" fmla="*/ 43 w 244"/>
                <a:gd name="T35" fmla="*/ 29 h 244"/>
                <a:gd name="T36" fmla="*/ 56 w 244"/>
                <a:gd name="T37" fmla="*/ 49 h 244"/>
                <a:gd name="T38" fmla="*/ 42 w 244"/>
                <a:gd name="T39" fmla="*/ 65 h 244"/>
                <a:gd name="T40" fmla="*/ 21 w 244"/>
                <a:gd name="T41" fmla="*/ 54 h 244"/>
                <a:gd name="T42" fmla="*/ 7 w 244"/>
                <a:gd name="T43" fmla="*/ 81 h 244"/>
                <a:gd name="T44" fmla="*/ 29 w 244"/>
                <a:gd name="T45" fmla="*/ 92 h 244"/>
                <a:gd name="T46" fmla="*/ 24 w 244"/>
                <a:gd name="T47" fmla="*/ 112 h 244"/>
                <a:gd name="T48" fmla="*/ 0 w 244"/>
                <a:gd name="T49" fmla="*/ 114 h 244"/>
                <a:gd name="T50" fmla="*/ 2 w 244"/>
                <a:gd name="T51" fmla="*/ 144 h 244"/>
                <a:gd name="T52" fmla="*/ 26 w 244"/>
                <a:gd name="T53" fmla="*/ 143 h 244"/>
                <a:gd name="T54" fmla="*/ 33 w 244"/>
                <a:gd name="T55" fmla="*/ 163 h 244"/>
                <a:gd name="T56" fmla="*/ 13 w 244"/>
                <a:gd name="T57" fmla="*/ 176 h 244"/>
                <a:gd name="T58" fmla="*/ 29 w 244"/>
                <a:gd name="T59" fmla="*/ 201 h 244"/>
                <a:gd name="T60" fmla="*/ 49 w 244"/>
                <a:gd name="T61" fmla="*/ 188 h 244"/>
                <a:gd name="T62" fmla="*/ 65 w 244"/>
                <a:gd name="T63" fmla="*/ 202 h 244"/>
                <a:gd name="T64" fmla="*/ 54 w 244"/>
                <a:gd name="T65" fmla="*/ 224 h 244"/>
                <a:gd name="T66" fmla="*/ 81 w 244"/>
                <a:gd name="T67" fmla="*/ 237 h 244"/>
                <a:gd name="T68" fmla="*/ 92 w 244"/>
                <a:gd name="T69" fmla="*/ 216 h 244"/>
                <a:gd name="T70" fmla="*/ 113 w 244"/>
                <a:gd name="T71" fmla="*/ 220 h 244"/>
                <a:gd name="T72" fmla="*/ 114 w 244"/>
                <a:gd name="T73" fmla="*/ 244 h 244"/>
                <a:gd name="T74" fmla="*/ 144 w 244"/>
                <a:gd name="T75" fmla="*/ 242 h 244"/>
                <a:gd name="T76" fmla="*/ 143 w 244"/>
                <a:gd name="T77" fmla="*/ 218 h 244"/>
                <a:gd name="T78" fmla="*/ 163 w 244"/>
                <a:gd name="T79" fmla="*/ 212 h 244"/>
                <a:gd name="T80" fmla="*/ 176 w 244"/>
                <a:gd name="T81" fmla="*/ 232 h 244"/>
                <a:gd name="T82" fmla="*/ 202 w 244"/>
                <a:gd name="T83" fmla="*/ 215 h 244"/>
                <a:gd name="T84" fmla="*/ 188 w 244"/>
                <a:gd name="T85" fmla="*/ 195 h 244"/>
                <a:gd name="T86" fmla="*/ 203 w 244"/>
                <a:gd name="T87" fmla="*/ 179 h 244"/>
                <a:gd name="T88" fmla="*/ 224 w 244"/>
                <a:gd name="T89" fmla="*/ 190 h 244"/>
                <a:gd name="T90" fmla="*/ 238 w 244"/>
                <a:gd name="T91" fmla="*/ 163 h 244"/>
                <a:gd name="T92" fmla="*/ 216 w 244"/>
                <a:gd name="T93" fmla="*/ 152 h 244"/>
                <a:gd name="T94" fmla="*/ 220 w 244"/>
                <a:gd name="T95" fmla="*/ 132 h 244"/>
                <a:gd name="T96" fmla="*/ 244 w 244"/>
                <a:gd name="T97" fmla="*/ 130 h 244"/>
                <a:gd name="T98" fmla="*/ 126 w 244"/>
                <a:gd name="T99" fmla="*/ 190 h 244"/>
                <a:gd name="T100" fmla="*/ 54 w 244"/>
                <a:gd name="T101" fmla="*/ 126 h 244"/>
                <a:gd name="T102" fmla="*/ 118 w 244"/>
                <a:gd name="T103" fmla="*/ 54 h 244"/>
                <a:gd name="T104" fmla="*/ 191 w 244"/>
                <a:gd name="T105" fmla="*/ 118 h 244"/>
                <a:gd name="T106" fmla="*/ 126 w 244"/>
                <a:gd name="T107" fmla="*/ 19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" h="244">
                  <a:moveTo>
                    <a:pt x="244" y="130"/>
                  </a:moveTo>
                  <a:cubicBezTo>
                    <a:pt x="243" y="100"/>
                    <a:pt x="243" y="100"/>
                    <a:pt x="243" y="100"/>
                  </a:cubicBezTo>
                  <a:cubicBezTo>
                    <a:pt x="219" y="101"/>
                    <a:pt x="219" y="101"/>
                    <a:pt x="219" y="101"/>
                  </a:cubicBezTo>
                  <a:cubicBezTo>
                    <a:pt x="217" y="94"/>
                    <a:pt x="215" y="88"/>
                    <a:pt x="212" y="81"/>
                  </a:cubicBezTo>
                  <a:cubicBezTo>
                    <a:pt x="232" y="68"/>
                    <a:pt x="232" y="68"/>
                    <a:pt x="232" y="68"/>
                  </a:cubicBezTo>
                  <a:cubicBezTo>
                    <a:pt x="216" y="43"/>
                    <a:pt x="216" y="43"/>
                    <a:pt x="216" y="43"/>
                  </a:cubicBezTo>
                  <a:cubicBezTo>
                    <a:pt x="195" y="56"/>
                    <a:pt x="195" y="56"/>
                    <a:pt x="195" y="56"/>
                  </a:cubicBezTo>
                  <a:cubicBezTo>
                    <a:pt x="191" y="51"/>
                    <a:pt x="185" y="46"/>
                    <a:pt x="180" y="42"/>
                  </a:cubicBezTo>
                  <a:cubicBezTo>
                    <a:pt x="191" y="21"/>
                    <a:pt x="191" y="21"/>
                    <a:pt x="191" y="21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46" y="26"/>
                    <a:pt x="139" y="25"/>
                    <a:pt x="132" y="24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95" y="27"/>
                    <a:pt x="88" y="29"/>
                    <a:pt x="82" y="3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1" y="54"/>
                    <a:pt x="46" y="59"/>
                    <a:pt x="42" y="65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6" y="98"/>
                    <a:pt x="25" y="105"/>
                    <a:pt x="24" y="112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8" y="150"/>
                    <a:pt x="30" y="156"/>
                    <a:pt x="33" y="163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49" y="188"/>
                    <a:pt x="49" y="188"/>
                    <a:pt x="49" y="188"/>
                  </a:cubicBezTo>
                  <a:cubicBezTo>
                    <a:pt x="54" y="193"/>
                    <a:pt x="59" y="198"/>
                    <a:pt x="65" y="202"/>
                  </a:cubicBezTo>
                  <a:cubicBezTo>
                    <a:pt x="54" y="224"/>
                    <a:pt x="54" y="224"/>
                    <a:pt x="54" y="224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92" y="216"/>
                    <a:pt x="92" y="216"/>
                    <a:pt x="92" y="216"/>
                  </a:cubicBezTo>
                  <a:cubicBezTo>
                    <a:pt x="99" y="218"/>
                    <a:pt x="106" y="219"/>
                    <a:pt x="113" y="220"/>
                  </a:cubicBezTo>
                  <a:cubicBezTo>
                    <a:pt x="114" y="244"/>
                    <a:pt x="114" y="244"/>
                    <a:pt x="114" y="244"/>
                  </a:cubicBezTo>
                  <a:cubicBezTo>
                    <a:pt x="144" y="242"/>
                    <a:pt x="144" y="242"/>
                    <a:pt x="144" y="242"/>
                  </a:cubicBezTo>
                  <a:cubicBezTo>
                    <a:pt x="143" y="218"/>
                    <a:pt x="143" y="218"/>
                    <a:pt x="143" y="218"/>
                  </a:cubicBezTo>
                  <a:cubicBezTo>
                    <a:pt x="150" y="217"/>
                    <a:pt x="157" y="215"/>
                    <a:pt x="163" y="212"/>
                  </a:cubicBezTo>
                  <a:cubicBezTo>
                    <a:pt x="176" y="232"/>
                    <a:pt x="176" y="232"/>
                    <a:pt x="176" y="232"/>
                  </a:cubicBezTo>
                  <a:cubicBezTo>
                    <a:pt x="202" y="215"/>
                    <a:pt x="202" y="215"/>
                    <a:pt x="202" y="215"/>
                  </a:cubicBezTo>
                  <a:cubicBezTo>
                    <a:pt x="188" y="195"/>
                    <a:pt x="188" y="195"/>
                    <a:pt x="188" y="195"/>
                  </a:cubicBezTo>
                  <a:cubicBezTo>
                    <a:pt x="194" y="190"/>
                    <a:pt x="198" y="185"/>
                    <a:pt x="203" y="179"/>
                  </a:cubicBezTo>
                  <a:cubicBezTo>
                    <a:pt x="224" y="190"/>
                    <a:pt x="224" y="190"/>
                    <a:pt x="224" y="190"/>
                  </a:cubicBezTo>
                  <a:cubicBezTo>
                    <a:pt x="238" y="163"/>
                    <a:pt x="238" y="163"/>
                    <a:pt x="238" y="163"/>
                  </a:cubicBezTo>
                  <a:cubicBezTo>
                    <a:pt x="216" y="152"/>
                    <a:pt x="216" y="152"/>
                    <a:pt x="216" y="152"/>
                  </a:cubicBezTo>
                  <a:cubicBezTo>
                    <a:pt x="218" y="146"/>
                    <a:pt x="220" y="139"/>
                    <a:pt x="220" y="132"/>
                  </a:cubicBezTo>
                  <a:cubicBezTo>
                    <a:pt x="244" y="130"/>
                    <a:pt x="244" y="130"/>
                    <a:pt x="244" y="130"/>
                  </a:cubicBezTo>
                  <a:close/>
                  <a:moveTo>
                    <a:pt x="126" y="190"/>
                  </a:moveTo>
                  <a:cubicBezTo>
                    <a:pt x="89" y="192"/>
                    <a:pt x="56" y="164"/>
                    <a:pt x="54" y="126"/>
                  </a:cubicBezTo>
                  <a:cubicBezTo>
                    <a:pt x="52" y="88"/>
                    <a:pt x="81" y="56"/>
                    <a:pt x="118" y="54"/>
                  </a:cubicBezTo>
                  <a:cubicBezTo>
                    <a:pt x="156" y="52"/>
                    <a:pt x="188" y="81"/>
                    <a:pt x="191" y="118"/>
                  </a:cubicBezTo>
                  <a:cubicBezTo>
                    <a:pt x="193" y="156"/>
                    <a:pt x="164" y="188"/>
                    <a:pt x="126" y="19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3" name="Freeform 202"/>
            <p:cNvSpPr>
              <a:spLocks/>
            </p:cNvSpPr>
            <p:nvPr/>
          </p:nvSpPr>
          <p:spPr bwMode="auto">
            <a:xfrm>
              <a:off x="2743" y="1730"/>
              <a:ext cx="116" cy="118"/>
            </a:xfrm>
            <a:custGeom>
              <a:avLst/>
              <a:gdLst>
                <a:gd name="T0" fmla="*/ 37 w 71"/>
                <a:gd name="T1" fmla="*/ 71 h 72"/>
                <a:gd name="T2" fmla="*/ 1 w 71"/>
                <a:gd name="T3" fmla="*/ 38 h 72"/>
                <a:gd name="T4" fmla="*/ 33 w 71"/>
                <a:gd name="T5" fmla="*/ 1 h 72"/>
                <a:gd name="T6" fmla="*/ 70 w 71"/>
                <a:gd name="T7" fmla="*/ 34 h 72"/>
                <a:gd name="T8" fmla="*/ 37 w 71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2">
                  <a:moveTo>
                    <a:pt x="37" y="71"/>
                  </a:moveTo>
                  <a:cubicBezTo>
                    <a:pt x="18" y="72"/>
                    <a:pt x="2" y="57"/>
                    <a:pt x="1" y="38"/>
                  </a:cubicBezTo>
                  <a:cubicBezTo>
                    <a:pt x="0" y="19"/>
                    <a:pt x="14" y="3"/>
                    <a:pt x="33" y="1"/>
                  </a:cubicBezTo>
                  <a:cubicBezTo>
                    <a:pt x="52" y="0"/>
                    <a:pt x="69" y="15"/>
                    <a:pt x="70" y="34"/>
                  </a:cubicBezTo>
                  <a:cubicBezTo>
                    <a:pt x="71" y="53"/>
                    <a:pt x="56" y="70"/>
                    <a:pt x="37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4" name="Freeform 203"/>
            <p:cNvSpPr>
              <a:spLocks noEditPoints="1"/>
            </p:cNvSpPr>
            <p:nvPr/>
          </p:nvSpPr>
          <p:spPr bwMode="auto">
            <a:xfrm>
              <a:off x="4055" y="2456"/>
              <a:ext cx="368" cy="368"/>
            </a:xfrm>
            <a:custGeom>
              <a:avLst/>
              <a:gdLst>
                <a:gd name="T0" fmla="*/ 225 w 225"/>
                <a:gd name="T1" fmla="*/ 120 h 225"/>
                <a:gd name="T2" fmla="*/ 223 w 225"/>
                <a:gd name="T3" fmla="*/ 92 h 225"/>
                <a:gd name="T4" fmla="*/ 201 w 225"/>
                <a:gd name="T5" fmla="*/ 93 h 225"/>
                <a:gd name="T6" fmla="*/ 195 w 225"/>
                <a:gd name="T7" fmla="*/ 75 h 225"/>
                <a:gd name="T8" fmla="*/ 214 w 225"/>
                <a:gd name="T9" fmla="*/ 63 h 225"/>
                <a:gd name="T10" fmla="*/ 198 w 225"/>
                <a:gd name="T11" fmla="*/ 40 h 225"/>
                <a:gd name="T12" fmla="*/ 180 w 225"/>
                <a:gd name="T13" fmla="*/ 52 h 225"/>
                <a:gd name="T14" fmla="*/ 165 w 225"/>
                <a:gd name="T15" fmla="*/ 39 h 225"/>
                <a:gd name="T16" fmla="*/ 175 w 225"/>
                <a:gd name="T17" fmla="*/ 19 h 225"/>
                <a:gd name="T18" fmla="*/ 150 w 225"/>
                <a:gd name="T19" fmla="*/ 6 h 225"/>
                <a:gd name="T20" fmla="*/ 140 w 225"/>
                <a:gd name="T21" fmla="*/ 26 h 225"/>
                <a:gd name="T22" fmla="*/ 121 w 225"/>
                <a:gd name="T23" fmla="*/ 22 h 225"/>
                <a:gd name="T24" fmla="*/ 120 w 225"/>
                <a:gd name="T25" fmla="*/ 0 h 225"/>
                <a:gd name="T26" fmla="*/ 92 w 225"/>
                <a:gd name="T27" fmla="*/ 2 h 225"/>
                <a:gd name="T28" fmla="*/ 94 w 225"/>
                <a:gd name="T29" fmla="*/ 24 h 225"/>
                <a:gd name="T30" fmla="*/ 75 w 225"/>
                <a:gd name="T31" fmla="*/ 30 h 225"/>
                <a:gd name="T32" fmla="*/ 63 w 225"/>
                <a:gd name="T33" fmla="*/ 11 h 225"/>
                <a:gd name="T34" fmla="*/ 40 w 225"/>
                <a:gd name="T35" fmla="*/ 27 h 225"/>
                <a:gd name="T36" fmla="*/ 52 w 225"/>
                <a:gd name="T37" fmla="*/ 45 h 225"/>
                <a:gd name="T38" fmla="*/ 39 w 225"/>
                <a:gd name="T39" fmla="*/ 60 h 225"/>
                <a:gd name="T40" fmla="*/ 19 w 225"/>
                <a:gd name="T41" fmla="*/ 50 h 225"/>
                <a:gd name="T42" fmla="*/ 7 w 225"/>
                <a:gd name="T43" fmla="*/ 75 h 225"/>
                <a:gd name="T44" fmla="*/ 26 w 225"/>
                <a:gd name="T45" fmla="*/ 85 h 225"/>
                <a:gd name="T46" fmla="*/ 23 w 225"/>
                <a:gd name="T47" fmla="*/ 103 h 225"/>
                <a:gd name="T48" fmla="*/ 0 w 225"/>
                <a:gd name="T49" fmla="*/ 105 h 225"/>
                <a:gd name="T50" fmla="*/ 2 w 225"/>
                <a:gd name="T51" fmla="*/ 133 h 225"/>
                <a:gd name="T52" fmla="*/ 24 w 225"/>
                <a:gd name="T53" fmla="*/ 131 h 225"/>
                <a:gd name="T54" fmla="*/ 30 w 225"/>
                <a:gd name="T55" fmla="*/ 150 h 225"/>
                <a:gd name="T56" fmla="*/ 12 w 225"/>
                <a:gd name="T57" fmla="*/ 162 h 225"/>
                <a:gd name="T58" fmla="*/ 27 w 225"/>
                <a:gd name="T59" fmla="*/ 185 h 225"/>
                <a:gd name="T60" fmla="*/ 45 w 225"/>
                <a:gd name="T61" fmla="*/ 173 h 225"/>
                <a:gd name="T62" fmla="*/ 60 w 225"/>
                <a:gd name="T63" fmla="*/ 186 h 225"/>
                <a:gd name="T64" fmla="*/ 50 w 225"/>
                <a:gd name="T65" fmla="*/ 206 h 225"/>
                <a:gd name="T66" fmla="*/ 75 w 225"/>
                <a:gd name="T67" fmla="*/ 218 h 225"/>
                <a:gd name="T68" fmla="*/ 85 w 225"/>
                <a:gd name="T69" fmla="*/ 199 h 225"/>
                <a:gd name="T70" fmla="*/ 104 w 225"/>
                <a:gd name="T71" fmla="*/ 202 h 225"/>
                <a:gd name="T72" fmla="*/ 105 w 225"/>
                <a:gd name="T73" fmla="*/ 225 h 225"/>
                <a:gd name="T74" fmla="*/ 133 w 225"/>
                <a:gd name="T75" fmla="*/ 223 h 225"/>
                <a:gd name="T76" fmla="*/ 132 w 225"/>
                <a:gd name="T77" fmla="*/ 201 h 225"/>
                <a:gd name="T78" fmla="*/ 150 w 225"/>
                <a:gd name="T79" fmla="*/ 195 h 225"/>
                <a:gd name="T80" fmla="*/ 162 w 225"/>
                <a:gd name="T81" fmla="*/ 213 h 225"/>
                <a:gd name="T82" fmla="*/ 185 w 225"/>
                <a:gd name="T83" fmla="*/ 198 h 225"/>
                <a:gd name="T84" fmla="*/ 173 w 225"/>
                <a:gd name="T85" fmla="*/ 180 h 225"/>
                <a:gd name="T86" fmla="*/ 186 w 225"/>
                <a:gd name="T87" fmla="*/ 165 h 225"/>
                <a:gd name="T88" fmla="*/ 206 w 225"/>
                <a:gd name="T89" fmla="*/ 175 h 225"/>
                <a:gd name="T90" fmla="*/ 218 w 225"/>
                <a:gd name="T91" fmla="*/ 150 h 225"/>
                <a:gd name="T92" fmla="*/ 199 w 225"/>
                <a:gd name="T93" fmla="*/ 140 h 225"/>
                <a:gd name="T94" fmla="*/ 203 w 225"/>
                <a:gd name="T95" fmla="*/ 121 h 225"/>
                <a:gd name="T96" fmla="*/ 225 w 225"/>
                <a:gd name="T97" fmla="*/ 120 h 225"/>
                <a:gd name="T98" fmla="*/ 116 w 225"/>
                <a:gd name="T99" fmla="*/ 175 h 225"/>
                <a:gd name="T100" fmla="*/ 50 w 225"/>
                <a:gd name="T101" fmla="*/ 116 h 225"/>
                <a:gd name="T102" fmla="*/ 109 w 225"/>
                <a:gd name="T103" fmla="*/ 50 h 225"/>
                <a:gd name="T104" fmla="*/ 175 w 225"/>
                <a:gd name="T105" fmla="*/ 109 h 225"/>
                <a:gd name="T106" fmla="*/ 116 w 225"/>
                <a:gd name="T107" fmla="*/ 17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5" h="225">
                  <a:moveTo>
                    <a:pt x="225" y="120"/>
                  </a:moveTo>
                  <a:cubicBezTo>
                    <a:pt x="223" y="92"/>
                    <a:pt x="223" y="92"/>
                    <a:pt x="223" y="92"/>
                  </a:cubicBezTo>
                  <a:cubicBezTo>
                    <a:pt x="201" y="93"/>
                    <a:pt x="201" y="93"/>
                    <a:pt x="201" y="93"/>
                  </a:cubicBezTo>
                  <a:cubicBezTo>
                    <a:pt x="200" y="87"/>
                    <a:pt x="198" y="81"/>
                    <a:pt x="195" y="75"/>
                  </a:cubicBezTo>
                  <a:cubicBezTo>
                    <a:pt x="214" y="63"/>
                    <a:pt x="214" y="63"/>
                    <a:pt x="214" y="63"/>
                  </a:cubicBezTo>
                  <a:cubicBezTo>
                    <a:pt x="198" y="40"/>
                    <a:pt x="198" y="40"/>
                    <a:pt x="198" y="40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75" y="47"/>
                    <a:pt x="171" y="42"/>
                    <a:pt x="165" y="39"/>
                  </a:cubicBezTo>
                  <a:cubicBezTo>
                    <a:pt x="175" y="19"/>
                    <a:pt x="175" y="19"/>
                    <a:pt x="175" y="19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40" y="26"/>
                    <a:pt x="140" y="26"/>
                    <a:pt x="140" y="26"/>
                  </a:cubicBezTo>
                  <a:cubicBezTo>
                    <a:pt x="134" y="24"/>
                    <a:pt x="128" y="23"/>
                    <a:pt x="121" y="22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5"/>
                    <a:pt x="81" y="27"/>
                    <a:pt x="75" y="3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47" y="49"/>
                    <a:pt x="43" y="54"/>
                    <a:pt x="39" y="6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4" y="91"/>
                    <a:pt x="23" y="97"/>
                    <a:pt x="23" y="103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4" y="131"/>
                    <a:pt x="24" y="131"/>
                    <a:pt x="24" y="131"/>
                  </a:cubicBezTo>
                  <a:cubicBezTo>
                    <a:pt x="25" y="138"/>
                    <a:pt x="27" y="144"/>
                    <a:pt x="30" y="150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27" y="185"/>
                    <a:pt x="27" y="185"/>
                    <a:pt x="27" y="185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50" y="178"/>
                    <a:pt x="55" y="182"/>
                    <a:pt x="60" y="186"/>
                  </a:cubicBezTo>
                  <a:cubicBezTo>
                    <a:pt x="50" y="206"/>
                    <a:pt x="50" y="206"/>
                    <a:pt x="50" y="206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85" y="199"/>
                    <a:pt x="85" y="199"/>
                    <a:pt x="85" y="199"/>
                  </a:cubicBezTo>
                  <a:cubicBezTo>
                    <a:pt x="91" y="201"/>
                    <a:pt x="97" y="202"/>
                    <a:pt x="104" y="202"/>
                  </a:cubicBezTo>
                  <a:cubicBezTo>
                    <a:pt x="105" y="225"/>
                    <a:pt x="105" y="225"/>
                    <a:pt x="105" y="225"/>
                  </a:cubicBezTo>
                  <a:cubicBezTo>
                    <a:pt x="133" y="223"/>
                    <a:pt x="133" y="223"/>
                    <a:pt x="133" y="223"/>
                  </a:cubicBezTo>
                  <a:cubicBezTo>
                    <a:pt x="132" y="201"/>
                    <a:pt x="132" y="201"/>
                    <a:pt x="132" y="201"/>
                  </a:cubicBezTo>
                  <a:cubicBezTo>
                    <a:pt x="138" y="200"/>
                    <a:pt x="144" y="197"/>
                    <a:pt x="150" y="195"/>
                  </a:cubicBezTo>
                  <a:cubicBezTo>
                    <a:pt x="162" y="213"/>
                    <a:pt x="162" y="213"/>
                    <a:pt x="162" y="213"/>
                  </a:cubicBezTo>
                  <a:cubicBezTo>
                    <a:pt x="185" y="198"/>
                    <a:pt x="185" y="198"/>
                    <a:pt x="185" y="198"/>
                  </a:cubicBezTo>
                  <a:cubicBezTo>
                    <a:pt x="173" y="180"/>
                    <a:pt x="173" y="180"/>
                    <a:pt x="173" y="180"/>
                  </a:cubicBezTo>
                  <a:cubicBezTo>
                    <a:pt x="178" y="175"/>
                    <a:pt x="182" y="170"/>
                    <a:pt x="186" y="165"/>
                  </a:cubicBezTo>
                  <a:cubicBezTo>
                    <a:pt x="206" y="175"/>
                    <a:pt x="206" y="175"/>
                    <a:pt x="206" y="175"/>
                  </a:cubicBezTo>
                  <a:cubicBezTo>
                    <a:pt x="218" y="150"/>
                    <a:pt x="218" y="150"/>
                    <a:pt x="218" y="150"/>
                  </a:cubicBezTo>
                  <a:cubicBezTo>
                    <a:pt x="199" y="140"/>
                    <a:pt x="199" y="140"/>
                    <a:pt x="199" y="140"/>
                  </a:cubicBezTo>
                  <a:cubicBezTo>
                    <a:pt x="201" y="134"/>
                    <a:pt x="202" y="128"/>
                    <a:pt x="203" y="121"/>
                  </a:cubicBezTo>
                  <a:cubicBezTo>
                    <a:pt x="225" y="120"/>
                    <a:pt x="225" y="120"/>
                    <a:pt x="225" y="120"/>
                  </a:cubicBezTo>
                  <a:close/>
                  <a:moveTo>
                    <a:pt x="116" y="175"/>
                  </a:moveTo>
                  <a:cubicBezTo>
                    <a:pt x="82" y="177"/>
                    <a:pt x="52" y="150"/>
                    <a:pt x="50" y="116"/>
                  </a:cubicBezTo>
                  <a:cubicBezTo>
                    <a:pt x="48" y="81"/>
                    <a:pt x="74" y="52"/>
                    <a:pt x="109" y="50"/>
                  </a:cubicBezTo>
                  <a:cubicBezTo>
                    <a:pt x="144" y="48"/>
                    <a:pt x="173" y="74"/>
                    <a:pt x="175" y="109"/>
                  </a:cubicBezTo>
                  <a:cubicBezTo>
                    <a:pt x="177" y="143"/>
                    <a:pt x="151" y="173"/>
                    <a:pt x="116" y="17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5" name="Freeform 204"/>
            <p:cNvSpPr>
              <a:spLocks/>
            </p:cNvSpPr>
            <p:nvPr/>
          </p:nvSpPr>
          <p:spPr bwMode="auto">
            <a:xfrm>
              <a:off x="4186" y="2587"/>
              <a:ext cx="106" cy="106"/>
            </a:xfrm>
            <a:custGeom>
              <a:avLst/>
              <a:gdLst>
                <a:gd name="T0" fmla="*/ 34 w 65"/>
                <a:gd name="T1" fmla="*/ 64 h 65"/>
                <a:gd name="T2" fmla="*/ 1 w 65"/>
                <a:gd name="T3" fmla="*/ 34 h 65"/>
                <a:gd name="T4" fmla="*/ 31 w 65"/>
                <a:gd name="T5" fmla="*/ 1 h 65"/>
                <a:gd name="T6" fmla="*/ 64 w 65"/>
                <a:gd name="T7" fmla="*/ 31 h 65"/>
                <a:gd name="T8" fmla="*/ 34 w 65"/>
                <a:gd name="T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34" y="64"/>
                  </a:moveTo>
                  <a:cubicBezTo>
                    <a:pt x="17" y="65"/>
                    <a:pt x="2" y="52"/>
                    <a:pt x="1" y="34"/>
                  </a:cubicBezTo>
                  <a:cubicBezTo>
                    <a:pt x="0" y="17"/>
                    <a:pt x="13" y="2"/>
                    <a:pt x="31" y="1"/>
                  </a:cubicBezTo>
                  <a:cubicBezTo>
                    <a:pt x="48" y="0"/>
                    <a:pt x="63" y="13"/>
                    <a:pt x="64" y="31"/>
                  </a:cubicBezTo>
                  <a:cubicBezTo>
                    <a:pt x="65" y="48"/>
                    <a:pt x="52" y="63"/>
                    <a:pt x="34" y="6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6" name="Freeform 205"/>
            <p:cNvSpPr>
              <a:spLocks noEditPoints="1"/>
            </p:cNvSpPr>
            <p:nvPr/>
          </p:nvSpPr>
          <p:spPr bwMode="auto">
            <a:xfrm>
              <a:off x="4384" y="2397"/>
              <a:ext cx="152" cy="150"/>
            </a:xfrm>
            <a:custGeom>
              <a:avLst/>
              <a:gdLst>
                <a:gd name="T0" fmla="*/ 93 w 93"/>
                <a:gd name="T1" fmla="*/ 49 h 92"/>
                <a:gd name="T2" fmla="*/ 92 w 93"/>
                <a:gd name="T3" fmla="*/ 38 h 92"/>
                <a:gd name="T4" fmla="*/ 83 w 93"/>
                <a:gd name="T5" fmla="*/ 38 h 92"/>
                <a:gd name="T6" fmla="*/ 81 w 93"/>
                <a:gd name="T7" fmla="*/ 31 h 92"/>
                <a:gd name="T8" fmla="*/ 88 w 93"/>
                <a:gd name="T9" fmla="*/ 26 h 92"/>
                <a:gd name="T10" fmla="*/ 82 w 93"/>
                <a:gd name="T11" fmla="*/ 16 h 92"/>
                <a:gd name="T12" fmla="*/ 74 w 93"/>
                <a:gd name="T13" fmla="*/ 21 h 92"/>
                <a:gd name="T14" fmla="*/ 68 w 93"/>
                <a:gd name="T15" fmla="*/ 16 h 92"/>
                <a:gd name="T16" fmla="*/ 72 w 93"/>
                <a:gd name="T17" fmla="*/ 8 h 92"/>
                <a:gd name="T18" fmla="*/ 62 w 93"/>
                <a:gd name="T19" fmla="*/ 2 h 92"/>
                <a:gd name="T20" fmla="*/ 58 w 93"/>
                <a:gd name="T21" fmla="*/ 11 h 92"/>
                <a:gd name="T22" fmla="*/ 50 w 93"/>
                <a:gd name="T23" fmla="*/ 9 h 92"/>
                <a:gd name="T24" fmla="*/ 50 w 93"/>
                <a:gd name="T25" fmla="*/ 0 h 92"/>
                <a:gd name="T26" fmla="*/ 38 w 93"/>
                <a:gd name="T27" fmla="*/ 0 h 92"/>
                <a:gd name="T28" fmla="*/ 39 w 93"/>
                <a:gd name="T29" fmla="*/ 10 h 92"/>
                <a:gd name="T30" fmla="*/ 31 w 93"/>
                <a:gd name="T31" fmla="*/ 12 h 92"/>
                <a:gd name="T32" fmla="*/ 26 w 93"/>
                <a:gd name="T33" fmla="*/ 4 h 92"/>
                <a:gd name="T34" fmla="*/ 17 w 93"/>
                <a:gd name="T35" fmla="*/ 11 h 92"/>
                <a:gd name="T36" fmla="*/ 22 w 93"/>
                <a:gd name="T37" fmla="*/ 18 h 92"/>
                <a:gd name="T38" fmla="*/ 16 w 93"/>
                <a:gd name="T39" fmla="*/ 24 h 92"/>
                <a:gd name="T40" fmla="*/ 8 w 93"/>
                <a:gd name="T41" fmla="*/ 20 h 92"/>
                <a:gd name="T42" fmla="*/ 3 w 93"/>
                <a:gd name="T43" fmla="*/ 31 h 92"/>
                <a:gd name="T44" fmla="*/ 11 w 93"/>
                <a:gd name="T45" fmla="*/ 35 h 92"/>
                <a:gd name="T46" fmla="*/ 9 w 93"/>
                <a:gd name="T47" fmla="*/ 42 h 92"/>
                <a:gd name="T48" fmla="*/ 0 w 93"/>
                <a:gd name="T49" fmla="*/ 43 h 92"/>
                <a:gd name="T50" fmla="*/ 1 w 93"/>
                <a:gd name="T51" fmla="*/ 54 h 92"/>
                <a:gd name="T52" fmla="*/ 10 w 93"/>
                <a:gd name="T53" fmla="*/ 54 h 92"/>
                <a:gd name="T54" fmla="*/ 13 w 93"/>
                <a:gd name="T55" fmla="*/ 62 h 92"/>
                <a:gd name="T56" fmla="*/ 5 w 93"/>
                <a:gd name="T57" fmla="*/ 67 h 92"/>
                <a:gd name="T58" fmla="*/ 11 w 93"/>
                <a:gd name="T59" fmla="*/ 76 h 92"/>
                <a:gd name="T60" fmla="*/ 19 w 93"/>
                <a:gd name="T61" fmla="*/ 71 h 92"/>
                <a:gd name="T62" fmla="*/ 25 w 93"/>
                <a:gd name="T63" fmla="*/ 77 h 92"/>
                <a:gd name="T64" fmla="*/ 21 w 93"/>
                <a:gd name="T65" fmla="*/ 85 h 92"/>
                <a:gd name="T66" fmla="*/ 31 w 93"/>
                <a:gd name="T67" fmla="*/ 90 h 92"/>
                <a:gd name="T68" fmla="*/ 35 w 93"/>
                <a:gd name="T69" fmla="*/ 82 h 92"/>
                <a:gd name="T70" fmla="*/ 43 w 93"/>
                <a:gd name="T71" fmla="*/ 83 h 92"/>
                <a:gd name="T72" fmla="*/ 43 w 93"/>
                <a:gd name="T73" fmla="*/ 92 h 92"/>
                <a:gd name="T74" fmla="*/ 55 w 93"/>
                <a:gd name="T75" fmla="*/ 92 h 92"/>
                <a:gd name="T76" fmla="*/ 54 w 93"/>
                <a:gd name="T77" fmla="*/ 83 h 92"/>
                <a:gd name="T78" fmla="*/ 62 w 93"/>
                <a:gd name="T79" fmla="*/ 80 h 92"/>
                <a:gd name="T80" fmla="*/ 67 w 93"/>
                <a:gd name="T81" fmla="*/ 88 h 92"/>
                <a:gd name="T82" fmla="*/ 77 w 93"/>
                <a:gd name="T83" fmla="*/ 81 h 92"/>
                <a:gd name="T84" fmla="*/ 72 w 93"/>
                <a:gd name="T85" fmla="*/ 74 h 92"/>
                <a:gd name="T86" fmla="*/ 77 w 93"/>
                <a:gd name="T87" fmla="*/ 68 h 92"/>
                <a:gd name="T88" fmla="*/ 85 w 93"/>
                <a:gd name="T89" fmla="*/ 72 h 92"/>
                <a:gd name="T90" fmla="*/ 90 w 93"/>
                <a:gd name="T91" fmla="*/ 62 h 92"/>
                <a:gd name="T92" fmla="*/ 82 w 93"/>
                <a:gd name="T93" fmla="*/ 58 h 92"/>
                <a:gd name="T94" fmla="*/ 84 w 93"/>
                <a:gd name="T95" fmla="*/ 50 h 92"/>
                <a:gd name="T96" fmla="*/ 93 w 93"/>
                <a:gd name="T97" fmla="*/ 49 h 92"/>
                <a:gd name="T98" fmla="*/ 48 w 93"/>
                <a:gd name="T99" fmla="*/ 72 h 92"/>
                <a:gd name="T100" fmla="*/ 21 w 93"/>
                <a:gd name="T101" fmla="*/ 48 h 92"/>
                <a:gd name="T102" fmla="*/ 45 w 93"/>
                <a:gd name="T103" fmla="*/ 20 h 92"/>
                <a:gd name="T104" fmla="*/ 72 w 93"/>
                <a:gd name="T105" fmla="*/ 45 h 92"/>
                <a:gd name="T106" fmla="*/ 48 w 93"/>
                <a:gd name="T107" fmla="*/ 7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3" h="92">
                  <a:moveTo>
                    <a:pt x="93" y="49"/>
                  </a:moveTo>
                  <a:cubicBezTo>
                    <a:pt x="92" y="38"/>
                    <a:pt x="92" y="38"/>
                    <a:pt x="92" y="38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6"/>
                    <a:pt x="82" y="33"/>
                    <a:pt x="81" y="31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3" y="19"/>
                    <a:pt x="71" y="17"/>
                    <a:pt x="68" y="16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6" y="10"/>
                    <a:pt x="53" y="9"/>
                    <a:pt x="50" y="9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6" y="10"/>
                    <a:pt x="34" y="11"/>
                    <a:pt x="31" y="12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0" y="20"/>
                    <a:pt x="18" y="22"/>
                    <a:pt x="16" y="2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7"/>
                    <a:pt x="10" y="40"/>
                    <a:pt x="9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7"/>
                    <a:pt x="11" y="59"/>
                    <a:pt x="13" y="62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21" y="73"/>
                    <a:pt x="23" y="75"/>
                    <a:pt x="25" y="77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8" y="83"/>
                    <a:pt x="40" y="83"/>
                    <a:pt x="43" y="8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7" y="82"/>
                    <a:pt x="60" y="81"/>
                    <a:pt x="62" y="80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4" y="72"/>
                    <a:pt x="75" y="70"/>
                    <a:pt x="77" y="68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3" y="55"/>
                    <a:pt x="84" y="52"/>
                    <a:pt x="84" y="50"/>
                  </a:cubicBezTo>
                  <a:cubicBezTo>
                    <a:pt x="93" y="49"/>
                    <a:pt x="93" y="49"/>
                    <a:pt x="93" y="49"/>
                  </a:cubicBezTo>
                  <a:close/>
                  <a:moveTo>
                    <a:pt x="48" y="72"/>
                  </a:moveTo>
                  <a:cubicBezTo>
                    <a:pt x="34" y="73"/>
                    <a:pt x="22" y="62"/>
                    <a:pt x="21" y="48"/>
                  </a:cubicBezTo>
                  <a:cubicBezTo>
                    <a:pt x="20" y="33"/>
                    <a:pt x="31" y="21"/>
                    <a:pt x="45" y="20"/>
                  </a:cubicBezTo>
                  <a:cubicBezTo>
                    <a:pt x="59" y="19"/>
                    <a:pt x="72" y="30"/>
                    <a:pt x="72" y="45"/>
                  </a:cubicBezTo>
                  <a:cubicBezTo>
                    <a:pt x="73" y="59"/>
                    <a:pt x="62" y="71"/>
                    <a:pt x="48" y="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7" name="Freeform 206"/>
            <p:cNvSpPr>
              <a:spLocks/>
            </p:cNvSpPr>
            <p:nvPr/>
          </p:nvSpPr>
          <p:spPr bwMode="auto">
            <a:xfrm>
              <a:off x="4438" y="2451"/>
              <a:ext cx="44" cy="44"/>
            </a:xfrm>
            <a:custGeom>
              <a:avLst/>
              <a:gdLst>
                <a:gd name="T0" fmla="*/ 14 w 27"/>
                <a:gd name="T1" fmla="*/ 26 h 27"/>
                <a:gd name="T2" fmla="*/ 0 w 27"/>
                <a:gd name="T3" fmla="*/ 14 h 27"/>
                <a:gd name="T4" fmla="*/ 13 w 27"/>
                <a:gd name="T5" fmla="*/ 0 h 27"/>
                <a:gd name="T6" fmla="*/ 27 w 27"/>
                <a:gd name="T7" fmla="*/ 12 h 27"/>
                <a:gd name="T8" fmla="*/ 14 w 27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4" y="26"/>
                  </a:moveTo>
                  <a:cubicBezTo>
                    <a:pt x="7" y="27"/>
                    <a:pt x="1" y="21"/>
                    <a:pt x="0" y="14"/>
                  </a:cubicBezTo>
                  <a:cubicBezTo>
                    <a:pt x="0" y="7"/>
                    <a:pt x="6" y="0"/>
                    <a:pt x="13" y="0"/>
                  </a:cubicBezTo>
                  <a:cubicBezTo>
                    <a:pt x="20" y="0"/>
                    <a:pt x="26" y="5"/>
                    <a:pt x="27" y="12"/>
                  </a:cubicBezTo>
                  <a:cubicBezTo>
                    <a:pt x="27" y="20"/>
                    <a:pt x="22" y="26"/>
                    <a:pt x="14" y="2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8" name="Freeform 207"/>
            <p:cNvSpPr>
              <a:spLocks noEditPoints="1"/>
            </p:cNvSpPr>
            <p:nvPr/>
          </p:nvSpPr>
          <p:spPr bwMode="auto">
            <a:xfrm>
              <a:off x="4135" y="3002"/>
              <a:ext cx="171" cy="170"/>
            </a:xfrm>
            <a:custGeom>
              <a:avLst/>
              <a:gdLst>
                <a:gd name="T0" fmla="*/ 104 w 104"/>
                <a:gd name="T1" fmla="*/ 56 h 104"/>
                <a:gd name="T2" fmla="*/ 103 w 104"/>
                <a:gd name="T3" fmla="*/ 43 h 104"/>
                <a:gd name="T4" fmla="*/ 93 w 104"/>
                <a:gd name="T5" fmla="*/ 43 h 104"/>
                <a:gd name="T6" fmla="*/ 90 w 104"/>
                <a:gd name="T7" fmla="*/ 35 h 104"/>
                <a:gd name="T8" fmla="*/ 99 w 104"/>
                <a:gd name="T9" fmla="*/ 29 h 104"/>
                <a:gd name="T10" fmla="*/ 92 w 104"/>
                <a:gd name="T11" fmla="*/ 19 h 104"/>
                <a:gd name="T12" fmla="*/ 83 w 104"/>
                <a:gd name="T13" fmla="*/ 24 h 104"/>
                <a:gd name="T14" fmla="*/ 76 w 104"/>
                <a:gd name="T15" fmla="*/ 18 h 104"/>
                <a:gd name="T16" fmla="*/ 81 w 104"/>
                <a:gd name="T17" fmla="*/ 9 h 104"/>
                <a:gd name="T18" fmla="*/ 70 w 104"/>
                <a:gd name="T19" fmla="*/ 3 h 104"/>
                <a:gd name="T20" fmla="*/ 65 w 104"/>
                <a:gd name="T21" fmla="*/ 12 h 104"/>
                <a:gd name="T22" fmla="*/ 56 w 104"/>
                <a:gd name="T23" fmla="*/ 11 h 104"/>
                <a:gd name="T24" fmla="*/ 56 w 104"/>
                <a:gd name="T25" fmla="*/ 0 h 104"/>
                <a:gd name="T26" fmla="*/ 43 w 104"/>
                <a:gd name="T27" fmla="*/ 1 h 104"/>
                <a:gd name="T28" fmla="*/ 43 w 104"/>
                <a:gd name="T29" fmla="*/ 11 h 104"/>
                <a:gd name="T30" fmla="*/ 35 w 104"/>
                <a:gd name="T31" fmla="*/ 14 h 104"/>
                <a:gd name="T32" fmla="*/ 29 w 104"/>
                <a:gd name="T33" fmla="*/ 6 h 104"/>
                <a:gd name="T34" fmla="*/ 18 w 104"/>
                <a:gd name="T35" fmla="*/ 13 h 104"/>
                <a:gd name="T36" fmla="*/ 24 w 104"/>
                <a:gd name="T37" fmla="*/ 21 h 104"/>
                <a:gd name="T38" fmla="*/ 18 w 104"/>
                <a:gd name="T39" fmla="*/ 28 h 104"/>
                <a:gd name="T40" fmla="*/ 9 w 104"/>
                <a:gd name="T41" fmla="*/ 23 h 104"/>
                <a:gd name="T42" fmla="*/ 3 w 104"/>
                <a:gd name="T43" fmla="*/ 35 h 104"/>
                <a:gd name="T44" fmla="*/ 12 w 104"/>
                <a:gd name="T45" fmla="*/ 39 h 104"/>
                <a:gd name="T46" fmla="*/ 10 w 104"/>
                <a:gd name="T47" fmla="*/ 48 h 104"/>
                <a:gd name="T48" fmla="*/ 0 w 104"/>
                <a:gd name="T49" fmla="*/ 49 h 104"/>
                <a:gd name="T50" fmla="*/ 1 w 104"/>
                <a:gd name="T51" fmla="*/ 62 h 104"/>
                <a:gd name="T52" fmla="*/ 11 w 104"/>
                <a:gd name="T53" fmla="*/ 61 h 104"/>
                <a:gd name="T54" fmla="*/ 14 w 104"/>
                <a:gd name="T55" fmla="*/ 70 h 104"/>
                <a:gd name="T56" fmla="*/ 5 w 104"/>
                <a:gd name="T57" fmla="*/ 75 h 104"/>
                <a:gd name="T58" fmla="*/ 12 w 104"/>
                <a:gd name="T59" fmla="*/ 86 h 104"/>
                <a:gd name="T60" fmla="*/ 21 w 104"/>
                <a:gd name="T61" fmla="*/ 80 h 104"/>
                <a:gd name="T62" fmla="*/ 28 w 104"/>
                <a:gd name="T63" fmla="*/ 86 h 104"/>
                <a:gd name="T64" fmla="*/ 23 w 104"/>
                <a:gd name="T65" fmla="*/ 95 h 104"/>
                <a:gd name="T66" fmla="*/ 35 w 104"/>
                <a:gd name="T67" fmla="*/ 101 h 104"/>
                <a:gd name="T68" fmla="*/ 39 w 104"/>
                <a:gd name="T69" fmla="*/ 92 h 104"/>
                <a:gd name="T70" fmla="*/ 48 w 104"/>
                <a:gd name="T71" fmla="*/ 94 h 104"/>
                <a:gd name="T72" fmla="*/ 49 w 104"/>
                <a:gd name="T73" fmla="*/ 104 h 104"/>
                <a:gd name="T74" fmla="*/ 61 w 104"/>
                <a:gd name="T75" fmla="*/ 103 h 104"/>
                <a:gd name="T76" fmla="*/ 61 w 104"/>
                <a:gd name="T77" fmla="*/ 93 h 104"/>
                <a:gd name="T78" fmla="*/ 69 w 104"/>
                <a:gd name="T79" fmla="*/ 90 h 104"/>
                <a:gd name="T80" fmla="*/ 75 w 104"/>
                <a:gd name="T81" fmla="*/ 99 h 104"/>
                <a:gd name="T82" fmla="*/ 86 w 104"/>
                <a:gd name="T83" fmla="*/ 92 h 104"/>
                <a:gd name="T84" fmla="*/ 80 w 104"/>
                <a:gd name="T85" fmla="*/ 83 h 104"/>
                <a:gd name="T86" fmla="*/ 86 w 104"/>
                <a:gd name="T87" fmla="*/ 77 h 104"/>
                <a:gd name="T88" fmla="*/ 95 w 104"/>
                <a:gd name="T89" fmla="*/ 81 h 104"/>
                <a:gd name="T90" fmla="*/ 101 w 104"/>
                <a:gd name="T91" fmla="*/ 70 h 104"/>
                <a:gd name="T92" fmla="*/ 92 w 104"/>
                <a:gd name="T93" fmla="*/ 65 h 104"/>
                <a:gd name="T94" fmla="*/ 94 w 104"/>
                <a:gd name="T95" fmla="*/ 56 h 104"/>
                <a:gd name="T96" fmla="*/ 104 w 104"/>
                <a:gd name="T97" fmla="*/ 56 h 104"/>
                <a:gd name="T98" fmla="*/ 54 w 104"/>
                <a:gd name="T99" fmla="*/ 81 h 104"/>
                <a:gd name="T100" fmla="*/ 23 w 104"/>
                <a:gd name="T101" fmla="*/ 54 h 104"/>
                <a:gd name="T102" fmla="*/ 50 w 104"/>
                <a:gd name="T103" fmla="*/ 23 h 104"/>
                <a:gd name="T104" fmla="*/ 81 w 104"/>
                <a:gd name="T105" fmla="*/ 51 h 104"/>
                <a:gd name="T106" fmla="*/ 54 w 104"/>
                <a:gd name="T107" fmla="*/ 8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" h="104">
                  <a:moveTo>
                    <a:pt x="104" y="56"/>
                  </a:moveTo>
                  <a:cubicBezTo>
                    <a:pt x="103" y="43"/>
                    <a:pt x="103" y="43"/>
                    <a:pt x="103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2" y="40"/>
                    <a:pt x="91" y="38"/>
                    <a:pt x="90" y="35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1" y="22"/>
                    <a:pt x="79" y="20"/>
                    <a:pt x="76" y="18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2" y="11"/>
                    <a:pt x="59" y="11"/>
                    <a:pt x="56" y="1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0" y="12"/>
                    <a:pt x="37" y="13"/>
                    <a:pt x="35" y="14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3"/>
                    <a:pt x="20" y="25"/>
                    <a:pt x="18" y="28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42"/>
                    <a:pt x="11" y="45"/>
                    <a:pt x="1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4"/>
                    <a:pt x="13" y="67"/>
                    <a:pt x="14" y="70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3" y="83"/>
                    <a:pt x="25" y="85"/>
                    <a:pt x="28" y="86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42" y="93"/>
                    <a:pt x="45" y="94"/>
                    <a:pt x="48" y="94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61" y="103"/>
                    <a:pt x="61" y="103"/>
                    <a:pt x="61" y="103"/>
                  </a:cubicBezTo>
                  <a:cubicBezTo>
                    <a:pt x="61" y="93"/>
                    <a:pt x="61" y="93"/>
                    <a:pt x="61" y="93"/>
                  </a:cubicBezTo>
                  <a:cubicBezTo>
                    <a:pt x="64" y="93"/>
                    <a:pt x="67" y="92"/>
                    <a:pt x="69" y="90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82" y="81"/>
                    <a:pt x="84" y="79"/>
                    <a:pt x="86" y="77"/>
                  </a:cubicBezTo>
                  <a:cubicBezTo>
                    <a:pt x="95" y="81"/>
                    <a:pt x="95" y="81"/>
                    <a:pt x="95" y="81"/>
                  </a:cubicBezTo>
                  <a:cubicBezTo>
                    <a:pt x="101" y="70"/>
                    <a:pt x="101" y="70"/>
                    <a:pt x="101" y="70"/>
                  </a:cubicBezTo>
                  <a:cubicBezTo>
                    <a:pt x="92" y="65"/>
                    <a:pt x="92" y="65"/>
                    <a:pt x="92" y="65"/>
                  </a:cubicBezTo>
                  <a:cubicBezTo>
                    <a:pt x="93" y="62"/>
                    <a:pt x="93" y="59"/>
                    <a:pt x="94" y="56"/>
                  </a:cubicBezTo>
                  <a:cubicBezTo>
                    <a:pt x="104" y="56"/>
                    <a:pt x="104" y="56"/>
                    <a:pt x="104" y="56"/>
                  </a:cubicBezTo>
                  <a:close/>
                  <a:moveTo>
                    <a:pt x="54" y="81"/>
                  </a:moveTo>
                  <a:cubicBezTo>
                    <a:pt x="38" y="82"/>
                    <a:pt x="24" y="70"/>
                    <a:pt x="23" y="54"/>
                  </a:cubicBezTo>
                  <a:cubicBezTo>
                    <a:pt x="22" y="38"/>
                    <a:pt x="34" y="24"/>
                    <a:pt x="50" y="23"/>
                  </a:cubicBezTo>
                  <a:cubicBezTo>
                    <a:pt x="66" y="22"/>
                    <a:pt x="80" y="35"/>
                    <a:pt x="81" y="51"/>
                  </a:cubicBezTo>
                  <a:cubicBezTo>
                    <a:pt x="82" y="67"/>
                    <a:pt x="70" y="80"/>
                    <a:pt x="54" y="8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9" name="Freeform 208"/>
            <p:cNvSpPr>
              <a:spLocks/>
            </p:cNvSpPr>
            <p:nvPr/>
          </p:nvSpPr>
          <p:spPr bwMode="auto">
            <a:xfrm>
              <a:off x="4196" y="3062"/>
              <a:ext cx="49" cy="49"/>
            </a:xfrm>
            <a:custGeom>
              <a:avLst/>
              <a:gdLst>
                <a:gd name="T0" fmla="*/ 16 w 30"/>
                <a:gd name="T1" fmla="*/ 30 h 30"/>
                <a:gd name="T2" fmla="*/ 0 w 30"/>
                <a:gd name="T3" fmla="*/ 16 h 30"/>
                <a:gd name="T4" fmla="*/ 14 w 30"/>
                <a:gd name="T5" fmla="*/ 1 h 30"/>
                <a:gd name="T6" fmla="*/ 30 w 30"/>
                <a:gd name="T7" fmla="*/ 14 h 30"/>
                <a:gd name="T8" fmla="*/ 16 w 30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0">
                  <a:moveTo>
                    <a:pt x="16" y="30"/>
                  </a:moveTo>
                  <a:cubicBezTo>
                    <a:pt x="8" y="30"/>
                    <a:pt x="1" y="24"/>
                    <a:pt x="0" y="16"/>
                  </a:cubicBezTo>
                  <a:cubicBezTo>
                    <a:pt x="0" y="8"/>
                    <a:pt x="6" y="1"/>
                    <a:pt x="14" y="1"/>
                  </a:cubicBezTo>
                  <a:cubicBezTo>
                    <a:pt x="22" y="0"/>
                    <a:pt x="29" y="6"/>
                    <a:pt x="30" y="14"/>
                  </a:cubicBezTo>
                  <a:cubicBezTo>
                    <a:pt x="30" y="23"/>
                    <a:pt x="24" y="29"/>
                    <a:pt x="16" y="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50" name="Freeform 209"/>
            <p:cNvSpPr>
              <a:spLocks noEditPoints="1"/>
            </p:cNvSpPr>
            <p:nvPr/>
          </p:nvSpPr>
          <p:spPr bwMode="auto">
            <a:xfrm>
              <a:off x="3509" y="2781"/>
              <a:ext cx="139" cy="139"/>
            </a:xfrm>
            <a:custGeom>
              <a:avLst/>
              <a:gdLst>
                <a:gd name="T0" fmla="*/ 85 w 85"/>
                <a:gd name="T1" fmla="*/ 45 h 85"/>
                <a:gd name="T2" fmla="*/ 85 w 85"/>
                <a:gd name="T3" fmla="*/ 35 h 85"/>
                <a:gd name="T4" fmla="*/ 76 w 85"/>
                <a:gd name="T5" fmla="*/ 35 h 85"/>
                <a:gd name="T6" fmla="*/ 74 w 85"/>
                <a:gd name="T7" fmla="*/ 28 h 85"/>
                <a:gd name="T8" fmla="*/ 81 w 85"/>
                <a:gd name="T9" fmla="*/ 23 h 85"/>
                <a:gd name="T10" fmla="*/ 75 w 85"/>
                <a:gd name="T11" fmla="*/ 15 h 85"/>
                <a:gd name="T12" fmla="*/ 68 w 85"/>
                <a:gd name="T13" fmla="*/ 19 h 85"/>
                <a:gd name="T14" fmla="*/ 63 w 85"/>
                <a:gd name="T15" fmla="*/ 14 h 85"/>
                <a:gd name="T16" fmla="*/ 66 w 85"/>
                <a:gd name="T17" fmla="*/ 7 h 85"/>
                <a:gd name="T18" fmla="*/ 57 w 85"/>
                <a:gd name="T19" fmla="*/ 2 h 85"/>
                <a:gd name="T20" fmla="*/ 53 w 85"/>
                <a:gd name="T21" fmla="*/ 9 h 85"/>
                <a:gd name="T22" fmla="*/ 46 w 85"/>
                <a:gd name="T23" fmla="*/ 8 h 85"/>
                <a:gd name="T24" fmla="*/ 45 w 85"/>
                <a:gd name="T25" fmla="*/ 0 h 85"/>
                <a:gd name="T26" fmla="*/ 35 w 85"/>
                <a:gd name="T27" fmla="*/ 0 h 85"/>
                <a:gd name="T28" fmla="*/ 35 w 85"/>
                <a:gd name="T29" fmla="*/ 9 h 85"/>
                <a:gd name="T30" fmla="*/ 28 w 85"/>
                <a:gd name="T31" fmla="*/ 11 h 85"/>
                <a:gd name="T32" fmla="*/ 24 w 85"/>
                <a:gd name="T33" fmla="*/ 4 h 85"/>
                <a:gd name="T34" fmla="*/ 15 w 85"/>
                <a:gd name="T35" fmla="*/ 10 h 85"/>
                <a:gd name="T36" fmla="*/ 19 w 85"/>
                <a:gd name="T37" fmla="*/ 17 h 85"/>
                <a:gd name="T38" fmla="*/ 14 w 85"/>
                <a:gd name="T39" fmla="*/ 22 h 85"/>
                <a:gd name="T40" fmla="*/ 7 w 85"/>
                <a:gd name="T41" fmla="*/ 18 h 85"/>
                <a:gd name="T42" fmla="*/ 2 w 85"/>
                <a:gd name="T43" fmla="*/ 28 h 85"/>
                <a:gd name="T44" fmla="*/ 9 w 85"/>
                <a:gd name="T45" fmla="*/ 32 h 85"/>
                <a:gd name="T46" fmla="*/ 8 w 85"/>
                <a:gd name="T47" fmla="*/ 39 h 85"/>
                <a:gd name="T48" fmla="*/ 0 w 85"/>
                <a:gd name="T49" fmla="*/ 39 h 85"/>
                <a:gd name="T50" fmla="*/ 0 w 85"/>
                <a:gd name="T51" fmla="*/ 50 h 85"/>
                <a:gd name="T52" fmla="*/ 9 w 85"/>
                <a:gd name="T53" fmla="*/ 50 h 85"/>
                <a:gd name="T54" fmla="*/ 11 w 85"/>
                <a:gd name="T55" fmla="*/ 57 h 85"/>
                <a:gd name="T56" fmla="*/ 4 w 85"/>
                <a:gd name="T57" fmla="*/ 61 h 85"/>
                <a:gd name="T58" fmla="*/ 10 w 85"/>
                <a:gd name="T59" fmla="*/ 70 h 85"/>
                <a:gd name="T60" fmla="*/ 17 w 85"/>
                <a:gd name="T61" fmla="*/ 66 h 85"/>
                <a:gd name="T62" fmla="*/ 22 w 85"/>
                <a:gd name="T63" fmla="*/ 70 h 85"/>
                <a:gd name="T64" fmla="*/ 18 w 85"/>
                <a:gd name="T65" fmla="*/ 78 h 85"/>
                <a:gd name="T66" fmla="*/ 28 w 85"/>
                <a:gd name="T67" fmla="*/ 83 h 85"/>
                <a:gd name="T68" fmla="*/ 32 w 85"/>
                <a:gd name="T69" fmla="*/ 75 h 85"/>
                <a:gd name="T70" fmla="*/ 39 w 85"/>
                <a:gd name="T71" fmla="*/ 77 h 85"/>
                <a:gd name="T72" fmla="*/ 39 w 85"/>
                <a:gd name="T73" fmla="*/ 85 h 85"/>
                <a:gd name="T74" fmla="*/ 50 w 85"/>
                <a:gd name="T75" fmla="*/ 85 h 85"/>
                <a:gd name="T76" fmla="*/ 50 w 85"/>
                <a:gd name="T77" fmla="*/ 76 h 85"/>
                <a:gd name="T78" fmla="*/ 57 w 85"/>
                <a:gd name="T79" fmla="*/ 74 h 85"/>
                <a:gd name="T80" fmla="*/ 61 w 85"/>
                <a:gd name="T81" fmla="*/ 81 h 85"/>
                <a:gd name="T82" fmla="*/ 70 w 85"/>
                <a:gd name="T83" fmla="*/ 75 h 85"/>
                <a:gd name="T84" fmla="*/ 66 w 85"/>
                <a:gd name="T85" fmla="*/ 68 h 85"/>
                <a:gd name="T86" fmla="*/ 71 w 85"/>
                <a:gd name="T87" fmla="*/ 63 h 85"/>
                <a:gd name="T88" fmla="*/ 78 w 85"/>
                <a:gd name="T89" fmla="*/ 66 h 85"/>
                <a:gd name="T90" fmla="*/ 83 w 85"/>
                <a:gd name="T91" fmla="*/ 57 h 85"/>
                <a:gd name="T92" fmla="*/ 75 w 85"/>
                <a:gd name="T93" fmla="*/ 53 h 85"/>
                <a:gd name="T94" fmla="*/ 77 w 85"/>
                <a:gd name="T95" fmla="*/ 46 h 85"/>
                <a:gd name="T96" fmla="*/ 85 w 85"/>
                <a:gd name="T97" fmla="*/ 45 h 85"/>
                <a:gd name="T98" fmla="*/ 44 w 85"/>
                <a:gd name="T99" fmla="*/ 66 h 85"/>
                <a:gd name="T100" fmla="*/ 18 w 85"/>
                <a:gd name="T101" fmla="*/ 44 h 85"/>
                <a:gd name="T102" fmla="*/ 41 w 85"/>
                <a:gd name="T103" fmla="*/ 18 h 85"/>
                <a:gd name="T104" fmla="*/ 66 w 85"/>
                <a:gd name="T105" fmla="*/ 41 h 85"/>
                <a:gd name="T106" fmla="*/ 44 w 85"/>
                <a:gd name="T107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5" h="85">
                  <a:moveTo>
                    <a:pt x="85" y="45"/>
                  </a:moveTo>
                  <a:cubicBezTo>
                    <a:pt x="85" y="35"/>
                    <a:pt x="85" y="35"/>
                    <a:pt x="8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6" y="33"/>
                    <a:pt x="75" y="30"/>
                    <a:pt x="74" y="28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6" y="17"/>
                    <a:pt x="65" y="16"/>
                    <a:pt x="63" y="14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1" y="9"/>
                    <a:pt x="48" y="8"/>
                    <a:pt x="46" y="8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3" y="9"/>
                    <a:pt x="30" y="10"/>
                    <a:pt x="28" y="11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7" y="18"/>
                    <a:pt x="16" y="20"/>
                    <a:pt x="14" y="2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4"/>
                    <a:pt x="8" y="36"/>
                    <a:pt x="8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2"/>
                    <a:pt x="10" y="54"/>
                    <a:pt x="11" y="57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8" y="67"/>
                    <a:pt x="20" y="69"/>
                    <a:pt x="22" y="70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4" y="76"/>
                    <a:pt x="37" y="77"/>
                    <a:pt x="39" y="77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2" y="76"/>
                    <a:pt x="54" y="75"/>
                    <a:pt x="57" y="74"/>
                  </a:cubicBezTo>
                  <a:cubicBezTo>
                    <a:pt x="61" y="81"/>
                    <a:pt x="61" y="81"/>
                    <a:pt x="61" y="81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7" y="66"/>
                    <a:pt x="69" y="65"/>
                    <a:pt x="71" y="63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3" y="57"/>
                    <a:pt x="83" y="57"/>
                    <a:pt x="83" y="57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6" y="51"/>
                    <a:pt x="77" y="48"/>
                    <a:pt x="77" y="46"/>
                  </a:cubicBezTo>
                  <a:cubicBezTo>
                    <a:pt x="85" y="45"/>
                    <a:pt x="85" y="45"/>
                    <a:pt x="85" y="45"/>
                  </a:cubicBezTo>
                  <a:close/>
                  <a:moveTo>
                    <a:pt x="44" y="66"/>
                  </a:moveTo>
                  <a:cubicBezTo>
                    <a:pt x="31" y="67"/>
                    <a:pt x="19" y="57"/>
                    <a:pt x="18" y="44"/>
                  </a:cubicBezTo>
                  <a:cubicBezTo>
                    <a:pt x="18" y="30"/>
                    <a:pt x="28" y="19"/>
                    <a:pt x="41" y="18"/>
                  </a:cubicBezTo>
                  <a:cubicBezTo>
                    <a:pt x="54" y="18"/>
                    <a:pt x="66" y="28"/>
                    <a:pt x="66" y="41"/>
                  </a:cubicBezTo>
                  <a:cubicBezTo>
                    <a:pt x="67" y="54"/>
                    <a:pt x="57" y="66"/>
                    <a:pt x="44" y="6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51" name="Freeform 210"/>
            <p:cNvSpPr>
              <a:spLocks/>
            </p:cNvSpPr>
            <p:nvPr/>
          </p:nvSpPr>
          <p:spPr bwMode="auto">
            <a:xfrm>
              <a:off x="3558" y="2830"/>
              <a:ext cx="41" cy="41"/>
            </a:xfrm>
            <a:custGeom>
              <a:avLst/>
              <a:gdLst>
                <a:gd name="T0" fmla="*/ 13 w 25"/>
                <a:gd name="T1" fmla="*/ 25 h 25"/>
                <a:gd name="T2" fmla="*/ 0 w 25"/>
                <a:gd name="T3" fmla="*/ 13 h 25"/>
                <a:gd name="T4" fmla="*/ 12 w 25"/>
                <a:gd name="T5" fmla="*/ 0 h 25"/>
                <a:gd name="T6" fmla="*/ 25 w 25"/>
                <a:gd name="T7" fmla="*/ 12 h 25"/>
                <a:gd name="T8" fmla="*/ 13 w 25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13" y="25"/>
                  </a:moveTo>
                  <a:cubicBezTo>
                    <a:pt x="6" y="25"/>
                    <a:pt x="1" y="20"/>
                    <a:pt x="0" y="13"/>
                  </a:cubicBezTo>
                  <a:cubicBezTo>
                    <a:pt x="0" y="6"/>
                    <a:pt x="5" y="1"/>
                    <a:pt x="12" y="0"/>
                  </a:cubicBezTo>
                  <a:cubicBezTo>
                    <a:pt x="18" y="0"/>
                    <a:pt x="24" y="5"/>
                    <a:pt x="25" y="12"/>
                  </a:cubicBezTo>
                  <a:cubicBezTo>
                    <a:pt x="25" y="18"/>
                    <a:pt x="20" y="24"/>
                    <a:pt x="13" y="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52" name="Freeform 211"/>
            <p:cNvSpPr>
              <a:spLocks noEditPoints="1"/>
            </p:cNvSpPr>
            <p:nvPr/>
          </p:nvSpPr>
          <p:spPr bwMode="auto">
            <a:xfrm>
              <a:off x="3024" y="2286"/>
              <a:ext cx="187" cy="186"/>
            </a:xfrm>
            <a:custGeom>
              <a:avLst/>
              <a:gdLst>
                <a:gd name="T0" fmla="*/ 114 w 114"/>
                <a:gd name="T1" fmla="*/ 61 h 114"/>
                <a:gd name="T2" fmla="*/ 113 w 114"/>
                <a:gd name="T3" fmla="*/ 46 h 114"/>
                <a:gd name="T4" fmla="*/ 102 w 114"/>
                <a:gd name="T5" fmla="*/ 47 h 114"/>
                <a:gd name="T6" fmla="*/ 99 w 114"/>
                <a:gd name="T7" fmla="*/ 38 h 114"/>
                <a:gd name="T8" fmla="*/ 108 w 114"/>
                <a:gd name="T9" fmla="*/ 32 h 114"/>
                <a:gd name="T10" fmla="*/ 101 w 114"/>
                <a:gd name="T11" fmla="*/ 20 h 114"/>
                <a:gd name="T12" fmla="*/ 91 w 114"/>
                <a:gd name="T13" fmla="*/ 26 h 114"/>
                <a:gd name="T14" fmla="*/ 84 w 114"/>
                <a:gd name="T15" fmla="*/ 19 h 114"/>
                <a:gd name="T16" fmla="*/ 89 w 114"/>
                <a:gd name="T17" fmla="*/ 9 h 114"/>
                <a:gd name="T18" fmla="*/ 76 w 114"/>
                <a:gd name="T19" fmla="*/ 3 h 114"/>
                <a:gd name="T20" fmla="*/ 71 w 114"/>
                <a:gd name="T21" fmla="*/ 13 h 114"/>
                <a:gd name="T22" fmla="*/ 62 w 114"/>
                <a:gd name="T23" fmla="*/ 11 h 114"/>
                <a:gd name="T24" fmla="*/ 61 w 114"/>
                <a:gd name="T25" fmla="*/ 0 h 114"/>
                <a:gd name="T26" fmla="*/ 47 w 114"/>
                <a:gd name="T27" fmla="*/ 1 h 114"/>
                <a:gd name="T28" fmla="*/ 48 w 114"/>
                <a:gd name="T29" fmla="*/ 12 h 114"/>
                <a:gd name="T30" fmla="*/ 38 w 114"/>
                <a:gd name="T31" fmla="*/ 15 h 114"/>
                <a:gd name="T32" fmla="*/ 32 w 114"/>
                <a:gd name="T33" fmla="*/ 6 h 114"/>
                <a:gd name="T34" fmla="*/ 20 w 114"/>
                <a:gd name="T35" fmla="*/ 13 h 114"/>
                <a:gd name="T36" fmla="*/ 26 w 114"/>
                <a:gd name="T37" fmla="*/ 23 h 114"/>
                <a:gd name="T38" fmla="*/ 20 w 114"/>
                <a:gd name="T39" fmla="*/ 30 h 114"/>
                <a:gd name="T40" fmla="*/ 10 w 114"/>
                <a:gd name="T41" fmla="*/ 25 h 114"/>
                <a:gd name="T42" fmla="*/ 4 w 114"/>
                <a:gd name="T43" fmla="*/ 38 h 114"/>
                <a:gd name="T44" fmla="*/ 14 w 114"/>
                <a:gd name="T45" fmla="*/ 43 h 114"/>
                <a:gd name="T46" fmla="*/ 12 w 114"/>
                <a:gd name="T47" fmla="*/ 52 h 114"/>
                <a:gd name="T48" fmla="*/ 0 w 114"/>
                <a:gd name="T49" fmla="*/ 53 h 114"/>
                <a:gd name="T50" fmla="*/ 1 w 114"/>
                <a:gd name="T51" fmla="*/ 67 h 114"/>
                <a:gd name="T52" fmla="*/ 12 w 114"/>
                <a:gd name="T53" fmla="*/ 66 h 114"/>
                <a:gd name="T54" fmla="*/ 15 w 114"/>
                <a:gd name="T55" fmla="*/ 76 h 114"/>
                <a:gd name="T56" fmla="*/ 6 w 114"/>
                <a:gd name="T57" fmla="*/ 82 h 114"/>
                <a:gd name="T58" fmla="*/ 14 w 114"/>
                <a:gd name="T59" fmla="*/ 94 h 114"/>
                <a:gd name="T60" fmla="*/ 23 w 114"/>
                <a:gd name="T61" fmla="*/ 88 h 114"/>
                <a:gd name="T62" fmla="*/ 30 w 114"/>
                <a:gd name="T63" fmla="*/ 94 h 114"/>
                <a:gd name="T64" fmla="*/ 25 w 114"/>
                <a:gd name="T65" fmla="*/ 104 h 114"/>
                <a:gd name="T66" fmla="*/ 38 w 114"/>
                <a:gd name="T67" fmla="*/ 110 h 114"/>
                <a:gd name="T68" fmla="*/ 43 w 114"/>
                <a:gd name="T69" fmla="*/ 100 h 114"/>
                <a:gd name="T70" fmla="*/ 53 w 114"/>
                <a:gd name="T71" fmla="*/ 102 h 114"/>
                <a:gd name="T72" fmla="*/ 53 w 114"/>
                <a:gd name="T73" fmla="*/ 114 h 114"/>
                <a:gd name="T74" fmla="*/ 67 w 114"/>
                <a:gd name="T75" fmla="*/ 113 h 114"/>
                <a:gd name="T76" fmla="*/ 67 w 114"/>
                <a:gd name="T77" fmla="*/ 102 h 114"/>
                <a:gd name="T78" fmla="*/ 76 w 114"/>
                <a:gd name="T79" fmla="*/ 99 h 114"/>
                <a:gd name="T80" fmla="*/ 82 w 114"/>
                <a:gd name="T81" fmla="*/ 108 h 114"/>
                <a:gd name="T82" fmla="*/ 94 w 114"/>
                <a:gd name="T83" fmla="*/ 100 h 114"/>
                <a:gd name="T84" fmla="*/ 88 w 114"/>
                <a:gd name="T85" fmla="*/ 91 h 114"/>
                <a:gd name="T86" fmla="*/ 95 w 114"/>
                <a:gd name="T87" fmla="*/ 83 h 114"/>
                <a:gd name="T88" fmla="*/ 105 w 114"/>
                <a:gd name="T89" fmla="*/ 88 h 114"/>
                <a:gd name="T90" fmla="*/ 111 w 114"/>
                <a:gd name="T91" fmla="*/ 76 h 114"/>
                <a:gd name="T92" fmla="*/ 101 w 114"/>
                <a:gd name="T93" fmla="*/ 71 h 114"/>
                <a:gd name="T94" fmla="*/ 103 w 114"/>
                <a:gd name="T95" fmla="*/ 61 h 114"/>
                <a:gd name="T96" fmla="*/ 114 w 114"/>
                <a:gd name="T97" fmla="*/ 61 h 114"/>
                <a:gd name="T98" fmla="*/ 59 w 114"/>
                <a:gd name="T99" fmla="*/ 88 h 114"/>
                <a:gd name="T100" fmla="*/ 25 w 114"/>
                <a:gd name="T101" fmla="*/ 59 h 114"/>
                <a:gd name="T102" fmla="*/ 55 w 114"/>
                <a:gd name="T103" fmla="*/ 25 h 114"/>
                <a:gd name="T104" fmla="*/ 89 w 114"/>
                <a:gd name="T105" fmla="*/ 55 h 114"/>
                <a:gd name="T106" fmla="*/ 59 w 114"/>
                <a:gd name="T107" fmla="*/ 8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4">
                  <a:moveTo>
                    <a:pt x="114" y="61"/>
                  </a:moveTo>
                  <a:cubicBezTo>
                    <a:pt x="113" y="46"/>
                    <a:pt x="113" y="46"/>
                    <a:pt x="113" y="46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1" y="44"/>
                    <a:pt x="100" y="41"/>
                    <a:pt x="99" y="38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89" y="23"/>
                    <a:pt x="87" y="21"/>
                    <a:pt x="84" y="1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68" y="12"/>
                    <a:pt x="65" y="11"/>
                    <a:pt x="62" y="1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4" y="12"/>
                    <a:pt x="41" y="14"/>
                    <a:pt x="38" y="1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4" y="25"/>
                    <a:pt x="22" y="27"/>
                    <a:pt x="20" y="30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6"/>
                    <a:pt x="12" y="49"/>
                    <a:pt x="12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3" y="70"/>
                    <a:pt x="14" y="73"/>
                    <a:pt x="15" y="76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14" y="94"/>
                    <a:pt x="14" y="94"/>
                    <a:pt x="14" y="94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5" y="90"/>
                    <a:pt x="28" y="92"/>
                    <a:pt x="30" y="9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38" y="110"/>
                    <a:pt x="38" y="110"/>
                    <a:pt x="38" y="110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6" y="101"/>
                    <a:pt x="49" y="102"/>
                    <a:pt x="53" y="102"/>
                  </a:cubicBezTo>
                  <a:cubicBezTo>
                    <a:pt x="53" y="114"/>
                    <a:pt x="53" y="114"/>
                    <a:pt x="53" y="114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02"/>
                    <a:pt x="67" y="102"/>
                    <a:pt x="67" y="102"/>
                  </a:cubicBezTo>
                  <a:cubicBezTo>
                    <a:pt x="70" y="101"/>
                    <a:pt x="73" y="100"/>
                    <a:pt x="76" y="99"/>
                  </a:cubicBezTo>
                  <a:cubicBezTo>
                    <a:pt x="82" y="108"/>
                    <a:pt x="82" y="108"/>
                    <a:pt x="82" y="108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90" y="89"/>
                    <a:pt x="93" y="86"/>
                    <a:pt x="95" y="83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111" y="76"/>
                    <a:pt x="111" y="76"/>
                    <a:pt x="111" y="76"/>
                  </a:cubicBezTo>
                  <a:cubicBezTo>
                    <a:pt x="101" y="71"/>
                    <a:pt x="101" y="71"/>
                    <a:pt x="101" y="71"/>
                  </a:cubicBezTo>
                  <a:cubicBezTo>
                    <a:pt x="102" y="68"/>
                    <a:pt x="103" y="65"/>
                    <a:pt x="103" y="61"/>
                  </a:cubicBezTo>
                  <a:cubicBezTo>
                    <a:pt x="114" y="61"/>
                    <a:pt x="114" y="61"/>
                    <a:pt x="114" y="61"/>
                  </a:cubicBezTo>
                  <a:close/>
                  <a:moveTo>
                    <a:pt x="59" y="88"/>
                  </a:moveTo>
                  <a:cubicBezTo>
                    <a:pt x="41" y="89"/>
                    <a:pt x="26" y="76"/>
                    <a:pt x="25" y="59"/>
                  </a:cubicBezTo>
                  <a:cubicBezTo>
                    <a:pt x="24" y="41"/>
                    <a:pt x="38" y="26"/>
                    <a:pt x="55" y="25"/>
                  </a:cubicBezTo>
                  <a:cubicBezTo>
                    <a:pt x="73" y="24"/>
                    <a:pt x="88" y="37"/>
                    <a:pt x="89" y="55"/>
                  </a:cubicBezTo>
                  <a:cubicBezTo>
                    <a:pt x="90" y="72"/>
                    <a:pt x="77" y="87"/>
                    <a:pt x="59" y="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53" name="Freeform 212"/>
            <p:cNvSpPr>
              <a:spLocks/>
            </p:cNvSpPr>
            <p:nvPr/>
          </p:nvSpPr>
          <p:spPr bwMode="auto">
            <a:xfrm>
              <a:off x="3091" y="2351"/>
              <a:ext cx="54" cy="54"/>
            </a:xfrm>
            <a:custGeom>
              <a:avLst/>
              <a:gdLst>
                <a:gd name="T0" fmla="*/ 17 w 33"/>
                <a:gd name="T1" fmla="*/ 33 h 33"/>
                <a:gd name="T2" fmla="*/ 0 w 33"/>
                <a:gd name="T3" fmla="*/ 18 h 33"/>
                <a:gd name="T4" fmla="*/ 15 w 33"/>
                <a:gd name="T5" fmla="*/ 1 h 33"/>
                <a:gd name="T6" fmla="*/ 32 w 33"/>
                <a:gd name="T7" fmla="*/ 16 h 33"/>
                <a:gd name="T8" fmla="*/ 17 w 3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1" y="27"/>
                    <a:pt x="0" y="18"/>
                  </a:cubicBezTo>
                  <a:cubicBezTo>
                    <a:pt x="0" y="9"/>
                    <a:pt x="6" y="1"/>
                    <a:pt x="15" y="1"/>
                  </a:cubicBezTo>
                  <a:cubicBezTo>
                    <a:pt x="24" y="0"/>
                    <a:pt x="32" y="7"/>
                    <a:pt x="32" y="16"/>
                  </a:cubicBezTo>
                  <a:cubicBezTo>
                    <a:pt x="33" y="25"/>
                    <a:pt x="26" y="32"/>
                    <a:pt x="17" y="3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602" name="Group 601"/>
          <p:cNvGrpSpPr>
            <a:grpSpLocks noChangeAspect="1"/>
          </p:cNvGrpSpPr>
          <p:nvPr/>
        </p:nvGrpSpPr>
        <p:grpSpPr>
          <a:xfrm>
            <a:off x="8769294" y="5564563"/>
            <a:ext cx="832959" cy="758952"/>
            <a:chOff x="-7930484" y="-571379"/>
            <a:chExt cx="5038725" cy="4591050"/>
          </a:xfrm>
        </p:grpSpPr>
        <p:grpSp>
          <p:nvGrpSpPr>
            <p:cNvPr id="598" name="Group 597"/>
            <p:cNvGrpSpPr/>
            <p:nvPr/>
          </p:nvGrpSpPr>
          <p:grpSpPr>
            <a:xfrm>
              <a:off x="-4631659" y="846259"/>
              <a:ext cx="1739900" cy="1748776"/>
              <a:chOff x="-4631659" y="846259"/>
              <a:chExt cx="1739900" cy="1748776"/>
            </a:xfrm>
          </p:grpSpPr>
          <p:sp>
            <p:nvSpPr>
              <p:cNvPr id="724" name="Freeform 723"/>
              <p:cNvSpPr>
                <a:spLocks/>
              </p:cNvSpPr>
              <p:nvPr/>
            </p:nvSpPr>
            <p:spPr bwMode="auto">
              <a:xfrm>
                <a:off x="-4631659" y="846259"/>
                <a:ext cx="1739900" cy="1748776"/>
              </a:xfrm>
              <a:custGeom>
                <a:avLst/>
                <a:gdLst>
                  <a:gd name="connsiteX0" fmla="*/ 870176 w 1739900"/>
                  <a:gd name="connsiteY0" fmla="*/ 300037 h 1748776"/>
                  <a:gd name="connsiteX1" fmla="*/ 784523 w 1739900"/>
                  <a:gd name="connsiteY1" fmla="*/ 307823 h 1748776"/>
                  <a:gd name="connsiteX2" fmla="*/ 410765 w 1739900"/>
                  <a:gd name="connsiteY2" fmla="*/ 533626 h 1748776"/>
                  <a:gd name="connsiteX3" fmla="*/ 304347 w 1739900"/>
                  <a:gd name="connsiteY3" fmla="*/ 956683 h 1748776"/>
                  <a:gd name="connsiteX4" fmla="*/ 496417 w 1739900"/>
                  <a:gd name="connsiteY4" fmla="*/ 1307067 h 1748776"/>
                  <a:gd name="connsiteX5" fmla="*/ 870176 w 1739900"/>
                  <a:gd name="connsiteY5" fmla="*/ 1444625 h 1748776"/>
                  <a:gd name="connsiteX6" fmla="*/ 953234 w 1739900"/>
                  <a:gd name="connsiteY6" fmla="*/ 1439434 h 1748776"/>
                  <a:gd name="connsiteX7" fmla="*/ 1436005 w 1739900"/>
                  <a:gd name="connsiteY7" fmla="*/ 787979 h 1748776"/>
                  <a:gd name="connsiteX8" fmla="*/ 1241339 w 1739900"/>
                  <a:gd name="connsiteY8" fmla="*/ 437595 h 1748776"/>
                  <a:gd name="connsiteX9" fmla="*/ 870176 w 1739900"/>
                  <a:gd name="connsiteY9" fmla="*/ 300037 h 1748776"/>
                  <a:gd name="connsiteX10" fmla="*/ 901113 w 1739900"/>
                  <a:gd name="connsiteY10" fmla="*/ 0 h 1748776"/>
                  <a:gd name="connsiteX11" fmla="*/ 940066 w 1739900"/>
                  <a:gd name="connsiteY11" fmla="*/ 132375 h 1748776"/>
                  <a:gd name="connsiteX12" fmla="*/ 1002390 w 1739900"/>
                  <a:gd name="connsiteY12" fmla="*/ 142757 h 1748776"/>
                  <a:gd name="connsiteX13" fmla="*/ 1075103 w 1739900"/>
                  <a:gd name="connsiteY13" fmla="*/ 25956 h 1748776"/>
                  <a:gd name="connsiteX14" fmla="*/ 1147815 w 1739900"/>
                  <a:gd name="connsiteY14" fmla="*/ 46721 h 1748776"/>
                  <a:gd name="connsiteX15" fmla="*/ 1145218 w 1739900"/>
                  <a:gd name="connsiteY15" fmla="*/ 184287 h 1748776"/>
                  <a:gd name="connsiteX16" fmla="*/ 1204946 w 1739900"/>
                  <a:gd name="connsiteY16" fmla="*/ 210243 h 1748776"/>
                  <a:gd name="connsiteX17" fmla="*/ 1306224 w 1739900"/>
                  <a:gd name="connsiteY17" fmla="*/ 116801 h 1748776"/>
                  <a:gd name="connsiteX18" fmla="*/ 1368548 w 1739900"/>
                  <a:gd name="connsiteY18" fmla="*/ 158331 h 1748776"/>
                  <a:gd name="connsiteX19" fmla="*/ 1329595 w 1739900"/>
                  <a:gd name="connsiteY19" fmla="*/ 288110 h 1748776"/>
                  <a:gd name="connsiteX20" fmla="*/ 1378936 w 1739900"/>
                  <a:gd name="connsiteY20" fmla="*/ 332235 h 1748776"/>
                  <a:gd name="connsiteX21" fmla="*/ 1500989 w 1739900"/>
                  <a:gd name="connsiteY21" fmla="*/ 269941 h 1748776"/>
                  <a:gd name="connsiteX22" fmla="*/ 1550329 w 1739900"/>
                  <a:gd name="connsiteY22" fmla="*/ 327044 h 1748776"/>
                  <a:gd name="connsiteX23" fmla="*/ 1475020 w 1739900"/>
                  <a:gd name="connsiteY23" fmla="*/ 441250 h 1748776"/>
                  <a:gd name="connsiteX24" fmla="*/ 1511376 w 1739900"/>
                  <a:gd name="connsiteY24" fmla="*/ 495757 h 1748776"/>
                  <a:gd name="connsiteX25" fmla="*/ 1646413 w 1739900"/>
                  <a:gd name="connsiteY25" fmla="*/ 472397 h 1748776"/>
                  <a:gd name="connsiteX26" fmla="*/ 1677575 w 1739900"/>
                  <a:gd name="connsiteY26" fmla="*/ 539882 h 1748776"/>
                  <a:gd name="connsiteX27" fmla="*/ 1573701 w 1739900"/>
                  <a:gd name="connsiteY27" fmla="*/ 630728 h 1748776"/>
                  <a:gd name="connsiteX28" fmla="*/ 1591879 w 1739900"/>
                  <a:gd name="connsiteY28" fmla="*/ 690426 h 1748776"/>
                  <a:gd name="connsiteX29" fmla="*/ 1726916 w 1739900"/>
                  <a:gd name="connsiteY29" fmla="*/ 708595 h 1748776"/>
                  <a:gd name="connsiteX30" fmla="*/ 1734706 w 1739900"/>
                  <a:gd name="connsiteY30" fmla="*/ 744933 h 1748776"/>
                  <a:gd name="connsiteX31" fmla="*/ 1739900 w 1739900"/>
                  <a:gd name="connsiteY31" fmla="*/ 783867 h 1748776"/>
                  <a:gd name="connsiteX32" fmla="*/ 1612654 w 1739900"/>
                  <a:gd name="connsiteY32" fmla="*/ 838374 h 1748776"/>
                  <a:gd name="connsiteX33" fmla="*/ 1612654 w 1739900"/>
                  <a:gd name="connsiteY33" fmla="*/ 903264 h 1748776"/>
                  <a:gd name="connsiteX34" fmla="*/ 1739900 w 1739900"/>
                  <a:gd name="connsiteY34" fmla="*/ 957771 h 1748776"/>
                  <a:gd name="connsiteX35" fmla="*/ 1729513 w 1739900"/>
                  <a:gd name="connsiteY35" fmla="*/ 1030448 h 1748776"/>
                  <a:gd name="connsiteX36" fmla="*/ 1591879 w 1739900"/>
                  <a:gd name="connsiteY36" fmla="*/ 1048617 h 1748776"/>
                  <a:gd name="connsiteX37" fmla="*/ 1576298 w 1739900"/>
                  <a:gd name="connsiteY37" fmla="*/ 1110911 h 1748776"/>
                  <a:gd name="connsiteX38" fmla="*/ 1680172 w 1739900"/>
                  <a:gd name="connsiteY38" fmla="*/ 1199161 h 1748776"/>
                  <a:gd name="connsiteX39" fmla="*/ 1651607 w 1739900"/>
                  <a:gd name="connsiteY39" fmla="*/ 1266646 h 1748776"/>
                  <a:gd name="connsiteX40" fmla="*/ 1513973 w 1739900"/>
                  <a:gd name="connsiteY40" fmla="*/ 1245881 h 1748776"/>
                  <a:gd name="connsiteX41" fmla="*/ 1480214 w 1739900"/>
                  <a:gd name="connsiteY41" fmla="*/ 1300389 h 1748776"/>
                  <a:gd name="connsiteX42" fmla="*/ 1555523 w 1739900"/>
                  <a:gd name="connsiteY42" fmla="*/ 1414595 h 1748776"/>
                  <a:gd name="connsiteX43" fmla="*/ 1508779 w 1739900"/>
                  <a:gd name="connsiteY43" fmla="*/ 1471697 h 1748776"/>
                  <a:gd name="connsiteX44" fmla="*/ 1384130 w 1739900"/>
                  <a:gd name="connsiteY44" fmla="*/ 1411999 h 1748776"/>
                  <a:gd name="connsiteX45" fmla="*/ 1334789 w 1739900"/>
                  <a:gd name="connsiteY45" fmla="*/ 1456124 h 1748776"/>
                  <a:gd name="connsiteX46" fmla="*/ 1376339 w 1739900"/>
                  <a:gd name="connsiteY46" fmla="*/ 1585903 h 1748776"/>
                  <a:gd name="connsiteX47" fmla="*/ 1314014 w 1739900"/>
                  <a:gd name="connsiteY47" fmla="*/ 1627433 h 1748776"/>
                  <a:gd name="connsiteX48" fmla="*/ 1210140 w 1739900"/>
                  <a:gd name="connsiteY48" fmla="*/ 1536587 h 1748776"/>
                  <a:gd name="connsiteX49" fmla="*/ 1153009 w 1739900"/>
                  <a:gd name="connsiteY49" fmla="*/ 1562543 h 1748776"/>
                  <a:gd name="connsiteX50" fmla="*/ 1155605 w 1739900"/>
                  <a:gd name="connsiteY50" fmla="*/ 1700109 h 1748776"/>
                  <a:gd name="connsiteX51" fmla="*/ 1085490 w 1739900"/>
                  <a:gd name="connsiteY51" fmla="*/ 1720874 h 1748776"/>
                  <a:gd name="connsiteX52" fmla="*/ 1010181 w 1739900"/>
                  <a:gd name="connsiteY52" fmla="*/ 1604072 h 1748776"/>
                  <a:gd name="connsiteX53" fmla="*/ 979019 w 1739900"/>
                  <a:gd name="connsiteY53" fmla="*/ 1609264 h 1748776"/>
                  <a:gd name="connsiteX54" fmla="*/ 947856 w 1739900"/>
                  <a:gd name="connsiteY54" fmla="*/ 1614455 h 1748776"/>
                  <a:gd name="connsiteX55" fmla="*/ 911500 w 1739900"/>
                  <a:gd name="connsiteY55" fmla="*/ 1746830 h 1748776"/>
                  <a:gd name="connsiteX56" fmla="*/ 836191 w 1739900"/>
                  <a:gd name="connsiteY56" fmla="*/ 1746830 h 1748776"/>
                  <a:gd name="connsiteX57" fmla="*/ 799835 w 1739900"/>
                  <a:gd name="connsiteY57" fmla="*/ 1614455 h 1748776"/>
                  <a:gd name="connsiteX58" fmla="*/ 734913 w 1739900"/>
                  <a:gd name="connsiteY58" fmla="*/ 1606668 h 1748776"/>
                  <a:gd name="connsiteX59" fmla="*/ 662201 w 1739900"/>
                  <a:gd name="connsiteY59" fmla="*/ 1723469 h 1748776"/>
                  <a:gd name="connsiteX60" fmla="*/ 592086 w 1739900"/>
                  <a:gd name="connsiteY60" fmla="*/ 1702705 h 1748776"/>
                  <a:gd name="connsiteX61" fmla="*/ 592086 w 1739900"/>
                  <a:gd name="connsiteY61" fmla="*/ 1565139 h 1748776"/>
                  <a:gd name="connsiteX62" fmla="*/ 534954 w 1739900"/>
                  <a:gd name="connsiteY62" fmla="*/ 1539183 h 1748776"/>
                  <a:gd name="connsiteX63" fmla="*/ 431080 w 1739900"/>
                  <a:gd name="connsiteY63" fmla="*/ 1630028 h 1748776"/>
                  <a:gd name="connsiteX64" fmla="*/ 368755 w 1739900"/>
                  <a:gd name="connsiteY64" fmla="*/ 1591094 h 1748776"/>
                  <a:gd name="connsiteX65" fmla="*/ 410305 w 1739900"/>
                  <a:gd name="connsiteY65" fmla="*/ 1458720 h 1748776"/>
                  <a:gd name="connsiteX66" fmla="*/ 360965 w 1739900"/>
                  <a:gd name="connsiteY66" fmla="*/ 1417190 h 1748776"/>
                  <a:gd name="connsiteX67" fmla="*/ 236315 w 1739900"/>
                  <a:gd name="connsiteY67" fmla="*/ 1476889 h 1748776"/>
                  <a:gd name="connsiteX68" fmla="*/ 186975 w 1739900"/>
                  <a:gd name="connsiteY68" fmla="*/ 1422381 h 1748776"/>
                  <a:gd name="connsiteX69" fmla="*/ 262284 w 1739900"/>
                  <a:gd name="connsiteY69" fmla="*/ 1305580 h 1748776"/>
                  <a:gd name="connsiteX70" fmla="*/ 228524 w 1739900"/>
                  <a:gd name="connsiteY70" fmla="*/ 1253668 h 1748776"/>
                  <a:gd name="connsiteX71" fmla="*/ 93487 w 1739900"/>
                  <a:gd name="connsiteY71" fmla="*/ 1274433 h 1748776"/>
                  <a:gd name="connsiteX72" fmla="*/ 62325 w 1739900"/>
                  <a:gd name="connsiteY72" fmla="*/ 1206948 h 1748776"/>
                  <a:gd name="connsiteX73" fmla="*/ 166200 w 1739900"/>
                  <a:gd name="connsiteY73" fmla="*/ 1118698 h 1748776"/>
                  <a:gd name="connsiteX74" fmla="*/ 148022 w 1739900"/>
                  <a:gd name="connsiteY74" fmla="*/ 1056404 h 1748776"/>
                  <a:gd name="connsiteX75" fmla="*/ 10388 w 1739900"/>
                  <a:gd name="connsiteY75" fmla="*/ 1040830 h 1748776"/>
                  <a:gd name="connsiteX76" fmla="*/ 5194 w 1739900"/>
                  <a:gd name="connsiteY76" fmla="*/ 1001896 h 1748776"/>
                  <a:gd name="connsiteX77" fmla="*/ 0 w 1739900"/>
                  <a:gd name="connsiteY77" fmla="*/ 965558 h 1748776"/>
                  <a:gd name="connsiteX78" fmla="*/ 124650 w 1739900"/>
                  <a:gd name="connsiteY78" fmla="*/ 911051 h 1748776"/>
                  <a:gd name="connsiteX79" fmla="*/ 124650 w 1739900"/>
                  <a:gd name="connsiteY79" fmla="*/ 846161 h 1748776"/>
                  <a:gd name="connsiteX80" fmla="*/ 0 w 1739900"/>
                  <a:gd name="connsiteY80" fmla="*/ 791654 h 1748776"/>
                  <a:gd name="connsiteX81" fmla="*/ 7791 w 1739900"/>
                  <a:gd name="connsiteY81" fmla="*/ 716382 h 1748776"/>
                  <a:gd name="connsiteX82" fmla="*/ 145425 w 1739900"/>
                  <a:gd name="connsiteY82" fmla="*/ 698213 h 1748776"/>
                  <a:gd name="connsiteX83" fmla="*/ 163603 w 1739900"/>
                  <a:gd name="connsiteY83" fmla="*/ 638514 h 1748776"/>
                  <a:gd name="connsiteX84" fmla="*/ 57131 w 1739900"/>
                  <a:gd name="connsiteY84" fmla="*/ 550264 h 1748776"/>
                  <a:gd name="connsiteX85" fmla="*/ 88294 w 1739900"/>
                  <a:gd name="connsiteY85" fmla="*/ 482779 h 1748776"/>
                  <a:gd name="connsiteX86" fmla="*/ 223331 w 1739900"/>
                  <a:gd name="connsiteY86" fmla="*/ 503544 h 1748776"/>
                  <a:gd name="connsiteX87" fmla="*/ 259687 w 1739900"/>
                  <a:gd name="connsiteY87" fmla="*/ 449036 h 1748776"/>
                  <a:gd name="connsiteX88" fmla="*/ 181781 w 1739900"/>
                  <a:gd name="connsiteY88" fmla="*/ 334831 h 1748776"/>
                  <a:gd name="connsiteX89" fmla="*/ 231121 w 1739900"/>
                  <a:gd name="connsiteY89" fmla="*/ 277728 h 1748776"/>
                  <a:gd name="connsiteX90" fmla="*/ 355771 w 1739900"/>
                  <a:gd name="connsiteY90" fmla="*/ 337426 h 1748776"/>
                  <a:gd name="connsiteX91" fmla="*/ 402514 w 1739900"/>
                  <a:gd name="connsiteY91" fmla="*/ 293301 h 1748776"/>
                  <a:gd name="connsiteX92" fmla="*/ 360965 w 1739900"/>
                  <a:gd name="connsiteY92" fmla="*/ 163522 h 1748776"/>
                  <a:gd name="connsiteX93" fmla="*/ 423289 w 1739900"/>
                  <a:gd name="connsiteY93" fmla="*/ 121993 h 1748776"/>
                  <a:gd name="connsiteX94" fmla="*/ 527164 w 1739900"/>
                  <a:gd name="connsiteY94" fmla="*/ 212838 h 1748776"/>
                  <a:gd name="connsiteX95" fmla="*/ 586892 w 1739900"/>
                  <a:gd name="connsiteY95" fmla="*/ 186882 h 1748776"/>
                  <a:gd name="connsiteX96" fmla="*/ 584295 w 1739900"/>
                  <a:gd name="connsiteY96" fmla="*/ 49316 h 1748776"/>
                  <a:gd name="connsiteX97" fmla="*/ 654410 w 1739900"/>
                  <a:gd name="connsiteY97" fmla="*/ 28552 h 1748776"/>
                  <a:gd name="connsiteX98" fmla="*/ 727123 w 1739900"/>
                  <a:gd name="connsiteY98" fmla="*/ 142757 h 1748776"/>
                  <a:gd name="connsiteX99" fmla="*/ 760882 w 1739900"/>
                  <a:gd name="connsiteY99" fmla="*/ 137566 h 1748776"/>
                  <a:gd name="connsiteX100" fmla="*/ 792044 w 1739900"/>
                  <a:gd name="connsiteY100" fmla="*/ 134971 h 1748776"/>
                  <a:gd name="connsiteX101" fmla="*/ 828400 w 1739900"/>
                  <a:gd name="connsiteY101" fmla="*/ 2596 h 1748776"/>
                  <a:gd name="connsiteX102" fmla="*/ 901113 w 1739900"/>
                  <a:gd name="connsiteY102" fmla="*/ 0 h 1748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739900" h="1748776">
                    <a:moveTo>
                      <a:pt x="870176" y="300037"/>
                    </a:moveTo>
                    <a:cubicBezTo>
                      <a:pt x="841625" y="300037"/>
                      <a:pt x="813074" y="302633"/>
                      <a:pt x="784523" y="307823"/>
                    </a:cubicBezTo>
                    <a:cubicBezTo>
                      <a:pt x="633981" y="328587"/>
                      <a:pt x="501609" y="409045"/>
                      <a:pt x="410765" y="533626"/>
                    </a:cubicBezTo>
                    <a:cubicBezTo>
                      <a:pt x="319920" y="655612"/>
                      <a:pt x="280987" y="806147"/>
                      <a:pt x="304347" y="956683"/>
                    </a:cubicBezTo>
                    <a:cubicBezTo>
                      <a:pt x="325112" y="1094241"/>
                      <a:pt x="392596" y="1218822"/>
                      <a:pt x="496417" y="1307067"/>
                    </a:cubicBezTo>
                    <a:cubicBezTo>
                      <a:pt x="600239" y="1397907"/>
                      <a:pt x="732612" y="1444625"/>
                      <a:pt x="870176" y="1444625"/>
                    </a:cubicBezTo>
                    <a:cubicBezTo>
                      <a:pt x="896132" y="1444625"/>
                      <a:pt x="924683" y="1444625"/>
                      <a:pt x="953234" y="1439434"/>
                    </a:cubicBezTo>
                    <a:cubicBezTo>
                      <a:pt x="1267295" y="1392716"/>
                      <a:pt x="1482725" y="1102027"/>
                      <a:pt x="1436005" y="787979"/>
                    </a:cubicBezTo>
                    <a:cubicBezTo>
                      <a:pt x="1415241" y="653017"/>
                      <a:pt x="1345161" y="528436"/>
                      <a:pt x="1241339" y="437595"/>
                    </a:cubicBezTo>
                    <a:cubicBezTo>
                      <a:pt x="1137517" y="349350"/>
                      <a:pt x="1005145" y="300037"/>
                      <a:pt x="870176" y="300037"/>
                    </a:cubicBezTo>
                    <a:close/>
                    <a:moveTo>
                      <a:pt x="901113" y="0"/>
                    </a:moveTo>
                    <a:cubicBezTo>
                      <a:pt x="914097" y="44125"/>
                      <a:pt x="927081" y="98632"/>
                      <a:pt x="940066" y="132375"/>
                    </a:cubicBezTo>
                    <a:cubicBezTo>
                      <a:pt x="960840" y="134971"/>
                      <a:pt x="981615" y="137566"/>
                      <a:pt x="1002390" y="142757"/>
                    </a:cubicBezTo>
                    <a:cubicBezTo>
                      <a:pt x="1025762" y="111610"/>
                      <a:pt x="1051731" y="62294"/>
                      <a:pt x="1075103" y="25956"/>
                    </a:cubicBezTo>
                    <a:cubicBezTo>
                      <a:pt x="1101071" y="31147"/>
                      <a:pt x="1124443" y="38934"/>
                      <a:pt x="1147815" y="46721"/>
                    </a:cubicBezTo>
                    <a:cubicBezTo>
                      <a:pt x="1147815" y="90846"/>
                      <a:pt x="1142621" y="145353"/>
                      <a:pt x="1145218" y="184287"/>
                    </a:cubicBezTo>
                    <a:cubicBezTo>
                      <a:pt x="1165993" y="192073"/>
                      <a:pt x="1184171" y="199860"/>
                      <a:pt x="1204946" y="210243"/>
                    </a:cubicBezTo>
                    <a:cubicBezTo>
                      <a:pt x="1233511" y="186882"/>
                      <a:pt x="1272464" y="147948"/>
                      <a:pt x="1306224" y="116801"/>
                    </a:cubicBezTo>
                    <a:cubicBezTo>
                      <a:pt x="1326999" y="129779"/>
                      <a:pt x="1347773" y="142757"/>
                      <a:pt x="1368548" y="158331"/>
                    </a:cubicBezTo>
                    <a:cubicBezTo>
                      <a:pt x="1355564" y="199860"/>
                      <a:pt x="1337386" y="251772"/>
                      <a:pt x="1329595" y="288110"/>
                    </a:cubicBezTo>
                    <a:cubicBezTo>
                      <a:pt x="1345177" y="301088"/>
                      <a:pt x="1363355" y="316662"/>
                      <a:pt x="1378936" y="332235"/>
                    </a:cubicBezTo>
                    <a:cubicBezTo>
                      <a:pt x="1412695" y="316662"/>
                      <a:pt x="1462036" y="290706"/>
                      <a:pt x="1500989" y="269941"/>
                    </a:cubicBezTo>
                    <a:cubicBezTo>
                      <a:pt x="1519167" y="288110"/>
                      <a:pt x="1534748" y="308875"/>
                      <a:pt x="1550329" y="327044"/>
                    </a:cubicBezTo>
                    <a:cubicBezTo>
                      <a:pt x="1526957" y="363382"/>
                      <a:pt x="1493198" y="407507"/>
                      <a:pt x="1475020" y="441250"/>
                    </a:cubicBezTo>
                    <a:cubicBezTo>
                      <a:pt x="1488004" y="459419"/>
                      <a:pt x="1498392" y="477588"/>
                      <a:pt x="1511376" y="495757"/>
                    </a:cubicBezTo>
                    <a:cubicBezTo>
                      <a:pt x="1547732" y="493161"/>
                      <a:pt x="1602266" y="480183"/>
                      <a:pt x="1646413" y="472397"/>
                    </a:cubicBezTo>
                    <a:cubicBezTo>
                      <a:pt x="1656800" y="495757"/>
                      <a:pt x="1667188" y="519117"/>
                      <a:pt x="1677575" y="539882"/>
                    </a:cubicBezTo>
                    <a:cubicBezTo>
                      <a:pt x="1643816" y="571029"/>
                      <a:pt x="1599669" y="602176"/>
                      <a:pt x="1573701" y="630728"/>
                    </a:cubicBezTo>
                    <a:cubicBezTo>
                      <a:pt x="1578895" y="648897"/>
                      <a:pt x="1586685" y="669661"/>
                      <a:pt x="1591879" y="690426"/>
                    </a:cubicBezTo>
                    <a:cubicBezTo>
                      <a:pt x="1628235" y="698213"/>
                      <a:pt x="1682769" y="703404"/>
                      <a:pt x="1726916" y="708595"/>
                    </a:cubicBezTo>
                    <a:cubicBezTo>
                      <a:pt x="1729513" y="721573"/>
                      <a:pt x="1732110" y="731955"/>
                      <a:pt x="1734706" y="744933"/>
                    </a:cubicBezTo>
                    <a:cubicBezTo>
                      <a:pt x="1734706" y="757911"/>
                      <a:pt x="1737303" y="770889"/>
                      <a:pt x="1739900" y="783867"/>
                    </a:cubicBezTo>
                    <a:cubicBezTo>
                      <a:pt x="1698350" y="802036"/>
                      <a:pt x="1646413" y="820205"/>
                      <a:pt x="1612654" y="838374"/>
                    </a:cubicBezTo>
                    <a:cubicBezTo>
                      <a:pt x="1615251" y="859139"/>
                      <a:pt x="1615251" y="882499"/>
                      <a:pt x="1612654" y="903264"/>
                    </a:cubicBezTo>
                    <a:cubicBezTo>
                      <a:pt x="1646413" y="921433"/>
                      <a:pt x="1698350" y="939602"/>
                      <a:pt x="1739900" y="957771"/>
                    </a:cubicBezTo>
                    <a:cubicBezTo>
                      <a:pt x="1737303" y="981132"/>
                      <a:pt x="1734706" y="1007087"/>
                      <a:pt x="1729513" y="1030448"/>
                    </a:cubicBezTo>
                    <a:cubicBezTo>
                      <a:pt x="1685366" y="1038235"/>
                      <a:pt x="1630832" y="1040830"/>
                      <a:pt x="1591879" y="1048617"/>
                    </a:cubicBezTo>
                    <a:cubicBezTo>
                      <a:pt x="1589282" y="1069382"/>
                      <a:pt x="1581491" y="1090146"/>
                      <a:pt x="1576298" y="1110911"/>
                    </a:cubicBezTo>
                    <a:cubicBezTo>
                      <a:pt x="1602266" y="1136867"/>
                      <a:pt x="1646413" y="1170609"/>
                      <a:pt x="1680172" y="1199161"/>
                    </a:cubicBezTo>
                    <a:cubicBezTo>
                      <a:pt x="1672382" y="1222521"/>
                      <a:pt x="1661994" y="1245881"/>
                      <a:pt x="1651607" y="1266646"/>
                    </a:cubicBezTo>
                    <a:cubicBezTo>
                      <a:pt x="1607460" y="1261455"/>
                      <a:pt x="1552926" y="1248477"/>
                      <a:pt x="1513973" y="1245881"/>
                    </a:cubicBezTo>
                    <a:cubicBezTo>
                      <a:pt x="1503585" y="1264051"/>
                      <a:pt x="1493198" y="1282220"/>
                      <a:pt x="1480214" y="1300389"/>
                    </a:cubicBezTo>
                    <a:cubicBezTo>
                      <a:pt x="1498392" y="1334131"/>
                      <a:pt x="1532151" y="1378256"/>
                      <a:pt x="1555523" y="1414595"/>
                    </a:cubicBezTo>
                    <a:cubicBezTo>
                      <a:pt x="1542538" y="1432764"/>
                      <a:pt x="1524360" y="1453528"/>
                      <a:pt x="1508779" y="1471697"/>
                    </a:cubicBezTo>
                    <a:cubicBezTo>
                      <a:pt x="1467229" y="1453528"/>
                      <a:pt x="1420486" y="1424977"/>
                      <a:pt x="1384130" y="1411999"/>
                    </a:cubicBezTo>
                    <a:cubicBezTo>
                      <a:pt x="1368548" y="1427573"/>
                      <a:pt x="1352967" y="1440550"/>
                      <a:pt x="1334789" y="1456124"/>
                    </a:cubicBezTo>
                    <a:cubicBezTo>
                      <a:pt x="1345177" y="1492462"/>
                      <a:pt x="1363355" y="1544374"/>
                      <a:pt x="1376339" y="1585903"/>
                    </a:cubicBezTo>
                    <a:cubicBezTo>
                      <a:pt x="1355564" y="1601477"/>
                      <a:pt x="1334789" y="1614455"/>
                      <a:pt x="1314014" y="1627433"/>
                    </a:cubicBezTo>
                    <a:cubicBezTo>
                      <a:pt x="1280255" y="1596286"/>
                      <a:pt x="1241302" y="1559947"/>
                      <a:pt x="1210140" y="1536587"/>
                    </a:cubicBezTo>
                    <a:cubicBezTo>
                      <a:pt x="1191962" y="1544374"/>
                      <a:pt x="1173783" y="1554756"/>
                      <a:pt x="1153009" y="1562543"/>
                    </a:cubicBezTo>
                    <a:cubicBezTo>
                      <a:pt x="1150412" y="1601477"/>
                      <a:pt x="1155605" y="1655984"/>
                      <a:pt x="1155605" y="1700109"/>
                    </a:cubicBezTo>
                    <a:cubicBezTo>
                      <a:pt x="1132234" y="1707896"/>
                      <a:pt x="1108862" y="1715683"/>
                      <a:pt x="1085490" y="1720874"/>
                    </a:cubicBezTo>
                    <a:cubicBezTo>
                      <a:pt x="1059521" y="1684536"/>
                      <a:pt x="1033553" y="1635219"/>
                      <a:pt x="1010181" y="1604072"/>
                    </a:cubicBezTo>
                    <a:cubicBezTo>
                      <a:pt x="999793" y="1606668"/>
                      <a:pt x="989406" y="1609264"/>
                      <a:pt x="979019" y="1609264"/>
                    </a:cubicBezTo>
                    <a:cubicBezTo>
                      <a:pt x="968631" y="1611859"/>
                      <a:pt x="958244" y="1614455"/>
                      <a:pt x="947856" y="1614455"/>
                    </a:cubicBezTo>
                    <a:cubicBezTo>
                      <a:pt x="934872" y="1650793"/>
                      <a:pt x="921887" y="1705300"/>
                      <a:pt x="911500" y="1746830"/>
                    </a:cubicBezTo>
                    <a:cubicBezTo>
                      <a:pt x="885531" y="1749425"/>
                      <a:pt x="862160" y="1749425"/>
                      <a:pt x="836191" y="1746830"/>
                    </a:cubicBezTo>
                    <a:cubicBezTo>
                      <a:pt x="823207" y="1705300"/>
                      <a:pt x="812819" y="1650793"/>
                      <a:pt x="799835" y="1614455"/>
                    </a:cubicBezTo>
                    <a:cubicBezTo>
                      <a:pt x="776463" y="1614455"/>
                      <a:pt x="755688" y="1609264"/>
                      <a:pt x="734913" y="1606668"/>
                    </a:cubicBezTo>
                    <a:cubicBezTo>
                      <a:pt x="711541" y="1637815"/>
                      <a:pt x="685573" y="1684536"/>
                      <a:pt x="662201" y="1723469"/>
                    </a:cubicBezTo>
                    <a:cubicBezTo>
                      <a:pt x="638829" y="1718278"/>
                      <a:pt x="615457" y="1710491"/>
                      <a:pt x="592086" y="1702705"/>
                    </a:cubicBezTo>
                    <a:cubicBezTo>
                      <a:pt x="592086" y="1658580"/>
                      <a:pt x="594682" y="1604072"/>
                      <a:pt x="592086" y="1565139"/>
                    </a:cubicBezTo>
                    <a:cubicBezTo>
                      <a:pt x="573907" y="1557352"/>
                      <a:pt x="553133" y="1549565"/>
                      <a:pt x="534954" y="1539183"/>
                    </a:cubicBezTo>
                    <a:cubicBezTo>
                      <a:pt x="503792" y="1562543"/>
                      <a:pt x="464839" y="1601477"/>
                      <a:pt x="431080" y="1630028"/>
                    </a:cubicBezTo>
                    <a:cubicBezTo>
                      <a:pt x="410305" y="1619646"/>
                      <a:pt x="389530" y="1606668"/>
                      <a:pt x="368755" y="1591094"/>
                    </a:cubicBezTo>
                    <a:cubicBezTo>
                      <a:pt x="381739" y="1549565"/>
                      <a:pt x="399918" y="1497653"/>
                      <a:pt x="410305" y="1458720"/>
                    </a:cubicBezTo>
                    <a:cubicBezTo>
                      <a:pt x="392127" y="1445742"/>
                      <a:pt x="376546" y="1432764"/>
                      <a:pt x="360965" y="1417190"/>
                    </a:cubicBezTo>
                    <a:cubicBezTo>
                      <a:pt x="324608" y="1432764"/>
                      <a:pt x="277865" y="1458720"/>
                      <a:pt x="236315" y="1476889"/>
                    </a:cubicBezTo>
                    <a:cubicBezTo>
                      <a:pt x="220734" y="1458720"/>
                      <a:pt x="202556" y="1440550"/>
                      <a:pt x="186975" y="1422381"/>
                    </a:cubicBezTo>
                    <a:cubicBezTo>
                      <a:pt x="212943" y="1383448"/>
                      <a:pt x="244106" y="1339323"/>
                      <a:pt x="262284" y="1305580"/>
                    </a:cubicBezTo>
                    <a:cubicBezTo>
                      <a:pt x="251896" y="1290006"/>
                      <a:pt x="238912" y="1271837"/>
                      <a:pt x="228524" y="1253668"/>
                    </a:cubicBezTo>
                    <a:cubicBezTo>
                      <a:pt x="189571" y="1256264"/>
                      <a:pt x="137634" y="1269242"/>
                      <a:pt x="93487" y="1274433"/>
                    </a:cubicBezTo>
                    <a:cubicBezTo>
                      <a:pt x="80503" y="1253668"/>
                      <a:pt x="70116" y="1230308"/>
                      <a:pt x="62325" y="1206948"/>
                    </a:cubicBezTo>
                    <a:cubicBezTo>
                      <a:pt x="96084" y="1178396"/>
                      <a:pt x="137634" y="1144654"/>
                      <a:pt x="166200" y="1118698"/>
                    </a:cubicBezTo>
                    <a:cubicBezTo>
                      <a:pt x="158409" y="1097933"/>
                      <a:pt x="153215" y="1077168"/>
                      <a:pt x="148022" y="1056404"/>
                    </a:cubicBezTo>
                    <a:cubicBezTo>
                      <a:pt x="109069" y="1048617"/>
                      <a:pt x="54534" y="1046021"/>
                      <a:pt x="10388" y="1040830"/>
                    </a:cubicBezTo>
                    <a:cubicBezTo>
                      <a:pt x="7791" y="1027852"/>
                      <a:pt x="7791" y="1014874"/>
                      <a:pt x="5194" y="1001896"/>
                    </a:cubicBezTo>
                    <a:cubicBezTo>
                      <a:pt x="2597" y="991514"/>
                      <a:pt x="2597" y="978536"/>
                      <a:pt x="0" y="965558"/>
                    </a:cubicBezTo>
                    <a:cubicBezTo>
                      <a:pt x="41550" y="947389"/>
                      <a:pt x="90891" y="929220"/>
                      <a:pt x="124650" y="911051"/>
                    </a:cubicBezTo>
                    <a:cubicBezTo>
                      <a:pt x="124650" y="887691"/>
                      <a:pt x="124650" y="866926"/>
                      <a:pt x="124650" y="846161"/>
                    </a:cubicBezTo>
                    <a:cubicBezTo>
                      <a:pt x="90891" y="827992"/>
                      <a:pt x="38953" y="809823"/>
                      <a:pt x="0" y="791654"/>
                    </a:cubicBezTo>
                    <a:cubicBezTo>
                      <a:pt x="0" y="765698"/>
                      <a:pt x="5194" y="742338"/>
                      <a:pt x="7791" y="716382"/>
                    </a:cubicBezTo>
                    <a:cubicBezTo>
                      <a:pt x="54534" y="711191"/>
                      <a:pt x="109069" y="706000"/>
                      <a:pt x="145425" y="698213"/>
                    </a:cubicBezTo>
                    <a:cubicBezTo>
                      <a:pt x="150618" y="677448"/>
                      <a:pt x="155812" y="656683"/>
                      <a:pt x="163603" y="638514"/>
                    </a:cubicBezTo>
                    <a:cubicBezTo>
                      <a:pt x="135037" y="609963"/>
                      <a:pt x="90891" y="578816"/>
                      <a:pt x="57131" y="550264"/>
                    </a:cubicBezTo>
                    <a:cubicBezTo>
                      <a:pt x="67519" y="526904"/>
                      <a:pt x="77906" y="503544"/>
                      <a:pt x="88294" y="482779"/>
                    </a:cubicBezTo>
                    <a:cubicBezTo>
                      <a:pt x="132440" y="487970"/>
                      <a:pt x="186975" y="500948"/>
                      <a:pt x="223331" y="503544"/>
                    </a:cubicBezTo>
                    <a:cubicBezTo>
                      <a:pt x="236315" y="485375"/>
                      <a:pt x="246702" y="467206"/>
                      <a:pt x="259687" y="449036"/>
                    </a:cubicBezTo>
                    <a:cubicBezTo>
                      <a:pt x="238912" y="415294"/>
                      <a:pt x="207749" y="371169"/>
                      <a:pt x="181781" y="334831"/>
                    </a:cubicBezTo>
                    <a:cubicBezTo>
                      <a:pt x="197362" y="314066"/>
                      <a:pt x="212943" y="295897"/>
                      <a:pt x="231121" y="277728"/>
                    </a:cubicBezTo>
                    <a:cubicBezTo>
                      <a:pt x="270074" y="295897"/>
                      <a:pt x="319415" y="321853"/>
                      <a:pt x="355771" y="337426"/>
                    </a:cubicBezTo>
                    <a:cubicBezTo>
                      <a:pt x="371352" y="321853"/>
                      <a:pt x="386933" y="306279"/>
                      <a:pt x="402514" y="293301"/>
                    </a:cubicBezTo>
                    <a:cubicBezTo>
                      <a:pt x="394724" y="256963"/>
                      <a:pt x="373949" y="205051"/>
                      <a:pt x="360965" y="163522"/>
                    </a:cubicBezTo>
                    <a:cubicBezTo>
                      <a:pt x="381739" y="147948"/>
                      <a:pt x="402514" y="134971"/>
                      <a:pt x="423289" y="121993"/>
                    </a:cubicBezTo>
                    <a:cubicBezTo>
                      <a:pt x="457048" y="150544"/>
                      <a:pt x="496001" y="189478"/>
                      <a:pt x="527164" y="212838"/>
                    </a:cubicBezTo>
                    <a:cubicBezTo>
                      <a:pt x="545342" y="202456"/>
                      <a:pt x="566117" y="194669"/>
                      <a:pt x="586892" y="186882"/>
                    </a:cubicBezTo>
                    <a:cubicBezTo>
                      <a:pt x="586892" y="147948"/>
                      <a:pt x="584295" y="93441"/>
                      <a:pt x="584295" y="49316"/>
                    </a:cubicBezTo>
                    <a:cubicBezTo>
                      <a:pt x="605070" y="41529"/>
                      <a:pt x="631039" y="33743"/>
                      <a:pt x="654410" y="28552"/>
                    </a:cubicBezTo>
                    <a:cubicBezTo>
                      <a:pt x="677782" y="64890"/>
                      <a:pt x="703751" y="114206"/>
                      <a:pt x="727123" y="142757"/>
                    </a:cubicBezTo>
                    <a:cubicBezTo>
                      <a:pt x="737510" y="142757"/>
                      <a:pt x="747897" y="140162"/>
                      <a:pt x="760882" y="137566"/>
                    </a:cubicBezTo>
                    <a:cubicBezTo>
                      <a:pt x="771269" y="137566"/>
                      <a:pt x="781657" y="134971"/>
                      <a:pt x="792044" y="134971"/>
                    </a:cubicBezTo>
                    <a:cubicBezTo>
                      <a:pt x="805029" y="98632"/>
                      <a:pt x="815416" y="44125"/>
                      <a:pt x="828400" y="2596"/>
                    </a:cubicBezTo>
                    <a:cubicBezTo>
                      <a:pt x="851772" y="0"/>
                      <a:pt x="877741" y="0"/>
                      <a:pt x="9011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400"/>
              </a:p>
            </p:txBody>
          </p:sp>
          <p:sp>
            <p:nvSpPr>
              <p:cNvPr id="580" name="Freeform 218"/>
              <p:cNvSpPr>
                <a:spLocks/>
              </p:cNvSpPr>
              <p:nvPr/>
            </p:nvSpPr>
            <p:spPr bwMode="auto">
              <a:xfrm>
                <a:off x="-4234784" y="1260596"/>
                <a:ext cx="963613" cy="919163"/>
              </a:xfrm>
              <a:custGeom>
                <a:avLst/>
                <a:gdLst>
                  <a:gd name="T0" fmla="*/ 182 w 371"/>
                  <a:gd name="T1" fmla="*/ 354 h 354"/>
                  <a:gd name="T2" fmla="*/ 7 w 371"/>
                  <a:gd name="T3" fmla="*/ 203 h 354"/>
                  <a:gd name="T4" fmla="*/ 40 w 371"/>
                  <a:gd name="T5" fmla="*/ 72 h 354"/>
                  <a:gd name="T6" fmla="*/ 156 w 371"/>
                  <a:gd name="T7" fmla="*/ 2 h 354"/>
                  <a:gd name="T8" fmla="*/ 182 w 371"/>
                  <a:gd name="T9" fmla="*/ 0 h 354"/>
                  <a:gd name="T10" fmla="*/ 357 w 371"/>
                  <a:gd name="T11" fmla="*/ 151 h 354"/>
                  <a:gd name="T12" fmla="*/ 208 w 371"/>
                  <a:gd name="T13" fmla="*/ 352 h 354"/>
                  <a:gd name="T14" fmla="*/ 182 w 371"/>
                  <a:gd name="T15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1" h="354">
                    <a:moveTo>
                      <a:pt x="182" y="354"/>
                    </a:moveTo>
                    <a:cubicBezTo>
                      <a:pt x="95" y="354"/>
                      <a:pt x="20" y="289"/>
                      <a:pt x="7" y="203"/>
                    </a:cubicBezTo>
                    <a:cubicBezTo>
                      <a:pt x="0" y="156"/>
                      <a:pt x="11" y="110"/>
                      <a:pt x="40" y="72"/>
                    </a:cubicBezTo>
                    <a:cubicBezTo>
                      <a:pt x="68" y="34"/>
                      <a:pt x="109" y="9"/>
                      <a:pt x="156" y="2"/>
                    </a:cubicBezTo>
                    <a:cubicBezTo>
                      <a:pt x="164" y="1"/>
                      <a:pt x="173" y="0"/>
                      <a:pt x="182" y="0"/>
                    </a:cubicBezTo>
                    <a:cubicBezTo>
                      <a:pt x="269" y="0"/>
                      <a:pt x="344" y="65"/>
                      <a:pt x="357" y="151"/>
                    </a:cubicBezTo>
                    <a:cubicBezTo>
                      <a:pt x="371" y="247"/>
                      <a:pt x="304" y="338"/>
                      <a:pt x="208" y="352"/>
                    </a:cubicBezTo>
                    <a:cubicBezTo>
                      <a:pt x="199" y="353"/>
                      <a:pt x="190" y="354"/>
                      <a:pt x="182" y="3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grpSp>
          <p:nvGrpSpPr>
            <p:cNvPr id="597" name="Group 596"/>
            <p:cNvGrpSpPr/>
            <p:nvPr/>
          </p:nvGrpSpPr>
          <p:grpSpPr>
            <a:xfrm>
              <a:off x="-5452397" y="-571379"/>
              <a:ext cx="1744663" cy="1746250"/>
              <a:chOff x="-5452397" y="-571379"/>
              <a:chExt cx="1744663" cy="1746250"/>
            </a:xfrm>
          </p:grpSpPr>
          <p:sp>
            <p:nvSpPr>
              <p:cNvPr id="723" name="Freeform 722"/>
              <p:cNvSpPr>
                <a:spLocks/>
              </p:cNvSpPr>
              <p:nvPr/>
            </p:nvSpPr>
            <p:spPr bwMode="auto">
              <a:xfrm>
                <a:off x="-5452397" y="-571379"/>
                <a:ext cx="1744663" cy="1746250"/>
              </a:xfrm>
              <a:custGeom>
                <a:avLst/>
                <a:gdLst>
                  <a:gd name="connsiteX0" fmla="*/ 872836 w 1744663"/>
                  <a:gd name="connsiteY0" fmla="*/ 301625 h 1746250"/>
                  <a:gd name="connsiteX1" fmla="*/ 766407 w 1744663"/>
                  <a:gd name="connsiteY1" fmla="*/ 312007 h 1746250"/>
                  <a:gd name="connsiteX2" fmla="*/ 397800 w 1744663"/>
                  <a:gd name="connsiteY2" fmla="*/ 550787 h 1746250"/>
                  <a:gd name="connsiteX3" fmla="*/ 309542 w 1744663"/>
                  <a:gd name="connsiteY3" fmla="*/ 981630 h 1746250"/>
                  <a:gd name="connsiteX4" fmla="*/ 870240 w 1744663"/>
                  <a:gd name="connsiteY4" fmla="*/ 1446213 h 1746250"/>
                  <a:gd name="connsiteX5" fmla="*/ 979265 w 1744663"/>
                  <a:gd name="connsiteY5" fmla="*/ 1435831 h 1746250"/>
                  <a:gd name="connsiteX6" fmla="*/ 1345276 w 1744663"/>
                  <a:gd name="connsiteY6" fmla="*/ 1197051 h 1746250"/>
                  <a:gd name="connsiteX7" fmla="*/ 1433534 w 1744663"/>
                  <a:gd name="connsiteY7" fmla="*/ 766208 h 1746250"/>
                  <a:gd name="connsiteX8" fmla="*/ 872836 w 1744663"/>
                  <a:gd name="connsiteY8" fmla="*/ 301625 h 1746250"/>
                  <a:gd name="connsiteX9" fmla="*/ 869735 w 1744663"/>
                  <a:gd name="connsiteY9" fmla="*/ 0 h 1746250"/>
                  <a:gd name="connsiteX10" fmla="*/ 911275 w 1744663"/>
                  <a:gd name="connsiteY10" fmla="*/ 129736 h 1746250"/>
                  <a:gd name="connsiteX11" fmla="*/ 976181 w 1744663"/>
                  <a:gd name="connsiteY11" fmla="*/ 137520 h 1746250"/>
                  <a:gd name="connsiteX12" fmla="*/ 1043683 w 1744663"/>
                  <a:gd name="connsiteY12" fmla="*/ 15568 h 1746250"/>
                  <a:gd name="connsiteX13" fmla="*/ 1116377 w 1744663"/>
                  <a:gd name="connsiteY13" fmla="*/ 33731 h 1746250"/>
                  <a:gd name="connsiteX14" fmla="*/ 1118973 w 1744663"/>
                  <a:gd name="connsiteY14" fmla="*/ 171252 h 1746250"/>
                  <a:gd name="connsiteX15" fmla="*/ 1178686 w 1744663"/>
                  <a:gd name="connsiteY15" fmla="*/ 197199 h 1746250"/>
                  <a:gd name="connsiteX16" fmla="*/ 1277343 w 1744663"/>
                  <a:gd name="connsiteY16" fmla="*/ 101194 h 1746250"/>
                  <a:gd name="connsiteX17" fmla="*/ 1342248 w 1744663"/>
                  <a:gd name="connsiteY17" fmla="*/ 137520 h 1746250"/>
                  <a:gd name="connsiteX18" fmla="*/ 1308497 w 1744663"/>
                  <a:gd name="connsiteY18" fmla="*/ 269851 h 1746250"/>
                  <a:gd name="connsiteX19" fmla="*/ 1357826 w 1744663"/>
                  <a:gd name="connsiteY19" fmla="*/ 311367 h 1746250"/>
                  <a:gd name="connsiteX20" fmla="*/ 1479848 w 1744663"/>
                  <a:gd name="connsiteY20" fmla="*/ 246499 h 1746250"/>
                  <a:gd name="connsiteX21" fmla="*/ 1531773 w 1744663"/>
                  <a:gd name="connsiteY21" fmla="*/ 298393 h 1746250"/>
                  <a:gd name="connsiteX22" fmla="*/ 1459078 w 1744663"/>
                  <a:gd name="connsiteY22" fmla="*/ 417751 h 1746250"/>
                  <a:gd name="connsiteX23" fmla="*/ 1498022 w 1744663"/>
                  <a:gd name="connsiteY23" fmla="*/ 469645 h 1746250"/>
                  <a:gd name="connsiteX24" fmla="*/ 1633026 w 1744663"/>
                  <a:gd name="connsiteY24" fmla="*/ 441103 h 1746250"/>
                  <a:gd name="connsiteX25" fmla="*/ 1666776 w 1744663"/>
                  <a:gd name="connsiteY25" fmla="*/ 508566 h 1746250"/>
                  <a:gd name="connsiteX26" fmla="*/ 1565524 w 1744663"/>
                  <a:gd name="connsiteY26" fmla="*/ 601976 h 1746250"/>
                  <a:gd name="connsiteX27" fmla="*/ 1586293 w 1744663"/>
                  <a:gd name="connsiteY27" fmla="*/ 661655 h 1746250"/>
                  <a:gd name="connsiteX28" fmla="*/ 1721297 w 1744663"/>
                  <a:gd name="connsiteY28" fmla="*/ 674629 h 1746250"/>
                  <a:gd name="connsiteX29" fmla="*/ 1729086 w 1744663"/>
                  <a:gd name="connsiteY29" fmla="*/ 710955 h 1746250"/>
                  <a:gd name="connsiteX30" fmla="*/ 1736875 w 1744663"/>
                  <a:gd name="connsiteY30" fmla="*/ 747281 h 1746250"/>
                  <a:gd name="connsiteX31" fmla="*/ 1612256 w 1744663"/>
                  <a:gd name="connsiteY31" fmla="*/ 806960 h 1746250"/>
                  <a:gd name="connsiteX32" fmla="*/ 1614852 w 1744663"/>
                  <a:gd name="connsiteY32" fmla="*/ 871828 h 1746250"/>
                  <a:gd name="connsiteX33" fmla="*/ 1744663 w 1744663"/>
                  <a:gd name="connsiteY33" fmla="*/ 921127 h 1746250"/>
                  <a:gd name="connsiteX34" fmla="*/ 1736875 w 1744663"/>
                  <a:gd name="connsiteY34" fmla="*/ 996374 h 1746250"/>
                  <a:gd name="connsiteX35" fmla="*/ 1601871 w 1744663"/>
                  <a:gd name="connsiteY35" fmla="*/ 1019727 h 1746250"/>
                  <a:gd name="connsiteX36" fmla="*/ 1586293 w 1744663"/>
                  <a:gd name="connsiteY36" fmla="*/ 1082000 h 1746250"/>
                  <a:gd name="connsiteX37" fmla="*/ 1695335 w 1744663"/>
                  <a:gd name="connsiteY37" fmla="*/ 1165032 h 1746250"/>
                  <a:gd name="connsiteX38" fmla="*/ 1666776 w 1744663"/>
                  <a:gd name="connsiteY38" fmla="*/ 1235089 h 1746250"/>
                  <a:gd name="connsiteX39" fmla="*/ 1531773 w 1744663"/>
                  <a:gd name="connsiteY39" fmla="*/ 1219521 h 1746250"/>
                  <a:gd name="connsiteX40" fmla="*/ 1498022 w 1744663"/>
                  <a:gd name="connsiteY40" fmla="*/ 1274010 h 1746250"/>
                  <a:gd name="connsiteX41" fmla="*/ 1578505 w 1744663"/>
                  <a:gd name="connsiteY41" fmla="*/ 1385583 h 1746250"/>
                  <a:gd name="connsiteX42" fmla="*/ 1534369 w 1744663"/>
                  <a:gd name="connsiteY42" fmla="*/ 1442667 h 1746250"/>
                  <a:gd name="connsiteX43" fmla="*/ 1407154 w 1744663"/>
                  <a:gd name="connsiteY43" fmla="*/ 1390773 h 1746250"/>
                  <a:gd name="connsiteX44" fmla="*/ 1360422 w 1744663"/>
                  <a:gd name="connsiteY44" fmla="*/ 1434883 h 1746250"/>
                  <a:gd name="connsiteX45" fmla="*/ 1407154 w 1744663"/>
                  <a:gd name="connsiteY45" fmla="*/ 1564619 h 1746250"/>
                  <a:gd name="connsiteX46" fmla="*/ 1344845 w 1744663"/>
                  <a:gd name="connsiteY46" fmla="*/ 1606135 h 1746250"/>
                  <a:gd name="connsiteX47" fmla="*/ 1238399 w 1744663"/>
                  <a:gd name="connsiteY47" fmla="*/ 1520509 h 1746250"/>
                  <a:gd name="connsiteX48" fmla="*/ 1181282 w 1744663"/>
                  <a:gd name="connsiteY48" fmla="*/ 1549051 h 1746250"/>
                  <a:gd name="connsiteX49" fmla="*/ 1189071 w 1744663"/>
                  <a:gd name="connsiteY49" fmla="*/ 1686571 h 1746250"/>
                  <a:gd name="connsiteX50" fmla="*/ 1118973 w 1744663"/>
                  <a:gd name="connsiteY50" fmla="*/ 1709924 h 1746250"/>
                  <a:gd name="connsiteX51" fmla="*/ 1041086 w 1744663"/>
                  <a:gd name="connsiteY51" fmla="*/ 1598351 h 1746250"/>
                  <a:gd name="connsiteX52" fmla="*/ 1009932 w 1744663"/>
                  <a:gd name="connsiteY52" fmla="*/ 1603540 h 1746250"/>
                  <a:gd name="connsiteX53" fmla="*/ 978777 w 1744663"/>
                  <a:gd name="connsiteY53" fmla="*/ 1608730 h 1746250"/>
                  <a:gd name="connsiteX54" fmla="*/ 947622 w 1744663"/>
                  <a:gd name="connsiteY54" fmla="*/ 1743655 h 1746250"/>
                  <a:gd name="connsiteX55" fmla="*/ 872332 w 1744663"/>
                  <a:gd name="connsiteY55" fmla="*/ 1746250 h 1746250"/>
                  <a:gd name="connsiteX56" fmla="*/ 830792 w 1744663"/>
                  <a:gd name="connsiteY56" fmla="*/ 1616514 h 1746250"/>
                  <a:gd name="connsiteX57" fmla="*/ 765887 w 1744663"/>
                  <a:gd name="connsiteY57" fmla="*/ 1608730 h 1746250"/>
                  <a:gd name="connsiteX58" fmla="*/ 698385 w 1744663"/>
                  <a:gd name="connsiteY58" fmla="*/ 1730682 h 1746250"/>
                  <a:gd name="connsiteX59" fmla="*/ 628287 w 1744663"/>
                  <a:gd name="connsiteY59" fmla="*/ 1712519 h 1746250"/>
                  <a:gd name="connsiteX60" fmla="*/ 623094 w 1744663"/>
                  <a:gd name="connsiteY60" fmla="*/ 1574998 h 1746250"/>
                  <a:gd name="connsiteX61" fmla="*/ 563381 w 1744663"/>
                  <a:gd name="connsiteY61" fmla="*/ 1551646 h 1746250"/>
                  <a:gd name="connsiteX62" fmla="*/ 464724 w 1744663"/>
                  <a:gd name="connsiteY62" fmla="*/ 1647651 h 1746250"/>
                  <a:gd name="connsiteX63" fmla="*/ 399819 w 1744663"/>
                  <a:gd name="connsiteY63" fmla="*/ 1608730 h 1746250"/>
                  <a:gd name="connsiteX64" fmla="*/ 436166 w 1744663"/>
                  <a:gd name="connsiteY64" fmla="*/ 1476399 h 1746250"/>
                  <a:gd name="connsiteX65" fmla="*/ 384241 w 1744663"/>
                  <a:gd name="connsiteY65" fmla="*/ 1434883 h 1746250"/>
                  <a:gd name="connsiteX66" fmla="*/ 262219 w 1744663"/>
                  <a:gd name="connsiteY66" fmla="*/ 1499751 h 1746250"/>
                  <a:gd name="connsiteX67" fmla="*/ 212891 w 1744663"/>
                  <a:gd name="connsiteY67" fmla="*/ 1447857 h 1746250"/>
                  <a:gd name="connsiteX68" fmla="*/ 282989 w 1744663"/>
                  <a:gd name="connsiteY68" fmla="*/ 1328499 h 1746250"/>
                  <a:gd name="connsiteX69" fmla="*/ 246642 w 1744663"/>
                  <a:gd name="connsiteY69" fmla="*/ 1276605 h 1746250"/>
                  <a:gd name="connsiteX70" fmla="*/ 111638 w 1744663"/>
                  <a:gd name="connsiteY70" fmla="*/ 1305147 h 1746250"/>
                  <a:gd name="connsiteX71" fmla="*/ 77887 w 1744663"/>
                  <a:gd name="connsiteY71" fmla="*/ 1237684 h 1746250"/>
                  <a:gd name="connsiteX72" fmla="*/ 179140 w 1744663"/>
                  <a:gd name="connsiteY72" fmla="*/ 1144274 h 1746250"/>
                  <a:gd name="connsiteX73" fmla="*/ 158370 w 1744663"/>
                  <a:gd name="connsiteY73" fmla="*/ 1084595 h 1746250"/>
                  <a:gd name="connsiteX74" fmla="*/ 20770 w 1744663"/>
                  <a:gd name="connsiteY74" fmla="*/ 1074216 h 1746250"/>
                  <a:gd name="connsiteX75" fmla="*/ 12981 w 1744663"/>
                  <a:gd name="connsiteY75" fmla="*/ 1035295 h 1746250"/>
                  <a:gd name="connsiteX76" fmla="*/ 7789 w 1744663"/>
                  <a:gd name="connsiteY76" fmla="*/ 998969 h 1746250"/>
                  <a:gd name="connsiteX77" fmla="*/ 129811 w 1744663"/>
                  <a:gd name="connsiteY77" fmla="*/ 939291 h 1746250"/>
                  <a:gd name="connsiteX78" fmla="*/ 127215 w 1744663"/>
                  <a:gd name="connsiteY78" fmla="*/ 874422 h 1746250"/>
                  <a:gd name="connsiteX79" fmla="*/ 0 w 1744663"/>
                  <a:gd name="connsiteY79" fmla="*/ 825123 h 1746250"/>
                  <a:gd name="connsiteX80" fmla="*/ 5193 w 1744663"/>
                  <a:gd name="connsiteY80" fmla="*/ 749876 h 1746250"/>
                  <a:gd name="connsiteX81" fmla="*/ 142793 w 1744663"/>
                  <a:gd name="connsiteY81" fmla="*/ 726523 h 1746250"/>
                  <a:gd name="connsiteX82" fmla="*/ 155774 w 1744663"/>
                  <a:gd name="connsiteY82" fmla="*/ 664250 h 1746250"/>
                  <a:gd name="connsiteX83" fmla="*/ 46732 w 1744663"/>
                  <a:gd name="connsiteY83" fmla="*/ 581218 h 1746250"/>
                  <a:gd name="connsiteX84" fmla="*/ 75291 w 1744663"/>
                  <a:gd name="connsiteY84" fmla="*/ 511161 h 1746250"/>
                  <a:gd name="connsiteX85" fmla="*/ 212891 w 1744663"/>
                  <a:gd name="connsiteY85" fmla="*/ 526729 h 1746250"/>
                  <a:gd name="connsiteX86" fmla="*/ 244045 w 1744663"/>
                  <a:gd name="connsiteY86" fmla="*/ 472240 h 1746250"/>
                  <a:gd name="connsiteX87" fmla="*/ 163562 w 1744663"/>
                  <a:gd name="connsiteY87" fmla="*/ 360667 h 1746250"/>
                  <a:gd name="connsiteX88" fmla="*/ 210294 w 1744663"/>
                  <a:gd name="connsiteY88" fmla="*/ 303583 h 1746250"/>
                  <a:gd name="connsiteX89" fmla="*/ 337509 w 1744663"/>
                  <a:gd name="connsiteY89" fmla="*/ 355477 h 1746250"/>
                  <a:gd name="connsiteX90" fmla="*/ 384241 w 1744663"/>
                  <a:gd name="connsiteY90" fmla="*/ 311367 h 1746250"/>
                  <a:gd name="connsiteX91" fmla="*/ 337509 w 1744663"/>
                  <a:gd name="connsiteY91" fmla="*/ 181631 h 1746250"/>
                  <a:gd name="connsiteX92" fmla="*/ 397223 w 1744663"/>
                  <a:gd name="connsiteY92" fmla="*/ 140115 h 1746250"/>
                  <a:gd name="connsiteX93" fmla="*/ 503668 w 1744663"/>
                  <a:gd name="connsiteY93" fmla="*/ 225741 h 1746250"/>
                  <a:gd name="connsiteX94" fmla="*/ 560785 w 1744663"/>
                  <a:gd name="connsiteY94" fmla="*/ 197199 h 1746250"/>
                  <a:gd name="connsiteX95" fmla="*/ 552996 w 1744663"/>
                  <a:gd name="connsiteY95" fmla="*/ 59679 h 1746250"/>
                  <a:gd name="connsiteX96" fmla="*/ 623094 w 1744663"/>
                  <a:gd name="connsiteY96" fmla="*/ 36326 h 1746250"/>
                  <a:gd name="connsiteX97" fmla="*/ 700981 w 1744663"/>
                  <a:gd name="connsiteY97" fmla="*/ 150494 h 1746250"/>
                  <a:gd name="connsiteX98" fmla="*/ 732136 w 1744663"/>
                  <a:gd name="connsiteY98" fmla="*/ 142710 h 1746250"/>
                  <a:gd name="connsiteX99" fmla="*/ 765887 w 1744663"/>
                  <a:gd name="connsiteY99" fmla="*/ 137520 h 1746250"/>
                  <a:gd name="connsiteX100" fmla="*/ 794445 w 1744663"/>
                  <a:gd name="connsiteY100" fmla="*/ 2595 h 1746250"/>
                  <a:gd name="connsiteX101" fmla="*/ 869735 w 1744663"/>
                  <a:gd name="connsiteY101" fmla="*/ 0 h 174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1744663" h="1746250">
                    <a:moveTo>
                      <a:pt x="872836" y="301625"/>
                    </a:moveTo>
                    <a:cubicBezTo>
                      <a:pt x="836495" y="301625"/>
                      <a:pt x="800153" y="304220"/>
                      <a:pt x="766407" y="312007"/>
                    </a:cubicBezTo>
                    <a:cubicBezTo>
                      <a:pt x="615850" y="340557"/>
                      <a:pt x="486058" y="426206"/>
                      <a:pt x="397800" y="550787"/>
                    </a:cubicBezTo>
                    <a:cubicBezTo>
                      <a:pt x="312138" y="677963"/>
                      <a:pt x="280988" y="831094"/>
                      <a:pt x="309542" y="981630"/>
                    </a:cubicBezTo>
                    <a:cubicBezTo>
                      <a:pt x="361459" y="1251555"/>
                      <a:pt x="597679" y="1446213"/>
                      <a:pt x="870240" y="1446213"/>
                    </a:cubicBezTo>
                    <a:cubicBezTo>
                      <a:pt x="906582" y="1446213"/>
                      <a:pt x="942923" y="1443618"/>
                      <a:pt x="979265" y="1435831"/>
                    </a:cubicBezTo>
                    <a:cubicBezTo>
                      <a:pt x="1129823" y="1407281"/>
                      <a:pt x="1259614" y="1321632"/>
                      <a:pt x="1345276" y="1197051"/>
                    </a:cubicBezTo>
                    <a:cubicBezTo>
                      <a:pt x="1430938" y="1069875"/>
                      <a:pt x="1462088" y="916744"/>
                      <a:pt x="1433534" y="766208"/>
                    </a:cubicBezTo>
                    <a:cubicBezTo>
                      <a:pt x="1384213" y="496283"/>
                      <a:pt x="1147993" y="301625"/>
                      <a:pt x="872836" y="301625"/>
                    </a:cubicBezTo>
                    <a:close/>
                    <a:moveTo>
                      <a:pt x="869735" y="0"/>
                    </a:moveTo>
                    <a:cubicBezTo>
                      <a:pt x="885313" y="41516"/>
                      <a:pt x="898294" y="96005"/>
                      <a:pt x="911275" y="129736"/>
                    </a:cubicBezTo>
                    <a:cubicBezTo>
                      <a:pt x="934641" y="132331"/>
                      <a:pt x="955411" y="134926"/>
                      <a:pt x="976181" y="137520"/>
                    </a:cubicBezTo>
                    <a:cubicBezTo>
                      <a:pt x="996951" y="103789"/>
                      <a:pt x="1022913" y="54489"/>
                      <a:pt x="1043683" y="15568"/>
                    </a:cubicBezTo>
                    <a:cubicBezTo>
                      <a:pt x="1067049" y="20758"/>
                      <a:pt x="1093011" y="28542"/>
                      <a:pt x="1116377" y="33731"/>
                    </a:cubicBezTo>
                    <a:cubicBezTo>
                      <a:pt x="1118973" y="77842"/>
                      <a:pt x="1116377" y="134926"/>
                      <a:pt x="1118973" y="171252"/>
                    </a:cubicBezTo>
                    <a:cubicBezTo>
                      <a:pt x="1139743" y="179036"/>
                      <a:pt x="1160513" y="186820"/>
                      <a:pt x="1178686" y="197199"/>
                    </a:cubicBezTo>
                    <a:cubicBezTo>
                      <a:pt x="1209841" y="171252"/>
                      <a:pt x="1246188" y="129736"/>
                      <a:pt x="1277343" y="101194"/>
                    </a:cubicBezTo>
                    <a:cubicBezTo>
                      <a:pt x="1300709" y="111573"/>
                      <a:pt x="1321479" y="124547"/>
                      <a:pt x="1342248" y="137520"/>
                    </a:cubicBezTo>
                    <a:cubicBezTo>
                      <a:pt x="1331863" y="181631"/>
                      <a:pt x="1313690" y="233525"/>
                      <a:pt x="1308497" y="269851"/>
                    </a:cubicBezTo>
                    <a:cubicBezTo>
                      <a:pt x="1324075" y="282825"/>
                      <a:pt x="1342248" y="295799"/>
                      <a:pt x="1357826" y="311367"/>
                    </a:cubicBezTo>
                    <a:cubicBezTo>
                      <a:pt x="1394173" y="295799"/>
                      <a:pt x="1440905" y="267257"/>
                      <a:pt x="1479848" y="246499"/>
                    </a:cubicBezTo>
                    <a:cubicBezTo>
                      <a:pt x="1498022" y="262067"/>
                      <a:pt x="1513599" y="280230"/>
                      <a:pt x="1531773" y="298393"/>
                    </a:cubicBezTo>
                    <a:cubicBezTo>
                      <a:pt x="1508407" y="337314"/>
                      <a:pt x="1477252" y="384019"/>
                      <a:pt x="1459078" y="417751"/>
                    </a:cubicBezTo>
                    <a:cubicBezTo>
                      <a:pt x="1472060" y="433319"/>
                      <a:pt x="1485041" y="451482"/>
                      <a:pt x="1498022" y="469645"/>
                    </a:cubicBezTo>
                    <a:cubicBezTo>
                      <a:pt x="1534369" y="464456"/>
                      <a:pt x="1588890" y="451482"/>
                      <a:pt x="1633026" y="441103"/>
                    </a:cubicBezTo>
                    <a:cubicBezTo>
                      <a:pt x="1643410" y="464456"/>
                      <a:pt x="1656392" y="485214"/>
                      <a:pt x="1666776" y="508566"/>
                    </a:cubicBezTo>
                    <a:cubicBezTo>
                      <a:pt x="1633026" y="539703"/>
                      <a:pt x="1591486" y="573434"/>
                      <a:pt x="1565524" y="601976"/>
                    </a:cubicBezTo>
                    <a:cubicBezTo>
                      <a:pt x="1573312" y="620139"/>
                      <a:pt x="1578505" y="640897"/>
                      <a:pt x="1586293" y="661655"/>
                    </a:cubicBezTo>
                    <a:cubicBezTo>
                      <a:pt x="1622641" y="666844"/>
                      <a:pt x="1677161" y="669439"/>
                      <a:pt x="1721297" y="674629"/>
                    </a:cubicBezTo>
                    <a:cubicBezTo>
                      <a:pt x="1726490" y="685007"/>
                      <a:pt x="1729086" y="697981"/>
                      <a:pt x="1729086" y="710955"/>
                    </a:cubicBezTo>
                    <a:cubicBezTo>
                      <a:pt x="1731682" y="723928"/>
                      <a:pt x="1734278" y="734307"/>
                      <a:pt x="1736875" y="747281"/>
                    </a:cubicBezTo>
                    <a:cubicBezTo>
                      <a:pt x="1695335" y="768039"/>
                      <a:pt x="1646007" y="788796"/>
                      <a:pt x="1612256" y="806960"/>
                    </a:cubicBezTo>
                    <a:cubicBezTo>
                      <a:pt x="1614852" y="830312"/>
                      <a:pt x="1614852" y="851070"/>
                      <a:pt x="1614852" y="871828"/>
                    </a:cubicBezTo>
                    <a:cubicBezTo>
                      <a:pt x="1651199" y="889991"/>
                      <a:pt x="1703124" y="905559"/>
                      <a:pt x="1744663" y="921127"/>
                    </a:cubicBezTo>
                    <a:cubicBezTo>
                      <a:pt x="1742067" y="947075"/>
                      <a:pt x="1739471" y="970427"/>
                      <a:pt x="1736875" y="996374"/>
                    </a:cubicBezTo>
                    <a:cubicBezTo>
                      <a:pt x="1692739" y="1004159"/>
                      <a:pt x="1638218" y="1009348"/>
                      <a:pt x="1601871" y="1019727"/>
                    </a:cubicBezTo>
                    <a:cubicBezTo>
                      <a:pt x="1596678" y="1040485"/>
                      <a:pt x="1591486" y="1061243"/>
                      <a:pt x="1586293" y="1082000"/>
                    </a:cubicBezTo>
                    <a:cubicBezTo>
                      <a:pt x="1614852" y="1107948"/>
                      <a:pt x="1658988" y="1139084"/>
                      <a:pt x="1695335" y="1165032"/>
                    </a:cubicBezTo>
                    <a:cubicBezTo>
                      <a:pt x="1687546" y="1188384"/>
                      <a:pt x="1677161" y="1211737"/>
                      <a:pt x="1666776" y="1235089"/>
                    </a:cubicBezTo>
                    <a:cubicBezTo>
                      <a:pt x="1622641" y="1229900"/>
                      <a:pt x="1568120" y="1219521"/>
                      <a:pt x="1531773" y="1219521"/>
                    </a:cubicBezTo>
                    <a:cubicBezTo>
                      <a:pt x="1521388" y="1237684"/>
                      <a:pt x="1511003" y="1255847"/>
                      <a:pt x="1498022" y="1274010"/>
                    </a:cubicBezTo>
                    <a:cubicBezTo>
                      <a:pt x="1518792" y="1307742"/>
                      <a:pt x="1552543" y="1349257"/>
                      <a:pt x="1578505" y="1385583"/>
                    </a:cubicBezTo>
                    <a:cubicBezTo>
                      <a:pt x="1565524" y="1406341"/>
                      <a:pt x="1549946" y="1424504"/>
                      <a:pt x="1534369" y="1442667"/>
                    </a:cubicBezTo>
                    <a:cubicBezTo>
                      <a:pt x="1492829" y="1427099"/>
                      <a:pt x="1443501" y="1403746"/>
                      <a:pt x="1407154" y="1390773"/>
                    </a:cubicBezTo>
                    <a:cubicBezTo>
                      <a:pt x="1391577" y="1406341"/>
                      <a:pt x="1375999" y="1419315"/>
                      <a:pt x="1360422" y="1434883"/>
                    </a:cubicBezTo>
                    <a:cubicBezTo>
                      <a:pt x="1370807" y="1471209"/>
                      <a:pt x="1391577" y="1523104"/>
                      <a:pt x="1407154" y="1564619"/>
                    </a:cubicBezTo>
                    <a:cubicBezTo>
                      <a:pt x="1386384" y="1580188"/>
                      <a:pt x="1368211" y="1593161"/>
                      <a:pt x="1344845" y="1606135"/>
                    </a:cubicBezTo>
                    <a:cubicBezTo>
                      <a:pt x="1311094" y="1580188"/>
                      <a:pt x="1269554" y="1541267"/>
                      <a:pt x="1238399" y="1520509"/>
                    </a:cubicBezTo>
                    <a:cubicBezTo>
                      <a:pt x="1220226" y="1530888"/>
                      <a:pt x="1202052" y="1541267"/>
                      <a:pt x="1181282" y="1549051"/>
                    </a:cubicBezTo>
                    <a:cubicBezTo>
                      <a:pt x="1181282" y="1587972"/>
                      <a:pt x="1189071" y="1642461"/>
                      <a:pt x="1189071" y="1686571"/>
                    </a:cubicBezTo>
                    <a:cubicBezTo>
                      <a:pt x="1168301" y="1696950"/>
                      <a:pt x="1144935" y="1704734"/>
                      <a:pt x="1118973" y="1709924"/>
                    </a:cubicBezTo>
                    <a:cubicBezTo>
                      <a:pt x="1095607" y="1673598"/>
                      <a:pt x="1067049" y="1626893"/>
                      <a:pt x="1041086" y="1598351"/>
                    </a:cubicBezTo>
                    <a:cubicBezTo>
                      <a:pt x="1030701" y="1600945"/>
                      <a:pt x="1020317" y="1600945"/>
                      <a:pt x="1009932" y="1603540"/>
                    </a:cubicBezTo>
                    <a:cubicBezTo>
                      <a:pt x="999547" y="1606135"/>
                      <a:pt x="989162" y="1608730"/>
                      <a:pt x="978777" y="1608730"/>
                    </a:cubicBezTo>
                    <a:cubicBezTo>
                      <a:pt x="965796" y="1645056"/>
                      <a:pt x="958007" y="1699545"/>
                      <a:pt x="947622" y="1743655"/>
                    </a:cubicBezTo>
                    <a:cubicBezTo>
                      <a:pt x="921660" y="1746250"/>
                      <a:pt x="898294" y="1746250"/>
                      <a:pt x="872332" y="1746250"/>
                    </a:cubicBezTo>
                    <a:cubicBezTo>
                      <a:pt x="859351" y="1704734"/>
                      <a:pt x="843773" y="1652840"/>
                      <a:pt x="830792" y="1616514"/>
                    </a:cubicBezTo>
                    <a:cubicBezTo>
                      <a:pt x="810022" y="1613919"/>
                      <a:pt x="786656" y="1613919"/>
                      <a:pt x="765887" y="1608730"/>
                    </a:cubicBezTo>
                    <a:cubicBezTo>
                      <a:pt x="745117" y="1642461"/>
                      <a:pt x="721751" y="1691761"/>
                      <a:pt x="698385" y="1730682"/>
                    </a:cubicBezTo>
                    <a:cubicBezTo>
                      <a:pt x="675019" y="1725492"/>
                      <a:pt x="651653" y="1720303"/>
                      <a:pt x="628287" y="1712519"/>
                    </a:cubicBezTo>
                    <a:cubicBezTo>
                      <a:pt x="625690" y="1668408"/>
                      <a:pt x="625690" y="1613919"/>
                      <a:pt x="623094" y="1574998"/>
                    </a:cubicBezTo>
                    <a:cubicBezTo>
                      <a:pt x="602324" y="1567214"/>
                      <a:pt x="584151" y="1559430"/>
                      <a:pt x="563381" y="1551646"/>
                    </a:cubicBezTo>
                    <a:cubicBezTo>
                      <a:pt x="534823" y="1574998"/>
                      <a:pt x="498475" y="1616514"/>
                      <a:pt x="464724" y="1647651"/>
                    </a:cubicBezTo>
                    <a:cubicBezTo>
                      <a:pt x="443955" y="1634677"/>
                      <a:pt x="420589" y="1621703"/>
                      <a:pt x="399819" y="1608730"/>
                    </a:cubicBezTo>
                    <a:cubicBezTo>
                      <a:pt x="412800" y="1564619"/>
                      <a:pt x="428377" y="1512725"/>
                      <a:pt x="436166" y="1476399"/>
                    </a:cubicBezTo>
                    <a:cubicBezTo>
                      <a:pt x="417992" y="1463425"/>
                      <a:pt x="402415" y="1450451"/>
                      <a:pt x="384241" y="1434883"/>
                    </a:cubicBezTo>
                    <a:cubicBezTo>
                      <a:pt x="350491" y="1450451"/>
                      <a:pt x="303759" y="1478993"/>
                      <a:pt x="262219" y="1499751"/>
                    </a:cubicBezTo>
                    <a:cubicBezTo>
                      <a:pt x="246642" y="1484183"/>
                      <a:pt x="228468" y="1466020"/>
                      <a:pt x="212891" y="1447857"/>
                    </a:cubicBezTo>
                    <a:cubicBezTo>
                      <a:pt x="236257" y="1408936"/>
                      <a:pt x="264815" y="1362231"/>
                      <a:pt x="282989" y="1328499"/>
                    </a:cubicBezTo>
                    <a:cubicBezTo>
                      <a:pt x="270008" y="1312931"/>
                      <a:pt x="257026" y="1294768"/>
                      <a:pt x="246642" y="1276605"/>
                    </a:cubicBezTo>
                    <a:cubicBezTo>
                      <a:pt x="207698" y="1281794"/>
                      <a:pt x="155774" y="1294768"/>
                      <a:pt x="111638" y="1305147"/>
                    </a:cubicBezTo>
                    <a:cubicBezTo>
                      <a:pt x="98657" y="1281794"/>
                      <a:pt x="88272" y="1261036"/>
                      <a:pt x="77887" y="1237684"/>
                    </a:cubicBezTo>
                    <a:cubicBezTo>
                      <a:pt x="109042" y="1206547"/>
                      <a:pt x="153177" y="1172816"/>
                      <a:pt x="179140" y="1144274"/>
                    </a:cubicBezTo>
                    <a:cubicBezTo>
                      <a:pt x="171351" y="1126111"/>
                      <a:pt x="163562" y="1105353"/>
                      <a:pt x="158370" y="1084595"/>
                    </a:cubicBezTo>
                    <a:cubicBezTo>
                      <a:pt x="119427" y="1079406"/>
                      <a:pt x="64906" y="1076811"/>
                      <a:pt x="20770" y="1074216"/>
                    </a:cubicBezTo>
                    <a:cubicBezTo>
                      <a:pt x="18174" y="1061243"/>
                      <a:pt x="15578" y="1048269"/>
                      <a:pt x="12981" y="1035295"/>
                    </a:cubicBezTo>
                    <a:cubicBezTo>
                      <a:pt x="10385" y="1024916"/>
                      <a:pt x="7789" y="1011943"/>
                      <a:pt x="7789" y="998969"/>
                    </a:cubicBezTo>
                    <a:cubicBezTo>
                      <a:pt x="46732" y="978211"/>
                      <a:pt x="96061" y="957454"/>
                      <a:pt x="129811" y="939291"/>
                    </a:cubicBezTo>
                    <a:cubicBezTo>
                      <a:pt x="127215" y="915938"/>
                      <a:pt x="127215" y="895180"/>
                      <a:pt x="127215" y="874422"/>
                    </a:cubicBezTo>
                    <a:cubicBezTo>
                      <a:pt x="93464" y="858854"/>
                      <a:pt x="41540" y="840691"/>
                      <a:pt x="0" y="825123"/>
                    </a:cubicBezTo>
                    <a:cubicBezTo>
                      <a:pt x="0" y="799175"/>
                      <a:pt x="2596" y="775823"/>
                      <a:pt x="5193" y="749876"/>
                    </a:cubicBezTo>
                    <a:cubicBezTo>
                      <a:pt x="49329" y="742091"/>
                      <a:pt x="103849" y="736902"/>
                      <a:pt x="142793" y="726523"/>
                    </a:cubicBezTo>
                    <a:cubicBezTo>
                      <a:pt x="145389" y="705765"/>
                      <a:pt x="150581" y="685007"/>
                      <a:pt x="155774" y="664250"/>
                    </a:cubicBezTo>
                    <a:cubicBezTo>
                      <a:pt x="127215" y="638302"/>
                      <a:pt x="83079" y="607166"/>
                      <a:pt x="46732" y="581218"/>
                    </a:cubicBezTo>
                    <a:cubicBezTo>
                      <a:pt x="57117" y="557866"/>
                      <a:pt x="64906" y="534513"/>
                      <a:pt x="75291" y="511161"/>
                    </a:cubicBezTo>
                    <a:cubicBezTo>
                      <a:pt x="119427" y="516350"/>
                      <a:pt x="173947" y="526729"/>
                      <a:pt x="212891" y="526729"/>
                    </a:cubicBezTo>
                    <a:cubicBezTo>
                      <a:pt x="223276" y="508566"/>
                      <a:pt x="233660" y="490403"/>
                      <a:pt x="244045" y="472240"/>
                    </a:cubicBezTo>
                    <a:cubicBezTo>
                      <a:pt x="223276" y="438509"/>
                      <a:pt x="189525" y="396993"/>
                      <a:pt x="163562" y="360667"/>
                    </a:cubicBezTo>
                    <a:cubicBezTo>
                      <a:pt x="179140" y="339909"/>
                      <a:pt x="194717" y="321746"/>
                      <a:pt x="210294" y="303583"/>
                    </a:cubicBezTo>
                    <a:cubicBezTo>
                      <a:pt x="251834" y="319151"/>
                      <a:pt x="301162" y="342504"/>
                      <a:pt x="337509" y="355477"/>
                    </a:cubicBezTo>
                    <a:cubicBezTo>
                      <a:pt x="350491" y="339909"/>
                      <a:pt x="366068" y="326935"/>
                      <a:pt x="384241" y="311367"/>
                    </a:cubicBezTo>
                    <a:cubicBezTo>
                      <a:pt x="373857" y="275041"/>
                      <a:pt x="350491" y="225741"/>
                      <a:pt x="337509" y="181631"/>
                    </a:cubicBezTo>
                    <a:cubicBezTo>
                      <a:pt x="355683" y="166062"/>
                      <a:pt x="376453" y="153089"/>
                      <a:pt x="397223" y="140115"/>
                    </a:cubicBezTo>
                    <a:cubicBezTo>
                      <a:pt x="430974" y="168657"/>
                      <a:pt x="472513" y="204983"/>
                      <a:pt x="503668" y="225741"/>
                    </a:cubicBezTo>
                    <a:cubicBezTo>
                      <a:pt x="521841" y="215362"/>
                      <a:pt x="542611" y="204983"/>
                      <a:pt x="560785" y="197199"/>
                    </a:cubicBezTo>
                    <a:cubicBezTo>
                      <a:pt x="560785" y="158278"/>
                      <a:pt x="555592" y="103789"/>
                      <a:pt x="552996" y="59679"/>
                    </a:cubicBezTo>
                    <a:cubicBezTo>
                      <a:pt x="576362" y="51895"/>
                      <a:pt x="599728" y="41516"/>
                      <a:pt x="623094" y="36326"/>
                    </a:cubicBezTo>
                    <a:cubicBezTo>
                      <a:pt x="649056" y="72652"/>
                      <a:pt x="677615" y="119357"/>
                      <a:pt x="700981" y="150494"/>
                    </a:cubicBezTo>
                    <a:cubicBezTo>
                      <a:pt x="711366" y="147899"/>
                      <a:pt x="721751" y="145305"/>
                      <a:pt x="732136" y="142710"/>
                    </a:cubicBezTo>
                    <a:cubicBezTo>
                      <a:pt x="742520" y="140115"/>
                      <a:pt x="752905" y="137520"/>
                      <a:pt x="765887" y="137520"/>
                    </a:cubicBezTo>
                    <a:cubicBezTo>
                      <a:pt x="776271" y="101194"/>
                      <a:pt x="784060" y="46705"/>
                      <a:pt x="794445" y="2595"/>
                    </a:cubicBezTo>
                    <a:cubicBezTo>
                      <a:pt x="820407" y="0"/>
                      <a:pt x="846369" y="0"/>
                      <a:pt x="8697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400"/>
              </a:p>
            </p:txBody>
          </p:sp>
          <p:sp>
            <p:nvSpPr>
              <p:cNvPr id="583" name="Freeform 221"/>
              <p:cNvSpPr>
                <a:spLocks/>
              </p:cNvSpPr>
              <p:nvPr/>
            </p:nvSpPr>
            <p:spPr bwMode="auto">
              <a:xfrm>
                <a:off x="-5053934" y="-155454"/>
                <a:ext cx="946150" cy="917575"/>
              </a:xfrm>
              <a:custGeom>
                <a:avLst/>
                <a:gdLst>
                  <a:gd name="T0" fmla="*/ 182 w 365"/>
                  <a:gd name="T1" fmla="*/ 354 h 354"/>
                  <a:gd name="T2" fmla="*/ 9 w 365"/>
                  <a:gd name="T3" fmla="*/ 210 h 354"/>
                  <a:gd name="T4" fmla="*/ 36 w 365"/>
                  <a:gd name="T5" fmla="*/ 77 h 354"/>
                  <a:gd name="T6" fmla="*/ 150 w 365"/>
                  <a:gd name="T7" fmla="*/ 3 h 354"/>
                  <a:gd name="T8" fmla="*/ 183 w 365"/>
                  <a:gd name="T9" fmla="*/ 0 h 354"/>
                  <a:gd name="T10" fmla="*/ 357 w 365"/>
                  <a:gd name="T11" fmla="*/ 144 h 354"/>
                  <a:gd name="T12" fmla="*/ 329 w 365"/>
                  <a:gd name="T13" fmla="*/ 276 h 354"/>
                  <a:gd name="T14" fmla="*/ 216 w 365"/>
                  <a:gd name="T15" fmla="*/ 350 h 354"/>
                  <a:gd name="T16" fmla="*/ 182 w 365"/>
                  <a:gd name="T17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5" h="354">
                    <a:moveTo>
                      <a:pt x="182" y="354"/>
                    </a:moveTo>
                    <a:cubicBezTo>
                      <a:pt x="98" y="354"/>
                      <a:pt x="25" y="293"/>
                      <a:pt x="9" y="210"/>
                    </a:cubicBezTo>
                    <a:cubicBezTo>
                      <a:pt x="0" y="163"/>
                      <a:pt x="10" y="116"/>
                      <a:pt x="36" y="77"/>
                    </a:cubicBezTo>
                    <a:cubicBezTo>
                      <a:pt x="63" y="38"/>
                      <a:pt x="103" y="11"/>
                      <a:pt x="150" y="3"/>
                    </a:cubicBezTo>
                    <a:cubicBezTo>
                      <a:pt x="161" y="1"/>
                      <a:pt x="172" y="0"/>
                      <a:pt x="183" y="0"/>
                    </a:cubicBezTo>
                    <a:cubicBezTo>
                      <a:pt x="268" y="0"/>
                      <a:pt x="341" y="60"/>
                      <a:pt x="357" y="144"/>
                    </a:cubicBezTo>
                    <a:cubicBezTo>
                      <a:pt x="365" y="190"/>
                      <a:pt x="356" y="237"/>
                      <a:pt x="329" y="276"/>
                    </a:cubicBezTo>
                    <a:cubicBezTo>
                      <a:pt x="302" y="315"/>
                      <a:pt x="262" y="342"/>
                      <a:pt x="216" y="350"/>
                    </a:cubicBezTo>
                    <a:cubicBezTo>
                      <a:pt x="205" y="353"/>
                      <a:pt x="194" y="354"/>
                      <a:pt x="182" y="35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grpSp>
          <p:nvGrpSpPr>
            <p:cNvPr id="596" name="Group 595"/>
            <p:cNvGrpSpPr/>
            <p:nvPr/>
          </p:nvGrpSpPr>
          <p:grpSpPr>
            <a:xfrm>
              <a:off x="-7103397" y="-571379"/>
              <a:ext cx="1751013" cy="1746250"/>
              <a:chOff x="-7103397" y="-571379"/>
              <a:chExt cx="1751013" cy="1746250"/>
            </a:xfrm>
          </p:grpSpPr>
          <p:sp>
            <p:nvSpPr>
              <p:cNvPr id="722" name="Freeform 721"/>
              <p:cNvSpPr>
                <a:spLocks/>
              </p:cNvSpPr>
              <p:nvPr/>
            </p:nvSpPr>
            <p:spPr bwMode="auto">
              <a:xfrm>
                <a:off x="-7103397" y="-571379"/>
                <a:ext cx="1751013" cy="1746250"/>
              </a:xfrm>
              <a:custGeom>
                <a:avLst/>
                <a:gdLst>
                  <a:gd name="connsiteX0" fmla="*/ 875507 w 1751013"/>
                  <a:gd name="connsiteY0" fmla="*/ 301625 h 1746250"/>
                  <a:gd name="connsiteX1" fmla="*/ 735452 w 1751013"/>
                  <a:gd name="connsiteY1" fmla="*/ 319793 h 1746250"/>
                  <a:gd name="connsiteX2" fmla="*/ 385314 w 1751013"/>
                  <a:gd name="connsiteY2" fmla="*/ 581932 h 1746250"/>
                  <a:gd name="connsiteX3" fmla="*/ 320474 w 1751013"/>
                  <a:gd name="connsiteY3" fmla="*/ 1012775 h 1746250"/>
                  <a:gd name="connsiteX4" fmla="*/ 875507 w 1751013"/>
                  <a:gd name="connsiteY4" fmla="*/ 1446213 h 1746250"/>
                  <a:gd name="connsiteX5" fmla="*/ 1015562 w 1751013"/>
                  <a:gd name="connsiteY5" fmla="*/ 1428045 h 1746250"/>
                  <a:gd name="connsiteX6" fmla="*/ 1365700 w 1751013"/>
                  <a:gd name="connsiteY6" fmla="*/ 1168501 h 1746250"/>
                  <a:gd name="connsiteX7" fmla="*/ 1430541 w 1751013"/>
                  <a:gd name="connsiteY7" fmla="*/ 735063 h 1746250"/>
                  <a:gd name="connsiteX8" fmla="*/ 875507 w 1751013"/>
                  <a:gd name="connsiteY8" fmla="*/ 301625 h 1746250"/>
                  <a:gd name="connsiteX9" fmla="*/ 820950 w 1751013"/>
                  <a:gd name="connsiteY9" fmla="*/ 0 h 1746250"/>
                  <a:gd name="connsiteX10" fmla="*/ 872909 w 1751013"/>
                  <a:gd name="connsiteY10" fmla="*/ 129736 h 1746250"/>
                  <a:gd name="connsiteX11" fmla="*/ 937857 w 1751013"/>
                  <a:gd name="connsiteY11" fmla="*/ 132331 h 1746250"/>
                  <a:gd name="connsiteX12" fmla="*/ 997610 w 1751013"/>
                  <a:gd name="connsiteY12" fmla="*/ 7784 h 1746250"/>
                  <a:gd name="connsiteX13" fmla="*/ 1070352 w 1751013"/>
                  <a:gd name="connsiteY13" fmla="*/ 20758 h 1746250"/>
                  <a:gd name="connsiteX14" fmla="*/ 1080744 w 1751013"/>
                  <a:gd name="connsiteY14" fmla="*/ 158278 h 1746250"/>
                  <a:gd name="connsiteX15" fmla="*/ 1143095 w 1751013"/>
                  <a:gd name="connsiteY15" fmla="*/ 179036 h 1746250"/>
                  <a:gd name="connsiteX16" fmla="*/ 1236621 w 1751013"/>
                  <a:gd name="connsiteY16" fmla="*/ 77842 h 1746250"/>
                  <a:gd name="connsiteX17" fmla="*/ 1301569 w 1751013"/>
                  <a:gd name="connsiteY17" fmla="*/ 111573 h 1746250"/>
                  <a:gd name="connsiteX18" fmla="*/ 1275590 w 1751013"/>
                  <a:gd name="connsiteY18" fmla="*/ 246499 h 1746250"/>
                  <a:gd name="connsiteX19" fmla="*/ 1327549 w 1751013"/>
                  <a:gd name="connsiteY19" fmla="*/ 282825 h 1746250"/>
                  <a:gd name="connsiteX20" fmla="*/ 1444456 w 1751013"/>
                  <a:gd name="connsiteY20" fmla="*/ 210173 h 1746250"/>
                  <a:gd name="connsiteX21" fmla="*/ 1499013 w 1751013"/>
                  <a:gd name="connsiteY21" fmla="*/ 262067 h 1746250"/>
                  <a:gd name="connsiteX22" fmla="*/ 1436662 w 1751013"/>
                  <a:gd name="connsiteY22" fmla="*/ 384019 h 1746250"/>
                  <a:gd name="connsiteX23" fmla="*/ 1475631 w 1751013"/>
                  <a:gd name="connsiteY23" fmla="*/ 433319 h 1746250"/>
                  <a:gd name="connsiteX24" fmla="*/ 1610724 w 1751013"/>
                  <a:gd name="connsiteY24" fmla="*/ 396993 h 1746250"/>
                  <a:gd name="connsiteX25" fmla="*/ 1647096 w 1751013"/>
                  <a:gd name="connsiteY25" fmla="*/ 461861 h 1746250"/>
                  <a:gd name="connsiteX26" fmla="*/ 1550972 w 1751013"/>
                  <a:gd name="connsiteY26" fmla="*/ 560461 h 1746250"/>
                  <a:gd name="connsiteX27" fmla="*/ 1576951 w 1751013"/>
                  <a:gd name="connsiteY27" fmla="*/ 620139 h 1746250"/>
                  <a:gd name="connsiteX28" fmla="*/ 1714642 w 1751013"/>
                  <a:gd name="connsiteY28" fmla="*/ 622734 h 1746250"/>
                  <a:gd name="connsiteX29" fmla="*/ 1722436 w 1751013"/>
                  <a:gd name="connsiteY29" fmla="*/ 659060 h 1746250"/>
                  <a:gd name="connsiteX30" fmla="*/ 1732828 w 1751013"/>
                  <a:gd name="connsiteY30" fmla="*/ 695386 h 1746250"/>
                  <a:gd name="connsiteX31" fmla="*/ 1613322 w 1751013"/>
                  <a:gd name="connsiteY31" fmla="*/ 765444 h 1746250"/>
                  <a:gd name="connsiteX32" fmla="*/ 1618518 w 1751013"/>
                  <a:gd name="connsiteY32" fmla="*/ 827717 h 1746250"/>
                  <a:gd name="connsiteX33" fmla="*/ 1751013 w 1751013"/>
                  <a:gd name="connsiteY33" fmla="*/ 869233 h 1746250"/>
                  <a:gd name="connsiteX34" fmla="*/ 1748415 w 1751013"/>
                  <a:gd name="connsiteY34" fmla="*/ 944480 h 1746250"/>
                  <a:gd name="connsiteX35" fmla="*/ 1613322 w 1751013"/>
                  <a:gd name="connsiteY35" fmla="*/ 975617 h 1746250"/>
                  <a:gd name="connsiteX36" fmla="*/ 1600333 w 1751013"/>
                  <a:gd name="connsiteY36" fmla="*/ 1037890 h 1746250"/>
                  <a:gd name="connsiteX37" fmla="*/ 1714642 w 1751013"/>
                  <a:gd name="connsiteY37" fmla="*/ 1115732 h 1746250"/>
                  <a:gd name="connsiteX38" fmla="*/ 1691261 w 1751013"/>
                  <a:gd name="connsiteY38" fmla="*/ 1185789 h 1746250"/>
                  <a:gd name="connsiteX39" fmla="*/ 1553570 w 1751013"/>
                  <a:gd name="connsiteY39" fmla="*/ 1178005 h 1746250"/>
                  <a:gd name="connsiteX40" fmla="*/ 1524992 w 1751013"/>
                  <a:gd name="connsiteY40" fmla="*/ 1237684 h 1746250"/>
                  <a:gd name="connsiteX41" fmla="*/ 1613322 w 1751013"/>
                  <a:gd name="connsiteY41" fmla="*/ 1341473 h 1746250"/>
                  <a:gd name="connsiteX42" fmla="*/ 1571755 w 1751013"/>
                  <a:gd name="connsiteY42" fmla="*/ 1403746 h 1746250"/>
                  <a:gd name="connsiteX43" fmla="*/ 1439260 w 1751013"/>
                  <a:gd name="connsiteY43" fmla="*/ 1357041 h 1746250"/>
                  <a:gd name="connsiteX44" fmla="*/ 1397693 w 1751013"/>
                  <a:gd name="connsiteY44" fmla="*/ 1403746 h 1746250"/>
                  <a:gd name="connsiteX45" fmla="*/ 1452250 w 1751013"/>
                  <a:gd name="connsiteY45" fmla="*/ 1530888 h 1746250"/>
                  <a:gd name="connsiteX46" fmla="*/ 1392497 w 1751013"/>
                  <a:gd name="connsiteY46" fmla="*/ 1577593 h 1746250"/>
                  <a:gd name="connsiteX47" fmla="*/ 1280786 w 1751013"/>
                  <a:gd name="connsiteY47" fmla="*/ 1497156 h 1746250"/>
                  <a:gd name="connsiteX48" fmla="*/ 1226229 w 1751013"/>
                  <a:gd name="connsiteY48" fmla="*/ 1530888 h 1746250"/>
                  <a:gd name="connsiteX49" fmla="*/ 1241817 w 1751013"/>
                  <a:gd name="connsiteY49" fmla="*/ 1665814 h 1746250"/>
                  <a:gd name="connsiteX50" fmla="*/ 1174270 w 1751013"/>
                  <a:gd name="connsiteY50" fmla="*/ 1694356 h 1746250"/>
                  <a:gd name="connsiteX51" fmla="*/ 1088538 w 1751013"/>
                  <a:gd name="connsiteY51" fmla="*/ 1585377 h 1746250"/>
                  <a:gd name="connsiteX52" fmla="*/ 1057363 w 1751013"/>
                  <a:gd name="connsiteY52" fmla="*/ 1595756 h 1746250"/>
                  <a:gd name="connsiteX53" fmla="*/ 1026187 w 1751013"/>
                  <a:gd name="connsiteY53" fmla="*/ 1600945 h 1746250"/>
                  <a:gd name="connsiteX54" fmla="*/ 1002806 w 1751013"/>
                  <a:gd name="connsiteY54" fmla="*/ 1738466 h 1746250"/>
                  <a:gd name="connsiteX55" fmla="*/ 930064 w 1751013"/>
                  <a:gd name="connsiteY55" fmla="*/ 1746250 h 1746250"/>
                  <a:gd name="connsiteX56" fmla="*/ 878105 w 1751013"/>
                  <a:gd name="connsiteY56" fmla="*/ 1616514 h 1746250"/>
                  <a:gd name="connsiteX57" fmla="*/ 813156 w 1751013"/>
                  <a:gd name="connsiteY57" fmla="*/ 1613919 h 1746250"/>
                  <a:gd name="connsiteX58" fmla="*/ 753403 w 1751013"/>
                  <a:gd name="connsiteY58" fmla="*/ 1738466 h 1746250"/>
                  <a:gd name="connsiteX59" fmla="*/ 680661 w 1751013"/>
                  <a:gd name="connsiteY59" fmla="*/ 1725492 h 1746250"/>
                  <a:gd name="connsiteX60" fmla="*/ 667671 w 1751013"/>
                  <a:gd name="connsiteY60" fmla="*/ 1587972 h 1746250"/>
                  <a:gd name="connsiteX61" fmla="*/ 607919 w 1751013"/>
                  <a:gd name="connsiteY61" fmla="*/ 1567214 h 1746250"/>
                  <a:gd name="connsiteX62" fmla="*/ 514393 w 1751013"/>
                  <a:gd name="connsiteY62" fmla="*/ 1668408 h 1746250"/>
                  <a:gd name="connsiteX63" fmla="*/ 449444 w 1751013"/>
                  <a:gd name="connsiteY63" fmla="*/ 1634677 h 1746250"/>
                  <a:gd name="connsiteX64" fmla="*/ 475424 w 1751013"/>
                  <a:gd name="connsiteY64" fmla="*/ 1499751 h 1746250"/>
                  <a:gd name="connsiteX65" fmla="*/ 423465 w 1751013"/>
                  <a:gd name="connsiteY65" fmla="*/ 1463425 h 1746250"/>
                  <a:gd name="connsiteX66" fmla="*/ 306557 w 1751013"/>
                  <a:gd name="connsiteY66" fmla="*/ 1536077 h 1746250"/>
                  <a:gd name="connsiteX67" fmla="*/ 252000 w 1751013"/>
                  <a:gd name="connsiteY67" fmla="*/ 1484183 h 1746250"/>
                  <a:gd name="connsiteX68" fmla="*/ 314351 w 1751013"/>
                  <a:gd name="connsiteY68" fmla="*/ 1362231 h 1746250"/>
                  <a:gd name="connsiteX69" fmla="*/ 275382 w 1751013"/>
                  <a:gd name="connsiteY69" fmla="*/ 1312931 h 1746250"/>
                  <a:gd name="connsiteX70" fmla="*/ 140289 w 1751013"/>
                  <a:gd name="connsiteY70" fmla="*/ 1349257 h 1746250"/>
                  <a:gd name="connsiteX71" fmla="*/ 103917 w 1751013"/>
                  <a:gd name="connsiteY71" fmla="*/ 1284389 h 1746250"/>
                  <a:gd name="connsiteX72" fmla="*/ 200041 w 1751013"/>
                  <a:gd name="connsiteY72" fmla="*/ 1185789 h 1746250"/>
                  <a:gd name="connsiteX73" fmla="*/ 174062 w 1751013"/>
                  <a:gd name="connsiteY73" fmla="*/ 1126111 h 1746250"/>
                  <a:gd name="connsiteX74" fmla="*/ 36371 w 1751013"/>
                  <a:gd name="connsiteY74" fmla="*/ 1123516 h 1746250"/>
                  <a:gd name="connsiteX75" fmla="*/ 28577 w 1751013"/>
                  <a:gd name="connsiteY75" fmla="*/ 1087190 h 1746250"/>
                  <a:gd name="connsiteX76" fmla="*/ 18185 w 1751013"/>
                  <a:gd name="connsiteY76" fmla="*/ 1050864 h 1746250"/>
                  <a:gd name="connsiteX77" fmla="*/ 137691 w 1751013"/>
                  <a:gd name="connsiteY77" fmla="*/ 983401 h 1746250"/>
                  <a:gd name="connsiteX78" fmla="*/ 132495 w 1751013"/>
                  <a:gd name="connsiteY78" fmla="*/ 918533 h 1746250"/>
                  <a:gd name="connsiteX79" fmla="*/ 0 w 1751013"/>
                  <a:gd name="connsiteY79" fmla="*/ 877017 h 1746250"/>
                  <a:gd name="connsiteX80" fmla="*/ 2598 w 1751013"/>
                  <a:gd name="connsiteY80" fmla="*/ 801770 h 1746250"/>
                  <a:gd name="connsiteX81" fmla="*/ 137691 w 1751013"/>
                  <a:gd name="connsiteY81" fmla="*/ 770633 h 1746250"/>
                  <a:gd name="connsiteX82" fmla="*/ 148082 w 1751013"/>
                  <a:gd name="connsiteY82" fmla="*/ 708360 h 1746250"/>
                  <a:gd name="connsiteX83" fmla="*/ 36371 w 1751013"/>
                  <a:gd name="connsiteY83" fmla="*/ 630518 h 1746250"/>
                  <a:gd name="connsiteX84" fmla="*/ 59752 w 1751013"/>
                  <a:gd name="connsiteY84" fmla="*/ 560461 h 1746250"/>
                  <a:gd name="connsiteX85" fmla="*/ 197443 w 1751013"/>
                  <a:gd name="connsiteY85" fmla="*/ 568245 h 1746250"/>
                  <a:gd name="connsiteX86" fmla="*/ 226021 w 1751013"/>
                  <a:gd name="connsiteY86" fmla="*/ 511161 h 1746250"/>
                  <a:gd name="connsiteX87" fmla="*/ 137691 w 1751013"/>
                  <a:gd name="connsiteY87" fmla="*/ 404777 h 1746250"/>
                  <a:gd name="connsiteX88" fmla="*/ 179258 w 1751013"/>
                  <a:gd name="connsiteY88" fmla="*/ 342504 h 1746250"/>
                  <a:gd name="connsiteX89" fmla="*/ 309155 w 1751013"/>
                  <a:gd name="connsiteY89" fmla="*/ 389209 h 1746250"/>
                  <a:gd name="connsiteX90" fmla="*/ 353320 w 1751013"/>
                  <a:gd name="connsiteY90" fmla="*/ 342504 h 1746250"/>
                  <a:gd name="connsiteX91" fmla="*/ 298764 w 1751013"/>
                  <a:gd name="connsiteY91" fmla="*/ 215362 h 1746250"/>
                  <a:gd name="connsiteX92" fmla="*/ 358516 w 1751013"/>
                  <a:gd name="connsiteY92" fmla="*/ 168657 h 1746250"/>
                  <a:gd name="connsiteX93" fmla="*/ 470228 w 1751013"/>
                  <a:gd name="connsiteY93" fmla="*/ 249094 h 1746250"/>
                  <a:gd name="connsiteX94" fmla="*/ 524785 w 1751013"/>
                  <a:gd name="connsiteY94" fmla="*/ 215362 h 1746250"/>
                  <a:gd name="connsiteX95" fmla="*/ 509197 w 1751013"/>
                  <a:gd name="connsiteY95" fmla="*/ 80436 h 1746250"/>
                  <a:gd name="connsiteX96" fmla="*/ 576743 w 1751013"/>
                  <a:gd name="connsiteY96" fmla="*/ 51895 h 1746250"/>
                  <a:gd name="connsiteX97" fmla="*/ 662475 w 1751013"/>
                  <a:gd name="connsiteY97" fmla="*/ 160873 h 1746250"/>
                  <a:gd name="connsiteX98" fmla="*/ 693651 w 1751013"/>
                  <a:gd name="connsiteY98" fmla="*/ 153089 h 1746250"/>
                  <a:gd name="connsiteX99" fmla="*/ 724826 w 1751013"/>
                  <a:gd name="connsiteY99" fmla="*/ 145305 h 1746250"/>
                  <a:gd name="connsiteX100" fmla="*/ 748208 w 1751013"/>
                  <a:gd name="connsiteY100" fmla="*/ 7784 h 1746250"/>
                  <a:gd name="connsiteX101" fmla="*/ 820950 w 1751013"/>
                  <a:gd name="connsiteY101" fmla="*/ 0 h 174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1751013" h="1746250">
                    <a:moveTo>
                      <a:pt x="875507" y="301625"/>
                    </a:moveTo>
                    <a:cubicBezTo>
                      <a:pt x="828822" y="301625"/>
                      <a:pt x="782137" y="306816"/>
                      <a:pt x="735452" y="319793"/>
                    </a:cubicBezTo>
                    <a:cubicBezTo>
                      <a:pt x="587616" y="356129"/>
                      <a:pt x="463123" y="449565"/>
                      <a:pt x="385314" y="581932"/>
                    </a:cubicBezTo>
                    <a:cubicBezTo>
                      <a:pt x="307506" y="711704"/>
                      <a:pt x="284163" y="864835"/>
                      <a:pt x="320474" y="1012775"/>
                    </a:cubicBezTo>
                    <a:cubicBezTo>
                      <a:pt x="385314" y="1269723"/>
                      <a:pt x="613552" y="1446213"/>
                      <a:pt x="875507" y="1446213"/>
                    </a:cubicBezTo>
                    <a:cubicBezTo>
                      <a:pt x="922192" y="1446213"/>
                      <a:pt x="968877" y="1441022"/>
                      <a:pt x="1015562" y="1428045"/>
                    </a:cubicBezTo>
                    <a:cubicBezTo>
                      <a:pt x="1163398" y="1391709"/>
                      <a:pt x="1287892" y="1298273"/>
                      <a:pt x="1365700" y="1168501"/>
                    </a:cubicBezTo>
                    <a:cubicBezTo>
                      <a:pt x="1443509" y="1036134"/>
                      <a:pt x="1466851" y="883003"/>
                      <a:pt x="1430541" y="735063"/>
                    </a:cubicBezTo>
                    <a:cubicBezTo>
                      <a:pt x="1365700" y="480710"/>
                      <a:pt x="1137462" y="301625"/>
                      <a:pt x="875507" y="301625"/>
                    </a:cubicBezTo>
                    <a:close/>
                    <a:moveTo>
                      <a:pt x="820950" y="0"/>
                    </a:moveTo>
                    <a:cubicBezTo>
                      <a:pt x="839136" y="41516"/>
                      <a:pt x="854723" y="93410"/>
                      <a:pt x="872909" y="129736"/>
                    </a:cubicBezTo>
                    <a:cubicBezTo>
                      <a:pt x="893692" y="129736"/>
                      <a:pt x="914476" y="129736"/>
                      <a:pt x="937857" y="132331"/>
                    </a:cubicBezTo>
                    <a:cubicBezTo>
                      <a:pt x="956043" y="98600"/>
                      <a:pt x="976826" y="49300"/>
                      <a:pt x="997610" y="7784"/>
                    </a:cubicBezTo>
                    <a:cubicBezTo>
                      <a:pt x="1020991" y="10379"/>
                      <a:pt x="1046971" y="15568"/>
                      <a:pt x="1070352" y="20758"/>
                    </a:cubicBezTo>
                    <a:cubicBezTo>
                      <a:pt x="1075548" y="64868"/>
                      <a:pt x="1075548" y="121952"/>
                      <a:pt x="1080744" y="158278"/>
                    </a:cubicBezTo>
                    <a:cubicBezTo>
                      <a:pt x="1101528" y="163468"/>
                      <a:pt x="1122311" y="171252"/>
                      <a:pt x="1143095" y="179036"/>
                    </a:cubicBezTo>
                    <a:cubicBezTo>
                      <a:pt x="1171672" y="153089"/>
                      <a:pt x="1205445" y="108978"/>
                      <a:pt x="1236621" y="77842"/>
                    </a:cubicBezTo>
                    <a:cubicBezTo>
                      <a:pt x="1257404" y="88221"/>
                      <a:pt x="1280786" y="98600"/>
                      <a:pt x="1301569" y="111573"/>
                    </a:cubicBezTo>
                    <a:cubicBezTo>
                      <a:pt x="1293775" y="155684"/>
                      <a:pt x="1280786" y="207578"/>
                      <a:pt x="1275590" y="246499"/>
                    </a:cubicBezTo>
                    <a:cubicBezTo>
                      <a:pt x="1293775" y="256878"/>
                      <a:pt x="1311961" y="269851"/>
                      <a:pt x="1327549" y="282825"/>
                    </a:cubicBezTo>
                    <a:cubicBezTo>
                      <a:pt x="1361322" y="264662"/>
                      <a:pt x="1408085" y="233525"/>
                      <a:pt x="1444456" y="210173"/>
                    </a:cubicBezTo>
                    <a:cubicBezTo>
                      <a:pt x="1465240" y="225741"/>
                      <a:pt x="1483425" y="243904"/>
                      <a:pt x="1499013" y="262067"/>
                    </a:cubicBezTo>
                    <a:cubicBezTo>
                      <a:pt x="1480827" y="300988"/>
                      <a:pt x="1452250" y="347693"/>
                      <a:pt x="1436662" y="384019"/>
                    </a:cubicBezTo>
                    <a:cubicBezTo>
                      <a:pt x="1449652" y="399588"/>
                      <a:pt x="1462642" y="415156"/>
                      <a:pt x="1475631" y="433319"/>
                    </a:cubicBezTo>
                    <a:cubicBezTo>
                      <a:pt x="1514600" y="425535"/>
                      <a:pt x="1566559" y="409967"/>
                      <a:pt x="1610724" y="396993"/>
                    </a:cubicBezTo>
                    <a:cubicBezTo>
                      <a:pt x="1623714" y="417751"/>
                      <a:pt x="1636704" y="441103"/>
                      <a:pt x="1647096" y="461861"/>
                    </a:cubicBezTo>
                    <a:cubicBezTo>
                      <a:pt x="1615920" y="492998"/>
                      <a:pt x="1576951" y="531919"/>
                      <a:pt x="1550972" y="560461"/>
                    </a:cubicBezTo>
                    <a:cubicBezTo>
                      <a:pt x="1561363" y="581218"/>
                      <a:pt x="1569157" y="599382"/>
                      <a:pt x="1576951" y="620139"/>
                    </a:cubicBezTo>
                    <a:cubicBezTo>
                      <a:pt x="1613322" y="622734"/>
                      <a:pt x="1667879" y="622734"/>
                      <a:pt x="1714642" y="622734"/>
                    </a:cubicBezTo>
                    <a:cubicBezTo>
                      <a:pt x="1717240" y="635708"/>
                      <a:pt x="1719838" y="648681"/>
                      <a:pt x="1722436" y="659060"/>
                    </a:cubicBezTo>
                    <a:cubicBezTo>
                      <a:pt x="1727632" y="672034"/>
                      <a:pt x="1730230" y="685007"/>
                      <a:pt x="1732828" y="695386"/>
                    </a:cubicBezTo>
                    <a:cubicBezTo>
                      <a:pt x="1693858" y="718739"/>
                      <a:pt x="1644498" y="742091"/>
                      <a:pt x="1613322" y="765444"/>
                    </a:cubicBezTo>
                    <a:cubicBezTo>
                      <a:pt x="1615920" y="786202"/>
                      <a:pt x="1618518" y="806960"/>
                      <a:pt x="1618518" y="827717"/>
                    </a:cubicBezTo>
                    <a:cubicBezTo>
                      <a:pt x="1654889" y="843286"/>
                      <a:pt x="1706848" y="856259"/>
                      <a:pt x="1751013" y="869233"/>
                    </a:cubicBezTo>
                    <a:cubicBezTo>
                      <a:pt x="1751013" y="895180"/>
                      <a:pt x="1748415" y="918533"/>
                      <a:pt x="1748415" y="944480"/>
                    </a:cubicBezTo>
                    <a:cubicBezTo>
                      <a:pt x="1704250" y="954859"/>
                      <a:pt x="1649693" y="965238"/>
                      <a:pt x="1613322" y="975617"/>
                    </a:cubicBezTo>
                    <a:cubicBezTo>
                      <a:pt x="1610724" y="996374"/>
                      <a:pt x="1605528" y="1017132"/>
                      <a:pt x="1600333" y="1037890"/>
                    </a:cubicBezTo>
                    <a:cubicBezTo>
                      <a:pt x="1631508" y="1063837"/>
                      <a:pt x="1678271" y="1089785"/>
                      <a:pt x="1714642" y="1115732"/>
                    </a:cubicBezTo>
                    <a:cubicBezTo>
                      <a:pt x="1709446" y="1139084"/>
                      <a:pt x="1701652" y="1162437"/>
                      <a:pt x="1691261" y="1185789"/>
                    </a:cubicBezTo>
                    <a:cubicBezTo>
                      <a:pt x="1647096" y="1185789"/>
                      <a:pt x="1592539" y="1178005"/>
                      <a:pt x="1553570" y="1178005"/>
                    </a:cubicBezTo>
                    <a:cubicBezTo>
                      <a:pt x="1545776" y="1198763"/>
                      <a:pt x="1535384" y="1216926"/>
                      <a:pt x="1524992" y="1237684"/>
                    </a:cubicBezTo>
                    <a:cubicBezTo>
                      <a:pt x="1548374" y="1268821"/>
                      <a:pt x="1584745" y="1307742"/>
                      <a:pt x="1613322" y="1341473"/>
                    </a:cubicBezTo>
                    <a:cubicBezTo>
                      <a:pt x="1600333" y="1364825"/>
                      <a:pt x="1584745" y="1382989"/>
                      <a:pt x="1571755" y="1403746"/>
                    </a:cubicBezTo>
                    <a:cubicBezTo>
                      <a:pt x="1527590" y="1388178"/>
                      <a:pt x="1478229" y="1367420"/>
                      <a:pt x="1439260" y="1357041"/>
                    </a:cubicBezTo>
                    <a:cubicBezTo>
                      <a:pt x="1426270" y="1375204"/>
                      <a:pt x="1410683" y="1390773"/>
                      <a:pt x="1397693" y="1403746"/>
                    </a:cubicBezTo>
                    <a:cubicBezTo>
                      <a:pt x="1408085" y="1440072"/>
                      <a:pt x="1434064" y="1489372"/>
                      <a:pt x="1452250" y="1530888"/>
                    </a:cubicBezTo>
                    <a:cubicBezTo>
                      <a:pt x="1431466" y="1546456"/>
                      <a:pt x="1413281" y="1562025"/>
                      <a:pt x="1392497" y="1577593"/>
                    </a:cubicBezTo>
                    <a:cubicBezTo>
                      <a:pt x="1356126" y="1551646"/>
                      <a:pt x="1314559" y="1517914"/>
                      <a:pt x="1280786" y="1497156"/>
                    </a:cubicBezTo>
                    <a:cubicBezTo>
                      <a:pt x="1262600" y="1507535"/>
                      <a:pt x="1244414" y="1520509"/>
                      <a:pt x="1226229" y="1530888"/>
                    </a:cubicBezTo>
                    <a:cubicBezTo>
                      <a:pt x="1228827" y="1567214"/>
                      <a:pt x="1236621" y="1621703"/>
                      <a:pt x="1241817" y="1665814"/>
                    </a:cubicBezTo>
                    <a:cubicBezTo>
                      <a:pt x="1221033" y="1676192"/>
                      <a:pt x="1197652" y="1686571"/>
                      <a:pt x="1174270" y="1694356"/>
                    </a:cubicBezTo>
                    <a:cubicBezTo>
                      <a:pt x="1145693" y="1660624"/>
                      <a:pt x="1114517" y="1613919"/>
                      <a:pt x="1088538" y="1585377"/>
                    </a:cubicBezTo>
                    <a:cubicBezTo>
                      <a:pt x="1078146" y="1587972"/>
                      <a:pt x="1067754" y="1593161"/>
                      <a:pt x="1057363" y="1595756"/>
                    </a:cubicBezTo>
                    <a:cubicBezTo>
                      <a:pt x="1046971" y="1598351"/>
                      <a:pt x="1036579" y="1598351"/>
                      <a:pt x="1026187" y="1600945"/>
                    </a:cubicBezTo>
                    <a:cubicBezTo>
                      <a:pt x="1015796" y="1639866"/>
                      <a:pt x="1010600" y="1694356"/>
                      <a:pt x="1002806" y="1738466"/>
                    </a:cubicBezTo>
                    <a:cubicBezTo>
                      <a:pt x="979424" y="1741061"/>
                      <a:pt x="953445" y="1743655"/>
                      <a:pt x="930064" y="1746250"/>
                    </a:cubicBezTo>
                    <a:cubicBezTo>
                      <a:pt x="911878" y="1704734"/>
                      <a:pt x="896290" y="1652840"/>
                      <a:pt x="878105" y="1616514"/>
                    </a:cubicBezTo>
                    <a:cubicBezTo>
                      <a:pt x="857321" y="1616514"/>
                      <a:pt x="836538" y="1616514"/>
                      <a:pt x="813156" y="1613919"/>
                    </a:cubicBezTo>
                    <a:cubicBezTo>
                      <a:pt x="794971" y="1647651"/>
                      <a:pt x="774187" y="1699545"/>
                      <a:pt x="753403" y="1738466"/>
                    </a:cubicBezTo>
                    <a:cubicBezTo>
                      <a:pt x="730022" y="1735871"/>
                      <a:pt x="704043" y="1730682"/>
                      <a:pt x="680661" y="1725492"/>
                    </a:cubicBezTo>
                    <a:cubicBezTo>
                      <a:pt x="675465" y="1681382"/>
                      <a:pt x="675465" y="1626893"/>
                      <a:pt x="667671" y="1587972"/>
                    </a:cubicBezTo>
                    <a:cubicBezTo>
                      <a:pt x="649486" y="1582782"/>
                      <a:pt x="628702" y="1574998"/>
                      <a:pt x="607919" y="1567214"/>
                    </a:cubicBezTo>
                    <a:cubicBezTo>
                      <a:pt x="579341" y="1593161"/>
                      <a:pt x="545568" y="1637272"/>
                      <a:pt x="514393" y="1668408"/>
                    </a:cubicBezTo>
                    <a:cubicBezTo>
                      <a:pt x="493609" y="1658029"/>
                      <a:pt x="470228" y="1647651"/>
                      <a:pt x="449444" y="1634677"/>
                    </a:cubicBezTo>
                    <a:cubicBezTo>
                      <a:pt x="457238" y="1593161"/>
                      <a:pt x="470228" y="1538672"/>
                      <a:pt x="475424" y="1499751"/>
                    </a:cubicBezTo>
                    <a:cubicBezTo>
                      <a:pt x="457238" y="1489372"/>
                      <a:pt x="439052" y="1476399"/>
                      <a:pt x="423465" y="1463425"/>
                    </a:cubicBezTo>
                    <a:cubicBezTo>
                      <a:pt x="389692" y="1481588"/>
                      <a:pt x="342929" y="1512725"/>
                      <a:pt x="306557" y="1536077"/>
                    </a:cubicBezTo>
                    <a:cubicBezTo>
                      <a:pt x="285774" y="1520509"/>
                      <a:pt x="267588" y="1502346"/>
                      <a:pt x="252000" y="1484183"/>
                    </a:cubicBezTo>
                    <a:cubicBezTo>
                      <a:pt x="270186" y="1445262"/>
                      <a:pt x="298764" y="1398557"/>
                      <a:pt x="314351" y="1362231"/>
                    </a:cubicBezTo>
                    <a:cubicBezTo>
                      <a:pt x="301362" y="1346662"/>
                      <a:pt x="288372" y="1331094"/>
                      <a:pt x="275382" y="1312931"/>
                    </a:cubicBezTo>
                    <a:cubicBezTo>
                      <a:pt x="236412" y="1320715"/>
                      <a:pt x="184454" y="1336283"/>
                      <a:pt x="140289" y="1349257"/>
                    </a:cubicBezTo>
                    <a:cubicBezTo>
                      <a:pt x="127299" y="1328499"/>
                      <a:pt x="114309" y="1307742"/>
                      <a:pt x="103917" y="1284389"/>
                    </a:cubicBezTo>
                    <a:cubicBezTo>
                      <a:pt x="135093" y="1253252"/>
                      <a:pt x="174062" y="1214331"/>
                      <a:pt x="200041" y="1185789"/>
                    </a:cubicBezTo>
                    <a:cubicBezTo>
                      <a:pt x="189650" y="1167626"/>
                      <a:pt x="181856" y="1146869"/>
                      <a:pt x="174062" y="1126111"/>
                    </a:cubicBezTo>
                    <a:cubicBezTo>
                      <a:pt x="137691" y="1123516"/>
                      <a:pt x="83134" y="1123516"/>
                      <a:pt x="36371" y="1123516"/>
                    </a:cubicBezTo>
                    <a:cubicBezTo>
                      <a:pt x="33773" y="1110542"/>
                      <a:pt x="31175" y="1100164"/>
                      <a:pt x="28577" y="1087190"/>
                    </a:cubicBezTo>
                    <a:cubicBezTo>
                      <a:pt x="23381" y="1074216"/>
                      <a:pt x="20783" y="1061243"/>
                      <a:pt x="18185" y="1050864"/>
                    </a:cubicBezTo>
                    <a:cubicBezTo>
                      <a:pt x="57154" y="1027511"/>
                      <a:pt x="106515" y="1004159"/>
                      <a:pt x="137691" y="983401"/>
                    </a:cubicBezTo>
                    <a:cubicBezTo>
                      <a:pt x="135093" y="960048"/>
                      <a:pt x="132495" y="939291"/>
                      <a:pt x="132495" y="918533"/>
                    </a:cubicBezTo>
                    <a:cubicBezTo>
                      <a:pt x="96124" y="902964"/>
                      <a:pt x="44165" y="889991"/>
                      <a:pt x="0" y="877017"/>
                    </a:cubicBezTo>
                    <a:cubicBezTo>
                      <a:pt x="0" y="851070"/>
                      <a:pt x="2598" y="827717"/>
                      <a:pt x="2598" y="801770"/>
                    </a:cubicBezTo>
                    <a:cubicBezTo>
                      <a:pt x="46763" y="791391"/>
                      <a:pt x="101319" y="781012"/>
                      <a:pt x="137691" y="770633"/>
                    </a:cubicBezTo>
                    <a:cubicBezTo>
                      <a:pt x="140289" y="749876"/>
                      <a:pt x="145485" y="729118"/>
                      <a:pt x="148082" y="708360"/>
                    </a:cubicBezTo>
                    <a:cubicBezTo>
                      <a:pt x="119505" y="682413"/>
                      <a:pt x="72742" y="656465"/>
                      <a:pt x="36371" y="630518"/>
                    </a:cubicBezTo>
                    <a:cubicBezTo>
                      <a:pt x="41567" y="607166"/>
                      <a:pt x="49361" y="583813"/>
                      <a:pt x="59752" y="560461"/>
                    </a:cubicBezTo>
                    <a:cubicBezTo>
                      <a:pt x="103917" y="563055"/>
                      <a:pt x="158474" y="568245"/>
                      <a:pt x="197443" y="568245"/>
                    </a:cubicBezTo>
                    <a:cubicBezTo>
                      <a:pt x="205237" y="547487"/>
                      <a:pt x="215629" y="529324"/>
                      <a:pt x="226021" y="511161"/>
                    </a:cubicBezTo>
                    <a:cubicBezTo>
                      <a:pt x="202639" y="480024"/>
                      <a:pt x="166268" y="438509"/>
                      <a:pt x="137691" y="404777"/>
                    </a:cubicBezTo>
                    <a:cubicBezTo>
                      <a:pt x="150680" y="384019"/>
                      <a:pt x="166268" y="363262"/>
                      <a:pt x="179258" y="342504"/>
                    </a:cubicBezTo>
                    <a:cubicBezTo>
                      <a:pt x="223423" y="358072"/>
                      <a:pt x="272784" y="378830"/>
                      <a:pt x="309155" y="389209"/>
                    </a:cubicBezTo>
                    <a:cubicBezTo>
                      <a:pt x="324743" y="373640"/>
                      <a:pt x="340331" y="355477"/>
                      <a:pt x="353320" y="342504"/>
                    </a:cubicBezTo>
                    <a:cubicBezTo>
                      <a:pt x="342929" y="306178"/>
                      <a:pt x="316949" y="256878"/>
                      <a:pt x="298764" y="215362"/>
                    </a:cubicBezTo>
                    <a:cubicBezTo>
                      <a:pt x="319547" y="199794"/>
                      <a:pt x="337733" y="184226"/>
                      <a:pt x="358516" y="168657"/>
                    </a:cubicBezTo>
                    <a:cubicBezTo>
                      <a:pt x="394887" y="194604"/>
                      <a:pt x="436455" y="228336"/>
                      <a:pt x="470228" y="249094"/>
                    </a:cubicBezTo>
                    <a:cubicBezTo>
                      <a:pt x="488413" y="238715"/>
                      <a:pt x="506599" y="225741"/>
                      <a:pt x="524785" y="215362"/>
                    </a:cubicBezTo>
                    <a:cubicBezTo>
                      <a:pt x="522187" y="179036"/>
                      <a:pt x="514393" y="124547"/>
                      <a:pt x="509197" y="80436"/>
                    </a:cubicBezTo>
                    <a:cubicBezTo>
                      <a:pt x="529980" y="70058"/>
                      <a:pt x="553362" y="59679"/>
                      <a:pt x="576743" y="51895"/>
                    </a:cubicBezTo>
                    <a:cubicBezTo>
                      <a:pt x="605321" y="88221"/>
                      <a:pt x="636496" y="132331"/>
                      <a:pt x="662475" y="160873"/>
                    </a:cubicBezTo>
                    <a:cubicBezTo>
                      <a:pt x="672867" y="158278"/>
                      <a:pt x="683259" y="155684"/>
                      <a:pt x="693651" y="153089"/>
                    </a:cubicBezTo>
                    <a:cubicBezTo>
                      <a:pt x="704043" y="150494"/>
                      <a:pt x="714434" y="147899"/>
                      <a:pt x="724826" y="145305"/>
                    </a:cubicBezTo>
                    <a:cubicBezTo>
                      <a:pt x="735218" y="106384"/>
                      <a:pt x="740414" y="51895"/>
                      <a:pt x="748208" y="7784"/>
                    </a:cubicBezTo>
                    <a:cubicBezTo>
                      <a:pt x="771589" y="5189"/>
                      <a:pt x="797568" y="2595"/>
                      <a:pt x="8209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400"/>
              </a:p>
            </p:txBody>
          </p:sp>
          <p:sp>
            <p:nvSpPr>
              <p:cNvPr id="586" name="Freeform 224"/>
              <p:cNvSpPr>
                <a:spLocks/>
              </p:cNvSpPr>
              <p:nvPr/>
            </p:nvSpPr>
            <p:spPr bwMode="auto">
              <a:xfrm>
                <a:off x="-6755734" y="-223717"/>
                <a:ext cx="1054100" cy="1054100"/>
              </a:xfrm>
              <a:custGeom>
                <a:avLst/>
                <a:gdLst>
                  <a:gd name="T0" fmla="*/ 381 w 406"/>
                  <a:gd name="T1" fmla="*/ 158 h 406"/>
                  <a:gd name="T2" fmla="*/ 248 w 406"/>
                  <a:gd name="T3" fmla="*/ 381 h 406"/>
                  <a:gd name="T4" fmla="*/ 25 w 406"/>
                  <a:gd name="T5" fmla="*/ 247 h 406"/>
                  <a:gd name="T6" fmla="*/ 158 w 406"/>
                  <a:gd name="T7" fmla="*/ 24 h 406"/>
                  <a:gd name="T8" fmla="*/ 381 w 406"/>
                  <a:gd name="T9" fmla="*/ 158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6" h="406">
                    <a:moveTo>
                      <a:pt x="381" y="158"/>
                    </a:moveTo>
                    <a:cubicBezTo>
                      <a:pt x="406" y="256"/>
                      <a:pt x="346" y="356"/>
                      <a:pt x="248" y="381"/>
                    </a:cubicBezTo>
                    <a:cubicBezTo>
                      <a:pt x="149" y="406"/>
                      <a:pt x="50" y="346"/>
                      <a:pt x="25" y="247"/>
                    </a:cubicBezTo>
                    <a:cubicBezTo>
                      <a:pt x="0" y="149"/>
                      <a:pt x="60" y="49"/>
                      <a:pt x="158" y="24"/>
                    </a:cubicBezTo>
                    <a:cubicBezTo>
                      <a:pt x="256" y="0"/>
                      <a:pt x="356" y="59"/>
                      <a:pt x="381" y="15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grpSp>
          <p:nvGrpSpPr>
            <p:cNvPr id="601" name="Group 600"/>
            <p:cNvGrpSpPr/>
            <p:nvPr/>
          </p:nvGrpSpPr>
          <p:grpSpPr>
            <a:xfrm>
              <a:off x="-7930484" y="854196"/>
              <a:ext cx="1749425" cy="1741488"/>
              <a:chOff x="-7930484" y="854196"/>
              <a:chExt cx="1749425" cy="1741488"/>
            </a:xfrm>
          </p:grpSpPr>
          <p:sp>
            <p:nvSpPr>
              <p:cNvPr id="727" name="Freeform 726"/>
              <p:cNvSpPr>
                <a:spLocks/>
              </p:cNvSpPr>
              <p:nvPr/>
            </p:nvSpPr>
            <p:spPr bwMode="auto">
              <a:xfrm>
                <a:off x="-7930484" y="854196"/>
                <a:ext cx="1749425" cy="1741488"/>
              </a:xfrm>
              <a:custGeom>
                <a:avLst/>
                <a:gdLst>
                  <a:gd name="connsiteX0" fmla="*/ 874092 w 1749425"/>
                  <a:gd name="connsiteY0" fmla="*/ 298450 h 1741488"/>
                  <a:gd name="connsiteX1" fmla="*/ 721024 w 1749425"/>
                  <a:gd name="connsiteY1" fmla="*/ 319214 h 1741488"/>
                  <a:gd name="connsiteX2" fmla="*/ 375973 w 1749425"/>
                  <a:gd name="connsiteY2" fmla="*/ 589139 h 1741488"/>
                  <a:gd name="connsiteX3" fmla="*/ 324085 w 1749425"/>
                  <a:gd name="connsiteY3" fmla="*/ 1025173 h 1741488"/>
                  <a:gd name="connsiteX4" fmla="*/ 874092 w 1749425"/>
                  <a:gd name="connsiteY4" fmla="*/ 1443038 h 1741488"/>
                  <a:gd name="connsiteX5" fmla="*/ 1027160 w 1749425"/>
                  <a:gd name="connsiteY5" fmla="*/ 1422275 h 1741488"/>
                  <a:gd name="connsiteX6" fmla="*/ 1424099 w 1749425"/>
                  <a:gd name="connsiteY6" fmla="*/ 716316 h 1741488"/>
                  <a:gd name="connsiteX7" fmla="*/ 874092 w 1749425"/>
                  <a:gd name="connsiteY7" fmla="*/ 298450 h 1741488"/>
                  <a:gd name="connsiteX8" fmla="*/ 799441 w 1749425"/>
                  <a:gd name="connsiteY8" fmla="*/ 0 h 1741488"/>
                  <a:gd name="connsiteX9" fmla="*/ 851352 w 1749425"/>
                  <a:gd name="connsiteY9" fmla="*/ 127173 h 1741488"/>
                  <a:gd name="connsiteX10" fmla="*/ 916242 w 1749425"/>
                  <a:gd name="connsiteY10" fmla="*/ 127173 h 1741488"/>
                  <a:gd name="connsiteX11" fmla="*/ 973345 w 1749425"/>
                  <a:gd name="connsiteY11" fmla="*/ 2595 h 1741488"/>
                  <a:gd name="connsiteX12" fmla="*/ 1046021 w 1749425"/>
                  <a:gd name="connsiteY12" fmla="*/ 12977 h 1741488"/>
                  <a:gd name="connsiteX13" fmla="*/ 1061595 w 1749425"/>
                  <a:gd name="connsiteY13" fmla="*/ 150531 h 1741488"/>
                  <a:gd name="connsiteX14" fmla="*/ 1123889 w 1749425"/>
                  <a:gd name="connsiteY14" fmla="*/ 168699 h 1741488"/>
                  <a:gd name="connsiteX15" fmla="*/ 1214734 w 1749425"/>
                  <a:gd name="connsiteY15" fmla="*/ 64884 h 1741488"/>
                  <a:gd name="connsiteX16" fmla="*/ 1279624 w 1749425"/>
                  <a:gd name="connsiteY16" fmla="*/ 96028 h 1741488"/>
                  <a:gd name="connsiteX17" fmla="*/ 1256264 w 1749425"/>
                  <a:gd name="connsiteY17" fmla="*/ 230987 h 1741488"/>
                  <a:gd name="connsiteX18" fmla="*/ 1310771 w 1749425"/>
                  <a:gd name="connsiteY18" fmla="*/ 267322 h 1741488"/>
                  <a:gd name="connsiteX19" fmla="*/ 1427573 w 1749425"/>
                  <a:gd name="connsiteY19" fmla="*/ 192057 h 1741488"/>
                  <a:gd name="connsiteX20" fmla="*/ 1482080 w 1749425"/>
                  <a:gd name="connsiteY20" fmla="*/ 241369 h 1741488"/>
                  <a:gd name="connsiteX21" fmla="*/ 1422381 w 1749425"/>
                  <a:gd name="connsiteY21" fmla="*/ 365946 h 1741488"/>
                  <a:gd name="connsiteX22" fmla="*/ 1463911 w 1749425"/>
                  <a:gd name="connsiteY22" fmla="*/ 415258 h 1741488"/>
                  <a:gd name="connsiteX23" fmla="*/ 1596286 w 1749425"/>
                  <a:gd name="connsiteY23" fmla="*/ 376328 h 1741488"/>
                  <a:gd name="connsiteX24" fmla="*/ 1635219 w 1749425"/>
                  <a:gd name="connsiteY24" fmla="*/ 438616 h 1741488"/>
                  <a:gd name="connsiteX25" fmla="*/ 1541778 w 1749425"/>
                  <a:gd name="connsiteY25" fmla="*/ 539835 h 1741488"/>
                  <a:gd name="connsiteX26" fmla="*/ 1567734 w 1749425"/>
                  <a:gd name="connsiteY26" fmla="*/ 599529 h 1741488"/>
                  <a:gd name="connsiteX27" fmla="*/ 1705300 w 1749425"/>
                  <a:gd name="connsiteY27" fmla="*/ 599529 h 1741488"/>
                  <a:gd name="connsiteX28" fmla="*/ 1715683 w 1749425"/>
                  <a:gd name="connsiteY28" fmla="*/ 633268 h 1741488"/>
                  <a:gd name="connsiteX29" fmla="*/ 1726065 w 1749425"/>
                  <a:gd name="connsiteY29" fmla="*/ 672199 h 1741488"/>
                  <a:gd name="connsiteX30" fmla="*/ 1606668 w 1749425"/>
                  <a:gd name="connsiteY30" fmla="*/ 742274 h 1741488"/>
                  <a:gd name="connsiteX31" fmla="*/ 1617050 w 1749425"/>
                  <a:gd name="connsiteY31" fmla="*/ 807158 h 1741488"/>
                  <a:gd name="connsiteX32" fmla="*/ 1749425 w 1749425"/>
                  <a:gd name="connsiteY32" fmla="*/ 843493 h 1741488"/>
                  <a:gd name="connsiteX33" fmla="*/ 1746830 w 1749425"/>
                  <a:gd name="connsiteY33" fmla="*/ 918758 h 1741488"/>
                  <a:gd name="connsiteX34" fmla="*/ 1614455 w 1749425"/>
                  <a:gd name="connsiteY34" fmla="*/ 952498 h 1741488"/>
                  <a:gd name="connsiteX35" fmla="*/ 1604072 w 1749425"/>
                  <a:gd name="connsiteY35" fmla="*/ 1017382 h 1741488"/>
                  <a:gd name="connsiteX36" fmla="*/ 1720874 w 1749425"/>
                  <a:gd name="connsiteY36" fmla="*/ 1090052 h 1741488"/>
                  <a:gd name="connsiteX37" fmla="*/ 1697513 w 1749425"/>
                  <a:gd name="connsiteY37" fmla="*/ 1162722 h 1741488"/>
                  <a:gd name="connsiteX38" fmla="*/ 1559947 w 1749425"/>
                  <a:gd name="connsiteY38" fmla="*/ 1157532 h 1741488"/>
                  <a:gd name="connsiteX39" fmla="*/ 1533992 w 1749425"/>
                  <a:gd name="connsiteY39" fmla="*/ 1217225 h 1741488"/>
                  <a:gd name="connsiteX40" fmla="*/ 1622241 w 1749425"/>
                  <a:gd name="connsiteY40" fmla="*/ 1321040 h 1741488"/>
                  <a:gd name="connsiteX41" fmla="*/ 1583308 w 1749425"/>
                  <a:gd name="connsiteY41" fmla="*/ 1383328 h 1741488"/>
                  <a:gd name="connsiteX42" fmla="*/ 1450933 w 1749425"/>
                  <a:gd name="connsiteY42" fmla="*/ 1339207 h 1741488"/>
                  <a:gd name="connsiteX43" fmla="*/ 1409403 w 1749425"/>
                  <a:gd name="connsiteY43" fmla="*/ 1388519 h 1741488"/>
                  <a:gd name="connsiteX44" fmla="*/ 1466506 w 1749425"/>
                  <a:gd name="connsiteY44" fmla="*/ 1513096 h 1741488"/>
                  <a:gd name="connsiteX45" fmla="*/ 1409403 w 1749425"/>
                  <a:gd name="connsiteY45" fmla="*/ 1559813 h 1741488"/>
                  <a:gd name="connsiteX46" fmla="*/ 1295198 w 1749425"/>
                  <a:gd name="connsiteY46" fmla="*/ 1484547 h 1741488"/>
                  <a:gd name="connsiteX47" fmla="*/ 1240690 w 1749425"/>
                  <a:gd name="connsiteY47" fmla="*/ 1518287 h 1741488"/>
                  <a:gd name="connsiteX48" fmla="*/ 1261455 w 1749425"/>
                  <a:gd name="connsiteY48" fmla="*/ 1653246 h 1741488"/>
                  <a:gd name="connsiteX49" fmla="*/ 1193970 w 1749425"/>
                  <a:gd name="connsiteY49" fmla="*/ 1684390 h 1741488"/>
                  <a:gd name="connsiteX50" fmla="*/ 1105720 w 1749425"/>
                  <a:gd name="connsiteY50" fmla="*/ 1577980 h 1741488"/>
                  <a:gd name="connsiteX51" fmla="*/ 1074573 w 1749425"/>
                  <a:gd name="connsiteY51" fmla="*/ 1585766 h 1741488"/>
                  <a:gd name="connsiteX52" fmla="*/ 1043426 w 1749425"/>
                  <a:gd name="connsiteY52" fmla="*/ 1593553 h 1741488"/>
                  <a:gd name="connsiteX53" fmla="*/ 1025257 w 1749425"/>
                  <a:gd name="connsiteY53" fmla="*/ 1731107 h 1741488"/>
                  <a:gd name="connsiteX54" fmla="*/ 949985 w 1749425"/>
                  <a:gd name="connsiteY54" fmla="*/ 1741488 h 1741488"/>
                  <a:gd name="connsiteX55" fmla="*/ 898073 w 1749425"/>
                  <a:gd name="connsiteY55" fmla="*/ 1614315 h 1741488"/>
                  <a:gd name="connsiteX56" fmla="*/ 833183 w 1749425"/>
                  <a:gd name="connsiteY56" fmla="*/ 1611720 h 1741488"/>
                  <a:gd name="connsiteX57" fmla="*/ 776080 w 1749425"/>
                  <a:gd name="connsiteY57" fmla="*/ 1738893 h 1741488"/>
                  <a:gd name="connsiteX58" fmla="*/ 703404 w 1749425"/>
                  <a:gd name="connsiteY58" fmla="*/ 1725916 h 1741488"/>
                  <a:gd name="connsiteX59" fmla="*/ 687831 w 1749425"/>
                  <a:gd name="connsiteY59" fmla="*/ 1590957 h 1741488"/>
                  <a:gd name="connsiteX60" fmla="*/ 625536 w 1749425"/>
                  <a:gd name="connsiteY60" fmla="*/ 1570194 h 1741488"/>
                  <a:gd name="connsiteX61" fmla="*/ 534691 w 1749425"/>
                  <a:gd name="connsiteY61" fmla="*/ 1676604 h 1741488"/>
                  <a:gd name="connsiteX62" fmla="*/ 467206 w 1749425"/>
                  <a:gd name="connsiteY62" fmla="*/ 1642864 h 1741488"/>
                  <a:gd name="connsiteX63" fmla="*/ 490566 w 1749425"/>
                  <a:gd name="connsiteY63" fmla="*/ 1507906 h 1741488"/>
                  <a:gd name="connsiteX64" fmla="*/ 438654 w 1749425"/>
                  <a:gd name="connsiteY64" fmla="*/ 1471571 h 1741488"/>
                  <a:gd name="connsiteX65" fmla="*/ 321853 w 1749425"/>
                  <a:gd name="connsiteY65" fmla="*/ 1546836 h 1741488"/>
                  <a:gd name="connsiteX66" fmla="*/ 267345 w 1749425"/>
                  <a:gd name="connsiteY66" fmla="*/ 1497524 h 1741488"/>
                  <a:gd name="connsiteX67" fmla="*/ 327044 w 1749425"/>
                  <a:gd name="connsiteY67" fmla="*/ 1375542 h 1741488"/>
                  <a:gd name="connsiteX68" fmla="*/ 285515 w 1749425"/>
                  <a:gd name="connsiteY68" fmla="*/ 1326230 h 1741488"/>
                  <a:gd name="connsiteX69" fmla="*/ 153139 w 1749425"/>
                  <a:gd name="connsiteY69" fmla="*/ 1365161 h 1741488"/>
                  <a:gd name="connsiteX70" fmla="*/ 114206 w 1749425"/>
                  <a:gd name="connsiteY70" fmla="*/ 1300277 h 1741488"/>
                  <a:gd name="connsiteX71" fmla="*/ 207647 w 1749425"/>
                  <a:gd name="connsiteY71" fmla="*/ 1199057 h 1741488"/>
                  <a:gd name="connsiteX72" fmla="*/ 181691 w 1749425"/>
                  <a:gd name="connsiteY72" fmla="*/ 1141959 h 1741488"/>
                  <a:gd name="connsiteX73" fmla="*/ 44125 w 1749425"/>
                  <a:gd name="connsiteY73" fmla="*/ 1141959 h 1741488"/>
                  <a:gd name="connsiteX74" fmla="*/ 33742 w 1749425"/>
                  <a:gd name="connsiteY74" fmla="*/ 1105624 h 1741488"/>
                  <a:gd name="connsiteX75" fmla="*/ 23360 w 1749425"/>
                  <a:gd name="connsiteY75" fmla="*/ 1069289 h 1741488"/>
                  <a:gd name="connsiteX76" fmla="*/ 140161 w 1749425"/>
                  <a:gd name="connsiteY76" fmla="*/ 999215 h 1741488"/>
                  <a:gd name="connsiteX77" fmla="*/ 132375 w 1749425"/>
                  <a:gd name="connsiteY77" fmla="*/ 934330 h 1741488"/>
                  <a:gd name="connsiteX78" fmla="*/ 0 w 1749425"/>
                  <a:gd name="connsiteY78" fmla="*/ 895400 h 1741488"/>
                  <a:gd name="connsiteX79" fmla="*/ 2595 w 1749425"/>
                  <a:gd name="connsiteY79" fmla="*/ 822730 h 1741488"/>
                  <a:gd name="connsiteX80" fmla="*/ 134970 w 1749425"/>
                  <a:gd name="connsiteY80" fmla="*/ 786395 h 1741488"/>
                  <a:gd name="connsiteX81" fmla="*/ 145353 w 1749425"/>
                  <a:gd name="connsiteY81" fmla="*/ 724106 h 1741488"/>
                  <a:gd name="connsiteX82" fmla="*/ 28551 w 1749425"/>
                  <a:gd name="connsiteY82" fmla="*/ 648841 h 1741488"/>
                  <a:gd name="connsiteX83" fmla="*/ 51911 w 1749425"/>
                  <a:gd name="connsiteY83" fmla="*/ 578766 h 1741488"/>
                  <a:gd name="connsiteX84" fmla="*/ 189478 w 1749425"/>
                  <a:gd name="connsiteY84" fmla="*/ 581361 h 1741488"/>
                  <a:gd name="connsiteX85" fmla="*/ 215433 w 1749425"/>
                  <a:gd name="connsiteY85" fmla="*/ 524263 h 1741488"/>
                  <a:gd name="connsiteX86" fmla="*/ 124588 w 1749425"/>
                  <a:gd name="connsiteY86" fmla="*/ 420449 h 1741488"/>
                  <a:gd name="connsiteX87" fmla="*/ 166117 w 1749425"/>
                  <a:gd name="connsiteY87" fmla="*/ 358160 h 1741488"/>
                  <a:gd name="connsiteX88" fmla="*/ 298493 w 1749425"/>
                  <a:gd name="connsiteY88" fmla="*/ 399686 h 1741488"/>
                  <a:gd name="connsiteX89" fmla="*/ 340022 w 1749425"/>
                  <a:gd name="connsiteY89" fmla="*/ 352969 h 1741488"/>
                  <a:gd name="connsiteX90" fmla="*/ 282919 w 1749425"/>
                  <a:gd name="connsiteY90" fmla="*/ 225796 h 1741488"/>
                  <a:gd name="connsiteX91" fmla="*/ 340022 w 1749425"/>
                  <a:gd name="connsiteY91" fmla="*/ 179080 h 1741488"/>
                  <a:gd name="connsiteX92" fmla="*/ 454228 w 1749425"/>
                  <a:gd name="connsiteY92" fmla="*/ 256941 h 1741488"/>
                  <a:gd name="connsiteX93" fmla="*/ 508735 w 1749425"/>
                  <a:gd name="connsiteY93" fmla="*/ 223201 h 1741488"/>
                  <a:gd name="connsiteX94" fmla="*/ 487970 w 1749425"/>
                  <a:gd name="connsiteY94" fmla="*/ 85647 h 1741488"/>
                  <a:gd name="connsiteX95" fmla="*/ 555456 w 1749425"/>
                  <a:gd name="connsiteY95" fmla="*/ 57098 h 1741488"/>
                  <a:gd name="connsiteX96" fmla="*/ 643706 w 1749425"/>
                  <a:gd name="connsiteY96" fmla="*/ 163508 h 1741488"/>
                  <a:gd name="connsiteX97" fmla="*/ 674853 w 1749425"/>
                  <a:gd name="connsiteY97" fmla="*/ 153126 h 1741488"/>
                  <a:gd name="connsiteX98" fmla="*/ 706000 w 1749425"/>
                  <a:gd name="connsiteY98" fmla="*/ 145340 h 1741488"/>
                  <a:gd name="connsiteX99" fmla="*/ 724169 w 1749425"/>
                  <a:gd name="connsiteY99" fmla="*/ 10381 h 1741488"/>
                  <a:gd name="connsiteX100" fmla="*/ 799441 w 1749425"/>
                  <a:gd name="connsiteY100" fmla="*/ 0 h 174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1749425" h="1741488">
                    <a:moveTo>
                      <a:pt x="874092" y="298450"/>
                    </a:moveTo>
                    <a:cubicBezTo>
                      <a:pt x="822205" y="298450"/>
                      <a:pt x="770317" y="303641"/>
                      <a:pt x="721024" y="319214"/>
                    </a:cubicBezTo>
                    <a:cubicBezTo>
                      <a:pt x="573145" y="360741"/>
                      <a:pt x="451209" y="456772"/>
                      <a:pt x="375973" y="589139"/>
                    </a:cubicBezTo>
                    <a:cubicBezTo>
                      <a:pt x="300736" y="721506"/>
                      <a:pt x="282575" y="877233"/>
                      <a:pt x="324085" y="1025173"/>
                    </a:cubicBezTo>
                    <a:cubicBezTo>
                      <a:pt x="391539" y="1269144"/>
                      <a:pt x="617249" y="1443038"/>
                      <a:pt x="874092" y="1443038"/>
                    </a:cubicBezTo>
                    <a:cubicBezTo>
                      <a:pt x="925979" y="1443038"/>
                      <a:pt x="977867" y="1435252"/>
                      <a:pt x="1027160" y="1422275"/>
                    </a:cubicBezTo>
                    <a:cubicBezTo>
                      <a:pt x="1330702" y="1336625"/>
                      <a:pt x="1509713" y="1019982"/>
                      <a:pt x="1424099" y="716316"/>
                    </a:cubicBezTo>
                    <a:cubicBezTo>
                      <a:pt x="1356645" y="469749"/>
                      <a:pt x="1128341" y="298450"/>
                      <a:pt x="874092" y="298450"/>
                    </a:cubicBezTo>
                    <a:close/>
                    <a:moveTo>
                      <a:pt x="799441" y="0"/>
                    </a:moveTo>
                    <a:cubicBezTo>
                      <a:pt x="815014" y="41526"/>
                      <a:pt x="835779" y="90838"/>
                      <a:pt x="851352" y="127173"/>
                    </a:cubicBezTo>
                    <a:cubicBezTo>
                      <a:pt x="874713" y="124577"/>
                      <a:pt x="895477" y="124577"/>
                      <a:pt x="916242" y="127173"/>
                    </a:cubicBezTo>
                    <a:cubicBezTo>
                      <a:pt x="934411" y="93433"/>
                      <a:pt x="955176" y="41526"/>
                      <a:pt x="973345" y="2595"/>
                    </a:cubicBezTo>
                    <a:cubicBezTo>
                      <a:pt x="999301" y="5191"/>
                      <a:pt x="1022661" y="7786"/>
                      <a:pt x="1046021" y="12977"/>
                    </a:cubicBezTo>
                    <a:cubicBezTo>
                      <a:pt x="1051213" y="57098"/>
                      <a:pt x="1056404" y="111601"/>
                      <a:pt x="1061595" y="150531"/>
                    </a:cubicBezTo>
                    <a:cubicBezTo>
                      <a:pt x="1082360" y="155722"/>
                      <a:pt x="1103124" y="160912"/>
                      <a:pt x="1123889" y="168699"/>
                    </a:cubicBezTo>
                    <a:cubicBezTo>
                      <a:pt x="1149845" y="142745"/>
                      <a:pt x="1183587" y="98624"/>
                      <a:pt x="1214734" y="64884"/>
                    </a:cubicBezTo>
                    <a:cubicBezTo>
                      <a:pt x="1235499" y="75265"/>
                      <a:pt x="1258859" y="85647"/>
                      <a:pt x="1279624" y="96028"/>
                    </a:cubicBezTo>
                    <a:cubicBezTo>
                      <a:pt x="1274433" y="140150"/>
                      <a:pt x="1261455" y="194652"/>
                      <a:pt x="1256264" y="230987"/>
                    </a:cubicBezTo>
                    <a:cubicBezTo>
                      <a:pt x="1277029" y="243964"/>
                      <a:pt x="1292602" y="254345"/>
                      <a:pt x="1310771" y="267322"/>
                    </a:cubicBezTo>
                    <a:cubicBezTo>
                      <a:pt x="1344514" y="249155"/>
                      <a:pt x="1388639" y="218010"/>
                      <a:pt x="1427573" y="192057"/>
                    </a:cubicBezTo>
                    <a:cubicBezTo>
                      <a:pt x="1445742" y="207629"/>
                      <a:pt x="1463911" y="225796"/>
                      <a:pt x="1482080" y="241369"/>
                    </a:cubicBezTo>
                    <a:cubicBezTo>
                      <a:pt x="1463911" y="282894"/>
                      <a:pt x="1435359" y="329611"/>
                      <a:pt x="1422381" y="365946"/>
                    </a:cubicBezTo>
                    <a:cubicBezTo>
                      <a:pt x="1435359" y="381518"/>
                      <a:pt x="1450933" y="397090"/>
                      <a:pt x="1463911" y="415258"/>
                    </a:cubicBezTo>
                    <a:cubicBezTo>
                      <a:pt x="1500249" y="407472"/>
                      <a:pt x="1552161" y="386709"/>
                      <a:pt x="1596286" y="376328"/>
                    </a:cubicBezTo>
                    <a:cubicBezTo>
                      <a:pt x="1609264" y="397090"/>
                      <a:pt x="1622241" y="417853"/>
                      <a:pt x="1635219" y="438616"/>
                    </a:cubicBezTo>
                    <a:cubicBezTo>
                      <a:pt x="1604072" y="472356"/>
                      <a:pt x="1565139" y="508691"/>
                      <a:pt x="1541778" y="539835"/>
                    </a:cubicBezTo>
                    <a:cubicBezTo>
                      <a:pt x="1552161" y="558003"/>
                      <a:pt x="1559947" y="578766"/>
                      <a:pt x="1567734" y="599529"/>
                    </a:cubicBezTo>
                    <a:cubicBezTo>
                      <a:pt x="1606668" y="602124"/>
                      <a:pt x="1661175" y="596933"/>
                      <a:pt x="1705300" y="599529"/>
                    </a:cubicBezTo>
                    <a:cubicBezTo>
                      <a:pt x="1707896" y="609910"/>
                      <a:pt x="1713087" y="622887"/>
                      <a:pt x="1715683" y="633268"/>
                    </a:cubicBezTo>
                    <a:cubicBezTo>
                      <a:pt x="1718278" y="646245"/>
                      <a:pt x="1723469" y="659222"/>
                      <a:pt x="1726065" y="672199"/>
                    </a:cubicBezTo>
                    <a:cubicBezTo>
                      <a:pt x="1687131" y="695557"/>
                      <a:pt x="1640411" y="718915"/>
                      <a:pt x="1606668" y="742274"/>
                    </a:cubicBezTo>
                    <a:cubicBezTo>
                      <a:pt x="1611859" y="763037"/>
                      <a:pt x="1614455" y="783799"/>
                      <a:pt x="1617050" y="807158"/>
                    </a:cubicBezTo>
                    <a:cubicBezTo>
                      <a:pt x="1650793" y="820135"/>
                      <a:pt x="1705300" y="830516"/>
                      <a:pt x="1749425" y="843493"/>
                    </a:cubicBezTo>
                    <a:cubicBezTo>
                      <a:pt x="1749425" y="869446"/>
                      <a:pt x="1749425" y="892805"/>
                      <a:pt x="1746830" y="918758"/>
                    </a:cubicBezTo>
                    <a:cubicBezTo>
                      <a:pt x="1705300" y="929140"/>
                      <a:pt x="1650793" y="942117"/>
                      <a:pt x="1614455" y="952498"/>
                    </a:cubicBezTo>
                    <a:cubicBezTo>
                      <a:pt x="1611859" y="975856"/>
                      <a:pt x="1609264" y="996619"/>
                      <a:pt x="1604072" y="1017382"/>
                    </a:cubicBezTo>
                    <a:cubicBezTo>
                      <a:pt x="1635219" y="1040740"/>
                      <a:pt x="1681940" y="1066694"/>
                      <a:pt x="1720874" y="1090052"/>
                    </a:cubicBezTo>
                    <a:cubicBezTo>
                      <a:pt x="1713087" y="1116006"/>
                      <a:pt x="1705300" y="1139364"/>
                      <a:pt x="1697513" y="1162722"/>
                    </a:cubicBezTo>
                    <a:cubicBezTo>
                      <a:pt x="1653389" y="1160127"/>
                      <a:pt x="1598881" y="1157532"/>
                      <a:pt x="1559947" y="1157532"/>
                    </a:cubicBezTo>
                    <a:cubicBezTo>
                      <a:pt x="1552161" y="1178294"/>
                      <a:pt x="1541778" y="1196462"/>
                      <a:pt x="1533992" y="1217225"/>
                    </a:cubicBezTo>
                    <a:cubicBezTo>
                      <a:pt x="1557352" y="1245774"/>
                      <a:pt x="1593690" y="1287300"/>
                      <a:pt x="1622241" y="1321040"/>
                    </a:cubicBezTo>
                    <a:cubicBezTo>
                      <a:pt x="1611859" y="1341802"/>
                      <a:pt x="1596286" y="1362565"/>
                      <a:pt x="1583308" y="1383328"/>
                    </a:cubicBezTo>
                    <a:cubicBezTo>
                      <a:pt x="1539183" y="1367756"/>
                      <a:pt x="1489867" y="1349589"/>
                      <a:pt x="1450933" y="1339207"/>
                    </a:cubicBezTo>
                    <a:cubicBezTo>
                      <a:pt x="1437955" y="1357375"/>
                      <a:pt x="1424977" y="1372947"/>
                      <a:pt x="1409403" y="1388519"/>
                    </a:cubicBezTo>
                    <a:cubicBezTo>
                      <a:pt x="1422381" y="1424854"/>
                      <a:pt x="1448337" y="1471571"/>
                      <a:pt x="1466506" y="1513096"/>
                    </a:cubicBezTo>
                    <a:cubicBezTo>
                      <a:pt x="1448337" y="1528668"/>
                      <a:pt x="1430168" y="1546836"/>
                      <a:pt x="1409403" y="1559813"/>
                    </a:cubicBezTo>
                    <a:cubicBezTo>
                      <a:pt x="1373065" y="1536455"/>
                      <a:pt x="1328940" y="1502715"/>
                      <a:pt x="1295198" y="1484547"/>
                    </a:cubicBezTo>
                    <a:cubicBezTo>
                      <a:pt x="1279624" y="1494929"/>
                      <a:pt x="1261455" y="1507906"/>
                      <a:pt x="1240690" y="1518287"/>
                    </a:cubicBezTo>
                    <a:cubicBezTo>
                      <a:pt x="1243286" y="1554622"/>
                      <a:pt x="1256264" y="1609125"/>
                      <a:pt x="1261455" y="1653246"/>
                    </a:cubicBezTo>
                    <a:cubicBezTo>
                      <a:pt x="1238095" y="1663627"/>
                      <a:pt x="1217330" y="1674009"/>
                      <a:pt x="1193970" y="1684390"/>
                    </a:cubicBezTo>
                    <a:cubicBezTo>
                      <a:pt x="1165418" y="1648055"/>
                      <a:pt x="1131676" y="1603934"/>
                      <a:pt x="1105720" y="1577980"/>
                    </a:cubicBezTo>
                    <a:cubicBezTo>
                      <a:pt x="1095338" y="1580576"/>
                      <a:pt x="1084955" y="1583171"/>
                      <a:pt x="1074573" y="1585766"/>
                    </a:cubicBezTo>
                    <a:cubicBezTo>
                      <a:pt x="1064190" y="1588362"/>
                      <a:pt x="1053808" y="1590957"/>
                      <a:pt x="1043426" y="1593553"/>
                    </a:cubicBezTo>
                    <a:cubicBezTo>
                      <a:pt x="1035639" y="1632483"/>
                      <a:pt x="1030448" y="1686986"/>
                      <a:pt x="1025257" y="1731107"/>
                    </a:cubicBezTo>
                    <a:cubicBezTo>
                      <a:pt x="999301" y="1736297"/>
                      <a:pt x="975941" y="1738893"/>
                      <a:pt x="949985" y="1741488"/>
                    </a:cubicBezTo>
                    <a:cubicBezTo>
                      <a:pt x="931816" y="1699962"/>
                      <a:pt x="913647" y="1648055"/>
                      <a:pt x="898073" y="1614315"/>
                    </a:cubicBezTo>
                    <a:cubicBezTo>
                      <a:pt x="874713" y="1614315"/>
                      <a:pt x="853948" y="1614315"/>
                      <a:pt x="833183" y="1611720"/>
                    </a:cubicBezTo>
                    <a:cubicBezTo>
                      <a:pt x="815014" y="1645460"/>
                      <a:pt x="794250" y="1697367"/>
                      <a:pt x="776080" y="1738893"/>
                    </a:cubicBezTo>
                    <a:cubicBezTo>
                      <a:pt x="750125" y="1736297"/>
                      <a:pt x="726764" y="1731107"/>
                      <a:pt x="703404" y="1725916"/>
                    </a:cubicBezTo>
                    <a:cubicBezTo>
                      <a:pt x="698213" y="1681795"/>
                      <a:pt x="693022" y="1627292"/>
                      <a:pt x="687831" y="1590957"/>
                    </a:cubicBezTo>
                    <a:cubicBezTo>
                      <a:pt x="667066" y="1585766"/>
                      <a:pt x="646301" y="1577980"/>
                      <a:pt x="625536" y="1570194"/>
                    </a:cubicBezTo>
                    <a:cubicBezTo>
                      <a:pt x="599581" y="1598743"/>
                      <a:pt x="565838" y="1642864"/>
                      <a:pt x="534691" y="1676604"/>
                    </a:cubicBezTo>
                    <a:cubicBezTo>
                      <a:pt x="511331" y="1666223"/>
                      <a:pt x="490566" y="1655841"/>
                      <a:pt x="467206" y="1642864"/>
                    </a:cubicBezTo>
                    <a:cubicBezTo>
                      <a:pt x="474992" y="1598743"/>
                      <a:pt x="487970" y="1546836"/>
                      <a:pt x="490566" y="1507906"/>
                    </a:cubicBezTo>
                    <a:cubicBezTo>
                      <a:pt x="472397" y="1497524"/>
                      <a:pt x="454228" y="1484547"/>
                      <a:pt x="438654" y="1471571"/>
                    </a:cubicBezTo>
                    <a:cubicBezTo>
                      <a:pt x="404912" y="1489738"/>
                      <a:pt x="360787" y="1523478"/>
                      <a:pt x="321853" y="1546836"/>
                    </a:cubicBezTo>
                    <a:cubicBezTo>
                      <a:pt x="303684" y="1531264"/>
                      <a:pt x="285515" y="1515692"/>
                      <a:pt x="267345" y="1497524"/>
                    </a:cubicBezTo>
                    <a:cubicBezTo>
                      <a:pt x="285515" y="1458594"/>
                      <a:pt x="314066" y="1409282"/>
                      <a:pt x="327044" y="1375542"/>
                    </a:cubicBezTo>
                    <a:cubicBezTo>
                      <a:pt x="314066" y="1357375"/>
                      <a:pt x="298493" y="1341802"/>
                      <a:pt x="285515" y="1326230"/>
                    </a:cubicBezTo>
                    <a:cubicBezTo>
                      <a:pt x="249176" y="1334016"/>
                      <a:pt x="197264" y="1352184"/>
                      <a:pt x="153139" y="1365161"/>
                    </a:cubicBezTo>
                    <a:cubicBezTo>
                      <a:pt x="140161" y="1344398"/>
                      <a:pt x="127183" y="1323635"/>
                      <a:pt x="114206" y="1300277"/>
                    </a:cubicBezTo>
                    <a:cubicBezTo>
                      <a:pt x="145353" y="1269132"/>
                      <a:pt x="184286" y="1230202"/>
                      <a:pt x="207647" y="1199057"/>
                    </a:cubicBezTo>
                    <a:cubicBezTo>
                      <a:pt x="197264" y="1180890"/>
                      <a:pt x="189478" y="1160127"/>
                      <a:pt x="181691" y="1141959"/>
                    </a:cubicBezTo>
                    <a:cubicBezTo>
                      <a:pt x="142757" y="1139364"/>
                      <a:pt x="88250" y="1141959"/>
                      <a:pt x="44125" y="1141959"/>
                    </a:cubicBezTo>
                    <a:cubicBezTo>
                      <a:pt x="38934" y="1128983"/>
                      <a:pt x="36338" y="1118601"/>
                      <a:pt x="33742" y="1105624"/>
                    </a:cubicBezTo>
                    <a:cubicBezTo>
                      <a:pt x="28551" y="1092648"/>
                      <a:pt x="25956" y="1082266"/>
                      <a:pt x="23360" y="1069289"/>
                    </a:cubicBezTo>
                    <a:cubicBezTo>
                      <a:pt x="62294" y="1045931"/>
                      <a:pt x="109014" y="1019977"/>
                      <a:pt x="140161" y="999215"/>
                    </a:cubicBezTo>
                    <a:cubicBezTo>
                      <a:pt x="137566" y="975856"/>
                      <a:pt x="134970" y="955093"/>
                      <a:pt x="132375" y="934330"/>
                    </a:cubicBezTo>
                    <a:cubicBezTo>
                      <a:pt x="96036" y="921354"/>
                      <a:pt x="44125" y="908377"/>
                      <a:pt x="0" y="895400"/>
                    </a:cubicBezTo>
                    <a:cubicBezTo>
                      <a:pt x="0" y="872042"/>
                      <a:pt x="0" y="846088"/>
                      <a:pt x="2595" y="822730"/>
                    </a:cubicBezTo>
                    <a:cubicBezTo>
                      <a:pt x="44125" y="809753"/>
                      <a:pt x="98632" y="799372"/>
                      <a:pt x="134970" y="786395"/>
                    </a:cubicBezTo>
                    <a:cubicBezTo>
                      <a:pt x="137566" y="765632"/>
                      <a:pt x="140161" y="744869"/>
                      <a:pt x="145353" y="724106"/>
                    </a:cubicBezTo>
                    <a:cubicBezTo>
                      <a:pt x="114206" y="700748"/>
                      <a:pt x="67485" y="672199"/>
                      <a:pt x="28551" y="648841"/>
                    </a:cubicBezTo>
                    <a:cubicBezTo>
                      <a:pt x="36338" y="625482"/>
                      <a:pt x="41529" y="602124"/>
                      <a:pt x="51911" y="578766"/>
                    </a:cubicBezTo>
                    <a:cubicBezTo>
                      <a:pt x="96036" y="578766"/>
                      <a:pt x="150544" y="583957"/>
                      <a:pt x="189478" y="581361"/>
                    </a:cubicBezTo>
                    <a:cubicBezTo>
                      <a:pt x="197264" y="563194"/>
                      <a:pt x="205051" y="542431"/>
                      <a:pt x="215433" y="524263"/>
                    </a:cubicBezTo>
                    <a:cubicBezTo>
                      <a:pt x="192073" y="493119"/>
                      <a:pt x="155735" y="454188"/>
                      <a:pt x="124588" y="420449"/>
                    </a:cubicBezTo>
                    <a:cubicBezTo>
                      <a:pt x="137566" y="399686"/>
                      <a:pt x="153139" y="378923"/>
                      <a:pt x="166117" y="358160"/>
                    </a:cubicBezTo>
                    <a:cubicBezTo>
                      <a:pt x="210242" y="371137"/>
                      <a:pt x="259558" y="391900"/>
                      <a:pt x="298493" y="399686"/>
                    </a:cubicBezTo>
                    <a:cubicBezTo>
                      <a:pt x="311471" y="384114"/>
                      <a:pt x="324448" y="368542"/>
                      <a:pt x="340022" y="352969"/>
                    </a:cubicBezTo>
                    <a:cubicBezTo>
                      <a:pt x="327044" y="316634"/>
                      <a:pt x="301088" y="267322"/>
                      <a:pt x="282919" y="225796"/>
                    </a:cubicBezTo>
                    <a:cubicBezTo>
                      <a:pt x="301088" y="210224"/>
                      <a:pt x="319257" y="194652"/>
                      <a:pt x="340022" y="179080"/>
                    </a:cubicBezTo>
                    <a:cubicBezTo>
                      <a:pt x="376360" y="205034"/>
                      <a:pt x="420485" y="236178"/>
                      <a:pt x="454228" y="256941"/>
                    </a:cubicBezTo>
                    <a:cubicBezTo>
                      <a:pt x="469801" y="243964"/>
                      <a:pt x="487970" y="233583"/>
                      <a:pt x="508735" y="223201"/>
                    </a:cubicBezTo>
                    <a:cubicBezTo>
                      <a:pt x="503544" y="184271"/>
                      <a:pt x="493162" y="129768"/>
                      <a:pt x="487970" y="85647"/>
                    </a:cubicBezTo>
                    <a:cubicBezTo>
                      <a:pt x="508735" y="75265"/>
                      <a:pt x="532095" y="64884"/>
                      <a:pt x="555456" y="57098"/>
                    </a:cubicBezTo>
                    <a:cubicBezTo>
                      <a:pt x="584007" y="90838"/>
                      <a:pt x="615154" y="134959"/>
                      <a:pt x="643706" y="163508"/>
                    </a:cubicBezTo>
                    <a:cubicBezTo>
                      <a:pt x="654088" y="158317"/>
                      <a:pt x="664470" y="155722"/>
                      <a:pt x="674853" y="153126"/>
                    </a:cubicBezTo>
                    <a:cubicBezTo>
                      <a:pt x="685235" y="150531"/>
                      <a:pt x="695617" y="147936"/>
                      <a:pt x="706000" y="145340"/>
                    </a:cubicBezTo>
                    <a:cubicBezTo>
                      <a:pt x="713786" y="109005"/>
                      <a:pt x="718978" y="54503"/>
                      <a:pt x="724169" y="10381"/>
                    </a:cubicBezTo>
                    <a:cubicBezTo>
                      <a:pt x="750125" y="5191"/>
                      <a:pt x="773485" y="2595"/>
                      <a:pt x="7994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400"/>
              </a:p>
            </p:txBody>
          </p:sp>
          <p:sp>
            <p:nvSpPr>
              <p:cNvPr id="589" name="Freeform 227"/>
              <p:cNvSpPr>
                <a:spLocks/>
              </p:cNvSpPr>
              <p:nvPr/>
            </p:nvSpPr>
            <p:spPr bwMode="auto">
              <a:xfrm>
                <a:off x="-7530434" y="1263771"/>
                <a:ext cx="985838" cy="919163"/>
              </a:xfrm>
              <a:custGeom>
                <a:avLst/>
                <a:gdLst>
                  <a:gd name="T0" fmla="*/ 183 w 380"/>
                  <a:gd name="T1" fmla="*/ 354 h 354"/>
                  <a:gd name="T2" fmla="*/ 13 w 380"/>
                  <a:gd name="T3" fmla="*/ 225 h 354"/>
                  <a:gd name="T4" fmla="*/ 29 w 380"/>
                  <a:gd name="T5" fmla="*/ 90 h 354"/>
                  <a:gd name="T6" fmla="*/ 135 w 380"/>
                  <a:gd name="T7" fmla="*/ 7 h 354"/>
                  <a:gd name="T8" fmla="*/ 183 w 380"/>
                  <a:gd name="T9" fmla="*/ 0 h 354"/>
                  <a:gd name="T10" fmla="*/ 353 w 380"/>
                  <a:gd name="T11" fmla="*/ 130 h 354"/>
                  <a:gd name="T12" fmla="*/ 231 w 380"/>
                  <a:gd name="T13" fmla="*/ 348 h 354"/>
                  <a:gd name="T14" fmla="*/ 183 w 380"/>
                  <a:gd name="T15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354">
                    <a:moveTo>
                      <a:pt x="183" y="354"/>
                    </a:moveTo>
                    <a:cubicBezTo>
                      <a:pt x="104" y="354"/>
                      <a:pt x="34" y="301"/>
                      <a:pt x="13" y="225"/>
                    </a:cubicBezTo>
                    <a:cubicBezTo>
                      <a:pt x="0" y="179"/>
                      <a:pt x="6" y="132"/>
                      <a:pt x="29" y="90"/>
                    </a:cubicBezTo>
                    <a:cubicBezTo>
                      <a:pt x="52" y="49"/>
                      <a:pt x="90" y="20"/>
                      <a:pt x="135" y="7"/>
                    </a:cubicBezTo>
                    <a:cubicBezTo>
                      <a:pt x="151" y="2"/>
                      <a:pt x="167" y="0"/>
                      <a:pt x="183" y="0"/>
                    </a:cubicBezTo>
                    <a:cubicBezTo>
                      <a:pt x="262" y="0"/>
                      <a:pt x="332" y="53"/>
                      <a:pt x="353" y="130"/>
                    </a:cubicBezTo>
                    <a:cubicBezTo>
                      <a:pt x="380" y="223"/>
                      <a:pt x="325" y="321"/>
                      <a:pt x="231" y="348"/>
                    </a:cubicBezTo>
                    <a:cubicBezTo>
                      <a:pt x="215" y="352"/>
                      <a:pt x="199" y="354"/>
                      <a:pt x="183" y="35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grpSp>
          <p:nvGrpSpPr>
            <p:cNvPr id="600" name="Group 599"/>
            <p:cNvGrpSpPr/>
            <p:nvPr/>
          </p:nvGrpSpPr>
          <p:grpSpPr>
            <a:xfrm>
              <a:off x="-7108159" y="2273421"/>
              <a:ext cx="1747838" cy="1746250"/>
              <a:chOff x="-7108159" y="2273421"/>
              <a:chExt cx="1747838" cy="1746250"/>
            </a:xfrm>
          </p:grpSpPr>
          <p:sp>
            <p:nvSpPr>
              <p:cNvPr id="726" name="Freeform 725"/>
              <p:cNvSpPr>
                <a:spLocks/>
              </p:cNvSpPr>
              <p:nvPr/>
            </p:nvSpPr>
            <p:spPr bwMode="auto">
              <a:xfrm>
                <a:off x="-7108159" y="2273421"/>
                <a:ext cx="1747838" cy="1746250"/>
              </a:xfrm>
              <a:custGeom>
                <a:avLst/>
                <a:gdLst>
                  <a:gd name="connsiteX0" fmla="*/ 872328 w 1747838"/>
                  <a:gd name="connsiteY0" fmla="*/ 301625 h 1746250"/>
                  <a:gd name="connsiteX1" fmla="*/ 682672 w 1747838"/>
                  <a:gd name="connsiteY1" fmla="*/ 335366 h 1746250"/>
                  <a:gd name="connsiteX2" fmla="*/ 355320 w 1747838"/>
                  <a:gd name="connsiteY2" fmla="*/ 628650 h 1746250"/>
                  <a:gd name="connsiteX3" fmla="*/ 331938 w 1747838"/>
                  <a:gd name="connsiteY3" fmla="*/ 1064684 h 1746250"/>
                  <a:gd name="connsiteX4" fmla="*/ 872328 w 1747838"/>
                  <a:gd name="connsiteY4" fmla="*/ 1446213 h 1746250"/>
                  <a:gd name="connsiteX5" fmla="*/ 1064583 w 1747838"/>
                  <a:gd name="connsiteY5" fmla="*/ 1415068 h 1746250"/>
                  <a:gd name="connsiteX6" fmla="*/ 1412719 w 1747838"/>
                  <a:gd name="connsiteY6" fmla="*/ 683154 h 1746250"/>
                  <a:gd name="connsiteX7" fmla="*/ 872328 w 1747838"/>
                  <a:gd name="connsiteY7" fmla="*/ 301625 h 1746250"/>
                  <a:gd name="connsiteX8" fmla="*/ 914174 w 1747838"/>
                  <a:gd name="connsiteY8" fmla="*/ 0 h 1746250"/>
                  <a:gd name="connsiteX9" fmla="*/ 989489 w 1747838"/>
                  <a:gd name="connsiteY9" fmla="*/ 7784 h 1746250"/>
                  <a:gd name="connsiteX10" fmla="*/ 1012863 w 1747838"/>
                  <a:gd name="connsiteY10" fmla="*/ 142710 h 1746250"/>
                  <a:gd name="connsiteX11" fmla="*/ 1075193 w 1747838"/>
                  <a:gd name="connsiteY11" fmla="*/ 158278 h 1746250"/>
                  <a:gd name="connsiteX12" fmla="*/ 1158300 w 1747838"/>
                  <a:gd name="connsiteY12" fmla="*/ 49300 h 1746250"/>
                  <a:gd name="connsiteX13" fmla="*/ 1228421 w 1747838"/>
                  <a:gd name="connsiteY13" fmla="*/ 75247 h 1746250"/>
                  <a:gd name="connsiteX14" fmla="*/ 1212839 w 1747838"/>
                  <a:gd name="connsiteY14" fmla="*/ 212768 h 1746250"/>
                  <a:gd name="connsiteX15" fmla="*/ 1269975 w 1747838"/>
                  <a:gd name="connsiteY15" fmla="*/ 243904 h 1746250"/>
                  <a:gd name="connsiteX16" fmla="*/ 1379052 w 1747838"/>
                  <a:gd name="connsiteY16" fmla="*/ 160873 h 1746250"/>
                  <a:gd name="connsiteX17" fmla="*/ 1438785 w 1747838"/>
                  <a:gd name="connsiteY17" fmla="*/ 207578 h 1746250"/>
                  <a:gd name="connsiteX18" fmla="*/ 1386843 w 1747838"/>
                  <a:gd name="connsiteY18" fmla="*/ 334720 h 1746250"/>
                  <a:gd name="connsiteX19" fmla="*/ 1430994 w 1747838"/>
                  <a:gd name="connsiteY19" fmla="*/ 381425 h 1746250"/>
                  <a:gd name="connsiteX20" fmla="*/ 1560848 w 1747838"/>
                  <a:gd name="connsiteY20" fmla="*/ 332125 h 1746250"/>
                  <a:gd name="connsiteX21" fmla="*/ 1602401 w 1747838"/>
                  <a:gd name="connsiteY21" fmla="*/ 394398 h 1746250"/>
                  <a:gd name="connsiteX22" fmla="*/ 1516698 w 1747838"/>
                  <a:gd name="connsiteY22" fmla="*/ 500782 h 1746250"/>
                  <a:gd name="connsiteX23" fmla="*/ 1547863 w 1747838"/>
                  <a:gd name="connsiteY23" fmla="*/ 557866 h 1746250"/>
                  <a:gd name="connsiteX24" fmla="*/ 1685508 w 1747838"/>
                  <a:gd name="connsiteY24" fmla="*/ 547487 h 1746250"/>
                  <a:gd name="connsiteX25" fmla="*/ 1698494 w 1747838"/>
                  <a:gd name="connsiteY25" fmla="*/ 583813 h 1746250"/>
                  <a:gd name="connsiteX26" fmla="*/ 1708882 w 1747838"/>
                  <a:gd name="connsiteY26" fmla="*/ 620139 h 1746250"/>
                  <a:gd name="connsiteX27" fmla="*/ 1597207 w 1747838"/>
                  <a:gd name="connsiteY27" fmla="*/ 697981 h 1746250"/>
                  <a:gd name="connsiteX28" fmla="*/ 1610193 w 1747838"/>
                  <a:gd name="connsiteY28" fmla="*/ 760255 h 1746250"/>
                  <a:gd name="connsiteX29" fmla="*/ 1742644 w 1747838"/>
                  <a:gd name="connsiteY29" fmla="*/ 791391 h 1746250"/>
                  <a:gd name="connsiteX30" fmla="*/ 1747838 w 1747838"/>
                  <a:gd name="connsiteY30" fmla="*/ 864044 h 1746250"/>
                  <a:gd name="connsiteX31" fmla="*/ 1617984 w 1747838"/>
                  <a:gd name="connsiteY31" fmla="*/ 908154 h 1746250"/>
                  <a:gd name="connsiteX32" fmla="*/ 1610193 w 1747838"/>
                  <a:gd name="connsiteY32" fmla="*/ 973022 h 1746250"/>
                  <a:gd name="connsiteX33" fmla="*/ 1732256 w 1747838"/>
                  <a:gd name="connsiteY33" fmla="*/ 1037890 h 1746250"/>
                  <a:gd name="connsiteX34" fmla="*/ 1714076 w 1747838"/>
                  <a:gd name="connsiteY34" fmla="*/ 1110543 h 1746250"/>
                  <a:gd name="connsiteX35" fmla="*/ 1576431 w 1747838"/>
                  <a:gd name="connsiteY35" fmla="*/ 1115732 h 1746250"/>
                  <a:gd name="connsiteX36" fmla="*/ 1553057 w 1747838"/>
                  <a:gd name="connsiteY36" fmla="*/ 1175411 h 1746250"/>
                  <a:gd name="connsiteX37" fmla="*/ 1651746 w 1747838"/>
                  <a:gd name="connsiteY37" fmla="*/ 1274010 h 1746250"/>
                  <a:gd name="connsiteX38" fmla="*/ 1612790 w 1747838"/>
                  <a:gd name="connsiteY38" fmla="*/ 1338878 h 1746250"/>
                  <a:gd name="connsiteX39" fmla="*/ 1480338 w 1747838"/>
                  <a:gd name="connsiteY39" fmla="*/ 1305147 h 1746250"/>
                  <a:gd name="connsiteX40" fmla="*/ 1441382 w 1747838"/>
                  <a:gd name="connsiteY40" fmla="*/ 1354447 h 1746250"/>
                  <a:gd name="connsiteX41" fmla="*/ 1506309 w 1747838"/>
                  <a:gd name="connsiteY41" fmla="*/ 1476399 h 1746250"/>
                  <a:gd name="connsiteX42" fmla="*/ 1454368 w 1747838"/>
                  <a:gd name="connsiteY42" fmla="*/ 1528293 h 1746250"/>
                  <a:gd name="connsiteX43" fmla="*/ 1334902 w 1747838"/>
                  <a:gd name="connsiteY43" fmla="*/ 1458236 h 1746250"/>
                  <a:gd name="connsiteX44" fmla="*/ 1282960 w 1747838"/>
                  <a:gd name="connsiteY44" fmla="*/ 1494562 h 1746250"/>
                  <a:gd name="connsiteX45" fmla="*/ 1311528 w 1747838"/>
                  <a:gd name="connsiteY45" fmla="*/ 1629488 h 1746250"/>
                  <a:gd name="connsiteX46" fmla="*/ 1246601 w 1747838"/>
                  <a:gd name="connsiteY46" fmla="*/ 1663219 h 1746250"/>
                  <a:gd name="connsiteX47" fmla="*/ 1150509 w 1747838"/>
                  <a:gd name="connsiteY47" fmla="*/ 1564619 h 1746250"/>
                  <a:gd name="connsiteX48" fmla="*/ 1121941 w 1747838"/>
                  <a:gd name="connsiteY48" fmla="*/ 1574998 h 1746250"/>
                  <a:gd name="connsiteX49" fmla="*/ 1090776 w 1747838"/>
                  <a:gd name="connsiteY49" fmla="*/ 1585377 h 1746250"/>
                  <a:gd name="connsiteX50" fmla="*/ 1080387 w 1747838"/>
                  <a:gd name="connsiteY50" fmla="*/ 1722898 h 1746250"/>
                  <a:gd name="connsiteX51" fmla="*/ 1007669 w 1747838"/>
                  <a:gd name="connsiteY51" fmla="*/ 1738466 h 1746250"/>
                  <a:gd name="connsiteX52" fmla="*/ 945339 w 1747838"/>
                  <a:gd name="connsiteY52" fmla="*/ 1613919 h 1746250"/>
                  <a:gd name="connsiteX53" fmla="*/ 880412 w 1747838"/>
                  <a:gd name="connsiteY53" fmla="*/ 1616514 h 1746250"/>
                  <a:gd name="connsiteX54" fmla="*/ 831067 w 1747838"/>
                  <a:gd name="connsiteY54" fmla="*/ 1746250 h 1746250"/>
                  <a:gd name="connsiteX55" fmla="*/ 758349 w 1747838"/>
                  <a:gd name="connsiteY55" fmla="*/ 1741061 h 1746250"/>
                  <a:gd name="connsiteX56" fmla="*/ 732378 w 1747838"/>
                  <a:gd name="connsiteY56" fmla="*/ 1603540 h 1746250"/>
                  <a:gd name="connsiteX57" fmla="*/ 670048 w 1747838"/>
                  <a:gd name="connsiteY57" fmla="*/ 1590567 h 1746250"/>
                  <a:gd name="connsiteX58" fmla="*/ 586941 w 1747838"/>
                  <a:gd name="connsiteY58" fmla="*/ 1699545 h 1746250"/>
                  <a:gd name="connsiteX59" fmla="*/ 519417 w 1747838"/>
                  <a:gd name="connsiteY59" fmla="*/ 1673598 h 1746250"/>
                  <a:gd name="connsiteX60" fmla="*/ 532403 w 1747838"/>
                  <a:gd name="connsiteY60" fmla="*/ 1536077 h 1746250"/>
                  <a:gd name="connsiteX61" fmla="*/ 477864 w 1747838"/>
                  <a:gd name="connsiteY61" fmla="*/ 1504941 h 1746250"/>
                  <a:gd name="connsiteX62" fmla="*/ 366189 w 1747838"/>
                  <a:gd name="connsiteY62" fmla="*/ 1585377 h 1746250"/>
                  <a:gd name="connsiteX63" fmla="*/ 309053 w 1747838"/>
                  <a:gd name="connsiteY63" fmla="*/ 1541267 h 1746250"/>
                  <a:gd name="connsiteX64" fmla="*/ 360995 w 1747838"/>
                  <a:gd name="connsiteY64" fmla="*/ 1414125 h 1746250"/>
                  <a:gd name="connsiteX65" fmla="*/ 314247 w 1747838"/>
                  <a:gd name="connsiteY65" fmla="*/ 1367420 h 1746250"/>
                  <a:gd name="connsiteX66" fmla="*/ 186990 w 1747838"/>
                  <a:gd name="connsiteY66" fmla="*/ 1414125 h 1746250"/>
                  <a:gd name="connsiteX67" fmla="*/ 142840 w 1747838"/>
                  <a:gd name="connsiteY67" fmla="*/ 1354447 h 1746250"/>
                  <a:gd name="connsiteX68" fmla="*/ 228544 w 1747838"/>
                  <a:gd name="connsiteY68" fmla="*/ 1248063 h 1746250"/>
                  <a:gd name="connsiteX69" fmla="*/ 199976 w 1747838"/>
                  <a:gd name="connsiteY69" fmla="*/ 1190979 h 1746250"/>
                  <a:gd name="connsiteX70" fmla="*/ 62330 w 1747838"/>
                  <a:gd name="connsiteY70" fmla="*/ 1198763 h 1746250"/>
                  <a:gd name="connsiteX71" fmla="*/ 49345 w 1747838"/>
                  <a:gd name="connsiteY71" fmla="*/ 1165032 h 1746250"/>
                  <a:gd name="connsiteX72" fmla="*/ 36359 w 1747838"/>
                  <a:gd name="connsiteY72" fmla="*/ 1128706 h 1746250"/>
                  <a:gd name="connsiteX73" fmla="*/ 150631 w 1747838"/>
                  <a:gd name="connsiteY73" fmla="*/ 1050864 h 1746250"/>
                  <a:gd name="connsiteX74" fmla="*/ 137646 w 1747838"/>
                  <a:gd name="connsiteY74" fmla="*/ 985996 h 1746250"/>
                  <a:gd name="connsiteX75" fmla="*/ 2597 w 1747838"/>
                  <a:gd name="connsiteY75" fmla="*/ 957454 h 1746250"/>
                  <a:gd name="connsiteX76" fmla="*/ 0 w 1747838"/>
                  <a:gd name="connsiteY76" fmla="*/ 882207 h 1746250"/>
                  <a:gd name="connsiteX77" fmla="*/ 129854 w 1747838"/>
                  <a:gd name="connsiteY77" fmla="*/ 840691 h 1746250"/>
                  <a:gd name="connsiteX78" fmla="*/ 135049 w 1747838"/>
                  <a:gd name="connsiteY78" fmla="*/ 775823 h 1746250"/>
                  <a:gd name="connsiteX79" fmla="*/ 15583 w 1747838"/>
                  <a:gd name="connsiteY79" fmla="*/ 708360 h 1746250"/>
                  <a:gd name="connsiteX80" fmla="*/ 31165 w 1747838"/>
                  <a:gd name="connsiteY80" fmla="*/ 635708 h 1746250"/>
                  <a:gd name="connsiteX81" fmla="*/ 168811 w 1747838"/>
                  <a:gd name="connsiteY81" fmla="*/ 630518 h 1746250"/>
                  <a:gd name="connsiteX82" fmla="*/ 192185 w 1747838"/>
                  <a:gd name="connsiteY82" fmla="*/ 570840 h 1746250"/>
                  <a:gd name="connsiteX83" fmla="*/ 96092 w 1747838"/>
                  <a:gd name="connsiteY83" fmla="*/ 474835 h 1746250"/>
                  <a:gd name="connsiteX84" fmla="*/ 132452 w 1747838"/>
                  <a:gd name="connsiteY84" fmla="*/ 409967 h 1746250"/>
                  <a:gd name="connsiteX85" fmla="*/ 264903 w 1747838"/>
                  <a:gd name="connsiteY85" fmla="*/ 443698 h 1746250"/>
                  <a:gd name="connsiteX86" fmla="*/ 306456 w 1747838"/>
                  <a:gd name="connsiteY86" fmla="*/ 391804 h 1746250"/>
                  <a:gd name="connsiteX87" fmla="*/ 238932 w 1747838"/>
                  <a:gd name="connsiteY87" fmla="*/ 272446 h 1746250"/>
                  <a:gd name="connsiteX88" fmla="*/ 293471 w 1747838"/>
                  <a:gd name="connsiteY88" fmla="*/ 220552 h 1746250"/>
                  <a:gd name="connsiteX89" fmla="*/ 412937 w 1747838"/>
                  <a:gd name="connsiteY89" fmla="*/ 290609 h 1746250"/>
                  <a:gd name="connsiteX90" fmla="*/ 464878 w 1747838"/>
                  <a:gd name="connsiteY90" fmla="*/ 251688 h 1746250"/>
                  <a:gd name="connsiteX91" fmla="*/ 436310 w 1747838"/>
                  <a:gd name="connsiteY91" fmla="*/ 116763 h 1746250"/>
                  <a:gd name="connsiteX92" fmla="*/ 501238 w 1747838"/>
                  <a:gd name="connsiteY92" fmla="*/ 83031 h 1746250"/>
                  <a:gd name="connsiteX93" fmla="*/ 594733 w 1747838"/>
                  <a:gd name="connsiteY93" fmla="*/ 184226 h 1746250"/>
                  <a:gd name="connsiteX94" fmla="*/ 625898 w 1747838"/>
                  <a:gd name="connsiteY94" fmla="*/ 171252 h 1746250"/>
                  <a:gd name="connsiteX95" fmla="*/ 657063 w 1747838"/>
                  <a:gd name="connsiteY95" fmla="*/ 163468 h 1746250"/>
                  <a:gd name="connsiteX96" fmla="*/ 667451 w 1747838"/>
                  <a:gd name="connsiteY96" fmla="*/ 25947 h 1746250"/>
                  <a:gd name="connsiteX97" fmla="*/ 740169 w 1747838"/>
                  <a:gd name="connsiteY97" fmla="*/ 10379 h 1746250"/>
                  <a:gd name="connsiteX98" fmla="*/ 802499 w 1747838"/>
                  <a:gd name="connsiteY98" fmla="*/ 132331 h 1746250"/>
                  <a:gd name="connsiteX99" fmla="*/ 864829 w 1747838"/>
                  <a:gd name="connsiteY99" fmla="*/ 129736 h 1746250"/>
                  <a:gd name="connsiteX100" fmla="*/ 914174 w 1747838"/>
                  <a:gd name="connsiteY100" fmla="*/ 0 h 174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1747838" h="1746250">
                    <a:moveTo>
                      <a:pt x="872328" y="301625"/>
                    </a:moveTo>
                    <a:cubicBezTo>
                      <a:pt x="807378" y="301625"/>
                      <a:pt x="745025" y="314602"/>
                      <a:pt x="682672" y="335366"/>
                    </a:cubicBezTo>
                    <a:cubicBezTo>
                      <a:pt x="537182" y="384679"/>
                      <a:pt x="422869" y="488497"/>
                      <a:pt x="355320" y="628650"/>
                    </a:cubicBezTo>
                    <a:cubicBezTo>
                      <a:pt x="290369" y="766208"/>
                      <a:pt x="282575" y="921935"/>
                      <a:pt x="331938" y="1064684"/>
                    </a:cubicBezTo>
                    <a:cubicBezTo>
                      <a:pt x="412477" y="1293082"/>
                      <a:pt x="630711" y="1446213"/>
                      <a:pt x="872328" y="1446213"/>
                    </a:cubicBezTo>
                    <a:cubicBezTo>
                      <a:pt x="937279" y="1446213"/>
                      <a:pt x="1002230" y="1435831"/>
                      <a:pt x="1064583" y="1415068"/>
                    </a:cubicBezTo>
                    <a:cubicBezTo>
                      <a:pt x="1360758" y="1308655"/>
                      <a:pt x="1519238" y="981630"/>
                      <a:pt x="1412719" y="683154"/>
                    </a:cubicBezTo>
                    <a:cubicBezTo>
                      <a:pt x="1332180" y="454756"/>
                      <a:pt x="1116543" y="301625"/>
                      <a:pt x="872328" y="301625"/>
                    </a:cubicBezTo>
                    <a:close/>
                    <a:moveTo>
                      <a:pt x="914174" y="0"/>
                    </a:moveTo>
                    <a:cubicBezTo>
                      <a:pt x="940145" y="2595"/>
                      <a:pt x="963519" y="5190"/>
                      <a:pt x="989489" y="7784"/>
                    </a:cubicBezTo>
                    <a:cubicBezTo>
                      <a:pt x="997281" y="51895"/>
                      <a:pt x="1002475" y="106384"/>
                      <a:pt x="1012863" y="142710"/>
                    </a:cubicBezTo>
                    <a:cubicBezTo>
                      <a:pt x="1033640" y="147899"/>
                      <a:pt x="1054417" y="153089"/>
                      <a:pt x="1075193" y="158278"/>
                    </a:cubicBezTo>
                    <a:cubicBezTo>
                      <a:pt x="1101164" y="129736"/>
                      <a:pt x="1132329" y="83031"/>
                      <a:pt x="1158300" y="49300"/>
                    </a:cubicBezTo>
                    <a:cubicBezTo>
                      <a:pt x="1181674" y="57084"/>
                      <a:pt x="1205047" y="64868"/>
                      <a:pt x="1228421" y="75247"/>
                    </a:cubicBezTo>
                    <a:cubicBezTo>
                      <a:pt x="1223227" y="119357"/>
                      <a:pt x="1215436" y="173847"/>
                      <a:pt x="1212839" y="212768"/>
                    </a:cubicBezTo>
                    <a:cubicBezTo>
                      <a:pt x="1233615" y="223146"/>
                      <a:pt x="1251795" y="233525"/>
                      <a:pt x="1269975" y="243904"/>
                    </a:cubicBezTo>
                    <a:cubicBezTo>
                      <a:pt x="1301140" y="223146"/>
                      <a:pt x="1342693" y="189415"/>
                      <a:pt x="1379052" y="160873"/>
                    </a:cubicBezTo>
                    <a:cubicBezTo>
                      <a:pt x="1399829" y="176441"/>
                      <a:pt x="1420606" y="192010"/>
                      <a:pt x="1438785" y="207578"/>
                    </a:cubicBezTo>
                    <a:cubicBezTo>
                      <a:pt x="1420606" y="249094"/>
                      <a:pt x="1397232" y="298394"/>
                      <a:pt x="1386843" y="334720"/>
                    </a:cubicBezTo>
                    <a:cubicBezTo>
                      <a:pt x="1402426" y="350288"/>
                      <a:pt x="1415411" y="365856"/>
                      <a:pt x="1430994" y="381425"/>
                    </a:cubicBezTo>
                    <a:cubicBezTo>
                      <a:pt x="1467353" y="371046"/>
                      <a:pt x="1519295" y="347693"/>
                      <a:pt x="1560848" y="332125"/>
                    </a:cubicBezTo>
                    <a:cubicBezTo>
                      <a:pt x="1576431" y="352883"/>
                      <a:pt x="1589416" y="373641"/>
                      <a:pt x="1602401" y="394398"/>
                    </a:cubicBezTo>
                    <a:cubicBezTo>
                      <a:pt x="1576431" y="428130"/>
                      <a:pt x="1540071" y="469645"/>
                      <a:pt x="1516698" y="500782"/>
                    </a:cubicBezTo>
                    <a:cubicBezTo>
                      <a:pt x="1527086" y="518945"/>
                      <a:pt x="1537474" y="537108"/>
                      <a:pt x="1547863" y="557866"/>
                    </a:cubicBezTo>
                    <a:cubicBezTo>
                      <a:pt x="1586819" y="557866"/>
                      <a:pt x="1638761" y="550082"/>
                      <a:pt x="1685508" y="547487"/>
                    </a:cubicBezTo>
                    <a:cubicBezTo>
                      <a:pt x="1688105" y="560461"/>
                      <a:pt x="1693299" y="570840"/>
                      <a:pt x="1698494" y="583813"/>
                    </a:cubicBezTo>
                    <a:cubicBezTo>
                      <a:pt x="1701091" y="594192"/>
                      <a:pt x="1706285" y="607166"/>
                      <a:pt x="1708882" y="620139"/>
                    </a:cubicBezTo>
                    <a:cubicBezTo>
                      <a:pt x="1672523" y="646087"/>
                      <a:pt x="1625775" y="674629"/>
                      <a:pt x="1597207" y="697981"/>
                    </a:cubicBezTo>
                    <a:cubicBezTo>
                      <a:pt x="1602401" y="718739"/>
                      <a:pt x="1604999" y="739497"/>
                      <a:pt x="1610193" y="760255"/>
                    </a:cubicBezTo>
                    <a:cubicBezTo>
                      <a:pt x="1646552" y="770634"/>
                      <a:pt x="1701091" y="781012"/>
                      <a:pt x="1742644" y="791391"/>
                    </a:cubicBezTo>
                    <a:cubicBezTo>
                      <a:pt x="1745241" y="814744"/>
                      <a:pt x="1747838" y="840691"/>
                      <a:pt x="1747838" y="864044"/>
                    </a:cubicBezTo>
                    <a:cubicBezTo>
                      <a:pt x="1706285" y="879612"/>
                      <a:pt x="1651746" y="892586"/>
                      <a:pt x="1617984" y="908154"/>
                    </a:cubicBezTo>
                    <a:cubicBezTo>
                      <a:pt x="1615387" y="928912"/>
                      <a:pt x="1615387" y="952264"/>
                      <a:pt x="1610193" y="973022"/>
                    </a:cubicBezTo>
                    <a:cubicBezTo>
                      <a:pt x="1643955" y="993780"/>
                      <a:pt x="1693299" y="1017132"/>
                      <a:pt x="1732256" y="1037890"/>
                    </a:cubicBezTo>
                    <a:cubicBezTo>
                      <a:pt x="1727062" y="1063837"/>
                      <a:pt x="1721867" y="1087190"/>
                      <a:pt x="1714076" y="1110543"/>
                    </a:cubicBezTo>
                    <a:cubicBezTo>
                      <a:pt x="1669926" y="1113137"/>
                      <a:pt x="1615387" y="1113137"/>
                      <a:pt x="1576431" y="1115732"/>
                    </a:cubicBezTo>
                    <a:cubicBezTo>
                      <a:pt x="1571236" y="1136490"/>
                      <a:pt x="1563445" y="1157248"/>
                      <a:pt x="1553057" y="1175411"/>
                    </a:cubicBezTo>
                    <a:cubicBezTo>
                      <a:pt x="1579028" y="1203953"/>
                      <a:pt x="1620581" y="1240279"/>
                      <a:pt x="1651746" y="1274010"/>
                    </a:cubicBezTo>
                    <a:cubicBezTo>
                      <a:pt x="1638761" y="1294768"/>
                      <a:pt x="1628372" y="1318121"/>
                      <a:pt x="1612790" y="1338878"/>
                    </a:cubicBezTo>
                    <a:cubicBezTo>
                      <a:pt x="1571236" y="1328499"/>
                      <a:pt x="1519295" y="1310336"/>
                      <a:pt x="1480338" y="1305147"/>
                    </a:cubicBezTo>
                    <a:cubicBezTo>
                      <a:pt x="1467353" y="1320715"/>
                      <a:pt x="1454368" y="1338878"/>
                      <a:pt x="1441382" y="1354447"/>
                    </a:cubicBezTo>
                    <a:cubicBezTo>
                      <a:pt x="1456965" y="1390773"/>
                      <a:pt x="1485533" y="1437478"/>
                      <a:pt x="1506309" y="1476399"/>
                    </a:cubicBezTo>
                    <a:cubicBezTo>
                      <a:pt x="1490727" y="1494562"/>
                      <a:pt x="1472547" y="1510130"/>
                      <a:pt x="1454368" y="1528293"/>
                    </a:cubicBezTo>
                    <a:cubicBezTo>
                      <a:pt x="1415411" y="1504941"/>
                      <a:pt x="1368664" y="1473804"/>
                      <a:pt x="1334902" y="1458236"/>
                    </a:cubicBezTo>
                    <a:cubicBezTo>
                      <a:pt x="1316722" y="1471209"/>
                      <a:pt x="1301140" y="1484183"/>
                      <a:pt x="1282960" y="1494562"/>
                    </a:cubicBezTo>
                    <a:cubicBezTo>
                      <a:pt x="1288154" y="1533483"/>
                      <a:pt x="1301140" y="1585377"/>
                      <a:pt x="1311528" y="1629488"/>
                    </a:cubicBezTo>
                    <a:cubicBezTo>
                      <a:pt x="1290751" y="1642461"/>
                      <a:pt x="1267378" y="1652840"/>
                      <a:pt x="1246601" y="1663219"/>
                    </a:cubicBezTo>
                    <a:cubicBezTo>
                      <a:pt x="1215436" y="1632082"/>
                      <a:pt x="1179077" y="1590567"/>
                      <a:pt x="1150509" y="1564619"/>
                    </a:cubicBezTo>
                    <a:cubicBezTo>
                      <a:pt x="1140120" y="1567214"/>
                      <a:pt x="1132329" y="1572404"/>
                      <a:pt x="1121941" y="1574998"/>
                    </a:cubicBezTo>
                    <a:cubicBezTo>
                      <a:pt x="1111552" y="1580188"/>
                      <a:pt x="1101164" y="1582783"/>
                      <a:pt x="1090776" y="1585377"/>
                    </a:cubicBezTo>
                    <a:cubicBezTo>
                      <a:pt x="1085582" y="1624298"/>
                      <a:pt x="1082985" y="1678787"/>
                      <a:pt x="1080387" y="1722898"/>
                    </a:cubicBezTo>
                    <a:cubicBezTo>
                      <a:pt x="1054417" y="1728087"/>
                      <a:pt x="1031043" y="1733277"/>
                      <a:pt x="1007669" y="1738466"/>
                    </a:cubicBezTo>
                    <a:cubicBezTo>
                      <a:pt x="986892" y="1696950"/>
                      <a:pt x="963519" y="1647651"/>
                      <a:pt x="945339" y="1613919"/>
                    </a:cubicBezTo>
                    <a:cubicBezTo>
                      <a:pt x="924562" y="1616514"/>
                      <a:pt x="901189" y="1616514"/>
                      <a:pt x="880412" y="1616514"/>
                    </a:cubicBezTo>
                    <a:cubicBezTo>
                      <a:pt x="864829" y="1652840"/>
                      <a:pt x="849247" y="1704735"/>
                      <a:pt x="831067" y="1746250"/>
                    </a:cubicBezTo>
                    <a:cubicBezTo>
                      <a:pt x="807694" y="1746250"/>
                      <a:pt x="781723" y="1743655"/>
                      <a:pt x="758349" y="1741061"/>
                    </a:cubicBezTo>
                    <a:cubicBezTo>
                      <a:pt x="750558" y="1696950"/>
                      <a:pt x="742766" y="1642461"/>
                      <a:pt x="732378" y="1603540"/>
                    </a:cubicBezTo>
                    <a:cubicBezTo>
                      <a:pt x="711601" y="1600946"/>
                      <a:pt x="690825" y="1595756"/>
                      <a:pt x="670048" y="1590567"/>
                    </a:cubicBezTo>
                    <a:cubicBezTo>
                      <a:pt x="646674" y="1619109"/>
                      <a:pt x="615509" y="1663219"/>
                      <a:pt x="586941" y="1699545"/>
                    </a:cubicBezTo>
                    <a:cubicBezTo>
                      <a:pt x="563568" y="1691761"/>
                      <a:pt x="540194" y="1681382"/>
                      <a:pt x="519417" y="1673598"/>
                    </a:cubicBezTo>
                    <a:cubicBezTo>
                      <a:pt x="522014" y="1626893"/>
                      <a:pt x="532403" y="1574998"/>
                      <a:pt x="532403" y="1536077"/>
                    </a:cubicBezTo>
                    <a:cubicBezTo>
                      <a:pt x="514223" y="1525699"/>
                      <a:pt x="496043" y="1515320"/>
                      <a:pt x="477864" y="1504941"/>
                    </a:cubicBezTo>
                    <a:cubicBezTo>
                      <a:pt x="444102" y="1523104"/>
                      <a:pt x="402548" y="1559430"/>
                      <a:pt x="366189" y="1585377"/>
                    </a:cubicBezTo>
                    <a:cubicBezTo>
                      <a:pt x="345412" y="1572404"/>
                      <a:pt x="327233" y="1556835"/>
                      <a:pt x="309053" y="1541267"/>
                    </a:cubicBezTo>
                    <a:cubicBezTo>
                      <a:pt x="324636" y="1499751"/>
                      <a:pt x="348010" y="1450452"/>
                      <a:pt x="360995" y="1414125"/>
                    </a:cubicBezTo>
                    <a:cubicBezTo>
                      <a:pt x="345412" y="1398557"/>
                      <a:pt x="329830" y="1382989"/>
                      <a:pt x="314247" y="1367420"/>
                    </a:cubicBezTo>
                    <a:cubicBezTo>
                      <a:pt x="277888" y="1377799"/>
                      <a:pt x="228544" y="1398557"/>
                      <a:pt x="186990" y="1414125"/>
                    </a:cubicBezTo>
                    <a:cubicBezTo>
                      <a:pt x="171408" y="1395962"/>
                      <a:pt x="155825" y="1375204"/>
                      <a:pt x="142840" y="1354447"/>
                    </a:cubicBezTo>
                    <a:cubicBezTo>
                      <a:pt x="171408" y="1318121"/>
                      <a:pt x="207767" y="1279200"/>
                      <a:pt x="228544" y="1248063"/>
                    </a:cubicBezTo>
                    <a:cubicBezTo>
                      <a:pt x="218155" y="1229900"/>
                      <a:pt x="207767" y="1209142"/>
                      <a:pt x="199976" y="1190979"/>
                    </a:cubicBezTo>
                    <a:cubicBezTo>
                      <a:pt x="161019" y="1190979"/>
                      <a:pt x="106481" y="1196168"/>
                      <a:pt x="62330" y="1198763"/>
                    </a:cubicBezTo>
                    <a:cubicBezTo>
                      <a:pt x="57136" y="1188384"/>
                      <a:pt x="51942" y="1175411"/>
                      <a:pt x="49345" y="1165032"/>
                    </a:cubicBezTo>
                    <a:cubicBezTo>
                      <a:pt x="44151" y="1152058"/>
                      <a:pt x="41554" y="1141679"/>
                      <a:pt x="36359" y="1128706"/>
                    </a:cubicBezTo>
                    <a:cubicBezTo>
                      <a:pt x="72719" y="1102758"/>
                      <a:pt x="119466" y="1074216"/>
                      <a:pt x="150631" y="1050864"/>
                    </a:cubicBezTo>
                    <a:cubicBezTo>
                      <a:pt x="145437" y="1030106"/>
                      <a:pt x="140243" y="1006753"/>
                      <a:pt x="137646" y="985996"/>
                    </a:cubicBezTo>
                    <a:cubicBezTo>
                      <a:pt x="101287" y="975617"/>
                      <a:pt x="46748" y="967833"/>
                      <a:pt x="2597" y="957454"/>
                    </a:cubicBezTo>
                    <a:cubicBezTo>
                      <a:pt x="0" y="931506"/>
                      <a:pt x="0" y="908154"/>
                      <a:pt x="0" y="882207"/>
                    </a:cubicBezTo>
                    <a:cubicBezTo>
                      <a:pt x="41554" y="869233"/>
                      <a:pt x="93495" y="853665"/>
                      <a:pt x="129854" y="840691"/>
                    </a:cubicBezTo>
                    <a:cubicBezTo>
                      <a:pt x="129854" y="817339"/>
                      <a:pt x="132452" y="796581"/>
                      <a:pt x="135049" y="775823"/>
                    </a:cubicBezTo>
                    <a:cubicBezTo>
                      <a:pt x="103884" y="755065"/>
                      <a:pt x="54539" y="731713"/>
                      <a:pt x="15583" y="708360"/>
                    </a:cubicBezTo>
                    <a:cubicBezTo>
                      <a:pt x="18180" y="685008"/>
                      <a:pt x="25971" y="661655"/>
                      <a:pt x="31165" y="635708"/>
                    </a:cubicBezTo>
                    <a:cubicBezTo>
                      <a:pt x="75316" y="635708"/>
                      <a:pt x="129854" y="635708"/>
                      <a:pt x="168811" y="630518"/>
                    </a:cubicBezTo>
                    <a:cubicBezTo>
                      <a:pt x="176602" y="612355"/>
                      <a:pt x="184393" y="591597"/>
                      <a:pt x="192185" y="570840"/>
                    </a:cubicBezTo>
                    <a:cubicBezTo>
                      <a:pt x="168811" y="542298"/>
                      <a:pt x="127257" y="505972"/>
                      <a:pt x="96092" y="474835"/>
                    </a:cubicBezTo>
                    <a:cubicBezTo>
                      <a:pt x="106481" y="451482"/>
                      <a:pt x="119466" y="430725"/>
                      <a:pt x="132452" y="409967"/>
                    </a:cubicBezTo>
                    <a:cubicBezTo>
                      <a:pt x="176602" y="420346"/>
                      <a:pt x="228544" y="435914"/>
                      <a:pt x="264903" y="443698"/>
                    </a:cubicBezTo>
                    <a:cubicBezTo>
                      <a:pt x="277888" y="425535"/>
                      <a:pt x="290874" y="409967"/>
                      <a:pt x="306456" y="391804"/>
                    </a:cubicBezTo>
                    <a:cubicBezTo>
                      <a:pt x="290874" y="358072"/>
                      <a:pt x="259709" y="311367"/>
                      <a:pt x="238932" y="272446"/>
                    </a:cubicBezTo>
                    <a:cubicBezTo>
                      <a:pt x="257112" y="254283"/>
                      <a:pt x="275291" y="236120"/>
                      <a:pt x="293471" y="220552"/>
                    </a:cubicBezTo>
                    <a:cubicBezTo>
                      <a:pt x="332427" y="241310"/>
                      <a:pt x="376578" y="272446"/>
                      <a:pt x="412937" y="290609"/>
                    </a:cubicBezTo>
                    <a:cubicBezTo>
                      <a:pt x="428519" y="277636"/>
                      <a:pt x="446699" y="264662"/>
                      <a:pt x="464878" y="251688"/>
                    </a:cubicBezTo>
                    <a:cubicBezTo>
                      <a:pt x="459684" y="215362"/>
                      <a:pt x="444102" y="160873"/>
                      <a:pt x="436310" y="116763"/>
                    </a:cubicBezTo>
                    <a:cubicBezTo>
                      <a:pt x="457087" y="106384"/>
                      <a:pt x="477864" y="93410"/>
                      <a:pt x="501238" y="83031"/>
                    </a:cubicBezTo>
                    <a:cubicBezTo>
                      <a:pt x="532403" y="116763"/>
                      <a:pt x="566165" y="158278"/>
                      <a:pt x="594733" y="184226"/>
                    </a:cubicBezTo>
                    <a:cubicBezTo>
                      <a:pt x="605121" y="179036"/>
                      <a:pt x="615509" y="176441"/>
                      <a:pt x="625898" y="171252"/>
                    </a:cubicBezTo>
                    <a:cubicBezTo>
                      <a:pt x="636286" y="168657"/>
                      <a:pt x="646674" y="166063"/>
                      <a:pt x="657063" y="163468"/>
                    </a:cubicBezTo>
                    <a:cubicBezTo>
                      <a:pt x="662257" y="124547"/>
                      <a:pt x="662257" y="70058"/>
                      <a:pt x="667451" y="25947"/>
                    </a:cubicBezTo>
                    <a:cubicBezTo>
                      <a:pt x="690825" y="18163"/>
                      <a:pt x="714199" y="12974"/>
                      <a:pt x="740169" y="10379"/>
                    </a:cubicBezTo>
                    <a:cubicBezTo>
                      <a:pt x="760946" y="49300"/>
                      <a:pt x="781723" y="101194"/>
                      <a:pt x="802499" y="132331"/>
                    </a:cubicBezTo>
                    <a:cubicBezTo>
                      <a:pt x="823276" y="132331"/>
                      <a:pt x="844053" y="129736"/>
                      <a:pt x="864829" y="129736"/>
                    </a:cubicBezTo>
                    <a:cubicBezTo>
                      <a:pt x="883009" y="96005"/>
                      <a:pt x="898592" y="41516"/>
                      <a:pt x="9141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400"/>
              </a:p>
            </p:txBody>
          </p:sp>
          <p:sp>
            <p:nvSpPr>
              <p:cNvPr id="592" name="Freeform 230"/>
              <p:cNvSpPr>
                <a:spLocks/>
              </p:cNvSpPr>
              <p:nvPr/>
            </p:nvSpPr>
            <p:spPr bwMode="auto">
              <a:xfrm>
                <a:off x="-6708109" y="2689346"/>
                <a:ext cx="992188" cy="917575"/>
              </a:xfrm>
              <a:custGeom>
                <a:avLst/>
                <a:gdLst>
                  <a:gd name="T0" fmla="*/ 182 w 382"/>
                  <a:gd name="T1" fmla="*/ 354 h 354"/>
                  <a:gd name="T2" fmla="*/ 15 w 382"/>
                  <a:gd name="T3" fmla="*/ 236 h 354"/>
                  <a:gd name="T4" fmla="*/ 23 w 382"/>
                  <a:gd name="T5" fmla="*/ 100 h 354"/>
                  <a:gd name="T6" fmla="*/ 123 w 382"/>
                  <a:gd name="T7" fmla="*/ 10 h 354"/>
                  <a:gd name="T8" fmla="*/ 182 w 382"/>
                  <a:gd name="T9" fmla="*/ 0 h 354"/>
                  <a:gd name="T10" fmla="*/ 349 w 382"/>
                  <a:gd name="T11" fmla="*/ 118 h 354"/>
                  <a:gd name="T12" fmla="*/ 241 w 382"/>
                  <a:gd name="T13" fmla="*/ 344 h 354"/>
                  <a:gd name="T14" fmla="*/ 182 w 382"/>
                  <a:gd name="T15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2" h="354">
                    <a:moveTo>
                      <a:pt x="182" y="354"/>
                    </a:moveTo>
                    <a:cubicBezTo>
                      <a:pt x="107" y="354"/>
                      <a:pt x="40" y="306"/>
                      <a:pt x="15" y="236"/>
                    </a:cubicBezTo>
                    <a:cubicBezTo>
                      <a:pt x="0" y="191"/>
                      <a:pt x="2" y="143"/>
                      <a:pt x="23" y="100"/>
                    </a:cubicBezTo>
                    <a:cubicBezTo>
                      <a:pt x="43" y="58"/>
                      <a:pt x="79" y="26"/>
                      <a:pt x="123" y="10"/>
                    </a:cubicBezTo>
                    <a:cubicBezTo>
                      <a:pt x="142" y="3"/>
                      <a:pt x="162" y="0"/>
                      <a:pt x="182" y="0"/>
                    </a:cubicBezTo>
                    <a:cubicBezTo>
                      <a:pt x="257" y="0"/>
                      <a:pt x="324" y="47"/>
                      <a:pt x="349" y="118"/>
                    </a:cubicBezTo>
                    <a:cubicBezTo>
                      <a:pt x="382" y="210"/>
                      <a:pt x="333" y="311"/>
                      <a:pt x="241" y="344"/>
                    </a:cubicBezTo>
                    <a:cubicBezTo>
                      <a:pt x="222" y="350"/>
                      <a:pt x="202" y="354"/>
                      <a:pt x="182" y="35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grpSp>
          <p:nvGrpSpPr>
            <p:cNvPr id="599" name="Group 598"/>
            <p:cNvGrpSpPr/>
            <p:nvPr/>
          </p:nvGrpSpPr>
          <p:grpSpPr>
            <a:xfrm>
              <a:off x="-5457159" y="2273421"/>
              <a:ext cx="1747838" cy="1746250"/>
              <a:chOff x="-5457159" y="2273421"/>
              <a:chExt cx="1747838" cy="1746250"/>
            </a:xfrm>
          </p:grpSpPr>
          <p:sp>
            <p:nvSpPr>
              <p:cNvPr id="725" name="Freeform 724"/>
              <p:cNvSpPr>
                <a:spLocks/>
              </p:cNvSpPr>
              <p:nvPr/>
            </p:nvSpPr>
            <p:spPr bwMode="auto">
              <a:xfrm>
                <a:off x="-5457159" y="2273421"/>
                <a:ext cx="1747838" cy="1746250"/>
              </a:xfrm>
              <a:custGeom>
                <a:avLst/>
                <a:gdLst>
                  <a:gd name="connsiteX0" fmla="*/ 872621 w 1747838"/>
                  <a:gd name="connsiteY0" fmla="*/ 301625 h 1746250"/>
                  <a:gd name="connsiteX1" fmla="*/ 662282 w 1747838"/>
                  <a:gd name="connsiteY1" fmla="*/ 343152 h 1746250"/>
                  <a:gd name="connsiteX2" fmla="*/ 348073 w 1747838"/>
                  <a:gd name="connsiteY2" fmla="*/ 646818 h 1746250"/>
                  <a:gd name="connsiteX3" fmla="*/ 342879 w 1747838"/>
                  <a:gd name="connsiteY3" fmla="*/ 1085447 h 1746250"/>
                  <a:gd name="connsiteX4" fmla="*/ 875218 w 1747838"/>
                  <a:gd name="connsiteY4" fmla="*/ 1446213 h 1746250"/>
                  <a:gd name="connsiteX5" fmla="*/ 1085556 w 1747838"/>
                  <a:gd name="connsiteY5" fmla="*/ 1407282 h 1746250"/>
                  <a:gd name="connsiteX6" fmla="*/ 1399766 w 1747838"/>
                  <a:gd name="connsiteY6" fmla="*/ 1101020 h 1746250"/>
                  <a:gd name="connsiteX7" fmla="*/ 1407556 w 1747838"/>
                  <a:gd name="connsiteY7" fmla="*/ 664986 h 1746250"/>
                  <a:gd name="connsiteX8" fmla="*/ 872621 w 1747838"/>
                  <a:gd name="connsiteY8" fmla="*/ 301625 h 1746250"/>
                  <a:gd name="connsiteX9" fmla="*/ 883009 w 1747838"/>
                  <a:gd name="connsiteY9" fmla="*/ 0 h 1746250"/>
                  <a:gd name="connsiteX10" fmla="*/ 955727 w 1747838"/>
                  <a:gd name="connsiteY10" fmla="*/ 5190 h 1746250"/>
                  <a:gd name="connsiteX11" fmla="*/ 986892 w 1747838"/>
                  <a:gd name="connsiteY11" fmla="*/ 137521 h 1746250"/>
                  <a:gd name="connsiteX12" fmla="*/ 1049222 w 1747838"/>
                  <a:gd name="connsiteY12" fmla="*/ 150494 h 1746250"/>
                  <a:gd name="connsiteX13" fmla="*/ 1127135 w 1747838"/>
                  <a:gd name="connsiteY13" fmla="*/ 38921 h 1746250"/>
                  <a:gd name="connsiteX14" fmla="*/ 1197256 w 1747838"/>
                  <a:gd name="connsiteY14" fmla="*/ 62274 h 1746250"/>
                  <a:gd name="connsiteX15" fmla="*/ 1189465 w 1747838"/>
                  <a:gd name="connsiteY15" fmla="*/ 199794 h 1746250"/>
                  <a:gd name="connsiteX16" fmla="*/ 1246601 w 1747838"/>
                  <a:gd name="connsiteY16" fmla="*/ 228336 h 1746250"/>
                  <a:gd name="connsiteX17" fmla="*/ 1353081 w 1747838"/>
                  <a:gd name="connsiteY17" fmla="*/ 142710 h 1746250"/>
                  <a:gd name="connsiteX18" fmla="*/ 1412814 w 1747838"/>
                  <a:gd name="connsiteY18" fmla="*/ 186820 h 1746250"/>
                  <a:gd name="connsiteX19" fmla="*/ 1366067 w 1747838"/>
                  <a:gd name="connsiteY19" fmla="*/ 316557 h 1746250"/>
                  <a:gd name="connsiteX20" fmla="*/ 1412814 w 1747838"/>
                  <a:gd name="connsiteY20" fmla="*/ 360667 h 1746250"/>
                  <a:gd name="connsiteX21" fmla="*/ 1540071 w 1747838"/>
                  <a:gd name="connsiteY21" fmla="*/ 306178 h 1746250"/>
                  <a:gd name="connsiteX22" fmla="*/ 1586819 w 1747838"/>
                  <a:gd name="connsiteY22" fmla="*/ 365856 h 1746250"/>
                  <a:gd name="connsiteX23" fmla="*/ 1503712 w 1747838"/>
                  <a:gd name="connsiteY23" fmla="*/ 477430 h 1746250"/>
                  <a:gd name="connsiteX24" fmla="*/ 1534877 w 1747838"/>
                  <a:gd name="connsiteY24" fmla="*/ 531919 h 1746250"/>
                  <a:gd name="connsiteX25" fmla="*/ 1672523 w 1747838"/>
                  <a:gd name="connsiteY25" fmla="*/ 518945 h 1746250"/>
                  <a:gd name="connsiteX26" fmla="*/ 1688105 w 1747838"/>
                  <a:gd name="connsiteY26" fmla="*/ 552677 h 1746250"/>
                  <a:gd name="connsiteX27" fmla="*/ 1701091 w 1747838"/>
                  <a:gd name="connsiteY27" fmla="*/ 586408 h 1746250"/>
                  <a:gd name="connsiteX28" fmla="*/ 1589416 w 1747838"/>
                  <a:gd name="connsiteY28" fmla="*/ 669439 h 1746250"/>
                  <a:gd name="connsiteX29" fmla="*/ 1604999 w 1747838"/>
                  <a:gd name="connsiteY29" fmla="*/ 734307 h 1746250"/>
                  <a:gd name="connsiteX30" fmla="*/ 1740047 w 1747838"/>
                  <a:gd name="connsiteY30" fmla="*/ 757660 h 1746250"/>
                  <a:gd name="connsiteX31" fmla="*/ 1747838 w 1747838"/>
                  <a:gd name="connsiteY31" fmla="*/ 830312 h 1746250"/>
                  <a:gd name="connsiteX32" fmla="*/ 1617984 w 1747838"/>
                  <a:gd name="connsiteY32" fmla="*/ 879612 h 1746250"/>
                  <a:gd name="connsiteX33" fmla="*/ 1615387 w 1747838"/>
                  <a:gd name="connsiteY33" fmla="*/ 944480 h 1746250"/>
                  <a:gd name="connsiteX34" fmla="*/ 1737450 w 1747838"/>
                  <a:gd name="connsiteY34" fmla="*/ 1006753 h 1746250"/>
                  <a:gd name="connsiteX35" fmla="*/ 1724464 w 1747838"/>
                  <a:gd name="connsiteY35" fmla="*/ 1079406 h 1746250"/>
                  <a:gd name="connsiteX36" fmla="*/ 1586819 w 1747838"/>
                  <a:gd name="connsiteY36" fmla="*/ 1089785 h 1746250"/>
                  <a:gd name="connsiteX37" fmla="*/ 1566042 w 1747838"/>
                  <a:gd name="connsiteY37" fmla="*/ 1149463 h 1746250"/>
                  <a:gd name="connsiteX38" fmla="*/ 1664731 w 1747838"/>
                  <a:gd name="connsiteY38" fmla="*/ 1242874 h 1746250"/>
                  <a:gd name="connsiteX39" fmla="*/ 1630969 w 1747838"/>
                  <a:gd name="connsiteY39" fmla="*/ 1310336 h 1746250"/>
                  <a:gd name="connsiteX40" fmla="*/ 1495921 w 1747838"/>
                  <a:gd name="connsiteY40" fmla="*/ 1281794 h 1746250"/>
                  <a:gd name="connsiteX41" fmla="*/ 1459562 w 1747838"/>
                  <a:gd name="connsiteY41" fmla="*/ 1333689 h 1746250"/>
                  <a:gd name="connsiteX42" fmla="*/ 1529683 w 1747838"/>
                  <a:gd name="connsiteY42" fmla="*/ 1453046 h 1746250"/>
                  <a:gd name="connsiteX43" fmla="*/ 1477741 w 1747838"/>
                  <a:gd name="connsiteY43" fmla="*/ 1504941 h 1746250"/>
                  <a:gd name="connsiteX44" fmla="*/ 1358275 w 1747838"/>
                  <a:gd name="connsiteY44" fmla="*/ 1440073 h 1746250"/>
                  <a:gd name="connsiteX45" fmla="*/ 1306334 w 1747838"/>
                  <a:gd name="connsiteY45" fmla="*/ 1478994 h 1746250"/>
                  <a:gd name="connsiteX46" fmla="*/ 1340096 w 1747838"/>
                  <a:gd name="connsiteY46" fmla="*/ 1613919 h 1746250"/>
                  <a:gd name="connsiteX47" fmla="*/ 1275169 w 1747838"/>
                  <a:gd name="connsiteY47" fmla="*/ 1650245 h 1746250"/>
                  <a:gd name="connsiteX48" fmla="*/ 1179077 w 1747838"/>
                  <a:gd name="connsiteY48" fmla="*/ 1551646 h 1746250"/>
                  <a:gd name="connsiteX49" fmla="*/ 1147912 w 1747838"/>
                  <a:gd name="connsiteY49" fmla="*/ 1564619 h 1746250"/>
                  <a:gd name="connsiteX50" fmla="*/ 1116747 w 1747838"/>
                  <a:gd name="connsiteY50" fmla="*/ 1577593 h 1746250"/>
                  <a:gd name="connsiteX51" fmla="*/ 1111552 w 1747838"/>
                  <a:gd name="connsiteY51" fmla="*/ 1715113 h 1746250"/>
                  <a:gd name="connsiteX52" fmla="*/ 1041431 w 1747838"/>
                  <a:gd name="connsiteY52" fmla="*/ 1730682 h 1746250"/>
                  <a:gd name="connsiteX53" fmla="*/ 973907 w 1747838"/>
                  <a:gd name="connsiteY53" fmla="*/ 1611324 h 1746250"/>
                  <a:gd name="connsiteX54" fmla="*/ 908980 w 1747838"/>
                  <a:gd name="connsiteY54" fmla="*/ 1616514 h 1746250"/>
                  <a:gd name="connsiteX55" fmla="*/ 864829 w 1747838"/>
                  <a:gd name="connsiteY55" fmla="*/ 1746250 h 1746250"/>
                  <a:gd name="connsiteX56" fmla="*/ 792111 w 1747838"/>
                  <a:gd name="connsiteY56" fmla="*/ 1743655 h 1746250"/>
                  <a:gd name="connsiteX57" fmla="*/ 760946 w 1747838"/>
                  <a:gd name="connsiteY57" fmla="*/ 1608730 h 1746250"/>
                  <a:gd name="connsiteX58" fmla="*/ 698616 w 1747838"/>
                  <a:gd name="connsiteY58" fmla="*/ 1595756 h 1746250"/>
                  <a:gd name="connsiteX59" fmla="*/ 620703 w 1747838"/>
                  <a:gd name="connsiteY59" fmla="*/ 1709924 h 1746250"/>
                  <a:gd name="connsiteX60" fmla="*/ 550582 w 1747838"/>
                  <a:gd name="connsiteY60" fmla="*/ 1683977 h 1746250"/>
                  <a:gd name="connsiteX61" fmla="*/ 558373 w 1747838"/>
                  <a:gd name="connsiteY61" fmla="*/ 1549051 h 1746250"/>
                  <a:gd name="connsiteX62" fmla="*/ 501238 w 1747838"/>
                  <a:gd name="connsiteY62" fmla="*/ 1517914 h 1746250"/>
                  <a:gd name="connsiteX63" fmla="*/ 394757 w 1747838"/>
                  <a:gd name="connsiteY63" fmla="*/ 1603540 h 1746250"/>
                  <a:gd name="connsiteX64" fmla="*/ 335024 w 1747838"/>
                  <a:gd name="connsiteY64" fmla="*/ 1562025 h 1746250"/>
                  <a:gd name="connsiteX65" fmla="*/ 381772 w 1747838"/>
                  <a:gd name="connsiteY65" fmla="*/ 1432288 h 1746250"/>
                  <a:gd name="connsiteX66" fmla="*/ 335024 w 1747838"/>
                  <a:gd name="connsiteY66" fmla="*/ 1388178 h 1746250"/>
                  <a:gd name="connsiteX67" fmla="*/ 207767 w 1747838"/>
                  <a:gd name="connsiteY67" fmla="*/ 1440073 h 1746250"/>
                  <a:gd name="connsiteX68" fmla="*/ 163617 w 1747838"/>
                  <a:gd name="connsiteY68" fmla="*/ 1382989 h 1746250"/>
                  <a:gd name="connsiteX69" fmla="*/ 244126 w 1747838"/>
                  <a:gd name="connsiteY69" fmla="*/ 1271415 h 1746250"/>
                  <a:gd name="connsiteX70" fmla="*/ 212961 w 1747838"/>
                  <a:gd name="connsiteY70" fmla="*/ 1214332 h 1746250"/>
                  <a:gd name="connsiteX71" fmla="*/ 75316 w 1747838"/>
                  <a:gd name="connsiteY71" fmla="*/ 1229900 h 1746250"/>
                  <a:gd name="connsiteX72" fmla="*/ 59733 w 1747838"/>
                  <a:gd name="connsiteY72" fmla="*/ 1196168 h 1746250"/>
                  <a:gd name="connsiteX73" fmla="*/ 46748 w 1747838"/>
                  <a:gd name="connsiteY73" fmla="*/ 1159842 h 1746250"/>
                  <a:gd name="connsiteX74" fmla="*/ 158422 w 1747838"/>
                  <a:gd name="connsiteY74" fmla="*/ 1076811 h 1746250"/>
                  <a:gd name="connsiteX75" fmla="*/ 142840 w 1747838"/>
                  <a:gd name="connsiteY75" fmla="*/ 1014538 h 1746250"/>
                  <a:gd name="connsiteX76" fmla="*/ 7792 w 1747838"/>
                  <a:gd name="connsiteY76" fmla="*/ 991185 h 1746250"/>
                  <a:gd name="connsiteX77" fmla="*/ 0 w 1747838"/>
                  <a:gd name="connsiteY77" fmla="*/ 915938 h 1746250"/>
                  <a:gd name="connsiteX78" fmla="*/ 129854 w 1747838"/>
                  <a:gd name="connsiteY78" fmla="*/ 866638 h 1746250"/>
                  <a:gd name="connsiteX79" fmla="*/ 132452 w 1747838"/>
                  <a:gd name="connsiteY79" fmla="*/ 804365 h 1746250"/>
                  <a:gd name="connsiteX80" fmla="*/ 10389 w 1747838"/>
                  <a:gd name="connsiteY80" fmla="*/ 742092 h 1746250"/>
                  <a:gd name="connsiteX81" fmla="*/ 23374 w 1747838"/>
                  <a:gd name="connsiteY81" fmla="*/ 669439 h 1746250"/>
                  <a:gd name="connsiteX82" fmla="*/ 161019 w 1747838"/>
                  <a:gd name="connsiteY82" fmla="*/ 659060 h 1746250"/>
                  <a:gd name="connsiteX83" fmla="*/ 181796 w 1747838"/>
                  <a:gd name="connsiteY83" fmla="*/ 596787 h 1746250"/>
                  <a:gd name="connsiteX84" fmla="*/ 83107 w 1747838"/>
                  <a:gd name="connsiteY84" fmla="*/ 503377 h 1746250"/>
                  <a:gd name="connsiteX85" fmla="*/ 116869 w 1747838"/>
                  <a:gd name="connsiteY85" fmla="*/ 438509 h 1746250"/>
                  <a:gd name="connsiteX86" fmla="*/ 251917 w 1747838"/>
                  <a:gd name="connsiteY86" fmla="*/ 467051 h 1746250"/>
                  <a:gd name="connsiteX87" fmla="*/ 288277 w 1747838"/>
                  <a:gd name="connsiteY87" fmla="*/ 415156 h 1746250"/>
                  <a:gd name="connsiteX88" fmla="*/ 218155 w 1747838"/>
                  <a:gd name="connsiteY88" fmla="*/ 295799 h 1746250"/>
                  <a:gd name="connsiteX89" fmla="*/ 270097 w 1747838"/>
                  <a:gd name="connsiteY89" fmla="*/ 241310 h 1746250"/>
                  <a:gd name="connsiteX90" fmla="*/ 389563 w 1747838"/>
                  <a:gd name="connsiteY90" fmla="*/ 308772 h 1746250"/>
                  <a:gd name="connsiteX91" fmla="*/ 441505 w 1747838"/>
                  <a:gd name="connsiteY91" fmla="*/ 267257 h 1746250"/>
                  <a:gd name="connsiteX92" fmla="*/ 407743 w 1747838"/>
                  <a:gd name="connsiteY92" fmla="*/ 134926 h 1746250"/>
                  <a:gd name="connsiteX93" fmla="*/ 472670 w 1747838"/>
                  <a:gd name="connsiteY93" fmla="*/ 98600 h 1746250"/>
                  <a:gd name="connsiteX94" fmla="*/ 568762 w 1747838"/>
                  <a:gd name="connsiteY94" fmla="*/ 194605 h 1746250"/>
                  <a:gd name="connsiteX95" fmla="*/ 599927 w 1747838"/>
                  <a:gd name="connsiteY95" fmla="*/ 181631 h 1746250"/>
                  <a:gd name="connsiteX96" fmla="*/ 631092 w 1747838"/>
                  <a:gd name="connsiteY96" fmla="*/ 171252 h 1746250"/>
                  <a:gd name="connsiteX97" fmla="*/ 636286 w 1747838"/>
                  <a:gd name="connsiteY97" fmla="*/ 33732 h 1746250"/>
                  <a:gd name="connsiteX98" fmla="*/ 706407 w 1747838"/>
                  <a:gd name="connsiteY98" fmla="*/ 15568 h 1746250"/>
                  <a:gd name="connsiteX99" fmla="*/ 773931 w 1747838"/>
                  <a:gd name="connsiteY99" fmla="*/ 137521 h 1746250"/>
                  <a:gd name="connsiteX100" fmla="*/ 838859 w 1747838"/>
                  <a:gd name="connsiteY100" fmla="*/ 129736 h 1746250"/>
                  <a:gd name="connsiteX101" fmla="*/ 883009 w 1747838"/>
                  <a:gd name="connsiteY101" fmla="*/ 0 h 174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1747838" h="1746250">
                    <a:moveTo>
                      <a:pt x="872621" y="301625"/>
                    </a:moveTo>
                    <a:cubicBezTo>
                      <a:pt x="802508" y="301625"/>
                      <a:pt x="729798" y="314602"/>
                      <a:pt x="662282" y="343152"/>
                    </a:cubicBezTo>
                    <a:cubicBezTo>
                      <a:pt x="522057" y="397656"/>
                      <a:pt x="410395" y="506665"/>
                      <a:pt x="348073" y="646818"/>
                    </a:cubicBezTo>
                    <a:cubicBezTo>
                      <a:pt x="288347" y="786972"/>
                      <a:pt x="285750" y="942698"/>
                      <a:pt x="342879" y="1085447"/>
                    </a:cubicBezTo>
                    <a:cubicBezTo>
                      <a:pt x="428573" y="1306060"/>
                      <a:pt x="638911" y="1446213"/>
                      <a:pt x="875218" y="1446213"/>
                    </a:cubicBezTo>
                    <a:cubicBezTo>
                      <a:pt x="945330" y="1446213"/>
                      <a:pt x="1018040" y="1433236"/>
                      <a:pt x="1085556" y="1407282"/>
                    </a:cubicBezTo>
                    <a:cubicBezTo>
                      <a:pt x="1225782" y="1350182"/>
                      <a:pt x="1337443" y="1241174"/>
                      <a:pt x="1399766" y="1101020"/>
                    </a:cubicBezTo>
                    <a:cubicBezTo>
                      <a:pt x="1459491" y="960866"/>
                      <a:pt x="1462088" y="805140"/>
                      <a:pt x="1407556" y="664986"/>
                    </a:cubicBezTo>
                    <a:cubicBezTo>
                      <a:pt x="1319266" y="444374"/>
                      <a:pt x="1111524" y="301625"/>
                      <a:pt x="872621" y="301625"/>
                    </a:cubicBezTo>
                    <a:close/>
                    <a:moveTo>
                      <a:pt x="883009" y="0"/>
                    </a:moveTo>
                    <a:cubicBezTo>
                      <a:pt x="906383" y="0"/>
                      <a:pt x="932354" y="2595"/>
                      <a:pt x="955727" y="5190"/>
                    </a:cubicBezTo>
                    <a:cubicBezTo>
                      <a:pt x="966116" y="46705"/>
                      <a:pt x="973907" y="101194"/>
                      <a:pt x="986892" y="137521"/>
                    </a:cubicBezTo>
                    <a:cubicBezTo>
                      <a:pt x="1007669" y="142710"/>
                      <a:pt x="1028446" y="145305"/>
                      <a:pt x="1049222" y="150494"/>
                    </a:cubicBezTo>
                    <a:cubicBezTo>
                      <a:pt x="1072596" y="121952"/>
                      <a:pt x="1101164" y="75247"/>
                      <a:pt x="1127135" y="38921"/>
                    </a:cubicBezTo>
                    <a:cubicBezTo>
                      <a:pt x="1150509" y="44110"/>
                      <a:pt x="1173882" y="54489"/>
                      <a:pt x="1197256" y="62274"/>
                    </a:cubicBezTo>
                    <a:cubicBezTo>
                      <a:pt x="1194659" y="106384"/>
                      <a:pt x="1189465" y="160873"/>
                      <a:pt x="1189465" y="199794"/>
                    </a:cubicBezTo>
                    <a:cubicBezTo>
                      <a:pt x="1207645" y="210173"/>
                      <a:pt x="1228421" y="217957"/>
                      <a:pt x="1246601" y="228336"/>
                    </a:cubicBezTo>
                    <a:cubicBezTo>
                      <a:pt x="1277766" y="207578"/>
                      <a:pt x="1319319" y="171252"/>
                      <a:pt x="1353081" y="142710"/>
                    </a:cubicBezTo>
                    <a:cubicBezTo>
                      <a:pt x="1373858" y="155684"/>
                      <a:pt x="1394635" y="171252"/>
                      <a:pt x="1412814" y="186820"/>
                    </a:cubicBezTo>
                    <a:cubicBezTo>
                      <a:pt x="1399829" y="228336"/>
                      <a:pt x="1376455" y="277636"/>
                      <a:pt x="1366067" y="316557"/>
                    </a:cubicBezTo>
                    <a:cubicBezTo>
                      <a:pt x="1381649" y="329530"/>
                      <a:pt x="1397232" y="345099"/>
                      <a:pt x="1412814" y="360667"/>
                    </a:cubicBezTo>
                    <a:cubicBezTo>
                      <a:pt x="1449173" y="347693"/>
                      <a:pt x="1498518" y="324341"/>
                      <a:pt x="1540071" y="306178"/>
                    </a:cubicBezTo>
                    <a:cubicBezTo>
                      <a:pt x="1555654" y="326936"/>
                      <a:pt x="1571236" y="345099"/>
                      <a:pt x="1586819" y="365856"/>
                    </a:cubicBezTo>
                    <a:cubicBezTo>
                      <a:pt x="1558251" y="402183"/>
                      <a:pt x="1524489" y="443698"/>
                      <a:pt x="1503712" y="477430"/>
                    </a:cubicBezTo>
                    <a:cubicBezTo>
                      <a:pt x="1514101" y="495593"/>
                      <a:pt x="1524489" y="513756"/>
                      <a:pt x="1534877" y="531919"/>
                    </a:cubicBezTo>
                    <a:cubicBezTo>
                      <a:pt x="1573834" y="531919"/>
                      <a:pt x="1628372" y="521540"/>
                      <a:pt x="1672523" y="518945"/>
                    </a:cubicBezTo>
                    <a:cubicBezTo>
                      <a:pt x="1677717" y="529324"/>
                      <a:pt x="1682911" y="539703"/>
                      <a:pt x="1688105" y="552677"/>
                    </a:cubicBezTo>
                    <a:cubicBezTo>
                      <a:pt x="1690702" y="563056"/>
                      <a:pt x="1695896" y="576029"/>
                      <a:pt x="1701091" y="586408"/>
                    </a:cubicBezTo>
                    <a:cubicBezTo>
                      <a:pt x="1664731" y="614950"/>
                      <a:pt x="1617984" y="646087"/>
                      <a:pt x="1589416" y="669439"/>
                    </a:cubicBezTo>
                    <a:cubicBezTo>
                      <a:pt x="1597207" y="690197"/>
                      <a:pt x="1599804" y="710955"/>
                      <a:pt x="1604999" y="734307"/>
                    </a:cubicBezTo>
                    <a:cubicBezTo>
                      <a:pt x="1641358" y="742092"/>
                      <a:pt x="1695896" y="749876"/>
                      <a:pt x="1740047" y="757660"/>
                    </a:cubicBezTo>
                    <a:cubicBezTo>
                      <a:pt x="1745241" y="781012"/>
                      <a:pt x="1745241" y="806960"/>
                      <a:pt x="1747838" y="830312"/>
                    </a:cubicBezTo>
                    <a:cubicBezTo>
                      <a:pt x="1706285" y="848475"/>
                      <a:pt x="1654343" y="864044"/>
                      <a:pt x="1617984" y="879612"/>
                    </a:cubicBezTo>
                    <a:cubicBezTo>
                      <a:pt x="1617984" y="900370"/>
                      <a:pt x="1617984" y="923722"/>
                      <a:pt x="1615387" y="944480"/>
                    </a:cubicBezTo>
                    <a:cubicBezTo>
                      <a:pt x="1649149" y="962643"/>
                      <a:pt x="1698494" y="985996"/>
                      <a:pt x="1737450" y="1006753"/>
                    </a:cubicBezTo>
                    <a:cubicBezTo>
                      <a:pt x="1734853" y="1030106"/>
                      <a:pt x="1729659" y="1056053"/>
                      <a:pt x="1724464" y="1079406"/>
                    </a:cubicBezTo>
                    <a:cubicBezTo>
                      <a:pt x="1680314" y="1082001"/>
                      <a:pt x="1625775" y="1084595"/>
                      <a:pt x="1586819" y="1089785"/>
                    </a:cubicBezTo>
                    <a:cubicBezTo>
                      <a:pt x="1581625" y="1110543"/>
                      <a:pt x="1573834" y="1131300"/>
                      <a:pt x="1566042" y="1149463"/>
                    </a:cubicBezTo>
                    <a:cubicBezTo>
                      <a:pt x="1592013" y="1178005"/>
                      <a:pt x="1633566" y="1211737"/>
                      <a:pt x="1664731" y="1242874"/>
                    </a:cubicBezTo>
                    <a:cubicBezTo>
                      <a:pt x="1654343" y="1266226"/>
                      <a:pt x="1643955" y="1286984"/>
                      <a:pt x="1630969" y="1310336"/>
                    </a:cubicBezTo>
                    <a:cubicBezTo>
                      <a:pt x="1586819" y="1299957"/>
                      <a:pt x="1534877" y="1286984"/>
                      <a:pt x="1495921" y="1281794"/>
                    </a:cubicBezTo>
                    <a:cubicBezTo>
                      <a:pt x="1485533" y="1299957"/>
                      <a:pt x="1472547" y="1315526"/>
                      <a:pt x="1459562" y="1333689"/>
                    </a:cubicBezTo>
                    <a:cubicBezTo>
                      <a:pt x="1477741" y="1367420"/>
                      <a:pt x="1506309" y="1414125"/>
                      <a:pt x="1529683" y="1453046"/>
                    </a:cubicBezTo>
                    <a:cubicBezTo>
                      <a:pt x="1514101" y="1471209"/>
                      <a:pt x="1495921" y="1489372"/>
                      <a:pt x="1477741" y="1504941"/>
                    </a:cubicBezTo>
                    <a:cubicBezTo>
                      <a:pt x="1438785" y="1484183"/>
                      <a:pt x="1392038" y="1455641"/>
                      <a:pt x="1358275" y="1440073"/>
                    </a:cubicBezTo>
                    <a:cubicBezTo>
                      <a:pt x="1340096" y="1453046"/>
                      <a:pt x="1324513" y="1466020"/>
                      <a:pt x="1306334" y="1478994"/>
                    </a:cubicBezTo>
                    <a:cubicBezTo>
                      <a:pt x="1314125" y="1517914"/>
                      <a:pt x="1329708" y="1569809"/>
                      <a:pt x="1340096" y="1613919"/>
                    </a:cubicBezTo>
                    <a:cubicBezTo>
                      <a:pt x="1319319" y="1626893"/>
                      <a:pt x="1298543" y="1637272"/>
                      <a:pt x="1275169" y="1650245"/>
                    </a:cubicBezTo>
                    <a:cubicBezTo>
                      <a:pt x="1244004" y="1619109"/>
                      <a:pt x="1207645" y="1577593"/>
                      <a:pt x="1179077" y="1551646"/>
                    </a:cubicBezTo>
                    <a:cubicBezTo>
                      <a:pt x="1168688" y="1556835"/>
                      <a:pt x="1158300" y="1562025"/>
                      <a:pt x="1147912" y="1564619"/>
                    </a:cubicBezTo>
                    <a:cubicBezTo>
                      <a:pt x="1137523" y="1569809"/>
                      <a:pt x="1127135" y="1572404"/>
                      <a:pt x="1116747" y="1577593"/>
                    </a:cubicBezTo>
                    <a:cubicBezTo>
                      <a:pt x="1114150" y="1613919"/>
                      <a:pt x="1114150" y="1671003"/>
                      <a:pt x="1111552" y="1715113"/>
                    </a:cubicBezTo>
                    <a:cubicBezTo>
                      <a:pt x="1088179" y="1720303"/>
                      <a:pt x="1064805" y="1728087"/>
                      <a:pt x="1041431" y="1730682"/>
                    </a:cubicBezTo>
                    <a:cubicBezTo>
                      <a:pt x="1018057" y="1691761"/>
                      <a:pt x="994684" y="1642461"/>
                      <a:pt x="973907" y="1611324"/>
                    </a:cubicBezTo>
                    <a:cubicBezTo>
                      <a:pt x="953130" y="1613919"/>
                      <a:pt x="929757" y="1616514"/>
                      <a:pt x="908980" y="1616514"/>
                    </a:cubicBezTo>
                    <a:cubicBezTo>
                      <a:pt x="895994" y="1652840"/>
                      <a:pt x="880412" y="1704735"/>
                      <a:pt x="864829" y="1746250"/>
                    </a:cubicBezTo>
                    <a:cubicBezTo>
                      <a:pt x="841456" y="1746250"/>
                      <a:pt x="815485" y="1746250"/>
                      <a:pt x="792111" y="1743655"/>
                    </a:cubicBezTo>
                    <a:cubicBezTo>
                      <a:pt x="781723" y="1699545"/>
                      <a:pt x="773931" y="1645056"/>
                      <a:pt x="760946" y="1608730"/>
                    </a:cubicBezTo>
                    <a:cubicBezTo>
                      <a:pt x="740169" y="1606135"/>
                      <a:pt x="719393" y="1600946"/>
                      <a:pt x="698616" y="1595756"/>
                    </a:cubicBezTo>
                    <a:cubicBezTo>
                      <a:pt x="675242" y="1626893"/>
                      <a:pt x="646674" y="1673598"/>
                      <a:pt x="620703" y="1709924"/>
                    </a:cubicBezTo>
                    <a:cubicBezTo>
                      <a:pt x="597330" y="1702140"/>
                      <a:pt x="573956" y="1694356"/>
                      <a:pt x="550582" y="1683977"/>
                    </a:cubicBezTo>
                    <a:cubicBezTo>
                      <a:pt x="553179" y="1639866"/>
                      <a:pt x="558373" y="1585377"/>
                      <a:pt x="558373" y="1549051"/>
                    </a:cubicBezTo>
                    <a:cubicBezTo>
                      <a:pt x="540194" y="1538672"/>
                      <a:pt x="519417" y="1528293"/>
                      <a:pt x="501238" y="1517914"/>
                    </a:cubicBezTo>
                    <a:cubicBezTo>
                      <a:pt x="470073" y="1541267"/>
                      <a:pt x="431116" y="1577593"/>
                      <a:pt x="394757" y="1603540"/>
                    </a:cubicBezTo>
                    <a:cubicBezTo>
                      <a:pt x="373980" y="1590567"/>
                      <a:pt x="353204" y="1577593"/>
                      <a:pt x="335024" y="1562025"/>
                    </a:cubicBezTo>
                    <a:cubicBezTo>
                      <a:pt x="350607" y="1520509"/>
                      <a:pt x="371383" y="1468615"/>
                      <a:pt x="381772" y="1432288"/>
                    </a:cubicBezTo>
                    <a:cubicBezTo>
                      <a:pt x="366189" y="1416720"/>
                      <a:pt x="350607" y="1403746"/>
                      <a:pt x="335024" y="1388178"/>
                    </a:cubicBezTo>
                    <a:cubicBezTo>
                      <a:pt x="298665" y="1398557"/>
                      <a:pt x="249320" y="1424504"/>
                      <a:pt x="207767" y="1440073"/>
                    </a:cubicBezTo>
                    <a:cubicBezTo>
                      <a:pt x="192185" y="1421910"/>
                      <a:pt x="176602" y="1401152"/>
                      <a:pt x="163617" y="1382989"/>
                    </a:cubicBezTo>
                    <a:cubicBezTo>
                      <a:pt x="189587" y="1346663"/>
                      <a:pt x="223350" y="1302552"/>
                      <a:pt x="244126" y="1271415"/>
                    </a:cubicBezTo>
                    <a:cubicBezTo>
                      <a:pt x="233738" y="1253252"/>
                      <a:pt x="223350" y="1235089"/>
                      <a:pt x="212961" y="1214332"/>
                    </a:cubicBezTo>
                    <a:cubicBezTo>
                      <a:pt x="174005" y="1216926"/>
                      <a:pt x="119466" y="1224710"/>
                      <a:pt x="75316" y="1229900"/>
                    </a:cubicBezTo>
                    <a:cubicBezTo>
                      <a:pt x="70122" y="1219521"/>
                      <a:pt x="64927" y="1206547"/>
                      <a:pt x="59733" y="1196168"/>
                    </a:cubicBezTo>
                    <a:cubicBezTo>
                      <a:pt x="57136" y="1183195"/>
                      <a:pt x="51942" y="1172816"/>
                      <a:pt x="46748" y="1159842"/>
                    </a:cubicBezTo>
                    <a:cubicBezTo>
                      <a:pt x="83107" y="1133895"/>
                      <a:pt x="129854" y="1102758"/>
                      <a:pt x="158422" y="1076811"/>
                    </a:cubicBezTo>
                    <a:cubicBezTo>
                      <a:pt x="150631" y="1056053"/>
                      <a:pt x="148034" y="1035295"/>
                      <a:pt x="142840" y="1014538"/>
                    </a:cubicBezTo>
                    <a:cubicBezTo>
                      <a:pt x="106481" y="1004159"/>
                      <a:pt x="51942" y="998969"/>
                      <a:pt x="7792" y="991185"/>
                    </a:cubicBezTo>
                    <a:cubicBezTo>
                      <a:pt x="5194" y="965238"/>
                      <a:pt x="2597" y="941885"/>
                      <a:pt x="0" y="915938"/>
                    </a:cubicBezTo>
                    <a:cubicBezTo>
                      <a:pt x="41554" y="900370"/>
                      <a:pt x="93495" y="884801"/>
                      <a:pt x="129854" y="866638"/>
                    </a:cubicBezTo>
                    <a:cubicBezTo>
                      <a:pt x="129854" y="845881"/>
                      <a:pt x="129854" y="825123"/>
                      <a:pt x="132452" y="804365"/>
                    </a:cubicBezTo>
                    <a:cubicBezTo>
                      <a:pt x="98689" y="783607"/>
                      <a:pt x="49345" y="762849"/>
                      <a:pt x="10389" y="742092"/>
                    </a:cubicBezTo>
                    <a:cubicBezTo>
                      <a:pt x="12986" y="716144"/>
                      <a:pt x="18180" y="692792"/>
                      <a:pt x="23374" y="669439"/>
                    </a:cubicBezTo>
                    <a:cubicBezTo>
                      <a:pt x="67524" y="664250"/>
                      <a:pt x="124660" y="664250"/>
                      <a:pt x="161019" y="659060"/>
                    </a:cubicBezTo>
                    <a:cubicBezTo>
                      <a:pt x="168811" y="638303"/>
                      <a:pt x="174005" y="617545"/>
                      <a:pt x="181796" y="596787"/>
                    </a:cubicBezTo>
                    <a:cubicBezTo>
                      <a:pt x="155825" y="570840"/>
                      <a:pt x="114272" y="534514"/>
                      <a:pt x="83107" y="503377"/>
                    </a:cubicBezTo>
                    <a:cubicBezTo>
                      <a:pt x="93495" y="482619"/>
                      <a:pt x="103884" y="459266"/>
                      <a:pt x="116869" y="438509"/>
                    </a:cubicBezTo>
                    <a:cubicBezTo>
                      <a:pt x="161019" y="446293"/>
                      <a:pt x="212961" y="461861"/>
                      <a:pt x="251917" y="467051"/>
                    </a:cubicBezTo>
                    <a:cubicBezTo>
                      <a:pt x="262306" y="448888"/>
                      <a:pt x="275291" y="430725"/>
                      <a:pt x="288277" y="415156"/>
                    </a:cubicBezTo>
                    <a:cubicBezTo>
                      <a:pt x="270097" y="378830"/>
                      <a:pt x="241529" y="334720"/>
                      <a:pt x="218155" y="295799"/>
                    </a:cubicBezTo>
                    <a:cubicBezTo>
                      <a:pt x="233738" y="277636"/>
                      <a:pt x="251917" y="259473"/>
                      <a:pt x="270097" y="241310"/>
                    </a:cubicBezTo>
                    <a:cubicBezTo>
                      <a:pt x="309053" y="262067"/>
                      <a:pt x="355801" y="293204"/>
                      <a:pt x="389563" y="308772"/>
                    </a:cubicBezTo>
                    <a:cubicBezTo>
                      <a:pt x="407743" y="293204"/>
                      <a:pt x="423325" y="280230"/>
                      <a:pt x="441505" y="267257"/>
                    </a:cubicBezTo>
                    <a:cubicBezTo>
                      <a:pt x="433713" y="230931"/>
                      <a:pt x="418131" y="179036"/>
                      <a:pt x="407743" y="134926"/>
                    </a:cubicBezTo>
                    <a:cubicBezTo>
                      <a:pt x="428519" y="121952"/>
                      <a:pt x="449296" y="108979"/>
                      <a:pt x="472670" y="98600"/>
                    </a:cubicBezTo>
                    <a:cubicBezTo>
                      <a:pt x="503835" y="129736"/>
                      <a:pt x="540194" y="168657"/>
                      <a:pt x="568762" y="194605"/>
                    </a:cubicBezTo>
                    <a:cubicBezTo>
                      <a:pt x="579150" y="189415"/>
                      <a:pt x="589538" y="186820"/>
                      <a:pt x="599927" y="181631"/>
                    </a:cubicBezTo>
                    <a:cubicBezTo>
                      <a:pt x="610315" y="179036"/>
                      <a:pt x="620703" y="173847"/>
                      <a:pt x="631092" y="171252"/>
                    </a:cubicBezTo>
                    <a:cubicBezTo>
                      <a:pt x="633689" y="132331"/>
                      <a:pt x="633689" y="77842"/>
                      <a:pt x="636286" y="33732"/>
                    </a:cubicBezTo>
                    <a:cubicBezTo>
                      <a:pt x="659660" y="25947"/>
                      <a:pt x="683033" y="20758"/>
                      <a:pt x="706407" y="15568"/>
                    </a:cubicBezTo>
                    <a:cubicBezTo>
                      <a:pt x="729781" y="54489"/>
                      <a:pt x="753155" y="103789"/>
                      <a:pt x="773931" y="137521"/>
                    </a:cubicBezTo>
                    <a:cubicBezTo>
                      <a:pt x="794708" y="134926"/>
                      <a:pt x="818082" y="132331"/>
                      <a:pt x="838859" y="129736"/>
                    </a:cubicBezTo>
                    <a:cubicBezTo>
                      <a:pt x="854441" y="96005"/>
                      <a:pt x="867427" y="41516"/>
                      <a:pt x="8830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1400"/>
              </a:p>
            </p:txBody>
          </p:sp>
          <p:sp>
            <p:nvSpPr>
              <p:cNvPr id="595" name="Freeform 233"/>
              <p:cNvSpPr>
                <a:spLocks/>
              </p:cNvSpPr>
              <p:nvPr/>
            </p:nvSpPr>
            <p:spPr bwMode="auto">
              <a:xfrm>
                <a:off x="-5053934" y="2689346"/>
                <a:ext cx="941388" cy="917575"/>
              </a:xfrm>
              <a:custGeom>
                <a:avLst/>
                <a:gdLst>
                  <a:gd name="T0" fmla="*/ 182 w 363"/>
                  <a:gd name="T1" fmla="*/ 354 h 354"/>
                  <a:gd name="T2" fmla="*/ 17 w 363"/>
                  <a:gd name="T3" fmla="*/ 242 h 354"/>
                  <a:gd name="T4" fmla="*/ 19 w 363"/>
                  <a:gd name="T5" fmla="*/ 106 h 354"/>
                  <a:gd name="T6" fmla="*/ 116 w 363"/>
                  <a:gd name="T7" fmla="*/ 12 h 354"/>
                  <a:gd name="T8" fmla="*/ 181 w 363"/>
                  <a:gd name="T9" fmla="*/ 0 h 354"/>
                  <a:gd name="T10" fmla="*/ 346 w 363"/>
                  <a:gd name="T11" fmla="*/ 112 h 354"/>
                  <a:gd name="T12" fmla="*/ 344 w 363"/>
                  <a:gd name="T13" fmla="*/ 247 h 354"/>
                  <a:gd name="T14" fmla="*/ 247 w 363"/>
                  <a:gd name="T15" fmla="*/ 341 h 354"/>
                  <a:gd name="T16" fmla="*/ 182 w 363"/>
                  <a:gd name="T17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354">
                    <a:moveTo>
                      <a:pt x="182" y="354"/>
                    </a:moveTo>
                    <a:cubicBezTo>
                      <a:pt x="108" y="354"/>
                      <a:pt x="44" y="310"/>
                      <a:pt x="17" y="242"/>
                    </a:cubicBezTo>
                    <a:cubicBezTo>
                      <a:pt x="0" y="198"/>
                      <a:pt x="0" y="150"/>
                      <a:pt x="19" y="106"/>
                    </a:cubicBezTo>
                    <a:cubicBezTo>
                      <a:pt x="38" y="63"/>
                      <a:pt x="72" y="30"/>
                      <a:pt x="116" y="12"/>
                    </a:cubicBezTo>
                    <a:cubicBezTo>
                      <a:pt x="137" y="4"/>
                      <a:pt x="159" y="0"/>
                      <a:pt x="181" y="0"/>
                    </a:cubicBezTo>
                    <a:cubicBezTo>
                      <a:pt x="255" y="0"/>
                      <a:pt x="319" y="44"/>
                      <a:pt x="346" y="112"/>
                    </a:cubicBezTo>
                    <a:cubicBezTo>
                      <a:pt x="363" y="156"/>
                      <a:pt x="363" y="204"/>
                      <a:pt x="344" y="247"/>
                    </a:cubicBezTo>
                    <a:cubicBezTo>
                      <a:pt x="325" y="290"/>
                      <a:pt x="291" y="324"/>
                      <a:pt x="247" y="341"/>
                    </a:cubicBezTo>
                    <a:cubicBezTo>
                      <a:pt x="226" y="350"/>
                      <a:pt x="204" y="354"/>
                      <a:pt x="182" y="35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</p:grpSp>
      <p:grpSp>
        <p:nvGrpSpPr>
          <p:cNvPr id="704" name="Group 703"/>
          <p:cNvGrpSpPr>
            <a:grpSpLocks noChangeAspect="1"/>
          </p:cNvGrpSpPr>
          <p:nvPr/>
        </p:nvGrpSpPr>
        <p:grpSpPr>
          <a:xfrm>
            <a:off x="723902" y="5564563"/>
            <a:ext cx="761241" cy="758952"/>
            <a:chOff x="-8713329" y="1932899"/>
            <a:chExt cx="2111375" cy="2105025"/>
          </a:xfrm>
        </p:grpSpPr>
        <p:sp>
          <p:nvSpPr>
            <p:cNvPr id="742" name="Freeform 237"/>
            <p:cNvSpPr>
              <a:spLocks/>
            </p:cNvSpPr>
            <p:nvPr/>
          </p:nvSpPr>
          <p:spPr bwMode="auto">
            <a:xfrm>
              <a:off x="-8713329" y="2721887"/>
              <a:ext cx="1050925" cy="1314450"/>
            </a:xfrm>
            <a:custGeom>
              <a:avLst/>
              <a:gdLst>
                <a:gd name="T0" fmla="*/ 360 w 404"/>
                <a:gd name="T1" fmla="*/ 250 h 505"/>
                <a:gd name="T2" fmla="*/ 383 w 404"/>
                <a:gd name="T3" fmla="*/ 255 h 505"/>
                <a:gd name="T4" fmla="*/ 383 w 404"/>
                <a:gd name="T5" fmla="*/ 255 h 505"/>
                <a:gd name="T6" fmla="*/ 404 w 404"/>
                <a:gd name="T7" fmla="*/ 257 h 505"/>
                <a:gd name="T8" fmla="*/ 404 w 404"/>
                <a:gd name="T9" fmla="*/ 124 h 505"/>
                <a:gd name="T10" fmla="*/ 381 w 404"/>
                <a:gd name="T11" fmla="*/ 101 h 505"/>
                <a:gd name="T12" fmla="*/ 252 w 404"/>
                <a:gd name="T13" fmla="*/ 101 h 505"/>
                <a:gd name="T14" fmla="*/ 254 w 404"/>
                <a:gd name="T15" fmla="*/ 80 h 505"/>
                <a:gd name="T16" fmla="*/ 254 w 404"/>
                <a:gd name="T17" fmla="*/ 80 h 505"/>
                <a:gd name="T18" fmla="*/ 259 w 404"/>
                <a:gd name="T19" fmla="*/ 57 h 505"/>
                <a:gd name="T20" fmla="*/ 202 w 404"/>
                <a:gd name="T21" fmla="*/ 0 h 505"/>
                <a:gd name="T22" fmla="*/ 144 w 404"/>
                <a:gd name="T23" fmla="*/ 57 h 505"/>
                <a:gd name="T24" fmla="*/ 149 w 404"/>
                <a:gd name="T25" fmla="*/ 80 h 505"/>
                <a:gd name="T26" fmla="*/ 149 w 404"/>
                <a:gd name="T27" fmla="*/ 80 h 505"/>
                <a:gd name="T28" fmla="*/ 151 w 404"/>
                <a:gd name="T29" fmla="*/ 101 h 505"/>
                <a:gd name="T30" fmla="*/ 23 w 404"/>
                <a:gd name="T31" fmla="*/ 101 h 505"/>
                <a:gd name="T32" fmla="*/ 0 w 404"/>
                <a:gd name="T33" fmla="*/ 124 h 505"/>
                <a:gd name="T34" fmla="*/ 0 w 404"/>
                <a:gd name="T35" fmla="*/ 482 h 505"/>
                <a:gd name="T36" fmla="*/ 23 w 404"/>
                <a:gd name="T37" fmla="*/ 505 h 505"/>
                <a:gd name="T38" fmla="*/ 381 w 404"/>
                <a:gd name="T39" fmla="*/ 505 h 505"/>
                <a:gd name="T40" fmla="*/ 404 w 404"/>
                <a:gd name="T41" fmla="*/ 482 h 505"/>
                <a:gd name="T42" fmla="*/ 404 w 404"/>
                <a:gd name="T43" fmla="*/ 357 h 505"/>
                <a:gd name="T44" fmla="*/ 383 w 404"/>
                <a:gd name="T45" fmla="*/ 360 h 505"/>
                <a:gd name="T46" fmla="*/ 383 w 404"/>
                <a:gd name="T47" fmla="*/ 360 h 505"/>
                <a:gd name="T48" fmla="*/ 360 w 404"/>
                <a:gd name="T49" fmla="*/ 365 h 505"/>
                <a:gd name="T50" fmla="*/ 303 w 404"/>
                <a:gd name="T51" fmla="*/ 307 h 505"/>
                <a:gd name="T52" fmla="*/ 360 w 404"/>
                <a:gd name="T53" fmla="*/ 25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4" h="505">
                  <a:moveTo>
                    <a:pt x="360" y="250"/>
                  </a:moveTo>
                  <a:cubicBezTo>
                    <a:pt x="368" y="250"/>
                    <a:pt x="376" y="252"/>
                    <a:pt x="383" y="255"/>
                  </a:cubicBezTo>
                  <a:cubicBezTo>
                    <a:pt x="383" y="255"/>
                    <a:pt x="383" y="255"/>
                    <a:pt x="383" y="255"/>
                  </a:cubicBezTo>
                  <a:cubicBezTo>
                    <a:pt x="383" y="255"/>
                    <a:pt x="394" y="261"/>
                    <a:pt x="404" y="257"/>
                  </a:cubicBezTo>
                  <a:cubicBezTo>
                    <a:pt x="404" y="124"/>
                    <a:pt x="404" y="124"/>
                    <a:pt x="404" y="124"/>
                  </a:cubicBezTo>
                  <a:cubicBezTo>
                    <a:pt x="404" y="111"/>
                    <a:pt x="393" y="101"/>
                    <a:pt x="381" y="101"/>
                  </a:cubicBezTo>
                  <a:cubicBezTo>
                    <a:pt x="252" y="101"/>
                    <a:pt x="252" y="101"/>
                    <a:pt x="252" y="101"/>
                  </a:cubicBezTo>
                  <a:cubicBezTo>
                    <a:pt x="247" y="92"/>
                    <a:pt x="254" y="80"/>
                    <a:pt x="254" y="80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7" y="73"/>
                    <a:pt x="259" y="65"/>
                    <a:pt x="259" y="57"/>
                  </a:cubicBezTo>
                  <a:cubicBezTo>
                    <a:pt x="259" y="25"/>
                    <a:pt x="233" y="0"/>
                    <a:pt x="202" y="0"/>
                  </a:cubicBezTo>
                  <a:cubicBezTo>
                    <a:pt x="170" y="0"/>
                    <a:pt x="144" y="25"/>
                    <a:pt x="144" y="57"/>
                  </a:cubicBezTo>
                  <a:cubicBezTo>
                    <a:pt x="144" y="65"/>
                    <a:pt x="146" y="73"/>
                    <a:pt x="149" y="80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9" y="80"/>
                    <a:pt x="156" y="92"/>
                    <a:pt x="151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10" y="101"/>
                    <a:pt x="0" y="111"/>
                    <a:pt x="0" y="124"/>
                  </a:cubicBezTo>
                  <a:cubicBezTo>
                    <a:pt x="0" y="482"/>
                    <a:pt x="0" y="482"/>
                    <a:pt x="0" y="482"/>
                  </a:cubicBezTo>
                  <a:cubicBezTo>
                    <a:pt x="0" y="495"/>
                    <a:pt x="10" y="505"/>
                    <a:pt x="23" y="505"/>
                  </a:cubicBezTo>
                  <a:cubicBezTo>
                    <a:pt x="381" y="505"/>
                    <a:pt x="381" y="505"/>
                    <a:pt x="381" y="505"/>
                  </a:cubicBezTo>
                  <a:cubicBezTo>
                    <a:pt x="393" y="505"/>
                    <a:pt x="404" y="495"/>
                    <a:pt x="404" y="482"/>
                  </a:cubicBezTo>
                  <a:cubicBezTo>
                    <a:pt x="404" y="357"/>
                    <a:pt x="404" y="357"/>
                    <a:pt x="404" y="357"/>
                  </a:cubicBezTo>
                  <a:cubicBezTo>
                    <a:pt x="394" y="353"/>
                    <a:pt x="383" y="360"/>
                    <a:pt x="383" y="360"/>
                  </a:cubicBezTo>
                  <a:cubicBezTo>
                    <a:pt x="383" y="360"/>
                    <a:pt x="383" y="360"/>
                    <a:pt x="383" y="360"/>
                  </a:cubicBezTo>
                  <a:cubicBezTo>
                    <a:pt x="376" y="363"/>
                    <a:pt x="368" y="365"/>
                    <a:pt x="360" y="365"/>
                  </a:cubicBezTo>
                  <a:cubicBezTo>
                    <a:pt x="328" y="365"/>
                    <a:pt x="303" y="339"/>
                    <a:pt x="303" y="307"/>
                  </a:cubicBezTo>
                  <a:cubicBezTo>
                    <a:pt x="303" y="276"/>
                    <a:pt x="328" y="250"/>
                    <a:pt x="360" y="25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43" name="Freeform 238"/>
            <p:cNvSpPr>
              <a:spLocks/>
            </p:cNvSpPr>
            <p:nvPr/>
          </p:nvSpPr>
          <p:spPr bwMode="auto">
            <a:xfrm>
              <a:off x="-7925929" y="2986999"/>
              <a:ext cx="1314450" cy="1050925"/>
            </a:xfrm>
            <a:custGeom>
              <a:avLst/>
              <a:gdLst>
                <a:gd name="T0" fmla="*/ 482 w 505"/>
                <a:gd name="T1" fmla="*/ 0 h 404"/>
                <a:gd name="T2" fmla="*/ 358 w 505"/>
                <a:gd name="T3" fmla="*/ 0 h 404"/>
                <a:gd name="T4" fmla="*/ 360 w 505"/>
                <a:gd name="T5" fmla="*/ 20 h 404"/>
                <a:gd name="T6" fmla="*/ 360 w 505"/>
                <a:gd name="T7" fmla="*/ 20 h 404"/>
                <a:gd name="T8" fmla="*/ 365 w 505"/>
                <a:gd name="T9" fmla="*/ 44 h 404"/>
                <a:gd name="T10" fmla="*/ 307 w 505"/>
                <a:gd name="T11" fmla="*/ 101 h 404"/>
                <a:gd name="T12" fmla="*/ 250 w 505"/>
                <a:gd name="T13" fmla="*/ 44 h 404"/>
                <a:gd name="T14" fmla="*/ 255 w 505"/>
                <a:gd name="T15" fmla="*/ 20 h 404"/>
                <a:gd name="T16" fmla="*/ 255 w 505"/>
                <a:gd name="T17" fmla="*/ 20 h 404"/>
                <a:gd name="T18" fmla="*/ 257 w 505"/>
                <a:gd name="T19" fmla="*/ 0 h 404"/>
                <a:gd name="T20" fmla="*/ 124 w 505"/>
                <a:gd name="T21" fmla="*/ 0 h 404"/>
                <a:gd name="T22" fmla="*/ 101 w 505"/>
                <a:gd name="T23" fmla="*/ 23 h 404"/>
                <a:gd name="T24" fmla="*/ 101 w 505"/>
                <a:gd name="T25" fmla="*/ 155 h 404"/>
                <a:gd name="T26" fmla="*/ 80 w 505"/>
                <a:gd name="T27" fmla="*/ 153 h 404"/>
                <a:gd name="T28" fmla="*/ 80 w 505"/>
                <a:gd name="T29" fmla="*/ 153 h 404"/>
                <a:gd name="T30" fmla="*/ 57 w 505"/>
                <a:gd name="T31" fmla="*/ 148 h 404"/>
                <a:gd name="T32" fmla="*/ 0 w 505"/>
                <a:gd name="T33" fmla="*/ 206 h 404"/>
                <a:gd name="T34" fmla="*/ 57 w 505"/>
                <a:gd name="T35" fmla="*/ 263 h 404"/>
                <a:gd name="T36" fmla="*/ 80 w 505"/>
                <a:gd name="T37" fmla="*/ 258 h 404"/>
                <a:gd name="T38" fmla="*/ 80 w 505"/>
                <a:gd name="T39" fmla="*/ 258 h 404"/>
                <a:gd name="T40" fmla="*/ 101 w 505"/>
                <a:gd name="T41" fmla="*/ 256 h 404"/>
                <a:gd name="T42" fmla="*/ 101 w 505"/>
                <a:gd name="T43" fmla="*/ 381 h 404"/>
                <a:gd name="T44" fmla="*/ 124 w 505"/>
                <a:gd name="T45" fmla="*/ 404 h 404"/>
                <a:gd name="T46" fmla="*/ 482 w 505"/>
                <a:gd name="T47" fmla="*/ 404 h 404"/>
                <a:gd name="T48" fmla="*/ 505 w 505"/>
                <a:gd name="T49" fmla="*/ 381 h 404"/>
                <a:gd name="T50" fmla="*/ 505 w 505"/>
                <a:gd name="T51" fmla="*/ 23 h 404"/>
                <a:gd name="T52" fmla="*/ 482 w 505"/>
                <a:gd name="T53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5" h="404">
                  <a:moveTo>
                    <a:pt x="482" y="0"/>
                  </a:moveTo>
                  <a:cubicBezTo>
                    <a:pt x="358" y="0"/>
                    <a:pt x="358" y="0"/>
                    <a:pt x="358" y="0"/>
                  </a:cubicBezTo>
                  <a:cubicBezTo>
                    <a:pt x="353" y="9"/>
                    <a:pt x="360" y="20"/>
                    <a:pt x="360" y="20"/>
                  </a:cubicBezTo>
                  <a:cubicBezTo>
                    <a:pt x="360" y="20"/>
                    <a:pt x="360" y="20"/>
                    <a:pt x="360" y="20"/>
                  </a:cubicBezTo>
                  <a:cubicBezTo>
                    <a:pt x="363" y="27"/>
                    <a:pt x="365" y="35"/>
                    <a:pt x="365" y="44"/>
                  </a:cubicBezTo>
                  <a:cubicBezTo>
                    <a:pt x="365" y="75"/>
                    <a:pt x="339" y="101"/>
                    <a:pt x="307" y="101"/>
                  </a:cubicBezTo>
                  <a:cubicBezTo>
                    <a:pt x="276" y="101"/>
                    <a:pt x="250" y="75"/>
                    <a:pt x="250" y="44"/>
                  </a:cubicBezTo>
                  <a:cubicBezTo>
                    <a:pt x="250" y="35"/>
                    <a:pt x="252" y="27"/>
                    <a:pt x="255" y="20"/>
                  </a:cubicBezTo>
                  <a:cubicBezTo>
                    <a:pt x="255" y="20"/>
                    <a:pt x="255" y="20"/>
                    <a:pt x="255" y="20"/>
                  </a:cubicBezTo>
                  <a:cubicBezTo>
                    <a:pt x="255" y="20"/>
                    <a:pt x="261" y="9"/>
                    <a:pt x="257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2" y="0"/>
                    <a:pt x="101" y="10"/>
                    <a:pt x="101" y="23"/>
                  </a:cubicBezTo>
                  <a:cubicBezTo>
                    <a:pt x="101" y="155"/>
                    <a:pt x="101" y="155"/>
                    <a:pt x="101" y="155"/>
                  </a:cubicBezTo>
                  <a:cubicBezTo>
                    <a:pt x="92" y="160"/>
                    <a:pt x="80" y="153"/>
                    <a:pt x="80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3" y="150"/>
                    <a:pt x="65" y="148"/>
                    <a:pt x="57" y="148"/>
                  </a:cubicBezTo>
                  <a:cubicBezTo>
                    <a:pt x="25" y="148"/>
                    <a:pt x="0" y="174"/>
                    <a:pt x="0" y="206"/>
                  </a:cubicBezTo>
                  <a:cubicBezTo>
                    <a:pt x="0" y="237"/>
                    <a:pt x="25" y="263"/>
                    <a:pt x="57" y="263"/>
                  </a:cubicBezTo>
                  <a:cubicBezTo>
                    <a:pt x="65" y="263"/>
                    <a:pt x="73" y="261"/>
                    <a:pt x="80" y="258"/>
                  </a:cubicBezTo>
                  <a:cubicBezTo>
                    <a:pt x="80" y="258"/>
                    <a:pt x="80" y="258"/>
                    <a:pt x="80" y="258"/>
                  </a:cubicBezTo>
                  <a:cubicBezTo>
                    <a:pt x="80" y="258"/>
                    <a:pt x="92" y="251"/>
                    <a:pt x="101" y="256"/>
                  </a:cubicBezTo>
                  <a:cubicBezTo>
                    <a:pt x="101" y="381"/>
                    <a:pt x="101" y="381"/>
                    <a:pt x="101" y="381"/>
                  </a:cubicBezTo>
                  <a:cubicBezTo>
                    <a:pt x="101" y="394"/>
                    <a:pt x="112" y="404"/>
                    <a:pt x="124" y="404"/>
                  </a:cubicBezTo>
                  <a:cubicBezTo>
                    <a:pt x="482" y="404"/>
                    <a:pt x="482" y="404"/>
                    <a:pt x="482" y="404"/>
                  </a:cubicBezTo>
                  <a:cubicBezTo>
                    <a:pt x="495" y="404"/>
                    <a:pt x="505" y="394"/>
                    <a:pt x="505" y="381"/>
                  </a:cubicBezTo>
                  <a:cubicBezTo>
                    <a:pt x="505" y="23"/>
                    <a:pt x="505" y="23"/>
                    <a:pt x="505" y="23"/>
                  </a:cubicBezTo>
                  <a:cubicBezTo>
                    <a:pt x="505" y="10"/>
                    <a:pt x="495" y="0"/>
                    <a:pt x="4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44" name="Freeform 239"/>
            <p:cNvSpPr>
              <a:spLocks/>
            </p:cNvSpPr>
            <p:nvPr/>
          </p:nvSpPr>
          <p:spPr bwMode="auto">
            <a:xfrm>
              <a:off x="-8703804" y="1932899"/>
              <a:ext cx="1314450" cy="1050925"/>
            </a:xfrm>
            <a:custGeom>
              <a:avLst/>
              <a:gdLst>
                <a:gd name="T0" fmla="*/ 23 w 505"/>
                <a:gd name="T1" fmla="*/ 404 h 404"/>
                <a:gd name="T2" fmla="*/ 148 w 505"/>
                <a:gd name="T3" fmla="*/ 404 h 404"/>
                <a:gd name="T4" fmla="*/ 145 w 505"/>
                <a:gd name="T5" fmla="*/ 384 h 404"/>
                <a:gd name="T6" fmla="*/ 145 w 505"/>
                <a:gd name="T7" fmla="*/ 384 h 404"/>
                <a:gd name="T8" fmla="*/ 141 w 505"/>
                <a:gd name="T9" fmla="*/ 361 h 404"/>
                <a:gd name="T10" fmla="*/ 198 w 505"/>
                <a:gd name="T11" fmla="*/ 303 h 404"/>
                <a:gd name="T12" fmla="*/ 255 w 505"/>
                <a:gd name="T13" fmla="*/ 361 h 404"/>
                <a:gd name="T14" fmla="*/ 250 w 505"/>
                <a:gd name="T15" fmla="*/ 384 h 404"/>
                <a:gd name="T16" fmla="*/ 250 w 505"/>
                <a:gd name="T17" fmla="*/ 384 h 404"/>
                <a:gd name="T18" fmla="*/ 248 w 505"/>
                <a:gd name="T19" fmla="*/ 404 h 404"/>
                <a:gd name="T20" fmla="*/ 381 w 505"/>
                <a:gd name="T21" fmla="*/ 404 h 404"/>
                <a:gd name="T22" fmla="*/ 404 w 505"/>
                <a:gd name="T23" fmla="*/ 381 h 404"/>
                <a:gd name="T24" fmla="*/ 404 w 505"/>
                <a:gd name="T25" fmla="*/ 249 h 404"/>
                <a:gd name="T26" fmla="*/ 425 w 505"/>
                <a:gd name="T27" fmla="*/ 251 h 404"/>
                <a:gd name="T28" fmla="*/ 425 w 505"/>
                <a:gd name="T29" fmla="*/ 251 h 404"/>
                <a:gd name="T30" fmla="*/ 448 w 505"/>
                <a:gd name="T31" fmla="*/ 256 h 404"/>
                <a:gd name="T32" fmla="*/ 505 w 505"/>
                <a:gd name="T33" fmla="*/ 198 h 404"/>
                <a:gd name="T34" fmla="*/ 448 w 505"/>
                <a:gd name="T35" fmla="*/ 141 h 404"/>
                <a:gd name="T36" fmla="*/ 425 w 505"/>
                <a:gd name="T37" fmla="*/ 146 h 404"/>
                <a:gd name="T38" fmla="*/ 425 w 505"/>
                <a:gd name="T39" fmla="*/ 146 h 404"/>
                <a:gd name="T40" fmla="*/ 404 w 505"/>
                <a:gd name="T41" fmla="*/ 148 h 404"/>
                <a:gd name="T42" fmla="*/ 404 w 505"/>
                <a:gd name="T43" fmla="*/ 23 h 404"/>
                <a:gd name="T44" fmla="*/ 381 w 505"/>
                <a:gd name="T45" fmla="*/ 0 h 404"/>
                <a:gd name="T46" fmla="*/ 23 w 505"/>
                <a:gd name="T47" fmla="*/ 0 h 404"/>
                <a:gd name="T48" fmla="*/ 0 w 505"/>
                <a:gd name="T49" fmla="*/ 23 h 404"/>
                <a:gd name="T50" fmla="*/ 0 w 505"/>
                <a:gd name="T51" fmla="*/ 381 h 404"/>
                <a:gd name="T52" fmla="*/ 23 w 505"/>
                <a:gd name="T53" fmla="*/ 404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5" h="404">
                  <a:moveTo>
                    <a:pt x="23" y="404"/>
                  </a:moveTo>
                  <a:cubicBezTo>
                    <a:pt x="148" y="404"/>
                    <a:pt x="148" y="404"/>
                    <a:pt x="148" y="404"/>
                  </a:cubicBezTo>
                  <a:cubicBezTo>
                    <a:pt x="152" y="395"/>
                    <a:pt x="145" y="384"/>
                    <a:pt x="145" y="384"/>
                  </a:cubicBezTo>
                  <a:cubicBezTo>
                    <a:pt x="145" y="384"/>
                    <a:pt x="145" y="384"/>
                    <a:pt x="145" y="384"/>
                  </a:cubicBezTo>
                  <a:cubicBezTo>
                    <a:pt x="142" y="377"/>
                    <a:pt x="141" y="369"/>
                    <a:pt x="141" y="361"/>
                  </a:cubicBezTo>
                  <a:cubicBezTo>
                    <a:pt x="141" y="329"/>
                    <a:pt x="166" y="303"/>
                    <a:pt x="198" y="303"/>
                  </a:cubicBezTo>
                  <a:cubicBezTo>
                    <a:pt x="229" y="303"/>
                    <a:pt x="255" y="329"/>
                    <a:pt x="255" y="361"/>
                  </a:cubicBezTo>
                  <a:cubicBezTo>
                    <a:pt x="255" y="369"/>
                    <a:pt x="253" y="377"/>
                    <a:pt x="250" y="384"/>
                  </a:cubicBezTo>
                  <a:cubicBezTo>
                    <a:pt x="250" y="384"/>
                    <a:pt x="250" y="384"/>
                    <a:pt x="250" y="384"/>
                  </a:cubicBezTo>
                  <a:cubicBezTo>
                    <a:pt x="250" y="384"/>
                    <a:pt x="244" y="395"/>
                    <a:pt x="248" y="404"/>
                  </a:cubicBezTo>
                  <a:cubicBezTo>
                    <a:pt x="381" y="404"/>
                    <a:pt x="381" y="404"/>
                    <a:pt x="381" y="404"/>
                  </a:cubicBezTo>
                  <a:cubicBezTo>
                    <a:pt x="394" y="404"/>
                    <a:pt x="404" y="394"/>
                    <a:pt x="404" y="381"/>
                  </a:cubicBezTo>
                  <a:cubicBezTo>
                    <a:pt x="404" y="249"/>
                    <a:pt x="404" y="249"/>
                    <a:pt x="404" y="249"/>
                  </a:cubicBezTo>
                  <a:cubicBezTo>
                    <a:pt x="413" y="244"/>
                    <a:pt x="425" y="251"/>
                    <a:pt x="425" y="251"/>
                  </a:cubicBezTo>
                  <a:cubicBezTo>
                    <a:pt x="425" y="251"/>
                    <a:pt x="425" y="251"/>
                    <a:pt x="425" y="251"/>
                  </a:cubicBezTo>
                  <a:cubicBezTo>
                    <a:pt x="432" y="254"/>
                    <a:pt x="440" y="256"/>
                    <a:pt x="448" y="256"/>
                  </a:cubicBezTo>
                  <a:cubicBezTo>
                    <a:pt x="480" y="256"/>
                    <a:pt x="505" y="230"/>
                    <a:pt x="505" y="198"/>
                  </a:cubicBezTo>
                  <a:cubicBezTo>
                    <a:pt x="505" y="167"/>
                    <a:pt x="480" y="141"/>
                    <a:pt x="448" y="141"/>
                  </a:cubicBezTo>
                  <a:cubicBezTo>
                    <a:pt x="440" y="141"/>
                    <a:pt x="432" y="143"/>
                    <a:pt x="425" y="146"/>
                  </a:cubicBezTo>
                  <a:cubicBezTo>
                    <a:pt x="425" y="146"/>
                    <a:pt x="425" y="146"/>
                    <a:pt x="425" y="146"/>
                  </a:cubicBezTo>
                  <a:cubicBezTo>
                    <a:pt x="425" y="146"/>
                    <a:pt x="413" y="153"/>
                    <a:pt x="404" y="148"/>
                  </a:cubicBezTo>
                  <a:cubicBezTo>
                    <a:pt x="404" y="23"/>
                    <a:pt x="404" y="23"/>
                    <a:pt x="404" y="23"/>
                  </a:cubicBezTo>
                  <a:cubicBezTo>
                    <a:pt x="404" y="11"/>
                    <a:pt x="394" y="0"/>
                    <a:pt x="38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0" y="394"/>
                    <a:pt x="10" y="404"/>
                    <a:pt x="23" y="4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45" name="Freeform 240"/>
            <p:cNvSpPr>
              <a:spLocks/>
            </p:cNvSpPr>
            <p:nvPr/>
          </p:nvSpPr>
          <p:spPr bwMode="auto">
            <a:xfrm>
              <a:off x="-7654467" y="1932899"/>
              <a:ext cx="1052513" cy="1317625"/>
            </a:xfrm>
            <a:custGeom>
              <a:avLst/>
              <a:gdLst>
                <a:gd name="T0" fmla="*/ 44 w 405"/>
                <a:gd name="T1" fmla="*/ 256 h 506"/>
                <a:gd name="T2" fmla="*/ 21 w 405"/>
                <a:gd name="T3" fmla="*/ 251 h 506"/>
                <a:gd name="T4" fmla="*/ 21 w 405"/>
                <a:gd name="T5" fmla="*/ 251 h 506"/>
                <a:gd name="T6" fmla="*/ 0 w 405"/>
                <a:gd name="T7" fmla="*/ 249 h 506"/>
                <a:gd name="T8" fmla="*/ 1 w 405"/>
                <a:gd name="T9" fmla="*/ 382 h 506"/>
                <a:gd name="T10" fmla="*/ 24 w 405"/>
                <a:gd name="T11" fmla="*/ 405 h 506"/>
                <a:gd name="T12" fmla="*/ 152 w 405"/>
                <a:gd name="T13" fmla="*/ 405 h 506"/>
                <a:gd name="T14" fmla="*/ 150 w 405"/>
                <a:gd name="T15" fmla="*/ 426 h 506"/>
                <a:gd name="T16" fmla="*/ 150 w 405"/>
                <a:gd name="T17" fmla="*/ 426 h 506"/>
                <a:gd name="T18" fmla="*/ 146 w 405"/>
                <a:gd name="T19" fmla="*/ 449 h 506"/>
                <a:gd name="T20" fmla="*/ 203 w 405"/>
                <a:gd name="T21" fmla="*/ 506 h 506"/>
                <a:gd name="T22" fmla="*/ 260 w 405"/>
                <a:gd name="T23" fmla="*/ 449 h 506"/>
                <a:gd name="T24" fmla="*/ 255 w 405"/>
                <a:gd name="T25" fmla="*/ 426 h 506"/>
                <a:gd name="T26" fmla="*/ 255 w 405"/>
                <a:gd name="T27" fmla="*/ 426 h 506"/>
                <a:gd name="T28" fmla="*/ 253 w 405"/>
                <a:gd name="T29" fmla="*/ 404 h 506"/>
                <a:gd name="T30" fmla="*/ 382 w 405"/>
                <a:gd name="T31" fmla="*/ 404 h 506"/>
                <a:gd name="T32" fmla="*/ 405 w 405"/>
                <a:gd name="T33" fmla="*/ 381 h 506"/>
                <a:gd name="T34" fmla="*/ 404 w 405"/>
                <a:gd name="T35" fmla="*/ 23 h 506"/>
                <a:gd name="T36" fmla="*/ 381 w 405"/>
                <a:gd name="T37" fmla="*/ 0 h 506"/>
                <a:gd name="T38" fmla="*/ 23 w 405"/>
                <a:gd name="T39" fmla="*/ 1 h 506"/>
                <a:gd name="T40" fmla="*/ 0 w 405"/>
                <a:gd name="T41" fmla="*/ 24 h 506"/>
                <a:gd name="T42" fmla="*/ 0 w 405"/>
                <a:gd name="T43" fmla="*/ 149 h 506"/>
                <a:gd name="T44" fmla="*/ 21 w 405"/>
                <a:gd name="T45" fmla="*/ 146 h 506"/>
                <a:gd name="T46" fmla="*/ 21 w 405"/>
                <a:gd name="T47" fmla="*/ 146 h 506"/>
                <a:gd name="T48" fmla="*/ 44 w 405"/>
                <a:gd name="T49" fmla="*/ 141 h 506"/>
                <a:gd name="T50" fmla="*/ 101 w 405"/>
                <a:gd name="T51" fmla="*/ 199 h 506"/>
                <a:gd name="T52" fmla="*/ 44 w 405"/>
                <a:gd name="T53" fmla="*/ 256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5" h="506">
                  <a:moveTo>
                    <a:pt x="44" y="256"/>
                  </a:moveTo>
                  <a:cubicBezTo>
                    <a:pt x="36" y="256"/>
                    <a:pt x="28" y="254"/>
                    <a:pt x="21" y="251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51"/>
                    <a:pt x="10" y="245"/>
                    <a:pt x="0" y="249"/>
                  </a:cubicBezTo>
                  <a:cubicBezTo>
                    <a:pt x="1" y="382"/>
                    <a:pt x="1" y="382"/>
                    <a:pt x="1" y="382"/>
                  </a:cubicBezTo>
                  <a:cubicBezTo>
                    <a:pt x="1" y="395"/>
                    <a:pt x="11" y="405"/>
                    <a:pt x="24" y="405"/>
                  </a:cubicBezTo>
                  <a:cubicBezTo>
                    <a:pt x="152" y="405"/>
                    <a:pt x="152" y="405"/>
                    <a:pt x="152" y="405"/>
                  </a:cubicBezTo>
                  <a:cubicBezTo>
                    <a:pt x="157" y="414"/>
                    <a:pt x="150" y="426"/>
                    <a:pt x="150" y="426"/>
                  </a:cubicBezTo>
                  <a:cubicBezTo>
                    <a:pt x="150" y="426"/>
                    <a:pt x="150" y="426"/>
                    <a:pt x="150" y="426"/>
                  </a:cubicBezTo>
                  <a:cubicBezTo>
                    <a:pt x="147" y="433"/>
                    <a:pt x="146" y="441"/>
                    <a:pt x="146" y="449"/>
                  </a:cubicBezTo>
                  <a:cubicBezTo>
                    <a:pt x="146" y="481"/>
                    <a:pt x="171" y="506"/>
                    <a:pt x="203" y="506"/>
                  </a:cubicBezTo>
                  <a:cubicBezTo>
                    <a:pt x="234" y="506"/>
                    <a:pt x="260" y="480"/>
                    <a:pt x="260" y="449"/>
                  </a:cubicBezTo>
                  <a:cubicBezTo>
                    <a:pt x="260" y="441"/>
                    <a:pt x="258" y="433"/>
                    <a:pt x="255" y="426"/>
                  </a:cubicBezTo>
                  <a:cubicBezTo>
                    <a:pt x="255" y="426"/>
                    <a:pt x="255" y="426"/>
                    <a:pt x="255" y="426"/>
                  </a:cubicBezTo>
                  <a:cubicBezTo>
                    <a:pt x="255" y="426"/>
                    <a:pt x="249" y="414"/>
                    <a:pt x="253" y="404"/>
                  </a:cubicBezTo>
                  <a:cubicBezTo>
                    <a:pt x="382" y="404"/>
                    <a:pt x="382" y="404"/>
                    <a:pt x="382" y="404"/>
                  </a:cubicBezTo>
                  <a:cubicBezTo>
                    <a:pt x="394" y="404"/>
                    <a:pt x="405" y="394"/>
                    <a:pt x="405" y="381"/>
                  </a:cubicBezTo>
                  <a:cubicBezTo>
                    <a:pt x="404" y="23"/>
                    <a:pt x="404" y="23"/>
                    <a:pt x="404" y="23"/>
                  </a:cubicBezTo>
                  <a:cubicBezTo>
                    <a:pt x="404" y="10"/>
                    <a:pt x="394" y="0"/>
                    <a:pt x="381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0" y="1"/>
                    <a:pt x="0" y="11"/>
                    <a:pt x="0" y="24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10" y="153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8" y="143"/>
                    <a:pt x="36" y="141"/>
                    <a:pt x="44" y="141"/>
                  </a:cubicBezTo>
                  <a:cubicBezTo>
                    <a:pt x="76" y="141"/>
                    <a:pt x="101" y="167"/>
                    <a:pt x="101" y="199"/>
                  </a:cubicBezTo>
                  <a:cubicBezTo>
                    <a:pt x="101" y="230"/>
                    <a:pt x="76" y="256"/>
                    <a:pt x="44" y="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706" name="Group 243"/>
          <p:cNvGrpSpPr>
            <a:grpSpLocks noChangeAspect="1"/>
          </p:cNvGrpSpPr>
          <p:nvPr/>
        </p:nvGrpSpPr>
        <p:grpSpPr bwMode="auto">
          <a:xfrm>
            <a:off x="4472320" y="5564563"/>
            <a:ext cx="808317" cy="758952"/>
            <a:chOff x="-4997" y="2446"/>
            <a:chExt cx="3193" cy="2998"/>
          </a:xfrm>
        </p:grpSpPr>
        <p:sp>
          <p:nvSpPr>
            <p:cNvPr id="708" name="Freeform 244"/>
            <p:cNvSpPr>
              <a:spLocks/>
            </p:cNvSpPr>
            <p:nvPr/>
          </p:nvSpPr>
          <p:spPr bwMode="auto">
            <a:xfrm>
              <a:off x="-4997" y="2446"/>
              <a:ext cx="3193" cy="1233"/>
            </a:xfrm>
            <a:custGeom>
              <a:avLst/>
              <a:gdLst>
                <a:gd name="T0" fmla="*/ 1923 w 1952"/>
                <a:gd name="T1" fmla="*/ 695 h 754"/>
                <a:gd name="T2" fmla="*/ 1840 w 1952"/>
                <a:gd name="T3" fmla="*/ 741 h 754"/>
                <a:gd name="T4" fmla="*/ 1789 w 1952"/>
                <a:gd name="T5" fmla="*/ 726 h 754"/>
                <a:gd name="T6" fmla="*/ 976 w 1952"/>
                <a:gd name="T7" fmla="*/ 218 h 754"/>
                <a:gd name="T8" fmla="*/ 163 w 1952"/>
                <a:gd name="T9" fmla="*/ 726 h 754"/>
                <a:gd name="T10" fmla="*/ 28 w 1952"/>
                <a:gd name="T11" fmla="*/ 695 h 754"/>
                <a:gd name="T12" fmla="*/ 59 w 1952"/>
                <a:gd name="T13" fmla="*/ 560 h 754"/>
                <a:gd name="T14" fmla="*/ 924 w 1952"/>
                <a:gd name="T15" fmla="*/ 20 h 754"/>
                <a:gd name="T16" fmla="*/ 1028 w 1952"/>
                <a:gd name="T17" fmla="*/ 20 h 754"/>
                <a:gd name="T18" fmla="*/ 1892 w 1952"/>
                <a:gd name="T19" fmla="*/ 560 h 754"/>
                <a:gd name="T20" fmla="*/ 1923 w 1952"/>
                <a:gd name="T21" fmla="*/ 695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2" h="754">
                  <a:moveTo>
                    <a:pt x="1923" y="695"/>
                  </a:moveTo>
                  <a:cubicBezTo>
                    <a:pt x="1905" y="724"/>
                    <a:pt x="1873" y="741"/>
                    <a:pt x="1840" y="741"/>
                  </a:cubicBezTo>
                  <a:cubicBezTo>
                    <a:pt x="1823" y="741"/>
                    <a:pt x="1805" y="736"/>
                    <a:pt x="1789" y="726"/>
                  </a:cubicBezTo>
                  <a:cubicBezTo>
                    <a:pt x="976" y="218"/>
                    <a:pt x="976" y="218"/>
                    <a:pt x="976" y="218"/>
                  </a:cubicBezTo>
                  <a:cubicBezTo>
                    <a:pt x="163" y="726"/>
                    <a:pt x="163" y="726"/>
                    <a:pt x="163" y="726"/>
                  </a:cubicBezTo>
                  <a:cubicBezTo>
                    <a:pt x="117" y="754"/>
                    <a:pt x="57" y="740"/>
                    <a:pt x="28" y="695"/>
                  </a:cubicBezTo>
                  <a:cubicBezTo>
                    <a:pt x="0" y="649"/>
                    <a:pt x="14" y="589"/>
                    <a:pt x="59" y="560"/>
                  </a:cubicBezTo>
                  <a:cubicBezTo>
                    <a:pt x="924" y="20"/>
                    <a:pt x="924" y="20"/>
                    <a:pt x="924" y="20"/>
                  </a:cubicBezTo>
                  <a:cubicBezTo>
                    <a:pt x="956" y="0"/>
                    <a:pt x="996" y="0"/>
                    <a:pt x="1028" y="20"/>
                  </a:cubicBezTo>
                  <a:cubicBezTo>
                    <a:pt x="1892" y="560"/>
                    <a:pt x="1892" y="560"/>
                    <a:pt x="1892" y="560"/>
                  </a:cubicBezTo>
                  <a:cubicBezTo>
                    <a:pt x="1938" y="589"/>
                    <a:pt x="1952" y="649"/>
                    <a:pt x="1923" y="69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09" name="Freeform 245"/>
            <p:cNvSpPr>
              <a:spLocks/>
            </p:cNvSpPr>
            <p:nvPr/>
          </p:nvSpPr>
          <p:spPr bwMode="auto">
            <a:xfrm>
              <a:off x="-2982" y="4456"/>
              <a:ext cx="756" cy="988"/>
            </a:xfrm>
            <a:custGeom>
              <a:avLst/>
              <a:gdLst>
                <a:gd name="T0" fmla="*/ 271 w 462"/>
                <a:gd name="T1" fmla="*/ 117 h 604"/>
                <a:gd name="T2" fmla="*/ 268 w 462"/>
                <a:gd name="T3" fmla="*/ 103 h 604"/>
                <a:gd name="T4" fmla="*/ 272 w 462"/>
                <a:gd name="T5" fmla="*/ 87 h 604"/>
                <a:gd name="T6" fmla="*/ 286 w 462"/>
                <a:gd name="T7" fmla="*/ 45 h 604"/>
                <a:gd name="T8" fmla="*/ 235 w 462"/>
                <a:gd name="T9" fmla="*/ 0 h 604"/>
                <a:gd name="T10" fmla="*/ 183 w 462"/>
                <a:gd name="T11" fmla="*/ 45 h 604"/>
                <a:gd name="T12" fmla="*/ 198 w 462"/>
                <a:gd name="T13" fmla="*/ 87 h 604"/>
                <a:gd name="T14" fmla="*/ 202 w 462"/>
                <a:gd name="T15" fmla="*/ 103 h 604"/>
                <a:gd name="T16" fmla="*/ 169 w 462"/>
                <a:gd name="T17" fmla="*/ 134 h 604"/>
                <a:gd name="T18" fmla="*/ 168 w 462"/>
                <a:gd name="T19" fmla="*/ 134 h 604"/>
                <a:gd name="T20" fmla="*/ 165 w 462"/>
                <a:gd name="T21" fmla="*/ 134 h 604"/>
                <a:gd name="T22" fmla="*/ 0 w 462"/>
                <a:gd name="T23" fmla="*/ 134 h 604"/>
                <a:gd name="T24" fmla="*/ 0 w 462"/>
                <a:gd name="T25" fmla="*/ 166 h 604"/>
                <a:gd name="T26" fmla="*/ 0 w 462"/>
                <a:gd name="T27" fmla="*/ 307 h 604"/>
                <a:gd name="T28" fmla="*/ 0 w 462"/>
                <a:gd name="T29" fmla="*/ 312 h 604"/>
                <a:gd name="T30" fmla="*/ 8 w 462"/>
                <a:gd name="T31" fmla="*/ 325 h 604"/>
                <a:gd name="T32" fmla="*/ 22 w 462"/>
                <a:gd name="T33" fmla="*/ 324 h 604"/>
                <a:gd name="T34" fmla="*/ 72 w 462"/>
                <a:gd name="T35" fmla="*/ 308 h 604"/>
                <a:gd name="T36" fmla="*/ 138 w 462"/>
                <a:gd name="T37" fmla="*/ 377 h 604"/>
                <a:gd name="T38" fmla="*/ 72 w 462"/>
                <a:gd name="T39" fmla="*/ 446 h 604"/>
                <a:gd name="T40" fmla="*/ 22 w 462"/>
                <a:gd name="T41" fmla="*/ 430 h 604"/>
                <a:gd name="T42" fmla="*/ 7 w 462"/>
                <a:gd name="T43" fmla="*/ 429 h 604"/>
                <a:gd name="T44" fmla="*/ 0 w 462"/>
                <a:gd name="T45" fmla="*/ 443 h 604"/>
                <a:gd name="T46" fmla="*/ 0 w 462"/>
                <a:gd name="T47" fmla="*/ 443 h 604"/>
                <a:gd name="T48" fmla="*/ 0 w 462"/>
                <a:gd name="T49" fmla="*/ 447 h 604"/>
                <a:gd name="T50" fmla="*/ 0 w 462"/>
                <a:gd name="T51" fmla="*/ 604 h 604"/>
                <a:gd name="T52" fmla="*/ 16 w 462"/>
                <a:gd name="T53" fmla="*/ 604 h 604"/>
                <a:gd name="T54" fmla="*/ 358 w 462"/>
                <a:gd name="T55" fmla="*/ 604 h 604"/>
                <a:gd name="T56" fmla="*/ 462 w 462"/>
                <a:gd name="T57" fmla="*/ 500 h 604"/>
                <a:gd name="T58" fmla="*/ 462 w 462"/>
                <a:gd name="T59" fmla="*/ 134 h 604"/>
                <a:gd name="T60" fmla="*/ 305 w 462"/>
                <a:gd name="T61" fmla="*/ 134 h 604"/>
                <a:gd name="T62" fmla="*/ 271 w 462"/>
                <a:gd name="T63" fmla="*/ 117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2" h="604">
                  <a:moveTo>
                    <a:pt x="271" y="117"/>
                  </a:moveTo>
                  <a:cubicBezTo>
                    <a:pt x="269" y="113"/>
                    <a:pt x="268" y="108"/>
                    <a:pt x="268" y="103"/>
                  </a:cubicBezTo>
                  <a:cubicBezTo>
                    <a:pt x="268" y="98"/>
                    <a:pt x="269" y="93"/>
                    <a:pt x="272" y="87"/>
                  </a:cubicBezTo>
                  <a:cubicBezTo>
                    <a:pt x="278" y="76"/>
                    <a:pt x="286" y="54"/>
                    <a:pt x="286" y="45"/>
                  </a:cubicBezTo>
                  <a:cubicBezTo>
                    <a:pt x="286" y="20"/>
                    <a:pt x="263" y="0"/>
                    <a:pt x="235" y="0"/>
                  </a:cubicBezTo>
                  <a:cubicBezTo>
                    <a:pt x="207" y="0"/>
                    <a:pt x="183" y="20"/>
                    <a:pt x="183" y="45"/>
                  </a:cubicBezTo>
                  <a:cubicBezTo>
                    <a:pt x="183" y="54"/>
                    <a:pt x="192" y="76"/>
                    <a:pt x="198" y="87"/>
                  </a:cubicBezTo>
                  <a:cubicBezTo>
                    <a:pt x="200" y="93"/>
                    <a:pt x="202" y="98"/>
                    <a:pt x="202" y="103"/>
                  </a:cubicBezTo>
                  <a:cubicBezTo>
                    <a:pt x="202" y="120"/>
                    <a:pt x="189" y="132"/>
                    <a:pt x="169" y="134"/>
                  </a:cubicBezTo>
                  <a:cubicBezTo>
                    <a:pt x="168" y="134"/>
                    <a:pt x="168" y="134"/>
                    <a:pt x="168" y="134"/>
                  </a:cubicBezTo>
                  <a:cubicBezTo>
                    <a:pt x="165" y="134"/>
                    <a:pt x="165" y="134"/>
                    <a:pt x="165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4"/>
                    <a:pt x="0" y="166"/>
                    <a:pt x="0" y="16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10"/>
                    <a:pt x="0" y="311"/>
                    <a:pt x="0" y="312"/>
                  </a:cubicBezTo>
                  <a:cubicBezTo>
                    <a:pt x="1" y="318"/>
                    <a:pt x="4" y="323"/>
                    <a:pt x="8" y="325"/>
                  </a:cubicBezTo>
                  <a:cubicBezTo>
                    <a:pt x="12" y="327"/>
                    <a:pt x="18" y="326"/>
                    <a:pt x="22" y="324"/>
                  </a:cubicBezTo>
                  <a:cubicBezTo>
                    <a:pt x="25" y="322"/>
                    <a:pt x="55" y="308"/>
                    <a:pt x="72" y="308"/>
                  </a:cubicBezTo>
                  <a:cubicBezTo>
                    <a:pt x="106" y="308"/>
                    <a:pt x="138" y="339"/>
                    <a:pt x="138" y="377"/>
                  </a:cubicBezTo>
                  <a:cubicBezTo>
                    <a:pt x="138" y="415"/>
                    <a:pt x="106" y="446"/>
                    <a:pt x="72" y="446"/>
                  </a:cubicBezTo>
                  <a:cubicBezTo>
                    <a:pt x="55" y="446"/>
                    <a:pt x="25" y="431"/>
                    <a:pt x="22" y="430"/>
                  </a:cubicBezTo>
                  <a:cubicBezTo>
                    <a:pt x="16" y="427"/>
                    <a:pt x="11" y="427"/>
                    <a:pt x="7" y="429"/>
                  </a:cubicBezTo>
                  <a:cubicBezTo>
                    <a:pt x="4" y="431"/>
                    <a:pt x="1" y="436"/>
                    <a:pt x="0" y="443"/>
                  </a:cubicBezTo>
                  <a:cubicBezTo>
                    <a:pt x="0" y="443"/>
                    <a:pt x="0" y="443"/>
                    <a:pt x="0" y="443"/>
                  </a:cubicBezTo>
                  <a:cubicBezTo>
                    <a:pt x="0" y="447"/>
                    <a:pt x="0" y="447"/>
                    <a:pt x="0" y="447"/>
                  </a:cubicBezTo>
                  <a:cubicBezTo>
                    <a:pt x="0" y="604"/>
                    <a:pt x="0" y="604"/>
                    <a:pt x="0" y="604"/>
                  </a:cubicBezTo>
                  <a:cubicBezTo>
                    <a:pt x="16" y="604"/>
                    <a:pt x="16" y="604"/>
                    <a:pt x="16" y="604"/>
                  </a:cubicBezTo>
                  <a:cubicBezTo>
                    <a:pt x="358" y="604"/>
                    <a:pt x="358" y="604"/>
                    <a:pt x="358" y="604"/>
                  </a:cubicBezTo>
                  <a:cubicBezTo>
                    <a:pt x="415" y="604"/>
                    <a:pt x="462" y="558"/>
                    <a:pt x="462" y="500"/>
                  </a:cubicBezTo>
                  <a:cubicBezTo>
                    <a:pt x="462" y="134"/>
                    <a:pt x="462" y="134"/>
                    <a:pt x="462" y="134"/>
                  </a:cubicBezTo>
                  <a:cubicBezTo>
                    <a:pt x="305" y="134"/>
                    <a:pt x="305" y="134"/>
                    <a:pt x="305" y="134"/>
                  </a:cubicBezTo>
                  <a:cubicBezTo>
                    <a:pt x="292" y="134"/>
                    <a:pt x="278" y="129"/>
                    <a:pt x="271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10" name="Freeform 246"/>
            <p:cNvSpPr>
              <a:spLocks/>
            </p:cNvSpPr>
            <p:nvPr/>
          </p:nvSpPr>
          <p:spPr bwMode="auto">
            <a:xfrm>
              <a:off x="-2985" y="3128"/>
              <a:ext cx="759" cy="908"/>
            </a:xfrm>
            <a:custGeom>
              <a:avLst/>
              <a:gdLst>
                <a:gd name="T0" fmla="*/ 0 w 464"/>
                <a:gd name="T1" fmla="*/ 104 h 555"/>
                <a:gd name="T2" fmla="*/ 0 w 464"/>
                <a:gd name="T3" fmla="*/ 105 h 555"/>
                <a:gd name="T4" fmla="*/ 7 w 464"/>
                <a:gd name="T5" fmla="*/ 119 h 555"/>
                <a:gd name="T6" fmla="*/ 21 w 464"/>
                <a:gd name="T7" fmla="*/ 118 h 555"/>
                <a:gd name="T8" fmla="*/ 71 w 464"/>
                <a:gd name="T9" fmla="*/ 102 h 555"/>
                <a:gd name="T10" fmla="*/ 134 w 464"/>
                <a:gd name="T11" fmla="*/ 171 h 555"/>
                <a:gd name="T12" fmla="*/ 71 w 464"/>
                <a:gd name="T13" fmla="*/ 240 h 555"/>
                <a:gd name="T14" fmla="*/ 21 w 464"/>
                <a:gd name="T15" fmla="*/ 224 h 555"/>
                <a:gd name="T16" fmla="*/ 7 w 464"/>
                <a:gd name="T17" fmla="*/ 223 h 555"/>
                <a:gd name="T18" fmla="*/ 0 w 464"/>
                <a:gd name="T19" fmla="*/ 236 h 555"/>
                <a:gd name="T20" fmla="*/ 0 w 464"/>
                <a:gd name="T21" fmla="*/ 240 h 555"/>
                <a:gd name="T22" fmla="*/ 0 w 464"/>
                <a:gd name="T23" fmla="*/ 382 h 555"/>
                <a:gd name="T24" fmla="*/ 0 w 464"/>
                <a:gd name="T25" fmla="*/ 390 h 555"/>
                <a:gd name="T26" fmla="*/ 0 w 464"/>
                <a:gd name="T27" fmla="*/ 414 h 555"/>
                <a:gd name="T28" fmla="*/ 168 w 464"/>
                <a:gd name="T29" fmla="*/ 414 h 555"/>
                <a:gd name="T30" fmla="*/ 173 w 464"/>
                <a:gd name="T31" fmla="*/ 414 h 555"/>
                <a:gd name="T32" fmla="*/ 173 w 464"/>
                <a:gd name="T33" fmla="*/ 414 h 555"/>
                <a:gd name="T34" fmla="*/ 165 w 464"/>
                <a:gd name="T35" fmla="*/ 414 h 555"/>
                <a:gd name="T36" fmla="*/ 205 w 464"/>
                <a:gd name="T37" fmla="*/ 444 h 555"/>
                <a:gd name="T38" fmla="*/ 201 w 464"/>
                <a:gd name="T39" fmla="*/ 461 h 555"/>
                <a:gd name="T40" fmla="*/ 187 w 464"/>
                <a:gd name="T41" fmla="*/ 503 h 555"/>
                <a:gd name="T42" fmla="*/ 239 w 464"/>
                <a:gd name="T43" fmla="*/ 555 h 555"/>
                <a:gd name="T44" fmla="*/ 290 w 464"/>
                <a:gd name="T45" fmla="*/ 503 h 555"/>
                <a:gd name="T46" fmla="*/ 276 w 464"/>
                <a:gd name="T47" fmla="*/ 461 h 555"/>
                <a:gd name="T48" fmla="*/ 272 w 464"/>
                <a:gd name="T49" fmla="*/ 444 h 555"/>
                <a:gd name="T50" fmla="*/ 277 w 464"/>
                <a:gd name="T51" fmla="*/ 427 h 555"/>
                <a:gd name="T52" fmla="*/ 291 w 464"/>
                <a:gd name="T53" fmla="*/ 417 h 555"/>
                <a:gd name="T54" fmla="*/ 297 w 464"/>
                <a:gd name="T55" fmla="*/ 415 h 555"/>
                <a:gd name="T56" fmla="*/ 309 w 464"/>
                <a:gd name="T57" fmla="*/ 414 h 555"/>
                <a:gd name="T58" fmla="*/ 312 w 464"/>
                <a:gd name="T59" fmla="*/ 414 h 555"/>
                <a:gd name="T60" fmla="*/ 318 w 464"/>
                <a:gd name="T61" fmla="*/ 414 h 555"/>
                <a:gd name="T62" fmla="*/ 319 w 464"/>
                <a:gd name="T63" fmla="*/ 414 h 555"/>
                <a:gd name="T64" fmla="*/ 329 w 464"/>
                <a:gd name="T65" fmla="*/ 414 h 555"/>
                <a:gd name="T66" fmla="*/ 341 w 464"/>
                <a:gd name="T67" fmla="*/ 414 h 555"/>
                <a:gd name="T68" fmla="*/ 355 w 464"/>
                <a:gd name="T69" fmla="*/ 414 h 555"/>
                <a:gd name="T70" fmla="*/ 369 w 464"/>
                <a:gd name="T71" fmla="*/ 414 h 555"/>
                <a:gd name="T72" fmla="*/ 383 w 464"/>
                <a:gd name="T73" fmla="*/ 414 h 555"/>
                <a:gd name="T74" fmla="*/ 398 w 464"/>
                <a:gd name="T75" fmla="*/ 414 h 555"/>
                <a:gd name="T76" fmla="*/ 412 w 464"/>
                <a:gd name="T77" fmla="*/ 414 h 555"/>
                <a:gd name="T78" fmla="*/ 426 w 464"/>
                <a:gd name="T79" fmla="*/ 414 h 555"/>
                <a:gd name="T80" fmla="*/ 439 w 464"/>
                <a:gd name="T81" fmla="*/ 414 h 555"/>
                <a:gd name="T82" fmla="*/ 450 w 464"/>
                <a:gd name="T83" fmla="*/ 414 h 555"/>
                <a:gd name="T84" fmla="*/ 460 w 464"/>
                <a:gd name="T85" fmla="*/ 414 h 555"/>
                <a:gd name="T86" fmla="*/ 464 w 464"/>
                <a:gd name="T87" fmla="*/ 414 h 555"/>
                <a:gd name="T88" fmla="*/ 464 w 464"/>
                <a:gd name="T89" fmla="*/ 347 h 555"/>
                <a:gd name="T90" fmla="*/ 415 w 464"/>
                <a:gd name="T91" fmla="*/ 259 h 555"/>
                <a:gd name="T92" fmla="*/ 0 w 464"/>
                <a:gd name="T93" fmla="*/ 0 h 555"/>
                <a:gd name="T94" fmla="*/ 0 w 464"/>
                <a:gd name="T95" fmla="*/ 100 h 555"/>
                <a:gd name="T96" fmla="*/ 0 w 464"/>
                <a:gd name="T97" fmla="*/ 104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64" h="555">
                  <a:moveTo>
                    <a:pt x="0" y="104"/>
                  </a:moveTo>
                  <a:cubicBezTo>
                    <a:pt x="0" y="104"/>
                    <a:pt x="0" y="105"/>
                    <a:pt x="0" y="105"/>
                  </a:cubicBezTo>
                  <a:cubicBezTo>
                    <a:pt x="1" y="112"/>
                    <a:pt x="3" y="117"/>
                    <a:pt x="7" y="119"/>
                  </a:cubicBezTo>
                  <a:cubicBezTo>
                    <a:pt x="11" y="121"/>
                    <a:pt x="16" y="121"/>
                    <a:pt x="21" y="118"/>
                  </a:cubicBezTo>
                  <a:cubicBezTo>
                    <a:pt x="25" y="116"/>
                    <a:pt x="54" y="102"/>
                    <a:pt x="71" y="102"/>
                  </a:cubicBezTo>
                  <a:cubicBezTo>
                    <a:pt x="106" y="102"/>
                    <a:pt x="134" y="133"/>
                    <a:pt x="134" y="171"/>
                  </a:cubicBezTo>
                  <a:cubicBezTo>
                    <a:pt x="134" y="209"/>
                    <a:pt x="106" y="240"/>
                    <a:pt x="71" y="240"/>
                  </a:cubicBezTo>
                  <a:cubicBezTo>
                    <a:pt x="54" y="240"/>
                    <a:pt x="25" y="225"/>
                    <a:pt x="21" y="224"/>
                  </a:cubicBezTo>
                  <a:cubicBezTo>
                    <a:pt x="18" y="222"/>
                    <a:pt x="12" y="220"/>
                    <a:pt x="7" y="223"/>
                  </a:cubicBezTo>
                  <a:cubicBezTo>
                    <a:pt x="4" y="225"/>
                    <a:pt x="1" y="229"/>
                    <a:pt x="0" y="236"/>
                  </a:cubicBezTo>
                  <a:cubicBezTo>
                    <a:pt x="0" y="236"/>
                    <a:pt x="0" y="238"/>
                    <a:pt x="0" y="240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390"/>
                    <a:pt x="0" y="390"/>
                    <a:pt x="0" y="390"/>
                  </a:cubicBezTo>
                  <a:cubicBezTo>
                    <a:pt x="0" y="414"/>
                    <a:pt x="0" y="414"/>
                    <a:pt x="0" y="414"/>
                  </a:cubicBezTo>
                  <a:cubicBezTo>
                    <a:pt x="168" y="414"/>
                    <a:pt x="168" y="414"/>
                    <a:pt x="168" y="414"/>
                  </a:cubicBezTo>
                  <a:cubicBezTo>
                    <a:pt x="173" y="414"/>
                    <a:pt x="173" y="414"/>
                    <a:pt x="173" y="414"/>
                  </a:cubicBezTo>
                  <a:cubicBezTo>
                    <a:pt x="173" y="414"/>
                    <a:pt x="173" y="414"/>
                    <a:pt x="173" y="414"/>
                  </a:cubicBezTo>
                  <a:cubicBezTo>
                    <a:pt x="165" y="414"/>
                    <a:pt x="165" y="414"/>
                    <a:pt x="165" y="414"/>
                  </a:cubicBezTo>
                  <a:cubicBezTo>
                    <a:pt x="185" y="415"/>
                    <a:pt x="205" y="428"/>
                    <a:pt x="205" y="444"/>
                  </a:cubicBezTo>
                  <a:cubicBezTo>
                    <a:pt x="205" y="449"/>
                    <a:pt x="204" y="455"/>
                    <a:pt x="201" y="461"/>
                  </a:cubicBezTo>
                  <a:cubicBezTo>
                    <a:pt x="196" y="472"/>
                    <a:pt x="187" y="493"/>
                    <a:pt x="187" y="503"/>
                  </a:cubicBezTo>
                  <a:cubicBezTo>
                    <a:pt x="187" y="528"/>
                    <a:pt x="210" y="555"/>
                    <a:pt x="239" y="555"/>
                  </a:cubicBezTo>
                  <a:cubicBezTo>
                    <a:pt x="267" y="555"/>
                    <a:pt x="290" y="528"/>
                    <a:pt x="290" y="503"/>
                  </a:cubicBezTo>
                  <a:cubicBezTo>
                    <a:pt x="290" y="493"/>
                    <a:pt x="281" y="472"/>
                    <a:pt x="276" y="461"/>
                  </a:cubicBezTo>
                  <a:cubicBezTo>
                    <a:pt x="273" y="455"/>
                    <a:pt x="272" y="449"/>
                    <a:pt x="272" y="444"/>
                  </a:cubicBezTo>
                  <a:cubicBezTo>
                    <a:pt x="272" y="438"/>
                    <a:pt x="273" y="432"/>
                    <a:pt x="277" y="427"/>
                  </a:cubicBezTo>
                  <a:cubicBezTo>
                    <a:pt x="281" y="423"/>
                    <a:pt x="286" y="419"/>
                    <a:pt x="291" y="417"/>
                  </a:cubicBezTo>
                  <a:cubicBezTo>
                    <a:pt x="293" y="416"/>
                    <a:pt x="295" y="416"/>
                    <a:pt x="297" y="415"/>
                  </a:cubicBezTo>
                  <a:cubicBezTo>
                    <a:pt x="301" y="414"/>
                    <a:pt x="305" y="414"/>
                    <a:pt x="309" y="414"/>
                  </a:cubicBezTo>
                  <a:cubicBezTo>
                    <a:pt x="312" y="414"/>
                    <a:pt x="312" y="414"/>
                    <a:pt x="312" y="414"/>
                  </a:cubicBezTo>
                  <a:cubicBezTo>
                    <a:pt x="318" y="414"/>
                    <a:pt x="318" y="414"/>
                    <a:pt x="318" y="414"/>
                  </a:cubicBezTo>
                  <a:cubicBezTo>
                    <a:pt x="319" y="414"/>
                    <a:pt x="319" y="414"/>
                    <a:pt x="319" y="414"/>
                  </a:cubicBezTo>
                  <a:cubicBezTo>
                    <a:pt x="329" y="414"/>
                    <a:pt x="329" y="414"/>
                    <a:pt x="329" y="414"/>
                  </a:cubicBezTo>
                  <a:cubicBezTo>
                    <a:pt x="341" y="414"/>
                    <a:pt x="341" y="414"/>
                    <a:pt x="341" y="414"/>
                  </a:cubicBezTo>
                  <a:cubicBezTo>
                    <a:pt x="355" y="414"/>
                    <a:pt x="355" y="414"/>
                    <a:pt x="355" y="414"/>
                  </a:cubicBezTo>
                  <a:cubicBezTo>
                    <a:pt x="369" y="414"/>
                    <a:pt x="369" y="414"/>
                    <a:pt x="369" y="414"/>
                  </a:cubicBezTo>
                  <a:cubicBezTo>
                    <a:pt x="383" y="414"/>
                    <a:pt x="383" y="414"/>
                    <a:pt x="383" y="414"/>
                  </a:cubicBezTo>
                  <a:cubicBezTo>
                    <a:pt x="398" y="414"/>
                    <a:pt x="398" y="414"/>
                    <a:pt x="398" y="414"/>
                  </a:cubicBezTo>
                  <a:cubicBezTo>
                    <a:pt x="412" y="414"/>
                    <a:pt x="412" y="414"/>
                    <a:pt x="412" y="414"/>
                  </a:cubicBezTo>
                  <a:cubicBezTo>
                    <a:pt x="426" y="414"/>
                    <a:pt x="426" y="414"/>
                    <a:pt x="426" y="414"/>
                  </a:cubicBezTo>
                  <a:cubicBezTo>
                    <a:pt x="439" y="414"/>
                    <a:pt x="439" y="414"/>
                    <a:pt x="439" y="414"/>
                  </a:cubicBezTo>
                  <a:cubicBezTo>
                    <a:pt x="450" y="414"/>
                    <a:pt x="450" y="414"/>
                    <a:pt x="450" y="414"/>
                  </a:cubicBezTo>
                  <a:cubicBezTo>
                    <a:pt x="460" y="414"/>
                    <a:pt x="460" y="414"/>
                    <a:pt x="460" y="414"/>
                  </a:cubicBezTo>
                  <a:cubicBezTo>
                    <a:pt x="464" y="414"/>
                    <a:pt x="464" y="414"/>
                    <a:pt x="464" y="414"/>
                  </a:cubicBezTo>
                  <a:cubicBezTo>
                    <a:pt x="464" y="347"/>
                    <a:pt x="464" y="347"/>
                    <a:pt x="464" y="347"/>
                  </a:cubicBezTo>
                  <a:cubicBezTo>
                    <a:pt x="464" y="311"/>
                    <a:pt x="445" y="277"/>
                    <a:pt x="415" y="25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11" name="Freeform 247"/>
            <p:cNvSpPr>
              <a:spLocks/>
            </p:cNvSpPr>
            <p:nvPr/>
          </p:nvSpPr>
          <p:spPr bwMode="auto">
            <a:xfrm>
              <a:off x="-4032" y="2892"/>
              <a:ext cx="1243" cy="910"/>
            </a:xfrm>
            <a:custGeom>
              <a:avLst/>
              <a:gdLst>
                <a:gd name="T0" fmla="*/ 137 w 760"/>
                <a:gd name="T1" fmla="*/ 244 h 556"/>
                <a:gd name="T2" fmla="*/ 137 w 760"/>
                <a:gd name="T3" fmla="*/ 244 h 556"/>
                <a:gd name="T4" fmla="*/ 121 w 760"/>
                <a:gd name="T5" fmla="*/ 272 h 556"/>
                <a:gd name="T6" fmla="*/ 91 w 760"/>
                <a:gd name="T7" fmla="*/ 272 h 556"/>
                <a:gd name="T8" fmla="*/ 47 w 760"/>
                <a:gd name="T9" fmla="*/ 257 h 556"/>
                <a:gd name="T10" fmla="*/ 0 w 760"/>
                <a:gd name="T11" fmla="*/ 311 h 556"/>
                <a:gd name="T12" fmla="*/ 47 w 760"/>
                <a:gd name="T13" fmla="*/ 364 h 556"/>
                <a:gd name="T14" fmla="*/ 91 w 760"/>
                <a:gd name="T15" fmla="*/ 350 h 556"/>
                <a:gd name="T16" fmla="*/ 121 w 760"/>
                <a:gd name="T17" fmla="*/ 349 h 556"/>
                <a:gd name="T18" fmla="*/ 137 w 760"/>
                <a:gd name="T19" fmla="*/ 378 h 556"/>
                <a:gd name="T20" fmla="*/ 137 w 760"/>
                <a:gd name="T21" fmla="*/ 382 h 556"/>
                <a:gd name="T22" fmla="*/ 137 w 760"/>
                <a:gd name="T23" fmla="*/ 556 h 556"/>
                <a:gd name="T24" fmla="*/ 160 w 760"/>
                <a:gd name="T25" fmla="*/ 556 h 556"/>
                <a:gd name="T26" fmla="*/ 251 w 760"/>
                <a:gd name="T27" fmla="*/ 556 h 556"/>
                <a:gd name="T28" fmla="*/ 317 w 760"/>
                <a:gd name="T29" fmla="*/ 556 h 556"/>
                <a:gd name="T30" fmla="*/ 320 w 760"/>
                <a:gd name="T31" fmla="*/ 556 h 556"/>
                <a:gd name="T32" fmla="*/ 338 w 760"/>
                <a:gd name="T33" fmla="*/ 542 h 556"/>
                <a:gd name="T34" fmla="*/ 336 w 760"/>
                <a:gd name="T35" fmla="*/ 533 h 556"/>
                <a:gd name="T36" fmla="*/ 320 w 760"/>
                <a:gd name="T37" fmla="*/ 482 h 556"/>
                <a:gd name="T38" fmla="*/ 389 w 760"/>
                <a:gd name="T39" fmla="*/ 419 h 556"/>
                <a:gd name="T40" fmla="*/ 458 w 760"/>
                <a:gd name="T41" fmla="*/ 482 h 556"/>
                <a:gd name="T42" fmla="*/ 442 w 760"/>
                <a:gd name="T43" fmla="*/ 533 h 556"/>
                <a:gd name="T44" fmla="*/ 439 w 760"/>
                <a:gd name="T45" fmla="*/ 542 h 556"/>
                <a:gd name="T46" fmla="*/ 457 w 760"/>
                <a:gd name="T47" fmla="*/ 556 h 556"/>
                <a:gd name="T48" fmla="*/ 488 w 760"/>
                <a:gd name="T49" fmla="*/ 556 h 556"/>
                <a:gd name="T50" fmla="*/ 513 w 760"/>
                <a:gd name="T51" fmla="*/ 556 h 556"/>
                <a:gd name="T52" fmla="*/ 521 w 760"/>
                <a:gd name="T53" fmla="*/ 556 h 556"/>
                <a:gd name="T54" fmla="*/ 593 w 760"/>
                <a:gd name="T55" fmla="*/ 556 h 556"/>
                <a:gd name="T56" fmla="*/ 623 w 760"/>
                <a:gd name="T57" fmla="*/ 556 h 556"/>
                <a:gd name="T58" fmla="*/ 623 w 760"/>
                <a:gd name="T59" fmla="*/ 386 h 556"/>
                <a:gd name="T60" fmla="*/ 623 w 760"/>
                <a:gd name="T61" fmla="*/ 382 h 556"/>
                <a:gd name="T62" fmla="*/ 639 w 760"/>
                <a:gd name="T63" fmla="*/ 353 h 556"/>
                <a:gd name="T64" fmla="*/ 669 w 760"/>
                <a:gd name="T65" fmla="*/ 353 h 556"/>
                <a:gd name="T66" fmla="*/ 713 w 760"/>
                <a:gd name="T67" fmla="*/ 368 h 556"/>
                <a:gd name="T68" fmla="*/ 760 w 760"/>
                <a:gd name="T69" fmla="*/ 314 h 556"/>
                <a:gd name="T70" fmla="*/ 713 w 760"/>
                <a:gd name="T71" fmla="*/ 261 h 556"/>
                <a:gd name="T72" fmla="*/ 669 w 760"/>
                <a:gd name="T73" fmla="*/ 275 h 556"/>
                <a:gd name="T74" fmla="*/ 639 w 760"/>
                <a:gd name="T75" fmla="*/ 276 h 556"/>
                <a:gd name="T76" fmla="*/ 623 w 760"/>
                <a:gd name="T77" fmla="*/ 248 h 556"/>
                <a:gd name="T78" fmla="*/ 623 w 760"/>
                <a:gd name="T79" fmla="*/ 248 h 556"/>
                <a:gd name="T80" fmla="*/ 623 w 760"/>
                <a:gd name="T81" fmla="*/ 243 h 556"/>
                <a:gd name="T82" fmla="*/ 623 w 760"/>
                <a:gd name="T83" fmla="*/ 133 h 556"/>
                <a:gd name="T84" fmla="*/ 436 w 760"/>
                <a:gd name="T85" fmla="*/ 16 h 556"/>
                <a:gd name="T86" fmla="*/ 381 w 760"/>
                <a:gd name="T87" fmla="*/ 0 h 556"/>
                <a:gd name="T88" fmla="*/ 326 w 760"/>
                <a:gd name="T89" fmla="*/ 16 h 556"/>
                <a:gd name="T90" fmla="*/ 137 w 760"/>
                <a:gd name="T91" fmla="*/ 134 h 556"/>
                <a:gd name="T92" fmla="*/ 137 w 760"/>
                <a:gd name="T93" fmla="*/ 240 h 556"/>
                <a:gd name="T94" fmla="*/ 137 w 760"/>
                <a:gd name="T95" fmla="*/ 24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60" h="556">
                  <a:moveTo>
                    <a:pt x="137" y="244"/>
                  </a:moveTo>
                  <a:cubicBezTo>
                    <a:pt x="137" y="244"/>
                    <a:pt x="137" y="244"/>
                    <a:pt x="137" y="244"/>
                  </a:cubicBezTo>
                  <a:cubicBezTo>
                    <a:pt x="136" y="257"/>
                    <a:pt x="130" y="267"/>
                    <a:pt x="121" y="272"/>
                  </a:cubicBezTo>
                  <a:cubicBezTo>
                    <a:pt x="113" y="277"/>
                    <a:pt x="102" y="277"/>
                    <a:pt x="91" y="272"/>
                  </a:cubicBezTo>
                  <a:cubicBezTo>
                    <a:pt x="83" y="268"/>
                    <a:pt x="59" y="257"/>
                    <a:pt x="47" y="257"/>
                  </a:cubicBezTo>
                  <a:cubicBezTo>
                    <a:pt x="21" y="257"/>
                    <a:pt x="0" y="281"/>
                    <a:pt x="0" y="311"/>
                  </a:cubicBezTo>
                  <a:cubicBezTo>
                    <a:pt x="0" y="340"/>
                    <a:pt x="21" y="364"/>
                    <a:pt x="47" y="364"/>
                  </a:cubicBezTo>
                  <a:cubicBezTo>
                    <a:pt x="59" y="364"/>
                    <a:pt x="83" y="354"/>
                    <a:pt x="91" y="350"/>
                  </a:cubicBezTo>
                  <a:cubicBezTo>
                    <a:pt x="102" y="345"/>
                    <a:pt x="113" y="344"/>
                    <a:pt x="121" y="349"/>
                  </a:cubicBezTo>
                  <a:cubicBezTo>
                    <a:pt x="130" y="355"/>
                    <a:pt x="136" y="365"/>
                    <a:pt x="137" y="378"/>
                  </a:cubicBezTo>
                  <a:cubicBezTo>
                    <a:pt x="137" y="382"/>
                    <a:pt x="137" y="382"/>
                    <a:pt x="137" y="382"/>
                  </a:cubicBezTo>
                  <a:cubicBezTo>
                    <a:pt x="137" y="556"/>
                    <a:pt x="137" y="556"/>
                    <a:pt x="137" y="556"/>
                  </a:cubicBezTo>
                  <a:cubicBezTo>
                    <a:pt x="160" y="556"/>
                    <a:pt x="160" y="556"/>
                    <a:pt x="160" y="556"/>
                  </a:cubicBezTo>
                  <a:cubicBezTo>
                    <a:pt x="251" y="556"/>
                    <a:pt x="251" y="556"/>
                    <a:pt x="251" y="556"/>
                  </a:cubicBezTo>
                  <a:cubicBezTo>
                    <a:pt x="317" y="556"/>
                    <a:pt x="317" y="556"/>
                    <a:pt x="317" y="556"/>
                  </a:cubicBezTo>
                  <a:cubicBezTo>
                    <a:pt x="317" y="556"/>
                    <a:pt x="320" y="556"/>
                    <a:pt x="320" y="556"/>
                  </a:cubicBezTo>
                  <a:cubicBezTo>
                    <a:pt x="331" y="555"/>
                    <a:pt x="338" y="550"/>
                    <a:pt x="338" y="542"/>
                  </a:cubicBezTo>
                  <a:cubicBezTo>
                    <a:pt x="338" y="539"/>
                    <a:pt x="337" y="536"/>
                    <a:pt x="336" y="533"/>
                  </a:cubicBezTo>
                  <a:cubicBezTo>
                    <a:pt x="334" y="529"/>
                    <a:pt x="320" y="499"/>
                    <a:pt x="320" y="482"/>
                  </a:cubicBezTo>
                  <a:cubicBezTo>
                    <a:pt x="320" y="448"/>
                    <a:pt x="351" y="419"/>
                    <a:pt x="389" y="419"/>
                  </a:cubicBezTo>
                  <a:cubicBezTo>
                    <a:pt x="427" y="419"/>
                    <a:pt x="458" y="448"/>
                    <a:pt x="458" y="482"/>
                  </a:cubicBezTo>
                  <a:cubicBezTo>
                    <a:pt x="458" y="499"/>
                    <a:pt x="443" y="529"/>
                    <a:pt x="442" y="533"/>
                  </a:cubicBezTo>
                  <a:cubicBezTo>
                    <a:pt x="440" y="536"/>
                    <a:pt x="439" y="539"/>
                    <a:pt x="439" y="542"/>
                  </a:cubicBezTo>
                  <a:cubicBezTo>
                    <a:pt x="439" y="550"/>
                    <a:pt x="446" y="555"/>
                    <a:pt x="457" y="556"/>
                  </a:cubicBezTo>
                  <a:cubicBezTo>
                    <a:pt x="488" y="556"/>
                    <a:pt x="488" y="556"/>
                    <a:pt x="488" y="556"/>
                  </a:cubicBezTo>
                  <a:cubicBezTo>
                    <a:pt x="513" y="556"/>
                    <a:pt x="513" y="556"/>
                    <a:pt x="513" y="556"/>
                  </a:cubicBezTo>
                  <a:cubicBezTo>
                    <a:pt x="521" y="556"/>
                    <a:pt x="521" y="556"/>
                    <a:pt x="521" y="556"/>
                  </a:cubicBezTo>
                  <a:cubicBezTo>
                    <a:pt x="593" y="556"/>
                    <a:pt x="593" y="556"/>
                    <a:pt x="593" y="556"/>
                  </a:cubicBezTo>
                  <a:cubicBezTo>
                    <a:pt x="595" y="556"/>
                    <a:pt x="613" y="556"/>
                    <a:pt x="623" y="556"/>
                  </a:cubicBezTo>
                  <a:cubicBezTo>
                    <a:pt x="623" y="386"/>
                    <a:pt x="623" y="386"/>
                    <a:pt x="623" y="386"/>
                  </a:cubicBezTo>
                  <a:cubicBezTo>
                    <a:pt x="623" y="382"/>
                    <a:pt x="623" y="382"/>
                    <a:pt x="623" y="382"/>
                  </a:cubicBezTo>
                  <a:cubicBezTo>
                    <a:pt x="624" y="369"/>
                    <a:pt x="630" y="358"/>
                    <a:pt x="639" y="353"/>
                  </a:cubicBezTo>
                  <a:cubicBezTo>
                    <a:pt x="648" y="348"/>
                    <a:pt x="658" y="348"/>
                    <a:pt x="669" y="353"/>
                  </a:cubicBezTo>
                  <a:cubicBezTo>
                    <a:pt x="677" y="358"/>
                    <a:pt x="701" y="368"/>
                    <a:pt x="713" y="368"/>
                  </a:cubicBezTo>
                  <a:cubicBezTo>
                    <a:pt x="739" y="368"/>
                    <a:pt x="760" y="344"/>
                    <a:pt x="760" y="314"/>
                  </a:cubicBezTo>
                  <a:cubicBezTo>
                    <a:pt x="760" y="285"/>
                    <a:pt x="739" y="261"/>
                    <a:pt x="713" y="261"/>
                  </a:cubicBezTo>
                  <a:cubicBezTo>
                    <a:pt x="701" y="261"/>
                    <a:pt x="677" y="271"/>
                    <a:pt x="669" y="275"/>
                  </a:cubicBezTo>
                  <a:cubicBezTo>
                    <a:pt x="658" y="281"/>
                    <a:pt x="648" y="281"/>
                    <a:pt x="639" y="276"/>
                  </a:cubicBezTo>
                  <a:cubicBezTo>
                    <a:pt x="630" y="271"/>
                    <a:pt x="624" y="261"/>
                    <a:pt x="623" y="248"/>
                  </a:cubicBezTo>
                  <a:cubicBezTo>
                    <a:pt x="623" y="248"/>
                    <a:pt x="623" y="248"/>
                    <a:pt x="623" y="248"/>
                  </a:cubicBezTo>
                  <a:cubicBezTo>
                    <a:pt x="623" y="247"/>
                    <a:pt x="623" y="246"/>
                    <a:pt x="623" y="243"/>
                  </a:cubicBezTo>
                  <a:cubicBezTo>
                    <a:pt x="623" y="133"/>
                    <a:pt x="623" y="133"/>
                    <a:pt x="623" y="133"/>
                  </a:cubicBezTo>
                  <a:cubicBezTo>
                    <a:pt x="436" y="16"/>
                    <a:pt x="436" y="16"/>
                    <a:pt x="436" y="16"/>
                  </a:cubicBezTo>
                  <a:cubicBezTo>
                    <a:pt x="419" y="6"/>
                    <a:pt x="400" y="0"/>
                    <a:pt x="381" y="0"/>
                  </a:cubicBezTo>
                  <a:cubicBezTo>
                    <a:pt x="362" y="0"/>
                    <a:pt x="343" y="6"/>
                    <a:pt x="326" y="16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7" y="242"/>
                    <a:pt x="137" y="243"/>
                    <a:pt x="137" y="2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12" name="Freeform 248"/>
            <p:cNvSpPr>
              <a:spLocks/>
            </p:cNvSpPr>
            <p:nvPr/>
          </p:nvSpPr>
          <p:spPr bwMode="auto">
            <a:xfrm>
              <a:off x="-4032" y="4667"/>
              <a:ext cx="1251" cy="777"/>
            </a:xfrm>
            <a:custGeom>
              <a:avLst/>
              <a:gdLst>
                <a:gd name="T0" fmla="*/ 628 w 765"/>
                <a:gd name="T1" fmla="*/ 314 h 475"/>
                <a:gd name="T2" fmla="*/ 628 w 765"/>
                <a:gd name="T3" fmla="*/ 314 h 475"/>
                <a:gd name="T4" fmla="*/ 644 w 765"/>
                <a:gd name="T5" fmla="*/ 286 h 475"/>
                <a:gd name="T6" fmla="*/ 674 w 765"/>
                <a:gd name="T7" fmla="*/ 286 h 475"/>
                <a:gd name="T8" fmla="*/ 718 w 765"/>
                <a:gd name="T9" fmla="*/ 301 h 475"/>
                <a:gd name="T10" fmla="*/ 765 w 765"/>
                <a:gd name="T11" fmla="*/ 247 h 475"/>
                <a:gd name="T12" fmla="*/ 718 w 765"/>
                <a:gd name="T13" fmla="*/ 193 h 475"/>
                <a:gd name="T14" fmla="*/ 674 w 765"/>
                <a:gd name="T15" fmla="*/ 207 h 475"/>
                <a:gd name="T16" fmla="*/ 644 w 765"/>
                <a:gd name="T17" fmla="*/ 208 h 475"/>
                <a:gd name="T18" fmla="*/ 628 w 765"/>
                <a:gd name="T19" fmla="*/ 178 h 475"/>
                <a:gd name="T20" fmla="*/ 628 w 765"/>
                <a:gd name="T21" fmla="*/ 175 h 475"/>
                <a:gd name="T22" fmla="*/ 628 w 765"/>
                <a:gd name="T23" fmla="*/ 0 h 475"/>
                <a:gd name="T24" fmla="*/ 605 w 765"/>
                <a:gd name="T25" fmla="*/ 0 h 475"/>
                <a:gd name="T26" fmla="*/ 513 w 765"/>
                <a:gd name="T27" fmla="*/ 0 h 475"/>
                <a:gd name="T28" fmla="*/ 461 w 765"/>
                <a:gd name="T29" fmla="*/ 0 h 475"/>
                <a:gd name="T30" fmla="*/ 458 w 765"/>
                <a:gd name="T31" fmla="*/ 0 h 475"/>
                <a:gd name="T32" fmla="*/ 458 w 765"/>
                <a:gd name="T33" fmla="*/ 0 h 475"/>
                <a:gd name="T34" fmla="*/ 440 w 765"/>
                <a:gd name="T35" fmla="*/ 14 h 475"/>
                <a:gd name="T36" fmla="*/ 442 w 765"/>
                <a:gd name="T37" fmla="*/ 23 h 475"/>
                <a:gd name="T38" fmla="*/ 459 w 765"/>
                <a:gd name="T39" fmla="*/ 74 h 475"/>
                <a:gd name="T40" fmla="*/ 389 w 765"/>
                <a:gd name="T41" fmla="*/ 137 h 475"/>
                <a:gd name="T42" fmla="*/ 319 w 765"/>
                <a:gd name="T43" fmla="*/ 74 h 475"/>
                <a:gd name="T44" fmla="*/ 336 w 765"/>
                <a:gd name="T45" fmla="*/ 23 h 475"/>
                <a:gd name="T46" fmla="*/ 338 w 765"/>
                <a:gd name="T47" fmla="*/ 14 h 475"/>
                <a:gd name="T48" fmla="*/ 320 w 765"/>
                <a:gd name="T49" fmla="*/ 0 h 475"/>
                <a:gd name="T50" fmla="*/ 289 w 765"/>
                <a:gd name="T51" fmla="*/ 0 h 475"/>
                <a:gd name="T52" fmla="*/ 249 w 765"/>
                <a:gd name="T53" fmla="*/ 0 h 475"/>
                <a:gd name="T54" fmla="*/ 241 w 765"/>
                <a:gd name="T55" fmla="*/ 0 h 475"/>
                <a:gd name="T56" fmla="*/ 168 w 765"/>
                <a:gd name="T57" fmla="*/ 0 h 475"/>
                <a:gd name="T58" fmla="*/ 138 w 765"/>
                <a:gd name="T59" fmla="*/ 0 h 475"/>
                <a:gd name="T60" fmla="*/ 138 w 765"/>
                <a:gd name="T61" fmla="*/ 175 h 475"/>
                <a:gd name="T62" fmla="*/ 138 w 765"/>
                <a:gd name="T63" fmla="*/ 179 h 475"/>
                <a:gd name="T64" fmla="*/ 122 w 765"/>
                <a:gd name="T65" fmla="*/ 208 h 475"/>
                <a:gd name="T66" fmla="*/ 91 w 765"/>
                <a:gd name="T67" fmla="*/ 207 h 475"/>
                <a:gd name="T68" fmla="*/ 47 w 765"/>
                <a:gd name="T69" fmla="*/ 193 h 475"/>
                <a:gd name="T70" fmla="*/ 0 w 765"/>
                <a:gd name="T71" fmla="*/ 247 h 475"/>
                <a:gd name="T72" fmla="*/ 47 w 765"/>
                <a:gd name="T73" fmla="*/ 301 h 475"/>
                <a:gd name="T74" fmla="*/ 91 w 765"/>
                <a:gd name="T75" fmla="*/ 286 h 475"/>
                <a:gd name="T76" fmla="*/ 122 w 765"/>
                <a:gd name="T77" fmla="*/ 286 h 475"/>
                <a:gd name="T78" fmla="*/ 138 w 765"/>
                <a:gd name="T79" fmla="*/ 314 h 475"/>
                <a:gd name="T80" fmla="*/ 138 w 765"/>
                <a:gd name="T81" fmla="*/ 314 h 475"/>
                <a:gd name="T82" fmla="*/ 138 w 765"/>
                <a:gd name="T83" fmla="*/ 318 h 475"/>
                <a:gd name="T84" fmla="*/ 138 w 765"/>
                <a:gd name="T85" fmla="*/ 475 h 475"/>
                <a:gd name="T86" fmla="*/ 628 w 765"/>
                <a:gd name="T87" fmla="*/ 475 h 475"/>
                <a:gd name="T88" fmla="*/ 628 w 765"/>
                <a:gd name="T89" fmla="*/ 318 h 475"/>
                <a:gd name="T90" fmla="*/ 628 w 765"/>
                <a:gd name="T91" fmla="*/ 314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5" h="475">
                  <a:moveTo>
                    <a:pt x="628" y="314"/>
                  </a:moveTo>
                  <a:cubicBezTo>
                    <a:pt x="628" y="314"/>
                    <a:pt x="628" y="314"/>
                    <a:pt x="628" y="314"/>
                  </a:cubicBezTo>
                  <a:cubicBezTo>
                    <a:pt x="629" y="301"/>
                    <a:pt x="634" y="291"/>
                    <a:pt x="644" y="286"/>
                  </a:cubicBezTo>
                  <a:cubicBezTo>
                    <a:pt x="652" y="280"/>
                    <a:pt x="663" y="281"/>
                    <a:pt x="674" y="286"/>
                  </a:cubicBezTo>
                  <a:cubicBezTo>
                    <a:pt x="682" y="290"/>
                    <a:pt x="706" y="301"/>
                    <a:pt x="718" y="301"/>
                  </a:cubicBezTo>
                  <a:cubicBezTo>
                    <a:pt x="744" y="301"/>
                    <a:pt x="765" y="276"/>
                    <a:pt x="765" y="247"/>
                  </a:cubicBezTo>
                  <a:cubicBezTo>
                    <a:pt x="765" y="217"/>
                    <a:pt x="744" y="193"/>
                    <a:pt x="718" y="193"/>
                  </a:cubicBezTo>
                  <a:cubicBezTo>
                    <a:pt x="706" y="193"/>
                    <a:pt x="682" y="203"/>
                    <a:pt x="674" y="207"/>
                  </a:cubicBezTo>
                  <a:cubicBezTo>
                    <a:pt x="663" y="213"/>
                    <a:pt x="652" y="213"/>
                    <a:pt x="644" y="208"/>
                  </a:cubicBezTo>
                  <a:cubicBezTo>
                    <a:pt x="634" y="202"/>
                    <a:pt x="629" y="192"/>
                    <a:pt x="628" y="178"/>
                  </a:cubicBezTo>
                  <a:cubicBezTo>
                    <a:pt x="628" y="175"/>
                    <a:pt x="628" y="175"/>
                    <a:pt x="628" y="175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05" y="0"/>
                    <a:pt x="605" y="0"/>
                    <a:pt x="605" y="0"/>
                  </a:cubicBezTo>
                  <a:cubicBezTo>
                    <a:pt x="513" y="0"/>
                    <a:pt x="513" y="0"/>
                    <a:pt x="513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58" y="0"/>
                    <a:pt x="458" y="0"/>
                    <a:pt x="458" y="0"/>
                  </a:cubicBezTo>
                  <a:cubicBezTo>
                    <a:pt x="458" y="0"/>
                    <a:pt x="458" y="0"/>
                    <a:pt x="458" y="0"/>
                  </a:cubicBezTo>
                  <a:cubicBezTo>
                    <a:pt x="447" y="0"/>
                    <a:pt x="440" y="6"/>
                    <a:pt x="440" y="14"/>
                  </a:cubicBezTo>
                  <a:cubicBezTo>
                    <a:pt x="440" y="17"/>
                    <a:pt x="441" y="20"/>
                    <a:pt x="442" y="23"/>
                  </a:cubicBezTo>
                  <a:cubicBezTo>
                    <a:pt x="444" y="27"/>
                    <a:pt x="459" y="57"/>
                    <a:pt x="459" y="74"/>
                  </a:cubicBezTo>
                  <a:cubicBezTo>
                    <a:pt x="459" y="109"/>
                    <a:pt x="428" y="137"/>
                    <a:pt x="389" y="137"/>
                  </a:cubicBezTo>
                  <a:cubicBezTo>
                    <a:pt x="351" y="137"/>
                    <a:pt x="319" y="109"/>
                    <a:pt x="319" y="74"/>
                  </a:cubicBezTo>
                  <a:cubicBezTo>
                    <a:pt x="319" y="57"/>
                    <a:pt x="334" y="27"/>
                    <a:pt x="336" y="23"/>
                  </a:cubicBezTo>
                  <a:cubicBezTo>
                    <a:pt x="337" y="20"/>
                    <a:pt x="338" y="17"/>
                    <a:pt x="338" y="14"/>
                  </a:cubicBezTo>
                  <a:cubicBezTo>
                    <a:pt x="338" y="6"/>
                    <a:pt x="331" y="0"/>
                    <a:pt x="320" y="0"/>
                  </a:cubicBezTo>
                  <a:cubicBezTo>
                    <a:pt x="320" y="0"/>
                    <a:pt x="289" y="0"/>
                    <a:pt x="289" y="0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6" y="0"/>
                    <a:pt x="148" y="0"/>
                    <a:pt x="138" y="0"/>
                  </a:cubicBezTo>
                  <a:cubicBezTo>
                    <a:pt x="138" y="175"/>
                    <a:pt x="138" y="175"/>
                    <a:pt x="138" y="175"/>
                  </a:cubicBezTo>
                  <a:cubicBezTo>
                    <a:pt x="138" y="179"/>
                    <a:pt x="138" y="179"/>
                    <a:pt x="138" y="179"/>
                  </a:cubicBezTo>
                  <a:cubicBezTo>
                    <a:pt x="137" y="192"/>
                    <a:pt x="131" y="203"/>
                    <a:pt x="122" y="208"/>
                  </a:cubicBezTo>
                  <a:cubicBezTo>
                    <a:pt x="113" y="213"/>
                    <a:pt x="102" y="213"/>
                    <a:pt x="91" y="207"/>
                  </a:cubicBezTo>
                  <a:cubicBezTo>
                    <a:pt x="83" y="203"/>
                    <a:pt x="59" y="193"/>
                    <a:pt x="47" y="193"/>
                  </a:cubicBezTo>
                  <a:cubicBezTo>
                    <a:pt x="21" y="193"/>
                    <a:pt x="0" y="217"/>
                    <a:pt x="0" y="247"/>
                  </a:cubicBezTo>
                  <a:cubicBezTo>
                    <a:pt x="0" y="277"/>
                    <a:pt x="21" y="301"/>
                    <a:pt x="47" y="301"/>
                  </a:cubicBezTo>
                  <a:cubicBezTo>
                    <a:pt x="59" y="301"/>
                    <a:pt x="83" y="290"/>
                    <a:pt x="91" y="286"/>
                  </a:cubicBezTo>
                  <a:cubicBezTo>
                    <a:pt x="102" y="281"/>
                    <a:pt x="113" y="281"/>
                    <a:pt x="122" y="286"/>
                  </a:cubicBezTo>
                  <a:cubicBezTo>
                    <a:pt x="131" y="291"/>
                    <a:pt x="136" y="301"/>
                    <a:pt x="138" y="314"/>
                  </a:cubicBezTo>
                  <a:cubicBezTo>
                    <a:pt x="138" y="314"/>
                    <a:pt x="138" y="314"/>
                    <a:pt x="138" y="314"/>
                  </a:cubicBezTo>
                  <a:cubicBezTo>
                    <a:pt x="138" y="315"/>
                    <a:pt x="138" y="316"/>
                    <a:pt x="138" y="318"/>
                  </a:cubicBezTo>
                  <a:cubicBezTo>
                    <a:pt x="138" y="475"/>
                    <a:pt x="138" y="475"/>
                    <a:pt x="138" y="475"/>
                  </a:cubicBezTo>
                  <a:cubicBezTo>
                    <a:pt x="628" y="475"/>
                    <a:pt x="628" y="475"/>
                    <a:pt x="628" y="475"/>
                  </a:cubicBezTo>
                  <a:cubicBezTo>
                    <a:pt x="628" y="318"/>
                    <a:pt x="628" y="318"/>
                    <a:pt x="628" y="318"/>
                  </a:cubicBezTo>
                  <a:cubicBezTo>
                    <a:pt x="628" y="316"/>
                    <a:pt x="628" y="315"/>
                    <a:pt x="628" y="3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13" name="Freeform 249"/>
            <p:cNvSpPr>
              <a:spLocks/>
            </p:cNvSpPr>
            <p:nvPr/>
          </p:nvSpPr>
          <p:spPr bwMode="auto">
            <a:xfrm>
              <a:off x="-4024" y="3607"/>
              <a:ext cx="1238" cy="1264"/>
            </a:xfrm>
            <a:custGeom>
              <a:avLst/>
              <a:gdLst>
                <a:gd name="T0" fmla="*/ 657 w 757"/>
                <a:gd name="T1" fmla="*/ 438 h 773"/>
                <a:gd name="T2" fmla="*/ 703 w 757"/>
                <a:gd name="T3" fmla="*/ 453 h 773"/>
                <a:gd name="T4" fmla="*/ 757 w 757"/>
                <a:gd name="T5" fmla="*/ 393 h 773"/>
                <a:gd name="T6" fmla="*/ 703 w 757"/>
                <a:gd name="T7" fmla="*/ 333 h 773"/>
                <a:gd name="T8" fmla="*/ 657 w 757"/>
                <a:gd name="T9" fmla="*/ 351 h 773"/>
                <a:gd name="T10" fmla="*/ 624 w 757"/>
                <a:gd name="T11" fmla="*/ 326 h 773"/>
                <a:gd name="T12" fmla="*/ 623 w 757"/>
                <a:gd name="T13" fmla="*/ 328 h 773"/>
                <a:gd name="T14" fmla="*/ 623 w 757"/>
                <a:gd name="T15" fmla="*/ 323 h 773"/>
                <a:gd name="T16" fmla="*/ 623 w 757"/>
                <a:gd name="T17" fmla="*/ 173 h 773"/>
                <a:gd name="T18" fmla="*/ 623 w 757"/>
                <a:gd name="T19" fmla="*/ 173 h 773"/>
                <a:gd name="T20" fmla="*/ 623 w 757"/>
                <a:gd name="T21" fmla="*/ 134 h 773"/>
                <a:gd name="T22" fmla="*/ 455 w 757"/>
                <a:gd name="T23" fmla="*/ 134 h 773"/>
                <a:gd name="T24" fmla="*/ 451 w 757"/>
                <a:gd name="T25" fmla="*/ 134 h 773"/>
                <a:gd name="T26" fmla="*/ 426 w 757"/>
                <a:gd name="T27" fmla="*/ 100 h 773"/>
                <a:gd name="T28" fmla="*/ 441 w 757"/>
                <a:gd name="T29" fmla="*/ 54 h 773"/>
                <a:gd name="T30" fmla="*/ 385 w 757"/>
                <a:gd name="T31" fmla="*/ 0 h 773"/>
                <a:gd name="T32" fmla="*/ 328 w 757"/>
                <a:gd name="T33" fmla="*/ 54 h 773"/>
                <a:gd name="T34" fmla="*/ 343 w 757"/>
                <a:gd name="T35" fmla="*/ 100 h 773"/>
                <a:gd name="T36" fmla="*/ 318 w 757"/>
                <a:gd name="T37" fmla="*/ 134 h 773"/>
                <a:gd name="T38" fmla="*/ 320 w 757"/>
                <a:gd name="T39" fmla="*/ 134 h 773"/>
                <a:gd name="T40" fmla="*/ 315 w 757"/>
                <a:gd name="T41" fmla="*/ 134 h 773"/>
                <a:gd name="T42" fmla="*/ 133 w 757"/>
                <a:gd name="T43" fmla="*/ 134 h 773"/>
                <a:gd name="T44" fmla="*/ 133 w 757"/>
                <a:gd name="T45" fmla="*/ 178 h 773"/>
                <a:gd name="T46" fmla="*/ 133 w 757"/>
                <a:gd name="T47" fmla="*/ 249 h 773"/>
                <a:gd name="T48" fmla="*/ 133 w 757"/>
                <a:gd name="T49" fmla="*/ 249 h 773"/>
                <a:gd name="T50" fmla="*/ 133 w 757"/>
                <a:gd name="T51" fmla="*/ 323 h 773"/>
                <a:gd name="T52" fmla="*/ 133 w 757"/>
                <a:gd name="T53" fmla="*/ 326 h 773"/>
                <a:gd name="T54" fmla="*/ 99 w 757"/>
                <a:gd name="T55" fmla="*/ 352 h 773"/>
                <a:gd name="T56" fmla="*/ 53 w 757"/>
                <a:gd name="T57" fmla="*/ 333 h 773"/>
                <a:gd name="T58" fmla="*/ 0 w 757"/>
                <a:gd name="T59" fmla="*/ 393 h 773"/>
                <a:gd name="T60" fmla="*/ 53 w 757"/>
                <a:gd name="T61" fmla="*/ 453 h 773"/>
                <a:gd name="T62" fmla="*/ 99 w 757"/>
                <a:gd name="T63" fmla="*/ 434 h 773"/>
                <a:gd name="T64" fmla="*/ 133 w 757"/>
                <a:gd name="T65" fmla="*/ 459 h 773"/>
                <a:gd name="T66" fmla="*/ 133 w 757"/>
                <a:gd name="T67" fmla="*/ 457 h 773"/>
                <a:gd name="T68" fmla="*/ 133 w 757"/>
                <a:gd name="T69" fmla="*/ 462 h 773"/>
                <a:gd name="T70" fmla="*/ 133 w 757"/>
                <a:gd name="T71" fmla="*/ 602 h 773"/>
                <a:gd name="T72" fmla="*/ 133 w 757"/>
                <a:gd name="T73" fmla="*/ 632 h 773"/>
                <a:gd name="T74" fmla="*/ 315 w 757"/>
                <a:gd name="T75" fmla="*/ 632 h 773"/>
                <a:gd name="T76" fmla="*/ 320 w 757"/>
                <a:gd name="T77" fmla="*/ 632 h 773"/>
                <a:gd name="T78" fmla="*/ 318 w 757"/>
                <a:gd name="T79" fmla="*/ 632 h 773"/>
                <a:gd name="T80" fmla="*/ 343 w 757"/>
                <a:gd name="T81" fmla="*/ 666 h 773"/>
                <a:gd name="T82" fmla="*/ 325 w 757"/>
                <a:gd name="T83" fmla="*/ 716 h 773"/>
                <a:gd name="T84" fmla="*/ 385 w 757"/>
                <a:gd name="T85" fmla="*/ 773 h 773"/>
                <a:gd name="T86" fmla="*/ 445 w 757"/>
                <a:gd name="T87" fmla="*/ 716 h 773"/>
                <a:gd name="T88" fmla="*/ 426 w 757"/>
                <a:gd name="T89" fmla="*/ 666 h 773"/>
                <a:gd name="T90" fmla="*/ 451 w 757"/>
                <a:gd name="T91" fmla="*/ 632 h 773"/>
                <a:gd name="T92" fmla="*/ 455 w 757"/>
                <a:gd name="T93" fmla="*/ 632 h 773"/>
                <a:gd name="T94" fmla="*/ 623 w 757"/>
                <a:gd name="T95" fmla="*/ 632 h 773"/>
                <a:gd name="T96" fmla="*/ 623 w 757"/>
                <a:gd name="T97" fmla="*/ 524 h 773"/>
                <a:gd name="T98" fmla="*/ 623 w 757"/>
                <a:gd name="T99" fmla="*/ 463 h 773"/>
                <a:gd name="T100" fmla="*/ 624 w 757"/>
                <a:gd name="T101" fmla="*/ 459 h 773"/>
                <a:gd name="T102" fmla="*/ 657 w 757"/>
                <a:gd name="T103" fmla="*/ 438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57" h="773">
                  <a:moveTo>
                    <a:pt x="657" y="438"/>
                  </a:moveTo>
                  <a:cubicBezTo>
                    <a:pt x="657" y="438"/>
                    <a:pt x="688" y="453"/>
                    <a:pt x="703" y="453"/>
                  </a:cubicBezTo>
                  <a:cubicBezTo>
                    <a:pt x="733" y="453"/>
                    <a:pt x="757" y="426"/>
                    <a:pt x="757" y="393"/>
                  </a:cubicBezTo>
                  <a:cubicBezTo>
                    <a:pt x="757" y="360"/>
                    <a:pt x="733" y="333"/>
                    <a:pt x="703" y="333"/>
                  </a:cubicBezTo>
                  <a:cubicBezTo>
                    <a:pt x="688" y="333"/>
                    <a:pt x="657" y="351"/>
                    <a:pt x="657" y="351"/>
                  </a:cubicBezTo>
                  <a:cubicBezTo>
                    <a:pt x="640" y="360"/>
                    <a:pt x="625" y="347"/>
                    <a:pt x="624" y="326"/>
                  </a:cubicBezTo>
                  <a:cubicBezTo>
                    <a:pt x="623" y="327"/>
                    <a:pt x="623" y="328"/>
                    <a:pt x="623" y="328"/>
                  </a:cubicBezTo>
                  <a:cubicBezTo>
                    <a:pt x="623" y="327"/>
                    <a:pt x="623" y="326"/>
                    <a:pt x="623" y="323"/>
                  </a:cubicBezTo>
                  <a:cubicBezTo>
                    <a:pt x="623" y="173"/>
                    <a:pt x="623" y="173"/>
                    <a:pt x="623" y="173"/>
                  </a:cubicBezTo>
                  <a:cubicBezTo>
                    <a:pt x="623" y="173"/>
                    <a:pt x="623" y="173"/>
                    <a:pt x="623" y="173"/>
                  </a:cubicBezTo>
                  <a:cubicBezTo>
                    <a:pt x="623" y="134"/>
                    <a:pt x="623" y="134"/>
                    <a:pt x="623" y="134"/>
                  </a:cubicBezTo>
                  <a:cubicBezTo>
                    <a:pt x="455" y="134"/>
                    <a:pt x="455" y="134"/>
                    <a:pt x="455" y="134"/>
                  </a:cubicBezTo>
                  <a:cubicBezTo>
                    <a:pt x="451" y="134"/>
                    <a:pt x="451" y="134"/>
                    <a:pt x="451" y="134"/>
                  </a:cubicBezTo>
                  <a:cubicBezTo>
                    <a:pt x="430" y="132"/>
                    <a:pt x="417" y="117"/>
                    <a:pt x="426" y="100"/>
                  </a:cubicBezTo>
                  <a:cubicBezTo>
                    <a:pt x="426" y="100"/>
                    <a:pt x="441" y="69"/>
                    <a:pt x="441" y="54"/>
                  </a:cubicBezTo>
                  <a:cubicBezTo>
                    <a:pt x="441" y="24"/>
                    <a:pt x="418" y="0"/>
                    <a:pt x="385" y="0"/>
                  </a:cubicBezTo>
                  <a:cubicBezTo>
                    <a:pt x="351" y="0"/>
                    <a:pt x="328" y="24"/>
                    <a:pt x="328" y="54"/>
                  </a:cubicBezTo>
                  <a:cubicBezTo>
                    <a:pt x="328" y="69"/>
                    <a:pt x="343" y="100"/>
                    <a:pt x="343" y="100"/>
                  </a:cubicBezTo>
                  <a:cubicBezTo>
                    <a:pt x="352" y="117"/>
                    <a:pt x="339" y="132"/>
                    <a:pt x="318" y="134"/>
                  </a:cubicBezTo>
                  <a:cubicBezTo>
                    <a:pt x="319" y="134"/>
                    <a:pt x="319" y="134"/>
                    <a:pt x="320" y="134"/>
                  </a:cubicBezTo>
                  <a:cubicBezTo>
                    <a:pt x="319" y="134"/>
                    <a:pt x="317" y="134"/>
                    <a:pt x="315" y="134"/>
                  </a:cubicBezTo>
                  <a:cubicBezTo>
                    <a:pt x="133" y="134"/>
                    <a:pt x="133" y="134"/>
                    <a:pt x="133" y="134"/>
                  </a:cubicBezTo>
                  <a:cubicBezTo>
                    <a:pt x="133" y="134"/>
                    <a:pt x="133" y="176"/>
                    <a:pt x="133" y="178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33" y="249"/>
                    <a:pt x="133" y="249"/>
                    <a:pt x="133" y="249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33" y="326"/>
                    <a:pt x="133" y="326"/>
                    <a:pt x="133" y="326"/>
                  </a:cubicBezTo>
                  <a:cubicBezTo>
                    <a:pt x="132" y="347"/>
                    <a:pt x="117" y="360"/>
                    <a:pt x="99" y="352"/>
                  </a:cubicBezTo>
                  <a:cubicBezTo>
                    <a:pt x="99" y="352"/>
                    <a:pt x="69" y="333"/>
                    <a:pt x="53" y="333"/>
                  </a:cubicBezTo>
                  <a:cubicBezTo>
                    <a:pt x="24" y="333"/>
                    <a:pt x="0" y="360"/>
                    <a:pt x="0" y="393"/>
                  </a:cubicBezTo>
                  <a:cubicBezTo>
                    <a:pt x="0" y="426"/>
                    <a:pt x="24" y="453"/>
                    <a:pt x="53" y="453"/>
                  </a:cubicBezTo>
                  <a:cubicBezTo>
                    <a:pt x="69" y="453"/>
                    <a:pt x="99" y="434"/>
                    <a:pt x="99" y="434"/>
                  </a:cubicBezTo>
                  <a:cubicBezTo>
                    <a:pt x="117" y="425"/>
                    <a:pt x="132" y="439"/>
                    <a:pt x="133" y="459"/>
                  </a:cubicBezTo>
                  <a:cubicBezTo>
                    <a:pt x="133" y="458"/>
                    <a:pt x="133" y="458"/>
                    <a:pt x="133" y="457"/>
                  </a:cubicBezTo>
                  <a:cubicBezTo>
                    <a:pt x="133" y="458"/>
                    <a:pt x="133" y="460"/>
                    <a:pt x="133" y="462"/>
                  </a:cubicBezTo>
                  <a:cubicBezTo>
                    <a:pt x="133" y="602"/>
                    <a:pt x="133" y="602"/>
                    <a:pt x="133" y="602"/>
                  </a:cubicBezTo>
                  <a:cubicBezTo>
                    <a:pt x="133" y="613"/>
                    <a:pt x="133" y="632"/>
                    <a:pt x="133" y="632"/>
                  </a:cubicBezTo>
                  <a:cubicBezTo>
                    <a:pt x="315" y="632"/>
                    <a:pt x="315" y="632"/>
                    <a:pt x="315" y="632"/>
                  </a:cubicBezTo>
                  <a:cubicBezTo>
                    <a:pt x="318" y="632"/>
                    <a:pt x="319" y="632"/>
                    <a:pt x="320" y="632"/>
                  </a:cubicBezTo>
                  <a:cubicBezTo>
                    <a:pt x="319" y="632"/>
                    <a:pt x="319" y="632"/>
                    <a:pt x="318" y="632"/>
                  </a:cubicBezTo>
                  <a:cubicBezTo>
                    <a:pt x="339" y="633"/>
                    <a:pt x="352" y="648"/>
                    <a:pt x="343" y="666"/>
                  </a:cubicBezTo>
                  <a:cubicBezTo>
                    <a:pt x="343" y="666"/>
                    <a:pt x="325" y="700"/>
                    <a:pt x="325" y="716"/>
                  </a:cubicBezTo>
                  <a:cubicBezTo>
                    <a:pt x="325" y="745"/>
                    <a:pt x="351" y="773"/>
                    <a:pt x="385" y="773"/>
                  </a:cubicBezTo>
                  <a:cubicBezTo>
                    <a:pt x="418" y="773"/>
                    <a:pt x="445" y="745"/>
                    <a:pt x="445" y="716"/>
                  </a:cubicBezTo>
                  <a:cubicBezTo>
                    <a:pt x="445" y="700"/>
                    <a:pt x="426" y="666"/>
                    <a:pt x="426" y="666"/>
                  </a:cubicBezTo>
                  <a:cubicBezTo>
                    <a:pt x="417" y="648"/>
                    <a:pt x="431" y="633"/>
                    <a:pt x="451" y="632"/>
                  </a:cubicBezTo>
                  <a:cubicBezTo>
                    <a:pt x="455" y="632"/>
                    <a:pt x="455" y="632"/>
                    <a:pt x="455" y="632"/>
                  </a:cubicBezTo>
                  <a:cubicBezTo>
                    <a:pt x="623" y="632"/>
                    <a:pt x="623" y="632"/>
                    <a:pt x="623" y="632"/>
                  </a:cubicBezTo>
                  <a:cubicBezTo>
                    <a:pt x="623" y="524"/>
                    <a:pt x="623" y="524"/>
                    <a:pt x="623" y="524"/>
                  </a:cubicBezTo>
                  <a:cubicBezTo>
                    <a:pt x="623" y="463"/>
                    <a:pt x="623" y="463"/>
                    <a:pt x="623" y="463"/>
                  </a:cubicBezTo>
                  <a:cubicBezTo>
                    <a:pt x="624" y="459"/>
                    <a:pt x="624" y="459"/>
                    <a:pt x="624" y="459"/>
                  </a:cubicBezTo>
                  <a:cubicBezTo>
                    <a:pt x="625" y="439"/>
                    <a:pt x="640" y="429"/>
                    <a:pt x="657" y="4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14" name="Freeform 250"/>
            <p:cNvSpPr>
              <a:spLocks/>
            </p:cNvSpPr>
            <p:nvPr/>
          </p:nvSpPr>
          <p:spPr bwMode="auto">
            <a:xfrm>
              <a:off x="-4591" y="3825"/>
              <a:ext cx="757" cy="821"/>
            </a:xfrm>
            <a:custGeom>
              <a:avLst/>
              <a:gdLst>
                <a:gd name="T0" fmla="*/ 165 w 463"/>
                <a:gd name="T1" fmla="*/ 502 h 502"/>
                <a:gd name="T2" fmla="*/ 165 w 463"/>
                <a:gd name="T3" fmla="*/ 502 h 502"/>
                <a:gd name="T4" fmla="*/ 166 w 463"/>
                <a:gd name="T5" fmla="*/ 502 h 502"/>
                <a:gd name="T6" fmla="*/ 182 w 463"/>
                <a:gd name="T7" fmla="*/ 489 h 502"/>
                <a:gd name="T8" fmla="*/ 180 w 463"/>
                <a:gd name="T9" fmla="*/ 479 h 502"/>
                <a:gd name="T10" fmla="*/ 164 w 463"/>
                <a:gd name="T11" fmla="*/ 426 h 502"/>
                <a:gd name="T12" fmla="*/ 233 w 463"/>
                <a:gd name="T13" fmla="*/ 364 h 502"/>
                <a:gd name="T14" fmla="*/ 301 w 463"/>
                <a:gd name="T15" fmla="*/ 426 h 502"/>
                <a:gd name="T16" fmla="*/ 285 w 463"/>
                <a:gd name="T17" fmla="*/ 479 h 502"/>
                <a:gd name="T18" fmla="*/ 283 w 463"/>
                <a:gd name="T19" fmla="*/ 489 h 502"/>
                <a:gd name="T20" fmla="*/ 300 w 463"/>
                <a:gd name="T21" fmla="*/ 502 h 502"/>
                <a:gd name="T22" fmla="*/ 300 w 463"/>
                <a:gd name="T23" fmla="*/ 502 h 502"/>
                <a:gd name="T24" fmla="*/ 303 w 463"/>
                <a:gd name="T25" fmla="*/ 502 h 502"/>
                <a:gd name="T26" fmla="*/ 463 w 463"/>
                <a:gd name="T27" fmla="*/ 502 h 502"/>
                <a:gd name="T28" fmla="*/ 463 w 463"/>
                <a:gd name="T29" fmla="*/ 332 h 502"/>
                <a:gd name="T30" fmla="*/ 463 w 463"/>
                <a:gd name="T31" fmla="*/ 328 h 502"/>
                <a:gd name="T32" fmla="*/ 463 w 463"/>
                <a:gd name="T33" fmla="*/ 327 h 502"/>
                <a:gd name="T34" fmla="*/ 456 w 463"/>
                <a:gd name="T35" fmla="*/ 312 h 502"/>
                <a:gd name="T36" fmla="*/ 442 w 463"/>
                <a:gd name="T37" fmla="*/ 313 h 502"/>
                <a:gd name="T38" fmla="*/ 392 w 463"/>
                <a:gd name="T39" fmla="*/ 330 h 502"/>
                <a:gd name="T40" fmla="*/ 330 w 463"/>
                <a:gd name="T41" fmla="*/ 257 h 502"/>
                <a:gd name="T42" fmla="*/ 392 w 463"/>
                <a:gd name="T43" fmla="*/ 184 h 502"/>
                <a:gd name="T44" fmla="*/ 442 w 463"/>
                <a:gd name="T45" fmla="*/ 201 h 502"/>
                <a:gd name="T46" fmla="*/ 456 w 463"/>
                <a:gd name="T47" fmla="*/ 202 h 502"/>
                <a:gd name="T48" fmla="*/ 463 w 463"/>
                <a:gd name="T49" fmla="*/ 189 h 502"/>
                <a:gd name="T50" fmla="*/ 463 w 463"/>
                <a:gd name="T51" fmla="*/ 189 h 502"/>
                <a:gd name="T52" fmla="*/ 463 w 463"/>
                <a:gd name="T53" fmla="*/ 184 h 502"/>
                <a:gd name="T54" fmla="*/ 463 w 463"/>
                <a:gd name="T55" fmla="*/ 34 h 502"/>
                <a:gd name="T56" fmla="*/ 463 w 463"/>
                <a:gd name="T57" fmla="*/ 25 h 502"/>
                <a:gd name="T58" fmla="*/ 463 w 463"/>
                <a:gd name="T59" fmla="*/ 0 h 502"/>
                <a:gd name="T60" fmla="*/ 303 w 463"/>
                <a:gd name="T61" fmla="*/ 0 h 502"/>
                <a:gd name="T62" fmla="*/ 299 w 463"/>
                <a:gd name="T63" fmla="*/ 0 h 502"/>
                <a:gd name="T64" fmla="*/ 283 w 463"/>
                <a:gd name="T65" fmla="*/ 13 h 502"/>
                <a:gd name="T66" fmla="*/ 285 w 463"/>
                <a:gd name="T67" fmla="*/ 22 h 502"/>
                <a:gd name="T68" fmla="*/ 301 w 463"/>
                <a:gd name="T69" fmla="*/ 75 h 502"/>
                <a:gd name="T70" fmla="*/ 232 w 463"/>
                <a:gd name="T71" fmla="*/ 138 h 502"/>
                <a:gd name="T72" fmla="*/ 164 w 463"/>
                <a:gd name="T73" fmla="*/ 75 h 502"/>
                <a:gd name="T74" fmla="*/ 179 w 463"/>
                <a:gd name="T75" fmla="*/ 22 h 502"/>
                <a:gd name="T76" fmla="*/ 182 w 463"/>
                <a:gd name="T77" fmla="*/ 13 h 502"/>
                <a:gd name="T78" fmla="*/ 167 w 463"/>
                <a:gd name="T79" fmla="*/ 0 h 502"/>
                <a:gd name="T80" fmla="*/ 163 w 463"/>
                <a:gd name="T81" fmla="*/ 0 h 502"/>
                <a:gd name="T82" fmla="*/ 0 w 463"/>
                <a:gd name="T83" fmla="*/ 0 h 502"/>
                <a:gd name="T84" fmla="*/ 0 w 463"/>
                <a:gd name="T85" fmla="*/ 502 h 502"/>
                <a:gd name="T86" fmla="*/ 165 w 463"/>
                <a:gd name="T87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3" h="502">
                  <a:moveTo>
                    <a:pt x="165" y="502"/>
                  </a:moveTo>
                  <a:cubicBezTo>
                    <a:pt x="165" y="502"/>
                    <a:pt x="165" y="502"/>
                    <a:pt x="165" y="502"/>
                  </a:cubicBezTo>
                  <a:cubicBezTo>
                    <a:pt x="166" y="502"/>
                    <a:pt x="166" y="502"/>
                    <a:pt x="166" y="502"/>
                  </a:cubicBezTo>
                  <a:cubicBezTo>
                    <a:pt x="171" y="501"/>
                    <a:pt x="182" y="499"/>
                    <a:pt x="182" y="489"/>
                  </a:cubicBezTo>
                  <a:cubicBezTo>
                    <a:pt x="182" y="486"/>
                    <a:pt x="181" y="483"/>
                    <a:pt x="180" y="479"/>
                  </a:cubicBezTo>
                  <a:cubicBezTo>
                    <a:pt x="178" y="476"/>
                    <a:pt x="164" y="444"/>
                    <a:pt x="164" y="426"/>
                  </a:cubicBezTo>
                  <a:cubicBezTo>
                    <a:pt x="164" y="390"/>
                    <a:pt x="195" y="364"/>
                    <a:pt x="233" y="364"/>
                  </a:cubicBezTo>
                  <a:cubicBezTo>
                    <a:pt x="271" y="364"/>
                    <a:pt x="301" y="390"/>
                    <a:pt x="301" y="426"/>
                  </a:cubicBezTo>
                  <a:cubicBezTo>
                    <a:pt x="301" y="444"/>
                    <a:pt x="287" y="476"/>
                    <a:pt x="285" y="479"/>
                  </a:cubicBezTo>
                  <a:cubicBezTo>
                    <a:pt x="284" y="483"/>
                    <a:pt x="283" y="486"/>
                    <a:pt x="283" y="489"/>
                  </a:cubicBezTo>
                  <a:cubicBezTo>
                    <a:pt x="283" y="500"/>
                    <a:pt x="296" y="502"/>
                    <a:pt x="300" y="502"/>
                  </a:cubicBezTo>
                  <a:cubicBezTo>
                    <a:pt x="300" y="502"/>
                    <a:pt x="300" y="502"/>
                    <a:pt x="300" y="502"/>
                  </a:cubicBezTo>
                  <a:cubicBezTo>
                    <a:pt x="303" y="502"/>
                    <a:pt x="303" y="502"/>
                    <a:pt x="303" y="502"/>
                  </a:cubicBezTo>
                  <a:cubicBezTo>
                    <a:pt x="463" y="502"/>
                    <a:pt x="463" y="502"/>
                    <a:pt x="463" y="502"/>
                  </a:cubicBezTo>
                  <a:cubicBezTo>
                    <a:pt x="463" y="332"/>
                    <a:pt x="463" y="332"/>
                    <a:pt x="463" y="332"/>
                  </a:cubicBezTo>
                  <a:cubicBezTo>
                    <a:pt x="463" y="328"/>
                    <a:pt x="463" y="328"/>
                    <a:pt x="463" y="328"/>
                  </a:cubicBezTo>
                  <a:cubicBezTo>
                    <a:pt x="463" y="328"/>
                    <a:pt x="463" y="328"/>
                    <a:pt x="463" y="327"/>
                  </a:cubicBezTo>
                  <a:cubicBezTo>
                    <a:pt x="463" y="320"/>
                    <a:pt x="460" y="315"/>
                    <a:pt x="456" y="312"/>
                  </a:cubicBezTo>
                  <a:cubicBezTo>
                    <a:pt x="453" y="310"/>
                    <a:pt x="448" y="311"/>
                    <a:pt x="442" y="313"/>
                  </a:cubicBezTo>
                  <a:cubicBezTo>
                    <a:pt x="439" y="315"/>
                    <a:pt x="409" y="330"/>
                    <a:pt x="392" y="330"/>
                  </a:cubicBezTo>
                  <a:cubicBezTo>
                    <a:pt x="358" y="330"/>
                    <a:pt x="330" y="298"/>
                    <a:pt x="330" y="257"/>
                  </a:cubicBezTo>
                  <a:cubicBezTo>
                    <a:pt x="330" y="217"/>
                    <a:pt x="358" y="184"/>
                    <a:pt x="392" y="184"/>
                  </a:cubicBezTo>
                  <a:cubicBezTo>
                    <a:pt x="409" y="184"/>
                    <a:pt x="439" y="200"/>
                    <a:pt x="442" y="201"/>
                  </a:cubicBezTo>
                  <a:cubicBezTo>
                    <a:pt x="446" y="203"/>
                    <a:pt x="451" y="205"/>
                    <a:pt x="456" y="202"/>
                  </a:cubicBezTo>
                  <a:cubicBezTo>
                    <a:pt x="460" y="200"/>
                    <a:pt x="462" y="195"/>
                    <a:pt x="463" y="189"/>
                  </a:cubicBezTo>
                  <a:cubicBezTo>
                    <a:pt x="463" y="189"/>
                    <a:pt x="463" y="189"/>
                    <a:pt x="463" y="189"/>
                  </a:cubicBezTo>
                  <a:cubicBezTo>
                    <a:pt x="463" y="188"/>
                    <a:pt x="463" y="186"/>
                    <a:pt x="463" y="184"/>
                  </a:cubicBezTo>
                  <a:cubicBezTo>
                    <a:pt x="463" y="34"/>
                    <a:pt x="463" y="34"/>
                    <a:pt x="463" y="34"/>
                  </a:cubicBezTo>
                  <a:cubicBezTo>
                    <a:pt x="463" y="25"/>
                    <a:pt x="463" y="25"/>
                    <a:pt x="463" y="25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4" y="0"/>
                    <a:pt x="283" y="2"/>
                    <a:pt x="283" y="13"/>
                  </a:cubicBezTo>
                  <a:cubicBezTo>
                    <a:pt x="283" y="16"/>
                    <a:pt x="284" y="19"/>
                    <a:pt x="285" y="22"/>
                  </a:cubicBezTo>
                  <a:cubicBezTo>
                    <a:pt x="287" y="26"/>
                    <a:pt x="301" y="57"/>
                    <a:pt x="301" y="75"/>
                  </a:cubicBezTo>
                  <a:cubicBezTo>
                    <a:pt x="301" y="112"/>
                    <a:pt x="270" y="138"/>
                    <a:pt x="232" y="138"/>
                  </a:cubicBezTo>
                  <a:cubicBezTo>
                    <a:pt x="194" y="138"/>
                    <a:pt x="164" y="112"/>
                    <a:pt x="164" y="75"/>
                  </a:cubicBezTo>
                  <a:cubicBezTo>
                    <a:pt x="164" y="57"/>
                    <a:pt x="178" y="26"/>
                    <a:pt x="179" y="22"/>
                  </a:cubicBezTo>
                  <a:cubicBezTo>
                    <a:pt x="181" y="19"/>
                    <a:pt x="182" y="16"/>
                    <a:pt x="182" y="13"/>
                  </a:cubicBezTo>
                  <a:cubicBezTo>
                    <a:pt x="182" y="3"/>
                    <a:pt x="171" y="0"/>
                    <a:pt x="167" y="0"/>
                  </a:cubicBezTo>
                  <a:cubicBezTo>
                    <a:pt x="166" y="0"/>
                    <a:pt x="164" y="0"/>
                    <a:pt x="1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02"/>
                    <a:pt x="0" y="502"/>
                    <a:pt x="0" y="502"/>
                  </a:cubicBezTo>
                  <a:cubicBezTo>
                    <a:pt x="37" y="502"/>
                    <a:pt x="165" y="502"/>
                    <a:pt x="165" y="50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15" name="Freeform 251"/>
            <p:cNvSpPr>
              <a:spLocks/>
            </p:cNvSpPr>
            <p:nvPr/>
          </p:nvSpPr>
          <p:spPr bwMode="auto">
            <a:xfrm>
              <a:off x="-2975" y="3830"/>
              <a:ext cx="749" cy="819"/>
            </a:xfrm>
            <a:custGeom>
              <a:avLst/>
              <a:gdLst>
                <a:gd name="T0" fmla="*/ 301 w 458"/>
                <a:gd name="T1" fmla="*/ 0 h 501"/>
                <a:gd name="T2" fmla="*/ 297 w 458"/>
                <a:gd name="T3" fmla="*/ 1 h 501"/>
                <a:gd name="T4" fmla="*/ 282 w 458"/>
                <a:gd name="T5" fmla="*/ 17 h 501"/>
                <a:gd name="T6" fmla="*/ 284 w 458"/>
                <a:gd name="T7" fmla="*/ 27 h 501"/>
                <a:gd name="T8" fmla="*/ 300 w 458"/>
                <a:gd name="T9" fmla="*/ 79 h 501"/>
                <a:gd name="T10" fmla="*/ 231 w 458"/>
                <a:gd name="T11" fmla="*/ 145 h 501"/>
                <a:gd name="T12" fmla="*/ 162 w 458"/>
                <a:gd name="T13" fmla="*/ 79 h 501"/>
                <a:gd name="T14" fmla="*/ 178 w 458"/>
                <a:gd name="T15" fmla="*/ 27 h 501"/>
                <a:gd name="T16" fmla="*/ 181 w 458"/>
                <a:gd name="T17" fmla="*/ 17 h 501"/>
                <a:gd name="T18" fmla="*/ 165 w 458"/>
                <a:gd name="T19" fmla="*/ 0 h 501"/>
                <a:gd name="T20" fmla="*/ 161 w 458"/>
                <a:gd name="T21" fmla="*/ 0 h 501"/>
                <a:gd name="T22" fmla="*/ 1 w 458"/>
                <a:gd name="T23" fmla="*/ 0 h 501"/>
                <a:gd name="T24" fmla="*/ 1 w 458"/>
                <a:gd name="T25" fmla="*/ 38 h 501"/>
                <a:gd name="T26" fmla="*/ 0 w 458"/>
                <a:gd name="T27" fmla="*/ 38 h 501"/>
                <a:gd name="T28" fmla="*/ 0 w 458"/>
                <a:gd name="T29" fmla="*/ 187 h 501"/>
                <a:gd name="T30" fmla="*/ 1 w 458"/>
                <a:gd name="T31" fmla="*/ 191 h 501"/>
                <a:gd name="T32" fmla="*/ 0 w 458"/>
                <a:gd name="T33" fmla="*/ 191 h 501"/>
                <a:gd name="T34" fmla="*/ 8 w 458"/>
                <a:gd name="T35" fmla="*/ 205 h 501"/>
                <a:gd name="T36" fmla="*/ 22 w 458"/>
                <a:gd name="T37" fmla="*/ 204 h 501"/>
                <a:gd name="T38" fmla="*/ 72 w 458"/>
                <a:gd name="T39" fmla="*/ 187 h 501"/>
                <a:gd name="T40" fmla="*/ 134 w 458"/>
                <a:gd name="T41" fmla="*/ 259 h 501"/>
                <a:gd name="T42" fmla="*/ 72 w 458"/>
                <a:gd name="T43" fmla="*/ 331 h 501"/>
                <a:gd name="T44" fmla="*/ 22 w 458"/>
                <a:gd name="T45" fmla="*/ 315 h 501"/>
                <a:gd name="T46" fmla="*/ 8 w 458"/>
                <a:gd name="T47" fmla="*/ 314 h 501"/>
                <a:gd name="T48" fmla="*/ 0 w 458"/>
                <a:gd name="T49" fmla="*/ 328 h 501"/>
                <a:gd name="T50" fmla="*/ 0 w 458"/>
                <a:gd name="T51" fmla="*/ 329 h 501"/>
                <a:gd name="T52" fmla="*/ 0 w 458"/>
                <a:gd name="T53" fmla="*/ 333 h 501"/>
                <a:gd name="T54" fmla="*/ 0 w 458"/>
                <a:gd name="T55" fmla="*/ 501 h 501"/>
                <a:gd name="T56" fmla="*/ 161 w 458"/>
                <a:gd name="T57" fmla="*/ 501 h 501"/>
                <a:gd name="T58" fmla="*/ 164 w 458"/>
                <a:gd name="T59" fmla="*/ 501 h 501"/>
                <a:gd name="T60" fmla="*/ 164 w 458"/>
                <a:gd name="T61" fmla="*/ 501 h 501"/>
                <a:gd name="T62" fmla="*/ 181 w 458"/>
                <a:gd name="T63" fmla="*/ 488 h 501"/>
                <a:gd name="T64" fmla="*/ 178 w 458"/>
                <a:gd name="T65" fmla="*/ 479 h 501"/>
                <a:gd name="T66" fmla="*/ 162 w 458"/>
                <a:gd name="T67" fmla="*/ 426 h 501"/>
                <a:gd name="T68" fmla="*/ 231 w 458"/>
                <a:gd name="T69" fmla="*/ 361 h 501"/>
                <a:gd name="T70" fmla="*/ 300 w 458"/>
                <a:gd name="T71" fmla="*/ 426 h 501"/>
                <a:gd name="T72" fmla="*/ 284 w 458"/>
                <a:gd name="T73" fmla="*/ 479 h 501"/>
                <a:gd name="T74" fmla="*/ 282 w 458"/>
                <a:gd name="T75" fmla="*/ 488 h 501"/>
                <a:gd name="T76" fmla="*/ 297 w 458"/>
                <a:gd name="T77" fmla="*/ 501 h 501"/>
                <a:gd name="T78" fmla="*/ 298 w 458"/>
                <a:gd name="T79" fmla="*/ 501 h 501"/>
                <a:gd name="T80" fmla="*/ 298 w 458"/>
                <a:gd name="T81" fmla="*/ 501 h 501"/>
                <a:gd name="T82" fmla="*/ 301 w 458"/>
                <a:gd name="T83" fmla="*/ 501 h 501"/>
                <a:gd name="T84" fmla="*/ 458 w 458"/>
                <a:gd name="T85" fmla="*/ 501 h 501"/>
                <a:gd name="T86" fmla="*/ 458 w 458"/>
                <a:gd name="T87" fmla="*/ 0 h 501"/>
                <a:gd name="T88" fmla="*/ 301 w 458"/>
                <a:gd name="T89" fmla="*/ 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8" h="501">
                  <a:moveTo>
                    <a:pt x="301" y="0"/>
                  </a:moveTo>
                  <a:cubicBezTo>
                    <a:pt x="299" y="0"/>
                    <a:pt x="298" y="1"/>
                    <a:pt x="297" y="1"/>
                  </a:cubicBezTo>
                  <a:cubicBezTo>
                    <a:pt x="293" y="1"/>
                    <a:pt x="282" y="7"/>
                    <a:pt x="282" y="17"/>
                  </a:cubicBezTo>
                  <a:cubicBezTo>
                    <a:pt x="282" y="20"/>
                    <a:pt x="283" y="23"/>
                    <a:pt x="284" y="27"/>
                  </a:cubicBezTo>
                  <a:cubicBezTo>
                    <a:pt x="286" y="30"/>
                    <a:pt x="300" y="61"/>
                    <a:pt x="300" y="79"/>
                  </a:cubicBezTo>
                  <a:cubicBezTo>
                    <a:pt x="300" y="115"/>
                    <a:pt x="269" y="145"/>
                    <a:pt x="231" y="145"/>
                  </a:cubicBezTo>
                  <a:cubicBezTo>
                    <a:pt x="193" y="145"/>
                    <a:pt x="162" y="115"/>
                    <a:pt x="162" y="79"/>
                  </a:cubicBezTo>
                  <a:cubicBezTo>
                    <a:pt x="162" y="61"/>
                    <a:pt x="177" y="30"/>
                    <a:pt x="178" y="27"/>
                  </a:cubicBezTo>
                  <a:cubicBezTo>
                    <a:pt x="180" y="23"/>
                    <a:pt x="181" y="20"/>
                    <a:pt x="181" y="17"/>
                  </a:cubicBezTo>
                  <a:cubicBezTo>
                    <a:pt x="181" y="7"/>
                    <a:pt x="169" y="1"/>
                    <a:pt x="165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89"/>
                    <a:pt x="0" y="190"/>
                    <a:pt x="1" y="191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1" y="198"/>
                    <a:pt x="4" y="203"/>
                    <a:pt x="8" y="205"/>
                  </a:cubicBezTo>
                  <a:cubicBezTo>
                    <a:pt x="12" y="207"/>
                    <a:pt x="18" y="206"/>
                    <a:pt x="22" y="204"/>
                  </a:cubicBezTo>
                  <a:cubicBezTo>
                    <a:pt x="25" y="202"/>
                    <a:pt x="55" y="187"/>
                    <a:pt x="72" y="187"/>
                  </a:cubicBezTo>
                  <a:cubicBezTo>
                    <a:pt x="106" y="187"/>
                    <a:pt x="134" y="219"/>
                    <a:pt x="134" y="259"/>
                  </a:cubicBezTo>
                  <a:cubicBezTo>
                    <a:pt x="134" y="299"/>
                    <a:pt x="106" y="331"/>
                    <a:pt x="72" y="331"/>
                  </a:cubicBezTo>
                  <a:cubicBezTo>
                    <a:pt x="55" y="331"/>
                    <a:pt x="25" y="316"/>
                    <a:pt x="22" y="315"/>
                  </a:cubicBezTo>
                  <a:cubicBezTo>
                    <a:pt x="16" y="312"/>
                    <a:pt x="11" y="312"/>
                    <a:pt x="8" y="314"/>
                  </a:cubicBezTo>
                  <a:cubicBezTo>
                    <a:pt x="4" y="316"/>
                    <a:pt x="1" y="321"/>
                    <a:pt x="0" y="328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0" y="333"/>
                    <a:pt x="0" y="333"/>
                    <a:pt x="0" y="333"/>
                  </a:cubicBezTo>
                  <a:cubicBezTo>
                    <a:pt x="0" y="501"/>
                    <a:pt x="0" y="501"/>
                    <a:pt x="0" y="501"/>
                  </a:cubicBezTo>
                  <a:cubicBezTo>
                    <a:pt x="161" y="501"/>
                    <a:pt x="161" y="501"/>
                    <a:pt x="161" y="501"/>
                  </a:cubicBezTo>
                  <a:cubicBezTo>
                    <a:pt x="164" y="501"/>
                    <a:pt x="164" y="501"/>
                    <a:pt x="164" y="501"/>
                  </a:cubicBezTo>
                  <a:cubicBezTo>
                    <a:pt x="164" y="501"/>
                    <a:pt x="164" y="501"/>
                    <a:pt x="164" y="501"/>
                  </a:cubicBezTo>
                  <a:cubicBezTo>
                    <a:pt x="168" y="501"/>
                    <a:pt x="181" y="499"/>
                    <a:pt x="181" y="488"/>
                  </a:cubicBezTo>
                  <a:cubicBezTo>
                    <a:pt x="181" y="485"/>
                    <a:pt x="180" y="482"/>
                    <a:pt x="178" y="479"/>
                  </a:cubicBezTo>
                  <a:cubicBezTo>
                    <a:pt x="177" y="475"/>
                    <a:pt x="162" y="444"/>
                    <a:pt x="162" y="426"/>
                  </a:cubicBezTo>
                  <a:cubicBezTo>
                    <a:pt x="162" y="390"/>
                    <a:pt x="193" y="361"/>
                    <a:pt x="231" y="361"/>
                  </a:cubicBezTo>
                  <a:cubicBezTo>
                    <a:pt x="269" y="361"/>
                    <a:pt x="300" y="390"/>
                    <a:pt x="300" y="426"/>
                  </a:cubicBezTo>
                  <a:cubicBezTo>
                    <a:pt x="300" y="444"/>
                    <a:pt x="286" y="475"/>
                    <a:pt x="284" y="479"/>
                  </a:cubicBezTo>
                  <a:cubicBezTo>
                    <a:pt x="283" y="482"/>
                    <a:pt x="282" y="485"/>
                    <a:pt x="282" y="488"/>
                  </a:cubicBezTo>
                  <a:cubicBezTo>
                    <a:pt x="282" y="498"/>
                    <a:pt x="293" y="501"/>
                    <a:pt x="297" y="501"/>
                  </a:cubicBezTo>
                  <a:cubicBezTo>
                    <a:pt x="298" y="501"/>
                    <a:pt x="298" y="501"/>
                    <a:pt x="298" y="501"/>
                  </a:cubicBezTo>
                  <a:cubicBezTo>
                    <a:pt x="298" y="501"/>
                    <a:pt x="298" y="501"/>
                    <a:pt x="298" y="501"/>
                  </a:cubicBezTo>
                  <a:cubicBezTo>
                    <a:pt x="298" y="501"/>
                    <a:pt x="301" y="501"/>
                    <a:pt x="301" y="501"/>
                  </a:cubicBezTo>
                  <a:cubicBezTo>
                    <a:pt x="458" y="501"/>
                    <a:pt x="458" y="501"/>
                    <a:pt x="458" y="501"/>
                  </a:cubicBezTo>
                  <a:cubicBezTo>
                    <a:pt x="458" y="0"/>
                    <a:pt x="458" y="0"/>
                    <a:pt x="458" y="0"/>
                  </a:cubicBezTo>
                  <a:cubicBezTo>
                    <a:pt x="402" y="0"/>
                    <a:pt x="301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16" name="Freeform 252"/>
            <p:cNvSpPr>
              <a:spLocks/>
            </p:cNvSpPr>
            <p:nvPr/>
          </p:nvSpPr>
          <p:spPr bwMode="auto">
            <a:xfrm>
              <a:off x="-4591" y="3128"/>
              <a:ext cx="757" cy="891"/>
            </a:xfrm>
            <a:custGeom>
              <a:avLst/>
              <a:gdLst>
                <a:gd name="T0" fmla="*/ 40 w 463"/>
                <a:gd name="T1" fmla="*/ 411 h 545"/>
                <a:gd name="T2" fmla="*/ 71 w 463"/>
                <a:gd name="T3" fmla="*/ 411 h 545"/>
                <a:gd name="T4" fmla="*/ 102 w 463"/>
                <a:gd name="T5" fmla="*/ 411 h 545"/>
                <a:gd name="T6" fmla="*/ 130 w 463"/>
                <a:gd name="T7" fmla="*/ 411 h 545"/>
                <a:gd name="T8" fmla="*/ 151 w 463"/>
                <a:gd name="T9" fmla="*/ 411 h 545"/>
                <a:gd name="T10" fmla="*/ 163 w 463"/>
                <a:gd name="T11" fmla="*/ 411 h 545"/>
                <a:gd name="T12" fmla="*/ 175 w 463"/>
                <a:gd name="T13" fmla="*/ 413 h 545"/>
                <a:gd name="T14" fmla="*/ 192 w 463"/>
                <a:gd name="T15" fmla="*/ 422 h 545"/>
                <a:gd name="T16" fmla="*/ 199 w 463"/>
                <a:gd name="T17" fmla="*/ 441 h 545"/>
                <a:gd name="T18" fmla="*/ 195 w 463"/>
                <a:gd name="T19" fmla="*/ 458 h 545"/>
                <a:gd name="T20" fmla="*/ 181 w 463"/>
                <a:gd name="T21" fmla="*/ 500 h 545"/>
                <a:gd name="T22" fmla="*/ 232 w 463"/>
                <a:gd name="T23" fmla="*/ 545 h 545"/>
                <a:gd name="T24" fmla="*/ 284 w 463"/>
                <a:gd name="T25" fmla="*/ 500 h 545"/>
                <a:gd name="T26" fmla="*/ 270 w 463"/>
                <a:gd name="T27" fmla="*/ 458 h 545"/>
                <a:gd name="T28" fmla="*/ 266 w 463"/>
                <a:gd name="T29" fmla="*/ 441 h 545"/>
                <a:gd name="T30" fmla="*/ 298 w 463"/>
                <a:gd name="T31" fmla="*/ 411 h 545"/>
                <a:gd name="T32" fmla="*/ 299 w 463"/>
                <a:gd name="T33" fmla="*/ 411 h 545"/>
                <a:gd name="T34" fmla="*/ 303 w 463"/>
                <a:gd name="T35" fmla="*/ 411 h 545"/>
                <a:gd name="T36" fmla="*/ 463 w 463"/>
                <a:gd name="T37" fmla="*/ 411 h 545"/>
                <a:gd name="T38" fmla="*/ 463 w 463"/>
                <a:gd name="T39" fmla="*/ 379 h 545"/>
                <a:gd name="T40" fmla="*/ 463 w 463"/>
                <a:gd name="T41" fmla="*/ 237 h 545"/>
                <a:gd name="T42" fmla="*/ 463 w 463"/>
                <a:gd name="T43" fmla="*/ 233 h 545"/>
                <a:gd name="T44" fmla="*/ 456 w 463"/>
                <a:gd name="T45" fmla="*/ 220 h 545"/>
                <a:gd name="T46" fmla="*/ 442 w 463"/>
                <a:gd name="T47" fmla="*/ 221 h 545"/>
                <a:gd name="T48" fmla="*/ 392 w 463"/>
                <a:gd name="T49" fmla="*/ 237 h 545"/>
                <a:gd name="T50" fmla="*/ 330 w 463"/>
                <a:gd name="T51" fmla="*/ 168 h 545"/>
                <a:gd name="T52" fmla="*/ 392 w 463"/>
                <a:gd name="T53" fmla="*/ 99 h 545"/>
                <a:gd name="T54" fmla="*/ 442 w 463"/>
                <a:gd name="T55" fmla="*/ 115 h 545"/>
                <a:gd name="T56" fmla="*/ 456 w 463"/>
                <a:gd name="T57" fmla="*/ 116 h 545"/>
                <a:gd name="T58" fmla="*/ 463 w 463"/>
                <a:gd name="T59" fmla="*/ 102 h 545"/>
                <a:gd name="T60" fmla="*/ 463 w 463"/>
                <a:gd name="T61" fmla="*/ 101 h 545"/>
                <a:gd name="T62" fmla="*/ 463 w 463"/>
                <a:gd name="T63" fmla="*/ 98 h 545"/>
                <a:gd name="T64" fmla="*/ 463 w 463"/>
                <a:gd name="T65" fmla="*/ 0 h 545"/>
                <a:gd name="T66" fmla="*/ 49 w 463"/>
                <a:gd name="T67" fmla="*/ 259 h 545"/>
                <a:gd name="T68" fmla="*/ 0 w 463"/>
                <a:gd name="T69" fmla="*/ 347 h 545"/>
                <a:gd name="T70" fmla="*/ 0 w 463"/>
                <a:gd name="T71" fmla="*/ 411 h 545"/>
                <a:gd name="T72" fmla="*/ 14 w 463"/>
                <a:gd name="T73" fmla="*/ 411 h 545"/>
                <a:gd name="T74" fmla="*/ 40 w 463"/>
                <a:gd name="T75" fmla="*/ 411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3" h="545">
                  <a:moveTo>
                    <a:pt x="40" y="411"/>
                  </a:moveTo>
                  <a:cubicBezTo>
                    <a:pt x="71" y="411"/>
                    <a:pt x="71" y="411"/>
                    <a:pt x="71" y="411"/>
                  </a:cubicBezTo>
                  <a:cubicBezTo>
                    <a:pt x="102" y="411"/>
                    <a:pt x="102" y="411"/>
                    <a:pt x="102" y="411"/>
                  </a:cubicBezTo>
                  <a:cubicBezTo>
                    <a:pt x="130" y="411"/>
                    <a:pt x="130" y="411"/>
                    <a:pt x="130" y="411"/>
                  </a:cubicBezTo>
                  <a:cubicBezTo>
                    <a:pt x="151" y="411"/>
                    <a:pt x="151" y="411"/>
                    <a:pt x="151" y="411"/>
                  </a:cubicBezTo>
                  <a:cubicBezTo>
                    <a:pt x="155" y="411"/>
                    <a:pt x="159" y="411"/>
                    <a:pt x="163" y="411"/>
                  </a:cubicBezTo>
                  <a:cubicBezTo>
                    <a:pt x="167" y="411"/>
                    <a:pt x="171" y="412"/>
                    <a:pt x="175" y="413"/>
                  </a:cubicBezTo>
                  <a:cubicBezTo>
                    <a:pt x="182" y="414"/>
                    <a:pt x="187" y="417"/>
                    <a:pt x="192" y="422"/>
                  </a:cubicBezTo>
                  <a:cubicBezTo>
                    <a:pt x="197" y="427"/>
                    <a:pt x="199" y="434"/>
                    <a:pt x="199" y="441"/>
                  </a:cubicBezTo>
                  <a:cubicBezTo>
                    <a:pt x="199" y="447"/>
                    <a:pt x="198" y="452"/>
                    <a:pt x="195" y="458"/>
                  </a:cubicBezTo>
                  <a:cubicBezTo>
                    <a:pt x="190" y="469"/>
                    <a:pt x="181" y="490"/>
                    <a:pt x="181" y="500"/>
                  </a:cubicBezTo>
                  <a:cubicBezTo>
                    <a:pt x="181" y="525"/>
                    <a:pt x="204" y="545"/>
                    <a:pt x="232" y="545"/>
                  </a:cubicBezTo>
                  <a:cubicBezTo>
                    <a:pt x="261" y="545"/>
                    <a:pt x="284" y="525"/>
                    <a:pt x="284" y="500"/>
                  </a:cubicBezTo>
                  <a:cubicBezTo>
                    <a:pt x="284" y="490"/>
                    <a:pt x="275" y="469"/>
                    <a:pt x="270" y="458"/>
                  </a:cubicBezTo>
                  <a:cubicBezTo>
                    <a:pt x="267" y="452"/>
                    <a:pt x="266" y="447"/>
                    <a:pt x="266" y="441"/>
                  </a:cubicBezTo>
                  <a:cubicBezTo>
                    <a:pt x="266" y="425"/>
                    <a:pt x="279" y="413"/>
                    <a:pt x="298" y="411"/>
                  </a:cubicBezTo>
                  <a:cubicBezTo>
                    <a:pt x="299" y="411"/>
                    <a:pt x="299" y="411"/>
                    <a:pt x="299" y="411"/>
                  </a:cubicBezTo>
                  <a:cubicBezTo>
                    <a:pt x="303" y="411"/>
                    <a:pt x="303" y="411"/>
                    <a:pt x="303" y="411"/>
                  </a:cubicBezTo>
                  <a:cubicBezTo>
                    <a:pt x="463" y="411"/>
                    <a:pt x="463" y="411"/>
                    <a:pt x="463" y="411"/>
                  </a:cubicBezTo>
                  <a:cubicBezTo>
                    <a:pt x="463" y="411"/>
                    <a:pt x="463" y="379"/>
                    <a:pt x="463" y="379"/>
                  </a:cubicBezTo>
                  <a:cubicBezTo>
                    <a:pt x="463" y="237"/>
                    <a:pt x="463" y="237"/>
                    <a:pt x="463" y="237"/>
                  </a:cubicBezTo>
                  <a:cubicBezTo>
                    <a:pt x="463" y="235"/>
                    <a:pt x="463" y="234"/>
                    <a:pt x="463" y="233"/>
                  </a:cubicBezTo>
                  <a:cubicBezTo>
                    <a:pt x="462" y="227"/>
                    <a:pt x="460" y="222"/>
                    <a:pt x="456" y="220"/>
                  </a:cubicBezTo>
                  <a:cubicBezTo>
                    <a:pt x="451" y="217"/>
                    <a:pt x="446" y="219"/>
                    <a:pt x="442" y="221"/>
                  </a:cubicBezTo>
                  <a:cubicBezTo>
                    <a:pt x="439" y="223"/>
                    <a:pt x="409" y="237"/>
                    <a:pt x="392" y="237"/>
                  </a:cubicBezTo>
                  <a:cubicBezTo>
                    <a:pt x="358" y="237"/>
                    <a:pt x="330" y="206"/>
                    <a:pt x="330" y="168"/>
                  </a:cubicBezTo>
                  <a:cubicBezTo>
                    <a:pt x="330" y="130"/>
                    <a:pt x="358" y="99"/>
                    <a:pt x="392" y="99"/>
                  </a:cubicBezTo>
                  <a:cubicBezTo>
                    <a:pt x="409" y="99"/>
                    <a:pt x="439" y="113"/>
                    <a:pt x="442" y="115"/>
                  </a:cubicBezTo>
                  <a:cubicBezTo>
                    <a:pt x="448" y="118"/>
                    <a:pt x="453" y="118"/>
                    <a:pt x="456" y="116"/>
                  </a:cubicBezTo>
                  <a:cubicBezTo>
                    <a:pt x="460" y="114"/>
                    <a:pt x="463" y="109"/>
                    <a:pt x="463" y="102"/>
                  </a:cubicBezTo>
                  <a:cubicBezTo>
                    <a:pt x="463" y="102"/>
                    <a:pt x="463" y="102"/>
                    <a:pt x="463" y="101"/>
                  </a:cubicBezTo>
                  <a:cubicBezTo>
                    <a:pt x="463" y="98"/>
                    <a:pt x="463" y="98"/>
                    <a:pt x="463" y="98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9" y="259"/>
                    <a:pt x="49" y="259"/>
                    <a:pt x="49" y="259"/>
                  </a:cubicBezTo>
                  <a:cubicBezTo>
                    <a:pt x="19" y="278"/>
                    <a:pt x="0" y="311"/>
                    <a:pt x="0" y="347"/>
                  </a:cubicBezTo>
                  <a:cubicBezTo>
                    <a:pt x="0" y="411"/>
                    <a:pt x="0" y="411"/>
                    <a:pt x="0" y="411"/>
                  </a:cubicBezTo>
                  <a:cubicBezTo>
                    <a:pt x="14" y="411"/>
                    <a:pt x="14" y="411"/>
                    <a:pt x="14" y="411"/>
                  </a:cubicBezTo>
                  <a:lnTo>
                    <a:pt x="40" y="4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17" name="Freeform 253"/>
            <p:cNvSpPr>
              <a:spLocks/>
            </p:cNvSpPr>
            <p:nvPr/>
          </p:nvSpPr>
          <p:spPr bwMode="auto">
            <a:xfrm>
              <a:off x="-4591" y="4449"/>
              <a:ext cx="757" cy="995"/>
            </a:xfrm>
            <a:custGeom>
              <a:avLst/>
              <a:gdLst>
                <a:gd name="T0" fmla="*/ 463 w 463"/>
                <a:gd name="T1" fmla="*/ 448 h 608"/>
                <a:gd name="T2" fmla="*/ 463 w 463"/>
                <a:gd name="T3" fmla="*/ 447 h 608"/>
                <a:gd name="T4" fmla="*/ 456 w 463"/>
                <a:gd name="T5" fmla="*/ 433 h 608"/>
                <a:gd name="T6" fmla="*/ 442 w 463"/>
                <a:gd name="T7" fmla="*/ 434 h 608"/>
                <a:gd name="T8" fmla="*/ 392 w 463"/>
                <a:gd name="T9" fmla="*/ 450 h 608"/>
                <a:gd name="T10" fmla="*/ 330 w 463"/>
                <a:gd name="T11" fmla="*/ 381 h 608"/>
                <a:gd name="T12" fmla="*/ 392 w 463"/>
                <a:gd name="T13" fmla="*/ 312 h 608"/>
                <a:gd name="T14" fmla="*/ 442 w 463"/>
                <a:gd name="T15" fmla="*/ 328 h 608"/>
                <a:gd name="T16" fmla="*/ 456 w 463"/>
                <a:gd name="T17" fmla="*/ 329 h 608"/>
                <a:gd name="T18" fmla="*/ 463 w 463"/>
                <a:gd name="T19" fmla="*/ 316 h 608"/>
                <a:gd name="T20" fmla="*/ 463 w 463"/>
                <a:gd name="T21" fmla="*/ 312 h 608"/>
                <a:gd name="T22" fmla="*/ 463 w 463"/>
                <a:gd name="T23" fmla="*/ 170 h 608"/>
                <a:gd name="T24" fmla="*/ 463 w 463"/>
                <a:gd name="T25" fmla="*/ 161 h 608"/>
                <a:gd name="T26" fmla="*/ 463 w 463"/>
                <a:gd name="T27" fmla="*/ 138 h 608"/>
                <a:gd name="T28" fmla="*/ 439 w 463"/>
                <a:gd name="T29" fmla="*/ 138 h 608"/>
                <a:gd name="T30" fmla="*/ 386 w 463"/>
                <a:gd name="T31" fmla="*/ 138 h 608"/>
                <a:gd name="T32" fmla="*/ 332 w 463"/>
                <a:gd name="T33" fmla="*/ 138 h 608"/>
                <a:gd name="T34" fmla="*/ 303 w 463"/>
                <a:gd name="T35" fmla="*/ 138 h 608"/>
                <a:gd name="T36" fmla="*/ 266 w 463"/>
                <a:gd name="T37" fmla="*/ 108 h 608"/>
                <a:gd name="T38" fmla="*/ 270 w 463"/>
                <a:gd name="T39" fmla="*/ 91 h 608"/>
                <a:gd name="T40" fmla="*/ 284 w 463"/>
                <a:gd name="T41" fmla="*/ 49 h 608"/>
                <a:gd name="T42" fmla="*/ 232 w 463"/>
                <a:gd name="T43" fmla="*/ 0 h 608"/>
                <a:gd name="T44" fmla="*/ 181 w 463"/>
                <a:gd name="T45" fmla="*/ 49 h 608"/>
                <a:gd name="T46" fmla="*/ 195 w 463"/>
                <a:gd name="T47" fmla="*/ 91 h 608"/>
                <a:gd name="T48" fmla="*/ 199 w 463"/>
                <a:gd name="T49" fmla="*/ 108 h 608"/>
                <a:gd name="T50" fmla="*/ 194 w 463"/>
                <a:gd name="T51" fmla="*/ 124 h 608"/>
                <a:gd name="T52" fmla="*/ 179 w 463"/>
                <a:gd name="T53" fmla="*/ 135 h 608"/>
                <a:gd name="T54" fmla="*/ 170 w 463"/>
                <a:gd name="T55" fmla="*/ 137 h 608"/>
                <a:gd name="T56" fmla="*/ 163 w 463"/>
                <a:gd name="T57" fmla="*/ 138 h 608"/>
                <a:gd name="T58" fmla="*/ 0 w 463"/>
                <a:gd name="T59" fmla="*/ 138 h 608"/>
                <a:gd name="T60" fmla="*/ 0 w 463"/>
                <a:gd name="T61" fmla="*/ 504 h 608"/>
                <a:gd name="T62" fmla="*/ 104 w 463"/>
                <a:gd name="T63" fmla="*/ 608 h 608"/>
                <a:gd name="T64" fmla="*/ 446 w 463"/>
                <a:gd name="T65" fmla="*/ 608 h 608"/>
                <a:gd name="T66" fmla="*/ 463 w 463"/>
                <a:gd name="T67" fmla="*/ 608 h 608"/>
                <a:gd name="T68" fmla="*/ 463 w 463"/>
                <a:gd name="T69" fmla="*/ 452 h 608"/>
                <a:gd name="T70" fmla="*/ 463 w 463"/>
                <a:gd name="T71" fmla="*/ 448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3" h="608">
                  <a:moveTo>
                    <a:pt x="463" y="448"/>
                  </a:moveTo>
                  <a:cubicBezTo>
                    <a:pt x="463" y="448"/>
                    <a:pt x="463" y="447"/>
                    <a:pt x="463" y="447"/>
                  </a:cubicBezTo>
                  <a:cubicBezTo>
                    <a:pt x="463" y="440"/>
                    <a:pt x="460" y="435"/>
                    <a:pt x="456" y="433"/>
                  </a:cubicBezTo>
                  <a:cubicBezTo>
                    <a:pt x="453" y="431"/>
                    <a:pt x="448" y="431"/>
                    <a:pt x="442" y="434"/>
                  </a:cubicBezTo>
                  <a:cubicBezTo>
                    <a:pt x="439" y="436"/>
                    <a:pt x="409" y="450"/>
                    <a:pt x="392" y="450"/>
                  </a:cubicBezTo>
                  <a:cubicBezTo>
                    <a:pt x="358" y="450"/>
                    <a:pt x="330" y="419"/>
                    <a:pt x="330" y="381"/>
                  </a:cubicBezTo>
                  <a:cubicBezTo>
                    <a:pt x="330" y="343"/>
                    <a:pt x="358" y="312"/>
                    <a:pt x="392" y="312"/>
                  </a:cubicBezTo>
                  <a:cubicBezTo>
                    <a:pt x="409" y="312"/>
                    <a:pt x="439" y="326"/>
                    <a:pt x="442" y="328"/>
                  </a:cubicBezTo>
                  <a:cubicBezTo>
                    <a:pt x="446" y="330"/>
                    <a:pt x="451" y="332"/>
                    <a:pt x="456" y="329"/>
                  </a:cubicBezTo>
                  <a:cubicBezTo>
                    <a:pt x="460" y="327"/>
                    <a:pt x="462" y="322"/>
                    <a:pt x="463" y="316"/>
                  </a:cubicBezTo>
                  <a:cubicBezTo>
                    <a:pt x="463" y="315"/>
                    <a:pt x="463" y="314"/>
                    <a:pt x="463" y="312"/>
                  </a:cubicBezTo>
                  <a:cubicBezTo>
                    <a:pt x="463" y="170"/>
                    <a:pt x="463" y="170"/>
                    <a:pt x="463" y="170"/>
                  </a:cubicBezTo>
                  <a:cubicBezTo>
                    <a:pt x="463" y="161"/>
                    <a:pt x="463" y="161"/>
                    <a:pt x="463" y="161"/>
                  </a:cubicBezTo>
                  <a:cubicBezTo>
                    <a:pt x="463" y="138"/>
                    <a:pt x="463" y="138"/>
                    <a:pt x="463" y="138"/>
                  </a:cubicBezTo>
                  <a:cubicBezTo>
                    <a:pt x="463" y="138"/>
                    <a:pt x="441" y="138"/>
                    <a:pt x="439" y="138"/>
                  </a:cubicBezTo>
                  <a:cubicBezTo>
                    <a:pt x="386" y="138"/>
                    <a:pt x="386" y="138"/>
                    <a:pt x="386" y="138"/>
                  </a:cubicBezTo>
                  <a:cubicBezTo>
                    <a:pt x="332" y="138"/>
                    <a:pt x="332" y="138"/>
                    <a:pt x="332" y="138"/>
                  </a:cubicBezTo>
                  <a:cubicBezTo>
                    <a:pt x="322" y="138"/>
                    <a:pt x="313" y="138"/>
                    <a:pt x="303" y="138"/>
                  </a:cubicBezTo>
                  <a:cubicBezTo>
                    <a:pt x="285" y="138"/>
                    <a:pt x="266" y="128"/>
                    <a:pt x="266" y="108"/>
                  </a:cubicBezTo>
                  <a:cubicBezTo>
                    <a:pt x="266" y="102"/>
                    <a:pt x="267" y="97"/>
                    <a:pt x="270" y="91"/>
                  </a:cubicBezTo>
                  <a:cubicBezTo>
                    <a:pt x="275" y="80"/>
                    <a:pt x="284" y="59"/>
                    <a:pt x="284" y="49"/>
                  </a:cubicBezTo>
                  <a:cubicBezTo>
                    <a:pt x="284" y="24"/>
                    <a:pt x="261" y="0"/>
                    <a:pt x="232" y="0"/>
                  </a:cubicBezTo>
                  <a:cubicBezTo>
                    <a:pt x="204" y="0"/>
                    <a:pt x="181" y="24"/>
                    <a:pt x="181" y="49"/>
                  </a:cubicBezTo>
                  <a:cubicBezTo>
                    <a:pt x="181" y="59"/>
                    <a:pt x="190" y="80"/>
                    <a:pt x="195" y="91"/>
                  </a:cubicBezTo>
                  <a:cubicBezTo>
                    <a:pt x="198" y="97"/>
                    <a:pt x="199" y="102"/>
                    <a:pt x="199" y="108"/>
                  </a:cubicBezTo>
                  <a:cubicBezTo>
                    <a:pt x="199" y="114"/>
                    <a:pt x="198" y="120"/>
                    <a:pt x="194" y="124"/>
                  </a:cubicBezTo>
                  <a:cubicBezTo>
                    <a:pt x="190" y="129"/>
                    <a:pt x="185" y="133"/>
                    <a:pt x="179" y="135"/>
                  </a:cubicBezTo>
                  <a:cubicBezTo>
                    <a:pt x="177" y="136"/>
                    <a:pt x="173" y="137"/>
                    <a:pt x="170" y="137"/>
                  </a:cubicBezTo>
                  <a:cubicBezTo>
                    <a:pt x="168" y="138"/>
                    <a:pt x="165" y="138"/>
                    <a:pt x="163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62"/>
                    <a:pt x="47" y="608"/>
                    <a:pt x="104" y="608"/>
                  </a:cubicBezTo>
                  <a:cubicBezTo>
                    <a:pt x="446" y="608"/>
                    <a:pt x="446" y="608"/>
                    <a:pt x="446" y="608"/>
                  </a:cubicBezTo>
                  <a:cubicBezTo>
                    <a:pt x="463" y="608"/>
                    <a:pt x="463" y="608"/>
                    <a:pt x="463" y="608"/>
                  </a:cubicBezTo>
                  <a:cubicBezTo>
                    <a:pt x="463" y="452"/>
                    <a:pt x="463" y="452"/>
                    <a:pt x="463" y="452"/>
                  </a:cubicBezTo>
                  <a:lnTo>
                    <a:pt x="463" y="44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719" name="Group 256"/>
          <p:cNvGrpSpPr>
            <a:grpSpLocks noChangeAspect="1"/>
          </p:cNvGrpSpPr>
          <p:nvPr/>
        </p:nvGrpSpPr>
        <p:grpSpPr bwMode="auto">
          <a:xfrm>
            <a:off x="5499168" y="5564563"/>
            <a:ext cx="474917" cy="758952"/>
            <a:chOff x="2523" y="167"/>
            <a:chExt cx="2493" cy="3984"/>
          </a:xfrm>
        </p:grpSpPr>
        <p:sp>
          <p:nvSpPr>
            <p:cNvPr id="721" name="Freeform 257"/>
            <p:cNvSpPr>
              <a:spLocks/>
            </p:cNvSpPr>
            <p:nvPr/>
          </p:nvSpPr>
          <p:spPr bwMode="auto">
            <a:xfrm>
              <a:off x="3854" y="1727"/>
              <a:ext cx="709" cy="1038"/>
            </a:xfrm>
            <a:custGeom>
              <a:avLst/>
              <a:gdLst>
                <a:gd name="T0" fmla="*/ 293 w 433"/>
                <a:gd name="T1" fmla="*/ 94 h 635"/>
                <a:gd name="T2" fmla="*/ 334 w 433"/>
                <a:gd name="T3" fmla="*/ 80 h 635"/>
                <a:gd name="T4" fmla="*/ 401 w 433"/>
                <a:gd name="T5" fmla="*/ 118 h 635"/>
                <a:gd name="T6" fmla="*/ 433 w 433"/>
                <a:gd name="T7" fmla="*/ 118 h 635"/>
                <a:gd name="T8" fmla="*/ 433 w 433"/>
                <a:gd name="T9" fmla="*/ 0 h 635"/>
                <a:gd name="T10" fmla="*/ 0 w 433"/>
                <a:gd name="T11" fmla="*/ 0 h 635"/>
                <a:gd name="T12" fmla="*/ 0 w 433"/>
                <a:gd name="T13" fmla="*/ 463 h 635"/>
                <a:gd name="T14" fmla="*/ 158 w 433"/>
                <a:gd name="T15" fmla="*/ 463 h 635"/>
                <a:gd name="T16" fmla="*/ 169 w 433"/>
                <a:gd name="T17" fmla="*/ 474 h 635"/>
                <a:gd name="T18" fmla="*/ 169 w 433"/>
                <a:gd name="T19" fmla="*/ 528 h 635"/>
                <a:gd name="T20" fmla="*/ 165 w 433"/>
                <a:gd name="T21" fmla="*/ 537 h 635"/>
                <a:gd name="T22" fmla="*/ 129 w 433"/>
                <a:gd name="T23" fmla="*/ 586 h 635"/>
                <a:gd name="T24" fmla="*/ 141 w 433"/>
                <a:gd name="T25" fmla="*/ 619 h 635"/>
                <a:gd name="T26" fmla="*/ 183 w 433"/>
                <a:gd name="T27" fmla="*/ 635 h 635"/>
                <a:gd name="T28" fmla="*/ 250 w 433"/>
                <a:gd name="T29" fmla="*/ 594 h 635"/>
                <a:gd name="T30" fmla="*/ 210 w 433"/>
                <a:gd name="T31" fmla="*/ 533 h 635"/>
                <a:gd name="T32" fmla="*/ 204 w 433"/>
                <a:gd name="T33" fmla="*/ 524 h 635"/>
                <a:gd name="T34" fmla="*/ 204 w 433"/>
                <a:gd name="T35" fmla="*/ 471 h 635"/>
                <a:gd name="T36" fmla="*/ 215 w 433"/>
                <a:gd name="T37" fmla="*/ 460 h 635"/>
                <a:gd name="T38" fmla="*/ 433 w 433"/>
                <a:gd name="T39" fmla="*/ 460 h 635"/>
                <a:gd name="T40" fmla="*/ 433 w 433"/>
                <a:gd name="T41" fmla="*/ 199 h 635"/>
                <a:gd name="T42" fmla="*/ 410 w 433"/>
                <a:gd name="T43" fmla="*/ 199 h 635"/>
                <a:gd name="T44" fmla="*/ 338 w 433"/>
                <a:gd name="T45" fmla="*/ 243 h 635"/>
                <a:gd name="T46" fmla="*/ 270 w 433"/>
                <a:gd name="T47" fmla="*/ 161 h 635"/>
                <a:gd name="T48" fmla="*/ 293 w 433"/>
                <a:gd name="T49" fmla="*/ 94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33" h="635">
                  <a:moveTo>
                    <a:pt x="293" y="94"/>
                  </a:moveTo>
                  <a:cubicBezTo>
                    <a:pt x="304" y="84"/>
                    <a:pt x="318" y="79"/>
                    <a:pt x="334" y="80"/>
                  </a:cubicBezTo>
                  <a:cubicBezTo>
                    <a:pt x="360" y="81"/>
                    <a:pt x="391" y="108"/>
                    <a:pt x="401" y="118"/>
                  </a:cubicBezTo>
                  <a:cubicBezTo>
                    <a:pt x="433" y="118"/>
                    <a:pt x="433" y="118"/>
                    <a:pt x="433" y="118"/>
                  </a:cubicBezTo>
                  <a:cubicBezTo>
                    <a:pt x="433" y="0"/>
                    <a:pt x="433" y="0"/>
                    <a:pt x="43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3"/>
                    <a:pt x="0" y="463"/>
                    <a:pt x="0" y="463"/>
                  </a:cubicBezTo>
                  <a:cubicBezTo>
                    <a:pt x="158" y="463"/>
                    <a:pt x="158" y="463"/>
                    <a:pt x="158" y="463"/>
                  </a:cubicBezTo>
                  <a:cubicBezTo>
                    <a:pt x="164" y="463"/>
                    <a:pt x="169" y="468"/>
                    <a:pt x="169" y="474"/>
                  </a:cubicBezTo>
                  <a:cubicBezTo>
                    <a:pt x="169" y="528"/>
                    <a:pt x="169" y="528"/>
                    <a:pt x="169" y="528"/>
                  </a:cubicBezTo>
                  <a:cubicBezTo>
                    <a:pt x="169" y="532"/>
                    <a:pt x="168" y="535"/>
                    <a:pt x="165" y="537"/>
                  </a:cubicBezTo>
                  <a:cubicBezTo>
                    <a:pt x="156" y="544"/>
                    <a:pt x="130" y="568"/>
                    <a:pt x="129" y="586"/>
                  </a:cubicBezTo>
                  <a:cubicBezTo>
                    <a:pt x="129" y="598"/>
                    <a:pt x="133" y="611"/>
                    <a:pt x="141" y="619"/>
                  </a:cubicBezTo>
                  <a:cubicBezTo>
                    <a:pt x="151" y="630"/>
                    <a:pt x="166" y="635"/>
                    <a:pt x="183" y="635"/>
                  </a:cubicBezTo>
                  <a:cubicBezTo>
                    <a:pt x="207" y="635"/>
                    <a:pt x="248" y="630"/>
                    <a:pt x="250" y="594"/>
                  </a:cubicBezTo>
                  <a:cubicBezTo>
                    <a:pt x="253" y="560"/>
                    <a:pt x="210" y="533"/>
                    <a:pt x="210" y="533"/>
                  </a:cubicBezTo>
                  <a:cubicBezTo>
                    <a:pt x="206" y="531"/>
                    <a:pt x="204" y="527"/>
                    <a:pt x="204" y="524"/>
                  </a:cubicBezTo>
                  <a:cubicBezTo>
                    <a:pt x="204" y="471"/>
                    <a:pt x="204" y="471"/>
                    <a:pt x="204" y="471"/>
                  </a:cubicBezTo>
                  <a:cubicBezTo>
                    <a:pt x="204" y="465"/>
                    <a:pt x="209" y="460"/>
                    <a:pt x="215" y="460"/>
                  </a:cubicBezTo>
                  <a:cubicBezTo>
                    <a:pt x="433" y="460"/>
                    <a:pt x="433" y="460"/>
                    <a:pt x="433" y="460"/>
                  </a:cubicBezTo>
                  <a:cubicBezTo>
                    <a:pt x="433" y="199"/>
                    <a:pt x="433" y="199"/>
                    <a:pt x="433" y="199"/>
                  </a:cubicBezTo>
                  <a:cubicBezTo>
                    <a:pt x="410" y="199"/>
                    <a:pt x="410" y="199"/>
                    <a:pt x="410" y="199"/>
                  </a:cubicBezTo>
                  <a:cubicBezTo>
                    <a:pt x="399" y="211"/>
                    <a:pt x="368" y="243"/>
                    <a:pt x="338" y="243"/>
                  </a:cubicBezTo>
                  <a:cubicBezTo>
                    <a:pt x="305" y="243"/>
                    <a:pt x="270" y="222"/>
                    <a:pt x="270" y="161"/>
                  </a:cubicBezTo>
                  <a:cubicBezTo>
                    <a:pt x="270" y="124"/>
                    <a:pt x="282" y="104"/>
                    <a:pt x="293" y="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28" name="Freeform 258"/>
            <p:cNvSpPr>
              <a:spLocks/>
            </p:cNvSpPr>
            <p:nvPr/>
          </p:nvSpPr>
          <p:spPr bwMode="auto">
            <a:xfrm>
              <a:off x="3106" y="1727"/>
              <a:ext cx="712" cy="757"/>
            </a:xfrm>
            <a:custGeom>
              <a:avLst/>
              <a:gdLst>
                <a:gd name="T0" fmla="*/ 435 w 435"/>
                <a:gd name="T1" fmla="*/ 0 h 463"/>
                <a:gd name="T2" fmla="*/ 2 w 435"/>
                <a:gd name="T3" fmla="*/ 0 h 463"/>
                <a:gd name="T4" fmla="*/ 2 w 435"/>
                <a:gd name="T5" fmla="*/ 113 h 463"/>
                <a:gd name="T6" fmla="*/ 32 w 435"/>
                <a:gd name="T7" fmla="*/ 113 h 463"/>
                <a:gd name="T8" fmla="*/ 104 w 435"/>
                <a:gd name="T9" fmla="*/ 70 h 463"/>
                <a:gd name="T10" fmla="*/ 166 w 435"/>
                <a:gd name="T11" fmla="*/ 154 h 463"/>
                <a:gd name="T12" fmla="*/ 145 w 435"/>
                <a:gd name="T13" fmla="*/ 219 h 463"/>
                <a:gd name="T14" fmla="*/ 100 w 435"/>
                <a:gd name="T15" fmla="*/ 234 h 463"/>
                <a:gd name="T16" fmla="*/ 34 w 435"/>
                <a:gd name="T17" fmla="*/ 192 h 463"/>
                <a:gd name="T18" fmla="*/ 0 w 435"/>
                <a:gd name="T19" fmla="*/ 192 h 463"/>
                <a:gd name="T20" fmla="*/ 0 w 435"/>
                <a:gd name="T21" fmla="*/ 442 h 463"/>
                <a:gd name="T22" fmla="*/ 9 w 435"/>
                <a:gd name="T23" fmla="*/ 463 h 463"/>
                <a:gd name="T24" fmla="*/ 435 w 435"/>
                <a:gd name="T25" fmla="*/ 463 h 463"/>
                <a:gd name="T26" fmla="*/ 435 w 435"/>
                <a:gd name="T27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5" h="463">
                  <a:moveTo>
                    <a:pt x="43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40" y="99"/>
                    <a:pt x="61" y="69"/>
                    <a:pt x="104" y="70"/>
                  </a:cubicBezTo>
                  <a:cubicBezTo>
                    <a:pt x="166" y="72"/>
                    <a:pt x="166" y="134"/>
                    <a:pt x="166" y="154"/>
                  </a:cubicBezTo>
                  <a:cubicBezTo>
                    <a:pt x="166" y="184"/>
                    <a:pt x="159" y="205"/>
                    <a:pt x="145" y="219"/>
                  </a:cubicBezTo>
                  <a:cubicBezTo>
                    <a:pt x="134" y="229"/>
                    <a:pt x="119" y="234"/>
                    <a:pt x="100" y="234"/>
                  </a:cubicBezTo>
                  <a:cubicBezTo>
                    <a:pt x="63" y="233"/>
                    <a:pt x="42" y="209"/>
                    <a:pt x="34" y="19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442"/>
                    <a:pt x="0" y="442"/>
                    <a:pt x="0" y="442"/>
                  </a:cubicBezTo>
                  <a:cubicBezTo>
                    <a:pt x="4" y="449"/>
                    <a:pt x="7" y="456"/>
                    <a:pt x="9" y="463"/>
                  </a:cubicBezTo>
                  <a:cubicBezTo>
                    <a:pt x="435" y="463"/>
                    <a:pt x="435" y="463"/>
                    <a:pt x="435" y="463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29" name="Freeform 259"/>
            <p:cNvSpPr>
              <a:spLocks/>
            </p:cNvSpPr>
            <p:nvPr/>
          </p:nvSpPr>
          <p:spPr bwMode="auto">
            <a:xfrm>
              <a:off x="3109" y="167"/>
              <a:ext cx="1823" cy="1007"/>
            </a:xfrm>
            <a:custGeom>
              <a:avLst/>
              <a:gdLst>
                <a:gd name="T0" fmla="*/ 0 w 1114"/>
                <a:gd name="T1" fmla="*/ 445 h 616"/>
                <a:gd name="T2" fmla="*/ 186 w 1114"/>
                <a:gd name="T3" fmla="*/ 445 h 616"/>
                <a:gd name="T4" fmla="*/ 197 w 1114"/>
                <a:gd name="T5" fmla="*/ 456 h 616"/>
                <a:gd name="T6" fmla="*/ 197 w 1114"/>
                <a:gd name="T7" fmla="*/ 511 h 616"/>
                <a:gd name="T8" fmla="*/ 192 w 1114"/>
                <a:gd name="T9" fmla="*/ 521 h 616"/>
                <a:gd name="T10" fmla="*/ 161 w 1114"/>
                <a:gd name="T11" fmla="*/ 565 h 616"/>
                <a:gd name="T12" fmla="*/ 213 w 1114"/>
                <a:gd name="T13" fmla="*/ 616 h 616"/>
                <a:gd name="T14" fmla="*/ 279 w 1114"/>
                <a:gd name="T15" fmla="*/ 571 h 616"/>
                <a:gd name="T16" fmla="*/ 240 w 1114"/>
                <a:gd name="T17" fmla="*/ 519 h 616"/>
                <a:gd name="T18" fmla="*/ 233 w 1114"/>
                <a:gd name="T19" fmla="*/ 508 h 616"/>
                <a:gd name="T20" fmla="*/ 234 w 1114"/>
                <a:gd name="T21" fmla="*/ 458 h 616"/>
                <a:gd name="T22" fmla="*/ 245 w 1114"/>
                <a:gd name="T23" fmla="*/ 448 h 616"/>
                <a:gd name="T24" fmla="*/ 647 w 1114"/>
                <a:gd name="T25" fmla="*/ 448 h 616"/>
                <a:gd name="T26" fmla="*/ 647 w 1114"/>
                <a:gd name="T27" fmla="*/ 412 h 616"/>
                <a:gd name="T28" fmla="*/ 605 w 1114"/>
                <a:gd name="T29" fmla="*/ 339 h 616"/>
                <a:gd name="T30" fmla="*/ 683 w 1114"/>
                <a:gd name="T31" fmla="*/ 279 h 616"/>
                <a:gd name="T32" fmla="*/ 767 w 1114"/>
                <a:gd name="T33" fmla="*/ 338 h 616"/>
                <a:gd name="T34" fmla="*/ 728 w 1114"/>
                <a:gd name="T35" fmla="*/ 413 h 616"/>
                <a:gd name="T36" fmla="*/ 728 w 1114"/>
                <a:gd name="T37" fmla="*/ 446 h 616"/>
                <a:gd name="T38" fmla="*/ 1114 w 1114"/>
                <a:gd name="T39" fmla="*/ 446 h 616"/>
                <a:gd name="T40" fmla="*/ 952 w 1114"/>
                <a:gd name="T41" fmla="*/ 204 h 616"/>
                <a:gd name="T42" fmla="*/ 460 w 1114"/>
                <a:gd name="T43" fmla="*/ 2 h 616"/>
                <a:gd name="T44" fmla="*/ 0 w 1114"/>
                <a:gd name="T45" fmla="*/ 148 h 616"/>
                <a:gd name="T46" fmla="*/ 0 w 1114"/>
                <a:gd name="T47" fmla="*/ 445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4" h="616">
                  <a:moveTo>
                    <a:pt x="0" y="445"/>
                  </a:moveTo>
                  <a:cubicBezTo>
                    <a:pt x="186" y="445"/>
                    <a:pt x="186" y="445"/>
                    <a:pt x="186" y="445"/>
                  </a:cubicBezTo>
                  <a:cubicBezTo>
                    <a:pt x="192" y="445"/>
                    <a:pt x="197" y="449"/>
                    <a:pt x="197" y="456"/>
                  </a:cubicBezTo>
                  <a:cubicBezTo>
                    <a:pt x="197" y="511"/>
                    <a:pt x="197" y="511"/>
                    <a:pt x="197" y="511"/>
                  </a:cubicBezTo>
                  <a:cubicBezTo>
                    <a:pt x="197" y="515"/>
                    <a:pt x="196" y="519"/>
                    <a:pt x="192" y="521"/>
                  </a:cubicBezTo>
                  <a:cubicBezTo>
                    <a:pt x="184" y="526"/>
                    <a:pt x="161" y="546"/>
                    <a:pt x="161" y="565"/>
                  </a:cubicBezTo>
                  <a:cubicBezTo>
                    <a:pt x="161" y="591"/>
                    <a:pt x="179" y="616"/>
                    <a:pt x="213" y="616"/>
                  </a:cubicBezTo>
                  <a:cubicBezTo>
                    <a:pt x="249" y="616"/>
                    <a:pt x="278" y="597"/>
                    <a:pt x="279" y="571"/>
                  </a:cubicBezTo>
                  <a:cubicBezTo>
                    <a:pt x="280" y="534"/>
                    <a:pt x="240" y="519"/>
                    <a:pt x="240" y="519"/>
                  </a:cubicBezTo>
                  <a:cubicBezTo>
                    <a:pt x="235" y="517"/>
                    <a:pt x="232" y="513"/>
                    <a:pt x="233" y="508"/>
                  </a:cubicBezTo>
                  <a:cubicBezTo>
                    <a:pt x="234" y="458"/>
                    <a:pt x="234" y="458"/>
                    <a:pt x="234" y="458"/>
                  </a:cubicBezTo>
                  <a:cubicBezTo>
                    <a:pt x="234" y="452"/>
                    <a:pt x="239" y="448"/>
                    <a:pt x="245" y="448"/>
                  </a:cubicBezTo>
                  <a:cubicBezTo>
                    <a:pt x="647" y="448"/>
                    <a:pt x="647" y="448"/>
                    <a:pt x="647" y="448"/>
                  </a:cubicBezTo>
                  <a:cubicBezTo>
                    <a:pt x="647" y="412"/>
                    <a:pt x="647" y="412"/>
                    <a:pt x="647" y="412"/>
                  </a:cubicBezTo>
                  <a:cubicBezTo>
                    <a:pt x="634" y="404"/>
                    <a:pt x="605" y="380"/>
                    <a:pt x="605" y="339"/>
                  </a:cubicBezTo>
                  <a:cubicBezTo>
                    <a:pt x="605" y="298"/>
                    <a:pt x="646" y="279"/>
                    <a:pt x="683" y="279"/>
                  </a:cubicBezTo>
                  <a:cubicBezTo>
                    <a:pt x="722" y="279"/>
                    <a:pt x="767" y="294"/>
                    <a:pt x="767" y="338"/>
                  </a:cubicBezTo>
                  <a:cubicBezTo>
                    <a:pt x="767" y="378"/>
                    <a:pt x="739" y="404"/>
                    <a:pt x="728" y="413"/>
                  </a:cubicBezTo>
                  <a:cubicBezTo>
                    <a:pt x="728" y="446"/>
                    <a:pt x="728" y="446"/>
                    <a:pt x="728" y="446"/>
                  </a:cubicBezTo>
                  <a:cubicBezTo>
                    <a:pt x="1114" y="446"/>
                    <a:pt x="1114" y="446"/>
                    <a:pt x="1114" y="446"/>
                  </a:cubicBezTo>
                  <a:cubicBezTo>
                    <a:pt x="1078" y="356"/>
                    <a:pt x="1025" y="265"/>
                    <a:pt x="952" y="204"/>
                  </a:cubicBezTo>
                  <a:cubicBezTo>
                    <a:pt x="809" y="83"/>
                    <a:pt x="677" y="5"/>
                    <a:pt x="460" y="2"/>
                  </a:cubicBezTo>
                  <a:cubicBezTo>
                    <a:pt x="326" y="0"/>
                    <a:pt x="149" y="37"/>
                    <a:pt x="0" y="148"/>
                  </a:cubicBezTo>
                  <a:lnTo>
                    <a:pt x="0" y="4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30" name="Freeform 260"/>
            <p:cNvSpPr>
              <a:spLocks/>
            </p:cNvSpPr>
            <p:nvPr/>
          </p:nvSpPr>
          <p:spPr bwMode="auto">
            <a:xfrm>
              <a:off x="3854" y="659"/>
              <a:ext cx="977" cy="1032"/>
            </a:xfrm>
            <a:custGeom>
              <a:avLst/>
              <a:gdLst>
                <a:gd name="T0" fmla="*/ 433 w 597"/>
                <a:gd name="T1" fmla="*/ 422 h 631"/>
                <a:gd name="T2" fmla="*/ 445 w 597"/>
                <a:gd name="T3" fmla="*/ 411 h 631"/>
                <a:gd name="T4" fmla="*/ 492 w 597"/>
                <a:gd name="T5" fmla="*/ 411 h 631"/>
                <a:gd name="T6" fmla="*/ 501 w 597"/>
                <a:gd name="T7" fmla="*/ 415 h 631"/>
                <a:gd name="T8" fmla="*/ 556 w 597"/>
                <a:gd name="T9" fmla="*/ 451 h 631"/>
                <a:gd name="T10" fmla="*/ 597 w 597"/>
                <a:gd name="T11" fmla="*/ 389 h 631"/>
                <a:gd name="T12" fmla="*/ 557 w 597"/>
                <a:gd name="T13" fmla="*/ 334 h 631"/>
                <a:gd name="T14" fmla="*/ 499 w 597"/>
                <a:gd name="T15" fmla="*/ 374 h 631"/>
                <a:gd name="T16" fmla="*/ 491 w 597"/>
                <a:gd name="T17" fmla="*/ 377 h 631"/>
                <a:gd name="T18" fmla="*/ 441 w 597"/>
                <a:gd name="T19" fmla="*/ 377 h 631"/>
                <a:gd name="T20" fmla="*/ 430 w 597"/>
                <a:gd name="T21" fmla="*/ 366 h 631"/>
                <a:gd name="T22" fmla="*/ 430 w 597"/>
                <a:gd name="T23" fmla="*/ 167 h 631"/>
                <a:gd name="T24" fmla="*/ 261 w 597"/>
                <a:gd name="T25" fmla="*/ 167 h 631"/>
                <a:gd name="T26" fmla="*/ 250 w 597"/>
                <a:gd name="T27" fmla="*/ 156 h 631"/>
                <a:gd name="T28" fmla="*/ 250 w 597"/>
                <a:gd name="T29" fmla="*/ 107 h 631"/>
                <a:gd name="T30" fmla="*/ 256 w 597"/>
                <a:gd name="T31" fmla="*/ 98 h 631"/>
                <a:gd name="T32" fmla="*/ 290 w 597"/>
                <a:gd name="T33" fmla="*/ 37 h 631"/>
                <a:gd name="T34" fmla="*/ 228 w 597"/>
                <a:gd name="T35" fmla="*/ 0 h 631"/>
                <a:gd name="T36" fmla="*/ 172 w 597"/>
                <a:gd name="T37" fmla="*/ 38 h 631"/>
                <a:gd name="T38" fmla="*/ 208 w 597"/>
                <a:gd name="T39" fmla="*/ 96 h 631"/>
                <a:gd name="T40" fmla="*/ 214 w 597"/>
                <a:gd name="T41" fmla="*/ 105 h 631"/>
                <a:gd name="T42" fmla="*/ 214 w 597"/>
                <a:gd name="T43" fmla="*/ 158 h 631"/>
                <a:gd name="T44" fmla="*/ 203 w 597"/>
                <a:gd name="T45" fmla="*/ 169 h 631"/>
                <a:gd name="T46" fmla="*/ 0 w 597"/>
                <a:gd name="T47" fmla="*/ 169 h 631"/>
                <a:gd name="T48" fmla="*/ 0 w 597"/>
                <a:gd name="T49" fmla="*/ 631 h 631"/>
                <a:gd name="T50" fmla="*/ 433 w 597"/>
                <a:gd name="T51" fmla="*/ 631 h 631"/>
                <a:gd name="T52" fmla="*/ 433 w 597"/>
                <a:gd name="T53" fmla="*/ 422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7" h="631">
                  <a:moveTo>
                    <a:pt x="433" y="422"/>
                  </a:moveTo>
                  <a:cubicBezTo>
                    <a:pt x="433" y="416"/>
                    <a:pt x="438" y="411"/>
                    <a:pt x="445" y="411"/>
                  </a:cubicBezTo>
                  <a:cubicBezTo>
                    <a:pt x="492" y="411"/>
                    <a:pt x="492" y="411"/>
                    <a:pt x="492" y="411"/>
                  </a:cubicBezTo>
                  <a:cubicBezTo>
                    <a:pt x="496" y="411"/>
                    <a:pt x="499" y="413"/>
                    <a:pt x="501" y="415"/>
                  </a:cubicBezTo>
                  <a:cubicBezTo>
                    <a:pt x="509" y="425"/>
                    <a:pt x="533" y="451"/>
                    <a:pt x="556" y="451"/>
                  </a:cubicBezTo>
                  <a:cubicBezTo>
                    <a:pt x="587" y="451"/>
                    <a:pt x="597" y="419"/>
                    <a:pt x="597" y="389"/>
                  </a:cubicBezTo>
                  <a:cubicBezTo>
                    <a:pt x="597" y="356"/>
                    <a:pt x="583" y="336"/>
                    <a:pt x="557" y="334"/>
                  </a:cubicBezTo>
                  <a:cubicBezTo>
                    <a:pt x="540" y="333"/>
                    <a:pt x="513" y="358"/>
                    <a:pt x="499" y="374"/>
                  </a:cubicBezTo>
                  <a:cubicBezTo>
                    <a:pt x="497" y="376"/>
                    <a:pt x="494" y="377"/>
                    <a:pt x="491" y="377"/>
                  </a:cubicBezTo>
                  <a:cubicBezTo>
                    <a:pt x="441" y="377"/>
                    <a:pt x="441" y="377"/>
                    <a:pt x="441" y="377"/>
                  </a:cubicBezTo>
                  <a:cubicBezTo>
                    <a:pt x="435" y="377"/>
                    <a:pt x="430" y="372"/>
                    <a:pt x="430" y="366"/>
                  </a:cubicBezTo>
                  <a:cubicBezTo>
                    <a:pt x="430" y="167"/>
                    <a:pt x="430" y="167"/>
                    <a:pt x="430" y="167"/>
                  </a:cubicBezTo>
                  <a:cubicBezTo>
                    <a:pt x="261" y="167"/>
                    <a:pt x="261" y="167"/>
                    <a:pt x="261" y="167"/>
                  </a:cubicBezTo>
                  <a:cubicBezTo>
                    <a:pt x="255" y="167"/>
                    <a:pt x="250" y="162"/>
                    <a:pt x="250" y="156"/>
                  </a:cubicBezTo>
                  <a:cubicBezTo>
                    <a:pt x="250" y="107"/>
                    <a:pt x="250" y="107"/>
                    <a:pt x="250" y="107"/>
                  </a:cubicBezTo>
                  <a:cubicBezTo>
                    <a:pt x="250" y="103"/>
                    <a:pt x="252" y="100"/>
                    <a:pt x="256" y="98"/>
                  </a:cubicBezTo>
                  <a:cubicBezTo>
                    <a:pt x="256" y="97"/>
                    <a:pt x="290" y="75"/>
                    <a:pt x="290" y="37"/>
                  </a:cubicBezTo>
                  <a:cubicBezTo>
                    <a:pt x="290" y="2"/>
                    <a:pt x="238" y="0"/>
                    <a:pt x="228" y="0"/>
                  </a:cubicBezTo>
                  <a:cubicBezTo>
                    <a:pt x="207" y="0"/>
                    <a:pt x="172" y="8"/>
                    <a:pt x="172" y="38"/>
                  </a:cubicBezTo>
                  <a:cubicBezTo>
                    <a:pt x="172" y="76"/>
                    <a:pt x="206" y="95"/>
                    <a:pt x="208" y="96"/>
                  </a:cubicBezTo>
                  <a:cubicBezTo>
                    <a:pt x="211" y="97"/>
                    <a:pt x="214" y="101"/>
                    <a:pt x="214" y="105"/>
                  </a:cubicBezTo>
                  <a:cubicBezTo>
                    <a:pt x="214" y="158"/>
                    <a:pt x="214" y="158"/>
                    <a:pt x="214" y="158"/>
                  </a:cubicBezTo>
                  <a:cubicBezTo>
                    <a:pt x="214" y="164"/>
                    <a:pt x="209" y="169"/>
                    <a:pt x="203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631"/>
                    <a:pt x="0" y="631"/>
                    <a:pt x="0" y="631"/>
                  </a:cubicBezTo>
                  <a:cubicBezTo>
                    <a:pt x="433" y="631"/>
                    <a:pt x="433" y="631"/>
                    <a:pt x="433" y="631"/>
                  </a:cubicBezTo>
                  <a:lnTo>
                    <a:pt x="433" y="42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31" name="Freeform 261"/>
            <p:cNvSpPr>
              <a:spLocks/>
            </p:cNvSpPr>
            <p:nvPr/>
          </p:nvSpPr>
          <p:spPr bwMode="auto">
            <a:xfrm>
              <a:off x="4332" y="936"/>
              <a:ext cx="684" cy="1481"/>
            </a:xfrm>
            <a:custGeom>
              <a:avLst/>
              <a:gdLst>
                <a:gd name="T0" fmla="*/ 160 w 418"/>
                <a:gd name="T1" fmla="*/ 0 h 906"/>
                <a:gd name="T2" fmla="*/ 160 w 418"/>
                <a:gd name="T3" fmla="*/ 186 h 906"/>
                <a:gd name="T4" fmla="*/ 194 w 418"/>
                <a:gd name="T5" fmla="*/ 186 h 906"/>
                <a:gd name="T6" fmla="*/ 266 w 418"/>
                <a:gd name="T7" fmla="*/ 143 h 906"/>
                <a:gd name="T8" fmla="*/ 328 w 418"/>
                <a:gd name="T9" fmla="*/ 220 h 906"/>
                <a:gd name="T10" fmla="*/ 264 w 418"/>
                <a:gd name="T11" fmla="*/ 304 h 906"/>
                <a:gd name="T12" fmla="*/ 195 w 418"/>
                <a:gd name="T13" fmla="*/ 264 h 906"/>
                <a:gd name="T14" fmla="*/ 164 w 418"/>
                <a:gd name="T15" fmla="*/ 264 h 906"/>
                <a:gd name="T16" fmla="*/ 164 w 418"/>
                <a:gd name="T17" fmla="*/ 613 h 906"/>
                <a:gd name="T18" fmla="*/ 153 w 418"/>
                <a:gd name="T19" fmla="*/ 624 h 906"/>
                <a:gd name="T20" fmla="*/ 105 w 418"/>
                <a:gd name="T21" fmla="*/ 624 h 906"/>
                <a:gd name="T22" fmla="*/ 97 w 418"/>
                <a:gd name="T23" fmla="*/ 621 h 906"/>
                <a:gd name="T24" fmla="*/ 40 w 418"/>
                <a:gd name="T25" fmla="*/ 586 h 906"/>
                <a:gd name="T26" fmla="*/ 16 w 418"/>
                <a:gd name="T27" fmla="*/ 594 h 906"/>
                <a:gd name="T28" fmla="*/ 0 w 418"/>
                <a:gd name="T29" fmla="*/ 645 h 906"/>
                <a:gd name="T30" fmla="*/ 46 w 418"/>
                <a:gd name="T31" fmla="*/ 705 h 906"/>
                <a:gd name="T32" fmla="*/ 104 w 418"/>
                <a:gd name="T33" fmla="*/ 665 h 906"/>
                <a:gd name="T34" fmla="*/ 113 w 418"/>
                <a:gd name="T35" fmla="*/ 661 h 906"/>
                <a:gd name="T36" fmla="*/ 153 w 418"/>
                <a:gd name="T37" fmla="*/ 661 h 906"/>
                <a:gd name="T38" fmla="*/ 164 w 418"/>
                <a:gd name="T39" fmla="*/ 672 h 906"/>
                <a:gd name="T40" fmla="*/ 164 w 418"/>
                <a:gd name="T41" fmla="*/ 906 h 906"/>
                <a:gd name="T42" fmla="*/ 318 w 418"/>
                <a:gd name="T43" fmla="*/ 573 h 906"/>
                <a:gd name="T44" fmla="*/ 418 w 418"/>
                <a:gd name="T45" fmla="*/ 210 h 906"/>
                <a:gd name="T46" fmla="*/ 376 w 418"/>
                <a:gd name="T47" fmla="*/ 0 h 906"/>
                <a:gd name="T48" fmla="*/ 160 w 418"/>
                <a:gd name="T49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8" h="906">
                  <a:moveTo>
                    <a:pt x="160" y="0"/>
                  </a:moveTo>
                  <a:cubicBezTo>
                    <a:pt x="160" y="186"/>
                    <a:pt x="160" y="186"/>
                    <a:pt x="160" y="186"/>
                  </a:cubicBezTo>
                  <a:cubicBezTo>
                    <a:pt x="194" y="186"/>
                    <a:pt x="194" y="186"/>
                    <a:pt x="194" y="186"/>
                  </a:cubicBezTo>
                  <a:cubicBezTo>
                    <a:pt x="205" y="174"/>
                    <a:pt x="238" y="142"/>
                    <a:pt x="266" y="143"/>
                  </a:cubicBezTo>
                  <a:cubicBezTo>
                    <a:pt x="296" y="145"/>
                    <a:pt x="328" y="166"/>
                    <a:pt x="328" y="220"/>
                  </a:cubicBezTo>
                  <a:cubicBezTo>
                    <a:pt x="328" y="271"/>
                    <a:pt x="303" y="304"/>
                    <a:pt x="264" y="304"/>
                  </a:cubicBezTo>
                  <a:cubicBezTo>
                    <a:pt x="232" y="304"/>
                    <a:pt x="205" y="275"/>
                    <a:pt x="195" y="264"/>
                  </a:cubicBezTo>
                  <a:cubicBezTo>
                    <a:pt x="164" y="264"/>
                    <a:pt x="164" y="264"/>
                    <a:pt x="164" y="264"/>
                  </a:cubicBezTo>
                  <a:cubicBezTo>
                    <a:pt x="164" y="613"/>
                    <a:pt x="164" y="613"/>
                    <a:pt x="164" y="613"/>
                  </a:cubicBezTo>
                  <a:cubicBezTo>
                    <a:pt x="164" y="619"/>
                    <a:pt x="159" y="624"/>
                    <a:pt x="153" y="624"/>
                  </a:cubicBezTo>
                  <a:cubicBezTo>
                    <a:pt x="105" y="624"/>
                    <a:pt x="105" y="624"/>
                    <a:pt x="105" y="624"/>
                  </a:cubicBezTo>
                  <a:cubicBezTo>
                    <a:pt x="102" y="624"/>
                    <a:pt x="99" y="623"/>
                    <a:pt x="97" y="621"/>
                  </a:cubicBezTo>
                  <a:cubicBezTo>
                    <a:pt x="88" y="611"/>
                    <a:pt x="59" y="587"/>
                    <a:pt x="40" y="586"/>
                  </a:cubicBezTo>
                  <a:cubicBezTo>
                    <a:pt x="31" y="585"/>
                    <a:pt x="22" y="588"/>
                    <a:pt x="16" y="594"/>
                  </a:cubicBezTo>
                  <a:cubicBezTo>
                    <a:pt x="5" y="604"/>
                    <a:pt x="0" y="622"/>
                    <a:pt x="0" y="645"/>
                  </a:cubicBezTo>
                  <a:cubicBezTo>
                    <a:pt x="0" y="683"/>
                    <a:pt x="16" y="705"/>
                    <a:pt x="46" y="705"/>
                  </a:cubicBezTo>
                  <a:cubicBezTo>
                    <a:pt x="66" y="705"/>
                    <a:pt x="96" y="675"/>
                    <a:pt x="104" y="665"/>
                  </a:cubicBezTo>
                  <a:cubicBezTo>
                    <a:pt x="106" y="662"/>
                    <a:pt x="109" y="661"/>
                    <a:pt x="113" y="661"/>
                  </a:cubicBezTo>
                  <a:cubicBezTo>
                    <a:pt x="153" y="661"/>
                    <a:pt x="153" y="661"/>
                    <a:pt x="153" y="661"/>
                  </a:cubicBezTo>
                  <a:cubicBezTo>
                    <a:pt x="159" y="661"/>
                    <a:pt x="164" y="666"/>
                    <a:pt x="164" y="672"/>
                  </a:cubicBezTo>
                  <a:cubicBezTo>
                    <a:pt x="164" y="906"/>
                    <a:pt x="164" y="906"/>
                    <a:pt x="164" y="906"/>
                  </a:cubicBezTo>
                  <a:cubicBezTo>
                    <a:pt x="207" y="808"/>
                    <a:pt x="270" y="669"/>
                    <a:pt x="318" y="573"/>
                  </a:cubicBezTo>
                  <a:cubicBezTo>
                    <a:pt x="393" y="422"/>
                    <a:pt x="418" y="329"/>
                    <a:pt x="418" y="210"/>
                  </a:cubicBezTo>
                  <a:cubicBezTo>
                    <a:pt x="418" y="156"/>
                    <a:pt x="404" y="79"/>
                    <a:pt x="376" y="0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32" name="Freeform 262"/>
            <p:cNvSpPr>
              <a:spLocks/>
            </p:cNvSpPr>
            <p:nvPr/>
          </p:nvSpPr>
          <p:spPr bwMode="auto">
            <a:xfrm>
              <a:off x="3135" y="2515"/>
              <a:ext cx="1421" cy="585"/>
            </a:xfrm>
            <a:custGeom>
              <a:avLst/>
              <a:gdLst>
                <a:gd name="T0" fmla="*/ 665 w 868"/>
                <a:gd name="T1" fmla="*/ 0 h 358"/>
                <a:gd name="T2" fmla="*/ 665 w 868"/>
                <a:gd name="T3" fmla="*/ 36 h 358"/>
                <a:gd name="T4" fmla="*/ 712 w 868"/>
                <a:gd name="T5" fmla="*/ 114 h 358"/>
                <a:gd name="T6" fmla="*/ 622 w 868"/>
                <a:gd name="T7" fmla="*/ 175 h 358"/>
                <a:gd name="T8" fmla="*/ 564 w 868"/>
                <a:gd name="T9" fmla="*/ 153 h 358"/>
                <a:gd name="T10" fmla="*/ 546 w 868"/>
                <a:gd name="T11" fmla="*/ 103 h 358"/>
                <a:gd name="T12" fmla="*/ 586 w 868"/>
                <a:gd name="T13" fmla="*/ 41 h 358"/>
                <a:gd name="T14" fmla="*/ 586 w 868"/>
                <a:gd name="T15" fmla="*/ 3 h 358"/>
                <a:gd name="T16" fmla="*/ 0 w 868"/>
                <a:gd name="T17" fmla="*/ 3 h 358"/>
                <a:gd name="T18" fmla="*/ 26 w 868"/>
                <a:gd name="T19" fmla="*/ 104 h 358"/>
                <a:gd name="T20" fmla="*/ 167 w 868"/>
                <a:gd name="T21" fmla="*/ 358 h 358"/>
                <a:gd name="T22" fmla="*/ 700 w 868"/>
                <a:gd name="T23" fmla="*/ 358 h 358"/>
                <a:gd name="T24" fmla="*/ 821 w 868"/>
                <a:gd name="T25" fmla="*/ 241 h 358"/>
                <a:gd name="T26" fmla="*/ 845 w 868"/>
                <a:gd name="T27" fmla="*/ 51 h 358"/>
                <a:gd name="T28" fmla="*/ 868 w 868"/>
                <a:gd name="T29" fmla="*/ 0 h 358"/>
                <a:gd name="T30" fmla="*/ 665 w 868"/>
                <a:gd name="T31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8" h="358">
                  <a:moveTo>
                    <a:pt x="665" y="0"/>
                  </a:moveTo>
                  <a:cubicBezTo>
                    <a:pt x="665" y="36"/>
                    <a:pt x="665" y="36"/>
                    <a:pt x="665" y="36"/>
                  </a:cubicBezTo>
                  <a:cubicBezTo>
                    <a:pt x="679" y="46"/>
                    <a:pt x="715" y="75"/>
                    <a:pt x="712" y="114"/>
                  </a:cubicBezTo>
                  <a:cubicBezTo>
                    <a:pt x="709" y="152"/>
                    <a:pt x="675" y="175"/>
                    <a:pt x="622" y="175"/>
                  </a:cubicBezTo>
                  <a:cubicBezTo>
                    <a:pt x="592" y="175"/>
                    <a:pt x="574" y="163"/>
                    <a:pt x="564" y="153"/>
                  </a:cubicBezTo>
                  <a:cubicBezTo>
                    <a:pt x="552" y="139"/>
                    <a:pt x="545" y="121"/>
                    <a:pt x="546" y="103"/>
                  </a:cubicBezTo>
                  <a:cubicBezTo>
                    <a:pt x="548" y="77"/>
                    <a:pt x="575" y="51"/>
                    <a:pt x="586" y="41"/>
                  </a:cubicBezTo>
                  <a:cubicBezTo>
                    <a:pt x="586" y="3"/>
                    <a:pt x="586" y="3"/>
                    <a:pt x="586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6" y="45"/>
                    <a:pt x="26" y="81"/>
                    <a:pt x="26" y="104"/>
                  </a:cubicBezTo>
                  <a:cubicBezTo>
                    <a:pt x="18" y="303"/>
                    <a:pt x="126" y="358"/>
                    <a:pt x="167" y="358"/>
                  </a:cubicBezTo>
                  <a:cubicBezTo>
                    <a:pt x="315" y="358"/>
                    <a:pt x="651" y="358"/>
                    <a:pt x="700" y="358"/>
                  </a:cubicBezTo>
                  <a:cubicBezTo>
                    <a:pt x="750" y="358"/>
                    <a:pt x="799" y="291"/>
                    <a:pt x="821" y="241"/>
                  </a:cubicBezTo>
                  <a:cubicBezTo>
                    <a:pt x="844" y="190"/>
                    <a:pt x="829" y="88"/>
                    <a:pt x="845" y="51"/>
                  </a:cubicBezTo>
                  <a:cubicBezTo>
                    <a:pt x="849" y="43"/>
                    <a:pt x="857" y="25"/>
                    <a:pt x="868" y="0"/>
                  </a:cubicBezTo>
                  <a:lnTo>
                    <a:pt x="6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33" name="Freeform 263"/>
            <p:cNvSpPr>
              <a:spLocks/>
            </p:cNvSpPr>
            <p:nvPr/>
          </p:nvSpPr>
          <p:spPr bwMode="auto">
            <a:xfrm>
              <a:off x="2523" y="437"/>
              <a:ext cx="819" cy="1932"/>
            </a:xfrm>
            <a:custGeom>
              <a:avLst/>
              <a:gdLst>
                <a:gd name="T0" fmla="*/ 334 w 500"/>
                <a:gd name="T1" fmla="*/ 970 h 1182"/>
                <a:gd name="T2" fmla="*/ 345 w 500"/>
                <a:gd name="T3" fmla="*/ 959 h 1182"/>
                <a:gd name="T4" fmla="*/ 398 w 500"/>
                <a:gd name="T5" fmla="*/ 959 h 1182"/>
                <a:gd name="T6" fmla="*/ 409 w 500"/>
                <a:gd name="T7" fmla="*/ 967 h 1182"/>
                <a:gd name="T8" fmla="*/ 457 w 500"/>
                <a:gd name="T9" fmla="*/ 1001 h 1182"/>
                <a:gd name="T10" fmla="*/ 486 w 500"/>
                <a:gd name="T11" fmla="*/ 992 h 1182"/>
                <a:gd name="T12" fmla="*/ 500 w 500"/>
                <a:gd name="T13" fmla="*/ 943 h 1182"/>
                <a:gd name="T14" fmla="*/ 460 w 500"/>
                <a:gd name="T15" fmla="*/ 881 h 1182"/>
                <a:gd name="T16" fmla="*/ 405 w 500"/>
                <a:gd name="T17" fmla="*/ 917 h 1182"/>
                <a:gd name="T18" fmla="*/ 395 w 500"/>
                <a:gd name="T19" fmla="*/ 924 h 1182"/>
                <a:gd name="T20" fmla="*/ 347 w 500"/>
                <a:gd name="T21" fmla="*/ 924 h 1182"/>
                <a:gd name="T22" fmla="*/ 336 w 500"/>
                <a:gd name="T23" fmla="*/ 913 h 1182"/>
                <a:gd name="T24" fmla="*/ 336 w 500"/>
                <a:gd name="T25" fmla="*/ 783 h 1182"/>
                <a:gd name="T26" fmla="*/ 334 w 500"/>
                <a:gd name="T27" fmla="*/ 778 h 1182"/>
                <a:gd name="T28" fmla="*/ 336 w 500"/>
                <a:gd name="T29" fmla="*/ 772 h 1182"/>
                <a:gd name="T30" fmla="*/ 336 w 500"/>
                <a:gd name="T31" fmla="*/ 0 h 1182"/>
                <a:gd name="T32" fmla="*/ 134 w 500"/>
                <a:gd name="T33" fmla="*/ 281 h 1182"/>
                <a:gd name="T34" fmla="*/ 221 w 500"/>
                <a:gd name="T35" fmla="*/ 959 h 1182"/>
                <a:gd name="T36" fmla="*/ 334 w 500"/>
                <a:gd name="T37" fmla="*/ 1182 h 1182"/>
                <a:gd name="T38" fmla="*/ 334 w 500"/>
                <a:gd name="T39" fmla="*/ 970 h 1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0" h="1182">
                  <a:moveTo>
                    <a:pt x="334" y="970"/>
                  </a:moveTo>
                  <a:cubicBezTo>
                    <a:pt x="334" y="964"/>
                    <a:pt x="339" y="959"/>
                    <a:pt x="345" y="959"/>
                  </a:cubicBezTo>
                  <a:cubicBezTo>
                    <a:pt x="398" y="959"/>
                    <a:pt x="398" y="959"/>
                    <a:pt x="398" y="959"/>
                  </a:cubicBezTo>
                  <a:cubicBezTo>
                    <a:pt x="403" y="959"/>
                    <a:pt x="407" y="963"/>
                    <a:pt x="409" y="967"/>
                  </a:cubicBezTo>
                  <a:cubicBezTo>
                    <a:pt x="409" y="969"/>
                    <a:pt x="418" y="999"/>
                    <a:pt x="457" y="1001"/>
                  </a:cubicBezTo>
                  <a:cubicBezTo>
                    <a:pt x="470" y="1001"/>
                    <a:pt x="479" y="998"/>
                    <a:pt x="486" y="992"/>
                  </a:cubicBezTo>
                  <a:cubicBezTo>
                    <a:pt x="495" y="983"/>
                    <a:pt x="500" y="966"/>
                    <a:pt x="500" y="943"/>
                  </a:cubicBezTo>
                  <a:cubicBezTo>
                    <a:pt x="500" y="907"/>
                    <a:pt x="493" y="882"/>
                    <a:pt x="460" y="881"/>
                  </a:cubicBezTo>
                  <a:cubicBezTo>
                    <a:pt x="420" y="880"/>
                    <a:pt x="406" y="916"/>
                    <a:pt x="405" y="917"/>
                  </a:cubicBezTo>
                  <a:cubicBezTo>
                    <a:pt x="403" y="921"/>
                    <a:pt x="399" y="924"/>
                    <a:pt x="395" y="924"/>
                  </a:cubicBezTo>
                  <a:cubicBezTo>
                    <a:pt x="347" y="924"/>
                    <a:pt x="347" y="924"/>
                    <a:pt x="347" y="924"/>
                  </a:cubicBezTo>
                  <a:cubicBezTo>
                    <a:pt x="341" y="924"/>
                    <a:pt x="336" y="919"/>
                    <a:pt x="336" y="913"/>
                  </a:cubicBezTo>
                  <a:cubicBezTo>
                    <a:pt x="336" y="783"/>
                    <a:pt x="336" y="783"/>
                    <a:pt x="336" y="783"/>
                  </a:cubicBezTo>
                  <a:cubicBezTo>
                    <a:pt x="335" y="782"/>
                    <a:pt x="334" y="780"/>
                    <a:pt x="334" y="778"/>
                  </a:cubicBezTo>
                  <a:cubicBezTo>
                    <a:pt x="334" y="776"/>
                    <a:pt x="335" y="774"/>
                    <a:pt x="336" y="772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254" y="67"/>
                    <a:pt x="182" y="159"/>
                    <a:pt x="134" y="281"/>
                  </a:cubicBezTo>
                  <a:cubicBezTo>
                    <a:pt x="0" y="619"/>
                    <a:pt x="191" y="899"/>
                    <a:pt x="221" y="959"/>
                  </a:cubicBezTo>
                  <a:cubicBezTo>
                    <a:pt x="238" y="992"/>
                    <a:pt x="290" y="1088"/>
                    <a:pt x="334" y="1182"/>
                  </a:cubicBezTo>
                  <a:lnTo>
                    <a:pt x="334" y="9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34" name="Freeform 264"/>
            <p:cNvSpPr>
              <a:spLocks/>
            </p:cNvSpPr>
            <p:nvPr/>
          </p:nvSpPr>
          <p:spPr bwMode="auto">
            <a:xfrm>
              <a:off x="3109" y="931"/>
              <a:ext cx="709" cy="760"/>
            </a:xfrm>
            <a:custGeom>
              <a:avLst/>
              <a:gdLst>
                <a:gd name="T0" fmla="*/ 433 w 433"/>
                <a:gd name="T1" fmla="*/ 3 h 465"/>
                <a:gd name="T2" fmla="*/ 256 w 433"/>
                <a:gd name="T3" fmla="*/ 3 h 465"/>
                <a:gd name="T4" fmla="*/ 255 w 433"/>
                <a:gd name="T5" fmla="*/ 34 h 465"/>
                <a:gd name="T6" fmla="*/ 301 w 433"/>
                <a:gd name="T7" fmla="*/ 105 h 465"/>
                <a:gd name="T8" fmla="*/ 213 w 433"/>
                <a:gd name="T9" fmla="*/ 172 h 465"/>
                <a:gd name="T10" fmla="*/ 139 w 433"/>
                <a:gd name="T11" fmla="*/ 98 h 465"/>
                <a:gd name="T12" fmla="*/ 175 w 433"/>
                <a:gd name="T13" fmla="*/ 39 h 465"/>
                <a:gd name="T14" fmla="*/ 175 w 433"/>
                <a:gd name="T15" fmla="*/ 0 h 465"/>
                <a:gd name="T16" fmla="*/ 0 w 433"/>
                <a:gd name="T17" fmla="*/ 0 h 465"/>
                <a:gd name="T18" fmla="*/ 0 w 433"/>
                <a:gd name="T19" fmla="*/ 465 h 465"/>
                <a:gd name="T20" fmla="*/ 433 w 433"/>
                <a:gd name="T21" fmla="*/ 465 h 465"/>
                <a:gd name="T22" fmla="*/ 433 w 433"/>
                <a:gd name="T23" fmla="*/ 3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3" h="465">
                  <a:moveTo>
                    <a:pt x="433" y="3"/>
                  </a:moveTo>
                  <a:cubicBezTo>
                    <a:pt x="256" y="3"/>
                    <a:pt x="256" y="3"/>
                    <a:pt x="256" y="3"/>
                  </a:cubicBezTo>
                  <a:cubicBezTo>
                    <a:pt x="255" y="34"/>
                    <a:pt x="255" y="34"/>
                    <a:pt x="255" y="34"/>
                  </a:cubicBezTo>
                  <a:cubicBezTo>
                    <a:pt x="270" y="42"/>
                    <a:pt x="302" y="63"/>
                    <a:pt x="301" y="105"/>
                  </a:cubicBezTo>
                  <a:cubicBezTo>
                    <a:pt x="300" y="142"/>
                    <a:pt x="261" y="172"/>
                    <a:pt x="213" y="172"/>
                  </a:cubicBezTo>
                  <a:cubicBezTo>
                    <a:pt x="165" y="172"/>
                    <a:pt x="139" y="134"/>
                    <a:pt x="139" y="98"/>
                  </a:cubicBezTo>
                  <a:cubicBezTo>
                    <a:pt x="139" y="70"/>
                    <a:pt x="164" y="47"/>
                    <a:pt x="175" y="39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433" y="465"/>
                    <a:pt x="433" y="465"/>
                    <a:pt x="433" y="465"/>
                  </a:cubicBezTo>
                  <a:lnTo>
                    <a:pt x="433" y="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35" name="Freeform 265"/>
            <p:cNvSpPr>
              <a:spLocks/>
            </p:cNvSpPr>
            <p:nvPr/>
          </p:nvSpPr>
          <p:spPr bwMode="auto">
            <a:xfrm>
              <a:off x="3312" y="3100"/>
              <a:ext cx="1051" cy="963"/>
            </a:xfrm>
            <a:custGeom>
              <a:avLst/>
              <a:gdLst>
                <a:gd name="T0" fmla="*/ 7 w 642"/>
                <a:gd name="T1" fmla="*/ 0 h 589"/>
                <a:gd name="T2" fmla="*/ 627 w 642"/>
                <a:gd name="T3" fmla="*/ 0 h 589"/>
                <a:gd name="T4" fmla="*/ 627 w 642"/>
                <a:gd name="T5" fmla="*/ 51 h 589"/>
                <a:gd name="T6" fmla="*/ 642 w 642"/>
                <a:gd name="T7" fmla="*/ 82 h 589"/>
                <a:gd name="T8" fmla="*/ 612 w 642"/>
                <a:gd name="T9" fmla="*/ 129 h 589"/>
                <a:gd name="T10" fmla="*/ 637 w 642"/>
                <a:gd name="T11" fmla="*/ 171 h 589"/>
                <a:gd name="T12" fmla="*/ 612 w 642"/>
                <a:gd name="T13" fmla="*/ 225 h 589"/>
                <a:gd name="T14" fmla="*/ 635 w 642"/>
                <a:gd name="T15" fmla="*/ 261 h 589"/>
                <a:gd name="T16" fmla="*/ 612 w 642"/>
                <a:gd name="T17" fmla="*/ 306 h 589"/>
                <a:gd name="T18" fmla="*/ 635 w 642"/>
                <a:gd name="T19" fmla="*/ 347 h 589"/>
                <a:gd name="T20" fmla="*/ 610 w 642"/>
                <a:gd name="T21" fmla="*/ 394 h 589"/>
                <a:gd name="T22" fmla="*/ 626 w 642"/>
                <a:gd name="T23" fmla="*/ 424 h 589"/>
                <a:gd name="T24" fmla="*/ 575 w 642"/>
                <a:gd name="T25" fmla="*/ 495 h 589"/>
                <a:gd name="T26" fmla="*/ 467 w 642"/>
                <a:gd name="T27" fmla="*/ 589 h 589"/>
                <a:gd name="T28" fmla="*/ 174 w 642"/>
                <a:gd name="T29" fmla="*/ 589 h 589"/>
                <a:gd name="T30" fmla="*/ 39 w 642"/>
                <a:gd name="T31" fmla="*/ 476 h 589"/>
                <a:gd name="T32" fmla="*/ 32 w 642"/>
                <a:gd name="T33" fmla="*/ 429 h 589"/>
                <a:gd name="T34" fmla="*/ 2 w 642"/>
                <a:gd name="T35" fmla="*/ 389 h 589"/>
                <a:gd name="T36" fmla="*/ 26 w 642"/>
                <a:gd name="T37" fmla="*/ 355 h 589"/>
                <a:gd name="T38" fmla="*/ 2 w 642"/>
                <a:gd name="T39" fmla="*/ 295 h 589"/>
                <a:gd name="T40" fmla="*/ 23 w 642"/>
                <a:gd name="T41" fmla="*/ 258 h 589"/>
                <a:gd name="T42" fmla="*/ 5 w 642"/>
                <a:gd name="T43" fmla="*/ 214 h 589"/>
                <a:gd name="T44" fmla="*/ 24 w 642"/>
                <a:gd name="T45" fmla="*/ 168 h 589"/>
                <a:gd name="T46" fmla="*/ 2 w 642"/>
                <a:gd name="T47" fmla="*/ 120 h 589"/>
                <a:gd name="T48" fmla="*/ 7 w 642"/>
                <a:gd name="T49" fmla="*/ 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2" h="589">
                  <a:moveTo>
                    <a:pt x="7" y="0"/>
                  </a:moveTo>
                  <a:cubicBezTo>
                    <a:pt x="627" y="0"/>
                    <a:pt x="627" y="0"/>
                    <a:pt x="627" y="0"/>
                  </a:cubicBezTo>
                  <a:cubicBezTo>
                    <a:pt x="627" y="51"/>
                    <a:pt x="627" y="51"/>
                    <a:pt x="627" y="51"/>
                  </a:cubicBezTo>
                  <a:cubicBezTo>
                    <a:pt x="627" y="51"/>
                    <a:pt x="642" y="62"/>
                    <a:pt x="642" y="82"/>
                  </a:cubicBezTo>
                  <a:cubicBezTo>
                    <a:pt x="642" y="101"/>
                    <a:pt x="612" y="115"/>
                    <a:pt x="612" y="129"/>
                  </a:cubicBezTo>
                  <a:cubicBezTo>
                    <a:pt x="612" y="144"/>
                    <a:pt x="637" y="152"/>
                    <a:pt x="637" y="171"/>
                  </a:cubicBezTo>
                  <a:cubicBezTo>
                    <a:pt x="637" y="190"/>
                    <a:pt x="610" y="206"/>
                    <a:pt x="612" y="225"/>
                  </a:cubicBezTo>
                  <a:cubicBezTo>
                    <a:pt x="613" y="244"/>
                    <a:pt x="637" y="246"/>
                    <a:pt x="635" y="261"/>
                  </a:cubicBezTo>
                  <a:cubicBezTo>
                    <a:pt x="634" y="277"/>
                    <a:pt x="612" y="292"/>
                    <a:pt x="612" y="306"/>
                  </a:cubicBezTo>
                  <a:cubicBezTo>
                    <a:pt x="612" y="320"/>
                    <a:pt x="635" y="331"/>
                    <a:pt x="635" y="347"/>
                  </a:cubicBezTo>
                  <a:cubicBezTo>
                    <a:pt x="635" y="363"/>
                    <a:pt x="612" y="378"/>
                    <a:pt x="610" y="394"/>
                  </a:cubicBezTo>
                  <a:cubicBezTo>
                    <a:pt x="608" y="409"/>
                    <a:pt x="626" y="413"/>
                    <a:pt x="626" y="424"/>
                  </a:cubicBezTo>
                  <a:cubicBezTo>
                    <a:pt x="626" y="435"/>
                    <a:pt x="618" y="459"/>
                    <a:pt x="575" y="495"/>
                  </a:cubicBezTo>
                  <a:cubicBezTo>
                    <a:pt x="532" y="532"/>
                    <a:pt x="467" y="589"/>
                    <a:pt x="467" y="589"/>
                  </a:cubicBezTo>
                  <a:cubicBezTo>
                    <a:pt x="174" y="589"/>
                    <a:pt x="174" y="589"/>
                    <a:pt x="174" y="589"/>
                  </a:cubicBezTo>
                  <a:cubicBezTo>
                    <a:pt x="39" y="476"/>
                    <a:pt x="39" y="476"/>
                    <a:pt x="39" y="476"/>
                  </a:cubicBezTo>
                  <a:cubicBezTo>
                    <a:pt x="35" y="462"/>
                    <a:pt x="35" y="438"/>
                    <a:pt x="32" y="429"/>
                  </a:cubicBezTo>
                  <a:cubicBezTo>
                    <a:pt x="29" y="419"/>
                    <a:pt x="2" y="405"/>
                    <a:pt x="2" y="389"/>
                  </a:cubicBezTo>
                  <a:cubicBezTo>
                    <a:pt x="2" y="373"/>
                    <a:pt x="26" y="366"/>
                    <a:pt x="26" y="355"/>
                  </a:cubicBezTo>
                  <a:cubicBezTo>
                    <a:pt x="26" y="344"/>
                    <a:pt x="0" y="316"/>
                    <a:pt x="2" y="295"/>
                  </a:cubicBezTo>
                  <a:cubicBezTo>
                    <a:pt x="3" y="274"/>
                    <a:pt x="21" y="269"/>
                    <a:pt x="23" y="258"/>
                  </a:cubicBezTo>
                  <a:cubicBezTo>
                    <a:pt x="24" y="247"/>
                    <a:pt x="5" y="230"/>
                    <a:pt x="5" y="214"/>
                  </a:cubicBezTo>
                  <a:cubicBezTo>
                    <a:pt x="5" y="198"/>
                    <a:pt x="24" y="182"/>
                    <a:pt x="24" y="168"/>
                  </a:cubicBezTo>
                  <a:cubicBezTo>
                    <a:pt x="24" y="153"/>
                    <a:pt x="3" y="144"/>
                    <a:pt x="2" y="120"/>
                  </a:cubicBezTo>
                  <a:cubicBezTo>
                    <a:pt x="0" y="96"/>
                    <a:pt x="7" y="0"/>
                    <a:pt x="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36" name="Freeform 266"/>
            <p:cNvSpPr>
              <a:spLocks/>
            </p:cNvSpPr>
            <p:nvPr/>
          </p:nvSpPr>
          <p:spPr bwMode="auto">
            <a:xfrm>
              <a:off x="3607" y="4092"/>
              <a:ext cx="435" cy="59"/>
            </a:xfrm>
            <a:custGeom>
              <a:avLst/>
              <a:gdLst>
                <a:gd name="T0" fmla="*/ 0 w 266"/>
                <a:gd name="T1" fmla="*/ 0 h 36"/>
                <a:gd name="T2" fmla="*/ 266 w 266"/>
                <a:gd name="T3" fmla="*/ 0 h 36"/>
                <a:gd name="T4" fmla="*/ 223 w 266"/>
                <a:gd name="T5" fmla="*/ 36 h 36"/>
                <a:gd name="T6" fmla="*/ 50 w 266"/>
                <a:gd name="T7" fmla="*/ 36 h 36"/>
                <a:gd name="T8" fmla="*/ 0 w 26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6">
                  <a:moveTo>
                    <a:pt x="0" y="0"/>
                  </a:moveTo>
                  <a:cubicBezTo>
                    <a:pt x="266" y="0"/>
                    <a:pt x="266" y="0"/>
                    <a:pt x="266" y="0"/>
                  </a:cubicBezTo>
                  <a:cubicBezTo>
                    <a:pt x="266" y="0"/>
                    <a:pt x="237" y="36"/>
                    <a:pt x="223" y="36"/>
                  </a:cubicBezTo>
                  <a:cubicBezTo>
                    <a:pt x="209" y="36"/>
                    <a:pt x="62" y="36"/>
                    <a:pt x="50" y="36"/>
                  </a:cubicBezTo>
                  <a:cubicBezTo>
                    <a:pt x="37" y="3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738" name="Group 269"/>
          <p:cNvGrpSpPr>
            <a:grpSpLocks noChangeAspect="1"/>
          </p:cNvGrpSpPr>
          <p:nvPr/>
        </p:nvGrpSpPr>
        <p:grpSpPr bwMode="auto">
          <a:xfrm>
            <a:off x="1703677" y="5564563"/>
            <a:ext cx="756425" cy="758952"/>
            <a:chOff x="2941" y="1259"/>
            <a:chExt cx="1796" cy="1802"/>
          </a:xfrm>
        </p:grpSpPr>
        <p:sp>
          <p:nvSpPr>
            <p:cNvPr id="740" name="Freeform 270"/>
            <p:cNvSpPr>
              <a:spLocks/>
            </p:cNvSpPr>
            <p:nvPr/>
          </p:nvSpPr>
          <p:spPr bwMode="auto">
            <a:xfrm>
              <a:off x="2943" y="1259"/>
              <a:ext cx="1043" cy="901"/>
            </a:xfrm>
            <a:custGeom>
              <a:avLst/>
              <a:gdLst>
                <a:gd name="T0" fmla="*/ 637 w 637"/>
                <a:gd name="T1" fmla="*/ 296 h 550"/>
                <a:gd name="T2" fmla="*/ 636 w 637"/>
                <a:gd name="T3" fmla="*/ 307 h 550"/>
                <a:gd name="T4" fmla="*/ 550 w 637"/>
                <a:gd name="T5" fmla="*/ 385 h 550"/>
                <a:gd name="T6" fmla="*/ 549 w 637"/>
                <a:gd name="T7" fmla="*/ 386 h 550"/>
                <a:gd name="T8" fmla="*/ 549 w 637"/>
                <a:gd name="T9" fmla="*/ 550 h 550"/>
                <a:gd name="T10" fmla="*/ 365 w 637"/>
                <a:gd name="T11" fmla="*/ 550 h 550"/>
                <a:gd name="T12" fmla="*/ 365 w 637"/>
                <a:gd name="T13" fmla="*/ 548 h 550"/>
                <a:gd name="T14" fmla="*/ 275 w 637"/>
                <a:gd name="T15" fmla="*/ 458 h 550"/>
                <a:gd name="T16" fmla="*/ 185 w 637"/>
                <a:gd name="T17" fmla="*/ 548 h 550"/>
                <a:gd name="T18" fmla="*/ 185 w 637"/>
                <a:gd name="T19" fmla="*/ 550 h 550"/>
                <a:gd name="T20" fmla="*/ 0 w 637"/>
                <a:gd name="T21" fmla="*/ 550 h 550"/>
                <a:gd name="T22" fmla="*/ 549 w 637"/>
                <a:gd name="T23" fmla="*/ 0 h 550"/>
                <a:gd name="T24" fmla="*/ 549 w 637"/>
                <a:gd name="T25" fmla="*/ 206 h 550"/>
                <a:gd name="T26" fmla="*/ 550 w 637"/>
                <a:gd name="T27" fmla="*/ 206 h 550"/>
                <a:gd name="T28" fmla="*/ 637 w 637"/>
                <a:gd name="T29" fmla="*/ 296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7" h="550">
                  <a:moveTo>
                    <a:pt x="637" y="296"/>
                  </a:moveTo>
                  <a:cubicBezTo>
                    <a:pt x="637" y="300"/>
                    <a:pt x="636" y="304"/>
                    <a:pt x="636" y="307"/>
                  </a:cubicBezTo>
                  <a:cubicBezTo>
                    <a:pt x="630" y="350"/>
                    <a:pt x="594" y="384"/>
                    <a:pt x="550" y="385"/>
                  </a:cubicBezTo>
                  <a:cubicBezTo>
                    <a:pt x="550" y="386"/>
                    <a:pt x="549" y="386"/>
                    <a:pt x="549" y="386"/>
                  </a:cubicBezTo>
                  <a:cubicBezTo>
                    <a:pt x="549" y="550"/>
                    <a:pt x="549" y="550"/>
                    <a:pt x="549" y="550"/>
                  </a:cubicBezTo>
                  <a:cubicBezTo>
                    <a:pt x="365" y="550"/>
                    <a:pt x="365" y="550"/>
                    <a:pt x="365" y="550"/>
                  </a:cubicBezTo>
                  <a:cubicBezTo>
                    <a:pt x="365" y="549"/>
                    <a:pt x="365" y="548"/>
                    <a:pt x="365" y="548"/>
                  </a:cubicBezTo>
                  <a:cubicBezTo>
                    <a:pt x="365" y="498"/>
                    <a:pt x="325" y="458"/>
                    <a:pt x="275" y="458"/>
                  </a:cubicBezTo>
                  <a:cubicBezTo>
                    <a:pt x="226" y="458"/>
                    <a:pt x="185" y="498"/>
                    <a:pt x="185" y="548"/>
                  </a:cubicBezTo>
                  <a:cubicBezTo>
                    <a:pt x="185" y="548"/>
                    <a:pt x="185" y="549"/>
                    <a:pt x="185" y="550"/>
                  </a:cubicBezTo>
                  <a:cubicBezTo>
                    <a:pt x="0" y="550"/>
                    <a:pt x="0" y="550"/>
                    <a:pt x="0" y="550"/>
                  </a:cubicBezTo>
                  <a:cubicBezTo>
                    <a:pt x="0" y="246"/>
                    <a:pt x="246" y="0"/>
                    <a:pt x="549" y="0"/>
                  </a:cubicBezTo>
                  <a:cubicBezTo>
                    <a:pt x="549" y="206"/>
                    <a:pt x="549" y="206"/>
                    <a:pt x="549" y="206"/>
                  </a:cubicBezTo>
                  <a:cubicBezTo>
                    <a:pt x="549" y="206"/>
                    <a:pt x="550" y="206"/>
                    <a:pt x="550" y="206"/>
                  </a:cubicBezTo>
                  <a:cubicBezTo>
                    <a:pt x="598" y="208"/>
                    <a:pt x="637" y="247"/>
                    <a:pt x="637" y="29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41" name="Freeform 271"/>
            <p:cNvSpPr>
              <a:spLocks/>
            </p:cNvSpPr>
            <p:nvPr/>
          </p:nvSpPr>
          <p:spPr bwMode="auto">
            <a:xfrm>
              <a:off x="3838" y="1259"/>
              <a:ext cx="899" cy="1045"/>
            </a:xfrm>
            <a:custGeom>
              <a:avLst/>
              <a:gdLst>
                <a:gd name="T0" fmla="*/ 549 w 549"/>
                <a:gd name="T1" fmla="*/ 550 h 638"/>
                <a:gd name="T2" fmla="*/ 362 w 549"/>
                <a:gd name="T3" fmla="*/ 550 h 638"/>
                <a:gd name="T4" fmla="*/ 273 w 549"/>
                <a:gd name="T5" fmla="*/ 638 h 638"/>
                <a:gd name="T6" fmla="*/ 183 w 549"/>
                <a:gd name="T7" fmla="*/ 550 h 638"/>
                <a:gd name="T8" fmla="*/ 0 w 549"/>
                <a:gd name="T9" fmla="*/ 550 h 638"/>
                <a:gd name="T10" fmla="*/ 0 w 549"/>
                <a:gd name="T11" fmla="*/ 385 h 638"/>
                <a:gd name="T12" fmla="*/ 87 w 549"/>
                <a:gd name="T13" fmla="*/ 296 h 638"/>
                <a:gd name="T14" fmla="*/ 0 w 549"/>
                <a:gd name="T15" fmla="*/ 206 h 638"/>
                <a:gd name="T16" fmla="*/ 0 w 549"/>
                <a:gd name="T17" fmla="*/ 0 h 638"/>
                <a:gd name="T18" fmla="*/ 178 w 549"/>
                <a:gd name="T19" fmla="*/ 30 h 638"/>
                <a:gd name="T20" fmla="*/ 533 w 549"/>
                <a:gd name="T21" fmla="*/ 421 h 638"/>
                <a:gd name="T22" fmla="*/ 549 w 549"/>
                <a:gd name="T23" fmla="*/ 550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9" h="638">
                  <a:moveTo>
                    <a:pt x="549" y="550"/>
                  </a:moveTo>
                  <a:cubicBezTo>
                    <a:pt x="362" y="550"/>
                    <a:pt x="362" y="550"/>
                    <a:pt x="362" y="550"/>
                  </a:cubicBezTo>
                  <a:cubicBezTo>
                    <a:pt x="361" y="598"/>
                    <a:pt x="322" y="638"/>
                    <a:pt x="273" y="638"/>
                  </a:cubicBezTo>
                  <a:cubicBezTo>
                    <a:pt x="223" y="638"/>
                    <a:pt x="184" y="598"/>
                    <a:pt x="183" y="550"/>
                  </a:cubicBezTo>
                  <a:cubicBezTo>
                    <a:pt x="0" y="550"/>
                    <a:pt x="0" y="550"/>
                    <a:pt x="0" y="550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48" y="384"/>
                    <a:pt x="87" y="344"/>
                    <a:pt x="87" y="296"/>
                  </a:cubicBezTo>
                  <a:cubicBezTo>
                    <a:pt x="87" y="247"/>
                    <a:pt x="48" y="208"/>
                    <a:pt x="0" y="20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3" y="0"/>
                    <a:pt x="123" y="10"/>
                    <a:pt x="178" y="30"/>
                  </a:cubicBezTo>
                  <a:cubicBezTo>
                    <a:pt x="354" y="91"/>
                    <a:pt x="490" y="238"/>
                    <a:pt x="533" y="421"/>
                  </a:cubicBezTo>
                  <a:cubicBezTo>
                    <a:pt x="543" y="462"/>
                    <a:pt x="549" y="505"/>
                    <a:pt x="549" y="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46" name="Freeform 272"/>
            <p:cNvSpPr>
              <a:spLocks/>
            </p:cNvSpPr>
            <p:nvPr/>
          </p:nvSpPr>
          <p:spPr bwMode="auto">
            <a:xfrm>
              <a:off x="2941" y="2009"/>
              <a:ext cx="897" cy="1052"/>
            </a:xfrm>
            <a:custGeom>
              <a:avLst/>
              <a:gdLst>
                <a:gd name="T0" fmla="*/ 474 w 548"/>
                <a:gd name="T1" fmla="*/ 312 h 642"/>
                <a:gd name="T2" fmla="*/ 456 w 548"/>
                <a:gd name="T3" fmla="*/ 366 h 642"/>
                <a:gd name="T4" fmla="*/ 546 w 548"/>
                <a:gd name="T5" fmla="*/ 456 h 642"/>
                <a:gd name="T6" fmla="*/ 548 w 548"/>
                <a:gd name="T7" fmla="*/ 456 h 642"/>
                <a:gd name="T8" fmla="*/ 548 w 548"/>
                <a:gd name="T9" fmla="*/ 642 h 642"/>
                <a:gd name="T10" fmla="*/ 147 w 548"/>
                <a:gd name="T11" fmla="*/ 466 h 642"/>
                <a:gd name="T12" fmla="*/ 0 w 548"/>
                <a:gd name="T13" fmla="*/ 92 h 642"/>
                <a:gd name="T14" fmla="*/ 185 w 548"/>
                <a:gd name="T15" fmla="*/ 92 h 642"/>
                <a:gd name="T16" fmla="*/ 185 w 548"/>
                <a:gd name="T17" fmla="*/ 90 h 642"/>
                <a:gd name="T18" fmla="*/ 275 w 548"/>
                <a:gd name="T19" fmla="*/ 0 h 642"/>
                <a:gd name="T20" fmla="*/ 365 w 548"/>
                <a:gd name="T21" fmla="*/ 90 h 642"/>
                <a:gd name="T22" fmla="*/ 365 w 548"/>
                <a:gd name="T23" fmla="*/ 92 h 642"/>
                <a:gd name="T24" fmla="*/ 548 w 548"/>
                <a:gd name="T25" fmla="*/ 92 h 642"/>
                <a:gd name="T26" fmla="*/ 548 w 548"/>
                <a:gd name="T27" fmla="*/ 276 h 642"/>
                <a:gd name="T28" fmla="*/ 546 w 548"/>
                <a:gd name="T29" fmla="*/ 276 h 642"/>
                <a:gd name="T30" fmla="*/ 474 w 548"/>
                <a:gd name="T31" fmla="*/ 31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8" h="642">
                  <a:moveTo>
                    <a:pt x="474" y="312"/>
                  </a:moveTo>
                  <a:cubicBezTo>
                    <a:pt x="463" y="327"/>
                    <a:pt x="456" y="345"/>
                    <a:pt x="456" y="366"/>
                  </a:cubicBezTo>
                  <a:cubicBezTo>
                    <a:pt x="456" y="415"/>
                    <a:pt x="496" y="456"/>
                    <a:pt x="546" y="456"/>
                  </a:cubicBezTo>
                  <a:cubicBezTo>
                    <a:pt x="547" y="456"/>
                    <a:pt x="548" y="456"/>
                    <a:pt x="548" y="456"/>
                  </a:cubicBezTo>
                  <a:cubicBezTo>
                    <a:pt x="548" y="642"/>
                    <a:pt x="548" y="642"/>
                    <a:pt x="548" y="642"/>
                  </a:cubicBezTo>
                  <a:cubicBezTo>
                    <a:pt x="390" y="641"/>
                    <a:pt x="247" y="574"/>
                    <a:pt x="147" y="466"/>
                  </a:cubicBezTo>
                  <a:cubicBezTo>
                    <a:pt x="56" y="368"/>
                    <a:pt x="0" y="236"/>
                    <a:pt x="0" y="92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5" y="91"/>
                    <a:pt x="185" y="90"/>
                    <a:pt x="185" y="90"/>
                  </a:cubicBezTo>
                  <a:cubicBezTo>
                    <a:pt x="185" y="40"/>
                    <a:pt x="225" y="0"/>
                    <a:pt x="275" y="0"/>
                  </a:cubicBezTo>
                  <a:cubicBezTo>
                    <a:pt x="325" y="0"/>
                    <a:pt x="365" y="40"/>
                    <a:pt x="365" y="90"/>
                  </a:cubicBezTo>
                  <a:cubicBezTo>
                    <a:pt x="365" y="90"/>
                    <a:pt x="365" y="91"/>
                    <a:pt x="365" y="92"/>
                  </a:cubicBezTo>
                  <a:cubicBezTo>
                    <a:pt x="548" y="92"/>
                    <a:pt x="548" y="92"/>
                    <a:pt x="548" y="92"/>
                  </a:cubicBezTo>
                  <a:cubicBezTo>
                    <a:pt x="548" y="276"/>
                    <a:pt x="548" y="276"/>
                    <a:pt x="548" y="276"/>
                  </a:cubicBezTo>
                  <a:cubicBezTo>
                    <a:pt x="548" y="276"/>
                    <a:pt x="547" y="276"/>
                    <a:pt x="546" y="276"/>
                  </a:cubicBezTo>
                  <a:cubicBezTo>
                    <a:pt x="517" y="276"/>
                    <a:pt x="491" y="290"/>
                    <a:pt x="474" y="3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47" name="Freeform 273"/>
            <p:cNvSpPr>
              <a:spLocks/>
            </p:cNvSpPr>
            <p:nvPr/>
          </p:nvSpPr>
          <p:spPr bwMode="auto">
            <a:xfrm>
              <a:off x="3686" y="2160"/>
              <a:ext cx="1051" cy="901"/>
            </a:xfrm>
            <a:custGeom>
              <a:avLst/>
              <a:gdLst>
                <a:gd name="T0" fmla="*/ 642 w 642"/>
                <a:gd name="T1" fmla="*/ 0 h 550"/>
                <a:gd name="T2" fmla="*/ 618 w 642"/>
                <a:gd name="T3" fmla="*/ 161 h 550"/>
                <a:gd name="T4" fmla="*/ 210 w 642"/>
                <a:gd name="T5" fmla="*/ 537 h 550"/>
                <a:gd name="T6" fmla="*/ 93 w 642"/>
                <a:gd name="T7" fmla="*/ 550 h 550"/>
                <a:gd name="T8" fmla="*/ 93 w 642"/>
                <a:gd name="T9" fmla="*/ 363 h 550"/>
                <a:gd name="T10" fmla="*/ 92 w 642"/>
                <a:gd name="T11" fmla="*/ 364 h 550"/>
                <a:gd name="T12" fmla="*/ 90 w 642"/>
                <a:gd name="T13" fmla="*/ 364 h 550"/>
                <a:gd name="T14" fmla="*/ 0 w 642"/>
                <a:gd name="T15" fmla="*/ 274 h 550"/>
                <a:gd name="T16" fmla="*/ 90 w 642"/>
                <a:gd name="T17" fmla="*/ 184 h 550"/>
                <a:gd name="T18" fmla="*/ 92 w 642"/>
                <a:gd name="T19" fmla="*/ 184 h 550"/>
                <a:gd name="T20" fmla="*/ 93 w 642"/>
                <a:gd name="T21" fmla="*/ 184 h 550"/>
                <a:gd name="T22" fmla="*/ 93 w 642"/>
                <a:gd name="T23" fmla="*/ 0 h 550"/>
                <a:gd name="T24" fmla="*/ 276 w 642"/>
                <a:gd name="T25" fmla="*/ 0 h 550"/>
                <a:gd name="T26" fmla="*/ 366 w 642"/>
                <a:gd name="T27" fmla="*/ 88 h 550"/>
                <a:gd name="T28" fmla="*/ 455 w 642"/>
                <a:gd name="T29" fmla="*/ 0 h 550"/>
                <a:gd name="T30" fmla="*/ 642 w 642"/>
                <a:gd name="T3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2" h="550">
                  <a:moveTo>
                    <a:pt x="642" y="0"/>
                  </a:moveTo>
                  <a:cubicBezTo>
                    <a:pt x="642" y="56"/>
                    <a:pt x="633" y="110"/>
                    <a:pt x="618" y="161"/>
                  </a:cubicBezTo>
                  <a:cubicBezTo>
                    <a:pt x="560" y="349"/>
                    <a:pt x="404" y="494"/>
                    <a:pt x="210" y="537"/>
                  </a:cubicBezTo>
                  <a:cubicBezTo>
                    <a:pt x="173" y="545"/>
                    <a:pt x="133" y="549"/>
                    <a:pt x="93" y="550"/>
                  </a:cubicBezTo>
                  <a:cubicBezTo>
                    <a:pt x="93" y="363"/>
                    <a:pt x="93" y="363"/>
                    <a:pt x="93" y="363"/>
                  </a:cubicBezTo>
                  <a:cubicBezTo>
                    <a:pt x="93" y="364"/>
                    <a:pt x="92" y="364"/>
                    <a:pt x="92" y="364"/>
                  </a:cubicBezTo>
                  <a:cubicBezTo>
                    <a:pt x="91" y="364"/>
                    <a:pt x="90" y="364"/>
                    <a:pt x="90" y="364"/>
                  </a:cubicBezTo>
                  <a:cubicBezTo>
                    <a:pt x="40" y="364"/>
                    <a:pt x="0" y="323"/>
                    <a:pt x="0" y="274"/>
                  </a:cubicBezTo>
                  <a:cubicBezTo>
                    <a:pt x="0" y="224"/>
                    <a:pt x="40" y="184"/>
                    <a:pt x="90" y="184"/>
                  </a:cubicBezTo>
                  <a:cubicBezTo>
                    <a:pt x="90" y="184"/>
                    <a:pt x="91" y="184"/>
                    <a:pt x="92" y="184"/>
                  </a:cubicBezTo>
                  <a:cubicBezTo>
                    <a:pt x="92" y="184"/>
                    <a:pt x="93" y="184"/>
                    <a:pt x="93" y="184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7" y="48"/>
                    <a:pt x="316" y="88"/>
                    <a:pt x="366" y="88"/>
                  </a:cubicBezTo>
                  <a:cubicBezTo>
                    <a:pt x="415" y="88"/>
                    <a:pt x="454" y="48"/>
                    <a:pt x="455" y="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782" name="Group 781"/>
          <p:cNvGrpSpPr>
            <a:grpSpLocks noChangeAspect="1"/>
          </p:cNvGrpSpPr>
          <p:nvPr/>
        </p:nvGrpSpPr>
        <p:grpSpPr>
          <a:xfrm>
            <a:off x="7116163" y="3469108"/>
            <a:ext cx="758952" cy="759909"/>
            <a:chOff x="-2433638" y="-4156075"/>
            <a:chExt cx="2517775" cy="2520950"/>
          </a:xfrm>
        </p:grpSpPr>
        <p:sp>
          <p:nvSpPr>
            <p:cNvPr id="817" name="Freeform 6"/>
            <p:cNvSpPr>
              <a:spLocks/>
            </p:cNvSpPr>
            <p:nvPr/>
          </p:nvSpPr>
          <p:spPr bwMode="auto">
            <a:xfrm>
              <a:off x="-2409826" y="-4156075"/>
              <a:ext cx="1704975" cy="1131888"/>
            </a:xfrm>
            <a:custGeom>
              <a:avLst/>
              <a:gdLst>
                <a:gd name="T0" fmla="*/ 121 w 657"/>
                <a:gd name="T1" fmla="*/ 436 h 436"/>
                <a:gd name="T2" fmla="*/ 159 w 657"/>
                <a:gd name="T3" fmla="*/ 112 h 436"/>
                <a:gd name="T4" fmla="*/ 657 w 657"/>
                <a:gd name="T5" fmla="*/ 249 h 436"/>
                <a:gd name="T6" fmla="*/ 304 w 657"/>
                <a:gd name="T7" fmla="*/ 234 h 436"/>
                <a:gd name="T8" fmla="*/ 121 w 657"/>
                <a:gd name="T9" fmla="*/ 43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436">
                  <a:moveTo>
                    <a:pt x="121" y="436"/>
                  </a:moveTo>
                  <a:cubicBezTo>
                    <a:pt x="121" y="436"/>
                    <a:pt x="0" y="202"/>
                    <a:pt x="159" y="112"/>
                  </a:cubicBezTo>
                  <a:cubicBezTo>
                    <a:pt x="353" y="0"/>
                    <a:pt x="657" y="249"/>
                    <a:pt x="657" y="249"/>
                  </a:cubicBezTo>
                  <a:cubicBezTo>
                    <a:pt x="657" y="249"/>
                    <a:pt x="475" y="167"/>
                    <a:pt x="304" y="234"/>
                  </a:cubicBezTo>
                  <a:cubicBezTo>
                    <a:pt x="185" y="281"/>
                    <a:pt x="121" y="436"/>
                    <a:pt x="121" y="4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18" name="Freeform 7"/>
            <p:cNvSpPr>
              <a:spLocks/>
            </p:cNvSpPr>
            <p:nvPr/>
          </p:nvSpPr>
          <p:spPr bwMode="auto">
            <a:xfrm>
              <a:off x="-1047751" y="-4132263"/>
              <a:ext cx="1131888" cy="1704975"/>
            </a:xfrm>
            <a:custGeom>
              <a:avLst/>
              <a:gdLst>
                <a:gd name="T0" fmla="*/ 0 w 436"/>
                <a:gd name="T1" fmla="*/ 121 h 657"/>
                <a:gd name="T2" fmla="*/ 325 w 436"/>
                <a:gd name="T3" fmla="*/ 159 h 657"/>
                <a:gd name="T4" fmla="*/ 187 w 436"/>
                <a:gd name="T5" fmla="*/ 657 h 657"/>
                <a:gd name="T6" fmla="*/ 202 w 436"/>
                <a:gd name="T7" fmla="*/ 305 h 657"/>
                <a:gd name="T8" fmla="*/ 0 w 436"/>
                <a:gd name="T9" fmla="*/ 12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6" h="657">
                  <a:moveTo>
                    <a:pt x="0" y="121"/>
                  </a:moveTo>
                  <a:cubicBezTo>
                    <a:pt x="0" y="121"/>
                    <a:pt x="234" y="0"/>
                    <a:pt x="325" y="159"/>
                  </a:cubicBezTo>
                  <a:cubicBezTo>
                    <a:pt x="436" y="353"/>
                    <a:pt x="187" y="657"/>
                    <a:pt x="187" y="657"/>
                  </a:cubicBezTo>
                  <a:cubicBezTo>
                    <a:pt x="187" y="657"/>
                    <a:pt x="269" y="475"/>
                    <a:pt x="202" y="305"/>
                  </a:cubicBezTo>
                  <a:cubicBezTo>
                    <a:pt x="156" y="186"/>
                    <a:pt x="0" y="121"/>
                    <a:pt x="0" y="1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19" name="Freeform 8"/>
            <p:cNvSpPr>
              <a:spLocks/>
            </p:cNvSpPr>
            <p:nvPr/>
          </p:nvSpPr>
          <p:spPr bwMode="auto">
            <a:xfrm>
              <a:off x="-1644651" y="-2767013"/>
              <a:ext cx="1704975" cy="1131888"/>
            </a:xfrm>
            <a:custGeom>
              <a:avLst/>
              <a:gdLst>
                <a:gd name="T0" fmla="*/ 536 w 657"/>
                <a:gd name="T1" fmla="*/ 0 h 436"/>
                <a:gd name="T2" fmla="*/ 499 w 657"/>
                <a:gd name="T3" fmla="*/ 324 h 436"/>
                <a:gd name="T4" fmla="*/ 0 w 657"/>
                <a:gd name="T5" fmla="*/ 187 h 436"/>
                <a:gd name="T6" fmla="*/ 353 w 657"/>
                <a:gd name="T7" fmla="*/ 202 h 436"/>
                <a:gd name="T8" fmla="*/ 536 w 657"/>
                <a:gd name="T9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436">
                  <a:moveTo>
                    <a:pt x="536" y="0"/>
                  </a:moveTo>
                  <a:cubicBezTo>
                    <a:pt x="536" y="0"/>
                    <a:pt x="657" y="234"/>
                    <a:pt x="499" y="324"/>
                  </a:cubicBezTo>
                  <a:cubicBezTo>
                    <a:pt x="305" y="436"/>
                    <a:pt x="0" y="187"/>
                    <a:pt x="0" y="187"/>
                  </a:cubicBezTo>
                  <a:cubicBezTo>
                    <a:pt x="0" y="187"/>
                    <a:pt x="183" y="269"/>
                    <a:pt x="353" y="202"/>
                  </a:cubicBezTo>
                  <a:cubicBezTo>
                    <a:pt x="472" y="155"/>
                    <a:pt x="536" y="0"/>
                    <a:pt x="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20" name="Freeform 9"/>
            <p:cNvSpPr>
              <a:spLocks/>
            </p:cNvSpPr>
            <p:nvPr/>
          </p:nvSpPr>
          <p:spPr bwMode="auto">
            <a:xfrm>
              <a:off x="-2433638" y="-3363913"/>
              <a:ext cx="1131888" cy="1704975"/>
            </a:xfrm>
            <a:custGeom>
              <a:avLst/>
              <a:gdLst>
                <a:gd name="T0" fmla="*/ 436 w 436"/>
                <a:gd name="T1" fmla="*/ 536 h 657"/>
                <a:gd name="T2" fmla="*/ 111 w 436"/>
                <a:gd name="T3" fmla="*/ 498 h 657"/>
                <a:gd name="T4" fmla="*/ 249 w 436"/>
                <a:gd name="T5" fmla="*/ 0 h 657"/>
                <a:gd name="T6" fmla="*/ 234 w 436"/>
                <a:gd name="T7" fmla="*/ 352 h 657"/>
                <a:gd name="T8" fmla="*/ 436 w 436"/>
                <a:gd name="T9" fmla="*/ 53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6" h="657">
                  <a:moveTo>
                    <a:pt x="436" y="536"/>
                  </a:moveTo>
                  <a:cubicBezTo>
                    <a:pt x="436" y="536"/>
                    <a:pt x="202" y="657"/>
                    <a:pt x="111" y="498"/>
                  </a:cubicBezTo>
                  <a:cubicBezTo>
                    <a:pt x="0" y="304"/>
                    <a:pt x="249" y="0"/>
                    <a:pt x="249" y="0"/>
                  </a:cubicBezTo>
                  <a:cubicBezTo>
                    <a:pt x="249" y="0"/>
                    <a:pt x="167" y="182"/>
                    <a:pt x="234" y="352"/>
                  </a:cubicBezTo>
                  <a:cubicBezTo>
                    <a:pt x="281" y="471"/>
                    <a:pt x="436" y="536"/>
                    <a:pt x="436" y="5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783" name="Group 782"/>
          <p:cNvGrpSpPr>
            <a:grpSpLocks noChangeAspect="1"/>
          </p:cNvGrpSpPr>
          <p:nvPr/>
        </p:nvGrpSpPr>
        <p:grpSpPr>
          <a:xfrm>
            <a:off x="8014409" y="3470120"/>
            <a:ext cx="758952" cy="757885"/>
            <a:chOff x="312737" y="-4016375"/>
            <a:chExt cx="2259013" cy="2255837"/>
          </a:xfrm>
        </p:grpSpPr>
        <p:sp>
          <p:nvSpPr>
            <p:cNvPr id="812" name="Freeform 10"/>
            <p:cNvSpPr>
              <a:spLocks/>
            </p:cNvSpPr>
            <p:nvPr/>
          </p:nvSpPr>
          <p:spPr bwMode="auto">
            <a:xfrm>
              <a:off x="312737" y="-3690938"/>
              <a:ext cx="1228725" cy="1027113"/>
            </a:xfrm>
            <a:custGeom>
              <a:avLst/>
              <a:gdLst>
                <a:gd name="T0" fmla="*/ 126 w 474"/>
                <a:gd name="T1" fmla="*/ 396 h 396"/>
                <a:gd name="T2" fmla="*/ 75 w 474"/>
                <a:gd name="T3" fmla="*/ 153 h 396"/>
                <a:gd name="T4" fmla="*/ 474 w 474"/>
                <a:gd name="T5" fmla="*/ 73 h 396"/>
                <a:gd name="T6" fmla="*/ 225 w 474"/>
                <a:gd name="T7" fmla="*/ 182 h 396"/>
                <a:gd name="T8" fmla="*/ 126 w 474"/>
                <a:gd name="T9" fmla="*/ 39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4" h="396">
                  <a:moveTo>
                    <a:pt x="126" y="396"/>
                  </a:moveTo>
                  <a:cubicBezTo>
                    <a:pt x="126" y="396"/>
                    <a:pt x="0" y="278"/>
                    <a:pt x="75" y="153"/>
                  </a:cubicBezTo>
                  <a:cubicBezTo>
                    <a:pt x="168" y="0"/>
                    <a:pt x="474" y="73"/>
                    <a:pt x="474" y="73"/>
                  </a:cubicBezTo>
                  <a:cubicBezTo>
                    <a:pt x="474" y="73"/>
                    <a:pt x="318" y="69"/>
                    <a:pt x="225" y="182"/>
                  </a:cubicBezTo>
                  <a:cubicBezTo>
                    <a:pt x="160" y="261"/>
                    <a:pt x="126" y="396"/>
                    <a:pt x="126" y="396"/>
                  </a:cubicBezTo>
                  <a:close/>
                </a:path>
              </a:pathLst>
            </a:custGeom>
            <a:solidFill>
              <a:srgbClr val="8F8F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13" name="Freeform 11"/>
            <p:cNvSpPr>
              <a:spLocks/>
            </p:cNvSpPr>
            <p:nvPr/>
          </p:nvSpPr>
          <p:spPr bwMode="auto">
            <a:xfrm>
              <a:off x="1033462" y="-4016375"/>
              <a:ext cx="1076325" cy="1009650"/>
            </a:xfrm>
            <a:custGeom>
              <a:avLst/>
              <a:gdLst>
                <a:gd name="T0" fmla="*/ 0 w 415"/>
                <a:gd name="T1" fmla="*/ 157 h 389"/>
                <a:gd name="T2" fmla="*/ 216 w 415"/>
                <a:gd name="T3" fmla="*/ 34 h 389"/>
                <a:gd name="T4" fmla="*/ 415 w 415"/>
                <a:gd name="T5" fmla="*/ 389 h 389"/>
                <a:gd name="T6" fmla="*/ 234 w 415"/>
                <a:gd name="T7" fmla="*/ 185 h 389"/>
                <a:gd name="T8" fmla="*/ 0 w 415"/>
                <a:gd name="T9" fmla="*/ 15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89">
                  <a:moveTo>
                    <a:pt x="0" y="157"/>
                  </a:moveTo>
                  <a:cubicBezTo>
                    <a:pt x="0" y="157"/>
                    <a:pt x="74" y="0"/>
                    <a:pt x="216" y="34"/>
                  </a:cubicBezTo>
                  <a:cubicBezTo>
                    <a:pt x="390" y="74"/>
                    <a:pt x="415" y="389"/>
                    <a:pt x="415" y="389"/>
                  </a:cubicBezTo>
                  <a:cubicBezTo>
                    <a:pt x="415" y="389"/>
                    <a:pt x="370" y="238"/>
                    <a:pt x="234" y="185"/>
                  </a:cubicBezTo>
                  <a:cubicBezTo>
                    <a:pt x="139" y="147"/>
                    <a:pt x="0" y="157"/>
                    <a:pt x="0" y="1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14" name="Freeform 12"/>
            <p:cNvSpPr>
              <a:spLocks/>
            </p:cNvSpPr>
            <p:nvPr/>
          </p:nvSpPr>
          <p:spPr bwMode="auto">
            <a:xfrm>
              <a:off x="1817687" y="-3522663"/>
              <a:ext cx="754063" cy="1206500"/>
            </a:xfrm>
            <a:custGeom>
              <a:avLst/>
              <a:gdLst>
                <a:gd name="T0" fmla="*/ 91 w 291"/>
                <a:gd name="T1" fmla="*/ 0 h 465"/>
                <a:gd name="T2" fmla="*/ 276 w 291"/>
                <a:gd name="T3" fmla="*/ 166 h 465"/>
                <a:gd name="T4" fmla="*/ 0 w 291"/>
                <a:gd name="T5" fmla="*/ 465 h 465"/>
                <a:gd name="T6" fmla="*/ 138 w 291"/>
                <a:gd name="T7" fmla="*/ 231 h 465"/>
                <a:gd name="T8" fmla="*/ 91 w 291"/>
                <a:gd name="T9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465">
                  <a:moveTo>
                    <a:pt x="91" y="0"/>
                  </a:moveTo>
                  <a:cubicBezTo>
                    <a:pt x="91" y="0"/>
                    <a:pt x="263" y="21"/>
                    <a:pt x="276" y="166"/>
                  </a:cubicBezTo>
                  <a:cubicBezTo>
                    <a:pt x="291" y="344"/>
                    <a:pt x="0" y="465"/>
                    <a:pt x="0" y="465"/>
                  </a:cubicBezTo>
                  <a:cubicBezTo>
                    <a:pt x="0" y="465"/>
                    <a:pt x="129" y="376"/>
                    <a:pt x="138" y="231"/>
                  </a:cubicBezTo>
                  <a:cubicBezTo>
                    <a:pt x="144" y="129"/>
                    <a:pt x="9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15" name="Freeform 13"/>
            <p:cNvSpPr>
              <a:spLocks/>
            </p:cNvSpPr>
            <p:nvPr/>
          </p:nvSpPr>
          <p:spPr bwMode="auto">
            <a:xfrm>
              <a:off x="1066800" y="-2528888"/>
              <a:ext cx="1308100" cy="768350"/>
            </a:xfrm>
            <a:custGeom>
              <a:avLst/>
              <a:gdLst>
                <a:gd name="T0" fmla="*/ 471 w 504"/>
                <a:gd name="T1" fmla="*/ 0 h 296"/>
                <a:gd name="T2" fmla="*/ 369 w 504"/>
                <a:gd name="T3" fmla="*/ 227 h 296"/>
                <a:gd name="T4" fmla="*/ 0 w 504"/>
                <a:gd name="T5" fmla="*/ 57 h 296"/>
                <a:gd name="T6" fmla="*/ 266 w 504"/>
                <a:gd name="T7" fmla="*/ 116 h 296"/>
                <a:gd name="T8" fmla="*/ 471 w 504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296">
                  <a:moveTo>
                    <a:pt x="471" y="0"/>
                  </a:moveTo>
                  <a:cubicBezTo>
                    <a:pt x="471" y="0"/>
                    <a:pt x="504" y="170"/>
                    <a:pt x="369" y="227"/>
                  </a:cubicBezTo>
                  <a:cubicBezTo>
                    <a:pt x="205" y="296"/>
                    <a:pt x="0" y="57"/>
                    <a:pt x="0" y="57"/>
                  </a:cubicBezTo>
                  <a:cubicBezTo>
                    <a:pt x="0" y="57"/>
                    <a:pt x="124" y="152"/>
                    <a:pt x="266" y="116"/>
                  </a:cubicBezTo>
                  <a:cubicBezTo>
                    <a:pt x="365" y="90"/>
                    <a:pt x="471" y="0"/>
                    <a:pt x="4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16" name="Freeform 14"/>
            <p:cNvSpPr>
              <a:spLocks/>
            </p:cNvSpPr>
            <p:nvPr/>
          </p:nvSpPr>
          <p:spPr bwMode="auto">
            <a:xfrm>
              <a:off x="469900" y="-3114675"/>
              <a:ext cx="944563" cy="1336675"/>
            </a:xfrm>
            <a:custGeom>
              <a:avLst/>
              <a:gdLst>
                <a:gd name="T0" fmla="*/ 364 w 364"/>
                <a:gd name="T1" fmla="*/ 431 h 515"/>
                <a:gd name="T2" fmla="*/ 117 w 364"/>
                <a:gd name="T3" fmla="*/ 404 h 515"/>
                <a:gd name="T4" fmla="*/ 165 w 364"/>
                <a:gd name="T5" fmla="*/ 0 h 515"/>
                <a:gd name="T6" fmla="*/ 191 w 364"/>
                <a:gd name="T7" fmla="*/ 271 h 515"/>
                <a:gd name="T8" fmla="*/ 364 w 364"/>
                <a:gd name="T9" fmla="*/ 431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515">
                  <a:moveTo>
                    <a:pt x="364" y="431"/>
                  </a:moveTo>
                  <a:cubicBezTo>
                    <a:pt x="364" y="431"/>
                    <a:pt x="213" y="515"/>
                    <a:pt x="117" y="404"/>
                  </a:cubicBezTo>
                  <a:cubicBezTo>
                    <a:pt x="0" y="269"/>
                    <a:pt x="165" y="0"/>
                    <a:pt x="165" y="0"/>
                  </a:cubicBezTo>
                  <a:cubicBezTo>
                    <a:pt x="165" y="0"/>
                    <a:pt x="113" y="148"/>
                    <a:pt x="191" y="271"/>
                  </a:cubicBezTo>
                  <a:cubicBezTo>
                    <a:pt x="246" y="358"/>
                    <a:pt x="364" y="431"/>
                    <a:pt x="364" y="4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784" name="Group 783"/>
          <p:cNvGrpSpPr>
            <a:grpSpLocks noChangeAspect="1"/>
          </p:cNvGrpSpPr>
          <p:nvPr/>
        </p:nvGrpSpPr>
        <p:grpSpPr>
          <a:xfrm>
            <a:off x="10709148" y="3469587"/>
            <a:ext cx="758952" cy="758952"/>
            <a:chOff x="371475" y="-1557338"/>
            <a:chExt cx="2236788" cy="2236788"/>
          </a:xfrm>
        </p:grpSpPr>
        <p:sp>
          <p:nvSpPr>
            <p:cNvPr id="804" name="Freeform 15"/>
            <p:cNvSpPr>
              <a:spLocks/>
            </p:cNvSpPr>
            <p:nvPr/>
          </p:nvSpPr>
          <p:spPr bwMode="auto">
            <a:xfrm>
              <a:off x="460375" y="-714375"/>
              <a:ext cx="515938" cy="1122363"/>
            </a:xfrm>
            <a:custGeom>
              <a:avLst/>
              <a:gdLst>
                <a:gd name="T0" fmla="*/ 199 w 199"/>
                <a:gd name="T1" fmla="*/ 432 h 432"/>
                <a:gd name="T2" fmla="*/ 53 w 199"/>
                <a:gd name="T3" fmla="*/ 308 h 432"/>
                <a:gd name="T4" fmla="*/ 172 w 199"/>
                <a:gd name="T5" fmla="*/ 0 h 432"/>
                <a:gd name="T6" fmla="*/ 145 w 199"/>
                <a:gd name="T7" fmla="*/ 250 h 432"/>
                <a:gd name="T8" fmla="*/ 199 w 199"/>
                <a:gd name="T9" fmla="*/ 43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432">
                  <a:moveTo>
                    <a:pt x="199" y="432"/>
                  </a:moveTo>
                  <a:cubicBezTo>
                    <a:pt x="199" y="432"/>
                    <a:pt x="96" y="415"/>
                    <a:pt x="53" y="308"/>
                  </a:cubicBezTo>
                  <a:cubicBezTo>
                    <a:pt x="0" y="178"/>
                    <a:pt x="172" y="0"/>
                    <a:pt x="172" y="0"/>
                  </a:cubicBezTo>
                  <a:cubicBezTo>
                    <a:pt x="172" y="0"/>
                    <a:pt x="132" y="154"/>
                    <a:pt x="145" y="250"/>
                  </a:cubicBezTo>
                  <a:cubicBezTo>
                    <a:pt x="158" y="356"/>
                    <a:pt x="199" y="432"/>
                    <a:pt x="199" y="4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5" name="Freeform 16"/>
            <p:cNvSpPr>
              <a:spLocks/>
            </p:cNvSpPr>
            <p:nvPr/>
          </p:nvSpPr>
          <p:spPr bwMode="auto">
            <a:xfrm>
              <a:off x="371475" y="-1046163"/>
              <a:ext cx="900113" cy="842963"/>
            </a:xfrm>
            <a:custGeom>
              <a:avLst/>
              <a:gdLst>
                <a:gd name="T0" fmla="*/ 60 w 347"/>
                <a:gd name="T1" fmla="*/ 325 h 325"/>
                <a:gd name="T2" fmla="*/ 45 w 347"/>
                <a:gd name="T3" fmla="*/ 134 h 325"/>
                <a:gd name="T4" fmla="*/ 347 w 347"/>
                <a:gd name="T5" fmla="*/ 0 h 325"/>
                <a:gd name="T6" fmla="*/ 151 w 347"/>
                <a:gd name="T7" fmla="*/ 158 h 325"/>
                <a:gd name="T8" fmla="*/ 60 w 347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325">
                  <a:moveTo>
                    <a:pt x="60" y="325"/>
                  </a:moveTo>
                  <a:cubicBezTo>
                    <a:pt x="60" y="325"/>
                    <a:pt x="0" y="240"/>
                    <a:pt x="45" y="134"/>
                  </a:cubicBezTo>
                  <a:cubicBezTo>
                    <a:pt x="100" y="5"/>
                    <a:pt x="347" y="0"/>
                    <a:pt x="347" y="0"/>
                  </a:cubicBezTo>
                  <a:cubicBezTo>
                    <a:pt x="347" y="0"/>
                    <a:pt x="210" y="81"/>
                    <a:pt x="151" y="158"/>
                  </a:cubicBezTo>
                  <a:cubicBezTo>
                    <a:pt x="86" y="242"/>
                    <a:pt x="60" y="325"/>
                    <a:pt x="60" y="32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6" name="Freeform 17"/>
            <p:cNvSpPr>
              <a:spLocks/>
            </p:cNvSpPr>
            <p:nvPr/>
          </p:nvSpPr>
          <p:spPr bwMode="auto">
            <a:xfrm>
              <a:off x="644525" y="-1466850"/>
              <a:ext cx="1120775" cy="514350"/>
            </a:xfrm>
            <a:custGeom>
              <a:avLst/>
              <a:gdLst>
                <a:gd name="T0" fmla="*/ 0 w 432"/>
                <a:gd name="T1" fmla="*/ 198 h 198"/>
                <a:gd name="T2" fmla="*/ 123 w 432"/>
                <a:gd name="T3" fmla="*/ 52 h 198"/>
                <a:gd name="T4" fmla="*/ 432 w 432"/>
                <a:gd name="T5" fmla="*/ 171 h 198"/>
                <a:gd name="T6" fmla="*/ 182 w 432"/>
                <a:gd name="T7" fmla="*/ 144 h 198"/>
                <a:gd name="T8" fmla="*/ 0 w 432"/>
                <a:gd name="T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2" h="198">
                  <a:moveTo>
                    <a:pt x="0" y="198"/>
                  </a:moveTo>
                  <a:cubicBezTo>
                    <a:pt x="0" y="198"/>
                    <a:pt x="17" y="96"/>
                    <a:pt x="123" y="52"/>
                  </a:cubicBezTo>
                  <a:cubicBezTo>
                    <a:pt x="254" y="0"/>
                    <a:pt x="432" y="171"/>
                    <a:pt x="432" y="171"/>
                  </a:cubicBezTo>
                  <a:cubicBezTo>
                    <a:pt x="432" y="171"/>
                    <a:pt x="278" y="131"/>
                    <a:pt x="182" y="144"/>
                  </a:cubicBezTo>
                  <a:cubicBezTo>
                    <a:pt x="76" y="158"/>
                    <a:pt x="0" y="198"/>
                    <a:pt x="0" y="1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7" name="Freeform 18"/>
            <p:cNvSpPr>
              <a:spLocks/>
            </p:cNvSpPr>
            <p:nvPr/>
          </p:nvSpPr>
          <p:spPr bwMode="auto">
            <a:xfrm>
              <a:off x="1254125" y="-1557338"/>
              <a:ext cx="842963" cy="900113"/>
            </a:xfrm>
            <a:custGeom>
              <a:avLst/>
              <a:gdLst>
                <a:gd name="T0" fmla="*/ 0 w 325"/>
                <a:gd name="T1" fmla="*/ 61 h 347"/>
                <a:gd name="T2" fmla="*/ 191 w 325"/>
                <a:gd name="T3" fmla="*/ 45 h 347"/>
                <a:gd name="T4" fmla="*/ 325 w 325"/>
                <a:gd name="T5" fmla="*/ 347 h 347"/>
                <a:gd name="T6" fmla="*/ 167 w 325"/>
                <a:gd name="T7" fmla="*/ 151 h 347"/>
                <a:gd name="T8" fmla="*/ 0 w 325"/>
                <a:gd name="T9" fmla="*/ 6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47">
                  <a:moveTo>
                    <a:pt x="0" y="61"/>
                  </a:moveTo>
                  <a:cubicBezTo>
                    <a:pt x="0" y="61"/>
                    <a:pt x="85" y="0"/>
                    <a:pt x="191" y="45"/>
                  </a:cubicBezTo>
                  <a:cubicBezTo>
                    <a:pt x="320" y="100"/>
                    <a:pt x="325" y="347"/>
                    <a:pt x="325" y="347"/>
                  </a:cubicBezTo>
                  <a:cubicBezTo>
                    <a:pt x="325" y="347"/>
                    <a:pt x="244" y="210"/>
                    <a:pt x="167" y="151"/>
                  </a:cubicBezTo>
                  <a:cubicBezTo>
                    <a:pt x="83" y="86"/>
                    <a:pt x="0" y="61"/>
                    <a:pt x="0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8" name="Freeform 19"/>
            <p:cNvSpPr>
              <a:spLocks/>
            </p:cNvSpPr>
            <p:nvPr/>
          </p:nvSpPr>
          <p:spPr bwMode="auto">
            <a:xfrm>
              <a:off x="2001837" y="-1284288"/>
              <a:ext cx="515938" cy="1120775"/>
            </a:xfrm>
            <a:custGeom>
              <a:avLst/>
              <a:gdLst>
                <a:gd name="T0" fmla="*/ 0 w 199"/>
                <a:gd name="T1" fmla="*/ 0 h 432"/>
                <a:gd name="T2" fmla="*/ 146 w 199"/>
                <a:gd name="T3" fmla="*/ 124 h 432"/>
                <a:gd name="T4" fmla="*/ 28 w 199"/>
                <a:gd name="T5" fmla="*/ 432 h 432"/>
                <a:gd name="T6" fmla="*/ 55 w 199"/>
                <a:gd name="T7" fmla="*/ 182 h 432"/>
                <a:gd name="T8" fmla="*/ 0 w 199"/>
                <a:gd name="T9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432">
                  <a:moveTo>
                    <a:pt x="0" y="0"/>
                  </a:moveTo>
                  <a:cubicBezTo>
                    <a:pt x="0" y="0"/>
                    <a:pt x="103" y="17"/>
                    <a:pt x="146" y="124"/>
                  </a:cubicBezTo>
                  <a:cubicBezTo>
                    <a:pt x="199" y="254"/>
                    <a:pt x="28" y="432"/>
                    <a:pt x="28" y="432"/>
                  </a:cubicBezTo>
                  <a:cubicBezTo>
                    <a:pt x="28" y="432"/>
                    <a:pt x="67" y="278"/>
                    <a:pt x="55" y="182"/>
                  </a:cubicBezTo>
                  <a:cubicBezTo>
                    <a:pt x="41" y="7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9" name="Freeform 20"/>
            <p:cNvSpPr>
              <a:spLocks/>
            </p:cNvSpPr>
            <p:nvPr/>
          </p:nvSpPr>
          <p:spPr bwMode="auto">
            <a:xfrm>
              <a:off x="1704975" y="-674688"/>
              <a:ext cx="903288" cy="842963"/>
            </a:xfrm>
            <a:custGeom>
              <a:avLst/>
              <a:gdLst>
                <a:gd name="T0" fmla="*/ 287 w 348"/>
                <a:gd name="T1" fmla="*/ 0 h 325"/>
                <a:gd name="T2" fmla="*/ 303 w 348"/>
                <a:gd name="T3" fmla="*/ 191 h 325"/>
                <a:gd name="T4" fmla="*/ 0 w 348"/>
                <a:gd name="T5" fmla="*/ 325 h 325"/>
                <a:gd name="T6" fmla="*/ 197 w 348"/>
                <a:gd name="T7" fmla="*/ 167 h 325"/>
                <a:gd name="T8" fmla="*/ 287 w 348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325">
                  <a:moveTo>
                    <a:pt x="287" y="0"/>
                  </a:moveTo>
                  <a:cubicBezTo>
                    <a:pt x="287" y="0"/>
                    <a:pt x="348" y="85"/>
                    <a:pt x="303" y="191"/>
                  </a:cubicBezTo>
                  <a:cubicBezTo>
                    <a:pt x="248" y="320"/>
                    <a:pt x="0" y="325"/>
                    <a:pt x="0" y="325"/>
                  </a:cubicBezTo>
                  <a:cubicBezTo>
                    <a:pt x="0" y="325"/>
                    <a:pt x="138" y="244"/>
                    <a:pt x="197" y="167"/>
                  </a:cubicBezTo>
                  <a:cubicBezTo>
                    <a:pt x="262" y="83"/>
                    <a:pt x="287" y="0"/>
                    <a:pt x="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10" name="Freeform 21"/>
            <p:cNvSpPr>
              <a:spLocks/>
            </p:cNvSpPr>
            <p:nvPr/>
          </p:nvSpPr>
          <p:spPr bwMode="auto">
            <a:xfrm>
              <a:off x="1212850" y="74613"/>
              <a:ext cx="1123950" cy="514350"/>
            </a:xfrm>
            <a:custGeom>
              <a:avLst/>
              <a:gdLst>
                <a:gd name="T0" fmla="*/ 433 w 433"/>
                <a:gd name="T1" fmla="*/ 0 h 198"/>
                <a:gd name="T2" fmla="*/ 309 w 433"/>
                <a:gd name="T3" fmla="*/ 146 h 198"/>
                <a:gd name="T4" fmla="*/ 0 w 433"/>
                <a:gd name="T5" fmla="*/ 27 h 198"/>
                <a:gd name="T6" fmla="*/ 251 w 433"/>
                <a:gd name="T7" fmla="*/ 54 h 198"/>
                <a:gd name="T8" fmla="*/ 433 w 433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198">
                  <a:moveTo>
                    <a:pt x="433" y="0"/>
                  </a:moveTo>
                  <a:cubicBezTo>
                    <a:pt x="433" y="0"/>
                    <a:pt x="416" y="102"/>
                    <a:pt x="309" y="146"/>
                  </a:cubicBezTo>
                  <a:cubicBezTo>
                    <a:pt x="179" y="198"/>
                    <a:pt x="0" y="27"/>
                    <a:pt x="0" y="27"/>
                  </a:cubicBezTo>
                  <a:cubicBezTo>
                    <a:pt x="0" y="27"/>
                    <a:pt x="155" y="67"/>
                    <a:pt x="251" y="54"/>
                  </a:cubicBezTo>
                  <a:cubicBezTo>
                    <a:pt x="356" y="40"/>
                    <a:pt x="433" y="0"/>
                    <a:pt x="4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11" name="Freeform 22"/>
            <p:cNvSpPr>
              <a:spLocks/>
            </p:cNvSpPr>
            <p:nvPr/>
          </p:nvSpPr>
          <p:spPr bwMode="auto">
            <a:xfrm>
              <a:off x="882650" y="-220663"/>
              <a:ext cx="841375" cy="900113"/>
            </a:xfrm>
            <a:custGeom>
              <a:avLst/>
              <a:gdLst>
                <a:gd name="T0" fmla="*/ 324 w 324"/>
                <a:gd name="T1" fmla="*/ 286 h 347"/>
                <a:gd name="T2" fmla="*/ 134 w 324"/>
                <a:gd name="T3" fmla="*/ 302 h 347"/>
                <a:gd name="T4" fmla="*/ 0 w 324"/>
                <a:gd name="T5" fmla="*/ 0 h 347"/>
                <a:gd name="T6" fmla="*/ 157 w 324"/>
                <a:gd name="T7" fmla="*/ 196 h 347"/>
                <a:gd name="T8" fmla="*/ 324 w 324"/>
                <a:gd name="T9" fmla="*/ 28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347">
                  <a:moveTo>
                    <a:pt x="324" y="286"/>
                  </a:moveTo>
                  <a:cubicBezTo>
                    <a:pt x="324" y="286"/>
                    <a:pt x="240" y="347"/>
                    <a:pt x="134" y="302"/>
                  </a:cubicBezTo>
                  <a:cubicBezTo>
                    <a:pt x="4" y="247"/>
                    <a:pt x="0" y="0"/>
                    <a:pt x="0" y="0"/>
                  </a:cubicBezTo>
                  <a:cubicBezTo>
                    <a:pt x="0" y="0"/>
                    <a:pt x="81" y="137"/>
                    <a:pt x="157" y="196"/>
                  </a:cubicBezTo>
                  <a:cubicBezTo>
                    <a:pt x="242" y="261"/>
                    <a:pt x="324" y="286"/>
                    <a:pt x="324" y="28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785" name="Group 784"/>
          <p:cNvGrpSpPr>
            <a:grpSpLocks noChangeAspect="1"/>
          </p:cNvGrpSpPr>
          <p:nvPr/>
        </p:nvGrpSpPr>
        <p:grpSpPr>
          <a:xfrm>
            <a:off x="8912656" y="3450035"/>
            <a:ext cx="758952" cy="798056"/>
            <a:chOff x="-4932363" y="-1589088"/>
            <a:chExt cx="2187575" cy="2300288"/>
          </a:xfrm>
        </p:grpSpPr>
        <p:sp>
          <p:nvSpPr>
            <p:cNvPr id="798" name="Freeform 23"/>
            <p:cNvSpPr>
              <a:spLocks/>
            </p:cNvSpPr>
            <p:nvPr/>
          </p:nvSpPr>
          <p:spPr bwMode="auto">
            <a:xfrm>
              <a:off x="-4932363" y="-971550"/>
              <a:ext cx="692150" cy="1208088"/>
            </a:xfrm>
            <a:custGeom>
              <a:avLst/>
              <a:gdLst>
                <a:gd name="T0" fmla="*/ 167 w 267"/>
                <a:gd name="T1" fmla="*/ 465 h 465"/>
                <a:gd name="T2" fmla="*/ 20 w 267"/>
                <a:gd name="T3" fmla="*/ 289 h 465"/>
                <a:gd name="T4" fmla="*/ 267 w 267"/>
                <a:gd name="T5" fmla="*/ 0 h 465"/>
                <a:gd name="T6" fmla="*/ 143 w 267"/>
                <a:gd name="T7" fmla="*/ 250 h 465"/>
                <a:gd name="T8" fmla="*/ 167 w 267"/>
                <a:gd name="T9" fmla="*/ 465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465">
                  <a:moveTo>
                    <a:pt x="167" y="465"/>
                  </a:moveTo>
                  <a:cubicBezTo>
                    <a:pt x="167" y="465"/>
                    <a:pt x="37" y="424"/>
                    <a:pt x="20" y="289"/>
                  </a:cubicBezTo>
                  <a:cubicBezTo>
                    <a:pt x="0" y="123"/>
                    <a:pt x="267" y="0"/>
                    <a:pt x="267" y="0"/>
                  </a:cubicBezTo>
                  <a:cubicBezTo>
                    <a:pt x="267" y="0"/>
                    <a:pt x="158" y="136"/>
                    <a:pt x="143" y="250"/>
                  </a:cubicBezTo>
                  <a:cubicBezTo>
                    <a:pt x="126" y="376"/>
                    <a:pt x="167" y="465"/>
                    <a:pt x="167" y="4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99" name="Freeform 24"/>
            <p:cNvSpPr>
              <a:spLocks/>
            </p:cNvSpPr>
            <p:nvPr/>
          </p:nvSpPr>
          <p:spPr bwMode="auto">
            <a:xfrm>
              <a:off x="-4832351" y="-1492250"/>
              <a:ext cx="1254125" cy="819150"/>
            </a:xfrm>
            <a:custGeom>
              <a:avLst/>
              <a:gdLst>
                <a:gd name="T0" fmla="*/ 30 w 483"/>
                <a:gd name="T1" fmla="*/ 316 h 316"/>
                <a:gd name="T2" fmla="*/ 109 w 483"/>
                <a:gd name="T3" fmla="*/ 100 h 316"/>
                <a:gd name="T4" fmla="*/ 483 w 483"/>
                <a:gd name="T5" fmla="*/ 170 h 316"/>
                <a:gd name="T6" fmla="*/ 204 w 483"/>
                <a:gd name="T7" fmla="*/ 187 h 316"/>
                <a:gd name="T8" fmla="*/ 30 w 483"/>
                <a:gd name="T9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16">
                  <a:moveTo>
                    <a:pt x="30" y="316"/>
                  </a:moveTo>
                  <a:cubicBezTo>
                    <a:pt x="30" y="316"/>
                    <a:pt x="0" y="183"/>
                    <a:pt x="109" y="100"/>
                  </a:cubicBezTo>
                  <a:cubicBezTo>
                    <a:pt x="243" y="0"/>
                    <a:pt x="483" y="170"/>
                    <a:pt x="483" y="170"/>
                  </a:cubicBezTo>
                  <a:cubicBezTo>
                    <a:pt x="483" y="170"/>
                    <a:pt x="310" y="143"/>
                    <a:pt x="204" y="187"/>
                  </a:cubicBezTo>
                  <a:cubicBezTo>
                    <a:pt x="87" y="235"/>
                    <a:pt x="30" y="316"/>
                    <a:pt x="30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0" name="Freeform 25"/>
            <p:cNvSpPr>
              <a:spLocks/>
            </p:cNvSpPr>
            <p:nvPr/>
          </p:nvSpPr>
          <p:spPr bwMode="auto">
            <a:xfrm>
              <a:off x="-4094163" y="-1589088"/>
              <a:ext cx="985838" cy="1069975"/>
            </a:xfrm>
            <a:custGeom>
              <a:avLst/>
              <a:gdLst>
                <a:gd name="T0" fmla="*/ 0 w 380"/>
                <a:gd name="T1" fmla="*/ 92 h 412"/>
                <a:gd name="T2" fmla="*/ 227 w 380"/>
                <a:gd name="T3" fmla="*/ 53 h 412"/>
                <a:gd name="T4" fmla="*/ 354 w 380"/>
                <a:gd name="T5" fmla="*/ 412 h 412"/>
                <a:gd name="T6" fmla="*/ 199 w 380"/>
                <a:gd name="T7" fmla="*/ 179 h 412"/>
                <a:gd name="T8" fmla="*/ 0 w 380"/>
                <a:gd name="T9" fmla="*/ 9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412">
                  <a:moveTo>
                    <a:pt x="0" y="92"/>
                  </a:moveTo>
                  <a:cubicBezTo>
                    <a:pt x="0" y="92"/>
                    <a:pt x="101" y="0"/>
                    <a:pt x="227" y="53"/>
                  </a:cubicBezTo>
                  <a:cubicBezTo>
                    <a:pt x="380" y="119"/>
                    <a:pt x="354" y="412"/>
                    <a:pt x="354" y="412"/>
                  </a:cubicBezTo>
                  <a:cubicBezTo>
                    <a:pt x="354" y="412"/>
                    <a:pt x="290" y="249"/>
                    <a:pt x="199" y="179"/>
                  </a:cubicBezTo>
                  <a:cubicBezTo>
                    <a:pt x="99" y="102"/>
                    <a:pt x="0" y="9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1" name="Freeform 26"/>
            <p:cNvSpPr>
              <a:spLocks/>
            </p:cNvSpPr>
            <p:nvPr/>
          </p:nvSpPr>
          <p:spPr bwMode="auto">
            <a:xfrm>
              <a:off x="-3438526" y="-1114425"/>
              <a:ext cx="693738" cy="1208088"/>
            </a:xfrm>
            <a:custGeom>
              <a:avLst/>
              <a:gdLst>
                <a:gd name="T0" fmla="*/ 100 w 267"/>
                <a:gd name="T1" fmla="*/ 0 h 465"/>
                <a:gd name="T2" fmla="*/ 247 w 267"/>
                <a:gd name="T3" fmla="*/ 176 h 465"/>
                <a:gd name="T4" fmla="*/ 0 w 267"/>
                <a:gd name="T5" fmla="*/ 465 h 465"/>
                <a:gd name="T6" fmla="*/ 124 w 267"/>
                <a:gd name="T7" fmla="*/ 215 h 465"/>
                <a:gd name="T8" fmla="*/ 100 w 267"/>
                <a:gd name="T9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465">
                  <a:moveTo>
                    <a:pt x="100" y="0"/>
                  </a:moveTo>
                  <a:cubicBezTo>
                    <a:pt x="100" y="0"/>
                    <a:pt x="230" y="41"/>
                    <a:pt x="247" y="176"/>
                  </a:cubicBezTo>
                  <a:cubicBezTo>
                    <a:pt x="267" y="342"/>
                    <a:pt x="0" y="465"/>
                    <a:pt x="0" y="465"/>
                  </a:cubicBezTo>
                  <a:cubicBezTo>
                    <a:pt x="0" y="465"/>
                    <a:pt x="109" y="329"/>
                    <a:pt x="124" y="215"/>
                  </a:cubicBezTo>
                  <a:cubicBezTo>
                    <a:pt x="141" y="89"/>
                    <a:pt x="100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2" name="Freeform 27"/>
            <p:cNvSpPr>
              <a:spLocks/>
            </p:cNvSpPr>
            <p:nvPr/>
          </p:nvSpPr>
          <p:spPr bwMode="auto">
            <a:xfrm>
              <a:off x="-4100513" y="-204788"/>
              <a:ext cx="1254125" cy="820738"/>
            </a:xfrm>
            <a:custGeom>
              <a:avLst/>
              <a:gdLst>
                <a:gd name="T0" fmla="*/ 453 w 483"/>
                <a:gd name="T1" fmla="*/ 0 h 316"/>
                <a:gd name="T2" fmla="*/ 374 w 483"/>
                <a:gd name="T3" fmla="*/ 216 h 316"/>
                <a:gd name="T4" fmla="*/ 0 w 483"/>
                <a:gd name="T5" fmla="*/ 146 h 316"/>
                <a:gd name="T6" fmla="*/ 279 w 483"/>
                <a:gd name="T7" fmla="*/ 129 h 316"/>
                <a:gd name="T8" fmla="*/ 453 w 483"/>
                <a:gd name="T9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16">
                  <a:moveTo>
                    <a:pt x="453" y="0"/>
                  </a:moveTo>
                  <a:cubicBezTo>
                    <a:pt x="453" y="0"/>
                    <a:pt x="483" y="133"/>
                    <a:pt x="374" y="216"/>
                  </a:cubicBezTo>
                  <a:cubicBezTo>
                    <a:pt x="241" y="316"/>
                    <a:pt x="0" y="146"/>
                    <a:pt x="0" y="146"/>
                  </a:cubicBezTo>
                  <a:cubicBezTo>
                    <a:pt x="0" y="146"/>
                    <a:pt x="173" y="173"/>
                    <a:pt x="279" y="129"/>
                  </a:cubicBezTo>
                  <a:cubicBezTo>
                    <a:pt x="396" y="81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3" name="Freeform 28"/>
            <p:cNvSpPr>
              <a:spLocks/>
            </p:cNvSpPr>
            <p:nvPr/>
          </p:nvSpPr>
          <p:spPr bwMode="auto">
            <a:xfrm>
              <a:off x="-4570413" y="-358775"/>
              <a:ext cx="987425" cy="1069975"/>
            </a:xfrm>
            <a:custGeom>
              <a:avLst/>
              <a:gdLst>
                <a:gd name="T0" fmla="*/ 380 w 380"/>
                <a:gd name="T1" fmla="*/ 320 h 412"/>
                <a:gd name="T2" fmla="*/ 153 w 380"/>
                <a:gd name="T3" fmla="*/ 359 h 412"/>
                <a:gd name="T4" fmla="*/ 27 w 380"/>
                <a:gd name="T5" fmla="*/ 0 h 412"/>
                <a:gd name="T6" fmla="*/ 181 w 380"/>
                <a:gd name="T7" fmla="*/ 233 h 412"/>
                <a:gd name="T8" fmla="*/ 380 w 380"/>
                <a:gd name="T9" fmla="*/ 32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412">
                  <a:moveTo>
                    <a:pt x="380" y="320"/>
                  </a:moveTo>
                  <a:cubicBezTo>
                    <a:pt x="380" y="320"/>
                    <a:pt x="279" y="412"/>
                    <a:pt x="153" y="359"/>
                  </a:cubicBezTo>
                  <a:cubicBezTo>
                    <a:pt x="0" y="293"/>
                    <a:pt x="27" y="0"/>
                    <a:pt x="27" y="0"/>
                  </a:cubicBezTo>
                  <a:cubicBezTo>
                    <a:pt x="27" y="0"/>
                    <a:pt x="90" y="163"/>
                    <a:pt x="181" y="233"/>
                  </a:cubicBezTo>
                  <a:cubicBezTo>
                    <a:pt x="282" y="310"/>
                    <a:pt x="380" y="320"/>
                    <a:pt x="380" y="3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786" name="Group 785"/>
          <p:cNvGrpSpPr>
            <a:grpSpLocks noChangeAspect="1"/>
          </p:cNvGrpSpPr>
          <p:nvPr/>
        </p:nvGrpSpPr>
        <p:grpSpPr>
          <a:xfrm>
            <a:off x="9810903" y="3473922"/>
            <a:ext cx="758952" cy="750284"/>
            <a:chOff x="-2306638" y="-1504950"/>
            <a:chExt cx="2224087" cy="2198687"/>
          </a:xfrm>
        </p:grpSpPr>
        <p:sp>
          <p:nvSpPr>
            <p:cNvPr id="791" name="Freeform 29"/>
            <p:cNvSpPr>
              <a:spLocks/>
            </p:cNvSpPr>
            <p:nvPr/>
          </p:nvSpPr>
          <p:spPr bwMode="auto">
            <a:xfrm>
              <a:off x="-2270126" y="-849313"/>
              <a:ext cx="555625" cy="1195388"/>
            </a:xfrm>
            <a:custGeom>
              <a:avLst/>
              <a:gdLst>
                <a:gd name="T0" fmla="*/ 193 w 214"/>
                <a:gd name="T1" fmla="*/ 460 h 460"/>
                <a:gd name="T2" fmla="*/ 43 w 214"/>
                <a:gd name="T3" fmla="*/ 314 h 460"/>
                <a:gd name="T4" fmla="*/ 214 w 214"/>
                <a:gd name="T5" fmla="*/ 0 h 460"/>
                <a:gd name="T6" fmla="*/ 149 w 214"/>
                <a:gd name="T7" fmla="*/ 261 h 460"/>
                <a:gd name="T8" fmla="*/ 193 w 214"/>
                <a:gd name="T9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460">
                  <a:moveTo>
                    <a:pt x="193" y="460"/>
                  </a:moveTo>
                  <a:cubicBezTo>
                    <a:pt x="193" y="460"/>
                    <a:pt x="77" y="435"/>
                    <a:pt x="43" y="314"/>
                  </a:cubicBezTo>
                  <a:cubicBezTo>
                    <a:pt x="0" y="166"/>
                    <a:pt x="214" y="0"/>
                    <a:pt x="214" y="0"/>
                  </a:cubicBezTo>
                  <a:cubicBezTo>
                    <a:pt x="214" y="0"/>
                    <a:pt x="146" y="155"/>
                    <a:pt x="149" y="261"/>
                  </a:cubicBezTo>
                  <a:cubicBezTo>
                    <a:pt x="152" y="377"/>
                    <a:pt x="193" y="460"/>
                    <a:pt x="193" y="46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92" name="Freeform 30"/>
            <p:cNvSpPr>
              <a:spLocks/>
            </p:cNvSpPr>
            <p:nvPr/>
          </p:nvSpPr>
          <p:spPr bwMode="auto">
            <a:xfrm>
              <a:off x="-2306638" y="-1274763"/>
              <a:ext cx="1103313" cy="866775"/>
            </a:xfrm>
            <a:custGeom>
              <a:avLst/>
              <a:gdLst>
                <a:gd name="T0" fmla="*/ 52 w 425"/>
                <a:gd name="T1" fmla="*/ 334 h 334"/>
                <a:gd name="T2" fmla="*/ 73 w 425"/>
                <a:gd name="T3" fmla="*/ 125 h 334"/>
                <a:gd name="T4" fmla="*/ 425 w 425"/>
                <a:gd name="T5" fmla="*/ 65 h 334"/>
                <a:gd name="T6" fmla="*/ 180 w 425"/>
                <a:gd name="T7" fmla="*/ 176 h 334"/>
                <a:gd name="T8" fmla="*/ 52 w 425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334">
                  <a:moveTo>
                    <a:pt x="52" y="334"/>
                  </a:moveTo>
                  <a:cubicBezTo>
                    <a:pt x="52" y="334"/>
                    <a:pt x="0" y="228"/>
                    <a:pt x="73" y="125"/>
                  </a:cubicBezTo>
                  <a:cubicBezTo>
                    <a:pt x="162" y="0"/>
                    <a:pt x="425" y="65"/>
                    <a:pt x="425" y="65"/>
                  </a:cubicBezTo>
                  <a:cubicBezTo>
                    <a:pt x="425" y="65"/>
                    <a:pt x="261" y="108"/>
                    <a:pt x="180" y="176"/>
                  </a:cubicBezTo>
                  <a:cubicBezTo>
                    <a:pt x="91" y="250"/>
                    <a:pt x="52" y="334"/>
                    <a:pt x="52" y="3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93" name="Freeform 31"/>
            <p:cNvSpPr>
              <a:spLocks/>
            </p:cNvSpPr>
            <p:nvPr/>
          </p:nvSpPr>
          <p:spPr bwMode="auto">
            <a:xfrm>
              <a:off x="-1833563" y="-1504950"/>
              <a:ext cx="1149350" cy="635000"/>
            </a:xfrm>
            <a:custGeom>
              <a:avLst/>
              <a:gdLst>
                <a:gd name="T0" fmla="*/ 0 w 443"/>
                <a:gd name="T1" fmla="*/ 121 h 245"/>
                <a:gd name="T2" fmla="*/ 176 w 443"/>
                <a:gd name="T3" fmla="*/ 8 h 245"/>
                <a:gd name="T4" fmla="*/ 443 w 443"/>
                <a:gd name="T5" fmla="*/ 245 h 245"/>
                <a:gd name="T6" fmla="*/ 204 w 443"/>
                <a:gd name="T7" fmla="*/ 123 h 245"/>
                <a:gd name="T8" fmla="*/ 0 w 443"/>
                <a:gd name="T9" fmla="*/ 1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245">
                  <a:moveTo>
                    <a:pt x="0" y="121"/>
                  </a:moveTo>
                  <a:cubicBezTo>
                    <a:pt x="0" y="121"/>
                    <a:pt x="51" y="14"/>
                    <a:pt x="176" y="8"/>
                  </a:cubicBezTo>
                  <a:cubicBezTo>
                    <a:pt x="330" y="0"/>
                    <a:pt x="443" y="245"/>
                    <a:pt x="443" y="245"/>
                  </a:cubicBezTo>
                  <a:cubicBezTo>
                    <a:pt x="443" y="245"/>
                    <a:pt x="308" y="144"/>
                    <a:pt x="204" y="123"/>
                  </a:cubicBezTo>
                  <a:cubicBezTo>
                    <a:pt x="90" y="99"/>
                    <a:pt x="0" y="121"/>
                    <a:pt x="0" y="12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94" name="Freeform 32"/>
            <p:cNvSpPr>
              <a:spLocks/>
            </p:cNvSpPr>
            <p:nvPr/>
          </p:nvSpPr>
          <p:spPr bwMode="auto">
            <a:xfrm>
              <a:off x="-1011238" y="-1484313"/>
              <a:ext cx="781050" cy="1169988"/>
            </a:xfrm>
            <a:custGeom>
              <a:avLst/>
              <a:gdLst>
                <a:gd name="T0" fmla="*/ 0 w 301"/>
                <a:gd name="T1" fmla="*/ 27 h 451"/>
                <a:gd name="T2" fmla="*/ 199 w 301"/>
                <a:gd name="T3" fmla="*/ 95 h 451"/>
                <a:gd name="T4" fmla="*/ 179 w 301"/>
                <a:gd name="T5" fmla="*/ 451 h 451"/>
                <a:gd name="T6" fmla="*/ 126 w 301"/>
                <a:gd name="T7" fmla="*/ 188 h 451"/>
                <a:gd name="T8" fmla="*/ 0 w 301"/>
                <a:gd name="T9" fmla="*/ 2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51">
                  <a:moveTo>
                    <a:pt x="0" y="27"/>
                  </a:moveTo>
                  <a:cubicBezTo>
                    <a:pt x="0" y="27"/>
                    <a:pt x="116" y="0"/>
                    <a:pt x="199" y="95"/>
                  </a:cubicBezTo>
                  <a:cubicBezTo>
                    <a:pt x="301" y="210"/>
                    <a:pt x="179" y="451"/>
                    <a:pt x="179" y="451"/>
                  </a:cubicBezTo>
                  <a:cubicBezTo>
                    <a:pt x="179" y="451"/>
                    <a:pt x="174" y="282"/>
                    <a:pt x="126" y="188"/>
                  </a:cubicBezTo>
                  <a:cubicBezTo>
                    <a:pt x="73" y="84"/>
                    <a:pt x="0" y="27"/>
                    <a:pt x="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95" name="Freeform 33"/>
            <p:cNvSpPr>
              <a:spLocks/>
            </p:cNvSpPr>
            <p:nvPr/>
          </p:nvSpPr>
          <p:spPr bwMode="auto">
            <a:xfrm>
              <a:off x="-895351" y="-908050"/>
              <a:ext cx="812800" cy="1047750"/>
            </a:xfrm>
            <a:custGeom>
              <a:avLst/>
              <a:gdLst>
                <a:gd name="T0" fmla="*/ 220 w 313"/>
                <a:gd name="T1" fmla="*/ 0 h 404"/>
                <a:gd name="T2" fmla="*/ 291 w 313"/>
                <a:gd name="T3" fmla="*/ 197 h 404"/>
                <a:gd name="T4" fmla="*/ 0 w 313"/>
                <a:gd name="T5" fmla="*/ 404 h 404"/>
                <a:gd name="T6" fmla="*/ 173 w 313"/>
                <a:gd name="T7" fmla="*/ 198 h 404"/>
                <a:gd name="T8" fmla="*/ 220 w 313"/>
                <a:gd name="T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404">
                  <a:moveTo>
                    <a:pt x="220" y="0"/>
                  </a:moveTo>
                  <a:cubicBezTo>
                    <a:pt x="220" y="0"/>
                    <a:pt x="313" y="73"/>
                    <a:pt x="291" y="197"/>
                  </a:cubicBezTo>
                  <a:cubicBezTo>
                    <a:pt x="265" y="349"/>
                    <a:pt x="0" y="404"/>
                    <a:pt x="0" y="404"/>
                  </a:cubicBezTo>
                  <a:cubicBezTo>
                    <a:pt x="0" y="404"/>
                    <a:pt x="129" y="295"/>
                    <a:pt x="173" y="198"/>
                  </a:cubicBezTo>
                  <a:cubicBezTo>
                    <a:pt x="221" y="92"/>
                    <a:pt x="220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96" name="Freeform 34"/>
            <p:cNvSpPr>
              <a:spLocks/>
            </p:cNvSpPr>
            <p:nvPr/>
          </p:nvSpPr>
          <p:spPr bwMode="auto">
            <a:xfrm>
              <a:off x="-1468438" y="-53975"/>
              <a:ext cx="1177925" cy="654050"/>
            </a:xfrm>
            <a:custGeom>
              <a:avLst/>
              <a:gdLst>
                <a:gd name="T0" fmla="*/ 454 w 454"/>
                <a:gd name="T1" fmla="*/ 0 h 252"/>
                <a:gd name="T2" fmla="*/ 343 w 454"/>
                <a:gd name="T3" fmla="*/ 178 h 252"/>
                <a:gd name="T4" fmla="*/ 0 w 454"/>
                <a:gd name="T5" fmla="*/ 79 h 252"/>
                <a:gd name="T6" fmla="*/ 269 w 454"/>
                <a:gd name="T7" fmla="*/ 86 h 252"/>
                <a:gd name="T8" fmla="*/ 454 w 454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252">
                  <a:moveTo>
                    <a:pt x="454" y="0"/>
                  </a:moveTo>
                  <a:cubicBezTo>
                    <a:pt x="454" y="0"/>
                    <a:pt x="454" y="118"/>
                    <a:pt x="343" y="178"/>
                  </a:cubicBezTo>
                  <a:cubicBezTo>
                    <a:pt x="208" y="252"/>
                    <a:pt x="0" y="79"/>
                    <a:pt x="0" y="79"/>
                  </a:cubicBezTo>
                  <a:cubicBezTo>
                    <a:pt x="0" y="79"/>
                    <a:pt x="166" y="111"/>
                    <a:pt x="269" y="86"/>
                  </a:cubicBezTo>
                  <a:cubicBezTo>
                    <a:pt x="382" y="58"/>
                    <a:pt x="454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97" name="Freeform 35"/>
            <p:cNvSpPr>
              <a:spLocks/>
            </p:cNvSpPr>
            <p:nvPr/>
          </p:nvSpPr>
          <p:spPr bwMode="auto">
            <a:xfrm>
              <a:off x="-1847851" y="-293688"/>
              <a:ext cx="911225" cy="987425"/>
            </a:xfrm>
            <a:custGeom>
              <a:avLst/>
              <a:gdLst>
                <a:gd name="T0" fmla="*/ 351 w 351"/>
                <a:gd name="T1" fmla="*/ 306 h 380"/>
                <a:gd name="T2" fmla="*/ 142 w 351"/>
                <a:gd name="T3" fmla="*/ 331 h 380"/>
                <a:gd name="T4" fmla="*/ 6 w 351"/>
                <a:gd name="T5" fmla="*/ 0 h 380"/>
                <a:gd name="T6" fmla="*/ 168 w 351"/>
                <a:gd name="T7" fmla="*/ 215 h 380"/>
                <a:gd name="T8" fmla="*/ 351 w 351"/>
                <a:gd name="T9" fmla="*/ 30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380">
                  <a:moveTo>
                    <a:pt x="351" y="306"/>
                  </a:moveTo>
                  <a:cubicBezTo>
                    <a:pt x="351" y="306"/>
                    <a:pt x="258" y="380"/>
                    <a:pt x="142" y="331"/>
                  </a:cubicBezTo>
                  <a:cubicBezTo>
                    <a:pt x="0" y="271"/>
                    <a:pt x="6" y="0"/>
                    <a:pt x="6" y="0"/>
                  </a:cubicBezTo>
                  <a:cubicBezTo>
                    <a:pt x="6" y="0"/>
                    <a:pt x="84" y="150"/>
                    <a:pt x="168" y="215"/>
                  </a:cubicBezTo>
                  <a:cubicBezTo>
                    <a:pt x="260" y="286"/>
                    <a:pt x="351" y="306"/>
                    <a:pt x="35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787" name="Group 786"/>
          <p:cNvGrpSpPr>
            <a:grpSpLocks noChangeAspect="1"/>
          </p:cNvGrpSpPr>
          <p:nvPr/>
        </p:nvGrpSpPr>
        <p:grpSpPr>
          <a:xfrm>
            <a:off x="6217915" y="3509812"/>
            <a:ext cx="758952" cy="678501"/>
            <a:chOff x="-5087938" y="-3975100"/>
            <a:chExt cx="2486025" cy="2222500"/>
          </a:xfrm>
        </p:grpSpPr>
        <p:sp>
          <p:nvSpPr>
            <p:cNvPr id="788" name="Freeform 36"/>
            <p:cNvSpPr>
              <a:spLocks/>
            </p:cNvSpPr>
            <p:nvPr/>
          </p:nvSpPr>
          <p:spPr bwMode="auto">
            <a:xfrm>
              <a:off x="-4200526" y="-3068638"/>
              <a:ext cx="1598613" cy="1316038"/>
            </a:xfrm>
            <a:custGeom>
              <a:avLst/>
              <a:gdLst>
                <a:gd name="T0" fmla="*/ 391 w 616"/>
                <a:gd name="T1" fmla="*/ 0 h 507"/>
                <a:gd name="T2" fmla="*/ 513 w 616"/>
                <a:gd name="T3" fmla="*/ 321 h 507"/>
                <a:gd name="T4" fmla="*/ 0 w 616"/>
                <a:gd name="T5" fmla="*/ 425 h 507"/>
                <a:gd name="T6" fmla="*/ 327 w 616"/>
                <a:gd name="T7" fmla="*/ 275 h 507"/>
                <a:gd name="T8" fmla="*/ 391 w 616"/>
                <a:gd name="T9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6" h="507">
                  <a:moveTo>
                    <a:pt x="391" y="0"/>
                  </a:moveTo>
                  <a:cubicBezTo>
                    <a:pt x="391" y="0"/>
                    <a:pt x="616" y="168"/>
                    <a:pt x="513" y="321"/>
                  </a:cubicBezTo>
                  <a:cubicBezTo>
                    <a:pt x="387" y="507"/>
                    <a:pt x="0" y="425"/>
                    <a:pt x="0" y="425"/>
                  </a:cubicBezTo>
                  <a:cubicBezTo>
                    <a:pt x="0" y="425"/>
                    <a:pt x="202" y="410"/>
                    <a:pt x="327" y="275"/>
                  </a:cubicBezTo>
                  <a:cubicBezTo>
                    <a:pt x="414" y="179"/>
                    <a:pt x="391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89" name="Freeform 37"/>
            <p:cNvSpPr>
              <a:spLocks/>
            </p:cNvSpPr>
            <p:nvPr/>
          </p:nvSpPr>
          <p:spPr bwMode="auto">
            <a:xfrm>
              <a:off x="-5087938" y="-3533775"/>
              <a:ext cx="1136650" cy="1719263"/>
            </a:xfrm>
            <a:custGeom>
              <a:avLst/>
              <a:gdLst>
                <a:gd name="T0" fmla="*/ 438 w 438"/>
                <a:gd name="T1" fmla="*/ 551 h 662"/>
                <a:gd name="T2" fmla="*/ 99 w 438"/>
                <a:gd name="T3" fmla="*/ 496 h 662"/>
                <a:gd name="T4" fmla="*/ 265 w 438"/>
                <a:gd name="T5" fmla="*/ 0 h 662"/>
                <a:gd name="T6" fmla="*/ 232 w 438"/>
                <a:gd name="T7" fmla="*/ 358 h 662"/>
                <a:gd name="T8" fmla="*/ 438 w 438"/>
                <a:gd name="T9" fmla="*/ 55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662">
                  <a:moveTo>
                    <a:pt x="438" y="551"/>
                  </a:moveTo>
                  <a:cubicBezTo>
                    <a:pt x="438" y="551"/>
                    <a:pt x="179" y="662"/>
                    <a:pt x="99" y="496"/>
                  </a:cubicBezTo>
                  <a:cubicBezTo>
                    <a:pt x="0" y="294"/>
                    <a:pt x="265" y="0"/>
                    <a:pt x="265" y="0"/>
                  </a:cubicBezTo>
                  <a:cubicBezTo>
                    <a:pt x="265" y="0"/>
                    <a:pt x="176" y="183"/>
                    <a:pt x="232" y="358"/>
                  </a:cubicBezTo>
                  <a:cubicBezTo>
                    <a:pt x="271" y="481"/>
                    <a:pt x="438" y="551"/>
                    <a:pt x="438" y="5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90" name="Freeform 38"/>
            <p:cNvSpPr>
              <a:spLocks/>
            </p:cNvSpPr>
            <p:nvPr/>
          </p:nvSpPr>
          <p:spPr bwMode="auto">
            <a:xfrm>
              <a:off x="-4406901" y="-3975100"/>
              <a:ext cx="1465263" cy="1054100"/>
            </a:xfrm>
            <a:custGeom>
              <a:avLst/>
              <a:gdLst>
                <a:gd name="T0" fmla="*/ 0 w 564"/>
                <a:gd name="T1" fmla="*/ 279 h 406"/>
                <a:gd name="T2" fmla="*/ 217 w 564"/>
                <a:gd name="T3" fmla="*/ 13 h 406"/>
                <a:gd name="T4" fmla="*/ 564 w 564"/>
                <a:gd name="T5" fmla="*/ 406 h 406"/>
                <a:gd name="T6" fmla="*/ 270 w 564"/>
                <a:gd name="T7" fmla="*/ 198 h 406"/>
                <a:gd name="T8" fmla="*/ 0 w 564"/>
                <a:gd name="T9" fmla="*/ 27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4" h="406">
                  <a:moveTo>
                    <a:pt x="0" y="279"/>
                  </a:moveTo>
                  <a:cubicBezTo>
                    <a:pt x="0" y="279"/>
                    <a:pt x="33" y="0"/>
                    <a:pt x="217" y="13"/>
                  </a:cubicBezTo>
                  <a:cubicBezTo>
                    <a:pt x="441" y="29"/>
                    <a:pt x="564" y="406"/>
                    <a:pt x="564" y="406"/>
                  </a:cubicBezTo>
                  <a:cubicBezTo>
                    <a:pt x="564" y="406"/>
                    <a:pt x="450" y="237"/>
                    <a:pt x="270" y="198"/>
                  </a:cubicBezTo>
                  <a:cubicBezTo>
                    <a:pt x="144" y="170"/>
                    <a:pt x="0" y="279"/>
                    <a:pt x="0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752" name="Group 751"/>
          <p:cNvGrpSpPr>
            <a:grpSpLocks noChangeAspect="1"/>
          </p:cNvGrpSpPr>
          <p:nvPr/>
        </p:nvGrpSpPr>
        <p:grpSpPr>
          <a:xfrm>
            <a:off x="5215133" y="4671183"/>
            <a:ext cx="758952" cy="722836"/>
            <a:chOff x="-7360562" y="1760265"/>
            <a:chExt cx="1985139" cy="1890673"/>
          </a:xfrm>
        </p:grpSpPr>
        <p:grpSp>
          <p:nvGrpSpPr>
            <p:cNvPr id="824" name="Group 823"/>
            <p:cNvGrpSpPr/>
            <p:nvPr/>
          </p:nvGrpSpPr>
          <p:grpSpPr>
            <a:xfrm>
              <a:off x="-7360562" y="1760265"/>
              <a:ext cx="1985139" cy="992682"/>
              <a:chOff x="7091128" y="4189452"/>
              <a:chExt cx="1985139" cy="992682"/>
            </a:xfrm>
          </p:grpSpPr>
          <p:sp>
            <p:nvSpPr>
              <p:cNvPr id="834" name="Freeform 23"/>
              <p:cNvSpPr>
                <a:spLocks/>
              </p:cNvSpPr>
              <p:nvPr/>
            </p:nvSpPr>
            <p:spPr bwMode="auto">
              <a:xfrm>
                <a:off x="7734441" y="4832990"/>
                <a:ext cx="698288" cy="349144"/>
              </a:xfrm>
              <a:custGeom>
                <a:avLst/>
                <a:gdLst>
                  <a:gd name="T0" fmla="*/ 953 w 1905"/>
                  <a:gd name="T1" fmla="*/ 0 h 953"/>
                  <a:gd name="T2" fmla="*/ 0 w 1905"/>
                  <a:gd name="T3" fmla="*/ 953 h 953"/>
                  <a:gd name="T4" fmla="*/ 1905 w 1905"/>
                  <a:gd name="T5" fmla="*/ 953 h 953"/>
                  <a:gd name="T6" fmla="*/ 953 w 1905"/>
                  <a:gd name="T7" fmla="*/ 0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05" h="953">
                    <a:moveTo>
                      <a:pt x="953" y="0"/>
                    </a:moveTo>
                    <a:cubicBezTo>
                      <a:pt x="427" y="0"/>
                      <a:pt x="0" y="427"/>
                      <a:pt x="0" y="953"/>
                    </a:cubicBezTo>
                    <a:cubicBezTo>
                      <a:pt x="1905" y="953"/>
                      <a:pt x="1905" y="953"/>
                      <a:pt x="1905" y="953"/>
                    </a:cubicBezTo>
                    <a:cubicBezTo>
                      <a:pt x="1905" y="427"/>
                      <a:pt x="1479" y="0"/>
                      <a:pt x="953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35" name="Freeform 50"/>
              <p:cNvSpPr>
                <a:spLocks/>
              </p:cNvSpPr>
              <p:nvPr/>
            </p:nvSpPr>
            <p:spPr bwMode="auto">
              <a:xfrm>
                <a:off x="7701457" y="4189452"/>
                <a:ext cx="378987" cy="584524"/>
              </a:xfrm>
              <a:custGeom>
                <a:avLst/>
                <a:gdLst>
                  <a:gd name="T0" fmla="*/ 1034 w 1034"/>
                  <a:gd name="T1" fmla="*/ 1501 h 1595"/>
                  <a:gd name="T2" fmla="*/ 1034 w 1034"/>
                  <a:gd name="T3" fmla="*/ 0 h 1595"/>
                  <a:gd name="T4" fmla="*/ 0 w 1034"/>
                  <a:gd name="T5" fmla="*/ 208 h 1595"/>
                  <a:gd name="T6" fmla="*/ 575 w 1034"/>
                  <a:gd name="T7" fmla="*/ 1595 h 1595"/>
                  <a:gd name="T8" fmla="*/ 1034 w 1034"/>
                  <a:gd name="T9" fmla="*/ 1501 h 1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4" h="1595">
                    <a:moveTo>
                      <a:pt x="1034" y="1501"/>
                    </a:moveTo>
                    <a:cubicBezTo>
                      <a:pt x="1034" y="0"/>
                      <a:pt x="1034" y="0"/>
                      <a:pt x="1034" y="0"/>
                    </a:cubicBezTo>
                    <a:cubicBezTo>
                      <a:pt x="670" y="2"/>
                      <a:pt x="318" y="76"/>
                      <a:pt x="0" y="208"/>
                    </a:cubicBezTo>
                    <a:cubicBezTo>
                      <a:pt x="575" y="1595"/>
                      <a:pt x="575" y="1595"/>
                      <a:pt x="575" y="1595"/>
                    </a:cubicBezTo>
                    <a:cubicBezTo>
                      <a:pt x="716" y="1535"/>
                      <a:pt x="870" y="1502"/>
                      <a:pt x="1034" y="15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36" name="Freeform 51"/>
              <p:cNvSpPr>
                <a:spLocks/>
              </p:cNvSpPr>
              <p:nvPr/>
            </p:nvSpPr>
            <p:spPr bwMode="auto">
              <a:xfrm>
                <a:off x="8080444" y="4189452"/>
                <a:ext cx="378987" cy="581832"/>
              </a:xfrm>
              <a:custGeom>
                <a:avLst/>
                <a:gdLst>
                  <a:gd name="T0" fmla="*/ 10 w 1034"/>
                  <a:gd name="T1" fmla="*/ 1500 h 1588"/>
                  <a:gd name="T2" fmla="*/ 460 w 1034"/>
                  <a:gd name="T3" fmla="*/ 1588 h 1588"/>
                  <a:gd name="T4" fmla="*/ 1034 w 1034"/>
                  <a:gd name="T5" fmla="*/ 201 h 1588"/>
                  <a:gd name="T6" fmla="*/ 10 w 1034"/>
                  <a:gd name="T7" fmla="*/ 0 h 1588"/>
                  <a:gd name="T8" fmla="*/ 0 w 1034"/>
                  <a:gd name="T9" fmla="*/ 0 h 1588"/>
                  <a:gd name="T10" fmla="*/ 0 w 1034"/>
                  <a:gd name="T11" fmla="*/ 1501 h 1588"/>
                  <a:gd name="T12" fmla="*/ 10 w 1034"/>
                  <a:gd name="T13" fmla="*/ 1500 h 1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4" h="1588">
                    <a:moveTo>
                      <a:pt x="10" y="1500"/>
                    </a:moveTo>
                    <a:cubicBezTo>
                      <a:pt x="169" y="1500"/>
                      <a:pt x="321" y="1532"/>
                      <a:pt x="460" y="1588"/>
                    </a:cubicBezTo>
                    <a:cubicBezTo>
                      <a:pt x="1034" y="201"/>
                      <a:pt x="1034" y="201"/>
                      <a:pt x="1034" y="201"/>
                    </a:cubicBezTo>
                    <a:cubicBezTo>
                      <a:pt x="718" y="71"/>
                      <a:pt x="373" y="0"/>
                      <a:pt x="10" y="0"/>
                    </a:cubicBezTo>
                    <a:cubicBezTo>
                      <a:pt x="6" y="0"/>
                      <a:pt x="4" y="0"/>
                      <a:pt x="0" y="0"/>
                    </a:cubicBezTo>
                    <a:cubicBezTo>
                      <a:pt x="0" y="1501"/>
                      <a:pt x="0" y="1501"/>
                      <a:pt x="0" y="1501"/>
                    </a:cubicBezTo>
                    <a:cubicBezTo>
                      <a:pt x="4" y="1501"/>
                      <a:pt x="6" y="1500"/>
                      <a:pt x="10" y="150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37" name="Freeform 52"/>
              <p:cNvSpPr>
                <a:spLocks/>
              </p:cNvSpPr>
              <p:nvPr/>
            </p:nvSpPr>
            <p:spPr bwMode="auto">
              <a:xfrm>
                <a:off x="8248733" y="4263051"/>
                <a:ext cx="534935" cy="603822"/>
              </a:xfrm>
              <a:custGeom>
                <a:avLst/>
                <a:gdLst>
                  <a:gd name="T0" fmla="*/ 398 w 1460"/>
                  <a:gd name="T1" fmla="*/ 1648 h 1648"/>
                  <a:gd name="T2" fmla="*/ 1460 w 1460"/>
                  <a:gd name="T3" fmla="*/ 586 h 1648"/>
                  <a:gd name="T4" fmla="*/ 904 w 1460"/>
                  <a:gd name="T5" fmla="*/ 161 h 1648"/>
                  <a:gd name="T6" fmla="*/ 575 w 1460"/>
                  <a:gd name="T7" fmla="*/ 0 h 1648"/>
                  <a:gd name="T8" fmla="*/ 0 w 1460"/>
                  <a:gd name="T9" fmla="*/ 1387 h 1648"/>
                  <a:gd name="T10" fmla="*/ 153 w 1460"/>
                  <a:gd name="T11" fmla="*/ 1462 h 1648"/>
                  <a:gd name="T12" fmla="*/ 398 w 1460"/>
                  <a:gd name="T13" fmla="*/ 1648 h 1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60" h="1648">
                    <a:moveTo>
                      <a:pt x="398" y="1648"/>
                    </a:moveTo>
                    <a:cubicBezTo>
                      <a:pt x="1460" y="586"/>
                      <a:pt x="1460" y="586"/>
                      <a:pt x="1460" y="586"/>
                    </a:cubicBezTo>
                    <a:cubicBezTo>
                      <a:pt x="1294" y="422"/>
                      <a:pt x="1107" y="279"/>
                      <a:pt x="904" y="161"/>
                    </a:cubicBezTo>
                    <a:cubicBezTo>
                      <a:pt x="799" y="100"/>
                      <a:pt x="689" y="46"/>
                      <a:pt x="575" y="0"/>
                    </a:cubicBezTo>
                    <a:cubicBezTo>
                      <a:pt x="0" y="1387"/>
                      <a:pt x="0" y="1387"/>
                      <a:pt x="0" y="1387"/>
                    </a:cubicBezTo>
                    <a:cubicBezTo>
                      <a:pt x="53" y="1409"/>
                      <a:pt x="105" y="1433"/>
                      <a:pt x="153" y="1462"/>
                    </a:cubicBezTo>
                    <a:cubicBezTo>
                      <a:pt x="243" y="1513"/>
                      <a:pt x="325" y="1576"/>
                      <a:pt x="398" y="164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38" name="Freeform 53"/>
              <p:cNvSpPr>
                <a:spLocks/>
              </p:cNvSpPr>
              <p:nvPr/>
            </p:nvSpPr>
            <p:spPr bwMode="auto">
              <a:xfrm>
                <a:off x="8394584" y="4477788"/>
                <a:ext cx="606514" cy="535384"/>
              </a:xfrm>
              <a:custGeom>
                <a:avLst/>
                <a:gdLst>
                  <a:gd name="T0" fmla="*/ 1581 w 1655"/>
                  <a:gd name="T1" fmla="*/ 722 h 1461"/>
                  <a:gd name="T2" fmla="*/ 1497 w 1655"/>
                  <a:gd name="T3" fmla="*/ 565 h 1461"/>
                  <a:gd name="T4" fmla="*/ 1062 w 1655"/>
                  <a:gd name="T5" fmla="*/ 0 h 1461"/>
                  <a:gd name="T6" fmla="*/ 0 w 1655"/>
                  <a:gd name="T7" fmla="*/ 1062 h 1461"/>
                  <a:gd name="T8" fmla="*/ 197 w 1655"/>
                  <a:gd name="T9" fmla="*/ 1316 h 1461"/>
                  <a:gd name="T10" fmla="*/ 268 w 1655"/>
                  <a:gd name="T11" fmla="*/ 1461 h 1461"/>
                  <a:gd name="T12" fmla="*/ 1581 w 1655"/>
                  <a:gd name="T13" fmla="*/ 917 h 1461"/>
                  <a:gd name="T14" fmla="*/ 1655 w 1655"/>
                  <a:gd name="T15" fmla="*/ 886 h 1461"/>
                  <a:gd name="T16" fmla="*/ 1581 w 1655"/>
                  <a:gd name="T17" fmla="*/ 722 h 1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5" h="1461">
                    <a:moveTo>
                      <a:pt x="1581" y="722"/>
                    </a:moveTo>
                    <a:cubicBezTo>
                      <a:pt x="1547" y="669"/>
                      <a:pt x="1527" y="616"/>
                      <a:pt x="1497" y="565"/>
                    </a:cubicBezTo>
                    <a:cubicBezTo>
                      <a:pt x="1377" y="358"/>
                      <a:pt x="1230" y="168"/>
                      <a:pt x="1062" y="0"/>
                    </a:cubicBezTo>
                    <a:cubicBezTo>
                      <a:pt x="0" y="1062"/>
                      <a:pt x="0" y="1062"/>
                      <a:pt x="0" y="1062"/>
                    </a:cubicBezTo>
                    <a:cubicBezTo>
                      <a:pt x="77" y="1137"/>
                      <a:pt x="143" y="1222"/>
                      <a:pt x="197" y="1316"/>
                    </a:cubicBezTo>
                    <a:cubicBezTo>
                      <a:pt x="224" y="1362"/>
                      <a:pt x="247" y="1410"/>
                      <a:pt x="268" y="1461"/>
                    </a:cubicBezTo>
                    <a:cubicBezTo>
                      <a:pt x="1581" y="917"/>
                      <a:pt x="1581" y="917"/>
                      <a:pt x="1581" y="917"/>
                    </a:cubicBezTo>
                    <a:cubicBezTo>
                      <a:pt x="1655" y="886"/>
                      <a:pt x="1655" y="886"/>
                      <a:pt x="1655" y="886"/>
                    </a:cubicBezTo>
                    <a:cubicBezTo>
                      <a:pt x="1632" y="830"/>
                      <a:pt x="1615" y="776"/>
                      <a:pt x="1581" y="722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39" name="Freeform 54"/>
              <p:cNvSpPr>
                <a:spLocks/>
              </p:cNvSpPr>
              <p:nvPr/>
            </p:nvSpPr>
            <p:spPr bwMode="auto">
              <a:xfrm>
                <a:off x="8492640" y="4802474"/>
                <a:ext cx="583627" cy="376968"/>
              </a:xfrm>
              <a:custGeom>
                <a:avLst/>
                <a:gdLst>
                  <a:gd name="T0" fmla="*/ 1586 w 1592"/>
                  <a:gd name="T1" fmla="*/ 854 h 1029"/>
                  <a:gd name="T2" fmla="*/ 1387 w 1592"/>
                  <a:gd name="T3" fmla="*/ 0 h 1029"/>
                  <a:gd name="T4" fmla="*/ 1313 w 1592"/>
                  <a:gd name="T5" fmla="*/ 30 h 1029"/>
                  <a:gd name="T6" fmla="*/ 0 w 1592"/>
                  <a:gd name="T7" fmla="*/ 573 h 1029"/>
                  <a:gd name="T8" fmla="*/ 91 w 1592"/>
                  <a:gd name="T9" fmla="*/ 1029 h 1029"/>
                  <a:gd name="T10" fmla="*/ 1313 w 1592"/>
                  <a:gd name="T11" fmla="*/ 1029 h 1029"/>
                  <a:gd name="T12" fmla="*/ 1513 w 1592"/>
                  <a:gd name="T13" fmla="*/ 1029 h 1029"/>
                  <a:gd name="T14" fmla="*/ 1592 w 1592"/>
                  <a:gd name="T15" fmla="*/ 1029 h 1029"/>
                  <a:gd name="T16" fmla="*/ 1586 w 1592"/>
                  <a:gd name="T17" fmla="*/ 854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2" h="1029">
                    <a:moveTo>
                      <a:pt x="1586" y="854"/>
                    </a:moveTo>
                    <a:cubicBezTo>
                      <a:pt x="1566" y="560"/>
                      <a:pt x="1497" y="269"/>
                      <a:pt x="1387" y="0"/>
                    </a:cubicBezTo>
                    <a:cubicBezTo>
                      <a:pt x="1313" y="30"/>
                      <a:pt x="1313" y="30"/>
                      <a:pt x="1313" y="30"/>
                    </a:cubicBezTo>
                    <a:cubicBezTo>
                      <a:pt x="0" y="573"/>
                      <a:pt x="0" y="573"/>
                      <a:pt x="0" y="573"/>
                    </a:cubicBezTo>
                    <a:cubicBezTo>
                      <a:pt x="59" y="719"/>
                      <a:pt x="91" y="881"/>
                      <a:pt x="91" y="1029"/>
                    </a:cubicBezTo>
                    <a:cubicBezTo>
                      <a:pt x="1313" y="1029"/>
                      <a:pt x="1313" y="1029"/>
                      <a:pt x="1313" y="1029"/>
                    </a:cubicBezTo>
                    <a:cubicBezTo>
                      <a:pt x="1513" y="1029"/>
                      <a:pt x="1513" y="1029"/>
                      <a:pt x="1513" y="1029"/>
                    </a:cubicBezTo>
                    <a:cubicBezTo>
                      <a:pt x="1592" y="1029"/>
                      <a:pt x="1592" y="1029"/>
                      <a:pt x="1592" y="1029"/>
                    </a:cubicBezTo>
                    <a:cubicBezTo>
                      <a:pt x="1592" y="977"/>
                      <a:pt x="1590" y="913"/>
                      <a:pt x="1586" y="854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40" name="Freeform 55"/>
              <p:cNvSpPr>
                <a:spLocks/>
              </p:cNvSpPr>
              <p:nvPr/>
            </p:nvSpPr>
            <p:spPr bwMode="auto">
              <a:xfrm>
                <a:off x="7379688" y="4265743"/>
                <a:ext cx="532243" cy="604943"/>
              </a:xfrm>
              <a:custGeom>
                <a:avLst/>
                <a:gdLst>
                  <a:gd name="T0" fmla="*/ 0 w 1452"/>
                  <a:gd name="T1" fmla="*/ 590 h 1651"/>
                  <a:gd name="T2" fmla="*/ 1062 w 1452"/>
                  <a:gd name="T3" fmla="*/ 1651 h 1651"/>
                  <a:gd name="T4" fmla="*/ 1317 w 1452"/>
                  <a:gd name="T5" fmla="*/ 1454 h 1651"/>
                  <a:gd name="T6" fmla="*/ 1452 w 1452"/>
                  <a:gd name="T7" fmla="*/ 1387 h 1651"/>
                  <a:gd name="T8" fmla="*/ 877 w 1452"/>
                  <a:gd name="T9" fmla="*/ 0 h 1651"/>
                  <a:gd name="T10" fmla="*/ 566 w 1452"/>
                  <a:gd name="T11" fmla="*/ 155 h 1651"/>
                  <a:gd name="T12" fmla="*/ 0 w 1452"/>
                  <a:gd name="T13" fmla="*/ 590 h 1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2" h="1651">
                    <a:moveTo>
                      <a:pt x="0" y="590"/>
                    </a:moveTo>
                    <a:cubicBezTo>
                      <a:pt x="1062" y="1651"/>
                      <a:pt x="1062" y="1651"/>
                      <a:pt x="1062" y="1651"/>
                    </a:cubicBezTo>
                    <a:cubicBezTo>
                      <a:pt x="1137" y="1575"/>
                      <a:pt x="1223" y="1508"/>
                      <a:pt x="1317" y="1454"/>
                    </a:cubicBezTo>
                    <a:cubicBezTo>
                      <a:pt x="1360" y="1429"/>
                      <a:pt x="1405" y="1407"/>
                      <a:pt x="1452" y="1387"/>
                    </a:cubicBezTo>
                    <a:cubicBezTo>
                      <a:pt x="877" y="0"/>
                      <a:pt x="877" y="0"/>
                      <a:pt x="877" y="0"/>
                    </a:cubicBezTo>
                    <a:cubicBezTo>
                      <a:pt x="770" y="45"/>
                      <a:pt x="666" y="97"/>
                      <a:pt x="566" y="155"/>
                    </a:cubicBezTo>
                    <a:cubicBezTo>
                      <a:pt x="359" y="275"/>
                      <a:pt x="169" y="421"/>
                      <a:pt x="0" y="5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41" name="Freeform 56"/>
              <p:cNvSpPr>
                <a:spLocks/>
              </p:cNvSpPr>
              <p:nvPr/>
            </p:nvSpPr>
            <p:spPr bwMode="auto">
              <a:xfrm>
                <a:off x="7165400" y="4481827"/>
                <a:ext cx="603597" cy="533813"/>
              </a:xfrm>
              <a:custGeom>
                <a:avLst/>
                <a:gdLst>
                  <a:gd name="T0" fmla="*/ 1460 w 1647"/>
                  <a:gd name="T1" fmla="*/ 1305 h 1457"/>
                  <a:gd name="T2" fmla="*/ 1647 w 1647"/>
                  <a:gd name="T3" fmla="*/ 1061 h 1457"/>
                  <a:gd name="T4" fmla="*/ 585 w 1647"/>
                  <a:gd name="T5" fmla="*/ 0 h 1457"/>
                  <a:gd name="T6" fmla="*/ 160 w 1647"/>
                  <a:gd name="T7" fmla="*/ 554 h 1457"/>
                  <a:gd name="T8" fmla="*/ 0 w 1647"/>
                  <a:gd name="T9" fmla="*/ 883 h 1457"/>
                  <a:gd name="T10" fmla="*/ 1387 w 1647"/>
                  <a:gd name="T11" fmla="*/ 1457 h 1457"/>
                  <a:gd name="T12" fmla="*/ 1460 w 1647"/>
                  <a:gd name="T13" fmla="*/ 1305 h 1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47" h="1457">
                    <a:moveTo>
                      <a:pt x="1460" y="1305"/>
                    </a:moveTo>
                    <a:cubicBezTo>
                      <a:pt x="1512" y="1216"/>
                      <a:pt x="1575" y="1134"/>
                      <a:pt x="1647" y="1061"/>
                    </a:cubicBezTo>
                    <a:cubicBezTo>
                      <a:pt x="585" y="0"/>
                      <a:pt x="585" y="0"/>
                      <a:pt x="585" y="0"/>
                    </a:cubicBezTo>
                    <a:cubicBezTo>
                      <a:pt x="421" y="165"/>
                      <a:pt x="278" y="351"/>
                      <a:pt x="160" y="554"/>
                    </a:cubicBezTo>
                    <a:cubicBezTo>
                      <a:pt x="100" y="659"/>
                      <a:pt x="46" y="769"/>
                      <a:pt x="0" y="883"/>
                    </a:cubicBezTo>
                    <a:cubicBezTo>
                      <a:pt x="1387" y="1457"/>
                      <a:pt x="1387" y="1457"/>
                      <a:pt x="1387" y="1457"/>
                    </a:cubicBezTo>
                    <a:cubicBezTo>
                      <a:pt x="1408" y="1404"/>
                      <a:pt x="1432" y="1353"/>
                      <a:pt x="1460" y="13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42" name="Freeform 57"/>
              <p:cNvSpPr>
                <a:spLocks/>
              </p:cNvSpPr>
              <p:nvPr/>
            </p:nvSpPr>
            <p:spPr bwMode="auto">
              <a:xfrm>
                <a:off x="7091128" y="4805391"/>
                <a:ext cx="582505" cy="374051"/>
              </a:xfrm>
              <a:custGeom>
                <a:avLst/>
                <a:gdLst>
                  <a:gd name="T0" fmla="*/ 203 w 1590"/>
                  <a:gd name="T1" fmla="*/ 0 h 1021"/>
                  <a:gd name="T2" fmla="*/ 4 w 1590"/>
                  <a:gd name="T3" fmla="*/ 891 h 1021"/>
                  <a:gd name="T4" fmla="*/ 0 w 1590"/>
                  <a:gd name="T5" fmla="*/ 1021 h 1021"/>
                  <a:gd name="T6" fmla="*/ 59 w 1590"/>
                  <a:gd name="T7" fmla="*/ 1021 h 1021"/>
                  <a:gd name="T8" fmla="*/ 1501 w 1590"/>
                  <a:gd name="T9" fmla="*/ 1021 h 1021"/>
                  <a:gd name="T10" fmla="*/ 1590 w 1590"/>
                  <a:gd name="T11" fmla="*/ 573 h 1021"/>
                  <a:gd name="T12" fmla="*/ 203 w 1590"/>
                  <a:gd name="T13" fmla="*/ 0 h 1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0" h="1021">
                    <a:moveTo>
                      <a:pt x="203" y="0"/>
                    </a:moveTo>
                    <a:cubicBezTo>
                      <a:pt x="89" y="281"/>
                      <a:pt x="20" y="585"/>
                      <a:pt x="4" y="891"/>
                    </a:cubicBezTo>
                    <a:cubicBezTo>
                      <a:pt x="2" y="935"/>
                      <a:pt x="0" y="981"/>
                      <a:pt x="0" y="1021"/>
                    </a:cubicBezTo>
                    <a:cubicBezTo>
                      <a:pt x="59" y="1021"/>
                      <a:pt x="59" y="1021"/>
                      <a:pt x="59" y="1021"/>
                    </a:cubicBezTo>
                    <a:cubicBezTo>
                      <a:pt x="1501" y="1021"/>
                      <a:pt x="1501" y="1021"/>
                      <a:pt x="1501" y="1021"/>
                    </a:cubicBezTo>
                    <a:cubicBezTo>
                      <a:pt x="1501" y="873"/>
                      <a:pt x="1533" y="716"/>
                      <a:pt x="1590" y="573"/>
                    </a:cubicBezTo>
                    <a:lnTo>
                      <a:pt x="2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grpSp>
          <p:nvGrpSpPr>
            <p:cNvPr id="825" name="Group 824"/>
            <p:cNvGrpSpPr/>
            <p:nvPr/>
          </p:nvGrpSpPr>
          <p:grpSpPr>
            <a:xfrm>
              <a:off x="-6446640" y="1851814"/>
              <a:ext cx="157070" cy="1799124"/>
              <a:chOff x="8005050" y="4281001"/>
              <a:chExt cx="157070" cy="1799124"/>
            </a:xfrm>
          </p:grpSpPr>
          <p:sp>
            <p:nvSpPr>
              <p:cNvPr id="832" name="Freeform 24"/>
              <p:cNvSpPr>
                <a:spLocks/>
              </p:cNvSpPr>
              <p:nvPr/>
            </p:nvSpPr>
            <p:spPr bwMode="auto">
              <a:xfrm>
                <a:off x="8005050" y="5105843"/>
                <a:ext cx="157070" cy="974282"/>
              </a:xfrm>
              <a:custGeom>
                <a:avLst/>
                <a:gdLst>
                  <a:gd name="T0" fmla="*/ 429 w 429"/>
                  <a:gd name="T1" fmla="*/ 215 h 2659"/>
                  <a:gd name="T2" fmla="*/ 215 w 429"/>
                  <a:gd name="T3" fmla="*/ 0 h 2659"/>
                  <a:gd name="T4" fmla="*/ 0 w 429"/>
                  <a:gd name="T5" fmla="*/ 215 h 2659"/>
                  <a:gd name="T6" fmla="*/ 66 w 429"/>
                  <a:gd name="T7" fmla="*/ 369 h 2659"/>
                  <a:gd name="T8" fmla="*/ 211 w 429"/>
                  <a:gd name="T9" fmla="*/ 2659 h 2659"/>
                  <a:gd name="T10" fmla="*/ 356 w 429"/>
                  <a:gd name="T11" fmla="*/ 376 h 2659"/>
                  <a:gd name="T12" fmla="*/ 429 w 429"/>
                  <a:gd name="T13" fmla="*/ 215 h 2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9" h="2659">
                    <a:moveTo>
                      <a:pt x="429" y="215"/>
                    </a:moveTo>
                    <a:cubicBezTo>
                      <a:pt x="429" y="96"/>
                      <a:pt x="333" y="0"/>
                      <a:pt x="215" y="0"/>
                    </a:cubicBezTo>
                    <a:cubicBezTo>
                      <a:pt x="96" y="0"/>
                      <a:pt x="0" y="96"/>
                      <a:pt x="0" y="215"/>
                    </a:cubicBezTo>
                    <a:cubicBezTo>
                      <a:pt x="0" y="276"/>
                      <a:pt x="25" y="330"/>
                      <a:pt x="66" y="369"/>
                    </a:cubicBezTo>
                    <a:cubicBezTo>
                      <a:pt x="211" y="2659"/>
                      <a:pt x="211" y="2659"/>
                      <a:pt x="211" y="2659"/>
                    </a:cubicBezTo>
                    <a:cubicBezTo>
                      <a:pt x="356" y="376"/>
                      <a:pt x="356" y="376"/>
                      <a:pt x="356" y="376"/>
                    </a:cubicBezTo>
                    <a:cubicBezTo>
                      <a:pt x="401" y="337"/>
                      <a:pt x="429" y="279"/>
                      <a:pt x="429" y="215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33" name="Freeform 25"/>
              <p:cNvSpPr>
                <a:spLocks/>
              </p:cNvSpPr>
              <p:nvPr/>
            </p:nvSpPr>
            <p:spPr bwMode="auto">
              <a:xfrm>
                <a:off x="8005050" y="4281001"/>
                <a:ext cx="157070" cy="982360"/>
              </a:xfrm>
              <a:custGeom>
                <a:avLst/>
                <a:gdLst>
                  <a:gd name="T0" fmla="*/ 357 w 429"/>
                  <a:gd name="T1" fmla="*/ 2306 h 2681"/>
                  <a:gd name="T2" fmla="*/ 211 w 429"/>
                  <a:gd name="T3" fmla="*/ 0 h 2681"/>
                  <a:gd name="T4" fmla="*/ 64 w 429"/>
                  <a:gd name="T5" fmla="*/ 2313 h 2681"/>
                  <a:gd name="T6" fmla="*/ 0 w 429"/>
                  <a:gd name="T7" fmla="*/ 2466 h 2681"/>
                  <a:gd name="T8" fmla="*/ 215 w 429"/>
                  <a:gd name="T9" fmla="*/ 2681 h 2681"/>
                  <a:gd name="T10" fmla="*/ 429 w 429"/>
                  <a:gd name="T11" fmla="*/ 2466 h 2681"/>
                  <a:gd name="T12" fmla="*/ 357 w 429"/>
                  <a:gd name="T13" fmla="*/ 2306 h 2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9" h="2681">
                    <a:moveTo>
                      <a:pt x="357" y="2306"/>
                    </a:moveTo>
                    <a:cubicBezTo>
                      <a:pt x="211" y="0"/>
                      <a:pt x="211" y="0"/>
                      <a:pt x="211" y="0"/>
                    </a:cubicBezTo>
                    <a:cubicBezTo>
                      <a:pt x="64" y="2313"/>
                      <a:pt x="64" y="2313"/>
                      <a:pt x="64" y="2313"/>
                    </a:cubicBezTo>
                    <a:cubicBezTo>
                      <a:pt x="25" y="2352"/>
                      <a:pt x="0" y="2406"/>
                      <a:pt x="0" y="2466"/>
                    </a:cubicBezTo>
                    <a:cubicBezTo>
                      <a:pt x="0" y="2585"/>
                      <a:pt x="96" y="2681"/>
                      <a:pt x="215" y="2681"/>
                    </a:cubicBezTo>
                    <a:cubicBezTo>
                      <a:pt x="333" y="2681"/>
                      <a:pt x="429" y="2585"/>
                      <a:pt x="429" y="2466"/>
                    </a:cubicBezTo>
                    <a:cubicBezTo>
                      <a:pt x="429" y="2402"/>
                      <a:pt x="401" y="2345"/>
                      <a:pt x="357" y="23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</p:grpSp>
      <p:grpSp>
        <p:nvGrpSpPr>
          <p:cNvPr id="753" name="Group 752"/>
          <p:cNvGrpSpPr>
            <a:grpSpLocks noChangeAspect="1"/>
          </p:cNvGrpSpPr>
          <p:nvPr/>
        </p:nvGrpSpPr>
        <p:grpSpPr>
          <a:xfrm>
            <a:off x="4316888" y="4671183"/>
            <a:ext cx="758952" cy="722919"/>
            <a:chOff x="-9558419" y="1760265"/>
            <a:chExt cx="1984915" cy="1890673"/>
          </a:xfrm>
        </p:grpSpPr>
        <p:grpSp>
          <p:nvGrpSpPr>
            <p:cNvPr id="823" name="Group 822"/>
            <p:cNvGrpSpPr/>
            <p:nvPr/>
          </p:nvGrpSpPr>
          <p:grpSpPr>
            <a:xfrm>
              <a:off x="-9558419" y="1760265"/>
              <a:ext cx="1984915" cy="992682"/>
              <a:chOff x="4893271" y="4189452"/>
              <a:chExt cx="1984915" cy="992682"/>
            </a:xfrm>
          </p:grpSpPr>
          <p:sp>
            <p:nvSpPr>
              <p:cNvPr id="843" name="Freeform 26"/>
              <p:cNvSpPr>
                <a:spLocks/>
              </p:cNvSpPr>
              <p:nvPr/>
            </p:nvSpPr>
            <p:spPr bwMode="auto">
              <a:xfrm>
                <a:off x="5536809" y="4832990"/>
                <a:ext cx="697839" cy="349144"/>
              </a:xfrm>
              <a:custGeom>
                <a:avLst/>
                <a:gdLst>
                  <a:gd name="T0" fmla="*/ 952 w 1904"/>
                  <a:gd name="T1" fmla="*/ 0 h 953"/>
                  <a:gd name="T2" fmla="*/ 0 w 1904"/>
                  <a:gd name="T3" fmla="*/ 953 h 953"/>
                  <a:gd name="T4" fmla="*/ 1904 w 1904"/>
                  <a:gd name="T5" fmla="*/ 953 h 953"/>
                  <a:gd name="T6" fmla="*/ 952 w 1904"/>
                  <a:gd name="T7" fmla="*/ 0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04" h="953">
                    <a:moveTo>
                      <a:pt x="952" y="0"/>
                    </a:moveTo>
                    <a:cubicBezTo>
                      <a:pt x="426" y="0"/>
                      <a:pt x="0" y="427"/>
                      <a:pt x="0" y="953"/>
                    </a:cubicBezTo>
                    <a:cubicBezTo>
                      <a:pt x="1904" y="953"/>
                      <a:pt x="1904" y="953"/>
                      <a:pt x="1904" y="953"/>
                    </a:cubicBezTo>
                    <a:cubicBezTo>
                      <a:pt x="1904" y="427"/>
                      <a:pt x="1478" y="0"/>
                      <a:pt x="952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44" name="Freeform 43"/>
              <p:cNvSpPr>
                <a:spLocks/>
              </p:cNvSpPr>
              <p:nvPr/>
            </p:nvSpPr>
            <p:spPr bwMode="auto">
              <a:xfrm>
                <a:off x="5642719" y="4189452"/>
                <a:ext cx="444508" cy="563657"/>
              </a:xfrm>
              <a:custGeom>
                <a:avLst/>
                <a:gdLst>
                  <a:gd name="T0" fmla="*/ 663 w 1213"/>
                  <a:gd name="T1" fmla="*/ 1500 h 1538"/>
                  <a:gd name="T2" fmla="*/ 901 w 1213"/>
                  <a:gd name="T3" fmla="*/ 1524 h 1538"/>
                  <a:gd name="T4" fmla="*/ 1213 w 1213"/>
                  <a:gd name="T5" fmla="*/ 56 h 1538"/>
                  <a:gd name="T6" fmla="*/ 663 w 1213"/>
                  <a:gd name="T7" fmla="*/ 0 h 1538"/>
                  <a:gd name="T8" fmla="*/ 0 w 1213"/>
                  <a:gd name="T9" fmla="*/ 82 h 1538"/>
                  <a:gd name="T10" fmla="*/ 363 w 1213"/>
                  <a:gd name="T11" fmla="*/ 1538 h 1538"/>
                  <a:gd name="T12" fmla="*/ 663 w 1213"/>
                  <a:gd name="T13" fmla="*/ 1500 h 1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3" h="1538">
                    <a:moveTo>
                      <a:pt x="663" y="1500"/>
                    </a:moveTo>
                    <a:cubicBezTo>
                      <a:pt x="744" y="1500"/>
                      <a:pt x="824" y="1509"/>
                      <a:pt x="901" y="1524"/>
                    </a:cubicBezTo>
                    <a:cubicBezTo>
                      <a:pt x="1213" y="56"/>
                      <a:pt x="1213" y="56"/>
                      <a:pt x="1213" y="56"/>
                    </a:cubicBezTo>
                    <a:cubicBezTo>
                      <a:pt x="1035" y="19"/>
                      <a:pt x="851" y="0"/>
                      <a:pt x="663" y="0"/>
                    </a:cubicBezTo>
                    <a:cubicBezTo>
                      <a:pt x="434" y="0"/>
                      <a:pt x="212" y="29"/>
                      <a:pt x="0" y="82"/>
                    </a:cubicBezTo>
                    <a:cubicBezTo>
                      <a:pt x="363" y="1538"/>
                      <a:pt x="363" y="1538"/>
                      <a:pt x="363" y="1538"/>
                    </a:cubicBezTo>
                    <a:cubicBezTo>
                      <a:pt x="459" y="1514"/>
                      <a:pt x="559" y="1500"/>
                      <a:pt x="663" y="150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45" name="Freeform 44"/>
              <p:cNvSpPr>
                <a:spLocks/>
              </p:cNvSpPr>
              <p:nvPr/>
            </p:nvSpPr>
            <p:spPr bwMode="auto">
              <a:xfrm>
                <a:off x="5973015" y="4210096"/>
                <a:ext cx="520350" cy="620202"/>
              </a:xfrm>
              <a:custGeom>
                <a:avLst/>
                <a:gdLst>
                  <a:gd name="T0" fmla="*/ 366 w 1420"/>
                  <a:gd name="T1" fmla="*/ 1607 h 1693"/>
                  <a:gd name="T2" fmla="*/ 495 w 1420"/>
                  <a:gd name="T3" fmla="*/ 1693 h 1693"/>
                  <a:gd name="T4" fmla="*/ 1420 w 1420"/>
                  <a:gd name="T5" fmla="*/ 510 h 1693"/>
                  <a:gd name="T6" fmla="*/ 1116 w 1420"/>
                  <a:gd name="T7" fmla="*/ 306 h 1693"/>
                  <a:gd name="T8" fmla="*/ 312 w 1420"/>
                  <a:gd name="T9" fmla="*/ 0 h 1693"/>
                  <a:gd name="T10" fmla="*/ 0 w 1420"/>
                  <a:gd name="T11" fmla="*/ 1468 h 1693"/>
                  <a:gd name="T12" fmla="*/ 366 w 1420"/>
                  <a:gd name="T13" fmla="*/ 1607 h 1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0" h="1693">
                    <a:moveTo>
                      <a:pt x="366" y="1607"/>
                    </a:moveTo>
                    <a:cubicBezTo>
                      <a:pt x="411" y="1633"/>
                      <a:pt x="454" y="1662"/>
                      <a:pt x="495" y="1693"/>
                    </a:cubicBezTo>
                    <a:cubicBezTo>
                      <a:pt x="1420" y="510"/>
                      <a:pt x="1420" y="510"/>
                      <a:pt x="1420" y="510"/>
                    </a:cubicBezTo>
                    <a:cubicBezTo>
                      <a:pt x="1323" y="435"/>
                      <a:pt x="1222" y="367"/>
                      <a:pt x="1116" y="306"/>
                    </a:cubicBezTo>
                    <a:cubicBezTo>
                      <a:pt x="870" y="163"/>
                      <a:pt x="599" y="59"/>
                      <a:pt x="312" y="0"/>
                    </a:cubicBezTo>
                    <a:cubicBezTo>
                      <a:pt x="0" y="1468"/>
                      <a:pt x="0" y="1468"/>
                      <a:pt x="0" y="1468"/>
                    </a:cubicBezTo>
                    <a:cubicBezTo>
                      <a:pt x="131" y="1494"/>
                      <a:pt x="254" y="1542"/>
                      <a:pt x="366" y="160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46" name="Freeform 45"/>
              <p:cNvSpPr>
                <a:spLocks/>
              </p:cNvSpPr>
              <p:nvPr/>
            </p:nvSpPr>
            <p:spPr bwMode="auto">
              <a:xfrm>
                <a:off x="6154318" y="4396784"/>
                <a:ext cx="620875" cy="585198"/>
              </a:xfrm>
              <a:custGeom>
                <a:avLst/>
                <a:gdLst>
                  <a:gd name="T0" fmla="*/ 313 w 1694"/>
                  <a:gd name="T1" fmla="*/ 1537 h 1597"/>
                  <a:gd name="T2" fmla="*/ 345 w 1694"/>
                  <a:gd name="T3" fmla="*/ 1597 h 1597"/>
                  <a:gd name="T4" fmla="*/ 1694 w 1694"/>
                  <a:gd name="T5" fmla="*/ 939 h 1597"/>
                  <a:gd name="T6" fmla="*/ 1613 w 1694"/>
                  <a:gd name="T7" fmla="*/ 786 h 1597"/>
                  <a:gd name="T8" fmla="*/ 925 w 1694"/>
                  <a:gd name="T9" fmla="*/ 0 h 1597"/>
                  <a:gd name="T10" fmla="*/ 0 w 1694"/>
                  <a:gd name="T11" fmla="*/ 1183 h 1597"/>
                  <a:gd name="T12" fmla="*/ 313 w 1694"/>
                  <a:gd name="T13" fmla="*/ 1537 h 1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94" h="1597">
                    <a:moveTo>
                      <a:pt x="313" y="1537"/>
                    </a:moveTo>
                    <a:cubicBezTo>
                      <a:pt x="324" y="1556"/>
                      <a:pt x="335" y="1577"/>
                      <a:pt x="345" y="1597"/>
                    </a:cubicBezTo>
                    <a:cubicBezTo>
                      <a:pt x="1694" y="939"/>
                      <a:pt x="1694" y="939"/>
                      <a:pt x="1694" y="939"/>
                    </a:cubicBezTo>
                    <a:cubicBezTo>
                      <a:pt x="1669" y="887"/>
                      <a:pt x="1642" y="836"/>
                      <a:pt x="1613" y="786"/>
                    </a:cubicBezTo>
                    <a:cubicBezTo>
                      <a:pt x="1436" y="481"/>
                      <a:pt x="1202" y="214"/>
                      <a:pt x="925" y="0"/>
                    </a:cubicBezTo>
                    <a:cubicBezTo>
                      <a:pt x="0" y="1183"/>
                      <a:pt x="0" y="1183"/>
                      <a:pt x="0" y="1183"/>
                    </a:cubicBezTo>
                    <a:cubicBezTo>
                      <a:pt x="126" y="1279"/>
                      <a:pt x="233" y="1399"/>
                      <a:pt x="313" y="153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47" name="Freeform 46"/>
              <p:cNvSpPr>
                <a:spLocks/>
              </p:cNvSpPr>
              <p:nvPr/>
            </p:nvSpPr>
            <p:spPr bwMode="auto">
              <a:xfrm>
                <a:off x="6280872" y="4740992"/>
                <a:ext cx="597314" cy="438449"/>
              </a:xfrm>
              <a:custGeom>
                <a:avLst/>
                <a:gdLst>
                  <a:gd name="T0" fmla="*/ 1545 w 1630"/>
                  <a:gd name="T1" fmla="*/ 531 h 1197"/>
                  <a:gd name="T2" fmla="*/ 1349 w 1630"/>
                  <a:gd name="T3" fmla="*/ 0 h 1197"/>
                  <a:gd name="T4" fmla="*/ 0 w 1630"/>
                  <a:gd name="T5" fmla="*/ 657 h 1197"/>
                  <a:gd name="T6" fmla="*/ 130 w 1630"/>
                  <a:gd name="T7" fmla="*/ 1197 h 1197"/>
                  <a:gd name="T8" fmla="*/ 1403 w 1630"/>
                  <a:gd name="T9" fmla="*/ 1197 h 1197"/>
                  <a:gd name="T10" fmla="*/ 1630 w 1630"/>
                  <a:gd name="T11" fmla="*/ 1197 h 1197"/>
                  <a:gd name="T12" fmla="*/ 1545 w 1630"/>
                  <a:gd name="T13" fmla="*/ 531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0" h="1197">
                    <a:moveTo>
                      <a:pt x="1545" y="531"/>
                    </a:moveTo>
                    <a:cubicBezTo>
                      <a:pt x="1498" y="346"/>
                      <a:pt x="1432" y="167"/>
                      <a:pt x="1349" y="0"/>
                    </a:cubicBezTo>
                    <a:cubicBezTo>
                      <a:pt x="0" y="657"/>
                      <a:pt x="0" y="657"/>
                      <a:pt x="0" y="657"/>
                    </a:cubicBezTo>
                    <a:cubicBezTo>
                      <a:pt x="83" y="823"/>
                      <a:pt x="130" y="1021"/>
                      <a:pt x="130" y="1197"/>
                    </a:cubicBezTo>
                    <a:cubicBezTo>
                      <a:pt x="1403" y="1197"/>
                      <a:pt x="1403" y="1197"/>
                      <a:pt x="1403" y="1197"/>
                    </a:cubicBezTo>
                    <a:cubicBezTo>
                      <a:pt x="1630" y="1197"/>
                      <a:pt x="1630" y="1197"/>
                      <a:pt x="1630" y="1197"/>
                    </a:cubicBezTo>
                    <a:cubicBezTo>
                      <a:pt x="1630" y="977"/>
                      <a:pt x="1600" y="748"/>
                      <a:pt x="1545" y="53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48" name="Freeform 47"/>
              <p:cNvSpPr>
                <a:spLocks/>
              </p:cNvSpPr>
              <p:nvPr/>
            </p:nvSpPr>
            <p:spPr bwMode="auto">
              <a:xfrm>
                <a:off x="5238601" y="4219520"/>
                <a:ext cx="537179" cy="631421"/>
              </a:xfrm>
              <a:custGeom>
                <a:avLst/>
                <a:gdLst>
                  <a:gd name="T0" fmla="*/ 0 w 1466"/>
                  <a:gd name="T1" fmla="*/ 573 h 1723"/>
                  <a:gd name="T2" fmla="*/ 965 w 1466"/>
                  <a:gd name="T3" fmla="*/ 1723 h 1723"/>
                  <a:gd name="T4" fmla="*/ 1162 w 1466"/>
                  <a:gd name="T5" fmla="*/ 1580 h 1723"/>
                  <a:gd name="T6" fmla="*/ 1466 w 1466"/>
                  <a:gd name="T7" fmla="*/ 1456 h 1723"/>
                  <a:gd name="T8" fmla="*/ 1103 w 1466"/>
                  <a:gd name="T9" fmla="*/ 0 h 1723"/>
                  <a:gd name="T10" fmla="*/ 412 w 1466"/>
                  <a:gd name="T11" fmla="*/ 281 h 1723"/>
                  <a:gd name="T12" fmla="*/ 0 w 1466"/>
                  <a:gd name="T13" fmla="*/ 573 h 1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66" h="1723">
                    <a:moveTo>
                      <a:pt x="0" y="573"/>
                    </a:moveTo>
                    <a:cubicBezTo>
                      <a:pt x="965" y="1723"/>
                      <a:pt x="965" y="1723"/>
                      <a:pt x="965" y="1723"/>
                    </a:cubicBezTo>
                    <a:cubicBezTo>
                      <a:pt x="1025" y="1669"/>
                      <a:pt x="1092" y="1621"/>
                      <a:pt x="1162" y="1580"/>
                    </a:cubicBezTo>
                    <a:cubicBezTo>
                      <a:pt x="1256" y="1526"/>
                      <a:pt x="1358" y="1484"/>
                      <a:pt x="1466" y="1456"/>
                    </a:cubicBezTo>
                    <a:cubicBezTo>
                      <a:pt x="1103" y="0"/>
                      <a:pt x="1103" y="0"/>
                      <a:pt x="1103" y="0"/>
                    </a:cubicBezTo>
                    <a:cubicBezTo>
                      <a:pt x="858" y="62"/>
                      <a:pt x="625" y="157"/>
                      <a:pt x="412" y="281"/>
                    </a:cubicBezTo>
                    <a:cubicBezTo>
                      <a:pt x="265" y="365"/>
                      <a:pt x="128" y="464"/>
                      <a:pt x="0" y="5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49" name="Freeform 48"/>
              <p:cNvSpPr>
                <a:spLocks/>
              </p:cNvSpPr>
              <p:nvPr/>
            </p:nvSpPr>
            <p:spPr bwMode="auto">
              <a:xfrm>
                <a:off x="4976967" y="4429545"/>
                <a:ext cx="615265" cy="577344"/>
              </a:xfrm>
              <a:custGeom>
                <a:avLst/>
                <a:gdLst>
                  <a:gd name="T0" fmla="*/ 134 w 1679"/>
                  <a:gd name="T1" fmla="*/ 697 h 1576"/>
                  <a:gd name="T2" fmla="*/ 0 w 1679"/>
                  <a:gd name="T3" fmla="*/ 965 h 1576"/>
                  <a:gd name="T4" fmla="*/ 1371 w 1679"/>
                  <a:gd name="T5" fmla="*/ 1576 h 1576"/>
                  <a:gd name="T6" fmla="*/ 1434 w 1679"/>
                  <a:gd name="T7" fmla="*/ 1448 h 1576"/>
                  <a:gd name="T8" fmla="*/ 1679 w 1679"/>
                  <a:gd name="T9" fmla="*/ 1150 h 1576"/>
                  <a:gd name="T10" fmla="*/ 714 w 1679"/>
                  <a:gd name="T11" fmla="*/ 0 h 1576"/>
                  <a:gd name="T12" fmla="*/ 134 w 1679"/>
                  <a:gd name="T13" fmla="*/ 697 h 1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79" h="1576">
                    <a:moveTo>
                      <a:pt x="134" y="697"/>
                    </a:moveTo>
                    <a:cubicBezTo>
                      <a:pt x="85" y="783"/>
                      <a:pt x="40" y="873"/>
                      <a:pt x="0" y="965"/>
                    </a:cubicBezTo>
                    <a:cubicBezTo>
                      <a:pt x="1371" y="1576"/>
                      <a:pt x="1371" y="1576"/>
                      <a:pt x="1371" y="1576"/>
                    </a:cubicBezTo>
                    <a:cubicBezTo>
                      <a:pt x="1390" y="1532"/>
                      <a:pt x="1411" y="1489"/>
                      <a:pt x="1434" y="1448"/>
                    </a:cubicBezTo>
                    <a:cubicBezTo>
                      <a:pt x="1499" y="1335"/>
                      <a:pt x="1582" y="1235"/>
                      <a:pt x="1679" y="1150"/>
                    </a:cubicBezTo>
                    <a:cubicBezTo>
                      <a:pt x="714" y="0"/>
                      <a:pt x="714" y="0"/>
                      <a:pt x="714" y="0"/>
                    </a:cubicBezTo>
                    <a:cubicBezTo>
                      <a:pt x="484" y="198"/>
                      <a:pt x="287" y="433"/>
                      <a:pt x="134" y="6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50" name="Freeform 49"/>
              <p:cNvSpPr>
                <a:spLocks/>
              </p:cNvSpPr>
              <p:nvPr/>
            </p:nvSpPr>
            <p:spPr bwMode="auto">
              <a:xfrm>
                <a:off x="4893271" y="4783176"/>
                <a:ext cx="586095" cy="396265"/>
              </a:xfrm>
              <a:custGeom>
                <a:avLst/>
                <a:gdLst>
                  <a:gd name="T0" fmla="*/ 228 w 1599"/>
                  <a:gd name="T1" fmla="*/ 0 h 1082"/>
                  <a:gd name="T2" fmla="*/ 53 w 1599"/>
                  <a:gd name="T3" fmla="*/ 556 h 1082"/>
                  <a:gd name="T4" fmla="*/ 0 w 1599"/>
                  <a:gd name="T5" fmla="*/ 1082 h 1082"/>
                  <a:gd name="T6" fmla="*/ 185 w 1599"/>
                  <a:gd name="T7" fmla="*/ 1082 h 1082"/>
                  <a:gd name="T8" fmla="*/ 1500 w 1599"/>
                  <a:gd name="T9" fmla="*/ 1082 h 1082"/>
                  <a:gd name="T10" fmla="*/ 1599 w 1599"/>
                  <a:gd name="T11" fmla="*/ 610 h 1082"/>
                  <a:gd name="T12" fmla="*/ 228 w 1599"/>
                  <a:gd name="T13" fmla="*/ 0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9" h="1082">
                    <a:moveTo>
                      <a:pt x="228" y="0"/>
                    </a:moveTo>
                    <a:cubicBezTo>
                      <a:pt x="151" y="177"/>
                      <a:pt x="92" y="363"/>
                      <a:pt x="53" y="556"/>
                    </a:cubicBezTo>
                    <a:cubicBezTo>
                      <a:pt x="18" y="729"/>
                      <a:pt x="0" y="906"/>
                      <a:pt x="0" y="1082"/>
                    </a:cubicBezTo>
                    <a:cubicBezTo>
                      <a:pt x="185" y="1082"/>
                      <a:pt x="185" y="1082"/>
                      <a:pt x="185" y="1082"/>
                    </a:cubicBezTo>
                    <a:cubicBezTo>
                      <a:pt x="1500" y="1082"/>
                      <a:pt x="1500" y="1082"/>
                      <a:pt x="1500" y="1082"/>
                    </a:cubicBezTo>
                    <a:cubicBezTo>
                      <a:pt x="1500" y="930"/>
                      <a:pt x="1536" y="759"/>
                      <a:pt x="1599" y="610"/>
                    </a:cubicBezTo>
                    <a:lnTo>
                      <a:pt x="2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grpSp>
          <p:nvGrpSpPr>
            <p:cNvPr id="826" name="Group 825"/>
            <p:cNvGrpSpPr/>
            <p:nvPr/>
          </p:nvGrpSpPr>
          <p:grpSpPr>
            <a:xfrm>
              <a:off x="-8644721" y="1851814"/>
              <a:ext cx="157519" cy="1799124"/>
              <a:chOff x="5806969" y="4281001"/>
              <a:chExt cx="157519" cy="1799124"/>
            </a:xfrm>
          </p:grpSpPr>
          <p:sp>
            <p:nvSpPr>
              <p:cNvPr id="830" name="Freeform 27"/>
              <p:cNvSpPr>
                <a:spLocks/>
              </p:cNvSpPr>
              <p:nvPr/>
            </p:nvSpPr>
            <p:spPr bwMode="auto">
              <a:xfrm>
                <a:off x="5806969" y="5105843"/>
                <a:ext cx="157519" cy="974282"/>
              </a:xfrm>
              <a:custGeom>
                <a:avLst/>
                <a:gdLst>
                  <a:gd name="T0" fmla="*/ 430 w 430"/>
                  <a:gd name="T1" fmla="*/ 215 h 2659"/>
                  <a:gd name="T2" fmla="*/ 215 w 430"/>
                  <a:gd name="T3" fmla="*/ 0 h 2659"/>
                  <a:gd name="T4" fmla="*/ 0 w 430"/>
                  <a:gd name="T5" fmla="*/ 215 h 2659"/>
                  <a:gd name="T6" fmla="*/ 66 w 430"/>
                  <a:gd name="T7" fmla="*/ 369 h 2659"/>
                  <a:gd name="T8" fmla="*/ 211 w 430"/>
                  <a:gd name="T9" fmla="*/ 2659 h 2659"/>
                  <a:gd name="T10" fmla="*/ 356 w 430"/>
                  <a:gd name="T11" fmla="*/ 376 h 2659"/>
                  <a:gd name="T12" fmla="*/ 430 w 430"/>
                  <a:gd name="T13" fmla="*/ 215 h 2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0" h="2659">
                    <a:moveTo>
                      <a:pt x="430" y="215"/>
                    </a:moveTo>
                    <a:cubicBezTo>
                      <a:pt x="430" y="96"/>
                      <a:pt x="334" y="0"/>
                      <a:pt x="215" y="0"/>
                    </a:cubicBezTo>
                    <a:cubicBezTo>
                      <a:pt x="97" y="0"/>
                      <a:pt x="0" y="96"/>
                      <a:pt x="0" y="215"/>
                    </a:cubicBezTo>
                    <a:cubicBezTo>
                      <a:pt x="0" y="276"/>
                      <a:pt x="26" y="330"/>
                      <a:pt x="66" y="369"/>
                    </a:cubicBezTo>
                    <a:cubicBezTo>
                      <a:pt x="211" y="2659"/>
                      <a:pt x="211" y="2659"/>
                      <a:pt x="211" y="2659"/>
                    </a:cubicBezTo>
                    <a:cubicBezTo>
                      <a:pt x="356" y="376"/>
                      <a:pt x="356" y="376"/>
                      <a:pt x="356" y="376"/>
                    </a:cubicBezTo>
                    <a:cubicBezTo>
                      <a:pt x="401" y="337"/>
                      <a:pt x="430" y="279"/>
                      <a:pt x="430" y="215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31" name="Freeform 28"/>
              <p:cNvSpPr>
                <a:spLocks/>
              </p:cNvSpPr>
              <p:nvPr/>
            </p:nvSpPr>
            <p:spPr bwMode="auto">
              <a:xfrm>
                <a:off x="5806969" y="4281001"/>
                <a:ext cx="157519" cy="982360"/>
              </a:xfrm>
              <a:custGeom>
                <a:avLst/>
                <a:gdLst>
                  <a:gd name="T0" fmla="*/ 358 w 430"/>
                  <a:gd name="T1" fmla="*/ 2306 h 2681"/>
                  <a:gd name="T2" fmla="*/ 211 w 430"/>
                  <a:gd name="T3" fmla="*/ 0 h 2681"/>
                  <a:gd name="T4" fmla="*/ 65 w 430"/>
                  <a:gd name="T5" fmla="*/ 2313 h 2681"/>
                  <a:gd name="T6" fmla="*/ 0 w 430"/>
                  <a:gd name="T7" fmla="*/ 2466 h 2681"/>
                  <a:gd name="T8" fmla="*/ 215 w 430"/>
                  <a:gd name="T9" fmla="*/ 2681 h 2681"/>
                  <a:gd name="T10" fmla="*/ 430 w 430"/>
                  <a:gd name="T11" fmla="*/ 2466 h 2681"/>
                  <a:gd name="T12" fmla="*/ 358 w 430"/>
                  <a:gd name="T13" fmla="*/ 2306 h 2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0" h="2681">
                    <a:moveTo>
                      <a:pt x="358" y="2306"/>
                    </a:moveTo>
                    <a:cubicBezTo>
                      <a:pt x="211" y="0"/>
                      <a:pt x="211" y="0"/>
                      <a:pt x="211" y="0"/>
                    </a:cubicBezTo>
                    <a:cubicBezTo>
                      <a:pt x="65" y="2313"/>
                      <a:pt x="65" y="2313"/>
                      <a:pt x="65" y="2313"/>
                    </a:cubicBezTo>
                    <a:cubicBezTo>
                      <a:pt x="25" y="2352"/>
                      <a:pt x="0" y="2406"/>
                      <a:pt x="0" y="2466"/>
                    </a:cubicBezTo>
                    <a:cubicBezTo>
                      <a:pt x="0" y="2585"/>
                      <a:pt x="97" y="2681"/>
                      <a:pt x="215" y="2681"/>
                    </a:cubicBezTo>
                    <a:cubicBezTo>
                      <a:pt x="334" y="2681"/>
                      <a:pt x="430" y="2585"/>
                      <a:pt x="430" y="2466"/>
                    </a:cubicBezTo>
                    <a:cubicBezTo>
                      <a:pt x="430" y="2402"/>
                      <a:pt x="402" y="2345"/>
                      <a:pt x="358" y="23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</p:grpSp>
      <p:grpSp>
        <p:nvGrpSpPr>
          <p:cNvPr id="754" name="Group 753"/>
          <p:cNvGrpSpPr>
            <a:grpSpLocks noChangeAspect="1"/>
          </p:cNvGrpSpPr>
          <p:nvPr/>
        </p:nvGrpSpPr>
        <p:grpSpPr>
          <a:xfrm>
            <a:off x="3418641" y="4671183"/>
            <a:ext cx="758952" cy="722836"/>
            <a:chOff x="-11880585" y="1760265"/>
            <a:chExt cx="1985139" cy="1890673"/>
          </a:xfrm>
        </p:grpSpPr>
        <p:grpSp>
          <p:nvGrpSpPr>
            <p:cNvPr id="822" name="Group 821"/>
            <p:cNvGrpSpPr/>
            <p:nvPr/>
          </p:nvGrpSpPr>
          <p:grpSpPr>
            <a:xfrm>
              <a:off x="-11880585" y="1760265"/>
              <a:ext cx="1985139" cy="992682"/>
              <a:chOff x="2571105" y="4189452"/>
              <a:chExt cx="1985139" cy="992682"/>
            </a:xfrm>
          </p:grpSpPr>
          <p:sp>
            <p:nvSpPr>
              <p:cNvPr id="851" name="Freeform 29"/>
              <p:cNvSpPr>
                <a:spLocks/>
              </p:cNvSpPr>
              <p:nvPr/>
            </p:nvSpPr>
            <p:spPr bwMode="auto">
              <a:xfrm>
                <a:off x="3214643" y="4832990"/>
                <a:ext cx="698064" cy="349144"/>
              </a:xfrm>
              <a:custGeom>
                <a:avLst/>
                <a:gdLst>
                  <a:gd name="T0" fmla="*/ 953 w 1905"/>
                  <a:gd name="T1" fmla="*/ 0 h 953"/>
                  <a:gd name="T2" fmla="*/ 0 w 1905"/>
                  <a:gd name="T3" fmla="*/ 953 h 953"/>
                  <a:gd name="T4" fmla="*/ 1905 w 1905"/>
                  <a:gd name="T5" fmla="*/ 953 h 953"/>
                  <a:gd name="T6" fmla="*/ 953 w 1905"/>
                  <a:gd name="T7" fmla="*/ 0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05" h="953">
                    <a:moveTo>
                      <a:pt x="953" y="0"/>
                    </a:moveTo>
                    <a:cubicBezTo>
                      <a:pt x="427" y="0"/>
                      <a:pt x="0" y="427"/>
                      <a:pt x="0" y="953"/>
                    </a:cubicBezTo>
                    <a:cubicBezTo>
                      <a:pt x="1905" y="953"/>
                      <a:pt x="1905" y="953"/>
                      <a:pt x="1905" y="953"/>
                    </a:cubicBezTo>
                    <a:cubicBezTo>
                      <a:pt x="1905" y="427"/>
                      <a:pt x="1478" y="0"/>
                      <a:pt x="953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52" name="Freeform 37"/>
              <p:cNvSpPr>
                <a:spLocks/>
              </p:cNvSpPr>
              <p:nvPr/>
            </p:nvSpPr>
            <p:spPr bwMode="auto">
              <a:xfrm>
                <a:off x="3066100" y="4189452"/>
                <a:ext cx="495219" cy="609656"/>
              </a:xfrm>
              <a:custGeom>
                <a:avLst/>
                <a:gdLst>
                  <a:gd name="T0" fmla="*/ 756 w 1351"/>
                  <a:gd name="T1" fmla="*/ 1662 h 1664"/>
                  <a:gd name="T2" fmla="*/ 1351 w 1351"/>
                  <a:gd name="T3" fmla="*/ 1501 h 1664"/>
                  <a:gd name="T4" fmla="*/ 1351 w 1351"/>
                  <a:gd name="T5" fmla="*/ 0 h 1664"/>
                  <a:gd name="T6" fmla="*/ 5 w 1351"/>
                  <a:gd name="T7" fmla="*/ 363 h 1664"/>
                  <a:gd name="T8" fmla="*/ 0 w 1351"/>
                  <a:gd name="T9" fmla="*/ 365 h 1664"/>
                  <a:gd name="T10" fmla="*/ 751 w 1351"/>
                  <a:gd name="T11" fmla="*/ 1664 h 1664"/>
                  <a:gd name="T12" fmla="*/ 756 w 1351"/>
                  <a:gd name="T13" fmla="*/ 1662 h 1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1" h="1664">
                    <a:moveTo>
                      <a:pt x="756" y="1662"/>
                    </a:moveTo>
                    <a:cubicBezTo>
                      <a:pt x="931" y="1561"/>
                      <a:pt x="1131" y="1503"/>
                      <a:pt x="1351" y="1501"/>
                    </a:cubicBezTo>
                    <a:cubicBezTo>
                      <a:pt x="1351" y="0"/>
                      <a:pt x="1351" y="0"/>
                      <a:pt x="1351" y="0"/>
                    </a:cubicBezTo>
                    <a:cubicBezTo>
                      <a:pt x="855" y="2"/>
                      <a:pt x="401" y="134"/>
                      <a:pt x="5" y="363"/>
                    </a:cubicBezTo>
                    <a:cubicBezTo>
                      <a:pt x="4" y="363"/>
                      <a:pt x="2" y="364"/>
                      <a:pt x="0" y="365"/>
                    </a:cubicBezTo>
                    <a:cubicBezTo>
                      <a:pt x="751" y="1664"/>
                      <a:pt x="751" y="1664"/>
                      <a:pt x="751" y="1664"/>
                    </a:cubicBezTo>
                    <a:cubicBezTo>
                      <a:pt x="753" y="1664"/>
                      <a:pt x="754" y="1663"/>
                      <a:pt x="756" y="166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53" name="Freeform 38"/>
              <p:cNvSpPr>
                <a:spLocks/>
              </p:cNvSpPr>
              <p:nvPr/>
            </p:nvSpPr>
            <p:spPr bwMode="auto">
              <a:xfrm>
                <a:off x="3561319" y="4189452"/>
                <a:ext cx="494546" cy="606739"/>
              </a:xfrm>
              <a:custGeom>
                <a:avLst/>
                <a:gdLst>
                  <a:gd name="T0" fmla="*/ 9 w 1350"/>
                  <a:gd name="T1" fmla="*/ 1500 h 1656"/>
                  <a:gd name="T2" fmla="*/ 599 w 1350"/>
                  <a:gd name="T3" fmla="*/ 1656 h 1656"/>
                  <a:gd name="T4" fmla="*/ 1350 w 1350"/>
                  <a:gd name="T5" fmla="*/ 355 h 1656"/>
                  <a:gd name="T6" fmla="*/ 9 w 1350"/>
                  <a:gd name="T7" fmla="*/ 0 h 1656"/>
                  <a:gd name="T8" fmla="*/ 0 w 1350"/>
                  <a:gd name="T9" fmla="*/ 0 h 1656"/>
                  <a:gd name="T10" fmla="*/ 0 w 1350"/>
                  <a:gd name="T11" fmla="*/ 1501 h 1656"/>
                  <a:gd name="T12" fmla="*/ 9 w 1350"/>
                  <a:gd name="T13" fmla="*/ 1500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0" h="1656">
                    <a:moveTo>
                      <a:pt x="9" y="1500"/>
                    </a:moveTo>
                    <a:cubicBezTo>
                      <a:pt x="224" y="1500"/>
                      <a:pt x="424" y="1558"/>
                      <a:pt x="599" y="1656"/>
                    </a:cubicBezTo>
                    <a:cubicBezTo>
                      <a:pt x="1350" y="355"/>
                      <a:pt x="1350" y="355"/>
                      <a:pt x="1350" y="355"/>
                    </a:cubicBezTo>
                    <a:cubicBezTo>
                      <a:pt x="954" y="129"/>
                      <a:pt x="497" y="0"/>
                      <a:pt x="9" y="0"/>
                    </a:cubicBezTo>
                    <a:cubicBezTo>
                      <a:pt x="5" y="0"/>
                      <a:pt x="0" y="0"/>
                      <a:pt x="0" y="0"/>
                    </a:cubicBezTo>
                    <a:cubicBezTo>
                      <a:pt x="0" y="1501"/>
                      <a:pt x="0" y="1501"/>
                      <a:pt x="0" y="1501"/>
                    </a:cubicBezTo>
                    <a:cubicBezTo>
                      <a:pt x="0" y="1501"/>
                      <a:pt x="5" y="1500"/>
                      <a:pt x="9" y="150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54" name="Freeform 39"/>
              <p:cNvSpPr>
                <a:spLocks/>
              </p:cNvSpPr>
              <p:nvPr/>
            </p:nvSpPr>
            <p:spPr bwMode="auto">
              <a:xfrm>
                <a:off x="3780319" y="4319596"/>
                <a:ext cx="640172" cy="636133"/>
              </a:xfrm>
              <a:custGeom>
                <a:avLst/>
                <a:gdLst>
                  <a:gd name="T0" fmla="*/ 447 w 1747"/>
                  <a:gd name="T1" fmla="*/ 1736 h 1736"/>
                  <a:gd name="T2" fmla="*/ 1747 w 1747"/>
                  <a:gd name="T3" fmla="*/ 985 h 1736"/>
                  <a:gd name="T4" fmla="*/ 763 w 1747"/>
                  <a:gd name="T5" fmla="*/ 7 h 1736"/>
                  <a:gd name="T6" fmla="*/ 751 w 1747"/>
                  <a:gd name="T7" fmla="*/ 0 h 1736"/>
                  <a:gd name="T8" fmla="*/ 0 w 1747"/>
                  <a:gd name="T9" fmla="*/ 1301 h 1736"/>
                  <a:gd name="T10" fmla="*/ 12 w 1747"/>
                  <a:gd name="T11" fmla="*/ 1308 h 1736"/>
                  <a:gd name="T12" fmla="*/ 447 w 1747"/>
                  <a:gd name="T13" fmla="*/ 1736 h 1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47" h="1736">
                    <a:moveTo>
                      <a:pt x="447" y="1736"/>
                    </a:moveTo>
                    <a:cubicBezTo>
                      <a:pt x="1747" y="985"/>
                      <a:pt x="1747" y="985"/>
                      <a:pt x="1747" y="985"/>
                    </a:cubicBezTo>
                    <a:cubicBezTo>
                      <a:pt x="1509" y="580"/>
                      <a:pt x="1170" y="242"/>
                      <a:pt x="763" y="7"/>
                    </a:cubicBezTo>
                    <a:cubicBezTo>
                      <a:pt x="759" y="5"/>
                      <a:pt x="755" y="3"/>
                      <a:pt x="751" y="0"/>
                    </a:cubicBezTo>
                    <a:cubicBezTo>
                      <a:pt x="0" y="1301"/>
                      <a:pt x="0" y="1301"/>
                      <a:pt x="0" y="1301"/>
                    </a:cubicBezTo>
                    <a:cubicBezTo>
                      <a:pt x="4" y="1303"/>
                      <a:pt x="8" y="1305"/>
                      <a:pt x="12" y="1308"/>
                    </a:cubicBezTo>
                    <a:cubicBezTo>
                      <a:pt x="191" y="1411"/>
                      <a:pt x="341" y="1558"/>
                      <a:pt x="447" y="173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55" name="Freeform 40"/>
              <p:cNvSpPr>
                <a:spLocks/>
              </p:cNvSpPr>
              <p:nvPr/>
            </p:nvSpPr>
            <p:spPr bwMode="auto">
              <a:xfrm>
                <a:off x="3944120" y="4680408"/>
                <a:ext cx="612124" cy="499034"/>
              </a:xfrm>
              <a:custGeom>
                <a:avLst/>
                <a:gdLst>
                  <a:gd name="T0" fmla="*/ 1391 w 1670"/>
                  <a:gd name="T1" fmla="*/ 168 h 1362"/>
                  <a:gd name="T2" fmla="*/ 1307 w 1670"/>
                  <a:gd name="T3" fmla="*/ 12 h 1362"/>
                  <a:gd name="T4" fmla="*/ 1300 w 1670"/>
                  <a:gd name="T5" fmla="*/ 0 h 1362"/>
                  <a:gd name="T6" fmla="*/ 0 w 1670"/>
                  <a:gd name="T7" fmla="*/ 750 h 1362"/>
                  <a:gd name="T8" fmla="*/ 7 w 1670"/>
                  <a:gd name="T9" fmla="*/ 761 h 1362"/>
                  <a:gd name="T10" fmla="*/ 169 w 1670"/>
                  <a:gd name="T11" fmla="*/ 1362 h 1362"/>
                  <a:gd name="T12" fmla="*/ 1391 w 1670"/>
                  <a:gd name="T13" fmla="*/ 1362 h 1362"/>
                  <a:gd name="T14" fmla="*/ 1670 w 1670"/>
                  <a:gd name="T15" fmla="*/ 1362 h 1362"/>
                  <a:gd name="T16" fmla="*/ 1391 w 1670"/>
                  <a:gd name="T17" fmla="*/ 168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70" h="1362">
                    <a:moveTo>
                      <a:pt x="1391" y="168"/>
                    </a:moveTo>
                    <a:cubicBezTo>
                      <a:pt x="1365" y="114"/>
                      <a:pt x="1337" y="63"/>
                      <a:pt x="1307" y="12"/>
                    </a:cubicBezTo>
                    <a:cubicBezTo>
                      <a:pt x="1305" y="7"/>
                      <a:pt x="1302" y="4"/>
                      <a:pt x="1300" y="0"/>
                    </a:cubicBezTo>
                    <a:cubicBezTo>
                      <a:pt x="0" y="750"/>
                      <a:pt x="0" y="750"/>
                      <a:pt x="0" y="750"/>
                    </a:cubicBezTo>
                    <a:cubicBezTo>
                      <a:pt x="2" y="755"/>
                      <a:pt x="5" y="757"/>
                      <a:pt x="7" y="761"/>
                    </a:cubicBezTo>
                    <a:cubicBezTo>
                      <a:pt x="110" y="939"/>
                      <a:pt x="169" y="1162"/>
                      <a:pt x="169" y="1362"/>
                    </a:cubicBezTo>
                    <a:cubicBezTo>
                      <a:pt x="1391" y="1362"/>
                      <a:pt x="1391" y="1362"/>
                      <a:pt x="1391" y="1362"/>
                    </a:cubicBezTo>
                    <a:cubicBezTo>
                      <a:pt x="1670" y="1362"/>
                      <a:pt x="1670" y="1362"/>
                      <a:pt x="1670" y="1362"/>
                    </a:cubicBezTo>
                    <a:cubicBezTo>
                      <a:pt x="1670" y="950"/>
                      <a:pt x="1569" y="532"/>
                      <a:pt x="1391" y="1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56" name="Freeform 41"/>
              <p:cNvSpPr>
                <a:spLocks/>
              </p:cNvSpPr>
              <p:nvPr/>
            </p:nvSpPr>
            <p:spPr bwMode="auto">
              <a:xfrm>
                <a:off x="2704839" y="4323186"/>
                <a:ext cx="636133" cy="635684"/>
              </a:xfrm>
              <a:custGeom>
                <a:avLst/>
                <a:gdLst>
                  <a:gd name="T0" fmla="*/ 0 w 1736"/>
                  <a:gd name="T1" fmla="*/ 984 h 1735"/>
                  <a:gd name="T2" fmla="*/ 1300 w 1736"/>
                  <a:gd name="T3" fmla="*/ 1735 h 1735"/>
                  <a:gd name="T4" fmla="*/ 1736 w 1736"/>
                  <a:gd name="T5" fmla="*/ 1299 h 1735"/>
                  <a:gd name="T6" fmla="*/ 985 w 1736"/>
                  <a:gd name="T7" fmla="*/ 0 h 1735"/>
                  <a:gd name="T8" fmla="*/ 0 w 1736"/>
                  <a:gd name="T9" fmla="*/ 984 h 1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6" h="1735">
                    <a:moveTo>
                      <a:pt x="0" y="984"/>
                    </a:moveTo>
                    <a:cubicBezTo>
                      <a:pt x="1300" y="1735"/>
                      <a:pt x="1300" y="1735"/>
                      <a:pt x="1300" y="1735"/>
                    </a:cubicBezTo>
                    <a:cubicBezTo>
                      <a:pt x="1405" y="1554"/>
                      <a:pt x="1555" y="1405"/>
                      <a:pt x="1736" y="1299"/>
                    </a:cubicBezTo>
                    <a:cubicBezTo>
                      <a:pt x="985" y="0"/>
                      <a:pt x="985" y="0"/>
                      <a:pt x="985" y="0"/>
                    </a:cubicBezTo>
                    <a:cubicBezTo>
                      <a:pt x="577" y="237"/>
                      <a:pt x="237" y="576"/>
                      <a:pt x="0" y="9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57" name="Freeform 42"/>
              <p:cNvSpPr>
                <a:spLocks/>
              </p:cNvSpPr>
              <p:nvPr/>
            </p:nvSpPr>
            <p:spPr bwMode="auto">
              <a:xfrm>
                <a:off x="2571105" y="4683325"/>
                <a:ext cx="610104" cy="496116"/>
              </a:xfrm>
              <a:custGeom>
                <a:avLst/>
                <a:gdLst>
                  <a:gd name="T0" fmla="*/ 363 w 1665"/>
                  <a:gd name="T1" fmla="*/ 3 h 1354"/>
                  <a:gd name="T2" fmla="*/ 0 w 1665"/>
                  <a:gd name="T3" fmla="*/ 1354 h 1354"/>
                  <a:gd name="T4" fmla="*/ 1501 w 1665"/>
                  <a:gd name="T5" fmla="*/ 1354 h 1354"/>
                  <a:gd name="T6" fmla="*/ 1663 w 1665"/>
                  <a:gd name="T7" fmla="*/ 754 h 1354"/>
                  <a:gd name="T8" fmla="*/ 1665 w 1665"/>
                  <a:gd name="T9" fmla="*/ 751 h 1354"/>
                  <a:gd name="T10" fmla="*/ 365 w 1665"/>
                  <a:gd name="T11" fmla="*/ 0 h 1354"/>
                  <a:gd name="T12" fmla="*/ 363 w 1665"/>
                  <a:gd name="T13" fmla="*/ 3 h 1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5" h="1354">
                    <a:moveTo>
                      <a:pt x="363" y="3"/>
                    </a:moveTo>
                    <a:cubicBezTo>
                      <a:pt x="132" y="401"/>
                      <a:pt x="0" y="878"/>
                      <a:pt x="0" y="1354"/>
                    </a:cubicBezTo>
                    <a:cubicBezTo>
                      <a:pt x="1501" y="1354"/>
                      <a:pt x="1501" y="1354"/>
                      <a:pt x="1501" y="1354"/>
                    </a:cubicBezTo>
                    <a:cubicBezTo>
                      <a:pt x="1501" y="1154"/>
                      <a:pt x="1560" y="931"/>
                      <a:pt x="1663" y="754"/>
                    </a:cubicBezTo>
                    <a:cubicBezTo>
                      <a:pt x="1663" y="752"/>
                      <a:pt x="1664" y="752"/>
                      <a:pt x="1665" y="751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64" y="1"/>
                      <a:pt x="363" y="2"/>
                      <a:pt x="36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grpSp>
          <p:nvGrpSpPr>
            <p:cNvPr id="827" name="Group 826"/>
            <p:cNvGrpSpPr/>
            <p:nvPr/>
          </p:nvGrpSpPr>
          <p:grpSpPr>
            <a:xfrm>
              <a:off x="-10966663" y="1851814"/>
              <a:ext cx="157070" cy="1799124"/>
              <a:chOff x="3485027" y="4281001"/>
              <a:chExt cx="157070" cy="1799124"/>
            </a:xfrm>
          </p:grpSpPr>
          <p:sp>
            <p:nvSpPr>
              <p:cNvPr id="828" name="Freeform 30"/>
              <p:cNvSpPr>
                <a:spLocks/>
              </p:cNvSpPr>
              <p:nvPr/>
            </p:nvSpPr>
            <p:spPr bwMode="auto">
              <a:xfrm>
                <a:off x="3485027" y="5105843"/>
                <a:ext cx="157070" cy="974282"/>
              </a:xfrm>
              <a:custGeom>
                <a:avLst/>
                <a:gdLst>
                  <a:gd name="T0" fmla="*/ 429 w 429"/>
                  <a:gd name="T1" fmla="*/ 215 h 2659"/>
                  <a:gd name="T2" fmla="*/ 215 w 429"/>
                  <a:gd name="T3" fmla="*/ 0 h 2659"/>
                  <a:gd name="T4" fmla="*/ 0 w 429"/>
                  <a:gd name="T5" fmla="*/ 215 h 2659"/>
                  <a:gd name="T6" fmla="*/ 66 w 429"/>
                  <a:gd name="T7" fmla="*/ 369 h 2659"/>
                  <a:gd name="T8" fmla="*/ 211 w 429"/>
                  <a:gd name="T9" fmla="*/ 2659 h 2659"/>
                  <a:gd name="T10" fmla="*/ 356 w 429"/>
                  <a:gd name="T11" fmla="*/ 376 h 2659"/>
                  <a:gd name="T12" fmla="*/ 429 w 429"/>
                  <a:gd name="T13" fmla="*/ 215 h 2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9" h="2659">
                    <a:moveTo>
                      <a:pt x="429" y="215"/>
                    </a:moveTo>
                    <a:cubicBezTo>
                      <a:pt x="429" y="96"/>
                      <a:pt x="333" y="0"/>
                      <a:pt x="215" y="0"/>
                    </a:cubicBezTo>
                    <a:cubicBezTo>
                      <a:pt x="96" y="0"/>
                      <a:pt x="0" y="96"/>
                      <a:pt x="0" y="215"/>
                    </a:cubicBezTo>
                    <a:cubicBezTo>
                      <a:pt x="0" y="276"/>
                      <a:pt x="25" y="330"/>
                      <a:pt x="66" y="369"/>
                    </a:cubicBezTo>
                    <a:cubicBezTo>
                      <a:pt x="211" y="2659"/>
                      <a:pt x="211" y="2659"/>
                      <a:pt x="211" y="2659"/>
                    </a:cubicBezTo>
                    <a:cubicBezTo>
                      <a:pt x="356" y="376"/>
                      <a:pt x="356" y="376"/>
                      <a:pt x="356" y="376"/>
                    </a:cubicBezTo>
                    <a:cubicBezTo>
                      <a:pt x="401" y="337"/>
                      <a:pt x="429" y="279"/>
                      <a:pt x="429" y="215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29" name="Freeform 31"/>
              <p:cNvSpPr>
                <a:spLocks/>
              </p:cNvSpPr>
              <p:nvPr/>
            </p:nvSpPr>
            <p:spPr bwMode="auto">
              <a:xfrm>
                <a:off x="3485027" y="4281001"/>
                <a:ext cx="157070" cy="982360"/>
              </a:xfrm>
              <a:custGeom>
                <a:avLst/>
                <a:gdLst>
                  <a:gd name="T0" fmla="*/ 357 w 429"/>
                  <a:gd name="T1" fmla="*/ 2306 h 2681"/>
                  <a:gd name="T2" fmla="*/ 211 w 429"/>
                  <a:gd name="T3" fmla="*/ 0 h 2681"/>
                  <a:gd name="T4" fmla="*/ 64 w 429"/>
                  <a:gd name="T5" fmla="*/ 2313 h 2681"/>
                  <a:gd name="T6" fmla="*/ 0 w 429"/>
                  <a:gd name="T7" fmla="*/ 2466 h 2681"/>
                  <a:gd name="T8" fmla="*/ 215 w 429"/>
                  <a:gd name="T9" fmla="*/ 2681 h 2681"/>
                  <a:gd name="T10" fmla="*/ 429 w 429"/>
                  <a:gd name="T11" fmla="*/ 2466 h 2681"/>
                  <a:gd name="T12" fmla="*/ 357 w 429"/>
                  <a:gd name="T13" fmla="*/ 2306 h 2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9" h="2681">
                    <a:moveTo>
                      <a:pt x="357" y="2306"/>
                    </a:moveTo>
                    <a:cubicBezTo>
                      <a:pt x="211" y="0"/>
                      <a:pt x="211" y="0"/>
                      <a:pt x="211" y="0"/>
                    </a:cubicBezTo>
                    <a:cubicBezTo>
                      <a:pt x="64" y="2313"/>
                      <a:pt x="64" y="2313"/>
                      <a:pt x="64" y="2313"/>
                    </a:cubicBezTo>
                    <a:cubicBezTo>
                      <a:pt x="25" y="2352"/>
                      <a:pt x="0" y="2406"/>
                      <a:pt x="0" y="2466"/>
                    </a:cubicBezTo>
                    <a:cubicBezTo>
                      <a:pt x="0" y="2585"/>
                      <a:pt x="96" y="2681"/>
                      <a:pt x="215" y="2681"/>
                    </a:cubicBezTo>
                    <a:cubicBezTo>
                      <a:pt x="333" y="2681"/>
                      <a:pt x="429" y="2585"/>
                      <a:pt x="429" y="2466"/>
                    </a:cubicBezTo>
                    <a:cubicBezTo>
                      <a:pt x="429" y="2402"/>
                      <a:pt x="401" y="2345"/>
                      <a:pt x="357" y="23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</p:grpSp>
      <p:grpSp>
        <p:nvGrpSpPr>
          <p:cNvPr id="749" name="Group 748"/>
          <p:cNvGrpSpPr>
            <a:grpSpLocks noChangeAspect="1"/>
          </p:cNvGrpSpPr>
          <p:nvPr/>
        </p:nvGrpSpPr>
        <p:grpSpPr>
          <a:xfrm>
            <a:off x="723900" y="4671181"/>
            <a:ext cx="758952" cy="722747"/>
            <a:chOff x="-11955081" y="-1020545"/>
            <a:chExt cx="1984915" cy="1890223"/>
          </a:xfrm>
        </p:grpSpPr>
        <p:grpSp>
          <p:nvGrpSpPr>
            <p:cNvPr id="859" name="Group 858"/>
            <p:cNvGrpSpPr/>
            <p:nvPr/>
          </p:nvGrpSpPr>
          <p:grpSpPr>
            <a:xfrm>
              <a:off x="-11955081" y="-1020545"/>
              <a:ext cx="1984915" cy="992233"/>
              <a:chOff x="2496609" y="1408642"/>
              <a:chExt cx="1984915" cy="992233"/>
            </a:xfrm>
          </p:grpSpPr>
          <p:sp>
            <p:nvSpPr>
              <p:cNvPr id="882" name="Freeform 6"/>
              <p:cNvSpPr>
                <a:spLocks/>
              </p:cNvSpPr>
              <p:nvPr/>
            </p:nvSpPr>
            <p:spPr bwMode="auto">
              <a:xfrm>
                <a:off x="3140147" y="2051955"/>
                <a:ext cx="697839" cy="348920"/>
              </a:xfrm>
              <a:custGeom>
                <a:avLst/>
                <a:gdLst>
                  <a:gd name="T0" fmla="*/ 952 w 1904"/>
                  <a:gd name="T1" fmla="*/ 0 h 952"/>
                  <a:gd name="T2" fmla="*/ 0 w 1904"/>
                  <a:gd name="T3" fmla="*/ 952 h 952"/>
                  <a:gd name="T4" fmla="*/ 1904 w 1904"/>
                  <a:gd name="T5" fmla="*/ 952 h 952"/>
                  <a:gd name="T6" fmla="*/ 952 w 1904"/>
                  <a:gd name="T7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04" h="952">
                    <a:moveTo>
                      <a:pt x="952" y="0"/>
                    </a:moveTo>
                    <a:cubicBezTo>
                      <a:pt x="426" y="0"/>
                      <a:pt x="0" y="427"/>
                      <a:pt x="0" y="952"/>
                    </a:cubicBezTo>
                    <a:cubicBezTo>
                      <a:pt x="1904" y="952"/>
                      <a:pt x="1904" y="952"/>
                      <a:pt x="1904" y="952"/>
                    </a:cubicBezTo>
                    <a:cubicBezTo>
                      <a:pt x="1904" y="427"/>
                      <a:pt x="1478" y="0"/>
                      <a:pt x="952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83" name="Freeform 12"/>
              <p:cNvSpPr>
                <a:spLocks/>
              </p:cNvSpPr>
              <p:nvPr/>
            </p:nvSpPr>
            <p:spPr bwMode="auto">
              <a:xfrm>
                <a:off x="2988911" y="1408642"/>
                <a:ext cx="990887" cy="611451"/>
              </a:xfrm>
              <a:custGeom>
                <a:avLst/>
                <a:gdLst>
                  <a:gd name="T0" fmla="*/ 761 w 2704"/>
                  <a:gd name="T1" fmla="*/ 1662 h 1669"/>
                  <a:gd name="T2" fmla="*/ 1365 w 2704"/>
                  <a:gd name="T3" fmla="*/ 1500 h 1669"/>
                  <a:gd name="T4" fmla="*/ 1953 w 2704"/>
                  <a:gd name="T5" fmla="*/ 1654 h 1669"/>
                  <a:gd name="T6" fmla="*/ 2704 w 2704"/>
                  <a:gd name="T7" fmla="*/ 353 h 1669"/>
                  <a:gd name="T8" fmla="*/ 1365 w 2704"/>
                  <a:gd name="T9" fmla="*/ 0 h 1669"/>
                  <a:gd name="T10" fmla="*/ 11 w 2704"/>
                  <a:gd name="T11" fmla="*/ 362 h 1669"/>
                  <a:gd name="T12" fmla="*/ 0 w 2704"/>
                  <a:gd name="T13" fmla="*/ 369 h 1669"/>
                  <a:gd name="T14" fmla="*/ 750 w 2704"/>
                  <a:gd name="T15" fmla="*/ 1669 h 1669"/>
                  <a:gd name="T16" fmla="*/ 761 w 2704"/>
                  <a:gd name="T17" fmla="*/ 1662 h 1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04" h="1669">
                    <a:moveTo>
                      <a:pt x="761" y="1662"/>
                    </a:moveTo>
                    <a:cubicBezTo>
                      <a:pt x="939" y="1559"/>
                      <a:pt x="1145" y="1500"/>
                      <a:pt x="1365" y="1500"/>
                    </a:cubicBezTo>
                    <a:cubicBezTo>
                      <a:pt x="1579" y="1500"/>
                      <a:pt x="1779" y="1556"/>
                      <a:pt x="1953" y="1654"/>
                    </a:cubicBezTo>
                    <a:cubicBezTo>
                      <a:pt x="2704" y="353"/>
                      <a:pt x="2704" y="353"/>
                      <a:pt x="2704" y="353"/>
                    </a:cubicBezTo>
                    <a:cubicBezTo>
                      <a:pt x="2309" y="128"/>
                      <a:pt x="1852" y="0"/>
                      <a:pt x="1365" y="0"/>
                    </a:cubicBezTo>
                    <a:cubicBezTo>
                      <a:pt x="872" y="0"/>
                      <a:pt x="409" y="132"/>
                      <a:pt x="11" y="362"/>
                    </a:cubicBezTo>
                    <a:cubicBezTo>
                      <a:pt x="7" y="365"/>
                      <a:pt x="3" y="367"/>
                      <a:pt x="0" y="369"/>
                    </a:cubicBezTo>
                    <a:cubicBezTo>
                      <a:pt x="750" y="1669"/>
                      <a:pt x="750" y="1669"/>
                      <a:pt x="750" y="1669"/>
                    </a:cubicBezTo>
                    <a:cubicBezTo>
                      <a:pt x="754" y="1667"/>
                      <a:pt x="758" y="1664"/>
                      <a:pt x="761" y="16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84" name="Freeform 13"/>
              <p:cNvSpPr>
                <a:spLocks/>
              </p:cNvSpPr>
              <p:nvPr/>
            </p:nvSpPr>
            <p:spPr bwMode="auto">
              <a:xfrm>
                <a:off x="2496609" y="1543722"/>
                <a:ext cx="766950" cy="857153"/>
              </a:xfrm>
              <a:custGeom>
                <a:avLst/>
                <a:gdLst>
                  <a:gd name="T0" fmla="*/ 2093 w 2093"/>
                  <a:gd name="T1" fmla="*/ 1300 h 2339"/>
                  <a:gd name="T2" fmla="*/ 1343 w 2093"/>
                  <a:gd name="T3" fmla="*/ 0 h 2339"/>
                  <a:gd name="T4" fmla="*/ 363 w 2093"/>
                  <a:gd name="T5" fmla="*/ 985 h 2339"/>
                  <a:gd name="T6" fmla="*/ 0 w 2093"/>
                  <a:gd name="T7" fmla="*/ 2339 h 2339"/>
                  <a:gd name="T8" fmla="*/ 1501 w 2093"/>
                  <a:gd name="T9" fmla="*/ 2339 h 2339"/>
                  <a:gd name="T10" fmla="*/ 1662 w 2093"/>
                  <a:gd name="T11" fmla="*/ 1735 h 2339"/>
                  <a:gd name="T12" fmla="*/ 2093 w 2093"/>
                  <a:gd name="T13" fmla="*/ 1300 h 2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93" h="2339">
                    <a:moveTo>
                      <a:pt x="2093" y="1300"/>
                    </a:moveTo>
                    <a:cubicBezTo>
                      <a:pt x="1343" y="0"/>
                      <a:pt x="1343" y="0"/>
                      <a:pt x="1343" y="0"/>
                    </a:cubicBezTo>
                    <a:cubicBezTo>
                      <a:pt x="937" y="238"/>
                      <a:pt x="598" y="578"/>
                      <a:pt x="363" y="985"/>
                    </a:cubicBezTo>
                    <a:cubicBezTo>
                      <a:pt x="132" y="1383"/>
                      <a:pt x="0" y="1859"/>
                      <a:pt x="0" y="2339"/>
                    </a:cubicBezTo>
                    <a:cubicBezTo>
                      <a:pt x="1501" y="2339"/>
                      <a:pt x="1501" y="2339"/>
                      <a:pt x="1501" y="2339"/>
                    </a:cubicBezTo>
                    <a:cubicBezTo>
                      <a:pt x="1501" y="2135"/>
                      <a:pt x="1560" y="1913"/>
                      <a:pt x="1662" y="1735"/>
                    </a:cubicBezTo>
                    <a:cubicBezTo>
                      <a:pt x="1766" y="1556"/>
                      <a:pt x="1915" y="1405"/>
                      <a:pt x="2093" y="1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85" name="Freeform 14"/>
              <p:cNvSpPr>
                <a:spLocks/>
              </p:cNvSpPr>
              <p:nvPr/>
            </p:nvSpPr>
            <p:spPr bwMode="auto">
              <a:xfrm>
                <a:off x="3704477" y="1537888"/>
                <a:ext cx="777047" cy="862987"/>
              </a:xfrm>
              <a:custGeom>
                <a:avLst/>
                <a:gdLst>
                  <a:gd name="T0" fmla="*/ 767 w 2120"/>
                  <a:gd name="T1" fmla="*/ 9 h 2355"/>
                  <a:gd name="T2" fmla="*/ 751 w 2120"/>
                  <a:gd name="T3" fmla="*/ 0 h 2355"/>
                  <a:gd name="T4" fmla="*/ 0 w 2120"/>
                  <a:gd name="T5" fmla="*/ 1301 h 2355"/>
                  <a:gd name="T6" fmla="*/ 16 w 2120"/>
                  <a:gd name="T7" fmla="*/ 1309 h 2355"/>
                  <a:gd name="T8" fmla="*/ 458 w 2120"/>
                  <a:gd name="T9" fmla="*/ 1751 h 2355"/>
                  <a:gd name="T10" fmla="*/ 620 w 2120"/>
                  <a:gd name="T11" fmla="*/ 2355 h 2355"/>
                  <a:gd name="T12" fmla="*/ 2120 w 2120"/>
                  <a:gd name="T13" fmla="*/ 2355 h 2355"/>
                  <a:gd name="T14" fmla="*/ 1758 w 2120"/>
                  <a:gd name="T15" fmla="*/ 1001 h 2355"/>
                  <a:gd name="T16" fmla="*/ 767 w 2120"/>
                  <a:gd name="T17" fmla="*/ 9 h 2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20" h="2355">
                    <a:moveTo>
                      <a:pt x="767" y="9"/>
                    </a:moveTo>
                    <a:cubicBezTo>
                      <a:pt x="761" y="6"/>
                      <a:pt x="756" y="3"/>
                      <a:pt x="751" y="0"/>
                    </a:cubicBezTo>
                    <a:cubicBezTo>
                      <a:pt x="0" y="1301"/>
                      <a:pt x="0" y="1301"/>
                      <a:pt x="0" y="1301"/>
                    </a:cubicBezTo>
                    <a:cubicBezTo>
                      <a:pt x="5" y="1304"/>
                      <a:pt x="11" y="1306"/>
                      <a:pt x="16" y="1309"/>
                    </a:cubicBezTo>
                    <a:cubicBezTo>
                      <a:pt x="199" y="1415"/>
                      <a:pt x="352" y="1568"/>
                      <a:pt x="458" y="1751"/>
                    </a:cubicBezTo>
                    <a:cubicBezTo>
                      <a:pt x="561" y="1929"/>
                      <a:pt x="620" y="2151"/>
                      <a:pt x="620" y="2355"/>
                    </a:cubicBezTo>
                    <a:cubicBezTo>
                      <a:pt x="2120" y="2355"/>
                      <a:pt x="2120" y="2355"/>
                      <a:pt x="2120" y="2355"/>
                    </a:cubicBezTo>
                    <a:cubicBezTo>
                      <a:pt x="2120" y="1875"/>
                      <a:pt x="1988" y="1399"/>
                      <a:pt x="1758" y="1001"/>
                    </a:cubicBezTo>
                    <a:cubicBezTo>
                      <a:pt x="1520" y="590"/>
                      <a:pt x="1178" y="246"/>
                      <a:pt x="767" y="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86" name="Freeform 15"/>
              <p:cNvSpPr>
                <a:spLocks/>
              </p:cNvSpPr>
              <p:nvPr/>
            </p:nvSpPr>
            <p:spPr bwMode="auto">
              <a:xfrm>
                <a:off x="3482110" y="2398855"/>
                <a:ext cx="673" cy="449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A7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grpSp>
          <p:nvGrpSpPr>
            <p:cNvPr id="862" name="Group 861"/>
            <p:cNvGrpSpPr/>
            <p:nvPr/>
          </p:nvGrpSpPr>
          <p:grpSpPr>
            <a:xfrm>
              <a:off x="-11041159" y="-928996"/>
              <a:ext cx="157294" cy="1798674"/>
              <a:chOff x="3410531" y="1500191"/>
              <a:chExt cx="157294" cy="1798674"/>
            </a:xfrm>
          </p:grpSpPr>
          <p:sp>
            <p:nvSpPr>
              <p:cNvPr id="869" name="Freeform 7"/>
              <p:cNvSpPr>
                <a:spLocks/>
              </p:cNvSpPr>
              <p:nvPr/>
            </p:nvSpPr>
            <p:spPr bwMode="auto">
              <a:xfrm>
                <a:off x="3410531" y="2325032"/>
                <a:ext cx="157294" cy="973833"/>
              </a:xfrm>
              <a:custGeom>
                <a:avLst/>
                <a:gdLst>
                  <a:gd name="T0" fmla="*/ 429 w 429"/>
                  <a:gd name="T1" fmla="*/ 215 h 2658"/>
                  <a:gd name="T2" fmla="*/ 214 w 429"/>
                  <a:gd name="T3" fmla="*/ 0 h 2658"/>
                  <a:gd name="T4" fmla="*/ 0 w 429"/>
                  <a:gd name="T5" fmla="*/ 215 h 2658"/>
                  <a:gd name="T6" fmla="*/ 65 w 429"/>
                  <a:gd name="T7" fmla="*/ 369 h 2658"/>
                  <a:gd name="T8" fmla="*/ 211 w 429"/>
                  <a:gd name="T9" fmla="*/ 2658 h 2658"/>
                  <a:gd name="T10" fmla="*/ 355 w 429"/>
                  <a:gd name="T11" fmla="*/ 376 h 2658"/>
                  <a:gd name="T12" fmla="*/ 429 w 429"/>
                  <a:gd name="T13" fmla="*/ 215 h 2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9" h="2658">
                    <a:moveTo>
                      <a:pt x="429" y="215"/>
                    </a:moveTo>
                    <a:cubicBezTo>
                      <a:pt x="429" y="96"/>
                      <a:pt x="333" y="0"/>
                      <a:pt x="214" y="0"/>
                    </a:cubicBezTo>
                    <a:cubicBezTo>
                      <a:pt x="96" y="0"/>
                      <a:pt x="0" y="96"/>
                      <a:pt x="0" y="215"/>
                    </a:cubicBezTo>
                    <a:cubicBezTo>
                      <a:pt x="0" y="275"/>
                      <a:pt x="25" y="330"/>
                      <a:pt x="65" y="369"/>
                    </a:cubicBezTo>
                    <a:cubicBezTo>
                      <a:pt x="211" y="2658"/>
                      <a:pt x="211" y="2658"/>
                      <a:pt x="211" y="2658"/>
                    </a:cubicBezTo>
                    <a:cubicBezTo>
                      <a:pt x="355" y="376"/>
                      <a:pt x="355" y="376"/>
                      <a:pt x="355" y="376"/>
                    </a:cubicBezTo>
                    <a:cubicBezTo>
                      <a:pt x="400" y="337"/>
                      <a:pt x="429" y="279"/>
                      <a:pt x="429" y="215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70" name="Freeform 8"/>
              <p:cNvSpPr>
                <a:spLocks/>
              </p:cNvSpPr>
              <p:nvPr/>
            </p:nvSpPr>
            <p:spPr bwMode="auto">
              <a:xfrm>
                <a:off x="3410531" y="1500191"/>
                <a:ext cx="157294" cy="981911"/>
              </a:xfrm>
              <a:custGeom>
                <a:avLst/>
                <a:gdLst>
                  <a:gd name="T0" fmla="*/ 357 w 429"/>
                  <a:gd name="T1" fmla="*/ 2306 h 2680"/>
                  <a:gd name="T2" fmla="*/ 211 w 429"/>
                  <a:gd name="T3" fmla="*/ 0 h 2680"/>
                  <a:gd name="T4" fmla="*/ 64 w 429"/>
                  <a:gd name="T5" fmla="*/ 2313 h 2680"/>
                  <a:gd name="T6" fmla="*/ 0 w 429"/>
                  <a:gd name="T7" fmla="*/ 2466 h 2680"/>
                  <a:gd name="T8" fmla="*/ 214 w 429"/>
                  <a:gd name="T9" fmla="*/ 2680 h 2680"/>
                  <a:gd name="T10" fmla="*/ 429 w 429"/>
                  <a:gd name="T11" fmla="*/ 2466 h 2680"/>
                  <a:gd name="T12" fmla="*/ 357 w 429"/>
                  <a:gd name="T13" fmla="*/ 2306 h 2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9" h="2680">
                    <a:moveTo>
                      <a:pt x="357" y="2306"/>
                    </a:moveTo>
                    <a:cubicBezTo>
                      <a:pt x="211" y="0"/>
                      <a:pt x="211" y="0"/>
                      <a:pt x="211" y="0"/>
                    </a:cubicBezTo>
                    <a:cubicBezTo>
                      <a:pt x="64" y="2313"/>
                      <a:pt x="64" y="2313"/>
                      <a:pt x="64" y="2313"/>
                    </a:cubicBezTo>
                    <a:cubicBezTo>
                      <a:pt x="24" y="2352"/>
                      <a:pt x="0" y="2406"/>
                      <a:pt x="0" y="2466"/>
                    </a:cubicBezTo>
                    <a:cubicBezTo>
                      <a:pt x="0" y="2584"/>
                      <a:pt x="96" y="2680"/>
                      <a:pt x="214" y="2680"/>
                    </a:cubicBezTo>
                    <a:cubicBezTo>
                      <a:pt x="333" y="2680"/>
                      <a:pt x="429" y="2584"/>
                      <a:pt x="429" y="2466"/>
                    </a:cubicBezTo>
                    <a:cubicBezTo>
                      <a:pt x="429" y="2402"/>
                      <a:pt x="401" y="2345"/>
                      <a:pt x="357" y="23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</p:grpSp>
      <p:grpSp>
        <p:nvGrpSpPr>
          <p:cNvPr id="750" name="Group 749"/>
          <p:cNvGrpSpPr>
            <a:grpSpLocks noChangeAspect="1"/>
          </p:cNvGrpSpPr>
          <p:nvPr/>
        </p:nvGrpSpPr>
        <p:grpSpPr>
          <a:xfrm>
            <a:off x="1622147" y="4671183"/>
            <a:ext cx="758952" cy="722836"/>
            <a:chOff x="-9695070" y="-1082924"/>
            <a:chExt cx="1985139" cy="1890672"/>
          </a:xfrm>
        </p:grpSpPr>
        <p:grpSp>
          <p:nvGrpSpPr>
            <p:cNvPr id="860" name="Group 859"/>
            <p:cNvGrpSpPr/>
            <p:nvPr/>
          </p:nvGrpSpPr>
          <p:grpSpPr>
            <a:xfrm>
              <a:off x="-9695070" y="-1082924"/>
              <a:ext cx="1985139" cy="992682"/>
              <a:chOff x="4756620" y="1346263"/>
              <a:chExt cx="1985139" cy="992682"/>
            </a:xfrm>
          </p:grpSpPr>
          <p:sp>
            <p:nvSpPr>
              <p:cNvPr id="877" name="Freeform 9"/>
              <p:cNvSpPr>
                <a:spLocks/>
              </p:cNvSpPr>
              <p:nvPr/>
            </p:nvSpPr>
            <p:spPr bwMode="auto">
              <a:xfrm>
                <a:off x="5400158" y="1990025"/>
                <a:ext cx="697839" cy="348920"/>
              </a:xfrm>
              <a:custGeom>
                <a:avLst/>
                <a:gdLst>
                  <a:gd name="T0" fmla="*/ 952 w 1904"/>
                  <a:gd name="T1" fmla="*/ 0 h 952"/>
                  <a:gd name="T2" fmla="*/ 0 w 1904"/>
                  <a:gd name="T3" fmla="*/ 952 h 952"/>
                  <a:gd name="T4" fmla="*/ 1904 w 1904"/>
                  <a:gd name="T5" fmla="*/ 952 h 952"/>
                  <a:gd name="T6" fmla="*/ 952 w 1904"/>
                  <a:gd name="T7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04" h="952">
                    <a:moveTo>
                      <a:pt x="952" y="0"/>
                    </a:moveTo>
                    <a:cubicBezTo>
                      <a:pt x="426" y="0"/>
                      <a:pt x="0" y="426"/>
                      <a:pt x="0" y="952"/>
                    </a:cubicBezTo>
                    <a:cubicBezTo>
                      <a:pt x="1904" y="952"/>
                      <a:pt x="1904" y="952"/>
                      <a:pt x="1904" y="952"/>
                    </a:cubicBezTo>
                    <a:cubicBezTo>
                      <a:pt x="1904" y="426"/>
                      <a:pt x="1478" y="0"/>
                      <a:pt x="952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78" name="Freeform 16"/>
              <p:cNvSpPr>
                <a:spLocks/>
              </p:cNvSpPr>
              <p:nvPr/>
            </p:nvSpPr>
            <p:spPr bwMode="auto">
              <a:xfrm>
                <a:off x="6060076" y="1634598"/>
                <a:ext cx="681683" cy="701654"/>
              </a:xfrm>
              <a:custGeom>
                <a:avLst/>
                <a:gdLst>
                  <a:gd name="T0" fmla="*/ 197 w 1860"/>
                  <a:gd name="T1" fmla="*/ 1315 h 1915"/>
                  <a:gd name="T2" fmla="*/ 359 w 1860"/>
                  <a:gd name="T3" fmla="*/ 1915 h 1915"/>
                  <a:gd name="T4" fmla="*/ 1860 w 1860"/>
                  <a:gd name="T5" fmla="*/ 1915 h 1915"/>
                  <a:gd name="T6" fmla="*/ 1497 w 1860"/>
                  <a:gd name="T7" fmla="*/ 564 h 1915"/>
                  <a:gd name="T8" fmla="*/ 1061 w 1860"/>
                  <a:gd name="T9" fmla="*/ 0 h 1915"/>
                  <a:gd name="T10" fmla="*/ 0 w 1860"/>
                  <a:gd name="T11" fmla="*/ 1061 h 1915"/>
                  <a:gd name="T12" fmla="*/ 197 w 1860"/>
                  <a:gd name="T13" fmla="*/ 1315 h 1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60" h="1915">
                    <a:moveTo>
                      <a:pt x="197" y="1315"/>
                    </a:moveTo>
                    <a:cubicBezTo>
                      <a:pt x="300" y="1492"/>
                      <a:pt x="359" y="1715"/>
                      <a:pt x="359" y="1915"/>
                    </a:cubicBezTo>
                    <a:cubicBezTo>
                      <a:pt x="1860" y="1915"/>
                      <a:pt x="1860" y="1915"/>
                      <a:pt x="1860" y="1915"/>
                    </a:cubicBezTo>
                    <a:cubicBezTo>
                      <a:pt x="1860" y="1443"/>
                      <a:pt x="1728" y="963"/>
                      <a:pt x="1497" y="564"/>
                    </a:cubicBezTo>
                    <a:cubicBezTo>
                      <a:pt x="1377" y="357"/>
                      <a:pt x="1230" y="168"/>
                      <a:pt x="1061" y="0"/>
                    </a:cubicBezTo>
                    <a:cubicBezTo>
                      <a:pt x="0" y="1061"/>
                      <a:pt x="0" y="1061"/>
                      <a:pt x="0" y="1061"/>
                    </a:cubicBezTo>
                    <a:cubicBezTo>
                      <a:pt x="76" y="1136"/>
                      <a:pt x="143" y="1221"/>
                      <a:pt x="197" y="131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79" name="Freeform 17"/>
              <p:cNvSpPr>
                <a:spLocks/>
              </p:cNvSpPr>
              <p:nvPr/>
            </p:nvSpPr>
            <p:spPr bwMode="auto">
              <a:xfrm>
                <a:off x="5745263" y="1346263"/>
                <a:ext cx="703673" cy="677420"/>
              </a:xfrm>
              <a:custGeom>
                <a:avLst/>
                <a:gdLst>
                  <a:gd name="T0" fmla="*/ 614 w 1920"/>
                  <a:gd name="T1" fmla="*/ 1663 h 1849"/>
                  <a:gd name="T2" fmla="*/ 859 w 1920"/>
                  <a:gd name="T3" fmla="*/ 1849 h 1849"/>
                  <a:gd name="T4" fmla="*/ 1920 w 1920"/>
                  <a:gd name="T5" fmla="*/ 788 h 1849"/>
                  <a:gd name="T6" fmla="*/ 1365 w 1920"/>
                  <a:gd name="T7" fmla="*/ 362 h 1849"/>
                  <a:gd name="T8" fmla="*/ 10 w 1920"/>
                  <a:gd name="T9" fmla="*/ 0 h 1849"/>
                  <a:gd name="T10" fmla="*/ 0 w 1920"/>
                  <a:gd name="T11" fmla="*/ 0 h 1849"/>
                  <a:gd name="T12" fmla="*/ 0 w 1920"/>
                  <a:gd name="T13" fmla="*/ 1501 h 1849"/>
                  <a:gd name="T14" fmla="*/ 10 w 1920"/>
                  <a:gd name="T15" fmla="*/ 1501 h 1849"/>
                  <a:gd name="T16" fmla="*/ 614 w 1920"/>
                  <a:gd name="T17" fmla="*/ 1663 h 1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0" h="1849">
                    <a:moveTo>
                      <a:pt x="614" y="1663"/>
                    </a:moveTo>
                    <a:cubicBezTo>
                      <a:pt x="704" y="1715"/>
                      <a:pt x="786" y="1777"/>
                      <a:pt x="859" y="1849"/>
                    </a:cubicBezTo>
                    <a:cubicBezTo>
                      <a:pt x="1920" y="788"/>
                      <a:pt x="1920" y="788"/>
                      <a:pt x="1920" y="788"/>
                    </a:cubicBezTo>
                    <a:cubicBezTo>
                      <a:pt x="1755" y="623"/>
                      <a:pt x="1568" y="480"/>
                      <a:pt x="1365" y="362"/>
                    </a:cubicBezTo>
                    <a:cubicBezTo>
                      <a:pt x="966" y="132"/>
                      <a:pt x="504" y="0"/>
                      <a:pt x="10" y="0"/>
                    </a:cubicBezTo>
                    <a:cubicBezTo>
                      <a:pt x="7" y="0"/>
                      <a:pt x="4" y="0"/>
                      <a:pt x="0" y="0"/>
                    </a:cubicBezTo>
                    <a:cubicBezTo>
                      <a:pt x="0" y="1501"/>
                      <a:pt x="0" y="1501"/>
                      <a:pt x="0" y="1501"/>
                    </a:cubicBezTo>
                    <a:cubicBezTo>
                      <a:pt x="4" y="1501"/>
                      <a:pt x="7" y="1501"/>
                      <a:pt x="10" y="1501"/>
                    </a:cubicBezTo>
                    <a:cubicBezTo>
                      <a:pt x="230" y="1501"/>
                      <a:pt x="436" y="1560"/>
                      <a:pt x="614" y="16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80" name="Freeform 18"/>
              <p:cNvSpPr>
                <a:spLocks/>
              </p:cNvSpPr>
              <p:nvPr/>
            </p:nvSpPr>
            <p:spPr bwMode="auto">
              <a:xfrm>
                <a:off x="4756620" y="1637291"/>
                <a:ext cx="678766" cy="698961"/>
              </a:xfrm>
              <a:custGeom>
                <a:avLst/>
                <a:gdLst>
                  <a:gd name="T0" fmla="*/ 363 w 1852"/>
                  <a:gd name="T1" fmla="*/ 557 h 1908"/>
                  <a:gd name="T2" fmla="*/ 0 w 1852"/>
                  <a:gd name="T3" fmla="*/ 1908 h 1908"/>
                  <a:gd name="T4" fmla="*/ 1501 w 1852"/>
                  <a:gd name="T5" fmla="*/ 1908 h 1908"/>
                  <a:gd name="T6" fmla="*/ 1663 w 1852"/>
                  <a:gd name="T7" fmla="*/ 1308 h 1908"/>
                  <a:gd name="T8" fmla="*/ 1852 w 1852"/>
                  <a:gd name="T9" fmla="*/ 1062 h 1908"/>
                  <a:gd name="T10" fmla="*/ 791 w 1852"/>
                  <a:gd name="T11" fmla="*/ 0 h 1908"/>
                  <a:gd name="T12" fmla="*/ 363 w 1852"/>
                  <a:gd name="T13" fmla="*/ 557 h 1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52" h="1908">
                    <a:moveTo>
                      <a:pt x="363" y="557"/>
                    </a:moveTo>
                    <a:cubicBezTo>
                      <a:pt x="132" y="955"/>
                      <a:pt x="0" y="1436"/>
                      <a:pt x="0" y="1908"/>
                    </a:cubicBezTo>
                    <a:cubicBezTo>
                      <a:pt x="1501" y="1908"/>
                      <a:pt x="1501" y="1908"/>
                      <a:pt x="1501" y="1908"/>
                    </a:cubicBezTo>
                    <a:cubicBezTo>
                      <a:pt x="1501" y="1708"/>
                      <a:pt x="1560" y="1485"/>
                      <a:pt x="1663" y="1308"/>
                    </a:cubicBezTo>
                    <a:cubicBezTo>
                      <a:pt x="1715" y="1217"/>
                      <a:pt x="1779" y="1135"/>
                      <a:pt x="1852" y="1062"/>
                    </a:cubicBezTo>
                    <a:cubicBezTo>
                      <a:pt x="791" y="0"/>
                      <a:pt x="791" y="0"/>
                      <a:pt x="791" y="0"/>
                    </a:cubicBezTo>
                    <a:cubicBezTo>
                      <a:pt x="625" y="166"/>
                      <a:pt x="481" y="353"/>
                      <a:pt x="363" y="5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81" name="Freeform 19"/>
              <p:cNvSpPr>
                <a:spLocks/>
              </p:cNvSpPr>
              <p:nvPr/>
            </p:nvSpPr>
            <p:spPr bwMode="auto">
              <a:xfrm>
                <a:off x="5046527" y="1346263"/>
                <a:ext cx="698737" cy="680113"/>
              </a:xfrm>
              <a:custGeom>
                <a:avLst/>
                <a:gdLst>
                  <a:gd name="T0" fmla="*/ 1314 w 1907"/>
                  <a:gd name="T1" fmla="*/ 1662 h 1856"/>
                  <a:gd name="T2" fmla="*/ 1907 w 1907"/>
                  <a:gd name="T3" fmla="*/ 1501 h 1856"/>
                  <a:gd name="T4" fmla="*/ 1907 w 1907"/>
                  <a:gd name="T5" fmla="*/ 0 h 1856"/>
                  <a:gd name="T6" fmla="*/ 563 w 1907"/>
                  <a:gd name="T7" fmla="*/ 363 h 1856"/>
                  <a:gd name="T8" fmla="*/ 0 w 1907"/>
                  <a:gd name="T9" fmla="*/ 795 h 1856"/>
                  <a:gd name="T10" fmla="*/ 1061 w 1907"/>
                  <a:gd name="T11" fmla="*/ 1856 h 1856"/>
                  <a:gd name="T12" fmla="*/ 1314 w 1907"/>
                  <a:gd name="T13" fmla="*/ 1662 h 1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7" h="1856">
                    <a:moveTo>
                      <a:pt x="1314" y="1662"/>
                    </a:moveTo>
                    <a:cubicBezTo>
                      <a:pt x="1488" y="1561"/>
                      <a:pt x="1695" y="1503"/>
                      <a:pt x="1907" y="1501"/>
                    </a:cubicBezTo>
                    <a:cubicBezTo>
                      <a:pt x="1907" y="0"/>
                      <a:pt x="1907" y="0"/>
                      <a:pt x="1907" y="0"/>
                    </a:cubicBezTo>
                    <a:cubicBezTo>
                      <a:pt x="1415" y="2"/>
                      <a:pt x="959" y="134"/>
                      <a:pt x="563" y="363"/>
                    </a:cubicBezTo>
                    <a:cubicBezTo>
                      <a:pt x="357" y="482"/>
                      <a:pt x="167" y="628"/>
                      <a:pt x="0" y="795"/>
                    </a:cubicBezTo>
                    <a:cubicBezTo>
                      <a:pt x="1061" y="1856"/>
                      <a:pt x="1061" y="1856"/>
                      <a:pt x="1061" y="1856"/>
                    </a:cubicBezTo>
                    <a:cubicBezTo>
                      <a:pt x="1136" y="1781"/>
                      <a:pt x="1221" y="1716"/>
                      <a:pt x="1314" y="16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grpSp>
          <p:nvGrpSpPr>
            <p:cNvPr id="863" name="Group 862"/>
            <p:cNvGrpSpPr/>
            <p:nvPr/>
          </p:nvGrpSpPr>
          <p:grpSpPr>
            <a:xfrm>
              <a:off x="-8781147" y="-991375"/>
              <a:ext cx="157294" cy="1799123"/>
              <a:chOff x="5670543" y="1437812"/>
              <a:chExt cx="157294" cy="1799123"/>
            </a:xfrm>
          </p:grpSpPr>
          <p:sp>
            <p:nvSpPr>
              <p:cNvPr id="867" name="Freeform 10"/>
              <p:cNvSpPr>
                <a:spLocks/>
              </p:cNvSpPr>
              <p:nvPr/>
            </p:nvSpPr>
            <p:spPr bwMode="auto">
              <a:xfrm>
                <a:off x="5670543" y="2263102"/>
                <a:ext cx="157294" cy="973833"/>
              </a:xfrm>
              <a:custGeom>
                <a:avLst/>
                <a:gdLst>
                  <a:gd name="T0" fmla="*/ 429 w 429"/>
                  <a:gd name="T1" fmla="*/ 214 h 2658"/>
                  <a:gd name="T2" fmla="*/ 214 w 429"/>
                  <a:gd name="T3" fmla="*/ 0 h 2658"/>
                  <a:gd name="T4" fmla="*/ 0 w 429"/>
                  <a:gd name="T5" fmla="*/ 214 h 2658"/>
                  <a:gd name="T6" fmla="*/ 66 w 429"/>
                  <a:gd name="T7" fmla="*/ 369 h 2658"/>
                  <a:gd name="T8" fmla="*/ 211 w 429"/>
                  <a:gd name="T9" fmla="*/ 2658 h 2658"/>
                  <a:gd name="T10" fmla="*/ 355 w 429"/>
                  <a:gd name="T11" fmla="*/ 376 h 2658"/>
                  <a:gd name="T12" fmla="*/ 429 w 429"/>
                  <a:gd name="T13" fmla="*/ 214 h 2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9" h="2658">
                    <a:moveTo>
                      <a:pt x="429" y="214"/>
                    </a:moveTo>
                    <a:cubicBezTo>
                      <a:pt x="429" y="96"/>
                      <a:pt x="333" y="0"/>
                      <a:pt x="214" y="0"/>
                    </a:cubicBezTo>
                    <a:cubicBezTo>
                      <a:pt x="96" y="0"/>
                      <a:pt x="0" y="96"/>
                      <a:pt x="0" y="214"/>
                    </a:cubicBezTo>
                    <a:cubicBezTo>
                      <a:pt x="0" y="275"/>
                      <a:pt x="25" y="330"/>
                      <a:pt x="66" y="369"/>
                    </a:cubicBezTo>
                    <a:cubicBezTo>
                      <a:pt x="211" y="2658"/>
                      <a:pt x="211" y="2658"/>
                      <a:pt x="211" y="2658"/>
                    </a:cubicBezTo>
                    <a:cubicBezTo>
                      <a:pt x="355" y="376"/>
                      <a:pt x="355" y="376"/>
                      <a:pt x="355" y="376"/>
                    </a:cubicBezTo>
                    <a:cubicBezTo>
                      <a:pt x="400" y="336"/>
                      <a:pt x="429" y="279"/>
                      <a:pt x="429" y="214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68" name="Freeform 11"/>
              <p:cNvSpPr>
                <a:spLocks/>
              </p:cNvSpPr>
              <p:nvPr/>
            </p:nvSpPr>
            <p:spPr bwMode="auto">
              <a:xfrm>
                <a:off x="5670543" y="1437812"/>
                <a:ext cx="157294" cy="982360"/>
              </a:xfrm>
              <a:custGeom>
                <a:avLst/>
                <a:gdLst>
                  <a:gd name="T0" fmla="*/ 357 w 429"/>
                  <a:gd name="T1" fmla="*/ 2306 h 2681"/>
                  <a:gd name="T2" fmla="*/ 211 w 429"/>
                  <a:gd name="T3" fmla="*/ 0 h 2681"/>
                  <a:gd name="T4" fmla="*/ 64 w 429"/>
                  <a:gd name="T5" fmla="*/ 2313 h 2681"/>
                  <a:gd name="T6" fmla="*/ 0 w 429"/>
                  <a:gd name="T7" fmla="*/ 2466 h 2681"/>
                  <a:gd name="T8" fmla="*/ 214 w 429"/>
                  <a:gd name="T9" fmla="*/ 2681 h 2681"/>
                  <a:gd name="T10" fmla="*/ 429 w 429"/>
                  <a:gd name="T11" fmla="*/ 2466 h 2681"/>
                  <a:gd name="T12" fmla="*/ 357 w 429"/>
                  <a:gd name="T13" fmla="*/ 2306 h 2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9" h="2681">
                    <a:moveTo>
                      <a:pt x="357" y="2306"/>
                    </a:moveTo>
                    <a:cubicBezTo>
                      <a:pt x="211" y="0"/>
                      <a:pt x="211" y="0"/>
                      <a:pt x="211" y="0"/>
                    </a:cubicBezTo>
                    <a:cubicBezTo>
                      <a:pt x="64" y="2313"/>
                      <a:pt x="64" y="2313"/>
                      <a:pt x="64" y="2313"/>
                    </a:cubicBezTo>
                    <a:cubicBezTo>
                      <a:pt x="24" y="2352"/>
                      <a:pt x="0" y="2406"/>
                      <a:pt x="0" y="2466"/>
                    </a:cubicBezTo>
                    <a:cubicBezTo>
                      <a:pt x="0" y="2585"/>
                      <a:pt x="96" y="2681"/>
                      <a:pt x="214" y="2681"/>
                    </a:cubicBezTo>
                    <a:cubicBezTo>
                      <a:pt x="333" y="2681"/>
                      <a:pt x="429" y="2585"/>
                      <a:pt x="429" y="2466"/>
                    </a:cubicBezTo>
                    <a:cubicBezTo>
                      <a:pt x="429" y="2403"/>
                      <a:pt x="401" y="2346"/>
                      <a:pt x="357" y="23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</p:grpSp>
      <p:grpSp>
        <p:nvGrpSpPr>
          <p:cNvPr id="751" name="Group 750"/>
          <p:cNvGrpSpPr>
            <a:grpSpLocks noChangeAspect="1"/>
          </p:cNvGrpSpPr>
          <p:nvPr/>
        </p:nvGrpSpPr>
        <p:grpSpPr>
          <a:xfrm>
            <a:off x="2520395" y="4671183"/>
            <a:ext cx="758952" cy="722664"/>
            <a:chOff x="-7435058" y="-1119948"/>
            <a:chExt cx="1985139" cy="1890224"/>
          </a:xfrm>
        </p:grpSpPr>
        <p:grpSp>
          <p:nvGrpSpPr>
            <p:cNvPr id="861" name="Group 860"/>
            <p:cNvGrpSpPr/>
            <p:nvPr/>
          </p:nvGrpSpPr>
          <p:grpSpPr>
            <a:xfrm>
              <a:off x="-7435058" y="-1119948"/>
              <a:ext cx="1985139" cy="992233"/>
              <a:chOff x="7016632" y="1309239"/>
              <a:chExt cx="1985139" cy="992233"/>
            </a:xfrm>
          </p:grpSpPr>
          <p:sp>
            <p:nvSpPr>
              <p:cNvPr id="871" name="Freeform 20"/>
              <p:cNvSpPr>
                <a:spLocks/>
              </p:cNvSpPr>
              <p:nvPr/>
            </p:nvSpPr>
            <p:spPr bwMode="auto">
              <a:xfrm>
                <a:off x="7660170" y="1952777"/>
                <a:ext cx="698064" cy="348695"/>
              </a:xfrm>
              <a:custGeom>
                <a:avLst/>
                <a:gdLst>
                  <a:gd name="T0" fmla="*/ 952 w 1905"/>
                  <a:gd name="T1" fmla="*/ 0 h 952"/>
                  <a:gd name="T2" fmla="*/ 0 w 1905"/>
                  <a:gd name="T3" fmla="*/ 952 h 952"/>
                  <a:gd name="T4" fmla="*/ 1905 w 1905"/>
                  <a:gd name="T5" fmla="*/ 952 h 952"/>
                  <a:gd name="T6" fmla="*/ 952 w 1905"/>
                  <a:gd name="T7" fmla="*/ 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05" h="952">
                    <a:moveTo>
                      <a:pt x="952" y="0"/>
                    </a:moveTo>
                    <a:cubicBezTo>
                      <a:pt x="426" y="0"/>
                      <a:pt x="0" y="426"/>
                      <a:pt x="0" y="952"/>
                    </a:cubicBezTo>
                    <a:cubicBezTo>
                      <a:pt x="1905" y="952"/>
                      <a:pt x="1905" y="952"/>
                      <a:pt x="1905" y="952"/>
                    </a:cubicBezTo>
                    <a:cubicBezTo>
                      <a:pt x="1905" y="426"/>
                      <a:pt x="1478" y="0"/>
                      <a:pt x="952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72" name="Freeform 32"/>
              <p:cNvSpPr>
                <a:spLocks/>
              </p:cNvSpPr>
              <p:nvPr/>
            </p:nvSpPr>
            <p:spPr bwMode="auto">
              <a:xfrm>
                <a:off x="7697418" y="1309239"/>
                <a:ext cx="616387" cy="572632"/>
              </a:xfrm>
              <a:custGeom>
                <a:avLst/>
                <a:gdLst>
                  <a:gd name="T0" fmla="*/ 850 w 1682"/>
                  <a:gd name="T1" fmla="*/ 0 h 1563"/>
                  <a:gd name="T2" fmla="*/ 0 w 1682"/>
                  <a:gd name="T3" fmla="*/ 136 h 1563"/>
                  <a:gd name="T4" fmla="*/ 464 w 1682"/>
                  <a:gd name="T5" fmla="*/ 1563 h 1563"/>
                  <a:gd name="T6" fmla="*/ 850 w 1682"/>
                  <a:gd name="T7" fmla="*/ 1500 h 1563"/>
                  <a:gd name="T8" fmla="*/ 1218 w 1682"/>
                  <a:gd name="T9" fmla="*/ 1558 h 1563"/>
                  <a:gd name="T10" fmla="*/ 1682 w 1682"/>
                  <a:gd name="T11" fmla="*/ 130 h 1563"/>
                  <a:gd name="T12" fmla="*/ 850 w 1682"/>
                  <a:gd name="T13" fmla="*/ 0 h 1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2" h="1563">
                    <a:moveTo>
                      <a:pt x="850" y="0"/>
                    </a:moveTo>
                    <a:cubicBezTo>
                      <a:pt x="553" y="0"/>
                      <a:pt x="268" y="48"/>
                      <a:pt x="0" y="136"/>
                    </a:cubicBezTo>
                    <a:cubicBezTo>
                      <a:pt x="464" y="1563"/>
                      <a:pt x="464" y="1563"/>
                      <a:pt x="464" y="1563"/>
                    </a:cubicBezTo>
                    <a:cubicBezTo>
                      <a:pt x="585" y="1523"/>
                      <a:pt x="715" y="1500"/>
                      <a:pt x="850" y="1500"/>
                    </a:cubicBezTo>
                    <a:cubicBezTo>
                      <a:pt x="979" y="1500"/>
                      <a:pt x="1102" y="1521"/>
                      <a:pt x="1218" y="1558"/>
                    </a:cubicBezTo>
                    <a:cubicBezTo>
                      <a:pt x="1682" y="130"/>
                      <a:pt x="1682" y="130"/>
                      <a:pt x="1682" y="130"/>
                    </a:cubicBezTo>
                    <a:cubicBezTo>
                      <a:pt x="1420" y="45"/>
                      <a:pt x="1140" y="0"/>
                      <a:pt x="8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73" name="Freeform 33"/>
              <p:cNvSpPr>
                <a:spLocks/>
              </p:cNvSpPr>
              <p:nvPr/>
            </p:nvSpPr>
            <p:spPr bwMode="auto">
              <a:xfrm>
                <a:off x="8143945" y="1357033"/>
                <a:ext cx="669118" cy="685049"/>
              </a:xfrm>
              <a:custGeom>
                <a:avLst/>
                <a:gdLst>
                  <a:gd name="T0" fmla="*/ 611 w 1826"/>
                  <a:gd name="T1" fmla="*/ 1870 h 1870"/>
                  <a:gd name="T2" fmla="*/ 1826 w 1826"/>
                  <a:gd name="T3" fmla="*/ 988 h 1870"/>
                  <a:gd name="T4" fmla="*/ 987 w 1826"/>
                  <a:gd name="T5" fmla="*/ 232 h 1870"/>
                  <a:gd name="T6" fmla="*/ 464 w 1826"/>
                  <a:gd name="T7" fmla="*/ 0 h 1870"/>
                  <a:gd name="T8" fmla="*/ 0 w 1826"/>
                  <a:gd name="T9" fmla="*/ 1428 h 1870"/>
                  <a:gd name="T10" fmla="*/ 236 w 1826"/>
                  <a:gd name="T11" fmla="*/ 1532 h 1870"/>
                  <a:gd name="T12" fmla="*/ 611 w 1826"/>
                  <a:gd name="T13" fmla="*/ 1870 h 1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26" h="1870">
                    <a:moveTo>
                      <a:pt x="611" y="1870"/>
                    </a:moveTo>
                    <a:cubicBezTo>
                      <a:pt x="1826" y="988"/>
                      <a:pt x="1826" y="988"/>
                      <a:pt x="1826" y="988"/>
                    </a:cubicBezTo>
                    <a:cubicBezTo>
                      <a:pt x="1603" y="681"/>
                      <a:pt x="1317" y="423"/>
                      <a:pt x="987" y="232"/>
                    </a:cubicBezTo>
                    <a:cubicBezTo>
                      <a:pt x="823" y="137"/>
                      <a:pt x="647" y="59"/>
                      <a:pt x="464" y="0"/>
                    </a:cubicBezTo>
                    <a:cubicBezTo>
                      <a:pt x="0" y="1428"/>
                      <a:pt x="0" y="1428"/>
                      <a:pt x="0" y="1428"/>
                    </a:cubicBezTo>
                    <a:cubicBezTo>
                      <a:pt x="83" y="1455"/>
                      <a:pt x="162" y="1489"/>
                      <a:pt x="236" y="1532"/>
                    </a:cubicBezTo>
                    <a:cubicBezTo>
                      <a:pt x="384" y="1618"/>
                      <a:pt x="511" y="1733"/>
                      <a:pt x="611" y="187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74" name="Freeform 34"/>
              <p:cNvSpPr>
                <a:spLocks/>
              </p:cNvSpPr>
              <p:nvPr/>
            </p:nvSpPr>
            <p:spPr bwMode="auto">
              <a:xfrm>
                <a:off x="8367882" y="1718967"/>
                <a:ext cx="633889" cy="580710"/>
              </a:xfrm>
              <a:custGeom>
                <a:avLst/>
                <a:gdLst>
                  <a:gd name="T0" fmla="*/ 1703 w 1730"/>
                  <a:gd name="T1" fmla="*/ 1212 h 1585"/>
                  <a:gd name="T2" fmla="*/ 1367 w 1730"/>
                  <a:gd name="T3" fmla="*/ 234 h 1585"/>
                  <a:gd name="T4" fmla="*/ 1215 w 1730"/>
                  <a:gd name="T5" fmla="*/ 0 h 1585"/>
                  <a:gd name="T6" fmla="*/ 0 w 1730"/>
                  <a:gd name="T7" fmla="*/ 882 h 1585"/>
                  <a:gd name="T8" fmla="*/ 67 w 1730"/>
                  <a:gd name="T9" fmla="*/ 984 h 1585"/>
                  <a:gd name="T10" fmla="*/ 229 w 1730"/>
                  <a:gd name="T11" fmla="*/ 1585 h 1585"/>
                  <a:gd name="T12" fmla="*/ 1581 w 1730"/>
                  <a:gd name="T13" fmla="*/ 1585 h 1585"/>
                  <a:gd name="T14" fmla="*/ 1730 w 1730"/>
                  <a:gd name="T15" fmla="*/ 1585 h 1585"/>
                  <a:gd name="T16" fmla="*/ 1703 w 1730"/>
                  <a:gd name="T17" fmla="*/ 1212 h 1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0" h="1585">
                    <a:moveTo>
                      <a:pt x="1703" y="1212"/>
                    </a:moveTo>
                    <a:cubicBezTo>
                      <a:pt x="1653" y="865"/>
                      <a:pt x="1537" y="527"/>
                      <a:pt x="1367" y="234"/>
                    </a:cubicBezTo>
                    <a:cubicBezTo>
                      <a:pt x="1320" y="153"/>
                      <a:pt x="1269" y="75"/>
                      <a:pt x="1215" y="0"/>
                    </a:cubicBezTo>
                    <a:cubicBezTo>
                      <a:pt x="0" y="882"/>
                      <a:pt x="0" y="882"/>
                      <a:pt x="0" y="882"/>
                    </a:cubicBezTo>
                    <a:cubicBezTo>
                      <a:pt x="24" y="915"/>
                      <a:pt x="47" y="948"/>
                      <a:pt x="67" y="984"/>
                    </a:cubicBezTo>
                    <a:cubicBezTo>
                      <a:pt x="170" y="1161"/>
                      <a:pt x="229" y="1381"/>
                      <a:pt x="229" y="1585"/>
                    </a:cubicBezTo>
                    <a:cubicBezTo>
                      <a:pt x="1581" y="1585"/>
                      <a:pt x="1581" y="1585"/>
                      <a:pt x="1581" y="1585"/>
                    </a:cubicBezTo>
                    <a:cubicBezTo>
                      <a:pt x="1730" y="1585"/>
                      <a:pt x="1730" y="1585"/>
                      <a:pt x="1730" y="1585"/>
                    </a:cubicBezTo>
                    <a:cubicBezTo>
                      <a:pt x="1730" y="1461"/>
                      <a:pt x="1720" y="1336"/>
                      <a:pt x="1703" y="121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75" name="Freeform 35"/>
              <p:cNvSpPr>
                <a:spLocks/>
              </p:cNvSpPr>
              <p:nvPr/>
            </p:nvSpPr>
            <p:spPr bwMode="auto">
              <a:xfrm>
                <a:off x="7202872" y="1359053"/>
                <a:ext cx="664630" cy="686620"/>
              </a:xfrm>
              <a:custGeom>
                <a:avLst/>
                <a:gdLst>
                  <a:gd name="T0" fmla="*/ 846 w 1814"/>
                  <a:gd name="T1" fmla="*/ 226 h 1874"/>
                  <a:gd name="T2" fmla="*/ 0 w 1814"/>
                  <a:gd name="T3" fmla="*/ 992 h 1874"/>
                  <a:gd name="T4" fmla="*/ 1215 w 1814"/>
                  <a:gd name="T5" fmla="*/ 1874 h 1874"/>
                  <a:gd name="T6" fmla="*/ 1597 w 1814"/>
                  <a:gd name="T7" fmla="*/ 1526 h 1874"/>
                  <a:gd name="T8" fmla="*/ 1814 w 1814"/>
                  <a:gd name="T9" fmla="*/ 1427 h 1874"/>
                  <a:gd name="T10" fmla="*/ 1350 w 1814"/>
                  <a:gd name="T11" fmla="*/ 0 h 1874"/>
                  <a:gd name="T12" fmla="*/ 846 w 1814"/>
                  <a:gd name="T13" fmla="*/ 226 h 1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14" h="1874">
                    <a:moveTo>
                      <a:pt x="846" y="226"/>
                    </a:moveTo>
                    <a:cubicBezTo>
                      <a:pt x="512" y="419"/>
                      <a:pt x="224" y="680"/>
                      <a:pt x="0" y="992"/>
                    </a:cubicBezTo>
                    <a:cubicBezTo>
                      <a:pt x="1215" y="1874"/>
                      <a:pt x="1215" y="1874"/>
                      <a:pt x="1215" y="1874"/>
                    </a:cubicBezTo>
                    <a:cubicBezTo>
                      <a:pt x="1315" y="1732"/>
                      <a:pt x="1445" y="1613"/>
                      <a:pt x="1597" y="1526"/>
                    </a:cubicBezTo>
                    <a:cubicBezTo>
                      <a:pt x="1665" y="1486"/>
                      <a:pt x="1738" y="1453"/>
                      <a:pt x="1814" y="1427"/>
                    </a:cubicBezTo>
                    <a:cubicBezTo>
                      <a:pt x="1350" y="0"/>
                      <a:pt x="1350" y="0"/>
                      <a:pt x="1350" y="0"/>
                    </a:cubicBezTo>
                    <a:cubicBezTo>
                      <a:pt x="1173" y="59"/>
                      <a:pt x="1005" y="135"/>
                      <a:pt x="846" y="2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76" name="Freeform 36"/>
              <p:cNvSpPr>
                <a:spLocks/>
              </p:cNvSpPr>
              <p:nvPr/>
            </p:nvSpPr>
            <p:spPr bwMode="auto">
              <a:xfrm>
                <a:off x="7016632" y="1722557"/>
                <a:ext cx="631421" cy="577120"/>
              </a:xfrm>
              <a:custGeom>
                <a:avLst/>
                <a:gdLst>
                  <a:gd name="T0" fmla="*/ 508 w 1723"/>
                  <a:gd name="T1" fmla="*/ 0 h 1575"/>
                  <a:gd name="T2" fmla="*/ 363 w 1723"/>
                  <a:gd name="T3" fmla="*/ 224 h 1575"/>
                  <a:gd name="T4" fmla="*/ 21 w 1723"/>
                  <a:gd name="T5" fmla="*/ 1248 h 1575"/>
                  <a:gd name="T6" fmla="*/ 0 w 1723"/>
                  <a:gd name="T7" fmla="*/ 1575 h 1575"/>
                  <a:gd name="T8" fmla="*/ 127 w 1723"/>
                  <a:gd name="T9" fmla="*/ 1575 h 1575"/>
                  <a:gd name="T10" fmla="*/ 1501 w 1723"/>
                  <a:gd name="T11" fmla="*/ 1575 h 1575"/>
                  <a:gd name="T12" fmla="*/ 1663 w 1723"/>
                  <a:gd name="T13" fmla="*/ 974 h 1575"/>
                  <a:gd name="T14" fmla="*/ 1723 w 1723"/>
                  <a:gd name="T15" fmla="*/ 882 h 1575"/>
                  <a:gd name="T16" fmla="*/ 508 w 1723"/>
                  <a:gd name="T17" fmla="*/ 0 h 1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3" h="1575">
                    <a:moveTo>
                      <a:pt x="508" y="0"/>
                    </a:moveTo>
                    <a:cubicBezTo>
                      <a:pt x="456" y="72"/>
                      <a:pt x="407" y="147"/>
                      <a:pt x="363" y="224"/>
                    </a:cubicBezTo>
                    <a:cubicBezTo>
                      <a:pt x="185" y="531"/>
                      <a:pt x="66" y="885"/>
                      <a:pt x="21" y="1248"/>
                    </a:cubicBezTo>
                    <a:cubicBezTo>
                      <a:pt x="7" y="1357"/>
                      <a:pt x="0" y="1467"/>
                      <a:pt x="0" y="1575"/>
                    </a:cubicBezTo>
                    <a:cubicBezTo>
                      <a:pt x="127" y="1575"/>
                      <a:pt x="127" y="1575"/>
                      <a:pt x="127" y="1575"/>
                    </a:cubicBezTo>
                    <a:cubicBezTo>
                      <a:pt x="1501" y="1575"/>
                      <a:pt x="1501" y="1575"/>
                      <a:pt x="1501" y="1575"/>
                    </a:cubicBezTo>
                    <a:cubicBezTo>
                      <a:pt x="1501" y="1371"/>
                      <a:pt x="1560" y="1152"/>
                      <a:pt x="1663" y="974"/>
                    </a:cubicBezTo>
                    <a:cubicBezTo>
                      <a:pt x="1681" y="942"/>
                      <a:pt x="1701" y="912"/>
                      <a:pt x="1723" y="882"/>
                    </a:cubicBezTo>
                    <a:lnTo>
                      <a:pt x="50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  <p:grpSp>
          <p:nvGrpSpPr>
            <p:cNvPr id="864" name="Group 863"/>
            <p:cNvGrpSpPr/>
            <p:nvPr/>
          </p:nvGrpSpPr>
          <p:grpSpPr>
            <a:xfrm>
              <a:off x="-6521136" y="-1028399"/>
              <a:ext cx="157294" cy="1798675"/>
              <a:chOff x="7930554" y="1400788"/>
              <a:chExt cx="157294" cy="1798675"/>
            </a:xfrm>
          </p:grpSpPr>
          <p:sp>
            <p:nvSpPr>
              <p:cNvPr id="865" name="Freeform 21"/>
              <p:cNvSpPr>
                <a:spLocks/>
              </p:cNvSpPr>
              <p:nvPr/>
            </p:nvSpPr>
            <p:spPr bwMode="auto">
              <a:xfrm>
                <a:off x="7930554" y="2225630"/>
                <a:ext cx="157294" cy="973833"/>
              </a:xfrm>
              <a:custGeom>
                <a:avLst/>
                <a:gdLst>
                  <a:gd name="T0" fmla="*/ 429 w 429"/>
                  <a:gd name="T1" fmla="*/ 215 h 2658"/>
                  <a:gd name="T2" fmla="*/ 214 w 429"/>
                  <a:gd name="T3" fmla="*/ 0 h 2658"/>
                  <a:gd name="T4" fmla="*/ 0 w 429"/>
                  <a:gd name="T5" fmla="*/ 215 h 2658"/>
                  <a:gd name="T6" fmla="*/ 66 w 429"/>
                  <a:gd name="T7" fmla="*/ 369 h 2658"/>
                  <a:gd name="T8" fmla="*/ 211 w 429"/>
                  <a:gd name="T9" fmla="*/ 2658 h 2658"/>
                  <a:gd name="T10" fmla="*/ 355 w 429"/>
                  <a:gd name="T11" fmla="*/ 376 h 2658"/>
                  <a:gd name="T12" fmla="*/ 429 w 429"/>
                  <a:gd name="T13" fmla="*/ 215 h 2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9" h="2658">
                    <a:moveTo>
                      <a:pt x="429" y="215"/>
                    </a:moveTo>
                    <a:cubicBezTo>
                      <a:pt x="429" y="96"/>
                      <a:pt x="333" y="0"/>
                      <a:pt x="214" y="0"/>
                    </a:cubicBezTo>
                    <a:cubicBezTo>
                      <a:pt x="96" y="0"/>
                      <a:pt x="0" y="96"/>
                      <a:pt x="0" y="215"/>
                    </a:cubicBezTo>
                    <a:cubicBezTo>
                      <a:pt x="0" y="275"/>
                      <a:pt x="25" y="330"/>
                      <a:pt x="66" y="369"/>
                    </a:cubicBezTo>
                    <a:cubicBezTo>
                      <a:pt x="211" y="2658"/>
                      <a:pt x="211" y="2658"/>
                      <a:pt x="211" y="2658"/>
                    </a:cubicBezTo>
                    <a:cubicBezTo>
                      <a:pt x="355" y="376"/>
                      <a:pt x="355" y="376"/>
                      <a:pt x="355" y="376"/>
                    </a:cubicBezTo>
                    <a:cubicBezTo>
                      <a:pt x="400" y="337"/>
                      <a:pt x="429" y="279"/>
                      <a:pt x="429" y="215"/>
                    </a:cubicBez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  <p:sp>
            <p:nvSpPr>
              <p:cNvPr id="866" name="Freeform 22"/>
              <p:cNvSpPr>
                <a:spLocks/>
              </p:cNvSpPr>
              <p:nvPr/>
            </p:nvSpPr>
            <p:spPr bwMode="auto">
              <a:xfrm>
                <a:off x="7930554" y="1400788"/>
                <a:ext cx="157294" cy="982136"/>
              </a:xfrm>
              <a:custGeom>
                <a:avLst/>
                <a:gdLst>
                  <a:gd name="T0" fmla="*/ 357 w 429"/>
                  <a:gd name="T1" fmla="*/ 2306 h 2680"/>
                  <a:gd name="T2" fmla="*/ 211 w 429"/>
                  <a:gd name="T3" fmla="*/ 0 h 2680"/>
                  <a:gd name="T4" fmla="*/ 64 w 429"/>
                  <a:gd name="T5" fmla="*/ 2313 h 2680"/>
                  <a:gd name="T6" fmla="*/ 0 w 429"/>
                  <a:gd name="T7" fmla="*/ 2466 h 2680"/>
                  <a:gd name="T8" fmla="*/ 214 w 429"/>
                  <a:gd name="T9" fmla="*/ 2680 h 2680"/>
                  <a:gd name="T10" fmla="*/ 429 w 429"/>
                  <a:gd name="T11" fmla="*/ 2466 h 2680"/>
                  <a:gd name="T12" fmla="*/ 357 w 429"/>
                  <a:gd name="T13" fmla="*/ 2306 h 2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9" h="2680">
                    <a:moveTo>
                      <a:pt x="357" y="2306"/>
                    </a:moveTo>
                    <a:cubicBezTo>
                      <a:pt x="211" y="0"/>
                      <a:pt x="211" y="0"/>
                      <a:pt x="211" y="0"/>
                    </a:cubicBezTo>
                    <a:cubicBezTo>
                      <a:pt x="64" y="2313"/>
                      <a:pt x="64" y="2313"/>
                      <a:pt x="64" y="2313"/>
                    </a:cubicBezTo>
                    <a:cubicBezTo>
                      <a:pt x="24" y="2352"/>
                      <a:pt x="0" y="2406"/>
                      <a:pt x="0" y="2466"/>
                    </a:cubicBezTo>
                    <a:cubicBezTo>
                      <a:pt x="0" y="2584"/>
                      <a:pt x="96" y="2680"/>
                      <a:pt x="214" y="2680"/>
                    </a:cubicBezTo>
                    <a:cubicBezTo>
                      <a:pt x="333" y="2680"/>
                      <a:pt x="429" y="2584"/>
                      <a:pt x="429" y="2466"/>
                    </a:cubicBezTo>
                    <a:cubicBezTo>
                      <a:pt x="429" y="2402"/>
                      <a:pt x="401" y="2345"/>
                      <a:pt x="357" y="23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400"/>
              </a:p>
            </p:txBody>
          </p:sp>
        </p:grpSp>
      </p:grpSp>
      <p:grpSp>
        <p:nvGrpSpPr>
          <p:cNvPr id="1019" name="Group 1018"/>
          <p:cNvGrpSpPr>
            <a:grpSpLocks noChangeAspect="1"/>
          </p:cNvGrpSpPr>
          <p:nvPr/>
        </p:nvGrpSpPr>
        <p:grpSpPr>
          <a:xfrm>
            <a:off x="6217918" y="4507299"/>
            <a:ext cx="525753" cy="758952"/>
            <a:chOff x="-22168365" y="-4693185"/>
            <a:chExt cx="4949825" cy="7145338"/>
          </a:xfrm>
        </p:grpSpPr>
        <p:sp>
          <p:nvSpPr>
            <p:cNvPr id="977" name="Freeform 348"/>
            <p:cNvSpPr>
              <a:spLocks/>
            </p:cNvSpPr>
            <p:nvPr/>
          </p:nvSpPr>
          <p:spPr bwMode="auto">
            <a:xfrm>
              <a:off x="-21693702" y="-1927760"/>
              <a:ext cx="4011613" cy="2774950"/>
            </a:xfrm>
            <a:custGeom>
              <a:avLst/>
              <a:gdLst>
                <a:gd name="T0" fmla="*/ 0 w 1547"/>
                <a:gd name="T1" fmla="*/ 449 h 1070"/>
                <a:gd name="T2" fmla="*/ 149 w 1547"/>
                <a:gd name="T3" fmla="*/ 610 h 1070"/>
                <a:gd name="T4" fmla="*/ 271 w 1547"/>
                <a:gd name="T5" fmla="*/ 955 h 1070"/>
                <a:gd name="T6" fmla="*/ 386 w 1547"/>
                <a:gd name="T7" fmla="*/ 1070 h 1070"/>
                <a:gd name="T8" fmla="*/ 1157 w 1547"/>
                <a:gd name="T9" fmla="*/ 1070 h 1070"/>
                <a:gd name="T10" fmla="*/ 1272 w 1547"/>
                <a:gd name="T11" fmla="*/ 955 h 1070"/>
                <a:gd name="T12" fmla="*/ 1387 w 1547"/>
                <a:gd name="T13" fmla="*/ 616 h 1070"/>
                <a:gd name="T14" fmla="*/ 1547 w 1547"/>
                <a:gd name="T15" fmla="*/ 444 h 1070"/>
                <a:gd name="T16" fmla="*/ 778 w 1547"/>
                <a:gd name="T17" fmla="*/ 0 h 1070"/>
                <a:gd name="T18" fmla="*/ 0 w 1547"/>
                <a:gd name="T19" fmla="*/ 449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7" h="1070">
                  <a:moveTo>
                    <a:pt x="0" y="449"/>
                  </a:moveTo>
                  <a:cubicBezTo>
                    <a:pt x="43" y="508"/>
                    <a:pt x="93" y="563"/>
                    <a:pt x="149" y="610"/>
                  </a:cubicBezTo>
                  <a:cubicBezTo>
                    <a:pt x="248" y="695"/>
                    <a:pt x="271" y="836"/>
                    <a:pt x="271" y="955"/>
                  </a:cubicBezTo>
                  <a:cubicBezTo>
                    <a:pt x="271" y="1018"/>
                    <a:pt x="323" y="1070"/>
                    <a:pt x="386" y="1070"/>
                  </a:cubicBezTo>
                  <a:cubicBezTo>
                    <a:pt x="1157" y="1070"/>
                    <a:pt x="1157" y="1070"/>
                    <a:pt x="1157" y="1070"/>
                  </a:cubicBezTo>
                  <a:cubicBezTo>
                    <a:pt x="1220" y="1070"/>
                    <a:pt x="1272" y="1018"/>
                    <a:pt x="1272" y="955"/>
                  </a:cubicBezTo>
                  <a:cubicBezTo>
                    <a:pt x="1272" y="843"/>
                    <a:pt x="1294" y="695"/>
                    <a:pt x="1387" y="616"/>
                  </a:cubicBezTo>
                  <a:cubicBezTo>
                    <a:pt x="1447" y="566"/>
                    <a:pt x="1501" y="508"/>
                    <a:pt x="1547" y="444"/>
                  </a:cubicBezTo>
                  <a:cubicBezTo>
                    <a:pt x="778" y="0"/>
                    <a:pt x="778" y="0"/>
                    <a:pt x="778" y="0"/>
                  </a:cubicBezTo>
                  <a:lnTo>
                    <a:pt x="0" y="44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78" name="Freeform 349"/>
            <p:cNvSpPr>
              <a:spLocks/>
            </p:cNvSpPr>
            <p:nvPr/>
          </p:nvSpPr>
          <p:spPr bwMode="auto">
            <a:xfrm>
              <a:off x="-20820577" y="1047215"/>
              <a:ext cx="2255838" cy="352425"/>
            </a:xfrm>
            <a:custGeom>
              <a:avLst/>
              <a:gdLst>
                <a:gd name="T0" fmla="*/ 801 w 870"/>
                <a:gd name="T1" fmla="*/ 0 h 136"/>
                <a:gd name="T2" fmla="*/ 68 w 870"/>
                <a:gd name="T3" fmla="*/ 0 h 136"/>
                <a:gd name="T4" fmla="*/ 0 w 870"/>
                <a:gd name="T5" fmla="*/ 68 h 136"/>
                <a:gd name="T6" fmla="*/ 68 w 870"/>
                <a:gd name="T7" fmla="*/ 136 h 136"/>
                <a:gd name="T8" fmla="*/ 801 w 870"/>
                <a:gd name="T9" fmla="*/ 136 h 136"/>
                <a:gd name="T10" fmla="*/ 870 w 870"/>
                <a:gd name="T11" fmla="*/ 68 h 136"/>
                <a:gd name="T12" fmla="*/ 801 w 870"/>
                <a:gd name="T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0" h="136">
                  <a:moveTo>
                    <a:pt x="801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0"/>
                    <a:pt x="0" y="68"/>
                  </a:cubicBezTo>
                  <a:cubicBezTo>
                    <a:pt x="0" y="105"/>
                    <a:pt x="30" y="136"/>
                    <a:pt x="68" y="136"/>
                  </a:cubicBezTo>
                  <a:cubicBezTo>
                    <a:pt x="801" y="136"/>
                    <a:pt x="801" y="136"/>
                    <a:pt x="801" y="136"/>
                  </a:cubicBezTo>
                  <a:cubicBezTo>
                    <a:pt x="839" y="136"/>
                    <a:pt x="870" y="105"/>
                    <a:pt x="870" y="68"/>
                  </a:cubicBezTo>
                  <a:cubicBezTo>
                    <a:pt x="870" y="30"/>
                    <a:pt x="839" y="0"/>
                    <a:pt x="801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79" name="Freeform 350"/>
            <p:cNvSpPr>
              <a:spLocks/>
            </p:cNvSpPr>
            <p:nvPr/>
          </p:nvSpPr>
          <p:spPr bwMode="auto">
            <a:xfrm>
              <a:off x="-20644365" y="1572678"/>
              <a:ext cx="1901825" cy="352425"/>
            </a:xfrm>
            <a:custGeom>
              <a:avLst/>
              <a:gdLst>
                <a:gd name="T0" fmla="*/ 665 w 733"/>
                <a:gd name="T1" fmla="*/ 0 h 136"/>
                <a:gd name="T2" fmla="*/ 68 w 733"/>
                <a:gd name="T3" fmla="*/ 0 h 136"/>
                <a:gd name="T4" fmla="*/ 0 w 733"/>
                <a:gd name="T5" fmla="*/ 68 h 136"/>
                <a:gd name="T6" fmla="*/ 0 w 733"/>
                <a:gd name="T7" fmla="*/ 68 h 136"/>
                <a:gd name="T8" fmla="*/ 68 w 733"/>
                <a:gd name="T9" fmla="*/ 136 h 136"/>
                <a:gd name="T10" fmla="*/ 665 w 733"/>
                <a:gd name="T11" fmla="*/ 136 h 136"/>
                <a:gd name="T12" fmla="*/ 733 w 733"/>
                <a:gd name="T13" fmla="*/ 68 h 136"/>
                <a:gd name="T14" fmla="*/ 733 w 733"/>
                <a:gd name="T15" fmla="*/ 68 h 136"/>
                <a:gd name="T16" fmla="*/ 665 w 733"/>
                <a:gd name="T1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3" h="136">
                  <a:moveTo>
                    <a:pt x="665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0" y="136"/>
                    <a:pt x="68" y="136"/>
                  </a:cubicBezTo>
                  <a:cubicBezTo>
                    <a:pt x="665" y="136"/>
                    <a:pt x="665" y="136"/>
                    <a:pt x="665" y="136"/>
                  </a:cubicBezTo>
                  <a:cubicBezTo>
                    <a:pt x="703" y="136"/>
                    <a:pt x="733" y="105"/>
                    <a:pt x="733" y="68"/>
                  </a:cubicBezTo>
                  <a:cubicBezTo>
                    <a:pt x="733" y="68"/>
                    <a:pt x="733" y="68"/>
                    <a:pt x="733" y="68"/>
                  </a:cubicBezTo>
                  <a:cubicBezTo>
                    <a:pt x="733" y="30"/>
                    <a:pt x="703" y="0"/>
                    <a:pt x="665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80" name="Freeform 351"/>
            <p:cNvSpPr>
              <a:spLocks/>
            </p:cNvSpPr>
            <p:nvPr/>
          </p:nvSpPr>
          <p:spPr bwMode="auto">
            <a:xfrm>
              <a:off x="-20466565" y="2096553"/>
              <a:ext cx="1547813" cy="355600"/>
            </a:xfrm>
            <a:custGeom>
              <a:avLst/>
              <a:gdLst>
                <a:gd name="T0" fmla="*/ 529 w 597"/>
                <a:gd name="T1" fmla="*/ 0 h 137"/>
                <a:gd name="T2" fmla="*/ 68 w 597"/>
                <a:gd name="T3" fmla="*/ 0 h 137"/>
                <a:gd name="T4" fmla="*/ 0 w 597"/>
                <a:gd name="T5" fmla="*/ 69 h 137"/>
                <a:gd name="T6" fmla="*/ 68 w 597"/>
                <a:gd name="T7" fmla="*/ 137 h 137"/>
                <a:gd name="T8" fmla="*/ 529 w 597"/>
                <a:gd name="T9" fmla="*/ 137 h 137"/>
                <a:gd name="T10" fmla="*/ 597 w 597"/>
                <a:gd name="T11" fmla="*/ 69 h 137"/>
                <a:gd name="T12" fmla="*/ 529 w 597"/>
                <a:gd name="T1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7" h="137">
                  <a:moveTo>
                    <a:pt x="529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1"/>
                    <a:pt x="0" y="69"/>
                  </a:cubicBezTo>
                  <a:cubicBezTo>
                    <a:pt x="0" y="106"/>
                    <a:pt x="30" y="137"/>
                    <a:pt x="68" y="137"/>
                  </a:cubicBezTo>
                  <a:cubicBezTo>
                    <a:pt x="529" y="137"/>
                    <a:pt x="529" y="137"/>
                    <a:pt x="529" y="137"/>
                  </a:cubicBezTo>
                  <a:cubicBezTo>
                    <a:pt x="567" y="137"/>
                    <a:pt x="597" y="106"/>
                    <a:pt x="597" y="69"/>
                  </a:cubicBezTo>
                  <a:cubicBezTo>
                    <a:pt x="597" y="31"/>
                    <a:pt x="567" y="0"/>
                    <a:pt x="529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81" name="Freeform 352"/>
            <p:cNvSpPr>
              <a:spLocks/>
            </p:cNvSpPr>
            <p:nvPr/>
          </p:nvSpPr>
          <p:spPr bwMode="auto">
            <a:xfrm>
              <a:off x="-19675990" y="-4693185"/>
              <a:ext cx="2457450" cy="3917950"/>
            </a:xfrm>
            <a:custGeom>
              <a:avLst/>
              <a:gdLst>
                <a:gd name="T0" fmla="*/ 0 w 948"/>
                <a:gd name="T1" fmla="*/ 0 h 1511"/>
                <a:gd name="T2" fmla="*/ 0 w 948"/>
                <a:gd name="T3" fmla="*/ 1067 h 1511"/>
                <a:gd name="T4" fmla="*/ 769 w 948"/>
                <a:gd name="T5" fmla="*/ 1511 h 1511"/>
                <a:gd name="T6" fmla="*/ 948 w 948"/>
                <a:gd name="T7" fmla="*/ 954 h 1511"/>
                <a:gd name="T8" fmla="*/ 0 w 948"/>
                <a:gd name="T9" fmla="*/ 0 h 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8" h="1511">
                  <a:moveTo>
                    <a:pt x="0" y="0"/>
                  </a:moveTo>
                  <a:cubicBezTo>
                    <a:pt x="0" y="1067"/>
                    <a:pt x="0" y="1067"/>
                    <a:pt x="0" y="1067"/>
                  </a:cubicBezTo>
                  <a:cubicBezTo>
                    <a:pt x="769" y="1511"/>
                    <a:pt x="769" y="1511"/>
                    <a:pt x="769" y="1511"/>
                  </a:cubicBezTo>
                  <a:cubicBezTo>
                    <a:pt x="881" y="1354"/>
                    <a:pt x="948" y="1162"/>
                    <a:pt x="948" y="954"/>
                  </a:cubicBezTo>
                  <a:cubicBezTo>
                    <a:pt x="948" y="429"/>
                    <a:pt x="524" y="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82" name="Freeform 353"/>
            <p:cNvSpPr>
              <a:spLocks/>
            </p:cNvSpPr>
            <p:nvPr/>
          </p:nvSpPr>
          <p:spPr bwMode="auto">
            <a:xfrm>
              <a:off x="-22168365" y="-4693185"/>
              <a:ext cx="2492375" cy="3930650"/>
            </a:xfrm>
            <a:custGeom>
              <a:avLst/>
              <a:gdLst>
                <a:gd name="T0" fmla="*/ 961 w 961"/>
                <a:gd name="T1" fmla="*/ 0 h 1516"/>
                <a:gd name="T2" fmla="*/ 955 w 961"/>
                <a:gd name="T3" fmla="*/ 0 h 1516"/>
                <a:gd name="T4" fmla="*/ 0 w 961"/>
                <a:gd name="T5" fmla="*/ 954 h 1516"/>
                <a:gd name="T6" fmla="*/ 183 w 961"/>
                <a:gd name="T7" fmla="*/ 1516 h 1516"/>
                <a:gd name="T8" fmla="*/ 961 w 961"/>
                <a:gd name="T9" fmla="*/ 1067 h 1516"/>
                <a:gd name="T10" fmla="*/ 961 w 961"/>
                <a:gd name="T11" fmla="*/ 0 h 1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1" h="1516">
                  <a:moveTo>
                    <a:pt x="961" y="0"/>
                  </a:moveTo>
                  <a:cubicBezTo>
                    <a:pt x="959" y="0"/>
                    <a:pt x="957" y="0"/>
                    <a:pt x="955" y="0"/>
                  </a:cubicBezTo>
                  <a:cubicBezTo>
                    <a:pt x="428" y="0"/>
                    <a:pt x="0" y="427"/>
                    <a:pt x="0" y="954"/>
                  </a:cubicBezTo>
                  <a:cubicBezTo>
                    <a:pt x="0" y="1164"/>
                    <a:pt x="68" y="1358"/>
                    <a:pt x="183" y="1516"/>
                  </a:cubicBezTo>
                  <a:cubicBezTo>
                    <a:pt x="961" y="1067"/>
                    <a:pt x="961" y="1067"/>
                    <a:pt x="961" y="1067"/>
                  </a:cubicBezTo>
                  <a:lnTo>
                    <a:pt x="9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020" name="Group 1019"/>
          <p:cNvGrpSpPr>
            <a:grpSpLocks noChangeAspect="1"/>
          </p:cNvGrpSpPr>
          <p:nvPr/>
        </p:nvGrpSpPr>
        <p:grpSpPr>
          <a:xfrm>
            <a:off x="7162869" y="4507299"/>
            <a:ext cx="525584" cy="758952"/>
            <a:chOff x="-14716640" y="-4693185"/>
            <a:chExt cx="4948238" cy="7145338"/>
          </a:xfrm>
        </p:grpSpPr>
        <p:sp>
          <p:nvSpPr>
            <p:cNvPr id="974" name="Freeform 345"/>
            <p:cNvSpPr>
              <a:spLocks/>
            </p:cNvSpPr>
            <p:nvPr/>
          </p:nvSpPr>
          <p:spPr bwMode="auto">
            <a:xfrm>
              <a:off x="-13370440" y="1047215"/>
              <a:ext cx="2255838" cy="352425"/>
            </a:xfrm>
            <a:custGeom>
              <a:avLst/>
              <a:gdLst>
                <a:gd name="T0" fmla="*/ 802 w 870"/>
                <a:gd name="T1" fmla="*/ 0 h 136"/>
                <a:gd name="T2" fmla="*/ 68 w 870"/>
                <a:gd name="T3" fmla="*/ 0 h 136"/>
                <a:gd name="T4" fmla="*/ 0 w 870"/>
                <a:gd name="T5" fmla="*/ 68 h 136"/>
                <a:gd name="T6" fmla="*/ 68 w 870"/>
                <a:gd name="T7" fmla="*/ 136 h 136"/>
                <a:gd name="T8" fmla="*/ 802 w 870"/>
                <a:gd name="T9" fmla="*/ 136 h 136"/>
                <a:gd name="T10" fmla="*/ 870 w 870"/>
                <a:gd name="T11" fmla="*/ 68 h 136"/>
                <a:gd name="T12" fmla="*/ 802 w 870"/>
                <a:gd name="T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0" h="136">
                  <a:moveTo>
                    <a:pt x="802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31" y="0"/>
                    <a:pt x="0" y="30"/>
                    <a:pt x="0" y="68"/>
                  </a:cubicBezTo>
                  <a:cubicBezTo>
                    <a:pt x="0" y="105"/>
                    <a:pt x="31" y="136"/>
                    <a:pt x="68" y="136"/>
                  </a:cubicBezTo>
                  <a:cubicBezTo>
                    <a:pt x="802" y="136"/>
                    <a:pt x="802" y="136"/>
                    <a:pt x="802" y="136"/>
                  </a:cubicBezTo>
                  <a:cubicBezTo>
                    <a:pt x="839" y="136"/>
                    <a:pt x="870" y="105"/>
                    <a:pt x="870" y="68"/>
                  </a:cubicBezTo>
                  <a:cubicBezTo>
                    <a:pt x="870" y="30"/>
                    <a:pt x="839" y="0"/>
                    <a:pt x="80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75" name="Freeform 346"/>
            <p:cNvSpPr>
              <a:spLocks/>
            </p:cNvSpPr>
            <p:nvPr/>
          </p:nvSpPr>
          <p:spPr bwMode="auto">
            <a:xfrm>
              <a:off x="-13194227" y="1572678"/>
              <a:ext cx="1903413" cy="352425"/>
            </a:xfrm>
            <a:custGeom>
              <a:avLst/>
              <a:gdLst>
                <a:gd name="T0" fmla="*/ 666 w 734"/>
                <a:gd name="T1" fmla="*/ 0 h 136"/>
                <a:gd name="T2" fmla="*/ 68 w 734"/>
                <a:gd name="T3" fmla="*/ 0 h 136"/>
                <a:gd name="T4" fmla="*/ 0 w 734"/>
                <a:gd name="T5" fmla="*/ 68 h 136"/>
                <a:gd name="T6" fmla="*/ 0 w 734"/>
                <a:gd name="T7" fmla="*/ 68 h 136"/>
                <a:gd name="T8" fmla="*/ 68 w 734"/>
                <a:gd name="T9" fmla="*/ 136 h 136"/>
                <a:gd name="T10" fmla="*/ 666 w 734"/>
                <a:gd name="T11" fmla="*/ 136 h 136"/>
                <a:gd name="T12" fmla="*/ 734 w 734"/>
                <a:gd name="T13" fmla="*/ 68 h 136"/>
                <a:gd name="T14" fmla="*/ 734 w 734"/>
                <a:gd name="T15" fmla="*/ 68 h 136"/>
                <a:gd name="T16" fmla="*/ 666 w 734"/>
                <a:gd name="T1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4" h="136">
                  <a:moveTo>
                    <a:pt x="666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31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1" y="136"/>
                    <a:pt x="68" y="136"/>
                  </a:cubicBezTo>
                  <a:cubicBezTo>
                    <a:pt x="666" y="136"/>
                    <a:pt x="666" y="136"/>
                    <a:pt x="666" y="136"/>
                  </a:cubicBezTo>
                  <a:cubicBezTo>
                    <a:pt x="703" y="136"/>
                    <a:pt x="734" y="105"/>
                    <a:pt x="734" y="68"/>
                  </a:cubicBezTo>
                  <a:cubicBezTo>
                    <a:pt x="734" y="68"/>
                    <a:pt x="734" y="68"/>
                    <a:pt x="734" y="68"/>
                  </a:cubicBezTo>
                  <a:cubicBezTo>
                    <a:pt x="734" y="30"/>
                    <a:pt x="703" y="0"/>
                    <a:pt x="666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76" name="Freeform 347"/>
            <p:cNvSpPr>
              <a:spLocks/>
            </p:cNvSpPr>
            <p:nvPr/>
          </p:nvSpPr>
          <p:spPr bwMode="auto">
            <a:xfrm>
              <a:off x="-13018015" y="2096553"/>
              <a:ext cx="1550988" cy="355600"/>
            </a:xfrm>
            <a:custGeom>
              <a:avLst/>
              <a:gdLst>
                <a:gd name="T0" fmla="*/ 530 w 598"/>
                <a:gd name="T1" fmla="*/ 0 h 137"/>
                <a:gd name="T2" fmla="*/ 68 w 598"/>
                <a:gd name="T3" fmla="*/ 0 h 137"/>
                <a:gd name="T4" fmla="*/ 0 w 598"/>
                <a:gd name="T5" fmla="*/ 69 h 137"/>
                <a:gd name="T6" fmla="*/ 68 w 598"/>
                <a:gd name="T7" fmla="*/ 137 h 137"/>
                <a:gd name="T8" fmla="*/ 530 w 598"/>
                <a:gd name="T9" fmla="*/ 137 h 137"/>
                <a:gd name="T10" fmla="*/ 598 w 598"/>
                <a:gd name="T11" fmla="*/ 69 h 137"/>
                <a:gd name="T12" fmla="*/ 530 w 598"/>
                <a:gd name="T1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8" h="137">
                  <a:moveTo>
                    <a:pt x="530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31" y="0"/>
                    <a:pt x="0" y="31"/>
                    <a:pt x="0" y="69"/>
                  </a:cubicBezTo>
                  <a:cubicBezTo>
                    <a:pt x="0" y="106"/>
                    <a:pt x="31" y="137"/>
                    <a:pt x="68" y="137"/>
                  </a:cubicBezTo>
                  <a:cubicBezTo>
                    <a:pt x="530" y="137"/>
                    <a:pt x="530" y="137"/>
                    <a:pt x="530" y="137"/>
                  </a:cubicBezTo>
                  <a:cubicBezTo>
                    <a:pt x="567" y="137"/>
                    <a:pt x="598" y="106"/>
                    <a:pt x="598" y="69"/>
                  </a:cubicBezTo>
                  <a:cubicBezTo>
                    <a:pt x="598" y="31"/>
                    <a:pt x="567" y="0"/>
                    <a:pt x="530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83" name="Freeform 354"/>
            <p:cNvSpPr>
              <a:spLocks/>
            </p:cNvSpPr>
            <p:nvPr/>
          </p:nvSpPr>
          <p:spPr bwMode="auto">
            <a:xfrm>
              <a:off x="-12241727" y="-4693185"/>
              <a:ext cx="2473325" cy="2765425"/>
            </a:xfrm>
            <a:custGeom>
              <a:avLst/>
              <a:gdLst>
                <a:gd name="T0" fmla="*/ 947 w 954"/>
                <a:gd name="T1" fmla="*/ 1067 h 1067"/>
                <a:gd name="T2" fmla="*/ 954 w 954"/>
                <a:gd name="T3" fmla="*/ 954 h 1067"/>
                <a:gd name="T4" fmla="*/ 0 w 954"/>
                <a:gd name="T5" fmla="*/ 0 h 1067"/>
                <a:gd name="T6" fmla="*/ 0 w 954"/>
                <a:gd name="T7" fmla="*/ 1067 h 1067"/>
                <a:gd name="T8" fmla="*/ 947 w 954"/>
                <a:gd name="T9" fmla="*/ 1067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" h="1067">
                  <a:moveTo>
                    <a:pt x="947" y="1067"/>
                  </a:moveTo>
                  <a:cubicBezTo>
                    <a:pt x="952" y="1030"/>
                    <a:pt x="954" y="992"/>
                    <a:pt x="954" y="954"/>
                  </a:cubicBezTo>
                  <a:cubicBezTo>
                    <a:pt x="954" y="427"/>
                    <a:pt x="527" y="0"/>
                    <a:pt x="0" y="0"/>
                  </a:cubicBezTo>
                  <a:cubicBezTo>
                    <a:pt x="0" y="1067"/>
                    <a:pt x="0" y="1067"/>
                    <a:pt x="0" y="1067"/>
                  </a:cubicBezTo>
                  <a:lnTo>
                    <a:pt x="947" y="10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84" name="Freeform 355"/>
            <p:cNvSpPr>
              <a:spLocks/>
            </p:cNvSpPr>
            <p:nvPr/>
          </p:nvSpPr>
          <p:spPr bwMode="auto">
            <a:xfrm>
              <a:off x="-14700765" y="-1924585"/>
              <a:ext cx="2459038" cy="2771775"/>
            </a:xfrm>
            <a:custGeom>
              <a:avLst/>
              <a:gdLst>
                <a:gd name="T0" fmla="*/ 0 w 948"/>
                <a:gd name="T1" fmla="*/ 0 h 1069"/>
                <a:gd name="T2" fmla="*/ 325 w 948"/>
                <a:gd name="T3" fmla="*/ 609 h 1069"/>
                <a:gd name="T4" fmla="*/ 447 w 948"/>
                <a:gd name="T5" fmla="*/ 954 h 1069"/>
                <a:gd name="T6" fmla="*/ 562 w 948"/>
                <a:gd name="T7" fmla="*/ 1069 h 1069"/>
                <a:gd name="T8" fmla="*/ 948 w 948"/>
                <a:gd name="T9" fmla="*/ 1069 h 1069"/>
                <a:gd name="T10" fmla="*/ 948 w 948"/>
                <a:gd name="T11" fmla="*/ 0 h 1069"/>
                <a:gd name="T12" fmla="*/ 0 w 948"/>
                <a:gd name="T13" fmla="*/ 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8" h="1069">
                  <a:moveTo>
                    <a:pt x="0" y="0"/>
                  </a:moveTo>
                  <a:cubicBezTo>
                    <a:pt x="29" y="243"/>
                    <a:pt x="149" y="458"/>
                    <a:pt x="325" y="609"/>
                  </a:cubicBezTo>
                  <a:cubicBezTo>
                    <a:pt x="424" y="694"/>
                    <a:pt x="447" y="835"/>
                    <a:pt x="447" y="954"/>
                  </a:cubicBezTo>
                  <a:cubicBezTo>
                    <a:pt x="447" y="1017"/>
                    <a:pt x="499" y="1069"/>
                    <a:pt x="562" y="1069"/>
                  </a:cubicBezTo>
                  <a:cubicBezTo>
                    <a:pt x="948" y="1069"/>
                    <a:pt x="948" y="1069"/>
                    <a:pt x="948" y="1069"/>
                  </a:cubicBezTo>
                  <a:cubicBezTo>
                    <a:pt x="948" y="0"/>
                    <a:pt x="948" y="0"/>
                    <a:pt x="94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85" name="Freeform 356"/>
            <p:cNvSpPr>
              <a:spLocks/>
            </p:cNvSpPr>
            <p:nvPr/>
          </p:nvSpPr>
          <p:spPr bwMode="auto">
            <a:xfrm>
              <a:off x="-14716640" y="-4693185"/>
              <a:ext cx="2474913" cy="2768600"/>
            </a:xfrm>
            <a:custGeom>
              <a:avLst/>
              <a:gdLst>
                <a:gd name="T0" fmla="*/ 954 w 954"/>
                <a:gd name="T1" fmla="*/ 1067 h 1068"/>
                <a:gd name="T2" fmla="*/ 954 w 954"/>
                <a:gd name="T3" fmla="*/ 1067 h 1068"/>
                <a:gd name="T4" fmla="*/ 954 w 954"/>
                <a:gd name="T5" fmla="*/ 0 h 1068"/>
                <a:gd name="T6" fmla="*/ 0 w 954"/>
                <a:gd name="T7" fmla="*/ 954 h 1068"/>
                <a:gd name="T8" fmla="*/ 6 w 954"/>
                <a:gd name="T9" fmla="*/ 1068 h 1068"/>
                <a:gd name="T10" fmla="*/ 954 w 954"/>
                <a:gd name="T11" fmla="*/ 1068 h 1068"/>
                <a:gd name="T12" fmla="*/ 954 w 954"/>
                <a:gd name="T13" fmla="*/ 1067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4" h="1068">
                  <a:moveTo>
                    <a:pt x="954" y="1067"/>
                  </a:moveTo>
                  <a:cubicBezTo>
                    <a:pt x="954" y="1067"/>
                    <a:pt x="954" y="1067"/>
                    <a:pt x="954" y="1067"/>
                  </a:cubicBezTo>
                  <a:cubicBezTo>
                    <a:pt x="954" y="0"/>
                    <a:pt x="954" y="0"/>
                    <a:pt x="954" y="0"/>
                  </a:cubicBezTo>
                  <a:cubicBezTo>
                    <a:pt x="427" y="0"/>
                    <a:pt x="0" y="427"/>
                    <a:pt x="0" y="954"/>
                  </a:cubicBezTo>
                  <a:cubicBezTo>
                    <a:pt x="0" y="993"/>
                    <a:pt x="2" y="1031"/>
                    <a:pt x="6" y="1068"/>
                  </a:cubicBezTo>
                  <a:cubicBezTo>
                    <a:pt x="954" y="1068"/>
                    <a:pt x="954" y="1068"/>
                    <a:pt x="954" y="1068"/>
                  </a:cubicBezTo>
                  <a:lnTo>
                    <a:pt x="954" y="106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86" name="Freeform 357"/>
            <p:cNvSpPr>
              <a:spLocks/>
            </p:cNvSpPr>
            <p:nvPr/>
          </p:nvSpPr>
          <p:spPr bwMode="auto">
            <a:xfrm>
              <a:off x="-12241727" y="-1927760"/>
              <a:ext cx="2454275" cy="2774950"/>
            </a:xfrm>
            <a:custGeom>
              <a:avLst/>
              <a:gdLst>
                <a:gd name="T0" fmla="*/ 500 w 947"/>
                <a:gd name="T1" fmla="*/ 955 h 1070"/>
                <a:gd name="T2" fmla="*/ 616 w 947"/>
                <a:gd name="T3" fmla="*/ 616 h 1070"/>
                <a:gd name="T4" fmla="*/ 947 w 947"/>
                <a:gd name="T5" fmla="*/ 0 h 1070"/>
                <a:gd name="T6" fmla="*/ 0 w 947"/>
                <a:gd name="T7" fmla="*/ 0 h 1070"/>
                <a:gd name="T8" fmla="*/ 0 w 947"/>
                <a:gd name="T9" fmla="*/ 1 h 1070"/>
                <a:gd name="T10" fmla="*/ 0 w 947"/>
                <a:gd name="T11" fmla="*/ 1 h 1070"/>
                <a:gd name="T12" fmla="*/ 0 w 947"/>
                <a:gd name="T13" fmla="*/ 1070 h 1070"/>
                <a:gd name="T14" fmla="*/ 386 w 947"/>
                <a:gd name="T15" fmla="*/ 1070 h 1070"/>
                <a:gd name="T16" fmla="*/ 500 w 947"/>
                <a:gd name="T17" fmla="*/ 955 h 10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7" h="1070">
                  <a:moveTo>
                    <a:pt x="500" y="955"/>
                  </a:moveTo>
                  <a:cubicBezTo>
                    <a:pt x="500" y="843"/>
                    <a:pt x="522" y="695"/>
                    <a:pt x="616" y="616"/>
                  </a:cubicBezTo>
                  <a:cubicBezTo>
                    <a:pt x="796" y="464"/>
                    <a:pt x="918" y="246"/>
                    <a:pt x="9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070"/>
                    <a:pt x="0" y="1070"/>
                    <a:pt x="0" y="1070"/>
                  </a:cubicBezTo>
                  <a:cubicBezTo>
                    <a:pt x="386" y="1070"/>
                    <a:pt x="386" y="1070"/>
                    <a:pt x="386" y="1070"/>
                  </a:cubicBezTo>
                  <a:cubicBezTo>
                    <a:pt x="449" y="1070"/>
                    <a:pt x="500" y="1018"/>
                    <a:pt x="500" y="9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87" name="Rectangle 358"/>
            <p:cNvSpPr>
              <a:spLocks noChangeArrowheads="1"/>
            </p:cNvSpPr>
            <p:nvPr/>
          </p:nvSpPr>
          <p:spPr bwMode="auto">
            <a:xfrm>
              <a:off x="-12241727" y="-1927760"/>
              <a:ext cx="1588" cy="3175"/>
            </a:xfrm>
            <a:prstGeom prst="rect">
              <a:avLst/>
            </a:prstGeom>
            <a:solidFill>
              <a:srgbClr val="FFA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021" name="Group 1020"/>
          <p:cNvGrpSpPr>
            <a:grpSpLocks noChangeAspect="1"/>
          </p:cNvGrpSpPr>
          <p:nvPr/>
        </p:nvGrpSpPr>
        <p:grpSpPr>
          <a:xfrm>
            <a:off x="8107657" y="4507299"/>
            <a:ext cx="525753" cy="758952"/>
            <a:chOff x="-7841177" y="-4693185"/>
            <a:chExt cx="4949825" cy="7145338"/>
          </a:xfrm>
        </p:grpSpPr>
        <p:sp>
          <p:nvSpPr>
            <p:cNvPr id="962" name="Freeform 333"/>
            <p:cNvSpPr>
              <a:spLocks/>
            </p:cNvSpPr>
            <p:nvPr/>
          </p:nvSpPr>
          <p:spPr bwMode="auto">
            <a:xfrm>
              <a:off x="-6493389" y="1047215"/>
              <a:ext cx="2252663" cy="352425"/>
            </a:xfrm>
            <a:custGeom>
              <a:avLst/>
              <a:gdLst>
                <a:gd name="T0" fmla="*/ 68 w 869"/>
                <a:gd name="T1" fmla="*/ 136 h 136"/>
                <a:gd name="T2" fmla="*/ 801 w 869"/>
                <a:gd name="T3" fmla="*/ 136 h 136"/>
                <a:gd name="T4" fmla="*/ 869 w 869"/>
                <a:gd name="T5" fmla="*/ 68 h 136"/>
                <a:gd name="T6" fmla="*/ 869 w 869"/>
                <a:gd name="T7" fmla="*/ 68 h 136"/>
                <a:gd name="T8" fmla="*/ 801 w 869"/>
                <a:gd name="T9" fmla="*/ 0 h 136"/>
                <a:gd name="T10" fmla="*/ 68 w 869"/>
                <a:gd name="T11" fmla="*/ 0 h 136"/>
                <a:gd name="T12" fmla="*/ 0 w 869"/>
                <a:gd name="T13" fmla="*/ 68 h 136"/>
                <a:gd name="T14" fmla="*/ 0 w 869"/>
                <a:gd name="T15" fmla="*/ 68 h 136"/>
                <a:gd name="T16" fmla="*/ 68 w 869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9" h="136">
                  <a:moveTo>
                    <a:pt x="68" y="136"/>
                  </a:moveTo>
                  <a:cubicBezTo>
                    <a:pt x="801" y="136"/>
                    <a:pt x="801" y="136"/>
                    <a:pt x="801" y="136"/>
                  </a:cubicBezTo>
                  <a:cubicBezTo>
                    <a:pt x="839" y="136"/>
                    <a:pt x="869" y="105"/>
                    <a:pt x="869" y="68"/>
                  </a:cubicBezTo>
                  <a:cubicBezTo>
                    <a:pt x="869" y="68"/>
                    <a:pt x="869" y="68"/>
                    <a:pt x="869" y="68"/>
                  </a:cubicBezTo>
                  <a:cubicBezTo>
                    <a:pt x="869" y="30"/>
                    <a:pt x="839" y="0"/>
                    <a:pt x="801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0" y="136"/>
                    <a:pt x="68" y="1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63" name="Freeform 334"/>
            <p:cNvSpPr>
              <a:spLocks/>
            </p:cNvSpPr>
            <p:nvPr/>
          </p:nvSpPr>
          <p:spPr bwMode="auto">
            <a:xfrm>
              <a:off x="-6317177" y="1572678"/>
              <a:ext cx="1900238" cy="352425"/>
            </a:xfrm>
            <a:custGeom>
              <a:avLst/>
              <a:gdLst>
                <a:gd name="T0" fmla="*/ 68 w 733"/>
                <a:gd name="T1" fmla="*/ 136 h 136"/>
                <a:gd name="T2" fmla="*/ 665 w 733"/>
                <a:gd name="T3" fmla="*/ 136 h 136"/>
                <a:gd name="T4" fmla="*/ 733 w 733"/>
                <a:gd name="T5" fmla="*/ 68 h 136"/>
                <a:gd name="T6" fmla="*/ 733 w 733"/>
                <a:gd name="T7" fmla="*/ 68 h 136"/>
                <a:gd name="T8" fmla="*/ 665 w 733"/>
                <a:gd name="T9" fmla="*/ 0 h 136"/>
                <a:gd name="T10" fmla="*/ 68 w 733"/>
                <a:gd name="T11" fmla="*/ 0 h 136"/>
                <a:gd name="T12" fmla="*/ 0 w 733"/>
                <a:gd name="T13" fmla="*/ 68 h 136"/>
                <a:gd name="T14" fmla="*/ 0 w 733"/>
                <a:gd name="T15" fmla="*/ 68 h 136"/>
                <a:gd name="T16" fmla="*/ 68 w 733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3" h="136">
                  <a:moveTo>
                    <a:pt x="68" y="136"/>
                  </a:moveTo>
                  <a:cubicBezTo>
                    <a:pt x="665" y="136"/>
                    <a:pt x="665" y="136"/>
                    <a:pt x="665" y="136"/>
                  </a:cubicBezTo>
                  <a:cubicBezTo>
                    <a:pt x="703" y="136"/>
                    <a:pt x="733" y="105"/>
                    <a:pt x="733" y="68"/>
                  </a:cubicBezTo>
                  <a:cubicBezTo>
                    <a:pt x="733" y="68"/>
                    <a:pt x="733" y="68"/>
                    <a:pt x="733" y="68"/>
                  </a:cubicBezTo>
                  <a:cubicBezTo>
                    <a:pt x="733" y="30"/>
                    <a:pt x="703" y="0"/>
                    <a:pt x="665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0" y="136"/>
                    <a:pt x="68" y="1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64" name="Freeform 335"/>
            <p:cNvSpPr>
              <a:spLocks/>
            </p:cNvSpPr>
            <p:nvPr/>
          </p:nvSpPr>
          <p:spPr bwMode="auto">
            <a:xfrm>
              <a:off x="-6140964" y="2096553"/>
              <a:ext cx="1547813" cy="355600"/>
            </a:xfrm>
            <a:custGeom>
              <a:avLst/>
              <a:gdLst>
                <a:gd name="T0" fmla="*/ 68 w 597"/>
                <a:gd name="T1" fmla="*/ 137 h 137"/>
                <a:gd name="T2" fmla="*/ 529 w 597"/>
                <a:gd name="T3" fmla="*/ 137 h 137"/>
                <a:gd name="T4" fmla="*/ 597 w 597"/>
                <a:gd name="T5" fmla="*/ 69 h 137"/>
                <a:gd name="T6" fmla="*/ 597 w 597"/>
                <a:gd name="T7" fmla="*/ 69 h 137"/>
                <a:gd name="T8" fmla="*/ 529 w 597"/>
                <a:gd name="T9" fmla="*/ 0 h 137"/>
                <a:gd name="T10" fmla="*/ 68 w 597"/>
                <a:gd name="T11" fmla="*/ 0 h 137"/>
                <a:gd name="T12" fmla="*/ 0 w 597"/>
                <a:gd name="T13" fmla="*/ 69 h 137"/>
                <a:gd name="T14" fmla="*/ 0 w 597"/>
                <a:gd name="T15" fmla="*/ 69 h 137"/>
                <a:gd name="T16" fmla="*/ 68 w 597"/>
                <a:gd name="T17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7" h="137">
                  <a:moveTo>
                    <a:pt x="68" y="137"/>
                  </a:moveTo>
                  <a:cubicBezTo>
                    <a:pt x="529" y="137"/>
                    <a:pt x="529" y="137"/>
                    <a:pt x="529" y="137"/>
                  </a:cubicBezTo>
                  <a:cubicBezTo>
                    <a:pt x="567" y="137"/>
                    <a:pt x="597" y="106"/>
                    <a:pt x="597" y="69"/>
                  </a:cubicBezTo>
                  <a:cubicBezTo>
                    <a:pt x="597" y="69"/>
                    <a:pt x="597" y="69"/>
                    <a:pt x="597" y="69"/>
                  </a:cubicBezTo>
                  <a:cubicBezTo>
                    <a:pt x="597" y="31"/>
                    <a:pt x="567" y="0"/>
                    <a:pt x="52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1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106"/>
                    <a:pt x="30" y="137"/>
                    <a:pt x="68" y="13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88" name="Freeform 359"/>
            <p:cNvSpPr>
              <a:spLocks/>
            </p:cNvSpPr>
            <p:nvPr/>
          </p:nvSpPr>
          <p:spPr bwMode="auto">
            <a:xfrm>
              <a:off x="-7841177" y="-2710397"/>
              <a:ext cx="2473325" cy="2697163"/>
            </a:xfrm>
            <a:custGeom>
              <a:avLst/>
              <a:gdLst>
                <a:gd name="T0" fmla="*/ 19 w 954"/>
                <a:gd name="T1" fmla="*/ 0 h 1040"/>
                <a:gd name="T2" fmla="*/ 0 w 954"/>
                <a:gd name="T3" fmla="*/ 189 h 1040"/>
                <a:gd name="T4" fmla="*/ 332 w 954"/>
                <a:gd name="T5" fmla="*/ 912 h 1040"/>
                <a:gd name="T6" fmla="*/ 419 w 954"/>
                <a:gd name="T7" fmla="*/ 1040 h 1040"/>
                <a:gd name="T8" fmla="*/ 954 w 954"/>
                <a:gd name="T9" fmla="*/ 303 h 1040"/>
                <a:gd name="T10" fmla="*/ 19 w 954"/>
                <a:gd name="T11" fmla="*/ 0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4" h="1040">
                  <a:moveTo>
                    <a:pt x="19" y="0"/>
                  </a:moveTo>
                  <a:cubicBezTo>
                    <a:pt x="7" y="61"/>
                    <a:pt x="0" y="124"/>
                    <a:pt x="0" y="189"/>
                  </a:cubicBezTo>
                  <a:cubicBezTo>
                    <a:pt x="0" y="478"/>
                    <a:pt x="129" y="737"/>
                    <a:pt x="332" y="912"/>
                  </a:cubicBezTo>
                  <a:cubicBezTo>
                    <a:pt x="373" y="947"/>
                    <a:pt x="400" y="992"/>
                    <a:pt x="419" y="1040"/>
                  </a:cubicBezTo>
                  <a:cubicBezTo>
                    <a:pt x="954" y="303"/>
                    <a:pt x="954" y="303"/>
                    <a:pt x="954" y="303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93" name="Freeform 360"/>
            <p:cNvSpPr>
              <a:spLocks/>
            </p:cNvSpPr>
            <p:nvPr/>
          </p:nvSpPr>
          <p:spPr bwMode="auto">
            <a:xfrm>
              <a:off x="-7791964" y="-4693185"/>
              <a:ext cx="2424113" cy="2768600"/>
            </a:xfrm>
            <a:custGeom>
              <a:avLst/>
              <a:gdLst>
                <a:gd name="T0" fmla="*/ 935 w 935"/>
                <a:gd name="T1" fmla="*/ 0 h 1068"/>
                <a:gd name="T2" fmla="*/ 0 w 935"/>
                <a:gd name="T3" fmla="*/ 765 h 1068"/>
                <a:gd name="T4" fmla="*/ 935 w 935"/>
                <a:gd name="T5" fmla="*/ 1068 h 1068"/>
                <a:gd name="T6" fmla="*/ 935 w 935"/>
                <a:gd name="T7" fmla="*/ 0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5" h="1068">
                  <a:moveTo>
                    <a:pt x="935" y="0"/>
                  </a:moveTo>
                  <a:cubicBezTo>
                    <a:pt x="473" y="0"/>
                    <a:pt x="88" y="328"/>
                    <a:pt x="0" y="765"/>
                  </a:cubicBezTo>
                  <a:cubicBezTo>
                    <a:pt x="935" y="1068"/>
                    <a:pt x="935" y="1068"/>
                    <a:pt x="935" y="1068"/>
                  </a:cubicBezTo>
                  <a:lnTo>
                    <a:pt x="9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94" name="Freeform 361"/>
            <p:cNvSpPr>
              <a:spLocks/>
            </p:cNvSpPr>
            <p:nvPr/>
          </p:nvSpPr>
          <p:spPr bwMode="auto">
            <a:xfrm>
              <a:off x="-6755327" y="-1924585"/>
              <a:ext cx="2774950" cy="2771775"/>
            </a:xfrm>
            <a:custGeom>
              <a:avLst/>
              <a:gdLst>
                <a:gd name="T0" fmla="*/ 150 w 1070"/>
                <a:gd name="T1" fmla="*/ 1069 h 1069"/>
                <a:gd name="T2" fmla="*/ 921 w 1070"/>
                <a:gd name="T3" fmla="*/ 1069 h 1069"/>
                <a:gd name="T4" fmla="*/ 1036 w 1070"/>
                <a:gd name="T5" fmla="*/ 954 h 1069"/>
                <a:gd name="T6" fmla="*/ 1070 w 1070"/>
                <a:gd name="T7" fmla="*/ 736 h 1069"/>
                <a:gd name="T8" fmla="*/ 535 w 1070"/>
                <a:gd name="T9" fmla="*/ 0 h 1069"/>
                <a:gd name="T10" fmla="*/ 0 w 1070"/>
                <a:gd name="T11" fmla="*/ 737 h 1069"/>
                <a:gd name="T12" fmla="*/ 35 w 1070"/>
                <a:gd name="T13" fmla="*/ 954 h 1069"/>
                <a:gd name="T14" fmla="*/ 150 w 1070"/>
                <a:gd name="T15" fmla="*/ 1069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0" h="1069">
                  <a:moveTo>
                    <a:pt x="150" y="1069"/>
                  </a:moveTo>
                  <a:cubicBezTo>
                    <a:pt x="921" y="1069"/>
                    <a:pt x="921" y="1069"/>
                    <a:pt x="921" y="1069"/>
                  </a:cubicBezTo>
                  <a:cubicBezTo>
                    <a:pt x="984" y="1069"/>
                    <a:pt x="1036" y="1017"/>
                    <a:pt x="1036" y="954"/>
                  </a:cubicBezTo>
                  <a:cubicBezTo>
                    <a:pt x="1036" y="887"/>
                    <a:pt x="1044" y="807"/>
                    <a:pt x="1070" y="736"/>
                  </a:cubicBezTo>
                  <a:cubicBezTo>
                    <a:pt x="535" y="0"/>
                    <a:pt x="535" y="0"/>
                    <a:pt x="535" y="0"/>
                  </a:cubicBezTo>
                  <a:cubicBezTo>
                    <a:pt x="0" y="737"/>
                    <a:pt x="0" y="737"/>
                    <a:pt x="0" y="737"/>
                  </a:cubicBezTo>
                  <a:cubicBezTo>
                    <a:pt x="27" y="806"/>
                    <a:pt x="35" y="884"/>
                    <a:pt x="35" y="954"/>
                  </a:cubicBezTo>
                  <a:cubicBezTo>
                    <a:pt x="35" y="1017"/>
                    <a:pt x="87" y="1069"/>
                    <a:pt x="150" y="106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95" name="Freeform 362"/>
            <p:cNvSpPr>
              <a:spLocks/>
            </p:cNvSpPr>
            <p:nvPr/>
          </p:nvSpPr>
          <p:spPr bwMode="auto">
            <a:xfrm>
              <a:off x="-5367852" y="-1924585"/>
              <a:ext cx="1387475" cy="1908175"/>
            </a:xfrm>
            <a:custGeom>
              <a:avLst/>
              <a:gdLst>
                <a:gd name="T0" fmla="*/ 874 w 874"/>
                <a:gd name="T1" fmla="*/ 1202 h 1202"/>
                <a:gd name="T2" fmla="*/ 874 w 874"/>
                <a:gd name="T3" fmla="*/ 1202 h 1202"/>
                <a:gd name="T4" fmla="*/ 0 w 874"/>
                <a:gd name="T5" fmla="*/ 0 h 1202"/>
                <a:gd name="T6" fmla="*/ 874 w 874"/>
                <a:gd name="T7" fmla="*/ 1202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4" h="1202">
                  <a:moveTo>
                    <a:pt x="874" y="1202"/>
                  </a:moveTo>
                  <a:lnTo>
                    <a:pt x="874" y="1202"/>
                  </a:lnTo>
                  <a:lnTo>
                    <a:pt x="0" y="0"/>
                  </a:lnTo>
                  <a:lnTo>
                    <a:pt x="874" y="1202"/>
                  </a:lnTo>
                  <a:close/>
                </a:path>
              </a:pathLst>
            </a:custGeom>
            <a:solidFill>
              <a:srgbClr val="316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96" name="Freeform 363"/>
            <p:cNvSpPr>
              <a:spLocks/>
            </p:cNvSpPr>
            <p:nvPr/>
          </p:nvSpPr>
          <p:spPr bwMode="auto">
            <a:xfrm>
              <a:off x="-5367852" y="-4693185"/>
              <a:ext cx="2427288" cy="2768600"/>
            </a:xfrm>
            <a:custGeom>
              <a:avLst/>
              <a:gdLst>
                <a:gd name="T0" fmla="*/ 0 w 936"/>
                <a:gd name="T1" fmla="*/ 0 h 1068"/>
                <a:gd name="T2" fmla="*/ 0 w 936"/>
                <a:gd name="T3" fmla="*/ 1068 h 1068"/>
                <a:gd name="T4" fmla="*/ 936 w 936"/>
                <a:gd name="T5" fmla="*/ 765 h 1068"/>
                <a:gd name="T6" fmla="*/ 0 w 936"/>
                <a:gd name="T7" fmla="*/ 0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6" h="1068">
                  <a:moveTo>
                    <a:pt x="0" y="0"/>
                  </a:moveTo>
                  <a:cubicBezTo>
                    <a:pt x="0" y="1068"/>
                    <a:pt x="0" y="1068"/>
                    <a:pt x="0" y="1068"/>
                  </a:cubicBezTo>
                  <a:cubicBezTo>
                    <a:pt x="936" y="765"/>
                    <a:pt x="936" y="765"/>
                    <a:pt x="936" y="765"/>
                  </a:cubicBezTo>
                  <a:cubicBezTo>
                    <a:pt x="848" y="328"/>
                    <a:pt x="463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97" name="Freeform 364"/>
            <p:cNvSpPr>
              <a:spLocks/>
            </p:cNvSpPr>
            <p:nvPr/>
          </p:nvSpPr>
          <p:spPr bwMode="auto">
            <a:xfrm>
              <a:off x="-5367852" y="-2710397"/>
              <a:ext cx="2476500" cy="2693988"/>
            </a:xfrm>
            <a:custGeom>
              <a:avLst/>
              <a:gdLst>
                <a:gd name="T0" fmla="*/ 616 w 955"/>
                <a:gd name="T1" fmla="*/ 918 h 1039"/>
                <a:gd name="T2" fmla="*/ 955 w 955"/>
                <a:gd name="T3" fmla="*/ 189 h 1039"/>
                <a:gd name="T4" fmla="*/ 936 w 955"/>
                <a:gd name="T5" fmla="*/ 0 h 1039"/>
                <a:gd name="T6" fmla="*/ 0 w 955"/>
                <a:gd name="T7" fmla="*/ 303 h 1039"/>
                <a:gd name="T8" fmla="*/ 535 w 955"/>
                <a:gd name="T9" fmla="*/ 1039 h 1039"/>
                <a:gd name="T10" fmla="*/ 616 w 955"/>
                <a:gd name="T11" fmla="*/ 918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5" h="1039">
                  <a:moveTo>
                    <a:pt x="616" y="918"/>
                  </a:moveTo>
                  <a:cubicBezTo>
                    <a:pt x="823" y="743"/>
                    <a:pt x="955" y="482"/>
                    <a:pt x="955" y="189"/>
                  </a:cubicBezTo>
                  <a:cubicBezTo>
                    <a:pt x="955" y="124"/>
                    <a:pt x="948" y="61"/>
                    <a:pt x="936" y="0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535" y="1039"/>
                    <a:pt x="535" y="1039"/>
                    <a:pt x="535" y="1039"/>
                  </a:cubicBezTo>
                  <a:cubicBezTo>
                    <a:pt x="553" y="993"/>
                    <a:pt x="579" y="950"/>
                    <a:pt x="616" y="9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023" name="Group 1022"/>
          <p:cNvGrpSpPr>
            <a:grpSpLocks noChangeAspect="1"/>
          </p:cNvGrpSpPr>
          <p:nvPr/>
        </p:nvGrpSpPr>
        <p:grpSpPr>
          <a:xfrm>
            <a:off x="9997565" y="4507299"/>
            <a:ext cx="525753" cy="758952"/>
            <a:chOff x="-14865865" y="5322353"/>
            <a:chExt cx="4949825" cy="7145338"/>
          </a:xfrm>
        </p:grpSpPr>
        <p:sp>
          <p:nvSpPr>
            <p:cNvPr id="968" name="Freeform 339"/>
            <p:cNvSpPr>
              <a:spLocks/>
            </p:cNvSpPr>
            <p:nvPr/>
          </p:nvSpPr>
          <p:spPr bwMode="auto">
            <a:xfrm>
              <a:off x="-13518077" y="11062753"/>
              <a:ext cx="2255838" cy="352425"/>
            </a:xfrm>
            <a:custGeom>
              <a:avLst/>
              <a:gdLst>
                <a:gd name="T0" fmla="*/ 68 w 870"/>
                <a:gd name="T1" fmla="*/ 136 h 136"/>
                <a:gd name="T2" fmla="*/ 802 w 870"/>
                <a:gd name="T3" fmla="*/ 136 h 136"/>
                <a:gd name="T4" fmla="*/ 870 w 870"/>
                <a:gd name="T5" fmla="*/ 68 h 136"/>
                <a:gd name="T6" fmla="*/ 870 w 870"/>
                <a:gd name="T7" fmla="*/ 68 h 136"/>
                <a:gd name="T8" fmla="*/ 802 w 870"/>
                <a:gd name="T9" fmla="*/ 0 h 136"/>
                <a:gd name="T10" fmla="*/ 68 w 870"/>
                <a:gd name="T11" fmla="*/ 0 h 136"/>
                <a:gd name="T12" fmla="*/ 0 w 870"/>
                <a:gd name="T13" fmla="*/ 68 h 136"/>
                <a:gd name="T14" fmla="*/ 0 w 870"/>
                <a:gd name="T15" fmla="*/ 68 h 136"/>
                <a:gd name="T16" fmla="*/ 68 w 870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0" h="136">
                  <a:moveTo>
                    <a:pt x="68" y="136"/>
                  </a:moveTo>
                  <a:cubicBezTo>
                    <a:pt x="802" y="136"/>
                    <a:pt x="802" y="136"/>
                    <a:pt x="802" y="136"/>
                  </a:cubicBezTo>
                  <a:cubicBezTo>
                    <a:pt x="839" y="136"/>
                    <a:pt x="870" y="105"/>
                    <a:pt x="870" y="68"/>
                  </a:cubicBezTo>
                  <a:cubicBezTo>
                    <a:pt x="870" y="68"/>
                    <a:pt x="870" y="68"/>
                    <a:pt x="870" y="68"/>
                  </a:cubicBezTo>
                  <a:cubicBezTo>
                    <a:pt x="870" y="30"/>
                    <a:pt x="839" y="0"/>
                    <a:pt x="80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0" y="136"/>
                    <a:pt x="68" y="1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69" name="Freeform 340"/>
            <p:cNvSpPr>
              <a:spLocks/>
            </p:cNvSpPr>
            <p:nvPr/>
          </p:nvSpPr>
          <p:spPr bwMode="auto">
            <a:xfrm>
              <a:off x="-13341865" y="11589803"/>
              <a:ext cx="1903413" cy="352425"/>
            </a:xfrm>
            <a:custGeom>
              <a:avLst/>
              <a:gdLst>
                <a:gd name="T0" fmla="*/ 68 w 734"/>
                <a:gd name="T1" fmla="*/ 136 h 136"/>
                <a:gd name="T2" fmla="*/ 665 w 734"/>
                <a:gd name="T3" fmla="*/ 136 h 136"/>
                <a:gd name="T4" fmla="*/ 734 w 734"/>
                <a:gd name="T5" fmla="*/ 68 h 136"/>
                <a:gd name="T6" fmla="*/ 734 w 734"/>
                <a:gd name="T7" fmla="*/ 68 h 136"/>
                <a:gd name="T8" fmla="*/ 665 w 734"/>
                <a:gd name="T9" fmla="*/ 0 h 136"/>
                <a:gd name="T10" fmla="*/ 68 w 734"/>
                <a:gd name="T11" fmla="*/ 0 h 136"/>
                <a:gd name="T12" fmla="*/ 0 w 734"/>
                <a:gd name="T13" fmla="*/ 68 h 136"/>
                <a:gd name="T14" fmla="*/ 0 w 734"/>
                <a:gd name="T15" fmla="*/ 68 h 136"/>
                <a:gd name="T16" fmla="*/ 68 w 734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4" h="136">
                  <a:moveTo>
                    <a:pt x="68" y="136"/>
                  </a:moveTo>
                  <a:cubicBezTo>
                    <a:pt x="665" y="136"/>
                    <a:pt x="665" y="136"/>
                    <a:pt x="665" y="136"/>
                  </a:cubicBezTo>
                  <a:cubicBezTo>
                    <a:pt x="703" y="136"/>
                    <a:pt x="734" y="105"/>
                    <a:pt x="734" y="68"/>
                  </a:cubicBezTo>
                  <a:cubicBezTo>
                    <a:pt x="734" y="68"/>
                    <a:pt x="734" y="68"/>
                    <a:pt x="734" y="68"/>
                  </a:cubicBezTo>
                  <a:cubicBezTo>
                    <a:pt x="734" y="30"/>
                    <a:pt x="703" y="0"/>
                    <a:pt x="665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1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1" y="136"/>
                    <a:pt x="68" y="1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70" name="Freeform 341"/>
            <p:cNvSpPr>
              <a:spLocks/>
            </p:cNvSpPr>
            <p:nvPr/>
          </p:nvSpPr>
          <p:spPr bwMode="auto">
            <a:xfrm>
              <a:off x="-13165652" y="12115266"/>
              <a:ext cx="1547813" cy="352425"/>
            </a:xfrm>
            <a:custGeom>
              <a:avLst/>
              <a:gdLst>
                <a:gd name="T0" fmla="*/ 68 w 597"/>
                <a:gd name="T1" fmla="*/ 136 h 136"/>
                <a:gd name="T2" fmla="*/ 529 w 597"/>
                <a:gd name="T3" fmla="*/ 136 h 136"/>
                <a:gd name="T4" fmla="*/ 597 w 597"/>
                <a:gd name="T5" fmla="*/ 68 h 136"/>
                <a:gd name="T6" fmla="*/ 597 w 597"/>
                <a:gd name="T7" fmla="*/ 68 h 136"/>
                <a:gd name="T8" fmla="*/ 529 w 597"/>
                <a:gd name="T9" fmla="*/ 0 h 136"/>
                <a:gd name="T10" fmla="*/ 68 w 597"/>
                <a:gd name="T11" fmla="*/ 0 h 136"/>
                <a:gd name="T12" fmla="*/ 0 w 597"/>
                <a:gd name="T13" fmla="*/ 68 h 136"/>
                <a:gd name="T14" fmla="*/ 0 w 597"/>
                <a:gd name="T15" fmla="*/ 68 h 136"/>
                <a:gd name="T16" fmla="*/ 68 w 597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7" h="136">
                  <a:moveTo>
                    <a:pt x="68" y="136"/>
                  </a:moveTo>
                  <a:cubicBezTo>
                    <a:pt x="529" y="136"/>
                    <a:pt x="529" y="136"/>
                    <a:pt x="529" y="136"/>
                  </a:cubicBezTo>
                  <a:cubicBezTo>
                    <a:pt x="567" y="136"/>
                    <a:pt x="597" y="105"/>
                    <a:pt x="597" y="68"/>
                  </a:cubicBezTo>
                  <a:cubicBezTo>
                    <a:pt x="597" y="68"/>
                    <a:pt x="597" y="68"/>
                    <a:pt x="597" y="68"/>
                  </a:cubicBezTo>
                  <a:cubicBezTo>
                    <a:pt x="597" y="30"/>
                    <a:pt x="567" y="0"/>
                    <a:pt x="52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1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1" y="136"/>
                    <a:pt x="68" y="1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02" name="Freeform 369"/>
            <p:cNvSpPr>
              <a:spLocks/>
            </p:cNvSpPr>
            <p:nvPr/>
          </p:nvSpPr>
          <p:spPr bwMode="auto">
            <a:xfrm>
              <a:off x="-13653015" y="8094128"/>
              <a:ext cx="2525713" cy="2768600"/>
            </a:xfrm>
            <a:custGeom>
              <a:avLst/>
              <a:gdLst>
                <a:gd name="T0" fmla="*/ 0 w 974"/>
                <a:gd name="T1" fmla="*/ 1007 h 1068"/>
                <a:gd name="T2" fmla="*/ 101 w 974"/>
                <a:gd name="T3" fmla="*/ 1068 h 1068"/>
                <a:gd name="T4" fmla="*/ 872 w 974"/>
                <a:gd name="T5" fmla="*/ 1068 h 1068"/>
                <a:gd name="T6" fmla="*/ 974 w 974"/>
                <a:gd name="T7" fmla="*/ 1007 h 1068"/>
                <a:gd name="T8" fmla="*/ 487 w 974"/>
                <a:gd name="T9" fmla="*/ 0 h 1068"/>
                <a:gd name="T10" fmla="*/ 0 w 974"/>
                <a:gd name="T11" fmla="*/ 1007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4" h="1068">
                  <a:moveTo>
                    <a:pt x="0" y="1007"/>
                  </a:moveTo>
                  <a:cubicBezTo>
                    <a:pt x="19" y="1043"/>
                    <a:pt x="57" y="1068"/>
                    <a:pt x="101" y="1068"/>
                  </a:cubicBezTo>
                  <a:cubicBezTo>
                    <a:pt x="872" y="1068"/>
                    <a:pt x="872" y="1068"/>
                    <a:pt x="872" y="1068"/>
                  </a:cubicBezTo>
                  <a:cubicBezTo>
                    <a:pt x="916" y="1068"/>
                    <a:pt x="954" y="1043"/>
                    <a:pt x="974" y="1007"/>
                  </a:cubicBezTo>
                  <a:cubicBezTo>
                    <a:pt x="487" y="0"/>
                    <a:pt x="487" y="0"/>
                    <a:pt x="487" y="0"/>
                  </a:cubicBezTo>
                  <a:lnTo>
                    <a:pt x="0" y="10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03" name="Freeform 370"/>
            <p:cNvSpPr>
              <a:spLocks/>
            </p:cNvSpPr>
            <p:nvPr/>
          </p:nvSpPr>
          <p:spPr bwMode="auto">
            <a:xfrm>
              <a:off x="-14865865" y="6439953"/>
              <a:ext cx="2476500" cy="2182813"/>
            </a:xfrm>
            <a:custGeom>
              <a:avLst/>
              <a:gdLst>
                <a:gd name="T0" fmla="*/ 157 w 955"/>
                <a:gd name="T1" fmla="*/ 0 h 842"/>
                <a:gd name="T2" fmla="*/ 0 w 955"/>
                <a:gd name="T3" fmla="*/ 524 h 842"/>
                <a:gd name="T4" fmla="*/ 55 w 955"/>
                <a:gd name="T5" fmla="*/ 842 h 842"/>
                <a:gd name="T6" fmla="*/ 955 w 955"/>
                <a:gd name="T7" fmla="*/ 638 h 842"/>
                <a:gd name="T8" fmla="*/ 157 w 955"/>
                <a:gd name="T9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5" h="842">
                  <a:moveTo>
                    <a:pt x="157" y="0"/>
                  </a:moveTo>
                  <a:cubicBezTo>
                    <a:pt x="58" y="151"/>
                    <a:pt x="0" y="330"/>
                    <a:pt x="0" y="524"/>
                  </a:cubicBezTo>
                  <a:cubicBezTo>
                    <a:pt x="0" y="635"/>
                    <a:pt x="20" y="742"/>
                    <a:pt x="55" y="842"/>
                  </a:cubicBezTo>
                  <a:cubicBezTo>
                    <a:pt x="955" y="638"/>
                    <a:pt x="955" y="638"/>
                    <a:pt x="955" y="638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04" name="Freeform 371"/>
            <p:cNvSpPr>
              <a:spLocks/>
            </p:cNvSpPr>
            <p:nvPr/>
          </p:nvSpPr>
          <p:spPr bwMode="auto">
            <a:xfrm>
              <a:off x="-12389365" y="5322353"/>
              <a:ext cx="2068513" cy="2771775"/>
            </a:xfrm>
            <a:custGeom>
              <a:avLst/>
              <a:gdLst>
                <a:gd name="T0" fmla="*/ 0 w 798"/>
                <a:gd name="T1" fmla="*/ 0 h 1069"/>
                <a:gd name="T2" fmla="*/ 0 w 798"/>
                <a:gd name="T3" fmla="*/ 1069 h 1069"/>
                <a:gd name="T4" fmla="*/ 798 w 798"/>
                <a:gd name="T5" fmla="*/ 431 h 1069"/>
                <a:gd name="T6" fmla="*/ 0 w 798"/>
                <a:gd name="T7" fmla="*/ 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8" h="1069">
                  <a:moveTo>
                    <a:pt x="0" y="0"/>
                  </a:moveTo>
                  <a:cubicBezTo>
                    <a:pt x="0" y="1069"/>
                    <a:pt x="0" y="1069"/>
                    <a:pt x="0" y="1069"/>
                  </a:cubicBezTo>
                  <a:cubicBezTo>
                    <a:pt x="798" y="431"/>
                    <a:pt x="798" y="431"/>
                    <a:pt x="798" y="431"/>
                  </a:cubicBezTo>
                  <a:cubicBezTo>
                    <a:pt x="627" y="172"/>
                    <a:pt x="334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05" name="Freeform 372"/>
            <p:cNvSpPr>
              <a:spLocks/>
            </p:cNvSpPr>
            <p:nvPr/>
          </p:nvSpPr>
          <p:spPr bwMode="auto">
            <a:xfrm>
              <a:off x="-12389365" y="6439953"/>
              <a:ext cx="2473325" cy="2182813"/>
            </a:xfrm>
            <a:custGeom>
              <a:avLst/>
              <a:gdLst>
                <a:gd name="T0" fmla="*/ 954 w 954"/>
                <a:gd name="T1" fmla="*/ 524 h 842"/>
                <a:gd name="T2" fmla="*/ 798 w 954"/>
                <a:gd name="T3" fmla="*/ 0 h 842"/>
                <a:gd name="T4" fmla="*/ 0 w 954"/>
                <a:gd name="T5" fmla="*/ 638 h 842"/>
                <a:gd name="T6" fmla="*/ 899 w 954"/>
                <a:gd name="T7" fmla="*/ 842 h 842"/>
                <a:gd name="T8" fmla="*/ 954 w 954"/>
                <a:gd name="T9" fmla="*/ 524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" h="842">
                  <a:moveTo>
                    <a:pt x="954" y="524"/>
                  </a:moveTo>
                  <a:cubicBezTo>
                    <a:pt x="954" y="330"/>
                    <a:pt x="897" y="151"/>
                    <a:pt x="798" y="0"/>
                  </a:cubicBezTo>
                  <a:cubicBezTo>
                    <a:pt x="0" y="638"/>
                    <a:pt x="0" y="638"/>
                    <a:pt x="0" y="638"/>
                  </a:cubicBezTo>
                  <a:cubicBezTo>
                    <a:pt x="899" y="842"/>
                    <a:pt x="899" y="842"/>
                    <a:pt x="899" y="842"/>
                  </a:cubicBezTo>
                  <a:cubicBezTo>
                    <a:pt x="935" y="742"/>
                    <a:pt x="954" y="635"/>
                    <a:pt x="954" y="5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06" name="Freeform 373"/>
            <p:cNvSpPr>
              <a:spLocks/>
            </p:cNvSpPr>
            <p:nvPr/>
          </p:nvSpPr>
          <p:spPr bwMode="auto">
            <a:xfrm>
              <a:off x="-14459465" y="5322353"/>
              <a:ext cx="2070100" cy="2771775"/>
            </a:xfrm>
            <a:custGeom>
              <a:avLst/>
              <a:gdLst>
                <a:gd name="T0" fmla="*/ 798 w 798"/>
                <a:gd name="T1" fmla="*/ 0 h 1069"/>
                <a:gd name="T2" fmla="*/ 0 w 798"/>
                <a:gd name="T3" fmla="*/ 431 h 1069"/>
                <a:gd name="T4" fmla="*/ 798 w 798"/>
                <a:gd name="T5" fmla="*/ 1069 h 1069"/>
                <a:gd name="T6" fmla="*/ 798 w 798"/>
                <a:gd name="T7" fmla="*/ 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8" h="1069">
                  <a:moveTo>
                    <a:pt x="798" y="0"/>
                  </a:moveTo>
                  <a:cubicBezTo>
                    <a:pt x="464" y="0"/>
                    <a:pt x="170" y="172"/>
                    <a:pt x="0" y="431"/>
                  </a:cubicBezTo>
                  <a:cubicBezTo>
                    <a:pt x="798" y="1069"/>
                    <a:pt x="798" y="1069"/>
                    <a:pt x="798" y="1069"/>
                  </a:cubicBezTo>
                  <a:lnTo>
                    <a:pt x="798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07" name="Freeform 374"/>
            <p:cNvSpPr>
              <a:spLocks/>
            </p:cNvSpPr>
            <p:nvPr/>
          </p:nvSpPr>
          <p:spPr bwMode="auto">
            <a:xfrm>
              <a:off x="-14722990" y="8094128"/>
              <a:ext cx="2333625" cy="2611438"/>
            </a:xfrm>
            <a:custGeom>
              <a:avLst/>
              <a:gdLst>
                <a:gd name="T0" fmla="*/ 0 w 900"/>
                <a:gd name="T1" fmla="*/ 204 h 1007"/>
                <a:gd name="T2" fmla="*/ 277 w 900"/>
                <a:gd name="T3" fmla="*/ 609 h 1007"/>
                <a:gd name="T4" fmla="*/ 399 w 900"/>
                <a:gd name="T5" fmla="*/ 953 h 1007"/>
                <a:gd name="T6" fmla="*/ 413 w 900"/>
                <a:gd name="T7" fmla="*/ 1007 h 1007"/>
                <a:gd name="T8" fmla="*/ 900 w 900"/>
                <a:gd name="T9" fmla="*/ 0 h 1007"/>
                <a:gd name="T10" fmla="*/ 0 w 900"/>
                <a:gd name="T11" fmla="*/ 204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0" h="1007">
                  <a:moveTo>
                    <a:pt x="0" y="204"/>
                  </a:moveTo>
                  <a:cubicBezTo>
                    <a:pt x="56" y="362"/>
                    <a:pt x="152" y="501"/>
                    <a:pt x="277" y="609"/>
                  </a:cubicBezTo>
                  <a:cubicBezTo>
                    <a:pt x="376" y="694"/>
                    <a:pt x="399" y="834"/>
                    <a:pt x="399" y="953"/>
                  </a:cubicBezTo>
                  <a:cubicBezTo>
                    <a:pt x="399" y="973"/>
                    <a:pt x="404" y="991"/>
                    <a:pt x="413" y="1007"/>
                  </a:cubicBezTo>
                  <a:cubicBezTo>
                    <a:pt x="900" y="0"/>
                    <a:pt x="900" y="0"/>
                    <a:pt x="900" y="0"/>
                  </a:cubicBezTo>
                  <a:lnTo>
                    <a:pt x="0" y="20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08" name="Freeform 375"/>
            <p:cNvSpPr>
              <a:spLocks/>
            </p:cNvSpPr>
            <p:nvPr/>
          </p:nvSpPr>
          <p:spPr bwMode="auto">
            <a:xfrm>
              <a:off x="-12389365" y="8094128"/>
              <a:ext cx="2330450" cy="2611438"/>
            </a:xfrm>
            <a:custGeom>
              <a:avLst/>
              <a:gdLst>
                <a:gd name="T0" fmla="*/ 615 w 899"/>
                <a:gd name="T1" fmla="*/ 615 h 1007"/>
                <a:gd name="T2" fmla="*/ 899 w 899"/>
                <a:gd name="T3" fmla="*/ 204 h 1007"/>
                <a:gd name="T4" fmla="*/ 0 w 899"/>
                <a:gd name="T5" fmla="*/ 0 h 1007"/>
                <a:gd name="T6" fmla="*/ 487 w 899"/>
                <a:gd name="T7" fmla="*/ 1007 h 1007"/>
                <a:gd name="T8" fmla="*/ 500 w 899"/>
                <a:gd name="T9" fmla="*/ 953 h 1007"/>
                <a:gd name="T10" fmla="*/ 615 w 899"/>
                <a:gd name="T11" fmla="*/ 615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99" h="1007">
                  <a:moveTo>
                    <a:pt x="615" y="615"/>
                  </a:moveTo>
                  <a:cubicBezTo>
                    <a:pt x="743" y="506"/>
                    <a:pt x="842" y="365"/>
                    <a:pt x="899" y="20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87" y="1007"/>
                    <a:pt x="487" y="1007"/>
                    <a:pt x="487" y="1007"/>
                  </a:cubicBezTo>
                  <a:cubicBezTo>
                    <a:pt x="495" y="991"/>
                    <a:pt x="500" y="973"/>
                    <a:pt x="500" y="953"/>
                  </a:cubicBezTo>
                  <a:cubicBezTo>
                    <a:pt x="500" y="841"/>
                    <a:pt x="522" y="693"/>
                    <a:pt x="615" y="6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022" name="Group 1021"/>
          <p:cNvGrpSpPr>
            <a:grpSpLocks noChangeAspect="1"/>
          </p:cNvGrpSpPr>
          <p:nvPr/>
        </p:nvGrpSpPr>
        <p:grpSpPr>
          <a:xfrm>
            <a:off x="10942516" y="4507299"/>
            <a:ext cx="525584" cy="758952"/>
            <a:chOff x="-7082352" y="5322353"/>
            <a:chExt cx="4948238" cy="7145338"/>
          </a:xfrm>
        </p:grpSpPr>
        <p:sp>
          <p:nvSpPr>
            <p:cNvPr id="971" name="Freeform 342"/>
            <p:cNvSpPr>
              <a:spLocks/>
            </p:cNvSpPr>
            <p:nvPr/>
          </p:nvSpPr>
          <p:spPr bwMode="auto">
            <a:xfrm>
              <a:off x="-5736152" y="11062753"/>
              <a:ext cx="2255838" cy="352425"/>
            </a:xfrm>
            <a:custGeom>
              <a:avLst/>
              <a:gdLst>
                <a:gd name="T0" fmla="*/ 68 w 870"/>
                <a:gd name="T1" fmla="*/ 136 h 136"/>
                <a:gd name="T2" fmla="*/ 802 w 870"/>
                <a:gd name="T3" fmla="*/ 136 h 136"/>
                <a:gd name="T4" fmla="*/ 870 w 870"/>
                <a:gd name="T5" fmla="*/ 68 h 136"/>
                <a:gd name="T6" fmla="*/ 870 w 870"/>
                <a:gd name="T7" fmla="*/ 68 h 136"/>
                <a:gd name="T8" fmla="*/ 802 w 870"/>
                <a:gd name="T9" fmla="*/ 0 h 136"/>
                <a:gd name="T10" fmla="*/ 68 w 870"/>
                <a:gd name="T11" fmla="*/ 0 h 136"/>
                <a:gd name="T12" fmla="*/ 0 w 870"/>
                <a:gd name="T13" fmla="*/ 68 h 136"/>
                <a:gd name="T14" fmla="*/ 0 w 870"/>
                <a:gd name="T15" fmla="*/ 68 h 136"/>
                <a:gd name="T16" fmla="*/ 68 w 870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0" h="136">
                  <a:moveTo>
                    <a:pt x="68" y="136"/>
                  </a:moveTo>
                  <a:cubicBezTo>
                    <a:pt x="802" y="136"/>
                    <a:pt x="802" y="136"/>
                    <a:pt x="802" y="136"/>
                  </a:cubicBezTo>
                  <a:cubicBezTo>
                    <a:pt x="839" y="136"/>
                    <a:pt x="870" y="105"/>
                    <a:pt x="870" y="68"/>
                  </a:cubicBezTo>
                  <a:cubicBezTo>
                    <a:pt x="870" y="68"/>
                    <a:pt x="870" y="68"/>
                    <a:pt x="870" y="68"/>
                  </a:cubicBezTo>
                  <a:cubicBezTo>
                    <a:pt x="870" y="30"/>
                    <a:pt x="839" y="0"/>
                    <a:pt x="802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1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1" y="136"/>
                    <a:pt x="68" y="1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72" name="Freeform 343"/>
            <p:cNvSpPr>
              <a:spLocks/>
            </p:cNvSpPr>
            <p:nvPr/>
          </p:nvSpPr>
          <p:spPr bwMode="auto">
            <a:xfrm>
              <a:off x="-5559939" y="11589803"/>
              <a:ext cx="1903413" cy="352425"/>
            </a:xfrm>
            <a:custGeom>
              <a:avLst/>
              <a:gdLst>
                <a:gd name="T0" fmla="*/ 68 w 734"/>
                <a:gd name="T1" fmla="*/ 136 h 136"/>
                <a:gd name="T2" fmla="*/ 666 w 734"/>
                <a:gd name="T3" fmla="*/ 136 h 136"/>
                <a:gd name="T4" fmla="*/ 734 w 734"/>
                <a:gd name="T5" fmla="*/ 68 h 136"/>
                <a:gd name="T6" fmla="*/ 734 w 734"/>
                <a:gd name="T7" fmla="*/ 68 h 136"/>
                <a:gd name="T8" fmla="*/ 666 w 734"/>
                <a:gd name="T9" fmla="*/ 0 h 136"/>
                <a:gd name="T10" fmla="*/ 68 w 734"/>
                <a:gd name="T11" fmla="*/ 0 h 136"/>
                <a:gd name="T12" fmla="*/ 0 w 734"/>
                <a:gd name="T13" fmla="*/ 68 h 136"/>
                <a:gd name="T14" fmla="*/ 0 w 734"/>
                <a:gd name="T15" fmla="*/ 68 h 136"/>
                <a:gd name="T16" fmla="*/ 68 w 734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4" h="136">
                  <a:moveTo>
                    <a:pt x="68" y="136"/>
                  </a:moveTo>
                  <a:cubicBezTo>
                    <a:pt x="666" y="136"/>
                    <a:pt x="666" y="136"/>
                    <a:pt x="666" y="136"/>
                  </a:cubicBezTo>
                  <a:cubicBezTo>
                    <a:pt x="703" y="136"/>
                    <a:pt x="734" y="105"/>
                    <a:pt x="734" y="68"/>
                  </a:cubicBezTo>
                  <a:cubicBezTo>
                    <a:pt x="734" y="68"/>
                    <a:pt x="734" y="68"/>
                    <a:pt x="734" y="68"/>
                  </a:cubicBezTo>
                  <a:cubicBezTo>
                    <a:pt x="734" y="30"/>
                    <a:pt x="703" y="0"/>
                    <a:pt x="666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1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1" y="136"/>
                    <a:pt x="68" y="1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73" name="Freeform 344"/>
            <p:cNvSpPr>
              <a:spLocks/>
            </p:cNvSpPr>
            <p:nvPr/>
          </p:nvSpPr>
          <p:spPr bwMode="auto">
            <a:xfrm>
              <a:off x="-5383727" y="12115266"/>
              <a:ext cx="1550988" cy="352425"/>
            </a:xfrm>
            <a:custGeom>
              <a:avLst/>
              <a:gdLst>
                <a:gd name="T0" fmla="*/ 69 w 598"/>
                <a:gd name="T1" fmla="*/ 136 h 136"/>
                <a:gd name="T2" fmla="*/ 530 w 598"/>
                <a:gd name="T3" fmla="*/ 136 h 136"/>
                <a:gd name="T4" fmla="*/ 598 w 598"/>
                <a:gd name="T5" fmla="*/ 68 h 136"/>
                <a:gd name="T6" fmla="*/ 598 w 598"/>
                <a:gd name="T7" fmla="*/ 68 h 136"/>
                <a:gd name="T8" fmla="*/ 530 w 598"/>
                <a:gd name="T9" fmla="*/ 0 h 136"/>
                <a:gd name="T10" fmla="*/ 69 w 598"/>
                <a:gd name="T11" fmla="*/ 0 h 136"/>
                <a:gd name="T12" fmla="*/ 0 w 598"/>
                <a:gd name="T13" fmla="*/ 68 h 136"/>
                <a:gd name="T14" fmla="*/ 0 w 598"/>
                <a:gd name="T15" fmla="*/ 68 h 136"/>
                <a:gd name="T16" fmla="*/ 69 w 598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136">
                  <a:moveTo>
                    <a:pt x="69" y="136"/>
                  </a:moveTo>
                  <a:cubicBezTo>
                    <a:pt x="530" y="136"/>
                    <a:pt x="530" y="136"/>
                    <a:pt x="530" y="136"/>
                  </a:cubicBezTo>
                  <a:cubicBezTo>
                    <a:pt x="567" y="136"/>
                    <a:pt x="598" y="105"/>
                    <a:pt x="598" y="68"/>
                  </a:cubicBezTo>
                  <a:cubicBezTo>
                    <a:pt x="598" y="68"/>
                    <a:pt x="598" y="68"/>
                    <a:pt x="598" y="68"/>
                  </a:cubicBezTo>
                  <a:cubicBezTo>
                    <a:pt x="598" y="30"/>
                    <a:pt x="567" y="0"/>
                    <a:pt x="53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31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1" y="136"/>
                    <a:pt x="69" y="1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09" name="Freeform 376"/>
            <p:cNvSpPr>
              <a:spLocks/>
            </p:cNvSpPr>
            <p:nvPr/>
          </p:nvSpPr>
          <p:spPr bwMode="auto">
            <a:xfrm>
              <a:off x="-7082352" y="6201828"/>
              <a:ext cx="2473325" cy="1892300"/>
            </a:xfrm>
            <a:custGeom>
              <a:avLst/>
              <a:gdLst>
                <a:gd name="T0" fmla="*/ 225 w 954"/>
                <a:gd name="T1" fmla="*/ 0 h 730"/>
                <a:gd name="T2" fmla="*/ 0 w 954"/>
                <a:gd name="T3" fmla="*/ 616 h 730"/>
                <a:gd name="T4" fmla="*/ 7 w 954"/>
                <a:gd name="T5" fmla="*/ 730 h 730"/>
                <a:gd name="T6" fmla="*/ 954 w 954"/>
                <a:gd name="T7" fmla="*/ 730 h 730"/>
                <a:gd name="T8" fmla="*/ 225 w 954"/>
                <a:gd name="T9" fmla="*/ 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" h="730">
                  <a:moveTo>
                    <a:pt x="225" y="0"/>
                  </a:moveTo>
                  <a:cubicBezTo>
                    <a:pt x="85" y="166"/>
                    <a:pt x="0" y="381"/>
                    <a:pt x="0" y="616"/>
                  </a:cubicBezTo>
                  <a:cubicBezTo>
                    <a:pt x="0" y="654"/>
                    <a:pt x="2" y="692"/>
                    <a:pt x="7" y="730"/>
                  </a:cubicBezTo>
                  <a:cubicBezTo>
                    <a:pt x="954" y="730"/>
                    <a:pt x="954" y="730"/>
                    <a:pt x="954" y="730"/>
                  </a:cubicBezTo>
                  <a:lnTo>
                    <a:pt x="225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10" name="Freeform 377"/>
            <p:cNvSpPr>
              <a:spLocks/>
            </p:cNvSpPr>
            <p:nvPr/>
          </p:nvSpPr>
          <p:spPr bwMode="auto">
            <a:xfrm>
              <a:off x="-4609027" y="8094128"/>
              <a:ext cx="2459038" cy="1593850"/>
            </a:xfrm>
            <a:custGeom>
              <a:avLst/>
              <a:gdLst>
                <a:gd name="T0" fmla="*/ 948 w 948"/>
                <a:gd name="T1" fmla="*/ 0 h 615"/>
                <a:gd name="T2" fmla="*/ 0 w 948"/>
                <a:gd name="T3" fmla="*/ 0 h 615"/>
                <a:gd name="T4" fmla="*/ 615 w 948"/>
                <a:gd name="T5" fmla="*/ 615 h 615"/>
                <a:gd name="T6" fmla="*/ 616 w 948"/>
                <a:gd name="T7" fmla="*/ 615 h 615"/>
                <a:gd name="T8" fmla="*/ 948 w 948"/>
                <a:gd name="T9" fmla="*/ 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8" h="615">
                  <a:moveTo>
                    <a:pt x="9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15" y="615"/>
                    <a:pt x="615" y="615"/>
                    <a:pt x="615" y="615"/>
                  </a:cubicBezTo>
                  <a:cubicBezTo>
                    <a:pt x="616" y="615"/>
                    <a:pt x="616" y="615"/>
                    <a:pt x="616" y="615"/>
                  </a:cubicBezTo>
                  <a:cubicBezTo>
                    <a:pt x="796" y="463"/>
                    <a:pt x="918" y="246"/>
                    <a:pt x="9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11" name="Freeform 378"/>
            <p:cNvSpPr>
              <a:spLocks/>
            </p:cNvSpPr>
            <p:nvPr/>
          </p:nvSpPr>
          <p:spPr bwMode="auto">
            <a:xfrm>
              <a:off x="-6202877" y="8094128"/>
              <a:ext cx="1593850" cy="2768600"/>
            </a:xfrm>
            <a:custGeom>
              <a:avLst/>
              <a:gdLst>
                <a:gd name="T0" fmla="*/ 0 w 615"/>
                <a:gd name="T1" fmla="*/ 615 h 1068"/>
                <a:gd name="T2" fmla="*/ 115 w 615"/>
                <a:gd name="T3" fmla="*/ 953 h 1068"/>
                <a:gd name="T4" fmla="*/ 230 w 615"/>
                <a:gd name="T5" fmla="*/ 1068 h 1068"/>
                <a:gd name="T6" fmla="*/ 615 w 615"/>
                <a:gd name="T7" fmla="*/ 1068 h 1068"/>
                <a:gd name="T8" fmla="*/ 615 w 615"/>
                <a:gd name="T9" fmla="*/ 0 h 1068"/>
                <a:gd name="T10" fmla="*/ 0 w 615"/>
                <a:gd name="T11" fmla="*/ 615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5" h="1068">
                  <a:moveTo>
                    <a:pt x="0" y="615"/>
                  </a:moveTo>
                  <a:cubicBezTo>
                    <a:pt x="92" y="701"/>
                    <a:pt x="115" y="837"/>
                    <a:pt x="115" y="953"/>
                  </a:cubicBezTo>
                  <a:cubicBezTo>
                    <a:pt x="115" y="1016"/>
                    <a:pt x="166" y="1068"/>
                    <a:pt x="230" y="1068"/>
                  </a:cubicBezTo>
                  <a:cubicBezTo>
                    <a:pt x="615" y="1068"/>
                    <a:pt x="615" y="1068"/>
                    <a:pt x="615" y="1068"/>
                  </a:cubicBezTo>
                  <a:cubicBezTo>
                    <a:pt x="615" y="0"/>
                    <a:pt x="615" y="0"/>
                    <a:pt x="615" y="0"/>
                  </a:cubicBezTo>
                  <a:lnTo>
                    <a:pt x="0" y="61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12" name="Freeform 379"/>
            <p:cNvSpPr>
              <a:spLocks/>
            </p:cNvSpPr>
            <p:nvPr/>
          </p:nvSpPr>
          <p:spPr bwMode="auto">
            <a:xfrm>
              <a:off x="-4609027" y="5322353"/>
              <a:ext cx="1893888" cy="2771775"/>
            </a:xfrm>
            <a:custGeom>
              <a:avLst/>
              <a:gdLst>
                <a:gd name="T0" fmla="*/ 730 w 730"/>
                <a:gd name="T1" fmla="*/ 339 h 1069"/>
                <a:gd name="T2" fmla="*/ 0 w 730"/>
                <a:gd name="T3" fmla="*/ 0 h 1069"/>
                <a:gd name="T4" fmla="*/ 0 w 730"/>
                <a:gd name="T5" fmla="*/ 1069 h 1069"/>
                <a:gd name="T6" fmla="*/ 730 w 730"/>
                <a:gd name="T7" fmla="*/ 339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0" h="1069">
                  <a:moveTo>
                    <a:pt x="730" y="339"/>
                  </a:moveTo>
                  <a:cubicBezTo>
                    <a:pt x="555" y="132"/>
                    <a:pt x="293" y="0"/>
                    <a:pt x="0" y="0"/>
                  </a:cubicBezTo>
                  <a:cubicBezTo>
                    <a:pt x="0" y="1069"/>
                    <a:pt x="0" y="1069"/>
                    <a:pt x="0" y="1069"/>
                  </a:cubicBezTo>
                  <a:lnTo>
                    <a:pt x="730" y="3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13" name="Freeform 380"/>
            <p:cNvSpPr>
              <a:spLocks/>
            </p:cNvSpPr>
            <p:nvPr/>
          </p:nvSpPr>
          <p:spPr bwMode="auto">
            <a:xfrm>
              <a:off x="-6498152" y="5322353"/>
              <a:ext cx="1889125" cy="2771775"/>
            </a:xfrm>
            <a:custGeom>
              <a:avLst/>
              <a:gdLst>
                <a:gd name="T0" fmla="*/ 729 w 729"/>
                <a:gd name="T1" fmla="*/ 0 h 1069"/>
                <a:gd name="T2" fmla="*/ 0 w 729"/>
                <a:gd name="T3" fmla="*/ 339 h 1069"/>
                <a:gd name="T4" fmla="*/ 729 w 729"/>
                <a:gd name="T5" fmla="*/ 1069 h 1069"/>
                <a:gd name="T6" fmla="*/ 729 w 729"/>
                <a:gd name="T7" fmla="*/ 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9" h="1069">
                  <a:moveTo>
                    <a:pt x="729" y="0"/>
                  </a:moveTo>
                  <a:cubicBezTo>
                    <a:pt x="437" y="0"/>
                    <a:pt x="175" y="132"/>
                    <a:pt x="0" y="339"/>
                  </a:cubicBezTo>
                  <a:cubicBezTo>
                    <a:pt x="729" y="1069"/>
                    <a:pt x="729" y="1069"/>
                    <a:pt x="729" y="1069"/>
                  </a:cubicBezTo>
                  <a:lnTo>
                    <a:pt x="729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14" name="Freeform 381"/>
            <p:cNvSpPr>
              <a:spLocks/>
            </p:cNvSpPr>
            <p:nvPr/>
          </p:nvSpPr>
          <p:spPr bwMode="auto">
            <a:xfrm>
              <a:off x="-7063302" y="8094128"/>
              <a:ext cx="2454275" cy="1593850"/>
            </a:xfrm>
            <a:custGeom>
              <a:avLst/>
              <a:gdLst>
                <a:gd name="T0" fmla="*/ 0 w 947"/>
                <a:gd name="T1" fmla="*/ 0 h 615"/>
                <a:gd name="T2" fmla="*/ 325 w 947"/>
                <a:gd name="T3" fmla="*/ 609 h 615"/>
                <a:gd name="T4" fmla="*/ 332 w 947"/>
                <a:gd name="T5" fmla="*/ 615 h 615"/>
                <a:gd name="T6" fmla="*/ 947 w 947"/>
                <a:gd name="T7" fmla="*/ 0 h 615"/>
                <a:gd name="T8" fmla="*/ 0 w 947"/>
                <a:gd name="T9" fmla="*/ 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7" h="615">
                  <a:moveTo>
                    <a:pt x="0" y="0"/>
                  </a:moveTo>
                  <a:cubicBezTo>
                    <a:pt x="29" y="242"/>
                    <a:pt x="149" y="457"/>
                    <a:pt x="325" y="609"/>
                  </a:cubicBezTo>
                  <a:cubicBezTo>
                    <a:pt x="327" y="611"/>
                    <a:pt x="329" y="613"/>
                    <a:pt x="332" y="615"/>
                  </a:cubicBezTo>
                  <a:cubicBezTo>
                    <a:pt x="947" y="0"/>
                    <a:pt x="947" y="0"/>
                    <a:pt x="94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15" name="Freeform 382"/>
            <p:cNvSpPr>
              <a:spLocks/>
            </p:cNvSpPr>
            <p:nvPr/>
          </p:nvSpPr>
          <p:spPr bwMode="auto">
            <a:xfrm>
              <a:off x="-4609027" y="8094128"/>
              <a:ext cx="1595438" cy="2768600"/>
            </a:xfrm>
            <a:custGeom>
              <a:avLst/>
              <a:gdLst>
                <a:gd name="T0" fmla="*/ 0 w 615"/>
                <a:gd name="T1" fmla="*/ 1068 h 1068"/>
                <a:gd name="T2" fmla="*/ 386 w 615"/>
                <a:gd name="T3" fmla="*/ 1068 h 1068"/>
                <a:gd name="T4" fmla="*/ 501 w 615"/>
                <a:gd name="T5" fmla="*/ 953 h 1068"/>
                <a:gd name="T6" fmla="*/ 615 w 615"/>
                <a:gd name="T7" fmla="*/ 615 h 1068"/>
                <a:gd name="T8" fmla="*/ 0 w 615"/>
                <a:gd name="T9" fmla="*/ 0 h 1068"/>
                <a:gd name="T10" fmla="*/ 0 w 615"/>
                <a:gd name="T11" fmla="*/ 1068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5" h="1068">
                  <a:moveTo>
                    <a:pt x="0" y="1068"/>
                  </a:moveTo>
                  <a:cubicBezTo>
                    <a:pt x="386" y="1068"/>
                    <a:pt x="386" y="1068"/>
                    <a:pt x="386" y="1068"/>
                  </a:cubicBezTo>
                  <a:cubicBezTo>
                    <a:pt x="449" y="1068"/>
                    <a:pt x="501" y="1016"/>
                    <a:pt x="501" y="953"/>
                  </a:cubicBezTo>
                  <a:cubicBezTo>
                    <a:pt x="501" y="841"/>
                    <a:pt x="523" y="694"/>
                    <a:pt x="615" y="61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6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16" name="Freeform 383"/>
            <p:cNvSpPr>
              <a:spLocks/>
            </p:cNvSpPr>
            <p:nvPr/>
          </p:nvSpPr>
          <p:spPr bwMode="auto">
            <a:xfrm>
              <a:off x="-4609027" y="6201828"/>
              <a:ext cx="2474913" cy="1892300"/>
            </a:xfrm>
            <a:custGeom>
              <a:avLst/>
              <a:gdLst>
                <a:gd name="T0" fmla="*/ 948 w 954"/>
                <a:gd name="T1" fmla="*/ 730 h 730"/>
                <a:gd name="T2" fmla="*/ 954 w 954"/>
                <a:gd name="T3" fmla="*/ 616 h 730"/>
                <a:gd name="T4" fmla="*/ 730 w 954"/>
                <a:gd name="T5" fmla="*/ 0 h 730"/>
                <a:gd name="T6" fmla="*/ 0 w 954"/>
                <a:gd name="T7" fmla="*/ 730 h 730"/>
                <a:gd name="T8" fmla="*/ 948 w 954"/>
                <a:gd name="T9" fmla="*/ 73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" h="730">
                  <a:moveTo>
                    <a:pt x="948" y="730"/>
                  </a:moveTo>
                  <a:cubicBezTo>
                    <a:pt x="952" y="692"/>
                    <a:pt x="954" y="654"/>
                    <a:pt x="954" y="616"/>
                  </a:cubicBezTo>
                  <a:cubicBezTo>
                    <a:pt x="954" y="381"/>
                    <a:pt x="870" y="166"/>
                    <a:pt x="730" y="0"/>
                  </a:cubicBezTo>
                  <a:cubicBezTo>
                    <a:pt x="0" y="730"/>
                    <a:pt x="0" y="730"/>
                    <a:pt x="0" y="730"/>
                  </a:cubicBezTo>
                  <a:lnTo>
                    <a:pt x="948" y="7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2208" name="Group 2207"/>
          <p:cNvGrpSpPr>
            <a:grpSpLocks noChangeAspect="1"/>
          </p:cNvGrpSpPr>
          <p:nvPr/>
        </p:nvGrpSpPr>
        <p:grpSpPr>
          <a:xfrm>
            <a:off x="9052610" y="4507299"/>
            <a:ext cx="525753" cy="758952"/>
            <a:chOff x="-22168365" y="5322353"/>
            <a:chExt cx="4949825" cy="7145338"/>
          </a:xfrm>
        </p:grpSpPr>
        <p:sp>
          <p:nvSpPr>
            <p:cNvPr id="965" name="Freeform 336"/>
            <p:cNvSpPr>
              <a:spLocks/>
            </p:cNvSpPr>
            <p:nvPr/>
          </p:nvSpPr>
          <p:spPr bwMode="auto">
            <a:xfrm>
              <a:off x="-20820577" y="11062753"/>
              <a:ext cx="2255838" cy="352425"/>
            </a:xfrm>
            <a:custGeom>
              <a:avLst/>
              <a:gdLst>
                <a:gd name="T0" fmla="*/ 68 w 870"/>
                <a:gd name="T1" fmla="*/ 136 h 136"/>
                <a:gd name="T2" fmla="*/ 801 w 870"/>
                <a:gd name="T3" fmla="*/ 136 h 136"/>
                <a:gd name="T4" fmla="*/ 870 w 870"/>
                <a:gd name="T5" fmla="*/ 68 h 136"/>
                <a:gd name="T6" fmla="*/ 870 w 870"/>
                <a:gd name="T7" fmla="*/ 68 h 136"/>
                <a:gd name="T8" fmla="*/ 801 w 870"/>
                <a:gd name="T9" fmla="*/ 0 h 136"/>
                <a:gd name="T10" fmla="*/ 68 w 870"/>
                <a:gd name="T11" fmla="*/ 0 h 136"/>
                <a:gd name="T12" fmla="*/ 0 w 870"/>
                <a:gd name="T13" fmla="*/ 68 h 136"/>
                <a:gd name="T14" fmla="*/ 0 w 870"/>
                <a:gd name="T15" fmla="*/ 68 h 136"/>
                <a:gd name="T16" fmla="*/ 68 w 870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0" h="136">
                  <a:moveTo>
                    <a:pt x="68" y="136"/>
                  </a:moveTo>
                  <a:cubicBezTo>
                    <a:pt x="801" y="136"/>
                    <a:pt x="801" y="136"/>
                    <a:pt x="801" y="136"/>
                  </a:cubicBezTo>
                  <a:cubicBezTo>
                    <a:pt x="839" y="136"/>
                    <a:pt x="870" y="105"/>
                    <a:pt x="870" y="68"/>
                  </a:cubicBezTo>
                  <a:cubicBezTo>
                    <a:pt x="870" y="68"/>
                    <a:pt x="870" y="68"/>
                    <a:pt x="870" y="68"/>
                  </a:cubicBezTo>
                  <a:cubicBezTo>
                    <a:pt x="870" y="30"/>
                    <a:pt x="839" y="0"/>
                    <a:pt x="801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0" y="136"/>
                    <a:pt x="68" y="1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66" name="Freeform 337"/>
            <p:cNvSpPr>
              <a:spLocks/>
            </p:cNvSpPr>
            <p:nvPr/>
          </p:nvSpPr>
          <p:spPr bwMode="auto">
            <a:xfrm>
              <a:off x="-20644365" y="11589803"/>
              <a:ext cx="1901825" cy="352425"/>
            </a:xfrm>
            <a:custGeom>
              <a:avLst/>
              <a:gdLst>
                <a:gd name="T0" fmla="*/ 68 w 733"/>
                <a:gd name="T1" fmla="*/ 136 h 136"/>
                <a:gd name="T2" fmla="*/ 665 w 733"/>
                <a:gd name="T3" fmla="*/ 136 h 136"/>
                <a:gd name="T4" fmla="*/ 733 w 733"/>
                <a:gd name="T5" fmla="*/ 68 h 136"/>
                <a:gd name="T6" fmla="*/ 733 w 733"/>
                <a:gd name="T7" fmla="*/ 68 h 136"/>
                <a:gd name="T8" fmla="*/ 665 w 733"/>
                <a:gd name="T9" fmla="*/ 0 h 136"/>
                <a:gd name="T10" fmla="*/ 68 w 733"/>
                <a:gd name="T11" fmla="*/ 0 h 136"/>
                <a:gd name="T12" fmla="*/ 0 w 733"/>
                <a:gd name="T13" fmla="*/ 68 h 136"/>
                <a:gd name="T14" fmla="*/ 0 w 733"/>
                <a:gd name="T15" fmla="*/ 68 h 136"/>
                <a:gd name="T16" fmla="*/ 68 w 733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3" h="136">
                  <a:moveTo>
                    <a:pt x="68" y="136"/>
                  </a:moveTo>
                  <a:cubicBezTo>
                    <a:pt x="665" y="136"/>
                    <a:pt x="665" y="136"/>
                    <a:pt x="665" y="136"/>
                  </a:cubicBezTo>
                  <a:cubicBezTo>
                    <a:pt x="703" y="136"/>
                    <a:pt x="733" y="105"/>
                    <a:pt x="733" y="68"/>
                  </a:cubicBezTo>
                  <a:cubicBezTo>
                    <a:pt x="733" y="68"/>
                    <a:pt x="733" y="68"/>
                    <a:pt x="733" y="68"/>
                  </a:cubicBezTo>
                  <a:cubicBezTo>
                    <a:pt x="733" y="30"/>
                    <a:pt x="703" y="0"/>
                    <a:pt x="665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0" y="136"/>
                    <a:pt x="68" y="1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67" name="Freeform 338"/>
            <p:cNvSpPr>
              <a:spLocks/>
            </p:cNvSpPr>
            <p:nvPr/>
          </p:nvSpPr>
          <p:spPr bwMode="auto">
            <a:xfrm>
              <a:off x="-20466565" y="12115266"/>
              <a:ext cx="1547813" cy="352425"/>
            </a:xfrm>
            <a:custGeom>
              <a:avLst/>
              <a:gdLst>
                <a:gd name="T0" fmla="*/ 68 w 597"/>
                <a:gd name="T1" fmla="*/ 136 h 136"/>
                <a:gd name="T2" fmla="*/ 529 w 597"/>
                <a:gd name="T3" fmla="*/ 136 h 136"/>
                <a:gd name="T4" fmla="*/ 597 w 597"/>
                <a:gd name="T5" fmla="*/ 68 h 136"/>
                <a:gd name="T6" fmla="*/ 597 w 597"/>
                <a:gd name="T7" fmla="*/ 68 h 136"/>
                <a:gd name="T8" fmla="*/ 529 w 597"/>
                <a:gd name="T9" fmla="*/ 0 h 136"/>
                <a:gd name="T10" fmla="*/ 68 w 597"/>
                <a:gd name="T11" fmla="*/ 0 h 136"/>
                <a:gd name="T12" fmla="*/ 0 w 597"/>
                <a:gd name="T13" fmla="*/ 68 h 136"/>
                <a:gd name="T14" fmla="*/ 0 w 597"/>
                <a:gd name="T15" fmla="*/ 68 h 136"/>
                <a:gd name="T16" fmla="*/ 68 w 597"/>
                <a:gd name="T1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7" h="136">
                  <a:moveTo>
                    <a:pt x="68" y="136"/>
                  </a:moveTo>
                  <a:cubicBezTo>
                    <a:pt x="529" y="136"/>
                    <a:pt x="529" y="136"/>
                    <a:pt x="529" y="136"/>
                  </a:cubicBezTo>
                  <a:cubicBezTo>
                    <a:pt x="567" y="136"/>
                    <a:pt x="597" y="105"/>
                    <a:pt x="597" y="68"/>
                  </a:cubicBezTo>
                  <a:cubicBezTo>
                    <a:pt x="597" y="68"/>
                    <a:pt x="597" y="68"/>
                    <a:pt x="597" y="68"/>
                  </a:cubicBezTo>
                  <a:cubicBezTo>
                    <a:pt x="597" y="30"/>
                    <a:pt x="567" y="0"/>
                    <a:pt x="52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0" y="0"/>
                    <a:pt x="0" y="30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105"/>
                    <a:pt x="30" y="136"/>
                    <a:pt x="68" y="13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98" name="Freeform 365"/>
            <p:cNvSpPr>
              <a:spLocks/>
            </p:cNvSpPr>
            <p:nvPr/>
          </p:nvSpPr>
          <p:spPr bwMode="auto">
            <a:xfrm>
              <a:off x="-22168365" y="6787616"/>
              <a:ext cx="2476500" cy="2462213"/>
            </a:xfrm>
            <a:custGeom>
              <a:avLst/>
              <a:gdLst>
                <a:gd name="T0" fmla="*/ 83 w 955"/>
                <a:gd name="T1" fmla="*/ 0 h 950"/>
                <a:gd name="T2" fmla="*/ 0 w 955"/>
                <a:gd name="T3" fmla="*/ 390 h 950"/>
                <a:gd name="T4" fmla="*/ 182 w 955"/>
                <a:gd name="T5" fmla="*/ 950 h 950"/>
                <a:gd name="T6" fmla="*/ 955 w 955"/>
                <a:gd name="T7" fmla="*/ 504 h 950"/>
                <a:gd name="T8" fmla="*/ 83 w 955"/>
                <a:gd name="T9" fmla="*/ 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5" h="950">
                  <a:moveTo>
                    <a:pt x="83" y="0"/>
                  </a:moveTo>
                  <a:cubicBezTo>
                    <a:pt x="30" y="119"/>
                    <a:pt x="0" y="251"/>
                    <a:pt x="0" y="390"/>
                  </a:cubicBezTo>
                  <a:cubicBezTo>
                    <a:pt x="0" y="599"/>
                    <a:pt x="68" y="792"/>
                    <a:pt x="182" y="950"/>
                  </a:cubicBezTo>
                  <a:cubicBezTo>
                    <a:pt x="955" y="504"/>
                    <a:pt x="955" y="504"/>
                    <a:pt x="955" y="50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99" name="Freeform 366"/>
            <p:cNvSpPr>
              <a:spLocks/>
            </p:cNvSpPr>
            <p:nvPr/>
          </p:nvSpPr>
          <p:spPr bwMode="auto">
            <a:xfrm>
              <a:off x="-21952465" y="5322353"/>
              <a:ext cx="2260600" cy="2771775"/>
            </a:xfrm>
            <a:custGeom>
              <a:avLst/>
              <a:gdLst>
                <a:gd name="T0" fmla="*/ 872 w 872"/>
                <a:gd name="T1" fmla="*/ 0 h 1069"/>
                <a:gd name="T2" fmla="*/ 0 w 872"/>
                <a:gd name="T3" fmla="*/ 565 h 1069"/>
                <a:gd name="T4" fmla="*/ 872 w 872"/>
                <a:gd name="T5" fmla="*/ 1069 h 1069"/>
                <a:gd name="T6" fmla="*/ 872 w 872"/>
                <a:gd name="T7" fmla="*/ 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2" h="1069">
                  <a:moveTo>
                    <a:pt x="872" y="0"/>
                  </a:moveTo>
                  <a:cubicBezTo>
                    <a:pt x="483" y="0"/>
                    <a:pt x="149" y="232"/>
                    <a:pt x="0" y="565"/>
                  </a:cubicBezTo>
                  <a:cubicBezTo>
                    <a:pt x="872" y="1069"/>
                    <a:pt x="872" y="1069"/>
                    <a:pt x="872" y="1069"/>
                  </a:cubicBezTo>
                  <a:lnTo>
                    <a:pt x="8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00" name="Freeform 367"/>
            <p:cNvSpPr>
              <a:spLocks/>
            </p:cNvSpPr>
            <p:nvPr/>
          </p:nvSpPr>
          <p:spPr bwMode="auto">
            <a:xfrm>
              <a:off x="-19691865" y="6787616"/>
              <a:ext cx="2473325" cy="2462213"/>
            </a:xfrm>
            <a:custGeom>
              <a:avLst/>
              <a:gdLst>
                <a:gd name="T0" fmla="*/ 871 w 954"/>
                <a:gd name="T1" fmla="*/ 0 h 950"/>
                <a:gd name="T2" fmla="*/ 0 w 954"/>
                <a:gd name="T3" fmla="*/ 504 h 950"/>
                <a:gd name="T4" fmla="*/ 772 w 954"/>
                <a:gd name="T5" fmla="*/ 950 h 950"/>
                <a:gd name="T6" fmla="*/ 954 w 954"/>
                <a:gd name="T7" fmla="*/ 390 h 950"/>
                <a:gd name="T8" fmla="*/ 871 w 954"/>
                <a:gd name="T9" fmla="*/ 0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" h="950">
                  <a:moveTo>
                    <a:pt x="871" y="0"/>
                  </a:moveTo>
                  <a:cubicBezTo>
                    <a:pt x="0" y="504"/>
                    <a:pt x="0" y="504"/>
                    <a:pt x="0" y="504"/>
                  </a:cubicBezTo>
                  <a:cubicBezTo>
                    <a:pt x="772" y="950"/>
                    <a:pt x="772" y="950"/>
                    <a:pt x="772" y="950"/>
                  </a:cubicBezTo>
                  <a:cubicBezTo>
                    <a:pt x="886" y="792"/>
                    <a:pt x="954" y="599"/>
                    <a:pt x="954" y="390"/>
                  </a:cubicBezTo>
                  <a:cubicBezTo>
                    <a:pt x="954" y="251"/>
                    <a:pt x="924" y="119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01" name="Freeform 368"/>
            <p:cNvSpPr>
              <a:spLocks/>
            </p:cNvSpPr>
            <p:nvPr/>
          </p:nvSpPr>
          <p:spPr bwMode="auto">
            <a:xfrm>
              <a:off x="-21696877" y="8094128"/>
              <a:ext cx="2005013" cy="2768600"/>
            </a:xfrm>
            <a:custGeom>
              <a:avLst/>
              <a:gdLst>
                <a:gd name="T0" fmla="*/ 0 w 773"/>
                <a:gd name="T1" fmla="*/ 446 h 1068"/>
                <a:gd name="T2" fmla="*/ 150 w 773"/>
                <a:gd name="T3" fmla="*/ 609 h 1068"/>
                <a:gd name="T4" fmla="*/ 272 w 773"/>
                <a:gd name="T5" fmla="*/ 953 h 1068"/>
                <a:gd name="T6" fmla="*/ 387 w 773"/>
                <a:gd name="T7" fmla="*/ 1068 h 1068"/>
                <a:gd name="T8" fmla="*/ 773 w 773"/>
                <a:gd name="T9" fmla="*/ 1068 h 1068"/>
                <a:gd name="T10" fmla="*/ 773 w 773"/>
                <a:gd name="T11" fmla="*/ 0 h 1068"/>
                <a:gd name="T12" fmla="*/ 0 w 773"/>
                <a:gd name="T13" fmla="*/ 446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3" h="1068">
                  <a:moveTo>
                    <a:pt x="0" y="446"/>
                  </a:moveTo>
                  <a:cubicBezTo>
                    <a:pt x="44" y="506"/>
                    <a:pt x="94" y="560"/>
                    <a:pt x="150" y="609"/>
                  </a:cubicBezTo>
                  <a:cubicBezTo>
                    <a:pt x="249" y="694"/>
                    <a:pt x="272" y="834"/>
                    <a:pt x="272" y="953"/>
                  </a:cubicBezTo>
                  <a:cubicBezTo>
                    <a:pt x="272" y="1016"/>
                    <a:pt x="324" y="1068"/>
                    <a:pt x="387" y="1068"/>
                  </a:cubicBezTo>
                  <a:cubicBezTo>
                    <a:pt x="773" y="1068"/>
                    <a:pt x="773" y="1068"/>
                    <a:pt x="773" y="1068"/>
                  </a:cubicBezTo>
                  <a:cubicBezTo>
                    <a:pt x="773" y="0"/>
                    <a:pt x="773" y="0"/>
                    <a:pt x="773" y="0"/>
                  </a:cubicBezTo>
                  <a:lnTo>
                    <a:pt x="0" y="44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17" name="Freeform 384"/>
            <p:cNvSpPr>
              <a:spLocks/>
            </p:cNvSpPr>
            <p:nvPr/>
          </p:nvSpPr>
          <p:spPr bwMode="auto">
            <a:xfrm>
              <a:off x="-19691865" y="8094128"/>
              <a:ext cx="2001838" cy="2768600"/>
            </a:xfrm>
            <a:custGeom>
              <a:avLst/>
              <a:gdLst>
                <a:gd name="T0" fmla="*/ 0 w 772"/>
                <a:gd name="T1" fmla="*/ 1068 h 1068"/>
                <a:gd name="T2" fmla="*/ 385 w 772"/>
                <a:gd name="T3" fmla="*/ 1068 h 1068"/>
                <a:gd name="T4" fmla="*/ 500 w 772"/>
                <a:gd name="T5" fmla="*/ 953 h 1068"/>
                <a:gd name="T6" fmla="*/ 615 w 772"/>
                <a:gd name="T7" fmla="*/ 615 h 1068"/>
                <a:gd name="T8" fmla="*/ 772 w 772"/>
                <a:gd name="T9" fmla="*/ 446 h 1068"/>
                <a:gd name="T10" fmla="*/ 0 w 772"/>
                <a:gd name="T11" fmla="*/ 0 h 1068"/>
                <a:gd name="T12" fmla="*/ 0 w 772"/>
                <a:gd name="T13" fmla="*/ 0 h 1068"/>
                <a:gd name="T14" fmla="*/ 0 w 772"/>
                <a:gd name="T15" fmla="*/ 1068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2" h="1068">
                  <a:moveTo>
                    <a:pt x="0" y="1068"/>
                  </a:moveTo>
                  <a:cubicBezTo>
                    <a:pt x="385" y="1068"/>
                    <a:pt x="385" y="1068"/>
                    <a:pt x="385" y="1068"/>
                  </a:cubicBezTo>
                  <a:cubicBezTo>
                    <a:pt x="448" y="1068"/>
                    <a:pt x="500" y="1016"/>
                    <a:pt x="500" y="953"/>
                  </a:cubicBezTo>
                  <a:cubicBezTo>
                    <a:pt x="500" y="841"/>
                    <a:pt x="522" y="693"/>
                    <a:pt x="615" y="615"/>
                  </a:cubicBezTo>
                  <a:cubicBezTo>
                    <a:pt x="674" y="565"/>
                    <a:pt x="727" y="508"/>
                    <a:pt x="772" y="44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06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18" name="Freeform 385"/>
            <p:cNvSpPr>
              <a:spLocks/>
            </p:cNvSpPr>
            <p:nvPr/>
          </p:nvSpPr>
          <p:spPr bwMode="auto">
            <a:xfrm>
              <a:off x="-19691865" y="5322353"/>
              <a:ext cx="2259013" cy="2771775"/>
            </a:xfrm>
            <a:custGeom>
              <a:avLst/>
              <a:gdLst>
                <a:gd name="T0" fmla="*/ 0 w 871"/>
                <a:gd name="T1" fmla="*/ 0 h 1069"/>
                <a:gd name="T2" fmla="*/ 0 w 871"/>
                <a:gd name="T3" fmla="*/ 1069 h 1069"/>
                <a:gd name="T4" fmla="*/ 0 w 871"/>
                <a:gd name="T5" fmla="*/ 1069 h 1069"/>
                <a:gd name="T6" fmla="*/ 871 w 871"/>
                <a:gd name="T7" fmla="*/ 565 h 1069"/>
                <a:gd name="T8" fmla="*/ 0 w 871"/>
                <a:gd name="T9" fmla="*/ 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1" h="1069">
                  <a:moveTo>
                    <a:pt x="0" y="0"/>
                  </a:moveTo>
                  <a:cubicBezTo>
                    <a:pt x="0" y="1069"/>
                    <a:pt x="0" y="1069"/>
                    <a:pt x="0" y="1069"/>
                  </a:cubicBezTo>
                  <a:cubicBezTo>
                    <a:pt x="0" y="1069"/>
                    <a:pt x="0" y="1069"/>
                    <a:pt x="0" y="1069"/>
                  </a:cubicBezTo>
                  <a:cubicBezTo>
                    <a:pt x="871" y="565"/>
                    <a:pt x="871" y="565"/>
                    <a:pt x="871" y="565"/>
                  </a:cubicBezTo>
                  <a:cubicBezTo>
                    <a:pt x="722" y="232"/>
                    <a:pt x="388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8EDFCC8-8BA7-206D-1236-926A27568A2F}"/>
              </a:ext>
            </a:extLst>
          </p:cNvPr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sz="2800" dirty="0">
                <a:solidFill>
                  <a:schemeClr val="bg1"/>
                </a:solidFill>
                <a:latin typeface="Vazir" panose="020B0603030804020204" pitchFamily="34" charset="-78"/>
                <a:cs typeface="B Titr" panose="00000700000000000000" pitchFamily="2" charset="-78"/>
              </a:rPr>
              <a:t>دیاگرام های ضمیمه </a:t>
            </a:r>
            <a:endParaRPr lang="en-US" sz="2800" dirty="0">
              <a:solidFill>
                <a:schemeClr val="bg1"/>
              </a:solidFill>
              <a:latin typeface="Vazir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34FDD9B-3EEC-F2CB-9C7F-31142211F598}"/>
              </a:ext>
            </a:extLst>
          </p:cNvPr>
          <p:cNvSpPr txBox="1"/>
          <p:nvPr/>
        </p:nvSpPr>
        <p:spPr>
          <a:xfrm>
            <a:off x="-71335" y="6854401"/>
            <a:ext cx="610001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400" dirty="0"/>
              <a:t>www.rashasite.ir</a:t>
            </a:r>
          </a:p>
        </p:txBody>
      </p:sp>
    </p:spTree>
    <p:extLst>
      <p:ext uri="{BB962C8B-B14F-4D97-AF65-F5344CB8AC3E}">
        <p14:creationId xmlns:p14="http://schemas.microsoft.com/office/powerpoint/2010/main" val="3155289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17BD5F-5BA7-E2FE-2EDB-83D3355B98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7947193-08EB-599D-53DA-FD7D43A8EEA0}"/>
              </a:ext>
            </a:extLst>
          </p:cNvPr>
          <p:cNvSpPr txBox="1"/>
          <p:nvPr/>
        </p:nvSpPr>
        <p:spPr>
          <a:xfrm>
            <a:off x="3047281" y="2274838"/>
            <a:ext cx="6094562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ar-SA" sz="1800" b="1" dirty="0">
                <a:effectLst/>
                <a:highlight>
                  <a:srgbClr val="00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وظایف مدیران در تسهیل اجرای حسابرسی و ارتقای اثربخشی آن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موفقیت حسابرسی داخلی مستلزم همکاری فعال مدیران عامل و مدیران میانی است.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highlight>
                  <a:srgbClr val="FF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تکالیف کلیدی: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ارائه کامل اطلاعات و دسترسی به سامانه‌ها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بررسی و اجرای به‌موقع پیشنهادات اصلاحی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حمایت از استقلال حسابرسی داخلی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تشکیل جلسات مشترک جهت پیگیری مصوبات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62019"/>
      </p:ext>
    </p:extLst>
  </p:cSld>
  <p:clrMapOvr>
    <a:masterClrMapping/>
  </p:clrMapOvr>
  <p:transition spd="slow">
    <p:fade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B63E3C2-5DCD-87E9-5A72-3E217EEBD4D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608" r="18608"/>
          <a:stretch>
            <a:fillRect/>
          </a:stretch>
        </p:blipFill>
        <p:spPr>
          <a:xfrm>
            <a:off x="-1" y="0"/>
            <a:ext cx="3724275" cy="6858000"/>
          </a:xfr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4ED95AE-B360-A24A-3442-EB529E905531}"/>
              </a:ext>
            </a:extLst>
          </p:cNvPr>
          <p:cNvSpPr txBox="1"/>
          <p:nvPr/>
        </p:nvSpPr>
        <p:spPr>
          <a:xfrm>
            <a:off x="3589867" y="1925881"/>
            <a:ext cx="8602133" cy="49321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14300" indent="0" algn="just" rtl="1">
              <a:lnSpc>
                <a:spcPct val="150000"/>
              </a:lnSpc>
              <a:spcAft>
                <a:spcPts val="0"/>
              </a:spcAft>
              <a:buNone/>
            </a:pPr>
            <a:r>
              <a:rPr lang="fa-IR" sz="1900" b="1" dirty="0">
                <a:solidFill>
                  <a:srgbClr val="FF0000"/>
                </a:solidFill>
                <a:ea typeface="Calibri"/>
                <a:cs typeface="B Zar"/>
              </a:rPr>
              <a:t>کمیته حسابرسی</a:t>
            </a:r>
          </a:p>
          <a:p>
            <a:pPr marL="114300" indent="0" algn="just" rtl="1">
              <a:lnSpc>
                <a:spcPct val="200000"/>
              </a:lnSpc>
              <a:spcAft>
                <a:spcPts val="0"/>
              </a:spcAft>
              <a:buNone/>
            </a:pPr>
            <a:r>
              <a:rPr lang="fa-IR" sz="1600" b="1" dirty="0">
                <a:ea typeface="Calibri"/>
                <a:cs typeface="B Nazanin" panose="00000400000000000000" pitchFamily="2" charset="-78"/>
              </a:rPr>
              <a:t>در اجرای ماده 10 دستورالعمل کنترلهای داخلی ناشران پذیرفته شده در بورس اوراق بهادار تهران و فرابورس ایران و در راستای ارایه خدمات اطمینان دهی و مشاوره ای مستقل و بی طرفه، به منظور ارزش افزایی و بهبود عملیات و اثربخشی فرآیندهای راهبردی شرکت در جهت دستیابی به اهداف می‌باشد.</a:t>
            </a:r>
            <a:endParaRPr lang="fa-IR" sz="1600" b="1" dirty="0">
              <a:cs typeface="B Nazanin" panose="00000400000000000000" pitchFamily="2" charset="-78"/>
            </a:endParaRPr>
          </a:p>
          <a:p>
            <a:pPr marL="342900" indent="-342900" algn="r" rtl="1">
              <a:lnSpc>
                <a:spcPct val="150000"/>
              </a:lnSpc>
              <a:buFont typeface="Wingdings" panose="05000000000000000000" pitchFamily="2" charset="2"/>
              <a:buChar char="q"/>
            </a:pPr>
            <a:r>
              <a:rPr lang="fa-IR" sz="1600" b="1" dirty="0">
                <a:cs typeface="B Nazanin" panose="00000400000000000000" pitchFamily="2" charset="-78"/>
              </a:rPr>
              <a:t>کمیته حسابرسی شرکت اصلی و شرکتهای تابعه گروه با هدف ارتقای سطح حاکمیت شرکتی، شفافیت، تصمیم گیری و بهبود کنترل‌های داخلی تشکیل شده‌اند. </a:t>
            </a:r>
            <a:endParaRPr lang="en-US" sz="1600" b="1" dirty="0">
              <a:cs typeface="B Nazanin" panose="00000400000000000000" pitchFamily="2" charset="-78"/>
            </a:endParaRPr>
          </a:p>
          <a:p>
            <a:pPr marL="342900" indent="-342900" algn="r" rtl="1">
              <a:lnSpc>
                <a:spcPct val="150000"/>
              </a:lnSpc>
              <a:buFont typeface="Wingdings" panose="05000000000000000000" pitchFamily="2" charset="2"/>
              <a:buChar char="q"/>
            </a:pPr>
            <a:r>
              <a:rPr lang="fa-IR" sz="1600" b="1" dirty="0">
                <a:solidFill>
                  <a:schemeClr val="tx1">
                    <a:lumMod val="50000"/>
                    <a:lumOff val="50000"/>
                  </a:schemeClr>
                </a:solidFill>
                <a:cs typeface="B Nazanin" panose="00000400000000000000" pitchFamily="2" charset="-78"/>
              </a:rPr>
              <a:t>کمیته‌حسابرسی ، متناسب با ماموریت خود، نقش مکمل هیات مدیره را در</a:t>
            </a:r>
            <a:r>
              <a:rPr lang="en-US" sz="1600" b="1" dirty="0">
                <a:solidFill>
                  <a:schemeClr val="tx1">
                    <a:lumMod val="50000"/>
                    <a:lumOff val="50000"/>
                  </a:schemeClr>
                </a:solidFill>
                <a:cs typeface="B Nazanin" panose="00000400000000000000" pitchFamily="2" charset="-78"/>
              </a:rPr>
              <a:t> </a:t>
            </a:r>
            <a:r>
              <a:rPr lang="fa-IR" sz="1600" b="1" dirty="0">
                <a:solidFill>
                  <a:schemeClr val="tx1">
                    <a:lumMod val="50000"/>
                    <a:lumOff val="50000"/>
                  </a:schemeClr>
                </a:solidFill>
                <a:cs typeface="B Nazanin" panose="00000400000000000000" pitchFamily="2" charset="-78"/>
              </a:rPr>
              <a:t>سیاست گذاری، نظارت و پایش اجرای برنامه های کلان ایفا می‌کنند و بسترهای لازم برای ارزیابی ریسک، انطباق با مقررات و</a:t>
            </a:r>
            <a:r>
              <a:rPr lang="en-US" sz="1600" b="1" dirty="0">
                <a:solidFill>
                  <a:schemeClr val="tx1">
                    <a:lumMod val="50000"/>
                    <a:lumOff val="50000"/>
                  </a:schemeClr>
                </a:solidFill>
                <a:cs typeface="B Nazanin" panose="00000400000000000000" pitchFamily="2" charset="-78"/>
              </a:rPr>
              <a:t> </a:t>
            </a:r>
            <a:r>
              <a:rPr lang="fa-IR" sz="1600" b="1" dirty="0">
                <a:solidFill>
                  <a:schemeClr val="tx1">
                    <a:lumMod val="50000"/>
                    <a:lumOff val="50000"/>
                  </a:schemeClr>
                </a:solidFill>
                <a:cs typeface="B Nazanin" panose="00000400000000000000" pitchFamily="2" charset="-78"/>
              </a:rPr>
              <a:t>بهبود مستمر فرایندهای عملیاتی و مالی را فراهم می‌سازند.</a:t>
            </a:r>
          </a:p>
          <a:p>
            <a:pPr marL="342900" indent="-342900" algn="just" rtl="1">
              <a:lnSpc>
                <a:spcPct val="150000"/>
              </a:lnSpc>
              <a:buFont typeface="Wingdings" panose="05000000000000000000" pitchFamily="2" charset="2"/>
              <a:buChar char="q"/>
            </a:pPr>
            <a:r>
              <a:rPr lang="fa-I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anose="00000400000000000000" pitchFamily="2" charset="-78"/>
              </a:rPr>
              <a:t>کمیته حسابرسی داخلی، مسئول نظارت بر اثربخشی سیستم کنترل داخلی و فرآیندهای گزارش‌دهی مالی شرکت است و نتایج بررسی‌ها و توصیه‌های خود را مستقیماً به هیأت مدیره ارائه می‌دهد. این کمیته همچنین بر عملکرد واحد حسابرسی داخلی نظارت کرده و در تعیین حوزه‌های پرریسک برای رسیدگی، به هیأت مدیره مشاوره می‌دهد</a:t>
            </a:r>
            <a:r>
              <a:rPr lang="en-US" sz="1600" b="1" dirty="0">
                <a:solidFill>
                  <a:schemeClr val="bg1">
                    <a:lumMod val="65000"/>
                  </a:schemeClr>
                </a:solidFill>
                <a:cs typeface="B Nazanin" panose="00000400000000000000" pitchFamily="2" charset="-78"/>
              </a:rPr>
              <a:t>.</a:t>
            </a:r>
            <a:endParaRPr lang="fa-IR" sz="1600" b="1" dirty="0">
              <a:solidFill>
                <a:schemeClr val="bg1">
                  <a:lumMod val="6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6D61388-9C54-041C-DB7E-D74E2B2014C3}"/>
              </a:ext>
            </a:extLst>
          </p:cNvPr>
          <p:cNvSpPr txBox="1"/>
          <p:nvPr/>
        </p:nvSpPr>
        <p:spPr>
          <a:xfrm>
            <a:off x="5478788" y="975586"/>
            <a:ext cx="6589058" cy="4339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 rtl="1">
              <a:lnSpc>
                <a:spcPct val="90000"/>
              </a:lnSpc>
              <a:spcBef>
                <a:spcPts val="1000"/>
              </a:spcBef>
            </a:pPr>
            <a:r>
              <a:rPr lang="fa-IR" sz="2400" dirty="0">
                <a:solidFill>
                  <a:schemeClr val="bg1"/>
                </a:solidFill>
                <a:latin typeface="+mj-lt"/>
                <a:cs typeface="B Titr" panose="00000700000000000000" pitchFamily="2" charset="-78"/>
              </a:rPr>
              <a:t>2. معرفی کمیته های حسابرسی</a:t>
            </a:r>
          </a:p>
        </p:txBody>
      </p:sp>
    </p:spTree>
    <p:extLst>
      <p:ext uri="{BB962C8B-B14F-4D97-AF65-F5344CB8AC3E}">
        <p14:creationId xmlns:p14="http://schemas.microsoft.com/office/powerpoint/2010/main" val="1525016864"/>
      </p:ext>
    </p:extLst>
  </p:cSld>
  <p:clrMapOvr>
    <a:masterClrMapping/>
  </p:clrMapOvr>
  <p:transition spd="slow"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4DD92F-18BE-EFA0-28BC-2201AA71A3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Text Placeholder 1">
            <a:extLst>
              <a:ext uri="{FF2B5EF4-FFF2-40B4-BE49-F238E27FC236}">
                <a16:creationId xmlns:a16="http://schemas.microsoft.com/office/drawing/2014/main" id="{803C6EEB-D076-0783-EC91-F3E3E526875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9401" y="248759"/>
            <a:ext cx="11573197" cy="448202"/>
          </a:xfrm>
        </p:spPr>
        <p:txBody>
          <a:bodyPr/>
          <a:lstStyle/>
          <a:p>
            <a:pPr rtl="1"/>
            <a:r>
              <a:rPr lang="fa-IR" sz="2400" dirty="0">
                <a:solidFill>
                  <a:schemeClr val="tx1"/>
                </a:solidFill>
                <a:cs typeface="B Titr" panose="00000700000000000000" pitchFamily="2" charset="-78"/>
              </a:rPr>
              <a:t> 2-2 ساختار فعلی کمیته حسابرسی و واحد حسابرسی داخلی شرکتهای گروه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7BF41840-976C-2465-DB76-7C6FC10635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9762931"/>
              </p:ext>
            </p:extLst>
          </p:nvPr>
        </p:nvGraphicFramePr>
        <p:xfrm>
          <a:off x="0" y="1235062"/>
          <a:ext cx="11664042" cy="5475729"/>
        </p:xfrm>
        <a:graphic>
          <a:graphicData uri="http://schemas.openxmlformats.org/drawingml/2006/table">
            <a:tbl>
              <a:tblPr rtl="1">
                <a:tableStyleId>{5C22544A-7EE6-4342-B048-85BDC9FD1C3A}</a:tableStyleId>
              </a:tblPr>
              <a:tblGrid>
                <a:gridCol w="5774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884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9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21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091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515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5159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936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69388">
                <a:tc gridSpan="8"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فهرست شرکتها و حسابرسان داخلی گروه کشتیرانی ج.ا.ا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Tit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21">
                <a:tc rowSpan="2"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ردیف 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>
                          <a:effectLst/>
                          <a:cs typeface="B Zar" panose="00000400000000000000" pitchFamily="2" charset="-78"/>
                        </a:rPr>
                        <a:t> شرکت   </a:t>
                      </a:r>
                      <a:endParaRPr lang="fa-IR" sz="1000" b="1" i="0" u="none" strike="noStrike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>
                          <a:effectLst/>
                          <a:cs typeface="B Zar" panose="00000400000000000000" pitchFamily="2" charset="-78"/>
                        </a:rPr>
                        <a:t>وضعیت</a:t>
                      </a:r>
                      <a:endParaRPr lang="fa-IR" sz="1000" b="1" i="0" u="none" strike="noStrike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کمیته حسابرسی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حسابرسی داخلی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7785"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rtl="1"/>
                      <a:endParaRPr lang="fa-IR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کمیته حسابرسی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عضو مالی</a:t>
                      </a:r>
                      <a:b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</a:br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هیات مدیره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>
                          <a:effectLst/>
                          <a:cs typeface="B Zar" panose="00000400000000000000" pitchFamily="2" charset="-78"/>
                        </a:rPr>
                        <a:t>مدیر</a:t>
                      </a:r>
                      <a:endParaRPr lang="fa-IR" sz="1000" b="1" i="0" u="none" strike="noStrike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رئیس/کارشناس مسئول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کارشناس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9052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1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کشتیرانی جمهوری اسلامی ایران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1" u="none" strike="noStrike" dirty="0"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u="none" strike="noStrike" dirty="0">
                          <a:solidFill>
                            <a:schemeClr val="tx1"/>
                          </a:solidFill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 </a:t>
                      </a:r>
                      <a:r>
                        <a:rPr lang="en-US" sz="1000" b="1" u="none" strike="noStrike" dirty="0">
                          <a:solidFill>
                            <a:schemeClr val="tx1"/>
                          </a:solidFill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chemeClr val="tx1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B Zar"/>
                          <a:cs typeface="B Zar" panose="00000400000000000000" pitchFamily="2" charset="-78"/>
                        </a:rPr>
                        <a:t>جواد رحمانی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B Zar"/>
                          <a:cs typeface="B Zar" panose="00000400000000000000" pitchFamily="2" charset="-78"/>
                        </a:rPr>
                        <a:t>طیبه باقری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7030A0"/>
                          </a:solidFill>
                          <a:effectLst/>
                          <a:latin typeface="B Zar"/>
                          <a:cs typeface="B Zar" panose="00000400000000000000" pitchFamily="2" charset="-78"/>
                        </a:rPr>
                        <a:t>دردست اقدام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2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حافظ دریای آریا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1" u="none" strike="noStrike" dirty="0"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u="none" strike="noStrike" dirty="0">
                          <a:solidFill>
                            <a:schemeClr val="tx1"/>
                          </a:solidFill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  </a:t>
                      </a:r>
                      <a:r>
                        <a:rPr lang="en-US" sz="1000" b="1" u="none" strike="noStrike" dirty="0">
                          <a:solidFill>
                            <a:schemeClr val="tx1"/>
                          </a:solidFill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chemeClr val="tx1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B Zar"/>
                          <a:cs typeface="B Zar" panose="00000400000000000000" pitchFamily="2" charset="-78"/>
                        </a:rPr>
                        <a:t>امیر کاظمی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B Zar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B Zar"/>
                          <a:cs typeface="B Zar" panose="00000400000000000000" pitchFamily="2" charset="-78"/>
                        </a:rPr>
                        <a:t>کتایون احمدبیگی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3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کشتیرانی سفیران پیام دریا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1" u="none" strike="noStrike" dirty="0"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 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اکبر عمرانی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4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کشتیرانی دریای خزر 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 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امید احد پور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>
                          <a:effectLst/>
                          <a:cs typeface="B Zar" panose="00000400000000000000" pitchFamily="2" charset="-78"/>
                        </a:rPr>
                        <a:t>5</a:t>
                      </a:r>
                      <a:endParaRPr lang="fa-IR" sz="1000" b="1" i="0" u="none" strike="noStrike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خدمات دریایی و مهندسی کشتیرانی قشم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</a:t>
                      </a:r>
                      <a:r>
                        <a:rPr lang="en-US" sz="1000" b="1" u="none" strike="noStrike" dirty="0"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 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محد رضا حبیبی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مژگان معینی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6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خدمات نمایندگی کشتیرانی هوپاد دریا 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</a:t>
                      </a:r>
                      <a:r>
                        <a:rPr lang="en-US" sz="1000" b="1" u="none" strike="noStrike" dirty="0"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 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قدرت اله سیدی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الناز اکبری، </a:t>
                      </a:r>
                      <a:r>
                        <a:rPr lang="fa-IR" sz="1000" b="1" i="0" u="none" strike="noStrike" dirty="0">
                          <a:solidFill>
                            <a:srgbClr val="7030A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رحمان حیدری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>
                          <a:effectLst/>
                          <a:cs typeface="B Zar" panose="00000400000000000000" pitchFamily="2" charset="-78"/>
                        </a:rPr>
                        <a:t>7</a:t>
                      </a:r>
                      <a:endParaRPr lang="fa-IR" sz="1000" b="1" i="0" u="none" strike="noStrike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کشتیرانی والفجر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1" u="none" strike="noStrike" dirty="0"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 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علی شاه مرادی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8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100" b="1" i="0" u="none" strike="noStrike" kern="1200" dirty="0">
                          <a:solidFill>
                            <a:schemeClr val="tx1"/>
                          </a:solidFill>
                          <a:effectLst/>
                          <a:ea typeface="+mn-ea"/>
                          <a:cs typeface="B Zar" panose="00000400000000000000" pitchFamily="2" charset="-78"/>
                        </a:rPr>
                        <a:t>حمل و نقل ترکیبی کشتیرانی ج.ا.ا </a:t>
                      </a:r>
                      <a:endParaRPr lang="fa-IR" sz="1100" b="1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1" u="none" strike="noStrike" dirty="0"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 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تورج رئیسی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9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تأمین نیروی خطوط کشتیرانی کیش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1" u="none" strike="noStrike" dirty="0"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 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شهاب الدین حسینی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0227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10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موسسه خدمات رفاهی کشتیرانی ج.ا.ا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7030A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دردست اقدام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 </a:t>
                      </a:r>
                      <a:r>
                        <a:rPr kumimoji="0" lang="en-US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محمدرضا موسوی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11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تعمیرات کشتی پرشیا هرمز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solidFill>
                            <a:schemeClr val="tx1"/>
                          </a:solidFill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</a:t>
                      </a:r>
                      <a:r>
                        <a:rPr lang="en-US" sz="1000" b="1" u="none" strike="noStrike" dirty="0">
                          <a:solidFill>
                            <a:schemeClr val="tx1"/>
                          </a:solidFill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chemeClr val="tx1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مصطفی نیک روش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3579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12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توسعه فناوری اطلاعات دریایی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solidFill>
                            <a:schemeClr val="tx1"/>
                          </a:solidFill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 </a:t>
                      </a:r>
                      <a:r>
                        <a:rPr lang="en-US" sz="1000" b="1" u="none" strike="noStrike" dirty="0">
                          <a:solidFill>
                            <a:schemeClr val="tx1"/>
                          </a:solidFill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chemeClr val="tx1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حمید پیرزادی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3579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B Zar"/>
                          <a:cs typeface="B Zar" panose="00000400000000000000" pitchFamily="2" charset="-78"/>
                        </a:rPr>
                        <a:t>13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شرکت حمل و نقل بین المللی بهارران</a:t>
                      </a: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7030A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درحال جذب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i="0" u="none" strike="noStrike" dirty="0">
                          <a:solidFill>
                            <a:srgbClr val="7030A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علی قادری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5516588"/>
                  </a:ext>
                </a:extLst>
              </a:tr>
              <a:tr h="183579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14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کلوپ بین المللی بیمه متقابل اطمینان متحد قشم 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7030A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دردست اقدام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7030A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درحال جذب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7030A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الهه رحیمی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7315874"/>
                  </a:ext>
                </a:extLst>
              </a:tr>
              <a:tr h="183579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15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شرکت کشتی سازی اروندان</a:t>
                      </a: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درحال جذب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9872497"/>
                  </a:ext>
                </a:extLst>
              </a:tr>
              <a:tr h="183579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16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شرکت طرح و سامان امواج کیش</a:t>
                      </a: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درحال جذب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4557952"/>
                  </a:ext>
                </a:extLst>
              </a:tr>
              <a:tr h="183579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17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کشتیرانی کیش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درحال جذب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5626365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18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موسسه آموزشی کشتیرانی ج.ا.ا.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  <a:endParaRPr kumimoji="0" lang="fa-IR" sz="10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84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19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سوخت رسانی و خدمات کشتیرانی ستاره قشم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45067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20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فن آوران دریا گستر جنوب اروند</a:t>
                      </a: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21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تضامنی صرافی مهرزاد  سلیمانی فر و شریک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7702428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22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100" b="1" u="none" strike="noStrike" dirty="0">
                          <a:solidFill>
                            <a:schemeClr val="tx1"/>
                          </a:solidFill>
                          <a:effectLst/>
                          <a:cs typeface="B Zar" panose="00000400000000000000" pitchFamily="2" charset="-78"/>
                        </a:rPr>
                        <a:t>سرمایه گذاری کشتیرانی ج.ا.ا</a:t>
                      </a:r>
                      <a:endParaRPr lang="fa-IR" sz="1100" b="1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1" u="none" strike="noStrike" dirty="0">
                          <a:effectLst/>
                          <a:latin typeface="Wingdings 2" panose="05020102010507070707" pitchFamily="18" charset="2"/>
                          <a:cs typeface="B Zar" panose="00000400000000000000" pitchFamily="2" charset="-78"/>
                        </a:rPr>
                        <a:t>P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Wingdings 2" panose="05020102010507070707" pitchFamily="18" charset="2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B Zar"/>
                          <a:cs typeface="B Zar" panose="00000400000000000000" pitchFamily="2" charset="-78"/>
                        </a:rPr>
                        <a:t>23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r" rtl="1" fontAlgn="ctr"/>
                      <a:r>
                        <a:rPr lang="fa-I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شرکت سرمایه گذاری فرادریای نیک قشم</a:t>
                      </a: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1621"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B Zar"/>
                          <a:cs typeface="B Zar" panose="00000400000000000000" pitchFamily="2" charset="-78"/>
                        </a:rPr>
                        <a:t>24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B Zar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100" b="1" i="0" u="none" strike="noStrike" kern="1200" dirty="0">
                          <a:solidFill>
                            <a:schemeClr val="tx1"/>
                          </a:solidFill>
                          <a:effectLst/>
                          <a:ea typeface="+mn-ea"/>
                          <a:cs typeface="B Zar" panose="00000400000000000000" pitchFamily="2" charset="-78"/>
                        </a:rPr>
                        <a:t>شرکت کارگزاری رسمی بیمه نماد آرامش فردا</a:t>
                      </a:r>
                      <a:endParaRPr lang="fa-IR" sz="1100" b="1" i="0" u="none" strike="noStrike" kern="1200" dirty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B Zar" panose="00000400000000000000" pitchFamily="2" charset="-78"/>
                      </a:endParaRPr>
                    </a:p>
                  </a:txBody>
                  <a:tcPr marL="4721" marR="56657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fa-IR" sz="1000" b="1" u="none" strike="noStrike" dirty="0">
                          <a:effectLst/>
                          <a:cs typeface="B Zar" panose="00000400000000000000" pitchFamily="2" charset="-78"/>
                        </a:rPr>
                        <a:t>فعال</a:t>
                      </a:r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2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a-IR" sz="10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cs typeface="B Zar" panose="00000400000000000000" pitchFamily="2" charset="-78"/>
                        </a:rPr>
                        <a:t>-</a:t>
                      </a: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fa-IR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B Zar" panose="00000400000000000000" pitchFamily="2" charset="-78"/>
                      </a:endParaRPr>
                    </a:p>
                  </a:txBody>
                  <a:tcPr marL="4721" marR="4721" marT="4721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06531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8318035"/>
      </p:ext>
    </p:extLst>
  </p:cSld>
  <p:clrMapOvr>
    <a:masterClrMapping/>
  </p:clrMapOvr>
  <p:transition spd="slow"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4655840" y="404664"/>
            <a:ext cx="553623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defRPr/>
            </a:pPr>
            <a:r>
              <a:rPr lang="fa-IR" sz="2000" i="1" dirty="0">
                <a:solidFill>
                  <a:srgbClr val="0070C0"/>
                </a:solidFill>
                <a:effectLst>
                  <a:reflection blurRad="6350" stA="55000" endA="300" endPos="45500" dir="5400000" sy="-100000" algn="bl" rotWithShape="0"/>
                </a:effectLst>
                <a:cs typeface="B Titr" panose="00000700000000000000" pitchFamily="2" charset="-78"/>
              </a:rPr>
              <a:t>2-7. اختیارات كميته حسابرسي و واحد حسابرسي داخلي</a:t>
            </a:r>
          </a:p>
        </p:txBody>
      </p:sp>
      <p:sp>
        <p:nvSpPr>
          <p:cNvPr id="14339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2329019A-8E3A-4E49-84BF-89E9712D8A39}" type="slidenum">
              <a:rPr lang="zh-CN" altLang="en-US" sz="1200" u="sng">
                <a:solidFill>
                  <a:schemeClr val="tx1"/>
                </a:solidFill>
                <a:latin typeface="Times New Roman" pitchFamily="18" charset="0"/>
                <a:ea typeface="方正姚体"/>
                <a:cs typeface="方正姚体"/>
              </a:rPr>
              <a:pPr eaLnBrk="1" hangingPunct="1">
                <a:spcBef>
                  <a:spcPct val="0"/>
                </a:spcBef>
                <a:buFontTx/>
                <a:buNone/>
              </a:pPr>
              <a:t>14</a:t>
            </a:fld>
            <a:endParaRPr lang="zh-CN" altLang="en-US" sz="1200" u="sng">
              <a:solidFill>
                <a:schemeClr val="tx1"/>
              </a:solidFill>
              <a:latin typeface="Times New Roman" pitchFamily="18" charset="0"/>
              <a:ea typeface="方正姚体"/>
              <a:cs typeface="方正姚体"/>
            </a:endParaRPr>
          </a:p>
        </p:txBody>
      </p:sp>
      <p:sp>
        <p:nvSpPr>
          <p:cNvPr id="14340" name="Rectangle 6"/>
          <p:cNvSpPr>
            <a:spLocks noChangeArrowheads="1"/>
          </p:cNvSpPr>
          <p:nvPr/>
        </p:nvSpPr>
        <p:spPr bwMode="auto">
          <a:xfrm>
            <a:off x="1774826" y="1124744"/>
            <a:ext cx="8569325" cy="4278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marL="0" indent="0" algn="just" rtl="1">
              <a:lnSpc>
                <a:spcPct val="200000"/>
              </a:lnSpc>
              <a:buNone/>
            </a:pP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هیات مدیره اختیارات و مسئولیتهای کمیته حسابرسی و واحد حسابرسی داخلی را، به شرح زیر تعیین مینماید:</a:t>
            </a:r>
          </a:p>
          <a:p>
            <a:pPr algn="just" rtl="1">
              <a:lnSpc>
                <a:spcPct val="200000"/>
              </a:lnSpc>
              <a:buFont typeface="Wingdings" pitchFamily="2" charset="2"/>
              <a:buChar char="q"/>
            </a:pPr>
            <a:r>
              <a:rPr lang="fa-IR" altLang="fa-IR" sz="1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Calibri" pitchFamily="34" charset="0"/>
                <a:cs typeface="B Zar" pitchFamily="2" charset="-78"/>
              </a:rPr>
              <a:t>وظایف</a:t>
            </a:r>
            <a:r>
              <a:rPr lang="fa-IR" altLang="fa-IR" sz="16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Calibri" pitchFamily="34" charset="0"/>
                <a:cs typeface="B Zar" pitchFamily="2" charset="-78"/>
              </a:rPr>
              <a:t>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خود را در محدوده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منشور کمیته حسابرسی و منشور فعالیت حسابرسی داخلی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انجام دهد؛</a:t>
            </a:r>
          </a:p>
          <a:p>
            <a:pPr algn="just" rtl="1">
              <a:lnSpc>
                <a:spcPct val="200000"/>
              </a:lnSpc>
              <a:buFont typeface="Wingdings" pitchFamily="2" charset="2"/>
              <a:buChar char="q"/>
            </a:pP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در صورت نیاز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مشاوران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 ذی‌صلاح را در راستای انجام وظایف خود به کار گیرد؛</a:t>
            </a:r>
          </a:p>
          <a:p>
            <a:pPr algn="just" rtl="1">
              <a:lnSpc>
                <a:spcPct val="200000"/>
              </a:lnSpc>
              <a:buFont typeface="Wingdings" pitchFamily="2" charset="2"/>
              <a:buChar char="q"/>
            </a:pP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به </a:t>
            </a:r>
            <a:r>
              <a:rPr lang="fa-IR" altLang="fa-IR" sz="1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Calibri" pitchFamily="34" charset="0"/>
                <a:cs typeface="B Zar" pitchFamily="2" charset="-78"/>
              </a:rPr>
              <a:t>مدیران و کارکنان شرکت در همه سطوح سازمان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دسترسی نامحدود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داشته باشد و همه مدیران، کارکنان و مشاوران شرکت باید با کمیته حسابرسی و حسابرسی داخلی نهایت همکاری را داشته باشند؛</a:t>
            </a:r>
          </a:p>
          <a:p>
            <a:pPr algn="just" rtl="1">
              <a:lnSpc>
                <a:spcPct val="200000"/>
              </a:lnSpc>
              <a:buFont typeface="Wingdings" pitchFamily="2" charset="2"/>
              <a:buChar char="q"/>
            </a:pP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به منظور ایفای مسئولیتهای محول شده، به </a:t>
            </a:r>
            <a:r>
              <a:rPr lang="fa-IR" altLang="fa-IR" sz="1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Calibri" pitchFamily="34" charset="0"/>
                <a:cs typeface="B Zar" pitchFamily="2" charset="-78"/>
              </a:rPr>
              <a:t>اسناد، مدارك و اطلاعات مرتبط و مورد نیاز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که مبنای گزارش‌های ارائه شده برای تصمیم گیریهای مهم و آگاهانه هیات مدیره است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دسترسی نامحدود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داشته باشند.</a:t>
            </a:r>
          </a:p>
          <a:p>
            <a:pPr algn="just" rtl="1">
              <a:lnSpc>
                <a:spcPct val="200000"/>
              </a:lnSpc>
              <a:buFont typeface="Wingdings" pitchFamily="2" charset="2"/>
              <a:buChar char="q"/>
            </a:pPr>
            <a:r>
              <a:rPr lang="fa-IR" altLang="fa-IR" sz="1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itchFamily="34" charset="0"/>
                <a:ea typeface="Calibri" pitchFamily="34" charset="0"/>
                <a:cs typeface="B Zar" pitchFamily="2" charset="-78"/>
              </a:rPr>
              <a:t>منابع مورد نیاز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برای انجام وظایف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به طور کامل و بدون هیچ مانعی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در اختیار قرار گیرد.</a:t>
            </a:r>
          </a:p>
        </p:txBody>
      </p:sp>
      <p:pic>
        <p:nvPicPr>
          <p:cNvPr id="5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696" y="188640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055781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4655840" y="404664"/>
            <a:ext cx="553623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defRPr/>
            </a:pPr>
            <a:r>
              <a:rPr lang="fa-IR" sz="2000" i="1" dirty="0">
                <a:solidFill>
                  <a:srgbClr val="0070C0"/>
                </a:solidFill>
                <a:effectLst>
                  <a:reflection blurRad="6350" stA="55000" endA="300" endPos="45500" dir="5400000" sy="-100000" algn="bl" rotWithShape="0"/>
                </a:effectLst>
                <a:cs typeface="B Titr" panose="00000700000000000000" pitchFamily="2" charset="-78"/>
              </a:rPr>
              <a:t>1-7. منشور کمیته حسابرسی و فعالیت حسابرسی داخلی</a:t>
            </a:r>
          </a:p>
        </p:txBody>
      </p:sp>
      <p:sp>
        <p:nvSpPr>
          <p:cNvPr id="14339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2329019A-8E3A-4E49-84BF-89E9712D8A39}" type="slidenum">
              <a:rPr lang="zh-CN" altLang="en-US" sz="1200" u="sng">
                <a:solidFill>
                  <a:schemeClr val="tx1"/>
                </a:solidFill>
                <a:latin typeface="Times New Roman" pitchFamily="18" charset="0"/>
                <a:ea typeface="方正姚体"/>
                <a:cs typeface="方正姚体"/>
              </a:rPr>
              <a:pPr eaLnBrk="1" hangingPunct="1">
                <a:spcBef>
                  <a:spcPct val="0"/>
                </a:spcBef>
                <a:buFontTx/>
                <a:buNone/>
              </a:pPr>
              <a:t>15</a:t>
            </a:fld>
            <a:endParaRPr lang="zh-CN" altLang="en-US" sz="1200" u="sng">
              <a:solidFill>
                <a:schemeClr val="tx1"/>
              </a:solidFill>
              <a:latin typeface="Times New Roman" pitchFamily="18" charset="0"/>
              <a:ea typeface="方正姚体"/>
              <a:cs typeface="方正姚体"/>
            </a:endParaRPr>
          </a:p>
        </p:txBody>
      </p:sp>
      <p:sp>
        <p:nvSpPr>
          <p:cNvPr id="14340" name="Rectangle 6"/>
          <p:cNvSpPr>
            <a:spLocks noChangeArrowheads="1"/>
          </p:cNvSpPr>
          <p:nvPr/>
        </p:nvSpPr>
        <p:spPr bwMode="auto">
          <a:xfrm>
            <a:off x="1774826" y="1340769"/>
            <a:ext cx="8569325" cy="27761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در راستای اجرای ماده 10 دستورالعمل کنترل‌های داخلی برای ناشران پذیرفته شده در بورس ،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منشور کمیته حسابرسی و منشور فعالیت حسابرسی داخلی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به عنوان دو سند مهم در این حوزه بایستی به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تصویب هیات مدیره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شرکت رسیده و از تاریخ تصویب نیز لازم الاجرا است.</a:t>
            </a: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endParaRPr lang="fa-IR" altLang="fa-IR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با عنایت به آنکه عمدتاً حسابرسی داخلی وظیفه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ارزیابی نظام کنترلهای داخلی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شرکت را به نیابت از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هیات‌مدیره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 انجام میدهد، لاجرم استقرار حسابرسی داخلی (تشکیل واحد درون سازمانی) برای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شرکتهای فرعی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ناشران بورسی و غیر بورسی نیز موضوعیت یافته است.</a:t>
            </a:r>
          </a:p>
        </p:txBody>
      </p:sp>
      <p:pic>
        <p:nvPicPr>
          <p:cNvPr id="5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696" y="188640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6685180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1981200" y="1258047"/>
            <a:ext cx="7620000" cy="5218953"/>
          </a:xfrm>
        </p:spPr>
        <p:txBody>
          <a:bodyPr>
            <a:normAutofit fontScale="25000" lnSpcReduction="20000"/>
          </a:bodyPr>
          <a:lstStyle/>
          <a:p>
            <a:pPr marL="0" indent="0" algn="just" rtl="1">
              <a:lnSpc>
                <a:spcPct val="115000"/>
              </a:lnSpc>
              <a:buNone/>
            </a:pPr>
            <a:r>
              <a:rPr lang="fa-IR" sz="8000" b="1" dirty="0">
                <a:solidFill>
                  <a:srgbClr val="7030A0"/>
                </a:solidFill>
                <a:latin typeface="Arial"/>
                <a:ea typeface="Calibri"/>
                <a:cs typeface="B Zar" panose="00000400000000000000" pitchFamily="2" charset="-78"/>
              </a:rPr>
              <a:t>2-2- مسئولیتها:</a:t>
            </a:r>
          </a:p>
          <a:p>
            <a:pPr algn="just" rtl="1">
              <a:lnSpc>
                <a:spcPct val="220000"/>
              </a:lnSpc>
              <a:buFont typeface="Wingdings" panose="05000000000000000000" pitchFamily="2" charset="2"/>
              <a:buChar char="ü"/>
            </a:pPr>
            <a:r>
              <a:rPr lang="fa-IR" sz="6400" b="1" dirty="0">
                <a:cs typeface="B Zar" panose="00000400000000000000" pitchFamily="2" charset="-78"/>
              </a:rPr>
              <a:t>تدوین برنامه انعطاف‌پذیر سالانه حسابرسی داخلی با استفاده از روش‌شناسی متناسبِ مبتنی بر ریسک،</a:t>
            </a:r>
            <a:r>
              <a:rPr lang="en-US" sz="6400" b="1" dirty="0">
                <a:cs typeface="B Zar" panose="00000400000000000000" pitchFamily="2" charset="-78"/>
              </a:rPr>
              <a:t> </a:t>
            </a:r>
            <a:endParaRPr lang="fa-IR" sz="6400" b="1" dirty="0">
              <a:cs typeface="B Zar" panose="00000400000000000000" pitchFamily="2" charset="-78"/>
            </a:endParaRPr>
          </a:p>
          <a:p>
            <a:pPr algn="just" rtl="1">
              <a:lnSpc>
                <a:spcPct val="220000"/>
              </a:lnSpc>
              <a:buFont typeface="Wingdings" panose="05000000000000000000" pitchFamily="2" charset="2"/>
              <a:buChar char="ü"/>
            </a:pPr>
            <a:r>
              <a:rPr lang="fa-IR" sz="6400" b="1" dirty="0">
                <a:cs typeface="B Zar" panose="00000400000000000000" pitchFamily="2" charset="-78"/>
              </a:rPr>
              <a:t>اجرای برنامه‌ سالانه مصوب هیئت مدیره شامل هرگونه وظایف و پروژه</a:t>
            </a:r>
            <a:r>
              <a:rPr lang="en-US" sz="6400" b="1" dirty="0">
                <a:cs typeface="B Zar" panose="00000400000000000000" pitchFamily="2" charset="-78"/>
              </a:rPr>
              <a:t>‌</a:t>
            </a:r>
            <a:r>
              <a:rPr lang="fa-IR" sz="6400" b="1" dirty="0">
                <a:cs typeface="B Zar" panose="00000400000000000000" pitchFamily="2" charset="-78"/>
              </a:rPr>
              <a:t>های مورد درخواست مدیریت شرکت و کمیته حسابرسی،</a:t>
            </a:r>
            <a:endParaRPr lang="en-US" sz="6400" b="1" dirty="0">
              <a:cs typeface="B Zar" panose="00000400000000000000" pitchFamily="2" charset="-78"/>
            </a:endParaRPr>
          </a:p>
          <a:p>
            <a:pPr algn="just" rtl="1">
              <a:lnSpc>
                <a:spcPct val="220000"/>
              </a:lnSpc>
              <a:buFont typeface="Wingdings" panose="05000000000000000000" pitchFamily="2" charset="2"/>
              <a:buChar char="ü"/>
            </a:pPr>
            <a:r>
              <a:rPr lang="fa-IR" sz="6400" b="1" dirty="0">
                <a:cs typeface="B Zar" panose="00000400000000000000" pitchFamily="2" charset="-78"/>
              </a:rPr>
              <a:t>بررسی و ارزیابی مستمر دستورالعمل ها، آیین نامه ها و اثربخشی سیستم کنترل های داخلی، گزارش نتایج به کمیته حسابرسی و پیگیری روش‌های بهبود سیستم کنترل‌های داخلی،</a:t>
            </a:r>
            <a:endParaRPr lang="en-US" sz="6400" b="1" dirty="0">
              <a:cs typeface="B Zar" panose="00000400000000000000" pitchFamily="2" charset="-78"/>
            </a:endParaRPr>
          </a:p>
          <a:p>
            <a:pPr algn="just" rtl="1">
              <a:lnSpc>
                <a:spcPct val="220000"/>
              </a:lnSpc>
              <a:buFont typeface="Wingdings" panose="05000000000000000000" pitchFamily="2" charset="2"/>
              <a:buChar char="ü"/>
            </a:pPr>
            <a:r>
              <a:rPr lang="ar-SA" sz="6400" b="1" dirty="0">
                <a:cs typeface="B Zar" panose="00000400000000000000" pitchFamily="2" charset="-78"/>
              </a:rPr>
              <a:t>انجام خدمات مشاوره‌ای علاوه بر خدمات اطمینان‌دهی حسابرسی داخلی برای کمک به مدیریت شرکت در دستیابی به اهداف شرکت،</a:t>
            </a:r>
            <a:endParaRPr lang="en-US" sz="6400" b="1" dirty="0">
              <a:cs typeface="B Zar" panose="00000400000000000000" pitchFamily="2" charset="-78"/>
            </a:endParaRPr>
          </a:p>
          <a:p>
            <a:pPr algn="just" rtl="1">
              <a:lnSpc>
                <a:spcPct val="220000"/>
              </a:lnSpc>
              <a:buFont typeface="Wingdings" panose="05000000000000000000" pitchFamily="2" charset="2"/>
              <a:buChar char="ü"/>
            </a:pPr>
            <a:r>
              <a:rPr lang="fa-IR" sz="6400" b="1" dirty="0">
                <a:cs typeface="B Zar" panose="00000400000000000000" pitchFamily="2" charset="-78"/>
              </a:rPr>
              <a:t>ارایه </a:t>
            </a:r>
            <a:r>
              <a:rPr lang="ar-SA" sz="6400" b="1" dirty="0">
                <a:cs typeface="B Zar" panose="00000400000000000000" pitchFamily="2" charset="-78"/>
              </a:rPr>
              <a:t>گزارش‌های دوره‌ای منظم (و در صورت نیاز گزارش‌های موردی) در خصوص خلاصه </a:t>
            </a:r>
            <a:r>
              <a:rPr lang="fa-IR" sz="6400" b="1" dirty="0">
                <a:cs typeface="B Zar" panose="00000400000000000000" pitchFamily="2" charset="-78"/>
              </a:rPr>
              <a:t>نتایج حاصل از فعالیت‌های واحد حسابرسی داخلی </a:t>
            </a:r>
            <a:r>
              <a:rPr lang="ar-SA" sz="6400" b="1" dirty="0">
                <a:cs typeface="B Zar" panose="00000400000000000000" pitchFamily="2" charset="-78"/>
              </a:rPr>
              <a:t>به کمیته حسابرسی و هیئت مدیره</a:t>
            </a:r>
            <a:r>
              <a:rPr lang="fa-IR" sz="6400" b="1" dirty="0">
                <a:cs typeface="B Zar" panose="00000400000000000000" pitchFamily="2" charset="-78"/>
              </a:rPr>
              <a:t>.</a:t>
            </a:r>
            <a:endParaRPr lang="en-US" sz="6400" b="1" dirty="0">
              <a:cs typeface="B Zar" panose="00000400000000000000" pitchFamily="2" charset="-78"/>
            </a:endParaRPr>
          </a:p>
          <a:p>
            <a:pPr indent="-342900" algn="justLow" rtl="1">
              <a:lnSpc>
                <a:spcPct val="200000"/>
              </a:lnSpc>
              <a:buFont typeface="Wingdings" panose="05000000000000000000" pitchFamily="2" charset="2"/>
              <a:buChar char="ü"/>
            </a:pPr>
            <a:endParaRPr lang="fa-IR" sz="1800" b="1" dirty="0">
              <a:ea typeface="Calibri"/>
              <a:cs typeface="B Zar" panose="00000400000000000000" pitchFamily="2" charset="-78"/>
            </a:endParaRPr>
          </a:p>
          <a:p>
            <a:pPr indent="-342900" algn="justLow" rtl="1">
              <a:lnSpc>
                <a:spcPct val="200000"/>
              </a:lnSpc>
              <a:buFont typeface="Wingdings" panose="05000000000000000000" pitchFamily="2" charset="2"/>
              <a:buChar char="ü"/>
            </a:pPr>
            <a:r>
              <a:rPr lang="fa-IR" sz="1800" b="1" dirty="0">
                <a:ea typeface="Calibri"/>
                <a:cs typeface="B Zar" panose="00000400000000000000" pitchFamily="2" charset="-78"/>
              </a:rPr>
              <a:t>.</a:t>
            </a:r>
            <a:endParaRPr lang="en-US" sz="1800" b="1" dirty="0">
              <a:ea typeface="Calibri"/>
              <a:cs typeface="B Zar" panose="00000400000000000000" pitchFamily="2" charset="-78"/>
            </a:endParaRPr>
          </a:p>
          <a:p>
            <a:pPr marL="114300" indent="0" algn="just" rtl="1">
              <a:lnSpc>
                <a:spcPct val="200000"/>
              </a:lnSpc>
              <a:buNone/>
            </a:pPr>
            <a:endParaRPr lang="en-US" sz="1800" b="1" dirty="0">
              <a:cs typeface="B Zar" panose="00000400000000000000" pitchFamily="2" charset="-7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194441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1981200" y="1258047"/>
            <a:ext cx="7620000" cy="5218953"/>
          </a:xfrm>
        </p:spPr>
        <p:txBody>
          <a:bodyPr>
            <a:normAutofit fontScale="25000" lnSpcReduction="20000"/>
          </a:bodyPr>
          <a:lstStyle/>
          <a:p>
            <a:pPr marL="0" indent="0" algn="just" rtl="1">
              <a:lnSpc>
                <a:spcPct val="115000"/>
              </a:lnSpc>
              <a:buNone/>
            </a:pPr>
            <a:r>
              <a:rPr lang="fa-IR" sz="8000" b="1" dirty="0">
                <a:solidFill>
                  <a:srgbClr val="7030A0"/>
                </a:solidFill>
                <a:latin typeface="Arial"/>
                <a:ea typeface="Calibri"/>
                <a:cs typeface="B Zar" panose="00000400000000000000" pitchFamily="2" charset="-78"/>
              </a:rPr>
              <a:t>3-2- پاسخگویی:</a:t>
            </a:r>
          </a:p>
          <a:p>
            <a:pPr algn="just" rtl="1">
              <a:lnSpc>
                <a:spcPct val="200000"/>
              </a:lnSpc>
              <a:buFont typeface="Wingdings" panose="05000000000000000000" pitchFamily="2" charset="2"/>
              <a:buChar char="ü"/>
            </a:pPr>
            <a:r>
              <a:rPr lang="fa-IR" sz="6000" b="1" dirty="0">
                <a:cs typeface="B Zar" panose="00000400000000000000" pitchFamily="2" charset="-78"/>
              </a:rPr>
              <a:t>انجام برنامه سالانه مصوب هیئت‌ مدیره،</a:t>
            </a:r>
            <a:endParaRPr lang="en-US" sz="6000" b="1" dirty="0">
              <a:cs typeface="B Zar" panose="00000400000000000000" pitchFamily="2" charset="-78"/>
            </a:endParaRPr>
          </a:p>
          <a:p>
            <a:pPr algn="just" rtl="1">
              <a:lnSpc>
                <a:spcPct val="200000"/>
              </a:lnSpc>
              <a:buFont typeface="Wingdings" panose="05000000000000000000" pitchFamily="2" charset="2"/>
              <a:buChar char="ü"/>
            </a:pPr>
            <a:r>
              <a:rPr lang="fa-IR" sz="6000" b="1" dirty="0">
                <a:cs typeface="B Zar" panose="00000400000000000000" pitchFamily="2" charset="-78"/>
              </a:rPr>
              <a:t>ارزیابی سالانه کفایت و اثربخشی فرآیندهای شرکت در مورد کنترل فعالیت</a:t>
            </a:r>
            <a:r>
              <a:rPr lang="en-US" sz="6000" b="1" dirty="0">
                <a:cs typeface="B Zar" panose="00000400000000000000" pitchFamily="2" charset="-78"/>
              </a:rPr>
              <a:t>‌</a:t>
            </a:r>
            <a:r>
              <a:rPr lang="fa-IR" sz="6000" b="1" dirty="0">
                <a:cs typeface="B Zar" panose="00000400000000000000" pitchFamily="2" charset="-78"/>
              </a:rPr>
              <a:t>ها و مدیریت ریسک با توجه به ماموریت و دامنه عملیات،</a:t>
            </a:r>
            <a:endParaRPr lang="en-US" sz="6000" b="1" dirty="0">
              <a:cs typeface="B Zar" panose="00000400000000000000" pitchFamily="2" charset="-78"/>
            </a:endParaRPr>
          </a:p>
          <a:p>
            <a:pPr algn="just" rtl="1">
              <a:lnSpc>
                <a:spcPct val="200000"/>
              </a:lnSpc>
              <a:buFont typeface="Wingdings" panose="05000000000000000000" pitchFamily="2" charset="2"/>
              <a:buChar char="ü"/>
            </a:pPr>
            <a:r>
              <a:rPr lang="fa-IR" sz="6000" b="1" dirty="0">
                <a:cs typeface="B Zar" panose="00000400000000000000" pitchFamily="2" charset="-78"/>
              </a:rPr>
              <a:t>گزارش موارد با اهمیت در خصوص فرآیندهای مربوط به کنترل فعالیت‌های شرکت و شرکت‌های فرعی</a:t>
            </a:r>
            <a:endParaRPr lang="en-US" sz="6000" b="1" dirty="0">
              <a:cs typeface="B Zar" panose="00000400000000000000" pitchFamily="2" charset="-78"/>
            </a:endParaRPr>
          </a:p>
          <a:p>
            <a:pPr algn="just" rtl="1">
              <a:lnSpc>
                <a:spcPct val="200000"/>
              </a:lnSpc>
              <a:buFont typeface="Wingdings" panose="05000000000000000000" pitchFamily="2" charset="2"/>
              <a:buChar char="ü"/>
            </a:pPr>
            <a:r>
              <a:rPr lang="fa-IR" sz="6000" b="1" dirty="0">
                <a:cs typeface="B Zar" panose="00000400000000000000" pitchFamily="2" charset="-78"/>
              </a:rPr>
              <a:t>ارایه اطلاعات دوره‌ای در خصوص وضعیت و نتایج برنامه سالانه حسابرسی داخلی و کفایت منابع تحت اختیار،</a:t>
            </a:r>
            <a:endParaRPr lang="en-US" sz="6000" b="1" dirty="0">
              <a:cs typeface="B Zar" panose="00000400000000000000" pitchFamily="2" charset="-78"/>
            </a:endParaRPr>
          </a:p>
          <a:p>
            <a:pPr algn="just" rtl="1">
              <a:lnSpc>
                <a:spcPct val="200000"/>
              </a:lnSpc>
              <a:buFont typeface="Wingdings" panose="05000000000000000000" pitchFamily="2" charset="2"/>
              <a:buChar char="ü"/>
            </a:pPr>
            <a:r>
              <a:rPr lang="fa-IR" sz="6000" b="1" dirty="0">
                <a:cs typeface="B Zar" panose="00000400000000000000" pitchFamily="2" charset="-78"/>
              </a:rPr>
              <a:t>فراهم کردن امکان انجام سایر فعالیت‌های نظارتیِ و کنترلی (مانند مدیریت ریسک، رعایت مقررات، الزامات قانونی، امنیت اطلاعات، اخلاق حرفه‌ای، و حسابرسی مستقل)  و هماهنگی با آن‌ها،</a:t>
            </a:r>
            <a:endParaRPr lang="en-US" sz="6000" b="1" dirty="0">
              <a:cs typeface="B Zar" panose="00000400000000000000" pitchFamily="2" charset="-78"/>
            </a:endParaRPr>
          </a:p>
          <a:p>
            <a:pPr algn="just" rtl="1">
              <a:lnSpc>
                <a:spcPct val="200000"/>
              </a:lnSpc>
              <a:buFont typeface="Wingdings" panose="05000000000000000000" pitchFamily="2" charset="2"/>
              <a:buChar char="ü"/>
            </a:pPr>
            <a:r>
              <a:rPr lang="fa-IR" sz="6000" b="1" dirty="0">
                <a:cs typeface="B Zar" panose="00000400000000000000" pitchFamily="2" charset="-78"/>
              </a:rPr>
              <a:t>تدوین و پیاده‌ سازی برنامه تضمین و ارتقای کیفیت جهت کسب اطمینان معقول از انجام با کیفیت فعالیت‌های حسابرسی داخلی،</a:t>
            </a:r>
            <a:endParaRPr lang="en-US" sz="6000" b="1" dirty="0">
              <a:cs typeface="B Zar" panose="00000400000000000000" pitchFamily="2" charset="-78"/>
            </a:endParaRPr>
          </a:p>
          <a:p>
            <a:pPr algn="just" rtl="1">
              <a:lnSpc>
                <a:spcPct val="200000"/>
              </a:lnSpc>
              <a:buFont typeface="Wingdings" panose="05000000000000000000" pitchFamily="2" charset="2"/>
              <a:buChar char="ü"/>
            </a:pPr>
            <a:r>
              <a:rPr lang="fa-IR" sz="6000" b="1" dirty="0">
                <a:cs typeface="B Zar" panose="00000400000000000000" pitchFamily="2" charset="-78"/>
              </a:rPr>
              <a:t>انجام سایر الزامات مصوب هیئت‌مدیره در چارچوب وظایف حسابرسی داخلی علاوه بر الزامات این منشور.</a:t>
            </a:r>
            <a:endParaRPr lang="en-US" sz="6000" b="1" dirty="0">
              <a:cs typeface="B Zar" panose="00000400000000000000" pitchFamily="2" charset="-78"/>
            </a:endParaRPr>
          </a:p>
          <a:p>
            <a:pPr marL="114300" indent="0" algn="just" rtl="1">
              <a:lnSpc>
                <a:spcPct val="200000"/>
              </a:lnSpc>
              <a:buNone/>
            </a:pPr>
            <a:endParaRPr lang="en-US" sz="1800" b="1" dirty="0">
              <a:cs typeface="B Zar" panose="00000400000000000000" pitchFamily="2" charset="-7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797089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1981200" y="1258047"/>
            <a:ext cx="7620000" cy="4800600"/>
          </a:xfrm>
        </p:spPr>
        <p:txBody>
          <a:bodyPr>
            <a:normAutofit/>
          </a:bodyPr>
          <a:lstStyle/>
          <a:p>
            <a:pPr marL="0" indent="0" algn="just" rtl="1">
              <a:lnSpc>
                <a:spcPct val="115000"/>
              </a:lnSpc>
              <a:buNone/>
            </a:pPr>
            <a:r>
              <a:rPr lang="fa-IR" sz="2000" b="1" dirty="0">
                <a:solidFill>
                  <a:srgbClr val="7030A0"/>
                </a:solidFill>
                <a:latin typeface="Arial"/>
                <a:ea typeface="Calibri"/>
                <a:cs typeface="B Zar" panose="00000400000000000000" pitchFamily="2" charset="-78"/>
              </a:rPr>
              <a:t>4-2- </a:t>
            </a:r>
            <a:r>
              <a:rPr lang="fa-IR" sz="2000" dirty="0">
                <a:solidFill>
                  <a:srgbClr val="7030A0"/>
                </a:solidFill>
                <a:latin typeface="Calibri" panose="020F0502020204030204" pitchFamily="34" charset="0"/>
                <a:ea typeface="Calibri" panose="020F0502020204030204" pitchFamily="34" charset="0"/>
                <a:cs typeface="B Titr" panose="00000700000000000000" pitchFamily="2" charset="-78"/>
              </a:rPr>
              <a:t>استقلال،  بی طرفی و مراقبت‌حرفه‌ای:</a:t>
            </a:r>
          </a:p>
          <a:p>
            <a:pPr marL="114300" indent="0" algn="just" rtl="1">
              <a:lnSpc>
                <a:spcPct val="200000"/>
              </a:lnSpc>
              <a:buSzPts val="1200"/>
              <a:buNone/>
            </a:pPr>
            <a:r>
              <a:rPr lang="ar-SA" sz="1700" b="1" dirty="0">
                <a:cs typeface="B Zar" panose="00000400000000000000" pitchFamily="2" charset="-78"/>
              </a:rPr>
              <a:t>به منظور کسب اطمینان از مستقل بودن حسابرسان داخلی، واحد حسابرسي داخلي مستقیما زير نظر کمیته حسابرسی فعاليت مي نمايد و مدیر آن به پیشنهاد کمیته حسابرسی توسط هیئت مدیره منصوب می شود. </a:t>
            </a:r>
            <a:r>
              <a:rPr lang="fa-IR" sz="1700" b="1" dirty="0">
                <a:cs typeface="B Zar" panose="00000400000000000000" pitchFamily="2" charset="-78"/>
              </a:rPr>
              <a:t>افزون بر این گزار‌ش‌های حسابرسان داخلی در اختیار هیئت مدیره و کمیته حسابرسی قرار می‌گیرد. </a:t>
            </a:r>
            <a:endParaRPr lang="en-US" sz="1700" b="1" dirty="0">
              <a:cs typeface="B Zar" panose="00000400000000000000" pitchFamily="2" charset="-78"/>
            </a:endParaRPr>
          </a:p>
          <a:p>
            <a:pPr marL="114300" indent="0" algn="just" rtl="1">
              <a:lnSpc>
                <a:spcPct val="200000"/>
              </a:lnSpc>
              <a:buNone/>
            </a:pPr>
            <a:endParaRPr lang="en-US" sz="1800" b="1" dirty="0">
              <a:cs typeface="B Zar" panose="00000400000000000000" pitchFamily="2" charset="-78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351001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4655840" y="404664"/>
            <a:ext cx="553623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defRPr/>
            </a:pPr>
            <a:r>
              <a:rPr lang="fa-IR" sz="2000" i="1" dirty="0">
                <a:solidFill>
                  <a:srgbClr val="0070C0"/>
                </a:solidFill>
                <a:effectLst>
                  <a:reflection blurRad="6350" stA="55000" endA="300" endPos="45500" dir="5400000" sy="-100000" algn="bl" rotWithShape="0"/>
                </a:effectLst>
                <a:cs typeface="B Titr" panose="00000700000000000000" pitchFamily="2" charset="-78"/>
              </a:rPr>
              <a:t>1-7. منشور کمیته حسابرسی و فعالیت حسابرسی داخلی</a:t>
            </a:r>
          </a:p>
        </p:txBody>
      </p:sp>
      <p:sp>
        <p:nvSpPr>
          <p:cNvPr id="14339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2329019A-8E3A-4E49-84BF-89E9712D8A39}" type="slidenum">
              <a:rPr lang="zh-CN" altLang="en-US" sz="1200" u="sng">
                <a:solidFill>
                  <a:schemeClr val="tx1"/>
                </a:solidFill>
                <a:latin typeface="Times New Roman" pitchFamily="18" charset="0"/>
                <a:ea typeface="方正姚体"/>
                <a:cs typeface="方正姚体"/>
              </a:rPr>
              <a:pPr eaLnBrk="1" hangingPunct="1">
                <a:spcBef>
                  <a:spcPct val="0"/>
                </a:spcBef>
                <a:buFontTx/>
                <a:buNone/>
              </a:pPr>
              <a:t>19</a:t>
            </a:fld>
            <a:endParaRPr lang="zh-CN" altLang="en-US" sz="1200" u="sng">
              <a:solidFill>
                <a:schemeClr val="tx1"/>
              </a:solidFill>
              <a:latin typeface="Times New Roman" pitchFamily="18" charset="0"/>
              <a:ea typeface="方正姚体"/>
              <a:cs typeface="方正姚体"/>
            </a:endParaRPr>
          </a:p>
        </p:txBody>
      </p:sp>
      <p:sp>
        <p:nvSpPr>
          <p:cNvPr id="14340" name="Rectangle 6"/>
          <p:cNvSpPr>
            <a:spLocks noChangeArrowheads="1"/>
          </p:cNvSpPr>
          <p:nvPr/>
        </p:nvSpPr>
        <p:spPr bwMode="auto">
          <a:xfrm>
            <a:off x="1774826" y="1125539"/>
            <a:ext cx="856932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منشور کمیته حسابرسی و منشور نمونه فعالیت حسابرسی داخلی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در تاریخ 1395/01/31 به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تصویب هیات مدیره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شرکت کشتیرانی ج.ا.ا رسیده که در سال مالی جاری هم برنامه‌ریزی لازم به منظور بازنگری در آن صورت پذیرفته است.</a:t>
            </a:r>
          </a:p>
        </p:txBody>
      </p:sp>
      <p:pic>
        <p:nvPicPr>
          <p:cNvPr id="5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696" y="188640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1624" y="2492896"/>
            <a:ext cx="3197150" cy="3384376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4562" y="2492896"/>
            <a:ext cx="3347862" cy="3384376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9398474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2C467F-5DAA-00C0-1E0C-70090F4170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Marcador de texto 21">
            <a:extLst>
              <a:ext uri="{FF2B5EF4-FFF2-40B4-BE49-F238E27FC236}">
                <a16:creationId xmlns:a16="http://schemas.microsoft.com/office/drawing/2014/main" id="{23DC7ACE-4DBF-DD8B-CD39-9DCE091AEEE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ar-SA" sz="2400" b="1" kern="0" dirty="0">
                <a:ea typeface="Times New Roman" panose="02020603050405020304" pitchFamily="18" charset="0"/>
                <a:cs typeface="B Titr" panose="00000700000000000000" pitchFamily="2" charset="-78"/>
              </a:rPr>
              <a:t>چشم‌انداز و مأموریت واحد حسابرسی داخلی</a:t>
            </a:r>
            <a:endParaRPr lang="es-PE" sz="2400" b="1" dirty="0">
              <a:cs typeface="B Titr" panose="00000700000000000000" pitchFamily="2" charset="-78"/>
            </a:endParaRPr>
          </a:p>
        </p:txBody>
      </p:sp>
      <p:sp>
        <p:nvSpPr>
          <p:cNvPr id="96" name="TextBox 18">
            <a:extLst>
              <a:ext uri="{FF2B5EF4-FFF2-40B4-BE49-F238E27FC236}">
                <a16:creationId xmlns:a16="http://schemas.microsoft.com/office/drawing/2014/main" id="{C6054D05-1425-F812-3212-B3599E4EC9F0}"/>
              </a:ext>
            </a:extLst>
          </p:cNvPr>
          <p:cNvSpPr txBox="1"/>
          <p:nvPr/>
        </p:nvSpPr>
        <p:spPr>
          <a:xfrm>
            <a:off x="392540" y="1136026"/>
            <a:ext cx="11148804" cy="1508105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marL="285750" lvl="0" indent="-285750" algn="just" rtl="1">
              <a:spcBef>
                <a:spcPct val="0"/>
              </a:spcBef>
              <a:buFont typeface="Wingdings" panose="05000000000000000000" pitchFamily="2" charset="2"/>
              <a:buChar char="q"/>
            </a:pPr>
            <a:r>
              <a:rPr lang="ar-SA" b="1" dirty="0">
                <a:solidFill>
                  <a:srgbClr val="0070C0"/>
                </a:solidFill>
                <a:latin typeface="Arial" pitchFamily="34" charset="0"/>
                <a:cs typeface="B Nazanin" panose="00000400000000000000" pitchFamily="2" charset="-78"/>
              </a:rPr>
              <a:t>چشم‌انداز </a:t>
            </a:r>
            <a:r>
              <a:rPr lang="en-US" b="1" dirty="0">
                <a:solidFill>
                  <a:srgbClr val="0070C0"/>
                </a:solidFill>
                <a:latin typeface="Arial" pitchFamily="34" charset="0"/>
                <a:cs typeface="B Nazanin" panose="00000400000000000000" pitchFamily="2" charset="-78"/>
              </a:rPr>
              <a:t> </a:t>
            </a:r>
            <a:r>
              <a:rPr lang="en-US" sz="1400" b="1" dirty="0">
                <a:solidFill>
                  <a:srgbClr val="0070C0"/>
                </a:solidFill>
                <a:latin typeface="Arial" pitchFamily="34" charset="0"/>
                <a:cs typeface="B Nazanin" panose="00000400000000000000" pitchFamily="2" charset="-78"/>
              </a:rPr>
              <a:t>:</a:t>
            </a:r>
            <a:endParaRPr lang="fa-IR" sz="1400" b="1" dirty="0">
              <a:solidFill>
                <a:srgbClr val="0070C0"/>
              </a:solidFill>
              <a:latin typeface="Arial" pitchFamily="34" charset="0"/>
              <a:cs typeface="B Nazanin" panose="00000400000000000000" pitchFamily="2" charset="-78"/>
            </a:endParaRPr>
          </a:p>
          <a:p>
            <a:pPr marL="285750" lvl="0" indent="-285750" algn="just" rtl="1">
              <a:spcBef>
                <a:spcPct val="0"/>
              </a:spcBef>
              <a:buFont typeface="Wingdings" panose="05000000000000000000" pitchFamily="2" charset="2"/>
              <a:buChar char="v"/>
            </a:pPr>
            <a:r>
              <a:rPr lang="ar-SA" sz="1400" b="1" dirty="0">
                <a:latin typeface="Arial" pitchFamily="34" charset="0"/>
                <a:cs typeface="B Nazanin" panose="00000400000000000000" pitchFamily="2" charset="-78"/>
              </a:rPr>
              <a:t>به‌عنوان یک </a:t>
            </a:r>
            <a:r>
              <a:rPr lang="ar-SA" sz="1400" b="1" dirty="0">
                <a:solidFill>
                  <a:srgbClr val="00B0F0"/>
                </a:solidFill>
                <a:latin typeface="Arial" pitchFamily="34" charset="0"/>
                <a:cs typeface="B Nazanin" panose="00000400000000000000" pitchFamily="2" charset="-78"/>
              </a:rPr>
              <a:t>مرجع معتمد و مشاور ارزش‌آفرین </a:t>
            </a:r>
            <a:r>
              <a:rPr lang="ar-SA" sz="1400" b="1" dirty="0">
                <a:latin typeface="Arial" pitchFamily="34" charset="0"/>
                <a:cs typeface="B Nazanin" panose="00000400000000000000" pitchFamily="2" charset="-78"/>
              </a:rPr>
              <a:t>در زمینه </a:t>
            </a:r>
            <a:r>
              <a:rPr lang="ar-SA" sz="1400" b="1" dirty="0">
                <a:solidFill>
                  <a:srgbClr val="00B0F0"/>
                </a:solidFill>
                <a:latin typeface="Arial" pitchFamily="34" charset="0"/>
                <a:cs typeface="B Nazanin" panose="00000400000000000000" pitchFamily="2" charset="-78"/>
              </a:rPr>
              <a:t>کنترل‌های داخلی </a:t>
            </a:r>
            <a:r>
              <a:rPr lang="ar-SA" sz="1400" b="1" dirty="0">
                <a:latin typeface="Arial" pitchFamily="34" charset="0"/>
                <a:cs typeface="B Nazanin" panose="00000400000000000000" pitchFamily="2" charset="-78"/>
              </a:rPr>
              <a:t>و </a:t>
            </a:r>
            <a:r>
              <a:rPr lang="ar-SA" sz="1400" b="1" dirty="0">
                <a:solidFill>
                  <a:srgbClr val="00B0F0"/>
                </a:solidFill>
                <a:latin typeface="Arial" pitchFamily="34" charset="0"/>
                <a:cs typeface="B Nazanin" panose="00000400000000000000" pitchFamily="2" charset="-78"/>
              </a:rPr>
              <a:t>مدیریت ریسک </a:t>
            </a:r>
            <a:r>
              <a:rPr lang="ar-SA" sz="1400" b="1" dirty="0">
                <a:latin typeface="Arial" pitchFamily="34" charset="0"/>
                <a:cs typeface="B Nazanin" panose="00000400000000000000" pitchFamily="2" charset="-78"/>
              </a:rPr>
              <a:t>در شرکت شناخته شویم.</a:t>
            </a:r>
            <a:endParaRPr lang="en-US" sz="1400" b="1" dirty="0">
              <a:latin typeface="Arial" pitchFamily="34" charset="0"/>
              <a:cs typeface="B Nazanin" panose="00000400000000000000" pitchFamily="2" charset="-78"/>
            </a:endParaRPr>
          </a:p>
          <a:p>
            <a:pPr marL="285750" lvl="0" indent="-285750" algn="just" rtl="1">
              <a:spcBef>
                <a:spcPct val="0"/>
              </a:spcBef>
              <a:buFont typeface="Wingdings" panose="05000000000000000000" pitchFamily="2" charset="2"/>
              <a:buChar char="q"/>
            </a:pPr>
            <a:r>
              <a:rPr lang="fa-IR" altLang="fa-IR" b="1" dirty="0">
                <a:solidFill>
                  <a:srgbClr val="0070C0"/>
                </a:solidFill>
                <a:latin typeface="Arial" pitchFamily="34" charset="0"/>
                <a:cs typeface="B Nazanin" panose="00000400000000000000" pitchFamily="2" charset="-78"/>
              </a:rPr>
              <a:t>ماموریت:</a:t>
            </a:r>
            <a:endParaRPr lang="en-US" altLang="fa-IR" b="1" dirty="0">
              <a:solidFill>
                <a:srgbClr val="0070C0"/>
              </a:solidFill>
              <a:latin typeface="Arial" pitchFamily="34" charset="0"/>
              <a:cs typeface="B Nazanin" panose="00000400000000000000" pitchFamily="2" charset="-78"/>
            </a:endParaRPr>
          </a:p>
          <a:p>
            <a:pPr marL="285750" lvl="0" indent="-285750" algn="just" rtl="1">
              <a:spcBef>
                <a:spcPct val="0"/>
              </a:spcBef>
              <a:buFont typeface="Wingdings" panose="05000000000000000000" pitchFamily="2" charset="2"/>
              <a:buChar char="v"/>
            </a:pPr>
            <a:r>
              <a:rPr lang="fa-IR" altLang="fa-IR" sz="1400" b="1" dirty="0">
                <a:latin typeface="Arial" pitchFamily="34" charset="0"/>
                <a:cs typeface="B Nazanin" panose="00000400000000000000" pitchFamily="2" charset="-78"/>
              </a:rPr>
              <a:t>شامل فعالیتهای </a:t>
            </a:r>
            <a:r>
              <a:rPr lang="fa-IR" altLang="fa-IR" sz="1400" b="1" dirty="0">
                <a:solidFill>
                  <a:srgbClr val="00B0F0"/>
                </a:solidFill>
                <a:latin typeface="Arial" pitchFamily="34" charset="0"/>
                <a:cs typeface="B Nazanin" panose="00000400000000000000" pitchFamily="2" charset="-78"/>
              </a:rPr>
              <a:t>اطمینان‌بخشی</a:t>
            </a:r>
            <a:r>
              <a:rPr lang="fa-IR" altLang="fa-IR" sz="1400" b="1" dirty="0">
                <a:latin typeface="Arial" pitchFamily="34" charset="0"/>
                <a:cs typeface="B Nazanin" panose="00000400000000000000" pitchFamily="2" charset="-78"/>
              </a:rPr>
              <a:t> و </a:t>
            </a:r>
            <a:r>
              <a:rPr lang="fa-IR" altLang="fa-IR" sz="1400" b="1" dirty="0">
                <a:solidFill>
                  <a:srgbClr val="00B0F0"/>
                </a:solidFill>
                <a:latin typeface="Arial" pitchFamily="34" charset="0"/>
                <a:cs typeface="B Nazanin" panose="00000400000000000000" pitchFamily="2" charset="-78"/>
              </a:rPr>
              <a:t>مشاوره‌ای</a:t>
            </a:r>
            <a:r>
              <a:rPr lang="fa-IR" altLang="fa-IR" sz="1400" b="1" dirty="0">
                <a:latin typeface="Arial" pitchFamily="34" charset="0"/>
                <a:cs typeface="B Nazanin" panose="00000400000000000000" pitchFamily="2" charset="-78"/>
              </a:rPr>
              <a:t> مستقل و بی‌طرفانه که برای ایجاد </a:t>
            </a:r>
            <a:r>
              <a:rPr lang="fa-IR" altLang="fa-IR" sz="1400" b="1" dirty="0">
                <a:solidFill>
                  <a:srgbClr val="00B0F0"/>
                </a:solidFill>
                <a:latin typeface="Arial" pitchFamily="34" charset="0"/>
                <a:cs typeface="B Nazanin" panose="00000400000000000000" pitchFamily="2" charset="-78"/>
              </a:rPr>
              <a:t>ارزش افزایی و بهبود عملیات</a:t>
            </a:r>
            <a:r>
              <a:rPr lang="fa-IR" altLang="fa-IR" sz="1400" b="1" dirty="0">
                <a:latin typeface="Arial" pitchFamily="34" charset="0"/>
                <a:cs typeface="B Nazanin" panose="00000400000000000000" pitchFamily="2" charset="-78"/>
              </a:rPr>
              <a:t> سازمان طراحی می‌گردد. </a:t>
            </a:r>
            <a:endParaRPr lang="en-US" altLang="fa-IR" sz="1400" b="1" dirty="0">
              <a:latin typeface="Arial" pitchFamily="34" charset="0"/>
              <a:cs typeface="B Nazanin" panose="00000400000000000000" pitchFamily="2" charset="-78"/>
            </a:endParaRPr>
          </a:p>
          <a:p>
            <a:pPr marL="285750" lvl="0" indent="-285750" algn="just" rtl="1">
              <a:spcBef>
                <a:spcPct val="0"/>
              </a:spcBef>
              <a:buFont typeface="Wingdings" panose="05000000000000000000" pitchFamily="2" charset="2"/>
              <a:buChar char="v"/>
            </a:pPr>
            <a:r>
              <a:rPr lang="fa-IR" altLang="fa-IR" sz="1400" b="1" dirty="0">
                <a:latin typeface="Arial" pitchFamily="34" charset="0"/>
                <a:cs typeface="B Nazanin" panose="00000400000000000000" pitchFamily="2" charset="-78"/>
              </a:rPr>
              <a:t>حسابرسی داخلی به سازمان کمک می‌کند تا اهداف خود را با اتخاذ رویکردی سیستماتیک و منظم، به منظور ارز‌یابی و بهبود اثربخش فرایندهای </a:t>
            </a:r>
            <a:r>
              <a:rPr lang="fa-IR" altLang="fa-IR" sz="1400" b="1" dirty="0">
                <a:solidFill>
                  <a:srgbClr val="00B0F0"/>
                </a:solidFill>
                <a:latin typeface="Arial" pitchFamily="34" charset="0"/>
                <a:cs typeface="B Nazanin" panose="00000400000000000000" pitchFamily="2" charset="-78"/>
              </a:rPr>
              <a:t>مدیریت ریسک، کنترل داخلی، و راهبری شرکتی </a:t>
            </a:r>
            <a:r>
              <a:rPr lang="fa-IR" altLang="fa-IR" sz="1400" b="1" dirty="0">
                <a:latin typeface="Arial" pitchFamily="34" charset="0"/>
                <a:cs typeface="B Nazanin" panose="00000400000000000000" pitchFamily="2" charset="-78"/>
              </a:rPr>
              <a:t>ایفا نماید.</a:t>
            </a:r>
            <a:endParaRPr lang="en-US" altLang="fa-IR" sz="1400" b="1" dirty="0"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9" name="Title 2">
            <a:extLst>
              <a:ext uri="{FF2B5EF4-FFF2-40B4-BE49-F238E27FC236}">
                <a16:creationId xmlns:a16="http://schemas.microsoft.com/office/drawing/2014/main" id="{60428E1D-0DF5-FF6B-9E47-B7040BC5FE6E}"/>
              </a:ext>
            </a:extLst>
          </p:cNvPr>
          <p:cNvSpPr txBox="1">
            <a:spLocks/>
          </p:cNvSpPr>
          <p:nvPr/>
        </p:nvSpPr>
        <p:spPr>
          <a:xfrm>
            <a:off x="7853083" y="4287119"/>
            <a:ext cx="810308" cy="47749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dirty="0"/>
              <a:t>=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A230791-1789-847F-87EE-61C7F538904C}"/>
              </a:ext>
            </a:extLst>
          </p:cNvPr>
          <p:cNvSpPr/>
          <p:nvPr/>
        </p:nvSpPr>
        <p:spPr>
          <a:xfrm>
            <a:off x="8753459" y="3858361"/>
            <a:ext cx="1348444" cy="1366450"/>
          </a:xfrm>
          <a:prstGeom prst="ellipse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1" anchor="ctr"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 rtl="1"/>
            <a:r>
              <a:rPr lang="fa-IR" sz="1600" b="1" cap="all" dirty="0">
                <a:ln/>
                <a:solidFill>
                  <a:srgbClr val="FFFF00"/>
                </a:solidFill>
                <a:effectLst>
                  <a:reflection blurRad="10000" stA="55000" endPos="48000" dist="500" dir="5400000" sy="-100000" algn="bl" rotWithShape="0"/>
                </a:effectLst>
                <a:cs typeface="B Titr" panose="00000700000000000000" pitchFamily="2" charset="-78"/>
              </a:rPr>
              <a:t>حسابرسی داخلی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870AB03-69CE-3196-F490-A0920440E0C6}"/>
              </a:ext>
            </a:extLst>
          </p:cNvPr>
          <p:cNvSpPr/>
          <p:nvPr/>
        </p:nvSpPr>
        <p:spPr>
          <a:xfrm>
            <a:off x="6305926" y="3836636"/>
            <a:ext cx="1359768" cy="1281304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1" anchor="ctr"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 rtl="1"/>
            <a:r>
              <a:rPr lang="fa-IR" b="1" cap="all">
                <a:ln/>
                <a:solidFill>
                  <a:srgbClr val="002060"/>
                </a:solidFill>
                <a:effectLst>
                  <a:reflection blurRad="10000" stA="55000" endPos="48000" dist="500" dir="5400000" sy="-100000" algn="bl" rotWithShape="0"/>
                </a:effectLst>
                <a:cs typeface="B Titr" panose="00000700000000000000" pitchFamily="2" charset="-78"/>
              </a:rPr>
              <a:t>خدمات </a:t>
            </a:r>
            <a:r>
              <a:rPr lang="fa-IR" sz="1400" b="1" cap="all">
                <a:ln/>
                <a:solidFill>
                  <a:srgbClr val="002060"/>
                </a:solidFill>
                <a:effectLst>
                  <a:reflection blurRad="10000" stA="55000" endPos="48000" dist="500" dir="5400000" sy="-100000" algn="bl" rotWithShape="0"/>
                </a:effectLst>
                <a:cs typeface="B Titr" panose="00000700000000000000" pitchFamily="2" charset="-78"/>
              </a:rPr>
              <a:t>مشاوره‌ای</a:t>
            </a:r>
            <a:endParaRPr lang="fa-IR" b="1" cap="all" dirty="0">
              <a:ln/>
              <a:solidFill>
                <a:srgbClr val="002060"/>
              </a:solidFill>
              <a:effectLst>
                <a:reflection blurRad="10000" stA="55000" endPos="48000" dist="500" dir="5400000" sy="-100000" algn="bl" rotWithShape="0"/>
              </a:effectLst>
              <a:cs typeface="B Titr" panose="00000700000000000000" pitchFamily="2" charset="-78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C3611101-6E9D-F026-EF71-24959C56894B}"/>
              </a:ext>
            </a:extLst>
          </p:cNvPr>
          <p:cNvSpPr/>
          <p:nvPr/>
        </p:nvSpPr>
        <p:spPr>
          <a:xfrm>
            <a:off x="3894095" y="3842873"/>
            <a:ext cx="1341258" cy="1281304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1" anchor="ctr">
            <a:scene3d>
              <a:camera prst="orthographicFront"/>
              <a:lightRig rig="brightRoom" dir="t"/>
            </a:scene3d>
            <a:sp3d contourW="6350" prstMaterial="plastic">
              <a:bevelT w="20320" h="20320" prst="angle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 defTabSz="914286" rtl="1"/>
            <a:r>
              <a:rPr lang="fa-IR" b="1" cap="all" dirty="0">
                <a:ln/>
                <a:solidFill>
                  <a:srgbClr val="002060"/>
                </a:solidFill>
                <a:effectLst>
                  <a:reflection blurRad="10000" stA="55000" endPos="48000" dist="500" dir="5400000" sy="-100000" algn="bl" rotWithShape="0"/>
                </a:effectLst>
                <a:cs typeface="B Titr" panose="00000700000000000000" pitchFamily="2" charset="-78"/>
              </a:rPr>
              <a:t>فعالیت اطمینان بخش</a:t>
            </a:r>
          </a:p>
        </p:txBody>
      </p:sp>
      <p:sp>
        <p:nvSpPr>
          <p:cNvPr id="13" name="Title 2">
            <a:extLst>
              <a:ext uri="{FF2B5EF4-FFF2-40B4-BE49-F238E27FC236}">
                <a16:creationId xmlns:a16="http://schemas.microsoft.com/office/drawing/2014/main" id="{5452A5B5-7067-624F-50AF-F0D13BC1B0AD}"/>
              </a:ext>
            </a:extLst>
          </p:cNvPr>
          <p:cNvSpPr txBox="1">
            <a:spLocks/>
          </p:cNvSpPr>
          <p:nvPr/>
        </p:nvSpPr>
        <p:spPr>
          <a:xfrm>
            <a:off x="5209694" y="4308848"/>
            <a:ext cx="1080120" cy="57606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dirty="0"/>
              <a:t>+</a:t>
            </a:r>
          </a:p>
        </p:txBody>
      </p:sp>
      <p:sp>
        <p:nvSpPr>
          <p:cNvPr id="14" name="Down Arrow 1">
            <a:extLst>
              <a:ext uri="{FF2B5EF4-FFF2-40B4-BE49-F238E27FC236}">
                <a16:creationId xmlns:a16="http://schemas.microsoft.com/office/drawing/2014/main" id="{C54B6E68-418C-A695-D003-4DD22AD6776E}"/>
              </a:ext>
            </a:extLst>
          </p:cNvPr>
          <p:cNvSpPr/>
          <p:nvPr/>
        </p:nvSpPr>
        <p:spPr>
          <a:xfrm>
            <a:off x="4396668" y="5195935"/>
            <a:ext cx="324036" cy="465646"/>
          </a:xfrm>
          <a:prstGeom prst="downArrow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1" anchor="ctr"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endParaRPr lang="fa-IR" b="1">
              <a:ln/>
              <a:solidFill>
                <a:schemeClr val="accent3"/>
              </a:solidFill>
            </a:endParaRPr>
          </a:p>
        </p:txBody>
      </p:sp>
      <p:sp>
        <p:nvSpPr>
          <p:cNvPr id="15" name="Down Arrow 13">
            <a:extLst>
              <a:ext uri="{FF2B5EF4-FFF2-40B4-BE49-F238E27FC236}">
                <a16:creationId xmlns:a16="http://schemas.microsoft.com/office/drawing/2014/main" id="{3969ADE8-CB7E-4B2A-D5A9-6E2418E67A18}"/>
              </a:ext>
            </a:extLst>
          </p:cNvPr>
          <p:cNvSpPr/>
          <p:nvPr/>
        </p:nvSpPr>
        <p:spPr>
          <a:xfrm>
            <a:off x="6809911" y="5211013"/>
            <a:ext cx="324036" cy="465646"/>
          </a:xfrm>
          <a:prstGeom prst="downArrow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1" anchor="ctr">
            <a:scene3d>
              <a:camera prst="orthographicFront"/>
              <a:lightRig rig="flat" dir="t">
                <a:rot lat="0" lon="0" rev="18900000"/>
              </a:lightRig>
            </a:scene3d>
            <a:sp3d extrusionH="31750" contourW="6350" prstMaterial="powder">
              <a:bevelT w="19050" h="19050" prst="angle"/>
              <a:contourClr>
                <a:schemeClr val="accent3">
                  <a:tint val="100000"/>
                  <a:shade val="100000"/>
                  <a:satMod val="100000"/>
                  <a:hueMod val="100000"/>
                </a:schemeClr>
              </a:contourClr>
            </a:sp3d>
          </a:bodyPr>
          <a:lstStyle/>
          <a:p>
            <a:pPr algn="ctr"/>
            <a:endParaRPr lang="fa-IR" b="1">
              <a:ln/>
              <a:solidFill>
                <a:schemeClr val="accent3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D3B772F-18B3-9C98-0B66-5FFFDE15969B}"/>
              </a:ext>
            </a:extLst>
          </p:cNvPr>
          <p:cNvSpPr txBox="1"/>
          <p:nvPr/>
        </p:nvSpPr>
        <p:spPr>
          <a:xfrm>
            <a:off x="3929718" y="5583308"/>
            <a:ext cx="1341258" cy="719428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b="1" dirty="0">
                <a:solidFill>
                  <a:srgbClr val="0070C0"/>
                </a:solidFill>
                <a:cs typeface="B Zar" panose="00000400000000000000" pitchFamily="2" charset="-78"/>
              </a:rPr>
              <a:t>نگاه به گذشته</a:t>
            </a:r>
          </a:p>
          <a:p>
            <a:pPr algn="ctr" rtl="1">
              <a:lnSpc>
                <a:spcPct val="150000"/>
              </a:lnSpc>
            </a:pPr>
            <a:r>
              <a:rPr lang="fa-IR" sz="1000" b="1" dirty="0">
                <a:cs typeface="B Zar" panose="00000400000000000000" pitchFamily="2" charset="-78"/>
              </a:rPr>
              <a:t>(تحلیل روندها)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43DF452-FB4C-9447-CCA8-5A4A219C427A}"/>
              </a:ext>
            </a:extLst>
          </p:cNvPr>
          <p:cNvSpPr txBox="1"/>
          <p:nvPr/>
        </p:nvSpPr>
        <p:spPr>
          <a:xfrm>
            <a:off x="6270359" y="5583308"/>
            <a:ext cx="1440160" cy="95026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b="1" dirty="0">
                <a:solidFill>
                  <a:srgbClr val="0070C0"/>
                </a:solidFill>
                <a:cs typeface="B Zar" panose="00000400000000000000" pitchFamily="2" charset="-78"/>
              </a:rPr>
              <a:t>نگاه به آینده</a:t>
            </a:r>
          </a:p>
          <a:p>
            <a:pPr algn="ctr" rtl="1">
              <a:lnSpc>
                <a:spcPct val="150000"/>
              </a:lnSpc>
            </a:pPr>
            <a:r>
              <a:rPr lang="fa-IR" sz="1000" b="1" dirty="0">
                <a:cs typeface="B Zar" panose="00000400000000000000" pitchFamily="2" charset="-78"/>
              </a:rPr>
              <a:t>(تحلیل اطلاعات معطوف به آینده)</a:t>
            </a:r>
          </a:p>
        </p:txBody>
      </p:sp>
      <p:pic>
        <p:nvPicPr>
          <p:cNvPr id="1026" name="Picture 2" descr="حسابرسی داخلی چیست ؟ همه چیز درباره حسابرسی داخلی">
            <a:extLst>
              <a:ext uri="{FF2B5EF4-FFF2-40B4-BE49-F238E27FC236}">
                <a16:creationId xmlns:a16="http://schemas.microsoft.com/office/drawing/2014/main" id="{FBB99F62-2AC4-7BF9-73CC-CD5E3576EE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11" y="3792071"/>
            <a:ext cx="3419332" cy="29214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46BFAFB-3FC4-DECB-3346-A6659D59FA38}"/>
              </a:ext>
            </a:extLst>
          </p:cNvPr>
          <p:cNvSpPr txBox="1"/>
          <p:nvPr/>
        </p:nvSpPr>
        <p:spPr>
          <a:xfrm>
            <a:off x="1613140" y="2584792"/>
            <a:ext cx="9659739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rtl="1"/>
            <a:r>
              <a:rPr lang="ar-SA" sz="1200" b="1" dirty="0">
                <a:effectLst/>
                <a:highlight>
                  <a:srgbClr val="00FF00"/>
                </a:highlight>
                <a:latin typeface="B Nazanin" panose="00000400000000000000" pitchFamily="2" charset="-78"/>
                <a:ea typeface="Calibri" panose="020F0502020204030204" pitchFamily="34" charset="0"/>
              </a:rPr>
              <a:t>تعریف حسابرسی داخلی</a:t>
            </a:r>
            <a:br>
              <a:rPr lang="en-US" sz="12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2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حسابرسی داخلی فعالیتی مستقل، بی‌طرفانه و مشاوره‌ای است که با هدف افزایش ارزش سازمان و بهبود فرآیندها انجام می‌شود. این واحد از طریق رویکردی نظام‌مند به ارزیابی و بهبود اثربخشی کنترل‌های داخلی، مدیریت ریسک و نظام حاکمیت شرکتی می‌پردازد.</a:t>
            </a:r>
            <a:endParaRPr lang="fa-IR" sz="12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B Nazanin" panose="00000400000000000000" pitchFamily="2" charset="-78"/>
            </a:endParaRPr>
          </a:p>
          <a:p>
            <a:pPr algn="r" rtl="1"/>
            <a:r>
              <a:rPr lang="ar-SA" sz="1200" b="1" dirty="0">
                <a:highlight>
                  <a:srgbClr val="FFFF00"/>
                </a:highlight>
              </a:rPr>
              <a:t>نکات کلیدی برای موقع گفتن:</a:t>
            </a:r>
            <a:br>
              <a:rPr lang="en-US" sz="1200" b="1" dirty="0"/>
            </a:br>
            <a:r>
              <a:rPr lang="ar-SA" sz="1200" b="1" dirty="0"/>
              <a:t>حسابرسی داخلی «بازوی نظارتی و مشورتی» مدیریت است.</a:t>
            </a:r>
            <a:br>
              <a:rPr lang="en-US" sz="1200" b="1" dirty="0"/>
            </a:br>
            <a:r>
              <a:rPr lang="ar-SA" sz="1200" b="1" dirty="0"/>
              <a:t>تمرکز اصلی آن بر «پیشگیری» و «بهبود» است، نه صرفاً کشف خطا.</a:t>
            </a:r>
            <a:endParaRPr lang="fa-IR" sz="1200" b="1" dirty="0">
              <a:latin typeface="Calibri" panose="020F0502020204030204" pitchFamily="34" charset="0"/>
              <a:ea typeface="Calibri" panose="020F050202020403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9169319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  <p:bldP spid="11" grpId="0" animBg="1"/>
      <p:bldP spid="12" grpId="0" animBg="1"/>
      <p:bldP spid="13" grpId="0"/>
      <p:bldP spid="14" grpId="0" animBg="1"/>
      <p:bldP spid="15" grpId="0" animBg="1"/>
      <p:bldP spid="16" grpId="0"/>
      <p:bldP spid="1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4655840" y="404664"/>
            <a:ext cx="553623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defRPr/>
            </a:pPr>
            <a:r>
              <a:rPr lang="fa-IR" sz="2000" i="1" dirty="0">
                <a:solidFill>
                  <a:srgbClr val="0070C0"/>
                </a:solidFill>
                <a:effectLst>
                  <a:reflection blurRad="6350" stA="55000" endA="300" endPos="45500" dir="5400000" sy="-100000" algn="bl" rotWithShape="0"/>
                </a:effectLst>
                <a:cs typeface="B Titr" panose="00000700000000000000" pitchFamily="2" charset="-78"/>
              </a:rPr>
              <a:t>3-7. جلسات کمیته حسابرسی </a:t>
            </a:r>
          </a:p>
        </p:txBody>
      </p:sp>
      <p:sp>
        <p:nvSpPr>
          <p:cNvPr id="14339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2329019A-8E3A-4E49-84BF-89E9712D8A39}" type="slidenum">
              <a:rPr lang="zh-CN" altLang="en-US" sz="1200" u="sng">
                <a:solidFill>
                  <a:schemeClr val="tx1"/>
                </a:solidFill>
                <a:latin typeface="Times New Roman" pitchFamily="18" charset="0"/>
                <a:ea typeface="方正姚体"/>
                <a:cs typeface="方正姚体"/>
              </a:rPr>
              <a:pPr eaLnBrk="1" hangingPunct="1">
                <a:spcBef>
                  <a:spcPct val="0"/>
                </a:spcBef>
                <a:buFontTx/>
                <a:buNone/>
              </a:pPr>
              <a:t>20</a:t>
            </a:fld>
            <a:endParaRPr lang="zh-CN" altLang="en-US" sz="1200" u="sng">
              <a:solidFill>
                <a:schemeClr val="tx1"/>
              </a:solidFill>
              <a:latin typeface="Times New Roman" pitchFamily="18" charset="0"/>
              <a:ea typeface="方正姚体"/>
              <a:cs typeface="方正姚体"/>
            </a:endParaRPr>
          </a:p>
        </p:txBody>
      </p:sp>
      <p:sp>
        <p:nvSpPr>
          <p:cNvPr id="14340" name="Rectangle 6"/>
          <p:cNvSpPr>
            <a:spLocks noChangeArrowheads="1"/>
          </p:cNvSpPr>
          <p:nvPr/>
        </p:nvSpPr>
        <p:spPr bwMode="auto">
          <a:xfrm>
            <a:off x="1774826" y="1700809"/>
            <a:ext cx="8569325" cy="21605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algn="just" rtl="1">
              <a:lnSpc>
                <a:spcPct val="200000"/>
              </a:lnSpc>
              <a:buFont typeface="Wingdings" pitchFamily="2" charset="2"/>
              <a:buChar char="q"/>
            </a:pP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جلسات کمیته حسابرسی‌ طی دوره مالی منتهی به 1399/03/31(تیر ماه 1398 لغایت خرداد ماه 1399) بصورت </a:t>
            </a:r>
            <a:r>
              <a:rPr lang="fa-IR" altLang="fa-IR" sz="16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ماهانه یکبار </a:t>
            </a: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با حضور کلیه اعضا تشکیل گردیده است.</a:t>
            </a:r>
          </a:p>
          <a:p>
            <a:pPr algn="just" rtl="1">
              <a:lnSpc>
                <a:spcPct val="200000"/>
              </a:lnSpc>
              <a:buFont typeface="Wingdings" pitchFamily="2" charset="2"/>
              <a:buChar char="q"/>
            </a:pP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بر اساس ماده 14 منشور کمیته حسابرسی جلسات کمیته میبایست حداقل شش بار در سال برگزار گردد.</a:t>
            </a:r>
          </a:p>
          <a:p>
            <a:pPr algn="just" rtl="1">
              <a:lnSpc>
                <a:spcPct val="200000"/>
              </a:lnSpc>
              <a:buFont typeface="Wingdings" pitchFamily="2" charset="2"/>
              <a:buChar char="q"/>
            </a:pPr>
            <a:r>
              <a:rPr lang="fa-IR" alt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جلسات کمیته حسابرسی برای سال مالی منتهی به 1400/03/31 به تعداد 20 جلسه برنامه ریزی گردیده است.</a:t>
            </a:r>
            <a:endParaRPr lang="en-US" altLang="fa-IR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</p:txBody>
      </p:sp>
      <p:pic>
        <p:nvPicPr>
          <p:cNvPr id="5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696" y="188640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1444518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F657D58-5104-43EF-6700-FA762CAF560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318C588-1C9A-3414-8762-377EAB4291A7}"/>
              </a:ext>
            </a:extLst>
          </p:cNvPr>
          <p:cNvSpPr txBox="1"/>
          <p:nvPr/>
        </p:nvSpPr>
        <p:spPr>
          <a:xfrm>
            <a:off x="3047281" y="1997839"/>
            <a:ext cx="6094562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ar-SA" sz="1800" b="1" dirty="0">
                <a:effectLst/>
                <a:highlight>
                  <a:srgbClr val="00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ارزیابی عملکرد حسابرسی شرکت‌های گروه (شش‌ماهه نخست ۱۴۰۴)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در دوره شش‌ماهه نخست، برنامه حسابرسی داخلی مطابق تقویم مصوب اجرا شد.نتایج کلی نشان‌دهنده پیشرفت در کیفیت گزارش‌ها، تعامل سازنده‌تر با مدیران و افزایش پوشش حسابرسی است.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highlight>
                  <a:srgbClr val="FF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محورها: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درصد تحقق برنامه حسابرسی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سطح همکاری شرکت‌ها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میانگین امتیاز کیفیت گزارش‌ها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اقدامات اصلاحی انجام‌شده(جدول مصوبات کمیته را بزاریم)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3622293"/>
      </p:ext>
    </p:extLst>
  </p:cSld>
  <p:clrMapOvr>
    <a:masterClrMapping/>
  </p:clrMapOvr>
  <p:transition spd="slow">
    <p:fad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C3B7A9-862F-7CF7-07F8-E506B79517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Text Placeholder 1">
            <a:extLst>
              <a:ext uri="{FF2B5EF4-FFF2-40B4-BE49-F238E27FC236}">
                <a16:creationId xmlns:a16="http://schemas.microsoft.com/office/drawing/2014/main" id="{C00EC095-2C1C-B8B5-8DCA-51D0D1526F3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9401" y="248758"/>
            <a:ext cx="11573197" cy="724247"/>
          </a:xfrm>
        </p:spPr>
        <p:txBody>
          <a:bodyPr/>
          <a:lstStyle/>
          <a:p>
            <a:pPr rtl="1"/>
            <a:r>
              <a:rPr lang="fa-IR" sz="2400" dirty="0">
                <a:solidFill>
                  <a:schemeClr val="tx1"/>
                </a:solidFill>
                <a:cs typeface="B Titr" panose="00000700000000000000" pitchFamily="2" charset="-78"/>
              </a:rPr>
              <a:t>6-2 اهم اقدامات انجام شده توسط واحد حسابرسی داخلی </a:t>
            </a:r>
          </a:p>
        </p:txBody>
      </p:sp>
      <p:graphicFrame>
        <p:nvGraphicFramePr>
          <p:cNvPr id="2" name="Content Placeholder 6">
            <a:extLst>
              <a:ext uri="{FF2B5EF4-FFF2-40B4-BE49-F238E27FC236}">
                <a16:creationId xmlns:a16="http://schemas.microsoft.com/office/drawing/2014/main" id="{BBEB54C2-437A-EB16-4232-1A35E5948C23}"/>
              </a:ext>
            </a:extLst>
          </p:cNvPr>
          <p:cNvGraphicFramePr>
            <a:graphicFrameLocks/>
          </p:cNvGraphicFramePr>
          <p:nvPr/>
        </p:nvGraphicFramePr>
        <p:xfrm>
          <a:off x="569322" y="845820"/>
          <a:ext cx="11279778" cy="54798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90778">
                  <a:extLst>
                    <a:ext uri="{9D8B030D-6E8A-4147-A177-3AD203B41FA5}">
                      <a16:colId xmlns:a16="http://schemas.microsoft.com/office/drawing/2014/main" val="1429127270"/>
                    </a:ext>
                  </a:extLst>
                </a:gridCol>
                <a:gridCol w="889000">
                  <a:extLst>
                    <a:ext uri="{9D8B030D-6E8A-4147-A177-3AD203B41FA5}">
                      <a16:colId xmlns:a16="http://schemas.microsoft.com/office/drawing/2014/main" val="76413207"/>
                    </a:ext>
                  </a:extLst>
                </a:gridCol>
              </a:tblGrid>
              <a:tr h="462095">
                <a:tc>
                  <a:txBody>
                    <a:bodyPr/>
                    <a:lstStyle/>
                    <a:p>
                      <a:pPr marL="0" marR="0" lvl="0" indent="0" algn="ctr" defTabSz="4572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SA" sz="2000" b="1" spc="-10" dirty="0">
                          <a:solidFill>
                            <a:schemeClr val="bg1"/>
                          </a:solidFill>
                          <a:effectLst/>
                          <a:latin typeface="B Nazanin" panose="00000400000000000000" pitchFamily="2" charset="-78"/>
                          <a:ea typeface="B Nazanin" panose="00000400000000000000" pitchFamily="2" charset="-78"/>
                          <a:cs typeface="B Nazanin" panose="00000400000000000000" pitchFamily="2" charset="-78"/>
                        </a:rPr>
                        <a:t>ﻋﻨﻮان</a:t>
                      </a:r>
                      <a:r>
                        <a:rPr lang="ar-SA" sz="2000" b="1" spc="-40" dirty="0">
                          <a:solidFill>
                            <a:schemeClr val="bg1"/>
                          </a:solidFill>
                          <a:effectLst/>
                          <a:latin typeface="B Nazanin" panose="00000400000000000000" pitchFamily="2" charset="-78"/>
                          <a:ea typeface="B Nazanin" panose="00000400000000000000" pitchFamily="2" charset="-78"/>
                          <a:cs typeface="B Nazanin" panose="00000400000000000000" pitchFamily="2" charset="-78"/>
                        </a:rPr>
                        <a:t> </a:t>
                      </a:r>
                      <a:r>
                        <a:rPr lang="ar-SA" sz="2000" b="1" dirty="0">
                          <a:solidFill>
                            <a:schemeClr val="bg1"/>
                          </a:solidFill>
                          <a:effectLst/>
                          <a:latin typeface="B Nazanin" panose="00000400000000000000" pitchFamily="2" charset="-78"/>
                          <a:ea typeface="B Nazanin" panose="00000400000000000000" pitchFamily="2" charset="-78"/>
                          <a:cs typeface="B Nazanin" panose="00000400000000000000" pitchFamily="2" charset="-78"/>
                        </a:rPr>
                        <a:t>ﮔﺰارش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B Nazanin" panose="00000400000000000000" pitchFamily="2" charset="-78"/>
                        <a:ea typeface="B Nazanin" panose="00000400000000000000" pitchFamily="2" charset="-78"/>
                        <a:cs typeface="B Nazanin" panose="00000400000000000000" pitchFamily="2" charset="-78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fa-IR" sz="2000" dirty="0">
                          <a:cs typeface="B Nazanin" panose="00000400000000000000" pitchFamily="2" charset="-78"/>
                        </a:rPr>
                        <a:t>ردیف</a:t>
                      </a:r>
                      <a:endParaRPr lang="en-US" sz="2000" dirty="0">
                        <a:cs typeface="B Nazanin" panose="00000400000000000000" pitchFamily="2" charset="-78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44784086"/>
                  </a:ext>
                </a:extLst>
              </a:tr>
              <a:tr h="823622">
                <a:tc>
                  <a:txBody>
                    <a:bodyPr/>
                    <a:lstStyle/>
                    <a:p>
                      <a:pPr algn="r" rtl="1"/>
                      <a:r>
                        <a:rPr lang="fa-IR" sz="1800" b="1" dirty="0">
                          <a:solidFill>
                            <a:schemeClr val="tx1"/>
                          </a:solidFill>
                          <a:cs typeface="B Nazanin" panose="00000400000000000000" pitchFamily="2" charset="-78"/>
                        </a:rPr>
                        <a:t>انجام اقدامات کنترلی در خصوص چرخه های عملیاتی شرکت از جمله:</a:t>
                      </a:r>
                    </a:p>
                    <a:p>
                      <a:pPr algn="r" rtl="1"/>
                      <a:r>
                        <a:rPr lang="fa-IR" sz="1600" b="1" dirty="0">
                          <a:solidFill>
                            <a:schemeClr val="tx1"/>
                          </a:solidFill>
                          <a:cs typeface="B Nazanin" panose="00000400000000000000" pitchFamily="2" charset="-78"/>
                        </a:rPr>
                        <a:t>1-</a:t>
                      </a:r>
                      <a:r>
                        <a:rPr lang="fa-IR" sz="1800" dirty="0">
                          <a:solidFill>
                            <a:schemeClr val="tx1"/>
                          </a:solidFill>
                          <a:cs typeface="B Nazanin" panose="00000400000000000000" pitchFamily="2" charset="-78"/>
                        </a:rPr>
                        <a:t> خریدها، هزینه ها و پرداخت ها </a:t>
                      </a:r>
                      <a:r>
                        <a:rPr lang="fa-IR" sz="1600" b="1" dirty="0">
                          <a:solidFill>
                            <a:schemeClr val="tx1"/>
                          </a:solidFill>
                          <a:cs typeface="B Nazanin" panose="00000400000000000000" pitchFamily="2" charset="-78"/>
                        </a:rPr>
                        <a:t>2-</a:t>
                      </a:r>
                      <a:r>
                        <a:rPr lang="fa-IR" sz="1800" dirty="0">
                          <a:solidFill>
                            <a:schemeClr val="tx1"/>
                          </a:solidFill>
                          <a:cs typeface="B Nazanin" panose="00000400000000000000" pitchFamily="2" charset="-78"/>
                        </a:rPr>
                        <a:t> چرخه فروش، </a:t>
                      </a:r>
                      <a:r>
                        <a:rPr lang="fa-IR" sz="1800" dirty="0">
                          <a:cs typeface="B Nazanin" panose="00000400000000000000" pitchFamily="2" charset="-78"/>
                        </a:rPr>
                        <a:t>درآمد ها و دریافتها </a:t>
                      </a:r>
                      <a:r>
                        <a:rPr lang="fa-IR" sz="1600" b="1" dirty="0">
                          <a:cs typeface="B Nazanin" panose="00000400000000000000" pitchFamily="2" charset="-78"/>
                        </a:rPr>
                        <a:t>3</a:t>
                      </a:r>
                      <a:r>
                        <a:rPr lang="fa-IR" sz="1800" b="1" dirty="0">
                          <a:cs typeface="B Nazanin" panose="00000400000000000000" pitchFamily="2" charset="-78"/>
                        </a:rPr>
                        <a:t>- </a:t>
                      </a:r>
                      <a:r>
                        <a:rPr lang="fa-IR" sz="1800" dirty="0">
                          <a:cs typeface="B Nazanin" panose="00000400000000000000" pitchFamily="2" charset="-78"/>
                        </a:rPr>
                        <a:t>چرخه حقوق و دستمزد </a:t>
                      </a:r>
                      <a:r>
                        <a:rPr lang="fa-IR" sz="1600" b="1" dirty="0">
                          <a:cs typeface="B Nazanin" panose="00000400000000000000" pitchFamily="2" charset="-78"/>
                        </a:rPr>
                        <a:t>4</a:t>
                      </a:r>
                      <a:r>
                        <a:rPr lang="fa-IR" sz="1800" b="1" dirty="0">
                          <a:cs typeface="B Nazanin" panose="00000400000000000000" pitchFamily="2" charset="-78"/>
                        </a:rPr>
                        <a:t>-</a:t>
                      </a:r>
                      <a:r>
                        <a:rPr lang="fa-IR" sz="1800" dirty="0">
                          <a:cs typeface="B Nazanin" panose="00000400000000000000" pitchFamily="2" charset="-78"/>
                        </a:rPr>
                        <a:t> چرخه دارایی ثابت </a:t>
                      </a:r>
                      <a:r>
                        <a:rPr lang="fa-IR" sz="1800" b="1" dirty="0">
                          <a:cs typeface="B Nazanin" panose="00000400000000000000" pitchFamily="2" charset="-78"/>
                        </a:rPr>
                        <a:t>5-</a:t>
                      </a:r>
                      <a:r>
                        <a:rPr lang="fa-IR" sz="1800" dirty="0">
                          <a:cs typeface="B Nazanin" panose="00000400000000000000" pitchFamily="2" charset="-78"/>
                        </a:rPr>
                        <a:t> چرخه موجودی مواد وکالا</a:t>
                      </a:r>
                      <a:endParaRPr lang="en-US" sz="1800" dirty="0">
                        <a:solidFill>
                          <a:srgbClr val="FF0000"/>
                        </a:solidFill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2000" b="0" dirty="0">
                          <a:cs typeface="B Nazanin" panose="00000400000000000000" pitchFamily="2" charset="-78"/>
                        </a:rPr>
                        <a:t>1</a:t>
                      </a:r>
                      <a:endParaRPr lang="en-US" sz="2000" b="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9962464"/>
                  </a:ext>
                </a:extLst>
              </a:tr>
              <a:tr h="365143">
                <a:tc>
                  <a:txBody>
                    <a:bodyPr/>
                    <a:lstStyle/>
                    <a:p>
                      <a:pPr algn="r" rtl="1">
                        <a:lnSpc>
                          <a:spcPct val="150000"/>
                        </a:lnSpc>
                      </a:pPr>
                      <a:r>
                        <a:rPr lang="fa-IR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بررسی و ارزیابی سیستم کنترل‌های داخلی و ارائه</a:t>
                      </a:r>
                      <a:r>
                        <a:rPr lang="fa-IR" sz="1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 پیشنهاد در خصوص استقرار سیستم کنترل‌های داخلی</a:t>
                      </a:r>
                      <a:r>
                        <a:rPr lang="fa-IR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 مناسب و موثر برای فعالیتهای جدید</a:t>
                      </a: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2000" b="0" dirty="0">
                          <a:cs typeface="B Nazanin" panose="00000400000000000000" pitchFamily="2" charset="-78"/>
                        </a:rPr>
                        <a:t>2</a:t>
                      </a:r>
                      <a:endParaRPr lang="en-US" sz="2000" b="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575126115"/>
                  </a:ext>
                </a:extLst>
              </a:tr>
              <a:tr h="365143">
                <a:tc>
                  <a:txBody>
                    <a:bodyPr/>
                    <a:lstStyle/>
                    <a:p>
                      <a:pPr algn="r" rtl="1"/>
                      <a:r>
                        <a:rPr lang="fa-IR" sz="1800" dirty="0">
                          <a:cs typeface="B Nazanin" panose="00000400000000000000" pitchFamily="2" charset="-78"/>
                        </a:rPr>
                        <a:t>بررسی و پیگیری</a:t>
                      </a:r>
                      <a:r>
                        <a:rPr lang="fa-IR" sz="1800" baseline="0" dirty="0">
                          <a:cs typeface="B Nazanin" panose="00000400000000000000" pitchFamily="2" charset="-78"/>
                        </a:rPr>
                        <a:t> </a:t>
                      </a:r>
                      <a:r>
                        <a:rPr lang="fa-IR" sz="1800" dirty="0">
                          <a:cs typeface="B Nazanin" panose="00000400000000000000" pitchFamily="2" charset="-78"/>
                        </a:rPr>
                        <a:t>مفاد مندرج در نامه مدیریت و ارائه پیشنهاد</a:t>
                      </a:r>
                      <a:r>
                        <a:rPr lang="fa-IR" sz="1800" baseline="0" dirty="0">
                          <a:cs typeface="B Nazanin" panose="00000400000000000000" pitchFamily="2" charset="-78"/>
                        </a:rPr>
                        <a:t> در خصوص رفع آن</a:t>
                      </a:r>
                      <a:endParaRPr lang="en-US" sz="180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2000" b="0" dirty="0">
                          <a:cs typeface="B Nazanin" panose="00000400000000000000" pitchFamily="2" charset="-78"/>
                        </a:rPr>
                        <a:t>3</a:t>
                      </a:r>
                      <a:endParaRPr lang="en-US" sz="2000" b="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85671057"/>
                  </a:ext>
                </a:extLst>
              </a:tr>
              <a:tr h="365143">
                <a:tc>
                  <a:txBody>
                    <a:bodyPr/>
                    <a:lstStyle/>
                    <a:p>
                      <a:pPr marL="0" marR="0" indent="0" algn="r" defTabSz="914423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800" dirty="0">
                          <a:cs typeface="B Nazanin" panose="00000400000000000000" pitchFamily="2" charset="-78"/>
                        </a:rPr>
                        <a:t>بررسی و پیگیری تکالیف مجمع و ارائه پیشنهاد در خصوص رفع تکالیف</a:t>
                      </a:r>
                      <a:endParaRPr lang="en-US" sz="180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2000" b="0" dirty="0">
                          <a:cs typeface="B Nazanin" panose="00000400000000000000" pitchFamily="2" charset="-78"/>
                        </a:rPr>
                        <a:t>4</a:t>
                      </a:r>
                      <a:endParaRPr lang="en-US" sz="2000" b="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44001435"/>
                  </a:ext>
                </a:extLst>
              </a:tr>
              <a:tr h="365143">
                <a:tc>
                  <a:txBody>
                    <a:bodyPr/>
                    <a:lstStyle/>
                    <a:p>
                      <a:pPr algn="r" rtl="1"/>
                      <a:r>
                        <a:rPr lang="fa-IR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نظارت بر موضوعات با اهمیت گزارشگري مالی و سرفصل‌های مهم حسابداری از جمله موجودیها،</a:t>
                      </a:r>
                      <a:r>
                        <a:rPr lang="fa-IR" sz="1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 حسابهای دریافتنی، حسابهای پرداختنی، داراییهای ثابت، تسهیلات، سرمایه گذاریها، بهای تمام شده و هزینه های اداری و عمومی</a:t>
                      </a:r>
                      <a:endParaRPr lang="fa-IR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2000" b="0" dirty="0">
                          <a:cs typeface="B Nazanin" panose="00000400000000000000" pitchFamily="2" charset="-78"/>
                        </a:rPr>
                        <a:t>5</a:t>
                      </a:r>
                      <a:endParaRPr lang="en-US" sz="2000" b="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20333766"/>
                  </a:ext>
                </a:extLst>
              </a:tr>
              <a:tr h="365143">
                <a:tc>
                  <a:txBody>
                    <a:bodyPr/>
                    <a:lstStyle/>
                    <a:p>
                      <a:pPr algn="r" rtl="1"/>
                      <a:r>
                        <a:rPr lang="fa-IR" sz="1800" dirty="0">
                          <a:cs typeface="B Nazanin" panose="00000400000000000000" pitchFamily="2" charset="-78"/>
                        </a:rPr>
                        <a:t>پیگیری اقدامات</a:t>
                      </a:r>
                      <a:r>
                        <a:rPr lang="fa-IR" sz="1800" baseline="0" dirty="0">
                          <a:cs typeface="B Nazanin" panose="00000400000000000000" pitchFamily="2" charset="-78"/>
                        </a:rPr>
                        <a:t> انجام شده در خصوص </a:t>
                      </a:r>
                      <a:r>
                        <a:rPr lang="fa-IR" sz="1800" dirty="0">
                          <a:cs typeface="B Nazanin" panose="00000400000000000000" pitchFamily="2" charset="-78"/>
                        </a:rPr>
                        <a:t>پرونده های حقوقی</a:t>
                      </a:r>
                      <a:endParaRPr lang="en-US" sz="180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2000" b="0" dirty="0">
                          <a:cs typeface="B Nazanin" panose="00000400000000000000" pitchFamily="2" charset="-78"/>
                        </a:rPr>
                        <a:t>6</a:t>
                      </a:r>
                      <a:endParaRPr lang="en-US" sz="2000" b="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73501854"/>
                  </a:ext>
                </a:extLst>
              </a:tr>
              <a:tr h="365143">
                <a:tc>
                  <a:txBody>
                    <a:bodyPr/>
                    <a:lstStyle/>
                    <a:p>
                      <a:pPr algn="r" rtl="1"/>
                      <a:r>
                        <a:rPr lang="fa-IR" sz="1800" dirty="0">
                          <a:cs typeface="B Nazanin" panose="00000400000000000000" pitchFamily="2" charset="-78"/>
                        </a:rPr>
                        <a:t>بررسی وضعیت پرونده های مالیاتی و بیمه ای شرکت</a:t>
                      </a:r>
                      <a:endParaRPr lang="en-US" sz="180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2000" b="0" dirty="0">
                          <a:cs typeface="B Nazanin" panose="00000400000000000000" pitchFamily="2" charset="-78"/>
                        </a:rPr>
                        <a:t>7</a:t>
                      </a:r>
                      <a:endParaRPr lang="en-US" sz="2000" b="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69101331"/>
                  </a:ext>
                </a:extLst>
              </a:tr>
              <a:tr h="365143">
                <a:tc>
                  <a:txBody>
                    <a:bodyPr/>
                    <a:lstStyle/>
                    <a:p>
                      <a:pPr algn="r" rtl="1"/>
                      <a:r>
                        <a:rPr lang="fa-IR" sz="1800" dirty="0">
                          <a:cs typeface="B Nazanin" panose="00000400000000000000" pitchFamily="2" charset="-78"/>
                        </a:rPr>
                        <a:t>بررسی صورتهای</a:t>
                      </a:r>
                      <a:r>
                        <a:rPr lang="fa-IR" sz="1800" baseline="0" dirty="0">
                          <a:cs typeface="B Nazanin" panose="00000400000000000000" pitchFamily="2" charset="-78"/>
                        </a:rPr>
                        <a:t> مالی اولیه(میان دوره ای و پایان دوره ای) قبل از تصویب در هیات مدیره و </a:t>
                      </a:r>
                      <a:r>
                        <a:rPr lang="fa-IR" sz="1800" dirty="0">
                          <a:cs typeface="B Nazanin" panose="00000400000000000000" pitchFamily="2" charset="-78"/>
                        </a:rPr>
                        <a:t>پیگیری رفع موارد مندرج در پیش نویس گزارش حسابرس مستقل و بارزس قانونی </a:t>
                      </a:r>
                      <a:endParaRPr lang="en-US" sz="180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2000" b="0" dirty="0">
                          <a:cs typeface="B Nazanin" panose="00000400000000000000" pitchFamily="2" charset="-78"/>
                        </a:rPr>
                        <a:t>8</a:t>
                      </a:r>
                      <a:endParaRPr lang="en-US" sz="2000" b="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0710194"/>
                  </a:ext>
                </a:extLst>
              </a:tr>
              <a:tr h="365143">
                <a:tc>
                  <a:txBody>
                    <a:bodyPr/>
                    <a:lstStyle/>
                    <a:p>
                      <a:pPr marL="0" marR="0" lvl="0" indent="0" algn="r" defTabSz="4572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800" dirty="0">
                          <a:cs typeface="B Nazanin" panose="00000400000000000000" pitchFamily="2" charset="-78"/>
                        </a:rPr>
                        <a:t>بررسی پروژه های در دست اقدام شرکتها و ارائه گزارش انحرافات</a:t>
                      </a:r>
                      <a:endParaRPr lang="en-US" sz="180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2000" b="0" dirty="0">
                          <a:cs typeface="B Nazanin" panose="00000400000000000000" pitchFamily="2" charset="-78"/>
                        </a:rPr>
                        <a:t>9</a:t>
                      </a:r>
                      <a:endParaRPr lang="en-US" sz="2000" b="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13886201"/>
                  </a:ext>
                </a:extLst>
              </a:tr>
              <a:tr h="365143">
                <a:tc>
                  <a:txBody>
                    <a:bodyPr/>
                    <a:lstStyle/>
                    <a:p>
                      <a:pPr algn="r" rtl="1"/>
                      <a:r>
                        <a:rPr lang="fa-IR" sz="1800" dirty="0">
                          <a:cs typeface="B Nazanin" panose="00000400000000000000" pitchFamily="2" charset="-78"/>
                        </a:rPr>
                        <a:t>نظارت بر فرایند انبارگردانی شرکتها و پیگیری اقدامات مرتبط با آن</a:t>
                      </a:r>
                      <a:endParaRPr lang="en-US" sz="180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2000" b="0" dirty="0">
                          <a:cs typeface="B Nazanin" panose="00000400000000000000" pitchFamily="2" charset="-78"/>
                        </a:rPr>
                        <a:t>10</a:t>
                      </a:r>
                      <a:endParaRPr lang="en-US" sz="2000" b="0" dirty="0">
                        <a:cs typeface="B Nazanin" panose="00000400000000000000" pitchFamily="2" charset="-78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9346148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7199171"/>
      </p:ext>
    </p:extLst>
  </p:cSld>
  <p:clrMapOvr>
    <a:masterClrMapping/>
  </p:clrMapOvr>
  <p:transition spd="slow"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2249F4-AF5D-2501-28D0-10B88E460C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Text Placeholder 1">
            <a:extLst>
              <a:ext uri="{FF2B5EF4-FFF2-40B4-BE49-F238E27FC236}">
                <a16:creationId xmlns:a16="http://schemas.microsoft.com/office/drawing/2014/main" id="{131535A2-EF33-08AD-54EB-8EFEE3440EB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9401" y="248758"/>
            <a:ext cx="11573197" cy="724247"/>
          </a:xfrm>
        </p:spPr>
        <p:txBody>
          <a:bodyPr/>
          <a:lstStyle/>
          <a:p>
            <a:pPr rtl="1"/>
            <a:r>
              <a:rPr lang="fa-IR" sz="2400" dirty="0">
                <a:solidFill>
                  <a:schemeClr val="tx1"/>
                </a:solidFill>
                <a:cs typeface="B Titr" panose="00000700000000000000" pitchFamily="2" charset="-78"/>
              </a:rPr>
              <a:t>7-2 سایر اقدامات واحد حسابرسی داخلی</a:t>
            </a:r>
          </a:p>
        </p:txBody>
      </p:sp>
      <p:graphicFrame>
        <p:nvGraphicFramePr>
          <p:cNvPr id="2" name="Content Placeholder 14">
            <a:extLst>
              <a:ext uri="{FF2B5EF4-FFF2-40B4-BE49-F238E27FC236}">
                <a16:creationId xmlns:a16="http://schemas.microsoft.com/office/drawing/2014/main" id="{3F8FAE9D-DC13-62DC-8F4C-033735254B0D}"/>
              </a:ext>
            </a:extLst>
          </p:cNvPr>
          <p:cNvGraphicFramePr>
            <a:graphicFrameLocks/>
          </p:cNvGraphicFramePr>
          <p:nvPr/>
        </p:nvGraphicFramePr>
        <p:xfrm>
          <a:off x="482138" y="1077343"/>
          <a:ext cx="11429881" cy="447133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634480">
                  <a:extLst>
                    <a:ext uri="{9D8B030D-6E8A-4147-A177-3AD203B41FA5}">
                      <a16:colId xmlns:a16="http://schemas.microsoft.com/office/drawing/2014/main" val="1170732962"/>
                    </a:ext>
                  </a:extLst>
                </a:gridCol>
                <a:gridCol w="795401">
                  <a:extLst>
                    <a:ext uri="{9D8B030D-6E8A-4147-A177-3AD203B41FA5}">
                      <a16:colId xmlns:a16="http://schemas.microsoft.com/office/drawing/2014/main" val="4176575933"/>
                    </a:ext>
                  </a:extLst>
                </a:gridCol>
              </a:tblGrid>
              <a:tr h="422593">
                <a:tc>
                  <a:txBody>
                    <a:bodyPr/>
                    <a:lstStyle/>
                    <a:p>
                      <a:pPr marL="0" marR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a-IR" sz="2000" b="1" spc="-10" dirty="0">
                          <a:solidFill>
                            <a:schemeClr val="bg1"/>
                          </a:solidFill>
                          <a:effectLst/>
                          <a:latin typeface="B Nazanin" panose="00000400000000000000" pitchFamily="2" charset="-78"/>
                          <a:ea typeface="B Nazanin" panose="00000400000000000000" pitchFamily="2" charset="-78"/>
                          <a:cs typeface="B Nazanin" panose="00000400000000000000" pitchFamily="2" charset="-78"/>
                        </a:rPr>
                        <a:t>شرح اقدام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  <a:latin typeface="B Nazanin" panose="00000400000000000000" pitchFamily="2" charset="-78"/>
                        <a:ea typeface="B Nazanin" panose="00000400000000000000" pitchFamily="2" charset="-78"/>
                        <a:cs typeface="B Nazanin" panose="00000400000000000000" pitchFamily="2" charset="-78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ar-SA" sz="1600" b="1" spc="-20" dirty="0">
                          <a:solidFill>
                            <a:schemeClr val="bg1"/>
                          </a:solidFill>
                          <a:effectLst/>
                          <a:latin typeface="B Nazanin" panose="00000400000000000000" pitchFamily="2" charset="-78"/>
                          <a:ea typeface="B Nazanin" panose="00000400000000000000" pitchFamily="2" charset="-78"/>
                          <a:cs typeface="B Nazanin" panose="00000400000000000000" pitchFamily="2" charset="-78"/>
                        </a:rPr>
                        <a:t>ردﻳﻒ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B Nazanin" panose="00000400000000000000" pitchFamily="2" charset="-78"/>
                        <a:ea typeface="B Nazanin" panose="00000400000000000000" pitchFamily="2" charset="-78"/>
                        <a:cs typeface="B Nazanin" panose="00000400000000000000" pitchFamily="2" charset="-78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168575056"/>
                  </a:ext>
                </a:extLst>
              </a:tr>
              <a:tr h="526088">
                <a:tc>
                  <a:txBody>
                    <a:bodyPr/>
                    <a:lstStyle/>
                    <a:p>
                      <a:pPr algn="just" rtl="1"/>
                      <a:r>
                        <a:rPr lang="fa-IR" sz="1800" dirty="0">
                          <a:cs typeface="B Nazanin" panose="00000400000000000000" pitchFamily="2" charset="-78"/>
                        </a:rPr>
                        <a:t>نظارت بر رعایت دستورالعمل های سازمان بورس و اوراق بهادار و حاکميت شرکتي، قانون تجارت، قانون مبارزه با پولشوئي</a:t>
                      </a: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fa-IR" sz="2000" dirty="0">
                          <a:cs typeface="B Nazanin" panose="00000400000000000000" pitchFamily="2" charset="-78"/>
                        </a:rPr>
                        <a:t>1</a:t>
                      </a: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2150774072"/>
                  </a:ext>
                </a:extLst>
              </a:tr>
              <a:tr h="429795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ﺣﻀﻮر در ﻛﻤﻴﺴﻴﻮن ﻣﻌﺎﻣﻼت، کمیته بازار/ فروش خدمات، وصول مطالبات ....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1600" b="1" dirty="0">
                          <a:cs typeface="B Nazanin" panose="00000400000000000000" pitchFamily="2" charset="-78"/>
                        </a:rPr>
                        <a:t>2</a:t>
                      </a:r>
                      <a:endParaRPr lang="en-US" sz="1600" b="1" dirty="0">
                        <a:cs typeface="B Nazanin" panose="00000400000000000000" pitchFamily="2" charset="-7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3049588920"/>
                  </a:ext>
                </a:extLst>
              </a:tr>
              <a:tr h="561365">
                <a:tc>
                  <a:txBody>
                    <a:bodyPr/>
                    <a:lstStyle/>
                    <a:p>
                      <a:pPr marL="0" algn="just" defTabSz="914400" rtl="1" eaLnBrk="1" latinLnBrk="0" hangingPunct="1">
                        <a:lnSpc>
                          <a:spcPct val="150000"/>
                        </a:lnSpc>
                      </a:pPr>
                      <a:r>
                        <a:rPr lang="fa-IR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تهیه و بازنگری شرح سیستم و فلوچارت برای فرایندهای شرکت</a:t>
                      </a:r>
                      <a:endParaRPr lang="en-US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1600" b="1" dirty="0">
                          <a:cs typeface="B Nazanin" panose="00000400000000000000" pitchFamily="2" charset="-78"/>
                        </a:rPr>
                        <a:t>3</a:t>
                      </a:r>
                      <a:endParaRPr lang="en-US" sz="1600" b="1" dirty="0">
                        <a:cs typeface="B Nazanin" panose="00000400000000000000" pitchFamily="2" charset="-7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3909961135"/>
                  </a:ext>
                </a:extLst>
              </a:tr>
              <a:tr h="551516">
                <a:tc>
                  <a:txBody>
                    <a:bodyPr/>
                    <a:lstStyle/>
                    <a:p>
                      <a:pPr marL="0" algn="just" defTabSz="914400" rtl="1" eaLnBrk="1" latinLnBrk="0" hangingPunct="1">
                        <a:lnSpc>
                          <a:spcPct val="100000"/>
                        </a:lnSpc>
                      </a:pPr>
                      <a:r>
                        <a:rPr lang="fa-IR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 مشارکت در تدوین و بازنگری دستورالعمل‌ها و آیین‌نامه‌های داخلی به‌منظور بهبود کنترل‌ها و افزایش شفافیت فرآیندها</a:t>
                      </a:r>
                      <a:endParaRPr lang="en-US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marL="68580" marR="68580" marT="34290" marB="3429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1600" b="1" dirty="0">
                          <a:cs typeface="B Nazanin" panose="00000400000000000000" pitchFamily="2" charset="-78"/>
                        </a:rPr>
                        <a:t>4</a:t>
                      </a:r>
                      <a:endParaRPr lang="en-US" sz="1600" b="1" dirty="0">
                        <a:cs typeface="B Nazanin" panose="00000400000000000000" pitchFamily="2" charset="-7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866036706"/>
                  </a:ext>
                </a:extLst>
              </a:tr>
              <a:tr h="712331">
                <a:tc>
                  <a:txBody>
                    <a:bodyPr/>
                    <a:lstStyle/>
                    <a:p>
                      <a:pPr marL="0" algn="just" defTabSz="914400" rtl="1" eaLnBrk="1" latinLnBrk="0" hangingPunct="1">
                        <a:lnSpc>
                          <a:spcPct val="150000"/>
                        </a:lnSpc>
                      </a:pPr>
                      <a:r>
                        <a:rPr lang="fa-IR" sz="1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تعامل موثر با حسابرسان مستقل و بازرس</a:t>
                      </a:r>
                      <a:r>
                        <a:rPr lang="fa-IR" sz="1800" kern="1200" baseline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 قانونی</a:t>
                      </a:r>
                      <a:r>
                        <a:rPr lang="fa-IR" sz="1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 با هدف ارائه صورت های مالی منطبق با استانداردها و اخذ گزارش حسابرسی با حداقل بند حسابرسی و الزامات مربوط به بازرسی.</a:t>
                      </a:r>
                      <a:endParaRPr lang="en-US" sz="1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1600" b="1" dirty="0">
                          <a:cs typeface="B Nazanin" panose="00000400000000000000" pitchFamily="2" charset="-78"/>
                        </a:rPr>
                        <a:t>5</a:t>
                      </a:r>
                      <a:endParaRPr lang="en-US" sz="1600" b="1" dirty="0">
                        <a:cs typeface="B Nazanin" panose="00000400000000000000" pitchFamily="2" charset="-7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3643277147"/>
                  </a:ext>
                </a:extLst>
              </a:tr>
              <a:tr h="561365">
                <a:tc>
                  <a:txBody>
                    <a:bodyPr/>
                    <a:lstStyle/>
                    <a:p>
                      <a:pPr marL="0" algn="just" defTabSz="914400" rtl="1" eaLnBrk="1" latinLnBrk="0" hangingPunct="1">
                        <a:lnSpc>
                          <a:spcPct val="150000"/>
                        </a:lnSpc>
                      </a:pPr>
                      <a:r>
                        <a:rPr lang="fa-IR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نظارت بر فرآیند تهیه و تدوین بودجه سالانه شرکت مطابق با سند چشم انداز و دستورالعمل های ابلاغی</a:t>
                      </a:r>
                      <a:endParaRPr lang="en-US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B Nazanin" panose="00000400000000000000" pitchFamily="2" charset="-78"/>
                      </a:endParaRP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1600" b="1" dirty="0">
                          <a:cs typeface="B Nazanin" panose="00000400000000000000" pitchFamily="2" charset="-78"/>
                        </a:rPr>
                        <a:t>6</a:t>
                      </a:r>
                      <a:endParaRPr lang="en-US" sz="1600" b="1" dirty="0">
                        <a:cs typeface="B Nazanin" panose="00000400000000000000" pitchFamily="2" charset="-7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2380077061"/>
                  </a:ext>
                </a:extLst>
              </a:tr>
              <a:tr h="561365">
                <a:tc>
                  <a:txBody>
                    <a:bodyPr/>
                    <a:lstStyle/>
                    <a:p>
                      <a:pPr marL="0" algn="just" defTabSz="914400" rtl="1" eaLnBrk="1" latinLnBrk="0" hangingPunct="1">
                        <a:lnSpc>
                          <a:spcPct val="150000"/>
                        </a:lnSpc>
                      </a:pPr>
                      <a:r>
                        <a:rPr lang="fa-IR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بررسی و اظهار</a:t>
                      </a:r>
                      <a:r>
                        <a:rPr lang="fa-IR" sz="1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B Nazanin" panose="00000400000000000000" pitchFamily="2" charset="-78"/>
                        </a:rPr>
                        <a:t> نظر در خصوص قراردادهای منعقده توسط شرکت، اسناد مزایده و مناقصه</a:t>
                      </a:r>
                    </a:p>
                  </a:txBody>
                  <a:tcPr marL="68580" marR="68580" marT="34290" marB="3429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a-IR" sz="1600" b="1" dirty="0">
                          <a:cs typeface="B Nazanin" panose="00000400000000000000" pitchFamily="2" charset="-78"/>
                        </a:rPr>
                        <a:t>7</a:t>
                      </a:r>
                      <a:endParaRPr lang="en-US" sz="1600" b="1" dirty="0">
                        <a:cs typeface="B Nazanin" panose="00000400000000000000" pitchFamily="2" charset="-78"/>
                      </a:endParaRPr>
                    </a:p>
                  </a:txBody>
                  <a:tcPr marL="68580" marR="68580" marT="34290" marB="3429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9648826"/>
      </p:ext>
    </p:extLst>
  </p:cSld>
  <p:clrMapOvr>
    <a:masterClrMapping/>
  </p:clrMapOvr>
  <p:transition spd="slow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67BA59-E24B-7447-0F54-42322DBA0B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Text Placeholder 1">
            <a:extLst>
              <a:ext uri="{FF2B5EF4-FFF2-40B4-BE49-F238E27FC236}">
                <a16:creationId xmlns:a16="http://schemas.microsoft.com/office/drawing/2014/main" id="{AE57302B-55A3-E533-E2B4-8E909F7CE0E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73110" y="311878"/>
            <a:ext cx="11573197" cy="724247"/>
          </a:xfrm>
        </p:spPr>
        <p:txBody>
          <a:bodyPr/>
          <a:lstStyle/>
          <a:p>
            <a:pPr rtl="1"/>
            <a:r>
              <a:rPr lang="fa-IR" sz="2400" dirty="0">
                <a:solidFill>
                  <a:schemeClr val="tx1"/>
                </a:solidFill>
                <a:cs typeface="B Titr" panose="00000700000000000000" pitchFamily="2" charset="-78"/>
              </a:rPr>
              <a:t>خلاصه بندهای نامه مدیریت شرکتهای گروه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1B71078-1B21-3C1B-9B44-592EA935B0A4}"/>
              </a:ext>
            </a:extLst>
          </p:cNvPr>
          <p:cNvSpPr txBox="1">
            <a:spLocks/>
          </p:cNvSpPr>
          <p:nvPr/>
        </p:nvSpPr>
        <p:spPr>
          <a:xfrm>
            <a:off x="321230" y="6299357"/>
            <a:ext cx="11625077" cy="4118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 rtl="1"/>
            <a:endParaRPr lang="en-US" sz="1200" b="1" dirty="0">
              <a:cs typeface="B Nazanin" panose="00000400000000000000" pitchFamily="2" charset="-78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8A6B39D-41C9-140A-610B-9A8B280962A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1230" y="1182919"/>
            <a:ext cx="11255418" cy="5675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8841344"/>
      </p:ext>
    </p:extLst>
  </p:cSld>
  <p:clrMapOvr>
    <a:masterClrMapping/>
  </p:clrMapOvr>
  <p:transition spd="slow">
    <p:fad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4CFDD723-6D44-4327-9654-234A08353677}" type="slidenum">
              <a:rPr lang="zh-CN" altLang="en-US" sz="1200" u="sng">
                <a:solidFill>
                  <a:schemeClr val="tx1"/>
                </a:solidFill>
                <a:latin typeface="Times New Roman" pitchFamily="18" charset="0"/>
                <a:ea typeface="方正姚体"/>
                <a:cs typeface="方正姚体"/>
              </a:rPr>
              <a:pPr eaLnBrk="1" hangingPunct="1">
                <a:spcBef>
                  <a:spcPct val="0"/>
                </a:spcBef>
                <a:buFontTx/>
                <a:buNone/>
              </a:pPr>
              <a:t>25</a:t>
            </a:fld>
            <a:endParaRPr lang="zh-CN" altLang="en-US" sz="1200" u="sng">
              <a:solidFill>
                <a:schemeClr val="tx1"/>
              </a:solidFill>
              <a:latin typeface="Times New Roman" pitchFamily="18" charset="0"/>
              <a:ea typeface="方正姚体"/>
              <a:cs typeface="方正姚体"/>
            </a:endParaRPr>
          </a:p>
        </p:txBody>
      </p:sp>
      <p:sp>
        <p:nvSpPr>
          <p:cNvPr id="15364" name="Rectangle 6"/>
          <p:cNvSpPr>
            <a:spLocks noChangeArrowheads="1"/>
          </p:cNvSpPr>
          <p:nvPr/>
        </p:nvSpPr>
        <p:spPr bwMode="auto">
          <a:xfrm>
            <a:off x="1991544" y="1292099"/>
            <a:ext cx="7920880" cy="5090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بر اساس ماده 5 منشور حاکمیتی شرکتها و موسسات تابعه گروه کشتیرانی و ماده 6 ضوابط اجرایی هلدینگ، هرگونه تغییر در ساختار، آئین‌نامه‌ها، دستورالعملها، فرایندها و ... با مجوز حوزه‌های ستادی ذیربط در هلدینگ میسر می‌باشد؛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اطلاع کامل اعضا کمیسیون معاملات (خصوصا دبیر کمیسیون) از آئین‌نامه معاملات و دستورالعملهای مربوطه، (اعم از دستورالعملهای فروش، دارایی ثابت و ... و قانون حداکثر استفاده از توان تولیدی و خدماتی کشور و حمایت از کالای ایرانی و همچنین دستورالعمل پروژه‌های سرمایه‌گذاری شستا)؛</a:t>
            </a: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ممنوعیت خرید کالاهای خارجی (تحت هر عنوان اعم از قطعات، تجهیزات، ملزومات و ...) دارای تولید مشابه داخلی حسب قوانین و الزامات مربوطه؛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درج الزامات مربوط به قانون حداکثر استفاده از توان تولیدی و خدماتی کشور و حمایت از کالای ایرانی در </a:t>
            </a:r>
            <a:r>
              <a:rPr lang="fa-IR" sz="1600" b="1" u="sng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اسناد مناقصه و قراردادها </a:t>
            </a: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توسط دبیر کمیسیون معاملات و دفاتر حقوقی و نیز ارائه گزارشات مربوط به قانون مزبور به دفتر حراست و حسابرسی داخلی بصورت فصلی؛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اخذ مجوز از کمیته‌های تخصصی هلدینگ در خصوص انعقاد قراردادهای بلندمدت و پروژه‌های سرمایه‌گذاری؛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</p:txBody>
      </p:sp>
      <p:pic>
        <p:nvPicPr>
          <p:cNvPr id="5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696" y="188640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/>
        </p:nvSpPr>
        <p:spPr>
          <a:xfrm>
            <a:off x="5641675" y="421963"/>
            <a:ext cx="4495278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defRPr/>
            </a:pPr>
            <a:r>
              <a:rPr lang="fa-IR" sz="2000" i="1" dirty="0">
                <a:solidFill>
                  <a:srgbClr val="0070C0"/>
                </a:solidFill>
                <a:effectLst>
                  <a:reflection blurRad="6350" stA="55000" endA="300" endPos="45500" dir="5400000" sy="-100000" algn="bl" rotWithShape="0"/>
                </a:effectLst>
                <a:cs typeface="B Titr" panose="00000700000000000000" pitchFamily="2" charset="-78"/>
              </a:rPr>
              <a:t>از اقدامات مهم حسابرسان حضور درجلسات کمیسیون معاملات</a:t>
            </a:r>
            <a:endParaRPr lang="fa-IR" sz="2000" i="1" dirty="0">
              <a:solidFill>
                <a:srgbClr val="7030A0"/>
              </a:solidFill>
              <a:effectLst>
                <a:reflection blurRad="6350" stA="55000" endA="300" endPos="45500" dir="5400000" sy="-100000" algn="bl" rotWithShape="0"/>
              </a:effectLst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6515140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4CFDD723-6D44-4327-9654-234A08353677}" type="slidenum">
              <a:rPr lang="zh-CN" altLang="en-US" sz="1200" u="sng">
                <a:solidFill>
                  <a:schemeClr val="tx1"/>
                </a:solidFill>
                <a:latin typeface="Times New Roman" pitchFamily="18" charset="0"/>
                <a:ea typeface="方正姚体"/>
                <a:cs typeface="方正姚体"/>
              </a:rPr>
              <a:pPr eaLnBrk="1" hangingPunct="1">
                <a:spcBef>
                  <a:spcPct val="0"/>
                </a:spcBef>
                <a:buFontTx/>
                <a:buNone/>
              </a:pPr>
              <a:t>26</a:t>
            </a:fld>
            <a:endParaRPr lang="zh-CN" altLang="en-US" sz="1200" u="sng">
              <a:solidFill>
                <a:schemeClr val="tx1"/>
              </a:solidFill>
              <a:latin typeface="Times New Roman" pitchFamily="18" charset="0"/>
              <a:ea typeface="方正姚体"/>
              <a:cs typeface="方正姚体"/>
            </a:endParaRPr>
          </a:p>
        </p:txBody>
      </p:sp>
      <p:sp>
        <p:nvSpPr>
          <p:cNvPr id="15364" name="Rectangle 6"/>
          <p:cNvSpPr>
            <a:spLocks noChangeArrowheads="1"/>
          </p:cNvSpPr>
          <p:nvPr/>
        </p:nvSpPr>
        <p:spPr bwMode="auto">
          <a:xfrm>
            <a:off x="1919536" y="1292100"/>
            <a:ext cx="7992888" cy="4770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ضرورت اخذ مجوز انجام معاملات از مدیریت، (کمیسیون معاملات بخشی از فرایند معاملات بوده و سیاست‌گذار نمی‌باشد)؛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رعایت کامل آئین‌نامه معاملات و تشریفات قانونی در خصوص معاملاتی که به واسطه دفاتر و نمایندگی‌های خارج از کشور انجام می‌گیرد؛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اطلاع‌رسانی مزایده‌ها و مناقصات در روزنامه کثیرالانتشار شرکت و در صورت صلاحدید به همراه سایر روشهای اطلاع‌رسانی (سایت و روزنامه محلی)، به نحویکه صرفه و صلاح شرکت رعایت گردد؛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تهیه گزارش تجزیه و تحلیل داده‌ها در تعیین قیمت پایه تمامی واگذاري‌ها (کارشناس رسمی دادگستری و کارشناس معتمد و خبره حسب مورد) و شرکت در مزایده و مناقصه‌ها توسط واحد متقاضی؛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ضرورت انجام تشریفات قانونی در خصوص الحاقیه قراردادها و طرح مجدد قراردادهای قدیمی در کمیسیون معاملات (علی‌الخصوص شرکتهای ارائه دهنده خدمات بندری)</a:t>
            </a: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از خرید و فروش کالا و خدمات قبل از برگزاری کمیسیون معاملات اجتناب و فرایند معامله با رعایت تقدم و تاخر مراحل خرید و فروش صورت پذیرد؛</a:t>
            </a:r>
            <a:endParaRPr lang="fa-IR" altLang="fa-IR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</p:txBody>
      </p:sp>
      <p:pic>
        <p:nvPicPr>
          <p:cNvPr id="5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696" y="188640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5814372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4CFDD723-6D44-4327-9654-234A08353677}" type="slidenum">
              <a:rPr lang="zh-CN" altLang="en-US" sz="1200" u="sng">
                <a:solidFill>
                  <a:schemeClr val="tx1"/>
                </a:solidFill>
                <a:latin typeface="Times New Roman" pitchFamily="18" charset="0"/>
                <a:ea typeface="方正姚体"/>
                <a:cs typeface="方正姚体"/>
              </a:rPr>
              <a:pPr eaLnBrk="1" hangingPunct="1">
                <a:spcBef>
                  <a:spcPct val="0"/>
                </a:spcBef>
                <a:buFontTx/>
                <a:buNone/>
              </a:pPr>
              <a:t>27</a:t>
            </a:fld>
            <a:endParaRPr lang="zh-CN" altLang="en-US" sz="1200" u="sng">
              <a:solidFill>
                <a:schemeClr val="tx1"/>
              </a:solidFill>
              <a:latin typeface="Times New Roman" pitchFamily="18" charset="0"/>
              <a:ea typeface="方正姚体"/>
              <a:cs typeface="方正姚体"/>
            </a:endParaRPr>
          </a:p>
        </p:txBody>
      </p:sp>
      <p:sp>
        <p:nvSpPr>
          <p:cNvPr id="15364" name="Rectangle 6"/>
          <p:cNvSpPr>
            <a:spLocks noChangeArrowheads="1"/>
          </p:cNvSpPr>
          <p:nvPr/>
        </p:nvSpPr>
        <p:spPr bwMode="auto">
          <a:xfrm>
            <a:off x="1919536" y="1292100"/>
            <a:ext cx="7992888" cy="4869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انجام معاملات دقیقا مطابق با مصوبات هیات مدیره و کمیسیون معاملات (و سایر مصوبات)</a:t>
            </a: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کنترل و بررسی انجام معامله با برنده مزایده/ مناقصه (عدم واگذاری موضوع معامله به پیمانکار دست دوم)؛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برگزاری مناقصات بصورت عمومی و ایجاد فضای رقابت حداکثری (ترک تشریفات مناقصه منوط به ارائه گزارش توجیهی و اخذ مجوز لازم می‌باشد)؛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انجام مناقصه محدود با رعایت مفاد آیین نامه معاملات در شرایطی که الزام به خرید از شخص خاص و یا تهیه فهرستی از تولیدکنندگان/ تامین کنندگان صلاحیت دار وجود داشته باشد، مجاز است؛ 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نگهداری و حفظ سوابق اطلاعاتی مناقصات، مزایده‌ها و قراردادها به منظور بهره‌برداری آتی؛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احراز هویت کامل طرف معامله و اطمینان از ممنوع المعامله نبودن ایشان (در راستای رعایت قانون مبارزه با پولشویی)؛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تعیین ترکیب اعضای کمیسیون معاملات مطابق با بخشنامه هلدینگ؛</a:t>
            </a:r>
            <a:endParaRPr lang="fa-IR" altLang="fa-IR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بروزرسانی بانک اطلاعاتی ارائه‌دهندگان کالا و خدمات با انجام فرآیند فراخوان عمومی و ارزیابی کمی و کیفی آنها؛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</p:txBody>
      </p:sp>
      <p:pic>
        <p:nvPicPr>
          <p:cNvPr id="5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696" y="188640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983355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4CFDD723-6D44-4327-9654-234A08353677}" type="slidenum">
              <a:rPr lang="zh-CN" altLang="en-US" sz="1200" u="sng">
                <a:solidFill>
                  <a:schemeClr val="tx1"/>
                </a:solidFill>
                <a:latin typeface="Times New Roman" pitchFamily="18" charset="0"/>
                <a:ea typeface="方正姚体"/>
                <a:cs typeface="方正姚体"/>
              </a:rPr>
              <a:pPr eaLnBrk="1" hangingPunct="1">
                <a:spcBef>
                  <a:spcPct val="0"/>
                </a:spcBef>
                <a:buFontTx/>
                <a:buNone/>
              </a:pPr>
              <a:t>28</a:t>
            </a:fld>
            <a:endParaRPr lang="zh-CN" altLang="en-US" sz="1200" u="sng">
              <a:solidFill>
                <a:schemeClr val="tx1"/>
              </a:solidFill>
              <a:latin typeface="Times New Roman" pitchFamily="18" charset="0"/>
              <a:ea typeface="方正姚体"/>
              <a:cs typeface="方正姚体"/>
            </a:endParaRPr>
          </a:p>
        </p:txBody>
      </p:sp>
      <p:sp>
        <p:nvSpPr>
          <p:cNvPr id="15364" name="Rectangle 6"/>
          <p:cNvSpPr>
            <a:spLocks noChangeArrowheads="1"/>
          </p:cNvSpPr>
          <p:nvPr/>
        </p:nvSpPr>
        <p:spPr bwMode="auto">
          <a:xfrm>
            <a:off x="1919536" y="1292100"/>
            <a:ext cx="7992888" cy="4869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دستور جلسات کمیسیون معاملات حداقل یک روز قبل از برگزاری جلسه به اطلاع اعضا رسانیده شود؛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شرایط شرکت در مناقصه بصورت دقیق و شفاف تعیین و اعلام گردد، به نحوی که در برگیرنده تمامی متغیرهای خرید اعم از استانداردهای لازم، مشخصات فنی، مقدار و سایر متغیرها باشد و عنداللزوم توسط اعضای کمیسیون بررسی و مورد تایید قرار گیرد؛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به منظور کاهش سقف حد نصاب معاملات، مبلغ یک معامله به یک یا چند بخش تقسیم نگردد؛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پاکات شرکت‌کنندگان در مزایده/ مناقصه به دبیرخانه محرمانه ارسال و صرفاً پاکتهای تحویلی به دبیرخانه مذکور بازگشایی گردد؛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اسناد مناقصه/ مزایده بایستی بدرستی بررسی و تماماً مورد تایید اعضای کمیسیون قرار بگیرد؛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در مزایده موعد فروش باید طوری تعیین که فاصله بین انتشار آگهی و روز فروش بیش از یک ماه و کمتر از ده روز نباشد؛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فاصله زمانی بین اخذ استعلام تا سفارش کالا و یا خرید بیش از یک ماه نباشد؛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lvl="0"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هرگونه ارزیابی فنی یا بازرگانی تنها پیش از گشودن پیشنهادات قیمتی مجاز است؛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</p:txBody>
      </p:sp>
      <p:pic>
        <p:nvPicPr>
          <p:cNvPr id="5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696" y="188640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139634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4CFDD723-6D44-4327-9654-234A08353677}" type="slidenum">
              <a:rPr lang="zh-CN" altLang="en-US" sz="1200" u="sng">
                <a:solidFill>
                  <a:schemeClr val="tx1"/>
                </a:solidFill>
                <a:latin typeface="Times New Roman" pitchFamily="18" charset="0"/>
                <a:ea typeface="方正姚体"/>
                <a:cs typeface="方正姚体"/>
              </a:rPr>
              <a:pPr eaLnBrk="1" hangingPunct="1">
                <a:spcBef>
                  <a:spcPct val="0"/>
                </a:spcBef>
                <a:buFontTx/>
                <a:buNone/>
              </a:pPr>
              <a:t>29</a:t>
            </a:fld>
            <a:endParaRPr lang="zh-CN" altLang="en-US" sz="1200" u="sng">
              <a:solidFill>
                <a:schemeClr val="tx1"/>
              </a:solidFill>
              <a:latin typeface="Times New Roman" pitchFamily="18" charset="0"/>
              <a:ea typeface="方正姚体"/>
              <a:cs typeface="方正姚体"/>
            </a:endParaRPr>
          </a:p>
        </p:txBody>
      </p:sp>
      <p:sp>
        <p:nvSpPr>
          <p:cNvPr id="15364" name="Rectangle 6"/>
          <p:cNvSpPr>
            <a:spLocks noChangeArrowheads="1"/>
          </p:cNvSpPr>
          <p:nvPr/>
        </p:nvSpPr>
        <p:spPr bwMode="auto">
          <a:xfrm>
            <a:off x="1919536" y="1292100"/>
            <a:ext cx="7992888" cy="518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ضمانت نامه‌های بانکی ارائه شده از سوی شرکت‌کنندگان بایستی صرفاً بنام شرکت یا مناقصه‌گزار تنظیم و حداقل دارای سه ماه اعتبار باشند؛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کلیه اوراق شرایط شرکت در مزایده/ مناقصه می‌بایست به تائید صاحبان امضا مجاز شرکت (طبق آخرین تغییرات آگهی روزنامه رسمی) رسیده وکلیه صفحات ممهور بـه مهرشرکت گردد؛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پیشنهادهای قیمتی مشروط، در فرآیند مناقصه/ مزایده مورد پذیرش قرار نگیرد؛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در صورتیکه قیمت پیشنهادي شرکت‌کننده‌اي کـه سوابق کاری، اسـناد فنـی و بازرگـانی آن از سـوي کمیسیون پس از ارزیابی مورد تأیید قرار نگرفته به طور ناگشوده عیناً بـه شـرکت‌کننده عودت داده شود؛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تصمیم‌گیری در خصوص برگزاری مجدد مزایده/مناقصه از حیث تعداد شرکت‌کنندگان به عهده کمیسیون معاملات می‌باشد؛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اگر در فرآیند مزایده به دلیل عدم اتخاذ شیوه مناسب در قیمت‌گذاری، قیمت کارشناس رسمی بیشتر از قیمت‌های پیشنهادی باشد موضوع به هیات مدیره ارجاع و مورد تصمیم‌گیری قرار گیرد؛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sz="1600" b="1" dirty="0">
                <a:solidFill>
                  <a:schemeClr val="tx1"/>
                </a:solidFill>
                <a:latin typeface="Calibri" pitchFamily="34" charset="0"/>
                <a:ea typeface="Calibri" pitchFamily="34" charset="0"/>
                <a:cs typeface="B Zar" pitchFamily="2" charset="-78"/>
              </a:rPr>
              <a:t>درج قبولی و یا رد پیشنهادات و اختیار مناقصه‌گزار نسبت به افزایش یا کاهش حجم مورد معامله در مدت قرارداد در اسناد مربوطه مورد تاکید قرار گیرد؛</a:t>
            </a:r>
            <a:endParaRPr lang="en-US" sz="1600" b="1" dirty="0">
              <a:solidFill>
                <a:schemeClr val="tx1"/>
              </a:solidFill>
              <a:latin typeface="Calibri" pitchFamily="34" charset="0"/>
              <a:ea typeface="Calibri" pitchFamily="34" charset="0"/>
              <a:cs typeface="B Zar" pitchFamily="2" charset="-78"/>
            </a:endParaRPr>
          </a:p>
        </p:txBody>
      </p:sp>
      <p:pic>
        <p:nvPicPr>
          <p:cNvPr id="5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696" y="188640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9302972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4655840" y="370198"/>
            <a:ext cx="539221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defRPr/>
            </a:pPr>
            <a:r>
              <a:rPr lang="fa-IR" sz="2000" i="1" dirty="0">
                <a:solidFill>
                  <a:srgbClr val="0070C0"/>
                </a:solidFill>
                <a:effectLst>
                  <a:reflection blurRad="6350" stA="55000" endA="300" endPos="45500" dir="5400000" sy="-100000" algn="bl" rotWithShape="0"/>
                </a:effectLst>
                <a:cs typeface="B Titr" panose="00000700000000000000" pitchFamily="2" charset="-78"/>
              </a:rPr>
              <a:t>1-3. راهبری شرکت:</a:t>
            </a:r>
          </a:p>
        </p:txBody>
      </p:sp>
      <p:sp>
        <p:nvSpPr>
          <p:cNvPr id="7171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33AC6BE0-F719-4790-B350-0D3F9B832029}" type="slidenum">
              <a:rPr lang="zh-CN" altLang="en-US" sz="1200" u="sng">
                <a:solidFill>
                  <a:schemeClr val="tx1"/>
                </a:solidFill>
                <a:latin typeface="Times New Roman" pitchFamily="18" charset="0"/>
                <a:ea typeface="方正姚体"/>
                <a:cs typeface="方正姚体"/>
              </a:rPr>
              <a:pPr eaLnBrk="1" hangingPunct="1">
                <a:spcBef>
                  <a:spcPct val="0"/>
                </a:spcBef>
                <a:buFontTx/>
                <a:buNone/>
              </a:pPr>
              <a:t>3</a:t>
            </a:fld>
            <a:endParaRPr lang="zh-CN" altLang="en-US" sz="1200" u="sng" dirty="0">
              <a:solidFill>
                <a:schemeClr val="tx1"/>
              </a:solidFill>
              <a:latin typeface="Times New Roman" pitchFamily="18" charset="0"/>
              <a:ea typeface="方正姚体"/>
              <a:cs typeface="方正姚体"/>
            </a:endParaRPr>
          </a:p>
        </p:txBody>
      </p:sp>
      <p:pic>
        <p:nvPicPr>
          <p:cNvPr id="8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696" y="188640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Freeform 9"/>
          <p:cNvSpPr/>
          <p:nvPr/>
        </p:nvSpPr>
        <p:spPr>
          <a:xfrm>
            <a:off x="2527276" y="1056270"/>
            <a:ext cx="7218380" cy="5052866"/>
          </a:xfrm>
          <a:custGeom>
            <a:avLst/>
            <a:gdLst>
              <a:gd name="connsiteX0" fmla="*/ 0 w 4064000"/>
              <a:gd name="connsiteY0" fmla="*/ 2032000 h 4064000"/>
              <a:gd name="connsiteX1" fmla="*/ 2032000 w 4064000"/>
              <a:gd name="connsiteY1" fmla="*/ 0 h 4064000"/>
              <a:gd name="connsiteX2" fmla="*/ 4064000 w 4064000"/>
              <a:gd name="connsiteY2" fmla="*/ 2032000 h 4064000"/>
              <a:gd name="connsiteX3" fmla="*/ 2032000 w 4064000"/>
              <a:gd name="connsiteY3" fmla="*/ 4064000 h 4064000"/>
              <a:gd name="connsiteX4" fmla="*/ 0 w 4064000"/>
              <a:gd name="connsiteY4" fmla="*/ 2032000 h 40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64000" h="4064000">
                <a:moveTo>
                  <a:pt x="0" y="2032000"/>
                </a:moveTo>
                <a:cubicBezTo>
                  <a:pt x="0" y="909757"/>
                  <a:pt x="909757" y="0"/>
                  <a:pt x="2032000" y="0"/>
                </a:cubicBezTo>
                <a:cubicBezTo>
                  <a:pt x="3154243" y="0"/>
                  <a:pt x="4064000" y="909757"/>
                  <a:pt x="4064000" y="2032000"/>
                </a:cubicBezTo>
                <a:cubicBezTo>
                  <a:pt x="4064000" y="3154243"/>
                  <a:pt x="3154243" y="4064000"/>
                  <a:pt x="2032000" y="4064000"/>
                </a:cubicBezTo>
                <a:cubicBezTo>
                  <a:pt x="909757" y="4064000"/>
                  <a:pt x="0" y="3154243"/>
                  <a:pt x="0" y="203200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scene3d>
            <a:camera prst="orthographicFront"/>
            <a:lightRig rig="flat" dir="t"/>
          </a:scene3d>
          <a:sp3d prstMaterial="plastic">
            <a:bevelT w="120900" h="88900"/>
            <a:bevelB w="88900" h="31750" prst="angle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2">
              <a:hueOff val="0"/>
              <a:satOff val="0"/>
              <a:lumOff val="0"/>
              <a:alphaOff val="0"/>
            </a:schemeClr>
          </a:fillRef>
          <a:effectRef idx="2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73120" tIns="295364" rIns="1273120" bIns="3554552" numCol="1" spcCol="1270" anchor="ctr" anchorCtr="0">
            <a:noAutofit/>
          </a:bodyPr>
          <a:lstStyle/>
          <a:p>
            <a:pPr algn="ctr" defTabSz="1247717" rtl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400" b="1" dirty="0">
              <a:solidFill>
                <a:prstClr val="white"/>
              </a:solidFill>
              <a:latin typeface="Franklin Gothic Medium Cond" pitchFamily="34" charset="0"/>
              <a:cs typeface="B Zar" pitchFamily="2" charset="-78"/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2899418" y="1390217"/>
            <a:ext cx="6496542" cy="4331028"/>
          </a:xfrm>
          <a:custGeom>
            <a:avLst/>
            <a:gdLst>
              <a:gd name="connsiteX0" fmla="*/ 0 w 3454400"/>
              <a:gd name="connsiteY0" fmla="*/ 1727200 h 3454400"/>
              <a:gd name="connsiteX1" fmla="*/ 1727200 w 3454400"/>
              <a:gd name="connsiteY1" fmla="*/ 0 h 3454400"/>
              <a:gd name="connsiteX2" fmla="*/ 3454400 w 3454400"/>
              <a:gd name="connsiteY2" fmla="*/ 1727200 h 3454400"/>
              <a:gd name="connsiteX3" fmla="*/ 1727200 w 3454400"/>
              <a:gd name="connsiteY3" fmla="*/ 3454400 h 3454400"/>
              <a:gd name="connsiteX4" fmla="*/ 0 w 3454400"/>
              <a:gd name="connsiteY4" fmla="*/ 1727200 h 345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4400" h="3454400">
                <a:moveTo>
                  <a:pt x="0" y="1727200"/>
                </a:moveTo>
                <a:cubicBezTo>
                  <a:pt x="0" y="773294"/>
                  <a:pt x="773294" y="0"/>
                  <a:pt x="1727200" y="0"/>
                </a:cubicBezTo>
                <a:cubicBezTo>
                  <a:pt x="2681106" y="0"/>
                  <a:pt x="3454400" y="773294"/>
                  <a:pt x="3454400" y="1727200"/>
                </a:cubicBezTo>
                <a:cubicBezTo>
                  <a:pt x="3454400" y="2681106"/>
                  <a:pt x="2681106" y="3454400"/>
                  <a:pt x="1727200" y="3454400"/>
                </a:cubicBezTo>
                <a:cubicBezTo>
                  <a:pt x="773294" y="3454400"/>
                  <a:pt x="0" y="2681106"/>
                  <a:pt x="0" y="1727200"/>
                </a:cubicBezTo>
                <a:close/>
              </a:path>
            </a:pathLst>
          </a:custGeom>
          <a:solidFill>
            <a:srgbClr val="00C9C4"/>
          </a:solidFill>
          <a:scene3d>
            <a:camera prst="orthographicFront"/>
            <a:lightRig rig="flat" dir="t"/>
          </a:scene3d>
          <a:sp3d prstMaterial="plastic">
            <a:bevelT w="120900" h="88900"/>
            <a:bevelB w="88900" h="31750" prst="angle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hemeClr val="accent3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984759" tIns="290781" rIns="984759" bIns="2957204" numCol="1" spcCol="1270" anchor="ctr" anchorCtr="0">
            <a:noAutofit/>
          </a:bodyPr>
          <a:lstStyle/>
          <a:p>
            <a:pPr algn="ctr" defTabSz="1247717" rtl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400" b="1" dirty="0">
              <a:solidFill>
                <a:prstClr val="white"/>
              </a:solidFill>
              <a:latin typeface="Franklin Gothic Medium Cond" pitchFamily="34" charset="0"/>
              <a:cs typeface="B Zar" pitchFamily="2" charset="-78"/>
            </a:endParaRPr>
          </a:p>
        </p:txBody>
      </p:sp>
      <p:sp>
        <p:nvSpPr>
          <p:cNvPr id="12" name="Freeform 11">
            <a:hlinkClick r:id="" action="ppaction://noaction"/>
          </p:cNvPr>
          <p:cNvSpPr/>
          <p:nvPr/>
        </p:nvSpPr>
        <p:spPr>
          <a:xfrm>
            <a:off x="3249114" y="1750695"/>
            <a:ext cx="5774704" cy="3609190"/>
          </a:xfrm>
          <a:custGeom>
            <a:avLst/>
            <a:gdLst>
              <a:gd name="connsiteX0" fmla="*/ 0 w 2844800"/>
              <a:gd name="connsiteY0" fmla="*/ 1422400 h 2844800"/>
              <a:gd name="connsiteX1" fmla="*/ 1422400 w 2844800"/>
              <a:gd name="connsiteY1" fmla="*/ 0 h 2844800"/>
              <a:gd name="connsiteX2" fmla="*/ 2844800 w 2844800"/>
              <a:gd name="connsiteY2" fmla="*/ 1422400 h 2844800"/>
              <a:gd name="connsiteX3" fmla="*/ 1422400 w 2844800"/>
              <a:gd name="connsiteY3" fmla="*/ 2844800 h 2844800"/>
              <a:gd name="connsiteX4" fmla="*/ 0 w 2844800"/>
              <a:gd name="connsiteY4" fmla="*/ 1422400 h 284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44800" h="2844800">
                <a:moveTo>
                  <a:pt x="0" y="1422400"/>
                </a:moveTo>
                <a:cubicBezTo>
                  <a:pt x="0" y="636830"/>
                  <a:pt x="636830" y="0"/>
                  <a:pt x="1422400" y="0"/>
                </a:cubicBezTo>
                <a:cubicBezTo>
                  <a:pt x="2207970" y="0"/>
                  <a:pt x="2844800" y="636830"/>
                  <a:pt x="2844800" y="1422400"/>
                </a:cubicBezTo>
                <a:cubicBezTo>
                  <a:pt x="2844800" y="2207970"/>
                  <a:pt x="2207970" y="2844800"/>
                  <a:pt x="1422400" y="2844800"/>
                </a:cubicBezTo>
                <a:cubicBezTo>
                  <a:pt x="636830" y="2844800"/>
                  <a:pt x="0" y="2207970"/>
                  <a:pt x="0" y="142240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scene3d>
            <a:camera prst="orthographicFront"/>
            <a:lightRig rig="flat" dir="t"/>
          </a:scene3d>
          <a:sp3d prstMaterial="plastic">
            <a:bevelT w="120900" h="88900"/>
            <a:bevelB w="88900" h="31750" prst="angle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4">
              <a:hueOff val="0"/>
              <a:satOff val="0"/>
              <a:lumOff val="0"/>
              <a:alphaOff val="0"/>
            </a:schemeClr>
          </a:fillRef>
          <a:effectRef idx="2">
            <a:schemeClr val="accent4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87995" tIns="288439" rIns="687995" bIns="2353133" numCol="1" spcCol="1270" anchor="ctr" anchorCtr="0">
            <a:noAutofit/>
          </a:bodyPr>
          <a:lstStyle/>
          <a:p>
            <a:pPr algn="ctr" defTabSz="1247717" rtl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400" b="1" dirty="0">
              <a:solidFill>
                <a:prstClr val="white"/>
              </a:solidFill>
              <a:latin typeface="Franklin Gothic Medium Cond" pitchFamily="34" charset="0"/>
              <a:cs typeface="B Zar" pitchFamily="2" charset="-78"/>
            </a:endParaRPr>
          </a:p>
        </p:txBody>
      </p:sp>
      <p:sp>
        <p:nvSpPr>
          <p:cNvPr id="13" name="Rectangle 12"/>
          <p:cNvSpPr/>
          <p:nvPr/>
        </p:nvSpPr>
        <p:spPr>
          <a:xfrm rot="16560000">
            <a:off x="1554108" y="3063751"/>
            <a:ext cx="2134544" cy="681117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Up">
              <a:avLst>
                <a:gd name="adj" fmla="val 10966204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818183">
                    <a:lumMod val="50000"/>
                  </a:srgbClr>
                </a:solidFill>
                <a:ea typeface="ＭＳ Ｐゴシック" pitchFamily="-97" charset="-128"/>
                <a:cs typeface="B Zar" pitchFamily="2" charset="-78"/>
              </a:rPr>
              <a:t>کمیته‌های تخصصی هیأت مدیره</a:t>
            </a:r>
            <a:endParaRPr lang="en-US" sz="1400" b="1" kern="0" dirty="0">
              <a:solidFill>
                <a:srgbClr val="818183">
                  <a:lumMod val="50000"/>
                </a:srgbClr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3598088" y="2123880"/>
            <a:ext cx="5052865" cy="2887352"/>
          </a:xfrm>
          <a:custGeom>
            <a:avLst/>
            <a:gdLst>
              <a:gd name="connsiteX0" fmla="*/ 0 w 2235200"/>
              <a:gd name="connsiteY0" fmla="*/ 1117600 h 2235200"/>
              <a:gd name="connsiteX1" fmla="*/ 1117600 w 2235200"/>
              <a:gd name="connsiteY1" fmla="*/ 0 h 2235200"/>
              <a:gd name="connsiteX2" fmla="*/ 2235200 w 2235200"/>
              <a:gd name="connsiteY2" fmla="*/ 1117600 h 2235200"/>
              <a:gd name="connsiteX3" fmla="*/ 1117600 w 2235200"/>
              <a:gd name="connsiteY3" fmla="*/ 2235200 h 2235200"/>
              <a:gd name="connsiteX4" fmla="*/ 0 w 2235200"/>
              <a:gd name="connsiteY4" fmla="*/ 11176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5200" h="2235200">
                <a:moveTo>
                  <a:pt x="0" y="1117600"/>
                </a:moveTo>
                <a:cubicBezTo>
                  <a:pt x="0" y="500367"/>
                  <a:pt x="500367" y="0"/>
                  <a:pt x="1117600" y="0"/>
                </a:cubicBezTo>
                <a:cubicBezTo>
                  <a:pt x="1734833" y="0"/>
                  <a:pt x="2235200" y="500367"/>
                  <a:pt x="2235200" y="1117600"/>
                </a:cubicBezTo>
                <a:cubicBezTo>
                  <a:pt x="2235200" y="1734833"/>
                  <a:pt x="1734833" y="2235200"/>
                  <a:pt x="1117600" y="2235200"/>
                </a:cubicBezTo>
                <a:cubicBezTo>
                  <a:pt x="500367" y="2235200"/>
                  <a:pt x="0" y="1734833"/>
                  <a:pt x="0" y="1117600"/>
                </a:cubicBezTo>
                <a:close/>
              </a:path>
            </a:pathLst>
          </a:custGeom>
          <a:solidFill>
            <a:srgbClr val="89FFFF"/>
          </a:solidFill>
          <a:scene3d>
            <a:camera prst="orthographicFront"/>
            <a:lightRig rig="flat" dir="t"/>
          </a:scene3d>
          <a:sp3d prstMaterial="plastic">
            <a:bevelT w="120900" h="88900"/>
            <a:bevelB w="88900" h="31750" prst="angle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5">
              <a:hueOff val="0"/>
              <a:satOff val="0"/>
              <a:lumOff val="0"/>
              <a:alphaOff val="0"/>
            </a:schemeClr>
          </a:fillRef>
          <a:effectRef idx="2">
            <a:schemeClr val="accent5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15359" tIns="293327" rIns="515359" bIns="1727370" numCol="1" spcCol="1270" anchor="ctr" anchorCtr="0">
            <a:noAutofit/>
          </a:bodyPr>
          <a:lstStyle/>
          <a:p>
            <a:pPr algn="ctr" defTabSz="1247717" rtl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400" b="1" dirty="0">
              <a:solidFill>
                <a:prstClr val="white"/>
              </a:solidFill>
              <a:latin typeface="Franklin Gothic Medium Cond" pitchFamily="34" charset="0"/>
              <a:cs typeface="B Zar" pitchFamily="2" charset="-78"/>
            </a:endParaRPr>
          </a:p>
        </p:txBody>
      </p:sp>
      <p:sp>
        <p:nvSpPr>
          <p:cNvPr id="15" name="Rektangel 128"/>
          <p:cNvSpPr>
            <a:spLocks noChangeArrowheads="1"/>
          </p:cNvSpPr>
          <p:nvPr/>
        </p:nvSpPr>
        <p:spPr bwMode="auto">
          <a:xfrm rot="21540000">
            <a:off x="5270676" y="1440155"/>
            <a:ext cx="1385053" cy="298281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36088" tIns="36088" rIns="36088" bIns="36088" anchor="ctr"/>
          <a:lstStyle/>
          <a:p>
            <a:pPr algn="ctr" rtl="1">
              <a:defRPr/>
            </a:pPr>
            <a:r>
              <a:rPr lang="fa-IR" sz="1400" b="1" kern="0" dirty="0">
                <a:solidFill>
                  <a:prstClr val="black"/>
                </a:solidFill>
                <a:ea typeface="ＭＳ Ｐゴシック" pitchFamily="-97" charset="-128"/>
                <a:cs typeface="B Titr" pitchFamily="2" charset="-78"/>
              </a:rPr>
              <a:t>ارزیابی خطر</a:t>
            </a:r>
            <a:endParaRPr lang="da-DK" sz="1400" b="1" kern="0" dirty="0">
              <a:solidFill>
                <a:prstClr val="black"/>
              </a:solidFill>
              <a:ea typeface="ＭＳ Ｐゴシック" pitchFamily="-97" charset="-128"/>
              <a:cs typeface="B Titr" pitchFamily="2" charset="-78"/>
            </a:endParaRPr>
          </a:p>
        </p:txBody>
      </p:sp>
      <p:sp>
        <p:nvSpPr>
          <p:cNvPr id="16" name="Rektangel 128"/>
          <p:cNvSpPr>
            <a:spLocks noChangeArrowheads="1"/>
          </p:cNvSpPr>
          <p:nvPr/>
        </p:nvSpPr>
        <p:spPr bwMode="auto">
          <a:xfrm>
            <a:off x="5172811" y="1078413"/>
            <a:ext cx="1645920" cy="298281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36088" tIns="36088" rIns="36088" bIns="36088" anchor="ctr"/>
          <a:lstStyle/>
          <a:p>
            <a:pPr algn="ctr" rtl="1">
              <a:defRPr/>
            </a:pPr>
            <a:r>
              <a:rPr lang="fa-IR" sz="1400" kern="0" dirty="0">
                <a:solidFill>
                  <a:prstClr val="black"/>
                </a:solidFill>
                <a:ea typeface="ＭＳ Ｐゴシック" pitchFamily="-97" charset="-128"/>
                <a:cs typeface="B Titr" pitchFamily="2" charset="-78"/>
              </a:rPr>
              <a:t>کنترل‌های داخلی</a:t>
            </a:r>
            <a:endParaRPr lang="da-DK" sz="1400" kern="0" dirty="0">
              <a:solidFill>
                <a:prstClr val="black"/>
              </a:solidFill>
              <a:ea typeface="ＭＳ Ｐゴシック" pitchFamily="-97" charset="-128"/>
              <a:cs typeface="B Titr" pitchFamily="2" charset="-78"/>
            </a:endParaRPr>
          </a:p>
        </p:txBody>
      </p:sp>
      <p:sp>
        <p:nvSpPr>
          <p:cNvPr id="17" name="Rektangel 128"/>
          <p:cNvSpPr>
            <a:spLocks noChangeArrowheads="1"/>
          </p:cNvSpPr>
          <p:nvPr/>
        </p:nvSpPr>
        <p:spPr bwMode="auto">
          <a:xfrm>
            <a:off x="5113859" y="1825229"/>
            <a:ext cx="1674484" cy="283391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36088" tIns="36088" rIns="36088" bIns="36088" anchor="ctr"/>
          <a:lstStyle/>
          <a:p>
            <a:pPr algn="ctr" rtl="1">
              <a:defRPr/>
            </a:pPr>
            <a:r>
              <a:rPr lang="fa-IR" sz="1400" b="1" kern="0" dirty="0">
                <a:solidFill>
                  <a:prstClr val="black"/>
                </a:solidFill>
                <a:ea typeface="ＭＳ Ｐゴシック" pitchFamily="-97" charset="-128"/>
                <a:cs typeface="B Titr" pitchFamily="2" charset="-78"/>
              </a:rPr>
              <a:t>سیستم اطلاعاتی</a:t>
            </a:r>
            <a:endParaRPr lang="da-DK" sz="1400" b="1" kern="0" dirty="0">
              <a:solidFill>
                <a:prstClr val="black"/>
              </a:solidFill>
              <a:ea typeface="ＭＳ Ｐゴシック" pitchFamily="-97" charset="-128"/>
              <a:cs typeface="B Titr" pitchFamily="2" charset="-78"/>
            </a:endParaRPr>
          </a:p>
        </p:txBody>
      </p:sp>
      <p:sp>
        <p:nvSpPr>
          <p:cNvPr id="18" name="Rectangle 17"/>
          <p:cNvSpPr/>
          <p:nvPr/>
        </p:nvSpPr>
        <p:spPr>
          <a:xfrm rot="20521818">
            <a:off x="6252476" y="5082115"/>
            <a:ext cx="2374088" cy="708566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>
                <a:gd name="adj" fmla="val 291978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chemeClr val="accent2"/>
                </a:solidFill>
                <a:ea typeface="ＭＳ Ｐゴシック" pitchFamily="-97" charset="-128"/>
                <a:cs typeface="B Zar" pitchFamily="2" charset="-78"/>
              </a:rPr>
              <a:t>شیوه اجرایی هیأت مدیره</a:t>
            </a:r>
            <a:endParaRPr lang="en-US" sz="1400" b="1" kern="0" dirty="0">
              <a:solidFill>
                <a:schemeClr val="accent2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19" name="Rectangle 18"/>
          <p:cNvSpPr/>
          <p:nvPr/>
        </p:nvSpPr>
        <p:spPr>
          <a:xfrm rot="20109777">
            <a:off x="3384280" y="1633585"/>
            <a:ext cx="1899986" cy="708566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Up">
              <a:avLst>
                <a:gd name="adj" fmla="val 11733695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chemeClr val="accent2"/>
                </a:solidFill>
                <a:ea typeface="ＭＳ Ｐゴシック" pitchFamily="-97" charset="-128"/>
                <a:cs typeface="B Zar" pitchFamily="2" charset="-78"/>
              </a:rPr>
              <a:t>اخلاق حرفه‌ای </a:t>
            </a:r>
            <a:endParaRPr lang="en-US" sz="1400" b="1" kern="0" dirty="0">
              <a:solidFill>
                <a:schemeClr val="accent2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20" name="Rectangle 19"/>
          <p:cNvSpPr/>
          <p:nvPr/>
        </p:nvSpPr>
        <p:spPr>
          <a:xfrm rot="2775007">
            <a:off x="7672876" y="2374049"/>
            <a:ext cx="1575173" cy="618775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Up">
              <a:avLst>
                <a:gd name="adj" fmla="val 10479821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418AB3">
                    <a:lumMod val="75000"/>
                  </a:srgbClr>
                </a:solidFill>
                <a:ea typeface="ＭＳ Ｐゴシック" pitchFamily="-97" charset="-128"/>
                <a:cs typeface="B Zar" pitchFamily="2" charset="-78"/>
              </a:rPr>
              <a:t>شناسایی خطرها</a:t>
            </a:r>
            <a:endParaRPr lang="en-US" sz="1400" b="1" kern="0" dirty="0">
              <a:solidFill>
                <a:srgbClr val="418AB3">
                  <a:lumMod val="75000"/>
                </a:srgbClr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21" name="Rectangle 20"/>
          <p:cNvSpPr/>
          <p:nvPr/>
        </p:nvSpPr>
        <p:spPr>
          <a:xfrm rot="20186740">
            <a:off x="6492802" y="4446348"/>
            <a:ext cx="2052563" cy="562523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>
                <a:gd name="adj" fmla="val 712974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FF0000"/>
                </a:solidFill>
                <a:ea typeface="ＭＳ Ｐゴシック" pitchFamily="-97" charset="-128"/>
                <a:cs typeface="B Zar" pitchFamily="2" charset="-78"/>
              </a:rPr>
              <a:t>سخت‌افزار و نرم افزار</a:t>
            </a:r>
            <a:endParaRPr lang="en-US" sz="1400" b="1" kern="0" dirty="0">
              <a:solidFill>
                <a:srgbClr val="FF0000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22" name="Rectangle 21"/>
          <p:cNvSpPr/>
          <p:nvPr/>
        </p:nvSpPr>
        <p:spPr>
          <a:xfrm rot="2741432">
            <a:off x="7508297" y="2596667"/>
            <a:ext cx="1352446" cy="618775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Up">
              <a:avLst>
                <a:gd name="adj" fmla="val 10609444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FF0000"/>
                </a:solidFill>
                <a:ea typeface="ＭＳ Ｐゴシック" pitchFamily="-97" charset="-128"/>
                <a:cs typeface="B Zar" pitchFamily="2" charset="-78"/>
              </a:rPr>
              <a:t>گزارشگری مالی</a:t>
            </a:r>
            <a:endParaRPr lang="en-US" sz="1400" b="1" kern="0" dirty="0">
              <a:solidFill>
                <a:srgbClr val="FF0000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23" name="Rectangle 22"/>
          <p:cNvSpPr/>
          <p:nvPr/>
        </p:nvSpPr>
        <p:spPr>
          <a:xfrm rot="18933124">
            <a:off x="3035332" y="2432189"/>
            <a:ext cx="1555586" cy="629785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Up">
              <a:avLst>
                <a:gd name="adj" fmla="val 11349717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418AB3">
                    <a:lumMod val="75000"/>
                  </a:srgbClr>
                </a:solidFill>
                <a:ea typeface="ＭＳ Ｐゴシック" pitchFamily="-97" charset="-128"/>
                <a:cs typeface="B Zar" pitchFamily="2" charset="-78"/>
              </a:rPr>
              <a:t>مدیریت خطر</a:t>
            </a:r>
            <a:endParaRPr lang="en-US" sz="1400" b="1" kern="0" dirty="0">
              <a:solidFill>
                <a:srgbClr val="418AB3">
                  <a:lumMod val="75000"/>
                </a:srgbClr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24" name="Rectangle 23"/>
          <p:cNvSpPr/>
          <p:nvPr/>
        </p:nvSpPr>
        <p:spPr>
          <a:xfrm rot="1226449">
            <a:off x="3703839" y="4614891"/>
            <a:ext cx="2124243" cy="708566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>
                <a:gd name="adj" fmla="val 20959665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418AB3">
                    <a:lumMod val="75000"/>
                  </a:srgbClr>
                </a:solidFill>
                <a:ea typeface="ＭＳ Ｐゴシック" pitchFamily="-97" charset="-128"/>
                <a:cs typeface="B Zar" pitchFamily="2" charset="-78"/>
              </a:rPr>
              <a:t>میزان  احتمال وقوع</a:t>
            </a:r>
            <a:endParaRPr lang="en-US" sz="1400" b="1" kern="0" dirty="0">
              <a:solidFill>
                <a:srgbClr val="418AB3">
                  <a:lumMod val="75000"/>
                </a:srgbClr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25" name="Rectangle 24"/>
          <p:cNvSpPr/>
          <p:nvPr/>
        </p:nvSpPr>
        <p:spPr>
          <a:xfrm rot="3403369">
            <a:off x="8195566" y="2433281"/>
            <a:ext cx="1553571" cy="618775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Up">
              <a:avLst/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chemeClr val="accent2"/>
                </a:solidFill>
                <a:ea typeface="ＭＳ Ｐゴシック" pitchFamily="-97" charset="-128"/>
                <a:cs typeface="B Zar" pitchFamily="2" charset="-78"/>
              </a:rPr>
              <a:t>اختیار و مسئولیت</a:t>
            </a:r>
            <a:endParaRPr lang="en-US" sz="1400" b="1" kern="0" dirty="0">
              <a:solidFill>
                <a:schemeClr val="accent2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26" name="Rectangle 25"/>
          <p:cNvSpPr/>
          <p:nvPr/>
        </p:nvSpPr>
        <p:spPr>
          <a:xfrm rot="17759619">
            <a:off x="8484328" y="3879174"/>
            <a:ext cx="1339455" cy="618775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>
                <a:gd name="adj" fmla="val 21171646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chemeClr val="accent2"/>
                </a:solidFill>
                <a:ea typeface="ＭＳ Ｐゴシック" pitchFamily="-97" charset="-128"/>
                <a:cs typeface="B Zar" pitchFamily="2" charset="-78"/>
              </a:rPr>
              <a:t>ساختار سازمانی</a:t>
            </a:r>
            <a:endParaRPr lang="en-US" sz="1400" b="1" kern="0" dirty="0">
              <a:solidFill>
                <a:schemeClr val="accent2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27" name="Rectangle 26"/>
          <p:cNvSpPr/>
          <p:nvPr/>
        </p:nvSpPr>
        <p:spPr>
          <a:xfrm rot="17653451">
            <a:off x="2429224" y="2803023"/>
            <a:ext cx="1328002" cy="486944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Up">
              <a:avLst>
                <a:gd name="adj" fmla="val 12373054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chemeClr val="accent2"/>
                </a:solidFill>
                <a:ea typeface="ＭＳ Ｐゴシック" pitchFamily="-97" charset="-128"/>
                <a:cs typeface="B Zar" pitchFamily="2" charset="-78"/>
              </a:rPr>
              <a:t>اطلاع رسانی</a:t>
            </a:r>
            <a:endParaRPr lang="en-US" sz="1400" b="1" kern="0" dirty="0">
              <a:solidFill>
                <a:schemeClr val="accent2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28" name="Rectangle 27"/>
          <p:cNvSpPr/>
          <p:nvPr/>
        </p:nvSpPr>
        <p:spPr>
          <a:xfrm rot="5117762">
            <a:off x="8974116" y="3090114"/>
            <a:ext cx="1430635" cy="618775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Up">
              <a:avLst/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818183">
                    <a:lumMod val="50000"/>
                  </a:srgbClr>
                </a:solidFill>
                <a:ea typeface="ＭＳ Ｐゴシック" pitchFamily="-97" charset="-128"/>
                <a:cs typeface="B Zar" pitchFamily="2" charset="-78"/>
              </a:rPr>
              <a:t>مجمع عمومی</a:t>
            </a:r>
            <a:endParaRPr lang="en-US" sz="1400" b="1" kern="0" dirty="0">
              <a:solidFill>
                <a:srgbClr val="818183">
                  <a:lumMod val="50000"/>
                </a:srgbClr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29" name="Rectangle 28" title="منابع انسانی"/>
          <p:cNvSpPr/>
          <p:nvPr/>
        </p:nvSpPr>
        <p:spPr>
          <a:xfrm rot="1352323">
            <a:off x="6946097" y="1497036"/>
            <a:ext cx="1373825" cy="544431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Up">
              <a:avLst>
                <a:gd name="adj" fmla="val 11448078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chemeClr val="accent2"/>
                </a:solidFill>
                <a:ea typeface="ＭＳ Ｐゴシック" pitchFamily="-97" charset="-128"/>
                <a:cs typeface="B Zar" pitchFamily="2" charset="-78"/>
              </a:rPr>
              <a:t>منابع انسانی</a:t>
            </a:r>
            <a:endParaRPr lang="en-US" sz="1400" b="1" kern="0" dirty="0">
              <a:solidFill>
                <a:schemeClr val="accent2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30" name="Freeform 29"/>
          <p:cNvSpPr/>
          <p:nvPr/>
        </p:nvSpPr>
        <p:spPr>
          <a:xfrm>
            <a:off x="3965183" y="2465714"/>
            <a:ext cx="4331027" cy="2165514"/>
          </a:xfrm>
          <a:custGeom>
            <a:avLst/>
            <a:gdLst>
              <a:gd name="connsiteX0" fmla="*/ 0 w 2235200"/>
              <a:gd name="connsiteY0" fmla="*/ 1117600 h 2235200"/>
              <a:gd name="connsiteX1" fmla="*/ 1117600 w 2235200"/>
              <a:gd name="connsiteY1" fmla="*/ 0 h 2235200"/>
              <a:gd name="connsiteX2" fmla="*/ 2235200 w 2235200"/>
              <a:gd name="connsiteY2" fmla="*/ 1117600 h 2235200"/>
              <a:gd name="connsiteX3" fmla="*/ 1117600 w 2235200"/>
              <a:gd name="connsiteY3" fmla="*/ 2235200 h 2235200"/>
              <a:gd name="connsiteX4" fmla="*/ 0 w 2235200"/>
              <a:gd name="connsiteY4" fmla="*/ 111760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5200" h="2235200">
                <a:moveTo>
                  <a:pt x="0" y="1117600"/>
                </a:moveTo>
                <a:cubicBezTo>
                  <a:pt x="0" y="500367"/>
                  <a:pt x="500367" y="0"/>
                  <a:pt x="1117600" y="0"/>
                </a:cubicBezTo>
                <a:cubicBezTo>
                  <a:pt x="1734833" y="0"/>
                  <a:pt x="2235200" y="500367"/>
                  <a:pt x="2235200" y="1117600"/>
                </a:cubicBezTo>
                <a:cubicBezTo>
                  <a:pt x="2235200" y="1734833"/>
                  <a:pt x="1734833" y="2235200"/>
                  <a:pt x="1117600" y="2235200"/>
                </a:cubicBezTo>
                <a:cubicBezTo>
                  <a:pt x="500367" y="2235200"/>
                  <a:pt x="0" y="1734833"/>
                  <a:pt x="0" y="1117600"/>
                </a:cubicBezTo>
                <a:close/>
              </a:path>
            </a:pathLst>
          </a:custGeom>
          <a:solidFill>
            <a:srgbClr val="FFFFCC"/>
          </a:solidFill>
          <a:scene3d>
            <a:camera prst="orthographicFront"/>
            <a:lightRig rig="flat" dir="t"/>
          </a:scene3d>
          <a:sp3d prstMaterial="plastic">
            <a:bevelT w="120900" h="88900"/>
            <a:bevelB w="88900" h="31750" prst="angle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5">
              <a:hueOff val="0"/>
              <a:satOff val="0"/>
              <a:lumOff val="0"/>
              <a:alphaOff val="0"/>
            </a:schemeClr>
          </a:fillRef>
          <a:effectRef idx="2">
            <a:schemeClr val="accent5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15359" tIns="293327" rIns="515359" bIns="1727370" numCol="1" spcCol="1270" anchor="ctr" anchorCtr="0">
            <a:noAutofit/>
          </a:bodyPr>
          <a:lstStyle/>
          <a:p>
            <a:pPr algn="ctr" defTabSz="1247717" rtl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400" b="1" dirty="0">
              <a:solidFill>
                <a:prstClr val="white"/>
              </a:solidFill>
              <a:latin typeface="Franklin Gothic Medium Cond" pitchFamily="34" charset="0"/>
              <a:cs typeface="B Zar" pitchFamily="2" charset="-78"/>
            </a:endParaRPr>
          </a:p>
        </p:txBody>
      </p:sp>
      <p:sp>
        <p:nvSpPr>
          <p:cNvPr id="31" name="Rektangel 128"/>
          <p:cNvSpPr>
            <a:spLocks noChangeArrowheads="1"/>
          </p:cNvSpPr>
          <p:nvPr/>
        </p:nvSpPr>
        <p:spPr bwMode="auto">
          <a:xfrm>
            <a:off x="5106681" y="2176466"/>
            <a:ext cx="1737360" cy="298281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36088" tIns="36088" rIns="36088" bIns="36088" anchor="ctr"/>
          <a:lstStyle/>
          <a:p>
            <a:pPr algn="ctr" rtl="1">
              <a:defRPr/>
            </a:pPr>
            <a:r>
              <a:rPr lang="fa-IR" sz="1400" b="1" kern="0" dirty="0">
                <a:solidFill>
                  <a:prstClr val="black"/>
                </a:solidFill>
                <a:ea typeface="ＭＳ Ｐゴシック" pitchFamily="-97" charset="-128"/>
                <a:cs typeface="B Titr" pitchFamily="2" charset="-78"/>
              </a:rPr>
              <a:t>فعالیت‌های کنترلی</a:t>
            </a:r>
            <a:endParaRPr lang="da-DK" sz="1400" b="1" kern="0" dirty="0">
              <a:solidFill>
                <a:prstClr val="black"/>
              </a:solidFill>
              <a:ea typeface="ＭＳ Ｐゴシック" pitchFamily="-97" charset="-128"/>
              <a:cs typeface="B Titr" pitchFamily="2" charset="-78"/>
            </a:endParaRPr>
          </a:p>
        </p:txBody>
      </p:sp>
      <p:sp>
        <p:nvSpPr>
          <p:cNvPr id="32" name="Rectangle 31"/>
          <p:cNvSpPr/>
          <p:nvPr/>
        </p:nvSpPr>
        <p:spPr>
          <a:xfrm rot="20163901">
            <a:off x="6818332" y="4685951"/>
            <a:ext cx="1730669" cy="618776"/>
          </a:xfrm>
          <a:prstGeom prst="rect">
            <a:avLst/>
          </a:prstGeom>
          <a:noFill/>
        </p:spPr>
        <p:txBody>
          <a:bodyPr spcFirstLastPara="1" wrap="none" lIns="36088" tIns="36088" rIns="36088" bIns="45832" numCol="1">
            <a:prstTxWarp prst="textArchDown">
              <a:avLst>
                <a:gd name="adj" fmla="val 1821683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418AB3">
                    <a:lumMod val="75000"/>
                  </a:srgbClr>
                </a:solidFill>
                <a:ea typeface="ＭＳ Ｐゴシック" pitchFamily="-97" charset="-128"/>
                <a:cs typeface="B Zar" pitchFamily="2" charset="-78"/>
              </a:rPr>
              <a:t>برآورد اهمیت هر خطر</a:t>
            </a:r>
            <a:endParaRPr lang="en-US" sz="1400" b="1" kern="0" dirty="0">
              <a:solidFill>
                <a:srgbClr val="418AB3">
                  <a:lumMod val="75000"/>
                </a:srgbClr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33" name="Rectangle 32"/>
          <p:cNvSpPr/>
          <p:nvPr/>
        </p:nvSpPr>
        <p:spPr>
          <a:xfrm rot="18873124">
            <a:off x="3200627" y="2701463"/>
            <a:ext cx="1753849" cy="629785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Up">
              <a:avLst>
                <a:gd name="adj" fmla="val 10984837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FF0000"/>
                </a:solidFill>
                <a:ea typeface="ＭＳ Ｐゴシック" pitchFamily="-97" charset="-128"/>
                <a:cs typeface="B Zar" pitchFamily="2" charset="-78"/>
              </a:rPr>
              <a:t>اطلاعات و اطلاع رسانی</a:t>
            </a:r>
            <a:endParaRPr lang="en-US" sz="1400" b="1" kern="0" dirty="0">
              <a:solidFill>
                <a:srgbClr val="FF0000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34" name="Rectangle 33"/>
          <p:cNvSpPr/>
          <p:nvPr/>
        </p:nvSpPr>
        <p:spPr>
          <a:xfrm rot="3869256">
            <a:off x="2691703" y="3806644"/>
            <a:ext cx="1012488" cy="708566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>
                <a:gd name="adj" fmla="val 21499706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chemeClr val="accent2"/>
                </a:solidFill>
                <a:ea typeface="ＭＳ Ｐゴシック" pitchFamily="-97" charset="-128"/>
                <a:cs typeface="B Zar" pitchFamily="2" charset="-78"/>
              </a:rPr>
              <a:t>صلاحیت</a:t>
            </a:r>
            <a:endParaRPr lang="en-US" sz="1400" b="1" kern="0" dirty="0">
              <a:solidFill>
                <a:schemeClr val="accent2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35" name="Rectangle 34"/>
          <p:cNvSpPr/>
          <p:nvPr/>
        </p:nvSpPr>
        <p:spPr>
          <a:xfrm rot="20587882">
            <a:off x="7136547" y="5579179"/>
            <a:ext cx="1546863" cy="474268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>
                <a:gd name="adj" fmla="val 636998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818183">
                    <a:lumMod val="50000"/>
                  </a:srgbClr>
                </a:solidFill>
                <a:ea typeface="ＭＳ Ｐゴシック" pitchFamily="-97" charset="-128"/>
                <a:cs typeface="B Zar" pitchFamily="2" charset="-78"/>
              </a:rPr>
              <a:t>هیأت مدیره</a:t>
            </a:r>
            <a:endParaRPr lang="en-US" sz="1400" b="1" kern="0" dirty="0">
              <a:solidFill>
                <a:srgbClr val="818183">
                  <a:lumMod val="50000"/>
                </a:srgbClr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36" name="Rectangle 35"/>
          <p:cNvSpPr/>
          <p:nvPr/>
        </p:nvSpPr>
        <p:spPr>
          <a:xfrm rot="1277772">
            <a:off x="3598495" y="4985645"/>
            <a:ext cx="1974599" cy="708566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>
                <a:gd name="adj" fmla="val 111126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chemeClr val="accent2"/>
                </a:solidFill>
                <a:ea typeface="ＭＳ Ｐゴシック" pitchFamily="-97" charset="-128"/>
                <a:cs typeface="B Zar" pitchFamily="2" charset="-78"/>
              </a:rPr>
              <a:t>مشارکت هیأت مدیره</a:t>
            </a:r>
            <a:endParaRPr lang="en-US" sz="1400" b="1" kern="0" dirty="0">
              <a:solidFill>
                <a:schemeClr val="accent2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37" name="Rectangle 36"/>
          <p:cNvSpPr/>
          <p:nvPr/>
        </p:nvSpPr>
        <p:spPr>
          <a:xfrm rot="16092985">
            <a:off x="3981961" y="3186179"/>
            <a:ext cx="1356571" cy="739104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Up">
              <a:avLst>
                <a:gd name="adj" fmla="val 10812282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00B050"/>
                </a:solidFill>
                <a:ea typeface="ＭＳ Ｐゴシック" pitchFamily="-97" charset="-128"/>
                <a:cs typeface="B Zar" pitchFamily="2" charset="-78"/>
              </a:rPr>
              <a:t>نظارت مستمر</a:t>
            </a:r>
            <a:endParaRPr lang="en-US" sz="1400" b="1" kern="0" dirty="0">
              <a:solidFill>
                <a:srgbClr val="00B050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38" name="Rectangle 37"/>
          <p:cNvSpPr/>
          <p:nvPr/>
        </p:nvSpPr>
        <p:spPr>
          <a:xfrm rot="1503475">
            <a:off x="4109296" y="4309009"/>
            <a:ext cx="1501631" cy="708566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>
                <a:gd name="adj" fmla="val 20959665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FF0000"/>
                </a:solidFill>
                <a:ea typeface="ＭＳ Ｐゴシック" pitchFamily="-97" charset="-128"/>
                <a:cs typeface="B Zar" pitchFamily="2" charset="-78"/>
              </a:rPr>
              <a:t>کارکنان</a:t>
            </a:r>
            <a:endParaRPr lang="en-US" sz="1400" b="1" kern="0" dirty="0">
              <a:solidFill>
                <a:srgbClr val="FF0000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39" name="Rectangle 38"/>
          <p:cNvSpPr/>
          <p:nvPr/>
        </p:nvSpPr>
        <p:spPr>
          <a:xfrm rot="1293124">
            <a:off x="4134051" y="4046605"/>
            <a:ext cx="1753849" cy="629785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/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FE9E00">
                    <a:lumMod val="50000"/>
                  </a:srgbClr>
                </a:solidFill>
                <a:ea typeface="ＭＳ Ｐゴシック" pitchFamily="-97" charset="-128"/>
                <a:cs typeface="B Zar" pitchFamily="2" charset="-78"/>
              </a:rPr>
              <a:t>روش‌های کنترلی</a:t>
            </a:r>
            <a:endParaRPr lang="en-US" sz="1400" b="1" kern="0" dirty="0">
              <a:solidFill>
                <a:srgbClr val="FE9E00">
                  <a:lumMod val="50000"/>
                </a:srgbClr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40" name="Rectangle 39"/>
          <p:cNvSpPr/>
          <p:nvPr/>
        </p:nvSpPr>
        <p:spPr>
          <a:xfrm rot="20621432">
            <a:off x="6490261" y="4089486"/>
            <a:ext cx="1650571" cy="618776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/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FE9E00">
                    <a:lumMod val="50000"/>
                  </a:srgbClr>
                </a:solidFill>
                <a:ea typeface="ＭＳ Ｐゴシック" pitchFamily="-97" charset="-128"/>
                <a:cs typeface="B Zar" pitchFamily="2" charset="-78"/>
              </a:rPr>
              <a:t>خط مشی‌ها</a:t>
            </a:r>
            <a:endParaRPr lang="en-US" sz="1400" b="1" kern="0" dirty="0">
              <a:solidFill>
                <a:srgbClr val="FE9E00">
                  <a:lumMod val="50000"/>
                </a:srgbClr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41" name="Rectangle 40"/>
          <p:cNvSpPr/>
          <p:nvPr/>
        </p:nvSpPr>
        <p:spPr>
          <a:xfrm rot="16173124">
            <a:off x="6481285" y="3060626"/>
            <a:ext cx="1786882" cy="998663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>
                <a:gd name="adj" fmla="val 21343437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00B050"/>
                </a:solidFill>
                <a:ea typeface="ＭＳ Ｐゴシック" pitchFamily="-97" charset="-128"/>
                <a:cs typeface="B Zar" pitchFamily="2" charset="-78"/>
              </a:rPr>
              <a:t>واحدهای کنترلی</a:t>
            </a:r>
            <a:endParaRPr lang="en-US" sz="1400" b="1" kern="0" dirty="0">
              <a:solidFill>
                <a:srgbClr val="00B050"/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42" name="Rektangel 128"/>
          <p:cNvSpPr>
            <a:spLocks noChangeArrowheads="1"/>
          </p:cNvSpPr>
          <p:nvPr/>
        </p:nvSpPr>
        <p:spPr bwMode="auto">
          <a:xfrm>
            <a:off x="5409482" y="2636083"/>
            <a:ext cx="1270435" cy="23862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36088" tIns="36088" rIns="36088" bIns="36088" anchor="ctr"/>
          <a:lstStyle/>
          <a:p>
            <a:pPr algn="ctr" rtl="1">
              <a:defRPr/>
            </a:pPr>
            <a:r>
              <a:rPr lang="fa-IR" sz="1400" b="1" kern="0" dirty="0">
                <a:solidFill>
                  <a:prstClr val="black"/>
                </a:solidFill>
                <a:ea typeface="ＭＳ Ｐゴシック" pitchFamily="-97" charset="-128"/>
                <a:cs typeface="B Titr" pitchFamily="2" charset="-78"/>
              </a:rPr>
              <a:t>نظارت</a:t>
            </a:r>
            <a:endParaRPr lang="da-DK" sz="1400" b="1" kern="0" dirty="0">
              <a:solidFill>
                <a:prstClr val="black"/>
              </a:solidFill>
              <a:ea typeface="ＭＳ Ｐゴシック" pitchFamily="-97" charset="-128"/>
              <a:cs typeface="B Titr" pitchFamily="2" charset="-78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5166713" y="2909543"/>
            <a:ext cx="1831137" cy="1082883"/>
          </a:xfrm>
          <a:prstGeom prst="ellipse">
            <a:avLst/>
          </a:prstGeom>
          <a:solidFill>
            <a:srgbClr val="00B0F0"/>
          </a:solidFill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lIns="91431" tIns="45716" rIns="91431" bIns="45716" rtlCol="1" anchor="ctr"/>
          <a:lstStyle/>
          <a:p>
            <a:pPr algn="ctr" rtl="1"/>
            <a:r>
              <a:rPr lang="fa-IR" sz="2000" b="1" dirty="0">
                <a:solidFill>
                  <a:schemeClr val="bg1"/>
                </a:solidFill>
                <a:cs typeface="B Nazanin" panose="00000400000000000000" pitchFamily="2" charset="-78"/>
              </a:rPr>
              <a:t>حسابرسی داخلی</a:t>
            </a:r>
          </a:p>
        </p:txBody>
      </p:sp>
      <p:sp>
        <p:nvSpPr>
          <p:cNvPr id="44" name="Rectangle 43"/>
          <p:cNvSpPr/>
          <p:nvPr/>
        </p:nvSpPr>
        <p:spPr>
          <a:xfrm rot="1063464">
            <a:off x="3681294" y="5610845"/>
            <a:ext cx="1546863" cy="474268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>
                <a:gd name="adj" fmla="val 636998"/>
              </a:avLst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818183">
                    <a:lumMod val="50000"/>
                  </a:srgbClr>
                </a:solidFill>
                <a:ea typeface="ＭＳ Ｐゴシック" pitchFamily="-97" charset="-128"/>
                <a:cs typeface="B Zar" pitchFamily="2" charset="-78"/>
              </a:rPr>
              <a:t>مدیران ارشد</a:t>
            </a:r>
            <a:endParaRPr lang="en-US" sz="1400" b="1" kern="0" dirty="0">
              <a:solidFill>
                <a:srgbClr val="818183">
                  <a:lumMod val="50000"/>
                </a:srgbClr>
              </a:solidFill>
              <a:ea typeface="ＭＳ Ｐゴシック" pitchFamily="-97" charset="-128"/>
              <a:cs typeface="B Zar" pitchFamily="2" charset="-78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5005262" y="3720299"/>
            <a:ext cx="2178538" cy="748737"/>
          </a:xfrm>
          <a:prstGeom prst="rect">
            <a:avLst/>
          </a:prstGeom>
          <a:noFill/>
        </p:spPr>
        <p:txBody>
          <a:bodyPr spcFirstLastPara="1" wrap="none" lIns="91664" tIns="45832" rIns="91664" bIns="45832" numCol="1">
            <a:prstTxWarp prst="textArchDown">
              <a:avLst/>
            </a:prstTxWarp>
            <a:spAutoFit/>
          </a:bodyPr>
          <a:lstStyle/>
          <a:p>
            <a:pPr algn="ctr" rtl="1">
              <a:defRPr/>
            </a:pPr>
            <a:r>
              <a:rPr lang="fa-IR" sz="1400" b="1" kern="0" dirty="0">
                <a:solidFill>
                  <a:srgbClr val="00B050"/>
                </a:solidFill>
                <a:ea typeface="ＭＳ Ｐゴシック" pitchFamily="-97" charset="-128"/>
                <a:cs typeface="B Zar" pitchFamily="2" charset="-78"/>
              </a:rPr>
              <a:t>ارزیابی کنترل‌ها</a:t>
            </a:r>
            <a:endParaRPr lang="en-US" sz="1400" b="1" kern="0" dirty="0">
              <a:solidFill>
                <a:srgbClr val="00B050"/>
              </a:solidFill>
              <a:ea typeface="ＭＳ Ｐゴシック" pitchFamily="-97" charset="-128"/>
              <a:cs typeface="B Zar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73411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" dur="20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" dur="20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" dur="20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5" dur="20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3" dur="20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8" dur="20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3" dur="20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8" dur="20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6" dur="20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1" dur="20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6" dur="20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1" dur="20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10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1000"/>
                            </p:stCondLst>
                            <p:childTnLst>
                              <p:par>
                                <p:cTn id="156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8" dur="10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3" dur="20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8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1" dur="20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6" dur="20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1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>
                      <p:stCondLst>
                        <p:cond delay="indefinite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10" presetClass="entr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500"/>
                            </p:stCondLst>
                            <p:childTnLst>
                              <p:par>
                                <p:cTn id="198" presetID="10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0" dur="500"/>
                                        <p:tgtEl>
                                          <p:spTgt spid="4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3">
                                            <p:bg/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4" grpId="0" animBg="1"/>
      <p:bldP spid="28" grpId="0"/>
      <p:bldP spid="30" grpId="0" animBg="1"/>
      <p:bldP spid="35" grpId="0"/>
      <p:bldP spid="37" grpId="0"/>
      <p:bldP spid="42" grpId="0"/>
      <p:bldP spid="43" grpId="0" build="allAtOnce" animBg="1"/>
      <p:bldP spid="4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BE03CD0-E857-9371-290E-949DC65058B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9401" y="348839"/>
            <a:ext cx="11573197" cy="1627314"/>
          </a:xfrm>
        </p:spPr>
        <p:txBody>
          <a:bodyPr/>
          <a:lstStyle/>
          <a:p>
            <a:r>
              <a:rPr lang="fa-IR" sz="3600" dirty="0">
                <a:cs typeface="B Titr" panose="00000700000000000000" pitchFamily="2" charset="-78"/>
              </a:rPr>
              <a:t>4.ریسکهای شناسایی شده در سطح شرکتهای گروه</a:t>
            </a:r>
          </a:p>
          <a:p>
            <a:pPr rtl="1"/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77D7D37-59E0-7C3A-AACD-46E78DA92886}"/>
              </a:ext>
            </a:extLst>
          </p:cNvPr>
          <p:cNvSpPr txBox="1"/>
          <p:nvPr/>
        </p:nvSpPr>
        <p:spPr>
          <a:xfrm>
            <a:off x="3183467" y="1281667"/>
            <a:ext cx="8762848" cy="62901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rtl="1">
              <a:lnSpc>
                <a:spcPct val="150000"/>
              </a:lnSpc>
              <a:buFont typeface="Wingdings" pitchFamily="2" charset="2"/>
              <a:buChar char="q"/>
            </a:pPr>
            <a:r>
              <a:rPr lang="fa-IR" altLang="fa-IR" sz="20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Nazanin" panose="00000400000000000000" pitchFamily="2" charset="-78"/>
              </a:rPr>
              <a:t>تعریف ریسک:</a:t>
            </a:r>
          </a:p>
          <a:p>
            <a:pPr algn="just" rtl="1">
              <a:lnSpc>
                <a:spcPct val="150000"/>
              </a:lnSpc>
            </a:pPr>
            <a:r>
              <a:rPr lang="fa-IR" altLang="fa-IR" b="1" dirty="0">
                <a:latin typeface="Calibri" pitchFamily="34" charset="0"/>
                <a:ea typeface="Calibri" pitchFamily="34" charset="0"/>
                <a:cs typeface="B Nazanin" panose="00000400000000000000" pitchFamily="2" charset="-78"/>
              </a:rPr>
              <a:t>ریسک به معنای احتمال وقوع رویدادی است که می تواند اهداف شرکت را تحت تاثیر قرار دهد.</a:t>
            </a:r>
          </a:p>
          <a:p>
            <a:pPr algn="just" rtl="1">
              <a:lnSpc>
                <a:spcPct val="150000"/>
              </a:lnSpc>
            </a:pPr>
            <a:r>
              <a:rPr lang="fa-IR" altLang="fa-IR" b="1" dirty="0">
                <a:latin typeface="Calibri" pitchFamily="34" charset="0"/>
                <a:ea typeface="Calibri" pitchFamily="34" charset="0"/>
                <a:cs typeface="B Nazanin" panose="00000400000000000000" pitchFamily="2" charset="-78"/>
              </a:rPr>
              <a:t> مدیریت ریسک به فرایند شناسایی،ارزیابی و کنترل این رویدادها گفته می‌شود</a:t>
            </a:r>
          </a:p>
          <a:p>
            <a:pPr marL="342900" lvl="0" indent="-342900" algn="r" rtl="1">
              <a:lnSpc>
                <a:spcPct val="150000"/>
              </a:lnSpc>
              <a:buFont typeface="Wingdings" panose="05000000000000000000" pitchFamily="2" charset="2"/>
              <a:buChar char="v"/>
              <a:defRPr/>
            </a:pPr>
            <a:r>
              <a:rPr lang="fa-IR" sz="2000" b="1" dirty="0">
                <a:solidFill>
                  <a:srgbClr val="00B0F0"/>
                </a:solidFill>
                <a:latin typeface="Calibri" pitchFamily="34" charset="0"/>
                <a:ea typeface="Calibri" pitchFamily="34" charset="0"/>
                <a:cs typeface="B Nazanin" panose="00000400000000000000" pitchFamily="2" charset="-78"/>
              </a:rPr>
              <a:t>مهم‌ترین ریسک‌های محتمل و شناسایی‌شده :</a:t>
            </a:r>
          </a:p>
          <a:p>
            <a:pPr lvl="0" algn="r" rtl="1">
              <a:lnSpc>
                <a:spcPct val="150000"/>
              </a:lnSpc>
              <a:defRPr/>
            </a:pPr>
            <a:r>
              <a:rPr kumimoji="0" lang="fa-I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1. مالی</a:t>
            </a:r>
            <a:r>
              <a:rPr kumimoji="0" lang="fa-IR" sz="1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 و ارزی</a:t>
            </a:r>
            <a:endParaRPr lang="en-US" sz="1600" b="1" dirty="0">
              <a:solidFill>
                <a:prstClr val="black"/>
              </a:solidFill>
              <a:latin typeface="Arial"/>
              <a:cs typeface="B Nazanin" panose="00000400000000000000" pitchFamily="2" charset="-78"/>
            </a:endParaRPr>
          </a:p>
          <a:p>
            <a:pPr lvl="0" algn="r" rtl="1">
              <a:lnSpc>
                <a:spcPct val="150000"/>
              </a:lnSpc>
              <a:defRPr/>
            </a:pPr>
            <a:r>
              <a:rPr lang="fa-IR" sz="1600" b="1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2. امنیتی و سایبری</a:t>
            </a:r>
          </a:p>
          <a:p>
            <a:pPr lvl="0" algn="r" rtl="1">
              <a:lnSpc>
                <a:spcPct val="150000"/>
              </a:lnSpc>
              <a:defRPr/>
            </a:pPr>
            <a:r>
              <a:rPr kumimoji="0" lang="fa-I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3. 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عملیاتی</a:t>
            </a:r>
          </a:p>
          <a:p>
            <a:pPr lvl="0" algn="r" rtl="1">
              <a:lnSpc>
                <a:spcPct val="150000"/>
              </a:lnSpc>
              <a:defRPr/>
            </a:pPr>
            <a:r>
              <a:rPr lang="fa-IR" sz="1600" b="1" noProof="0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4. لجستیک و زن</a:t>
            </a:r>
            <a:r>
              <a:rPr lang="fa-IR" sz="1600" b="1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ج</a:t>
            </a:r>
            <a:r>
              <a:rPr lang="fa-IR" sz="1600" b="1" noProof="0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یره تامین</a:t>
            </a:r>
          </a:p>
          <a:p>
            <a:pPr lvl="0" algn="r" rtl="1">
              <a:lnSpc>
                <a:spcPct val="150000"/>
              </a:lnSpc>
              <a:defRPr/>
            </a:pPr>
            <a:r>
              <a:rPr kumimoji="0" lang="fa-IR" sz="16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5. زیست</a:t>
            </a:r>
            <a:r>
              <a:rPr kumimoji="0" lang="fa-IR" sz="1600" b="1" i="0" u="none" strike="noStrike" kern="1200" cap="none" spc="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 محیطی</a:t>
            </a:r>
          </a:p>
          <a:p>
            <a:pPr lvl="0" algn="r" rtl="1">
              <a:lnSpc>
                <a:spcPct val="150000"/>
              </a:lnSpc>
              <a:defRPr/>
            </a:pPr>
            <a:r>
              <a:rPr lang="fa-IR" sz="1600" b="1" baseline="0" noProof="0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6. سیاسی</a:t>
            </a:r>
            <a:r>
              <a:rPr lang="fa-IR" sz="1600" b="1" noProof="0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 و ژئوپلیتیکی</a:t>
            </a:r>
          </a:p>
          <a:p>
            <a:pPr lvl="0" algn="r" rtl="1">
              <a:lnSpc>
                <a:spcPct val="150000"/>
              </a:lnSpc>
              <a:defRPr/>
            </a:pPr>
            <a:r>
              <a:rPr kumimoji="0" lang="fa-IR" sz="16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7. بازار</a:t>
            </a:r>
            <a:r>
              <a:rPr kumimoji="0" lang="fa-IR" sz="1600" b="1" i="0" u="none" strike="noStrike" kern="1200" cap="none" spc="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 و رقابت بین المللی</a:t>
            </a:r>
          </a:p>
          <a:p>
            <a:pPr lvl="0" algn="r" rtl="1">
              <a:lnSpc>
                <a:spcPct val="150000"/>
              </a:lnSpc>
              <a:defRPr/>
            </a:pPr>
            <a:r>
              <a:rPr lang="fa-IR" sz="1600" b="1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8. حقوقی و قانونی</a:t>
            </a:r>
          </a:p>
          <a:p>
            <a:pPr algn="r" rtl="1">
              <a:lnSpc>
                <a:spcPct val="150000"/>
              </a:lnSpc>
              <a:defRPr/>
            </a:pPr>
            <a:r>
              <a:rPr kumimoji="0" lang="fa-IR" sz="1600" b="1" i="0" u="none" strike="noStrike" kern="1200" cap="none" spc="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9. </a:t>
            </a:r>
            <a:r>
              <a:rPr kumimoji="0" lang="fa-I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منابع</a:t>
            </a:r>
            <a:r>
              <a:rPr kumimoji="0" lang="fa-IR" sz="1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 انسانی</a:t>
            </a:r>
          </a:p>
          <a:p>
            <a:pPr algn="r" rtl="1">
              <a:lnSpc>
                <a:spcPct val="150000"/>
              </a:lnSpc>
              <a:defRPr/>
            </a:pP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10. </a:t>
            </a:r>
            <a:r>
              <a:rPr kumimoji="0" lang="fa-IR" sz="1600" b="1" i="0" u="none" strike="noStrike" kern="1200" cap="none" spc="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اقتصاد کلان</a:t>
            </a:r>
          </a:p>
          <a:p>
            <a:pPr lvl="0" algn="r" rtl="1">
              <a:lnSpc>
                <a:spcPct val="150000"/>
              </a:lnSpc>
              <a:defRPr/>
            </a:pPr>
            <a:endParaRPr kumimoji="0" lang="fa-IR" sz="1600" b="1" i="0" u="none" strike="noStrike" kern="1200" cap="none" spc="0" normalizeH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B Nazanin" panose="00000400000000000000" pitchFamily="2" charset="-78"/>
            </a:endParaRPr>
          </a:p>
          <a:p>
            <a:pPr lvl="0" algn="r" rtl="1">
              <a:lnSpc>
                <a:spcPct val="150000"/>
              </a:lnSpc>
              <a:defRPr/>
            </a:pPr>
            <a:endParaRPr kumimoji="0" lang="fa-IR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B Nazanin" panose="00000400000000000000" pitchFamily="2" charset="-78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AA82407F-EC99-D357-9AE0-A3E06D6F7F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866043"/>
            <a:ext cx="4447527" cy="39919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1695725"/>
      </p:ext>
    </p:extLst>
  </p:cSld>
  <p:clrMapOvr>
    <a:masterClrMapping/>
  </p:clrMapOvr>
  <p:transition spd="slow">
    <p:fade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BE03CD0-E857-9371-290E-949DC65058B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339509"/>
            <a:ext cx="11573197" cy="1627314"/>
          </a:xfrm>
        </p:spPr>
        <p:txBody>
          <a:bodyPr/>
          <a:lstStyle/>
          <a:p>
            <a:r>
              <a:rPr lang="fa-IR" sz="3600" dirty="0">
                <a:cs typeface="B Titr" panose="00000700000000000000" pitchFamily="2" charset="-78"/>
              </a:rPr>
              <a:t>1-4 شرح ریسکهای شناسایی شده</a:t>
            </a:r>
          </a:p>
          <a:p>
            <a:pPr rtl="1"/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77D7D37-59E0-7C3A-AACD-46E78DA92886}"/>
              </a:ext>
            </a:extLst>
          </p:cNvPr>
          <p:cNvSpPr txBox="1"/>
          <p:nvPr/>
        </p:nvSpPr>
        <p:spPr>
          <a:xfrm>
            <a:off x="3299381" y="1241702"/>
            <a:ext cx="8762848" cy="562654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 rtl="1">
              <a:lnSpc>
                <a:spcPct val="150000"/>
              </a:lnSpc>
              <a:defRPr/>
            </a:pPr>
            <a:r>
              <a:rPr kumimoji="0" lang="fa-I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1</a:t>
            </a:r>
            <a:r>
              <a:rPr kumimoji="0" lang="fa-IR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. </a:t>
            </a:r>
            <a:r>
              <a:rPr kumimoji="0" lang="fa-IR" sz="15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مالی</a:t>
            </a:r>
            <a:r>
              <a:rPr kumimoji="0" lang="fa-IR" sz="1500" b="1" i="0" u="none" strike="noStrike" kern="1200" cap="none" spc="0" normalizeH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و ارزی: </a:t>
            </a:r>
            <a:r>
              <a:rPr lang="fa-IR" sz="1500" b="1" dirty="0">
                <a:solidFill>
                  <a:prstClr val="black"/>
                </a:solidFill>
                <a:cs typeface="B Nazanin" panose="00000400000000000000" pitchFamily="2" charset="-78"/>
              </a:rPr>
              <a:t>مسدود شدن منابع ارزی، تاخیر در تسویه‌حساب، افزایش هزینه واسطه‌گری مالی، مشکلات وصول مطالبات و پرداخت هزینه ها؛</a:t>
            </a:r>
            <a:endParaRPr lang="en-US" sz="1500" b="1" dirty="0">
              <a:solidFill>
                <a:prstClr val="black"/>
              </a:solidFill>
              <a:latin typeface="Arial"/>
              <a:cs typeface="B Nazanin" panose="00000400000000000000" pitchFamily="2" charset="-78"/>
            </a:endParaRPr>
          </a:p>
          <a:p>
            <a:pPr lvl="0" algn="just" rtl="1">
              <a:lnSpc>
                <a:spcPct val="150000"/>
              </a:lnSpc>
              <a:defRPr/>
            </a:pPr>
            <a:r>
              <a:rPr lang="fa-IR" sz="1500" b="1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2.</a:t>
            </a:r>
            <a:r>
              <a:rPr lang="fa-IR" sz="1500" b="1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امنیتی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و سایبری:</a:t>
            </a:r>
            <a:r>
              <a:rPr lang="fa-IR" sz="1500" b="1" dirty="0">
                <a:solidFill>
                  <a:prstClr val="black"/>
                </a:solidFill>
                <a:cs typeface="B Nazanin" panose="00000400000000000000" pitchFamily="2" charset="-78"/>
              </a:rPr>
              <a:t>تحریم خدمات نرم‌افزاری، اخلال در سیستم‌های راهبری و ردیابی، آسیب‌پذیری در برابر هک و حملات سایبری، افت خدمات شبکه اینترنت، قطع سرویس‌دهی سامانه‌های عملیاتی؛</a:t>
            </a:r>
          </a:p>
          <a:p>
            <a:pPr algn="just" rtl="1">
              <a:lnSpc>
                <a:spcPct val="150000"/>
              </a:lnSpc>
              <a:defRPr/>
            </a:pPr>
            <a:r>
              <a:rPr lang="fa-IR" sz="1500" b="1" dirty="0">
                <a:solidFill>
                  <a:prstClr val="black"/>
                </a:solidFill>
                <a:cs typeface="B Nazanin" panose="00000400000000000000" pitchFamily="2" charset="-78"/>
              </a:rPr>
              <a:t>3.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عملیاتی: </a:t>
            </a:r>
            <a:r>
              <a:rPr lang="fa-IR" sz="1500" b="1" dirty="0">
                <a:solidFill>
                  <a:prstClr val="black"/>
                </a:solidFill>
                <a:cs typeface="B Nazanin" panose="00000400000000000000" pitchFamily="2" charset="-78"/>
              </a:rPr>
              <a:t>ممنوعیت تردد کشتی‌هابه بنادر خارجی، توقیف محموله کشتیها، افزایش زمان تخلیه و بارگیری، مخاطرات دپو و انبارداری، </a:t>
            </a:r>
            <a:r>
              <a:rPr lang="fa-IR" sz="1500" b="1" dirty="0">
                <a:cs typeface="B Nazanin" panose="00000400000000000000" pitchFamily="2" charset="-78"/>
              </a:rPr>
              <a:t>کاهش سرعت چرخش کانتینر،</a:t>
            </a:r>
            <a:r>
              <a:rPr lang="fa-IR" sz="1500" b="1" dirty="0">
                <a:solidFill>
                  <a:prstClr val="black"/>
                </a:solidFill>
                <a:cs typeface="B Nazanin" panose="00000400000000000000" pitchFamily="2" charset="-78"/>
              </a:rPr>
              <a:t> افزایش هزینه دموراژ و انبارداری، تعرفه های بنادر،حق دسترسی خطوط ریلی،......</a:t>
            </a:r>
            <a:endParaRPr kumimoji="0" lang="fa-IR" sz="1500" b="1" i="0" u="none" strike="noStrike" kern="1200" cap="none" spc="0" normalizeH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B Nazanin" panose="00000400000000000000" pitchFamily="2" charset="-78"/>
            </a:endParaRPr>
          </a:p>
          <a:p>
            <a:pPr lvl="0" algn="just" rtl="1">
              <a:lnSpc>
                <a:spcPct val="150000"/>
              </a:lnSpc>
              <a:defRPr/>
            </a:pPr>
            <a:r>
              <a:rPr lang="fa-IR" sz="1500" b="1" noProof="0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4. </a:t>
            </a:r>
            <a:r>
              <a:rPr lang="fa-IR" sz="1500" b="1" noProof="0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لجستیک و زنجیره تامین:</a:t>
            </a:r>
            <a:r>
              <a:rPr lang="fa-IR" sz="1500" b="1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 </a:t>
            </a:r>
            <a:r>
              <a:rPr lang="fa-IR" sz="1500" b="1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کمبود قطعات و ملزومات، عدم همکاری تامین کنندگان، تامین قطعات غیر اصل، تعمیرات ادواری و سفری؛</a:t>
            </a:r>
          </a:p>
          <a:p>
            <a:pPr lvl="0" algn="just" rtl="1">
              <a:lnSpc>
                <a:spcPct val="150000"/>
              </a:lnSpc>
              <a:defRPr/>
            </a:pPr>
            <a:r>
              <a:rPr kumimoji="0" lang="fa-IR" sz="15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5. </a:t>
            </a:r>
            <a:r>
              <a:rPr kumimoji="0" lang="fa-IR" sz="1500" b="1" i="0" u="none" strike="noStrike" kern="1200" cap="none" spc="0" normalizeH="0" baseline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زیست</a:t>
            </a:r>
            <a:r>
              <a:rPr kumimoji="0" lang="fa-IR" sz="1500" b="1" i="0" u="none" strike="noStrike" kern="1200" cap="none" spc="0" normalizeH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 محیطی: </a:t>
            </a:r>
            <a:r>
              <a:rPr kumimoji="0" lang="fa-IR" sz="1500" b="1" i="0" u="none" strike="noStrike" kern="1200" cap="none" spc="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قوانین مربوط به آلودگی سوخت و الزامات کنوانسیونهای بین المللی ؛</a:t>
            </a:r>
          </a:p>
          <a:p>
            <a:pPr lvl="0" algn="just" rtl="1">
              <a:lnSpc>
                <a:spcPct val="150000"/>
              </a:lnSpc>
              <a:defRPr/>
            </a:pPr>
            <a:r>
              <a:rPr lang="fa-IR" sz="1500" b="1" baseline="0" noProof="0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6. </a:t>
            </a:r>
            <a:r>
              <a:rPr lang="fa-IR" sz="1500" b="1" baseline="0" noProof="0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سیاسی</a:t>
            </a:r>
            <a:r>
              <a:rPr lang="fa-IR" sz="1500" b="1" noProof="0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 و ژئوپلیتیکی:</a:t>
            </a:r>
            <a:r>
              <a:rPr lang="fa-IR" sz="1500" b="1" noProof="0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تحریم های غرب، بحران های منطقه ای(دریای سرخ، جنگ ) محدودیت صادرات و واردات ونشر اخبارکذب</a:t>
            </a:r>
          </a:p>
          <a:p>
            <a:pPr lvl="0" algn="just" rtl="1">
              <a:lnSpc>
                <a:spcPct val="150000"/>
              </a:lnSpc>
              <a:defRPr/>
            </a:pPr>
            <a:r>
              <a:rPr lang="fa-IR" sz="1500" b="1" dirty="0">
                <a:latin typeface="Arial"/>
                <a:cs typeface="B Nazanin" panose="00000400000000000000" pitchFamily="2" charset="-78"/>
              </a:rPr>
              <a:t>7.</a:t>
            </a:r>
            <a:r>
              <a:rPr lang="fa-IR" sz="1500" b="1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بازار و رقابت بین المللی: </a:t>
            </a:r>
            <a:r>
              <a:rPr lang="fa-IR" sz="1500" b="1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ریسک کاهش سهم بازار در رقابت با سایر خطوط، ریسک وابستگی به بازارهای خاص،کندی عملیات تخلیه و بارگیری و خرابی محموله ها، هزینه های ناشی از نرخ ارز و تحریم؛</a:t>
            </a:r>
          </a:p>
          <a:p>
            <a:pPr lvl="0" algn="just" rtl="1">
              <a:lnSpc>
                <a:spcPct val="150000"/>
              </a:lnSpc>
              <a:defRPr/>
            </a:pPr>
            <a:r>
              <a:rPr lang="fa-IR" sz="1500" b="1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8.</a:t>
            </a:r>
            <a:r>
              <a:rPr lang="fa-IR" sz="1500" b="1" dirty="0">
                <a:solidFill>
                  <a:srgbClr val="00B0F0"/>
                </a:solidFill>
                <a:latin typeface="Arial"/>
                <a:cs typeface="B Nazanin" panose="00000400000000000000" pitchFamily="2" charset="-78"/>
              </a:rPr>
              <a:t>حقوقی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و قانونی:</a:t>
            </a:r>
            <a:r>
              <a:rPr lang="fa-IR" sz="1500" b="1" dirty="0">
                <a:solidFill>
                  <a:prstClr val="black"/>
                </a:solidFill>
                <a:cs typeface="B Nazanin" panose="00000400000000000000" pitchFamily="2" charset="-78"/>
              </a:rPr>
              <a:t>ریسک مصادره/توقیف کشتی یا کالا، جریمه بین‌المللی، عدم تطبیق با مقررات جدید گمرکی و حمل، اختلاف حقوقی در قراردادها؛</a:t>
            </a:r>
          </a:p>
          <a:p>
            <a:pPr algn="just" rtl="1">
              <a:lnSpc>
                <a:spcPct val="150000"/>
              </a:lnSpc>
              <a:defRPr/>
            </a:pPr>
            <a:r>
              <a:rPr kumimoji="0" lang="fa-IR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9.</a:t>
            </a:r>
            <a:r>
              <a:rPr kumimoji="0" lang="fa-IR" sz="15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منابع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 انسانی:</a:t>
            </a:r>
            <a:r>
              <a:rPr lang="fa-IR" sz="1500" b="1" dirty="0">
                <a:solidFill>
                  <a:prstClr val="black"/>
                </a:solidFill>
                <a:latin typeface="Arial"/>
                <a:cs typeface="B Nazanin" panose="00000400000000000000" pitchFamily="2" charset="-78"/>
              </a:rPr>
              <a:t>کمبود پرسنل ماهر، عدم جانشین پروری و انتقال تجربیات،خطای انسانی، کاهش بهره‌وری، ضعف آموزشهای تخصصی و ایمنی؛</a:t>
            </a:r>
          </a:p>
          <a:p>
            <a:pPr lvl="0" algn="just" rtl="1">
              <a:lnSpc>
                <a:spcPct val="150000"/>
              </a:lnSpc>
              <a:defRPr/>
            </a:pPr>
            <a:r>
              <a:rPr kumimoji="0" lang="fa-IR" sz="1500" b="1" i="0" u="none" strike="noStrike" kern="1200" cap="none" spc="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10. </a:t>
            </a:r>
            <a:r>
              <a:rPr kumimoji="0" lang="fa-IR" sz="1500" b="1" i="0" u="none" strike="noStrike" kern="1200" cap="none" spc="0" normalizeH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اقتصاد کلان:</a:t>
            </a:r>
            <a:r>
              <a:rPr kumimoji="0" lang="fa-IR" sz="1500" b="1" i="0" u="none" strike="noStrike" kern="1200" cap="none" spc="0" normalizeH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B Nazanin" panose="00000400000000000000" pitchFamily="2" charset="-78"/>
              </a:rPr>
              <a:t>تعرفه های مربوط به چین و آمریکا، رکود جهانی،‌کاهش نرخ خدمات حمل،‌ افزایش / کاهش ظرفیت حمل کشتی؛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D3631C88-8453-519D-F048-1EF5CCB406B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52525"/>
            <a:ext cx="3299381" cy="5705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5557950"/>
      </p:ext>
    </p:extLst>
  </p:cSld>
  <p:clrMapOvr>
    <a:masterClrMapping/>
  </p:clrMapOvr>
  <p:transition spd="slow">
    <p:fade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BE03CD0-E857-9371-290E-949DC65058B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339509"/>
            <a:ext cx="11573197" cy="1627314"/>
          </a:xfrm>
        </p:spPr>
        <p:txBody>
          <a:bodyPr/>
          <a:lstStyle/>
          <a:p>
            <a:r>
              <a:rPr lang="fa-IR" sz="3200" dirty="0">
                <a:cs typeface="B Titr" panose="00000700000000000000" pitchFamily="2" charset="-78"/>
              </a:rPr>
              <a:t>2-4راه کارهای پیشنهادی جهت کاهش ریسک های عملیاتی</a:t>
            </a:r>
          </a:p>
          <a:p>
            <a:pPr rtl="1"/>
            <a:endParaRPr lang="en-US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77D7D37-59E0-7C3A-AACD-46E78DA92886}"/>
              </a:ext>
            </a:extLst>
          </p:cNvPr>
          <p:cNvSpPr txBox="1"/>
          <p:nvPr/>
        </p:nvSpPr>
        <p:spPr>
          <a:xfrm>
            <a:off x="3526970" y="1494216"/>
            <a:ext cx="8665029" cy="489364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 rtl="1">
              <a:lnSpc>
                <a:spcPct val="150000"/>
              </a:lnSpc>
              <a:defRPr/>
            </a:pP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1.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ثبت شرکت 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و کشتی تحت پرچم کشور ثالث،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تنوع‌بخشی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 به مسیرهای حمل، همکاری با کشورهای همسو، دور زدن تحریم‌های مستقیم از طریق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قراردادهای تهاتری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، فعال‌سازی مسیرهای جدید ترانزیتی؛</a:t>
            </a:r>
          </a:p>
          <a:p>
            <a:pPr lvl="0" algn="just" rtl="1">
              <a:lnSpc>
                <a:spcPct val="150000"/>
              </a:lnSpc>
              <a:defRPr/>
            </a:pP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2. گسترش استفاده از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ارزهای محلی 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و غیردلاری، مذاکره درباره ایجاد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کانال‌های مالی 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جایگزین و استفاده از شبکه تراستی بانکها، انعقاد قراردادهای پرداخت مرحله‌ای امن و تضمینی؛</a:t>
            </a:r>
          </a:p>
          <a:p>
            <a:pPr lvl="0" algn="just" rtl="1">
              <a:lnSpc>
                <a:spcPct val="150000"/>
              </a:lnSpc>
              <a:defRPr/>
            </a:pP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 3. بررسی امکان همکاری با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بنادر و  پایانه‌های جدید 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جهت تسریع در عملیات پهلودهی، تخلیه و بارگیری؛</a:t>
            </a:r>
          </a:p>
          <a:p>
            <a:pPr lvl="0" algn="just" rtl="1">
              <a:lnSpc>
                <a:spcPct val="150000"/>
              </a:lnSpc>
              <a:defRPr/>
            </a:pP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4. پیاده‌سازی راهکارهای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رمزنگاری و امنیت اطلاعات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، استفاده از پلتفرم‌های متن ‌باز، توسعه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دیتاسنتر داخلی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، آموزش کاربران و ارتقاء سطح آگاهی پرسنل، پشتیبان‌گیری مکرر  از اطلاعات،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توسعه سامانه ردیابی داخلی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، اجرای پروژه ارزیابی نفوذ امنیت در پایانه‌ها؛</a:t>
            </a:r>
          </a:p>
          <a:p>
            <a:pPr lvl="0" algn="just" rtl="1">
              <a:lnSpc>
                <a:spcPct val="150000"/>
              </a:lnSpc>
              <a:defRPr/>
            </a:pP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5. برنامه‌ریزی جامع حمل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ترکیبی و چندمدلی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، انعقاد قرارداد با خطوط موازی و جایگزین،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توسعه زیرساخت هوشمند 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ردگیری بار، اصلاح رویه‌های گمرکی؛</a:t>
            </a:r>
          </a:p>
          <a:p>
            <a:pPr lvl="0" algn="just" rtl="1">
              <a:lnSpc>
                <a:spcPct val="150000"/>
              </a:lnSpc>
              <a:defRPr/>
            </a:pP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6. بررسی جهت ورود به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بازارهای جدید 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در راستای جلوگیری از دست دادن مشتریان و حفظ درآمدهای عملیاتی؛</a:t>
            </a:r>
          </a:p>
          <a:p>
            <a:pPr lvl="0" algn="just" rtl="1">
              <a:lnSpc>
                <a:spcPct val="150000"/>
              </a:lnSpc>
              <a:defRPr/>
            </a:pP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7.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نوسازی ناوگان و تجهیزات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، آموزش متمرکز عملیاتی و فنی به نیروهای بومی، ایجاد لیست </a:t>
            </a:r>
            <a:r>
              <a:rPr lang="fa-IR" sz="1600" b="1" dirty="0">
                <a:solidFill>
                  <a:srgbClr val="00B0F0"/>
                </a:solidFill>
                <a:cs typeface="B Nazanin" panose="00000400000000000000" pitchFamily="2" charset="-78"/>
              </a:rPr>
              <a:t>قطعات یدکی استراتژیک </a:t>
            </a:r>
            <a:r>
              <a:rPr lang="fa-IR" sz="1600" b="1" dirty="0">
                <a:solidFill>
                  <a:prstClr val="black"/>
                </a:solidFill>
                <a:cs typeface="B Nazanin" panose="00000400000000000000" pitchFamily="2" charset="-78"/>
              </a:rPr>
              <a:t>در انبار، قرارداد پشتیبانی با شرکت‌های خارجی همکار، مذاکره و انجام بررسی جهت توسعه لیست تامین کنندگان؛</a:t>
            </a:r>
            <a:endParaRPr kumimoji="0" lang="fa-IR" sz="1600" b="1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B Nazanin" panose="00000400000000000000" pitchFamily="2" charset="-78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BC6D8EF-38DD-0CCF-AFB8-4826EC6DD0B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2609850"/>
            <a:ext cx="3459636" cy="4248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5306774"/>
      </p:ext>
    </p:extLst>
  </p:cSld>
  <p:clrMapOvr>
    <a:masterClrMapping/>
  </p:clrMapOvr>
  <p:transition spd="slow">
    <p:fad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A19D19-4C73-45DA-7239-BC8DFB4A04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Text Placeholder 1">
            <a:extLst>
              <a:ext uri="{FF2B5EF4-FFF2-40B4-BE49-F238E27FC236}">
                <a16:creationId xmlns:a16="http://schemas.microsoft.com/office/drawing/2014/main" id="{165CED5B-3D99-04CB-498F-C70E01D8789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28353" y="408214"/>
            <a:ext cx="11573197" cy="641223"/>
          </a:xfrm>
        </p:spPr>
        <p:txBody>
          <a:bodyPr/>
          <a:lstStyle/>
          <a:p>
            <a:pPr rtl="1"/>
            <a:r>
              <a:rPr lang="fa-IR" sz="2400" dirty="0">
                <a:solidFill>
                  <a:schemeClr val="tx1"/>
                </a:solidFill>
                <a:cs typeface="B Titr" panose="00000700000000000000" pitchFamily="2" charset="-78"/>
              </a:rPr>
              <a:t>5. مشارکت و ارائه خدمات مشاوره ای در برخی از پروژه‌های ویژه گروه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BB02B81-575B-7722-A24C-F7CF7E6E0FC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88" y="3429000"/>
            <a:ext cx="2309586" cy="230958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29E57E2-18F3-E6FA-6F74-07B421F0F58D}"/>
              </a:ext>
            </a:extLst>
          </p:cNvPr>
          <p:cNvSpPr txBox="1"/>
          <p:nvPr/>
        </p:nvSpPr>
        <p:spPr>
          <a:xfrm>
            <a:off x="424674" y="1233650"/>
            <a:ext cx="11573197" cy="439543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900" dirty="0">
                <a:cs typeface="B Nazanin" panose="00000400000000000000" pitchFamily="2" charset="-78"/>
              </a:rPr>
              <a:t>مشارکت در جلسات مربوط به سامانه جامع مدیریت جلسات و وظایف سازمانی و پیگیری استقرار و اجرای آن؛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altLang="fa-IR" sz="1900" dirty="0">
                <a:cs typeface="B Nazanin" panose="00000400000000000000" pitchFamily="2" charset="-78"/>
              </a:rPr>
              <a:t>حضور در جلسات کمیسیون معاملات شرکتهای فاقد مدیر حسابرسی داخلی (کشتی سازی اروندان، کشتیرانی کیش، بهارران، سوخت رسانی قشم)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dirty="0">
                <a:cs typeface="B Nazanin" panose="00000400000000000000" pitchFamily="2" charset="-78"/>
              </a:rPr>
              <a:t>حضور فعال و پیگیری مستمر در جلسات مربوط به وصول مطالبات مشتریان عمده از طریق دفتر نمایندگی با هدف تسریع وصول مطالبات  و بهبود جریان نقدی؛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dirty="0">
                <a:cs typeface="B Nazanin" panose="00000400000000000000" pitchFamily="2" charset="-78"/>
              </a:rPr>
              <a:t>مشارکت درکارگروه بررسی پرونده های حقوقی شرکت خدمات دریایی مهندسی قشم، </a:t>
            </a:r>
            <a:r>
              <a:rPr lang="fa-IR" sz="1600" dirty="0">
                <a:cs typeface="B Nazanin" panose="00000400000000000000" pitchFamily="2" charset="-78"/>
              </a:rPr>
              <a:t>باهدف پیگیری مستمر،تسریع در روند رسیدگی و صیانت از منافع شرکت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900" dirty="0">
                <a:cs typeface="B Nazanin" panose="00000400000000000000" pitchFamily="2" charset="-78"/>
              </a:rPr>
              <a:t>مشارکت در استقرار سامانه ارتباط با مشتریان‌</a:t>
            </a:r>
            <a:r>
              <a:rPr lang="en-US" sz="1900" dirty="0">
                <a:cs typeface="B Nazanin" panose="00000400000000000000" pitchFamily="2" charset="-78"/>
              </a:rPr>
              <a:t>(CRM)</a:t>
            </a:r>
            <a:r>
              <a:rPr lang="fa-IR" sz="1900" dirty="0">
                <a:cs typeface="B Nazanin" panose="00000400000000000000" pitchFamily="2" charset="-78"/>
              </a:rPr>
              <a:t>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900" dirty="0">
                <a:cs typeface="B Nazanin" panose="00000400000000000000" pitchFamily="2" charset="-78"/>
              </a:rPr>
              <a:t>مشارکت در اجرای نظام مدیریت فرآیندهای سازمانی و احصاء فرآیندهای با اهمیت واحد حسابرسی داخلی؛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900" dirty="0">
                <a:cs typeface="B Nazanin" panose="00000400000000000000" pitchFamily="2" charset="-78"/>
              </a:rPr>
              <a:t>حضور در تیم نظارت بر تعمیرات ادواری شناورهای ناوگان در راستای انجام شرح وظایف مندرج در دستورالعمل ابلاغی؛ 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900" dirty="0">
                <a:cs typeface="B Nazanin" panose="00000400000000000000" pitchFamily="2" charset="-78"/>
              </a:rPr>
              <a:t>بهره برداری از سامانه های موجود جهت نظارت بر مصوبات کمیته ها و پایش اجرای تصمیمات در سطح شرکتهای گروه؛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900" dirty="0">
                <a:cs typeface="B Nazanin" panose="00000400000000000000" pitchFamily="2" charset="-78"/>
              </a:rPr>
              <a:t>مشارکت در جلسات مرتبط با مدیریت عملکرد کارکنان کلیدی بر مبنای شاخص های عملکردی در سند استراتژیک؛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900" dirty="0">
                <a:cs typeface="B Nazanin" panose="00000400000000000000" pitchFamily="2" charset="-78"/>
              </a:rPr>
              <a:t>بهبود فرآیندهای مربوط به نحوه دریافت استعلام جهت خرید سوخت شناورها و انجام تعمیرات اساسی از طریق صندوق دیجیتال؛ </a:t>
            </a:r>
          </a:p>
        </p:txBody>
      </p:sp>
    </p:spTree>
    <p:extLst>
      <p:ext uri="{BB962C8B-B14F-4D97-AF65-F5344CB8AC3E}">
        <p14:creationId xmlns:p14="http://schemas.microsoft.com/office/powerpoint/2010/main" val="3893769889"/>
      </p:ext>
    </p:extLst>
  </p:cSld>
  <p:clrMapOvr>
    <a:masterClrMapping/>
  </p:clrMapOvr>
  <p:transition spd="slow">
    <p:fade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FC4E5C-FCF1-428E-BAFA-B82B567DA0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Marcador de texto 21">
            <a:extLst>
              <a:ext uri="{FF2B5EF4-FFF2-40B4-BE49-F238E27FC236}">
                <a16:creationId xmlns:a16="http://schemas.microsoft.com/office/drawing/2014/main" id="{DDBDD5E3-4DE2-02D4-DD8B-3658A82F568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8021" y="312181"/>
            <a:ext cx="11573197" cy="724247"/>
          </a:xfrm>
        </p:spPr>
        <p:txBody>
          <a:bodyPr/>
          <a:lstStyle/>
          <a:p>
            <a:pPr rtl="1"/>
            <a:r>
              <a:rPr lang="fa-IR" sz="3600" dirty="0">
                <a:cs typeface="B Titr" panose="00000700000000000000" pitchFamily="2" charset="-78"/>
              </a:rPr>
              <a:t>6. چالش ها و موانع</a:t>
            </a:r>
          </a:p>
        </p:txBody>
      </p:sp>
      <p:pic>
        <p:nvPicPr>
          <p:cNvPr id="7172" name="Picture 4" descr="‫چگونه بر چالش‌های محل کار غلبه کنیم: راهنمای عملی | آی‌وی‌اس‌آی‬‎">
            <a:extLst>
              <a:ext uri="{FF2B5EF4-FFF2-40B4-BE49-F238E27FC236}">
                <a16:creationId xmlns:a16="http://schemas.microsoft.com/office/drawing/2014/main" id="{2AB806E6-B78A-AE27-AA2C-F80A9C6760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58958"/>
            <a:ext cx="2962275" cy="1543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8C19153-D310-1467-8B5E-A2C0428CDA17}"/>
              </a:ext>
            </a:extLst>
          </p:cNvPr>
          <p:cNvSpPr txBox="1"/>
          <p:nvPr/>
        </p:nvSpPr>
        <p:spPr>
          <a:xfrm>
            <a:off x="-67166" y="1120584"/>
            <a:ext cx="12070079" cy="64633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b="1" dirty="0">
                <a:solidFill>
                  <a:srgbClr val="0070C0"/>
                </a:solidFill>
                <a:cs typeface="B Nazanin" panose="00000400000000000000" pitchFamily="2" charset="-78"/>
              </a:rPr>
              <a:t>با وجود دستاوردها، کمیته های حسابرسی در مسیر اجرای برنامه ها با چالش های ساختاری و عملیاتی روبه رو می باشد که مهم ترین این چالش ها شامل:</a:t>
            </a:r>
            <a:endParaRPr lang="fa-IR" sz="1500" b="1" dirty="0">
              <a:solidFill>
                <a:srgbClr val="00B0F0"/>
              </a:solidFill>
              <a:cs typeface="B Nazanin" panose="00000400000000000000" pitchFamily="2" charset="-78"/>
            </a:endParaRPr>
          </a:p>
          <a:p>
            <a:pPr marL="285750" indent="-285750" algn="r" rtl="1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عدم یکپارچگی سامانه‌های اطلاعاتی </a:t>
            </a:r>
            <a:r>
              <a:rPr lang="fa-IR" sz="1500" b="1" dirty="0">
                <a:cs typeface="B Nazanin" panose="00000400000000000000" pitchFamily="2" charset="-78"/>
              </a:rPr>
              <a:t>بین شرکتهای تابعه که موجب تاخیر در ارائه و کنترل گزارش های عملکردی و مالی می گردد؛</a:t>
            </a:r>
          </a:p>
          <a:p>
            <a:pPr marL="285750" indent="-285750" algn="r" rtl="1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cs typeface="B Nazanin" panose="00000400000000000000" pitchFamily="2" charset="-78"/>
              </a:rPr>
              <a:t>تغییرات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مکرر قوانین دولتی و الزامات نهادهای </a:t>
            </a:r>
            <a:r>
              <a:rPr lang="fa-IR" sz="1500" b="1" dirty="0">
                <a:cs typeface="B Nazanin" panose="00000400000000000000" pitchFamily="2" charset="-78"/>
              </a:rPr>
              <a:t>ناظر که نیاز به بازنگری مستمر در دستورالعمل های داخلی را به وجود آورده است؛</a:t>
            </a:r>
          </a:p>
          <a:p>
            <a:pPr marL="285750" indent="-285750" algn="r" rtl="1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cs typeface="B Nazanin" panose="00000400000000000000" pitchFamily="2" charset="-78"/>
              </a:rPr>
              <a:t>چالش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هماهنگی بین واحدهای ستادی و </a:t>
            </a:r>
            <a:r>
              <a:rPr lang="fa-IR" sz="1500" b="1" dirty="0" err="1">
                <a:solidFill>
                  <a:srgbClr val="00B0F0"/>
                </a:solidFill>
                <a:cs typeface="B Nazanin" panose="00000400000000000000" pitchFamily="2" charset="-78"/>
              </a:rPr>
              <a:t>شرکت‌های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 </a:t>
            </a:r>
            <a:r>
              <a:rPr lang="fa-IR" sz="1500" b="1" dirty="0">
                <a:cs typeface="B Nazanin" panose="00000400000000000000" pitchFamily="2" charset="-78"/>
              </a:rPr>
              <a:t>تابعه در اجرای مصوبات مشترک، به ویژه در </a:t>
            </a:r>
            <a:r>
              <a:rPr lang="fa-IR" sz="1500" b="1" dirty="0" err="1">
                <a:cs typeface="B Nazanin" panose="00000400000000000000" pitchFamily="2" charset="-78"/>
              </a:rPr>
              <a:t>پروژه‌های</a:t>
            </a:r>
            <a:r>
              <a:rPr lang="fa-IR" sz="1500" b="1" dirty="0">
                <a:cs typeface="B Nazanin" panose="00000400000000000000" pitchFamily="2" charset="-78"/>
              </a:rPr>
              <a:t> گروهی؛</a:t>
            </a:r>
          </a:p>
          <a:p>
            <a:pPr marL="285750" indent="-285750" algn="r" rtl="1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cs typeface="B Nazanin" panose="00000400000000000000" pitchFamily="2" charset="-78"/>
              </a:rPr>
              <a:t>عدم دسترسی به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مصوبات هیئت مدیره </a:t>
            </a:r>
            <a:r>
              <a:rPr lang="fa-IR" sz="1500" b="1" dirty="0">
                <a:cs typeface="B Nazanin" panose="00000400000000000000" pitchFamily="2" charset="-78"/>
              </a:rPr>
              <a:t>برخی شرکتهای گروه در راستای پیگیری پیشنهادات کمیته حسابرسی که در هیئت مدیره شرکت تصویب شده است؛</a:t>
            </a:r>
          </a:p>
          <a:p>
            <a:pPr marL="285750" indent="-285750" algn="r" rtl="1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cs typeface="B Nazanin" panose="00000400000000000000" pitchFamily="2" charset="-78"/>
              </a:rPr>
              <a:t>عدم دسترسی به برخی از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قراردادها و مستندات </a:t>
            </a:r>
            <a:r>
              <a:rPr lang="fa-IR" sz="1500" b="1" dirty="0">
                <a:cs typeface="B Nazanin" panose="00000400000000000000" pitchFamily="2" charset="-78"/>
              </a:rPr>
              <a:t>مربوط به عملیات شرکت بدلیل محرمانگی آنهادر شرکتهای گروه؛</a:t>
            </a:r>
          </a:p>
          <a:p>
            <a:pPr marL="285750" indent="-285750" algn="r" rtl="1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cs typeface="B Nazanin" panose="00000400000000000000" pitchFamily="2" charset="-78"/>
              </a:rPr>
              <a:t>انجام برخی از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امور اجرایی شرکت </a:t>
            </a:r>
            <a:r>
              <a:rPr lang="fa-IR" sz="1500" b="1" dirty="0">
                <a:cs typeface="B Nazanin" panose="00000400000000000000" pitchFamily="2" charset="-78"/>
              </a:rPr>
              <a:t>از جمله بررسی و تایید کلیه دستور پرداختهای خارجی، کنترل و تایید معاملات انجام شده در حد معاملات متوسط؛</a:t>
            </a:r>
          </a:p>
          <a:p>
            <a:pPr marL="285750" indent="-285750" algn="r" rtl="1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cs typeface="B Nazanin" panose="00000400000000000000" pitchFamily="2" charset="-78"/>
              </a:rPr>
              <a:t>عدم دسترسی به برخی از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سامانه ها و سیستم های عملیاتی </a:t>
            </a:r>
            <a:r>
              <a:rPr lang="fa-IR" sz="1500" b="1" dirty="0">
                <a:cs typeface="B Nazanin" panose="00000400000000000000" pitchFamily="2" charset="-78"/>
              </a:rPr>
              <a:t>شرکت؛</a:t>
            </a:r>
          </a:p>
          <a:p>
            <a:pPr marL="285750" indent="-285750" algn="r" rtl="1" fontAlgn="ctr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cs typeface="B Nazanin" panose="00000400000000000000" pitchFamily="2" charset="-78"/>
              </a:rPr>
              <a:t>عدم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 ادغام فناوری و فرآیندها </a:t>
            </a:r>
            <a:r>
              <a:rPr lang="fa-IR" sz="1500" b="1" dirty="0">
                <a:cs typeface="B Nazanin" panose="00000400000000000000" pitchFamily="2" charset="-78"/>
              </a:rPr>
              <a:t>بطور کامل در سطح شرکت اعم از فعالیتهای بازرگانی و فنی و محدودیت در استقرار کنترلهای داخلی مبتنی بر سیستم با توجه به پیچیدگی سیستم‌های اطلاعاتی و افزایش حجم داده‌ها؛</a:t>
            </a:r>
          </a:p>
          <a:p>
            <a:pPr marL="285750" indent="-285750" algn="r" rtl="1" fontAlgn="ctr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cs typeface="B Nazanin" panose="00000400000000000000" pitchFamily="2" charset="-78"/>
              </a:rPr>
              <a:t>عدم وجود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استقلال کامل مدیران حسابرسی داخلی </a:t>
            </a:r>
            <a:r>
              <a:rPr lang="fa-IR" sz="1500" b="1" dirty="0">
                <a:cs typeface="B Nazanin" panose="00000400000000000000" pitchFamily="2" charset="-78"/>
              </a:rPr>
              <a:t>بدلیل ارزیابی عملکرد آنها توسط مدیران اجرایی شرکتها</a:t>
            </a:r>
          </a:p>
          <a:p>
            <a:pPr marL="285750" indent="-285750" algn="r" rtl="1" fontAlgn="ctr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کمبود منابع انسانی متخصص</a:t>
            </a:r>
            <a:r>
              <a:rPr lang="fa-IR" sz="1500" b="1" dirty="0">
                <a:cs typeface="B Nazanin" panose="00000400000000000000" pitchFamily="2" charset="-78"/>
              </a:rPr>
              <a:t> و محدودیت زمانی مدیران حسابرسی جهت حضور در کمیسیون ها و کمیته ها بعنوان عضو ناظر؛</a:t>
            </a:r>
          </a:p>
          <a:p>
            <a:pPr marL="285750" indent="-285750" algn="r" rtl="1" fontAlgn="ctr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cs typeface="B Nazanin" panose="00000400000000000000" pitchFamily="2" charset="-78"/>
              </a:rPr>
              <a:t>وجود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چالش های انسانی </a:t>
            </a:r>
            <a:r>
              <a:rPr lang="fa-IR" sz="1500" b="1" dirty="0">
                <a:cs typeface="B Nazanin" panose="00000400000000000000" pitchFamily="2" charset="-78"/>
              </a:rPr>
              <a:t>در سطح شرکت و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فزونی ریسک </a:t>
            </a:r>
            <a:r>
              <a:rPr lang="fa-IR" sz="1500" b="1" dirty="0">
                <a:cs typeface="B Nazanin" panose="00000400000000000000" pitchFamily="2" charset="-78"/>
              </a:rPr>
              <a:t>عدم هماهنگی و همکاری بین بخش‌های مختلف شرکت؛</a:t>
            </a:r>
          </a:p>
          <a:p>
            <a:pPr marL="285750" indent="-285750" algn="r" rtl="1" fontAlgn="ctr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مقاومت در برابر تغییرات</a:t>
            </a:r>
            <a:r>
              <a:rPr lang="fa-IR" sz="1500" b="1" dirty="0">
                <a:cs typeface="B Nazanin" panose="00000400000000000000" pitchFamily="2" charset="-78"/>
              </a:rPr>
              <a:t>، بهبود مستمر و پیشنهادات اصلاحی ارائه شده توسط واحد حسابرسی داخلی؛</a:t>
            </a:r>
          </a:p>
          <a:p>
            <a:pPr marL="285750" indent="-285750" algn="r" rtl="1" fontAlgn="ctr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cs typeface="B Nazanin" panose="00000400000000000000" pitchFamily="2" charset="-78"/>
              </a:rPr>
              <a:t>شناسایی و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ارزیابی ریسک‌های جدید </a:t>
            </a:r>
            <a:r>
              <a:rPr lang="fa-IR" sz="1500" b="1" dirty="0">
                <a:cs typeface="B Nazanin" panose="00000400000000000000" pitchFamily="2" charset="-78"/>
              </a:rPr>
              <a:t>و نوظهور در صنعت (مانند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ریسک‌های سایبری </a:t>
            </a:r>
            <a:r>
              <a:rPr lang="fa-IR" sz="1500" b="1" dirty="0">
                <a:cs typeface="B Nazanin" panose="00000400000000000000" pitchFamily="2" charset="-78"/>
              </a:rPr>
              <a:t>یک چالش مداوم در کشتیرانی است)؛</a:t>
            </a:r>
          </a:p>
          <a:p>
            <a:pPr marL="285750" indent="-285750" algn="r" rtl="1" fontAlgn="ctr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fa-IR" sz="1500" b="1" dirty="0">
                <a:cs typeface="B Nazanin" panose="00000400000000000000" pitchFamily="2" charset="-78"/>
              </a:rPr>
              <a:t>عدم هماهنگی و همکاری برخی مدیران عامل و اعضاء هیات مدیره شرکتهای گروه</a:t>
            </a:r>
            <a:r>
              <a:rPr lang="fa-IR" sz="1400" b="1" dirty="0">
                <a:cs typeface="B Nazanin" panose="00000400000000000000" pitchFamily="2" charset="-78"/>
              </a:rPr>
              <a:t> </a:t>
            </a:r>
            <a:r>
              <a:rPr lang="fa-IR" sz="1500" b="1" dirty="0">
                <a:cs typeface="B Nazanin" panose="00000400000000000000" pitchFamily="2" charset="-78"/>
              </a:rPr>
              <a:t>بر </a:t>
            </a:r>
            <a:r>
              <a:rPr lang="fa-IR" sz="1500" b="1" dirty="0">
                <a:solidFill>
                  <a:srgbClr val="00B0F0"/>
                </a:solidFill>
                <a:cs typeface="B Nazanin" panose="00000400000000000000" pitchFamily="2" charset="-78"/>
              </a:rPr>
              <a:t>اجرای کامل دستورالعمل ها و آئین نامه ها، شرائط مناقصه و مزایده</a:t>
            </a:r>
            <a:r>
              <a:rPr lang="fa-IR" sz="1500" b="1" dirty="0">
                <a:cs typeface="B Nazanin" panose="00000400000000000000" pitchFamily="2" charset="-78"/>
              </a:rPr>
              <a:t> علیرغم آموزش، تاکید و توصیه مستمر.</a:t>
            </a:r>
            <a:endParaRPr lang="fa-IR" sz="1400" b="1" dirty="0">
              <a:cs typeface="B Nazanin" panose="00000400000000000000" pitchFamily="2" charset="-78"/>
            </a:endParaRPr>
          </a:p>
          <a:p>
            <a:pPr marL="285750" indent="-285750" algn="r" rtl="1">
              <a:buFont typeface="Wingdings" panose="05000000000000000000" pitchFamily="2" charset="2"/>
              <a:buChar char="Ø"/>
            </a:pPr>
            <a:endParaRPr lang="fa-IR" sz="1800" dirty="0">
              <a:cs typeface="B Nazanin" panose="00000400000000000000" pitchFamily="2" charset="-78"/>
            </a:endParaRPr>
          </a:p>
          <a:p>
            <a:pPr marL="285750" indent="-285750" algn="just" rtl="1">
              <a:buFont typeface="Wingdings" panose="05000000000000000000" pitchFamily="2" charset="2"/>
              <a:buChar char="Ø"/>
            </a:pPr>
            <a:endParaRPr lang="fa-IR" sz="1800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65123930"/>
      </p:ext>
    </p:extLst>
  </p:cSld>
  <p:clrMapOvr>
    <a:masterClrMapping/>
  </p:clrMapOvr>
  <p:transition spd="slow">
    <p:fade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240635-A95D-E888-631D-10D9036D37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Marcador de texto 21">
            <a:extLst>
              <a:ext uri="{FF2B5EF4-FFF2-40B4-BE49-F238E27FC236}">
                <a16:creationId xmlns:a16="http://schemas.microsoft.com/office/drawing/2014/main" id="{7E8E0D63-A182-58FB-289A-151D5E69AC7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8021" y="312181"/>
            <a:ext cx="11573197" cy="724247"/>
          </a:xfrm>
        </p:spPr>
        <p:txBody>
          <a:bodyPr/>
          <a:lstStyle/>
          <a:p>
            <a:pPr rtl="1"/>
            <a:r>
              <a:rPr lang="fa-IR" sz="3600" dirty="0">
                <a:cs typeface="B Titr" panose="00000700000000000000" pitchFamily="2" charset="-78"/>
              </a:rPr>
              <a:t>7. جمع بندی و برنامه های آتی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3F9743C-4832-BB29-C1CA-7908D0A589CD}"/>
              </a:ext>
            </a:extLst>
          </p:cNvPr>
          <p:cNvSpPr txBox="1"/>
          <p:nvPr/>
        </p:nvSpPr>
        <p:spPr>
          <a:xfrm>
            <a:off x="-188861" y="1221284"/>
            <a:ext cx="12070079" cy="53245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rtl="1">
              <a:lnSpc>
                <a:spcPct val="150000"/>
              </a:lnSpc>
            </a:pPr>
            <a:r>
              <a:rPr lang="fa-IR" sz="2000" b="1" dirty="0">
                <a:solidFill>
                  <a:srgbClr val="0070C0"/>
                </a:solidFill>
                <a:cs typeface="B Nazanin" panose="00000400000000000000" pitchFamily="2" charset="-78"/>
              </a:rPr>
              <a:t>برنامه های آتی واحد حسابرسی داخلی و کمیته ها مستقر با توجه به چالشهای شناسایی </a:t>
            </a:r>
            <a:r>
              <a:rPr lang="fa-IR" sz="2000" b="1">
                <a:solidFill>
                  <a:srgbClr val="0070C0"/>
                </a:solidFill>
                <a:cs typeface="B Nazanin" panose="00000400000000000000" pitchFamily="2" charset="-78"/>
              </a:rPr>
              <a:t>شده شرح </a:t>
            </a:r>
            <a:r>
              <a:rPr lang="fa-IR" sz="2000" b="1" dirty="0">
                <a:solidFill>
                  <a:srgbClr val="0070C0"/>
                </a:solidFill>
                <a:cs typeface="B Nazanin" panose="00000400000000000000" pitchFamily="2" charset="-78"/>
              </a:rPr>
              <a:t>ذیل می باشد</a:t>
            </a:r>
            <a:r>
              <a:rPr lang="fa-IR" sz="2000" b="1" dirty="0">
                <a:cs typeface="B Nazanin" panose="00000400000000000000" pitchFamily="2" charset="-78"/>
              </a:rPr>
              <a:t>.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پیگیری مستمر جهت اصلاح و بهبود موارد مطروحه در نامه مدیریت در راستای کاهش بندهای نامه مدیریت؛ 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بازنگری و به روز رسانی آیین نامه  نظارت بر فعالیت کمیته ها و تطبیق آن با آخرین الزامات قانونی و استانداردهای بین المللی حاکمیت شرکتی؛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ارزیابی چارچوب کنترلهای داخلی مرتبط با فعالیت دفاتر و نمایندگیهای خارج از کشور بمنظور نظارت بر نحوه اجرای دستورالعمل های ابلاغی؛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به روز رسانی شاخص های کلیدی عملکرد مشترک کلیه کمیته های حسابرسی شرکتهای گروه جهت تسهیل در مقایسه و ارزیابی؛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نظارت بر موضوعات با اهمیت گزارشگري مالی و سرفصل‌های مهم حسابداری مطابق برنامه مصوب؛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نظارت بر رعایت قوانین و مقررات، آیین نامه‌ها، الزامات هلدینگ و مقررات نهادهای ناظر بر شرکت؛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انجام اقدامات جهت بهره برداری کامل از سامانه یکپارچه پایش مصوبات برای همه شرکت های تابعه؛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بازبینی چک لیست های مرتبط با فعالیت عملیاتی و تجاری شرکت؛ </a:t>
            </a:r>
          </a:p>
          <a:p>
            <a:pPr marL="342900" indent="-34290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نظارت بر فرایند راهبری از طريق بررسی صورتجلسات هیات مدیره ، پيگيري و رفع تكاليف مجمع؛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پیاده‌سازی نظام ارزیابی ریسک فرآیندهای کلیدی شرکت؛</a:t>
            </a:r>
          </a:p>
          <a:p>
            <a:pPr marL="342900" indent="-34290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برگزاری دوره های آموزشی مستمر جهت ارتقاء  سطح دانش، مهارت و آگاهی کارکنان در حوزه های تخصصی؛ </a:t>
            </a:r>
          </a:p>
          <a:p>
            <a:pPr marL="285750" indent="-285750" algn="just" rtl="1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fa-IR" sz="1600" b="1" dirty="0">
                <a:cs typeface="B Nazanin" panose="00000400000000000000" pitchFamily="2" charset="-78"/>
              </a:rPr>
              <a:t>به کارگیری فناوری‌های نوین و ابزارهای هوش مصنوعی در فرایندهای حسابرسی داخلی به منظور افزایش دقت،</a:t>
            </a:r>
          </a:p>
          <a:p>
            <a:pPr algn="just" rtl="1">
              <a:lnSpc>
                <a:spcPct val="150000"/>
              </a:lnSpc>
            </a:pPr>
            <a:r>
              <a:rPr lang="fa-IR" sz="1600" b="1" dirty="0">
                <a:cs typeface="B Nazanin" panose="00000400000000000000" pitchFamily="2" charset="-78"/>
              </a:rPr>
              <a:t>سرعت،شناسایی الگوهای غیرعادی و ارتقای کیفیت تحلیل داده‌ها و تصمیم گیری‌های مبتنی بر شواهد.</a:t>
            </a:r>
          </a:p>
        </p:txBody>
      </p:sp>
      <p:pic>
        <p:nvPicPr>
          <p:cNvPr id="8196" name="Picture 4" descr="چگونه در ایران تبدیل به یک حسابرس حرفه ای و موفق شویم.">
            <a:extLst>
              <a:ext uri="{FF2B5EF4-FFF2-40B4-BE49-F238E27FC236}">
                <a16:creationId xmlns:a16="http://schemas.microsoft.com/office/drawing/2014/main" id="{0576C9BF-E138-AF8B-1978-80ED20C27A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79" y="3401408"/>
            <a:ext cx="3880654" cy="33634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66712741"/>
      </p:ext>
    </p:extLst>
  </p:cSld>
  <p:clrMapOvr>
    <a:masterClrMapping/>
  </p:clrMapOvr>
  <p:transition spd="slow">
    <p:fade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F87F406-B824-52CF-E090-362A5C44AFC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E74E69B-070D-7F17-1AAA-DEC93EB06C28}"/>
              </a:ext>
            </a:extLst>
          </p:cNvPr>
          <p:cNvSpPr txBox="1"/>
          <p:nvPr/>
        </p:nvSpPr>
        <p:spPr>
          <a:xfrm>
            <a:off x="3047281" y="1317653"/>
            <a:ext cx="6094562" cy="4222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r" rtl="1">
              <a:lnSpc>
                <a:spcPct val="115000"/>
              </a:lnSpc>
              <a:spcAft>
                <a:spcPts val="800"/>
              </a:spcAft>
              <a:buNone/>
            </a:pPr>
            <a:r>
              <a:rPr lang="ar-SA" sz="1800" b="1" kern="100" dirty="0">
                <a:effectLst/>
                <a:highlight>
                  <a:srgbClr val="00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توصیه‌ها و پیشنهادهای اجرایی برای مدیران عامل</a:t>
            </a:r>
            <a:br>
              <a:rPr lang="en-US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با هدف بهبود عملکرد گروه و ارتقای نظام نظارتی، پیشنهادهای زیر ارائه می‌شود:</a:t>
            </a:r>
            <a:br>
              <a:rPr lang="en-US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تقویت فرهنگ پاسخگویی و گزارش‌دهی شفاف</a:t>
            </a:r>
            <a:br>
              <a:rPr lang="en-US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استفاده از فناوری‌های نوین (هوش مصنوعی و داشبورد نظارتی)</a:t>
            </a:r>
            <a:br>
              <a:rPr lang="en-US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حمایت از برنامه‌های آموزشی حسابرسان</a:t>
            </a:r>
            <a:br>
              <a:rPr lang="en-US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تسریع در رفع موانع و پاسخ به گزارش‌های حسابرسی</a:t>
            </a:r>
            <a:br>
              <a:rPr lang="en-US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تمرکز بر اقدامات پیشگیرانه به جای واکنش پس از وقوع</a:t>
            </a:r>
            <a:br>
              <a:rPr lang="en-US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kern="100" dirty="0">
                <a:effectLst/>
                <a:highlight>
                  <a:srgbClr val="FF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نکات موردی و کمیسیونی در شرکتهای گروه</a:t>
            </a:r>
            <a:endParaRPr lang="en-US" sz="16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algn="r" rtl="1">
              <a:lnSpc>
                <a:spcPct val="115000"/>
              </a:lnSpc>
              <a:spcAft>
                <a:spcPts val="800"/>
              </a:spcAft>
              <a:buNone/>
            </a:pPr>
            <a:r>
              <a:rPr lang="ar-SA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قرارداد با شرکتهای هرمی </a:t>
            </a:r>
            <a:endParaRPr lang="en-US" sz="16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algn="r" rtl="1">
              <a:lnSpc>
                <a:spcPct val="115000"/>
              </a:lnSpc>
              <a:spcAft>
                <a:spcPts val="800"/>
              </a:spcAft>
              <a:buNone/>
            </a:pPr>
            <a:r>
              <a:rPr lang="ar-SA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رعایت قوانین ایین نامه معاملات</a:t>
            </a:r>
            <a:endParaRPr lang="en-US" sz="16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 algn="r" rtl="1">
              <a:lnSpc>
                <a:spcPct val="115000"/>
              </a:lnSpc>
              <a:spcAft>
                <a:spcPts val="800"/>
              </a:spcAft>
              <a:buNone/>
            </a:pPr>
            <a:r>
              <a:rPr lang="ar-SA" sz="1800" b="1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و........................</a:t>
            </a:r>
            <a:endParaRPr lang="en-US" sz="16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3233705"/>
      </p:ext>
    </p:extLst>
  </p:cSld>
  <p:clrMapOvr>
    <a:masterClrMapping/>
  </p:clrMapOvr>
  <p:transition spd="slow">
    <p:fade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E77AAF0-CC58-1B31-A336-34C13870506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A75614D-6F73-A5F8-47E3-146AC2E76B36}"/>
              </a:ext>
            </a:extLst>
          </p:cNvPr>
          <p:cNvSpPr txBox="1"/>
          <p:nvPr/>
        </p:nvSpPr>
        <p:spPr>
          <a:xfrm>
            <a:off x="3047281" y="2274838"/>
            <a:ext cx="6094562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ar-SA" sz="1800" b="1" dirty="0">
                <a:effectLst/>
                <a:highlight>
                  <a:srgbClr val="00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جمع‌بندی و چشم‌انداز آینده حسابرسی داخلی گروه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حسابرسی داخلی در مسیر گذار از نقش کنترلی به نقش «مشاور مدیریت» است.هدف نهایی، استقرار نظام حسابرسی مبتنی بر ریسک و ایجاد هم‌افزایی بین شرکت‌های گروه می‌باشد.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highlight>
                  <a:srgbClr val="FF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چشم‌انداز: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یکپارچه‌سازی سامانه‌ها و فرآیندهای نظارتی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تقویت کمیته‌های حسابرسی و ریسک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افزایش ارزش‌آفرینی حسابرسی در تصمیم‌سازی‌های مدیریتی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0359219"/>
      </p:ext>
    </p:extLst>
  </p:cSld>
  <p:clrMapOvr>
    <a:masterClrMapping/>
  </p:clrMapOvr>
  <p:transition spd="slow">
    <p:fade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raphic 19">
            <a:extLst>
              <a:ext uri="{FF2B5EF4-FFF2-40B4-BE49-F238E27FC236}">
                <a16:creationId xmlns:a16="http://schemas.microsoft.com/office/drawing/2014/main" id="{245254C6-393C-4E84-A982-8CFBFD165E2D}"/>
              </a:ext>
            </a:extLst>
          </p:cNvPr>
          <p:cNvSpPr/>
          <p:nvPr/>
        </p:nvSpPr>
        <p:spPr>
          <a:xfrm>
            <a:off x="9281332" y="2363173"/>
            <a:ext cx="2153213" cy="4493301"/>
          </a:xfrm>
          <a:custGeom>
            <a:avLst/>
            <a:gdLst>
              <a:gd name="connsiteX0" fmla="*/ 0 w 2432097"/>
              <a:gd name="connsiteY0" fmla="*/ 0 h 4450535"/>
              <a:gd name="connsiteX1" fmla="*/ 2432098 w 2432097"/>
              <a:gd name="connsiteY1" fmla="*/ 0 h 4450535"/>
              <a:gd name="connsiteX2" fmla="*/ 2432098 w 2432097"/>
              <a:gd name="connsiteY2" fmla="*/ 4450536 h 4450535"/>
              <a:gd name="connsiteX3" fmla="*/ 0 w 2432097"/>
              <a:gd name="connsiteY3" fmla="*/ 4450536 h 4450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32097" h="4450535">
                <a:moveTo>
                  <a:pt x="0" y="0"/>
                </a:moveTo>
                <a:lnTo>
                  <a:pt x="2432098" y="0"/>
                </a:lnTo>
                <a:lnTo>
                  <a:pt x="2432098" y="4450536"/>
                </a:lnTo>
                <a:lnTo>
                  <a:pt x="0" y="4450536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399"/>
          </a:p>
        </p:txBody>
      </p:sp>
      <p:sp>
        <p:nvSpPr>
          <p:cNvPr id="4" name="Graphic 19">
            <a:extLst>
              <a:ext uri="{FF2B5EF4-FFF2-40B4-BE49-F238E27FC236}">
                <a16:creationId xmlns:a16="http://schemas.microsoft.com/office/drawing/2014/main" id="{D72C4B75-5E55-411D-B777-6E80A8E8AB68}"/>
              </a:ext>
            </a:extLst>
          </p:cNvPr>
          <p:cNvSpPr/>
          <p:nvPr/>
        </p:nvSpPr>
        <p:spPr>
          <a:xfrm>
            <a:off x="10268849" y="2363173"/>
            <a:ext cx="1165760" cy="4493935"/>
          </a:xfrm>
          <a:custGeom>
            <a:avLst/>
            <a:gdLst>
              <a:gd name="connsiteX0" fmla="*/ 0 w 1316750"/>
              <a:gd name="connsiteY0" fmla="*/ 0 h 4451165"/>
              <a:gd name="connsiteX1" fmla="*/ 1316751 w 1316750"/>
              <a:gd name="connsiteY1" fmla="*/ 0 h 4451165"/>
              <a:gd name="connsiteX2" fmla="*/ 1316751 w 1316750"/>
              <a:gd name="connsiteY2" fmla="*/ 4451166 h 4451165"/>
              <a:gd name="connsiteX3" fmla="*/ 0 w 1316750"/>
              <a:gd name="connsiteY3" fmla="*/ 4451166 h 4451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6750" h="4451165">
                <a:moveTo>
                  <a:pt x="0" y="0"/>
                </a:moveTo>
                <a:lnTo>
                  <a:pt x="1316751" y="0"/>
                </a:lnTo>
                <a:lnTo>
                  <a:pt x="1316751" y="4451166"/>
                </a:lnTo>
                <a:lnTo>
                  <a:pt x="0" y="4451166"/>
                </a:lnTo>
                <a:close/>
              </a:path>
            </a:pathLst>
          </a:custGeom>
          <a:solidFill>
            <a:schemeClr val="accent5"/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399"/>
          </a:p>
        </p:txBody>
      </p:sp>
      <p:sp>
        <p:nvSpPr>
          <p:cNvPr id="5" name="Graphic 19">
            <a:extLst>
              <a:ext uri="{FF2B5EF4-FFF2-40B4-BE49-F238E27FC236}">
                <a16:creationId xmlns:a16="http://schemas.microsoft.com/office/drawing/2014/main" id="{984AA8EE-CBBC-46DD-87D2-2085D3C60029}"/>
              </a:ext>
            </a:extLst>
          </p:cNvPr>
          <p:cNvSpPr/>
          <p:nvPr/>
        </p:nvSpPr>
        <p:spPr>
          <a:xfrm>
            <a:off x="7647727" y="3142370"/>
            <a:ext cx="2060342" cy="3714156"/>
          </a:xfrm>
          <a:custGeom>
            <a:avLst/>
            <a:gdLst>
              <a:gd name="connsiteX0" fmla="*/ 0 w 2327194"/>
              <a:gd name="connsiteY0" fmla="*/ 0 h 3571254"/>
              <a:gd name="connsiteX1" fmla="*/ 2327194 w 2327194"/>
              <a:gd name="connsiteY1" fmla="*/ 0 h 3571254"/>
              <a:gd name="connsiteX2" fmla="*/ 2327194 w 2327194"/>
              <a:gd name="connsiteY2" fmla="*/ 3571255 h 3571254"/>
              <a:gd name="connsiteX3" fmla="*/ 0 w 2327194"/>
              <a:gd name="connsiteY3" fmla="*/ 3571255 h 35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7194" h="3571254">
                <a:moveTo>
                  <a:pt x="0" y="0"/>
                </a:moveTo>
                <a:lnTo>
                  <a:pt x="2327194" y="0"/>
                </a:lnTo>
                <a:lnTo>
                  <a:pt x="2327194" y="3571255"/>
                </a:lnTo>
                <a:lnTo>
                  <a:pt x="0" y="3571255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399"/>
          </a:p>
        </p:txBody>
      </p:sp>
      <p:sp>
        <p:nvSpPr>
          <p:cNvPr id="6" name="Graphic 19">
            <a:extLst>
              <a:ext uri="{FF2B5EF4-FFF2-40B4-BE49-F238E27FC236}">
                <a16:creationId xmlns:a16="http://schemas.microsoft.com/office/drawing/2014/main" id="{D65ED2B2-9401-4F10-8E2A-35BE6A1F8678}"/>
              </a:ext>
            </a:extLst>
          </p:cNvPr>
          <p:cNvSpPr/>
          <p:nvPr/>
        </p:nvSpPr>
        <p:spPr>
          <a:xfrm>
            <a:off x="8592589" y="3142371"/>
            <a:ext cx="1115419" cy="3714736"/>
          </a:xfrm>
          <a:custGeom>
            <a:avLst/>
            <a:gdLst>
              <a:gd name="connsiteX0" fmla="*/ 0 w 1259886"/>
              <a:gd name="connsiteY0" fmla="*/ 0 h 3571814"/>
              <a:gd name="connsiteX1" fmla="*/ 1259887 w 1259886"/>
              <a:gd name="connsiteY1" fmla="*/ 0 h 3571814"/>
              <a:gd name="connsiteX2" fmla="*/ 1259887 w 1259886"/>
              <a:gd name="connsiteY2" fmla="*/ 3571815 h 3571814"/>
              <a:gd name="connsiteX3" fmla="*/ 0 w 1259886"/>
              <a:gd name="connsiteY3" fmla="*/ 3571815 h 3571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886" h="3571814">
                <a:moveTo>
                  <a:pt x="0" y="0"/>
                </a:moveTo>
                <a:lnTo>
                  <a:pt x="1259887" y="0"/>
                </a:lnTo>
                <a:lnTo>
                  <a:pt x="1259887" y="3571815"/>
                </a:lnTo>
                <a:lnTo>
                  <a:pt x="0" y="3571815"/>
                </a:lnTo>
                <a:close/>
              </a:path>
            </a:pathLst>
          </a:custGeom>
          <a:solidFill>
            <a:schemeClr val="accent4"/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399"/>
          </a:p>
        </p:txBody>
      </p:sp>
      <p:sp>
        <p:nvSpPr>
          <p:cNvPr id="7" name="Graphic 19">
            <a:extLst>
              <a:ext uri="{FF2B5EF4-FFF2-40B4-BE49-F238E27FC236}">
                <a16:creationId xmlns:a16="http://schemas.microsoft.com/office/drawing/2014/main" id="{A7DF16F0-6551-4E07-B0C9-5C47F19FB787}"/>
              </a:ext>
            </a:extLst>
          </p:cNvPr>
          <p:cNvSpPr/>
          <p:nvPr/>
        </p:nvSpPr>
        <p:spPr>
          <a:xfrm>
            <a:off x="5911516" y="3811090"/>
            <a:ext cx="2060342" cy="3045561"/>
          </a:xfrm>
          <a:custGeom>
            <a:avLst/>
            <a:gdLst>
              <a:gd name="connsiteX0" fmla="*/ 0 w 2327194"/>
              <a:gd name="connsiteY0" fmla="*/ 0 h 2816064"/>
              <a:gd name="connsiteX1" fmla="*/ 2327194 w 2327194"/>
              <a:gd name="connsiteY1" fmla="*/ 0 h 2816064"/>
              <a:gd name="connsiteX2" fmla="*/ 2327194 w 2327194"/>
              <a:gd name="connsiteY2" fmla="*/ 2816065 h 2816064"/>
              <a:gd name="connsiteX3" fmla="*/ 0 w 2327194"/>
              <a:gd name="connsiteY3" fmla="*/ 2816065 h 281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7194" h="2816064">
                <a:moveTo>
                  <a:pt x="0" y="0"/>
                </a:moveTo>
                <a:lnTo>
                  <a:pt x="2327194" y="0"/>
                </a:lnTo>
                <a:lnTo>
                  <a:pt x="2327194" y="2816065"/>
                </a:lnTo>
                <a:lnTo>
                  <a:pt x="0" y="2816065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399"/>
          </a:p>
        </p:txBody>
      </p:sp>
      <p:sp>
        <p:nvSpPr>
          <p:cNvPr id="8" name="Graphic 19">
            <a:extLst>
              <a:ext uri="{FF2B5EF4-FFF2-40B4-BE49-F238E27FC236}">
                <a16:creationId xmlns:a16="http://schemas.microsoft.com/office/drawing/2014/main" id="{A9FF4E76-9B07-49E8-AC4C-812C952E75EA}"/>
              </a:ext>
            </a:extLst>
          </p:cNvPr>
          <p:cNvSpPr/>
          <p:nvPr/>
        </p:nvSpPr>
        <p:spPr>
          <a:xfrm>
            <a:off x="6902160" y="3790572"/>
            <a:ext cx="1115419" cy="3046018"/>
          </a:xfrm>
          <a:custGeom>
            <a:avLst/>
            <a:gdLst>
              <a:gd name="connsiteX0" fmla="*/ 0 w 1259886"/>
              <a:gd name="connsiteY0" fmla="*/ 0 h 2816485"/>
              <a:gd name="connsiteX1" fmla="*/ 1259887 w 1259886"/>
              <a:gd name="connsiteY1" fmla="*/ 0 h 2816485"/>
              <a:gd name="connsiteX2" fmla="*/ 1259887 w 1259886"/>
              <a:gd name="connsiteY2" fmla="*/ 2816485 h 2816485"/>
              <a:gd name="connsiteX3" fmla="*/ 1 w 1259886"/>
              <a:gd name="connsiteY3" fmla="*/ 2816485 h 2816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886" h="2816485">
                <a:moveTo>
                  <a:pt x="0" y="0"/>
                </a:moveTo>
                <a:lnTo>
                  <a:pt x="1259887" y="0"/>
                </a:lnTo>
                <a:lnTo>
                  <a:pt x="1259887" y="2816485"/>
                </a:lnTo>
                <a:lnTo>
                  <a:pt x="1" y="2816485"/>
                </a:lnTo>
                <a:close/>
              </a:path>
            </a:pathLst>
          </a:custGeom>
          <a:solidFill>
            <a:schemeClr val="accent3"/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en-US" sz="1200" dirty="0" err="1">
                <a:cs typeface="B Titr" panose="00000700000000000000" pitchFamily="2" charset="-78"/>
              </a:rPr>
              <a:t>ارزیابی</a:t>
            </a:r>
            <a:r>
              <a:rPr lang="en-US" sz="1200" dirty="0">
                <a:cs typeface="B Titr" panose="00000700000000000000" pitchFamily="2" charset="-78"/>
              </a:rPr>
              <a:t> </a:t>
            </a:r>
            <a:r>
              <a:rPr lang="en-US" sz="1200" dirty="0" err="1">
                <a:cs typeface="B Titr" panose="00000700000000000000" pitchFamily="2" charset="-78"/>
              </a:rPr>
              <a:t>عملکرد</a:t>
            </a:r>
            <a:r>
              <a:rPr lang="en-US" sz="1200" dirty="0">
                <a:cs typeface="B Titr" panose="00000700000000000000" pitchFamily="2" charset="-78"/>
              </a:rPr>
              <a:t> </a:t>
            </a:r>
            <a:r>
              <a:rPr lang="en-US" sz="1200" dirty="0" err="1">
                <a:cs typeface="B Titr" panose="00000700000000000000" pitchFamily="2" charset="-78"/>
              </a:rPr>
              <a:t>حسابرسی</a:t>
            </a:r>
            <a:r>
              <a:rPr lang="en-US" sz="1200" dirty="0">
                <a:cs typeface="B Titr" panose="00000700000000000000" pitchFamily="2" charset="-78"/>
              </a:rPr>
              <a:t> </a:t>
            </a:r>
            <a:r>
              <a:rPr lang="en-US" sz="1200" dirty="0" err="1">
                <a:cs typeface="B Titr" panose="00000700000000000000" pitchFamily="2" charset="-78"/>
              </a:rPr>
              <a:t>داخلی</a:t>
            </a:r>
            <a:r>
              <a:rPr lang="en-US" sz="1200" dirty="0">
                <a:cs typeface="B Titr" panose="00000700000000000000" pitchFamily="2" charset="-78"/>
              </a:rPr>
              <a:t> </a:t>
            </a:r>
            <a:r>
              <a:rPr lang="en-US" sz="1200" dirty="0" err="1">
                <a:cs typeface="B Titr" panose="00000700000000000000" pitchFamily="2" charset="-78"/>
              </a:rPr>
              <a:t>شرکت‌های</a:t>
            </a:r>
            <a:r>
              <a:rPr lang="en-US" sz="1200" dirty="0">
                <a:cs typeface="B Titr" panose="00000700000000000000" pitchFamily="2" charset="-78"/>
              </a:rPr>
              <a:t> </a:t>
            </a:r>
            <a:r>
              <a:rPr lang="en-US" sz="1200" dirty="0" err="1">
                <a:cs typeface="B Titr" panose="00000700000000000000" pitchFamily="2" charset="-78"/>
              </a:rPr>
              <a:t>گروه</a:t>
            </a:r>
            <a:endParaRPr lang="en-US" sz="1200" dirty="0">
              <a:cs typeface="B Titr" panose="00000700000000000000" pitchFamily="2" charset="-78"/>
            </a:endParaRPr>
          </a:p>
          <a:p>
            <a:pPr algn="ctr"/>
            <a:endParaRPr lang="en-US" sz="1400" dirty="0">
              <a:cs typeface="B Titr" panose="00000700000000000000" pitchFamily="2" charset="-78"/>
            </a:endParaRPr>
          </a:p>
          <a:p>
            <a:pPr algn="ctr"/>
            <a:endParaRPr lang="en-US" sz="1400" dirty="0">
              <a:cs typeface="B Titr" panose="00000700000000000000" pitchFamily="2" charset="-78"/>
            </a:endParaRPr>
          </a:p>
          <a:p>
            <a:pPr algn="ctr"/>
            <a:r>
              <a:rPr lang="fa-IR" sz="1400" dirty="0">
                <a:cs typeface="B Titr" panose="00000700000000000000" pitchFamily="2" charset="-78"/>
              </a:rPr>
              <a:t>وظایف مدیران عامل در تسهیل و اثربخشی حسابرسی داخلی</a:t>
            </a:r>
            <a:endParaRPr lang="en-US" sz="1400" dirty="0">
              <a:cs typeface="B Titr" panose="00000700000000000000" pitchFamily="2" charset="-78"/>
            </a:endParaRPr>
          </a:p>
          <a:p>
            <a:pPr algn="ctr"/>
            <a:endParaRPr lang="en-US" sz="1400" dirty="0">
              <a:cs typeface="B Titr" panose="00000700000000000000" pitchFamily="2" charset="-78"/>
            </a:endParaRPr>
          </a:p>
          <a:p>
            <a:pPr algn="ctr"/>
            <a:endParaRPr lang="en-US" sz="1400" dirty="0">
              <a:cs typeface="B Titr" panose="00000700000000000000" pitchFamily="2" charset="-78"/>
            </a:endParaRPr>
          </a:p>
          <a:p>
            <a:pPr algn="ctr"/>
            <a:endParaRPr lang="en-US" sz="1400" dirty="0">
              <a:cs typeface="B Titr" panose="00000700000000000000" pitchFamily="2" charset="-78"/>
            </a:endParaRPr>
          </a:p>
        </p:txBody>
      </p:sp>
      <p:sp>
        <p:nvSpPr>
          <p:cNvPr id="9" name="Graphic 19">
            <a:extLst>
              <a:ext uri="{FF2B5EF4-FFF2-40B4-BE49-F238E27FC236}">
                <a16:creationId xmlns:a16="http://schemas.microsoft.com/office/drawing/2014/main" id="{04FF15E2-BD18-4C00-AF4D-805AA4168A2F}"/>
              </a:ext>
            </a:extLst>
          </p:cNvPr>
          <p:cNvSpPr/>
          <p:nvPr/>
        </p:nvSpPr>
        <p:spPr>
          <a:xfrm>
            <a:off x="4204816" y="4478567"/>
            <a:ext cx="2060342" cy="2378136"/>
          </a:xfrm>
          <a:custGeom>
            <a:avLst/>
            <a:gdLst>
              <a:gd name="connsiteX0" fmla="*/ 0 w 2327194"/>
              <a:gd name="connsiteY0" fmla="*/ 0 h 2062205"/>
              <a:gd name="connsiteX1" fmla="*/ 2327195 w 2327194"/>
              <a:gd name="connsiteY1" fmla="*/ 0 h 2062205"/>
              <a:gd name="connsiteX2" fmla="*/ 2327195 w 2327194"/>
              <a:gd name="connsiteY2" fmla="*/ 2062206 h 2062205"/>
              <a:gd name="connsiteX3" fmla="*/ 0 w 2327194"/>
              <a:gd name="connsiteY3" fmla="*/ 2062206 h 2062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7194" h="2062205">
                <a:moveTo>
                  <a:pt x="0" y="0"/>
                </a:moveTo>
                <a:lnTo>
                  <a:pt x="2327195" y="0"/>
                </a:lnTo>
                <a:lnTo>
                  <a:pt x="2327195" y="2062206"/>
                </a:lnTo>
                <a:lnTo>
                  <a:pt x="0" y="2062206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399"/>
          </a:p>
        </p:txBody>
      </p:sp>
      <p:sp>
        <p:nvSpPr>
          <p:cNvPr id="10" name="Graphic 19">
            <a:extLst>
              <a:ext uri="{FF2B5EF4-FFF2-40B4-BE49-F238E27FC236}">
                <a16:creationId xmlns:a16="http://schemas.microsoft.com/office/drawing/2014/main" id="{20E1D09D-9611-4A55-B15F-2B2B8CE6BC92}"/>
              </a:ext>
            </a:extLst>
          </p:cNvPr>
          <p:cNvSpPr/>
          <p:nvPr/>
        </p:nvSpPr>
        <p:spPr>
          <a:xfrm>
            <a:off x="5149677" y="4478568"/>
            <a:ext cx="1115419" cy="2378539"/>
          </a:xfrm>
          <a:custGeom>
            <a:avLst/>
            <a:gdLst>
              <a:gd name="connsiteX0" fmla="*/ 0 w 1259886"/>
              <a:gd name="connsiteY0" fmla="*/ 0 h 2062555"/>
              <a:gd name="connsiteX1" fmla="*/ 1259886 w 1259886"/>
              <a:gd name="connsiteY1" fmla="*/ 0 h 2062555"/>
              <a:gd name="connsiteX2" fmla="*/ 1259886 w 1259886"/>
              <a:gd name="connsiteY2" fmla="*/ 2062556 h 2062555"/>
              <a:gd name="connsiteX3" fmla="*/ 0 w 1259886"/>
              <a:gd name="connsiteY3" fmla="*/ 2062556 h 206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886" h="2062555">
                <a:moveTo>
                  <a:pt x="0" y="0"/>
                </a:moveTo>
                <a:lnTo>
                  <a:pt x="1259886" y="0"/>
                </a:lnTo>
                <a:lnTo>
                  <a:pt x="1259886" y="2062556"/>
                </a:lnTo>
                <a:lnTo>
                  <a:pt x="0" y="2062556"/>
                </a:lnTo>
                <a:close/>
              </a:path>
            </a:pathLst>
          </a:custGeom>
          <a:solidFill>
            <a:schemeClr val="accent2"/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200" dirty="0">
              <a:cs typeface="B Titr" panose="00000700000000000000" pitchFamily="2" charset="-78"/>
            </a:endParaRPr>
          </a:p>
          <a:p>
            <a:endParaRPr lang="en-US" sz="1200" dirty="0">
              <a:cs typeface="B Titr" panose="00000700000000000000" pitchFamily="2" charset="-78"/>
            </a:endParaRPr>
          </a:p>
          <a:p>
            <a:endParaRPr lang="en-US" sz="1200" dirty="0">
              <a:cs typeface="B Titr" panose="00000700000000000000" pitchFamily="2" charset="-78"/>
            </a:endParaRPr>
          </a:p>
          <a:p>
            <a:endParaRPr lang="en-US" sz="1200" dirty="0">
              <a:cs typeface="B Titr" panose="00000700000000000000" pitchFamily="2" charset="-78"/>
            </a:endParaRPr>
          </a:p>
          <a:p>
            <a:endParaRPr lang="en-US" sz="1200" dirty="0">
              <a:cs typeface="B Titr" panose="00000700000000000000" pitchFamily="2" charset="-78"/>
            </a:endParaRPr>
          </a:p>
          <a:p>
            <a:endParaRPr lang="en-US" sz="1200" dirty="0">
              <a:cs typeface="B Titr" panose="00000700000000000000" pitchFamily="2" charset="-78"/>
            </a:endParaRPr>
          </a:p>
          <a:p>
            <a:endParaRPr lang="en-US" sz="1200" dirty="0">
              <a:cs typeface="B Titr" panose="00000700000000000000" pitchFamily="2" charset="-78"/>
            </a:endParaRPr>
          </a:p>
          <a:p>
            <a:r>
              <a:rPr lang="en-US" sz="1200" dirty="0" err="1">
                <a:cs typeface="B Titr" panose="00000700000000000000" pitchFamily="2" charset="-78"/>
              </a:rPr>
              <a:t>سودمندی</a:t>
            </a:r>
            <a:r>
              <a:rPr lang="en-US" sz="1200" dirty="0">
                <a:cs typeface="B Titr" panose="00000700000000000000" pitchFamily="2" charset="-78"/>
              </a:rPr>
              <a:t> </a:t>
            </a:r>
            <a:r>
              <a:rPr lang="en-US" sz="1200" dirty="0" err="1">
                <a:cs typeface="B Titr" panose="00000700000000000000" pitchFamily="2" charset="-78"/>
              </a:rPr>
              <a:t>حسابرسی</a:t>
            </a:r>
            <a:r>
              <a:rPr lang="en-US" sz="1200" dirty="0">
                <a:cs typeface="B Titr" panose="00000700000000000000" pitchFamily="2" charset="-78"/>
              </a:rPr>
              <a:t> </a:t>
            </a:r>
            <a:r>
              <a:rPr lang="en-US" sz="1200" dirty="0" err="1">
                <a:cs typeface="B Titr" panose="00000700000000000000" pitchFamily="2" charset="-78"/>
              </a:rPr>
              <a:t>داخلی</a:t>
            </a:r>
            <a:r>
              <a:rPr lang="en-US" sz="1200" dirty="0">
                <a:cs typeface="B Titr" panose="00000700000000000000" pitchFamily="2" charset="-78"/>
              </a:rPr>
              <a:t> </a:t>
            </a:r>
            <a:r>
              <a:rPr lang="en-US" sz="1200" dirty="0" err="1">
                <a:cs typeface="B Titr" panose="00000700000000000000" pitchFamily="2" charset="-78"/>
              </a:rPr>
              <a:t>برای</a:t>
            </a:r>
            <a:r>
              <a:rPr lang="en-US" sz="1200" dirty="0">
                <a:cs typeface="B Titr" panose="00000700000000000000" pitchFamily="2" charset="-78"/>
              </a:rPr>
              <a:t> </a:t>
            </a:r>
            <a:r>
              <a:rPr lang="en-US" sz="1200" dirty="0" err="1">
                <a:cs typeface="B Titr" panose="00000700000000000000" pitchFamily="2" charset="-78"/>
              </a:rPr>
              <a:t>مدیران</a:t>
            </a:r>
            <a:r>
              <a:rPr lang="en-US" sz="1200" dirty="0">
                <a:cs typeface="B Titr" panose="00000700000000000000" pitchFamily="2" charset="-78"/>
              </a:rPr>
              <a:t> و </a:t>
            </a:r>
            <a:r>
              <a:rPr lang="en-US" sz="1200" dirty="0" err="1">
                <a:cs typeface="B Titr" panose="00000700000000000000" pitchFamily="2" charset="-78"/>
              </a:rPr>
              <a:t>سازمان</a:t>
            </a:r>
            <a:endParaRPr lang="en-US" sz="1600" dirty="0">
              <a:cs typeface="B Titr" panose="00000700000000000000" pitchFamily="2" charset="-78"/>
            </a:endParaRPr>
          </a:p>
          <a:p>
            <a:endParaRPr lang="en-US" sz="2399" dirty="0"/>
          </a:p>
        </p:txBody>
      </p:sp>
      <p:sp>
        <p:nvSpPr>
          <p:cNvPr id="11" name="Graphic 19">
            <a:extLst>
              <a:ext uri="{FF2B5EF4-FFF2-40B4-BE49-F238E27FC236}">
                <a16:creationId xmlns:a16="http://schemas.microsoft.com/office/drawing/2014/main" id="{CA3501B2-A93F-43F9-8EEB-3EDFF91F435E}"/>
              </a:ext>
            </a:extLst>
          </p:cNvPr>
          <p:cNvSpPr/>
          <p:nvPr/>
        </p:nvSpPr>
        <p:spPr>
          <a:xfrm>
            <a:off x="2398113" y="5055093"/>
            <a:ext cx="2060342" cy="1801744"/>
          </a:xfrm>
          <a:custGeom>
            <a:avLst/>
            <a:gdLst>
              <a:gd name="connsiteX0" fmla="*/ 0 w 2327194"/>
              <a:gd name="connsiteY0" fmla="*/ 0 h 1409678"/>
              <a:gd name="connsiteX1" fmla="*/ 2327195 w 2327194"/>
              <a:gd name="connsiteY1" fmla="*/ 0 h 1409678"/>
              <a:gd name="connsiteX2" fmla="*/ 2327195 w 2327194"/>
              <a:gd name="connsiteY2" fmla="*/ 1409678 h 1409678"/>
              <a:gd name="connsiteX3" fmla="*/ 0 w 2327194"/>
              <a:gd name="connsiteY3" fmla="*/ 1409678 h 1409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7194" h="1409678">
                <a:moveTo>
                  <a:pt x="0" y="0"/>
                </a:moveTo>
                <a:lnTo>
                  <a:pt x="2327195" y="0"/>
                </a:lnTo>
                <a:lnTo>
                  <a:pt x="2327195" y="1409678"/>
                </a:lnTo>
                <a:lnTo>
                  <a:pt x="0" y="1409678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399"/>
          </a:p>
        </p:txBody>
      </p:sp>
      <p:sp>
        <p:nvSpPr>
          <p:cNvPr id="12" name="Graphic 19">
            <a:extLst>
              <a:ext uri="{FF2B5EF4-FFF2-40B4-BE49-F238E27FC236}">
                <a16:creationId xmlns:a16="http://schemas.microsoft.com/office/drawing/2014/main" id="{77E1F3A0-B636-427D-841A-914801AC4A21}"/>
              </a:ext>
            </a:extLst>
          </p:cNvPr>
          <p:cNvSpPr/>
          <p:nvPr/>
        </p:nvSpPr>
        <p:spPr>
          <a:xfrm>
            <a:off x="3342973" y="5055094"/>
            <a:ext cx="1115419" cy="1802014"/>
          </a:xfrm>
          <a:custGeom>
            <a:avLst/>
            <a:gdLst>
              <a:gd name="connsiteX0" fmla="*/ 0 w 1259886"/>
              <a:gd name="connsiteY0" fmla="*/ 0 h 1409888"/>
              <a:gd name="connsiteX1" fmla="*/ 1259887 w 1259886"/>
              <a:gd name="connsiteY1" fmla="*/ 0 h 1409888"/>
              <a:gd name="connsiteX2" fmla="*/ 1259887 w 1259886"/>
              <a:gd name="connsiteY2" fmla="*/ 1409888 h 1409888"/>
              <a:gd name="connsiteX3" fmla="*/ 0 w 1259886"/>
              <a:gd name="connsiteY3" fmla="*/ 1409888 h 1409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886" h="1409888">
                <a:moveTo>
                  <a:pt x="0" y="0"/>
                </a:moveTo>
                <a:lnTo>
                  <a:pt x="1259887" y="0"/>
                </a:lnTo>
                <a:lnTo>
                  <a:pt x="1259887" y="1409888"/>
                </a:lnTo>
                <a:lnTo>
                  <a:pt x="0" y="1409888"/>
                </a:lnTo>
                <a:close/>
              </a:path>
            </a:pathLst>
          </a:custGeom>
          <a:solidFill>
            <a:schemeClr val="accent1"/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399"/>
          </a:p>
        </p:txBody>
      </p:sp>
      <p:sp>
        <p:nvSpPr>
          <p:cNvPr id="13" name="Graphic 19">
            <a:extLst>
              <a:ext uri="{FF2B5EF4-FFF2-40B4-BE49-F238E27FC236}">
                <a16:creationId xmlns:a16="http://schemas.microsoft.com/office/drawing/2014/main" id="{C4D633BC-ADC1-4F93-8121-2318587D0229}"/>
              </a:ext>
            </a:extLst>
          </p:cNvPr>
          <p:cNvSpPr/>
          <p:nvPr/>
        </p:nvSpPr>
        <p:spPr>
          <a:xfrm>
            <a:off x="637782" y="5611408"/>
            <a:ext cx="2060342" cy="1245475"/>
          </a:xfrm>
          <a:custGeom>
            <a:avLst/>
            <a:gdLst>
              <a:gd name="connsiteX0" fmla="*/ 0 w 2327194"/>
              <a:gd name="connsiteY0" fmla="*/ 0 h 782851"/>
              <a:gd name="connsiteX1" fmla="*/ 2327195 w 2327194"/>
              <a:gd name="connsiteY1" fmla="*/ 0 h 782851"/>
              <a:gd name="connsiteX2" fmla="*/ 2327195 w 2327194"/>
              <a:gd name="connsiteY2" fmla="*/ 782851 h 782851"/>
              <a:gd name="connsiteX3" fmla="*/ 0 w 2327194"/>
              <a:gd name="connsiteY3" fmla="*/ 782851 h 782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27194" h="782851">
                <a:moveTo>
                  <a:pt x="0" y="0"/>
                </a:moveTo>
                <a:lnTo>
                  <a:pt x="2327195" y="0"/>
                </a:lnTo>
                <a:lnTo>
                  <a:pt x="2327195" y="782851"/>
                </a:lnTo>
                <a:lnTo>
                  <a:pt x="0" y="782851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399"/>
          </a:p>
        </p:txBody>
      </p:sp>
      <p:sp>
        <p:nvSpPr>
          <p:cNvPr id="14" name="Graphic 19">
            <a:extLst>
              <a:ext uri="{FF2B5EF4-FFF2-40B4-BE49-F238E27FC236}">
                <a16:creationId xmlns:a16="http://schemas.microsoft.com/office/drawing/2014/main" id="{DCA1D0D5-A67A-434A-B931-B7AD1671EB83}"/>
              </a:ext>
            </a:extLst>
          </p:cNvPr>
          <p:cNvSpPr/>
          <p:nvPr/>
        </p:nvSpPr>
        <p:spPr>
          <a:xfrm>
            <a:off x="1559983" y="5611278"/>
            <a:ext cx="1115419" cy="1245700"/>
          </a:xfrm>
          <a:custGeom>
            <a:avLst/>
            <a:gdLst>
              <a:gd name="connsiteX0" fmla="*/ 0 w 1259886"/>
              <a:gd name="connsiteY0" fmla="*/ 0 h 782991"/>
              <a:gd name="connsiteX1" fmla="*/ 1259887 w 1259886"/>
              <a:gd name="connsiteY1" fmla="*/ 0 h 782991"/>
              <a:gd name="connsiteX2" fmla="*/ 1259887 w 1259886"/>
              <a:gd name="connsiteY2" fmla="*/ 782991 h 782991"/>
              <a:gd name="connsiteX3" fmla="*/ 0 w 1259886"/>
              <a:gd name="connsiteY3" fmla="*/ 782991 h 78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886" h="782991">
                <a:moveTo>
                  <a:pt x="0" y="0"/>
                </a:moveTo>
                <a:lnTo>
                  <a:pt x="1259887" y="0"/>
                </a:lnTo>
                <a:lnTo>
                  <a:pt x="1259887" y="782991"/>
                </a:lnTo>
                <a:lnTo>
                  <a:pt x="0" y="782991"/>
                </a:lnTo>
                <a:close/>
              </a:path>
            </a:pathLst>
          </a:custGeom>
          <a:solidFill>
            <a:schemeClr val="accent6"/>
          </a:solidFill>
          <a:ln w="7003" cap="flat">
            <a:noFill/>
            <a:prstDash val="solid"/>
            <a:miter/>
          </a:ln>
        </p:spPr>
        <p:txBody>
          <a:bodyPr rtlCol="0" anchor="ctr"/>
          <a:lstStyle/>
          <a:p>
            <a:r>
              <a:rPr lang="en-US" sz="1200" b="1" dirty="0" err="1">
                <a:cs typeface="B Titr" panose="00000700000000000000" pitchFamily="2" charset="-78"/>
              </a:rPr>
              <a:t>ضرورت</a:t>
            </a:r>
            <a:r>
              <a:rPr lang="en-US" sz="1200" b="1" dirty="0">
                <a:cs typeface="B Titr" panose="00000700000000000000" pitchFamily="2" charset="-78"/>
              </a:rPr>
              <a:t> </a:t>
            </a:r>
            <a:r>
              <a:rPr lang="en-US" sz="1200" b="1" dirty="0" err="1">
                <a:cs typeface="B Titr" panose="00000700000000000000" pitchFamily="2" charset="-78"/>
              </a:rPr>
              <a:t>وجود</a:t>
            </a:r>
            <a:r>
              <a:rPr lang="en-US" sz="1200" b="1" dirty="0">
                <a:cs typeface="B Titr" panose="00000700000000000000" pitchFamily="2" charset="-78"/>
              </a:rPr>
              <a:t> </a:t>
            </a:r>
            <a:r>
              <a:rPr lang="en-US" sz="1200" b="1" dirty="0" err="1">
                <a:cs typeface="B Titr" panose="00000700000000000000" pitchFamily="2" charset="-78"/>
              </a:rPr>
              <a:t>حسابرسی</a:t>
            </a:r>
            <a:r>
              <a:rPr lang="en-US" sz="1200" b="1" dirty="0">
                <a:cs typeface="B Titr" panose="00000700000000000000" pitchFamily="2" charset="-78"/>
              </a:rPr>
              <a:t> </a:t>
            </a:r>
            <a:r>
              <a:rPr lang="en-US" sz="1200" b="1" dirty="0" err="1">
                <a:cs typeface="B Titr" panose="00000700000000000000" pitchFamily="2" charset="-78"/>
              </a:rPr>
              <a:t>داخلی</a:t>
            </a:r>
            <a:endParaRPr lang="ko-KR" altLang="en-US" sz="1000" b="1" dirty="0">
              <a:solidFill>
                <a:schemeClr val="bg1"/>
              </a:solidFill>
              <a:cs typeface="B Titr" panose="00000700000000000000" pitchFamily="2" charset="-78"/>
            </a:endParaRPr>
          </a:p>
          <a:p>
            <a:endParaRPr lang="en-US" sz="2399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3F282AF-90B1-41A3-BC0C-98D983B7DBAC}"/>
              </a:ext>
            </a:extLst>
          </p:cNvPr>
          <p:cNvGrpSpPr/>
          <p:nvPr/>
        </p:nvGrpSpPr>
        <p:grpSpPr>
          <a:xfrm>
            <a:off x="10367104" y="2569624"/>
            <a:ext cx="983674" cy="1668580"/>
            <a:chOff x="993672" y="3632214"/>
            <a:chExt cx="1989414" cy="166901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6050B30-4718-453D-9E43-5D071FB1525E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0657429-B9D4-4D54-9CAD-32739863C99A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138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886AF1D-5EF1-4EEF-BCD9-4D01431030BA}"/>
              </a:ext>
            </a:extLst>
          </p:cNvPr>
          <p:cNvGrpSpPr/>
          <p:nvPr/>
        </p:nvGrpSpPr>
        <p:grpSpPr>
          <a:xfrm>
            <a:off x="8667172" y="3392073"/>
            <a:ext cx="983674" cy="1668580"/>
            <a:chOff x="993672" y="3632214"/>
            <a:chExt cx="1989414" cy="166901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A491B58-ADF9-43AB-9483-C1B507771A3F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9D7F7C8-3BFD-4570-9391-7F878D179ADC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1385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99F7074-1B38-4CC5-95B8-F8A75AA30A12}"/>
              </a:ext>
            </a:extLst>
          </p:cNvPr>
          <p:cNvGrpSpPr/>
          <p:nvPr/>
        </p:nvGrpSpPr>
        <p:grpSpPr>
          <a:xfrm>
            <a:off x="6623320" y="2809334"/>
            <a:ext cx="983674" cy="560584"/>
            <a:chOff x="993672" y="3632214"/>
            <a:chExt cx="1989414" cy="5607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1A9EBAF-07AF-41BD-95B8-668F6828B0A6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8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sz="1400" b="1" dirty="0">
                <a:solidFill>
                  <a:schemeClr val="bg1"/>
                </a:solidFill>
                <a:cs typeface="B Titr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549C617-1771-45A3-86F3-F7C463DAABD9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277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7CB67E4-1F7B-4EFD-9D86-410BEE2BD7F0}"/>
              </a:ext>
            </a:extLst>
          </p:cNvPr>
          <p:cNvGrpSpPr/>
          <p:nvPr/>
        </p:nvGrpSpPr>
        <p:grpSpPr>
          <a:xfrm>
            <a:off x="5210929" y="4457243"/>
            <a:ext cx="990644" cy="495392"/>
            <a:chOff x="979576" y="3444470"/>
            <a:chExt cx="2003510" cy="495521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EABA0D2-D704-4063-B606-F0B892235FAD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F128ABA-C656-45E7-B376-C51176328AFD}"/>
                </a:ext>
              </a:extLst>
            </p:cNvPr>
            <p:cNvSpPr txBox="1"/>
            <p:nvPr/>
          </p:nvSpPr>
          <p:spPr>
            <a:xfrm>
              <a:off x="979576" y="3444470"/>
              <a:ext cx="1989414" cy="3694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 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9861C05-ED79-4476-AC21-42B0DA31BCB5}"/>
              </a:ext>
            </a:extLst>
          </p:cNvPr>
          <p:cNvGrpSpPr/>
          <p:nvPr/>
        </p:nvGrpSpPr>
        <p:grpSpPr>
          <a:xfrm>
            <a:off x="3209855" y="5216756"/>
            <a:ext cx="1212271" cy="1481820"/>
            <a:chOff x="579975" y="3632214"/>
            <a:chExt cx="2451736" cy="148220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0BABDB3-D8B4-4E94-9C62-3FE8A0820984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2A07CB0-7E72-48C7-AEAC-6EC28EF3FC09}"/>
                </a:ext>
              </a:extLst>
            </p:cNvPr>
            <p:cNvSpPr txBox="1"/>
            <p:nvPr/>
          </p:nvSpPr>
          <p:spPr>
            <a:xfrm>
              <a:off x="579975" y="3729064"/>
              <a:ext cx="2451736" cy="13853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400" b="1" dirty="0" err="1">
                  <a:cs typeface="B Titr" panose="00000700000000000000" pitchFamily="2" charset="-78"/>
                </a:rPr>
                <a:t>تمایز</a:t>
              </a:r>
              <a:r>
                <a:rPr lang="en-US" sz="1400" b="1" dirty="0">
                  <a:cs typeface="B Titr" panose="00000700000000000000" pitchFamily="2" charset="-78"/>
                </a:rPr>
                <a:t> </a:t>
              </a:r>
              <a:r>
                <a:rPr lang="en-US" sz="1400" b="1" dirty="0" err="1">
                  <a:cs typeface="B Titr" panose="00000700000000000000" pitchFamily="2" charset="-78"/>
                </a:rPr>
                <a:t>حسابرس</a:t>
              </a:r>
              <a:r>
                <a:rPr lang="en-US" sz="1400" b="1" dirty="0">
                  <a:cs typeface="B Titr" panose="00000700000000000000" pitchFamily="2" charset="-78"/>
                </a:rPr>
                <a:t> </a:t>
              </a:r>
              <a:r>
                <a:rPr lang="en-US" sz="1400" b="1" dirty="0" err="1">
                  <a:cs typeface="B Titr" panose="00000700000000000000" pitchFamily="2" charset="-78"/>
                </a:rPr>
                <a:t>داخلی</a:t>
              </a:r>
              <a:r>
                <a:rPr lang="en-US" sz="1400" b="1" dirty="0">
                  <a:cs typeface="B Titr" panose="00000700000000000000" pitchFamily="2" charset="-78"/>
                </a:rPr>
                <a:t> </a:t>
              </a:r>
              <a:r>
                <a:rPr lang="en-US" sz="1400" b="1" dirty="0" err="1">
                  <a:cs typeface="B Titr" panose="00000700000000000000" pitchFamily="2" charset="-78"/>
                </a:rPr>
                <a:t>با</a:t>
              </a:r>
              <a:r>
                <a:rPr lang="en-US" sz="1400" b="1" dirty="0">
                  <a:cs typeface="B Titr" panose="00000700000000000000" pitchFamily="2" charset="-78"/>
                </a:rPr>
                <a:t> </a:t>
              </a:r>
              <a:r>
                <a:rPr lang="en-US" sz="1400" b="1" dirty="0" err="1">
                  <a:cs typeface="B Titr" panose="00000700000000000000" pitchFamily="2" charset="-78"/>
                </a:rPr>
                <a:t>حسابرس</a:t>
              </a:r>
              <a:r>
                <a:rPr lang="en-US" sz="1400" b="1" dirty="0">
                  <a:cs typeface="B Titr" panose="00000700000000000000" pitchFamily="2" charset="-78"/>
                </a:rPr>
                <a:t> </a:t>
              </a:r>
              <a:r>
                <a:rPr lang="en-US" sz="1400" b="1" dirty="0" err="1">
                  <a:cs typeface="B Titr" panose="00000700000000000000" pitchFamily="2" charset="-78"/>
                </a:rPr>
                <a:t>مستقل</a:t>
              </a:r>
              <a:r>
                <a:rPr lang="en-US" sz="1400" b="1" dirty="0">
                  <a:cs typeface="B Titr" panose="00000700000000000000" pitchFamily="2" charset="-78"/>
                </a:rPr>
                <a:t>، </a:t>
              </a:r>
              <a:r>
                <a:rPr lang="en-US" sz="1400" b="1" dirty="0" err="1">
                  <a:cs typeface="B Titr" panose="00000700000000000000" pitchFamily="2" charset="-78"/>
                </a:rPr>
                <a:t>بازرسی</a:t>
              </a:r>
              <a:r>
                <a:rPr lang="en-US" sz="1400" b="1" dirty="0">
                  <a:cs typeface="B Titr" panose="00000700000000000000" pitchFamily="2" charset="-78"/>
                </a:rPr>
                <a:t> و </a:t>
              </a:r>
              <a:r>
                <a:rPr lang="en-US" sz="1400" b="1" dirty="0" err="1">
                  <a:cs typeface="B Titr" panose="00000700000000000000" pitchFamily="2" charset="-78"/>
                </a:rPr>
                <a:t>حراست</a:t>
              </a:r>
              <a:endParaRPr lang="en-US" sz="1400" b="1" dirty="0">
                <a:cs typeface="B Titr" panose="00000700000000000000" pitchFamily="2" charset="-78"/>
              </a:endParaRPr>
            </a:p>
            <a:p>
              <a:pPr algn="r"/>
              <a:endParaRPr lang="ko-KR" altLang="en-US" sz="1400" b="1" dirty="0">
                <a:solidFill>
                  <a:schemeClr val="bg1"/>
                </a:solidFill>
                <a:cs typeface="B Titr" panose="000007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52D21CD-99FB-475F-8A4A-3E0772002F18}"/>
              </a:ext>
            </a:extLst>
          </p:cNvPr>
          <p:cNvGrpSpPr/>
          <p:nvPr/>
        </p:nvGrpSpPr>
        <p:grpSpPr>
          <a:xfrm>
            <a:off x="1633202" y="6169708"/>
            <a:ext cx="983674" cy="646331"/>
            <a:chOff x="993672" y="3632214"/>
            <a:chExt cx="1989414" cy="64649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5E6E406-7798-4E30-9F7A-0EEBEFCBBED9}"/>
                </a:ext>
              </a:extLst>
            </p:cNvPr>
            <p:cNvSpPr txBox="1"/>
            <p:nvPr/>
          </p:nvSpPr>
          <p:spPr>
            <a:xfrm>
              <a:off x="993672" y="3632214"/>
              <a:ext cx="1989414" cy="646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err="1">
                  <a:cs typeface="B Titr" panose="00000700000000000000" pitchFamily="2" charset="-78"/>
                </a:rPr>
                <a:t>مفهوم</a:t>
              </a:r>
              <a:r>
                <a:rPr lang="en-US" sz="1200" dirty="0">
                  <a:cs typeface="B Titr" panose="00000700000000000000" pitchFamily="2" charset="-78"/>
                </a:rPr>
                <a:t> </a:t>
              </a:r>
              <a:r>
                <a:rPr lang="en-US" sz="1200" dirty="0" err="1">
                  <a:cs typeface="B Titr" panose="00000700000000000000" pitchFamily="2" charset="-78"/>
                </a:rPr>
                <a:t>حسابرسی</a:t>
              </a:r>
              <a:r>
                <a:rPr lang="en-US" sz="1200" dirty="0">
                  <a:cs typeface="B Titr" panose="00000700000000000000" pitchFamily="2" charset="-78"/>
                </a:rPr>
                <a:t> </a:t>
              </a:r>
              <a:r>
                <a:rPr lang="en-US" sz="1200" dirty="0" err="1">
                  <a:cs typeface="B Titr" panose="00000700000000000000" pitchFamily="2" charset="-78"/>
                </a:rPr>
                <a:t>داخلی</a:t>
              </a:r>
              <a:endParaRPr lang="ko-KR" altLang="en-US" sz="1050" b="1" dirty="0">
                <a:solidFill>
                  <a:schemeClr val="bg1"/>
                </a:solidFill>
                <a:cs typeface="B Titr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C93945B-A7B2-488F-9F7D-1972C772A00A}"/>
                </a:ext>
              </a:extLst>
            </p:cNvPr>
            <p:cNvSpPr txBox="1"/>
            <p:nvPr/>
          </p:nvSpPr>
          <p:spPr>
            <a:xfrm>
              <a:off x="993672" y="3915873"/>
              <a:ext cx="1989414" cy="277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19DB954-3C8D-4B1A-91C3-94D96ABA3819}"/>
              </a:ext>
            </a:extLst>
          </p:cNvPr>
          <p:cNvGrpSpPr/>
          <p:nvPr/>
        </p:nvGrpSpPr>
        <p:grpSpPr>
          <a:xfrm>
            <a:off x="1667952" y="1319737"/>
            <a:ext cx="2211580" cy="4291682"/>
            <a:chOff x="1455536" y="1562473"/>
            <a:chExt cx="2349402" cy="4559132"/>
          </a:xfrm>
        </p:grpSpPr>
        <p:sp>
          <p:nvSpPr>
            <p:cNvPr id="34" name="Graphic 19">
              <a:extLst>
                <a:ext uri="{FF2B5EF4-FFF2-40B4-BE49-F238E27FC236}">
                  <a16:creationId xmlns:a16="http://schemas.microsoft.com/office/drawing/2014/main" id="{91B5CD91-2822-4F90-ACCC-EE94C4CE55C2}"/>
                </a:ext>
              </a:extLst>
            </p:cNvPr>
            <p:cNvSpPr/>
            <p:nvPr/>
          </p:nvSpPr>
          <p:spPr>
            <a:xfrm>
              <a:off x="1826011" y="2127782"/>
              <a:ext cx="1762349" cy="3800421"/>
            </a:xfrm>
            <a:custGeom>
              <a:avLst/>
              <a:gdLst>
                <a:gd name="connsiteX0" fmla="*/ 1793926 w 1873832"/>
                <a:gd name="connsiteY0" fmla="*/ 2294684 h 4040829"/>
                <a:gd name="connsiteX1" fmla="*/ 1448124 w 1873832"/>
                <a:gd name="connsiteY1" fmla="*/ 1896851 h 4040829"/>
                <a:gd name="connsiteX2" fmla="*/ 1430407 w 1873832"/>
                <a:gd name="connsiteY2" fmla="*/ 1841668 h 4040829"/>
                <a:gd name="connsiteX3" fmla="*/ 1529217 w 1873832"/>
                <a:gd name="connsiteY3" fmla="*/ 1582702 h 4040829"/>
                <a:gd name="connsiteX4" fmla="*/ 1608070 w 1873832"/>
                <a:gd name="connsiteY4" fmla="*/ 1596217 h 4040829"/>
                <a:gd name="connsiteX5" fmla="*/ 1628658 w 1873832"/>
                <a:gd name="connsiteY5" fmla="*/ 1599789 h 4040829"/>
                <a:gd name="connsiteX6" fmla="*/ 1717664 w 1873832"/>
                <a:gd name="connsiteY6" fmla="*/ 1576189 h 4040829"/>
                <a:gd name="connsiteX7" fmla="*/ 1780830 w 1873832"/>
                <a:gd name="connsiteY7" fmla="*/ 1437532 h 4040829"/>
                <a:gd name="connsiteX8" fmla="*/ 1765144 w 1873832"/>
                <a:gd name="connsiteY8" fmla="*/ 1386341 h 4040829"/>
                <a:gd name="connsiteX9" fmla="*/ 1594624 w 1873832"/>
                <a:gd name="connsiteY9" fmla="*/ 1298455 h 4040829"/>
                <a:gd name="connsiteX10" fmla="*/ 1563671 w 1873832"/>
                <a:gd name="connsiteY10" fmla="*/ 1247895 h 4040829"/>
                <a:gd name="connsiteX11" fmla="*/ 1554778 w 1873832"/>
                <a:gd name="connsiteY11" fmla="*/ 968970 h 4040829"/>
                <a:gd name="connsiteX12" fmla="*/ 1439580 w 1873832"/>
                <a:gd name="connsiteY12" fmla="*/ 309860 h 4040829"/>
                <a:gd name="connsiteX13" fmla="*/ 1188387 w 1873832"/>
                <a:gd name="connsiteY13" fmla="*/ 8036 h 4040829"/>
                <a:gd name="connsiteX14" fmla="*/ 996789 w 1873832"/>
                <a:gd name="connsiteY14" fmla="*/ 135418 h 4040829"/>
                <a:gd name="connsiteX15" fmla="*/ 784182 w 1873832"/>
                <a:gd name="connsiteY15" fmla="*/ 370575 h 4040829"/>
                <a:gd name="connsiteX16" fmla="*/ 492372 w 1873832"/>
                <a:gd name="connsiteY16" fmla="*/ 972962 h 4040829"/>
                <a:gd name="connsiteX17" fmla="*/ 405046 w 1873832"/>
                <a:gd name="connsiteY17" fmla="*/ 1477029 h 4040829"/>
                <a:gd name="connsiteX18" fmla="*/ 382497 w 1873832"/>
                <a:gd name="connsiteY18" fmla="*/ 1727451 h 4040829"/>
                <a:gd name="connsiteX19" fmla="*/ 415550 w 1873832"/>
                <a:gd name="connsiteY19" fmla="*/ 1767158 h 4040829"/>
                <a:gd name="connsiteX20" fmla="*/ 661071 w 1873832"/>
                <a:gd name="connsiteY20" fmla="*/ 1823461 h 4040829"/>
                <a:gd name="connsiteX21" fmla="*/ 686982 w 1873832"/>
                <a:gd name="connsiteY21" fmla="*/ 1857215 h 4040829"/>
                <a:gd name="connsiteX22" fmla="*/ 0 w 1873832"/>
                <a:gd name="connsiteY22" fmla="*/ 3895331 h 4040829"/>
                <a:gd name="connsiteX23" fmla="*/ 28712 w 1873832"/>
                <a:gd name="connsiteY23" fmla="*/ 3922922 h 4040829"/>
                <a:gd name="connsiteX24" fmla="*/ 328785 w 1873832"/>
                <a:gd name="connsiteY24" fmla="*/ 4035038 h 4040829"/>
                <a:gd name="connsiteX25" fmla="*/ 374093 w 1873832"/>
                <a:gd name="connsiteY25" fmla="*/ 4031256 h 4040829"/>
                <a:gd name="connsiteX26" fmla="*/ 983273 w 1873832"/>
                <a:gd name="connsiteY26" fmla="*/ 2178576 h 4040829"/>
                <a:gd name="connsiteX27" fmla="*/ 1461359 w 1873832"/>
                <a:gd name="connsiteY27" fmla="*/ 2493986 h 4040829"/>
                <a:gd name="connsiteX28" fmla="*/ 1475645 w 1873832"/>
                <a:gd name="connsiteY28" fmla="*/ 2555541 h 4040829"/>
                <a:gd name="connsiteX29" fmla="*/ 1076131 w 1873832"/>
                <a:gd name="connsiteY29" fmla="*/ 3212060 h 4040829"/>
                <a:gd name="connsiteX30" fmla="*/ 1346652 w 1873832"/>
                <a:gd name="connsiteY30" fmla="*/ 3413043 h 4040829"/>
                <a:gd name="connsiteX31" fmla="*/ 1621865 w 1873832"/>
                <a:gd name="connsiteY31" fmla="*/ 2963388 h 4040829"/>
                <a:gd name="connsiteX32" fmla="*/ 1812833 w 1873832"/>
                <a:gd name="connsiteY32" fmla="*/ 2654492 h 4040829"/>
                <a:gd name="connsiteX33" fmla="*/ 1864515 w 1873832"/>
                <a:gd name="connsiteY33" fmla="*/ 2532712 h 4040829"/>
                <a:gd name="connsiteX34" fmla="*/ 1793926 w 1873832"/>
                <a:gd name="connsiteY34" fmla="*/ 2294684 h 40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73832" h="4040829">
                  <a:moveTo>
                    <a:pt x="1793926" y="2294684"/>
                  </a:moveTo>
                  <a:cubicBezTo>
                    <a:pt x="1666613" y="2172484"/>
                    <a:pt x="1553937" y="2037679"/>
                    <a:pt x="1448124" y="1896851"/>
                  </a:cubicBezTo>
                  <a:cubicBezTo>
                    <a:pt x="1436289" y="1881094"/>
                    <a:pt x="1419832" y="1867999"/>
                    <a:pt x="1430407" y="1841668"/>
                  </a:cubicBezTo>
                  <a:cubicBezTo>
                    <a:pt x="1454637" y="1781233"/>
                    <a:pt x="1510239" y="1596498"/>
                    <a:pt x="1529217" y="1582702"/>
                  </a:cubicBezTo>
                  <a:cubicBezTo>
                    <a:pt x="1549456" y="1567926"/>
                    <a:pt x="1581108" y="1590895"/>
                    <a:pt x="1608070" y="1596217"/>
                  </a:cubicBezTo>
                  <a:cubicBezTo>
                    <a:pt x="1614932" y="1597548"/>
                    <a:pt x="1622215" y="1597478"/>
                    <a:pt x="1628658" y="1599789"/>
                  </a:cubicBezTo>
                  <a:cubicBezTo>
                    <a:pt x="1663952" y="1612604"/>
                    <a:pt x="1696726" y="1617226"/>
                    <a:pt x="1717664" y="1576189"/>
                  </a:cubicBezTo>
                  <a:cubicBezTo>
                    <a:pt x="1742805" y="1531861"/>
                    <a:pt x="1772847" y="1489774"/>
                    <a:pt x="1780830" y="1437532"/>
                  </a:cubicBezTo>
                  <a:cubicBezTo>
                    <a:pt x="1796657" y="1414003"/>
                    <a:pt x="1794556" y="1399857"/>
                    <a:pt x="1765144" y="1386341"/>
                  </a:cubicBezTo>
                  <a:cubicBezTo>
                    <a:pt x="1707090" y="1359660"/>
                    <a:pt x="1652188" y="1326397"/>
                    <a:pt x="1594624" y="1298455"/>
                  </a:cubicBezTo>
                  <a:cubicBezTo>
                    <a:pt x="1571374" y="1287181"/>
                    <a:pt x="1562131" y="1274155"/>
                    <a:pt x="1563671" y="1247895"/>
                  </a:cubicBezTo>
                  <a:cubicBezTo>
                    <a:pt x="1569064" y="1154756"/>
                    <a:pt x="1565282" y="1061408"/>
                    <a:pt x="1554778" y="968970"/>
                  </a:cubicBezTo>
                  <a:cubicBezTo>
                    <a:pt x="1533629" y="783114"/>
                    <a:pt x="1463320" y="341163"/>
                    <a:pt x="1439580" y="309860"/>
                  </a:cubicBezTo>
                  <a:cubicBezTo>
                    <a:pt x="1375084" y="84087"/>
                    <a:pt x="1229354" y="-32791"/>
                    <a:pt x="1188387" y="8036"/>
                  </a:cubicBezTo>
                  <a:cubicBezTo>
                    <a:pt x="1137406" y="72252"/>
                    <a:pt x="1033834" y="115950"/>
                    <a:pt x="996789" y="135418"/>
                  </a:cubicBezTo>
                  <a:cubicBezTo>
                    <a:pt x="908342" y="179957"/>
                    <a:pt x="791254" y="360211"/>
                    <a:pt x="784182" y="370575"/>
                  </a:cubicBezTo>
                  <a:cubicBezTo>
                    <a:pt x="657780" y="557201"/>
                    <a:pt x="554137" y="755103"/>
                    <a:pt x="492372" y="972962"/>
                  </a:cubicBezTo>
                  <a:cubicBezTo>
                    <a:pt x="445593" y="1137809"/>
                    <a:pt x="422343" y="1306999"/>
                    <a:pt x="405046" y="1477029"/>
                  </a:cubicBezTo>
                  <a:cubicBezTo>
                    <a:pt x="396573" y="1560363"/>
                    <a:pt x="390060" y="1643977"/>
                    <a:pt x="382497" y="1727451"/>
                  </a:cubicBezTo>
                  <a:cubicBezTo>
                    <a:pt x="380256" y="1752031"/>
                    <a:pt x="388169" y="1764146"/>
                    <a:pt x="415550" y="1767158"/>
                  </a:cubicBezTo>
                  <a:cubicBezTo>
                    <a:pt x="450985" y="1771079"/>
                    <a:pt x="614082" y="1813096"/>
                    <a:pt x="661071" y="1823461"/>
                  </a:cubicBezTo>
                  <a:cubicBezTo>
                    <a:pt x="683410" y="1828363"/>
                    <a:pt x="691183" y="1835506"/>
                    <a:pt x="686982" y="1857215"/>
                  </a:cubicBezTo>
                  <a:cubicBezTo>
                    <a:pt x="678088" y="1903854"/>
                    <a:pt x="9174" y="3826702"/>
                    <a:pt x="0" y="3895331"/>
                  </a:cubicBezTo>
                  <a:cubicBezTo>
                    <a:pt x="3081" y="3911297"/>
                    <a:pt x="15476" y="3917950"/>
                    <a:pt x="28712" y="3922922"/>
                  </a:cubicBezTo>
                  <a:cubicBezTo>
                    <a:pt x="128643" y="3960527"/>
                    <a:pt x="228434" y="3998623"/>
                    <a:pt x="328785" y="4035038"/>
                  </a:cubicBezTo>
                  <a:cubicBezTo>
                    <a:pt x="343981" y="4040570"/>
                    <a:pt x="360158" y="4046172"/>
                    <a:pt x="374093" y="4031256"/>
                  </a:cubicBezTo>
                  <a:cubicBezTo>
                    <a:pt x="404276" y="3969561"/>
                    <a:pt x="962685" y="2162470"/>
                    <a:pt x="983273" y="2178576"/>
                  </a:cubicBezTo>
                  <a:cubicBezTo>
                    <a:pt x="1039646" y="2222554"/>
                    <a:pt x="1385168" y="2446716"/>
                    <a:pt x="1461359" y="2493986"/>
                  </a:cubicBezTo>
                  <a:cubicBezTo>
                    <a:pt x="1498545" y="2517095"/>
                    <a:pt x="1498755" y="2516955"/>
                    <a:pt x="1475645" y="2555541"/>
                  </a:cubicBezTo>
                  <a:cubicBezTo>
                    <a:pt x="1355266" y="2756313"/>
                    <a:pt x="1085375" y="3191892"/>
                    <a:pt x="1076131" y="3212060"/>
                  </a:cubicBezTo>
                  <a:cubicBezTo>
                    <a:pt x="1069759" y="3225926"/>
                    <a:pt x="1280335" y="3356950"/>
                    <a:pt x="1346652" y="3413043"/>
                  </a:cubicBezTo>
                  <a:cubicBezTo>
                    <a:pt x="1350784" y="3407510"/>
                    <a:pt x="1533419" y="3107227"/>
                    <a:pt x="1621865" y="2963388"/>
                  </a:cubicBezTo>
                  <a:cubicBezTo>
                    <a:pt x="1685311" y="2860306"/>
                    <a:pt x="1756950" y="2762196"/>
                    <a:pt x="1812833" y="2654492"/>
                  </a:cubicBezTo>
                  <a:cubicBezTo>
                    <a:pt x="1833142" y="2615345"/>
                    <a:pt x="1852820" y="2575709"/>
                    <a:pt x="1864515" y="2532712"/>
                  </a:cubicBezTo>
                  <a:cubicBezTo>
                    <a:pt x="1890005" y="2438803"/>
                    <a:pt x="1862134" y="2360161"/>
                    <a:pt x="1793926" y="229468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7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399"/>
            </a:p>
          </p:txBody>
        </p:sp>
        <p:sp>
          <p:nvSpPr>
            <p:cNvPr id="35" name="Graphic 19">
              <a:extLst>
                <a:ext uri="{FF2B5EF4-FFF2-40B4-BE49-F238E27FC236}">
                  <a16:creationId xmlns:a16="http://schemas.microsoft.com/office/drawing/2014/main" id="{FF5F4657-0EB6-41F8-A963-1428A00B5518}"/>
                </a:ext>
              </a:extLst>
            </p:cNvPr>
            <p:cNvSpPr/>
            <p:nvPr/>
          </p:nvSpPr>
          <p:spPr>
            <a:xfrm>
              <a:off x="3007088" y="1648530"/>
              <a:ext cx="522661" cy="647250"/>
            </a:xfrm>
            <a:custGeom>
              <a:avLst/>
              <a:gdLst>
                <a:gd name="connsiteX0" fmla="*/ 434353 w 555725"/>
                <a:gd name="connsiteY0" fmla="*/ 41969 h 688193"/>
                <a:gd name="connsiteX1" fmla="*/ 480642 w 555725"/>
                <a:gd name="connsiteY1" fmla="*/ 226144 h 688193"/>
                <a:gd name="connsiteX2" fmla="*/ 539816 w 555725"/>
                <a:gd name="connsiteY2" fmla="*/ 361440 h 688193"/>
                <a:gd name="connsiteX3" fmla="*/ 526441 w 555725"/>
                <a:gd name="connsiteY3" fmla="*/ 408359 h 688193"/>
                <a:gd name="connsiteX4" fmla="*/ 505992 w 555725"/>
                <a:gd name="connsiteY4" fmla="*/ 443864 h 688193"/>
                <a:gd name="connsiteX5" fmla="*/ 494157 w 555725"/>
                <a:gd name="connsiteY5" fmla="*/ 553949 h 688193"/>
                <a:gd name="connsiteX6" fmla="*/ 414255 w 555725"/>
                <a:gd name="connsiteY6" fmla="*/ 605840 h 688193"/>
                <a:gd name="connsiteX7" fmla="*/ 295556 w 555725"/>
                <a:gd name="connsiteY7" fmla="*/ 581610 h 688193"/>
                <a:gd name="connsiteX8" fmla="*/ 224827 w 555725"/>
                <a:gd name="connsiteY8" fmla="*/ 606961 h 688193"/>
                <a:gd name="connsiteX9" fmla="*/ 162711 w 555725"/>
                <a:gd name="connsiteY9" fmla="*/ 688194 h 688193"/>
                <a:gd name="connsiteX10" fmla="*/ 34138 w 555725"/>
                <a:gd name="connsiteY10" fmla="*/ 524607 h 688193"/>
                <a:gd name="connsiteX11" fmla="*/ 29307 w 555725"/>
                <a:gd name="connsiteY11" fmla="*/ 474186 h 688193"/>
                <a:gd name="connsiteX12" fmla="*/ 74825 w 555725"/>
                <a:gd name="connsiteY12" fmla="*/ 401426 h 688193"/>
                <a:gd name="connsiteX13" fmla="*/ 106408 w 555725"/>
                <a:gd name="connsiteY13" fmla="*/ 283568 h 688193"/>
                <a:gd name="connsiteX14" fmla="*/ 353049 w 555725"/>
                <a:gd name="connsiteY14" fmla="*/ 1562 h 688193"/>
                <a:gd name="connsiteX15" fmla="*/ 434353 w 555725"/>
                <a:gd name="connsiteY15" fmla="*/ 41969 h 6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5725" h="688193">
                  <a:moveTo>
                    <a:pt x="434353" y="41969"/>
                  </a:moveTo>
                  <a:cubicBezTo>
                    <a:pt x="465796" y="99252"/>
                    <a:pt x="474899" y="163119"/>
                    <a:pt x="480642" y="226144"/>
                  </a:cubicBezTo>
                  <a:cubicBezTo>
                    <a:pt x="485544" y="279576"/>
                    <a:pt x="515656" y="318372"/>
                    <a:pt x="539816" y="361440"/>
                  </a:cubicBezTo>
                  <a:cubicBezTo>
                    <a:pt x="551021" y="381468"/>
                    <a:pt x="575040" y="403807"/>
                    <a:pt x="526441" y="408359"/>
                  </a:cubicBezTo>
                  <a:cubicBezTo>
                    <a:pt x="508513" y="410040"/>
                    <a:pt x="506482" y="427547"/>
                    <a:pt x="505992" y="443864"/>
                  </a:cubicBezTo>
                  <a:cubicBezTo>
                    <a:pt x="504872" y="480769"/>
                    <a:pt x="509143" y="518094"/>
                    <a:pt x="494157" y="553949"/>
                  </a:cubicBezTo>
                  <a:cubicBezTo>
                    <a:pt x="477560" y="593515"/>
                    <a:pt x="456482" y="608081"/>
                    <a:pt x="414255" y="605840"/>
                  </a:cubicBezTo>
                  <a:cubicBezTo>
                    <a:pt x="373428" y="603669"/>
                    <a:pt x="333161" y="597017"/>
                    <a:pt x="295556" y="581610"/>
                  </a:cubicBezTo>
                  <a:cubicBezTo>
                    <a:pt x="262012" y="567815"/>
                    <a:pt x="242474" y="576358"/>
                    <a:pt x="224827" y="606961"/>
                  </a:cubicBezTo>
                  <a:cubicBezTo>
                    <a:pt x="211241" y="630490"/>
                    <a:pt x="186661" y="671877"/>
                    <a:pt x="162711" y="688194"/>
                  </a:cubicBezTo>
                  <a:cubicBezTo>
                    <a:pt x="158790" y="685533"/>
                    <a:pt x="94363" y="555279"/>
                    <a:pt x="34138" y="524607"/>
                  </a:cubicBezTo>
                  <a:cubicBezTo>
                    <a:pt x="-10540" y="501847"/>
                    <a:pt x="-10540" y="501847"/>
                    <a:pt x="29307" y="474186"/>
                  </a:cubicBezTo>
                  <a:cubicBezTo>
                    <a:pt x="54797" y="456469"/>
                    <a:pt x="63551" y="427967"/>
                    <a:pt x="74825" y="401426"/>
                  </a:cubicBezTo>
                  <a:cubicBezTo>
                    <a:pt x="90862" y="363681"/>
                    <a:pt x="97935" y="323204"/>
                    <a:pt x="106408" y="283568"/>
                  </a:cubicBezTo>
                  <a:cubicBezTo>
                    <a:pt x="127487" y="184547"/>
                    <a:pt x="295696" y="-19867"/>
                    <a:pt x="353049" y="1562"/>
                  </a:cubicBezTo>
                  <a:cubicBezTo>
                    <a:pt x="368736" y="7305"/>
                    <a:pt x="426790" y="26072"/>
                    <a:pt x="434353" y="41969"/>
                  </a:cubicBezTo>
                  <a:close/>
                </a:path>
              </a:pathLst>
            </a:custGeom>
            <a:solidFill>
              <a:srgbClr val="F7BB9B"/>
            </a:solidFill>
            <a:ln w="7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399"/>
            </a:p>
          </p:txBody>
        </p:sp>
        <p:sp>
          <p:nvSpPr>
            <p:cNvPr id="36" name="Graphic 19">
              <a:extLst>
                <a:ext uri="{FF2B5EF4-FFF2-40B4-BE49-F238E27FC236}">
                  <a16:creationId xmlns:a16="http://schemas.microsoft.com/office/drawing/2014/main" id="{0DB210B5-E1C8-4899-9367-8D5C0F69DEF3}"/>
                </a:ext>
              </a:extLst>
            </p:cNvPr>
            <p:cNvSpPr/>
            <p:nvPr/>
          </p:nvSpPr>
          <p:spPr>
            <a:xfrm>
              <a:off x="3441483" y="3479853"/>
              <a:ext cx="363455" cy="262328"/>
            </a:xfrm>
            <a:custGeom>
              <a:avLst/>
              <a:gdLst>
                <a:gd name="connsiteX0" fmla="*/ 0 w 386448"/>
                <a:gd name="connsiteY0" fmla="*/ 138657 h 278923"/>
                <a:gd name="connsiteX1" fmla="*/ 63166 w 386448"/>
                <a:gd name="connsiteY1" fmla="*/ 0 h 278923"/>
                <a:gd name="connsiteX2" fmla="*/ 243210 w 386448"/>
                <a:gd name="connsiteY2" fmla="*/ 22619 h 278923"/>
                <a:gd name="connsiteX3" fmla="*/ 347973 w 386448"/>
                <a:gd name="connsiteY3" fmla="*/ 52732 h 278923"/>
                <a:gd name="connsiteX4" fmla="*/ 378435 w 386448"/>
                <a:gd name="connsiteY4" fmla="*/ 192439 h 278923"/>
                <a:gd name="connsiteX5" fmla="*/ 330816 w 386448"/>
                <a:gd name="connsiteY5" fmla="*/ 241319 h 278923"/>
                <a:gd name="connsiteX6" fmla="*/ 113587 w 386448"/>
                <a:gd name="connsiteY6" fmla="*/ 234596 h 278923"/>
                <a:gd name="connsiteX7" fmla="*/ 0 w 386448"/>
                <a:gd name="connsiteY7" fmla="*/ 138657 h 278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448" h="278923">
                  <a:moveTo>
                    <a:pt x="0" y="138657"/>
                  </a:moveTo>
                  <a:cubicBezTo>
                    <a:pt x="11135" y="87886"/>
                    <a:pt x="41877" y="46149"/>
                    <a:pt x="63166" y="0"/>
                  </a:cubicBezTo>
                  <a:cubicBezTo>
                    <a:pt x="120940" y="25350"/>
                    <a:pt x="180814" y="34874"/>
                    <a:pt x="243210" y="22619"/>
                  </a:cubicBezTo>
                  <a:cubicBezTo>
                    <a:pt x="283546" y="14706"/>
                    <a:pt x="321082" y="19748"/>
                    <a:pt x="347973" y="52732"/>
                  </a:cubicBezTo>
                  <a:cubicBezTo>
                    <a:pt x="381026" y="93348"/>
                    <a:pt x="397343" y="139987"/>
                    <a:pt x="378435" y="192439"/>
                  </a:cubicBezTo>
                  <a:cubicBezTo>
                    <a:pt x="370242" y="215198"/>
                    <a:pt x="350774" y="229204"/>
                    <a:pt x="330816" y="241319"/>
                  </a:cubicBezTo>
                  <a:cubicBezTo>
                    <a:pt x="247131" y="291880"/>
                    <a:pt x="184946" y="293210"/>
                    <a:pt x="113587" y="234596"/>
                  </a:cubicBezTo>
                  <a:cubicBezTo>
                    <a:pt x="75281" y="203013"/>
                    <a:pt x="34804" y="174161"/>
                    <a:pt x="0" y="138657"/>
                  </a:cubicBezTo>
                  <a:close/>
                </a:path>
              </a:pathLst>
            </a:custGeom>
            <a:solidFill>
              <a:srgbClr val="F6BB9B"/>
            </a:solidFill>
            <a:ln w="7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399"/>
            </a:p>
          </p:txBody>
        </p:sp>
        <p:sp>
          <p:nvSpPr>
            <p:cNvPr id="37" name="Graphic 19">
              <a:extLst>
                <a:ext uri="{FF2B5EF4-FFF2-40B4-BE49-F238E27FC236}">
                  <a16:creationId xmlns:a16="http://schemas.microsoft.com/office/drawing/2014/main" id="{21F17205-047D-4EED-B4DF-4FA5AD816591}"/>
                </a:ext>
              </a:extLst>
            </p:cNvPr>
            <p:cNvSpPr/>
            <p:nvPr/>
          </p:nvSpPr>
          <p:spPr>
            <a:xfrm>
              <a:off x="1751829" y="5791096"/>
              <a:ext cx="752825" cy="330509"/>
            </a:xfrm>
            <a:custGeom>
              <a:avLst/>
              <a:gdLst>
                <a:gd name="connsiteX0" fmla="*/ 448346 w 800448"/>
                <a:gd name="connsiteY0" fmla="*/ 133755 h 351418"/>
                <a:gd name="connsiteX1" fmla="*/ 786795 w 800448"/>
                <a:gd name="connsiteY1" fmla="*/ 313309 h 351418"/>
                <a:gd name="connsiteX2" fmla="*/ 544775 w 800448"/>
                <a:gd name="connsiteY2" fmla="*/ 346082 h 351418"/>
                <a:gd name="connsiteX3" fmla="*/ 323274 w 800448"/>
                <a:gd name="connsiteY3" fmla="*/ 348813 h 351418"/>
                <a:gd name="connsiteX4" fmla="*/ 300445 w 800448"/>
                <a:gd name="connsiteY4" fmla="*/ 342441 h 351418"/>
                <a:gd name="connsiteX5" fmla="*/ 242321 w 800448"/>
                <a:gd name="connsiteY5" fmla="*/ 287188 h 351418"/>
                <a:gd name="connsiteX6" fmla="*/ 202755 w 800448"/>
                <a:gd name="connsiteY6" fmla="*/ 284877 h 351418"/>
                <a:gd name="connsiteX7" fmla="*/ 140079 w 800448"/>
                <a:gd name="connsiteY7" fmla="*/ 283477 h 351418"/>
                <a:gd name="connsiteX8" fmla="*/ 16128 w 800448"/>
                <a:gd name="connsiteY8" fmla="*/ 176193 h 351418"/>
                <a:gd name="connsiteX9" fmla="*/ 6815 w 800448"/>
                <a:gd name="connsiteY9" fmla="*/ 132775 h 351418"/>
                <a:gd name="connsiteX10" fmla="*/ 82236 w 800448"/>
                <a:gd name="connsiteY10" fmla="*/ 0 h 351418"/>
                <a:gd name="connsiteX11" fmla="*/ 448346 w 800448"/>
                <a:gd name="connsiteY11" fmla="*/ 133755 h 35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0448" h="351418">
                  <a:moveTo>
                    <a:pt x="448346" y="133755"/>
                  </a:moveTo>
                  <a:cubicBezTo>
                    <a:pt x="508010" y="197551"/>
                    <a:pt x="716766" y="250283"/>
                    <a:pt x="786795" y="313309"/>
                  </a:cubicBezTo>
                  <a:cubicBezTo>
                    <a:pt x="850871" y="367581"/>
                    <a:pt x="675799" y="348813"/>
                    <a:pt x="544775" y="346082"/>
                  </a:cubicBezTo>
                  <a:cubicBezTo>
                    <a:pt x="471035" y="349723"/>
                    <a:pt x="397085" y="348673"/>
                    <a:pt x="323274" y="348813"/>
                  </a:cubicBezTo>
                  <a:cubicBezTo>
                    <a:pt x="315641" y="348813"/>
                    <a:pt x="308008" y="344682"/>
                    <a:pt x="300445" y="342441"/>
                  </a:cubicBezTo>
                  <a:cubicBezTo>
                    <a:pt x="280907" y="324163"/>
                    <a:pt x="260039" y="307146"/>
                    <a:pt x="242321" y="287188"/>
                  </a:cubicBezTo>
                  <a:cubicBezTo>
                    <a:pt x="228246" y="271292"/>
                    <a:pt x="216621" y="268840"/>
                    <a:pt x="202755" y="284877"/>
                  </a:cubicBezTo>
                  <a:cubicBezTo>
                    <a:pt x="181046" y="310017"/>
                    <a:pt x="162769" y="304905"/>
                    <a:pt x="140079" y="283477"/>
                  </a:cubicBezTo>
                  <a:cubicBezTo>
                    <a:pt x="100443" y="245941"/>
                    <a:pt x="58426" y="210787"/>
                    <a:pt x="16128" y="176193"/>
                  </a:cubicBezTo>
                  <a:cubicBezTo>
                    <a:pt x="-118" y="162887"/>
                    <a:pt x="-5650" y="151962"/>
                    <a:pt x="6815" y="132775"/>
                  </a:cubicBezTo>
                  <a:cubicBezTo>
                    <a:pt x="34616" y="90057"/>
                    <a:pt x="51143" y="40897"/>
                    <a:pt x="82236" y="0"/>
                  </a:cubicBezTo>
                  <a:cubicBezTo>
                    <a:pt x="84547" y="11135"/>
                    <a:pt x="333289" y="101262"/>
                    <a:pt x="448346" y="133755"/>
                  </a:cubicBezTo>
                  <a:close/>
                </a:path>
              </a:pathLst>
            </a:custGeom>
            <a:solidFill>
              <a:srgbClr val="040404"/>
            </a:solidFill>
            <a:ln w="7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399"/>
            </a:p>
          </p:txBody>
        </p:sp>
        <p:sp>
          <p:nvSpPr>
            <p:cNvPr id="38" name="Graphic 19">
              <a:extLst>
                <a:ext uri="{FF2B5EF4-FFF2-40B4-BE49-F238E27FC236}">
                  <a16:creationId xmlns:a16="http://schemas.microsoft.com/office/drawing/2014/main" id="{D9FBA510-6B44-4CD1-88F7-EA0DF03555E0}"/>
                </a:ext>
              </a:extLst>
            </p:cNvPr>
            <p:cNvSpPr/>
            <p:nvPr/>
          </p:nvSpPr>
          <p:spPr>
            <a:xfrm>
              <a:off x="2675571" y="5155282"/>
              <a:ext cx="812927" cy="428878"/>
            </a:xfrm>
            <a:custGeom>
              <a:avLst/>
              <a:gdLst>
                <a:gd name="connsiteX0" fmla="*/ 845107 w 864351"/>
                <a:gd name="connsiteY0" fmla="*/ 376590 h 456007"/>
                <a:gd name="connsiteX1" fmla="*/ 768355 w 864351"/>
                <a:gd name="connsiteY1" fmla="*/ 345147 h 456007"/>
                <a:gd name="connsiteX2" fmla="*/ 601337 w 864351"/>
                <a:gd name="connsiteY2" fmla="*/ 313914 h 456007"/>
                <a:gd name="connsiteX3" fmla="*/ 537891 w 864351"/>
                <a:gd name="connsiteY3" fmla="*/ 277009 h 456007"/>
                <a:gd name="connsiteX4" fmla="*/ 226753 w 864351"/>
                <a:gd name="connsiteY4" fmla="*/ 17623 h 456007"/>
                <a:gd name="connsiteX5" fmla="*/ 178223 w 864351"/>
                <a:gd name="connsiteY5" fmla="*/ 21404 h 456007"/>
                <a:gd name="connsiteX6" fmla="*/ 98180 w 864351"/>
                <a:gd name="connsiteY6" fmla="*/ 118464 h 456007"/>
                <a:gd name="connsiteX7" fmla="*/ 22759 w 864351"/>
                <a:gd name="connsiteY7" fmla="*/ 287233 h 456007"/>
                <a:gd name="connsiteX8" fmla="*/ 0 w 864351"/>
                <a:gd name="connsiteY8" fmla="*/ 345007 h 456007"/>
                <a:gd name="connsiteX9" fmla="*/ 221011 w 864351"/>
                <a:gd name="connsiteY9" fmla="*/ 450050 h 456007"/>
                <a:gd name="connsiteX10" fmla="*/ 237888 w 864351"/>
                <a:gd name="connsiteY10" fmla="*/ 426170 h 456007"/>
                <a:gd name="connsiteX11" fmla="*/ 262608 w 864351"/>
                <a:gd name="connsiteY11" fmla="*/ 410624 h 456007"/>
                <a:gd name="connsiteX12" fmla="*/ 406377 w 864351"/>
                <a:gd name="connsiteY12" fmla="*/ 455302 h 456007"/>
                <a:gd name="connsiteX13" fmla="*/ 736912 w 864351"/>
                <a:gd name="connsiteY13" fmla="*/ 455582 h 456007"/>
                <a:gd name="connsiteX14" fmla="*/ 824168 w 864351"/>
                <a:gd name="connsiteY14" fmla="*/ 442627 h 456007"/>
                <a:gd name="connsiteX15" fmla="*/ 845107 w 864351"/>
                <a:gd name="connsiteY15" fmla="*/ 376590 h 4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4351" h="456007">
                  <a:moveTo>
                    <a:pt x="845107" y="376590"/>
                  </a:moveTo>
                  <a:cubicBezTo>
                    <a:pt x="822627" y="360483"/>
                    <a:pt x="795526" y="352220"/>
                    <a:pt x="768355" y="345147"/>
                  </a:cubicBezTo>
                  <a:cubicBezTo>
                    <a:pt x="713383" y="330791"/>
                    <a:pt x="657570" y="321267"/>
                    <a:pt x="601337" y="313914"/>
                  </a:cubicBezTo>
                  <a:cubicBezTo>
                    <a:pt x="586070" y="311953"/>
                    <a:pt x="549305" y="288423"/>
                    <a:pt x="537891" y="277009"/>
                  </a:cubicBezTo>
                  <a:cubicBezTo>
                    <a:pt x="451755" y="190944"/>
                    <a:pt x="289079" y="71194"/>
                    <a:pt x="226753" y="17623"/>
                  </a:cubicBezTo>
                  <a:cubicBezTo>
                    <a:pt x="198671" y="-6537"/>
                    <a:pt x="210436" y="-6397"/>
                    <a:pt x="178223" y="21404"/>
                  </a:cubicBezTo>
                  <a:cubicBezTo>
                    <a:pt x="150562" y="52987"/>
                    <a:pt x="122690" y="84500"/>
                    <a:pt x="98180" y="118464"/>
                  </a:cubicBezTo>
                  <a:cubicBezTo>
                    <a:pt x="52452" y="181770"/>
                    <a:pt x="14776" y="201798"/>
                    <a:pt x="22759" y="287233"/>
                  </a:cubicBezTo>
                  <a:cubicBezTo>
                    <a:pt x="24090" y="301099"/>
                    <a:pt x="10014" y="324278"/>
                    <a:pt x="0" y="345007"/>
                  </a:cubicBezTo>
                  <a:cubicBezTo>
                    <a:pt x="31863" y="372458"/>
                    <a:pt x="221011" y="450050"/>
                    <a:pt x="221011" y="450050"/>
                  </a:cubicBezTo>
                  <a:cubicBezTo>
                    <a:pt x="221641" y="449069"/>
                    <a:pt x="237607" y="427010"/>
                    <a:pt x="237888" y="426170"/>
                  </a:cubicBezTo>
                  <a:cubicBezTo>
                    <a:pt x="241879" y="414545"/>
                    <a:pt x="254274" y="399629"/>
                    <a:pt x="262608" y="410624"/>
                  </a:cubicBezTo>
                  <a:cubicBezTo>
                    <a:pt x="298532" y="458033"/>
                    <a:pt x="355396" y="456002"/>
                    <a:pt x="406377" y="455302"/>
                  </a:cubicBezTo>
                  <a:cubicBezTo>
                    <a:pt x="516462" y="456562"/>
                    <a:pt x="626687" y="455792"/>
                    <a:pt x="736912" y="455582"/>
                  </a:cubicBezTo>
                  <a:cubicBezTo>
                    <a:pt x="764924" y="455512"/>
                    <a:pt x="797347" y="450190"/>
                    <a:pt x="824168" y="442627"/>
                  </a:cubicBezTo>
                  <a:cubicBezTo>
                    <a:pt x="863104" y="431702"/>
                    <a:pt x="880611" y="402150"/>
                    <a:pt x="845107" y="376590"/>
                  </a:cubicBezTo>
                  <a:close/>
                </a:path>
              </a:pathLst>
            </a:custGeom>
            <a:solidFill>
              <a:srgbClr val="010101"/>
            </a:solidFill>
            <a:ln w="7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399"/>
            </a:p>
          </p:txBody>
        </p:sp>
        <p:sp>
          <p:nvSpPr>
            <p:cNvPr id="39" name="Graphic 19">
              <a:extLst>
                <a:ext uri="{FF2B5EF4-FFF2-40B4-BE49-F238E27FC236}">
                  <a16:creationId xmlns:a16="http://schemas.microsoft.com/office/drawing/2014/main" id="{936C2675-DA18-4E1E-B652-DBB73C1E8BEB}"/>
                </a:ext>
              </a:extLst>
            </p:cNvPr>
            <p:cNvSpPr/>
            <p:nvPr/>
          </p:nvSpPr>
          <p:spPr>
            <a:xfrm>
              <a:off x="2923345" y="2116634"/>
              <a:ext cx="257442" cy="1433784"/>
            </a:xfrm>
            <a:custGeom>
              <a:avLst/>
              <a:gdLst>
                <a:gd name="connsiteX0" fmla="*/ 35505 w 273727"/>
                <a:gd name="connsiteY0" fmla="*/ 12115 h 1524483"/>
                <a:gd name="connsiteX1" fmla="*/ 209036 w 273727"/>
                <a:gd name="connsiteY1" fmla="*/ 211557 h 1524483"/>
                <a:gd name="connsiteX2" fmla="*/ 221991 w 273727"/>
                <a:gd name="connsiteY2" fmla="*/ 262118 h 1524483"/>
                <a:gd name="connsiteX3" fmla="*/ 263938 w 273727"/>
                <a:gd name="connsiteY3" fmla="*/ 568773 h 1524483"/>
                <a:gd name="connsiteX4" fmla="*/ 248882 w 273727"/>
                <a:gd name="connsiteY4" fmla="*/ 826899 h 1524483"/>
                <a:gd name="connsiteX5" fmla="*/ 159245 w 273727"/>
                <a:gd name="connsiteY5" fmla="*/ 1208486 h 1524483"/>
                <a:gd name="connsiteX6" fmla="*/ 0 w 273727"/>
                <a:gd name="connsiteY6" fmla="*/ 1459048 h 1524483"/>
                <a:gd name="connsiteX7" fmla="*/ 16877 w 273727"/>
                <a:gd name="connsiteY7" fmla="*/ 1468012 h 1524483"/>
                <a:gd name="connsiteX8" fmla="*/ 129553 w 273727"/>
                <a:gd name="connsiteY8" fmla="*/ 1514231 h 1524483"/>
                <a:gd name="connsiteX9" fmla="*/ 180954 w 273727"/>
                <a:gd name="connsiteY9" fmla="*/ 1482018 h 1524483"/>
                <a:gd name="connsiteX10" fmla="*/ 222411 w 273727"/>
                <a:gd name="connsiteY10" fmla="*/ 1213108 h 1524483"/>
                <a:gd name="connsiteX11" fmla="*/ 264148 w 273727"/>
                <a:gd name="connsiteY11" fmla="*/ 916186 h 1524483"/>
                <a:gd name="connsiteX12" fmla="*/ 273322 w 273727"/>
                <a:gd name="connsiteY12" fmla="*/ 351964 h 1524483"/>
                <a:gd name="connsiteX13" fmla="*/ 260927 w 273727"/>
                <a:gd name="connsiteY13" fmla="*/ 212747 h 1524483"/>
                <a:gd name="connsiteX14" fmla="*/ 91247 w 273727"/>
                <a:gd name="connsiteY14" fmla="*/ 0 h 1524483"/>
                <a:gd name="connsiteX15" fmla="*/ 34804 w 273727"/>
                <a:gd name="connsiteY15" fmla="*/ 9524 h 1524483"/>
                <a:gd name="connsiteX16" fmla="*/ 35505 w 273727"/>
                <a:gd name="connsiteY16" fmla="*/ 12115 h 1524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3727" h="1524483">
                  <a:moveTo>
                    <a:pt x="35505" y="12115"/>
                  </a:moveTo>
                  <a:cubicBezTo>
                    <a:pt x="134875" y="42437"/>
                    <a:pt x="187677" y="113236"/>
                    <a:pt x="209036" y="211557"/>
                  </a:cubicBezTo>
                  <a:cubicBezTo>
                    <a:pt x="212747" y="228574"/>
                    <a:pt x="218770" y="245101"/>
                    <a:pt x="221991" y="262118"/>
                  </a:cubicBezTo>
                  <a:cubicBezTo>
                    <a:pt x="241179" y="363659"/>
                    <a:pt x="267230" y="464501"/>
                    <a:pt x="263938" y="568773"/>
                  </a:cubicBezTo>
                  <a:cubicBezTo>
                    <a:pt x="261277" y="654909"/>
                    <a:pt x="256095" y="741044"/>
                    <a:pt x="248882" y="826899"/>
                  </a:cubicBezTo>
                  <a:cubicBezTo>
                    <a:pt x="237818" y="958343"/>
                    <a:pt x="213798" y="1087196"/>
                    <a:pt x="159245" y="1208486"/>
                  </a:cubicBezTo>
                  <a:cubicBezTo>
                    <a:pt x="118489" y="1299103"/>
                    <a:pt x="63236" y="1380966"/>
                    <a:pt x="0" y="1459048"/>
                  </a:cubicBezTo>
                  <a:cubicBezTo>
                    <a:pt x="6933" y="1462760"/>
                    <a:pt x="11695" y="1465841"/>
                    <a:pt x="16877" y="1468012"/>
                  </a:cubicBezTo>
                  <a:cubicBezTo>
                    <a:pt x="54342" y="1483558"/>
                    <a:pt x="91668" y="1499595"/>
                    <a:pt x="129553" y="1514231"/>
                  </a:cubicBezTo>
                  <a:cubicBezTo>
                    <a:pt x="174231" y="1531458"/>
                    <a:pt x="173671" y="1530828"/>
                    <a:pt x="180954" y="1482018"/>
                  </a:cubicBezTo>
                  <a:cubicBezTo>
                    <a:pt x="194330" y="1392311"/>
                    <a:pt x="209386" y="1302884"/>
                    <a:pt x="222411" y="1213108"/>
                  </a:cubicBezTo>
                  <a:cubicBezTo>
                    <a:pt x="236697" y="1114157"/>
                    <a:pt x="261557" y="1016327"/>
                    <a:pt x="264148" y="916186"/>
                  </a:cubicBezTo>
                  <a:cubicBezTo>
                    <a:pt x="269261" y="718074"/>
                    <a:pt x="270661" y="550146"/>
                    <a:pt x="273322" y="351964"/>
                  </a:cubicBezTo>
                  <a:cubicBezTo>
                    <a:pt x="275913" y="302944"/>
                    <a:pt x="265409" y="261487"/>
                    <a:pt x="260927" y="212747"/>
                  </a:cubicBezTo>
                  <a:cubicBezTo>
                    <a:pt x="251823" y="109105"/>
                    <a:pt x="158475" y="26261"/>
                    <a:pt x="91247" y="0"/>
                  </a:cubicBezTo>
                  <a:lnTo>
                    <a:pt x="34804" y="9524"/>
                  </a:lnTo>
                  <a:cubicBezTo>
                    <a:pt x="35014" y="10504"/>
                    <a:pt x="35295" y="11275"/>
                    <a:pt x="35505" y="1211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7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399"/>
            </a:p>
          </p:txBody>
        </p:sp>
        <p:sp>
          <p:nvSpPr>
            <p:cNvPr id="40" name="Graphic 19">
              <a:extLst>
                <a:ext uri="{FF2B5EF4-FFF2-40B4-BE49-F238E27FC236}">
                  <a16:creationId xmlns:a16="http://schemas.microsoft.com/office/drawing/2014/main" id="{BD26901D-2344-447F-8F38-8AAD4089C542}"/>
                </a:ext>
              </a:extLst>
            </p:cNvPr>
            <p:cNvSpPr/>
            <p:nvPr/>
          </p:nvSpPr>
          <p:spPr>
            <a:xfrm>
              <a:off x="2866397" y="1562473"/>
              <a:ext cx="559141" cy="563183"/>
            </a:xfrm>
            <a:custGeom>
              <a:avLst/>
              <a:gdLst>
                <a:gd name="connsiteX0" fmla="*/ 589686 w 594511"/>
                <a:gd name="connsiteY0" fmla="*/ 53146 h 598810"/>
                <a:gd name="connsiteX1" fmla="*/ 585205 w 594511"/>
                <a:gd name="connsiteY1" fmla="*/ 42222 h 598810"/>
                <a:gd name="connsiteX2" fmla="*/ 554462 w 594511"/>
                <a:gd name="connsiteY2" fmla="*/ 30667 h 598810"/>
                <a:gd name="connsiteX3" fmla="*/ 488635 w 594511"/>
                <a:gd name="connsiteY3" fmla="*/ 43692 h 598810"/>
                <a:gd name="connsiteX4" fmla="*/ 488635 w 594511"/>
                <a:gd name="connsiteY4" fmla="*/ 43692 h 598810"/>
                <a:gd name="connsiteX5" fmla="*/ 405161 w 594511"/>
                <a:gd name="connsiteY5" fmla="*/ 6857 h 598810"/>
                <a:gd name="connsiteX6" fmla="*/ 404951 w 594511"/>
                <a:gd name="connsiteY6" fmla="*/ 6787 h 598810"/>
                <a:gd name="connsiteX7" fmla="*/ 404741 w 594511"/>
                <a:gd name="connsiteY7" fmla="*/ 6787 h 598810"/>
                <a:gd name="connsiteX8" fmla="*/ 326658 w 594511"/>
                <a:gd name="connsiteY8" fmla="*/ 64 h 598810"/>
                <a:gd name="connsiteX9" fmla="*/ 326658 w 594511"/>
                <a:gd name="connsiteY9" fmla="*/ 64 h 598810"/>
                <a:gd name="connsiteX10" fmla="*/ 326658 w 594511"/>
                <a:gd name="connsiteY10" fmla="*/ 64 h 598810"/>
                <a:gd name="connsiteX11" fmla="*/ 226517 w 594511"/>
                <a:gd name="connsiteY11" fmla="*/ 20023 h 598810"/>
                <a:gd name="connsiteX12" fmla="*/ 225467 w 594511"/>
                <a:gd name="connsiteY12" fmla="*/ 20233 h 598810"/>
                <a:gd name="connsiteX13" fmla="*/ 224907 w 594511"/>
                <a:gd name="connsiteY13" fmla="*/ 20583 h 598810"/>
                <a:gd name="connsiteX14" fmla="*/ 47104 w 594511"/>
                <a:gd name="connsiteY14" fmla="*/ 142853 h 598810"/>
                <a:gd name="connsiteX15" fmla="*/ 19442 w 594511"/>
                <a:gd name="connsiteY15" fmla="*/ 194884 h 598810"/>
                <a:gd name="connsiteX16" fmla="*/ 19373 w 594511"/>
                <a:gd name="connsiteY16" fmla="*/ 194954 h 598810"/>
                <a:gd name="connsiteX17" fmla="*/ 19373 w 594511"/>
                <a:gd name="connsiteY17" fmla="*/ 195094 h 598810"/>
                <a:gd name="connsiteX18" fmla="*/ 95494 w 594511"/>
                <a:gd name="connsiteY18" fmla="*/ 598810 h 598810"/>
                <a:gd name="connsiteX19" fmla="*/ 151937 w 594511"/>
                <a:gd name="connsiteY19" fmla="*/ 589286 h 598810"/>
                <a:gd name="connsiteX20" fmla="*/ 151587 w 594511"/>
                <a:gd name="connsiteY20" fmla="*/ 589076 h 598810"/>
                <a:gd name="connsiteX21" fmla="*/ 232750 w 594511"/>
                <a:gd name="connsiteY21" fmla="*/ 496708 h 598810"/>
                <a:gd name="connsiteX22" fmla="*/ 269515 w 594511"/>
                <a:gd name="connsiteY22" fmla="*/ 362183 h 598810"/>
                <a:gd name="connsiteX23" fmla="*/ 340034 w 594511"/>
                <a:gd name="connsiteY23" fmla="*/ 339774 h 598810"/>
                <a:gd name="connsiteX24" fmla="*/ 370216 w 594511"/>
                <a:gd name="connsiteY24" fmla="*/ 411973 h 598810"/>
                <a:gd name="connsiteX25" fmla="*/ 414895 w 594511"/>
                <a:gd name="connsiteY25" fmla="*/ 158189 h 598810"/>
                <a:gd name="connsiteX26" fmla="*/ 450749 w 594511"/>
                <a:gd name="connsiteY26" fmla="*/ 127657 h 598810"/>
                <a:gd name="connsiteX27" fmla="*/ 584154 w 594511"/>
                <a:gd name="connsiteY27" fmla="*/ 133399 h 598810"/>
                <a:gd name="connsiteX28" fmla="*/ 589686 w 594511"/>
                <a:gd name="connsiteY28" fmla="*/ 53146 h 59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94511" h="598810">
                  <a:moveTo>
                    <a:pt x="589686" y="53146"/>
                  </a:moveTo>
                  <a:cubicBezTo>
                    <a:pt x="588426" y="49505"/>
                    <a:pt x="586955" y="45863"/>
                    <a:pt x="585205" y="42222"/>
                  </a:cubicBezTo>
                  <a:cubicBezTo>
                    <a:pt x="578062" y="27516"/>
                    <a:pt x="571619" y="18272"/>
                    <a:pt x="554462" y="30667"/>
                  </a:cubicBezTo>
                  <a:cubicBezTo>
                    <a:pt x="532473" y="46634"/>
                    <a:pt x="510694" y="49575"/>
                    <a:pt x="488635" y="43692"/>
                  </a:cubicBezTo>
                  <a:lnTo>
                    <a:pt x="488635" y="43692"/>
                  </a:lnTo>
                  <a:cubicBezTo>
                    <a:pt x="488635" y="43692"/>
                    <a:pt x="423298" y="12109"/>
                    <a:pt x="405161" y="6857"/>
                  </a:cubicBezTo>
                  <a:lnTo>
                    <a:pt x="404951" y="6787"/>
                  </a:lnTo>
                  <a:lnTo>
                    <a:pt x="404741" y="6787"/>
                  </a:lnTo>
                  <a:cubicBezTo>
                    <a:pt x="387864" y="1885"/>
                    <a:pt x="334782" y="-426"/>
                    <a:pt x="326658" y="64"/>
                  </a:cubicBezTo>
                  <a:lnTo>
                    <a:pt x="326658" y="64"/>
                  </a:lnTo>
                  <a:lnTo>
                    <a:pt x="326658" y="64"/>
                  </a:lnTo>
                  <a:cubicBezTo>
                    <a:pt x="290874" y="2305"/>
                    <a:pt x="257610" y="9168"/>
                    <a:pt x="226517" y="20023"/>
                  </a:cubicBezTo>
                  <a:lnTo>
                    <a:pt x="225467" y="20233"/>
                  </a:lnTo>
                  <a:lnTo>
                    <a:pt x="224907" y="20583"/>
                  </a:lnTo>
                  <a:cubicBezTo>
                    <a:pt x="150396" y="46984"/>
                    <a:pt x="98015" y="73595"/>
                    <a:pt x="47104" y="142853"/>
                  </a:cubicBezTo>
                  <a:cubicBezTo>
                    <a:pt x="40241" y="152167"/>
                    <a:pt x="24835" y="185220"/>
                    <a:pt x="19442" y="194884"/>
                  </a:cubicBezTo>
                  <a:lnTo>
                    <a:pt x="19373" y="194954"/>
                  </a:lnTo>
                  <a:lnTo>
                    <a:pt x="19373" y="195094"/>
                  </a:lnTo>
                  <a:cubicBezTo>
                    <a:pt x="-44774" y="406791"/>
                    <a:pt x="68673" y="552171"/>
                    <a:pt x="95494" y="598810"/>
                  </a:cubicBezTo>
                  <a:lnTo>
                    <a:pt x="151937" y="589286"/>
                  </a:lnTo>
                  <a:cubicBezTo>
                    <a:pt x="151797" y="589216"/>
                    <a:pt x="151727" y="589146"/>
                    <a:pt x="151587" y="589076"/>
                  </a:cubicBezTo>
                  <a:cubicBezTo>
                    <a:pt x="203338" y="576261"/>
                    <a:pt x="219445" y="536344"/>
                    <a:pt x="232750" y="496708"/>
                  </a:cubicBezTo>
                  <a:cubicBezTo>
                    <a:pt x="247526" y="452730"/>
                    <a:pt x="256630" y="406861"/>
                    <a:pt x="269515" y="362183"/>
                  </a:cubicBezTo>
                  <a:cubicBezTo>
                    <a:pt x="286462" y="303289"/>
                    <a:pt x="315454" y="283751"/>
                    <a:pt x="340034" y="339774"/>
                  </a:cubicBezTo>
                  <a:cubicBezTo>
                    <a:pt x="349488" y="361273"/>
                    <a:pt x="353620" y="386623"/>
                    <a:pt x="370216" y="411973"/>
                  </a:cubicBezTo>
                  <a:cubicBezTo>
                    <a:pt x="367625" y="331020"/>
                    <a:pt x="357121" y="223806"/>
                    <a:pt x="414895" y="158189"/>
                  </a:cubicBezTo>
                  <a:lnTo>
                    <a:pt x="450749" y="127657"/>
                  </a:lnTo>
                  <a:cubicBezTo>
                    <a:pt x="493537" y="99925"/>
                    <a:pt x="539476" y="97755"/>
                    <a:pt x="584154" y="133399"/>
                  </a:cubicBezTo>
                  <a:cubicBezTo>
                    <a:pt x="593678" y="106788"/>
                    <a:pt x="598930" y="80247"/>
                    <a:pt x="589686" y="53146"/>
                  </a:cubicBezTo>
                  <a:close/>
                </a:path>
              </a:pathLst>
            </a:custGeom>
            <a:solidFill>
              <a:srgbClr val="000000"/>
            </a:solidFill>
            <a:ln w="7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399"/>
            </a:p>
          </p:txBody>
        </p:sp>
        <p:sp>
          <p:nvSpPr>
            <p:cNvPr id="41" name="Graphic 19">
              <a:extLst>
                <a:ext uri="{FF2B5EF4-FFF2-40B4-BE49-F238E27FC236}">
                  <a16:creationId xmlns:a16="http://schemas.microsoft.com/office/drawing/2014/main" id="{3395EB48-BF0F-49B8-B386-6F8358E6408C}"/>
                </a:ext>
              </a:extLst>
            </p:cNvPr>
            <p:cNvSpPr/>
            <p:nvPr/>
          </p:nvSpPr>
          <p:spPr>
            <a:xfrm>
              <a:off x="1455536" y="3928832"/>
              <a:ext cx="1508512" cy="1260018"/>
            </a:xfrm>
            <a:custGeom>
              <a:avLst/>
              <a:gdLst>
                <a:gd name="connsiteX0" fmla="*/ 1091748 w 1603937"/>
                <a:gd name="connsiteY0" fmla="*/ 231100 h 1339724"/>
                <a:gd name="connsiteX1" fmla="*/ 1111006 w 1603937"/>
                <a:gd name="connsiteY1" fmla="*/ 155469 h 1339724"/>
                <a:gd name="connsiteX2" fmla="*/ 1050921 w 1603937"/>
                <a:gd name="connsiteY2" fmla="*/ 54347 h 1339724"/>
                <a:gd name="connsiteX3" fmla="*/ 847628 w 1603937"/>
                <a:gd name="connsiteY3" fmla="*/ 2596 h 1339724"/>
                <a:gd name="connsiteX4" fmla="*/ 746506 w 1603937"/>
                <a:gd name="connsiteY4" fmla="*/ 62681 h 1339724"/>
                <a:gd name="connsiteX5" fmla="*/ 727248 w 1603937"/>
                <a:gd name="connsiteY5" fmla="*/ 138312 h 1339724"/>
                <a:gd name="connsiteX6" fmla="*/ 249022 w 1603937"/>
                <a:gd name="connsiteY6" fmla="*/ 16602 h 1339724"/>
                <a:gd name="connsiteX7" fmla="*/ 0 w 1603937"/>
                <a:gd name="connsiteY7" fmla="*/ 994833 h 1339724"/>
                <a:gd name="connsiteX8" fmla="*/ 1354986 w 1603937"/>
                <a:gd name="connsiteY8" fmla="*/ 1339724 h 1339724"/>
                <a:gd name="connsiteX9" fmla="*/ 1603938 w 1603937"/>
                <a:gd name="connsiteY9" fmla="*/ 361423 h 1339724"/>
                <a:gd name="connsiteX10" fmla="*/ 1091748 w 1603937"/>
                <a:gd name="connsiteY10" fmla="*/ 231100 h 1339724"/>
                <a:gd name="connsiteX11" fmla="*/ 781170 w 1603937"/>
                <a:gd name="connsiteY11" fmla="*/ 98185 h 1339724"/>
                <a:gd name="connsiteX12" fmla="*/ 864154 w 1603937"/>
                <a:gd name="connsiteY12" fmla="*/ 48885 h 1339724"/>
                <a:gd name="connsiteX13" fmla="*/ 1015136 w 1603937"/>
                <a:gd name="connsiteY13" fmla="*/ 87331 h 1339724"/>
                <a:gd name="connsiteX14" fmla="*/ 1064437 w 1603937"/>
                <a:gd name="connsiteY14" fmla="*/ 170315 h 1339724"/>
                <a:gd name="connsiteX15" fmla="*/ 1051551 w 1603937"/>
                <a:gd name="connsiteY15" fmla="*/ 220875 h 1339724"/>
                <a:gd name="connsiteX16" fmla="*/ 768285 w 1603937"/>
                <a:gd name="connsiteY16" fmla="*/ 148746 h 1339724"/>
                <a:gd name="connsiteX17" fmla="*/ 781170 w 1603937"/>
                <a:gd name="connsiteY17" fmla="*/ 98185 h 133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3937" h="1339724">
                  <a:moveTo>
                    <a:pt x="1091748" y="231100"/>
                  </a:moveTo>
                  <a:lnTo>
                    <a:pt x="1111006" y="155469"/>
                  </a:lnTo>
                  <a:cubicBezTo>
                    <a:pt x="1122350" y="110931"/>
                    <a:pt x="1095459" y="65692"/>
                    <a:pt x="1050921" y="54347"/>
                  </a:cubicBezTo>
                  <a:lnTo>
                    <a:pt x="847628" y="2596"/>
                  </a:lnTo>
                  <a:cubicBezTo>
                    <a:pt x="803089" y="-8749"/>
                    <a:pt x="757851" y="18142"/>
                    <a:pt x="746506" y="62681"/>
                  </a:cubicBezTo>
                  <a:lnTo>
                    <a:pt x="727248" y="138312"/>
                  </a:lnTo>
                  <a:lnTo>
                    <a:pt x="249022" y="16602"/>
                  </a:lnTo>
                  <a:lnTo>
                    <a:pt x="0" y="994833"/>
                  </a:lnTo>
                  <a:lnTo>
                    <a:pt x="1354986" y="1339724"/>
                  </a:lnTo>
                  <a:lnTo>
                    <a:pt x="1603938" y="361423"/>
                  </a:lnTo>
                  <a:lnTo>
                    <a:pt x="1091748" y="231100"/>
                  </a:lnTo>
                  <a:close/>
                  <a:moveTo>
                    <a:pt x="781170" y="98185"/>
                  </a:moveTo>
                  <a:cubicBezTo>
                    <a:pt x="790484" y="61630"/>
                    <a:pt x="827669" y="39571"/>
                    <a:pt x="864154" y="48885"/>
                  </a:cubicBezTo>
                  <a:lnTo>
                    <a:pt x="1015136" y="87331"/>
                  </a:lnTo>
                  <a:cubicBezTo>
                    <a:pt x="1051691" y="96645"/>
                    <a:pt x="1073750" y="133830"/>
                    <a:pt x="1064437" y="170315"/>
                  </a:cubicBezTo>
                  <a:lnTo>
                    <a:pt x="1051551" y="220875"/>
                  </a:lnTo>
                  <a:lnTo>
                    <a:pt x="768285" y="148746"/>
                  </a:lnTo>
                  <a:lnTo>
                    <a:pt x="781170" y="98185"/>
                  </a:lnTo>
                  <a:close/>
                </a:path>
              </a:pathLst>
            </a:custGeom>
            <a:solidFill>
              <a:srgbClr val="000000"/>
            </a:solidFill>
            <a:ln w="7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399"/>
            </a:p>
          </p:txBody>
        </p:sp>
        <p:sp>
          <p:nvSpPr>
            <p:cNvPr id="42" name="Graphic 19">
              <a:extLst>
                <a:ext uri="{FF2B5EF4-FFF2-40B4-BE49-F238E27FC236}">
                  <a16:creationId xmlns:a16="http://schemas.microsoft.com/office/drawing/2014/main" id="{BC3A7ED7-BF9E-49F9-8E45-CE94E9B58684}"/>
                </a:ext>
              </a:extLst>
            </p:cNvPr>
            <p:cNvSpPr/>
            <p:nvPr/>
          </p:nvSpPr>
          <p:spPr>
            <a:xfrm>
              <a:off x="2239044" y="3810286"/>
              <a:ext cx="246447" cy="289939"/>
            </a:xfrm>
            <a:custGeom>
              <a:avLst/>
              <a:gdLst>
                <a:gd name="connsiteX0" fmla="*/ 81573 w 262037"/>
                <a:gd name="connsiteY0" fmla="*/ 0 h 308280"/>
                <a:gd name="connsiteX1" fmla="*/ 249011 w 262037"/>
                <a:gd name="connsiteY1" fmla="*/ 26961 h 308280"/>
                <a:gd name="connsiteX2" fmla="*/ 260776 w 262037"/>
                <a:gd name="connsiteY2" fmla="*/ 48880 h 308280"/>
                <a:gd name="connsiteX3" fmla="*/ 222471 w 262037"/>
                <a:gd name="connsiteY3" fmla="*/ 224932 h 308280"/>
                <a:gd name="connsiteX4" fmla="*/ 198591 w 262037"/>
                <a:gd name="connsiteY4" fmla="*/ 276613 h 308280"/>
                <a:gd name="connsiteX5" fmla="*/ 106993 w 262037"/>
                <a:gd name="connsiteY5" fmla="*/ 296922 h 308280"/>
                <a:gd name="connsiteX6" fmla="*/ 4821 w 262037"/>
                <a:gd name="connsiteY6" fmla="*/ 163937 h 308280"/>
                <a:gd name="connsiteX7" fmla="*/ 30522 w 262037"/>
                <a:gd name="connsiteY7" fmla="*/ 84314 h 308280"/>
                <a:gd name="connsiteX8" fmla="*/ 81573 w 262037"/>
                <a:gd name="connsiteY8" fmla="*/ 0 h 308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037" h="308280">
                  <a:moveTo>
                    <a:pt x="81573" y="0"/>
                  </a:moveTo>
                  <a:cubicBezTo>
                    <a:pt x="138716" y="770"/>
                    <a:pt x="191938" y="25490"/>
                    <a:pt x="249011" y="26961"/>
                  </a:cubicBezTo>
                  <a:cubicBezTo>
                    <a:pt x="264908" y="27381"/>
                    <a:pt x="262527" y="37115"/>
                    <a:pt x="260776" y="48880"/>
                  </a:cubicBezTo>
                  <a:cubicBezTo>
                    <a:pt x="251953" y="108474"/>
                    <a:pt x="241869" y="167719"/>
                    <a:pt x="222471" y="224932"/>
                  </a:cubicBezTo>
                  <a:cubicBezTo>
                    <a:pt x="219879" y="232635"/>
                    <a:pt x="205804" y="266739"/>
                    <a:pt x="198591" y="276613"/>
                  </a:cubicBezTo>
                  <a:cubicBezTo>
                    <a:pt x="175201" y="308897"/>
                    <a:pt x="140537" y="318000"/>
                    <a:pt x="106993" y="296922"/>
                  </a:cubicBezTo>
                  <a:cubicBezTo>
                    <a:pt x="56923" y="265409"/>
                    <a:pt x="23729" y="219890"/>
                    <a:pt x="4821" y="163937"/>
                  </a:cubicBezTo>
                  <a:cubicBezTo>
                    <a:pt x="-6313" y="131024"/>
                    <a:pt x="1670" y="101472"/>
                    <a:pt x="30522" y="84314"/>
                  </a:cubicBezTo>
                  <a:cubicBezTo>
                    <a:pt x="64066" y="64286"/>
                    <a:pt x="77861" y="36135"/>
                    <a:pt x="81573" y="0"/>
                  </a:cubicBezTo>
                  <a:close/>
                </a:path>
              </a:pathLst>
            </a:custGeom>
            <a:solidFill>
              <a:srgbClr val="F6BB9B"/>
            </a:solidFill>
            <a:ln w="70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2399"/>
            </a:p>
          </p:txBody>
        </p:sp>
      </p:grpSp>
      <p:sp>
        <p:nvSpPr>
          <p:cNvPr id="43" name="Title 42">
            <a:extLst>
              <a:ext uri="{FF2B5EF4-FFF2-40B4-BE49-F238E27FC236}">
                <a16:creationId xmlns:a16="http://schemas.microsoft.com/office/drawing/2014/main" id="{9ECFB41C-1C98-F531-E547-E59DE1AEEC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a-IR" dirty="0">
                <a:cs typeface="B Titr" panose="00000700000000000000" pitchFamily="2" charset="-78"/>
              </a:rPr>
              <a:t>فهرست مطالب</a:t>
            </a:r>
            <a:endParaRPr lang="en-US" dirty="0">
              <a:cs typeface="B Titr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D5C05A3-EE63-E1A7-69D4-69C1EC41E93F}"/>
              </a:ext>
            </a:extLst>
          </p:cNvPr>
          <p:cNvSpPr txBox="1"/>
          <p:nvPr/>
        </p:nvSpPr>
        <p:spPr>
          <a:xfrm>
            <a:off x="5143316" y="4549398"/>
            <a:ext cx="105196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dirty="0" err="1">
                <a:cs typeface="B Titr" panose="00000700000000000000" pitchFamily="2" charset="-78"/>
              </a:rPr>
              <a:t>دامنه</a:t>
            </a:r>
            <a:r>
              <a:rPr lang="en-US" dirty="0">
                <a:cs typeface="B Titr" panose="00000700000000000000" pitchFamily="2" charset="-78"/>
              </a:rPr>
              <a:t> </a:t>
            </a:r>
            <a:r>
              <a:rPr lang="en-US" dirty="0" err="1">
                <a:cs typeface="B Titr" panose="00000700000000000000" pitchFamily="2" charset="-78"/>
              </a:rPr>
              <a:t>حسابرسی</a:t>
            </a:r>
            <a:r>
              <a:rPr lang="en-US" dirty="0">
                <a:cs typeface="B Titr" panose="00000700000000000000" pitchFamily="2" charset="-78"/>
              </a:rPr>
              <a:t> </a:t>
            </a:r>
            <a:r>
              <a:rPr lang="en-US" dirty="0" err="1">
                <a:cs typeface="B Titr" panose="00000700000000000000" pitchFamily="2" charset="-78"/>
              </a:rPr>
              <a:t>داخلی</a:t>
            </a:r>
            <a:endParaRPr lang="en-US" dirty="0"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25">
            <a:extLst>
              <a:ext uri="{FF2B5EF4-FFF2-40B4-BE49-F238E27FC236}">
                <a16:creationId xmlns:a16="http://schemas.microsoft.com/office/drawing/2014/main" id="{D9C9C87E-9033-AC6C-9198-97FC73222700}"/>
              </a:ext>
            </a:extLst>
          </p:cNvPr>
          <p:cNvSpPr txBox="1"/>
          <p:nvPr/>
        </p:nvSpPr>
        <p:spPr>
          <a:xfrm>
            <a:off x="8824841" y="1685020"/>
            <a:ext cx="9223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IN" sz="1600" b="1" dirty="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Validate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C2ADDF2-EBF6-42DE-57DB-EB28AC117840}"/>
              </a:ext>
            </a:extLst>
          </p:cNvPr>
          <p:cNvSpPr txBox="1"/>
          <p:nvPr/>
        </p:nvSpPr>
        <p:spPr>
          <a:xfrm flipH="1">
            <a:off x="8824841" y="1931997"/>
            <a:ext cx="172796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sz="1400" dirty="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Value Realization</a:t>
            </a:r>
          </a:p>
        </p:txBody>
      </p:sp>
      <p:grpSp>
        <p:nvGrpSpPr>
          <p:cNvPr id="2547" name="Group 2546">
            <a:extLst>
              <a:ext uri="{FF2B5EF4-FFF2-40B4-BE49-F238E27FC236}">
                <a16:creationId xmlns:a16="http://schemas.microsoft.com/office/drawing/2014/main" id="{FF997475-9F68-7D33-4F8F-10ECEE044ACE}"/>
              </a:ext>
            </a:extLst>
          </p:cNvPr>
          <p:cNvGrpSpPr/>
          <p:nvPr/>
        </p:nvGrpSpPr>
        <p:grpSpPr>
          <a:xfrm>
            <a:off x="3730791" y="3315913"/>
            <a:ext cx="498982" cy="1390971"/>
            <a:chOff x="2591912" y="3665684"/>
            <a:chExt cx="498981" cy="1390970"/>
          </a:xfrm>
        </p:grpSpPr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CA288D43-C13F-B8E4-E64C-FACD324CB8C2}"/>
                </a:ext>
              </a:extLst>
            </p:cNvPr>
            <p:cNvSpPr/>
            <p:nvPr/>
          </p:nvSpPr>
          <p:spPr>
            <a:xfrm flipH="1">
              <a:off x="2755677" y="4222168"/>
              <a:ext cx="171450" cy="834486"/>
            </a:xfrm>
            <a:custGeom>
              <a:avLst/>
              <a:gdLst>
                <a:gd name="connsiteX0" fmla="*/ 90488 w 171450"/>
                <a:gd name="connsiteY0" fmla="*/ 619411 h 885825"/>
                <a:gd name="connsiteX1" fmla="*/ 90488 w 171450"/>
                <a:gd name="connsiteY1" fmla="*/ 0 h 885825"/>
                <a:gd name="connsiteX2" fmla="*/ 80963 w 171450"/>
                <a:gd name="connsiteY2" fmla="*/ 0 h 885825"/>
                <a:gd name="connsiteX3" fmla="*/ 80963 w 171450"/>
                <a:gd name="connsiteY3" fmla="*/ 619411 h 885825"/>
                <a:gd name="connsiteX4" fmla="*/ 0 w 171450"/>
                <a:gd name="connsiteY4" fmla="*/ 704850 h 885825"/>
                <a:gd name="connsiteX5" fmla="*/ 12002 w 171450"/>
                <a:gd name="connsiteY5" fmla="*/ 748570 h 885825"/>
                <a:gd name="connsiteX6" fmla="*/ 85725 w 171450"/>
                <a:gd name="connsiteY6" fmla="*/ 885825 h 885825"/>
                <a:gd name="connsiteX7" fmla="*/ 159449 w 171450"/>
                <a:gd name="connsiteY7" fmla="*/ 748570 h 885825"/>
                <a:gd name="connsiteX8" fmla="*/ 171450 w 171450"/>
                <a:gd name="connsiteY8" fmla="*/ 704850 h 885825"/>
                <a:gd name="connsiteX9" fmla="*/ 90488 w 171450"/>
                <a:gd name="connsiteY9" fmla="*/ 61941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450" h="885825">
                  <a:moveTo>
                    <a:pt x="90488" y="619411"/>
                  </a:moveTo>
                  <a:lnTo>
                    <a:pt x="90488" y="0"/>
                  </a:lnTo>
                  <a:lnTo>
                    <a:pt x="80963" y="0"/>
                  </a:lnTo>
                  <a:lnTo>
                    <a:pt x="80963" y="619411"/>
                  </a:lnTo>
                  <a:cubicBezTo>
                    <a:pt x="35814" y="621887"/>
                    <a:pt x="0" y="659130"/>
                    <a:pt x="0" y="704850"/>
                  </a:cubicBezTo>
                  <a:cubicBezTo>
                    <a:pt x="0" y="720852"/>
                    <a:pt x="12002" y="748570"/>
                    <a:pt x="12002" y="748570"/>
                  </a:cubicBezTo>
                  <a:lnTo>
                    <a:pt x="85725" y="885825"/>
                  </a:lnTo>
                  <a:lnTo>
                    <a:pt x="159449" y="748570"/>
                  </a:lnTo>
                  <a:cubicBezTo>
                    <a:pt x="159449" y="748570"/>
                    <a:pt x="171450" y="720852"/>
                    <a:pt x="171450" y="704850"/>
                  </a:cubicBezTo>
                  <a:cubicBezTo>
                    <a:pt x="171450" y="659130"/>
                    <a:pt x="135636" y="621887"/>
                    <a:pt x="90488" y="61941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chemeClr val="accent1">
                  <a:lumMod val="75000"/>
                </a:schemeClr>
              </a:solidFill>
              <a:prstDash val="solid"/>
              <a:miter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4F393A6C-555E-25F8-2DBF-EC3A7FDE2E6F}"/>
                </a:ext>
              </a:extLst>
            </p:cNvPr>
            <p:cNvSpPr/>
            <p:nvPr/>
          </p:nvSpPr>
          <p:spPr>
            <a:xfrm flipH="1">
              <a:off x="2779490" y="4827842"/>
              <a:ext cx="123825" cy="122400"/>
            </a:xfrm>
            <a:custGeom>
              <a:avLst/>
              <a:gdLst>
                <a:gd name="connsiteX0" fmla="*/ 123825 w 123825"/>
                <a:gd name="connsiteY0" fmla="*/ 61913 h 123825"/>
                <a:gd name="connsiteX1" fmla="*/ 61913 w 123825"/>
                <a:gd name="connsiteY1" fmla="*/ 123825 h 123825"/>
                <a:gd name="connsiteX2" fmla="*/ 0 w 123825"/>
                <a:gd name="connsiteY2" fmla="*/ 61913 h 123825"/>
                <a:gd name="connsiteX3" fmla="*/ 61913 w 123825"/>
                <a:gd name="connsiteY3" fmla="*/ 0 h 123825"/>
                <a:gd name="connsiteX4" fmla="*/ 123825 w 123825"/>
                <a:gd name="connsiteY4" fmla="*/ 61913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23825">
                  <a:moveTo>
                    <a:pt x="123825" y="61913"/>
                  </a:moveTo>
                  <a:cubicBezTo>
                    <a:pt x="123825" y="96106"/>
                    <a:pt x="96106" y="123825"/>
                    <a:pt x="61913" y="123825"/>
                  </a:cubicBezTo>
                  <a:cubicBezTo>
                    <a:pt x="27719" y="123825"/>
                    <a:pt x="0" y="96106"/>
                    <a:pt x="0" y="61913"/>
                  </a:cubicBezTo>
                  <a:cubicBezTo>
                    <a:pt x="0" y="27719"/>
                    <a:pt x="27719" y="0"/>
                    <a:pt x="61913" y="0"/>
                  </a:cubicBezTo>
                  <a:cubicBezTo>
                    <a:pt x="96106" y="0"/>
                    <a:pt x="123825" y="27719"/>
                    <a:pt x="123825" y="6191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 dirty="0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FDF164B9-79EE-9FEB-20B9-0A14B2EBA595}"/>
                </a:ext>
              </a:extLst>
            </p:cNvPr>
            <p:cNvSpPr/>
            <p:nvPr/>
          </p:nvSpPr>
          <p:spPr bwMode="auto">
            <a:xfrm>
              <a:off x="2591912" y="3665684"/>
              <a:ext cx="498981" cy="609386"/>
            </a:xfrm>
            <a:custGeom>
              <a:avLst/>
              <a:gdLst>
                <a:gd name="connsiteX0" fmla="*/ 254803 w 498981"/>
                <a:gd name="connsiteY0" fmla="*/ 57 h 602242"/>
                <a:gd name="connsiteX1" fmla="*/ 429623 w 498981"/>
                <a:gd name="connsiteY1" fmla="*/ 76870 h 602242"/>
                <a:gd name="connsiteX2" fmla="*/ 498925 w 498981"/>
                <a:gd name="connsiteY2" fmla="*/ 254803 h 602242"/>
                <a:gd name="connsiteX3" fmla="*/ 422111 w 498981"/>
                <a:gd name="connsiteY3" fmla="*/ 429623 h 602242"/>
                <a:gd name="connsiteX4" fmla="*/ 241978 w 498981"/>
                <a:gd name="connsiteY4" fmla="*/ 602242 h 602242"/>
                <a:gd name="connsiteX5" fmla="*/ 69358 w 498981"/>
                <a:gd name="connsiteY5" fmla="*/ 422110 h 602242"/>
                <a:gd name="connsiteX6" fmla="*/ 76871 w 498981"/>
                <a:gd name="connsiteY6" fmla="*/ 69358 h 602242"/>
                <a:gd name="connsiteX7" fmla="*/ 254803 w 498981"/>
                <a:gd name="connsiteY7" fmla="*/ 57 h 602242"/>
                <a:gd name="connsiteX0" fmla="*/ 254803 w 498981"/>
                <a:gd name="connsiteY0" fmla="*/ 57 h 609386"/>
                <a:gd name="connsiteX1" fmla="*/ 429623 w 498981"/>
                <a:gd name="connsiteY1" fmla="*/ 76870 h 609386"/>
                <a:gd name="connsiteX2" fmla="*/ 498925 w 498981"/>
                <a:gd name="connsiteY2" fmla="*/ 254803 h 609386"/>
                <a:gd name="connsiteX3" fmla="*/ 422111 w 498981"/>
                <a:gd name="connsiteY3" fmla="*/ 429623 h 609386"/>
                <a:gd name="connsiteX4" fmla="*/ 249121 w 498981"/>
                <a:gd name="connsiteY4" fmla="*/ 609386 h 609386"/>
                <a:gd name="connsiteX5" fmla="*/ 69358 w 498981"/>
                <a:gd name="connsiteY5" fmla="*/ 422110 h 609386"/>
                <a:gd name="connsiteX6" fmla="*/ 76871 w 498981"/>
                <a:gd name="connsiteY6" fmla="*/ 69358 h 609386"/>
                <a:gd name="connsiteX7" fmla="*/ 254803 w 498981"/>
                <a:gd name="connsiteY7" fmla="*/ 57 h 60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981" h="609386">
                  <a:moveTo>
                    <a:pt x="254803" y="57"/>
                  </a:moveTo>
                  <a:cubicBezTo>
                    <a:pt x="318638" y="1416"/>
                    <a:pt x="381955" y="27128"/>
                    <a:pt x="429623" y="76870"/>
                  </a:cubicBezTo>
                  <a:cubicBezTo>
                    <a:pt x="477291" y="126613"/>
                    <a:pt x="500285" y="190967"/>
                    <a:pt x="498925" y="254803"/>
                  </a:cubicBezTo>
                  <a:cubicBezTo>
                    <a:pt x="497565" y="318638"/>
                    <a:pt x="471853" y="381956"/>
                    <a:pt x="422111" y="429623"/>
                  </a:cubicBezTo>
                  <a:lnTo>
                    <a:pt x="249121" y="609386"/>
                  </a:lnTo>
                  <a:lnTo>
                    <a:pt x="69358" y="422110"/>
                  </a:lnTo>
                  <a:cubicBezTo>
                    <a:pt x="-25977" y="322625"/>
                    <a:pt x="-22613" y="164694"/>
                    <a:pt x="76871" y="69358"/>
                  </a:cubicBezTo>
                  <a:cubicBezTo>
                    <a:pt x="126614" y="21690"/>
                    <a:pt x="190968" y="-1303"/>
                    <a:pt x="254803" y="5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78152AAB-74A2-71A7-7320-D35677003DF3}"/>
                </a:ext>
              </a:extLst>
            </p:cNvPr>
            <p:cNvSpPr/>
            <p:nvPr/>
          </p:nvSpPr>
          <p:spPr bwMode="auto">
            <a:xfrm>
              <a:off x="2632807" y="3706033"/>
              <a:ext cx="417191" cy="421341"/>
            </a:xfrm>
            <a:custGeom>
              <a:avLst/>
              <a:gdLst>
                <a:gd name="connsiteX0" fmla="*/ 219996 w 417191"/>
                <a:gd name="connsiteY0" fmla="*/ 318 h 421341"/>
                <a:gd name="connsiteX1" fmla="*/ 334482 w 417191"/>
                <a:gd name="connsiteY1" fmla="*/ 42837 h 421341"/>
                <a:gd name="connsiteX2" fmla="*/ 415212 w 417191"/>
                <a:gd name="connsiteY2" fmla="*/ 182020 h 421341"/>
                <a:gd name="connsiteX3" fmla="*/ 374909 w 417191"/>
                <a:gd name="connsiteY3" fmla="*/ 337985 h 421341"/>
                <a:gd name="connsiteX4" fmla="*/ 82710 w 417191"/>
                <a:gd name="connsiteY4" fmla="*/ 378505 h 421341"/>
                <a:gd name="connsiteX5" fmla="*/ 42283 w 417191"/>
                <a:gd name="connsiteY5" fmla="*/ 83357 h 421341"/>
                <a:gd name="connsiteX6" fmla="*/ 219996 w 417191"/>
                <a:gd name="connsiteY6" fmla="*/ 318 h 42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191" h="421341">
                  <a:moveTo>
                    <a:pt x="219996" y="318"/>
                  </a:moveTo>
                  <a:cubicBezTo>
                    <a:pt x="260113" y="2541"/>
                    <a:pt x="300038" y="16470"/>
                    <a:pt x="334482" y="42837"/>
                  </a:cubicBezTo>
                  <a:cubicBezTo>
                    <a:pt x="380408" y="77994"/>
                    <a:pt x="407896" y="128608"/>
                    <a:pt x="415212" y="182020"/>
                  </a:cubicBezTo>
                  <a:cubicBezTo>
                    <a:pt x="422528" y="235430"/>
                    <a:pt x="409671" y="291639"/>
                    <a:pt x="374909" y="337985"/>
                  </a:cubicBezTo>
                  <a:cubicBezTo>
                    <a:pt x="305384" y="430678"/>
                    <a:pt x="174562" y="448819"/>
                    <a:pt x="82710" y="378505"/>
                  </a:cubicBezTo>
                  <a:cubicBezTo>
                    <a:pt x="-9143" y="308191"/>
                    <a:pt x="-27242" y="176049"/>
                    <a:pt x="42283" y="83357"/>
                  </a:cubicBezTo>
                  <a:cubicBezTo>
                    <a:pt x="85736" y="25425"/>
                    <a:pt x="153134" y="-3386"/>
                    <a:pt x="219996" y="3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43" name="TextBox 2142">
              <a:extLst>
                <a:ext uri="{FF2B5EF4-FFF2-40B4-BE49-F238E27FC236}">
                  <a16:creationId xmlns:a16="http://schemas.microsoft.com/office/drawing/2014/main" id="{80798C2F-07BB-2402-F4C5-5F8972589D5F}"/>
                </a:ext>
              </a:extLst>
            </p:cNvPr>
            <p:cNvSpPr txBox="1"/>
            <p:nvPr/>
          </p:nvSpPr>
          <p:spPr>
            <a:xfrm>
              <a:off x="2619227" y="3716649"/>
              <a:ext cx="444351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defTabSz="914377"/>
              <a:r>
                <a:rPr lang="en-US" sz="2000" b="1" dirty="0">
                  <a:solidFill>
                    <a:srgbClr val="FFFFFF"/>
                  </a:solidFill>
                  <a:latin typeface="Calibri" panose="020F0502020204030204"/>
                  <a:cs typeface="Arial" pitchFamily="34" charset="0"/>
                  <a:sym typeface="Arial"/>
                </a:rPr>
                <a:t>01</a:t>
              </a:r>
              <a:endParaRPr lang="en-IN" sz="2000" b="1" dirty="0">
                <a:solidFill>
                  <a:srgbClr val="FFFFFF"/>
                </a:solidFill>
                <a:latin typeface="Calibri" panose="020F0502020204030204"/>
                <a:cs typeface="Arial" pitchFamily="34" charset="0"/>
                <a:sym typeface="Arial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0D21381B-4446-0C38-5D0D-241FF01C3491}"/>
              </a:ext>
            </a:extLst>
          </p:cNvPr>
          <p:cNvSpPr txBox="1"/>
          <p:nvPr/>
        </p:nvSpPr>
        <p:spPr>
          <a:xfrm>
            <a:off x="4705213" y="1710870"/>
            <a:ext cx="117228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377"/>
            <a:r>
              <a:rPr lang="en-IN" sz="1600" b="1" dirty="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Implement </a:t>
            </a:r>
          </a:p>
        </p:txBody>
      </p:sp>
      <p:sp>
        <p:nvSpPr>
          <p:cNvPr id="2152" name="TextBox 2151">
            <a:extLst>
              <a:ext uri="{FF2B5EF4-FFF2-40B4-BE49-F238E27FC236}">
                <a16:creationId xmlns:a16="http://schemas.microsoft.com/office/drawing/2014/main" id="{19C6E9EF-26EA-1966-27E1-FFE925ECF9DC}"/>
              </a:ext>
            </a:extLst>
          </p:cNvPr>
          <p:cNvSpPr txBox="1"/>
          <p:nvPr/>
        </p:nvSpPr>
        <p:spPr>
          <a:xfrm flipH="1">
            <a:off x="4238027" y="1976970"/>
            <a:ext cx="163947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defTabSz="914377"/>
            <a:r>
              <a:rPr lang="en-US" sz="1400" dirty="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Value Realization</a:t>
            </a:r>
          </a:p>
        </p:txBody>
      </p:sp>
      <p:grpSp>
        <p:nvGrpSpPr>
          <p:cNvPr id="2551" name="Group 2550">
            <a:extLst>
              <a:ext uri="{FF2B5EF4-FFF2-40B4-BE49-F238E27FC236}">
                <a16:creationId xmlns:a16="http://schemas.microsoft.com/office/drawing/2014/main" id="{068D5674-D0ED-D17C-DC8A-6E9724B099A7}"/>
              </a:ext>
            </a:extLst>
          </p:cNvPr>
          <p:cNvGrpSpPr/>
          <p:nvPr/>
        </p:nvGrpSpPr>
        <p:grpSpPr>
          <a:xfrm>
            <a:off x="6004912" y="1710868"/>
            <a:ext cx="498982" cy="1390971"/>
            <a:chOff x="6666487" y="2027482"/>
            <a:chExt cx="498981" cy="1390970"/>
          </a:xfrm>
        </p:grpSpPr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C2AFB6A6-9C17-5943-1525-D35644FAC648}"/>
                </a:ext>
              </a:extLst>
            </p:cNvPr>
            <p:cNvSpPr/>
            <p:nvPr/>
          </p:nvSpPr>
          <p:spPr>
            <a:xfrm>
              <a:off x="6830253" y="2583966"/>
              <a:ext cx="171450" cy="834486"/>
            </a:xfrm>
            <a:custGeom>
              <a:avLst/>
              <a:gdLst>
                <a:gd name="connsiteX0" fmla="*/ 90488 w 171450"/>
                <a:gd name="connsiteY0" fmla="*/ 619411 h 885825"/>
                <a:gd name="connsiteX1" fmla="*/ 90488 w 171450"/>
                <a:gd name="connsiteY1" fmla="*/ 0 h 885825"/>
                <a:gd name="connsiteX2" fmla="*/ 80963 w 171450"/>
                <a:gd name="connsiteY2" fmla="*/ 0 h 885825"/>
                <a:gd name="connsiteX3" fmla="*/ 80963 w 171450"/>
                <a:gd name="connsiteY3" fmla="*/ 619411 h 885825"/>
                <a:gd name="connsiteX4" fmla="*/ 0 w 171450"/>
                <a:gd name="connsiteY4" fmla="*/ 704850 h 885825"/>
                <a:gd name="connsiteX5" fmla="*/ 12002 w 171450"/>
                <a:gd name="connsiteY5" fmla="*/ 748570 h 885825"/>
                <a:gd name="connsiteX6" fmla="*/ 85725 w 171450"/>
                <a:gd name="connsiteY6" fmla="*/ 885825 h 885825"/>
                <a:gd name="connsiteX7" fmla="*/ 159449 w 171450"/>
                <a:gd name="connsiteY7" fmla="*/ 748570 h 885825"/>
                <a:gd name="connsiteX8" fmla="*/ 171450 w 171450"/>
                <a:gd name="connsiteY8" fmla="*/ 704850 h 885825"/>
                <a:gd name="connsiteX9" fmla="*/ 90488 w 171450"/>
                <a:gd name="connsiteY9" fmla="*/ 61941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450" h="885825">
                  <a:moveTo>
                    <a:pt x="90488" y="619411"/>
                  </a:moveTo>
                  <a:lnTo>
                    <a:pt x="90488" y="0"/>
                  </a:lnTo>
                  <a:lnTo>
                    <a:pt x="80963" y="0"/>
                  </a:lnTo>
                  <a:lnTo>
                    <a:pt x="80963" y="619411"/>
                  </a:lnTo>
                  <a:cubicBezTo>
                    <a:pt x="35814" y="621887"/>
                    <a:pt x="0" y="659130"/>
                    <a:pt x="0" y="704850"/>
                  </a:cubicBezTo>
                  <a:cubicBezTo>
                    <a:pt x="0" y="720852"/>
                    <a:pt x="12002" y="748570"/>
                    <a:pt x="12002" y="748570"/>
                  </a:cubicBezTo>
                  <a:lnTo>
                    <a:pt x="85725" y="885825"/>
                  </a:lnTo>
                  <a:lnTo>
                    <a:pt x="159449" y="748570"/>
                  </a:lnTo>
                  <a:cubicBezTo>
                    <a:pt x="159449" y="748570"/>
                    <a:pt x="171450" y="720852"/>
                    <a:pt x="171450" y="704850"/>
                  </a:cubicBezTo>
                  <a:cubicBezTo>
                    <a:pt x="171450" y="659130"/>
                    <a:pt x="135636" y="621887"/>
                    <a:pt x="90488" y="61941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solidFill>
                <a:schemeClr val="accent4">
                  <a:lumMod val="75000"/>
                </a:schemeClr>
              </a:solidFill>
              <a:prstDash val="solid"/>
              <a:miter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defTabSz="914377"/>
              <a:endParaRPr lang="en-IN" dirty="0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C947439C-2965-CC7E-0764-0622CA300406}"/>
                </a:ext>
              </a:extLst>
            </p:cNvPr>
            <p:cNvSpPr/>
            <p:nvPr/>
          </p:nvSpPr>
          <p:spPr>
            <a:xfrm>
              <a:off x="6854065" y="3189640"/>
              <a:ext cx="123825" cy="122400"/>
            </a:xfrm>
            <a:custGeom>
              <a:avLst/>
              <a:gdLst>
                <a:gd name="connsiteX0" fmla="*/ 123825 w 123825"/>
                <a:gd name="connsiteY0" fmla="*/ 61913 h 123825"/>
                <a:gd name="connsiteX1" fmla="*/ 61913 w 123825"/>
                <a:gd name="connsiteY1" fmla="*/ 123825 h 123825"/>
                <a:gd name="connsiteX2" fmla="*/ 0 w 123825"/>
                <a:gd name="connsiteY2" fmla="*/ 61913 h 123825"/>
                <a:gd name="connsiteX3" fmla="*/ 61913 w 123825"/>
                <a:gd name="connsiteY3" fmla="*/ 0 h 123825"/>
                <a:gd name="connsiteX4" fmla="*/ 123825 w 123825"/>
                <a:gd name="connsiteY4" fmla="*/ 61913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23825">
                  <a:moveTo>
                    <a:pt x="123825" y="61913"/>
                  </a:moveTo>
                  <a:cubicBezTo>
                    <a:pt x="123825" y="96106"/>
                    <a:pt x="96106" y="123825"/>
                    <a:pt x="61913" y="123825"/>
                  </a:cubicBezTo>
                  <a:cubicBezTo>
                    <a:pt x="27719" y="123825"/>
                    <a:pt x="0" y="96106"/>
                    <a:pt x="0" y="61913"/>
                  </a:cubicBezTo>
                  <a:cubicBezTo>
                    <a:pt x="0" y="27719"/>
                    <a:pt x="27719" y="0"/>
                    <a:pt x="61913" y="0"/>
                  </a:cubicBezTo>
                  <a:cubicBezTo>
                    <a:pt x="96106" y="0"/>
                    <a:pt x="123825" y="27719"/>
                    <a:pt x="123825" y="61913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 dirty="0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C4C5067E-9DED-08B8-E14B-E4733C95FB34}"/>
                </a:ext>
              </a:extLst>
            </p:cNvPr>
            <p:cNvSpPr/>
            <p:nvPr/>
          </p:nvSpPr>
          <p:spPr bwMode="auto">
            <a:xfrm flipH="1">
              <a:off x="6666487" y="2027482"/>
              <a:ext cx="498981" cy="609386"/>
            </a:xfrm>
            <a:custGeom>
              <a:avLst/>
              <a:gdLst>
                <a:gd name="connsiteX0" fmla="*/ 254803 w 498981"/>
                <a:gd name="connsiteY0" fmla="*/ 57 h 602242"/>
                <a:gd name="connsiteX1" fmla="*/ 429623 w 498981"/>
                <a:gd name="connsiteY1" fmla="*/ 76870 h 602242"/>
                <a:gd name="connsiteX2" fmla="*/ 498925 w 498981"/>
                <a:gd name="connsiteY2" fmla="*/ 254803 h 602242"/>
                <a:gd name="connsiteX3" fmla="*/ 422111 w 498981"/>
                <a:gd name="connsiteY3" fmla="*/ 429623 h 602242"/>
                <a:gd name="connsiteX4" fmla="*/ 241978 w 498981"/>
                <a:gd name="connsiteY4" fmla="*/ 602242 h 602242"/>
                <a:gd name="connsiteX5" fmla="*/ 69358 w 498981"/>
                <a:gd name="connsiteY5" fmla="*/ 422110 h 602242"/>
                <a:gd name="connsiteX6" fmla="*/ 76871 w 498981"/>
                <a:gd name="connsiteY6" fmla="*/ 69358 h 602242"/>
                <a:gd name="connsiteX7" fmla="*/ 254803 w 498981"/>
                <a:gd name="connsiteY7" fmla="*/ 57 h 602242"/>
                <a:gd name="connsiteX0" fmla="*/ 254803 w 498981"/>
                <a:gd name="connsiteY0" fmla="*/ 57 h 609386"/>
                <a:gd name="connsiteX1" fmla="*/ 429623 w 498981"/>
                <a:gd name="connsiteY1" fmla="*/ 76870 h 609386"/>
                <a:gd name="connsiteX2" fmla="*/ 498925 w 498981"/>
                <a:gd name="connsiteY2" fmla="*/ 254803 h 609386"/>
                <a:gd name="connsiteX3" fmla="*/ 422111 w 498981"/>
                <a:gd name="connsiteY3" fmla="*/ 429623 h 609386"/>
                <a:gd name="connsiteX4" fmla="*/ 249121 w 498981"/>
                <a:gd name="connsiteY4" fmla="*/ 609386 h 609386"/>
                <a:gd name="connsiteX5" fmla="*/ 69358 w 498981"/>
                <a:gd name="connsiteY5" fmla="*/ 422110 h 609386"/>
                <a:gd name="connsiteX6" fmla="*/ 76871 w 498981"/>
                <a:gd name="connsiteY6" fmla="*/ 69358 h 609386"/>
                <a:gd name="connsiteX7" fmla="*/ 254803 w 498981"/>
                <a:gd name="connsiteY7" fmla="*/ 57 h 60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981" h="609386">
                  <a:moveTo>
                    <a:pt x="254803" y="57"/>
                  </a:moveTo>
                  <a:cubicBezTo>
                    <a:pt x="318638" y="1416"/>
                    <a:pt x="381955" y="27128"/>
                    <a:pt x="429623" y="76870"/>
                  </a:cubicBezTo>
                  <a:cubicBezTo>
                    <a:pt x="477291" y="126613"/>
                    <a:pt x="500285" y="190967"/>
                    <a:pt x="498925" y="254803"/>
                  </a:cubicBezTo>
                  <a:cubicBezTo>
                    <a:pt x="497565" y="318638"/>
                    <a:pt x="471853" y="381956"/>
                    <a:pt x="422111" y="429623"/>
                  </a:cubicBezTo>
                  <a:lnTo>
                    <a:pt x="249121" y="609386"/>
                  </a:lnTo>
                  <a:lnTo>
                    <a:pt x="69358" y="422110"/>
                  </a:lnTo>
                  <a:cubicBezTo>
                    <a:pt x="-25977" y="322625"/>
                    <a:pt x="-22613" y="164694"/>
                    <a:pt x="76871" y="69358"/>
                  </a:cubicBezTo>
                  <a:cubicBezTo>
                    <a:pt x="126614" y="21690"/>
                    <a:pt x="190968" y="-1303"/>
                    <a:pt x="254803" y="5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 dirty="0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002D7159-F301-3B6C-9CA1-65622A6164A3}"/>
                </a:ext>
              </a:extLst>
            </p:cNvPr>
            <p:cNvSpPr/>
            <p:nvPr/>
          </p:nvSpPr>
          <p:spPr bwMode="auto">
            <a:xfrm flipH="1">
              <a:off x="6707382" y="2067831"/>
              <a:ext cx="417191" cy="421341"/>
            </a:xfrm>
            <a:custGeom>
              <a:avLst/>
              <a:gdLst>
                <a:gd name="connsiteX0" fmla="*/ 219996 w 417191"/>
                <a:gd name="connsiteY0" fmla="*/ 318 h 421341"/>
                <a:gd name="connsiteX1" fmla="*/ 334482 w 417191"/>
                <a:gd name="connsiteY1" fmla="*/ 42837 h 421341"/>
                <a:gd name="connsiteX2" fmla="*/ 415212 w 417191"/>
                <a:gd name="connsiteY2" fmla="*/ 182020 h 421341"/>
                <a:gd name="connsiteX3" fmla="*/ 374909 w 417191"/>
                <a:gd name="connsiteY3" fmla="*/ 337985 h 421341"/>
                <a:gd name="connsiteX4" fmla="*/ 82710 w 417191"/>
                <a:gd name="connsiteY4" fmla="*/ 378505 h 421341"/>
                <a:gd name="connsiteX5" fmla="*/ 42283 w 417191"/>
                <a:gd name="connsiteY5" fmla="*/ 83357 h 421341"/>
                <a:gd name="connsiteX6" fmla="*/ 219996 w 417191"/>
                <a:gd name="connsiteY6" fmla="*/ 318 h 42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191" h="421341">
                  <a:moveTo>
                    <a:pt x="219996" y="318"/>
                  </a:moveTo>
                  <a:cubicBezTo>
                    <a:pt x="260113" y="2541"/>
                    <a:pt x="300038" y="16470"/>
                    <a:pt x="334482" y="42837"/>
                  </a:cubicBezTo>
                  <a:cubicBezTo>
                    <a:pt x="380408" y="77994"/>
                    <a:pt x="407896" y="128608"/>
                    <a:pt x="415212" y="182020"/>
                  </a:cubicBezTo>
                  <a:cubicBezTo>
                    <a:pt x="422528" y="235430"/>
                    <a:pt x="409671" y="291639"/>
                    <a:pt x="374909" y="337985"/>
                  </a:cubicBezTo>
                  <a:cubicBezTo>
                    <a:pt x="305384" y="430678"/>
                    <a:pt x="174562" y="448819"/>
                    <a:pt x="82710" y="378505"/>
                  </a:cubicBezTo>
                  <a:cubicBezTo>
                    <a:pt x="-9143" y="308191"/>
                    <a:pt x="-27242" y="176049"/>
                    <a:pt x="42283" y="83357"/>
                  </a:cubicBezTo>
                  <a:cubicBezTo>
                    <a:pt x="85736" y="25425"/>
                    <a:pt x="153134" y="-3386"/>
                    <a:pt x="219996" y="3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58" name="TextBox 2157">
              <a:extLst>
                <a:ext uri="{FF2B5EF4-FFF2-40B4-BE49-F238E27FC236}">
                  <a16:creationId xmlns:a16="http://schemas.microsoft.com/office/drawing/2014/main" id="{68CC5BF8-401F-8A70-4459-741CDB1CA6B9}"/>
                </a:ext>
              </a:extLst>
            </p:cNvPr>
            <p:cNvSpPr txBox="1"/>
            <p:nvPr/>
          </p:nvSpPr>
          <p:spPr>
            <a:xfrm flipH="1">
              <a:off x="6693802" y="2078447"/>
              <a:ext cx="444351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defTabSz="914377"/>
              <a:r>
                <a:rPr lang="en-US" sz="2000" b="1" dirty="0">
                  <a:solidFill>
                    <a:srgbClr val="FFFFFF"/>
                  </a:solidFill>
                  <a:latin typeface="Calibri" panose="020F0502020204030204"/>
                  <a:cs typeface="Arial" pitchFamily="34" charset="0"/>
                  <a:sym typeface="Arial"/>
                </a:rPr>
                <a:t>04</a:t>
              </a:r>
              <a:endParaRPr lang="en-IN" sz="2000" b="1" dirty="0">
                <a:solidFill>
                  <a:srgbClr val="FFFFFF"/>
                </a:solidFill>
                <a:latin typeface="Calibri" panose="020F0502020204030204"/>
                <a:cs typeface="Arial" pitchFamily="34" charset="0"/>
                <a:sym typeface="Arial"/>
              </a:endParaRPr>
            </a:p>
          </p:txBody>
        </p:sp>
      </p:grpSp>
      <p:grpSp>
        <p:nvGrpSpPr>
          <p:cNvPr id="2549" name="Group 2548">
            <a:extLst>
              <a:ext uri="{FF2B5EF4-FFF2-40B4-BE49-F238E27FC236}">
                <a16:creationId xmlns:a16="http://schemas.microsoft.com/office/drawing/2014/main" id="{2705B9C8-FDAE-F42F-E285-039BC18692C4}"/>
              </a:ext>
            </a:extLst>
          </p:cNvPr>
          <p:cNvGrpSpPr/>
          <p:nvPr/>
        </p:nvGrpSpPr>
        <p:grpSpPr>
          <a:xfrm>
            <a:off x="6759997" y="331561"/>
            <a:ext cx="498982" cy="1390971"/>
            <a:chOff x="4928506" y="871599"/>
            <a:chExt cx="498981" cy="1390970"/>
          </a:xfrm>
        </p:grpSpPr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5BEEFD2B-F14A-86D0-D76E-223E942EDA0E}"/>
                </a:ext>
              </a:extLst>
            </p:cNvPr>
            <p:cNvSpPr/>
            <p:nvPr/>
          </p:nvSpPr>
          <p:spPr>
            <a:xfrm flipH="1">
              <a:off x="5092271" y="1428083"/>
              <a:ext cx="171450" cy="834486"/>
            </a:xfrm>
            <a:custGeom>
              <a:avLst/>
              <a:gdLst>
                <a:gd name="connsiteX0" fmla="*/ 90488 w 171450"/>
                <a:gd name="connsiteY0" fmla="*/ 619411 h 885825"/>
                <a:gd name="connsiteX1" fmla="*/ 90488 w 171450"/>
                <a:gd name="connsiteY1" fmla="*/ 0 h 885825"/>
                <a:gd name="connsiteX2" fmla="*/ 80963 w 171450"/>
                <a:gd name="connsiteY2" fmla="*/ 0 h 885825"/>
                <a:gd name="connsiteX3" fmla="*/ 80963 w 171450"/>
                <a:gd name="connsiteY3" fmla="*/ 619411 h 885825"/>
                <a:gd name="connsiteX4" fmla="*/ 0 w 171450"/>
                <a:gd name="connsiteY4" fmla="*/ 704850 h 885825"/>
                <a:gd name="connsiteX5" fmla="*/ 12002 w 171450"/>
                <a:gd name="connsiteY5" fmla="*/ 748570 h 885825"/>
                <a:gd name="connsiteX6" fmla="*/ 85725 w 171450"/>
                <a:gd name="connsiteY6" fmla="*/ 885825 h 885825"/>
                <a:gd name="connsiteX7" fmla="*/ 159449 w 171450"/>
                <a:gd name="connsiteY7" fmla="*/ 748570 h 885825"/>
                <a:gd name="connsiteX8" fmla="*/ 171450 w 171450"/>
                <a:gd name="connsiteY8" fmla="*/ 704850 h 885825"/>
                <a:gd name="connsiteX9" fmla="*/ 90488 w 171450"/>
                <a:gd name="connsiteY9" fmla="*/ 61941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450" h="885825">
                  <a:moveTo>
                    <a:pt x="90488" y="619411"/>
                  </a:moveTo>
                  <a:lnTo>
                    <a:pt x="90488" y="0"/>
                  </a:lnTo>
                  <a:lnTo>
                    <a:pt x="80963" y="0"/>
                  </a:lnTo>
                  <a:lnTo>
                    <a:pt x="80963" y="619411"/>
                  </a:lnTo>
                  <a:cubicBezTo>
                    <a:pt x="35814" y="621887"/>
                    <a:pt x="0" y="659130"/>
                    <a:pt x="0" y="704850"/>
                  </a:cubicBezTo>
                  <a:cubicBezTo>
                    <a:pt x="0" y="720852"/>
                    <a:pt x="12002" y="748570"/>
                    <a:pt x="12002" y="748570"/>
                  </a:cubicBezTo>
                  <a:lnTo>
                    <a:pt x="85725" y="885825"/>
                  </a:lnTo>
                  <a:lnTo>
                    <a:pt x="159449" y="748570"/>
                  </a:lnTo>
                  <a:cubicBezTo>
                    <a:pt x="159449" y="748570"/>
                    <a:pt x="171450" y="720852"/>
                    <a:pt x="171450" y="704850"/>
                  </a:cubicBezTo>
                  <a:cubicBezTo>
                    <a:pt x="171450" y="659130"/>
                    <a:pt x="135636" y="621887"/>
                    <a:pt x="90488" y="61941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solidFill>
                <a:schemeClr val="accent6">
                  <a:lumMod val="75000"/>
                </a:schemeClr>
              </a:solidFill>
              <a:prstDash val="solid"/>
              <a:miter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FA8D22F9-8F92-1A1A-C7D1-9A5A3EDC1D39}"/>
                </a:ext>
              </a:extLst>
            </p:cNvPr>
            <p:cNvSpPr/>
            <p:nvPr/>
          </p:nvSpPr>
          <p:spPr>
            <a:xfrm flipH="1">
              <a:off x="5116084" y="2033757"/>
              <a:ext cx="123825" cy="122400"/>
            </a:xfrm>
            <a:custGeom>
              <a:avLst/>
              <a:gdLst>
                <a:gd name="connsiteX0" fmla="*/ 123825 w 123825"/>
                <a:gd name="connsiteY0" fmla="*/ 61913 h 123825"/>
                <a:gd name="connsiteX1" fmla="*/ 61913 w 123825"/>
                <a:gd name="connsiteY1" fmla="*/ 123825 h 123825"/>
                <a:gd name="connsiteX2" fmla="*/ 0 w 123825"/>
                <a:gd name="connsiteY2" fmla="*/ 61913 h 123825"/>
                <a:gd name="connsiteX3" fmla="*/ 61913 w 123825"/>
                <a:gd name="connsiteY3" fmla="*/ 0 h 123825"/>
                <a:gd name="connsiteX4" fmla="*/ 123825 w 123825"/>
                <a:gd name="connsiteY4" fmla="*/ 61913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23825">
                  <a:moveTo>
                    <a:pt x="123825" y="61913"/>
                  </a:moveTo>
                  <a:cubicBezTo>
                    <a:pt x="123825" y="96106"/>
                    <a:pt x="96106" y="123825"/>
                    <a:pt x="61913" y="123825"/>
                  </a:cubicBezTo>
                  <a:cubicBezTo>
                    <a:pt x="27719" y="123825"/>
                    <a:pt x="0" y="96106"/>
                    <a:pt x="0" y="61913"/>
                  </a:cubicBezTo>
                  <a:cubicBezTo>
                    <a:pt x="0" y="27719"/>
                    <a:pt x="27719" y="0"/>
                    <a:pt x="61913" y="0"/>
                  </a:cubicBezTo>
                  <a:cubicBezTo>
                    <a:pt x="96106" y="0"/>
                    <a:pt x="123825" y="27719"/>
                    <a:pt x="123825" y="6191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 dirty="0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A73AF8D3-0DF6-C6DF-4FAB-EB83479C5123}"/>
                </a:ext>
              </a:extLst>
            </p:cNvPr>
            <p:cNvSpPr/>
            <p:nvPr/>
          </p:nvSpPr>
          <p:spPr bwMode="auto">
            <a:xfrm>
              <a:off x="4928506" y="871599"/>
              <a:ext cx="498981" cy="609386"/>
            </a:xfrm>
            <a:custGeom>
              <a:avLst/>
              <a:gdLst>
                <a:gd name="connsiteX0" fmla="*/ 254803 w 498981"/>
                <a:gd name="connsiteY0" fmla="*/ 57 h 602242"/>
                <a:gd name="connsiteX1" fmla="*/ 429623 w 498981"/>
                <a:gd name="connsiteY1" fmla="*/ 76870 h 602242"/>
                <a:gd name="connsiteX2" fmla="*/ 498925 w 498981"/>
                <a:gd name="connsiteY2" fmla="*/ 254803 h 602242"/>
                <a:gd name="connsiteX3" fmla="*/ 422111 w 498981"/>
                <a:gd name="connsiteY3" fmla="*/ 429623 h 602242"/>
                <a:gd name="connsiteX4" fmla="*/ 241978 w 498981"/>
                <a:gd name="connsiteY4" fmla="*/ 602242 h 602242"/>
                <a:gd name="connsiteX5" fmla="*/ 69358 w 498981"/>
                <a:gd name="connsiteY5" fmla="*/ 422110 h 602242"/>
                <a:gd name="connsiteX6" fmla="*/ 76871 w 498981"/>
                <a:gd name="connsiteY6" fmla="*/ 69358 h 602242"/>
                <a:gd name="connsiteX7" fmla="*/ 254803 w 498981"/>
                <a:gd name="connsiteY7" fmla="*/ 57 h 602242"/>
                <a:gd name="connsiteX0" fmla="*/ 254803 w 498981"/>
                <a:gd name="connsiteY0" fmla="*/ 57 h 609386"/>
                <a:gd name="connsiteX1" fmla="*/ 429623 w 498981"/>
                <a:gd name="connsiteY1" fmla="*/ 76870 h 609386"/>
                <a:gd name="connsiteX2" fmla="*/ 498925 w 498981"/>
                <a:gd name="connsiteY2" fmla="*/ 254803 h 609386"/>
                <a:gd name="connsiteX3" fmla="*/ 422111 w 498981"/>
                <a:gd name="connsiteY3" fmla="*/ 429623 h 609386"/>
                <a:gd name="connsiteX4" fmla="*/ 249121 w 498981"/>
                <a:gd name="connsiteY4" fmla="*/ 609386 h 609386"/>
                <a:gd name="connsiteX5" fmla="*/ 69358 w 498981"/>
                <a:gd name="connsiteY5" fmla="*/ 422110 h 609386"/>
                <a:gd name="connsiteX6" fmla="*/ 76871 w 498981"/>
                <a:gd name="connsiteY6" fmla="*/ 69358 h 609386"/>
                <a:gd name="connsiteX7" fmla="*/ 254803 w 498981"/>
                <a:gd name="connsiteY7" fmla="*/ 57 h 60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981" h="609386">
                  <a:moveTo>
                    <a:pt x="254803" y="57"/>
                  </a:moveTo>
                  <a:cubicBezTo>
                    <a:pt x="318638" y="1416"/>
                    <a:pt x="381955" y="27128"/>
                    <a:pt x="429623" y="76870"/>
                  </a:cubicBezTo>
                  <a:cubicBezTo>
                    <a:pt x="477291" y="126613"/>
                    <a:pt x="500285" y="190967"/>
                    <a:pt x="498925" y="254803"/>
                  </a:cubicBezTo>
                  <a:cubicBezTo>
                    <a:pt x="497565" y="318638"/>
                    <a:pt x="471853" y="381956"/>
                    <a:pt x="422111" y="429623"/>
                  </a:cubicBezTo>
                  <a:lnTo>
                    <a:pt x="249121" y="609386"/>
                  </a:lnTo>
                  <a:lnTo>
                    <a:pt x="69358" y="422110"/>
                  </a:lnTo>
                  <a:cubicBezTo>
                    <a:pt x="-25977" y="322625"/>
                    <a:pt x="-22613" y="164694"/>
                    <a:pt x="76871" y="69358"/>
                  </a:cubicBezTo>
                  <a:cubicBezTo>
                    <a:pt x="126614" y="21690"/>
                    <a:pt x="190968" y="-1303"/>
                    <a:pt x="254803" y="5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6531A5CA-6D42-86C0-3214-3733A135BD38}"/>
                </a:ext>
              </a:extLst>
            </p:cNvPr>
            <p:cNvSpPr/>
            <p:nvPr/>
          </p:nvSpPr>
          <p:spPr bwMode="auto">
            <a:xfrm>
              <a:off x="4969401" y="911948"/>
              <a:ext cx="417191" cy="421341"/>
            </a:xfrm>
            <a:custGeom>
              <a:avLst/>
              <a:gdLst>
                <a:gd name="connsiteX0" fmla="*/ 219996 w 417191"/>
                <a:gd name="connsiteY0" fmla="*/ 318 h 421341"/>
                <a:gd name="connsiteX1" fmla="*/ 334482 w 417191"/>
                <a:gd name="connsiteY1" fmla="*/ 42837 h 421341"/>
                <a:gd name="connsiteX2" fmla="*/ 415212 w 417191"/>
                <a:gd name="connsiteY2" fmla="*/ 182020 h 421341"/>
                <a:gd name="connsiteX3" fmla="*/ 374909 w 417191"/>
                <a:gd name="connsiteY3" fmla="*/ 337985 h 421341"/>
                <a:gd name="connsiteX4" fmla="*/ 82710 w 417191"/>
                <a:gd name="connsiteY4" fmla="*/ 378505 h 421341"/>
                <a:gd name="connsiteX5" fmla="*/ 42283 w 417191"/>
                <a:gd name="connsiteY5" fmla="*/ 83357 h 421341"/>
                <a:gd name="connsiteX6" fmla="*/ 219996 w 417191"/>
                <a:gd name="connsiteY6" fmla="*/ 318 h 42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191" h="421341">
                  <a:moveTo>
                    <a:pt x="219996" y="318"/>
                  </a:moveTo>
                  <a:cubicBezTo>
                    <a:pt x="260113" y="2541"/>
                    <a:pt x="300038" y="16470"/>
                    <a:pt x="334482" y="42837"/>
                  </a:cubicBezTo>
                  <a:cubicBezTo>
                    <a:pt x="380408" y="77994"/>
                    <a:pt x="407896" y="128608"/>
                    <a:pt x="415212" y="182020"/>
                  </a:cubicBezTo>
                  <a:cubicBezTo>
                    <a:pt x="422528" y="235430"/>
                    <a:pt x="409671" y="291639"/>
                    <a:pt x="374909" y="337985"/>
                  </a:cubicBezTo>
                  <a:cubicBezTo>
                    <a:pt x="305384" y="430678"/>
                    <a:pt x="174562" y="448819"/>
                    <a:pt x="82710" y="378505"/>
                  </a:cubicBezTo>
                  <a:cubicBezTo>
                    <a:pt x="-9143" y="308191"/>
                    <a:pt x="-27242" y="176049"/>
                    <a:pt x="42283" y="83357"/>
                  </a:cubicBezTo>
                  <a:cubicBezTo>
                    <a:pt x="85736" y="25425"/>
                    <a:pt x="153134" y="-3386"/>
                    <a:pt x="219996" y="3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66" name="TextBox 2165">
              <a:extLst>
                <a:ext uri="{FF2B5EF4-FFF2-40B4-BE49-F238E27FC236}">
                  <a16:creationId xmlns:a16="http://schemas.microsoft.com/office/drawing/2014/main" id="{97DA7151-784B-FF92-4CA3-E8E7DEE6C8E8}"/>
                </a:ext>
              </a:extLst>
            </p:cNvPr>
            <p:cNvSpPr txBox="1"/>
            <p:nvPr/>
          </p:nvSpPr>
          <p:spPr>
            <a:xfrm>
              <a:off x="4955821" y="922564"/>
              <a:ext cx="444351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defTabSz="914377"/>
              <a:r>
                <a:rPr lang="en-US" sz="2000" b="1" dirty="0">
                  <a:solidFill>
                    <a:srgbClr val="FFFFFF"/>
                  </a:solidFill>
                  <a:latin typeface="Calibri" panose="020F0502020204030204"/>
                  <a:cs typeface="Arial" pitchFamily="34" charset="0"/>
                  <a:sym typeface="Arial"/>
                </a:rPr>
                <a:t>06</a:t>
              </a:r>
              <a:endParaRPr lang="en-IN" sz="2000" b="1" dirty="0">
                <a:solidFill>
                  <a:srgbClr val="FFFFFF"/>
                </a:solidFill>
                <a:latin typeface="Calibri" panose="020F0502020204030204"/>
                <a:cs typeface="Arial" pitchFamily="34" charset="0"/>
                <a:sym typeface="Arial"/>
              </a:endParaRPr>
            </a:p>
          </p:txBody>
        </p:sp>
      </p:grp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EF4BB7AE-45B3-575D-945E-C8BF636230FD}"/>
              </a:ext>
            </a:extLst>
          </p:cNvPr>
          <p:cNvSpPr/>
          <p:nvPr/>
        </p:nvSpPr>
        <p:spPr>
          <a:xfrm>
            <a:off x="1517663" y="40002"/>
            <a:ext cx="9156677" cy="6777999"/>
          </a:xfrm>
          <a:custGeom>
            <a:avLst/>
            <a:gdLst>
              <a:gd name="connsiteX0" fmla="*/ 9092253 w 9142892"/>
              <a:gd name="connsiteY0" fmla="*/ 517 h 6782252"/>
              <a:gd name="connsiteX1" fmla="*/ 9085357 w 9142892"/>
              <a:gd name="connsiteY1" fmla="*/ 2414 h 6782252"/>
              <a:gd name="connsiteX2" fmla="*/ 9030357 w 9142892"/>
              <a:gd name="connsiteY2" fmla="*/ 34138 h 6782252"/>
              <a:gd name="connsiteX3" fmla="*/ 9030357 w 9142892"/>
              <a:gd name="connsiteY3" fmla="*/ 34138 h 6782252"/>
              <a:gd name="connsiteX4" fmla="*/ 9030012 w 9142892"/>
              <a:gd name="connsiteY4" fmla="*/ 34310 h 6782252"/>
              <a:gd name="connsiteX5" fmla="*/ 9030012 w 9142892"/>
              <a:gd name="connsiteY5" fmla="*/ 34310 h 6782252"/>
              <a:gd name="connsiteX6" fmla="*/ 9030012 w 9142892"/>
              <a:gd name="connsiteY6" fmla="*/ 34310 h 6782252"/>
              <a:gd name="connsiteX7" fmla="*/ 9029323 w 9142892"/>
              <a:gd name="connsiteY7" fmla="*/ 34655 h 6782252"/>
              <a:gd name="connsiteX8" fmla="*/ 9028978 w 9142892"/>
              <a:gd name="connsiteY8" fmla="*/ 34655 h 6782252"/>
              <a:gd name="connsiteX9" fmla="*/ 9028978 w 9142892"/>
              <a:gd name="connsiteY9" fmla="*/ 34655 h 6782252"/>
              <a:gd name="connsiteX10" fmla="*/ 9028633 w 9142892"/>
              <a:gd name="connsiteY10" fmla="*/ 34655 h 6782252"/>
              <a:gd name="connsiteX11" fmla="*/ 9025702 w 9142892"/>
              <a:gd name="connsiteY11" fmla="*/ 36379 h 6782252"/>
              <a:gd name="connsiteX12" fmla="*/ 9020702 w 9142892"/>
              <a:gd name="connsiteY12" fmla="*/ 55173 h 6782252"/>
              <a:gd name="connsiteX13" fmla="*/ 9032599 w 9142892"/>
              <a:gd name="connsiteY13" fmla="*/ 62069 h 6782252"/>
              <a:gd name="connsiteX14" fmla="*/ 9039495 w 9142892"/>
              <a:gd name="connsiteY14" fmla="*/ 60173 h 6782252"/>
              <a:gd name="connsiteX15" fmla="*/ 9099323 w 9142892"/>
              <a:gd name="connsiteY15" fmla="*/ 25690 h 6782252"/>
              <a:gd name="connsiteX16" fmla="*/ 9104323 w 9142892"/>
              <a:gd name="connsiteY16" fmla="*/ 6897 h 6782252"/>
              <a:gd name="connsiteX17" fmla="*/ 9092426 w 9142892"/>
              <a:gd name="connsiteY17" fmla="*/ 0 h 6782252"/>
              <a:gd name="connsiteX18" fmla="*/ 9092426 w 9142892"/>
              <a:gd name="connsiteY18" fmla="*/ 0 h 6782252"/>
              <a:gd name="connsiteX19" fmla="*/ 8972770 w 9142892"/>
              <a:gd name="connsiteY19" fmla="*/ 69310 h 6782252"/>
              <a:gd name="connsiteX20" fmla="*/ 8965875 w 9142892"/>
              <a:gd name="connsiteY20" fmla="*/ 71207 h 6782252"/>
              <a:gd name="connsiteX21" fmla="*/ 8906046 w 9142892"/>
              <a:gd name="connsiteY21" fmla="*/ 105690 h 6782252"/>
              <a:gd name="connsiteX22" fmla="*/ 8901047 w 9142892"/>
              <a:gd name="connsiteY22" fmla="*/ 124483 h 6782252"/>
              <a:gd name="connsiteX23" fmla="*/ 8912943 w 9142892"/>
              <a:gd name="connsiteY23" fmla="*/ 131380 h 6782252"/>
              <a:gd name="connsiteX24" fmla="*/ 8919839 w 9142892"/>
              <a:gd name="connsiteY24" fmla="*/ 129483 h 6782252"/>
              <a:gd name="connsiteX25" fmla="*/ 8979667 w 9142892"/>
              <a:gd name="connsiteY25" fmla="*/ 95000 h 6782252"/>
              <a:gd name="connsiteX26" fmla="*/ 8984667 w 9142892"/>
              <a:gd name="connsiteY26" fmla="*/ 76207 h 6782252"/>
              <a:gd name="connsiteX27" fmla="*/ 8972770 w 9142892"/>
              <a:gd name="connsiteY27" fmla="*/ 69310 h 6782252"/>
              <a:gd name="connsiteX28" fmla="*/ 8972770 w 9142892"/>
              <a:gd name="connsiteY28" fmla="*/ 69310 h 6782252"/>
              <a:gd name="connsiteX29" fmla="*/ 8853288 w 9142892"/>
              <a:gd name="connsiteY29" fmla="*/ 138104 h 6782252"/>
              <a:gd name="connsiteX30" fmla="*/ 8846391 w 9142892"/>
              <a:gd name="connsiteY30" fmla="*/ 140000 h 6782252"/>
              <a:gd name="connsiteX31" fmla="*/ 8842080 w 9142892"/>
              <a:gd name="connsiteY31" fmla="*/ 142586 h 6782252"/>
              <a:gd name="connsiteX32" fmla="*/ 8842080 w 9142892"/>
              <a:gd name="connsiteY32" fmla="*/ 142586 h 6782252"/>
              <a:gd name="connsiteX33" fmla="*/ 8842080 w 9142892"/>
              <a:gd name="connsiteY33" fmla="*/ 142586 h 6782252"/>
              <a:gd name="connsiteX34" fmla="*/ 8840874 w 9142892"/>
              <a:gd name="connsiteY34" fmla="*/ 143276 h 6782252"/>
              <a:gd name="connsiteX35" fmla="*/ 8840874 w 9142892"/>
              <a:gd name="connsiteY35" fmla="*/ 143276 h 6782252"/>
              <a:gd name="connsiteX36" fmla="*/ 8786908 w 9142892"/>
              <a:gd name="connsiteY36" fmla="*/ 174311 h 6782252"/>
              <a:gd name="connsiteX37" fmla="*/ 8781908 w 9142892"/>
              <a:gd name="connsiteY37" fmla="*/ 193104 h 6782252"/>
              <a:gd name="connsiteX38" fmla="*/ 8793805 w 9142892"/>
              <a:gd name="connsiteY38" fmla="*/ 200000 h 6782252"/>
              <a:gd name="connsiteX39" fmla="*/ 8800702 w 9142892"/>
              <a:gd name="connsiteY39" fmla="*/ 198104 h 6782252"/>
              <a:gd name="connsiteX40" fmla="*/ 8860529 w 9142892"/>
              <a:gd name="connsiteY40" fmla="*/ 163621 h 6782252"/>
              <a:gd name="connsiteX41" fmla="*/ 8865529 w 9142892"/>
              <a:gd name="connsiteY41" fmla="*/ 144828 h 6782252"/>
              <a:gd name="connsiteX42" fmla="*/ 8853633 w 9142892"/>
              <a:gd name="connsiteY42" fmla="*/ 137931 h 6782252"/>
              <a:gd name="connsiteX43" fmla="*/ 8853633 w 9142892"/>
              <a:gd name="connsiteY43" fmla="*/ 137931 h 6782252"/>
              <a:gd name="connsiteX44" fmla="*/ 8733805 w 9142892"/>
              <a:gd name="connsiteY44" fmla="*/ 206897 h 6782252"/>
              <a:gd name="connsiteX45" fmla="*/ 8726908 w 9142892"/>
              <a:gd name="connsiteY45" fmla="*/ 208793 h 6782252"/>
              <a:gd name="connsiteX46" fmla="*/ 8667081 w 9142892"/>
              <a:gd name="connsiteY46" fmla="*/ 243276 h 6782252"/>
              <a:gd name="connsiteX47" fmla="*/ 8662080 w 9142892"/>
              <a:gd name="connsiteY47" fmla="*/ 262069 h 6782252"/>
              <a:gd name="connsiteX48" fmla="*/ 8673977 w 9142892"/>
              <a:gd name="connsiteY48" fmla="*/ 268966 h 6782252"/>
              <a:gd name="connsiteX49" fmla="*/ 8680873 w 9142892"/>
              <a:gd name="connsiteY49" fmla="*/ 267069 h 6782252"/>
              <a:gd name="connsiteX50" fmla="*/ 8740701 w 9142892"/>
              <a:gd name="connsiteY50" fmla="*/ 232587 h 6782252"/>
              <a:gd name="connsiteX51" fmla="*/ 8745701 w 9142892"/>
              <a:gd name="connsiteY51" fmla="*/ 213793 h 6782252"/>
              <a:gd name="connsiteX52" fmla="*/ 8733805 w 9142892"/>
              <a:gd name="connsiteY52" fmla="*/ 206897 h 6782252"/>
              <a:gd name="connsiteX53" fmla="*/ 8733805 w 9142892"/>
              <a:gd name="connsiteY53" fmla="*/ 206897 h 6782252"/>
              <a:gd name="connsiteX54" fmla="*/ 8614322 w 9142892"/>
              <a:gd name="connsiteY54" fmla="*/ 275690 h 6782252"/>
              <a:gd name="connsiteX55" fmla="*/ 8607425 w 9142892"/>
              <a:gd name="connsiteY55" fmla="*/ 277587 h 6782252"/>
              <a:gd name="connsiteX56" fmla="*/ 8547597 w 9142892"/>
              <a:gd name="connsiteY56" fmla="*/ 312069 h 6782252"/>
              <a:gd name="connsiteX57" fmla="*/ 8542598 w 9142892"/>
              <a:gd name="connsiteY57" fmla="*/ 330863 h 6782252"/>
              <a:gd name="connsiteX58" fmla="*/ 8554494 w 9142892"/>
              <a:gd name="connsiteY58" fmla="*/ 337759 h 6782252"/>
              <a:gd name="connsiteX59" fmla="*/ 8561391 w 9142892"/>
              <a:gd name="connsiteY59" fmla="*/ 335863 h 6782252"/>
              <a:gd name="connsiteX60" fmla="*/ 8621218 w 9142892"/>
              <a:gd name="connsiteY60" fmla="*/ 301380 h 6782252"/>
              <a:gd name="connsiteX61" fmla="*/ 8626218 w 9142892"/>
              <a:gd name="connsiteY61" fmla="*/ 282587 h 6782252"/>
              <a:gd name="connsiteX62" fmla="*/ 8614322 w 9142892"/>
              <a:gd name="connsiteY62" fmla="*/ 275690 h 6782252"/>
              <a:gd name="connsiteX63" fmla="*/ 8614322 w 9142892"/>
              <a:gd name="connsiteY63" fmla="*/ 275690 h 6782252"/>
              <a:gd name="connsiteX64" fmla="*/ 8494838 w 9142892"/>
              <a:gd name="connsiteY64" fmla="*/ 344483 h 6782252"/>
              <a:gd name="connsiteX65" fmla="*/ 8487942 w 9142892"/>
              <a:gd name="connsiteY65" fmla="*/ 346380 h 6782252"/>
              <a:gd name="connsiteX66" fmla="*/ 8428114 w 9142892"/>
              <a:gd name="connsiteY66" fmla="*/ 380863 h 6782252"/>
              <a:gd name="connsiteX67" fmla="*/ 8423114 w 9142892"/>
              <a:gd name="connsiteY67" fmla="*/ 399656 h 6782252"/>
              <a:gd name="connsiteX68" fmla="*/ 8435011 w 9142892"/>
              <a:gd name="connsiteY68" fmla="*/ 406552 h 6782252"/>
              <a:gd name="connsiteX69" fmla="*/ 8441908 w 9142892"/>
              <a:gd name="connsiteY69" fmla="*/ 404656 h 6782252"/>
              <a:gd name="connsiteX70" fmla="*/ 8501735 w 9142892"/>
              <a:gd name="connsiteY70" fmla="*/ 370173 h 6782252"/>
              <a:gd name="connsiteX71" fmla="*/ 8506735 w 9142892"/>
              <a:gd name="connsiteY71" fmla="*/ 351380 h 6782252"/>
              <a:gd name="connsiteX72" fmla="*/ 8494838 w 9142892"/>
              <a:gd name="connsiteY72" fmla="*/ 344483 h 6782252"/>
              <a:gd name="connsiteX73" fmla="*/ 8494838 w 9142892"/>
              <a:gd name="connsiteY73" fmla="*/ 344483 h 6782252"/>
              <a:gd name="connsiteX74" fmla="*/ 8375356 w 9142892"/>
              <a:gd name="connsiteY74" fmla="*/ 413277 h 6782252"/>
              <a:gd name="connsiteX75" fmla="*/ 8368632 w 9142892"/>
              <a:gd name="connsiteY75" fmla="*/ 415001 h 6782252"/>
              <a:gd name="connsiteX76" fmla="*/ 8335184 w 9142892"/>
              <a:gd name="connsiteY76" fmla="*/ 434311 h 6782252"/>
              <a:gd name="connsiteX77" fmla="*/ 8308804 w 9142892"/>
              <a:gd name="connsiteY77" fmla="*/ 449484 h 6782252"/>
              <a:gd name="connsiteX78" fmla="*/ 8303804 w 9142892"/>
              <a:gd name="connsiteY78" fmla="*/ 468277 h 6782252"/>
              <a:gd name="connsiteX79" fmla="*/ 8315701 w 9142892"/>
              <a:gd name="connsiteY79" fmla="*/ 475173 h 6782252"/>
              <a:gd name="connsiteX80" fmla="*/ 8322597 w 9142892"/>
              <a:gd name="connsiteY80" fmla="*/ 473277 h 6782252"/>
              <a:gd name="connsiteX81" fmla="*/ 8382425 w 9142892"/>
              <a:gd name="connsiteY81" fmla="*/ 438794 h 6782252"/>
              <a:gd name="connsiteX82" fmla="*/ 8387425 w 9142892"/>
              <a:gd name="connsiteY82" fmla="*/ 420001 h 6782252"/>
              <a:gd name="connsiteX83" fmla="*/ 8375528 w 9142892"/>
              <a:gd name="connsiteY83" fmla="*/ 413104 h 6782252"/>
              <a:gd name="connsiteX84" fmla="*/ 8375528 w 9142892"/>
              <a:gd name="connsiteY84" fmla="*/ 413104 h 6782252"/>
              <a:gd name="connsiteX85" fmla="*/ 8255873 w 9142892"/>
              <a:gd name="connsiteY85" fmla="*/ 482070 h 6782252"/>
              <a:gd name="connsiteX86" fmla="*/ 8248977 w 9142892"/>
              <a:gd name="connsiteY86" fmla="*/ 483966 h 6782252"/>
              <a:gd name="connsiteX87" fmla="*/ 8190700 w 9142892"/>
              <a:gd name="connsiteY87" fmla="*/ 517587 h 6782252"/>
              <a:gd name="connsiteX88" fmla="*/ 8190528 w 9142892"/>
              <a:gd name="connsiteY88" fmla="*/ 517587 h 6782252"/>
              <a:gd name="connsiteX89" fmla="*/ 8190355 w 9142892"/>
              <a:gd name="connsiteY89" fmla="*/ 517759 h 6782252"/>
              <a:gd name="connsiteX90" fmla="*/ 8190355 w 9142892"/>
              <a:gd name="connsiteY90" fmla="*/ 517759 h 6782252"/>
              <a:gd name="connsiteX91" fmla="*/ 8190183 w 9142892"/>
              <a:gd name="connsiteY91" fmla="*/ 517759 h 6782252"/>
              <a:gd name="connsiteX92" fmla="*/ 8190183 w 9142892"/>
              <a:gd name="connsiteY92" fmla="*/ 517759 h 6782252"/>
              <a:gd name="connsiteX93" fmla="*/ 8190183 w 9142892"/>
              <a:gd name="connsiteY93" fmla="*/ 517759 h 6782252"/>
              <a:gd name="connsiteX94" fmla="*/ 8190011 w 9142892"/>
              <a:gd name="connsiteY94" fmla="*/ 517759 h 6782252"/>
              <a:gd name="connsiteX95" fmla="*/ 8190011 w 9142892"/>
              <a:gd name="connsiteY95" fmla="*/ 517759 h 6782252"/>
              <a:gd name="connsiteX96" fmla="*/ 8189666 w 9142892"/>
              <a:gd name="connsiteY96" fmla="*/ 517759 h 6782252"/>
              <a:gd name="connsiteX97" fmla="*/ 8189666 w 9142892"/>
              <a:gd name="connsiteY97" fmla="*/ 517759 h 6782252"/>
              <a:gd name="connsiteX98" fmla="*/ 8189666 w 9142892"/>
              <a:gd name="connsiteY98" fmla="*/ 517759 h 6782252"/>
              <a:gd name="connsiteX99" fmla="*/ 8189666 w 9142892"/>
              <a:gd name="connsiteY99" fmla="*/ 517759 h 6782252"/>
              <a:gd name="connsiteX100" fmla="*/ 8189666 w 9142892"/>
              <a:gd name="connsiteY100" fmla="*/ 517759 h 6782252"/>
              <a:gd name="connsiteX101" fmla="*/ 8189666 w 9142892"/>
              <a:gd name="connsiteY101" fmla="*/ 517759 h 6782252"/>
              <a:gd name="connsiteX102" fmla="*/ 8184666 w 9142892"/>
              <a:gd name="connsiteY102" fmla="*/ 536553 h 6782252"/>
              <a:gd name="connsiteX103" fmla="*/ 8196562 w 9142892"/>
              <a:gd name="connsiteY103" fmla="*/ 543449 h 6782252"/>
              <a:gd name="connsiteX104" fmla="*/ 8203459 w 9142892"/>
              <a:gd name="connsiteY104" fmla="*/ 541553 h 6782252"/>
              <a:gd name="connsiteX105" fmla="*/ 8263287 w 9142892"/>
              <a:gd name="connsiteY105" fmla="*/ 507070 h 6782252"/>
              <a:gd name="connsiteX106" fmla="*/ 8268287 w 9142892"/>
              <a:gd name="connsiteY106" fmla="*/ 488277 h 6782252"/>
              <a:gd name="connsiteX107" fmla="*/ 8256390 w 9142892"/>
              <a:gd name="connsiteY107" fmla="*/ 481380 h 6782252"/>
              <a:gd name="connsiteX108" fmla="*/ 8256390 w 9142892"/>
              <a:gd name="connsiteY108" fmla="*/ 481380 h 6782252"/>
              <a:gd name="connsiteX109" fmla="*/ 8136390 w 9142892"/>
              <a:gd name="connsiteY109" fmla="*/ 550863 h 6782252"/>
              <a:gd name="connsiteX110" fmla="*/ 8129493 w 9142892"/>
              <a:gd name="connsiteY110" fmla="*/ 552760 h 6782252"/>
              <a:gd name="connsiteX111" fmla="*/ 8069665 w 9142892"/>
              <a:gd name="connsiteY111" fmla="*/ 587242 h 6782252"/>
              <a:gd name="connsiteX112" fmla="*/ 8064666 w 9142892"/>
              <a:gd name="connsiteY112" fmla="*/ 606035 h 6782252"/>
              <a:gd name="connsiteX113" fmla="*/ 8076562 w 9142892"/>
              <a:gd name="connsiteY113" fmla="*/ 612932 h 6782252"/>
              <a:gd name="connsiteX114" fmla="*/ 8083459 w 9142892"/>
              <a:gd name="connsiteY114" fmla="*/ 611035 h 6782252"/>
              <a:gd name="connsiteX115" fmla="*/ 8143287 w 9142892"/>
              <a:gd name="connsiteY115" fmla="*/ 576553 h 6782252"/>
              <a:gd name="connsiteX116" fmla="*/ 8148287 w 9142892"/>
              <a:gd name="connsiteY116" fmla="*/ 557760 h 6782252"/>
              <a:gd name="connsiteX117" fmla="*/ 8136390 w 9142892"/>
              <a:gd name="connsiteY117" fmla="*/ 550863 h 6782252"/>
              <a:gd name="connsiteX118" fmla="*/ 8136390 w 9142892"/>
              <a:gd name="connsiteY118" fmla="*/ 550863 h 6782252"/>
              <a:gd name="connsiteX119" fmla="*/ 8016907 w 9142892"/>
              <a:gd name="connsiteY119" fmla="*/ 619656 h 6782252"/>
              <a:gd name="connsiteX120" fmla="*/ 8010183 w 9142892"/>
              <a:gd name="connsiteY120" fmla="*/ 621380 h 6782252"/>
              <a:gd name="connsiteX121" fmla="*/ 7969838 w 9142892"/>
              <a:gd name="connsiteY121" fmla="*/ 644656 h 6782252"/>
              <a:gd name="connsiteX122" fmla="*/ 7950355 w 9142892"/>
              <a:gd name="connsiteY122" fmla="*/ 655863 h 6782252"/>
              <a:gd name="connsiteX123" fmla="*/ 7945355 w 9142892"/>
              <a:gd name="connsiteY123" fmla="*/ 674656 h 6782252"/>
              <a:gd name="connsiteX124" fmla="*/ 7957252 w 9142892"/>
              <a:gd name="connsiteY124" fmla="*/ 681553 h 6782252"/>
              <a:gd name="connsiteX125" fmla="*/ 7964148 w 9142892"/>
              <a:gd name="connsiteY125" fmla="*/ 679656 h 6782252"/>
              <a:gd name="connsiteX126" fmla="*/ 8023976 w 9142892"/>
              <a:gd name="connsiteY126" fmla="*/ 645173 h 6782252"/>
              <a:gd name="connsiteX127" fmla="*/ 8028976 w 9142892"/>
              <a:gd name="connsiteY127" fmla="*/ 626380 h 6782252"/>
              <a:gd name="connsiteX128" fmla="*/ 8017079 w 9142892"/>
              <a:gd name="connsiteY128" fmla="*/ 619484 h 6782252"/>
              <a:gd name="connsiteX129" fmla="*/ 8017079 w 9142892"/>
              <a:gd name="connsiteY129" fmla="*/ 619484 h 6782252"/>
              <a:gd name="connsiteX130" fmla="*/ 7897424 w 9142892"/>
              <a:gd name="connsiteY130" fmla="*/ 688449 h 6782252"/>
              <a:gd name="connsiteX131" fmla="*/ 7890527 w 9142892"/>
              <a:gd name="connsiteY131" fmla="*/ 690346 h 6782252"/>
              <a:gd name="connsiteX132" fmla="*/ 7863631 w 9142892"/>
              <a:gd name="connsiteY132" fmla="*/ 705863 h 6782252"/>
              <a:gd name="connsiteX133" fmla="*/ 7863286 w 9142892"/>
              <a:gd name="connsiteY133" fmla="*/ 705863 h 6782252"/>
              <a:gd name="connsiteX134" fmla="*/ 7862768 w 9142892"/>
              <a:gd name="connsiteY134" fmla="*/ 706380 h 6782252"/>
              <a:gd name="connsiteX135" fmla="*/ 7830700 w 9142892"/>
              <a:gd name="connsiteY135" fmla="*/ 724829 h 6782252"/>
              <a:gd name="connsiteX136" fmla="*/ 7825699 w 9142892"/>
              <a:gd name="connsiteY136" fmla="*/ 743622 h 6782252"/>
              <a:gd name="connsiteX137" fmla="*/ 7837596 w 9142892"/>
              <a:gd name="connsiteY137" fmla="*/ 750518 h 6782252"/>
              <a:gd name="connsiteX138" fmla="*/ 7844493 w 9142892"/>
              <a:gd name="connsiteY138" fmla="*/ 748622 h 6782252"/>
              <a:gd name="connsiteX139" fmla="*/ 7904320 w 9142892"/>
              <a:gd name="connsiteY139" fmla="*/ 714139 h 6782252"/>
              <a:gd name="connsiteX140" fmla="*/ 7909320 w 9142892"/>
              <a:gd name="connsiteY140" fmla="*/ 695346 h 6782252"/>
              <a:gd name="connsiteX141" fmla="*/ 7897424 w 9142892"/>
              <a:gd name="connsiteY141" fmla="*/ 688449 h 6782252"/>
              <a:gd name="connsiteX142" fmla="*/ 7897424 w 9142892"/>
              <a:gd name="connsiteY142" fmla="*/ 688449 h 6782252"/>
              <a:gd name="connsiteX143" fmla="*/ 7777941 w 9142892"/>
              <a:gd name="connsiteY143" fmla="*/ 757243 h 6782252"/>
              <a:gd name="connsiteX144" fmla="*/ 7771217 w 9142892"/>
              <a:gd name="connsiteY144" fmla="*/ 758967 h 6782252"/>
              <a:gd name="connsiteX145" fmla="*/ 7711217 w 9142892"/>
              <a:gd name="connsiteY145" fmla="*/ 793450 h 6782252"/>
              <a:gd name="connsiteX146" fmla="*/ 7706217 w 9142892"/>
              <a:gd name="connsiteY146" fmla="*/ 812243 h 6782252"/>
              <a:gd name="connsiteX147" fmla="*/ 7718113 w 9142892"/>
              <a:gd name="connsiteY147" fmla="*/ 819139 h 6782252"/>
              <a:gd name="connsiteX148" fmla="*/ 7725010 w 9142892"/>
              <a:gd name="connsiteY148" fmla="*/ 817243 h 6782252"/>
              <a:gd name="connsiteX149" fmla="*/ 7784837 w 9142892"/>
              <a:gd name="connsiteY149" fmla="*/ 782760 h 6782252"/>
              <a:gd name="connsiteX150" fmla="*/ 7789838 w 9142892"/>
              <a:gd name="connsiteY150" fmla="*/ 763967 h 6782252"/>
              <a:gd name="connsiteX151" fmla="*/ 7777941 w 9142892"/>
              <a:gd name="connsiteY151" fmla="*/ 757070 h 6782252"/>
              <a:gd name="connsiteX152" fmla="*/ 7777941 w 9142892"/>
              <a:gd name="connsiteY152" fmla="*/ 757070 h 6782252"/>
              <a:gd name="connsiteX153" fmla="*/ 7658458 w 9142892"/>
              <a:gd name="connsiteY153" fmla="*/ 826036 h 6782252"/>
              <a:gd name="connsiteX154" fmla="*/ 7651734 w 9142892"/>
              <a:gd name="connsiteY154" fmla="*/ 827760 h 6782252"/>
              <a:gd name="connsiteX155" fmla="*/ 7623630 w 9142892"/>
              <a:gd name="connsiteY155" fmla="*/ 843967 h 6782252"/>
              <a:gd name="connsiteX156" fmla="*/ 7591734 w 9142892"/>
              <a:gd name="connsiteY156" fmla="*/ 862243 h 6782252"/>
              <a:gd name="connsiteX157" fmla="*/ 7586734 w 9142892"/>
              <a:gd name="connsiteY157" fmla="*/ 881036 h 6782252"/>
              <a:gd name="connsiteX158" fmla="*/ 7598630 w 9142892"/>
              <a:gd name="connsiteY158" fmla="*/ 887933 h 6782252"/>
              <a:gd name="connsiteX159" fmla="*/ 7605527 w 9142892"/>
              <a:gd name="connsiteY159" fmla="*/ 886036 h 6782252"/>
              <a:gd name="connsiteX160" fmla="*/ 7665355 w 9142892"/>
              <a:gd name="connsiteY160" fmla="*/ 851553 h 6782252"/>
              <a:gd name="connsiteX161" fmla="*/ 7670355 w 9142892"/>
              <a:gd name="connsiteY161" fmla="*/ 832760 h 6782252"/>
              <a:gd name="connsiteX162" fmla="*/ 7658458 w 9142892"/>
              <a:gd name="connsiteY162" fmla="*/ 825863 h 6782252"/>
              <a:gd name="connsiteX163" fmla="*/ 7658458 w 9142892"/>
              <a:gd name="connsiteY163" fmla="*/ 825863 h 6782252"/>
              <a:gd name="connsiteX164" fmla="*/ 7538975 w 9142892"/>
              <a:gd name="connsiteY164" fmla="*/ 894829 h 6782252"/>
              <a:gd name="connsiteX165" fmla="*/ 7532078 w 9142892"/>
              <a:gd name="connsiteY165" fmla="*/ 896726 h 6782252"/>
              <a:gd name="connsiteX166" fmla="*/ 7472250 w 9142892"/>
              <a:gd name="connsiteY166" fmla="*/ 931208 h 6782252"/>
              <a:gd name="connsiteX167" fmla="*/ 7467251 w 9142892"/>
              <a:gd name="connsiteY167" fmla="*/ 950002 h 6782252"/>
              <a:gd name="connsiteX168" fmla="*/ 7479147 w 9142892"/>
              <a:gd name="connsiteY168" fmla="*/ 956898 h 6782252"/>
              <a:gd name="connsiteX169" fmla="*/ 7486044 w 9142892"/>
              <a:gd name="connsiteY169" fmla="*/ 955002 h 6782252"/>
              <a:gd name="connsiteX170" fmla="*/ 7545872 w 9142892"/>
              <a:gd name="connsiteY170" fmla="*/ 920519 h 6782252"/>
              <a:gd name="connsiteX171" fmla="*/ 7550871 w 9142892"/>
              <a:gd name="connsiteY171" fmla="*/ 901726 h 6782252"/>
              <a:gd name="connsiteX172" fmla="*/ 7538975 w 9142892"/>
              <a:gd name="connsiteY172" fmla="*/ 894829 h 6782252"/>
              <a:gd name="connsiteX173" fmla="*/ 7538975 w 9142892"/>
              <a:gd name="connsiteY173" fmla="*/ 894829 h 6782252"/>
              <a:gd name="connsiteX174" fmla="*/ 7419492 w 9142892"/>
              <a:gd name="connsiteY174" fmla="*/ 963622 h 6782252"/>
              <a:gd name="connsiteX175" fmla="*/ 7412595 w 9142892"/>
              <a:gd name="connsiteY175" fmla="*/ 965519 h 6782252"/>
              <a:gd name="connsiteX176" fmla="*/ 7352768 w 9142892"/>
              <a:gd name="connsiteY176" fmla="*/ 1000002 h 6782252"/>
              <a:gd name="connsiteX177" fmla="*/ 7347767 w 9142892"/>
              <a:gd name="connsiteY177" fmla="*/ 1018795 h 6782252"/>
              <a:gd name="connsiteX178" fmla="*/ 7359664 w 9142892"/>
              <a:gd name="connsiteY178" fmla="*/ 1025691 h 6782252"/>
              <a:gd name="connsiteX179" fmla="*/ 7366561 w 9142892"/>
              <a:gd name="connsiteY179" fmla="*/ 1023795 h 6782252"/>
              <a:gd name="connsiteX180" fmla="*/ 7426388 w 9142892"/>
              <a:gd name="connsiteY180" fmla="*/ 989312 h 6782252"/>
              <a:gd name="connsiteX181" fmla="*/ 7431388 w 9142892"/>
              <a:gd name="connsiteY181" fmla="*/ 970519 h 6782252"/>
              <a:gd name="connsiteX182" fmla="*/ 7419492 w 9142892"/>
              <a:gd name="connsiteY182" fmla="*/ 963622 h 6782252"/>
              <a:gd name="connsiteX183" fmla="*/ 7419492 w 9142892"/>
              <a:gd name="connsiteY183" fmla="*/ 963622 h 6782252"/>
              <a:gd name="connsiteX184" fmla="*/ 7300009 w 9142892"/>
              <a:gd name="connsiteY184" fmla="*/ 1032415 h 6782252"/>
              <a:gd name="connsiteX185" fmla="*/ 7293112 w 9142892"/>
              <a:gd name="connsiteY185" fmla="*/ 1034312 h 6782252"/>
              <a:gd name="connsiteX186" fmla="*/ 7233285 w 9142892"/>
              <a:gd name="connsiteY186" fmla="*/ 1068795 h 6782252"/>
              <a:gd name="connsiteX187" fmla="*/ 7228285 w 9142892"/>
              <a:gd name="connsiteY187" fmla="*/ 1087588 h 6782252"/>
              <a:gd name="connsiteX188" fmla="*/ 7240181 w 9142892"/>
              <a:gd name="connsiteY188" fmla="*/ 1094485 h 6782252"/>
              <a:gd name="connsiteX189" fmla="*/ 7247078 w 9142892"/>
              <a:gd name="connsiteY189" fmla="*/ 1092588 h 6782252"/>
              <a:gd name="connsiteX190" fmla="*/ 7306905 w 9142892"/>
              <a:gd name="connsiteY190" fmla="*/ 1058105 h 6782252"/>
              <a:gd name="connsiteX191" fmla="*/ 7311906 w 9142892"/>
              <a:gd name="connsiteY191" fmla="*/ 1039312 h 6782252"/>
              <a:gd name="connsiteX192" fmla="*/ 7300009 w 9142892"/>
              <a:gd name="connsiteY192" fmla="*/ 1032415 h 6782252"/>
              <a:gd name="connsiteX193" fmla="*/ 7300009 w 9142892"/>
              <a:gd name="connsiteY193" fmla="*/ 1032415 h 6782252"/>
              <a:gd name="connsiteX194" fmla="*/ 7180526 w 9142892"/>
              <a:gd name="connsiteY194" fmla="*/ 1101209 h 6782252"/>
              <a:gd name="connsiteX195" fmla="*/ 7173630 w 9142892"/>
              <a:gd name="connsiteY195" fmla="*/ 1103105 h 6782252"/>
              <a:gd name="connsiteX196" fmla="*/ 7113802 w 9142892"/>
              <a:gd name="connsiteY196" fmla="*/ 1137588 h 6782252"/>
              <a:gd name="connsiteX197" fmla="*/ 7108802 w 9142892"/>
              <a:gd name="connsiteY197" fmla="*/ 1156381 h 6782252"/>
              <a:gd name="connsiteX198" fmla="*/ 7120698 w 9142892"/>
              <a:gd name="connsiteY198" fmla="*/ 1163278 h 6782252"/>
              <a:gd name="connsiteX199" fmla="*/ 7127595 w 9142892"/>
              <a:gd name="connsiteY199" fmla="*/ 1161381 h 6782252"/>
              <a:gd name="connsiteX200" fmla="*/ 7187422 w 9142892"/>
              <a:gd name="connsiteY200" fmla="*/ 1126898 h 6782252"/>
              <a:gd name="connsiteX201" fmla="*/ 7192423 w 9142892"/>
              <a:gd name="connsiteY201" fmla="*/ 1108105 h 6782252"/>
              <a:gd name="connsiteX202" fmla="*/ 7180526 w 9142892"/>
              <a:gd name="connsiteY202" fmla="*/ 1101209 h 6782252"/>
              <a:gd name="connsiteX203" fmla="*/ 7180526 w 9142892"/>
              <a:gd name="connsiteY203" fmla="*/ 1101209 h 6782252"/>
              <a:gd name="connsiteX204" fmla="*/ 7061043 w 9142892"/>
              <a:gd name="connsiteY204" fmla="*/ 1170002 h 6782252"/>
              <a:gd name="connsiteX205" fmla="*/ 7054146 w 9142892"/>
              <a:gd name="connsiteY205" fmla="*/ 1171899 h 6782252"/>
              <a:gd name="connsiteX206" fmla="*/ 7025008 w 9142892"/>
              <a:gd name="connsiteY206" fmla="*/ 1188623 h 6782252"/>
              <a:gd name="connsiteX207" fmla="*/ 7024836 w 9142892"/>
              <a:gd name="connsiteY207" fmla="*/ 1188623 h 6782252"/>
              <a:gd name="connsiteX208" fmla="*/ 7024836 w 9142892"/>
              <a:gd name="connsiteY208" fmla="*/ 1188795 h 6782252"/>
              <a:gd name="connsiteX209" fmla="*/ 7024664 w 9142892"/>
              <a:gd name="connsiteY209" fmla="*/ 1188795 h 6782252"/>
              <a:gd name="connsiteX210" fmla="*/ 7024664 w 9142892"/>
              <a:gd name="connsiteY210" fmla="*/ 1188968 h 6782252"/>
              <a:gd name="connsiteX211" fmla="*/ 7024491 w 9142892"/>
              <a:gd name="connsiteY211" fmla="*/ 1188968 h 6782252"/>
              <a:gd name="connsiteX212" fmla="*/ 7024319 w 9142892"/>
              <a:gd name="connsiteY212" fmla="*/ 1189140 h 6782252"/>
              <a:gd name="connsiteX213" fmla="*/ 7023112 w 9142892"/>
              <a:gd name="connsiteY213" fmla="*/ 1189830 h 6782252"/>
              <a:gd name="connsiteX214" fmla="*/ 7022939 w 9142892"/>
              <a:gd name="connsiteY214" fmla="*/ 1189830 h 6782252"/>
              <a:gd name="connsiteX215" fmla="*/ 6994664 w 9142892"/>
              <a:gd name="connsiteY215" fmla="*/ 1206036 h 6782252"/>
              <a:gd name="connsiteX216" fmla="*/ 6989663 w 9142892"/>
              <a:gd name="connsiteY216" fmla="*/ 1224830 h 6782252"/>
              <a:gd name="connsiteX217" fmla="*/ 7001560 w 9142892"/>
              <a:gd name="connsiteY217" fmla="*/ 1231726 h 6782252"/>
              <a:gd name="connsiteX218" fmla="*/ 7008457 w 9142892"/>
              <a:gd name="connsiteY218" fmla="*/ 1229830 h 6782252"/>
              <a:gd name="connsiteX219" fmla="*/ 7068284 w 9142892"/>
              <a:gd name="connsiteY219" fmla="*/ 1195347 h 6782252"/>
              <a:gd name="connsiteX220" fmla="*/ 7073284 w 9142892"/>
              <a:gd name="connsiteY220" fmla="*/ 1176554 h 6782252"/>
              <a:gd name="connsiteX221" fmla="*/ 7061388 w 9142892"/>
              <a:gd name="connsiteY221" fmla="*/ 1169657 h 6782252"/>
              <a:gd name="connsiteX222" fmla="*/ 7061388 w 9142892"/>
              <a:gd name="connsiteY222" fmla="*/ 1169657 h 6782252"/>
              <a:gd name="connsiteX223" fmla="*/ 6941560 w 9142892"/>
              <a:gd name="connsiteY223" fmla="*/ 1238795 h 6782252"/>
              <a:gd name="connsiteX224" fmla="*/ 6934836 w 9142892"/>
              <a:gd name="connsiteY224" fmla="*/ 1240519 h 6782252"/>
              <a:gd name="connsiteX225" fmla="*/ 6874836 w 9142892"/>
              <a:gd name="connsiteY225" fmla="*/ 1275002 h 6782252"/>
              <a:gd name="connsiteX226" fmla="*/ 6869835 w 9142892"/>
              <a:gd name="connsiteY226" fmla="*/ 1293795 h 6782252"/>
              <a:gd name="connsiteX227" fmla="*/ 6881732 w 9142892"/>
              <a:gd name="connsiteY227" fmla="*/ 1300692 h 6782252"/>
              <a:gd name="connsiteX228" fmla="*/ 6888628 w 9142892"/>
              <a:gd name="connsiteY228" fmla="*/ 1298795 h 6782252"/>
              <a:gd name="connsiteX229" fmla="*/ 6948456 w 9142892"/>
              <a:gd name="connsiteY229" fmla="*/ 1264312 h 6782252"/>
              <a:gd name="connsiteX230" fmla="*/ 6953456 w 9142892"/>
              <a:gd name="connsiteY230" fmla="*/ 1245519 h 6782252"/>
              <a:gd name="connsiteX231" fmla="*/ 6941560 w 9142892"/>
              <a:gd name="connsiteY231" fmla="*/ 1238623 h 6782252"/>
              <a:gd name="connsiteX232" fmla="*/ 6941560 w 9142892"/>
              <a:gd name="connsiteY232" fmla="*/ 1238623 h 6782252"/>
              <a:gd name="connsiteX233" fmla="*/ 6822077 w 9142892"/>
              <a:gd name="connsiteY233" fmla="*/ 1307588 h 6782252"/>
              <a:gd name="connsiteX234" fmla="*/ 6815180 w 9142892"/>
              <a:gd name="connsiteY234" fmla="*/ 1309485 h 6782252"/>
              <a:gd name="connsiteX235" fmla="*/ 6755353 w 9142892"/>
              <a:gd name="connsiteY235" fmla="*/ 1343968 h 6782252"/>
              <a:gd name="connsiteX236" fmla="*/ 6750353 w 9142892"/>
              <a:gd name="connsiteY236" fmla="*/ 1362761 h 6782252"/>
              <a:gd name="connsiteX237" fmla="*/ 6762249 w 9142892"/>
              <a:gd name="connsiteY237" fmla="*/ 1369658 h 6782252"/>
              <a:gd name="connsiteX238" fmla="*/ 6769146 w 9142892"/>
              <a:gd name="connsiteY238" fmla="*/ 1367761 h 6782252"/>
              <a:gd name="connsiteX239" fmla="*/ 6828973 w 9142892"/>
              <a:gd name="connsiteY239" fmla="*/ 1333278 h 6782252"/>
              <a:gd name="connsiteX240" fmla="*/ 6833974 w 9142892"/>
              <a:gd name="connsiteY240" fmla="*/ 1314485 h 6782252"/>
              <a:gd name="connsiteX241" fmla="*/ 6822077 w 9142892"/>
              <a:gd name="connsiteY241" fmla="*/ 1307588 h 6782252"/>
              <a:gd name="connsiteX242" fmla="*/ 6822077 w 9142892"/>
              <a:gd name="connsiteY242" fmla="*/ 1307588 h 6782252"/>
              <a:gd name="connsiteX243" fmla="*/ 6702594 w 9142892"/>
              <a:gd name="connsiteY243" fmla="*/ 1376382 h 6782252"/>
              <a:gd name="connsiteX244" fmla="*/ 6695698 w 9142892"/>
              <a:gd name="connsiteY244" fmla="*/ 1378278 h 6782252"/>
              <a:gd name="connsiteX245" fmla="*/ 6635870 w 9142892"/>
              <a:gd name="connsiteY245" fmla="*/ 1412761 h 6782252"/>
              <a:gd name="connsiteX246" fmla="*/ 6630870 w 9142892"/>
              <a:gd name="connsiteY246" fmla="*/ 1431554 h 6782252"/>
              <a:gd name="connsiteX247" fmla="*/ 6642766 w 9142892"/>
              <a:gd name="connsiteY247" fmla="*/ 1438451 h 6782252"/>
              <a:gd name="connsiteX248" fmla="*/ 6649663 w 9142892"/>
              <a:gd name="connsiteY248" fmla="*/ 1436554 h 6782252"/>
              <a:gd name="connsiteX249" fmla="*/ 6709490 w 9142892"/>
              <a:gd name="connsiteY249" fmla="*/ 1402071 h 6782252"/>
              <a:gd name="connsiteX250" fmla="*/ 6714491 w 9142892"/>
              <a:gd name="connsiteY250" fmla="*/ 1383278 h 6782252"/>
              <a:gd name="connsiteX251" fmla="*/ 6702594 w 9142892"/>
              <a:gd name="connsiteY251" fmla="*/ 1376382 h 6782252"/>
              <a:gd name="connsiteX252" fmla="*/ 6702594 w 9142892"/>
              <a:gd name="connsiteY252" fmla="*/ 1376382 h 6782252"/>
              <a:gd name="connsiteX253" fmla="*/ 6583111 w 9142892"/>
              <a:gd name="connsiteY253" fmla="*/ 1445175 h 6782252"/>
              <a:gd name="connsiteX254" fmla="*/ 6576387 w 9142892"/>
              <a:gd name="connsiteY254" fmla="*/ 1446899 h 6782252"/>
              <a:gd name="connsiteX255" fmla="*/ 6516386 w 9142892"/>
              <a:gd name="connsiteY255" fmla="*/ 1481382 h 6782252"/>
              <a:gd name="connsiteX256" fmla="*/ 6511387 w 9142892"/>
              <a:gd name="connsiteY256" fmla="*/ 1500175 h 6782252"/>
              <a:gd name="connsiteX257" fmla="*/ 6523283 w 9142892"/>
              <a:gd name="connsiteY257" fmla="*/ 1507071 h 6782252"/>
              <a:gd name="connsiteX258" fmla="*/ 6530180 w 9142892"/>
              <a:gd name="connsiteY258" fmla="*/ 1505175 h 6782252"/>
              <a:gd name="connsiteX259" fmla="*/ 6590008 w 9142892"/>
              <a:gd name="connsiteY259" fmla="*/ 1470692 h 6782252"/>
              <a:gd name="connsiteX260" fmla="*/ 6595007 w 9142892"/>
              <a:gd name="connsiteY260" fmla="*/ 1451899 h 6782252"/>
              <a:gd name="connsiteX261" fmla="*/ 6583111 w 9142892"/>
              <a:gd name="connsiteY261" fmla="*/ 1445002 h 6782252"/>
              <a:gd name="connsiteX262" fmla="*/ 6583111 w 9142892"/>
              <a:gd name="connsiteY262" fmla="*/ 1445002 h 6782252"/>
              <a:gd name="connsiteX263" fmla="*/ 6463628 w 9142892"/>
              <a:gd name="connsiteY263" fmla="*/ 1513968 h 6782252"/>
              <a:gd name="connsiteX264" fmla="*/ 6456731 w 9142892"/>
              <a:gd name="connsiteY264" fmla="*/ 1515865 h 6782252"/>
              <a:gd name="connsiteX265" fmla="*/ 6396904 w 9142892"/>
              <a:gd name="connsiteY265" fmla="*/ 1550347 h 6782252"/>
              <a:gd name="connsiteX266" fmla="*/ 6391903 w 9142892"/>
              <a:gd name="connsiteY266" fmla="*/ 1569141 h 6782252"/>
              <a:gd name="connsiteX267" fmla="*/ 6403800 w 9142892"/>
              <a:gd name="connsiteY267" fmla="*/ 1576037 h 6782252"/>
              <a:gd name="connsiteX268" fmla="*/ 6410697 w 9142892"/>
              <a:gd name="connsiteY268" fmla="*/ 1574140 h 6782252"/>
              <a:gd name="connsiteX269" fmla="*/ 6470524 w 9142892"/>
              <a:gd name="connsiteY269" fmla="*/ 1539658 h 6782252"/>
              <a:gd name="connsiteX270" fmla="*/ 6475524 w 9142892"/>
              <a:gd name="connsiteY270" fmla="*/ 1520865 h 6782252"/>
              <a:gd name="connsiteX271" fmla="*/ 6463628 w 9142892"/>
              <a:gd name="connsiteY271" fmla="*/ 1513968 h 6782252"/>
              <a:gd name="connsiteX272" fmla="*/ 6463628 w 9142892"/>
              <a:gd name="connsiteY272" fmla="*/ 1513968 h 6782252"/>
              <a:gd name="connsiteX273" fmla="*/ 6344145 w 9142892"/>
              <a:gd name="connsiteY273" fmla="*/ 1582761 h 6782252"/>
              <a:gd name="connsiteX274" fmla="*/ 6337248 w 9142892"/>
              <a:gd name="connsiteY274" fmla="*/ 1584658 h 6782252"/>
              <a:gd name="connsiteX275" fmla="*/ 6321386 w 9142892"/>
              <a:gd name="connsiteY275" fmla="*/ 1593796 h 6782252"/>
              <a:gd name="connsiteX276" fmla="*/ 6277593 w 9142892"/>
              <a:gd name="connsiteY276" fmla="*/ 1618968 h 6782252"/>
              <a:gd name="connsiteX277" fmla="*/ 6272593 w 9142892"/>
              <a:gd name="connsiteY277" fmla="*/ 1637761 h 6782252"/>
              <a:gd name="connsiteX278" fmla="*/ 6284490 w 9142892"/>
              <a:gd name="connsiteY278" fmla="*/ 1644658 h 6782252"/>
              <a:gd name="connsiteX279" fmla="*/ 6291386 w 9142892"/>
              <a:gd name="connsiteY279" fmla="*/ 1642761 h 6782252"/>
              <a:gd name="connsiteX280" fmla="*/ 6351214 w 9142892"/>
              <a:gd name="connsiteY280" fmla="*/ 1608279 h 6782252"/>
              <a:gd name="connsiteX281" fmla="*/ 6356214 w 9142892"/>
              <a:gd name="connsiteY281" fmla="*/ 1589485 h 6782252"/>
              <a:gd name="connsiteX282" fmla="*/ 6344317 w 9142892"/>
              <a:gd name="connsiteY282" fmla="*/ 1582589 h 6782252"/>
              <a:gd name="connsiteX283" fmla="*/ 6344317 w 9142892"/>
              <a:gd name="connsiteY283" fmla="*/ 1582589 h 6782252"/>
              <a:gd name="connsiteX284" fmla="*/ 6224662 w 9142892"/>
              <a:gd name="connsiteY284" fmla="*/ 1651554 h 6782252"/>
              <a:gd name="connsiteX285" fmla="*/ 6217766 w 9142892"/>
              <a:gd name="connsiteY285" fmla="*/ 1653451 h 6782252"/>
              <a:gd name="connsiteX286" fmla="*/ 6185524 w 9142892"/>
              <a:gd name="connsiteY286" fmla="*/ 1672072 h 6782252"/>
              <a:gd name="connsiteX287" fmla="*/ 6185006 w 9142892"/>
              <a:gd name="connsiteY287" fmla="*/ 1672417 h 6782252"/>
              <a:gd name="connsiteX288" fmla="*/ 6184489 w 9142892"/>
              <a:gd name="connsiteY288" fmla="*/ 1672761 h 6782252"/>
              <a:gd name="connsiteX289" fmla="*/ 6184145 w 9142892"/>
              <a:gd name="connsiteY289" fmla="*/ 1672761 h 6782252"/>
              <a:gd name="connsiteX290" fmla="*/ 6184145 w 9142892"/>
              <a:gd name="connsiteY290" fmla="*/ 1672934 h 6782252"/>
              <a:gd name="connsiteX291" fmla="*/ 6183283 w 9142892"/>
              <a:gd name="connsiteY291" fmla="*/ 1673451 h 6782252"/>
              <a:gd name="connsiteX292" fmla="*/ 6182420 w 9142892"/>
              <a:gd name="connsiteY292" fmla="*/ 1673968 h 6782252"/>
              <a:gd name="connsiteX293" fmla="*/ 6181041 w 9142892"/>
              <a:gd name="connsiteY293" fmla="*/ 1674830 h 6782252"/>
              <a:gd name="connsiteX294" fmla="*/ 6181041 w 9142892"/>
              <a:gd name="connsiteY294" fmla="*/ 1674830 h 6782252"/>
              <a:gd name="connsiteX295" fmla="*/ 6157938 w 9142892"/>
              <a:gd name="connsiteY295" fmla="*/ 1688106 h 6782252"/>
              <a:gd name="connsiteX296" fmla="*/ 6152938 w 9142892"/>
              <a:gd name="connsiteY296" fmla="*/ 1706899 h 6782252"/>
              <a:gd name="connsiteX297" fmla="*/ 6164834 w 9142892"/>
              <a:gd name="connsiteY297" fmla="*/ 1713796 h 6782252"/>
              <a:gd name="connsiteX298" fmla="*/ 6171731 w 9142892"/>
              <a:gd name="connsiteY298" fmla="*/ 1711899 h 6782252"/>
              <a:gd name="connsiteX299" fmla="*/ 6231558 w 9142892"/>
              <a:gd name="connsiteY299" fmla="*/ 1677417 h 6782252"/>
              <a:gd name="connsiteX300" fmla="*/ 6236559 w 9142892"/>
              <a:gd name="connsiteY300" fmla="*/ 1658623 h 6782252"/>
              <a:gd name="connsiteX301" fmla="*/ 6224662 w 9142892"/>
              <a:gd name="connsiteY301" fmla="*/ 1651727 h 6782252"/>
              <a:gd name="connsiteX302" fmla="*/ 6224662 w 9142892"/>
              <a:gd name="connsiteY302" fmla="*/ 1651727 h 6782252"/>
              <a:gd name="connsiteX303" fmla="*/ 6105179 w 9142892"/>
              <a:gd name="connsiteY303" fmla="*/ 1720348 h 6782252"/>
              <a:gd name="connsiteX304" fmla="*/ 6098455 w 9142892"/>
              <a:gd name="connsiteY304" fmla="*/ 1722072 h 6782252"/>
              <a:gd name="connsiteX305" fmla="*/ 6078972 w 9142892"/>
              <a:gd name="connsiteY305" fmla="*/ 1733279 h 6782252"/>
              <a:gd name="connsiteX306" fmla="*/ 6038627 w 9142892"/>
              <a:gd name="connsiteY306" fmla="*/ 1756555 h 6782252"/>
              <a:gd name="connsiteX307" fmla="*/ 6033627 w 9142892"/>
              <a:gd name="connsiteY307" fmla="*/ 1775348 h 6782252"/>
              <a:gd name="connsiteX308" fmla="*/ 6045523 w 9142892"/>
              <a:gd name="connsiteY308" fmla="*/ 1782244 h 6782252"/>
              <a:gd name="connsiteX309" fmla="*/ 6052420 w 9142892"/>
              <a:gd name="connsiteY309" fmla="*/ 1780348 h 6782252"/>
              <a:gd name="connsiteX310" fmla="*/ 6112248 w 9142892"/>
              <a:gd name="connsiteY310" fmla="*/ 1745865 h 6782252"/>
              <a:gd name="connsiteX311" fmla="*/ 6117248 w 9142892"/>
              <a:gd name="connsiteY311" fmla="*/ 1727072 h 6782252"/>
              <a:gd name="connsiteX312" fmla="*/ 6105351 w 9142892"/>
              <a:gd name="connsiteY312" fmla="*/ 1720175 h 6782252"/>
              <a:gd name="connsiteX313" fmla="*/ 6105351 w 9142892"/>
              <a:gd name="connsiteY313" fmla="*/ 1720175 h 6782252"/>
              <a:gd name="connsiteX314" fmla="*/ 5985696 w 9142892"/>
              <a:gd name="connsiteY314" fmla="*/ 1789141 h 6782252"/>
              <a:gd name="connsiteX315" fmla="*/ 5978799 w 9142892"/>
              <a:gd name="connsiteY315" fmla="*/ 1791037 h 6782252"/>
              <a:gd name="connsiteX316" fmla="*/ 5918972 w 9142892"/>
              <a:gd name="connsiteY316" fmla="*/ 1825520 h 6782252"/>
              <a:gd name="connsiteX317" fmla="*/ 5913971 w 9142892"/>
              <a:gd name="connsiteY317" fmla="*/ 1844313 h 6782252"/>
              <a:gd name="connsiteX318" fmla="*/ 5925868 w 9142892"/>
              <a:gd name="connsiteY318" fmla="*/ 1851210 h 6782252"/>
              <a:gd name="connsiteX319" fmla="*/ 5932765 w 9142892"/>
              <a:gd name="connsiteY319" fmla="*/ 1849313 h 6782252"/>
              <a:gd name="connsiteX320" fmla="*/ 5992593 w 9142892"/>
              <a:gd name="connsiteY320" fmla="*/ 1814831 h 6782252"/>
              <a:gd name="connsiteX321" fmla="*/ 5997592 w 9142892"/>
              <a:gd name="connsiteY321" fmla="*/ 1796037 h 6782252"/>
              <a:gd name="connsiteX322" fmla="*/ 5985696 w 9142892"/>
              <a:gd name="connsiteY322" fmla="*/ 1789141 h 6782252"/>
              <a:gd name="connsiteX323" fmla="*/ 5985696 w 9142892"/>
              <a:gd name="connsiteY323" fmla="*/ 1789141 h 6782252"/>
              <a:gd name="connsiteX324" fmla="*/ 5866213 w 9142892"/>
              <a:gd name="connsiteY324" fmla="*/ 1857934 h 6782252"/>
              <a:gd name="connsiteX325" fmla="*/ 5859316 w 9142892"/>
              <a:gd name="connsiteY325" fmla="*/ 1859831 h 6782252"/>
              <a:gd name="connsiteX326" fmla="*/ 5858454 w 9142892"/>
              <a:gd name="connsiteY326" fmla="*/ 1860348 h 6782252"/>
              <a:gd name="connsiteX327" fmla="*/ 5858454 w 9142892"/>
              <a:gd name="connsiteY327" fmla="*/ 1860348 h 6782252"/>
              <a:gd name="connsiteX328" fmla="*/ 5858454 w 9142892"/>
              <a:gd name="connsiteY328" fmla="*/ 1860348 h 6782252"/>
              <a:gd name="connsiteX329" fmla="*/ 5858454 w 9142892"/>
              <a:gd name="connsiteY329" fmla="*/ 1860348 h 6782252"/>
              <a:gd name="connsiteX330" fmla="*/ 5858454 w 9142892"/>
              <a:gd name="connsiteY330" fmla="*/ 1860348 h 6782252"/>
              <a:gd name="connsiteX331" fmla="*/ 5858282 w 9142892"/>
              <a:gd name="connsiteY331" fmla="*/ 1860348 h 6782252"/>
              <a:gd name="connsiteX332" fmla="*/ 5858282 w 9142892"/>
              <a:gd name="connsiteY332" fmla="*/ 1860348 h 6782252"/>
              <a:gd name="connsiteX333" fmla="*/ 5858282 w 9142892"/>
              <a:gd name="connsiteY333" fmla="*/ 1860348 h 6782252"/>
              <a:gd name="connsiteX334" fmla="*/ 5857937 w 9142892"/>
              <a:gd name="connsiteY334" fmla="*/ 1860520 h 6782252"/>
              <a:gd name="connsiteX335" fmla="*/ 5857765 w 9142892"/>
              <a:gd name="connsiteY335" fmla="*/ 1860520 h 6782252"/>
              <a:gd name="connsiteX336" fmla="*/ 5857765 w 9142892"/>
              <a:gd name="connsiteY336" fmla="*/ 1860693 h 6782252"/>
              <a:gd name="connsiteX337" fmla="*/ 5800178 w 9142892"/>
              <a:gd name="connsiteY337" fmla="*/ 1893796 h 6782252"/>
              <a:gd name="connsiteX338" fmla="*/ 5795178 w 9142892"/>
              <a:gd name="connsiteY338" fmla="*/ 1912589 h 6782252"/>
              <a:gd name="connsiteX339" fmla="*/ 5807075 w 9142892"/>
              <a:gd name="connsiteY339" fmla="*/ 1919486 h 6782252"/>
              <a:gd name="connsiteX340" fmla="*/ 5813971 w 9142892"/>
              <a:gd name="connsiteY340" fmla="*/ 1917589 h 6782252"/>
              <a:gd name="connsiteX341" fmla="*/ 5873799 w 9142892"/>
              <a:gd name="connsiteY341" fmla="*/ 1883107 h 6782252"/>
              <a:gd name="connsiteX342" fmla="*/ 5878799 w 9142892"/>
              <a:gd name="connsiteY342" fmla="*/ 1864313 h 6782252"/>
              <a:gd name="connsiteX343" fmla="*/ 5866903 w 9142892"/>
              <a:gd name="connsiteY343" fmla="*/ 1857417 h 6782252"/>
              <a:gd name="connsiteX344" fmla="*/ 5866903 w 9142892"/>
              <a:gd name="connsiteY344" fmla="*/ 1857417 h 6782252"/>
              <a:gd name="connsiteX345" fmla="*/ 5746730 w 9142892"/>
              <a:gd name="connsiteY345" fmla="*/ 1926727 h 6782252"/>
              <a:gd name="connsiteX346" fmla="*/ 5740006 w 9142892"/>
              <a:gd name="connsiteY346" fmla="*/ 1928451 h 6782252"/>
              <a:gd name="connsiteX347" fmla="*/ 5713799 w 9142892"/>
              <a:gd name="connsiteY347" fmla="*/ 1943624 h 6782252"/>
              <a:gd name="connsiteX348" fmla="*/ 5680178 w 9142892"/>
              <a:gd name="connsiteY348" fmla="*/ 1962934 h 6782252"/>
              <a:gd name="connsiteX349" fmla="*/ 5675178 w 9142892"/>
              <a:gd name="connsiteY349" fmla="*/ 1981727 h 6782252"/>
              <a:gd name="connsiteX350" fmla="*/ 5687075 w 9142892"/>
              <a:gd name="connsiteY350" fmla="*/ 1988624 h 6782252"/>
              <a:gd name="connsiteX351" fmla="*/ 5693971 w 9142892"/>
              <a:gd name="connsiteY351" fmla="*/ 1986727 h 6782252"/>
              <a:gd name="connsiteX352" fmla="*/ 5753799 w 9142892"/>
              <a:gd name="connsiteY352" fmla="*/ 1952245 h 6782252"/>
              <a:gd name="connsiteX353" fmla="*/ 5758799 w 9142892"/>
              <a:gd name="connsiteY353" fmla="*/ 1933451 h 6782252"/>
              <a:gd name="connsiteX354" fmla="*/ 5746903 w 9142892"/>
              <a:gd name="connsiteY354" fmla="*/ 1926555 h 6782252"/>
              <a:gd name="connsiteX355" fmla="*/ 5746903 w 9142892"/>
              <a:gd name="connsiteY355" fmla="*/ 1926555 h 6782252"/>
              <a:gd name="connsiteX356" fmla="*/ 5627247 w 9142892"/>
              <a:gd name="connsiteY356" fmla="*/ 1995521 h 6782252"/>
              <a:gd name="connsiteX357" fmla="*/ 5620350 w 9142892"/>
              <a:gd name="connsiteY357" fmla="*/ 1997417 h 6782252"/>
              <a:gd name="connsiteX358" fmla="*/ 5560522 w 9142892"/>
              <a:gd name="connsiteY358" fmla="*/ 2031900 h 6782252"/>
              <a:gd name="connsiteX359" fmla="*/ 5555523 w 9142892"/>
              <a:gd name="connsiteY359" fmla="*/ 2050693 h 6782252"/>
              <a:gd name="connsiteX360" fmla="*/ 5567419 w 9142892"/>
              <a:gd name="connsiteY360" fmla="*/ 2057590 h 6782252"/>
              <a:gd name="connsiteX361" fmla="*/ 5574316 w 9142892"/>
              <a:gd name="connsiteY361" fmla="*/ 2055693 h 6782252"/>
              <a:gd name="connsiteX362" fmla="*/ 5634144 w 9142892"/>
              <a:gd name="connsiteY362" fmla="*/ 2021210 h 6782252"/>
              <a:gd name="connsiteX363" fmla="*/ 5639144 w 9142892"/>
              <a:gd name="connsiteY363" fmla="*/ 2002417 h 6782252"/>
              <a:gd name="connsiteX364" fmla="*/ 5627247 w 9142892"/>
              <a:gd name="connsiteY364" fmla="*/ 1995521 h 6782252"/>
              <a:gd name="connsiteX365" fmla="*/ 5627247 w 9142892"/>
              <a:gd name="connsiteY365" fmla="*/ 1995521 h 6782252"/>
              <a:gd name="connsiteX366" fmla="*/ 5507764 w 9142892"/>
              <a:gd name="connsiteY366" fmla="*/ 2064314 h 6782252"/>
              <a:gd name="connsiteX367" fmla="*/ 5500867 w 9142892"/>
              <a:gd name="connsiteY367" fmla="*/ 2066210 h 6782252"/>
              <a:gd name="connsiteX368" fmla="*/ 5441039 w 9142892"/>
              <a:gd name="connsiteY368" fmla="*/ 2100693 h 6782252"/>
              <a:gd name="connsiteX369" fmla="*/ 5436039 w 9142892"/>
              <a:gd name="connsiteY369" fmla="*/ 2119486 h 6782252"/>
              <a:gd name="connsiteX370" fmla="*/ 5447936 w 9142892"/>
              <a:gd name="connsiteY370" fmla="*/ 2126383 h 6782252"/>
              <a:gd name="connsiteX371" fmla="*/ 5454833 w 9142892"/>
              <a:gd name="connsiteY371" fmla="*/ 2124486 h 6782252"/>
              <a:gd name="connsiteX372" fmla="*/ 5514661 w 9142892"/>
              <a:gd name="connsiteY372" fmla="*/ 2090003 h 6782252"/>
              <a:gd name="connsiteX373" fmla="*/ 5519660 w 9142892"/>
              <a:gd name="connsiteY373" fmla="*/ 2071210 h 6782252"/>
              <a:gd name="connsiteX374" fmla="*/ 5507764 w 9142892"/>
              <a:gd name="connsiteY374" fmla="*/ 2064314 h 6782252"/>
              <a:gd name="connsiteX375" fmla="*/ 5507764 w 9142892"/>
              <a:gd name="connsiteY375" fmla="*/ 2064314 h 6782252"/>
              <a:gd name="connsiteX376" fmla="*/ 5388281 w 9142892"/>
              <a:gd name="connsiteY376" fmla="*/ 2133107 h 6782252"/>
              <a:gd name="connsiteX377" fmla="*/ 5381557 w 9142892"/>
              <a:gd name="connsiteY377" fmla="*/ 2134831 h 6782252"/>
              <a:gd name="connsiteX378" fmla="*/ 5347419 w 9142892"/>
              <a:gd name="connsiteY378" fmla="*/ 2154486 h 6782252"/>
              <a:gd name="connsiteX379" fmla="*/ 5321729 w 9142892"/>
              <a:gd name="connsiteY379" fmla="*/ 2169314 h 6782252"/>
              <a:gd name="connsiteX380" fmla="*/ 5316729 w 9142892"/>
              <a:gd name="connsiteY380" fmla="*/ 2188107 h 6782252"/>
              <a:gd name="connsiteX381" fmla="*/ 5328626 w 9142892"/>
              <a:gd name="connsiteY381" fmla="*/ 2195004 h 6782252"/>
              <a:gd name="connsiteX382" fmla="*/ 5335522 w 9142892"/>
              <a:gd name="connsiteY382" fmla="*/ 2193107 h 6782252"/>
              <a:gd name="connsiteX383" fmla="*/ 5395350 w 9142892"/>
              <a:gd name="connsiteY383" fmla="*/ 2158624 h 6782252"/>
              <a:gd name="connsiteX384" fmla="*/ 5400350 w 9142892"/>
              <a:gd name="connsiteY384" fmla="*/ 2139831 h 6782252"/>
              <a:gd name="connsiteX385" fmla="*/ 5388453 w 9142892"/>
              <a:gd name="connsiteY385" fmla="*/ 2132935 h 6782252"/>
              <a:gd name="connsiteX386" fmla="*/ 5388453 w 9142892"/>
              <a:gd name="connsiteY386" fmla="*/ 2132935 h 6782252"/>
              <a:gd name="connsiteX387" fmla="*/ 5268798 w 9142892"/>
              <a:gd name="connsiteY387" fmla="*/ 2201900 h 6782252"/>
              <a:gd name="connsiteX388" fmla="*/ 5261901 w 9142892"/>
              <a:gd name="connsiteY388" fmla="*/ 2203797 h 6782252"/>
              <a:gd name="connsiteX389" fmla="*/ 5206901 w 9142892"/>
              <a:gd name="connsiteY389" fmla="*/ 2235521 h 6782252"/>
              <a:gd name="connsiteX390" fmla="*/ 5206901 w 9142892"/>
              <a:gd name="connsiteY390" fmla="*/ 2235521 h 6782252"/>
              <a:gd name="connsiteX391" fmla="*/ 5206212 w 9142892"/>
              <a:gd name="connsiteY391" fmla="*/ 2235866 h 6782252"/>
              <a:gd name="connsiteX392" fmla="*/ 5205694 w 9142892"/>
              <a:gd name="connsiteY392" fmla="*/ 2236211 h 6782252"/>
              <a:gd name="connsiteX393" fmla="*/ 5205004 w 9142892"/>
              <a:gd name="connsiteY393" fmla="*/ 2236555 h 6782252"/>
              <a:gd name="connsiteX394" fmla="*/ 5202074 w 9142892"/>
              <a:gd name="connsiteY394" fmla="*/ 2238279 h 6782252"/>
              <a:gd name="connsiteX395" fmla="*/ 5197074 w 9142892"/>
              <a:gd name="connsiteY395" fmla="*/ 2257073 h 6782252"/>
              <a:gd name="connsiteX396" fmla="*/ 5208970 w 9142892"/>
              <a:gd name="connsiteY396" fmla="*/ 2263969 h 6782252"/>
              <a:gd name="connsiteX397" fmla="*/ 5215867 w 9142892"/>
              <a:gd name="connsiteY397" fmla="*/ 2262073 h 6782252"/>
              <a:gd name="connsiteX398" fmla="*/ 5275694 w 9142892"/>
              <a:gd name="connsiteY398" fmla="*/ 2227590 h 6782252"/>
              <a:gd name="connsiteX399" fmla="*/ 5280695 w 9142892"/>
              <a:gd name="connsiteY399" fmla="*/ 2208797 h 6782252"/>
              <a:gd name="connsiteX400" fmla="*/ 5268798 w 9142892"/>
              <a:gd name="connsiteY400" fmla="*/ 2201900 h 6782252"/>
              <a:gd name="connsiteX401" fmla="*/ 5268798 w 9142892"/>
              <a:gd name="connsiteY401" fmla="*/ 2201900 h 6782252"/>
              <a:gd name="connsiteX402" fmla="*/ 5149315 w 9142892"/>
              <a:gd name="connsiteY402" fmla="*/ 2270693 h 6782252"/>
              <a:gd name="connsiteX403" fmla="*/ 5142418 w 9142892"/>
              <a:gd name="connsiteY403" fmla="*/ 2272418 h 6782252"/>
              <a:gd name="connsiteX404" fmla="*/ 5098453 w 9142892"/>
              <a:gd name="connsiteY404" fmla="*/ 2297763 h 6782252"/>
              <a:gd name="connsiteX405" fmla="*/ 5098453 w 9142892"/>
              <a:gd name="connsiteY405" fmla="*/ 2297763 h 6782252"/>
              <a:gd name="connsiteX406" fmla="*/ 5098108 w 9142892"/>
              <a:gd name="connsiteY406" fmla="*/ 2297763 h 6782252"/>
              <a:gd name="connsiteX407" fmla="*/ 5097935 w 9142892"/>
              <a:gd name="connsiteY407" fmla="*/ 2298107 h 6782252"/>
              <a:gd name="connsiteX408" fmla="*/ 5097935 w 9142892"/>
              <a:gd name="connsiteY408" fmla="*/ 2298107 h 6782252"/>
              <a:gd name="connsiteX409" fmla="*/ 5097763 w 9142892"/>
              <a:gd name="connsiteY409" fmla="*/ 2298107 h 6782252"/>
              <a:gd name="connsiteX410" fmla="*/ 5097763 w 9142892"/>
              <a:gd name="connsiteY410" fmla="*/ 2298107 h 6782252"/>
              <a:gd name="connsiteX411" fmla="*/ 5097763 w 9142892"/>
              <a:gd name="connsiteY411" fmla="*/ 2298107 h 6782252"/>
              <a:gd name="connsiteX412" fmla="*/ 5097763 w 9142892"/>
              <a:gd name="connsiteY412" fmla="*/ 2298107 h 6782252"/>
              <a:gd name="connsiteX413" fmla="*/ 5097763 w 9142892"/>
              <a:gd name="connsiteY413" fmla="*/ 2298107 h 6782252"/>
              <a:gd name="connsiteX414" fmla="*/ 5097763 w 9142892"/>
              <a:gd name="connsiteY414" fmla="*/ 2298107 h 6782252"/>
              <a:gd name="connsiteX415" fmla="*/ 5097418 w 9142892"/>
              <a:gd name="connsiteY415" fmla="*/ 2298280 h 6782252"/>
              <a:gd name="connsiteX416" fmla="*/ 5097418 w 9142892"/>
              <a:gd name="connsiteY416" fmla="*/ 2298280 h 6782252"/>
              <a:gd name="connsiteX417" fmla="*/ 5096901 w 9142892"/>
              <a:gd name="connsiteY417" fmla="*/ 2298624 h 6782252"/>
              <a:gd name="connsiteX418" fmla="*/ 5096901 w 9142892"/>
              <a:gd name="connsiteY418" fmla="*/ 2298624 h 6782252"/>
              <a:gd name="connsiteX419" fmla="*/ 5089315 w 9142892"/>
              <a:gd name="connsiteY419" fmla="*/ 2303107 h 6782252"/>
              <a:gd name="connsiteX420" fmla="*/ 5089315 w 9142892"/>
              <a:gd name="connsiteY420" fmla="*/ 2303107 h 6782252"/>
              <a:gd name="connsiteX421" fmla="*/ 5088970 w 9142892"/>
              <a:gd name="connsiteY421" fmla="*/ 2303280 h 6782252"/>
              <a:gd name="connsiteX422" fmla="*/ 5088970 w 9142892"/>
              <a:gd name="connsiteY422" fmla="*/ 2303280 h 6782252"/>
              <a:gd name="connsiteX423" fmla="*/ 5088798 w 9142892"/>
              <a:gd name="connsiteY423" fmla="*/ 2303280 h 6782252"/>
              <a:gd name="connsiteX424" fmla="*/ 5088625 w 9142892"/>
              <a:gd name="connsiteY424" fmla="*/ 2303280 h 6782252"/>
              <a:gd name="connsiteX425" fmla="*/ 5088625 w 9142892"/>
              <a:gd name="connsiteY425" fmla="*/ 2303280 h 6782252"/>
              <a:gd name="connsiteX426" fmla="*/ 5083453 w 9142892"/>
              <a:gd name="connsiteY426" fmla="*/ 2306556 h 6782252"/>
              <a:gd name="connsiteX427" fmla="*/ 5079315 w 9142892"/>
              <a:gd name="connsiteY427" fmla="*/ 2325521 h 6782252"/>
              <a:gd name="connsiteX428" fmla="*/ 5091039 w 9142892"/>
              <a:gd name="connsiteY428" fmla="*/ 2331900 h 6782252"/>
              <a:gd name="connsiteX429" fmla="*/ 5098453 w 9142892"/>
              <a:gd name="connsiteY429" fmla="*/ 2329832 h 6782252"/>
              <a:gd name="connsiteX430" fmla="*/ 5111728 w 9142892"/>
              <a:gd name="connsiteY430" fmla="*/ 2321900 h 6782252"/>
              <a:gd name="connsiteX431" fmla="*/ 5157246 w 9142892"/>
              <a:gd name="connsiteY431" fmla="*/ 2295693 h 6782252"/>
              <a:gd name="connsiteX432" fmla="*/ 5162246 w 9142892"/>
              <a:gd name="connsiteY432" fmla="*/ 2276900 h 6782252"/>
              <a:gd name="connsiteX433" fmla="*/ 5150349 w 9142892"/>
              <a:gd name="connsiteY433" fmla="*/ 2270004 h 6782252"/>
              <a:gd name="connsiteX434" fmla="*/ 5150349 w 9142892"/>
              <a:gd name="connsiteY434" fmla="*/ 2270004 h 6782252"/>
              <a:gd name="connsiteX435" fmla="*/ 5036556 w 9142892"/>
              <a:gd name="connsiteY435" fmla="*/ 2345004 h 6782252"/>
              <a:gd name="connsiteX436" fmla="*/ 5027418 w 9142892"/>
              <a:gd name="connsiteY436" fmla="*/ 2348452 h 6782252"/>
              <a:gd name="connsiteX437" fmla="*/ 5017418 w 9142892"/>
              <a:gd name="connsiteY437" fmla="*/ 2357590 h 6782252"/>
              <a:gd name="connsiteX438" fmla="*/ 5017418 w 9142892"/>
              <a:gd name="connsiteY438" fmla="*/ 2357590 h 6782252"/>
              <a:gd name="connsiteX439" fmla="*/ 5017073 w 9142892"/>
              <a:gd name="connsiteY439" fmla="*/ 2357935 h 6782252"/>
              <a:gd name="connsiteX440" fmla="*/ 5017073 w 9142892"/>
              <a:gd name="connsiteY440" fmla="*/ 2357935 h 6782252"/>
              <a:gd name="connsiteX441" fmla="*/ 5015866 w 9142892"/>
              <a:gd name="connsiteY441" fmla="*/ 2358969 h 6782252"/>
              <a:gd name="connsiteX442" fmla="*/ 5015866 w 9142892"/>
              <a:gd name="connsiteY442" fmla="*/ 2358969 h 6782252"/>
              <a:gd name="connsiteX443" fmla="*/ 5015522 w 9142892"/>
              <a:gd name="connsiteY443" fmla="*/ 2359314 h 6782252"/>
              <a:gd name="connsiteX444" fmla="*/ 5015522 w 9142892"/>
              <a:gd name="connsiteY444" fmla="*/ 2359314 h 6782252"/>
              <a:gd name="connsiteX445" fmla="*/ 5015177 w 9142892"/>
              <a:gd name="connsiteY445" fmla="*/ 2359487 h 6782252"/>
              <a:gd name="connsiteX446" fmla="*/ 5015177 w 9142892"/>
              <a:gd name="connsiteY446" fmla="*/ 2359487 h 6782252"/>
              <a:gd name="connsiteX447" fmla="*/ 5014832 w 9142892"/>
              <a:gd name="connsiteY447" fmla="*/ 2359831 h 6782252"/>
              <a:gd name="connsiteX448" fmla="*/ 5014832 w 9142892"/>
              <a:gd name="connsiteY448" fmla="*/ 2359831 h 6782252"/>
              <a:gd name="connsiteX449" fmla="*/ 5014487 w 9142892"/>
              <a:gd name="connsiteY449" fmla="*/ 2360176 h 6782252"/>
              <a:gd name="connsiteX450" fmla="*/ 5014487 w 9142892"/>
              <a:gd name="connsiteY450" fmla="*/ 2360176 h 6782252"/>
              <a:gd name="connsiteX451" fmla="*/ 5014314 w 9142892"/>
              <a:gd name="connsiteY451" fmla="*/ 2360349 h 6782252"/>
              <a:gd name="connsiteX452" fmla="*/ 5014314 w 9142892"/>
              <a:gd name="connsiteY452" fmla="*/ 2360349 h 6782252"/>
              <a:gd name="connsiteX453" fmla="*/ 5014142 w 9142892"/>
              <a:gd name="connsiteY453" fmla="*/ 2360521 h 6782252"/>
              <a:gd name="connsiteX454" fmla="*/ 5014142 w 9142892"/>
              <a:gd name="connsiteY454" fmla="*/ 2360521 h 6782252"/>
              <a:gd name="connsiteX455" fmla="*/ 5013970 w 9142892"/>
              <a:gd name="connsiteY455" fmla="*/ 2360694 h 6782252"/>
              <a:gd name="connsiteX456" fmla="*/ 5013970 w 9142892"/>
              <a:gd name="connsiteY456" fmla="*/ 2360694 h 6782252"/>
              <a:gd name="connsiteX457" fmla="*/ 5013625 w 9142892"/>
              <a:gd name="connsiteY457" fmla="*/ 2361038 h 6782252"/>
              <a:gd name="connsiteX458" fmla="*/ 5013625 w 9142892"/>
              <a:gd name="connsiteY458" fmla="*/ 2361038 h 6782252"/>
              <a:gd name="connsiteX459" fmla="*/ 5013453 w 9142892"/>
              <a:gd name="connsiteY459" fmla="*/ 2361211 h 6782252"/>
              <a:gd name="connsiteX460" fmla="*/ 5013280 w 9142892"/>
              <a:gd name="connsiteY460" fmla="*/ 2361211 h 6782252"/>
              <a:gd name="connsiteX461" fmla="*/ 5013280 w 9142892"/>
              <a:gd name="connsiteY461" fmla="*/ 2361211 h 6782252"/>
              <a:gd name="connsiteX462" fmla="*/ 5013107 w 9142892"/>
              <a:gd name="connsiteY462" fmla="*/ 2361383 h 6782252"/>
              <a:gd name="connsiteX463" fmla="*/ 5013107 w 9142892"/>
              <a:gd name="connsiteY463" fmla="*/ 2361383 h 6782252"/>
              <a:gd name="connsiteX464" fmla="*/ 5012935 w 9142892"/>
              <a:gd name="connsiteY464" fmla="*/ 2361556 h 6782252"/>
              <a:gd name="connsiteX465" fmla="*/ 5012763 w 9142892"/>
              <a:gd name="connsiteY465" fmla="*/ 2361556 h 6782252"/>
              <a:gd name="connsiteX466" fmla="*/ 5012418 w 9142892"/>
              <a:gd name="connsiteY466" fmla="*/ 2361901 h 6782252"/>
              <a:gd name="connsiteX467" fmla="*/ 5012418 w 9142892"/>
              <a:gd name="connsiteY467" fmla="*/ 2361901 h 6782252"/>
              <a:gd name="connsiteX468" fmla="*/ 5012246 w 9142892"/>
              <a:gd name="connsiteY468" fmla="*/ 2362073 h 6782252"/>
              <a:gd name="connsiteX469" fmla="*/ 5012246 w 9142892"/>
              <a:gd name="connsiteY469" fmla="*/ 2362073 h 6782252"/>
              <a:gd name="connsiteX470" fmla="*/ 5012073 w 9142892"/>
              <a:gd name="connsiteY470" fmla="*/ 2362073 h 6782252"/>
              <a:gd name="connsiteX471" fmla="*/ 5012073 w 9142892"/>
              <a:gd name="connsiteY471" fmla="*/ 2362418 h 6782252"/>
              <a:gd name="connsiteX472" fmla="*/ 5011901 w 9142892"/>
              <a:gd name="connsiteY472" fmla="*/ 2362590 h 6782252"/>
              <a:gd name="connsiteX473" fmla="*/ 5011901 w 9142892"/>
              <a:gd name="connsiteY473" fmla="*/ 2362590 h 6782252"/>
              <a:gd name="connsiteX474" fmla="*/ 5011039 w 9142892"/>
              <a:gd name="connsiteY474" fmla="*/ 2363452 h 6782252"/>
              <a:gd name="connsiteX475" fmla="*/ 5011039 w 9142892"/>
              <a:gd name="connsiteY475" fmla="*/ 2363452 h 6782252"/>
              <a:gd name="connsiteX476" fmla="*/ 5010867 w 9142892"/>
              <a:gd name="connsiteY476" fmla="*/ 2363625 h 6782252"/>
              <a:gd name="connsiteX477" fmla="*/ 5010867 w 9142892"/>
              <a:gd name="connsiteY477" fmla="*/ 2363625 h 6782252"/>
              <a:gd name="connsiteX478" fmla="*/ 5010694 w 9142892"/>
              <a:gd name="connsiteY478" fmla="*/ 2363625 h 6782252"/>
              <a:gd name="connsiteX479" fmla="*/ 5010694 w 9142892"/>
              <a:gd name="connsiteY479" fmla="*/ 2363969 h 6782252"/>
              <a:gd name="connsiteX480" fmla="*/ 5009832 w 9142892"/>
              <a:gd name="connsiteY480" fmla="*/ 2364832 h 6782252"/>
              <a:gd name="connsiteX481" fmla="*/ 5009832 w 9142892"/>
              <a:gd name="connsiteY481" fmla="*/ 2364832 h 6782252"/>
              <a:gd name="connsiteX482" fmla="*/ 5009487 w 9142892"/>
              <a:gd name="connsiteY482" fmla="*/ 2365176 h 6782252"/>
              <a:gd name="connsiteX483" fmla="*/ 5009487 w 9142892"/>
              <a:gd name="connsiteY483" fmla="*/ 2365176 h 6782252"/>
              <a:gd name="connsiteX484" fmla="*/ 5009142 w 9142892"/>
              <a:gd name="connsiteY484" fmla="*/ 2365521 h 6782252"/>
              <a:gd name="connsiteX485" fmla="*/ 5009142 w 9142892"/>
              <a:gd name="connsiteY485" fmla="*/ 2365521 h 6782252"/>
              <a:gd name="connsiteX486" fmla="*/ 5007935 w 9142892"/>
              <a:gd name="connsiteY486" fmla="*/ 2366728 h 6782252"/>
              <a:gd name="connsiteX487" fmla="*/ 5007935 w 9142892"/>
              <a:gd name="connsiteY487" fmla="*/ 2366728 h 6782252"/>
              <a:gd name="connsiteX488" fmla="*/ 5007591 w 9142892"/>
              <a:gd name="connsiteY488" fmla="*/ 2367073 h 6782252"/>
              <a:gd name="connsiteX489" fmla="*/ 5007591 w 9142892"/>
              <a:gd name="connsiteY489" fmla="*/ 2367073 h 6782252"/>
              <a:gd name="connsiteX490" fmla="*/ 5006384 w 9142892"/>
              <a:gd name="connsiteY490" fmla="*/ 2368280 h 6782252"/>
              <a:gd name="connsiteX491" fmla="*/ 5006384 w 9142892"/>
              <a:gd name="connsiteY491" fmla="*/ 2368280 h 6782252"/>
              <a:gd name="connsiteX492" fmla="*/ 5006039 w 9142892"/>
              <a:gd name="connsiteY492" fmla="*/ 2368625 h 6782252"/>
              <a:gd name="connsiteX493" fmla="*/ 5006039 w 9142892"/>
              <a:gd name="connsiteY493" fmla="*/ 2368625 h 6782252"/>
              <a:gd name="connsiteX494" fmla="*/ 5005694 w 9142892"/>
              <a:gd name="connsiteY494" fmla="*/ 2368969 h 6782252"/>
              <a:gd name="connsiteX495" fmla="*/ 5005694 w 9142892"/>
              <a:gd name="connsiteY495" fmla="*/ 2368969 h 6782252"/>
              <a:gd name="connsiteX496" fmla="*/ 5004487 w 9142892"/>
              <a:gd name="connsiteY496" fmla="*/ 2370176 h 6782252"/>
              <a:gd name="connsiteX497" fmla="*/ 5004487 w 9142892"/>
              <a:gd name="connsiteY497" fmla="*/ 2370176 h 6782252"/>
              <a:gd name="connsiteX498" fmla="*/ 5004142 w 9142892"/>
              <a:gd name="connsiteY498" fmla="*/ 2370521 h 6782252"/>
              <a:gd name="connsiteX499" fmla="*/ 5004142 w 9142892"/>
              <a:gd name="connsiteY499" fmla="*/ 2370521 h 6782252"/>
              <a:gd name="connsiteX500" fmla="*/ 5002935 w 9142892"/>
              <a:gd name="connsiteY500" fmla="*/ 2371728 h 6782252"/>
              <a:gd name="connsiteX501" fmla="*/ 5002935 w 9142892"/>
              <a:gd name="connsiteY501" fmla="*/ 2371728 h 6782252"/>
              <a:gd name="connsiteX502" fmla="*/ 5002590 w 9142892"/>
              <a:gd name="connsiteY502" fmla="*/ 2372073 h 6782252"/>
              <a:gd name="connsiteX503" fmla="*/ 5002590 w 9142892"/>
              <a:gd name="connsiteY503" fmla="*/ 2372073 h 6782252"/>
              <a:gd name="connsiteX504" fmla="*/ 5001039 w 9142892"/>
              <a:gd name="connsiteY504" fmla="*/ 2373625 h 6782252"/>
              <a:gd name="connsiteX505" fmla="*/ 5001039 w 9142892"/>
              <a:gd name="connsiteY505" fmla="*/ 2373625 h 6782252"/>
              <a:gd name="connsiteX506" fmla="*/ 5000694 w 9142892"/>
              <a:gd name="connsiteY506" fmla="*/ 2373970 h 6782252"/>
              <a:gd name="connsiteX507" fmla="*/ 5000694 w 9142892"/>
              <a:gd name="connsiteY507" fmla="*/ 2373970 h 6782252"/>
              <a:gd name="connsiteX508" fmla="*/ 4999487 w 9142892"/>
              <a:gd name="connsiteY508" fmla="*/ 2375176 h 6782252"/>
              <a:gd name="connsiteX509" fmla="*/ 4999487 w 9142892"/>
              <a:gd name="connsiteY509" fmla="*/ 2375176 h 6782252"/>
              <a:gd name="connsiteX510" fmla="*/ 4999142 w 9142892"/>
              <a:gd name="connsiteY510" fmla="*/ 2375521 h 6782252"/>
              <a:gd name="connsiteX511" fmla="*/ 4999142 w 9142892"/>
              <a:gd name="connsiteY511" fmla="*/ 2375521 h 6782252"/>
              <a:gd name="connsiteX512" fmla="*/ 4997590 w 9142892"/>
              <a:gd name="connsiteY512" fmla="*/ 2377073 h 6782252"/>
              <a:gd name="connsiteX513" fmla="*/ 4997590 w 9142892"/>
              <a:gd name="connsiteY513" fmla="*/ 2377073 h 6782252"/>
              <a:gd name="connsiteX514" fmla="*/ 4996211 w 9142892"/>
              <a:gd name="connsiteY514" fmla="*/ 2378625 h 6782252"/>
              <a:gd name="connsiteX515" fmla="*/ 4996211 w 9142892"/>
              <a:gd name="connsiteY515" fmla="*/ 2378625 h 6782252"/>
              <a:gd name="connsiteX516" fmla="*/ 4995866 w 9142892"/>
              <a:gd name="connsiteY516" fmla="*/ 2378969 h 6782252"/>
              <a:gd name="connsiteX517" fmla="*/ 4995866 w 9142892"/>
              <a:gd name="connsiteY517" fmla="*/ 2378969 h 6782252"/>
              <a:gd name="connsiteX518" fmla="*/ 4981556 w 9142892"/>
              <a:gd name="connsiteY518" fmla="*/ 2395521 h 6782252"/>
              <a:gd name="connsiteX519" fmla="*/ 4983452 w 9142892"/>
              <a:gd name="connsiteY519" fmla="*/ 2414832 h 6782252"/>
              <a:gd name="connsiteX520" fmla="*/ 4992245 w 9142892"/>
              <a:gd name="connsiteY520" fmla="*/ 2417935 h 6782252"/>
              <a:gd name="connsiteX521" fmla="*/ 5002935 w 9142892"/>
              <a:gd name="connsiteY521" fmla="*/ 2412935 h 6782252"/>
              <a:gd name="connsiteX522" fmla="*/ 5047935 w 9142892"/>
              <a:gd name="connsiteY522" fmla="*/ 2366728 h 6782252"/>
              <a:gd name="connsiteX523" fmla="*/ 5049315 w 9142892"/>
              <a:gd name="connsiteY523" fmla="*/ 2347245 h 6782252"/>
              <a:gd name="connsiteX524" fmla="*/ 5038970 w 9142892"/>
              <a:gd name="connsiteY524" fmla="*/ 2342590 h 6782252"/>
              <a:gd name="connsiteX525" fmla="*/ 5038970 w 9142892"/>
              <a:gd name="connsiteY525" fmla="*/ 2342590 h 6782252"/>
              <a:gd name="connsiteX526" fmla="*/ 4951901 w 9142892"/>
              <a:gd name="connsiteY526" fmla="*/ 2447418 h 6782252"/>
              <a:gd name="connsiteX527" fmla="*/ 4940004 w 9142892"/>
              <a:gd name="connsiteY527" fmla="*/ 2454142 h 6782252"/>
              <a:gd name="connsiteX528" fmla="*/ 4918969 w 9142892"/>
              <a:gd name="connsiteY528" fmla="*/ 2495004 h 6782252"/>
              <a:gd name="connsiteX529" fmla="*/ 4918969 w 9142892"/>
              <a:gd name="connsiteY529" fmla="*/ 2495004 h 6782252"/>
              <a:gd name="connsiteX530" fmla="*/ 4918969 w 9142892"/>
              <a:gd name="connsiteY530" fmla="*/ 2495349 h 6782252"/>
              <a:gd name="connsiteX531" fmla="*/ 4918969 w 9142892"/>
              <a:gd name="connsiteY531" fmla="*/ 2495349 h 6782252"/>
              <a:gd name="connsiteX532" fmla="*/ 4918969 w 9142892"/>
              <a:gd name="connsiteY532" fmla="*/ 2495694 h 6782252"/>
              <a:gd name="connsiteX533" fmla="*/ 4918969 w 9142892"/>
              <a:gd name="connsiteY533" fmla="*/ 2495694 h 6782252"/>
              <a:gd name="connsiteX534" fmla="*/ 4918625 w 9142892"/>
              <a:gd name="connsiteY534" fmla="*/ 2496211 h 6782252"/>
              <a:gd name="connsiteX535" fmla="*/ 4918625 w 9142892"/>
              <a:gd name="connsiteY535" fmla="*/ 2496211 h 6782252"/>
              <a:gd name="connsiteX536" fmla="*/ 4918625 w 9142892"/>
              <a:gd name="connsiteY536" fmla="*/ 2496383 h 6782252"/>
              <a:gd name="connsiteX537" fmla="*/ 4918625 w 9142892"/>
              <a:gd name="connsiteY537" fmla="*/ 2496556 h 6782252"/>
              <a:gd name="connsiteX538" fmla="*/ 4918625 w 9142892"/>
              <a:gd name="connsiteY538" fmla="*/ 2496728 h 6782252"/>
              <a:gd name="connsiteX539" fmla="*/ 4918625 w 9142892"/>
              <a:gd name="connsiteY539" fmla="*/ 2496901 h 6782252"/>
              <a:gd name="connsiteX540" fmla="*/ 4918625 w 9142892"/>
              <a:gd name="connsiteY540" fmla="*/ 2497073 h 6782252"/>
              <a:gd name="connsiteX541" fmla="*/ 4918452 w 9142892"/>
              <a:gd name="connsiteY541" fmla="*/ 2497418 h 6782252"/>
              <a:gd name="connsiteX542" fmla="*/ 4918452 w 9142892"/>
              <a:gd name="connsiteY542" fmla="*/ 2497418 h 6782252"/>
              <a:gd name="connsiteX543" fmla="*/ 4918280 w 9142892"/>
              <a:gd name="connsiteY543" fmla="*/ 2497763 h 6782252"/>
              <a:gd name="connsiteX544" fmla="*/ 4918280 w 9142892"/>
              <a:gd name="connsiteY544" fmla="*/ 2497763 h 6782252"/>
              <a:gd name="connsiteX545" fmla="*/ 4918280 w 9142892"/>
              <a:gd name="connsiteY545" fmla="*/ 2498108 h 6782252"/>
              <a:gd name="connsiteX546" fmla="*/ 4918280 w 9142892"/>
              <a:gd name="connsiteY546" fmla="*/ 2498108 h 6782252"/>
              <a:gd name="connsiteX547" fmla="*/ 4918280 w 9142892"/>
              <a:gd name="connsiteY547" fmla="*/ 2498453 h 6782252"/>
              <a:gd name="connsiteX548" fmla="*/ 4918280 w 9142892"/>
              <a:gd name="connsiteY548" fmla="*/ 2498453 h 6782252"/>
              <a:gd name="connsiteX549" fmla="*/ 4917590 w 9142892"/>
              <a:gd name="connsiteY549" fmla="*/ 2499832 h 6782252"/>
              <a:gd name="connsiteX550" fmla="*/ 4917590 w 9142892"/>
              <a:gd name="connsiteY550" fmla="*/ 2499832 h 6782252"/>
              <a:gd name="connsiteX551" fmla="*/ 4911556 w 9142892"/>
              <a:gd name="connsiteY551" fmla="*/ 2514832 h 6782252"/>
              <a:gd name="connsiteX552" fmla="*/ 4919487 w 9142892"/>
              <a:gd name="connsiteY552" fmla="*/ 2532590 h 6782252"/>
              <a:gd name="connsiteX553" fmla="*/ 4924487 w 9142892"/>
              <a:gd name="connsiteY553" fmla="*/ 2533453 h 6782252"/>
              <a:gd name="connsiteX554" fmla="*/ 4937418 w 9142892"/>
              <a:gd name="connsiteY554" fmla="*/ 2524659 h 6782252"/>
              <a:gd name="connsiteX555" fmla="*/ 4965349 w 9142892"/>
              <a:gd name="connsiteY555" fmla="*/ 2466556 h 6782252"/>
              <a:gd name="connsiteX556" fmla="*/ 4960349 w 9142892"/>
              <a:gd name="connsiteY556" fmla="*/ 2447763 h 6782252"/>
              <a:gd name="connsiteX557" fmla="*/ 4953452 w 9142892"/>
              <a:gd name="connsiteY557" fmla="*/ 2445866 h 6782252"/>
              <a:gd name="connsiteX558" fmla="*/ 4953452 w 9142892"/>
              <a:gd name="connsiteY558" fmla="*/ 2445866 h 6782252"/>
              <a:gd name="connsiteX559" fmla="*/ 4904314 w 9142892"/>
              <a:gd name="connsiteY559" fmla="*/ 2571556 h 6782252"/>
              <a:gd name="connsiteX560" fmla="*/ 4890866 w 9142892"/>
              <a:gd name="connsiteY560" fmla="*/ 2582590 h 6782252"/>
              <a:gd name="connsiteX561" fmla="*/ 4888797 w 9142892"/>
              <a:gd name="connsiteY561" fmla="*/ 2593625 h 6782252"/>
              <a:gd name="connsiteX562" fmla="*/ 4888797 w 9142892"/>
              <a:gd name="connsiteY562" fmla="*/ 2593625 h 6782252"/>
              <a:gd name="connsiteX563" fmla="*/ 4888452 w 9142892"/>
              <a:gd name="connsiteY563" fmla="*/ 2595694 h 6782252"/>
              <a:gd name="connsiteX564" fmla="*/ 4888452 w 9142892"/>
              <a:gd name="connsiteY564" fmla="*/ 2595694 h 6782252"/>
              <a:gd name="connsiteX565" fmla="*/ 4888452 w 9142892"/>
              <a:gd name="connsiteY565" fmla="*/ 2596211 h 6782252"/>
              <a:gd name="connsiteX566" fmla="*/ 4888452 w 9142892"/>
              <a:gd name="connsiteY566" fmla="*/ 2596211 h 6782252"/>
              <a:gd name="connsiteX567" fmla="*/ 4888452 w 9142892"/>
              <a:gd name="connsiteY567" fmla="*/ 2596728 h 6782252"/>
              <a:gd name="connsiteX568" fmla="*/ 4888452 w 9142892"/>
              <a:gd name="connsiteY568" fmla="*/ 2596728 h 6782252"/>
              <a:gd name="connsiteX569" fmla="*/ 4888107 w 9142892"/>
              <a:gd name="connsiteY569" fmla="*/ 2598280 h 6782252"/>
              <a:gd name="connsiteX570" fmla="*/ 4888107 w 9142892"/>
              <a:gd name="connsiteY570" fmla="*/ 2598280 h 6782252"/>
              <a:gd name="connsiteX571" fmla="*/ 4888107 w 9142892"/>
              <a:gd name="connsiteY571" fmla="*/ 2598797 h 6782252"/>
              <a:gd name="connsiteX572" fmla="*/ 4888107 w 9142892"/>
              <a:gd name="connsiteY572" fmla="*/ 2598797 h 6782252"/>
              <a:gd name="connsiteX573" fmla="*/ 4887763 w 9142892"/>
              <a:gd name="connsiteY573" fmla="*/ 2600867 h 6782252"/>
              <a:gd name="connsiteX574" fmla="*/ 4887763 w 9142892"/>
              <a:gd name="connsiteY574" fmla="*/ 2600867 h 6782252"/>
              <a:gd name="connsiteX575" fmla="*/ 4887763 w 9142892"/>
              <a:gd name="connsiteY575" fmla="*/ 2601384 h 6782252"/>
              <a:gd name="connsiteX576" fmla="*/ 4887763 w 9142892"/>
              <a:gd name="connsiteY576" fmla="*/ 2601384 h 6782252"/>
              <a:gd name="connsiteX577" fmla="*/ 4882590 w 9142892"/>
              <a:gd name="connsiteY577" fmla="*/ 2650866 h 6782252"/>
              <a:gd name="connsiteX578" fmla="*/ 4895693 w 9142892"/>
              <a:gd name="connsiteY578" fmla="*/ 2665349 h 6782252"/>
              <a:gd name="connsiteX579" fmla="*/ 4896383 w 9142892"/>
              <a:gd name="connsiteY579" fmla="*/ 2665349 h 6782252"/>
              <a:gd name="connsiteX580" fmla="*/ 4910176 w 9142892"/>
              <a:gd name="connsiteY580" fmla="*/ 2652246 h 6782252"/>
              <a:gd name="connsiteX581" fmla="*/ 4918280 w 9142892"/>
              <a:gd name="connsiteY581" fmla="*/ 2588280 h 6782252"/>
              <a:gd name="connsiteX582" fmla="*/ 4907590 w 9142892"/>
              <a:gd name="connsiteY582" fmla="*/ 2571901 h 6782252"/>
              <a:gd name="connsiteX583" fmla="*/ 4904831 w 9142892"/>
              <a:gd name="connsiteY583" fmla="*/ 2571556 h 6782252"/>
              <a:gd name="connsiteX584" fmla="*/ 4904831 w 9142892"/>
              <a:gd name="connsiteY584" fmla="*/ 2571556 h 6782252"/>
              <a:gd name="connsiteX585" fmla="*/ 4897935 w 9142892"/>
              <a:gd name="connsiteY585" fmla="*/ 2704487 h 6782252"/>
              <a:gd name="connsiteX586" fmla="*/ 4896383 w 9142892"/>
              <a:gd name="connsiteY586" fmla="*/ 2704487 h 6782252"/>
              <a:gd name="connsiteX587" fmla="*/ 4884142 w 9142892"/>
              <a:gd name="connsiteY587" fmla="*/ 2719660 h 6782252"/>
              <a:gd name="connsiteX588" fmla="*/ 4896900 w 9142892"/>
              <a:gd name="connsiteY588" fmla="*/ 2787418 h 6782252"/>
              <a:gd name="connsiteX589" fmla="*/ 4910176 w 9142892"/>
              <a:gd name="connsiteY589" fmla="*/ 2797591 h 6782252"/>
              <a:gd name="connsiteX590" fmla="*/ 4913797 w 9142892"/>
              <a:gd name="connsiteY590" fmla="*/ 2797074 h 6782252"/>
              <a:gd name="connsiteX591" fmla="*/ 4923452 w 9142892"/>
              <a:gd name="connsiteY591" fmla="*/ 2780177 h 6782252"/>
              <a:gd name="connsiteX592" fmla="*/ 4911556 w 9142892"/>
              <a:gd name="connsiteY592" fmla="*/ 2716729 h 6782252"/>
              <a:gd name="connsiteX593" fmla="*/ 4897935 w 9142892"/>
              <a:gd name="connsiteY593" fmla="*/ 2704487 h 6782252"/>
              <a:gd name="connsiteX594" fmla="*/ 4897935 w 9142892"/>
              <a:gd name="connsiteY594" fmla="*/ 2704487 h 6782252"/>
              <a:gd name="connsiteX595" fmla="*/ 4932763 w 9142892"/>
              <a:gd name="connsiteY595" fmla="*/ 2832763 h 6782252"/>
              <a:gd name="connsiteX596" fmla="*/ 4927073 w 9142892"/>
              <a:gd name="connsiteY596" fmla="*/ 2833970 h 6782252"/>
              <a:gd name="connsiteX597" fmla="*/ 4920177 w 9142892"/>
              <a:gd name="connsiteY597" fmla="*/ 2852246 h 6782252"/>
              <a:gd name="connsiteX598" fmla="*/ 4947073 w 9142892"/>
              <a:gd name="connsiteY598" fmla="*/ 2902074 h 6782252"/>
              <a:gd name="connsiteX599" fmla="*/ 4947073 w 9142892"/>
              <a:gd name="connsiteY599" fmla="*/ 2902074 h 6782252"/>
              <a:gd name="connsiteX600" fmla="*/ 4947590 w 9142892"/>
              <a:gd name="connsiteY600" fmla="*/ 2902936 h 6782252"/>
              <a:gd name="connsiteX601" fmla="*/ 4947590 w 9142892"/>
              <a:gd name="connsiteY601" fmla="*/ 2902936 h 6782252"/>
              <a:gd name="connsiteX602" fmla="*/ 4947763 w 9142892"/>
              <a:gd name="connsiteY602" fmla="*/ 2903281 h 6782252"/>
              <a:gd name="connsiteX603" fmla="*/ 4947763 w 9142892"/>
              <a:gd name="connsiteY603" fmla="*/ 2903281 h 6782252"/>
              <a:gd name="connsiteX604" fmla="*/ 4947935 w 9142892"/>
              <a:gd name="connsiteY604" fmla="*/ 2903626 h 6782252"/>
              <a:gd name="connsiteX605" fmla="*/ 4947935 w 9142892"/>
              <a:gd name="connsiteY605" fmla="*/ 2903626 h 6782252"/>
              <a:gd name="connsiteX606" fmla="*/ 4948452 w 9142892"/>
              <a:gd name="connsiteY606" fmla="*/ 2904487 h 6782252"/>
              <a:gd name="connsiteX607" fmla="*/ 4948452 w 9142892"/>
              <a:gd name="connsiteY607" fmla="*/ 2904487 h 6782252"/>
              <a:gd name="connsiteX608" fmla="*/ 4948625 w 9142892"/>
              <a:gd name="connsiteY608" fmla="*/ 2904832 h 6782252"/>
              <a:gd name="connsiteX609" fmla="*/ 4948625 w 9142892"/>
              <a:gd name="connsiteY609" fmla="*/ 2904832 h 6782252"/>
              <a:gd name="connsiteX610" fmla="*/ 4948797 w 9142892"/>
              <a:gd name="connsiteY610" fmla="*/ 2905177 h 6782252"/>
              <a:gd name="connsiteX611" fmla="*/ 4948797 w 9142892"/>
              <a:gd name="connsiteY611" fmla="*/ 2905177 h 6782252"/>
              <a:gd name="connsiteX612" fmla="*/ 4948969 w 9142892"/>
              <a:gd name="connsiteY612" fmla="*/ 2905522 h 6782252"/>
              <a:gd name="connsiteX613" fmla="*/ 4948969 w 9142892"/>
              <a:gd name="connsiteY613" fmla="*/ 2905522 h 6782252"/>
              <a:gd name="connsiteX614" fmla="*/ 4949315 w 9142892"/>
              <a:gd name="connsiteY614" fmla="*/ 2905867 h 6782252"/>
              <a:gd name="connsiteX615" fmla="*/ 4949315 w 9142892"/>
              <a:gd name="connsiteY615" fmla="*/ 2905867 h 6782252"/>
              <a:gd name="connsiteX616" fmla="*/ 4949487 w 9142892"/>
              <a:gd name="connsiteY616" fmla="*/ 2906212 h 6782252"/>
              <a:gd name="connsiteX617" fmla="*/ 4949487 w 9142892"/>
              <a:gd name="connsiteY617" fmla="*/ 2906212 h 6782252"/>
              <a:gd name="connsiteX618" fmla="*/ 4949487 w 9142892"/>
              <a:gd name="connsiteY618" fmla="*/ 2906384 h 6782252"/>
              <a:gd name="connsiteX619" fmla="*/ 4949487 w 9142892"/>
              <a:gd name="connsiteY619" fmla="*/ 2906557 h 6782252"/>
              <a:gd name="connsiteX620" fmla="*/ 4949487 w 9142892"/>
              <a:gd name="connsiteY620" fmla="*/ 2906729 h 6782252"/>
              <a:gd name="connsiteX621" fmla="*/ 4949487 w 9142892"/>
              <a:gd name="connsiteY621" fmla="*/ 2906901 h 6782252"/>
              <a:gd name="connsiteX622" fmla="*/ 4949487 w 9142892"/>
              <a:gd name="connsiteY622" fmla="*/ 2907074 h 6782252"/>
              <a:gd name="connsiteX623" fmla="*/ 4949659 w 9142892"/>
              <a:gd name="connsiteY623" fmla="*/ 2907419 h 6782252"/>
              <a:gd name="connsiteX624" fmla="*/ 4949659 w 9142892"/>
              <a:gd name="connsiteY624" fmla="*/ 2907591 h 6782252"/>
              <a:gd name="connsiteX625" fmla="*/ 4949659 w 9142892"/>
              <a:gd name="connsiteY625" fmla="*/ 2907763 h 6782252"/>
              <a:gd name="connsiteX626" fmla="*/ 4949659 w 9142892"/>
              <a:gd name="connsiteY626" fmla="*/ 2907763 h 6782252"/>
              <a:gd name="connsiteX627" fmla="*/ 4949659 w 9142892"/>
              <a:gd name="connsiteY627" fmla="*/ 2907936 h 6782252"/>
              <a:gd name="connsiteX628" fmla="*/ 4949659 w 9142892"/>
              <a:gd name="connsiteY628" fmla="*/ 2907936 h 6782252"/>
              <a:gd name="connsiteX629" fmla="*/ 4950349 w 9142892"/>
              <a:gd name="connsiteY629" fmla="*/ 2908970 h 6782252"/>
              <a:gd name="connsiteX630" fmla="*/ 4950349 w 9142892"/>
              <a:gd name="connsiteY630" fmla="*/ 2908970 h 6782252"/>
              <a:gd name="connsiteX631" fmla="*/ 4950522 w 9142892"/>
              <a:gd name="connsiteY631" fmla="*/ 2909315 h 6782252"/>
              <a:gd name="connsiteX632" fmla="*/ 4950522 w 9142892"/>
              <a:gd name="connsiteY632" fmla="*/ 2909315 h 6782252"/>
              <a:gd name="connsiteX633" fmla="*/ 4951556 w 9142892"/>
              <a:gd name="connsiteY633" fmla="*/ 2910867 h 6782252"/>
              <a:gd name="connsiteX634" fmla="*/ 4962935 w 9142892"/>
              <a:gd name="connsiteY634" fmla="*/ 2916901 h 6782252"/>
              <a:gd name="connsiteX635" fmla="*/ 4970521 w 9142892"/>
              <a:gd name="connsiteY635" fmla="*/ 2914487 h 6782252"/>
              <a:gd name="connsiteX636" fmla="*/ 4974314 w 9142892"/>
              <a:gd name="connsiteY636" fmla="*/ 2895350 h 6782252"/>
              <a:gd name="connsiteX637" fmla="*/ 4942935 w 9142892"/>
              <a:gd name="connsiteY637" fmla="*/ 2839143 h 6782252"/>
              <a:gd name="connsiteX638" fmla="*/ 4930349 w 9142892"/>
              <a:gd name="connsiteY638" fmla="*/ 2831039 h 6782252"/>
              <a:gd name="connsiteX639" fmla="*/ 4930349 w 9142892"/>
              <a:gd name="connsiteY639" fmla="*/ 2831039 h 6782252"/>
              <a:gd name="connsiteX640" fmla="*/ 5006728 w 9142892"/>
              <a:gd name="connsiteY640" fmla="*/ 2943108 h 6782252"/>
              <a:gd name="connsiteX641" fmla="*/ 4997246 w 9142892"/>
              <a:gd name="connsiteY641" fmla="*/ 2946901 h 6782252"/>
              <a:gd name="connsiteX642" fmla="*/ 4996556 w 9142892"/>
              <a:gd name="connsiteY642" fmla="*/ 2966384 h 6782252"/>
              <a:gd name="connsiteX643" fmla="*/ 5047590 w 9142892"/>
              <a:gd name="connsiteY643" fmla="*/ 3012936 h 6782252"/>
              <a:gd name="connsiteX644" fmla="*/ 5055866 w 9142892"/>
              <a:gd name="connsiteY644" fmla="*/ 3015695 h 6782252"/>
              <a:gd name="connsiteX645" fmla="*/ 5066729 w 9142892"/>
              <a:gd name="connsiteY645" fmla="*/ 3010350 h 6782252"/>
              <a:gd name="connsiteX646" fmla="*/ 5064314 w 9142892"/>
              <a:gd name="connsiteY646" fmla="*/ 2991039 h 6782252"/>
              <a:gd name="connsiteX647" fmla="*/ 5016556 w 9142892"/>
              <a:gd name="connsiteY647" fmla="*/ 2947591 h 6782252"/>
              <a:gd name="connsiteX648" fmla="*/ 5006556 w 9142892"/>
              <a:gd name="connsiteY648" fmla="*/ 2943281 h 6782252"/>
              <a:gd name="connsiteX649" fmla="*/ 5006556 w 9142892"/>
              <a:gd name="connsiteY649" fmla="*/ 2943281 h 6782252"/>
              <a:gd name="connsiteX650" fmla="*/ 5112074 w 9142892"/>
              <a:gd name="connsiteY650" fmla="*/ 3024660 h 6782252"/>
              <a:gd name="connsiteX651" fmla="*/ 5100004 w 9142892"/>
              <a:gd name="connsiteY651" fmla="*/ 3031557 h 6782252"/>
              <a:gd name="connsiteX652" fmla="*/ 5105004 w 9142892"/>
              <a:gd name="connsiteY652" fmla="*/ 3050350 h 6782252"/>
              <a:gd name="connsiteX653" fmla="*/ 5160349 w 9142892"/>
              <a:gd name="connsiteY653" fmla="*/ 3081902 h 6782252"/>
              <a:gd name="connsiteX654" fmla="*/ 5160349 w 9142892"/>
              <a:gd name="connsiteY654" fmla="*/ 3081902 h 6782252"/>
              <a:gd name="connsiteX655" fmla="*/ 5160694 w 9142892"/>
              <a:gd name="connsiteY655" fmla="*/ 3081902 h 6782252"/>
              <a:gd name="connsiteX656" fmla="*/ 5160694 w 9142892"/>
              <a:gd name="connsiteY656" fmla="*/ 3082074 h 6782252"/>
              <a:gd name="connsiteX657" fmla="*/ 5160694 w 9142892"/>
              <a:gd name="connsiteY657" fmla="*/ 3082074 h 6782252"/>
              <a:gd name="connsiteX658" fmla="*/ 5164832 w 9142892"/>
              <a:gd name="connsiteY658" fmla="*/ 3084488 h 6782252"/>
              <a:gd name="connsiteX659" fmla="*/ 5171729 w 9142892"/>
              <a:gd name="connsiteY659" fmla="*/ 3086384 h 6782252"/>
              <a:gd name="connsiteX660" fmla="*/ 5183798 w 9142892"/>
              <a:gd name="connsiteY660" fmla="*/ 3079488 h 6782252"/>
              <a:gd name="connsiteX661" fmla="*/ 5178625 w 9142892"/>
              <a:gd name="connsiteY661" fmla="*/ 3060695 h 6782252"/>
              <a:gd name="connsiteX662" fmla="*/ 5118797 w 9142892"/>
              <a:gd name="connsiteY662" fmla="*/ 3026557 h 6782252"/>
              <a:gd name="connsiteX663" fmla="*/ 5111901 w 9142892"/>
              <a:gd name="connsiteY663" fmla="*/ 3024660 h 6782252"/>
              <a:gd name="connsiteX664" fmla="*/ 5111901 w 9142892"/>
              <a:gd name="connsiteY664" fmla="*/ 3024660 h 6782252"/>
              <a:gd name="connsiteX665" fmla="*/ 5231901 w 9142892"/>
              <a:gd name="connsiteY665" fmla="*/ 3093108 h 6782252"/>
              <a:gd name="connsiteX666" fmla="*/ 5220004 w 9142892"/>
              <a:gd name="connsiteY666" fmla="*/ 3100005 h 6782252"/>
              <a:gd name="connsiteX667" fmla="*/ 5225177 w 9142892"/>
              <a:gd name="connsiteY667" fmla="*/ 3118798 h 6782252"/>
              <a:gd name="connsiteX668" fmla="*/ 5265695 w 9142892"/>
              <a:gd name="connsiteY668" fmla="*/ 3141902 h 6782252"/>
              <a:gd name="connsiteX669" fmla="*/ 5266039 w 9142892"/>
              <a:gd name="connsiteY669" fmla="*/ 3141902 h 6782252"/>
              <a:gd name="connsiteX670" fmla="*/ 5266039 w 9142892"/>
              <a:gd name="connsiteY670" fmla="*/ 3142247 h 6782252"/>
              <a:gd name="connsiteX671" fmla="*/ 5285005 w 9142892"/>
              <a:gd name="connsiteY671" fmla="*/ 3153109 h 6782252"/>
              <a:gd name="connsiteX672" fmla="*/ 5291729 w 9142892"/>
              <a:gd name="connsiteY672" fmla="*/ 3154833 h 6782252"/>
              <a:gd name="connsiteX673" fmla="*/ 5303798 w 9142892"/>
              <a:gd name="connsiteY673" fmla="*/ 3147936 h 6782252"/>
              <a:gd name="connsiteX674" fmla="*/ 5298626 w 9142892"/>
              <a:gd name="connsiteY674" fmla="*/ 3129143 h 6782252"/>
              <a:gd name="connsiteX675" fmla="*/ 5238798 w 9142892"/>
              <a:gd name="connsiteY675" fmla="*/ 3095005 h 6782252"/>
              <a:gd name="connsiteX676" fmla="*/ 5231901 w 9142892"/>
              <a:gd name="connsiteY676" fmla="*/ 3093108 h 6782252"/>
              <a:gd name="connsiteX677" fmla="*/ 5231901 w 9142892"/>
              <a:gd name="connsiteY677" fmla="*/ 3093108 h 6782252"/>
              <a:gd name="connsiteX678" fmla="*/ 5351729 w 9142892"/>
              <a:gd name="connsiteY678" fmla="*/ 3161557 h 6782252"/>
              <a:gd name="connsiteX679" fmla="*/ 5339660 w 9142892"/>
              <a:gd name="connsiteY679" fmla="*/ 3168454 h 6782252"/>
              <a:gd name="connsiteX680" fmla="*/ 5344833 w 9142892"/>
              <a:gd name="connsiteY680" fmla="*/ 3187247 h 6782252"/>
              <a:gd name="connsiteX681" fmla="*/ 5362591 w 9142892"/>
              <a:gd name="connsiteY681" fmla="*/ 3197419 h 6782252"/>
              <a:gd name="connsiteX682" fmla="*/ 5363108 w 9142892"/>
              <a:gd name="connsiteY682" fmla="*/ 3197419 h 6782252"/>
              <a:gd name="connsiteX683" fmla="*/ 5363108 w 9142892"/>
              <a:gd name="connsiteY683" fmla="*/ 3197764 h 6782252"/>
              <a:gd name="connsiteX684" fmla="*/ 5404832 w 9142892"/>
              <a:gd name="connsiteY684" fmla="*/ 3221557 h 6782252"/>
              <a:gd name="connsiteX685" fmla="*/ 5411557 w 9142892"/>
              <a:gd name="connsiteY685" fmla="*/ 3223281 h 6782252"/>
              <a:gd name="connsiteX686" fmla="*/ 5423626 w 9142892"/>
              <a:gd name="connsiteY686" fmla="*/ 3216385 h 6782252"/>
              <a:gd name="connsiteX687" fmla="*/ 5418453 w 9142892"/>
              <a:gd name="connsiteY687" fmla="*/ 3197591 h 6782252"/>
              <a:gd name="connsiteX688" fmla="*/ 5358626 w 9142892"/>
              <a:gd name="connsiteY688" fmla="*/ 3163453 h 6782252"/>
              <a:gd name="connsiteX689" fmla="*/ 5351729 w 9142892"/>
              <a:gd name="connsiteY689" fmla="*/ 3161557 h 6782252"/>
              <a:gd name="connsiteX690" fmla="*/ 5351729 w 9142892"/>
              <a:gd name="connsiteY690" fmla="*/ 3161557 h 6782252"/>
              <a:gd name="connsiteX691" fmla="*/ 5471557 w 9142892"/>
              <a:gd name="connsiteY691" fmla="*/ 3230005 h 6782252"/>
              <a:gd name="connsiteX692" fmla="*/ 5459488 w 9142892"/>
              <a:gd name="connsiteY692" fmla="*/ 3236902 h 6782252"/>
              <a:gd name="connsiteX693" fmla="*/ 5464660 w 9142892"/>
              <a:gd name="connsiteY693" fmla="*/ 3255695 h 6782252"/>
              <a:gd name="connsiteX694" fmla="*/ 5524488 w 9142892"/>
              <a:gd name="connsiteY694" fmla="*/ 3290005 h 6782252"/>
              <a:gd name="connsiteX695" fmla="*/ 5531385 w 9142892"/>
              <a:gd name="connsiteY695" fmla="*/ 3291902 h 6782252"/>
              <a:gd name="connsiteX696" fmla="*/ 5543454 w 9142892"/>
              <a:gd name="connsiteY696" fmla="*/ 3285005 h 6782252"/>
              <a:gd name="connsiteX697" fmla="*/ 5538281 w 9142892"/>
              <a:gd name="connsiteY697" fmla="*/ 3266212 h 6782252"/>
              <a:gd name="connsiteX698" fmla="*/ 5478454 w 9142892"/>
              <a:gd name="connsiteY698" fmla="*/ 3232074 h 6782252"/>
              <a:gd name="connsiteX699" fmla="*/ 5471557 w 9142892"/>
              <a:gd name="connsiteY699" fmla="*/ 3230178 h 6782252"/>
              <a:gd name="connsiteX700" fmla="*/ 5471557 w 9142892"/>
              <a:gd name="connsiteY700" fmla="*/ 3230178 h 6782252"/>
              <a:gd name="connsiteX701" fmla="*/ 5591385 w 9142892"/>
              <a:gd name="connsiteY701" fmla="*/ 3298454 h 6782252"/>
              <a:gd name="connsiteX702" fmla="*/ 5579316 w 9142892"/>
              <a:gd name="connsiteY702" fmla="*/ 3305350 h 6782252"/>
              <a:gd name="connsiteX703" fmla="*/ 5584316 w 9142892"/>
              <a:gd name="connsiteY703" fmla="*/ 3324143 h 6782252"/>
              <a:gd name="connsiteX704" fmla="*/ 5627247 w 9142892"/>
              <a:gd name="connsiteY704" fmla="*/ 3348626 h 6782252"/>
              <a:gd name="connsiteX705" fmla="*/ 5627419 w 9142892"/>
              <a:gd name="connsiteY705" fmla="*/ 3348626 h 6782252"/>
              <a:gd name="connsiteX706" fmla="*/ 5644143 w 9142892"/>
              <a:gd name="connsiteY706" fmla="*/ 3358281 h 6782252"/>
              <a:gd name="connsiteX707" fmla="*/ 5651040 w 9142892"/>
              <a:gd name="connsiteY707" fmla="*/ 3360178 h 6782252"/>
              <a:gd name="connsiteX708" fmla="*/ 5663109 w 9142892"/>
              <a:gd name="connsiteY708" fmla="*/ 3353282 h 6782252"/>
              <a:gd name="connsiteX709" fmla="*/ 5657937 w 9142892"/>
              <a:gd name="connsiteY709" fmla="*/ 3334488 h 6782252"/>
              <a:gd name="connsiteX710" fmla="*/ 5598109 w 9142892"/>
              <a:gd name="connsiteY710" fmla="*/ 3300350 h 6782252"/>
              <a:gd name="connsiteX711" fmla="*/ 5591212 w 9142892"/>
              <a:gd name="connsiteY711" fmla="*/ 3298454 h 6782252"/>
              <a:gd name="connsiteX712" fmla="*/ 5591212 w 9142892"/>
              <a:gd name="connsiteY712" fmla="*/ 3298454 h 6782252"/>
              <a:gd name="connsiteX713" fmla="*/ 5711213 w 9142892"/>
              <a:gd name="connsiteY713" fmla="*/ 3366902 h 6782252"/>
              <a:gd name="connsiteX714" fmla="*/ 5699143 w 9142892"/>
              <a:gd name="connsiteY714" fmla="*/ 3373799 h 6782252"/>
              <a:gd name="connsiteX715" fmla="*/ 5704316 w 9142892"/>
              <a:gd name="connsiteY715" fmla="*/ 3392592 h 6782252"/>
              <a:gd name="connsiteX716" fmla="*/ 5736212 w 9142892"/>
              <a:gd name="connsiteY716" fmla="*/ 3410695 h 6782252"/>
              <a:gd name="connsiteX717" fmla="*/ 5736212 w 9142892"/>
              <a:gd name="connsiteY717" fmla="*/ 3410695 h 6782252"/>
              <a:gd name="connsiteX718" fmla="*/ 5736558 w 9142892"/>
              <a:gd name="connsiteY718" fmla="*/ 3410868 h 6782252"/>
              <a:gd name="connsiteX719" fmla="*/ 5736558 w 9142892"/>
              <a:gd name="connsiteY719" fmla="*/ 3410868 h 6782252"/>
              <a:gd name="connsiteX720" fmla="*/ 5736730 w 9142892"/>
              <a:gd name="connsiteY720" fmla="*/ 3411040 h 6782252"/>
              <a:gd name="connsiteX721" fmla="*/ 5736730 w 9142892"/>
              <a:gd name="connsiteY721" fmla="*/ 3411040 h 6782252"/>
              <a:gd name="connsiteX722" fmla="*/ 5736902 w 9142892"/>
              <a:gd name="connsiteY722" fmla="*/ 3411213 h 6782252"/>
              <a:gd name="connsiteX723" fmla="*/ 5763971 w 9142892"/>
              <a:gd name="connsiteY723" fmla="*/ 3426730 h 6782252"/>
              <a:gd name="connsiteX724" fmla="*/ 5770695 w 9142892"/>
              <a:gd name="connsiteY724" fmla="*/ 3428454 h 6782252"/>
              <a:gd name="connsiteX725" fmla="*/ 5782764 w 9142892"/>
              <a:gd name="connsiteY725" fmla="*/ 3421557 h 6782252"/>
              <a:gd name="connsiteX726" fmla="*/ 5777592 w 9142892"/>
              <a:gd name="connsiteY726" fmla="*/ 3402764 h 6782252"/>
              <a:gd name="connsiteX727" fmla="*/ 5717765 w 9142892"/>
              <a:gd name="connsiteY727" fmla="*/ 3368626 h 6782252"/>
              <a:gd name="connsiteX728" fmla="*/ 5710868 w 9142892"/>
              <a:gd name="connsiteY728" fmla="*/ 3366730 h 6782252"/>
              <a:gd name="connsiteX729" fmla="*/ 5710868 w 9142892"/>
              <a:gd name="connsiteY729" fmla="*/ 3366730 h 6782252"/>
              <a:gd name="connsiteX730" fmla="*/ 5831040 w 9142892"/>
              <a:gd name="connsiteY730" fmla="*/ 3435351 h 6782252"/>
              <a:gd name="connsiteX731" fmla="*/ 5818972 w 9142892"/>
              <a:gd name="connsiteY731" fmla="*/ 3442247 h 6782252"/>
              <a:gd name="connsiteX732" fmla="*/ 5823971 w 9142892"/>
              <a:gd name="connsiteY732" fmla="*/ 3461040 h 6782252"/>
              <a:gd name="connsiteX733" fmla="*/ 5839144 w 9142892"/>
              <a:gd name="connsiteY733" fmla="*/ 3469661 h 6782252"/>
              <a:gd name="connsiteX734" fmla="*/ 5839144 w 9142892"/>
              <a:gd name="connsiteY734" fmla="*/ 3469661 h 6782252"/>
              <a:gd name="connsiteX735" fmla="*/ 5839144 w 9142892"/>
              <a:gd name="connsiteY735" fmla="*/ 3469661 h 6782252"/>
              <a:gd name="connsiteX736" fmla="*/ 5883627 w 9142892"/>
              <a:gd name="connsiteY736" fmla="*/ 3495178 h 6782252"/>
              <a:gd name="connsiteX737" fmla="*/ 5890523 w 9142892"/>
              <a:gd name="connsiteY737" fmla="*/ 3497075 h 6782252"/>
              <a:gd name="connsiteX738" fmla="*/ 5902592 w 9142892"/>
              <a:gd name="connsiteY738" fmla="*/ 3490178 h 6782252"/>
              <a:gd name="connsiteX739" fmla="*/ 5897420 w 9142892"/>
              <a:gd name="connsiteY739" fmla="*/ 3471385 h 6782252"/>
              <a:gd name="connsiteX740" fmla="*/ 5837592 w 9142892"/>
              <a:gd name="connsiteY740" fmla="*/ 3437247 h 6782252"/>
              <a:gd name="connsiteX741" fmla="*/ 5830696 w 9142892"/>
              <a:gd name="connsiteY741" fmla="*/ 3435351 h 6782252"/>
              <a:gd name="connsiteX742" fmla="*/ 5830696 w 9142892"/>
              <a:gd name="connsiteY742" fmla="*/ 3435351 h 6782252"/>
              <a:gd name="connsiteX743" fmla="*/ 5950868 w 9142892"/>
              <a:gd name="connsiteY743" fmla="*/ 3503799 h 6782252"/>
              <a:gd name="connsiteX744" fmla="*/ 5938799 w 9142892"/>
              <a:gd name="connsiteY744" fmla="*/ 3510695 h 6782252"/>
              <a:gd name="connsiteX745" fmla="*/ 5943799 w 9142892"/>
              <a:gd name="connsiteY745" fmla="*/ 3529488 h 6782252"/>
              <a:gd name="connsiteX746" fmla="*/ 5993799 w 9142892"/>
              <a:gd name="connsiteY746" fmla="*/ 3558109 h 6782252"/>
              <a:gd name="connsiteX747" fmla="*/ 5993799 w 9142892"/>
              <a:gd name="connsiteY747" fmla="*/ 3558109 h 6782252"/>
              <a:gd name="connsiteX748" fmla="*/ 5993972 w 9142892"/>
              <a:gd name="connsiteY748" fmla="*/ 3558109 h 6782252"/>
              <a:gd name="connsiteX749" fmla="*/ 6003627 w 9142892"/>
              <a:gd name="connsiteY749" fmla="*/ 3563799 h 6782252"/>
              <a:gd name="connsiteX750" fmla="*/ 6010523 w 9142892"/>
              <a:gd name="connsiteY750" fmla="*/ 3565696 h 6782252"/>
              <a:gd name="connsiteX751" fmla="*/ 6022593 w 9142892"/>
              <a:gd name="connsiteY751" fmla="*/ 3558799 h 6782252"/>
              <a:gd name="connsiteX752" fmla="*/ 6017420 w 9142892"/>
              <a:gd name="connsiteY752" fmla="*/ 3540006 h 6782252"/>
              <a:gd name="connsiteX753" fmla="*/ 5957592 w 9142892"/>
              <a:gd name="connsiteY753" fmla="*/ 3505868 h 6782252"/>
              <a:gd name="connsiteX754" fmla="*/ 5950696 w 9142892"/>
              <a:gd name="connsiteY754" fmla="*/ 3503971 h 6782252"/>
              <a:gd name="connsiteX755" fmla="*/ 5950696 w 9142892"/>
              <a:gd name="connsiteY755" fmla="*/ 3503971 h 6782252"/>
              <a:gd name="connsiteX756" fmla="*/ 6070696 w 9142892"/>
              <a:gd name="connsiteY756" fmla="*/ 3572247 h 6782252"/>
              <a:gd name="connsiteX757" fmla="*/ 6058627 w 9142892"/>
              <a:gd name="connsiteY757" fmla="*/ 3579144 h 6782252"/>
              <a:gd name="connsiteX758" fmla="*/ 6063799 w 9142892"/>
              <a:gd name="connsiteY758" fmla="*/ 3597937 h 6782252"/>
              <a:gd name="connsiteX759" fmla="*/ 6108282 w 9142892"/>
              <a:gd name="connsiteY759" fmla="*/ 3623282 h 6782252"/>
              <a:gd name="connsiteX760" fmla="*/ 6123800 w 9142892"/>
              <a:gd name="connsiteY760" fmla="*/ 3632075 h 6782252"/>
              <a:gd name="connsiteX761" fmla="*/ 6130524 w 9142892"/>
              <a:gd name="connsiteY761" fmla="*/ 3633799 h 6782252"/>
              <a:gd name="connsiteX762" fmla="*/ 6142593 w 9142892"/>
              <a:gd name="connsiteY762" fmla="*/ 3626903 h 6782252"/>
              <a:gd name="connsiteX763" fmla="*/ 6137420 w 9142892"/>
              <a:gd name="connsiteY763" fmla="*/ 3608109 h 6782252"/>
              <a:gd name="connsiteX764" fmla="*/ 6077593 w 9142892"/>
              <a:gd name="connsiteY764" fmla="*/ 3573971 h 6782252"/>
              <a:gd name="connsiteX765" fmla="*/ 6070696 w 9142892"/>
              <a:gd name="connsiteY765" fmla="*/ 3572075 h 6782252"/>
              <a:gd name="connsiteX766" fmla="*/ 6070696 w 9142892"/>
              <a:gd name="connsiteY766" fmla="*/ 3572075 h 6782252"/>
              <a:gd name="connsiteX767" fmla="*/ 6190524 w 9142892"/>
              <a:gd name="connsiteY767" fmla="*/ 3640696 h 6782252"/>
              <a:gd name="connsiteX768" fmla="*/ 6178455 w 9142892"/>
              <a:gd name="connsiteY768" fmla="*/ 3647592 h 6782252"/>
              <a:gd name="connsiteX769" fmla="*/ 6183627 w 9142892"/>
              <a:gd name="connsiteY769" fmla="*/ 3666385 h 6782252"/>
              <a:gd name="connsiteX770" fmla="*/ 6205869 w 9142892"/>
              <a:gd name="connsiteY770" fmla="*/ 3679144 h 6782252"/>
              <a:gd name="connsiteX771" fmla="*/ 6243628 w 9142892"/>
              <a:gd name="connsiteY771" fmla="*/ 3700696 h 6782252"/>
              <a:gd name="connsiteX772" fmla="*/ 6250352 w 9142892"/>
              <a:gd name="connsiteY772" fmla="*/ 3702420 h 6782252"/>
              <a:gd name="connsiteX773" fmla="*/ 6262421 w 9142892"/>
              <a:gd name="connsiteY773" fmla="*/ 3695523 h 6782252"/>
              <a:gd name="connsiteX774" fmla="*/ 6257248 w 9142892"/>
              <a:gd name="connsiteY774" fmla="*/ 3676730 h 6782252"/>
              <a:gd name="connsiteX775" fmla="*/ 6197420 w 9142892"/>
              <a:gd name="connsiteY775" fmla="*/ 3642592 h 6782252"/>
              <a:gd name="connsiteX776" fmla="*/ 6190524 w 9142892"/>
              <a:gd name="connsiteY776" fmla="*/ 3640696 h 6782252"/>
              <a:gd name="connsiteX777" fmla="*/ 6190524 w 9142892"/>
              <a:gd name="connsiteY777" fmla="*/ 3640696 h 6782252"/>
              <a:gd name="connsiteX778" fmla="*/ 6310352 w 9142892"/>
              <a:gd name="connsiteY778" fmla="*/ 3709144 h 6782252"/>
              <a:gd name="connsiteX779" fmla="*/ 6298283 w 9142892"/>
              <a:gd name="connsiteY779" fmla="*/ 3716041 h 6782252"/>
              <a:gd name="connsiteX780" fmla="*/ 6303455 w 9142892"/>
              <a:gd name="connsiteY780" fmla="*/ 3734834 h 6782252"/>
              <a:gd name="connsiteX781" fmla="*/ 6305696 w 9142892"/>
              <a:gd name="connsiteY781" fmla="*/ 3736041 h 6782252"/>
              <a:gd name="connsiteX782" fmla="*/ 6305696 w 9142892"/>
              <a:gd name="connsiteY782" fmla="*/ 3736041 h 6782252"/>
              <a:gd name="connsiteX783" fmla="*/ 6306731 w 9142892"/>
              <a:gd name="connsiteY783" fmla="*/ 3736730 h 6782252"/>
              <a:gd name="connsiteX784" fmla="*/ 6306731 w 9142892"/>
              <a:gd name="connsiteY784" fmla="*/ 3736730 h 6782252"/>
              <a:gd name="connsiteX785" fmla="*/ 6307076 w 9142892"/>
              <a:gd name="connsiteY785" fmla="*/ 3736730 h 6782252"/>
              <a:gd name="connsiteX786" fmla="*/ 6307076 w 9142892"/>
              <a:gd name="connsiteY786" fmla="*/ 3737075 h 6782252"/>
              <a:gd name="connsiteX787" fmla="*/ 6308455 w 9142892"/>
              <a:gd name="connsiteY787" fmla="*/ 3737937 h 6782252"/>
              <a:gd name="connsiteX788" fmla="*/ 6308455 w 9142892"/>
              <a:gd name="connsiteY788" fmla="*/ 3737937 h 6782252"/>
              <a:gd name="connsiteX789" fmla="*/ 6309317 w 9142892"/>
              <a:gd name="connsiteY789" fmla="*/ 3738454 h 6782252"/>
              <a:gd name="connsiteX790" fmla="*/ 6309317 w 9142892"/>
              <a:gd name="connsiteY790" fmla="*/ 3738454 h 6782252"/>
              <a:gd name="connsiteX791" fmla="*/ 6309835 w 9142892"/>
              <a:gd name="connsiteY791" fmla="*/ 3738799 h 6782252"/>
              <a:gd name="connsiteX792" fmla="*/ 6310179 w 9142892"/>
              <a:gd name="connsiteY792" fmla="*/ 3738972 h 6782252"/>
              <a:gd name="connsiteX793" fmla="*/ 6310869 w 9142892"/>
              <a:gd name="connsiteY793" fmla="*/ 3739317 h 6782252"/>
              <a:gd name="connsiteX794" fmla="*/ 6310869 w 9142892"/>
              <a:gd name="connsiteY794" fmla="*/ 3739317 h 6782252"/>
              <a:gd name="connsiteX795" fmla="*/ 6310869 w 9142892"/>
              <a:gd name="connsiteY795" fmla="*/ 3739317 h 6782252"/>
              <a:gd name="connsiteX796" fmla="*/ 6310869 w 9142892"/>
              <a:gd name="connsiteY796" fmla="*/ 3739317 h 6782252"/>
              <a:gd name="connsiteX797" fmla="*/ 6311731 w 9142892"/>
              <a:gd name="connsiteY797" fmla="*/ 3739834 h 6782252"/>
              <a:gd name="connsiteX798" fmla="*/ 6311731 w 9142892"/>
              <a:gd name="connsiteY798" fmla="*/ 3739834 h 6782252"/>
              <a:gd name="connsiteX799" fmla="*/ 6312938 w 9142892"/>
              <a:gd name="connsiteY799" fmla="*/ 3740523 h 6782252"/>
              <a:gd name="connsiteX800" fmla="*/ 6312938 w 9142892"/>
              <a:gd name="connsiteY800" fmla="*/ 3740523 h 6782252"/>
              <a:gd name="connsiteX801" fmla="*/ 6313111 w 9142892"/>
              <a:gd name="connsiteY801" fmla="*/ 3740523 h 6782252"/>
              <a:gd name="connsiteX802" fmla="*/ 6313972 w 9142892"/>
              <a:gd name="connsiteY802" fmla="*/ 3741041 h 6782252"/>
              <a:gd name="connsiteX803" fmla="*/ 6314317 w 9142892"/>
              <a:gd name="connsiteY803" fmla="*/ 3741041 h 6782252"/>
              <a:gd name="connsiteX804" fmla="*/ 6315697 w 9142892"/>
              <a:gd name="connsiteY804" fmla="*/ 3742075 h 6782252"/>
              <a:gd name="connsiteX805" fmla="*/ 6315697 w 9142892"/>
              <a:gd name="connsiteY805" fmla="*/ 3742075 h 6782252"/>
              <a:gd name="connsiteX806" fmla="*/ 6362248 w 9142892"/>
              <a:gd name="connsiteY806" fmla="*/ 3768799 h 6782252"/>
              <a:gd name="connsiteX807" fmla="*/ 6369145 w 9142892"/>
              <a:gd name="connsiteY807" fmla="*/ 3770696 h 6782252"/>
              <a:gd name="connsiteX808" fmla="*/ 6381214 w 9142892"/>
              <a:gd name="connsiteY808" fmla="*/ 3763799 h 6782252"/>
              <a:gd name="connsiteX809" fmla="*/ 6376042 w 9142892"/>
              <a:gd name="connsiteY809" fmla="*/ 3745006 h 6782252"/>
              <a:gd name="connsiteX810" fmla="*/ 6316214 w 9142892"/>
              <a:gd name="connsiteY810" fmla="*/ 3710868 h 6782252"/>
              <a:gd name="connsiteX811" fmla="*/ 6309317 w 9142892"/>
              <a:gd name="connsiteY811" fmla="*/ 3708972 h 6782252"/>
              <a:gd name="connsiteX812" fmla="*/ 6309317 w 9142892"/>
              <a:gd name="connsiteY812" fmla="*/ 3708972 h 6782252"/>
              <a:gd name="connsiteX813" fmla="*/ 6430179 w 9142892"/>
              <a:gd name="connsiteY813" fmla="*/ 3777593 h 6782252"/>
              <a:gd name="connsiteX814" fmla="*/ 6418111 w 9142892"/>
              <a:gd name="connsiteY814" fmla="*/ 3784489 h 6782252"/>
              <a:gd name="connsiteX815" fmla="*/ 6423110 w 9142892"/>
              <a:gd name="connsiteY815" fmla="*/ 3803282 h 6782252"/>
              <a:gd name="connsiteX816" fmla="*/ 6483111 w 9142892"/>
              <a:gd name="connsiteY816" fmla="*/ 3837593 h 6782252"/>
              <a:gd name="connsiteX817" fmla="*/ 6489835 w 9142892"/>
              <a:gd name="connsiteY817" fmla="*/ 3839317 h 6782252"/>
              <a:gd name="connsiteX818" fmla="*/ 6501904 w 9142892"/>
              <a:gd name="connsiteY818" fmla="*/ 3832420 h 6782252"/>
              <a:gd name="connsiteX819" fmla="*/ 6496731 w 9142892"/>
              <a:gd name="connsiteY819" fmla="*/ 3813627 h 6782252"/>
              <a:gd name="connsiteX820" fmla="*/ 6436904 w 9142892"/>
              <a:gd name="connsiteY820" fmla="*/ 3779489 h 6782252"/>
              <a:gd name="connsiteX821" fmla="*/ 6430007 w 9142892"/>
              <a:gd name="connsiteY821" fmla="*/ 3777593 h 6782252"/>
              <a:gd name="connsiteX822" fmla="*/ 6430007 w 9142892"/>
              <a:gd name="connsiteY822" fmla="*/ 3777593 h 6782252"/>
              <a:gd name="connsiteX823" fmla="*/ 6550007 w 9142892"/>
              <a:gd name="connsiteY823" fmla="*/ 3846041 h 6782252"/>
              <a:gd name="connsiteX824" fmla="*/ 6537938 w 9142892"/>
              <a:gd name="connsiteY824" fmla="*/ 3852937 h 6782252"/>
              <a:gd name="connsiteX825" fmla="*/ 6543111 w 9142892"/>
              <a:gd name="connsiteY825" fmla="*/ 3871730 h 6782252"/>
              <a:gd name="connsiteX826" fmla="*/ 6584318 w 9142892"/>
              <a:gd name="connsiteY826" fmla="*/ 3895179 h 6782252"/>
              <a:gd name="connsiteX827" fmla="*/ 6603111 w 9142892"/>
              <a:gd name="connsiteY827" fmla="*/ 3905868 h 6782252"/>
              <a:gd name="connsiteX828" fmla="*/ 6609835 w 9142892"/>
              <a:gd name="connsiteY828" fmla="*/ 3907593 h 6782252"/>
              <a:gd name="connsiteX829" fmla="*/ 6621904 w 9142892"/>
              <a:gd name="connsiteY829" fmla="*/ 3900696 h 6782252"/>
              <a:gd name="connsiteX830" fmla="*/ 6616732 w 9142892"/>
              <a:gd name="connsiteY830" fmla="*/ 3881903 h 6782252"/>
              <a:gd name="connsiteX831" fmla="*/ 6556904 w 9142892"/>
              <a:gd name="connsiteY831" fmla="*/ 3847765 h 6782252"/>
              <a:gd name="connsiteX832" fmla="*/ 6550007 w 9142892"/>
              <a:gd name="connsiteY832" fmla="*/ 3845868 h 6782252"/>
              <a:gd name="connsiteX833" fmla="*/ 6550007 w 9142892"/>
              <a:gd name="connsiteY833" fmla="*/ 3845868 h 6782252"/>
              <a:gd name="connsiteX834" fmla="*/ 6669835 w 9142892"/>
              <a:gd name="connsiteY834" fmla="*/ 3914489 h 6782252"/>
              <a:gd name="connsiteX835" fmla="*/ 6657766 w 9142892"/>
              <a:gd name="connsiteY835" fmla="*/ 3921386 h 6782252"/>
              <a:gd name="connsiteX836" fmla="*/ 6662938 w 9142892"/>
              <a:gd name="connsiteY836" fmla="*/ 3940179 h 6782252"/>
              <a:gd name="connsiteX837" fmla="*/ 6671559 w 9142892"/>
              <a:gd name="connsiteY837" fmla="*/ 3945006 h 6782252"/>
              <a:gd name="connsiteX838" fmla="*/ 6722939 w 9142892"/>
              <a:gd name="connsiteY838" fmla="*/ 3974317 h 6782252"/>
              <a:gd name="connsiteX839" fmla="*/ 6729835 w 9142892"/>
              <a:gd name="connsiteY839" fmla="*/ 3976213 h 6782252"/>
              <a:gd name="connsiteX840" fmla="*/ 6741904 w 9142892"/>
              <a:gd name="connsiteY840" fmla="*/ 3969317 h 6782252"/>
              <a:gd name="connsiteX841" fmla="*/ 6736732 w 9142892"/>
              <a:gd name="connsiteY841" fmla="*/ 3950524 h 6782252"/>
              <a:gd name="connsiteX842" fmla="*/ 6676904 w 9142892"/>
              <a:gd name="connsiteY842" fmla="*/ 3916386 h 6782252"/>
              <a:gd name="connsiteX843" fmla="*/ 6670007 w 9142892"/>
              <a:gd name="connsiteY843" fmla="*/ 3914489 h 6782252"/>
              <a:gd name="connsiteX844" fmla="*/ 6670007 w 9142892"/>
              <a:gd name="connsiteY844" fmla="*/ 3914489 h 6782252"/>
              <a:gd name="connsiteX845" fmla="*/ 6789663 w 9142892"/>
              <a:gd name="connsiteY845" fmla="*/ 3982938 h 6782252"/>
              <a:gd name="connsiteX846" fmla="*/ 6777594 w 9142892"/>
              <a:gd name="connsiteY846" fmla="*/ 3989834 h 6782252"/>
              <a:gd name="connsiteX847" fmla="*/ 6782594 w 9142892"/>
              <a:gd name="connsiteY847" fmla="*/ 4008627 h 6782252"/>
              <a:gd name="connsiteX848" fmla="*/ 6827077 w 9142892"/>
              <a:gd name="connsiteY848" fmla="*/ 4034145 h 6782252"/>
              <a:gd name="connsiteX849" fmla="*/ 6842594 w 9142892"/>
              <a:gd name="connsiteY849" fmla="*/ 4042938 h 6782252"/>
              <a:gd name="connsiteX850" fmla="*/ 6849491 w 9142892"/>
              <a:gd name="connsiteY850" fmla="*/ 4044834 h 6782252"/>
              <a:gd name="connsiteX851" fmla="*/ 6861560 w 9142892"/>
              <a:gd name="connsiteY851" fmla="*/ 4037938 h 6782252"/>
              <a:gd name="connsiteX852" fmla="*/ 6856387 w 9142892"/>
              <a:gd name="connsiteY852" fmla="*/ 4019145 h 6782252"/>
              <a:gd name="connsiteX853" fmla="*/ 6796559 w 9142892"/>
              <a:gd name="connsiteY853" fmla="*/ 3985007 h 6782252"/>
              <a:gd name="connsiteX854" fmla="*/ 6789663 w 9142892"/>
              <a:gd name="connsiteY854" fmla="*/ 3983110 h 6782252"/>
              <a:gd name="connsiteX855" fmla="*/ 6789663 w 9142892"/>
              <a:gd name="connsiteY855" fmla="*/ 3983110 h 6782252"/>
              <a:gd name="connsiteX856" fmla="*/ 6909491 w 9142892"/>
              <a:gd name="connsiteY856" fmla="*/ 4051386 h 6782252"/>
              <a:gd name="connsiteX857" fmla="*/ 6897422 w 9142892"/>
              <a:gd name="connsiteY857" fmla="*/ 4058283 h 6782252"/>
              <a:gd name="connsiteX858" fmla="*/ 6902595 w 9142892"/>
              <a:gd name="connsiteY858" fmla="*/ 4077076 h 6782252"/>
              <a:gd name="connsiteX859" fmla="*/ 6931387 w 9142892"/>
              <a:gd name="connsiteY859" fmla="*/ 4093627 h 6782252"/>
              <a:gd name="connsiteX860" fmla="*/ 6931387 w 9142892"/>
              <a:gd name="connsiteY860" fmla="*/ 4093627 h 6782252"/>
              <a:gd name="connsiteX861" fmla="*/ 6931732 w 9142892"/>
              <a:gd name="connsiteY861" fmla="*/ 4093800 h 6782252"/>
              <a:gd name="connsiteX862" fmla="*/ 6962422 w 9142892"/>
              <a:gd name="connsiteY862" fmla="*/ 4111386 h 6782252"/>
              <a:gd name="connsiteX863" fmla="*/ 6969146 w 9142892"/>
              <a:gd name="connsiteY863" fmla="*/ 4113110 h 6782252"/>
              <a:gd name="connsiteX864" fmla="*/ 6981215 w 9142892"/>
              <a:gd name="connsiteY864" fmla="*/ 4106214 h 6782252"/>
              <a:gd name="connsiteX865" fmla="*/ 6976043 w 9142892"/>
              <a:gd name="connsiteY865" fmla="*/ 4087420 h 6782252"/>
              <a:gd name="connsiteX866" fmla="*/ 6916215 w 9142892"/>
              <a:gd name="connsiteY866" fmla="*/ 4053282 h 6782252"/>
              <a:gd name="connsiteX867" fmla="*/ 6909318 w 9142892"/>
              <a:gd name="connsiteY867" fmla="*/ 4051386 h 6782252"/>
              <a:gd name="connsiteX868" fmla="*/ 6909318 w 9142892"/>
              <a:gd name="connsiteY868" fmla="*/ 4051386 h 6782252"/>
              <a:gd name="connsiteX869" fmla="*/ 7029318 w 9142892"/>
              <a:gd name="connsiteY869" fmla="*/ 4119834 h 6782252"/>
              <a:gd name="connsiteX870" fmla="*/ 7017250 w 9142892"/>
              <a:gd name="connsiteY870" fmla="*/ 4126731 h 6782252"/>
              <a:gd name="connsiteX871" fmla="*/ 7022422 w 9142892"/>
              <a:gd name="connsiteY871" fmla="*/ 4145524 h 6782252"/>
              <a:gd name="connsiteX872" fmla="*/ 7082250 w 9142892"/>
              <a:gd name="connsiteY872" fmla="*/ 4179662 h 6782252"/>
              <a:gd name="connsiteX873" fmla="*/ 7089146 w 9142892"/>
              <a:gd name="connsiteY873" fmla="*/ 4181559 h 6782252"/>
              <a:gd name="connsiteX874" fmla="*/ 7101215 w 9142892"/>
              <a:gd name="connsiteY874" fmla="*/ 4174662 h 6782252"/>
              <a:gd name="connsiteX875" fmla="*/ 7096043 w 9142892"/>
              <a:gd name="connsiteY875" fmla="*/ 4155869 h 6782252"/>
              <a:gd name="connsiteX876" fmla="*/ 7036215 w 9142892"/>
              <a:gd name="connsiteY876" fmla="*/ 4121731 h 6782252"/>
              <a:gd name="connsiteX877" fmla="*/ 7029318 w 9142892"/>
              <a:gd name="connsiteY877" fmla="*/ 4119834 h 6782252"/>
              <a:gd name="connsiteX878" fmla="*/ 7029318 w 9142892"/>
              <a:gd name="connsiteY878" fmla="*/ 4119834 h 6782252"/>
              <a:gd name="connsiteX879" fmla="*/ 7149147 w 9142892"/>
              <a:gd name="connsiteY879" fmla="*/ 4188283 h 6782252"/>
              <a:gd name="connsiteX880" fmla="*/ 7137077 w 9142892"/>
              <a:gd name="connsiteY880" fmla="*/ 4195179 h 6782252"/>
              <a:gd name="connsiteX881" fmla="*/ 7142250 w 9142892"/>
              <a:gd name="connsiteY881" fmla="*/ 4213973 h 6782252"/>
              <a:gd name="connsiteX882" fmla="*/ 7202078 w 9142892"/>
              <a:gd name="connsiteY882" fmla="*/ 4248111 h 6782252"/>
              <a:gd name="connsiteX883" fmla="*/ 7208974 w 9142892"/>
              <a:gd name="connsiteY883" fmla="*/ 4250007 h 6782252"/>
              <a:gd name="connsiteX884" fmla="*/ 7221043 w 9142892"/>
              <a:gd name="connsiteY884" fmla="*/ 4243111 h 6782252"/>
              <a:gd name="connsiteX885" fmla="*/ 7215871 w 9142892"/>
              <a:gd name="connsiteY885" fmla="*/ 4224317 h 6782252"/>
              <a:gd name="connsiteX886" fmla="*/ 7156043 w 9142892"/>
              <a:gd name="connsiteY886" fmla="*/ 4190179 h 6782252"/>
              <a:gd name="connsiteX887" fmla="*/ 7149147 w 9142892"/>
              <a:gd name="connsiteY887" fmla="*/ 4188283 h 6782252"/>
              <a:gd name="connsiteX888" fmla="*/ 7149147 w 9142892"/>
              <a:gd name="connsiteY888" fmla="*/ 4188283 h 6782252"/>
              <a:gd name="connsiteX889" fmla="*/ 7178974 w 9142892"/>
              <a:gd name="connsiteY889" fmla="*/ 4280869 h 6782252"/>
              <a:gd name="connsiteX890" fmla="*/ 7172250 w 9142892"/>
              <a:gd name="connsiteY890" fmla="*/ 4282593 h 6782252"/>
              <a:gd name="connsiteX891" fmla="*/ 7124319 w 9142892"/>
              <a:gd name="connsiteY891" fmla="*/ 4310180 h 6782252"/>
              <a:gd name="connsiteX892" fmla="*/ 7112422 w 9142892"/>
              <a:gd name="connsiteY892" fmla="*/ 4317076 h 6782252"/>
              <a:gd name="connsiteX893" fmla="*/ 7107422 w 9142892"/>
              <a:gd name="connsiteY893" fmla="*/ 4335869 h 6782252"/>
              <a:gd name="connsiteX894" fmla="*/ 7119319 w 9142892"/>
              <a:gd name="connsiteY894" fmla="*/ 4342766 h 6782252"/>
              <a:gd name="connsiteX895" fmla="*/ 7126216 w 9142892"/>
              <a:gd name="connsiteY895" fmla="*/ 4340869 h 6782252"/>
              <a:gd name="connsiteX896" fmla="*/ 7186043 w 9142892"/>
              <a:gd name="connsiteY896" fmla="*/ 4306387 h 6782252"/>
              <a:gd name="connsiteX897" fmla="*/ 7191043 w 9142892"/>
              <a:gd name="connsiteY897" fmla="*/ 4287593 h 6782252"/>
              <a:gd name="connsiteX898" fmla="*/ 7179146 w 9142892"/>
              <a:gd name="connsiteY898" fmla="*/ 4280697 h 6782252"/>
              <a:gd name="connsiteX899" fmla="*/ 7179146 w 9142892"/>
              <a:gd name="connsiteY899" fmla="*/ 4280697 h 6782252"/>
              <a:gd name="connsiteX900" fmla="*/ 7059491 w 9142892"/>
              <a:gd name="connsiteY900" fmla="*/ 4349835 h 6782252"/>
              <a:gd name="connsiteX901" fmla="*/ 7052595 w 9142892"/>
              <a:gd name="connsiteY901" fmla="*/ 4351731 h 6782252"/>
              <a:gd name="connsiteX902" fmla="*/ 7038802 w 9142892"/>
              <a:gd name="connsiteY902" fmla="*/ 4359662 h 6782252"/>
              <a:gd name="connsiteX903" fmla="*/ 7038802 w 9142892"/>
              <a:gd name="connsiteY903" fmla="*/ 4359662 h 6782252"/>
              <a:gd name="connsiteX904" fmla="*/ 7038284 w 9142892"/>
              <a:gd name="connsiteY904" fmla="*/ 4360007 h 6782252"/>
              <a:gd name="connsiteX905" fmla="*/ 7038284 w 9142892"/>
              <a:gd name="connsiteY905" fmla="*/ 4360007 h 6782252"/>
              <a:gd name="connsiteX906" fmla="*/ 7037767 w 9142892"/>
              <a:gd name="connsiteY906" fmla="*/ 4360352 h 6782252"/>
              <a:gd name="connsiteX907" fmla="*/ 7037595 w 9142892"/>
              <a:gd name="connsiteY907" fmla="*/ 4360352 h 6782252"/>
              <a:gd name="connsiteX908" fmla="*/ 7037595 w 9142892"/>
              <a:gd name="connsiteY908" fmla="*/ 4360352 h 6782252"/>
              <a:gd name="connsiteX909" fmla="*/ 7037595 w 9142892"/>
              <a:gd name="connsiteY909" fmla="*/ 4360352 h 6782252"/>
              <a:gd name="connsiteX910" fmla="*/ 7037422 w 9142892"/>
              <a:gd name="connsiteY910" fmla="*/ 4360352 h 6782252"/>
              <a:gd name="connsiteX911" fmla="*/ 6993284 w 9142892"/>
              <a:gd name="connsiteY911" fmla="*/ 4385869 h 6782252"/>
              <a:gd name="connsiteX912" fmla="*/ 6988284 w 9142892"/>
              <a:gd name="connsiteY912" fmla="*/ 4404663 h 6782252"/>
              <a:gd name="connsiteX913" fmla="*/ 7000180 w 9142892"/>
              <a:gd name="connsiteY913" fmla="*/ 4411559 h 6782252"/>
              <a:gd name="connsiteX914" fmla="*/ 7007077 w 9142892"/>
              <a:gd name="connsiteY914" fmla="*/ 4409662 h 6782252"/>
              <a:gd name="connsiteX915" fmla="*/ 7066905 w 9142892"/>
              <a:gd name="connsiteY915" fmla="*/ 4375180 h 6782252"/>
              <a:gd name="connsiteX916" fmla="*/ 7071905 w 9142892"/>
              <a:gd name="connsiteY916" fmla="*/ 4356387 h 6782252"/>
              <a:gd name="connsiteX917" fmla="*/ 7060008 w 9142892"/>
              <a:gd name="connsiteY917" fmla="*/ 4349490 h 6782252"/>
              <a:gd name="connsiteX918" fmla="*/ 7060008 w 9142892"/>
              <a:gd name="connsiteY918" fmla="*/ 4349490 h 6782252"/>
              <a:gd name="connsiteX919" fmla="*/ 6940008 w 9142892"/>
              <a:gd name="connsiteY919" fmla="*/ 4418801 h 6782252"/>
              <a:gd name="connsiteX920" fmla="*/ 6933112 w 9142892"/>
              <a:gd name="connsiteY920" fmla="*/ 4420697 h 6782252"/>
              <a:gd name="connsiteX921" fmla="*/ 6928284 w 9142892"/>
              <a:gd name="connsiteY921" fmla="*/ 4423456 h 6782252"/>
              <a:gd name="connsiteX922" fmla="*/ 6927939 w 9142892"/>
              <a:gd name="connsiteY922" fmla="*/ 4423456 h 6782252"/>
              <a:gd name="connsiteX923" fmla="*/ 6927939 w 9142892"/>
              <a:gd name="connsiteY923" fmla="*/ 4423628 h 6782252"/>
              <a:gd name="connsiteX924" fmla="*/ 6927594 w 9142892"/>
              <a:gd name="connsiteY924" fmla="*/ 4423628 h 6782252"/>
              <a:gd name="connsiteX925" fmla="*/ 6927594 w 9142892"/>
              <a:gd name="connsiteY925" fmla="*/ 4423973 h 6782252"/>
              <a:gd name="connsiteX926" fmla="*/ 6873284 w 9142892"/>
              <a:gd name="connsiteY926" fmla="*/ 4455180 h 6782252"/>
              <a:gd name="connsiteX927" fmla="*/ 6868284 w 9142892"/>
              <a:gd name="connsiteY927" fmla="*/ 4473973 h 6782252"/>
              <a:gd name="connsiteX928" fmla="*/ 6880180 w 9142892"/>
              <a:gd name="connsiteY928" fmla="*/ 4480869 h 6782252"/>
              <a:gd name="connsiteX929" fmla="*/ 6887077 w 9142892"/>
              <a:gd name="connsiteY929" fmla="*/ 4478973 h 6782252"/>
              <a:gd name="connsiteX930" fmla="*/ 6946905 w 9142892"/>
              <a:gd name="connsiteY930" fmla="*/ 4444490 h 6782252"/>
              <a:gd name="connsiteX931" fmla="*/ 6951905 w 9142892"/>
              <a:gd name="connsiteY931" fmla="*/ 4425697 h 6782252"/>
              <a:gd name="connsiteX932" fmla="*/ 6940008 w 9142892"/>
              <a:gd name="connsiteY932" fmla="*/ 4418801 h 6782252"/>
              <a:gd name="connsiteX933" fmla="*/ 6940008 w 9142892"/>
              <a:gd name="connsiteY933" fmla="*/ 4418801 h 6782252"/>
              <a:gd name="connsiteX934" fmla="*/ 6820525 w 9142892"/>
              <a:gd name="connsiteY934" fmla="*/ 4487766 h 6782252"/>
              <a:gd name="connsiteX935" fmla="*/ 6813801 w 9142892"/>
              <a:gd name="connsiteY935" fmla="*/ 4489490 h 6782252"/>
              <a:gd name="connsiteX936" fmla="*/ 6778456 w 9142892"/>
              <a:gd name="connsiteY936" fmla="*/ 4509835 h 6782252"/>
              <a:gd name="connsiteX937" fmla="*/ 6753973 w 9142892"/>
              <a:gd name="connsiteY937" fmla="*/ 4523973 h 6782252"/>
              <a:gd name="connsiteX938" fmla="*/ 6748973 w 9142892"/>
              <a:gd name="connsiteY938" fmla="*/ 4542766 h 6782252"/>
              <a:gd name="connsiteX939" fmla="*/ 6760870 w 9142892"/>
              <a:gd name="connsiteY939" fmla="*/ 4549663 h 6782252"/>
              <a:gd name="connsiteX940" fmla="*/ 6767767 w 9142892"/>
              <a:gd name="connsiteY940" fmla="*/ 4547766 h 6782252"/>
              <a:gd name="connsiteX941" fmla="*/ 6827594 w 9142892"/>
              <a:gd name="connsiteY941" fmla="*/ 4513283 h 6782252"/>
              <a:gd name="connsiteX942" fmla="*/ 6832594 w 9142892"/>
              <a:gd name="connsiteY942" fmla="*/ 4494490 h 6782252"/>
              <a:gd name="connsiteX943" fmla="*/ 6820698 w 9142892"/>
              <a:gd name="connsiteY943" fmla="*/ 4487594 h 6782252"/>
              <a:gd name="connsiteX944" fmla="*/ 6820698 w 9142892"/>
              <a:gd name="connsiteY944" fmla="*/ 4487594 h 6782252"/>
              <a:gd name="connsiteX945" fmla="*/ 6701042 w 9142892"/>
              <a:gd name="connsiteY945" fmla="*/ 4556732 h 6782252"/>
              <a:gd name="connsiteX946" fmla="*/ 6694145 w 9142892"/>
              <a:gd name="connsiteY946" fmla="*/ 4558628 h 6782252"/>
              <a:gd name="connsiteX947" fmla="*/ 6678628 w 9142892"/>
              <a:gd name="connsiteY947" fmla="*/ 4567594 h 6782252"/>
              <a:gd name="connsiteX948" fmla="*/ 6678628 w 9142892"/>
              <a:gd name="connsiteY948" fmla="*/ 4567594 h 6782252"/>
              <a:gd name="connsiteX949" fmla="*/ 6677421 w 9142892"/>
              <a:gd name="connsiteY949" fmla="*/ 4568283 h 6782252"/>
              <a:gd name="connsiteX950" fmla="*/ 6677421 w 9142892"/>
              <a:gd name="connsiteY950" fmla="*/ 4568283 h 6782252"/>
              <a:gd name="connsiteX951" fmla="*/ 6677249 w 9142892"/>
              <a:gd name="connsiteY951" fmla="*/ 4568283 h 6782252"/>
              <a:gd name="connsiteX952" fmla="*/ 6677077 w 9142892"/>
              <a:gd name="connsiteY952" fmla="*/ 4568283 h 6782252"/>
              <a:gd name="connsiteX953" fmla="*/ 6677077 w 9142892"/>
              <a:gd name="connsiteY953" fmla="*/ 4568283 h 6782252"/>
              <a:gd name="connsiteX954" fmla="*/ 6676904 w 9142892"/>
              <a:gd name="connsiteY954" fmla="*/ 4568283 h 6782252"/>
              <a:gd name="connsiteX955" fmla="*/ 6676732 w 9142892"/>
              <a:gd name="connsiteY955" fmla="*/ 4568456 h 6782252"/>
              <a:gd name="connsiteX956" fmla="*/ 6676732 w 9142892"/>
              <a:gd name="connsiteY956" fmla="*/ 4568456 h 6782252"/>
              <a:gd name="connsiteX957" fmla="*/ 6675870 w 9142892"/>
              <a:gd name="connsiteY957" fmla="*/ 4568973 h 6782252"/>
              <a:gd name="connsiteX958" fmla="*/ 6675870 w 9142892"/>
              <a:gd name="connsiteY958" fmla="*/ 4568973 h 6782252"/>
              <a:gd name="connsiteX959" fmla="*/ 6675525 w 9142892"/>
              <a:gd name="connsiteY959" fmla="*/ 4569146 h 6782252"/>
              <a:gd name="connsiteX960" fmla="*/ 6634835 w 9142892"/>
              <a:gd name="connsiteY960" fmla="*/ 4592594 h 6782252"/>
              <a:gd name="connsiteX961" fmla="*/ 6629835 w 9142892"/>
              <a:gd name="connsiteY961" fmla="*/ 4611387 h 6782252"/>
              <a:gd name="connsiteX962" fmla="*/ 6641732 w 9142892"/>
              <a:gd name="connsiteY962" fmla="*/ 4618283 h 6782252"/>
              <a:gd name="connsiteX963" fmla="*/ 6648628 w 9142892"/>
              <a:gd name="connsiteY963" fmla="*/ 4616387 h 6782252"/>
              <a:gd name="connsiteX964" fmla="*/ 6708456 w 9142892"/>
              <a:gd name="connsiteY964" fmla="*/ 4581904 h 6782252"/>
              <a:gd name="connsiteX965" fmla="*/ 6713456 w 9142892"/>
              <a:gd name="connsiteY965" fmla="*/ 4563111 h 6782252"/>
              <a:gd name="connsiteX966" fmla="*/ 6701560 w 9142892"/>
              <a:gd name="connsiteY966" fmla="*/ 4556215 h 6782252"/>
              <a:gd name="connsiteX967" fmla="*/ 6701560 w 9142892"/>
              <a:gd name="connsiteY967" fmla="*/ 4556215 h 6782252"/>
              <a:gd name="connsiteX968" fmla="*/ 6581559 w 9142892"/>
              <a:gd name="connsiteY968" fmla="*/ 4625698 h 6782252"/>
              <a:gd name="connsiteX969" fmla="*/ 6574662 w 9142892"/>
              <a:gd name="connsiteY969" fmla="*/ 4627594 h 6782252"/>
              <a:gd name="connsiteX970" fmla="*/ 6531387 w 9142892"/>
              <a:gd name="connsiteY970" fmla="*/ 4652594 h 6782252"/>
              <a:gd name="connsiteX971" fmla="*/ 6531387 w 9142892"/>
              <a:gd name="connsiteY971" fmla="*/ 4652594 h 6782252"/>
              <a:gd name="connsiteX972" fmla="*/ 6531042 w 9142892"/>
              <a:gd name="connsiteY972" fmla="*/ 4652766 h 6782252"/>
              <a:gd name="connsiteX973" fmla="*/ 6531042 w 9142892"/>
              <a:gd name="connsiteY973" fmla="*/ 4652766 h 6782252"/>
              <a:gd name="connsiteX974" fmla="*/ 6531042 w 9142892"/>
              <a:gd name="connsiteY974" fmla="*/ 4652766 h 6782252"/>
              <a:gd name="connsiteX975" fmla="*/ 6531042 w 9142892"/>
              <a:gd name="connsiteY975" fmla="*/ 4652766 h 6782252"/>
              <a:gd name="connsiteX976" fmla="*/ 6530869 w 9142892"/>
              <a:gd name="connsiteY976" fmla="*/ 4652939 h 6782252"/>
              <a:gd name="connsiteX977" fmla="*/ 6530352 w 9142892"/>
              <a:gd name="connsiteY977" fmla="*/ 4652939 h 6782252"/>
              <a:gd name="connsiteX978" fmla="*/ 6530352 w 9142892"/>
              <a:gd name="connsiteY978" fmla="*/ 4653283 h 6782252"/>
              <a:gd name="connsiteX979" fmla="*/ 6515352 w 9142892"/>
              <a:gd name="connsiteY979" fmla="*/ 4661904 h 6782252"/>
              <a:gd name="connsiteX980" fmla="*/ 6510352 w 9142892"/>
              <a:gd name="connsiteY980" fmla="*/ 4680698 h 6782252"/>
              <a:gd name="connsiteX981" fmla="*/ 6522248 w 9142892"/>
              <a:gd name="connsiteY981" fmla="*/ 4687594 h 6782252"/>
              <a:gd name="connsiteX982" fmla="*/ 6529145 w 9142892"/>
              <a:gd name="connsiteY982" fmla="*/ 4685697 h 6782252"/>
              <a:gd name="connsiteX983" fmla="*/ 6588973 w 9142892"/>
              <a:gd name="connsiteY983" fmla="*/ 4651214 h 6782252"/>
              <a:gd name="connsiteX984" fmla="*/ 6593973 w 9142892"/>
              <a:gd name="connsiteY984" fmla="*/ 4632421 h 6782252"/>
              <a:gd name="connsiteX985" fmla="*/ 6582076 w 9142892"/>
              <a:gd name="connsiteY985" fmla="*/ 4625525 h 6782252"/>
              <a:gd name="connsiteX986" fmla="*/ 6582076 w 9142892"/>
              <a:gd name="connsiteY986" fmla="*/ 4625525 h 6782252"/>
              <a:gd name="connsiteX987" fmla="*/ 6462076 w 9142892"/>
              <a:gd name="connsiteY987" fmla="*/ 4694663 h 6782252"/>
              <a:gd name="connsiteX988" fmla="*/ 6455352 w 9142892"/>
              <a:gd name="connsiteY988" fmla="*/ 4696387 h 6782252"/>
              <a:gd name="connsiteX989" fmla="*/ 6431731 w 9142892"/>
              <a:gd name="connsiteY989" fmla="*/ 4710008 h 6782252"/>
              <a:gd name="connsiteX990" fmla="*/ 6395524 w 9142892"/>
              <a:gd name="connsiteY990" fmla="*/ 4730870 h 6782252"/>
              <a:gd name="connsiteX991" fmla="*/ 6390524 w 9142892"/>
              <a:gd name="connsiteY991" fmla="*/ 4749663 h 6782252"/>
              <a:gd name="connsiteX992" fmla="*/ 6402421 w 9142892"/>
              <a:gd name="connsiteY992" fmla="*/ 4756560 h 6782252"/>
              <a:gd name="connsiteX993" fmla="*/ 6409317 w 9142892"/>
              <a:gd name="connsiteY993" fmla="*/ 4754663 h 6782252"/>
              <a:gd name="connsiteX994" fmla="*/ 6469145 w 9142892"/>
              <a:gd name="connsiteY994" fmla="*/ 4720180 h 6782252"/>
              <a:gd name="connsiteX995" fmla="*/ 6474145 w 9142892"/>
              <a:gd name="connsiteY995" fmla="*/ 4701387 h 6782252"/>
              <a:gd name="connsiteX996" fmla="*/ 6462249 w 9142892"/>
              <a:gd name="connsiteY996" fmla="*/ 4694491 h 6782252"/>
              <a:gd name="connsiteX997" fmla="*/ 6462249 w 9142892"/>
              <a:gd name="connsiteY997" fmla="*/ 4694491 h 6782252"/>
              <a:gd name="connsiteX998" fmla="*/ 6342593 w 9142892"/>
              <a:gd name="connsiteY998" fmla="*/ 4763629 h 6782252"/>
              <a:gd name="connsiteX999" fmla="*/ 6335697 w 9142892"/>
              <a:gd name="connsiteY999" fmla="*/ 4765525 h 6782252"/>
              <a:gd name="connsiteX1000" fmla="*/ 6280007 w 9142892"/>
              <a:gd name="connsiteY1000" fmla="*/ 4797594 h 6782252"/>
              <a:gd name="connsiteX1001" fmla="*/ 6280007 w 9142892"/>
              <a:gd name="connsiteY1001" fmla="*/ 4797594 h 6782252"/>
              <a:gd name="connsiteX1002" fmla="*/ 6279490 w 9142892"/>
              <a:gd name="connsiteY1002" fmla="*/ 4797939 h 6782252"/>
              <a:gd name="connsiteX1003" fmla="*/ 6279490 w 9142892"/>
              <a:gd name="connsiteY1003" fmla="*/ 4797939 h 6782252"/>
              <a:gd name="connsiteX1004" fmla="*/ 6279317 w 9142892"/>
              <a:gd name="connsiteY1004" fmla="*/ 4798112 h 6782252"/>
              <a:gd name="connsiteX1005" fmla="*/ 6278972 w 9142892"/>
              <a:gd name="connsiteY1005" fmla="*/ 4798112 h 6782252"/>
              <a:gd name="connsiteX1006" fmla="*/ 6278800 w 9142892"/>
              <a:gd name="connsiteY1006" fmla="*/ 4798456 h 6782252"/>
              <a:gd name="connsiteX1007" fmla="*/ 6278455 w 9142892"/>
              <a:gd name="connsiteY1007" fmla="*/ 4798456 h 6782252"/>
              <a:gd name="connsiteX1008" fmla="*/ 6278455 w 9142892"/>
              <a:gd name="connsiteY1008" fmla="*/ 4798456 h 6782252"/>
              <a:gd name="connsiteX1009" fmla="*/ 6278455 w 9142892"/>
              <a:gd name="connsiteY1009" fmla="*/ 4798456 h 6782252"/>
              <a:gd name="connsiteX1010" fmla="*/ 6278283 w 9142892"/>
              <a:gd name="connsiteY1010" fmla="*/ 4798456 h 6782252"/>
              <a:gd name="connsiteX1011" fmla="*/ 6278283 w 9142892"/>
              <a:gd name="connsiteY1011" fmla="*/ 4798456 h 6782252"/>
              <a:gd name="connsiteX1012" fmla="*/ 6276903 w 9142892"/>
              <a:gd name="connsiteY1012" fmla="*/ 4799146 h 6782252"/>
              <a:gd name="connsiteX1013" fmla="*/ 6276903 w 9142892"/>
              <a:gd name="connsiteY1013" fmla="*/ 4799146 h 6782252"/>
              <a:gd name="connsiteX1014" fmla="*/ 6276214 w 9142892"/>
              <a:gd name="connsiteY1014" fmla="*/ 4799491 h 6782252"/>
              <a:gd name="connsiteX1015" fmla="*/ 6276214 w 9142892"/>
              <a:gd name="connsiteY1015" fmla="*/ 4799491 h 6782252"/>
              <a:gd name="connsiteX1016" fmla="*/ 6271213 w 9142892"/>
              <a:gd name="connsiteY1016" fmla="*/ 4818284 h 6782252"/>
              <a:gd name="connsiteX1017" fmla="*/ 6283110 w 9142892"/>
              <a:gd name="connsiteY1017" fmla="*/ 4825180 h 6782252"/>
              <a:gd name="connsiteX1018" fmla="*/ 6290007 w 9142892"/>
              <a:gd name="connsiteY1018" fmla="*/ 4823284 h 6782252"/>
              <a:gd name="connsiteX1019" fmla="*/ 6349834 w 9142892"/>
              <a:gd name="connsiteY1019" fmla="*/ 4788801 h 6782252"/>
              <a:gd name="connsiteX1020" fmla="*/ 6354834 w 9142892"/>
              <a:gd name="connsiteY1020" fmla="*/ 4770008 h 6782252"/>
              <a:gd name="connsiteX1021" fmla="*/ 6342938 w 9142892"/>
              <a:gd name="connsiteY1021" fmla="*/ 4763112 h 6782252"/>
              <a:gd name="connsiteX1022" fmla="*/ 6342938 w 9142892"/>
              <a:gd name="connsiteY1022" fmla="*/ 4763112 h 6782252"/>
              <a:gd name="connsiteX1023" fmla="*/ 6223110 w 9142892"/>
              <a:gd name="connsiteY1023" fmla="*/ 4832594 h 6782252"/>
              <a:gd name="connsiteX1024" fmla="*/ 6216386 w 9142892"/>
              <a:gd name="connsiteY1024" fmla="*/ 4834318 h 6782252"/>
              <a:gd name="connsiteX1025" fmla="*/ 6172938 w 9142892"/>
              <a:gd name="connsiteY1025" fmla="*/ 4859318 h 6782252"/>
              <a:gd name="connsiteX1026" fmla="*/ 6172765 w 9142892"/>
              <a:gd name="connsiteY1026" fmla="*/ 4859318 h 6782252"/>
              <a:gd name="connsiteX1027" fmla="*/ 6172765 w 9142892"/>
              <a:gd name="connsiteY1027" fmla="*/ 4859318 h 6782252"/>
              <a:gd name="connsiteX1028" fmla="*/ 6156558 w 9142892"/>
              <a:gd name="connsiteY1028" fmla="*/ 4868629 h 6782252"/>
              <a:gd name="connsiteX1029" fmla="*/ 6151558 w 9142892"/>
              <a:gd name="connsiteY1029" fmla="*/ 4887422 h 6782252"/>
              <a:gd name="connsiteX1030" fmla="*/ 6163455 w 9142892"/>
              <a:gd name="connsiteY1030" fmla="*/ 4894318 h 6782252"/>
              <a:gd name="connsiteX1031" fmla="*/ 6170352 w 9142892"/>
              <a:gd name="connsiteY1031" fmla="*/ 4892422 h 6782252"/>
              <a:gd name="connsiteX1032" fmla="*/ 6230179 w 9142892"/>
              <a:gd name="connsiteY1032" fmla="*/ 4857939 h 6782252"/>
              <a:gd name="connsiteX1033" fmla="*/ 6235179 w 9142892"/>
              <a:gd name="connsiteY1033" fmla="*/ 4839146 h 6782252"/>
              <a:gd name="connsiteX1034" fmla="*/ 6223282 w 9142892"/>
              <a:gd name="connsiteY1034" fmla="*/ 4832249 h 6782252"/>
              <a:gd name="connsiteX1035" fmla="*/ 6223282 w 9142892"/>
              <a:gd name="connsiteY1035" fmla="*/ 4832249 h 6782252"/>
              <a:gd name="connsiteX1036" fmla="*/ 6103627 w 9142892"/>
              <a:gd name="connsiteY1036" fmla="*/ 4901560 h 6782252"/>
              <a:gd name="connsiteX1037" fmla="*/ 6096730 w 9142892"/>
              <a:gd name="connsiteY1037" fmla="*/ 4903456 h 6782252"/>
              <a:gd name="connsiteX1038" fmla="*/ 6036903 w 9142892"/>
              <a:gd name="connsiteY1038" fmla="*/ 4937939 h 6782252"/>
              <a:gd name="connsiteX1039" fmla="*/ 6031903 w 9142892"/>
              <a:gd name="connsiteY1039" fmla="*/ 4956732 h 6782252"/>
              <a:gd name="connsiteX1040" fmla="*/ 6043799 w 9142892"/>
              <a:gd name="connsiteY1040" fmla="*/ 4963629 h 6782252"/>
              <a:gd name="connsiteX1041" fmla="*/ 6050696 w 9142892"/>
              <a:gd name="connsiteY1041" fmla="*/ 4961732 h 6782252"/>
              <a:gd name="connsiteX1042" fmla="*/ 6110524 w 9142892"/>
              <a:gd name="connsiteY1042" fmla="*/ 4927250 h 6782252"/>
              <a:gd name="connsiteX1043" fmla="*/ 6115524 w 9142892"/>
              <a:gd name="connsiteY1043" fmla="*/ 4908457 h 6782252"/>
              <a:gd name="connsiteX1044" fmla="*/ 6103627 w 9142892"/>
              <a:gd name="connsiteY1044" fmla="*/ 4901560 h 6782252"/>
              <a:gd name="connsiteX1045" fmla="*/ 6103627 w 9142892"/>
              <a:gd name="connsiteY1045" fmla="*/ 4901560 h 6782252"/>
              <a:gd name="connsiteX1046" fmla="*/ 5984144 w 9142892"/>
              <a:gd name="connsiteY1046" fmla="*/ 4970526 h 6782252"/>
              <a:gd name="connsiteX1047" fmla="*/ 5977248 w 9142892"/>
              <a:gd name="connsiteY1047" fmla="*/ 4972422 h 6782252"/>
              <a:gd name="connsiteX1048" fmla="*/ 5917420 w 9142892"/>
              <a:gd name="connsiteY1048" fmla="*/ 5006905 h 6782252"/>
              <a:gd name="connsiteX1049" fmla="*/ 5912420 w 9142892"/>
              <a:gd name="connsiteY1049" fmla="*/ 5025698 h 6782252"/>
              <a:gd name="connsiteX1050" fmla="*/ 5924316 w 9142892"/>
              <a:gd name="connsiteY1050" fmla="*/ 5032594 h 6782252"/>
              <a:gd name="connsiteX1051" fmla="*/ 5931213 w 9142892"/>
              <a:gd name="connsiteY1051" fmla="*/ 5030698 h 6782252"/>
              <a:gd name="connsiteX1052" fmla="*/ 5991041 w 9142892"/>
              <a:gd name="connsiteY1052" fmla="*/ 4996215 h 6782252"/>
              <a:gd name="connsiteX1053" fmla="*/ 5996041 w 9142892"/>
              <a:gd name="connsiteY1053" fmla="*/ 4977422 h 6782252"/>
              <a:gd name="connsiteX1054" fmla="*/ 5984144 w 9142892"/>
              <a:gd name="connsiteY1054" fmla="*/ 4970526 h 6782252"/>
              <a:gd name="connsiteX1055" fmla="*/ 5984144 w 9142892"/>
              <a:gd name="connsiteY1055" fmla="*/ 4970526 h 6782252"/>
              <a:gd name="connsiteX1056" fmla="*/ 5864661 w 9142892"/>
              <a:gd name="connsiteY1056" fmla="*/ 5039491 h 6782252"/>
              <a:gd name="connsiteX1057" fmla="*/ 5857765 w 9142892"/>
              <a:gd name="connsiteY1057" fmla="*/ 5041388 h 6782252"/>
              <a:gd name="connsiteX1058" fmla="*/ 5797937 w 9142892"/>
              <a:gd name="connsiteY1058" fmla="*/ 5075870 h 6782252"/>
              <a:gd name="connsiteX1059" fmla="*/ 5792937 w 9142892"/>
              <a:gd name="connsiteY1059" fmla="*/ 5094663 h 6782252"/>
              <a:gd name="connsiteX1060" fmla="*/ 5804833 w 9142892"/>
              <a:gd name="connsiteY1060" fmla="*/ 5101560 h 6782252"/>
              <a:gd name="connsiteX1061" fmla="*/ 5811730 w 9142892"/>
              <a:gd name="connsiteY1061" fmla="*/ 5099664 h 6782252"/>
              <a:gd name="connsiteX1062" fmla="*/ 5871558 w 9142892"/>
              <a:gd name="connsiteY1062" fmla="*/ 5065181 h 6782252"/>
              <a:gd name="connsiteX1063" fmla="*/ 5876558 w 9142892"/>
              <a:gd name="connsiteY1063" fmla="*/ 5046388 h 6782252"/>
              <a:gd name="connsiteX1064" fmla="*/ 5864661 w 9142892"/>
              <a:gd name="connsiteY1064" fmla="*/ 5039491 h 6782252"/>
              <a:gd name="connsiteX1065" fmla="*/ 5864661 w 9142892"/>
              <a:gd name="connsiteY1065" fmla="*/ 5039491 h 6782252"/>
              <a:gd name="connsiteX1066" fmla="*/ 5745178 w 9142892"/>
              <a:gd name="connsiteY1066" fmla="*/ 5108457 h 6782252"/>
              <a:gd name="connsiteX1067" fmla="*/ 5738282 w 9142892"/>
              <a:gd name="connsiteY1067" fmla="*/ 5110353 h 6782252"/>
              <a:gd name="connsiteX1068" fmla="*/ 5737764 w 9142892"/>
              <a:gd name="connsiteY1068" fmla="*/ 5110698 h 6782252"/>
              <a:gd name="connsiteX1069" fmla="*/ 5737764 w 9142892"/>
              <a:gd name="connsiteY1069" fmla="*/ 5110698 h 6782252"/>
              <a:gd name="connsiteX1070" fmla="*/ 5737419 w 9142892"/>
              <a:gd name="connsiteY1070" fmla="*/ 5110870 h 6782252"/>
              <a:gd name="connsiteX1071" fmla="*/ 5737419 w 9142892"/>
              <a:gd name="connsiteY1071" fmla="*/ 5110870 h 6782252"/>
              <a:gd name="connsiteX1072" fmla="*/ 5737419 w 9142892"/>
              <a:gd name="connsiteY1072" fmla="*/ 5110870 h 6782252"/>
              <a:gd name="connsiteX1073" fmla="*/ 5737419 w 9142892"/>
              <a:gd name="connsiteY1073" fmla="*/ 5110870 h 6782252"/>
              <a:gd name="connsiteX1074" fmla="*/ 5737419 w 9142892"/>
              <a:gd name="connsiteY1074" fmla="*/ 5110870 h 6782252"/>
              <a:gd name="connsiteX1075" fmla="*/ 5737247 w 9142892"/>
              <a:gd name="connsiteY1075" fmla="*/ 5110870 h 6782252"/>
              <a:gd name="connsiteX1076" fmla="*/ 5737247 w 9142892"/>
              <a:gd name="connsiteY1076" fmla="*/ 5110870 h 6782252"/>
              <a:gd name="connsiteX1077" fmla="*/ 5737247 w 9142892"/>
              <a:gd name="connsiteY1077" fmla="*/ 5110870 h 6782252"/>
              <a:gd name="connsiteX1078" fmla="*/ 5737247 w 9142892"/>
              <a:gd name="connsiteY1078" fmla="*/ 5110870 h 6782252"/>
              <a:gd name="connsiteX1079" fmla="*/ 5737075 w 9142892"/>
              <a:gd name="connsiteY1079" fmla="*/ 5110870 h 6782252"/>
              <a:gd name="connsiteX1080" fmla="*/ 5737075 w 9142892"/>
              <a:gd name="connsiteY1080" fmla="*/ 5110870 h 6782252"/>
              <a:gd name="connsiteX1081" fmla="*/ 5736902 w 9142892"/>
              <a:gd name="connsiteY1081" fmla="*/ 5110870 h 6782252"/>
              <a:gd name="connsiteX1082" fmla="*/ 5736902 w 9142892"/>
              <a:gd name="connsiteY1082" fmla="*/ 5110870 h 6782252"/>
              <a:gd name="connsiteX1083" fmla="*/ 5736558 w 9142892"/>
              <a:gd name="connsiteY1083" fmla="*/ 5110870 h 6782252"/>
              <a:gd name="connsiteX1084" fmla="*/ 5736558 w 9142892"/>
              <a:gd name="connsiteY1084" fmla="*/ 5110870 h 6782252"/>
              <a:gd name="connsiteX1085" fmla="*/ 5736385 w 9142892"/>
              <a:gd name="connsiteY1085" fmla="*/ 5110870 h 6782252"/>
              <a:gd name="connsiteX1086" fmla="*/ 5736040 w 9142892"/>
              <a:gd name="connsiteY1086" fmla="*/ 5111216 h 6782252"/>
              <a:gd name="connsiteX1087" fmla="*/ 5736040 w 9142892"/>
              <a:gd name="connsiteY1087" fmla="*/ 5111216 h 6782252"/>
              <a:gd name="connsiteX1088" fmla="*/ 5736040 w 9142892"/>
              <a:gd name="connsiteY1088" fmla="*/ 5111216 h 6782252"/>
              <a:gd name="connsiteX1089" fmla="*/ 5679143 w 9142892"/>
              <a:gd name="connsiteY1089" fmla="*/ 5143974 h 6782252"/>
              <a:gd name="connsiteX1090" fmla="*/ 5674144 w 9142892"/>
              <a:gd name="connsiteY1090" fmla="*/ 5162767 h 6782252"/>
              <a:gd name="connsiteX1091" fmla="*/ 5686040 w 9142892"/>
              <a:gd name="connsiteY1091" fmla="*/ 5169664 h 6782252"/>
              <a:gd name="connsiteX1092" fmla="*/ 5692937 w 9142892"/>
              <a:gd name="connsiteY1092" fmla="*/ 5167767 h 6782252"/>
              <a:gd name="connsiteX1093" fmla="*/ 5752765 w 9142892"/>
              <a:gd name="connsiteY1093" fmla="*/ 5133285 h 6782252"/>
              <a:gd name="connsiteX1094" fmla="*/ 5757764 w 9142892"/>
              <a:gd name="connsiteY1094" fmla="*/ 5114491 h 6782252"/>
              <a:gd name="connsiteX1095" fmla="*/ 5745868 w 9142892"/>
              <a:gd name="connsiteY1095" fmla="*/ 5107595 h 6782252"/>
              <a:gd name="connsiteX1096" fmla="*/ 5745868 w 9142892"/>
              <a:gd name="connsiteY1096" fmla="*/ 5107595 h 6782252"/>
              <a:gd name="connsiteX1097" fmla="*/ 5625695 w 9142892"/>
              <a:gd name="connsiteY1097" fmla="*/ 5177423 h 6782252"/>
              <a:gd name="connsiteX1098" fmla="*/ 5618798 w 9142892"/>
              <a:gd name="connsiteY1098" fmla="*/ 5179319 h 6782252"/>
              <a:gd name="connsiteX1099" fmla="*/ 5558971 w 9142892"/>
              <a:gd name="connsiteY1099" fmla="*/ 5213802 h 6782252"/>
              <a:gd name="connsiteX1100" fmla="*/ 5553971 w 9142892"/>
              <a:gd name="connsiteY1100" fmla="*/ 5232595 h 6782252"/>
              <a:gd name="connsiteX1101" fmla="*/ 5565868 w 9142892"/>
              <a:gd name="connsiteY1101" fmla="*/ 5239491 h 6782252"/>
              <a:gd name="connsiteX1102" fmla="*/ 5572764 w 9142892"/>
              <a:gd name="connsiteY1102" fmla="*/ 5237595 h 6782252"/>
              <a:gd name="connsiteX1103" fmla="*/ 5632592 w 9142892"/>
              <a:gd name="connsiteY1103" fmla="*/ 5203112 h 6782252"/>
              <a:gd name="connsiteX1104" fmla="*/ 5637592 w 9142892"/>
              <a:gd name="connsiteY1104" fmla="*/ 5184319 h 6782252"/>
              <a:gd name="connsiteX1105" fmla="*/ 5625695 w 9142892"/>
              <a:gd name="connsiteY1105" fmla="*/ 5177423 h 6782252"/>
              <a:gd name="connsiteX1106" fmla="*/ 5625695 w 9142892"/>
              <a:gd name="connsiteY1106" fmla="*/ 5177423 h 6782252"/>
              <a:gd name="connsiteX1107" fmla="*/ 5506212 w 9142892"/>
              <a:gd name="connsiteY1107" fmla="*/ 5246388 h 6782252"/>
              <a:gd name="connsiteX1108" fmla="*/ 5499316 w 9142892"/>
              <a:gd name="connsiteY1108" fmla="*/ 5248284 h 6782252"/>
              <a:gd name="connsiteX1109" fmla="*/ 5491557 w 9142892"/>
              <a:gd name="connsiteY1109" fmla="*/ 5252767 h 6782252"/>
              <a:gd name="connsiteX1110" fmla="*/ 5491557 w 9142892"/>
              <a:gd name="connsiteY1110" fmla="*/ 5252767 h 6782252"/>
              <a:gd name="connsiteX1111" fmla="*/ 5491385 w 9142892"/>
              <a:gd name="connsiteY1111" fmla="*/ 5252767 h 6782252"/>
              <a:gd name="connsiteX1112" fmla="*/ 5491385 w 9142892"/>
              <a:gd name="connsiteY1112" fmla="*/ 5252767 h 6782252"/>
              <a:gd name="connsiteX1113" fmla="*/ 5491039 w 9142892"/>
              <a:gd name="connsiteY1113" fmla="*/ 5252940 h 6782252"/>
              <a:gd name="connsiteX1114" fmla="*/ 5491039 w 9142892"/>
              <a:gd name="connsiteY1114" fmla="*/ 5252940 h 6782252"/>
              <a:gd name="connsiteX1115" fmla="*/ 5491039 w 9142892"/>
              <a:gd name="connsiteY1115" fmla="*/ 5252940 h 6782252"/>
              <a:gd name="connsiteX1116" fmla="*/ 5491039 w 9142892"/>
              <a:gd name="connsiteY1116" fmla="*/ 5252940 h 6782252"/>
              <a:gd name="connsiteX1117" fmla="*/ 5491039 w 9142892"/>
              <a:gd name="connsiteY1117" fmla="*/ 5252940 h 6782252"/>
              <a:gd name="connsiteX1118" fmla="*/ 5491039 w 9142892"/>
              <a:gd name="connsiteY1118" fmla="*/ 5252940 h 6782252"/>
              <a:gd name="connsiteX1119" fmla="*/ 5491039 w 9142892"/>
              <a:gd name="connsiteY1119" fmla="*/ 5252940 h 6782252"/>
              <a:gd name="connsiteX1120" fmla="*/ 5491039 w 9142892"/>
              <a:gd name="connsiteY1120" fmla="*/ 5252940 h 6782252"/>
              <a:gd name="connsiteX1121" fmla="*/ 5491039 w 9142892"/>
              <a:gd name="connsiteY1121" fmla="*/ 5252940 h 6782252"/>
              <a:gd name="connsiteX1122" fmla="*/ 5490522 w 9142892"/>
              <a:gd name="connsiteY1122" fmla="*/ 5253285 h 6782252"/>
              <a:gd name="connsiteX1123" fmla="*/ 5490522 w 9142892"/>
              <a:gd name="connsiteY1123" fmla="*/ 5253285 h 6782252"/>
              <a:gd name="connsiteX1124" fmla="*/ 5490178 w 9142892"/>
              <a:gd name="connsiteY1124" fmla="*/ 5253285 h 6782252"/>
              <a:gd name="connsiteX1125" fmla="*/ 5489833 w 9142892"/>
              <a:gd name="connsiteY1125" fmla="*/ 5253629 h 6782252"/>
              <a:gd name="connsiteX1126" fmla="*/ 5489833 w 9142892"/>
              <a:gd name="connsiteY1126" fmla="*/ 5253629 h 6782252"/>
              <a:gd name="connsiteX1127" fmla="*/ 5489660 w 9142892"/>
              <a:gd name="connsiteY1127" fmla="*/ 5253629 h 6782252"/>
              <a:gd name="connsiteX1128" fmla="*/ 5489660 w 9142892"/>
              <a:gd name="connsiteY1128" fmla="*/ 5253629 h 6782252"/>
              <a:gd name="connsiteX1129" fmla="*/ 5489488 w 9142892"/>
              <a:gd name="connsiteY1129" fmla="*/ 5253629 h 6782252"/>
              <a:gd name="connsiteX1130" fmla="*/ 5489488 w 9142892"/>
              <a:gd name="connsiteY1130" fmla="*/ 5253629 h 6782252"/>
              <a:gd name="connsiteX1131" fmla="*/ 5489143 w 9142892"/>
              <a:gd name="connsiteY1131" fmla="*/ 5253629 h 6782252"/>
              <a:gd name="connsiteX1132" fmla="*/ 5488971 w 9142892"/>
              <a:gd name="connsiteY1132" fmla="*/ 5253629 h 6782252"/>
              <a:gd name="connsiteX1133" fmla="*/ 5488799 w 9142892"/>
              <a:gd name="connsiteY1133" fmla="*/ 5253629 h 6782252"/>
              <a:gd name="connsiteX1134" fmla="*/ 5488626 w 9142892"/>
              <a:gd name="connsiteY1134" fmla="*/ 5253629 h 6782252"/>
              <a:gd name="connsiteX1135" fmla="*/ 5488453 w 9142892"/>
              <a:gd name="connsiteY1135" fmla="*/ 5253629 h 6782252"/>
              <a:gd name="connsiteX1136" fmla="*/ 5488281 w 9142892"/>
              <a:gd name="connsiteY1136" fmla="*/ 5253629 h 6782252"/>
              <a:gd name="connsiteX1137" fmla="*/ 5488109 w 9142892"/>
              <a:gd name="connsiteY1137" fmla="*/ 5253629 h 6782252"/>
              <a:gd name="connsiteX1138" fmla="*/ 5487764 w 9142892"/>
              <a:gd name="connsiteY1138" fmla="*/ 5253629 h 6782252"/>
              <a:gd name="connsiteX1139" fmla="*/ 5487764 w 9142892"/>
              <a:gd name="connsiteY1139" fmla="*/ 5253629 h 6782252"/>
              <a:gd name="connsiteX1140" fmla="*/ 5487592 w 9142892"/>
              <a:gd name="connsiteY1140" fmla="*/ 5253629 h 6782252"/>
              <a:gd name="connsiteX1141" fmla="*/ 5487592 w 9142892"/>
              <a:gd name="connsiteY1141" fmla="*/ 5253629 h 6782252"/>
              <a:gd name="connsiteX1142" fmla="*/ 5487419 w 9142892"/>
              <a:gd name="connsiteY1142" fmla="*/ 5253629 h 6782252"/>
              <a:gd name="connsiteX1143" fmla="*/ 5487419 w 9142892"/>
              <a:gd name="connsiteY1143" fmla="*/ 5253629 h 6782252"/>
              <a:gd name="connsiteX1144" fmla="*/ 5486902 w 9142892"/>
              <a:gd name="connsiteY1144" fmla="*/ 5253802 h 6782252"/>
              <a:gd name="connsiteX1145" fmla="*/ 5486902 w 9142892"/>
              <a:gd name="connsiteY1145" fmla="*/ 5253802 h 6782252"/>
              <a:gd name="connsiteX1146" fmla="*/ 5486557 w 9142892"/>
              <a:gd name="connsiteY1146" fmla="*/ 5253802 h 6782252"/>
              <a:gd name="connsiteX1147" fmla="*/ 5486557 w 9142892"/>
              <a:gd name="connsiteY1147" fmla="*/ 5253802 h 6782252"/>
              <a:gd name="connsiteX1148" fmla="*/ 5486212 w 9142892"/>
              <a:gd name="connsiteY1148" fmla="*/ 5253802 h 6782252"/>
              <a:gd name="connsiteX1149" fmla="*/ 5486212 w 9142892"/>
              <a:gd name="connsiteY1149" fmla="*/ 5253802 h 6782252"/>
              <a:gd name="connsiteX1150" fmla="*/ 5485350 w 9142892"/>
              <a:gd name="connsiteY1150" fmla="*/ 5254147 h 6782252"/>
              <a:gd name="connsiteX1151" fmla="*/ 5485350 w 9142892"/>
              <a:gd name="connsiteY1151" fmla="*/ 5254147 h 6782252"/>
              <a:gd name="connsiteX1152" fmla="*/ 5485005 w 9142892"/>
              <a:gd name="connsiteY1152" fmla="*/ 5254147 h 6782252"/>
              <a:gd name="connsiteX1153" fmla="*/ 5485005 w 9142892"/>
              <a:gd name="connsiteY1153" fmla="*/ 5254147 h 6782252"/>
              <a:gd name="connsiteX1154" fmla="*/ 5483626 w 9142892"/>
              <a:gd name="connsiteY1154" fmla="*/ 5254492 h 6782252"/>
              <a:gd name="connsiteX1155" fmla="*/ 5483626 w 9142892"/>
              <a:gd name="connsiteY1155" fmla="*/ 5254492 h 6782252"/>
              <a:gd name="connsiteX1156" fmla="*/ 5448626 w 9142892"/>
              <a:gd name="connsiteY1156" fmla="*/ 5262767 h 6782252"/>
              <a:gd name="connsiteX1157" fmla="*/ 5448626 w 9142892"/>
              <a:gd name="connsiteY1157" fmla="*/ 5262767 h 6782252"/>
              <a:gd name="connsiteX1158" fmla="*/ 5447247 w 9142892"/>
              <a:gd name="connsiteY1158" fmla="*/ 5262940 h 6782252"/>
              <a:gd name="connsiteX1159" fmla="*/ 5447247 w 9142892"/>
              <a:gd name="connsiteY1159" fmla="*/ 5262940 h 6782252"/>
              <a:gd name="connsiteX1160" fmla="*/ 5445867 w 9142892"/>
              <a:gd name="connsiteY1160" fmla="*/ 5263112 h 6782252"/>
              <a:gd name="connsiteX1161" fmla="*/ 5445867 w 9142892"/>
              <a:gd name="connsiteY1161" fmla="*/ 5263112 h 6782252"/>
              <a:gd name="connsiteX1162" fmla="*/ 5444488 w 9142892"/>
              <a:gd name="connsiteY1162" fmla="*/ 5263284 h 6782252"/>
              <a:gd name="connsiteX1163" fmla="*/ 5444488 w 9142892"/>
              <a:gd name="connsiteY1163" fmla="*/ 5263284 h 6782252"/>
              <a:gd name="connsiteX1164" fmla="*/ 5444143 w 9142892"/>
              <a:gd name="connsiteY1164" fmla="*/ 5263284 h 6782252"/>
              <a:gd name="connsiteX1165" fmla="*/ 5444143 w 9142892"/>
              <a:gd name="connsiteY1165" fmla="*/ 5263284 h 6782252"/>
              <a:gd name="connsiteX1166" fmla="*/ 5443108 w 9142892"/>
              <a:gd name="connsiteY1166" fmla="*/ 5263284 h 6782252"/>
              <a:gd name="connsiteX1167" fmla="*/ 5443108 w 9142892"/>
              <a:gd name="connsiteY1167" fmla="*/ 5263284 h 6782252"/>
              <a:gd name="connsiteX1168" fmla="*/ 5442764 w 9142892"/>
              <a:gd name="connsiteY1168" fmla="*/ 5263284 h 6782252"/>
              <a:gd name="connsiteX1169" fmla="*/ 5442764 w 9142892"/>
              <a:gd name="connsiteY1169" fmla="*/ 5263284 h 6782252"/>
              <a:gd name="connsiteX1170" fmla="*/ 5441385 w 9142892"/>
              <a:gd name="connsiteY1170" fmla="*/ 5263457 h 6782252"/>
              <a:gd name="connsiteX1171" fmla="*/ 5441385 w 9142892"/>
              <a:gd name="connsiteY1171" fmla="*/ 5263457 h 6782252"/>
              <a:gd name="connsiteX1172" fmla="*/ 5441039 w 9142892"/>
              <a:gd name="connsiteY1172" fmla="*/ 5263457 h 6782252"/>
              <a:gd name="connsiteX1173" fmla="*/ 5441039 w 9142892"/>
              <a:gd name="connsiteY1173" fmla="*/ 5263457 h 6782252"/>
              <a:gd name="connsiteX1174" fmla="*/ 5440178 w 9142892"/>
              <a:gd name="connsiteY1174" fmla="*/ 5263457 h 6782252"/>
              <a:gd name="connsiteX1175" fmla="*/ 5440178 w 9142892"/>
              <a:gd name="connsiteY1175" fmla="*/ 5263457 h 6782252"/>
              <a:gd name="connsiteX1176" fmla="*/ 5439832 w 9142892"/>
              <a:gd name="connsiteY1176" fmla="*/ 5263457 h 6782252"/>
              <a:gd name="connsiteX1177" fmla="*/ 5439832 w 9142892"/>
              <a:gd name="connsiteY1177" fmla="*/ 5263457 h 6782252"/>
              <a:gd name="connsiteX1178" fmla="*/ 5438971 w 9142892"/>
              <a:gd name="connsiteY1178" fmla="*/ 5263457 h 6782252"/>
              <a:gd name="connsiteX1179" fmla="*/ 5438971 w 9142892"/>
              <a:gd name="connsiteY1179" fmla="*/ 5263457 h 6782252"/>
              <a:gd name="connsiteX1180" fmla="*/ 5438626 w 9142892"/>
              <a:gd name="connsiteY1180" fmla="*/ 5263457 h 6782252"/>
              <a:gd name="connsiteX1181" fmla="*/ 5438626 w 9142892"/>
              <a:gd name="connsiteY1181" fmla="*/ 5263457 h 6782252"/>
              <a:gd name="connsiteX1182" fmla="*/ 5438453 w 9142892"/>
              <a:gd name="connsiteY1182" fmla="*/ 5263457 h 6782252"/>
              <a:gd name="connsiteX1183" fmla="*/ 5438453 w 9142892"/>
              <a:gd name="connsiteY1183" fmla="*/ 5263457 h 6782252"/>
              <a:gd name="connsiteX1184" fmla="*/ 5437936 w 9142892"/>
              <a:gd name="connsiteY1184" fmla="*/ 5263457 h 6782252"/>
              <a:gd name="connsiteX1185" fmla="*/ 5437936 w 9142892"/>
              <a:gd name="connsiteY1185" fmla="*/ 5263457 h 6782252"/>
              <a:gd name="connsiteX1186" fmla="*/ 5437592 w 9142892"/>
              <a:gd name="connsiteY1186" fmla="*/ 5263457 h 6782252"/>
              <a:gd name="connsiteX1187" fmla="*/ 5437592 w 9142892"/>
              <a:gd name="connsiteY1187" fmla="*/ 5263457 h 6782252"/>
              <a:gd name="connsiteX1188" fmla="*/ 5437419 w 9142892"/>
              <a:gd name="connsiteY1188" fmla="*/ 5263457 h 6782252"/>
              <a:gd name="connsiteX1189" fmla="*/ 5437419 w 9142892"/>
              <a:gd name="connsiteY1189" fmla="*/ 5263457 h 6782252"/>
              <a:gd name="connsiteX1190" fmla="*/ 5436557 w 9142892"/>
              <a:gd name="connsiteY1190" fmla="*/ 5263457 h 6782252"/>
              <a:gd name="connsiteX1191" fmla="*/ 5436557 w 9142892"/>
              <a:gd name="connsiteY1191" fmla="*/ 5263457 h 6782252"/>
              <a:gd name="connsiteX1192" fmla="*/ 5436557 w 9142892"/>
              <a:gd name="connsiteY1192" fmla="*/ 5263457 h 6782252"/>
              <a:gd name="connsiteX1193" fmla="*/ 5424488 w 9142892"/>
              <a:gd name="connsiteY1193" fmla="*/ 5278802 h 6782252"/>
              <a:gd name="connsiteX1194" fmla="*/ 5438109 w 9142892"/>
              <a:gd name="connsiteY1194" fmla="*/ 5291043 h 6782252"/>
              <a:gd name="connsiteX1195" fmla="*/ 5439660 w 9142892"/>
              <a:gd name="connsiteY1195" fmla="*/ 5291043 h 6782252"/>
              <a:gd name="connsiteX1196" fmla="*/ 5501557 w 9142892"/>
              <a:gd name="connsiteY1196" fmla="*/ 5276905 h 6782252"/>
              <a:gd name="connsiteX1197" fmla="*/ 5503971 w 9142892"/>
              <a:gd name="connsiteY1197" fmla="*/ 5276043 h 6782252"/>
              <a:gd name="connsiteX1198" fmla="*/ 5506212 w 9142892"/>
              <a:gd name="connsiteY1198" fmla="*/ 5274664 h 6782252"/>
              <a:gd name="connsiteX1199" fmla="*/ 5516040 w 9142892"/>
              <a:gd name="connsiteY1199" fmla="*/ 5268974 h 6782252"/>
              <a:gd name="connsiteX1200" fmla="*/ 5521040 w 9142892"/>
              <a:gd name="connsiteY1200" fmla="*/ 5250181 h 6782252"/>
              <a:gd name="connsiteX1201" fmla="*/ 5509143 w 9142892"/>
              <a:gd name="connsiteY1201" fmla="*/ 5243284 h 6782252"/>
              <a:gd name="connsiteX1202" fmla="*/ 5509143 w 9142892"/>
              <a:gd name="connsiteY1202" fmla="*/ 5243284 h 6782252"/>
              <a:gd name="connsiteX1203" fmla="*/ 5293108 w 9142892"/>
              <a:gd name="connsiteY1203" fmla="*/ 5246388 h 6782252"/>
              <a:gd name="connsiteX1204" fmla="*/ 5280349 w 9142892"/>
              <a:gd name="connsiteY1204" fmla="*/ 5254836 h 6782252"/>
              <a:gd name="connsiteX1205" fmla="*/ 5287764 w 9142892"/>
              <a:gd name="connsiteY1205" fmla="*/ 5272940 h 6782252"/>
              <a:gd name="connsiteX1206" fmla="*/ 5360867 w 9142892"/>
              <a:gd name="connsiteY1206" fmla="*/ 5293112 h 6782252"/>
              <a:gd name="connsiteX1207" fmla="*/ 5362763 w 9142892"/>
              <a:gd name="connsiteY1207" fmla="*/ 5293112 h 6782252"/>
              <a:gd name="connsiteX1208" fmla="*/ 5376384 w 9142892"/>
              <a:gd name="connsiteY1208" fmla="*/ 5281216 h 6782252"/>
              <a:gd name="connsiteX1209" fmla="*/ 5364660 w 9142892"/>
              <a:gd name="connsiteY1209" fmla="*/ 5265698 h 6782252"/>
              <a:gd name="connsiteX1210" fmla="*/ 5364488 w 9142892"/>
              <a:gd name="connsiteY1210" fmla="*/ 5265698 h 6782252"/>
              <a:gd name="connsiteX1211" fmla="*/ 5364316 w 9142892"/>
              <a:gd name="connsiteY1211" fmla="*/ 5265698 h 6782252"/>
              <a:gd name="connsiteX1212" fmla="*/ 5363970 w 9142892"/>
              <a:gd name="connsiteY1212" fmla="*/ 5265698 h 6782252"/>
              <a:gd name="connsiteX1213" fmla="*/ 5363798 w 9142892"/>
              <a:gd name="connsiteY1213" fmla="*/ 5265698 h 6782252"/>
              <a:gd name="connsiteX1214" fmla="*/ 5363453 w 9142892"/>
              <a:gd name="connsiteY1214" fmla="*/ 5265698 h 6782252"/>
              <a:gd name="connsiteX1215" fmla="*/ 5363108 w 9142892"/>
              <a:gd name="connsiteY1215" fmla="*/ 5265698 h 6782252"/>
              <a:gd name="connsiteX1216" fmla="*/ 5362936 w 9142892"/>
              <a:gd name="connsiteY1216" fmla="*/ 5265698 h 6782252"/>
              <a:gd name="connsiteX1217" fmla="*/ 5362591 w 9142892"/>
              <a:gd name="connsiteY1217" fmla="*/ 5265698 h 6782252"/>
              <a:gd name="connsiteX1218" fmla="*/ 5362419 w 9142892"/>
              <a:gd name="connsiteY1218" fmla="*/ 5265698 h 6782252"/>
              <a:gd name="connsiteX1219" fmla="*/ 5362074 w 9142892"/>
              <a:gd name="connsiteY1219" fmla="*/ 5265698 h 6782252"/>
              <a:gd name="connsiteX1220" fmla="*/ 5361901 w 9142892"/>
              <a:gd name="connsiteY1220" fmla="*/ 5265698 h 6782252"/>
              <a:gd name="connsiteX1221" fmla="*/ 5361557 w 9142892"/>
              <a:gd name="connsiteY1221" fmla="*/ 5265698 h 6782252"/>
              <a:gd name="connsiteX1222" fmla="*/ 5361384 w 9142892"/>
              <a:gd name="connsiteY1222" fmla="*/ 5265698 h 6782252"/>
              <a:gd name="connsiteX1223" fmla="*/ 5361040 w 9142892"/>
              <a:gd name="connsiteY1223" fmla="*/ 5265698 h 6782252"/>
              <a:gd name="connsiteX1224" fmla="*/ 5360867 w 9142892"/>
              <a:gd name="connsiteY1224" fmla="*/ 5265698 h 6782252"/>
              <a:gd name="connsiteX1225" fmla="*/ 5360522 w 9142892"/>
              <a:gd name="connsiteY1225" fmla="*/ 5265698 h 6782252"/>
              <a:gd name="connsiteX1226" fmla="*/ 5360522 w 9142892"/>
              <a:gd name="connsiteY1226" fmla="*/ 5265698 h 6782252"/>
              <a:gd name="connsiteX1227" fmla="*/ 5360177 w 9142892"/>
              <a:gd name="connsiteY1227" fmla="*/ 5265698 h 6782252"/>
              <a:gd name="connsiteX1228" fmla="*/ 5360177 w 9142892"/>
              <a:gd name="connsiteY1228" fmla="*/ 5265698 h 6782252"/>
              <a:gd name="connsiteX1229" fmla="*/ 5356557 w 9142892"/>
              <a:gd name="connsiteY1229" fmla="*/ 5265009 h 6782252"/>
              <a:gd name="connsiteX1230" fmla="*/ 5356557 w 9142892"/>
              <a:gd name="connsiteY1230" fmla="*/ 5265009 h 6782252"/>
              <a:gd name="connsiteX1231" fmla="*/ 5356039 w 9142892"/>
              <a:gd name="connsiteY1231" fmla="*/ 5265009 h 6782252"/>
              <a:gd name="connsiteX1232" fmla="*/ 5356039 w 9142892"/>
              <a:gd name="connsiteY1232" fmla="*/ 5265009 h 6782252"/>
              <a:gd name="connsiteX1233" fmla="*/ 5355522 w 9142892"/>
              <a:gd name="connsiteY1233" fmla="*/ 5265009 h 6782252"/>
              <a:gd name="connsiteX1234" fmla="*/ 5355522 w 9142892"/>
              <a:gd name="connsiteY1234" fmla="*/ 5265009 h 6782252"/>
              <a:gd name="connsiteX1235" fmla="*/ 5355005 w 9142892"/>
              <a:gd name="connsiteY1235" fmla="*/ 5265009 h 6782252"/>
              <a:gd name="connsiteX1236" fmla="*/ 5355005 w 9142892"/>
              <a:gd name="connsiteY1236" fmla="*/ 5265009 h 6782252"/>
              <a:gd name="connsiteX1237" fmla="*/ 5354488 w 9142892"/>
              <a:gd name="connsiteY1237" fmla="*/ 5265009 h 6782252"/>
              <a:gd name="connsiteX1238" fmla="*/ 5354488 w 9142892"/>
              <a:gd name="connsiteY1238" fmla="*/ 5265009 h 6782252"/>
              <a:gd name="connsiteX1239" fmla="*/ 5353971 w 9142892"/>
              <a:gd name="connsiteY1239" fmla="*/ 5265009 h 6782252"/>
              <a:gd name="connsiteX1240" fmla="*/ 5353971 w 9142892"/>
              <a:gd name="connsiteY1240" fmla="*/ 5265009 h 6782252"/>
              <a:gd name="connsiteX1241" fmla="*/ 5353453 w 9142892"/>
              <a:gd name="connsiteY1241" fmla="*/ 5265009 h 6782252"/>
              <a:gd name="connsiteX1242" fmla="*/ 5353453 w 9142892"/>
              <a:gd name="connsiteY1242" fmla="*/ 5265009 h 6782252"/>
              <a:gd name="connsiteX1243" fmla="*/ 5352936 w 9142892"/>
              <a:gd name="connsiteY1243" fmla="*/ 5265009 h 6782252"/>
              <a:gd name="connsiteX1244" fmla="*/ 5352936 w 9142892"/>
              <a:gd name="connsiteY1244" fmla="*/ 5265009 h 6782252"/>
              <a:gd name="connsiteX1245" fmla="*/ 5352419 w 9142892"/>
              <a:gd name="connsiteY1245" fmla="*/ 5265009 h 6782252"/>
              <a:gd name="connsiteX1246" fmla="*/ 5352419 w 9142892"/>
              <a:gd name="connsiteY1246" fmla="*/ 5265009 h 6782252"/>
              <a:gd name="connsiteX1247" fmla="*/ 5351902 w 9142892"/>
              <a:gd name="connsiteY1247" fmla="*/ 5265009 h 6782252"/>
              <a:gd name="connsiteX1248" fmla="*/ 5351902 w 9142892"/>
              <a:gd name="connsiteY1248" fmla="*/ 5265009 h 6782252"/>
              <a:gd name="connsiteX1249" fmla="*/ 5351384 w 9142892"/>
              <a:gd name="connsiteY1249" fmla="*/ 5265009 h 6782252"/>
              <a:gd name="connsiteX1250" fmla="*/ 5351384 w 9142892"/>
              <a:gd name="connsiteY1250" fmla="*/ 5265009 h 6782252"/>
              <a:gd name="connsiteX1251" fmla="*/ 5350867 w 9142892"/>
              <a:gd name="connsiteY1251" fmla="*/ 5265009 h 6782252"/>
              <a:gd name="connsiteX1252" fmla="*/ 5350867 w 9142892"/>
              <a:gd name="connsiteY1252" fmla="*/ 5265009 h 6782252"/>
              <a:gd name="connsiteX1253" fmla="*/ 5350350 w 9142892"/>
              <a:gd name="connsiteY1253" fmla="*/ 5265009 h 6782252"/>
              <a:gd name="connsiteX1254" fmla="*/ 5350350 w 9142892"/>
              <a:gd name="connsiteY1254" fmla="*/ 5265009 h 6782252"/>
              <a:gd name="connsiteX1255" fmla="*/ 5349832 w 9142892"/>
              <a:gd name="connsiteY1255" fmla="*/ 5265009 h 6782252"/>
              <a:gd name="connsiteX1256" fmla="*/ 5349832 w 9142892"/>
              <a:gd name="connsiteY1256" fmla="*/ 5265009 h 6782252"/>
              <a:gd name="connsiteX1257" fmla="*/ 5349315 w 9142892"/>
              <a:gd name="connsiteY1257" fmla="*/ 5265009 h 6782252"/>
              <a:gd name="connsiteX1258" fmla="*/ 5349315 w 9142892"/>
              <a:gd name="connsiteY1258" fmla="*/ 5265009 h 6782252"/>
              <a:gd name="connsiteX1259" fmla="*/ 5348798 w 9142892"/>
              <a:gd name="connsiteY1259" fmla="*/ 5265009 h 6782252"/>
              <a:gd name="connsiteX1260" fmla="*/ 5348798 w 9142892"/>
              <a:gd name="connsiteY1260" fmla="*/ 5265009 h 6782252"/>
              <a:gd name="connsiteX1261" fmla="*/ 5348281 w 9142892"/>
              <a:gd name="connsiteY1261" fmla="*/ 5265009 h 6782252"/>
              <a:gd name="connsiteX1262" fmla="*/ 5348281 w 9142892"/>
              <a:gd name="connsiteY1262" fmla="*/ 5265009 h 6782252"/>
              <a:gd name="connsiteX1263" fmla="*/ 5347763 w 9142892"/>
              <a:gd name="connsiteY1263" fmla="*/ 5265009 h 6782252"/>
              <a:gd name="connsiteX1264" fmla="*/ 5347763 w 9142892"/>
              <a:gd name="connsiteY1264" fmla="*/ 5265009 h 6782252"/>
              <a:gd name="connsiteX1265" fmla="*/ 5347246 w 9142892"/>
              <a:gd name="connsiteY1265" fmla="*/ 5265009 h 6782252"/>
              <a:gd name="connsiteX1266" fmla="*/ 5347246 w 9142892"/>
              <a:gd name="connsiteY1266" fmla="*/ 5265009 h 6782252"/>
              <a:gd name="connsiteX1267" fmla="*/ 5298970 w 9142892"/>
              <a:gd name="connsiteY1267" fmla="*/ 5249836 h 6782252"/>
              <a:gd name="connsiteX1268" fmla="*/ 5293626 w 9142892"/>
              <a:gd name="connsiteY1268" fmla="*/ 5248802 h 6782252"/>
              <a:gd name="connsiteX1269" fmla="*/ 5293626 w 9142892"/>
              <a:gd name="connsiteY1269" fmla="*/ 5248802 h 6782252"/>
              <a:gd name="connsiteX1270" fmla="*/ 5171556 w 9142892"/>
              <a:gd name="connsiteY1270" fmla="*/ 5177423 h 6782252"/>
              <a:gd name="connsiteX1271" fmla="*/ 5159659 w 9142892"/>
              <a:gd name="connsiteY1271" fmla="*/ 5184146 h 6782252"/>
              <a:gd name="connsiteX1272" fmla="*/ 5164487 w 9142892"/>
              <a:gd name="connsiteY1272" fmla="*/ 5203112 h 6782252"/>
              <a:gd name="connsiteX1273" fmla="*/ 5223798 w 9142892"/>
              <a:gd name="connsiteY1273" fmla="*/ 5238285 h 6782252"/>
              <a:gd name="connsiteX1274" fmla="*/ 5230867 w 9142892"/>
              <a:gd name="connsiteY1274" fmla="*/ 5240181 h 6782252"/>
              <a:gd name="connsiteX1275" fmla="*/ 5242763 w 9142892"/>
              <a:gd name="connsiteY1275" fmla="*/ 5233457 h 6782252"/>
              <a:gd name="connsiteX1276" fmla="*/ 5237936 w 9142892"/>
              <a:gd name="connsiteY1276" fmla="*/ 5214491 h 6782252"/>
              <a:gd name="connsiteX1277" fmla="*/ 5229142 w 9142892"/>
              <a:gd name="connsiteY1277" fmla="*/ 5209319 h 6782252"/>
              <a:gd name="connsiteX1278" fmla="*/ 5229142 w 9142892"/>
              <a:gd name="connsiteY1278" fmla="*/ 5209319 h 6782252"/>
              <a:gd name="connsiteX1279" fmla="*/ 5229142 w 9142892"/>
              <a:gd name="connsiteY1279" fmla="*/ 5209319 h 6782252"/>
              <a:gd name="connsiteX1280" fmla="*/ 5229142 w 9142892"/>
              <a:gd name="connsiteY1280" fmla="*/ 5209319 h 6782252"/>
              <a:gd name="connsiteX1281" fmla="*/ 5229142 w 9142892"/>
              <a:gd name="connsiteY1281" fmla="*/ 5209319 h 6782252"/>
              <a:gd name="connsiteX1282" fmla="*/ 5178970 w 9142892"/>
              <a:gd name="connsiteY1282" fmla="*/ 5179664 h 6782252"/>
              <a:gd name="connsiteX1283" fmla="*/ 5172073 w 9142892"/>
              <a:gd name="connsiteY1283" fmla="*/ 5177767 h 6782252"/>
              <a:gd name="connsiteX1284" fmla="*/ 5172073 w 9142892"/>
              <a:gd name="connsiteY1284" fmla="*/ 5177767 h 6782252"/>
              <a:gd name="connsiteX1285" fmla="*/ 5052763 w 9142892"/>
              <a:gd name="connsiteY1285" fmla="*/ 5107250 h 6782252"/>
              <a:gd name="connsiteX1286" fmla="*/ 5040866 w 9142892"/>
              <a:gd name="connsiteY1286" fmla="*/ 5113974 h 6782252"/>
              <a:gd name="connsiteX1287" fmla="*/ 5045694 w 9142892"/>
              <a:gd name="connsiteY1287" fmla="*/ 5132939 h 6782252"/>
              <a:gd name="connsiteX1288" fmla="*/ 5105004 w 9142892"/>
              <a:gd name="connsiteY1288" fmla="*/ 5168112 h 6782252"/>
              <a:gd name="connsiteX1289" fmla="*/ 5112074 w 9142892"/>
              <a:gd name="connsiteY1289" fmla="*/ 5170008 h 6782252"/>
              <a:gd name="connsiteX1290" fmla="*/ 5123970 w 9142892"/>
              <a:gd name="connsiteY1290" fmla="*/ 5163284 h 6782252"/>
              <a:gd name="connsiteX1291" fmla="*/ 5119143 w 9142892"/>
              <a:gd name="connsiteY1291" fmla="*/ 5144319 h 6782252"/>
              <a:gd name="connsiteX1292" fmla="*/ 5114142 w 9142892"/>
              <a:gd name="connsiteY1292" fmla="*/ 5141388 h 6782252"/>
              <a:gd name="connsiteX1293" fmla="*/ 5059832 w 9142892"/>
              <a:gd name="connsiteY1293" fmla="*/ 5109146 h 6782252"/>
              <a:gd name="connsiteX1294" fmla="*/ 5052936 w 9142892"/>
              <a:gd name="connsiteY1294" fmla="*/ 5107250 h 6782252"/>
              <a:gd name="connsiteX1295" fmla="*/ 5052936 w 9142892"/>
              <a:gd name="connsiteY1295" fmla="*/ 5107250 h 6782252"/>
              <a:gd name="connsiteX1296" fmla="*/ 4933969 w 9142892"/>
              <a:gd name="connsiteY1296" fmla="*/ 5037077 h 6782252"/>
              <a:gd name="connsiteX1297" fmla="*/ 4922073 w 9142892"/>
              <a:gd name="connsiteY1297" fmla="*/ 5043802 h 6782252"/>
              <a:gd name="connsiteX1298" fmla="*/ 4926900 w 9142892"/>
              <a:gd name="connsiteY1298" fmla="*/ 5062767 h 6782252"/>
              <a:gd name="connsiteX1299" fmla="*/ 4986211 w 9142892"/>
              <a:gd name="connsiteY1299" fmla="*/ 5097939 h 6782252"/>
              <a:gd name="connsiteX1300" fmla="*/ 4993280 w 9142892"/>
              <a:gd name="connsiteY1300" fmla="*/ 5099836 h 6782252"/>
              <a:gd name="connsiteX1301" fmla="*/ 5005177 w 9142892"/>
              <a:gd name="connsiteY1301" fmla="*/ 5093112 h 6782252"/>
              <a:gd name="connsiteX1302" fmla="*/ 5000349 w 9142892"/>
              <a:gd name="connsiteY1302" fmla="*/ 5074146 h 6782252"/>
              <a:gd name="connsiteX1303" fmla="*/ 5000349 w 9142892"/>
              <a:gd name="connsiteY1303" fmla="*/ 5074146 h 6782252"/>
              <a:gd name="connsiteX1304" fmla="*/ 5000349 w 9142892"/>
              <a:gd name="connsiteY1304" fmla="*/ 5074146 h 6782252"/>
              <a:gd name="connsiteX1305" fmla="*/ 5000004 w 9142892"/>
              <a:gd name="connsiteY1305" fmla="*/ 5073974 h 6782252"/>
              <a:gd name="connsiteX1306" fmla="*/ 5000004 w 9142892"/>
              <a:gd name="connsiteY1306" fmla="*/ 5073974 h 6782252"/>
              <a:gd name="connsiteX1307" fmla="*/ 5000004 w 9142892"/>
              <a:gd name="connsiteY1307" fmla="*/ 5073974 h 6782252"/>
              <a:gd name="connsiteX1308" fmla="*/ 5000004 w 9142892"/>
              <a:gd name="connsiteY1308" fmla="*/ 5073974 h 6782252"/>
              <a:gd name="connsiteX1309" fmla="*/ 5000004 w 9142892"/>
              <a:gd name="connsiteY1309" fmla="*/ 5073974 h 6782252"/>
              <a:gd name="connsiteX1310" fmla="*/ 4941384 w 9142892"/>
              <a:gd name="connsiteY1310" fmla="*/ 5039319 h 6782252"/>
              <a:gd name="connsiteX1311" fmla="*/ 4934487 w 9142892"/>
              <a:gd name="connsiteY1311" fmla="*/ 5037422 h 6782252"/>
              <a:gd name="connsiteX1312" fmla="*/ 4934487 w 9142892"/>
              <a:gd name="connsiteY1312" fmla="*/ 5037422 h 6782252"/>
              <a:gd name="connsiteX1313" fmla="*/ 4815176 w 9142892"/>
              <a:gd name="connsiteY1313" fmla="*/ 4966905 h 6782252"/>
              <a:gd name="connsiteX1314" fmla="*/ 4803280 w 9142892"/>
              <a:gd name="connsiteY1314" fmla="*/ 4973629 h 6782252"/>
              <a:gd name="connsiteX1315" fmla="*/ 4808107 w 9142892"/>
              <a:gd name="connsiteY1315" fmla="*/ 4992595 h 6782252"/>
              <a:gd name="connsiteX1316" fmla="*/ 4867418 w 9142892"/>
              <a:gd name="connsiteY1316" fmla="*/ 5027767 h 6782252"/>
              <a:gd name="connsiteX1317" fmla="*/ 4874487 w 9142892"/>
              <a:gd name="connsiteY1317" fmla="*/ 5029664 h 6782252"/>
              <a:gd name="connsiteX1318" fmla="*/ 4886383 w 9142892"/>
              <a:gd name="connsiteY1318" fmla="*/ 5022939 h 6782252"/>
              <a:gd name="connsiteX1319" fmla="*/ 4881556 w 9142892"/>
              <a:gd name="connsiteY1319" fmla="*/ 5003974 h 6782252"/>
              <a:gd name="connsiteX1320" fmla="*/ 4822073 w 9142892"/>
              <a:gd name="connsiteY1320" fmla="*/ 4968801 h 6782252"/>
              <a:gd name="connsiteX1321" fmla="*/ 4815176 w 9142892"/>
              <a:gd name="connsiteY1321" fmla="*/ 4966905 h 6782252"/>
              <a:gd name="connsiteX1322" fmla="*/ 4815176 w 9142892"/>
              <a:gd name="connsiteY1322" fmla="*/ 4966905 h 6782252"/>
              <a:gd name="connsiteX1323" fmla="*/ 4696383 w 9142892"/>
              <a:gd name="connsiteY1323" fmla="*/ 4896732 h 6782252"/>
              <a:gd name="connsiteX1324" fmla="*/ 4684486 w 9142892"/>
              <a:gd name="connsiteY1324" fmla="*/ 4903456 h 6782252"/>
              <a:gd name="connsiteX1325" fmla="*/ 4689314 w 9142892"/>
              <a:gd name="connsiteY1325" fmla="*/ 4922422 h 6782252"/>
              <a:gd name="connsiteX1326" fmla="*/ 4748624 w 9142892"/>
              <a:gd name="connsiteY1326" fmla="*/ 4957595 h 6782252"/>
              <a:gd name="connsiteX1327" fmla="*/ 4755693 w 9142892"/>
              <a:gd name="connsiteY1327" fmla="*/ 4959491 h 6782252"/>
              <a:gd name="connsiteX1328" fmla="*/ 4767590 w 9142892"/>
              <a:gd name="connsiteY1328" fmla="*/ 4952767 h 6782252"/>
              <a:gd name="connsiteX1329" fmla="*/ 4762762 w 9142892"/>
              <a:gd name="connsiteY1329" fmla="*/ 4933801 h 6782252"/>
              <a:gd name="connsiteX1330" fmla="*/ 4703279 w 9142892"/>
              <a:gd name="connsiteY1330" fmla="*/ 4898629 h 6782252"/>
              <a:gd name="connsiteX1331" fmla="*/ 4696383 w 9142892"/>
              <a:gd name="connsiteY1331" fmla="*/ 4896732 h 6782252"/>
              <a:gd name="connsiteX1332" fmla="*/ 4696383 w 9142892"/>
              <a:gd name="connsiteY1332" fmla="*/ 4896732 h 6782252"/>
              <a:gd name="connsiteX1333" fmla="*/ 4577590 w 9142892"/>
              <a:gd name="connsiteY1333" fmla="*/ 4826560 h 6782252"/>
              <a:gd name="connsiteX1334" fmla="*/ 4565693 w 9142892"/>
              <a:gd name="connsiteY1334" fmla="*/ 4833284 h 6782252"/>
              <a:gd name="connsiteX1335" fmla="*/ 4570521 w 9142892"/>
              <a:gd name="connsiteY1335" fmla="*/ 4852249 h 6782252"/>
              <a:gd name="connsiteX1336" fmla="*/ 4629831 w 9142892"/>
              <a:gd name="connsiteY1336" fmla="*/ 4887422 h 6782252"/>
              <a:gd name="connsiteX1337" fmla="*/ 4636900 w 9142892"/>
              <a:gd name="connsiteY1337" fmla="*/ 4889318 h 6782252"/>
              <a:gd name="connsiteX1338" fmla="*/ 4648797 w 9142892"/>
              <a:gd name="connsiteY1338" fmla="*/ 4882594 h 6782252"/>
              <a:gd name="connsiteX1339" fmla="*/ 4644141 w 9142892"/>
              <a:gd name="connsiteY1339" fmla="*/ 4863801 h 6782252"/>
              <a:gd name="connsiteX1340" fmla="*/ 4584486 w 9142892"/>
              <a:gd name="connsiteY1340" fmla="*/ 4828629 h 6782252"/>
              <a:gd name="connsiteX1341" fmla="*/ 4577590 w 9142892"/>
              <a:gd name="connsiteY1341" fmla="*/ 4826732 h 6782252"/>
              <a:gd name="connsiteX1342" fmla="*/ 4577590 w 9142892"/>
              <a:gd name="connsiteY1342" fmla="*/ 4826732 h 6782252"/>
              <a:gd name="connsiteX1343" fmla="*/ 4458796 w 9142892"/>
              <a:gd name="connsiteY1343" fmla="*/ 4756387 h 6782252"/>
              <a:gd name="connsiteX1344" fmla="*/ 4446899 w 9142892"/>
              <a:gd name="connsiteY1344" fmla="*/ 4763112 h 6782252"/>
              <a:gd name="connsiteX1345" fmla="*/ 4451727 w 9142892"/>
              <a:gd name="connsiteY1345" fmla="*/ 4782077 h 6782252"/>
              <a:gd name="connsiteX1346" fmla="*/ 4511038 w 9142892"/>
              <a:gd name="connsiteY1346" fmla="*/ 4817249 h 6782252"/>
              <a:gd name="connsiteX1347" fmla="*/ 4518107 w 9142892"/>
              <a:gd name="connsiteY1347" fmla="*/ 4819146 h 6782252"/>
              <a:gd name="connsiteX1348" fmla="*/ 4530003 w 9142892"/>
              <a:gd name="connsiteY1348" fmla="*/ 4812422 h 6782252"/>
              <a:gd name="connsiteX1349" fmla="*/ 4525348 w 9142892"/>
              <a:gd name="connsiteY1349" fmla="*/ 4793629 h 6782252"/>
              <a:gd name="connsiteX1350" fmla="*/ 4465693 w 9142892"/>
              <a:gd name="connsiteY1350" fmla="*/ 4758456 h 6782252"/>
              <a:gd name="connsiteX1351" fmla="*/ 4458796 w 9142892"/>
              <a:gd name="connsiteY1351" fmla="*/ 4756560 h 6782252"/>
              <a:gd name="connsiteX1352" fmla="*/ 4458796 w 9142892"/>
              <a:gd name="connsiteY1352" fmla="*/ 4756560 h 6782252"/>
              <a:gd name="connsiteX1353" fmla="*/ 4340003 w 9142892"/>
              <a:gd name="connsiteY1353" fmla="*/ 4686215 h 6782252"/>
              <a:gd name="connsiteX1354" fmla="*/ 4328106 w 9142892"/>
              <a:gd name="connsiteY1354" fmla="*/ 4692939 h 6782252"/>
              <a:gd name="connsiteX1355" fmla="*/ 4332934 w 9142892"/>
              <a:gd name="connsiteY1355" fmla="*/ 4711905 h 6782252"/>
              <a:gd name="connsiteX1356" fmla="*/ 4392244 w 9142892"/>
              <a:gd name="connsiteY1356" fmla="*/ 4747077 h 6782252"/>
              <a:gd name="connsiteX1357" fmla="*/ 4399313 w 9142892"/>
              <a:gd name="connsiteY1357" fmla="*/ 4748973 h 6782252"/>
              <a:gd name="connsiteX1358" fmla="*/ 4411210 w 9142892"/>
              <a:gd name="connsiteY1358" fmla="*/ 4742249 h 6782252"/>
              <a:gd name="connsiteX1359" fmla="*/ 4406382 w 9142892"/>
              <a:gd name="connsiteY1359" fmla="*/ 4723284 h 6782252"/>
              <a:gd name="connsiteX1360" fmla="*/ 4347072 w 9142892"/>
              <a:gd name="connsiteY1360" fmla="*/ 4688111 h 6782252"/>
              <a:gd name="connsiteX1361" fmla="*/ 4340003 w 9142892"/>
              <a:gd name="connsiteY1361" fmla="*/ 4686215 h 6782252"/>
              <a:gd name="connsiteX1362" fmla="*/ 4340003 w 9142892"/>
              <a:gd name="connsiteY1362" fmla="*/ 4686215 h 6782252"/>
              <a:gd name="connsiteX1363" fmla="*/ 4221382 w 9142892"/>
              <a:gd name="connsiteY1363" fmla="*/ 4616042 h 6782252"/>
              <a:gd name="connsiteX1364" fmla="*/ 4209485 w 9142892"/>
              <a:gd name="connsiteY1364" fmla="*/ 4622939 h 6782252"/>
              <a:gd name="connsiteX1365" fmla="*/ 4214485 w 9142892"/>
              <a:gd name="connsiteY1365" fmla="*/ 4641732 h 6782252"/>
              <a:gd name="connsiteX1366" fmla="*/ 4215520 w 9142892"/>
              <a:gd name="connsiteY1366" fmla="*/ 4642422 h 6782252"/>
              <a:gd name="connsiteX1367" fmla="*/ 4273623 w 9142892"/>
              <a:gd name="connsiteY1367" fmla="*/ 4676732 h 6782252"/>
              <a:gd name="connsiteX1368" fmla="*/ 4280693 w 9142892"/>
              <a:gd name="connsiteY1368" fmla="*/ 4678628 h 6782252"/>
              <a:gd name="connsiteX1369" fmla="*/ 4292589 w 9142892"/>
              <a:gd name="connsiteY1369" fmla="*/ 4671904 h 6782252"/>
              <a:gd name="connsiteX1370" fmla="*/ 4287761 w 9142892"/>
              <a:gd name="connsiteY1370" fmla="*/ 4652939 h 6782252"/>
              <a:gd name="connsiteX1371" fmla="*/ 4233279 w 9142892"/>
              <a:gd name="connsiteY1371" fmla="*/ 4620697 h 6782252"/>
              <a:gd name="connsiteX1372" fmla="*/ 4233279 w 9142892"/>
              <a:gd name="connsiteY1372" fmla="*/ 4620697 h 6782252"/>
              <a:gd name="connsiteX1373" fmla="*/ 4233279 w 9142892"/>
              <a:gd name="connsiteY1373" fmla="*/ 4620697 h 6782252"/>
              <a:gd name="connsiteX1374" fmla="*/ 4233279 w 9142892"/>
              <a:gd name="connsiteY1374" fmla="*/ 4620697 h 6782252"/>
              <a:gd name="connsiteX1375" fmla="*/ 4233279 w 9142892"/>
              <a:gd name="connsiteY1375" fmla="*/ 4620697 h 6782252"/>
              <a:gd name="connsiteX1376" fmla="*/ 4233279 w 9142892"/>
              <a:gd name="connsiteY1376" fmla="*/ 4620697 h 6782252"/>
              <a:gd name="connsiteX1377" fmla="*/ 4233279 w 9142892"/>
              <a:gd name="connsiteY1377" fmla="*/ 4620697 h 6782252"/>
              <a:gd name="connsiteX1378" fmla="*/ 4233279 w 9142892"/>
              <a:gd name="connsiteY1378" fmla="*/ 4620697 h 6782252"/>
              <a:gd name="connsiteX1379" fmla="*/ 4233279 w 9142892"/>
              <a:gd name="connsiteY1379" fmla="*/ 4620697 h 6782252"/>
              <a:gd name="connsiteX1380" fmla="*/ 4233279 w 9142892"/>
              <a:gd name="connsiteY1380" fmla="*/ 4620697 h 6782252"/>
              <a:gd name="connsiteX1381" fmla="*/ 4232761 w 9142892"/>
              <a:gd name="connsiteY1381" fmla="*/ 4620353 h 6782252"/>
              <a:gd name="connsiteX1382" fmla="*/ 4232761 w 9142892"/>
              <a:gd name="connsiteY1382" fmla="*/ 4620353 h 6782252"/>
              <a:gd name="connsiteX1383" fmla="*/ 4232761 w 9142892"/>
              <a:gd name="connsiteY1383" fmla="*/ 4620353 h 6782252"/>
              <a:gd name="connsiteX1384" fmla="*/ 4232589 w 9142892"/>
              <a:gd name="connsiteY1384" fmla="*/ 4620353 h 6782252"/>
              <a:gd name="connsiteX1385" fmla="*/ 4232072 w 9142892"/>
              <a:gd name="connsiteY1385" fmla="*/ 4620008 h 6782252"/>
              <a:gd name="connsiteX1386" fmla="*/ 4232072 w 9142892"/>
              <a:gd name="connsiteY1386" fmla="*/ 4620008 h 6782252"/>
              <a:gd name="connsiteX1387" fmla="*/ 4230692 w 9142892"/>
              <a:gd name="connsiteY1387" fmla="*/ 4619146 h 6782252"/>
              <a:gd name="connsiteX1388" fmla="*/ 4230347 w 9142892"/>
              <a:gd name="connsiteY1388" fmla="*/ 4618973 h 6782252"/>
              <a:gd name="connsiteX1389" fmla="*/ 4230003 w 9142892"/>
              <a:gd name="connsiteY1389" fmla="*/ 4618973 h 6782252"/>
              <a:gd name="connsiteX1390" fmla="*/ 4229658 w 9142892"/>
              <a:gd name="connsiteY1390" fmla="*/ 4618801 h 6782252"/>
              <a:gd name="connsiteX1391" fmla="*/ 4229313 w 9142892"/>
              <a:gd name="connsiteY1391" fmla="*/ 4618801 h 6782252"/>
              <a:gd name="connsiteX1392" fmla="*/ 4222416 w 9142892"/>
              <a:gd name="connsiteY1392" fmla="*/ 4616904 h 6782252"/>
              <a:gd name="connsiteX1393" fmla="*/ 4222416 w 9142892"/>
              <a:gd name="connsiteY1393" fmla="*/ 4616904 h 6782252"/>
              <a:gd name="connsiteX1394" fmla="*/ 4098106 w 9142892"/>
              <a:gd name="connsiteY1394" fmla="*/ 4562249 h 6782252"/>
              <a:gd name="connsiteX1395" fmla="*/ 4084830 w 9142892"/>
              <a:gd name="connsiteY1395" fmla="*/ 4572076 h 6782252"/>
              <a:gd name="connsiteX1396" fmla="*/ 4093968 w 9142892"/>
              <a:gd name="connsiteY1396" fmla="*/ 4589318 h 6782252"/>
              <a:gd name="connsiteX1397" fmla="*/ 4155692 w 9142892"/>
              <a:gd name="connsiteY1397" fmla="*/ 4612077 h 6782252"/>
              <a:gd name="connsiteX1398" fmla="*/ 4161209 w 9142892"/>
              <a:gd name="connsiteY1398" fmla="*/ 4613284 h 6782252"/>
              <a:gd name="connsiteX1399" fmla="*/ 4173795 w 9142892"/>
              <a:gd name="connsiteY1399" fmla="*/ 4605008 h 6782252"/>
              <a:gd name="connsiteX1400" fmla="*/ 4166727 w 9142892"/>
              <a:gd name="connsiteY1400" fmla="*/ 4586904 h 6782252"/>
              <a:gd name="connsiteX1401" fmla="*/ 4158278 w 9142892"/>
              <a:gd name="connsiteY1401" fmla="*/ 4583283 h 6782252"/>
              <a:gd name="connsiteX1402" fmla="*/ 4158278 w 9142892"/>
              <a:gd name="connsiteY1402" fmla="*/ 4583283 h 6782252"/>
              <a:gd name="connsiteX1403" fmla="*/ 4157761 w 9142892"/>
              <a:gd name="connsiteY1403" fmla="*/ 4583111 h 6782252"/>
              <a:gd name="connsiteX1404" fmla="*/ 4157761 w 9142892"/>
              <a:gd name="connsiteY1404" fmla="*/ 4583111 h 6782252"/>
              <a:gd name="connsiteX1405" fmla="*/ 4157416 w 9142892"/>
              <a:gd name="connsiteY1405" fmla="*/ 4582939 h 6782252"/>
              <a:gd name="connsiteX1406" fmla="*/ 4157416 w 9142892"/>
              <a:gd name="connsiteY1406" fmla="*/ 4582939 h 6782252"/>
              <a:gd name="connsiteX1407" fmla="*/ 4157071 w 9142892"/>
              <a:gd name="connsiteY1407" fmla="*/ 4582939 h 6782252"/>
              <a:gd name="connsiteX1408" fmla="*/ 4157071 w 9142892"/>
              <a:gd name="connsiteY1408" fmla="*/ 4582939 h 6782252"/>
              <a:gd name="connsiteX1409" fmla="*/ 4155864 w 9142892"/>
              <a:gd name="connsiteY1409" fmla="*/ 4582421 h 6782252"/>
              <a:gd name="connsiteX1410" fmla="*/ 4155520 w 9142892"/>
              <a:gd name="connsiteY1410" fmla="*/ 4582421 h 6782252"/>
              <a:gd name="connsiteX1411" fmla="*/ 4155347 w 9142892"/>
              <a:gd name="connsiteY1411" fmla="*/ 4582421 h 6782252"/>
              <a:gd name="connsiteX1412" fmla="*/ 4155002 w 9142892"/>
              <a:gd name="connsiteY1412" fmla="*/ 4582421 h 6782252"/>
              <a:gd name="connsiteX1413" fmla="*/ 4154830 w 9142892"/>
              <a:gd name="connsiteY1413" fmla="*/ 4582421 h 6782252"/>
              <a:gd name="connsiteX1414" fmla="*/ 4154485 w 9142892"/>
              <a:gd name="connsiteY1414" fmla="*/ 4582421 h 6782252"/>
              <a:gd name="connsiteX1415" fmla="*/ 4154485 w 9142892"/>
              <a:gd name="connsiteY1415" fmla="*/ 4582421 h 6782252"/>
              <a:gd name="connsiteX1416" fmla="*/ 4153968 w 9142892"/>
              <a:gd name="connsiteY1416" fmla="*/ 4582249 h 6782252"/>
              <a:gd name="connsiteX1417" fmla="*/ 4153968 w 9142892"/>
              <a:gd name="connsiteY1417" fmla="*/ 4582249 h 6782252"/>
              <a:gd name="connsiteX1418" fmla="*/ 4153451 w 9142892"/>
              <a:gd name="connsiteY1418" fmla="*/ 4582077 h 6782252"/>
              <a:gd name="connsiteX1419" fmla="*/ 4153451 w 9142892"/>
              <a:gd name="connsiteY1419" fmla="*/ 4582077 h 6782252"/>
              <a:gd name="connsiteX1420" fmla="*/ 4102589 w 9142892"/>
              <a:gd name="connsiteY1420" fmla="*/ 4563973 h 6782252"/>
              <a:gd name="connsiteX1421" fmla="*/ 4098623 w 9142892"/>
              <a:gd name="connsiteY1421" fmla="*/ 4563456 h 6782252"/>
              <a:gd name="connsiteX1422" fmla="*/ 4098623 w 9142892"/>
              <a:gd name="connsiteY1422" fmla="*/ 4563456 h 6782252"/>
              <a:gd name="connsiteX1423" fmla="*/ 3965864 w 9142892"/>
              <a:gd name="connsiteY1423" fmla="*/ 4538111 h 6782252"/>
              <a:gd name="connsiteX1424" fmla="*/ 3952071 w 9142892"/>
              <a:gd name="connsiteY1424" fmla="*/ 4551042 h 6782252"/>
              <a:gd name="connsiteX1425" fmla="*/ 3965002 w 9142892"/>
              <a:gd name="connsiteY1425" fmla="*/ 4565697 h 6782252"/>
              <a:gd name="connsiteX1426" fmla="*/ 4030175 w 9142892"/>
              <a:gd name="connsiteY1426" fmla="*/ 4573801 h 6782252"/>
              <a:gd name="connsiteX1427" fmla="*/ 4032588 w 9142892"/>
              <a:gd name="connsiteY1427" fmla="*/ 4573973 h 6782252"/>
              <a:gd name="connsiteX1428" fmla="*/ 4046209 w 9142892"/>
              <a:gd name="connsiteY1428" fmla="*/ 4562594 h 6782252"/>
              <a:gd name="connsiteX1429" fmla="*/ 4035175 w 9142892"/>
              <a:gd name="connsiteY1429" fmla="*/ 4546560 h 6782252"/>
              <a:gd name="connsiteX1430" fmla="*/ 4016209 w 9142892"/>
              <a:gd name="connsiteY1430" fmla="*/ 4543456 h 6782252"/>
              <a:gd name="connsiteX1431" fmla="*/ 4016209 w 9142892"/>
              <a:gd name="connsiteY1431" fmla="*/ 4543456 h 6782252"/>
              <a:gd name="connsiteX1432" fmla="*/ 4015864 w 9142892"/>
              <a:gd name="connsiteY1432" fmla="*/ 4543456 h 6782252"/>
              <a:gd name="connsiteX1433" fmla="*/ 4015692 w 9142892"/>
              <a:gd name="connsiteY1433" fmla="*/ 4543456 h 6782252"/>
              <a:gd name="connsiteX1434" fmla="*/ 4015347 w 9142892"/>
              <a:gd name="connsiteY1434" fmla="*/ 4543456 h 6782252"/>
              <a:gd name="connsiteX1435" fmla="*/ 4015174 w 9142892"/>
              <a:gd name="connsiteY1435" fmla="*/ 4543456 h 6782252"/>
              <a:gd name="connsiteX1436" fmla="*/ 4014830 w 9142892"/>
              <a:gd name="connsiteY1436" fmla="*/ 4543456 h 6782252"/>
              <a:gd name="connsiteX1437" fmla="*/ 4014485 w 9142892"/>
              <a:gd name="connsiteY1437" fmla="*/ 4543456 h 6782252"/>
              <a:gd name="connsiteX1438" fmla="*/ 4014312 w 9142892"/>
              <a:gd name="connsiteY1438" fmla="*/ 4543456 h 6782252"/>
              <a:gd name="connsiteX1439" fmla="*/ 4013968 w 9142892"/>
              <a:gd name="connsiteY1439" fmla="*/ 4543456 h 6782252"/>
              <a:gd name="connsiteX1440" fmla="*/ 4013968 w 9142892"/>
              <a:gd name="connsiteY1440" fmla="*/ 4543456 h 6782252"/>
              <a:gd name="connsiteX1441" fmla="*/ 4012761 w 9142892"/>
              <a:gd name="connsiteY1441" fmla="*/ 4543456 h 6782252"/>
              <a:gd name="connsiteX1442" fmla="*/ 4012761 w 9142892"/>
              <a:gd name="connsiteY1442" fmla="*/ 4543456 h 6782252"/>
              <a:gd name="connsiteX1443" fmla="*/ 4012243 w 9142892"/>
              <a:gd name="connsiteY1443" fmla="*/ 4543456 h 6782252"/>
              <a:gd name="connsiteX1444" fmla="*/ 4012243 w 9142892"/>
              <a:gd name="connsiteY1444" fmla="*/ 4543456 h 6782252"/>
              <a:gd name="connsiteX1445" fmla="*/ 4011726 w 9142892"/>
              <a:gd name="connsiteY1445" fmla="*/ 4543456 h 6782252"/>
              <a:gd name="connsiteX1446" fmla="*/ 4011726 w 9142892"/>
              <a:gd name="connsiteY1446" fmla="*/ 4543456 h 6782252"/>
              <a:gd name="connsiteX1447" fmla="*/ 3967416 w 9142892"/>
              <a:gd name="connsiteY1447" fmla="*/ 4538801 h 6782252"/>
              <a:gd name="connsiteX1448" fmla="*/ 3966554 w 9142892"/>
              <a:gd name="connsiteY1448" fmla="*/ 4538801 h 6782252"/>
              <a:gd name="connsiteX1449" fmla="*/ 3966554 w 9142892"/>
              <a:gd name="connsiteY1449" fmla="*/ 4538801 h 6782252"/>
              <a:gd name="connsiteX1450" fmla="*/ 3898623 w 9142892"/>
              <a:gd name="connsiteY1450" fmla="*/ 4537594 h 6782252"/>
              <a:gd name="connsiteX1451" fmla="*/ 3897933 w 9142892"/>
              <a:gd name="connsiteY1451" fmla="*/ 4537594 h 6782252"/>
              <a:gd name="connsiteX1452" fmla="*/ 3883967 w 9142892"/>
              <a:gd name="connsiteY1452" fmla="*/ 4538456 h 6782252"/>
              <a:gd name="connsiteX1453" fmla="*/ 3883967 w 9142892"/>
              <a:gd name="connsiteY1453" fmla="*/ 4538456 h 6782252"/>
              <a:gd name="connsiteX1454" fmla="*/ 3883450 w 9142892"/>
              <a:gd name="connsiteY1454" fmla="*/ 4538456 h 6782252"/>
              <a:gd name="connsiteX1455" fmla="*/ 3883450 w 9142892"/>
              <a:gd name="connsiteY1455" fmla="*/ 4538456 h 6782252"/>
              <a:gd name="connsiteX1456" fmla="*/ 3882933 w 9142892"/>
              <a:gd name="connsiteY1456" fmla="*/ 4538456 h 6782252"/>
              <a:gd name="connsiteX1457" fmla="*/ 3880347 w 9142892"/>
              <a:gd name="connsiteY1457" fmla="*/ 4538456 h 6782252"/>
              <a:gd name="connsiteX1458" fmla="*/ 3880347 w 9142892"/>
              <a:gd name="connsiteY1458" fmla="*/ 4538628 h 6782252"/>
              <a:gd name="connsiteX1459" fmla="*/ 3880002 w 9142892"/>
              <a:gd name="connsiteY1459" fmla="*/ 4538628 h 6782252"/>
              <a:gd name="connsiteX1460" fmla="*/ 3880002 w 9142892"/>
              <a:gd name="connsiteY1460" fmla="*/ 4538628 h 6782252"/>
              <a:gd name="connsiteX1461" fmla="*/ 3879657 w 9142892"/>
              <a:gd name="connsiteY1461" fmla="*/ 4538628 h 6782252"/>
              <a:gd name="connsiteX1462" fmla="*/ 3879485 w 9142892"/>
              <a:gd name="connsiteY1462" fmla="*/ 4538628 h 6782252"/>
              <a:gd name="connsiteX1463" fmla="*/ 3879140 w 9142892"/>
              <a:gd name="connsiteY1463" fmla="*/ 4538628 h 6782252"/>
              <a:gd name="connsiteX1464" fmla="*/ 3878967 w 9142892"/>
              <a:gd name="connsiteY1464" fmla="*/ 4538628 h 6782252"/>
              <a:gd name="connsiteX1465" fmla="*/ 3878622 w 9142892"/>
              <a:gd name="connsiteY1465" fmla="*/ 4538628 h 6782252"/>
              <a:gd name="connsiteX1466" fmla="*/ 3878450 w 9142892"/>
              <a:gd name="connsiteY1466" fmla="*/ 4538628 h 6782252"/>
              <a:gd name="connsiteX1467" fmla="*/ 3878105 w 9142892"/>
              <a:gd name="connsiteY1467" fmla="*/ 4538628 h 6782252"/>
              <a:gd name="connsiteX1468" fmla="*/ 3878105 w 9142892"/>
              <a:gd name="connsiteY1468" fmla="*/ 4538628 h 6782252"/>
              <a:gd name="connsiteX1469" fmla="*/ 3876554 w 9142892"/>
              <a:gd name="connsiteY1469" fmla="*/ 4538628 h 6782252"/>
              <a:gd name="connsiteX1470" fmla="*/ 3876554 w 9142892"/>
              <a:gd name="connsiteY1470" fmla="*/ 4538628 h 6782252"/>
              <a:gd name="connsiteX1471" fmla="*/ 3876209 w 9142892"/>
              <a:gd name="connsiteY1471" fmla="*/ 4538628 h 6782252"/>
              <a:gd name="connsiteX1472" fmla="*/ 3876036 w 9142892"/>
              <a:gd name="connsiteY1472" fmla="*/ 4538628 h 6782252"/>
              <a:gd name="connsiteX1473" fmla="*/ 3875691 w 9142892"/>
              <a:gd name="connsiteY1473" fmla="*/ 4538628 h 6782252"/>
              <a:gd name="connsiteX1474" fmla="*/ 3875519 w 9142892"/>
              <a:gd name="connsiteY1474" fmla="*/ 4538628 h 6782252"/>
              <a:gd name="connsiteX1475" fmla="*/ 3875174 w 9142892"/>
              <a:gd name="connsiteY1475" fmla="*/ 4538628 h 6782252"/>
              <a:gd name="connsiteX1476" fmla="*/ 3875002 w 9142892"/>
              <a:gd name="connsiteY1476" fmla="*/ 4538628 h 6782252"/>
              <a:gd name="connsiteX1477" fmla="*/ 3874657 w 9142892"/>
              <a:gd name="connsiteY1477" fmla="*/ 4538628 h 6782252"/>
              <a:gd name="connsiteX1478" fmla="*/ 3874657 w 9142892"/>
              <a:gd name="connsiteY1478" fmla="*/ 4538628 h 6782252"/>
              <a:gd name="connsiteX1479" fmla="*/ 3872588 w 9142892"/>
              <a:gd name="connsiteY1479" fmla="*/ 4538801 h 6782252"/>
              <a:gd name="connsiteX1480" fmla="*/ 3872588 w 9142892"/>
              <a:gd name="connsiteY1480" fmla="*/ 4538801 h 6782252"/>
              <a:gd name="connsiteX1481" fmla="*/ 3872071 w 9142892"/>
              <a:gd name="connsiteY1481" fmla="*/ 4538801 h 6782252"/>
              <a:gd name="connsiteX1482" fmla="*/ 3872071 w 9142892"/>
              <a:gd name="connsiteY1482" fmla="*/ 4538801 h 6782252"/>
              <a:gd name="connsiteX1483" fmla="*/ 3871553 w 9142892"/>
              <a:gd name="connsiteY1483" fmla="*/ 4538801 h 6782252"/>
              <a:gd name="connsiteX1484" fmla="*/ 3871553 w 9142892"/>
              <a:gd name="connsiteY1484" fmla="*/ 4538801 h 6782252"/>
              <a:gd name="connsiteX1485" fmla="*/ 3871036 w 9142892"/>
              <a:gd name="connsiteY1485" fmla="*/ 4538801 h 6782252"/>
              <a:gd name="connsiteX1486" fmla="*/ 3871036 w 9142892"/>
              <a:gd name="connsiteY1486" fmla="*/ 4538801 h 6782252"/>
              <a:gd name="connsiteX1487" fmla="*/ 3870519 w 9142892"/>
              <a:gd name="connsiteY1487" fmla="*/ 4538801 h 6782252"/>
              <a:gd name="connsiteX1488" fmla="*/ 3870519 w 9142892"/>
              <a:gd name="connsiteY1488" fmla="*/ 4538801 h 6782252"/>
              <a:gd name="connsiteX1489" fmla="*/ 3830519 w 9142892"/>
              <a:gd name="connsiteY1489" fmla="*/ 4544145 h 6782252"/>
              <a:gd name="connsiteX1490" fmla="*/ 3819140 w 9142892"/>
              <a:gd name="connsiteY1490" fmla="*/ 4560008 h 6782252"/>
              <a:gd name="connsiteX1491" fmla="*/ 3832760 w 9142892"/>
              <a:gd name="connsiteY1491" fmla="*/ 4571559 h 6782252"/>
              <a:gd name="connsiteX1492" fmla="*/ 3835002 w 9142892"/>
              <a:gd name="connsiteY1492" fmla="*/ 4571387 h 6782252"/>
              <a:gd name="connsiteX1493" fmla="*/ 3900347 w 9142892"/>
              <a:gd name="connsiteY1493" fmla="*/ 4564318 h 6782252"/>
              <a:gd name="connsiteX1494" fmla="*/ 3913450 w 9142892"/>
              <a:gd name="connsiteY1494" fmla="*/ 4549835 h 6782252"/>
              <a:gd name="connsiteX1495" fmla="*/ 3899657 w 9142892"/>
              <a:gd name="connsiteY1495" fmla="*/ 4536732 h 6782252"/>
              <a:gd name="connsiteX1496" fmla="*/ 3899657 w 9142892"/>
              <a:gd name="connsiteY1496" fmla="*/ 4536732 h 6782252"/>
              <a:gd name="connsiteX1497" fmla="*/ 3766036 w 9142892"/>
              <a:gd name="connsiteY1497" fmla="*/ 4559835 h 6782252"/>
              <a:gd name="connsiteX1498" fmla="*/ 3762243 w 9142892"/>
              <a:gd name="connsiteY1498" fmla="*/ 4560352 h 6782252"/>
              <a:gd name="connsiteX1499" fmla="*/ 3697070 w 9142892"/>
              <a:gd name="connsiteY1499" fmla="*/ 4583283 h 6782252"/>
              <a:gd name="connsiteX1500" fmla="*/ 3689829 w 9142892"/>
              <a:gd name="connsiteY1500" fmla="*/ 4601215 h 6782252"/>
              <a:gd name="connsiteX1501" fmla="*/ 3702588 w 9142892"/>
              <a:gd name="connsiteY1501" fmla="*/ 4609663 h 6782252"/>
              <a:gd name="connsiteX1502" fmla="*/ 3707933 w 9142892"/>
              <a:gd name="connsiteY1502" fmla="*/ 4608628 h 6782252"/>
              <a:gd name="connsiteX1503" fmla="*/ 3770002 w 9142892"/>
              <a:gd name="connsiteY1503" fmla="*/ 4586732 h 6782252"/>
              <a:gd name="connsiteX1504" fmla="*/ 3779484 w 9142892"/>
              <a:gd name="connsiteY1504" fmla="*/ 4569663 h 6782252"/>
              <a:gd name="connsiteX1505" fmla="*/ 3766208 w 9142892"/>
              <a:gd name="connsiteY1505" fmla="*/ 4559663 h 6782252"/>
              <a:gd name="connsiteX1506" fmla="*/ 3766208 w 9142892"/>
              <a:gd name="connsiteY1506" fmla="*/ 4559663 h 6782252"/>
              <a:gd name="connsiteX1507" fmla="*/ 3641898 w 9142892"/>
              <a:gd name="connsiteY1507" fmla="*/ 4611732 h 6782252"/>
              <a:gd name="connsiteX1508" fmla="*/ 3635174 w 9142892"/>
              <a:gd name="connsiteY1508" fmla="*/ 4613456 h 6782252"/>
              <a:gd name="connsiteX1509" fmla="*/ 3634312 w 9142892"/>
              <a:gd name="connsiteY1509" fmla="*/ 4613973 h 6782252"/>
              <a:gd name="connsiteX1510" fmla="*/ 3628450 w 9142892"/>
              <a:gd name="connsiteY1510" fmla="*/ 4617249 h 6782252"/>
              <a:gd name="connsiteX1511" fmla="*/ 3628450 w 9142892"/>
              <a:gd name="connsiteY1511" fmla="*/ 4617249 h 6782252"/>
              <a:gd name="connsiteX1512" fmla="*/ 3627243 w 9142892"/>
              <a:gd name="connsiteY1512" fmla="*/ 4617939 h 6782252"/>
              <a:gd name="connsiteX1513" fmla="*/ 3627243 w 9142892"/>
              <a:gd name="connsiteY1513" fmla="*/ 4617939 h 6782252"/>
              <a:gd name="connsiteX1514" fmla="*/ 3627243 w 9142892"/>
              <a:gd name="connsiteY1514" fmla="*/ 4617939 h 6782252"/>
              <a:gd name="connsiteX1515" fmla="*/ 3627243 w 9142892"/>
              <a:gd name="connsiteY1515" fmla="*/ 4617939 h 6782252"/>
              <a:gd name="connsiteX1516" fmla="*/ 3626381 w 9142892"/>
              <a:gd name="connsiteY1516" fmla="*/ 4618456 h 6782252"/>
              <a:gd name="connsiteX1517" fmla="*/ 3626381 w 9142892"/>
              <a:gd name="connsiteY1517" fmla="*/ 4618456 h 6782252"/>
              <a:gd name="connsiteX1518" fmla="*/ 3626381 w 9142892"/>
              <a:gd name="connsiteY1518" fmla="*/ 4618456 h 6782252"/>
              <a:gd name="connsiteX1519" fmla="*/ 3626381 w 9142892"/>
              <a:gd name="connsiteY1519" fmla="*/ 4618456 h 6782252"/>
              <a:gd name="connsiteX1520" fmla="*/ 3626208 w 9142892"/>
              <a:gd name="connsiteY1520" fmla="*/ 4618456 h 6782252"/>
              <a:gd name="connsiteX1521" fmla="*/ 3626208 w 9142892"/>
              <a:gd name="connsiteY1521" fmla="*/ 4618456 h 6782252"/>
              <a:gd name="connsiteX1522" fmla="*/ 3625691 w 9142892"/>
              <a:gd name="connsiteY1522" fmla="*/ 4618801 h 6782252"/>
              <a:gd name="connsiteX1523" fmla="*/ 3625691 w 9142892"/>
              <a:gd name="connsiteY1523" fmla="*/ 4618801 h 6782252"/>
              <a:gd name="connsiteX1524" fmla="*/ 3625519 w 9142892"/>
              <a:gd name="connsiteY1524" fmla="*/ 4618801 h 6782252"/>
              <a:gd name="connsiteX1525" fmla="*/ 3625519 w 9142892"/>
              <a:gd name="connsiteY1525" fmla="*/ 4618801 h 6782252"/>
              <a:gd name="connsiteX1526" fmla="*/ 3625519 w 9142892"/>
              <a:gd name="connsiteY1526" fmla="*/ 4618801 h 6782252"/>
              <a:gd name="connsiteX1527" fmla="*/ 3625346 w 9142892"/>
              <a:gd name="connsiteY1527" fmla="*/ 4618801 h 6782252"/>
              <a:gd name="connsiteX1528" fmla="*/ 3625346 w 9142892"/>
              <a:gd name="connsiteY1528" fmla="*/ 4618801 h 6782252"/>
              <a:gd name="connsiteX1529" fmla="*/ 3625346 w 9142892"/>
              <a:gd name="connsiteY1529" fmla="*/ 4618801 h 6782252"/>
              <a:gd name="connsiteX1530" fmla="*/ 3625346 w 9142892"/>
              <a:gd name="connsiteY1530" fmla="*/ 4618801 h 6782252"/>
              <a:gd name="connsiteX1531" fmla="*/ 3625346 w 9142892"/>
              <a:gd name="connsiteY1531" fmla="*/ 4618801 h 6782252"/>
              <a:gd name="connsiteX1532" fmla="*/ 3625346 w 9142892"/>
              <a:gd name="connsiteY1532" fmla="*/ 4618801 h 6782252"/>
              <a:gd name="connsiteX1533" fmla="*/ 3625346 w 9142892"/>
              <a:gd name="connsiteY1533" fmla="*/ 4618973 h 6782252"/>
              <a:gd name="connsiteX1534" fmla="*/ 3625001 w 9142892"/>
              <a:gd name="connsiteY1534" fmla="*/ 4618973 h 6782252"/>
              <a:gd name="connsiteX1535" fmla="*/ 3624657 w 9142892"/>
              <a:gd name="connsiteY1535" fmla="*/ 4619318 h 6782252"/>
              <a:gd name="connsiteX1536" fmla="*/ 3624484 w 9142892"/>
              <a:gd name="connsiteY1536" fmla="*/ 4619318 h 6782252"/>
              <a:gd name="connsiteX1537" fmla="*/ 3624484 w 9142892"/>
              <a:gd name="connsiteY1537" fmla="*/ 4619490 h 6782252"/>
              <a:gd name="connsiteX1538" fmla="*/ 3624484 w 9142892"/>
              <a:gd name="connsiteY1538" fmla="*/ 4619490 h 6782252"/>
              <a:gd name="connsiteX1539" fmla="*/ 3624484 w 9142892"/>
              <a:gd name="connsiteY1539" fmla="*/ 4619490 h 6782252"/>
              <a:gd name="connsiteX1540" fmla="*/ 3624484 w 9142892"/>
              <a:gd name="connsiteY1540" fmla="*/ 4619490 h 6782252"/>
              <a:gd name="connsiteX1541" fmla="*/ 3624312 w 9142892"/>
              <a:gd name="connsiteY1541" fmla="*/ 4619490 h 6782252"/>
              <a:gd name="connsiteX1542" fmla="*/ 3624312 w 9142892"/>
              <a:gd name="connsiteY1542" fmla="*/ 4619490 h 6782252"/>
              <a:gd name="connsiteX1543" fmla="*/ 3623967 w 9142892"/>
              <a:gd name="connsiteY1543" fmla="*/ 4619663 h 6782252"/>
              <a:gd name="connsiteX1544" fmla="*/ 3623967 w 9142892"/>
              <a:gd name="connsiteY1544" fmla="*/ 4619663 h 6782252"/>
              <a:gd name="connsiteX1545" fmla="*/ 3577415 w 9142892"/>
              <a:gd name="connsiteY1545" fmla="*/ 4647077 h 6782252"/>
              <a:gd name="connsiteX1546" fmla="*/ 3572587 w 9142892"/>
              <a:gd name="connsiteY1546" fmla="*/ 4665870 h 6782252"/>
              <a:gd name="connsiteX1547" fmla="*/ 3584484 w 9142892"/>
              <a:gd name="connsiteY1547" fmla="*/ 4672766 h 6782252"/>
              <a:gd name="connsiteX1548" fmla="*/ 3591380 w 9142892"/>
              <a:gd name="connsiteY1548" fmla="*/ 4670870 h 6782252"/>
              <a:gd name="connsiteX1549" fmla="*/ 3643967 w 9142892"/>
              <a:gd name="connsiteY1549" fmla="*/ 4640008 h 6782252"/>
              <a:gd name="connsiteX1550" fmla="*/ 3650346 w 9142892"/>
              <a:gd name="connsiteY1550" fmla="*/ 4636387 h 6782252"/>
              <a:gd name="connsiteX1551" fmla="*/ 3655691 w 9142892"/>
              <a:gd name="connsiteY1551" fmla="*/ 4617594 h 6782252"/>
              <a:gd name="connsiteX1552" fmla="*/ 3643622 w 9142892"/>
              <a:gd name="connsiteY1552" fmla="*/ 4610525 h 6782252"/>
              <a:gd name="connsiteX1553" fmla="*/ 3643622 w 9142892"/>
              <a:gd name="connsiteY1553" fmla="*/ 4610525 h 6782252"/>
              <a:gd name="connsiteX1554" fmla="*/ 3523105 w 9142892"/>
              <a:gd name="connsiteY1554" fmla="*/ 4681387 h 6782252"/>
              <a:gd name="connsiteX1555" fmla="*/ 3516208 w 9142892"/>
              <a:gd name="connsiteY1555" fmla="*/ 4683284 h 6782252"/>
              <a:gd name="connsiteX1556" fmla="*/ 3480173 w 9142892"/>
              <a:gd name="connsiteY1556" fmla="*/ 4704490 h 6782252"/>
              <a:gd name="connsiteX1557" fmla="*/ 3456553 w 9142892"/>
              <a:gd name="connsiteY1557" fmla="*/ 4718284 h 6782252"/>
              <a:gd name="connsiteX1558" fmla="*/ 3451725 w 9142892"/>
              <a:gd name="connsiteY1558" fmla="*/ 4737249 h 6782252"/>
              <a:gd name="connsiteX1559" fmla="*/ 3463622 w 9142892"/>
              <a:gd name="connsiteY1559" fmla="*/ 4743973 h 6782252"/>
              <a:gd name="connsiteX1560" fmla="*/ 3470518 w 9142892"/>
              <a:gd name="connsiteY1560" fmla="*/ 4742077 h 6782252"/>
              <a:gd name="connsiteX1561" fmla="*/ 3530001 w 9142892"/>
              <a:gd name="connsiteY1561" fmla="*/ 4707077 h 6782252"/>
              <a:gd name="connsiteX1562" fmla="*/ 3534829 w 9142892"/>
              <a:gd name="connsiteY1562" fmla="*/ 4688284 h 6782252"/>
              <a:gd name="connsiteX1563" fmla="*/ 3522932 w 9142892"/>
              <a:gd name="connsiteY1563" fmla="*/ 4681560 h 6782252"/>
              <a:gd name="connsiteX1564" fmla="*/ 3522932 w 9142892"/>
              <a:gd name="connsiteY1564" fmla="*/ 4681560 h 6782252"/>
              <a:gd name="connsiteX1565" fmla="*/ 3404139 w 9142892"/>
              <a:gd name="connsiteY1565" fmla="*/ 4751215 h 6782252"/>
              <a:gd name="connsiteX1566" fmla="*/ 3397242 w 9142892"/>
              <a:gd name="connsiteY1566" fmla="*/ 4753111 h 6782252"/>
              <a:gd name="connsiteX1567" fmla="*/ 3337587 w 9142892"/>
              <a:gd name="connsiteY1567" fmla="*/ 4788111 h 6782252"/>
              <a:gd name="connsiteX1568" fmla="*/ 3332759 w 9142892"/>
              <a:gd name="connsiteY1568" fmla="*/ 4806904 h 6782252"/>
              <a:gd name="connsiteX1569" fmla="*/ 3344656 w 9142892"/>
              <a:gd name="connsiteY1569" fmla="*/ 4813629 h 6782252"/>
              <a:gd name="connsiteX1570" fmla="*/ 3351553 w 9142892"/>
              <a:gd name="connsiteY1570" fmla="*/ 4811732 h 6782252"/>
              <a:gd name="connsiteX1571" fmla="*/ 3411035 w 9142892"/>
              <a:gd name="connsiteY1571" fmla="*/ 4776732 h 6782252"/>
              <a:gd name="connsiteX1572" fmla="*/ 3415863 w 9142892"/>
              <a:gd name="connsiteY1572" fmla="*/ 4757767 h 6782252"/>
              <a:gd name="connsiteX1573" fmla="*/ 3403966 w 9142892"/>
              <a:gd name="connsiteY1573" fmla="*/ 4751042 h 6782252"/>
              <a:gd name="connsiteX1574" fmla="*/ 3403966 w 9142892"/>
              <a:gd name="connsiteY1574" fmla="*/ 4751042 h 6782252"/>
              <a:gd name="connsiteX1575" fmla="*/ 3285173 w 9142892"/>
              <a:gd name="connsiteY1575" fmla="*/ 4821042 h 6782252"/>
              <a:gd name="connsiteX1576" fmla="*/ 3278277 w 9142892"/>
              <a:gd name="connsiteY1576" fmla="*/ 4822939 h 6782252"/>
              <a:gd name="connsiteX1577" fmla="*/ 3218793 w 9142892"/>
              <a:gd name="connsiteY1577" fmla="*/ 4857939 h 6782252"/>
              <a:gd name="connsiteX1578" fmla="*/ 3213966 w 9142892"/>
              <a:gd name="connsiteY1578" fmla="*/ 4876732 h 6782252"/>
              <a:gd name="connsiteX1579" fmla="*/ 3225863 w 9142892"/>
              <a:gd name="connsiteY1579" fmla="*/ 4883629 h 6782252"/>
              <a:gd name="connsiteX1580" fmla="*/ 3232759 w 9142892"/>
              <a:gd name="connsiteY1580" fmla="*/ 4881732 h 6782252"/>
              <a:gd name="connsiteX1581" fmla="*/ 3292242 w 9142892"/>
              <a:gd name="connsiteY1581" fmla="*/ 4846732 h 6782252"/>
              <a:gd name="connsiteX1582" fmla="*/ 3297070 w 9142892"/>
              <a:gd name="connsiteY1582" fmla="*/ 4827767 h 6782252"/>
              <a:gd name="connsiteX1583" fmla="*/ 3285173 w 9142892"/>
              <a:gd name="connsiteY1583" fmla="*/ 4821042 h 6782252"/>
              <a:gd name="connsiteX1584" fmla="*/ 3285173 w 9142892"/>
              <a:gd name="connsiteY1584" fmla="*/ 4821042 h 6782252"/>
              <a:gd name="connsiteX1585" fmla="*/ 3166207 w 9142892"/>
              <a:gd name="connsiteY1585" fmla="*/ 4890870 h 6782252"/>
              <a:gd name="connsiteX1586" fmla="*/ 3159311 w 9142892"/>
              <a:gd name="connsiteY1586" fmla="*/ 4892767 h 6782252"/>
              <a:gd name="connsiteX1587" fmla="*/ 3125690 w 9142892"/>
              <a:gd name="connsiteY1587" fmla="*/ 4912594 h 6782252"/>
              <a:gd name="connsiteX1588" fmla="*/ 3099828 w 9142892"/>
              <a:gd name="connsiteY1588" fmla="*/ 4927767 h 6782252"/>
              <a:gd name="connsiteX1589" fmla="*/ 3095000 w 9142892"/>
              <a:gd name="connsiteY1589" fmla="*/ 4946560 h 6782252"/>
              <a:gd name="connsiteX1590" fmla="*/ 3106897 w 9142892"/>
              <a:gd name="connsiteY1590" fmla="*/ 4953284 h 6782252"/>
              <a:gd name="connsiteX1591" fmla="*/ 3113793 w 9142892"/>
              <a:gd name="connsiteY1591" fmla="*/ 4951387 h 6782252"/>
              <a:gd name="connsiteX1592" fmla="*/ 3173276 w 9142892"/>
              <a:gd name="connsiteY1592" fmla="*/ 4916387 h 6782252"/>
              <a:gd name="connsiteX1593" fmla="*/ 3178104 w 9142892"/>
              <a:gd name="connsiteY1593" fmla="*/ 4897594 h 6782252"/>
              <a:gd name="connsiteX1594" fmla="*/ 3166207 w 9142892"/>
              <a:gd name="connsiteY1594" fmla="*/ 4890870 h 6782252"/>
              <a:gd name="connsiteX1595" fmla="*/ 3166207 w 9142892"/>
              <a:gd name="connsiteY1595" fmla="*/ 4890870 h 6782252"/>
              <a:gd name="connsiteX1596" fmla="*/ 3047241 w 9142892"/>
              <a:gd name="connsiteY1596" fmla="*/ 4960698 h 6782252"/>
              <a:gd name="connsiteX1597" fmla="*/ 3040345 w 9142892"/>
              <a:gd name="connsiteY1597" fmla="*/ 4962594 h 6782252"/>
              <a:gd name="connsiteX1598" fmla="*/ 2980690 w 9142892"/>
              <a:gd name="connsiteY1598" fmla="*/ 4997594 h 6782252"/>
              <a:gd name="connsiteX1599" fmla="*/ 2975862 w 9142892"/>
              <a:gd name="connsiteY1599" fmla="*/ 5016388 h 6782252"/>
              <a:gd name="connsiteX1600" fmla="*/ 2987759 w 9142892"/>
              <a:gd name="connsiteY1600" fmla="*/ 5023112 h 6782252"/>
              <a:gd name="connsiteX1601" fmla="*/ 2994655 w 9142892"/>
              <a:gd name="connsiteY1601" fmla="*/ 5021215 h 6782252"/>
              <a:gd name="connsiteX1602" fmla="*/ 3054138 w 9142892"/>
              <a:gd name="connsiteY1602" fmla="*/ 4986215 h 6782252"/>
              <a:gd name="connsiteX1603" fmla="*/ 3058966 w 9142892"/>
              <a:gd name="connsiteY1603" fmla="*/ 4967250 h 6782252"/>
              <a:gd name="connsiteX1604" fmla="*/ 3047069 w 9142892"/>
              <a:gd name="connsiteY1604" fmla="*/ 4960525 h 6782252"/>
              <a:gd name="connsiteX1605" fmla="*/ 3047069 w 9142892"/>
              <a:gd name="connsiteY1605" fmla="*/ 4960525 h 6782252"/>
              <a:gd name="connsiteX1606" fmla="*/ 2928276 w 9142892"/>
              <a:gd name="connsiteY1606" fmla="*/ 5030525 h 6782252"/>
              <a:gd name="connsiteX1607" fmla="*/ 2921379 w 9142892"/>
              <a:gd name="connsiteY1607" fmla="*/ 5032422 h 6782252"/>
              <a:gd name="connsiteX1608" fmla="*/ 2861896 w 9142892"/>
              <a:gd name="connsiteY1608" fmla="*/ 5067422 h 6782252"/>
              <a:gd name="connsiteX1609" fmla="*/ 2857069 w 9142892"/>
              <a:gd name="connsiteY1609" fmla="*/ 5086388 h 6782252"/>
              <a:gd name="connsiteX1610" fmla="*/ 2868965 w 9142892"/>
              <a:gd name="connsiteY1610" fmla="*/ 5093112 h 6782252"/>
              <a:gd name="connsiteX1611" fmla="*/ 2875862 w 9142892"/>
              <a:gd name="connsiteY1611" fmla="*/ 5091216 h 6782252"/>
              <a:gd name="connsiteX1612" fmla="*/ 2935345 w 9142892"/>
              <a:gd name="connsiteY1612" fmla="*/ 5056215 h 6782252"/>
              <a:gd name="connsiteX1613" fmla="*/ 2940172 w 9142892"/>
              <a:gd name="connsiteY1613" fmla="*/ 5037250 h 6782252"/>
              <a:gd name="connsiteX1614" fmla="*/ 2928276 w 9142892"/>
              <a:gd name="connsiteY1614" fmla="*/ 5030525 h 6782252"/>
              <a:gd name="connsiteX1615" fmla="*/ 2928276 w 9142892"/>
              <a:gd name="connsiteY1615" fmla="*/ 5030525 h 6782252"/>
              <a:gd name="connsiteX1616" fmla="*/ 2809310 w 9142892"/>
              <a:gd name="connsiteY1616" fmla="*/ 5100353 h 6782252"/>
              <a:gd name="connsiteX1617" fmla="*/ 2802413 w 9142892"/>
              <a:gd name="connsiteY1617" fmla="*/ 5102250 h 6782252"/>
              <a:gd name="connsiteX1618" fmla="*/ 2771034 w 9142892"/>
              <a:gd name="connsiteY1618" fmla="*/ 5120698 h 6782252"/>
              <a:gd name="connsiteX1619" fmla="*/ 2742758 w 9142892"/>
              <a:gd name="connsiteY1619" fmla="*/ 5137250 h 6782252"/>
              <a:gd name="connsiteX1620" fmla="*/ 2737930 w 9142892"/>
              <a:gd name="connsiteY1620" fmla="*/ 5156043 h 6782252"/>
              <a:gd name="connsiteX1621" fmla="*/ 2749827 w 9142892"/>
              <a:gd name="connsiteY1621" fmla="*/ 5162940 h 6782252"/>
              <a:gd name="connsiteX1622" fmla="*/ 2756724 w 9142892"/>
              <a:gd name="connsiteY1622" fmla="*/ 5161043 h 6782252"/>
              <a:gd name="connsiteX1623" fmla="*/ 2816207 w 9142892"/>
              <a:gd name="connsiteY1623" fmla="*/ 5126043 h 6782252"/>
              <a:gd name="connsiteX1624" fmla="*/ 2821034 w 9142892"/>
              <a:gd name="connsiteY1624" fmla="*/ 5107077 h 6782252"/>
              <a:gd name="connsiteX1625" fmla="*/ 2809138 w 9142892"/>
              <a:gd name="connsiteY1625" fmla="*/ 5100181 h 6782252"/>
              <a:gd name="connsiteX1626" fmla="*/ 2809138 w 9142892"/>
              <a:gd name="connsiteY1626" fmla="*/ 5100181 h 6782252"/>
              <a:gd name="connsiteX1627" fmla="*/ 2690344 w 9142892"/>
              <a:gd name="connsiteY1627" fmla="*/ 5170181 h 6782252"/>
              <a:gd name="connsiteX1628" fmla="*/ 2683448 w 9142892"/>
              <a:gd name="connsiteY1628" fmla="*/ 5172078 h 6782252"/>
              <a:gd name="connsiteX1629" fmla="*/ 2623965 w 9142892"/>
              <a:gd name="connsiteY1629" fmla="*/ 5207078 h 6782252"/>
              <a:gd name="connsiteX1630" fmla="*/ 2619137 w 9142892"/>
              <a:gd name="connsiteY1630" fmla="*/ 5225871 h 6782252"/>
              <a:gd name="connsiteX1631" fmla="*/ 2631034 w 9142892"/>
              <a:gd name="connsiteY1631" fmla="*/ 5232595 h 6782252"/>
              <a:gd name="connsiteX1632" fmla="*/ 2637930 w 9142892"/>
              <a:gd name="connsiteY1632" fmla="*/ 5230698 h 6782252"/>
              <a:gd name="connsiteX1633" fmla="*/ 2697413 w 9142892"/>
              <a:gd name="connsiteY1633" fmla="*/ 5195698 h 6782252"/>
              <a:gd name="connsiteX1634" fmla="*/ 2702241 w 9142892"/>
              <a:gd name="connsiteY1634" fmla="*/ 5176905 h 6782252"/>
              <a:gd name="connsiteX1635" fmla="*/ 2690344 w 9142892"/>
              <a:gd name="connsiteY1635" fmla="*/ 5170008 h 6782252"/>
              <a:gd name="connsiteX1636" fmla="*/ 2690344 w 9142892"/>
              <a:gd name="connsiteY1636" fmla="*/ 5170008 h 6782252"/>
              <a:gd name="connsiteX1637" fmla="*/ 2571379 w 9142892"/>
              <a:gd name="connsiteY1637" fmla="*/ 5240009 h 6782252"/>
              <a:gd name="connsiteX1638" fmla="*/ 2564482 w 9142892"/>
              <a:gd name="connsiteY1638" fmla="*/ 5241905 h 6782252"/>
              <a:gd name="connsiteX1639" fmla="*/ 2504999 w 9142892"/>
              <a:gd name="connsiteY1639" fmla="*/ 5276905 h 6782252"/>
              <a:gd name="connsiteX1640" fmla="*/ 2500171 w 9142892"/>
              <a:gd name="connsiteY1640" fmla="*/ 5295871 h 6782252"/>
              <a:gd name="connsiteX1641" fmla="*/ 2512068 w 9142892"/>
              <a:gd name="connsiteY1641" fmla="*/ 5302595 h 6782252"/>
              <a:gd name="connsiteX1642" fmla="*/ 2518965 w 9142892"/>
              <a:gd name="connsiteY1642" fmla="*/ 5300699 h 6782252"/>
              <a:gd name="connsiteX1643" fmla="*/ 2578447 w 9142892"/>
              <a:gd name="connsiteY1643" fmla="*/ 5265698 h 6782252"/>
              <a:gd name="connsiteX1644" fmla="*/ 2583275 w 9142892"/>
              <a:gd name="connsiteY1644" fmla="*/ 5246733 h 6782252"/>
              <a:gd name="connsiteX1645" fmla="*/ 2571379 w 9142892"/>
              <a:gd name="connsiteY1645" fmla="*/ 5240009 h 6782252"/>
              <a:gd name="connsiteX1646" fmla="*/ 2571379 w 9142892"/>
              <a:gd name="connsiteY1646" fmla="*/ 5240009 h 6782252"/>
              <a:gd name="connsiteX1647" fmla="*/ 2452413 w 9142892"/>
              <a:gd name="connsiteY1647" fmla="*/ 5309836 h 6782252"/>
              <a:gd name="connsiteX1648" fmla="*/ 2445516 w 9142892"/>
              <a:gd name="connsiteY1648" fmla="*/ 5311733 h 6782252"/>
              <a:gd name="connsiteX1649" fmla="*/ 2416378 w 9142892"/>
              <a:gd name="connsiteY1649" fmla="*/ 5328974 h 6782252"/>
              <a:gd name="connsiteX1650" fmla="*/ 2386033 w 9142892"/>
              <a:gd name="connsiteY1650" fmla="*/ 5346733 h 6782252"/>
              <a:gd name="connsiteX1651" fmla="*/ 2381206 w 9142892"/>
              <a:gd name="connsiteY1651" fmla="*/ 5365698 h 6782252"/>
              <a:gd name="connsiteX1652" fmla="*/ 2393102 w 9142892"/>
              <a:gd name="connsiteY1652" fmla="*/ 5372423 h 6782252"/>
              <a:gd name="connsiteX1653" fmla="*/ 2399999 w 9142892"/>
              <a:gd name="connsiteY1653" fmla="*/ 5370526 h 6782252"/>
              <a:gd name="connsiteX1654" fmla="*/ 2459482 w 9142892"/>
              <a:gd name="connsiteY1654" fmla="*/ 5335526 h 6782252"/>
              <a:gd name="connsiteX1655" fmla="*/ 2464309 w 9142892"/>
              <a:gd name="connsiteY1655" fmla="*/ 5316560 h 6782252"/>
              <a:gd name="connsiteX1656" fmla="*/ 2452413 w 9142892"/>
              <a:gd name="connsiteY1656" fmla="*/ 5309836 h 6782252"/>
              <a:gd name="connsiteX1657" fmla="*/ 2452413 w 9142892"/>
              <a:gd name="connsiteY1657" fmla="*/ 5309836 h 6782252"/>
              <a:gd name="connsiteX1658" fmla="*/ 2333447 w 9142892"/>
              <a:gd name="connsiteY1658" fmla="*/ 5379664 h 6782252"/>
              <a:gd name="connsiteX1659" fmla="*/ 2326550 w 9142892"/>
              <a:gd name="connsiteY1659" fmla="*/ 5381561 h 6782252"/>
              <a:gd name="connsiteX1660" fmla="*/ 2267067 w 9142892"/>
              <a:gd name="connsiteY1660" fmla="*/ 5416561 h 6782252"/>
              <a:gd name="connsiteX1661" fmla="*/ 2262240 w 9142892"/>
              <a:gd name="connsiteY1661" fmla="*/ 5435354 h 6782252"/>
              <a:gd name="connsiteX1662" fmla="*/ 2274137 w 9142892"/>
              <a:gd name="connsiteY1662" fmla="*/ 5442078 h 6782252"/>
              <a:gd name="connsiteX1663" fmla="*/ 2281033 w 9142892"/>
              <a:gd name="connsiteY1663" fmla="*/ 5440181 h 6782252"/>
              <a:gd name="connsiteX1664" fmla="*/ 2340516 w 9142892"/>
              <a:gd name="connsiteY1664" fmla="*/ 5405181 h 6782252"/>
              <a:gd name="connsiteX1665" fmla="*/ 2345344 w 9142892"/>
              <a:gd name="connsiteY1665" fmla="*/ 5386388 h 6782252"/>
              <a:gd name="connsiteX1666" fmla="*/ 2333447 w 9142892"/>
              <a:gd name="connsiteY1666" fmla="*/ 5379492 h 6782252"/>
              <a:gd name="connsiteX1667" fmla="*/ 2333447 w 9142892"/>
              <a:gd name="connsiteY1667" fmla="*/ 5379492 h 6782252"/>
              <a:gd name="connsiteX1668" fmla="*/ 2214481 w 9142892"/>
              <a:gd name="connsiteY1668" fmla="*/ 5449492 h 6782252"/>
              <a:gd name="connsiteX1669" fmla="*/ 2207585 w 9142892"/>
              <a:gd name="connsiteY1669" fmla="*/ 5451388 h 6782252"/>
              <a:gd name="connsiteX1670" fmla="*/ 2148102 w 9142892"/>
              <a:gd name="connsiteY1670" fmla="*/ 5486388 h 6782252"/>
              <a:gd name="connsiteX1671" fmla="*/ 2143274 w 9142892"/>
              <a:gd name="connsiteY1671" fmla="*/ 5505354 h 6782252"/>
              <a:gd name="connsiteX1672" fmla="*/ 2155171 w 9142892"/>
              <a:gd name="connsiteY1672" fmla="*/ 5512078 h 6782252"/>
              <a:gd name="connsiteX1673" fmla="*/ 2162067 w 9142892"/>
              <a:gd name="connsiteY1673" fmla="*/ 5510182 h 6782252"/>
              <a:gd name="connsiteX1674" fmla="*/ 2221550 w 9142892"/>
              <a:gd name="connsiteY1674" fmla="*/ 5475181 h 6782252"/>
              <a:gd name="connsiteX1675" fmla="*/ 2226378 w 9142892"/>
              <a:gd name="connsiteY1675" fmla="*/ 5456216 h 6782252"/>
              <a:gd name="connsiteX1676" fmla="*/ 2214481 w 9142892"/>
              <a:gd name="connsiteY1676" fmla="*/ 5449492 h 6782252"/>
              <a:gd name="connsiteX1677" fmla="*/ 2214481 w 9142892"/>
              <a:gd name="connsiteY1677" fmla="*/ 5449492 h 6782252"/>
              <a:gd name="connsiteX1678" fmla="*/ 2095515 w 9142892"/>
              <a:gd name="connsiteY1678" fmla="*/ 5519319 h 6782252"/>
              <a:gd name="connsiteX1679" fmla="*/ 2088619 w 9142892"/>
              <a:gd name="connsiteY1679" fmla="*/ 5521216 h 6782252"/>
              <a:gd name="connsiteX1680" fmla="*/ 2061722 w 9142892"/>
              <a:gd name="connsiteY1680" fmla="*/ 5537078 h 6782252"/>
              <a:gd name="connsiteX1681" fmla="*/ 2028964 w 9142892"/>
              <a:gd name="connsiteY1681" fmla="*/ 5556216 h 6782252"/>
              <a:gd name="connsiteX1682" fmla="*/ 2024136 w 9142892"/>
              <a:gd name="connsiteY1682" fmla="*/ 5575181 h 6782252"/>
              <a:gd name="connsiteX1683" fmla="*/ 2036033 w 9142892"/>
              <a:gd name="connsiteY1683" fmla="*/ 5581906 h 6782252"/>
              <a:gd name="connsiteX1684" fmla="*/ 2042929 w 9142892"/>
              <a:gd name="connsiteY1684" fmla="*/ 5580009 h 6782252"/>
              <a:gd name="connsiteX1685" fmla="*/ 2102412 w 9142892"/>
              <a:gd name="connsiteY1685" fmla="*/ 5545009 h 6782252"/>
              <a:gd name="connsiteX1686" fmla="*/ 2107240 w 9142892"/>
              <a:gd name="connsiteY1686" fmla="*/ 5526044 h 6782252"/>
              <a:gd name="connsiteX1687" fmla="*/ 2095343 w 9142892"/>
              <a:gd name="connsiteY1687" fmla="*/ 5519319 h 6782252"/>
              <a:gd name="connsiteX1688" fmla="*/ 2095343 w 9142892"/>
              <a:gd name="connsiteY1688" fmla="*/ 5519319 h 6782252"/>
              <a:gd name="connsiteX1689" fmla="*/ 1976550 w 9142892"/>
              <a:gd name="connsiteY1689" fmla="*/ 5589147 h 6782252"/>
              <a:gd name="connsiteX1690" fmla="*/ 1969653 w 9142892"/>
              <a:gd name="connsiteY1690" fmla="*/ 5591044 h 6782252"/>
              <a:gd name="connsiteX1691" fmla="*/ 1910170 w 9142892"/>
              <a:gd name="connsiteY1691" fmla="*/ 5626044 h 6782252"/>
              <a:gd name="connsiteX1692" fmla="*/ 1905343 w 9142892"/>
              <a:gd name="connsiteY1692" fmla="*/ 5644837 h 6782252"/>
              <a:gd name="connsiteX1693" fmla="*/ 1917239 w 9142892"/>
              <a:gd name="connsiteY1693" fmla="*/ 5651561 h 6782252"/>
              <a:gd name="connsiteX1694" fmla="*/ 1924136 w 9142892"/>
              <a:gd name="connsiteY1694" fmla="*/ 5649664 h 6782252"/>
              <a:gd name="connsiteX1695" fmla="*/ 1983619 w 9142892"/>
              <a:gd name="connsiteY1695" fmla="*/ 5614664 h 6782252"/>
              <a:gd name="connsiteX1696" fmla="*/ 1988446 w 9142892"/>
              <a:gd name="connsiteY1696" fmla="*/ 5595699 h 6782252"/>
              <a:gd name="connsiteX1697" fmla="*/ 1976550 w 9142892"/>
              <a:gd name="connsiteY1697" fmla="*/ 5588975 h 6782252"/>
              <a:gd name="connsiteX1698" fmla="*/ 1976550 w 9142892"/>
              <a:gd name="connsiteY1698" fmla="*/ 5588975 h 6782252"/>
              <a:gd name="connsiteX1699" fmla="*/ 1857584 w 9142892"/>
              <a:gd name="connsiteY1699" fmla="*/ 5658975 h 6782252"/>
              <a:gd name="connsiteX1700" fmla="*/ 1850687 w 9142892"/>
              <a:gd name="connsiteY1700" fmla="*/ 5660871 h 6782252"/>
              <a:gd name="connsiteX1701" fmla="*/ 1791204 w 9142892"/>
              <a:gd name="connsiteY1701" fmla="*/ 5695871 h 6782252"/>
              <a:gd name="connsiteX1702" fmla="*/ 1786377 w 9142892"/>
              <a:gd name="connsiteY1702" fmla="*/ 5714665 h 6782252"/>
              <a:gd name="connsiteX1703" fmla="*/ 1798273 w 9142892"/>
              <a:gd name="connsiteY1703" fmla="*/ 5721389 h 6782252"/>
              <a:gd name="connsiteX1704" fmla="*/ 1805170 w 9142892"/>
              <a:gd name="connsiteY1704" fmla="*/ 5719492 h 6782252"/>
              <a:gd name="connsiteX1705" fmla="*/ 1864653 w 9142892"/>
              <a:gd name="connsiteY1705" fmla="*/ 5684492 h 6782252"/>
              <a:gd name="connsiteX1706" fmla="*/ 1869480 w 9142892"/>
              <a:gd name="connsiteY1706" fmla="*/ 5665699 h 6782252"/>
              <a:gd name="connsiteX1707" fmla="*/ 1857584 w 9142892"/>
              <a:gd name="connsiteY1707" fmla="*/ 5658802 h 6782252"/>
              <a:gd name="connsiteX1708" fmla="*/ 1857584 w 9142892"/>
              <a:gd name="connsiteY1708" fmla="*/ 5658802 h 6782252"/>
              <a:gd name="connsiteX1709" fmla="*/ 1738618 w 9142892"/>
              <a:gd name="connsiteY1709" fmla="*/ 5728802 h 6782252"/>
              <a:gd name="connsiteX1710" fmla="*/ 1731722 w 9142892"/>
              <a:gd name="connsiteY1710" fmla="*/ 5730699 h 6782252"/>
              <a:gd name="connsiteX1711" fmla="*/ 1707066 w 9142892"/>
              <a:gd name="connsiteY1711" fmla="*/ 5745182 h 6782252"/>
              <a:gd name="connsiteX1712" fmla="*/ 1672066 w 9142892"/>
              <a:gd name="connsiteY1712" fmla="*/ 5765699 h 6782252"/>
              <a:gd name="connsiteX1713" fmla="*/ 1667239 w 9142892"/>
              <a:gd name="connsiteY1713" fmla="*/ 5784665 h 6782252"/>
              <a:gd name="connsiteX1714" fmla="*/ 1679135 w 9142892"/>
              <a:gd name="connsiteY1714" fmla="*/ 5791389 h 6782252"/>
              <a:gd name="connsiteX1715" fmla="*/ 1686032 w 9142892"/>
              <a:gd name="connsiteY1715" fmla="*/ 5789493 h 6782252"/>
              <a:gd name="connsiteX1716" fmla="*/ 1745515 w 9142892"/>
              <a:gd name="connsiteY1716" fmla="*/ 5754492 h 6782252"/>
              <a:gd name="connsiteX1717" fmla="*/ 1750342 w 9142892"/>
              <a:gd name="connsiteY1717" fmla="*/ 5735527 h 6782252"/>
              <a:gd name="connsiteX1718" fmla="*/ 1738446 w 9142892"/>
              <a:gd name="connsiteY1718" fmla="*/ 5728802 h 6782252"/>
              <a:gd name="connsiteX1719" fmla="*/ 1738446 w 9142892"/>
              <a:gd name="connsiteY1719" fmla="*/ 5728802 h 6782252"/>
              <a:gd name="connsiteX1720" fmla="*/ 1619652 w 9142892"/>
              <a:gd name="connsiteY1720" fmla="*/ 5798630 h 6782252"/>
              <a:gd name="connsiteX1721" fmla="*/ 1612756 w 9142892"/>
              <a:gd name="connsiteY1721" fmla="*/ 5800527 h 6782252"/>
              <a:gd name="connsiteX1722" fmla="*/ 1553273 w 9142892"/>
              <a:gd name="connsiteY1722" fmla="*/ 5835527 h 6782252"/>
              <a:gd name="connsiteX1723" fmla="*/ 1548445 w 9142892"/>
              <a:gd name="connsiteY1723" fmla="*/ 5854320 h 6782252"/>
              <a:gd name="connsiteX1724" fmla="*/ 1560342 w 9142892"/>
              <a:gd name="connsiteY1724" fmla="*/ 5861044 h 6782252"/>
              <a:gd name="connsiteX1725" fmla="*/ 1567238 w 9142892"/>
              <a:gd name="connsiteY1725" fmla="*/ 5859147 h 6782252"/>
              <a:gd name="connsiteX1726" fmla="*/ 1626721 w 9142892"/>
              <a:gd name="connsiteY1726" fmla="*/ 5824147 h 6782252"/>
              <a:gd name="connsiteX1727" fmla="*/ 1631549 w 9142892"/>
              <a:gd name="connsiteY1727" fmla="*/ 5805182 h 6782252"/>
              <a:gd name="connsiteX1728" fmla="*/ 1619652 w 9142892"/>
              <a:gd name="connsiteY1728" fmla="*/ 5798458 h 6782252"/>
              <a:gd name="connsiteX1729" fmla="*/ 1619652 w 9142892"/>
              <a:gd name="connsiteY1729" fmla="*/ 5798458 h 6782252"/>
              <a:gd name="connsiteX1730" fmla="*/ 1500687 w 9142892"/>
              <a:gd name="connsiteY1730" fmla="*/ 5868458 h 6782252"/>
              <a:gd name="connsiteX1731" fmla="*/ 1493790 w 9142892"/>
              <a:gd name="connsiteY1731" fmla="*/ 5870355 h 6782252"/>
              <a:gd name="connsiteX1732" fmla="*/ 1434307 w 9142892"/>
              <a:gd name="connsiteY1732" fmla="*/ 5905355 h 6782252"/>
              <a:gd name="connsiteX1733" fmla="*/ 1429480 w 9142892"/>
              <a:gd name="connsiteY1733" fmla="*/ 5924148 h 6782252"/>
              <a:gd name="connsiteX1734" fmla="*/ 1441376 w 9142892"/>
              <a:gd name="connsiteY1734" fmla="*/ 5931044 h 6782252"/>
              <a:gd name="connsiteX1735" fmla="*/ 1448273 w 9142892"/>
              <a:gd name="connsiteY1735" fmla="*/ 5929147 h 6782252"/>
              <a:gd name="connsiteX1736" fmla="*/ 1507756 w 9142892"/>
              <a:gd name="connsiteY1736" fmla="*/ 5894147 h 6782252"/>
              <a:gd name="connsiteX1737" fmla="*/ 1512583 w 9142892"/>
              <a:gd name="connsiteY1737" fmla="*/ 5875182 h 6782252"/>
              <a:gd name="connsiteX1738" fmla="*/ 1500687 w 9142892"/>
              <a:gd name="connsiteY1738" fmla="*/ 5868458 h 6782252"/>
              <a:gd name="connsiteX1739" fmla="*/ 1500687 w 9142892"/>
              <a:gd name="connsiteY1739" fmla="*/ 5868458 h 6782252"/>
              <a:gd name="connsiteX1740" fmla="*/ 1381721 w 9142892"/>
              <a:gd name="connsiteY1740" fmla="*/ 5938286 h 6782252"/>
              <a:gd name="connsiteX1741" fmla="*/ 1374824 w 9142892"/>
              <a:gd name="connsiteY1741" fmla="*/ 5940182 h 6782252"/>
              <a:gd name="connsiteX1742" fmla="*/ 1352583 w 9142892"/>
              <a:gd name="connsiteY1742" fmla="*/ 5953286 h 6782252"/>
              <a:gd name="connsiteX1743" fmla="*/ 1315169 w 9142892"/>
              <a:gd name="connsiteY1743" fmla="*/ 5975182 h 6782252"/>
              <a:gd name="connsiteX1744" fmla="*/ 1310341 w 9142892"/>
              <a:gd name="connsiteY1744" fmla="*/ 5994148 h 6782252"/>
              <a:gd name="connsiteX1745" fmla="*/ 1322238 w 9142892"/>
              <a:gd name="connsiteY1745" fmla="*/ 6000872 h 6782252"/>
              <a:gd name="connsiteX1746" fmla="*/ 1329135 w 9142892"/>
              <a:gd name="connsiteY1746" fmla="*/ 5998976 h 6782252"/>
              <a:gd name="connsiteX1747" fmla="*/ 1388617 w 9142892"/>
              <a:gd name="connsiteY1747" fmla="*/ 5963975 h 6782252"/>
              <a:gd name="connsiteX1748" fmla="*/ 1393445 w 9142892"/>
              <a:gd name="connsiteY1748" fmla="*/ 5945010 h 6782252"/>
              <a:gd name="connsiteX1749" fmla="*/ 1381548 w 9142892"/>
              <a:gd name="connsiteY1749" fmla="*/ 5938286 h 6782252"/>
              <a:gd name="connsiteX1750" fmla="*/ 1381548 w 9142892"/>
              <a:gd name="connsiteY1750" fmla="*/ 5938286 h 6782252"/>
              <a:gd name="connsiteX1751" fmla="*/ 1262755 w 9142892"/>
              <a:gd name="connsiteY1751" fmla="*/ 6008113 h 6782252"/>
              <a:gd name="connsiteX1752" fmla="*/ 1255859 w 9142892"/>
              <a:gd name="connsiteY1752" fmla="*/ 6010010 h 6782252"/>
              <a:gd name="connsiteX1753" fmla="*/ 1196376 w 9142892"/>
              <a:gd name="connsiteY1753" fmla="*/ 6045010 h 6782252"/>
              <a:gd name="connsiteX1754" fmla="*/ 1191548 w 9142892"/>
              <a:gd name="connsiteY1754" fmla="*/ 6063803 h 6782252"/>
              <a:gd name="connsiteX1755" fmla="*/ 1203445 w 9142892"/>
              <a:gd name="connsiteY1755" fmla="*/ 6070527 h 6782252"/>
              <a:gd name="connsiteX1756" fmla="*/ 1210341 w 9142892"/>
              <a:gd name="connsiteY1756" fmla="*/ 6068631 h 6782252"/>
              <a:gd name="connsiteX1757" fmla="*/ 1269824 w 9142892"/>
              <a:gd name="connsiteY1757" fmla="*/ 6033631 h 6782252"/>
              <a:gd name="connsiteX1758" fmla="*/ 1274652 w 9142892"/>
              <a:gd name="connsiteY1758" fmla="*/ 6014665 h 6782252"/>
              <a:gd name="connsiteX1759" fmla="*/ 1262755 w 9142892"/>
              <a:gd name="connsiteY1759" fmla="*/ 6007941 h 6782252"/>
              <a:gd name="connsiteX1760" fmla="*/ 1262755 w 9142892"/>
              <a:gd name="connsiteY1760" fmla="*/ 6007941 h 6782252"/>
              <a:gd name="connsiteX1761" fmla="*/ 1143789 w 9142892"/>
              <a:gd name="connsiteY1761" fmla="*/ 6077941 h 6782252"/>
              <a:gd name="connsiteX1762" fmla="*/ 1136893 w 9142892"/>
              <a:gd name="connsiteY1762" fmla="*/ 6079838 h 6782252"/>
              <a:gd name="connsiteX1763" fmla="*/ 1077410 w 9142892"/>
              <a:gd name="connsiteY1763" fmla="*/ 6114838 h 6782252"/>
              <a:gd name="connsiteX1764" fmla="*/ 1072582 w 9142892"/>
              <a:gd name="connsiteY1764" fmla="*/ 6133803 h 6782252"/>
              <a:gd name="connsiteX1765" fmla="*/ 1084479 w 9142892"/>
              <a:gd name="connsiteY1765" fmla="*/ 6140527 h 6782252"/>
              <a:gd name="connsiteX1766" fmla="*/ 1091375 w 9142892"/>
              <a:gd name="connsiteY1766" fmla="*/ 6138631 h 6782252"/>
              <a:gd name="connsiteX1767" fmla="*/ 1150858 w 9142892"/>
              <a:gd name="connsiteY1767" fmla="*/ 6103631 h 6782252"/>
              <a:gd name="connsiteX1768" fmla="*/ 1155686 w 9142892"/>
              <a:gd name="connsiteY1768" fmla="*/ 6084665 h 6782252"/>
              <a:gd name="connsiteX1769" fmla="*/ 1143789 w 9142892"/>
              <a:gd name="connsiteY1769" fmla="*/ 6077941 h 6782252"/>
              <a:gd name="connsiteX1770" fmla="*/ 1143789 w 9142892"/>
              <a:gd name="connsiteY1770" fmla="*/ 6077941 h 6782252"/>
              <a:gd name="connsiteX1771" fmla="*/ 1024823 w 9142892"/>
              <a:gd name="connsiteY1771" fmla="*/ 6147769 h 6782252"/>
              <a:gd name="connsiteX1772" fmla="*/ 1017927 w 9142892"/>
              <a:gd name="connsiteY1772" fmla="*/ 6149665 h 6782252"/>
              <a:gd name="connsiteX1773" fmla="*/ 997927 w 9142892"/>
              <a:gd name="connsiteY1773" fmla="*/ 6161389 h 6782252"/>
              <a:gd name="connsiteX1774" fmla="*/ 958272 w 9142892"/>
              <a:gd name="connsiteY1774" fmla="*/ 6184665 h 6782252"/>
              <a:gd name="connsiteX1775" fmla="*/ 953444 w 9142892"/>
              <a:gd name="connsiteY1775" fmla="*/ 6203458 h 6782252"/>
              <a:gd name="connsiteX1776" fmla="*/ 965341 w 9142892"/>
              <a:gd name="connsiteY1776" fmla="*/ 6210183 h 6782252"/>
              <a:gd name="connsiteX1777" fmla="*/ 972237 w 9142892"/>
              <a:gd name="connsiteY1777" fmla="*/ 6208286 h 6782252"/>
              <a:gd name="connsiteX1778" fmla="*/ 1031720 w 9142892"/>
              <a:gd name="connsiteY1778" fmla="*/ 6173286 h 6782252"/>
              <a:gd name="connsiteX1779" fmla="*/ 1036548 w 9142892"/>
              <a:gd name="connsiteY1779" fmla="*/ 6154321 h 6782252"/>
              <a:gd name="connsiteX1780" fmla="*/ 1024651 w 9142892"/>
              <a:gd name="connsiteY1780" fmla="*/ 6147424 h 6782252"/>
              <a:gd name="connsiteX1781" fmla="*/ 1024651 w 9142892"/>
              <a:gd name="connsiteY1781" fmla="*/ 6147424 h 6782252"/>
              <a:gd name="connsiteX1782" fmla="*/ 905858 w 9142892"/>
              <a:gd name="connsiteY1782" fmla="*/ 6217596 h 6782252"/>
              <a:gd name="connsiteX1783" fmla="*/ 898961 w 9142892"/>
              <a:gd name="connsiteY1783" fmla="*/ 6219493 h 6782252"/>
              <a:gd name="connsiteX1784" fmla="*/ 876030 w 9142892"/>
              <a:gd name="connsiteY1784" fmla="*/ 6232942 h 6782252"/>
              <a:gd name="connsiteX1785" fmla="*/ 876030 w 9142892"/>
              <a:gd name="connsiteY1785" fmla="*/ 6232942 h 6782252"/>
              <a:gd name="connsiteX1786" fmla="*/ 862927 w 9142892"/>
              <a:gd name="connsiteY1786" fmla="*/ 6240528 h 6782252"/>
              <a:gd name="connsiteX1787" fmla="*/ 862582 w 9142892"/>
              <a:gd name="connsiteY1787" fmla="*/ 6240528 h 6782252"/>
              <a:gd name="connsiteX1788" fmla="*/ 862237 w 9142892"/>
              <a:gd name="connsiteY1788" fmla="*/ 6240872 h 6782252"/>
              <a:gd name="connsiteX1789" fmla="*/ 861203 w 9142892"/>
              <a:gd name="connsiteY1789" fmla="*/ 6241562 h 6782252"/>
              <a:gd name="connsiteX1790" fmla="*/ 860858 w 9142892"/>
              <a:gd name="connsiteY1790" fmla="*/ 6241734 h 6782252"/>
              <a:gd name="connsiteX1791" fmla="*/ 860168 w 9142892"/>
              <a:gd name="connsiteY1791" fmla="*/ 6242079 h 6782252"/>
              <a:gd name="connsiteX1792" fmla="*/ 860168 w 9142892"/>
              <a:gd name="connsiteY1792" fmla="*/ 6242079 h 6782252"/>
              <a:gd name="connsiteX1793" fmla="*/ 859134 w 9142892"/>
              <a:gd name="connsiteY1793" fmla="*/ 6242769 h 6782252"/>
              <a:gd name="connsiteX1794" fmla="*/ 859134 w 9142892"/>
              <a:gd name="connsiteY1794" fmla="*/ 6242769 h 6782252"/>
              <a:gd name="connsiteX1795" fmla="*/ 858616 w 9142892"/>
              <a:gd name="connsiteY1795" fmla="*/ 6243114 h 6782252"/>
              <a:gd name="connsiteX1796" fmla="*/ 858271 w 9142892"/>
              <a:gd name="connsiteY1796" fmla="*/ 6243114 h 6782252"/>
              <a:gd name="connsiteX1797" fmla="*/ 839651 w 9142892"/>
              <a:gd name="connsiteY1797" fmla="*/ 6254148 h 6782252"/>
              <a:gd name="connsiteX1798" fmla="*/ 834823 w 9142892"/>
              <a:gd name="connsiteY1798" fmla="*/ 6273114 h 6782252"/>
              <a:gd name="connsiteX1799" fmla="*/ 846720 w 9142892"/>
              <a:gd name="connsiteY1799" fmla="*/ 6279838 h 6782252"/>
              <a:gd name="connsiteX1800" fmla="*/ 853616 w 9142892"/>
              <a:gd name="connsiteY1800" fmla="*/ 6277941 h 6782252"/>
              <a:gd name="connsiteX1801" fmla="*/ 913099 w 9142892"/>
              <a:gd name="connsiteY1801" fmla="*/ 6242941 h 6782252"/>
              <a:gd name="connsiteX1802" fmla="*/ 917927 w 9142892"/>
              <a:gd name="connsiteY1802" fmla="*/ 6223976 h 6782252"/>
              <a:gd name="connsiteX1803" fmla="*/ 906030 w 9142892"/>
              <a:gd name="connsiteY1803" fmla="*/ 6217252 h 6782252"/>
              <a:gd name="connsiteX1804" fmla="*/ 906030 w 9142892"/>
              <a:gd name="connsiteY1804" fmla="*/ 6217252 h 6782252"/>
              <a:gd name="connsiteX1805" fmla="*/ 786892 w 9142892"/>
              <a:gd name="connsiteY1805" fmla="*/ 6287424 h 6782252"/>
              <a:gd name="connsiteX1806" fmla="*/ 779995 w 9142892"/>
              <a:gd name="connsiteY1806" fmla="*/ 6289321 h 6782252"/>
              <a:gd name="connsiteX1807" fmla="*/ 720513 w 9142892"/>
              <a:gd name="connsiteY1807" fmla="*/ 6324321 h 6782252"/>
              <a:gd name="connsiteX1808" fmla="*/ 715685 w 9142892"/>
              <a:gd name="connsiteY1808" fmla="*/ 6343286 h 6782252"/>
              <a:gd name="connsiteX1809" fmla="*/ 727582 w 9142892"/>
              <a:gd name="connsiteY1809" fmla="*/ 6350010 h 6782252"/>
              <a:gd name="connsiteX1810" fmla="*/ 734478 w 9142892"/>
              <a:gd name="connsiteY1810" fmla="*/ 6348114 h 6782252"/>
              <a:gd name="connsiteX1811" fmla="*/ 793961 w 9142892"/>
              <a:gd name="connsiteY1811" fmla="*/ 6313114 h 6782252"/>
              <a:gd name="connsiteX1812" fmla="*/ 798789 w 9142892"/>
              <a:gd name="connsiteY1812" fmla="*/ 6294148 h 6782252"/>
              <a:gd name="connsiteX1813" fmla="*/ 786892 w 9142892"/>
              <a:gd name="connsiteY1813" fmla="*/ 6287424 h 6782252"/>
              <a:gd name="connsiteX1814" fmla="*/ 786892 w 9142892"/>
              <a:gd name="connsiteY1814" fmla="*/ 6287424 h 6782252"/>
              <a:gd name="connsiteX1815" fmla="*/ 667926 w 9142892"/>
              <a:gd name="connsiteY1815" fmla="*/ 6357252 h 6782252"/>
              <a:gd name="connsiteX1816" fmla="*/ 661030 w 9142892"/>
              <a:gd name="connsiteY1816" fmla="*/ 6359148 h 6782252"/>
              <a:gd name="connsiteX1817" fmla="*/ 643443 w 9142892"/>
              <a:gd name="connsiteY1817" fmla="*/ 6369493 h 6782252"/>
              <a:gd name="connsiteX1818" fmla="*/ 601547 w 9142892"/>
              <a:gd name="connsiteY1818" fmla="*/ 6394148 h 6782252"/>
              <a:gd name="connsiteX1819" fmla="*/ 596719 w 9142892"/>
              <a:gd name="connsiteY1819" fmla="*/ 6413114 h 6782252"/>
              <a:gd name="connsiteX1820" fmla="*/ 608616 w 9142892"/>
              <a:gd name="connsiteY1820" fmla="*/ 6419838 h 6782252"/>
              <a:gd name="connsiteX1821" fmla="*/ 615512 w 9142892"/>
              <a:gd name="connsiteY1821" fmla="*/ 6417941 h 6782252"/>
              <a:gd name="connsiteX1822" fmla="*/ 674995 w 9142892"/>
              <a:gd name="connsiteY1822" fmla="*/ 6382941 h 6782252"/>
              <a:gd name="connsiteX1823" fmla="*/ 679823 w 9142892"/>
              <a:gd name="connsiteY1823" fmla="*/ 6363976 h 6782252"/>
              <a:gd name="connsiteX1824" fmla="*/ 667926 w 9142892"/>
              <a:gd name="connsiteY1824" fmla="*/ 6357252 h 6782252"/>
              <a:gd name="connsiteX1825" fmla="*/ 667926 w 9142892"/>
              <a:gd name="connsiteY1825" fmla="*/ 6357252 h 6782252"/>
              <a:gd name="connsiteX1826" fmla="*/ 548960 w 9142892"/>
              <a:gd name="connsiteY1826" fmla="*/ 6427079 h 6782252"/>
              <a:gd name="connsiteX1827" fmla="*/ 542064 w 9142892"/>
              <a:gd name="connsiteY1827" fmla="*/ 6428976 h 6782252"/>
              <a:gd name="connsiteX1828" fmla="*/ 482581 w 9142892"/>
              <a:gd name="connsiteY1828" fmla="*/ 6463976 h 6782252"/>
              <a:gd name="connsiteX1829" fmla="*/ 477753 w 9142892"/>
              <a:gd name="connsiteY1829" fmla="*/ 6482942 h 6782252"/>
              <a:gd name="connsiteX1830" fmla="*/ 489650 w 9142892"/>
              <a:gd name="connsiteY1830" fmla="*/ 6489838 h 6782252"/>
              <a:gd name="connsiteX1831" fmla="*/ 496547 w 9142892"/>
              <a:gd name="connsiteY1831" fmla="*/ 6487942 h 6782252"/>
              <a:gd name="connsiteX1832" fmla="*/ 556029 w 9142892"/>
              <a:gd name="connsiteY1832" fmla="*/ 6452942 h 6782252"/>
              <a:gd name="connsiteX1833" fmla="*/ 560857 w 9142892"/>
              <a:gd name="connsiteY1833" fmla="*/ 6434148 h 6782252"/>
              <a:gd name="connsiteX1834" fmla="*/ 548960 w 9142892"/>
              <a:gd name="connsiteY1834" fmla="*/ 6427252 h 6782252"/>
              <a:gd name="connsiteX1835" fmla="*/ 548960 w 9142892"/>
              <a:gd name="connsiteY1835" fmla="*/ 6427252 h 6782252"/>
              <a:gd name="connsiteX1836" fmla="*/ 429995 w 9142892"/>
              <a:gd name="connsiteY1836" fmla="*/ 6496907 h 6782252"/>
              <a:gd name="connsiteX1837" fmla="*/ 423098 w 9142892"/>
              <a:gd name="connsiteY1837" fmla="*/ 6498804 h 6782252"/>
              <a:gd name="connsiteX1838" fmla="*/ 363615 w 9142892"/>
              <a:gd name="connsiteY1838" fmla="*/ 6533804 h 6782252"/>
              <a:gd name="connsiteX1839" fmla="*/ 358788 w 9142892"/>
              <a:gd name="connsiteY1839" fmla="*/ 6552769 h 6782252"/>
              <a:gd name="connsiteX1840" fmla="*/ 370684 w 9142892"/>
              <a:gd name="connsiteY1840" fmla="*/ 6559494 h 6782252"/>
              <a:gd name="connsiteX1841" fmla="*/ 377581 w 9142892"/>
              <a:gd name="connsiteY1841" fmla="*/ 6557597 h 6782252"/>
              <a:gd name="connsiteX1842" fmla="*/ 437064 w 9142892"/>
              <a:gd name="connsiteY1842" fmla="*/ 6522597 h 6782252"/>
              <a:gd name="connsiteX1843" fmla="*/ 441891 w 9142892"/>
              <a:gd name="connsiteY1843" fmla="*/ 6503631 h 6782252"/>
              <a:gd name="connsiteX1844" fmla="*/ 429995 w 9142892"/>
              <a:gd name="connsiteY1844" fmla="*/ 6496907 h 6782252"/>
              <a:gd name="connsiteX1845" fmla="*/ 429995 w 9142892"/>
              <a:gd name="connsiteY1845" fmla="*/ 6496907 h 6782252"/>
              <a:gd name="connsiteX1846" fmla="*/ 311029 w 9142892"/>
              <a:gd name="connsiteY1846" fmla="*/ 6566735 h 6782252"/>
              <a:gd name="connsiteX1847" fmla="*/ 304132 w 9142892"/>
              <a:gd name="connsiteY1847" fmla="*/ 6568632 h 6782252"/>
              <a:gd name="connsiteX1848" fmla="*/ 288443 w 9142892"/>
              <a:gd name="connsiteY1848" fmla="*/ 6577770 h 6782252"/>
              <a:gd name="connsiteX1849" fmla="*/ 244477 w 9142892"/>
              <a:gd name="connsiteY1849" fmla="*/ 6603632 h 6782252"/>
              <a:gd name="connsiteX1850" fmla="*/ 239649 w 9142892"/>
              <a:gd name="connsiteY1850" fmla="*/ 6622597 h 6782252"/>
              <a:gd name="connsiteX1851" fmla="*/ 251546 w 9142892"/>
              <a:gd name="connsiteY1851" fmla="*/ 6629321 h 6782252"/>
              <a:gd name="connsiteX1852" fmla="*/ 258443 w 9142892"/>
              <a:gd name="connsiteY1852" fmla="*/ 6627424 h 6782252"/>
              <a:gd name="connsiteX1853" fmla="*/ 317926 w 9142892"/>
              <a:gd name="connsiteY1853" fmla="*/ 6592424 h 6782252"/>
              <a:gd name="connsiteX1854" fmla="*/ 322753 w 9142892"/>
              <a:gd name="connsiteY1854" fmla="*/ 6573459 h 6782252"/>
              <a:gd name="connsiteX1855" fmla="*/ 310857 w 9142892"/>
              <a:gd name="connsiteY1855" fmla="*/ 6566735 h 6782252"/>
              <a:gd name="connsiteX1856" fmla="*/ 310857 w 9142892"/>
              <a:gd name="connsiteY1856" fmla="*/ 6566735 h 6782252"/>
              <a:gd name="connsiteX1857" fmla="*/ 192063 w 9142892"/>
              <a:gd name="connsiteY1857" fmla="*/ 6636563 h 6782252"/>
              <a:gd name="connsiteX1858" fmla="*/ 185167 w 9142892"/>
              <a:gd name="connsiteY1858" fmla="*/ 6638459 h 6782252"/>
              <a:gd name="connsiteX1859" fmla="*/ 175684 w 9142892"/>
              <a:gd name="connsiteY1859" fmla="*/ 6643977 h 6782252"/>
              <a:gd name="connsiteX1860" fmla="*/ 125511 w 9142892"/>
              <a:gd name="connsiteY1860" fmla="*/ 6673459 h 6782252"/>
              <a:gd name="connsiteX1861" fmla="*/ 120684 w 9142892"/>
              <a:gd name="connsiteY1861" fmla="*/ 6692252 h 6782252"/>
              <a:gd name="connsiteX1862" fmla="*/ 132580 w 9142892"/>
              <a:gd name="connsiteY1862" fmla="*/ 6699149 h 6782252"/>
              <a:gd name="connsiteX1863" fmla="*/ 139477 w 9142892"/>
              <a:gd name="connsiteY1863" fmla="*/ 6697252 h 6782252"/>
              <a:gd name="connsiteX1864" fmla="*/ 198960 w 9142892"/>
              <a:gd name="connsiteY1864" fmla="*/ 6662252 h 6782252"/>
              <a:gd name="connsiteX1865" fmla="*/ 203787 w 9142892"/>
              <a:gd name="connsiteY1865" fmla="*/ 6643287 h 6782252"/>
              <a:gd name="connsiteX1866" fmla="*/ 191891 w 9142892"/>
              <a:gd name="connsiteY1866" fmla="*/ 6636563 h 6782252"/>
              <a:gd name="connsiteX1867" fmla="*/ 191891 w 9142892"/>
              <a:gd name="connsiteY1867" fmla="*/ 6636563 h 6782252"/>
              <a:gd name="connsiteX1868" fmla="*/ 73097 w 9142892"/>
              <a:gd name="connsiteY1868" fmla="*/ 6706390 h 6782252"/>
              <a:gd name="connsiteX1869" fmla="*/ 66201 w 9142892"/>
              <a:gd name="connsiteY1869" fmla="*/ 6708287 h 6782252"/>
              <a:gd name="connsiteX1870" fmla="*/ 24132 w 9142892"/>
              <a:gd name="connsiteY1870" fmla="*/ 6733114 h 6782252"/>
              <a:gd name="connsiteX1871" fmla="*/ 6718 w 9142892"/>
              <a:gd name="connsiteY1871" fmla="*/ 6743287 h 6782252"/>
              <a:gd name="connsiteX1872" fmla="*/ 1890 w 9142892"/>
              <a:gd name="connsiteY1872" fmla="*/ 6762080 h 6782252"/>
              <a:gd name="connsiteX1873" fmla="*/ 13787 w 9142892"/>
              <a:gd name="connsiteY1873" fmla="*/ 6768804 h 6782252"/>
              <a:gd name="connsiteX1874" fmla="*/ 20684 w 9142892"/>
              <a:gd name="connsiteY1874" fmla="*/ 6766908 h 6782252"/>
              <a:gd name="connsiteX1875" fmla="*/ 80166 w 9142892"/>
              <a:gd name="connsiteY1875" fmla="*/ 6731908 h 6782252"/>
              <a:gd name="connsiteX1876" fmla="*/ 84994 w 9142892"/>
              <a:gd name="connsiteY1876" fmla="*/ 6713114 h 6782252"/>
              <a:gd name="connsiteX1877" fmla="*/ 73097 w 9142892"/>
              <a:gd name="connsiteY1877" fmla="*/ 6706218 h 6782252"/>
              <a:gd name="connsiteX1878" fmla="*/ 73097 w 9142892"/>
              <a:gd name="connsiteY1878" fmla="*/ 6706218 h 6782252"/>
              <a:gd name="connsiteX1879" fmla="*/ 1158962 w 9142892"/>
              <a:gd name="connsiteY1879" fmla="*/ 6719666 h 6782252"/>
              <a:gd name="connsiteX1880" fmla="*/ 1152065 w 9142892"/>
              <a:gd name="connsiteY1880" fmla="*/ 6721563 h 6782252"/>
              <a:gd name="connsiteX1881" fmla="*/ 1092582 w 9142892"/>
              <a:gd name="connsiteY1881" fmla="*/ 6756563 h 6782252"/>
              <a:gd name="connsiteX1882" fmla="*/ 1087755 w 9142892"/>
              <a:gd name="connsiteY1882" fmla="*/ 6775529 h 6782252"/>
              <a:gd name="connsiteX1883" fmla="*/ 1099651 w 9142892"/>
              <a:gd name="connsiteY1883" fmla="*/ 6782253 h 6782252"/>
              <a:gd name="connsiteX1884" fmla="*/ 1106548 w 9142892"/>
              <a:gd name="connsiteY1884" fmla="*/ 6780356 h 6782252"/>
              <a:gd name="connsiteX1885" fmla="*/ 1139134 w 9142892"/>
              <a:gd name="connsiteY1885" fmla="*/ 6761045 h 6782252"/>
              <a:gd name="connsiteX1886" fmla="*/ 1139134 w 9142892"/>
              <a:gd name="connsiteY1886" fmla="*/ 6761045 h 6782252"/>
              <a:gd name="connsiteX1887" fmla="*/ 1139134 w 9142892"/>
              <a:gd name="connsiteY1887" fmla="*/ 6761045 h 6782252"/>
              <a:gd name="connsiteX1888" fmla="*/ 1139651 w 9142892"/>
              <a:gd name="connsiteY1888" fmla="*/ 6760701 h 6782252"/>
              <a:gd name="connsiteX1889" fmla="*/ 1139651 w 9142892"/>
              <a:gd name="connsiteY1889" fmla="*/ 6760701 h 6782252"/>
              <a:gd name="connsiteX1890" fmla="*/ 1140169 w 9142892"/>
              <a:gd name="connsiteY1890" fmla="*/ 6760356 h 6782252"/>
              <a:gd name="connsiteX1891" fmla="*/ 1140169 w 9142892"/>
              <a:gd name="connsiteY1891" fmla="*/ 6760356 h 6782252"/>
              <a:gd name="connsiteX1892" fmla="*/ 1165686 w 9142892"/>
              <a:gd name="connsiteY1892" fmla="*/ 6745356 h 6782252"/>
              <a:gd name="connsiteX1893" fmla="*/ 1170513 w 9142892"/>
              <a:gd name="connsiteY1893" fmla="*/ 6726391 h 6782252"/>
              <a:gd name="connsiteX1894" fmla="*/ 1158617 w 9142892"/>
              <a:gd name="connsiteY1894" fmla="*/ 6719666 h 6782252"/>
              <a:gd name="connsiteX1895" fmla="*/ 1158617 w 9142892"/>
              <a:gd name="connsiteY1895" fmla="*/ 6719666 h 6782252"/>
              <a:gd name="connsiteX1896" fmla="*/ 1277755 w 9142892"/>
              <a:gd name="connsiteY1896" fmla="*/ 6649666 h 6782252"/>
              <a:gd name="connsiteX1897" fmla="*/ 1270686 w 9142892"/>
              <a:gd name="connsiteY1897" fmla="*/ 6651563 h 6782252"/>
              <a:gd name="connsiteX1898" fmla="*/ 1211203 w 9142892"/>
              <a:gd name="connsiteY1898" fmla="*/ 6686563 h 6782252"/>
              <a:gd name="connsiteX1899" fmla="*/ 1206376 w 9142892"/>
              <a:gd name="connsiteY1899" fmla="*/ 6705529 h 6782252"/>
              <a:gd name="connsiteX1900" fmla="*/ 1218272 w 9142892"/>
              <a:gd name="connsiteY1900" fmla="*/ 6712252 h 6782252"/>
              <a:gd name="connsiteX1901" fmla="*/ 1225169 w 9142892"/>
              <a:gd name="connsiteY1901" fmla="*/ 6710356 h 6782252"/>
              <a:gd name="connsiteX1902" fmla="*/ 1258790 w 9142892"/>
              <a:gd name="connsiteY1902" fmla="*/ 6690528 h 6782252"/>
              <a:gd name="connsiteX1903" fmla="*/ 1284652 w 9142892"/>
              <a:gd name="connsiteY1903" fmla="*/ 6675356 h 6782252"/>
              <a:gd name="connsiteX1904" fmla="*/ 1289479 w 9142892"/>
              <a:gd name="connsiteY1904" fmla="*/ 6656563 h 6782252"/>
              <a:gd name="connsiteX1905" fmla="*/ 1277583 w 9142892"/>
              <a:gd name="connsiteY1905" fmla="*/ 6649839 h 6782252"/>
              <a:gd name="connsiteX1906" fmla="*/ 1277583 w 9142892"/>
              <a:gd name="connsiteY1906" fmla="*/ 6649839 h 6782252"/>
              <a:gd name="connsiteX1907" fmla="*/ 1396548 w 9142892"/>
              <a:gd name="connsiteY1907" fmla="*/ 6579666 h 6782252"/>
              <a:gd name="connsiteX1908" fmla="*/ 1389480 w 9142892"/>
              <a:gd name="connsiteY1908" fmla="*/ 6581563 h 6782252"/>
              <a:gd name="connsiteX1909" fmla="*/ 1329997 w 9142892"/>
              <a:gd name="connsiteY1909" fmla="*/ 6616563 h 6782252"/>
              <a:gd name="connsiteX1910" fmla="*/ 1325169 w 9142892"/>
              <a:gd name="connsiteY1910" fmla="*/ 6635528 h 6782252"/>
              <a:gd name="connsiteX1911" fmla="*/ 1337066 w 9142892"/>
              <a:gd name="connsiteY1911" fmla="*/ 6642252 h 6782252"/>
              <a:gd name="connsiteX1912" fmla="*/ 1343962 w 9142892"/>
              <a:gd name="connsiteY1912" fmla="*/ 6640356 h 6782252"/>
              <a:gd name="connsiteX1913" fmla="*/ 1350859 w 9142892"/>
              <a:gd name="connsiteY1913" fmla="*/ 6636390 h 6782252"/>
              <a:gd name="connsiteX1914" fmla="*/ 1351204 w 9142892"/>
              <a:gd name="connsiteY1914" fmla="*/ 6636218 h 6782252"/>
              <a:gd name="connsiteX1915" fmla="*/ 1351204 w 9142892"/>
              <a:gd name="connsiteY1915" fmla="*/ 6636218 h 6782252"/>
              <a:gd name="connsiteX1916" fmla="*/ 1351204 w 9142892"/>
              <a:gd name="connsiteY1916" fmla="*/ 6636218 h 6782252"/>
              <a:gd name="connsiteX1917" fmla="*/ 1351548 w 9142892"/>
              <a:gd name="connsiteY1917" fmla="*/ 6636218 h 6782252"/>
              <a:gd name="connsiteX1918" fmla="*/ 1352066 w 9142892"/>
              <a:gd name="connsiteY1918" fmla="*/ 6635701 h 6782252"/>
              <a:gd name="connsiteX1919" fmla="*/ 1353272 w 9142892"/>
              <a:gd name="connsiteY1919" fmla="*/ 6635011 h 6782252"/>
              <a:gd name="connsiteX1920" fmla="*/ 1353272 w 9142892"/>
              <a:gd name="connsiteY1920" fmla="*/ 6635011 h 6782252"/>
              <a:gd name="connsiteX1921" fmla="*/ 1403100 w 9142892"/>
              <a:gd name="connsiteY1921" fmla="*/ 6605701 h 6782252"/>
              <a:gd name="connsiteX1922" fmla="*/ 1407928 w 9142892"/>
              <a:gd name="connsiteY1922" fmla="*/ 6586735 h 6782252"/>
              <a:gd name="connsiteX1923" fmla="*/ 1396031 w 9142892"/>
              <a:gd name="connsiteY1923" fmla="*/ 6580011 h 6782252"/>
              <a:gd name="connsiteX1924" fmla="*/ 1396031 w 9142892"/>
              <a:gd name="connsiteY1924" fmla="*/ 6580011 h 6782252"/>
              <a:gd name="connsiteX1925" fmla="*/ 1515342 w 9142892"/>
              <a:gd name="connsiteY1925" fmla="*/ 6509666 h 6782252"/>
              <a:gd name="connsiteX1926" fmla="*/ 1508273 w 9142892"/>
              <a:gd name="connsiteY1926" fmla="*/ 6511563 h 6782252"/>
              <a:gd name="connsiteX1927" fmla="*/ 1448790 w 9142892"/>
              <a:gd name="connsiteY1927" fmla="*/ 6546563 h 6782252"/>
              <a:gd name="connsiteX1928" fmla="*/ 1443962 w 9142892"/>
              <a:gd name="connsiteY1928" fmla="*/ 6565528 h 6782252"/>
              <a:gd name="connsiteX1929" fmla="*/ 1455859 w 9142892"/>
              <a:gd name="connsiteY1929" fmla="*/ 6572252 h 6782252"/>
              <a:gd name="connsiteX1930" fmla="*/ 1462928 w 9142892"/>
              <a:gd name="connsiteY1930" fmla="*/ 6570355 h 6782252"/>
              <a:gd name="connsiteX1931" fmla="*/ 1477583 w 9142892"/>
              <a:gd name="connsiteY1931" fmla="*/ 6561735 h 6782252"/>
              <a:gd name="connsiteX1932" fmla="*/ 1522411 w 9142892"/>
              <a:gd name="connsiteY1932" fmla="*/ 6535355 h 6782252"/>
              <a:gd name="connsiteX1933" fmla="*/ 1527238 w 9142892"/>
              <a:gd name="connsiteY1933" fmla="*/ 6516562 h 6782252"/>
              <a:gd name="connsiteX1934" fmla="*/ 1515342 w 9142892"/>
              <a:gd name="connsiteY1934" fmla="*/ 6509838 h 6782252"/>
              <a:gd name="connsiteX1935" fmla="*/ 1515342 w 9142892"/>
              <a:gd name="connsiteY1935" fmla="*/ 6509838 h 6782252"/>
              <a:gd name="connsiteX1936" fmla="*/ 1634135 w 9142892"/>
              <a:gd name="connsiteY1936" fmla="*/ 6439666 h 6782252"/>
              <a:gd name="connsiteX1937" fmla="*/ 1627239 w 9142892"/>
              <a:gd name="connsiteY1937" fmla="*/ 6441562 h 6782252"/>
              <a:gd name="connsiteX1938" fmla="*/ 1567756 w 9142892"/>
              <a:gd name="connsiteY1938" fmla="*/ 6476562 h 6782252"/>
              <a:gd name="connsiteX1939" fmla="*/ 1562928 w 9142892"/>
              <a:gd name="connsiteY1939" fmla="*/ 6495528 h 6782252"/>
              <a:gd name="connsiteX1940" fmla="*/ 1574825 w 9142892"/>
              <a:gd name="connsiteY1940" fmla="*/ 6502252 h 6782252"/>
              <a:gd name="connsiteX1941" fmla="*/ 1581894 w 9142892"/>
              <a:gd name="connsiteY1941" fmla="*/ 6500355 h 6782252"/>
              <a:gd name="connsiteX1942" fmla="*/ 1641376 w 9142892"/>
              <a:gd name="connsiteY1942" fmla="*/ 6465355 h 6782252"/>
              <a:gd name="connsiteX1943" fmla="*/ 1646204 w 9142892"/>
              <a:gd name="connsiteY1943" fmla="*/ 6446390 h 6782252"/>
              <a:gd name="connsiteX1944" fmla="*/ 1634308 w 9142892"/>
              <a:gd name="connsiteY1944" fmla="*/ 6439666 h 6782252"/>
              <a:gd name="connsiteX1945" fmla="*/ 1634308 w 9142892"/>
              <a:gd name="connsiteY1945" fmla="*/ 6439666 h 6782252"/>
              <a:gd name="connsiteX1946" fmla="*/ 1752928 w 9142892"/>
              <a:gd name="connsiteY1946" fmla="*/ 6369666 h 6782252"/>
              <a:gd name="connsiteX1947" fmla="*/ 1746032 w 9142892"/>
              <a:gd name="connsiteY1947" fmla="*/ 6371562 h 6782252"/>
              <a:gd name="connsiteX1948" fmla="*/ 1686549 w 9142892"/>
              <a:gd name="connsiteY1948" fmla="*/ 6406562 h 6782252"/>
              <a:gd name="connsiteX1949" fmla="*/ 1681721 w 9142892"/>
              <a:gd name="connsiteY1949" fmla="*/ 6425528 h 6782252"/>
              <a:gd name="connsiteX1950" fmla="*/ 1693618 w 9142892"/>
              <a:gd name="connsiteY1950" fmla="*/ 6432252 h 6782252"/>
              <a:gd name="connsiteX1951" fmla="*/ 1700687 w 9142892"/>
              <a:gd name="connsiteY1951" fmla="*/ 6430355 h 6782252"/>
              <a:gd name="connsiteX1952" fmla="*/ 1718791 w 9142892"/>
              <a:gd name="connsiteY1952" fmla="*/ 6419666 h 6782252"/>
              <a:gd name="connsiteX1953" fmla="*/ 1760170 w 9142892"/>
              <a:gd name="connsiteY1953" fmla="*/ 6395183 h 6782252"/>
              <a:gd name="connsiteX1954" fmla="*/ 1764998 w 9142892"/>
              <a:gd name="connsiteY1954" fmla="*/ 6376390 h 6782252"/>
              <a:gd name="connsiteX1955" fmla="*/ 1753101 w 9142892"/>
              <a:gd name="connsiteY1955" fmla="*/ 6369666 h 6782252"/>
              <a:gd name="connsiteX1956" fmla="*/ 1753101 w 9142892"/>
              <a:gd name="connsiteY1956" fmla="*/ 6369666 h 6782252"/>
              <a:gd name="connsiteX1957" fmla="*/ 1871722 w 9142892"/>
              <a:gd name="connsiteY1957" fmla="*/ 6299666 h 6782252"/>
              <a:gd name="connsiteX1958" fmla="*/ 1864653 w 9142892"/>
              <a:gd name="connsiteY1958" fmla="*/ 6301562 h 6782252"/>
              <a:gd name="connsiteX1959" fmla="*/ 1805170 w 9142892"/>
              <a:gd name="connsiteY1959" fmla="*/ 6336562 h 6782252"/>
              <a:gd name="connsiteX1960" fmla="*/ 1800342 w 9142892"/>
              <a:gd name="connsiteY1960" fmla="*/ 6355528 h 6782252"/>
              <a:gd name="connsiteX1961" fmla="*/ 1812239 w 9142892"/>
              <a:gd name="connsiteY1961" fmla="*/ 6362252 h 6782252"/>
              <a:gd name="connsiteX1962" fmla="*/ 1819136 w 9142892"/>
              <a:gd name="connsiteY1962" fmla="*/ 6360355 h 6782252"/>
              <a:gd name="connsiteX1963" fmla="*/ 1878618 w 9142892"/>
              <a:gd name="connsiteY1963" fmla="*/ 6325355 h 6782252"/>
              <a:gd name="connsiteX1964" fmla="*/ 1883446 w 9142892"/>
              <a:gd name="connsiteY1964" fmla="*/ 6306390 h 6782252"/>
              <a:gd name="connsiteX1965" fmla="*/ 1871549 w 9142892"/>
              <a:gd name="connsiteY1965" fmla="*/ 6299666 h 6782252"/>
              <a:gd name="connsiteX1966" fmla="*/ 1871549 w 9142892"/>
              <a:gd name="connsiteY1966" fmla="*/ 6299666 h 6782252"/>
              <a:gd name="connsiteX1967" fmla="*/ 1990515 w 9142892"/>
              <a:gd name="connsiteY1967" fmla="*/ 6229666 h 6782252"/>
              <a:gd name="connsiteX1968" fmla="*/ 1983446 w 9142892"/>
              <a:gd name="connsiteY1968" fmla="*/ 6231562 h 6782252"/>
              <a:gd name="connsiteX1969" fmla="*/ 1923963 w 9142892"/>
              <a:gd name="connsiteY1969" fmla="*/ 6266562 h 6782252"/>
              <a:gd name="connsiteX1970" fmla="*/ 1919136 w 9142892"/>
              <a:gd name="connsiteY1970" fmla="*/ 6285528 h 6782252"/>
              <a:gd name="connsiteX1971" fmla="*/ 1931032 w 9142892"/>
              <a:gd name="connsiteY1971" fmla="*/ 6292252 h 6782252"/>
              <a:gd name="connsiteX1972" fmla="*/ 1938101 w 9142892"/>
              <a:gd name="connsiteY1972" fmla="*/ 6290355 h 6782252"/>
              <a:gd name="connsiteX1973" fmla="*/ 1959481 w 9142892"/>
              <a:gd name="connsiteY1973" fmla="*/ 6277769 h 6782252"/>
              <a:gd name="connsiteX1974" fmla="*/ 1997584 w 9142892"/>
              <a:gd name="connsiteY1974" fmla="*/ 6255355 h 6782252"/>
              <a:gd name="connsiteX1975" fmla="*/ 2002412 w 9142892"/>
              <a:gd name="connsiteY1975" fmla="*/ 6236562 h 6782252"/>
              <a:gd name="connsiteX1976" fmla="*/ 1990515 w 9142892"/>
              <a:gd name="connsiteY1976" fmla="*/ 6229838 h 6782252"/>
              <a:gd name="connsiteX1977" fmla="*/ 1990515 w 9142892"/>
              <a:gd name="connsiteY1977" fmla="*/ 6229838 h 6782252"/>
              <a:gd name="connsiteX1978" fmla="*/ 2109309 w 9142892"/>
              <a:gd name="connsiteY1978" fmla="*/ 6159666 h 6782252"/>
              <a:gd name="connsiteX1979" fmla="*/ 2102240 w 9142892"/>
              <a:gd name="connsiteY1979" fmla="*/ 6161562 h 6782252"/>
              <a:gd name="connsiteX1980" fmla="*/ 2042757 w 9142892"/>
              <a:gd name="connsiteY1980" fmla="*/ 6196562 h 6782252"/>
              <a:gd name="connsiteX1981" fmla="*/ 2037929 w 9142892"/>
              <a:gd name="connsiteY1981" fmla="*/ 6215528 h 6782252"/>
              <a:gd name="connsiteX1982" fmla="*/ 2049826 w 9142892"/>
              <a:gd name="connsiteY1982" fmla="*/ 6222251 h 6782252"/>
              <a:gd name="connsiteX1983" fmla="*/ 2056722 w 9142892"/>
              <a:gd name="connsiteY1983" fmla="*/ 6220355 h 6782252"/>
              <a:gd name="connsiteX1984" fmla="*/ 2094481 w 9142892"/>
              <a:gd name="connsiteY1984" fmla="*/ 6198114 h 6782252"/>
              <a:gd name="connsiteX1985" fmla="*/ 2094653 w 9142892"/>
              <a:gd name="connsiteY1985" fmla="*/ 6198114 h 6782252"/>
              <a:gd name="connsiteX1986" fmla="*/ 2094998 w 9142892"/>
              <a:gd name="connsiteY1986" fmla="*/ 6198114 h 6782252"/>
              <a:gd name="connsiteX1987" fmla="*/ 2116205 w 9142892"/>
              <a:gd name="connsiteY1987" fmla="*/ 6185528 h 6782252"/>
              <a:gd name="connsiteX1988" fmla="*/ 2121033 w 9142892"/>
              <a:gd name="connsiteY1988" fmla="*/ 6166562 h 6782252"/>
              <a:gd name="connsiteX1989" fmla="*/ 2109136 w 9142892"/>
              <a:gd name="connsiteY1989" fmla="*/ 6159838 h 6782252"/>
              <a:gd name="connsiteX1990" fmla="*/ 2109136 w 9142892"/>
              <a:gd name="connsiteY1990" fmla="*/ 6159838 h 6782252"/>
              <a:gd name="connsiteX1991" fmla="*/ 2228102 w 9142892"/>
              <a:gd name="connsiteY1991" fmla="*/ 6089665 h 6782252"/>
              <a:gd name="connsiteX1992" fmla="*/ 2221033 w 9142892"/>
              <a:gd name="connsiteY1992" fmla="*/ 6091562 h 6782252"/>
              <a:gd name="connsiteX1993" fmla="*/ 2161550 w 9142892"/>
              <a:gd name="connsiteY1993" fmla="*/ 6126562 h 6782252"/>
              <a:gd name="connsiteX1994" fmla="*/ 2156723 w 9142892"/>
              <a:gd name="connsiteY1994" fmla="*/ 6145527 h 6782252"/>
              <a:gd name="connsiteX1995" fmla="*/ 2168619 w 9142892"/>
              <a:gd name="connsiteY1995" fmla="*/ 6152251 h 6782252"/>
              <a:gd name="connsiteX1996" fmla="*/ 2175688 w 9142892"/>
              <a:gd name="connsiteY1996" fmla="*/ 6150355 h 6782252"/>
              <a:gd name="connsiteX1997" fmla="*/ 2235171 w 9142892"/>
              <a:gd name="connsiteY1997" fmla="*/ 6115355 h 6782252"/>
              <a:gd name="connsiteX1998" fmla="*/ 2239999 w 9142892"/>
              <a:gd name="connsiteY1998" fmla="*/ 6096389 h 6782252"/>
              <a:gd name="connsiteX1999" fmla="*/ 2228102 w 9142892"/>
              <a:gd name="connsiteY1999" fmla="*/ 6089665 h 6782252"/>
              <a:gd name="connsiteX2000" fmla="*/ 2228102 w 9142892"/>
              <a:gd name="connsiteY2000" fmla="*/ 6089665 h 6782252"/>
              <a:gd name="connsiteX2001" fmla="*/ 2346895 w 9142892"/>
              <a:gd name="connsiteY2001" fmla="*/ 6019665 h 6782252"/>
              <a:gd name="connsiteX2002" fmla="*/ 2339826 w 9142892"/>
              <a:gd name="connsiteY2002" fmla="*/ 6021562 h 6782252"/>
              <a:gd name="connsiteX2003" fmla="*/ 2280343 w 9142892"/>
              <a:gd name="connsiteY2003" fmla="*/ 6056562 h 6782252"/>
              <a:gd name="connsiteX2004" fmla="*/ 2275516 w 9142892"/>
              <a:gd name="connsiteY2004" fmla="*/ 6075527 h 6782252"/>
              <a:gd name="connsiteX2005" fmla="*/ 2287412 w 9142892"/>
              <a:gd name="connsiteY2005" fmla="*/ 6082251 h 6782252"/>
              <a:gd name="connsiteX2006" fmla="*/ 2294309 w 9142892"/>
              <a:gd name="connsiteY2006" fmla="*/ 6080355 h 6782252"/>
              <a:gd name="connsiteX2007" fmla="*/ 2353964 w 9142892"/>
              <a:gd name="connsiteY2007" fmla="*/ 6045182 h 6782252"/>
              <a:gd name="connsiteX2008" fmla="*/ 2358792 w 9142892"/>
              <a:gd name="connsiteY2008" fmla="*/ 6026389 h 6782252"/>
              <a:gd name="connsiteX2009" fmla="*/ 2346895 w 9142892"/>
              <a:gd name="connsiteY2009" fmla="*/ 6019665 h 6782252"/>
              <a:gd name="connsiteX2010" fmla="*/ 2346895 w 9142892"/>
              <a:gd name="connsiteY2010" fmla="*/ 6019665 h 6782252"/>
              <a:gd name="connsiteX2011" fmla="*/ 2465689 w 9142892"/>
              <a:gd name="connsiteY2011" fmla="*/ 5949665 h 6782252"/>
              <a:gd name="connsiteX2012" fmla="*/ 2458792 w 9142892"/>
              <a:gd name="connsiteY2012" fmla="*/ 5951562 h 6782252"/>
              <a:gd name="connsiteX2013" fmla="*/ 2399309 w 9142892"/>
              <a:gd name="connsiteY2013" fmla="*/ 5986562 h 6782252"/>
              <a:gd name="connsiteX2014" fmla="*/ 2394482 w 9142892"/>
              <a:gd name="connsiteY2014" fmla="*/ 6005527 h 6782252"/>
              <a:gd name="connsiteX2015" fmla="*/ 2406378 w 9142892"/>
              <a:gd name="connsiteY2015" fmla="*/ 6012251 h 6782252"/>
              <a:gd name="connsiteX2016" fmla="*/ 2413447 w 9142892"/>
              <a:gd name="connsiteY2016" fmla="*/ 6010355 h 6782252"/>
              <a:gd name="connsiteX2017" fmla="*/ 2472930 w 9142892"/>
              <a:gd name="connsiteY2017" fmla="*/ 5975355 h 6782252"/>
              <a:gd name="connsiteX2018" fmla="*/ 2477758 w 9142892"/>
              <a:gd name="connsiteY2018" fmla="*/ 5956389 h 6782252"/>
              <a:gd name="connsiteX2019" fmla="*/ 2465861 w 9142892"/>
              <a:gd name="connsiteY2019" fmla="*/ 5949665 h 6782252"/>
              <a:gd name="connsiteX2020" fmla="*/ 2465861 w 9142892"/>
              <a:gd name="connsiteY2020" fmla="*/ 5949665 h 6782252"/>
              <a:gd name="connsiteX2021" fmla="*/ 2584482 w 9142892"/>
              <a:gd name="connsiteY2021" fmla="*/ 5879665 h 6782252"/>
              <a:gd name="connsiteX2022" fmla="*/ 2577586 w 9142892"/>
              <a:gd name="connsiteY2022" fmla="*/ 5881562 h 6782252"/>
              <a:gd name="connsiteX2023" fmla="*/ 2518102 w 9142892"/>
              <a:gd name="connsiteY2023" fmla="*/ 5916562 h 6782252"/>
              <a:gd name="connsiteX2024" fmla="*/ 2513275 w 9142892"/>
              <a:gd name="connsiteY2024" fmla="*/ 5935527 h 6782252"/>
              <a:gd name="connsiteX2025" fmla="*/ 2525171 w 9142892"/>
              <a:gd name="connsiteY2025" fmla="*/ 5942251 h 6782252"/>
              <a:gd name="connsiteX2026" fmla="*/ 2532068 w 9142892"/>
              <a:gd name="connsiteY2026" fmla="*/ 5940355 h 6782252"/>
              <a:gd name="connsiteX2027" fmla="*/ 2591723 w 9142892"/>
              <a:gd name="connsiteY2027" fmla="*/ 5905182 h 6782252"/>
              <a:gd name="connsiteX2028" fmla="*/ 2596551 w 9142892"/>
              <a:gd name="connsiteY2028" fmla="*/ 5886389 h 6782252"/>
              <a:gd name="connsiteX2029" fmla="*/ 2584654 w 9142892"/>
              <a:gd name="connsiteY2029" fmla="*/ 5879665 h 6782252"/>
              <a:gd name="connsiteX2030" fmla="*/ 2584654 w 9142892"/>
              <a:gd name="connsiteY2030" fmla="*/ 5879665 h 6782252"/>
              <a:gd name="connsiteX2031" fmla="*/ 2703275 w 9142892"/>
              <a:gd name="connsiteY2031" fmla="*/ 5809665 h 6782252"/>
              <a:gd name="connsiteX2032" fmla="*/ 2696206 w 9142892"/>
              <a:gd name="connsiteY2032" fmla="*/ 5811561 h 6782252"/>
              <a:gd name="connsiteX2033" fmla="*/ 2636723 w 9142892"/>
              <a:gd name="connsiteY2033" fmla="*/ 5846562 h 6782252"/>
              <a:gd name="connsiteX2034" fmla="*/ 2631896 w 9142892"/>
              <a:gd name="connsiteY2034" fmla="*/ 5865527 h 6782252"/>
              <a:gd name="connsiteX2035" fmla="*/ 2643792 w 9142892"/>
              <a:gd name="connsiteY2035" fmla="*/ 5872251 h 6782252"/>
              <a:gd name="connsiteX2036" fmla="*/ 2650689 w 9142892"/>
              <a:gd name="connsiteY2036" fmla="*/ 5870355 h 6782252"/>
              <a:gd name="connsiteX2037" fmla="*/ 2710172 w 9142892"/>
              <a:gd name="connsiteY2037" fmla="*/ 5835355 h 6782252"/>
              <a:gd name="connsiteX2038" fmla="*/ 2714999 w 9142892"/>
              <a:gd name="connsiteY2038" fmla="*/ 5816389 h 6782252"/>
              <a:gd name="connsiteX2039" fmla="*/ 2703103 w 9142892"/>
              <a:gd name="connsiteY2039" fmla="*/ 5809665 h 6782252"/>
              <a:gd name="connsiteX2040" fmla="*/ 2703103 w 9142892"/>
              <a:gd name="connsiteY2040" fmla="*/ 5809665 h 6782252"/>
              <a:gd name="connsiteX2041" fmla="*/ 2822069 w 9142892"/>
              <a:gd name="connsiteY2041" fmla="*/ 5739665 h 6782252"/>
              <a:gd name="connsiteX2042" fmla="*/ 2815000 w 9142892"/>
              <a:gd name="connsiteY2042" fmla="*/ 5741561 h 6782252"/>
              <a:gd name="connsiteX2043" fmla="*/ 2755517 w 9142892"/>
              <a:gd name="connsiteY2043" fmla="*/ 5776561 h 6782252"/>
              <a:gd name="connsiteX2044" fmla="*/ 2750689 w 9142892"/>
              <a:gd name="connsiteY2044" fmla="*/ 5795527 h 6782252"/>
              <a:gd name="connsiteX2045" fmla="*/ 2762586 w 9142892"/>
              <a:gd name="connsiteY2045" fmla="*/ 5802251 h 6782252"/>
              <a:gd name="connsiteX2046" fmla="*/ 2769482 w 9142892"/>
              <a:gd name="connsiteY2046" fmla="*/ 5800355 h 6782252"/>
              <a:gd name="connsiteX2047" fmla="*/ 2828965 w 9142892"/>
              <a:gd name="connsiteY2047" fmla="*/ 5765354 h 6782252"/>
              <a:gd name="connsiteX2048" fmla="*/ 2833793 w 9142892"/>
              <a:gd name="connsiteY2048" fmla="*/ 5746561 h 6782252"/>
              <a:gd name="connsiteX2049" fmla="*/ 2821896 w 9142892"/>
              <a:gd name="connsiteY2049" fmla="*/ 5739837 h 6782252"/>
              <a:gd name="connsiteX2050" fmla="*/ 2821896 w 9142892"/>
              <a:gd name="connsiteY2050" fmla="*/ 5739837 h 6782252"/>
              <a:gd name="connsiteX2051" fmla="*/ 2940862 w 9142892"/>
              <a:gd name="connsiteY2051" fmla="*/ 5669665 h 6782252"/>
              <a:gd name="connsiteX2052" fmla="*/ 2933793 w 9142892"/>
              <a:gd name="connsiteY2052" fmla="*/ 5671561 h 6782252"/>
              <a:gd name="connsiteX2053" fmla="*/ 2874310 w 9142892"/>
              <a:gd name="connsiteY2053" fmla="*/ 5706561 h 6782252"/>
              <a:gd name="connsiteX2054" fmla="*/ 2869483 w 9142892"/>
              <a:gd name="connsiteY2054" fmla="*/ 5725527 h 6782252"/>
              <a:gd name="connsiteX2055" fmla="*/ 2881379 w 9142892"/>
              <a:gd name="connsiteY2055" fmla="*/ 5732251 h 6782252"/>
              <a:gd name="connsiteX2056" fmla="*/ 2888276 w 9142892"/>
              <a:gd name="connsiteY2056" fmla="*/ 5730354 h 6782252"/>
              <a:gd name="connsiteX2057" fmla="*/ 2894138 w 9142892"/>
              <a:gd name="connsiteY2057" fmla="*/ 5726906 h 6782252"/>
              <a:gd name="connsiteX2058" fmla="*/ 2947758 w 9142892"/>
              <a:gd name="connsiteY2058" fmla="*/ 5695354 h 6782252"/>
              <a:gd name="connsiteX2059" fmla="*/ 2952586 w 9142892"/>
              <a:gd name="connsiteY2059" fmla="*/ 5676389 h 6782252"/>
              <a:gd name="connsiteX2060" fmla="*/ 2940690 w 9142892"/>
              <a:gd name="connsiteY2060" fmla="*/ 5669665 h 6782252"/>
              <a:gd name="connsiteX2061" fmla="*/ 2940690 w 9142892"/>
              <a:gd name="connsiteY2061" fmla="*/ 5669665 h 6782252"/>
              <a:gd name="connsiteX2062" fmla="*/ 3059655 w 9142892"/>
              <a:gd name="connsiteY2062" fmla="*/ 5599664 h 6782252"/>
              <a:gd name="connsiteX2063" fmla="*/ 3052586 w 9142892"/>
              <a:gd name="connsiteY2063" fmla="*/ 5601561 h 6782252"/>
              <a:gd name="connsiteX2064" fmla="*/ 2993103 w 9142892"/>
              <a:gd name="connsiteY2064" fmla="*/ 5636561 h 6782252"/>
              <a:gd name="connsiteX2065" fmla="*/ 2988276 w 9142892"/>
              <a:gd name="connsiteY2065" fmla="*/ 5655526 h 6782252"/>
              <a:gd name="connsiteX2066" fmla="*/ 3000172 w 9142892"/>
              <a:gd name="connsiteY2066" fmla="*/ 5662251 h 6782252"/>
              <a:gd name="connsiteX2067" fmla="*/ 3007069 w 9142892"/>
              <a:gd name="connsiteY2067" fmla="*/ 5660354 h 6782252"/>
              <a:gd name="connsiteX2068" fmla="*/ 3066552 w 9142892"/>
              <a:gd name="connsiteY2068" fmla="*/ 5625354 h 6782252"/>
              <a:gd name="connsiteX2069" fmla="*/ 3071380 w 9142892"/>
              <a:gd name="connsiteY2069" fmla="*/ 5606561 h 6782252"/>
              <a:gd name="connsiteX2070" fmla="*/ 3059483 w 9142892"/>
              <a:gd name="connsiteY2070" fmla="*/ 5599837 h 6782252"/>
              <a:gd name="connsiteX2071" fmla="*/ 3059483 w 9142892"/>
              <a:gd name="connsiteY2071" fmla="*/ 5599837 h 6782252"/>
              <a:gd name="connsiteX2072" fmla="*/ 3178449 w 9142892"/>
              <a:gd name="connsiteY2072" fmla="*/ 5529664 h 6782252"/>
              <a:gd name="connsiteX2073" fmla="*/ 3171380 w 9142892"/>
              <a:gd name="connsiteY2073" fmla="*/ 5531561 h 6782252"/>
              <a:gd name="connsiteX2074" fmla="*/ 3111897 w 9142892"/>
              <a:gd name="connsiteY2074" fmla="*/ 5566561 h 6782252"/>
              <a:gd name="connsiteX2075" fmla="*/ 3107069 w 9142892"/>
              <a:gd name="connsiteY2075" fmla="*/ 5585526 h 6782252"/>
              <a:gd name="connsiteX2076" fmla="*/ 3118966 w 9142892"/>
              <a:gd name="connsiteY2076" fmla="*/ 5592251 h 6782252"/>
              <a:gd name="connsiteX2077" fmla="*/ 3126035 w 9142892"/>
              <a:gd name="connsiteY2077" fmla="*/ 5590354 h 6782252"/>
              <a:gd name="connsiteX2078" fmla="*/ 3132931 w 9142892"/>
              <a:gd name="connsiteY2078" fmla="*/ 5586389 h 6782252"/>
              <a:gd name="connsiteX2079" fmla="*/ 3133276 w 9142892"/>
              <a:gd name="connsiteY2079" fmla="*/ 5586216 h 6782252"/>
              <a:gd name="connsiteX2080" fmla="*/ 3134483 w 9142892"/>
              <a:gd name="connsiteY2080" fmla="*/ 5585526 h 6782252"/>
              <a:gd name="connsiteX2081" fmla="*/ 3135000 w 9142892"/>
              <a:gd name="connsiteY2081" fmla="*/ 5585182 h 6782252"/>
              <a:gd name="connsiteX2082" fmla="*/ 3135000 w 9142892"/>
              <a:gd name="connsiteY2082" fmla="*/ 5585182 h 6782252"/>
              <a:gd name="connsiteX2083" fmla="*/ 3135173 w 9142892"/>
              <a:gd name="connsiteY2083" fmla="*/ 5585182 h 6782252"/>
              <a:gd name="connsiteX2084" fmla="*/ 3135173 w 9142892"/>
              <a:gd name="connsiteY2084" fmla="*/ 5585182 h 6782252"/>
              <a:gd name="connsiteX2085" fmla="*/ 3135173 w 9142892"/>
              <a:gd name="connsiteY2085" fmla="*/ 5585182 h 6782252"/>
              <a:gd name="connsiteX2086" fmla="*/ 3135173 w 9142892"/>
              <a:gd name="connsiteY2086" fmla="*/ 5585182 h 6782252"/>
              <a:gd name="connsiteX2087" fmla="*/ 3185000 w 9142892"/>
              <a:gd name="connsiteY2087" fmla="*/ 5555699 h 6782252"/>
              <a:gd name="connsiteX2088" fmla="*/ 3189828 w 9142892"/>
              <a:gd name="connsiteY2088" fmla="*/ 5536733 h 6782252"/>
              <a:gd name="connsiteX2089" fmla="*/ 3177931 w 9142892"/>
              <a:gd name="connsiteY2089" fmla="*/ 5530009 h 6782252"/>
              <a:gd name="connsiteX2090" fmla="*/ 3177931 w 9142892"/>
              <a:gd name="connsiteY2090" fmla="*/ 5530009 h 6782252"/>
              <a:gd name="connsiteX2091" fmla="*/ 3297242 w 9142892"/>
              <a:gd name="connsiteY2091" fmla="*/ 5459664 h 6782252"/>
              <a:gd name="connsiteX2092" fmla="*/ 3290346 w 9142892"/>
              <a:gd name="connsiteY2092" fmla="*/ 5461561 h 6782252"/>
              <a:gd name="connsiteX2093" fmla="*/ 3230863 w 9142892"/>
              <a:gd name="connsiteY2093" fmla="*/ 5496561 h 6782252"/>
              <a:gd name="connsiteX2094" fmla="*/ 3226035 w 9142892"/>
              <a:gd name="connsiteY2094" fmla="*/ 5515526 h 6782252"/>
              <a:gd name="connsiteX2095" fmla="*/ 3237931 w 9142892"/>
              <a:gd name="connsiteY2095" fmla="*/ 5522251 h 6782252"/>
              <a:gd name="connsiteX2096" fmla="*/ 3244828 w 9142892"/>
              <a:gd name="connsiteY2096" fmla="*/ 5520354 h 6782252"/>
              <a:gd name="connsiteX2097" fmla="*/ 3304311 w 9142892"/>
              <a:gd name="connsiteY2097" fmla="*/ 5485354 h 6782252"/>
              <a:gd name="connsiteX2098" fmla="*/ 3309139 w 9142892"/>
              <a:gd name="connsiteY2098" fmla="*/ 5466561 h 6782252"/>
              <a:gd name="connsiteX2099" fmla="*/ 3297242 w 9142892"/>
              <a:gd name="connsiteY2099" fmla="*/ 5459837 h 6782252"/>
              <a:gd name="connsiteX2100" fmla="*/ 3297242 w 9142892"/>
              <a:gd name="connsiteY2100" fmla="*/ 5459837 h 6782252"/>
              <a:gd name="connsiteX2101" fmla="*/ 3416035 w 9142892"/>
              <a:gd name="connsiteY2101" fmla="*/ 5389664 h 6782252"/>
              <a:gd name="connsiteX2102" fmla="*/ 3408966 w 9142892"/>
              <a:gd name="connsiteY2102" fmla="*/ 5391561 h 6782252"/>
              <a:gd name="connsiteX2103" fmla="*/ 3349483 w 9142892"/>
              <a:gd name="connsiteY2103" fmla="*/ 5426561 h 6782252"/>
              <a:gd name="connsiteX2104" fmla="*/ 3344656 w 9142892"/>
              <a:gd name="connsiteY2104" fmla="*/ 5445526 h 6782252"/>
              <a:gd name="connsiteX2105" fmla="*/ 3356552 w 9142892"/>
              <a:gd name="connsiteY2105" fmla="*/ 5452251 h 6782252"/>
              <a:gd name="connsiteX2106" fmla="*/ 3363449 w 9142892"/>
              <a:gd name="connsiteY2106" fmla="*/ 5450354 h 6782252"/>
              <a:gd name="connsiteX2107" fmla="*/ 3422932 w 9142892"/>
              <a:gd name="connsiteY2107" fmla="*/ 5415354 h 6782252"/>
              <a:gd name="connsiteX2108" fmla="*/ 3427760 w 9142892"/>
              <a:gd name="connsiteY2108" fmla="*/ 5396388 h 6782252"/>
              <a:gd name="connsiteX2109" fmla="*/ 3415863 w 9142892"/>
              <a:gd name="connsiteY2109" fmla="*/ 5389664 h 6782252"/>
              <a:gd name="connsiteX2110" fmla="*/ 3415863 w 9142892"/>
              <a:gd name="connsiteY2110" fmla="*/ 5389664 h 6782252"/>
              <a:gd name="connsiteX2111" fmla="*/ 3534829 w 9142892"/>
              <a:gd name="connsiteY2111" fmla="*/ 5319664 h 6782252"/>
              <a:gd name="connsiteX2112" fmla="*/ 3527760 w 9142892"/>
              <a:gd name="connsiteY2112" fmla="*/ 5321560 h 6782252"/>
              <a:gd name="connsiteX2113" fmla="*/ 3468277 w 9142892"/>
              <a:gd name="connsiteY2113" fmla="*/ 5356561 h 6782252"/>
              <a:gd name="connsiteX2114" fmla="*/ 3463449 w 9142892"/>
              <a:gd name="connsiteY2114" fmla="*/ 5375526 h 6782252"/>
              <a:gd name="connsiteX2115" fmla="*/ 3475346 w 9142892"/>
              <a:gd name="connsiteY2115" fmla="*/ 5382251 h 6782252"/>
              <a:gd name="connsiteX2116" fmla="*/ 3482242 w 9142892"/>
              <a:gd name="connsiteY2116" fmla="*/ 5380354 h 6782252"/>
              <a:gd name="connsiteX2117" fmla="*/ 3541725 w 9142892"/>
              <a:gd name="connsiteY2117" fmla="*/ 5345354 h 6782252"/>
              <a:gd name="connsiteX2118" fmla="*/ 3546553 w 9142892"/>
              <a:gd name="connsiteY2118" fmla="*/ 5326561 h 6782252"/>
              <a:gd name="connsiteX2119" fmla="*/ 3534656 w 9142892"/>
              <a:gd name="connsiteY2119" fmla="*/ 5319836 h 6782252"/>
              <a:gd name="connsiteX2120" fmla="*/ 3534656 w 9142892"/>
              <a:gd name="connsiteY2120" fmla="*/ 5319836 h 6782252"/>
              <a:gd name="connsiteX2121" fmla="*/ 3653622 w 9142892"/>
              <a:gd name="connsiteY2121" fmla="*/ 5249664 h 6782252"/>
              <a:gd name="connsiteX2122" fmla="*/ 3646553 w 9142892"/>
              <a:gd name="connsiteY2122" fmla="*/ 5251560 h 6782252"/>
              <a:gd name="connsiteX2123" fmla="*/ 3587070 w 9142892"/>
              <a:gd name="connsiteY2123" fmla="*/ 5286560 h 6782252"/>
              <a:gd name="connsiteX2124" fmla="*/ 3582243 w 9142892"/>
              <a:gd name="connsiteY2124" fmla="*/ 5305526 h 6782252"/>
              <a:gd name="connsiteX2125" fmla="*/ 3594139 w 9142892"/>
              <a:gd name="connsiteY2125" fmla="*/ 5312250 h 6782252"/>
              <a:gd name="connsiteX2126" fmla="*/ 3601208 w 9142892"/>
              <a:gd name="connsiteY2126" fmla="*/ 5310354 h 6782252"/>
              <a:gd name="connsiteX2127" fmla="*/ 3660691 w 9142892"/>
              <a:gd name="connsiteY2127" fmla="*/ 5275354 h 6782252"/>
              <a:gd name="connsiteX2128" fmla="*/ 3665519 w 9142892"/>
              <a:gd name="connsiteY2128" fmla="*/ 5256388 h 6782252"/>
              <a:gd name="connsiteX2129" fmla="*/ 3653622 w 9142892"/>
              <a:gd name="connsiteY2129" fmla="*/ 5249664 h 6782252"/>
              <a:gd name="connsiteX2130" fmla="*/ 3653622 w 9142892"/>
              <a:gd name="connsiteY2130" fmla="*/ 5249664 h 6782252"/>
              <a:gd name="connsiteX2131" fmla="*/ 3772415 w 9142892"/>
              <a:gd name="connsiteY2131" fmla="*/ 5179664 h 6782252"/>
              <a:gd name="connsiteX2132" fmla="*/ 3765347 w 9142892"/>
              <a:gd name="connsiteY2132" fmla="*/ 5181560 h 6782252"/>
              <a:gd name="connsiteX2133" fmla="*/ 3705863 w 9142892"/>
              <a:gd name="connsiteY2133" fmla="*/ 5216560 h 6782252"/>
              <a:gd name="connsiteX2134" fmla="*/ 3701036 w 9142892"/>
              <a:gd name="connsiteY2134" fmla="*/ 5235526 h 6782252"/>
              <a:gd name="connsiteX2135" fmla="*/ 3712932 w 9142892"/>
              <a:gd name="connsiteY2135" fmla="*/ 5242250 h 6782252"/>
              <a:gd name="connsiteX2136" fmla="*/ 3719829 w 9142892"/>
              <a:gd name="connsiteY2136" fmla="*/ 5240354 h 6782252"/>
              <a:gd name="connsiteX2137" fmla="*/ 3777415 w 9142892"/>
              <a:gd name="connsiteY2137" fmla="*/ 5206388 h 6782252"/>
              <a:gd name="connsiteX2138" fmla="*/ 3777760 w 9142892"/>
              <a:gd name="connsiteY2138" fmla="*/ 5206215 h 6782252"/>
              <a:gd name="connsiteX2139" fmla="*/ 3777760 w 9142892"/>
              <a:gd name="connsiteY2139" fmla="*/ 5206215 h 6782252"/>
              <a:gd name="connsiteX2140" fmla="*/ 3779312 w 9142892"/>
              <a:gd name="connsiteY2140" fmla="*/ 5205354 h 6782252"/>
              <a:gd name="connsiteX2141" fmla="*/ 3784140 w 9142892"/>
              <a:gd name="connsiteY2141" fmla="*/ 5186388 h 6782252"/>
              <a:gd name="connsiteX2142" fmla="*/ 3772243 w 9142892"/>
              <a:gd name="connsiteY2142" fmla="*/ 5179664 h 6782252"/>
              <a:gd name="connsiteX2143" fmla="*/ 3772243 w 9142892"/>
              <a:gd name="connsiteY2143" fmla="*/ 5179664 h 6782252"/>
              <a:gd name="connsiteX2144" fmla="*/ 3896898 w 9142892"/>
              <a:gd name="connsiteY2144" fmla="*/ 5112422 h 6782252"/>
              <a:gd name="connsiteX2145" fmla="*/ 3893450 w 9142892"/>
              <a:gd name="connsiteY2145" fmla="*/ 5112767 h 6782252"/>
              <a:gd name="connsiteX2146" fmla="*/ 3855864 w 9142892"/>
              <a:gd name="connsiteY2146" fmla="*/ 5128112 h 6782252"/>
              <a:gd name="connsiteX2147" fmla="*/ 3824657 w 9142892"/>
              <a:gd name="connsiteY2147" fmla="*/ 5146388 h 6782252"/>
              <a:gd name="connsiteX2148" fmla="*/ 3819829 w 9142892"/>
              <a:gd name="connsiteY2148" fmla="*/ 5165353 h 6782252"/>
              <a:gd name="connsiteX2149" fmla="*/ 3831726 w 9142892"/>
              <a:gd name="connsiteY2149" fmla="*/ 5172078 h 6782252"/>
              <a:gd name="connsiteX2150" fmla="*/ 3838795 w 9142892"/>
              <a:gd name="connsiteY2150" fmla="*/ 5170181 h 6782252"/>
              <a:gd name="connsiteX2151" fmla="*/ 3870002 w 9142892"/>
              <a:gd name="connsiteY2151" fmla="*/ 5151905 h 6782252"/>
              <a:gd name="connsiteX2152" fmla="*/ 3870002 w 9142892"/>
              <a:gd name="connsiteY2152" fmla="*/ 5151905 h 6782252"/>
              <a:gd name="connsiteX2153" fmla="*/ 3870174 w 9142892"/>
              <a:gd name="connsiteY2153" fmla="*/ 5151905 h 6782252"/>
              <a:gd name="connsiteX2154" fmla="*/ 3870174 w 9142892"/>
              <a:gd name="connsiteY2154" fmla="*/ 5151905 h 6782252"/>
              <a:gd name="connsiteX2155" fmla="*/ 3870347 w 9142892"/>
              <a:gd name="connsiteY2155" fmla="*/ 5151905 h 6782252"/>
              <a:gd name="connsiteX2156" fmla="*/ 3870347 w 9142892"/>
              <a:gd name="connsiteY2156" fmla="*/ 5151905 h 6782252"/>
              <a:gd name="connsiteX2157" fmla="*/ 3870519 w 9142892"/>
              <a:gd name="connsiteY2157" fmla="*/ 5151905 h 6782252"/>
              <a:gd name="connsiteX2158" fmla="*/ 3870519 w 9142892"/>
              <a:gd name="connsiteY2158" fmla="*/ 5151905 h 6782252"/>
              <a:gd name="connsiteX2159" fmla="*/ 3870692 w 9142892"/>
              <a:gd name="connsiteY2159" fmla="*/ 5151905 h 6782252"/>
              <a:gd name="connsiteX2160" fmla="*/ 3870692 w 9142892"/>
              <a:gd name="connsiteY2160" fmla="*/ 5151905 h 6782252"/>
              <a:gd name="connsiteX2161" fmla="*/ 3870864 w 9142892"/>
              <a:gd name="connsiteY2161" fmla="*/ 5151905 h 6782252"/>
              <a:gd name="connsiteX2162" fmla="*/ 3870864 w 9142892"/>
              <a:gd name="connsiteY2162" fmla="*/ 5151905 h 6782252"/>
              <a:gd name="connsiteX2163" fmla="*/ 3890519 w 9142892"/>
              <a:gd name="connsiteY2163" fmla="*/ 5143112 h 6782252"/>
              <a:gd name="connsiteX2164" fmla="*/ 3890519 w 9142892"/>
              <a:gd name="connsiteY2164" fmla="*/ 5143112 h 6782252"/>
              <a:gd name="connsiteX2165" fmla="*/ 3890691 w 9142892"/>
              <a:gd name="connsiteY2165" fmla="*/ 5143112 h 6782252"/>
              <a:gd name="connsiteX2166" fmla="*/ 3890691 w 9142892"/>
              <a:gd name="connsiteY2166" fmla="*/ 5143112 h 6782252"/>
              <a:gd name="connsiteX2167" fmla="*/ 3890864 w 9142892"/>
              <a:gd name="connsiteY2167" fmla="*/ 5143112 h 6782252"/>
              <a:gd name="connsiteX2168" fmla="*/ 3890864 w 9142892"/>
              <a:gd name="connsiteY2168" fmla="*/ 5143112 h 6782252"/>
              <a:gd name="connsiteX2169" fmla="*/ 3890864 w 9142892"/>
              <a:gd name="connsiteY2169" fmla="*/ 5143112 h 6782252"/>
              <a:gd name="connsiteX2170" fmla="*/ 3890864 w 9142892"/>
              <a:gd name="connsiteY2170" fmla="*/ 5143112 h 6782252"/>
              <a:gd name="connsiteX2171" fmla="*/ 3890864 w 9142892"/>
              <a:gd name="connsiteY2171" fmla="*/ 5143112 h 6782252"/>
              <a:gd name="connsiteX2172" fmla="*/ 3890864 w 9142892"/>
              <a:gd name="connsiteY2172" fmla="*/ 5143112 h 6782252"/>
              <a:gd name="connsiteX2173" fmla="*/ 3890864 w 9142892"/>
              <a:gd name="connsiteY2173" fmla="*/ 5143112 h 6782252"/>
              <a:gd name="connsiteX2174" fmla="*/ 3890864 w 9142892"/>
              <a:gd name="connsiteY2174" fmla="*/ 5143112 h 6782252"/>
              <a:gd name="connsiteX2175" fmla="*/ 3890864 w 9142892"/>
              <a:gd name="connsiteY2175" fmla="*/ 5143112 h 6782252"/>
              <a:gd name="connsiteX2176" fmla="*/ 3890864 w 9142892"/>
              <a:gd name="connsiteY2176" fmla="*/ 5143112 h 6782252"/>
              <a:gd name="connsiteX2177" fmla="*/ 3890864 w 9142892"/>
              <a:gd name="connsiteY2177" fmla="*/ 5143112 h 6782252"/>
              <a:gd name="connsiteX2178" fmla="*/ 3891036 w 9142892"/>
              <a:gd name="connsiteY2178" fmla="*/ 5143112 h 6782252"/>
              <a:gd name="connsiteX2179" fmla="*/ 3891036 w 9142892"/>
              <a:gd name="connsiteY2179" fmla="*/ 5143112 h 6782252"/>
              <a:gd name="connsiteX2180" fmla="*/ 3898795 w 9142892"/>
              <a:gd name="connsiteY2180" fmla="*/ 5140871 h 6782252"/>
              <a:gd name="connsiteX2181" fmla="*/ 3908795 w 9142892"/>
              <a:gd name="connsiteY2181" fmla="*/ 5124147 h 6782252"/>
              <a:gd name="connsiteX2182" fmla="*/ 3895519 w 9142892"/>
              <a:gd name="connsiteY2182" fmla="*/ 5113802 h 6782252"/>
              <a:gd name="connsiteX2183" fmla="*/ 3895519 w 9142892"/>
              <a:gd name="connsiteY2183" fmla="*/ 5113802 h 6782252"/>
              <a:gd name="connsiteX2184" fmla="*/ 3972761 w 9142892"/>
              <a:gd name="connsiteY2184" fmla="*/ 5115871 h 6782252"/>
              <a:gd name="connsiteX2185" fmla="*/ 3959830 w 9142892"/>
              <a:gd name="connsiteY2185" fmla="*/ 5125181 h 6782252"/>
              <a:gd name="connsiteX2186" fmla="*/ 3968278 w 9142892"/>
              <a:gd name="connsiteY2186" fmla="*/ 5142767 h 6782252"/>
              <a:gd name="connsiteX2187" fmla="*/ 3968278 w 9142892"/>
              <a:gd name="connsiteY2187" fmla="*/ 5142767 h 6782252"/>
              <a:gd name="connsiteX2188" fmla="*/ 3968623 w 9142892"/>
              <a:gd name="connsiteY2188" fmla="*/ 5142767 h 6782252"/>
              <a:gd name="connsiteX2189" fmla="*/ 3968623 w 9142892"/>
              <a:gd name="connsiteY2189" fmla="*/ 5142767 h 6782252"/>
              <a:gd name="connsiteX2190" fmla="*/ 3968968 w 9142892"/>
              <a:gd name="connsiteY2190" fmla="*/ 5142767 h 6782252"/>
              <a:gd name="connsiteX2191" fmla="*/ 3968968 w 9142892"/>
              <a:gd name="connsiteY2191" fmla="*/ 5142767 h 6782252"/>
              <a:gd name="connsiteX2192" fmla="*/ 3969140 w 9142892"/>
              <a:gd name="connsiteY2192" fmla="*/ 5142767 h 6782252"/>
              <a:gd name="connsiteX2193" fmla="*/ 3969140 w 9142892"/>
              <a:gd name="connsiteY2193" fmla="*/ 5142767 h 6782252"/>
              <a:gd name="connsiteX2194" fmla="*/ 3969485 w 9142892"/>
              <a:gd name="connsiteY2194" fmla="*/ 5142767 h 6782252"/>
              <a:gd name="connsiteX2195" fmla="*/ 3969485 w 9142892"/>
              <a:gd name="connsiteY2195" fmla="*/ 5142767 h 6782252"/>
              <a:gd name="connsiteX2196" fmla="*/ 3969830 w 9142892"/>
              <a:gd name="connsiteY2196" fmla="*/ 5142767 h 6782252"/>
              <a:gd name="connsiteX2197" fmla="*/ 3969830 w 9142892"/>
              <a:gd name="connsiteY2197" fmla="*/ 5142767 h 6782252"/>
              <a:gd name="connsiteX2198" fmla="*/ 3970002 w 9142892"/>
              <a:gd name="connsiteY2198" fmla="*/ 5142767 h 6782252"/>
              <a:gd name="connsiteX2199" fmla="*/ 3970002 w 9142892"/>
              <a:gd name="connsiteY2199" fmla="*/ 5142767 h 6782252"/>
              <a:gd name="connsiteX2200" fmla="*/ 3970347 w 9142892"/>
              <a:gd name="connsiteY2200" fmla="*/ 5142767 h 6782252"/>
              <a:gd name="connsiteX2201" fmla="*/ 3970347 w 9142892"/>
              <a:gd name="connsiteY2201" fmla="*/ 5142767 h 6782252"/>
              <a:gd name="connsiteX2202" fmla="*/ 3970519 w 9142892"/>
              <a:gd name="connsiteY2202" fmla="*/ 5142767 h 6782252"/>
              <a:gd name="connsiteX2203" fmla="*/ 3970519 w 9142892"/>
              <a:gd name="connsiteY2203" fmla="*/ 5142767 h 6782252"/>
              <a:gd name="connsiteX2204" fmla="*/ 3970864 w 9142892"/>
              <a:gd name="connsiteY2204" fmla="*/ 5142767 h 6782252"/>
              <a:gd name="connsiteX2205" fmla="*/ 3970864 w 9142892"/>
              <a:gd name="connsiteY2205" fmla="*/ 5142767 h 6782252"/>
              <a:gd name="connsiteX2206" fmla="*/ 3971036 w 9142892"/>
              <a:gd name="connsiteY2206" fmla="*/ 5142767 h 6782252"/>
              <a:gd name="connsiteX2207" fmla="*/ 3971036 w 9142892"/>
              <a:gd name="connsiteY2207" fmla="*/ 5142767 h 6782252"/>
              <a:gd name="connsiteX2208" fmla="*/ 3971381 w 9142892"/>
              <a:gd name="connsiteY2208" fmla="*/ 5142767 h 6782252"/>
              <a:gd name="connsiteX2209" fmla="*/ 3971381 w 9142892"/>
              <a:gd name="connsiteY2209" fmla="*/ 5142767 h 6782252"/>
              <a:gd name="connsiteX2210" fmla="*/ 3971554 w 9142892"/>
              <a:gd name="connsiteY2210" fmla="*/ 5142767 h 6782252"/>
              <a:gd name="connsiteX2211" fmla="*/ 3971554 w 9142892"/>
              <a:gd name="connsiteY2211" fmla="*/ 5142767 h 6782252"/>
              <a:gd name="connsiteX2212" fmla="*/ 3971899 w 9142892"/>
              <a:gd name="connsiteY2212" fmla="*/ 5142767 h 6782252"/>
              <a:gd name="connsiteX2213" fmla="*/ 3971899 w 9142892"/>
              <a:gd name="connsiteY2213" fmla="*/ 5142767 h 6782252"/>
              <a:gd name="connsiteX2214" fmla="*/ 3972244 w 9142892"/>
              <a:gd name="connsiteY2214" fmla="*/ 5142767 h 6782252"/>
              <a:gd name="connsiteX2215" fmla="*/ 3972244 w 9142892"/>
              <a:gd name="connsiteY2215" fmla="*/ 5142767 h 6782252"/>
              <a:gd name="connsiteX2216" fmla="*/ 3972588 w 9142892"/>
              <a:gd name="connsiteY2216" fmla="*/ 5142767 h 6782252"/>
              <a:gd name="connsiteX2217" fmla="*/ 3972588 w 9142892"/>
              <a:gd name="connsiteY2217" fmla="*/ 5142767 h 6782252"/>
              <a:gd name="connsiteX2218" fmla="*/ 3972933 w 9142892"/>
              <a:gd name="connsiteY2218" fmla="*/ 5142767 h 6782252"/>
              <a:gd name="connsiteX2219" fmla="*/ 3972933 w 9142892"/>
              <a:gd name="connsiteY2219" fmla="*/ 5142767 h 6782252"/>
              <a:gd name="connsiteX2220" fmla="*/ 3973278 w 9142892"/>
              <a:gd name="connsiteY2220" fmla="*/ 5142767 h 6782252"/>
              <a:gd name="connsiteX2221" fmla="*/ 3973278 w 9142892"/>
              <a:gd name="connsiteY2221" fmla="*/ 5142767 h 6782252"/>
              <a:gd name="connsiteX2222" fmla="*/ 3973623 w 9142892"/>
              <a:gd name="connsiteY2222" fmla="*/ 5142767 h 6782252"/>
              <a:gd name="connsiteX2223" fmla="*/ 3973623 w 9142892"/>
              <a:gd name="connsiteY2223" fmla="*/ 5142767 h 6782252"/>
              <a:gd name="connsiteX2224" fmla="*/ 3973967 w 9142892"/>
              <a:gd name="connsiteY2224" fmla="*/ 5142767 h 6782252"/>
              <a:gd name="connsiteX2225" fmla="*/ 3973967 w 9142892"/>
              <a:gd name="connsiteY2225" fmla="*/ 5142767 h 6782252"/>
              <a:gd name="connsiteX2226" fmla="*/ 3974312 w 9142892"/>
              <a:gd name="connsiteY2226" fmla="*/ 5142767 h 6782252"/>
              <a:gd name="connsiteX2227" fmla="*/ 3974312 w 9142892"/>
              <a:gd name="connsiteY2227" fmla="*/ 5142767 h 6782252"/>
              <a:gd name="connsiteX2228" fmla="*/ 3974657 w 9142892"/>
              <a:gd name="connsiteY2228" fmla="*/ 5142767 h 6782252"/>
              <a:gd name="connsiteX2229" fmla="*/ 3974657 w 9142892"/>
              <a:gd name="connsiteY2229" fmla="*/ 5142767 h 6782252"/>
              <a:gd name="connsiteX2230" fmla="*/ 3975347 w 9142892"/>
              <a:gd name="connsiteY2230" fmla="*/ 5143112 h 6782252"/>
              <a:gd name="connsiteX2231" fmla="*/ 3975347 w 9142892"/>
              <a:gd name="connsiteY2231" fmla="*/ 5143112 h 6782252"/>
              <a:gd name="connsiteX2232" fmla="*/ 3976036 w 9142892"/>
              <a:gd name="connsiteY2232" fmla="*/ 5143457 h 6782252"/>
              <a:gd name="connsiteX2233" fmla="*/ 3976036 w 9142892"/>
              <a:gd name="connsiteY2233" fmla="*/ 5143457 h 6782252"/>
              <a:gd name="connsiteX2234" fmla="*/ 3976726 w 9142892"/>
              <a:gd name="connsiteY2234" fmla="*/ 5143802 h 6782252"/>
              <a:gd name="connsiteX2235" fmla="*/ 3976726 w 9142892"/>
              <a:gd name="connsiteY2235" fmla="*/ 5143802 h 6782252"/>
              <a:gd name="connsiteX2236" fmla="*/ 3987416 w 9142892"/>
              <a:gd name="connsiteY2236" fmla="*/ 5149319 h 6782252"/>
              <a:gd name="connsiteX2237" fmla="*/ 3987416 w 9142892"/>
              <a:gd name="connsiteY2237" fmla="*/ 5149319 h 6782252"/>
              <a:gd name="connsiteX2238" fmla="*/ 3987933 w 9142892"/>
              <a:gd name="connsiteY2238" fmla="*/ 5149664 h 6782252"/>
              <a:gd name="connsiteX2239" fmla="*/ 3987933 w 9142892"/>
              <a:gd name="connsiteY2239" fmla="*/ 5149664 h 6782252"/>
              <a:gd name="connsiteX2240" fmla="*/ 3988278 w 9142892"/>
              <a:gd name="connsiteY2240" fmla="*/ 5149664 h 6782252"/>
              <a:gd name="connsiteX2241" fmla="*/ 3988278 w 9142892"/>
              <a:gd name="connsiteY2241" fmla="*/ 5149664 h 6782252"/>
              <a:gd name="connsiteX2242" fmla="*/ 3990002 w 9142892"/>
              <a:gd name="connsiteY2242" fmla="*/ 5150698 h 6782252"/>
              <a:gd name="connsiteX2243" fmla="*/ 3990002 w 9142892"/>
              <a:gd name="connsiteY2243" fmla="*/ 5150698 h 6782252"/>
              <a:gd name="connsiteX2244" fmla="*/ 3990347 w 9142892"/>
              <a:gd name="connsiteY2244" fmla="*/ 5151043 h 6782252"/>
              <a:gd name="connsiteX2245" fmla="*/ 3990347 w 9142892"/>
              <a:gd name="connsiteY2245" fmla="*/ 5151043 h 6782252"/>
              <a:gd name="connsiteX2246" fmla="*/ 3990864 w 9142892"/>
              <a:gd name="connsiteY2246" fmla="*/ 5151388 h 6782252"/>
              <a:gd name="connsiteX2247" fmla="*/ 3990864 w 9142892"/>
              <a:gd name="connsiteY2247" fmla="*/ 5151388 h 6782252"/>
              <a:gd name="connsiteX2248" fmla="*/ 3991381 w 9142892"/>
              <a:gd name="connsiteY2248" fmla="*/ 5151733 h 6782252"/>
              <a:gd name="connsiteX2249" fmla="*/ 3991381 w 9142892"/>
              <a:gd name="connsiteY2249" fmla="*/ 5151733 h 6782252"/>
              <a:gd name="connsiteX2250" fmla="*/ 3991554 w 9142892"/>
              <a:gd name="connsiteY2250" fmla="*/ 5151733 h 6782252"/>
              <a:gd name="connsiteX2251" fmla="*/ 3991554 w 9142892"/>
              <a:gd name="connsiteY2251" fmla="*/ 5151733 h 6782252"/>
              <a:gd name="connsiteX2252" fmla="*/ 3991554 w 9142892"/>
              <a:gd name="connsiteY2252" fmla="*/ 5151733 h 6782252"/>
              <a:gd name="connsiteX2253" fmla="*/ 3991726 w 9142892"/>
              <a:gd name="connsiteY2253" fmla="*/ 5151733 h 6782252"/>
              <a:gd name="connsiteX2254" fmla="*/ 3991726 w 9142892"/>
              <a:gd name="connsiteY2254" fmla="*/ 5151733 h 6782252"/>
              <a:gd name="connsiteX2255" fmla="*/ 3991726 w 9142892"/>
              <a:gd name="connsiteY2255" fmla="*/ 5151733 h 6782252"/>
              <a:gd name="connsiteX2256" fmla="*/ 3991726 w 9142892"/>
              <a:gd name="connsiteY2256" fmla="*/ 5151733 h 6782252"/>
              <a:gd name="connsiteX2257" fmla="*/ 3991726 w 9142892"/>
              <a:gd name="connsiteY2257" fmla="*/ 5151733 h 6782252"/>
              <a:gd name="connsiteX2258" fmla="*/ 3991899 w 9142892"/>
              <a:gd name="connsiteY2258" fmla="*/ 5151905 h 6782252"/>
              <a:gd name="connsiteX2259" fmla="*/ 3991899 w 9142892"/>
              <a:gd name="connsiteY2259" fmla="*/ 5151905 h 6782252"/>
              <a:gd name="connsiteX2260" fmla="*/ 3991899 w 9142892"/>
              <a:gd name="connsiteY2260" fmla="*/ 5151905 h 6782252"/>
              <a:gd name="connsiteX2261" fmla="*/ 3992416 w 9142892"/>
              <a:gd name="connsiteY2261" fmla="*/ 5152250 h 6782252"/>
              <a:gd name="connsiteX2262" fmla="*/ 3992416 w 9142892"/>
              <a:gd name="connsiteY2262" fmla="*/ 5152250 h 6782252"/>
              <a:gd name="connsiteX2263" fmla="*/ 3992416 w 9142892"/>
              <a:gd name="connsiteY2263" fmla="*/ 5152250 h 6782252"/>
              <a:gd name="connsiteX2264" fmla="*/ 3992416 w 9142892"/>
              <a:gd name="connsiteY2264" fmla="*/ 5152250 h 6782252"/>
              <a:gd name="connsiteX2265" fmla="*/ 4027243 w 9142892"/>
              <a:gd name="connsiteY2265" fmla="*/ 5172767 h 6782252"/>
              <a:gd name="connsiteX2266" fmla="*/ 4034312 w 9142892"/>
              <a:gd name="connsiteY2266" fmla="*/ 5174664 h 6782252"/>
              <a:gd name="connsiteX2267" fmla="*/ 4046209 w 9142892"/>
              <a:gd name="connsiteY2267" fmla="*/ 5167939 h 6782252"/>
              <a:gd name="connsiteX2268" fmla="*/ 4041381 w 9142892"/>
              <a:gd name="connsiteY2268" fmla="*/ 5148974 h 6782252"/>
              <a:gd name="connsiteX2269" fmla="*/ 4001381 w 9142892"/>
              <a:gd name="connsiteY2269" fmla="*/ 5125353 h 6782252"/>
              <a:gd name="connsiteX2270" fmla="*/ 3976036 w 9142892"/>
              <a:gd name="connsiteY2270" fmla="*/ 5113629 h 6782252"/>
              <a:gd name="connsiteX2271" fmla="*/ 3971381 w 9142892"/>
              <a:gd name="connsiteY2271" fmla="*/ 5112767 h 6782252"/>
              <a:gd name="connsiteX2272" fmla="*/ 3971381 w 9142892"/>
              <a:gd name="connsiteY2272" fmla="*/ 5112767 h 6782252"/>
              <a:gd name="connsiteX2273" fmla="*/ 4095002 w 9142892"/>
              <a:gd name="connsiteY2273" fmla="*/ 5185353 h 6782252"/>
              <a:gd name="connsiteX2274" fmla="*/ 4083106 w 9142892"/>
              <a:gd name="connsiteY2274" fmla="*/ 5192077 h 6782252"/>
              <a:gd name="connsiteX2275" fmla="*/ 4087933 w 9142892"/>
              <a:gd name="connsiteY2275" fmla="*/ 5211043 h 6782252"/>
              <a:gd name="connsiteX2276" fmla="*/ 4144658 w 9142892"/>
              <a:gd name="connsiteY2276" fmla="*/ 5244664 h 6782252"/>
              <a:gd name="connsiteX2277" fmla="*/ 4144658 w 9142892"/>
              <a:gd name="connsiteY2277" fmla="*/ 5244664 h 6782252"/>
              <a:gd name="connsiteX2278" fmla="*/ 4146554 w 9142892"/>
              <a:gd name="connsiteY2278" fmla="*/ 5245698 h 6782252"/>
              <a:gd name="connsiteX2279" fmla="*/ 4146554 w 9142892"/>
              <a:gd name="connsiteY2279" fmla="*/ 5245698 h 6782252"/>
              <a:gd name="connsiteX2280" fmla="*/ 4147071 w 9142892"/>
              <a:gd name="connsiteY2280" fmla="*/ 5246043 h 6782252"/>
              <a:gd name="connsiteX2281" fmla="*/ 4147071 w 9142892"/>
              <a:gd name="connsiteY2281" fmla="*/ 5246043 h 6782252"/>
              <a:gd name="connsiteX2282" fmla="*/ 4147071 w 9142892"/>
              <a:gd name="connsiteY2282" fmla="*/ 5246043 h 6782252"/>
              <a:gd name="connsiteX2283" fmla="*/ 4147071 w 9142892"/>
              <a:gd name="connsiteY2283" fmla="*/ 5246043 h 6782252"/>
              <a:gd name="connsiteX2284" fmla="*/ 4147071 w 9142892"/>
              <a:gd name="connsiteY2284" fmla="*/ 5246043 h 6782252"/>
              <a:gd name="connsiteX2285" fmla="*/ 4147071 w 9142892"/>
              <a:gd name="connsiteY2285" fmla="*/ 5246043 h 6782252"/>
              <a:gd name="connsiteX2286" fmla="*/ 4147071 w 9142892"/>
              <a:gd name="connsiteY2286" fmla="*/ 5246043 h 6782252"/>
              <a:gd name="connsiteX2287" fmla="*/ 4147071 w 9142892"/>
              <a:gd name="connsiteY2287" fmla="*/ 5246043 h 6782252"/>
              <a:gd name="connsiteX2288" fmla="*/ 4147071 w 9142892"/>
              <a:gd name="connsiteY2288" fmla="*/ 5246043 h 6782252"/>
              <a:gd name="connsiteX2289" fmla="*/ 4147071 w 9142892"/>
              <a:gd name="connsiteY2289" fmla="*/ 5246043 h 6782252"/>
              <a:gd name="connsiteX2290" fmla="*/ 4154140 w 9142892"/>
              <a:gd name="connsiteY2290" fmla="*/ 5247940 h 6782252"/>
              <a:gd name="connsiteX2291" fmla="*/ 4166037 w 9142892"/>
              <a:gd name="connsiteY2291" fmla="*/ 5241215 h 6782252"/>
              <a:gd name="connsiteX2292" fmla="*/ 4161209 w 9142892"/>
              <a:gd name="connsiteY2292" fmla="*/ 5222250 h 6782252"/>
              <a:gd name="connsiteX2293" fmla="*/ 4101899 w 9142892"/>
              <a:gd name="connsiteY2293" fmla="*/ 5187078 h 6782252"/>
              <a:gd name="connsiteX2294" fmla="*/ 4094830 w 9142892"/>
              <a:gd name="connsiteY2294" fmla="*/ 5185181 h 6782252"/>
              <a:gd name="connsiteX2295" fmla="*/ 4094830 w 9142892"/>
              <a:gd name="connsiteY2295" fmla="*/ 5185181 h 6782252"/>
              <a:gd name="connsiteX2296" fmla="*/ 4213623 w 9142892"/>
              <a:gd name="connsiteY2296" fmla="*/ 5255698 h 6782252"/>
              <a:gd name="connsiteX2297" fmla="*/ 4201727 w 9142892"/>
              <a:gd name="connsiteY2297" fmla="*/ 5262423 h 6782252"/>
              <a:gd name="connsiteX2298" fmla="*/ 4206554 w 9142892"/>
              <a:gd name="connsiteY2298" fmla="*/ 5281388 h 6782252"/>
              <a:gd name="connsiteX2299" fmla="*/ 4227934 w 9142892"/>
              <a:gd name="connsiteY2299" fmla="*/ 5293974 h 6782252"/>
              <a:gd name="connsiteX2300" fmla="*/ 4227934 w 9142892"/>
              <a:gd name="connsiteY2300" fmla="*/ 5293974 h 6782252"/>
              <a:gd name="connsiteX2301" fmla="*/ 4228451 w 9142892"/>
              <a:gd name="connsiteY2301" fmla="*/ 5294319 h 6782252"/>
              <a:gd name="connsiteX2302" fmla="*/ 4265865 w 9142892"/>
              <a:gd name="connsiteY2302" fmla="*/ 5316560 h 6782252"/>
              <a:gd name="connsiteX2303" fmla="*/ 4272761 w 9142892"/>
              <a:gd name="connsiteY2303" fmla="*/ 5318457 h 6782252"/>
              <a:gd name="connsiteX2304" fmla="*/ 4284658 w 9142892"/>
              <a:gd name="connsiteY2304" fmla="*/ 5311733 h 6782252"/>
              <a:gd name="connsiteX2305" fmla="*/ 4279830 w 9142892"/>
              <a:gd name="connsiteY2305" fmla="*/ 5292768 h 6782252"/>
              <a:gd name="connsiteX2306" fmla="*/ 4220520 w 9142892"/>
              <a:gd name="connsiteY2306" fmla="*/ 5257595 h 6782252"/>
              <a:gd name="connsiteX2307" fmla="*/ 4213451 w 9142892"/>
              <a:gd name="connsiteY2307" fmla="*/ 5255698 h 6782252"/>
              <a:gd name="connsiteX2308" fmla="*/ 4213451 w 9142892"/>
              <a:gd name="connsiteY2308" fmla="*/ 5255698 h 6782252"/>
              <a:gd name="connsiteX2309" fmla="*/ 4332244 w 9142892"/>
              <a:gd name="connsiteY2309" fmla="*/ 5326043 h 6782252"/>
              <a:gd name="connsiteX2310" fmla="*/ 4320348 w 9142892"/>
              <a:gd name="connsiteY2310" fmla="*/ 5332767 h 6782252"/>
              <a:gd name="connsiteX2311" fmla="*/ 4325175 w 9142892"/>
              <a:gd name="connsiteY2311" fmla="*/ 5351733 h 6782252"/>
              <a:gd name="connsiteX2312" fmla="*/ 4356900 w 9142892"/>
              <a:gd name="connsiteY2312" fmla="*/ 5370526 h 6782252"/>
              <a:gd name="connsiteX2313" fmla="*/ 4357072 w 9142892"/>
              <a:gd name="connsiteY2313" fmla="*/ 5370526 h 6782252"/>
              <a:gd name="connsiteX2314" fmla="*/ 4357072 w 9142892"/>
              <a:gd name="connsiteY2314" fmla="*/ 5370526 h 6782252"/>
              <a:gd name="connsiteX2315" fmla="*/ 4384486 w 9142892"/>
              <a:gd name="connsiteY2315" fmla="*/ 5386733 h 6782252"/>
              <a:gd name="connsiteX2316" fmla="*/ 4391382 w 9142892"/>
              <a:gd name="connsiteY2316" fmla="*/ 5388630 h 6782252"/>
              <a:gd name="connsiteX2317" fmla="*/ 4403279 w 9142892"/>
              <a:gd name="connsiteY2317" fmla="*/ 5381905 h 6782252"/>
              <a:gd name="connsiteX2318" fmla="*/ 4398451 w 9142892"/>
              <a:gd name="connsiteY2318" fmla="*/ 5362940 h 6782252"/>
              <a:gd name="connsiteX2319" fmla="*/ 4339141 w 9142892"/>
              <a:gd name="connsiteY2319" fmla="*/ 5327768 h 6782252"/>
              <a:gd name="connsiteX2320" fmla="*/ 4332072 w 9142892"/>
              <a:gd name="connsiteY2320" fmla="*/ 5325871 h 6782252"/>
              <a:gd name="connsiteX2321" fmla="*/ 4332072 w 9142892"/>
              <a:gd name="connsiteY2321" fmla="*/ 5325871 h 6782252"/>
              <a:gd name="connsiteX2322" fmla="*/ 4450865 w 9142892"/>
              <a:gd name="connsiteY2322" fmla="*/ 5396388 h 6782252"/>
              <a:gd name="connsiteX2323" fmla="*/ 4438969 w 9142892"/>
              <a:gd name="connsiteY2323" fmla="*/ 5403113 h 6782252"/>
              <a:gd name="connsiteX2324" fmla="*/ 4443796 w 9142892"/>
              <a:gd name="connsiteY2324" fmla="*/ 5421906 h 6782252"/>
              <a:gd name="connsiteX2325" fmla="*/ 4503279 w 9142892"/>
              <a:gd name="connsiteY2325" fmla="*/ 5457078 h 6782252"/>
              <a:gd name="connsiteX2326" fmla="*/ 4510176 w 9142892"/>
              <a:gd name="connsiteY2326" fmla="*/ 5458975 h 6782252"/>
              <a:gd name="connsiteX2327" fmla="*/ 4522072 w 9142892"/>
              <a:gd name="connsiteY2327" fmla="*/ 5452251 h 6782252"/>
              <a:gd name="connsiteX2328" fmla="*/ 4517245 w 9142892"/>
              <a:gd name="connsiteY2328" fmla="*/ 5433285 h 6782252"/>
              <a:gd name="connsiteX2329" fmla="*/ 4457934 w 9142892"/>
              <a:gd name="connsiteY2329" fmla="*/ 5398112 h 6782252"/>
              <a:gd name="connsiteX2330" fmla="*/ 4450865 w 9142892"/>
              <a:gd name="connsiteY2330" fmla="*/ 5396216 h 6782252"/>
              <a:gd name="connsiteX2331" fmla="*/ 4450865 w 9142892"/>
              <a:gd name="connsiteY2331" fmla="*/ 5396216 h 6782252"/>
              <a:gd name="connsiteX2332" fmla="*/ 4569486 w 9142892"/>
              <a:gd name="connsiteY2332" fmla="*/ 5466733 h 6782252"/>
              <a:gd name="connsiteX2333" fmla="*/ 4557590 w 9142892"/>
              <a:gd name="connsiteY2333" fmla="*/ 5473457 h 6782252"/>
              <a:gd name="connsiteX2334" fmla="*/ 4562417 w 9142892"/>
              <a:gd name="connsiteY2334" fmla="*/ 5492423 h 6782252"/>
              <a:gd name="connsiteX2335" fmla="*/ 4581210 w 9142892"/>
              <a:gd name="connsiteY2335" fmla="*/ 5503458 h 6782252"/>
              <a:gd name="connsiteX2336" fmla="*/ 4581210 w 9142892"/>
              <a:gd name="connsiteY2336" fmla="*/ 5503458 h 6782252"/>
              <a:gd name="connsiteX2337" fmla="*/ 4582417 w 9142892"/>
              <a:gd name="connsiteY2337" fmla="*/ 5504319 h 6782252"/>
              <a:gd name="connsiteX2338" fmla="*/ 4582417 w 9142892"/>
              <a:gd name="connsiteY2338" fmla="*/ 5504319 h 6782252"/>
              <a:gd name="connsiteX2339" fmla="*/ 4583624 w 9142892"/>
              <a:gd name="connsiteY2339" fmla="*/ 5505009 h 6782252"/>
              <a:gd name="connsiteX2340" fmla="*/ 4583624 w 9142892"/>
              <a:gd name="connsiteY2340" fmla="*/ 5505009 h 6782252"/>
              <a:gd name="connsiteX2341" fmla="*/ 4584831 w 9142892"/>
              <a:gd name="connsiteY2341" fmla="*/ 5505871 h 6782252"/>
              <a:gd name="connsiteX2342" fmla="*/ 4584831 w 9142892"/>
              <a:gd name="connsiteY2342" fmla="*/ 5505871 h 6782252"/>
              <a:gd name="connsiteX2343" fmla="*/ 4585521 w 9142892"/>
              <a:gd name="connsiteY2343" fmla="*/ 5506216 h 6782252"/>
              <a:gd name="connsiteX2344" fmla="*/ 4585521 w 9142892"/>
              <a:gd name="connsiteY2344" fmla="*/ 5506216 h 6782252"/>
              <a:gd name="connsiteX2345" fmla="*/ 4585693 w 9142892"/>
              <a:gd name="connsiteY2345" fmla="*/ 5506216 h 6782252"/>
              <a:gd name="connsiteX2346" fmla="*/ 4586555 w 9142892"/>
              <a:gd name="connsiteY2346" fmla="*/ 5506733 h 6782252"/>
              <a:gd name="connsiteX2347" fmla="*/ 4586555 w 9142892"/>
              <a:gd name="connsiteY2347" fmla="*/ 5506733 h 6782252"/>
              <a:gd name="connsiteX2348" fmla="*/ 4621210 w 9142892"/>
              <a:gd name="connsiteY2348" fmla="*/ 5527250 h 6782252"/>
              <a:gd name="connsiteX2349" fmla="*/ 4628279 w 9142892"/>
              <a:gd name="connsiteY2349" fmla="*/ 5529147 h 6782252"/>
              <a:gd name="connsiteX2350" fmla="*/ 4640176 w 9142892"/>
              <a:gd name="connsiteY2350" fmla="*/ 5522423 h 6782252"/>
              <a:gd name="connsiteX2351" fmla="*/ 4635349 w 9142892"/>
              <a:gd name="connsiteY2351" fmla="*/ 5503458 h 6782252"/>
              <a:gd name="connsiteX2352" fmla="*/ 4576038 w 9142892"/>
              <a:gd name="connsiteY2352" fmla="*/ 5468285 h 6782252"/>
              <a:gd name="connsiteX2353" fmla="*/ 4568969 w 9142892"/>
              <a:gd name="connsiteY2353" fmla="*/ 5466388 h 6782252"/>
              <a:gd name="connsiteX2354" fmla="*/ 4568969 w 9142892"/>
              <a:gd name="connsiteY2354" fmla="*/ 5466388 h 6782252"/>
              <a:gd name="connsiteX2355" fmla="*/ 4688107 w 9142892"/>
              <a:gd name="connsiteY2355" fmla="*/ 5537078 h 6782252"/>
              <a:gd name="connsiteX2356" fmla="*/ 4676211 w 9142892"/>
              <a:gd name="connsiteY2356" fmla="*/ 5543802 h 6782252"/>
              <a:gd name="connsiteX2357" fmla="*/ 4681038 w 9142892"/>
              <a:gd name="connsiteY2357" fmla="*/ 5562768 h 6782252"/>
              <a:gd name="connsiteX2358" fmla="*/ 4695004 w 9142892"/>
              <a:gd name="connsiteY2358" fmla="*/ 5571044 h 6782252"/>
              <a:gd name="connsiteX2359" fmla="*/ 4740521 w 9142892"/>
              <a:gd name="connsiteY2359" fmla="*/ 5597940 h 6782252"/>
              <a:gd name="connsiteX2360" fmla="*/ 4747418 w 9142892"/>
              <a:gd name="connsiteY2360" fmla="*/ 5599837 h 6782252"/>
              <a:gd name="connsiteX2361" fmla="*/ 4759314 w 9142892"/>
              <a:gd name="connsiteY2361" fmla="*/ 5593113 h 6782252"/>
              <a:gd name="connsiteX2362" fmla="*/ 4754486 w 9142892"/>
              <a:gd name="connsiteY2362" fmla="*/ 5574147 h 6782252"/>
              <a:gd name="connsiteX2363" fmla="*/ 4695176 w 9142892"/>
              <a:gd name="connsiteY2363" fmla="*/ 5538975 h 6782252"/>
              <a:gd name="connsiteX2364" fmla="*/ 4688107 w 9142892"/>
              <a:gd name="connsiteY2364" fmla="*/ 5537078 h 6782252"/>
              <a:gd name="connsiteX2365" fmla="*/ 4688107 w 9142892"/>
              <a:gd name="connsiteY2365" fmla="*/ 5537078 h 6782252"/>
              <a:gd name="connsiteX2366" fmla="*/ 4806728 w 9142892"/>
              <a:gd name="connsiteY2366" fmla="*/ 5607423 h 6782252"/>
              <a:gd name="connsiteX2367" fmla="*/ 4794832 w 9142892"/>
              <a:gd name="connsiteY2367" fmla="*/ 5614147 h 6782252"/>
              <a:gd name="connsiteX2368" fmla="*/ 4799659 w 9142892"/>
              <a:gd name="connsiteY2368" fmla="*/ 5633113 h 6782252"/>
              <a:gd name="connsiteX2369" fmla="*/ 4823624 w 9142892"/>
              <a:gd name="connsiteY2369" fmla="*/ 5647251 h 6782252"/>
              <a:gd name="connsiteX2370" fmla="*/ 4859142 w 9142892"/>
              <a:gd name="connsiteY2370" fmla="*/ 5668285 h 6782252"/>
              <a:gd name="connsiteX2371" fmla="*/ 4866038 w 9142892"/>
              <a:gd name="connsiteY2371" fmla="*/ 5670182 h 6782252"/>
              <a:gd name="connsiteX2372" fmla="*/ 4877935 w 9142892"/>
              <a:gd name="connsiteY2372" fmla="*/ 5663458 h 6782252"/>
              <a:gd name="connsiteX2373" fmla="*/ 4873107 w 9142892"/>
              <a:gd name="connsiteY2373" fmla="*/ 5644492 h 6782252"/>
              <a:gd name="connsiteX2374" fmla="*/ 4813797 w 9142892"/>
              <a:gd name="connsiteY2374" fmla="*/ 5609320 h 6782252"/>
              <a:gd name="connsiteX2375" fmla="*/ 4806728 w 9142892"/>
              <a:gd name="connsiteY2375" fmla="*/ 5607423 h 6782252"/>
              <a:gd name="connsiteX2376" fmla="*/ 4806728 w 9142892"/>
              <a:gd name="connsiteY2376" fmla="*/ 5607423 h 6782252"/>
              <a:gd name="connsiteX2377" fmla="*/ 4925349 w 9142892"/>
              <a:gd name="connsiteY2377" fmla="*/ 5676734 h 6782252"/>
              <a:gd name="connsiteX2378" fmla="*/ 4913107 w 9142892"/>
              <a:gd name="connsiteY2378" fmla="*/ 5683975 h 6782252"/>
              <a:gd name="connsiteX2379" fmla="*/ 4918797 w 9142892"/>
              <a:gd name="connsiteY2379" fmla="*/ 5702596 h 6782252"/>
              <a:gd name="connsiteX2380" fmla="*/ 4925521 w 9142892"/>
              <a:gd name="connsiteY2380" fmla="*/ 5706216 h 6782252"/>
              <a:gd name="connsiteX2381" fmla="*/ 4926039 w 9142892"/>
              <a:gd name="connsiteY2381" fmla="*/ 5706389 h 6782252"/>
              <a:gd name="connsiteX2382" fmla="*/ 4926556 w 9142892"/>
              <a:gd name="connsiteY2382" fmla="*/ 5706733 h 6782252"/>
              <a:gd name="connsiteX2383" fmla="*/ 4927246 w 9142892"/>
              <a:gd name="connsiteY2383" fmla="*/ 5707079 h 6782252"/>
              <a:gd name="connsiteX2384" fmla="*/ 4927590 w 9142892"/>
              <a:gd name="connsiteY2384" fmla="*/ 5707079 h 6782252"/>
              <a:gd name="connsiteX2385" fmla="*/ 4928280 w 9142892"/>
              <a:gd name="connsiteY2385" fmla="*/ 5707423 h 6782252"/>
              <a:gd name="connsiteX2386" fmla="*/ 4928453 w 9142892"/>
              <a:gd name="connsiteY2386" fmla="*/ 5707423 h 6782252"/>
              <a:gd name="connsiteX2387" fmla="*/ 4929142 w 9142892"/>
              <a:gd name="connsiteY2387" fmla="*/ 5707768 h 6782252"/>
              <a:gd name="connsiteX2388" fmla="*/ 4929314 w 9142892"/>
              <a:gd name="connsiteY2388" fmla="*/ 5707768 h 6782252"/>
              <a:gd name="connsiteX2389" fmla="*/ 4930004 w 9142892"/>
              <a:gd name="connsiteY2389" fmla="*/ 5708113 h 6782252"/>
              <a:gd name="connsiteX2390" fmla="*/ 4930004 w 9142892"/>
              <a:gd name="connsiteY2390" fmla="*/ 5708113 h 6782252"/>
              <a:gd name="connsiteX2391" fmla="*/ 4930694 w 9142892"/>
              <a:gd name="connsiteY2391" fmla="*/ 5708458 h 6782252"/>
              <a:gd name="connsiteX2392" fmla="*/ 4930866 w 9142892"/>
              <a:gd name="connsiteY2392" fmla="*/ 5708458 h 6782252"/>
              <a:gd name="connsiteX2393" fmla="*/ 4931728 w 9142892"/>
              <a:gd name="connsiteY2393" fmla="*/ 5708802 h 6782252"/>
              <a:gd name="connsiteX2394" fmla="*/ 4931728 w 9142892"/>
              <a:gd name="connsiteY2394" fmla="*/ 5708802 h 6782252"/>
              <a:gd name="connsiteX2395" fmla="*/ 4932590 w 9142892"/>
              <a:gd name="connsiteY2395" fmla="*/ 5709147 h 6782252"/>
              <a:gd name="connsiteX2396" fmla="*/ 4932590 w 9142892"/>
              <a:gd name="connsiteY2396" fmla="*/ 5709147 h 6782252"/>
              <a:gd name="connsiteX2397" fmla="*/ 4933452 w 9142892"/>
              <a:gd name="connsiteY2397" fmla="*/ 5709492 h 6782252"/>
              <a:gd name="connsiteX2398" fmla="*/ 4933452 w 9142892"/>
              <a:gd name="connsiteY2398" fmla="*/ 5709492 h 6782252"/>
              <a:gd name="connsiteX2399" fmla="*/ 4934315 w 9142892"/>
              <a:gd name="connsiteY2399" fmla="*/ 5710009 h 6782252"/>
              <a:gd name="connsiteX2400" fmla="*/ 4934315 w 9142892"/>
              <a:gd name="connsiteY2400" fmla="*/ 5710009 h 6782252"/>
              <a:gd name="connsiteX2401" fmla="*/ 4935176 w 9142892"/>
              <a:gd name="connsiteY2401" fmla="*/ 5710355 h 6782252"/>
              <a:gd name="connsiteX2402" fmla="*/ 4935176 w 9142892"/>
              <a:gd name="connsiteY2402" fmla="*/ 5710355 h 6782252"/>
              <a:gd name="connsiteX2403" fmla="*/ 4936038 w 9142892"/>
              <a:gd name="connsiteY2403" fmla="*/ 5710699 h 6782252"/>
              <a:gd name="connsiteX2404" fmla="*/ 4936038 w 9142892"/>
              <a:gd name="connsiteY2404" fmla="*/ 5710699 h 6782252"/>
              <a:gd name="connsiteX2405" fmla="*/ 4936901 w 9142892"/>
              <a:gd name="connsiteY2405" fmla="*/ 5711044 h 6782252"/>
              <a:gd name="connsiteX2406" fmla="*/ 4936901 w 9142892"/>
              <a:gd name="connsiteY2406" fmla="*/ 5711044 h 6782252"/>
              <a:gd name="connsiteX2407" fmla="*/ 4937763 w 9142892"/>
              <a:gd name="connsiteY2407" fmla="*/ 5711389 h 6782252"/>
              <a:gd name="connsiteX2408" fmla="*/ 4937763 w 9142892"/>
              <a:gd name="connsiteY2408" fmla="*/ 5711389 h 6782252"/>
              <a:gd name="connsiteX2409" fmla="*/ 4938625 w 9142892"/>
              <a:gd name="connsiteY2409" fmla="*/ 5711734 h 6782252"/>
              <a:gd name="connsiteX2410" fmla="*/ 4938625 w 9142892"/>
              <a:gd name="connsiteY2410" fmla="*/ 5711734 h 6782252"/>
              <a:gd name="connsiteX2411" fmla="*/ 4939487 w 9142892"/>
              <a:gd name="connsiteY2411" fmla="*/ 5712078 h 6782252"/>
              <a:gd name="connsiteX2412" fmla="*/ 4939487 w 9142892"/>
              <a:gd name="connsiteY2412" fmla="*/ 5712078 h 6782252"/>
              <a:gd name="connsiteX2413" fmla="*/ 4940349 w 9142892"/>
              <a:gd name="connsiteY2413" fmla="*/ 5712423 h 6782252"/>
              <a:gd name="connsiteX2414" fmla="*/ 4940349 w 9142892"/>
              <a:gd name="connsiteY2414" fmla="*/ 5712423 h 6782252"/>
              <a:gd name="connsiteX2415" fmla="*/ 4941211 w 9142892"/>
              <a:gd name="connsiteY2415" fmla="*/ 5712768 h 6782252"/>
              <a:gd name="connsiteX2416" fmla="*/ 4941211 w 9142892"/>
              <a:gd name="connsiteY2416" fmla="*/ 5712768 h 6782252"/>
              <a:gd name="connsiteX2417" fmla="*/ 4942073 w 9142892"/>
              <a:gd name="connsiteY2417" fmla="*/ 5713113 h 6782252"/>
              <a:gd name="connsiteX2418" fmla="*/ 4942073 w 9142892"/>
              <a:gd name="connsiteY2418" fmla="*/ 5713113 h 6782252"/>
              <a:gd name="connsiteX2419" fmla="*/ 4942935 w 9142892"/>
              <a:gd name="connsiteY2419" fmla="*/ 5713458 h 6782252"/>
              <a:gd name="connsiteX2420" fmla="*/ 4942935 w 9142892"/>
              <a:gd name="connsiteY2420" fmla="*/ 5713458 h 6782252"/>
              <a:gd name="connsiteX2421" fmla="*/ 4943797 w 9142892"/>
              <a:gd name="connsiteY2421" fmla="*/ 5713802 h 6782252"/>
              <a:gd name="connsiteX2422" fmla="*/ 4943797 w 9142892"/>
              <a:gd name="connsiteY2422" fmla="*/ 5713802 h 6782252"/>
              <a:gd name="connsiteX2423" fmla="*/ 4944659 w 9142892"/>
              <a:gd name="connsiteY2423" fmla="*/ 5714148 h 6782252"/>
              <a:gd name="connsiteX2424" fmla="*/ 4944659 w 9142892"/>
              <a:gd name="connsiteY2424" fmla="*/ 5714148 h 6782252"/>
              <a:gd name="connsiteX2425" fmla="*/ 4945349 w 9142892"/>
              <a:gd name="connsiteY2425" fmla="*/ 5714492 h 6782252"/>
              <a:gd name="connsiteX2426" fmla="*/ 4945521 w 9142892"/>
              <a:gd name="connsiteY2426" fmla="*/ 5714492 h 6782252"/>
              <a:gd name="connsiteX2427" fmla="*/ 4946211 w 9142892"/>
              <a:gd name="connsiteY2427" fmla="*/ 5714837 h 6782252"/>
              <a:gd name="connsiteX2428" fmla="*/ 4946383 w 9142892"/>
              <a:gd name="connsiteY2428" fmla="*/ 5714837 h 6782252"/>
              <a:gd name="connsiteX2429" fmla="*/ 4947073 w 9142892"/>
              <a:gd name="connsiteY2429" fmla="*/ 5715182 h 6782252"/>
              <a:gd name="connsiteX2430" fmla="*/ 4947246 w 9142892"/>
              <a:gd name="connsiteY2430" fmla="*/ 5715182 h 6782252"/>
              <a:gd name="connsiteX2431" fmla="*/ 4947935 w 9142892"/>
              <a:gd name="connsiteY2431" fmla="*/ 5715527 h 6782252"/>
              <a:gd name="connsiteX2432" fmla="*/ 4948108 w 9142892"/>
              <a:gd name="connsiteY2432" fmla="*/ 5715527 h 6782252"/>
              <a:gd name="connsiteX2433" fmla="*/ 4948797 w 9142892"/>
              <a:gd name="connsiteY2433" fmla="*/ 5715871 h 6782252"/>
              <a:gd name="connsiteX2434" fmla="*/ 4948969 w 9142892"/>
              <a:gd name="connsiteY2434" fmla="*/ 5715871 h 6782252"/>
              <a:gd name="connsiteX2435" fmla="*/ 4949659 w 9142892"/>
              <a:gd name="connsiteY2435" fmla="*/ 5716217 h 6782252"/>
              <a:gd name="connsiteX2436" fmla="*/ 4949832 w 9142892"/>
              <a:gd name="connsiteY2436" fmla="*/ 5716217 h 6782252"/>
              <a:gd name="connsiteX2437" fmla="*/ 4950522 w 9142892"/>
              <a:gd name="connsiteY2437" fmla="*/ 5716561 h 6782252"/>
              <a:gd name="connsiteX2438" fmla="*/ 4950694 w 9142892"/>
              <a:gd name="connsiteY2438" fmla="*/ 5716561 h 6782252"/>
              <a:gd name="connsiteX2439" fmla="*/ 4951383 w 9142892"/>
              <a:gd name="connsiteY2439" fmla="*/ 5716906 h 6782252"/>
              <a:gd name="connsiteX2440" fmla="*/ 4951556 w 9142892"/>
              <a:gd name="connsiteY2440" fmla="*/ 5716906 h 6782252"/>
              <a:gd name="connsiteX2441" fmla="*/ 4952245 w 9142892"/>
              <a:gd name="connsiteY2441" fmla="*/ 5717251 h 6782252"/>
              <a:gd name="connsiteX2442" fmla="*/ 4952418 w 9142892"/>
              <a:gd name="connsiteY2442" fmla="*/ 5717251 h 6782252"/>
              <a:gd name="connsiteX2443" fmla="*/ 4953108 w 9142892"/>
              <a:gd name="connsiteY2443" fmla="*/ 5717596 h 6782252"/>
              <a:gd name="connsiteX2444" fmla="*/ 4953280 w 9142892"/>
              <a:gd name="connsiteY2444" fmla="*/ 5717596 h 6782252"/>
              <a:gd name="connsiteX2445" fmla="*/ 4953970 w 9142892"/>
              <a:gd name="connsiteY2445" fmla="*/ 5717940 h 6782252"/>
              <a:gd name="connsiteX2446" fmla="*/ 4954142 w 9142892"/>
              <a:gd name="connsiteY2446" fmla="*/ 5717940 h 6782252"/>
              <a:gd name="connsiteX2447" fmla="*/ 4954832 w 9142892"/>
              <a:gd name="connsiteY2447" fmla="*/ 5718285 h 6782252"/>
              <a:gd name="connsiteX2448" fmla="*/ 4955004 w 9142892"/>
              <a:gd name="connsiteY2448" fmla="*/ 5718285 h 6782252"/>
              <a:gd name="connsiteX2449" fmla="*/ 4955694 w 9142892"/>
              <a:gd name="connsiteY2449" fmla="*/ 5718630 h 6782252"/>
              <a:gd name="connsiteX2450" fmla="*/ 4955866 w 9142892"/>
              <a:gd name="connsiteY2450" fmla="*/ 5718630 h 6782252"/>
              <a:gd name="connsiteX2451" fmla="*/ 4956556 w 9142892"/>
              <a:gd name="connsiteY2451" fmla="*/ 5718975 h 6782252"/>
              <a:gd name="connsiteX2452" fmla="*/ 4956728 w 9142892"/>
              <a:gd name="connsiteY2452" fmla="*/ 5718975 h 6782252"/>
              <a:gd name="connsiteX2453" fmla="*/ 4957418 w 9142892"/>
              <a:gd name="connsiteY2453" fmla="*/ 5719320 h 6782252"/>
              <a:gd name="connsiteX2454" fmla="*/ 4957590 w 9142892"/>
              <a:gd name="connsiteY2454" fmla="*/ 5719320 h 6782252"/>
              <a:gd name="connsiteX2455" fmla="*/ 4958280 w 9142892"/>
              <a:gd name="connsiteY2455" fmla="*/ 5719665 h 6782252"/>
              <a:gd name="connsiteX2456" fmla="*/ 4958452 w 9142892"/>
              <a:gd name="connsiteY2456" fmla="*/ 5719665 h 6782252"/>
              <a:gd name="connsiteX2457" fmla="*/ 4959314 w 9142892"/>
              <a:gd name="connsiteY2457" fmla="*/ 5720010 h 6782252"/>
              <a:gd name="connsiteX2458" fmla="*/ 4959314 w 9142892"/>
              <a:gd name="connsiteY2458" fmla="*/ 5720010 h 6782252"/>
              <a:gd name="connsiteX2459" fmla="*/ 4960177 w 9142892"/>
              <a:gd name="connsiteY2459" fmla="*/ 5720354 h 6782252"/>
              <a:gd name="connsiteX2460" fmla="*/ 4960177 w 9142892"/>
              <a:gd name="connsiteY2460" fmla="*/ 5720354 h 6782252"/>
              <a:gd name="connsiteX2461" fmla="*/ 4961039 w 9142892"/>
              <a:gd name="connsiteY2461" fmla="*/ 5720699 h 6782252"/>
              <a:gd name="connsiteX2462" fmla="*/ 4961039 w 9142892"/>
              <a:gd name="connsiteY2462" fmla="*/ 5720699 h 6782252"/>
              <a:gd name="connsiteX2463" fmla="*/ 4961900 w 9142892"/>
              <a:gd name="connsiteY2463" fmla="*/ 5721044 h 6782252"/>
              <a:gd name="connsiteX2464" fmla="*/ 4961900 w 9142892"/>
              <a:gd name="connsiteY2464" fmla="*/ 5721044 h 6782252"/>
              <a:gd name="connsiteX2465" fmla="*/ 4962763 w 9142892"/>
              <a:gd name="connsiteY2465" fmla="*/ 5721389 h 6782252"/>
              <a:gd name="connsiteX2466" fmla="*/ 4962763 w 9142892"/>
              <a:gd name="connsiteY2466" fmla="*/ 5721389 h 6782252"/>
              <a:gd name="connsiteX2467" fmla="*/ 4977246 w 9142892"/>
              <a:gd name="connsiteY2467" fmla="*/ 5728113 h 6782252"/>
              <a:gd name="connsiteX2468" fmla="*/ 4982935 w 9142892"/>
              <a:gd name="connsiteY2468" fmla="*/ 5729320 h 6782252"/>
              <a:gd name="connsiteX2469" fmla="*/ 4995521 w 9142892"/>
              <a:gd name="connsiteY2469" fmla="*/ 5721216 h 6782252"/>
              <a:gd name="connsiteX2470" fmla="*/ 4988625 w 9142892"/>
              <a:gd name="connsiteY2470" fmla="*/ 5702940 h 6782252"/>
              <a:gd name="connsiteX2471" fmla="*/ 4928453 w 9142892"/>
              <a:gd name="connsiteY2471" fmla="*/ 5673113 h 6782252"/>
              <a:gd name="connsiteX2472" fmla="*/ 4921901 w 9142892"/>
              <a:gd name="connsiteY2472" fmla="*/ 5671389 h 6782252"/>
              <a:gd name="connsiteX2473" fmla="*/ 4921901 w 9142892"/>
              <a:gd name="connsiteY2473" fmla="*/ 5671389 h 6782252"/>
              <a:gd name="connsiteX2474" fmla="*/ 5049142 w 9142892"/>
              <a:gd name="connsiteY2474" fmla="*/ 5732941 h 6782252"/>
              <a:gd name="connsiteX2475" fmla="*/ 5036211 w 9142892"/>
              <a:gd name="connsiteY2475" fmla="*/ 5741906 h 6782252"/>
              <a:gd name="connsiteX2476" fmla="*/ 5044315 w 9142892"/>
              <a:gd name="connsiteY2476" fmla="*/ 5759665 h 6782252"/>
              <a:gd name="connsiteX2477" fmla="*/ 5093108 w 9142892"/>
              <a:gd name="connsiteY2477" fmla="*/ 5776561 h 6782252"/>
              <a:gd name="connsiteX2478" fmla="*/ 5093108 w 9142892"/>
              <a:gd name="connsiteY2478" fmla="*/ 5776561 h 6782252"/>
              <a:gd name="connsiteX2479" fmla="*/ 5094142 w 9142892"/>
              <a:gd name="connsiteY2479" fmla="*/ 5776906 h 6782252"/>
              <a:gd name="connsiteX2480" fmla="*/ 5094315 w 9142892"/>
              <a:gd name="connsiteY2480" fmla="*/ 5776906 h 6782252"/>
              <a:gd name="connsiteX2481" fmla="*/ 5095177 w 9142892"/>
              <a:gd name="connsiteY2481" fmla="*/ 5777079 h 6782252"/>
              <a:gd name="connsiteX2482" fmla="*/ 5095521 w 9142892"/>
              <a:gd name="connsiteY2482" fmla="*/ 5777079 h 6782252"/>
              <a:gd name="connsiteX2483" fmla="*/ 5096211 w 9142892"/>
              <a:gd name="connsiteY2483" fmla="*/ 5777251 h 6782252"/>
              <a:gd name="connsiteX2484" fmla="*/ 5096728 w 9142892"/>
              <a:gd name="connsiteY2484" fmla="*/ 5777251 h 6782252"/>
              <a:gd name="connsiteX2485" fmla="*/ 5097074 w 9142892"/>
              <a:gd name="connsiteY2485" fmla="*/ 5777251 h 6782252"/>
              <a:gd name="connsiteX2486" fmla="*/ 5097763 w 9142892"/>
              <a:gd name="connsiteY2486" fmla="*/ 5777423 h 6782252"/>
              <a:gd name="connsiteX2487" fmla="*/ 5098108 w 9142892"/>
              <a:gd name="connsiteY2487" fmla="*/ 5777423 h 6782252"/>
              <a:gd name="connsiteX2488" fmla="*/ 5098970 w 9142892"/>
              <a:gd name="connsiteY2488" fmla="*/ 5777768 h 6782252"/>
              <a:gd name="connsiteX2489" fmla="*/ 5098970 w 9142892"/>
              <a:gd name="connsiteY2489" fmla="*/ 5777768 h 6782252"/>
              <a:gd name="connsiteX2490" fmla="*/ 5109659 w 9142892"/>
              <a:gd name="connsiteY2490" fmla="*/ 5781044 h 6782252"/>
              <a:gd name="connsiteX2491" fmla="*/ 5113453 w 9142892"/>
              <a:gd name="connsiteY2491" fmla="*/ 5781561 h 6782252"/>
              <a:gd name="connsiteX2492" fmla="*/ 5126729 w 9142892"/>
              <a:gd name="connsiteY2492" fmla="*/ 5771734 h 6782252"/>
              <a:gd name="connsiteX2493" fmla="*/ 5117418 w 9142892"/>
              <a:gd name="connsiteY2493" fmla="*/ 5754492 h 6782252"/>
              <a:gd name="connsiteX2494" fmla="*/ 5053797 w 9142892"/>
              <a:gd name="connsiteY2494" fmla="*/ 5733113 h 6782252"/>
              <a:gd name="connsiteX2495" fmla="*/ 5048970 w 9142892"/>
              <a:gd name="connsiteY2495" fmla="*/ 5732251 h 6782252"/>
              <a:gd name="connsiteX2496" fmla="*/ 5048970 w 9142892"/>
              <a:gd name="connsiteY2496" fmla="*/ 5732251 h 6782252"/>
              <a:gd name="connsiteX2497" fmla="*/ 5179315 w 9142892"/>
              <a:gd name="connsiteY2497" fmla="*/ 5772079 h 6782252"/>
              <a:gd name="connsiteX2498" fmla="*/ 5165867 w 9142892"/>
              <a:gd name="connsiteY2498" fmla="*/ 5782768 h 6782252"/>
              <a:gd name="connsiteX2499" fmla="*/ 5176039 w 9142892"/>
              <a:gd name="connsiteY2499" fmla="*/ 5799320 h 6782252"/>
              <a:gd name="connsiteX2500" fmla="*/ 5190522 w 9142892"/>
              <a:gd name="connsiteY2500" fmla="*/ 5802596 h 6782252"/>
              <a:gd name="connsiteX2501" fmla="*/ 5190867 w 9142892"/>
              <a:gd name="connsiteY2501" fmla="*/ 5802596 h 6782252"/>
              <a:gd name="connsiteX2502" fmla="*/ 5191384 w 9142892"/>
              <a:gd name="connsiteY2502" fmla="*/ 5802596 h 6782252"/>
              <a:gd name="connsiteX2503" fmla="*/ 5191901 w 9142892"/>
              <a:gd name="connsiteY2503" fmla="*/ 5802596 h 6782252"/>
              <a:gd name="connsiteX2504" fmla="*/ 5192246 w 9142892"/>
              <a:gd name="connsiteY2504" fmla="*/ 5802596 h 6782252"/>
              <a:gd name="connsiteX2505" fmla="*/ 5192936 w 9142892"/>
              <a:gd name="connsiteY2505" fmla="*/ 5802596 h 6782252"/>
              <a:gd name="connsiteX2506" fmla="*/ 5193280 w 9142892"/>
              <a:gd name="connsiteY2506" fmla="*/ 5802596 h 6782252"/>
              <a:gd name="connsiteX2507" fmla="*/ 5194142 w 9142892"/>
              <a:gd name="connsiteY2507" fmla="*/ 5802768 h 6782252"/>
              <a:gd name="connsiteX2508" fmla="*/ 5194142 w 9142892"/>
              <a:gd name="connsiteY2508" fmla="*/ 5802768 h 6782252"/>
              <a:gd name="connsiteX2509" fmla="*/ 5195177 w 9142892"/>
              <a:gd name="connsiteY2509" fmla="*/ 5802941 h 6782252"/>
              <a:gd name="connsiteX2510" fmla="*/ 5195177 w 9142892"/>
              <a:gd name="connsiteY2510" fmla="*/ 5802941 h 6782252"/>
              <a:gd name="connsiteX2511" fmla="*/ 5196212 w 9142892"/>
              <a:gd name="connsiteY2511" fmla="*/ 5803113 h 6782252"/>
              <a:gd name="connsiteX2512" fmla="*/ 5196212 w 9142892"/>
              <a:gd name="connsiteY2512" fmla="*/ 5803113 h 6782252"/>
              <a:gd name="connsiteX2513" fmla="*/ 5243798 w 9142892"/>
              <a:gd name="connsiteY2513" fmla="*/ 5811906 h 6782252"/>
              <a:gd name="connsiteX2514" fmla="*/ 5246039 w 9142892"/>
              <a:gd name="connsiteY2514" fmla="*/ 5811906 h 6782252"/>
              <a:gd name="connsiteX2515" fmla="*/ 5259660 w 9142892"/>
              <a:gd name="connsiteY2515" fmla="*/ 5800355 h 6782252"/>
              <a:gd name="connsiteX2516" fmla="*/ 5248281 w 9142892"/>
              <a:gd name="connsiteY2516" fmla="*/ 5784492 h 6782252"/>
              <a:gd name="connsiteX2517" fmla="*/ 5182418 w 9142892"/>
              <a:gd name="connsiteY2517" fmla="*/ 5771734 h 6782252"/>
              <a:gd name="connsiteX2518" fmla="*/ 5179315 w 9142892"/>
              <a:gd name="connsiteY2518" fmla="*/ 5771389 h 6782252"/>
              <a:gd name="connsiteX2519" fmla="*/ 5179315 w 9142892"/>
              <a:gd name="connsiteY2519" fmla="*/ 5771389 h 6782252"/>
              <a:gd name="connsiteX2520" fmla="*/ 5313626 w 9142892"/>
              <a:gd name="connsiteY2520" fmla="*/ 5793458 h 6782252"/>
              <a:gd name="connsiteX2521" fmla="*/ 5299832 w 9142892"/>
              <a:gd name="connsiteY2521" fmla="*/ 5806044 h 6782252"/>
              <a:gd name="connsiteX2522" fmla="*/ 5312246 w 9142892"/>
              <a:gd name="connsiteY2522" fmla="*/ 5821044 h 6782252"/>
              <a:gd name="connsiteX2523" fmla="*/ 5312936 w 9142892"/>
              <a:gd name="connsiteY2523" fmla="*/ 5821044 h 6782252"/>
              <a:gd name="connsiteX2524" fmla="*/ 5313281 w 9142892"/>
              <a:gd name="connsiteY2524" fmla="*/ 5821044 h 6782252"/>
              <a:gd name="connsiteX2525" fmla="*/ 5313970 w 9142892"/>
              <a:gd name="connsiteY2525" fmla="*/ 5821044 h 6782252"/>
              <a:gd name="connsiteX2526" fmla="*/ 5314315 w 9142892"/>
              <a:gd name="connsiteY2526" fmla="*/ 5821044 h 6782252"/>
              <a:gd name="connsiteX2527" fmla="*/ 5315177 w 9142892"/>
              <a:gd name="connsiteY2527" fmla="*/ 5821044 h 6782252"/>
              <a:gd name="connsiteX2528" fmla="*/ 5315522 w 9142892"/>
              <a:gd name="connsiteY2528" fmla="*/ 5821044 h 6782252"/>
              <a:gd name="connsiteX2529" fmla="*/ 5316384 w 9142892"/>
              <a:gd name="connsiteY2529" fmla="*/ 5821044 h 6782252"/>
              <a:gd name="connsiteX2530" fmla="*/ 5316556 w 9142892"/>
              <a:gd name="connsiteY2530" fmla="*/ 5821044 h 6782252"/>
              <a:gd name="connsiteX2531" fmla="*/ 5317419 w 9142892"/>
              <a:gd name="connsiteY2531" fmla="*/ 5821044 h 6782252"/>
              <a:gd name="connsiteX2532" fmla="*/ 5317591 w 9142892"/>
              <a:gd name="connsiteY2532" fmla="*/ 5821044 h 6782252"/>
              <a:gd name="connsiteX2533" fmla="*/ 5318453 w 9142892"/>
              <a:gd name="connsiteY2533" fmla="*/ 5821044 h 6782252"/>
              <a:gd name="connsiteX2534" fmla="*/ 5318625 w 9142892"/>
              <a:gd name="connsiteY2534" fmla="*/ 5821044 h 6782252"/>
              <a:gd name="connsiteX2535" fmla="*/ 5319488 w 9142892"/>
              <a:gd name="connsiteY2535" fmla="*/ 5821044 h 6782252"/>
              <a:gd name="connsiteX2536" fmla="*/ 5319660 w 9142892"/>
              <a:gd name="connsiteY2536" fmla="*/ 5821044 h 6782252"/>
              <a:gd name="connsiteX2537" fmla="*/ 5320522 w 9142892"/>
              <a:gd name="connsiteY2537" fmla="*/ 5821044 h 6782252"/>
              <a:gd name="connsiteX2538" fmla="*/ 5320695 w 9142892"/>
              <a:gd name="connsiteY2538" fmla="*/ 5821044 h 6782252"/>
              <a:gd name="connsiteX2539" fmla="*/ 5321557 w 9142892"/>
              <a:gd name="connsiteY2539" fmla="*/ 5821044 h 6782252"/>
              <a:gd name="connsiteX2540" fmla="*/ 5321729 w 9142892"/>
              <a:gd name="connsiteY2540" fmla="*/ 5821044 h 6782252"/>
              <a:gd name="connsiteX2541" fmla="*/ 5322591 w 9142892"/>
              <a:gd name="connsiteY2541" fmla="*/ 5821044 h 6782252"/>
              <a:gd name="connsiteX2542" fmla="*/ 5322591 w 9142892"/>
              <a:gd name="connsiteY2542" fmla="*/ 5821044 h 6782252"/>
              <a:gd name="connsiteX2543" fmla="*/ 5323453 w 9142892"/>
              <a:gd name="connsiteY2543" fmla="*/ 5821044 h 6782252"/>
              <a:gd name="connsiteX2544" fmla="*/ 5323453 w 9142892"/>
              <a:gd name="connsiteY2544" fmla="*/ 5821044 h 6782252"/>
              <a:gd name="connsiteX2545" fmla="*/ 5324315 w 9142892"/>
              <a:gd name="connsiteY2545" fmla="*/ 5821044 h 6782252"/>
              <a:gd name="connsiteX2546" fmla="*/ 5324315 w 9142892"/>
              <a:gd name="connsiteY2546" fmla="*/ 5821044 h 6782252"/>
              <a:gd name="connsiteX2547" fmla="*/ 5325177 w 9142892"/>
              <a:gd name="connsiteY2547" fmla="*/ 5821044 h 6782252"/>
              <a:gd name="connsiteX2548" fmla="*/ 5325177 w 9142892"/>
              <a:gd name="connsiteY2548" fmla="*/ 5821044 h 6782252"/>
              <a:gd name="connsiteX2549" fmla="*/ 5326040 w 9142892"/>
              <a:gd name="connsiteY2549" fmla="*/ 5821044 h 6782252"/>
              <a:gd name="connsiteX2550" fmla="*/ 5326040 w 9142892"/>
              <a:gd name="connsiteY2550" fmla="*/ 5821044 h 6782252"/>
              <a:gd name="connsiteX2551" fmla="*/ 5326901 w 9142892"/>
              <a:gd name="connsiteY2551" fmla="*/ 5821044 h 6782252"/>
              <a:gd name="connsiteX2552" fmla="*/ 5326901 w 9142892"/>
              <a:gd name="connsiteY2552" fmla="*/ 5821044 h 6782252"/>
              <a:gd name="connsiteX2553" fmla="*/ 5327936 w 9142892"/>
              <a:gd name="connsiteY2553" fmla="*/ 5821044 h 6782252"/>
              <a:gd name="connsiteX2554" fmla="*/ 5327936 w 9142892"/>
              <a:gd name="connsiteY2554" fmla="*/ 5821044 h 6782252"/>
              <a:gd name="connsiteX2555" fmla="*/ 5328970 w 9142892"/>
              <a:gd name="connsiteY2555" fmla="*/ 5821044 h 6782252"/>
              <a:gd name="connsiteX2556" fmla="*/ 5328970 w 9142892"/>
              <a:gd name="connsiteY2556" fmla="*/ 5821044 h 6782252"/>
              <a:gd name="connsiteX2557" fmla="*/ 5330005 w 9142892"/>
              <a:gd name="connsiteY2557" fmla="*/ 5821044 h 6782252"/>
              <a:gd name="connsiteX2558" fmla="*/ 5330005 w 9142892"/>
              <a:gd name="connsiteY2558" fmla="*/ 5821044 h 6782252"/>
              <a:gd name="connsiteX2559" fmla="*/ 5331039 w 9142892"/>
              <a:gd name="connsiteY2559" fmla="*/ 5821044 h 6782252"/>
              <a:gd name="connsiteX2560" fmla="*/ 5331039 w 9142892"/>
              <a:gd name="connsiteY2560" fmla="*/ 5821044 h 6782252"/>
              <a:gd name="connsiteX2561" fmla="*/ 5332074 w 9142892"/>
              <a:gd name="connsiteY2561" fmla="*/ 5821044 h 6782252"/>
              <a:gd name="connsiteX2562" fmla="*/ 5332074 w 9142892"/>
              <a:gd name="connsiteY2562" fmla="*/ 5821044 h 6782252"/>
              <a:gd name="connsiteX2563" fmla="*/ 5333109 w 9142892"/>
              <a:gd name="connsiteY2563" fmla="*/ 5821044 h 6782252"/>
              <a:gd name="connsiteX2564" fmla="*/ 5333109 w 9142892"/>
              <a:gd name="connsiteY2564" fmla="*/ 5821044 h 6782252"/>
              <a:gd name="connsiteX2565" fmla="*/ 5334143 w 9142892"/>
              <a:gd name="connsiteY2565" fmla="*/ 5821044 h 6782252"/>
              <a:gd name="connsiteX2566" fmla="*/ 5334143 w 9142892"/>
              <a:gd name="connsiteY2566" fmla="*/ 5821044 h 6782252"/>
              <a:gd name="connsiteX2567" fmla="*/ 5335177 w 9142892"/>
              <a:gd name="connsiteY2567" fmla="*/ 5821044 h 6782252"/>
              <a:gd name="connsiteX2568" fmla="*/ 5335177 w 9142892"/>
              <a:gd name="connsiteY2568" fmla="*/ 5821044 h 6782252"/>
              <a:gd name="connsiteX2569" fmla="*/ 5336212 w 9142892"/>
              <a:gd name="connsiteY2569" fmla="*/ 5821044 h 6782252"/>
              <a:gd name="connsiteX2570" fmla="*/ 5336212 w 9142892"/>
              <a:gd name="connsiteY2570" fmla="*/ 5821044 h 6782252"/>
              <a:gd name="connsiteX2571" fmla="*/ 5337246 w 9142892"/>
              <a:gd name="connsiteY2571" fmla="*/ 5821044 h 6782252"/>
              <a:gd name="connsiteX2572" fmla="*/ 5337246 w 9142892"/>
              <a:gd name="connsiteY2572" fmla="*/ 5821044 h 6782252"/>
              <a:gd name="connsiteX2573" fmla="*/ 5338281 w 9142892"/>
              <a:gd name="connsiteY2573" fmla="*/ 5821044 h 6782252"/>
              <a:gd name="connsiteX2574" fmla="*/ 5338281 w 9142892"/>
              <a:gd name="connsiteY2574" fmla="*/ 5821044 h 6782252"/>
              <a:gd name="connsiteX2575" fmla="*/ 5339315 w 9142892"/>
              <a:gd name="connsiteY2575" fmla="*/ 5821044 h 6782252"/>
              <a:gd name="connsiteX2576" fmla="*/ 5339315 w 9142892"/>
              <a:gd name="connsiteY2576" fmla="*/ 5821044 h 6782252"/>
              <a:gd name="connsiteX2577" fmla="*/ 5340350 w 9142892"/>
              <a:gd name="connsiteY2577" fmla="*/ 5821044 h 6782252"/>
              <a:gd name="connsiteX2578" fmla="*/ 5340350 w 9142892"/>
              <a:gd name="connsiteY2578" fmla="*/ 5821044 h 6782252"/>
              <a:gd name="connsiteX2579" fmla="*/ 5380005 w 9142892"/>
              <a:gd name="connsiteY2579" fmla="*/ 5822768 h 6782252"/>
              <a:gd name="connsiteX2580" fmla="*/ 5380177 w 9142892"/>
              <a:gd name="connsiteY2580" fmla="*/ 5822768 h 6782252"/>
              <a:gd name="connsiteX2581" fmla="*/ 5393971 w 9142892"/>
              <a:gd name="connsiteY2581" fmla="*/ 5809320 h 6782252"/>
              <a:gd name="connsiteX2582" fmla="*/ 5380522 w 9142892"/>
              <a:gd name="connsiteY2582" fmla="*/ 5795182 h 6782252"/>
              <a:gd name="connsiteX2583" fmla="*/ 5313453 w 9142892"/>
              <a:gd name="connsiteY2583" fmla="*/ 5791389 h 6782252"/>
              <a:gd name="connsiteX2584" fmla="*/ 5312246 w 9142892"/>
              <a:gd name="connsiteY2584" fmla="*/ 5791389 h 6782252"/>
              <a:gd name="connsiteX2585" fmla="*/ 5312246 w 9142892"/>
              <a:gd name="connsiteY2585" fmla="*/ 5791389 h 6782252"/>
              <a:gd name="connsiteX2586" fmla="*/ 5517419 w 9142892"/>
              <a:gd name="connsiteY2586" fmla="*/ 5791216 h 6782252"/>
              <a:gd name="connsiteX2587" fmla="*/ 5515867 w 9142892"/>
              <a:gd name="connsiteY2587" fmla="*/ 5791216 h 6782252"/>
              <a:gd name="connsiteX2588" fmla="*/ 5448970 w 9142892"/>
              <a:gd name="connsiteY2588" fmla="*/ 5796562 h 6782252"/>
              <a:gd name="connsiteX2589" fmla="*/ 5435867 w 9142892"/>
              <a:gd name="connsiteY2589" fmla="*/ 5810872 h 6782252"/>
              <a:gd name="connsiteX2590" fmla="*/ 5449660 w 9142892"/>
              <a:gd name="connsiteY2590" fmla="*/ 5823975 h 6782252"/>
              <a:gd name="connsiteX2591" fmla="*/ 5450350 w 9142892"/>
              <a:gd name="connsiteY2591" fmla="*/ 5823975 h 6782252"/>
              <a:gd name="connsiteX2592" fmla="*/ 5518971 w 9142892"/>
              <a:gd name="connsiteY2592" fmla="*/ 5818631 h 6782252"/>
              <a:gd name="connsiteX2593" fmla="*/ 5518971 w 9142892"/>
              <a:gd name="connsiteY2593" fmla="*/ 5818631 h 6782252"/>
              <a:gd name="connsiteX2594" fmla="*/ 5531040 w 9142892"/>
              <a:gd name="connsiteY2594" fmla="*/ 5803458 h 6782252"/>
              <a:gd name="connsiteX2595" fmla="*/ 5517419 w 9142892"/>
              <a:gd name="connsiteY2595" fmla="*/ 5791216 h 6782252"/>
              <a:gd name="connsiteX2596" fmla="*/ 5517419 w 9142892"/>
              <a:gd name="connsiteY2596" fmla="*/ 5791216 h 6782252"/>
              <a:gd name="connsiteX2597" fmla="*/ 5651212 w 9142892"/>
              <a:gd name="connsiteY2597" fmla="*/ 5766906 h 6782252"/>
              <a:gd name="connsiteX2598" fmla="*/ 5647764 w 9142892"/>
              <a:gd name="connsiteY2598" fmla="*/ 5767251 h 6782252"/>
              <a:gd name="connsiteX2599" fmla="*/ 5582247 w 9142892"/>
              <a:gd name="connsiteY2599" fmla="*/ 5781389 h 6782252"/>
              <a:gd name="connsiteX2600" fmla="*/ 5571212 w 9142892"/>
              <a:gd name="connsiteY2600" fmla="*/ 5797423 h 6782252"/>
              <a:gd name="connsiteX2601" fmla="*/ 5584833 w 9142892"/>
              <a:gd name="connsiteY2601" fmla="*/ 5808803 h 6782252"/>
              <a:gd name="connsiteX2602" fmla="*/ 5587247 w 9142892"/>
              <a:gd name="connsiteY2602" fmla="*/ 5808630 h 6782252"/>
              <a:gd name="connsiteX2603" fmla="*/ 5612419 w 9142892"/>
              <a:gd name="connsiteY2603" fmla="*/ 5803803 h 6782252"/>
              <a:gd name="connsiteX2604" fmla="*/ 5612419 w 9142892"/>
              <a:gd name="connsiteY2604" fmla="*/ 5803803 h 6782252"/>
              <a:gd name="connsiteX2605" fmla="*/ 5613282 w 9142892"/>
              <a:gd name="connsiteY2605" fmla="*/ 5803630 h 6782252"/>
              <a:gd name="connsiteX2606" fmla="*/ 5613282 w 9142892"/>
              <a:gd name="connsiteY2606" fmla="*/ 5803630 h 6782252"/>
              <a:gd name="connsiteX2607" fmla="*/ 5614143 w 9142892"/>
              <a:gd name="connsiteY2607" fmla="*/ 5803458 h 6782252"/>
              <a:gd name="connsiteX2608" fmla="*/ 5614316 w 9142892"/>
              <a:gd name="connsiteY2608" fmla="*/ 5803458 h 6782252"/>
              <a:gd name="connsiteX2609" fmla="*/ 5615178 w 9142892"/>
              <a:gd name="connsiteY2609" fmla="*/ 5803458 h 6782252"/>
              <a:gd name="connsiteX2610" fmla="*/ 5615350 w 9142892"/>
              <a:gd name="connsiteY2610" fmla="*/ 5803458 h 6782252"/>
              <a:gd name="connsiteX2611" fmla="*/ 5616040 w 9142892"/>
              <a:gd name="connsiteY2611" fmla="*/ 5803458 h 6782252"/>
              <a:gd name="connsiteX2612" fmla="*/ 5616385 w 9142892"/>
              <a:gd name="connsiteY2612" fmla="*/ 5803458 h 6782252"/>
              <a:gd name="connsiteX2613" fmla="*/ 5617074 w 9142892"/>
              <a:gd name="connsiteY2613" fmla="*/ 5803458 h 6782252"/>
              <a:gd name="connsiteX2614" fmla="*/ 5617419 w 9142892"/>
              <a:gd name="connsiteY2614" fmla="*/ 5803458 h 6782252"/>
              <a:gd name="connsiteX2615" fmla="*/ 5618109 w 9142892"/>
              <a:gd name="connsiteY2615" fmla="*/ 5803458 h 6782252"/>
              <a:gd name="connsiteX2616" fmla="*/ 5618454 w 9142892"/>
              <a:gd name="connsiteY2616" fmla="*/ 5803458 h 6782252"/>
              <a:gd name="connsiteX2617" fmla="*/ 5619144 w 9142892"/>
              <a:gd name="connsiteY2617" fmla="*/ 5803458 h 6782252"/>
              <a:gd name="connsiteX2618" fmla="*/ 5619661 w 9142892"/>
              <a:gd name="connsiteY2618" fmla="*/ 5803458 h 6782252"/>
              <a:gd name="connsiteX2619" fmla="*/ 5620178 w 9142892"/>
              <a:gd name="connsiteY2619" fmla="*/ 5803458 h 6782252"/>
              <a:gd name="connsiteX2620" fmla="*/ 5620695 w 9142892"/>
              <a:gd name="connsiteY2620" fmla="*/ 5803458 h 6782252"/>
              <a:gd name="connsiteX2621" fmla="*/ 5621212 w 9142892"/>
              <a:gd name="connsiteY2621" fmla="*/ 5803458 h 6782252"/>
              <a:gd name="connsiteX2622" fmla="*/ 5621730 w 9142892"/>
              <a:gd name="connsiteY2622" fmla="*/ 5803458 h 6782252"/>
              <a:gd name="connsiteX2623" fmla="*/ 5622247 w 9142892"/>
              <a:gd name="connsiteY2623" fmla="*/ 5803458 h 6782252"/>
              <a:gd name="connsiteX2624" fmla="*/ 5622764 w 9142892"/>
              <a:gd name="connsiteY2624" fmla="*/ 5803458 h 6782252"/>
              <a:gd name="connsiteX2625" fmla="*/ 5623281 w 9142892"/>
              <a:gd name="connsiteY2625" fmla="*/ 5803458 h 6782252"/>
              <a:gd name="connsiteX2626" fmla="*/ 5623971 w 9142892"/>
              <a:gd name="connsiteY2626" fmla="*/ 5803458 h 6782252"/>
              <a:gd name="connsiteX2627" fmla="*/ 5624316 w 9142892"/>
              <a:gd name="connsiteY2627" fmla="*/ 5803458 h 6782252"/>
              <a:gd name="connsiteX2628" fmla="*/ 5625006 w 9142892"/>
              <a:gd name="connsiteY2628" fmla="*/ 5803458 h 6782252"/>
              <a:gd name="connsiteX2629" fmla="*/ 5625350 w 9142892"/>
              <a:gd name="connsiteY2629" fmla="*/ 5803458 h 6782252"/>
              <a:gd name="connsiteX2630" fmla="*/ 5626213 w 9142892"/>
              <a:gd name="connsiteY2630" fmla="*/ 5803285 h 6782252"/>
              <a:gd name="connsiteX2631" fmla="*/ 5626385 w 9142892"/>
              <a:gd name="connsiteY2631" fmla="*/ 5803285 h 6782252"/>
              <a:gd name="connsiteX2632" fmla="*/ 5627247 w 9142892"/>
              <a:gd name="connsiteY2632" fmla="*/ 5803113 h 6782252"/>
              <a:gd name="connsiteX2633" fmla="*/ 5627247 w 9142892"/>
              <a:gd name="connsiteY2633" fmla="*/ 5803113 h 6782252"/>
              <a:gd name="connsiteX2634" fmla="*/ 5628282 w 9142892"/>
              <a:gd name="connsiteY2634" fmla="*/ 5802941 h 6782252"/>
              <a:gd name="connsiteX2635" fmla="*/ 5628282 w 9142892"/>
              <a:gd name="connsiteY2635" fmla="*/ 5802941 h 6782252"/>
              <a:gd name="connsiteX2636" fmla="*/ 5629316 w 9142892"/>
              <a:gd name="connsiteY2636" fmla="*/ 5802768 h 6782252"/>
              <a:gd name="connsiteX2637" fmla="*/ 5629316 w 9142892"/>
              <a:gd name="connsiteY2637" fmla="*/ 5802768 h 6782252"/>
              <a:gd name="connsiteX2638" fmla="*/ 5639833 w 9142892"/>
              <a:gd name="connsiteY2638" fmla="*/ 5800355 h 6782252"/>
              <a:gd name="connsiteX2639" fmla="*/ 5639833 w 9142892"/>
              <a:gd name="connsiteY2639" fmla="*/ 5800355 h 6782252"/>
              <a:gd name="connsiteX2640" fmla="*/ 5640867 w 9142892"/>
              <a:gd name="connsiteY2640" fmla="*/ 5800182 h 6782252"/>
              <a:gd name="connsiteX2641" fmla="*/ 5640867 w 9142892"/>
              <a:gd name="connsiteY2641" fmla="*/ 5800182 h 6782252"/>
              <a:gd name="connsiteX2642" fmla="*/ 5641902 w 9142892"/>
              <a:gd name="connsiteY2642" fmla="*/ 5800010 h 6782252"/>
              <a:gd name="connsiteX2643" fmla="*/ 5642074 w 9142892"/>
              <a:gd name="connsiteY2643" fmla="*/ 5800010 h 6782252"/>
              <a:gd name="connsiteX2644" fmla="*/ 5642936 w 9142892"/>
              <a:gd name="connsiteY2644" fmla="*/ 5799837 h 6782252"/>
              <a:gd name="connsiteX2645" fmla="*/ 5643109 w 9142892"/>
              <a:gd name="connsiteY2645" fmla="*/ 5799837 h 6782252"/>
              <a:gd name="connsiteX2646" fmla="*/ 5643971 w 9142892"/>
              <a:gd name="connsiteY2646" fmla="*/ 5799665 h 6782252"/>
              <a:gd name="connsiteX2647" fmla="*/ 5644316 w 9142892"/>
              <a:gd name="connsiteY2647" fmla="*/ 5799665 h 6782252"/>
              <a:gd name="connsiteX2648" fmla="*/ 5645006 w 9142892"/>
              <a:gd name="connsiteY2648" fmla="*/ 5799665 h 6782252"/>
              <a:gd name="connsiteX2649" fmla="*/ 5645350 w 9142892"/>
              <a:gd name="connsiteY2649" fmla="*/ 5799665 h 6782252"/>
              <a:gd name="connsiteX2650" fmla="*/ 5646040 w 9142892"/>
              <a:gd name="connsiteY2650" fmla="*/ 5799665 h 6782252"/>
              <a:gd name="connsiteX2651" fmla="*/ 5646557 w 9142892"/>
              <a:gd name="connsiteY2651" fmla="*/ 5799665 h 6782252"/>
              <a:gd name="connsiteX2652" fmla="*/ 5647075 w 9142892"/>
              <a:gd name="connsiteY2652" fmla="*/ 5799665 h 6782252"/>
              <a:gd name="connsiteX2653" fmla="*/ 5647592 w 9142892"/>
              <a:gd name="connsiteY2653" fmla="*/ 5799665 h 6782252"/>
              <a:gd name="connsiteX2654" fmla="*/ 5648109 w 9142892"/>
              <a:gd name="connsiteY2654" fmla="*/ 5799665 h 6782252"/>
              <a:gd name="connsiteX2655" fmla="*/ 5648799 w 9142892"/>
              <a:gd name="connsiteY2655" fmla="*/ 5799665 h 6782252"/>
              <a:gd name="connsiteX2656" fmla="*/ 5649143 w 9142892"/>
              <a:gd name="connsiteY2656" fmla="*/ 5799665 h 6782252"/>
              <a:gd name="connsiteX2657" fmla="*/ 5649833 w 9142892"/>
              <a:gd name="connsiteY2657" fmla="*/ 5799492 h 6782252"/>
              <a:gd name="connsiteX2658" fmla="*/ 5650178 w 9142892"/>
              <a:gd name="connsiteY2658" fmla="*/ 5799492 h 6782252"/>
              <a:gd name="connsiteX2659" fmla="*/ 5651040 w 9142892"/>
              <a:gd name="connsiteY2659" fmla="*/ 5799320 h 6782252"/>
              <a:gd name="connsiteX2660" fmla="*/ 5651212 w 9142892"/>
              <a:gd name="connsiteY2660" fmla="*/ 5799320 h 6782252"/>
              <a:gd name="connsiteX2661" fmla="*/ 5652075 w 9142892"/>
              <a:gd name="connsiteY2661" fmla="*/ 5799148 h 6782252"/>
              <a:gd name="connsiteX2662" fmla="*/ 5652075 w 9142892"/>
              <a:gd name="connsiteY2662" fmla="*/ 5799148 h 6782252"/>
              <a:gd name="connsiteX2663" fmla="*/ 5654833 w 9142892"/>
              <a:gd name="connsiteY2663" fmla="*/ 5798458 h 6782252"/>
              <a:gd name="connsiteX2664" fmla="*/ 5664833 w 9142892"/>
              <a:gd name="connsiteY2664" fmla="*/ 5781734 h 6782252"/>
              <a:gd name="connsiteX2665" fmla="*/ 5651385 w 9142892"/>
              <a:gd name="connsiteY2665" fmla="*/ 5771389 h 6782252"/>
              <a:gd name="connsiteX2666" fmla="*/ 5651385 w 9142892"/>
              <a:gd name="connsiteY2666" fmla="*/ 5771389 h 6782252"/>
              <a:gd name="connsiteX2667" fmla="*/ 5780523 w 9142892"/>
              <a:gd name="connsiteY2667" fmla="*/ 5724837 h 6782252"/>
              <a:gd name="connsiteX2668" fmla="*/ 5775351 w 9142892"/>
              <a:gd name="connsiteY2668" fmla="*/ 5725872 h 6782252"/>
              <a:gd name="connsiteX2669" fmla="*/ 5712247 w 9142892"/>
              <a:gd name="connsiteY2669" fmla="*/ 5748803 h 6782252"/>
              <a:gd name="connsiteX2670" fmla="*/ 5703454 w 9142892"/>
              <a:gd name="connsiteY2670" fmla="*/ 5766217 h 6782252"/>
              <a:gd name="connsiteX2671" fmla="*/ 5716557 w 9142892"/>
              <a:gd name="connsiteY2671" fmla="*/ 5775699 h 6782252"/>
              <a:gd name="connsiteX2672" fmla="*/ 5720695 w 9142892"/>
              <a:gd name="connsiteY2672" fmla="*/ 5775010 h 6782252"/>
              <a:gd name="connsiteX2673" fmla="*/ 5763971 w 9142892"/>
              <a:gd name="connsiteY2673" fmla="*/ 5759837 h 6782252"/>
              <a:gd name="connsiteX2674" fmla="*/ 5764489 w 9142892"/>
              <a:gd name="connsiteY2674" fmla="*/ 5759665 h 6782252"/>
              <a:gd name="connsiteX2675" fmla="*/ 5764833 w 9142892"/>
              <a:gd name="connsiteY2675" fmla="*/ 5759665 h 6782252"/>
              <a:gd name="connsiteX2676" fmla="*/ 5765523 w 9142892"/>
              <a:gd name="connsiteY2676" fmla="*/ 5759320 h 6782252"/>
              <a:gd name="connsiteX2677" fmla="*/ 5765696 w 9142892"/>
              <a:gd name="connsiteY2677" fmla="*/ 5759320 h 6782252"/>
              <a:gd name="connsiteX2678" fmla="*/ 5766385 w 9142892"/>
              <a:gd name="connsiteY2678" fmla="*/ 5758975 h 6782252"/>
              <a:gd name="connsiteX2679" fmla="*/ 5766385 w 9142892"/>
              <a:gd name="connsiteY2679" fmla="*/ 5758975 h 6782252"/>
              <a:gd name="connsiteX2680" fmla="*/ 5767247 w 9142892"/>
              <a:gd name="connsiteY2680" fmla="*/ 5758630 h 6782252"/>
              <a:gd name="connsiteX2681" fmla="*/ 5767247 w 9142892"/>
              <a:gd name="connsiteY2681" fmla="*/ 5758630 h 6782252"/>
              <a:gd name="connsiteX2682" fmla="*/ 5785178 w 9142892"/>
              <a:gd name="connsiteY2682" fmla="*/ 5751561 h 6782252"/>
              <a:gd name="connsiteX2683" fmla="*/ 5792764 w 9142892"/>
              <a:gd name="connsiteY2683" fmla="*/ 5733630 h 6782252"/>
              <a:gd name="connsiteX2684" fmla="*/ 5780006 w 9142892"/>
              <a:gd name="connsiteY2684" fmla="*/ 5725009 h 6782252"/>
              <a:gd name="connsiteX2685" fmla="*/ 5780006 w 9142892"/>
              <a:gd name="connsiteY2685" fmla="*/ 5725009 h 6782252"/>
              <a:gd name="connsiteX2686" fmla="*/ 5902937 w 9142892"/>
              <a:gd name="connsiteY2686" fmla="*/ 5665871 h 6782252"/>
              <a:gd name="connsiteX2687" fmla="*/ 5896213 w 9142892"/>
              <a:gd name="connsiteY2687" fmla="*/ 5667596 h 6782252"/>
              <a:gd name="connsiteX2688" fmla="*/ 5836730 w 9142892"/>
              <a:gd name="connsiteY2688" fmla="*/ 5698803 h 6782252"/>
              <a:gd name="connsiteX2689" fmla="*/ 5830351 w 9142892"/>
              <a:gd name="connsiteY2689" fmla="*/ 5717251 h 6782252"/>
              <a:gd name="connsiteX2690" fmla="*/ 5842765 w 9142892"/>
              <a:gd name="connsiteY2690" fmla="*/ 5725009 h 6782252"/>
              <a:gd name="connsiteX2691" fmla="*/ 5848627 w 9142892"/>
              <a:gd name="connsiteY2691" fmla="*/ 5723630 h 6782252"/>
              <a:gd name="connsiteX2692" fmla="*/ 5870523 w 9142892"/>
              <a:gd name="connsiteY2692" fmla="*/ 5712768 h 6782252"/>
              <a:gd name="connsiteX2693" fmla="*/ 5870523 w 9142892"/>
              <a:gd name="connsiteY2693" fmla="*/ 5712768 h 6782252"/>
              <a:gd name="connsiteX2694" fmla="*/ 5871385 w 9142892"/>
              <a:gd name="connsiteY2694" fmla="*/ 5712423 h 6782252"/>
              <a:gd name="connsiteX2695" fmla="*/ 5871385 w 9142892"/>
              <a:gd name="connsiteY2695" fmla="*/ 5712423 h 6782252"/>
              <a:gd name="connsiteX2696" fmla="*/ 5872247 w 9142892"/>
              <a:gd name="connsiteY2696" fmla="*/ 5712078 h 6782252"/>
              <a:gd name="connsiteX2697" fmla="*/ 5872247 w 9142892"/>
              <a:gd name="connsiteY2697" fmla="*/ 5712078 h 6782252"/>
              <a:gd name="connsiteX2698" fmla="*/ 5872937 w 9142892"/>
              <a:gd name="connsiteY2698" fmla="*/ 5711734 h 6782252"/>
              <a:gd name="connsiteX2699" fmla="*/ 5873109 w 9142892"/>
              <a:gd name="connsiteY2699" fmla="*/ 5711734 h 6782252"/>
              <a:gd name="connsiteX2700" fmla="*/ 5873799 w 9142892"/>
              <a:gd name="connsiteY2700" fmla="*/ 5711389 h 6782252"/>
              <a:gd name="connsiteX2701" fmla="*/ 5873972 w 9142892"/>
              <a:gd name="connsiteY2701" fmla="*/ 5711389 h 6782252"/>
              <a:gd name="connsiteX2702" fmla="*/ 5874661 w 9142892"/>
              <a:gd name="connsiteY2702" fmla="*/ 5711044 h 6782252"/>
              <a:gd name="connsiteX2703" fmla="*/ 5875006 w 9142892"/>
              <a:gd name="connsiteY2703" fmla="*/ 5711044 h 6782252"/>
              <a:gd name="connsiteX2704" fmla="*/ 5875695 w 9142892"/>
              <a:gd name="connsiteY2704" fmla="*/ 5710699 h 6782252"/>
              <a:gd name="connsiteX2705" fmla="*/ 5876041 w 9142892"/>
              <a:gd name="connsiteY2705" fmla="*/ 5710699 h 6782252"/>
              <a:gd name="connsiteX2706" fmla="*/ 5876558 w 9142892"/>
              <a:gd name="connsiteY2706" fmla="*/ 5710355 h 6782252"/>
              <a:gd name="connsiteX2707" fmla="*/ 5876902 w 9142892"/>
              <a:gd name="connsiteY2707" fmla="*/ 5710182 h 6782252"/>
              <a:gd name="connsiteX2708" fmla="*/ 5877420 w 9142892"/>
              <a:gd name="connsiteY2708" fmla="*/ 5709837 h 6782252"/>
              <a:gd name="connsiteX2709" fmla="*/ 5877765 w 9142892"/>
              <a:gd name="connsiteY2709" fmla="*/ 5709665 h 6782252"/>
              <a:gd name="connsiteX2710" fmla="*/ 5878282 w 9142892"/>
              <a:gd name="connsiteY2710" fmla="*/ 5709320 h 6782252"/>
              <a:gd name="connsiteX2711" fmla="*/ 5878627 w 9142892"/>
              <a:gd name="connsiteY2711" fmla="*/ 5709147 h 6782252"/>
              <a:gd name="connsiteX2712" fmla="*/ 5879144 w 9142892"/>
              <a:gd name="connsiteY2712" fmla="*/ 5708802 h 6782252"/>
              <a:gd name="connsiteX2713" fmla="*/ 5879489 w 9142892"/>
              <a:gd name="connsiteY2713" fmla="*/ 5708630 h 6782252"/>
              <a:gd name="connsiteX2714" fmla="*/ 5880006 w 9142892"/>
              <a:gd name="connsiteY2714" fmla="*/ 5708285 h 6782252"/>
              <a:gd name="connsiteX2715" fmla="*/ 5880524 w 9142892"/>
              <a:gd name="connsiteY2715" fmla="*/ 5708113 h 6782252"/>
              <a:gd name="connsiteX2716" fmla="*/ 5881041 w 9142892"/>
              <a:gd name="connsiteY2716" fmla="*/ 5707768 h 6782252"/>
              <a:gd name="connsiteX2717" fmla="*/ 5881558 w 9142892"/>
              <a:gd name="connsiteY2717" fmla="*/ 5707596 h 6782252"/>
              <a:gd name="connsiteX2718" fmla="*/ 5882075 w 9142892"/>
              <a:gd name="connsiteY2718" fmla="*/ 5707423 h 6782252"/>
              <a:gd name="connsiteX2719" fmla="*/ 5882592 w 9142892"/>
              <a:gd name="connsiteY2719" fmla="*/ 5707251 h 6782252"/>
              <a:gd name="connsiteX2720" fmla="*/ 5883110 w 9142892"/>
              <a:gd name="connsiteY2720" fmla="*/ 5707079 h 6782252"/>
              <a:gd name="connsiteX2721" fmla="*/ 5883627 w 9142892"/>
              <a:gd name="connsiteY2721" fmla="*/ 5706733 h 6782252"/>
              <a:gd name="connsiteX2722" fmla="*/ 5883971 w 9142892"/>
              <a:gd name="connsiteY2722" fmla="*/ 5706561 h 6782252"/>
              <a:gd name="connsiteX2723" fmla="*/ 5884489 w 9142892"/>
              <a:gd name="connsiteY2723" fmla="*/ 5706216 h 6782252"/>
              <a:gd name="connsiteX2724" fmla="*/ 5884834 w 9142892"/>
              <a:gd name="connsiteY2724" fmla="*/ 5706044 h 6782252"/>
              <a:gd name="connsiteX2725" fmla="*/ 5885351 w 9142892"/>
              <a:gd name="connsiteY2725" fmla="*/ 5705699 h 6782252"/>
              <a:gd name="connsiteX2726" fmla="*/ 5885696 w 9142892"/>
              <a:gd name="connsiteY2726" fmla="*/ 5705527 h 6782252"/>
              <a:gd name="connsiteX2727" fmla="*/ 5886213 w 9142892"/>
              <a:gd name="connsiteY2727" fmla="*/ 5705182 h 6782252"/>
              <a:gd name="connsiteX2728" fmla="*/ 5886558 w 9142892"/>
              <a:gd name="connsiteY2728" fmla="*/ 5705009 h 6782252"/>
              <a:gd name="connsiteX2729" fmla="*/ 5887075 w 9142892"/>
              <a:gd name="connsiteY2729" fmla="*/ 5704665 h 6782252"/>
              <a:gd name="connsiteX2730" fmla="*/ 5887420 w 9142892"/>
              <a:gd name="connsiteY2730" fmla="*/ 5704492 h 6782252"/>
              <a:gd name="connsiteX2731" fmla="*/ 5887937 w 9142892"/>
              <a:gd name="connsiteY2731" fmla="*/ 5704147 h 6782252"/>
              <a:gd name="connsiteX2732" fmla="*/ 5888282 w 9142892"/>
              <a:gd name="connsiteY2732" fmla="*/ 5703975 h 6782252"/>
              <a:gd name="connsiteX2733" fmla="*/ 5888972 w 9142892"/>
              <a:gd name="connsiteY2733" fmla="*/ 5703630 h 6782252"/>
              <a:gd name="connsiteX2734" fmla="*/ 5889316 w 9142892"/>
              <a:gd name="connsiteY2734" fmla="*/ 5703630 h 6782252"/>
              <a:gd name="connsiteX2735" fmla="*/ 5890006 w 9142892"/>
              <a:gd name="connsiteY2735" fmla="*/ 5703285 h 6782252"/>
              <a:gd name="connsiteX2736" fmla="*/ 5890351 w 9142892"/>
              <a:gd name="connsiteY2736" fmla="*/ 5703285 h 6782252"/>
              <a:gd name="connsiteX2737" fmla="*/ 5891213 w 9142892"/>
              <a:gd name="connsiteY2737" fmla="*/ 5702940 h 6782252"/>
              <a:gd name="connsiteX2738" fmla="*/ 5891213 w 9142892"/>
              <a:gd name="connsiteY2738" fmla="*/ 5702940 h 6782252"/>
              <a:gd name="connsiteX2739" fmla="*/ 5892075 w 9142892"/>
              <a:gd name="connsiteY2739" fmla="*/ 5702423 h 6782252"/>
              <a:gd name="connsiteX2740" fmla="*/ 5892075 w 9142892"/>
              <a:gd name="connsiteY2740" fmla="*/ 5702423 h 6782252"/>
              <a:gd name="connsiteX2741" fmla="*/ 5894834 w 9142892"/>
              <a:gd name="connsiteY2741" fmla="*/ 5700871 h 6782252"/>
              <a:gd name="connsiteX2742" fmla="*/ 5895006 w 9142892"/>
              <a:gd name="connsiteY2742" fmla="*/ 5700871 h 6782252"/>
              <a:gd name="connsiteX2743" fmla="*/ 5895696 w 9142892"/>
              <a:gd name="connsiteY2743" fmla="*/ 5700527 h 6782252"/>
              <a:gd name="connsiteX2744" fmla="*/ 5896041 w 9142892"/>
              <a:gd name="connsiteY2744" fmla="*/ 5700354 h 6782252"/>
              <a:gd name="connsiteX2745" fmla="*/ 5896730 w 9142892"/>
              <a:gd name="connsiteY2745" fmla="*/ 5700010 h 6782252"/>
              <a:gd name="connsiteX2746" fmla="*/ 5897075 w 9142892"/>
              <a:gd name="connsiteY2746" fmla="*/ 5699837 h 6782252"/>
              <a:gd name="connsiteX2747" fmla="*/ 5897592 w 9142892"/>
              <a:gd name="connsiteY2747" fmla="*/ 5699492 h 6782252"/>
              <a:gd name="connsiteX2748" fmla="*/ 5897937 w 9142892"/>
              <a:gd name="connsiteY2748" fmla="*/ 5699320 h 6782252"/>
              <a:gd name="connsiteX2749" fmla="*/ 5898454 w 9142892"/>
              <a:gd name="connsiteY2749" fmla="*/ 5698975 h 6782252"/>
              <a:gd name="connsiteX2750" fmla="*/ 5898799 w 9142892"/>
              <a:gd name="connsiteY2750" fmla="*/ 5698803 h 6782252"/>
              <a:gd name="connsiteX2751" fmla="*/ 5899317 w 9142892"/>
              <a:gd name="connsiteY2751" fmla="*/ 5698458 h 6782252"/>
              <a:gd name="connsiteX2752" fmla="*/ 5899661 w 9142892"/>
              <a:gd name="connsiteY2752" fmla="*/ 5698285 h 6782252"/>
              <a:gd name="connsiteX2753" fmla="*/ 5900178 w 9142892"/>
              <a:gd name="connsiteY2753" fmla="*/ 5697941 h 6782252"/>
              <a:gd name="connsiteX2754" fmla="*/ 5900696 w 9142892"/>
              <a:gd name="connsiteY2754" fmla="*/ 5697768 h 6782252"/>
              <a:gd name="connsiteX2755" fmla="*/ 5901213 w 9142892"/>
              <a:gd name="connsiteY2755" fmla="*/ 5697596 h 6782252"/>
              <a:gd name="connsiteX2756" fmla="*/ 5901730 w 9142892"/>
              <a:gd name="connsiteY2756" fmla="*/ 5697251 h 6782252"/>
              <a:gd name="connsiteX2757" fmla="*/ 5902075 w 9142892"/>
              <a:gd name="connsiteY2757" fmla="*/ 5697078 h 6782252"/>
              <a:gd name="connsiteX2758" fmla="*/ 5902592 w 9142892"/>
              <a:gd name="connsiteY2758" fmla="*/ 5696734 h 6782252"/>
              <a:gd name="connsiteX2759" fmla="*/ 5902937 w 9142892"/>
              <a:gd name="connsiteY2759" fmla="*/ 5696561 h 6782252"/>
              <a:gd name="connsiteX2760" fmla="*/ 5903454 w 9142892"/>
              <a:gd name="connsiteY2760" fmla="*/ 5696216 h 6782252"/>
              <a:gd name="connsiteX2761" fmla="*/ 5903799 w 9142892"/>
              <a:gd name="connsiteY2761" fmla="*/ 5696044 h 6782252"/>
              <a:gd name="connsiteX2762" fmla="*/ 5904316 w 9142892"/>
              <a:gd name="connsiteY2762" fmla="*/ 5695699 h 6782252"/>
              <a:gd name="connsiteX2763" fmla="*/ 5904661 w 9142892"/>
              <a:gd name="connsiteY2763" fmla="*/ 5695527 h 6782252"/>
              <a:gd name="connsiteX2764" fmla="*/ 5905351 w 9142892"/>
              <a:gd name="connsiteY2764" fmla="*/ 5695182 h 6782252"/>
              <a:gd name="connsiteX2765" fmla="*/ 5905696 w 9142892"/>
              <a:gd name="connsiteY2765" fmla="*/ 5695009 h 6782252"/>
              <a:gd name="connsiteX2766" fmla="*/ 5906386 w 9142892"/>
              <a:gd name="connsiteY2766" fmla="*/ 5694665 h 6782252"/>
              <a:gd name="connsiteX2767" fmla="*/ 5906730 w 9142892"/>
              <a:gd name="connsiteY2767" fmla="*/ 5694492 h 6782252"/>
              <a:gd name="connsiteX2768" fmla="*/ 5907420 w 9142892"/>
              <a:gd name="connsiteY2768" fmla="*/ 5694148 h 6782252"/>
              <a:gd name="connsiteX2769" fmla="*/ 5907765 w 9142892"/>
              <a:gd name="connsiteY2769" fmla="*/ 5694148 h 6782252"/>
              <a:gd name="connsiteX2770" fmla="*/ 5908455 w 9142892"/>
              <a:gd name="connsiteY2770" fmla="*/ 5693802 h 6782252"/>
              <a:gd name="connsiteX2771" fmla="*/ 5908627 w 9142892"/>
              <a:gd name="connsiteY2771" fmla="*/ 5693802 h 6782252"/>
              <a:gd name="connsiteX2772" fmla="*/ 5908972 w 9142892"/>
              <a:gd name="connsiteY2772" fmla="*/ 5693630 h 6782252"/>
              <a:gd name="connsiteX2773" fmla="*/ 5914144 w 9142892"/>
              <a:gd name="connsiteY2773" fmla="*/ 5674837 h 6782252"/>
              <a:gd name="connsiteX2774" fmla="*/ 5902075 w 9142892"/>
              <a:gd name="connsiteY2774" fmla="*/ 5667768 h 6782252"/>
              <a:gd name="connsiteX2775" fmla="*/ 5902075 w 9142892"/>
              <a:gd name="connsiteY2775" fmla="*/ 5667768 h 6782252"/>
              <a:gd name="connsiteX2776" fmla="*/ 6022247 w 9142892"/>
              <a:gd name="connsiteY2776" fmla="*/ 5596733 h 6782252"/>
              <a:gd name="connsiteX2777" fmla="*/ 6015351 w 9142892"/>
              <a:gd name="connsiteY2777" fmla="*/ 5598630 h 6782252"/>
              <a:gd name="connsiteX2778" fmla="*/ 5955696 w 9142892"/>
              <a:gd name="connsiteY2778" fmla="*/ 5633285 h 6782252"/>
              <a:gd name="connsiteX2779" fmla="*/ 5950696 w 9142892"/>
              <a:gd name="connsiteY2779" fmla="*/ 5652078 h 6782252"/>
              <a:gd name="connsiteX2780" fmla="*/ 5962592 w 9142892"/>
              <a:gd name="connsiteY2780" fmla="*/ 5658975 h 6782252"/>
              <a:gd name="connsiteX2781" fmla="*/ 5969489 w 9142892"/>
              <a:gd name="connsiteY2781" fmla="*/ 5657078 h 6782252"/>
              <a:gd name="connsiteX2782" fmla="*/ 6029144 w 9142892"/>
              <a:gd name="connsiteY2782" fmla="*/ 5622423 h 6782252"/>
              <a:gd name="connsiteX2783" fmla="*/ 6034144 w 9142892"/>
              <a:gd name="connsiteY2783" fmla="*/ 5603630 h 6782252"/>
              <a:gd name="connsiteX2784" fmla="*/ 6022247 w 9142892"/>
              <a:gd name="connsiteY2784" fmla="*/ 5596733 h 6782252"/>
              <a:gd name="connsiteX2785" fmla="*/ 6022247 w 9142892"/>
              <a:gd name="connsiteY2785" fmla="*/ 5596733 h 6782252"/>
              <a:gd name="connsiteX2786" fmla="*/ 6141558 w 9142892"/>
              <a:gd name="connsiteY2786" fmla="*/ 5527596 h 6782252"/>
              <a:gd name="connsiteX2787" fmla="*/ 6134662 w 9142892"/>
              <a:gd name="connsiteY2787" fmla="*/ 5529492 h 6782252"/>
              <a:gd name="connsiteX2788" fmla="*/ 6075007 w 9142892"/>
              <a:gd name="connsiteY2788" fmla="*/ 5564147 h 6782252"/>
              <a:gd name="connsiteX2789" fmla="*/ 6070006 w 9142892"/>
              <a:gd name="connsiteY2789" fmla="*/ 5582940 h 6782252"/>
              <a:gd name="connsiteX2790" fmla="*/ 6081903 w 9142892"/>
              <a:gd name="connsiteY2790" fmla="*/ 5589837 h 6782252"/>
              <a:gd name="connsiteX2791" fmla="*/ 6088800 w 9142892"/>
              <a:gd name="connsiteY2791" fmla="*/ 5587940 h 6782252"/>
              <a:gd name="connsiteX2792" fmla="*/ 6148455 w 9142892"/>
              <a:gd name="connsiteY2792" fmla="*/ 5553285 h 6782252"/>
              <a:gd name="connsiteX2793" fmla="*/ 6153455 w 9142892"/>
              <a:gd name="connsiteY2793" fmla="*/ 5534492 h 6782252"/>
              <a:gd name="connsiteX2794" fmla="*/ 6141558 w 9142892"/>
              <a:gd name="connsiteY2794" fmla="*/ 5527596 h 6782252"/>
              <a:gd name="connsiteX2795" fmla="*/ 6141558 w 9142892"/>
              <a:gd name="connsiteY2795" fmla="*/ 5527596 h 6782252"/>
              <a:gd name="connsiteX2796" fmla="*/ 6260869 w 9142892"/>
              <a:gd name="connsiteY2796" fmla="*/ 5458457 h 6782252"/>
              <a:gd name="connsiteX2797" fmla="*/ 6253972 w 9142892"/>
              <a:gd name="connsiteY2797" fmla="*/ 5460354 h 6782252"/>
              <a:gd name="connsiteX2798" fmla="*/ 6194317 w 9142892"/>
              <a:gd name="connsiteY2798" fmla="*/ 5495009 h 6782252"/>
              <a:gd name="connsiteX2799" fmla="*/ 6189317 w 9142892"/>
              <a:gd name="connsiteY2799" fmla="*/ 5513802 h 6782252"/>
              <a:gd name="connsiteX2800" fmla="*/ 6201213 w 9142892"/>
              <a:gd name="connsiteY2800" fmla="*/ 5520699 h 6782252"/>
              <a:gd name="connsiteX2801" fmla="*/ 6208110 w 9142892"/>
              <a:gd name="connsiteY2801" fmla="*/ 5518802 h 6782252"/>
              <a:gd name="connsiteX2802" fmla="*/ 6267766 w 9142892"/>
              <a:gd name="connsiteY2802" fmla="*/ 5484147 h 6782252"/>
              <a:gd name="connsiteX2803" fmla="*/ 6272766 w 9142892"/>
              <a:gd name="connsiteY2803" fmla="*/ 5465354 h 6782252"/>
              <a:gd name="connsiteX2804" fmla="*/ 6260869 w 9142892"/>
              <a:gd name="connsiteY2804" fmla="*/ 5458457 h 6782252"/>
              <a:gd name="connsiteX2805" fmla="*/ 6260869 w 9142892"/>
              <a:gd name="connsiteY2805" fmla="*/ 5458457 h 6782252"/>
              <a:gd name="connsiteX2806" fmla="*/ 6380179 w 9142892"/>
              <a:gd name="connsiteY2806" fmla="*/ 5389319 h 6782252"/>
              <a:gd name="connsiteX2807" fmla="*/ 6373283 w 9142892"/>
              <a:gd name="connsiteY2807" fmla="*/ 5391216 h 6782252"/>
              <a:gd name="connsiteX2808" fmla="*/ 6313628 w 9142892"/>
              <a:gd name="connsiteY2808" fmla="*/ 5425871 h 6782252"/>
              <a:gd name="connsiteX2809" fmla="*/ 6308628 w 9142892"/>
              <a:gd name="connsiteY2809" fmla="*/ 5444664 h 6782252"/>
              <a:gd name="connsiteX2810" fmla="*/ 6320524 w 9142892"/>
              <a:gd name="connsiteY2810" fmla="*/ 5451561 h 6782252"/>
              <a:gd name="connsiteX2811" fmla="*/ 6327421 w 9142892"/>
              <a:gd name="connsiteY2811" fmla="*/ 5449664 h 6782252"/>
              <a:gd name="connsiteX2812" fmla="*/ 6373110 w 9142892"/>
              <a:gd name="connsiteY2812" fmla="*/ 5423113 h 6782252"/>
              <a:gd name="connsiteX2813" fmla="*/ 6387076 w 9142892"/>
              <a:gd name="connsiteY2813" fmla="*/ 5415009 h 6782252"/>
              <a:gd name="connsiteX2814" fmla="*/ 6392076 w 9142892"/>
              <a:gd name="connsiteY2814" fmla="*/ 5396216 h 6782252"/>
              <a:gd name="connsiteX2815" fmla="*/ 6380179 w 9142892"/>
              <a:gd name="connsiteY2815" fmla="*/ 5389319 h 6782252"/>
              <a:gd name="connsiteX2816" fmla="*/ 6380179 w 9142892"/>
              <a:gd name="connsiteY2816" fmla="*/ 5389319 h 6782252"/>
              <a:gd name="connsiteX2817" fmla="*/ 6499490 w 9142892"/>
              <a:gd name="connsiteY2817" fmla="*/ 5320181 h 6782252"/>
              <a:gd name="connsiteX2818" fmla="*/ 6492594 w 9142892"/>
              <a:gd name="connsiteY2818" fmla="*/ 5322078 h 6782252"/>
              <a:gd name="connsiteX2819" fmla="*/ 6432938 w 9142892"/>
              <a:gd name="connsiteY2819" fmla="*/ 5356733 h 6782252"/>
              <a:gd name="connsiteX2820" fmla="*/ 6427938 w 9142892"/>
              <a:gd name="connsiteY2820" fmla="*/ 5375526 h 6782252"/>
              <a:gd name="connsiteX2821" fmla="*/ 6439834 w 9142892"/>
              <a:gd name="connsiteY2821" fmla="*/ 5382423 h 6782252"/>
              <a:gd name="connsiteX2822" fmla="*/ 6446731 w 9142892"/>
              <a:gd name="connsiteY2822" fmla="*/ 5380526 h 6782252"/>
              <a:gd name="connsiteX2823" fmla="*/ 6479145 w 9142892"/>
              <a:gd name="connsiteY2823" fmla="*/ 5361733 h 6782252"/>
              <a:gd name="connsiteX2824" fmla="*/ 6479490 w 9142892"/>
              <a:gd name="connsiteY2824" fmla="*/ 5361733 h 6782252"/>
              <a:gd name="connsiteX2825" fmla="*/ 6479490 w 9142892"/>
              <a:gd name="connsiteY2825" fmla="*/ 5361561 h 6782252"/>
              <a:gd name="connsiteX2826" fmla="*/ 6506387 w 9142892"/>
              <a:gd name="connsiteY2826" fmla="*/ 5345871 h 6782252"/>
              <a:gd name="connsiteX2827" fmla="*/ 6511387 w 9142892"/>
              <a:gd name="connsiteY2827" fmla="*/ 5327078 h 6782252"/>
              <a:gd name="connsiteX2828" fmla="*/ 6499490 w 9142892"/>
              <a:gd name="connsiteY2828" fmla="*/ 5320181 h 6782252"/>
              <a:gd name="connsiteX2829" fmla="*/ 6499490 w 9142892"/>
              <a:gd name="connsiteY2829" fmla="*/ 5320181 h 6782252"/>
              <a:gd name="connsiteX2830" fmla="*/ 6618800 w 9142892"/>
              <a:gd name="connsiteY2830" fmla="*/ 5251043 h 6782252"/>
              <a:gd name="connsiteX2831" fmla="*/ 6611904 w 9142892"/>
              <a:gd name="connsiteY2831" fmla="*/ 5252940 h 6782252"/>
              <a:gd name="connsiteX2832" fmla="*/ 6552249 w 9142892"/>
              <a:gd name="connsiteY2832" fmla="*/ 5287595 h 6782252"/>
              <a:gd name="connsiteX2833" fmla="*/ 6547249 w 9142892"/>
              <a:gd name="connsiteY2833" fmla="*/ 5306388 h 6782252"/>
              <a:gd name="connsiteX2834" fmla="*/ 6559145 w 9142892"/>
              <a:gd name="connsiteY2834" fmla="*/ 5313285 h 6782252"/>
              <a:gd name="connsiteX2835" fmla="*/ 6566042 w 9142892"/>
              <a:gd name="connsiteY2835" fmla="*/ 5311388 h 6782252"/>
              <a:gd name="connsiteX2836" fmla="*/ 6586042 w 9142892"/>
              <a:gd name="connsiteY2836" fmla="*/ 5299664 h 6782252"/>
              <a:gd name="connsiteX2837" fmla="*/ 6625697 w 9142892"/>
              <a:gd name="connsiteY2837" fmla="*/ 5276733 h 6782252"/>
              <a:gd name="connsiteX2838" fmla="*/ 6630525 w 9142892"/>
              <a:gd name="connsiteY2838" fmla="*/ 5257940 h 6782252"/>
              <a:gd name="connsiteX2839" fmla="*/ 6618628 w 9142892"/>
              <a:gd name="connsiteY2839" fmla="*/ 5251043 h 6782252"/>
              <a:gd name="connsiteX2840" fmla="*/ 6618628 w 9142892"/>
              <a:gd name="connsiteY2840" fmla="*/ 5251043 h 6782252"/>
              <a:gd name="connsiteX2841" fmla="*/ 6738111 w 9142892"/>
              <a:gd name="connsiteY2841" fmla="*/ 5181905 h 6782252"/>
              <a:gd name="connsiteX2842" fmla="*/ 6731215 w 9142892"/>
              <a:gd name="connsiteY2842" fmla="*/ 5183802 h 6782252"/>
              <a:gd name="connsiteX2843" fmla="*/ 6671559 w 9142892"/>
              <a:gd name="connsiteY2843" fmla="*/ 5218457 h 6782252"/>
              <a:gd name="connsiteX2844" fmla="*/ 6666560 w 9142892"/>
              <a:gd name="connsiteY2844" fmla="*/ 5237250 h 6782252"/>
              <a:gd name="connsiteX2845" fmla="*/ 6678456 w 9142892"/>
              <a:gd name="connsiteY2845" fmla="*/ 5244147 h 6782252"/>
              <a:gd name="connsiteX2846" fmla="*/ 6685353 w 9142892"/>
              <a:gd name="connsiteY2846" fmla="*/ 5242250 h 6782252"/>
              <a:gd name="connsiteX2847" fmla="*/ 6745008 w 9142892"/>
              <a:gd name="connsiteY2847" fmla="*/ 5207595 h 6782252"/>
              <a:gd name="connsiteX2848" fmla="*/ 6750008 w 9142892"/>
              <a:gd name="connsiteY2848" fmla="*/ 5188802 h 6782252"/>
              <a:gd name="connsiteX2849" fmla="*/ 6738111 w 9142892"/>
              <a:gd name="connsiteY2849" fmla="*/ 5181905 h 6782252"/>
              <a:gd name="connsiteX2850" fmla="*/ 6738111 w 9142892"/>
              <a:gd name="connsiteY2850" fmla="*/ 5181905 h 6782252"/>
              <a:gd name="connsiteX2851" fmla="*/ 6857422 w 9142892"/>
              <a:gd name="connsiteY2851" fmla="*/ 5112767 h 6782252"/>
              <a:gd name="connsiteX2852" fmla="*/ 6850525 w 9142892"/>
              <a:gd name="connsiteY2852" fmla="*/ 5114664 h 6782252"/>
              <a:gd name="connsiteX2853" fmla="*/ 6790870 w 9142892"/>
              <a:gd name="connsiteY2853" fmla="*/ 5149319 h 6782252"/>
              <a:gd name="connsiteX2854" fmla="*/ 6785870 w 9142892"/>
              <a:gd name="connsiteY2854" fmla="*/ 5168112 h 6782252"/>
              <a:gd name="connsiteX2855" fmla="*/ 6797766 w 9142892"/>
              <a:gd name="connsiteY2855" fmla="*/ 5175009 h 6782252"/>
              <a:gd name="connsiteX2856" fmla="*/ 6804663 w 9142892"/>
              <a:gd name="connsiteY2856" fmla="*/ 5173112 h 6782252"/>
              <a:gd name="connsiteX2857" fmla="*/ 6847249 w 9142892"/>
              <a:gd name="connsiteY2857" fmla="*/ 5148457 h 6782252"/>
              <a:gd name="connsiteX2858" fmla="*/ 6847249 w 9142892"/>
              <a:gd name="connsiteY2858" fmla="*/ 5148457 h 6782252"/>
              <a:gd name="connsiteX2859" fmla="*/ 6847422 w 9142892"/>
              <a:gd name="connsiteY2859" fmla="*/ 5148457 h 6782252"/>
              <a:gd name="connsiteX2860" fmla="*/ 6847594 w 9142892"/>
              <a:gd name="connsiteY2860" fmla="*/ 5148285 h 6782252"/>
              <a:gd name="connsiteX2861" fmla="*/ 6848112 w 9142892"/>
              <a:gd name="connsiteY2861" fmla="*/ 5147939 h 6782252"/>
              <a:gd name="connsiteX2862" fmla="*/ 6849146 w 9142892"/>
              <a:gd name="connsiteY2862" fmla="*/ 5147250 h 6782252"/>
              <a:gd name="connsiteX2863" fmla="*/ 6849146 w 9142892"/>
              <a:gd name="connsiteY2863" fmla="*/ 5147250 h 6782252"/>
              <a:gd name="connsiteX2864" fmla="*/ 6850180 w 9142892"/>
              <a:gd name="connsiteY2864" fmla="*/ 5146560 h 6782252"/>
              <a:gd name="connsiteX2865" fmla="*/ 6850698 w 9142892"/>
              <a:gd name="connsiteY2865" fmla="*/ 5146560 h 6782252"/>
              <a:gd name="connsiteX2866" fmla="*/ 6851560 w 9142892"/>
              <a:gd name="connsiteY2866" fmla="*/ 5145870 h 6782252"/>
              <a:gd name="connsiteX2867" fmla="*/ 6851560 w 9142892"/>
              <a:gd name="connsiteY2867" fmla="*/ 5145870 h 6782252"/>
              <a:gd name="connsiteX2868" fmla="*/ 6852594 w 9142892"/>
              <a:gd name="connsiteY2868" fmla="*/ 5145181 h 6782252"/>
              <a:gd name="connsiteX2869" fmla="*/ 6852594 w 9142892"/>
              <a:gd name="connsiteY2869" fmla="*/ 5145181 h 6782252"/>
              <a:gd name="connsiteX2870" fmla="*/ 6854663 w 9142892"/>
              <a:gd name="connsiteY2870" fmla="*/ 5143974 h 6782252"/>
              <a:gd name="connsiteX2871" fmla="*/ 6854663 w 9142892"/>
              <a:gd name="connsiteY2871" fmla="*/ 5143974 h 6782252"/>
              <a:gd name="connsiteX2872" fmla="*/ 6863973 w 9142892"/>
              <a:gd name="connsiteY2872" fmla="*/ 5138629 h 6782252"/>
              <a:gd name="connsiteX2873" fmla="*/ 6868974 w 9142892"/>
              <a:gd name="connsiteY2873" fmla="*/ 5119836 h 6782252"/>
              <a:gd name="connsiteX2874" fmla="*/ 6857077 w 9142892"/>
              <a:gd name="connsiteY2874" fmla="*/ 5112939 h 6782252"/>
              <a:gd name="connsiteX2875" fmla="*/ 6857077 w 9142892"/>
              <a:gd name="connsiteY2875" fmla="*/ 5112939 h 6782252"/>
              <a:gd name="connsiteX2876" fmla="*/ 6976732 w 9142892"/>
              <a:gd name="connsiteY2876" fmla="*/ 5043629 h 6782252"/>
              <a:gd name="connsiteX2877" fmla="*/ 6969836 w 9142892"/>
              <a:gd name="connsiteY2877" fmla="*/ 5045525 h 6782252"/>
              <a:gd name="connsiteX2878" fmla="*/ 6910180 w 9142892"/>
              <a:gd name="connsiteY2878" fmla="*/ 5080181 h 6782252"/>
              <a:gd name="connsiteX2879" fmla="*/ 6905181 w 9142892"/>
              <a:gd name="connsiteY2879" fmla="*/ 5098974 h 6782252"/>
              <a:gd name="connsiteX2880" fmla="*/ 6917077 w 9142892"/>
              <a:gd name="connsiteY2880" fmla="*/ 5105870 h 6782252"/>
              <a:gd name="connsiteX2881" fmla="*/ 6923974 w 9142892"/>
              <a:gd name="connsiteY2881" fmla="*/ 5103974 h 6782252"/>
              <a:gd name="connsiteX2882" fmla="*/ 6983801 w 9142892"/>
              <a:gd name="connsiteY2882" fmla="*/ 5069319 h 6782252"/>
              <a:gd name="connsiteX2883" fmla="*/ 6988802 w 9142892"/>
              <a:gd name="connsiteY2883" fmla="*/ 5050526 h 6782252"/>
              <a:gd name="connsiteX2884" fmla="*/ 6976905 w 9142892"/>
              <a:gd name="connsiteY2884" fmla="*/ 5043629 h 6782252"/>
              <a:gd name="connsiteX2885" fmla="*/ 6976905 w 9142892"/>
              <a:gd name="connsiteY2885" fmla="*/ 5043629 h 6782252"/>
              <a:gd name="connsiteX2886" fmla="*/ 7096043 w 9142892"/>
              <a:gd name="connsiteY2886" fmla="*/ 4974491 h 6782252"/>
              <a:gd name="connsiteX2887" fmla="*/ 7089146 w 9142892"/>
              <a:gd name="connsiteY2887" fmla="*/ 4976388 h 6782252"/>
              <a:gd name="connsiteX2888" fmla="*/ 7029491 w 9142892"/>
              <a:gd name="connsiteY2888" fmla="*/ 5011043 h 6782252"/>
              <a:gd name="connsiteX2889" fmla="*/ 7024491 w 9142892"/>
              <a:gd name="connsiteY2889" fmla="*/ 5029836 h 6782252"/>
              <a:gd name="connsiteX2890" fmla="*/ 7036388 w 9142892"/>
              <a:gd name="connsiteY2890" fmla="*/ 5036733 h 6782252"/>
              <a:gd name="connsiteX2891" fmla="*/ 7043284 w 9142892"/>
              <a:gd name="connsiteY2891" fmla="*/ 5034836 h 6782252"/>
              <a:gd name="connsiteX2892" fmla="*/ 7078629 w 9142892"/>
              <a:gd name="connsiteY2892" fmla="*/ 5014318 h 6782252"/>
              <a:gd name="connsiteX2893" fmla="*/ 7078802 w 9142892"/>
              <a:gd name="connsiteY2893" fmla="*/ 5014318 h 6782252"/>
              <a:gd name="connsiteX2894" fmla="*/ 7078802 w 9142892"/>
              <a:gd name="connsiteY2894" fmla="*/ 5014318 h 6782252"/>
              <a:gd name="connsiteX2895" fmla="*/ 7078974 w 9142892"/>
              <a:gd name="connsiteY2895" fmla="*/ 5014318 h 6782252"/>
              <a:gd name="connsiteX2896" fmla="*/ 7078974 w 9142892"/>
              <a:gd name="connsiteY2896" fmla="*/ 5014146 h 6782252"/>
              <a:gd name="connsiteX2897" fmla="*/ 7079319 w 9142892"/>
              <a:gd name="connsiteY2897" fmla="*/ 5014146 h 6782252"/>
              <a:gd name="connsiteX2898" fmla="*/ 7079319 w 9142892"/>
              <a:gd name="connsiteY2898" fmla="*/ 5013974 h 6782252"/>
              <a:gd name="connsiteX2899" fmla="*/ 7102767 w 9142892"/>
              <a:gd name="connsiteY2899" fmla="*/ 5000353 h 6782252"/>
              <a:gd name="connsiteX2900" fmla="*/ 7107767 w 9142892"/>
              <a:gd name="connsiteY2900" fmla="*/ 4981560 h 6782252"/>
              <a:gd name="connsiteX2901" fmla="*/ 7095871 w 9142892"/>
              <a:gd name="connsiteY2901" fmla="*/ 4974663 h 6782252"/>
              <a:gd name="connsiteX2902" fmla="*/ 7095871 w 9142892"/>
              <a:gd name="connsiteY2902" fmla="*/ 4974663 h 6782252"/>
              <a:gd name="connsiteX2903" fmla="*/ 7215354 w 9142892"/>
              <a:gd name="connsiteY2903" fmla="*/ 4905353 h 6782252"/>
              <a:gd name="connsiteX2904" fmla="*/ 7208457 w 9142892"/>
              <a:gd name="connsiteY2904" fmla="*/ 4907249 h 6782252"/>
              <a:gd name="connsiteX2905" fmla="*/ 7148802 w 9142892"/>
              <a:gd name="connsiteY2905" fmla="*/ 4941905 h 6782252"/>
              <a:gd name="connsiteX2906" fmla="*/ 7143802 w 9142892"/>
              <a:gd name="connsiteY2906" fmla="*/ 4960698 h 6782252"/>
              <a:gd name="connsiteX2907" fmla="*/ 7155698 w 9142892"/>
              <a:gd name="connsiteY2907" fmla="*/ 4967594 h 6782252"/>
              <a:gd name="connsiteX2908" fmla="*/ 7162595 w 9142892"/>
              <a:gd name="connsiteY2908" fmla="*/ 4965698 h 6782252"/>
              <a:gd name="connsiteX2909" fmla="*/ 7186043 w 9142892"/>
              <a:gd name="connsiteY2909" fmla="*/ 4952077 h 6782252"/>
              <a:gd name="connsiteX2910" fmla="*/ 7186388 w 9142892"/>
              <a:gd name="connsiteY2910" fmla="*/ 4952077 h 6782252"/>
              <a:gd name="connsiteX2911" fmla="*/ 7186388 w 9142892"/>
              <a:gd name="connsiteY2911" fmla="*/ 4951905 h 6782252"/>
              <a:gd name="connsiteX2912" fmla="*/ 7222423 w 9142892"/>
              <a:gd name="connsiteY2912" fmla="*/ 4931043 h 6782252"/>
              <a:gd name="connsiteX2913" fmla="*/ 7227250 w 9142892"/>
              <a:gd name="connsiteY2913" fmla="*/ 4912250 h 6782252"/>
              <a:gd name="connsiteX2914" fmla="*/ 7215354 w 9142892"/>
              <a:gd name="connsiteY2914" fmla="*/ 4905353 h 6782252"/>
              <a:gd name="connsiteX2915" fmla="*/ 7215354 w 9142892"/>
              <a:gd name="connsiteY2915" fmla="*/ 4905353 h 6782252"/>
              <a:gd name="connsiteX2916" fmla="*/ 7334664 w 9142892"/>
              <a:gd name="connsiteY2916" fmla="*/ 4836215 h 6782252"/>
              <a:gd name="connsiteX2917" fmla="*/ 7327767 w 9142892"/>
              <a:gd name="connsiteY2917" fmla="*/ 4838111 h 6782252"/>
              <a:gd name="connsiteX2918" fmla="*/ 7268112 w 9142892"/>
              <a:gd name="connsiteY2918" fmla="*/ 4872767 h 6782252"/>
              <a:gd name="connsiteX2919" fmla="*/ 7263112 w 9142892"/>
              <a:gd name="connsiteY2919" fmla="*/ 4891560 h 6782252"/>
              <a:gd name="connsiteX2920" fmla="*/ 7275009 w 9142892"/>
              <a:gd name="connsiteY2920" fmla="*/ 4898456 h 6782252"/>
              <a:gd name="connsiteX2921" fmla="*/ 7281906 w 9142892"/>
              <a:gd name="connsiteY2921" fmla="*/ 4896560 h 6782252"/>
              <a:gd name="connsiteX2922" fmla="*/ 7291216 w 9142892"/>
              <a:gd name="connsiteY2922" fmla="*/ 4891215 h 6782252"/>
              <a:gd name="connsiteX2923" fmla="*/ 7291216 w 9142892"/>
              <a:gd name="connsiteY2923" fmla="*/ 4891215 h 6782252"/>
              <a:gd name="connsiteX2924" fmla="*/ 7292078 w 9142892"/>
              <a:gd name="connsiteY2924" fmla="*/ 4890698 h 6782252"/>
              <a:gd name="connsiteX2925" fmla="*/ 7341733 w 9142892"/>
              <a:gd name="connsiteY2925" fmla="*/ 4861904 h 6782252"/>
              <a:gd name="connsiteX2926" fmla="*/ 7346561 w 9142892"/>
              <a:gd name="connsiteY2926" fmla="*/ 4843111 h 6782252"/>
              <a:gd name="connsiteX2927" fmla="*/ 7334664 w 9142892"/>
              <a:gd name="connsiteY2927" fmla="*/ 4836215 h 6782252"/>
              <a:gd name="connsiteX2928" fmla="*/ 7334664 w 9142892"/>
              <a:gd name="connsiteY2928" fmla="*/ 4836215 h 6782252"/>
              <a:gd name="connsiteX2929" fmla="*/ 7453975 w 9142892"/>
              <a:gd name="connsiteY2929" fmla="*/ 4767077 h 6782252"/>
              <a:gd name="connsiteX2930" fmla="*/ 7447078 w 9142892"/>
              <a:gd name="connsiteY2930" fmla="*/ 4768974 h 6782252"/>
              <a:gd name="connsiteX2931" fmla="*/ 7387423 w 9142892"/>
              <a:gd name="connsiteY2931" fmla="*/ 4803628 h 6782252"/>
              <a:gd name="connsiteX2932" fmla="*/ 7382423 w 9142892"/>
              <a:gd name="connsiteY2932" fmla="*/ 4822422 h 6782252"/>
              <a:gd name="connsiteX2933" fmla="*/ 7394319 w 9142892"/>
              <a:gd name="connsiteY2933" fmla="*/ 4829319 h 6782252"/>
              <a:gd name="connsiteX2934" fmla="*/ 7401216 w 9142892"/>
              <a:gd name="connsiteY2934" fmla="*/ 4827422 h 6782252"/>
              <a:gd name="connsiteX2935" fmla="*/ 7419320 w 9142892"/>
              <a:gd name="connsiteY2935" fmla="*/ 4816905 h 6782252"/>
              <a:gd name="connsiteX2936" fmla="*/ 7419320 w 9142892"/>
              <a:gd name="connsiteY2936" fmla="*/ 4816905 h 6782252"/>
              <a:gd name="connsiteX2937" fmla="*/ 7420871 w 9142892"/>
              <a:gd name="connsiteY2937" fmla="*/ 4816042 h 6782252"/>
              <a:gd name="connsiteX2938" fmla="*/ 7421216 w 9142892"/>
              <a:gd name="connsiteY2938" fmla="*/ 4815870 h 6782252"/>
              <a:gd name="connsiteX2939" fmla="*/ 7421561 w 9142892"/>
              <a:gd name="connsiteY2939" fmla="*/ 4815870 h 6782252"/>
              <a:gd name="connsiteX2940" fmla="*/ 7421733 w 9142892"/>
              <a:gd name="connsiteY2940" fmla="*/ 4815525 h 6782252"/>
              <a:gd name="connsiteX2941" fmla="*/ 7421733 w 9142892"/>
              <a:gd name="connsiteY2941" fmla="*/ 4815525 h 6782252"/>
              <a:gd name="connsiteX2942" fmla="*/ 7421906 w 9142892"/>
              <a:gd name="connsiteY2942" fmla="*/ 4815353 h 6782252"/>
              <a:gd name="connsiteX2943" fmla="*/ 7421906 w 9142892"/>
              <a:gd name="connsiteY2943" fmla="*/ 4815353 h 6782252"/>
              <a:gd name="connsiteX2944" fmla="*/ 7422423 w 9142892"/>
              <a:gd name="connsiteY2944" fmla="*/ 4815008 h 6782252"/>
              <a:gd name="connsiteX2945" fmla="*/ 7422595 w 9142892"/>
              <a:gd name="connsiteY2945" fmla="*/ 4815008 h 6782252"/>
              <a:gd name="connsiteX2946" fmla="*/ 7425182 w 9142892"/>
              <a:gd name="connsiteY2946" fmla="*/ 4813456 h 6782252"/>
              <a:gd name="connsiteX2947" fmla="*/ 7425182 w 9142892"/>
              <a:gd name="connsiteY2947" fmla="*/ 4813456 h 6782252"/>
              <a:gd name="connsiteX2948" fmla="*/ 7460526 w 9142892"/>
              <a:gd name="connsiteY2948" fmla="*/ 4792939 h 6782252"/>
              <a:gd name="connsiteX2949" fmla="*/ 7465527 w 9142892"/>
              <a:gd name="connsiteY2949" fmla="*/ 4774146 h 6782252"/>
              <a:gd name="connsiteX2950" fmla="*/ 7453630 w 9142892"/>
              <a:gd name="connsiteY2950" fmla="*/ 4767249 h 6782252"/>
              <a:gd name="connsiteX2951" fmla="*/ 7453630 w 9142892"/>
              <a:gd name="connsiteY2951" fmla="*/ 4767249 h 6782252"/>
              <a:gd name="connsiteX2952" fmla="*/ 7573285 w 9142892"/>
              <a:gd name="connsiteY2952" fmla="*/ 4697939 h 6782252"/>
              <a:gd name="connsiteX2953" fmla="*/ 7566389 w 9142892"/>
              <a:gd name="connsiteY2953" fmla="*/ 4699835 h 6782252"/>
              <a:gd name="connsiteX2954" fmla="*/ 7506733 w 9142892"/>
              <a:gd name="connsiteY2954" fmla="*/ 4734491 h 6782252"/>
              <a:gd name="connsiteX2955" fmla="*/ 7501734 w 9142892"/>
              <a:gd name="connsiteY2955" fmla="*/ 4753284 h 6782252"/>
              <a:gd name="connsiteX2956" fmla="*/ 7513630 w 9142892"/>
              <a:gd name="connsiteY2956" fmla="*/ 4760180 h 6782252"/>
              <a:gd name="connsiteX2957" fmla="*/ 7520527 w 9142892"/>
              <a:gd name="connsiteY2957" fmla="*/ 4758284 h 6782252"/>
              <a:gd name="connsiteX2958" fmla="*/ 7580354 w 9142892"/>
              <a:gd name="connsiteY2958" fmla="*/ 4723629 h 6782252"/>
              <a:gd name="connsiteX2959" fmla="*/ 7585354 w 9142892"/>
              <a:gd name="connsiteY2959" fmla="*/ 4704836 h 6782252"/>
              <a:gd name="connsiteX2960" fmla="*/ 7573457 w 9142892"/>
              <a:gd name="connsiteY2960" fmla="*/ 4697939 h 6782252"/>
              <a:gd name="connsiteX2961" fmla="*/ 7573457 w 9142892"/>
              <a:gd name="connsiteY2961" fmla="*/ 4697939 h 6782252"/>
              <a:gd name="connsiteX2962" fmla="*/ 7692596 w 9142892"/>
              <a:gd name="connsiteY2962" fmla="*/ 4628801 h 6782252"/>
              <a:gd name="connsiteX2963" fmla="*/ 7685699 w 9142892"/>
              <a:gd name="connsiteY2963" fmla="*/ 4630697 h 6782252"/>
              <a:gd name="connsiteX2964" fmla="*/ 7626044 w 9142892"/>
              <a:gd name="connsiteY2964" fmla="*/ 4665353 h 6782252"/>
              <a:gd name="connsiteX2965" fmla="*/ 7621044 w 9142892"/>
              <a:gd name="connsiteY2965" fmla="*/ 4684146 h 6782252"/>
              <a:gd name="connsiteX2966" fmla="*/ 7632941 w 9142892"/>
              <a:gd name="connsiteY2966" fmla="*/ 4691042 h 6782252"/>
              <a:gd name="connsiteX2967" fmla="*/ 7639665 w 9142892"/>
              <a:gd name="connsiteY2967" fmla="*/ 4689318 h 6782252"/>
              <a:gd name="connsiteX2968" fmla="*/ 7675699 w 9142892"/>
              <a:gd name="connsiteY2968" fmla="*/ 4668456 h 6782252"/>
              <a:gd name="connsiteX2969" fmla="*/ 7675699 w 9142892"/>
              <a:gd name="connsiteY2969" fmla="*/ 4668456 h 6782252"/>
              <a:gd name="connsiteX2970" fmla="*/ 7675872 w 9142892"/>
              <a:gd name="connsiteY2970" fmla="*/ 4668456 h 6782252"/>
              <a:gd name="connsiteX2971" fmla="*/ 7699493 w 9142892"/>
              <a:gd name="connsiteY2971" fmla="*/ 4654836 h 6782252"/>
              <a:gd name="connsiteX2972" fmla="*/ 7704492 w 9142892"/>
              <a:gd name="connsiteY2972" fmla="*/ 4636042 h 6782252"/>
              <a:gd name="connsiteX2973" fmla="*/ 7692596 w 9142892"/>
              <a:gd name="connsiteY2973" fmla="*/ 4629146 h 6782252"/>
              <a:gd name="connsiteX2974" fmla="*/ 7692596 w 9142892"/>
              <a:gd name="connsiteY2974" fmla="*/ 4629146 h 6782252"/>
              <a:gd name="connsiteX2975" fmla="*/ 7804493 w 9142892"/>
              <a:gd name="connsiteY2975" fmla="*/ 4553801 h 6782252"/>
              <a:gd name="connsiteX2976" fmla="*/ 7795355 w 9142892"/>
              <a:gd name="connsiteY2976" fmla="*/ 4557249 h 6782252"/>
              <a:gd name="connsiteX2977" fmla="*/ 7743975 w 9142892"/>
              <a:gd name="connsiteY2977" fmla="*/ 4596387 h 6782252"/>
              <a:gd name="connsiteX2978" fmla="*/ 7739838 w 9142892"/>
              <a:gd name="connsiteY2978" fmla="*/ 4615525 h 6782252"/>
              <a:gd name="connsiteX2979" fmla="*/ 7751389 w 9142892"/>
              <a:gd name="connsiteY2979" fmla="*/ 4621904 h 6782252"/>
              <a:gd name="connsiteX2980" fmla="*/ 7758803 w 9142892"/>
              <a:gd name="connsiteY2980" fmla="*/ 4619663 h 6782252"/>
              <a:gd name="connsiteX2981" fmla="*/ 7770010 w 9142892"/>
              <a:gd name="connsiteY2981" fmla="*/ 4612077 h 6782252"/>
              <a:gd name="connsiteX2982" fmla="*/ 7770010 w 9142892"/>
              <a:gd name="connsiteY2982" fmla="*/ 4612077 h 6782252"/>
              <a:gd name="connsiteX2983" fmla="*/ 7770355 w 9142892"/>
              <a:gd name="connsiteY2983" fmla="*/ 4611904 h 6782252"/>
              <a:gd name="connsiteX2984" fmla="*/ 7770355 w 9142892"/>
              <a:gd name="connsiteY2984" fmla="*/ 4611904 h 6782252"/>
              <a:gd name="connsiteX2985" fmla="*/ 7770699 w 9142892"/>
              <a:gd name="connsiteY2985" fmla="*/ 4611732 h 6782252"/>
              <a:gd name="connsiteX2986" fmla="*/ 7770699 w 9142892"/>
              <a:gd name="connsiteY2986" fmla="*/ 4611732 h 6782252"/>
              <a:gd name="connsiteX2987" fmla="*/ 7771044 w 9142892"/>
              <a:gd name="connsiteY2987" fmla="*/ 4611559 h 6782252"/>
              <a:gd name="connsiteX2988" fmla="*/ 7771389 w 9142892"/>
              <a:gd name="connsiteY2988" fmla="*/ 4611215 h 6782252"/>
              <a:gd name="connsiteX2989" fmla="*/ 7771389 w 9142892"/>
              <a:gd name="connsiteY2989" fmla="*/ 4611215 h 6782252"/>
              <a:gd name="connsiteX2990" fmla="*/ 7771734 w 9142892"/>
              <a:gd name="connsiteY2990" fmla="*/ 4611042 h 6782252"/>
              <a:gd name="connsiteX2991" fmla="*/ 7771734 w 9142892"/>
              <a:gd name="connsiteY2991" fmla="*/ 4611042 h 6782252"/>
              <a:gd name="connsiteX2992" fmla="*/ 7772079 w 9142892"/>
              <a:gd name="connsiteY2992" fmla="*/ 4610870 h 6782252"/>
              <a:gd name="connsiteX2993" fmla="*/ 7772079 w 9142892"/>
              <a:gd name="connsiteY2993" fmla="*/ 4610870 h 6782252"/>
              <a:gd name="connsiteX2994" fmla="*/ 7772424 w 9142892"/>
              <a:gd name="connsiteY2994" fmla="*/ 4610698 h 6782252"/>
              <a:gd name="connsiteX2995" fmla="*/ 7772424 w 9142892"/>
              <a:gd name="connsiteY2995" fmla="*/ 4610698 h 6782252"/>
              <a:gd name="connsiteX2996" fmla="*/ 7810527 w 9142892"/>
              <a:gd name="connsiteY2996" fmla="*/ 4580697 h 6782252"/>
              <a:gd name="connsiteX2997" fmla="*/ 7810527 w 9142892"/>
              <a:gd name="connsiteY2997" fmla="*/ 4580697 h 6782252"/>
              <a:gd name="connsiteX2998" fmla="*/ 7810872 w 9142892"/>
              <a:gd name="connsiteY2998" fmla="*/ 4580353 h 6782252"/>
              <a:gd name="connsiteX2999" fmla="*/ 7810872 w 9142892"/>
              <a:gd name="connsiteY2999" fmla="*/ 4580353 h 6782252"/>
              <a:gd name="connsiteX3000" fmla="*/ 7811217 w 9142892"/>
              <a:gd name="connsiteY3000" fmla="*/ 4580180 h 6782252"/>
              <a:gd name="connsiteX3001" fmla="*/ 7811217 w 9142892"/>
              <a:gd name="connsiteY3001" fmla="*/ 4580180 h 6782252"/>
              <a:gd name="connsiteX3002" fmla="*/ 7812079 w 9142892"/>
              <a:gd name="connsiteY3002" fmla="*/ 4579490 h 6782252"/>
              <a:gd name="connsiteX3003" fmla="*/ 7812079 w 9142892"/>
              <a:gd name="connsiteY3003" fmla="*/ 4579490 h 6782252"/>
              <a:gd name="connsiteX3004" fmla="*/ 7812251 w 9142892"/>
              <a:gd name="connsiteY3004" fmla="*/ 4579318 h 6782252"/>
              <a:gd name="connsiteX3005" fmla="*/ 7812251 w 9142892"/>
              <a:gd name="connsiteY3005" fmla="*/ 4579318 h 6782252"/>
              <a:gd name="connsiteX3006" fmla="*/ 7812424 w 9142892"/>
              <a:gd name="connsiteY3006" fmla="*/ 4579146 h 6782252"/>
              <a:gd name="connsiteX3007" fmla="*/ 7812424 w 9142892"/>
              <a:gd name="connsiteY3007" fmla="*/ 4579146 h 6782252"/>
              <a:gd name="connsiteX3008" fmla="*/ 7812424 w 9142892"/>
              <a:gd name="connsiteY3008" fmla="*/ 4579146 h 6782252"/>
              <a:gd name="connsiteX3009" fmla="*/ 7813458 w 9142892"/>
              <a:gd name="connsiteY3009" fmla="*/ 4559663 h 6782252"/>
              <a:gd name="connsiteX3010" fmla="*/ 7803113 w 9142892"/>
              <a:gd name="connsiteY3010" fmla="*/ 4555008 h 6782252"/>
              <a:gd name="connsiteX3011" fmla="*/ 7803113 w 9142892"/>
              <a:gd name="connsiteY3011" fmla="*/ 4555008 h 6782252"/>
              <a:gd name="connsiteX3012" fmla="*/ 7888113 w 9142892"/>
              <a:gd name="connsiteY3012" fmla="*/ 4450525 h 6782252"/>
              <a:gd name="connsiteX3013" fmla="*/ 7876045 w 9142892"/>
              <a:gd name="connsiteY3013" fmla="*/ 4457421 h 6782252"/>
              <a:gd name="connsiteX3014" fmla="*/ 7839665 w 9142892"/>
              <a:gd name="connsiteY3014" fmla="*/ 4510697 h 6782252"/>
              <a:gd name="connsiteX3015" fmla="*/ 7841734 w 9142892"/>
              <a:gd name="connsiteY3015" fmla="*/ 4530007 h 6782252"/>
              <a:gd name="connsiteX3016" fmla="*/ 7850355 w 9142892"/>
              <a:gd name="connsiteY3016" fmla="*/ 4533111 h 6782252"/>
              <a:gd name="connsiteX3017" fmla="*/ 7861045 w 9142892"/>
              <a:gd name="connsiteY3017" fmla="*/ 4527939 h 6782252"/>
              <a:gd name="connsiteX3018" fmla="*/ 7886390 w 9142892"/>
              <a:gd name="connsiteY3018" fmla="*/ 4493111 h 6782252"/>
              <a:gd name="connsiteX3019" fmla="*/ 7886390 w 9142892"/>
              <a:gd name="connsiteY3019" fmla="*/ 4493111 h 6782252"/>
              <a:gd name="connsiteX3020" fmla="*/ 7886562 w 9142892"/>
              <a:gd name="connsiteY3020" fmla="*/ 4492766 h 6782252"/>
              <a:gd name="connsiteX3021" fmla="*/ 7886562 w 9142892"/>
              <a:gd name="connsiteY3021" fmla="*/ 4492766 h 6782252"/>
              <a:gd name="connsiteX3022" fmla="*/ 7886734 w 9142892"/>
              <a:gd name="connsiteY3022" fmla="*/ 4492421 h 6782252"/>
              <a:gd name="connsiteX3023" fmla="*/ 7886734 w 9142892"/>
              <a:gd name="connsiteY3023" fmla="*/ 4492421 h 6782252"/>
              <a:gd name="connsiteX3024" fmla="*/ 7887079 w 9142892"/>
              <a:gd name="connsiteY3024" fmla="*/ 4492077 h 6782252"/>
              <a:gd name="connsiteX3025" fmla="*/ 7887079 w 9142892"/>
              <a:gd name="connsiteY3025" fmla="*/ 4492077 h 6782252"/>
              <a:gd name="connsiteX3026" fmla="*/ 7887251 w 9142892"/>
              <a:gd name="connsiteY3026" fmla="*/ 4491731 h 6782252"/>
              <a:gd name="connsiteX3027" fmla="*/ 7887251 w 9142892"/>
              <a:gd name="connsiteY3027" fmla="*/ 4491731 h 6782252"/>
              <a:gd name="connsiteX3028" fmla="*/ 7887251 w 9142892"/>
              <a:gd name="connsiteY3028" fmla="*/ 4491559 h 6782252"/>
              <a:gd name="connsiteX3029" fmla="*/ 7887251 w 9142892"/>
              <a:gd name="connsiteY3029" fmla="*/ 4491387 h 6782252"/>
              <a:gd name="connsiteX3030" fmla="*/ 7887251 w 9142892"/>
              <a:gd name="connsiteY3030" fmla="*/ 4491214 h 6782252"/>
              <a:gd name="connsiteX3031" fmla="*/ 7887251 w 9142892"/>
              <a:gd name="connsiteY3031" fmla="*/ 4491042 h 6782252"/>
              <a:gd name="connsiteX3032" fmla="*/ 7887251 w 9142892"/>
              <a:gd name="connsiteY3032" fmla="*/ 4491042 h 6782252"/>
              <a:gd name="connsiteX3033" fmla="*/ 7887941 w 9142892"/>
              <a:gd name="connsiteY3033" fmla="*/ 4490008 h 6782252"/>
              <a:gd name="connsiteX3034" fmla="*/ 7887941 w 9142892"/>
              <a:gd name="connsiteY3034" fmla="*/ 4490008 h 6782252"/>
              <a:gd name="connsiteX3035" fmla="*/ 7888113 w 9142892"/>
              <a:gd name="connsiteY3035" fmla="*/ 4489663 h 6782252"/>
              <a:gd name="connsiteX3036" fmla="*/ 7888113 w 9142892"/>
              <a:gd name="connsiteY3036" fmla="*/ 4489663 h 6782252"/>
              <a:gd name="connsiteX3037" fmla="*/ 7898803 w 9142892"/>
              <a:gd name="connsiteY3037" fmla="*/ 4471731 h 6782252"/>
              <a:gd name="connsiteX3038" fmla="*/ 7893631 w 9142892"/>
              <a:gd name="connsiteY3038" fmla="*/ 4452938 h 6782252"/>
              <a:gd name="connsiteX3039" fmla="*/ 7886734 w 9142892"/>
              <a:gd name="connsiteY3039" fmla="*/ 4451215 h 6782252"/>
              <a:gd name="connsiteX3040" fmla="*/ 7886734 w 9142892"/>
              <a:gd name="connsiteY3040" fmla="*/ 4451215 h 6782252"/>
              <a:gd name="connsiteX3041" fmla="*/ 7934321 w 9142892"/>
              <a:gd name="connsiteY3041" fmla="*/ 4325869 h 6782252"/>
              <a:gd name="connsiteX3042" fmla="*/ 7920872 w 9142892"/>
              <a:gd name="connsiteY3042" fmla="*/ 4337076 h 6782252"/>
              <a:gd name="connsiteX3043" fmla="*/ 7903458 w 9142892"/>
              <a:gd name="connsiteY3043" fmla="*/ 4399145 h 6782252"/>
              <a:gd name="connsiteX3044" fmla="*/ 7911562 w 9142892"/>
              <a:gd name="connsiteY3044" fmla="*/ 4416904 h 6782252"/>
              <a:gd name="connsiteX3045" fmla="*/ 7916389 w 9142892"/>
              <a:gd name="connsiteY3045" fmla="*/ 4417766 h 6782252"/>
              <a:gd name="connsiteX3046" fmla="*/ 7929321 w 9142892"/>
              <a:gd name="connsiteY3046" fmla="*/ 4408800 h 6782252"/>
              <a:gd name="connsiteX3047" fmla="*/ 7940010 w 9142892"/>
              <a:gd name="connsiteY3047" fmla="*/ 4376214 h 6782252"/>
              <a:gd name="connsiteX3048" fmla="*/ 7940010 w 9142892"/>
              <a:gd name="connsiteY3048" fmla="*/ 4376214 h 6782252"/>
              <a:gd name="connsiteX3049" fmla="*/ 7940010 w 9142892"/>
              <a:gd name="connsiteY3049" fmla="*/ 4375697 h 6782252"/>
              <a:gd name="connsiteX3050" fmla="*/ 7940010 w 9142892"/>
              <a:gd name="connsiteY3050" fmla="*/ 4375697 h 6782252"/>
              <a:gd name="connsiteX3051" fmla="*/ 7940527 w 9142892"/>
              <a:gd name="connsiteY3051" fmla="*/ 4373628 h 6782252"/>
              <a:gd name="connsiteX3052" fmla="*/ 7940527 w 9142892"/>
              <a:gd name="connsiteY3052" fmla="*/ 4373628 h 6782252"/>
              <a:gd name="connsiteX3053" fmla="*/ 7947769 w 9142892"/>
              <a:gd name="connsiteY3053" fmla="*/ 4342593 h 6782252"/>
              <a:gd name="connsiteX3054" fmla="*/ 7936907 w 9142892"/>
              <a:gd name="connsiteY3054" fmla="*/ 4326386 h 6782252"/>
              <a:gd name="connsiteX3055" fmla="*/ 7934321 w 9142892"/>
              <a:gd name="connsiteY3055" fmla="*/ 4326042 h 6782252"/>
              <a:gd name="connsiteX3056" fmla="*/ 7934321 w 9142892"/>
              <a:gd name="connsiteY3056" fmla="*/ 4326042 h 6782252"/>
              <a:gd name="connsiteX3057" fmla="*/ 7939320 w 9142892"/>
              <a:gd name="connsiteY3057" fmla="*/ 4192765 h 6782252"/>
              <a:gd name="connsiteX3058" fmla="*/ 7937597 w 9142892"/>
              <a:gd name="connsiteY3058" fmla="*/ 4192765 h 6782252"/>
              <a:gd name="connsiteX3059" fmla="*/ 7925527 w 9142892"/>
              <a:gd name="connsiteY3059" fmla="*/ 4208110 h 6782252"/>
              <a:gd name="connsiteX3060" fmla="*/ 7928459 w 9142892"/>
              <a:gd name="connsiteY3060" fmla="*/ 4257766 h 6782252"/>
              <a:gd name="connsiteX3061" fmla="*/ 7928114 w 9142892"/>
              <a:gd name="connsiteY3061" fmla="*/ 4272593 h 6782252"/>
              <a:gd name="connsiteX3062" fmla="*/ 7941390 w 9142892"/>
              <a:gd name="connsiteY3062" fmla="*/ 4286904 h 6782252"/>
              <a:gd name="connsiteX3063" fmla="*/ 7941907 w 9142892"/>
              <a:gd name="connsiteY3063" fmla="*/ 4286904 h 6782252"/>
              <a:gd name="connsiteX3064" fmla="*/ 7955700 w 9142892"/>
              <a:gd name="connsiteY3064" fmla="*/ 4273628 h 6782252"/>
              <a:gd name="connsiteX3065" fmla="*/ 7955700 w 9142892"/>
              <a:gd name="connsiteY3065" fmla="*/ 4272248 h 6782252"/>
              <a:gd name="connsiteX3066" fmla="*/ 7955700 w 9142892"/>
              <a:gd name="connsiteY3066" fmla="*/ 4272248 h 6782252"/>
              <a:gd name="connsiteX3067" fmla="*/ 7955700 w 9142892"/>
              <a:gd name="connsiteY3067" fmla="*/ 4271904 h 6782252"/>
              <a:gd name="connsiteX3068" fmla="*/ 7955700 w 9142892"/>
              <a:gd name="connsiteY3068" fmla="*/ 4271559 h 6782252"/>
              <a:gd name="connsiteX3069" fmla="*/ 7955700 w 9142892"/>
              <a:gd name="connsiteY3069" fmla="*/ 4271559 h 6782252"/>
              <a:gd name="connsiteX3070" fmla="*/ 7955872 w 9142892"/>
              <a:gd name="connsiteY3070" fmla="*/ 4257938 h 6782252"/>
              <a:gd name="connsiteX3071" fmla="*/ 7955872 w 9142892"/>
              <a:gd name="connsiteY3071" fmla="*/ 4257938 h 6782252"/>
              <a:gd name="connsiteX3072" fmla="*/ 7955872 w 9142892"/>
              <a:gd name="connsiteY3072" fmla="*/ 4257421 h 6782252"/>
              <a:gd name="connsiteX3073" fmla="*/ 7955872 w 9142892"/>
              <a:gd name="connsiteY3073" fmla="*/ 4257421 h 6782252"/>
              <a:gd name="connsiteX3074" fmla="*/ 7954838 w 9142892"/>
              <a:gd name="connsiteY3074" fmla="*/ 4226214 h 6782252"/>
              <a:gd name="connsiteX3075" fmla="*/ 7954838 w 9142892"/>
              <a:gd name="connsiteY3075" fmla="*/ 4226214 h 6782252"/>
              <a:gd name="connsiteX3076" fmla="*/ 7954838 w 9142892"/>
              <a:gd name="connsiteY3076" fmla="*/ 4225869 h 6782252"/>
              <a:gd name="connsiteX3077" fmla="*/ 7954838 w 9142892"/>
              <a:gd name="connsiteY3077" fmla="*/ 4225697 h 6782252"/>
              <a:gd name="connsiteX3078" fmla="*/ 7954838 w 9142892"/>
              <a:gd name="connsiteY3078" fmla="*/ 4225697 h 6782252"/>
              <a:gd name="connsiteX3079" fmla="*/ 7954838 w 9142892"/>
              <a:gd name="connsiteY3079" fmla="*/ 4225352 h 6782252"/>
              <a:gd name="connsiteX3080" fmla="*/ 7954838 w 9142892"/>
              <a:gd name="connsiteY3080" fmla="*/ 4225352 h 6782252"/>
              <a:gd name="connsiteX3081" fmla="*/ 7954838 w 9142892"/>
              <a:gd name="connsiteY3081" fmla="*/ 4225007 h 6782252"/>
              <a:gd name="connsiteX3082" fmla="*/ 7954838 w 9142892"/>
              <a:gd name="connsiteY3082" fmla="*/ 4225007 h 6782252"/>
              <a:gd name="connsiteX3083" fmla="*/ 7954838 w 9142892"/>
              <a:gd name="connsiteY3083" fmla="*/ 4224662 h 6782252"/>
              <a:gd name="connsiteX3084" fmla="*/ 7954838 w 9142892"/>
              <a:gd name="connsiteY3084" fmla="*/ 4224662 h 6782252"/>
              <a:gd name="connsiteX3085" fmla="*/ 7952941 w 9142892"/>
              <a:gd name="connsiteY3085" fmla="*/ 4205352 h 6782252"/>
              <a:gd name="connsiteX3086" fmla="*/ 7939320 w 9142892"/>
              <a:gd name="connsiteY3086" fmla="*/ 4193110 h 6782252"/>
              <a:gd name="connsiteX3087" fmla="*/ 7939320 w 9142892"/>
              <a:gd name="connsiteY3087" fmla="*/ 4193110 h 6782252"/>
              <a:gd name="connsiteX3088" fmla="*/ 7902941 w 9142892"/>
              <a:gd name="connsiteY3088" fmla="*/ 4065007 h 6782252"/>
              <a:gd name="connsiteX3089" fmla="*/ 7897079 w 9142892"/>
              <a:gd name="connsiteY3089" fmla="*/ 4066386 h 6782252"/>
              <a:gd name="connsiteX3090" fmla="*/ 7890527 w 9142892"/>
              <a:gd name="connsiteY3090" fmla="*/ 4084662 h 6782252"/>
              <a:gd name="connsiteX3091" fmla="*/ 7913114 w 9142892"/>
              <a:gd name="connsiteY3091" fmla="*/ 4145007 h 6782252"/>
              <a:gd name="connsiteX3092" fmla="*/ 7926389 w 9142892"/>
              <a:gd name="connsiteY3092" fmla="*/ 4155007 h 6782252"/>
              <a:gd name="connsiteX3093" fmla="*/ 7930182 w 9142892"/>
              <a:gd name="connsiteY3093" fmla="*/ 4154489 h 6782252"/>
              <a:gd name="connsiteX3094" fmla="*/ 7939665 w 9142892"/>
              <a:gd name="connsiteY3094" fmla="*/ 4137421 h 6782252"/>
              <a:gd name="connsiteX3095" fmla="*/ 7930700 w 9142892"/>
              <a:gd name="connsiteY3095" fmla="*/ 4109662 h 6782252"/>
              <a:gd name="connsiteX3096" fmla="*/ 7930700 w 9142892"/>
              <a:gd name="connsiteY3096" fmla="*/ 4109662 h 6782252"/>
              <a:gd name="connsiteX3097" fmla="*/ 7930700 w 9142892"/>
              <a:gd name="connsiteY3097" fmla="*/ 4109317 h 6782252"/>
              <a:gd name="connsiteX3098" fmla="*/ 7930700 w 9142892"/>
              <a:gd name="connsiteY3098" fmla="*/ 4109317 h 6782252"/>
              <a:gd name="connsiteX3099" fmla="*/ 7930355 w 9142892"/>
              <a:gd name="connsiteY3099" fmla="*/ 4108283 h 6782252"/>
              <a:gd name="connsiteX3100" fmla="*/ 7930355 w 9142892"/>
              <a:gd name="connsiteY3100" fmla="*/ 4108283 h 6782252"/>
              <a:gd name="connsiteX3101" fmla="*/ 7930355 w 9142892"/>
              <a:gd name="connsiteY3101" fmla="*/ 4107938 h 6782252"/>
              <a:gd name="connsiteX3102" fmla="*/ 7930355 w 9142892"/>
              <a:gd name="connsiteY3102" fmla="*/ 4107938 h 6782252"/>
              <a:gd name="connsiteX3103" fmla="*/ 7930355 w 9142892"/>
              <a:gd name="connsiteY3103" fmla="*/ 4107593 h 6782252"/>
              <a:gd name="connsiteX3104" fmla="*/ 7930355 w 9142892"/>
              <a:gd name="connsiteY3104" fmla="*/ 4107420 h 6782252"/>
              <a:gd name="connsiteX3105" fmla="*/ 7930355 w 9142892"/>
              <a:gd name="connsiteY3105" fmla="*/ 4107076 h 6782252"/>
              <a:gd name="connsiteX3106" fmla="*/ 7930355 w 9142892"/>
              <a:gd name="connsiteY3106" fmla="*/ 4106903 h 6782252"/>
              <a:gd name="connsiteX3107" fmla="*/ 7930355 w 9142892"/>
              <a:gd name="connsiteY3107" fmla="*/ 4106558 h 6782252"/>
              <a:gd name="connsiteX3108" fmla="*/ 7930355 w 9142892"/>
              <a:gd name="connsiteY3108" fmla="*/ 4106386 h 6782252"/>
              <a:gd name="connsiteX3109" fmla="*/ 7930355 w 9142892"/>
              <a:gd name="connsiteY3109" fmla="*/ 4106214 h 6782252"/>
              <a:gd name="connsiteX3110" fmla="*/ 7930355 w 9142892"/>
              <a:gd name="connsiteY3110" fmla="*/ 4105869 h 6782252"/>
              <a:gd name="connsiteX3111" fmla="*/ 7930355 w 9142892"/>
              <a:gd name="connsiteY3111" fmla="*/ 4105697 h 6782252"/>
              <a:gd name="connsiteX3112" fmla="*/ 7930355 w 9142892"/>
              <a:gd name="connsiteY3112" fmla="*/ 4105352 h 6782252"/>
              <a:gd name="connsiteX3113" fmla="*/ 7930355 w 9142892"/>
              <a:gd name="connsiteY3113" fmla="*/ 4105352 h 6782252"/>
              <a:gd name="connsiteX3114" fmla="*/ 7929838 w 9142892"/>
              <a:gd name="connsiteY3114" fmla="*/ 4103800 h 6782252"/>
              <a:gd name="connsiteX3115" fmla="*/ 7929838 w 9142892"/>
              <a:gd name="connsiteY3115" fmla="*/ 4103800 h 6782252"/>
              <a:gd name="connsiteX3116" fmla="*/ 7929838 w 9142892"/>
              <a:gd name="connsiteY3116" fmla="*/ 4103455 h 6782252"/>
              <a:gd name="connsiteX3117" fmla="*/ 7929838 w 9142892"/>
              <a:gd name="connsiteY3117" fmla="*/ 4103455 h 6782252"/>
              <a:gd name="connsiteX3118" fmla="*/ 7917769 w 9142892"/>
              <a:gd name="connsiteY3118" fmla="*/ 4074662 h 6782252"/>
              <a:gd name="connsiteX3119" fmla="*/ 7917769 w 9142892"/>
              <a:gd name="connsiteY3119" fmla="*/ 4074662 h 6782252"/>
              <a:gd name="connsiteX3120" fmla="*/ 7917769 w 9142892"/>
              <a:gd name="connsiteY3120" fmla="*/ 4074317 h 6782252"/>
              <a:gd name="connsiteX3121" fmla="*/ 7917769 w 9142892"/>
              <a:gd name="connsiteY3121" fmla="*/ 4074317 h 6782252"/>
              <a:gd name="connsiteX3122" fmla="*/ 7917769 w 9142892"/>
              <a:gd name="connsiteY3122" fmla="*/ 4073972 h 6782252"/>
              <a:gd name="connsiteX3123" fmla="*/ 7917769 w 9142892"/>
              <a:gd name="connsiteY3123" fmla="*/ 4073800 h 6782252"/>
              <a:gd name="connsiteX3124" fmla="*/ 7917769 w 9142892"/>
              <a:gd name="connsiteY3124" fmla="*/ 4073627 h 6782252"/>
              <a:gd name="connsiteX3125" fmla="*/ 7905355 w 9142892"/>
              <a:gd name="connsiteY3125" fmla="*/ 4065696 h 6782252"/>
              <a:gd name="connsiteX3126" fmla="*/ 7905355 w 9142892"/>
              <a:gd name="connsiteY3126" fmla="*/ 4065696 h 6782252"/>
              <a:gd name="connsiteX3127" fmla="*/ 7827768 w 9142892"/>
              <a:gd name="connsiteY3127" fmla="*/ 3955524 h 6782252"/>
              <a:gd name="connsiteX3128" fmla="*/ 7818286 w 9142892"/>
              <a:gd name="connsiteY3128" fmla="*/ 3959317 h 6782252"/>
              <a:gd name="connsiteX3129" fmla="*/ 7817941 w 9142892"/>
              <a:gd name="connsiteY3129" fmla="*/ 3978800 h 6782252"/>
              <a:gd name="connsiteX3130" fmla="*/ 7858631 w 9142892"/>
              <a:gd name="connsiteY3130" fmla="*/ 4028800 h 6782252"/>
              <a:gd name="connsiteX3131" fmla="*/ 7870010 w 9142892"/>
              <a:gd name="connsiteY3131" fmla="*/ 4034834 h 6782252"/>
              <a:gd name="connsiteX3132" fmla="*/ 7877769 w 9142892"/>
              <a:gd name="connsiteY3132" fmla="*/ 4032421 h 6782252"/>
              <a:gd name="connsiteX3133" fmla="*/ 7881389 w 9142892"/>
              <a:gd name="connsiteY3133" fmla="*/ 4013283 h 6782252"/>
              <a:gd name="connsiteX3134" fmla="*/ 7872769 w 9142892"/>
              <a:gd name="connsiteY3134" fmla="*/ 4001213 h 6782252"/>
              <a:gd name="connsiteX3135" fmla="*/ 7872769 w 9142892"/>
              <a:gd name="connsiteY3135" fmla="*/ 4001213 h 6782252"/>
              <a:gd name="connsiteX3136" fmla="*/ 7872596 w 9142892"/>
              <a:gd name="connsiteY3136" fmla="*/ 4000869 h 6782252"/>
              <a:gd name="connsiteX3137" fmla="*/ 7872596 w 9142892"/>
              <a:gd name="connsiteY3137" fmla="*/ 4000869 h 6782252"/>
              <a:gd name="connsiteX3138" fmla="*/ 7872424 w 9142892"/>
              <a:gd name="connsiteY3138" fmla="*/ 4000524 h 6782252"/>
              <a:gd name="connsiteX3139" fmla="*/ 7872424 w 9142892"/>
              <a:gd name="connsiteY3139" fmla="*/ 4000524 h 6782252"/>
              <a:gd name="connsiteX3140" fmla="*/ 7872079 w 9142892"/>
              <a:gd name="connsiteY3140" fmla="*/ 4000007 h 6782252"/>
              <a:gd name="connsiteX3141" fmla="*/ 7872079 w 9142892"/>
              <a:gd name="connsiteY3141" fmla="*/ 3999834 h 6782252"/>
              <a:gd name="connsiteX3142" fmla="*/ 7872079 w 9142892"/>
              <a:gd name="connsiteY3142" fmla="*/ 3999662 h 6782252"/>
              <a:gd name="connsiteX3143" fmla="*/ 7872079 w 9142892"/>
              <a:gd name="connsiteY3143" fmla="*/ 3999489 h 6782252"/>
              <a:gd name="connsiteX3144" fmla="*/ 7872079 w 9142892"/>
              <a:gd name="connsiteY3144" fmla="*/ 3999489 h 6782252"/>
              <a:gd name="connsiteX3145" fmla="*/ 7871907 w 9142892"/>
              <a:gd name="connsiteY3145" fmla="*/ 3999144 h 6782252"/>
              <a:gd name="connsiteX3146" fmla="*/ 7871907 w 9142892"/>
              <a:gd name="connsiteY3146" fmla="*/ 3999144 h 6782252"/>
              <a:gd name="connsiteX3147" fmla="*/ 7871217 w 9142892"/>
              <a:gd name="connsiteY3147" fmla="*/ 3998282 h 6782252"/>
              <a:gd name="connsiteX3148" fmla="*/ 7871217 w 9142892"/>
              <a:gd name="connsiteY3148" fmla="*/ 3998282 h 6782252"/>
              <a:gd name="connsiteX3149" fmla="*/ 7870872 w 9142892"/>
              <a:gd name="connsiteY3149" fmla="*/ 3997938 h 6782252"/>
              <a:gd name="connsiteX3150" fmla="*/ 7870872 w 9142892"/>
              <a:gd name="connsiteY3150" fmla="*/ 3997938 h 6782252"/>
              <a:gd name="connsiteX3151" fmla="*/ 7838631 w 9142892"/>
              <a:gd name="connsiteY3151" fmla="*/ 3960179 h 6782252"/>
              <a:gd name="connsiteX3152" fmla="*/ 7828631 w 9142892"/>
              <a:gd name="connsiteY3152" fmla="*/ 3955869 h 6782252"/>
              <a:gd name="connsiteX3153" fmla="*/ 7828631 w 9142892"/>
              <a:gd name="connsiteY3153" fmla="*/ 3955869 h 6782252"/>
              <a:gd name="connsiteX3154" fmla="*/ 7721389 w 9142892"/>
              <a:gd name="connsiteY3154" fmla="*/ 3874834 h 6782252"/>
              <a:gd name="connsiteX3155" fmla="*/ 7709320 w 9142892"/>
              <a:gd name="connsiteY3155" fmla="*/ 3881731 h 6782252"/>
              <a:gd name="connsiteX3156" fmla="*/ 7714493 w 9142892"/>
              <a:gd name="connsiteY3156" fmla="*/ 3900524 h 6782252"/>
              <a:gd name="connsiteX3157" fmla="*/ 7727596 w 9142892"/>
              <a:gd name="connsiteY3157" fmla="*/ 3908110 h 6782252"/>
              <a:gd name="connsiteX3158" fmla="*/ 7769493 w 9142892"/>
              <a:gd name="connsiteY3158" fmla="*/ 3935869 h 6782252"/>
              <a:gd name="connsiteX3159" fmla="*/ 7777768 w 9142892"/>
              <a:gd name="connsiteY3159" fmla="*/ 3938627 h 6782252"/>
              <a:gd name="connsiteX3160" fmla="*/ 7788803 w 9142892"/>
              <a:gd name="connsiteY3160" fmla="*/ 3933110 h 6782252"/>
              <a:gd name="connsiteX3161" fmla="*/ 7786217 w 9142892"/>
              <a:gd name="connsiteY3161" fmla="*/ 3913800 h 6782252"/>
              <a:gd name="connsiteX3162" fmla="*/ 7766906 w 9142892"/>
              <a:gd name="connsiteY3162" fmla="*/ 3900006 h 6782252"/>
              <a:gd name="connsiteX3163" fmla="*/ 7766906 w 9142892"/>
              <a:gd name="connsiteY3163" fmla="*/ 3900006 h 6782252"/>
              <a:gd name="connsiteX3164" fmla="*/ 7766217 w 9142892"/>
              <a:gd name="connsiteY3164" fmla="*/ 3899489 h 6782252"/>
              <a:gd name="connsiteX3165" fmla="*/ 7766217 w 9142892"/>
              <a:gd name="connsiteY3165" fmla="*/ 3899489 h 6782252"/>
              <a:gd name="connsiteX3166" fmla="*/ 7765527 w 9142892"/>
              <a:gd name="connsiteY3166" fmla="*/ 3898972 h 6782252"/>
              <a:gd name="connsiteX3167" fmla="*/ 7765527 w 9142892"/>
              <a:gd name="connsiteY3167" fmla="*/ 3898972 h 6782252"/>
              <a:gd name="connsiteX3168" fmla="*/ 7764837 w 9142892"/>
              <a:gd name="connsiteY3168" fmla="*/ 3898455 h 6782252"/>
              <a:gd name="connsiteX3169" fmla="*/ 7764837 w 9142892"/>
              <a:gd name="connsiteY3169" fmla="*/ 3898455 h 6782252"/>
              <a:gd name="connsiteX3170" fmla="*/ 7763803 w 9142892"/>
              <a:gd name="connsiteY3170" fmla="*/ 3897765 h 6782252"/>
              <a:gd name="connsiteX3171" fmla="*/ 7763803 w 9142892"/>
              <a:gd name="connsiteY3171" fmla="*/ 3897765 h 6782252"/>
              <a:gd name="connsiteX3172" fmla="*/ 7763286 w 9142892"/>
              <a:gd name="connsiteY3172" fmla="*/ 3897420 h 6782252"/>
              <a:gd name="connsiteX3173" fmla="*/ 7763113 w 9142892"/>
              <a:gd name="connsiteY3173" fmla="*/ 3897420 h 6782252"/>
              <a:gd name="connsiteX3174" fmla="*/ 7762596 w 9142892"/>
              <a:gd name="connsiteY3174" fmla="*/ 3897075 h 6782252"/>
              <a:gd name="connsiteX3175" fmla="*/ 7762424 w 9142892"/>
              <a:gd name="connsiteY3175" fmla="*/ 3897075 h 6782252"/>
              <a:gd name="connsiteX3176" fmla="*/ 7761907 w 9142892"/>
              <a:gd name="connsiteY3176" fmla="*/ 3896730 h 6782252"/>
              <a:gd name="connsiteX3177" fmla="*/ 7761734 w 9142892"/>
              <a:gd name="connsiteY3177" fmla="*/ 3896730 h 6782252"/>
              <a:gd name="connsiteX3178" fmla="*/ 7761217 w 9142892"/>
              <a:gd name="connsiteY3178" fmla="*/ 3896213 h 6782252"/>
              <a:gd name="connsiteX3179" fmla="*/ 7761044 w 9142892"/>
              <a:gd name="connsiteY3179" fmla="*/ 3896213 h 6782252"/>
              <a:gd name="connsiteX3180" fmla="*/ 7760700 w 9142892"/>
              <a:gd name="connsiteY3180" fmla="*/ 3895868 h 6782252"/>
              <a:gd name="connsiteX3181" fmla="*/ 7760355 w 9142892"/>
              <a:gd name="connsiteY3181" fmla="*/ 3895696 h 6782252"/>
              <a:gd name="connsiteX3182" fmla="*/ 7760010 w 9142892"/>
              <a:gd name="connsiteY3182" fmla="*/ 3895524 h 6782252"/>
              <a:gd name="connsiteX3183" fmla="*/ 7759665 w 9142892"/>
              <a:gd name="connsiteY3183" fmla="*/ 3895179 h 6782252"/>
              <a:gd name="connsiteX3184" fmla="*/ 7759320 w 9142892"/>
              <a:gd name="connsiteY3184" fmla="*/ 3895006 h 6782252"/>
              <a:gd name="connsiteX3185" fmla="*/ 7758975 w 9142892"/>
              <a:gd name="connsiteY3185" fmla="*/ 3894662 h 6782252"/>
              <a:gd name="connsiteX3186" fmla="*/ 7758631 w 9142892"/>
              <a:gd name="connsiteY3186" fmla="*/ 3894489 h 6782252"/>
              <a:gd name="connsiteX3187" fmla="*/ 7758285 w 9142892"/>
              <a:gd name="connsiteY3187" fmla="*/ 3894317 h 6782252"/>
              <a:gd name="connsiteX3188" fmla="*/ 7757941 w 9142892"/>
              <a:gd name="connsiteY3188" fmla="*/ 3894144 h 6782252"/>
              <a:gd name="connsiteX3189" fmla="*/ 7757596 w 9142892"/>
              <a:gd name="connsiteY3189" fmla="*/ 3893972 h 6782252"/>
              <a:gd name="connsiteX3190" fmla="*/ 7757251 w 9142892"/>
              <a:gd name="connsiteY3190" fmla="*/ 3893799 h 6782252"/>
              <a:gd name="connsiteX3191" fmla="*/ 7756906 w 9142892"/>
              <a:gd name="connsiteY3191" fmla="*/ 3893627 h 6782252"/>
              <a:gd name="connsiteX3192" fmla="*/ 7756562 w 9142892"/>
              <a:gd name="connsiteY3192" fmla="*/ 3893455 h 6782252"/>
              <a:gd name="connsiteX3193" fmla="*/ 7756217 w 9142892"/>
              <a:gd name="connsiteY3193" fmla="*/ 3893282 h 6782252"/>
              <a:gd name="connsiteX3194" fmla="*/ 7756045 w 9142892"/>
              <a:gd name="connsiteY3194" fmla="*/ 3893282 h 6782252"/>
              <a:gd name="connsiteX3195" fmla="*/ 7755527 w 9142892"/>
              <a:gd name="connsiteY3195" fmla="*/ 3892937 h 6782252"/>
              <a:gd name="connsiteX3196" fmla="*/ 7755355 w 9142892"/>
              <a:gd name="connsiteY3196" fmla="*/ 3892937 h 6782252"/>
              <a:gd name="connsiteX3197" fmla="*/ 7754838 w 9142892"/>
              <a:gd name="connsiteY3197" fmla="*/ 3892593 h 6782252"/>
              <a:gd name="connsiteX3198" fmla="*/ 7754665 w 9142892"/>
              <a:gd name="connsiteY3198" fmla="*/ 3892593 h 6782252"/>
              <a:gd name="connsiteX3199" fmla="*/ 7754148 w 9142892"/>
              <a:gd name="connsiteY3199" fmla="*/ 3892248 h 6782252"/>
              <a:gd name="connsiteX3200" fmla="*/ 7753975 w 9142892"/>
              <a:gd name="connsiteY3200" fmla="*/ 3892248 h 6782252"/>
              <a:gd name="connsiteX3201" fmla="*/ 7753458 w 9142892"/>
              <a:gd name="connsiteY3201" fmla="*/ 3891903 h 6782252"/>
              <a:gd name="connsiteX3202" fmla="*/ 7753286 w 9142892"/>
              <a:gd name="connsiteY3202" fmla="*/ 3891903 h 6782252"/>
              <a:gd name="connsiteX3203" fmla="*/ 7752769 w 9142892"/>
              <a:gd name="connsiteY3203" fmla="*/ 3891558 h 6782252"/>
              <a:gd name="connsiteX3204" fmla="*/ 7752423 w 9142892"/>
              <a:gd name="connsiteY3204" fmla="*/ 3891558 h 6782252"/>
              <a:gd name="connsiteX3205" fmla="*/ 7751906 w 9142892"/>
              <a:gd name="connsiteY3205" fmla="*/ 3891213 h 6782252"/>
              <a:gd name="connsiteX3206" fmla="*/ 7751734 w 9142892"/>
              <a:gd name="connsiteY3206" fmla="*/ 3891213 h 6782252"/>
              <a:gd name="connsiteX3207" fmla="*/ 7751217 w 9142892"/>
              <a:gd name="connsiteY3207" fmla="*/ 3890868 h 6782252"/>
              <a:gd name="connsiteX3208" fmla="*/ 7751044 w 9142892"/>
              <a:gd name="connsiteY3208" fmla="*/ 3890868 h 6782252"/>
              <a:gd name="connsiteX3209" fmla="*/ 7750527 w 9142892"/>
              <a:gd name="connsiteY3209" fmla="*/ 3890524 h 6782252"/>
              <a:gd name="connsiteX3210" fmla="*/ 7750355 w 9142892"/>
              <a:gd name="connsiteY3210" fmla="*/ 3890524 h 6782252"/>
              <a:gd name="connsiteX3211" fmla="*/ 7749837 w 9142892"/>
              <a:gd name="connsiteY3211" fmla="*/ 3890179 h 6782252"/>
              <a:gd name="connsiteX3212" fmla="*/ 7749665 w 9142892"/>
              <a:gd name="connsiteY3212" fmla="*/ 3890179 h 6782252"/>
              <a:gd name="connsiteX3213" fmla="*/ 7749148 w 9142892"/>
              <a:gd name="connsiteY3213" fmla="*/ 3889834 h 6782252"/>
              <a:gd name="connsiteX3214" fmla="*/ 7749148 w 9142892"/>
              <a:gd name="connsiteY3214" fmla="*/ 3889834 h 6782252"/>
              <a:gd name="connsiteX3215" fmla="*/ 7748630 w 9142892"/>
              <a:gd name="connsiteY3215" fmla="*/ 3889489 h 6782252"/>
              <a:gd name="connsiteX3216" fmla="*/ 7748630 w 9142892"/>
              <a:gd name="connsiteY3216" fmla="*/ 3889489 h 6782252"/>
              <a:gd name="connsiteX3217" fmla="*/ 7748113 w 9142892"/>
              <a:gd name="connsiteY3217" fmla="*/ 3889144 h 6782252"/>
              <a:gd name="connsiteX3218" fmla="*/ 7748113 w 9142892"/>
              <a:gd name="connsiteY3218" fmla="*/ 3889144 h 6782252"/>
              <a:gd name="connsiteX3219" fmla="*/ 7747596 w 9142892"/>
              <a:gd name="connsiteY3219" fmla="*/ 3888800 h 6782252"/>
              <a:gd name="connsiteX3220" fmla="*/ 7747596 w 9142892"/>
              <a:gd name="connsiteY3220" fmla="*/ 3888800 h 6782252"/>
              <a:gd name="connsiteX3221" fmla="*/ 7746907 w 9142892"/>
              <a:gd name="connsiteY3221" fmla="*/ 3888455 h 6782252"/>
              <a:gd name="connsiteX3222" fmla="*/ 7746907 w 9142892"/>
              <a:gd name="connsiteY3222" fmla="*/ 3888455 h 6782252"/>
              <a:gd name="connsiteX3223" fmla="*/ 7746389 w 9142892"/>
              <a:gd name="connsiteY3223" fmla="*/ 3888110 h 6782252"/>
              <a:gd name="connsiteX3224" fmla="*/ 7746389 w 9142892"/>
              <a:gd name="connsiteY3224" fmla="*/ 3888110 h 6782252"/>
              <a:gd name="connsiteX3225" fmla="*/ 7745872 w 9142892"/>
              <a:gd name="connsiteY3225" fmla="*/ 3887765 h 6782252"/>
              <a:gd name="connsiteX3226" fmla="*/ 7745872 w 9142892"/>
              <a:gd name="connsiteY3226" fmla="*/ 3887765 h 6782252"/>
              <a:gd name="connsiteX3227" fmla="*/ 7745182 w 9142892"/>
              <a:gd name="connsiteY3227" fmla="*/ 3887420 h 6782252"/>
              <a:gd name="connsiteX3228" fmla="*/ 7745182 w 9142892"/>
              <a:gd name="connsiteY3228" fmla="*/ 3887420 h 6782252"/>
              <a:gd name="connsiteX3229" fmla="*/ 7744493 w 9142892"/>
              <a:gd name="connsiteY3229" fmla="*/ 3887075 h 6782252"/>
              <a:gd name="connsiteX3230" fmla="*/ 7744493 w 9142892"/>
              <a:gd name="connsiteY3230" fmla="*/ 3887075 h 6782252"/>
              <a:gd name="connsiteX3231" fmla="*/ 7743803 w 9142892"/>
              <a:gd name="connsiteY3231" fmla="*/ 3886730 h 6782252"/>
              <a:gd name="connsiteX3232" fmla="*/ 7743803 w 9142892"/>
              <a:gd name="connsiteY3232" fmla="*/ 3886730 h 6782252"/>
              <a:gd name="connsiteX3233" fmla="*/ 7743803 w 9142892"/>
              <a:gd name="connsiteY3233" fmla="*/ 3886730 h 6782252"/>
              <a:gd name="connsiteX3234" fmla="*/ 7743458 w 9142892"/>
              <a:gd name="connsiteY3234" fmla="*/ 3886730 h 6782252"/>
              <a:gd name="connsiteX3235" fmla="*/ 7743458 w 9142892"/>
              <a:gd name="connsiteY3235" fmla="*/ 3886730 h 6782252"/>
              <a:gd name="connsiteX3236" fmla="*/ 7743286 w 9142892"/>
              <a:gd name="connsiteY3236" fmla="*/ 3886730 h 6782252"/>
              <a:gd name="connsiteX3237" fmla="*/ 7743286 w 9142892"/>
              <a:gd name="connsiteY3237" fmla="*/ 3886730 h 6782252"/>
              <a:gd name="connsiteX3238" fmla="*/ 7742768 w 9142892"/>
              <a:gd name="connsiteY3238" fmla="*/ 3886386 h 6782252"/>
              <a:gd name="connsiteX3239" fmla="*/ 7742768 w 9142892"/>
              <a:gd name="connsiteY3239" fmla="*/ 3886386 h 6782252"/>
              <a:gd name="connsiteX3240" fmla="*/ 7742768 w 9142892"/>
              <a:gd name="connsiteY3240" fmla="*/ 3886386 h 6782252"/>
              <a:gd name="connsiteX3241" fmla="*/ 7742424 w 9142892"/>
              <a:gd name="connsiteY3241" fmla="*/ 3886386 h 6782252"/>
              <a:gd name="connsiteX3242" fmla="*/ 7742078 w 9142892"/>
              <a:gd name="connsiteY3242" fmla="*/ 3886041 h 6782252"/>
              <a:gd name="connsiteX3243" fmla="*/ 7742078 w 9142892"/>
              <a:gd name="connsiteY3243" fmla="*/ 3886041 h 6782252"/>
              <a:gd name="connsiteX3244" fmla="*/ 7741734 w 9142892"/>
              <a:gd name="connsiteY3244" fmla="*/ 3885869 h 6782252"/>
              <a:gd name="connsiteX3245" fmla="*/ 7741734 w 9142892"/>
              <a:gd name="connsiteY3245" fmla="*/ 3885869 h 6782252"/>
              <a:gd name="connsiteX3246" fmla="*/ 7741734 w 9142892"/>
              <a:gd name="connsiteY3246" fmla="*/ 3885869 h 6782252"/>
              <a:gd name="connsiteX3247" fmla="*/ 7741734 w 9142892"/>
              <a:gd name="connsiteY3247" fmla="*/ 3885869 h 6782252"/>
              <a:gd name="connsiteX3248" fmla="*/ 7741389 w 9142892"/>
              <a:gd name="connsiteY3248" fmla="*/ 3885696 h 6782252"/>
              <a:gd name="connsiteX3249" fmla="*/ 7741389 w 9142892"/>
              <a:gd name="connsiteY3249" fmla="*/ 3885696 h 6782252"/>
              <a:gd name="connsiteX3250" fmla="*/ 7730872 w 9142892"/>
              <a:gd name="connsiteY3250" fmla="*/ 3879662 h 6782252"/>
              <a:gd name="connsiteX3251" fmla="*/ 7723975 w 9142892"/>
              <a:gd name="connsiteY3251" fmla="*/ 3877765 h 6782252"/>
              <a:gd name="connsiteX3252" fmla="*/ 7723975 w 9142892"/>
              <a:gd name="connsiteY3252" fmla="*/ 3877765 h 6782252"/>
              <a:gd name="connsiteX3253" fmla="*/ 7601561 w 9142892"/>
              <a:gd name="connsiteY3253" fmla="*/ 3806386 h 6782252"/>
              <a:gd name="connsiteX3254" fmla="*/ 7589492 w 9142892"/>
              <a:gd name="connsiteY3254" fmla="*/ 3813282 h 6782252"/>
              <a:gd name="connsiteX3255" fmla="*/ 7594665 w 9142892"/>
              <a:gd name="connsiteY3255" fmla="*/ 3832075 h 6782252"/>
              <a:gd name="connsiteX3256" fmla="*/ 7654492 w 9142892"/>
              <a:gd name="connsiteY3256" fmla="*/ 3866213 h 6782252"/>
              <a:gd name="connsiteX3257" fmla="*/ 7661389 w 9142892"/>
              <a:gd name="connsiteY3257" fmla="*/ 3868110 h 6782252"/>
              <a:gd name="connsiteX3258" fmla="*/ 7673458 w 9142892"/>
              <a:gd name="connsiteY3258" fmla="*/ 3861213 h 6782252"/>
              <a:gd name="connsiteX3259" fmla="*/ 7668285 w 9142892"/>
              <a:gd name="connsiteY3259" fmla="*/ 3842420 h 6782252"/>
              <a:gd name="connsiteX3260" fmla="*/ 7632079 w 9142892"/>
              <a:gd name="connsiteY3260" fmla="*/ 3821731 h 6782252"/>
              <a:gd name="connsiteX3261" fmla="*/ 7608458 w 9142892"/>
              <a:gd name="connsiteY3261" fmla="*/ 3808282 h 6782252"/>
              <a:gd name="connsiteX3262" fmla="*/ 7601734 w 9142892"/>
              <a:gd name="connsiteY3262" fmla="*/ 3806558 h 6782252"/>
              <a:gd name="connsiteX3263" fmla="*/ 7601734 w 9142892"/>
              <a:gd name="connsiteY3263" fmla="*/ 3806558 h 6782252"/>
              <a:gd name="connsiteX3264" fmla="*/ 7481734 w 9142892"/>
              <a:gd name="connsiteY3264" fmla="*/ 3737937 h 6782252"/>
              <a:gd name="connsiteX3265" fmla="*/ 7469664 w 9142892"/>
              <a:gd name="connsiteY3265" fmla="*/ 3744834 h 6782252"/>
              <a:gd name="connsiteX3266" fmla="*/ 7474837 w 9142892"/>
              <a:gd name="connsiteY3266" fmla="*/ 3763627 h 6782252"/>
              <a:gd name="connsiteX3267" fmla="*/ 7534664 w 9142892"/>
              <a:gd name="connsiteY3267" fmla="*/ 3797765 h 6782252"/>
              <a:gd name="connsiteX3268" fmla="*/ 7541561 w 9142892"/>
              <a:gd name="connsiteY3268" fmla="*/ 3799662 h 6782252"/>
              <a:gd name="connsiteX3269" fmla="*/ 7553630 w 9142892"/>
              <a:gd name="connsiteY3269" fmla="*/ 3792765 h 6782252"/>
              <a:gd name="connsiteX3270" fmla="*/ 7548630 w 9142892"/>
              <a:gd name="connsiteY3270" fmla="*/ 3773972 h 6782252"/>
              <a:gd name="connsiteX3271" fmla="*/ 7488630 w 9142892"/>
              <a:gd name="connsiteY3271" fmla="*/ 3739661 h 6782252"/>
              <a:gd name="connsiteX3272" fmla="*/ 7481906 w 9142892"/>
              <a:gd name="connsiteY3272" fmla="*/ 3737937 h 6782252"/>
              <a:gd name="connsiteX3273" fmla="*/ 7481906 w 9142892"/>
              <a:gd name="connsiteY3273" fmla="*/ 3737937 h 6782252"/>
              <a:gd name="connsiteX3274" fmla="*/ 7361906 w 9142892"/>
              <a:gd name="connsiteY3274" fmla="*/ 3669489 h 6782252"/>
              <a:gd name="connsiteX3275" fmla="*/ 7349836 w 9142892"/>
              <a:gd name="connsiteY3275" fmla="*/ 3676385 h 6782252"/>
              <a:gd name="connsiteX3276" fmla="*/ 7355009 w 9142892"/>
              <a:gd name="connsiteY3276" fmla="*/ 3695178 h 6782252"/>
              <a:gd name="connsiteX3277" fmla="*/ 7414837 w 9142892"/>
              <a:gd name="connsiteY3277" fmla="*/ 3729317 h 6782252"/>
              <a:gd name="connsiteX3278" fmla="*/ 7421733 w 9142892"/>
              <a:gd name="connsiteY3278" fmla="*/ 3731213 h 6782252"/>
              <a:gd name="connsiteX3279" fmla="*/ 7433802 w 9142892"/>
              <a:gd name="connsiteY3279" fmla="*/ 3724316 h 6782252"/>
              <a:gd name="connsiteX3280" fmla="*/ 7428630 w 9142892"/>
              <a:gd name="connsiteY3280" fmla="*/ 3705523 h 6782252"/>
              <a:gd name="connsiteX3281" fmla="*/ 7368802 w 9142892"/>
              <a:gd name="connsiteY3281" fmla="*/ 3671385 h 6782252"/>
              <a:gd name="connsiteX3282" fmla="*/ 7361906 w 9142892"/>
              <a:gd name="connsiteY3282" fmla="*/ 3669489 h 6782252"/>
              <a:gd name="connsiteX3283" fmla="*/ 7361906 w 9142892"/>
              <a:gd name="connsiteY3283" fmla="*/ 3669489 h 6782252"/>
              <a:gd name="connsiteX3284" fmla="*/ 7242077 w 9142892"/>
              <a:gd name="connsiteY3284" fmla="*/ 3601040 h 6782252"/>
              <a:gd name="connsiteX3285" fmla="*/ 7230009 w 9142892"/>
              <a:gd name="connsiteY3285" fmla="*/ 3607937 h 6782252"/>
              <a:gd name="connsiteX3286" fmla="*/ 7235181 w 9142892"/>
              <a:gd name="connsiteY3286" fmla="*/ 3626730 h 6782252"/>
              <a:gd name="connsiteX3287" fmla="*/ 7295009 w 9142892"/>
              <a:gd name="connsiteY3287" fmla="*/ 3660868 h 6782252"/>
              <a:gd name="connsiteX3288" fmla="*/ 7301905 w 9142892"/>
              <a:gd name="connsiteY3288" fmla="*/ 3662765 h 6782252"/>
              <a:gd name="connsiteX3289" fmla="*/ 7313974 w 9142892"/>
              <a:gd name="connsiteY3289" fmla="*/ 3655868 h 6782252"/>
              <a:gd name="connsiteX3290" fmla="*/ 7308802 w 9142892"/>
              <a:gd name="connsiteY3290" fmla="*/ 3637075 h 6782252"/>
              <a:gd name="connsiteX3291" fmla="*/ 7272940 w 9142892"/>
              <a:gd name="connsiteY3291" fmla="*/ 3616558 h 6782252"/>
              <a:gd name="connsiteX3292" fmla="*/ 7248802 w 9142892"/>
              <a:gd name="connsiteY3292" fmla="*/ 3602764 h 6782252"/>
              <a:gd name="connsiteX3293" fmla="*/ 7242077 w 9142892"/>
              <a:gd name="connsiteY3293" fmla="*/ 3601040 h 6782252"/>
              <a:gd name="connsiteX3294" fmla="*/ 7242077 w 9142892"/>
              <a:gd name="connsiteY3294" fmla="*/ 3601040 h 6782252"/>
              <a:gd name="connsiteX3295" fmla="*/ 7122250 w 9142892"/>
              <a:gd name="connsiteY3295" fmla="*/ 3532592 h 6782252"/>
              <a:gd name="connsiteX3296" fmla="*/ 7110181 w 9142892"/>
              <a:gd name="connsiteY3296" fmla="*/ 3539488 h 6782252"/>
              <a:gd name="connsiteX3297" fmla="*/ 7115354 w 9142892"/>
              <a:gd name="connsiteY3297" fmla="*/ 3558282 h 6782252"/>
              <a:gd name="connsiteX3298" fmla="*/ 7175181 w 9142892"/>
              <a:gd name="connsiteY3298" fmla="*/ 3592420 h 6782252"/>
              <a:gd name="connsiteX3299" fmla="*/ 7182078 w 9142892"/>
              <a:gd name="connsiteY3299" fmla="*/ 3594316 h 6782252"/>
              <a:gd name="connsiteX3300" fmla="*/ 7194146 w 9142892"/>
              <a:gd name="connsiteY3300" fmla="*/ 3587420 h 6782252"/>
              <a:gd name="connsiteX3301" fmla="*/ 7189147 w 9142892"/>
              <a:gd name="connsiteY3301" fmla="*/ 3568627 h 6782252"/>
              <a:gd name="connsiteX3302" fmla="*/ 7129146 w 9142892"/>
              <a:gd name="connsiteY3302" fmla="*/ 3534316 h 6782252"/>
              <a:gd name="connsiteX3303" fmla="*/ 7122423 w 9142892"/>
              <a:gd name="connsiteY3303" fmla="*/ 3532592 h 6782252"/>
              <a:gd name="connsiteX3304" fmla="*/ 7122423 w 9142892"/>
              <a:gd name="connsiteY3304" fmla="*/ 3532592 h 6782252"/>
              <a:gd name="connsiteX3305" fmla="*/ 7002422 w 9142892"/>
              <a:gd name="connsiteY3305" fmla="*/ 3464144 h 6782252"/>
              <a:gd name="connsiteX3306" fmla="*/ 6990353 w 9142892"/>
              <a:gd name="connsiteY3306" fmla="*/ 3471040 h 6782252"/>
              <a:gd name="connsiteX3307" fmla="*/ 6995525 w 9142892"/>
              <a:gd name="connsiteY3307" fmla="*/ 3489833 h 6782252"/>
              <a:gd name="connsiteX3308" fmla="*/ 7055353 w 9142892"/>
              <a:gd name="connsiteY3308" fmla="*/ 3523971 h 6782252"/>
              <a:gd name="connsiteX3309" fmla="*/ 7062250 w 9142892"/>
              <a:gd name="connsiteY3309" fmla="*/ 3525868 h 6782252"/>
              <a:gd name="connsiteX3310" fmla="*/ 7074319 w 9142892"/>
              <a:gd name="connsiteY3310" fmla="*/ 3518971 h 6782252"/>
              <a:gd name="connsiteX3311" fmla="*/ 7069146 w 9142892"/>
              <a:gd name="connsiteY3311" fmla="*/ 3500178 h 6782252"/>
              <a:gd name="connsiteX3312" fmla="*/ 7009318 w 9142892"/>
              <a:gd name="connsiteY3312" fmla="*/ 3466040 h 6782252"/>
              <a:gd name="connsiteX3313" fmla="*/ 7002422 w 9142892"/>
              <a:gd name="connsiteY3313" fmla="*/ 3464144 h 6782252"/>
              <a:gd name="connsiteX3314" fmla="*/ 7002422 w 9142892"/>
              <a:gd name="connsiteY3314" fmla="*/ 3464144 h 6782252"/>
              <a:gd name="connsiteX3315" fmla="*/ 6882594 w 9142892"/>
              <a:gd name="connsiteY3315" fmla="*/ 3395695 h 6782252"/>
              <a:gd name="connsiteX3316" fmla="*/ 6870525 w 9142892"/>
              <a:gd name="connsiteY3316" fmla="*/ 3402592 h 6782252"/>
              <a:gd name="connsiteX3317" fmla="*/ 6875697 w 9142892"/>
              <a:gd name="connsiteY3317" fmla="*/ 3421385 h 6782252"/>
              <a:gd name="connsiteX3318" fmla="*/ 6935525 w 9142892"/>
              <a:gd name="connsiteY3318" fmla="*/ 3455523 h 6782252"/>
              <a:gd name="connsiteX3319" fmla="*/ 6942422 w 9142892"/>
              <a:gd name="connsiteY3319" fmla="*/ 3457419 h 6782252"/>
              <a:gd name="connsiteX3320" fmla="*/ 6954491 w 9142892"/>
              <a:gd name="connsiteY3320" fmla="*/ 3450523 h 6782252"/>
              <a:gd name="connsiteX3321" fmla="*/ 6949319 w 9142892"/>
              <a:gd name="connsiteY3321" fmla="*/ 3431730 h 6782252"/>
              <a:gd name="connsiteX3322" fmla="*/ 6912422 w 9142892"/>
              <a:gd name="connsiteY3322" fmla="*/ 3410695 h 6782252"/>
              <a:gd name="connsiteX3323" fmla="*/ 6912250 w 9142892"/>
              <a:gd name="connsiteY3323" fmla="*/ 3410695 h 6782252"/>
              <a:gd name="connsiteX3324" fmla="*/ 6911732 w 9142892"/>
              <a:gd name="connsiteY3324" fmla="*/ 3410351 h 6782252"/>
              <a:gd name="connsiteX3325" fmla="*/ 6889318 w 9142892"/>
              <a:gd name="connsiteY3325" fmla="*/ 3397592 h 6782252"/>
              <a:gd name="connsiteX3326" fmla="*/ 6882594 w 9142892"/>
              <a:gd name="connsiteY3326" fmla="*/ 3395868 h 6782252"/>
              <a:gd name="connsiteX3327" fmla="*/ 6882594 w 9142892"/>
              <a:gd name="connsiteY3327" fmla="*/ 3395868 h 6782252"/>
              <a:gd name="connsiteX3328" fmla="*/ 6762766 w 9142892"/>
              <a:gd name="connsiteY3328" fmla="*/ 3327247 h 6782252"/>
              <a:gd name="connsiteX3329" fmla="*/ 6750697 w 9142892"/>
              <a:gd name="connsiteY3329" fmla="*/ 3334144 h 6782252"/>
              <a:gd name="connsiteX3330" fmla="*/ 6755870 w 9142892"/>
              <a:gd name="connsiteY3330" fmla="*/ 3352937 h 6782252"/>
              <a:gd name="connsiteX3331" fmla="*/ 6815698 w 9142892"/>
              <a:gd name="connsiteY3331" fmla="*/ 3387075 h 6782252"/>
              <a:gd name="connsiteX3332" fmla="*/ 6822594 w 9142892"/>
              <a:gd name="connsiteY3332" fmla="*/ 3388971 h 6782252"/>
              <a:gd name="connsiteX3333" fmla="*/ 6834663 w 9142892"/>
              <a:gd name="connsiteY3333" fmla="*/ 3382075 h 6782252"/>
              <a:gd name="connsiteX3334" fmla="*/ 6829663 w 9142892"/>
              <a:gd name="connsiteY3334" fmla="*/ 3363281 h 6782252"/>
              <a:gd name="connsiteX3335" fmla="*/ 6769663 w 9142892"/>
              <a:gd name="connsiteY3335" fmla="*/ 3328971 h 6782252"/>
              <a:gd name="connsiteX3336" fmla="*/ 6762939 w 9142892"/>
              <a:gd name="connsiteY3336" fmla="*/ 3327247 h 6782252"/>
              <a:gd name="connsiteX3337" fmla="*/ 6762939 w 9142892"/>
              <a:gd name="connsiteY3337" fmla="*/ 3327247 h 6782252"/>
              <a:gd name="connsiteX3338" fmla="*/ 6642938 w 9142892"/>
              <a:gd name="connsiteY3338" fmla="*/ 3258798 h 6782252"/>
              <a:gd name="connsiteX3339" fmla="*/ 6630870 w 9142892"/>
              <a:gd name="connsiteY3339" fmla="*/ 3265695 h 6782252"/>
              <a:gd name="connsiteX3340" fmla="*/ 6636042 w 9142892"/>
              <a:gd name="connsiteY3340" fmla="*/ 3284488 h 6782252"/>
              <a:gd name="connsiteX3341" fmla="*/ 6695870 w 9142892"/>
              <a:gd name="connsiteY3341" fmla="*/ 3318626 h 6782252"/>
              <a:gd name="connsiteX3342" fmla="*/ 6702766 w 9142892"/>
              <a:gd name="connsiteY3342" fmla="*/ 3320523 h 6782252"/>
              <a:gd name="connsiteX3343" fmla="*/ 6714835 w 9142892"/>
              <a:gd name="connsiteY3343" fmla="*/ 3313626 h 6782252"/>
              <a:gd name="connsiteX3344" fmla="*/ 6709663 w 9142892"/>
              <a:gd name="connsiteY3344" fmla="*/ 3294833 h 6782252"/>
              <a:gd name="connsiteX3345" fmla="*/ 6649835 w 9142892"/>
              <a:gd name="connsiteY3345" fmla="*/ 3260695 h 6782252"/>
              <a:gd name="connsiteX3346" fmla="*/ 6642938 w 9142892"/>
              <a:gd name="connsiteY3346" fmla="*/ 3258798 h 6782252"/>
              <a:gd name="connsiteX3347" fmla="*/ 6642938 w 9142892"/>
              <a:gd name="connsiteY3347" fmla="*/ 3258798 h 6782252"/>
              <a:gd name="connsiteX3348" fmla="*/ 6523111 w 9142892"/>
              <a:gd name="connsiteY3348" fmla="*/ 3190350 h 6782252"/>
              <a:gd name="connsiteX3349" fmla="*/ 6511042 w 9142892"/>
              <a:gd name="connsiteY3349" fmla="*/ 3197247 h 6782252"/>
              <a:gd name="connsiteX3350" fmla="*/ 6516214 w 9142892"/>
              <a:gd name="connsiteY3350" fmla="*/ 3216040 h 6782252"/>
              <a:gd name="connsiteX3351" fmla="*/ 6576042 w 9142892"/>
              <a:gd name="connsiteY3351" fmla="*/ 3250178 h 6782252"/>
              <a:gd name="connsiteX3352" fmla="*/ 6582939 w 9142892"/>
              <a:gd name="connsiteY3352" fmla="*/ 3252074 h 6782252"/>
              <a:gd name="connsiteX3353" fmla="*/ 6595007 w 9142892"/>
              <a:gd name="connsiteY3353" fmla="*/ 3245178 h 6782252"/>
              <a:gd name="connsiteX3354" fmla="*/ 6589835 w 9142892"/>
              <a:gd name="connsiteY3354" fmla="*/ 3226385 h 6782252"/>
              <a:gd name="connsiteX3355" fmla="*/ 6554318 w 9142892"/>
              <a:gd name="connsiteY3355" fmla="*/ 3206040 h 6782252"/>
              <a:gd name="connsiteX3356" fmla="*/ 6554318 w 9142892"/>
              <a:gd name="connsiteY3356" fmla="*/ 3206040 h 6782252"/>
              <a:gd name="connsiteX3357" fmla="*/ 6553111 w 9142892"/>
              <a:gd name="connsiteY3357" fmla="*/ 3205350 h 6782252"/>
              <a:gd name="connsiteX3358" fmla="*/ 6529835 w 9142892"/>
              <a:gd name="connsiteY3358" fmla="*/ 3192074 h 6782252"/>
              <a:gd name="connsiteX3359" fmla="*/ 6523111 w 9142892"/>
              <a:gd name="connsiteY3359" fmla="*/ 3190350 h 6782252"/>
              <a:gd name="connsiteX3360" fmla="*/ 6523111 w 9142892"/>
              <a:gd name="connsiteY3360" fmla="*/ 3190350 h 6782252"/>
              <a:gd name="connsiteX3361" fmla="*/ 6403283 w 9142892"/>
              <a:gd name="connsiteY3361" fmla="*/ 3121902 h 6782252"/>
              <a:gd name="connsiteX3362" fmla="*/ 6391386 w 9142892"/>
              <a:gd name="connsiteY3362" fmla="*/ 3128798 h 6782252"/>
              <a:gd name="connsiteX3363" fmla="*/ 6396559 w 9142892"/>
              <a:gd name="connsiteY3363" fmla="*/ 3147591 h 6782252"/>
              <a:gd name="connsiteX3364" fmla="*/ 6456387 w 9142892"/>
              <a:gd name="connsiteY3364" fmla="*/ 3181729 h 6782252"/>
              <a:gd name="connsiteX3365" fmla="*/ 6463283 w 9142892"/>
              <a:gd name="connsiteY3365" fmla="*/ 3183626 h 6782252"/>
              <a:gd name="connsiteX3366" fmla="*/ 6475352 w 9142892"/>
              <a:gd name="connsiteY3366" fmla="*/ 3176729 h 6782252"/>
              <a:gd name="connsiteX3367" fmla="*/ 6470352 w 9142892"/>
              <a:gd name="connsiteY3367" fmla="*/ 3157936 h 6782252"/>
              <a:gd name="connsiteX3368" fmla="*/ 6410352 w 9142892"/>
              <a:gd name="connsiteY3368" fmla="*/ 3123626 h 6782252"/>
              <a:gd name="connsiteX3369" fmla="*/ 6403628 w 9142892"/>
              <a:gd name="connsiteY3369" fmla="*/ 3121902 h 6782252"/>
              <a:gd name="connsiteX3370" fmla="*/ 6403628 w 9142892"/>
              <a:gd name="connsiteY3370" fmla="*/ 3121902 h 6782252"/>
              <a:gd name="connsiteX3371" fmla="*/ 6283455 w 9142892"/>
              <a:gd name="connsiteY3371" fmla="*/ 3053453 h 6782252"/>
              <a:gd name="connsiteX3372" fmla="*/ 6271386 w 9142892"/>
              <a:gd name="connsiteY3372" fmla="*/ 3060350 h 6782252"/>
              <a:gd name="connsiteX3373" fmla="*/ 6276558 w 9142892"/>
              <a:gd name="connsiteY3373" fmla="*/ 3079143 h 6782252"/>
              <a:gd name="connsiteX3374" fmla="*/ 6336386 w 9142892"/>
              <a:gd name="connsiteY3374" fmla="*/ 3113281 h 6782252"/>
              <a:gd name="connsiteX3375" fmla="*/ 6343283 w 9142892"/>
              <a:gd name="connsiteY3375" fmla="*/ 3115177 h 6782252"/>
              <a:gd name="connsiteX3376" fmla="*/ 6355352 w 9142892"/>
              <a:gd name="connsiteY3376" fmla="*/ 3108281 h 6782252"/>
              <a:gd name="connsiteX3377" fmla="*/ 6350179 w 9142892"/>
              <a:gd name="connsiteY3377" fmla="*/ 3089488 h 6782252"/>
              <a:gd name="connsiteX3378" fmla="*/ 6290352 w 9142892"/>
              <a:gd name="connsiteY3378" fmla="*/ 3055350 h 6782252"/>
              <a:gd name="connsiteX3379" fmla="*/ 6283455 w 9142892"/>
              <a:gd name="connsiteY3379" fmla="*/ 3053453 h 6782252"/>
              <a:gd name="connsiteX3380" fmla="*/ 6283455 w 9142892"/>
              <a:gd name="connsiteY3380" fmla="*/ 3053453 h 6782252"/>
              <a:gd name="connsiteX3381" fmla="*/ 6163627 w 9142892"/>
              <a:gd name="connsiteY3381" fmla="*/ 2985005 h 6782252"/>
              <a:gd name="connsiteX3382" fmla="*/ 6151558 w 9142892"/>
              <a:gd name="connsiteY3382" fmla="*/ 2991902 h 6782252"/>
              <a:gd name="connsiteX3383" fmla="*/ 6156731 w 9142892"/>
              <a:gd name="connsiteY3383" fmla="*/ 3010695 h 6782252"/>
              <a:gd name="connsiteX3384" fmla="*/ 6216558 w 9142892"/>
              <a:gd name="connsiteY3384" fmla="*/ 3044833 h 6782252"/>
              <a:gd name="connsiteX3385" fmla="*/ 6223455 w 9142892"/>
              <a:gd name="connsiteY3385" fmla="*/ 3046729 h 6782252"/>
              <a:gd name="connsiteX3386" fmla="*/ 6235352 w 9142892"/>
              <a:gd name="connsiteY3386" fmla="*/ 3039833 h 6782252"/>
              <a:gd name="connsiteX3387" fmla="*/ 6230179 w 9142892"/>
              <a:gd name="connsiteY3387" fmla="*/ 3021040 h 6782252"/>
              <a:gd name="connsiteX3388" fmla="*/ 6194662 w 9142892"/>
              <a:gd name="connsiteY3388" fmla="*/ 3000695 h 6782252"/>
              <a:gd name="connsiteX3389" fmla="*/ 6194662 w 9142892"/>
              <a:gd name="connsiteY3389" fmla="*/ 3000695 h 6782252"/>
              <a:gd name="connsiteX3390" fmla="*/ 6194490 w 9142892"/>
              <a:gd name="connsiteY3390" fmla="*/ 3000522 h 6782252"/>
              <a:gd name="connsiteX3391" fmla="*/ 6194490 w 9142892"/>
              <a:gd name="connsiteY3391" fmla="*/ 3000522 h 6782252"/>
              <a:gd name="connsiteX3392" fmla="*/ 6194144 w 9142892"/>
              <a:gd name="connsiteY3392" fmla="*/ 3000350 h 6782252"/>
              <a:gd name="connsiteX3393" fmla="*/ 6194144 w 9142892"/>
              <a:gd name="connsiteY3393" fmla="*/ 3000350 h 6782252"/>
              <a:gd name="connsiteX3394" fmla="*/ 6193972 w 9142892"/>
              <a:gd name="connsiteY3394" fmla="*/ 3000350 h 6782252"/>
              <a:gd name="connsiteX3395" fmla="*/ 6170524 w 9142892"/>
              <a:gd name="connsiteY3395" fmla="*/ 2986902 h 6782252"/>
              <a:gd name="connsiteX3396" fmla="*/ 6163800 w 9142892"/>
              <a:gd name="connsiteY3396" fmla="*/ 2985177 h 6782252"/>
              <a:gd name="connsiteX3397" fmla="*/ 6163800 w 9142892"/>
              <a:gd name="connsiteY3397" fmla="*/ 2985177 h 6782252"/>
              <a:gd name="connsiteX3398" fmla="*/ 6043799 w 9142892"/>
              <a:gd name="connsiteY3398" fmla="*/ 2916557 h 6782252"/>
              <a:gd name="connsiteX3399" fmla="*/ 6031731 w 9142892"/>
              <a:gd name="connsiteY3399" fmla="*/ 2923453 h 6782252"/>
              <a:gd name="connsiteX3400" fmla="*/ 6036903 w 9142892"/>
              <a:gd name="connsiteY3400" fmla="*/ 2942246 h 6782252"/>
              <a:gd name="connsiteX3401" fmla="*/ 6096730 w 9142892"/>
              <a:gd name="connsiteY3401" fmla="*/ 2976384 h 6782252"/>
              <a:gd name="connsiteX3402" fmla="*/ 6103627 w 9142892"/>
              <a:gd name="connsiteY3402" fmla="*/ 2978281 h 6782252"/>
              <a:gd name="connsiteX3403" fmla="*/ 6115696 w 9142892"/>
              <a:gd name="connsiteY3403" fmla="*/ 2971384 h 6782252"/>
              <a:gd name="connsiteX3404" fmla="*/ 6110696 w 9142892"/>
              <a:gd name="connsiteY3404" fmla="*/ 2952591 h 6782252"/>
              <a:gd name="connsiteX3405" fmla="*/ 6050696 w 9142892"/>
              <a:gd name="connsiteY3405" fmla="*/ 2918281 h 6782252"/>
              <a:gd name="connsiteX3406" fmla="*/ 6043972 w 9142892"/>
              <a:gd name="connsiteY3406" fmla="*/ 2916557 h 6782252"/>
              <a:gd name="connsiteX3407" fmla="*/ 6043972 w 9142892"/>
              <a:gd name="connsiteY3407" fmla="*/ 2916557 h 6782252"/>
              <a:gd name="connsiteX3408" fmla="*/ 5923972 w 9142892"/>
              <a:gd name="connsiteY3408" fmla="*/ 2848108 h 6782252"/>
              <a:gd name="connsiteX3409" fmla="*/ 5911902 w 9142892"/>
              <a:gd name="connsiteY3409" fmla="*/ 2855005 h 6782252"/>
              <a:gd name="connsiteX3410" fmla="*/ 5917075 w 9142892"/>
              <a:gd name="connsiteY3410" fmla="*/ 2873798 h 6782252"/>
              <a:gd name="connsiteX3411" fmla="*/ 5976903 w 9142892"/>
              <a:gd name="connsiteY3411" fmla="*/ 2907936 h 6782252"/>
              <a:gd name="connsiteX3412" fmla="*/ 5983799 w 9142892"/>
              <a:gd name="connsiteY3412" fmla="*/ 2909833 h 6782252"/>
              <a:gd name="connsiteX3413" fmla="*/ 5995868 w 9142892"/>
              <a:gd name="connsiteY3413" fmla="*/ 2902936 h 6782252"/>
              <a:gd name="connsiteX3414" fmla="*/ 5990696 w 9142892"/>
              <a:gd name="connsiteY3414" fmla="*/ 2884143 h 6782252"/>
              <a:gd name="connsiteX3415" fmla="*/ 5930868 w 9142892"/>
              <a:gd name="connsiteY3415" fmla="*/ 2850005 h 6782252"/>
              <a:gd name="connsiteX3416" fmla="*/ 5923972 w 9142892"/>
              <a:gd name="connsiteY3416" fmla="*/ 2848108 h 6782252"/>
              <a:gd name="connsiteX3417" fmla="*/ 5923972 w 9142892"/>
              <a:gd name="connsiteY3417" fmla="*/ 2848108 h 6782252"/>
              <a:gd name="connsiteX3418" fmla="*/ 5804144 w 9142892"/>
              <a:gd name="connsiteY3418" fmla="*/ 2779660 h 6782252"/>
              <a:gd name="connsiteX3419" fmla="*/ 5792075 w 9142892"/>
              <a:gd name="connsiteY3419" fmla="*/ 2786556 h 6782252"/>
              <a:gd name="connsiteX3420" fmla="*/ 5797247 w 9142892"/>
              <a:gd name="connsiteY3420" fmla="*/ 2805349 h 6782252"/>
              <a:gd name="connsiteX3421" fmla="*/ 5857075 w 9142892"/>
              <a:gd name="connsiteY3421" fmla="*/ 2839488 h 6782252"/>
              <a:gd name="connsiteX3422" fmla="*/ 5863971 w 9142892"/>
              <a:gd name="connsiteY3422" fmla="*/ 2841384 h 6782252"/>
              <a:gd name="connsiteX3423" fmla="*/ 5876041 w 9142892"/>
              <a:gd name="connsiteY3423" fmla="*/ 2834487 h 6782252"/>
              <a:gd name="connsiteX3424" fmla="*/ 5870868 w 9142892"/>
              <a:gd name="connsiteY3424" fmla="*/ 2815694 h 6782252"/>
              <a:gd name="connsiteX3425" fmla="*/ 5835523 w 9142892"/>
              <a:gd name="connsiteY3425" fmla="*/ 2795522 h 6782252"/>
              <a:gd name="connsiteX3426" fmla="*/ 5835178 w 9142892"/>
              <a:gd name="connsiteY3426" fmla="*/ 2795522 h 6782252"/>
              <a:gd name="connsiteX3427" fmla="*/ 5835178 w 9142892"/>
              <a:gd name="connsiteY3427" fmla="*/ 2795350 h 6782252"/>
              <a:gd name="connsiteX3428" fmla="*/ 5834833 w 9142892"/>
              <a:gd name="connsiteY3428" fmla="*/ 2795350 h 6782252"/>
              <a:gd name="connsiteX3429" fmla="*/ 5834833 w 9142892"/>
              <a:gd name="connsiteY3429" fmla="*/ 2795177 h 6782252"/>
              <a:gd name="connsiteX3430" fmla="*/ 5811040 w 9142892"/>
              <a:gd name="connsiteY3430" fmla="*/ 2781556 h 6782252"/>
              <a:gd name="connsiteX3431" fmla="*/ 5804316 w 9142892"/>
              <a:gd name="connsiteY3431" fmla="*/ 2779832 h 6782252"/>
              <a:gd name="connsiteX3432" fmla="*/ 5804316 w 9142892"/>
              <a:gd name="connsiteY3432" fmla="*/ 2779832 h 6782252"/>
              <a:gd name="connsiteX3433" fmla="*/ 5684316 w 9142892"/>
              <a:gd name="connsiteY3433" fmla="*/ 2711211 h 6782252"/>
              <a:gd name="connsiteX3434" fmla="*/ 5672247 w 9142892"/>
              <a:gd name="connsiteY3434" fmla="*/ 2718108 h 6782252"/>
              <a:gd name="connsiteX3435" fmla="*/ 5677419 w 9142892"/>
              <a:gd name="connsiteY3435" fmla="*/ 2736901 h 6782252"/>
              <a:gd name="connsiteX3436" fmla="*/ 5737247 w 9142892"/>
              <a:gd name="connsiteY3436" fmla="*/ 2771039 h 6782252"/>
              <a:gd name="connsiteX3437" fmla="*/ 5744144 w 9142892"/>
              <a:gd name="connsiteY3437" fmla="*/ 2772936 h 6782252"/>
              <a:gd name="connsiteX3438" fmla="*/ 5756213 w 9142892"/>
              <a:gd name="connsiteY3438" fmla="*/ 2766039 h 6782252"/>
              <a:gd name="connsiteX3439" fmla="*/ 5751213 w 9142892"/>
              <a:gd name="connsiteY3439" fmla="*/ 2747246 h 6782252"/>
              <a:gd name="connsiteX3440" fmla="*/ 5691213 w 9142892"/>
              <a:gd name="connsiteY3440" fmla="*/ 2712936 h 6782252"/>
              <a:gd name="connsiteX3441" fmla="*/ 5684488 w 9142892"/>
              <a:gd name="connsiteY3441" fmla="*/ 2711211 h 6782252"/>
              <a:gd name="connsiteX3442" fmla="*/ 5684488 w 9142892"/>
              <a:gd name="connsiteY3442" fmla="*/ 2711211 h 6782252"/>
              <a:gd name="connsiteX3443" fmla="*/ 5664143 w 9142892"/>
              <a:gd name="connsiteY3443" fmla="*/ 2618625 h 6782252"/>
              <a:gd name="connsiteX3444" fmla="*/ 5657247 w 9142892"/>
              <a:gd name="connsiteY3444" fmla="*/ 2620522 h 6782252"/>
              <a:gd name="connsiteX3445" fmla="*/ 5607419 w 9142892"/>
              <a:gd name="connsiteY3445" fmla="*/ 2649142 h 6782252"/>
              <a:gd name="connsiteX3446" fmla="*/ 5565695 w 9142892"/>
              <a:gd name="connsiteY3446" fmla="*/ 2673108 h 6782252"/>
              <a:gd name="connsiteX3447" fmla="*/ 5607419 w 9142892"/>
              <a:gd name="connsiteY3447" fmla="*/ 2696901 h 6782252"/>
              <a:gd name="connsiteX3448" fmla="*/ 5617419 w 9142892"/>
              <a:gd name="connsiteY3448" fmla="*/ 2702591 h 6782252"/>
              <a:gd name="connsiteX3449" fmla="*/ 5624316 w 9142892"/>
              <a:gd name="connsiteY3449" fmla="*/ 2704487 h 6782252"/>
              <a:gd name="connsiteX3450" fmla="*/ 5636385 w 9142892"/>
              <a:gd name="connsiteY3450" fmla="*/ 2697591 h 6782252"/>
              <a:gd name="connsiteX3451" fmla="*/ 5631212 w 9142892"/>
              <a:gd name="connsiteY3451" fmla="*/ 2678797 h 6782252"/>
              <a:gd name="connsiteX3452" fmla="*/ 5621212 w 9142892"/>
              <a:gd name="connsiteY3452" fmla="*/ 2673108 h 6782252"/>
              <a:gd name="connsiteX3453" fmla="*/ 5621212 w 9142892"/>
              <a:gd name="connsiteY3453" fmla="*/ 2673108 h 6782252"/>
              <a:gd name="connsiteX3454" fmla="*/ 5621212 w 9142892"/>
              <a:gd name="connsiteY3454" fmla="*/ 2673108 h 6782252"/>
              <a:gd name="connsiteX3455" fmla="*/ 5621212 w 9142892"/>
              <a:gd name="connsiteY3455" fmla="*/ 2673108 h 6782252"/>
              <a:gd name="connsiteX3456" fmla="*/ 5621212 w 9142892"/>
              <a:gd name="connsiteY3456" fmla="*/ 2673108 h 6782252"/>
              <a:gd name="connsiteX3457" fmla="*/ 5621212 w 9142892"/>
              <a:gd name="connsiteY3457" fmla="*/ 2673108 h 6782252"/>
              <a:gd name="connsiteX3458" fmla="*/ 5621212 w 9142892"/>
              <a:gd name="connsiteY3458" fmla="*/ 2673108 h 6782252"/>
              <a:gd name="connsiteX3459" fmla="*/ 5671040 w 9142892"/>
              <a:gd name="connsiteY3459" fmla="*/ 2644487 h 6782252"/>
              <a:gd name="connsiteX3460" fmla="*/ 5676040 w 9142892"/>
              <a:gd name="connsiteY3460" fmla="*/ 2625694 h 6782252"/>
              <a:gd name="connsiteX3461" fmla="*/ 5664143 w 9142892"/>
              <a:gd name="connsiteY3461" fmla="*/ 2618797 h 6782252"/>
              <a:gd name="connsiteX3462" fmla="*/ 5664143 w 9142892"/>
              <a:gd name="connsiteY3462" fmla="*/ 2618797 h 6782252"/>
              <a:gd name="connsiteX3463" fmla="*/ 5783626 w 9142892"/>
              <a:gd name="connsiteY3463" fmla="*/ 2549832 h 6782252"/>
              <a:gd name="connsiteX3464" fmla="*/ 5776730 w 9142892"/>
              <a:gd name="connsiteY3464" fmla="*/ 2551728 h 6782252"/>
              <a:gd name="connsiteX3465" fmla="*/ 5716902 w 9142892"/>
              <a:gd name="connsiteY3465" fmla="*/ 2586211 h 6782252"/>
              <a:gd name="connsiteX3466" fmla="*/ 5711902 w 9142892"/>
              <a:gd name="connsiteY3466" fmla="*/ 2605004 h 6782252"/>
              <a:gd name="connsiteX3467" fmla="*/ 5723799 w 9142892"/>
              <a:gd name="connsiteY3467" fmla="*/ 2611901 h 6782252"/>
              <a:gd name="connsiteX3468" fmla="*/ 5730696 w 9142892"/>
              <a:gd name="connsiteY3468" fmla="*/ 2610004 h 6782252"/>
              <a:gd name="connsiteX3469" fmla="*/ 5750006 w 9142892"/>
              <a:gd name="connsiteY3469" fmla="*/ 2598797 h 6782252"/>
              <a:gd name="connsiteX3470" fmla="*/ 5750006 w 9142892"/>
              <a:gd name="connsiteY3470" fmla="*/ 2598797 h 6782252"/>
              <a:gd name="connsiteX3471" fmla="*/ 5750006 w 9142892"/>
              <a:gd name="connsiteY3471" fmla="*/ 2598797 h 6782252"/>
              <a:gd name="connsiteX3472" fmla="*/ 5790351 w 9142892"/>
              <a:gd name="connsiteY3472" fmla="*/ 2575694 h 6782252"/>
              <a:gd name="connsiteX3473" fmla="*/ 5795351 w 9142892"/>
              <a:gd name="connsiteY3473" fmla="*/ 2556901 h 6782252"/>
              <a:gd name="connsiteX3474" fmla="*/ 5783454 w 9142892"/>
              <a:gd name="connsiteY3474" fmla="*/ 2550004 h 6782252"/>
              <a:gd name="connsiteX3475" fmla="*/ 5783454 w 9142892"/>
              <a:gd name="connsiteY3475" fmla="*/ 2550004 h 6782252"/>
              <a:gd name="connsiteX3476" fmla="*/ 5903110 w 9142892"/>
              <a:gd name="connsiteY3476" fmla="*/ 2481039 h 6782252"/>
              <a:gd name="connsiteX3477" fmla="*/ 5896213 w 9142892"/>
              <a:gd name="connsiteY3477" fmla="*/ 2482935 h 6782252"/>
              <a:gd name="connsiteX3478" fmla="*/ 5836385 w 9142892"/>
              <a:gd name="connsiteY3478" fmla="*/ 2517418 h 6782252"/>
              <a:gd name="connsiteX3479" fmla="*/ 5831385 w 9142892"/>
              <a:gd name="connsiteY3479" fmla="*/ 2536211 h 6782252"/>
              <a:gd name="connsiteX3480" fmla="*/ 5843282 w 9142892"/>
              <a:gd name="connsiteY3480" fmla="*/ 2543108 h 6782252"/>
              <a:gd name="connsiteX3481" fmla="*/ 5850178 w 9142892"/>
              <a:gd name="connsiteY3481" fmla="*/ 2541211 h 6782252"/>
              <a:gd name="connsiteX3482" fmla="*/ 5894316 w 9142892"/>
              <a:gd name="connsiteY3482" fmla="*/ 2515694 h 6782252"/>
              <a:gd name="connsiteX3483" fmla="*/ 5909834 w 9142892"/>
              <a:gd name="connsiteY3483" fmla="*/ 2506728 h 6782252"/>
              <a:gd name="connsiteX3484" fmla="*/ 5914834 w 9142892"/>
              <a:gd name="connsiteY3484" fmla="*/ 2487935 h 6782252"/>
              <a:gd name="connsiteX3485" fmla="*/ 5902937 w 9142892"/>
              <a:gd name="connsiteY3485" fmla="*/ 2481039 h 6782252"/>
              <a:gd name="connsiteX3486" fmla="*/ 5902937 w 9142892"/>
              <a:gd name="connsiteY3486" fmla="*/ 2481039 h 6782252"/>
              <a:gd name="connsiteX3487" fmla="*/ 6022593 w 9142892"/>
              <a:gd name="connsiteY3487" fmla="*/ 2412245 h 6782252"/>
              <a:gd name="connsiteX3488" fmla="*/ 6015696 w 9142892"/>
              <a:gd name="connsiteY3488" fmla="*/ 2414142 h 6782252"/>
              <a:gd name="connsiteX3489" fmla="*/ 5955868 w 9142892"/>
              <a:gd name="connsiteY3489" fmla="*/ 2448625 h 6782252"/>
              <a:gd name="connsiteX3490" fmla="*/ 5950868 w 9142892"/>
              <a:gd name="connsiteY3490" fmla="*/ 2467418 h 6782252"/>
              <a:gd name="connsiteX3491" fmla="*/ 5962765 w 9142892"/>
              <a:gd name="connsiteY3491" fmla="*/ 2474314 h 6782252"/>
              <a:gd name="connsiteX3492" fmla="*/ 5969661 w 9142892"/>
              <a:gd name="connsiteY3492" fmla="*/ 2472418 h 6782252"/>
              <a:gd name="connsiteX3493" fmla="*/ 6029489 w 9142892"/>
              <a:gd name="connsiteY3493" fmla="*/ 2437935 h 6782252"/>
              <a:gd name="connsiteX3494" fmla="*/ 6034489 w 9142892"/>
              <a:gd name="connsiteY3494" fmla="*/ 2419142 h 6782252"/>
              <a:gd name="connsiteX3495" fmla="*/ 6022593 w 9142892"/>
              <a:gd name="connsiteY3495" fmla="*/ 2412245 h 6782252"/>
              <a:gd name="connsiteX3496" fmla="*/ 6022593 w 9142892"/>
              <a:gd name="connsiteY3496" fmla="*/ 2412245 h 6782252"/>
              <a:gd name="connsiteX3497" fmla="*/ 6142075 w 9142892"/>
              <a:gd name="connsiteY3497" fmla="*/ 2343452 h 6782252"/>
              <a:gd name="connsiteX3498" fmla="*/ 6135179 w 9142892"/>
              <a:gd name="connsiteY3498" fmla="*/ 2345349 h 6782252"/>
              <a:gd name="connsiteX3499" fmla="*/ 6075351 w 9142892"/>
              <a:gd name="connsiteY3499" fmla="*/ 2379832 h 6782252"/>
              <a:gd name="connsiteX3500" fmla="*/ 6070351 w 9142892"/>
              <a:gd name="connsiteY3500" fmla="*/ 2398625 h 6782252"/>
              <a:gd name="connsiteX3501" fmla="*/ 6082248 w 9142892"/>
              <a:gd name="connsiteY3501" fmla="*/ 2405521 h 6782252"/>
              <a:gd name="connsiteX3502" fmla="*/ 6089144 w 9142892"/>
              <a:gd name="connsiteY3502" fmla="*/ 2403625 h 6782252"/>
              <a:gd name="connsiteX3503" fmla="*/ 6099145 w 9142892"/>
              <a:gd name="connsiteY3503" fmla="*/ 2397762 h 6782252"/>
              <a:gd name="connsiteX3504" fmla="*/ 6148972 w 9142892"/>
              <a:gd name="connsiteY3504" fmla="*/ 2369142 h 6782252"/>
              <a:gd name="connsiteX3505" fmla="*/ 6153972 w 9142892"/>
              <a:gd name="connsiteY3505" fmla="*/ 2350349 h 6782252"/>
              <a:gd name="connsiteX3506" fmla="*/ 6142075 w 9142892"/>
              <a:gd name="connsiteY3506" fmla="*/ 2343452 h 6782252"/>
              <a:gd name="connsiteX3507" fmla="*/ 6142075 w 9142892"/>
              <a:gd name="connsiteY3507" fmla="*/ 2343452 h 6782252"/>
              <a:gd name="connsiteX3508" fmla="*/ 6261558 w 9142892"/>
              <a:gd name="connsiteY3508" fmla="*/ 2274659 h 6782252"/>
              <a:gd name="connsiteX3509" fmla="*/ 6254662 w 9142892"/>
              <a:gd name="connsiteY3509" fmla="*/ 2276555 h 6782252"/>
              <a:gd name="connsiteX3510" fmla="*/ 6194834 w 9142892"/>
              <a:gd name="connsiteY3510" fmla="*/ 2311038 h 6782252"/>
              <a:gd name="connsiteX3511" fmla="*/ 6189834 w 9142892"/>
              <a:gd name="connsiteY3511" fmla="*/ 2329832 h 6782252"/>
              <a:gd name="connsiteX3512" fmla="*/ 6201731 w 9142892"/>
              <a:gd name="connsiteY3512" fmla="*/ 2336728 h 6782252"/>
              <a:gd name="connsiteX3513" fmla="*/ 6208628 w 9142892"/>
              <a:gd name="connsiteY3513" fmla="*/ 2334831 h 6782252"/>
              <a:gd name="connsiteX3514" fmla="*/ 6222765 w 9142892"/>
              <a:gd name="connsiteY3514" fmla="*/ 2326728 h 6782252"/>
              <a:gd name="connsiteX3515" fmla="*/ 6268455 w 9142892"/>
              <a:gd name="connsiteY3515" fmla="*/ 2300349 h 6782252"/>
              <a:gd name="connsiteX3516" fmla="*/ 6273455 w 9142892"/>
              <a:gd name="connsiteY3516" fmla="*/ 2281556 h 6782252"/>
              <a:gd name="connsiteX3517" fmla="*/ 6261558 w 9142892"/>
              <a:gd name="connsiteY3517" fmla="*/ 2274659 h 6782252"/>
              <a:gd name="connsiteX3518" fmla="*/ 6261558 w 9142892"/>
              <a:gd name="connsiteY3518" fmla="*/ 2274659 h 6782252"/>
              <a:gd name="connsiteX3519" fmla="*/ 6381042 w 9142892"/>
              <a:gd name="connsiteY3519" fmla="*/ 2205866 h 6782252"/>
              <a:gd name="connsiteX3520" fmla="*/ 6374145 w 9142892"/>
              <a:gd name="connsiteY3520" fmla="*/ 2207762 h 6782252"/>
              <a:gd name="connsiteX3521" fmla="*/ 6314317 w 9142892"/>
              <a:gd name="connsiteY3521" fmla="*/ 2242245 h 6782252"/>
              <a:gd name="connsiteX3522" fmla="*/ 6309317 w 9142892"/>
              <a:gd name="connsiteY3522" fmla="*/ 2261038 h 6782252"/>
              <a:gd name="connsiteX3523" fmla="*/ 6321214 w 9142892"/>
              <a:gd name="connsiteY3523" fmla="*/ 2267935 h 6782252"/>
              <a:gd name="connsiteX3524" fmla="*/ 6328110 w 9142892"/>
              <a:gd name="connsiteY3524" fmla="*/ 2266038 h 6782252"/>
              <a:gd name="connsiteX3525" fmla="*/ 6345179 w 9142892"/>
              <a:gd name="connsiteY3525" fmla="*/ 2256211 h 6782252"/>
              <a:gd name="connsiteX3526" fmla="*/ 6345179 w 9142892"/>
              <a:gd name="connsiteY3526" fmla="*/ 2256211 h 6782252"/>
              <a:gd name="connsiteX3527" fmla="*/ 6345524 w 9142892"/>
              <a:gd name="connsiteY3527" fmla="*/ 2256211 h 6782252"/>
              <a:gd name="connsiteX3528" fmla="*/ 6388110 w 9142892"/>
              <a:gd name="connsiteY3528" fmla="*/ 2231555 h 6782252"/>
              <a:gd name="connsiteX3529" fmla="*/ 6393110 w 9142892"/>
              <a:gd name="connsiteY3529" fmla="*/ 2212762 h 6782252"/>
              <a:gd name="connsiteX3530" fmla="*/ 6381214 w 9142892"/>
              <a:gd name="connsiteY3530" fmla="*/ 2205866 h 6782252"/>
              <a:gd name="connsiteX3531" fmla="*/ 6381214 w 9142892"/>
              <a:gd name="connsiteY3531" fmla="*/ 2205866 h 6782252"/>
              <a:gd name="connsiteX3532" fmla="*/ 6500525 w 9142892"/>
              <a:gd name="connsiteY3532" fmla="*/ 2137073 h 6782252"/>
              <a:gd name="connsiteX3533" fmla="*/ 6493628 w 9142892"/>
              <a:gd name="connsiteY3533" fmla="*/ 2138969 h 6782252"/>
              <a:gd name="connsiteX3534" fmla="*/ 6433800 w 9142892"/>
              <a:gd name="connsiteY3534" fmla="*/ 2173452 h 6782252"/>
              <a:gd name="connsiteX3535" fmla="*/ 6428800 w 9142892"/>
              <a:gd name="connsiteY3535" fmla="*/ 2192245 h 6782252"/>
              <a:gd name="connsiteX3536" fmla="*/ 6440697 w 9142892"/>
              <a:gd name="connsiteY3536" fmla="*/ 2199142 h 6782252"/>
              <a:gd name="connsiteX3537" fmla="*/ 6447593 w 9142892"/>
              <a:gd name="connsiteY3537" fmla="*/ 2197245 h 6782252"/>
              <a:gd name="connsiteX3538" fmla="*/ 6447593 w 9142892"/>
              <a:gd name="connsiteY3538" fmla="*/ 2197245 h 6782252"/>
              <a:gd name="connsiteX3539" fmla="*/ 6447593 w 9142892"/>
              <a:gd name="connsiteY3539" fmla="*/ 2197245 h 6782252"/>
              <a:gd name="connsiteX3540" fmla="*/ 6447593 w 9142892"/>
              <a:gd name="connsiteY3540" fmla="*/ 2197245 h 6782252"/>
              <a:gd name="connsiteX3541" fmla="*/ 6447593 w 9142892"/>
              <a:gd name="connsiteY3541" fmla="*/ 2197245 h 6782252"/>
              <a:gd name="connsiteX3542" fmla="*/ 6447593 w 9142892"/>
              <a:gd name="connsiteY3542" fmla="*/ 2197245 h 6782252"/>
              <a:gd name="connsiteX3543" fmla="*/ 6447593 w 9142892"/>
              <a:gd name="connsiteY3543" fmla="*/ 2197245 h 6782252"/>
              <a:gd name="connsiteX3544" fmla="*/ 6507248 w 9142892"/>
              <a:gd name="connsiteY3544" fmla="*/ 2162935 h 6782252"/>
              <a:gd name="connsiteX3545" fmla="*/ 6512249 w 9142892"/>
              <a:gd name="connsiteY3545" fmla="*/ 2144142 h 6782252"/>
              <a:gd name="connsiteX3546" fmla="*/ 6500352 w 9142892"/>
              <a:gd name="connsiteY3546" fmla="*/ 2137245 h 6782252"/>
              <a:gd name="connsiteX3547" fmla="*/ 6500352 w 9142892"/>
              <a:gd name="connsiteY3547" fmla="*/ 2137245 h 6782252"/>
              <a:gd name="connsiteX3548" fmla="*/ 6620007 w 9142892"/>
              <a:gd name="connsiteY3548" fmla="*/ 2068279 h 6782252"/>
              <a:gd name="connsiteX3549" fmla="*/ 6613111 w 9142892"/>
              <a:gd name="connsiteY3549" fmla="*/ 2070176 h 6782252"/>
              <a:gd name="connsiteX3550" fmla="*/ 6553283 w 9142892"/>
              <a:gd name="connsiteY3550" fmla="*/ 2104659 h 6782252"/>
              <a:gd name="connsiteX3551" fmla="*/ 6548283 w 9142892"/>
              <a:gd name="connsiteY3551" fmla="*/ 2123452 h 6782252"/>
              <a:gd name="connsiteX3552" fmla="*/ 6560180 w 9142892"/>
              <a:gd name="connsiteY3552" fmla="*/ 2130348 h 6782252"/>
              <a:gd name="connsiteX3553" fmla="*/ 6567076 w 9142892"/>
              <a:gd name="connsiteY3553" fmla="*/ 2128452 h 6782252"/>
              <a:gd name="connsiteX3554" fmla="*/ 6626904 w 9142892"/>
              <a:gd name="connsiteY3554" fmla="*/ 2093969 h 6782252"/>
              <a:gd name="connsiteX3555" fmla="*/ 6631904 w 9142892"/>
              <a:gd name="connsiteY3555" fmla="*/ 2075176 h 6782252"/>
              <a:gd name="connsiteX3556" fmla="*/ 6620007 w 9142892"/>
              <a:gd name="connsiteY3556" fmla="*/ 2068279 h 6782252"/>
              <a:gd name="connsiteX3557" fmla="*/ 6620007 w 9142892"/>
              <a:gd name="connsiteY3557" fmla="*/ 2068279 h 6782252"/>
              <a:gd name="connsiteX3558" fmla="*/ 6739490 w 9142892"/>
              <a:gd name="connsiteY3558" fmla="*/ 1999486 h 6782252"/>
              <a:gd name="connsiteX3559" fmla="*/ 6732594 w 9142892"/>
              <a:gd name="connsiteY3559" fmla="*/ 2001383 h 6782252"/>
              <a:gd name="connsiteX3560" fmla="*/ 6672766 w 9142892"/>
              <a:gd name="connsiteY3560" fmla="*/ 2035865 h 6782252"/>
              <a:gd name="connsiteX3561" fmla="*/ 6667766 w 9142892"/>
              <a:gd name="connsiteY3561" fmla="*/ 2054659 h 6782252"/>
              <a:gd name="connsiteX3562" fmla="*/ 6679663 w 9142892"/>
              <a:gd name="connsiteY3562" fmla="*/ 2061555 h 6782252"/>
              <a:gd name="connsiteX3563" fmla="*/ 6686387 w 9142892"/>
              <a:gd name="connsiteY3563" fmla="*/ 2059831 h 6782252"/>
              <a:gd name="connsiteX3564" fmla="*/ 6710352 w 9142892"/>
              <a:gd name="connsiteY3564" fmla="*/ 2046038 h 6782252"/>
              <a:gd name="connsiteX3565" fmla="*/ 6746042 w 9142892"/>
              <a:gd name="connsiteY3565" fmla="*/ 2025521 h 6782252"/>
              <a:gd name="connsiteX3566" fmla="*/ 6751042 w 9142892"/>
              <a:gd name="connsiteY3566" fmla="*/ 2006727 h 6782252"/>
              <a:gd name="connsiteX3567" fmla="*/ 6739146 w 9142892"/>
              <a:gd name="connsiteY3567" fmla="*/ 1999831 h 6782252"/>
              <a:gd name="connsiteX3568" fmla="*/ 6739146 w 9142892"/>
              <a:gd name="connsiteY3568" fmla="*/ 1999831 h 6782252"/>
              <a:gd name="connsiteX3569" fmla="*/ 6858974 w 9142892"/>
              <a:gd name="connsiteY3569" fmla="*/ 1930693 h 6782252"/>
              <a:gd name="connsiteX3570" fmla="*/ 6852077 w 9142892"/>
              <a:gd name="connsiteY3570" fmla="*/ 1932589 h 6782252"/>
              <a:gd name="connsiteX3571" fmla="*/ 6792249 w 9142892"/>
              <a:gd name="connsiteY3571" fmla="*/ 1967072 h 6782252"/>
              <a:gd name="connsiteX3572" fmla="*/ 6787249 w 9142892"/>
              <a:gd name="connsiteY3572" fmla="*/ 1985865 h 6782252"/>
              <a:gd name="connsiteX3573" fmla="*/ 6799146 w 9142892"/>
              <a:gd name="connsiteY3573" fmla="*/ 1992762 h 6782252"/>
              <a:gd name="connsiteX3574" fmla="*/ 6806042 w 9142892"/>
              <a:gd name="connsiteY3574" fmla="*/ 1990865 h 6782252"/>
              <a:gd name="connsiteX3575" fmla="*/ 6812422 w 9142892"/>
              <a:gd name="connsiteY3575" fmla="*/ 1987245 h 6782252"/>
              <a:gd name="connsiteX3576" fmla="*/ 6812422 w 9142892"/>
              <a:gd name="connsiteY3576" fmla="*/ 1987245 h 6782252"/>
              <a:gd name="connsiteX3577" fmla="*/ 6812594 w 9142892"/>
              <a:gd name="connsiteY3577" fmla="*/ 1987245 h 6782252"/>
              <a:gd name="connsiteX3578" fmla="*/ 6865698 w 9142892"/>
              <a:gd name="connsiteY3578" fmla="*/ 1956555 h 6782252"/>
              <a:gd name="connsiteX3579" fmla="*/ 6870698 w 9142892"/>
              <a:gd name="connsiteY3579" fmla="*/ 1937762 h 6782252"/>
              <a:gd name="connsiteX3580" fmla="*/ 6858801 w 9142892"/>
              <a:gd name="connsiteY3580" fmla="*/ 1930865 h 6782252"/>
              <a:gd name="connsiteX3581" fmla="*/ 6858801 w 9142892"/>
              <a:gd name="connsiteY3581" fmla="*/ 1930865 h 6782252"/>
              <a:gd name="connsiteX3582" fmla="*/ 6978457 w 9142892"/>
              <a:gd name="connsiteY3582" fmla="*/ 1861900 h 6782252"/>
              <a:gd name="connsiteX3583" fmla="*/ 6971560 w 9142892"/>
              <a:gd name="connsiteY3583" fmla="*/ 1863796 h 6782252"/>
              <a:gd name="connsiteX3584" fmla="*/ 6911732 w 9142892"/>
              <a:gd name="connsiteY3584" fmla="*/ 1898279 h 6782252"/>
              <a:gd name="connsiteX3585" fmla="*/ 6906732 w 9142892"/>
              <a:gd name="connsiteY3585" fmla="*/ 1917072 h 6782252"/>
              <a:gd name="connsiteX3586" fmla="*/ 6918629 w 9142892"/>
              <a:gd name="connsiteY3586" fmla="*/ 1923969 h 6782252"/>
              <a:gd name="connsiteX3587" fmla="*/ 6925525 w 9142892"/>
              <a:gd name="connsiteY3587" fmla="*/ 1922072 h 6782252"/>
              <a:gd name="connsiteX3588" fmla="*/ 6985353 w 9142892"/>
              <a:gd name="connsiteY3588" fmla="*/ 1887589 h 6782252"/>
              <a:gd name="connsiteX3589" fmla="*/ 6990353 w 9142892"/>
              <a:gd name="connsiteY3589" fmla="*/ 1868796 h 6782252"/>
              <a:gd name="connsiteX3590" fmla="*/ 6978457 w 9142892"/>
              <a:gd name="connsiteY3590" fmla="*/ 1861900 h 6782252"/>
              <a:gd name="connsiteX3591" fmla="*/ 6978457 w 9142892"/>
              <a:gd name="connsiteY3591" fmla="*/ 1861900 h 6782252"/>
              <a:gd name="connsiteX3592" fmla="*/ 7097940 w 9142892"/>
              <a:gd name="connsiteY3592" fmla="*/ 1793106 h 6782252"/>
              <a:gd name="connsiteX3593" fmla="*/ 7091043 w 9142892"/>
              <a:gd name="connsiteY3593" fmla="*/ 1795003 h 6782252"/>
              <a:gd name="connsiteX3594" fmla="*/ 7031215 w 9142892"/>
              <a:gd name="connsiteY3594" fmla="*/ 1829486 h 6782252"/>
              <a:gd name="connsiteX3595" fmla="*/ 7026215 w 9142892"/>
              <a:gd name="connsiteY3595" fmla="*/ 1848279 h 6782252"/>
              <a:gd name="connsiteX3596" fmla="*/ 7038112 w 9142892"/>
              <a:gd name="connsiteY3596" fmla="*/ 1855175 h 6782252"/>
              <a:gd name="connsiteX3597" fmla="*/ 7044836 w 9142892"/>
              <a:gd name="connsiteY3597" fmla="*/ 1853451 h 6782252"/>
              <a:gd name="connsiteX3598" fmla="*/ 7075526 w 9142892"/>
              <a:gd name="connsiteY3598" fmla="*/ 1835865 h 6782252"/>
              <a:gd name="connsiteX3599" fmla="*/ 7075526 w 9142892"/>
              <a:gd name="connsiteY3599" fmla="*/ 1835865 h 6782252"/>
              <a:gd name="connsiteX3600" fmla="*/ 7075871 w 9142892"/>
              <a:gd name="connsiteY3600" fmla="*/ 1835865 h 6782252"/>
              <a:gd name="connsiteX3601" fmla="*/ 7104664 w 9142892"/>
              <a:gd name="connsiteY3601" fmla="*/ 1819141 h 6782252"/>
              <a:gd name="connsiteX3602" fmla="*/ 7109664 w 9142892"/>
              <a:gd name="connsiteY3602" fmla="*/ 1800348 h 6782252"/>
              <a:gd name="connsiteX3603" fmla="*/ 7097767 w 9142892"/>
              <a:gd name="connsiteY3603" fmla="*/ 1793451 h 6782252"/>
              <a:gd name="connsiteX3604" fmla="*/ 7097767 w 9142892"/>
              <a:gd name="connsiteY3604" fmla="*/ 1793451 h 6782252"/>
              <a:gd name="connsiteX3605" fmla="*/ 7217422 w 9142892"/>
              <a:gd name="connsiteY3605" fmla="*/ 1724313 h 6782252"/>
              <a:gd name="connsiteX3606" fmla="*/ 7210526 w 9142892"/>
              <a:gd name="connsiteY3606" fmla="*/ 1726210 h 6782252"/>
              <a:gd name="connsiteX3607" fmla="*/ 7150698 w 9142892"/>
              <a:gd name="connsiteY3607" fmla="*/ 1760692 h 6782252"/>
              <a:gd name="connsiteX3608" fmla="*/ 7145698 w 9142892"/>
              <a:gd name="connsiteY3608" fmla="*/ 1779486 h 6782252"/>
              <a:gd name="connsiteX3609" fmla="*/ 7157595 w 9142892"/>
              <a:gd name="connsiteY3609" fmla="*/ 1786382 h 6782252"/>
              <a:gd name="connsiteX3610" fmla="*/ 7164491 w 9142892"/>
              <a:gd name="connsiteY3610" fmla="*/ 1784486 h 6782252"/>
              <a:gd name="connsiteX3611" fmla="*/ 7177595 w 9142892"/>
              <a:gd name="connsiteY3611" fmla="*/ 1776899 h 6782252"/>
              <a:gd name="connsiteX3612" fmla="*/ 7177767 w 9142892"/>
              <a:gd name="connsiteY3612" fmla="*/ 1776899 h 6782252"/>
              <a:gd name="connsiteX3613" fmla="*/ 7177767 w 9142892"/>
              <a:gd name="connsiteY3613" fmla="*/ 1776899 h 6782252"/>
              <a:gd name="connsiteX3614" fmla="*/ 7223974 w 9142892"/>
              <a:gd name="connsiteY3614" fmla="*/ 1750175 h 6782252"/>
              <a:gd name="connsiteX3615" fmla="*/ 7228974 w 9142892"/>
              <a:gd name="connsiteY3615" fmla="*/ 1731382 h 6782252"/>
              <a:gd name="connsiteX3616" fmla="*/ 7217078 w 9142892"/>
              <a:gd name="connsiteY3616" fmla="*/ 1724486 h 6782252"/>
              <a:gd name="connsiteX3617" fmla="*/ 7217078 w 9142892"/>
              <a:gd name="connsiteY3617" fmla="*/ 1724486 h 6782252"/>
              <a:gd name="connsiteX3618" fmla="*/ 7336905 w 9142892"/>
              <a:gd name="connsiteY3618" fmla="*/ 1655520 h 6782252"/>
              <a:gd name="connsiteX3619" fmla="*/ 7330009 w 9142892"/>
              <a:gd name="connsiteY3619" fmla="*/ 1657417 h 6782252"/>
              <a:gd name="connsiteX3620" fmla="*/ 7270181 w 9142892"/>
              <a:gd name="connsiteY3620" fmla="*/ 1691899 h 6782252"/>
              <a:gd name="connsiteX3621" fmla="*/ 7265181 w 9142892"/>
              <a:gd name="connsiteY3621" fmla="*/ 1710693 h 6782252"/>
              <a:gd name="connsiteX3622" fmla="*/ 7277078 w 9142892"/>
              <a:gd name="connsiteY3622" fmla="*/ 1717589 h 6782252"/>
              <a:gd name="connsiteX3623" fmla="*/ 7283975 w 9142892"/>
              <a:gd name="connsiteY3623" fmla="*/ 1715693 h 6782252"/>
              <a:gd name="connsiteX3624" fmla="*/ 7343802 w 9142892"/>
              <a:gd name="connsiteY3624" fmla="*/ 1681210 h 6782252"/>
              <a:gd name="connsiteX3625" fmla="*/ 7348802 w 9142892"/>
              <a:gd name="connsiteY3625" fmla="*/ 1662417 h 6782252"/>
              <a:gd name="connsiteX3626" fmla="*/ 7336905 w 9142892"/>
              <a:gd name="connsiteY3626" fmla="*/ 1655520 h 6782252"/>
              <a:gd name="connsiteX3627" fmla="*/ 7336905 w 9142892"/>
              <a:gd name="connsiteY3627" fmla="*/ 1655520 h 6782252"/>
              <a:gd name="connsiteX3628" fmla="*/ 7456389 w 9142892"/>
              <a:gd name="connsiteY3628" fmla="*/ 1586727 h 6782252"/>
              <a:gd name="connsiteX3629" fmla="*/ 7449492 w 9142892"/>
              <a:gd name="connsiteY3629" fmla="*/ 1588623 h 6782252"/>
              <a:gd name="connsiteX3630" fmla="*/ 7389664 w 9142892"/>
              <a:gd name="connsiteY3630" fmla="*/ 1623106 h 6782252"/>
              <a:gd name="connsiteX3631" fmla="*/ 7384664 w 9142892"/>
              <a:gd name="connsiteY3631" fmla="*/ 1641899 h 6782252"/>
              <a:gd name="connsiteX3632" fmla="*/ 7396561 w 9142892"/>
              <a:gd name="connsiteY3632" fmla="*/ 1648796 h 6782252"/>
              <a:gd name="connsiteX3633" fmla="*/ 7403285 w 9142892"/>
              <a:gd name="connsiteY3633" fmla="*/ 1647072 h 6782252"/>
              <a:gd name="connsiteX3634" fmla="*/ 7441044 w 9142892"/>
              <a:gd name="connsiteY3634" fmla="*/ 1625347 h 6782252"/>
              <a:gd name="connsiteX3635" fmla="*/ 7463113 w 9142892"/>
              <a:gd name="connsiteY3635" fmla="*/ 1612589 h 6782252"/>
              <a:gd name="connsiteX3636" fmla="*/ 7468113 w 9142892"/>
              <a:gd name="connsiteY3636" fmla="*/ 1593796 h 6782252"/>
              <a:gd name="connsiteX3637" fmla="*/ 7456216 w 9142892"/>
              <a:gd name="connsiteY3637" fmla="*/ 1586899 h 6782252"/>
              <a:gd name="connsiteX3638" fmla="*/ 7456216 w 9142892"/>
              <a:gd name="connsiteY3638" fmla="*/ 1586899 h 6782252"/>
              <a:gd name="connsiteX3639" fmla="*/ 7575872 w 9142892"/>
              <a:gd name="connsiteY3639" fmla="*/ 1517934 h 6782252"/>
              <a:gd name="connsiteX3640" fmla="*/ 7568975 w 9142892"/>
              <a:gd name="connsiteY3640" fmla="*/ 1519830 h 6782252"/>
              <a:gd name="connsiteX3641" fmla="*/ 7509147 w 9142892"/>
              <a:gd name="connsiteY3641" fmla="*/ 1554313 h 6782252"/>
              <a:gd name="connsiteX3642" fmla="*/ 7504147 w 9142892"/>
              <a:gd name="connsiteY3642" fmla="*/ 1573106 h 6782252"/>
              <a:gd name="connsiteX3643" fmla="*/ 7516044 w 9142892"/>
              <a:gd name="connsiteY3643" fmla="*/ 1580003 h 6782252"/>
              <a:gd name="connsiteX3644" fmla="*/ 7522940 w 9142892"/>
              <a:gd name="connsiteY3644" fmla="*/ 1578279 h 6782252"/>
              <a:gd name="connsiteX3645" fmla="*/ 7543458 w 9142892"/>
              <a:gd name="connsiteY3645" fmla="*/ 1566554 h 6782252"/>
              <a:gd name="connsiteX3646" fmla="*/ 7582768 w 9142892"/>
              <a:gd name="connsiteY3646" fmla="*/ 1543968 h 6782252"/>
              <a:gd name="connsiteX3647" fmla="*/ 7587768 w 9142892"/>
              <a:gd name="connsiteY3647" fmla="*/ 1525175 h 6782252"/>
              <a:gd name="connsiteX3648" fmla="*/ 7575872 w 9142892"/>
              <a:gd name="connsiteY3648" fmla="*/ 1518278 h 6782252"/>
              <a:gd name="connsiteX3649" fmla="*/ 7575872 w 9142892"/>
              <a:gd name="connsiteY3649" fmla="*/ 1518278 h 6782252"/>
              <a:gd name="connsiteX3650" fmla="*/ 7695354 w 9142892"/>
              <a:gd name="connsiteY3650" fmla="*/ 1449140 h 6782252"/>
              <a:gd name="connsiteX3651" fmla="*/ 7688458 w 9142892"/>
              <a:gd name="connsiteY3651" fmla="*/ 1451037 h 6782252"/>
              <a:gd name="connsiteX3652" fmla="*/ 7628630 w 9142892"/>
              <a:gd name="connsiteY3652" fmla="*/ 1485520 h 6782252"/>
              <a:gd name="connsiteX3653" fmla="*/ 7623630 w 9142892"/>
              <a:gd name="connsiteY3653" fmla="*/ 1504313 h 6782252"/>
              <a:gd name="connsiteX3654" fmla="*/ 7635527 w 9142892"/>
              <a:gd name="connsiteY3654" fmla="*/ 1511209 h 6782252"/>
              <a:gd name="connsiteX3655" fmla="*/ 7642251 w 9142892"/>
              <a:gd name="connsiteY3655" fmla="*/ 1509485 h 6782252"/>
              <a:gd name="connsiteX3656" fmla="*/ 7702079 w 9142892"/>
              <a:gd name="connsiteY3656" fmla="*/ 1475002 h 6782252"/>
              <a:gd name="connsiteX3657" fmla="*/ 7707078 w 9142892"/>
              <a:gd name="connsiteY3657" fmla="*/ 1456209 h 6782252"/>
              <a:gd name="connsiteX3658" fmla="*/ 7695182 w 9142892"/>
              <a:gd name="connsiteY3658" fmla="*/ 1449313 h 6782252"/>
              <a:gd name="connsiteX3659" fmla="*/ 7695182 w 9142892"/>
              <a:gd name="connsiteY3659" fmla="*/ 1449313 h 6782252"/>
              <a:gd name="connsiteX3660" fmla="*/ 7814837 w 9142892"/>
              <a:gd name="connsiteY3660" fmla="*/ 1380347 h 6782252"/>
              <a:gd name="connsiteX3661" fmla="*/ 7807941 w 9142892"/>
              <a:gd name="connsiteY3661" fmla="*/ 1382244 h 6782252"/>
              <a:gd name="connsiteX3662" fmla="*/ 7748113 w 9142892"/>
              <a:gd name="connsiteY3662" fmla="*/ 1416726 h 6782252"/>
              <a:gd name="connsiteX3663" fmla="*/ 7743113 w 9142892"/>
              <a:gd name="connsiteY3663" fmla="*/ 1435520 h 6782252"/>
              <a:gd name="connsiteX3664" fmla="*/ 7755010 w 9142892"/>
              <a:gd name="connsiteY3664" fmla="*/ 1442416 h 6782252"/>
              <a:gd name="connsiteX3665" fmla="*/ 7761734 w 9142892"/>
              <a:gd name="connsiteY3665" fmla="*/ 1440692 h 6782252"/>
              <a:gd name="connsiteX3666" fmla="*/ 7806389 w 9142892"/>
              <a:gd name="connsiteY3666" fmla="*/ 1415002 h 6782252"/>
              <a:gd name="connsiteX3667" fmla="*/ 7821562 w 9142892"/>
              <a:gd name="connsiteY3667" fmla="*/ 1406209 h 6782252"/>
              <a:gd name="connsiteX3668" fmla="*/ 7826562 w 9142892"/>
              <a:gd name="connsiteY3668" fmla="*/ 1387416 h 6782252"/>
              <a:gd name="connsiteX3669" fmla="*/ 7814665 w 9142892"/>
              <a:gd name="connsiteY3669" fmla="*/ 1380520 h 6782252"/>
              <a:gd name="connsiteX3670" fmla="*/ 7814665 w 9142892"/>
              <a:gd name="connsiteY3670" fmla="*/ 1380520 h 6782252"/>
              <a:gd name="connsiteX3671" fmla="*/ 7934321 w 9142892"/>
              <a:gd name="connsiteY3671" fmla="*/ 1311554 h 6782252"/>
              <a:gd name="connsiteX3672" fmla="*/ 7927424 w 9142892"/>
              <a:gd name="connsiteY3672" fmla="*/ 1313450 h 6782252"/>
              <a:gd name="connsiteX3673" fmla="*/ 7867596 w 9142892"/>
              <a:gd name="connsiteY3673" fmla="*/ 1347933 h 6782252"/>
              <a:gd name="connsiteX3674" fmla="*/ 7862596 w 9142892"/>
              <a:gd name="connsiteY3674" fmla="*/ 1366726 h 6782252"/>
              <a:gd name="connsiteX3675" fmla="*/ 7874493 w 9142892"/>
              <a:gd name="connsiteY3675" fmla="*/ 1373623 h 6782252"/>
              <a:gd name="connsiteX3676" fmla="*/ 7881217 w 9142892"/>
              <a:gd name="connsiteY3676" fmla="*/ 1371899 h 6782252"/>
              <a:gd name="connsiteX3677" fmla="*/ 7908286 w 9142892"/>
              <a:gd name="connsiteY3677" fmla="*/ 1356209 h 6782252"/>
              <a:gd name="connsiteX3678" fmla="*/ 7941045 w 9142892"/>
              <a:gd name="connsiteY3678" fmla="*/ 1337416 h 6782252"/>
              <a:gd name="connsiteX3679" fmla="*/ 7946045 w 9142892"/>
              <a:gd name="connsiteY3679" fmla="*/ 1318623 h 6782252"/>
              <a:gd name="connsiteX3680" fmla="*/ 7934148 w 9142892"/>
              <a:gd name="connsiteY3680" fmla="*/ 1311726 h 6782252"/>
              <a:gd name="connsiteX3681" fmla="*/ 7934148 w 9142892"/>
              <a:gd name="connsiteY3681" fmla="*/ 1311726 h 6782252"/>
              <a:gd name="connsiteX3682" fmla="*/ 8053804 w 9142892"/>
              <a:gd name="connsiteY3682" fmla="*/ 1242761 h 6782252"/>
              <a:gd name="connsiteX3683" fmla="*/ 8046907 w 9142892"/>
              <a:gd name="connsiteY3683" fmla="*/ 1244657 h 6782252"/>
              <a:gd name="connsiteX3684" fmla="*/ 7987079 w 9142892"/>
              <a:gd name="connsiteY3684" fmla="*/ 1279140 h 6782252"/>
              <a:gd name="connsiteX3685" fmla="*/ 7982079 w 9142892"/>
              <a:gd name="connsiteY3685" fmla="*/ 1297933 h 6782252"/>
              <a:gd name="connsiteX3686" fmla="*/ 7993976 w 9142892"/>
              <a:gd name="connsiteY3686" fmla="*/ 1304830 h 6782252"/>
              <a:gd name="connsiteX3687" fmla="*/ 8000700 w 9142892"/>
              <a:gd name="connsiteY3687" fmla="*/ 1303106 h 6782252"/>
              <a:gd name="connsiteX3688" fmla="*/ 8060700 w 9142892"/>
              <a:gd name="connsiteY3688" fmla="*/ 1268623 h 6782252"/>
              <a:gd name="connsiteX3689" fmla="*/ 8065700 w 9142892"/>
              <a:gd name="connsiteY3689" fmla="*/ 1249830 h 6782252"/>
              <a:gd name="connsiteX3690" fmla="*/ 8053804 w 9142892"/>
              <a:gd name="connsiteY3690" fmla="*/ 1242933 h 6782252"/>
              <a:gd name="connsiteX3691" fmla="*/ 8053804 w 9142892"/>
              <a:gd name="connsiteY3691" fmla="*/ 1242933 h 6782252"/>
              <a:gd name="connsiteX3692" fmla="*/ 8173286 w 9142892"/>
              <a:gd name="connsiteY3692" fmla="*/ 1173967 h 6782252"/>
              <a:gd name="connsiteX3693" fmla="*/ 8166390 w 9142892"/>
              <a:gd name="connsiteY3693" fmla="*/ 1175864 h 6782252"/>
              <a:gd name="connsiteX3694" fmla="*/ 8106562 w 9142892"/>
              <a:gd name="connsiteY3694" fmla="*/ 1210347 h 6782252"/>
              <a:gd name="connsiteX3695" fmla="*/ 8101562 w 9142892"/>
              <a:gd name="connsiteY3695" fmla="*/ 1229140 h 6782252"/>
              <a:gd name="connsiteX3696" fmla="*/ 8113459 w 9142892"/>
              <a:gd name="connsiteY3696" fmla="*/ 1236037 h 6782252"/>
              <a:gd name="connsiteX3697" fmla="*/ 8120183 w 9142892"/>
              <a:gd name="connsiteY3697" fmla="*/ 1234312 h 6782252"/>
              <a:gd name="connsiteX3698" fmla="*/ 8171562 w 9142892"/>
              <a:gd name="connsiteY3698" fmla="*/ 1204657 h 6782252"/>
              <a:gd name="connsiteX3699" fmla="*/ 8180011 w 9142892"/>
              <a:gd name="connsiteY3699" fmla="*/ 1199830 h 6782252"/>
              <a:gd name="connsiteX3700" fmla="*/ 8185010 w 9142892"/>
              <a:gd name="connsiteY3700" fmla="*/ 1181036 h 6782252"/>
              <a:gd name="connsiteX3701" fmla="*/ 8173114 w 9142892"/>
              <a:gd name="connsiteY3701" fmla="*/ 1174140 h 6782252"/>
              <a:gd name="connsiteX3702" fmla="*/ 8173114 w 9142892"/>
              <a:gd name="connsiteY3702" fmla="*/ 1174140 h 6782252"/>
              <a:gd name="connsiteX3703" fmla="*/ 8292769 w 9142892"/>
              <a:gd name="connsiteY3703" fmla="*/ 1105174 h 6782252"/>
              <a:gd name="connsiteX3704" fmla="*/ 8285873 w 9142892"/>
              <a:gd name="connsiteY3704" fmla="*/ 1107071 h 6782252"/>
              <a:gd name="connsiteX3705" fmla="*/ 8226045 w 9142892"/>
              <a:gd name="connsiteY3705" fmla="*/ 1141554 h 6782252"/>
              <a:gd name="connsiteX3706" fmla="*/ 8221045 w 9142892"/>
              <a:gd name="connsiteY3706" fmla="*/ 1160347 h 6782252"/>
              <a:gd name="connsiteX3707" fmla="*/ 8232942 w 9142892"/>
              <a:gd name="connsiteY3707" fmla="*/ 1167243 h 6782252"/>
              <a:gd name="connsiteX3708" fmla="*/ 8239666 w 9142892"/>
              <a:gd name="connsiteY3708" fmla="*/ 1165519 h 6782252"/>
              <a:gd name="connsiteX3709" fmla="*/ 8274149 w 9142892"/>
              <a:gd name="connsiteY3709" fmla="*/ 1145692 h 6782252"/>
              <a:gd name="connsiteX3710" fmla="*/ 8299494 w 9142892"/>
              <a:gd name="connsiteY3710" fmla="*/ 1131036 h 6782252"/>
              <a:gd name="connsiteX3711" fmla="*/ 8304494 w 9142892"/>
              <a:gd name="connsiteY3711" fmla="*/ 1112243 h 6782252"/>
              <a:gd name="connsiteX3712" fmla="*/ 8292597 w 9142892"/>
              <a:gd name="connsiteY3712" fmla="*/ 1105347 h 6782252"/>
              <a:gd name="connsiteX3713" fmla="*/ 8292597 w 9142892"/>
              <a:gd name="connsiteY3713" fmla="*/ 1105347 h 6782252"/>
              <a:gd name="connsiteX3714" fmla="*/ 8412252 w 9142892"/>
              <a:gd name="connsiteY3714" fmla="*/ 1036381 h 6782252"/>
              <a:gd name="connsiteX3715" fmla="*/ 8405355 w 9142892"/>
              <a:gd name="connsiteY3715" fmla="*/ 1038278 h 6782252"/>
              <a:gd name="connsiteX3716" fmla="*/ 8345528 w 9142892"/>
              <a:gd name="connsiteY3716" fmla="*/ 1072760 h 6782252"/>
              <a:gd name="connsiteX3717" fmla="*/ 8340528 w 9142892"/>
              <a:gd name="connsiteY3717" fmla="*/ 1091554 h 6782252"/>
              <a:gd name="connsiteX3718" fmla="*/ 8352425 w 9142892"/>
              <a:gd name="connsiteY3718" fmla="*/ 1098450 h 6782252"/>
              <a:gd name="connsiteX3719" fmla="*/ 8359321 w 9142892"/>
              <a:gd name="connsiteY3719" fmla="*/ 1096554 h 6782252"/>
              <a:gd name="connsiteX3720" fmla="*/ 8396390 w 9142892"/>
              <a:gd name="connsiteY3720" fmla="*/ 1075174 h 6782252"/>
              <a:gd name="connsiteX3721" fmla="*/ 8419149 w 9142892"/>
              <a:gd name="connsiteY3721" fmla="*/ 1062071 h 6782252"/>
              <a:gd name="connsiteX3722" fmla="*/ 8424149 w 9142892"/>
              <a:gd name="connsiteY3722" fmla="*/ 1043278 h 6782252"/>
              <a:gd name="connsiteX3723" fmla="*/ 8412252 w 9142892"/>
              <a:gd name="connsiteY3723" fmla="*/ 1036381 h 6782252"/>
              <a:gd name="connsiteX3724" fmla="*/ 8412252 w 9142892"/>
              <a:gd name="connsiteY3724" fmla="*/ 1036381 h 6782252"/>
              <a:gd name="connsiteX3725" fmla="*/ 8531735 w 9142892"/>
              <a:gd name="connsiteY3725" fmla="*/ 967588 h 6782252"/>
              <a:gd name="connsiteX3726" fmla="*/ 8524839 w 9142892"/>
              <a:gd name="connsiteY3726" fmla="*/ 969484 h 6782252"/>
              <a:gd name="connsiteX3727" fmla="*/ 8465011 w 9142892"/>
              <a:gd name="connsiteY3727" fmla="*/ 1003967 h 6782252"/>
              <a:gd name="connsiteX3728" fmla="*/ 8460011 w 9142892"/>
              <a:gd name="connsiteY3728" fmla="*/ 1022760 h 6782252"/>
              <a:gd name="connsiteX3729" fmla="*/ 8471908 w 9142892"/>
              <a:gd name="connsiteY3729" fmla="*/ 1029657 h 6782252"/>
              <a:gd name="connsiteX3730" fmla="*/ 8478804 w 9142892"/>
              <a:gd name="connsiteY3730" fmla="*/ 1027760 h 6782252"/>
              <a:gd name="connsiteX3731" fmla="*/ 8538632 w 9142892"/>
              <a:gd name="connsiteY3731" fmla="*/ 993278 h 6782252"/>
              <a:gd name="connsiteX3732" fmla="*/ 8543632 w 9142892"/>
              <a:gd name="connsiteY3732" fmla="*/ 974484 h 6782252"/>
              <a:gd name="connsiteX3733" fmla="*/ 8531735 w 9142892"/>
              <a:gd name="connsiteY3733" fmla="*/ 967588 h 6782252"/>
              <a:gd name="connsiteX3734" fmla="*/ 8531735 w 9142892"/>
              <a:gd name="connsiteY3734" fmla="*/ 967588 h 6782252"/>
              <a:gd name="connsiteX3735" fmla="*/ 8651218 w 9142892"/>
              <a:gd name="connsiteY3735" fmla="*/ 898795 h 6782252"/>
              <a:gd name="connsiteX3736" fmla="*/ 8644322 w 9142892"/>
              <a:gd name="connsiteY3736" fmla="*/ 900691 h 6782252"/>
              <a:gd name="connsiteX3737" fmla="*/ 8584494 w 9142892"/>
              <a:gd name="connsiteY3737" fmla="*/ 935174 h 6782252"/>
              <a:gd name="connsiteX3738" fmla="*/ 8579494 w 9142892"/>
              <a:gd name="connsiteY3738" fmla="*/ 953967 h 6782252"/>
              <a:gd name="connsiteX3739" fmla="*/ 8591390 w 9142892"/>
              <a:gd name="connsiteY3739" fmla="*/ 960864 h 6782252"/>
              <a:gd name="connsiteX3740" fmla="*/ 8598287 w 9142892"/>
              <a:gd name="connsiteY3740" fmla="*/ 958967 h 6782252"/>
              <a:gd name="connsiteX3741" fmla="*/ 8658115 w 9142892"/>
              <a:gd name="connsiteY3741" fmla="*/ 924484 h 6782252"/>
              <a:gd name="connsiteX3742" fmla="*/ 8663115 w 9142892"/>
              <a:gd name="connsiteY3742" fmla="*/ 905691 h 6782252"/>
              <a:gd name="connsiteX3743" fmla="*/ 8651218 w 9142892"/>
              <a:gd name="connsiteY3743" fmla="*/ 898795 h 6782252"/>
              <a:gd name="connsiteX3744" fmla="*/ 8651218 w 9142892"/>
              <a:gd name="connsiteY3744" fmla="*/ 898795 h 6782252"/>
              <a:gd name="connsiteX3745" fmla="*/ 8770701 w 9142892"/>
              <a:gd name="connsiteY3745" fmla="*/ 830001 h 6782252"/>
              <a:gd name="connsiteX3746" fmla="*/ 8763805 w 9142892"/>
              <a:gd name="connsiteY3746" fmla="*/ 831898 h 6782252"/>
              <a:gd name="connsiteX3747" fmla="*/ 8703977 w 9142892"/>
              <a:gd name="connsiteY3747" fmla="*/ 866381 h 6782252"/>
              <a:gd name="connsiteX3748" fmla="*/ 8698977 w 9142892"/>
              <a:gd name="connsiteY3748" fmla="*/ 885174 h 6782252"/>
              <a:gd name="connsiteX3749" fmla="*/ 8710873 w 9142892"/>
              <a:gd name="connsiteY3749" fmla="*/ 892070 h 6782252"/>
              <a:gd name="connsiteX3750" fmla="*/ 8717770 w 9142892"/>
              <a:gd name="connsiteY3750" fmla="*/ 890174 h 6782252"/>
              <a:gd name="connsiteX3751" fmla="*/ 8745529 w 9142892"/>
              <a:gd name="connsiteY3751" fmla="*/ 874139 h 6782252"/>
              <a:gd name="connsiteX3752" fmla="*/ 8777598 w 9142892"/>
              <a:gd name="connsiteY3752" fmla="*/ 855691 h 6782252"/>
              <a:gd name="connsiteX3753" fmla="*/ 8782598 w 9142892"/>
              <a:gd name="connsiteY3753" fmla="*/ 836898 h 6782252"/>
              <a:gd name="connsiteX3754" fmla="*/ 8770701 w 9142892"/>
              <a:gd name="connsiteY3754" fmla="*/ 830001 h 6782252"/>
              <a:gd name="connsiteX3755" fmla="*/ 8770701 w 9142892"/>
              <a:gd name="connsiteY3755" fmla="*/ 830001 h 6782252"/>
              <a:gd name="connsiteX3756" fmla="*/ 8890184 w 9142892"/>
              <a:gd name="connsiteY3756" fmla="*/ 761208 h 6782252"/>
              <a:gd name="connsiteX3757" fmla="*/ 8883288 w 9142892"/>
              <a:gd name="connsiteY3757" fmla="*/ 763105 h 6782252"/>
              <a:gd name="connsiteX3758" fmla="*/ 8823460 w 9142892"/>
              <a:gd name="connsiteY3758" fmla="*/ 797588 h 6782252"/>
              <a:gd name="connsiteX3759" fmla="*/ 8818460 w 9142892"/>
              <a:gd name="connsiteY3759" fmla="*/ 816381 h 6782252"/>
              <a:gd name="connsiteX3760" fmla="*/ 8830356 w 9142892"/>
              <a:gd name="connsiteY3760" fmla="*/ 823277 h 6782252"/>
              <a:gd name="connsiteX3761" fmla="*/ 8837253 w 9142892"/>
              <a:gd name="connsiteY3761" fmla="*/ 821381 h 6782252"/>
              <a:gd name="connsiteX3762" fmla="*/ 8888805 w 9142892"/>
              <a:gd name="connsiteY3762" fmla="*/ 791725 h 6782252"/>
              <a:gd name="connsiteX3763" fmla="*/ 8888805 w 9142892"/>
              <a:gd name="connsiteY3763" fmla="*/ 791725 h 6782252"/>
              <a:gd name="connsiteX3764" fmla="*/ 8889323 w 9142892"/>
              <a:gd name="connsiteY3764" fmla="*/ 791381 h 6782252"/>
              <a:gd name="connsiteX3765" fmla="*/ 8896909 w 9142892"/>
              <a:gd name="connsiteY3765" fmla="*/ 787070 h 6782252"/>
              <a:gd name="connsiteX3766" fmla="*/ 8901909 w 9142892"/>
              <a:gd name="connsiteY3766" fmla="*/ 768277 h 6782252"/>
              <a:gd name="connsiteX3767" fmla="*/ 8890012 w 9142892"/>
              <a:gd name="connsiteY3767" fmla="*/ 761381 h 6782252"/>
              <a:gd name="connsiteX3768" fmla="*/ 8890012 w 9142892"/>
              <a:gd name="connsiteY3768" fmla="*/ 761381 h 6782252"/>
              <a:gd name="connsiteX3769" fmla="*/ 9009667 w 9142892"/>
              <a:gd name="connsiteY3769" fmla="*/ 692415 h 6782252"/>
              <a:gd name="connsiteX3770" fmla="*/ 9002770 w 9142892"/>
              <a:gd name="connsiteY3770" fmla="*/ 694312 h 6782252"/>
              <a:gd name="connsiteX3771" fmla="*/ 8942943 w 9142892"/>
              <a:gd name="connsiteY3771" fmla="*/ 728794 h 6782252"/>
              <a:gd name="connsiteX3772" fmla="*/ 8937942 w 9142892"/>
              <a:gd name="connsiteY3772" fmla="*/ 747587 h 6782252"/>
              <a:gd name="connsiteX3773" fmla="*/ 8949839 w 9142892"/>
              <a:gd name="connsiteY3773" fmla="*/ 754484 h 6782252"/>
              <a:gd name="connsiteX3774" fmla="*/ 8956736 w 9142892"/>
              <a:gd name="connsiteY3774" fmla="*/ 752587 h 6782252"/>
              <a:gd name="connsiteX3775" fmla="*/ 8988632 w 9142892"/>
              <a:gd name="connsiteY3775" fmla="*/ 734139 h 6782252"/>
              <a:gd name="connsiteX3776" fmla="*/ 9016564 w 9142892"/>
              <a:gd name="connsiteY3776" fmla="*/ 718105 h 6782252"/>
              <a:gd name="connsiteX3777" fmla="*/ 9021564 w 9142892"/>
              <a:gd name="connsiteY3777" fmla="*/ 699311 h 6782252"/>
              <a:gd name="connsiteX3778" fmla="*/ 9009667 w 9142892"/>
              <a:gd name="connsiteY3778" fmla="*/ 692415 h 6782252"/>
              <a:gd name="connsiteX3779" fmla="*/ 9009667 w 9142892"/>
              <a:gd name="connsiteY3779" fmla="*/ 692415 h 6782252"/>
              <a:gd name="connsiteX3780" fmla="*/ 9129150 w 9142892"/>
              <a:gd name="connsiteY3780" fmla="*/ 623622 h 6782252"/>
              <a:gd name="connsiteX3781" fmla="*/ 9122253 w 9142892"/>
              <a:gd name="connsiteY3781" fmla="*/ 625518 h 6782252"/>
              <a:gd name="connsiteX3782" fmla="*/ 9062426 w 9142892"/>
              <a:gd name="connsiteY3782" fmla="*/ 660001 h 6782252"/>
              <a:gd name="connsiteX3783" fmla="*/ 9057426 w 9142892"/>
              <a:gd name="connsiteY3783" fmla="*/ 678794 h 6782252"/>
              <a:gd name="connsiteX3784" fmla="*/ 9069323 w 9142892"/>
              <a:gd name="connsiteY3784" fmla="*/ 685691 h 6782252"/>
              <a:gd name="connsiteX3785" fmla="*/ 9076219 w 9142892"/>
              <a:gd name="connsiteY3785" fmla="*/ 683794 h 6782252"/>
              <a:gd name="connsiteX3786" fmla="*/ 9093978 w 9142892"/>
              <a:gd name="connsiteY3786" fmla="*/ 673622 h 6782252"/>
              <a:gd name="connsiteX3787" fmla="*/ 9136047 w 9142892"/>
              <a:gd name="connsiteY3787" fmla="*/ 649311 h 6782252"/>
              <a:gd name="connsiteX3788" fmla="*/ 9141047 w 9142892"/>
              <a:gd name="connsiteY3788" fmla="*/ 630518 h 6782252"/>
              <a:gd name="connsiteX3789" fmla="*/ 9129150 w 9142892"/>
              <a:gd name="connsiteY3789" fmla="*/ 623622 h 6782252"/>
              <a:gd name="connsiteX3790" fmla="*/ 9129150 w 9142892"/>
              <a:gd name="connsiteY3790" fmla="*/ 623622 h 6782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</a:cxnLst>
            <a:rect l="l" t="t" r="r" b="b"/>
            <a:pathLst>
              <a:path w="9142892" h="6782252">
                <a:moveTo>
                  <a:pt x="9092253" y="517"/>
                </a:moveTo>
                <a:cubicBezTo>
                  <a:pt x="9089840" y="517"/>
                  <a:pt x="9087599" y="1034"/>
                  <a:pt x="9085357" y="2414"/>
                </a:cubicBezTo>
                <a:cubicBezTo>
                  <a:pt x="9085357" y="2414"/>
                  <a:pt x="9044495" y="26035"/>
                  <a:pt x="9030357" y="34138"/>
                </a:cubicBezTo>
                <a:lnTo>
                  <a:pt x="9030357" y="34138"/>
                </a:lnTo>
                <a:cubicBezTo>
                  <a:pt x="9030357" y="34138"/>
                  <a:pt x="9030185" y="34310"/>
                  <a:pt x="9030012" y="34310"/>
                </a:cubicBezTo>
                <a:lnTo>
                  <a:pt x="9030012" y="34310"/>
                </a:lnTo>
                <a:cubicBezTo>
                  <a:pt x="9030012" y="34310"/>
                  <a:pt x="9030012" y="34310"/>
                  <a:pt x="9030012" y="34310"/>
                </a:cubicBezTo>
                <a:lnTo>
                  <a:pt x="9029323" y="34655"/>
                </a:lnTo>
                <a:cubicBezTo>
                  <a:pt x="9029323" y="34655"/>
                  <a:pt x="9029150" y="34655"/>
                  <a:pt x="9028978" y="34655"/>
                </a:cubicBezTo>
                <a:lnTo>
                  <a:pt x="9028978" y="34655"/>
                </a:lnTo>
                <a:cubicBezTo>
                  <a:pt x="9028978" y="34655"/>
                  <a:pt x="9028805" y="34655"/>
                  <a:pt x="9028633" y="34655"/>
                </a:cubicBezTo>
                <a:lnTo>
                  <a:pt x="9025702" y="36379"/>
                </a:lnTo>
                <a:cubicBezTo>
                  <a:pt x="9019150" y="40172"/>
                  <a:pt x="9016908" y="48621"/>
                  <a:pt x="9020702" y="55173"/>
                </a:cubicBezTo>
                <a:cubicBezTo>
                  <a:pt x="9023288" y="59655"/>
                  <a:pt x="9027943" y="62069"/>
                  <a:pt x="9032599" y="62069"/>
                </a:cubicBezTo>
                <a:cubicBezTo>
                  <a:pt x="9035012" y="62069"/>
                  <a:pt x="9037253" y="61552"/>
                  <a:pt x="9039495" y="60173"/>
                </a:cubicBezTo>
                <a:lnTo>
                  <a:pt x="9099323" y="25690"/>
                </a:lnTo>
                <a:cubicBezTo>
                  <a:pt x="9105875" y="21897"/>
                  <a:pt x="9108116" y="13448"/>
                  <a:pt x="9104323" y="6897"/>
                </a:cubicBezTo>
                <a:cubicBezTo>
                  <a:pt x="9101736" y="2414"/>
                  <a:pt x="9097081" y="0"/>
                  <a:pt x="9092426" y="0"/>
                </a:cubicBezTo>
                <a:lnTo>
                  <a:pt x="9092426" y="0"/>
                </a:lnTo>
                <a:close/>
                <a:moveTo>
                  <a:pt x="8972770" y="69310"/>
                </a:moveTo>
                <a:cubicBezTo>
                  <a:pt x="8970356" y="69310"/>
                  <a:pt x="8968115" y="69828"/>
                  <a:pt x="8965875" y="71207"/>
                </a:cubicBezTo>
                <a:lnTo>
                  <a:pt x="8906046" y="105690"/>
                </a:lnTo>
                <a:cubicBezTo>
                  <a:pt x="8899494" y="109483"/>
                  <a:pt x="8897253" y="117931"/>
                  <a:pt x="8901047" y="124483"/>
                </a:cubicBezTo>
                <a:cubicBezTo>
                  <a:pt x="8903632" y="128966"/>
                  <a:pt x="8908288" y="131380"/>
                  <a:pt x="8912943" y="131380"/>
                </a:cubicBezTo>
                <a:cubicBezTo>
                  <a:pt x="8915356" y="131380"/>
                  <a:pt x="8917598" y="130862"/>
                  <a:pt x="8919839" y="129483"/>
                </a:cubicBezTo>
                <a:lnTo>
                  <a:pt x="8979667" y="95000"/>
                </a:lnTo>
                <a:cubicBezTo>
                  <a:pt x="8986219" y="91207"/>
                  <a:pt x="8988461" y="82759"/>
                  <a:pt x="8984667" y="76207"/>
                </a:cubicBezTo>
                <a:cubicBezTo>
                  <a:pt x="8982082" y="71724"/>
                  <a:pt x="8977426" y="69310"/>
                  <a:pt x="8972770" y="69310"/>
                </a:cubicBezTo>
                <a:lnTo>
                  <a:pt x="8972770" y="69310"/>
                </a:lnTo>
                <a:close/>
                <a:moveTo>
                  <a:pt x="8853288" y="138104"/>
                </a:moveTo>
                <a:cubicBezTo>
                  <a:pt x="8850874" y="138104"/>
                  <a:pt x="8848632" y="138621"/>
                  <a:pt x="8846391" y="140000"/>
                </a:cubicBezTo>
                <a:cubicBezTo>
                  <a:pt x="8846391" y="140000"/>
                  <a:pt x="8844839" y="140862"/>
                  <a:pt x="8842080" y="142586"/>
                </a:cubicBezTo>
                <a:lnTo>
                  <a:pt x="8842080" y="142586"/>
                </a:lnTo>
                <a:cubicBezTo>
                  <a:pt x="8842080" y="142586"/>
                  <a:pt x="8842080" y="142586"/>
                  <a:pt x="8842080" y="142586"/>
                </a:cubicBezTo>
                <a:lnTo>
                  <a:pt x="8840874" y="143276"/>
                </a:lnTo>
                <a:cubicBezTo>
                  <a:pt x="8840874" y="143276"/>
                  <a:pt x="8840874" y="143276"/>
                  <a:pt x="8840874" y="143276"/>
                </a:cubicBezTo>
                <a:lnTo>
                  <a:pt x="8786908" y="174311"/>
                </a:lnTo>
                <a:cubicBezTo>
                  <a:pt x="8780356" y="178104"/>
                  <a:pt x="8778115" y="186552"/>
                  <a:pt x="8781908" y="193104"/>
                </a:cubicBezTo>
                <a:cubicBezTo>
                  <a:pt x="8784495" y="197587"/>
                  <a:pt x="8789150" y="200000"/>
                  <a:pt x="8793805" y="200000"/>
                </a:cubicBezTo>
                <a:cubicBezTo>
                  <a:pt x="8796219" y="200000"/>
                  <a:pt x="8798460" y="199483"/>
                  <a:pt x="8800702" y="198104"/>
                </a:cubicBezTo>
                <a:lnTo>
                  <a:pt x="8860529" y="163621"/>
                </a:lnTo>
                <a:cubicBezTo>
                  <a:pt x="8867081" y="159828"/>
                  <a:pt x="8869322" y="151380"/>
                  <a:pt x="8865529" y="144828"/>
                </a:cubicBezTo>
                <a:cubicBezTo>
                  <a:pt x="8862943" y="140345"/>
                  <a:pt x="8858287" y="137931"/>
                  <a:pt x="8853633" y="137931"/>
                </a:cubicBezTo>
                <a:lnTo>
                  <a:pt x="8853633" y="137931"/>
                </a:lnTo>
                <a:close/>
                <a:moveTo>
                  <a:pt x="8733805" y="206897"/>
                </a:moveTo>
                <a:cubicBezTo>
                  <a:pt x="8731391" y="206897"/>
                  <a:pt x="8729149" y="207414"/>
                  <a:pt x="8726908" y="208793"/>
                </a:cubicBezTo>
                <a:lnTo>
                  <a:pt x="8667081" y="243276"/>
                </a:lnTo>
                <a:cubicBezTo>
                  <a:pt x="8660529" y="247069"/>
                  <a:pt x="8658287" y="255518"/>
                  <a:pt x="8662080" y="262069"/>
                </a:cubicBezTo>
                <a:cubicBezTo>
                  <a:pt x="8664666" y="266552"/>
                  <a:pt x="8669322" y="268966"/>
                  <a:pt x="8673977" y="268966"/>
                </a:cubicBezTo>
                <a:cubicBezTo>
                  <a:pt x="8676391" y="268966"/>
                  <a:pt x="8678632" y="268449"/>
                  <a:pt x="8680873" y="267069"/>
                </a:cubicBezTo>
                <a:lnTo>
                  <a:pt x="8740701" y="232587"/>
                </a:lnTo>
                <a:cubicBezTo>
                  <a:pt x="8747253" y="228793"/>
                  <a:pt x="8749494" y="220345"/>
                  <a:pt x="8745701" y="213793"/>
                </a:cubicBezTo>
                <a:cubicBezTo>
                  <a:pt x="8743115" y="209311"/>
                  <a:pt x="8738460" y="206897"/>
                  <a:pt x="8733805" y="206897"/>
                </a:cubicBezTo>
                <a:lnTo>
                  <a:pt x="8733805" y="206897"/>
                </a:lnTo>
                <a:close/>
                <a:moveTo>
                  <a:pt x="8614322" y="275690"/>
                </a:moveTo>
                <a:cubicBezTo>
                  <a:pt x="8611908" y="275690"/>
                  <a:pt x="8609666" y="276207"/>
                  <a:pt x="8607425" y="277587"/>
                </a:cubicBezTo>
                <a:lnTo>
                  <a:pt x="8547597" y="312069"/>
                </a:lnTo>
                <a:cubicBezTo>
                  <a:pt x="8541046" y="315863"/>
                  <a:pt x="8538804" y="324311"/>
                  <a:pt x="8542598" y="330863"/>
                </a:cubicBezTo>
                <a:cubicBezTo>
                  <a:pt x="8545184" y="335345"/>
                  <a:pt x="8549839" y="337759"/>
                  <a:pt x="8554494" y="337759"/>
                </a:cubicBezTo>
                <a:cubicBezTo>
                  <a:pt x="8556908" y="337759"/>
                  <a:pt x="8559149" y="337242"/>
                  <a:pt x="8561391" y="335863"/>
                </a:cubicBezTo>
                <a:lnTo>
                  <a:pt x="8621218" y="301380"/>
                </a:lnTo>
                <a:cubicBezTo>
                  <a:pt x="8627770" y="297587"/>
                  <a:pt x="8630011" y="289138"/>
                  <a:pt x="8626218" y="282587"/>
                </a:cubicBezTo>
                <a:cubicBezTo>
                  <a:pt x="8623632" y="278104"/>
                  <a:pt x="8618977" y="275690"/>
                  <a:pt x="8614322" y="275690"/>
                </a:cubicBezTo>
                <a:lnTo>
                  <a:pt x="8614322" y="275690"/>
                </a:lnTo>
                <a:close/>
                <a:moveTo>
                  <a:pt x="8494838" y="344483"/>
                </a:moveTo>
                <a:cubicBezTo>
                  <a:pt x="8492598" y="344483"/>
                  <a:pt x="8490183" y="345001"/>
                  <a:pt x="8487942" y="346380"/>
                </a:cubicBezTo>
                <a:lnTo>
                  <a:pt x="8428114" y="380863"/>
                </a:lnTo>
                <a:cubicBezTo>
                  <a:pt x="8421562" y="384656"/>
                  <a:pt x="8419322" y="393104"/>
                  <a:pt x="8423114" y="399656"/>
                </a:cubicBezTo>
                <a:cubicBezTo>
                  <a:pt x="8425701" y="404139"/>
                  <a:pt x="8430356" y="406552"/>
                  <a:pt x="8435011" y="406552"/>
                </a:cubicBezTo>
                <a:cubicBezTo>
                  <a:pt x="8437425" y="406552"/>
                  <a:pt x="8439666" y="406035"/>
                  <a:pt x="8441908" y="404656"/>
                </a:cubicBezTo>
                <a:lnTo>
                  <a:pt x="8501735" y="370173"/>
                </a:lnTo>
                <a:cubicBezTo>
                  <a:pt x="8508287" y="366380"/>
                  <a:pt x="8510528" y="357932"/>
                  <a:pt x="8506735" y="351380"/>
                </a:cubicBezTo>
                <a:cubicBezTo>
                  <a:pt x="8504149" y="346897"/>
                  <a:pt x="8499494" y="344483"/>
                  <a:pt x="8494838" y="344483"/>
                </a:cubicBezTo>
                <a:lnTo>
                  <a:pt x="8494838" y="344483"/>
                </a:lnTo>
                <a:close/>
                <a:moveTo>
                  <a:pt x="8375356" y="413277"/>
                </a:moveTo>
                <a:cubicBezTo>
                  <a:pt x="8373114" y="413277"/>
                  <a:pt x="8370701" y="413794"/>
                  <a:pt x="8368632" y="415001"/>
                </a:cubicBezTo>
                <a:lnTo>
                  <a:pt x="8335184" y="434311"/>
                </a:lnTo>
                <a:cubicBezTo>
                  <a:pt x="8321563" y="442242"/>
                  <a:pt x="8308804" y="449484"/>
                  <a:pt x="8308804" y="449484"/>
                </a:cubicBezTo>
                <a:cubicBezTo>
                  <a:pt x="8302252" y="453277"/>
                  <a:pt x="8300011" y="461725"/>
                  <a:pt x="8303804" y="468277"/>
                </a:cubicBezTo>
                <a:cubicBezTo>
                  <a:pt x="8306390" y="472759"/>
                  <a:pt x="8311045" y="475173"/>
                  <a:pt x="8315701" y="475173"/>
                </a:cubicBezTo>
                <a:cubicBezTo>
                  <a:pt x="8318114" y="475173"/>
                  <a:pt x="8320356" y="474656"/>
                  <a:pt x="8322597" y="473277"/>
                </a:cubicBezTo>
                <a:lnTo>
                  <a:pt x="8382425" y="438794"/>
                </a:lnTo>
                <a:cubicBezTo>
                  <a:pt x="8388976" y="435001"/>
                  <a:pt x="8391218" y="426552"/>
                  <a:pt x="8387425" y="420001"/>
                </a:cubicBezTo>
                <a:cubicBezTo>
                  <a:pt x="8384839" y="415518"/>
                  <a:pt x="8380183" y="413104"/>
                  <a:pt x="8375528" y="413104"/>
                </a:cubicBezTo>
                <a:lnTo>
                  <a:pt x="8375528" y="413104"/>
                </a:lnTo>
                <a:close/>
                <a:moveTo>
                  <a:pt x="8255873" y="482070"/>
                </a:moveTo>
                <a:cubicBezTo>
                  <a:pt x="8253459" y="482070"/>
                  <a:pt x="8251218" y="482587"/>
                  <a:pt x="8248977" y="483966"/>
                </a:cubicBezTo>
                <a:cubicBezTo>
                  <a:pt x="8248977" y="483966"/>
                  <a:pt x="8199838" y="512242"/>
                  <a:pt x="8190700" y="517587"/>
                </a:cubicBezTo>
                <a:lnTo>
                  <a:pt x="8190528" y="517587"/>
                </a:lnTo>
                <a:cubicBezTo>
                  <a:pt x="8190528" y="517587"/>
                  <a:pt x="8190528" y="517759"/>
                  <a:pt x="8190355" y="517759"/>
                </a:cubicBezTo>
                <a:lnTo>
                  <a:pt x="8190355" y="517759"/>
                </a:lnTo>
                <a:cubicBezTo>
                  <a:pt x="8190355" y="517759"/>
                  <a:pt x="8190355" y="517759"/>
                  <a:pt x="8190183" y="517759"/>
                </a:cubicBezTo>
                <a:lnTo>
                  <a:pt x="8190183" y="517759"/>
                </a:lnTo>
                <a:cubicBezTo>
                  <a:pt x="8190183" y="517759"/>
                  <a:pt x="8190183" y="517759"/>
                  <a:pt x="8190183" y="517759"/>
                </a:cubicBezTo>
                <a:lnTo>
                  <a:pt x="8190011" y="517759"/>
                </a:lnTo>
                <a:cubicBezTo>
                  <a:pt x="8190011" y="517759"/>
                  <a:pt x="8190011" y="517759"/>
                  <a:pt x="8190011" y="517759"/>
                </a:cubicBezTo>
                <a:lnTo>
                  <a:pt x="8189666" y="517759"/>
                </a:lnTo>
                <a:cubicBezTo>
                  <a:pt x="8189666" y="517759"/>
                  <a:pt x="8189666" y="517759"/>
                  <a:pt x="8189666" y="517759"/>
                </a:cubicBezTo>
                <a:lnTo>
                  <a:pt x="8189666" y="517759"/>
                </a:lnTo>
                <a:cubicBezTo>
                  <a:pt x="8189666" y="517759"/>
                  <a:pt x="8189666" y="517759"/>
                  <a:pt x="8189666" y="517759"/>
                </a:cubicBezTo>
                <a:lnTo>
                  <a:pt x="8189666" y="517759"/>
                </a:lnTo>
                <a:cubicBezTo>
                  <a:pt x="8189666" y="517759"/>
                  <a:pt x="8189666" y="517759"/>
                  <a:pt x="8189666" y="517759"/>
                </a:cubicBezTo>
                <a:cubicBezTo>
                  <a:pt x="8183114" y="521553"/>
                  <a:pt x="8180873" y="530001"/>
                  <a:pt x="8184666" y="536553"/>
                </a:cubicBezTo>
                <a:cubicBezTo>
                  <a:pt x="8187252" y="541035"/>
                  <a:pt x="8191907" y="543449"/>
                  <a:pt x="8196562" y="543449"/>
                </a:cubicBezTo>
                <a:cubicBezTo>
                  <a:pt x="8198976" y="543449"/>
                  <a:pt x="8201217" y="542932"/>
                  <a:pt x="8203459" y="541553"/>
                </a:cubicBezTo>
                <a:lnTo>
                  <a:pt x="8263287" y="507070"/>
                </a:lnTo>
                <a:cubicBezTo>
                  <a:pt x="8269838" y="503277"/>
                  <a:pt x="8272080" y="494828"/>
                  <a:pt x="8268287" y="488277"/>
                </a:cubicBezTo>
                <a:cubicBezTo>
                  <a:pt x="8265701" y="483794"/>
                  <a:pt x="8261045" y="481380"/>
                  <a:pt x="8256390" y="481380"/>
                </a:cubicBezTo>
                <a:lnTo>
                  <a:pt x="8256390" y="481380"/>
                </a:lnTo>
                <a:close/>
                <a:moveTo>
                  <a:pt x="8136390" y="550863"/>
                </a:moveTo>
                <a:cubicBezTo>
                  <a:pt x="8134149" y="550863"/>
                  <a:pt x="8131735" y="551380"/>
                  <a:pt x="8129493" y="552760"/>
                </a:cubicBezTo>
                <a:lnTo>
                  <a:pt x="8069665" y="587242"/>
                </a:lnTo>
                <a:cubicBezTo>
                  <a:pt x="8063114" y="591035"/>
                  <a:pt x="8060873" y="599484"/>
                  <a:pt x="8064666" y="606035"/>
                </a:cubicBezTo>
                <a:cubicBezTo>
                  <a:pt x="8067252" y="610518"/>
                  <a:pt x="8071907" y="612932"/>
                  <a:pt x="8076562" y="612932"/>
                </a:cubicBezTo>
                <a:cubicBezTo>
                  <a:pt x="8078976" y="612932"/>
                  <a:pt x="8081217" y="612415"/>
                  <a:pt x="8083459" y="611035"/>
                </a:cubicBezTo>
                <a:lnTo>
                  <a:pt x="8143287" y="576553"/>
                </a:lnTo>
                <a:cubicBezTo>
                  <a:pt x="8149838" y="572760"/>
                  <a:pt x="8152080" y="564311"/>
                  <a:pt x="8148287" y="557760"/>
                </a:cubicBezTo>
                <a:cubicBezTo>
                  <a:pt x="8145700" y="553277"/>
                  <a:pt x="8141045" y="550863"/>
                  <a:pt x="8136390" y="550863"/>
                </a:cubicBezTo>
                <a:lnTo>
                  <a:pt x="8136390" y="550863"/>
                </a:lnTo>
                <a:close/>
                <a:moveTo>
                  <a:pt x="8016907" y="619656"/>
                </a:moveTo>
                <a:cubicBezTo>
                  <a:pt x="8014666" y="619656"/>
                  <a:pt x="8012252" y="620173"/>
                  <a:pt x="8010183" y="621380"/>
                </a:cubicBezTo>
                <a:lnTo>
                  <a:pt x="7969838" y="644656"/>
                </a:lnTo>
                <a:cubicBezTo>
                  <a:pt x="7959148" y="650863"/>
                  <a:pt x="7950355" y="655863"/>
                  <a:pt x="7950355" y="655863"/>
                </a:cubicBezTo>
                <a:cubicBezTo>
                  <a:pt x="7943803" y="659656"/>
                  <a:pt x="7941562" y="668105"/>
                  <a:pt x="7945355" y="674656"/>
                </a:cubicBezTo>
                <a:cubicBezTo>
                  <a:pt x="7947941" y="679139"/>
                  <a:pt x="7952597" y="681553"/>
                  <a:pt x="7957252" y="681553"/>
                </a:cubicBezTo>
                <a:cubicBezTo>
                  <a:pt x="7959666" y="681553"/>
                  <a:pt x="7961907" y="681036"/>
                  <a:pt x="7964148" y="679656"/>
                </a:cubicBezTo>
                <a:lnTo>
                  <a:pt x="8023976" y="645173"/>
                </a:lnTo>
                <a:cubicBezTo>
                  <a:pt x="8030528" y="641380"/>
                  <a:pt x="8032769" y="632932"/>
                  <a:pt x="8028976" y="626380"/>
                </a:cubicBezTo>
                <a:cubicBezTo>
                  <a:pt x="8026390" y="621898"/>
                  <a:pt x="8021734" y="619484"/>
                  <a:pt x="8017079" y="619484"/>
                </a:cubicBezTo>
                <a:lnTo>
                  <a:pt x="8017079" y="619484"/>
                </a:lnTo>
                <a:close/>
                <a:moveTo>
                  <a:pt x="7897424" y="688449"/>
                </a:moveTo>
                <a:cubicBezTo>
                  <a:pt x="7895010" y="688449"/>
                  <a:pt x="7892769" y="688967"/>
                  <a:pt x="7890527" y="690346"/>
                </a:cubicBezTo>
                <a:cubicBezTo>
                  <a:pt x="7890527" y="690346"/>
                  <a:pt x="7877596" y="697760"/>
                  <a:pt x="7863631" y="705863"/>
                </a:cubicBezTo>
                <a:lnTo>
                  <a:pt x="7863286" y="705863"/>
                </a:lnTo>
                <a:cubicBezTo>
                  <a:pt x="7863286" y="705863"/>
                  <a:pt x="7862941" y="706208"/>
                  <a:pt x="7862768" y="706380"/>
                </a:cubicBezTo>
                <a:lnTo>
                  <a:pt x="7830700" y="724829"/>
                </a:lnTo>
                <a:cubicBezTo>
                  <a:pt x="7824148" y="728622"/>
                  <a:pt x="7821906" y="737070"/>
                  <a:pt x="7825699" y="743622"/>
                </a:cubicBezTo>
                <a:cubicBezTo>
                  <a:pt x="7828286" y="748105"/>
                  <a:pt x="7832941" y="750518"/>
                  <a:pt x="7837596" y="750518"/>
                </a:cubicBezTo>
                <a:cubicBezTo>
                  <a:pt x="7840010" y="750518"/>
                  <a:pt x="7842252" y="750001"/>
                  <a:pt x="7844493" y="748622"/>
                </a:cubicBezTo>
                <a:lnTo>
                  <a:pt x="7904320" y="714139"/>
                </a:lnTo>
                <a:cubicBezTo>
                  <a:pt x="7910872" y="710346"/>
                  <a:pt x="7913114" y="701898"/>
                  <a:pt x="7909320" y="695346"/>
                </a:cubicBezTo>
                <a:cubicBezTo>
                  <a:pt x="7906734" y="690863"/>
                  <a:pt x="7902079" y="688449"/>
                  <a:pt x="7897424" y="688449"/>
                </a:cubicBezTo>
                <a:lnTo>
                  <a:pt x="7897424" y="688449"/>
                </a:lnTo>
                <a:close/>
                <a:moveTo>
                  <a:pt x="7777941" y="757243"/>
                </a:moveTo>
                <a:cubicBezTo>
                  <a:pt x="7775699" y="757243"/>
                  <a:pt x="7773286" y="757760"/>
                  <a:pt x="7771217" y="758967"/>
                </a:cubicBezTo>
                <a:lnTo>
                  <a:pt x="7711217" y="793450"/>
                </a:lnTo>
                <a:cubicBezTo>
                  <a:pt x="7704665" y="797243"/>
                  <a:pt x="7702423" y="805691"/>
                  <a:pt x="7706217" y="812243"/>
                </a:cubicBezTo>
                <a:cubicBezTo>
                  <a:pt x="7708803" y="816725"/>
                  <a:pt x="7713458" y="819139"/>
                  <a:pt x="7718113" y="819139"/>
                </a:cubicBezTo>
                <a:cubicBezTo>
                  <a:pt x="7720527" y="819139"/>
                  <a:pt x="7722768" y="818622"/>
                  <a:pt x="7725010" y="817243"/>
                </a:cubicBezTo>
                <a:lnTo>
                  <a:pt x="7784837" y="782760"/>
                </a:lnTo>
                <a:cubicBezTo>
                  <a:pt x="7791389" y="778967"/>
                  <a:pt x="7793631" y="770519"/>
                  <a:pt x="7789838" y="763967"/>
                </a:cubicBezTo>
                <a:cubicBezTo>
                  <a:pt x="7787251" y="759484"/>
                  <a:pt x="7782596" y="757070"/>
                  <a:pt x="7777941" y="757070"/>
                </a:cubicBezTo>
                <a:lnTo>
                  <a:pt x="7777941" y="757070"/>
                </a:lnTo>
                <a:close/>
                <a:moveTo>
                  <a:pt x="7658458" y="826036"/>
                </a:moveTo>
                <a:cubicBezTo>
                  <a:pt x="7656217" y="826036"/>
                  <a:pt x="7653803" y="826553"/>
                  <a:pt x="7651734" y="827760"/>
                </a:cubicBezTo>
                <a:lnTo>
                  <a:pt x="7623630" y="843967"/>
                </a:lnTo>
                <a:cubicBezTo>
                  <a:pt x="7608113" y="852932"/>
                  <a:pt x="7591734" y="862243"/>
                  <a:pt x="7591734" y="862243"/>
                </a:cubicBezTo>
                <a:cubicBezTo>
                  <a:pt x="7585182" y="866036"/>
                  <a:pt x="7582941" y="874484"/>
                  <a:pt x="7586734" y="881036"/>
                </a:cubicBezTo>
                <a:cubicBezTo>
                  <a:pt x="7589320" y="885519"/>
                  <a:pt x="7593975" y="887933"/>
                  <a:pt x="7598630" y="887933"/>
                </a:cubicBezTo>
                <a:cubicBezTo>
                  <a:pt x="7601044" y="887933"/>
                  <a:pt x="7603285" y="887415"/>
                  <a:pt x="7605527" y="886036"/>
                </a:cubicBezTo>
                <a:lnTo>
                  <a:pt x="7665355" y="851553"/>
                </a:lnTo>
                <a:cubicBezTo>
                  <a:pt x="7671906" y="847760"/>
                  <a:pt x="7674148" y="839312"/>
                  <a:pt x="7670355" y="832760"/>
                </a:cubicBezTo>
                <a:cubicBezTo>
                  <a:pt x="7667768" y="828277"/>
                  <a:pt x="7663113" y="825863"/>
                  <a:pt x="7658458" y="825863"/>
                </a:cubicBezTo>
                <a:lnTo>
                  <a:pt x="7658458" y="825863"/>
                </a:lnTo>
                <a:close/>
                <a:moveTo>
                  <a:pt x="7538975" y="894829"/>
                </a:moveTo>
                <a:cubicBezTo>
                  <a:pt x="7536561" y="894829"/>
                  <a:pt x="7534320" y="895346"/>
                  <a:pt x="7532078" y="896726"/>
                </a:cubicBezTo>
                <a:lnTo>
                  <a:pt x="7472250" y="931208"/>
                </a:lnTo>
                <a:cubicBezTo>
                  <a:pt x="7465699" y="935002"/>
                  <a:pt x="7463458" y="943450"/>
                  <a:pt x="7467251" y="950002"/>
                </a:cubicBezTo>
                <a:cubicBezTo>
                  <a:pt x="7469837" y="954484"/>
                  <a:pt x="7474492" y="956898"/>
                  <a:pt x="7479147" y="956898"/>
                </a:cubicBezTo>
                <a:cubicBezTo>
                  <a:pt x="7481561" y="956898"/>
                  <a:pt x="7483802" y="956381"/>
                  <a:pt x="7486044" y="955002"/>
                </a:cubicBezTo>
                <a:lnTo>
                  <a:pt x="7545872" y="920519"/>
                </a:lnTo>
                <a:cubicBezTo>
                  <a:pt x="7552423" y="916726"/>
                  <a:pt x="7554664" y="908277"/>
                  <a:pt x="7550871" y="901726"/>
                </a:cubicBezTo>
                <a:cubicBezTo>
                  <a:pt x="7548285" y="897243"/>
                  <a:pt x="7543630" y="894829"/>
                  <a:pt x="7538975" y="894829"/>
                </a:cubicBezTo>
                <a:lnTo>
                  <a:pt x="7538975" y="894829"/>
                </a:lnTo>
                <a:close/>
                <a:moveTo>
                  <a:pt x="7419492" y="963622"/>
                </a:moveTo>
                <a:cubicBezTo>
                  <a:pt x="7417078" y="963622"/>
                  <a:pt x="7414837" y="964140"/>
                  <a:pt x="7412595" y="965519"/>
                </a:cubicBezTo>
                <a:lnTo>
                  <a:pt x="7352768" y="1000002"/>
                </a:lnTo>
                <a:cubicBezTo>
                  <a:pt x="7346216" y="1003795"/>
                  <a:pt x="7343974" y="1012243"/>
                  <a:pt x="7347767" y="1018795"/>
                </a:cubicBezTo>
                <a:cubicBezTo>
                  <a:pt x="7350354" y="1023278"/>
                  <a:pt x="7355009" y="1025691"/>
                  <a:pt x="7359664" y="1025691"/>
                </a:cubicBezTo>
                <a:cubicBezTo>
                  <a:pt x="7362078" y="1025691"/>
                  <a:pt x="7364320" y="1025174"/>
                  <a:pt x="7366561" y="1023795"/>
                </a:cubicBezTo>
                <a:lnTo>
                  <a:pt x="7426388" y="989312"/>
                </a:lnTo>
                <a:cubicBezTo>
                  <a:pt x="7432940" y="985519"/>
                  <a:pt x="7435182" y="977071"/>
                  <a:pt x="7431388" y="970519"/>
                </a:cubicBezTo>
                <a:cubicBezTo>
                  <a:pt x="7428802" y="966036"/>
                  <a:pt x="7424147" y="963622"/>
                  <a:pt x="7419492" y="963622"/>
                </a:cubicBezTo>
                <a:lnTo>
                  <a:pt x="7419492" y="963622"/>
                </a:lnTo>
                <a:close/>
                <a:moveTo>
                  <a:pt x="7300009" y="1032415"/>
                </a:moveTo>
                <a:cubicBezTo>
                  <a:pt x="7297767" y="1032415"/>
                  <a:pt x="7295354" y="1032933"/>
                  <a:pt x="7293112" y="1034312"/>
                </a:cubicBezTo>
                <a:lnTo>
                  <a:pt x="7233285" y="1068795"/>
                </a:lnTo>
                <a:cubicBezTo>
                  <a:pt x="7226733" y="1072588"/>
                  <a:pt x="7224491" y="1081036"/>
                  <a:pt x="7228285" y="1087588"/>
                </a:cubicBezTo>
                <a:cubicBezTo>
                  <a:pt x="7230871" y="1092071"/>
                  <a:pt x="7235526" y="1094485"/>
                  <a:pt x="7240181" y="1094485"/>
                </a:cubicBezTo>
                <a:cubicBezTo>
                  <a:pt x="7242595" y="1094485"/>
                  <a:pt x="7244836" y="1093967"/>
                  <a:pt x="7247078" y="1092588"/>
                </a:cubicBezTo>
                <a:lnTo>
                  <a:pt x="7306905" y="1058105"/>
                </a:lnTo>
                <a:cubicBezTo>
                  <a:pt x="7313457" y="1054312"/>
                  <a:pt x="7315699" y="1045864"/>
                  <a:pt x="7311906" y="1039312"/>
                </a:cubicBezTo>
                <a:cubicBezTo>
                  <a:pt x="7309319" y="1034829"/>
                  <a:pt x="7304664" y="1032415"/>
                  <a:pt x="7300009" y="1032415"/>
                </a:cubicBezTo>
                <a:lnTo>
                  <a:pt x="7300009" y="1032415"/>
                </a:lnTo>
                <a:close/>
                <a:moveTo>
                  <a:pt x="7180526" y="1101209"/>
                </a:moveTo>
                <a:cubicBezTo>
                  <a:pt x="7178112" y="1101209"/>
                  <a:pt x="7175871" y="1101726"/>
                  <a:pt x="7173630" y="1103105"/>
                </a:cubicBezTo>
                <a:lnTo>
                  <a:pt x="7113802" y="1137588"/>
                </a:lnTo>
                <a:cubicBezTo>
                  <a:pt x="7107250" y="1141381"/>
                  <a:pt x="7105009" y="1149830"/>
                  <a:pt x="7108802" y="1156381"/>
                </a:cubicBezTo>
                <a:cubicBezTo>
                  <a:pt x="7111388" y="1160864"/>
                  <a:pt x="7116043" y="1163278"/>
                  <a:pt x="7120698" y="1163278"/>
                </a:cubicBezTo>
                <a:cubicBezTo>
                  <a:pt x="7123112" y="1163278"/>
                  <a:pt x="7125353" y="1162761"/>
                  <a:pt x="7127595" y="1161381"/>
                </a:cubicBezTo>
                <a:lnTo>
                  <a:pt x="7187422" y="1126898"/>
                </a:lnTo>
                <a:cubicBezTo>
                  <a:pt x="7193974" y="1123105"/>
                  <a:pt x="7196216" y="1114657"/>
                  <a:pt x="7192423" y="1108105"/>
                </a:cubicBezTo>
                <a:cubicBezTo>
                  <a:pt x="7189836" y="1103623"/>
                  <a:pt x="7185181" y="1101209"/>
                  <a:pt x="7180526" y="1101209"/>
                </a:cubicBezTo>
                <a:lnTo>
                  <a:pt x="7180526" y="1101209"/>
                </a:lnTo>
                <a:close/>
                <a:moveTo>
                  <a:pt x="7061043" y="1170002"/>
                </a:moveTo>
                <a:cubicBezTo>
                  <a:pt x="7058629" y="1170002"/>
                  <a:pt x="7056388" y="1170519"/>
                  <a:pt x="7054146" y="1171899"/>
                </a:cubicBezTo>
                <a:cubicBezTo>
                  <a:pt x="7054146" y="1171899"/>
                  <a:pt x="7039663" y="1180174"/>
                  <a:pt x="7025008" y="1188623"/>
                </a:cubicBezTo>
                <a:lnTo>
                  <a:pt x="7024836" y="1188623"/>
                </a:lnTo>
                <a:cubicBezTo>
                  <a:pt x="7024836" y="1188623"/>
                  <a:pt x="7024836" y="1188623"/>
                  <a:pt x="7024836" y="1188795"/>
                </a:cubicBezTo>
                <a:lnTo>
                  <a:pt x="7024664" y="1188795"/>
                </a:lnTo>
                <a:cubicBezTo>
                  <a:pt x="7024664" y="1188795"/>
                  <a:pt x="7024664" y="1188968"/>
                  <a:pt x="7024664" y="1188968"/>
                </a:cubicBezTo>
                <a:lnTo>
                  <a:pt x="7024491" y="1188968"/>
                </a:lnTo>
                <a:cubicBezTo>
                  <a:pt x="7024491" y="1188968"/>
                  <a:pt x="7024491" y="1189140"/>
                  <a:pt x="7024319" y="1189140"/>
                </a:cubicBezTo>
                <a:lnTo>
                  <a:pt x="7023112" y="1189830"/>
                </a:lnTo>
                <a:cubicBezTo>
                  <a:pt x="7023112" y="1189830"/>
                  <a:pt x="7023112" y="1189830"/>
                  <a:pt x="7022939" y="1189830"/>
                </a:cubicBezTo>
                <a:lnTo>
                  <a:pt x="6994664" y="1206036"/>
                </a:lnTo>
                <a:cubicBezTo>
                  <a:pt x="6988112" y="1209830"/>
                  <a:pt x="6985870" y="1218278"/>
                  <a:pt x="6989663" y="1224830"/>
                </a:cubicBezTo>
                <a:cubicBezTo>
                  <a:pt x="6992250" y="1229312"/>
                  <a:pt x="6996905" y="1231726"/>
                  <a:pt x="7001560" y="1231726"/>
                </a:cubicBezTo>
                <a:cubicBezTo>
                  <a:pt x="7003974" y="1231726"/>
                  <a:pt x="7006215" y="1231209"/>
                  <a:pt x="7008457" y="1229830"/>
                </a:cubicBezTo>
                <a:lnTo>
                  <a:pt x="7068284" y="1195347"/>
                </a:lnTo>
                <a:cubicBezTo>
                  <a:pt x="7074836" y="1191554"/>
                  <a:pt x="7077078" y="1183105"/>
                  <a:pt x="7073284" y="1176554"/>
                </a:cubicBezTo>
                <a:cubicBezTo>
                  <a:pt x="7070698" y="1172071"/>
                  <a:pt x="7066043" y="1169657"/>
                  <a:pt x="7061388" y="1169657"/>
                </a:cubicBezTo>
                <a:lnTo>
                  <a:pt x="7061388" y="1169657"/>
                </a:lnTo>
                <a:close/>
                <a:moveTo>
                  <a:pt x="6941560" y="1238795"/>
                </a:moveTo>
                <a:cubicBezTo>
                  <a:pt x="6939318" y="1238795"/>
                  <a:pt x="6936905" y="1239312"/>
                  <a:pt x="6934836" y="1240519"/>
                </a:cubicBezTo>
                <a:lnTo>
                  <a:pt x="6874836" y="1275002"/>
                </a:lnTo>
                <a:cubicBezTo>
                  <a:pt x="6868284" y="1278795"/>
                  <a:pt x="6866042" y="1287243"/>
                  <a:pt x="6869835" y="1293795"/>
                </a:cubicBezTo>
                <a:cubicBezTo>
                  <a:pt x="6872422" y="1298278"/>
                  <a:pt x="6877077" y="1300692"/>
                  <a:pt x="6881732" y="1300692"/>
                </a:cubicBezTo>
                <a:cubicBezTo>
                  <a:pt x="6884146" y="1300692"/>
                  <a:pt x="6886388" y="1300175"/>
                  <a:pt x="6888628" y="1298795"/>
                </a:cubicBezTo>
                <a:lnTo>
                  <a:pt x="6948456" y="1264312"/>
                </a:lnTo>
                <a:cubicBezTo>
                  <a:pt x="6955008" y="1260519"/>
                  <a:pt x="6957250" y="1252071"/>
                  <a:pt x="6953456" y="1245519"/>
                </a:cubicBezTo>
                <a:cubicBezTo>
                  <a:pt x="6950870" y="1241036"/>
                  <a:pt x="6946215" y="1238623"/>
                  <a:pt x="6941560" y="1238623"/>
                </a:cubicBezTo>
                <a:lnTo>
                  <a:pt x="6941560" y="1238623"/>
                </a:lnTo>
                <a:close/>
                <a:moveTo>
                  <a:pt x="6822077" y="1307588"/>
                </a:moveTo>
                <a:cubicBezTo>
                  <a:pt x="6819663" y="1307588"/>
                  <a:pt x="6817422" y="1308106"/>
                  <a:pt x="6815180" y="1309485"/>
                </a:cubicBezTo>
                <a:lnTo>
                  <a:pt x="6755353" y="1343968"/>
                </a:lnTo>
                <a:cubicBezTo>
                  <a:pt x="6748801" y="1347761"/>
                  <a:pt x="6746559" y="1356209"/>
                  <a:pt x="6750353" y="1362761"/>
                </a:cubicBezTo>
                <a:cubicBezTo>
                  <a:pt x="6752939" y="1367244"/>
                  <a:pt x="6757594" y="1369658"/>
                  <a:pt x="6762249" y="1369658"/>
                </a:cubicBezTo>
                <a:cubicBezTo>
                  <a:pt x="6764663" y="1369658"/>
                  <a:pt x="6766904" y="1369140"/>
                  <a:pt x="6769146" y="1367761"/>
                </a:cubicBezTo>
                <a:lnTo>
                  <a:pt x="6828973" y="1333278"/>
                </a:lnTo>
                <a:cubicBezTo>
                  <a:pt x="6835525" y="1329485"/>
                  <a:pt x="6837767" y="1321037"/>
                  <a:pt x="6833974" y="1314485"/>
                </a:cubicBezTo>
                <a:cubicBezTo>
                  <a:pt x="6831387" y="1310002"/>
                  <a:pt x="6826732" y="1307588"/>
                  <a:pt x="6822077" y="1307588"/>
                </a:cubicBezTo>
                <a:lnTo>
                  <a:pt x="6822077" y="1307588"/>
                </a:lnTo>
                <a:close/>
                <a:moveTo>
                  <a:pt x="6702594" y="1376382"/>
                </a:moveTo>
                <a:cubicBezTo>
                  <a:pt x="6700180" y="1376382"/>
                  <a:pt x="6697938" y="1376899"/>
                  <a:pt x="6695698" y="1378278"/>
                </a:cubicBezTo>
                <a:lnTo>
                  <a:pt x="6635870" y="1412761"/>
                </a:lnTo>
                <a:cubicBezTo>
                  <a:pt x="6629318" y="1416554"/>
                  <a:pt x="6627077" y="1425002"/>
                  <a:pt x="6630870" y="1431554"/>
                </a:cubicBezTo>
                <a:cubicBezTo>
                  <a:pt x="6633456" y="1436037"/>
                  <a:pt x="6638111" y="1438451"/>
                  <a:pt x="6642766" y="1438451"/>
                </a:cubicBezTo>
                <a:cubicBezTo>
                  <a:pt x="6645180" y="1438451"/>
                  <a:pt x="6647421" y="1437933"/>
                  <a:pt x="6649663" y="1436554"/>
                </a:cubicBezTo>
                <a:lnTo>
                  <a:pt x="6709490" y="1402071"/>
                </a:lnTo>
                <a:cubicBezTo>
                  <a:pt x="6716042" y="1398278"/>
                  <a:pt x="6718284" y="1389830"/>
                  <a:pt x="6714491" y="1383278"/>
                </a:cubicBezTo>
                <a:cubicBezTo>
                  <a:pt x="6711904" y="1378795"/>
                  <a:pt x="6707249" y="1376382"/>
                  <a:pt x="6702594" y="1376382"/>
                </a:cubicBezTo>
                <a:lnTo>
                  <a:pt x="6702594" y="1376382"/>
                </a:lnTo>
                <a:close/>
                <a:moveTo>
                  <a:pt x="6583111" y="1445175"/>
                </a:moveTo>
                <a:cubicBezTo>
                  <a:pt x="6580870" y="1445175"/>
                  <a:pt x="6578456" y="1445692"/>
                  <a:pt x="6576387" y="1446899"/>
                </a:cubicBezTo>
                <a:lnTo>
                  <a:pt x="6516386" y="1481382"/>
                </a:lnTo>
                <a:cubicBezTo>
                  <a:pt x="6509835" y="1485175"/>
                  <a:pt x="6507594" y="1493623"/>
                  <a:pt x="6511387" y="1500175"/>
                </a:cubicBezTo>
                <a:cubicBezTo>
                  <a:pt x="6513973" y="1504658"/>
                  <a:pt x="6518628" y="1507071"/>
                  <a:pt x="6523283" y="1507071"/>
                </a:cubicBezTo>
                <a:cubicBezTo>
                  <a:pt x="6525697" y="1507071"/>
                  <a:pt x="6527938" y="1506554"/>
                  <a:pt x="6530180" y="1505175"/>
                </a:cubicBezTo>
                <a:lnTo>
                  <a:pt x="6590008" y="1470692"/>
                </a:lnTo>
                <a:cubicBezTo>
                  <a:pt x="6596559" y="1466899"/>
                  <a:pt x="6598800" y="1458451"/>
                  <a:pt x="6595007" y="1451899"/>
                </a:cubicBezTo>
                <a:cubicBezTo>
                  <a:pt x="6592421" y="1447416"/>
                  <a:pt x="6587766" y="1445002"/>
                  <a:pt x="6583111" y="1445002"/>
                </a:cubicBezTo>
                <a:lnTo>
                  <a:pt x="6583111" y="1445002"/>
                </a:lnTo>
                <a:close/>
                <a:moveTo>
                  <a:pt x="6463628" y="1513968"/>
                </a:moveTo>
                <a:cubicBezTo>
                  <a:pt x="6461214" y="1513968"/>
                  <a:pt x="6458973" y="1514485"/>
                  <a:pt x="6456731" y="1515865"/>
                </a:cubicBezTo>
                <a:lnTo>
                  <a:pt x="6396904" y="1550347"/>
                </a:lnTo>
                <a:cubicBezTo>
                  <a:pt x="6390352" y="1554141"/>
                  <a:pt x="6388110" y="1562589"/>
                  <a:pt x="6391903" y="1569141"/>
                </a:cubicBezTo>
                <a:cubicBezTo>
                  <a:pt x="6394490" y="1573623"/>
                  <a:pt x="6399145" y="1576037"/>
                  <a:pt x="6403800" y="1576037"/>
                </a:cubicBezTo>
                <a:cubicBezTo>
                  <a:pt x="6406214" y="1576037"/>
                  <a:pt x="6408456" y="1575520"/>
                  <a:pt x="6410697" y="1574140"/>
                </a:cubicBezTo>
                <a:lnTo>
                  <a:pt x="6470524" y="1539658"/>
                </a:lnTo>
                <a:cubicBezTo>
                  <a:pt x="6477076" y="1535865"/>
                  <a:pt x="6479317" y="1527416"/>
                  <a:pt x="6475524" y="1520865"/>
                </a:cubicBezTo>
                <a:cubicBezTo>
                  <a:pt x="6472938" y="1516382"/>
                  <a:pt x="6468283" y="1513968"/>
                  <a:pt x="6463628" y="1513968"/>
                </a:cubicBezTo>
                <a:lnTo>
                  <a:pt x="6463628" y="1513968"/>
                </a:lnTo>
                <a:close/>
                <a:moveTo>
                  <a:pt x="6344145" y="1582761"/>
                </a:moveTo>
                <a:cubicBezTo>
                  <a:pt x="6341903" y="1582761"/>
                  <a:pt x="6339490" y="1583279"/>
                  <a:pt x="6337248" y="1584658"/>
                </a:cubicBezTo>
                <a:lnTo>
                  <a:pt x="6321386" y="1593796"/>
                </a:lnTo>
                <a:cubicBezTo>
                  <a:pt x="6303627" y="1603968"/>
                  <a:pt x="6277593" y="1618968"/>
                  <a:pt x="6277593" y="1618968"/>
                </a:cubicBezTo>
                <a:cubicBezTo>
                  <a:pt x="6271041" y="1622761"/>
                  <a:pt x="6268800" y="1631210"/>
                  <a:pt x="6272593" y="1637761"/>
                </a:cubicBezTo>
                <a:cubicBezTo>
                  <a:pt x="6275179" y="1642244"/>
                  <a:pt x="6279834" y="1644658"/>
                  <a:pt x="6284490" y="1644658"/>
                </a:cubicBezTo>
                <a:cubicBezTo>
                  <a:pt x="6286903" y="1644658"/>
                  <a:pt x="6289145" y="1644141"/>
                  <a:pt x="6291386" y="1642761"/>
                </a:cubicBezTo>
                <a:lnTo>
                  <a:pt x="6351214" y="1608279"/>
                </a:lnTo>
                <a:cubicBezTo>
                  <a:pt x="6357766" y="1604485"/>
                  <a:pt x="6360007" y="1596037"/>
                  <a:pt x="6356214" y="1589485"/>
                </a:cubicBezTo>
                <a:cubicBezTo>
                  <a:pt x="6353627" y="1585003"/>
                  <a:pt x="6348972" y="1582589"/>
                  <a:pt x="6344317" y="1582589"/>
                </a:cubicBezTo>
                <a:lnTo>
                  <a:pt x="6344317" y="1582589"/>
                </a:lnTo>
                <a:close/>
                <a:moveTo>
                  <a:pt x="6224662" y="1651554"/>
                </a:moveTo>
                <a:cubicBezTo>
                  <a:pt x="6222248" y="1651554"/>
                  <a:pt x="6220006" y="1652072"/>
                  <a:pt x="6217766" y="1653451"/>
                </a:cubicBezTo>
                <a:cubicBezTo>
                  <a:pt x="6217766" y="1653451"/>
                  <a:pt x="6201213" y="1662934"/>
                  <a:pt x="6185524" y="1672072"/>
                </a:cubicBezTo>
                <a:lnTo>
                  <a:pt x="6185006" y="1672417"/>
                </a:lnTo>
                <a:cubicBezTo>
                  <a:pt x="6185006" y="1672417"/>
                  <a:pt x="6184662" y="1672589"/>
                  <a:pt x="6184489" y="1672761"/>
                </a:cubicBezTo>
                <a:lnTo>
                  <a:pt x="6184145" y="1672761"/>
                </a:lnTo>
                <a:cubicBezTo>
                  <a:pt x="6184145" y="1672761"/>
                  <a:pt x="6184145" y="1672934"/>
                  <a:pt x="6184145" y="1672934"/>
                </a:cubicBezTo>
                <a:lnTo>
                  <a:pt x="6183283" y="1673451"/>
                </a:lnTo>
                <a:cubicBezTo>
                  <a:pt x="6183283" y="1673451"/>
                  <a:pt x="6182593" y="1673796"/>
                  <a:pt x="6182420" y="1673968"/>
                </a:cubicBezTo>
                <a:lnTo>
                  <a:pt x="6181041" y="1674830"/>
                </a:lnTo>
                <a:lnTo>
                  <a:pt x="6181041" y="1674830"/>
                </a:lnTo>
                <a:cubicBezTo>
                  <a:pt x="6181041" y="1674830"/>
                  <a:pt x="6157938" y="1688106"/>
                  <a:pt x="6157938" y="1688106"/>
                </a:cubicBezTo>
                <a:cubicBezTo>
                  <a:pt x="6151386" y="1691899"/>
                  <a:pt x="6149145" y="1700348"/>
                  <a:pt x="6152938" y="1706899"/>
                </a:cubicBezTo>
                <a:cubicBezTo>
                  <a:pt x="6155524" y="1711382"/>
                  <a:pt x="6160179" y="1713796"/>
                  <a:pt x="6164834" y="1713796"/>
                </a:cubicBezTo>
                <a:cubicBezTo>
                  <a:pt x="6167248" y="1713796"/>
                  <a:pt x="6169489" y="1713279"/>
                  <a:pt x="6171731" y="1711899"/>
                </a:cubicBezTo>
                <a:lnTo>
                  <a:pt x="6231558" y="1677417"/>
                </a:lnTo>
                <a:cubicBezTo>
                  <a:pt x="6238110" y="1673623"/>
                  <a:pt x="6240352" y="1665175"/>
                  <a:pt x="6236559" y="1658623"/>
                </a:cubicBezTo>
                <a:cubicBezTo>
                  <a:pt x="6233972" y="1654141"/>
                  <a:pt x="6229317" y="1651727"/>
                  <a:pt x="6224662" y="1651727"/>
                </a:cubicBezTo>
                <a:lnTo>
                  <a:pt x="6224662" y="1651727"/>
                </a:lnTo>
                <a:close/>
                <a:moveTo>
                  <a:pt x="6105179" y="1720348"/>
                </a:moveTo>
                <a:cubicBezTo>
                  <a:pt x="6102938" y="1720348"/>
                  <a:pt x="6100524" y="1720865"/>
                  <a:pt x="6098455" y="1722072"/>
                </a:cubicBezTo>
                <a:lnTo>
                  <a:pt x="6078972" y="1733279"/>
                </a:lnTo>
                <a:cubicBezTo>
                  <a:pt x="6061558" y="1743279"/>
                  <a:pt x="6038627" y="1756555"/>
                  <a:pt x="6038627" y="1756555"/>
                </a:cubicBezTo>
                <a:cubicBezTo>
                  <a:pt x="6032075" y="1760348"/>
                  <a:pt x="6029834" y="1768796"/>
                  <a:pt x="6033627" y="1775348"/>
                </a:cubicBezTo>
                <a:cubicBezTo>
                  <a:pt x="6036213" y="1779830"/>
                  <a:pt x="6040868" y="1782244"/>
                  <a:pt x="6045523" y="1782244"/>
                </a:cubicBezTo>
                <a:cubicBezTo>
                  <a:pt x="6047937" y="1782244"/>
                  <a:pt x="6050179" y="1781727"/>
                  <a:pt x="6052420" y="1780348"/>
                </a:cubicBezTo>
                <a:lnTo>
                  <a:pt x="6112248" y="1745865"/>
                </a:lnTo>
                <a:cubicBezTo>
                  <a:pt x="6118799" y="1742072"/>
                  <a:pt x="6121041" y="1733623"/>
                  <a:pt x="6117248" y="1727072"/>
                </a:cubicBezTo>
                <a:cubicBezTo>
                  <a:pt x="6114662" y="1722589"/>
                  <a:pt x="6110007" y="1720175"/>
                  <a:pt x="6105351" y="1720175"/>
                </a:cubicBezTo>
                <a:lnTo>
                  <a:pt x="6105351" y="1720175"/>
                </a:lnTo>
                <a:close/>
                <a:moveTo>
                  <a:pt x="5985696" y="1789141"/>
                </a:moveTo>
                <a:cubicBezTo>
                  <a:pt x="5983282" y="1789141"/>
                  <a:pt x="5981041" y="1789658"/>
                  <a:pt x="5978799" y="1791037"/>
                </a:cubicBezTo>
                <a:lnTo>
                  <a:pt x="5918972" y="1825520"/>
                </a:lnTo>
                <a:cubicBezTo>
                  <a:pt x="5912420" y="1829313"/>
                  <a:pt x="5910178" y="1837762"/>
                  <a:pt x="5913971" y="1844313"/>
                </a:cubicBezTo>
                <a:cubicBezTo>
                  <a:pt x="5916558" y="1848796"/>
                  <a:pt x="5921213" y="1851210"/>
                  <a:pt x="5925868" y="1851210"/>
                </a:cubicBezTo>
                <a:cubicBezTo>
                  <a:pt x="5928282" y="1851210"/>
                  <a:pt x="5930523" y="1850693"/>
                  <a:pt x="5932765" y="1849313"/>
                </a:cubicBezTo>
                <a:lnTo>
                  <a:pt x="5992593" y="1814831"/>
                </a:lnTo>
                <a:cubicBezTo>
                  <a:pt x="5999144" y="1811038"/>
                  <a:pt x="6001385" y="1802589"/>
                  <a:pt x="5997592" y="1796037"/>
                </a:cubicBezTo>
                <a:cubicBezTo>
                  <a:pt x="5995006" y="1791555"/>
                  <a:pt x="5990351" y="1789141"/>
                  <a:pt x="5985696" y="1789141"/>
                </a:cubicBezTo>
                <a:lnTo>
                  <a:pt x="5985696" y="1789141"/>
                </a:lnTo>
                <a:close/>
                <a:moveTo>
                  <a:pt x="5866213" y="1857934"/>
                </a:moveTo>
                <a:cubicBezTo>
                  <a:pt x="5863799" y="1857934"/>
                  <a:pt x="5861558" y="1858451"/>
                  <a:pt x="5859316" y="1859831"/>
                </a:cubicBezTo>
                <a:cubicBezTo>
                  <a:pt x="5859316" y="1859831"/>
                  <a:pt x="5858972" y="1860003"/>
                  <a:pt x="5858454" y="1860348"/>
                </a:cubicBezTo>
                <a:lnTo>
                  <a:pt x="5858454" y="1860348"/>
                </a:lnTo>
                <a:cubicBezTo>
                  <a:pt x="5858454" y="1860348"/>
                  <a:pt x="5858454" y="1860348"/>
                  <a:pt x="5858454" y="1860348"/>
                </a:cubicBezTo>
                <a:lnTo>
                  <a:pt x="5858454" y="1860348"/>
                </a:lnTo>
                <a:cubicBezTo>
                  <a:pt x="5858454" y="1860348"/>
                  <a:pt x="5858454" y="1860348"/>
                  <a:pt x="5858454" y="1860348"/>
                </a:cubicBezTo>
                <a:lnTo>
                  <a:pt x="5858282" y="1860348"/>
                </a:lnTo>
                <a:cubicBezTo>
                  <a:pt x="5858282" y="1860348"/>
                  <a:pt x="5858282" y="1860348"/>
                  <a:pt x="5858282" y="1860348"/>
                </a:cubicBezTo>
                <a:lnTo>
                  <a:pt x="5858282" y="1860348"/>
                </a:lnTo>
                <a:cubicBezTo>
                  <a:pt x="5858282" y="1860348"/>
                  <a:pt x="5858109" y="1860520"/>
                  <a:pt x="5857937" y="1860520"/>
                </a:cubicBezTo>
                <a:lnTo>
                  <a:pt x="5857765" y="1860520"/>
                </a:lnTo>
                <a:cubicBezTo>
                  <a:pt x="5857765" y="1860520"/>
                  <a:pt x="5857765" y="1860693"/>
                  <a:pt x="5857765" y="1860693"/>
                </a:cubicBezTo>
                <a:lnTo>
                  <a:pt x="5800178" y="1893796"/>
                </a:lnTo>
                <a:cubicBezTo>
                  <a:pt x="5793627" y="1897589"/>
                  <a:pt x="5791385" y="1906038"/>
                  <a:pt x="5795178" y="1912589"/>
                </a:cubicBezTo>
                <a:cubicBezTo>
                  <a:pt x="5797764" y="1917072"/>
                  <a:pt x="5802419" y="1919486"/>
                  <a:pt x="5807075" y="1919486"/>
                </a:cubicBezTo>
                <a:cubicBezTo>
                  <a:pt x="5809488" y="1919486"/>
                  <a:pt x="5811730" y="1918969"/>
                  <a:pt x="5813971" y="1917589"/>
                </a:cubicBezTo>
                <a:lnTo>
                  <a:pt x="5873799" y="1883107"/>
                </a:lnTo>
                <a:cubicBezTo>
                  <a:pt x="5880351" y="1879313"/>
                  <a:pt x="5882592" y="1870865"/>
                  <a:pt x="5878799" y="1864313"/>
                </a:cubicBezTo>
                <a:cubicBezTo>
                  <a:pt x="5876213" y="1859831"/>
                  <a:pt x="5871558" y="1857417"/>
                  <a:pt x="5866903" y="1857417"/>
                </a:cubicBezTo>
                <a:lnTo>
                  <a:pt x="5866903" y="1857417"/>
                </a:lnTo>
                <a:close/>
                <a:moveTo>
                  <a:pt x="5746730" y="1926727"/>
                </a:moveTo>
                <a:cubicBezTo>
                  <a:pt x="5744488" y="1926727"/>
                  <a:pt x="5742074" y="1927245"/>
                  <a:pt x="5740006" y="1928451"/>
                </a:cubicBezTo>
                <a:lnTo>
                  <a:pt x="5713799" y="1943624"/>
                </a:lnTo>
                <a:cubicBezTo>
                  <a:pt x="5697764" y="1952934"/>
                  <a:pt x="5680178" y="1962934"/>
                  <a:pt x="5680178" y="1962934"/>
                </a:cubicBezTo>
                <a:cubicBezTo>
                  <a:pt x="5673627" y="1966727"/>
                  <a:pt x="5671385" y="1975176"/>
                  <a:pt x="5675178" y="1981727"/>
                </a:cubicBezTo>
                <a:cubicBezTo>
                  <a:pt x="5677764" y="1986210"/>
                  <a:pt x="5682419" y="1988624"/>
                  <a:pt x="5687075" y="1988624"/>
                </a:cubicBezTo>
                <a:cubicBezTo>
                  <a:pt x="5689488" y="1988624"/>
                  <a:pt x="5691730" y="1988107"/>
                  <a:pt x="5693971" y="1986727"/>
                </a:cubicBezTo>
                <a:lnTo>
                  <a:pt x="5753799" y="1952245"/>
                </a:lnTo>
                <a:cubicBezTo>
                  <a:pt x="5760351" y="1948452"/>
                  <a:pt x="5762592" y="1940003"/>
                  <a:pt x="5758799" y="1933451"/>
                </a:cubicBezTo>
                <a:cubicBezTo>
                  <a:pt x="5756213" y="1928969"/>
                  <a:pt x="5751558" y="1926555"/>
                  <a:pt x="5746903" y="1926555"/>
                </a:cubicBezTo>
                <a:lnTo>
                  <a:pt x="5746903" y="1926555"/>
                </a:lnTo>
                <a:close/>
                <a:moveTo>
                  <a:pt x="5627247" y="1995521"/>
                </a:moveTo>
                <a:cubicBezTo>
                  <a:pt x="5624833" y="1995521"/>
                  <a:pt x="5622592" y="1996038"/>
                  <a:pt x="5620350" y="1997417"/>
                </a:cubicBezTo>
                <a:lnTo>
                  <a:pt x="5560522" y="2031900"/>
                </a:lnTo>
                <a:cubicBezTo>
                  <a:pt x="5553971" y="2035693"/>
                  <a:pt x="5551730" y="2044141"/>
                  <a:pt x="5555523" y="2050693"/>
                </a:cubicBezTo>
                <a:cubicBezTo>
                  <a:pt x="5558109" y="2055176"/>
                  <a:pt x="5562764" y="2057590"/>
                  <a:pt x="5567419" y="2057590"/>
                </a:cubicBezTo>
                <a:cubicBezTo>
                  <a:pt x="5569833" y="2057590"/>
                  <a:pt x="5572074" y="2057072"/>
                  <a:pt x="5574316" y="2055693"/>
                </a:cubicBezTo>
                <a:lnTo>
                  <a:pt x="5634144" y="2021210"/>
                </a:lnTo>
                <a:cubicBezTo>
                  <a:pt x="5640695" y="2017417"/>
                  <a:pt x="5642936" y="2008969"/>
                  <a:pt x="5639144" y="2002417"/>
                </a:cubicBezTo>
                <a:cubicBezTo>
                  <a:pt x="5636557" y="1997934"/>
                  <a:pt x="5631902" y="1995521"/>
                  <a:pt x="5627247" y="1995521"/>
                </a:cubicBezTo>
                <a:lnTo>
                  <a:pt x="5627247" y="1995521"/>
                </a:lnTo>
                <a:close/>
                <a:moveTo>
                  <a:pt x="5507764" y="2064314"/>
                </a:moveTo>
                <a:cubicBezTo>
                  <a:pt x="5505523" y="2064314"/>
                  <a:pt x="5503109" y="2064831"/>
                  <a:pt x="5500867" y="2066210"/>
                </a:cubicBezTo>
                <a:lnTo>
                  <a:pt x="5441039" y="2100693"/>
                </a:lnTo>
                <a:cubicBezTo>
                  <a:pt x="5434488" y="2104486"/>
                  <a:pt x="5432247" y="2112935"/>
                  <a:pt x="5436039" y="2119486"/>
                </a:cubicBezTo>
                <a:cubicBezTo>
                  <a:pt x="5438626" y="2123969"/>
                  <a:pt x="5443281" y="2126383"/>
                  <a:pt x="5447936" y="2126383"/>
                </a:cubicBezTo>
                <a:cubicBezTo>
                  <a:pt x="5450350" y="2126383"/>
                  <a:pt x="5452591" y="2125866"/>
                  <a:pt x="5454833" y="2124486"/>
                </a:cubicBezTo>
                <a:lnTo>
                  <a:pt x="5514661" y="2090003"/>
                </a:lnTo>
                <a:cubicBezTo>
                  <a:pt x="5521212" y="2086210"/>
                  <a:pt x="5523453" y="2077762"/>
                  <a:pt x="5519660" y="2071210"/>
                </a:cubicBezTo>
                <a:cubicBezTo>
                  <a:pt x="5517074" y="2066727"/>
                  <a:pt x="5512419" y="2064314"/>
                  <a:pt x="5507764" y="2064314"/>
                </a:cubicBezTo>
                <a:lnTo>
                  <a:pt x="5507764" y="2064314"/>
                </a:lnTo>
                <a:close/>
                <a:moveTo>
                  <a:pt x="5388281" y="2133107"/>
                </a:moveTo>
                <a:cubicBezTo>
                  <a:pt x="5386039" y="2133107"/>
                  <a:pt x="5383626" y="2133624"/>
                  <a:pt x="5381557" y="2134831"/>
                </a:cubicBezTo>
                <a:lnTo>
                  <a:pt x="5347419" y="2154486"/>
                </a:lnTo>
                <a:cubicBezTo>
                  <a:pt x="5333970" y="2162245"/>
                  <a:pt x="5321729" y="2169314"/>
                  <a:pt x="5321729" y="2169314"/>
                </a:cubicBezTo>
                <a:cubicBezTo>
                  <a:pt x="5315177" y="2173107"/>
                  <a:pt x="5312936" y="2181555"/>
                  <a:pt x="5316729" y="2188107"/>
                </a:cubicBezTo>
                <a:cubicBezTo>
                  <a:pt x="5319315" y="2192590"/>
                  <a:pt x="5323970" y="2195004"/>
                  <a:pt x="5328626" y="2195004"/>
                </a:cubicBezTo>
                <a:cubicBezTo>
                  <a:pt x="5331039" y="2195004"/>
                  <a:pt x="5333281" y="2194486"/>
                  <a:pt x="5335522" y="2193107"/>
                </a:cubicBezTo>
                <a:lnTo>
                  <a:pt x="5395350" y="2158624"/>
                </a:lnTo>
                <a:cubicBezTo>
                  <a:pt x="5401902" y="2154831"/>
                  <a:pt x="5404143" y="2146383"/>
                  <a:pt x="5400350" y="2139831"/>
                </a:cubicBezTo>
                <a:cubicBezTo>
                  <a:pt x="5397764" y="2135348"/>
                  <a:pt x="5393108" y="2132935"/>
                  <a:pt x="5388453" y="2132935"/>
                </a:cubicBezTo>
                <a:lnTo>
                  <a:pt x="5388453" y="2132935"/>
                </a:lnTo>
                <a:close/>
                <a:moveTo>
                  <a:pt x="5268798" y="2201900"/>
                </a:moveTo>
                <a:cubicBezTo>
                  <a:pt x="5266384" y="2201900"/>
                  <a:pt x="5264143" y="2202417"/>
                  <a:pt x="5261901" y="2203797"/>
                </a:cubicBezTo>
                <a:cubicBezTo>
                  <a:pt x="5261901" y="2203797"/>
                  <a:pt x="5221039" y="2227418"/>
                  <a:pt x="5206901" y="2235521"/>
                </a:cubicBezTo>
                <a:lnTo>
                  <a:pt x="5206901" y="2235521"/>
                </a:lnTo>
                <a:cubicBezTo>
                  <a:pt x="5206901" y="2235521"/>
                  <a:pt x="5206384" y="2235866"/>
                  <a:pt x="5206212" y="2235866"/>
                </a:cubicBezTo>
                <a:lnTo>
                  <a:pt x="5205694" y="2236211"/>
                </a:lnTo>
                <a:cubicBezTo>
                  <a:pt x="5205694" y="2236211"/>
                  <a:pt x="5205350" y="2236383"/>
                  <a:pt x="5205004" y="2236555"/>
                </a:cubicBezTo>
                <a:lnTo>
                  <a:pt x="5202074" y="2238279"/>
                </a:lnTo>
                <a:cubicBezTo>
                  <a:pt x="5195522" y="2242073"/>
                  <a:pt x="5193280" y="2250521"/>
                  <a:pt x="5197074" y="2257073"/>
                </a:cubicBezTo>
                <a:cubicBezTo>
                  <a:pt x="5199660" y="2261555"/>
                  <a:pt x="5204315" y="2263969"/>
                  <a:pt x="5208970" y="2263969"/>
                </a:cubicBezTo>
                <a:cubicBezTo>
                  <a:pt x="5211384" y="2263969"/>
                  <a:pt x="5213625" y="2263452"/>
                  <a:pt x="5215867" y="2262073"/>
                </a:cubicBezTo>
                <a:lnTo>
                  <a:pt x="5275694" y="2227590"/>
                </a:lnTo>
                <a:cubicBezTo>
                  <a:pt x="5282246" y="2223797"/>
                  <a:pt x="5284488" y="2215349"/>
                  <a:pt x="5280695" y="2208797"/>
                </a:cubicBezTo>
                <a:cubicBezTo>
                  <a:pt x="5278108" y="2204314"/>
                  <a:pt x="5273453" y="2201900"/>
                  <a:pt x="5268798" y="2201900"/>
                </a:cubicBezTo>
                <a:lnTo>
                  <a:pt x="5268798" y="2201900"/>
                </a:lnTo>
                <a:close/>
                <a:moveTo>
                  <a:pt x="5149315" y="2270693"/>
                </a:moveTo>
                <a:cubicBezTo>
                  <a:pt x="5147074" y="2270693"/>
                  <a:pt x="5144660" y="2271211"/>
                  <a:pt x="5142418" y="2272418"/>
                </a:cubicBezTo>
                <a:lnTo>
                  <a:pt x="5098453" y="2297763"/>
                </a:lnTo>
                <a:cubicBezTo>
                  <a:pt x="5098453" y="2297763"/>
                  <a:pt x="5098453" y="2297763"/>
                  <a:pt x="5098453" y="2297763"/>
                </a:cubicBezTo>
                <a:lnTo>
                  <a:pt x="5098108" y="2297763"/>
                </a:lnTo>
                <a:cubicBezTo>
                  <a:pt x="5098108" y="2297763"/>
                  <a:pt x="5098108" y="2298107"/>
                  <a:pt x="5097935" y="2298107"/>
                </a:cubicBezTo>
                <a:lnTo>
                  <a:pt x="5097935" y="2298107"/>
                </a:lnTo>
                <a:cubicBezTo>
                  <a:pt x="5097935" y="2298107"/>
                  <a:pt x="5097935" y="2298107"/>
                  <a:pt x="5097763" y="2298107"/>
                </a:cubicBezTo>
                <a:lnTo>
                  <a:pt x="5097763" y="2298107"/>
                </a:lnTo>
                <a:cubicBezTo>
                  <a:pt x="5097763" y="2298107"/>
                  <a:pt x="5097763" y="2298107"/>
                  <a:pt x="5097763" y="2298107"/>
                </a:cubicBezTo>
                <a:lnTo>
                  <a:pt x="5097763" y="2298107"/>
                </a:lnTo>
                <a:cubicBezTo>
                  <a:pt x="5097763" y="2298107"/>
                  <a:pt x="5097763" y="2298107"/>
                  <a:pt x="5097763" y="2298107"/>
                </a:cubicBezTo>
                <a:lnTo>
                  <a:pt x="5097763" y="2298107"/>
                </a:lnTo>
                <a:cubicBezTo>
                  <a:pt x="5097763" y="2298107"/>
                  <a:pt x="5097418" y="2298280"/>
                  <a:pt x="5097418" y="2298280"/>
                </a:cubicBezTo>
                <a:lnTo>
                  <a:pt x="5097418" y="2298280"/>
                </a:lnTo>
                <a:cubicBezTo>
                  <a:pt x="5097418" y="2298280"/>
                  <a:pt x="5097074" y="2298280"/>
                  <a:pt x="5096901" y="2298624"/>
                </a:cubicBezTo>
                <a:lnTo>
                  <a:pt x="5096901" y="2298624"/>
                </a:lnTo>
                <a:cubicBezTo>
                  <a:pt x="5094315" y="2300176"/>
                  <a:pt x="5091901" y="2301556"/>
                  <a:pt x="5089315" y="2303107"/>
                </a:cubicBezTo>
                <a:cubicBezTo>
                  <a:pt x="5089315" y="2303107"/>
                  <a:pt x="5089315" y="2303107"/>
                  <a:pt x="5089315" y="2303107"/>
                </a:cubicBezTo>
                <a:cubicBezTo>
                  <a:pt x="5089315" y="2303107"/>
                  <a:pt x="5089142" y="2303107"/>
                  <a:pt x="5088970" y="2303280"/>
                </a:cubicBezTo>
                <a:cubicBezTo>
                  <a:pt x="5088970" y="2303280"/>
                  <a:pt x="5088970" y="2303280"/>
                  <a:pt x="5088970" y="2303280"/>
                </a:cubicBezTo>
                <a:cubicBezTo>
                  <a:pt x="5088970" y="2303280"/>
                  <a:pt x="5088970" y="2303280"/>
                  <a:pt x="5088798" y="2303280"/>
                </a:cubicBezTo>
                <a:cubicBezTo>
                  <a:pt x="5088798" y="2303280"/>
                  <a:pt x="5088798" y="2303280"/>
                  <a:pt x="5088625" y="2303280"/>
                </a:cubicBezTo>
                <a:cubicBezTo>
                  <a:pt x="5088625" y="2303280"/>
                  <a:pt x="5088625" y="2303280"/>
                  <a:pt x="5088625" y="2303280"/>
                </a:cubicBezTo>
                <a:cubicBezTo>
                  <a:pt x="5086901" y="2304314"/>
                  <a:pt x="5085177" y="2305349"/>
                  <a:pt x="5083453" y="2306556"/>
                </a:cubicBezTo>
                <a:cubicBezTo>
                  <a:pt x="5077073" y="2310694"/>
                  <a:pt x="5075177" y="2319142"/>
                  <a:pt x="5079315" y="2325521"/>
                </a:cubicBezTo>
                <a:cubicBezTo>
                  <a:pt x="5081901" y="2329659"/>
                  <a:pt x="5086383" y="2331900"/>
                  <a:pt x="5091039" y="2331900"/>
                </a:cubicBezTo>
                <a:cubicBezTo>
                  <a:pt x="5093625" y="2331900"/>
                  <a:pt x="5096039" y="2331211"/>
                  <a:pt x="5098453" y="2329832"/>
                </a:cubicBezTo>
                <a:cubicBezTo>
                  <a:pt x="5102763" y="2327073"/>
                  <a:pt x="5107246" y="2324487"/>
                  <a:pt x="5111728" y="2321900"/>
                </a:cubicBezTo>
                <a:lnTo>
                  <a:pt x="5157246" y="2295693"/>
                </a:lnTo>
                <a:cubicBezTo>
                  <a:pt x="5163798" y="2291900"/>
                  <a:pt x="5166039" y="2283452"/>
                  <a:pt x="5162246" y="2276900"/>
                </a:cubicBezTo>
                <a:cubicBezTo>
                  <a:pt x="5159659" y="2272418"/>
                  <a:pt x="5155004" y="2270004"/>
                  <a:pt x="5150349" y="2270004"/>
                </a:cubicBezTo>
                <a:lnTo>
                  <a:pt x="5150349" y="2270004"/>
                </a:lnTo>
                <a:close/>
                <a:moveTo>
                  <a:pt x="5036556" y="2345004"/>
                </a:moveTo>
                <a:cubicBezTo>
                  <a:pt x="5033280" y="2345004"/>
                  <a:pt x="5030177" y="2346211"/>
                  <a:pt x="5027418" y="2348452"/>
                </a:cubicBezTo>
                <a:cubicBezTo>
                  <a:pt x="5023970" y="2351383"/>
                  <a:pt x="5020694" y="2354487"/>
                  <a:pt x="5017418" y="2357590"/>
                </a:cubicBezTo>
                <a:lnTo>
                  <a:pt x="5017418" y="2357590"/>
                </a:lnTo>
                <a:cubicBezTo>
                  <a:pt x="5017418" y="2357590"/>
                  <a:pt x="5017246" y="2357763"/>
                  <a:pt x="5017073" y="2357935"/>
                </a:cubicBezTo>
                <a:cubicBezTo>
                  <a:pt x="5017073" y="2357935"/>
                  <a:pt x="5017073" y="2357935"/>
                  <a:pt x="5017073" y="2357935"/>
                </a:cubicBezTo>
                <a:cubicBezTo>
                  <a:pt x="5016729" y="2358280"/>
                  <a:pt x="5016383" y="2358625"/>
                  <a:pt x="5015866" y="2358969"/>
                </a:cubicBezTo>
                <a:cubicBezTo>
                  <a:pt x="5015866" y="2358969"/>
                  <a:pt x="5015866" y="2358969"/>
                  <a:pt x="5015866" y="2358969"/>
                </a:cubicBezTo>
                <a:cubicBezTo>
                  <a:pt x="5015866" y="2358969"/>
                  <a:pt x="5015694" y="2359142"/>
                  <a:pt x="5015522" y="2359314"/>
                </a:cubicBezTo>
                <a:cubicBezTo>
                  <a:pt x="5015522" y="2359314"/>
                  <a:pt x="5015522" y="2359314"/>
                  <a:pt x="5015522" y="2359314"/>
                </a:cubicBezTo>
                <a:cubicBezTo>
                  <a:pt x="5015522" y="2359314"/>
                  <a:pt x="5015349" y="2359314"/>
                  <a:pt x="5015177" y="2359487"/>
                </a:cubicBezTo>
                <a:cubicBezTo>
                  <a:pt x="5015177" y="2359487"/>
                  <a:pt x="5015177" y="2359487"/>
                  <a:pt x="5015177" y="2359487"/>
                </a:cubicBezTo>
                <a:cubicBezTo>
                  <a:pt x="5015177" y="2359487"/>
                  <a:pt x="5015004" y="2359659"/>
                  <a:pt x="5014832" y="2359831"/>
                </a:cubicBezTo>
                <a:cubicBezTo>
                  <a:pt x="5014832" y="2359831"/>
                  <a:pt x="5014832" y="2359831"/>
                  <a:pt x="5014832" y="2359831"/>
                </a:cubicBezTo>
                <a:cubicBezTo>
                  <a:pt x="5014832" y="2359831"/>
                  <a:pt x="5014660" y="2360004"/>
                  <a:pt x="5014487" y="2360176"/>
                </a:cubicBezTo>
                <a:cubicBezTo>
                  <a:pt x="5014487" y="2360176"/>
                  <a:pt x="5014487" y="2360176"/>
                  <a:pt x="5014487" y="2360176"/>
                </a:cubicBezTo>
                <a:cubicBezTo>
                  <a:pt x="5014487" y="2360176"/>
                  <a:pt x="5014487" y="2360176"/>
                  <a:pt x="5014314" y="2360349"/>
                </a:cubicBezTo>
                <a:cubicBezTo>
                  <a:pt x="5014314" y="2360349"/>
                  <a:pt x="5014314" y="2360349"/>
                  <a:pt x="5014314" y="2360349"/>
                </a:cubicBezTo>
                <a:cubicBezTo>
                  <a:pt x="5014314" y="2360349"/>
                  <a:pt x="5014314" y="2360349"/>
                  <a:pt x="5014142" y="2360521"/>
                </a:cubicBezTo>
                <a:cubicBezTo>
                  <a:pt x="5014142" y="2360521"/>
                  <a:pt x="5014142" y="2360521"/>
                  <a:pt x="5014142" y="2360521"/>
                </a:cubicBezTo>
                <a:cubicBezTo>
                  <a:pt x="5014142" y="2360521"/>
                  <a:pt x="5014142" y="2360521"/>
                  <a:pt x="5013970" y="2360694"/>
                </a:cubicBezTo>
                <a:cubicBezTo>
                  <a:pt x="5013970" y="2360694"/>
                  <a:pt x="5013970" y="2360694"/>
                  <a:pt x="5013970" y="2360694"/>
                </a:cubicBezTo>
                <a:cubicBezTo>
                  <a:pt x="5013970" y="2360694"/>
                  <a:pt x="5013797" y="2360866"/>
                  <a:pt x="5013625" y="2361038"/>
                </a:cubicBezTo>
                <a:cubicBezTo>
                  <a:pt x="5013625" y="2361038"/>
                  <a:pt x="5013625" y="2361038"/>
                  <a:pt x="5013625" y="2361038"/>
                </a:cubicBezTo>
                <a:cubicBezTo>
                  <a:pt x="5013625" y="2361038"/>
                  <a:pt x="5013625" y="2361038"/>
                  <a:pt x="5013453" y="2361211"/>
                </a:cubicBezTo>
                <a:cubicBezTo>
                  <a:pt x="5013453" y="2361211"/>
                  <a:pt x="5013453" y="2361211"/>
                  <a:pt x="5013280" y="2361211"/>
                </a:cubicBezTo>
                <a:cubicBezTo>
                  <a:pt x="5013280" y="2361211"/>
                  <a:pt x="5013280" y="2361211"/>
                  <a:pt x="5013280" y="2361211"/>
                </a:cubicBezTo>
                <a:cubicBezTo>
                  <a:pt x="5013280" y="2361211"/>
                  <a:pt x="5013280" y="2361211"/>
                  <a:pt x="5013107" y="2361383"/>
                </a:cubicBezTo>
                <a:cubicBezTo>
                  <a:pt x="5013107" y="2361383"/>
                  <a:pt x="5013107" y="2361383"/>
                  <a:pt x="5013107" y="2361383"/>
                </a:cubicBezTo>
                <a:cubicBezTo>
                  <a:pt x="5013107" y="2361383"/>
                  <a:pt x="5013107" y="2361383"/>
                  <a:pt x="5012935" y="2361556"/>
                </a:cubicBezTo>
                <a:cubicBezTo>
                  <a:pt x="5012935" y="2361556"/>
                  <a:pt x="5012935" y="2361556"/>
                  <a:pt x="5012763" y="2361556"/>
                </a:cubicBezTo>
                <a:cubicBezTo>
                  <a:pt x="5012763" y="2361556"/>
                  <a:pt x="5012590" y="2361728"/>
                  <a:pt x="5012418" y="2361901"/>
                </a:cubicBezTo>
                <a:cubicBezTo>
                  <a:pt x="5012418" y="2361901"/>
                  <a:pt x="5012418" y="2361901"/>
                  <a:pt x="5012418" y="2361901"/>
                </a:cubicBezTo>
                <a:cubicBezTo>
                  <a:pt x="5012418" y="2361901"/>
                  <a:pt x="5012418" y="2361901"/>
                  <a:pt x="5012246" y="2362073"/>
                </a:cubicBezTo>
                <a:cubicBezTo>
                  <a:pt x="5012246" y="2362073"/>
                  <a:pt x="5012246" y="2362073"/>
                  <a:pt x="5012246" y="2362073"/>
                </a:cubicBezTo>
                <a:lnTo>
                  <a:pt x="5012073" y="2362073"/>
                </a:lnTo>
                <a:cubicBezTo>
                  <a:pt x="5012073" y="2362073"/>
                  <a:pt x="5012073" y="2362418"/>
                  <a:pt x="5012073" y="2362418"/>
                </a:cubicBezTo>
                <a:cubicBezTo>
                  <a:pt x="5012073" y="2362418"/>
                  <a:pt x="5012073" y="2362418"/>
                  <a:pt x="5011901" y="2362590"/>
                </a:cubicBezTo>
                <a:cubicBezTo>
                  <a:pt x="5011901" y="2362590"/>
                  <a:pt x="5011901" y="2362590"/>
                  <a:pt x="5011901" y="2362590"/>
                </a:cubicBezTo>
                <a:cubicBezTo>
                  <a:pt x="5011556" y="2362935"/>
                  <a:pt x="5011384" y="2363107"/>
                  <a:pt x="5011039" y="2363452"/>
                </a:cubicBezTo>
                <a:cubicBezTo>
                  <a:pt x="5011039" y="2363452"/>
                  <a:pt x="5011039" y="2363452"/>
                  <a:pt x="5011039" y="2363452"/>
                </a:cubicBezTo>
                <a:cubicBezTo>
                  <a:pt x="5011039" y="2363452"/>
                  <a:pt x="5011039" y="2363452"/>
                  <a:pt x="5010867" y="2363625"/>
                </a:cubicBezTo>
                <a:cubicBezTo>
                  <a:pt x="5010867" y="2363625"/>
                  <a:pt x="5010867" y="2363625"/>
                  <a:pt x="5010867" y="2363625"/>
                </a:cubicBezTo>
                <a:lnTo>
                  <a:pt x="5010694" y="2363625"/>
                </a:lnTo>
                <a:cubicBezTo>
                  <a:pt x="5010694" y="2363625"/>
                  <a:pt x="5010694" y="2363969"/>
                  <a:pt x="5010694" y="2363969"/>
                </a:cubicBezTo>
                <a:cubicBezTo>
                  <a:pt x="5010349" y="2364314"/>
                  <a:pt x="5010177" y="2364487"/>
                  <a:pt x="5009832" y="2364832"/>
                </a:cubicBezTo>
                <a:lnTo>
                  <a:pt x="5009832" y="2364832"/>
                </a:lnTo>
                <a:cubicBezTo>
                  <a:pt x="5009832" y="2364832"/>
                  <a:pt x="5009659" y="2365004"/>
                  <a:pt x="5009487" y="2365176"/>
                </a:cubicBezTo>
                <a:cubicBezTo>
                  <a:pt x="5009487" y="2365176"/>
                  <a:pt x="5009487" y="2365176"/>
                  <a:pt x="5009487" y="2365176"/>
                </a:cubicBezTo>
                <a:cubicBezTo>
                  <a:pt x="5009487" y="2365176"/>
                  <a:pt x="5009314" y="2365349"/>
                  <a:pt x="5009142" y="2365521"/>
                </a:cubicBezTo>
                <a:cubicBezTo>
                  <a:pt x="5009142" y="2365521"/>
                  <a:pt x="5009142" y="2365521"/>
                  <a:pt x="5009142" y="2365521"/>
                </a:cubicBezTo>
                <a:cubicBezTo>
                  <a:pt x="5008797" y="2365866"/>
                  <a:pt x="5008280" y="2366383"/>
                  <a:pt x="5007935" y="2366728"/>
                </a:cubicBezTo>
                <a:cubicBezTo>
                  <a:pt x="5007935" y="2366728"/>
                  <a:pt x="5007935" y="2366728"/>
                  <a:pt x="5007935" y="2366728"/>
                </a:cubicBezTo>
                <a:cubicBezTo>
                  <a:pt x="5007935" y="2366728"/>
                  <a:pt x="5007763" y="2366900"/>
                  <a:pt x="5007591" y="2367073"/>
                </a:cubicBezTo>
                <a:cubicBezTo>
                  <a:pt x="5007591" y="2367073"/>
                  <a:pt x="5007591" y="2367073"/>
                  <a:pt x="5007591" y="2367073"/>
                </a:cubicBezTo>
                <a:cubicBezTo>
                  <a:pt x="5007245" y="2367418"/>
                  <a:pt x="5006728" y="2367935"/>
                  <a:pt x="5006384" y="2368280"/>
                </a:cubicBezTo>
                <a:lnTo>
                  <a:pt x="5006384" y="2368280"/>
                </a:lnTo>
                <a:cubicBezTo>
                  <a:pt x="5006384" y="2368280"/>
                  <a:pt x="5006211" y="2368452"/>
                  <a:pt x="5006039" y="2368625"/>
                </a:cubicBezTo>
                <a:lnTo>
                  <a:pt x="5006039" y="2368625"/>
                </a:lnTo>
                <a:cubicBezTo>
                  <a:pt x="5006039" y="2368625"/>
                  <a:pt x="5005866" y="2368797"/>
                  <a:pt x="5005694" y="2368969"/>
                </a:cubicBezTo>
                <a:cubicBezTo>
                  <a:pt x="5005694" y="2368969"/>
                  <a:pt x="5005694" y="2368969"/>
                  <a:pt x="5005694" y="2368969"/>
                </a:cubicBezTo>
                <a:cubicBezTo>
                  <a:pt x="5005349" y="2369314"/>
                  <a:pt x="5004832" y="2369832"/>
                  <a:pt x="5004487" y="2370176"/>
                </a:cubicBezTo>
                <a:cubicBezTo>
                  <a:pt x="5004487" y="2370176"/>
                  <a:pt x="5004487" y="2370176"/>
                  <a:pt x="5004487" y="2370176"/>
                </a:cubicBezTo>
                <a:cubicBezTo>
                  <a:pt x="5004487" y="2370176"/>
                  <a:pt x="5004315" y="2370349"/>
                  <a:pt x="5004142" y="2370521"/>
                </a:cubicBezTo>
                <a:lnTo>
                  <a:pt x="5004142" y="2370521"/>
                </a:lnTo>
                <a:cubicBezTo>
                  <a:pt x="5004142" y="2370521"/>
                  <a:pt x="5003280" y="2371383"/>
                  <a:pt x="5002935" y="2371728"/>
                </a:cubicBezTo>
                <a:cubicBezTo>
                  <a:pt x="5002935" y="2371728"/>
                  <a:pt x="5002935" y="2371728"/>
                  <a:pt x="5002935" y="2371728"/>
                </a:cubicBezTo>
                <a:cubicBezTo>
                  <a:pt x="5002935" y="2371728"/>
                  <a:pt x="5002763" y="2371900"/>
                  <a:pt x="5002590" y="2372073"/>
                </a:cubicBezTo>
                <a:cubicBezTo>
                  <a:pt x="5002590" y="2372073"/>
                  <a:pt x="5002590" y="2372073"/>
                  <a:pt x="5002590" y="2372073"/>
                </a:cubicBezTo>
                <a:cubicBezTo>
                  <a:pt x="5002073" y="2372590"/>
                  <a:pt x="5001556" y="2373107"/>
                  <a:pt x="5001039" y="2373625"/>
                </a:cubicBezTo>
                <a:cubicBezTo>
                  <a:pt x="5001039" y="2373625"/>
                  <a:pt x="5001039" y="2373625"/>
                  <a:pt x="5001039" y="2373625"/>
                </a:cubicBezTo>
                <a:cubicBezTo>
                  <a:pt x="5001039" y="2373625"/>
                  <a:pt x="5000866" y="2373797"/>
                  <a:pt x="5000694" y="2373970"/>
                </a:cubicBezTo>
                <a:lnTo>
                  <a:pt x="5000694" y="2373970"/>
                </a:lnTo>
                <a:cubicBezTo>
                  <a:pt x="5000694" y="2373970"/>
                  <a:pt x="4999832" y="2374832"/>
                  <a:pt x="4999487" y="2375176"/>
                </a:cubicBezTo>
                <a:cubicBezTo>
                  <a:pt x="4999487" y="2375176"/>
                  <a:pt x="4999487" y="2375176"/>
                  <a:pt x="4999487" y="2375176"/>
                </a:cubicBezTo>
                <a:cubicBezTo>
                  <a:pt x="4999487" y="2375176"/>
                  <a:pt x="4999315" y="2375349"/>
                  <a:pt x="4999142" y="2375521"/>
                </a:cubicBezTo>
                <a:cubicBezTo>
                  <a:pt x="4999142" y="2375521"/>
                  <a:pt x="4999142" y="2375521"/>
                  <a:pt x="4999142" y="2375521"/>
                </a:cubicBezTo>
                <a:cubicBezTo>
                  <a:pt x="4998625" y="2376038"/>
                  <a:pt x="4998108" y="2376556"/>
                  <a:pt x="4997590" y="2377073"/>
                </a:cubicBezTo>
                <a:lnTo>
                  <a:pt x="4997590" y="2377073"/>
                </a:lnTo>
                <a:cubicBezTo>
                  <a:pt x="4997590" y="2377073"/>
                  <a:pt x="4996556" y="2378107"/>
                  <a:pt x="4996211" y="2378625"/>
                </a:cubicBezTo>
                <a:cubicBezTo>
                  <a:pt x="4996211" y="2378625"/>
                  <a:pt x="4996211" y="2378625"/>
                  <a:pt x="4996211" y="2378625"/>
                </a:cubicBezTo>
                <a:cubicBezTo>
                  <a:pt x="4996211" y="2378625"/>
                  <a:pt x="4996039" y="2378797"/>
                  <a:pt x="4995866" y="2378969"/>
                </a:cubicBezTo>
                <a:cubicBezTo>
                  <a:pt x="4995866" y="2378969"/>
                  <a:pt x="4995866" y="2378969"/>
                  <a:pt x="4995866" y="2378969"/>
                </a:cubicBezTo>
                <a:cubicBezTo>
                  <a:pt x="4990866" y="2384314"/>
                  <a:pt x="4986039" y="2389832"/>
                  <a:pt x="4981556" y="2395521"/>
                </a:cubicBezTo>
                <a:cubicBezTo>
                  <a:pt x="4976728" y="2401383"/>
                  <a:pt x="4977590" y="2410004"/>
                  <a:pt x="4983452" y="2414832"/>
                </a:cubicBezTo>
                <a:cubicBezTo>
                  <a:pt x="4986039" y="2416900"/>
                  <a:pt x="4989142" y="2417935"/>
                  <a:pt x="4992245" y="2417935"/>
                </a:cubicBezTo>
                <a:cubicBezTo>
                  <a:pt x="4996211" y="2417935"/>
                  <a:pt x="5000176" y="2416211"/>
                  <a:pt x="5002935" y="2412935"/>
                </a:cubicBezTo>
                <a:cubicBezTo>
                  <a:pt x="5016556" y="2396556"/>
                  <a:pt x="5031728" y="2380866"/>
                  <a:pt x="5047935" y="2366728"/>
                </a:cubicBezTo>
                <a:cubicBezTo>
                  <a:pt x="5053625" y="2361728"/>
                  <a:pt x="5054315" y="2352935"/>
                  <a:pt x="5049315" y="2347245"/>
                </a:cubicBezTo>
                <a:cubicBezTo>
                  <a:pt x="5046556" y="2344142"/>
                  <a:pt x="5042763" y="2342590"/>
                  <a:pt x="5038970" y="2342590"/>
                </a:cubicBezTo>
                <a:lnTo>
                  <a:pt x="5038970" y="2342590"/>
                </a:lnTo>
                <a:close/>
                <a:moveTo>
                  <a:pt x="4951901" y="2447418"/>
                </a:moveTo>
                <a:cubicBezTo>
                  <a:pt x="4947246" y="2447418"/>
                  <a:pt x="4942590" y="2449832"/>
                  <a:pt x="4940004" y="2454142"/>
                </a:cubicBezTo>
                <a:cubicBezTo>
                  <a:pt x="4932246" y="2467418"/>
                  <a:pt x="4925177" y="2481039"/>
                  <a:pt x="4918969" y="2495004"/>
                </a:cubicBezTo>
                <a:cubicBezTo>
                  <a:pt x="4918969" y="2495004"/>
                  <a:pt x="4918969" y="2495004"/>
                  <a:pt x="4918969" y="2495004"/>
                </a:cubicBezTo>
                <a:cubicBezTo>
                  <a:pt x="4918969" y="2495004"/>
                  <a:pt x="4918969" y="2495177"/>
                  <a:pt x="4918969" y="2495349"/>
                </a:cubicBezTo>
                <a:cubicBezTo>
                  <a:pt x="4918969" y="2495349"/>
                  <a:pt x="4918969" y="2495349"/>
                  <a:pt x="4918969" y="2495349"/>
                </a:cubicBezTo>
                <a:cubicBezTo>
                  <a:pt x="4918969" y="2495349"/>
                  <a:pt x="4918969" y="2495522"/>
                  <a:pt x="4918969" y="2495694"/>
                </a:cubicBezTo>
                <a:cubicBezTo>
                  <a:pt x="4918969" y="2495694"/>
                  <a:pt x="4918969" y="2495694"/>
                  <a:pt x="4918969" y="2495694"/>
                </a:cubicBezTo>
                <a:cubicBezTo>
                  <a:pt x="4918969" y="2495866"/>
                  <a:pt x="4918797" y="2496039"/>
                  <a:pt x="4918625" y="2496211"/>
                </a:cubicBezTo>
                <a:cubicBezTo>
                  <a:pt x="4918625" y="2496211"/>
                  <a:pt x="4918625" y="2496211"/>
                  <a:pt x="4918625" y="2496211"/>
                </a:cubicBezTo>
                <a:cubicBezTo>
                  <a:pt x="4918625" y="2496211"/>
                  <a:pt x="4918625" y="2496211"/>
                  <a:pt x="4918625" y="2496383"/>
                </a:cubicBezTo>
                <a:cubicBezTo>
                  <a:pt x="4918625" y="2496383"/>
                  <a:pt x="4918625" y="2496383"/>
                  <a:pt x="4918625" y="2496556"/>
                </a:cubicBezTo>
                <a:cubicBezTo>
                  <a:pt x="4918625" y="2496556"/>
                  <a:pt x="4918625" y="2496556"/>
                  <a:pt x="4918625" y="2496728"/>
                </a:cubicBezTo>
                <a:cubicBezTo>
                  <a:pt x="4918625" y="2496728"/>
                  <a:pt x="4918625" y="2496728"/>
                  <a:pt x="4918625" y="2496901"/>
                </a:cubicBezTo>
                <a:cubicBezTo>
                  <a:pt x="4918625" y="2496901"/>
                  <a:pt x="4918625" y="2496901"/>
                  <a:pt x="4918625" y="2497073"/>
                </a:cubicBezTo>
                <a:cubicBezTo>
                  <a:pt x="4918625" y="2497073"/>
                  <a:pt x="4918625" y="2497418"/>
                  <a:pt x="4918452" y="2497418"/>
                </a:cubicBezTo>
                <a:cubicBezTo>
                  <a:pt x="4918452" y="2497418"/>
                  <a:pt x="4918452" y="2497418"/>
                  <a:pt x="4918452" y="2497418"/>
                </a:cubicBezTo>
                <a:cubicBezTo>
                  <a:pt x="4918452" y="2497418"/>
                  <a:pt x="4918452" y="2497763"/>
                  <a:pt x="4918280" y="2497763"/>
                </a:cubicBezTo>
                <a:cubicBezTo>
                  <a:pt x="4918280" y="2497763"/>
                  <a:pt x="4918280" y="2497763"/>
                  <a:pt x="4918280" y="2497763"/>
                </a:cubicBezTo>
                <a:cubicBezTo>
                  <a:pt x="4918280" y="2497763"/>
                  <a:pt x="4918280" y="2497935"/>
                  <a:pt x="4918280" y="2498108"/>
                </a:cubicBezTo>
                <a:cubicBezTo>
                  <a:pt x="4918280" y="2498108"/>
                  <a:pt x="4918280" y="2498108"/>
                  <a:pt x="4918280" y="2498108"/>
                </a:cubicBezTo>
                <a:cubicBezTo>
                  <a:pt x="4918280" y="2498108"/>
                  <a:pt x="4918280" y="2498280"/>
                  <a:pt x="4918280" y="2498453"/>
                </a:cubicBezTo>
                <a:cubicBezTo>
                  <a:pt x="4918280" y="2498453"/>
                  <a:pt x="4918280" y="2498453"/>
                  <a:pt x="4918280" y="2498453"/>
                </a:cubicBezTo>
                <a:cubicBezTo>
                  <a:pt x="4918108" y="2498970"/>
                  <a:pt x="4917935" y="2499487"/>
                  <a:pt x="4917590" y="2499832"/>
                </a:cubicBezTo>
                <a:lnTo>
                  <a:pt x="4917590" y="2499832"/>
                </a:lnTo>
                <a:cubicBezTo>
                  <a:pt x="4915522" y="2504832"/>
                  <a:pt x="4913452" y="2509832"/>
                  <a:pt x="4911556" y="2514832"/>
                </a:cubicBezTo>
                <a:cubicBezTo>
                  <a:pt x="4908797" y="2521901"/>
                  <a:pt x="4912418" y="2530004"/>
                  <a:pt x="4919487" y="2532590"/>
                </a:cubicBezTo>
                <a:cubicBezTo>
                  <a:pt x="4921038" y="2533280"/>
                  <a:pt x="4922763" y="2533453"/>
                  <a:pt x="4924487" y="2533453"/>
                </a:cubicBezTo>
                <a:cubicBezTo>
                  <a:pt x="4930004" y="2533453"/>
                  <a:pt x="4935176" y="2530004"/>
                  <a:pt x="4937418" y="2524659"/>
                </a:cubicBezTo>
                <a:cubicBezTo>
                  <a:pt x="4945177" y="2504659"/>
                  <a:pt x="4954487" y="2485004"/>
                  <a:pt x="4965349" y="2466556"/>
                </a:cubicBezTo>
                <a:cubicBezTo>
                  <a:pt x="4969142" y="2460004"/>
                  <a:pt x="4966901" y="2451556"/>
                  <a:pt x="4960349" y="2447763"/>
                </a:cubicBezTo>
                <a:cubicBezTo>
                  <a:pt x="4958108" y="2446556"/>
                  <a:pt x="4955694" y="2445866"/>
                  <a:pt x="4953452" y="2445866"/>
                </a:cubicBezTo>
                <a:lnTo>
                  <a:pt x="4953452" y="2445866"/>
                </a:lnTo>
                <a:close/>
                <a:moveTo>
                  <a:pt x="4904314" y="2571556"/>
                </a:moveTo>
                <a:cubicBezTo>
                  <a:pt x="4897935" y="2571556"/>
                  <a:pt x="4892246" y="2576039"/>
                  <a:pt x="4890866" y="2582590"/>
                </a:cubicBezTo>
                <a:cubicBezTo>
                  <a:pt x="4890177" y="2586211"/>
                  <a:pt x="4889314" y="2589832"/>
                  <a:pt x="4888797" y="2593625"/>
                </a:cubicBezTo>
                <a:lnTo>
                  <a:pt x="4888797" y="2593625"/>
                </a:lnTo>
                <a:cubicBezTo>
                  <a:pt x="4888797" y="2593625"/>
                  <a:pt x="4888624" y="2595004"/>
                  <a:pt x="4888452" y="2595694"/>
                </a:cubicBezTo>
                <a:lnTo>
                  <a:pt x="4888452" y="2595694"/>
                </a:lnTo>
                <a:cubicBezTo>
                  <a:pt x="4888452" y="2595694"/>
                  <a:pt x="4888452" y="2596039"/>
                  <a:pt x="4888452" y="2596211"/>
                </a:cubicBezTo>
                <a:cubicBezTo>
                  <a:pt x="4888452" y="2596211"/>
                  <a:pt x="4888452" y="2596211"/>
                  <a:pt x="4888452" y="2596211"/>
                </a:cubicBezTo>
                <a:cubicBezTo>
                  <a:pt x="4888452" y="2596211"/>
                  <a:pt x="4888452" y="2596556"/>
                  <a:pt x="4888452" y="2596728"/>
                </a:cubicBezTo>
                <a:lnTo>
                  <a:pt x="4888452" y="2596728"/>
                </a:lnTo>
                <a:cubicBezTo>
                  <a:pt x="4888452" y="2596728"/>
                  <a:pt x="4888280" y="2597763"/>
                  <a:pt x="4888107" y="2598280"/>
                </a:cubicBezTo>
                <a:lnTo>
                  <a:pt x="4888107" y="2598280"/>
                </a:lnTo>
                <a:cubicBezTo>
                  <a:pt x="4888107" y="2598280"/>
                  <a:pt x="4888107" y="2598625"/>
                  <a:pt x="4888107" y="2598797"/>
                </a:cubicBezTo>
                <a:lnTo>
                  <a:pt x="4888107" y="2598797"/>
                </a:lnTo>
                <a:cubicBezTo>
                  <a:pt x="4888107" y="2598797"/>
                  <a:pt x="4887935" y="2600177"/>
                  <a:pt x="4887763" y="2600867"/>
                </a:cubicBezTo>
                <a:lnTo>
                  <a:pt x="4887763" y="2600867"/>
                </a:lnTo>
                <a:cubicBezTo>
                  <a:pt x="4887763" y="2600867"/>
                  <a:pt x="4887763" y="2601211"/>
                  <a:pt x="4887763" y="2601384"/>
                </a:cubicBezTo>
                <a:lnTo>
                  <a:pt x="4887763" y="2601384"/>
                </a:lnTo>
                <a:cubicBezTo>
                  <a:pt x="4885176" y="2617590"/>
                  <a:pt x="4883452" y="2634142"/>
                  <a:pt x="4882590" y="2650866"/>
                </a:cubicBezTo>
                <a:cubicBezTo>
                  <a:pt x="4882245" y="2658453"/>
                  <a:pt x="4888107" y="2665004"/>
                  <a:pt x="4895693" y="2665349"/>
                </a:cubicBezTo>
                <a:cubicBezTo>
                  <a:pt x="4895866" y="2665349"/>
                  <a:pt x="4896211" y="2665349"/>
                  <a:pt x="4896383" y="2665349"/>
                </a:cubicBezTo>
                <a:cubicBezTo>
                  <a:pt x="4903625" y="2665349"/>
                  <a:pt x="4909832" y="2659660"/>
                  <a:pt x="4910176" y="2652246"/>
                </a:cubicBezTo>
                <a:cubicBezTo>
                  <a:pt x="4911211" y="2630694"/>
                  <a:pt x="4913969" y="2609142"/>
                  <a:pt x="4918280" y="2588280"/>
                </a:cubicBezTo>
                <a:cubicBezTo>
                  <a:pt x="4919832" y="2580866"/>
                  <a:pt x="4915004" y="2573452"/>
                  <a:pt x="4907590" y="2571901"/>
                </a:cubicBezTo>
                <a:cubicBezTo>
                  <a:pt x="4906728" y="2571728"/>
                  <a:pt x="4905694" y="2571556"/>
                  <a:pt x="4904831" y="2571556"/>
                </a:cubicBezTo>
                <a:lnTo>
                  <a:pt x="4904831" y="2571556"/>
                </a:lnTo>
                <a:close/>
                <a:moveTo>
                  <a:pt x="4897935" y="2704487"/>
                </a:moveTo>
                <a:cubicBezTo>
                  <a:pt x="4897935" y="2704487"/>
                  <a:pt x="4896900" y="2704487"/>
                  <a:pt x="4896383" y="2704487"/>
                </a:cubicBezTo>
                <a:cubicBezTo>
                  <a:pt x="4888797" y="2705349"/>
                  <a:pt x="4883280" y="2712074"/>
                  <a:pt x="4884142" y="2719660"/>
                </a:cubicBezTo>
                <a:cubicBezTo>
                  <a:pt x="4886556" y="2742763"/>
                  <a:pt x="4890866" y="2765349"/>
                  <a:pt x="4896900" y="2787418"/>
                </a:cubicBezTo>
                <a:cubicBezTo>
                  <a:pt x="4898625" y="2793625"/>
                  <a:pt x="4904142" y="2797591"/>
                  <a:pt x="4910176" y="2797591"/>
                </a:cubicBezTo>
                <a:cubicBezTo>
                  <a:pt x="4911383" y="2797591"/>
                  <a:pt x="4912590" y="2797591"/>
                  <a:pt x="4913797" y="2797074"/>
                </a:cubicBezTo>
                <a:cubicBezTo>
                  <a:pt x="4921211" y="2795005"/>
                  <a:pt x="4925521" y="2787418"/>
                  <a:pt x="4923452" y="2780177"/>
                </a:cubicBezTo>
                <a:cubicBezTo>
                  <a:pt x="4917935" y="2759487"/>
                  <a:pt x="4913797" y="2738280"/>
                  <a:pt x="4911556" y="2716729"/>
                </a:cubicBezTo>
                <a:cubicBezTo>
                  <a:pt x="4910866" y="2709660"/>
                  <a:pt x="4904831" y="2704487"/>
                  <a:pt x="4897935" y="2704487"/>
                </a:cubicBezTo>
                <a:lnTo>
                  <a:pt x="4897935" y="2704487"/>
                </a:lnTo>
                <a:close/>
                <a:moveTo>
                  <a:pt x="4932763" y="2832763"/>
                </a:moveTo>
                <a:cubicBezTo>
                  <a:pt x="4930866" y="2832763"/>
                  <a:pt x="4928970" y="2833108"/>
                  <a:pt x="4927073" y="2833970"/>
                </a:cubicBezTo>
                <a:cubicBezTo>
                  <a:pt x="4920177" y="2837074"/>
                  <a:pt x="4917073" y="2845350"/>
                  <a:pt x="4920177" y="2852246"/>
                </a:cubicBezTo>
                <a:cubicBezTo>
                  <a:pt x="4927935" y="2869487"/>
                  <a:pt x="4936901" y="2886039"/>
                  <a:pt x="4947073" y="2902074"/>
                </a:cubicBezTo>
                <a:lnTo>
                  <a:pt x="4947073" y="2902074"/>
                </a:lnTo>
                <a:cubicBezTo>
                  <a:pt x="4947073" y="2902074"/>
                  <a:pt x="4947418" y="2902763"/>
                  <a:pt x="4947590" y="2902936"/>
                </a:cubicBezTo>
                <a:cubicBezTo>
                  <a:pt x="4947590" y="2902936"/>
                  <a:pt x="4947590" y="2902936"/>
                  <a:pt x="4947590" y="2902936"/>
                </a:cubicBezTo>
                <a:cubicBezTo>
                  <a:pt x="4947590" y="2902936"/>
                  <a:pt x="4947590" y="2903281"/>
                  <a:pt x="4947763" y="2903281"/>
                </a:cubicBezTo>
                <a:cubicBezTo>
                  <a:pt x="4947763" y="2903281"/>
                  <a:pt x="4947763" y="2903281"/>
                  <a:pt x="4947763" y="2903281"/>
                </a:cubicBezTo>
                <a:cubicBezTo>
                  <a:pt x="4947763" y="2903281"/>
                  <a:pt x="4947763" y="2903453"/>
                  <a:pt x="4947935" y="2903626"/>
                </a:cubicBezTo>
                <a:cubicBezTo>
                  <a:pt x="4947935" y="2903626"/>
                  <a:pt x="4947935" y="2903626"/>
                  <a:pt x="4947935" y="2903626"/>
                </a:cubicBezTo>
                <a:cubicBezTo>
                  <a:pt x="4948108" y="2903970"/>
                  <a:pt x="4948280" y="2904143"/>
                  <a:pt x="4948452" y="2904487"/>
                </a:cubicBezTo>
                <a:cubicBezTo>
                  <a:pt x="4948452" y="2904487"/>
                  <a:pt x="4948452" y="2904487"/>
                  <a:pt x="4948452" y="2904487"/>
                </a:cubicBezTo>
                <a:cubicBezTo>
                  <a:pt x="4948452" y="2904487"/>
                  <a:pt x="4948452" y="2904660"/>
                  <a:pt x="4948625" y="2904832"/>
                </a:cubicBezTo>
                <a:cubicBezTo>
                  <a:pt x="4948625" y="2904832"/>
                  <a:pt x="4948625" y="2904832"/>
                  <a:pt x="4948625" y="2904832"/>
                </a:cubicBezTo>
                <a:cubicBezTo>
                  <a:pt x="4948625" y="2904832"/>
                  <a:pt x="4948625" y="2905005"/>
                  <a:pt x="4948797" y="2905177"/>
                </a:cubicBezTo>
                <a:cubicBezTo>
                  <a:pt x="4948797" y="2905177"/>
                  <a:pt x="4948797" y="2905177"/>
                  <a:pt x="4948797" y="2905177"/>
                </a:cubicBezTo>
                <a:cubicBezTo>
                  <a:pt x="4948797" y="2905177"/>
                  <a:pt x="4948797" y="2905350"/>
                  <a:pt x="4948969" y="2905522"/>
                </a:cubicBezTo>
                <a:cubicBezTo>
                  <a:pt x="4948969" y="2905522"/>
                  <a:pt x="4948969" y="2905522"/>
                  <a:pt x="4948969" y="2905522"/>
                </a:cubicBezTo>
                <a:cubicBezTo>
                  <a:pt x="4948969" y="2905522"/>
                  <a:pt x="4948969" y="2905867"/>
                  <a:pt x="4949315" y="2905867"/>
                </a:cubicBezTo>
                <a:cubicBezTo>
                  <a:pt x="4949315" y="2905867"/>
                  <a:pt x="4949315" y="2905867"/>
                  <a:pt x="4949315" y="2905867"/>
                </a:cubicBezTo>
                <a:cubicBezTo>
                  <a:pt x="4949315" y="2905867"/>
                  <a:pt x="4949315" y="2906039"/>
                  <a:pt x="4949487" y="2906212"/>
                </a:cubicBezTo>
                <a:cubicBezTo>
                  <a:pt x="4949487" y="2906212"/>
                  <a:pt x="4949487" y="2906212"/>
                  <a:pt x="4949487" y="2906212"/>
                </a:cubicBezTo>
                <a:cubicBezTo>
                  <a:pt x="4949487" y="2906212"/>
                  <a:pt x="4949487" y="2906212"/>
                  <a:pt x="4949487" y="2906384"/>
                </a:cubicBezTo>
                <a:cubicBezTo>
                  <a:pt x="4949487" y="2906384"/>
                  <a:pt x="4949487" y="2906384"/>
                  <a:pt x="4949487" y="2906557"/>
                </a:cubicBezTo>
                <a:cubicBezTo>
                  <a:pt x="4949487" y="2906557"/>
                  <a:pt x="4949487" y="2906557"/>
                  <a:pt x="4949487" y="2906729"/>
                </a:cubicBezTo>
                <a:cubicBezTo>
                  <a:pt x="4949487" y="2906729"/>
                  <a:pt x="4949487" y="2906729"/>
                  <a:pt x="4949487" y="2906901"/>
                </a:cubicBezTo>
                <a:cubicBezTo>
                  <a:pt x="4949487" y="2906901"/>
                  <a:pt x="4949487" y="2906901"/>
                  <a:pt x="4949487" y="2907074"/>
                </a:cubicBezTo>
                <a:cubicBezTo>
                  <a:pt x="4949487" y="2907074"/>
                  <a:pt x="4949487" y="2907246"/>
                  <a:pt x="4949659" y="2907419"/>
                </a:cubicBezTo>
                <a:cubicBezTo>
                  <a:pt x="4949659" y="2907419"/>
                  <a:pt x="4949659" y="2907419"/>
                  <a:pt x="4949659" y="2907591"/>
                </a:cubicBezTo>
                <a:cubicBezTo>
                  <a:pt x="4949659" y="2907591"/>
                  <a:pt x="4949659" y="2907591"/>
                  <a:pt x="4949659" y="2907763"/>
                </a:cubicBezTo>
                <a:cubicBezTo>
                  <a:pt x="4949659" y="2907763"/>
                  <a:pt x="4949659" y="2907763"/>
                  <a:pt x="4949659" y="2907763"/>
                </a:cubicBezTo>
                <a:cubicBezTo>
                  <a:pt x="4949659" y="2907763"/>
                  <a:pt x="4949659" y="2907763"/>
                  <a:pt x="4949659" y="2907936"/>
                </a:cubicBezTo>
                <a:cubicBezTo>
                  <a:pt x="4949659" y="2907936"/>
                  <a:pt x="4949659" y="2907936"/>
                  <a:pt x="4949659" y="2907936"/>
                </a:cubicBezTo>
                <a:cubicBezTo>
                  <a:pt x="4949832" y="2908281"/>
                  <a:pt x="4950004" y="2908625"/>
                  <a:pt x="4950349" y="2908970"/>
                </a:cubicBezTo>
                <a:cubicBezTo>
                  <a:pt x="4950349" y="2908970"/>
                  <a:pt x="4950349" y="2908970"/>
                  <a:pt x="4950349" y="2908970"/>
                </a:cubicBezTo>
                <a:cubicBezTo>
                  <a:pt x="4950349" y="2908970"/>
                  <a:pt x="4950349" y="2909143"/>
                  <a:pt x="4950522" y="2909315"/>
                </a:cubicBezTo>
                <a:cubicBezTo>
                  <a:pt x="4950522" y="2909315"/>
                  <a:pt x="4950522" y="2909315"/>
                  <a:pt x="4950522" y="2909315"/>
                </a:cubicBezTo>
                <a:cubicBezTo>
                  <a:pt x="4950866" y="2909833"/>
                  <a:pt x="4951211" y="2910350"/>
                  <a:pt x="4951556" y="2910867"/>
                </a:cubicBezTo>
                <a:cubicBezTo>
                  <a:pt x="4954142" y="2914832"/>
                  <a:pt x="4958625" y="2916901"/>
                  <a:pt x="4962935" y="2916901"/>
                </a:cubicBezTo>
                <a:cubicBezTo>
                  <a:pt x="4965522" y="2916901"/>
                  <a:pt x="4968280" y="2916212"/>
                  <a:pt x="4970521" y="2914487"/>
                </a:cubicBezTo>
                <a:cubicBezTo>
                  <a:pt x="4976901" y="2910177"/>
                  <a:pt x="4978453" y="2901729"/>
                  <a:pt x="4974314" y="2895350"/>
                </a:cubicBezTo>
                <a:cubicBezTo>
                  <a:pt x="4962418" y="2877591"/>
                  <a:pt x="4951901" y="2858625"/>
                  <a:pt x="4942935" y="2839143"/>
                </a:cubicBezTo>
                <a:cubicBezTo>
                  <a:pt x="4940694" y="2834143"/>
                  <a:pt x="4935694" y="2831039"/>
                  <a:pt x="4930349" y="2831039"/>
                </a:cubicBezTo>
                <a:lnTo>
                  <a:pt x="4930349" y="2831039"/>
                </a:lnTo>
                <a:close/>
                <a:moveTo>
                  <a:pt x="5006728" y="2943108"/>
                </a:moveTo>
                <a:cubicBezTo>
                  <a:pt x="5003280" y="2943108"/>
                  <a:pt x="5000004" y="2944315"/>
                  <a:pt x="4997246" y="2946901"/>
                </a:cubicBezTo>
                <a:cubicBezTo>
                  <a:pt x="4991728" y="2952074"/>
                  <a:pt x="4991384" y="2960695"/>
                  <a:pt x="4996556" y="2966384"/>
                </a:cubicBezTo>
                <a:cubicBezTo>
                  <a:pt x="5012246" y="2983108"/>
                  <a:pt x="5029314" y="2998626"/>
                  <a:pt x="5047590" y="3012936"/>
                </a:cubicBezTo>
                <a:cubicBezTo>
                  <a:pt x="5050004" y="3014833"/>
                  <a:pt x="5053108" y="3015695"/>
                  <a:pt x="5055866" y="3015695"/>
                </a:cubicBezTo>
                <a:cubicBezTo>
                  <a:pt x="5060004" y="3015695"/>
                  <a:pt x="5064142" y="3013798"/>
                  <a:pt x="5066729" y="3010350"/>
                </a:cubicBezTo>
                <a:cubicBezTo>
                  <a:pt x="5071384" y="3004315"/>
                  <a:pt x="5070349" y="2995695"/>
                  <a:pt x="5064314" y="2991039"/>
                </a:cubicBezTo>
                <a:cubicBezTo>
                  <a:pt x="5047246" y="2977763"/>
                  <a:pt x="5031211" y="2963281"/>
                  <a:pt x="5016556" y="2947591"/>
                </a:cubicBezTo>
                <a:cubicBezTo>
                  <a:pt x="5013797" y="2944660"/>
                  <a:pt x="5010177" y="2943281"/>
                  <a:pt x="5006556" y="2943281"/>
                </a:cubicBezTo>
                <a:lnTo>
                  <a:pt x="5006556" y="2943281"/>
                </a:lnTo>
                <a:close/>
                <a:moveTo>
                  <a:pt x="5112074" y="3024660"/>
                </a:moveTo>
                <a:cubicBezTo>
                  <a:pt x="5107246" y="3024660"/>
                  <a:pt x="5102590" y="3027074"/>
                  <a:pt x="5100004" y="3031557"/>
                </a:cubicBezTo>
                <a:cubicBezTo>
                  <a:pt x="5096211" y="3038108"/>
                  <a:pt x="5098453" y="3046557"/>
                  <a:pt x="5105004" y="3050350"/>
                </a:cubicBezTo>
                <a:lnTo>
                  <a:pt x="5160349" y="3081902"/>
                </a:lnTo>
                <a:cubicBezTo>
                  <a:pt x="5160349" y="3081902"/>
                  <a:pt x="5160349" y="3081902"/>
                  <a:pt x="5160349" y="3081902"/>
                </a:cubicBezTo>
                <a:lnTo>
                  <a:pt x="5160694" y="3081902"/>
                </a:lnTo>
                <a:cubicBezTo>
                  <a:pt x="5160694" y="3081902"/>
                  <a:pt x="5160694" y="3082074"/>
                  <a:pt x="5160694" y="3082074"/>
                </a:cubicBezTo>
                <a:lnTo>
                  <a:pt x="5160694" y="3082074"/>
                </a:lnTo>
                <a:cubicBezTo>
                  <a:pt x="5163281" y="3083626"/>
                  <a:pt x="5164832" y="3084488"/>
                  <a:pt x="5164832" y="3084488"/>
                </a:cubicBezTo>
                <a:cubicBezTo>
                  <a:pt x="5166901" y="3085695"/>
                  <a:pt x="5169315" y="3086384"/>
                  <a:pt x="5171729" y="3086384"/>
                </a:cubicBezTo>
                <a:cubicBezTo>
                  <a:pt x="5176556" y="3086384"/>
                  <a:pt x="5181211" y="3083798"/>
                  <a:pt x="5183798" y="3079488"/>
                </a:cubicBezTo>
                <a:cubicBezTo>
                  <a:pt x="5187591" y="3072936"/>
                  <a:pt x="5185350" y="3064488"/>
                  <a:pt x="5178625" y="3060695"/>
                </a:cubicBezTo>
                <a:lnTo>
                  <a:pt x="5118797" y="3026557"/>
                </a:lnTo>
                <a:cubicBezTo>
                  <a:pt x="5116729" y="3025350"/>
                  <a:pt x="5114315" y="3024660"/>
                  <a:pt x="5111901" y="3024660"/>
                </a:cubicBezTo>
                <a:lnTo>
                  <a:pt x="5111901" y="3024660"/>
                </a:lnTo>
                <a:close/>
                <a:moveTo>
                  <a:pt x="5231901" y="3093108"/>
                </a:moveTo>
                <a:cubicBezTo>
                  <a:pt x="5227073" y="3093108"/>
                  <a:pt x="5222418" y="3095695"/>
                  <a:pt x="5220004" y="3100005"/>
                </a:cubicBezTo>
                <a:cubicBezTo>
                  <a:pt x="5216211" y="3106557"/>
                  <a:pt x="5218453" y="3115005"/>
                  <a:pt x="5225177" y="3118798"/>
                </a:cubicBezTo>
                <a:cubicBezTo>
                  <a:pt x="5225177" y="3118798"/>
                  <a:pt x="5248108" y="3131902"/>
                  <a:pt x="5265695" y="3141902"/>
                </a:cubicBezTo>
                <a:lnTo>
                  <a:pt x="5266039" y="3141902"/>
                </a:lnTo>
                <a:cubicBezTo>
                  <a:pt x="5266039" y="3141902"/>
                  <a:pt x="5266039" y="3142074"/>
                  <a:pt x="5266039" y="3142247"/>
                </a:cubicBezTo>
                <a:lnTo>
                  <a:pt x="5285005" y="3153109"/>
                </a:lnTo>
                <a:cubicBezTo>
                  <a:pt x="5287074" y="3154316"/>
                  <a:pt x="5289487" y="3154833"/>
                  <a:pt x="5291729" y="3154833"/>
                </a:cubicBezTo>
                <a:cubicBezTo>
                  <a:pt x="5296556" y="3154833"/>
                  <a:pt x="5301212" y="3152247"/>
                  <a:pt x="5303798" y="3147936"/>
                </a:cubicBezTo>
                <a:cubicBezTo>
                  <a:pt x="5307591" y="3141384"/>
                  <a:pt x="5305350" y="3132936"/>
                  <a:pt x="5298626" y="3129143"/>
                </a:cubicBezTo>
                <a:lnTo>
                  <a:pt x="5238798" y="3095005"/>
                </a:lnTo>
                <a:cubicBezTo>
                  <a:pt x="5236557" y="3093798"/>
                  <a:pt x="5234315" y="3093108"/>
                  <a:pt x="5231901" y="3093108"/>
                </a:cubicBezTo>
                <a:lnTo>
                  <a:pt x="5231901" y="3093108"/>
                </a:lnTo>
                <a:close/>
                <a:moveTo>
                  <a:pt x="5351729" y="3161557"/>
                </a:moveTo>
                <a:cubicBezTo>
                  <a:pt x="5346902" y="3161557"/>
                  <a:pt x="5342247" y="3164143"/>
                  <a:pt x="5339660" y="3168454"/>
                </a:cubicBezTo>
                <a:cubicBezTo>
                  <a:pt x="5335867" y="3175005"/>
                  <a:pt x="5338108" y="3183454"/>
                  <a:pt x="5344833" y="3187247"/>
                </a:cubicBezTo>
                <a:cubicBezTo>
                  <a:pt x="5344833" y="3187247"/>
                  <a:pt x="5352591" y="3191729"/>
                  <a:pt x="5362591" y="3197419"/>
                </a:cubicBezTo>
                <a:lnTo>
                  <a:pt x="5363108" y="3197419"/>
                </a:lnTo>
                <a:cubicBezTo>
                  <a:pt x="5363108" y="3197419"/>
                  <a:pt x="5363108" y="3197764"/>
                  <a:pt x="5363108" y="3197764"/>
                </a:cubicBezTo>
                <a:lnTo>
                  <a:pt x="5404832" y="3221557"/>
                </a:lnTo>
                <a:cubicBezTo>
                  <a:pt x="5406902" y="3222764"/>
                  <a:pt x="5409315" y="3223281"/>
                  <a:pt x="5411557" y="3223281"/>
                </a:cubicBezTo>
                <a:cubicBezTo>
                  <a:pt x="5416384" y="3223281"/>
                  <a:pt x="5421039" y="3220695"/>
                  <a:pt x="5423626" y="3216385"/>
                </a:cubicBezTo>
                <a:cubicBezTo>
                  <a:pt x="5427419" y="3209833"/>
                  <a:pt x="5425178" y="3201384"/>
                  <a:pt x="5418453" y="3197591"/>
                </a:cubicBezTo>
                <a:lnTo>
                  <a:pt x="5358626" y="3163453"/>
                </a:lnTo>
                <a:cubicBezTo>
                  <a:pt x="5356384" y="3162247"/>
                  <a:pt x="5354143" y="3161557"/>
                  <a:pt x="5351729" y="3161557"/>
                </a:cubicBezTo>
                <a:lnTo>
                  <a:pt x="5351729" y="3161557"/>
                </a:lnTo>
                <a:close/>
                <a:moveTo>
                  <a:pt x="5471557" y="3230005"/>
                </a:moveTo>
                <a:cubicBezTo>
                  <a:pt x="5466730" y="3230005"/>
                  <a:pt x="5462074" y="3232592"/>
                  <a:pt x="5459488" y="3236902"/>
                </a:cubicBezTo>
                <a:cubicBezTo>
                  <a:pt x="5455695" y="3243454"/>
                  <a:pt x="5457936" y="3251902"/>
                  <a:pt x="5464660" y="3255695"/>
                </a:cubicBezTo>
                <a:lnTo>
                  <a:pt x="5524488" y="3290005"/>
                </a:lnTo>
                <a:cubicBezTo>
                  <a:pt x="5526557" y="3291212"/>
                  <a:pt x="5528971" y="3291902"/>
                  <a:pt x="5531385" y="3291902"/>
                </a:cubicBezTo>
                <a:cubicBezTo>
                  <a:pt x="5536212" y="3291902"/>
                  <a:pt x="5540867" y="3289316"/>
                  <a:pt x="5543454" y="3285005"/>
                </a:cubicBezTo>
                <a:cubicBezTo>
                  <a:pt x="5547247" y="3278454"/>
                  <a:pt x="5545005" y="3270005"/>
                  <a:pt x="5538281" y="3266212"/>
                </a:cubicBezTo>
                <a:lnTo>
                  <a:pt x="5478454" y="3232074"/>
                </a:lnTo>
                <a:cubicBezTo>
                  <a:pt x="5476385" y="3230867"/>
                  <a:pt x="5473971" y="3230178"/>
                  <a:pt x="5471557" y="3230178"/>
                </a:cubicBezTo>
                <a:lnTo>
                  <a:pt x="5471557" y="3230178"/>
                </a:lnTo>
                <a:close/>
                <a:moveTo>
                  <a:pt x="5591385" y="3298454"/>
                </a:moveTo>
                <a:cubicBezTo>
                  <a:pt x="5586557" y="3298454"/>
                  <a:pt x="5581902" y="3301040"/>
                  <a:pt x="5579316" y="3305350"/>
                </a:cubicBezTo>
                <a:cubicBezTo>
                  <a:pt x="5575523" y="3311902"/>
                  <a:pt x="5577764" y="3320350"/>
                  <a:pt x="5584316" y="3324143"/>
                </a:cubicBezTo>
                <a:lnTo>
                  <a:pt x="5627247" y="3348626"/>
                </a:lnTo>
                <a:lnTo>
                  <a:pt x="5627419" y="3348626"/>
                </a:lnTo>
                <a:cubicBezTo>
                  <a:pt x="5636902" y="3354143"/>
                  <a:pt x="5644143" y="3358281"/>
                  <a:pt x="5644143" y="3358281"/>
                </a:cubicBezTo>
                <a:cubicBezTo>
                  <a:pt x="5646385" y="3359488"/>
                  <a:pt x="5648626" y="3360178"/>
                  <a:pt x="5651040" y="3360178"/>
                </a:cubicBezTo>
                <a:cubicBezTo>
                  <a:pt x="5655867" y="3360178"/>
                  <a:pt x="5660523" y="3357592"/>
                  <a:pt x="5663109" y="3353282"/>
                </a:cubicBezTo>
                <a:cubicBezTo>
                  <a:pt x="5666902" y="3346730"/>
                  <a:pt x="5664661" y="3338281"/>
                  <a:pt x="5657937" y="3334488"/>
                </a:cubicBezTo>
                <a:lnTo>
                  <a:pt x="5598109" y="3300350"/>
                </a:lnTo>
                <a:cubicBezTo>
                  <a:pt x="5595868" y="3299144"/>
                  <a:pt x="5593626" y="3298454"/>
                  <a:pt x="5591212" y="3298454"/>
                </a:cubicBezTo>
                <a:lnTo>
                  <a:pt x="5591212" y="3298454"/>
                </a:lnTo>
                <a:close/>
                <a:moveTo>
                  <a:pt x="5711213" y="3366902"/>
                </a:moveTo>
                <a:cubicBezTo>
                  <a:pt x="5706385" y="3366902"/>
                  <a:pt x="5701730" y="3369488"/>
                  <a:pt x="5699143" y="3373799"/>
                </a:cubicBezTo>
                <a:cubicBezTo>
                  <a:pt x="5695350" y="3380350"/>
                  <a:pt x="5697592" y="3388799"/>
                  <a:pt x="5704316" y="3392592"/>
                </a:cubicBezTo>
                <a:cubicBezTo>
                  <a:pt x="5704316" y="3392592"/>
                  <a:pt x="5720523" y="3401902"/>
                  <a:pt x="5736212" y="3410695"/>
                </a:cubicBezTo>
                <a:lnTo>
                  <a:pt x="5736212" y="3410695"/>
                </a:lnTo>
                <a:cubicBezTo>
                  <a:pt x="5736212" y="3410695"/>
                  <a:pt x="5736385" y="3410695"/>
                  <a:pt x="5736558" y="3410868"/>
                </a:cubicBezTo>
                <a:lnTo>
                  <a:pt x="5736558" y="3410868"/>
                </a:lnTo>
                <a:cubicBezTo>
                  <a:pt x="5736558" y="3410868"/>
                  <a:pt x="5736558" y="3410868"/>
                  <a:pt x="5736730" y="3411040"/>
                </a:cubicBezTo>
                <a:lnTo>
                  <a:pt x="5736730" y="3411040"/>
                </a:lnTo>
                <a:cubicBezTo>
                  <a:pt x="5736730" y="3411040"/>
                  <a:pt x="5736730" y="3411040"/>
                  <a:pt x="5736902" y="3411213"/>
                </a:cubicBezTo>
                <a:lnTo>
                  <a:pt x="5763971" y="3426730"/>
                </a:lnTo>
                <a:cubicBezTo>
                  <a:pt x="5766040" y="3427937"/>
                  <a:pt x="5768454" y="3428454"/>
                  <a:pt x="5770695" y="3428454"/>
                </a:cubicBezTo>
                <a:cubicBezTo>
                  <a:pt x="5775523" y="3428454"/>
                  <a:pt x="5780178" y="3425868"/>
                  <a:pt x="5782764" y="3421557"/>
                </a:cubicBezTo>
                <a:cubicBezTo>
                  <a:pt x="5786558" y="3415006"/>
                  <a:pt x="5784316" y="3406557"/>
                  <a:pt x="5777592" y="3402764"/>
                </a:cubicBezTo>
                <a:lnTo>
                  <a:pt x="5717765" y="3368626"/>
                </a:lnTo>
                <a:cubicBezTo>
                  <a:pt x="5715695" y="3367419"/>
                  <a:pt x="5713282" y="3366730"/>
                  <a:pt x="5710868" y="3366730"/>
                </a:cubicBezTo>
                <a:lnTo>
                  <a:pt x="5710868" y="3366730"/>
                </a:lnTo>
                <a:close/>
                <a:moveTo>
                  <a:pt x="5831040" y="3435351"/>
                </a:moveTo>
                <a:cubicBezTo>
                  <a:pt x="5826213" y="3435351"/>
                  <a:pt x="5821558" y="3437937"/>
                  <a:pt x="5818972" y="3442247"/>
                </a:cubicBezTo>
                <a:cubicBezTo>
                  <a:pt x="5815178" y="3448799"/>
                  <a:pt x="5817420" y="3457247"/>
                  <a:pt x="5823971" y="3461040"/>
                </a:cubicBezTo>
                <a:lnTo>
                  <a:pt x="5839144" y="3469661"/>
                </a:lnTo>
                <a:cubicBezTo>
                  <a:pt x="5839144" y="3469661"/>
                  <a:pt x="5839144" y="3469661"/>
                  <a:pt x="5839144" y="3469661"/>
                </a:cubicBezTo>
                <a:lnTo>
                  <a:pt x="5839144" y="3469661"/>
                </a:lnTo>
                <a:cubicBezTo>
                  <a:pt x="5856902" y="3479833"/>
                  <a:pt x="5883627" y="3495178"/>
                  <a:pt x="5883627" y="3495178"/>
                </a:cubicBezTo>
                <a:cubicBezTo>
                  <a:pt x="5885868" y="3496385"/>
                  <a:pt x="5888109" y="3497075"/>
                  <a:pt x="5890523" y="3497075"/>
                </a:cubicBezTo>
                <a:cubicBezTo>
                  <a:pt x="5895351" y="3497075"/>
                  <a:pt x="5900006" y="3494488"/>
                  <a:pt x="5902592" y="3490178"/>
                </a:cubicBezTo>
                <a:cubicBezTo>
                  <a:pt x="5906386" y="3483627"/>
                  <a:pt x="5904144" y="3475178"/>
                  <a:pt x="5897420" y="3471385"/>
                </a:cubicBezTo>
                <a:lnTo>
                  <a:pt x="5837592" y="3437247"/>
                </a:lnTo>
                <a:cubicBezTo>
                  <a:pt x="5835351" y="3436040"/>
                  <a:pt x="5833110" y="3435351"/>
                  <a:pt x="5830696" y="3435351"/>
                </a:cubicBezTo>
                <a:lnTo>
                  <a:pt x="5830696" y="3435351"/>
                </a:lnTo>
                <a:close/>
                <a:moveTo>
                  <a:pt x="5950868" y="3503799"/>
                </a:moveTo>
                <a:cubicBezTo>
                  <a:pt x="5946041" y="3503799"/>
                  <a:pt x="5941386" y="3506385"/>
                  <a:pt x="5938799" y="3510695"/>
                </a:cubicBezTo>
                <a:cubicBezTo>
                  <a:pt x="5935006" y="3517247"/>
                  <a:pt x="5937247" y="3525696"/>
                  <a:pt x="5943799" y="3529488"/>
                </a:cubicBezTo>
                <a:lnTo>
                  <a:pt x="5993799" y="3558109"/>
                </a:lnTo>
                <a:cubicBezTo>
                  <a:pt x="5993799" y="3558109"/>
                  <a:pt x="5993799" y="3558109"/>
                  <a:pt x="5993799" y="3558109"/>
                </a:cubicBezTo>
                <a:lnTo>
                  <a:pt x="5993972" y="3558109"/>
                </a:lnTo>
                <a:cubicBezTo>
                  <a:pt x="5999661" y="3561557"/>
                  <a:pt x="6003627" y="3563799"/>
                  <a:pt x="6003627" y="3563799"/>
                </a:cubicBezTo>
                <a:cubicBezTo>
                  <a:pt x="6005696" y="3565006"/>
                  <a:pt x="6008110" y="3565696"/>
                  <a:pt x="6010523" y="3565696"/>
                </a:cubicBezTo>
                <a:cubicBezTo>
                  <a:pt x="6015351" y="3565696"/>
                  <a:pt x="6020006" y="3563109"/>
                  <a:pt x="6022593" y="3558799"/>
                </a:cubicBezTo>
                <a:cubicBezTo>
                  <a:pt x="6026386" y="3552247"/>
                  <a:pt x="6024144" y="3543799"/>
                  <a:pt x="6017420" y="3540006"/>
                </a:cubicBezTo>
                <a:lnTo>
                  <a:pt x="5957592" y="3505868"/>
                </a:lnTo>
                <a:cubicBezTo>
                  <a:pt x="5955523" y="3504661"/>
                  <a:pt x="5953110" y="3503971"/>
                  <a:pt x="5950696" y="3503971"/>
                </a:cubicBezTo>
                <a:lnTo>
                  <a:pt x="5950696" y="3503971"/>
                </a:lnTo>
                <a:close/>
                <a:moveTo>
                  <a:pt x="6070696" y="3572247"/>
                </a:moveTo>
                <a:cubicBezTo>
                  <a:pt x="6065869" y="3572247"/>
                  <a:pt x="6061213" y="3574833"/>
                  <a:pt x="6058627" y="3579144"/>
                </a:cubicBezTo>
                <a:cubicBezTo>
                  <a:pt x="6054834" y="3585696"/>
                  <a:pt x="6057075" y="3594144"/>
                  <a:pt x="6063799" y="3597937"/>
                </a:cubicBezTo>
                <a:cubicBezTo>
                  <a:pt x="6063799" y="3597937"/>
                  <a:pt x="6090524" y="3613282"/>
                  <a:pt x="6108282" y="3623282"/>
                </a:cubicBezTo>
                <a:lnTo>
                  <a:pt x="6123800" y="3632075"/>
                </a:lnTo>
                <a:cubicBezTo>
                  <a:pt x="6125868" y="3633282"/>
                  <a:pt x="6128283" y="3633799"/>
                  <a:pt x="6130524" y="3633799"/>
                </a:cubicBezTo>
                <a:cubicBezTo>
                  <a:pt x="6135352" y="3633799"/>
                  <a:pt x="6140007" y="3631213"/>
                  <a:pt x="6142593" y="3626903"/>
                </a:cubicBezTo>
                <a:cubicBezTo>
                  <a:pt x="6146386" y="3620351"/>
                  <a:pt x="6144144" y="3611903"/>
                  <a:pt x="6137420" y="3608109"/>
                </a:cubicBezTo>
                <a:lnTo>
                  <a:pt x="6077593" y="3573971"/>
                </a:lnTo>
                <a:cubicBezTo>
                  <a:pt x="6075524" y="3572765"/>
                  <a:pt x="6073110" y="3572075"/>
                  <a:pt x="6070696" y="3572075"/>
                </a:cubicBezTo>
                <a:lnTo>
                  <a:pt x="6070696" y="3572075"/>
                </a:lnTo>
                <a:close/>
                <a:moveTo>
                  <a:pt x="6190524" y="3640696"/>
                </a:moveTo>
                <a:cubicBezTo>
                  <a:pt x="6185696" y="3640696"/>
                  <a:pt x="6181041" y="3643110"/>
                  <a:pt x="6178455" y="3647592"/>
                </a:cubicBezTo>
                <a:cubicBezTo>
                  <a:pt x="6174662" y="3654144"/>
                  <a:pt x="6176903" y="3662592"/>
                  <a:pt x="6183627" y="3666385"/>
                </a:cubicBezTo>
                <a:cubicBezTo>
                  <a:pt x="6183627" y="3666385"/>
                  <a:pt x="6193800" y="3672248"/>
                  <a:pt x="6205869" y="3679144"/>
                </a:cubicBezTo>
                <a:lnTo>
                  <a:pt x="6243628" y="3700696"/>
                </a:lnTo>
                <a:cubicBezTo>
                  <a:pt x="6245697" y="3701903"/>
                  <a:pt x="6248110" y="3702420"/>
                  <a:pt x="6250352" y="3702420"/>
                </a:cubicBezTo>
                <a:cubicBezTo>
                  <a:pt x="6255179" y="3702420"/>
                  <a:pt x="6259835" y="3699834"/>
                  <a:pt x="6262421" y="3695523"/>
                </a:cubicBezTo>
                <a:cubicBezTo>
                  <a:pt x="6266214" y="3688971"/>
                  <a:pt x="6263972" y="3680523"/>
                  <a:pt x="6257248" y="3676730"/>
                </a:cubicBezTo>
                <a:lnTo>
                  <a:pt x="6197420" y="3642592"/>
                </a:lnTo>
                <a:cubicBezTo>
                  <a:pt x="6195179" y="3641385"/>
                  <a:pt x="6192938" y="3640696"/>
                  <a:pt x="6190524" y="3640696"/>
                </a:cubicBezTo>
                <a:lnTo>
                  <a:pt x="6190524" y="3640696"/>
                </a:lnTo>
                <a:close/>
                <a:moveTo>
                  <a:pt x="6310352" y="3709144"/>
                </a:moveTo>
                <a:cubicBezTo>
                  <a:pt x="6305524" y="3709144"/>
                  <a:pt x="6300869" y="3711730"/>
                  <a:pt x="6298283" y="3716041"/>
                </a:cubicBezTo>
                <a:cubicBezTo>
                  <a:pt x="6294490" y="3722592"/>
                  <a:pt x="6296731" y="3731041"/>
                  <a:pt x="6303455" y="3734834"/>
                </a:cubicBezTo>
                <a:lnTo>
                  <a:pt x="6305696" y="3736041"/>
                </a:lnTo>
                <a:lnTo>
                  <a:pt x="6305696" y="3736041"/>
                </a:lnTo>
                <a:lnTo>
                  <a:pt x="6306731" y="3736730"/>
                </a:lnTo>
                <a:cubicBezTo>
                  <a:pt x="6306731" y="3736730"/>
                  <a:pt x="6306731" y="3736730"/>
                  <a:pt x="6306731" y="3736730"/>
                </a:cubicBezTo>
                <a:lnTo>
                  <a:pt x="6307076" y="3736730"/>
                </a:lnTo>
                <a:cubicBezTo>
                  <a:pt x="6307076" y="3736730"/>
                  <a:pt x="6307076" y="3736903"/>
                  <a:pt x="6307076" y="3737075"/>
                </a:cubicBezTo>
                <a:lnTo>
                  <a:pt x="6308455" y="3737937"/>
                </a:lnTo>
                <a:cubicBezTo>
                  <a:pt x="6308455" y="3737937"/>
                  <a:pt x="6308455" y="3737937"/>
                  <a:pt x="6308455" y="3737937"/>
                </a:cubicBezTo>
                <a:lnTo>
                  <a:pt x="6309317" y="3738454"/>
                </a:lnTo>
                <a:cubicBezTo>
                  <a:pt x="6309317" y="3738454"/>
                  <a:pt x="6309317" y="3738454"/>
                  <a:pt x="6309317" y="3738454"/>
                </a:cubicBezTo>
                <a:lnTo>
                  <a:pt x="6309835" y="3738799"/>
                </a:lnTo>
                <a:cubicBezTo>
                  <a:pt x="6309835" y="3738799"/>
                  <a:pt x="6310007" y="3738799"/>
                  <a:pt x="6310179" y="3738972"/>
                </a:cubicBezTo>
                <a:lnTo>
                  <a:pt x="6310869" y="3739317"/>
                </a:lnTo>
                <a:cubicBezTo>
                  <a:pt x="6310869" y="3739317"/>
                  <a:pt x="6310869" y="3739317"/>
                  <a:pt x="6310869" y="3739317"/>
                </a:cubicBezTo>
                <a:lnTo>
                  <a:pt x="6310869" y="3739317"/>
                </a:lnTo>
                <a:cubicBezTo>
                  <a:pt x="6310869" y="3739317"/>
                  <a:pt x="6310869" y="3739317"/>
                  <a:pt x="6310869" y="3739317"/>
                </a:cubicBezTo>
                <a:lnTo>
                  <a:pt x="6311731" y="3739834"/>
                </a:lnTo>
                <a:cubicBezTo>
                  <a:pt x="6311731" y="3739834"/>
                  <a:pt x="6311731" y="3739834"/>
                  <a:pt x="6311731" y="3739834"/>
                </a:cubicBezTo>
                <a:lnTo>
                  <a:pt x="6312938" y="3740523"/>
                </a:lnTo>
                <a:cubicBezTo>
                  <a:pt x="6312938" y="3740523"/>
                  <a:pt x="6312938" y="3740523"/>
                  <a:pt x="6312938" y="3740523"/>
                </a:cubicBezTo>
                <a:lnTo>
                  <a:pt x="6313111" y="3740523"/>
                </a:lnTo>
                <a:cubicBezTo>
                  <a:pt x="6313111" y="3740523"/>
                  <a:pt x="6313628" y="3740868"/>
                  <a:pt x="6313972" y="3741041"/>
                </a:cubicBezTo>
                <a:lnTo>
                  <a:pt x="6314317" y="3741041"/>
                </a:lnTo>
                <a:cubicBezTo>
                  <a:pt x="6314317" y="3741041"/>
                  <a:pt x="6315179" y="3741730"/>
                  <a:pt x="6315697" y="3742075"/>
                </a:cubicBezTo>
                <a:lnTo>
                  <a:pt x="6315697" y="3742075"/>
                </a:lnTo>
                <a:cubicBezTo>
                  <a:pt x="6333283" y="3752248"/>
                  <a:pt x="6362248" y="3768799"/>
                  <a:pt x="6362248" y="3768799"/>
                </a:cubicBezTo>
                <a:cubicBezTo>
                  <a:pt x="6364490" y="3770006"/>
                  <a:pt x="6366731" y="3770696"/>
                  <a:pt x="6369145" y="3770696"/>
                </a:cubicBezTo>
                <a:cubicBezTo>
                  <a:pt x="6373973" y="3770696"/>
                  <a:pt x="6378628" y="3768110"/>
                  <a:pt x="6381214" y="3763799"/>
                </a:cubicBezTo>
                <a:cubicBezTo>
                  <a:pt x="6385007" y="3757248"/>
                  <a:pt x="6382765" y="3748799"/>
                  <a:pt x="6376042" y="3745006"/>
                </a:cubicBezTo>
                <a:lnTo>
                  <a:pt x="6316214" y="3710868"/>
                </a:lnTo>
                <a:cubicBezTo>
                  <a:pt x="6314145" y="3709661"/>
                  <a:pt x="6311731" y="3708972"/>
                  <a:pt x="6309317" y="3708972"/>
                </a:cubicBezTo>
                <a:lnTo>
                  <a:pt x="6309317" y="3708972"/>
                </a:lnTo>
                <a:close/>
                <a:moveTo>
                  <a:pt x="6430179" y="3777593"/>
                </a:moveTo>
                <a:cubicBezTo>
                  <a:pt x="6425352" y="3777593"/>
                  <a:pt x="6420697" y="3780179"/>
                  <a:pt x="6418111" y="3784489"/>
                </a:cubicBezTo>
                <a:cubicBezTo>
                  <a:pt x="6414318" y="3791041"/>
                  <a:pt x="6416559" y="3799489"/>
                  <a:pt x="6423110" y="3803282"/>
                </a:cubicBezTo>
                <a:lnTo>
                  <a:pt x="6483111" y="3837593"/>
                </a:lnTo>
                <a:cubicBezTo>
                  <a:pt x="6485180" y="3838799"/>
                  <a:pt x="6487594" y="3839317"/>
                  <a:pt x="6489835" y="3839317"/>
                </a:cubicBezTo>
                <a:cubicBezTo>
                  <a:pt x="6494663" y="3839317"/>
                  <a:pt x="6499318" y="3836730"/>
                  <a:pt x="6501904" y="3832420"/>
                </a:cubicBezTo>
                <a:cubicBezTo>
                  <a:pt x="6505697" y="3825868"/>
                  <a:pt x="6503455" y="3817420"/>
                  <a:pt x="6496731" y="3813627"/>
                </a:cubicBezTo>
                <a:lnTo>
                  <a:pt x="6436904" y="3779489"/>
                </a:lnTo>
                <a:cubicBezTo>
                  <a:pt x="6434662" y="3778282"/>
                  <a:pt x="6432421" y="3777593"/>
                  <a:pt x="6430007" y="3777593"/>
                </a:cubicBezTo>
                <a:lnTo>
                  <a:pt x="6430007" y="3777593"/>
                </a:lnTo>
                <a:close/>
                <a:moveTo>
                  <a:pt x="6550007" y="3846041"/>
                </a:moveTo>
                <a:cubicBezTo>
                  <a:pt x="6545180" y="3846041"/>
                  <a:pt x="6540525" y="3848627"/>
                  <a:pt x="6537938" y="3852937"/>
                </a:cubicBezTo>
                <a:cubicBezTo>
                  <a:pt x="6534145" y="3859489"/>
                  <a:pt x="6536387" y="3867937"/>
                  <a:pt x="6543111" y="3871730"/>
                </a:cubicBezTo>
                <a:cubicBezTo>
                  <a:pt x="6543111" y="3871730"/>
                  <a:pt x="6566732" y="3885179"/>
                  <a:pt x="6584318" y="3895179"/>
                </a:cubicBezTo>
                <a:lnTo>
                  <a:pt x="6603111" y="3905868"/>
                </a:lnTo>
                <a:cubicBezTo>
                  <a:pt x="6605180" y="3907075"/>
                  <a:pt x="6607594" y="3907593"/>
                  <a:pt x="6609835" y="3907593"/>
                </a:cubicBezTo>
                <a:cubicBezTo>
                  <a:pt x="6614663" y="3907593"/>
                  <a:pt x="6619318" y="3905007"/>
                  <a:pt x="6621904" y="3900696"/>
                </a:cubicBezTo>
                <a:cubicBezTo>
                  <a:pt x="6625697" y="3894144"/>
                  <a:pt x="6623456" y="3885696"/>
                  <a:pt x="6616732" y="3881903"/>
                </a:cubicBezTo>
                <a:lnTo>
                  <a:pt x="6556904" y="3847765"/>
                </a:lnTo>
                <a:cubicBezTo>
                  <a:pt x="6554835" y="3846558"/>
                  <a:pt x="6552421" y="3845868"/>
                  <a:pt x="6550007" y="3845868"/>
                </a:cubicBezTo>
                <a:lnTo>
                  <a:pt x="6550007" y="3845868"/>
                </a:lnTo>
                <a:close/>
                <a:moveTo>
                  <a:pt x="6669835" y="3914489"/>
                </a:moveTo>
                <a:cubicBezTo>
                  <a:pt x="6665008" y="3914489"/>
                  <a:pt x="6660352" y="3917075"/>
                  <a:pt x="6657766" y="3921386"/>
                </a:cubicBezTo>
                <a:cubicBezTo>
                  <a:pt x="6653973" y="3927937"/>
                  <a:pt x="6656215" y="3936386"/>
                  <a:pt x="6662938" y="3940179"/>
                </a:cubicBezTo>
                <a:lnTo>
                  <a:pt x="6671559" y="3945006"/>
                </a:lnTo>
                <a:cubicBezTo>
                  <a:pt x="6688111" y="3954489"/>
                  <a:pt x="6722939" y="3974317"/>
                  <a:pt x="6722939" y="3974317"/>
                </a:cubicBezTo>
                <a:cubicBezTo>
                  <a:pt x="6725180" y="3975524"/>
                  <a:pt x="6727422" y="3976213"/>
                  <a:pt x="6729835" y="3976213"/>
                </a:cubicBezTo>
                <a:cubicBezTo>
                  <a:pt x="6734663" y="3976213"/>
                  <a:pt x="6739318" y="3973627"/>
                  <a:pt x="6741904" y="3969317"/>
                </a:cubicBezTo>
                <a:cubicBezTo>
                  <a:pt x="6745698" y="3962765"/>
                  <a:pt x="6743456" y="3954317"/>
                  <a:pt x="6736732" y="3950524"/>
                </a:cubicBezTo>
                <a:lnTo>
                  <a:pt x="6676904" y="3916386"/>
                </a:lnTo>
                <a:cubicBezTo>
                  <a:pt x="6674663" y="3915179"/>
                  <a:pt x="6672422" y="3914489"/>
                  <a:pt x="6670007" y="3914489"/>
                </a:cubicBezTo>
                <a:lnTo>
                  <a:pt x="6670007" y="3914489"/>
                </a:lnTo>
                <a:close/>
                <a:moveTo>
                  <a:pt x="6789663" y="3982938"/>
                </a:moveTo>
                <a:cubicBezTo>
                  <a:pt x="6784835" y="3982938"/>
                  <a:pt x="6780180" y="3985524"/>
                  <a:pt x="6777594" y="3989834"/>
                </a:cubicBezTo>
                <a:cubicBezTo>
                  <a:pt x="6773801" y="3996386"/>
                  <a:pt x="6776042" y="4004834"/>
                  <a:pt x="6782594" y="4008627"/>
                </a:cubicBezTo>
                <a:lnTo>
                  <a:pt x="6827077" y="4034145"/>
                </a:lnTo>
                <a:cubicBezTo>
                  <a:pt x="6835870" y="4039145"/>
                  <a:pt x="6842594" y="4042938"/>
                  <a:pt x="6842594" y="4042938"/>
                </a:cubicBezTo>
                <a:cubicBezTo>
                  <a:pt x="6844663" y="4044145"/>
                  <a:pt x="6847077" y="4044834"/>
                  <a:pt x="6849491" y="4044834"/>
                </a:cubicBezTo>
                <a:cubicBezTo>
                  <a:pt x="6854318" y="4044834"/>
                  <a:pt x="6858974" y="4042248"/>
                  <a:pt x="6861560" y="4037938"/>
                </a:cubicBezTo>
                <a:cubicBezTo>
                  <a:pt x="6865353" y="4031386"/>
                  <a:pt x="6863112" y="4022938"/>
                  <a:pt x="6856387" y="4019145"/>
                </a:cubicBezTo>
                <a:lnTo>
                  <a:pt x="6796559" y="3985007"/>
                </a:lnTo>
                <a:cubicBezTo>
                  <a:pt x="6794318" y="3983800"/>
                  <a:pt x="6792077" y="3983110"/>
                  <a:pt x="6789663" y="3983110"/>
                </a:cubicBezTo>
                <a:lnTo>
                  <a:pt x="6789663" y="3983110"/>
                </a:lnTo>
                <a:close/>
                <a:moveTo>
                  <a:pt x="6909491" y="4051386"/>
                </a:moveTo>
                <a:cubicBezTo>
                  <a:pt x="6904663" y="4051386"/>
                  <a:pt x="6900008" y="4053972"/>
                  <a:pt x="6897422" y="4058283"/>
                </a:cubicBezTo>
                <a:cubicBezTo>
                  <a:pt x="6893629" y="4064834"/>
                  <a:pt x="6895870" y="4073283"/>
                  <a:pt x="6902595" y="4077076"/>
                </a:cubicBezTo>
                <a:cubicBezTo>
                  <a:pt x="6902595" y="4077076"/>
                  <a:pt x="6916905" y="4085179"/>
                  <a:pt x="6931387" y="4093627"/>
                </a:cubicBezTo>
                <a:lnTo>
                  <a:pt x="6931387" y="4093627"/>
                </a:lnTo>
                <a:cubicBezTo>
                  <a:pt x="6931387" y="4093627"/>
                  <a:pt x="6931560" y="4093627"/>
                  <a:pt x="6931732" y="4093800"/>
                </a:cubicBezTo>
                <a:lnTo>
                  <a:pt x="6962422" y="4111386"/>
                </a:lnTo>
                <a:cubicBezTo>
                  <a:pt x="6964491" y="4112593"/>
                  <a:pt x="6966905" y="4113110"/>
                  <a:pt x="6969146" y="4113110"/>
                </a:cubicBezTo>
                <a:cubicBezTo>
                  <a:pt x="6973974" y="4113110"/>
                  <a:pt x="6978629" y="4110524"/>
                  <a:pt x="6981215" y="4106214"/>
                </a:cubicBezTo>
                <a:cubicBezTo>
                  <a:pt x="6985008" y="4099662"/>
                  <a:pt x="6982767" y="4091214"/>
                  <a:pt x="6976043" y="4087420"/>
                </a:cubicBezTo>
                <a:lnTo>
                  <a:pt x="6916215" y="4053282"/>
                </a:lnTo>
                <a:cubicBezTo>
                  <a:pt x="6914146" y="4052076"/>
                  <a:pt x="6911732" y="4051386"/>
                  <a:pt x="6909318" y="4051386"/>
                </a:cubicBezTo>
                <a:lnTo>
                  <a:pt x="6909318" y="4051386"/>
                </a:lnTo>
                <a:close/>
                <a:moveTo>
                  <a:pt x="7029318" y="4119834"/>
                </a:moveTo>
                <a:cubicBezTo>
                  <a:pt x="7024491" y="4119834"/>
                  <a:pt x="7019836" y="4122421"/>
                  <a:pt x="7017250" y="4126731"/>
                </a:cubicBezTo>
                <a:cubicBezTo>
                  <a:pt x="7013457" y="4133283"/>
                  <a:pt x="7015698" y="4141731"/>
                  <a:pt x="7022422" y="4145524"/>
                </a:cubicBezTo>
                <a:lnTo>
                  <a:pt x="7082250" y="4179662"/>
                </a:lnTo>
                <a:cubicBezTo>
                  <a:pt x="7084319" y="4180869"/>
                  <a:pt x="7086733" y="4181559"/>
                  <a:pt x="7089146" y="4181559"/>
                </a:cubicBezTo>
                <a:cubicBezTo>
                  <a:pt x="7093974" y="4181559"/>
                  <a:pt x="7098629" y="4178972"/>
                  <a:pt x="7101215" y="4174662"/>
                </a:cubicBezTo>
                <a:cubicBezTo>
                  <a:pt x="7105009" y="4168110"/>
                  <a:pt x="7102767" y="4159662"/>
                  <a:pt x="7096043" y="4155869"/>
                </a:cubicBezTo>
                <a:lnTo>
                  <a:pt x="7036215" y="4121731"/>
                </a:lnTo>
                <a:cubicBezTo>
                  <a:pt x="7033974" y="4120524"/>
                  <a:pt x="7031733" y="4119834"/>
                  <a:pt x="7029318" y="4119834"/>
                </a:cubicBezTo>
                <a:lnTo>
                  <a:pt x="7029318" y="4119834"/>
                </a:lnTo>
                <a:close/>
                <a:moveTo>
                  <a:pt x="7149147" y="4188283"/>
                </a:moveTo>
                <a:cubicBezTo>
                  <a:pt x="7144319" y="4188283"/>
                  <a:pt x="7139664" y="4190869"/>
                  <a:pt x="7137077" y="4195179"/>
                </a:cubicBezTo>
                <a:cubicBezTo>
                  <a:pt x="7133284" y="4201731"/>
                  <a:pt x="7135526" y="4210180"/>
                  <a:pt x="7142250" y="4213973"/>
                </a:cubicBezTo>
                <a:lnTo>
                  <a:pt x="7202078" y="4248111"/>
                </a:lnTo>
                <a:cubicBezTo>
                  <a:pt x="7204319" y="4249317"/>
                  <a:pt x="7206560" y="4250007"/>
                  <a:pt x="7208974" y="4250007"/>
                </a:cubicBezTo>
                <a:cubicBezTo>
                  <a:pt x="7213802" y="4250007"/>
                  <a:pt x="7218457" y="4247421"/>
                  <a:pt x="7221043" y="4243111"/>
                </a:cubicBezTo>
                <a:cubicBezTo>
                  <a:pt x="7224836" y="4236559"/>
                  <a:pt x="7222595" y="4228110"/>
                  <a:pt x="7215871" y="4224317"/>
                </a:cubicBezTo>
                <a:lnTo>
                  <a:pt x="7156043" y="4190179"/>
                </a:lnTo>
                <a:cubicBezTo>
                  <a:pt x="7153974" y="4188972"/>
                  <a:pt x="7151560" y="4188283"/>
                  <a:pt x="7149147" y="4188283"/>
                </a:cubicBezTo>
                <a:lnTo>
                  <a:pt x="7149147" y="4188283"/>
                </a:lnTo>
                <a:close/>
                <a:moveTo>
                  <a:pt x="7178974" y="4280869"/>
                </a:moveTo>
                <a:cubicBezTo>
                  <a:pt x="7176733" y="4280869"/>
                  <a:pt x="7174319" y="4281386"/>
                  <a:pt x="7172250" y="4282593"/>
                </a:cubicBezTo>
                <a:lnTo>
                  <a:pt x="7124319" y="4310180"/>
                </a:lnTo>
                <a:cubicBezTo>
                  <a:pt x="7117422" y="4314145"/>
                  <a:pt x="7112422" y="4317076"/>
                  <a:pt x="7112422" y="4317076"/>
                </a:cubicBezTo>
                <a:cubicBezTo>
                  <a:pt x="7105870" y="4320869"/>
                  <a:pt x="7103629" y="4329318"/>
                  <a:pt x="7107422" y="4335869"/>
                </a:cubicBezTo>
                <a:cubicBezTo>
                  <a:pt x="7110009" y="4340352"/>
                  <a:pt x="7114664" y="4342766"/>
                  <a:pt x="7119319" y="4342766"/>
                </a:cubicBezTo>
                <a:cubicBezTo>
                  <a:pt x="7121733" y="4342766"/>
                  <a:pt x="7123974" y="4342249"/>
                  <a:pt x="7126216" y="4340869"/>
                </a:cubicBezTo>
                <a:lnTo>
                  <a:pt x="7186043" y="4306387"/>
                </a:lnTo>
                <a:cubicBezTo>
                  <a:pt x="7192595" y="4302593"/>
                  <a:pt x="7194836" y="4294145"/>
                  <a:pt x="7191043" y="4287593"/>
                </a:cubicBezTo>
                <a:cubicBezTo>
                  <a:pt x="7188457" y="4283111"/>
                  <a:pt x="7183802" y="4280697"/>
                  <a:pt x="7179146" y="4280697"/>
                </a:cubicBezTo>
                <a:lnTo>
                  <a:pt x="7179146" y="4280697"/>
                </a:lnTo>
                <a:close/>
                <a:moveTo>
                  <a:pt x="7059491" y="4349835"/>
                </a:moveTo>
                <a:cubicBezTo>
                  <a:pt x="7057077" y="4349835"/>
                  <a:pt x="7054836" y="4350352"/>
                  <a:pt x="7052595" y="4351731"/>
                </a:cubicBezTo>
                <a:lnTo>
                  <a:pt x="7038802" y="4359662"/>
                </a:lnTo>
                <a:cubicBezTo>
                  <a:pt x="7038802" y="4359662"/>
                  <a:pt x="7038802" y="4359662"/>
                  <a:pt x="7038802" y="4359662"/>
                </a:cubicBezTo>
                <a:lnTo>
                  <a:pt x="7038284" y="4360007"/>
                </a:lnTo>
                <a:lnTo>
                  <a:pt x="7038284" y="4360007"/>
                </a:lnTo>
                <a:cubicBezTo>
                  <a:pt x="7038284" y="4360007"/>
                  <a:pt x="7037767" y="4360352"/>
                  <a:pt x="7037767" y="4360352"/>
                </a:cubicBezTo>
                <a:cubicBezTo>
                  <a:pt x="7037767" y="4360352"/>
                  <a:pt x="7037767" y="4360352"/>
                  <a:pt x="7037595" y="4360352"/>
                </a:cubicBezTo>
                <a:lnTo>
                  <a:pt x="7037595" y="4360352"/>
                </a:lnTo>
                <a:cubicBezTo>
                  <a:pt x="7037595" y="4360352"/>
                  <a:pt x="7037595" y="4360352"/>
                  <a:pt x="7037595" y="4360352"/>
                </a:cubicBezTo>
                <a:lnTo>
                  <a:pt x="7037422" y="4360352"/>
                </a:lnTo>
                <a:cubicBezTo>
                  <a:pt x="7019663" y="4370697"/>
                  <a:pt x="6993284" y="4385869"/>
                  <a:pt x="6993284" y="4385869"/>
                </a:cubicBezTo>
                <a:cubicBezTo>
                  <a:pt x="6986732" y="4389663"/>
                  <a:pt x="6984491" y="4398111"/>
                  <a:pt x="6988284" y="4404663"/>
                </a:cubicBezTo>
                <a:cubicBezTo>
                  <a:pt x="6990870" y="4409145"/>
                  <a:pt x="6995525" y="4411559"/>
                  <a:pt x="7000180" y="4411559"/>
                </a:cubicBezTo>
                <a:cubicBezTo>
                  <a:pt x="7002595" y="4411559"/>
                  <a:pt x="7004836" y="4411042"/>
                  <a:pt x="7007077" y="4409662"/>
                </a:cubicBezTo>
                <a:lnTo>
                  <a:pt x="7066905" y="4375180"/>
                </a:lnTo>
                <a:cubicBezTo>
                  <a:pt x="7073456" y="4371387"/>
                  <a:pt x="7075698" y="4362938"/>
                  <a:pt x="7071905" y="4356387"/>
                </a:cubicBezTo>
                <a:cubicBezTo>
                  <a:pt x="7069319" y="4351904"/>
                  <a:pt x="7064664" y="4349490"/>
                  <a:pt x="7060008" y="4349490"/>
                </a:cubicBezTo>
                <a:lnTo>
                  <a:pt x="7060008" y="4349490"/>
                </a:lnTo>
                <a:close/>
                <a:moveTo>
                  <a:pt x="6940008" y="4418801"/>
                </a:moveTo>
                <a:cubicBezTo>
                  <a:pt x="6937595" y="4418801"/>
                  <a:pt x="6935353" y="4419318"/>
                  <a:pt x="6933112" y="4420697"/>
                </a:cubicBezTo>
                <a:cubicBezTo>
                  <a:pt x="6933112" y="4420697"/>
                  <a:pt x="6931387" y="4421731"/>
                  <a:pt x="6928284" y="4423456"/>
                </a:cubicBezTo>
                <a:lnTo>
                  <a:pt x="6927939" y="4423456"/>
                </a:lnTo>
                <a:cubicBezTo>
                  <a:pt x="6927939" y="4423456"/>
                  <a:pt x="6927939" y="4423628"/>
                  <a:pt x="6927939" y="4423628"/>
                </a:cubicBezTo>
                <a:lnTo>
                  <a:pt x="6927594" y="4423628"/>
                </a:lnTo>
                <a:cubicBezTo>
                  <a:pt x="6927594" y="4423628"/>
                  <a:pt x="6927594" y="4423800"/>
                  <a:pt x="6927594" y="4423973"/>
                </a:cubicBezTo>
                <a:lnTo>
                  <a:pt x="6873284" y="4455180"/>
                </a:lnTo>
                <a:cubicBezTo>
                  <a:pt x="6866732" y="4458973"/>
                  <a:pt x="6864491" y="4467421"/>
                  <a:pt x="6868284" y="4473973"/>
                </a:cubicBezTo>
                <a:cubicBezTo>
                  <a:pt x="6870870" y="4478456"/>
                  <a:pt x="6875525" y="4480869"/>
                  <a:pt x="6880180" y="4480869"/>
                </a:cubicBezTo>
                <a:cubicBezTo>
                  <a:pt x="6882594" y="4480869"/>
                  <a:pt x="6884836" y="4480352"/>
                  <a:pt x="6887077" y="4478973"/>
                </a:cubicBezTo>
                <a:lnTo>
                  <a:pt x="6946905" y="4444490"/>
                </a:lnTo>
                <a:cubicBezTo>
                  <a:pt x="6953456" y="4440697"/>
                  <a:pt x="6955698" y="4432249"/>
                  <a:pt x="6951905" y="4425697"/>
                </a:cubicBezTo>
                <a:cubicBezTo>
                  <a:pt x="6949319" y="4421214"/>
                  <a:pt x="6944663" y="4418801"/>
                  <a:pt x="6940008" y="4418801"/>
                </a:cubicBezTo>
                <a:lnTo>
                  <a:pt x="6940008" y="4418801"/>
                </a:lnTo>
                <a:close/>
                <a:moveTo>
                  <a:pt x="6820525" y="4487766"/>
                </a:moveTo>
                <a:cubicBezTo>
                  <a:pt x="6818284" y="4487766"/>
                  <a:pt x="6815870" y="4488284"/>
                  <a:pt x="6813801" y="4489490"/>
                </a:cubicBezTo>
                <a:lnTo>
                  <a:pt x="6778456" y="4509835"/>
                </a:lnTo>
                <a:cubicBezTo>
                  <a:pt x="6765525" y="4517249"/>
                  <a:pt x="6753973" y="4523973"/>
                  <a:pt x="6753973" y="4523973"/>
                </a:cubicBezTo>
                <a:cubicBezTo>
                  <a:pt x="6747422" y="4527766"/>
                  <a:pt x="6745180" y="4536215"/>
                  <a:pt x="6748973" y="4542766"/>
                </a:cubicBezTo>
                <a:cubicBezTo>
                  <a:pt x="6751560" y="4547249"/>
                  <a:pt x="6756215" y="4549663"/>
                  <a:pt x="6760870" y="4549663"/>
                </a:cubicBezTo>
                <a:cubicBezTo>
                  <a:pt x="6763284" y="4549663"/>
                  <a:pt x="6765525" y="4549146"/>
                  <a:pt x="6767767" y="4547766"/>
                </a:cubicBezTo>
                <a:lnTo>
                  <a:pt x="6827594" y="4513283"/>
                </a:lnTo>
                <a:cubicBezTo>
                  <a:pt x="6834146" y="4509490"/>
                  <a:pt x="6836387" y="4501042"/>
                  <a:pt x="6832594" y="4494490"/>
                </a:cubicBezTo>
                <a:cubicBezTo>
                  <a:pt x="6830008" y="4490008"/>
                  <a:pt x="6825353" y="4487594"/>
                  <a:pt x="6820698" y="4487594"/>
                </a:cubicBezTo>
                <a:lnTo>
                  <a:pt x="6820698" y="4487594"/>
                </a:lnTo>
                <a:close/>
                <a:moveTo>
                  <a:pt x="6701042" y="4556732"/>
                </a:moveTo>
                <a:cubicBezTo>
                  <a:pt x="6698628" y="4556732"/>
                  <a:pt x="6696387" y="4557249"/>
                  <a:pt x="6694145" y="4558628"/>
                </a:cubicBezTo>
                <a:cubicBezTo>
                  <a:pt x="6694145" y="4558628"/>
                  <a:pt x="6687421" y="4562421"/>
                  <a:pt x="6678628" y="4567594"/>
                </a:cubicBezTo>
                <a:lnTo>
                  <a:pt x="6678628" y="4567594"/>
                </a:lnTo>
                <a:cubicBezTo>
                  <a:pt x="6678628" y="4567594"/>
                  <a:pt x="6677766" y="4568111"/>
                  <a:pt x="6677421" y="4568283"/>
                </a:cubicBezTo>
                <a:lnTo>
                  <a:pt x="6677421" y="4568283"/>
                </a:lnTo>
                <a:cubicBezTo>
                  <a:pt x="6677421" y="4568283"/>
                  <a:pt x="6677421" y="4568283"/>
                  <a:pt x="6677249" y="4568283"/>
                </a:cubicBezTo>
                <a:lnTo>
                  <a:pt x="6677077" y="4568283"/>
                </a:lnTo>
                <a:cubicBezTo>
                  <a:pt x="6677077" y="4568283"/>
                  <a:pt x="6677077" y="4568283"/>
                  <a:pt x="6677077" y="4568283"/>
                </a:cubicBezTo>
                <a:lnTo>
                  <a:pt x="6676904" y="4568283"/>
                </a:lnTo>
                <a:cubicBezTo>
                  <a:pt x="6676904" y="4568283"/>
                  <a:pt x="6676904" y="4568456"/>
                  <a:pt x="6676732" y="4568456"/>
                </a:cubicBezTo>
                <a:lnTo>
                  <a:pt x="6676732" y="4568456"/>
                </a:lnTo>
                <a:cubicBezTo>
                  <a:pt x="6676732" y="4568456"/>
                  <a:pt x="6676215" y="4568801"/>
                  <a:pt x="6675870" y="4568973"/>
                </a:cubicBezTo>
                <a:lnTo>
                  <a:pt x="6675870" y="4568973"/>
                </a:lnTo>
                <a:cubicBezTo>
                  <a:pt x="6675870" y="4568973"/>
                  <a:pt x="6675697" y="4568973"/>
                  <a:pt x="6675525" y="4569146"/>
                </a:cubicBezTo>
                <a:lnTo>
                  <a:pt x="6634835" y="4592594"/>
                </a:lnTo>
                <a:cubicBezTo>
                  <a:pt x="6628284" y="4596387"/>
                  <a:pt x="6626042" y="4604835"/>
                  <a:pt x="6629835" y="4611387"/>
                </a:cubicBezTo>
                <a:cubicBezTo>
                  <a:pt x="6632421" y="4615870"/>
                  <a:pt x="6637076" y="4618283"/>
                  <a:pt x="6641732" y="4618283"/>
                </a:cubicBezTo>
                <a:cubicBezTo>
                  <a:pt x="6644145" y="4618283"/>
                  <a:pt x="6646387" y="4617766"/>
                  <a:pt x="6648628" y="4616387"/>
                </a:cubicBezTo>
                <a:lnTo>
                  <a:pt x="6708456" y="4581904"/>
                </a:lnTo>
                <a:cubicBezTo>
                  <a:pt x="6715008" y="4578111"/>
                  <a:pt x="6717249" y="4569663"/>
                  <a:pt x="6713456" y="4563111"/>
                </a:cubicBezTo>
                <a:cubicBezTo>
                  <a:pt x="6710870" y="4558628"/>
                  <a:pt x="6706215" y="4556215"/>
                  <a:pt x="6701560" y="4556215"/>
                </a:cubicBezTo>
                <a:lnTo>
                  <a:pt x="6701560" y="4556215"/>
                </a:lnTo>
                <a:close/>
                <a:moveTo>
                  <a:pt x="6581559" y="4625698"/>
                </a:moveTo>
                <a:cubicBezTo>
                  <a:pt x="6579145" y="4625698"/>
                  <a:pt x="6576904" y="4626215"/>
                  <a:pt x="6574662" y="4627594"/>
                </a:cubicBezTo>
                <a:cubicBezTo>
                  <a:pt x="6574662" y="4627594"/>
                  <a:pt x="6549146" y="4642249"/>
                  <a:pt x="6531387" y="4652594"/>
                </a:cubicBezTo>
                <a:lnTo>
                  <a:pt x="6531387" y="4652594"/>
                </a:lnTo>
                <a:cubicBezTo>
                  <a:pt x="6531387" y="4652594"/>
                  <a:pt x="6531214" y="4652594"/>
                  <a:pt x="6531042" y="4652766"/>
                </a:cubicBezTo>
                <a:lnTo>
                  <a:pt x="6531042" y="4652766"/>
                </a:lnTo>
                <a:cubicBezTo>
                  <a:pt x="6531042" y="4652766"/>
                  <a:pt x="6531042" y="4652766"/>
                  <a:pt x="6531042" y="4652766"/>
                </a:cubicBezTo>
                <a:lnTo>
                  <a:pt x="6531042" y="4652766"/>
                </a:lnTo>
                <a:cubicBezTo>
                  <a:pt x="6531042" y="4652766"/>
                  <a:pt x="6531042" y="4652766"/>
                  <a:pt x="6530869" y="4652939"/>
                </a:cubicBezTo>
                <a:lnTo>
                  <a:pt x="6530352" y="4652939"/>
                </a:lnTo>
                <a:cubicBezTo>
                  <a:pt x="6530352" y="4652939"/>
                  <a:pt x="6530352" y="4653283"/>
                  <a:pt x="6530352" y="4653283"/>
                </a:cubicBezTo>
                <a:lnTo>
                  <a:pt x="6515352" y="4661904"/>
                </a:lnTo>
                <a:cubicBezTo>
                  <a:pt x="6508800" y="4665697"/>
                  <a:pt x="6506559" y="4674146"/>
                  <a:pt x="6510352" y="4680698"/>
                </a:cubicBezTo>
                <a:cubicBezTo>
                  <a:pt x="6512938" y="4685180"/>
                  <a:pt x="6517593" y="4687594"/>
                  <a:pt x="6522248" y="4687594"/>
                </a:cubicBezTo>
                <a:cubicBezTo>
                  <a:pt x="6524662" y="4687594"/>
                  <a:pt x="6526904" y="4687077"/>
                  <a:pt x="6529145" y="4685697"/>
                </a:cubicBezTo>
                <a:lnTo>
                  <a:pt x="6588973" y="4651214"/>
                </a:lnTo>
                <a:cubicBezTo>
                  <a:pt x="6595524" y="4647421"/>
                  <a:pt x="6597766" y="4638973"/>
                  <a:pt x="6593973" y="4632421"/>
                </a:cubicBezTo>
                <a:cubicBezTo>
                  <a:pt x="6591387" y="4627939"/>
                  <a:pt x="6586732" y="4625525"/>
                  <a:pt x="6582076" y="4625525"/>
                </a:cubicBezTo>
                <a:lnTo>
                  <a:pt x="6582076" y="4625525"/>
                </a:lnTo>
                <a:close/>
                <a:moveTo>
                  <a:pt x="6462076" y="4694663"/>
                </a:moveTo>
                <a:cubicBezTo>
                  <a:pt x="6459835" y="4694663"/>
                  <a:pt x="6457421" y="4695180"/>
                  <a:pt x="6455352" y="4696387"/>
                </a:cubicBezTo>
                <a:lnTo>
                  <a:pt x="6431731" y="4710008"/>
                </a:lnTo>
                <a:cubicBezTo>
                  <a:pt x="6415007" y="4719663"/>
                  <a:pt x="6395524" y="4730870"/>
                  <a:pt x="6395524" y="4730870"/>
                </a:cubicBezTo>
                <a:cubicBezTo>
                  <a:pt x="6388973" y="4734663"/>
                  <a:pt x="6386731" y="4743111"/>
                  <a:pt x="6390524" y="4749663"/>
                </a:cubicBezTo>
                <a:cubicBezTo>
                  <a:pt x="6393110" y="4754146"/>
                  <a:pt x="6397766" y="4756560"/>
                  <a:pt x="6402421" y="4756560"/>
                </a:cubicBezTo>
                <a:cubicBezTo>
                  <a:pt x="6404834" y="4756560"/>
                  <a:pt x="6407076" y="4756043"/>
                  <a:pt x="6409317" y="4754663"/>
                </a:cubicBezTo>
                <a:lnTo>
                  <a:pt x="6469145" y="4720180"/>
                </a:lnTo>
                <a:cubicBezTo>
                  <a:pt x="6475697" y="4716387"/>
                  <a:pt x="6477938" y="4707939"/>
                  <a:pt x="6474145" y="4701387"/>
                </a:cubicBezTo>
                <a:cubicBezTo>
                  <a:pt x="6471559" y="4696905"/>
                  <a:pt x="6466904" y="4694491"/>
                  <a:pt x="6462249" y="4694491"/>
                </a:cubicBezTo>
                <a:lnTo>
                  <a:pt x="6462249" y="4694491"/>
                </a:lnTo>
                <a:close/>
                <a:moveTo>
                  <a:pt x="6342593" y="4763629"/>
                </a:moveTo>
                <a:cubicBezTo>
                  <a:pt x="6340179" y="4763629"/>
                  <a:pt x="6337938" y="4764146"/>
                  <a:pt x="6335697" y="4765525"/>
                </a:cubicBezTo>
                <a:cubicBezTo>
                  <a:pt x="6335697" y="4765525"/>
                  <a:pt x="6293455" y="4790008"/>
                  <a:pt x="6280007" y="4797594"/>
                </a:cubicBezTo>
                <a:lnTo>
                  <a:pt x="6280007" y="4797594"/>
                </a:lnTo>
                <a:cubicBezTo>
                  <a:pt x="6280007" y="4797594"/>
                  <a:pt x="6279662" y="4797766"/>
                  <a:pt x="6279490" y="4797939"/>
                </a:cubicBezTo>
                <a:lnTo>
                  <a:pt x="6279490" y="4797939"/>
                </a:lnTo>
                <a:cubicBezTo>
                  <a:pt x="6279490" y="4797939"/>
                  <a:pt x="6279490" y="4797939"/>
                  <a:pt x="6279317" y="4798112"/>
                </a:cubicBezTo>
                <a:lnTo>
                  <a:pt x="6278972" y="4798112"/>
                </a:lnTo>
                <a:cubicBezTo>
                  <a:pt x="6278972" y="4798112"/>
                  <a:pt x="6278800" y="4798456"/>
                  <a:pt x="6278800" y="4798456"/>
                </a:cubicBezTo>
                <a:cubicBezTo>
                  <a:pt x="6278800" y="4798456"/>
                  <a:pt x="6278628" y="4798456"/>
                  <a:pt x="6278455" y="4798456"/>
                </a:cubicBezTo>
                <a:lnTo>
                  <a:pt x="6278455" y="4798456"/>
                </a:lnTo>
                <a:cubicBezTo>
                  <a:pt x="6278455" y="4798456"/>
                  <a:pt x="6278455" y="4798456"/>
                  <a:pt x="6278455" y="4798456"/>
                </a:cubicBezTo>
                <a:lnTo>
                  <a:pt x="6278283" y="4798456"/>
                </a:lnTo>
                <a:cubicBezTo>
                  <a:pt x="6278283" y="4798456"/>
                  <a:pt x="6278283" y="4798456"/>
                  <a:pt x="6278283" y="4798456"/>
                </a:cubicBezTo>
                <a:lnTo>
                  <a:pt x="6276903" y="4799146"/>
                </a:lnTo>
                <a:lnTo>
                  <a:pt x="6276903" y="4799146"/>
                </a:lnTo>
                <a:lnTo>
                  <a:pt x="6276214" y="4799491"/>
                </a:lnTo>
                <a:lnTo>
                  <a:pt x="6276214" y="4799491"/>
                </a:lnTo>
                <a:cubicBezTo>
                  <a:pt x="6269662" y="4803284"/>
                  <a:pt x="6267420" y="4811732"/>
                  <a:pt x="6271213" y="4818284"/>
                </a:cubicBezTo>
                <a:cubicBezTo>
                  <a:pt x="6273800" y="4822767"/>
                  <a:pt x="6278455" y="4825180"/>
                  <a:pt x="6283110" y="4825180"/>
                </a:cubicBezTo>
                <a:cubicBezTo>
                  <a:pt x="6285524" y="4825180"/>
                  <a:pt x="6287766" y="4824663"/>
                  <a:pt x="6290007" y="4823284"/>
                </a:cubicBezTo>
                <a:lnTo>
                  <a:pt x="6349834" y="4788801"/>
                </a:lnTo>
                <a:cubicBezTo>
                  <a:pt x="6356386" y="4785008"/>
                  <a:pt x="6358628" y="4776560"/>
                  <a:pt x="6354834" y="4770008"/>
                </a:cubicBezTo>
                <a:cubicBezTo>
                  <a:pt x="6352248" y="4765525"/>
                  <a:pt x="6347593" y="4763112"/>
                  <a:pt x="6342938" y="4763112"/>
                </a:cubicBezTo>
                <a:lnTo>
                  <a:pt x="6342938" y="4763112"/>
                </a:lnTo>
                <a:close/>
                <a:moveTo>
                  <a:pt x="6223110" y="4832594"/>
                </a:moveTo>
                <a:cubicBezTo>
                  <a:pt x="6220869" y="4832594"/>
                  <a:pt x="6218455" y="4833112"/>
                  <a:pt x="6216386" y="4834318"/>
                </a:cubicBezTo>
                <a:lnTo>
                  <a:pt x="6172938" y="4859318"/>
                </a:lnTo>
                <a:cubicBezTo>
                  <a:pt x="6172938" y="4859318"/>
                  <a:pt x="6172938" y="4859318"/>
                  <a:pt x="6172765" y="4859318"/>
                </a:cubicBezTo>
                <a:lnTo>
                  <a:pt x="6172765" y="4859318"/>
                </a:lnTo>
                <a:cubicBezTo>
                  <a:pt x="6163627" y="4864663"/>
                  <a:pt x="6156558" y="4868629"/>
                  <a:pt x="6156558" y="4868629"/>
                </a:cubicBezTo>
                <a:cubicBezTo>
                  <a:pt x="6150006" y="4872422"/>
                  <a:pt x="6147765" y="4880870"/>
                  <a:pt x="6151558" y="4887422"/>
                </a:cubicBezTo>
                <a:cubicBezTo>
                  <a:pt x="6154145" y="4891905"/>
                  <a:pt x="6158800" y="4894318"/>
                  <a:pt x="6163455" y="4894318"/>
                </a:cubicBezTo>
                <a:cubicBezTo>
                  <a:pt x="6165869" y="4894318"/>
                  <a:pt x="6168110" y="4893801"/>
                  <a:pt x="6170352" y="4892422"/>
                </a:cubicBezTo>
                <a:lnTo>
                  <a:pt x="6230179" y="4857939"/>
                </a:lnTo>
                <a:cubicBezTo>
                  <a:pt x="6236731" y="4854146"/>
                  <a:pt x="6238972" y="4845698"/>
                  <a:pt x="6235179" y="4839146"/>
                </a:cubicBezTo>
                <a:cubicBezTo>
                  <a:pt x="6232593" y="4834663"/>
                  <a:pt x="6227938" y="4832249"/>
                  <a:pt x="6223282" y="4832249"/>
                </a:cubicBezTo>
                <a:lnTo>
                  <a:pt x="6223282" y="4832249"/>
                </a:lnTo>
                <a:close/>
                <a:moveTo>
                  <a:pt x="6103627" y="4901560"/>
                </a:moveTo>
                <a:cubicBezTo>
                  <a:pt x="6101213" y="4901560"/>
                  <a:pt x="6098972" y="4902077"/>
                  <a:pt x="6096730" y="4903456"/>
                </a:cubicBezTo>
                <a:lnTo>
                  <a:pt x="6036903" y="4937939"/>
                </a:lnTo>
                <a:cubicBezTo>
                  <a:pt x="6030351" y="4941732"/>
                  <a:pt x="6028110" y="4950180"/>
                  <a:pt x="6031903" y="4956732"/>
                </a:cubicBezTo>
                <a:cubicBezTo>
                  <a:pt x="6034489" y="4961215"/>
                  <a:pt x="6039144" y="4963629"/>
                  <a:pt x="6043799" y="4963629"/>
                </a:cubicBezTo>
                <a:cubicBezTo>
                  <a:pt x="6046213" y="4963629"/>
                  <a:pt x="6048455" y="4963111"/>
                  <a:pt x="6050696" y="4961732"/>
                </a:cubicBezTo>
                <a:lnTo>
                  <a:pt x="6110524" y="4927250"/>
                </a:lnTo>
                <a:cubicBezTo>
                  <a:pt x="6117075" y="4923456"/>
                  <a:pt x="6119317" y="4915008"/>
                  <a:pt x="6115524" y="4908457"/>
                </a:cubicBezTo>
                <a:cubicBezTo>
                  <a:pt x="6112937" y="4903974"/>
                  <a:pt x="6108282" y="4901560"/>
                  <a:pt x="6103627" y="4901560"/>
                </a:cubicBezTo>
                <a:lnTo>
                  <a:pt x="6103627" y="4901560"/>
                </a:lnTo>
                <a:close/>
                <a:moveTo>
                  <a:pt x="5984144" y="4970526"/>
                </a:moveTo>
                <a:cubicBezTo>
                  <a:pt x="5981731" y="4970526"/>
                  <a:pt x="5979489" y="4971043"/>
                  <a:pt x="5977248" y="4972422"/>
                </a:cubicBezTo>
                <a:lnTo>
                  <a:pt x="5917420" y="5006905"/>
                </a:lnTo>
                <a:cubicBezTo>
                  <a:pt x="5910868" y="5010698"/>
                  <a:pt x="5908627" y="5019146"/>
                  <a:pt x="5912420" y="5025698"/>
                </a:cubicBezTo>
                <a:cubicBezTo>
                  <a:pt x="5915006" y="5030181"/>
                  <a:pt x="5919661" y="5032594"/>
                  <a:pt x="5924316" y="5032594"/>
                </a:cubicBezTo>
                <a:cubicBezTo>
                  <a:pt x="5926730" y="5032594"/>
                  <a:pt x="5928972" y="5032077"/>
                  <a:pt x="5931213" y="5030698"/>
                </a:cubicBezTo>
                <a:lnTo>
                  <a:pt x="5991041" y="4996215"/>
                </a:lnTo>
                <a:cubicBezTo>
                  <a:pt x="5997592" y="4992422"/>
                  <a:pt x="5999834" y="4983974"/>
                  <a:pt x="5996041" y="4977422"/>
                </a:cubicBezTo>
                <a:cubicBezTo>
                  <a:pt x="5993455" y="4972939"/>
                  <a:pt x="5988800" y="4970526"/>
                  <a:pt x="5984144" y="4970526"/>
                </a:cubicBezTo>
                <a:lnTo>
                  <a:pt x="5984144" y="4970526"/>
                </a:lnTo>
                <a:close/>
                <a:moveTo>
                  <a:pt x="5864661" y="5039491"/>
                </a:moveTo>
                <a:cubicBezTo>
                  <a:pt x="5862420" y="5039491"/>
                  <a:pt x="5860006" y="5040009"/>
                  <a:pt x="5857765" y="5041388"/>
                </a:cubicBezTo>
                <a:lnTo>
                  <a:pt x="5797937" y="5075870"/>
                </a:lnTo>
                <a:cubicBezTo>
                  <a:pt x="5791385" y="5079664"/>
                  <a:pt x="5789144" y="5088112"/>
                  <a:pt x="5792937" y="5094663"/>
                </a:cubicBezTo>
                <a:cubicBezTo>
                  <a:pt x="5795523" y="5099146"/>
                  <a:pt x="5800178" y="5101560"/>
                  <a:pt x="5804833" y="5101560"/>
                </a:cubicBezTo>
                <a:cubicBezTo>
                  <a:pt x="5807247" y="5101560"/>
                  <a:pt x="5809488" y="5101043"/>
                  <a:pt x="5811730" y="5099664"/>
                </a:cubicBezTo>
                <a:lnTo>
                  <a:pt x="5871558" y="5065181"/>
                </a:lnTo>
                <a:cubicBezTo>
                  <a:pt x="5878109" y="5061388"/>
                  <a:pt x="5880351" y="5052940"/>
                  <a:pt x="5876558" y="5046388"/>
                </a:cubicBezTo>
                <a:cubicBezTo>
                  <a:pt x="5873972" y="5041905"/>
                  <a:pt x="5869316" y="5039491"/>
                  <a:pt x="5864661" y="5039491"/>
                </a:cubicBezTo>
                <a:lnTo>
                  <a:pt x="5864661" y="5039491"/>
                </a:lnTo>
                <a:close/>
                <a:moveTo>
                  <a:pt x="5745178" y="5108457"/>
                </a:moveTo>
                <a:cubicBezTo>
                  <a:pt x="5742764" y="5108457"/>
                  <a:pt x="5740523" y="5108974"/>
                  <a:pt x="5738282" y="5110353"/>
                </a:cubicBezTo>
                <a:cubicBezTo>
                  <a:pt x="5738282" y="5110353"/>
                  <a:pt x="5738282" y="5110353"/>
                  <a:pt x="5737764" y="5110698"/>
                </a:cubicBezTo>
                <a:lnTo>
                  <a:pt x="5737764" y="5110698"/>
                </a:lnTo>
                <a:cubicBezTo>
                  <a:pt x="5737764" y="5110698"/>
                  <a:pt x="5737592" y="5110698"/>
                  <a:pt x="5737419" y="5110870"/>
                </a:cubicBezTo>
                <a:lnTo>
                  <a:pt x="5737419" y="5110870"/>
                </a:lnTo>
                <a:cubicBezTo>
                  <a:pt x="5737419" y="5110870"/>
                  <a:pt x="5737419" y="5110870"/>
                  <a:pt x="5737419" y="5110870"/>
                </a:cubicBezTo>
                <a:lnTo>
                  <a:pt x="5737419" y="5110870"/>
                </a:lnTo>
                <a:cubicBezTo>
                  <a:pt x="5737419" y="5110870"/>
                  <a:pt x="5737419" y="5110870"/>
                  <a:pt x="5737419" y="5110870"/>
                </a:cubicBezTo>
                <a:lnTo>
                  <a:pt x="5737247" y="5110870"/>
                </a:lnTo>
                <a:cubicBezTo>
                  <a:pt x="5737247" y="5110870"/>
                  <a:pt x="5737247" y="5110870"/>
                  <a:pt x="5737247" y="5110870"/>
                </a:cubicBezTo>
                <a:lnTo>
                  <a:pt x="5737247" y="5110870"/>
                </a:lnTo>
                <a:cubicBezTo>
                  <a:pt x="5737247" y="5110870"/>
                  <a:pt x="5737247" y="5110870"/>
                  <a:pt x="5737247" y="5110870"/>
                </a:cubicBezTo>
                <a:lnTo>
                  <a:pt x="5737075" y="5110870"/>
                </a:lnTo>
                <a:cubicBezTo>
                  <a:pt x="5737075" y="5110870"/>
                  <a:pt x="5737075" y="5110870"/>
                  <a:pt x="5737075" y="5110870"/>
                </a:cubicBezTo>
                <a:lnTo>
                  <a:pt x="5736902" y="5110870"/>
                </a:lnTo>
                <a:cubicBezTo>
                  <a:pt x="5736902" y="5110870"/>
                  <a:pt x="5736902" y="5110870"/>
                  <a:pt x="5736902" y="5110870"/>
                </a:cubicBezTo>
                <a:lnTo>
                  <a:pt x="5736558" y="5110870"/>
                </a:lnTo>
                <a:cubicBezTo>
                  <a:pt x="5736558" y="5110870"/>
                  <a:pt x="5736558" y="5110870"/>
                  <a:pt x="5736558" y="5110870"/>
                </a:cubicBezTo>
                <a:lnTo>
                  <a:pt x="5736385" y="5110870"/>
                </a:lnTo>
                <a:cubicBezTo>
                  <a:pt x="5736385" y="5110870"/>
                  <a:pt x="5736385" y="5111043"/>
                  <a:pt x="5736040" y="5111216"/>
                </a:cubicBezTo>
                <a:lnTo>
                  <a:pt x="5736040" y="5111216"/>
                </a:lnTo>
                <a:cubicBezTo>
                  <a:pt x="5736040" y="5111216"/>
                  <a:pt x="5736040" y="5111216"/>
                  <a:pt x="5736040" y="5111216"/>
                </a:cubicBezTo>
                <a:lnTo>
                  <a:pt x="5679143" y="5143974"/>
                </a:lnTo>
                <a:cubicBezTo>
                  <a:pt x="5672592" y="5147767"/>
                  <a:pt x="5670351" y="5156215"/>
                  <a:pt x="5674144" y="5162767"/>
                </a:cubicBezTo>
                <a:cubicBezTo>
                  <a:pt x="5676730" y="5167250"/>
                  <a:pt x="5681385" y="5169664"/>
                  <a:pt x="5686040" y="5169664"/>
                </a:cubicBezTo>
                <a:cubicBezTo>
                  <a:pt x="5688454" y="5169664"/>
                  <a:pt x="5690695" y="5169146"/>
                  <a:pt x="5692937" y="5167767"/>
                </a:cubicBezTo>
                <a:lnTo>
                  <a:pt x="5752765" y="5133285"/>
                </a:lnTo>
                <a:cubicBezTo>
                  <a:pt x="5759316" y="5129491"/>
                  <a:pt x="5761557" y="5121043"/>
                  <a:pt x="5757764" y="5114491"/>
                </a:cubicBezTo>
                <a:cubicBezTo>
                  <a:pt x="5755178" y="5110009"/>
                  <a:pt x="5750523" y="5107595"/>
                  <a:pt x="5745868" y="5107595"/>
                </a:cubicBezTo>
                <a:lnTo>
                  <a:pt x="5745868" y="5107595"/>
                </a:lnTo>
                <a:close/>
                <a:moveTo>
                  <a:pt x="5625695" y="5177423"/>
                </a:moveTo>
                <a:cubicBezTo>
                  <a:pt x="5623281" y="5177423"/>
                  <a:pt x="5621040" y="5177940"/>
                  <a:pt x="5618798" y="5179319"/>
                </a:cubicBezTo>
                <a:lnTo>
                  <a:pt x="5558971" y="5213802"/>
                </a:lnTo>
                <a:cubicBezTo>
                  <a:pt x="5552419" y="5217595"/>
                  <a:pt x="5550178" y="5226043"/>
                  <a:pt x="5553971" y="5232595"/>
                </a:cubicBezTo>
                <a:cubicBezTo>
                  <a:pt x="5556557" y="5237078"/>
                  <a:pt x="5561212" y="5239491"/>
                  <a:pt x="5565868" y="5239491"/>
                </a:cubicBezTo>
                <a:cubicBezTo>
                  <a:pt x="5568281" y="5239491"/>
                  <a:pt x="5570523" y="5238974"/>
                  <a:pt x="5572764" y="5237595"/>
                </a:cubicBezTo>
                <a:lnTo>
                  <a:pt x="5632592" y="5203112"/>
                </a:lnTo>
                <a:cubicBezTo>
                  <a:pt x="5639144" y="5199319"/>
                  <a:pt x="5641385" y="5190871"/>
                  <a:pt x="5637592" y="5184319"/>
                </a:cubicBezTo>
                <a:cubicBezTo>
                  <a:pt x="5635005" y="5179836"/>
                  <a:pt x="5630350" y="5177423"/>
                  <a:pt x="5625695" y="5177423"/>
                </a:cubicBezTo>
                <a:lnTo>
                  <a:pt x="5625695" y="5177423"/>
                </a:lnTo>
                <a:close/>
                <a:moveTo>
                  <a:pt x="5506212" y="5246388"/>
                </a:moveTo>
                <a:cubicBezTo>
                  <a:pt x="5503798" y="5246388"/>
                  <a:pt x="5501557" y="5246905"/>
                  <a:pt x="5499316" y="5248284"/>
                </a:cubicBezTo>
                <a:cubicBezTo>
                  <a:pt x="5499316" y="5248284"/>
                  <a:pt x="5494488" y="5251043"/>
                  <a:pt x="5491557" y="5252767"/>
                </a:cubicBezTo>
                <a:lnTo>
                  <a:pt x="5491557" y="5252767"/>
                </a:lnTo>
                <a:cubicBezTo>
                  <a:pt x="5491557" y="5252767"/>
                  <a:pt x="5491557" y="5252767"/>
                  <a:pt x="5491385" y="5252767"/>
                </a:cubicBezTo>
                <a:lnTo>
                  <a:pt x="5491385" y="5252767"/>
                </a:lnTo>
                <a:cubicBezTo>
                  <a:pt x="5491385" y="5252767"/>
                  <a:pt x="5491212" y="5252767"/>
                  <a:pt x="5491039" y="5252940"/>
                </a:cubicBezTo>
                <a:lnTo>
                  <a:pt x="5491039" y="5252940"/>
                </a:lnTo>
                <a:cubicBezTo>
                  <a:pt x="5491039" y="5252940"/>
                  <a:pt x="5491039" y="5252940"/>
                  <a:pt x="5491039" y="5252940"/>
                </a:cubicBezTo>
                <a:lnTo>
                  <a:pt x="5491039" y="5252940"/>
                </a:lnTo>
                <a:cubicBezTo>
                  <a:pt x="5491039" y="5252940"/>
                  <a:pt x="5491039" y="5252940"/>
                  <a:pt x="5491039" y="5252940"/>
                </a:cubicBezTo>
                <a:lnTo>
                  <a:pt x="5491039" y="5252940"/>
                </a:lnTo>
                <a:cubicBezTo>
                  <a:pt x="5491039" y="5252940"/>
                  <a:pt x="5491039" y="5252940"/>
                  <a:pt x="5491039" y="5252940"/>
                </a:cubicBezTo>
                <a:lnTo>
                  <a:pt x="5491039" y="5252940"/>
                </a:lnTo>
                <a:cubicBezTo>
                  <a:pt x="5491039" y="5252940"/>
                  <a:pt x="5491039" y="5252940"/>
                  <a:pt x="5491039" y="5252940"/>
                </a:cubicBezTo>
                <a:lnTo>
                  <a:pt x="5490522" y="5253285"/>
                </a:lnTo>
                <a:cubicBezTo>
                  <a:pt x="5490522" y="5253285"/>
                  <a:pt x="5490522" y="5253285"/>
                  <a:pt x="5490522" y="5253285"/>
                </a:cubicBezTo>
                <a:lnTo>
                  <a:pt x="5490178" y="5253285"/>
                </a:lnTo>
                <a:cubicBezTo>
                  <a:pt x="5490178" y="5253285"/>
                  <a:pt x="5490005" y="5253629"/>
                  <a:pt x="5489833" y="5253629"/>
                </a:cubicBezTo>
                <a:cubicBezTo>
                  <a:pt x="5489833" y="5253629"/>
                  <a:pt x="5489833" y="5253629"/>
                  <a:pt x="5489833" y="5253629"/>
                </a:cubicBezTo>
                <a:cubicBezTo>
                  <a:pt x="5489833" y="5253629"/>
                  <a:pt x="5489833" y="5253629"/>
                  <a:pt x="5489660" y="5253629"/>
                </a:cubicBezTo>
                <a:cubicBezTo>
                  <a:pt x="5489660" y="5253629"/>
                  <a:pt x="5489660" y="5253629"/>
                  <a:pt x="5489660" y="5253629"/>
                </a:cubicBezTo>
                <a:cubicBezTo>
                  <a:pt x="5489660" y="5253629"/>
                  <a:pt x="5489660" y="5253629"/>
                  <a:pt x="5489488" y="5253629"/>
                </a:cubicBezTo>
                <a:cubicBezTo>
                  <a:pt x="5489488" y="5253629"/>
                  <a:pt x="5489488" y="5253629"/>
                  <a:pt x="5489488" y="5253629"/>
                </a:cubicBezTo>
                <a:cubicBezTo>
                  <a:pt x="5489488" y="5253629"/>
                  <a:pt x="5489316" y="5253629"/>
                  <a:pt x="5489143" y="5253629"/>
                </a:cubicBezTo>
                <a:cubicBezTo>
                  <a:pt x="5489143" y="5253629"/>
                  <a:pt x="5489143" y="5253629"/>
                  <a:pt x="5488971" y="5253629"/>
                </a:cubicBezTo>
                <a:cubicBezTo>
                  <a:pt x="5488971" y="5253629"/>
                  <a:pt x="5488971" y="5253629"/>
                  <a:pt x="5488799" y="5253629"/>
                </a:cubicBezTo>
                <a:cubicBezTo>
                  <a:pt x="5488799" y="5253629"/>
                  <a:pt x="5488799" y="5253629"/>
                  <a:pt x="5488626" y="5253629"/>
                </a:cubicBezTo>
                <a:cubicBezTo>
                  <a:pt x="5488626" y="5253629"/>
                  <a:pt x="5488626" y="5253629"/>
                  <a:pt x="5488453" y="5253629"/>
                </a:cubicBezTo>
                <a:cubicBezTo>
                  <a:pt x="5488453" y="5253629"/>
                  <a:pt x="5488453" y="5253629"/>
                  <a:pt x="5488281" y="5253629"/>
                </a:cubicBezTo>
                <a:cubicBezTo>
                  <a:pt x="5488281" y="5253629"/>
                  <a:pt x="5488281" y="5253629"/>
                  <a:pt x="5488109" y="5253629"/>
                </a:cubicBezTo>
                <a:cubicBezTo>
                  <a:pt x="5488109" y="5253629"/>
                  <a:pt x="5487936" y="5253629"/>
                  <a:pt x="5487764" y="5253629"/>
                </a:cubicBezTo>
                <a:cubicBezTo>
                  <a:pt x="5487764" y="5253629"/>
                  <a:pt x="5487764" y="5253629"/>
                  <a:pt x="5487764" y="5253629"/>
                </a:cubicBezTo>
                <a:cubicBezTo>
                  <a:pt x="5487764" y="5253629"/>
                  <a:pt x="5487764" y="5253629"/>
                  <a:pt x="5487592" y="5253629"/>
                </a:cubicBezTo>
                <a:cubicBezTo>
                  <a:pt x="5487592" y="5253629"/>
                  <a:pt x="5487592" y="5253629"/>
                  <a:pt x="5487592" y="5253629"/>
                </a:cubicBezTo>
                <a:cubicBezTo>
                  <a:pt x="5487592" y="5253629"/>
                  <a:pt x="5487592" y="5253629"/>
                  <a:pt x="5487419" y="5253629"/>
                </a:cubicBezTo>
                <a:cubicBezTo>
                  <a:pt x="5487419" y="5253629"/>
                  <a:pt x="5487419" y="5253629"/>
                  <a:pt x="5487419" y="5253629"/>
                </a:cubicBezTo>
                <a:cubicBezTo>
                  <a:pt x="5487246" y="5253629"/>
                  <a:pt x="5487074" y="5253629"/>
                  <a:pt x="5486902" y="5253802"/>
                </a:cubicBezTo>
                <a:cubicBezTo>
                  <a:pt x="5486902" y="5253802"/>
                  <a:pt x="5486902" y="5253802"/>
                  <a:pt x="5486902" y="5253802"/>
                </a:cubicBezTo>
                <a:cubicBezTo>
                  <a:pt x="5486902" y="5253802"/>
                  <a:pt x="5486902" y="5253802"/>
                  <a:pt x="5486557" y="5253802"/>
                </a:cubicBezTo>
                <a:cubicBezTo>
                  <a:pt x="5486557" y="5253802"/>
                  <a:pt x="5486557" y="5253802"/>
                  <a:pt x="5486557" y="5253802"/>
                </a:cubicBezTo>
                <a:cubicBezTo>
                  <a:pt x="5486557" y="5253802"/>
                  <a:pt x="5486557" y="5253802"/>
                  <a:pt x="5486212" y="5253802"/>
                </a:cubicBezTo>
                <a:cubicBezTo>
                  <a:pt x="5486212" y="5253802"/>
                  <a:pt x="5486212" y="5253802"/>
                  <a:pt x="5486212" y="5253802"/>
                </a:cubicBezTo>
                <a:cubicBezTo>
                  <a:pt x="5485867" y="5253802"/>
                  <a:pt x="5485523" y="5253974"/>
                  <a:pt x="5485350" y="5254147"/>
                </a:cubicBezTo>
                <a:cubicBezTo>
                  <a:pt x="5485350" y="5254147"/>
                  <a:pt x="5485350" y="5254147"/>
                  <a:pt x="5485350" y="5254147"/>
                </a:cubicBezTo>
                <a:cubicBezTo>
                  <a:pt x="5485350" y="5254147"/>
                  <a:pt x="5485177" y="5254147"/>
                  <a:pt x="5485005" y="5254147"/>
                </a:cubicBezTo>
                <a:cubicBezTo>
                  <a:pt x="5485005" y="5254147"/>
                  <a:pt x="5485005" y="5254147"/>
                  <a:pt x="5485005" y="5254147"/>
                </a:cubicBezTo>
                <a:cubicBezTo>
                  <a:pt x="5484488" y="5254147"/>
                  <a:pt x="5484143" y="5254492"/>
                  <a:pt x="5483626" y="5254492"/>
                </a:cubicBezTo>
                <a:lnTo>
                  <a:pt x="5483626" y="5254492"/>
                </a:lnTo>
                <a:cubicBezTo>
                  <a:pt x="5472074" y="5258112"/>
                  <a:pt x="5460522" y="5260871"/>
                  <a:pt x="5448626" y="5262767"/>
                </a:cubicBezTo>
                <a:lnTo>
                  <a:pt x="5448626" y="5262767"/>
                </a:lnTo>
                <a:cubicBezTo>
                  <a:pt x="5448626" y="5262767"/>
                  <a:pt x="5447764" y="5262767"/>
                  <a:pt x="5447247" y="5262940"/>
                </a:cubicBezTo>
                <a:lnTo>
                  <a:pt x="5447247" y="5262940"/>
                </a:lnTo>
                <a:cubicBezTo>
                  <a:pt x="5447247" y="5262940"/>
                  <a:pt x="5446384" y="5262940"/>
                  <a:pt x="5445867" y="5263112"/>
                </a:cubicBezTo>
                <a:cubicBezTo>
                  <a:pt x="5445867" y="5263112"/>
                  <a:pt x="5445867" y="5263112"/>
                  <a:pt x="5445867" y="5263112"/>
                </a:cubicBezTo>
                <a:cubicBezTo>
                  <a:pt x="5445350" y="5263112"/>
                  <a:pt x="5445005" y="5263112"/>
                  <a:pt x="5444488" y="5263284"/>
                </a:cubicBezTo>
                <a:lnTo>
                  <a:pt x="5444488" y="5263284"/>
                </a:lnTo>
                <a:cubicBezTo>
                  <a:pt x="5444488" y="5263284"/>
                  <a:pt x="5444315" y="5263284"/>
                  <a:pt x="5444143" y="5263284"/>
                </a:cubicBezTo>
                <a:lnTo>
                  <a:pt x="5444143" y="5263284"/>
                </a:lnTo>
                <a:cubicBezTo>
                  <a:pt x="5444143" y="5263284"/>
                  <a:pt x="5443454" y="5263284"/>
                  <a:pt x="5443108" y="5263284"/>
                </a:cubicBezTo>
                <a:lnTo>
                  <a:pt x="5443108" y="5263284"/>
                </a:lnTo>
                <a:cubicBezTo>
                  <a:pt x="5443108" y="5263284"/>
                  <a:pt x="5442936" y="5263284"/>
                  <a:pt x="5442764" y="5263284"/>
                </a:cubicBezTo>
                <a:cubicBezTo>
                  <a:pt x="5442764" y="5263284"/>
                  <a:pt x="5442764" y="5263284"/>
                  <a:pt x="5442764" y="5263284"/>
                </a:cubicBezTo>
                <a:cubicBezTo>
                  <a:pt x="5442247" y="5263284"/>
                  <a:pt x="5441902" y="5263284"/>
                  <a:pt x="5441385" y="5263457"/>
                </a:cubicBezTo>
                <a:cubicBezTo>
                  <a:pt x="5441385" y="5263457"/>
                  <a:pt x="5441385" y="5263457"/>
                  <a:pt x="5441385" y="5263457"/>
                </a:cubicBezTo>
                <a:cubicBezTo>
                  <a:pt x="5441385" y="5263457"/>
                  <a:pt x="5441212" y="5263457"/>
                  <a:pt x="5441039" y="5263457"/>
                </a:cubicBezTo>
                <a:cubicBezTo>
                  <a:pt x="5441039" y="5263457"/>
                  <a:pt x="5441039" y="5263457"/>
                  <a:pt x="5441039" y="5263457"/>
                </a:cubicBezTo>
                <a:cubicBezTo>
                  <a:pt x="5440695" y="5263457"/>
                  <a:pt x="5440350" y="5263457"/>
                  <a:pt x="5440178" y="5263457"/>
                </a:cubicBezTo>
                <a:cubicBezTo>
                  <a:pt x="5440178" y="5263457"/>
                  <a:pt x="5440178" y="5263457"/>
                  <a:pt x="5440178" y="5263457"/>
                </a:cubicBezTo>
                <a:cubicBezTo>
                  <a:pt x="5440178" y="5263457"/>
                  <a:pt x="5440005" y="5263457"/>
                  <a:pt x="5439832" y="5263457"/>
                </a:cubicBezTo>
                <a:cubicBezTo>
                  <a:pt x="5439832" y="5263457"/>
                  <a:pt x="5439832" y="5263457"/>
                  <a:pt x="5439832" y="5263457"/>
                </a:cubicBezTo>
                <a:cubicBezTo>
                  <a:pt x="5439488" y="5263457"/>
                  <a:pt x="5439143" y="5263457"/>
                  <a:pt x="5438971" y="5263457"/>
                </a:cubicBezTo>
                <a:lnTo>
                  <a:pt x="5438971" y="5263457"/>
                </a:lnTo>
                <a:cubicBezTo>
                  <a:pt x="5438971" y="5263457"/>
                  <a:pt x="5438798" y="5263457"/>
                  <a:pt x="5438626" y="5263457"/>
                </a:cubicBezTo>
                <a:cubicBezTo>
                  <a:pt x="5438626" y="5263457"/>
                  <a:pt x="5438626" y="5263457"/>
                  <a:pt x="5438626" y="5263457"/>
                </a:cubicBezTo>
                <a:cubicBezTo>
                  <a:pt x="5438626" y="5263457"/>
                  <a:pt x="5438626" y="5263457"/>
                  <a:pt x="5438453" y="5263457"/>
                </a:cubicBezTo>
                <a:cubicBezTo>
                  <a:pt x="5438453" y="5263457"/>
                  <a:pt x="5438453" y="5263457"/>
                  <a:pt x="5438453" y="5263457"/>
                </a:cubicBezTo>
                <a:cubicBezTo>
                  <a:pt x="5438281" y="5263457"/>
                  <a:pt x="5438109" y="5263457"/>
                  <a:pt x="5437936" y="5263457"/>
                </a:cubicBezTo>
                <a:lnTo>
                  <a:pt x="5437936" y="5263457"/>
                </a:lnTo>
                <a:cubicBezTo>
                  <a:pt x="5437936" y="5263457"/>
                  <a:pt x="5437936" y="5263457"/>
                  <a:pt x="5437592" y="5263457"/>
                </a:cubicBezTo>
                <a:cubicBezTo>
                  <a:pt x="5437592" y="5263457"/>
                  <a:pt x="5437592" y="5263457"/>
                  <a:pt x="5437592" y="5263457"/>
                </a:cubicBezTo>
                <a:cubicBezTo>
                  <a:pt x="5437592" y="5263457"/>
                  <a:pt x="5437592" y="5263457"/>
                  <a:pt x="5437419" y="5263457"/>
                </a:cubicBezTo>
                <a:cubicBezTo>
                  <a:pt x="5437419" y="5263457"/>
                  <a:pt x="5437419" y="5263457"/>
                  <a:pt x="5437419" y="5263457"/>
                </a:cubicBezTo>
                <a:cubicBezTo>
                  <a:pt x="5437074" y="5263457"/>
                  <a:pt x="5436902" y="5263457"/>
                  <a:pt x="5436557" y="5263457"/>
                </a:cubicBezTo>
                <a:cubicBezTo>
                  <a:pt x="5436557" y="5263457"/>
                  <a:pt x="5436557" y="5263457"/>
                  <a:pt x="5436557" y="5263457"/>
                </a:cubicBezTo>
                <a:cubicBezTo>
                  <a:pt x="5436557" y="5263457"/>
                  <a:pt x="5436557" y="5263457"/>
                  <a:pt x="5436557" y="5263457"/>
                </a:cubicBezTo>
                <a:cubicBezTo>
                  <a:pt x="5428971" y="5264319"/>
                  <a:pt x="5423626" y="5271216"/>
                  <a:pt x="5424488" y="5278802"/>
                </a:cubicBezTo>
                <a:cubicBezTo>
                  <a:pt x="5425350" y="5285871"/>
                  <a:pt x="5431212" y="5291043"/>
                  <a:pt x="5438109" y="5291043"/>
                </a:cubicBezTo>
                <a:cubicBezTo>
                  <a:pt x="5438626" y="5291043"/>
                  <a:pt x="5439143" y="5291043"/>
                  <a:pt x="5439660" y="5291043"/>
                </a:cubicBezTo>
                <a:cubicBezTo>
                  <a:pt x="5460695" y="5288629"/>
                  <a:pt x="5481384" y="5283802"/>
                  <a:pt x="5501557" y="5276905"/>
                </a:cubicBezTo>
                <a:lnTo>
                  <a:pt x="5503971" y="5276043"/>
                </a:lnTo>
                <a:lnTo>
                  <a:pt x="5506212" y="5274664"/>
                </a:lnTo>
                <a:lnTo>
                  <a:pt x="5516040" y="5268974"/>
                </a:lnTo>
                <a:cubicBezTo>
                  <a:pt x="5522592" y="5265181"/>
                  <a:pt x="5524833" y="5256733"/>
                  <a:pt x="5521040" y="5250181"/>
                </a:cubicBezTo>
                <a:cubicBezTo>
                  <a:pt x="5518454" y="5245698"/>
                  <a:pt x="5513798" y="5243284"/>
                  <a:pt x="5509143" y="5243284"/>
                </a:cubicBezTo>
                <a:lnTo>
                  <a:pt x="5509143" y="5243284"/>
                </a:lnTo>
                <a:close/>
                <a:moveTo>
                  <a:pt x="5293108" y="5246388"/>
                </a:moveTo>
                <a:cubicBezTo>
                  <a:pt x="5287764" y="5246388"/>
                  <a:pt x="5282591" y="5249492"/>
                  <a:pt x="5280349" y="5254836"/>
                </a:cubicBezTo>
                <a:cubicBezTo>
                  <a:pt x="5277419" y="5261905"/>
                  <a:pt x="5280695" y="5270009"/>
                  <a:pt x="5287764" y="5272940"/>
                </a:cubicBezTo>
                <a:cubicBezTo>
                  <a:pt x="5311212" y="5282767"/>
                  <a:pt x="5335695" y="5289664"/>
                  <a:pt x="5360867" y="5293112"/>
                </a:cubicBezTo>
                <a:cubicBezTo>
                  <a:pt x="5361557" y="5293112"/>
                  <a:pt x="5362246" y="5293112"/>
                  <a:pt x="5362763" y="5293112"/>
                </a:cubicBezTo>
                <a:cubicBezTo>
                  <a:pt x="5369488" y="5293112"/>
                  <a:pt x="5375350" y="5288112"/>
                  <a:pt x="5376384" y="5281216"/>
                </a:cubicBezTo>
                <a:cubicBezTo>
                  <a:pt x="5377419" y="5273629"/>
                  <a:pt x="5372246" y="5266733"/>
                  <a:pt x="5364660" y="5265698"/>
                </a:cubicBezTo>
                <a:cubicBezTo>
                  <a:pt x="5364660" y="5265698"/>
                  <a:pt x="5364660" y="5265698"/>
                  <a:pt x="5364488" y="5265698"/>
                </a:cubicBezTo>
                <a:cubicBezTo>
                  <a:pt x="5364488" y="5265698"/>
                  <a:pt x="5364488" y="5265698"/>
                  <a:pt x="5364316" y="5265698"/>
                </a:cubicBezTo>
                <a:cubicBezTo>
                  <a:pt x="5364316" y="5265698"/>
                  <a:pt x="5364143" y="5265698"/>
                  <a:pt x="5363970" y="5265698"/>
                </a:cubicBezTo>
                <a:cubicBezTo>
                  <a:pt x="5363970" y="5265698"/>
                  <a:pt x="5363970" y="5265698"/>
                  <a:pt x="5363798" y="5265698"/>
                </a:cubicBezTo>
                <a:cubicBezTo>
                  <a:pt x="5363798" y="5265698"/>
                  <a:pt x="5363626" y="5265698"/>
                  <a:pt x="5363453" y="5265698"/>
                </a:cubicBezTo>
                <a:cubicBezTo>
                  <a:pt x="5363453" y="5265698"/>
                  <a:pt x="5363281" y="5265698"/>
                  <a:pt x="5363108" y="5265698"/>
                </a:cubicBezTo>
                <a:cubicBezTo>
                  <a:pt x="5363108" y="5265698"/>
                  <a:pt x="5363108" y="5265698"/>
                  <a:pt x="5362936" y="5265698"/>
                </a:cubicBezTo>
                <a:cubicBezTo>
                  <a:pt x="5362936" y="5265698"/>
                  <a:pt x="5362763" y="5265698"/>
                  <a:pt x="5362591" y="5265698"/>
                </a:cubicBezTo>
                <a:cubicBezTo>
                  <a:pt x="5362591" y="5265698"/>
                  <a:pt x="5362591" y="5265698"/>
                  <a:pt x="5362419" y="5265698"/>
                </a:cubicBezTo>
                <a:cubicBezTo>
                  <a:pt x="5362419" y="5265698"/>
                  <a:pt x="5362246" y="5265698"/>
                  <a:pt x="5362074" y="5265698"/>
                </a:cubicBezTo>
                <a:cubicBezTo>
                  <a:pt x="5362074" y="5265698"/>
                  <a:pt x="5362074" y="5265698"/>
                  <a:pt x="5361901" y="5265698"/>
                </a:cubicBezTo>
                <a:cubicBezTo>
                  <a:pt x="5361901" y="5265698"/>
                  <a:pt x="5361729" y="5265698"/>
                  <a:pt x="5361557" y="5265698"/>
                </a:cubicBezTo>
                <a:cubicBezTo>
                  <a:pt x="5361557" y="5265698"/>
                  <a:pt x="5361557" y="5265698"/>
                  <a:pt x="5361384" y="5265698"/>
                </a:cubicBezTo>
                <a:cubicBezTo>
                  <a:pt x="5361384" y="5265698"/>
                  <a:pt x="5361212" y="5265698"/>
                  <a:pt x="5361040" y="5265698"/>
                </a:cubicBezTo>
                <a:cubicBezTo>
                  <a:pt x="5361040" y="5265698"/>
                  <a:pt x="5361040" y="5265698"/>
                  <a:pt x="5360867" y="5265698"/>
                </a:cubicBezTo>
                <a:cubicBezTo>
                  <a:pt x="5360867" y="5265698"/>
                  <a:pt x="5360694" y="5265698"/>
                  <a:pt x="5360522" y="5265698"/>
                </a:cubicBezTo>
                <a:cubicBezTo>
                  <a:pt x="5360522" y="5265698"/>
                  <a:pt x="5360522" y="5265698"/>
                  <a:pt x="5360522" y="5265698"/>
                </a:cubicBezTo>
                <a:cubicBezTo>
                  <a:pt x="5360522" y="5265698"/>
                  <a:pt x="5360177" y="5265698"/>
                  <a:pt x="5360177" y="5265698"/>
                </a:cubicBezTo>
                <a:lnTo>
                  <a:pt x="5360177" y="5265698"/>
                </a:lnTo>
                <a:cubicBezTo>
                  <a:pt x="5358971" y="5265526"/>
                  <a:pt x="5357764" y="5265353"/>
                  <a:pt x="5356557" y="5265009"/>
                </a:cubicBezTo>
                <a:cubicBezTo>
                  <a:pt x="5356557" y="5265009"/>
                  <a:pt x="5356557" y="5265009"/>
                  <a:pt x="5356557" y="5265009"/>
                </a:cubicBezTo>
                <a:cubicBezTo>
                  <a:pt x="5356557" y="5265009"/>
                  <a:pt x="5356212" y="5265009"/>
                  <a:pt x="5356039" y="5265009"/>
                </a:cubicBezTo>
                <a:cubicBezTo>
                  <a:pt x="5356039" y="5265009"/>
                  <a:pt x="5356039" y="5265009"/>
                  <a:pt x="5356039" y="5265009"/>
                </a:cubicBezTo>
                <a:cubicBezTo>
                  <a:pt x="5356039" y="5265009"/>
                  <a:pt x="5355695" y="5265009"/>
                  <a:pt x="5355522" y="5265009"/>
                </a:cubicBezTo>
                <a:cubicBezTo>
                  <a:pt x="5355522" y="5265009"/>
                  <a:pt x="5355522" y="5265009"/>
                  <a:pt x="5355522" y="5265009"/>
                </a:cubicBezTo>
                <a:cubicBezTo>
                  <a:pt x="5355350" y="5265009"/>
                  <a:pt x="5355178" y="5265009"/>
                  <a:pt x="5355005" y="5265009"/>
                </a:cubicBezTo>
                <a:lnTo>
                  <a:pt x="5355005" y="5265009"/>
                </a:lnTo>
                <a:cubicBezTo>
                  <a:pt x="5355005" y="5265009"/>
                  <a:pt x="5354660" y="5265009"/>
                  <a:pt x="5354488" y="5265009"/>
                </a:cubicBezTo>
                <a:cubicBezTo>
                  <a:pt x="5354488" y="5265009"/>
                  <a:pt x="5354488" y="5265009"/>
                  <a:pt x="5354488" y="5265009"/>
                </a:cubicBezTo>
                <a:cubicBezTo>
                  <a:pt x="5354488" y="5265009"/>
                  <a:pt x="5354143" y="5265009"/>
                  <a:pt x="5353971" y="5265009"/>
                </a:cubicBezTo>
                <a:cubicBezTo>
                  <a:pt x="5353971" y="5265009"/>
                  <a:pt x="5353971" y="5265009"/>
                  <a:pt x="5353971" y="5265009"/>
                </a:cubicBezTo>
                <a:cubicBezTo>
                  <a:pt x="5353971" y="5265009"/>
                  <a:pt x="5353625" y="5265009"/>
                  <a:pt x="5353453" y="5265009"/>
                </a:cubicBezTo>
                <a:cubicBezTo>
                  <a:pt x="5353453" y="5265009"/>
                  <a:pt x="5353453" y="5265009"/>
                  <a:pt x="5353453" y="5265009"/>
                </a:cubicBezTo>
                <a:cubicBezTo>
                  <a:pt x="5353453" y="5265009"/>
                  <a:pt x="5353108" y="5265009"/>
                  <a:pt x="5352936" y="5265009"/>
                </a:cubicBezTo>
                <a:cubicBezTo>
                  <a:pt x="5352936" y="5265009"/>
                  <a:pt x="5352936" y="5265009"/>
                  <a:pt x="5352936" y="5265009"/>
                </a:cubicBezTo>
                <a:cubicBezTo>
                  <a:pt x="5352936" y="5265009"/>
                  <a:pt x="5352591" y="5265009"/>
                  <a:pt x="5352419" y="5265009"/>
                </a:cubicBezTo>
                <a:cubicBezTo>
                  <a:pt x="5352419" y="5265009"/>
                  <a:pt x="5352419" y="5265009"/>
                  <a:pt x="5352419" y="5265009"/>
                </a:cubicBezTo>
                <a:cubicBezTo>
                  <a:pt x="5352419" y="5265009"/>
                  <a:pt x="5352074" y="5265009"/>
                  <a:pt x="5351902" y="5265009"/>
                </a:cubicBezTo>
                <a:cubicBezTo>
                  <a:pt x="5351902" y="5265009"/>
                  <a:pt x="5351902" y="5265009"/>
                  <a:pt x="5351902" y="5265009"/>
                </a:cubicBezTo>
                <a:cubicBezTo>
                  <a:pt x="5351902" y="5265009"/>
                  <a:pt x="5351557" y="5265009"/>
                  <a:pt x="5351384" y="5265009"/>
                </a:cubicBezTo>
                <a:cubicBezTo>
                  <a:pt x="5351384" y="5265009"/>
                  <a:pt x="5351384" y="5265009"/>
                  <a:pt x="5351384" y="5265009"/>
                </a:cubicBezTo>
                <a:cubicBezTo>
                  <a:pt x="5351384" y="5265009"/>
                  <a:pt x="5351039" y="5265009"/>
                  <a:pt x="5350867" y="5265009"/>
                </a:cubicBezTo>
                <a:cubicBezTo>
                  <a:pt x="5350867" y="5265009"/>
                  <a:pt x="5350867" y="5265009"/>
                  <a:pt x="5350867" y="5265009"/>
                </a:cubicBezTo>
                <a:cubicBezTo>
                  <a:pt x="5350867" y="5265009"/>
                  <a:pt x="5350522" y="5265009"/>
                  <a:pt x="5350350" y="5265009"/>
                </a:cubicBezTo>
                <a:cubicBezTo>
                  <a:pt x="5350350" y="5265009"/>
                  <a:pt x="5350350" y="5265009"/>
                  <a:pt x="5350350" y="5265009"/>
                </a:cubicBezTo>
                <a:cubicBezTo>
                  <a:pt x="5350350" y="5265009"/>
                  <a:pt x="5350005" y="5265009"/>
                  <a:pt x="5349832" y="5265009"/>
                </a:cubicBezTo>
                <a:cubicBezTo>
                  <a:pt x="5349832" y="5265009"/>
                  <a:pt x="5349832" y="5265009"/>
                  <a:pt x="5349832" y="5265009"/>
                </a:cubicBezTo>
                <a:cubicBezTo>
                  <a:pt x="5349832" y="5265009"/>
                  <a:pt x="5349488" y="5265009"/>
                  <a:pt x="5349315" y="5265009"/>
                </a:cubicBezTo>
                <a:cubicBezTo>
                  <a:pt x="5349315" y="5265009"/>
                  <a:pt x="5349315" y="5265009"/>
                  <a:pt x="5349315" y="5265009"/>
                </a:cubicBezTo>
                <a:cubicBezTo>
                  <a:pt x="5349315" y="5265009"/>
                  <a:pt x="5348970" y="5265009"/>
                  <a:pt x="5348798" y="5265009"/>
                </a:cubicBezTo>
                <a:cubicBezTo>
                  <a:pt x="5348798" y="5265009"/>
                  <a:pt x="5348798" y="5265009"/>
                  <a:pt x="5348798" y="5265009"/>
                </a:cubicBezTo>
                <a:cubicBezTo>
                  <a:pt x="5348798" y="5265009"/>
                  <a:pt x="5348453" y="5265009"/>
                  <a:pt x="5348281" y="5265009"/>
                </a:cubicBezTo>
                <a:cubicBezTo>
                  <a:pt x="5348281" y="5265009"/>
                  <a:pt x="5348281" y="5265009"/>
                  <a:pt x="5348281" y="5265009"/>
                </a:cubicBezTo>
                <a:cubicBezTo>
                  <a:pt x="5348281" y="5265009"/>
                  <a:pt x="5347936" y="5265009"/>
                  <a:pt x="5347763" y="5265009"/>
                </a:cubicBezTo>
                <a:cubicBezTo>
                  <a:pt x="5347763" y="5265009"/>
                  <a:pt x="5347763" y="5265009"/>
                  <a:pt x="5347763" y="5265009"/>
                </a:cubicBezTo>
                <a:cubicBezTo>
                  <a:pt x="5347763" y="5265009"/>
                  <a:pt x="5347419" y="5265009"/>
                  <a:pt x="5347246" y="5265009"/>
                </a:cubicBezTo>
                <a:lnTo>
                  <a:pt x="5347246" y="5265009"/>
                </a:lnTo>
                <a:cubicBezTo>
                  <a:pt x="5330695" y="5261561"/>
                  <a:pt x="5314660" y="5256388"/>
                  <a:pt x="5298970" y="5249836"/>
                </a:cubicBezTo>
                <a:cubicBezTo>
                  <a:pt x="5297246" y="5249147"/>
                  <a:pt x="5295350" y="5248802"/>
                  <a:pt x="5293626" y="5248802"/>
                </a:cubicBezTo>
                <a:lnTo>
                  <a:pt x="5293626" y="5248802"/>
                </a:lnTo>
                <a:close/>
                <a:moveTo>
                  <a:pt x="5171556" y="5177423"/>
                </a:moveTo>
                <a:cubicBezTo>
                  <a:pt x="5166901" y="5177423"/>
                  <a:pt x="5162246" y="5179836"/>
                  <a:pt x="5159659" y="5184146"/>
                </a:cubicBezTo>
                <a:cubicBezTo>
                  <a:pt x="5155866" y="5190698"/>
                  <a:pt x="5157936" y="5199146"/>
                  <a:pt x="5164487" y="5203112"/>
                </a:cubicBezTo>
                <a:lnTo>
                  <a:pt x="5223798" y="5238285"/>
                </a:lnTo>
                <a:cubicBezTo>
                  <a:pt x="5226039" y="5239664"/>
                  <a:pt x="5228453" y="5240181"/>
                  <a:pt x="5230867" y="5240181"/>
                </a:cubicBezTo>
                <a:cubicBezTo>
                  <a:pt x="5235522" y="5240181"/>
                  <a:pt x="5240177" y="5237767"/>
                  <a:pt x="5242763" y="5233457"/>
                </a:cubicBezTo>
                <a:cubicBezTo>
                  <a:pt x="5246556" y="5226905"/>
                  <a:pt x="5244487" y="5218457"/>
                  <a:pt x="5237936" y="5214491"/>
                </a:cubicBezTo>
                <a:cubicBezTo>
                  <a:pt x="5237936" y="5214491"/>
                  <a:pt x="5234488" y="5212423"/>
                  <a:pt x="5229142" y="5209319"/>
                </a:cubicBezTo>
                <a:lnTo>
                  <a:pt x="5229142" y="5209319"/>
                </a:lnTo>
                <a:cubicBezTo>
                  <a:pt x="5229142" y="5209319"/>
                  <a:pt x="5229142" y="5209319"/>
                  <a:pt x="5229142" y="5209319"/>
                </a:cubicBezTo>
                <a:lnTo>
                  <a:pt x="5229142" y="5209319"/>
                </a:lnTo>
                <a:cubicBezTo>
                  <a:pt x="5229142" y="5209319"/>
                  <a:pt x="5229142" y="5209319"/>
                  <a:pt x="5229142" y="5209319"/>
                </a:cubicBezTo>
                <a:lnTo>
                  <a:pt x="5178970" y="5179664"/>
                </a:lnTo>
                <a:cubicBezTo>
                  <a:pt x="5176729" y="5178457"/>
                  <a:pt x="5174315" y="5177767"/>
                  <a:pt x="5172073" y="5177767"/>
                </a:cubicBezTo>
                <a:lnTo>
                  <a:pt x="5172073" y="5177767"/>
                </a:lnTo>
                <a:close/>
                <a:moveTo>
                  <a:pt x="5052763" y="5107250"/>
                </a:moveTo>
                <a:cubicBezTo>
                  <a:pt x="5048108" y="5107250"/>
                  <a:pt x="5043453" y="5109663"/>
                  <a:pt x="5040866" y="5113974"/>
                </a:cubicBezTo>
                <a:cubicBezTo>
                  <a:pt x="5037073" y="5120526"/>
                  <a:pt x="5039142" y="5128974"/>
                  <a:pt x="5045694" y="5132939"/>
                </a:cubicBezTo>
                <a:lnTo>
                  <a:pt x="5105004" y="5168112"/>
                </a:lnTo>
                <a:cubicBezTo>
                  <a:pt x="5107246" y="5169491"/>
                  <a:pt x="5109659" y="5170008"/>
                  <a:pt x="5112074" y="5170008"/>
                </a:cubicBezTo>
                <a:cubicBezTo>
                  <a:pt x="5116729" y="5170008"/>
                  <a:pt x="5121384" y="5167595"/>
                  <a:pt x="5123970" y="5163284"/>
                </a:cubicBezTo>
                <a:cubicBezTo>
                  <a:pt x="5127763" y="5156733"/>
                  <a:pt x="5125694" y="5148285"/>
                  <a:pt x="5119143" y="5144319"/>
                </a:cubicBezTo>
                <a:cubicBezTo>
                  <a:pt x="5119143" y="5144319"/>
                  <a:pt x="5117246" y="5143112"/>
                  <a:pt x="5114142" y="5141388"/>
                </a:cubicBezTo>
                <a:lnTo>
                  <a:pt x="5059832" y="5109146"/>
                </a:lnTo>
                <a:cubicBezTo>
                  <a:pt x="5057591" y="5107940"/>
                  <a:pt x="5055177" y="5107250"/>
                  <a:pt x="5052936" y="5107250"/>
                </a:cubicBezTo>
                <a:lnTo>
                  <a:pt x="5052936" y="5107250"/>
                </a:lnTo>
                <a:close/>
                <a:moveTo>
                  <a:pt x="4933969" y="5037077"/>
                </a:moveTo>
                <a:cubicBezTo>
                  <a:pt x="4929314" y="5037077"/>
                  <a:pt x="4924659" y="5039491"/>
                  <a:pt x="4922073" y="5043802"/>
                </a:cubicBezTo>
                <a:cubicBezTo>
                  <a:pt x="4918280" y="5050353"/>
                  <a:pt x="4920349" y="5058802"/>
                  <a:pt x="4926900" y="5062767"/>
                </a:cubicBezTo>
                <a:lnTo>
                  <a:pt x="4986211" y="5097939"/>
                </a:lnTo>
                <a:cubicBezTo>
                  <a:pt x="4988452" y="5099319"/>
                  <a:pt x="4990866" y="5099836"/>
                  <a:pt x="4993280" y="5099836"/>
                </a:cubicBezTo>
                <a:cubicBezTo>
                  <a:pt x="4997935" y="5099836"/>
                  <a:pt x="5002590" y="5097422"/>
                  <a:pt x="5005177" y="5093112"/>
                </a:cubicBezTo>
                <a:cubicBezTo>
                  <a:pt x="5008970" y="5086560"/>
                  <a:pt x="5006901" y="5078112"/>
                  <a:pt x="5000349" y="5074146"/>
                </a:cubicBezTo>
                <a:cubicBezTo>
                  <a:pt x="5000349" y="5074146"/>
                  <a:pt x="5000349" y="5074146"/>
                  <a:pt x="5000349" y="5074146"/>
                </a:cubicBezTo>
                <a:lnTo>
                  <a:pt x="5000349" y="5074146"/>
                </a:lnTo>
                <a:cubicBezTo>
                  <a:pt x="5000349" y="5074146"/>
                  <a:pt x="5000176" y="5074146"/>
                  <a:pt x="5000004" y="5073974"/>
                </a:cubicBezTo>
                <a:lnTo>
                  <a:pt x="5000004" y="5073974"/>
                </a:lnTo>
                <a:cubicBezTo>
                  <a:pt x="5000004" y="5073974"/>
                  <a:pt x="5000004" y="5073974"/>
                  <a:pt x="5000004" y="5073974"/>
                </a:cubicBezTo>
                <a:lnTo>
                  <a:pt x="5000004" y="5073974"/>
                </a:lnTo>
                <a:cubicBezTo>
                  <a:pt x="5000004" y="5073974"/>
                  <a:pt x="5000004" y="5073974"/>
                  <a:pt x="5000004" y="5073974"/>
                </a:cubicBezTo>
                <a:lnTo>
                  <a:pt x="4941384" y="5039319"/>
                </a:lnTo>
                <a:cubicBezTo>
                  <a:pt x="4939142" y="5038112"/>
                  <a:pt x="4936728" y="5037422"/>
                  <a:pt x="4934487" y="5037422"/>
                </a:cubicBezTo>
                <a:lnTo>
                  <a:pt x="4934487" y="5037422"/>
                </a:lnTo>
                <a:close/>
                <a:moveTo>
                  <a:pt x="4815176" y="4966905"/>
                </a:moveTo>
                <a:cubicBezTo>
                  <a:pt x="4810521" y="4966905"/>
                  <a:pt x="4805866" y="4969319"/>
                  <a:pt x="4803280" y="4973629"/>
                </a:cubicBezTo>
                <a:cubicBezTo>
                  <a:pt x="4799487" y="4980181"/>
                  <a:pt x="4801555" y="4988629"/>
                  <a:pt x="4808107" y="4992595"/>
                </a:cubicBezTo>
                <a:lnTo>
                  <a:pt x="4867418" y="5027767"/>
                </a:lnTo>
                <a:cubicBezTo>
                  <a:pt x="4869659" y="5029146"/>
                  <a:pt x="4872073" y="5029664"/>
                  <a:pt x="4874487" y="5029664"/>
                </a:cubicBezTo>
                <a:cubicBezTo>
                  <a:pt x="4879142" y="5029664"/>
                  <a:pt x="4883797" y="5027250"/>
                  <a:pt x="4886383" y="5022939"/>
                </a:cubicBezTo>
                <a:cubicBezTo>
                  <a:pt x="4890177" y="5016388"/>
                  <a:pt x="4888107" y="5007939"/>
                  <a:pt x="4881556" y="5003974"/>
                </a:cubicBezTo>
                <a:lnTo>
                  <a:pt x="4822073" y="4968801"/>
                </a:lnTo>
                <a:cubicBezTo>
                  <a:pt x="4819831" y="4967594"/>
                  <a:pt x="4817418" y="4966905"/>
                  <a:pt x="4815176" y="4966905"/>
                </a:cubicBezTo>
                <a:lnTo>
                  <a:pt x="4815176" y="4966905"/>
                </a:lnTo>
                <a:close/>
                <a:moveTo>
                  <a:pt x="4696383" y="4896732"/>
                </a:moveTo>
                <a:cubicBezTo>
                  <a:pt x="4691728" y="4896732"/>
                  <a:pt x="4687073" y="4899146"/>
                  <a:pt x="4684486" y="4903456"/>
                </a:cubicBezTo>
                <a:cubicBezTo>
                  <a:pt x="4680693" y="4910008"/>
                  <a:pt x="4682762" y="4918456"/>
                  <a:pt x="4689314" y="4922422"/>
                </a:cubicBezTo>
                <a:lnTo>
                  <a:pt x="4748624" y="4957595"/>
                </a:lnTo>
                <a:cubicBezTo>
                  <a:pt x="4750866" y="4958974"/>
                  <a:pt x="4753280" y="4959491"/>
                  <a:pt x="4755693" y="4959491"/>
                </a:cubicBezTo>
                <a:cubicBezTo>
                  <a:pt x="4760349" y="4959491"/>
                  <a:pt x="4765004" y="4957077"/>
                  <a:pt x="4767590" y="4952767"/>
                </a:cubicBezTo>
                <a:cubicBezTo>
                  <a:pt x="4771383" y="4946215"/>
                  <a:pt x="4769314" y="4937767"/>
                  <a:pt x="4762762" y="4933801"/>
                </a:cubicBezTo>
                <a:lnTo>
                  <a:pt x="4703279" y="4898629"/>
                </a:lnTo>
                <a:cubicBezTo>
                  <a:pt x="4701038" y="4897422"/>
                  <a:pt x="4698797" y="4896732"/>
                  <a:pt x="4696383" y="4896732"/>
                </a:cubicBezTo>
                <a:lnTo>
                  <a:pt x="4696383" y="4896732"/>
                </a:lnTo>
                <a:close/>
                <a:moveTo>
                  <a:pt x="4577590" y="4826560"/>
                </a:moveTo>
                <a:cubicBezTo>
                  <a:pt x="4572934" y="4826560"/>
                  <a:pt x="4568279" y="4828973"/>
                  <a:pt x="4565693" y="4833284"/>
                </a:cubicBezTo>
                <a:cubicBezTo>
                  <a:pt x="4561900" y="4839836"/>
                  <a:pt x="4563969" y="4848284"/>
                  <a:pt x="4570521" y="4852249"/>
                </a:cubicBezTo>
                <a:lnTo>
                  <a:pt x="4629831" y="4887422"/>
                </a:lnTo>
                <a:cubicBezTo>
                  <a:pt x="4632073" y="4888801"/>
                  <a:pt x="4634486" y="4889318"/>
                  <a:pt x="4636900" y="4889318"/>
                </a:cubicBezTo>
                <a:cubicBezTo>
                  <a:pt x="4641555" y="4889318"/>
                  <a:pt x="4646210" y="4886905"/>
                  <a:pt x="4648797" y="4882594"/>
                </a:cubicBezTo>
                <a:cubicBezTo>
                  <a:pt x="4652590" y="4876043"/>
                  <a:pt x="4650521" y="4867767"/>
                  <a:pt x="4644141" y="4863801"/>
                </a:cubicBezTo>
                <a:lnTo>
                  <a:pt x="4584486" y="4828629"/>
                </a:lnTo>
                <a:cubicBezTo>
                  <a:pt x="4582245" y="4827422"/>
                  <a:pt x="4580003" y="4826732"/>
                  <a:pt x="4577590" y="4826732"/>
                </a:cubicBezTo>
                <a:lnTo>
                  <a:pt x="4577590" y="4826732"/>
                </a:lnTo>
                <a:close/>
                <a:moveTo>
                  <a:pt x="4458796" y="4756387"/>
                </a:moveTo>
                <a:cubicBezTo>
                  <a:pt x="4454141" y="4756387"/>
                  <a:pt x="4449486" y="4758801"/>
                  <a:pt x="4446899" y="4763112"/>
                </a:cubicBezTo>
                <a:cubicBezTo>
                  <a:pt x="4443106" y="4769663"/>
                  <a:pt x="4445176" y="4778112"/>
                  <a:pt x="4451727" y="4782077"/>
                </a:cubicBezTo>
                <a:lnTo>
                  <a:pt x="4511038" y="4817249"/>
                </a:lnTo>
                <a:cubicBezTo>
                  <a:pt x="4513279" y="4818629"/>
                  <a:pt x="4515693" y="4819146"/>
                  <a:pt x="4518107" y="4819146"/>
                </a:cubicBezTo>
                <a:cubicBezTo>
                  <a:pt x="4522762" y="4819146"/>
                  <a:pt x="4527417" y="4816732"/>
                  <a:pt x="4530003" y="4812422"/>
                </a:cubicBezTo>
                <a:cubicBezTo>
                  <a:pt x="4533796" y="4805870"/>
                  <a:pt x="4531727" y="4797594"/>
                  <a:pt x="4525348" y="4793629"/>
                </a:cubicBezTo>
                <a:lnTo>
                  <a:pt x="4465693" y="4758456"/>
                </a:lnTo>
                <a:cubicBezTo>
                  <a:pt x="4463452" y="4757250"/>
                  <a:pt x="4461210" y="4756560"/>
                  <a:pt x="4458796" y="4756560"/>
                </a:cubicBezTo>
                <a:lnTo>
                  <a:pt x="4458796" y="4756560"/>
                </a:lnTo>
                <a:close/>
                <a:moveTo>
                  <a:pt x="4340003" y="4686215"/>
                </a:moveTo>
                <a:cubicBezTo>
                  <a:pt x="4335348" y="4686215"/>
                  <a:pt x="4330693" y="4688629"/>
                  <a:pt x="4328106" y="4692939"/>
                </a:cubicBezTo>
                <a:cubicBezTo>
                  <a:pt x="4324313" y="4699491"/>
                  <a:pt x="4326382" y="4707939"/>
                  <a:pt x="4332934" y="4711905"/>
                </a:cubicBezTo>
                <a:lnTo>
                  <a:pt x="4392244" y="4747077"/>
                </a:lnTo>
                <a:cubicBezTo>
                  <a:pt x="4394486" y="4748456"/>
                  <a:pt x="4396899" y="4748973"/>
                  <a:pt x="4399313" y="4748973"/>
                </a:cubicBezTo>
                <a:cubicBezTo>
                  <a:pt x="4403969" y="4748973"/>
                  <a:pt x="4408624" y="4746559"/>
                  <a:pt x="4411210" y="4742249"/>
                </a:cubicBezTo>
                <a:cubicBezTo>
                  <a:pt x="4415003" y="4735698"/>
                  <a:pt x="4412934" y="4727249"/>
                  <a:pt x="4406382" y="4723284"/>
                </a:cubicBezTo>
                <a:lnTo>
                  <a:pt x="4347072" y="4688111"/>
                </a:lnTo>
                <a:cubicBezTo>
                  <a:pt x="4344831" y="4686732"/>
                  <a:pt x="4342417" y="4686215"/>
                  <a:pt x="4340003" y="4686215"/>
                </a:cubicBezTo>
                <a:lnTo>
                  <a:pt x="4340003" y="4686215"/>
                </a:lnTo>
                <a:close/>
                <a:moveTo>
                  <a:pt x="4221382" y="4616042"/>
                </a:moveTo>
                <a:cubicBezTo>
                  <a:pt x="4216554" y="4616042"/>
                  <a:pt x="4212072" y="4618456"/>
                  <a:pt x="4209485" y="4622939"/>
                </a:cubicBezTo>
                <a:cubicBezTo>
                  <a:pt x="4205692" y="4629491"/>
                  <a:pt x="4207934" y="4637939"/>
                  <a:pt x="4214485" y="4641732"/>
                </a:cubicBezTo>
                <a:lnTo>
                  <a:pt x="4215520" y="4642422"/>
                </a:lnTo>
                <a:lnTo>
                  <a:pt x="4273623" y="4676732"/>
                </a:lnTo>
                <a:cubicBezTo>
                  <a:pt x="4275865" y="4678111"/>
                  <a:pt x="4278279" y="4678628"/>
                  <a:pt x="4280693" y="4678628"/>
                </a:cubicBezTo>
                <a:cubicBezTo>
                  <a:pt x="4285348" y="4678628"/>
                  <a:pt x="4290003" y="4676215"/>
                  <a:pt x="4292589" y="4671904"/>
                </a:cubicBezTo>
                <a:cubicBezTo>
                  <a:pt x="4296382" y="4665353"/>
                  <a:pt x="4294313" y="4656904"/>
                  <a:pt x="4287761" y="4652939"/>
                </a:cubicBezTo>
                <a:cubicBezTo>
                  <a:pt x="4287761" y="4652939"/>
                  <a:pt x="4245865" y="4628111"/>
                  <a:pt x="4233279" y="4620697"/>
                </a:cubicBezTo>
                <a:lnTo>
                  <a:pt x="4233279" y="4620697"/>
                </a:lnTo>
                <a:cubicBezTo>
                  <a:pt x="4233279" y="4620697"/>
                  <a:pt x="4233279" y="4620697"/>
                  <a:pt x="4233279" y="4620697"/>
                </a:cubicBezTo>
                <a:lnTo>
                  <a:pt x="4233279" y="4620697"/>
                </a:lnTo>
                <a:cubicBezTo>
                  <a:pt x="4233279" y="4620697"/>
                  <a:pt x="4233279" y="4620697"/>
                  <a:pt x="4233279" y="4620697"/>
                </a:cubicBezTo>
                <a:lnTo>
                  <a:pt x="4233279" y="4620697"/>
                </a:lnTo>
                <a:cubicBezTo>
                  <a:pt x="4233279" y="4620697"/>
                  <a:pt x="4233279" y="4620697"/>
                  <a:pt x="4233279" y="4620697"/>
                </a:cubicBezTo>
                <a:lnTo>
                  <a:pt x="4233279" y="4620697"/>
                </a:lnTo>
                <a:cubicBezTo>
                  <a:pt x="4233279" y="4620697"/>
                  <a:pt x="4233279" y="4620697"/>
                  <a:pt x="4233279" y="4620697"/>
                </a:cubicBezTo>
                <a:lnTo>
                  <a:pt x="4233279" y="4620697"/>
                </a:lnTo>
                <a:cubicBezTo>
                  <a:pt x="4233279" y="4620697"/>
                  <a:pt x="4232934" y="4620525"/>
                  <a:pt x="4232761" y="4620353"/>
                </a:cubicBezTo>
                <a:lnTo>
                  <a:pt x="4232761" y="4620353"/>
                </a:lnTo>
                <a:cubicBezTo>
                  <a:pt x="4232761" y="4620353"/>
                  <a:pt x="4232761" y="4620353"/>
                  <a:pt x="4232761" y="4620353"/>
                </a:cubicBezTo>
                <a:lnTo>
                  <a:pt x="4232589" y="4620353"/>
                </a:lnTo>
                <a:cubicBezTo>
                  <a:pt x="4232589" y="4620353"/>
                  <a:pt x="4232072" y="4620008"/>
                  <a:pt x="4232072" y="4620008"/>
                </a:cubicBezTo>
                <a:lnTo>
                  <a:pt x="4232072" y="4620008"/>
                </a:lnTo>
                <a:cubicBezTo>
                  <a:pt x="4232072" y="4620008"/>
                  <a:pt x="4230692" y="4619146"/>
                  <a:pt x="4230692" y="4619146"/>
                </a:cubicBezTo>
                <a:cubicBezTo>
                  <a:pt x="4230692" y="4619146"/>
                  <a:pt x="4230520" y="4619146"/>
                  <a:pt x="4230347" y="4618973"/>
                </a:cubicBezTo>
                <a:cubicBezTo>
                  <a:pt x="4230347" y="4618973"/>
                  <a:pt x="4230175" y="4618973"/>
                  <a:pt x="4230003" y="4618973"/>
                </a:cubicBezTo>
                <a:cubicBezTo>
                  <a:pt x="4230003" y="4618973"/>
                  <a:pt x="4229830" y="4618973"/>
                  <a:pt x="4229658" y="4618801"/>
                </a:cubicBezTo>
                <a:cubicBezTo>
                  <a:pt x="4229658" y="4618801"/>
                  <a:pt x="4229485" y="4618801"/>
                  <a:pt x="4229313" y="4618801"/>
                </a:cubicBezTo>
                <a:cubicBezTo>
                  <a:pt x="4227072" y="4617594"/>
                  <a:pt x="4224658" y="4616904"/>
                  <a:pt x="4222416" y="4616904"/>
                </a:cubicBezTo>
                <a:lnTo>
                  <a:pt x="4222416" y="4616904"/>
                </a:lnTo>
                <a:close/>
                <a:moveTo>
                  <a:pt x="4098106" y="4562249"/>
                </a:moveTo>
                <a:cubicBezTo>
                  <a:pt x="4092244" y="4562249"/>
                  <a:pt x="4086726" y="4566042"/>
                  <a:pt x="4084830" y="4572076"/>
                </a:cubicBezTo>
                <a:cubicBezTo>
                  <a:pt x="4082588" y="4579318"/>
                  <a:pt x="4086726" y="4587076"/>
                  <a:pt x="4093968" y="4589318"/>
                </a:cubicBezTo>
                <a:cubicBezTo>
                  <a:pt x="4114830" y="4595697"/>
                  <a:pt x="4135692" y="4603283"/>
                  <a:pt x="4155692" y="4612077"/>
                </a:cubicBezTo>
                <a:cubicBezTo>
                  <a:pt x="4157416" y="4612939"/>
                  <a:pt x="4159313" y="4613284"/>
                  <a:pt x="4161209" y="4613284"/>
                </a:cubicBezTo>
                <a:cubicBezTo>
                  <a:pt x="4166554" y="4613284"/>
                  <a:pt x="4171554" y="4610180"/>
                  <a:pt x="4173795" y="4605008"/>
                </a:cubicBezTo>
                <a:cubicBezTo>
                  <a:pt x="4176899" y="4597939"/>
                  <a:pt x="4173795" y="4589835"/>
                  <a:pt x="4166727" y="4586904"/>
                </a:cubicBezTo>
                <a:cubicBezTo>
                  <a:pt x="4163968" y="4585697"/>
                  <a:pt x="4161209" y="4584490"/>
                  <a:pt x="4158278" y="4583283"/>
                </a:cubicBezTo>
                <a:cubicBezTo>
                  <a:pt x="4158278" y="4583283"/>
                  <a:pt x="4158278" y="4583283"/>
                  <a:pt x="4158278" y="4583283"/>
                </a:cubicBezTo>
                <a:cubicBezTo>
                  <a:pt x="4158278" y="4583283"/>
                  <a:pt x="4157933" y="4583283"/>
                  <a:pt x="4157761" y="4583111"/>
                </a:cubicBezTo>
                <a:cubicBezTo>
                  <a:pt x="4157761" y="4583111"/>
                  <a:pt x="4157761" y="4583111"/>
                  <a:pt x="4157761" y="4583111"/>
                </a:cubicBezTo>
                <a:cubicBezTo>
                  <a:pt x="4157761" y="4583111"/>
                  <a:pt x="4157416" y="4583111"/>
                  <a:pt x="4157416" y="4582939"/>
                </a:cubicBezTo>
                <a:cubicBezTo>
                  <a:pt x="4157416" y="4582939"/>
                  <a:pt x="4157416" y="4582939"/>
                  <a:pt x="4157416" y="4582939"/>
                </a:cubicBezTo>
                <a:cubicBezTo>
                  <a:pt x="4157416" y="4582939"/>
                  <a:pt x="4157071" y="4582939"/>
                  <a:pt x="4157071" y="4582939"/>
                </a:cubicBezTo>
                <a:cubicBezTo>
                  <a:pt x="4157071" y="4582939"/>
                  <a:pt x="4157071" y="4582939"/>
                  <a:pt x="4157071" y="4582939"/>
                </a:cubicBezTo>
                <a:cubicBezTo>
                  <a:pt x="4156727" y="4582766"/>
                  <a:pt x="4156209" y="4582594"/>
                  <a:pt x="4155864" y="4582421"/>
                </a:cubicBezTo>
                <a:cubicBezTo>
                  <a:pt x="4155864" y="4582421"/>
                  <a:pt x="4155692" y="4582421"/>
                  <a:pt x="4155520" y="4582421"/>
                </a:cubicBezTo>
                <a:cubicBezTo>
                  <a:pt x="4155520" y="4582421"/>
                  <a:pt x="4155520" y="4582421"/>
                  <a:pt x="4155347" y="4582421"/>
                </a:cubicBezTo>
                <a:cubicBezTo>
                  <a:pt x="4155347" y="4582421"/>
                  <a:pt x="4155175" y="4582421"/>
                  <a:pt x="4155002" y="4582421"/>
                </a:cubicBezTo>
                <a:cubicBezTo>
                  <a:pt x="4155002" y="4582421"/>
                  <a:pt x="4155002" y="4582421"/>
                  <a:pt x="4154830" y="4582421"/>
                </a:cubicBezTo>
                <a:cubicBezTo>
                  <a:pt x="4154830" y="4582421"/>
                  <a:pt x="4154485" y="4582421"/>
                  <a:pt x="4154485" y="4582421"/>
                </a:cubicBezTo>
                <a:cubicBezTo>
                  <a:pt x="4154485" y="4582421"/>
                  <a:pt x="4154485" y="4582421"/>
                  <a:pt x="4154485" y="4582421"/>
                </a:cubicBezTo>
                <a:cubicBezTo>
                  <a:pt x="4154485" y="4582421"/>
                  <a:pt x="4154140" y="4582421"/>
                  <a:pt x="4153968" y="4582249"/>
                </a:cubicBezTo>
                <a:cubicBezTo>
                  <a:pt x="4153968" y="4582249"/>
                  <a:pt x="4153968" y="4582249"/>
                  <a:pt x="4153968" y="4582249"/>
                </a:cubicBezTo>
                <a:cubicBezTo>
                  <a:pt x="4153968" y="4582249"/>
                  <a:pt x="4153623" y="4582249"/>
                  <a:pt x="4153451" y="4582077"/>
                </a:cubicBezTo>
                <a:lnTo>
                  <a:pt x="4153451" y="4582077"/>
                </a:lnTo>
                <a:cubicBezTo>
                  <a:pt x="4136726" y="4575352"/>
                  <a:pt x="4119830" y="4569318"/>
                  <a:pt x="4102589" y="4563973"/>
                </a:cubicBezTo>
                <a:cubicBezTo>
                  <a:pt x="4101209" y="4563628"/>
                  <a:pt x="4100002" y="4563456"/>
                  <a:pt x="4098623" y="4563456"/>
                </a:cubicBezTo>
                <a:lnTo>
                  <a:pt x="4098623" y="4563456"/>
                </a:lnTo>
                <a:close/>
                <a:moveTo>
                  <a:pt x="3965864" y="4538111"/>
                </a:moveTo>
                <a:cubicBezTo>
                  <a:pt x="3958623" y="4538111"/>
                  <a:pt x="3952588" y="4543628"/>
                  <a:pt x="3952071" y="4551042"/>
                </a:cubicBezTo>
                <a:cubicBezTo>
                  <a:pt x="3951554" y="4558628"/>
                  <a:pt x="3957416" y="4565180"/>
                  <a:pt x="3965002" y="4565697"/>
                </a:cubicBezTo>
                <a:cubicBezTo>
                  <a:pt x="3986726" y="4567076"/>
                  <a:pt x="4008795" y="4569835"/>
                  <a:pt x="4030175" y="4573801"/>
                </a:cubicBezTo>
                <a:cubicBezTo>
                  <a:pt x="4031037" y="4573801"/>
                  <a:pt x="4031899" y="4573973"/>
                  <a:pt x="4032588" y="4573973"/>
                </a:cubicBezTo>
                <a:cubicBezTo>
                  <a:pt x="4039140" y="4573973"/>
                  <a:pt x="4045002" y="4569318"/>
                  <a:pt x="4046209" y="4562594"/>
                </a:cubicBezTo>
                <a:cubicBezTo>
                  <a:pt x="4047588" y="4555180"/>
                  <a:pt x="4042588" y="4547939"/>
                  <a:pt x="4035175" y="4546560"/>
                </a:cubicBezTo>
                <a:cubicBezTo>
                  <a:pt x="4028795" y="4545353"/>
                  <a:pt x="4022588" y="4544318"/>
                  <a:pt x="4016209" y="4543456"/>
                </a:cubicBezTo>
                <a:cubicBezTo>
                  <a:pt x="4016209" y="4543456"/>
                  <a:pt x="4016209" y="4543456"/>
                  <a:pt x="4016209" y="4543456"/>
                </a:cubicBezTo>
                <a:cubicBezTo>
                  <a:pt x="4016209" y="4543456"/>
                  <a:pt x="4015864" y="4543456"/>
                  <a:pt x="4015864" y="4543456"/>
                </a:cubicBezTo>
                <a:cubicBezTo>
                  <a:pt x="4015864" y="4543456"/>
                  <a:pt x="4015864" y="4543456"/>
                  <a:pt x="4015692" y="4543456"/>
                </a:cubicBezTo>
                <a:cubicBezTo>
                  <a:pt x="4015692" y="4543456"/>
                  <a:pt x="4015519" y="4543456"/>
                  <a:pt x="4015347" y="4543456"/>
                </a:cubicBezTo>
                <a:cubicBezTo>
                  <a:pt x="4015347" y="4543456"/>
                  <a:pt x="4015347" y="4543456"/>
                  <a:pt x="4015174" y="4543456"/>
                </a:cubicBezTo>
                <a:cubicBezTo>
                  <a:pt x="4015174" y="4543456"/>
                  <a:pt x="4015002" y="4543456"/>
                  <a:pt x="4014830" y="4543456"/>
                </a:cubicBezTo>
                <a:cubicBezTo>
                  <a:pt x="4014830" y="4543456"/>
                  <a:pt x="4014657" y="4543456"/>
                  <a:pt x="4014485" y="4543456"/>
                </a:cubicBezTo>
                <a:cubicBezTo>
                  <a:pt x="4014485" y="4543456"/>
                  <a:pt x="4014485" y="4543456"/>
                  <a:pt x="4014312" y="4543456"/>
                </a:cubicBezTo>
                <a:cubicBezTo>
                  <a:pt x="4014312" y="4543456"/>
                  <a:pt x="4013968" y="4543456"/>
                  <a:pt x="4013968" y="4543456"/>
                </a:cubicBezTo>
                <a:cubicBezTo>
                  <a:pt x="4013968" y="4543456"/>
                  <a:pt x="4013968" y="4543456"/>
                  <a:pt x="4013968" y="4543456"/>
                </a:cubicBezTo>
                <a:cubicBezTo>
                  <a:pt x="4013623" y="4543456"/>
                  <a:pt x="4013106" y="4543456"/>
                  <a:pt x="4012761" y="4543456"/>
                </a:cubicBezTo>
                <a:lnTo>
                  <a:pt x="4012761" y="4543456"/>
                </a:lnTo>
                <a:cubicBezTo>
                  <a:pt x="4012761" y="4543456"/>
                  <a:pt x="4012416" y="4543456"/>
                  <a:pt x="4012243" y="4543456"/>
                </a:cubicBezTo>
                <a:lnTo>
                  <a:pt x="4012243" y="4543456"/>
                </a:lnTo>
                <a:cubicBezTo>
                  <a:pt x="4012243" y="4543456"/>
                  <a:pt x="4011899" y="4543456"/>
                  <a:pt x="4011726" y="4543456"/>
                </a:cubicBezTo>
                <a:lnTo>
                  <a:pt x="4011726" y="4543456"/>
                </a:lnTo>
                <a:cubicBezTo>
                  <a:pt x="3997071" y="4541387"/>
                  <a:pt x="3982243" y="4539835"/>
                  <a:pt x="3967416" y="4538801"/>
                </a:cubicBezTo>
                <a:cubicBezTo>
                  <a:pt x="3967071" y="4538801"/>
                  <a:pt x="3966898" y="4538801"/>
                  <a:pt x="3966554" y="4538801"/>
                </a:cubicBezTo>
                <a:lnTo>
                  <a:pt x="3966554" y="4538801"/>
                </a:lnTo>
                <a:close/>
                <a:moveTo>
                  <a:pt x="3898623" y="4537594"/>
                </a:moveTo>
                <a:cubicBezTo>
                  <a:pt x="3898623" y="4537594"/>
                  <a:pt x="3898105" y="4537594"/>
                  <a:pt x="3897933" y="4537594"/>
                </a:cubicBezTo>
                <a:cubicBezTo>
                  <a:pt x="3893278" y="4537766"/>
                  <a:pt x="3888623" y="4538111"/>
                  <a:pt x="3883967" y="4538456"/>
                </a:cubicBezTo>
                <a:cubicBezTo>
                  <a:pt x="3883967" y="4538456"/>
                  <a:pt x="3883967" y="4538456"/>
                  <a:pt x="3883967" y="4538456"/>
                </a:cubicBezTo>
                <a:cubicBezTo>
                  <a:pt x="3883967" y="4538456"/>
                  <a:pt x="3883623" y="4538456"/>
                  <a:pt x="3883450" y="4538456"/>
                </a:cubicBezTo>
                <a:cubicBezTo>
                  <a:pt x="3883450" y="4538456"/>
                  <a:pt x="3883450" y="4538456"/>
                  <a:pt x="3883450" y="4538456"/>
                </a:cubicBezTo>
                <a:cubicBezTo>
                  <a:pt x="3883450" y="4538456"/>
                  <a:pt x="3883105" y="4538456"/>
                  <a:pt x="3882933" y="4538456"/>
                </a:cubicBezTo>
                <a:lnTo>
                  <a:pt x="3880347" y="4538456"/>
                </a:lnTo>
                <a:cubicBezTo>
                  <a:pt x="3880347" y="4538456"/>
                  <a:pt x="3880347" y="4538628"/>
                  <a:pt x="3880347" y="4538628"/>
                </a:cubicBezTo>
                <a:cubicBezTo>
                  <a:pt x="3880347" y="4538628"/>
                  <a:pt x="3880002" y="4538628"/>
                  <a:pt x="3880002" y="4538628"/>
                </a:cubicBezTo>
                <a:cubicBezTo>
                  <a:pt x="3880002" y="4538628"/>
                  <a:pt x="3880002" y="4538628"/>
                  <a:pt x="3880002" y="4538628"/>
                </a:cubicBezTo>
                <a:cubicBezTo>
                  <a:pt x="3880002" y="4538628"/>
                  <a:pt x="3879830" y="4538628"/>
                  <a:pt x="3879657" y="4538628"/>
                </a:cubicBezTo>
                <a:cubicBezTo>
                  <a:pt x="3879657" y="4538628"/>
                  <a:pt x="3879657" y="4538628"/>
                  <a:pt x="3879485" y="4538628"/>
                </a:cubicBezTo>
                <a:cubicBezTo>
                  <a:pt x="3879485" y="4538628"/>
                  <a:pt x="3879312" y="4538628"/>
                  <a:pt x="3879140" y="4538628"/>
                </a:cubicBezTo>
                <a:cubicBezTo>
                  <a:pt x="3879140" y="4538628"/>
                  <a:pt x="3879140" y="4538628"/>
                  <a:pt x="3878967" y="4538628"/>
                </a:cubicBezTo>
                <a:cubicBezTo>
                  <a:pt x="3878967" y="4538628"/>
                  <a:pt x="3878795" y="4538628"/>
                  <a:pt x="3878622" y="4538628"/>
                </a:cubicBezTo>
                <a:cubicBezTo>
                  <a:pt x="3878622" y="4538628"/>
                  <a:pt x="3878622" y="4538628"/>
                  <a:pt x="3878450" y="4538628"/>
                </a:cubicBezTo>
                <a:cubicBezTo>
                  <a:pt x="3878450" y="4538628"/>
                  <a:pt x="3878105" y="4538628"/>
                  <a:pt x="3878105" y="4538628"/>
                </a:cubicBezTo>
                <a:lnTo>
                  <a:pt x="3878105" y="4538628"/>
                </a:lnTo>
                <a:cubicBezTo>
                  <a:pt x="3878105" y="4538628"/>
                  <a:pt x="3877071" y="4538628"/>
                  <a:pt x="3876554" y="4538628"/>
                </a:cubicBezTo>
                <a:cubicBezTo>
                  <a:pt x="3876554" y="4538628"/>
                  <a:pt x="3876554" y="4538628"/>
                  <a:pt x="3876554" y="4538628"/>
                </a:cubicBezTo>
                <a:cubicBezTo>
                  <a:pt x="3876554" y="4538628"/>
                  <a:pt x="3876381" y="4538628"/>
                  <a:pt x="3876209" y="4538628"/>
                </a:cubicBezTo>
                <a:cubicBezTo>
                  <a:pt x="3876209" y="4538628"/>
                  <a:pt x="3876209" y="4538628"/>
                  <a:pt x="3876036" y="4538628"/>
                </a:cubicBezTo>
                <a:cubicBezTo>
                  <a:pt x="3876036" y="4538628"/>
                  <a:pt x="3875864" y="4538628"/>
                  <a:pt x="3875691" y="4538628"/>
                </a:cubicBezTo>
                <a:cubicBezTo>
                  <a:pt x="3875691" y="4538628"/>
                  <a:pt x="3875691" y="4538628"/>
                  <a:pt x="3875519" y="4538628"/>
                </a:cubicBezTo>
                <a:cubicBezTo>
                  <a:pt x="3875519" y="4538628"/>
                  <a:pt x="3875347" y="4538628"/>
                  <a:pt x="3875174" y="4538628"/>
                </a:cubicBezTo>
                <a:cubicBezTo>
                  <a:pt x="3875174" y="4538628"/>
                  <a:pt x="3875174" y="4538628"/>
                  <a:pt x="3875002" y="4538628"/>
                </a:cubicBezTo>
                <a:cubicBezTo>
                  <a:pt x="3875002" y="4538628"/>
                  <a:pt x="3874829" y="4538628"/>
                  <a:pt x="3874657" y="4538628"/>
                </a:cubicBezTo>
                <a:cubicBezTo>
                  <a:pt x="3874657" y="4538628"/>
                  <a:pt x="3874657" y="4538628"/>
                  <a:pt x="3874657" y="4538628"/>
                </a:cubicBezTo>
                <a:cubicBezTo>
                  <a:pt x="3873967" y="4538628"/>
                  <a:pt x="3873278" y="4538628"/>
                  <a:pt x="3872588" y="4538801"/>
                </a:cubicBezTo>
                <a:lnTo>
                  <a:pt x="3872588" y="4538801"/>
                </a:lnTo>
                <a:cubicBezTo>
                  <a:pt x="3872588" y="4538801"/>
                  <a:pt x="3872243" y="4538801"/>
                  <a:pt x="3872071" y="4538801"/>
                </a:cubicBezTo>
                <a:cubicBezTo>
                  <a:pt x="3872071" y="4538801"/>
                  <a:pt x="3872071" y="4538801"/>
                  <a:pt x="3872071" y="4538801"/>
                </a:cubicBezTo>
                <a:cubicBezTo>
                  <a:pt x="3872071" y="4538801"/>
                  <a:pt x="3871726" y="4538801"/>
                  <a:pt x="3871553" y="4538801"/>
                </a:cubicBezTo>
                <a:cubicBezTo>
                  <a:pt x="3871553" y="4538801"/>
                  <a:pt x="3871553" y="4538801"/>
                  <a:pt x="3871553" y="4538801"/>
                </a:cubicBezTo>
                <a:cubicBezTo>
                  <a:pt x="3871553" y="4538801"/>
                  <a:pt x="3871209" y="4538801"/>
                  <a:pt x="3871036" y="4538801"/>
                </a:cubicBezTo>
                <a:cubicBezTo>
                  <a:pt x="3871036" y="4538801"/>
                  <a:pt x="3871036" y="4538801"/>
                  <a:pt x="3871036" y="4538801"/>
                </a:cubicBezTo>
                <a:cubicBezTo>
                  <a:pt x="3871036" y="4538801"/>
                  <a:pt x="3870692" y="4538801"/>
                  <a:pt x="3870519" y="4538801"/>
                </a:cubicBezTo>
                <a:lnTo>
                  <a:pt x="3870519" y="4538801"/>
                </a:lnTo>
                <a:cubicBezTo>
                  <a:pt x="3857071" y="4540180"/>
                  <a:pt x="3843795" y="4541904"/>
                  <a:pt x="3830519" y="4544145"/>
                </a:cubicBezTo>
                <a:cubicBezTo>
                  <a:pt x="3822933" y="4545353"/>
                  <a:pt x="3817933" y="4552594"/>
                  <a:pt x="3819140" y="4560008"/>
                </a:cubicBezTo>
                <a:cubicBezTo>
                  <a:pt x="3820346" y="4566732"/>
                  <a:pt x="3826036" y="4571559"/>
                  <a:pt x="3832760" y="4571559"/>
                </a:cubicBezTo>
                <a:cubicBezTo>
                  <a:pt x="3833450" y="4571559"/>
                  <a:pt x="3834312" y="4571559"/>
                  <a:pt x="3835002" y="4571387"/>
                </a:cubicBezTo>
                <a:cubicBezTo>
                  <a:pt x="3856553" y="4567766"/>
                  <a:pt x="3878622" y="4565353"/>
                  <a:pt x="3900347" y="4564318"/>
                </a:cubicBezTo>
                <a:cubicBezTo>
                  <a:pt x="3907933" y="4563973"/>
                  <a:pt x="3913795" y="4557421"/>
                  <a:pt x="3913450" y="4549835"/>
                </a:cubicBezTo>
                <a:cubicBezTo>
                  <a:pt x="3913105" y="4542421"/>
                  <a:pt x="3907071" y="4536732"/>
                  <a:pt x="3899657" y="4536732"/>
                </a:cubicBezTo>
                <a:lnTo>
                  <a:pt x="3899657" y="4536732"/>
                </a:lnTo>
                <a:close/>
                <a:moveTo>
                  <a:pt x="3766036" y="4559835"/>
                </a:moveTo>
                <a:cubicBezTo>
                  <a:pt x="3764829" y="4559835"/>
                  <a:pt x="3763450" y="4559835"/>
                  <a:pt x="3762243" y="4560352"/>
                </a:cubicBezTo>
                <a:cubicBezTo>
                  <a:pt x="3740174" y="4566732"/>
                  <a:pt x="3718277" y="4574318"/>
                  <a:pt x="3697070" y="4583283"/>
                </a:cubicBezTo>
                <a:cubicBezTo>
                  <a:pt x="3690174" y="4586215"/>
                  <a:pt x="3686898" y="4594318"/>
                  <a:pt x="3689829" y="4601215"/>
                </a:cubicBezTo>
                <a:cubicBezTo>
                  <a:pt x="3692071" y="4606559"/>
                  <a:pt x="3697243" y="4609663"/>
                  <a:pt x="3702588" y="4609663"/>
                </a:cubicBezTo>
                <a:cubicBezTo>
                  <a:pt x="3704312" y="4609663"/>
                  <a:pt x="3706208" y="4609318"/>
                  <a:pt x="3707933" y="4608628"/>
                </a:cubicBezTo>
                <a:cubicBezTo>
                  <a:pt x="3728105" y="4600180"/>
                  <a:pt x="3748967" y="4592938"/>
                  <a:pt x="3770002" y="4586732"/>
                </a:cubicBezTo>
                <a:cubicBezTo>
                  <a:pt x="3777243" y="4584663"/>
                  <a:pt x="3781553" y="4576904"/>
                  <a:pt x="3779484" y="4569663"/>
                </a:cubicBezTo>
                <a:cubicBezTo>
                  <a:pt x="3777760" y="4563628"/>
                  <a:pt x="3772243" y="4559663"/>
                  <a:pt x="3766208" y="4559663"/>
                </a:cubicBezTo>
                <a:lnTo>
                  <a:pt x="3766208" y="4559663"/>
                </a:lnTo>
                <a:close/>
                <a:moveTo>
                  <a:pt x="3641898" y="4611732"/>
                </a:moveTo>
                <a:cubicBezTo>
                  <a:pt x="3639656" y="4611732"/>
                  <a:pt x="3637415" y="4612249"/>
                  <a:pt x="3635174" y="4613456"/>
                </a:cubicBezTo>
                <a:cubicBezTo>
                  <a:pt x="3634829" y="4613628"/>
                  <a:pt x="3634484" y="4613801"/>
                  <a:pt x="3634312" y="4613973"/>
                </a:cubicBezTo>
                <a:cubicBezTo>
                  <a:pt x="3632415" y="4615008"/>
                  <a:pt x="3630346" y="4616214"/>
                  <a:pt x="3628450" y="4617249"/>
                </a:cubicBezTo>
                <a:lnTo>
                  <a:pt x="3628450" y="4617249"/>
                </a:lnTo>
                <a:cubicBezTo>
                  <a:pt x="3628450" y="4617249"/>
                  <a:pt x="3627243" y="4617939"/>
                  <a:pt x="3627243" y="4617939"/>
                </a:cubicBezTo>
                <a:cubicBezTo>
                  <a:pt x="3627243" y="4617939"/>
                  <a:pt x="3627243" y="4617939"/>
                  <a:pt x="3627243" y="4617939"/>
                </a:cubicBezTo>
                <a:lnTo>
                  <a:pt x="3627243" y="4617939"/>
                </a:lnTo>
                <a:cubicBezTo>
                  <a:pt x="3627243" y="4617939"/>
                  <a:pt x="3627243" y="4617939"/>
                  <a:pt x="3627243" y="4617939"/>
                </a:cubicBezTo>
                <a:lnTo>
                  <a:pt x="3626381" y="4618456"/>
                </a:lnTo>
                <a:cubicBezTo>
                  <a:pt x="3626381" y="4618456"/>
                  <a:pt x="3626381" y="4618456"/>
                  <a:pt x="3626381" y="4618456"/>
                </a:cubicBezTo>
                <a:lnTo>
                  <a:pt x="3626381" y="4618456"/>
                </a:lnTo>
                <a:cubicBezTo>
                  <a:pt x="3626381" y="4618456"/>
                  <a:pt x="3626381" y="4618456"/>
                  <a:pt x="3626381" y="4618456"/>
                </a:cubicBezTo>
                <a:lnTo>
                  <a:pt x="3626208" y="4618456"/>
                </a:lnTo>
                <a:cubicBezTo>
                  <a:pt x="3626208" y="4618456"/>
                  <a:pt x="3626208" y="4618456"/>
                  <a:pt x="3626208" y="4618456"/>
                </a:cubicBezTo>
                <a:lnTo>
                  <a:pt x="3625691" y="4618801"/>
                </a:lnTo>
                <a:cubicBezTo>
                  <a:pt x="3625691" y="4618801"/>
                  <a:pt x="3625691" y="4618801"/>
                  <a:pt x="3625691" y="4618801"/>
                </a:cubicBezTo>
                <a:lnTo>
                  <a:pt x="3625519" y="4618801"/>
                </a:lnTo>
                <a:cubicBezTo>
                  <a:pt x="3625519" y="4618801"/>
                  <a:pt x="3625519" y="4618801"/>
                  <a:pt x="3625519" y="4618801"/>
                </a:cubicBezTo>
                <a:lnTo>
                  <a:pt x="3625519" y="4618801"/>
                </a:lnTo>
                <a:cubicBezTo>
                  <a:pt x="3625519" y="4618801"/>
                  <a:pt x="3625519" y="4618801"/>
                  <a:pt x="3625346" y="4618801"/>
                </a:cubicBezTo>
                <a:lnTo>
                  <a:pt x="3625346" y="4618801"/>
                </a:lnTo>
                <a:cubicBezTo>
                  <a:pt x="3625346" y="4618801"/>
                  <a:pt x="3625346" y="4618801"/>
                  <a:pt x="3625346" y="4618801"/>
                </a:cubicBezTo>
                <a:lnTo>
                  <a:pt x="3625346" y="4618801"/>
                </a:lnTo>
                <a:cubicBezTo>
                  <a:pt x="3625346" y="4618801"/>
                  <a:pt x="3625346" y="4618801"/>
                  <a:pt x="3625346" y="4618801"/>
                </a:cubicBezTo>
                <a:lnTo>
                  <a:pt x="3625346" y="4618801"/>
                </a:lnTo>
                <a:cubicBezTo>
                  <a:pt x="3625346" y="4618801"/>
                  <a:pt x="3625346" y="4618801"/>
                  <a:pt x="3625346" y="4618973"/>
                </a:cubicBezTo>
                <a:lnTo>
                  <a:pt x="3625001" y="4618973"/>
                </a:lnTo>
                <a:cubicBezTo>
                  <a:pt x="3625001" y="4618973"/>
                  <a:pt x="3624829" y="4619318"/>
                  <a:pt x="3624657" y="4619318"/>
                </a:cubicBezTo>
                <a:lnTo>
                  <a:pt x="3624484" y="4619318"/>
                </a:lnTo>
                <a:cubicBezTo>
                  <a:pt x="3624484" y="4619318"/>
                  <a:pt x="3624484" y="4619318"/>
                  <a:pt x="3624484" y="4619490"/>
                </a:cubicBezTo>
                <a:lnTo>
                  <a:pt x="3624484" y="4619490"/>
                </a:lnTo>
                <a:cubicBezTo>
                  <a:pt x="3624484" y="4619490"/>
                  <a:pt x="3624484" y="4619490"/>
                  <a:pt x="3624484" y="4619490"/>
                </a:cubicBezTo>
                <a:lnTo>
                  <a:pt x="3624484" y="4619490"/>
                </a:lnTo>
                <a:cubicBezTo>
                  <a:pt x="3624484" y="4619490"/>
                  <a:pt x="3624484" y="4619490"/>
                  <a:pt x="3624312" y="4619490"/>
                </a:cubicBezTo>
                <a:lnTo>
                  <a:pt x="3624312" y="4619490"/>
                </a:lnTo>
                <a:cubicBezTo>
                  <a:pt x="3624312" y="4619490"/>
                  <a:pt x="3623967" y="4619490"/>
                  <a:pt x="3623967" y="4619663"/>
                </a:cubicBezTo>
                <a:lnTo>
                  <a:pt x="3623967" y="4619663"/>
                </a:lnTo>
                <a:cubicBezTo>
                  <a:pt x="3610001" y="4627939"/>
                  <a:pt x="3577415" y="4647077"/>
                  <a:pt x="3577415" y="4647077"/>
                </a:cubicBezTo>
                <a:cubicBezTo>
                  <a:pt x="3570863" y="4650870"/>
                  <a:pt x="3568622" y="4659318"/>
                  <a:pt x="3572587" y="4665870"/>
                </a:cubicBezTo>
                <a:cubicBezTo>
                  <a:pt x="3575173" y="4670180"/>
                  <a:pt x="3579829" y="4672766"/>
                  <a:pt x="3584484" y="4672766"/>
                </a:cubicBezTo>
                <a:cubicBezTo>
                  <a:pt x="3586898" y="4672766"/>
                  <a:pt x="3589312" y="4672077"/>
                  <a:pt x="3591380" y="4670870"/>
                </a:cubicBezTo>
                <a:lnTo>
                  <a:pt x="3643967" y="4640008"/>
                </a:lnTo>
                <a:cubicBezTo>
                  <a:pt x="3646036" y="4638801"/>
                  <a:pt x="3648277" y="4637594"/>
                  <a:pt x="3650346" y="4636387"/>
                </a:cubicBezTo>
                <a:cubicBezTo>
                  <a:pt x="3657070" y="4632594"/>
                  <a:pt x="3659312" y="4624318"/>
                  <a:pt x="3655691" y="4617594"/>
                </a:cubicBezTo>
                <a:cubicBezTo>
                  <a:pt x="3653105" y="4613111"/>
                  <a:pt x="3648449" y="4610525"/>
                  <a:pt x="3643622" y="4610525"/>
                </a:cubicBezTo>
                <a:lnTo>
                  <a:pt x="3643622" y="4610525"/>
                </a:lnTo>
                <a:close/>
                <a:moveTo>
                  <a:pt x="3523105" y="4681387"/>
                </a:moveTo>
                <a:cubicBezTo>
                  <a:pt x="3520691" y="4681387"/>
                  <a:pt x="3518449" y="4681904"/>
                  <a:pt x="3516208" y="4683284"/>
                </a:cubicBezTo>
                <a:lnTo>
                  <a:pt x="3480173" y="4704490"/>
                </a:lnTo>
                <a:cubicBezTo>
                  <a:pt x="3467587" y="4711905"/>
                  <a:pt x="3456553" y="4718284"/>
                  <a:pt x="3456553" y="4718284"/>
                </a:cubicBezTo>
                <a:cubicBezTo>
                  <a:pt x="3450001" y="4722077"/>
                  <a:pt x="3447759" y="4730525"/>
                  <a:pt x="3451725" y="4737249"/>
                </a:cubicBezTo>
                <a:cubicBezTo>
                  <a:pt x="3454311" y="4741560"/>
                  <a:pt x="3458967" y="4743973"/>
                  <a:pt x="3463622" y="4743973"/>
                </a:cubicBezTo>
                <a:cubicBezTo>
                  <a:pt x="3466036" y="4743973"/>
                  <a:pt x="3468449" y="4743284"/>
                  <a:pt x="3470518" y="4742077"/>
                </a:cubicBezTo>
                <a:lnTo>
                  <a:pt x="3530001" y="4707077"/>
                </a:lnTo>
                <a:cubicBezTo>
                  <a:pt x="3536553" y="4703284"/>
                  <a:pt x="3538794" y="4694835"/>
                  <a:pt x="3534829" y="4688284"/>
                </a:cubicBezTo>
                <a:cubicBezTo>
                  <a:pt x="3532243" y="4683974"/>
                  <a:pt x="3527587" y="4681560"/>
                  <a:pt x="3522932" y="4681560"/>
                </a:cubicBezTo>
                <a:lnTo>
                  <a:pt x="3522932" y="4681560"/>
                </a:lnTo>
                <a:close/>
                <a:moveTo>
                  <a:pt x="3404139" y="4751215"/>
                </a:moveTo>
                <a:cubicBezTo>
                  <a:pt x="3401725" y="4751215"/>
                  <a:pt x="3399484" y="4751904"/>
                  <a:pt x="3397242" y="4753111"/>
                </a:cubicBezTo>
                <a:lnTo>
                  <a:pt x="3337587" y="4788111"/>
                </a:lnTo>
                <a:cubicBezTo>
                  <a:pt x="3331035" y="4792077"/>
                  <a:pt x="3328966" y="4800353"/>
                  <a:pt x="3332759" y="4806904"/>
                </a:cubicBezTo>
                <a:cubicBezTo>
                  <a:pt x="3335346" y="4811215"/>
                  <a:pt x="3340001" y="4813629"/>
                  <a:pt x="3344656" y="4813629"/>
                </a:cubicBezTo>
                <a:cubicBezTo>
                  <a:pt x="3347070" y="4813629"/>
                  <a:pt x="3349483" y="4812939"/>
                  <a:pt x="3351553" y="4811732"/>
                </a:cubicBezTo>
                <a:lnTo>
                  <a:pt x="3411035" y="4776732"/>
                </a:lnTo>
                <a:cubicBezTo>
                  <a:pt x="3417587" y="4772939"/>
                  <a:pt x="3419828" y="4764491"/>
                  <a:pt x="3415863" y="4757767"/>
                </a:cubicBezTo>
                <a:cubicBezTo>
                  <a:pt x="3413277" y="4753456"/>
                  <a:pt x="3408622" y="4751042"/>
                  <a:pt x="3403966" y="4751042"/>
                </a:cubicBezTo>
                <a:lnTo>
                  <a:pt x="3403966" y="4751042"/>
                </a:lnTo>
                <a:close/>
                <a:moveTo>
                  <a:pt x="3285173" y="4821042"/>
                </a:moveTo>
                <a:cubicBezTo>
                  <a:pt x="3282759" y="4821042"/>
                  <a:pt x="3280345" y="4821732"/>
                  <a:pt x="3278277" y="4822939"/>
                </a:cubicBezTo>
                <a:lnTo>
                  <a:pt x="3218793" y="4857939"/>
                </a:lnTo>
                <a:cubicBezTo>
                  <a:pt x="3212242" y="4861732"/>
                  <a:pt x="3210000" y="4870181"/>
                  <a:pt x="3213966" y="4876732"/>
                </a:cubicBezTo>
                <a:cubicBezTo>
                  <a:pt x="3216552" y="4881043"/>
                  <a:pt x="3221207" y="4883629"/>
                  <a:pt x="3225863" y="4883629"/>
                </a:cubicBezTo>
                <a:cubicBezTo>
                  <a:pt x="3228276" y="4883629"/>
                  <a:pt x="3230690" y="4882939"/>
                  <a:pt x="3232759" y="4881732"/>
                </a:cubicBezTo>
                <a:lnTo>
                  <a:pt x="3292242" y="4846732"/>
                </a:lnTo>
                <a:cubicBezTo>
                  <a:pt x="3298794" y="4842939"/>
                  <a:pt x="3301035" y="4834491"/>
                  <a:pt x="3297070" y="4827767"/>
                </a:cubicBezTo>
                <a:cubicBezTo>
                  <a:pt x="3294483" y="4823456"/>
                  <a:pt x="3289828" y="4821042"/>
                  <a:pt x="3285173" y="4821042"/>
                </a:cubicBezTo>
                <a:lnTo>
                  <a:pt x="3285173" y="4821042"/>
                </a:lnTo>
                <a:close/>
                <a:moveTo>
                  <a:pt x="3166207" y="4890870"/>
                </a:moveTo>
                <a:cubicBezTo>
                  <a:pt x="3163794" y="4890870"/>
                  <a:pt x="3161552" y="4891388"/>
                  <a:pt x="3159311" y="4892767"/>
                </a:cubicBezTo>
                <a:lnTo>
                  <a:pt x="3125690" y="4912594"/>
                </a:lnTo>
                <a:cubicBezTo>
                  <a:pt x="3112242" y="4920525"/>
                  <a:pt x="3099828" y="4927767"/>
                  <a:pt x="3099828" y="4927767"/>
                </a:cubicBezTo>
                <a:cubicBezTo>
                  <a:pt x="3093276" y="4931560"/>
                  <a:pt x="3091035" y="4940008"/>
                  <a:pt x="3095000" y="4946560"/>
                </a:cubicBezTo>
                <a:cubicBezTo>
                  <a:pt x="3097586" y="4950870"/>
                  <a:pt x="3102242" y="4953284"/>
                  <a:pt x="3106897" y="4953284"/>
                </a:cubicBezTo>
                <a:cubicBezTo>
                  <a:pt x="3109311" y="4953284"/>
                  <a:pt x="3111724" y="4952594"/>
                  <a:pt x="3113793" y="4951387"/>
                </a:cubicBezTo>
                <a:lnTo>
                  <a:pt x="3173276" y="4916387"/>
                </a:lnTo>
                <a:cubicBezTo>
                  <a:pt x="3179828" y="4912594"/>
                  <a:pt x="3182069" y="4904146"/>
                  <a:pt x="3178104" y="4897594"/>
                </a:cubicBezTo>
                <a:cubicBezTo>
                  <a:pt x="3175518" y="4893284"/>
                  <a:pt x="3170862" y="4890870"/>
                  <a:pt x="3166207" y="4890870"/>
                </a:cubicBezTo>
                <a:lnTo>
                  <a:pt x="3166207" y="4890870"/>
                </a:lnTo>
                <a:close/>
                <a:moveTo>
                  <a:pt x="3047241" y="4960698"/>
                </a:moveTo>
                <a:cubicBezTo>
                  <a:pt x="3044828" y="4960698"/>
                  <a:pt x="3042414" y="4961388"/>
                  <a:pt x="3040345" y="4962594"/>
                </a:cubicBezTo>
                <a:lnTo>
                  <a:pt x="2980690" y="4997594"/>
                </a:lnTo>
                <a:cubicBezTo>
                  <a:pt x="2974138" y="5001560"/>
                  <a:pt x="2972069" y="5009836"/>
                  <a:pt x="2975862" y="5016388"/>
                </a:cubicBezTo>
                <a:cubicBezTo>
                  <a:pt x="2978448" y="5020698"/>
                  <a:pt x="2983103" y="5023112"/>
                  <a:pt x="2987759" y="5023112"/>
                </a:cubicBezTo>
                <a:cubicBezTo>
                  <a:pt x="2990172" y="5023112"/>
                  <a:pt x="2992586" y="5022422"/>
                  <a:pt x="2994655" y="5021215"/>
                </a:cubicBezTo>
                <a:lnTo>
                  <a:pt x="3054138" y="4986215"/>
                </a:lnTo>
                <a:cubicBezTo>
                  <a:pt x="3060690" y="4982422"/>
                  <a:pt x="3062931" y="4973974"/>
                  <a:pt x="3058966" y="4967250"/>
                </a:cubicBezTo>
                <a:cubicBezTo>
                  <a:pt x="3056379" y="4962939"/>
                  <a:pt x="3051724" y="4960525"/>
                  <a:pt x="3047069" y="4960525"/>
                </a:cubicBezTo>
                <a:lnTo>
                  <a:pt x="3047069" y="4960525"/>
                </a:lnTo>
                <a:close/>
                <a:moveTo>
                  <a:pt x="2928276" y="5030525"/>
                </a:moveTo>
                <a:cubicBezTo>
                  <a:pt x="2925862" y="5030525"/>
                  <a:pt x="2923448" y="5031215"/>
                  <a:pt x="2921379" y="5032422"/>
                </a:cubicBezTo>
                <a:lnTo>
                  <a:pt x="2861896" y="5067422"/>
                </a:lnTo>
                <a:cubicBezTo>
                  <a:pt x="2855344" y="5071215"/>
                  <a:pt x="2853103" y="5079664"/>
                  <a:pt x="2857069" y="5086388"/>
                </a:cubicBezTo>
                <a:cubicBezTo>
                  <a:pt x="2859655" y="5090698"/>
                  <a:pt x="2864310" y="5093112"/>
                  <a:pt x="2868965" y="5093112"/>
                </a:cubicBezTo>
                <a:cubicBezTo>
                  <a:pt x="2871379" y="5093112"/>
                  <a:pt x="2873793" y="5092422"/>
                  <a:pt x="2875862" y="5091216"/>
                </a:cubicBezTo>
                <a:lnTo>
                  <a:pt x="2935345" y="5056215"/>
                </a:lnTo>
                <a:cubicBezTo>
                  <a:pt x="2941896" y="5052422"/>
                  <a:pt x="2944138" y="5043974"/>
                  <a:pt x="2940172" y="5037250"/>
                </a:cubicBezTo>
                <a:cubicBezTo>
                  <a:pt x="2937586" y="5032939"/>
                  <a:pt x="2932931" y="5030525"/>
                  <a:pt x="2928276" y="5030525"/>
                </a:cubicBezTo>
                <a:lnTo>
                  <a:pt x="2928276" y="5030525"/>
                </a:lnTo>
                <a:close/>
                <a:moveTo>
                  <a:pt x="2809310" y="5100353"/>
                </a:moveTo>
                <a:cubicBezTo>
                  <a:pt x="2806896" y="5100353"/>
                  <a:pt x="2804655" y="5100871"/>
                  <a:pt x="2802413" y="5102250"/>
                </a:cubicBezTo>
                <a:lnTo>
                  <a:pt x="2771034" y="5120698"/>
                </a:lnTo>
                <a:cubicBezTo>
                  <a:pt x="2756724" y="5129146"/>
                  <a:pt x="2742758" y="5137250"/>
                  <a:pt x="2742758" y="5137250"/>
                </a:cubicBezTo>
                <a:cubicBezTo>
                  <a:pt x="2736206" y="5141043"/>
                  <a:pt x="2733965" y="5149492"/>
                  <a:pt x="2737930" y="5156043"/>
                </a:cubicBezTo>
                <a:cubicBezTo>
                  <a:pt x="2740517" y="5160353"/>
                  <a:pt x="2745172" y="5162940"/>
                  <a:pt x="2749827" y="5162940"/>
                </a:cubicBezTo>
                <a:cubicBezTo>
                  <a:pt x="2752241" y="5162940"/>
                  <a:pt x="2754655" y="5162250"/>
                  <a:pt x="2756724" y="5161043"/>
                </a:cubicBezTo>
                <a:lnTo>
                  <a:pt x="2816207" y="5126043"/>
                </a:lnTo>
                <a:cubicBezTo>
                  <a:pt x="2822758" y="5122250"/>
                  <a:pt x="2825000" y="5113802"/>
                  <a:pt x="2821034" y="5107077"/>
                </a:cubicBezTo>
                <a:cubicBezTo>
                  <a:pt x="2818448" y="5102767"/>
                  <a:pt x="2813793" y="5100181"/>
                  <a:pt x="2809138" y="5100181"/>
                </a:cubicBezTo>
                <a:lnTo>
                  <a:pt x="2809138" y="5100181"/>
                </a:lnTo>
                <a:close/>
                <a:moveTo>
                  <a:pt x="2690344" y="5170181"/>
                </a:moveTo>
                <a:cubicBezTo>
                  <a:pt x="2687930" y="5170181"/>
                  <a:pt x="2685517" y="5170871"/>
                  <a:pt x="2683448" y="5172078"/>
                </a:cubicBezTo>
                <a:lnTo>
                  <a:pt x="2623965" y="5207078"/>
                </a:lnTo>
                <a:cubicBezTo>
                  <a:pt x="2617413" y="5211043"/>
                  <a:pt x="2615344" y="5219319"/>
                  <a:pt x="2619137" y="5225871"/>
                </a:cubicBezTo>
                <a:cubicBezTo>
                  <a:pt x="2621723" y="5230181"/>
                  <a:pt x="2626378" y="5232595"/>
                  <a:pt x="2631034" y="5232595"/>
                </a:cubicBezTo>
                <a:cubicBezTo>
                  <a:pt x="2633448" y="5232595"/>
                  <a:pt x="2635861" y="5231905"/>
                  <a:pt x="2637930" y="5230698"/>
                </a:cubicBezTo>
                <a:lnTo>
                  <a:pt x="2697413" y="5195698"/>
                </a:lnTo>
                <a:cubicBezTo>
                  <a:pt x="2703965" y="5191905"/>
                  <a:pt x="2706206" y="5183457"/>
                  <a:pt x="2702241" y="5176905"/>
                </a:cubicBezTo>
                <a:cubicBezTo>
                  <a:pt x="2699654" y="5172595"/>
                  <a:pt x="2694999" y="5170008"/>
                  <a:pt x="2690344" y="5170008"/>
                </a:cubicBezTo>
                <a:lnTo>
                  <a:pt x="2690344" y="5170008"/>
                </a:lnTo>
                <a:close/>
                <a:moveTo>
                  <a:pt x="2571379" y="5240009"/>
                </a:moveTo>
                <a:cubicBezTo>
                  <a:pt x="2568965" y="5240009"/>
                  <a:pt x="2566551" y="5240698"/>
                  <a:pt x="2564482" y="5241905"/>
                </a:cubicBezTo>
                <a:lnTo>
                  <a:pt x="2504999" y="5276905"/>
                </a:lnTo>
                <a:cubicBezTo>
                  <a:pt x="2498447" y="5280698"/>
                  <a:pt x="2496206" y="5289147"/>
                  <a:pt x="2500171" y="5295871"/>
                </a:cubicBezTo>
                <a:cubicBezTo>
                  <a:pt x="2502758" y="5300181"/>
                  <a:pt x="2507413" y="5302595"/>
                  <a:pt x="2512068" y="5302595"/>
                </a:cubicBezTo>
                <a:cubicBezTo>
                  <a:pt x="2514482" y="5302595"/>
                  <a:pt x="2516896" y="5301906"/>
                  <a:pt x="2518965" y="5300699"/>
                </a:cubicBezTo>
                <a:lnTo>
                  <a:pt x="2578447" y="5265698"/>
                </a:lnTo>
                <a:cubicBezTo>
                  <a:pt x="2584999" y="5261905"/>
                  <a:pt x="2587241" y="5253457"/>
                  <a:pt x="2583275" y="5246733"/>
                </a:cubicBezTo>
                <a:cubicBezTo>
                  <a:pt x="2580689" y="5242422"/>
                  <a:pt x="2576034" y="5240009"/>
                  <a:pt x="2571379" y="5240009"/>
                </a:cubicBezTo>
                <a:lnTo>
                  <a:pt x="2571379" y="5240009"/>
                </a:lnTo>
                <a:close/>
                <a:moveTo>
                  <a:pt x="2452413" y="5309836"/>
                </a:moveTo>
                <a:cubicBezTo>
                  <a:pt x="2449999" y="5309836"/>
                  <a:pt x="2447757" y="5310354"/>
                  <a:pt x="2445516" y="5311733"/>
                </a:cubicBezTo>
                <a:lnTo>
                  <a:pt x="2416378" y="5328974"/>
                </a:lnTo>
                <a:cubicBezTo>
                  <a:pt x="2401378" y="5337767"/>
                  <a:pt x="2386033" y="5346733"/>
                  <a:pt x="2386033" y="5346733"/>
                </a:cubicBezTo>
                <a:cubicBezTo>
                  <a:pt x="2379482" y="5350526"/>
                  <a:pt x="2377240" y="5358975"/>
                  <a:pt x="2381206" y="5365698"/>
                </a:cubicBezTo>
                <a:cubicBezTo>
                  <a:pt x="2383792" y="5370009"/>
                  <a:pt x="2388447" y="5372423"/>
                  <a:pt x="2393102" y="5372423"/>
                </a:cubicBezTo>
                <a:cubicBezTo>
                  <a:pt x="2395516" y="5372423"/>
                  <a:pt x="2397930" y="5371733"/>
                  <a:pt x="2399999" y="5370526"/>
                </a:cubicBezTo>
                <a:lnTo>
                  <a:pt x="2459482" y="5335526"/>
                </a:lnTo>
                <a:cubicBezTo>
                  <a:pt x="2466034" y="5331733"/>
                  <a:pt x="2468275" y="5323285"/>
                  <a:pt x="2464309" y="5316560"/>
                </a:cubicBezTo>
                <a:cubicBezTo>
                  <a:pt x="2461723" y="5312250"/>
                  <a:pt x="2457068" y="5309836"/>
                  <a:pt x="2452413" y="5309836"/>
                </a:cubicBezTo>
                <a:lnTo>
                  <a:pt x="2452413" y="5309836"/>
                </a:lnTo>
                <a:close/>
                <a:moveTo>
                  <a:pt x="2333447" y="5379664"/>
                </a:moveTo>
                <a:cubicBezTo>
                  <a:pt x="2331033" y="5379664"/>
                  <a:pt x="2328619" y="5380354"/>
                  <a:pt x="2326550" y="5381561"/>
                </a:cubicBezTo>
                <a:lnTo>
                  <a:pt x="2267067" y="5416561"/>
                </a:lnTo>
                <a:cubicBezTo>
                  <a:pt x="2260516" y="5420526"/>
                  <a:pt x="2258447" y="5428802"/>
                  <a:pt x="2262240" y="5435354"/>
                </a:cubicBezTo>
                <a:cubicBezTo>
                  <a:pt x="2264826" y="5439664"/>
                  <a:pt x="2269481" y="5442078"/>
                  <a:pt x="2274137" y="5442078"/>
                </a:cubicBezTo>
                <a:cubicBezTo>
                  <a:pt x="2276550" y="5442078"/>
                  <a:pt x="2278964" y="5441388"/>
                  <a:pt x="2281033" y="5440181"/>
                </a:cubicBezTo>
                <a:lnTo>
                  <a:pt x="2340516" y="5405181"/>
                </a:lnTo>
                <a:cubicBezTo>
                  <a:pt x="2347068" y="5401388"/>
                  <a:pt x="2349309" y="5392940"/>
                  <a:pt x="2345344" y="5386388"/>
                </a:cubicBezTo>
                <a:cubicBezTo>
                  <a:pt x="2342757" y="5382078"/>
                  <a:pt x="2338102" y="5379492"/>
                  <a:pt x="2333447" y="5379492"/>
                </a:cubicBezTo>
                <a:lnTo>
                  <a:pt x="2333447" y="5379492"/>
                </a:lnTo>
                <a:close/>
                <a:moveTo>
                  <a:pt x="2214481" y="5449492"/>
                </a:moveTo>
                <a:cubicBezTo>
                  <a:pt x="2212067" y="5449492"/>
                  <a:pt x="2209654" y="5450181"/>
                  <a:pt x="2207585" y="5451388"/>
                </a:cubicBezTo>
                <a:lnTo>
                  <a:pt x="2148102" y="5486388"/>
                </a:lnTo>
                <a:cubicBezTo>
                  <a:pt x="2141550" y="5490181"/>
                  <a:pt x="2139309" y="5498630"/>
                  <a:pt x="2143274" y="5505354"/>
                </a:cubicBezTo>
                <a:cubicBezTo>
                  <a:pt x="2145860" y="5509664"/>
                  <a:pt x="2150516" y="5512078"/>
                  <a:pt x="2155171" y="5512078"/>
                </a:cubicBezTo>
                <a:cubicBezTo>
                  <a:pt x="2157585" y="5512078"/>
                  <a:pt x="2159998" y="5511389"/>
                  <a:pt x="2162067" y="5510182"/>
                </a:cubicBezTo>
                <a:lnTo>
                  <a:pt x="2221550" y="5475181"/>
                </a:lnTo>
                <a:cubicBezTo>
                  <a:pt x="2228102" y="5471388"/>
                  <a:pt x="2230343" y="5462940"/>
                  <a:pt x="2226378" y="5456216"/>
                </a:cubicBezTo>
                <a:cubicBezTo>
                  <a:pt x="2223792" y="5451905"/>
                  <a:pt x="2219136" y="5449492"/>
                  <a:pt x="2214481" y="5449492"/>
                </a:cubicBezTo>
                <a:lnTo>
                  <a:pt x="2214481" y="5449492"/>
                </a:lnTo>
                <a:close/>
                <a:moveTo>
                  <a:pt x="2095515" y="5519319"/>
                </a:moveTo>
                <a:cubicBezTo>
                  <a:pt x="2093102" y="5519319"/>
                  <a:pt x="2090860" y="5519837"/>
                  <a:pt x="2088619" y="5521216"/>
                </a:cubicBezTo>
                <a:lnTo>
                  <a:pt x="2061722" y="5537078"/>
                </a:lnTo>
                <a:cubicBezTo>
                  <a:pt x="2045860" y="5546389"/>
                  <a:pt x="2028964" y="5556216"/>
                  <a:pt x="2028964" y="5556216"/>
                </a:cubicBezTo>
                <a:cubicBezTo>
                  <a:pt x="2022412" y="5560009"/>
                  <a:pt x="2020170" y="5568458"/>
                  <a:pt x="2024136" y="5575181"/>
                </a:cubicBezTo>
                <a:cubicBezTo>
                  <a:pt x="2026722" y="5579492"/>
                  <a:pt x="2031377" y="5581906"/>
                  <a:pt x="2036033" y="5581906"/>
                </a:cubicBezTo>
                <a:cubicBezTo>
                  <a:pt x="2038446" y="5581906"/>
                  <a:pt x="2040860" y="5581216"/>
                  <a:pt x="2042929" y="5580009"/>
                </a:cubicBezTo>
                <a:lnTo>
                  <a:pt x="2102412" y="5545009"/>
                </a:lnTo>
                <a:cubicBezTo>
                  <a:pt x="2108964" y="5541216"/>
                  <a:pt x="2111205" y="5532768"/>
                  <a:pt x="2107240" y="5526044"/>
                </a:cubicBezTo>
                <a:cubicBezTo>
                  <a:pt x="2104653" y="5521733"/>
                  <a:pt x="2099998" y="5519319"/>
                  <a:pt x="2095343" y="5519319"/>
                </a:cubicBezTo>
                <a:lnTo>
                  <a:pt x="2095343" y="5519319"/>
                </a:lnTo>
                <a:close/>
                <a:moveTo>
                  <a:pt x="1976550" y="5589147"/>
                </a:moveTo>
                <a:cubicBezTo>
                  <a:pt x="1974136" y="5589147"/>
                  <a:pt x="1971722" y="5589837"/>
                  <a:pt x="1969653" y="5591044"/>
                </a:cubicBezTo>
                <a:lnTo>
                  <a:pt x="1910170" y="5626044"/>
                </a:lnTo>
                <a:cubicBezTo>
                  <a:pt x="1903618" y="5629837"/>
                  <a:pt x="1901549" y="5638285"/>
                  <a:pt x="1905343" y="5644837"/>
                </a:cubicBezTo>
                <a:cubicBezTo>
                  <a:pt x="1907929" y="5649147"/>
                  <a:pt x="1912584" y="5651561"/>
                  <a:pt x="1917239" y="5651561"/>
                </a:cubicBezTo>
                <a:cubicBezTo>
                  <a:pt x="1919653" y="5651561"/>
                  <a:pt x="1922067" y="5650871"/>
                  <a:pt x="1924136" y="5649664"/>
                </a:cubicBezTo>
                <a:lnTo>
                  <a:pt x="1983619" y="5614664"/>
                </a:lnTo>
                <a:cubicBezTo>
                  <a:pt x="1990170" y="5610871"/>
                  <a:pt x="1992412" y="5602423"/>
                  <a:pt x="1988446" y="5595699"/>
                </a:cubicBezTo>
                <a:cubicBezTo>
                  <a:pt x="1985860" y="5591388"/>
                  <a:pt x="1981205" y="5588975"/>
                  <a:pt x="1976550" y="5588975"/>
                </a:cubicBezTo>
                <a:lnTo>
                  <a:pt x="1976550" y="5588975"/>
                </a:lnTo>
                <a:close/>
                <a:moveTo>
                  <a:pt x="1857584" y="5658975"/>
                </a:moveTo>
                <a:cubicBezTo>
                  <a:pt x="1855170" y="5658975"/>
                  <a:pt x="1852756" y="5659665"/>
                  <a:pt x="1850687" y="5660871"/>
                </a:cubicBezTo>
                <a:lnTo>
                  <a:pt x="1791204" y="5695871"/>
                </a:lnTo>
                <a:cubicBezTo>
                  <a:pt x="1784653" y="5699664"/>
                  <a:pt x="1782411" y="5708113"/>
                  <a:pt x="1786377" y="5714665"/>
                </a:cubicBezTo>
                <a:cubicBezTo>
                  <a:pt x="1788963" y="5718975"/>
                  <a:pt x="1793618" y="5721389"/>
                  <a:pt x="1798273" y="5721389"/>
                </a:cubicBezTo>
                <a:cubicBezTo>
                  <a:pt x="1800687" y="5721389"/>
                  <a:pt x="1803101" y="5720699"/>
                  <a:pt x="1805170" y="5719492"/>
                </a:cubicBezTo>
                <a:lnTo>
                  <a:pt x="1864653" y="5684492"/>
                </a:lnTo>
                <a:cubicBezTo>
                  <a:pt x="1871205" y="5680699"/>
                  <a:pt x="1873446" y="5672251"/>
                  <a:pt x="1869480" y="5665699"/>
                </a:cubicBezTo>
                <a:cubicBezTo>
                  <a:pt x="1866894" y="5661388"/>
                  <a:pt x="1862239" y="5658802"/>
                  <a:pt x="1857584" y="5658802"/>
                </a:cubicBezTo>
                <a:lnTo>
                  <a:pt x="1857584" y="5658802"/>
                </a:lnTo>
                <a:close/>
                <a:moveTo>
                  <a:pt x="1738618" y="5728802"/>
                </a:moveTo>
                <a:cubicBezTo>
                  <a:pt x="1736204" y="5728802"/>
                  <a:pt x="1733963" y="5729320"/>
                  <a:pt x="1731722" y="5730699"/>
                </a:cubicBezTo>
                <a:lnTo>
                  <a:pt x="1707066" y="5745182"/>
                </a:lnTo>
                <a:cubicBezTo>
                  <a:pt x="1690687" y="5754837"/>
                  <a:pt x="1672066" y="5765699"/>
                  <a:pt x="1672066" y="5765699"/>
                </a:cubicBezTo>
                <a:cubicBezTo>
                  <a:pt x="1665514" y="5769492"/>
                  <a:pt x="1663273" y="5777941"/>
                  <a:pt x="1667239" y="5784665"/>
                </a:cubicBezTo>
                <a:cubicBezTo>
                  <a:pt x="1669825" y="5788975"/>
                  <a:pt x="1674480" y="5791389"/>
                  <a:pt x="1679135" y="5791389"/>
                </a:cubicBezTo>
                <a:cubicBezTo>
                  <a:pt x="1681549" y="5791389"/>
                  <a:pt x="1683963" y="5790699"/>
                  <a:pt x="1686032" y="5789493"/>
                </a:cubicBezTo>
                <a:lnTo>
                  <a:pt x="1745515" y="5754492"/>
                </a:lnTo>
                <a:cubicBezTo>
                  <a:pt x="1752066" y="5750699"/>
                  <a:pt x="1754308" y="5742251"/>
                  <a:pt x="1750342" y="5735527"/>
                </a:cubicBezTo>
                <a:cubicBezTo>
                  <a:pt x="1747756" y="5731216"/>
                  <a:pt x="1743101" y="5728802"/>
                  <a:pt x="1738446" y="5728802"/>
                </a:cubicBezTo>
                <a:lnTo>
                  <a:pt x="1738446" y="5728802"/>
                </a:lnTo>
                <a:close/>
                <a:moveTo>
                  <a:pt x="1619652" y="5798630"/>
                </a:moveTo>
                <a:cubicBezTo>
                  <a:pt x="1617239" y="5798630"/>
                  <a:pt x="1614825" y="5799320"/>
                  <a:pt x="1612756" y="5800527"/>
                </a:cubicBezTo>
                <a:lnTo>
                  <a:pt x="1553273" y="5835527"/>
                </a:lnTo>
                <a:cubicBezTo>
                  <a:pt x="1546721" y="5839320"/>
                  <a:pt x="1544480" y="5847769"/>
                  <a:pt x="1548445" y="5854320"/>
                </a:cubicBezTo>
                <a:cubicBezTo>
                  <a:pt x="1551031" y="5858630"/>
                  <a:pt x="1555687" y="5861044"/>
                  <a:pt x="1560342" y="5861044"/>
                </a:cubicBezTo>
                <a:cubicBezTo>
                  <a:pt x="1562756" y="5861044"/>
                  <a:pt x="1565169" y="5860354"/>
                  <a:pt x="1567238" y="5859147"/>
                </a:cubicBezTo>
                <a:lnTo>
                  <a:pt x="1626721" y="5824147"/>
                </a:lnTo>
                <a:cubicBezTo>
                  <a:pt x="1633273" y="5820354"/>
                  <a:pt x="1635514" y="5811906"/>
                  <a:pt x="1631549" y="5805182"/>
                </a:cubicBezTo>
                <a:cubicBezTo>
                  <a:pt x="1628963" y="5800872"/>
                  <a:pt x="1624308" y="5798458"/>
                  <a:pt x="1619652" y="5798458"/>
                </a:cubicBezTo>
                <a:lnTo>
                  <a:pt x="1619652" y="5798458"/>
                </a:lnTo>
                <a:close/>
                <a:moveTo>
                  <a:pt x="1500687" y="5868458"/>
                </a:moveTo>
                <a:cubicBezTo>
                  <a:pt x="1498273" y="5868458"/>
                  <a:pt x="1495859" y="5869148"/>
                  <a:pt x="1493790" y="5870355"/>
                </a:cubicBezTo>
                <a:lnTo>
                  <a:pt x="1434307" y="5905355"/>
                </a:lnTo>
                <a:cubicBezTo>
                  <a:pt x="1427755" y="5909148"/>
                  <a:pt x="1425514" y="5917596"/>
                  <a:pt x="1429480" y="5924148"/>
                </a:cubicBezTo>
                <a:cubicBezTo>
                  <a:pt x="1432066" y="5928458"/>
                  <a:pt x="1436721" y="5931044"/>
                  <a:pt x="1441376" y="5931044"/>
                </a:cubicBezTo>
                <a:cubicBezTo>
                  <a:pt x="1443790" y="5931044"/>
                  <a:pt x="1446204" y="5930355"/>
                  <a:pt x="1448273" y="5929147"/>
                </a:cubicBezTo>
                <a:lnTo>
                  <a:pt x="1507756" y="5894147"/>
                </a:lnTo>
                <a:cubicBezTo>
                  <a:pt x="1514307" y="5890354"/>
                  <a:pt x="1516549" y="5881906"/>
                  <a:pt x="1512583" y="5875182"/>
                </a:cubicBezTo>
                <a:cubicBezTo>
                  <a:pt x="1509997" y="5870872"/>
                  <a:pt x="1505342" y="5868285"/>
                  <a:pt x="1500687" y="5868458"/>
                </a:cubicBezTo>
                <a:lnTo>
                  <a:pt x="1500687" y="5868458"/>
                </a:lnTo>
                <a:close/>
                <a:moveTo>
                  <a:pt x="1381721" y="5938286"/>
                </a:moveTo>
                <a:cubicBezTo>
                  <a:pt x="1379307" y="5938286"/>
                  <a:pt x="1377066" y="5938803"/>
                  <a:pt x="1374824" y="5940182"/>
                </a:cubicBezTo>
                <a:lnTo>
                  <a:pt x="1352583" y="5953286"/>
                </a:lnTo>
                <a:cubicBezTo>
                  <a:pt x="1335686" y="5963286"/>
                  <a:pt x="1315169" y="5975182"/>
                  <a:pt x="1315169" y="5975182"/>
                </a:cubicBezTo>
                <a:cubicBezTo>
                  <a:pt x="1308617" y="5978975"/>
                  <a:pt x="1306376" y="5987424"/>
                  <a:pt x="1310341" y="5994148"/>
                </a:cubicBezTo>
                <a:cubicBezTo>
                  <a:pt x="1312928" y="5998458"/>
                  <a:pt x="1317583" y="6000872"/>
                  <a:pt x="1322238" y="6000872"/>
                </a:cubicBezTo>
                <a:cubicBezTo>
                  <a:pt x="1324652" y="6000872"/>
                  <a:pt x="1327066" y="6000183"/>
                  <a:pt x="1329135" y="5998976"/>
                </a:cubicBezTo>
                <a:lnTo>
                  <a:pt x="1388617" y="5963975"/>
                </a:lnTo>
                <a:cubicBezTo>
                  <a:pt x="1395169" y="5960182"/>
                  <a:pt x="1397411" y="5951734"/>
                  <a:pt x="1393445" y="5945010"/>
                </a:cubicBezTo>
                <a:cubicBezTo>
                  <a:pt x="1390859" y="5940699"/>
                  <a:pt x="1386204" y="5938286"/>
                  <a:pt x="1381548" y="5938286"/>
                </a:cubicBezTo>
                <a:lnTo>
                  <a:pt x="1381548" y="5938286"/>
                </a:lnTo>
                <a:close/>
                <a:moveTo>
                  <a:pt x="1262755" y="6008113"/>
                </a:moveTo>
                <a:cubicBezTo>
                  <a:pt x="1260341" y="6008113"/>
                  <a:pt x="1257927" y="6008803"/>
                  <a:pt x="1255859" y="6010010"/>
                </a:cubicBezTo>
                <a:lnTo>
                  <a:pt x="1196376" y="6045010"/>
                </a:lnTo>
                <a:cubicBezTo>
                  <a:pt x="1189824" y="6048803"/>
                  <a:pt x="1187582" y="6057252"/>
                  <a:pt x="1191548" y="6063803"/>
                </a:cubicBezTo>
                <a:cubicBezTo>
                  <a:pt x="1194134" y="6068114"/>
                  <a:pt x="1198789" y="6070527"/>
                  <a:pt x="1203445" y="6070527"/>
                </a:cubicBezTo>
                <a:cubicBezTo>
                  <a:pt x="1205858" y="6070527"/>
                  <a:pt x="1208272" y="6069837"/>
                  <a:pt x="1210341" y="6068631"/>
                </a:cubicBezTo>
                <a:lnTo>
                  <a:pt x="1269824" y="6033631"/>
                </a:lnTo>
                <a:cubicBezTo>
                  <a:pt x="1276376" y="6029838"/>
                  <a:pt x="1278617" y="6021389"/>
                  <a:pt x="1274652" y="6014665"/>
                </a:cubicBezTo>
                <a:cubicBezTo>
                  <a:pt x="1272065" y="6010355"/>
                  <a:pt x="1267410" y="6007941"/>
                  <a:pt x="1262755" y="6007941"/>
                </a:cubicBezTo>
                <a:lnTo>
                  <a:pt x="1262755" y="6007941"/>
                </a:lnTo>
                <a:close/>
                <a:moveTo>
                  <a:pt x="1143789" y="6077941"/>
                </a:moveTo>
                <a:cubicBezTo>
                  <a:pt x="1141375" y="6077941"/>
                  <a:pt x="1138962" y="6078631"/>
                  <a:pt x="1136893" y="6079838"/>
                </a:cubicBezTo>
                <a:lnTo>
                  <a:pt x="1077410" y="6114838"/>
                </a:lnTo>
                <a:cubicBezTo>
                  <a:pt x="1070858" y="6118631"/>
                  <a:pt x="1068617" y="6127079"/>
                  <a:pt x="1072582" y="6133803"/>
                </a:cubicBezTo>
                <a:cubicBezTo>
                  <a:pt x="1075168" y="6138114"/>
                  <a:pt x="1079824" y="6140527"/>
                  <a:pt x="1084479" y="6140527"/>
                </a:cubicBezTo>
                <a:cubicBezTo>
                  <a:pt x="1086893" y="6140527"/>
                  <a:pt x="1089306" y="6139838"/>
                  <a:pt x="1091375" y="6138631"/>
                </a:cubicBezTo>
                <a:lnTo>
                  <a:pt x="1150858" y="6103631"/>
                </a:lnTo>
                <a:cubicBezTo>
                  <a:pt x="1157410" y="6099838"/>
                  <a:pt x="1159651" y="6091389"/>
                  <a:pt x="1155686" y="6084665"/>
                </a:cubicBezTo>
                <a:cubicBezTo>
                  <a:pt x="1153100" y="6080355"/>
                  <a:pt x="1148444" y="6077941"/>
                  <a:pt x="1143789" y="6077941"/>
                </a:cubicBezTo>
                <a:lnTo>
                  <a:pt x="1143789" y="6077941"/>
                </a:lnTo>
                <a:close/>
                <a:moveTo>
                  <a:pt x="1024823" y="6147769"/>
                </a:moveTo>
                <a:cubicBezTo>
                  <a:pt x="1022410" y="6147769"/>
                  <a:pt x="1020168" y="6148458"/>
                  <a:pt x="1017927" y="6149665"/>
                </a:cubicBezTo>
                <a:lnTo>
                  <a:pt x="997927" y="6161389"/>
                </a:lnTo>
                <a:cubicBezTo>
                  <a:pt x="980686" y="6171562"/>
                  <a:pt x="958272" y="6184665"/>
                  <a:pt x="958272" y="6184665"/>
                </a:cubicBezTo>
                <a:cubicBezTo>
                  <a:pt x="951720" y="6188458"/>
                  <a:pt x="949479" y="6196907"/>
                  <a:pt x="953444" y="6203458"/>
                </a:cubicBezTo>
                <a:cubicBezTo>
                  <a:pt x="956030" y="6207769"/>
                  <a:pt x="960685" y="6210183"/>
                  <a:pt x="965341" y="6210183"/>
                </a:cubicBezTo>
                <a:cubicBezTo>
                  <a:pt x="967754" y="6210183"/>
                  <a:pt x="970168" y="6209493"/>
                  <a:pt x="972237" y="6208286"/>
                </a:cubicBezTo>
                <a:lnTo>
                  <a:pt x="1031720" y="6173286"/>
                </a:lnTo>
                <a:cubicBezTo>
                  <a:pt x="1038272" y="6169493"/>
                  <a:pt x="1040513" y="6161045"/>
                  <a:pt x="1036548" y="6154321"/>
                </a:cubicBezTo>
                <a:cubicBezTo>
                  <a:pt x="1033961" y="6150010"/>
                  <a:pt x="1029306" y="6147424"/>
                  <a:pt x="1024651" y="6147424"/>
                </a:cubicBezTo>
                <a:lnTo>
                  <a:pt x="1024651" y="6147424"/>
                </a:lnTo>
                <a:close/>
                <a:moveTo>
                  <a:pt x="905858" y="6217596"/>
                </a:moveTo>
                <a:cubicBezTo>
                  <a:pt x="903444" y="6217596"/>
                  <a:pt x="901030" y="6218286"/>
                  <a:pt x="898961" y="6219493"/>
                </a:cubicBezTo>
                <a:cubicBezTo>
                  <a:pt x="898961" y="6219493"/>
                  <a:pt x="888272" y="6225700"/>
                  <a:pt x="876030" y="6232942"/>
                </a:cubicBezTo>
                <a:lnTo>
                  <a:pt x="876030" y="6232942"/>
                </a:lnTo>
                <a:cubicBezTo>
                  <a:pt x="871720" y="6235528"/>
                  <a:pt x="867237" y="6238114"/>
                  <a:pt x="862927" y="6240528"/>
                </a:cubicBezTo>
                <a:lnTo>
                  <a:pt x="862582" y="6240528"/>
                </a:lnTo>
                <a:cubicBezTo>
                  <a:pt x="862582" y="6240528"/>
                  <a:pt x="862409" y="6240872"/>
                  <a:pt x="862237" y="6240872"/>
                </a:cubicBezTo>
                <a:lnTo>
                  <a:pt x="861203" y="6241562"/>
                </a:lnTo>
                <a:cubicBezTo>
                  <a:pt x="861203" y="6241562"/>
                  <a:pt x="861030" y="6241562"/>
                  <a:pt x="860858" y="6241734"/>
                </a:cubicBezTo>
                <a:lnTo>
                  <a:pt x="860168" y="6242079"/>
                </a:lnTo>
                <a:cubicBezTo>
                  <a:pt x="860168" y="6242079"/>
                  <a:pt x="860168" y="6242079"/>
                  <a:pt x="860168" y="6242079"/>
                </a:cubicBezTo>
                <a:lnTo>
                  <a:pt x="859134" y="6242769"/>
                </a:lnTo>
                <a:cubicBezTo>
                  <a:pt x="859134" y="6242769"/>
                  <a:pt x="859134" y="6242769"/>
                  <a:pt x="859134" y="6242769"/>
                </a:cubicBezTo>
                <a:lnTo>
                  <a:pt x="858616" y="6243114"/>
                </a:lnTo>
                <a:cubicBezTo>
                  <a:pt x="858616" y="6243114"/>
                  <a:pt x="858444" y="6243114"/>
                  <a:pt x="858271" y="6243114"/>
                </a:cubicBezTo>
                <a:lnTo>
                  <a:pt x="839651" y="6254148"/>
                </a:lnTo>
                <a:cubicBezTo>
                  <a:pt x="833099" y="6257941"/>
                  <a:pt x="830858" y="6266390"/>
                  <a:pt x="834823" y="6273114"/>
                </a:cubicBezTo>
                <a:cubicBezTo>
                  <a:pt x="837409" y="6277424"/>
                  <a:pt x="842065" y="6279838"/>
                  <a:pt x="846720" y="6279838"/>
                </a:cubicBezTo>
                <a:cubicBezTo>
                  <a:pt x="849133" y="6279838"/>
                  <a:pt x="851547" y="6279148"/>
                  <a:pt x="853616" y="6277941"/>
                </a:cubicBezTo>
                <a:lnTo>
                  <a:pt x="913099" y="6242941"/>
                </a:lnTo>
                <a:cubicBezTo>
                  <a:pt x="919651" y="6239148"/>
                  <a:pt x="921892" y="6230700"/>
                  <a:pt x="917927" y="6223976"/>
                </a:cubicBezTo>
                <a:cubicBezTo>
                  <a:pt x="915341" y="6219665"/>
                  <a:pt x="910685" y="6217252"/>
                  <a:pt x="906030" y="6217252"/>
                </a:cubicBezTo>
                <a:lnTo>
                  <a:pt x="906030" y="6217252"/>
                </a:lnTo>
                <a:close/>
                <a:moveTo>
                  <a:pt x="786892" y="6287424"/>
                </a:moveTo>
                <a:cubicBezTo>
                  <a:pt x="784478" y="6287424"/>
                  <a:pt x="782064" y="6288114"/>
                  <a:pt x="779995" y="6289321"/>
                </a:cubicBezTo>
                <a:lnTo>
                  <a:pt x="720513" y="6324321"/>
                </a:lnTo>
                <a:cubicBezTo>
                  <a:pt x="713961" y="6328114"/>
                  <a:pt x="711719" y="6336562"/>
                  <a:pt x="715685" y="6343286"/>
                </a:cubicBezTo>
                <a:cubicBezTo>
                  <a:pt x="718271" y="6347597"/>
                  <a:pt x="722926" y="6350010"/>
                  <a:pt x="727582" y="6350010"/>
                </a:cubicBezTo>
                <a:cubicBezTo>
                  <a:pt x="729995" y="6350010"/>
                  <a:pt x="732409" y="6349321"/>
                  <a:pt x="734478" y="6348114"/>
                </a:cubicBezTo>
                <a:lnTo>
                  <a:pt x="793961" y="6313114"/>
                </a:lnTo>
                <a:cubicBezTo>
                  <a:pt x="800513" y="6309321"/>
                  <a:pt x="802754" y="6300873"/>
                  <a:pt x="798789" y="6294148"/>
                </a:cubicBezTo>
                <a:cubicBezTo>
                  <a:pt x="796202" y="6289838"/>
                  <a:pt x="791547" y="6287424"/>
                  <a:pt x="786892" y="6287424"/>
                </a:cubicBezTo>
                <a:lnTo>
                  <a:pt x="786892" y="6287424"/>
                </a:lnTo>
                <a:close/>
                <a:moveTo>
                  <a:pt x="667926" y="6357252"/>
                </a:moveTo>
                <a:cubicBezTo>
                  <a:pt x="665512" y="6357252"/>
                  <a:pt x="663271" y="6357769"/>
                  <a:pt x="661030" y="6359148"/>
                </a:cubicBezTo>
                <a:lnTo>
                  <a:pt x="643443" y="6369493"/>
                </a:lnTo>
                <a:cubicBezTo>
                  <a:pt x="625857" y="6379838"/>
                  <a:pt x="601547" y="6394148"/>
                  <a:pt x="601547" y="6394148"/>
                </a:cubicBezTo>
                <a:cubicBezTo>
                  <a:pt x="594995" y="6397941"/>
                  <a:pt x="592754" y="6406390"/>
                  <a:pt x="596719" y="6413114"/>
                </a:cubicBezTo>
                <a:cubicBezTo>
                  <a:pt x="599305" y="6417424"/>
                  <a:pt x="603961" y="6419838"/>
                  <a:pt x="608616" y="6419838"/>
                </a:cubicBezTo>
                <a:cubicBezTo>
                  <a:pt x="611030" y="6419838"/>
                  <a:pt x="613443" y="6419149"/>
                  <a:pt x="615512" y="6417941"/>
                </a:cubicBezTo>
                <a:lnTo>
                  <a:pt x="674995" y="6382941"/>
                </a:lnTo>
                <a:cubicBezTo>
                  <a:pt x="681547" y="6379148"/>
                  <a:pt x="683788" y="6370700"/>
                  <a:pt x="679823" y="6363976"/>
                </a:cubicBezTo>
                <a:cubicBezTo>
                  <a:pt x="677237" y="6359665"/>
                  <a:pt x="672581" y="6357252"/>
                  <a:pt x="667926" y="6357252"/>
                </a:cubicBezTo>
                <a:lnTo>
                  <a:pt x="667926" y="6357252"/>
                </a:lnTo>
                <a:close/>
                <a:moveTo>
                  <a:pt x="548960" y="6427079"/>
                </a:moveTo>
                <a:cubicBezTo>
                  <a:pt x="546547" y="6427079"/>
                  <a:pt x="544133" y="6427769"/>
                  <a:pt x="542064" y="6428976"/>
                </a:cubicBezTo>
                <a:lnTo>
                  <a:pt x="482581" y="6463976"/>
                </a:lnTo>
                <a:cubicBezTo>
                  <a:pt x="476029" y="6467769"/>
                  <a:pt x="473788" y="6476218"/>
                  <a:pt x="477753" y="6482942"/>
                </a:cubicBezTo>
                <a:cubicBezTo>
                  <a:pt x="480340" y="6487252"/>
                  <a:pt x="484995" y="6489838"/>
                  <a:pt x="489650" y="6489838"/>
                </a:cubicBezTo>
                <a:cubicBezTo>
                  <a:pt x="492064" y="6489838"/>
                  <a:pt x="494478" y="6489149"/>
                  <a:pt x="496547" y="6487942"/>
                </a:cubicBezTo>
                <a:lnTo>
                  <a:pt x="556029" y="6452942"/>
                </a:lnTo>
                <a:cubicBezTo>
                  <a:pt x="562581" y="6449148"/>
                  <a:pt x="564823" y="6440700"/>
                  <a:pt x="560857" y="6434148"/>
                </a:cubicBezTo>
                <a:cubicBezTo>
                  <a:pt x="558271" y="6429838"/>
                  <a:pt x="553616" y="6427252"/>
                  <a:pt x="548960" y="6427252"/>
                </a:cubicBezTo>
                <a:lnTo>
                  <a:pt x="548960" y="6427252"/>
                </a:lnTo>
                <a:close/>
                <a:moveTo>
                  <a:pt x="429995" y="6496907"/>
                </a:moveTo>
                <a:cubicBezTo>
                  <a:pt x="427581" y="6496907"/>
                  <a:pt x="425167" y="6497597"/>
                  <a:pt x="423098" y="6498804"/>
                </a:cubicBezTo>
                <a:lnTo>
                  <a:pt x="363615" y="6533804"/>
                </a:lnTo>
                <a:cubicBezTo>
                  <a:pt x="357064" y="6537597"/>
                  <a:pt x="354822" y="6546046"/>
                  <a:pt x="358788" y="6552769"/>
                </a:cubicBezTo>
                <a:cubicBezTo>
                  <a:pt x="361374" y="6557080"/>
                  <a:pt x="366029" y="6559494"/>
                  <a:pt x="370684" y="6559494"/>
                </a:cubicBezTo>
                <a:cubicBezTo>
                  <a:pt x="373098" y="6559494"/>
                  <a:pt x="375512" y="6558804"/>
                  <a:pt x="377581" y="6557597"/>
                </a:cubicBezTo>
                <a:lnTo>
                  <a:pt x="437064" y="6522597"/>
                </a:lnTo>
                <a:cubicBezTo>
                  <a:pt x="443615" y="6518804"/>
                  <a:pt x="445857" y="6510356"/>
                  <a:pt x="441891" y="6503631"/>
                </a:cubicBezTo>
                <a:cubicBezTo>
                  <a:pt x="439305" y="6499321"/>
                  <a:pt x="434650" y="6496907"/>
                  <a:pt x="429995" y="6496907"/>
                </a:cubicBezTo>
                <a:lnTo>
                  <a:pt x="429995" y="6496907"/>
                </a:lnTo>
                <a:close/>
                <a:moveTo>
                  <a:pt x="311029" y="6566735"/>
                </a:moveTo>
                <a:cubicBezTo>
                  <a:pt x="308615" y="6566735"/>
                  <a:pt x="306374" y="6567252"/>
                  <a:pt x="304132" y="6568632"/>
                </a:cubicBezTo>
                <a:lnTo>
                  <a:pt x="288443" y="6577770"/>
                </a:lnTo>
                <a:cubicBezTo>
                  <a:pt x="270856" y="6588114"/>
                  <a:pt x="244477" y="6603632"/>
                  <a:pt x="244477" y="6603632"/>
                </a:cubicBezTo>
                <a:cubicBezTo>
                  <a:pt x="237925" y="6607425"/>
                  <a:pt x="235684" y="6615873"/>
                  <a:pt x="239649" y="6622597"/>
                </a:cubicBezTo>
                <a:cubicBezTo>
                  <a:pt x="242236" y="6626907"/>
                  <a:pt x="246891" y="6629321"/>
                  <a:pt x="251546" y="6629321"/>
                </a:cubicBezTo>
                <a:cubicBezTo>
                  <a:pt x="253960" y="6629321"/>
                  <a:pt x="256374" y="6628632"/>
                  <a:pt x="258443" y="6627424"/>
                </a:cubicBezTo>
                <a:lnTo>
                  <a:pt x="317926" y="6592424"/>
                </a:lnTo>
                <a:cubicBezTo>
                  <a:pt x="324477" y="6588631"/>
                  <a:pt x="326719" y="6580183"/>
                  <a:pt x="322753" y="6573459"/>
                </a:cubicBezTo>
                <a:cubicBezTo>
                  <a:pt x="320167" y="6569149"/>
                  <a:pt x="315512" y="6566735"/>
                  <a:pt x="310857" y="6566735"/>
                </a:cubicBezTo>
                <a:lnTo>
                  <a:pt x="310857" y="6566735"/>
                </a:lnTo>
                <a:close/>
                <a:moveTo>
                  <a:pt x="192063" y="6636563"/>
                </a:moveTo>
                <a:cubicBezTo>
                  <a:pt x="189649" y="6636563"/>
                  <a:pt x="187236" y="6637252"/>
                  <a:pt x="185167" y="6638459"/>
                </a:cubicBezTo>
                <a:cubicBezTo>
                  <a:pt x="185167" y="6638459"/>
                  <a:pt x="181374" y="6640701"/>
                  <a:pt x="175684" y="6643977"/>
                </a:cubicBezTo>
                <a:lnTo>
                  <a:pt x="125511" y="6673459"/>
                </a:lnTo>
                <a:cubicBezTo>
                  <a:pt x="118960" y="6677425"/>
                  <a:pt x="116891" y="6685701"/>
                  <a:pt x="120684" y="6692252"/>
                </a:cubicBezTo>
                <a:cubicBezTo>
                  <a:pt x="123270" y="6696563"/>
                  <a:pt x="127925" y="6699149"/>
                  <a:pt x="132580" y="6699149"/>
                </a:cubicBezTo>
                <a:cubicBezTo>
                  <a:pt x="134994" y="6699149"/>
                  <a:pt x="137408" y="6698460"/>
                  <a:pt x="139477" y="6697252"/>
                </a:cubicBezTo>
                <a:lnTo>
                  <a:pt x="198960" y="6662252"/>
                </a:lnTo>
                <a:cubicBezTo>
                  <a:pt x="205511" y="6658459"/>
                  <a:pt x="207753" y="6650011"/>
                  <a:pt x="203787" y="6643287"/>
                </a:cubicBezTo>
                <a:cubicBezTo>
                  <a:pt x="201201" y="6638976"/>
                  <a:pt x="196546" y="6636563"/>
                  <a:pt x="191891" y="6636563"/>
                </a:cubicBezTo>
                <a:lnTo>
                  <a:pt x="191891" y="6636563"/>
                </a:lnTo>
                <a:close/>
                <a:moveTo>
                  <a:pt x="73097" y="6706390"/>
                </a:moveTo>
                <a:cubicBezTo>
                  <a:pt x="70684" y="6706390"/>
                  <a:pt x="68270" y="6707080"/>
                  <a:pt x="66201" y="6708287"/>
                </a:cubicBezTo>
                <a:cubicBezTo>
                  <a:pt x="66201" y="6708287"/>
                  <a:pt x="41546" y="6722770"/>
                  <a:pt x="24132" y="6733114"/>
                </a:cubicBezTo>
                <a:lnTo>
                  <a:pt x="6718" y="6743287"/>
                </a:lnTo>
                <a:cubicBezTo>
                  <a:pt x="166" y="6747080"/>
                  <a:pt x="-1903" y="6755529"/>
                  <a:pt x="1890" y="6762080"/>
                </a:cubicBezTo>
                <a:cubicBezTo>
                  <a:pt x="4477" y="6766391"/>
                  <a:pt x="9132" y="6768804"/>
                  <a:pt x="13787" y="6768804"/>
                </a:cubicBezTo>
                <a:cubicBezTo>
                  <a:pt x="16201" y="6768804"/>
                  <a:pt x="18615" y="6768114"/>
                  <a:pt x="20684" y="6766908"/>
                </a:cubicBezTo>
                <a:lnTo>
                  <a:pt x="80166" y="6731908"/>
                </a:lnTo>
                <a:cubicBezTo>
                  <a:pt x="86718" y="6728115"/>
                  <a:pt x="88960" y="6719666"/>
                  <a:pt x="84994" y="6713114"/>
                </a:cubicBezTo>
                <a:cubicBezTo>
                  <a:pt x="82408" y="6708804"/>
                  <a:pt x="77753" y="6706218"/>
                  <a:pt x="73097" y="6706218"/>
                </a:cubicBezTo>
                <a:lnTo>
                  <a:pt x="73097" y="6706218"/>
                </a:lnTo>
                <a:close/>
                <a:moveTo>
                  <a:pt x="1158962" y="6719666"/>
                </a:moveTo>
                <a:cubicBezTo>
                  <a:pt x="1156548" y="6719666"/>
                  <a:pt x="1154134" y="6720356"/>
                  <a:pt x="1152065" y="6721563"/>
                </a:cubicBezTo>
                <a:lnTo>
                  <a:pt x="1092582" y="6756563"/>
                </a:lnTo>
                <a:cubicBezTo>
                  <a:pt x="1086031" y="6760356"/>
                  <a:pt x="1083789" y="6768804"/>
                  <a:pt x="1087755" y="6775529"/>
                </a:cubicBezTo>
                <a:cubicBezTo>
                  <a:pt x="1090341" y="6779839"/>
                  <a:pt x="1094996" y="6782253"/>
                  <a:pt x="1099651" y="6782253"/>
                </a:cubicBezTo>
                <a:cubicBezTo>
                  <a:pt x="1102065" y="6782253"/>
                  <a:pt x="1104479" y="6781563"/>
                  <a:pt x="1106548" y="6780356"/>
                </a:cubicBezTo>
                <a:lnTo>
                  <a:pt x="1139134" y="6761045"/>
                </a:lnTo>
                <a:cubicBezTo>
                  <a:pt x="1139134" y="6761045"/>
                  <a:pt x="1139134" y="6761045"/>
                  <a:pt x="1139134" y="6761045"/>
                </a:cubicBezTo>
                <a:lnTo>
                  <a:pt x="1139134" y="6761045"/>
                </a:lnTo>
                <a:cubicBezTo>
                  <a:pt x="1139134" y="6761045"/>
                  <a:pt x="1139479" y="6760873"/>
                  <a:pt x="1139651" y="6760701"/>
                </a:cubicBezTo>
                <a:lnTo>
                  <a:pt x="1139651" y="6760701"/>
                </a:lnTo>
                <a:cubicBezTo>
                  <a:pt x="1139651" y="6760701"/>
                  <a:pt x="1139996" y="6760528"/>
                  <a:pt x="1140169" y="6760356"/>
                </a:cubicBezTo>
                <a:lnTo>
                  <a:pt x="1140169" y="6760356"/>
                </a:lnTo>
                <a:cubicBezTo>
                  <a:pt x="1153445" y="6752425"/>
                  <a:pt x="1165686" y="6745356"/>
                  <a:pt x="1165686" y="6745356"/>
                </a:cubicBezTo>
                <a:cubicBezTo>
                  <a:pt x="1172238" y="6741563"/>
                  <a:pt x="1174479" y="6733114"/>
                  <a:pt x="1170513" y="6726391"/>
                </a:cubicBezTo>
                <a:cubicBezTo>
                  <a:pt x="1167927" y="6722080"/>
                  <a:pt x="1163272" y="6719666"/>
                  <a:pt x="1158617" y="6719666"/>
                </a:cubicBezTo>
                <a:lnTo>
                  <a:pt x="1158617" y="6719666"/>
                </a:lnTo>
                <a:close/>
                <a:moveTo>
                  <a:pt x="1277755" y="6649666"/>
                </a:moveTo>
                <a:cubicBezTo>
                  <a:pt x="1275341" y="6649666"/>
                  <a:pt x="1272928" y="6650356"/>
                  <a:pt x="1270686" y="6651563"/>
                </a:cubicBezTo>
                <a:lnTo>
                  <a:pt x="1211203" y="6686563"/>
                </a:lnTo>
                <a:cubicBezTo>
                  <a:pt x="1204652" y="6690356"/>
                  <a:pt x="1202410" y="6698804"/>
                  <a:pt x="1206376" y="6705529"/>
                </a:cubicBezTo>
                <a:cubicBezTo>
                  <a:pt x="1208962" y="6709839"/>
                  <a:pt x="1213617" y="6712252"/>
                  <a:pt x="1218272" y="6712252"/>
                </a:cubicBezTo>
                <a:cubicBezTo>
                  <a:pt x="1220686" y="6712252"/>
                  <a:pt x="1223100" y="6711563"/>
                  <a:pt x="1225169" y="6710356"/>
                </a:cubicBezTo>
                <a:cubicBezTo>
                  <a:pt x="1225169" y="6710356"/>
                  <a:pt x="1242755" y="6700011"/>
                  <a:pt x="1258790" y="6690528"/>
                </a:cubicBezTo>
                <a:lnTo>
                  <a:pt x="1284652" y="6675356"/>
                </a:lnTo>
                <a:cubicBezTo>
                  <a:pt x="1291203" y="6671563"/>
                  <a:pt x="1293272" y="6663114"/>
                  <a:pt x="1289479" y="6656563"/>
                </a:cubicBezTo>
                <a:cubicBezTo>
                  <a:pt x="1286893" y="6652252"/>
                  <a:pt x="1282238" y="6649839"/>
                  <a:pt x="1277583" y="6649839"/>
                </a:cubicBezTo>
                <a:lnTo>
                  <a:pt x="1277583" y="6649839"/>
                </a:lnTo>
                <a:close/>
                <a:moveTo>
                  <a:pt x="1396548" y="6579666"/>
                </a:moveTo>
                <a:cubicBezTo>
                  <a:pt x="1394135" y="6579666"/>
                  <a:pt x="1391721" y="6580356"/>
                  <a:pt x="1389480" y="6581563"/>
                </a:cubicBezTo>
                <a:lnTo>
                  <a:pt x="1329997" y="6616563"/>
                </a:lnTo>
                <a:cubicBezTo>
                  <a:pt x="1323445" y="6620356"/>
                  <a:pt x="1321203" y="6628804"/>
                  <a:pt x="1325169" y="6635528"/>
                </a:cubicBezTo>
                <a:cubicBezTo>
                  <a:pt x="1327755" y="6639838"/>
                  <a:pt x="1332410" y="6642252"/>
                  <a:pt x="1337066" y="6642252"/>
                </a:cubicBezTo>
                <a:cubicBezTo>
                  <a:pt x="1339479" y="6642252"/>
                  <a:pt x="1341893" y="6641563"/>
                  <a:pt x="1343962" y="6640356"/>
                </a:cubicBezTo>
                <a:lnTo>
                  <a:pt x="1350859" y="6636390"/>
                </a:lnTo>
                <a:cubicBezTo>
                  <a:pt x="1350859" y="6636390"/>
                  <a:pt x="1351204" y="6636390"/>
                  <a:pt x="1351204" y="6636218"/>
                </a:cubicBezTo>
                <a:lnTo>
                  <a:pt x="1351204" y="6636218"/>
                </a:lnTo>
                <a:cubicBezTo>
                  <a:pt x="1351204" y="6636218"/>
                  <a:pt x="1351204" y="6636218"/>
                  <a:pt x="1351204" y="6636218"/>
                </a:cubicBezTo>
                <a:lnTo>
                  <a:pt x="1351548" y="6636218"/>
                </a:lnTo>
                <a:cubicBezTo>
                  <a:pt x="1351548" y="6636218"/>
                  <a:pt x="1352066" y="6635701"/>
                  <a:pt x="1352066" y="6635701"/>
                </a:cubicBezTo>
                <a:cubicBezTo>
                  <a:pt x="1352410" y="6635528"/>
                  <a:pt x="1352755" y="6635183"/>
                  <a:pt x="1353272" y="6635011"/>
                </a:cubicBezTo>
                <a:lnTo>
                  <a:pt x="1353272" y="6635011"/>
                </a:lnTo>
                <a:cubicBezTo>
                  <a:pt x="1369997" y="6625011"/>
                  <a:pt x="1403100" y="6605701"/>
                  <a:pt x="1403100" y="6605701"/>
                </a:cubicBezTo>
                <a:cubicBezTo>
                  <a:pt x="1409652" y="6601908"/>
                  <a:pt x="1411893" y="6593459"/>
                  <a:pt x="1407928" y="6586735"/>
                </a:cubicBezTo>
                <a:cubicBezTo>
                  <a:pt x="1405342" y="6582425"/>
                  <a:pt x="1400686" y="6580011"/>
                  <a:pt x="1396031" y="6580011"/>
                </a:cubicBezTo>
                <a:lnTo>
                  <a:pt x="1396031" y="6580011"/>
                </a:lnTo>
                <a:close/>
                <a:moveTo>
                  <a:pt x="1515342" y="6509666"/>
                </a:moveTo>
                <a:cubicBezTo>
                  <a:pt x="1512928" y="6509666"/>
                  <a:pt x="1510514" y="6510356"/>
                  <a:pt x="1508273" y="6511563"/>
                </a:cubicBezTo>
                <a:lnTo>
                  <a:pt x="1448790" y="6546563"/>
                </a:lnTo>
                <a:cubicBezTo>
                  <a:pt x="1442238" y="6550356"/>
                  <a:pt x="1439997" y="6558804"/>
                  <a:pt x="1443962" y="6565528"/>
                </a:cubicBezTo>
                <a:cubicBezTo>
                  <a:pt x="1446549" y="6569838"/>
                  <a:pt x="1451204" y="6572252"/>
                  <a:pt x="1455859" y="6572252"/>
                </a:cubicBezTo>
                <a:cubicBezTo>
                  <a:pt x="1458273" y="6572252"/>
                  <a:pt x="1460687" y="6571562"/>
                  <a:pt x="1462928" y="6570355"/>
                </a:cubicBezTo>
                <a:cubicBezTo>
                  <a:pt x="1462928" y="6570355"/>
                  <a:pt x="1469135" y="6566735"/>
                  <a:pt x="1477583" y="6561735"/>
                </a:cubicBezTo>
                <a:lnTo>
                  <a:pt x="1522411" y="6535355"/>
                </a:lnTo>
                <a:cubicBezTo>
                  <a:pt x="1528790" y="6531390"/>
                  <a:pt x="1531032" y="6523114"/>
                  <a:pt x="1527238" y="6516562"/>
                </a:cubicBezTo>
                <a:cubicBezTo>
                  <a:pt x="1524652" y="6512252"/>
                  <a:pt x="1519997" y="6509838"/>
                  <a:pt x="1515342" y="6509838"/>
                </a:cubicBezTo>
                <a:lnTo>
                  <a:pt x="1515342" y="6509838"/>
                </a:lnTo>
                <a:close/>
                <a:moveTo>
                  <a:pt x="1634135" y="6439666"/>
                </a:moveTo>
                <a:cubicBezTo>
                  <a:pt x="1631721" y="6439666"/>
                  <a:pt x="1629308" y="6440356"/>
                  <a:pt x="1627239" y="6441562"/>
                </a:cubicBezTo>
                <a:lnTo>
                  <a:pt x="1567756" y="6476562"/>
                </a:lnTo>
                <a:cubicBezTo>
                  <a:pt x="1561204" y="6480355"/>
                  <a:pt x="1558963" y="6488804"/>
                  <a:pt x="1562928" y="6495528"/>
                </a:cubicBezTo>
                <a:cubicBezTo>
                  <a:pt x="1565514" y="6499838"/>
                  <a:pt x="1570169" y="6502252"/>
                  <a:pt x="1574825" y="6502252"/>
                </a:cubicBezTo>
                <a:cubicBezTo>
                  <a:pt x="1577239" y="6502252"/>
                  <a:pt x="1579652" y="6501562"/>
                  <a:pt x="1581894" y="6500355"/>
                </a:cubicBezTo>
                <a:lnTo>
                  <a:pt x="1641376" y="6465355"/>
                </a:lnTo>
                <a:cubicBezTo>
                  <a:pt x="1647928" y="6461562"/>
                  <a:pt x="1650170" y="6453114"/>
                  <a:pt x="1646204" y="6446390"/>
                </a:cubicBezTo>
                <a:cubicBezTo>
                  <a:pt x="1643618" y="6442079"/>
                  <a:pt x="1638963" y="6439666"/>
                  <a:pt x="1634308" y="6439666"/>
                </a:cubicBezTo>
                <a:lnTo>
                  <a:pt x="1634308" y="6439666"/>
                </a:lnTo>
                <a:close/>
                <a:moveTo>
                  <a:pt x="1752928" y="6369666"/>
                </a:moveTo>
                <a:cubicBezTo>
                  <a:pt x="1750515" y="6369666"/>
                  <a:pt x="1748101" y="6370356"/>
                  <a:pt x="1746032" y="6371562"/>
                </a:cubicBezTo>
                <a:lnTo>
                  <a:pt x="1686549" y="6406562"/>
                </a:lnTo>
                <a:cubicBezTo>
                  <a:pt x="1679997" y="6410355"/>
                  <a:pt x="1677756" y="6418804"/>
                  <a:pt x="1681721" y="6425528"/>
                </a:cubicBezTo>
                <a:cubicBezTo>
                  <a:pt x="1684308" y="6429838"/>
                  <a:pt x="1688963" y="6432252"/>
                  <a:pt x="1693618" y="6432252"/>
                </a:cubicBezTo>
                <a:cubicBezTo>
                  <a:pt x="1696032" y="6432252"/>
                  <a:pt x="1698446" y="6431562"/>
                  <a:pt x="1700687" y="6430355"/>
                </a:cubicBezTo>
                <a:cubicBezTo>
                  <a:pt x="1700687" y="6430355"/>
                  <a:pt x="1708618" y="6425700"/>
                  <a:pt x="1718791" y="6419666"/>
                </a:cubicBezTo>
                <a:lnTo>
                  <a:pt x="1760170" y="6395183"/>
                </a:lnTo>
                <a:cubicBezTo>
                  <a:pt x="1766722" y="6391218"/>
                  <a:pt x="1768791" y="6382941"/>
                  <a:pt x="1764998" y="6376390"/>
                </a:cubicBezTo>
                <a:cubicBezTo>
                  <a:pt x="1762411" y="6372079"/>
                  <a:pt x="1757756" y="6369666"/>
                  <a:pt x="1753101" y="6369666"/>
                </a:cubicBezTo>
                <a:lnTo>
                  <a:pt x="1753101" y="6369666"/>
                </a:lnTo>
                <a:close/>
                <a:moveTo>
                  <a:pt x="1871722" y="6299666"/>
                </a:moveTo>
                <a:cubicBezTo>
                  <a:pt x="1869308" y="6299666"/>
                  <a:pt x="1866894" y="6300355"/>
                  <a:pt x="1864653" y="6301562"/>
                </a:cubicBezTo>
                <a:lnTo>
                  <a:pt x="1805170" y="6336562"/>
                </a:lnTo>
                <a:cubicBezTo>
                  <a:pt x="1798618" y="6340355"/>
                  <a:pt x="1796377" y="6348804"/>
                  <a:pt x="1800342" y="6355528"/>
                </a:cubicBezTo>
                <a:cubicBezTo>
                  <a:pt x="1802929" y="6359838"/>
                  <a:pt x="1807584" y="6362252"/>
                  <a:pt x="1812239" y="6362252"/>
                </a:cubicBezTo>
                <a:cubicBezTo>
                  <a:pt x="1814653" y="6362252"/>
                  <a:pt x="1817067" y="6361562"/>
                  <a:pt x="1819136" y="6360355"/>
                </a:cubicBezTo>
                <a:lnTo>
                  <a:pt x="1878618" y="6325355"/>
                </a:lnTo>
                <a:cubicBezTo>
                  <a:pt x="1885170" y="6321562"/>
                  <a:pt x="1887412" y="6313114"/>
                  <a:pt x="1883446" y="6306390"/>
                </a:cubicBezTo>
                <a:cubicBezTo>
                  <a:pt x="1880860" y="6302079"/>
                  <a:pt x="1876205" y="6299666"/>
                  <a:pt x="1871549" y="6299666"/>
                </a:cubicBezTo>
                <a:lnTo>
                  <a:pt x="1871549" y="6299666"/>
                </a:lnTo>
                <a:close/>
                <a:moveTo>
                  <a:pt x="1990515" y="6229666"/>
                </a:moveTo>
                <a:cubicBezTo>
                  <a:pt x="1988101" y="6229666"/>
                  <a:pt x="1985688" y="6230355"/>
                  <a:pt x="1983446" y="6231562"/>
                </a:cubicBezTo>
                <a:lnTo>
                  <a:pt x="1923963" y="6266562"/>
                </a:lnTo>
                <a:cubicBezTo>
                  <a:pt x="1917412" y="6270355"/>
                  <a:pt x="1915170" y="6278804"/>
                  <a:pt x="1919136" y="6285528"/>
                </a:cubicBezTo>
                <a:cubicBezTo>
                  <a:pt x="1921722" y="6289838"/>
                  <a:pt x="1926377" y="6292252"/>
                  <a:pt x="1931032" y="6292252"/>
                </a:cubicBezTo>
                <a:cubicBezTo>
                  <a:pt x="1933446" y="6292252"/>
                  <a:pt x="1935860" y="6291562"/>
                  <a:pt x="1938101" y="6290355"/>
                </a:cubicBezTo>
                <a:cubicBezTo>
                  <a:pt x="1938101" y="6290355"/>
                  <a:pt x="1947929" y="6284666"/>
                  <a:pt x="1959481" y="6277769"/>
                </a:cubicBezTo>
                <a:lnTo>
                  <a:pt x="1997584" y="6255355"/>
                </a:lnTo>
                <a:cubicBezTo>
                  <a:pt x="2004136" y="6251389"/>
                  <a:pt x="2006205" y="6243114"/>
                  <a:pt x="2002412" y="6236562"/>
                </a:cubicBezTo>
                <a:cubicBezTo>
                  <a:pt x="1999825" y="6232252"/>
                  <a:pt x="1995170" y="6229838"/>
                  <a:pt x="1990515" y="6229838"/>
                </a:cubicBezTo>
                <a:lnTo>
                  <a:pt x="1990515" y="6229838"/>
                </a:lnTo>
                <a:close/>
                <a:moveTo>
                  <a:pt x="2109309" y="6159666"/>
                </a:moveTo>
                <a:cubicBezTo>
                  <a:pt x="2106895" y="6159666"/>
                  <a:pt x="2104481" y="6160355"/>
                  <a:pt x="2102240" y="6161562"/>
                </a:cubicBezTo>
                <a:lnTo>
                  <a:pt x="2042757" y="6196562"/>
                </a:lnTo>
                <a:cubicBezTo>
                  <a:pt x="2036205" y="6200355"/>
                  <a:pt x="2033964" y="6208803"/>
                  <a:pt x="2037929" y="6215528"/>
                </a:cubicBezTo>
                <a:cubicBezTo>
                  <a:pt x="2040515" y="6219838"/>
                  <a:pt x="2045170" y="6222251"/>
                  <a:pt x="2049826" y="6222251"/>
                </a:cubicBezTo>
                <a:cubicBezTo>
                  <a:pt x="2052239" y="6222251"/>
                  <a:pt x="2054481" y="6221734"/>
                  <a:pt x="2056722" y="6220355"/>
                </a:cubicBezTo>
                <a:lnTo>
                  <a:pt x="2094481" y="6198114"/>
                </a:lnTo>
                <a:cubicBezTo>
                  <a:pt x="2094481" y="6198114"/>
                  <a:pt x="2094481" y="6198114"/>
                  <a:pt x="2094653" y="6198114"/>
                </a:cubicBezTo>
                <a:lnTo>
                  <a:pt x="2094998" y="6198114"/>
                </a:lnTo>
                <a:cubicBezTo>
                  <a:pt x="2106550" y="6191217"/>
                  <a:pt x="2116205" y="6185528"/>
                  <a:pt x="2116205" y="6185528"/>
                </a:cubicBezTo>
                <a:cubicBezTo>
                  <a:pt x="2122757" y="6181735"/>
                  <a:pt x="2124998" y="6173286"/>
                  <a:pt x="2121033" y="6166562"/>
                </a:cubicBezTo>
                <a:cubicBezTo>
                  <a:pt x="2118447" y="6162252"/>
                  <a:pt x="2113791" y="6159838"/>
                  <a:pt x="2109136" y="6159838"/>
                </a:cubicBezTo>
                <a:lnTo>
                  <a:pt x="2109136" y="6159838"/>
                </a:lnTo>
                <a:close/>
                <a:moveTo>
                  <a:pt x="2228102" y="6089665"/>
                </a:moveTo>
                <a:cubicBezTo>
                  <a:pt x="2225688" y="6089665"/>
                  <a:pt x="2223274" y="6090355"/>
                  <a:pt x="2221033" y="6091562"/>
                </a:cubicBezTo>
                <a:lnTo>
                  <a:pt x="2161550" y="6126562"/>
                </a:lnTo>
                <a:cubicBezTo>
                  <a:pt x="2154998" y="6130355"/>
                  <a:pt x="2152757" y="6138803"/>
                  <a:pt x="2156723" y="6145527"/>
                </a:cubicBezTo>
                <a:cubicBezTo>
                  <a:pt x="2159309" y="6149838"/>
                  <a:pt x="2163964" y="6152251"/>
                  <a:pt x="2168619" y="6152251"/>
                </a:cubicBezTo>
                <a:cubicBezTo>
                  <a:pt x="2171033" y="6152251"/>
                  <a:pt x="2173447" y="6151562"/>
                  <a:pt x="2175688" y="6150355"/>
                </a:cubicBezTo>
                <a:lnTo>
                  <a:pt x="2235171" y="6115355"/>
                </a:lnTo>
                <a:cubicBezTo>
                  <a:pt x="2241723" y="6111562"/>
                  <a:pt x="2243964" y="6103114"/>
                  <a:pt x="2239999" y="6096389"/>
                </a:cubicBezTo>
                <a:cubicBezTo>
                  <a:pt x="2237412" y="6092079"/>
                  <a:pt x="2232757" y="6089665"/>
                  <a:pt x="2228102" y="6089665"/>
                </a:cubicBezTo>
                <a:lnTo>
                  <a:pt x="2228102" y="6089665"/>
                </a:lnTo>
                <a:close/>
                <a:moveTo>
                  <a:pt x="2346895" y="6019665"/>
                </a:moveTo>
                <a:cubicBezTo>
                  <a:pt x="2344482" y="6019665"/>
                  <a:pt x="2342068" y="6020355"/>
                  <a:pt x="2339826" y="6021562"/>
                </a:cubicBezTo>
                <a:lnTo>
                  <a:pt x="2280343" y="6056562"/>
                </a:lnTo>
                <a:cubicBezTo>
                  <a:pt x="2273792" y="6060355"/>
                  <a:pt x="2271550" y="6068803"/>
                  <a:pt x="2275516" y="6075527"/>
                </a:cubicBezTo>
                <a:cubicBezTo>
                  <a:pt x="2278102" y="6079838"/>
                  <a:pt x="2282757" y="6082251"/>
                  <a:pt x="2287412" y="6082251"/>
                </a:cubicBezTo>
                <a:cubicBezTo>
                  <a:pt x="2289826" y="6082251"/>
                  <a:pt x="2292067" y="6081734"/>
                  <a:pt x="2294309" y="6080355"/>
                </a:cubicBezTo>
                <a:lnTo>
                  <a:pt x="2353964" y="6045182"/>
                </a:lnTo>
                <a:cubicBezTo>
                  <a:pt x="2360516" y="6041217"/>
                  <a:pt x="2362585" y="6032941"/>
                  <a:pt x="2358792" y="6026389"/>
                </a:cubicBezTo>
                <a:cubicBezTo>
                  <a:pt x="2356206" y="6022079"/>
                  <a:pt x="2351551" y="6019665"/>
                  <a:pt x="2346895" y="6019665"/>
                </a:cubicBezTo>
                <a:lnTo>
                  <a:pt x="2346895" y="6019665"/>
                </a:lnTo>
                <a:close/>
                <a:moveTo>
                  <a:pt x="2465689" y="5949665"/>
                </a:moveTo>
                <a:cubicBezTo>
                  <a:pt x="2463275" y="5949665"/>
                  <a:pt x="2460861" y="5950355"/>
                  <a:pt x="2458792" y="5951562"/>
                </a:cubicBezTo>
                <a:lnTo>
                  <a:pt x="2399309" y="5986562"/>
                </a:lnTo>
                <a:cubicBezTo>
                  <a:pt x="2392758" y="5990355"/>
                  <a:pt x="2390516" y="5998803"/>
                  <a:pt x="2394482" y="6005527"/>
                </a:cubicBezTo>
                <a:cubicBezTo>
                  <a:pt x="2397068" y="6009838"/>
                  <a:pt x="2401723" y="6012251"/>
                  <a:pt x="2406378" y="6012251"/>
                </a:cubicBezTo>
                <a:cubicBezTo>
                  <a:pt x="2408792" y="6012251"/>
                  <a:pt x="2411206" y="6011562"/>
                  <a:pt x="2413447" y="6010355"/>
                </a:cubicBezTo>
                <a:lnTo>
                  <a:pt x="2472930" y="5975355"/>
                </a:lnTo>
                <a:cubicBezTo>
                  <a:pt x="2479482" y="5971562"/>
                  <a:pt x="2481723" y="5963113"/>
                  <a:pt x="2477758" y="5956389"/>
                </a:cubicBezTo>
                <a:cubicBezTo>
                  <a:pt x="2475171" y="5952079"/>
                  <a:pt x="2470516" y="5949665"/>
                  <a:pt x="2465861" y="5949665"/>
                </a:cubicBezTo>
                <a:lnTo>
                  <a:pt x="2465861" y="5949665"/>
                </a:lnTo>
                <a:close/>
                <a:moveTo>
                  <a:pt x="2584482" y="5879665"/>
                </a:moveTo>
                <a:cubicBezTo>
                  <a:pt x="2582068" y="5879665"/>
                  <a:pt x="2579654" y="5880355"/>
                  <a:pt x="2577586" y="5881562"/>
                </a:cubicBezTo>
                <a:lnTo>
                  <a:pt x="2518102" y="5916562"/>
                </a:lnTo>
                <a:cubicBezTo>
                  <a:pt x="2511551" y="5920355"/>
                  <a:pt x="2509309" y="5928803"/>
                  <a:pt x="2513275" y="5935527"/>
                </a:cubicBezTo>
                <a:cubicBezTo>
                  <a:pt x="2515861" y="5939838"/>
                  <a:pt x="2520516" y="5942251"/>
                  <a:pt x="2525171" y="5942251"/>
                </a:cubicBezTo>
                <a:cubicBezTo>
                  <a:pt x="2527585" y="5942251"/>
                  <a:pt x="2529827" y="5941734"/>
                  <a:pt x="2532068" y="5940355"/>
                </a:cubicBezTo>
                <a:lnTo>
                  <a:pt x="2591723" y="5905182"/>
                </a:lnTo>
                <a:cubicBezTo>
                  <a:pt x="2598275" y="5901216"/>
                  <a:pt x="2600344" y="5892941"/>
                  <a:pt x="2596551" y="5886389"/>
                </a:cubicBezTo>
                <a:cubicBezTo>
                  <a:pt x="2593965" y="5882079"/>
                  <a:pt x="2589310" y="5879665"/>
                  <a:pt x="2584654" y="5879665"/>
                </a:cubicBezTo>
                <a:lnTo>
                  <a:pt x="2584654" y="5879665"/>
                </a:lnTo>
                <a:close/>
                <a:moveTo>
                  <a:pt x="2703275" y="5809665"/>
                </a:moveTo>
                <a:cubicBezTo>
                  <a:pt x="2700862" y="5809665"/>
                  <a:pt x="2698448" y="5810354"/>
                  <a:pt x="2696206" y="5811561"/>
                </a:cubicBezTo>
                <a:lnTo>
                  <a:pt x="2636723" y="5846562"/>
                </a:lnTo>
                <a:cubicBezTo>
                  <a:pt x="2630172" y="5850355"/>
                  <a:pt x="2627930" y="5858803"/>
                  <a:pt x="2631896" y="5865527"/>
                </a:cubicBezTo>
                <a:cubicBezTo>
                  <a:pt x="2634482" y="5869838"/>
                  <a:pt x="2639137" y="5872251"/>
                  <a:pt x="2643792" y="5872251"/>
                </a:cubicBezTo>
                <a:cubicBezTo>
                  <a:pt x="2646206" y="5872251"/>
                  <a:pt x="2648620" y="5871561"/>
                  <a:pt x="2650689" y="5870355"/>
                </a:cubicBezTo>
                <a:lnTo>
                  <a:pt x="2710172" y="5835355"/>
                </a:lnTo>
                <a:cubicBezTo>
                  <a:pt x="2716724" y="5831562"/>
                  <a:pt x="2718965" y="5823113"/>
                  <a:pt x="2714999" y="5816389"/>
                </a:cubicBezTo>
                <a:cubicBezTo>
                  <a:pt x="2712413" y="5812079"/>
                  <a:pt x="2707758" y="5809665"/>
                  <a:pt x="2703103" y="5809665"/>
                </a:cubicBezTo>
                <a:lnTo>
                  <a:pt x="2703103" y="5809665"/>
                </a:lnTo>
                <a:close/>
                <a:moveTo>
                  <a:pt x="2822069" y="5739665"/>
                </a:moveTo>
                <a:cubicBezTo>
                  <a:pt x="2819655" y="5739665"/>
                  <a:pt x="2817241" y="5740354"/>
                  <a:pt x="2815000" y="5741561"/>
                </a:cubicBezTo>
                <a:lnTo>
                  <a:pt x="2755517" y="5776561"/>
                </a:lnTo>
                <a:cubicBezTo>
                  <a:pt x="2748965" y="5780355"/>
                  <a:pt x="2746724" y="5788803"/>
                  <a:pt x="2750689" y="5795527"/>
                </a:cubicBezTo>
                <a:cubicBezTo>
                  <a:pt x="2753275" y="5799837"/>
                  <a:pt x="2757931" y="5802251"/>
                  <a:pt x="2762586" y="5802251"/>
                </a:cubicBezTo>
                <a:cubicBezTo>
                  <a:pt x="2765000" y="5802251"/>
                  <a:pt x="2767241" y="5801734"/>
                  <a:pt x="2769482" y="5800355"/>
                </a:cubicBezTo>
                <a:lnTo>
                  <a:pt x="2828965" y="5765354"/>
                </a:lnTo>
                <a:cubicBezTo>
                  <a:pt x="2835517" y="5761389"/>
                  <a:pt x="2837586" y="5753113"/>
                  <a:pt x="2833793" y="5746561"/>
                </a:cubicBezTo>
                <a:cubicBezTo>
                  <a:pt x="2831207" y="5742251"/>
                  <a:pt x="2826551" y="5739837"/>
                  <a:pt x="2821896" y="5739837"/>
                </a:cubicBezTo>
                <a:lnTo>
                  <a:pt x="2821896" y="5739837"/>
                </a:lnTo>
                <a:close/>
                <a:moveTo>
                  <a:pt x="2940862" y="5669665"/>
                </a:moveTo>
                <a:cubicBezTo>
                  <a:pt x="2938448" y="5669665"/>
                  <a:pt x="2936034" y="5670354"/>
                  <a:pt x="2933793" y="5671561"/>
                </a:cubicBezTo>
                <a:lnTo>
                  <a:pt x="2874310" y="5706561"/>
                </a:lnTo>
                <a:cubicBezTo>
                  <a:pt x="2867758" y="5710355"/>
                  <a:pt x="2865517" y="5718803"/>
                  <a:pt x="2869483" y="5725527"/>
                </a:cubicBezTo>
                <a:cubicBezTo>
                  <a:pt x="2872069" y="5729837"/>
                  <a:pt x="2876724" y="5732251"/>
                  <a:pt x="2881379" y="5732251"/>
                </a:cubicBezTo>
                <a:cubicBezTo>
                  <a:pt x="2883793" y="5732251"/>
                  <a:pt x="2886207" y="5731561"/>
                  <a:pt x="2888276" y="5730354"/>
                </a:cubicBezTo>
                <a:lnTo>
                  <a:pt x="2894138" y="5726906"/>
                </a:lnTo>
                <a:cubicBezTo>
                  <a:pt x="2909138" y="5718113"/>
                  <a:pt x="2947758" y="5695354"/>
                  <a:pt x="2947758" y="5695354"/>
                </a:cubicBezTo>
                <a:cubicBezTo>
                  <a:pt x="2954310" y="5691561"/>
                  <a:pt x="2956552" y="5683113"/>
                  <a:pt x="2952586" y="5676389"/>
                </a:cubicBezTo>
                <a:cubicBezTo>
                  <a:pt x="2950000" y="5672079"/>
                  <a:pt x="2945345" y="5669665"/>
                  <a:pt x="2940690" y="5669665"/>
                </a:cubicBezTo>
                <a:lnTo>
                  <a:pt x="2940690" y="5669665"/>
                </a:lnTo>
                <a:close/>
                <a:moveTo>
                  <a:pt x="3059655" y="5599664"/>
                </a:moveTo>
                <a:cubicBezTo>
                  <a:pt x="3057242" y="5599664"/>
                  <a:pt x="3054828" y="5600354"/>
                  <a:pt x="3052586" y="5601561"/>
                </a:cubicBezTo>
                <a:lnTo>
                  <a:pt x="2993103" y="5636561"/>
                </a:lnTo>
                <a:cubicBezTo>
                  <a:pt x="2986552" y="5640354"/>
                  <a:pt x="2984310" y="5648803"/>
                  <a:pt x="2988276" y="5655526"/>
                </a:cubicBezTo>
                <a:cubicBezTo>
                  <a:pt x="2990862" y="5659837"/>
                  <a:pt x="2995517" y="5662251"/>
                  <a:pt x="3000172" y="5662251"/>
                </a:cubicBezTo>
                <a:cubicBezTo>
                  <a:pt x="3002586" y="5662251"/>
                  <a:pt x="3005000" y="5661734"/>
                  <a:pt x="3007069" y="5660354"/>
                </a:cubicBezTo>
                <a:lnTo>
                  <a:pt x="3066552" y="5625354"/>
                </a:lnTo>
                <a:cubicBezTo>
                  <a:pt x="3073104" y="5621389"/>
                  <a:pt x="3075172" y="5613113"/>
                  <a:pt x="3071380" y="5606561"/>
                </a:cubicBezTo>
                <a:cubicBezTo>
                  <a:pt x="3068793" y="5602251"/>
                  <a:pt x="3064138" y="5599837"/>
                  <a:pt x="3059483" y="5599837"/>
                </a:cubicBezTo>
                <a:lnTo>
                  <a:pt x="3059483" y="5599837"/>
                </a:lnTo>
                <a:close/>
                <a:moveTo>
                  <a:pt x="3178449" y="5529664"/>
                </a:moveTo>
                <a:cubicBezTo>
                  <a:pt x="3176035" y="5529664"/>
                  <a:pt x="3173621" y="5530354"/>
                  <a:pt x="3171380" y="5531561"/>
                </a:cubicBezTo>
                <a:lnTo>
                  <a:pt x="3111897" y="5566561"/>
                </a:lnTo>
                <a:cubicBezTo>
                  <a:pt x="3105345" y="5570354"/>
                  <a:pt x="3103104" y="5578803"/>
                  <a:pt x="3107069" y="5585526"/>
                </a:cubicBezTo>
                <a:cubicBezTo>
                  <a:pt x="3109655" y="5589837"/>
                  <a:pt x="3114311" y="5592251"/>
                  <a:pt x="3118966" y="5592251"/>
                </a:cubicBezTo>
                <a:cubicBezTo>
                  <a:pt x="3121380" y="5592251"/>
                  <a:pt x="3123793" y="5591561"/>
                  <a:pt x="3126035" y="5590354"/>
                </a:cubicBezTo>
                <a:lnTo>
                  <a:pt x="3132931" y="5586389"/>
                </a:lnTo>
                <a:cubicBezTo>
                  <a:pt x="3132931" y="5586389"/>
                  <a:pt x="3133104" y="5586389"/>
                  <a:pt x="3133276" y="5586216"/>
                </a:cubicBezTo>
                <a:lnTo>
                  <a:pt x="3134483" y="5585526"/>
                </a:lnTo>
                <a:cubicBezTo>
                  <a:pt x="3134483" y="5585526"/>
                  <a:pt x="3134828" y="5585354"/>
                  <a:pt x="3135000" y="5585182"/>
                </a:cubicBezTo>
                <a:lnTo>
                  <a:pt x="3135000" y="5585182"/>
                </a:lnTo>
                <a:cubicBezTo>
                  <a:pt x="3135000" y="5585182"/>
                  <a:pt x="3135000" y="5585182"/>
                  <a:pt x="3135173" y="5585182"/>
                </a:cubicBezTo>
                <a:lnTo>
                  <a:pt x="3135173" y="5585182"/>
                </a:lnTo>
                <a:cubicBezTo>
                  <a:pt x="3135173" y="5585182"/>
                  <a:pt x="3135173" y="5585182"/>
                  <a:pt x="3135173" y="5585182"/>
                </a:cubicBezTo>
                <a:lnTo>
                  <a:pt x="3135173" y="5585182"/>
                </a:lnTo>
                <a:cubicBezTo>
                  <a:pt x="3152069" y="5575181"/>
                  <a:pt x="3185000" y="5555699"/>
                  <a:pt x="3185000" y="5555699"/>
                </a:cubicBezTo>
                <a:cubicBezTo>
                  <a:pt x="3191552" y="5551906"/>
                  <a:pt x="3193793" y="5543457"/>
                  <a:pt x="3189828" y="5536733"/>
                </a:cubicBezTo>
                <a:cubicBezTo>
                  <a:pt x="3187242" y="5532423"/>
                  <a:pt x="3182587" y="5530009"/>
                  <a:pt x="3177931" y="5530009"/>
                </a:cubicBezTo>
                <a:lnTo>
                  <a:pt x="3177931" y="5530009"/>
                </a:lnTo>
                <a:close/>
                <a:moveTo>
                  <a:pt x="3297242" y="5459664"/>
                </a:moveTo>
                <a:cubicBezTo>
                  <a:pt x="3294828" y="5459664"/>
                  <a:pt x="3292414" y="5460354"/>
                  <a:pt x="3290346" y="5461561"/>
                </a:cubicBezTo>
                <a:lnTo>
                  <a:pt x="3230863" y="5496561"/>
                </a:lnTo>
                <a:cubicBezTo>
                  <a:pt x="3224311" y="5500354"/>
                  <a:pt x="3222069" y="5508802"/>
                  <a:pt x="3226035" y="5515526"/>
                </a:cubicBezTo>
                <a:cubicBezTo>
                  <a:pt x="3228621" y="5519837"/>
                  <a:pt x="3233276" y="5522251"/>
                  <a:pt x="3237931" y="5522251"/>
                </a:cubicBezTo>
                <a:cubicBezTo>
                  <a:pt x="3240345" y="5522251"/>
                  <a:pt x="3242759" y="5521561"/>
                  <a:pt x="3244828" y="5520354"/>
                </a:cubicBezTo>
                <a:lnTo>
                  <a:pt x="3304311" y="5485354"/>
                </a:lnTo>
                <a:cubicBezTo>
                  <a:pt x="3310863" y="5481561"/>
                  <a:pt x="3313104" y="5473113"/>
                  <a:pt x="3309139" y="5466561"/>
                </a:cubicBezTo>
                <a:cubicBezTo>
                  <a:pt x="3306552" y="5462250"/>
                  <a:pt x="3301897" y="5459837"/>
                  <a:pt x="3297242" y="5459837"/>
                </a:cubicBezTo>
                <a:lnTo>
                  <a:pt x="3297242" y="5459837"/>
                </a:lnTo>
                <a:close/>
                <a:moveTo>
                  <a:pt x="3416035" y="5389664"/>
                </a:moveTo>
                <a:cubicBezTo>
                  <a:pt x="3413622" y="5389664"/>
                  <a:pt x="3411208" y="5390354"/>
                  <a:pt x="3408966" y="5391561"/>
                </a:cubicBezTo>
                <a:lnTo>
                  <a:pt x="3349483" y="5426561"/>
                </a:lnTo>
                <a:cubicBezTo>
                  <a:pt x="3342932" y="5430354"/>
                  <a:pt x="3340690" y="5438802"/>
                  <a:pt x="3344656" y="5445526"/>
                </a:cubicBezTo>
                <a:cubicBezTo>
                  <a:pt x="3347242" y="5449837"/>
                  <a:pt x="3351897" y="5452251"/>
                  <a:pt x="3356552" y="5452251"/>
                </a:cubicBezTo>
                <a:cubicBezTo>
                  <a:pt x="3358966" y="5452251"/>
                  <a:pt x="3361380" y="5451561"/>
                  <a:pt x="3363449" y="5450354"/>
                </a:cubicBezTo>
                <a:lnTo>
                  <a:pt x="3422932" y="5415354"/>
                </a:lnTo>
                <a:cubicBezTo>
                  <a:pt x="3429484" y="5411561"/>
                  <a:pt x="3431725" y="5403113"/>
                  <a:pt x="3427760" y="5396388"/>
                </a:cubicBezTo>
                <a:cubicBezTo>
                  <a:pt x="3425173" y="5392078"/>
                  <a:pt x="3420518" y="5389664"/>
                  <a:pt x="3415863" y="5389664"/>
                </a:cubicBezTo>
                <a:lnTo>
                  <a:pt x="3415863" y="5389664"/>
                </a:lnTo>
                <a:close/>
                <a:moveTo>
                  <a:pt x="3534829" y="5319664"/>
                </a:moveTo>
                <a:cubicBezTo>
                  <a:pt x="3532415" y="5319664"/>
                  <a:pt x="3530001" y="5320353"/>
                  <a:pt x="3527760" y="5321560"/>
                </a:cubicBezTo>
                <a:lnTo>
                  <a:pt x="3468277" y="5356561"/>
                </a:lnTo>
                <a:cubicBezTo>
                  <a:pt x="3461725" y="5360354"/>
                  <a:pt x="3459484" y="5368802"/>
                  <a:pt x="3463449" y="5375526"/>
                </a:cubicBezTo>
                <a:cubicBezTo>
                  <a:pt x="3466036" y="5379837"/>
                  <a:pt x="3470691" y="5382251"/>
                  <a:pt x="3475346" y="5382251"/>
                </a:cubicBezTo>
                <a:cubicBezTo>
                  <a:pt x="3477760" y="5382251"/>
                  <a:pt x="3480173" y="5381561"/>
                  <a:pt x="3482242" y="5380354"/>
                </a:cubicBezTo>
                <a:lnTo>
                  <a:pt x="3541725" y="5345354"/>
                </a:lnTo>
                <a:cubicBezTo>
                  <a:pt x="3548277" y="5341561"/>
                  <a:pt x="3550518" y="5333112"/>
                  <a:pt x="3546553" y="5326561"/>
                </a:cubicBezTo>
                <a:cubicBezTo>
                  <a:pt x="3543967" y="5322250"/>
                  <a:pt x="3539312" y="5319836"/>
                  <a:pt x="3534656" y="5319836"/>
                </a:cubicBezTo>
                <a:lnTo>
                  <a:pt x="3534656" y="5319836"/>
                </a:lnTo>
                <a:close/>
                <a:moveTo>
                  <a:pt x="3653622" y="5249664"/>
                </a:moveTo>
                <a:cubicBezTo>
                  <a:pt x="3651208" y="5249664"/>
                  <a:pt x="3648794" y="5250353"/>
                  <a:pt x="3646553" y="5251560"/>
                </a:cubicBezTo>
                <a:lnTo>
                  <a:pt x="3587070" y="5286560"/>
                </a:lnTo>
                <a:cubicBezTo>
                  <a:pt x="3580519" y="5290354"/>
                  <a:pt x="3578277" y="5298802"/>
                  <a:pt x="3582243" y="5305526"/>
                </a:cubicBezTo>
                <a:cubicBezTo>
                  <a:pt x="3584829" y="5309836"/>
                  <a:pt x="3589484" y="5312250"/>
                  <a:pt x="3594139" y="5312250"/>
                </a:cubicBezTo>
                <a:cubicBezTo>
                  <a:pt x="3596553" y="5312250"/>
                  <a:pt x="3598967" y="5311561"/>
                  <a:pt x="3601208" y="5310354"/>
                </a:cubicBezTo>
                <a:lnTo>
                  <a:pt x="3660691" y="5275354"/>
                </a:lnTo>
                <a:cubicBezTo>
                  <a:pt x="3667243" y="5271560"/>
                  <a:pt x="3669484" y="5263112"/>
                  <a:pt x="3665519" y="5256388"/>
                </a:cubicBezTo>
                <a:cubicBezTo>
                  <a:pt x="3662932" y="5252078"/>
                  <a:pt x="3658277" y="5249664"/>
                  <a:pt x="3653622" y="5249664"/>
                </a:cubicBezTo>
                <a:lnTo>
                  <a:pt x="3653622" y="5249664"/>
                </a:lnTo>
                <a:close/>
                <a:moveTo>
                  <a:pt x="3772415" y="5179664"/>
                </a:moveTo>
                <a:cubicBezTo>
                  <a:pt x="3770002" y="5179664"/>
                  <a:pt x="3767588" y="5180353"/>
                  <a:pt x="3765347" y="5181560"/>
                </a:cubicBezTo>
                <a:lnTo>
                  <a:pt x="3705863" y="5216560"/>
                </a:lnTo>
                <a:cubicBezTo>
                  <a:pt x="3699312" y="5220353"/>
                  <a:pt x="3697070" y="5228802"/>
                  <a:pt x="3701036" y="5235526"/>
                </a:cubicBezTo>
                <a:cubicBezTo>
                  <a:pt x="3703622" y="5239836"/>
                  <a:pt x="3708277" y="5242250"/>
                  <a:pt x="3712932" y="5242250"/>
                </a:cubicBezTo>
                <a:cubicBezTo>
                  <a:pt x="3715346" y="5242250"/>
                  <a:pt x="3717588" y="5241733"/>
                  <a:pt x="3719829" y="5240354"/>
                </a:cubicBezTo>
                <a:lnTo>
                  <a:pt x="3777415" y="5206388"/>
                </a:lnTo>
                <a:cubicBezTo>
                  <a:pt x="3777415" y="5206388"/>
                  <a:pt x="3777760" y="5206388"/>
                  <a:pt x="3777760" y="5206215"/>
                </a:cubicBezTo>
                <a:lnTo>
                  <a:pt x="3777760" y="5206215"/>
                </a:lnTo>
                <a:cubicBezTo>
                  <a:pt x="3778795" y="5205698"/>
                  <a:pt x="3779312" y="5205354"/>
                  <a:pt x="3779312" y="5205354"/>
                </a:cubicBezTo>
                <a:cubicBezTo>
                  <a:pt x="3785864" y="5201560"/>
                  <a:pt x="3788105" y="5193112"/>
                  <a:pt x="3784140" y="5186388"/>
                </a:cubicBezTo>
                <a:cubicBezTo>
                  <a:pt x="3781553" y="5182078"/>
                  <a:pt x="3776898" y="5179664"/>
                  <a:pt x="3772243" y="5179664"/>
                </a:cubicBezTo>
                <a:lnTo>
                  <a:pt x="3772243" y="5179664"/>
                </a:lnTo>
                <a:close/>
                <a:moveTo>
                  <a:pt x="3896898" y="5112422"/>
                </a:moveTo>
                <a:cubicBezTo>
                  <a:pt x="3895864" y="5112422"/>
                  <a:pt x="3894657" y="5112422"/>
                  <a:pt x="3893450" y="5112767"/>
                </a:cubicBezTo>
                <a:cubicBezTo>
                  <a:pt x="3880347" y="5116043"/>
                  <a:pt x="3867760" y="5121215"/>
                  <a:pt x="3855864" y="5128112"/>
                </a:cubicBezTo>
                <a:lnTo>
                  <a:pt x="3824657" y="5146388"/>
                </a:lnTo>
                <a:cubicBezTo>
                  <a:pt x="3818105" y="5150181"/>
                  <a:pt x="3815864" y="5158629"/>
                  <a:pt x="3819829" y="5165353"/>
                </a:cubicBezTo>
                <a:cubicBezTo>
                  <a:pt x="3822416" y="5169664"/>
                  <a:pt x="3827071" y="5172078"/>
                  <a:pt x="3831726" y="5172078"/>
                </a:cubicBezTo>
                <a:cubicBezTo>
                  <a:pt x="3834140" y="5172078"/>
                  <a:pt x="3836553" y="5171388"/>
                  <a:pt x="3838795" y="5170181"/>
                </a:cubicBezTo>
                <a:lnTo>
                  <a:pt x="3870002" y="5151905"/>
                </a:lnTo>
                <a:lnTo>
                  <a:pt x="3870002" y="5151905"/>
                </a:lnTo>
                <a:cubicBezTo>
                  <a:pt x="3870002" y="5151905"/>
                  <a:pt x="3870002" y="5151905"/>
                  <a:pt x="3870174" y="5151905"/>
                </a:cubicBezTo>
                <a:cubicBezTo>
                  <a:pt x="3870174" y="5151905"/>
                  <a:pt x="3870174" y="5151905"/>
                  <a:pt x="3870174" y="5151905"/>
                </a:cubicBezTo>
                <a:cubicBezTo>
                  <a:pt x="3870174" y="5151905"/>
                  <a:pt x="3870174" y="5151905"/>
                  <a:pt x="3870347" y="5151905"/>
                </a:cubicBezTo>
                <a:cubicBezTo>
                  <a:pt x="3870347" y="5151905"/>
                  <a:pt x="3870347" y="5151905"/>
                  <a:pt x="3870347" y="5151905"/>
                </a:cubicBezTo>
                <a:cubicBezTo>
                  <a:pt x="3870347" y="5151905"/>
                  <a:pt x="3870347" y="5151905"/>
                  <a:pt x="3870519" y="5151905"/>
                </a:cubicBezTo>
                <a:lnTo>
                  <a:pt x="3870519" y="5151905"/>
                </a:lnTo>
                <a:cubicBezTo>
                  <a:pt x="3870519" y="5151905"/>
                  <a:pt x="3870519" y="5151905"/>
                  <a:pt x="3870692" y="5151905"/>
                </a:cubicBezTo>
                <a:cubicBezTo>
                  <a:pt x="3870692" y="5151905"/>
                  <a:pt x="3870692" y="5151905"/>
                  <a:pt x="3870692" y="5151905"/>
                </a:cubicBezTo>
                <a:cubicBezTo>
                  <a:pt x="3870692" y="5151905"/>
                  <a:pt x="3870692" y="5151905"/>
                  <a:pt x="3870864" y="5151905"/>
                </a:cubicBezTo>
                <a:lnTo>
                  <a:pt x="3870864" y="5151905"/>
                </a:lnTo>
                <a:cubicBezTo>
                  <a:pt x="3877071" y="5148285"/>
                  <a:pt x="3883795" y="5145353"/>
                  <a:pt x="3890519" y="5143112"/>
                </a:cubicBezTo>
                <a:lnTo>
                  <a:pt x="3890519" y="5143112"/>
                </a:lnTo>
                <a:cubicBezTo>
                  <a:pt x="3890519" y="5143112"/>
                  <a:pt x="3890519" y="5143112"/>
                  <a:pt x="3890691" y="5143112"/>
                </a:cubicBezTo>
                <a:cubicBezTo>
                  <a:pt x="3890691" y="5143112"/>
                  <a:pt x="3890691" y="5143112"/>
                  <a:pt x="3890691" y="5143112"/>
                </a:cubicBezTo>
                <a:cubicBezTo>
                  <a:pt x="3890691" y="5143112"/>
                  <a:pt x="3890691" y="5143112"/>
                  <a:pt x="3890864" y="5143112"/>
                </a:cubicBezTo>
                <a:cubicBezTo>
                  <a:pt x="3890864" y="5143112"/>
                  <a:pt x="3890864" y="5143112"/>
                  <a:pt x="3890864" y="5143112"/>
                </a:cubicBezTo>
                <a:cubicBezTo>
                  <a:pt x="3890864" y="5143112"/>
                  <a:pt x="3890864" y="5143112"/>
                  <a:pt x="3890864" y="5143112"/>
                </a:cubicBezTo>
                <a:cubicBezTo>
                  <a:pt x="3890864" y="5143112"/>
                  <a:pt x="3890864" y="5143112"/>
                  <a:pt x="3890864" y="5143112"/>
                </a:cubicBezTo>
                <a:cubicBezTo>
                  <a:pt x="3890864" y="5143112"/>
                  <a:pt x="3890864" y="5143112"/>
                  <a:pt x="3890864" y="5143112"/>
                </a:cubicBezTo>
                <a:cubicBezTo>
                  <a:pt x="3890864" y="5143112"/>
                  <a:pt x="3890864" y="5143112"/>
                  <a:pt x="3890864" y="5143112"/>
                </a:cubicBezTo>
                <a:cubicBezTo>
                  <a:pt x="3890864" y="5143112"/>
                  <a:pt x="3890864" y="5143112"/>
                  <a:pt x="3890864" y="5143112"/>
                </a:cubicBezTo>
                <a:cubicBezTo>
                  <a:pt x="3890864" y="5143112"/>
                  <a:pt x="3890864" y="5143112"/>
                  <a:pt x="3890864" y="5143112"/>
                </a:cubicBezTo>
                <a:cubicBezTo>
                  <a:pt x="3890864" y="5143112"/>
                  <a:pt x="3890864" y="5143112"/>
                  <a:pt x="3890864" y="5143112"/>
                </a:cubicBezTo>
                <a:cubicBezTo>
                  <a:pt x="3890864" y="5143112"/>
                  <a:pt x="3890864" y="5143112"/>
                  <a:pt x="3890864" y="5143112"/>
                </a:cubicBezTo>
                <a:cubicBezTo>
                  <a:pt x="3890864" y="5143112"/>
                  <a:pt x="3890864" y="5143112"/>
                  <a:pt x="3890864" y="5143112"/>
                </a:cubicBezTo>
                <a:cubicBezTo>
                  <a:pt x="3890864" y="5143112"/>
                  <a:pt x="3890864" y="5143112"/>
                  <a:pt x="3891036" y="5143112"/>
                </a:cubicBezTo>
                <a:cubicBezTo>
                  <a:pt x="3891036" y="5143112"/>
                  <a:pt x="3891036" y="5143112"/>
                  <a:pt x="3891036" y="5143112"/>
                </a:cubicBezTo>
                <a:cubicBezTo>
                  <a:pt x="3893622" y="5142250"/>
                  <a:pt x="3896209" y="5141560"/>
                  <a:pt x="3898795" y="5140871"/>
                </a:cubicBezTo>
                <a:cubicBezTo>
                  <a:pt x="3906209" y="5138974"/>
                  <a:pt x="3910692" y="5131560"/>
                  <a:pt x="3908795" y="5124147"/>
                </a:cubicBezTo>
                <a:cubicBezTo>
                  <a:pt x="3907243" y="5117939"/>
                  <a:pt x="3901554" y="5113802"/>
                  <a:pt x="3895519" y="5113802"/>
                </a:cubicBezTo>
                <a:lnTo>
                  <a:pt x="3895519" y="5113802"/>
                </a:lnTo>
                <a:close/>
                <a:moveTo>
                  <a:pt x="3972761" y="5115871"/>
                </a:moveTo>
                <a:cubicBezTo>
                  <a:pt x="3967071" y="5115871"/>
                  <a:pt x="3961726" y="5119491"/>
                  <a:pt x="3959830" y="5125181"/>
                </a:cubicBezTo>
                <a:cubicBezTo>
                  <a:pt x="3957243" y="5132422"/>
                  <a:pt x="3961036" y="5140181"/>
                  <a:pt x="3968278" y="5142767"/>
                </a:cubicBezTo>
                <a:lnTo>
                  <a:pt x="3968278" y="5142767"/>
                </a:lnTo>
                <a:cubicBezTo>
                  <a:pt x="3968278" y="5142767"/>
                  <a:pt x="3968450" y="5142767"/>
                  <a:pt x="3968623" y="5142767"/>
                </a:cubicBezTo>
                <a:cubicBezTo>
                  <a:pt x="3968623" y="5142767"/>
                  <a:pt x="3968623" y="5142767"/>
                  <a:pt x="3968623" y="5142767"/>
                </a:cubicBezTo>
                <a:cubicBezTo>
                  <a:pt x="3968623" y="5142767"/>
                  <a:pt x="3968795" y="5142767"/>
                  <a:pt x="3968968" y="5142767"/>
                </a:cubicBezTo>
                <a:cubicBezTo>
                  <a:pt x="3968968" y="5142767"/>
                  <a:pt x="3968968" y="5142767"/>
                  <a:pt x="3968968" y="5142767"/>
                </a:cubicBezTo>
                <a:cubicBezTo>
                  <a:pt x="3968968" y="5142767"/>
                  <a:pt x="3968968" y="5142767"/>
                  <a:pt x="3969140" y="5142767"/>
                </a:cubicBezTo>
                <a:cubicBezTo>
                  <a:pt x="3969140" y="5142767"/>
                  <a:pt x="3969140" y="5142767"/>
                  <a:pt x="3969140" y="5142767"/>
                </a:cubicBezTo>
                <a:cubicBezTo>
                  <a:pt x="3969140" y="5142767"/>
                  <a:pt x="3969312" y="5142767"/>
                  <a:pt x="3969485" y="5142767"/>
                </a:cubicBezTo>
                <a:lnTo>
                  <a:pt x="3969485" y="5142767"/>
                </a:lnTo>
                <a:cubicBezTo>
                  <a:pt x="3969485" y="5142767"/>
                  <a:pt x="3969657" y="5142767"/>
                  <a:pt x="3969830" y="5142767"/>
                </a:cubicBezTo>
                <a:cubicBezTo>
                  <a:pt x="3969830" y="5142767"/>
                  <a:pt x="3969830" y="5142767"/>
                  <a:pt x="3969830" y="5142767"/>
                </a:cubicBezTo>
                <a:cubicBezTo>
                  <a:pt x="3969830" y="5142767"/>
                  <a:pt x="3969830" y="5142767"/>
                  <a:pt x="3970002" y="5142767"/>
                </a:cubicBezTo>
                <a:cubicBezTo>
                  <a:pt x="3970002" y="5142767"/>
                  <a:pt x="3970002" y="5142767"/>
                  <a:pt x="3970002" y="5142767"/>
                </a:cubicBezTo>
                <a:cubicBezTo>
                  <a:pt x="3970002" y="5142767"/>
                  <a:pt x="3970174" y="5142767"/>
                  <a:pt x="3970347" y="5142767"/>
                </a:cubicBezTo>
                <a:cubicBezTo>
                  <a:pt x="3970347" y="5142767"/>
                  <a:pt x="3970347" y="5142767"/>
                  <a:pt x="3970347" y="5142767"/>
                </a:cubicBezTo>
                <a:cubicBezTo>
                  <a:pt x="3970347" y="5142767"/>
                  <a:pt x="3970347" y="5142767"/>
                  <a:pt x="3970519" y="5142767"/>
                </a:cubicBezTo>
                <a:cubicBezTo>
                  <a:pt x="3970519" y="5142767"/>
                  <a:pt x="3970519" y="5142767"/>
                  <a:pt x="3970519" y="5142767"/>
                </a:cubicBezTo>
                <a:cubicBezTo>
                  <a:pt x="3970519" y="5142767"/>
                  <a:pt x="3970692" y="5142767"/>
                  <a:pt x="3970864" y="5142767"/>
                </a:cubicBezTo>
                <a:cubicBezTo>
                  <a:pt x="3970864" y="5142767"/>
                  <a:pt x="3970864" y="5142767"/>
                  <a:pt x="3970864" y="5142767"/>
                </a:cubicBezTo>
                <a:cubicBezTo>
                  <a:pt x="3970864" y="5142767"/>
                  <a:pt x="3970864" y="5142767"/>
                  <a:pt x="3971036" y="5142767"/>
                </a:cubicBezTo>
                <a:cubicBezTo>
                  <a:pt x="3971036" y="5142767"/>
                  <a:pt x="3971036" y="5142767"/>
                  <a:pt x="3971036" y="5142767"/>
                </a:cubicBezTo>
                <a:cubicBezTo>
                  <a:pt x="3971036" y="5142767"/>
                  <a:pt x="3971209" y="5142767"/>
                  <a:pt x="3971381" y="5142767"/>
                </a:cubicBezTo>
                <a:cubicBezTo>
                  <a:pt x="3971381" y="5142767"/>
                  <a:pt x="3971381" y="5142767"/>
                  <a:pt x="3971381" y="5142767"/>
                </a:cubicBezTo>
                <a:cubicBezTo>
                  <a:pt x="3971381" y="5142767"/>
                  <a:pt x="3971381" y="5142767"/>
                  <a:pt x="3971554" y="5142767"/>
                </a:cubicBezTo>
                <a:cubicBezTo>
                  <a:pt x="3971554" y="5142767"/>
                  <a:pt x="3971554" y="5142767"/>
                  <a:pt x="3971554" y="5142767"/>
                </a:cubicBezTo>
                <a:cubicBezTo>
                  <a:pt x="3971554" y="5142767"/>
                  <a:pt x="3971726" y="5142767"/>
                  <a:pt x="3971899" y="5142767"/>
                </a:cubicBezTo>
                <a:cubicBezTo>
                  <a:pt x="3971899" y="5142767"/>
                  <a:pt x="3971899" y="5142767"/>
                  <a:pt x="3971899" y="5142767"/>
                </a:cubicBezTo>
                <a:cubicBezTo>
                  <a:pt x="3971899" y="5142767"/>
                  <a:pt x="3972071" y="5142767"/>
                  <a:pt x="3972244" y="5142767"/>
                </a:cubicBezTo>
                <a:cubicBezTo>
                  <a:pt x="3972244" y="5142767"/>
                  <a:pt x="3972244" y="5142767"/>
                  <a:pt x="3972244" y="5142767"/>
                </a:cubicBezTo>
                <a:cubicBezTo>
                  <a:pt x="3972244" y="5142767"/>
                  <a:pt x="3972416" y="5142767"/>
                  <a:pt x="3972588" y="5142767"/>
                </a:cubicBezTo>
                <a:lnTo>
                  <a:pt x="3972588" y="5142767"/>
                </a:lnTo>
                <a:cubicBezTo>
                  <a:pt x="3972588" y="5142767"/>
                  <a:pt x="3972761" y="5142767"/>
                  <a:pt x="3972933" y="5142767"/>
                </a:cubicBezTo>
                <a:cubicBezTo>
                  <a:pt x="3972933" y="5142767"/>
                  <a:pt x="3972933" y="5142767"/>
                  <a:pt x="3972933" y="5142767"/>
                </a:cubicBezTo>
                <a:cubicBezTo>
                  <a:pt x="3972933" y="5142767"/>
                  <a:pt x="3973105" y="5142767"/>
                  <a:pt x="3973278" y="5142767"/>
                </a:cubicBezTo>
                <a:cubicBezTo>
                  <a:pt x="3973278" y="5142767"/>
                  <a:pt x="3973278" y="5142767"/>
                  <a:pt x="3973278" y="5142767"/>
                </a:cubicBezTo>
                <a:cubicBezTo>
                  <a:pt x="3973278" y="5142767"/>
                  <a:pt x="3973450" y="5142767"/>
                  <a:pt x="3973623" y="5142767"/>
                </a:cubicBezTo>
                <a:cubicBezTo>
                  <a:pt x="3973623" y="5142767"/>
                  <a:pt x="3973623" y="5142767"/>
                  <a:pt x="3973623" y="5142767"/>
                </a:cubicBezTo>
                <a:cubicBezTo>
                  <a:pt x="3973623" y="5142767"/>
                  <a:pt x="3973795" y="5142767"/>
                  <a:pt x="3973967" y="5142767"/>
                </a:cubicBezTo>
                <a:cubicBezTo>
                  <a:pt x="3973967" y="5142767"/>
                  <a:pt x="3973967" y="5142767"/>
                  <a:pt x="3973967" y="5142767"/>
                </a:cubicBezTo>
                <a:cubicBezTo>
                  <a:pt x="3973967" y="5142767"/>
                  <a:pt x="3974140" y="5142767"/>
                  <a:pt x="3974312" y="5142767"/>
                </a:cubicBezTo>
                <a:cubicBezTo>
                  <a:pt x="3974312" y="5142767"/>
                  <a:pt x="3974312" y="5142767"/>
                  <a:pt x="3974312" y="5142767"/>
                </a:cubicBezTo>
                <a:cubicBezTo>
                  <a:pt x="3974312" y="5142767"/>
                  <a:pt x="3974485" y="5142767"/>
                  <a:pt x="3974657" y="5142767"/>
                </a:cubicBezTo>
                <a:cubicBezTo>
                  <a:pt x="3974657" y="5142767"/>
                  <a:pt x="3974657" y="5142767"/>
                  <a:pt x="3974657" y="5142767"/>
                </a:cubicBezTo>
                <a:cubicBezTo>
                  <a:pt x="3974830" y="5142767"/>
                  <a:pt x="3975002" y="5142767"/>
                  <a:pt x="3975347" y="5143112"/>
                </a:cubicBezTo>
                <a:cubicBezTo>
                  <a:pt x="3975347" y="5143112"/>
                  <a:pt x="3975347" y="5143112"/>
                  <a:pt x="3975347" y="5143112"/>
                </a:cubicBezTo>
                <a:cubicBezTo>
                  <a:pt x="3975519" y="5143112"/>
                  <a:pt x="3975692" y="5143284"/>
                  <a:pt x="3976036" y="5143457"/>
                </a:cubicBezTo>
                <a:lnTo>
                  <a:pt x="3976036" y="5143457"/>
                </a:lnTo>
                <a:cubicBezTo>
                  <a:pt x="3976036" y="5143457"/>
                  <a:pt x="3976381" y="5143629"/>
                  <a:pt x="3976726" y="5143802"/>
                </a:cubicBezTo>
                <a:lnTo>
                  <a:pt x="3976726" y="5143802"/>
                </a:lnTo>
                <a:cubicBezTo>
                  <a:pt x="3980347" y="5145353"/>
                  <a:pt x="3983968" y="5147250"/>
                  <a:pt x="3987416" y="5149319"/>
                </a:cubicBezTo>
                <a:lnTo>
                  <a:pt x="3987416" y="5149319"/>
                </a:lnTo>
                <a:cubicBezTo>
                  <a:pt x="3987416" y="5149319"/>
                  <a:pt x="3987761" y="5149492"/>
                  <a:pt x="3987933" y="5149664"/>
                </a:cubicBezTo>
                <a:cubicBezTo>
                  <a:pt x="3987933" y="5149664"/>
                  <a:pt x="3987933" y="5149664"/>
                  <a:pt x="3987933" y="5149664"/>
                </a:cubicBezTo>
                <a:cubicBezTo>
                  <a:pt x="3987933" y="5149664"/>
                  <a:pt x="3988106" y="5149664"/>
                  <a:pt x="3988278" y="5149664"/>
                </a:cubicBezTo>
                <a:lnTo>
                  <a:pt x="3988278" y="5149664"/>
                </a:lnTo>
                <a:cubicBezTo>
                  <a:pt x="3988278" y="5149664"/>
                  <a:pt x="3988967" y="5150009"/>
                  <a:pt x="3990002" y="5150698"/>
                </a:cubicBezTo>
                <a:lnTo>
                  <a:pt x="3990002" y="5150698"/>
                </a:lnTo>
                <a:cubicBezTo>
                  <a:pt x="3990002" y="5150698"/>
                  <a:pt x="3990347" y="5150871"/>
                  <a:pt x="3990347" y="5151043"/>
                </a:cubicBezTo>
                <a:lnTo>
                  <a:pt x="3990347" y="5151043"/>
                </a:lnTo>
                <a:cubicBezTo>
                  <a:pt x="3990347" y="5151043"/>
                  <a:pt x="3990692" y="5151215"/>
                  <a:pt x="3990864" y="5151388"/>
                </a:cubicBezTo>
                <a:lnTo>
                  <a:pt x="3990864" y="5151388"/>
                </a:lnTo>
                <a:cubicBezTo>
                  <a:pt x="3990864" y="5151388"/>
                  <a:pt x="3991209" y="5151560"/>
                  <a:pt x="3991381" y="5151733"/>
                </a:cubicBezTo>
                <a:lnTo>
                  <a:pt x="3991381" y="5151733"/>
                </a:lnTo>
                <a:cubicBezTo>
                  <a:pt x="3991381" y="5151733"/>
                  <a:pt x="3991381" y="5151733"/>
                  <a:pt x="3991554" y="5151733"/>
                </a:cubicBezTo>
                <a:lnTo>
                  <a:pt x="3991554" y="5151733"/>
                </a:lnTo>
                <a:cubicBezTo>
                  <a:pt x="3991554" y="5151733"/>
                  <a:pt x="3991554" y="5151733"/>
                  <a:pt x="3991554" y="5151733"/>
                </a:cubicBezTo>
                <a:lnTo>
                  <a:pt x="3991726" y="5151733"/>
                </a:lnTo>
                <a:cubicBezTo>
                  <a:pt x="3991726" y="5151733"/>
                  <a:pt x="3991726" y="5151733"/>
                  <a:pt x="3991726" y="5151733"/>
                </a:cubicBezTo>
                <a:lnTo>
                  <a:pt x="3991726" y="5151733"/>
                </a:lnTo>
                <a:cubicBezTo>
                  <a:pt x="3991726" y="5151733"/>
                  <a:pt x="3991726" y="5151733"/>
                  <a:pt x="3991726" y="5151733"/>
                </a:cubicBezTo>
                <a:lnTo>
                  <a:pt x="3991726" y="5151733"/>
                </a:lnTo>
                <a:cubicBezTo>
                  <a:pt x="3991726" y="5151733"/>
                  <a:pt x="3991726" y="5151733"/>
                  <a:pt x="3991899" y="5151905"/>
                </a:cubicBezTo>
                <a:lnTo>
                  <a:pt x="3991899" y="5151905"/>
                </a:lnTo>
                <a:cubicBezTo>
                  <a:pt x="3991899" y="5151905"/>
                  <a:pt x="3991899" y="5151905"/>
                  <a:pt x="3991899" y="5151905"/>
                </a:cubicBezTo>
                <a:lnTo>
                  <a:pt x="3992416" y="5152250"/>
                </a:lnTo>
                <a:cubicBezTo>
                  <a:pt x="3992416" y="5152250"/>
                  <a:pt x="3992416" y="5152250"/>
                  <a:pt x="3992416" y="5152250"/>
                </a:cubicBezTo>
                <a:lnTo>
                  <a:pt x="3992416" y="5152250"/>
                </a:lnTo>
                <a:cubicBezTo>
                  <a:pt x="3992416" y="5152250"/>
                  <a:pt x="3992416" y="5152250"/>
                  <a:pt x="3992416" y="5152250"/>
                </a:cubicBezTo>
                <a:lnTo>
                  <a:pt x="4027243" y="5172767"/>
                </a:lnTo>
                <a:cubicBezTo>
                  <a:pt x="4029485" y="5174147"/>
                  <a:pt x="4031899" y="5174664"/>
                  <a:pt x="4034312" y="5174664"/>
                </a:cubicBezTo>
                <a:cubicBezTo>
                  <a:pt x="4038968" y="5174664"/>
                  <a:pt x="4043623" y="5172250"/>
                  <a:pt x="4046209" y="5167939"/>
                </a:cubicBezTo>
                <a:cubicBezTo>
                  <a:pt x="4050175" y="5161388"/>
                  <a:pt x="4047933" y="5152940"/>
                  <a:pt x="4041381" y="5148974"/>
                </a:cubicBezTo>
                <a:lnTo>
                  <a:pt x="4001381" y="5125353"/>
                </a:lnTo>
                <a:cubicBezTo>
                  <a:pt x="3993450" y="5120698"/>
                  <a:pt x="3984830" y="5116732"/>
                  <a:pt x="3976036" y="5113629"/>
                </a:cubicBezTo>
                <a:cubicBezTo>
                  <a:pt x="3974485" y="5113112"/>
                  <a:pt x="3972933" y="5112767"/>
                  <a:pt x="3971381" y="5112767"/>
                </a:cubicBezTo>
                <a:lnTo>
                  <a:pt x="3971381" y="5112767"/>
                </a:lnTo>
                <a:close/>
                <a:moveTo>
                  <a:pt x="4095002" y="5185353"/>
                </a:moveTo>
                <a:cubicBezTo>
                  <a:pt x="4090347" y="5185353"/>
                  <a:pt x="4085692" y="5187767"/>
                  <a:pt x="4083106" y="5192077"/>
                </a:cubicBezTo>
                <a:cubicBezTo>
                  <a:pt x="4079140" y="5198629"/>
                  <a:pt x="4081381" y="5207078"/>
                  <a:pt x="4087933" y="5211043"/>
                </a:cubicBezTo>
                <a:cubicBezTo>
                  <a:pt x="4087933" y="5211043"/>
                  <a:pt x="4133278" y="5237940"/>
                  <a:pt x="4144658" y="5244664"/>
                </a:cubicBezTo>
                <a:lnTo>
                  <a:pt x="4144658" y="5244664"/>
                </a:lnTo>
                <a:cubicBezTo>
                  <a:pt x="4144658" y="5244664"/>
                  <a:pt x="4146037" y="5245526"/>
                  <a:pt x="4146554" y="5245698"/>
                </a:cubicBezTo>
                <a:lnTo>
                  <a:pt x="4146554" y="5245698"/>
                </a:lnTo>
                <a:cubicBezTo>
                  <a:pt x="4146554" y="5245698"/>
                  <a:pt x="4146899" y="5245871"/>
                  <a:pt x="4147071" y="5246043"/>
                </a:cubicBezTo>
                <a:lnTo>
                  <a:pt x="4147071" y="5246043"/>
                </a:lnTo>
                <a:cubicBezTo>
                  <a:pt x="4147071" y="5246043"/>
                  <a:pt x="4147071" y="5246043"/>
                  <a:pt x="4147071" y="5246043"/>
                </a:cubicBezTo>
                <a:lnTo>
                  <a:pt x="4147071" y="5246043"/>
                </a:lnTo>
                <a:cubicBezTo>
                  <a:pt x="4147071" y="5246043"/>
                  <a:pt x="4147071" y="5246043"/>
                  <a:pt x="4147071" y="5246043"/>
                </a:cubicBezTo>
                <a:lnTo>
                  <a:pt x="4147071" y="5246043"/>
                </a:lnTo>
                <a:cubicBezTo>
                  <a:pt x="4147071" y="5246043"/>
                  <a:pt x="4147071" y="5246043"/>
                  <a:pt x="4147071" y="5246043"/>
                </a:cubicBezTo>
                <a:lnTo>
                  <a:pt x="4147071" y="5246043"/>
                </a:lnTo>
                <a:cubicBezTo>
                  <a:pt x="4147071" y="5246043"/>
                  <a:pt x="4147071" y="5246043"/>
                  <a:pt x="4147071" y="5246043"/>
                </a:cubicBezTo>
                <a:lnTo>
                  <a:pt x="4147071" y="5246043"/>
                </a:lnTo>
                <a:cubicBezTo>
                  <a:pt x="4149313" y="5247423"/>
                  <a:pt x="4151726" y="5247940"/>
                  <a:pt x="4154140" y="5247940"/>
                </a:cubicBezTo>
                <a:cubicBezTo>
                  <a:pt x="4158795" y="5247940"/>
                  <a:pt x="4163451" y="5245526"/>
                  <a:pt x="4166037" y="5241215"/>
                </a:cubicBezTo>
                <a:cubicBezTo>
                  <a:pt x="4170002" y="5234664"/>
                  <a:pt x="4167761" y="5226216"/>
                  <a:pt x="4161209" y="5222250"/>
                </a:cubicBezTo>
                <a:lnTo>
                  <a:pt x="4101899" y="5187078"/>
                </a:lnTo>
                <a:cubicBezTo>
                  <a:pt x="4099658" y="5185698"/>
                  <a:pt x="4097244" y="5185181"/>
                  <a:pt x="4094830" y="5185181"/>
                </a:cubicBezTo>
                <a:lnTo>
                  <a:pt x="4094830" y="5185181"/>
                </a:lnTo>
                <a:close/>
                <a:moveTo>
                  <a:pt x="4213623" y="5255698"/>
                </a:moveTo>
                <a:cubicBezTo>
                  <a:pt x="4208968" y="5255698"/>
                  <a:pt x="4204313" y="5258112"/>
                  <a:pt x="4201727" y="5262423"/>
                </a:cubicBezTo>
                <a:cubicBezTo>
                  <a:pt x="4197761" y="5268974"/>
                  <a:pt x="4200003" y="5277423"/>
                  <a:pt x="4206554" y="5281388"/>
                </a:cubicBezTo>
                <a:cubicBezTo>
                  <a:pt x="4206554" y="5281388"/>
                  <a:pt x="4216382" y="5287250"/>
                  <a:pt x="4227934" y="5293974"/>
                </a:cubicBezTo>
                <a:lnTo>
                  <a:pt x="4227934" y="5293974"/>
                </a:lnTo>
                <a:cubicBezTo>
                  <a:pt x="4227934" y="5293974"/>
                  <a:pt x="4228278" y="5294319"/>
                  <a:pt x="4228451" y="5294319"/>
                </a:cubicBezTo>
                <a:lnTo>
                  <a:pt x="4265865" y="5316560"/>
                </a:lnTo>
                <a:cubicBezTo>
                  <a:pt x="4268106" y="5317767"/>
                  <a:pt x="4270348" y="5318457"/>
                  <a:pt x="4272761" y="5318457"/>
                </a:cubicBezTo>
                <a:cubicBezTo>
                  <a:pt x="4277417" y="5318457"/>
                  <a:pt x="4282072" y="5316043"/>
                  <a:pt x="4284658" y="5311733"/>
                </a:cubicBezTo>
                <a:cubicBezTo>
                  <a:pt x="4288623" y="5305181"/>
                  <a:pt x="4286382" y="5296733"/>
                  <a:pt x="4279830" y="5292768"/>
                </a:cubicBezTo>
                <a:lnTo>
                  <a:pt x="4220520" y="5257595"/>
                </a:lnTo>
                <a:cubicBezTo>
                  <a:pt x="4218278" y="5256215"/>
                  <a:pt x="4215865" y="5255698"/>
                  <a:pt x="4213451" y="5255698"/>
                </a:cubicBezTo>
                <a:lnTo>
                  <a:pt x="4213451" y="5255698"/>
                </a:lnTo>
                <a:close/>
                <a:moveTo>
                  <a:pt x="4332244" y="5326043"/>
                </a:moveTo>
                <a:cubicBezTo>
                  <a:pt x="4327589" y="5326043"/>
                  <a:pt x="4322934" y="5328457"/>
                  <a:pt x="4320348" y="5332767"/>
                </a:cubicBezTo>
                <a:cubicBezTo>
                  <a:pt x="4316382" y="5339319"/>
                  <a:pt x="4318624" y="5347768"/>
                  <a:pt x="4325175" y="5351733"/>
                </a:cubicBezTo>
                <a:cubicBezTo>
                  <a:pt x="4325175" y="5351733"/>
                  <a:pt x="4341382" y="5361388"/>
                  <a:pt x="4356900" y="5370526"/>
                </a:cubicBezTo>
                <a:lnTo>
                  <a:pt x="4357072" y="5370526"/>
                </a:lnTo>
                <a:cubicBezTo>
                  <a:pt x="4357072" y="5370526"/>
                  <a:pt x="4357072" y="5370526"/>
                  <a:pt x="4357072" y="5370526"/>
                </a:cubicBezTo>
                <a:lnTo>
                  <a:pt x="4384486" y="5386733"/>
                </a:lnTo>
                <a:cubicBezTo>
                  <a:pt x="4386727" y="5387940"/>
                  <a:pt x="4389141" y="5388630"/>
                  <a:pt x="4391382" y="5388630"/>
                </a:cubicBezTo>
                <a:cubicBezTo>
                  <a:pt x="4396037" y="5388630"/>
                  <a:pt x="4400693" y="5386216"/>
                  <a:pt x="4403279" y="5381905"/>
                </a:cubicBezTo>
                <a:cubicBezTo>
                  <a:pt x="4407244" y="5375354"/>
                  <a:pt x="4405003" y="5366905"/>
                  <a:pt x="4398451" y="5362940"/>
                </a:cubicBezTo>
                <a:lnTo>
                  <a:pt x="4339141" y="5327768"/>
                </a:lnTo>
                <a:cubicBezTo>
                  <a:pt x="4336899" y="5326388"/>
                  <a:pt x="4334486" y="5325871"/>
                  <a:pt x="4332072" y="5325871"/>
                </a:cubicBezTo>
                <a:lnTo>
                  <a:pt x="4332072" y="5325871"/>
                </a:lnTo>
                <a:close/>
                <a:moveTo>
                  <a:pt x="4450865" y="5396388"/>
                </a:moveTo>
                <a:cubicBezTo>
                  <a:pt x="4446210" y="5396388"/>
                  <a:pt x="4441555" y="5398802"/>
                  <a:pt x="4438969" y="5403113"/>
                </a:cubicBezTo>
                <a:cubicBezTo>
                  <a:pt x="4435175" y="5409664"/>
                  <a:pt x="4437244" y="5418112"/>
                  <a:pt x="4443796" y="5421906"/>
                </a:cubicBezTo>
                <a:lnTo>
                  <a:pt x="4503279" y="5457078"/>
                </a:lnTo>
                <a:cubicBezTo>
                  <a:pt x="4505521" y="5458285"/>
                  <a:pt x="4507934" y="5458975"/>
                  <a:pt x="4510176" y="5458975"/>
                </a:cubicBezTo>
                <a:cubicBezTo>
                  <a:pt x="4514831" y="5458975"/>
                  <a:pt x="4519486" y="5456561"/>
                  <a:pt x="4522072" y="5452251"/>
                </a:cubicBezTo>
                <a:cubicBezTo>
                  <a:pt x="4526038" y="5445699"/>
                  <a:pt x="4523797" y="5437250"/>
                  <a:pt x="4517245" y="5433285"/>
                </a:cubicBezTo>
                <a:lnTo>
                  <a:pt x="4457934" y="5398112"/>
                </a:lnTo>
                <a:cubicBezTo>
                  <a:pt x="4455693" y="5396733"/>
                  <a:pt x="4453279" y="5396216"/>
                  <a:pt x="4450865" y="5396216"/>
                </a:cubicBezTo>
                <a:lnTo>
                  <a:pt x="4450865" y="5396216"/>
                </a:lnTo>
                <a:close/>
                <a:moveTo>
                  <a:pt x="4569486" y="5466733"/>
                </a:moveTo>
                <a:cubicBezTo>
                  <a:pt x="4564831" y="5466733"/>
                  <a:pt x="4560176" y="5469147"/>
                  <a:pt x="4557590" y="5473457"/>
                </a:cubicBezTo>
                <a:cubicBezTo>
                  <a:pt x="4553624" y="5480009"/>
                  <a:pt x="4555865" y="5488457"/>
                  <a:pt x="4562417" y="5492423"/>
                </a:cubicBezTo>
                <a:cubicBezTo>
                  <a:pt x="4562417" y="5492423"/>
                  <a:pt x="4570693" y="5497423"/>
                  <a:pt x="4581210" y="5503458"/>
                </a:cubicBezTo>
                <a:lnTo>
                  <a:pt x="4581210" y="5503458"/>
                </a:lnTo>
                <a:cubicBezTo>
                  <a:pt x="4581210" y="5503458"/>
                  <a:pt x="4582072" y="5503975"/>
                  <a:pt x="4582417" y="5504319"/>
                </a:cubicBezTo>
                <a:lnTo>
                  <a:pt x="4582417" y="5504319"/>
                </a:lnTo>
                <a:cubicBezTo>
                  <a:pt x="4582417" y="5504319"/>
                  <a:pt x="4583279" y="5504837"/>
                  <a:pt x="4583624" y="5505009"/>
                </a:cubicBezTo>
                <a:lnTo>
                  <a:pt x="4583624" y="5505009"/>
                </a:lnTo>
                <a:cubicBezTo>
                  <a:pt x="4583624" y="5505009"/>
                  <a:pt x="4584486" y="5505527"/>
                  <a:pt x="4584831" y="5505871"/>
                </a:cubicBezTo>
                <a:lnTo>
                  <a:pt x="4584831" y="5505871"/>
                </a:lnTo>
                <a:cubicBezTo>
                  <a:pt x="4584831" y="5505871"/>
                  <a:pt x="4585348" y="5506216"/>
                  <a:pt x="4585521" y="5506216"/>
                </a:cubicBezTo>
                <a:lnTo>
                  <a:pt x="4585521" y="5506216"/>
                </a:lnTo>
                <a:cubicBezTo>
                  <a:pt x="4585521" y="5506216"/>
                  <a:pt x="4585521" y="5506216"/>
                  <a:pt x="4585693" y="5506216"/>
                </a:cubicBezTo>
                <a:lnTo>
                  <a:pt x="4586555" y="5506733"/>
                </a:lnTo>
                <a:lnTo>
                  <a:pt x="4586555" y="5506733"/>
                </a:lnTo>
                <a:lnTo>
                  <a:pt x="4621210" y="5527250"/>
                </a:lnTo>
                <a:cubicBezTo>
                  <a:pt x="4623452" y="5528630"/>
                  <a:pt x="4625865" y="5529147"/>
                  <a:pt x="4628279" y="5529147"/>
                </a:cubicBezTo>
                <a:cubicBezTo>
                  <a:pt x="4632934" y="5529147"/>
                  <a:pt x="4637589" y="5526733"/>
                  <a:pt x="4640176" y="5522423"/>
                </a:cubicBezTo>
                <a:cubicBezTo>
                  <a:pt x="4644141" y="5515871"/>
                  <a:pt x="4641900" y="5507423"/>
                  <a:pt x="4635349" y="5503458"/>
                </a:cubicBezTo>
                <a:lnTo>
                  <a:pt x="4576038" y="5468285"/>
                </a:lnTo>
                <a:cubicBezTo>
                  <a:pt x="4573797" y="5466905"/>
                  <a:pt x="4571383" y="5466388"/>
                  <a:pt x="4568969" y="5466388"/>
                </a:cubicBezTo>
                <a:lnTo>
                  <a:pt x="4568969" y="5466388"/>
                </a:lnTo>
                <a:close/>
                <a:moveTo>
                  <a:pt x="4688107" y="5537078"/>
                </a:moveTo>
                <a:cubicBezTo>
                  <a:pt x="4683452" y="5537078"/>
                  <a:pt x="4678797" y="5539492"/>
                  <a:pt x="4676211" y="5543802"/>
                </a:cubicBezTo>
                <a:cubicBezTo>
                  <a:pt x="4672245" y="5550354"/>
                  <a:pt x="4674486" y="5558802"/>
                  <a:pt x="4681038" y="5562768"/>
                </a:cubicBezTo>
                <a:cubicBezTo>
                  <a:pt x="4681038" y="5562768"/>
                  <a:pt x="4686900" y="5566216"/>
                  <a:pt x="4695004" y="5571044"/>
                </a:cubicBezTo>
                <a:lnTo>
                  <a:pt x="4740521" y="5597940"/>
                </a:lnTo>
                <a:cubicBezTo>
                  <a:pt x="4742762" y="5599147"/>
                  <a:pt x="4745004" y="5599837"/>
                  <a:pt x="4747418" y="5599837"/>
                </a:cubicBezTo>
                <a:cubicBezTo>
                  <a:pt x="4752073" y="5599837"/>
                  <a:pt x="4756728" y="5597423"/>
                  <a:pt x="4759314" y="5593113"/>
                </a:cubicBezTo>
                <a:cubicBezTo>
                  <a:pt x="4763280" y="5586561"/>
                  <a:pt x="4761038" y="5578113"/>
                  <a:pt x="4754486" y="5574147"/>
                </a:cubicBezTo>
                <a:lnTo>
                  <a:pt x="4695176" y="5538975"/>
                </a:lnTo>
                <a:cubicBezTo>
                  <a:pt x="4692935" y="5537595"/>
                  <a:pt x="4690521" y="5537078"/>
                  <a:pt x="4688107" y="5537078"/>
                </a:cubicBezTo>
                <a:lnTo>
                  <a:pt x="4688107" y="5537078"/>
                </a:lnTo>
                <a:close/>
                <a:moveTo>
                  <a:pt x="4806728" y="5607423"/>
                </a:moveTo>
                <a:cubicBezTo>
                  <a:pt x="4802073" y="5607423"/>
                  <a:pt x="4797418" y="5609837"/>
                  <a:pt x="4794832" y="5614147"/>
                </a:cubicBezTo>
                <a:cubicBezTo>
                  <a:pt x="4790866" y="5620699"/>
                  <a:pt x="4793107" y="5629147"/>
                  <a:pt x="4799659" y="5633113"/>
                </a:cubicBezTo>
                <a:cubicBezTo>
                  <a:pt x="4799659" y="5633113"/>
                  <a:pt x="4810866" y="5639837"/>
                  <a:pt x="4823624" y="5647251"/>
                </a:cubicBezTo>
                <a:lnTo>
                  <a:pt x="4859142" y="5668285"/>
                </a:lnTo>
                <a:cubicBezTo>
                  <a:pt x="4861383" y="5669492"/>
                  <a:pt x="4863625" y="5670182"/>
                  <a:pt x="4866038" y="5670182"/>
                </a:cubicBezTo>
                <a:cubicBezTo>
                  <a:pt x="4870694" y="5670182"/>
                  <a:pt x="4875349" y="5667768"/>
                  <a:pt x="4877935" y="5663458"/>
                </a:cubicBezTo>
                <a:cubicBezTo>
                  <a:pt x="4881901" y="5656906"/>
                  <a:pt x="4879659" y="5648457"/>
                  <a:pt x="4873107" y="5644492"/>
                </a:cubicBezTo>
                <a:lnTo>
                  <a:pt x="4813797" y="5609320"/>
                </a:lnTo>
                <a:cubicBezTo>
                  <a:pt x="4811556" y="5607941"/>
                  <a:pt x="4809142" y="5607423"/>
                  <a:pt x="4806728" y="5607423"/>
                </a:cubicBezTo>
                <a:lnTo>
                  <a:pt x="4806728" y="5607423"/>
                </a:lnTo>
                <a:close/>
                <a:moveTo>
                  <a:pt x="4925349" y="5676734"/>
                </a:moveTo>
                <a:cubicBezTo>
                  <a:pt x="4920349" y="5676734"/>
                  <a:pt x="4915694" y="5679320"/>
                  <a:pt x="4913107" y="5683975"/>
                </a:cubicBezTo>
                <a:cubicBezTo>
                  <a:pt x="4909487" y="5690699"/>
                  <a:pt x="4912073" y="5698975"/>
                  <a:pt x="4918797" y="5702596"/>
                </a:cubicBezTo>
                <a:cubicBezTo>
                  <a:pt x="4921038" y="5703803"/>
                  <a:pt x="4923280" y="5705009"/>
                  <a:pt x="4925521" y="5706216"/>
                </a:cubicBezTo>
                <a:cubicBezTo>
                  <a:pt x="4925521" y="5706216"/>
                  <a:pt x="4925866" y="5706216"/>
                  <a:pt x="4926039" y="5706389"/>
                </a:cubicBezTo>
                <a:cubicBezTo>
                  <a:pt x="4926039" y="5706389"/>
                  <a:pt x="4926383" y="5706561"/>
                  <a:pt x="4926556" y="5706733"/>
                </a:cubicBezTo>
                <a:cubicBezTo>
                  <a:pt x="4926728" y="5706733"/>
                  <a:pt x="4926900" y="5706906"/>
                  <a:pt x="4927246" y="5707079"/>
                </a:cubicBezTo>
                <a:cubicBezTo>
                  <a:pt x="4927246" y="5707079"/>
                  <a:pt x="4927418" y="5707079"/>
                  <a:pt x="4927590" y="5707079"/>
                </a:cubicBezTo>
                <a:cubicBezTo>
                  <a:pt x="4927763" y="5707079"/>
                  <a:pt x="4928107" y="5707251"/>
                  <a:pt x="4928280" y="5707423"/>
                </a:cubicBezTo>
                <a:cubicBezTo>
                  <a:pt x="4928280" y="5707423"/>
                  <a:pt x="4928280" y="5707423"/>
                  <a:pt x="4928453" y="5707423"/>
                </a:cubicBezTo>
                <a:cubicBezTo>
                  <a:pt x="4928625" y="5707423"/>
                  <a:pt x="4928970" y="5707768"/>
                  <a:pt x="4929142" y="5707768"/>
                </a:cubicBezTo>
                <a:cubicBezTo>
                  <a:pt x="4929142" y="5707768"/>
                  <a:pt x="4929142" y="5707768"/>
                  <a:pt x="4929314" y="5707768"/>
                </a:cubicBezTo>
                <a:cubicBezTo>
                  <a:pt x="4929487" y="5707768"/>
                  <a:pt x="4929832" y="5708113"/>
                  <a:pt x="4930004" y="5708113"/>
                </a:cubicBezTo>
                <a:cubicBezTo>
                  <a:pt x="4930004" y="5708113"/>
                  <a:pt x="4930004" y="5708113"/>
                  <a:pt x="4930004" y="5708113"/>
                </a:cubicBezTo>
                <a:cubicBezTo>
                  <a:pt x="4930176" y="5708113"/>
                  <a:pt x="4930521" y="5708458"/>
                  <a:pt x="4930694" y="5708458"/>
                </a:cubicBezTo>
                <a:cubicBezTo>
                  <a:pt x="4930694" y="5708458"/>
                  <a:pt x="4930694" y="5708458"/>
                  <a:pt x="4930866" y="5708458"/>
                </a:cubicBezTo>
                <a:cubicBezTo>
                  <a:pt x="4931211" y="5708458"/>
                  <a:pt x="4931383" y="5708802"/>
                  <a:pt x="4931728" y="5708802"/>
                </a:cubicBezTo>
                <a:cubicBezTo>
                  <a:pt x="4931728" y="5708802"/>
                  <a:pt x="4931728" y="5708802"/>
                  <a:pt x="4931728" y="5708802"/>
                </a:cubicBezTo>
                <a:cubicBezTo>
                  <a:pt x="4932073" y="5708802"/>
                  <a:pt x="4932246" y="5709147"/>
                  <a:pt x="4932590" y="5709147"/>
                </a:cubicBezTo>
                <a:cubicBezTo>
                  <a:pt x="4932590" y="5709147"/>
                  <a:pt x="4932590" y="5709147"/>
                  <a:pt x="4932590" y="5709147"/>
                </a:cubicBezTo>
                <a:cubicBezTo>
                  <a:pt x="4932935" y="5709147"/>
                  <a:pt x="4933108" y="5709492"/>
                  <a:pt x="4933452" y="5709492"/>
                </a:cubicBezTo>
                <a:cubicBezTo>
                  <a:pt x="4933452" y="5709492"/>
                  <a:pt x="4933452" y="5709492"/>
                  <a:pt x="4933452" y="5709492"/>
                </a:cubicBezTo>
                <a:cubicBezTo>
                  <a:pt x="4933797" y="5709492"/>
                  <a:pt x="4933969" y="5709837"/>
                  <a:pt x="4934315" y="5710009"/>
                </a:cubicBezTo>
                <a:cubicBezTo>
                  <a:pt x="4934315" y="5710009"/>
                  <a:pt x="4934315" y="5710009"/>
                  <a:pt x="4934315" y="5710009"/>
                </a:cubicBezTo>
                <a:cubicBezTo>
                  <a:pt x="4934659" y="5710009"/>
                  <a:pt x="4934832" y="5710355"/>
                  <a:pt x="4935176" y="5710355"/>
                </a:cubicBezTo>
                <a:cubicBezTo>
                  <a:pt x="4935176" y="5710355"/>
                  <a:pt x="4935176" y="5710355"/>
                  <a:pt x="4935176" y="5710355"/>
                </a:cubicBezTo>
                <a:cubicBezTo>
                  <a:pt x="4935521" y="5710355"/>
                  <a:pt x="4935694" y="5710699"/>
                  <a:pt x="4936038" y="5710699"/>
                </a:cubicBezTo>
                <a:cubicBezTo>
                  <a:pt x="4936038" y="5710699"/>
                  <a:pt x="4936038" y="5710699"/>
                  <a:pt x="4936038" y="5710699"/>
                </a:cubicBezTo>
                <a:cubicBezTo>
                  <a:pt x="4936383" y="5710699"/>
                  <a:pt x="4936556" y="5711044"/>
                  <a:pt x="4936901" y="5711044"/>
                </a:cubicBezTo>
                <a:cubicBezTo>
                  <a:pt x="4936901" y="5711044"/>
                  <a:pt x="4936901" y="5711044"/>
                  <a:pt x="4936901" y="5711044"/>
                </a:cubicBezTo>
                <a:cubicBezTo>
                  <a:pt x="4937245" y="5711044"/>
                  <a:pt x="4937418" y="5711389"/>
                  <a:pt x="4937763" y="5711389"/>
                </a:cubicBezTo>
                <a:cubicBezTo>
                  <a:pt x="4937763" y="5711389"/>
                  <a:pt x="4937763" y="5711389"/>
                  <a:pt x="4937763" y="5711389"/>
                </a:cubicBezTo>
                <a:cubicBezTo>
                  <a:pt x="4938108" y="5711389"/>
                  <a:pt x="4938280" y="5711734"/>
                  <a:pt x="4938625" y="5711734"/>
                </a:cubicBezTo>
                <a:cubicBezTo>
                  <a:pt x="4938625" y="5711734"/>
                  <a:pt x="4938625" y="5711734"/>
                  <a:pt x="4938625" y="5711734"/>
                </a:cubicBezTo>
                <a:cubicBezTo>
                  <a:pt x="4938970" y="5711734"/>
                  <a:pt x="4939142" y="5712078"/>
                  <a:pt x="4939487" y="5712078"/>
                </a:cubicBezTo>
                <a:cubicBezTo>
                  <a:pt x="4939487" y="5712078"/>
                  <a:pt x="4939487" y="5712078"/>
                  <a:pt x="4939487" y="5712078"/>
                </a:cubicBezTo>
                <a:cubicBezTo>
                  <a:pt x="4939831" y="5712078"/>
                  <a:pt x="4940004" y="5712423"/>
                  <a:pt x="4940349" y="5712423"/>
                </a:cubicBezTo>
                <a:cubicBezTo>
                  <a:pt x="4940349" y="5712423"/>
                  <a:pt x="4940349" y="5712423"/>
                  <a:pt x="4940349" y="5712423"/>
                </a:cubicBezTo>
                <a:cubicBezTo>
                  <a:pt x="4940694" y="5712423"/>
                  <a:pt x="4940866" y="5712768"/>
                  <a:pt x="4941211" y="5712768"/>
                </a:cubicBezTo>
                <a:cubicBezTo>
                  <a:pt x="4941211" y="5712768"/>
                  <a:pt x="4941211" y="5712768"/>
                  <a:pt x="4941211" y="5712768"/>
                </a:cubicBezTo>
                <a:cubicBezTo>
                  <a:pt x="4941556" y="5712768"/>
                  <a:pt x="4941728" y="5713113"/>
                  <a:pt x="4942073" y="5713113"/>
                </a:cubicBezTo>
                <a:cubicBezTo>
                  <a:pt x="4942073" y="5713113"/>
                  <a:pt x="4942073" y="5713113"/>
                  <a:pt x="4942073" y="5713113"/>
                </a:cubicBezTo>
                <a:cubicBezTo>
                  <a:pt x="4942418" y="5713113"/>
                  <a:pt x="4942590" y="5713458"/>
                  <a:pt x="4942935" y="5713458"/>
                </a:cubicBezTo>
                <a:cubicBezTo>
                  <a:pt x="4942935" y="5713458"/>
                  <a:pt x="4942935" y="5713458"/>
                  <a:pt x="4942935" y="5713458"/>
                </a:cubicBezTo>
                <a:cubicBezTo>
                  <a:pt x="4943280" y="5713458"/>
                  <a:pt x="4943453" y="5713802"/>
                  <a:pt x="4943797" y="5713802"/>
                </a:cubicBezTo>
                <a:cubicBezTo>
                  <a:pt x="4943797" y="5713802"/>
                  <a:pt x="4943797" y="5713802"/>
                  <a:pt x="4943797" y="5713802"/>
                </a:cubicBezTo>
                <a:cubicBezTo>
                  <a:pt x="4944142" y="5713802"/>
                  <a:pt x="4944314" y="5714148"/>
                  <a:pt x="4944659" y="5714148"/>
                </a:cubicBezTo>
                <a:cubicBezTo>
                  <a:pt x="4944659" y="5714148"/>
                  <a:pt x="4944659" y="5714148"/>
                  <a:pt x="4944659" y="5714148"/>
                </a:cubicBezTo>
                <a:cubicBezTo>
                  <a:pt x="4945004" y="5714148"/>
                  <a:pt x="4945177" y="5714492"/>
                  <a:pt x="4945349" y="5714492"/>
                </a:cubicBezTo>
                <a:cubicBezTo>
                  <a:pt x="4945349" y="5714492"/>
                  <a:pt x="4945349" y="5714492"/>
                  <a:pt x="4945521" y="5714492"/>
                </a:cubicBezTo>
                <a:cubicBezTo>
                  <a:pt x="4945694" y="5714492"/>
                  <a:pt x="4946039" y="5714665"/>
                  <a:pt x="4946211" y="5714837"/>
                </a:cubicBezTo>
                <a:cubicBezTo>
                  <a:pt x="4946211" y="5714837"/>
                  <a:pt x="4946211" y="5714837"/>
                  <a:pt x="4946383" y="5714837"/>
                </a:cubicBezTo>
                <a:cubicBezTo>
                  <a:pt x="4946556" y="5714837"/>
                  <a:pt x="4946900" y="5715010"/>
                  <a:pt x="4947073" y="5715182"/>
                </a:cubicBezTo>
                <a:cubicBezTo>
                  <a:pt x="4947073" y="5715182"/>
                  <a:pt x="4947073" y="5715182"/>
                  <a:pt x="4947246" y="5715182"/>
                </a:cubicBezTo>
                <a:cubicBezTo>
                  <a:pt x="4947418" y="5715182"/>
                  <a:pt x="4947763" y="5715354"/>
                  <a:pt x="4947935" y="5715527"/>
                </a:cubicBezTo>
                <a:cubicBezTo>
                  <a:pt x="4947935" y="5715527"/>
                  <a:pt x="4947935" y="5715527"/>
                  <a:pt x="4948108" y="5715527"/>
                </a:cubicBezTo>
                <a:cubicBezTo>
                  <a:pt x="4948280" y="5715527"/>
                  <a:pt x="4948625" y="5715699"/>
                  <a:pt x="4948797" y="5715871"/>
                </a:cubicBezTo>
                <a:cubicBezTo>
                  <a:pt x="4948797" y="5715871"/>
                  <a:pt x="4948797" y="5715871"/>
                  <a:pt x="4948969" y="5715871"/>
                </a:cubicBezTo>
                <a:cubicBezTo>
                  <a:pt x="4949142" y="5715871"/>
                  <a:pt x="4949487" y="5716044"/>
                  <a:pt x="4949659" y="5716217"/>
                </a:cubicBezTo>
                <a:cubicBezTo>
                  <a:pt x="4949659" y="5716217"/>
                  <a:pt x="4949659" y="5716217"/>
                  <a:pt x="4949832" y="5716217"/>
                </a:cubicBezTo>
                <a:cubicBezTo>
                  <a:pt x="4950004" y="5716217"/>
                  <a:pt x="4950349" y="5716389"/>
                  <a:pt x="4950522" y="5716561"/>
                </a:cubicBezTo>
                <a:cubicBezTo>
                  <a:pt x="4950522" y="5716561"/>
                  <a:pt x="4950522" y="5716561"/>
                  <a:pt x="4950694" y="5716561"/>
                </a:cubicBezTo>
                <a:cubicBezTo>
                  <a:pt x="4950866" y="5716561"/>
                  <a:pt x="4951211" y="5716734"/>
                  <a:pt x="4951383" y="5716906"/>
                </a:cubicBezTo>
                <a:cubicBezTo>
                  <a:pt x="4951383" y="5716906"/>
                  <a:pt x="4951383" y="5716906"/>
                  <a:pt x="4951556" y="5716906"/>
                </a:cubicBezTo>
                <a:cubicBezTo>
                  <a:pt x="4951728" y="5716906"/>
                  <a:pt x="4952073" y="5717078"/>
                  <a:pt x="4952245" y="5717251"/>
                </a:cubicBezTo>
                <a:cubicBezTo>
                  <a:pt x="4952245" y="5717251"/>
                  <a:pt x="4952245" y="5717251"/>
                  <a:pt x="4952418" y="5717251"/>
                </a:cubicBezTo>
                <a:cubicBezTo>
                  <a:pt x="4952590" y="5717251"/>
                  <a:pt x="4952935" y="5717423"/>
                  <a:pt x="4953108" y="5717596"/>
                </a:cubicBezTo>
                <a:cubicBezTo>
                  <a:pt x="4953108" y="5717596"/>
                  <a:pt x="4953108" y="5717596"/>
                  <a:pt x="4953280" y="5717596"/>
                </a:cubicBezTo>
                <a:cubicBezTo>
                  <a:pt x="4953452" y="5717596"/>
                  <a:pt x="4953797" y="5717768"/>
                  <a:pt x="4953970" y="5717940"/>
                </a:cubicBezTo>
                <a:cubicBezTo>
                  <a:pt x="4953970" y="5717940"/>
                  <a:pt x="4953970" y="5717940"/>
                  <a:pt x="4954142" y="5717940"/>
                </a:cubicBezTo>
                <a:cubicBezTo>
                  <a:pt x="4954487" y="5717940"/>
                  <a:pt x="4954659" y="5718113"/>
                  <a:pt x="4954832" y="5718285"/>
                </a:cubicBezTo>
                <a:cubicBezTo>
                  <a:pt x="4954832" y="5718285"/>
                  <a:pt x="4954832" y="5718285"/>
                  <a:pt x="4955004" y="5718285"/>
                </a:cubicBezTo>
                <a:cubicBezTo>
                  <a:pt x="4955349" y="5718285"/>
                  <a:pt x="4955521" y="5718458"/>
                  <a:pt x="4955694" y="5718630"/>
                </a:cubicBezTo>
                <a:cubicBezTo>
                  <a:pt x="4955694" y="5718630"/>
                  <a:pt x="4955694" y="5718630"/>
                  <a:pt x="4955866" y="5718630"/>
                </a:cubicBezTo>
                <a:cubicBezTo>
                  <a:pt x="4956211" y="5718630"/>
                  <a:pt x="4956384" y="5718803"/>
                  <a:pt x="4956556" y="5718975"/>
                </a:cubicBezTo>
                <a:cubicBezTo>
                  <a:pt x="4956556" y="5718975"/>
                  <a:pt x="4956556" y="5718975"/>
                  <a:pt x="4956728" y="5718975"/>
                </a:cubicBezTo>
                <a:cubicBezTo>
                  <a:pt x="4957073" y="5718975"/>
                  <a:pt x="4957245" y="5719147"/>
                  <a:pt x="4957418" y="5719320"/>
                </a:cubicBezTo>
                <a:cubicBezTo>
                  <a:pt x="4957418" y="5719320"/>
                  <a:pt x="4957418" y="5719320"/>
                  <a:pt x="4957590" y="5719320"/>
                </a:cubicBezTo>
                <a:cubicBezTo>
                  <a:pt x="4957935" y="5719320"/>
                  <a:pt x="4958108" y="5719492"/>
                  <a:pt x="4958280" y="5719665"/>
                </a:cubicBezTo>
                <a:cubicBezTo>
                  <a:pt x="4958280" y="5719665"/>
                  <a:pt x="4958280" y="5719665"/>
                  <a:pt x="4958452" y="5719665"/>
                </a:cubicBezTo>
                <a:cubicBezTo>
                  <a:pt x="4958797" y="5719665"/>
                  <a:pt x="4958970" y="5719837"/>
                  <a:pt x="4959314" y="5720010"/>
                </a:cubicBezTo>
                <a:cubicBezTo>
                  <a:pt x="4959314" y="5720010"/>
                  <a:pt x="4959314" y="5720010"/>
                  <a:pt x="4959314" y="5720010"/>
                </a:cubicBezTo>
                <a:cubicBezTo>
                  <a:pt x="4959659" y="5720010"/>
                  <a:pt x="4959832" y="5720354"/>
                  <a:pt x="4960177" y="5720354"/>
                </a:cubicBezTo>
                <a:cubicBezTo>
                  <a:pt x="4960177" y="5720354"/>
                  <a:pt x="4960177" y="5720354"/>
                  <a:pt x="4960177" y="5720354"/>
                </a:cubicBezTo>
                <a:cubicBezTo>
                  <a:pt x="4960521" y="5720354"/>
                  <a:pt x="4960694" y="5720699"/>
                  <a:pt x="4961039" y="5720699"/>
                </a:cubicBezTo>
                <a:cubicBezTo>
                  <a:pt x="4961039" y="5720699"/>
                  <a:pt x="4961039" y="5720699"/>
                  <a:pt x="4961039" y="5720699"/>
                </a:cubicBezTo>
                <a:cubicBezTo>
                  <a:pt x="4961383" y="5720699"/>
                  <a:pt x="4961556" y="5721044"/>
                  <a:pt x="4961900" y="5721044"/>
                </a:cubicBezTo>
                <a:cubicBezTo>
                  <a:pt x="4961900" y="5721044"/>
                  <a:pt x="4961900" y="5721044"/>
                  <a:pt x="4961900" y="5721044"/>
                </a:cubicBezTo>
                <a:cubicBezTo>
                  <a:pt x="4962246" y="5721044"/>
                  <a:pt x="4962418" y="5721389"/>
                  <a:pt x="4962763" y="5721389"/>
                </a:cubicBezTo>
                <a:cubicBezTo>
                  <a:pt x="4962763" y="5721389"/>
                  <a:pt x="4962763" y="5721389"/>
                  <a:pt x="4962763" y="5721389"/>
                </a:cubicBezTo>
                <a:cubicBezTo>
                  <a:pt x="4967590" y="5723630"/>
                  <a:pt x="4972418" y="5725872"/>
                  <a:pt x="4977246" y="5728113"/>
                </a:cubicBezTo>
                <a:cubicBezTo>
                  <a:pt x="4979142" y="5728975"/>
                  <a:pt x="4981039" y="5729320"/>
                  <a:pt x="4982935" y="5729320"/>
                </a:cubicBezTo>
                <a:cubicBezTo>
                  <a:pt x="4988108" y="5729320"/>
                  <a:pt x="4993108" y="5726389"/>
                  <a:pt x="4995521" y="5721216"/>
                </a:cubicBezTo>
                <a:cubicBezTo>
                  <a:pt x="4998625" y="5714320"/>
                  <a:pt x="4995521" y="5706044"/>
                  <a:pt x="4988625" y="5702940"/>
                </a:cubicBezTo>
                <a:cubicBezTo>
                  <a:pt x="4968280" y="5693802"/>
                  <a:pt x="4948108" y="5683630"/>
                  <a:pt x="4928453" y="5673113"/>
                </a:cubicBezTo>
                <a:cubicBezTo>
                  <a:pt x="4926383" y="5672079"/>
                  <a:pt x="4924142" y="5671389"/>
                  <a:pt x="4921901" y="5671389"/>
                </a:cubicBezTo>
                <a:lnTo>
                  <a:pt x="4921901" y="5671389"/>
                </a:lnTo>
                <a:close/>
                <a:moveTo>
                  <a:pt x="5049142" y="5732941"/>
                </a:moveTo>
                <a:cubicBezTo>
                  <a:pt x="5043625" y="5732941"/>
                  <a:pt x="5038280" y="5736389"/>
                  <a:pt x="5036211" y="5741906"/>
                </a:cubicBezTo>
                <a:cubicBezTo>
                  <a:pt x="5033453" y="5748975"/>
                  <a:pt x="5037073" y="5757079"/>
                  <a:pt x="5044315" y="5759665"/>
                </a:cubicBezTo>
                <a:cubicBezTo>
                  <a:pt x="5060521" y="5765699"/>
                  <a:pt x="5076728" y="5771389"/>
                  <a:pt x="5093108" y="5776561"/>
                </a:cubicBezTo>
                <a:cubicBezTo>
                  <a:pt x="5093108" y="5776561"/>
                  <a:pt x="5093108" y="5776561"/>
                  <a:pt x="5093108" y="5776561"/>
                </a:cubicBezTo>
                <a:cubicBezTo>
                  <a:pt x="5093108" y="5776561"/>
                  <a:pt x="5093798" y="5776734"/>
                  <a:pt x="5094142" y="5776906"/>
                </a:cubicBezTo>
                <a:cubicBezTo>
                  <a:pt x="5094142" y="5776906"/>
                  <a:pt x="5094142" y="5776906"/>
                  <a:pt x="5094315" y="5776906"/>
                </a:cubicBezTo>
                <a:cubicBezTo>
                  <a:pt x="5094660" y="5776906"/>
                  <a:pt x="5094832" y="5776906"/>
                  <a:pt x="5095177" y="5777079"/>
                </a:cubicBezTo>
                <a:cubicBezTo>
                  <a:pt x="5095177" y="5777079"/>
                  <a:pt x="5095521" y="5777079"/>
                  <a:pt x="5095521" y="5777079"/>
                </a:cubicBezTo>
                <a:cubicBezTo>
                  <a:pt x="5095694" y="5777079"/>
                  <a:pt x="5095867" y="5777079"/>
                  <a:pt x="5096211" y="5777251"/>
                </a:cubicBezTo>
                <a:cubicBezTo>
                  <a:pt x="5096384" y="5777251"/>
                  <a:pt x="5096556" y="5777251"/>
                  <a:pt x="5096728" y="5777251"/>
                </a:cubicBezTo>
                <a:cubicBezTo>
                  <a:pt x="5096728" y="5777251"/>
                  <a:pt x="5097074" y="5777251"/>
                  <a:pt x="5097074" y="5777251"/>
                </a:cubicBezTo>
                <a:cubicBezTo>
                  <a:pt x="5097246" y="5777251"/>
                  <a:pt x="5097591" y="5777251"/>
                  <a:pt x="5097763" y="5777423"/>
                </a:cubicBezTo>
                <a:cubicBezTo>
                  <a:pt x="5097763" y="5777423"/>
                  <a:pt x="5097935" y="5777423"/>
                  <a:pt x="5098108" y="5777423"/>
                </a:cubicBezTo>
                <a:cubicBezTo>
                  <a:pt x="5098453" y="5777423"/>
                  <a:pt x="5098625" y="5777596"/>
                  <a:pt x="5098970" y="5777768"/>
                </a:cubicBezTo>
                <a:cubicBezTo>
                  <a:pt x="5098970" y="5777768"/>
                  <a:pt x="5098970" y="5777768"/>
                  <a:pt x="5098970" y="5777768"/>
                </a:cubicBezTo>
                <a:cubicBezTo>
                  <a:pt x="5102590" y="5778803"/>
                  <a:pt x="5106039" y="5780009"/>
                  <a:pt x="5109659" y="5781044"/>
                </a:cubicBezTo>
                <a:cubicBezTo>
                  <a:pt x="5110867" y="5781389"/>
                  <a:pt x="5112246" y="5781561"/>
                  <a:pt x="5113453" y="5781561"/>
                </a:cubicBezTo>
                <a:cubicBezTo>
                  <a:pt x="5119315" y="5781561"/>
                  <a:pt x="5124832" y="5777768"/>
                  <a:pt x="5126729" y="5771734"/>
                </a:cubicBezTo>
                <a:cubicBezTo>
                  <a:pt x="5128970" y="5764492"/>
                  <a:pt x="5124832" y="5756733"/>
                  <a:pt x="5117418" y="5754492"/>
                </a:cubicBezTo>
                <a:cubicBezTo>
                  <a:pt x="5096039" y="5748113"/>
                  <a:pt x="5074659" y="5740872"/>
                  <a:pt x="5053797" y="5733113"/>
                </a:cubicBezTo>
                <a:cubicBezTo>
                  <a:pt x="5052246" y="5732596"/>
                  <a:pt x="5050522" y="5732251"/>
                  <a:pt x="5048970" y="5732251"/>
                </a:cubicBezTo>
                <a:lnTo>
                  <a:pt x="5048970" y="5732251"/>
                </a:lnTo>
                <a:close/>
                <a:moveTo>
                  <a:pt x="5179315" y="5772079"/>
                </a:moveTo>
                <a:cubicBezTo>
                  <a:pt x="5172936" y="5772079"/>
                  <a:pt x="5167418" y="5776389"/>
                  <a:pt x="5165867" y="5782768"/>
                </a:cubicBezTo>
                <a:cubicBezTo>
                  <a:pt x="5164142" y="5790182"/>
                  <a:pt x="5168797" y="5797423"/>
                  <a:pt x="5176039" y="5799320"/>
                </a:cubicBezTo>
                <a:cubicBezTo>
                  <a:pt x="5180867" y="5800355"/>
                  <a:pt x="5185694" y="5801561"/>
                  <a:pt x="5190522" y="5802596"/>
                </a:cubicBezTo>
                <a:cubicBezTo>
                  <a:pt x="5190522" y="5802596"/>
                  <a:pt x="5190694" y="5802596"/>
                  <a:pt x="5190867" y="5802596"/>
                </a:cubicBezTo>
                <a:cubicBezTo>
                  <a:pt x="5190867" y="5802596"/>
                  <a:pt x="5191212" y="5802596"/>
                  <a:pt x="5191384" y="5802596"/>
                </a:cubicBezTo>
                <a:cubicBezTo>
                  <a:pt x="5191556" y="5802596"/>
                  <a:pt x="5191729" y="5802596"/>
                  <a:pt x="5191901" y="5802596"/>
                </a:cubicBezTo>
                <a:cubicBezTo>
                  <a:pt x="5191901" y="5802596"/>
                  <a:pt x="5192073" y="5802596"/>
                  <a:pt x="5192246" y="5802596"/>
                </a:cubicBezTo>
                <a:cubicBezTo>
                  <a:pt x="5192419" y="5802596"/>
                  <a:pt x="5192763" y="5802596"/>
                  <a:pt x="5192936" y="5802596"/>
                </a:cubicBezTo>
                <a:cubicBezTo>
                  <a:pt x="5192936" y="5802596"/>
                  <a:pt x="5193108" y="5802596"/>
                  <a:pt x="5193280" y="5802596"/>
                </a:cubicBezTo>
                <a:cubicBezTo>
                  <a:pt x="5193625" y="5802596"/>
                  <a:pt x="5193798" y="5802596"/>
                  <a:pt x="5194142" y="5802768"/>
                </a:cubicBezTo>
                <a:cubicBezTo>
                  <a:pt x="5194142" y="5802768"/>
                  <a:pt x="5194142" y="5802768"/>
                  <a:pt x="5194142" y="5802768"/>
                </a:cubicBezTo>
                <a:cubicBezTo>
                  <a:pt x="5194487" y="5802768"/>
                  <a:pt x="5194832" y="5802768"/>
                  <a:pt x="5195177" y="5802941"/>
                </a:cubicBezTo>
                <a:cubicBezTo>
                  <a:pt x="5195177" y="5802941"/>
                  <a:pt x="5195177" y="5802941"/>
                  <a:pt x="5195177" y="5802941"/>
                </a:cubicBezTo>
                <a:cubicBezTo>
                  <a:pt x="5195522" y="5802941"/>
                  <a:pt x="5195867" y="5802941"/>
                  <a:pt x="5196212" y="5803113"/>
                </a:cubicBezTo>
                <a:cubicBezTo>
                  <a:pt x="5196212" y="5803113"/>
                  <a:pt x="5196212" y="5803113"/>
                  <a:pt x="5196212" y="5803113"/>
                </a:cubicBezTo>
                <a:cubicBezTo>
                  <a:pt x="5212074" y="5806389"/>
                  <a:pt x="5227936" y="5809320"/>
                  <a:pt x="5243798" y="5811906"/>
                </a:cubicBezTo>
                <a:cubicBezTo>
                  <a:pt x="5244487" y="5811906"/>
                  <a:pt x="5245177" y="5811906"/>
                  <a:pt x="5246039" y="5811906"/>
                </a:cubicBezTo>
                <a:cubicBezTo>
                  <a:pt x="5252764" y="5811906"/>
                  <a:pt x="5258626" y="5807079"/>
                  <a:pt x="5259660" y="5800355"/>
                </a:cubicBezTo>
                <a:cubicBezTo>
                  <a:pt x="5260867" y="5792768"/>
                  <a:pt x="5255694" y="5785699"/>
                  <a:pt x="5248281" y="5784492"/>
                </a:cubicBezTo>
                <a:cubicBezTo>
                  <a:pt x="5226212" y="5781044"/>
                  <a:pt x="5204143" y="5776734"/>
                  <a:pt x="5182418" y="5771734"/>
                </a:cubicBezTo>
                <a:cubicBezTo>
                  <a:pt x="5181384" y="5771561"/>
                  <a:pt x="5180349" y="5771389"/>
                  <a:pt x="5179315" y="5771389"/>
                </a:cubicBezTo>
                <a:lnTo>
                  <a:pt x="5179315" y="5771389"/>
                </a:lnTo>
                <a:close/>
                <a:moveTo>
                  <a:pt x="5313626" y="5793458"/>
                </a:moveTo>
                <a:cubicBezTo>
                  <a:pt x="5306557" y="5793458"/>
                  <a:pt x="5300522" y="5798802"/>
                  <a:pt x="5299832" y="5806044"/>
                </a:cubicBezTo>
                <a:cubicBezTo>
                  <a:pt x="5299143" y="5813630"/>
                  <a:pt x="5304660" y="5820354"/>
                  <a:pt x="5312246" y="5821044"/>
                </a:cubicBezTo>
                <a:cubicBezTo>
                  <a:pt x="5312419" y="5821044"/>
                  <a:pt x="5312591" y="5821044"/>
                  <a:pt x="5312936" y="5821044"/>
                </a:cubicBezTo>
                <a:cubicBezTo>
                  <a:pt x="5312936" y="5821044"/>
                  <a:pt x="5313108" y="5821044"/>
                  <a:pt x="5313281" y="5821044"/>
                </a:cubicBezTo>
                <a:cubicBezTo>
                  <a:pt x="5313626" y="5821044"/>
                  <a:pt x="5313798" y="5821044"/>
                  <a:pt x="5313970" y="5821044"/>
                </a:cubicBezTo>
                <a:cubicBezTo>
                  <a:pt x="5313970" y="5821044"/>
                  <a:pt x="5314143" y="5821044"/>
                  <a:pt x="5314315" y="5821044"/>
                </a:cubicBezTo>
                <a:cubicBezTo>
                  <a:pt x="5314660" y="5821044"/>
                  <a:pt x="5314832" y="5821044"/>
                  <a:pt x="5315177" y="5821044"/>
                </a:cubicBezTo>
                <a:cubicBezTo>
                  <a:pt x="5315177" y="5821044"/>
                  <a:pt x="5315349" y="5821044"/>
                  <a:pt x="5315522" y="5821044"/>
                </a:cubicBezTo>
                <a:cubicBezTo>
                  <a:pt x="5315867" y="5821044"/>
                  <a:pt x="5316039" y="5821044"/>
                  <a:pt x="5316384" y="5821044"/>
                </a:cubicBezTo>
                <a:cubicBezTo>
                  <a:pt x="5316384" y="5821044"/>
                  <a:pt x="5316384" y="5821044"/>
                  <a:pt x="5316556" y="5821044"/>
                </a:cubicBezTo>
                <a:cubicBezTo>
                  <a:pt x="5316902" y="5821044"/>
                  <a:pt x="5317074" y="5821044"/>
                  <a:pt x="5317419" y="5821044"/>
                </a:cubicBezTo>
                <a:cubicBezTo>
                  <a:pt x="5317419" y="5821044"/>
                  <a:pt x="5317419" y="5821044"/>
                  <a:pt x="5317591" y="5821044"/>
                </a:cubicBezTo>
                <a:cubicBezTo>
                  <a:pt x="5317936" y="5821044"/>
                  <a:pt x="5318108" y="5821044"/>
                  <a:pt x="5318453" y="5821044"/>
                </a:cubicBezTo>
                <a:cubicBezTo>
                  <a:pt x="5318453" y="5821044"/>
                  <a:pt x="5318453" y="5821044"/>
                  <a:pt x="5318625" y="5821044"/>
                </a:cubicBezTo>
                <a:cubicBezTo>
                  <a:pt x="5318971" y="5821044"/>
                  <a:pt x="5319143" y="5821044"/>
                  <a:pt x="5319488" y="5821044"/>
                </a:cubicBezTo>
                <a:cubicBezTo>
                  <a:pt x="5319488" y="5821044"/>
                  <a:pt x="5319488" y="5821044"/>
                  <a:pt x="5319660" y="5821044"/>
                </a:cubicBezTo>
                <a:cubicBezTo>
                  <a:pt x="5320005" y="5821044"/>
                  <a:pt x="5320178" y="5821044"/>
                  <a:pt x="5320522" y="5821044"/>
                </a:cubicBezTo>
                <a:cubicBezTo>
                  <a:pt x="5320522" y="5821044"/>
                  <a:pt x="5320522" y="5821044"/>
                  <a:pt x="5320695" y="5821044"/>
                </a:cubicBezTo>
                <a:cubicBezTo>
                  <a:pt x="5321039" y="5821044"/>
                  <a:pt x="5321212" y="5821044"/>
                  <a:pt x="5321557" y="5821044"/>
                </a:cubicBezTo>
                <a:cubicBezTo>
                  <a:pt x="5321557" y="5821044"/>
                  <a:pt x="5321557" y="5821044"/>
                  <a:pt x="5321729" y="5821044"/>
                </a:cubicBezTo>
                <a:cubicBezTo>
                  <a:pt x="5322074" y="5821044"/>
                  <a:pt x="5322246" y="5821044"/>
                  <a:pt x="5322591" y="5821044"/>
                </a:cubicBezTo>
                <a:cubicBezTo>
                  <a:pt x="5322591" y="5821044"/>
                  <a:pt x="5322591" y="5821044"/>
                  <a:pt x="5322591" y="5821044"/>
                </a:cubicBezTo>
                <a:cubicBezTo>
                  <a:pt x="5322936" y="5821044"/>
                  <a:pt x="5323281" y="5821044"/>
                  <a:pt x="5323453" y="5821044"/>
                </a:cubicBezTo>
                <a:cubicBezTo>
                  <a:pt x="5323453" y="5821044"/>
                  <a:pt x="5323453" y="5821044"/>
                  <a:pt x="5323453" y="5821044"/>
                </a:cubicBezTo>
                <a:cubicBezTo>
                  <a:pt x="5323798" y="5821044"/>
                  <a:pt x="5324143" y="5821044"/>
                  <a:pt x="5324315" y="5821044"/>
                </a:cubicBezTo>
                <a:cubicBezTo>
                  <a:pt x="5324315" y="5821044"/>
                  <a:pt x="5324315" y="5821044"/>
                  <a:pt x="5324315" y="5821044"/>
                </a:cubicBezTo>
                <a:cubicBezTo>
                  <a:pt x="5324660" y="5821044"/>
                  <a:pt x="5325005" y="5821044"/>
                  <a:pt x="5325177" y="5821044"/>
                </a:cubicBezTo>
                <a:cubicBezTo>
                  <a:pt x="5325177" y="5821044"/>
                  <a:pt x="5325177" y="5821044"/>
                  <a:pt x="5325177" y="5821044"/>
                </a:cubicBezTo>
                <a:cubicBezTo>
                  <a:pt x="5325522" y="5821044"/>
                  <a:pt x="5325867" y="5821044"/>
                  <a:pt x="5326040" y="5821044"/>
                </a:cubicBezTo>
                <a:cubicBezTo>
                  <a:pt x="5326040" y="5821044"/>
                  <a:pt x="5326040" y="5821044"/>
                  <a:pt x="5326040" y="5821044"/>
                </a:cubicBezTo>
                <a:cubicBezTo>
                  <a:pt x="5326384" y="5821044"/>
                  <a:pt x="5326729" y="5821044"/>
                  <a:pt x="5326901" y="5821044"/>
                </a:cubicBezTo>
                <a:cubicBezTo>
                  <a:pt x="5326901" y="5821044"/>
                  <a:pt x="5326901" y="5821044"/>
                  <a:pt x="5326901" y="5821044"/>
                </a:cubicBezTo>
                <a:cubicBezTo>
                  <a:pt x="5327246" y="5821044"/>
                  <a:pt x="5327591" y="5821044"/>
                  <a:pt x="5327936" y="5821044"/>
                </a:cubicBezTo>
                <a:cubicBezTo>
                  <a:pt x="5327936" y="5821044"/>
                  <a:pt x="5327936" y="5821044"/>
                  <a:pt x="5327936" y="5821044"/>
                </a:cubicBezTo>
                <a:cubicBezTo>
                  <a:pt x="5328280" y="5821044"/>
                  <a:pt x="5328626" y="5821044"/>
                  <a:pt x="5328970" y="5821044"/>
                </a:cubicBezTo>
                <a:cubicBezTo>
                  <a:pt x="5328970" y="5821044"/>
                  <a:pt x="5328970" y="5821044"/>
                  <a:pt x="5328970" y="5821044"/>
                </a:cubicBezTo>
                <a:cubicBezTo>
                  <a:pt x="5329315" y="5821044"/>
                  <a:pt x="5329660" y="5821044"/>
                  <a:pt x="5330005" y="5821044"/>
                </a:cubicBezTo>
                <a:lnTo>
                  <a:pt x="5330005" y="5821044"/>
                </a:lnTo>
                <a:cubicBezTo>
                  <a:pt x="5330005" y="5821044"/>
                  <a:pt x="5330695" y="5821044"/>
                  <a:pt x="5331039" y="5821044"/>
                </a:cubicBezTo>
                <a:cubicBezTo>
                  <a:pt x="5331039" y="5821044"/>
                  <a:pt x="5331039" y="5821044"/>
                  <a:pt x="5331039" y="5821044"/>
                </a:cubicBezTo>
                <a:cubicBezTo>
                  <a:pt x="5331384" y="5821044"/>
                  <a:pt x="5331729" y="5821044"/>
                  <a:pt x="5332074" y="5821044"/>
                </a:cubicBezTo>
                <a:cubicBezTo>
                  <a:pt x="5332074" y="5821044"/>
                  <a:pt x="5332074" y="5821044"/>
                  <a:pt x="5332074" y="5821044"/>
                </a:cubicBezTo>
                <a:cubicBezTo>
                  <a:pt x="5332419" y="5821044"/>
                  <a:pt x="5332763" y="5821044"/>
                  <a:pt x="5333109" y="5821044"/>
                </a:cubicBezTo>
                <a:cubicBezTo>
                  <a:pt x="5333109" y="5821044"/>
                  <a:pt x="5333109" y="5821044"/>
                  <a:pt x="5333109" y="5821044"/>
                </a:cubicBezTo>
                <a:cubicBezTo>
                  <a:pt x="5333453" y="5821044"/>
                  <a:pt x="5333798" y="5821044"/>
                  <a:pt x="5334143" y="5821044"/>
                </a:cubicBezTo>
                <a:lnTo>
                  <a:pt x="5334143" y="5821044"/>
                </a:lnTo>
                <a:cubicBezTo>
                  <a:pt x="5334143" y="5821044"/>
                  <a:pt x="5334832" y="5821044"/>
                  <a:pt x="5335177" y="5821044"/>
                </a:cubicBezTo>
                <a:cubicBezTo>
                  <a:pt x="5335177" y="5821044"/>
                  <a:pt x="5335177" y="5821044"/>
                  <a:pt x="5335177" y="5821044"/>
                </a:cubicBezTo>
                <a:cubicBezTo>
                  <a:pt x="5335522" y="5821044"/>
                  <a:pt x="5335867" y="5821044"/>
                  <a:pt x="5336212" y="5821044"/>
                </a:cubicBezTo>
                <a:lnTo>
                  <a:pt x="5336212" y="5821044"/>
                </a:lnTo>
                <a:cubicBezTo>
                  <a:pt x="5336212" y="5821044"/>
                  <a:pt x="5336901" y="5821044"/>
                  <a:pt x="5337246" y="5821044"/>
                </a:cubicBezTo>
                <a:lnTo>
                  <a:pt x="5337246" y="5821044"/>
                </a:lnTo>
                <a:cubicBezTo>
                  <a:pt x="5337246" y="5821044"/>
                  <a:pt x="5337936" y="5821044"/>
                  <a:pt x="5338281" y="5821044"/>
                </a:cubicBezTo>
                <a:lnTo>
                  <a:pt x="5338281" y="5821044"/>
                </a:lnTo>
                <a:cubicBezTo>
                  <a:pt x="5338281" y="5821044"/>
                  <a:pt x="5338971" y="5821044"/>
                  <a:pt x="5339315" y="5821044"/>
                </a:cubicBezTo>
                <a:lnTo>
                  <a:pt x="5339315" y="5821044"/>
                </a:lnTo>
                <a:cubicBezTo>
                  <a:pt x="5339315" y="5821044"/>
                  <a:pt x="5340005" y="5821044"/>
                  <a:pt x="5340350" y="5821044"/>
                </a:cubicBezTo>
                <a:lnTo>
                  <a:pt x="5340350" y="5821044"/>
                </a:lnTo>
                <a:cubicBezTo>
                  <a:pt x="5353453" y="5821906"/>
                  <a:pt x="5366729" y="5822424"/>
                  <a:pt x="5380005" y="5822768"/>
                </a:cubicBezTo>
                <a:lnTo>
                  <a:pt x="5380177" y="5822768"/>
                </a:lnTo>
                <a:cubicBezTo>
                  <a:pt x="5387591" y="5822768"/>
                  <a:pt x="5393798" y="5816734"/>
                  <a:pt x="5393971" y="5809320"/>
                </a:cubicBezTo>
                <a:cubicBezTo>
                  <a:pt x="5393971" y="5801734"/>
                  <a:pt x="5388108" y="5795355"/>
                  <a:pt x="5380522" y="5795182"/>
                </a:cubicBezTo>
                <a:cubicBezTo>
                  <a:pt x="5358281" y="5794665"/>
                  <a:pt x="5335695" y="5793458"/>
                  <a:pt x="5313453" y="5791389"/>
                </a:cubicBezTo>
                <a:cubicBezTo>
                  <a:pt x="5313108" y="5791389"/>
                  <a:pt x="5312591" y="5791389"/>
                  <a:pt x="5312246" y="5791389"/>
                </a:cubicBezTo>
                <a:lnTo>
                  <a:pt x="5312246" y="5791389"/>
                </a:lnTo>
                <a:close/>
                <a:moveTo>
                  <a:pt x="5517419" y="5791216"/>
                </a:moveTo>
                <a:cubicBezTo>
                  <a:pt x="5517419" y="5791216"/>
                  <a:pt x="5516384" y="5791216"/>
                  <a:pt x="5515867" y="5791216"/>
                </a:cubicBezTo>
                <a:cubicBezTo>
                  <a:pt x="5493798" y="5793803"/>
                  <a:pt x="5471212" y="5795527"/>
                  <a:pt x="5448970" y="5796562"/>
                </a:cubicBezTo>
                <a:cubicBezTo>
                  <a:pt x="5441385" y="5796906"/>
                  <a:pt x="5435522" y="5803285"/>
                  <a:pt x="5435867" y="5810872"/>
                </a:cubicBezTo>
                <a:cubicBezTo>
                  <a:pt x="5436212" y="5818285"/>
                  <a:pt x="5442247" y="5823975"/>
                  <a:pt x="5449660" y="5823975"/>
                </a:cubicBezTo>
                <a:cubicBezTo>
                  <a:pt x="5449833" y="5823975"/>
                  <a:pt x="5450005" y="5823975"/>
                  <a:pt x="5450350" y="5823975"/>
                </a:cubicBezTo>
                <a:cubicBezTo>
                  <a:pt x="5473281" y="5822941"/>
                  <a:pt x="5496212" y="5821217"/>
                  <a:pt x="5518971" y="5818631"/>
                </a:cubicBezTo>
                <a:cubicBezTo>
                  <a:pt x="5518971" y="5818631"/>
                  <a:pt x="5518971" y="5818631"/>
                  <a:pt x="5518971" y="5818631"/>
                </a:cubicBezTo>
                <a:cubicBezTo>
                  <a:pt x="5526557" y="5817768"/>
                  <a:pt x="5531902" y="5810872"/>
                  <a:pt x="5531040" y="5803458"/>
                </a:cubicBezTo>
                <a:cubicBezTo>
                  <a:pt x="5530178" y="5796389"/>
                  <a:pt x="5524316" y="5791216"/>
                  <a:pt x="5517419" y="5791216"/>
                </a:cubicBezTo>
                <a:lnTo>
                  <a:pt x="5517419" y="5791216"/>
                </a:lnTo>
                <a:close/>
                <a:moveTo>
                  <a:pt x="5651212" y="5766906"/>
                </a:moveTo>
                <a:cubicBezTo>
                  <a:pt x="5650178" y="5766906"/>
                  <a:pt x="5648971" y="5766906"/>
                  <a:pt x="5647764" y="5767251"/>
                </a:cubicBezTo>
                <a:cubicBezTo>
                  <a:pt x="5626213" y="5772768"/>
                  <a:pt x="5604143" y="5777423"/>
                  <a:pt x="5582247" y="5781389"/>
                </a:cubicBezTo>
                <a:cubicBezTo>
                  <a:pt x="5574833" y="5782768"/>
                  <a:pt x="5569833" y="5790010"/>
                  <a:pt x="5571212" y="5797423"/>
                </a:cubicBezTo>
                <a:cubicBezTo>
                  <a:pt x="5572419" y="5804147"/>
                  <a:pt x="5578281" y="5808803"/>
                  <a:pt x="5584833" y="5808803"/>
                </a:cubicBezTo>
                <a:cubicBezTo>
                  <a:pt x="5585695" y="5808803"/>
                  <a:pt x="5586384" y="5808803"/>
                  <a:pt x="5587247" y="5808630"/>
                </a:cubicBezTo>
                <a:cubicBezTo>
                  <a:pt x="5595695" y="5807079"/>
                  <a:pt x="5603971" y="5805527"/>
                  <a:pt x="5612419" y="5803803"/>
                </a:cubicBezTo>
                <a:cubicBezTo>
                  <a:pt x="5612419" y="5803803"/>
                  <a:pt x="5612419" y="5803803"/>
                  <a:pt x="5612419" y="5803803"/>
                </a:cubicBezTo>
                <a:cubicBezTo>
                  <a:pt x="5612764" y="5803803"/>
                  <a:pt x="5613109" y="5803803"/>
                  <a:pt x="5613282" y="5803630"/>
                </a:cubicBezTo>
                <a:cubicBezTo>
                  <a:pt x="5613282" y="5803630"/>
                  <a:pt x="5613282" y="5803630"/>
                  <a:pt x="5613282" y="5803630"/>
                </a:cubicBezTo>
                <a:cubicBezTo>
                  <a:pt x="5613626" y="5803630"/>
                  <a:pt x="5613799" y="5803630"/>
                  <a:pt x="5614143" y="5803458"/>
                </a:cubicBezTo>
                <a:cubicBezTo>
                  <a:pt x="5614143" y="5803458"/>
                  <a:pt x="5614143" y="5803458"/>
                  <a:pt x="5614316" y="5803458"/>
                </a:cubicBezTo>
                <a:cubicBezTo>
                  <a:pt x="5614661" y="5803458"/>
                  <a:pt x="5614833" y="5803458"/>
                  <a:pt x="5615178" y="5803458"/>
                </a:cubicBezTo>
                <a:cubicBezTo>
                  <a:pt x="5615178" y="5803458"/>
                  <a:pt x="5615178" y="5803458"/>
                  <a:pt x="5615350" y="5803458"/>
                </a:cubicBezTo>
                <a:cubicBezTo>
                  <a:pt x="5615523" y="5803458"/>
                  <a:pt x="5615868" y="5803458"/>
                  <a:pt x="5616040" y="5803458"/>
                </a:cubicBezTo>
                <a:cubicBezTo>
                  <a:pt x="5616040" y="5803458"/>
                  <a:pt x="5616212" y="5803458"/>
                  <a:pt x="5616385" y="5803458"/>
                </a:cubicBezTo>
                <a:cubicBezTo>
                  <a:pt x="5616557" y="5803458"/>
                  <a:pt x="5616902" y="5803458"/>
                  <a:pt x="5617074" y="5803458"/>
                </a:cubicBezTo>
                <a:cubicBezTo>
                  <a:pt x="5617074" y="5803458"/>
                  <a:pt x="5617247" y="5803458"/>
                  <a:pt x="5617419" y="5803458"/>
                </a:cubicBezTo>
                <a:cubicBezTo>
                  <a:pt x="5617592" y="5803458"/>
                  <a:pt x="5617937" y="5803458"/>
                  <a:pt x="5618109" y="5803458"/>
                </a:cubicBezTo>
                <a:cubicBezTo>
                  <a:pt x="5618109" y="5803458"/>
                  <a:pt x="5618454" y="5803458"/>
                  <a:pt x="5618454" y="5803458"/>
                </a:cubicBezTo>
                <a:cubicBezTo>
                  <a:pt x="5618626" y="5803458"/>
                  <a:pt x="5618798" y="5803458"/>
                  <a:pt x="5619144" y="5803458"/>
                </a:cubicBezTo>
                <a:cubicBezTo>
                  <a:pt x="5619144" y="5803458"/>
                  <a:pt x="5619488" y="5803458"/>
                  <a:pt x="5619661" y="5803458"/>
                </a:cubicBezTo>
                <a:cubicBezTo>
                  <a:pt x="5619833" y="5803458"/>
                  <a:pt x="5620005" y="5803458"/>
                  <a:pt x="5620178" y="5803458"/>
                </a:cubicBezTo>
                <a:cubicBezTo>
                  <a:pt x="5620350" y="5803458"/>
                  <a:pt x="5620523" y="5803458"/>
                  <a:pt x="5620695" y="5803458"/>
                </a:cubicBezTo>
                <a:cubicBezTo>
                  <a:pt x="5620867" y="5803458"/>
                  <a:pt x="5621040" y="5803458"/>
                  <a:pt x="5621212" y="5803458"/>
                </a:cubicBezTo>
                <a:cubicBezTo>
                  <a:pt x="5621385" y="5803458"/>
                  <a:pt x="5621557" y="5803458"/>
                  <a:pt x="5621730" y="5803458"/>
                </a:cubicBezTo>
                <a:cubicBezTo>
                  <a:pt x="5621730" y="5803458"/>
                  <a:pt x="5622074" y="5803458"/>
                  <a:pt x="5622247" y="5803458"/>
                </a:cubicBezTo>
                <a:cubicBezTo>
                  <a:pt x="5622420" y="5803458"/>
                  <a:pt x="5622592" y="5803458"/>
                  <a:pt x="5622764" y="5803458"/>
                </a:cubicBezTo>
                <a:cubicBezTo>
                  <a:pt x="5622764" y="5803458"/>
                  <a:pt x="5623109" y="5803458"/>
                  <a:pt x="5623281" y="5803458"/>
                </a:cubicBezTo>
                <a:cubicBezTo>
                  <a:pt x="5623454" y="5803458"/>
                  <a:pt x="5623799" y="5803458"/>
                  <a:pt x="5623971" y="5803458"/>
                </a:cubicBezTo>
                <a:cubicBezTo>
                  <a:pt x="5623971" y="5803458"/>
                  <a:pt x="5624143" y="5803458"/>
                  <a:pt x="5624316" y="5803458"/>
                </a:cubicBezTo>
                <a:cubicBezTo>
                  <a:pt x="5624488" y="5803458"/>
                  <a:pt x="5624833" y="5803458"/>
                  <a:pt x="5625006" y="5803458"/>
                </a:cubicBezTo>
                <a:cubicBezTo>
                  <a:pt x="5625006" y="5803458"/>
                  <a:pt x="5625178" y="5803458"/>
                  <a:pt x="5625350" y="5803458"/>
                </a:cubicBezTo>
                <a:cubicBezTo>
                  <a:pt x="5625695" y="5803458"/>
                  <a:pt x="5625867" y="5803458"/>
                  <a:pt x="5626213" y="5803285"/>
                </a:cubicBezTo>
                <a:cubicBezTo>
                  <a:pt x="5626213" y="5803285"/>
                  <a:pt x="5626213" y="5803285"/>
                  <a:pt x="5626385" y="5803285"/>
                </a:cubicBezTo>
                <a:cubicBezTo>
                  <a:pt x="5626730" y="5803285"/>
                  <a:pt x="5626902" y="5803285"/>
                  <a:pt x="5627247" y="5803113"/>
                </a:cubicBezTo>
                <a:cubicBezTo>
                  <a:pt x="5627247" y="5803113"/>
                  <a:pt x="5627247" y="5803113"/>
                  <a:pt x="5627247" y="5803113"/>
                </a:cubicBezTo>
                <a:cubicBezTo>
                  <a:pt x="5627592" y="5803113"/>
                  <a:pt x="5627936" y="5803113"/>
                  <a:pt x="5628282" y="5802941"/>
                </a:cubicBezTo>
                <a:cubicBezTo>
                  <a:pt x="5628282" y="5802941"/>
                  <a:pt x="5628282" y="5802941"/>
                  <a:pt x="5628282" y="5802941"/>
                </a:cubicBezTo>
                <a:cubicBezTo>
                  <a:pt x="5628282" y="5802941"/>
                  <a:pt x="5628971" y="5802941"/>
                  <a:pt x="5629316" y="5802768"/>
                </a:cubicBezTo>
                <a:cubicBezTo>
                  <a:pt x="5629316" y="5802768"/>
                  <a:pt x="5629316" y="5802768"/>
                  <a:pt x="5629316" y="5802768"/>
                </a:cubicBezTo>
                <a:cubicBezTo>
                  <a:pt x="5632764" y="5801906"/>
                  <a:pt x="5636385" y="5801217"/>
                  <a:pt x="5639833" y="5800355"/>
                </a:cubicBezTo>
                <a:lnTo>
                  <a:pt x="5639833" y="5800355"/>
                </a:lnTo>
                <a:cubicBezTo>
                  <a:pt x="5639833" y="5800355"/>
                  <a:pt x="5640523" y="5800355"/>
                  <a:pt x="5640867" y="5800182"/>
                </a:cubicBezTo>
                <a:cubicBezTo>
                  <a:pt x="5640867" y="5800182"/>
                  <a:pt x="5640867" y="5800182"/>
                  <a:pt x="5640867" y="5800182"/>
                </a:cubicBezTo>
                <a:cubicBezTo>
                  <a:pt x="5641213" y="5800182"/>
                  <a:pt x="5641557" y="5800182"/>
                  <a:pt x="5641902" y="5800010"/>
                </a:cubicBezTo>
                <a:cubicBezTo>
                  <a:pt x="5641902" y="5800010"/>
                  <a:pt x="5641902" y="5800010"/>
                  <a:pt x="5642074" y="5800010"/>
                </a:cubicBezTo>
                <a:cubicBezTo>
                  <a:pt x="5642419" y="5800010"/>
                  <a:pt x="5642592" y="5800010"/>
                  <a:pt x="5642936" y="5799837"/>
                </a:cubicBezTo>
                <a:cubicBezTo>
                  <a:pt x="5642936" y="5799837"/>
                  <a:pt x="5642936" y="5799837"/>
                  <a:pt x="5643109" y="5799837"/>
                </a:cubicBezTo>
                <a:cubicBezTo>
                  <a:pt x="5643454" y="5799837"/>
                  <a:pt x="5643626" y="5799837"/>
                  <a:pt x="5643971" y="5799665"/>
                </a:cubicBezTo>
                <a:cubicBezTo>
                  <a:pt x="5643971" y="5799665"/>
                  <a:pt x="5644143" y="5799665"/>
                  <a:pt x="5644316" y="5799665"/>
                </a:cubicBezTo>
                <a:cubicBezTo>
                  <a:pt x="5644488" y="5799665"/>
                  <a:pt x="5644833" y="5799665"/>
                  <a:pt x="5645006" y="5799665"/>
                </a:cubicBezTo>
                <a:cubicBezTo>
                  <a:pt x="5645006" y="5799665"/>
                  <a:pt x="5645178" y="5799665"/>
                  <a:pt x="5645350" y="5799665"/>
                </a:cubicBezTo>
                <a:cubicBezTo>
                  <a:pt x="5645523" y="5799665"/>
                  <a:pt x="5645695" y="5799665"/>
                  <a:pt x="5646040" y="5799665"/>
                </a:cubicBezTo>
                <a:cubicBezTo>
                  <a:pt x="5646040" y="5799665"/>
                  <a:pt x="5646385" y="5799665"/>
                  <a:pt x="5646557" y="5799665"/>
                </a:cubicBezTo>
                <a:cubicBezTo>
                  <a:pt x="5646557" y="5799665"/>
                  <a:pt x="5646902" y="5799665"/>
                  <a:pt x="5647075" y="5799665"/>
                </a:cubicBezTo>
                <a:cubicBezTo>
                  <a:pt x="5647247" y="5799665"/>
                  <a:pt x="5647419" y="5799665"/>
                  <a:pt x="5647592" y="5799665"/>
                </a:cubicBezTo>
                <a:cubicBezTo>
                  <a:pt x="5647592" y="5799665"/>
                  <a:pt x="5647936" y="5799665"/>
                  <a:pt x="5648109" y="5799665"/>
                </a:cubicBezTo>
                <a:cubicBezTo>
                  <a:pt x="5648282" y="5799665"/>
                  <a:pt x="5648454" y="5799665"/>
                  <a:pt x="5648799" y="5799665"/>
                </a:cubicBezTo>
                <a:cubicBezTo>
                  <a:pt x="5648799" y="5799665"/>
                  <a:pt x="5648971" y="5799665"/>
                  <a:pt x="5649143" y="5799665"/>
                </a:cubicBezTo>
                <a:cubicBezTo>
                  <a:pt x="5649316" y="5799665"/>
                  <a:pt x="5649661" y="5799665"/>
                  <a:pt x="5649833" y="5799492"/>
                </a:cubicBezTo>
                <a:cubicBezTo>
                  <a:pt x="5649833" y="5799492"/>
                  <a:pt x="5650005" y="5799492"/>
                  <a:pt x="5650178" y="5799492"/>
                </a:cubicBezTo>
                <a:cubicBezTo>
                  <a:pt x="5650523" y="5799492"/>
                  <a:pt x="5650695" y="5799492"/>
                  <a:pt x="5651040" y="5799320"/>
                </a:cubicBezTo>
                <a:cubicBezTo>
                  <a:pt x="5651040" y="5799320"/>
                  <a:pt x="5651040" y="5799320"/>
                  <a:pt x="5651212" y="5799320"/>
                </a:cubicBezTo>
                <a:cubicBezTo>
                  <a:pt x="5651557" y="5799320"/>
                  <a:pt x="5651730" y="5799320"/>
                  <a:pt x="5652075" y="5799148"/>
                </a:cubicBezTo>
                <a:cubicBezTo>
                  <a:pt x="5652075" y="5799148"/>
                  <a:pt x="5652075" y="5799148"/>
                  <a:pt x="5652075" y="5799148"/>
                </a:cubicBezTo>
                <a:cubicBezTo>
                  <a:pt x="5652937" y="5798975"/>
                  <a:pt x="5653971" y="5798630"/>
                  <a:pt x="5654833" y="5798458"/>
                </a:cubicBezTo>
                <a:cubicBezTo>
                  <a:pt x="5662247" y="5796562"/>
                  <a:pt x="5666557" y="5789147"/>
                  <a:pt x="5664833" y="5781734"/>
                </a:cubicBezTo>
                <a:cubicBezTo>
                  <a:pt x="5663282" y="5775527"/>
                  <a:pt x="5657592" y="5771389"/>
                  <a:pt x="5651385" y="5771389"/>
                </a:cubicBezTo>
                <a:lnTo>
                  <a:pt x="5651385" y="5771389"/>
                </a:lnTo>
                <a:close/>
                <a:moveTo>
                  <a:pt x="5780523" y="5724837"/>
                </a:moveTo>
                <a:cubicBezTo>
                  <a:pt x="5778799" y="5724837"/>
                  <a:pt x="5777075" y="5725182"/>
                  <a:pt x="5775351" y="5725872"/>
                </a:cubicBezTo>
                <a:cubicBezTo>
                  <a:pt x="5754661" y="5734147"/>
                  <a:pt x="5733454" y="5741906"/>
                  <a:pt x="5712247" y="5748803"/>
                </a:cubicBezTo>
                <a:cubicBezTo>
                  <a:pt x="5705006" y="5751217"/>
                  <a:pt x="5701040" y="5758975"/>
                  <a:pt x="5703454" y="5766217"/>
                </a:cubicBezTo>
                <a:cubicBezTo>
                  <a:pt x="5705351" y="5772079"/>
                  <a:pt x="5710695" y="5775699"/>
                  <a:pt x="5716557" y="5775699"/>
                </a:cubicBezTo>
                <a:cubicBezTo>
                  <a:pt x="5717937" y="5775699"/>
                  <a:pt x="5719316" y="5775527"/>
                  <a:pt x="5720695" y="5775010"/>
                </a:cubicBezTo>
                <a:cubicBezTo>
                  <a:pt x="5735178" y="5770354"/>
                  <a:pt x="5749661" y="5765182"/>
                  <a:pt x="5763971" y="5759837"/>
                </a:cubicBezTo>
                <a:cubicBezTo>
                  <a:pt x="5763971" y="5759837"/>
                  <a:pt x="5764316" y="5759837"/>
                  <a:pt x="5764489" y="5759665"/>
                </a:cubicBezTo>
                <a:cubicBezTo>
                  <a:pt x="5764489" y="5759665"/>
                  <a:pt x="5764661" y="5759665"/>
                  <a:pt x="5764833" y="5759665"/>
                </a:cubicBezTo>
                <a:cubicBezTo>
                  <a:pt x="5765006" y="5759665"/>
                  <a:pt x="5765350" y="5759492"/>
                  <a:pt x="5765523" y="5759320"/>
                </a:cubicBezTo>
                <a:cubicBezTo>
                  <a:pt x="5765523" y="5759320"/>
                  <a:pt x="5765523" y="5759320"/>
                  <a:pt x="5765696" y="5759320"/>
                </a:cubicBezTo>
                <a:cubicBezTo>
                  <a:pt x="5765868" y="5759320"/>
                  <a:pt x="5766213" y="5759147"/>
                  <a:pt x="5766385" y="5758975"/>
                </a:cubicBezTo>
                <a:cubicBezTo>
                  <a:pt x="5766385" y="5758975"/>
                  <a:pt x="5766385" y="5758975"/>
                  <a:pt x="5766385" y="5758975"/>
                </a:cubicBezTo>
                <a:cubicBezTo>
                  <a:pt x="5766730" y="5758975"/>
                  <a:pt x="5766902" y="5758803"/>
                  <a:pt x="5767247" y="5758630"/>
                </a:cubicBezTo>
                <a:cubicBezTo>
                  <a:pt x="5767247" y="5758630"/>
                  <a:pt x="5767247" y="5758630"/>
                  <a:pt x="5767247" y="5758630"/>
                </a:cubicBezTo>
                <a:cubicBezTo>
                  <a:pt x="5773282" y="5756389"/>
                  <a:pt x="5779316" y="5753975"/>
                  <a:pt x="5785178" y="5751561"/>
                </a:cubicBezTo>
                <a:cubicBezTo>
                  <a:pt x="5792247" y="5748803"/>
                  <a:pt x="5795696" y="5740699"/>
                  <a:pt x="5792764" y="5733630"/>
                </a:cubicBezTo>
                <a:cubicBezTo>
                  <a:pt x="5790695" y="5728285"/>
                  <a:pt x="5785351" y="5725009"/>
                  <a:pt x="5780006" y="5725009"/>
                </a:cubicBezTo>
                <a:lnTo>
                  <a:pt x="5780006" y="5725009"/>
                </a:lnTo>
                <a:close/>
                <a:moveTo>
                  <a:pt x="5902937" y="5665871"/>
                </a:moveTo>
                <a:cubicBezTo>
                  <a:pt x="5900696" y="5665871"/>
                  <a:pt x="5898282" y="5666389"/>
                  <a:pt x="5896213" y="5667596"/>
                </a:cubicBezTo>
                <a:cubicBezTo>
                  <a:pt x="5876902" y="5678630"/>
                  <a:pt x="5856902" y="5688975"/>
                  <a:pt x="5836730" y="5698803"/>
                </a:cubicBezTo>
                <a:cubicBezTo>
                  <a:pt x="5829834" y="5702078"/>
                  <a:pt x="5826902" y="5710355"/>
                  <a:pt x="5830351" y="5717251"/>
                </a:cubicBezTo>
                <a:cubicBezTo>
                  <a:pt x="5832764" y="5722251"/>
                  <a:pt x="5837592" y="5725009"/>
                  <a:pt x="5842765" y="5725009"/>
                </a:cubicBezTo>
                <a:cubicBezTo>
                  <a:pt x="5844661" y="5725009"/>
                  <a:pt x="5846730" y="5724665"/>
                  <a:pt x="5848627" y="5723630"/>
                </a:cubicBezTo>
                <a:cubicBezTo>
                  <a:pt x="5856040" y="5720010"/>
                  <a:pt x="5863282" y="5716389"/>
                  <a:pt x="5870523" y="5712768"/>
                </a:cubicBezTo>
                <a:cubicBezTo>
                  <a:pt x="5870523" y="5712768"/>
                  <a:pt x="5870523" y="5712768"/>
                  <a:pt x="5870523" y="5712768"/>
                </a:cubicBezTo>
                <a:cubicBezTo>
                  <a:pt x="5870868" y="5712768"/>
                  <a:pt x="5871040" y="5712423"/>
                  <a:pt x="5871385" y="5712423"/>
                </a:cubicBezTo>
                <a:cubicBezTo>
                  <a:pt x="5871385" y="5712423"/>
                  <a:pt x="5871385" y="5712423"/>
                  <a:pt x="5871385" y="5712423"/>
                </a:cubicBezTo>
                <a:cubicBezTo>
                  <a:pt x="5871730" y="5712423"/>
                  <a:pt x="5871903" y="5712078"/>
                  <a:pt x="5872247" y="5712078"/>
                </a:cubicBezTo>
                <a:cubicBezTo>
                  <a:pt x="5872247" y="5712078"/>
                  <a:pt x="5872247" y="5712078"/>
                  <a:pt x="5872247" y="5712078"/>
                </a:cubicBezTo>
                <a:cubicBezTo>
                  <a:pt x="5872420" y="5712078"/>
                  <a:pt x="5872765" y="5711734"/>
                  <a:pt x="5872937" y="5711734"/>
                </a:cubicBezTo>
                <a:cubicBezTo>
                  <a:pt x="5872937" y="5711734"/>
                  <a:pt x="5872937" y="5711734"/>
                  <a:pt x="5873109" y="5711734"/>
                </a:cubicBezTo>
                <a:cubicBezTo>
                  <a:pt x="5873282" y="5711734"/>
                  <a:pt x="5873627" y="5711561"/>
                  <a:pt x="5873799" y="5711389"/>
                </a:cubicBezTo>
                <a:cubicBezTo>
                  <a:pt x="5873799" y="5711389"/>
                  <a:pt x="5873799" y="5711389"/>
                  <a:pt x="5873972" y="5711389"/>
                </a:cubicBezTo>
                <a:cubicBezTo>
                  <a:pt x="5874144" y="5711389"/>
                  <a:pt x="5874489" y="5711216"/>
                  <a:pt x="5874661" y="5711044"/>
                </a:cubicBezTo>
                <a:cubicBezTo>
                  <a:pt x="5874661" y="5711044"/>
                  <a:pt x="5874834" y="5711044"/>
                  <a:pt x="5875006" y="5711044"/>
                </a:cubicBezTo>
                <a:cubicBezTo>
                  <a:pt x="5875178" y="5711044"/>
                  <a:pt x="5875351" y="5710872"/>
                  <a:pt x="5875695" y="5710699"/>
                </a:cubicBezTo>
                <a:cubicBezTo>
                  <a:pt x="5875695" y="5710699"/>
                  <a:pt x="5875868" y="5710699"/>
                  <a:pt x="5876041" y="5710699"/>
                </a:cubicBezTo>
                <a:cubicBezTo>
                  <a:pt x="5876213" y="5710699"/>
                  <a:pt x="5876385" y="5710527"/>
                  <a:pt x="5876558" y="5710355"/>
                </a:cubicBezTo>
                <a:cubicBezTo>
                  <a:pt x="5876558" y="5710355"/>
                  <a:pt x="5876730" y="5710355"/>
                  <a:pt x="5876902" y="5710182"/>
                </a:cubicBezTo>
                <a:cubicBezTo>
                  <a:pt x="5877075" y="5710182"/>
                  <a:pt x="5877248" y="5710009"/>
                  <a:pt x="5877420" y="5709837"/>
                </a:cubicBezTo>
                <a:cubicBezTo>
                  <a:pt x="5877420" y="5709837"/>
                  <a:pt x="5877592" y="5709837"/>
                  <a:pt x="5877765" y="5709665"/>
                </a:cubicBezTo>
                <a:cubicBezTo>
                  <a:pt x="5877937" y="5709665"/>
                  <a:pt x="5878109" y="5709492"/>
                  <a:pt x="5878282" y="5709320"/>
                </a:cubicBezTo>
                <a:cubicBezTo>
                  <a:pt x="5878282" y="5709320"/>
                  <a:pt x="5878627" y="5709320"/>
                  <a:pt x="5878627" y="5709147"/>
                </a:cubicBezTo>
                <a:cubicBezTo>
                  <a:pt x="5878799" y="5709147"/>
                  <a:pt x="5878971" y="5708975"/>
                  <a:pt x="5879144" y="5708802"/>
                </a:cubicBezTo>
                <a:cubicBezTo>
                  <a:pt x="5879144" y="5708802"/>
                  <a:pt x="5879489" y="5708802"/>
                  <a:pt x="5879489" y="5708630"/>
                </a:cubicBezTo>
                <a:cubicBezTo>
                  <a:pt x="5879661" y="5708630"/>
                  <a:pt x="5879834" y="5708458"/>
                  <a:pt x="5880006" y="5708285"/>
                </a:cubicBezTo>
                <a:cubicBezTo>
                  <a:pt x="5880006" y="5708285"/>
                  <a:pt x="5880351" y="5708285"/>
                  <a:pt x="5880524" y="5708113"/>
                </a:cubicBezTo>
                <a:cubicBezTo>
                  <a:pt x="5880524" y="5708113"/>
                  <a:pt x="5880868" y="5707940"/>
                  <a:pt x="5881041" y="5707768"/>
                </a:cubicBezTo>
                <a:cubicBezTo>
                  <a:pt x="5881041" y="5707768"/>
                  <a:pt x="5881385" y="5707768"/>
                  <a:pt x="5881558" y="5707596"/>
                </a:cubicBezTo>
                <a:cubicBezTo>
                  <a:pt x="5881558" y="5707596"/>
                  <a:pt x="5881903" y="5707596"/>
                  <a:pt x="5882075" y="5707423"/>
                </a:cubicBezTo>
                <a:cubicBezTo>
                  <a:pt x="5882075" y="5707423"/>
                  <a:pt x="5882420" y="5707423"/>
                  <a:pt x="5882592" y="5707251"/>
                </a:cubicBezTo>
                <a:cubicBezTo>
                  <a:pt x="5882592" y="5707251"/>
                  <a:pt x="5882937" y="5707251"/>
                  <a:pt x="5883110" y="5707079"/>
                </a:cubicBezTo>
                <a:cubicBezTo>
                  <a:pt x="5883110" y="5707079"/>
                  <a:pt x="5883454" y="5706906"/>
                  <a:pt x="5883627" y="5706733"/>
                </a:cubicBezTo>
                <a:cubicBezTo>
                  <a:pt x="5883627" y="5706733"/>
                  <a:pt x="5883971" y="5706733"/>
                  <a:pt x="5883971" y="5706561"/>
                </a:cubicBezTo>
                <a:cubicBezTo>
                  <a:pt x="5884144" y="5706561"/>
                  <a:pt x="5884316" y="5706389"/>
                  <a:pt x="5884489" y="5706216"/>
                </a:cubicBezTo>
                <a:cubicBezTo>
                  <a:pt x="5884489" y="5706216"/>
                  <a:pt x="5884834" y="5706216"/>
                  <a:pt x="5884834" y="5706044"/>
                </a:cubicBezTo>
                <a:cubicBezTo>
                  <a:pt x="5885006" y="5706044"/>
                  <a:pt x="5885178" y="5705872"/>
                  <a:pt x="5885351" y="5705699"/>
                </a:cubicBezTo>
                <a:cubicBezTo>
                  <a:pt x="5885351" y="5705699"/>
                  <a:pt x="5885523" y="5705699"/>
                  <a:pt x="5885696" y="5705527"/>
                </a:cubicBezTo>
                <a:cubicBezTo>
                  <a:pt x="5885868" y="5705527"/>
                  <a:pt x="5886040" y="5705354"/>
                  <a:pt x="5886213" y="5705182"/>
                </a:cubicBezTo>
                <a:cubicBezTo>
                  <a:pt x="5886213" y="5705182"/>
                  <a:pt x="5886386" y="5705182"/>
                  <a:pt x="5886558" y="5705009"/>
                </a:cubicBezTo>
                <a:cubicBezTo>
                  <a:pt x="5886730" y="5705009"/>
                  <a:pt x="5886903" y="5704837"/>
                  <a:pt x="5887075" y="5704665"/>
                </a:cubicBezTo>
                <a:cubicBezTo>
                  <a:pt x="5887075" y="5704665"/>
                  <a:pt x="5887247" y="5704665"/>
                  <a:pt x="5887420" y="5704492"/>
                </a:cubicBezTo>
                <a:cubicBezTo>
                  <a:pt x="5887592" y="5704492"/>
                  <a:pt x="5887765" y="5704320"/>
                  <a:pt x="5887937" y="5704147"/>
                </a:cubicBezTo>
                <a:cubicBezTo>
                  <a:pt x="5887937" y="5704147"/>
                  <a:pt x="5888109" y="5704147"/>
                  <a:pt x="5888282" y="5703975"/>
                </a:cubicBezTo>
                <a:cubicBezTo>
                  <a:pt x="5888454" y="5703975"/>
                  <a:pt x="5888626" y="5703803"/>
                  <a:pt x="5888972" y="5703630"/>
                </a:cubicBezTo>
                <a:cubicBezTo>
                  <a:pt x="5888972" y="5703630"/>
                  <a:pt x="5889144" y="5703630"/>
                  <a:pt x="5889316" y="5703630"/>
                </a:cubicBezTo>
                <a:cubicBezTo>
                  <a:pt x="5889489" y="5703630"/>
                  <a:pt x="5889833" y="5703458"/>
                  <a:pt x="5890006" y="5703285"/>
                </a:cubicBezTo>
                <a:cubicBezTo>
                  <a:pt x="5890006" y="5703285"/>
                  <a:pt x="5890179" y="5703285"/>
                  <a:pt x="5890351" y="5703285"/>
                </a:cubicBezTo>
                <a:cubicBezTo>
                  <a:pt x="5890696" y="5703285"/>
                  <a:pt x="5890868" y="5702940"/>
                  <a:pt x="5891213" y="5702940"/>
                </a:cubicBezTo>
                <a:cubicBezTo>
                  <a:pt x="5891213" y="5702940"/>
                  <a:pt x="5891213" y="5702940"/>
                  <a:pt x="5891213" y="5702940"/>
                </a:cubicBezTo>
                <a:cubicBezTo>
                  <a:pt x="5891558" y="5702940"/>
                  <a:pt x="5891730" y="5702596"/>
                  <a:pt x="5892075" y="5702423"/>
                </a:cubicBezTo>
                <a:cubicBezTo>
                  <a:pt x="5892075" y="5702423"/>
                  <a:pt x="5892075" y="5702423"/>
                  <a:pt x="5892075" y="5702423"/>
                </a:cubicBezTo>
                <a:cubicBezTo>
                  <a:pt x="5892937" y="5701906"/>
                  <a:pt x="5893972" y="5701389"/>
                  <a:pt x="5894834" y="5700871"/>
                </a:cubicBezTo>
                <a:cubicBezTo>
                  <a:pt x="5894834" y="5700871"/>
                  <a:pt x="5894834" y="5700871"/>
                  <a:pt x="5895006" y="5700871"/>
                </a:cubicBezTo>
                <a:cubicBezTo>
                  <a:pt x="5895178" y="5700871"/>
                  <a:pt x="5895523" y="5700699"/>
                  <a:pt x="5895696" y="5700527"/>
                </a:cubicBezTo>
                <a:cubicBezTo>
                  <a:pt x="5895696" y="5700527"/>
                  <a:pt x="5895868" y="5700527"/>
                  <a:pt x="5896041" y="5700354"/>
                </a:cubicBezTo>
                <a:cubicBezTo>
                  <a:pt x="5896213" y="5700354"/>
                  <a:pt x="5896385" y="5700182"/>
                  <a:pt x="5896730" y="5700010"/>
                </a:cubicBezTo>
                <a:cubicBezTo>
                  <a:pt x="5896730" y="5700010"/>
                  <a:pt x="5896903" y="5700010"/>
                  <a:pt x="5897075" y="5699837"/>
                </a:cubicBezTo>
                <a:cubicBezTo>
                  <a:pt x="5897247" y="5699837"/>
                  <a:pt x="5897420" y="5699664"/>
                  <a:pt x="5897592" y="5699492"/>
                </a:cubicBezTo>
                <a:cubicBezTo>
                  <a:pt x="5897592" y="5699492"/>
                  <a:pt x="5897937" y="5699492"/>
                  <a:pt x="5897937" y="5699320"/>
                </a:cubicBezTo>
                <a:cubicBezTo>
                  <a:pt x="5898110" y="5699320"/>
                  <a:pt x="5898282" y="5699147"/>
                  <a:pt x="5898454" y="5698975"/>
                </a:cubicBezTo>
                <a:cubicBezTo>
                  <a:pt x="5898454" y="5698975"/>
                  <a:pt x="5898799" y="5698975"/>
                  <a:pt x="5898799" y="5698803"/>
                </a:cubicBezTo>
                <a:cubicBezTo>
                  <a:pt x="5898799" y="5698803"/>
                  <a:pt x="5899144" y="5698630"/>
                  <a:pt x="5899317" y="5698458"/>
                </a:cubicBezTo>
                <a:cubicBezTo>
                  <a:pt x="5899317" y="5698458"/>
                  <a:pt x="5899661" y="5698458"/>
                  <a:pt x="5899661" y="5698285"/>
                </a:cubicBezTo>
                <a:cubicBezTo>
                  <a:pt x="5899661" y="5698285"/>
                  <a:pt x="5900006" y="5698113"/>
                  <a:pt x="5900178" y="5697941"/>
                </a:cubicBezTo>
                <a:cubicBezTo>
                  <a:pt x="5900178" y="5697941"/>
                  <a:pt x="5900523" y="5697941"/>
                  <a:pt x="5900696" y="5697768"/>
                </a:cubicBezTo>
                <a:cubicBezTo>
                  <a:pt x="5900696" y="5697768"/>
                  <a:pt x="5901040" y="5697768"/>
                  <a:pt x="5901213" y="5697596"/>
                </a:cubicBezTo>
                <a:cubicBezTo>
                  <a:pt x="5901213" y="5697596"/>
                  <a:pt x="5901558" y="5697423"/>
                  <a:pt x="5901730" y="5697251"/>
                </a:cubicBezTo>
                <a:cubicBezTo>
                  <a:pt x="5901730" y="5697251"/>
                  <a:pt x="5902075" y="5697251"/>
                  <a:pt x="5902075" y="5697078"/>
                </a:cubicBezTo>
                <a:cubicBezTo>
                  <a:pt x="5902247" y="5697078"/>
                  <a:pt x="5902420" y="5696906"/>
                  <a:pt x="5902592" y="5696734"/>
                </a:cubicBezTo>
                <a:cubicBezTo>
                  <a:pt x="5902592" y="5696734"/>
                  <a:pt x="5902937" y="5696734"/>
                  <a:pt x="5902937" y="5696561"/>
                </a:cubicBezTo>
                <a:cubicBezTo>
                  <a:pt x="5903110" y="5696561"/>
                  <a:pt x="5903282" y="5696388"/>
                  <a:pt x="5903454" y="5696216"/>
                </a:cubicBezTo>
                <a:cubicBezTo>
                  <a:pt x="5903454" y="5696216"/>
                  <a:pt x="5903799" y="5696216"/>
                  <a:pt x="5903799" y="5696044"/>
                </a:cubicBezTo>
                <a:cubicBezTo>
                  <a:pt x="5903972" y="5696044"/>
                  <a:pt x="5904144" y="5695871"/>
                  <a:pt x="5904316" y="5695699"/>
                </a:cubicBezTo>
                <a:cubicBezTo>
                  <a:pt x="5904316" y="5695699"/>
                  <a:pt x="5904489" y="5695699"/>
                  <a:pt x="5904661" y="5695527"/>
                </a:cubicBezTo>
                <a:cubicBezTo>
                  <a:pt x="5904833" y="5695527"/>
                  <a:pt x="5905006" y="5695354"/>
                  <a:pt x="5905351" y="5695182"/>
                </a:cubicBezTo>
                <a:cubicBezTo>
                  <a:pt x="5905351" y="5695182"/>
                  <a:pt x="5905523" y="5695182"/>
                  <a:pt x="5905696" y="5695009"/>
                </a:cubicBezTo>
                <a:cubicBezTo>
                  <a:pt x="5905868" y="5695009"/>
                  <a:pt x="5906040" y="5694837"/>
                  <a:pt x="5906386" y="5694665"/>
                </a:cubicBezTo>
                <a:cubicBezTo>
                  <a:pt x="5906386" y="5694665"/>
                  <a:pt x="5906558" y="5694665"/>
                  <a:pt x="5906730" y="5694492"/>
                </a:cubicBezTo>
                <a:cubicBezTo>
                  <a:pt x="5906903" y="5694492"/>
                  <a:pt x="5907075" y="5694320"/>
                  <a:pt x="5907420" y="5694148"/>
                </a:cubicBezTo>
                <a:cubicBezTo>
                  <a:pt x="5907420" y="5694148"/>
                  <a:pt x="5907592" y="5694148"/>
                  <a:pt x="5907765" y="5694148"/>
                </a:cubicBezTo>
                <a:cubicBezTo>
                  <a:pt x="5907937" y="5694148"/>
                  <a:pt x="5908109" y="5693975"/>
                  <a:pt x="5908455" y="5693802"/>
                </a:cubicBezTo>
                <a:cubicBezTo>
                  <a:pt x="5908455" y="5693802"/>
                  <a:pt x="5908455" y="5693802"/>
                  <a:pt x="5908627" y="5693802"/>
                </a:cubicBezTo>
                <a:cubicBezTo>
                  <a:pt x="5908627" y="5693802"/>
                  <a:pt x="5908799" y="5693802"/>
                  <a:pt x="5908972" y="5693630"/>
                </a:cubicBezTo>
                <a:cubicBezTo>
                  <a:pt x="5915524" y="5689837"/>
                  <a:pt x="5917937" y="5681389"/>
                  <a:pt x="5914144" y="5674837"/>
                </a:cubicBezTo>
                <a:cubicBezTo>
                  <a:pt x="5911558" y="5670354"/>
                  <a:pt x="5906903" y="5667768"/>
                  <a:pt x="5902075" y="5667768"/>
                </a:cubicBezTo>
                <a:lnTo>
                  <a:pt x="5902075" y="5667768"/>
                </a:lnTo>
                <a:close/>
                <a:moveTo>
                  <a:pt x="6022247" y="5596733"/>
                </a:moveTo>
                <a:cubicBezTo>
                  <a:pt x="6019834" y="5596733"/>
                  <a:pt x="6017592" y="5597250"/>
                  <a:pt x="6015351" y="5598630"/>
                </a:cubicBezTo>
                <a:lnTo>
                  <a:pt x="5955696" y="5633285"/>
                </a:lnTo>
                <a:cubicBezTo>
                  <a:pt x="5949144" y="5637079"/>
                  <a:pt x="5946903" y="5645527"/>
                  <a:pt x="5950696" y="5652078"/>
                </a:cubicBezTo>
                <a:cubicBezTo>
                  <a:pt x="5953282" y="5656561"/>
                  <a:pt x="5957937" y="5658975"/>
                  <a:pt x="5962592" y="5658975"/>
                </a:cubicBezTo>
                <a:cubicBezTo>
                  <a:pt x="5965006" y="5658975"/>
                  <a:pt x="5967248" y="5658285"/>
                  <a:pt x="5969489" y="5657078"/>
                </a:cubicBezTo>
                <a:lnTo>
                  <a:pt x="6029144" y="5622423"/>
                </a:lnTo>
                <a:cubicBezTo>
                  <a:pt x="6035696" y="5618630"/>
                  <a:pt x="6037937" y="5610181"/>
                  <a:pt x="6034144" y="5603630"/>
                </a:cubicBezTo>
                <a:cubicBezTo>
                  <a:pt x="6031558" y="5599147"/>
                  <a:pt x="6026903" y="5596733"/>
                  <a:pt x="6022247" y="5596733"/>
                </a:cubicBezTo>
                <a:lnTo>
                  <a:pt x="6022247" y="5596733"/>
                </a:lnTo>
                <a:close/>
                <a:moveTo>
                  <a:pt x="6141558" y="5527596"/>
                </a:moveTo>
                <a:cubicBezTo>
                  <a:pt x="6139145" y="5527596"/>
                  <a:pt x="6136903" y="5528113"/>
                  <a:pt x="6134662" y="5529492"/>
                </a:cubicBezTo>
                <a:lnTo>
                  <a:pt x="6075007" y="5564147"/>
                </a:lnTo>
                <a:cubicBezTo>
                  <a:pt x="6068455" y="5567940"/>
                  <a:pt x="6066213" y="5576388"/>
                  <a:pt x="6070006" y="5582940"/>
                </a:cubicBezTo>
                <a:cubicBezTo>
                  <a:pt x="6072593" y="5587423"/>
                  <a:pt x="6077248" y="5589837"/>
                  <a:pt x="6081903" y="5589837"/>
                </a:cubicBezTo>
                <a:cubicBezTo>
                  <a:pt x="6084317" y="5589837"/>
                  <a:pt x="6086558" y="5589320"/>
                  <a:pt x="6088800" y="5587940"/>
                </a:cubicBezTo>
                <a:lnTo>
                  <a:pt x="6148455" y="5553285"/>
                </a:lnTo>
                <a:cubicBezTo>
                  <a:pt x="6155007" y="5549492"/>
                  <a:pt x="6157248" y="5541044"/>
                  <a:pt x="6153455" y="5534492"/>
                </a:cubicBezTo>
                <a:cubicBezTo>
                  <a:pt x="6150869" y="5530009"/>
                  <a:pt x="6146213" y="5527596"/>
                  <a:pt x="6141558" y="5527596"/>
                </a:cubicBezTo>
                <a:lnTo>
                  <a:pt x="6141558" y="5527596"/>
                </a:lnTo>
                <a:close/>
                <a:moveTo>
                  <a:pt x="6260869" y="5458457"/>
                </a:moveTo>
                <a:cubicBezTo>
                  <a:pt x="6258455" y="5458457"/>
                  <a:pt x="6256214" y="5458975"/>
                  <a:pt x="6253972" y="5460354"/>
                </a:cubicBezTo>
                <a:lnTo>
                  <a:pt x="6194317" y="5495009"/>
                </a:lnTo>
                <a:cubicBezTo>
                  <a:pt x="6187765" y="5498802"/>
                  <a:pt x="6185524" y="5507251"/>
                  <a:pt x="6189317" y="5513802"/>
                </a:cubicBezTo>
                <a:cubicBezTo>
                  <a:pt x="6191903" y="5518285"/>
                  <a:pt x="6196558" y="5520699"/>
                  <a:pt x="6201213" y="5520699"/>
                </a:cubicBezTo>
                <a:cubicBezTo>
                  <a:pt x="6203627" y="5520699"/>
                  <a:pt x="6205869" y="5520182"/>
                  <a:pt x="6208110" y="5518802"/>
                </a:cubicBezTo>
                <a:lnTo>
                  <a:pt x="6267766" y="5484147"/>
                </a:lnTo>
                <a:cubicBezTo>
                  <a:pt x="6274317" y="5480354"/>
                  <a:pt x="6276558" y="5471906"/>
                  <a:pt x="6272766" y="5465354"/>
                </a:cubicBezTo>
                <a:cubicBezTo>
                  <a:pt x="6270179" y="5460871"/>
                  <a:pt x="6265524" y="5458457"/>
                  <a:pt x="6260869" y="5458457"/>
                </a:cubicBezTo>
                <a:lnTo>
                  <a:pt x="6260869" y="5458457"/>
                </a:lnTo>
                <a:close/>
                <a:moveTo>
                  <a:pt x="6380179" y="5389319"/>
                </a:moveTo>
                <a:cubicBezTo>
                  <a:pt x="6377766" y="5389319"/>
                  <a:pt x="6375524" y="5390009"/>
                  <a:pt x="6373283" y="5391216"/>
                </a:cubicBezTo>
                <a:lnTo>
                  <a:pt x="6313628" y="5425871"/>
                </a:lnTo>
                <a:cubicBezTo>
                  <a:pt x="6307076" y="5429664"/>
                  <a:pt x="6304834" y="5438113"/>
                  <a:pt x="6308628" y="5444664"/>
                </a:cubicBezTo>
                <a:cubicBezTo>
                  <a:pt x="6311214" y="5449147"/>
                  <a:pt x="6315869" y="5451561"/>
                  <a:pt x="6320524" y="5451561"/>
                </a:cubicBezTo>
                <a:cubicBezTo>
                  <a:pt x="6322938" y="5451561"/>
                  <a:pt x="6325179" y="5451044"/>
                  <a:pt x="6327421" y="5449664"/>
                </a:cubicBezTo>
                <a:cubicBezTo>
                  <a:pt x="6327421" y="5449664"/>
                  <a:pt x="6355524" y="5433457"/>
                  <a:pt x="6373110" y="5423113"/>
                </a:cubicBezTo>
                <a:lnTo>
                  <a:pt x="6387076" y="5415009"/>
                </a:lnTo>
                <a:cubicBezTo>
                  <a:pt x="6393628" y="5411216"/>
                  <a:pt x="6395869" y="5402767"/>
                  <a:pt x="6392076" y="5396216"/>
                </a:cubicBezTo>
                <a:cubicBezTo>
                  <a:pt x="6389490" y="5391733"/>
                  <a:pt x="6384835" y="5389319"/>
                  <a:pt x="6380179" y="5389319"/>
                </a:cubicBezTo>
                <a:lnTo>
                  <a:pt x="6380179" y="5389319"/>
                </a:lnTo>
                <a:close/>
                <a:moveTo>
                  <a:pt x="6499490" y="5320181"/>
                </a:moveTo>
                <a:cubicBezTo>
                  <a:pt x="6497076" y="5320181"/>
                  <a:pt x="6494835" y="5320871"/>
                  <a:pt x="6492594" y="5322078"/>
                </a:cubicBezTo>
                <a:lnTo>
                  <a:pt x="6432938" y="5356733"/>
                </a:lnTo>
                <a:cubicBezTo>
                  <a:pt x="6426386" y="5360526"/>
                  <a:pt x="6424145" y="5368974"/>
                  <a:pt x="6427938" y="5375526"/>
                </a:cubicBezTo>
                <a:cubicBezTo>
                  <a:pt x="6430525" y="5380009"/>
                  <a:pt x="6435180" y="5382423"/>
                  <a:pt x="6439834" y="5382423"/>
                </a:cubicBezTo>
                <a:cubicBezTo>
                  <a:pt x="6442249" y="5382423"/>
                  <a:pt x="6444490" y="5381733"/>
                  <a:pt x="6446731" y="5380526"/>
                </a:cubicBezTo>
                <a:cubicBezTo>
                  <a:pt x="6446731" y="5380526"/>
                  <a:pt x="6463456" y="5370871"/>
                  <a:pt x="6479145" y="5361733"/>
                </a:cubicBezTo>
                <a:lnTo>
                  <a:pt x="6479490" y="5361733"/>
                </a:lnTo>
                <a:cubicBezTo>
                  <a:pt x="6479490" y="5361733"/>
                  <a:pt x="6479490" y="5361561"/>
                  <a:pt x="6479490" y="5361561"/>
                </a:cubicBezTo>
                <a:lnTo>
                  <a:pt x="6506387" y="5345871"/>
                </a:lnTo>
                <a:cubicBezTo>
                  <a:pt x="6512938" y="5342078"/>
                  <a:pt x="6515180" y="5333630"/>
                  <a:pt x="6511387" y="5327078"/>
                </a:cubicBezTo>
                <a:cubicBezTo>
                  <a:pt x="6508800" y="5322595"/>
                  <a:pt x="6504145" y="5320181"/>
                  <a:pt x="6499490" y="5320181"/>
                </a:cubicBezTo>
                <a:lnTo>
                  <a:pt x="6499490" y="5320181"/>
                </a:lnTo>
                <a:close/>
                <a:moveTo>
                  <a:pt x="6618800" y="5251043"/>
                </a:moveTo>
                <a:cubicBezTo>
                  <a:pt x="6616387" y="5251043"/>
                  <a:pt x="6614145" y="5251560"/>
                  <a:pt x="6611904" y="5252940"/>
                </a:cubicBezTo>
                <a:lnTo>
                  <a:pt x="6552249" y="5287595"/>
                </a:lnTo>
                <a:cubicBezTo>
                  <a:pt x="6545697" y="5291388"/>
                  <a:pt x="6543456" y="5299836"/>
                  <a:pt x="6547249" y="5306388"/>
                </a:cubicBezTo>
                <a:cubicBezTo>
                  <a:pt x="6549835" y="5310871"/>
                  <a:pt x="6554490" y="5313285"/>
                  <a:pt x="6559145" y="5313285"/>
                </a:cubicBezTo>
                <a:cubicBezTo>
                  <a:pt x="6561559" y="5313285"/>
                  <a:pt x="6563800" y="5312595"/>
                  <a:pt x="6566042" y="5311388"/>
                </a:cubicBezTo>
                <a:cubicBezTo>
                  <a:pt x="6566042" y="5311388"/>
                  <a:pt x="6575008" y="5306216"/>
                  <a:pt x="6586042" y="5299664"/>
                </a:cubicBezTo>
                <a:lnTo>
                  <a:pt x="6625697" y="5276733"/>
                </a:lnTo>
                <a:cubicBezTo>
                  <a:pt x="6632249" y="5272940"/>
                  <a:pt x="6634318" y="5264491"/>
                  <a:pt x="6630525" y="5257940"/>
                </a:cubicBezTo>
                <a:cubicBezTo>
                  <a:pt x="6627938" y="5253457"/>
                  <a:pt x="6623283" y="5251043"/>
                  <a:pt x="6618628" y="5251043"/>
                </a:cubicBezTo>
                <a:lnTo>
                  <a:pt x="6618628" y="5251043"/>
                </a:lnTo>
                <a:close/>
                <a:moveTo>
                  <a:pt x="6738111" y="5181905"/>
                </a:moveTo>
                <a:cubicBezTo>
                  <a:pt x="6735697" y="5181905"/>
                  <a:pt x="6733456" y="5182422"/>
                  <a:pt x="6731215" y="5183802"/>
                </a:cubicBezTo>
                <a:lnTo>
                  <a:pt x="6671559" y="5218457"/>
                </a:lnTo>
                <a:cubicBezTo>
                  <a:pt x="6665008" y="5222250"/>
                  <a:pt x="6662766" y="5230698"/>
                  <a:pt x="6666560" y="5237250"/>
                </a:cubicBezTo>
                <a:cubicBezTo>
                  <a:pt x="6669146" y="5241733"/>
                  <a:pt x="6673801" y="5244147"/>
                  <a:pt x="6678456" y="5244147"/>
                </a:cubicBezTo>
                <a:cubicBezTo>
                  <a:pt x="6680870" y="5244147"/>
                  <a:pt x="6683111" y="5243630"/>
                  <a:pt x="6685353" y="5242250"/>
                </a:cubicBezTo>
                <a:lnTo>
                  <a:pt x="6745008" y="5207595"/>
                </a:lnTo>
                <a:cubicBezTo>
                  <a:pt x="6751560" y="5203802"/>
                  <a:pt x="6753801" y="5195353"/>
                  <a:pt x="6750008" y="5188802"/>
                </a:cubicBezTo>
                <a:cubicBezTo>
                  <a:pt x="6747422" y="5184319"/>
                  <a:pt x="6742766" y="5181905"/>
                  <a:pt x="6738111" y="5181905"/>
                </a:cubicBezTo>
                <a:lnTo>
                  <a:pt x="6738111" y="5181905"/>
                </a:lnTo>
                <a:close/>
                <a:moveTo>
                  <a:pt x="6857422" y="5112767"/>
                </a:moveTo>
                <a:cubicBezTo>
                  <a:pt x="6855008" y="5112767"/>
                  <a:pt x="6852767" y="5113285"/>
                  <a:pt x="6850525" y="5114664"/>
                </a:cubicBezTo>
                <a:lnTo>
                  <a:pt x="6790870" y="5149319"/>
                </a:lnTo>
                <a:cubicBezTo>
                  <a:pt x="6784318" y="5153112"/>
                  <a:pt x="6782077" y="5161560"/>
                  <a:pt x="6785870" y="5168112"/>
                </a:cubicBezTo>
                <a:cubicBezTo>
                  <a:pt x="6788456" y="5172595"/>
                  <a:pt x="6793111" y="5175009"/>
                  <a:pt x="6797766" y="5175009"/>
                </a:cubicBezTo>
                <a:cubicBezTo>
                  <a:pt x="6800180" y="5175009"/>
                  <a:pt x="6802421" y="5174491"/>
                  <a:pt x="6804663" y="5173112"/>
                </a:cubicBezTo>
                <a:lnTo>
                  <a:pt x="6847249" y="5148457"/>
                </a:lnTo>
                <a:cubicBezTo>
                  <a:pt x="6847249" y="5148457"/>
                  <a:pt x="6847249" y="5148457"/>
                  <a:pt x="6847249" y="5148457"/>
                </a:cubicBezTo>
                <a:lnTo>
                  <a:pt x="6847422" y="5148457"/>
                </a:lnTo>
                <a:cubicBezTo>
                  <a:pt x="6847422" y="5148457"/>
                  <a:pt x="6847422" y="5148285"/>
                  <a:pt x="6847594" y="5148285"/>
                </a:cubicBezTo>
                <a:lnTo>
                  <a:pt x="6848112" y="5147939"/>
                </a:lnTo>
                <a:cubicBezTo>
                  <a:pt x="6848112" y="5147939"/>
                  <a:pt x="6848801" y="5147595"/>
                  <a:pt x="6849146" y="5147250"/>
                </a:cubicBezTo>
                <a:lnTo>
                  <a:pt x="6849146" y="5147250"/>
                </a:lnTo>
                <a:cubicBezTo>
                  <a:pt x="6849146" y="5147250"/>
                  <a:pt x="6849835" y="5146905"/>
                  <a:pt x="6850180" y="5146560"/>
                </a:cubicBezTo>
                <a:lnTo>
                  <a:pt x="6850698" y="5146560"/>
                </a:lnTo>
                <a:cubicBezTo>
                  <a:pt x="6850698" y="5146560"/>
                  <a:pt x="6851215" y="5146043"/>
                  <a:pt x="6851560" y="5145870"/>
                </a:cubicBezTo>
                <a:lnTo>
                  <a:pt x="6851560" y="5145870"/>
                </a:lnTo>
                <a:cubicBezTo>
                  <a:pt x="6851560" y="5145870"/>
                  <a:pt x="6852249" y="5145353"/>
                  <a:pt x="6852594" y="5145181"/>
                </a:cubicBezTo>
                <a:lnTo>
                  <a:pt x="6852594" y="5145181"/>
                </a:lnTo>
                <a:cubicBezTo>
                  <a:pt x="6852594" y="5145181"/>
                  <a:pt x="6853974" y="5144319"/>
                  <a:pt x="6854663" y="5143974"/>
                </a:cubicBezTo>
                <a:lnTo>
                  <a:pt x="6854663" y="5143974"/>
                </a:lnTo>
                <a:cubicBezTo>
                  <a:pt x="6860180" y="5140698"/>
                  <a:pt x="6863973" y="5138629"/>
                  <a:pt x="6863973" y="5138629"/>
                </a:cubicBezTo>
                <a:cubicBezTo>
                  <a:pt x="6870525" y="5134836"/>
                  <a:pt x="6872767" y="5126388"/>
                  <a:pt x="6868974" y="5119836"/>
                </a:cubicBezTo>
                <a:cubicBezTo>
                  <a:pt x="6866387" y="5115353"/>
                  <a:pt x="6861732" y="5112939"/>
                  <a:pt x="6857077" y="5112939"/>
                </a:cubicBezTo>
                <a:lnTo>
                  <a:pt x="6857077" y="5112939"/>
                </a:lnTo>
                <a:close/>
                <a:moveTo>
                  <a:pt x="6976732" y="5043629"/>
                </a:moveTo>
                <a:cubicBezTo>
                  <a:pt x="6974318" y="5043629"/>
                  <a:pt x="6972077" y="5044319"/>
                  <a:pt x="6969836" y="5045525"/>
                </a:cubicBezTo>
                <a:lnTo>
                  <a:pt x="6910180" y="5080181"/>
                </a:lnTo>
                <a:cubicBezTo>
                  <a:pt x="6903629" y="5083974"/>
                  <a:pt x="6901387" y="5092422"/>
                  <a:pt x="6905181" y="5098974"/>
                </a:cubicBezTo>
                <a:cubicBezTo>
                  <a:pt x="6907767" y="5103457"/>
                  <a:pt x="6912422" y="5105870"/>
                  <a:pt x="6917077" y="5105870"/>
                </a:cubicBezTo>
                <a:cubicBezTo>
                  <a:pt x="6919319" y="5105870"/>
                  <a:pt x="6921732" y="5105353"/>
                  <a:pt x="6923974" y="5103974"/>
                </a:cubicBezTo>
                <a:lnTo>
                  <a:pt x="6983801" y="5069319"/>
                </a:lnTo>
                <a:cubicBezTo>
                  <a:pt x="6990353" y="5065525"/>
                  <a:pt x="6992595" y="5057077"/>
                  <a:pt x="6988802" y="5050526"/>
                </a:cubicBezTo>
                <a:cubicBezTo>
                  <a:pt x="6986215" y="5046043"/>
                  <a:pt x="6981560" y="5043629"/>
                  <a:pt x="6976905" y="5043629"/>
                </a:cubicBezTo>
                <a:lnTo>
                  <a:pt x="6976905" y="5043629"/>
                </a:lnTo>
                <a:close/>
                <a:moveTo>
                  <a:pt x="7096043" y="4974491"/>
                </a:moveTo>
                <a:cubicBezTo>
                  <a:pt x="7093629" y="4974491"/>
                  <a:pt x="7091388" y="4975181"/>
                  <a:pt x="7089146" y="4976388"/>
                </a:cubicBezTo>
                <a:lnTo>
                  <a:pt x="7029491" y="5011043"/>
                </a:lnTo>
                <a:cubicBezTo>
                  <a:pt x="7022939" y="5014836"/>
                  <a:pt x="7020698" y="5023284"/>
                  <a:pt x="7024491" y="5029836"/>
                </a:cubicBezTo>
                <a:cubicBezTo>
                  <a:pt x="7027078" y="5034319"/>
                  <a:pt x="7031733" y="5036733"/>
                  <a:pt x="7036388" y="5036733"/>
                </a:cubicBezTo>
                <a:cubicBezTo>
                  <a:pt x="7038802" y="5036733"/>
                  <a:pt x="7041043" y="5036043"/>
                  <a:pt x="7043284" y="5034836"/>
                </a:cubicBezTo>
                <a:cubicBezTo>
                  <a:pt x="7043284" y="5034836"/>
                  <a:pt x="7062078" y="5023974"/>
                  <a:pt x="7078629" y="5014318"/>
                </a:cubicBezTo>
                <a:lnTo>
                  <a:pt x="7078802" y="5014318"/>
                </a:lnTo>
                <a:cubicBezTo>
                  <a:pt x="7078802" y="5014318"/>
                  <a:pt x="7078802" y="5014318"/>
                  <a:pt x="7078802" y="5014318"/>
                </a:cubicBezTo>
                <a:lnTo>
                  <a:pt x="7078974" y="5014318"/>
                </a:lnTo>
                <a:cubicBezTo>
                  <a:pt x="7078974" y="5014318"/>
                  <a:pt x="7078974" y="5014318"/>
                  <a:pt x="7078974" y="5014146"/>
                </a:cubicBezTo>
                <a:lnTo>
                  <a:pt x="7079319" y="5014146"/>
                </a:lnTo>
                <a:cubicBezTo>
                  <a:pt x="7079319" y="5014146"/>
                  <a:pt x="7079319" y="5013974"/>
                  <a:pt x="7079319" y="5013974"/>
                </a:cubicBezTo>
                <a:lnTo>
                  <a:pt x="7102767" y="5000353"/>
                </a:lnTo>
                <a:cubicBezTo>
                  <a:pt x="7109319" y="4996560"/>
                  <a:pt x="7111560" y="4988112"/>
                  <a:pt x="7107767" y="4981560"/>
                </a:cubicBezTo>
                <a:cubicBezTo>
                  <a:pt x="7105181" y="4977077"/>
                  <a:pt x="7100526" y="4974663"/>
                  <a:pt x="7095871" y="4974663"/>
                </a:cubicBezTo>
                <a:lnTo>
                  <a:pt x="7095871" y="4974663"/>
                </a:lnTo>
                <a:close/>
                <a:moveTo>
                  <a:pt x="7215354" y="4905353"/>
                </a:moveTo>
                <a:cubicBezTo>
                  <a:pt x="7212940" y="4905353"/>
                  <a:pt x="7210699" y="4905870"/>
                  <a:pt x="7208457" y="4907249"/>
                </a:cubicBezTo>
                <a:lnTo>
                  <a:pt x="7148802" y="4941905"/>
                </a:lnTo>
                <a:cubicBezTo>
                  <a:pt x="7142250" y="4945698"/>
                  <a:pt x="7140009" y="4954146"/>
                  <a:pt x="7143802" y="4960698"/>
                </a:cubicBezTo>
                <a:cubicBezTo>
                  <a:pt x="7146388" y="4965181"/>
                  <a:pt x="7151043" y="4967594"/>
                  <a:pt x="7155698" y="4967594"/>
                </a:cubicBezTo>
                <a:cubicBezTo>
                  <a:pt x="7158112" y="4967594"/>
                  <a:pt x="7160353" y="4966905"/>
                  <a:pt x="7162595" y="4965698"/>
                </a:cubicBezTo>
                <a:cubicBezTo>
                  <a:pt x="7162595" y="4965698"/>
                  <a:pt x="7173457" y="4959318"/>
                  <a:pt x="7186043" y="4952077"/>
                </a:cubicBezTo>
                <a:lnTo>
                  <a:pt x="7186388" y="4952077"/>
                </a:lnTo>
                <a:cubicBezTo>
                  <a:pt x="7186388" y="4952077"/>
                  <a:pt x="7186388" y="4951905"/>
                  <a:pt x="7186388" y="4951905"/>
                </a:cubicBezTo>
                <a:lnTo>
                  <a:pt x="7222423" y="4931043"/>
                </a:lnTo>
                <a:cubicBezTo>
                  <a:pt x="7228974" y="4927250"/>
                  <a:pt x="7231043" y="4918801"/>
                  <a:pt x="7227250" y="4912250"/>
                </a:cubicBezTo>
                <a:cubicBezTo>
                  <a:pt x="7224664" y="4907767"/>
                  <a:pt x="7220008" y="4905353"/>
                  <a:pt x="7215354" y="4905353"/>
                </a:cubicBezTo>
                <a:lnTo>
                  <a:pt x="7215354" y="4905353"/>
                </a:lnTo>
                <a:close/>
                <a:moveTo>
                  <a:pt x="7334664" y="4836215"/>
                </a:moveTo>
                <a:cubicBezTo>
                  <a:pt x="7332250" y="4836215"/>
                  <a:pt x="7330009" y="4836732"/>
                  <a:pt x="7327767" y="4838111"/>
                </a:cubicBezTo>
                <a:lnTo>
                  <a:pt x="7268112" y="4872767"/>
                </a:lnTo>
                <a:cubicBezTo>
                  <a:pt x="7261560" y="4876560"/>
                  <a:pt x="7259319" y="4885008"/>
                  <a:pt x="7263112" y="4891560"/>
                </a:cubicBezTo>
                <a:cubicBezTo>
                  <a:pt x="7265699" y="4896043"/>
                  <a:pt x="7270354" y="4898456"/>
                  <a:pt x="7275009" y="4898456"/>
                </a:cubicBezTo>
                <a:cubicBezTo>
                  <a:pt x="7277423" y="4898456"/>
                  <a:pt x="7279664" y="4897939"/>
                  <a:pt x="7281906" y="4896560"/>
                </a:cubicBezTo>
                <a:cubicBezTo>
                  <a:pt x="7281906" y="4896560"/>
                  <a:pt x="7285699" y="4894318"/>
                  <a:pt x="7291216" y="4891215"/>
                </a:cubicBezTo>
                <a:lnTo>
                  <a:pt x="7291216" y="4891215"/>
                </a:lnTo>
                <a:cubicBezTo>
                  <a:pt x="7291216" y="4891215"/>
                  <a:pt x="7291733" y="4890870"/>
                  <a:pt x="7292078" y="4890698"/>
                </a:cubicBezTo>
                <a:lnTo>
                  <a:pt x="7341733" y="4861904"/>
                </a:lnTo>
                <a:cubicBezTo>
                  <a:pt x="7348285" y="4858111"/>
                  <a:pt x="7350354" y="4849663"/>
                  <a:pt x="7346561" y="4843111"/>
                </a:cubicBezTo>
                <a:cubicBezTo>
                  <a:pt x="7343974" y="4838628"/>
                  <a:pt x="7339319" y="4836215"/>
                  <a:pt x="7334664" y="4836215"/>
                </a:cubicBezTo>
                <a:lnTo>
                  <a:pt x="7334664" y="4836215"/>
                </a:lnTo>
                <a:close/>
                <a:moveTo>
                  <a:pt x="7453975" y="4767077"/>
                </a:moveTo>
                <a:cubicBezTo>
                  <a:pt x="7451561" y="4767077"/>
                  <a:pt x="7449320" y="4767594"/>
                  <a:pt x="7447078" y="4768974"/>
                </a:cubicBezTo>
                <a:lnTo>
                  <a:pt x="7387423" y="4803628"/>
                </a:lnTo>
                <a:cubicBezTo>
                  <a:pt x="7380871" y="4807422"/>
                  <a:pt x="7378630" y="4815870"/>
                  <a:pt x="7382423" y="4822422"/>
                </a:cubicBezTo>
                <a:cubicBezTo>
                  <a:pt x="7385009" y="4826904"/>
                  <a:pt x="7389664" y="4829319"/>
                  <a:pt x="7394319" y="4829319"/>
                </a:cubicBezTo>
                <a:cubicBezTo>
                  <a:pt x="7396733" y="4829319"/>
                  <a:pt x="7398974" y="4828801"/>
                  <a:pt x="7401216" y="4827422"/>
                </a:cubicBezTo>
                <a:lnTo>
                  <a:pt x="7419320" y="4816905"/>
                </a:lnTo>
                <a:lnTo>
                  <a:pt x="7419320" y="4816905"/>
                </a:lnTo>
                <a:cubicBezTo>
                  <a:pt x="7419320" y="4816905"/>
                  <a:pt x="7420871" y="4816042"/>
                  <a:pt x="7420871" y="4816042"/>
                </a:cubicBezTo>
                <a:cubicBezTo>
                  <a:pt x="7420871" y="4816042"/>
                  <a:pt x="7421043" y="4816042"/>
                  <a:pt x="7421216" y="4815870"/>
                </a:cubicBezTo>
                <a:lnTo>
                  <a:pt x="7421561" y="4815870"/>
                </a:lnTo>
                <a:cubicBezTo>
                  <a:pt x="7421561" y="4815870"/>
                  <a:pt x="7421561" y="4815525"/>
                  <a:pt x="7421733" y="4815525"/>
                </a:cubicBezTo>
                <a:lnTo>
                  <a:pt x="7421733" y="4815525"/>
                </a:lnTo>
                <a:cubicBezTo>
                  <a:pt x="7421733" y="4815525"/>
                  <a:pt x="7421733" y="4815525"/>
                  <a:pt x="7421906" y="4815353"/>
                </a:cubicBezTo>
                <a:lnTo>
                  <a:pt x="7421906" y="4815353"/>
                </a:lnTo>
                <a:cubicBezTo>
                  <a:pt x="7421906" y="4815353"/>
                  <a:pt x="7422250" y="4815180"/>
                  <a:pt x="7422423" y="4815008"/>
                </a:cubicBezTo>
                <a:lnTo>
                  <a:pt x="7422595" y="4815008"/>
                </a:lnTo>
                <a:cubicBezTo>
                  <a:pt x="7422595" y="4815008"/>
                  <a:pt x="7424319" y="4813973"/>
                  <a:pt x="7425182" y="4813456"/>
                </a:cubicBezTo>
                <a:lnTo>
                  <a:pt x="7425182" y="4813456"/>
                </a:lnTo>
                <a:cubicBezTo>
                  <a:pt x="7441733" y="4803801"/>
                  <a:pt x="7460526" y="4792939"/>
                  <a:pt x="7460526" y="4792939"/>
                </a:cubicBezTo>
                <a:cubicBezTo>
                  <a:pt x="7467078" y="4789146"/>
                  <a:pt x="7469320" y="4780698"/>
                  <a:pt x="7465527" y="4774146"/>
                </a:cubicBezTo>
                <a:cubicBezTo>
                  <a:pt x="7462940" y="4769663"/>
                  <a:pt x="7458285" y="4767249"/>
                  <a:pt x="7453630" y="4767249"/>
                </a:cubicBezTo>
                <a:lnTo>
                  <a:pt x="7453630" y="4767249"/>
                </a:lnTo>
                <a:close/>
                <a:moveTo>
                  <a:pt x="7573285" y="4697939"/>
                </a:moveTo>
                <a:cubicBezTo>
                  <a:pt x="7570871" y="4697939"/>
                  <a:pt x="7568630" y="4698628"/>
                  <a:pt x="7566389" y="4699835"/>
                </a:cubicBezTo>
                <a:lnTo>
                  <a:pt x="7506733" y="4734491"/>
                </a:lnTo>
                <a:cubicBezTo>
                  <a:pt x="7500181" y="4738284"/>
                  <a:pt x="7497941" y="4746732"/>
                  <a:pt x="7501734" y="4753284"/>
                </a:cubicBezTo>
                <a:cubicBezTo>
                  <a:pt x="7504320" y="4757767"/>
                  <a:pt x="7508975" y="4760180"/>
                  <a:pt x="7513630" y="4760180"/>
                </a:cubicBezTo>
                <a:cubicBezTo>
                  <a:pt x="7515871" y="4760180"/>
                  <a:pt x="7518285" y="4759663"/>
                  <a:pt x="7520527" y="4758284"/>
                </a:cubicBezTo>
                <a:lnTo>
                  <a:pt x="7580354" y="4723629"/>
                </a:lnTo>
                <a:cubicBezTo>
                  <a:pt x="7586906" y="4719835"/>
                  <a:pt x="7589147" y="4711387"/>
                  <a:pt x="7585354" y="4704836"/>
                </a:cubicBezTo>
                <a:cubicBezTo>
                  <a:pt x="7582768" y="4700353"/>
                  <a:pt x="7578113" y="4697939"/>
                  <a:pt x="7573457" y="4697939"/>
                </a:cubicBezTo>
                <a:lnTo>
                  <a:pt x="7573457" y="4697939"/>
                </a:lnTo>
                <a:close/>
                <a:moveTo>
                  <a:pt x="7692596" y="4628801"/>
                </a:moveTo>
                <a:cubicBezTo>
                  <a:pt x="7690182" y="4628801"/>
                  <a:pt x="7687941" y="4629491"/>
                  <a:pt x="7685699" y="4630697"/>
                </a:cubicBezTo>
                <a:lnTo>
                  <a:pt x="7626044" y="4665353"/>
                </a:lnTo>
                <a:cubicBezTo>
                  <a:pt x="7619492" y="4669146"/>
                  <a:pt x="7617251" y="4677594"/>
                  <a:pt x="7621044" y="4684146"/>
                </a:cubicBezTo>
                <a:cubicBezTo>
                  <a:pt x="7623630" y="4688629"/>
                  <a:pt x="7628286" y="4691042"/>
                  <a:pt x="7632941" y="4691042"/>
                </a:cubicBezTo>
                <a:cubicBezTo>
                  <a:pt x="7635182" y="4691042"/>
                  <a:pt x="7637596" y="4690525"/>
                  <a:pt x="7639665" y="4689318"/>
                </a:cubicBezTo>
                <a:lnTo>
                  <a:pt x="7675699" y="4668456"/>
                </a:lnTo>
                <a:lnTo>
                  <a:pt x="7675699" y="4668456"/>
                </a:lnTo>
                <a:cubicBezTo>
                  <a:pt x="7675699" y="4668456"/>
                  <a:pt x="7675872" y="4668456"/>
                  <a:pt x="7675872" y="4668456"/>
                </a:cubicBezTo>
                <a:cubicBezTo>
                  <a:pt x="7688458" y="4661215"/>
                  <a:pt x="7699493" y="4654836"/>
                  <a:pt x="7699493" y="4654836"/>
                </a:cubicBezTo>
                <a:cubicBezTo>
                  <a:pt x="7706044" y="4651042"/>
                  <a:pt x="7708285" y="4642594"/>
                  <a:pt x="7704492" y="4636042"/>
                </a:cubicBezTo>
                <a:cubicBezTo>
                  <a:pt x="7701906" y="4631560"/>
                  <a:pt x="7697251" y="4629146"/>
                  <a:pt x="7692596" y="4629146"/>
                </a:cubicBezTo>
                <a:lnTo>
                  <a:pt x="7692596" y="4629146"/>
                </a:lnTo>
                <a:close/>
                <a:moveTo>
                  <a:pt x="7804493" y="4553801"/>
                </a:moveTo>
                <a:cubicBezTo>
                  <a:pt x="7801217" y="4553801"/>
                  <a:pt x="7797941" y="4555008"/>
                  <a:pt x="7795355" y="4557249"/>
                </a:cubicBezTo>
                <a:cubicBezTo>
                  <a:pt x="7779493" y="4571559"/>
                  <a:pt x="7762079" y="4584663"/>
                  <a:pt x="7743975" y="4596387"/>
                </a:cubicBezTo>
                <a:cubicBezTo>
                  <a:pt x="7737596" y="4600525"/>
                  <a:pt x="7735699" y="4608973"/>
                  <a:pt x="7739838" y="4615525"/>
                </a:cubicBezTo>
                <a:cubicBezTo>
                  <a:pt x="7742424" y="4619663"/>
                  <a:pt x="7746907" y="4621904"/>
                  <a:pt x="7751389" y="4621904"/>
                </a:cubicBezTo>
                <a:cubicBezTo>
                  <a:pt x="7753975" y="4621904"/>
                  <a:pt x="7756562" y="4621215"/>
                  <a:pt x="7758803" y="4619663"/>
                </a:cubicBezTo>
                <a:cubicBezTo>
                  <a:pt x="7762596" y="4617249"/>
                  <a:pt x="7766389" y="4614663"/>
                  <a:pt x="7770010" y="4612077"/>
                </a:cubicBezTo>
                <a:cubicBezTo>
                  <a:pt x="7770010" y="4612077"/>
                  <a:pt x="7770010" y="4612077"/>
                  <a:pt x="7770010" y="4612077"/>
                </a:cubicBezTo>
                <a:cubicBezTo>
                  <a:pt x="7770010" y="4612077"/>
                  <a:pt x="7770182" y="4612077"/>
                  <a:pt x="7770355" y="4611904"/>
                </a:cubicBezTo>
                <a:cubicBezTo>
                  <a:pt x="7770355" y="4611904"/>
                  <a:pt x="7770355" y="4611904"/>
                  <a:pt x="7770355" y="4611904"/>
                </a:cubicBezTo>
                <a:cubicBezTo>
                  <a:pt x="7770355" y="4611904"/>
                  <a:pt x="7770527" y="4611904"/>
                  <a:pt x="7770699" y="4611732"/>
                </a:cubicBezTo>
                <a:cubicBezTo>
                  <a:pt x="7770699" y="4611732"/>
                  <a:pt x="7770699" y="4611732"/>
                  <a:pt x="7770699" y="4611732"/>
                </a:cubicBezTo>
                <a:cubicBezTo>
                  <a:pt x="7770699" y="4611732"/>
                  <a:pt x="7770872" y="4611732"/>
                  <a:pt x="7771044" y="4611559"/>
                </a:cubicBezTo>
                <a:cubicBezTo>
                  <a:pt x="7771044" y="4611559"/>
                  <a:pt x="7771217" y="4611387"/>
                  <a:pt x="7771389" y="4611215"/>
                </a:cubicBezTo>
                <a:cubicBezTo>
                  <a:pt x="7771389" y="4611215"/>
                  <a:pt x="7771389" y="4611215"/>
                  <a:pt x="7771389" y="4611215"/>
                </a:cubicBezTo>
                <a:cubicBezTo>
                  <a:pt x="7771389" y="4611215"/>
                  <a:pt x="7771562" y="4611215"/>
                  <a:pt x="7771734" y="4611042"/>
                </a:cubicBezTo>
                <a:cubicBezTo>
                  <a:pt x="7771734" y="4611042"/>
                  <a:pt x="7771734" y="4611042"/>
                  <a:pt x="7771734" y="4611042"/>
                </a:cubicBezTo>
                <a:cubicBezTo>
                  <a:pt x="7771734" y="4611042"/>
                  <a:pt x="7771906" y="4611042"/>
                  <a:pt x="7772079" y="4610870"/>
                </a:cubicBezTo>
                <a:cubicBezTo>
                  <a:pt x="7772079" y="4610870"/>
                  <a:pt x="7772079" y="4610870"/>
                  <a:pt x="7772079" y="4610870"/>
                </a:cubicBezTo>
                <a:cubicBezTo>
                  <a:pt x="7772079" y="4610870"/>
                  <a:pt x="7772251" y="4610870"/>
                  <a:pt x="7772424" y="4610698"/>
                </a:cubicBezTo>
                <a:cubicBezTo>
                  <a:pt x="7772424" y="4610698"/>
                  <a:pt x="7772424" y="4610698"/>
                  <a:pt x="7772424" y="4610698"/>
                </a:cubicBezTo>
                <a:cubicBezTo>
                  <a:pt x="7785700" y="4601387"/>
                  <a:pt x="7798458" y="4591387"/>
                  <a:pt x="7810527" y="4580697"/>
                </a:cubicBezTo>
                <a:lnTo>
                  <a:pt x="7810527" y="4580697"/>
                </a:lnTo>
                <a:cubicBezTo>
                  <a:pt x="7810527" y="4580697"/>
                  <a:pt x="7810700" y="4580525"/>
                  <a:pt x="7810872" y="4580353"/>
                </a:cubicBezTo>
                <a:cubicBezTo>
                  <a:pt x="7810872" y="4580353"/>
                  <a:pt x="7810872" y="4580353"/>
                  <a:pt x="7810872" y="4580353"/>
                </a:cubicBezTo>
                <a:cubicBezTo>
                  <a:pt x="7810872" y="4580353"/>
                  <a:pt x="7811044" y="4580353"/>
                  <a:pt x="7811217" y="4580180"/>
                </a:cubicBezTo>
                <a:cubicBezTo>
                  <a:pt x="7811217" y="4580180"/>
                  <a:pt x="7811217" y="4580180"/>
                  <a:pt x="7811217" y="4580180"/>
                </a:cubicBezTo>
                <a:cubicBezTo>
                  <a:pt x="7811562" y="4580007"/>
                  <a:pt x="7811734" y="4579663"/>
                  <a:pt x="7812079" y="4579490"/>
                </a:cubicBezTo>
                <a:cubicBezTo>
                  <a:pt x="7812079" y="4579490"/>
                  <a:pt x="7812079" y="4579490"/>
                  <a:pt x="7812079" y="4579490"/>
                </a:cubicBezTo>
                <a:cubicBezTo>
                  <a:pt x="7812079" y="4579490"/>
                  <a:pt x="7812079" y="4579490"/>
                  <a:pt x="7812251" y="4579318"/>
                </a:cubicBezTo>
                <a:cubicBezTo>
                  <a:pt x="7812251" y="4579318"/>
                  <a:pt x="7812251" y="4579318"/>
                  <a:pt x="7812251" y="4579318"/>
                </a:cubicBezTo>
                <a:cubicBezTo>
                  <a:pt x="7812251" y="4579318"/>
                  <a:pt x="7812251" y="4579318"/>
                  <a:pt x="7812424" y="4579146"/>
                </a:cubicBezTo>
                <a:cubicBezTo>
                  <a:pt x="7812424" y="4579146"/>
                  <a:pt x="7812424" y="4579146"/>
                  <a:pt x="7812424" y="4579146"/>
                </a:cubicBezTo>
                <a:cubicBezTo>
                  <a:pt x="7812424" y="4579146"/>
                  <a:pt x="7812424" y="4579146"/>
                  <a:pt x="7812424" y="4579146"/>
                </a:cubicBezTo>
                <a:cubicBezTo>
                  <a:pt x="7818113" y="4574145"/>
                  <a:pt x="7818630" y="4565353"/>
                  <a:pt x="7813458" y="4559663"/>
                </a:cubicBezTo>
                <a:cubicBezTo>
                  <a:pt x="7810700" y="4556559"/>
                  <a:pt x="7806906" y="4555008"/>
                  <a:pt x="7803113" y="4555008"/>
                </a:cubicBezTo>
                <a:lnTo>
                  <a:pt x="7803113" y="4555008"/>
                </a:lnTo>
                <a:close/>
                <a:moveTo>
                  <a:pt x="7888113" y="4450525"/>
                </a:moveTo>
                <a:cubicBezTo>
                  <a:pt x="7883286" y="4450525"/>
                  <a:pt x="7878631" y="4453111"/>
                  <a:pt x="7876045" y="4457421"/>
                </a:cubicBezTo>
                <a:cubicBezTo>
                  <a:pt x="7865527" y="4476042"/>
                  <a:pt x="7853286" y="4493973"/>
                  <a:pt x="7839665" y="4510697"/>
                </a:cubicBezTo>
                <a:cubicBezTo>
                  <a:pt x="7834837" y="4516559"/>
                  <a:pt x="7835700" y="4525352"/>
                  <a:pt x="7841734" y="4530007"/>
                </a:cubicBezTo>
                <a:cubicBezTo>
                  <a:pt x="7844320" y="4532076"/>
                  <a:pt x="7847424" y="4533111"/>
                  <a:pt x="7850355" y="4533111"/>
                </a:cubicBezTo>
                <a:cubicBezTo>
                  <a:pt x="7854320" y="4533111"/>
                  <a:pt x="7858286" y="4531387"/>
                  <a:pt x="7861045" y="4527939"/>
                </a:cubicBezTo>
                <a:cubicBezTo>
                  <a:pt x="7870010" y="4516732"/>
                  <a:pt x="7878631" y="4505180"/>
                  <a:pt x="7886390" y="4493111"/>
                </a:cubicBezTo>
                <a:cubicBezTo>
                  <a:pt x="7886390" y="4493111"/>
                  <a:pt x="7886390" y="4493111"/>
                  <a:pt x="7886390" y="4493111"/>
                </a:cubicBezTo>
                <a:cubicBezTo>
                  <a:pt x="7886390" y="4493111"/>
                  <a:pt x="7886390" y="4492938"/>
                  <a:pt x="7886562" y="4492766"/>
                </a:cubicBezTo>
                <a:cubicBezTo>
                  <a:pt x="7886562" y="4492766"/>
                  <a:pt x="7886562" y="4492766"/>
                  <a:pt x="7886562" y="4492766"/>
                </a:cubicBezTo>
                <a:cubicBezTo>
                  <a:pt x="7886562" y="4492766"/>
                  <a:pt x="7886562" y="4492594"/>
                  <a:pt x="7886734" y="4492421"/>
                </a:cubicBezTo>
                <a:cubicBezTo>
                  <a:pt x="7886734" y="4492421"/>
                  <a:pt x="7886734" y="4492421"/>
                  <a:pt x="7886734" y="4492421"/>
                </a:cubicBezTo>
                <a:cubicBezTo>
                  <a:pt x="7886734" y="4492421"/>
                  <a:pt x="7886907" y="4492077"/>
                  <a:pt x="7887079" y="4492077"/>
                </a:cubicBezTo>
                <a:cubicBezTo>
                  <a:pt x="7887079" y="4492077"/>
                  <a:pt x="7887079" y="4492077"/>
                  <a:pt x="7887079" y="4492077"/>
                </a:cubicBezTo>
                <a:cubicBezTo>
                  <a:pt x="7887079" y="4492077"/>
                  <a:pt x="7887079" y="4491904"/>
                  <a:pt x="7887251" y="4491731"/>
                </a:cubicBezTo>
                <a:cubicBezTo>
                  <a:pt x="7887251" y="4491731"/>
                  <a:pt x="7887251" y="4491731"/>
                  <a:pt x="7887251" y="4491731"/>
                </a:cubicBezTo>
                <a:cubicBezTo>
                  <a:pt x="7887251" y="4491731"/>
                  <a:pt x="7887251" y="4491731"/>
                  <a:pt x="7887251" y="4491559"/>
                </a:cubicBezTo>
                <a:cubicBezTo>
                  <a:pt x="7887251" y="4491559"/>
                  <a:pt x="7887251" y="4491559"/>
                  <a:pt x="7887251" y="4491387"/>
                </a:cubicBezTo>
                <a:cubicBezTo>
                  <a:pt x="7887251" y="4491387"/>
                  <a:pt x="7887251" y="4491387"/>
                  <a:pt x="7887251" y="4491214"/>
                </a:cubicBezTo>
                <a:cubicBezTo>
                  <a:pt x="7887251" y="4491214"/>
                  <a:pt x="7887251" y="4491214"/>
                  <a:pt x="7887251" y="4491042"/>
                </a:cubicBezTo>
                <a:cubicBezTo>
                  <a:pt x="7887251" y="4491042"/>
                  <a:pt x="7887251" y="4491042"/>
                  <a:pt x="7887251" y="4491042"/>
                </a:cubicBezTo>
                <a:cubicBezTo>
                  <a:pt x="7887424" y="4490697"/>
                  <a:pt x="7887596" y="4490352"/>
                  <a:pt x="7887941" y="4490008"/>
                </a:cubicBezTo>
                <a:cubicBezTo>
                  <a:pt x="7887941" y="4490008"/>
                  <a:pt x="7887941" y="4490008"/>
                  <a:pt x="7887941" y="4490008"/>
                </a:cubicBezTo>
                <a:cubicBezTo>
                  <a:pt x="7887941" y="4490008"/>
                  <a:pt x="7887941" y="4489835"/>
                  <a:pt x="7888113" y="4489663"/>
                </a:cubicBezTo>
                <a:cubicBezTo>
                  <a:pt x="7888113" y="4489663"/>
                  <a:pt x="7888113" y="4489663"/>
                  <a:pt x="7888113" y="4489663"/>
                </a:cubicBezTo>
                <a:cubicBezTo>
                  <a:pt x="7891906" y="4483801"/>
                  <a:pt x="7895355" y="4477766"/>
                  <a:pt x="7898803" y="4471731"/>
                </a:cubicBezTo>
                <a:cubicBezTo>
                  <a:pt x="7902424" y="4465180"/>
                  <a:pt x="7900182" y="4456731"/>
                  <a:pt x="7893631" y="4452938"/>
                </a:cubicBezTo>
                <a:cubicBezTo>
                  <a:pt x="7891562" y="4451732"/>
                  <a:pt x="7889148" y="4451215"/>
                  <a:pt x="7886734" y="4451215"/>
                </a:cubicBezTo>
                <a:lnTo>
                  <a:pt x="7886734" y="4451215"/>
                </a:lnTo>
                <a:close/>
                <a:moveTo>
                  <a:pt x="7934321" y="4325869"/>
                </a:moveTo>
                <a:cubicBezTo>
                  <a:pt x="7927941" y="4325869"/>
                  <a:pt x="7922079" y="4330352"/>
                  <a:pt x="7920872" y="4337076"/>
                </a:cubicBezTo>
                <a:cubicBezTo>
                  <a:pt x="7916734" y="4358283"/>
                  <a:pt x="7910872" y="4379145"/>
                  <a:pt x="7903458" y="4399145"/>
                </a:cubicBezTo>
                <a:cubicBezTo>
                  <a:pt x="7900872" y="4406214"/>
                  <a:pt x="7904493" y="4414145"/>
                  <a:pt x="7911562" y="4416904"/>
                </a:cubicBezTo>
                <a:cubicBezTo>
                  <a:pt x="7913114" y="4417421"/>
                  <a:pt x="7914665" y="4417766"/>
                  <a:pt x="7916389" y="4417766"/>
                </a:cubicBezTo>
                <a:cubicBezTo>
                  <a:pt x="7922079" y="4417766"/>
                  <a:pt x="7927252" y="4414318"/>
                  <a:pt x="7929321" y="4408800"/>
                </a:cubicBezTo>
                <a:cubicBezTo>
                  <a:pt x="7933286" y="4398111"/>
                  <a:pt x="7936734" y="4387249"/>
                  <a:pt x="7940010" y="4376214"/>
                </a:cubicBezTo>
                <a:lnTo>
                  <a:pt x="7940010" y="4376214"/>
                </a:lnTo>
                <a:cubicBezTo>
                  <a:pt x="7940010" y="4376214"/>
                  <a:pt x="7940010" y="4375869"/>
                  <a:pt x="7940010" y="4375697"/>
                </a:cubicBezTo>
                <a:lnTo>
                  <a:pt x="7940010" y="4375697"/>
                </a:lnTo>
                <a:cubicBezTo>
                  <a:pt x="7940010" y="4375697"/>
                  <a:pt x="7940355" y="4374318"/>
                  <a:pt x="7940527" y="4373628"/>
                </a:cubicBezTo>
                <a:lnTo>
                  <a:pt x="7940527" y="4373628"/>
                </a:lnTo>
                <a:cubicBezTo>
                  <a:pt x="7943286" y="4363456"/>
                  <a:pt x="7945700" y="4353111"/>
                  <a:pt x="7947769" y="4342593"/>
                </a:cubicBezTo>
                <a:cubicBezTo>
                  <a:pt x="7949148" y="4335180"/>
                  <a:pt x="7944320" y="4327938"/>
                  <a:pt x="7936907" y="4326386"/>
                </a:cubicBezTo>
                <a:cubicBezTo>
                  <a:pt x="7936044" y="4326214"/>
                  <a:pt x="7935183" y="4326042"/>
                  <a:pt x="7934321" y="4326042"/>
                </a:cubicBezTo>
                <a:lnTo>
                  <a:pt x="7934321" y="4326042"/>
                </a:lnTo>
                <a:close/>
                <a:moveTo>
                  <a:pt x="7939320" y="4192765"/>
                </a:moveTo>
                <a:cubicBezTo>
                  <a:pt x="7939320" y="4192765"/>
                  <a:pt x="7938286" y="4192765"/>
                  <a:pt x="7937597" y="4192765"/>
                </a:cubicBezTo>
                <a:cubicBezTo>
                  <a:pt x="7930010" y="4193628"/>
                  <a:pt x="7924666" y="4200524"/>
                  <a:pt x="7925527" y="4208110"/>
                </a:cubicBezTo>
                <a:cubicBezTo>
                  <a:pt x="7927424" y="4224490"/>
                  <a:pt x="7928459" y="4241214"/>
                  <a:pt x="7928459" y="4257766"/>
                </a:cubicBezTo>
                <a:cubicBezTo>
                  <a:pt x="7928459" y="4262766"/>
                  <a:pt x="7928459" y="4267766"/>
                  <a:pt x="7928114" y="4272593"/>
                </a:cubicBezTo>
                <a:cubicBezTo>
                  <a:pt x="7927769" y="4280180"/>
                  <a:pt x="7933803" y="4286559"/>
                  <a:pt x="7941390" y="4286904"/>
                </a:cubicBezTo>
                <a:cubicBezTo>
                  <a:pt x="7941390" y="4286904"/>
                  <a:pt x="7941734" y="4286904"/>
                  <a:pt x="7941907" y="4286904"/>
                </a:cubicBezTo>
                <a:cubicBezTo>
                  <a:pt x="7949321" y="4286904"/>
                  <a:pt x="7955355" y="4281042"/>
                  <a:pt x="7955700" y="4273628"/>
                </a:cubicBezTo>
                <a:cubicBezTo>
                  <a:pt x="7955700" y="4273111"/>
                  <a:pt x="7955700" y="4272593"/>
                  <a:pt x="7955700" y="4272248"/>
                </a:cubicBezTo>
                <a:lnTo>
                  <a:pt x="7955700" y="4272248"/>
                </a:lnTo>
                <a:cubicBezTo>
                  <a:pt x="7955700" y="4272248"/>
                  <a:pt x="7955700" y="4271904"/>
                  <a:pt x="7955700" y="4271904"/>
                </a:cubicBezTo>
                <a:cubicBezTo>
                  <a:pt x="7955700" y="4271904"/>
                  <a:pt x="7955700" y="4271731"/>
                  <a:pt x="7955700" y="4271559"/>
                </a:cubicBezTo>
                <a:lnTo>
                  <a:pt x="7955700" y="4271559"/>
                </a:lnTo>
                <a:cubicBezTo>
                  <a:pt x="7955700" y="4267076"/>
                  <a:pt x="7955872" y="4262421"/>
                  <a:pt x="7955872" y="4257938"/>
                </a:cubicBezTo>
                <a:lnTo>
                  <a:pt x="7955872" y="4257938"/>
                </a:lnTo>
                <a:lnTo>
                  <a:pt x="7955872" y="4257421"/>
                </a:lnTo>
                <a:lnTo>
                  <a:pt x="7955872" y="4257421"/>
                </a:lnTo>
                <a:cubicBezTo>
                  <a:pt x="7955872" y="4246904"/>
                  <a:pt x="7955527" y="4236559"/>
                  <a:pt x="7954838" y="4226214"/>
                </a:cubicBezTo>
                <a:cubicBezTo>
                  <a:pt x="7954838" y="4226214"/>
                  <a:pt x="7954838" y="4226214"/>
                  <a:pt x="7954838" y="4226214"/>
                </a:cubicBezTo>
                <a:cubicBezTo>
                  <a:pt x="7954838" y="4226214"/>
                  <a:pt x="7954838" y="4226042"/>
                  <a:pt x="7954838" y="4225869"/>
                </a:cubicBezTo>
                <a:cubicBezTo>
                  <a:pt x="7954838" y="4225869"/>
                  <a:pt x="7954838" y="4225869"/>
                  <a:pt x="7954838" y="4225697"/>
                </a:cubicBezTo>
                <a:cubicBezTo>
                  <a:pt x="7954838" y="4225697"/>
                  <a:pt x="7954838" y="4225697"/>
                  <a:pt x="7954838" y="4225697"/>
                </a:cubicBezTo>
                <a:cubicBezTo>
                  <a:pt x="7954838" y="4225697"/>
                  <a:pt x="7954838" y="4225524"/>
                  <a:pt x="7954838" y="4225352"/>
                </a:cubicBezTo>
                <a:cubicBezTo>
                  <a:pt x="7954838" y="4225352"/>
                  <a:pt x="7954838" y="4225352"/>
                  <a:pt x="7954838" y="4225352"/>
                </a:cubicBezTo>
                <a:cubicBezTo>
                  <a:pt x="7954838" y="4225352"/>
                  <a:pt x="7954838" y="4225179"/>
                  <a:pt x="7954838" y="4225007"/>
                </a:cubicBezTo>
                <a:cubicBezTo>
                  <a:pt x="7954838" y="4225007"/>
                  <a:pt x="7954838" y="4225007"/>
                  <a:pt x="7954838" y="4225007"/>
                </a:cubicBezTo>
                <a:cubicBezTo>
                  <a:pt x="7954838" y="4225007"/>
                  <a:pt x="7954838" y="4224835"/>
                  <a:pt x="7954838" y="4224662"/>
                </a:cubicBezTo>
                <a:lnTo>
                  <a:pt x="7954838" y="4224662"/>
                </a:lnTo>
                <a:cubicBezTo>
                  <a:pt x="7954321" y="4218110"/>
                  <a:pt x="7953804" y="4211731"/>
                  <a:pt x="7952941" y="4205352"/>
                </a:cubicBezTo>
                <a:cubicBezTo>
                  <a:pt x="7952079" y="4198283"/>
                  <a:pt x="7946217" y="4193110"/>
                  <a:pt x="7939320" y="4193110"/>
                </a:cubicBezTo>
                <a:lnTo>
                  <a:pt x="7939320" y="4193110"/>
                </a:lnTo>
                <a:close/>
                <a:moveTo>
                  <a:pt x="7902941" y="4065007"/>
                </a:moveTo>
                <a:cubicBezTo>
                  <a:pt x="7901044" y="4065007"/>
                  <a:pt x="7898975" y="4065351"/>
                  <a:pt x="7897079" y="4066386"/>
                </a:cubicBezTo>
                <a:cubicBezTo>
                  <a:pt x="7890183" y="4069662"/>
                  <a:pt x="7887251" y="4077765"/>
                  <a:pt x="7890527" y="4084662"/>
                </a:cubicBezTo>
                <a:cubicBezTo>
                  <a:pt x="7899665" y="4103972"/>
                  <a:pt x="7907252" y="4124317"/>
                  <a:pt x="7913114" y="4145007"/>
                </a:cubicBezTo>
                <a:cubicBezTo>
                  <a:pt x="7914838" y="4151041"/>
                  <a:pt x="7920355" y="4155007"/>
                  <a:pt x="7926389" y="4155007"/>
                </a:cubicBezTo>
                <a:cubicBezTo>
                  <a:pt x="7927596" y="4155007"/>
                  <a:pt x="7928976" y="4155007"/>
                  <a:pt x="7930182" y="4154489"/>
                </a:cubicBezTo>
                <a:cubicBezTo>
                  <a:pt x="7937597" y="4152421"/>
                  <a:pt x="7941734" y="4144834"/>
                  <a:pt x="7939665" y="4137421"/>
                </a:cubicBezTo>
                <a:cubicBezTo>
                  <a:pt x="7937079" y="4128110"/>
                  <a:pt x="7933976" y="4118800"/>
                  <a:pt x="7930700" y="4109662"/>
                </a:cubicBezTo>
                <a:cubicBezTo>
                  <a:pt x="7930700" y="4109662"/>
                  <a:pt x="7930700" y="4109662"/>
                  <a:pt x="7930700" y="4109662"/>
                </a:cubicBezTo>
                <a:cubicBezTo>
                  <a:pt x="7930700" y="4109662"/>
                  <a:pt x="7930700" y="4109317"/>
                  <a:pt x="7930700" y="4109317"/>
                </a:cubicBezTo>
                <a:cubicBezTo>
                  <a:pt x="7930700" y="4109317"/>
                  <a:pt x="7930700" y="4109317"/>
                  <a:pt x="7930700" y="4109317"/>
                </a:cubicBezTo>
                <a:cubicBezTo>
                  <a:pt x="7930700" y="4108972"/>
                  <a:pt x="7930528" y="4108628"/>
                  <a:pt x="7930355" y="4108283"/>
                </a:cubicBezTo>
                <a:cubicBezTo>
                  <a:pt x="7930355" y="4108283"/>
                  <a:pt x="7930355" y="4108283"/>
                  <a:pt x="7930355" y="4108283"/>
                </a:cubicBezTo>
                <a:cubicBezTo>
                  <a:pt x="7930355" y="4108283"/>
                  <a:pt x="7930355" y="4108110"/>
                  <a:pt x="7930355" y="4107938"/>
                </a:cubicBezTo>
                <a:cubicBezTo>
                  <a:pt x="7930355" y="4107938"/>
                  <a:pt x="7930355" y="4107938"/>
                  <a:pt x="7930355" y="4107938"/>
                </a:cubicBezTo>
                <a:cubicBezTo>
                  <a:pt x="7930355" y="4107938"/>
                  <a:pt x="7930355" y="4107765"/>
                  <a:pt x="7930355" y="4107593"/>
                </a:cubicBezTo>
                <a:cubicBezTo>
                  <a:pt x="7930355" y="4107593"/>
                  <a:pt x="7930355" y="4107593"/>
                  <a:pt x="7930355" y="4107420"/>
                </a:cubicBezTo>
                <a:cubicBezTo>
                  <a:pt x="7930355" y="4107420"/>
                  <a:pt x="7930355" y="4107248"/>
                  <a:pt x="7930355" y="4107076"/>
                </a:cubicBezTo>
                <a:cubicBezTo>
                  <a:pt x="7930355" y="4107076"/>
                  <a:pt x="7930355" y="4107076"/>
                  <a:pt x="7930355" y="4106903"/>
                </a:cubicBezTo>
                <a:cubicBezTo>
                  <a:pt x="7930355" y="4106903"/>
                  <a:pt x="7930355" y="4106558"/>
                  <a:pt x="7930355" y="4106558"/>
                </a:cubicBezTo>
                <a:cubicBezTo>
                  <a:pt x="7930355" y="4106558"/>
                  <a:pt x="7930355" y="4106558"/>
                  <a:pt x="7930355" y="4106386"/>
                </a:cubicBezTo>
                <a:cubicBezTo>
                  <a:pt x="7930355" y="4106386"/>
                  <a:pt x="7930355" y="4106386"/>
                  <a:pt x="7930355" y="4106214"/>
                </a:cubicBezTo>
                <a:cubicBezTo>
                  <a:pt x="7930355" y="4106214"/>
                  <a:pt x="7930355" y="4106041"/>
                  <a:pt x="7930355" y="4105869"/>
                </a:cubicBezTo>
                <a:cubicBezTo>
                  <a:pt x="7930355" y="4105869"/>
                  <a:pt x="7930355" y="4105869"/>
                  <a:pt x="7930355" y="4105697"/>
                </a:cubicBezTo>
                <a:cubicBezTo>
                  <a:pt x="7930355" y="4105697"/>
                  <a:pt x="7930355" y="4105524"/>
                  <a:pt x="7930355" y="4105352"/>
                </a:cubicBezTo>
                <a:cubicBezTo>
                  <a:pt x="7930355" y="4105352"/>
                  <a:pt x="7930355" y="4105352"/>
                  <a:pt x="7930355" y="4105352"/>
                </a:cubicBezTo>
                <a:cubicBezTo>
                  <a:pt x="7930182" y="4104834"/>
                  <a:pt x="7930010" y="4104317"/>
                  <a:pt x="7929838" y="4103800"/>
                </a:cubicBezTo>
                <a:cubicBezTo>
                  <a:pt x="7929838" y="4103800"/>
                  <a:pt x="7929838" y="4103800"/>
                  <a:pt x="7929838" y="4103800"/>
                </a:cubicBezTo>
                <a:cubicBezTo>
                  <a:pt x="7929838" y="4103800"/>
                  <a:pt x="7929838" y="4103627"/>
                  <a:pt x="7929838" y="4103455"/>
                </a:cubicBezTo>
                <a:lnTo>
                  <a:pt x="7929838" y="4103455"/>
                </a:lnTo>
                <a:cubicBezTo>
                  <a:pt x="7926217" y="4093627"/>
                  <a:pt x="7922079" y="4084145"/>
                  <a:pt x="7917769" y="4074662"/>
                </a:cubicBezTo>
                <a:cubicBezTo>
                  <a:pt x="7917769" y="4074662"/>
                  <a:pt x="7917769" y="4074662"/>
                  <a:pt x="7917769" y="4074662"/>
                </a:cubicBezTo>
                <a:cubicBezTo>
                  <a:pt x="7917769" y="4074662"/>
                  <a:pt x="7917769" y="4074489"/>
                  <a:pt x="7917769" y="4074317"/>
                </a:cubicBezTo>
                <a:cubicBezTo>
                  <a:pt x="7917769" y="4074317"/>
                  <a:pt x="7917769" y="4074317"/>
                  <a:pt x="7917769" y="4074317"/>
                </a:cubicBezTo>
                <a:cubicBezTo>
                  <a:pt x="7917769" y="4074317"/>
                  <a:pt x="7917769" y="4074145"/>
                  <a:pt x="7917769" y="4073972"/>
                </a:cubicBezTo>
                <a:cubicBezTo>
                  <a:pt x="7917769" y="4073972"/>
                  <a:pt x="7917769" y="4073972"/>
                  <a:pt x="7917769" y="4073800"/>
                </a:cubicBezTo>
                <a:cubicBezTo>
                  <a:pt x="7917769" y="4073800"/>
                  <a:pt x="7917769" y="4073800"/>
                  <a:pt x="7917769" y="4073627"/>
                </a:cubicBezTo>
                <a:cubicBezTo>
                  <a:pt x="7915355" y="4068627"/>
                  <a:pt x="7910527" y="4065696"/>
                  <a:pt x="7905355" y="4065696"/>
                </a:cubicBezTo>
                <a:lnTo>
                  <a:pt x="7905355" y="4065696"/>
                </a:lnTo>
                <a:close/>
                <a:moveTo>
                  <a:pt x="7827768" y="3955524"/>
                </a:moveTo>
                <a:cubicBezTo>
                  <a:pt x="7824320" y="3955524"/>
                  <a:pt x="7820872" y="3956731"/>
                  <a:pt x="7818286" y="3959317"/>
                </a:cubicBezTo>
                <a:cubicBezTo>
                  <a:pt x="7812768" y="3964662"/>
                  <a:pt x="7812596" y="3973282"/>
                  <a:pt x="7817941" y="3978800"/>
                </a:cubicBezTo>
                <a:cubicBezTo>
                  <a:pt x="7832769" y="3994317"/>
                  <a:pt x="7846562" y="4011041"/>
                  <a:pt x="7858631" y="4028800"/>
                </a:cubicBezTo>
                <a:cubicBezTo>
                  <a:pt x="7861389" y="4032765"/>
                  <a:pt x="7865700" y="4034834"/>
                  <a:pt x="7870010" y="4034834"/>
                </a:cubicBezTo>
                <a:cubicBezTo>
                  <a:pt x="7872769" y="4034834"/>
                  <a:pt x="7875355" y="4033972"/>
                  <a:pt x="7877769" y="4032421"/>
                </a:cubicBezTo>
                <a:cubicBezTo>
                  <a:pt x="7883976" y="4028110"/>
                  <a:pt x="7885700" y="4019662"/>
                  <a:pt x="7881389" y="4013283"/>
                </a:cubicBezTo>
                <a:cubicBezTo>
                  <a:pt x="7878631" y="4009145"/>
                  <a:pt x="7875699" y="4005179"/>
                  <a:pt x="7872769" y="4001213"/>
                </a:cubicBezTo>
                <a:cubicBezTo>
                  <a:pt x="7872769" y="4001213"/>
                  <a:pt x="7872769" y="4001213"/>
                  <a:pt x="7872769" y="4001213"/>
                </a:cubicBezTo>
                <a:cubicBezTo>
                  <a:pt x="7872769" y="4001213"/>
                  <a:pt x="7872769" y="4001041"/>
                  <a:pt x="7872596" y="4000869"/>
                </a:cubicBezTo>
                <a:cubicBezTo>
                  <a:pt x="7872596" y="4000869"/>
                  <a:pt x="7872596" y="4000869"/>
                  <a:pt x="7872596" y="4000869"/>
                </a:cubicBezTo>
                <a:cubicBezTo>
                  <a:pt x="7872596" y="4000869"/>
                  <a:pt x="7872596" y="4000696"/>
                  <a:pt x="7872424" y="4000524"/>
                </a:cubicBezTo>
                <a:cubicBezTo>
                  <a:pt x="7872424" y="4000524"/>
                  <a:pt x="7872424" y="4000524"/>
                  <a:pt x="7872424" y="4000524"/>
                </a:cubicBezTo>
                <a:cubicBezTo>
                  <a:pt x="7872424" y="4000524"/>
                  <a:pt x="7872251" y="4000179"/>
                  <a:pt x="7872079" y="4000007"/>
                </a:cubicBezTo>
                <a:cubicBezTo>
                  <a:pt x="7872079" y="4000007"/>
                  <a:pt x="7872079" y="4000007"/>
                  <a:pt x="7872079" y="3999834"/>
                </a:cubicBezTo>
                <a:cubicBezTo>
                  <a:pt x="7872079" y="3999834"/>
                  <a:pt x="7872079" y="3999834"/>
                  <a:pt x="7872079" y="3999662"/>
                </a:cubicBezTo>
                <a:cubicBezTo>
                  <a:pt x="7872079" y="3999662"/>
                  <a:pt x="7872079" y="3999662"/>
                  <a:pt x="7872079" y="3999489"/>
                </a:cubicBezTo>
                <a:cubicBezTo>
                  <a:pt x="7872079" y="3999489"/>
                  <a:pt x="7872079" y="3999489"/>
                  <a:pt x="7872079" y="3999489"/>
                </a:cubicBezTo>
                <a:cubicBezTo>
                  <a:pt x="7872079" y="3999489"/>
                  <a:pt x="7872079" y="3999317"/>
                  <a:pt x="7871907" y="3999144"/>
                </a:cubicBezTo>
                <a:cubicBezTo>
                  <a:pt x="7871907" y="3999144"/>
                  <a:pt x="7871907" y="3999144"/>
                  <a:pt x="7871907" y="3999144"/>
                </a:cubicBezTo>
                <a:cubicBezTo>
                  <a:pt x="7871734" y="3998800"/>
                  <a:pt x="7871562" y="3998627"/>
                  <a:pt x="7871217" y="3998282"/>
                </a:cubicBezTo>
                <a:cubicBezTo>
                  <a:pt x="7871217" y="3998282"/>
                  <a:pt x="7871217" y="3998282"/>
                  <a:pt x="7871217" y="3998282"/>
                </a:cubicBezTo>
                <a:cubicBezTo>
                  <a:pt x="7871217" y="3998282"/>
                  <a:pt x="7871044" y="3997938"/>
                  <a:pt x="7870872" y="3997938"/>
                </a:cubicBezTo>
                <a:cubicBezTo>
                  <a:pt x="7870872" y="3997938"/>
                  <a:pt x="7870872" y="3997938"/>
                  <a:pt x="7870872" y="3997938"/>
                </a:cubicBezTo>
                <a:cubicBezTo>
                  <a:pt x="7860872" y="3984834"/>
                  <a:pt x="7850183" y="3972248"/>
                  <a:pt x="7838631" y="3960179"/>
                </a:cubicBezTo>
                <a:cubicBezTo>
                  <a:pt x="7835872" y="3957420"/>
                  <a:pt x="7832251" y="3955869"/>
                  <a:pt x="7828631" y="3955869"/>
                </a:cubicBezTo>
                <a:lnTo>
                  <a:pt x="7828631" y="3955869"/>
                </a:lnTo>
                <a:close/>
                <a:moveTo>
                  <a:pt x="7721389" y="3874834"/>
                </a:moveTo>
                <a:cubicBezTo>
                  <a:pt x="7716562" y="3874834"/>
                  <a:pt x="7711906" y="3877248"/>
                  <a:pt x="7709320" y="3881731"/>
                </a:cubicBezTo>
                <a:cubicBezTo>
                  <a:pt x="7705527" y="3888282"/>
                  <a:pt x="7707768" y="3896730"/>
                  <a:pt x="7714493" y="3900524"/>
                </a:cubicBezTo>
                <a:lnTo>
                  <a:pt x="7727596" y="3908110"/>
                </a:lnTo>
                <a:cubicBezTo>
                  <a:pt x="7742078" y="3916558"/>
                  <a:pt x="7756217" y="3925868"/>
                  <a:pt x="7769493" y="3935869"/>
                </a:cubicBezTo>
                <a:cubicBezTo>
                  <a:pt x="7771906" y="3937765"/>
                  <a:pt x="7774838" y="3938627"/>
                  <a:pt x="7777768" y="3938627"/>
                </a:cubicBezTo>
                <a:cubicBezTo>
                  <a:pt x="7781907" y="3938627"/>
                  <a:pt x="7786044" y="3936731"/>
                  <a:pt x="7788803" y="3933110"/>
                </a:cubicBezTo>
                <a:cubicBezTo>
                  <a:pt x="7793458" y="3927076"/>
                  <a:pt x="7792251" y="3918455"/>
                  <a:pt x="7786217" y="3913800"/>
                </a:cubicBezTo>
                <a:cubicBezTo>
                  <a:pt x="7780010" y="3908972"/>
                  <a:pt x="7773458" y="3904489"/>
                  <a:pt x="7766906" y="3900006"/>
                </a:cubicBezTo>
                <a:cubicBezTo>
                  <a:pt x="7766906" y="3900006"/>
                  <a:pt x="7766906" y="3900006"/>
                  <a:pt x="7766906" y="3900006"/>
                </a:cubicBezTo>
                <a:cubicBezTo>
                  <a:pt x="7766734" y="3900006"/>
                  <a:pt x="7766389" y="3899661"/>
                  <a:pt x="7766217" y="3899489"/>
                </a:cubicBezTo>
                <a:cubicBezTo>
                  <a:pt x="7766217" y="3899489"/>
                  <a:pt x="7766217" y="3899489"/>
                  <a:pt x="7766217" y="3899489"/>
                </a:cubicBezTo>
                <a:cubicBezTo>
                  <a:pt x="7766044" y="3899489"/>
                  <a:pt x="7765872" y="3899144"/>
                  <a:pt x="7765527" y="3898972"/>
                </a:cubicBezTo>
                <a:cubicBezTo>
                  <a:pt x="7765527" y="3898972"/>
                  <a:pt x="7765527" y="3898972"/>
                  <a:pt x="7765527" y="3898972"/>
                </a:cubicBezTo>
                <a:cubicBezTo>
                  <a:pt x="7765355" y="3898972"/>
                  <a:pt x="7765010" y="3898627"/>
                  <a:pt x="7764837" y="3898455"/>
                </a:cubicBezTo>
                <a:cubicBezTo>
                  <a:pt x="7764837" y="3898455"/>
                  <a:pt x="7764837" y="3898455"/>
                  <a:pt x="7764837" y="3898455"/>
                </a:cubicBezTo>
                <a:cubicBezTo>
                  <a:pt x="7764493" y="3898282"/>
                  <a:pt x="7764148" y="3897938"/>
                  <a:pt x="7763803" y="3897765"/>
                </a:cubicBezTo>
                <a:cubicBezTo>
                  <a:pt x="7763803" y="3897765"/>
                  <a:pt x="7763803" y="3897765"/>
                  <a:pt x="7763803" y="3897765"/>
                </a:cubicBezTo>
                <a:cubicBezTo>
                  <a:pt x="7763630" y="3897765"/>
                  <a:pt x="7763458" y="3897420"/>
                  <a:pt x="7763286" y="3897420"/>
                </a:cubicBezTo>
                <a:cubicBezTo>
                  <a:pt x="7763286" y="3897420"/>
                  <a:pt x="7763286" y="3897420"/>
                  <a:pt x="7763113" y="3897420"/>
                </a:cubicBezTo>
                <a:cubicBezTo>
                  <a:pt x="7763113" y="3897420"/>
                  <a:pt x="7762768" y="3897248"/>
                  <a:pt x="7762596" y="3897075"/>
                </a:cubicBezTo>
                <a:cubicBezTo>
                  <a:pt x="7762596" y="3897075"/>
                  <a:pt x="7762596" y="3897075"/>
                  <a:pt x="7762424" y="3897075"/>
                </a:cubicBezTo>
                <a:cubicBezTo>
                  <a:pt x="7762424" y="3897075"/>
                  <a:pt x="7762079" y="3896903"/>
                  <a:pt x="7761907" y="3896730"/>
                </a:cubicBezTo>
                <a:lnTo>
                  <a:pt x="7761734" y="3896730"/>
                </a:lnTo>
                <a:cubicBezTo>
                  <a:pt x="7761734" y="3896730"/>
                  <a:pt x="7761389" y="3896386"/>
                  <a:pt x="7761217" y="3896213"/>
                </a:cubicBezTo>
                <a:cubicBezTo>
                  <a:pt x="7761217" y="3896213"/>
                  <a:pt x="7761217" y="3896213"/>
                  <a:pt x="7761044" y="3896213"/>
                </a:cubicBezTo>
                <a:cubicBezTo>
                  <a:pt x="7761044" y="3896213"/>
                  <a:pt x="7760700" y="3896041"/>
                  <a:pt x="7760700" y="3895868"/>
                </a:cubicBezTo>
                <a:cubicBezTo>
                  <a:pt x="7760700" y="3895868"/>
                  <a:pt x="7760527" y="3895868"/>
                  <a:pt x="7760355" y="3895696"/>
                </a:cubicBezTo>
                <a:cubicBezTo>
                  <a:pt x="7760355" y="3895696"/>
                  <a:pt x="7760182" y="3895696"/>
                  <a:pt x="7760010" y="3895524"/>
                </a:cubicBezTo>
                <a:cubicBezTo>
                  <a:pt x="7760010" y="3895524"/>
                  <a:pt x="7759665" y="3895351"/>
                  <a:pt x="7759665" y="3895179"/>
                </a:cubicBezTo>
                <a:cubicBezTo>
                  <a:pt x="7759665" y="3895179"/>
                  <a:pt x="7759492" y="3895179"/>
                  <a:pt x="7759320" y="3895006"/>
                </a:cubicBezTo>
                <a:cubicBezTo>
                  <a:pt x="7759320" y="3895006"/>
                  <a:pt x="7758975" y="3894834"/>
                  <a:pt x="7758975" y="3894662"/>
                </a:cubicBezTo>
                <a:cubicBezTo>
                  <a:pt x="7758975" y="3894662"/>
                  <a:pt x="7758803" y="3894662"/>
                  <a:pt x="7758631" y="3894489"/>
                </a:cubicBezTo>
                <a:cubicBezTo>
                  <a:pt x="7758631" y="3894489"/>
                  <a:pt x="7758458" y="3894489"/>
                  <a:pt x="7758285" y="3894317"/>
                </a:cubicBezTo>
                <a:cubicBezTo>
                  <a:pt x="7758285" y="3894317"/>
                  <a:pt x="7758113" y="3894317"/>
                  <a:pt x="7757941" y="3894144"/>
                </a:cubicBezTo>
                <a:cubicBezTo>
                  <a:pt x="7757941" y="3894144"/>
                  <a:pt x="7757768" y="3894144"/>
                  <a:pt x="7757596" y="3893972"/>
                </a:cubicBezTo>
                <a:cubicBezTo>
                  <a:pt x="7757596" y="3893972"/>
                  <a:pt x="7757424" y="3893972"/>
                  <a:pt x="7757251" y="3893799"/>
                </a:cubicBezTo>
                <a:cubicBezTo>
                  <a:pt x="7757251" y="3893799"/>
                  <a:pt x="7757079" y="3893799"/>
                  <a:pt x="7756906" y="3893627"/>
                </a:cubicBezTo>
                <a:cubicBezTo>
                  <a:pt x="7756906" y="3893627"/>
                  <a:pt x="7756734" y="3893627"/>
                  <a:pt x="7756562" y="3893455"/>
                </a:cubicBezTo>
                <a:cubicBezTo>
                  <a:pt x="7756562" y="3893455"/>
                  <a:pt x="7756217" y="3893455"/>
                  <a:pt x="7756217" y="3893282"/>
                </a:cubicBezTo>
                <a:cubicBezTo>
                  <a:pt x="7756217" y="3893282"/>
                  <a:pt x="7756217" y="3893282"/>
                  <a:pt x="7756045" y="3893282"/>
                </a:cubicBezTo>
                <a:cubicBezTo>
                  <a:pt x="7756045" y="3893282"/>
                  <a:pt x="7755699" y="3893110"/>
                  <a:pt x="7755527" y="3892937"/>
                </a:cubicBezTo>
                <a:cubicBezTo>
                  <a:pt x="7755527" y="3892937"/>
                  <a:pt x="7755527" y="3892937"/>
                  <a:pt x="7755355" y="3892937"/>
                </a:cubicBezTo>
                <a:cubicBezTo>
                  <a:pt x="7755355" y="3892937"/>
                  <a:pt x="7755010" y="3892765"/>
                  <a:pt x="7754838" y="3892593"/>
                </a:cubicBezTo>
                <a:cubicBezTo>
                  <a:pt x="7754838" y="3892593"/>
                  <a:pt x="7754838" y="3892593"/>
                  <a:pt x="7754665" y="3892593"/>
                </a:cubicBezTo>
                <a:cubicBezTo>
                  <a:pt x="7754665" y="3892593"/>
                  <a:pt x="7754320" y="3892420"/>
                  <a:pt x="7754148" y="3892248"/>
                </a:cubicBezTo>
                <a:cubicBezTo>
                  <a:pt x="7754148" y="3892248"/>
                  <a:pt x="7754148" y="3892248"/>
                  <a:pt x="7753975" y="3892248"/>
                </a:cubicBezTo>
                <a:cubicBezTo>
                  <a:pt x="7753975" y="3892248"/>
                  <a:pt x="7753630" y="3892075"/>
                  <a:pt x="7753458" y="3891903"/>
                </a:cubicBezTo>
                <a:cubicBezTo>
                  <a:pt x="7753458" y="3891903"/>
                  <a:pt x="7753458" y="3891903"/>
                  <a:pt x="7753286" y="3891903"/>
                </a:cubicBezTo>
                <a:cubicBezTo>
                  <a:pt x="7753286" y="3891903"/>
                  <a:pt x="7752941" y="3891731"/>
                  <a:pt x="7752769" y="3891558"/>
                </a:cubicBezTo>
                <a:cubicBezTo>
                  <a:pt x="7752769" y="3891558"/>
                  <a:pt x="7752769" y="3891558"/>
                  <a:pt x="7752423" y="3891558"/>
                </a:cubicBezTo>
                <a:cubicBezTo>
                  <a:pt x="7752423" y="3891558"/>
                  <a:pt x="7752079" y="3891386"/>
                  <a:pt x="7751906" y="3891213"/>
                </a:cubicBezTo>
                <a:cubicBezTo>
                  <a:pt x="7751906" y="3891213"/>
                  <a:pt x="7751906" y="3891213"/>
                  <a:pt x="7751734" y="3891213"/>
                </a:cubicBezTo>
                <a:cubicBezTo>
                  <a:pt x="7751734" y="3891213"/>
                  <a:pt x="7751389" y="3891041"/>
                  <a:pt x="7751217" y="3890868"/>
                </a:cubicBezTo>
                <a:cubicBezTo>
                  <a:pt x="7751217" y="3890868"/>
                  <a:pt x="7751217" y="3890868"/>
                  <a:pt x="7751044" y="3890868"/>
                </a:cubicBezTo>
                <a:cubicBezTo>
                  <a:pt x="7750872" y="3890868"/>
                  <a:pt x="7750699" y="3890696"/>
                  <a:pt x="7750527" y="3890524"/>
                </a:cubicBezTo>
                <a:cubicBezTo>
                  <a:pt x="7750527" y="3890524"/>
                  <a:pt x="7750527" y="3890524"/>
                  <a:pt x="7750355" y="3890524"/>
                </a:cubicBezTo>
                <a:cubicBezTo>
                  <a:pt x="7750182" y="3890524"/>
                  <a:pt x="7750010" y="3890351"/>
                  <a:pt x="7749837" y="3890179"/>
                </a:cubicBezTo>
                <a:cubicBezTo>
                  <a:pt x="7749837" y="3890179"/>
                  <a:pt x="7749837" y="3890179"/>
                  <a:pt x="7749665" y="3890179"/>
                </a:cubicBezTo>
                <a:cubicBezTo>
                  <a:pt x="7749493" y="3890179"/>
                  <a:pt x="7749320" y="3890006"/>
                  <a:pt x="7749148" y="3889834"/>
                </a:cubicBezTo>
                <a:cubicBezTo>
                  <a:pt x="7749148" y="3889834"/>
                  <a:pt x="7749148" y="3889834"/>
                  <a:pt x="7749148" y="3889834"/>
                </a:cubicBezTo>
                <a:cubicBezTo>
                  <a:pt x="7748975" y="3889834"/>
                  <a:pt x="7748803" y="3889662"/>
                  <a:pt x="7748630" y="3889489"/>
                </a:cubicBezTo>
                <a:cubicBezTo>
                  <a:pt x="7748630" y="3889489"/>
                  <a:pt x="7748630" y="3889489"/>
                  <a:pt x="7748630" y="3889489"/>
                </a:cubicBezTo>
                <a:cubicBezTo>
                  <a:pt x="7748458" y="3889489"/>
                  <a:pt x="7748286" y="3889317"/>
                  <a:pt x="7748113" y="3889144"/>
                </a:cubicBezTo>
                <a:cubicBezTo>
                  <a:pt x="7748113" y="3889144"/>
                  <a:pt x="7748113" y="3889144"/>
                  <a:pt x="7748113" y="3889144"/>
                </a:cubicBezTo>
                <a:cubicBezTo>
                  <a:pt x="7747941" y="3889144"/>
                  <a:pt x="7747768" y="3888972"/>
                  <a:pt x="7747596" y="3888800"/>
                </a:cubicBezTo>
                <a:cubicBezTo>
                  <a:pt x="7747596" y="3888800"/>
                  <a:pt x="7747596" y="3888800"/>
                  <a:pt x="7747596" y="3888800"/>
                </a:cubicBezTo>
                <a:cubicBezTo>
                  <a:pt x="7747424" y="3888800"/>
                  <a:pt x="7747251" y="3888627"/>
                  <a:pt x="7746907" y="3888455"/>
                </a:cubicBezTo>
                <a:cubicBezTo>
                  <a:pt x="7746907" y="3888455"/>
                  <a:pt x="7746907" y="3888455"/>
                  <a:pt x="7746907" y="3888455"/>
                </a:cubicBezTo>
                <a:cubicBezTo>
                  <a:pt x="7746734" y="3888455"/>
                  <a:pt x="7746561" y="3888282"/>
                  <a:pt x="7746389" y="3888110"/>
                </a:cubicBezTo>
                <a:cubicBezTo>
                  <a:pt x="7746389" y="3888110"/>
                  <a:pt x="7746389" y="3888110"/>
                  <a:pt x="7746389" y="3888110"/>
                </a:cubicBezTo>
                <a:cubicBezTo>
                  <a:pt x="7746217" y="3888110"/>
                  <a:pt x="7746044" y="3887937"/>
                  <a:pt x="7745872" y="3887765"/>
                </a:cubicBezTo>
                <a:cubicBezTo>
                  <a:pt x="7745872" y="3887765"/>
                  <a:pt x="7745872" y="3887765"/>
                  <a:pt x="7745872" y="3887765"/>
                </a:cubicBezTo>
                <a:cubicBezTo>
                  <a:pt x="7745700" y="3887765"/>
                  <a:pt x="7745527" y="3887593"/>
                  <a:pt x="7745182" y="3887420"/>
                </a:cubicBezTo>
                <a:cubicBezTo>
                  <a:pt x="7745182" y="3887420"/>
                  <a:pt x="7745182" y="3887420"/>
                  <a:pt x="7745182" y="3887420"/>
                </a:cubicBezTo>
                <a:cubicBezTo>
                  <a:pt x="7745010" y="3887420"/>
                  <a:pt x="7744837" y="3887248"/>
                  <a:pt x="7744493" y="3887075"/>
                </a:cubicBezTo>
                <a:cubicBezTo>
                  <a:pt x="7744493" y="3887075"/>
                  <a:pt x="7744493" y="3887075"/>
                  <a:pt x="7744493" y="3887075"/>
                </a:cubicBezTo>
                <a:cubicBezTo>
                  <a:pt x="7744320" y="3887075"/>
                  <a:pt x="7743975" y="3886730"/>
                  <a:pt x="7743803" y="3886730"/>
                </a:cubicBezTo>
                <a:lnTo>
                  <a:pt x="7743803" y="3886730"/>
                </a:lnTo>
                <a:cubicBezTo>
                  <a:pt x="7743803" y="3886730"/>
                  <a:pt x="7743803" y="3886730"/>
                  <a:pt x="7743803" y="3886730"/>
                </a:cubicBezTo>
                <a:lnTo>
                  <a:pt x="7743458" y="3886730"/>
                </a:lnTo>
                <a:cubicBezTo>
                  <a:pt x="7743458" y="3886730"/>
                  <a:pt x="7743458" y="3886730"/>
                  <a:pt x="7743458" y="3886730"/>
                </a:cubicBezTo>
                <a:lnTo>
                  <a:pt x="7743286" y="3886730"/>
                </a:lnTo>
                <a:cubicBezTo>
                  <a:pt x="7743286" y="3886730"/>
                  <a:pt x="7743286" y="3886730"/>
                  <a:pt x="7743286" y="3886730"/>
                </a:cubicBezTo>
                <a:lnTo>
                  <a:pt x="7742768" y="3886386"/>
                </a:lnTo>
                <a:lnTo>
                  <a:pt x="7742768" y="3886386"/>
                </a:lnTo>
                <a:cubicBezTo>
                  <a:pt x="7742768" y="3886386"/>
                  <a:pt x="7742768" y="3886386"/>
                  <a:pt x="7742768" y="3886386"/>
                </a:cubicBezTo>
                <a:lnTo>
                  <a:pt x="7742424" y="3886386"/>
                </a:lnTo>
                <a:cubicBezTo>
                  <a:pt x="7742424" y="3886386"/>
                  <a:pt x="7742251" y="3886041"/>
                  <a:pt x="7742078" y="3886041"/>
                </a:cubicBezTo>
                <a:lnTo>
                  <a:pt x="7742078" y="3886041"/>
                </a:lnTo>
                <a:cubicBezTo>
                  <a:pt x="7742078" y="3886041"/>
                  <a:pt x="7741906" y="3886041"/>
                  <a:pt x="7741734" y="3885869"/>
                </a:cubicBezTo>
                <a:lnTo>
                  <a:pt x="7741734" y="3885869"/>
                </a:lnTo>
                <a:cubicBezTo>
                  <a:pt x="7741734" y="3885869"/>
                  <a:pt x="7741734" y="3885869"/>
                  <a:pt x="7741734" y="3885869"/>
                </a:cubicBezTo>
                <a:lnTo>
                  <a:pt x="7741734" y="3885869"/>
                </a:lnTo>
                <a:cubicBezTo>
                  <a:pt x="7741734" y="3885869"/>
                  <a:pt x="7741561" y="3885869"/>
                  <a:pt x="7741389" y="3885696"/>
                </a:cubicBezTo>
                <a:lnTo>
                  <a:pt x="7741389" y="3885696"/>
                </a:lnTo>
                <a:cubicBezTo>
                  <a:pt x="7737424" y="3883455"/>
                  <a:pt x="7730872" y="3879662"/>
                  <a:pt x="7730872" y="3879662"/>
                </a:cubicBezTo>
                <a:cubicBezTo>
                  <a:pt x="7728630" y="3878455"/>
                  <a:pt x="7726389" y="3877765"/>
                  <a:pt x="7723975" y="3877765"/>
                </a:cubicBezTo>
                <a:lnTo>
                  <a:pt x="7723975" y="3877765"/>
                </a:lnTo>
                <a:close/>
                <a:moveTo>
                  <a:pt x="7601561" y="3806386"/>
                </a:moveTo>
                <a:cubicBezTo>
                  <a:pt x="7596734" y="3806386"/>
                  <a:pt x="7592079" y="3808799"/>
                  <a:pt x="7589492" y="3813282"/>
                </a:cubicBezTo>
                <a:cubicBezTo>
                  <a:pt x="7585699" y="3819834"/>
                  <a:pt x="7587941" y="3828282"/>
                  <a:pt x="7594665" y="3832075"/>
                </a:cubicBezTo>
                <a:lnTo>
                  <a:pt x="7654492" y="3866213"/>
                </a:lnTo>
                <a:cubicBezTo>
                  <a:pt x="7656734" y="3867420"/>
                  <a:pt x="7658975" y="3868110"/>
                  <a:pt x="7661389" y="3868110"/>
                </a:cubicBezTo>
                <a:cubicBezTo>
                  <a:pt x="7666216" y="3868110"/>
                  <a:pt x="7670872" y="3865696"/>
                  <a:pt x="7673458" y="3861213"/>
                </a:cubicBezTo>
                <a:cubicBezTo>
                  <a:pt x="7677251" y="3854661"/>
                  <a:pt x="7675010" y="3846213"/>
                  <a:pt x="7668285" y="3842420"/>
                </a:cubicBezTo>
                <a:cubicBezTo>
                  <a:pt x="7668285" y="3842420"/>
                  <a:pt x="7648803" y="3831213"/>
                  <a:pt x="7632079" y="3821731"/>
                </a:cubicBezTo>
                <a:lnTo>
                  <a:pt x="7608458" y="3808282"/>
                </a:lnTo>
                <a:cubicBezTo>
                  <a:pt x="7606389" y="3807075"/>
                  <a:pt x="7603975" y="3806558"/>
                  <a:pt x="7601734" y="3806558"/>
                </a:cubicBezTo>
                <a:lnTo>
                  <a:pt x="7601734" y="3806558"/>
                </a:lnTo>
                <a:close/>
                <a:moveTo>
                  <a:pt x="7481734" y="3737937"/>
                </a:moveTo>
                <a:cubicBezTo>
                  <a:pt x="7476906" y="3737937"/>
                  <a:pt x="7472250" y="3740351"/>
                  <a:pt x="7469664" y="3744834"/>
                </a:cubicBezTo>
                <a:cubicBezTo>
                  <a:pt x="7465871" y="3751386"/>
                  <a:pt x="7468113" y="3759834"/>
                  <a:pt x="7474837" y="3763627"/>
                </a:cubicBezTo>
                <a:lnTo>
                  <a:pt x="7534664" y="3797765"/>
                </a:lnTo>
                <a:cubicBezTo>
                  <a:pt x="7536734" y="3798972"/>
                  <a:pt x="7539147" y="3799662"/>
                  <a:pt x="7541561" y="3799662"/>
                </a:cubicBezTo>
                <a:cubicBezTo>
                  <a:pt x="7546389" y="3799662"/>
                  <a:pt x="7551044" y="3797248"/>
                  <a:pt x="7553630" y="3792765"/>
                </a:cubicBezTo>
                <a:cubicBezTo>
                  <a:pt x="7557423" y="3786213"/>
                  <a:pt x="7555182" y="3777765"/>
                  <a:pt x="7548630" y="3773972"/>
                </a:cubicBezTo>
                <a:lnTo>
                  <a:pt x="7488630" y="3739661"/>
                </a:lnTo>
                <a:cubicBezTo>
                  <a:pt x="7486561" y="3738454"/>
                  <a:pt x="7484147" y="3737937"/>
                  <a:pt x="7481906" y="3737937"/>
                </a:cubicBezTo>
                <a:lnTo>
                  <a:pt x="7481906" y="3737937"/>
                </a:lnTo>
                <a:close/>
                <a:moveTo>
                  <a:pt x="7361906" y="3669489"/>
                </a:moveTo>
                <a:cubicBezTo>
                  <a:pt x="7357078" y="3669489"/>
                  <a:pt x="7352423" y="3671903"/>
                  <a:pt x="7349836" y="3676385"/>
                </a:cubicBezTo>
                <a:cubicBezTo>
                  <a:pt x="7346044" y="3682937"/>
                  <a:pt x="7348285" y="3691386"/>
                  <a:pt x="7355009" y="3695178"/>
                </a:cubicBezTo>
                <a:lnTo>
                  <a:pt x="7414837" y="3729317"/>
                </a:lnTo>
                <a:cubicBezTo>
                  <a:pt x="7417078" y="3730523"/>
                  <a:pt x="7419320" y="3731213"/>
                  <a:pt x="7421733" y="3731213"/>
                </a:cubicBezTo>
                <a:cubicBezTo>
                  <a:pt x="7426561" y="3731213"/>
                  <a:pt x="7431216" y="3728799"/>
                  <a:pt x="7433802" y="3724316"/>
                </a:cubicBezTo>
                <a:cubicBezTo>
                  <a:pt x="7437596" y="3717765"/>
                  <a:pt x="7435354" y="3709316"/>
                  <a:pt x="7428630" y="3705523"/>
                </a:cubicBezTo>
                <a:lnTo>
                  <a:pt x="7368802" y="3671385"/>
                </a:lnTo>
                <a:cubicBezTo>
                  <a:pt x="7366561" y="3670178"/>
                  <a:pt x="7364320" y="3669489"/>
                  <a:pt x="7361906" y="3669489"/>
                </a:cubicBezTo>
                <a:lnTo>
                  <a:pt x="7361906" y="3669489"/>
                </a:lnTo>
                <a:close/>
                <a:moveTo>
                  <a:pt x="7242077" y="3601040"/>
                </a:moveTo>
                <a:cubicBezTo>
                  <a:pt x="7237250" y="3601040"/>
                  <a:pt x="7232595" y="3603454"/>
                  <a:pt x="7230009" y="3607937"/>
                </a:cubicBezTo>
                <a:cubicBezTo>
                  <a:pt x="7226216" y="3614489"/>
                  <a:pt x="7228457" y="3622937"/>
                  <a:pt x="7235181" y="3626730"/>
                </a:cubicBezTo>
                <a:lnTo>
                  <a:pt x="7295009" y="3660868"/>
                </a:lnTo>
                <a:cubicBezTo>
                  <a:pt x="7297078" y="3662075"/>
                  <a:pt x="7299492" y="3662765"/>
                  <a:pt x="7301905" y="3662765"/>
                </a:cubicBezTo>
                <a:cubicBezTo>
                  <a:pt x="7306733" y="3662765"/>
                  <a:pt x="7311388" y="3660351"/>
                  <a:pt x="7313974" y="3655868"/>
                </a:cubicBezTo>
                <a:cubicBezTo>
                  <a:pt x="7317768" y="3649316"/>
                  <a:pt x="7315526" y="3640868"/>
                  <a:pt x="7308802" y="3637075"/>
                </a:cubicBezTo>
                <a:cubicBezTo>
                  <a:pt x="7308802" y="3637075"/>
                  <a:pt x="7289664" y="3626213"/>
                  <a:pt x="7272940" y="3616558"/>
                </a:cubicBezTo>
                <a:lnTo>
                  <a:pt x="7248802" y="3602764"/>
                </a:lnTo>
                <a:cubicBezTo>
                  <a:pt x="7246733" y="3601558"/>
                  <a:pt x="7244319" y="3601040"/>
                  <a:pt x="7242077" y="3601040"/>
                </a:cubicBezTo>
                <a:lnTo>
                  <a:pt x="7242077" y="3601040"/>
                </a:lnTo>
                <a:close/>
                <a:moveTo>
                  <a:pt x="7122250" y="3532592"/>
                </a:moveTo>
                <a:cubicBezTo>
                  <a:pt x="7117422" y="3532592"/>
                  <a:pt x="7112767" y="3535006"/>
                  <a:pt x="7110181" y="3539488"/>
                </a:cubicBezTo>
                <a:cubicBezTo>
                  <a:pt x="7106388" y="3546040"/>
                  <a:pt x="7108629" y="3554489"/>
                  <a:pt x="7115354" y="3558282"/>
                </a:cubicBezTo>
                <a:lnTo>
                  <a:pt x="7175181" y="3592420"/>
                </a:lnTo>
                <a:cubicBezTo>
                  <a:pt x="7177250" y="3593627"/>
                  <a:pt x="7179664" y="3594316"/>
                  <a:pt x="7182078" y="3594316"/>
                </a:cubicBezTo>
                <a:cubicBezTo>
                  <a:pt x="7186905" y="3594316"/>
                  <a:pt x="7191560" y="3591903"/>
                  <a:pt x="7194146" y="3587420"/>
                </a:cubicBezTo>
                <a:cubicBezTo>
                  <a:pt x="7197940" y="3580868"/>
                  <a:pt x="7195699" y="3572420"/>
                  <a:pt x="7189147" y="3568627"/>
                </a:cubicBezTo>
                <a:lnTo>
                  <a:pt x="7129146" y="3534316"/>
                </a:lnTo>
                <a:cubicBezTo>
                  <a:pt x="7127078" y="3533109"/>
                  <a:pt x="7124663" y="3532592"/>
                  <a:pt x="7122423" y="3532592"/>
                </a:cubicBezTo>
                <a:lnTo>
                  <a:pt x="7122423" y="3532592"/>
                </a:lnTo>
                <a:close/>
                <a:moveTo>
                  <a:pt x="7002422" y="3464144"/>
                </a:moveTo>
                <a:cubicBezTo>
                  <a:pt x="6997594" y="3464144"/>
                  <a:pt x="6992939" y="3466730"/>
                  <a:pt x="6990353" y="3471040"/>
                </a:cubicBezTo>
                <a:cubicBezTo>
                  <a:pt x="6986560" y="3477592"/>
                  <a:pt x="6988802" y="3486040"/>
                  <a:pt x="6995525" y="3489833"/>
                </a:cubicBezTo>
                <a:lnTo>
                  <a:pt x="7055353" y="3523971"/>
                </a:lnTo>
                <a:cubicBezTo>
                  <a:pt x="7057595" y="3525178"/>
                  <a:pt x="7059836" y="3525868"/>
                  <a:pt x="7062250" y="3525868"/>
                </a:cubicBezTo>
                <a:cubicBezTo>
                  <a:pt x="7067077" y="3525868"/>
                  <a:pt x="7071733" y="3523454"/>
                  <a:pt x="7074319" y="3518971"/>
                </a:cubicBezTo>
                <a:cubicBezTo>
                  <a:pt x="7078112" y="3512420"/>
                  <a:pt x="7075871" y="3503971"/>
                  <a:pt x="7069146" y="3500178"/>
                </a:cubicBezTo>
                <a:lnTo>
                  <a:pt x="7009318" y="3466040"/>
                </a:lnTo>
                <a:cubicBezTo>
                  <a:pt x="7007250" y="3464833"/>
                  <a:pt x="7004836" y="3464144"/>
                  <a:pt x="7002422" y="3464144"/>
                </a:cubicBezTo>
                <a:lnTo>
                  <a:pt x="7002422" y="3464144"/>
                </a:lnTo>
                <a:close/>
                <a:moveTo>
                  <a:pt x="6882594" y="3395695"/>
                </a:moveTo>
                <a:cubicBezTo>
                  <a:pt x="6877767" y="3395695"/>
                  <a:pt x="6873111" y="3398282"/>
                  <a:pt x="6870525" y="3402592"/>
                </a:cubicBezTo>
                <a:cubicBezTo>
                  <a:pt x="6866732" y="3409144"/>
                  <a:pt x="6868974" y="3417592"/>
                  <a:pt x="6875697" y="3421385"/>
                </a:cubicBezTo>
                <a:lnTo>
                  <a:pt x="6935525" y="3455523"/>
                </a:lnTo>
                <a:cubicBezTo>
                  <a:pt x="6937595" y="3456730"/>
                  <a:pt x="6940008" y="3457419"/>
                  <a:pt x="6942422" y="3457419"/>
                </a:cubicBezTo>
                <a:cubicBezTo>
                  <a:pt x="6947250" y="3457419"/>
                  <a:pt x="6951905" y="3455006"/>
                  <a:pt x="6954491" y="3450523"/>
                </a:cubicBezTo>
                <a:cubicBezTo>
                  <a:pt x="6958284" y="3443971"/>
                  <a:pt x="6956042" y="3435523"/>
                  <a:pt x="6949319" y="3431730"/>
                </a:cubicBezTo>
                <a:cubicBezTo>
                  <a:pt x="6949319" y="3431730"/>
                  <a:pt x="6929319" y="3420351"/>
                  <a:pt x="6912422" y="3410695"/>
                </a:cubicBezTo>
                <a:lnTo>
                  <a:pt x="6912250" y="3410695"/>
                </a:lnTo>
                <a:cubicBezTo>
                  <a:pt x="6912250" y="3410695"/>
                  <a:pt x="6911905" y="3410351"/>
                  <a:pt x="6911732" y="3410351"/>
                </a:cubicBezTo>
                <a:lnTo>
                  <a:pt x="6889318" y="3397592"/>
                </a:lnTo>
                <a:cubicBezTo>
                  <a:pt x="6887249" y="3396385"/>
                  <a:pt x="6884836" y="3395868"/>
                  <a:pt x="6882594" y="3395868"/>
                </a:cubicBezTo>
                <a:lnTo>
                  <a:pt x="6882594" y="3395868"/>
                </a:lnTo>
                <a:close/>
                <a:moveTo>
                  <a:pt x="6762766" y="3327247"/>
                </a:moveTo>
                <a:cubicBezTo>
                  <a:pt x="6757939" y="3327247"/>
                  <a:pt x="6753284" y="3329661"/>
                  <a:pt x="6750697" y="3334144"/>
                </a:cubicBezTo>
                <a:cubicBezTo>
                  <a:pt x="6746905" y="3340695"/>
                  <a:pt x="6749146" y="3349143"/>
                  <a:pt x="6755870" y="3352937"/>
                </a:cubicBezTo>
                <a:lnTo>
                  <a:pt x="6815698" y="3387075"/>
                </a:lnTo>
                <a:cubicBezTo>
                  <a:pt x="6817939" y="3388282"/>
                  <a:pt x="6820181" y="3388971"/>
                  <a:pt x="6822594" y="3388971"/>
                </a:cubicBezTo>
                <a:cubicBezTo>
                  <a:pt x="6827422" y="3388971"/>
                  <a:pt x="6832077" y="3386385"/>
                  <a:pt x="6834663" y="3382075"/>
                </a:cubicBezTo>
                <a:cubicBezTo>
                  <a:pt x="6838456" y="3375523"/>
                  <a:pt x="6836215" y="3367074"/>
                  <a:pt x="6829663" y="3363281"/>
                </a:cubicBezTo>
                <a:lnTo>
                  <a:pt x="6769663" y="3328971"/>
                </a:lnTo>
                <a:cubicBezTo>
                  <a:pt x="6767594" y="3327764"/>
                  <a:pt x="6765180" y="3327247"/>
                  <a:pt x="6762939" y="3327247"/>
                </a:cubicBezTo>
                <a:lnTo>
                  <a:pt x="6762939" y="3327247"/>
                </a:lnTo>
                <a:close/>
                <a:moveTo>
                  <a:pt x="6642938" y="3258798"/>
                </a:moveTo>
                <a:cubicBezTo>
                  <a:pt x="6638111" y="3258798"/>
                  <a:pt x="6633456" y="3261385"/>
                  <a:pt x="6630870" y="3265695"/>
                </a:cubicBezTo>
                <a:cubicBezTo>
                  <a:pt x="6627077" y="3272247"/>
                  <a:pt x="6629318" y="3280695"/>
                  <a:pt x="6636042" y="3284488"/>
                </a:cubicBezTo>
                <a:lnTo>
                  <a:pt x="6695870" y="3318626"/>
                </a:lnTo>
                <a:cubicBezTo>
                  <a:pt x="6698111" y="3319833"/>
                  <a:pt x="6700353" y="3320523"/>
                  <a:pt x="6702766" y="3320523"/>
                </a:cubicBezTo>
                <a:cubicBezTo>
                  <a:pt x="6707594" y="3320523"/>
                  <a:pt x="6712249" y="3318109"/>
                  <a:pt x="6714835" y="3313626"/>
                </a:cubicBezTo>
                <a:cubicBezTo>
                  <a:pt x="6718628" y="3307074"/>
                  <a:pt x="6716387" y="3298626"/>
                  <a:pt x="6709663" y="3294833"/>
                </a:cubicBezTo>
                <a:lnTo>
                  <a:pt x="6649835" y="3260695"/>
                </a:lnTo>
                <a:cubicBezTo>
                  <a:pt x="6647766" y="3259488"/>
                  <a:pt x="6645352" y="3258798"/>
                  <a:pt x="6642938" y="3258798"/>
                </a:cubicBezTo>
                <a:lnTo>
                  <a:pt x="6642938" y="3258798"/>
                </a:lnTo>
                <a:close/>
                <a:moveTo>
                  <a:pt x="6523111" y="3190350"/>
                </a:moveTo>
                <a:cubicBezTo>
                  <a:pt x="6518283" y="3190350"/>
                  <a:pt x="6513628" y="3192936"/>
                  <a:pt x="6511042" y="3197247"/>
                </a:cubicBezTo>
                <a:cubicBezTo>
                  <a:pt x="6507248" y="3203798"/>
                  <a:pt x="6509490" y="3212247"/>
                  <a:pt x="6516214" y="3216040"/>
                </a:cubicBezTo>
                <a:lnTo>
                  <a:pt x="6576042" y="3250178"/>
                </a:lnTo>
                <a:cubicBezTo>
                  <a:pt x="6578111" y="3251385"/>
                  <a:pt x="6580525" y="3252074"/>
                  <a:pt x="6582939" y="3252074"/>
                </a:cubicBezTo>
                <a:cubicBezTo>
                  <a:pt x="6587766" y="3252074"/>
                  <a:pt x="6592421" y="3249660"/>
                  <a:pt x="6595007" y="3245178"/>
                </a:cubicBezTo>
                <a:cubicBezTo>
                  <a:pt x="6598800" y="3238626"/>
                  <a:pt x="6596559" y="3230178"/>
                  <a:pt x="6589835" y="3226385"/>
                </a:cubicBezTo>
                <a:cubicBezTo>
                  <a:pt x="6589835" y="3226385"/>
                  <a:pt x="6570869" y="3215523"/>
                  <a:pt x="6554318" y="3206040"/>
                </a:cubicBezTo>
                <a:lnTo>
                  <a:pt x="6554318" y="3206040"/>
                </a:lnTo>
                <a:cubicBezTo>
                  <a:pt x="6554318" y="3206040"/>
                  <a:pt x="6553456" y="3205523"/>
                  <a:pt x="6553111" y="3205350"/>
                </a:cubicBezTo>
                <a:lnTo>
                  <a:pt x="6529835" y="3192074"/>
                </a:lnTo>
                <a:cubicBezTo>
                  <a:pt x="6527766" y="3190867"/>
                  <a:pt x="6525352" y="3190350"/>
                  <a:pt x="6523111" y="3190350"/>
                </a:cubicBezTo>
                <a:lnTo>
                  <a:pt x="6523111" y="3190350"/>
                </a:lnTo>
                <a:close/>
                <a:moveTo>
                  <a:pt x="6403283" y="3121902"/>
                </a:moveTo>
                <a:cubicBezTo>
                  <a:pt x="6398455" y="3121902"/>
                  <a:pt x="6393800" y="3124488"/>
                  <a:pt x="6391386" y="3128798"/>
                </a:cubicBezTo>
                <a:cubicBezTo>
                  <a:pt x="6387593" y="3135350"/>
                  <a:pt x="6389835" y="3143798"/>
                  <a:pt x="6396559" y="3147591"/>
                </a:cubicBezTo>
                <a:lnTo>
                  <a:pt x="6456387" y="3181729"/>
                </a:lnTo>
                <a:cubicBezTo>
                  <a:pt x="6458628" y="3182936"/>
                  <a:pt x="6460869" y="3183626"/>
                  <a:pt x="6463283" y="3183626"/>
                </a:cubicBezTo>
                <a:cubicBezTo>
                  <a:pt x="6468111" y="3183626"/>
                  <a:pt x="6472766" y="3181212"/>
                  <a:pt x="6475352" y="3176729"/>
                </a:cubicBezTo>
                <a:cubicBezTo>
                  <a:pt x="6479145" y="3170178"/>
                  <a:pt x="6476904" y="3161729"/>
                  <a:pt x="6470352" y="3157936"/>
                </a:cubicBezTo>
                <a:lnTo>
                  <a:pt x="6410352" y="3123626"/>
                </a:lnTo>
                <a:cubicBezTo>
                  <a:pt x="6408283" y="3122419"/>
                  <a:pt x="6405869" y="3121902"/>
                  <a:pt x="6403628" y="3121902"/>
                </a:cubicBezTo>
                <a:lnTo>
                  <a:pt x="6403628" y="3121902"/>
                </a:lnTo>
                <a:close/>
                <a:moveTo>
                  <a:pt x="6283455" y="3053453"/>
                </a:moveTo>
                <a:cubicBezTo>
                  <a:pt x="6278628" y="3053453"/>
                  <a:pt x="6273972" y="3055867"/>
                  <a:pt x="6271386" y="3060350"/>
                </a:cubicBezTo>
                <a:cubicBezTo>
                  <a:pt x="6267593" y="3066902"/>
                  <a:pt x="6269834" y="3075350"/>
                  <a:pt x="6276558" y="3079143"/>
                </a:cubicBezTo>
                <a:lnTo>
                  <a:pt x="6336386" y="3113281"/>
                </a:lnTo>
                <a:cubicBezTo>
                  <a:pt x="6338455" y="3114488"/>
                  <a:pt x="6340869" y="3115177"/>
                  <a:pt x="6343283" y="3115177"/>
                </a:cubicBezTo>
                <a:cubicBezTo>
                  <a:pt x="6348111" y="3115177"/>
                  <a:pt x="6352766" y="3112591"/>
                  <a:pt x="6355352" y="3108281"/>
                </a:cubicBezTo>
                <a:cubicBezTo>
                  <a:pt x="6359145" y="3101729"/>
                  <a:pt x="6356903" y="3093281"/>
                  <a:pt x="6350179" y="3089488"/>
                </a:cubicBezTo>
                <a:lnTo>
                  <a:pt x="6290352" y="3055350"/>
                </a:lnTo>
                <a:cubicBezTo>
                  <a:pt x="6288283" y="3054143"/>
                  <a:pt x="6285869" y="3053453"/>
                  <a:pt x="6283455" y="3053453"/>
                </a:cubicBezTo>
                <a:lnTo>
                  <a:pt x="6283455" y="3053453"/>
                </a:lnTo>
                <a:close/>
                <a:moveTo>
                  <a:pt x="6163627" y="2985005"/>
                </a:moveTo>
                <a:cubicBezTo>
                  <a:pt x="6158800" y="2985005"/>
                  <a:pt x="6154145" y="2987419"/>
                  <a:pt x="6151558" y="2991902"/>
                </a:cubicBezTo>
                <a:cubicBezTo>
                  <a:pt x="6147765" y="2998453"/>
                  <a:pt x="6150006" y="3006901"/>
                  <a:pt x="6156731" y="3010695"/>
                </a:cubicBezTo>
                <a:lnTo>
                  <a:pt x="6216558" y="3044833"/>
                </a:lnTo>
                <a:cubicBezTo>
                  <a:pt x="6218800" y="3046040"/>
                  <a:pt x="6221041" y="3046729"/>
                  <a:pt x="6223455" y="3046729"/>
                </a:cubicBezTo>
                <a:cubicBezTo>
                  <a:pt x="6228283" y="3046729"/>
                  <a:pt x="6232938" y="3044143"/>
                  <a:pt x="6235352" y="3039833"/>
                </a:cubicBezTo>
                <a:cubicBezTo>
                  <a:pt x="6239145" y="3033281"/>
                  <a:pt x="6236903" y="3024833"/>
                  <a:pt x="6230179" y="3021040"/>
                </a:cubicBezTo>
                <a:cubicBezTo>
                  <a:pt x="6230179" y="3021040"/>
                  <a:pt x="6211214" y="3010177"/>
                  <a:pt x="6194662" y="3000695"/>
                </a:cubicBezTo>
                <a:lnTo>
                  <a:pt x="6194662" y="3000695"/>
                </a:lnTo>
                <a:cubicBezTo>
                  <a:pt x="6194662" y="3000695"/>
                  <a:pt x="6194662" y="3000522"/>
                  <a:pt x="6194490" y="3000522"/>
                </a:cubicBezTo>
                <a:lnTo>
                  <a:pt x="6194490" y="3000522"/>
                </a:lnTo>
                <a:cubicBezTo>
                  <a:pt x="6194490" y="3000522"/>
                  <a:pt x="6194317" y="3000522"/>
                  <a:pt x="6194144" y="3000350"/>
                </a:cubicBezTo>
                <a:lnTo>
                  <a:pt x="6194144" y="3000350"/>
                </a:lnTo>
                <a:cubicBezTo>
                  <a:pt x="6194144" y="3000350"/>
                  <a:pt x="6194144" y="3000350"/>
                  <a:pt x="6193972" y="3000350"/>
                </a:cubicBezTo>
                <a:lnTo>
                  <a:pt x="6170524" y="2986902"/>
                </a:lnTo>
                <a:cubicBezTo>
                  <a:pt x="6168455" y="2985695"/>
                  <a:pt x="6166041" y="2985177"/>
                  <a:pt x="6163800" y="2985177"/>
                </a:cubicBezTo>
                <a:lnTo>
                  <a:pt x="6163800" y="2985177"/>
                </a:lnTo>
                <a:close/>
                <a:moveTo>
                  <a:pt x="6043799" y="2916557"/>
                </a:moveTo>
                <a:cubicBezTo>
                  <a:pt x="6038972" y="2916557"/>
                  <a:pt x="6034317" y="2918970"/>
                  <a:pt x="6031731" y="2923453"/>
                </a:cubicBezTo>
                <a:cubicBezTo>
                  <a:pt x="6027937" y="2930005"/>
                  <a:pt x="6030179" y="2938453"/>
                  <a:pt x="6036903" y="2942246"/>
                </a:cubicBezTo>
                <a:lnTo>
                  <a:pt x="6096730" y="2976384"/>
                </a:lnTo>
                <a:cubicBezTo>
                  <a:pt x="6098972" y="2977591"/>
                  <a:pt x="6101213" y="2978281"/>
                  <a:pt x="6103627" y="2978281"/>
                </a:cubicBezTo>
                <a:cubicBezTo>
                  <a:pt x="6108454" y="2978281"/>
                  <a:pt x="6113110" y="2975867"/>
                  <a:pt x="6115696" y="2971384"/>
                </a:cubicBezTo>
                <a:cubicBezTo>
                  <a:pt x="6119489" y="2964832"/>
                  <a:pt x="6117248" y="2956384"/>
                  <a:pt x="6110696" y="2952591"/>
                </a:cubicBezTo>
                <a:lnTo>
                  <a:pt x="6050696" y="2918281"/>
                </a:lnTo>
                <a:cubicBezTo>
                  <a:pt x="6048627" y="2917074"/>
                  <a:pt x="6046213" y="2916557"/>
                  <a:pt x="6043972" y="2916557"/>
                </a:cubicBezTo>
                <a:lnTo>
                  <a:pt x="6043972" y="2916557"/>
                </a:lnTo>
                <a:close/>
                <a:moveTo>
                  <a:pt x="5923972" y="2848108"/>
                </a:moveTo>
                <a:cubicBezTo>
                  <a:pt x="5919144" y="2848108"/>
                  <a:pt x="5914489" y="2850522"/>
                  <a:pt x="5911902" y="2855005"/>
                </a:cubicBezTo>
                <a:cubicBezTo>
                  <a:pt x="5908109" y="2861557"/>
                  <a:pt x="5910351" y="2870005"/>
                  <a:pt x="5917075" y="2873798"/>
                </a:cubicBezTo>
                <a:lnTo>
                  <a:pt x="5976903" y="2907936"/>
                </a:lnTo>
                <a:cubicBezTo>
                  <a:pt x="5978972" y="2909143"/>
                  <a:pt x="5981385" y="2909833"/>
                  <a:pt x="5983799" y="2909833"/>
                </a:cubicBezTo>
                <a:cubicBezTo>
                  <a:pt x="5988627" y="2909833"/>
                  <a:pt x="5993282" y="2907246"/>
                  <a:pt x="5995868" y="2902936"/>
                </a:cubicBezTo>
                <a:cubicBezTo>
                  <a:pt x="5999661" y="2896384"/>
                  <a:pt x="5997420" y="2887936"/>
                  <a:pt x="5990696" y="2884143"/>
                </a:cubicBezTo>
                <a:lnTo>
                  <a:pt x="5930868" y="2850005"/>
                </a:lnTo>
                <a:cubicBezTo>
                  <a:pt x="5928627" y="2848798"/>
                  <a:pt x="5926385" y="2848108"/>
                  <a:pt x="5923972" y="2848108"/>
                </a:cubicBezTo>
                <a:lnTo>
                  <a:pt x="5923972" y="2848108"/>
                </a:lnTo>
                <a:close/>
                <a:moveTo>
                  <a:pt x="5804144" y="2779660"/>
                </a:moveTo>
                <a:cubicBezTo>
                  <a:pt x="5799316" y="2779660"/>
                  <a:pt x="5794661" y="2782074"/>
                  <a:pt x="5792075" y="2786556"/>
                </a:cubicBezTo>
                <a:cubicBezTo>
                  <a:pt x="5788282" y="2793108"/>
                  <a:pt x="5790523" y="2801556"/>
                  <a:pt x="5797247" y="2805349"/>
                </a:cubicBezTo>
                <a:lnTo>
                  <a:pt x="5857075" y="2839488"/>
                </a:lnTo>
                <a:cubicBezTo>
                  <a:pt x="5859316" y="2840694"/>
                  <a:pt x="5861558" y="2841384"/>
                  <a:pt x="5863971" y="2841384"/>
                </a:cubicBezTo>
                <a:cubicBezTo>
                  <a:pt x="5868799" y="2841384"/>
                  <a:pt x="5873454" y="2838798"/>
                  <a:pt x="5876041" y="2834487"/>
                </a:cubicBezTo>
                <a:cubicBezTo>
                  <a:pt x="5879834" y="2827936"/>
                  <a:pt x="5877592" y="2819487"/>
                  <a:pt x="5870868" y="2815694"/>
                </a:cubicBezTo>
                <a:cubicBezTo>
                  <a:pt x="5870868" y="2815694"/>
                  <a:pt x="5852075" y="2805005"/>
                  <a:pt x="5835523" y="2795522"/>
                </a:cubicBezTo>
                <a:lnTo>
                  <a:pt x="5835178" y="2795522"/>
                </a:lnTo>
                <a:cubicBezTo>
                  <a:pt x="5835178" y="2795522"/>
                  <a:pt x="5835178" y="2795350"/>
                  <a:pt x="5835178" y="2795350"/>
                </a:cubicBezTo>
                <a:lnTo>
                  <a:pt x="5834833" y="2795350"/>
                </a:lnTo>
                <a:cubicBezTo>
                  <a:pt x="5834833" y="2795350"/>
                  <a:pt x="5834833" y="2795177"/>
                  <a:pt x="5834833" y="2795177"/>
                </a:cubicBezTo>
                <a:lnTo>
                  <a:pt x="5811040" y="2781556"/>
                </a:lnTo>
                <a:cubicBezTo>
                  <a:pt x="5808971" y="2780349"/>
                  <a:pt x="5806558" y="2779832"/>
                  <a:pt x="5804316" y="2779832"/>
                </a:cubicBezTo>
                <a:lnTo>
                  <a:pt x="5804316" y="2779832"/>
                </a:lnTo>
                <a:close/>
                <a:moveTo>
                  <a:pt x="5684316" y="2711211"/>
                </a:moveTo>
                <a:cubicBezTo>
                  <a:pt x="5679489" y="2711211"/>
                  <a:pt x="5674833" y="2713625"/>
                  <a:pt x="5672247" y="2718108"/>
                </a:cubicBezTo>
                <a:cubicBezTo>
                  <a:pt x="5668454" y="2724660"/>
                  <a:pt x="5670695" y="2733108"/>
                  <a:pt x="5677419" y="2736901"/>
                </a:cubicBezTo>
                <a:lnTo>
                  <a:pt x="5737247" y="2771039"/>
                </a:lnTo>
                <a:cubicBezTo>
                  <a:pt x="5739316" y="2772246"/>
                  <a:pt x="5741730" y="2772936"/>
                  <a:pt x="5744144" y="2772936"/>
                </a:cubicBezTo>
                <a:cubicBezTo>
                  <a:pt x="5748971" y="2772936"/>
                  <a:pt x="5753626" y="2770522"/>
                  <a:pt x="5756213" y="2766039"/>
                </a:cubicBezTo>
                <a:cubicBezTo>
                  <a:pt x="5760006" y="2759487"/>
                  <a:pt x="5757764" y="2751039"/>
                  <a:pt x="5751213" y="2747246"/>
                </a:cubicBezTo>
                <a:lnTo>
                  <a:pt x="5691213" y="2712936"/>
                </a:lnTo>
                <a:cubicBezTo>
                  <a:pt x="5689144" y="2711729"/>
                  <a:pt x="5686730" y="2711211"/>
                  <a:pt x="5684488" y="2711211"/>
                </a:cubicBezTo>
                <a:lnTo>
                  <a:pt x="5684488" y="2711211"/>
                </a:lnTo>
                <a:close/>
                <a:moveTo>
                  <a:pt x="5664143" y="2618625"/>
                </a:moveTo>
                <a:cubicBezTo>
                  <a:pt x="5661730" y="2618625"/>
                  <a:pt x="5659488" y="2619142"/>
                  <a:pt x="5657247" y="2620522"/>
                </a:cubicBezTo>
                <a:lnTo>
                  <a:pt x="5607419" y="2649142"/>
                </a:lnTo>
                <a:lnTo>
                  <a:pt x="5565695" y="2673108"/>
                </a:lnTo>
                <a:lnTo>
                  <a:pt x="5607419" y="2696901"/>
                </a:lnTo>
                <a:lnTo>
                  <a:pt x="5617419" y="2702591"/>
                </a:lnTo>
                <a:cubicBezTo>
                  <a:pt x="5619488" y="2703797"/>
                  <a:pt x="5621902" y="2704487"/>
                  <a:pt x="5624316" y="2704487"/>
                </a:cubicBezTo>
                <a:cubicBezTo>
                  <a:pt x="5629143" y="2704487"/>
                  <a:pt x="5633798" y="2702073"/>
                  <a:pt x="5636385" y="2697591"/>
                </a:cubicBezTo>
                <a:cubicBezTo>
                  <a:pt x="5640178" y="2691039"/>
                  <a:pt x="5637937" y="2682591"/>
                  <a:pt x="5631212" y="2678797"/>
                </a:cubicBezTo>
                <a:lnTo>
                  <a:pt x="5621212" y="2673108"/>
                </a:lnTo>
                <a:lnTo>
                  <a:pt x="5621212" y="2673108"/>
                </a:lnTo>
                <a:cubicBezTo>
                  <a:pt x="5621212" y="2673108"/>
                  <a:pt x="5621212" y="2673108"/>
                  <a:pt x="5621212" y="2673108"/>
                </a:cubicBezTo>
                <a:lnTo>
                  <a:pt x="5621212" y="2673108"/>
                </a:lnTo>
                <a:cubicBezTo>
                  <a:pt x="5621212" y="2673108"/>
                  <a:pt x="5621212" y="2673108"/>
                  <a:pt x="5621212" y="2673108"/>
                </a:cubicBezTo>
                <a:lnTo>
                  <a:pt x="5621212" y="2673108"/>
                </a:lnTo>
                <a:cubicBezTo>
                  <a:pt x="5621212" y="2673108"/>
                  <a:pt x="5621212" y="2673108"/>
                  <a:pt x="5621212" y="2673108"/>
                </a:cubicBezTo>
                <a:lnTo>
                  <a:pt x="5671040" y="2644487"/>
                </a:lnTo>
                <a:cubicBezTo>
                  <a:pt x="5677592" y="2640694"/>
                  <a:pt x="5679833" y="2632246"/>
                  <a:pt x="5676040" y="2625694"/>
                </a:cubicBezTo>
                <a:cubicBezTo>
                  <a:pt x="5673454" y="2621211"/>
                  <a:pt x="5668798" y="2618797"/>
                  <a:pt x="5664143" y="2618797"/>
                </a:cubicBezTo>
                <a:lnTo>
                  <a:pt x="5664143" y="2618797"/>
                </a:lnTo>
                <a:close/>
                <a:moveTo>
                  <a:pt x="5783626" y="2549832"/>
                </a:moveTo>
                <a:cubicBezTo>
                  <a:pt x="5781213" y="2549832"/>
                  <a:pt x="5778971" y="2550349"/>
                  <a:pt x="5776730" y="2551728"/>
                </a:cubicBezTo>
                <a:lnTo>
                  <a:pt x="5716902" y="2586211"/>
                </a:lnTo>
                <a:cubicBezTo>
                  <a:pt x="5710350" y="2590004"/>
                  <a:pt x="5708109" y="2598452"/>
                  <a:pt x="5711902" y="2605004"/>
                </a:cubicBezTo>
                <a:cubicBezTo>
                  <a:pt x="5714489" y="2609487"/>
                  <a:pt x="5719144" y="2611901"/>
                  <a:pt x="5723799" y="2611901"/>
                </a:cubicBezTo>
                <a:cubicBezTo>
                  <a:pt x="5726213" y="2611901"/>
                  <a:pt x="5728454" y="2611384"/>
                  <a:pt x="5730696" y="2610004"/>
                </a:cubicBezTo>
                <a:cubicBezTo>
                  <a:pt x="5730696" y="2610004"/>
                  <a:pt x="5739316" y="2605004"/>
                  <a:pt x="5750006" y="2598797"/>
                </a:cubicBezTo>
                <a:lnTo>
                  <a:pt x="5750006" y="2598797"/>
                </a:lnTo>
                <a:cubicBezTo>
                  <a:pt x="5750006" y="2598797"/>
                  <a:pt x="5750006" y="2598797"/>
                  <a:pt x="5750006" y="2598797"/>
                </a:cubicBezTo>
                <a:lnTo>
                  <a:pt x="5790351" y="2575694"/>
                </a:lnTo>
                <a:cubicBezTo>
                  <a:pt x="5796903" y="2571901"/>
                  <a:pt x="5799144" y="2563452"/>
                  <a:pt x="5795351" y="2556901"/>
                </a:cubicBezTo>
                <a:cubicBezTo>
                  <a:pt x="5792764" y="2552418"/>
                  <a:pt x="5788109" y="2550004"/>
                  <a:pt x="5783454" y="2550004"/>
                </a:cubicBezTo>
                <a:lnTo>
                  <a:pt x="5783454" y="2550004"/>
                </a:lnTo>
                <a:close/>
                <a:moveTo>
                  <a:pt x="5903110" y="2481039"/>
                </a:moveTo>
                <a:cubicBezTo>
                  <a:pt x="5900696" y="2481039"/>
                  <a:pt x="5898454" y="2481556"/>
                  <a:pt x="5896213" y="2482935"/>
                </a:cubicBezTo>
                <a:lnTo>
                  <a:pt x="5836385" y="2517418"/>
                </a:lnTo>
                <a:cubicBezTo>
                  <a:pt x="5829834" y="2521211"/>
                  <a:pt x="5827592" y="2529659"/>
                  <a:pt x="5831385" y="2536211"/>
                </a:cubicBezTo>
                <a:cubicBezTo>
                  <a:pt x="5833971" y="2540694"/>
                  <a:pt x="5838626" y="2543108"/>
                  <a:pt x="5843282" y="2543108"/>
                </a:cubicBezTo>
                <a:cubicBezTo>
                  <a:pt x="5845696" y="2543108"/>
                  <a:pt x="5847937" y="2542590"/>
                  <a:pt x="5850178" y="2541211"/>
                </a:cubicBezTo>
                <a:cubicBezTo>
                  <a:pt x="5850178" y="2541211"/>
                  <a:pt x="5876730" y="2525866"/>
                  <a:pt x="5894316" y="2515694"/>
                </a:cubicBezTo>
                <a:lnTo>
                  <a:pt x="5909834" y="2506728"/>
                </a:lnTo>
                <a:cubicBezTo>
                  <a:pt x="5916385" y="2502935"/>
                  <a:pt x="5918627" y="2494487"/>
                  <a:pt x="5914834" y="2487935"/>
                </a:cubicBezTo>
                <a:cubicBezTo>
                  <a:pt x="5912248" y="2483452"/>
                  <a:pt x="5907592" y="2481039"/>
                  <a:pt x="5902937" y="2481039"/>
                </a:cubicBezTo>
                <a:lnTo>
                  <a:pt x="5902937" y="2481039"/>
                </a:lnTo>
                <a:close/>
                <a:moveTo>
                  <a:pt x="6022593" y="2412245"/>
                </a:moveTo>
                <a:cubicBezTo>
                  <a:pt x="6020179" y="2412245"/>
                  <a:pt x="6017937" y="2412763"/>
                  <a:pt x="6015696" y="2414142"/>
                </a:cubicBezTo>
                <a:lnTo>
                  <a:pt x="5955868" y="2448625"/>
                </a:lnTo>
                <a:cubicBezTo>
                  <a:pt x="5949317" y="2452418"/>
                  <a:pt x="5947075" y="2460866"/>
                  <a:pt x="5950868" y="2467418"/>
                </a:cubicBezTo>
                <a:cubicBezTo>
                  <a:pt x="5953454" y="2471901"/>
                  <a:pt x="5958110" y="2474314"/>
                  <a:pt x="5962765" y="2474314"/>
                </a:cubicBezTo>
                <a:cubicBezTo>
                  <a:pt x="5965006" y="2474314"/>
                  <a:pt x="5967420" y="2473797"/>
                  <a:pt x="5969661" y="2472418"/>
                </a:cubicBezTo>
                <a:lnTo>
                  <a:pt x="6029489" y="2437935"/>
                </a:lnTo>
                <a:cubicBezTo>
                  <a:pt x="6036041" y="2434142"/>
                  <a:pt x="6038282" y="2425694"/>
                  <a:pt x="6034489" y="2419142"/>
                </a:cubicBezTo>
                <a:cubicBezTo>
                  <a:pt x="6031903" y="2414659"/>
                  <a:pt x="6027248" y="2412245"/>
                  <a:pt x="6022593" y="2412245"/>
                </a:cubicBezTo>
                <a:lnTo>
                  <a:pt x="6022593" y="2412245"/>
                </a:lnTo>
                <a:close/>
                <a:moveTo>
                  <a:pt x="6142075" y="2343452"/>
                </a:moveTo>
                <a:cubicBezTo>
                  <a:pt x="6139662" y="2343452"/>
                  <a:pt x="6137420" y="2343969"/>
                  <a:pt x="6135179" y="2345349"/>
                </a:cubicBezTo>
                <a:lnTo>
                  <a:pt x="6075351" y="2379832"/>
                </a:lnTo>
                <a:cubicBezTo>
                  <a:pt x="6068799" y="2383625"/>
                  <a:pt x="6066558" y="2392073"/>
                  <a:pt x="6070351" y="2398625"/>
                </a:cubicBezTo>
                <a:cubicBezTo>
                  <a:pt x="6072937" y="2403108"/>
                  <a:pt x="6077593" y="2405521"/>
                  <a:pt x="6082248" y="2405521"/>
                </a:cubicBezTo>
                <a:cubicBezTo>
                  <a:pt x="6084662" y="2405521"/>
                  <a:pt x="6086903" y="2405004"/>
                  <a:pt x="6089144" y="2403625"/>
                </a:cubicBezTo>
                <a:cubicBezTo>
                  <a:pt x="6089144" y="2403625"/>
                  <a:pt x="6093282" y="2401211"/>
                  <a:pt x="6099145" y="2397762"/>
                </a:cubicBezTo>
                <a:lnTo>
                  <a:pt x="6148972" y="2369142"/>
                </a:lnTo>
                <a:cubicBezTo>
                  <a:pt x="6155524" y="2365349"/>
                  <a:pt x="6157765" y="2356900"/>
                  <a:pt x="6153972" y="2350349"/>
                </a:cubicBezTo>
                <a:cubicBezTo>
                  <a:pt x="6151386" y="2345866"/>
                  <a:pt x="6146730" y="2343452"/>
                  <a:pt x="6142075" y="2343452"/>
                </a:cubicBezTo>
                <a:lnTo>
                  <a:pt x="6142075" y="2343452"/>
                </a:lnTo>
                <a:close/>
                <a:moveTo>
                  <a:pt x="6261558" y="2274659"/>
                </a:moveTo>
                <a:cubicBezTo>
                  <a:pt x="6259145" y="2274659"/>
                  <a:pt x="6256903" y="2275176"/>
                  <a:pt x="6254662" y="2276555"/>
                </a:cubicBezTo>
                <a:lnTo>
                  <a:pt x="6194834" y="2311038"/>
                </a:lnTo>
                <a:cubicBezTo>
                  <a:pt x="6188282" y="2314831"/>
                  <a:pt x="6186041" y="2323280"/>
                  <a:pt x="6189834" y="2329832"/>
                </a:cubicBezTo>
                <a:cubicBezTo>
                  <a:pt x="6192421" y="2334314"/>
                  <a:pt x="6197076" y="2336728"/>
                  <a:pt x="6201731" y="2336728"/>
                </a:cubicBezTo>
                <a:cubicBezTo>
                  <a:pt x="6204145" y="2336728"/>
                  <a:pt x="6206386" y="2336211"/>
                  <a:pt x="6208628" y="2334831"/>
                </a:cubicBezTo>
                <a:cubicBezTo>
                  <a:pt x="6208628" y="2334831"/>
                  <a:pt x="6214662" y="2331383"/>
                  <a:pt x="6222765" y="2326728"/>
                </a:cubicBezTo>
                <a:lnTo>
                  <a:pt x="6268455" y="2300349"/>
                </a:lnTo>
                <a:cubicBezTo>
                  <a:pt x="6275007" y="2296556"/>
                  <a:pt x="6277248" y="2288107"/>
                  <a:pt x="6273455" y="2281556"/>
                </a:cubicBezTo>
                <a:cubicBezTo>
                  <a:pt x="6270869" y="2277073"/>
                  <a:pt x="6266214" y="2274659"/>
                  <a:pt x="6261558" y="2274659"/>
                </a:cubicBezTo>
                <a:lnTo>
                  <a:pt x="6261558" y="2274659"/>
                </a:lnTo>
                <a:close/>
                <a:moveTo>
                  <a:pt x="6381042" y="2205866"/>
                </a:moveTo>
                <a:cubicBezTo>
                  <a:pt x="6378628" y="2205866"/>
                  <a:pt x="6376386" y="2206383"/>
                  <a:pt x="6374145" y="2207762"/>
                </a:cubicBezTo>
                <a:lnTo>
                  <a:pt x="6314317" y="2242245"/>
                </a:lnTo>
                <a:cubicBezTo>
                  <a:pt x="6307766" y="2246038"/>
                  <a:pt x="6305524" y="2254486"/>
                  <a:pt x="6309317" y="2261038"/>
                </a:cubicBezTo>
                <a:cubicBezTo>
                  <a:pt x="6311903" y="2265521"/>
                  <a:pt x="6316558" y="2267935"/>
                  <a:pt x="6321214" y="2267935"/>
                </a:cubicBezTo>
                <a:cubicBezTo>
                  <a:pt x="6323455" y="2267935"/>
                  <a:pt x="6325869" y="2267418"/>
                  <a:pt x="6328110" y="2266038"/>
                </a:cubicBezTo>
                <a:lnTo>
                  <a:pt x="6345179" y="2256211"/>
                </a:lnTo>
                <a:cubicBezTo>
                  <a:pt x="6345179" y="2256211"/>
                  <a:pt x="6345179" y="2256211"/>
                  <a:pt x="6345179" y="2256211"/>
                </a:cubicBezTo>
                <a:lnTo>
                  <a:pt x="6345524" y="2256211"/>
                </a:lnTo>
                <a:cubicBezTo>
                  <a:pt x="6363111" y="2245866"/>
                  <a:pt x="6388110" y="2231555"/>
                  <a:pt x="6388110" y="2231555"/>
                </a:cubicBezTo>
                <a:cubicBezTo>
                  <a:pt x="6394662" y="2227762"/>
                  <a:pt x="6396904" y="2219314"/>
                  <a:pt x="6393110" y="2212762"/>
                </a:cubicBezTo>
                <a:cubicBezTo>
                  <a:pt x="6390524" y="2208280"/>
                  <a:pt x="6385869" y="2205866"/>
                  <a:pt x="6381214" y="2205866"/>
                </a:cubicBezTo>
                <a:lnTo>
                  <a:pt x="6381214" y="2205866"/>
                </a:lnTo>
                <a:close/>
                <a:moveTo>
                  <a:pt x="6500525" y="2137073"/>
                </a:moveTo>
                <a:cubicBezTo>
                  <a:pt x="6498111" y="2137073"/>
                  <a:pt x="6495869" y="2137590"/>
                  <a:pt x="6493628" y="2138969"/>
                </a:cubicBezTo>
                <a:lnTo>
                  <a:pt x="6433800" y="2173452"/>
                </a:lnTo>
                <a:cubicBezTo>
                  <a:pt x="6427249" y="2177245"/>
                  <a:pt x="6425007" y="2185693"/>
                  <a:pt x="6428800" y="2192245"/>
                </a:cubicBezTo>
                <a:cubicBezTo>
                  <a:pt x="6431386" y="2196728"/>
                  <a:pt x="6436041" y="2199142"/>
                  <a:pt x="6440697" y="2199142"/>
                </a:cubicBezTo>
                <a:cubicBezTo>
                  <a:pt x="6443110" y="2199142"/>
                  <a:pt x="6445352" y="2198624"/>
                  <a:pt x="6447593" y="2197245"/>
                </a:cubicBezTo>
                <a:cubicBezTo>
                  <a:pt x="6447593" y="2197245"/>
                  <a:pt x="6447593" y="2197245"/>
                  <a:pt x="6447593" y="2197245"/>
                </a:cubicBezTo>
                <a:lnTo>
                  <a:pt x="6447593" y="2197245"/>
                </a:lnTo>
                <a:cubicBezTo>
                  <a:pt x="6447593" y="2197245"/>
                  <a:pt x="6447593" y="2197245"/>
                  <a:pt x="6447593" y="2197245"/>
                </a:cubicBezTo>
                <a:lnTo>
                  <a:pt x="6447593" y="2197245"/>
                </a:lnTo>
                <a:cubicBezTo>
                  <a:pt x="6447593" y="2197245"/>
                  <a:pt x="6447593" y="2197245"/>
                  <a:pt x="6447593" y="2197245"/>
                </a:cubicBezTo>
                <a:lnTo>
                  <a:pt x="6447593" y="2197245"/>
                </a:lnTo>
                <a:cubicBezTo>
                  <a:pt x="6451386" y="2195004"/>
                  <a:pt x="6507248" y="2162935"/>
                  <a:pt x="6507248" y="2162935"/>
                </a:cubicBezTo>
                <a:cubicBezTo>
                  <a:pt x="6513800" y="2159141"/>
                  <a:pt x="6516042" y="2150693"/>
                  <a:pt x="6512249" y="2144142"/>
                </a:cubicBezTo>
                <a:cubicBezTo>
                  <a:pt x="6509663" y="2139659"/>
                  <a:pt x="6505007" y="2137245"/>
                  <a:pt x="6500352" y="2137245"/>
                </a:cubicBezTo>
                <a:lnTo>
                  <a:pt x="6500352" y="2137245"/>
                </a:lnTo>
                <a:close/>
                <a:moveTo>
                  <a:pt x="6620007" y="2068279"/>
                </a:moveTo>
                <a:cubicBezTo>
                  <a:pt x="6617594" y="2068279"/>
                  <a:pt x="6615352" y="2068796"/>
                  <a:pt x="6613111" y="2070176"/>
                </a:cubicBezTo>
                <a:lnTo>
                  <a:pt x="6553283" y="2104659"/>
                </a:lnTo>
                <a:cubicBezTo>
                  <a:pt x="6546731" y="2108452"/>
                  <a:pt x="6544490" y="2116900"/>
                  <a:pt x="6548283" y="2123452"/>
                </a:cubicBezTo>
                <a:cubicBezTo>
                  <a:pt x="6550869" y="2127935"/>
                  <a:pt x="6555525" y="2130348"/>
                  <a:pt x="6560180" y="2130348"/>
                </a:cubicBezTo>
                <a:cubicBezTo>
                  <a:pt x="6562594" y="2130348"/>
                  <a:pt x="6564835" y="2129831"/>
                  <a:pt x="6567076" y="2128452"/>
                </a:cubicBezTo>
                <a:lnTo>
                  <a:pt x="6626904" y="2093969"/>
                </a:lnTo>
                <a:cubicBezTo>
                  <a:pt x="6633456" y="2090176"/>
                  <a:pt x="6635697" y="2081728"/>
                  <a:pt x="6631904" y="2075176"/>
                </a:cubicBezTo>
                <a:cubicBezTo>
                  <a:pt x="6629318" y="2070693"/>
                  <a:pt x="6624662" y="2068279"/>
                  <a:pt x="6620007" y="2068279"/>
                </a:cubicBezTo>
                <a:lnTo>
                  <a:pt x="6620007" y="2068279"/>
                </a:lnTo>
                <a:close/>
                <a:moveTo>
                  <a:pt x="6739490" y="1999486"/>
                </a:moveTo>
                <a:cubicBezTo>
                  <a:pt x="6737077" y="1999486"/>
                  <a:pt x="6734835" y="2000003"/>
                  <a:pt x="6732594" y="2001383"/>
                </a:cubicBezTo>
                <a:lnTo>
                  <a:pt x="6672766" y="2035865"/>
                </a:lnTo>
                <a:cubicBezTo>
                  <a:pt x="6666214" y="2039658"/>
                  <a:pt x="6663973" y="2048107"/>
                  <a:pt x="6667766" y="2054659"/>
                </a:cubicBezTo>
                <a:cubicBezTo>
                  <a:pt x="6670353" y="2059141"/>
                  <a:pt x="6675008" y="2061555"/>
                  <a:pt x="6679663" y="2061555"/>
                </a:cubicBezTo>
                <a:cubicBezTo>
                  <a:pt x="6681904" y="2061555"/>
                  <a:pt x="6684318" y="2061038"/>
                  <a:pt x="6686387" y="2059831"/>
                </a:cubicBezTo>
                <a:lnTo>
                  <a:pt x="6710352" y="2046038"/>
                </a:lnTo>
                <a:cubicBezTo>
                  <a:pt x="6726904" y="2036383"/>
                  <a:pt x="6746042" y="2025521"/>
                  <a:pt x="6746042" y="2025521"/>
                </a:cubicBezTo>
                <a:cubicBezTo>
                  <a:pt x="6752594" y="2021728"/>
                  <a:pt x="6754835" y="2013279"/>
                  <a:pt x="6751042" y="2006727"/>
                </a:cubicBezTo>
                <a:cubicBezTo>
                  <a:pt x="6748456" y="2002245"/>
                  <a:pt x="6743801" y="1999831"/>
                  <a:pt x="6739146" y="1999831"/>
                </a:cubicBezTo>
                <a:lnTo>
                  <a:pt x="6739146" y="1999831"/>
                </a:lnTo>
                <a:close/>
                <a:moveTo>
                  <a:pt x="6858974" y="1930693"/>
                </a:moveTo>
                <a:cubicBezTo>
                  <a:pt x="6856560" y="1930693"/>
                  <a:pt x="6854318" y="1931210"/>
                  <a:pt x="6852077" y="1932589"/>
                </a:cubicBezTo>
                <a:lnTo>
                  <a:pt x="6792249" y="1967072"/>
                </a:lnTo>
                <a:cubicBezTo>
                  <a:pt x="6785698" y="1970865"/>
                  <a:pt x="6783456" y="1979314"/>
                  <a:pt x="6787249" y="1985865"/>
                </a:cubicBezTo>
                <a:cubicBezTo>
                  <a:pt x="6789836" y="1990348"/>
                  <a:pt x="6794491" y="1992762"/>
                  <a:pt x="6799146" y="1992762"/>
                </a:cubicBezTo>
                <a:cubicBezTo>
                  <a:pt x="6801560" y="1992762"/>
                  <a:pt x="6803801" y="1992245"/>
                  <a:pt x="6806042" y="1990865"/>
                </a:cubicBezTo>
                <a:lnTo>
                  <a:pt x="6812422" y="1987245"/>
                </a:lnTo>
                <a:cubicBezTo>
                  <a:pt x="6812422" y="1987245"/>
                  <a:pt x="6812422" y="1987245"/>
                  <a:pt x="6812422" y="1987245"/>
                </a:cubicBezTo>
                <a:lnTo>
                  <a:pt x="6812594" y="1987245"/>
                </a:lnTo>
                <a:cubicBezTo>
                  <a:pt x="6828111" y="1978107"/>
                  <a:pt x="6865698" y="1956555"/>
                  <a:pt x="6865698" y="1956555"/>
                </a:cubicBezTo>
                <a:cubicBezTo>
                  <a:pt x="6872249" y="1952762"/>
                  <a:pt x="6874491" y="1944314"/>
                  <a:pt x="6870698" y="1937762"/>
                </a:cubicBezTo>
                <a:cubicBezTo>
                  <a:pt x="6868112" y="1933279"/>
                  <a:pt x="6863456" y="1930865"/>
                  <a:pt x="6858801" y="1930865"/>
                </a:cubicBezTo>
                <a:lnTo>
                  <a:pt x="6858801" y="1930865"/>
                </a:lnTo>
                <a:close/>
                <a:moveTo>
                  <a:pt x="6978457" y="1861900"/>
                </a:moveTo>
                <a:cubicBezTo>
                  <a:pt x="6976043" y="1861900"/>
                  <a:pt x="6973801" y="1862417"/>
                  <a:pt x="6971560" y="1863796"/>
                </a:cubicBezTo>
                <a:lnTo>
                  <a:pt x="6911732" y="1898279"/>
                </a:lnTo>
                <a:cubicBezTo>
                  <a:pt x="6905181" y="1902072"/>
                  <a:pt x="6902939" y="1910520"/>
                  <a:pt x="6906732" y="1917072"/>
                </a:cubicBezTo>
                <a:cubicBezTo>
                  <a:pt x="6909318" y="1921555"/>
                  <a:pt x="6913973" y="1923969"/>
                  <a:pt x="6918629" y="1923969"/>
                </a:cubicBezTo>
                <a:cubicBezTo>
                  <a:pt x="6921042" y="1923969"/>
                  <a:pt x="6923284" y="1923451"/>
                  <a:pt x="6925525" y="1922072"/>
                </a:cubicBezTo>
                <a:lnTo>
                  <a:pt x="6985353" y="1887589"/>
                </a:lnTo>
                <a:cubicBezTo>
                  <a:pt x="6991905" y="1883796"/>
                  <a:pt x="6994146" y="1875348"/>
                  <a:pt x="6990353" y="1868796"/>
                </a:cubicBezTo>
                <a:cubicBezTo>
                  <a:pt x="6987767" y="1864313"/>
                  <a:pt x="6983112" y="1861900"/>
                  <a:pt x="6978457" y="1861900"/>
                </a:cubicBezTo>
                <a:lnTo>
                  <a:pt x="6978457" y="1861900"/>
                </a:lnTo>
                <a:close/>
                <a:moveTo>
                  <a:pt x="7097940" y="1793106"/>
                </a:moveTo>
                <a:cubicBezTo>
                  <a:pt x="7095525" y="1793106"/>
                  <a:pt x="7093285" y="1793624"/>
                  <a:pt x="7091043" y="1795003"/>
                </a:cubicBezTo>
                <a:lnTo>
                  <a:pt x="7031215" y="1829486"/>
                </a:lnTo>
                <a:cubicBezTo>
                  <a:pt x="7024664" y="1833279"/>
                  <a:pt x="7022422" y="1841727"/>
                  <a:pt x="7026215" y="1848279"/>
                </a:cubicBezTo>
                <a:cubicBezTo>
                  <a:pt x="7028801" y="1852762"/>
                  <a:pt x="7033457" y="1855175"/>
                  <a:pt x="7038112" y="1855175"/>
                </a:cubicBezTo>
                <a:cubicBezTo>
                  <a:pt x="7040353" y="1855175"/>
                  <a:pt x="7042767" y="1854658"/>
                  <a:pt x="7044836" y="1853451"/>
                </a:cubicBezTo>
                <a:lnTo>
                  <a:pt x="7075526" y="1835865"/>
                </a:lnTo>
                <a:cubicBezTo>
                  <a:pt x="7075526" y="1835865"/>
                  <a:pt x="7075526" y="1835865"/>
                  <a:pt x="7075526" y="1835865"/>
                </a:cubicBezTo>
                <a:lnTo>
                  <a:pt x="7075871" y="1835865"/>
                </a:lnTo>
                <a:cubicBezTo>
                  <a:pt x="7090526" y="1827244"/>
                  <a:pt x="7104664" y="1819141"/>
                  <a:pt x="7104664" y="1819141"/>
                </a:cubicBezTo>
                <a:cubicBezTo>
                  <a:pt x="7111215" y="1815348"/>
                  <a:pt x="7113457" y="1806899"/>
                  <a:pt x="7109664" y="1800348"/>
                </a:cubicBezTo>
                <a:cubicBezTo>
                  <a:pt x="7107077" y="1795865"/>
                  <a:pt x="7102422" y="1793451"/>
                  <a:pt x="7097767" y="1793451"/>
                </a:cubicBezTo>
                <a:lnTo>
                  <a:pt x="7097767" y="1793451"/>
                </a:lnTo>
                <a:close/>
                <a:moveTo>
                  <a:pt x="7217422" y="1724313"/>
                </a:moveTo>
                <a:cubicBezTo>
                  <a:pt x="7215009" y="1724313"/>
                  <a:pt x="7212767" y="1724830"/>
                  <a:pt x="7210526" y="1726210"/>
                </a:cubicBezTo>
                <a:lnTo>
                  <a:pt x="7150698" y="1760692"/>
                </a:lnTo>
                <a:cubicBezTo>
                  <a:pt x="7144146" y="1764486"/>
                  <a:pt x="7141905" y="1772934"/>
                  <a:pt x="7145698" y="1779486"/>
                </a:cubicBezTo>
                <a:cubicBezTo>
                  <a:pt x="7148285" y="1783968"/>
                  <a:pt x="7152940" y="1786382"/>
                  <a:pt x="7157595" y="1786382"/>
                </a:cubicBezTo>
                <a:cubicBezTo>
                  <a:pt x="7159836" y="1786382"/>
                  <a:pt x="7162250" y="1785865"/>
                  <a:pt x="7164491" y="1784486"/>
                </a:cubicBezTo>
                <a:lnTo>
                  <a:pt x="7177595" y="1776899"/>
                </a:lnTo>
                <a:cubicBezTo>
                  <a:pt x="7177595" y="1776899"/>
                  <a:pt x="7177595" y="1776899"/>
                  <a:pt x="7177767" y="1776899"/>
                </a:cubicBezTo>
                <a:lnTo>
                  <a:pt x="7177767" y="1776899"/>
                </a:lnTo>
                <a:cubicBezTo>
                  <a:pt x="7195353" y="1766727"/>
                  <a:pt x="7223974" y="1750175"/>
                  <a:pt x="7223974" y="1750175"/>
                </a:cubicBezTo>
                <a:cubicBezTo>
                  <a:pt x="7230526" y="1746382"/>
                  <a:pt x="7232767" y="1737934"/>
                  <a:pt x="7228974" y="1731382"/>
                </a:cubicBezTo>
                <a:cubicBezTo>
                  <a:pt x="7226388" y="1726899"/>
                  <a:pt x="7221733" y="1724486"/>
                  <a:pt x="7217078" y="1724486"/>
                </a:cubicBezTo>
                <a:lnTo>
                  <a:pt x="7217078" y="1724486"/>
                </a:lnTo>
                <a:close/>
                <a:moveTo>
                  <a:pt x="7336905" y="1655520"/>
                </a:moveTo>
                <a:cubicBezTo>
                  <a:pt x="7334492" y="1655520"/>
                  <a:pt x="7332250" y="1656037"/>
                  <a:pt x="7330009" y="1657417"/>
                </a:cubicBezTo>
                <a:lnTo>
                  <a:pt x="7270181" y="1691899"/>
                </a:lnTo>
                <a:cubicBezTo>
                  <a:pt x="7263629" y="1695692"/>
                  <a:pt x="7261388" y="1704141"/>
                  <a:pt x="7265181" y="1710693"/>
                </a:cubicBezTo>
                <a:cubicBezTo>
                  <a:pt x="7267768" y="1715175"/>
                  <a:pt x="7272423" y="1717589"/>
                  <a:pt x="7277078" y="1717589"/>
                </a:cubicBezTo>
                <a:cubicBezTo>
                  <a:pt x="7279492" y="1717589"/>
                  <a:pt x="7281733" y="1717072"/>
                  <a:pt x="7283975" y="1715693"/>
                </a:cubicBezTo>
                <a:lnTo>
                  <a:pt x="7343802" y="1681210"/>
                </a:lnTo>
                <a:cubicBezTo>
                  <a:pt x="7350354" y="1677417"/>
                  <a:pt x="7352595" y="1668968"/>
                  <a:pt x="7348802" y="1662417"/>
                </a:cubicBezTo>
                <a:cubicBezTo>
                  <a:pt x="7346216" y="1657934"/>
                  <a:pt x="7341561" y="1655520"/>
                  <a:pt x="7336905" y="1655520"/>
                </a:cubicBezTo>
                <a:lnTo>
                  <a:pt x="7336905" y="1655520"/>
                </a:lnTo>
                <a:close/>
                <a:moveTo>
                  <a:pt x="7456389" y="1586727"/>
                </a:moveTo>
                <a:cubicBezTo>
                  <a:pt x="7453975" y="1586727"/>
                  <a:pt x="7451733" y="1587244"/>
                  <a:pt x="7449492" y="1588623"/>
                </a:cubicBezTo>
                <a:lnTo>
                  <a:pt x="7389664" y="1623106"/>
                </a:lnTo>
                <a:cubicBezTo>
                  <a:pt x="7383113" y="1626899"/>
                  <a:pt x="7380871" y="1635348"/>
                  <a:pt x="7384664" y="1641899"/>
                </a:cubicBezTo>
                <a:cubicBezTo>
                  <a:pt x="7387250" y="1646382"/>
                  <a:pt x="7391905" y="1648796"/>
                  <a:pt x="7396561" y="1648796"/>
                </a:cubicBezTo>
                <a:cubicBezTo>
                  <a:pt x="7398802" y="1648796"/>
                  <a:pt x="7401216" y="1648279"/>
                  <a:pt x="7403285" y="1647072"/>
                </a:cubicBezTo>
                <a:lnTo>
                  <a:pt x="7441044" y="1625347"/>
                </a:lnTo>
                <a:cubicBezTo>
                  <a:pt x="7452940" y="1618451"/>
                  <a:pt x="7463113" y="1612589"/>
                  <a:pt x="7463113" y="1612589"/>
                </a:cubicBezTo>
                <a:cubicBezTo>
                  <a:pt x="7469664" y="1608796"/>
                  <a:pt x="7471906" y="1600347"/>
                  <a:pt x="7468113" y="1593796"/>
                </a:cubicBezTo>
                <a:cubicBezTo>
                  <a:pt x="7465527" y="1589313"/>
                  <a:pt x="7460871" y="1586899"/>
                  <a:pt x="7456216" y="1586899"/>
                </a:cubicBezTo>
                <a:lnTo>
                  <a:pt x="7456216" y="1586899"/>
                </a:lnTo>
                <a:close/>
                <a:moveTo>
                  <a:pt x="7575872" y="1517934"/>
                </a:moveTo>
                <a:cubicBezTo>
                  <a:pt x="7573457" y="1517934"/>
                  <a:pt x="7571217" y="1518451"/>
                  <a:pt x="7568975" y="1519830"/>
                </a:cubicBezTo>
                <a:lnTo>
                  <a:pt x="7509147" y="1554313"/>
                </a:lnTo>
                <a:cubicBezTo>
                  <a:pt x="7502596" y="1558106"/>
                  <a:pt x="7500354" y="1566554"/>
                  <a:pt x="7504147" y="1573106"/>
                </a:cubicBezTo>
                <a:cubicBezTo>
                  <a:pt x="7506733" y="1577589"/>
                  <a:pt x="7511389" y="1580003"/>
                  <a:pt x="7516044" y="1580003"/>
                </a:cubicBezTo>
                <a:cubicBezTo>
                  <a:pt x="7518285" y="1580003"/>
                  <a:pt x="7520699" y="1579485"/>
                  <a:pt x="7522940" y="1578279"/>
                </a:cubicBezTo>
                <a:lnTo>
                  <a:pt x="7543458" y="1566554"/>
                </a:lnTo>
                <a:cubicBezTo>
                  <a:pt x="7560699" y="1556554"/>
                  <a:pt x="7582768" y="1543968"/>
                  <a:pt x="7582768" y="1543968"/>
                </a:cubicBezTo>
                <a:cubicBezTo>
                  <a:pt x="7589320" y="1540175"/>
                  <a:pt x="7591561" y="1531727"/>
                  <a:pt x="7587768" y="1525175"/>
                </a:cubicBezTo>
                <a:cubicBezTo>
                  <a:pt x="7585182" y="1520692"/>
                  <a:pt x="7580527" y="1518278"/>
                  <a:pt x="7575872" y="1518278"/>
                </a:cubicBezTo>
                <a:lnTo>
                  <a:pt x="7575872" y="1518278"/>
                </a:lnTo>
                <a:close/>
                <a:moveTo>
                  <a:pt x="7695354" y="1449140"/>
                </a:moveTo>
                <a:cubicBezTo>
                  <a:pt x="7692941" y="1449140"/>
                  <a:pt x="7690699" y="1449658"/>
                  <a:pt x="7688458" y="1451037"/>
                </a:cubicBezTo>
                <a:lnTo>
                  <a:pt x="7628630" y="1485520"/>
                </a:lnTo>
                <a:cubicBezTo>
                  <a:pt x="7622078" y="1489313"/>
                  <a:pt x="7619837" y="1497761"/>
                  <a:pt x="7623630" y="1504313"/>
                </a:cubicBezTo>
                <a:cubicBezTo>
                  <a:pt x="7626217" y="1508796"/>
                  <a:pt x="7630872" y="1511209"/>
                  <a:pt x="7635527" y="1511209"/>
                </a:cubicBezTo>
                <a:cubicBezTo>
                  <a:pt x="7637768" y="1511209"/>
                  <a:pt x="7640182" y="1510692"/>
                  <a:pt x="7642251" y="1509485"/>
                </a:cubicBezTo>
                <a:lnTo>
                  <a:pt x="7702079" y="1475002"/>
                </a:lnTo>
                <a:cubicBezTo>
                  <a:pt x="7708631" y="1471209"/>
                  <a:pt x="7710872" y="1462761"/>
                  <a:pt x="7707078" y="1456209"/>
                </a:cubicBezTo>
                <a:cubicBezTo>
                  <a:pt x="7704492" y="1451727"/>
                  <a:pt x="7699837" y="1449313"/>
                  <a:pt x="7695182" y="1449313"/>
                </a:cubicBezTo>
                <a:lnTo>
                  <a:pt x="7695182" y="1449313"/>
                </a:lnTo>
                <a:close/>
                <a:moveTo>
                  <a:pt x="7814837" y="1380347"/>
                </a:moveTo>
                <a:cubicBezTo>
                  <a:pt x="7812424" y="1380347"/>
                  <a:pt x="7810182" y="1380864"/>
                  <a:pt x="7807941" y="1382244"/>
                </a:cubicBezTo>
                <a:lnTo>
                  <a:pt x="7748113" y="1416726"/>
                </a:lnTo>
                <a:cubicBezTo>
                  <a:pt x="7741561" y="1420520"/>
                  <a:pt x="7739320" y="1428968"/>
                  <a:pt x="7743113" y="1435520"/>
                </a:cubicBezTo>
                <a:cubicBezTo>
                  <a:pt x="7745700" y="1440002"/>
                  <a:pt x="7750355" y="1442416"/>
                  <a:pt x="7755010" y="1442416"/>
                </a:cubicBezTo>
                <a:cubicBezTo>
                  <a:pt x="7757251" y="1442416"/>
                  <a:pt x="7759665" y="1441899"/>
                  <a:pt x="7761734" y="1440692"/>
                </a:cubicBezTo>
                <a:lnTo>
                  <a:pt x="7806389" y="1415002"/>
                </a:lnTo>
                <a:cubicBezTo>
                  <a:pt x="7815010" y="1410002"/>
                  <a:pt x="7821562" y="1406209"/>
                  <a:pt x="7821562" y="1406209"/>
                </a:cubicBezTo>
                <a:cubicBezTo>
                  <a:pt x="7828114" y="1402416"/>
                  <a:pt x="7830355" y="1393968"/>
                  <a:pt x="7826562" y="1387416"/>
                </a:cubicBezTo>
                <a:cubicBezTo>
                  <a:pt x="7823975" y="1382933"/>
                  <a:pt x="7819320" y="1380520"/>
                  <a:pt x="7814665" y="1380520"/>
                </a:cubicBezTo>
                <a:lnTo>
                  <a:pt x="7814665" y="1380520"/>
                </a:lnTo>
                <a:close/>
                <a:moveTo>
                  <a:pt x="7934321" y="1311554"/>
                </a:moveTo>
                <a:cubicBezTo>
                  <a:pt x="7931907" y="1311554"/>
                  <a:pt x="7929665" y="1312071"/>
                  <a:pt x="7927424" y="1313450"/>
                </a:cubicBezTo>
                <a:lnTo>
                  <a:pt x="7867596" y="1347933"/>
                </a:lnTo>
                <a:cubicBezTo>
                  <a:pt x="7861045" y="1351726"/>
                  <a:pt x="7858803" y="1360175"/>
                  <a:pt x="7862596" y="1366726"/>
                </a:cubicBezTo>
                <a:cubicBezTo>
                  <a:pt x="7865182" y="1371209"/>
                  <a:pt x="7869837" y="1373623"/>
                  <a:pt x="7874493" y="1373623"/>
                </a:cubicBezTo>
                <a:cubicBezTo>
                  <a:pt x="7876734" y="1373623"/>
                  <a:pt x="7879148" y="1373106"/>
                  <a:pt x="7881217" y="1371899"/>
                </a:cubicBezTo>
                <a:lnTo>
                  <a:pt x="7908286" y="1356209"/>
                </a:lnTo>
                <a:cubicBezTo>
                  <a:pt x="7924148" y="1347071"/>
                  <a:pt x="7941045" y="1337416"/>
                  <a:pt x="7941045" y="1337416"/>
                </a:cubicBezTo>
                <a:cubicBezTo>
                  <a:pt x="7947596" y="1333623"/>
                  <a:pt x="7949838" y="1325175"/>
                  <a:pt x="7946045" y="1318623"/>
                </a:cubicBezTo>
                <a:cubicBezTo>
                  <a:pt x="7943459" y="1314140"/>
                  <a:pt x="7938803" y="1311726"/>
                  <a:pt x="7934148" y="1311726"/>
                </a:cubicBezTo>
                <a:lnTo>
                  <a:pt x="7934148" y="1311726"/>
                </a:lnTo>
                <a:close/>
                <a:moveTo>
                  <a:pt x="8053804" y="1242761"/>
                </a:moveTo>
                <a:cubicBezTo>
                  <a:pt x="8051390" y="1242761"/>
                  <a:pt x="8049149" y="1243278"/>
                  <a:pt x="8046907" y="1244657"/>
                </a:cubicBezTo>
                <a:lnTo>
                  <a:pt x="7987079" y="1279140"/>
                </a:lnTo>
                <a:cubicBezTo>
                  <a:pt x="7980528" y="1282933"/>
                  <a:pt x="7978286" y="1291382"/>
                  <a:pt x="7982079" y="1297933"/>
                </a:cubicBezTo>
                <a:cubicBezTo>
                  <a:pt x="7984665" y="1302416"/>
                  <a:pt x="7989321" y="1304830"/>
                  <a:pt x="7993976" y="1304830"/>
                </a:cubicBezTo>
                <a:cubicBezTo>
                  <a:pt x="7996217" y="1304830"/>
                  <a:pt x="7998631" y="1304313"/>
                  <a:pt x="8000700" y="1303106"/>
                </a:cubicBezTo>
                <a:lnTo>
                  <a:pt x="8060700" y="1268623"/>
                </a:lnTo>
                <a:cubicBezTo>
                  <a:pt x="8067252" y="1264830"/>
                  <a:pt x="8069493" y="1256381"/>
                  <a:pt x="8065700" y="1249830"/>
                </a:cubicBezTo>
                <a:cubicBezTo>
                  <a:pt x="8063114" y="1245347"/>
                  <a:pt x="8058459" y="1242933"/>
                  <a:pt x="8053804" y="1242933"/>
                </a:cubicBezTo>
                <a:lnTo>
                  <a:pt x="8053804" y="1242933"/>
                </a:lnTo>
                <a:close/>
                <a:moveTo>
                  <a:pt x="8173286" y="1173967"/>
                </a:moveTo>
                <a:cubicBezTo>
                  <a:pt x="8170873" y="1173967"/>
                  <a:pt x="8168631" y="1174485"/>
                  <a:pt x="8166390" y="1175864"/>
                </a:cubicBezTo>
                <a:lnTo>
                  <a:pt x="8106562" y="1210347"/>
                </a:lnTo>
                <a:cubicBezTo>
                  <a:pt x="8100010" y="1214140"/>
                  <a:pt x="8097769" y="1222588"/>
                  <a:pt x="8101562" y="1229140"/>
                </a:cubicBezTo>
                <a:cubicBezTo>
                  <a:pt x="8104148" y="1233623"/>
                  <a:pt x="8108804" y="1236037"/>
                  <a:pt x="8113459" y="1236037"/>
                </a:cubicBezTo>
                <a:cubicBezTo>
                  <a:pt x="8115700" y="1236037"/>
                  <a:pt x="8118114" y="1235519"/>
                  <a:pt x="8120183" y="1234312"/>
                </a:cubicBezTo>
                <a:lnTo>
                  <a:pt x="8171562" y="1204657"/>
                </a:lnTo>
                <a:cubicBezTo>
                  <a:pt x="8176735" y="1201726"/>
                  <a:pt x="8180011" y="1199830"/>
                  <a:pt x="8180011" y="1199830"/>
                </a:cubicBezTo>
                <a:cubicBezTo>
                  <a:pt x="8186563" y="1196036"/>
                  <a:pt x="8188804" y="1187588"/>
                  <a:pt x="8185010" y="1181036"/>
                </a:cubicBezTo>
                <a:cubicBezTo>
                  <a:pt x="8182424" y="1176554"/>
                  <a:pt x="8177769" y="1174140"/>
                  <a:pt x="8173114" y="1174140"/>
                </a:cubicBezTo>
                <a:lnTo>
                  <a:pt x="8173114" y="1174140"/>
                </a:lnTo>
                <a:close/>
                <a:moveTo>
                  <a:pt x="8292769" y="1105174"/>
                </a:moveTo>
                <a:cubicBezTo>
                  <a:pt x="8290356" y="1105174"/>
                  <a:pt x="8288114" y="1105691"/>
                  <a:pt x="8285873" y="1107071"/>
                </a:cubicBezTo>
                <a:lnTo>
                  <a:pt x="8226045" y="1141554"/>
                </a:lnTo>
                <a:cubicBezTo>
                  <a:pt x="8219493" y="1145347"/>
                  <a:pt x="8217252" y="1153795"/>
                  <a:pt x="8221045" y="1160347"/>
                </a:cubicBezTo>
                <a:cubicBezTo>
                  <a:pt x="8223632" y="1164830"/>
                  <a:pt x="8228287" y="1167243"/>
                  <a:pt x="8232942" y="1167243"/>
                </a:cubicBezTo>
                <a:cubicBezTo>
                  <a:pt x="8235183" y="1167243"/>
                  <a:pt x="8237597" y="1166726"/>
                  <a:pt x="8239666" y="1165519"/>
                </a:cubicBezTo>
                <a:lnTo>
                  <a:pt x="8274149" y="1145692"/>
                </a:lnTo>
                <a:cubicBezTo>
                  <a:pt x="8287425" y="1138105"/>
                  <a:pt x="8299494" y="1131036"/>
                  <a:pt x="8299494" y="1131036"/>
                </a:cubicBezTo>
                <a:cubicBezTo>
                  <a:pt x="8306046" y="1127243"/>
                  <a:pt x="8308287" y="1118795"/>
                  <a:pt x="8304494" y="1112243"/>
                </a:cubicBezTo>
                <a:cubicBezTo>
                  <a:pt x="8301907" y="1107760"/>
                  <a:pt x="8297252" y="1105347"/>
                  <a:pt x="8292597" y="1105347"/>
                </a:cubicBezTo>
                <a:lnTo>
                  <a:pt x="8292597" y="1105347"/>
                </a:lnTo>
                <a:close/>
                <a:moveTo>
                  <a:pt x="8412252" y="1036381"/>
                </a:moveTo>
                <a:cubicBezTo>
                  <a:pt x="8409838" y="1036381"/>
                  <a:pt x="8407597" y="1036898"/>
                  <a:pt x="8405355" y="1038278"/>
                </a:cubicBezTo>
                <a:lnTo>
                  <a:pt x="8345528" y="1072760"/>
                </a:lnTo>
                <a:cubicBezTo>
                  <a:pt x="8338977" y="1076554"/>
                  <a:pt x="8336735" y="1085002"/>
                  <a:pt x="8340528" y="1091554"/>
                </a:cubicBezTo>
                <a:cubicBezTo>
                  <a:pt x="8343114" y="1096036"/>
                  <a:pt x="8347769" y="1098450"/>
                  <a:pt x="8352425" y="1098450"/>
                </a:cubicBezTo>
                <a:cubicBezTo>
                  <a:pt x="8354839" y="1098450"/>
                  <a:pt x="8357080" y="1097933"/>
                  <a:pt x="8359321" y="1096554"/>
                </a:cubicBezTo>
                <a:cubicBezTo>
                  <a:pt x="8359321" y="1096554"/>
                  <a:pt x="8379494" y="1085002"/>
                  <a:pt x="8396390" y="1075174"/>
                </a:cubicBezTo>
                <a:lnTo>
                  <a:pt x="8419149" y="1062071"/>
                </a:lnTo>
                <a:cubicBezTo>
                  <a:pt x="8425701" y="1058278"/>
                  <a:pt x="8427942" y="1049829"/>
                  <a:pt x="8424149" y="1043278"/>
                </a:cubicBezTo>
                <a:cubicBezTo>
                  <a:pt x="8421562" y="1038795"/>
                  <a:pt x="8416907" y="1036381"/>
                  <a:pt x="8412252" y="1036381"/>
                </a:cubicBezTo>
                <a:lnTo>
                  <a:pt x="8412252" y="1036381"/>
                </a:lnTo>
                <a:close/>
                <a:moveTo>
                  <a:pt x="8531735" y="967588"/>
                </a:moveTo>
                <a:cubicBezTo>
                  <a:pt x="8529321" y="967588"/>
                  <a:pt x="8527080" y="968105"/>
                  <a:pt x="8524839" y="969484"/>
                </a:cubicBezTo>
                <a:lnTo>
                  <a:pt x="8465011" y="1003967"/>
                </a:lnTo>
                <a:cubicBezTo>
                  <a:pt x="8458459" y="1007760"/>
                  <a:pt x="8456218" y="1016209"/>
                  <a:pt x="8460011" y="1022760"/>
                </a:cubicBezTo>
                <a:cubicBezTo>
                  <a:pt x="8462597" y="1027243"/>
                  <a:pt x="8467253" y="1029657"/>
                  <a:pt x="8471908" y="1029657"/>
                </a:cubicBezTo>
                <a:cubicBezTo>
                  <a:pt x="8474321" y="1029657"/>
                  <a:pt x="8476563" y="1029140"/>
                  <a:pt x="8478804" y="1027760"/>
                </a:cubicBezTo>
                <a:lnTo>
                  <a:pt x="8538632" y="993278"/>
                </a:lnTo>
                <a:cubicBezTo>
                  <a:pt x="8545184" y="989484"/>
                  <a:pt x="8547425" y="981036"/>
                  <a:pt x="8543632" y="974484"/>
                </a:cubicBezTo>
                <a:cubicBezTo>
                  <a:pt x="8541046" y="970002"/>
                  <a:pt x="8536390" y="967588"/>
                  <a:pt x="8531735" y="967588"/>
                </a:cubicBezTo>
                <a:lnTo>
                  <a:pt x="8531735" y="967588"/>
                </a:lnTo>
                <a:close/>
                <a:moveTo>
                  <a:pt x="8651218" y="898795"/>
                </a:moveTo>
                <a:cubicBezTo>
                  <a:pt x="8648805" y="898795"/>
                  <a:pt x="8646563" y="899312"/>
                  <a:pt x="8644322" y="900691"/>
                </a:cubicBezTo>
                <a:lnTo>
                  <a:pt x="8584494" y="935174"/>
                </a:lnTo>
                <a:cubicBezTo>
                  <a:pt x="8577942" y="938967"/>
                  <a:pt x="8575701" y="947415"/>
                  <a:pt x="8579494" y="953967"/>
                </a:cubicBezTo>
                <a:cubicBezTo>
                  <a:pt x="8582080" y="958450"/>
                  <a:pt x="8586735" y="960864"/>
                  <a:pt x="8591390" y="960864"/>
                </a:cubicBezTo>
                <a:cubicBezTo>
                  <a:pt x="8593805" y="960864"/>
                  <a:pt x="8596046" y="960346"/>
                  <a:pt x="8598287" y="958967"/>
                </a:cubicBezTo>
                <a:lnTo>
                  <a:pt x="8658115" y="924484"/>
                </a:lnTo>
                <a:cubicBezTo>
                  <a:pt x="8664666" y="920691"/>
                  <a:pt x="8666908" y="912243"/>
                  <a:pt x="8663115" y="905691"/>
                </a:cubicBezTo>
                <a:cubicBezTo>
                  <a:pt x="8660529" y="901208"/>
                  <a:pt x="8655873" y="898795"/>
                  <a:pt x="8651218" y="898795"/>
                </a:cubicBezTo>
                <a:lnTo>
                  <a:pt x="8651218" y="898795"/>
                </a:lnTo>
                <a:close/>
                <a:moveTo>
                  <a:pt x="8770701" y="830001"/>
                </a:moveTo>
                <a:cubicBezTo>
                  <a:pt x="8768288" y="830001"/>
                  <a:pt x="8766046" y="830519"/>
                  <a:pt x="8763805" y="831898"/>
                </a:cubicBezTo>
                <a:lnTo>
                  <a:pt x="8703977" y="866381"/>
                </a:lnTo>
                <a:cubicBezTo>
                  <a:pt x="8697425" y="870174"/>
                  <a:pt x="8695184" y="878622"/>
                  <a:pt x="8698977" y="885174"/>
                </a:cubicBezTo>
                <a:cubicBezTo>
                  <a:pt x="8701563" y="889657"/>
                  <a:pt x="8706218" y="892070"/>
                  <a:pt x="8710873" y="892070"/>
                </a:cubicBezTo>
                <a:cubicBezTo>
                  <a:pt x="8713287" y="892070"/>
                  <a:pt x="8715529" y="891553"/>
                  <a:pt x="8717770" y="890174"/>
                </a:cubicBezTo>
                <a:cubicBezTo>
                  <a:pt x="8717770" y="890174"/>
                  <a:pt x="8731391" y="882415"/>
                  <a:pt x="8745529" y="874139"/>
                </a:cubicBezTo>
                <a:lnTo>
                  <a:pt x="8777598" y="855691"/>
                </a:lnTo>
                <a:cubicBezTo>
                  <a:pt x="8784149" y="851898"/>
                  <a:pt x="8786391" y="843450"/>
                  <a:pt x="8782598" y="836898"/>
                </a:cubicBezTo>
                <a:cubicBezTo>
                  <a:pt x="8780012" y="832415"/>
                  <a:pt x="8775357" y="830001"/>
                  <a:pt x="8770701" y="830001"/>
                </a:cubicBezTo>
                <a:lnTo>
                  <a:pt x="8770701" y="830001"/>
                </a:lnTo>
                <a:close/>
                <a:moveTo>
                  <a:pt x="8890184" y="761208"/>
                </a:moveTo>
                <a:cubicBezTo>
                  <a:pt x="8887770" y="761208"/>
                  <a:pt x="8885529" y="761725"/>
                  <a:pt x="8883288" y="763105"/>
                </a:cubicBezTo>
                <a:lnTo>
                  <a:pt x="8823460" y="797588"/>
                </a:lnTo>
                <a:cubicBezTo>
                  <a:pt x="8816908" y="801381"/>
                  <a:pt x="8814667" y="809829"/>
                  <a:pt x="8818460" y="816381"/>
                </a:cubicBezTo>
                <a:cubicBezTo>
                  <a:pt x="8821046" y="820863"/>
                  <a:pt x="8825701" y="823277"/>
                  <a:pt x="8830356" y="823277"/>
                </a:cubicBezTo>
                <a:cubicBezTo>
                  <a:pt x="8832770" y="823277"/>
                  <a:pt x="8835012" y="822760"/>
                  <a:pt x="8837253" y="821381"/>
                </a:cubicBezTo>
                <a:cubicBezTo>
                  <a:pt x="8837253" y="821381"/>
                  <a:pt x="8872425" y="801036"/>
                  <a:pt x="8888805" y="791725"/>
                </a:cubicBezTo>
                <a:lnTo>
                  <a:pt x="8888805" y="791725"/>
                </a:lnTo>
                <a:cubicBezTo>
                  <a:pt x="8888805" y="791725"/>
                  <a:pt x="8889150" y="791553"/>
                  <a:pt x="8889323" y="791381"/>
                </a:cubicBezTo>
                <a:lnTo>
                  <a:pt x="8896909" y="787070"/>
                </a:lnTo>
                <a:cubicBezTo>
                  <a:pt x="8903460" y="783277"/>
                  <a:pt x="8905701" y="774829"/>
                  <a:pt x="8901909" y="768277"/>
                </a:cubicBezTo>
                <a:cubicBezTo>
                  <a:pt x="8899322" y="763794"/>
                  <a:pt x="8894667" y="761381"/>
                  <a:pt x="8890012" y="761381"/>
                </a:cubicBezTo>
                <a:lnTo>
                  <a:pt x="8890012" y="761381"/>
                </a:lnTo>
                <a:close/>
                <a:moveTo>
                  <a:pt x="9009667" y="692415"/>
                </a:moveTo>
                <a:cubicBezTo>
                  <a:pt x="9007253" y="692415"/>
                  <a:pt x="9005012" y="692932"/>
                  <a:pt x="9002770" y="694312"/>
                </a:cubicBezTo>
                <a:lnTo>
                  <a:pt x="8942943" y="728794"/>
                </a:lnTo>
                <a:cubicBezTo>
                  <a:pt x="8936391" y="732587"/>
                  <a:pt x="8934150" y="741036"/>
                  <a:pt x="8937942" y="747587"/>
                </a:cubicBezTo>
                <a:cubicBezTo>
                  <a:pt x="8940529" y="752070"/>
                  <a:pt x="8945185" y="754484"/>
                  <a:pt x="8949839" y="754484"/>
                </a:cubicBezTo>
                <a:cubicBezTo>
                  <a:pt x="8952253" y="754484"/>
                  <a:pt x="8954495" y="753967"/>
                  <a:pt x="8956736" y="752587"/>
                </a:cubicBezTo>
                <a:cubicBezTo>
                  <a:pt x="8956736" y="752587"/>
                  <a:pt x="8973116" y="743105"/>
                  <a:pt x="8988632" y="734139"/>
                </a:cubicBezTo>
                <a:lnTo>
                  <a:pt x="9016564" y="718105"/>
                </a:lnTo>
                <a:cubicBezTo>
                  <a:pt x="9023115" y="714312"/>
                  <a:pt x="9025357" y="705863"/>
                  <a:pt x="9021564" y="699311"/>
                </a:cubicBezTo>
                <a:cubicBezTo>
                  <a:pt x="9018977" y="694829"/>
                  <a:pt x="9014323" y="692415"/>
                  <a:pt x="9009667" y="692415"/>
                </a:cubicBezTo>
                <a:lnTo>
                  <a:pt x="9009667" y="692415"/>
                </a:lnTo>
                <a:close/>
                <a:moveTo>
                  <a:pt x="9129150" y="623622"/>
                </a:moveTo>
                <a:cubicBezTo>
                  <a:pt x="9126736" y="623622"/>
                  <a:pt x="9124495" y="624139"/>
                  <a:pt x="9122253" y="625518"/>
                </a:cubicBezTo>
                <a:lnTo>
                  <a:pt x="9062426" y="660001"/>
                </a:lnTo>
                <a:cubicBezTo>
                  <a:pt x="9055874" y="663794"/>
                  <a:pt x="9053633" y="672242"/>
                  <a:pt x="9057426" y="678794"/>
                </a:cubicBezTo>
                <a:cubicBezTo>
                  <a:pt x="9060012" y="683277"/>
                  <a:pt x="9064668" y="685691"/>
                  <a:pt x="9069323" y="685691"/>
                </a:cubicBezTo>
                <a:cubicBezTo>
                  <a:pt x="9071736" y="685691"/>
                  <a:pt x="9073978" y="685174"/>
                  <a:pt x="9076219" y="683794"/>
                </a:cubicBezTo>
                <a:cubicBezTo>
                  <a:pt x="9076219" y="683794"/>
                  <a:pt x="9083978" y="679311"/>
                  <a:pt x="9093978" y="673622"/>
                </a:cubicBezTo>
                <a:lnTo>
                  <a:pt x="9136047" y="649311"/>
                </a:lnTo>
                <a:cubicBezTo>
                  <a:pt x="9142599" y="645518"/>
                  <a:pt x="9144839" y="637070"/>
                  <a:pt x="9141047" y="630518"/>
                </a:cubicBezTo>
                <a:cubicBezTo>
                  <a:pt x="9138460" y="626036"/>
                  <a:pt x="9133806" y="623622"/>
                  <a:pt x="9129150" y="623622"/>
                </a:cubicBezTo>
                <a:lnTo>
                  <a:pt x="9129150" y="623622"/>
                </a:lnTo>
                <a:close/>
              </a:path>
            </a:pathLst>
          </a:custGeom>
          <a:gradFill>
            <a:gsLst>
              <a:gs pos="21000">
                <a:schemeClr val="accent6">
                  <a:lumMod val="60000"/>
                  <a:lumOff val="40000"/>
                </a:schemeClr>
              </a:gs>
              <a:gs pos="67000">
                <a:schemeClr val="accent6"/>
              </a:gs>
            </a:gsLst>
            <a:lin ang="8393170" scaled="1"/>
          </a:gradFill>
          <a:ln w="17238" cap="flat">
            <a:solidFill>
              <a:schemeClr val="tx2"/>
            </a:solidFill>
            <a:prstDash val="solid"/>
            <a:miter/>
          </a:ln>
        </p:spPr>
        <p:txBody>
          <a:bodyPr rtlCol="0" anchor="ctr"/>
          <a:lstStyle/>
          <a:p>
            <a:pPr defTabSz="914377"/>
            <a:endParaRPr lang="en-IN" dirty="0">
              <a:solidFill>
                <a:srgbClr val="000000"/>
              </a:solidFill>
              <a:latin typeface="Calibri" panose="020F0502020204030204"/>
              <a:cs typeface="Arial"/>
              <a:sym typeface="Arial"/>
            </a:endParaRPr>
          </a:p>
        </p:txBody>
      </p:sp>
      <p:grpSp>
        <p:nvGrpSpPr>
          <p:cNvPr id="2301" name="Group 2300">
            <a:extLst>
              <a:ext uri="{FF2B5EF4-FFF2-40B4-BE49-F238E27FC236}">
                <a16:creationId xmlns:a16="http://schemas.microsoft.com/office/drawing/2014/main" id="{1A8D0144-1248-6999-288A-D7DB80C66D9E}"/>
              </a:ext>
            </a:extLst>
          </p:cNvPr>
          <p:cNvGrpSpPr/>
          <p:nvPr/>
        </p:nvGrpSpPr>
        <p:grpSpPr>
          <a:xfrm>
            <a:off x="6178524" y="4301501"/>
            <a:ext cx="1272608" cy="1389007"/>
            <a:chOff x="4906508" y="4290229"/>
            <a:chExt cx="1272608" cy="1389007"/>
          </a:xfrm>
        </p:grpSpPr>
        <p:grpSp>
          <p:nvGrpSpPr>
            <p:cNvPr id="2300" name="Group 2299">
              <a:extLst>
                <a:ext uri="{FF2B5EF4-FFF2-40B4-BE49-F238E27FC236}">
                  <a16:creationId xmlns:a16="http://schemas.microsoft.com/office/drawing/2014/main" id="{89957A1B-2461-AAC0-C6B0-6F7EF44CCC93}"/>
                </a:ext>
              </a:extLst>
            </p:cNvPr>
            <p:cNvGrpSpPr/>
            <p:nvPr/>
          </p:nvGrpSpPr>
          <p:grpSpPr>
            <a:xfrm>
              <a:off x="4906508" y="4290229"/>
              <a:ext cx="1272608" cy="1283910"/>
              <a:chOff x="4906508" y="4290229"/>
              <a:chExt cx="1272608" cy="1283910"/>
            </a:xfrm>
          </p:grpSpPr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87E10CC0-5D8C-7CCD-82FE-231DE69798E4}"/>
                  </a:ext>
                </a:extLst>
              </p:cNvPr>
              <p:cNvSpPr/>
              <p:nvPr/>
            </p:nvSpPr>
            <p:spPr>
              <a:xfrm>
                <a:off x="5273064" y="5084574"/>
                <a:ext cx="906052" cy="489565"/>
              </a:xfrm>
              <a:custGeom>
                <a:avLst/>
                <a:gdLst>
                  <a:gd name="connsiteX0" fmla="*/ 498397 w 1126077"/>
                  <a:gd name="connsiteY0" fmla="*/ 32978 h 619990"/>
                  <a:gd name="connsiteX1" fmla="*/ 645294 w 1126077"/>
                  <a:gd name="connsiteY1" fmla="*/ 207633 h 619990"/>
                  <a:gd name="connsiteX2" fmla="*/ 977708 w 1126077"/>
                  <a:gd name="connsiteY2" fmla="*/ 219530 h 619990"/>
                  <a:gd name="connsiteX3" fmla="*/ 1075640 w 1126077"/>
                  <a:gd name="connsiteY3" fmla="*/ 476427 h 619990"/>
                  <a:gd name="connsiteX4" fmla="*/ 175638 w 1126077"/>
                  <a:gd name="connsiteY4" fmla="*/ 619875 h 619990"/>
                  <a:gd name="connsiteX5" fmla="*/ 55120 w 1126077"/>
                  <a:gd name="connsiteY5" fmla="*/ 79185 h 619990"/>
                  <a:gd name="connsiteX6" fmla="*/ 498397 w 1126077"/>
                  <a:gd name="connsiteY6" fmla="*/ 32978 h 61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6077" h="619990">
                    <a:moveTo>
                      <a:pt x="498397" y="32978"/>
                    </a:moveTo>
                    <a:cubicBezTo>
                      <a:pt x="602535" y="73495"/>
                      <a:pt x="655294" y="141599"/>
                      <a:pt x="645294" y="207633"/>
                    </a:cubicBezTo>
                    <a:cubicBezTo>
                      <a:pt x="745639" y="176944"/>
                      <a:pt x="873398" y="179013"/>
                      <a:pt x="977708" y="219530"/>
                    </a:cubicBezTo>
                    <a:cubicBezTo>
                      <a:pt x="1127191" y="277634"/>
                      <a:pt x="1170985" y="392633"/>
                      <a:pt x="1075640" y="476427"/>
                    </a:cubicBezTo>
                    <a:cubicBezTo>
                      <a:pt x="901329" y="629358"/>
                      <a:pt x="175638" y="619875"/>
                      <a:pt x="175638" y="619875"/>
                    </a:cubicBezTo>
                    <a:cubicBezTo>
                      <a:pt x="175638" y="619875"/>
                      <a:pt x="-119191" y="232116"/>
                      <a:pt x="55120" y="79185"/>
                    </a:cubicBezTo>
                    <a:cubicBezTo>
                      <a:pt x="150465" y="-4436"/>
                      <a:pt x="348914" y="-25126"/>
                      <a:pt x="498397" y="3297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  <a:alpha val="20000"/>
                </a:schemeClr>
              </a:soli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  <p:grpSp>
            <p:nvGrpSpPr>
              <p:cNvPr id="2298" name="Group 2297">
                <a:extLst>
                  <a:ext uri="{FF2B5EF4-FFF2-40B4-BE49-F238E27FC236}">
                    <a16:creationId xmlns:a16="http://schemas.microsoft.com/office/drawing/2014/main" id="{1663DF1A-0BFB-2013-79F6-6AC35931B961}"/>
                  </a:ext>
                </a:extLst>
              </p:cNvPr>
              <p:cNvGrpSpPr/>
              <p:nvPr/>
            </p:nvGrpSpPr>
            <p:grpSpPr>
              <a:xfrm>
                <a:off x="4906508" y="4290229"/>
                <a:ext cx="1142547" cy="1246379"/>
                <a:chOff x="4906508" y="4290229"/>
                <a:chExt cx="1142547" cy="1246379"/>
              </a:xfrm>
            </p:grpSpPr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BB387519-3A10-94F9-AC27-5CC685BE5F5D}"/>
                    </a:ext>
                  </a:extLst>
                </p:cNvPr>
                <p:cNvSpPr/>
                <p:nvPr/>
              </p:nvSpPr>
              <p:spPr>
                <a:xfrm>
                  <a:off x="4959316" y="4290229"/>
                  <a:ext cx="1089739" cy="1213704"/>
                </a:xfrm>
                <a:custGeom>
                  <a:avLst/>
                  <a:gdLst>
                    <a:gd name="connsiteX0" fmla="*/ 395749 w 1354371"/>
                    <a:gd name="connsiteY0" fmla="*/ 47389 h 1537046"/>
                    <a:gd name="connsiteX1" fmla="*/ 687301 w 1354371"/>
                    <a:gd name="connsiteY1" fmla="*/ 399459 h 1537046"/>
                    <a:gd name="connsiteX2" fmla="*/ 784026 w 1354371"/>
                    <a:gd name="connsiteY2" fmla="*/ 366700 h 1537046"/>
                    <a:gd name="connsiteX3" fmla="*/ 1008509 w 1354371"/>
                    <a:gd name="connsiteY3" fmla="*/ 401183 h 1537046"/>
                    <a:gd name="connsiteX4" fmla="*/ 1354371 w 1354371"/>
                    <a:gd name="connsiteY4" fmla="*/ 997736 h 1537046"/>
                    <a:gd name="connsiteX5" fmla="*/ 668681 w 1354371"/>
                    <a:gd name="connsiteY5" fmla="*/ 1537047 h 1537046"/>
                    <a:gd name="connsiteX6" fmla="*/ 16610 w 1354371"/>
                    <a:gd name="connsiteY6" fmla="*/ 264804 h 1537046"/>
                    <a:gd name="connsiteX7" fmla="*/ 32472 w 1354371"/>
                    <a:gd name="connsiteY7" fmla="*/ 86010 h 1537046"/>
                    <a:gd name="connsiteX8" fmla="*/ 167645 w 1354371"/>
                    <a:gd name="connsiteY8" fmla="*/ 14458 h 1537046"/>
                    <a:gd name="connsiteX9" fmla="*/ 395921 w 1354371"/>
                    <a:gd name="connsiteY9" fmla="*/ 47562 h 1537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54371" h="1537046">
                      <a:moveTo>
                        <a:pt x="395749" y="47389"/>
                      </a:moveTo>
                      <a:cubicBezTo>
                        <a:pt x="518335" y="118252"/>
                        <a:pt x="625922" y="253597"/>
                        <a:pt x="687301" y="399459"/>
                      </a:cubicBezTo>
                      <a:cubicBezTo>
                        <a:pt x="688335" y="401873"/>
                        <a:pt x="756784" y="377562"/>
                        <a:pt x="784026" y="366700"/>
                      </a:cubicBezTo>
                      <a:cubicBezTo>
                        <a:pt x="844371" y="342218"/>
                        <a:pt x="922819" y="351700"/>
                        <a:pt x="1008509" y="401183"/>
                      </a:cubicBezTo>
                      <a:cubicBezTo>
                        <a:pt x="1199543" y="511528"/>
                        <a:pt x="1354371" y="778598"/>
                        <a:pt x="1354371" y="997736"/>
                      </a:cubicBezTo>
                      <a:cubicBezTo>
                        <a:pt x="1354371" y="1398254"/>
                        <a:pt x="668681" y="1537047"/>
                        <a:pt x="668681" y="1537047"/>
                      </a:cubicBezTo>
                      <a:cubicBezTo>
                        <a:pt x="668681" y="1537047"/>
                        <a:pt x="16610" y="665321"/>
                        <a:pt x="16610" y="264804"/>
                      </a:cubicBezTo>
                      <a:cubicBezTo>
                        <a:pt x="16610" y="155493"/>
                        <a:pt x="-29769" y="121872"/>
                        <a:pt x="32472" y="86010"/>
                      </a:cubicBezTo>
                      <a:cubicBezTo>
                        <a:pt x="37817" y="82907"/>
                        <a:pt x="161955" y="16872"/>
                        <a:pt x="167645" y="14458"/>
                      </a:cubicBezTo>
                      <a:cubicBezTo>
                        <a:pt x="228507" y="-11921"/>
                        <a:pt x="308507" y="-2955"/>
                        <a:pt x="395921" y="47562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29670E8E-B228-681E-F4AE-7A189A752094}"/>
                    </a:ext>
                  </a:extLst>
                </p:cNvPr>
                <p:cNvSpPr/>
                <p:nvPr/>
              </p:nvSpPr>
              <p:spPr>
                <a:xfrm>
                  <a:off x="4906508" y="4339315"/>
                  <a:ext cx="1049045" cy="1197293"/>
                </a:xfrm>
                <a:custGeom>
                  <a:avLst/>
                  <a:gdLst>
                    <a:gd name="connsiteX0" fmla="*/ 345690 w 1303795"/>
                    <a:gd name="connsiteY0" fmla="*/ 47468 h 1516263"/>
                    <a:gd name="connsiteX1" fmla="*/ 651898 w 1303795"/>
                    <a:gd name="connsiteY1" fmla="*/ 437124 h 1516263"/>
                    <a:gd name="connsiteX2" fmla="*/ 958105 w 1303795"/>
                    <a:gd name="connsiteY2" fmla="*/ 401089 h 1516263"/>
                    <a:gd name="connsiteX3" fmla="*/ 1303796 w 1303795"/>
                    <a:gd name="connsiteY3" fmla="*/ 997297 h 1516263"/>
                    <a:gd name="connsiteX4" fmla="*/ 651898 w 1303795"/>
                    <a:gd name="connsiteY4" fmla="*/ 1516263 h 1516263"/>
                    <a:gd name="connsiteX5" fmla="*/ 0 w 1303795"/>
                    <a:gd name="connsiteY5" fmla="*/ 244537 h 1516263"/>
                    <a:gd name="connsiteX6" fmla="*/ 345690 w 1303795"/>
                    <a:gd name="connsiteY6" fmla="*/ 47468 h 1516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03795" h="1516263">
                      <a:moveTo>
                        <a:pt x="345690" y="47468"/>
                      </a:moveTo>
                      <a:cubicBezTo>
                        <a:pt x="478794" y="124365"/>
                        <a:pt x="594139" y="277296"/>
                        <a:pt x="651898" y="437124"/>
                      </a:cubicBezTo>
                      <a:cubicBezTo>
                        <a:pt x="709656" y="344020"/>
                        <a:pt x="825001" y="324193"/>
                        <a:pt x="958105" y="401089"/>
                      </a:cubicBezTo>
                      <a:cubicBezTo>
                        <a:pt x="1148968" y="511262"/>
                        <a:pt x="1303796" y="778331"/>
                        <a:pt x="1303796" y="997297"/>
                      </a:cubicBezTo>
                      <a:cubicBezTo>
                        <a:pt x="1303796" y="1397643"/>
                        <a:pt x="651898" y="1516263"/>
                        <a:pt x="651898" y="1516263"/>
                      </a:cubicBezTo>
                      <a:cubicBezTo>
                        <a:pt x="651898" y="1516263"/>
                        <a:pt x="0" y="645055"/>
                        <a:pt x="0" y="244537"/>
                      </a:cubicBezTo>
                      <a:cubicBezTo>
                        <a:pt x="0" y="25399"/>
                        <a:pt x="154828" y="-62705"/>
                        <a:pt x="345690" y="47468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497" name="Freeform: Shape 496">
                  <a:extLst>
                    <a:ext uri="{FF2B5EF4-FFF2-40B4-BE49-F238E27FC236}">
                      <a16:creationId xmlns:a16="http://schemas.microsoft.com/office/drawing/2014/main" id="{64A4C65A-B966-8416-DD51-9F17C81970F2}"/>
                    </a:ext>
                  </a:extLst>
                </p:cNvPr>
                <p:cNvSpPr/>
                <p:nvPr/>
              </p:nvSpPr>
              <p:spPr>
                <a:xfrm>
                  <a:off x="4941606" y="4383463"/>
                  <a:ext cx="978989" cy="1105359"/>
                </a:xfrm>
                <a:custGeom>
                  <a:avLst/>
                  <a:gdLst>
                    <a:gd name="connsiteX0" fmla="*/ 608277 w 1216726"/>
                    <a:gd name="connsiteY0" fmla="*/ 1399838 h 1399837"/>
                    <a:gd name="connsiteX1" fmla="*/ 1216726 w 1216726"/>
                    <a:gd name="connsiteY1" fmla="*/ 916216 h 1399837"/>
                    <a:gd name="connsiteX2" fmla="*/ 914484 w 1216726"/>
                    <a:gd name="connsiteY2" fmla="*/ 394836 h 1399837"/>
                    <a:gd name="connsiteX3" fmla="*/ 646898 w 1216726"/>
                    <a:gd name="connsiteY3" fmla="*/ 426560 h 1399837"/>
                    <a:gd name="connsiteX4" fmla="*/ 608449 w 1216726"/>
                    <a:gd name="connsiteY4" fmla="*/ 488629 h 1399837"/>
                    <a:gd name="connsiteX5" fmla="*/ 570001 w 1216726"/>
                    <a:gd name="connsiteY5" fmla="*/ 382250 h 1399837"/>
                    <a:gd name="connsiteX6" fmla="*/ 302242 w 1216726"/>
                    <a:gd name="connsiteY6" fmla="*/ 41387 h 1399837"/>
                    <a:gd name="connsiteX7" fmla="*/ 0 w 1216726"/>
                    <a:gd name="connsiteY7" fmla="*/ 213801 h 1399837"/>
                    <a:gd name="connsiteX8" fmla="*/ 608449 w 1216726"/>
                    <a:gd name="connsiteY8" fmla="*/ 1399838 h 1399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6726" h="1399837">
                      <a:moveTo>
                        <a:pt x="608277" y="1399838"/>
                      </a:moveTo>
                      <a:cubicBezTo>
                        <a:pt x="723794" y="1373803"/>
                        <a:pt x="1216726" y="1243631"/>
                        <a:pt x="1216726" y="916216"/>
                      </a:cubicBezTo>
                      <a:cubicBezTo>
                        <a:pt x="1216726" y="725009"/>
                        <a:pt x="1081209" y="491043"/>
                        <a:pt x="914484" y="394836"/>
                      </a:cubicBezTo>
                      <a:cubicBezTo>
                        <a:pt x="801898" y="329836"/>
                        <a:pt x="699312" y="341905"/>
                        <a:pt x="646898" y="426560"/>
                      </a:cubicBezTo>
                      <a:lnTo>
                        <a:pt x="608449" y="488629"/>
                      </a:lnTo>
                      <a:lnTo>
                        <a:pt x="570001" y="382250"/>
                      </a:lnTo>
                      <a:cubicBezTo>
                        <a:pt x="517587" y="237077"/>
                        <a:pt x="415000" y="106560"/>
                        <a:pt x="302242" y="41387"/>
                      </a:cubicBezTo>
                      <a:cubicBezTo>
                        <a:pt x="135517" y="-54820"/>
                        <a:pt x="0" y="22422"/>
                        <a:pt x="0" y="213801"/>
                      </a:cubicBezTo>
                      <a:cubicBezTo>
                        <a:pt x="0" y="541216"/>
                        <a:pt x="492759" y="1240527"/>
                        <a:pt x="608449" y="1399838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grpSp>
              <p:nvGrpSpPr>
                <p:cNvPr id="498" name="Graphic 5">
                  <a:extLst>
                    <a:ext uri="{FF2B5EF4-FFF2-40B4-BE49-F238E27FC236}">
                      <a16:creationId xmlns:a16="http://schemas.microsoft.com/office/drawing/2014/main" id="{7D4410CD-F769-B8D6-20E9-C6CDE6BBA1C1}"/>
                    </a:ext>
                  </a:extLst>
                </p:cNvPr>
                <p:cNvGrpSpPr/>
                <p:nvPr/>
              </p:nvGrpSpPr>
              <p:grpSpPr>
                <a:xfrm>
                  <a:off x="4941467" y="4396811"/>
                  <a:ext cx="776726" cy="1092011"/>
                  <a:chOff x="4937966" y="4137980"/>
                  <a:chExt cx="965346" cy="1382933"/>
                </a:xfrm>
                <a:solidFill>
                  <a:srgbClr val="CED3F4"/>
                </a:solidFill>
              </p:grpSpPr>
              <p:sp>
                <p:nvSpPr>
                  <p:cNvPr id="504" name="Freeform: Shape 503">
                    <a:extLst>
                      <a:ext uri="{FF2B5EF4-FFF2-40B4-BE49-F238E27FC236}">
                        <a16:creationId xmlns:a16="http://schemas.microsoft.com/office/drawing/2014/main" id="{6C9BB305-5F50-65D8-2323-525DD9A423C5}"/>
                      </a:ext>
                    </a:extLst>
                  </p:cNvPr>
                  <p:cNvSpPr/>
                  <p:nvPr/>
                </p:nvSpPr>
                <p:spPr>
                  <a:xfrm>
                    <a:off x="4937966" y="4137980"/>
                    <a:ext cx="965346" cy="1382933"/>
                  </a:xfrm>
                  <a:custGeom>
                    <a:avLst/>
                    <a:gdLst>
                      <a:gd name="connsiteX0" fmla="*/ 94311 w 965346"/>
                      <a:gd name="connsiteY0" fmla="*/ 0 h 1382933"/>
                      <a:gd name="connsiteX1" fmla="*/ 11379 w 965346"/>
                      <a:gd name="connsiteY1" fmla="*/ 190345 h 1382933"/>
                      <a:gd name="connsiteX2" fmla="*/ 619829 w 965346"/>
                      <a:gd name="connsiteY2" fmla="*/ 1376382 h 1382933"/>
                      <a:gd name="connsiteX3" fmla="*/ 965347 w 965346"/>
                      <a:gd name="connsiteY3" fmla="*/ 1248795 h 1382933"/>
                      <a:gd name="connsiteX4" fmla="*/ 608450 w 965346"/>
                      <a:gd name="connsiteY4" fmla="*/ 1382933 h 1382933"/>
                      <a:gd name="connsiteX5" fmla="*/ 0 w 965346"/>
                      <a:gd name="connsiteY5" fmla="*/ 196897 h 1382933"/>
                      <a:gd name="connsiteX6" fmla="*/ 94311 w 965346"/>
                      <a:gd name="connsiteY6" fmla="*/ 0 h 1382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65346" h="1382933">
                        <a:moveTo>
                          <a:pt x="94311" y="0"/>
                        </a:moveTo>
                        <a:cubicBezTo>
                          <a:pt x="42931" y="32586"/>
                          <a:pt x="11379" y="98104"/>
                          <a:pt x="11379" y="190345"/>
                        </a:cubicBezTo>
                        <a:cubicBezTo>
                          <a:pt x="11379" y="517760"/>
                          <a:pt x="504139" y="1217071"/>
                          <a:pt x="619829" y="1376382"/>
                        </a:cubicBezTo>
                        <a:cubicBezTo>
                          <a:pt x="677243" y="1363451"/>
                          <a:pt x="828278" y="1324657"/>
                          <a:pt x="965347" y="1248795"/>
                        </a:cubicBezTo>
                        <a:cubicBezTo>
                          <a:pt x="825346" y="1328968"/>
                          <a:pt x="667588" y="1369657"/>
                          <a:pt x="608450" y="1382933"/>
                        </a:cubicBezTo>
                        <a:cubicBezTo>
                          <a:pt x="492932" y="1223450"/>
                          <a:pt x="0" y="524311"/>
                          <a:pt x="0" y="196897"/>
                        </a:cubicBezTo>
                        <a:cubicBezTo>
                          <a:pt x="0" y="97931"/>
                          <a:pt x="36379" y="29655"/>
                          <a:pt x="9431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5" name="Freeform: Shape 504">
                    <a:extLst>
                      <a:ext uri="{FF2B5EF4-FFF2-40B4-BE49-F238E27FC236}">
                        <a16:creationId xmlns:a16="http://schemas.microsoft.com/office/drawing/2014/main" id="{514B554B-C562-C91B-96C5-625B05625B29}"/>
                      </a:ext>
                    </a:extLst>
                  </p:cNvPr>
                  <p:cNvSpPr/>
                  <p:nvPr/>
                </p:nvSpPr>
                <p:spPr>
                  <a:xfrm>
                    <a:off x="5555208" y="4491946"/>
                    <a:ext cx="88621" cy="111206"/>
                  </a:xfrm>
                  <a:custGeom>
                    <a:avLst/>
                    <a:gdLst>
                      <a:gd name="connsiteX0" fmla="*/ 41207 w 88621"/>
                      <a:gd name="connsiteY0" fmla="*/ 49138 h 111206"/>
                      <a:gd name="connsiteX1" fmla="*/ 2759 w 88621"/>
                      <a:gd name="connsiteY1" fmla="*/ 111207 h 111206"/>
                      <a:gd name="connsiteX2" fmla="*/ 0 w 88621"/>
                      <a:gd name="connsiteY2" fmla="*/ 103621 h 111206"/>
                      <a:gd name="connsiteX3" fmla="*/ 29828 w 88621"/>
                      <a:gd name="connsiteY3" fmla="*/ 55689 h 111206"/>
                      <a:gd name="connsiteX4" fmla="*/ 88621 w 88621"/>
                      <a:gd name="connsiteY4" fmla="*/ 0 h 111206"/>
                      <a:gd name="connsiteX5" fmla="*/ 41207 w 88621"/>
                      <a:gd name="connsiteY5" fmla="*/ 49138 h 111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621" h="111206">
                        <a:moveTo>
                          <a:pt x="41207" y="49138"/>
                        </a:moveTo>
                        <a:lnTo>
                          <a:pt x="2759" y="111207"/>
                        </a:lnTo>
                        <a:lnTo>
                          <a:pt x="0" y="103621"/>
                        </a:lnTo>
                        <a:lnTo>
                          <a:pt x="29828" y="55689"/>
                        </a:lnTo>
                        <a:cubicBezTo>
                          <a:pt x="45345" y="30690"/>
                          <a:pt x="65345" y="12069"/>
                          <a:pt x="88621" y="0"/>
                        </a:cubicBezTo>
                        <a:cubicBezTo>
                          <a:pt x="70173" y="11896"/>
                          <a:pt x="54138" y="28448"/>
                          <a:pt x="41207" y="49138"/>
                        </a:cubicBezTo>
                        <a:close/>
                      </a:path>
                    </a:pathLst>
                  </a:custGeom>
                  <a:solidFill>
                    <a:srgbClr val="CED3F4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99" name="Graphic 5">
                  <a:extLst>
                    <a:ext uri="{FF2B5EF4-FFF2-40B4-BE49-F238E27FC236}">
                      <a16:creationId xmlns:a16="http://schemas.microsoft.com/office/drawing/2014/main" id="{5CB01009-0BD4-52F3-8A69-FE6983A3C74A}"/>
                    </a:ext>
                  </a:extLst>
                </p:cNvPr>
                <p:cNvGrpSpPr/>
                <p:nvPr/>
              </p:nvGrpSpPr>
              <p:grpSpPr>
                <a:xfrm>
                  <a:off x="5000564" y="4335663"/>
                  <a:ext cx="962758" cy="1107687"/>
                  <a:chOff x="5011414" y="4060542"/>
                  <a:chExt cx="1196554" cy="1402784"/>
                </a:xfrm>
                <a:solidFill>
                  <a:srgbClr val="FFFFFF"/>
                </a:solidFill>
              </p:grpSpPr>
              <p:sp>
                <p:nvSpPr>
                  <p:cNvPr id="502" name="Freeform: Shape 501">
                    <a:extLst>
                      <a:ext uri="{FF2B5EF4-FFF2-40B4-BE49-F238E27FC236}">
                        <a16:creationId xmlns:a16="http://schemas.microsoft.com/office/drawing/2014/main" id="{E87D245D-BDDB-F22D-9F35-5A7FA90D970F}"/>
                      </a:ext>
                    </a:extLst>
                  </p:cNvPr>
                  <p:cNvSpPr/>
                  <p:nvPr/>
                </p:nvSpPr>
                <p:spPr>
                  <a:xfrm>
                    <a:off x="5011414" y="4060542"/>
                    <a:ext cx="543449" cy="450714"/>
                  </a:xfrm>
                  <a:custGeom>
                    <a:avLst/>
                    <a:gdLst>
                      <a:gd name="connsiteX0" fmla="*/ 210000 w 543449"/>
                      <a:gd name="connsiteY0" fmla="*/ 60369 h 450714"/>
                      <a:gd name="connsiteX1" fmla="*/ 531725 w 543449"/>
                      <a:gd name="connsiteY1" fmla="*/ 450714 h 450714"/>
                      <a:gd name="connsiteX2" fmla="*/ 543449 w 543449"/>
                      <a:gd name="connsiteY2" fmla="*/ 426231 h 450714"/>
                      <a:gd name="connsiteX3" fmla="*/ 245690 w 543449"/>
                      <a:gd name="connsiteY3" fmla="*/ 57438 h 450714"/>
                      <a:gd name="connsiteX4" fmla="*/ 0 w 543449"/>
                      <a:gd name="connsiteY4" fmla="*/ 21231 h 450714"/>
                      <a:gd name="connsiteX5" fmla="*/ 209828 w 543449"/>
                      <a:gd name="connsiteY5" fmla="*/ 60541 h 450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3449" h="450714">
                        <a:moveTo>
                          <a:pt x="210000" y="60369"/>
                        </a:moveTo>
                        <a:cubicBezTo>
                          <a:pt x="343104" y="137265"/>
                          <a:pt x="473966" y="290887"/>
                          <a:pt x="531725" y="450714"/>
                        </a:cubicBezTo>
                        <a:cubicBezTo>
                          <a:pt x="543449" y="431749"/>
                          <a:pt x="527242" y="438818"/>
                          <a:pt x="543449" y="426231"/>
                        </a:cubicBezTo>
                        <a:cubicBezTo>
                          <a:pt x="483449" y="274162"/>
                          <a:pt x="372931" y="130886"/>
                          <a:pt x="245690" y="57438"/>
                        </a:cubicBezTo>
                        <a:cubicBezTo>
                          <a:pt x="141379" y="-2735"/>
                          <a:pt x="62069" y="-17045"/>
                          <a:pt x="0" y="21231"/>
                        </a:cubicBezTo>
                        <a:cubicBezTo>
                          <a:pt x="58276" y="3645"/>
                          <a:pt x="130862" y="14851"/>
                          <a:pt x="209828" y="60541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03" name="Freeform: Shape 502">
                    <a:extLst>
                      <a:ext uri="{FF2B5EF4-FFF2-40B4-BE49-F238E27FC236}">
                        <a16:creationId xmlns:a16="http://schemas.microsoft.com/office/drawing/2014/main" id="{7FDDC064-D0BA-41E1-4845-1E2D125EFECC}"/>
                      </a:ext>
                    </a:extLst>
                  </p:cNvPr>
                  <p:cNvSpPr/>
                  <p:nvPr/>
                </p:nvSpPr>
                <p:spPr>
                  <a:xfrm>
                    <a:off x="5624863" y="4414704"/>
                    <a:ext cx="583104" cy="1048623"/>
                  </a:xfrm>
                  <a:custGeom>
                    <a:avLst/>
                    <a:gdLst>
                      <a:gd name="connsiteX0" fmla="*/ 237242 w 583104"/>
                      <a:gd name="connsiteY0" fmla="*/ 50173 h 1048623"/>
                      <a:gd name="connsiteX1" fmla="*/ 0 w 583104"/>
                      <a:gd name="connsiteY1" fmla="*/ 21035 h 1048623"/>
                      <a:gd name="connsiteX2" fmla="*/ 209138 w 583104"/>
                      <a:gd name="connsiteY2" fmla="*/ 60001 h 1048623"/>
                      <a:gd name="connsiteX3" fmla="*/ 555001 w 583104"/>
                      <a:gd name="connsiteY3" fmla="*/ 656553 h 1048623"/>
                      <a:gd name="connsiteX4" fmla="*/ 263449 w 583104"/>
                      <a:gd name="connsiteY4" fmla="*/ 1048623 h 1048623"/>
                      <a:gd name="connsiteX5" fmla="*/ 583105 w 583104"/>
                      <a:gd name="connsiteY5" fmla="*/ 646726 h 1048623"/>
                      <a:gd name="connsiteX6" fmla="*/ 237242 w 583104"/>
                      <a:gd name="connsiteY6" fmla="*/ 50173 h 1048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3104" h="1048623">
                        <a:moveTo>
                          <a:pt x="237242" y="50173"/>
                        </a:moveTo>
                        <a:cubicBezTo>
                          <a:pt x="133104" y="-10000"/>
                          <a:pt x="51897" y="-11207"/>
                          <a:pt x="0" y="21035"/>
                        </a:cubicBezTo>
                        <a:cubicBezTo>
                          <a:pt x="58103" y="3621"/>
                          <a:pt x="130345" y="14483"/>
                          <a:pt x="209138" y="60001"/>
                        </a:cubicBezTo>
                        <a:cubicBezTo>
                          <a:pt x="400173" y="170346"/>
                          <a:pt x="555001" y="437415"/>
                          <a:pt x="555001" y="656553"/>
                        </a:cubicBezTo>
                        <a:cubicBezTo>
                          <a:pt x="555001" y="842588"/>
                          <a:pt x="414139" y="967761"/>
                          <a:pt x="263449" y="1048623"/>
                        </a:cubicBezTo>
                        <a:cubicBezTo>
                          <a:pt x="431897" y="969657"/>
                          <a:pt x="583105" y="853967"/>
                          <a:pt x="583105" y="646726"/>
                        </a:cubicBezTo>
                        <a:cubicBezTo>
                          <a:pt x="583105" y="427587"/>
                          <a:pt x="428277" y="160518"/>
                          <a:pt x="237242" y="50173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8221B40C-194B-6B61-C821-E55A4FD20E75}"/>
                    </a:ext>
                  </a:extLst>
                </p:cNvPr>
                <p:cNvSpPr/>
                <p:nvPr/>
              </p:nvSpPr>
              <p:spPr>
                <a:xfrm>
                  <a:off x="5431031" y="4662595"/>
                  <a:ext cx="179372" cy="106706"/>
                </a:xfrm>
                <a:custGeom>
                  <a:avLst/>
                  <a:gdLst>
                    <a:gd name="connsiteX0" fmla="*/ 0 w 222931"/>
                    <a:gd name="connsiteY0" fmla="*/ 135133 h 135133"/>
                    <a:gd name="connsiteX1" fmla="*/ 38448 w 222931"/>
                    <a:gd name="connsiteY1" fmla="*/ 73064 h 135133"/>
                    <a:gd name="connsiteX2" fmla="*/ 222931 w 222931"/>
                    <a:gd name="connsiteY2" fmla="*/ 6857 h 135133"/>
                    <a:gd name="connsiteX3" fmla="*/ 0 w 222931"/>
                    <a:gd name="connsiteY3" fmla="*/ 135133 h 135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2931" h="135133">
                      <a:moveTo>
                        <a:pt x="0" y="135133"/>
                      </a:moveTo>
                      <a:lnTo>
                        <a:pt x="38448" y="73064"/>
                      </a:lnTo>
                      <a:cubicBezTo>
                        <a:pt x="77586" y="9961"/>
                        <a:pt x="144655" y="-12798"/>
                        <a:pt x="222931" y="6857"/>
                      </a:cubicBezTo>
                      <a:lnTo>
                        <a:pt x="0" y="135133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97" name="Group 2296">
              <a:extLst>
                <a:ext uri="{FF2B5EF4-FFF2-40B4-BE49-F238E27FC236}">
                  <a16:creationId xmlns:a16="http://schemas.microsoft.com/office/drawing/2014/main" id="{F68C044A-6473-DE86-5060-10871C800295}"/>
                </a:ext>
              </a:extLst>
            </p:cNvPr>
            <p:cNvGrpSpPr/>
            <p:nvPr/>
          </p:nvGrpSpPr>
          <p:grpSpPr>
            <a:xfrm>
              <a:off x="5213843" y="4680636"/>
              <a:ext cx="313038" cy="998600"/>
              <a:chOff x="5213843" y="4680636"/>
              <a:chExt cx="313038" cy="998600"/>
            </a:xfrm>
          </p:grpSpPr>
          <p:grpSp>
            <p:nvGrpSpPr>
              <p:cNvPr id="2296" name="Group 2295">
                <a:extLst>
                  <a:ext uri="{FF2B5EF4-FFF2-40B4-BE49-F238E27FC236}">
                    <a16:creationId xmlns:a16="http://schemas.microsoft.com/office/drawing/2014/main" id="{AC3C8B8E-0CD0-4FB9-73D2-EFD7B69BA30E}"/>
                  </a:ext>
                </a:extLst>
              </p:cNvPr>
              <p:cNvGrpSpPr/>
              <p:nvPr/>
            </p:nvGrpSpPr>
            <p:grpSpPr>
              <a:xfrm>
                <a:off x="5222689" y="5058520"/>
                <a:ext cx="265686" cy="620716"/>
                <a:chOff x="5222689" y="5058520"/>
                <a:chExt cx="265686" cy="620716"/>
              </a:xfrm>
            </p:grpSpPr>
            <p:grpSp>
              <p:nvGrpSpPr>
                <p:cNvPr id="2294" name="Group 2293">
                  <a:extLst>
                    <a:ext uri="{FF2B5EF4-FFF2-40B4-BE49-F238E27FC236}">
                      <a16:creationId xmlns:a16="http://schemas.microsoft.com/office/drawing/2014/main" id="{9145EC0E-5E75-CE52-5FCB-D310C05EA51F}"/>
                    </a:ext>
                  </a:extLst>
                </p:cNvPr>
                <p:cNvGrpSpPr/>
                <p:nvPr/>
              </p:nvGrpSpPr>
              <p:grpSpPr>
                <a:xfrm>
                  <a:off x="5251277" y="5058520"/>
                  <a:ext cx="237098" cy="604289"/>
                  <a:chOff x="5251277" y="5058520"/>
                  <a:chExt cx="237098" cy="604289"/>
                </a:xfrm>
              </p:grpSpPr>
              <p:grpSp>
                <p:nvGrpSpPr>
                  <p:cNvPr id="2293" name="Group 2292">
                    <a:extLst>
                      <a:ext uri="{FF2B5EF4-FFF2-40B4-BE49-F238E27FC236}">
                        <a16:creationId xmlns:a16="http://schemas.microsoft.com/office/drawing/2014/main" id="{2C21203D-C49C-16A6-1176-18020257D2D2}"/>
                      </a:ext>
                    </a:extLst>
                  </p:cNvPr>
                  <p:cNvGrpSpPr/>
                  <p:nvPr/>
                </p:nvGrpSpPr>
                <p:grpSpPr>
                  <a:xfrm>
                    <a:off x="5251277" y="5614849"/>
                    <a:ext cx="86098" cy="47960"/>
                    <a:chOff x="5251277" y="5614849"/>
                    <a:chExt cx="86098" cy="47960"/>
                  </a:xfrm>
                </p:grpSpPr>
                <p:sp>
                  <p:nvSpPr>
                    <p:cNvPr id="446" name="Freeform: Shape 445">
                      <a:extLst>
                        <a:ext uri="{FF2B5EF4-FFF2-40B4-BE49-F238E27FC236}">
                          <a16:creationId xmlns:a16="http://schemas.microsoft.com/office/drawing/2014/main" id="{88ECF1A9-7CC6-D81A-179D-D0219D7081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51277" y="5614849"/>
                      <a:ext cx="86098" cy="47927"/>
                    </a:xfrm>
                    <a:custGeom>
                      <a:avLst/>
                      <a:gdLst>
                        <a:gd name="connsiteX0" fmla="*/ 63521 w 102831"/>
                        <a:gd name="connsiteY0" fmla="*/ 0 h 57749"/>
                        <a:gd name="connsiteX1" fmla="*/ 39901 w 102831"/>
                        <a:gd name="connsiteY1" fmla="*/ 22069 h 57749"/>
                        <a:gd name="connsiteX2" fmla="*/ 6452 w 102831"/>
                        <a:gd name="connsiteY2" fmla="*/ 50690 h 57749"/>
                        <a:gd name="connsiteX3" fmla="*/ 78522 w 102831"/>
                        <a:gd name="connsiteY3" fmla="*/ 48621 h 57749"/>
                        <a:gd name="connsiteX4" fmla="*/ 102832 w 102831"/>
                        <a:gd name="connsiteY4" fmla="*/ 24310 h 57749"/>
                        <a:gd name="connsiteX5" fmla="*/ 63521 w 102831"/>
                        <a:gd name="connsiteY5" fmla="*/ 0 h 577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2831" h="57749">
                          <a:moveTo>
                            <a:pt x="63521" y="0"/>
                          </a:moveTo>
                          <a:cubicBezTo>
                            <a:pt x="63521" y="0"/>
                            <a:pt x="57142" y="17069"/>
                            <a:pt x="39901" y="22069"/>
                          </a:cubicBezTo>
                          <a:cubicBezTo>
                            <a:pt x="22832" y="27069"/>
                            <a:pt x="-15099" y="35690"/>
                            <a:pt x="6452" y="50690"/>
                          </a:cubicBezTo>
                          <a:cubicBezTo>
                            <a:pt x="27832" y="65690"/>
                            <a:pt x="56453" y="52759"/>
                            <a:pt x="78522" y="48621"/>
                          </a:cubicBezTo>
                          <a:cubicBezTo>
                            <a:pt x="100591" y="44311"/>
                            <a:pt x="102832" y="44311"/>
                            <a:pt x="102832" y="24310"/>
                          </a:cubicBezTo>
                          <a:cubicBezTo>
                            <a:pt x="102832" y="4310"/>
                            <a:pt x="63521" y="0"/>
                            <a:pt x="63521" y="0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50000"/>
                      </a:schemeClr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47" name="Freeform: Shape 446">
                      <a:extLst>
                        <a:ext uri="{FF2B5EF4-FFF2-40B4-BE49-F238E27FC236}">
                          <a16:creationId xmlns:a16="http://schemas.microsoft.com/office/drawing/2014/main" id="{8AE10AB5-8D8F-4F53-0658-B103D7E70D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51358" y="5640175"/>
                      <a:ext cx="85873" cy="22634"/>
                    </a:xfrm>
                    <a:custGeom>
                      <a:avLst/>
                      <a:gdLst>
                        <a:gd name="connsiteX0" fmla="*/ 493 w 102562"/>
                        <a:gd name="connsiteY0" fmla="*/ 9311 h 27273"/>
                        <a:gd name="connsiteX1" fmla="*/ 82218 w 102562"/>
                        <a:gd name="connsiteY1" fmla="*/ 6207 h 27273"/>
                        <a:gd name="connsiteX2" fmla="*/ 102562 w 102562"/>
                        <a:gd name="connsiteY2" fmla="*/ 0 h 27273"/>
                        <a:gd name="connsiteX3" fmla="*/ 102562 w 102562"/>
                        <a:gd name="connsiteY3" fmla="*/ 690 h 27273"/>
                        <a:gd name="connsiteX4" fmla="*/ 78424 w 102562"/>
                        <a:gd name="connsiteY4" fmla="*/ 18104 h 27273"/>
                        <a:gd name="connsiteX5" fmla="*/ 6355 w 102562"/>
                        <a:gd name="connsiteY5" fmla="*/ 20173 h 27273"/>
                        <a:gd name="connsiteX6" fmla="*/ 493 w 102562"/>
                        <a:gd name="connsiteY6" fmla="*/ 9311 h 27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2562" h="27273">
                          <a:moveTo>
                            <a:pt x="493" y="9311"/>
                          </a:moveTo>
                          <a:cubicBezTo>
                            <a:pt x="22045" y="23793"/>
                            <a:pt x="60148" y="10518"/>
                            <a:pt x="82218" y="6207"/>
                          </a:cubicBezTo>
                          <a:cubicBezTo>
                            <a:pt x="93252" y="4138"/>
                            <a:pt x="99286" y="2931"/>
                            <a:pt x="102562" y="0"/>
                          </a:cubicBezTo>
                          <a:cubicBezTo>
                            <a:pt x="102562" y="345"/>
                            <a:pt x="102562" y="517"/>
                            <a:pt x="102562" y="690"/>
                          </a:cubicBezTo>
                          <a:cubicBezTo>
                            <a:pt x="101873" y="13793"/>
                            <a:pt x="97735" y="14311"/>
                            <a:pt x="78424" y="18104"/>
                          </a:cubicBezTo>
                          <a:cubicBezTo>
                            <a:pt x="56355" y="22414"/>
                            <a:pt x="27735" y="35173"/>
                            <a:pt x="6355" y="20173"/>
                          </a:cubicBezTo>
                          <a:cubicBezTo>
                            <a:pt x="493" y="16034"/>
                            <a:pt x="-886" y="12414"/>
                            <a:pt x="493" y="9311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448" name="Freeform: Shape 447">
                    <a:extLst>
                      <a:ext uri="{FF2B5EF4-FFF2-40B4-BE49-F238E27FC236}">
                        <a16:creationId xmlns:a16="http://schemas.microsoft.com/office/drawing/2014/main" id="{E4809546-E460-F8B6-87B0-60552A5D16A1}"/>
                      </a:ext>
                    </a:extLst>
                  </p:cNvPr>
                  <p:cNvSpPr/>
                  <p:nvPr/>
                </p:nvSpPr>
                <p:spPr>
                  <a:xfrm>
                    <a:off x="5299843" y="5058520"/>
                    <a:ext cx="188243" cy="570766"/>
                  </a:xfrm>
                  <a:custGeom>
                    <a:avLst/>
                    <a:gdLst>
                      <a:gd name="connsiteX0" fmla="*/ 210345 w 224827"/>
                      <a:gd name="connsiteY0" fmla="*/ 0 h 687742"/>
                      <a:gd name="connsiteX1" fmla="*/ 224828 w 224827"/>
                      <a:gd name="connsiteY1" fmla="*/ 159138 h 687742"/>
                      <a:gd name="connsiteX2" fmla="*/ 47586 w 224827"/>
                      <a:gd name="connsiteY2" fmla="*/ 687587 h 687742"/>
                      <a:gd name="connsiteX3" fmla="*/ 5689 w 224827"/>
                      <a:gd name="connsiteY3" fmla="*/ 680001 h 687742"/>
                      <a:gd name="connsiteX4" fmla="*/ 0 w 224827"/>
                      <a:gd name="connsiteY4" fmla="*/ 668622 h 687742"/>
                      <a:gd name="connsiteX5" fmla="*/ 63621 w 224827"/>
                      <a:gd name="connsiteY5" fmla="*/ 388794 h 687742"/>
                      <a:gd name="connsiteX6" fmla="*/ 71379 w 224827"/>
                      <a:gd name="connsiteY6" fmla="*/ 29311 h 687742"/>
                      <a:gd name="connsiteX7" fmla="*/ 210345 w 224827"/>
                      <a:gd name="connsiteY7" fmla="*/ 173 h 687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4827" h="687742">
                        <a:moveTo>
                          <a:pt x="210345" y="0"/>
                        </a:moveTo>
                        <a:cubicBezTo>
                          <a:pt x="210345" y="0"/>
                          <a:pt x="224828" y="80690"/>
                          <a:pt x="224828" y="159138"/>
                        </a:cubicBezTo>
                        <a:cubicBezTo>
                          <a:pt x="224828" y="237587"/>
                          <a:pt x="47586" y="687587"/>
                          <a:pt x="47586" y="687587"/>
                        </a:cubicBezTo>
                        <a:cubicBezTo>
                          <a:pt x="47586" y="687587"/>
                          <a:pt x="17069" y="689484"/>
                          <a:pt x="5689" y="680001"/>
                        </a:cubicBezTo>
                        <a:cubicBezTo>
                          <a:pt x="345" y="675518"/>
                          <a:pt x="0" y="668622"/>
                          <a:pt x="0" y="668622"/>
                        </a:cubicBezTo>
                        <a:lnTo>
                          <a:pt x="63621" y="388794"/>
                        </a:lnTo>
                        <a:lnTo>
                          <a:pt x="71379" y="29311"/>
                        </a:lnTo>
                        <a:lnTo>
                          <a:pt x="210345" y="173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49" name="Freeform: Shape 448">
                    <a:extLst>
                      <a:ext uri="{FF2B5EF4-FFF2-40B4-BE49-F238E27FC236}">
                        <a16:creationId xmlns:a16="http://schemas.microsoft.com/office/drawing/2014/main" id="{3D08817E-85D1-E0C1-A23A-74B5521F71B3}"/>
                      </a:ext>
                    </a:extLst>
                  </p:cNvPr>
                  <p:cNvSpPr/>
                  <p:nvPr/>
                </p:nvSpPr>
                <p:spPr>
                  <a:xfrm>
                    <a:off x="5313701" y="5117616"/>
                    <a:ext cx="174674" cy="511673"/>
                  </a:xfrm>
                  <a:custGeom>
                    <a:avLst/>
                    <a:gdLst>
                      <a:gd name="connsiteX0" fmla="*/ 95345 w 208621"/>
                      <a:gd name="connsiteY0" fmla="*/ 328621 h 616538"/>
                      <a:gd name="connsiteX1" fmla="*/ 144138 w 208621"/>
                      <a:gd name="connsiteY1" fmla="*/ 21207 h 616538"/>
                      <a:gd name="connsiteX2" fmla="*/ 203621 w 208621"/>
                      <a:gd name="connsiteY2" fmla="*/ 0 h 616538"/>
                      <a:gd name="connsiteX3" fmla="*/ 208621 w 208621"/>
                      <a:gd name="connsiteY3" fmla="*/ 87759 h 616538"/>
                      <a:gd name="connsiteX4" fmla="*/ 31380 w 208621"/>
                      <a:gd name="connsiteY4" fmla="*/ 616208 h 616538"/>
                      <a:gd name="connsiteX5" fmla="*/ 0 w 208621"/>
                      <a:gd name="connsiteY5" fmla="*/ 614139 h 616538"/>
                      <a:gd name="connsiteX6" fmla="*/ 95518 w 208621"/>
                      <a:gd name="connsiteY6" fmla="*/ 328621 h 6165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8621" h="616538">
                        <a:moveTo>
                          <a:pt x="95345" y="328621"/>
                        </a:moveTo>
                        <a:lnTo>
                          <a:pt x="144138" y="21207"/>
                        </a:lnTo>
                        <a:lnTo>
                          <a:pt x="203621" y="0"/>
                        </a:lnTo>
                        <a:cubicBezTo>
                          <a:pt x="206380" y="26379"/>
                          <a:pt x="208621" y="57242"/>
                          <a:pt x="208621" y="87759"/>
                        </a:cubicBezTo>
                        <a:cubicBezTo>
                          <a:pt x="208621" y="166207"/>
                          <a:pt x="31380" y="616208"/>
                          <a:pt x="31380" y="616208"/>
                        </a:cubicBezTo>
                        <a:cubicBezTo>
                          <a:pt x="31380" y="616208"/>
                          <a:pt x="13276" y="617759"/>
                          <a:pt x="0" y="614139"/>
                        </a:cubicBezTo>
                        <a:lnTo>
                          <a:pt x="95518" y="328621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295" name="Group 2294">
                  <a:extLst>
                    <a:ext uri="{FF2B5EF4-FFF2-40B4-BE49-F238E27FC236}">
                      <a16:creationId xmlns:a16="http://schemas.microsoft.com/office/drawing/2014/main" id="{E71EBFFD-7884-A7FD-8832-A1141DC18628}"/>
                    </a:ext>
                  </a:extLst>
                </p:cNvPr>
                <p:cNvGrpSpPr/>
                <p:nvPr/>
              </p:nvGrpSpPr>
              <p:grpSpPr>
                <a:xfrm>
                  <a:off x="5222689" y="5077980"/>
                  <a:ext cx="160364" cy="601256"/>
                  <a:chOff x="5222689" y="5077980"/>
                  <a:chExt cx="160364" cy="601256"/>
                </a:xfrm>
              </p:grpSpPr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75CBBDD5-A9BC-0778-312C-BB558C50FE04}"/>
                      </a:ext>
                    </a:extLst>
                  </p:cNvPr>
                  <p:cNvSpPr/>
                  <p:nvPr/>
                </p:nvSpPr>
                <p:spPr>
                  <a:xfrm>
                    <a:off x="5310053" y="5598250"/>
                    <a:ext cx="72712" cy="80843"/>
                  </a:xfrm>
                  <a:custGeom>
                    <a:avLst/>
                    <a:gdLst>
                      <a:gd name="connsiteX0" fmla="*/ 64702 w 86843"/>
                      <a:gd name="connsiteY0" fmla="*/ 0 h 97411"/>
                      <a:gd name="connsiteX1" fmla="*/ 86771 w 86843"/>
                      <a:gd name="connsiteY1" fmla="*/ 32069 h 97411"/>
                      <a:gd name="connsiteX2" fmla="*/ 53840 w 86843"/>
                      <a:gd name="connsiteY2" fmla="*/ 63448 h 97411"/>
                      <a:gd name="connsiteX3" fmla="*/ 38840 w 86843"/>
                      <a:gd name="connsiteY3" fmla="*/ 89138 h 97411"/>
                      <a:gd name="connsiteX4" fmla="*/ 1771 w 86843"/>
                      <a:gd name="connsiteY4" fmla="*/ 92069 h 97411"/>
                      <a:gd name="connsiteX5" fmla="*/ 25391 w 86843"/>
                      <a:gd name="connsiteY5" fmla="*/ 50690 h 97411"/>
                      <a:gd name="connsiteX6" fmla="*/ 23323 w 86843"/>
                      <a:gd name="connsiteY6" fmla="*/ 9311 h 97411"/>
                      <a:gd name="connsiteX7" fmla="*/ 64702 w 86843"/>
                      <a:gd name="connsiteY7" fmla="*/ 0 h 97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843" h="97411">
                        <a:moveTo>
                          <a:pt x="64702" y="0"/>
                        </a:moveTo>
                        <a:cubicBezTo>
                          <a:pt x="73323" y="14310"/>
                          <a:pt x="81426" y="8276"/>
                          <a:pt x="86771" y="32069"/>
                        </a:cubicBezTo>
                        <a:cubicBezTo>
                          <a:pt x="88495" y="39828"/>
                          <a:pt x="58840" y="55000"/>
                          <a:pt x="53840" y="63448"/>
                        </a:cubicBezTo>
                        <a:cubicBezTo>
                          <a:pt x="48839" y="71897"/>
                          <a:pt x="55219" y="77069"/>
                          <a:pt x="38840" y="89138"/>
                        </a:cubicBezTo>
                        <a:cubicBezTo>
                          <a:pt x="24012" y="100173"/>
                          <a:pt x="15219" y="99138"/>
                          <a:pt x="1771" y="92069"/>
                        </a:cubicBezTo>
                        <a:cubicBezTo>
                          <a:pt x="-5643" y="88103"/>
                          <a:pt x="11771" y="65690"/>
                          <a:pt x="25391" y="50690"/>
                        </a:cubicBezTo>
                        <a:cubicBezTo>
                          <a:pt x="39012" y="35690"/>
                          <a:pt x="23323" y="9311"/>
                          <a:pt x="23323" y="9311"/>
                        </a:cubicBezTo>
                        <a:lnTo>
                          <a:pt x="64702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451" name="Graphic 5">
                    <a:extLst>
                      <a:ext uri="{FF2B5EF4-FFF2-40B4-BE49-F238E27FC236}">
                        <a16:creationId xmlns:a16="http://schemas.microsoft.com/office/drawing/2014/main" id="{B0CDF224-5163-6B9A-455E-C110729B0538}"/>
                      </a:ext>
                    </a:extLst>
                  </p:cNvPr>
                  <p:cNvGrpSpPr/>
                  <p:nvPr/>
                </p:nvGrpSpPr>
                <p:grpSpPr>
                  <a:xfrm>
                    <a:off x="5310398" y="5605977"/>
                    <a:ext cx="72655" cy="73259"/>
                    <a:chOff x="5425401" y="5602293"/>
                    <a:chExt cx="86775" cy="88273"/>
                  </a:xfrm>
                  <a:solidFill>
                    <a:srgbClr val="CED3F4"/>
                  </a:solidFill>
                </p:grpSpPr>
                <p:sp>
                  <p:nvSpPr>
                    <p:cNvPr id="470" name="Freeform: Shape 469">
                      <a:extLst>
                        <a:ext uri="{FF2B5EF4-FFF2-40B4-BE49-F238E27FC236}">
                          <a16:creationId xmlns:a16="http://schemas.microsoft.com/office/drawing/2014/main" id="{6A0F6EA4-5966-4AA1-6299-6628F13906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48139" y="5602293"/>
                      <a:ext cx="344" cy="517"/>
                    </a:xfrm>
                    <a:custGeom>
                      <a:avLst/>
                      <a:gdLst>
                        <a:gd name="connsiteX0" fmla="*/ 173 w 344"/>
                        <a:gd name="connsiteY0" fmla="*/ 0 h 517"/>
                        <a:gd name="connsiteX1" fmla="*/ 173 w 344"/>
                        <a:gd name="connsiteY1" fmla="*/ 0 h 517"/>
                        <a:gd name="connsiteX2" fmla="*/ 345 w 344"/>
                        <a:gd name="connsiteY2" fmla="*/ 517 h 517"/>
                        <a:gd name="connsiteX3" fmla="*/ 0 w 344"/>
                        <a:gd name="connsiteY3" fmla="*/ 0 h 5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4" h="517">
                          <a:moveTo>
                            <a:pt x="173" y="0"/>
                          </a:moveTo>
                          <a:lnTo>
                            <a:pt x="173" y="0"/>
                          </a:lnTo>
                          <a:cubicBezTo>
                            <a:pt x="173" y="0"/>
                            <a:pt x="173" y="345"/>
                            <a:pt x="345" y="517"/>
                          </a:cubicBezTo>
                          <a:cubicBezTo>
                            <a:pt x="173" y="172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CED3F4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71" name="Freeform: Shape 470">
                      <a:extLst>
                        <a:ext uri="{FF2B5EF4-FFF2-40B4-BE49-F238E27FC236}">
                          <a16:creationId xmlns:a16="http://schemas.microsoft.com/office/drawing/2014/main" id="{132C1F8D-CAA3-0A9D-555F-6474687ED3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25401" y="5610051"/>
                      <a:ext cx="86775" cy="80514"/>
                    </a:xfrm>
                    <a:custGeom>
                      <a:avLst/>
                      <a:gdLst>
                        <a:gd name="connsiteX0" fmla="*/ 33944 w 86775"/>
                        <a:gd name="connsiteY0" fmla="*/ 61207 h 80514"/>
                        <a:gd name="connsiteX1" fmla="*/ 48944 w 86775"/>
                        <a:gd name="connsiteY1" fmla="*/ 35517 h 80514"/>
                        <a:gd name="connsiteX2" fmla="*/ 81876 w 86775"/>
                        <a:gd name="connsiteY2" fmla="*/ 4138 h 80514"/>
                        <a:gd name="connsiteX3" fmla="*/ 80841 w 86775"/>
                        <a:gd name="connsiteY3" fmla="*/ 0 h 80514"/>
                        <a:gd name="connsiteX4" fmla="*/ 86703 w 86775"/>
                        <a:gd name="connsiteY4" fmla="*/ 15173 h 80514"/>
                        <a:gd name="connsiteX5" fmla="*/ 53772 w 86775"/>
                        <a:gd name="connsiteY5" fmla="*/ 46552 h 80514"/>
                        <a:gd name="connsiteX6" fmla="*/ 38772 w 86775"/>
                        <a:gd name="connsiteY6" fmla="*/ 72242 h 80514"/>
                        <a:gd name="connsiteX7" fmla="*/ 1703 w 86775"/>
                        <a:gd name="connsiteY7" fmla="*/ 75173 h 80514"/>
                        <a:gd name="connsiteX8" fmla="*/ 1531 w 86775"/>
                        <a:gd name="connsiteY8" fmla="*/ 66380 h 80514"/>
                        <a:gd name="connsiteX9" fmla="*/ 34117 w 86775"/>
                        <a:gd name="connsiteY9" fmla="*/ 61379 h 805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6775" h="80514">
                          <a:moveTo>
                            <a:pt x="33944" y="61207"/>
                          </a:moveTo>
                          <a:cubicBezTo>
                            <a:pt x="50324" y="49138"/>
                            <a:pt x="43945" y="44138"/>
                            <a:pt x="48944" y="35517"/>
                          </a:cubicBezTo>
                          <a:cubicBezTo>
                            <a:pt x="53945" y="26897"/>
                            <a:pt x="83600" y="11897"/>
                            <a:pt x="81876" y="4138"/>
                          </a:cubicBezTo>
                          <a:cubicBezTo>
                            <a:pt x="81531" y="2587"/>
                            <a:pt x="81186" y="1207"/>
                            <a:pt x="80841" y="0"/>
                          </a:cubicBezTo>
                          <a:cubicBezTo>
                            <a:pt x="83083" y="3104"/>
                            <a:pt x="84979" y="7759"/>
                            <a:pt x="86703" y="15173"/>
                          </a:cubicBezTo>
                          <a:cubicBezTo>
                            <a:pt x="88427" y="22931"/>
                            <a:pt x="58772" y="38104"/>
                            <a:pt x="53772" y="46552"/>
                          </a:cubicBezTo>
                          <a:cubicBezTo>
                            <a:pt x="48772" y="55000"/>
                            <a:pt x="55152" y="60173"/>
                            <a:pt x="38772" y="72242"/>
                          </a:cubicBezTo>
                          <a:cubicBezTo>
                            <a:pt x="23945" y="83276"/>
                            <a:pt x="15151" y="82242"/>
                            <a:pt x="1703" y="75173"/>
                          </a:cubicBezTo>
                          <a:cubicBezTo>
                            <a:pt x="-710" y="73966"/>
                            <a:pt x="-366" y="70690"/>
                            <a:pt x="1531" y="66380"/>
                          </a:cubicBezTo>
                          <a:cubicBezTo>
                            <a:pt x="12738" y="71380"/>
                            <a:pt x="21013" y="71035"/>
                            <a:pt x="34117" y="61379"/>
                          </a:cubicBezTo>
                          <a:close/>
                        </a:path>
                      </a:pathLst>
                    </a:custGeom>
                    <a:solidFill>
                      <a:schemeClr val="accent2">
                        <a:lumMod val="60000"/>
                        <a:lumOff val="40000"/>
                      </a:schemeClr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04E41043-94F2-B7FD-25C6-59F346254712}"/>
                      </a:ext>
                    </a:extLst>
                  </p:cNvPr>
                  <p:cNvSpPr/>
                  <p:nvPr/>
                </p:nvSpPr>
                <p:spPr>
                  <a:xfrm>
                    <a:off x="5222689" y="5077980"/>
                    <a:ext cx="147312" cy="536153"/>
                  </a:xfrm>
                  <a:custGeom>
                    <a:avLst/>
                    <a:gdLst>
                      <a:gd name="connsiteX0" fmla="*/ 96458 w 175941"/>
                      <a:gd name="connsiteY0" fmla="*/ 0 h 646035"/>
                      <a:gd name="connsiteX1" fmla="*/ 163700 w 175941"/>
                      <a:gd name="connsiteY1" fmla="*/ 6379 h 646035"/>
                      <a:gd name="connsiteX2" fmla="*/ 158700 w 175941"/>
                      <a:gd name="connsiteY2" fmla="*/ 232414 h 646035"/>
                      <a:gd name="connsiteX3" fmla="*/ 95251 w 175941"/>
                      <a:gd name="connsiteY3" fmla="*/ 353966 h 646035"/>
                      <a:gd name="connsiteX4" fmla="*/ 175941 w 175941"/>
                      <a:gd name="connsiteY4" fmla="*/ 627932 h 646035"/>
                      <a:gd name="connsiteX5" fmla="*/ 156975 w 175941"/>
                      <a:gd name="connsiteY5" fmla="*/ 642242 h 646035"/>
                      <a:gd name="connsiteX6" fmla="*/ 129390 w 175941"/>
                      <a:gd name="connsiteY6" fmla="*/ 646035 h 646035"/>
                      <a:gd name="connsiteX7" fmla="*/ 79 w 175941"/>
                      <a:gd name="connsiteY7" fmla="*/ 348449 h 646035"/>
                      <a:gd name="connsiteX8" fmla="*/ 96458 w 175941"/>
                      <a:gd name="connsiteY8" fmla="*/ 172 h 646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5941" h="646035">
                        <a:moveTo>
                          <a:pt x="96458" y="0"/>
                        </a:moveTo>
                        <a:lnTo>
                          <a:pt x="163700" y="6379"/>
                        </a:lnTo>
                        <a:lnTo>
                          <a:pt x="158700" y="232414"/>
                        </a:lnTo>
                        <a:lnTo>
                          <a:pt x="95251" y="353966"/>
                        </a:lnTo>
                        <a:lnTo>
                          <a:pt x="175941" y="627932"/>
                        </a:lnTo>
                        <a:cubicBezTo>
                          <a:pt x="175941" y="627932"/>
                          <a:pt x="164562" y="639311"/>
                          <a:pt x="156975" y="642242"/>
                        </a:cubicBezTo>
                        <a:cubicBezTo>
                          <a:pt x="149389" y="645173"/>
                          <a:pt x="129390" y="646035"/>
                          <a:pt x="129390" y="646035"/>
                        </a:cubicBezTo>
                        <a:cubicBezTo>
                          <a:pt x="129390" y="646035"/>
                          <a:pt x="3527" y="380863"/>
                          <a:pt x="79" y="348449"/>
                        </a:cubicBezTo>
                        <a:cubicBezTo>
                          <a:pt x="-3197" y="316035"/>
                          <a:pt x="96458" y="172"/>
                          <a:pt x="96458" y="172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6" name="Freeform: Shape 465">
                    <a:extLst>
                      <a:ext uri="{FF2B5EF4-FFF2-40B4-BE49-F238E27FC236}">
                        <a16:creationId xmlns:a16="http://schemas.microsoft.com/office/drawing/2014/main" id="{E61CC405-7A24-9126-38E7-E2A5140F8FC6}"/>
                      </a:ext>
                    </a:extLst>
                  </p:cNvPr>
                  <p:cNvSpPr/>
                  <p:nvPr/>
                </p:nvSpPr>
                <p:spPr>
                  <a:xfrm>
                    <a:off x="5264763" y="5200034"/>
                    <a:ext cx="105238" cy="411379"/>
                  </a:xfrm>
                  <a:custGeom>
                    <a:avLst/>
                    <a:gdLst>
                      <a:gd name="connsiteX0" fmla="*/ 97414 w 125690"/>
                      <a:gd name="connsiteY0" fmla="*/ 0 h 495690"/>
                      <a:gd name="connsiteX1" fmla="*/ 109828 w 125690"/>
                      <a:gd name="connsiteY1" fmla="*/ 18276 h 495690"/>
                      <a:gd name="connsiteX2" fmla="*/ 108449 w 125690"/>
                      <a:gd name="connsiteY2" fmla="*/ 85517 h 495690"/>
                      <a:gd name="connsiteX3" fmla="*/ 45000 w 125690"/>
                      <a:gd name="connsiteY3" fmla="*/ 207069 h 495690"/>
                      <a:gd name="connsiteX4" fmla="*/ 125690 w 125690"/>
                      <a:gd name="connsiteY4" fmla="*/ 481035 h 495690"/>
                      <a:gd name="connsiteX5" fmla="*/ 106724 w 125690"/>
                      <a:gd name="connsiteY5" fmla="*/ 495345 h 495690"/>
                      <a:gd name="connsiteX6" fmla="*/ 105345 w 125690"/>
                      <a:gd name="connsiteY6" fmla="*/ 495690 h 495690"/>
                      <a:gd name="connsiteX7" fmla="*/ 0 w 125690"/>
                      <a:gd name="connsiteY7" fmla="*/ 207586 h 495690"/>
                      <a:gd name="connsiteX8" fmla="*/ 97414 w 125690"/>
                      <a:gd name="connsiteY8" fmla="*/ 0 h 495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5690" h="495690">
                        <a:moveTo>
                          <a:pt x="97414" y="0"/>
                        </a:moveTo>
                        <a:lnTo>
                          <a:pt x="109828" y="18276"/>
                        </a:lnTo>
                        <a:lnTo>
                          <a:pt x="108449" y="85517"/>
                        </a:lnTo>
                        <a:lnTo>
                          <a:pt x="45000" y="207069"/>
                        </a:lnTo>
                        <a:lnTo>
                          <a:pt x="125690" y="481035"/>
                        </a:lnTo>
                        <a:cubicBezTo>
                          <a:pt x="125690" y="481035"/>
                          <a:pt x="114311" y="492415"/>
                          <a:pt x="106724" y="495345"/>
                        </a:cubicBezTo>
                        <a:cubicBezTo>
                          <a:pt x="106380" y="495345"/>
                          <a:pt x="105863" y="495690"/>
                          <a:pt x="105345" y="495690"/>
                        </a:cubicBezTo>
                        <a:lnTo>
                          <a:pt x="0" y="207586"/>
                        </a:lnTo>
                        <a:lnTo>
                          <a:pt x="97414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292" name="Group 2291">
                <a:extLst>
                  <a:ext uri="{FF2B5EF4-FFF2-40B4-BE49-F238E27FC236}">
                    <a16:creationId xmlns:a16="http://schemas.microsoft.com/office/drawing/2014/main" id="{56171602-2DFC-68DA-0F75-DCBE9EAF6CB0}"/>
                  </a:ext>
                </a:extLst>
              </p:cNvPr>
              <p:cNvGrpSpPr/>
              <p:nvPr/>
            </p:nvGrpSpPr>
            <p:grpSpPr>
              <a:xfrm>
                <a:off x="5213843" y="4680636"/>
                <a:ext cx="313038" cy="530989"/>
                <a:chOff x="5213843" y="4680636"/>
                <a:chExt cx="313038" cy="530989"/>
              </a:xfrm>
            </p:grpSpPr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45BBECC3-22F0-3D0B-B8A8-0ED1AF63C00E}"/>
                    </a:ext>
                  </a:extLst>
                </p:cNvPr>
                <p:cNvSpPr/>
                <p:nvPr/>
              </p:nvSpPr>
              <p:spPr>
                <a:xfrm>
                  <a:off x="5292480" y="4793927"/>
                  <a:ext cx="200618" cy="346585"/>
                </a:xfrm>
                <a:custGeom>
                  <a:avLst/>
                  <a:gdLst>
                    <a:gd name="connsiteX0" fmla="*/ 10690 w 239607"/>
                    <a:gd name="connsiteY0" fmla="*/ 49854 h 417616"/>
                    <a:gd name="connsiteX1" fmla="*/ 0 w 239607"/>
                    <a:gd name="connsiteY1" fmla="*/ 366062 h 417616"/>
                    <a:gd name="connsiteX2" fmla="*/ 81552 w 239607"/>
                    <a:gd name="connsiteY2" fmla="*/ 411407 h 417616"/>
                    <a:gd name="connsiteX3" fmla="*/ 239138 w 239607"/>
                    <a:gd name="connsiteY3" fmla="*/ 399338 h 417616"/>
                    <a:gd name="connsiteX4" fmla="*/ 236552 w 239607"/>
                    <a:gd name="connsiteY4" fmla="*/ 212958 h 417616"/>
                    <a:gd name="connsiteX5" fmla="*/ 238104 w 239607"/>
                    <a:gd name="connsiteY5" fmla="*/ 70027 h 417616"/>
                    <a:gd name="connsiteX6" fmla="*/ 148276 w 239607"/>
                    <a:gd name="connsiteY6" fmla="*/ 9165 h 417616"/>
                    <a:gd name="connsiteX7" fmla="*/ 10517 w 239607"/>
                    <a:gd name="connsiteY7" fmla="*/ 50027 h 417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607" h="417616">
                      <a:moveTo>
                        <a:pt x="10690" y="49854"/>
                      </a:moveTo>
                      <a:cubicBezTo>
                        <a:pt x="9828" y="86061"/>
                        <a:pt x="0" y="366062"/>
                        <a:pt x="0" y="366062"/>
                      </a:cubicBezTo>
                      <a:cubicBezTo>
                        <a:pt x="0" y="366062"/>
                        <a:pt x="18103" y="394165"/>
                        <a:pt x="81552" y="411407"/>
                      </a:cubicBezTo>
                      <a:cubicBezTo>
                        <a:pt x="152587" y="430545"/>
                        <a:pt x="239138" y="399338"/>
                        <a:pt x="239138" y="399338"/>
                      </a:cubicBezTo>
                      <a:cubicBezTo>
                        <a:pt x="239138" y="399338"/>
                        <a:pt x="237069" y="280717"/>
                        <a:pt x="236552" y="212958"/>
                      </a:cubicBezTo>
                      <a:cubicBezTo>
                        <a:pt x="236035" y="146751"/>
                        <a:pt x="242414" y="98475"/>
                        <a:pt x="238104" y="70027"/>
                      </a:cubicBezTo>
                      <a:cubicBezTo>
                        <a:pt x="235690" y="54165"/>
                        <a:pt x="201380" y="32958"/>
                        <a:pt x="148276" y="9165"/>
                      </a:cubicBezTo>
                      <a:cubicBezTo>
                        <a:pt x="95172" y="-14628"/>
                        <a:pt x="11379" y="11061"/>
                        <a:pt x="10517" y="5002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2C36C022-519C-DCDB-6F26-05425F550263}"/>
                    </a:ext>
                  </a:extLst>
                </p:cNvPr>
                <p:cNvSpPr/>
                <p:nvPr/>
              </p:nvSpPr>
              <p:spPr>
                <a:xfrm>
                  <a:off x="5421393" y="4849003"/>
                  <a:ext cx="71768" cy="290791"/>
                </a:xfrm>
                <a:custGeom>
                  <a:avLst/>
                  <a:gdLst>
                    <a:gd name="connsiteX0" fmla="*/ 0 w 85716"/>
                    <a:gd name="connsiteY0" fmla="*/ 350388 h 350387"/>
                    <a:gd name="connsiteX1" fmla="*/ 34828 w 85716"/>
                    <a:gd name="connsiteY1" fmla="*/ 198319 h 350387"/>
                    <a:gd name="connsiteX2" fmla="*/ 29483 w 85716"/>
                    <a:gd name="connsiteY2" fmla="*/ 43491 h 350387"/>
                    <a:gd name="connsiteX3" fmla="*/ 84311 w 85716"/>
                    <a:gd name="connsiteY3" fmla="*/ 3663 h 350387"/>
                    <a:gd name="connsiteX4" fmla="*/ 82759 w 85716"/>
                    <a:gd name="connsiteY4" fmla="*/ 146595 h 350387"/>
                    <a:gd name="connsiteX5" fmla="*/ 85345 w 85716"/>
                    <a:gd name="connsiteY5" fmla="*/ 332974 h 350387"/>
                    <a:gd name="connsiteX6" fmla="*/ 0 w 85716"/>
                    <a:gd name="connsiteY6" fmla="*/ 350388 h 350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716" h="350387">
                      <a:moveTo>
                        <a:pt x="0" y="350388"/>
                      </a:moveTo>
                      <a:cubicBezTo>
                        <a:pt x="12586" y="315905"/>
                        <a:pt x="35173" y="247457"/>
                        <a:pt x="34828" y="198319"/>
                      </a:cubicBezTo>
                      <a:cubicBezTo>
                        <a:pt x="34311" y="132111"/>
                        <a:pt x="33621" y="71767"/>
                        <a:pt x="29483" y="43491"/>
                      </a:cubicBezTo>
                      <a:cubicBezTo>
                        <a:pt x="27069" y="27629"/>
                        <a:pt x="82069" y="-12199"/>
                        <a:pt x="84311" y="3663"/>
                      </a:cubicBezTo>
                      <a:cubicBezTo>
                        <a:pt x="88449" y="32112"/>
                        <a:pt x="82069" y="80387"/>
                        <a:pt x="82759" y="146595"/>
                      </a:cubicBezTo>
                      <a:cubicBezTo>
                        <a:pt x="83276" y="214353"/>
                        <a:pt x="85345" y="332974"/>
                        <a:pt x="85345" y="332974"/>
                      </a:cubicBezTo>
                      <a:cubicBezTo>
                        <a:pt x="85345" y="332974"/>
                        <a:pt x="46724" y="346767"/>
                        <a:pt x="0" y="350388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42ED3C76-AE59-01D8-1046-EC7BFED9366F}"/>
                    </a:ext>
                  </a:extLst>
                </p:cNvPr>
                <p:cNvSpPr/>
                <p:nvPr/>
              </p:nvSpPr>
              <p:spPr>
                <a:xfrm>
                  <a:off x="5349646" y="4803393"/>
                  <a:ext cx="90513" cy="73833"/>
                </a:xfrm>
                <a:custGeom>
                  <a:avLst/>
                  <a:gdLst>
                    <a:gd name="connsiteX0" fmla="*/ 108104 w 108104"/>
                    <a:gd name="connsiteY0" fmla="*/ 31034 h 88965"/>
                    <a:gd name="connsiteX1" fmla="*/ 35862 w 108104"/>
                    <a:gd name="connsiteY1" fmla="*/ 88965 h 88965"/>
                    <a:gd name="connsiteX2" fmla="*/ 0 w 108104"/>
                    <a:gd name="connsiteY2" fmla="*/ 31034 h 88965"/>
                    <a:gd name="connsiteX3" fmla="*/ 53966 w 108104"/>
                    <a:gd name="connsiteY3" fmla="*/ 0 h 88965"/>
                    <a:gd name="connsiteX4" fmla="*/ 107931 w 108104"/>
                    <a:gd name="connsiteY4" fmla="*/ 31034 h 88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104" h="88965">
                      <a:moveTo>
                        <a:pt x="108104" y="31034"/>
                      </a:moveTo>
                      <a:cubicBezTo>
                        <a:pt x="108104" y="59310"/>
                        <a:pt x="35862" y="88965"/>
                        <a:pt x="35862" y="88965"/>
                      </a:cubicBezTo>
                      <a:cubicBezTo>
                        <a:pt x="35862" y="88965"/>
                        <a:pt x="0" y="59828"/>
                        <a:pt x="0" y="31034"/>
                      </a:cubicBezTo>
                      <a:cubicBezTo>
                        <a:pt x="0" y="13793"/>
                        <a:pt x="24138" y="0"/>
                        <a:pt x="53966" y="0"/>
                      </a:cubicBezTo>
                      <a:cubicBezTo>
                        <a:pt x="83794" y="0"/>
                        <a:pt x="107931" y="13965"/>
                        <a:pt x="107931" y="31034"/>
                      </a:cubicBez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grpSp>
              <p:nvGrpSpPr>
                <p:cNvPr id="2280" name="Group 2279">
                  <a:extLst>
                    <a:ext uri="{FF2B5EF4-FFF2-40B4-BE49-F238E27FC236}">
                      <a16:creationId xmlns:a16="http://schemas.microsoft.com/office/drawing/2014/main" id="{1193410F-5A8F-4A43-4EA1-12D200835297}"/>
                    </a:ext>
                  </a:extLst>
                </p:cNvPr>
                <p:cNvGrpSpPr/>
                <p:nvPr/>
              </p:nvGrpSpPr>
              <p:grpSpPr>
                <a:xfrm>
                  <a:off x="5306144" y="4680636"/>
                  <a:ext cx="123957" cy="168702"/>
                  <a:chOff x="5306144" y="4680636"/>
                  <a:chExt cx="123957" cy="168702"/>
                </a:xfrm>
              </p:grpSpPr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AF1B4A6A-009C-1866-4577-0E7461F66FBA}"/>
                      </a:ext>
                    </a:extLst>
                  </p:cNvPr>
                  <p:cNvSpPr/>
                  <p:nvPr/>
                </p:nvSpPr>
                <p:spPr>
                  <a:xfrm>
                    <a:off x="5354288" y="4743285"/>
                    <a:ext cx="75813" cy="106053"/>
                  </a:xfrm>
                  <a:custGeom>
                    <a:avLst/>
                    <a:gdLst>
                      <a:gd name="connsiteX0" fmla="*/ 145 w 90547"/>
                      <a:gd name="connsiteY0" fmla="*/ 27082 h 127788"/>
                      <a:gd name="connsiteX1" fmla="*/ 31352 w 90547"/>
                      <a:gd name="connsiteY1" fmla="*/ 874 h 127788"/>
                      <a:gd name="connsiteX2" fmla="*/ 69628 w 90547"/>
                      <a:gd name="connsiteY2" fmla="*/ 14840 h 127788"/>
                      <a:gd name="connsiteX3" fmla="*/ 69628 w 90547"/>
                      <a:gd name="connsiteY3" fmla="*/ 14840 h 127788"/>
                      <a:gd name="connsiteX4" fmla="*/ 90318 w 90547"/>
                      <a:gd name="connsiteY4" fmla="*/ 95185 h 127788"/>
                      <a:gd name="connsiteX5" fmla="*/ 52904 w 90547"/>
                      <a:gd name="connsiteY5" fmla="*/ 126737 h 127788"/>
                      <a:gd name="connsiteX6" fmla="*/ 7042 w 90547"/>
                      <a:gd name="connsiteY6" fmla="*/ 109668 h 127788"/>
                      <a:gd name="connsiteX7" fmla="*/ 318 w 90547"/>
                      <a:gd name="connsiteY7" fmla="*/ 26737 h 127788"/>
                      <a:gd name="connsiteX8" fmla="*/ 318 w 90547"/>
                      <a:gd name="connsiteY8" fmla="*/ 26737 h 127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0547" h="127788">
                        <a:moveTo>
                          <a:pt x="145" y="27082"/>
                        </a:moveTo>
                        <a:cubicBezTo>
                          <a:pt x="-1579" y="15875"/>
                          <a:pt x="12214" y="4323"/>
                          <a:pt x="31352" y="874"/>
                        </a:cubicBezTo>
                        <a:cubicBezTo>
                          <a:pt x="50490" y="-2402"/>
                          <a:pt x="67559" y="3806"/>
                          <a:pt x="69628" y="14840"/>
                        </a:cubicBezTo>
                        <a:lnTo>
                          <a:pt x="69628" y="14840"/>
                        </a:lnTo>
                        <a:cubicBezTo>
                          <a:pt x="69628" y="14840"/>
                          <a:pt x="90318" y="95185"/>
                          <a:pt x="90318" y="95185"/>
                        </a:cubicBezTo>
                        <a:cubicBezTo>
                          <a:pt x="92732" y="108633"/>
                          <a:pt x="75835" y="122771"/>
                          <a:pt x="52904" y="126737"/>
                        </a:cubicBezTo>
                        <a:cubicBezTo>
                          <a:pt x="29973" y="130702"/>
                          <a:pt x="9283" y="123116"/>
                          <a:pt x="7042" y="109668"/>
                        </a:cubicBezTo>
                        <a:cubicBezTo>
                          <a:pt x="7042" y="109668"/>
                          <a:pt x="318" y="26737"/>
                          <a:pt x="318" y="26737"/>
                        </a:cubicBezTo>
                        <a:lnTo>
                          <a:pt x="318" y="26737"/>
                        </a:lnTo>
                        <a:close/>
                      </a:path>
                    </a:pathLst>
                  </a:custGeom>
                  <a:solidFill>
                    <a:srgbClr val="764C24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2277" name="Group 2276">
                    <a:extLst>
                      <a:ext uri="{FF2B5EF4-FFF2-40B4-BE49-F238E27FC236}">
                        <a16:creationId xmlns:a16="http://schemas.microsoft.com/office/drawing/2014/main" id="{0DEF5208-507D-A920-DFD0-4114C9A47D2C}"/>
                      </a:ext>
                    </a:extLst>
                  </p:cNvPr>
                  <p:cNvGrpSpPr/>
                  <p:nvPr/>
                </p:nvGrpSpPr>
                <p:grpSpPr>
                  <a:xfrm>
                    <a:off x="5306144" y="4680636"/>
                    <a:ext cx="122723" cy="160532"/>
                    <a:chOff x="5306144" y="4680636"/>
                    <a:chExt cx="122723" cy="160532"/>
                  </a:xfrm>
                </p:grpSpPr>
                <p:sp>
                  <p:nvSpPr>
                    <p:cNvPr id="457" name="Freeform: Shape 456">
                      <a:extLst>
                        <a:ext uri="{FF2B5EF4-FFF2-40B4-BE49-F238E27FC236}">
                          <a16:creationId xmlns:a16="http://schemas.microsoft.com/office/drawing/2014/main" id="{19187786-30B7-9110-1A24-3C3C525A8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54122" y="4743286"/>
                      <a:ext cx="55296" cy="97882"/>
                    </a:xfrm>
                    <a:custGeom>
                      <a:avLst/>
                      <a:gdLst>
                        <a:gd name="connsiteX0" fmla="*/ 62414 w 66042"/>
                        <a:gd name="connsiteY0" fmla="*/ 55356 h 117942"/>
                        <a:gd name="connsiteX1" fmla="*/ 64828 w 66042"/>
                        <a:gd name="connsiteY1" fmla="*/ 7080 h 117942"/>
                        <a:gd name="connsiteX2" fmla="*/ 31379 w 66042"/>
                        <a:gd name="connsiteY2" fmla="*/ 873 h 117942"/>
                        <a:gd name="connsiteX3" fmla="*/ 172 w 66042"/>
                        <a:gd name="connsiteY3" fmla="*/ 27080 h 117942"/>
                        <a:gd name="connsiteX4" fmla="*/ 172 w 66042"/>
                        <a:gd name="connsiteY4" fmla="*/ 27080 h 117942"/>
                        <a:gd name="connsiteX5" fmla="*/ 6897 w 66042"/>
                        <a:gd name="connsiteY5" fmla="*/ 110011 h 117942"/>
                        <a:gd name="connsiteX6" fmla="*/ 11035 w 66042"/>
                        <a:gd name="connsiteY6" fmla="*/ 117942 h 117942"/>
                        <a:gd name="connsiteX7" fmla="*/ 62242 w 66042"/>
                        <a:gd name="connsiteY7" fmla="*/ 55528 h 1179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6042" h="117942">
                          <a:moveTo>
                            <a:pt x="62414" y="55356"/>
                          </a:moveTo>
                          <a:cubicBezTo>
                            <a:pt x="65862" y="43115"/>
                            <a:pt x="67242" y="24494"/>
                            <a:pt x="64828" y="7080"/>
                          </a:cubicBezTo>
                          <a:cubicBezTo>
                            <a:pt x="58103" y="1218"/>
                            <a:pt x="45345" y="-1541"/>
                            <a:pt x="31379" y="873"/>
                          </a:cubicBezTo>
                          <a:cubicBezTo>
                            <a:pt x="12242" y="4149"/>
                            <a:pt x="-1724" y="15873"/>
                            <a:pt x="172" y="27080"/>
                          </a:cubicBezTo>
                          <a:lnTo>
                            <a:pt x="172" y="27080"/>
                          </a:lnTo>
                          <a:cubicBezTo>
                            <a:pt x="172" y="27080"/>
                            <a:pt x="6897" y="109839"/>
                            <a:pt x="6897" y="110011"/>
                          </a:cubicBezTo>
                          <a:cubicBezTo>
                            <a:pt x="7414" y="112942"/>
                            <a:pt x="8966" y="115529"/>
                            <a:pt x="11035" y="117942"/>
                          </a:cubicBezTo>
                          <a:cubicBezTo>
                            <a:pt x="35690" y="107253"/>
                            <a:pt x="56380" y="76736"/>
                            <a:pt x="62242" y="55528"/>
                          </a:cubicBezTo>
                          <a:close/>
                        </a:path>
                      </a:pathLst>
                    </a:custGeom>
                    <a:solidFill>
                      <a:srgbClr val="764C24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58" name="Freeform: Shape 457">
                      <a:extLst>
                        <a:ext uri="{FF2B5EF4-FFF2-40B4-BE49-F238E27FC236}">
                          <a16:creationId xmlns:a16="http://schemas.microsoft.com/office/drawing/2014/main" id="{112181FE-2549-04CB-0D4B-A8DDC5991E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25177" y="4691365"/>
                      <a:ext cx="92936" cy="135927"/>
                    </a:xfrm>
                    <a:custGeom>
                      <a:avLst/>
                      <a:gdLst>
                        <a:gd name="connsiteX0" fmla="*/ 5776 w 110998"/>
                        <a:gd name="connsiteY0" fmla="*/ 33435 h 163785"/>
                        <a:gd name="connsiteX1" fmla="*/ 39569 w 110998"/>
                        <a:gd name="connsiteY1" fmla="*/ 163780 h 163785"/>
                        <a:gd name="connsiteX2" fmla="*/ 107328 w 110998"/>
                        <a:gd name="connsiteY2" fmla="*/ 97573 h 163785"/>
                        <a:gd name="connsiteX3" fmla="*/ 84914 w 110998"/>
                        <a:gd name="connsiteY3" fmla="*/ 5332 h 163785"/>
                        <a:gd name="connsiteX4" fmla="*/ 5604 w 110998"/>
                        <a:gd name="connsiteY4" fmla="*/ 33435 h 1637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0998" h="163785">
                          <a:moveTo>
                            <a:pt x="5776" y="33435"/>
                          </a:moveTo>
                          <a:cubicBezTo>
                            <a:pt x="-9913" y="64642"/>
                            <a:pt x="8018" y="164643"/>
                            <a:pt x="39569" y="163780"/>
                          </a:cubicBezTo>
                          <a:cubicBezTo>
                            <a:pt x="71293" y="163091"/>
                            <a:pt x="100087" y="123436"/>
                            <a:pt x="107328" y="97573"/>
                          </a:cubicBezTo>
                          <a:cubicBezTo>
                            <a:pt x="114570" y="71711"/>
                            <a:pt x="113018" y="17574"/>
                            <a:pt x="84914" y="5332"/>
                          </a:cubicBezTo>
                          <a:cubicBezTo>
                            <a:pt x="56811" y="-6909"/>
                            <a:pt x="21466" y="1711"/>
                            <a:pt x="5604" y="33435"/>
                          </a:cubicBezTo>
                          <a:close/>
                        </a:path>
                      </a:pathLst>
                    </a:custGeom>
                    <a:solidFill>
                      <a:srgbClr val="764C24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59" name="Freeform: Shape 458">
                      <a:extLst>
                        <a:ext uri="{FF2B5EF4-FFF2-40B4-BE49-F238E27FC236}">
                          <a16:creationId xmlns:a16="http://schemas.microsoft.com/office/drawing/2014/main" id="{74BF76A2-3EA0-C018-35D0-1F06A89261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6144" y="4680636"/>
                      <a:ext cx="122723" cy="102419"/>
                    </a:xfrm>
                    <a:custGeom>
                      <a:avLst/>
                      <a:gdLst>
                        <a:gd name="connsiteX0" fmla="*/ 1095 w 146573"/>
                        <a:gd name="connsiteY0" fmla="*/ 41191 h 123409"/>
                        <a:gd name="connsiteX1" fmla="*/ 49370 w 146573"/>
                        <a:gd name="connsiteY1" fmla="*/ 79467 h 123409"/>
                        <a:gd name="connsiteX2" fmla="*/ 103336 w 146573"/>
                        <a:gd name="connsiteY2" fmla="*/ 67915 h 123409"/>
                        <a:gd name="connsiteX3" fmla="*/ 109026 w 146573"/>
                        <a:gd name="connsiteY3" fmla="*/ 98950 h 123409"/>
                        <a:gd name="connsiteX4" fmla="*/ 125578 w 146573"/>
                        <a:gd name="connsiteY4" fmla="*/ 80157 h 123409"/>
                        <a:gd name="connsiteX5" fmla="*/ 135405 w 146573"/>
                        <a:gd name="connsiteY5" fmla="*/ 122398 h 123409"/>
                        <a:gd name="connsiteX6" fmla="*/ 146440 w 146573"/>
                        <a:gd name="connsiteY6" fmla="*/ 85846 h 123409"/>
                        <a:gd name="connsiteX7" fmla="*/ 100405 w 146573"/>
                        <a:gd name="connsiteY7" fmla="*/ 329 h 123409"/>
                        <a:gd name="connsiteX8" fmla="*/ 922 w 146573"/>
                        <a:gd name="connsiteY8" fmla="*/ 41191 h 1234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6573" h="123409">
                          <a:moveTo>
                            <a:pt x="1095" y="41191"/>
                          </a:moveTo>
                          <a:cubicBezTo>
                            <a:pt x="-4595" y="62398"/>
                            <a:pt x="11956" y="82226"/>
                            <a:pt x="49370" y="79467"/>
                          </a:cubicBezTo>
                          <a:cubicBezTo>
                            <a:pt x="86784" y="76536"/>
                            <a:pt x="103336" y="67915"/>
                            <a:pt x="103336" y="67915"/>
                          </a:cubicBezTo>
                          <a:cubicBezTo>
                            <a:pt x="103336" y="67915"/>
                            <a:pt x="104715" y="98260"/>
                            <a:pt x="109026" y="98950"/>
                          </a:cubicBezTo>
                          <a:cubicBezTo>
                            <a:pt x="113336" y="99639"/>
                            <a:pt x="116267" y="76536"/>
                            <a:pt x="125578" y="80157"/>
                          </a:cubicBezTo>
                          <a:cubicBezTo>
                            <a:pt x="134888" y="83778"/>
                            <a:pt x="127474" y="116709"/>
                            <a:pt x="135405" y="122398"/>
                          </a:cubicBezTo>
                          <a:cubicBezTo>
                            <a:pt x="143336" y="128088"/>
                            <a:pt x="146440" y="108950"/>
                            <a:pt x="146440" y="85846"/>
                          </a:cubicBezTo>
                          <a:cubicBezTo>
                            <a:pt x="146440" y="62743"/>
                            <a:pt x="151440" y="3950"/>
                            <a:pt x="100405" y="329"/>
                          </a:cubicBezTo>
                          <a:cubicBezTo>
                            <a:pt x="49198" y="-3292"/>
                            <a:pt x="5750" y="23777"/>
                            <a:pt x="922" y="41191"/>
                          </a:cubicBez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2289" name="Group 2288">
                  <a:extLst>
                    <a:ext uri="{FF2B5EF4-FFF2-40B4-BE49-F238E27FC236}">
                      <a16:creationId xmlns:a16="http://schemas.microsoft.com/office/drawing/2014/main" id="{A7381D70-0319-D347-9C52-46BE34C83227}"/>
                    </a:ext>
                  </a:extLst>
                </p:cNvPr>
                <p:cNvGrpSpPr/>
                <p:nvPr/>
              </p:nvGrpSpPr>
              <p:grpSpPr>
                <a:xfrm>
                  <a:off x="5407101" y="4830240"/>
                  <a:ext cx="119780" cy="381385"/>
                  <a:chOff x="5407101" y="4830240"/>
                  <a:chExt cx="119780" cy="381385"/>
                </a:xfrm>
              </p:grpSpPr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2B28F230-BB40-2BBA-D62D-25B58C20264E}"/>
                      </a:ext>
                    </a:extLst>
                  </p:cNvPr>
                  <p:cNvSpPr/>
                  <p:nvPr/>
                </p:nvSpPr>
                <p:spPr>
                  <a:xfrm>
                    <a:off x="5407101" y="5148809"/>
                    <a:ext cx="66405" cy="62816"/>
                  </a:xfrm>
                  <a:custGeom>
                    <a:avLst/>
                    <a:gdLst>
                      <a:gd name="connsiteX0" fmla="*/ 27586 w 79310"/>
                      <a:gd name="connsiteY0" fmla="*/ 40690 h 75690"/>
                      <a:gd name="connsiteX1" fmla="*/ 14310 w 79310"/>
                      <a:gd name="connsiteY1" fmla="*/ 46379 h 75690"/>
                      <a:gd name="connsiteX2" fmla="*/ 5689 w 79310"/>
                      <a:gd name="connsiteY2" fmla="*/ 58966 h 75690"/>
                      <a:gd name="connsiteX3" fmla="*/ 0 w 79310"/>
                      <a:gd name="connsiteY3" fmla="*/ 56897 h 75690"/>
                      <a:gd name="connsiteX4" fmla="*/ 7931 w 79310"/>
                      <a:gd name="connsiteY4" fmla="*/ 35345 h 75690"/>
                      <a:gd name="connsiteX5" fmla="*/ 30172 w 79310"/>
                      <a:gd name="connsiteY5" fmla="*/ 20000 h 75690"/>
                      <a:gd name="connsiteX6" fmla="*/ 46724 w 79310"/>
                      <a:gd name="connsiteY6" fmla="*/ 12586 h 75690"/>
                      <a:gd name="connsiteX7" fmla="*/ 59483 w 79310"/>
                      <a:gd name="connsiteY7" fmla="*/ 0 h 75690"/>
                      <a:gd name="connsiteX8" fmla="*/ 79311 w 79310"/>
                      <a:gd name="connsiteY8" fmla="*/ 13276 h 75690"/>
                      <a:gd name="connsiteX9" fmla="*/ 72586 w 79310"/>
                      <a:gd name="connsiteY9" fmla="*/ 60862 h 75690"/>
                      <a:gd name="connsiteX10" fmla="*/ 61897 w 79310"/>
                      <a:gd name="connsiteY10" fmla="*/ 75690 h 75690"/>
                      <a:gd name="connsiteX11" fmla="*/ 28104 w 79310"/>
                      <a:gd name="connsiteY11" fmla="*/ 40862 h 75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9310" h="75690">
                        <a:moveTo>
                          <a:pt x="27586" y="40690"/>
                        </a:moveTo>
                        <a:lnTo>
                          <a:pt x="14310" y="46379"/>
                        </a:lnTo>
                        <a:cubicBezTo>
                          <a:pt x="14310" y="46379"/>
                          <a:pt x="9483" y="56035"/>
                          <a:pt x="5689" y="58966"/>
                        </a:cubicBezTo>
                        <a:cubicBezTo>
                          <a:pt x="1896" y="61897"/>
                          <a:pt x="0" y="56897"/>
                          <a:pt x="0" y="56897"/>
                        </a:cubicBezTo>
                        <a:lnTo>
                          <a:pt x="7931" y="35345"/>
                        </a:lnTo>
                        <a:cubicBezTo>
                          <a:pt x="7931" y="35345"/>
                          <a:pt x="23621" y="23276"/>
                          <a:pt x="30172" y="20000"/>
                        </a:cubicBezTo>
                        <a:cubicBezTo>
                          <a:pt x="36724" y="16724"/>
                          <a:pt x="46724" y="12586"/>
                          <a:pt x="46724" y="12586"/>
                        </a:cubicBezTo>
                        <a:lnTo>
                          <a:pt x="59483" y="0"/>
                        </a:lnTo>
                        <a:lnTo>
                          <a:pt x="79311" y="13276"/>
                        </a:lnTo>
                        <a:cubicBezTo>
                          <a:pt x="79311" y="13276"/>
                          <a:pt x="73621" y="56207"/>
                          <a:pt x="72586" y="60862"/>
                        </a:cubicBezTo>
                        <a:cubicBezTo>
                          <a:pt x="71896" y="63448"/>
                          <a:pt x="66552" y="70173"/>
                          <a:pt x="61897" y="75690"/>
                        </a:cubicBezTo>
                        <a:lnTo>
                          <a:pt x="28104" y="40862"/>
                        </a:lnTo>
                        <a:close/>
                      </a:path>
                    </a:pathLst>
                  </a:custGeom>
                  <a:solidFill>
                    <a:srgbClr val="764C24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5" name="Freeform: Shape 464">
                    <a:extLst>
                      <a:ext uri="{FF2B5EF4-FFF2-40B4-BE49-F238E27FC236}">
                        <a16:creationId xmlns:a16="http://schemas.microsoft.com/office/drawing/2014/main" id="{2C4D890B-3DAA-EAD8-2B5C-2AD0FE2C5488}"/>
                      </a:ext>
                    </a:extLst>
                  </p:cNvPr>
                  <p:cNvSpPr/>
                  <p:nvPr/>
                </p:nvSpPr>
                <p:spPr>
                  <a:xfrm>
                    <a:off x="5435618" y="4830240"/>
                    <a:ext cx="91263" cy="346041"/>
                  </a:xfrm>
                  <a:custGeom>
                    <a:avLst/>
                    <a:gdLst>
                      <a:gd name="connsiteX0" fmla="*/ 66975 w 108999"/>
                      <a:gd name="connsiteY0" fmla="*/ 15926 h 416961"/>
                      <a:gd name="connsiteX1" fmla="*/ 108872 w 108999"/>
                      <a:gd name="connsiteY1" fmla="*/ 247478 h 416961"/>
                      <a:gd name="connsiteX2" fmla="*/ 48355 w 108999"/>
                      <a:gd name="connsiteY2" fmla="*/ 416961 h 416961"/>
                      <a:gd name="connsiteX3" fmla="*/ 21976 w 108999"/>
                      <a:gd name="connsiteY3" fmla="*/ 409030 h 416961"/>
                      <a:gd name="connsiteX4" fmla="*/ 4217 w 108999"/>
                      <a:gd name="connsiteY4" fmla="*/ 394030 h 416961"/>
                      <a:gd name="connsiteX5" fmla="*/ 51286 w 108999"/>
                      <a:gd name="connsiteY5" fmla="*/ 242306 h 416961"/>
                      <a:gd name="connsiteX6" fmla="*/ 2148 w 108999"/>
                      <a:gd name="connsiteY6" fmla="*/ 74547 h 416961"/>
                      <a:gd name="connsiteX7" fmla="*/ 66975 w 108999"/>
                      <a:gd name="connsiteY7" fmla="*/ 15926 h 416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8999" h="416961">
                        <a:moveTo>
                          <a:pt x="66975" y="15926"/>
                        </a:moveTo>
                        <a:cubicBezTo>
                          <a:pt x="97838" y="40064"/>
                          <a:pt x="110424" y="218685"/>
                          <a:pt x="108872" y="247478"/>
                        </a:cubicBezTo>
                        <a:cubicBezTo>
                          <a:pt x="107320" y="276271"/>
                          <a:pt x="48355" y="416961"/>
                          <a:pt x="48355" y="416961"/>
                        </a:cubicBezTo>
                        <a:cubicBezTo>
                          <a:pt x="48355" y="416961"/>
                          <a:pt x="35596" y="416099"/>
                          <a:pt x="21976" y="409030"/>
                        </a:cubicBezTo>
                        <a:cubicBezTo>
                          <a:pt x="8355" y="401961"/>
                          <a:pt x="4217" y="394030"/>
                          <a:pt x="4217" y="394030"/>
                        </a:cubicBezTo>
                        <a:lnTo>
                          <a:pt x="51286" y="242306"/>
                        </a:lnTo>
                        <a:cubicBezTo>
                          <a:pt x="51286" y="242306"/>
                          <a:pt x="8355" y="91098"/>
                          <a:pt x="2148" y="74547"/>
                        </a:cubicBezTo>
                        <a:cubicBezTo>
                          <a:pt x="-4059" y="58168"/>
                          <a:pt x="-783" y="-37177"/>
                          <a:pt x="66975" y="15926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288" name="Group 2287">
                  <a:extLst>
                    <a:ext uri="{FF2B5EF4-FFF2-40B4-BE49-F238E27FC236}">
                      <a16:creationId xmlns:a16="http://schemas.microsoft.com/office/drawing/2014/main" id="{438DB299-0FB4-6442-AFEC-E07EEF04DEE6}"/>
                    </a:ext>
                  </a:extLst>
                </p:cNvPr>
                <p:cNvGrpSpPr/>
                <p:nvPr/>
              </p:nvGrpSpPr>
              <p:grpSpPr>
                <a:xfrm>
                  <a:off x="5213843" y="4813123"/>
                  <a:ext cx="158096" cy="261487"/>
                  <a:chOff x="5213843" y="4813123"/>
                  <a:chExt cx="158096" cy="261487"/>
                </a:xfrm>
              </p:grpSpPr>
              <p:grpSp>
                <p:nvGrpSpPr>
                  <p:cNvPr id="2287" name="Group 2286">
                    <a:extLst>
                      <a:ext uri="{FF2B5EF4-FFF2-40B4-BE49-F238E27FC236}">
                        <a16:creationId xmlns:a16="http://schemas.microsoft.com/office/drawing/2014/main" id="{651F49E6-0087-6658-CBC7-2B1110DCE221}"/>
                      </a:ext>
                    </a:extLst>
                  </p:cNvPr>
                  <p:cNvGrpSpPr/>
                  <p:nvPr/>
                </p:nvGrpSpPr>
                <p:grpSpPr>
                  <a:xfrm>
                    <a:off x="5289160" y="4974448"/>
                    <a:ext cx="82779" cy="100162"/>
                    <a:chOff x="5289160" y="4974448"/>
                    <a:chExt cx="82779" cy="100162"/>
                  </a:xfrm>
                </p:grpSpPr>
                <p:sp>
                  <p:nvSpPr>
                    <p:cNvPr id="460" name="Freeform: Shape 459">
                      <a:extLst>
                        <a:ext uri="{FF2B5EF4-FFF2-40B4-BE49-F238E27FC236}">
                          <a16:creationId xmlns:a16="http://schemas.microsoft.com/office/drawing/2014/main" id="{94CBC2ED-FD17-2E38-64FF-3C33FAF357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1575" y="5001571"/>
                      <a:ext cx="42441" cy="20748"/>
                    </a:xfrm>
                    <a:custGeom>
                      <a:avLst/>
                      <a:gdLst>
                        <a:gd name="connsiteX0" fmla="*/ 0 w 50689"/>
                        <a:gd name="connsiteY0" fmla="*/ 11379 h 25000"/>
                        <a:gd name="connsiteX1" fmla="*/ 41897 w 50689"/>
                        <a:gd name="connsiteY1" fmla="*/ 0 h 25000"/>
                        <a:gd name="connsiteX2" fmla="*/ 50690 w 50689"/>
                        <a:gd name="connsiteY2" fmla="*/ 17241 h 25000"/>
                        <a:gd name="connsiteX3" fmla="*/ 20689 w 50689"/>
                        <a:gd name="connsiteY3" fmla="*/ 25000 h 25000"/>
                        <a:gd name="connsiteX4" fmla="*/ 0 w 50689"/>
                        <a:gd name="connsiteY4" fmla="*/ 11379 h 250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689" h="25000">
                          <a:moveTo>
                            <a:pt x="0" y="11379"/>
                          </a:moveTo>
                          <a:lnTo>
                            <a:pt x="41897" y="0"/>
                          </a:lnTo>
                          <a:lnTo>
                            <a:pt x="50690" y="17241"/>
                          </a:lnTo>
                          <a:lnTo>
                            <a:pt x="20689" y="25000"/>
                          </a:lnTo>
                          <a:lnTo>
                            <a:pt x="0" y="11379"/>
                          </a:lnTo>
                          <a:close/>
                        </a:path>
                      </a:pathLst>
                    </a:custGeom>
                    <a:solidFill>
                      <a:srgbClr val="764C24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grpSp>
                  <p:nvGrpSpPr>
                    <p:cNvPr id="2283" name="Group 2282">
                      <a:extLst>
                        <a:ext uri="{FF2B5EF4-FFF2-40B4-BE49-F238E27FC236}">
                          <a16:creationId xmlns:a16="http://schemas.microsoft.com/office/drawing/2014/main" id="{EBA848CC-2077-55FB-8E68-2006FAA5FD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316462" y="4974448"/>
                      <a:ext cx="54638" cy="100162"/>
                      <a:chOff x="5316462" y="4974448"/>
                      <a:chExt cx="54638" cy="100162"/>
                    </a:xfrm>
                  </p:grpSpPr>
                  <p:sp>
                    <p:nvSpPr>
                      <p:cNvPr id="468" name="Freeform: Shape 467">
                        <a:extLst>
                          <a:ext uri="{FF2B5EF4-FFF2-40B4-BE49-F238E27FC236}">
                            <a16:creationId xmlns:a16="http://schemas.microsoft.com/office/drawing/2014/main" id="{5F26B027-06A7-48DD-C91C-40B9C5CD79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16462" y="4975605"/>
                        <a:ext cx="53088" cy="99005"/>
                      </a:xfrm>
                      <a:custGeom>
                        <a:avLst/>
                        <a:gdLst>
                          <a:gd name="connsiteX0" fmla="*/ 57048 w 63405"/>
                          <a:gd name="connsiteY0" fmla="*/ 118700 h 119296"/>
                          <a:gd name="connsiteX1" fmla="*/ 21358 w 63405"/>
                          <a:gd name="connsiteY1" fmla="*/ 102838 h 119296"/>
                          <a:gd name="connsiteX2" fmla="*/ 12220 w 63405"/>
                          <a:gd name="connsiteY2" fmla="*/ 89562 h 119296"/>
                          <a:gd name="connsiteX3" fmla="*/ 151 w 63405"/>
                          <a:gd name="connsiteY3" fmla="*/ 6976 h 119296"/>
                          <a:gd name="connsiteX4" fmla="*/ 6358 w 63405"/>
                          <a:gd name="connsiteY4" fmla="*/ 596 h 119296"/>
                          <a:gd name="connsiteX5" fmla="*/ 42048 w 63405"/>
                          <a:gd name="connsiteY5" fmla="*/ 16459 h 119296"/>
                          <a:gd name="connsiteX6" fmla="*/ 51186 w 63405"/>
                          <a:gd name="connsiteY6" fmla="*/ 29735 h 119296"/>
                          <a:gd name="connsiteX7" fmla="*/ 63254 w 63405"/>
                          <a:gd name="connsiteY7" fmla="*/ 112321 h 119296"/>
                          <a:gd name="connsiteX8" fmla="*/ 57048 w 63405"/>
                          <a:gd name="connsiteY8" fmla="*/ 118700 h 1192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63405" h="119296">
                            <a:moveTo>
                              <a:pt x="57048" y="118700"/>
                            </a:moveTo>
                            <a:lnTo>
                              <a:pt x="21358" y="102838"/>
                            </a:lnTo>
                            <a:cubicBezTo>
                              <a:pt x="17220" y="100942"/>
                              <a:pt x="13082" y="94907"/>
                              <a:pt x="12220" y="89562"/>
                            </a:cubicBezTo>
                            <a:lnTo>
                              <a:pt x="151" y="6976"/>
                            </a:lnTo>
                            <a:cubicBezTo>
                              <a:pt x="-711" y="1459"/>
                              <a:pt x="2220" y="-1300"/>
                              <a:pt x="6358" y="596"/>
                            </a:cubicBezTo>
                            <a:lnTo>
                              <a:pt x="42048" y="16459"/>
                            </a:lnTo>
                            <a:cubicBezTo>
                              <a:pt x="46185" y="18355"/>
                              <a:pt x="50323" y="24390"/>
                              <a:pt x="51186" y="29735"/>
                            </a:cubicBezTo>
                            <a:lnTo>
                              <a:pt x="63254" y="112321"/>
                            </a:lnTo>
                            <a:cubicBezTo>
                              <a:pt x="64117" y="117838"/>
                              <a:pt x="61185" y="120597"/>
                              <a:pt x="57048" y="11870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2">
                          <a:lumMod val="50000"/>
                        </a:schemeClr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469" name="Freeform: Shape 468">
                        <a:extLst>
                          <a:ext uri="{FF2B5EF4-FFF2-40B4-BE49-F238E27FC236}">
                            <a16:creationId xmlns:a16="http://schemas.microsoft.com/office/drawing/2014/main" id="{EB3ED437-A1F5-1E25-38E6-6E829226B2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18177" y="4974448"/>
                        <a:ext cx="52923" cy="99810"/>
                      </a:xfrm>
                      <a:custGeom>
                        <a:avLst/>
                        <a:gdLst>
                          <a:gd name="connsiteX0" fmla="*/ 41897 w 63208"/>
                          <a:gd name="connsiteY0" fmla="*/ 16473 h 120266"/>
                          <a:gd name="connsiteX1" fmla="*/ 6207 w 63208"/>
                          <a:gd name="connsiteY1" fmla="*/ 611 h 120266"/>
                          <a:gd name="connsiteX2" fmla="*/ 2069 w 63208"/>
                          <a:gd name="connsiteY2" fmla="*/ 439 h 120266"/>
                          <a:gd name="connsiteX3" fmla="*/ 0 w 63208"/>
                          <a:gd name="connsiteY3" fmla="*/ 1991 h 120266"/>
                          <a:gd name="connsiteX4" fmla="*/ 0 w 63208"/>
                          <a:gd name="connsiteY4" fmla="*/ 1991 h 120266"/>
                          <a:gd name="connsiteX5" fmla="*/ 4483 w 63208"/>
                          <a:gd name="connsiteY5" fmla="*/ 1991 h 120266"/>
                          <a:gd name="connsiteX6" fmla="*/ 40172 w 63208"/>
                          <a:gd name="connsiteY6" fmla="*/ 17853 h 120266"/>
                          <a:gd name="connsiteX7" fmla="*/ 49310 w 63208"/>
                          <a:gd name="connsiteY7" fmla="*/ 31129 h 120266"/>
                          <a:gd name="connsiteX8" fmla="*/ 61379 w 63208"/>
                          <a:gd name="connsiteY8" fmla="*/ 113715 h 120266"/>
                          <a:gd name="connsiteX9" fmla="*/ 59138 w 63208"/>
                          <a:gd name="connsiteY9" fmla="*/ 120267 h 120266"/>
                          <a:gd name="connsiteX10" fmla="*/ 59655 w 63208"/>
                          <a:gd name="connsiteY10" fmla="*/ 119922 h 120266"/>
                          <a:gd name="connsiteX11" fmla="*/ 61724 w 63208"/>
                          <a:gd name="connsiteY11" fmla="*/ 118370 h 120266"/>
                          <a:gd name="connsiteX12" fmla="*/ 63104 w 63208"/>
                          <a:gd name="connsiteY12" fmla="*/ 112336 h 120266"/>
                          <a:gd name="connsiteX13" fmla="*/ 51034 w 63208"/>
                          <a:gd name="connsiteY13" fmla="*/ 29749 h 120266"/>
                          <a:gd name="connsiteX14" fmla="*/ 41897 w 63208"/>
                          <a:gd name="connsiteY14" fmla="*/ 16473 h 1202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63208" h="120266">
                            <a:moveTo>
                              <a:pt x="41897" y="16473"/>
                            </a:moveTo>
                            <a:lnTo>
                              <a:pt x="6207" y="611"/>
                            </a:lnTo>
                            <a:cubicBezTo>
                              <a:pt x="4483" y="-78"/>
                              <a:pt x="3103" y="-250"/>
                              <a:pt x="2069" y="439"/>
                            </a:cubicBezTo>
                            <a:cubicBezTo>
                              <a:pt x="2069" y="439"/>
                              <a:pt x="173" y="1818"/>
                              <a:pt x="0" y="1991"/>
                            </a:cubicBezTo>
                            <a:lnTo>
                              <a:pt x="0" y="1991"/>
                            </a:lnTo>
                            <a:cubicBezTo>
                              <a:pt x="1034" y="1301"/>
                              <a:pt x="2586" y="1129"/>
                              <a:pt x="4483" y="1991"/>
                            </a:cubicBezTo>
                            <a:lnTo>
                              <a:pt x="40172" y="17853"/>
                            </a:lnTo>
                            <a:cubicBezTo>
                              <a:pt x="44311" y="19749"/>
                              <a:pt x="48448" y="25784"/>
                              <a:pt x="49310" y="31129"/>
                            </a:cubicBezTo>
                            <a:lnTo>
                              <a:pt x="61379" y="113715"/>
                            </a:lnTo>
                            <a:cubicBezTo>
                              <a:pt x="61897" y="117164"/>
                              <a:pt x="61035" y="119404"/>
                              <a:pt x="59138" y="120267"/>
                            </a:cubicBezTo>
                            <a:cubicBezTo>
                              <a:pt x="59138" y="120267"/>
                              <a:pt x="59483" y="120267"/>
                              <a:pt x="59655" y="119922"/>
                            </a:cubicBezTo>
                            <a:cubicBezTo>
                              <a:pt x="59655" y="119922"/>
                              <a:pt x="61724" y="118370"/>
                              <a:pt x="61724" y="118370"/>
                            </a:cubicBezTo>
                            <a:cubicBezTo>
                              <a:pt x="62931" y="117164"/>
                              <a:pt x="63448" y="115094"/>
                              <a:pt x="63104" y="112336"/>
                            </a:cubicBezTo>
                            <a:lnTo>
                              <a:pt x="51034" y="29749"/>
                            </a:lnTo>
                            <a:cubicBezTo>
                              <a:pt x="50173" y="24232"/>
                              <a:pt x="46207" y="18370"/>
                              <a:pt x="41897" y="16473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2">
                          <a:lumMod val="50000"/>
                        </a:schemeClr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</p:grpSp>
                <p:sp>
                  <p:nvSpPr>
                    <p:cNvPr id="462" name="Freeform: Shape 461">
                      <a:extLst>
                        <a:ext uri="{FF2B5EF4-FFF2-40B4-BE49-F238E27FC236}">
                          <a16:creationId xmlns:a16="http://schemas.microsoft.com/office/drawing/2014/main" id="{131DDB8D-294F-7141-6298-69A81F25E5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89160" y="5008725"/>
                      <a:ext cx="82779" cy="50952"/>
                    </a:xfrm>
                    <a:custGeom>
                      <a:avLst/>
                      <a:gdLst>
                        <a:gd name="connsiteX0" fmla="*/ 173 w 98867"/>
                        <a:gd name="connsiteY0" fmla="*/ 25690 h 61394"/>
                        <a:gd name="connsiteX1" fmla="*/ 35517 w 98867"/>
                        <a:gd name="connsiteY1" fmla="*/ 57242 h 61394"/>
                        <a:gd name="connsiteX2" fmla="*/ 92586 w 98867"/>
                        <a:gd name="connsiteY2" fmla="*/ 60518 h 61394"/>
                        <a:gd name="connsiteX3" fmla="*/ 94139 w 98867"/>
                        <a:gd name="connsiteY3" fmla="*/ 26724 h 61394"/>
                        <a:gd name="connsiteX4" fmla="*/ 41207 w 98867"/>
                        <a:gd name="connsiteY4" fmla="*/ 10000 h 61394"/>
                        <a:gd name="connsiteX5" fmla="*/ 25517 w 98867"/>
                        <a:gd name="connsiteY5" fmla="*/ 345 h 61394"/>
                        <a:gd name="connsiteX6" fmla="*/ 13276 w 98867"/>
                        <a:gd name="connsiteY6" fmla="*/ 0 h 61394"/>
                        <a:gd name="connsiteX7" fmla="*/ 0 w 98867"/>
                        <a:gd name="connsiteY7" fmla="*/ 25517 h 613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8867" h="61394">
                          <a:moveTo>
                            <a:pt x="173" y="25690"/>
                          </a:moveTo>
                          <a:cubicBezTo>
                            <a:pt x="173" y="25690"/>
                            <a:pt x="27759" y="52759"/>
                            <a:pt x="35517" y="57242"/>
                          </a:cubicBezTo>
                          <a:cubicBezTo>
                            <a:pt x="43276" y="61897"/>
                            <a:pt x="83104" y="62069"/>
                            <a:pt x="92586" y="60518"/>
                          </a:cubicBezTo>
                          <a:cubicBezTo>
                            <a:pt x="102069" y="58793"/>
                            <a:pt x="99311" y="30345"/>
                            <a:pt x="94139" y="26724"/>
                          </a:cubicBezTo>
                          <a:cubicBezTo>
                            <a:pt x="88966" y="23104"/>
                            <a:pt x="46035" y="15345"/>
                            <a:pt x="41207" y="10000"/>
                          </a:cubicBezTo>
                          <a:cubicBezTo>
                            <a:pt x="36380" y="4656"/>
                            <a:pt x="32931" y="-172"/>
                            <a:pt x="25517" y="345"/>
                          </a:cubicBezTo>
                          <a:cubicBezTo>
                            <a:pt x="18104" y="862"/>
                            <a:pt x="13276" y="0"/>
                            <a:pt x="13276" y="0"/>
                          </a:cubicBezTo>
                          <a:lnTo>
                            <a:pt x="0" y="25517"/>
                          </a:lnTo>
                          <a:close/>
                        </a:path>
                      </a:pathLst>
                    </a:custGeom>
                    <a:solidFill>
                      <a:srgbClr val="764C24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281" name="Group 2280">
                    <a:extLst>
                      <a:ext uri="{FF2B5EF4-FFF2-40B4-BE49-F238E27FC236}">
                        <a16:creationId xmlns:a16="http://schemas.microsoft.com/office/drawing/2014/main" id="{37D73CD1-A67D-DD2A-69C3-76188D24BD2A}"/>
                      </a:ext>
                    </a:extLst>
                  </p:cNvPr>
                  <p:cNvGrpSpPr/>
                  <p:nvPr/>
                </p:nvGrpSpPr>
                <p:grpSpPr>
                  <a:xfrm>
                    <a:off x="5213843" y="4813123"/>
                    <a:ext cx="102600" cy="225364"/>
                    <a:chOff x="5213843" y="4813123"/>
                    <a:chExt cx="102600" cy="225364"/>
                  </a:xfrm>
                </p:grpSpPr>
                <p:sp>
                  <p:nvSpPr>
                    <p:cNvPr id="463" name="Freeform: Shape 462">
                      <a:extLst>
                        <a:ext uri="{FF2B5EF4-FFF2-40B4-BE49-F238E27FC236}">
                          <a16:creationId xmlns:a16="http://schemas.microsoft.com/office/drawing/2014/main" id="{AD5A397D-3300-A3A4-EF79-D7A1A55D77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13843" y="4813123"/>
                      <a:ext cx="102600" cy="225364"/>
                    </a:xfrm>
                    <a:custGeom>
                      <a:avLst/>
                      <a:gdLst>
                        <a:gd name="connsiteX0" fmla="*/ 119437 w 122540"/>
                        <a:gd name="connsiteY0" fmla="*/ 0 h 271552"/>
                        <a:gd name="connsiteX1" fmla="*/ 299 w 122540"/>
                        <a:gd name="connsiteY1" fmla="*/ 200172 h 271552"/>
                        <a:gd name="connsiteX2" fmla="*/ 96678 w 122540"/>
                        <a:gd name="connsiteY2" fmla="*/ 271552 h 271552"/>
                        <a:gd name="connsiteX3" fmla="*/ 102885 w 122540"/>
                        <a:gd name="connsiteY3" fmla="*/ 250345 h 271552"/>
                        <a:gd name="connsiteX4" fmla="*/ 120644 w 122540"/>
                        <a:gd name="connsiteY4" fmla="*/ 233104 h 271552"/>
                        <a:gd name="connsiteX5" fmla="*/ 65816 w 122540"/>
                        <a:gd name="connsiteY5" fmla="*/ 187587 h 271552"/>
                        <a:gd name="connsiteX6" fmla="*/ 122540 w 122540"/>
                        <a:gd name="connsiteY6" fmla="*/ 132931 h 271552"/>
                        <a:gd name="connsiteX7" fmla="*/ 119609 w 122540"/>
                        <a:gd name="connsiteY7" fmla="*/ 0 h 2715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2540" h="271552">
                          <a:moveTo>
                            <a:pt x="119437" y="0"/>
                          </a:moveTo>
                          <a:cubicBezTo>
                            <a:pt x="81161" y="33966"/>
                            <a:pt x="-5736" y="164138"/>
                            <a:pt x="299" y="200172"/>
                          </a:cubicBezTo>
                          <a:cubicBezTo>
                            <a:pt x="4264" y="223104"/>
                            <a:pt x="96678" y="271552"/>
                            <a:pt x="96678" y="271552"/>
                          </a:cubicBezTo>
                          <a:cubicBezTo>
                            <a:pt x="96678" y="271552"/>
                            <a:pt x="96851" y="260863"/>
                            <a:pt x="102885" y="250345"/>
                          </a:cubicBezTo>
                          <a:cubicBezTo>
                            <a:pt x="108920" y="239828"/>
                            <a:pt x="120644" y="233104"/>
                            <a:pt x="120644" y="233104"/>
                          </a:cubicBezTo>
                          <a:lnTo>
                            <a:pt x="65816" y="187587"/>
                          </a:lnTo>
                          <a:lnTo>
                            <a:pt x="122540" y="132931"/>
                          </a:lnTo>
                          <a:lnTo>
                            <a:pt x="119609" y="0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467" name="Freeform: Shape 466">
                      <a:extLst>
                        <a:ext uri="{FF2B5EF4-FFF2-40B4-BE49-F238E27FC236}">
                          <a16:creationId xmlns:a16="http://schemas.microsoft.com/office/drawing/2014/main" id="{CAF8575E-40A1-D238-2FF9-A5B2E805C0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51193" y="4898833"/>
                      <a:ext cx="63374" cy="115758"/>
                    </a:xfrm>
                    <a:custGeom>
                      <a:avLst/>
                      <a:gdLst>
                        <a:gd name="connsiteX0" fmla="*/ 68276 w 75690"/>
                        <a:gd name="connsiteY0" fmla="*/ 0 h 139482"/>
                        <a:gd name="connsiteX1" fmla="*/ 55690 w 75690"/>
                        <a:gd name="connsiteY1" fmla="*/ 50862 h 139482"/>
                        <a:gd name="connsiteX2" fmla="*/ 20862 w 75690"/>
                        <a:gd name="connsiteY2" fmla="*/ 84311 h 139482"/>
                        <a:gd name="connsiteX3" fmla="*/ 75690 w 75690"/>
                        <a:gd name="connsiteY3" fmla="*/ 129828 h 139482"/>
                        <a:gd name="connsiteX4" fmla="*/ 63621 w 75690"/>
                        <a:gd name="connsiteY4" fmla="*/ 139483 h 139482"/>
                        <a:gd name="connsiteX5" fmla="*/ 0 w 75690"/>
                        <a:gd name="connsiteY5" fmla="*/ 83966 h 139482"/>
                        <a:gd name="connsiteX6" fmla="*/ 68104 w 75690"/>
                        <a:gd name="connsiteY6" fmla="*/ 0 h 1394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5690" h="139482">
                          <a:moveTo>
                            <a:pt x="68276" y="0"/>
                          </a:moveTo>
                          <a:lnTo>
                            <a:pt x="55690" y="50862"/>
                          </a:lnTo>
                          <a:lnTo>
                            <a:pt x="20862" y="84311"/>
                          </a:lnTo>
                          <a:lnTo>
                            <a:pt x="75690" y="129828"/>
                          </a:lnTo>
                          <a:cubicBezTo>
                            <a:pt x="75690" y="129828"/>
                            <a:pt x="69311" y="133448"/>
                            <a:pt x="63621" y="139483"/>
                          </a:cubicBezTo>
                          <a:lnTo>
                            <a:pt x="0" y="83966"/>
                          </a:lnTo>
                          <a:lnTo>
                            <a:pt x="68104" y="0"/>
                          </a:lnTo>
                          <a:close/>
                        </a:path>
                      </a:pathLst>
                    </a:custGeom>
                    <a:solidFill>
                      <a:schemeClr val="accent2">
                        <a:lumMod val="75000"/>
                      </a:schemeClr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1610EAA9-D2DB-5752-E9EF-8299AC404217}"/>
              </a:ext>
            </a:extLst>
          </p:cNvPr>
          <p:cNvSpPr/>
          <p:nvPr/>
        </p:nvSpPr>
        <p:spPr>
          <a:xfrm>
            <a:off x="5507331" y="4836234"/>
            <a:ext cx="701980" cy="408719"/>
          </a:xfrm>
          <a:custGeom>
            <a:avLst/>
            <a:gdLst>
              <a:gd name="connsiteX0" fmla="*/ 378449 w 707932"/>
              <a:gd name="connsiteY0" fmla="*/ 151552 h 411724"/>
              <a:gd name="connsiteX1" fmla="*/ 262587 w 707932"/>
              <a:gd name="connsiteY1" fmla="*/ 218448 h 411724"/>
              <a:gd name="connsiteX2" fmla="*/ 319311 w 707932"/>
              <a:gd name="connsiteY2" fmla="*/ 251207 h 411724"/>
              <a:gd name="connsiteX3" fmla="*/ 435173 w 707932"/>
              <a:gd name="connsiteY3" fmla="*/ 184310 h 411724"/>
              <a:gd name="connsiteX4" fmla="*/ 378449 w 707932"/>
              <a:gd name="connsiteY4" fmla="*/ 151552 h 411724"/>
              <a:gd name="connsiteX5" fmla="*/ 413104 w 707932"/>
              <a:gd name="connsiteY5" fmla="*/ 305345 h 411724"/>
              <a:gd name="connsiteX6" fmla="*/ 528966 w 707932"/>
              <a:gd name="connsiteY6" fmla="*/ 238448 h 411724"/>
              <a:gd name="connsiteX7" fmla="*/ 466035 w 707932"/>
              <a:gd name="connsiteY7" fmla="*/ 202069 h 411724"/>
              <a:gd name="connsiteX8" fmla="*/ 350173 w 707932"/>
              <a:gd name="connsiteY8" fmla="*/ 268966 h 411724"/>
              <a:gd name="connsiteX9" fmla="*/ 413104 w 707932"/>
              <a:gd name="connsiteY9" fmla="*/ 305345 h 411724"/>
              <a:gd name="connsiteX10" fmla="*/ 203448 w 707932"/>
              <a:gd name="connsiteY10" fmla="*/ 50517 h 411724"/>
              <a:gd name="connsiteX11" fmla="*/ 87587 w 707932"/>
              <a:gd name="connsiteY11" fmla="*/ 117414 h 411724"/>
              <a:gd name="connsiteX12" fmla="*/ 131897 w 707932"/>
              <a:gd name="connsiteY12" fmla="*/ 142931 h 411724"/>
              <a:gd name="connsiteX13" fmla="*/ 247759 w 707932"/>
              <a:gd name="connsiteY13" fmla="*/ 76034 h 411724"/>
              <a:gd name="connsiteX14" fmla="*/ 203448 w 707932"/>
              <a:gd name="connsiteY14" fmla="*/ 50517 h 411724"/>
              <a:gd name="connsiteX15" fmla="*/ 115862 w 707932"/>
              <a:gd name="connsiteY15" fmla="*/ 0 h 411724"/>
              <a:gd name="connsiteX16" fmla="*/ 0 w 707932"/>
              <a:gd name="connsiteY16" fmla="*/ 66896 h 411724"/>
              <a:gd name="connsiteX17" fmla="*/ 38104 w 707932"/>
              <a:gd name="connsiteY17" fmla="*/ 88793 h 411724"/>
              <a:gd name="connsiteX18" fmla="*/ 153966 w 707932"/>
              <a:gd name="connsiteY18" fmla="*/ 21896 h 411724"/>
              <a:gd name="connsiteX19" fmla="*/ 115862 w 707932"/>
              <a:gd name="connsiteY19" fmla="*/ 0 h 411724"/>
              <a:gd name="connsiteX20" fmla="*/ 290863 w 707932"/>
              <a:gd name="connsiteY20" fmla="*/ 101034 h 411724"/>
              <a:gd name="connsiteX21" fmla="*/ 175000 w 707932"/>
              <a:gd name="connsiteY21" fmla="*/ 167931 h 411724"/>
              <a:gd name="connsiteX22" fmla="*/ 225518 w 707932"/>
              <a:gd name="connsiteY22" fmla="*/ 197069 h 411724"/>
              <a:gd name="connsiteX23" fmla="*/ 341380 w 707932"/>
              <a:gd name="connsiteY23" fmla="*/ 130172 h 411724"/>
              <a:gd name="connsiteX24" fmla="*/ 290863 w 707932"/>
              <a:gd name="connsiteY24" fmla="*/ 101034 h 411724"/>
              <a:gd name="connsiteX25" fmla="*/ 645863 w 707932"/>
              <a:gd name="connsiteY25" fmla="*/ 194310 h 411724"/>
              <a:gd name="connsiteX26" fmla="*/ 331380 w 707932"/>
              <a:gd name="connsiteY26" fmla="*/ 375862 h 411724"/>
              <a:gd name="connsiteX27" fmla="*/ 707932 w 707932"/>
              <a:gd name="connsiteY27" fmla="*/ 411724 h 411724"/>
              <a:gd name="connsiteX28" fmla="*/ 645863 w 707932"/>
              <a:gd name="connsiteY28" fmla="*/ 194310 h 411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07932" h="411724">
                <a:moveTo>
                  <a:pt x="378449" y="151552"/>
                </a:moveTo>
                <a:lnTo>
                  <a:pt x="262587" y="218448"/>
                </a:lnTo>
                <a:lnTo>
                  <a:pt x="319311" y="251207"/>
                </a:lnTo>
                <a:lnTo>
                  <a:pt x="435173" y="184310"/>
                </a:lnTo>
                <a:lnTo>
                  <a:pt x="378449" y="151552"/>
                </a:lnTo>
                <a:close/>
                <a:moveTo>
                  <a:pt x="413104" y="305345"/>
                </a:moveTo>
                <a:lnTo>
                  <a:pt x="528966" y="238448"/>
                </a:lnTo>
                <a:lnTo>
                  <a:pt x="466035" y="202069"/>
                </a:lnTo>
                <a:lnTo>
                  <a:pt x="350173" y="268966"/>
                </a:lnTo>
                <a:lnTo>
                  <a:pt x="413104" y="305345"/>
                </a:lnTo>
                <a:close/>
                <a:moveTo>
                  <a:pt x="203448" y="50517"/>
                </a:moveTo>
                <a:lnTo>
                  <a:pt x="87587" y="117414"/>
                </a:lnTo>
                <a:lnTo>
                  <a:pt x="131897" y="142931"/>
                </a:lnTo>
                <a:lnTo>
                  <a:pt x="247759" y="76034"/>
                </a:lnTo>
                <a:lnTo>
                  <a:pt x="203448" y="50517"/>
                </a:lnTo>
                <a:close/>
                <a:moveTo>
                  <a:pt x="115862" y="0"/>
                </a:moveTo>
                <a:lnTo>
                  <a:pt x="0" y="66896"/>
                </a:lnTo>
                <a:lnTo>
                  <a:pt x="38104" y="88793"/>
                </a:lnTo>
                <a:lnTo>
                  <a:pt x="153966" y="21896"/>
                </a:lnTo>
                <a:lnTo>
                  <a:pt x="115862" y="0"/>
                </a:lnTo>
                <a:close/>
                <a:moveTo>
                  <a:pt x="290863" y="101034"/>
                </a:moveTo>
                <a:lnTo>
                  <a:pt x="175000" y="167931"/>
                </a:lnTo>
                <a:lnTo>
                  <a:pt x="225518" y="197069"/>
                </a:lnTo>
                <a:lnTo>
                  <a:pt x="341380" y="130172"/>
                </a:lnTo>
                <a:lnTo>
                  <a:pt x="290863" y="101034"/>
                </a:lnTo>
                <a:close/>
                <a:moveTo>
                  <a:pt x="645863" y="194310"/>
                </a:moveTo>
                <a:lnTo>
                  <a:pt x="331380" y="375862"/>
                </a:lnTo>
                <a:lnTo>
                  <a:pt x="707932" y="411724"/>
                </a:lnTo>
                <a:lnTo>
                  <a:pt x="645863" y="194310"/>
                </a:lnTo>
                <a:close/>
              </a:path>
            </a:pathLst>
          </a:custGeom>
          <a:solidFill>
            <a:schemeClr val="accent2"/>
          </a:solidFill>
          <a:ln w="17238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IN">
              <a:solidFill>
                <a:srgbClr val="000000"/>
              </a:solidFill>
              <a:latin typeface="Calibri" panose="020F0502020204030204"/>
              <a:cs typeface="Arial"/>
              <a:sym typeface="Arial"/>
            </a:endParaRPr>
          </a:p>
        </p:txBody>
      </p:sp>
      <p:grpSp>
        <p:nvGrpSpPr>
          <p:cNvPr id="2541" name="Group 2540">
            <a:extLst>
              <a:ext uri="{FF2B5EF4-FFF2-40B4-BE49-F238E27FC236}">
                <a16:creationId xmlns:a16="http://schemas.microsoft.com/office/drawing/2014/main" id="{76DE3654-9FA8-57C7-5A57-B8A6FB5B7AE8}"/>
              </a:ext>
            </a:extLst>
          </p:cNvPr>
          <p:cNvGrpSpPr/>
          <p:nvPr/>
        </p:nvGrpSpPr>
        <p:grpSpPr>
          <a:xfrm>
            <a:off x="7898781" y="399995"/>
            <a:ext cx="1380424" cy="1026619"/>
            <a:chOff x="6363424" y="359994"/>
            <a:chExt cx="1380423" cy="1026618"/>
          </a:xfrm>
        </p:grpSpPr>
        <p:grpSp>
          <p:nvGrpSpPr>
            <p:cNvPr id="2521" name="Group 2520">
              <a:extLst>
                <a:ext uri="{FF2B5EF4-FFF2-40B4-BE49-F238E27FC236}">
                  <a16:creationId xmlns:a16="http://schemas.microsoft.com/office/drawing/2014/main" id="{FB80D935-BE89-41ED-4544-8CBD9F99B2DD}"/>
                </a:ext>
              </a:extLst>
            </p:cNvPr>
            <p:cNvGrpSpPr/>
            <p:nvPr/>
          </p:nvGrpSpPr>
          <p:grpSpPr>
            <a:xfrm>
              <a:off x="6363424" y="359994"/>
              <a:ext cx="1206744" cy="1026618"/>
              <a:chOff x="6363424" y="359994"/>
              <a:chExt cx="1206744" cy="1026618"/>
            </a:xfrm>
          </p:grpSpPr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3B1208EC-F7AB-F178-E95C-57B0B99A49B3}"/>
                  </a:ext>
                </a:extLst>
              </p:cNvPr>
              <p:cNvSpPr/>
              <p:nvPr/>
            </p:nvSpPr>
            <p:spPr>
              <a:xfrm>
                <a:off x="6363424" y="359994"/>
                <a:ext cx="1166400" cy="981138"/>
              </a:xfrm>
              <a:custGeom>
                <a:avLst/>
                <a:gdLst>
                  <a:gd name="connsiteX0" fmla="*/ 173104 w 1699830"/>
                  <a:gd name="connsiteY0" fmla="*/ 787556 h 1428246"/>
                  <a:gd name="connsiteX1" fmla="*/ 1496210 w 1699830"/>
                  <a:gd name="connsiteY1" fmla="*/ 20658 h 1428246"/>
                  <a:gd name="connsiteX2" fmla="*/ 1604314 w 1699830"/>
                  <a:gd name="connsiteY2" fmla="*/ 8934 h 1428246"/>
                  <a:gd name="connsiteX3" fmla="*/ 1605176 w 1699830"/>
                  <a:gd name="connsiteY3" fmla="*/ 7899 h 1428246"/>
                  <a:gd name="connsiteX4" fmla="*/ 1699831 w 1699830"/>
                  <a:gd name="connsiteY4" fmla="*/ 63417 h 1428246"/>
                  <a:gd name="connsiteX5" fmla="*/ 1699486 w 1699830"/>
                  <a:gd name="connsiteY5" fmla="*/ 64624 h 1428246"/>
                  <a:gd name="connsiteX6" fmla="*/ 1585348 w 1699830"/>
                  <a:gd name="connsiteY6" fmla="*/ 72900 h 1428246"/>
                  <a:gd name="connsiteX7" fmla="*/ 262242 w 1699830"/>
                  <a:gd name="connsiteY7" fmla="*/ 839970 h 1428246"/>
                  <a:gd name="connsiteX8" fmla="*/ 89138 w 1699830"/>
                  <a:gd name="connsiteY8" fmla="*/ 1170832 h 1428246"/>
                  <a:gd name="connsiteX9" fmla="*/ 89138 w 1699830"/>
                  <a:gd name="connsiteY9" fmla="*/ 1296522 h 1428246"/>
                  <a:gd name="connsiteX10" fmla="*/ 137414 w 1699830"/>
                  <a:gd name="connsiteY10" fmla="*/ 1428247 h 1428246"/>
                  <a:gd name="connsiteX11" fmla="*/ 84655 w 1699830"/>
                  <a:gd name="connsiteY11" fmla="*/ 1393419 h 1428246"/>
                  <a:gd name="connsiteX12" fmla="*/ 0 w 1699830"/>
                  <a:gd name="connsiteY12" fmla="*/ 1244108 h 1428246"/>
                  <a:gd name="connsiteX13" fmla="*/ 0 w 1699830"/>
                  <a:gd name="connsiteY13" fmla="*/ 1118419 h 1428246"/>
                  <a:gd name="connsiteX14" fmla="*/ 173104 w 1699830"/>
                  <a:gd name="connsiteY14" fmla="*/ 787556 h 1428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99830" h="1428246">
                    <a:moveTo>
                      <a:pt x="173104" y="787556"/>
                    </a:moveTo>
                    <a:lnTo>
                      <a:pt x="1496210" y="20658"/>
                    </a:lnTo>
                    <a:cubicBezTo>
                      <a:pt x="1537245" y="-2963"/>
                      <a:pt x="1574659" y="-5549"/>
                      <a:pt x="1604314" y="8934"/>
                    </a:cubicBezTo>
                    <a:lnTo>
                      <a:pt x="1605176" y="7899"/>
                    </a:lnTo>
                    <a:lnTo>
                      <a:pt x="1699831" y="63417"/>
                    </a:lnTo>
                    <a:lnTo>
                      <a:pt x="1699486" y="64624"/>
                    </a:lnTo>
                    <a:cubicBezTo>
                      <a:pt x="1668969" y="46520"/>
                      <a:pt x="1629141" y="47727"/>
                      <a:pt x="1585348" y="72900"/>
                    </a:cubicBezTo>
                    <a:lnTo>
                      <a:pt x="262242" y="839970"/>
                    </a:lnTo>
                    <a:cubicBezTo>
                      <a:pt x="166552" y="895142"/>
                      <a:pt x="89138" y="1043246"/>
                      <a:pt x="89138" y="1170832"/>
                    </a:cubicBezTo>
                    <a:lnTo>
                      <a:pt x="89138" y="1296522"/>
                    </a:lnTo>
                    <a:cubicBezTo>
                      <a:pt x="89138" y="1358419"/>
                      <a:pt x="107586" y="1403936"/>
                      <a:pt x="137414" y="1428247"/>
                    </a:cubicBezTo>
                    <a:lnTo>
                      <a:pt x="84655" y="1393419"/>
                    </a:lnTo>
                    <a:cubicBezTo>
                      <a:pt x="40345" y="1368074"/>
                      <a:pt x="0" y="1328419"/>
                      <a:pt x="0" y="1244108"/>
                    </a:cubicBezTo>
                    <a:lnTo>
                      <a:pt x="0" y="1118419"/>
                    </a:lnTo>
                    <a:cubicBezTo>
                      <a:pt x="0" y="990832"/>
                      <a:pt x="77586" y="842728"/>
                      <a:pt x="173104" y="787556"/>
                    </a:cubicBezTo>
                    <a:close/>
                  </a:path>
                </a:pathLst>
              </a:custGeom>
              <a:gradFill>
                <a:gsLst>
                  <a:gs pos="17000">
                    <a:schemeClr val="accent5">
                      <a:lumMod val="75000"/>
                      <a:alpha val="89000"/>
                    </a:schemeClr>
                  </a:gs>
                  <a:gs pos="75000">
                    <a:schemeClr val="accent5"/>
                  </a:gs>
                </a:gsLst>
                <a:lin ang="7650262" scaled="1"/>
              </a:gra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2E2DA3C9-F744-B244-5CCF-AF09C08A64AD}"/>
                  </a:ext>
                </a:extLst>
              </p:cNvPr>
              <p:cNvSpPr/>
              <p:nvPr/>
            </p:nvSpPr>
            <p:spPr>
              <a:xfrm>
                <a:off x="6424590" y="395814"/>
                <a:ext cx="1145578" cy="990798"/>
              </a:xfrm>
              <a:custGeom>
                <a:avLst/>
                <a:gdLst>
                  <a:gd name="connsiteX0" fmla="*/ 173103 w 1669485"/>
                  <a:gd name="connsiteY0" fmla="*/ 787825 h 1442308"/>
                  <a:gd name="connsiteX1" fmla="*/ 1496382 w 1669485"/>
                  <a:gd name="connsiteY1" fmla="*/ 20755 h 1442308"/>
                  <a:gd name="connsiteX2" fmla="*/ 1669486 w 1669485"/>
                  <a:gd name="connsiteY2" fmla="*/ 151617 h 1442308"/>
                  <a:gd name="connsiteX3" fmla="*/ 1669486 w 1669485"/>
                  <a:gd name="connsiteY3" fmla="*/ 277307 h 1442308"/>
                  <a:gd name="connsiteX4" fmla="*/ 1496382 w 1669485"/>
                  <a:gd name="connsiteY4" fmla="*/ 608170 h 1442308"/>
                  <a:gd name="connsiteX5" fmla="*/ 1218623 w 1669485"/>
                  <a:gd name="connsiteY5" fmla="*/ 777998 h 1442308"/>
                  <a:gd name="connsiteX6" fmla="*/ 1140520 w 1669485"/>
                  <a:gd name="connsiteY6" fmla="*/ 1442309 h 1442308"/>
                  <a:gd name="connsiteX7" fmla="*/ 991726 w 1669485"/>
                  <a:gd name="connsiteY7" fmla="*/ 908343 h 1442308"/>
                  <a:gd name="connsiteX8" fmla="*/ 173103 w 1669485"/>
                  <a:gd name="connsiteY8" fmla="*/ 1375068 h 1442308"/>
                  <a:gd name="connsiteX9" fmla="*/ 0 w 1669485"/>
                  <a:gd name="connsiteY9" fmla="*/ 1244205 h 1442308"/>
                  <a:gd name="connsiteX10" fmla="*/ 0 w 1669485"/>
                  <a:gd name="connsiteY10" fmla="*/ 1118515 h 1442308"/>
                  <a:gd name="connsiteX11" fmla="*/ 173103 w 1669485"/>
                  <a:gd name="connsiteY11" fmla="*/ 787653 h 1442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9485" h="1442308">
                    <a:moveTo>
                      <a:pt x="173103" y="787825"/>
                    </a:moveTo>
                    <a:lnTo>
                      <a:pt x="1496382" y="20755"/>
                    </a:lnTo>
                    <a:cubicBezTo>
                      <a:pt x="1592072" y="-34418"/>
                      <a:pt x="1669486" y="24203"/>
                      <a:pt x="1669486" y="151617"/>
                    </a:cubicBezTo>
                    <a:lnTo>
                      <a:pt x="1669486" y="277307"/>
                    </a:lnTo>
                    <a:cubicBezTo>
                      <a:pt x="1669486" y="404893"/>
                      <a:pt x="1591900" y="552997"/>
                      <a:pt x="1496382" y="608170"/>
                    </a:cubicBezTo>
                    <a:lnTo>
                      <a:pt x="1218623" y="777998"/>
                    </a:lnTo>
                    <a:lnTo>
                      <a:pt x="1140520" y="1442309"/>
                    </a:lnTo>
                    <a:lnTo>
                      <a:pt x="991726" y="908343"/>
                    </a:lnTo>
                    <a:lnTo>
                      <a:pt x="173103" y="1375068"/>
                    </a:lnTo>
                    <a:cubicBezTo>
                      <a:pt x="77414" y="1430240"/>
                      <a:pt x="0" y="1371619"/>
                      <a:pt x="0" y="1244205"/>
                    </a:cubicBezTo>
                    <a:lnTo>
                      <a:pt x="0" y="1118515"/>
                    </a:lnTo>
                    <a:cubicBezTo>
                      <a:pt x="0" y="990929"/>
                      <a:pt x="77586" y="842825"/>
                      <a:pt x="173103" y="78765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2F3032DC-FA53-D4EC-A51E-D65037DCCB76}"/>
                  </a:ext>
                </a:extLst>
              </p:cNvPr>
              <p:cNvSpPr/>
              <p:nvPr/>
            </p:nvSpPr>
            <p:spPr>
              <a:xfrm>
                <a:off x="6443876" y="415165"/>
                <a:ext cx="1107009" cy="920400"/>
              </a:xfrm>
              <a:custGeom>
                <a:avLst/>
                <a:gdLst>
                  <a:gd name="connsiteX0" fmla="*/ 76379 w 1613278"/>
                  <a:gd name="connsiteY0" fmla="*/ 1339830 h 1339829"/>
                  <a:gd name="connsiteX1" fmla="*/ 131034 w 1613278"/>
                  <a:gd name="connsiteY1" fmla="*/ 1322761 h 1339829"/>
                  <a:gd name="connsiteX2" fmla="*/ 976036 w 1613278"/>
                  <a:gd name="connsiteY2" fmla="*/ 841036 h 1339829"/>
                  <a:gd name="connsiteX3" fmla="*/ 1100002 w 1613278"/>
                  <a:gd name="connsiteY3" fmla="*/ 1322933 h 1339829"/>
                  <a:gd name="connsiteX4" fmla="*/ 1165002 w 1613278"/>
                  <a:gd name="connsiteY4" fmla="*/ 732587 h 1339829"/>
                  <a:gd name="connsiteX5" fmla="*/ 1454141 w 1613278"/>
                  <a:gd name="connsiteY5" fmla="*/ 555863 h 1339829"/>
                  <a:gd name="connsiteX6" fmla="*/ 1613279 w 1613278"/>
                  <a:gd name="connsiteY6" fmla="*/ 249311 h 1339829"/>
                  <a:gd name="connsiteX7" fmla="*/ 1613279 w 1613278"/>
                  <a:gd name="connsiteY7" fmla="*/ 123621 h 1339829"/>
                  <a:gd name="connsiteX8" fmla="*/ 1536899 w 1613278"/>
                  <a:gd name="connsiteY8" fmla="*/ 0 h 1339829"/>
                  <a:gd name="connsiteX9" fmla="*/ 1482244 w 1613278"/>
                  <a:gd name="connsiteY9" fmla="*/ 17069 h 1339829"/>
                  <a:gd name="connsiteX10" fmla="*/ 159138 w 1613278"/>
                  <a:gd name="connsiteY10" fmla="*/ 783967 h 1339829"/>
                  <a:gd name="connsiteX11" fmla="*/ 0 w 1613278"/>
                  <a:gd name="connsiteY11" fmla="*/ 1090519 h 1339829"/>
                  <a:gd name="connsiteX12" fmla="*/ 0 w 1613278"/>
                  <a:gd name="connsiteY12" fmla="*/ 1216209 h 1339829"/>
                  <a:gd name="connsiteX13" fmla="*/ 23965 w 1613278"/>
                  <a:gd name="connsiteY13" fmla="*/ 1311381 h 1339829"/>
                  <a:gd name="connsiteX14" fmla="*/ 76207 w 1613278"/>
                  <a:gd name="connsiteY14" fmla="*/ 1339830 h 1339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13278" h="1339829">
                    <a:moveTo>
                      <a:pt x="76379" y="1339830"/>
                    </a:moveTo>
                    <a:cubicBezTo>
                      <a:pt x="93104" y="1339830"/>
                      <a:pt x="111552" y="1334140"/>
                      <a:pt x="131034" y="1322761"/>
                    </a:cubicBezTo>
                    <a:lnTo>
                      <a:pt x="976036" y="841036"/>
                    </a:lnTo>
                    <a:lnTo>
                      <a:pt x="1100002" y="1322933"/>
                    </a:lnTo>
                    <a:lnTo>
                      <a:pt x="1165002" y="732587"/>
                    </a:lnTo>
                    <a:lnTo>
                      <a:pt x="1454141" y="555863"/>
                    </a:lnTo>
                    <a:cubicBezTo>
                      <a:pt x="1540348" y="506035"/>
                      <a:pt x="1613279" y="365690"/>
                      <a:pt x="1613279" y="249311"/>
                    </a:cubicBezTo>
                    <a:lnTo>
                      <a:pt x="1613279" y="123621"/>
                    </a:lnTo>
                    <a:cubicBezTo>
                      <a:pt x="1613279" y="48621"/>
                      <a:pt x="1583279" y="0"/>
                      <a:pt x="1536899" y="0"/>
                    </a:cubicBezTo>
                    <a:cubicBezTo>
                      <a:pt x="1520175" y="0"/>
                      <a:pt x="1501727" y="5690"/>
                      <a:pt x="1482244" y="17069"/>
                    </a:cubicBezTo>
                    <a:lnTo>
                      <a:pt x="159138" y="783967"/>
                    </a:lnTo>
                    <a:cubicBezTo>
                      <a:pt x="72931" y="833794"/>
                      <a:pt x="0" y="974140"/>
                      <a:pt x="0" y="1090519"/>
                    </a:cubicBezTo>
                    <a:lnTo>
                      <a:pt x="0" y="1216209"/>
                    </a:lnTo>
                    <a:cubicBezTo>
                      <a:pt x="0" y="1256209"/>
                      <a:pt x="8276" y="1289140"/>
                      <a:pt x="23965" y="1311381"/>
                    </a:cubicBezTo>
                    <a:cubicBezTo>
                      <a:pt x="37241" y="1330175"/>
                      <a:pt x="54828" y="1339830"/>
                      <a:pt x="76207" y="1339830"/>
                    </a:cubicBezTo>
                    <a:close/>
                  </a:path>
                </a:pathLst>
              </a:custGeom>
              <a:gradFill flip="none" rotWithShape="1">
                <a:gsLst>
                  <a:gs pos="50000">
                    <a:schemeClr val="accent5">
                      <a:lumMod val="40000"/>
                      <a:lumOff val="60000"/>
                    </a:schemeClr>
                  </a:gs>
                  <a:gs pos="100000">
                    <a:schemeClr val="accent5">
                      <a:lumMod val="20000"/>
                      <a:lumOff val="80000"/>
                    </a:schemeClr>
                  </a:gs>
                </a:gsLst>
                <a:lin ang="7800000" scaled="0"/>
                <a:tileRect/>
              </a:gra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  <p:grpSp>
            <p:nvGrpSpPr>
              <p:cNvPr id="2520" name="Group 2519">
                <a:extLst>
                  <a:ext uri="{FF2B5EF4-FFF2-40B4-BE49-F238E27FC236}">
                    <a16:creationId xmlns:a16="http://schemas.microsoft.com/office/drawing/2014/main" id="{CF7CB646-DDB9-C7D1-2018-D02C4E28566D}"/>
                  </a:ext>
                </a:extLst>
              </p:cNvPr>
              <p:cNvGrpSpPr/>
              <p:nvPr/>
            </p:nvGrpSpPr>
            <p:grpSpPr>
              <a:xfrm>
                <a:off x="6520099" y="666129"/>
                <a:ext cx="753059" cy="555569"/>
                <a:chOff x="6520099" y="666129"/>
                <a:chExt cx="753059" cy="555569"/>
              </a:xfrm>
            </p:grpSpPr>
            <p:grpSp>
              <p:nvGrpSpPr>
                <p:cNvPr id="2206" name="Group 2205">
                  <a:extLst>
                    <a:ext uri="{FF2B5EF4-FFF2-40B4-BE49-F238E27FC236}">
                      <a16:creationId xmlns:a16="http://schemas.microsoft.com/office/drawing/2014/main" id="{CB08E6CA-8BB7-BE6A-3C07-EB26E5554A28}"/>
                    </a:ext>
                  </a:extLst>
                </p:cNvPr>
                <p:cNvGrpSpPr/>
                <p:nvPr/>
              </p:nvGrpSpPr>
              <p:grpSpPr>
                <a:xfrm>
                  <a:off x="7091668" y="666129"/>
                  <a:ext cx="181490" cy="224051"/>
                  <a:chOff x="7091668" y="666129"/>
                  <a:chExt cx="181490" cy="224051"/>
                </a:xfrm>
              </p:grpSpPr>
              <p:sp>
                <p:nvSpPr>
                  <p:cNvPr id="288" name="Freeform: Shape 287">
                    <a:extLst>
                      <a:ext uri="{FF2B5EF4-FFF2-40B4-BE49-F238E27FC236}">
                        <a16:creationId xmlns:a16="http://schemas.microsoft.com/office/drawing/2014/main" id="{8519D01A-97DA-927F-96C3-273A72C286DD}"/>
                      </a:ext>
                    </a:extLst>
                  </p:cNvPr>
                  <p:cNvSpPr/>
                  <p:nvPr/>
                </p:nvSpPr>
                <p:spPr>
                  <a:xfrm>
                    <a:off x="7091668" y="666129"/>
                    <a:ext cx="173328" cy="220616"/>
                  </a:xfrm>
                  <a:custGeom>
                    <a:avLst/>
                    <a:gdLst>
                      <a:gd name="connsiteX0" fmla="*/ 113884 w 252596"/>
                      <a:gd name="connsiteY0" fmla="*/ 19327 h 321152"/>
                      <a:gd name="connsiteX1" fmla="*/ 91988 w 252596"/>
                      <a:gd name="connsiteY1" fmla="*/ 104327 h 321152"/>
                      <a:gd name="connsiteX2" fmla="*/ 79746 w 252596"/>
                      <a:gd name="connsiteY2" fmla="*/ 121569 h 321152"/>
                      <a:gd name="connsiteX3" fmla="*/ 13022 w 252596"/>
                      <a:gd name="connsiteY3" fmla="*/ 161569 h 321152"/>
                      <a:gd name="connsiteX4" fmla="*/ 5264 w 252596"/>
                      <a:gd name="connsiteY4" fmla="*/ 193293 h 321152"/>
                      <a:gd name="connsiteX5" fmla="*/ 58367 w 252596"/>
                      <a:gd name="connsiteY5" fmla="*/ 208810 h 321152"/>
                      <a:gd name="connsiteX6" fmla="*/ 63022 w 252596"/>
                      <a:gd name="connsiteY6" fmla="*/ 222603 h 321152"/>
                      <a:gd name="connsiteX7" fmla="*/ 43712 w 252596"/>
                      <a:gd name="connsiteY7" fmla="*/ 307086 h 321152"/>
                      <a:gd name="connsiteX8" fmla="*/ 63884 w 252596"/>
                      <a:gd name="connsiteY8" fmla="*/ 312259 h 321152"/>
                      <a:gd name="connsiteX9" fmla="*/ 118712 w 252596"/>
                      <a:gd name="connsiteY9" fmla="*/ 236914 h 321152"/>
                      <a:gd name="connsiteX10" fmla="*/ 133884 w 252596"/>
                      <a:gd name="connsiteY10" fmla="*/ 228121 h 321152"/>
                      <a:gd name="connsiteX11" fmla="*/ 188712 w 252596"/>
                      <a:gd name="connsiteY11" fmla="*/ 240190 h 321152"/>
                      <a:gd name="connsiteX12" fmla="*/ 208885 w 252596"/>
                      <a:gd name="connsiteY12" fmla="*/ 211569 h 321152"/>
                      <a:gd name="connsiteX13" fmla="*/ 189574 w 252596"/>
                      <a:gd name="connsiteY13" fmla="*/ 149500 h 321152"/>
                      <a:gd name="connsiteX14" fmla="*/ 194229 w 252596"/>
                      <a:gd name="connsiteY14" fmla="*/ 130362 h 321152"/>
                      <a:gd name="connsiteX15" fmla="*/ 247333 w 252596"/>
                      <a:gd name="connsiteY15" fmla="*/ 53465 h 321152"/>
                      <a:gd name="connsiteX16" fmla="*/ 239574 w 252596"/>
                      <a:gd name="connsiteY16" fmla="*/ 30707 h 321152"/>
                      <a:gd name="connsiteX17" fmla="*/ 172850 w 252596"/>
                      <a:gd name="connsiteY17" fmla="*/ 67603 h 321152"/>
                      <a:gd name="connsiteX18" fmla="*/ 160608 w 252596"/>
                      <a:gd name="connsiteY18" fmla="*/ 64500 h 321152"/>
                      <a:gd name="connsiteX19" fmla="*/ 138712 w 252596"/>
                      <a:gd name="connsiteY19" fmla="*/ 4845 h 321152"/>
                      <a:gd name="connsiteX20" fmla="*/ 113712 w 252596"/>
                      <a:gd name="connsiteY20" fmla="*/ 19327 h 321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2596" h="321152">
                        <a:moveTo>
                          <a:pt x="113884" y="19327"/>
                        </a:moveTo>
                        <a:lnTo>
                          <a:pt x="91988" y="104327"/>
                        </a:lnTo>
                        <a:cubicBezTo>
                          <a:pt x="90091" y="111396"/>
                          <a:pt x="85263" y="118293"/>
                          <a:pt x="79746" y="121569"/>
                        </a:cubicBezTo>
                        <a:lnTo>
                          <a:pt x="13022" y="161569"/>
                        </a:lnTo>
                        <a:cubicBezTo>
                          <a:pt x="436" y="169155"/>
                          <a:pt x="-4737" y="190362"/>
                          <a:pt x="5264" y="193293"/>
                        </a:cubicBezTo>
                        <a:lnTo>
                          <a:pt x="58367" y="208810"/>
                        </a:lnTo>
                        <a:cubicBezTo>
                          <a:pt x="62850" y="210017"/>
                          <a:pt x="64574" y="215534"/>
                          <a:pt x="63022" y="222603"/>
                        </a:cubicBezTo>
                        <a:lnTo>
                          <a:pt x="43712" y="307086"/>
                        </a:lnTo>
                        <a:cubicBezTo>
                          <a:pt x="40091" y="322948"/>
                          <a:pt x="53712" y="326397"/>
                          <a:pt x="63884" y="312259"/>
                        </a:cubicBezTo>
                        <a:lnTo>
                          <a:pt x="118712" y="236914"/>
                        </a:lnTo>
                        <a:cubicBezTo>
                          <a:pt x="123195" y="230707"/>
                          <a:pt x="129229" y="227259"/>
                          <a:pt x="133884" y="228121"/>
                        </a:cubicBezTo>
                        <a:lnTo>
                          <a:pt x="188712" y="240190"/>
                        </a:lnTo>
                        <a:cubicBezTo>
                          <a:pt x="199057" y="242431"/>
                          <a:pt x="212505" y="223293"/>
                          <a:pt x="208885" y="211569"/>
                        </a:cubicBezTo>
                        <a:lnTo>
                          <a:pt x="189574" y="149500"/>
                        </a:lnTo>
                        <a:cubicBezTo>
                          <a:pt x="188022" y="144327"/>
                          <a:pt x="189919" y="136741"/>
                          <a:pt x="194229" y="130362"/>
                        </a:cubicBezTo>
                        <a:lnTo>
                          <a:pt x="247333" y="53465"/>
                        </a:lnTo>
                        <a:cubicBezTo>
                          <a:pt x="257333" y="38982"/>
                          <a:pt x="252160" y="23638"/>
                          <a:pt x="239574" y="30707"/>
                        </a:cubicBezTo>
                        <a:lnTo>
                          <a:pt x="172850" y="67603"/>
                        </a:lnTo>
                        <a:cubicBezTo>
                          <a:pt x="167333" y="70707"/>
                          <a:pt x="162505" y="69500"/>
                          <a:pt x="160608" y="64500"/>
                        </a:cubicBezTo>
                        <a:lnTo>
                          <a:pt x="138712" y="4845"/>
                        </a:lnTo>
                        <a:cubicBezTo>
                          <a:pt x="134574" y="-6362"/>
                          <a:pt x="117850" y="3293"/>
                          <a:pt x="113712" y="19327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8A0DDB9E-03A0-094C-9E07-13A26F2DA439}"/>
                      </a:ext>
                    </a:extLst>
                  </p:cNvPr>
                  <p:cNvSpPr/>
                  <p:nvPr/>
                </p:nvSpPr>
                <p:spPr>
                  <a:xfrm>
                    <a:off x="7100504" y="670508"/>
                    <a:ext cx="172654" cy="219672"/>
                  </a:xfrm>
                  <a:custGeom>
                    <a:avLst/>
                    <a:gdLst>
                      <a:gd name="connsiteX0" fmla="*/ 113247 w 251614"/>
                      <a:gd name="connsiteY0" fmla="*/ 19332 h 319778"/>
                      <a:gd name="connsiteX1" fmla="*/ 91524 w 251614"/>
                      <a:gd name="connsiteY1" fmla="*/ 103815 h 319778"/>
                      <a:gd name="connsiteX2" fmla="*/ 79282 w 251614"/>
                      <a:gd name="connsiteY2" fmla="*/ 121056 h 319778"/>
                      <a:gd name="connsiteX3" fmla="*/ 12903 w 251614"/>
                      <a:gd name="connsiteY3" fmla="*/ 160884 h 319778"/>
                      <a:gd name="connsiteX4" fmla="*/ 5144 w 251614"/>
                      <a:gd name="connsiteY4" fmla="*/ 192436 h 319778"/>
                      <a:gd name="connsiteX5" fmla="*/ 58075 w 251614"/>
                      <a:gd name="connsiteY5" fmla="*/ 207953 h 319778"/>
                      <a:gd name="connsiteX6" fmla="*/ 62730 w 251614"/>
                      <a:gd name="connsiteY6" fmla="*/ 221746 h 319778"/>
                      <a:gd name="connsiteX7" fmla="*/ 43592 w 251614"/>
                      <a:gd name="connsiteY7" fmla="*/ 305712 h 319778"/>
                      <a:gd name="connsiteX8" fmla="*/ 63765 w 251614"/>
                      <a:gd name="connsiteY8" fmla="*/ 310884 h 319778"/>
                      <a:gd name="connsiteX9" fmla="*/ 118247 w 251614"/>
                      <a:gd name="connsiteY9" fmla="*/ 235884 h 319778"/>
                      <a:gd name="connsiteX10" fmla="*/ 133247 w 251614"/>
                      <a:gd name="connsiteY10" fmla="*/ 227263 h 319778"/>
                      <a:gd name="connsiteX11" fmla="*/ 187730 w 251614"/>
                      <a:gd name="connsiteY11" fmla="*/ 239332 h 319778"/>
                      <a:gd name="connsiteX12" fmla="*/ 207903 w 251614"/>
                      <a:gd name="connsiteY12" fmla="*/ 210884 h 319778"/>
                      <a:gd name="connsiteX13" fmla="*/ 188765 w 251614"/>
                      <a:gd name="connsiteY13" fmla="*/ 148987 h 319778"/>
                      <a:gd name="connsiteX14" fmla="*/ 193420 w 251614"/>
                      <a:gd name="connsiteY14" fmla="*/ 129849 h 319778"/>
                      <a:gd name="connsiteX15" fmla="*/ 246351 w 251614"/>
                      <a:gd name="connsiteY15" fmla="*/ 53298 h 319778"/>
                      <a:gd name="connsiteX16" fmla="*/ 238593 w 251614"/>
                      <a:gd name="connsiteY16" fmla="*/ 30539 h 319778"/>
                      <a:gd name="connsiteX17" fmla="*/ 172213 w 251614"/>
                      <a:gd name="connsiteY17" fmla="*/ 67263 h 319778"/>
                      <a:gd name="connsiteX18" fmla="*/ 159972 w 251614"/>
                      <a:gd name="connsiteY18" fmla="*/ 64160 h 319778"/>
                      <a:gd name="connsiteX19" fmla="*/ 138248 w 251614"/>
                      <a:gd name="connsiteY19" fmla="*/ 4849 h 319778"/>
                      <a:gd name="connsiteX20" fmla="*/ 113420 w 251614"/>
                      <a:gd name="connsiteY20" fmla="*/ 19159 h 319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1614" h="319778">
                        <a:moveTo>
                          <a:pt x="113247" y="19332"/>
                        </a:moveTo>
                        <a:lnTo>
                          <a:pt x="91524" y="103815"/>
                        </a:lnTo>
                        <a:cubicBezTo>
                          <a:pt x="89799" y="110884"/>
                          <a:pt x="84799" y="117608"/>
                          <a:pt x="79282" y="121056"/>
                        </a:cubicBezTo>
                        <a:lnTo>
                          <a:pt x="12903" y="160884"/>
                        </a:lnTo>
                        <a:cubicBezTo>
                          <a:pt x="489" y="168298"/>
                          <a:pt x="-4684" y="189505"/>
                          <a:pt x="5144" y="192436"/>
                        </a:cubicBezTo>
                        <a:lnTo>
                          <a:pt x="58075" y="207953"/>
                        </a:lnTo>
                        <a:cubicBezTo>
                          <a:pt x="62385" y="209160"/>
                          <a:pt x="64282" y="214677"/>
                          <a:pt x="62730" y="221746"/>
                        </a:cubicBezTo>
                        <a:lnTo>
                          <a:pt x="43592" y="305712"/>
                        </a:lnTo>
                        <a:cubicBezTo>
                          <a:pt x="39971" y="321574"/>
                          <a:pt x="53420" y="325022"/>
                          <a:pt x="63765" y="310884"/>
                        </a:cubicBezTo>
                        <a:lnTo>
                          <a:pt x="118247" y="235884"/>
                        </a:lnTo>
                        <a:cubicBezTo>
                          <a:pt x="122730" y="229677"/>
                          <a:pt x="128765" y="226229"/>
                          <a:pt x="133247" y="227263"/>
                        </a:cubicBezTo>
                        <a:lnTo>
                          <a:pt x="187730" y="239332"/>
                        </a:lnTo>
                        <a:cubicBezTo>
                          <a:pt x="197903" y="241574"/>
                          <a:pt x="211524" y="222608"/>
                          <a:pt x="207903" y="210884"/>
                        </a:cubicBezTo>
                        <a:lnTo>
                          <a:pt x="188765" y="148987"/>
                        </a:lnTo>
                        <a:cubicBezTo>
                          <a:pt x="187213" y="143815"/>
                          <a:pt x="188937" y="136229"/>
                          <a:pt x="193420" y="129849"/>
                        </a:cubicBezTo>
                        <a:lnTo>
                          <a:pt x="246351" y="53298"/>
                        </a:lnTo>
                        <a:cubicBezTo>
                          <a:pt x="256351" y="38815"/>
                          <a:pt x="251179" y="23642"/>
                          <a:pt x="238593" y="30539"/>
                        </a:cubicBezTo>
                        <a:lnTo>
                          <a:pt x="172213" y="67263"/>
                        </a:lnTo>
                        <a:cubicBezTo>
                          <a:pt x="166696" y="70366"/>
                          <a:pt x="161868" y="68987"/>
                          <a:pt x="159972" y="64160"/>
                        </a:cubicBezTo>
                        <a:lnTo>
                          <a:pt x="138248" y="4849"/>
                        </a:lnTo>
                        <a:cubicBezTo>
                          <a:pt x="134110" y="-6358"/>
                          <a:pt x="117386" y="3297"/>
                          <a:pt x="113420" y="1915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207" name="Group 2206">
                  <a:extLst>
                    <a:ext uri="{FF2B5EF4-FFF2-40B4-BE49-F238E27FC236}">
                      <a16:creationId xmlns:a16="http://schemas.microsoft.com/office/drawing/2014/main" id="{C5F088A4-1436-A9C2-444D-68463CCBA090}"/>
                    </a:ext>
                  </a:extLst>
                </p:cNvPr>
                <p:cNvGrpSpPr/>
                <p:nvPr/>
              </p:nvGrpSpPr>
              <p:grpSpPr>
                <a:xfrm>
                  <a:off x="6901145" y="773202"/>
                  <a:ext cx="181490" cy="224051"/>
                  <a:chOff x="7091668" y="666129"/>
                  <a:chExt cx="181490" cy="224051"/>
                </a:xfrm>
              </p:grpSpPr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6FA5DB07-1966-43DD-BEAF-258124944BCC}"/>
                      </a:ext>
                    </a:extLst>
                  </p:cNvPr>
                  <p:cNvSpPr/>
                  <p:nvPr/>
                </p:nvSpPr>
                <p:spPr>
                  <a:xfrm>
                    <a:off x="7091668" y="666129"/>
                    <a:ext cx="173328" cy="220616"/>
                  </a:xfrm>
                  <a:custGeom>
                    <a:avLst/>
                    <a:gdLst>
                      <a:gd name="connsiteX0" fmla="*/ 113884 w 252596"/>
                      <a:gd name="connsiteY0" fmla="*/ 19327 h 321152"/>
                      <a:gd name="connsiteX1" fmla="*/ 91988 w 252596"/>
                      <a:gd name="connsiteY1" fmla="*/ 104327 h 321152"/>
                      <a:gd name="connsiteX2" fmla="*/ 79746 w 252596"/>
                      <a:gd name="connsiteY2" fmla="*/ 121569 h 321152"/>
                      <a:gd name="connsiteX3" fmla="*/ 13022 w 252596"/>
                      <a:gd name="connsiteY3" fmla="*/ 161569 h 321152"/>
                      <a:gd name="connsiteX4" fmla="*/ 5264 w 252596"/>
                      <a:gd name="connsiteY4" fmla="*/ 193293 h 321152"/>
                      <a:gd name="connsiteX5" fmla="*/ 58367 w 252596"/>
                      <a:gd name="connsiteY5" fmla="*/ 208810 h 321152"/>
                      <a:gd name="connsiteX6" fmla="*/ 63022 w 252596"/>
                      <a:gd name="connsiteY6" fmla="*/ 222603 h 321152"/>
                      <a:gd name="connsiteX7" fmla="*/ 43712 w 252596"/>
                      <a:gd name="connsiteY7" fmla="*/ 307086 h 321152"/>
                      <a:gd name="connsiteX8" fmla="*/ 63884 w 252596"/>
                      <a:gd name="connsiteY8" fmla="*/ 312259 h 321152"/>
                      <a:gd name="connsiteX9" fmla="*/ 118712 w 252596"/>
                      <a:gd name="connsiteY9" fmla="*/ 236914 h 321152"/>
                      <a:gd name="connsiteX10" fmla="*/ 133884 w 252596"/>
                      <a:gd name="connsiteY10" fmla="*/ 228121 h 321152"/>
                      <a:gd name="connsiteX11" fmla="*/ 188712 w 252596"/>
                      <a:gd name="connsiteY11" fmla="*/ 240190 h 321152"/>
                      <a:gd name="connsiteX12" fmla="*/ 208885 w 252596"/>
                      <a:gd name="connsiteY12" fmla="*/ 211569 h 321152"/>
                      <a:gd name="connsiteX13" fmla="*/ 189574 w 252596"/>
                      <a:gd name="connsiteY13" fmla="*/ 149500 h 321152"/>
                      <a:gd name="connsiteX14" fmla="*/ 194229 w 252596"/>
                      <a:gd name="connsiteY14" fmla="*/ 130362 h 321152"/>
                      <a:gd name="connsiteX15" fmla="*/ 247333 w 252596"/>
                      <a:gd name="connsiteY15" fmla="*/ 53465 h 321152"/>
                      <a:gd name="connsiteX16" fmla="*/ 239574 w 252596"/>
                      <a:gd name="connsiteY16" fmla="*/ 30707 h 321152"/>
                      <a:gd name="connsiteX17" fmla="*/ 172850 w 252596"/>
                      <a:gd name="connsiteY17" fmla="*/ 67603 h 321152"/>
                      <a:gd name="connsiteX18" fmla="*/ 160608 w 252596"/>
                      <a:gd name="connsiteY18" fmla="*/ 64500 h 321152"/>
                      <a:gd name="connsiteX19" fmla="*/ 138712 w 252596"/>
                      <a:gd name="connsiteY19" fmla="*/ 4845 h 321152"/>
                      <a:gd name="connsiteX20" fmla="*/ 113712 w 252596"/>
                      <a:gd name="connsiteY20" fmla="*/ 19327 h 321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2596" h="321152">
                        <a:moveTo>
                          <a:pt x="113884" y="19327"/>
                        </a:moveTo>
                        <a:lnTo>
                          <a:pt x="91988" y="104327"/>
                        </a:lnTo>
                        <a:cubicBezTo>
                          <a:pt x="90091" y="111396"/>
                          <a:pt x="85263" y="118293"/>
                          <a:pt x="79746" y="121569"/>
                        </a:cubicBezTo>
                        <a:lnTo>
                          <a:pt x="13022" y="161569"/>
                        </a:lnTo>
                        <a:cubicBezTo>
                          <a:pt x="436" y="169155"/>
                          <a:pt x="-4737" y="190362"/>
                          <a:pt x="5264" y="193293"/>
                        </a:cubicBezTo>
                        <a:lnTo>
                          <a:pt x="58367" y="208810"/>
                        </a:lnTo>
                        <a:cubicBezTo>
                          <a:pt x="62850" y="210017"/>
                          <a:pt x="64574" y="215534"/>
                          <a:pt x="63022" y="222603"/>
                        </a:cubicBezTo>
                        <a:lnTo>
                          <a:pt x="43712" y="307086"/>
                        </a:lnTo>
                        <a:cubicBezTo>
                          <a:pt x="40091" y="322948"/>
                          <a:pt x="53712" y="326397"/>
                          <a:pt x="63884" y="312259"/>
                        </a:cubicBezTo>
                        <a:lnTo>
                          <a:pt x="118712" y="236914"/>
                        </a:lnTo>
                        <a:cubicBezTo>
                          <a:pt x="123195" y="230707"/>
                          <a:pt x="129229" y="227259"/>
                          <a:pt x="133884" y="228121"/>
                        </a:cubicBezTo>
                        <a:lnTo>
                          <a:pt x="188712" y="240190"/>
                        </a:lnTo>
                        <a:cubicBezTo>
                          <a:pt x="199057" y="242431"/>
                          <a:pt x="212505" y="223293"/>
                          <a:pt x="208885" y="211569"/>
                        </a:cubicBezTo>
                        <a:lnTo>
                          <a:pt x="189574" y="149500"/>
                        </a:lnTo>
                        <a:cubicBezTo>
                          <a:pt x="188022" y="144327"/>
                          <a:pt x="189919" y="136741"/>
                          <a:pt x="194229" y="130362"/>
                        </a:cubicBezTo>
                        <a:lnTo>
                          <a:pt x="247333" y="53465"/>
                        </a:lnTo>
                        <a:cubicBezTo>
                          <a:pt x="257333" y="38982"/>
                          <a:pt x="252160" y="23638"/>
                          <a:pt x="239574" y="30707"/>
                        </a:cubicBezTo>
                        <a:lnTo>
                          <a:pt x="172850" y="67603"/>
                        </a:lnTo>
                        <a:cubicBezTo>
                          <a:pt x="167333" y="70707"/>
                          <a:pt x="162505" y="69500"/>
                          <a:pt x="160608" y="64500"/>
                        </a:cubicBezTo>
                        <a:lnTo>
                          <a:pt x="138712" y="4845"/>
                        </a:lnTo>
                        <a:cubicBezTo>
                          <a:pt x="134574" y="-6362"/>
                          <a:pt x="117850" y="3293"/>
                          <a:pt x="113712" y="19327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3585C4CB-8A26-26E0-521B-FFCD4998B57E}"/>
                      </a:ext>
                    </a:extLst>
                  </p:cNvPr>
                  <p:cNvSpPr/>
                  <p:nvPr/>
                </p:nvSpPr>
                <p:spPr>
                  <a:xfrm>
                    <a:off x="7100504" y="670508"/>
                    <a:ext cx="172654" cy="219672"/>
                  </a:xfrm>
                  <a:custGeom>
                    <a:avLst/>
                    <a:gdLst>
                      <a:gd name="connsiteX0" fmla="*/ 113247 w 251614"/>
                      <a:gd name="connsiteY0" fmla="*/ 19332 h 319778"/>
                      <a:gd name="connsiteX1" fmla="*/ 91524 w 251614"/>
                      <a:gd name="connsiteY1" fmla="*/ 103815 h 319778"/>
                      <a:gd name="connsiteX2" fmla="*/ 79282 w 251614"/>
                      <a:gd name="connsiteY2" fmla="*/ 121056 h 319778"/>
                      <a:gd name="connsiteX3" fmla="*/ 12903 w 251614"/>
                      <a:gd name="connsiteY3" fmla="*/ 160884 h 319778"/>
                      <a:gd name="connsiteX4" fmla="*/ 5144 w 251614"/>
                      <a:gd name="connsiteY4" fmla="*/ 192436 h 319778"/>
                      <a:gd name="connsiteX5" fmla="*/ 58075 w 251614"/>
                      <a:gd name="connsiteY5" fmla="*/ 207953 h 319778"/>
                      <a:gd name="connsiteX6" fmla="*/ 62730 w 251614"/>
                      <a:gd name="connsiteY6" fmla="*/ 221746 h 319778"/>
                      <a:gd name="connsiteX7" fmla="*/ 43592 w 251614"/>
                      <a:gd name="connsiteY7" fmla="*/ 305712 h 319778"/>
                      <a:gd name="connsiteX8" fmla="*/ 63765 w 251614"/>
                      <a:gd name="connsiteY8" fmla="*/ 310884 h 319778"/>
                      <a:gd name="connsiteX9" fmla="*/ 118247 w 251614"/>
                      <a:gd name="connsiteY9" fmla="*/ 235884 h 319778"/>
                      <a:gd name="connsiteX10" fmla="*/ 133247 w 251614"/>
                      <a:gd name="connsiteY10" fmla="*/ 227263 h 319778"/>
                      <a:gd name="connsiteX11" fmla="*/ 187730 w 251614"/>
                      <a:gd name="connsiteY11" fmla="*/ 239332 h 319778"/>
                      <a:gd name="connsiteX12" fmla="*/ 207903 w 251614"/>
                      <a:gd name="connsiteY12" fmla="*/ 210884 h 319778"/>
                      <a:gd name="connsiteX13" fmla="*/ 188765 w 251614"/>
                      <a:gd name="connsiteY13" fmla="*/ 148987 h 319778"/>
                      <a:gd name="connsiteX14" fmla="*/ 193420 w 251614"/>
                      <a:gd name="connsiteY14" fmla="*/ 129849 h 319778"/>
                      <a:gd name="connsiteX15" fmla="*/ 246351 w 251614"/>
                      <a:gd name="connsiteY15" fmla="*/ 53298 h 319778"/>
                      <a:gd name="connsiteX16" fmla="*/ 238593 w 251614"/>
                      <a:gd name="connsiteY16" fmla="*/ 30539 h 319778"/>
                      <a:gd name="connsiteX17" fmla="*/ 172213 w 251614"/>
                      <a:gd name="connsiteY17" fmla="*/ 67263 h 319778"/>
                      <a:gd name="connsiteX18" fmla="*/ 159972 w 251614"/>
                      <a:gd name="connsiteY18" fmla="*/ 64160 h 319778"/>
                      <a:gd name="connsiteX19" fmla="*/ 138248 w 251614"/>
                      <a:gd name="connsiteY19" fmla="*/ 4849 h 319778"/>
                      <a:gd name="connsiteX20" fmla="*/ 113420 w 251614"/>
                      <a:gd name="connsiteY20" fmla="*/ 19159 h 319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1614" h="319778">
                        <a:moveTo>
                          <a:pt x="113247" y="19332"/>
                        </a:moveTo>
                        <a:lnTo>
                          <a:pt x="91524" y="103815"/>
                        </a:lnTo>
                        <a:cubicBezTo>
                          <a:pt x="89799" y="110884"/>
                          <a:pt x="84799" y="117608"/>
                          <a:pt x="79282" y="121056"/>
                        </a:cubicBezTo>
                        <a:lnTo>
                          <a:pt x="12903" y="160884"/>
                        </a:lnTo>
                        <a:cubicBezTo>
                          <a:pt x="489" y="168298"/>
                          <a:pt x="-4684" y="189505"/>
                          <a:pt x="5144" y="192436"/>
                        </a:cubicBezTo>
                        <a:lnTo>
                          <a:pt x="58075" y="207953"/>
                        </a:lnTo>
                        <a:cubicBezTo>
                          <a:pt x="62385" y="209160"/>
                          <a:pt x="64282" y="214677"/>
                          <a:pt x="62730" y="221746"/>
                        </a:cubicBezTo>
                        <a:lnTo>
                          <a:pt x="43592" y="305712"/>
                        </a:lnTo>
                        <a:cubicBezTo>
                          <a:pt x="39971" y="321574"/>
                          <a:pt x="53420" y="325022"/>
                          <a:pt x="63765" y="310884"/>
                        </a:cubicBezTo>
                        <a:lnTo>
                          <a:pt x="118247" y="235884"/>
                        </a:lnTo>
                        <a:cubicBezTo>
                          <a:pt x="122730" y="229677"/>
                          <a:pt x="128765" y="226229"/>
                          <a:pt x="133247" y="227263"/>
                        </a:cubicBezTo>
                        <a:lnTo>
                          <a:pt x="187730" y="239332"/>
                        </a:lnTo>
                        <a:cubicBezTo>
                          <a:pt x="197903" y="241574"/>
                          <a:pt x="211524" y="222608"/>
                          <a:pt x="207903" y="210884"/>
                        </a:cubicBezTo>
                        <a:lnTo>
                          <a:pt x="188765" y="148987"/>
                        </a:lnTo>
                        <a:cubicBezTo>
                          <a:pt x="187213" y="143815"/>
                          <a:pt x="188937" y="136229"/>
                          <a:pt x="193420" y="129849"/>
                        </a:cubicBezTo>
                        <a:lnTo>
                          <a:pt x="246351" y="53298"/>
                        </a:lnTo>
                        <a:cubicBezTo>
                          <a:pt x="256351" y="38815"/>
                          <a:pt x="251179" y="23642"/>
                          <a:pt x="238593" y="30539"/>
                        </a:cubicBezTo>
                        <a:lnTo>
                          <a:pt x="172213" y="67263"/>
                        </a:lnTo>
                        <a:cubicBezTo>
                          <a:pt x="166696" y="70366"/>
                          <a:pt x="161868" y="68987"/>
                          <a:pt x="159972" y="64160"/>
                        </a:cubicBezTo>
                        <a:lnTo>
                          <a:pt x="138248" y="4849"/>
                        </a:lnTo>
                        <a:cubicBezTo>
                          <a:pt x="134110" y="-6358"/>
                          <a:pt x="117386" y="3297"/>
                          <a:pt x="113420" y="1915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210" name="Group 2209">
                  <a:extLst>
                    <a:ext uri="{FF2B5EF4-FFF2-40B4-BE49-F238E27FC236}">
                      <a16:creationId xmlns:a16="http://schemas.microsoft.com/office/drawing/2014/main" id="{217FC67C-36EC-929C-A968-299C00C99836}"/>
                    </a:ext>
                  </a:extLst>
                </p:cNvPr>
                <p:cNvGrpSpPr/>
                <p:nvPr/>
              </p:nvGrpSpPr>
              <p:grpSpPr>
                <a:xfrm>
                  <a:off x="6710622" y="884825"/>
                  <a:ext cx="181490" cy="224051"/>
                  <a:chOff x="7091668" y="666129"/>
                  <a:chExt cx="181490" cy="224051"/>
                </a:xfrm>
              </p:grpSpPr>
              <p:sp>
                <p:nvSpPr>
                  <p:cNvPr id="2211" name="Freeform: Shape 2210">
                    <a:extLst>
                      <a:ext uri="{FF2B5EF4-FFF2-40B4-BE49-F238E27FC236}">
                        <a16:creationId xmlns:a16="http://schemas.microsoft.com/office/drawing/2014/main" id="{023056F5-26B7-E1B5-7D2E-657CFE143EE3}"/>
                      </a:ext>
                    </a:extLst>
                  </p:cNvPr>
                  <p:cNvSpPr/>
                  <p:nvPr/>
                </p:nvSpPr>
                <p:spPr>
                  <a:xfrm>
                    <a:off x="7091668" y="666129"/>
                    <a:ext cx="173328" cy="220616"/>
                  </a:xfrm>
                  <a:custGeom>
                    <a:avLst/>
                    <a:gdLst>
                      <a:gd name="connsiteX0" fmla="*/ 113884 w 252596"/>
                      <a:gd name="connsiteY0" fmla="*/ 19327 h 321152"/>
                      <a:gd name="connsiteX1" fmla="*/ 91988 w 252596"/>
                      <a:gd name="connsiteY1" fmla="*/ 104327 h 321152"/>
                      <a:gd name="connsiteX2" fmla="*/ 79746 w 252596"/>
                      <a:gd name="connsiteY2" fmla="*/ 121569 h 321152"/>
                      <a:gd name="connsiteX3" fmla="*/ 13022 w 252596"/>
                      <a:gd name="connsiteY3" fmla="*/ 161569 h 321152"/>
                      <a:gd name="connsiteX4" fmla="*/ 5264 w 252596"/>
                      <a:gd name="connsiteY4" fmla="*/ 193293 h 321152"/>
                      <a:gd name="connsiteX5" fmla="*/ 58367 w 252596"/>
                      <a:gd name="connsiteY5" fmla="*/ 208810 h 321152"/>
                      <a:gd name="connsiteX6" fmla="*/ 63022 w 252596"/>
                      <a:gd name="connsiteY6" fmla="*/ 222603 h 321152"/>
                      <a:gd name="connsiteX7" fmla="*/ 43712 w 252596"/>
                      <a:gd name="connsiteY7" fmla="*/ 307086 h 321152"/>
                      <a:gd name="connsiteX8" fmla="*/ 63884 w 252596"/>
                      <a:gd name="connsiteY8" fmla="*/ 312259 h 321152"/>
                      <a:gd name="connsiteX9" fmla="*/ 118712 w 252596"/>
                      <a:gd name="connsiteY9" fmla="*/ 236914 h 321152"/>
                      <a:gd name="connsiteX10" fmla="*/ 133884 w 252596"/>
                      <a:gd name="connsiteY10" fmla="*/ 228121 h 321152"/>
                      <a:gd name="connsiteX11" fmla="*/ 188712 w 252596"/>
                      <a:gd name="connsiteY11" fmla="*/ 240190 h 321152"/>
                      <a:gd name="connsiteX12" fmla="*/ 208885 w 252596"/>
                      <a:gd name="connsiteY12" fmla="*/ 211569 h 321152"/>
                      <a:gd name="connsiteX13" fmla="*/ 189574 w 252596"/>
                      <a:gd name="connsiteY13" fmla="*/ 149500 h 321152"/>
                      <a:gd name="connsiteX14" fmla="*/ 194229 w 252596"/>
                      <a:gd name="connsiteY14" fmla="*/ 130362 h 321152"/>
                      <a:gd name="connsiteX15" fmla="*/ 247333 w 252596"/>
                      <a:gd name="connsiteY15" fmla="*/ 53465 h 321152"/>
                      <a:gd name="connsiteX16" fmla="*/ 239574 w 252596"/>
                      <a:gd name="connsiteY16" fmla="*/ 30707 h 321152"/>
                      <a:gd name="connsiteX17" fmla="*/ 172850 w 252596"/>
                      <a:gd name="connsiteY17" fmla="*/ 67603 h 321152"/>
                      <a:gd name="connsiteX18" fmla="*/ 160608 w 252596"/>
                      <a:gd name="connsiteY18" fmla="*/ 64500 h 321152"/>
                      <a:gd name="connsiteX19" fmla="*/ 138712 w 252596"/>
                      <a:gd name="connsiteY19" fmla="*/ 4845 h 321152"/>
                      <a:gd name="connsiteX20" fmla="*/ 113712 w 252596"/>
                      <a:gd name="connsiteY20" fmla="*/ 19327 h 321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2596" h="321152">
                        <a:moveTo>
                          <a:pt x="113884" y="19327"/>
                        </a:moveTo>
                        <a:lnTo>
                          <a:pt x="91988" y="104327"/>
                        </a:lnTo>
                        <a:cubicBezTo>
                          <a:pt x="90091" y="111396"/>
                          <a:pt x="85263" y="118293"/>
                          <a:pt x="79746" y="121569"/>
                        </a:cubicBezTo>
                        <a:lnTo>
                          <a:pt x="13022" y="161569"/>
                        </a:lnTo>
                        <a:cubicBezTo>
                          <a:pt x="436" y="169155"/>
                          <a:pt x="-4737" y="190362"/>
                          <a:pt x="5264" y="193293"/>
                        </a:cubicBezTo>
                        <a:lnTo>
                          <a:pt x="58367" y="208810"/>
                        </a:lnTo>
                        <a:cubicBezTo>
                          <a:pt x="62850" y="210017"/>
                          <a:pt x="64574" y="215534"/>
                          <a:pt x="63022" y="222603"/>
                        </a:cubicBezTo>
                        <a:lnTo>
                          <a:pt x="43712" y="307086"/>
                        </a:lnTo>
                        <a:cubicBezTo>
                          <a:pt x="40091" y="322948"/>
                          <a:pt x="53712" y="326397"/>
                          <a:pt x="63884" y="312259"/>
                        </a:cubicBezTo>
                        <a:lnTo>
                          <a:pt x="118712" y="236914"/>
                        </a:lnTo>
                        <a:cubicBezTo>
                          <a:pt x="123195" y="230707"/>
                          <a:pt x="129229" y="227259"/>
                          <a:pt x="133884" y="228121"/>
                        </a:cubicBezTo>
                        <a:lnTo>
                          <a:pt x="188712" y="240190"/>
                        </a:lnTo>
                        <a:cubicBezTo>
                          <a:pt x="199057" y="242431"/>
                          <a:pt x="212505" y="223293"/>
                          <a:pt x="208885" y="211569"/>
                        </a:cubicBezTo>
                        <a:lnTo>
                          <a:pt x="189574" y="149500"/>
                        </a:lnTo>
                        <a:cubicBezTo>
                          <a:pt x="188022" y="144327"/>
                          <a:pt x="189919" y="136741"/>
                          <a:pt x="194229" y="130362"/>
                        </a:cubicBezTo>
                        <a:lnTo>
                          <a:pt x="247333" y="53465"/>
                        </a:lnTo>
                        <a:cubicBezTo>
                          <a:pt x="257333" y="38982"/>
                          <a:pt x="252160" y="23638"/>
                          <a:pt x="239574" y="30707"/>
                        </a:cubicBezTo>
                        <a:lnTo>
                          <a:pt x="172850" y="67603"/>
                        </a:lnTo>
                        <a:cubicBezTo>
                          <a:pt x="167333" y="70707"/>
                          <a:pt x="162505" y="69500"/>
                          <a:pt x="160608" y="64500"/>
                        </a:cubicBezTo>
                        <a:lnTo>
                          <a:pt x="138712" y="4845"/>
                        </a:lnTo>
                        <a:cubicBezTo>
                          <a:pt x="134574" y="-6362"/>
                          <a:pt x="117850" y="3293"/>
                          <a:pt x="113712" y="19327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2" name="Freeform: Shape 2211">
                    <a:extLst>
                      <a:ext uri="{FF2B5EF4-FFF2-40B4-BE49-F238E27FC236}">
                        <a16:creationId xmlns:a16="http://schemas.microsoft.com/office/drawing/2014/main" id="{E8C81FE0-8911-56CE-62EB-9987B17F7B38}"/>
                      </a:ext>
                    </a:extLst>
                  </p:cNvPr>
                  <p:cNvSpPr/>
                  <p:nvPr/>
                </p:nvSpPr>
                <p:spPr>
                  <a:xfrm>
                    <a:off x="7100504" y="670508"/>
                    <a:ext cx="172654" cy="219672"/>
                  </a:xfrm>
                  <a:custGeom>
                    <a:avLst/>
                    <a:gdLst>
                      <a:gd name="connsiteX0" fmla="*/ 113247 w 251614"/>
                      <a:gd name="connsiteY0" fmla="*/ 19332 h 319778"/>
                      <a:gd name="connsiteX1" fmla="*/ 91524 w 251614"/>
                      <a:gd name="connsiteY1" fmla="*/ 103815 h 319778"/>
                      <a:gd name="connsiteX2" fmla="*/ 79282 w 251614"/>
                      <a:gd name="connsiteY2" fmla="*/ 121056 h 319778"/>
                      <a:gd name="connsiteX3" fmla="*/ 12903 w 251614"/>
                      <a:gd name="connsiteY3" fmla="*/ 160884 h 319778"/>
                      <a:gd name="connsiteX4" fmla="*/ 5144 w 251614"/>
                      <a:gd name="connsiteY4" fmla="*/ 192436 h 319778"/>
                      <a:gd name="connsiteX5" fmla="*/ 58075 w 251614"/>
                      <a:gd name="connsiteY5" fmla="*/ 207953 h 319778"/>
                      <a:gd name="connsiteX6" fmla="*/ 62730 w 251614"/>
                      <a:gd name="connsiteY6" fmla="*/ 221746 h 319778"/>
                      <a:gd name="connsiteX7" fmla="*/ 43592 w 251614"/>
                      <a:gd name="connsiteY7" fmla="*/ 305712 h 319778"/>
                      <a:gd name="connsiteX8" fmla="*/ 63765 w 251614"/>
                      <a:gd name="connsiteY8" fmla="*/ 310884 h 319778"/>
                      <a:gd name="connsiteX9" fmla="*/ 118247 w 251614"/>
                      <a:gd name="connsiteY9" fmla="*/ 235884 h 319778"/>
                      <a:gd name="connsiteX10" fmla="*/ 133247 w 251614"/>
                      <a:gd name="connsiteY10" fmla="*/ 227263 h 319778"/>
                      <a:gd name="connsiteX11" fmla="*/ 187730 w 251614"/>
                      <a:gd name="connsiteY11" fmla="*/ 239332 h 319778"/>
                      <a:gd name="connsiteX12" fmla="*/ 207903 w 251614"/>
                      <a:gd name="connsiteY12" fmla="*/ 210884 h 319778"/>
                      <a:gd name="connsiteX13" fmla="*/ 188765 w 251614"/>
                      <a:gd name="connsiteY13" fmla="*/ 148987 h 319778"/>
                      <a:gd name="connsiteX14" fmla="*/ 193420 w 251614"/>
                      <a:gd name="connsiteY14" fmla="*/ 129849 h 319778"/>
                      <a:gd name="connsiteX15" fmla="*/ 246351 w 251614"/>
                      <a:gd name="connsiteY15" fmla="*/ 53298 h 319778"/>
                      <a:gd name="connsiteX16" fmla="*/ 238593 w 251614"/>
                      <a:gd name="connsiteY16" fmla="*/ 30539 h 319778"/>
                      <a:gd name="connsiteX17" fmla="*/ 172213 w 251614"/>
                      <a:gd name="connsiteY17" fmla="*/ 67263 h 319778"/>
                      <a:gd name="connsiteX18" fmla="*/ 159972 w 251614"/>
                      <a:gd name="connsiteY18" fmla="*/ 64160 h 319778"/>
                      <a:gd name="connsiteX19" fmla="*/ 138248 w 251614"/>
                      <a:gd name="connsiteY19" fmla="*/ 4849 h 319778"/>
                      <a:gd name="connsiteX20" fmla="*/ 113420 w 251614"/>
                      <a:gd name="connsiteY20" fmla="*/ 19159 h 319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1614" h="319778">
                        <a:moveTo>
                          <a:pt x="113247" y="19332"/>
                        </a:moveTo>
                        <a:lnTo>
                          <a:pt x="91524" y="103815"/>
                        </a:lnTo>
                        <a:cubicBezTo>
                          <a:pt x="89799" y="110884"/>
                          <a:pt x="84799" y="117608"/>
                          <a:pt x="79282" y="121056"/>
                        </a:cubicBezTo>
                        <a:lnTo>
                          <a:pt x="12903" y="160884"/>
                        </a:lnTo>
                        <a:cubicBezTo>
                          <a:pt x="489" y="168298"/>
                          <a:pt x="-4684" y="189505"/>
                          <a:pt x="5144" y="192436"/>
                        </a:cubicBezTo>
                        <a:lnTo>
                          <a:pt x="58075" y="207953"/>
                        </a:lnTo>
                        <a:cubicBezTo>
                          <a:pt x="62385" y="209160"/>
                          <a:pt x="64282" y="214677"/>
                          <a:pt x="62730" y="221746"/>
                        </a:cubicBezTo>
                        <a:lnTo>
                          <a:pt x="43592" y="305712"/>
                        </a:lnTo>
                        <a:cubicBezTo>
                          <a:pt x="39971" y="321574"/>
                          <a:pt x="53420" y="325022"/>
                          <a:pt x="63765" y="310884"/>
                        </a:cubicBezTo>
                        <a:lnTo>
                          <a:pt x="118247" y="235884"/>
                        </a:lnTo>
                        <a:cubicBezTo>
                          <a:pt x="122730" y="229677"/>
                          <a:pt x="128765" y="226229"/>
                          <a:pt x="133247" y="227263"/>
                        </a:cubicBezTo>
                        <a:lnTo>
                          <a:pt x="187730" y="239332"/>
                        </a:lnTo>
                        <a:cubicBezTo>
                          <a:pt x="197903" y="241574"/>
                          <a:pt x="211524" y="222608"/>
                          <a:pt x="207903" y="210884"/>
                        </a:cubicBezTo>
                        <a:lnTo>
                          <a:pt x="188765" y="148987"/>
                        </a:lnTo>
                        <a:cubicBezTo>
                          <a:pt x="187213" y="143815"/>
                          <a:pt x="188937" y="136229"/>
                          <a:pt x="193420" y="129849"/>
                        </a:cubicBezTo>
                        <a:lnTo>
                          <a:pt x="246351" y="53298"/>
                        </a:lnTo>
                        <a:cubicBezTo>
                          <a:pt x="256351" y="38815"/>
                          <a:pt x="251179" y="23642"/>
                          <a:pt x="238593" y="30539"/>
                        </a:cubicBezTo>
                        <a:lnTo>
                          <a:pt x="172213" y="67263"/>
                        </a:lnTo>
                        <a:cubicBezTo>
                          <a:pt x="166696" y="70366"/>
                          <a:pt x="161868" y="68987"/>
                          <a:pt x="159972" y="64160"/>
                        </a:cubicBezTo>
                        <a:lnTo>
                          <a:pt x="138248" y="4849"/>
                        </a:lnTo>
                        <a:cubicBezTo>
                          <a:pt x="134110" y="-6358"/>
                          <a:pt x="117386" y="3297"/>
                          <a:pt x="113420" y="1915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213" name="Group 2212">
                  <a:extLst>
                    <a:ext uri="{FF2B5EF4-FFF2-40B4-BE49-F238E27FC236}">
                      <a16:creationId xmlns:a16="http://schemas.microsoft.com/office/drawing/2014/main" id="{20D70F16-CAE2-1FA4-81BC-4E23A92C0A28}"/>
                    </a:ext>
                  </a:extLst>
                </p:cNvPr>
                <p:cNvGrpSpPr/>
                <p:nvPr/>
              </p:nvGrpSpPr>
              <p:grpSpPr>
                <a:xfrm>
                  <a:off x="6520099" y="997647"/>
                  <a:ext cx="181490" cy="224051"/>
                  <a:chOff x="7091668" y="666129"/>
                  <a:chExt cx="181490" cy="224051"/>
                </a:xfrm>
              </p:grpSpPr>
              <p:sp>
                <p:nvSpPr>
                  <p:cNvPr id="2214" name="Freeform: Shape 2213">
                    <a:extLst>
                      <a:ext uri="{FF2B5EF4-FFF2-40B4-BE49-F238E27FC236}">
                        <a16:creationId xmlns:a16="http://schemas.microsoft.com/office/drawing/2014/main" id="{F914C656-B1E1-CFB9-39CF-2EFB0779A290}"/>
                      </a:ext>
                    </a:extLst>
                  </p:cNvPr>
                  <p:cNvSpPr/>
                  <p:nvPr/>
                </p:nvSpPr>
                <p:spPr>
                  <a:xfrm>
                    <a:off x="7091668" y="666129"/>
                    <a:ext cx="173328" cy="220616"/>
                  </a:xfrm>
                  <a:custGeom>
                    <a:avLst/>
                    <a:gdLst>
                      <a:gd name="connsiteX0" fmla="*/ 113884 w 252596"/>
                      <a:gd name="connsiteY0" fmla="*/ 19327 h 321152"/>
                      <a:gd name="connsiteX1" fmla="*/ 91988 w 252596"/>
                      <a:gd name="connsiteY1" fmla="*/ 104327 h 321152"/>
                      <a:gd name="connsiteX2" fmla="*/ 79746 w 252596"/>
                      <a:gd name="connsiteY2" fmla="*/ 121569 h 321152"/>
                      <a:gd name="connsiteX3" fmla="*/ 13022 w 252596"/>
                      <a:gd name="connsiteY3" fmla="*/ 161569 h 321152"/>
                      <a:gd name="connsiteX4" fmla="*/ 5264 w 252596"/>
                      <a:gd name="connsiteY4" fmla="*/ 193293 h 321152"/>
                      <a:gd name="connsiteX5" fmla="*/ 58367 w 252596"/>
                      <a:gd name="connsiteY5" fmla="*/ 208810 h 321152"/>
                      <a:gd name="connsiteX6" fmla="*/ 63022 w 252596"/>
                      <a:gd name="connsiteY6" fmla="*/ 222603 h 321152"/>
                      <a:gd name="connsiteX7" fmla="*/ 43712 w 252596"/>
                      <a:gd name="connsiteY7" fmla="*/ 307086 h 321152"/>
                      <a:gd name="connsiteX8" fmla="*/ 63884 w 252596"/>
                      <a:gd name="connsiteY8" fmla="*/ 312259 h 321152"/>
                      <a:gd name="connsiteX9" fmla="*/ 118712 w 252596"/>
                      <a:gd name="connsiteY9" fmla="*/ 236914 h 321152"/>
                      <a:gd name="connsiteX10" fmla="*/ 133884 w 252596"/>
                      <a:gd name="connsiteY10" fmla="*/ 228121 h 321152"/>
                      <a:gd name="connsiteX11" fmla="*/ 188712 w 252596"/>
                      <a:gd name="connsiteY11" fmla="*/ 240190 h 321152"/>
                      <a:gd name="connsiteX12" fmla="*/ 208885 w 252596"/>
                      <a:gd name="connsiteY12" fmla="*/ 211569 h 321152"/>
                      <a:gd name="connsiteX13" fmla="*/ 189574 w 252596"/>
                      <a:gd name="connsiteY13" fmla="*/ 149500 h 321152"/>
                      <a:gd name="connsiteX14" fmla="*/ 194229 w 252596"/>
                      <a:gd name="connsiteY14" fmla="*/ 130362 h 321152"/>
                      <a:gd name="connsiteX15" fmla="*/ 247333 w 252596"/>
                      <a:gd name="connsiteY15" fmla="*/ 53465 h 321152"/>
                      <a:gd name="connsiteX16" fmla="*/ 239574 w 252596"/>
                      <a:gd name="connsiteY16" fmla="*/ 30707 h 321152"/>
                      <a:gd name="connsiteX17" fmla="*/ 172850 w 252596"/>
                      <a:gd name="connsiteY17" fmla="*/ 67603 h 321152"/>
                      <a:gd name="connsiteX18" fmla="*/ 160608 w 252596"/>
                      <a:gd name="connsiteY18" fmla="*/ 64500 h 321152"/>
                      <a:gd name="connsiteX19" fmla="*/ 138712 w 252596"/>
                      <a:gd name="connsiteY19" fmla="*/ 4845 h 321152"/>
                      <a:gd name="connsiteX20" fmla="*/ 113712 w 252596"/>
                      <a:gd name="connsiteY20" fmla="*/ 19327 h 321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2596" h="321152">
                        <a:moveTo>
                          <a:pt x="113884" y="19327"/>
                        </a:moveTo>
                        <a:lnTo>
                          <a:pt x="91988" y="104327"/>
                        </a:lnTo>
                        <a:cubicBezTo>
                          <a:pt x="90091" y="111396"/>
                          <a:pt x="85263" y="118293"/>
                          <a:pt x="79746" y="121569"/>
                        </a:cubicBezTo>
                        <a:lnTo>
                          <a:pt x="13022" y="161569"/>
                        </a:lnTo>
                        <a:cubicBezTo>
                          <a:pt x="436" y="169155"/>
                          <a:pt x="-4737" y="190362"/>
                          <a:pt x="5264" y="193293"/>
                        </a:cubicBezTo>
                        <a:lnTo>
                          <a:pt x="58367" y="208810"/>
                        </a:lnTo>
                        <a:cubicBezTo>
                          <a:pt x="62850" y="210017"/>
                          <a:pt x="64574" y="215534"/>
                          <a:pt x="63022" y="222603"/>
                        </a:cubicBezTo>
                        <a:lnTo>
                          <a:pt x="43712" y="307086"/>
                        </a:lnTo>
                        <a:cubicBezTo>
                          <a:pt x="40091" y="322948"/>
                          <a:pt x="53712" y="326397"/>
                          <a:pt x="63884" y="312259"/>
                        </a:cubicBezTo>
                        <a:lnTo>
                          <a:pt x="118712" y="236914"/>
                        </a:lnTo>
                        <a:cubicBezTo>
                          <a:pt x="123195" y="230707"/>
                          <a:pt x="129229" y="227259"/>
                          <a:pt x="133884" y="228121"/>
                        </a:cubicBezTo>
                        <a:lnTo>
                          <a:pt x="188712" y="240190"/>
                        </a:lnTo>
                        <a:cubicBezTo>
                          <a:pt x="199057" y="242431"/>
                          <a:pt x="212505" y="223293"/>
                          <a:pt x="208885" y="211569"/>
                        </a:cubicBezTo>
                        <a:lnTo>
                          <a:pt x="189574" y="149500"/>
                        </a:lnTo>
                        <a:cubicBezTo>
                          <a:pt x="188022" y="144327"/>
                          <a:pt x="189919" y="136741"/>
                          <a:pt x="194229" y="130362"/>
                        </a:cubicBezTo>
                        <a:lnTo>
                          <a:pt x="247333" y="53465"/>
                        </a:lnTo>
                        <a:cubicBezTo>
                          <a:pt x="257333" y="38982"/>
                          <a:pt x="252160" y="23638"/>
                          <a:pt x="239574" y="30707"/>
                        </a:cubicBezTo>
                        <a:lnTo>
                          <a:pt x="172850" y="67603"/>
                        </a:lnTo>
                        <a:cubicBezTo>
                          <a:pt x="167333" y="70707"/>
                          <a:pt x="162505" y="69500"/>
                          <a:pt x="160608" y="64500"/>
                        </a:cubicBezTo>
                        <a:lnTo>
                          <a:pt x="138712" y="4845"/>
                        </a:lnTo>
                        <a:cubicBezTo>
                          <a:pt x="134574" y="-6362"/>
                          <a:pt x="117850" y="3293"/>
                          <a:pt x="113712" y="19327"/>
                        </a:cubicBez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215" name="Freeform: Shape 2214">
                    <a:extLst>
                      <a:ext uri="{FF2B5EF4-FFF2-40B4-BE49-F238E27FC236}">
                        <a16:creationId xmlns:a16="http://schemas.microsoft.com/office/drawing/2014/main" id="{C529CCAB-50B7-8470-D88D-BD1CCDE02454}"/>
                      </a:ext>
                    </a:extLst>
                  </p:cNvPr>
                  <p:cNvSpPr/>
                  <p:nvPr/>
                </p:nvSpPr>
                <p:spPr>
                  <a:xfrm>
                    <a:off x="7100504" y="670508"/>
                    <a:ext cx="172654" cy="219672"/>
                  </a:xfrm>
                  <a:custGeom>
                    <a:avLst/>
                    <a:gdLst>
                      <a:gd name="connsiteX0" fmla="*/ 113247 w 251614"/>
                      <a:gd name="connsiteY0" fmla="*/ 19332 h 319778"/>
                      <a:gd name="connsiteX1" fmla="*/ 91524 w 251614"/>
                      <a:gd name="connsiteY1" fmla="*/ 103815 h 319778"/>
                      <a:gd name="connsiteX2" fmla="*/ 79282 w 251614"/>
                      <a:gd name="connsiteY2" fmla="*/ 121056 h 319778"/>
                      <a:gd name="connsiteX3" fmla="*/ 12903 w 251614"/>
                      <a:gd name="connsiteY3" fmla="*/ 160884 h 319778"/>
                      <a:gd name="connsiteX4" fmla="*/ 5144 w 251614"/>
                      <a:gd name="connsiteY4" fmla="*/ 192436 h 319778"/>
                      <a:gd name="connsiteX5" fmla="*/ 58075 w 251614"/>
                      <a:gd name="connsiteY5" fmla="*/ 207953 h 319778"/>
                      <a:gd name="connsiteX6" fmla="*/ 62730 w 251614"/>
                      <a:gd name="connsiteY6" fmla="*/ 221746 h 319778"/>
                      <a:gd name="connsiteX7" fmla="*/ 43592 w 251614"/>
                      <a:gd name="connsiteY7" fmla="*/ 305712 h 319778"/>
                      <a:gd name="connsiteX8" fmla="*/ 63765 w 251614"/>
                      <a:gd name="connsiteY8" fmla="*/ 310884 h 319778"/>
                      <a:gd name="connsiteX9" fmla="*/ 118247 w 251614"/>
                      <a:gd name="connsiteY9" fmla="*/ 235884 h 319778"/>
                      <a:gd name="connsiteX10" fmla="*/ 133247 w 251614"/>
                      <a:gd name="connsiteY10" fmla="*/ 227263 h 319778"/>
                      <a:gd name="connsiteX11" fmla="*/ 187730 w 251614"/>
                      <a:gd name="connsiteY11" fmla="*/ 239332 h 319778"/>
                      <a:gd name="connsiteX12" fmla="*/ 207903 w 251614"/>
                      <a:gd name="connsiteY12" fmla="*/ 210884 h 319778"/>
                      <a:gd name="connsiteX13" fmla="*/ 188765 w 251614"/>
                      <a:gd name="connsiteY13" fmla="*/ 148987 h 319778"/>
                      <a:gd name="connsiteX14" fmla="*/ 193420 w 251614"/>
                      <a:gd name="connsiteY14" fmla="*/ 129849 h 319778"/>
                      <a:gd name="connsiteX15" fmla="*/ 246351 w 251614"/>
                      <a:gd name="connsiteY15" fmla="*/ 53298 h 319778"/>
                      <a:gd name="connsiteX16" fmla="*/ 238593 w 251614"/>
                      <a:gd name="connsiteY16" fmla="*/ 30539 h 319778"/>
                      <a:gd name="connsiteX17" fmla="*/ 172213 w 251614"/>
                      <a:gd name="connsiteY17" fmla="*/ 67263 h 319778"/>
                      <a:gd name="connsiteX18" fmla="*/ 159972 w 251614"/>
                      <a:gd name="connsiteY18" fmla="*/ 64160 h 319778"/>
                      <a:gd name="connsiteX19" fmla="*/ 138248 w 251614"/>
                      <a:gd name="connsiteY19" fmla="*/ 4849 h 319778"/>
                      <a:gd name="connsiteX20" fmla="*/ 113420 w 251614"/>
                      <a:gd name="connsiteY20" fmla="*/ 19159 h 319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251614" h="319778">
                        <a:moveTo>
                          <a:pt x="113247" y="19332"/>
                        </a:moveTo>
                        <a:lnTo>
                          <a:pt x="91524" y="103815"/>
                        </a:lnTo>
                        <a:cubicBezTo>
                          <a:pt x="89799" y="110884"/>
                          <a:pt x="84799" y="117608"/>
                          <a:pt x="79282" y="121056"/>
                        </a:cubicBezTo>
                        <a:lnTo>
                          <a:pt x="12903" y="160884"/>
                        </a:lnTo>
                        <a:cubicBezTo>
                          <a:pt x="489" y="168298"/>
                          <a:pt x="-4684" y="189505"/>
                          <a:pt x="5144" y="192436"/>
                        </a:cubicBezTo>
                        <a:lnTo>
                          <a:pt x="58075" y="207953"/>
                        </a:lnTo>
                        <a:cubicBezTo>
                          <a:pt x="62385" y="209160"/>
                          <a:pt x="64282" y="214677"/>
                          <a:pt x="62730" y="221746"/>
                        </a:cubicBezTo>
                        <a:lnTo>
                          <a:pt x="43592" y="305712"/>
                        </a:lnTo>
                        <a:cubicBezTo>
                          <a:pt x="39971" y="321574"/>
                          <a:pt x="53420" y="325022"/>
                          <a:pt x="63765" y="310884"/>
                        </a:cubicBezTo>
                        <a:lnTo>
                          <a:pt x="118247" y="235884"/>
                        </a:lnTo>
                        <a:cubicBezTo>
                          <a:pt x="122730" y="229677"/>
                          <a:pt x="128765" y="226229"/>
                          <a:pt x="133247" y="227263"/>
                        </a:cubicBezTo>
                        <a:lnTo>
                          <a:pt x="187730" y="239332"/>
                        </a:lnTo>
                        <a:cubicBezTo>
                          <a:pt x="197903" y="241574"/>
                          <a:pt x="211524" y="222608"/>
                          <a:pt x="207903" y="210884"/>
                        </a:cubicBezTo>
                        <a:lnTo>
                          <a:pt x="188765" y="148987"/>
                        </a:lnTo>
                        <a:cubicBezTo>
                          <a:pt x="187213" y="143815"/>
                          <a:pt x="188937" y="136229"/>
                          <a:pt x="193420" y="129849"/>
                        </a:cubicBezTo>
                        <a:lnTo>
                          <a:pt x="246351" y="53298"/>
                        </a:lnTo>
                        <a:cubicBezTo>
                          <a:pt x="256351" y="38815"/>
                          <a:pt x="251179" y="23642"/>
                          <a:pt x="238593" y="30539"/>
                        </a:cubicBezTo>
                        <a:lnTo>
                          <a:pt x="172213" y="67263"/>
                        </a:lnTo>
                        <a:cubicBezTo>
                          <a:pt x="166696" y="70366"/>
                          <a:pt x="161868" y="68987"/>
                          <a:pt x="159972" y="64160"/>
                        </a:cubicBezTo>
                        <a:lnTo>
                          <a:pt x="138248" y="4849"/>
                        </a:lnTo>
                        <a:cubicBezTo>
                          <a:pt x="134110" y="-6358"/>
                          <a:pt x="117386" y="3297"/>
                          <a:pt x="113420" y="19159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540" name="Group 2539">
              <a:extLst>
                <a:ext uri="{FF2B5EF4-FFF2-40B4-BE49-F238E27FC236}">
                  <a16:creationId xmlns:a16="http://schemas.microsoft.com/office/drawing/2014/main" id="{7460DCF6-ED06-4DC3-95E2-DEC53087BC9D}"/>
                </a:ext>
              </a:extLst>
            </p:cNvPr>
            <p:cNvGrpSpPr/>
            <p:nvPr/>
          </p:nvGrpSpPr>
          <p:grpSpPr>
            <a:xfrm>
              <a:off x="7282618" y="525824"/>
              <a:ext cx="461229" cy="836500"/>
              <a:chOff x="7282618" y="525824"/>
              <a:chExt cx="461229" cy="836500"/>
            </a:xfrm>
          </p:grpSpPr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888E7994-B607-E42A-1B4D-52E77A72029E}"/>
                  </a:ext>
                </a:extLst>
              </p:cNvPr>
              <p:cNvSpPr/>
              <p:nvPr/>
            </p:nvSpPr>
            <p:spPr>
              <a:xfrm>
                <a:off x="7282618" y="557282"/>
                <a:ext cx="173328" cy="220616"/>
              </a:xfrm>
              <a:custGeom>
                <a:avLst/>
                <a:gdLst>
                  <a:gd name="connsiteX0" fmla="*/ 113884 w 252596"/>
                  <a:gd name="connsiteY0" fmla="*/ 19327 h 321152"/>
                  <a:gd name="connsiteX1" fmla="*/ 91988 w 252596"/>
                  <a:gd name="connsiteY1" fmla="*/ 104327 h 321152"/>
                  <a:gd name="connsiteX2" fmla="*/ 79746 w 252596"/>
                  <a:gd name="connsiteY2" fmla="*/ 121569 h 321152"/>
                  <a:gd name="connsiteX3" fmla="*/ 13022 w 252596"/>
                  <a:gd name="connsiteY3" fmla="*/ 161569 h 321152"/>
                  <a:gd name="connsiteX4" fmla="*/ 5263 w 252596"/>
                  <a:gd name="connsiteY4" fmla="*/ 193293 h 321152"/>
                  <a:gd name="connsiteX5" fmla="*/ 58367 w 252596"/>
                  <a:gd name="connsiteY5" fmla="*/ 208810 h 321152"/>
                  <a:gd name="connsiteX6" fmla="*/ 63022 w 252596"/>
                  <a:gd name="connsiteY6" fmla="*/ 222603 h 321152"/>
                  <a:gd name="connsiteX7" fmla="*/ 43712 w 252596"/>
                  <a:gd name="connsiteY7" fmla="*/ 307086 h 321152"/>
                  <a:gd name="connsiteX8" fmla="*/ 63884 w 252596"/>
                  <a:gd name="connsiteY8" fmla="*/ 312259 h 321152"/>
                  <a:gd name="connsiteX9" fmla="*/ 118712 w 252596"/>
                  <a:gd name="connsiteY9" fmla="*/ 236914 h 321152"/>
                  <a:gd name="connsiteX10" fmla="*/ 133884 w 252596"/>
                  <a:gd name="connsiteY10" fmla="*/ 228121 h 321152"/>
                  <a:gd name="connsiteX11" fmla="*/ 188712 w 252596"/>
                  <a:gd name="connsiteY11" fmla="*/ 240190 h 321152"/>
                  <a:gd name="connsiteX12" fmla="*/ 208884 w 252596"/>
                  <a:gd name="connsiteY12" fmla="*/ 211569 h 321152"/>
                  <a:gd name="connsiteX13" fmla="*/ 189574 w 252596"/>
                  <a:gd name="connsiteY13" fmla="*/ 149500 h 321152"/>
                  <a:gd name="connsiteX14" fmla="*/ 194229 w 252596"/>
                  <a:gd name="connsiteY14" fmla="*/ 130362 h 321152"/>
                  <a:gd name="connsiteX15" fmla="*/ 247333 w 252596"/>
                  <a:gd name="connsiteY15" fmla="*/ 53465 h 321152"/>
                  <a:gd name="connsiteX16" fmla="*/ 239574 w 252596"/>
                  <a:gd name="connsiteY16" fmla="*/ 30707 h 321152"/>
                  <a:gd name="connsiteX17" fmla="*/ 172850 w 252596"/>
                  <a:gd name="connsiteY17" fmla="*/ 67603 h 321152"/>
                  <a:gd name="connsiteX18" fmla="*/ 160609 w 252596"/>
                  <a:gd name="connsiteY18" fmla="*/ 64500 h 321152"/>
                  <a:gd name="connsiteX19" fmla="*/ 138712 w 252596"/>
                  <a:gd name="connsiteY19" fmla="*/ 4844 h 321152"/>
                  <a:gd name="connsiteX20" fmla="*/ 113712 w 252596"/>
                  <a:gd name="connsiteY20" fmla="*/ 19327 h 32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2596" h="321152">
                    <a:moveTo>
                      <a:pt x="113884" y="19327"/>
                    </a:moveTo>
                    <a:lnTo>
                      <a:pt x="91988" y="104327"/>
                    </a:lnTo>
                    <a:cubicBezTo>
                      <a:pt x="90091" y="111396"/>
                      <a:pt x="85264" y="118293"/>
                      <a:pt x="79746" y="121569"/>
                    </a:cubicBezTo>
                    <a:lnTo>
                      <a:pt x="13022" y="161569"/>
                    </a:lnTo>
                    <a:cubicBezTo>
                      <a:pt x="436" y="169155"/>
                      <a:pt x="-4737" y="190362"/>
                      <a:pt x="5263" y="193293"/>
                    </a:cubicBezTo>
                    <a:lnTo>
                      <a:pt x="58367" y="208810"/>
                    </a:lnTo>
                    <a:cubicBezTo>
                      <a:pt x="62850" y="210017"/>
                      <a:pt x="64574" y="215535"/>
                      <a:pt x="63022" y="222603"/>
                    </a:cubicBezTo>
                    <a:lnTo>
                      <a:pt x="43712" y="307086"/>
                    </a:lnTo>
                    <a:cubicBezTo>
                      <a:pt x="40091" y="322948"/>
                      <a:pt x="53712" y="326397"/>
                      <a:pt x="63884" y="312259"/>
                    </a:cubicBezTo>
                    <a:lnTo>
                      <a:pt x="118712" y="236914"/>
                    </a:lnTo>
                    <a:cubicBezTo>
                      <a:pt x="123194" y="230707"/>
                      <a:pt x="129229" y="227259"/>
                      <a:pt x="133884" y="228121"/>
                    </a:cubicBezTo>
                    <a:lnTo>
                      <a:pt x="188712" y="240190"/>
                    </a:lnTo>
                    <a:cubicBezTo>
                      <a:pt x="199057" y="242431"/>
                      <a:pt x="212505" y="223293"/>
                      <a:pt x="208884" y="211569"/>
                    </a:cubicBezTo>
                    <a:lnTo>
                      <a:pt x="189574" y="149500"/>
                    </a:lnTo>
                    <a:cubicBezTo>
                      <a:pt x="188022" y="144327"/>
                      <a:pt x="189919" y="136741"/>
                      <a:pt x="194229" y="130362"/>
                    </a:cubicBezTo>
                    <a:lnTo>
                      <a:pt x="247333" y="53465"/>
                    </a:lnTo>
                    <a:cubicBezTo>
                      <a:pt x="257333" y="38982"/>
                      <a:pt x="252160" y="23638"/>
                      <a:pt x="239574" y="30707"/>
                    </a:cubicBezTo>
                    <a:lnTo>
                      <a:pt x="172850" y="67603"/>
                    </a:lnTo>
                    <a:cubicBezTo>
                      <a:pt x="167332" y="70707"/>
                      <a:pt x="162505" y="69500"/>
                      <a:pt x="160609" y="64500"/>
                    </a:cubicBezTo>
                    <a:lnTo>
                      <a:pt x="138712" y="4844"/>
                    </a:lnTo>
                    <a:cubicBezTo>
                      <a:pt x="134574" y="-6362"/>
                      <a:pt x="117850" y="3293"/>
                      <a:pt x="113712" y="19327"/>
                    </a:cubicBez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  <p:grpSp>
            <p:nvGrpSpPr>
              <p:cNvPr id="2538" name="Group 2537">
                <a:extLst>
                  <a:ext uri="{FF2B5EF4-FFF2-40B4-BE49-F238E27FC236}">
                    <a16:creationId xmlns:a16="http://schemas.microsoft.com/office/drawing/2014/main" id="{7C3906C5-703B-3BF5-05D1-1BAC04493FE4}"/>
                  </a:ext>
                </a:extLst>
              </p:cNvPr>
              <p:cNvGrpSpPr/>
              <p:nvPr/>
            </p:nvGrpSpPr>
            <p:grpSpPr>
              <a:xfrm>
                <a:off x="7321388" y="525824"/>
                <a:ext cx="422459" cy="836500"/>
                <a:chOff x="7321388" y="525824"/>
                <a:chExt cx="422459" cy="836500"/>
              </a:xfrm>
            </p:grpSpPr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0DEB7720-CC74-AE92-748C-3FC05DED8BD3}"/>
                    </a:ext>
                  </a:extLst>
                </p:cNvPr>
                <p:cNvSpPr/>
                <p:nvPr/>
              </p:nvSpPr>
              <p:spPr>
                <a:xfrm>
                  <a:off x="7323025" y="1094072"/>
                  <a:ext cx="420822" cy="268252"/>
                </a:xfrm>
                <a:custGeom>
                  <a:avLst/>
                  <a:gdLst>
                    <a:gd name="connsiteX0" fmla="*/ 374138 w 613276"/>
                    <a:gd name="connsiteY0" fmla="*/ 390335 h 390496"/>
                    <a:gd name="connsiteX1" fmla="*/ 415000 w 613276"/>
                    <a:gd name="connsiteY1" fmla="*/ 382749 h 390496"/>
                    <a:gd name="connsiteX2" fmla="*/ 589829 w 613276"/>
                    <a:gd name="connsiteY2" fmla="*/ 276025 h 390496"/>
                    <a:gd name="connsiteX3" fmla="*/ 613277 w 613276"/>
                    <a:gd name="connsiteY3" fmla="*/ 239990 h 390496"/>
                    <a:gd name="connsiteX4" fmla="*/ 585001 w 613276"/>
                    <a:gd name="connsiteY4" fmla="*/ 196024 h 390496"/>
                    <a:gd name="connsiteX5" fmla="*/ 332069 w 613276"/>
                    <a:gd name="connsiteY5" fmla="*/ 15507 h 390496"/>
                    <a:gd name="connsiteX6" fmla="*/ 282414 w 613276"/>
                    <a:gd name="connsiteY6" fmla="*/ 162 h 390496"/>
                    <a:gd name="connsiteX7" fmla="*/ 241552 w 613276"/>
                    <a:gd name="connsiteY7" fmla="*/ 7748 h 390496"/>
                    <a:gd name="connsiteX8" fmla="*/ 23448 w 613276"/>
                    <a:gd name="connsiteY8" fmla="*/ 124473 h 390496"/>
                    <a:gd name="connsiteX9" fmla="*/ 0 w 613276"/>
                    <a:gd name="connsiteY9" fmla="*/ 160507 h 390496"/>
                    <a:gd name="connsiteX10" fmla="*/ 28276 w 613276"/>
                    <a:gd name="connsiteY10" fmla="*/ 204473 h 390496"/>
                    <a:gd name="connsiteX11" fmla="*/ 324656 w 613276"/>
                    <a:gd name="connsiteY11" fmla="*/ 374990 h 390496"/>
                    <a:gd name="connsiteX12" fmla="*/ 374311 w 613276"/>
                    <a:gd name="connsiteY12" fmla="*/ 390335 h 390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13276" h="390496">
                      <a:moveTo>
                        <a:pt x="374138" y="390335"/>
                      </a:moveTo>
                      <a:cubicBezTo>
                        <a:pt x="389656" y="391197"/>
                        <a:pt x="403794" y="388611"/>
                        <a:pt x="415000" y="382749"/>
                      </a:cubicBezTo>
                      <a:lnTo>
                        <a:pt x="589829" y="276025"/>
                      </a:lnTo>
                      <a:cubicBezTo>
                        <a:pt x="604656" y="268266"/>
                        <a:pt x="613277" y="255162"/>
                        <a:pt x="613277" y="239990"/>
                      </a:cubicBezTo>
                      <a:cubicBezTo>
                        <a:pt x="613277" y="223438"/>
                        <a:pt x="602932" y="207404"/>
                        <a:pt x="585001" y="196024"/>
                      </a:cubicBezTo>
                      <a:lnTo>
                        <a:pt x="332069" y="15507"/>
                      </a:lnTo>
                      <a:cubicBezTo>
                        <a:pt x="317932" y="6541"/>
                        <a:pt x="300345" y="1024"/>
                        <a:pt x="282414" y="162"/>
                      </a:cubicBezTo>
                      <a:cubicBezTo>
                        <a:pt x="266897" y="-700"/>
                        <a:pt x="252759" y="1886"/>
                        <a:pt x="241552" y="7748"/>
                      </a:cubicBezTo>
                      <a:lnTo>
                        <a:pt x="23448" y="124473"/>
                      </a:lnTo>
                      <a:cubicBezTo>
                        <a:pt x="8621" y="132231"/>
                        <a:pt x="0" y="145335"/>
                        <a:pt x="0" y="160507"/>
                      </a:cubicBezTo>
                      <a:cubicBezTo>
                        <a:pt x="0" y="177059"/>
                        <a:pt x="10344" y="193093"/>
                        <a:pt x="28276" y="204473"/>
                      </a:cubicBezTo>
                      <a:lnTo>
                        <a:pt x="324656" y="374990"/>
                      </a:lnTo>
                      <a:cubicBezTo>
                        <a:pt x="338794" y="383956"/>
                        <a:pt x="356380" y="389473"/>
                        <a:pt x="374311" y="390335"/>
                      </a:cubicBezTo>
                      <a:close/>
                    </a:path>
                  </a:pathLst>
                </a:custGeom>
                <a:solidFill>
                  <a:schemeClr val="accent5">
                    <a:alpha val="20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grpSp>
              <p:nvGrpSpPr>
                <p:cNvPr id="2537" name="Group 2536">
                  <a:extLst>
                    <a:ext uri="{FF2B5EF4-FFF2-40B4-BE49-F238E27FC236}">
                      <a16:creationId xmlns:a16="http://schemas.microsoft.com/office/drawing/2014/main" id="{1F229D12-47C7-AC93-4388-C48F91F5FF03}"/>
                    </a:ext>
                  </a:extLst>
                </p:cNvPr>
                <p:cNvGrpSpPr/>
                <p:nvPr/>
              </p:nvGrpSpPr>
              <p:grpSpPr>
                <a:xfrm>
                  <a:off x="7321388" y="525824"/>
                  <a:ext cx="392720" cy="808823"/>
                  <a:chOff x="7321388" y="525824"/>
                  <a:chExt cx="392720" cy="808823"/>
                </a:xfrm>
              </p:grpSpPr>
              <p:grpSp>
                <p:nvGrpSpPr>
                  <p:cNvPr id="2527" name="Group 2526">
                    <a:extLst>
                      <a:ext uri="{FF2B5EF4-FFF2-40B4-BE49-F238E27FC236}">
                        <a16:creationId xmlns:a16="http://schemas.microsoft.com/office/drawing/2014/main" id="{95E93D6A-5DAC-6B4A-C568-C53AF6FB0CC7}"/>
                      </a:ext>
                    </a:extLst>
                  </p:cNvPr>
                  <p:cNvGrpSpPr/>
                  <p:nvPr/>
                </p:nvGrpSpPr>
                <p:grpSpPr>
                  <a:xfrm>
                    <a:off x="7517855" y="846761"/>
                    <a:ext cx="194816" cy="487886"/>
                    <a:chOff x="7517855" y="846761"/>
                    <a:chExt cx="194816" cy="487886"/>
                  </a:xfrm>
                </p:grpSpPr>
                <p:grpSp>
                  <p:nvGrpSpPr>
                    <p:cNvPr id="2523" name="Group 2522">
                      <a:extLst>
                        <a:ext uri="{FF2B5EF4-FFF2-40B4-BE49-F238E27FC236}">
                          <a16:creationId xmlns:a16="http://schemas.microsoft.com/office/drawing/2014/main" id="{0996B8C4-589B-BFFD-A94A-C96E7E9ED30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619506" y="869502"/>
                      <a:ext cx="93165" cy="416926"/>
                      <a:chOff x="7619506" y="869502"/>
                      <a:chExt cx="93165" cy="416926"/>
                    </a:xfrm>
                  </p:grpSpPr>
                  <p:grpSp>
                    <p:nvGrpSpPr>
                      <p:cNvPr id="2522" name="Group 2521">
                        <a:extLst>
                          <a:ext uri="{FF2B5EF4-FFF2-40B4-BE49-F238E27FC236}">
                            <a16:creationId xmlns:a16="http://schemas.microsoft.com/office/drawing/2014/main" id="{A31299F3-622D-F9D7-5170-DE51BE7E8F1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638469" y="1236186"/>
                        <a:ext cx="71713" cy="50242"/>
                        <a:chOff x="7638469" y="1236186"/>
                        <a:chExt cx="71713" cy="50242"/>
                      </a:xfrm>
                    </p:grpSpPr>
                    <p:sp>
                      <p:nvSpPr>
                        <p:cNvPr id="191" name="Freeform: Shape 190">
                          <a:extLst>
                            <a:ext uri="{FF2B5EF4-FFF2-40B4-BE49-F238E27FC236}">
                              <a16:creationId xmlns:a16="http://schemas.microsoft.com/office/drawing/2014/main" id="{49A20FDC-0865-28F5-AFC3-E155BF65C2E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638469" y="1236186"/>
                          <a:ext cx="71713" cy="50242"/>
                        </a:xfrm>
                        <a:custGeom>
                          <a:avLst/>
                          <a:gdLst>
                            <a:gd name="connsiteX0" fmla="*/ 102537 w 104510"/>
                            <a:gd name="connsiteY0" fmla="*/ 44149 h 73137"/>
                            <a:gd name="connsiteX1" fmla="*/ 103400 w 104510"/>
                            <a:gd name="connsiteY1" fmla="*/ 65011 h 73137"/>
                            <a:gd name="connsiteX2" fmla="*/ 76158 w 104510"/>
                            <a:gd name="connsiteY2" fmla="*/ 70873 h 73137"/>
                            <a:gd name="connsiteX3" fmla="*/ 56503 w 104510"/>
                            <a:gd name="connsiteY3" fmla="*/ 51563 h 73137"/>
                            <a:gd name="connsiteX4" fmla="*/ 11847 w 104510"/>
                            <a:gd name="connsiteY4" fmla="*/ 31218 h 73137"/>
                            <a:gd name="connsiteX5" fmla="*/ 14261 w 104510"/>
                            <a:gd name="connsiteY5" fmla="*/ 11 h 73137"/>
                            <a:gd name="connsiteX6" fmla="*/ 74089 w 104510"/>
                            <a:gd name="connsiteY6" fmla="*/ 15011 h 73137"/>
                            <a:gd name="connsiteX7" fmla="*/ 102537 w 104510"/>
                            <a:gd name="connsiteY7" fmla="*/ 44149 h 731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04510" h="73137">
                              <a:moveTo>
                                <a:pt x="102537" y="44149"/>
                              </a:moveTo>
                              <a:cubicBezTo>
                                <a:pt x="102537" y="44149"/>
                                <a:pt x="106330" y="58804"/>
                                <a:pt x="103400" y="65011"/>
                              </a:cubicBezTo>
                              <a:cubicBezTo>
                                <a:pt x="100468" y="71218"/>
                                <a:pt x="87020" y="76218"/>
                                <a:pt x="76158" y="70873"/>
                              </a:cubicBezTo>
                              <a:cubicBezTo>
                                <a:pt x="65296" y="65528"/>
                                <a:pt x="60641" y="54494"/>
                                <a:pt x="56503" y="51563"/>
                              </a:cubicBezTo>
                              <a:cubicBezTo>
                                <a:pt x="52365" y="48632"/>
                                <a:pt x="29261" y="46045"/>
                                <a:pt x="11847" y="31218"/>
                              </a:cubicBezTo>
                              <a:cubicBezTo>
                                <a:pt x="-5394" y="16563"/>
                                <a:pt x="-3153" y="356"/>
                                <a:pt x="14261" y="11"/>
                              </a:cubicBezTo>
                              <a:cubicBezTo>
                                <a:pt x="31503" y="-334"/>
                                <a:pt x="63054" y="7597"/>
                                <a:pt x="74089" y="15011"/>
                              </a:cubicBezTo>
                              <a:cubicBezTo>
                                <a:pt x="85296" y="22425"/>
                                <a:pt x="102537" y="44149"/>
                                <a:pt x="102537" y="44149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5">
                            <a:lumMod val="50000"/>
                          </a:schemeClr>
                        </a:solidFill>
                        <a:ln w="1723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92" name="Freeform: Shape 191">
                          <a:extLst>
                            <a:ext uri="{FF2B5EF4-FFF2-40B4-BE49-F238E27FC236}">
                              <a16:creationId xmlns:a16="http://schemas.microsoft.com/office/drawing/2014/main" id="{5D5AA1E3-A51B-1EC7-BD84-9FBC08DE564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640805" y="1236465"/>
                          <a:ext cx="68566" cy="41214"/>
                        </a:xfrm>
                        <a:custGeom>
                          <a:avLst/>
                          <a:gdLst>
                            <a:gd name="connsiteX0" fmla="*/ 90856 w 99923"/>
                            <a:gd name="connsiteY0" fmla="*/ 59605 h 59995"/>
                            <a:gd name="connsiteX1" fmla="*/ 55339 w 99923"/>
                            <a:gd name="connsiteY1" fmla="*/ 45294 h 59995"/>
                            <a:gd name="connsiteX2" fmla="*/ 18270 w 99923"/>
                            <a:gd name="connsiteY2" fmla="*/ 29087 h 59995"/>
                            <a:gd name="connsiteX3" fmla="*/ 3270 w 99923"/>
                            <a:gd name="connsiteY3" fmla="*/ 2363 h 59995"/>
                            <a:gd name="connsiteX4" fmla="*/ 60339 w 99923"/>
                            <a:gd name="connsiteY4" fmla="*/ 10984 h 59995"/>
                            <a:gd name="connsiteX5" fmla="*/ 96546 w 99923"/>
                            <a:gd name="connsiteY5" fmla="*/ 31156 h 59995"/>
                            <a:gd name="connsiteX6" fmla="*/ 99132 w 99923"/>
                            <a:gd name="connsiteY6" fmla="*/ 50812 h 59995"/>
                            <a:gd name="connsiteX7" fmla="*/ 90684 w 99923"/>
                            <a:gd name="connsiteY7" fmla="*/ 59605 h 599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99923" h="59995">
                              <a:moveTo>
                                <a:pt x="90856" y="59605"/>
                              </a:moveTo>
                              <a:cubicBezTo>
                                <a:pt x="78443" y="62191"/>
                                <a:pt x="62753" y="51329"/>
                                <a:pt x="55339" y="45294"/>
                              </a:cubicBezTo>
                              <a:cubicBezTo>
                                <a:pt x="47925" y="39087"/>
                                <a:pt x="34994" y="42363"/>
                                <a:pt x="18270" y="29087"/>
                              </a:cubicBezTo>
                              <a:cubicBezTo>
                                <a:pt x="1546" y="15812"/>
                                <a:pt x="-4316" y="6846"/>
                                <a:pt x="3270" y="2363"/>
                              </a:cubicBezTo>
                              <a:cubicBezTo>
                                <a:pt x="10856" y="-2119"/>
                                <a:pt x="38615" y="-740"/>
                                <a:pt x="60339" y="10984"/>
                              </a:cubicBezTo>
                              <a:cubicBezTo>
                                <a:pt x="82064" y="22708"/>
                                <a:pt x="96546" y="31156"/>
                                <a:pt x="96546" y="31156"/>
                              </a:cubicBezTo>
                              <a:cubicBezTo>
                                <a:pt x="96546" y="31156"/>
                                <a:pt x="101891" y="47363"/>
                                <a:pt x="99132" y="50812"/>
                              </a:cubicBezTo>
                              <a:cubicBezTo>
                                <a:pt x="96546" y="54260"/>
                                <a:pt x="97581" y="58225"/>
                                <a:pt x="90684" y="59605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5">
                            <a:lumMod val="50000"/>
                          </a:schemeClr>
                        </a:solidFill>
                        <a:ln w="1723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sp>
                    <p:nvSpPr>
                      <p:cNvPr id="193" name="Freeform: Shape 192">
                        <a:extLst>
                          <a:ext uri="{FF2B5EF4-FFF2-40B4-BE49-F238E27FC236}">
                            <a16:creationId xmlns:a16="http://schemas.microsoft.com/office/drawing/2014/main" id="{FB9DE501-6680-BA0D-A521-B5F7F5AE46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619506" y="869502"/>
                        <a:ext cx="93165" cy="401945"/>
                      </a:xfrm>
                      <a:custGeom>
                        <a:avLst/>
                        <a:gdLst>
                          <a:gd name="connsiteX0" fmla="*/ 109483 w 135772"/>
                          <a:gd name="connsiteY0" fmla="*/ 0 h 585113"/>
                          <a:gd name="connsiteX1" fmla="*/ 135517 w 135772"/>
                          <a:gd name="connsiteY1" fmla="*/ 68448 h 585113"/>
                          <a:gd name="connsiteX2" fmla="*/ 115173 w 135772"/>
                          <a:gd name="connsiteY2" fmla="*/ 316725 h 585113"/>
                          <a:gd name="connsiteX3" fmla="*/ 129655 w 135772"/>
                          <a:gd name="connsiteY3" fmla="*/ 581035 h 585113"/>
                          <a:gd name="connsiteX4" fmla="*/ 105000 w 135772"/>
                          <a:gd name="connsiteY4" fmla="*/ 583104 h 585113"/>
                          <a:gd name="connsiteX5" fmla="*/ 74828 w 135772"/>
                          <a:gd name="connsiteY5" fmla="*/ 564139 h 585113"/>
                          <a:gd name="connsiteX6" fmla="*/ 29483 w 135772"/>
                          <a:gd name="connsiteY6" fmla="*/ 318276 h 585113"/>
                          <a:gd name="connsiteX7" fmla="*/ 0 w 135772"/>
                          <a:gd name="connsiteY7" fmla="*/ 38103 h 585113"/>
                          <a:gd name="connsiteX8" fmla="*/ 109655 w 135772"/>
                          <a:gd name="connsiteY8" fmla="*/ 172 h 5851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35772" h="585113">
                            <a:moveTo>
                              <a:pt x="109483" y="0"/>
                            </a:moveTo>
                            <a:cubicBezTo>
                              <a:pt x="109483" y="0"/>
                              <a:pt x="138793" y="21207"/>
                              <a:pt x="135517" y="68448"/>
                            </a:cubicBezTo>
                            <a:cubicBezTo>
                              <a:pt x="134655" y="81552"/>
                              <a:pt x="115173" y="316725"/>
                              <a:pt x="115173" y="316725"/>
                            </a:cubicBezTo>
                            <a:cubicBezTo>
                              <a:pt x="115173" y="316725"/>
                              <a:pt x="136897" y="576208"/>
                              <a:pt x="129655" y="581035"/>
                            </a:cubicBezTo>
                            <a:cubicBezTo>
                              <a:pt x="122586" y="585863"/>
                              <a:pt x="113621" y="586208"/>
                              <a:pt x="105000" y="583104"/>
                            </a:cubicBezTo>
                            <a:cubicBezTo>
                              <a:pt x="93104" y="578794"/>
                              <a:pt x="81380" y="570863"/>
                              <a:pt x="74828" y="564139"/>
                            </a:cubicBezTo>
                            <a:cubicBezTo>
                              <a:pt x="69138" y="558449"/>
                              <a:pt x="43276" y="425001"/>
                              <a:pt x="29483" y="318276"/>
                            </a:cubicBezTo>
                            <a:cubicBezTo>
                              <a:pt x="10862" y="175345"/>
                              <a:pt x="0" y="38103"/>
                              <a:pt x="0" y="38103"/>
                            </a:cubicBezTo>
                            <a:lnTo>
                              <a:pt x="109655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5">
                          <a:lumMod val="75000"/>
                        </a:schemeClr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03" name="Freeform: Shape 202">
                        <a:extLst>
                          <a:ext uri="{FF2B5EF4-FFF2-40B4-BE49-F238E27FC236}">
                            <a16:creationId xmlns:a16="http://schemas.microsoft.com/office/drawing/2014/main" id="{AEED0547-E90D-9332-ADFD-5A78450955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632047" y="968992"/>
                        <a:ext cx="49571" cy="296219"/>
                      </a:xfrm>
                      <a:custGeom>
                        <a:avLst/>
                        <a:gdLst>
                          <a:gd name="connsiteX0" fmla="*/ 23103 w 72241"/>
                          <a:gd name="connsiteY0" fmla="*/ 0 h 431207"/>
                          <a:gd name="connsiteX1" fmla="*/ 43448 w 72241"/>
                          <a:gd name="connsiteY1" fmla="*/ 195345 h 431207"/>
                          <a:gd name="connsiteX2" fmla="*/ 72242 w 72241"/>
                          <a:gd name="connsiteY2" fmla="*/ 431208 h 431207"/>
                          <a:gd name="connsiteX3" fmla="*/ 56379 w 72241"/>
                          <a:gd name="connsiteY3" fmla="*/ 419311 h 431207"/>
                          <a:gd name="connsiteX4" fmla="*/ 11034 w 72241"/>
                          <a:gd name="connsiteY4" fmla="*/ 173449 h 431207"/>
                          <a:gd name="connsiteX5" fmla="*/ 0 w 72241"/>
                          <a:gd name="connsiteY5" fmla="*/ 78104 h 431207"/>
                          <a:gd name="connsiteX6" fmla="*/ 23103 w 72241"/>
                          <a:gd name="connsiteY6" fmla="*/ 0 h 4312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72241" h="431207">
                            <a:moveTo>
                              <a:pt x="23103" y="0"/>
                            </a:moveTo>
                            <a:cubicBezTo>
                              <a:pt x="28104" y="44828"/>
                              <a:pt x="42586" y="181035"/>
                              <a:pt x="43448" y="195345"/>
                            </a:cubicBezTo>
                            <a:cubicBezTo>
                              <a:pt x="44311" y="208621"/>
                              <a:pt x="63276" y="359311"/>
                              <a:pt x="72242" y="431208"/>
                            </a:cubicBezTo>
                            <a:cubicBezTo>
                              <a:pt x="65862" y="427415"/>
                              <a:pt x="60172" y="423104"/>
                              <a:pt x="56379" y="419311"/>
                            </a:cubicBezTo>
                            <a:cubicBezTo>
                              <a:pt x="50690" y="413621"/>
                              <a:pt x="24828" y="280173"/>
                              <a:pt x="11034" y="173449"/>
                            </a:cubicBezTo>
                            <a:cubicBezTo>
                              <a:pt x="6724" y="140000"/>
                              <a:pt x="3448" y="110345"/>
                              <a:pt x="0" y="78104"/>
                            </a:cubicBezTo>
                            <a:cubicBezTo>
                              <a:pt x="7931" y="51724"/>
                              <a:pt x="15862" y="24655"/>
                              <a:pt x="23103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>
                          <a:lumMod val="50000"/>
                        </a:schemeClr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526" name="Group 2525">
                      <a:extLst>
                        <a:ext uri="{FF2B5EF4-FFF2-40B4-BE49-F238E27FC236}">
                          <a16:creationId xmlns:a16="http://schemas.microsoft.com/office/drawing/2014/main" id="{5128773F-D8D0-FE1E-59E8-03F1DDE9DD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517855" y="846761"/>
                      <a:ext cx="146133" cy="487886"/>
                      <a:chOff x="7517855" y="846761"/>
                      <a:chExt cx="146133" cy="487886"/>
                    </a:xfrm>
                  </p:grpSpPr>
                  <p:grpSp>
                    <p:nvGrpSpPr>
                      <p:cNvPr id="2524" name="Group 2523">
                        <a:extLst>
                          <a:ext uri="{FF2B5EF4-FFF2-40B4-BE49-F238E27FC236}">
                            <a16:creationId xmlns:a16="http://schemas.microsoft.com/office/drawing/2014/main" id="{9CCDFB76-E7AA-41FA-6946-059707DC20C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517855" y="1292377"/>
                        <a:ext cx="89982" cy="42270"/>
                        <a:chOff x="7517855" y="1292377"/>
                        <a:chExt cx="89982" cy="42270"/>
                      </a:xfrm>
                    </p:grpSpPr>
                    <p:sp>
                      <p:nvSpPr>
                        <p:cNvPr id="194" name="Freeform: Shape 193">
                          <a:extLst>
                            <a:ext uri="{FF2B5EF4-FFF2-40B4-BE49-F238E27FC236}">
                              <a16:creationId xmlns:a16="http://schemas.microsoft.com/office/drawing/2014/main" id="{5BB6DA39-F39F-B1C5-952E-7802911135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517855" y="1293084"/>
                          <a:ext cx="89982" cy="41563"/>
                        </a:xfrm>
                        <a:custGeom>
                          <a:avLst/>
                          <a:gdLst>
                            <a:gd name="connsiteX0" fmla="*/ 128482 w 131134"/>
                            <a:gd name="connsiteY0" fmla="*/ 33219 h 60504"/>
                            <a:gd name="connsiteX1" fmla="*/ 126930 w 131134"/>
                            <a:gd name="connsiteY1" fmla="*/ 56150 h 60504"/>
                            <a:gd name="connsiteX2" fmla="*/ 94344 w 131134"/>
                            <a:gd name="connsiteY2" fmla="*/ 58219 h 60504"/>
                            <a:gd name="connsiteX3" fmla="*/ 67620 w 131134"/>
                            <a:gd name="connsiteY3" fmla="*/ 49599 h 60504"/>
                            <a:gd name="connsiteX4" fmla="*/ 3309 w 131134"/>
                            <a:gd name="connsiteY4" fmla="*/ 19771 h 60504"/>
                            <a:gd name="connsiteX5" fmla="*/ 24516 w 131134"/>
                            <a:gd name="connsiteY5" fmla="*/ 116 h 60504"/>
                            <a:gd name="connsiteX6" fmla="*/ 81585 w 131134"/>
                            <a:gd name="connsiteY6" fmla="*/ 5633 h 60504"/>
                            <a:gd name="connsiteX7" fmla="*/ 128482 w 131134"/>
                            <a:gd name="connsiteY7" fmla="*/ 33392 h 605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31134" h="60504">
                              <a:moveTo>
                                <a:pt x="128482" y="33219"/>
                              </a:moveTo>
                              <a:cubicBezTo>
                                <a:pt x="128482" y="33219"/>
                                <a:pt x="135378" y="52012"/>
                                <a:pt x="126930" y="56150"/>
                              </a:cubicBezTo>
                              <a:cubicBezTo>
                                <a:pt x="118309" y="60116"/>
                                <a:pt x="105034" y="62530"/>
                                <a:pt x="94344" y="58219"/>
                              </a:cubicBezTo>
                              <a:cubicBezTo>
                                <a:pt x="83654" y="53909"/>
                                <a:pt x="79172" y="49599"/>
                                <a:pt x="67620" y="49599"/>
                              </a:cubicBezTo>
                              <a:cubicBezTo>
                                <a:pt x="56068" y="49599"/>
                                <a:pt x="11758" y="29599"/>
                                <a:pt x="3309" y="19771"/>
                              </a:cubicBezTo>
                              <a:cubicBezTo>
                                <a:pt x="-5311" y="9943"/>
                                <a:pt x="3309" y="-1263"/>
                                <a:pt x="24516" y="116"/>
                              </a:cubicBezTo>
                              <a:cubicBezTo>
                                <a:pt x="45723" y="1495"/>
                                <a:pt x="76240" y="3909"/>
                                <a:pt x="81585" y="5633"/>
                              </a:cubicBezTo>
                              <a:cubicBezTo>
                                <a:pt x="86930" y="7357"/>
                                <a:pt x="128482" y="33392"/>
                                <a:pt x="128482" y="33392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5">
                            <a:lumMod val="50000"/>
                          </a:schemeClr>
                        </a:solidFill>
                        <a:ln w="1723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95" name="Freeform: Shape 194">
                          <a:extLst>
                            <a:ext uri="{FF2B5EF4-FFF2-40B4-BE49-F238E27FC236}">
                              <a16:creationId xmlns:a16="http://schemas.microsoft.com/office/drawing/2014/main" id="{48688F7B-F231-7F11-03A6-C8A1A17F25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520947" y="1292377"/>
                          <a:ext cx="85828" cy="33454"/>
                        </a:xfrm>
                        <a:custGeom>
                          <a:avLst/>
                          <a:gdLst>
                            <a:gd name="connsiteX0" fmla="*/ 114494 w 125079"/>
                            <a:gd name="connsiteY0" fmla="*/ 48214 h 48699"/>
                            <a:gd name="connsiteX1" fmla="*/ 69839 w 125079"/>
                            <a:gd name="connsiteY1" fmla="*/ 41834 h 48699"/>
                            <a:gd name="connsiteX2" fmla="*/ 11 w 125079"/>
                            <a:gd name="connsiteY2" fmla="*/ 8386 h 48699"/>
                            <a:gd name="connsiteX3" fmla="*/ 23114 w 125079"/>
                            <a:gd name="connsiteY3" fmla="*/ 800 h 48699"/>
                            <a:gd name="connsiteX4" fmla="*/ 68114 w 125079"/>
                            <a:gd name="connsiteY4" fmla="*/ 3731 h 48699"/>
                            <a:gd name="connsiteX5" fmla="*/ 123287 w 125079"/>
                            <a:gd name="connsiteY5" fmla="*/ 25455 h 48699"/>
                            <a:gd name="connsiteX6" fmla="*/ 123632 w 125079"/>
                            <a:gd name="connsiteY6" fmla="*/ 43386 h 48699"/>
                            <a:gd name="connsiteX7" fmla="*/ 114494 w 125079"/>
                            <a:gd name="connsiteY7" fmla="*/ 48386 h 486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5079" h="48699">
                              <a:moveTo>
                                <a:pt x="114494" y="48214"/>
                              </a:moveTo>
                              <a:cubicBezTo>
                                <a:pt x="94494" y="50283"/>
                                <a:pt x="88114" y="45283"/>
                                <a:pt x="69839" y="41834"/>
                              </a:cubicBezTo>
                              <a:cubicBezTo>
                                <a:pt x="51390" y="38386"/>
                                <a:pt x="-851" y="19076"/>
                                <a:pt x="11" y="8386"/>
                              </a:cubicBezTo>
                              <a:cubicBezTo>
                                <a:pt x="873" y="-2304"/>
                                <a:pt x="12942" y="-62"/>
                                <a:pt x="23114" y="800"/>
                              </a:cubicBezTo>
                              <a:cubicBezTo>
                                <a:pt x="33287" y="1662"/>
                                <a:pt x="65528" y="3731"/>
                                <a:pt x="68114" y="3731"/>
                              </a:cubicBezTo>
                              <a:cubicBezTo>
                                <a:pt x="70700" y="3731"/>
                                <a:pt x="123287" y="25455"/>
                                <a:pt x="123287" y="25455"/>
                              </a:cubicBezTo>
                              <a:cubicBezTo>
                                <a:pt x="123287" y="25455"/>
                                <a:pt x="127080" y="41145"/>
                                <a:pt x="123632" y="43386"/>
                              </a:cubicBezTo>
                              <a:cubicBezTo>
                                <a:pt x="120183" y="45627"/>
                                <a:pt x="119839" y="47696"/>
                                <a:pt x="114494" y="48386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5">
                            <a:lumMod val="50000"/>
                          </a:schemeClr>
                        </a:solidFill>
                        <a:ln w="1723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525" name="Group 2524">
                        <a:extLst>
                          <a:ext uri="{FF2B5EF4-FFF2-40B4-BE49-F238E27FC236}">
                            <a16:creationId xmlns:a16="http://schemas.microsoft.com/office/drawing/2014/main" id="{08392AEE-A542-88AD-131F-218667814C6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543211" y="846761"/>
                        <a:ext cx="120777" cy="474068"/>
                        <a:chOff x="7543211" y="846761"/>
                        <a:chExt cx="120777" cy="474068"/>
                      </a:xfrm>
                    </p:grpSpPr>
                    <p:sp>
                      <p:nvSpPr>
                        <p:cNvPr id="196" name="Freeform: Shape 195">
                          <a:extLst>
                            <a:ext uri="{FF2B5EF4-FFF2-40B4-BE49-F238E27FC236}">
                              <a16:creationId xmlns:a16="http://schemas.microsoft.com/office/drawing/2014/main" id="{C68CE0A6-B7CA-1FD4-03E7-8605D073D5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543211" y="846761"/>
                          <a:ext cx="120777" cy="474068"/>
                        </a:xfrm>
                        <a:custGeom>
                          <a:avLst/>
                          <a:gdLst>
                            <a:gd name="connsiteX0" fmla="*/ 161014 w 176012"/>
                            <a:gd name="connsiteY0" fmla="*/ 0 h 690103"/>
                            <a:gd name="connsiteX1" fmla="*/ 170841 w 176012"/>
                            <a:gd name="connsiteY1" fmla="*/ 104311 h 690103"/>
                            <a:gd name="connsiteX2" fmla="*/ 88083 w 176012"/>
                            <a:gd name="connsiteY2" fmla="*/ 402587 h 690103"/>
                            <a:gd name="connsiteX3" fmla="*/ 91359 w 176012"/>
                            <a:gd name="connsiteY3" fmla="*/ 680346 h 690103"/>
                            <a:gd name="connsiteX4" fmla="*/ 52220 w 176012"/>
                            <a:gd name="connsiteY4" fmla="*/ 686898 h 690103"/>
                            <a:gd name="connsiteX5" fmla="*/ 26186 w 176012"/>
                            <a:gd name="connsiteY5" fmla="*/ 660001 h 690103"/>
                            <a:gd name="connsiteX6" fmla="*/ 151 w 176012"/>
                            <a:gd name="connsiteY6" fmla="*/ 374139 h 690103"/>
                            <a:gd name="connsiteX7" fmla="*/ 17565 w 176012"/>
                            <a:gd name="connsiteY7" fmla="*/ 71379 h 690103"/>
                            <a:gd name="connsiteX8" fmla="*/ 161014 w 176012"/>
                            <a:gd name="connsiteY8" fmla="*/ 0 h 690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76012" h="690103">
                              <a:moveTo>
                                <a:pt x="161014" y="0"/>
                              </a:moveTo>
                              <a:cubicBezTo>
                                <a:pt x="161014" y="0"/>
                                <a:pt x="186704" y="42586"/>
                                <a:pt x="170841" y="104311"/>
                              </a:cubicBezTo>
                              <a:cubicBezTo>
                                <a:pt x="154979" y="166035"/>
                                <a:pt x="88083" y="402587"/>
                                <a:pt x="88083" y="402587"/>
                              </a:cubicBezTo>
                              <a:cubicBezTo>
                                <a:pt x="88083" y="402587"/>
                                <a:pt x="91359" y="650691"/>
                                <a:pt x="91359" y="680346"/>
                              </a:cubicBezTo>
                              <a:cubicBezTo>
                                <a:pt x="91359" y="689311"/>
                                <a:pt x="72393" y="693449"/>
                                <a:pt x="52220" y="686898"/>
                              </a:cubicBezTo>
                              <a:cubicBezTo>
                                <a:pt x="27048" y="678622"/>
                                <a:pt x="27565" y="671725"/>
                                <a:pt x="26186" y="660001"/>
                              </a:cubicBezTo>
                              <a:cubicBezTo>
                                <a:pt x="24979" y="649829"/>
                                <a:pt x="-2263" y="431208"/>
                                <a:pt x="151" y="374139"/>
                              </a:cubicBezTo>
                              <a:cubicBezTo>
                                <a:pt x="3427" y="299138"/>
                                <a:pt x="17565" y="71379"/>
                                <a:pt x="17565" y="71379"/>
                              </a:cubicBezTo>
                              <a:lnTo>
                                <a:pt x="161014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accent5">
                            <a:lumMod val="75000"/>
                          </a:schemeClr>
                        </a:solidFill>
                        <a:ln w="1723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97" name="Freeform: Shape 196">
                          <a:extLst>
                            <a:ext uri="{FF2B5EF4-FFF2-40B4-BE49-F238E27FC236}">
                              <a16:creationId xmlns:a16="http://schemas.microsoft.com/office/drawing/2014/main" id="{0DABF94C-37B9-6AA0-857B-5F48A86A0D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543211" y="873766"/>
                          <a:ext cx="57719" cy="444270"/>
                        </a:xfrm>
                        <a:custGeom>
                          <a:avLst/>
                          <a:gdLst>
                            <a:gd name="connsiteX0" fmla="*/ 26186 w 84116"/>
                            <a:gd name="connsiteY0" fmla="*/ 620691 h 646725"/>
                            <a:gd name="connsiteX1" fmla="*/ 151 w 84116"/>
                            <a:gd name="connsiteY1" fmla="*/ 334828 h 646725"/>
                            <a:gd name="connsiteX2" fmla="*/ 17565 w 84116"/>
                            <a:gd name="connsiteY2" fmla="*/ 32069 h 646725"/>
                            <a:gd name="connsiteX3" fmla="*/ 84117 w 84116"/>
                            <a:gd name="connsiteY3" fmla="*/ 0 h 646725"/>
                            <a:gd name="connsiteX4" fmla="*/ 77393 w 84116"/>
                            <a:gd name="connsiteY4" fmla="*/ 90862 h 646725"/>
                            <a:gd name="connsiteX5" fmla="*/ 71876 w 84116"/>
                            <a:gd name="connsiteY5" fmla="*/ 120517 h 646725"/>
                            <a:gd name="connsiteX6" fmla="*/ 30668 w 84116"/>
                            <a:gd name="connsiteY6" fmla="*/ 362414 h 646725"/>
                            <a:gd name="connsiteX7" fmla="*/ 49807 w 84116"/>
                            <a:gd name="connsiteY7" fmla="*/ 646725 h 646725"/>
                            <a:gd name="connsiteX8" fmla="*/ 26358 w 84116"/>
                            <a:gd name="connsiteY8" fmla="*/ 620863 h 6467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84116" h="646725">
                              <a:moveTo>
                                <a:pt x="26186" y="620691"/>
                              </a:moveTo>
                              <a:cubicBezTo>
                                <a:pt x="24979" y="610518"/>
                                <a:pt x="-2263" y="391897"/>
                                <a:pt x="151" y="334828"/>
                              </a:cubicBezTo>
                              <a:cubicBezTo>
                                <a:pt x="3427" y="259828"/>
                                <a:pt x="17565" y="32069"/>
                                <a:pt x="17565" y="32069"/>
                              </a:cubicBezTo>
                              <a:lnTo>
                                <a:pt x="84117" y="0"/>
                              </a:lnTo>
                              <a:lnTo>
                                <a:pt x="77393" y="90862"/>
                              </a:lnTo>
                              <a:cubicBezTo>
                                <a:pt x="77393" y="90862"/>
                                <a:pt x="75152" y="102242"/>
                                <a:pt x="71876" y="120517"/>
                              </a:cubicBezTo>
                              <a:cubicBezTo>
                                <a:pt x="59462" y="186724"/>
                                <a:pt x="30668" y="342759"/>
                                <a:pt x="30668" y="362414"/>
                              </a:cubicBezTo>
                              <a:cubicBezTo>
                                <a:pt x="30668" y="381035"/>
                                <a:pt x="43255" y="557415"/>
                                <a:pt x="49807" y="646725"/>
                              </a:cubicBezTo>
                              <a:cubicBezTo>
                                <a:pt x="27565" y="638794"/>
                                <a:pt x="27738" y="632070"/>
                                <a:pt x="26358" y="620863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5">
                            <a:lumMod val="50000"/>
                          </a:schemeClr>
                        </a:solidFill>
                        <a:ln w="1723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  <p:grpSp>
                <p:nvGrpSpPr>
                  <p:cNvPr id="2536" name="Group 2535">
                    <a:extLst>
                      <a:ext uri="{FF2B5EF4-FFF2-40B4-BE49-F238E27FC236}">
                        <a16:creationId xmlns:a16="http://schemas.microsoft.com/office/drawing/2014/main" id="{B255E96A-D23A-1DA1-DCEE-51B861CD0A44}"/>
                      </a:ext>
                    </a:extLst>
                  </p:cNvPr>
                  <p:cNvGrpSpPr/>
                  <p:nvPr/>
                </p:nvGrpSpPr>
                <p:grpSpPr>
                  <a:xfrm>
                    <a:off x="7321388" y="525824"/>
                    <a:ext cx="392720" cy="415040"/>
                    <a:chOff x="7321388" y="525824"/>
                    <a:chExt cx="392720" cy="415040"/>
                  </a:xfrm>
                </p:grpSpPr>
                <p:grpSp>
                  <p:nvGrpSpPr>
                    <p:cNvPr id="2531" name="Group 2530">
                      <a:extLst>
                        <a:ext uri="{FF2B5EF4-FFF2-40B4-BE49-F238E27FC236}">
                          <a16:creationId xmlns:a16="http://schemas.microsoft.com/office/drawing/2014/main" id="{1A395682-0A59-D17B-9B9F-9D52A4EB3DA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321388" y="577888"/>
                      <a:ext cx="321737" cy="219672"/>
                      <a:chOff x="7321388" y="577888"/>
                      <a:chExt cx="321737" cy="219672"/>
                    </a:xfrm>
                  </p:grpSpPr>
                  <p:sp>
                    <p:nvSpPr>
                      <p:cNvPr id="184" name="Freeform: Shape 183">
                        <a:extLst>
                          <a:ext uri="{FF2B5EF4-FFF2-40B4-BE49-F238E27FC236}">
                            <a16:creationId xmlns:a16="http://schemas.microsoft.com/office/drawing/2014/main" id="{E47D0123-9A15-119D-06DF-223947821F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36158" y="635407"/>
                        <a:ext cx="73320" cy="38789"/>
                      </a:xfrm>
                      <a:custGeom>
                        <a:avLst/>
                        <a:gdLst>
                          <a:gd name="connsiteX0" fmla="*/ 106853 w 106852"/>
                          <a:gd name="connsiteY0" fmla="*/ 24394 h 56465"/>
                          <a:gd name="connsiteX1" fmla="*/ 56680 w 106852"/>
                          <a:gd name="connsiteY1" fmla="*/ 83 h 56465"/>
                          <a:gd name="connsiteX2" fmla="*/ 645 w 106852"/>
                          <a:gd name="connsiteY2" fmla="*/ 14739 h 56465"/>
                          <a:gd name="connsiteX3" fmla="*/ 21680 w 106852"/>
                          <a:gd name="connsiteY3" fmla="*/ 36980 h 56465"/>
                          <a:gd name="connsiteX4" fmla="*/ 49439 w 106852"/>
                          <a:gd name="connsiteY4" fmla="*/ 48359 h 56465"/>
                          <a:gd name="connsiteX5" fmla="*/ 89611 w 106852"/>
                          <a:gd name="connsiteY5" fmla="*/ 56290 h 56465"/>
                          <a:gd name="connsiteX6" fmla="*/ 106680 w 106852"/>
                          <a:gd name="connsiteY6" fmla="*/ 24394 h 564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6852" h="56465">
                            <a:moveTo>
                              <a:pt x="106853" y="24394"/>
                            </a:moveTo>
                            <a:cubicBezTo>
                              <a:pt x="106853" y="24394"/>
                              <a:pt x="74267" y="1290"/>
                              <a:pt x="56680" y="83"/>
                            </a:cubicBezTo>
                            <a:cubicBezTo>
                              <a:pt x="39094" y="-951"/>
                              <a:pt x="4611" y="7842"/>
                              <a:pt x="645" y="14739"/>
                            </a:cubicBezTo>
                            <a:cubicBezTo>
                              <a:pt x="-2975" y="20946"/>
                              <a:pt x="9266" y="32152"/>
                              <a:pt x="21680" y="36980"/>
                            </a:cubicBezTo>
                            <a:cubicBezTo>
                              <a:pt x="34956" y="42325"/>
                              <a:pt x="39266" y="45084"/>
                              <a:pt x="49439" y="48359"/>
                            </a:cubicBezTo>
                            <a:cubicBezTo>
                              <a:pt x="59611" y="51635"/>
                              <a:pt x="71163" y="49566"/>
                              <a:pt x="89611" y="56290"/>
                            </a:cubicBezTo>
                            <a:cubicBezTo>
                              <a:pt x="97715" y="59221"/>
                              <a:pt x="106680" y="24394"/>
                              <a:pt x="106680" y="24394"/>
                            </a:cubicBezTo>
                            <a:close/>
                          </a:path>
                        </a:pathLst>
                      </a:custGeom>
                      <a:solidFill>
                        <a:srgbClr val="E8C1B0"/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31" name="Freeform: Shape 230">
                        <a:extLst>
                          <a:ext uri="{FF2B5EF4-FFF2-40B4-BE49-F238E27FC236}">
                            <a16:creationId xmlns:a16="http://schemas.microsoft.com/office/drawing/2014/main" id="{E9B25374-8A3D-E18B-5296-E38BC711B3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21388" y="577888"/>
                        <a:ext cx="172655" cy="219672"/>
                      </a:xfrm>
                      <a:custGeom>
                        <a:avLst/>
                        <a:gdLst>
                          <a:gd name="connsiteX0" fmla="*/ 113247 w 251614"/>
                          <a:gd name="connsiteY0" fmla="*/ 19332 h 319778"/>
                          <a:gd name="connsiteX1" fmla="*/ 91523 w 251614"/>
                          <a:gd name="connsiteY1" fmla="*/ 103815 h 319778"/>
                          <a:gd name="connsiteX2" fmla="*/ 79282 w 251614"/>
                          <a:gd name="connsiteY2" fmla="*/ 121056 h 319778"/>
                          <a:gd name="connsiteX3" fmla="*/ 12902 w 251614"/>
                          <a:gd name="connsiteY3" fmla="*/ 160884 h 319778"/>
                          <a:gd name="connsiteX4" fmla="*/ 5144 w 251614"/>
                          <a:gd name="connsiteY4" fmla="*/ 192436 h 319778"/>
                          <a:gd name="connsiteX5" fmla="*/ 58075 w 251614"/>
                          <a:gd name="connsiteY5" fmla="*/ 207953 h 319778"/>
                          <a:gd name="connsiteX6" fmla="*/ 62730 w 251614"/>
                          <a:gd name="connsiteY6" fmla="*/ 221746 h 319778"/>
                          <a:gd name="connsiteX7" fmla="*/ 43592 w 251614"/>
                          <a:gd name="connsiteY7" fmla="*/ 305712 h 319778"/>
                          <a:gd name="connsiteX8" fmla="*/ 63765 w 251614"/>
                          <a:gd name="connsiteY8" fmla="*/ 310884 h 319778"/>
                          <a:gd name="connsiteX9" fmla="*/ 118248 w 251614"/>
                          <a:gd name="connsiteY9" fmla="*/ 235884 h 319778"/>
                          <a:gd name="connsiteX10" fmla="*/ 133248 w 251614"/>
                          <a:gd name="connsiteY10" fmla="*/ 227263 h 319778"/>
                          <a:gd name="connsiteX11" fmla="*/ 187731 w 251614"/>
                          <a:gd name="connsiteY11" fmla="*/ 239332 h 319778"/>
                          <a:gd name="connsiteX12" fmla="*/ 207903 w 251614"/>
                          <a:gd name="connsiteY12" fmla="*/ 210884 h 319778"/>
                          <a:gd name="connsiteX13" fmla="*/ 188765 w 251614"/>
                          <a:gd name="connsiteY13" fmla="*/ 148987 h 319778"/>
                          <a:gd name="connsiteX14" fmla="*/ 193420 w 251614"/>
                          <a:gd name="connsiteY14" fmla="*/ 129849 h 319778"/>
                          <a:gd name="connsiteX15" fmla="*/ 246351 w 251614"/>
                          <a:gd name="connsiteY15" fmla="*/ 53298 h 319778"/>
                          <a:gd name="connsiteX16" fmla="*/ 238592 w 251614"/>
                          <a:gd name="connsiteY16" fmla="*/ 30539 h 319778"/>
                          <a:gd name="connsiteX17" fmla="*/ 172213 w 251614"/>
                          <a:gd name="connsiteY17" fmla="*/ 67263 h 319778"/>
                          <a:gd name="connsiteX18" fmla="*/ 159972 w 251614"/>
                          <a:gd name="connsiteY18" fmla="*/ 64160 h 319778"/>
                          <a:gd name="connsiteX19" fmla="*/ 138247 w 251614"/>
                          <a:gd name="connsiteY19" fmla="*/ 4849 h 319778"/>
                          <a:gd name="connsiteX20" fmla="*/ 113420 w 251614"/>
                          <a:gd name="connsiteY20" fmla="*/ 19160 h 3197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251614" h="319778">
                            <a:moveTo>
                              <a:pt x="113247" y="19332"/>
                            </a:moveTo>
                            <a:lnTo>
                              <a:pt x="91523" y="103815"/>
                            </a:lnTo>
                            <a:cubicBezTo>
                              <a:pt x="89799" y="110884"/>
                              <a:pt x="84799" y="117608"/>
                              <a:pt x="79282" y="121056"/>
                            </a:cubicBezTo>
                            <a:lnTo>
                              <a:pt x="12902" y="160884"/>
                            </a:lnTo>
                            <a:cubicBezTo>
                              <a:pt x="488" y="168298"/>
                              <a:pt x="-4684" y="189505"/>
                              <a:pt x="5144" y="192436"/>
                            </a:cubicBezTo>
                            <a:lnTo>
                              <a:pt x="58075" y="207953"/>
                            </a:lnTo>
                            <a:cubicBezTo>
                              <a:pt x="62385" y="209160"/>
                              <a:pt x="64282" y="214677"/>
                              <a:pt x="62730" y="221746"/>
                            </a:cubicBezTo>
                            <a:lnTo>
                              <a:pt x="43592" y="305712"/>
                            </a:lnTo>
                            <a:cubicBezTo>
                              <a:pt x="39971" y="321574"/>
                              <a:pt x="53420" y="325022"/>
                              <a:pt x="63765" y="310884"/>
                            </a:cubicBezTo>
                            <a:lnTo>
                              <a:pt x="118248" y="235884"/>
                            </a:lnTo>
                            <a:cubicBezTo>
                              <a:pt x="122730" y="229677"/>
                              <a:pt x="128765" y="226229"/>
                              <a:pt x="133248" y="227263"/>
                            </a:cubicBezTo>
                            <a:lnTo>
                              <a:pt x="187731" y="239332"/>
                            </a:lnTo>
                            <a:cubicBezTo>
                              <a:pt x="197903" y="241574"/>
                              <a:pt x="211523" y="222608"/>
                              <a:pt x="207903" y="210884"/>
                            </a:cubicBezTo>
                            <a:lnTo>
                              <a:pt x="188765" y="148987"/>
                            </a:lnTo>
                            <a:cubicBezTo>
                              <a:pt x="187213" y="143815"/>
                              <a:pt x="189110" y="136229"/>
                              <a:pt x="193420" y="129849"/>
                            </a:cubicBezTo>
                            <a:lnTo>
                              <a:pt x="246351" y="53298"/>
                            </a:lnTo>
                            <a:cubicBezTo>
                              <a:pt x="256351" y="38815"/>
                              <a:pt x="251179" y="23642"/>
                              <a:pt x="238592" y="30539"/>
                            </a:cubicBezTo>
                            <a:lnTo>
                              <a:pt x="172213" y="67263"/>
                            </a:lnTo>
                            <a:cubicBezTo>
                              <a:pt x="166696" y="70366"/>
                              <a:pt x="161868" y="68987"/>
                              <a:pt x="159972" y="64160"/>
                            </a:cubicBezTo>
                            <a:lnTo>
                              <a:pt x="138247" y="4849"/>
                            </a:lnTo>
                            <a:cubicBezTo>
                              <a:pt x="134109" y="-6358"/>
                              <a:pt x="117385" y="3297"/>
                              <a:pt x="113420" y="1916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/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7" name="Freeform: Shape 186">
                        <a:extLst>
                          <a:ext uri="{FF2B5EF4-FFF2-40B4-BE49-F238E27FC236}">
                            <a16:creationId xmlns:a16="http://schemas.microsoft.com/office/drawing/2014/main" id="{5AF35470-C0B2-7DA1-37B5-A97FC930C8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56317" y="628533"/>
                        <a:ext cx="49481" cy="28711"/>
                      </a:xfrm>
                      <a:custGeom>
                        <a:avLst/>
                        <a:gdLst>
                          <a:gd name="connsiteX0" fmla="*/ 41440 w 72110"/>
                          <a:gd name="connsiteY0" fmla="*/ 10434 h 41795"/>
                          <a:gd name="connsiteX1" fmla="*/ 15406 w 72110"/>
                          <a:gd name="connsiteY1" fmla="*/ 4227 h 41795"/>
                          <a:gd name="connsiteX2" fmla="*/ 2475 w 72110"/>
                          <a:gd name="connsiteY2" fmla="*/ 262 h 41795"/>
                          <a:gd name="connsiteX3" fmla="*/ 10578 w 72110"/>
                          <a:gd name="connsiteY3" fmla="*/ 14227 h 41795"/>
                          <a:gd name="connsiteX4" fmla="*/ 40578 w 72110"/>
                          <a:gd name="connsiteY4" fmla="*/ 28537 h 41795"/>
                          <a:gd name="connsiteX5" fmla="*/ 67820 w 72110"/>
                          <a:gd name="connsiteY5" fmla="*/ 41469 h 41795"/>
                          <a:gd name="connsiteX6" fmla="*/ 71958 w 72110"/>
                          <a:gd name="connsiteY6" fmla="*/ 30262 h 41795"/>
                          <a:gd name="connsiteX7" fmla="*/ 41613 w 72110"/>
                          <a:gd name="connsiteY7" fmla="*/ 10262 h 417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72110" h="41795">
                            <a:moveTo>
                              <a:pt x="41440" y="10434"/>
                            </a:moveTo>
                            <a:cubicBezTo>
                              <a:pt x="38509" y="8193"/>
                              <a:pt x="22130" y="5089"/>
                              <a:pt x="15406" y="4227"/>
                            </a:cubicBezTo>
                            <a:cubicBezTo>
                              <a:pt x="8682" y="3365"/>
                              <a:pt x="5233" y="-1118"/>
                              <a:pt x="2475" y="262"/>
                            </a:cubicBezTo>
                            <a:cubicBezTo>
                              <a:pt x="-284" y="1641"/>
                              <a:pt x="-3732" y="8537"/>
                              <a:pt x="10578" y="14227"/>
                            </a:cubicBezTo>
                            <a:cubicBezTo>
                              <a:pt x="24889" y="20089"/>
                              <a:pt x="33337" y="23020"/>
                              <a:pt x="40578" y="28537"/>
                            </a:cubicBezTo>
                            <a:cubicBezTo>
                              <a:pt x="47819" y="33882"/>
                              <a:pt x="62302" y="43710"/>
                              <a:pt x="67820" y="41469"/>
                            </a:cubicBezTo>
                            <a:cubicBezTo>
                              <a:pt x="73337" y="39227"/>
                              <a:pt x="71958" y="30262"/>
                              <a:pt x="71958" y="30262"/>
                            </a:cubicBezTo>
                            <a:cubicBezTo>
                              <a:pt x="71958" y="30262"/>
                              <a:pt x="44716" y="12675"/>
                              <a:pt x="41613" y="10262"/>
                            </a:cubicBezTo>
                            <a:close/>
                          </a:path>
                        </a:pathLst>
                      </a:custGeom>
                      <a:solidFill>
                        <a:srgbClr val="E8C1B0"/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8" name="Freeform: Shape 187">
                        <a:extLst>
                          <a:ext uri="{FF2B5EF4-FFF2-40B4-BE49-F238E27FC236}">
                            <a16:creationId xmlns:a16="http://schemas.microsoft.com/office/drawing/2014/main" id="{FC466CF1-09ED-D81B-D273-3F91C642C3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0750" y="642689"/>
                        <a:ext cx="152375" cy="67010"/>
                      </a:xfrm>
                      <a:custGeom>
                        <a:avLst/>
                        <a:gdLst>
                          <a:gd name="connsiteX0" fmla="*/ 12639 w 222061"/>
                          <a:gd name="connsiteY0" fmla="*/ 172 h 97547"/>
                          <a:gd name="connsiteX1" fmla="*/ 397 w 222061"/>
                          <a:gd name="connsiteY1" fmla="*/ 15690 h 97547"/>
                          <a:gd name="connsiteX2" fmla="*/ 4018 w 222061"/>
                          <a:gd name="connsiteY2" fmla="*/ 48448 h 97547"/>
                          <a:gd name="connsiteX3" fmla="*/ 157294 w 222061"/>
                          <a:gd name="connsiteY3" fmla="*/ 92069 h 97547"/>
                          <a:gd name="connsiteX4" fmla="*/ 220742 w 222061"/>
                          <a:gd name="connsiteY4" fmla="*/ 68104 h 97547"/>
                          <a:gd name="connsiteX5" fmla="*/ 130053 w 222061"/>
                          <a:gd name="connsiteY5" fmla="*/ 14310 h 97547"/>
                          <a:gd name="connsiteX6" fmla="*/ 12639 w 222061"/>
                          <a:gd name="connsiteY6" fmla="*/ 0 h 975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22061" h="97547">
                            <a:moveTo>
                              <a:pt x="12639" y="172"/>
                            </a:moveTo>
                            <a:cubicBezTo>
                              <a:pt x="12639" y="172"/>
                              <a:pt x="2466" y="3793"/>
                              <a:pt x="397" y="15690"/>
                            </a:cubicBezTo>
                            <a:cubicBezTo>
                              <a:pt x="-1500" y="27586"/>
                              <a:pt x="4018" y="48448"/>
                              <a:pt x="4018" y="48448"/>
                            </a:cubicBezTo>
                            <a:lnTo>
                              <a:pt x="157294" y="92069"/>
                            </a:lnTo>
                            <a:cubicBezTo>
                              <a:pt x="157294" y="92069"/>
                              <a:pt x="212121" y="114655"/>
                              <a:pt x="220742" y="68104"/>
                            </a:cubicBezTo>
                            <a:cubicBezTo>
                              <a:pt x="229018" y="23621"/>
                              <a:pt x="198328" y="23103"/>
                              <a:pt x="130053" y="14310"/>
                            </a:cubicBezTo>
                            <a:cubicBezTo>
                              <a:pt x="57811" y="5000"/>
                              <a:pt x="12639" y="0"/>
                              <a:pt x="12639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/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189" name="Freeform: Shape 188">
                        <a:extLst>
                          <a:ext uri="{FF2B5EF4-FFF2-40B4-BE49-F238E27FC236}">
                            <a16:creationId xmlns:a16="http://schemas.microsoft.com/office/drawing/2014/main" id="{F33E24EC-36FF-3372-4CBD-1BD28AEDE3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491260" y="665311"/>
                        <a:ext cx="150843" cy="44416"/>
                      </a:xfrm>
                      <a:custGeom>
                        <a:avLst/>
                        <a:gdLst>
                          <a:gd name="connsiteX0" fmla="*/ 172 w 219828"/>
                          <a:gd name="connsiteY0" fmla="*/ 172 h 64657"/>
                          <a:gd name="connsiteX1" fmla="*/ 3276 w 219828"/>
                          <a:gd name="connsiteY1" fmla="*/ 15517 h 64657"/>
                          <a:gd name="connsiteX2" fmla="*/ 156552 w 219828"/>
                          <a:gd name="connsiteY2" fmla="*/ 59138 h 64657"/>
                          <a:gd name="connsiteX3" fmla="*/ 219828 w 219828"/>
                          <a:gd name="connsiteY3" fmla="*/ 35517 h 64657"/>
                          <a:gd name="connsiteX4" fmla="*/ 112069 w 219828"/>
                          <a:gd name="connsiteY4" fmla="*/ 32069 h 64657"/>
                          <a:gd name="connsiteX5" fmla="*/ 0 w 219828"/>
                          <a:gd name="connsiteY5" fmla="*/ 0 h 646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19828" h="64657">
                            <a:moveTo>
                              <a:pt x="172" y="172"/>
                            </a:moveTo>
                            <a:cubicBezTo>
                              <a:pt x="2069" y="10000"/>
                              <a:pt x="3276" y="15517"/>
                              <a:pt x="3276" y="15517"/>
                            </a:cubicBezTo>
                            <a:lnTo>
                              <a:pt x="156552" y="59138"/>
                            </a:lnTo>
                            <a:cubicBezTo>
                              <a:pt x="156552" y="59138"/>
                              <a:pt x="210862" y="81724"/>
                              <a:pt x="219828" y="35517"/>
                            </a:cubicBezTo>
                            <a:cubicBezTo>
                              <a:pt x="191379" y="34138"/>
                              <a:pt x="173793" y="47069"/>
                              <a:pt x="112069" y="32069"/>
                            </a:cubicBezTo>
                            <a:cubicBezTo>
                              <a:pt x="55689" y="18448"/>
                              <a:pt x="11551" y="3448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>
                          <a:lumMod val="75000"/>
                        </a:schemeClr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</p:grpSp>
                <p:grpSp>
                  <p:nvGrpSpPr>
                    <p:cNvPr id="2535" name="Group 2534">
                      <a:extLst>
                        <a:ext uri="{FF2B5EF4-FFF2-40B4-BE49-F238E27FC236}">
                          <a16:creationId xmlns:a16="http://schemas.microsoft.com/office/drawing/2014/main" id="{38864FF9-B839-65A4-0D65-A3B635F2D9D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543714" y="525824"/>
                      <a:ext cx="170394" cy="415040"/>
                      <a:chOff x="7543714" y="525824"/>
                      <a:chExt cx="170394" cy="415040"/>
                    </a:xfrm>
                  </p:grpSpPr>
                  <p:grpSp>
                    <p:nvGrpSpPr>
                      <p:cNvPr id="2534" name="Group 2533">
                        <a:extLst>
                          <a:ext uri="{FF2B5EF4-FFF2-40B4-BE49-F238E27FC236}">
                            <a16:creationId xmlns:a16="http://schemas.microsoft.com/office/drawing/2014/main" id="{B10D72AE-8EF5-9935-45BF-37B3ED9BE34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549112" y="630585"/>
                        <a:ext cx="164996" cy="310279"/>
                        <a:chOff x="7549112" y="630585"/>
                        <a:chExt cx="164996" cy="310279"/>
                      </a:xfrm>
                    </p:grpSpPr>
                    <p:sp>
                      <p:nvSpPr>
                        <p:cNvPr id="198" name="Freeform: Shape 197">
                          <a:extLst>
                            <a:ext uri="{FF2B5EF4-FFF2-40B4-BE49-F238E27FC236}">
                              <a16:creationId xmlns:a16="http://schemas.microsoft.com/office/drawing/2014/main" id="{05D6FC2C-722E-57D6-13EE-0C9FEA32DEF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549112" y="630585"/>
                          <a:ext cx="164996" cy="310044"/>
                        </a:xfrm>
                        <a:custGeom>
                          <a:avLst/>
                          <a:gdLst>
                            <a:gd name="connsiteX0" fmla="*/ 187759 w 240454"/>
                            <a:gd name="connsiteY0" fmla="*/ 1068 h 451333"/>
                            <a:gd name="connsiteX1" fmla="*/ 239311 w 240454"/>
                            <a:gd name="connsiteY1" fmla="*/ 74172 h 451333"/>
                            <a:gd name="connsiteX2" fmla="*/ 240173 w 240454"/>
                            <a:gd name="connsiteY2" fmla="*/ 420034 h 451333"/>
                            <a:gd name="connsiteX3" fmla="*/ 79483 w 240454"/>
                            <a:gd name="connsiteY3" fmla="*/ 450207 h 451333"/>
                            <a:gd name="connsiteX4" fmla="*/ 0 w 240454"/>
                            <a:gd name="connsiteY4" fmla="*/ 424862 h 451333"/>
                            <a:gd name="connsiteX5" fmla="*/ 4828 w 240454"/>
                            <a:gd name="connsiteY5" fmla="*/ 144517 h 451333"/>
                            <a:gd name="connsiteX6" fmla="*/ 29655 w 240454"/>
                            <a:gd name="connsiteY6" fmla="*/ 68655 h 451333"/>
                            <a:gd name="connsiteX7" fmla="*/ 107586 w 240454"/>
                            <a:gd name="connsiteY7" fmla="*/ 19344 h 451333"/>
                            <a:gd name="connsiteX8" fmla="*/ 187759 w 240454"/>
                            <a:gd name="connsiteY8" fmla="*/ 1068 h 4513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40454" h="451333">
                              <a:moveTo>
                                <a:pt x="187759" y="1068"/>
                              </a:moveTo>
                              <a:cubicBezTo>
                                <a:pt x="212414" y="6586"/>
                                <a:pt x="237069" y="14517"/>
                                <a:pt x="239311" y="74172"/>
                              </a:cubicBezTo>
                              <a:cubicBezTo>
                                <a:pt x="241207" y="123137"/>
                                <a:pt x="240173" y="420034"/>
                                <a:pt x="240173" y="420034"/>
                              </a:cubicBezTo>
                              <a:cubicBezTo>
                                <a:pt x="240173" y="420034"/>
                                <a:pt x="194828" y="458310"/>
                                <a:pt x="79483" y="450207"/>
                              </a:cubicBezTo>
                              <a:cubicBezTo>
                                <a:pt x="862" y="444690"/>
                                <a:pt x="0" y="424862"/>
                                <a:pt x="0" y="424862"/>
                              </a:cubicBezTo>
                              <a:cubicBezTo>
                                <a:pt x="0" y="424862"/>
                                <a:pt x="3276" y="251931"/>
                                <a:pt x="4828" y="144517"/>
                              </a:cubicBezTo>
                              <a:cubicBezTo>
                                <a:pt x="5517" y="94344"/>
                                <a:pt x="12758" y="81758"/>
                                <a:pt x="29655" y="68655"/>
                              </a:cubicBezTo>
                              <a:cubicBezTo>
                                <a:pt x="42931" y="58482"/>
                                <a:pt x="80518" y="33655"/>
                                <a:pt x="107586" y="19344"/>
                              </a:cubicBezTo>
                              <a:cubicBezTo>
                                <a:pt x="129483" y="7792"/>
                                <a:pt x="166725" y="-3587"/>
                                <a:pt x="187759" y="1068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5"/>
                        </a:solidFill>
                        <a:ln w="1723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 dirty="0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199" name="Freeform: Shape 198">
                          <a:extLst>
                            <a:ext uri="{FF2B5EF4-FFF2-40B4-BE49-F238E27FC236}">
                              <a16:creationId xmlns:a16="http://schemas.microsoft.com/office/drawing/2014/main" id="{DCDEF53E-5E33-1D5C-6DA4-5961AEB343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549112" y="724531"/>
                          <a:ext cx="97012" cy="216333"/>
                        </a:xfrm>
                        <a:custGeom>
                          <a:avLst/>
                          <a:gdLst>
                            <a:gd name="connsiteX0" fmla="*/ 173 w 141379"/>
                            <a:gd name="connsiteY0" fmla="*/ 288104 h 314917"/>
                            <a:gd name="connsiteX1" fmla="*/ 5000 w 141379"/>
                            <a:gd name="connsiteY1" fmla="*/ 8103 h 314917"/>
                            <a:gd name="connsiteX2" fmla="*/ 5690 w 141379"/>
                            <a:gd name="connsiteY2" fmla="*/ 2931 h 314917"/>
                            <a:gd name="connsiteX3" fmla="*/ 69655 w 141379"/>
                            <a:gd name="connsiteY3" fmla="*/ 0 h 314917"/>
                            <a:gd name="connsiteX4" fmla="*/ 63621 w 141379"/>
                            <a:gd name="connsiteY4" fmla="*/ 288276 h 314917"/>
                            <a:gd name="connsiteX5" fmla="*/ 141380 w 141379"/>
                            <a:gd name="connsiteY5" fmla="*/ 313621 h 314917"/>
                            <a:gd name="connsiteX6" fmla="*/ 141380 w 141379"/>
                            <a:gd name="connsiteY6" fmla="*/ 313621 h 314917"/>
                            <a:gd name="connsiteX7" fmla="*/ 79483 w 141379"/>
                            <a:gd name="connsiteY7" fmla="*/ 313621 h 314917"/>
                            <a:gd name="connsiteX8" fmla="*/ 0 w 141379"/>
                            <a:gd name="connsiteY8" fmla="*/ 288276 h 3149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41379" h="314917">
                              <a:moveTo>
                                <a:pt x="173" y="288104"/>
                              </a:moveTo>
                              <a:cubicBezTo>
                                <a:pt x="173" y="288104"/>
                                <a:pt x="3448" y="115345"/>
                                <a:pt x="5000" y="8103"/>
                              </a:cubicBezTo>
                              <a:cubicBezTo>
                                <a:pt x="5173" y="6379"/>
                                <a:pt x="5517" y="4655"/>
                                <a:pt x="5690" y="2931"/>
                              </a:cubicBezTo>
                              <a:lnTo>
                                <a:pt x="69655" y="0"/>
                              </a:lnTo>
                              <a:cubicBezTo>
                                <a:pt x="53448" y="105345"/>
                                <a:pt x="63621" y="288276"/>
                                <a:pt x="63621" y="288276"/>
                              </a:cubicBezTo>
                              <a:cubicBezTo>
                                <a:pt x="63621" y="288276"/>
                                <a:pt x="64483" y="307759"/>
                                <a:pt x="141380" y="313621"/>
                              </a:cubicBezTo>
                              <a:lnTo>
                                <a:pt x="141380" y="313621"/>
                              </a:lnTo>
                              <a:cubicBezTo>
                                <a:pt x="123449" y="315173"/>
                                <a:pt x="103104" y="315518"/>
                                <a:pt x="79483" y="313621"/>
                              </a:cubicBezTo>
                              <a:cubicBezTo>
                                <a:pt x="862" y="308104"/>
                                <a:pt x="0" y="288276"/>
                                <a:pt x="0" y="288276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5">
                            <a:lumMod val="75000"/>
                          </a:schemeClr>
                        </a:solidFill>
                        <a:ln w="1723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00" name="Freeform: Shape 199">
                          <a:extLst>
                            <a:ext uri="{FF2B5EF4-FFF2-40B4-BE49-F238E27FC236}">
                              <a16:creationId xmlns:a16="http://schemas.microsoft.com/office/drawing/2014/main" id="{21D2DE4B-7AB1-3DCE-77B0-08ED19B3D8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603621" y="637590"/>
                          <a:ext cx="61937" cy="33531"/>
                        </a:xfrm>
                        <a:custGeom>
                          <a:avLst/>
                          <a:gdLst>
                            <a:gd name="connsiteX0" fmla="*/ 218 w 90263"/>
                            <a:gd name="connsiteY0" fmla="*/ 33457 h 48811"/>
                            <a:gd name="connsiteX1" fmla="*/ 49700 w 90263"/>
                            <a:gd name="connsiteY1" fmla="*/ 47078 h 48811"/>
                            <a:gd name="connsiteX2" fmla="*/ 90046 w 90263"/>
                            <a:gd name="connsiteY2" fmla="*/ 15354 h 48811"/>
                            <a:gd name="connsiteX3" fmla="*/ 40562 w 90263"/>
                            <a:gd name="connsiteY3" fmla="*/ 1733 h 48811"/>
                            <a:gd name="connsiteX4" fmla="*/ 218 w 90263"/>
                            <a:gd name="connsiteY4" fmla="*/ 33457 h 488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0263" h="48811">
                              <a:moveTo>
                                <a:pt x="218" y="33457"/>
                              </a:moveTo>
                              <a:cubicBezTo>
                                <a:pt x="2804" y="45871"/>
                                <a:pt x="24873" y="52078"/>
                                <a:pt x="49700" y="47078"/>
                              </a:cubicBezTo>
                              <a:cubicBezTo>
                                <a:pt x="74528" y="42078"/>
                                <a:pt x="92459" y="27940"/>
                                <a:pt x="90046" y="15354"/>
                              </a:cubicBezTo>
                              <a:cubicBezTo>
                                <a:pt x="87459" y="2940"/>
                                <a:pt x="65390" y="-3267"/>
                                <a:pt x="40562" y="1733"/>
                              </a:cubicBezTo>
                              <a:cubicBezTo>
                                <a:pt x="15735" y="6733"/>
                                <a:pt x="-2196" y="20871"/>
                                <a:pt x="218" y="3345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accent5">
                            <a:lumMod val="75000"/>
                          </a:schemeClr>
                        </a:solidFill>
                        <a:ln w="1723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  <p:grpSp>
                    <p:nvGrpSpPr>
                      <p:cNvPr id="2533" name="Group 2532">
                        <a:extLst>
                          <a:ext uri="{FF2B5EF4-FFF2-40B4-BE49-F238E27FC236}">
                            <a16:creationId xmlns:a16="http://schemas.microsoft.com/office/drawing/2014/main" id="{DCF37F64-1D3A-AFCC-F628-EDCDF6F3543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543714" y="525824"/>
                        <a:ext cx="117105" cy="140438"/>
                        <a:chOff x="7543714" y="525824"/>
                        <a:chExt cx="117105" cy="140438"/>
                      </a:xfrm>
                    </p:grpSpPr>
                    <p:sp>
                      <p:nvSpPr>
                        <p:cNvPr id="201" name="Freeform: Shape 200">
                          <a:extLst>
                            <a:ext uri="{FF2B5EF4-FFF2-40B4-BE49-F238E27FC236}">
                              <a16:creationId xmlns:a16="http://schemas.microsoft.com/office/drawing/2014/main" id="{51687CC7-F319-DE4F-1EC1-90B2E091204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563428" y="535088"/>
                          <a:ext cx="97391" cy="131174"/>
                        </a:xfrm>
                        <a:custGeom>
                          <a:avLst/>
                          <a:gdLst>
                            <a:gd name="connsiteX0" fmla="*/ 141034 w 141930"/>
                            <a:gd name="connsiteY0" fmla="*/ 160083 h 190950"/>
                            <a:gd name="connsiteX1" fmla="*/ 140689 w 141930"/>
                            <a:gd name="connsiteY1" fmla="*/ 168704 h 190950"/>
                            <a:gd name="connsiteX2" fmla="*/ 106034 w 141930"/>
                            <a:gd name="connsiteY2" fmla="*/ 189566 h 190950"/>
                            <a:gd name="connsiteX3" fmla="*/ 70171 w 141930"/>
                            <a:gd name="connsiteY3" fmla="*/ 187325 h 190950"/>
                            <a:gd name="connsiteX4" fmla="*/ 64309 w 141930"/>
                            <a:gd name="connsiteY4" fmla="*/ 180773 h 190950"/>
                            <a:gd name="connsiteX5" fmla="*/ 55861 w 141930"/>
                            <a:gd name="connsiteY5" fmla="*/ 155083 h 190950"/>
                            <a:gd name="connsiteX6" fmla="*/ 28102 w 141930"/>
                            <a:gd name="connsiteY6" fmla="*/ 153014 h 190950"/>
                            <a:gd name="connsiteX7" fmla="*/ 8619 w 141930"/>
                            <a:gd name="connsiteY7" fmla="*/ 22324 h 190950"/>
                            <a:gd name="connsiteX8" fmla="*/ 116551 w 141930"/>
                            <a:gd name="connsiteY8" fmla="*/ 31807 h 190950"/>
                            <a:gd name="connsiteX9" fmla="*/ 118275 w 141930"/>
                            <a:gd name="connsiteY9" fmla="*/ 112669 h 190950"/>
                            <a:gd name="connsiteX10" fmla="*/ 141034 w 141930"/>
                            <a:gd name="connsiteY10" fmla="*/ 160083 h 190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1930" h="190950">
                              <a:moveTo>
                                <a:pt x="141034" y="160083"/>
                              </a:moveTo>
                              <a:cubicBezTo>
                                <a:pt x="142585" y="162669"/>
                                <a:pt x="141896" y="165945"/>
                                <a:pt x="140689" y="168704"/>
                              </a:cubicBezTo>
                              <a:cubicBezTo>
                                <a:pt x="138102" y="173876"/>
                                <a:pt x="125344" y="186290"/>
                                <a:pt x="106034" y="189566"/>
                              </a:cubicBezTo>
                              <a:cubicBezTo>
                                <a:pt x="86723" y="192842"/>
                                <a:pt x="75689" y="189566"/>
                                <a:pt x="70171" y="187325"/>
                              </a:cubicBezTo>
                              <a:cubicBezTo>
                                <a:pt x="67413" y="186118"/>
                                <a:pt x="65171" y="183704"/>
                                <a:pt x="64309" y="180773"/>
                              </a:cubicBezTo>
                              <a:lnTo>
                                <a:pt x="55861" y="155083"/>
                              </a:lnTo>
                              <a:cubicBezTo>
                                <a:pt x="55861" y="155083"/>
                                <a:pt x="35516" y="159738"/>
                                <a:pt x="28102" y="153014"/>
                              </a:cubicBezTo>
                              <a:cubicBezTo>
                                <a:pt x="20689" y="146290"/>
                                <a:pt x="-16553" y="51807"/>
                                <a:pt x="8619" y="22324"/>
                              </a:cubicBezTo>
                              <a:cubicBezTo>
                                <a:pt x="33792" y="-6986"/>
                                <a:pt x="98965" y="-10952"/>
                                <a:pt x="116551" y="31807"/>
                              </a:cubicBezTo>
                              <a:cubicBezTo>
                                <a:pt x="134309" y="74566"/>
                                <a:pt x="118275" y="101980"/>
                                <a:pt x="118275" y="112669"/>
                              </a:cubicBezTo>
                              <a:cubicBezTo>
                                <a:pt x="118275" y="121462"/>
                                <a:pt x="134654" y="149738"/>
                                <a:pt x="141034" y="1600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E8C1B0"/>
                        </a:solidFill>
                        <a:ln w="1723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202" name="Freeform: Shape 201">
                          <a:extLst>
                            <a:ext uri="{FF2B5EF4-FFF2-40B4-BE49-F238E27FC236}">
                              <a16:creationId xmlns:a16="http://schemas.microsoft.com/office/drawing/2014/main" id="{4E45F005-DD5B-47A1-CE8F-9D4CE97EFD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543714" y="525824"/>
                          <a:ext cx="110027" cy="99277"/>
                        </a:xfrm>
                        <a:custGeom>
                          <a:avLst/>
                          <a:gdLst>
                            <a:gd name="connsiteX0" fmla="*/ 148557 w 160346"/>
                            <a:gd name="connsiteY0" fmla="*/ 133914 h 144518"/>
                            <a:gd name="connsiteX1" fmla="*/ 116143 w 160346"/>
                            <a:gd name="connsiteY1" fmla="*/ 144431 h 144518"/>
                            <a:gd name="connsiteX2" fmla="*/ 78212 w 160346"/>
                            <a:gd name="connsiteY2" fmla="*/ 94086 h 144518"/>
                            <a:gd name="connsiteX3" fmla="*/ 67177 w 160346"/>
                            <a:gd name="connsiteY3" fmla="*/ 104431 h 144518"/>
                            <a:gd name="connsiteX4" fmla="*/ 65970 w 160346"/>
                            <a:gd name="connsiteY4" fmla="*/ 115811 h 144518"/>
                            <a:gd name="connsiteX5" fmla="*/ 46488 w 160346"/>
                            <a:gd name="connsiteY5" fmla="*/ 83397 h 144518"/>
                            <a:gd name="connsiteX6" fmla="*/ 281 w 160346"/>
                            <a:gd name="connsiteY6" fmla="*/ 47017 h 144518"/>
                            <a:gd name="connsiteX7" fmla="*/ 149936 w 160346"/>
                            <a:gd name="connsiteY7" fmla="*/ 35466 h 144518"/>
                            <a:gd name="connsiteX8" fmla="*/ 148730 w 160346"/>
                            <a:gd name="connsiteY8" fmla="*/ 134087 h 144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60346" h="144518">
                              <a:moveTo>
                                <a:pt x="148557" y="133914"/>
                              </a:moveTo>
                              <a:cubicBezTo>
                                <a:pt x="148557" y="133914"/>
                                <a:pt x="126488" y="145638"/>
                                <a:pt x="116143" y="144431"/>
                              </a:cubicBezTo>
                              <a:cubicBezTo>
                                <a:pt x="97695" y="142362"/>
                                <a:pt x="91488" y="101500"/>
                                <a:pt x="78212" y="94086"/>
                              </a:cubicBezTo>
                              <a:cubicBezTo>
                                <a:pt x="70281" y="89776"/>
                                <a:pt x="65281" y="97190"/>
                                <a:pt x="67177" y="104431"/>
                              </a:cubicBezTo>
                              <a:cubicBezTo>
                                <a:pt x="68729" y="110293"/>
                                <a:pt x="68039" y="114604"/>
                                <a:pt x="65970" y="115811"/>
                              </a:cubicBezTo>
                              <a:cubicBezTo>
                                <a:pt x="63902" y="117018"/>
                                <a:pt x="46488" y="83397"/>
                                <a:pt x="46488" y="83397"/>
                              </a:cubicBezTo>
                              <a:cubicBezTo>
                                <a:pt x="46488" y="83397"/>
                                <a:pt x="-4202" y="71845"/>
                                <a:pt x="281" y="47017"/>
                              </a:cubicBezTo>
                              <a:cubicBezTo>
                                <a:pt x="8040" y="3914"/>
                                <a:pt x="131833" y="-27293"/>
                                <a:pt x="149936" y="35466"/>
                              </a:cubicBezTo>
                              <a:cubicBezTo>
                                <a:pt x="168212" y="98397"/>
                                <a:pt x="158902" y="129087"/>
                                <a:pt x="148730" y="1340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6061E"/>
                        </a:solidFill>
                        <a:ln w="17238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  <p:grpSp>
                  <p:nvGrpSpPr>
                    <p:cNvPr id="2529" name="Group 2528">
                      <a:extLst>
                        <a:ext uri="{FF2B5EF4-FFF2-40B4-BE49-F238E27FC236}">
                          <a16:creationId xmlns:a16="http://schemas.microsoft.com/office/drawing/2014/main" id="{864EF9F9-BB21-02A5-5FD5-3D9DEA1283A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345834" y="678789"/>
                      <a:ext cx="264776" cy="118622"/>
                      <a:chOff x="7345834" y="678789"/>
                      <a:chExt cx="264776" cy="118622"/>
                    </a:xfrm>
                  </p:grpSpPr>
                  <p:sp>
                    <p:nvSpPr>
                      <p:cNvPr id="2528" name="Freeform: Shape 2527">
                        <a:extLst>
                          <a:ext uri="{FF2B5EF4-FFF2-40B4-BE49-F238E27FC236}">
                            <a16:creationId xmlns:a16="http://schemas.microsoft.com/office/drawing/2014/main" id="{72A43AB8-BA3D-4D4D-EF35-F60937981F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45834" y="716773"/>
                        <a:ext cx="70418" cy="52806"/>
                      </a:xfrm>
                      <a:custGeom>
                        <a:avLst/>
                        <a:gdLst>
                          <a:gd name="connsiteX0" fmla="*/ 60953 w 70418"/>
                          <a:gd name="connsiteY0" fmla="*/ 52292 h 52806"/>
                          <a:gd name="connsiteX1" fmla="*/ 60717 w 70418"/>
                          <a:gd name="connsiteY1" fmla="*/ 52410 h 52806"/>
                          <a:gd name="connsiteX2" fmla="*/ 60761 w 70418"/>
                          <a:gd name="connsiteY2" fmla="*/ 52298 h 52806"/>
                          <a:gd name="connsiteX3" fmla="*/ 26289 w 70418"/>
                          <a:gd name="connsiteY3" fmla="*/ 651 h 52806"/>
                          <a:gd name="connsiteX4" fmla="*/ 37646 w 70418"/>
                          <a:gd name="connsiteY4" fmla="*/ 7639 h 52806"/>
                          <a:gd name="connsiteX5" fmla="*/ 53968 w 70418"/>
                          <a:gd name="connsiteY5" fmla="*/ 23298 h 52806"/>
                          <a:gd name="connsiteX6" fmla="*/ 64369 w 70418"/>
                          <a:gd name="connsiteY6" fmla="*/ 27552 h 52806"/>
                          <a:gd name="connsiteX7" fmla="*/ 70418 w 70418"/>
                          <a:gd name="connsiteY7" fmla="*/ 28130 h 52806"/>
                          <a:gd name="connsiteX8" fmla="*/ 60761 w 70418"/>
                          <a:gd name="connsiteY8" fmla="*/ 52298 h 52806"/>
                          <a:gd name="connsiteX9" fmla="*/ 48279 w 70418"/>
                          <a:gd name="connsiteY9" fmla="*/ 52751 h 52806"/>
                          <a:gd name="connsiteX10" fmla="*/ 26289 w 70418"/>
                          <a:gd name="connsiteY10" fmla="*/ 52055 h 52806"/>
                          <a:gd name="connsiteX11" fmla="*/ 6295 w 70418"/>
                          <a:gd name="connsiteY11" fmla="*/ 41869 h 52806"/>
                          <a:gd name="connsiteX12" fmla="*/ 853 w 70418"/>
                          <a:gd name="connsiteY12" fmla="*/ 32038 h 52806"/>
                          <a:gd name="connsiteX13" fmla="*/ 3691 w 70418"/>
                          <a:gd name="connsiteY13" fmla="*/ 33459 h 52806"/>
                          <a:gd name="connsiteX14" fmla="*/ 260 w 70418"/>
                          <a:gd name="connsiteY14" fmla="*/ 25168 h 52806"/>
                          <a:gd name="connsiteX15" fmla="*/ 4165 w 70418"/>
                          <a:gd name="connsiteY15" fmla="*/ 25879 h 52806"/>
                          <a:gd name="connsiteX16" fmla="*/ 497 w 70418"/>
                          <a:gd name="connsiteY16" fmla="*/ 17115 h 52806"/>
                          <a:gd name="connsiteX17" fmla="*/ 4756 w 70418"/>
                          <a:gd name="connsiteY17" fmla="*/ 18181 h 52806"/>
                          <a:gd name="connsiteX18" fmla="*/ 1207 w 70418"/>
                          <a:gd name="connsiteY18" fmla="*/ 10482 h 52806"/>
                          <a:gd name="connsiteX19" fmla="*/ 7359 w 70418"/>
                          <a:gd name="connsiteY19" fmla="*/ 10719 h 52806"/>
                          <a:gd name="connsiteX20" fmla="*/ 30429 w 70418"/>
                          <a:gd name="connsiteY20" fmla="*/ 21260 h 52806"/>
                          <a:gd name="connsiteX21" fmla="*/ 36477 w 70418"/>
                          <a:gd name="connsiteY21" fmla="*/ 20997 h 52806"/>
                          <a:gd name="connsiteX22" fmla="*/ 31524 w 70418"/>
                          <a:gd name="connsiteY22" fmla="*/ 14701 h 52806"/>
                          <a:gd name="connsiteX23" fmla="*/ 26289 w 70418"/>
                          <a:gd name="connsiteY23" fmla="*/ 651 h 52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70418" h="52806">
                            <a:moveTo>
                              <a:pt x="60953" y="52292"/>
                            </a:moveTo>
                            <a:lnTo>
                              <a:pt x="60717" y="52410"/>
                            </a:lnTo>
                            <a:lnTo>
                              <a:pt x="60761" y="52298"/>
                            </a:lnTo>
                            <a:close/>
                            <a:moveTo>
                              <a:pt x="26289" y="651"/>
                            </a:moveTo>
                            <a:cubicBezTo>
                              <a:pt x="28655" y="-1718"/>
                              <a:pt x="33387" y="2783"/>
                              <a:pt x="37646" y="7639"/>
                            </a:cubicBezTo>
                            <a:lnTo>
                              <a:pt x="53968" y="23298"/>
                            </a:lnTo>
                            <a:lnTo>
                              <a:pt x="64369" y="27552"/>
                            </a:lnTo>
                            <a:cubicBezTo>
                              <a:pt x="67785" y="28159"/>
                              <a:pt x="70418" y="28130"/>
                              <a:pt x="70418" y="28130"/>
                            </a:cubicBezTo>
                            <a:lnTo>
                              <a:pt x="60761" y="52298"/>
                            </a:lnTo>
                            <a:lnTo>
                              <a:pt x="48279" y="52751"/>
                            </a:lnTo>
                            <a:cubicBezTo>
                              <a:pt x="41166" y="52884"/>
                              <a:pt x="32500" y="52825"/>
                              <a:pt x="26289" y="52055"/>
                            </a:cubicBezTo>
                            <a:cubicBezTo>
                              <a:pt x="19663" y="51225"/>
                              <a:pt x="15286" y="50160"/>
                              <a:pt x="6295" y="41869"/>
                            </a:cubicBezTo>
                            <a:cubicBezTo>
                              <a:pt x="2035" y="38078"/>
                              <a:pt x="-686" y="34762"/>
                              <a:pt x="853" y="32038"/>
                            </a:cubicBezTo>
                            <a:cubicBezTo>
                              <a:pt x="1562" y="30854"/>
                              <a:pt x="3691" y="33459"/>
                              <a:pt x="3691" y="33459"/>
                            </a:cubicBezTo>
                            <a:cubicBezTo>
                              <a:pt x="3691" y="33459"/>
                              <a:pt x="-1160" y="28603"/>
                              <a:pt x="260" y="25168"/>
                            </a:cubicBezTo>
                            <a:cubicBezTo>
                              <a:pt x="1680" y="21615"/>
                              <a:pt x="4165" y="25879"/>
                              <a:pt x="4165" y="25879"/>
                            </a:cubicBezTo>
                            <a:cubicBezTo>
                              <a:pt x="4165" y="25879"/>
                              <a:pt x="-1041" y="20549"/>
                              <a:pt x="497" y="17115"/>
                            </a:cubicBezTo>
                            <a:cubicBezTo>
                              <a:pt x="2035" y="13680"/>
                              <a:pt x="4756" y="18181"/>
                              <a:pt x="4756" y="18181"/>
                            </a:cubicBezTo>
                            <a:cubicBezTo>
                              <a:pt x="4756" y="18181"/>
                              <a:pt x="379" y="13562"/>
                              <a:pt x="1207" y="10482"/>
                            </a:cubicBezTo>
                            <a:cubicBezTo>
                              <a:pt x="2035" y="7521"/>
                              <a:pt x="3928" y="8231"/>
                              <a:pt x="7359" y="10719"/>
                            </a:cubicBezTo>
                            <a:cubicBezTo>
                              <a:pt x="11500" y="13680"/>
                              <a:pt x="21202" y="20312"/>
                              <a:pt x="30429" y="21260"/>
                            </a:cubicBezTo>
                            <a:lnTo>
                              <a:pt x="36477" y="20997"/>
                            </a:lnTo>
                            <a:lnTo>
                              <a:pt x="31524" y="14701"/>
                            </a:lnTo>
                            <a:cubicBezTo>
                              <a:pt x="27501" y="9120"/>
                              <a:pt x="24041" y="2961"/>
                              <a:pt x="26289" y="651"/>
                            </a:cubicBezTo>
                            <a:close/>
                          </a:path>
                        </a:pathLst>
                      </a:custGeom>
                      <a:solidFill>
                        <a:srgbClr val="E8C1B0"/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wrap="square" rtlCol="0" anchor="ctr">
                        <a:noAutofit/>
                      </a:bodyPr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207" name="Freeform: Shape 206">
                        <a:extLst>
                          <a:ext uri="{FF2B5EF4-FFF2-40B4-BE49-F238E27FC236}">
                            <a16:creationId xmlns:a16="http://schemas.microsoft.com/office/drawing/2014/main" id="{1429AE6D-663A-6734-EC20-BBD6AD2A69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396056" y="678789"/>
                        <a:ext cx="214554" cy="118622"/>
                      </a:xfrm>
                      <a:custGeom>
                        <a:avLst/>
                        <a:gdLst>
                          <a:gd name="connsiteX0" fmla="*/ 287364 w 312675"/>
                          <a:gd name="connsiteY0" fmla="*/ 4863 h 172678"/>
                          <a:gd name="connsiteX1" fmla="*/ 303398 w 312675"/>
                          <a:gd name="connsiteY1" fmla="*/ 75898 h 172678"/>
                          <a:gd name="connsiteX2" fmla="*/ 166846 w 312675"/>
                          <a:gd name="connsiteY2" fmla="*/ 171760 h 172678"/>
                          <a:gd name="connsiteX3" fmla="*/ 1673 w 312675"/>
                          <a:gd name="connsiteY3" fmla="*/ 141070 h 172678"/>
                          <a:gd name="connsiteX4" fmla="*/ 639 w 312675"/>
                          <a:gd name="connsiteY4" fmla="*/ 108139 h 172678"/>
                          <a:gd name="connsiteX5" fmla="*/ 10811 w 312675"/>
                          <a:gd name="connsiteY5" fmla="*/ 91242 h 172678"/>
                          <a:gd name="connsiteX6" fmla="*/ 131501 w 312675"/>
                          <a:gd name="connsiteY6" fmla="*/ 98139 h 172678"/>
                          <a:gd name="connsiteX7" fmla="*/ 217364 w 312675"/>
                          <a:gd name="connsiteY7" fmla="*/ 31932 h 172678"/>
                          <a:gd name="connsiteX8" fmla="*/ 287536 w 312675"/>
                          <a:gd name="connsiteY8" fmla="*/ 4863 h 1726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12675" h="172678">
                            <a:moveTo>
                              <a:pt x="287364" y="4863"/>
                            </a:moveTo>
                            <a:cubicBezTo>
                              <a:pt x="313915" y="18656"/>
                              <a:pt x="320122" y="50725"/>
                              <a:pt x="303398" y="75898"/>
                            </a:cubicBezTo>
                            <a:cubicBezTo>
                              <a:pt x="286674" y="101070"/>
                              <a:pt x="199088" y="164518"/>
                              <a:pt x="166846" y="171760"/>
                            </a:cubicBezTo>
                            <a:cubicBezTo>
                              <a:pt x="134604" y="179001"/>
                              <a:pt x="1673" y="141070"/>
                              <a:pt x="1673" y="141070"/>
                            </a:cubicBezTo>
                            <a:cubicBezTo>
                              <a:pt x="1673" y="141070"/>
                              <a:pt x="-1258" y="121415"/>
                              <a:pt x="639" y="108139"/>
                            </a:cubicBezTo>
                            <a:cubicBezTo>
                              <a:pt x="2535" y="94863"/>
                              <a:pt x="10811" y="91242"/>
                              <a:pt x="10811" y="91242"/>
                            </a:cubicBezTo>
                            <a:cubicBezTo>
                              <a:pt x="10811" y="91242"/>
                              <a:pt x="103053" y="105380"/>
                              <a:pt x="131501" y="98139"/>
                            </a:cubicBezTo>
                            <a:cubicBezTo>
                              <a:pt x="159949" y="90898"/>
                              <a:pt x="190639" y="54518"/>
                              <a:pt x="217364" y="31932"/>
                            </a:cubicBezTo>
                            <a:cubicBezTo>
                              <a:pt x="246502" y="7104"/>
                              <a:pt x="261846" y="-8413"/>
                              <a:pt x="287536" y="4863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5"/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</p:grpSp>
        </p:grpSp>
      </p:grp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F403F98-4CB8-FEF1-CAF4-74A2A23EC30F}"/>
              </a:ext>
            </a:extLst>
          </p:cNvPr>
          <p:cNvSpPr/>
          <p:nvPr/>
        </p:nvSpPr>
        <p:spPr>
          <a:xfrm>
            <a:off x="7465263" y="1808106"/>
            <a:ext cx="723351" cy="421213"/>
          </a:xfrm>
          <a:custGeom>
            <a:avLst/>
            <a:gdLst>
              <a:gd name="connsiteX0" fmla="*/ 270518 w 729484"/>
              <a:gd name="connsiteY0" fmla="*/ 199138 h 424311"/>
              <a:gd name="connsiteX1" fmla="*/ 389828 w 729484"/>
              <a:gd name="connsiteY1" fmla="*/ 268104 h 424311"/>
              <a:gd name="connsiteX2" fmla="*/ 448277 w 729484"/>
              <a:gd name="connsiteY2" fmla="*/ 234311 h 424311"/>
              <a:gd name="connsiteX3" fmla="*/ 328966 w 729484"/>
              <a:gd name="connsiteY3" fmla="*/ 165345 h 424311"/>
              <a:gd name="connsiteX4" fmla="*/ 270518 w 729484"/>
              <a:gd name="connsiteY4" fmla="*/ 199138 h 424311"/>
              <a:gd name="connsiteX5" fmla="*/ 360690 w 729484"/>
              <a:gd name="connsiteY5" fmla="*/ 147069 h 424311"/>
              <a:gd name="connsiteX6" fmla="*/ 480001 w 729484"/>
              <a:gd name="connsiteY6" fmla="*/ 216035 h 424311"/>
              <a:gd name="connsiteX7" fmla="*/ 544829 w 729484"/>
              <a:gd name="connsiteY7" fmla="*/ 178621 h 424311"/>
              <a:gd name="connsiteX8" fmla="*/ 425518 w 729484"/>
              <a:gd name="connsiteY8" fmla="*/ 109655 h 424311"/>
              <a:gd name="connsiteX9" fmla="*/ 360690 w 729484"/>
              <a:gd name="connsiteY9" fmla="*/ 147069 h 424311"/>
              <a:gd name="connsiteX10" fmla="*/ 90173 w 729484"/>
              <a:gd name="connsiteY10" fmla="*/ 303276 h 424311"/>
              <a:gd name="connsiteX11" fmla="*/ 209483 w 729484"/>
              <a:gd name="connsiteY11" fmla="*/ 372242 h 424311"/>
              <a:gd name="connsiteX12" fmla="*/ 255173 w 729484"/>
              <a:gd name="connsiteY12" fmla="*/ 345863 h 424311"/>
              <a:gd name="connsiteX13" fmla="*/ 135862 w 729484"/>
              <a:gd name="connsiteY13" fmla="*/ 276897 h 424311"/>
              <a:gd name="connsiteX14" fmla="*/ 90173 w 729484"/>
              <a:gd name="connsiteY14" fmla="*/ 303276 h 424311"/>
              <a:gd name="connsiteX15" fmla="*/ 0 w 729484"/>
              <a:gd name="connsiteY15" fmla="*/ 355345 h 424311"/>
              <a:gd name="connsiteX16" fmla="*/ 119310 w 729484"/>
              <a:gd name="connsiteY16" fmla="*/ 424311 h 424311"/>
              <a:gd name="connsiteX17" fmla="*/ 158621 w 729484"/>
              <a:gd name="connsiteY17" fmla="*/ 401725 h 424311"/>
              <a:gd name="connsiteX18" fmla="*/ 39310 w 729484"/>
              <a:gd name="connsiteY18" fmla="*/ 332759 h 424311"/>
              <a:gd name="connsiteX19" fmla="*/ 0 w 729484"/>
              <a:gd name="connsiteY19" fmla="*/ 355345 h 424311"/>
              <a:gd name="connsiteX20" fmla="*/ 180345 w 729484"/>
              <a:gd name="connsiteY20" fmla="*/ 251207 h 424311"/>
              <a:gd name="connsiteX21" fmla="*/ 299656 w 729484"/>
              <a:gd name="connsiteY21" fmla="*/ 320173 h 424311"/>
              <a:gd name="connsiteX22" fmla="*/ 351725 w 729484"/>
              <a:gd name="connsiteY22" fmla="*/ 290173 h 424311"/>
              <a:gd name="connsiteX23" fmla="*/ 232414 w 729484"/>
              <a:gd name="connsiteY23" fmla="*/ 221207 h 424311"/>
              <a:gd name="connsiteX24" fmla="*/ 180345 w 729484"/>
              <a:gd name="connsiteY24" fmla="*/ 251207 h 424311"/>
              <a:gd name="connsiteX25" fmla="*/ 341380 w 729484"/>
              <a:gd name="connsiteY25" fmla="*/ 36897 h 424311"/>
              <a:gd name="connsiteX26" fmla="*/ 665519 w 729484"/>
              <a:gd name="connsiteY26" fmla="*/ 223966 h 424311"/>
              <a:gd name="connsiteX27" fmla="*/ 729484 w 729484"/>
              <a:gd name="connsiteY27" fmla="*/ 0 h 424311"/>
              <a:gd name="connsiteX28" fmla="*/ 341380 w 729484"/>
              <a:gd name="connsiteY28" fmla="*/ 36897 h 42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29484" h="424311">
                <a:moveTo>
                  <a:pt x="270518" y="199138"/>
                </a:moveTo>
                <a:lnTo>
                  <a:pt x="389828" y="268104"/>
                </a:lnTo>
                <a:lnTo>
                  <a:pt x="448277" y="234311"/>
                </a:lnTo>
                <a:lnTo>
                  <a:pt x="328966" y="165345"/>
                </a:lnTo>
                <a:lnTo>
                  <a:pt x="270518" y="199138"/>
                </a:lnTo>
                <a:close/>
                <a:moveTo>
                  <a:pt x="360690" y="147069"/>
                </a:moveTo>
                <a:lnTo>
                  <a:pt x="480001" y="216035"/>
                </a:lnTo>
                <a:lnTo>
                  <a:pt x="544829" y="178621"/>
                </a:lnTo>
                <a:lnTo>
                  <a:pt x="425518" y="109655"/>
                </a:lnTo>
                <a:lnTo>
                  <a:pt x="360690" y="147069"/>
                </a:lnTo>
                <a:close/>
                <a:moveTo>
                  <a:pt x="90173" y="303276"/>
                </a:moveTo>
                <a:lnTo>
                  <a:pt x="209483" y="372242"/>
                </a:lnTo>
                <a:lnTo>
                  <a:pt x="255173" y="345863"/>
                </a:lnTo>
                <a:lnTo>
                  <a:pt x="135862" y="276897"/>
                </a:lnTo>
                <a:lnTo>
                  <a:pt x="90173" y="303276"/>
                </a:lnTo>
                <a:close/>
                <a:moveTo>
                  <a:pt x="0" y="355345"/>
                </a:moveTo>
                <a:lnTo>
                  <a:pt x="119310" y="424311"/>
                </a:lnTo>
                <a:lnTo>
                  <a:pt x="158621" y="401725"/>
                </a:lnTo>
                <a:lnTo>
                  <a:pt x="39310" y="332759"/>
                </a:lnTo>
                <a:lnTo>
                  <a:pt x="0" y="355345"/>
                </a:lnTo>
                <a:close/>
                <a:moveTo>
                  <a:pt x="180345" y="251207"/>
                </a:moveTo>
                <a:lnTo>
                  <a:pt x="299656" y="320173"/>
                </a:lnTo>
                <a:lnTo>
                  <a:pt x="351725" y="290173"/>
                </a:lnTo>
                <a:lnTo>
                  <a:pt x="232414" y="221207"/>
                </a:lnTo>
                <a:lnTo>
                  <a:pt x="180345" y="251207"/>
                </a:lnTo>
                <a:close/>
                <a:moveTo>
                  <a:pt x="341380" y="36897"/>
                </a:moveTo>
                <a:lnTo>
                  <a:pt x="665519" y="223966"/>
                </a:lnTo>
                <a:lnTo>
                  <a:pt x="729484" y="0"/>
                </a:lnTo>
                <a:lnTo>
                  <a:pt x="341380" y="36897"/>
                </a:lnTo>
                <a:close/>
              </a:path>
            </a:pathLst>
          </a:custGeom>
          <a:solidFill>
            <a:schemeClr val="accent5"/>
          </a:solidFill>
          <a:ln w="17238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IN">
              <a:solidFill>
                <a:srgbClr val="000000"/>
              </a:solidFill>
              <a:latin typeface="Calibri" panose="020F0502020204030204"/>
              <a:cs typeface="Arial"/>
              <a:sym typeface="Arial"/>
            </a:endParaRPr>
          </a:p>
        </p:txBody>
      </p:sp>
      <p:grpSp>
        <p:nvGrpSpPr>
          <p:cNvPr id="1058" name="Group 1057">
            <a:extLst>
              <a:ext uri="{FF2B5EF4-FFF2-40B4-BE49-F238E27FC236}">
                <a16:creationId xmlns:a16="http://schemas.microsoft.com/office/drawing/2014/main" id="{516E552D-D24C-216E-4D29-11F8A993B36C}"/>
              </a:ext>
            </a:extLst>
          </p:cNvPr>
          <p:cNvGrpSpPr/>
          <p:nvPr/>
        </p:nvGrpSpPr>
        <p:grpSpPr>
          <a:xfrm>
            <a:off x="3025691" y="4878537"/>
            <a:ext cx="1130015" cy="1063415"/>
            <a:chOff x="1490333" y="4838534"/>
            <a:chExt cx="1130015" cy="1063415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FEFD6B3-3ED1-8A34-04E0-24CBDEE38EC1}"/>
                </a:ext>
              </a:extLst>
            </p:cNvPr>
            <p:cNvGrpSpPr/>
            <p:nvPr/>
          </p:nvGrpSpPr>
          <p:grpSpPr>
            <a:xfrm>
              <a:off x="2209188" y="4838534"/>
              <a:ext cx="411160" cy="484697"/>
              <a:chOff x="3414695" y="4075741"/>
              <a:chExt cx="491314" cy="579187"/>
            </a:xfrm>
          </p:grpSpPr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0C20B55C-9CB7-8C99-8A6C-1DD62539CCDC}"/>
                  </a:ext>
                </a:extLst>
              </p:cNvPr>
              <p:cNvSpPr/>
              <p:nvPr/>
            </p:nvSpPr>
            <p:spPr>
              <a:xfrm>
                <a:off x="3423732" y="4075741"/>
                <a:ext cx="482277" cy="546680"/>
              </a:xfrm>
              <a:custGeom>
                <a:avLst/>
                <a:gdLst>
                  <a:gd name="connsiteX0" fmla="*/ 553358 w 553530"/>
                  <a:gd name="connsiteY0" fmla="*/ 381656 h 626750"/>
                  <a:gd name="connsiteX1" fmla="*/ 495944 w 553530"/>
                  <a:gd name="connsiteY1" fmla="*/ 511656 h 626750"/>
                  <a:gd name="connsiteX2" fmla="*/ 309048 w 553530"/>
                  <a:gd name="connsiteY2" fmla="*/ 621656 h 626750"/>
                  <a:gd name="connsiteX3" fmla="*/ 239565 w 553530"/>
                  <a:gd name="connsiteY3" fmla="*/ 562863 h 626750"/>
                  <a:gd name="connsiteX4" fmla="*/ 34737 w 553530"/>
                  <a:gd name="connsiteY4" fmla="*/ 209587 h 626750"/>
                  <a:gd name="connsiteX5" fmla="*/ 11806 w 553530"/>
                  <a:gd name="connsiteY5" fmla="*/ 123380 h 626750"/>
                  <a:gd name="connsiteX6" fmla="*/ 205772 w 553530"/>
                  <a:gd name="connsiteY6" fmla="*/ 12345 h 626750"/>
                  <a:gd name="connsiteX7" fmla="*/ 348703 w 553530"/>
                  <a:gd name="connsiteY7" fmla="*/ 28207 h 626750"/>
                  <a:gd name="connsiteX8" fmla="*/ 553531 w 553530"/>
                  <a:gd name="connsiteY8" fmla="*/ 381483 h 62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3530" h="626750">
                    <a:moveTo>
                      <a:pt x="553358" y="381656"/>
                    </a:moveTo>
                    <a:cubicBezTo>
                      <a:pt x="553358" y="445104"/>
                      <a:pt x="531462" y="489932"/>
                      <a:pt x="495944" y="511656"/>
                    </a:cubicBezTo>
                    <a:cubicBezTo>
                      <a:pt x="494910" y="512346"/>
                      <a:pt x="310082" y="621139"/>
                      <a:pt x="309048" y="621656"/>
                    </a:cubicBezTo>
                    <a:cubicBezTo>
                      <a:pt x="271979" y="642346"/>
                      <a:pt x="295772" y="595449"/>
                      <a:pt x="239565" y="562863"/>
                    </a:cubicBezTo>
                    <a:cubicBezTo>
                      <a:pt x="126461" y="497518"/>
                      <a:pt x="34737" y="339414"/>
                      <a:pt x="34737" y="209587"/>
                    </a:cubicBezTo>
                    <a:cubicBezTo>
                      <a:pt x="34737" y="145448"/>
                      <a:pt x="-24574" y="144931"/>
                      <a:pt x="11806" y="123380"/>
                    </a:cubicBezTo>
                    <a:cubicBezTo>
                      <a:pt x="12840" y="122862"/>
                      <a:pt x="204737" y="12862"/>
                      <a:pt x="205772" y="12345"/>
                    </a:cubicBezTo>
                    <a:cubicBezTo>
                      <a:pt x="242668" y="-7655"/>
                      <a:pt x="293185" y="-4034"/>
                      <a:pt x="348703" y="28207"/>
                    </a:cubicBezTo>
                    <a:cubicBezTo>
                      <a:pt x="461806" y="93552"/>
                      <a:pt x="553531" y="251656"/>
                      <a:pt x="553531" y="38148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D99B71EA-8F88-FA26-8272-AC2A247505C3}"/>
                  </a:ext>
                </a:extLst>
              </p:cNvPr>
              <p:cNvSpPr/>
              <p:nvPr/>
            </p:nvSpPr>
            <p:spPr>
              <a:xfrm rot="19781400">
                <a:off x="3414695" y="4151131"/>
                <a:ext cx="290525" cy="503797"/>
              </a:xfrm>
              <a:custGeom>
                <a:avLst/>
                <a:gdLst>
                  <a:gd name="connsiteX0" fmla="*/ 333449 w 333448"/>
                  <a:gd name="connsiteY0" fmla="*/ 288794 h 577586"/>
                  <a:gd name="connsiteX1" fmla="*/ 166724 w 333448"/>
                  <a:gd name="connsiteY1" fmla="*/ 577587 h 577586"/>
                  <a:gd name="connsiteX2" fmla="*/ 0 w 333448"/>
                  <a:gd name="connsiteY2" fmla="*/ 288794 h 577586"/>
                  <a:gd name="connsiteX3" fmla="*/ 166724 w 333448"/>
                  <a:gd name="connsiteY3" fmla="*/ 0 h 577586"/>
                  <a:gd name="connsiteX4" fmla="*/ 333449 w 333448"/>
                  <a:gd name="connsiteY4" fmla="*/ 288794 h 577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448" h="577586">
                    <a:moveTo>
                      <a:pt x="333449" y="288794"/>
                    </a:moveTo>
                    <a:cubicBezTo>
                      <a:pt x="333449" y="448290"/>
                      <a:pt x="258804" y="577587"/>
                      <a:pt x="166724" y="577587"/>
                    </a:cubicBezTo>
                    <a:cubicBezTo>
                      <a:pt x="74645" y="577587"/>
                      <a:pt x="0" y="448290"/>
                      <a:pt x="0" y="288794"/>
                    </a:cubicBezTo>
                    <a:cubicBezTo>
                      <a:pt x="0" y="129298"/>
                      <a:pt x="74645" y="0"/>
                      <a:pt x="166724" y="0"/>
                    </a:cubicBezTo>
                    <a:cubicBezTo>
                      <a:pt x="258804" y="0"/>
                      <a:pt x="333449" y="129298"/>
                      <a:pt x="333449" y="2887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9A8FAC55-8B66-4BA9-3ECE-E94948388C72}"/>
                  </a:ext>
                </a:extLst>
              </p:cNvPr>
              <p:cNvSpPr/>
              <p:nvPr/>
            </p:nvSpPr>
            <p:spPr>
              <a:xfrm>
                <a:off x="3446336" y="4169069"/>
                <a:ext cx="300590" cy="455529"/>
              </a:xfrm>
              <a:custGeom>
                <a:avLst/>
                <a:gdLst>
                  <a:gd name="connsiteX0" fmla="*/ 140173 w 345000"/>
                  <a:gd name="connsiteY0" fmla="*/ 28110 h 522249"/>
                  <a:gd name="connsiteX1" fmla="*/ 0 w 345000"/>
                  <a:gd name="connsiteY1" fmla="*/ 10869 h 522249"/>
                  <a:gd name="connsiteX2" fmla="*/ 122414 w 345000"/>
                  <a:gd name="connsiteY2" fmla="*/ 35007 h 522249"/>
                  <a:gd name="connsiteX3" fmla="*/ 327242 w 345000"/>
                  <a:gd name="connsiteY3" fmla="*/ 388283 h 522249"/>
                  <a:gd name="connsiteX4" fmla="*/ 262587 w 345000"/>
                  <a:gd name="connsiteY4" fmla="*/ 522250 h 522249"/>
                  <a:gd name="connsiteX5" fmla="*/ 345001 w 345000"/>
                  <a:gd name="connsiteY5" fmla="*/ 381387 h 522249"/>
                  <a:gd name="connsiteX6" fmla="*/ 140173 w 345000"/>
                  <a:gd name="connsiteY6" fmla="*/ 28110 h 522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5000" h="522249">
                    <a:moveTo>
                      <a:pt x="140173" y="28110"/>
                    </a:moveTo>
                    <a:cubicBezTo>
                      <a:pt x="85862" y="-3269"/>
                      <a:pt x="36724" y="-7407"/>
                      <a:pt x="0" y="10869"/>
                    </a:cubicBezTo>
                    <a:cubicBezTo>
                      <a:pt x="34138" y="1386"/>
                      <a:pt x="76552" y="8455"/>
                      <a:pt x="122414" y="35007"/>
                    </a:cubicBezTo>
                    <a:cubicBezTo>
                      <a:pt x="235518" y="100352"/>
                      <a:pt x="327242" y="258456"/>
                      <a:pt x="327242" y="388283"/>
                    </a:cubicBezTo>
                    <a:cubicBezTo>
                      <a:pt x="327242" y="455870"/>
                      <a:pt x="302415" y="502421"/>
                      <a:pt x="262587" y="522250"/>
                    </a:cubicBezTo>
                    <a:cubicBezTo>
                      <a:pt x="312587" y="508284"/>
                      <a:pt x="345001" y="458456"/>
                      <a:pt x="345001" y="381387"/>
                    </a:cubicBezTo>
                    <a:cubicBezTo>
                      <a:pt x="345001" y="251559"/>
                      <a:pt x="253276" y="93283"/>
                      <a:pt x="140173" y="2811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80CE7E8B-8479-4B8B-CAE1-662BF08B922B}"/>
                </a:ext>
              </a:extLst>
            </p:cNvPr>
            <p:cNvGrpSpPr/>
            <p:nvPr/>
          </p:nvGrpSpPr>
          <p:grpSpPr>
            <a:xfrm>
              <a:off x="1656743" y="4937826"/>
              <a:ext cx="813251" cy="824790"/>
              <a:chOff x="2754553" y="4194396"/>
              <a:chExt cx="971792" cy="985582"/>
            </a:xfrm>
            <a:solidFill>
              <a:schemeClr val="accent1">
                <a:lumMod val="40000"/>
                <a:lumOff val="60000"/>
              </a:schemeClr>
            </a:solidFill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6B30B9DA-9DA2-4CBB-C4E0-89F906C5DA7A}"/>
                  </a:ext>
                </a:extLst>
              </p:cNvPr>
              <p:cNvGrpSpPr/>
              <p:nvPr/>
            </p:nvGrpSpPr>
            <p:grpSpPr>
              <a:xfrm>
                <a:off x="3401269" y="4461730"/>
                <a:ext cx="325076" cy="718248"/>
                <a:chOff x="3401269" y="4461730"/>
                <a:chExt cx="325076" cy="718248"/>
              </a:xfrm>
              <a:grpFill/>
            </p:grpSpPr>
            <p:sp>
              <p:nvSpPr>
                <p:cNvPr id="405" name="Freeform: Shape 404">
                  <a:extLst>
                    <a:ext uri="{FF2B5EF4-FFF2-40B4-BE49-F238E27FC236}">
                      <a16:creationId xmlns:a16="http://schemas.microsoft.com/office/drawing/2014/main" id="{DA3C8543-BAF3-7001-319E-9B90A5AFF6AE}"/>
                    </a:ext>
                  </a:extLst>
                </p:cNvPr>
                <p:cNvSpPr/>
                <p:nvPr/>
              </p:nvSpPr>
              <p:spPr>
                <a:xfrm>
                  <a:off x="3420948" y="4461730"/>
                  <a:ext cx="305397" cy="709828"/>
                </a:xfrm>
                <a:custGeom>
                  <a:avLst/>
                  <a:gdLst>
                    <a:gd name="connsiteX0" fmla="*/ 350518 w 350517"/>
                    <a:gd name="connsiteY0" fmla="*/ 698794 h 813794"/>
                    <a:gd name="connsiteX1" fmla="*/ 349828 w 350517"/>
                    <a:gd name="connsiteY1" fmla="*/ 693449 h 813794"/>
                    <a:gd name="connsiteX2" fmla="*/ 283104 w 350517"/>
                    <a:gd name="connsiteY2" fmla="*/ 382759 h 813794"/>
                    <a:gd name="connsiteX3" fmla="*/ 283104 w 350517"/>
                    <a:gd name="connsiteY3" fmla="*/ 106207 h 813794"/>
                    <a:gd name="connsiteX4" fmla="*/ 98966 w 350517"/>
                    <a:gd name="connsiteY4" fmla="*/ 0 h 813794"/>
                    <a:gd name="connsiteX5" fmla="*/ 0 w 350517"/>
                    <a:gd name="connsiteY5" fmla="*/ 58966 h 813794"/>
                    <a:gd name="connsiteX6" fmla="*/ 121035 w 350517"/>
                    <a:gd name="connsiteY6" fmla="*/ 566380 h 813794"/>
                    <a:gd name="connsiteX7" fmla="*/ 180000 w 350517"/>
                    <a:gd name="connsiteY7" fmla="*/ 668105 h 813794"/>
                    <a:gd name="connsiteX8" fmla="*/ 181552 w 350517"/>
                    <a:gd name="connsiteY8" fmla="*/ 668967 h 813794"/>
                    <a:gd name="connsiteX9" fmla="*/ 198621 w 350517"/>
                    <a:gd name="connsiteY9" fmla="*/ 813795 h 813794"/>
                    <a:gd name="connsiteX10" fmla="*/ 328449 w 350517"/>
                    <a:gd name="connsiteY10" fmla="*/ 738794 h 813794"/>
                    <a:gd name="connsiteX11" fmla="*/ 350346 w 350517"/>
                    <a:gd name="connsiteY11" fmla="*/ 698794 h 813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50517" h="813794">
                      <a:moveTo>
                        <a:pt x="350518" y="698794"/>
                      </a:moveTo>
                      <a:lnTo>
                        <a:pt x="349828" y="693449"/>
                      </a:lnTo>
                      <a:cubicBezTo>
                        <a:pt x="335173" y="578450"/>
                        <a:pt x="283104" y="490690"/>
                        <a:pt x="283104" y="382759"/>
                      </a:cubicBezTo>
                      <a:lnTo>
                        <a:pt x="283104" y="106207"/>
                      </a:lnTo>
                      <a:lnTo>
                        <a:pt x="98966" y="0"/>
                      </a:lnTo>
                      <a:lnTo>
                        <a:pt x="0" y="58966"/>
                      </a:lnTo>
                      <a:cubicBezTo>
                        <a:pt x="0" y="58966"/>
                        <a:pt x="136207" y="466898"/>
                        <a:pt x="121035" y="566380"/>
                      </a:cubicBezTo>
                      <a:cubicBezTo>
                        <a:pt x="121035" y="603794"/>
                        <a:pt x="147414" y="649311"/>
                        <a:pt x="180000" y="668105"/>
                      </a:cubicBezTo>
                      <a:lnTo>
                        <a:pt x="181552" y="668967"/>
                      </a:lnTo>
                      <a:lnTo>
                        <a:pt x="198621" y="813795"/>
                      </a:lnTo>
                      <a:lnTo>
                        <a:pt x="328449" y="738794"/>
                      </a:lnTo>
                      <a:cubicBezTo>
                        <a:pt x="341725" y="734139"/>
                        <a:pt x="350346" y="720001"/>
                        <a:pt x="350346" y="698794"/>
                      </a:cubicBezTo>
                      <a:close/>
                    </a:path>
                  </a:pathLst>
                </a:custGeom>
                <a:grpFill/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406" name="Freeform: Shape 405">
                  <a:extLst>
                    <a:ext uri="{FF2B5EF4-FFF2-40B4-BE49-F238E27FC236}">
                      <a16:creationId xmlns:a16="http://schemas.microsoft.com/office/drawing/2014/main" id="{80668870-79BB-A098-3971-D23B6EE6D2E7}"/>
                    </a:ext>
                  </a:extLst>
                </p:cNvPr>
                <p:cNvSpPr/>
                <p:nvPr/>
              </p:nvSpPr>
              <p:spPr>
                <a:xfrm>
                  <a:off x="3401269" y="4513162"/>
                  <a:ext cx="200093" cy="666816"/>
                </a:xfrm>
                <a:custGeom>
                  <a:avLst/>
                  <a:gdLst>
                    <a:gd name="connsiteX0" fmla="*/ 170345 w 229655"/>
                    <a:gd name="connsiteY0" fmla="*/ 756381 h 764482"/>
                    <a:gd name="connsiteX1" fmla="*/ 58966 w 229655"/>
                    <a:gd name="connsiteY1" fmla="*/ 692070 h 764482"/>
                    <a:gd name="connsiteX2" fmla="*/ 0 w 229655"/>
                    <a:gd name="connsiteY2" fmla="*/ 590346 h 764482"/>
                    <a:gd name="connsiteX3" fmla="*/ 0 w 229655"/>
                    <a:gd name="connsiteY3" fmla="*/ 590346 h 764482"/>
                    <a:gd name="connsiteX4" fmla="*/ 22759 w 229655"/>
                    <a:gd name="connsiteY4" fmla="*/ 276552 h 764482"/>
                    <a:gd name="connsiteX5" fmla="*/ 22759 w 229655"/>
                    <a:gd name="connsiteY5" fmla="*/ 0 h 764482"/>
                    <a:gd name="connsiteX6" fmla="*/ 206897 w 229655"/>
                    <a:gd name="connsiteY6" fmla="*/ 106207 h 764482"/>
                    <a:gd name="connsiteX7" fmla="*/ 206897 w 229655"/>
                    <a:gd name="connsiteY7" fmla="*/ 382759 h 764482"/>
                    <a:gd name="connsiteX8" fmla="*/ 228966 w 229655"/>
                    <a:gd name="connsiteY8" fmla="*/ 717415 h 764482"/>
                    <a:gd name="connsiteX9" fmla="*/ 229656 w 229655"/>
                    <a:gd name="connsiteY9" fmla="*/ 722760 h 764482"/>
                    <a:gd name="connsiteX10" fmla="*/ 170690 w 229655"/>
                    <a:gd name="connsiteY10" fmla="*/ 756381 h 764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9655" h="764482">
                      <a:moveTo>
                        <a:pt x="170345" y="756381"/>
                      </a:moveTo>
                      <a:lnTo>
                        <a:pt x="58966" y="692070"/>
                      </a:lnTo>
                      <a:cubicBezTo>
                        <a:pt x="26379" y="673277"/>
                        <a:pt x="0" y="627760"/>
                        <a:pt x="0" y="590346"/>
                      </a:cubicBezTo>
                      <a:lnTo>
                        <a:pt x="0" y="590346"/>
                      </a:lnTo>
                      <a:cubicBezTo>
                        <a:pt x="15173" y="491035"/>
                        <a:pt x="22759" y="386035"/>
                        <a:pt x="22759" y="276552"/>
                      </a:cubicBezTo>
                      <a:lnTo>
                        <a:pt x="22759" y="0"/>
                      </a:lnTo>
                      <a:lnTo>
                        <a:pt x="206897" y="106207"/>
                      </a:lnTo>
                      <a:lnTo>
                        <a:pt x="206897" y="382759"/>
                      </a:lnTo>
                      <a:cubicBezTo>
                        <a:pt x="206897" y="490518"/>
                        <a:pt x="214311" y="602415"/>
                        <a:pt x="228966" y="717415"/>
                      </a:cubicBezTo>
                      <a:lnTo>
                        <a:pt x="229656" y="722760"/>
                      </a:lnTo>
                      <a:cubicBezTo>
                        <a:pt x="229656" y="760174"/>
                        <a:pt x="203276" y="775174"/>
                        <a:pt x="170690" y="756381"/>
                      </a:cubicBezTo>
                      <a:close/>
                    </a:path>
                  </a:pathLst>
                </a:custGeom>
                <a:grpFill/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207025E4-FC7C-090C-5A00-B782BE0A27E4}"/>
                    </a:ext>
                  </a:extLst>
                </p:cNvPr>
                <p:cNvSpPr/>
                <p:nvPr/>
              </p:nvSpPr>
              <p:spPr>
                <a:xfrm>
                  <a:off x="3425154" y="4511056"/>
                  <a:ext cx="180263" cy="666517"/>
                </a:xfrm>
                <a:custGeom>
                  <a:avLst/>
                  <a:gdLst>
                    <a:gd name="connsiteX0" fmla="*/ 206207 w 206896"/>
                    <a:gd name="connsiteY0" fmla="*/ 717415 h 764139"/>
                    <a:gd name="connsiteX1" fmla="*/ 184138 w 206896"/>
                    <a:gd name="connsiteY1" fmla="*/ 382759 h 764139"/>
                    <a:gd name="connsiteX2" fmla="*/ 184138 w 206896"/>
                    <a:gd name="connsiteY2" fmla="*/ 106207 h 764139"/>
                    <a:gd name="connsiteX3" fmla="*/ 0 w 206896"/>
                    <a:gd name="connsiteY3" fmla="*/ 0 h 764139"/>
                    <a:gd name="connsiteX4" fmla="*/ 0 w 206896"/>
                    <a:gd name="connsiteY4" fmla="*/ 9311 h 764139"/>
                    <a:gd name="connsiteX5" fmla="*/ 174311 w 206896"/>
                    <a:gd name="connsiteY5" fmla="*/ 110000 h 764139"/>
                    <a:gd name="connsiteX6" fmla="*/ 174311 w 206896"/>
                    <a:gd name="connsiteY6" fmla="*/ 386553 h 764139"/>
                    <a:gd name="connsiteX7" fmla="*/ 196380 w 206896"/>
                    <a:gd name="connsiteY7" fmla="*/ 721208 h 764139"/>
                    <a:gd name="connsiteX8" fmla="*/ 197070 w 206896"/>
                    <a:gd name="connsiteY8" fmla="*/ 726553 h 764139"/>
                    <a:gd name="connsiteX9" fmla="*/ 180345 w 206896"/>
                    <a:gd name="connsiteY9" fmla="*/ 764139 h 764139"/>
                    <a:gd name="connsiteX10" fmla="*/ 206897 w 206896"/>
                    <a:gd name="connsiteY10" fmla="*/ 722932 h 764139"/>
                    <a:gd name="connsiteX11" fmla="*/ 206207 w 206896"/>
                    <a:gd name="connsiteY11" fmla="*/ 717587 h 764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6896" h="764139">
                      <a:moveTo>
                        <a:pt x="206207" y="717415"/>
                      </a:moveTo>
                      <a:cubicBezTo>
                        <a:pt x="191552" y="602415"/>
                        <a:pt x="184138" y="490518"/>
                        <a:pt x="184138" y="382759"/>
                      </a:cubicBezTo>
                      <a:lnTo>
                        <a:pt x="184138" y="106207"/>
                      </a:lnTo>
                      <a:lnTo>
                        <a:pt x="0" y="0"/>
                      </a:lnTo>
                      <a:lnTo>
                        <a:pt x="0" y="9311"/>
                      </a:lnTo>
                      <a:lnTo>
                        <a:pt x="174311" y="110000"/>
                      </a:lnTo>
                      <a:lnTo>
                        <a:pt x="174311" y="386553"/>
                      </a:lnTo>
                      <a:cubicBezTo>
                        <a:pt x="174311" y="494311"/>
                        <a:pt x="181725" y="606208"/>
                        <a:pt x="196380" y="721208"/>
                      </a:cubicBezTo>
                      <a:lnTo>
                        <a:pt x="197070" y="726553"/>
                      </a:lnTo>
                      <a:cubicBezTo>
                        <a:pt x="197070" y="744829"/>
                        <a:pt x="190690" y="757760"/>
                        <a:pt x="180345" y="764139"/>
                      </a:cubicBezTo>
                      <a:cubicBezTo>
                        <a:pt x="196380" y="761208"/>
                        <a:pt x="206897" y="746553"/>
                        <a:pt x="206897" y="722932"/>
                      </a:cubicBezTo>
                      <a:lnTo>
                        <a:pt x="206207" y="717587"/>
                      </a:lnTo>
                      <a:close/>
                    </a:path>
                  </a:pathLst>
                </a:custGeom>
                <a:grpFill/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grpSp>
              <p:nvGrpSpPr>
                <p:cNvPr id="408" name="Graphic 5">
                  <a:extLst>
                    <a:ext uri="{FF2B5EF4-FFF2-40B4-BE49-F238E27FC236}">
                      <a16:creationId xmlns:a16="http://schemas.microsoft.com/office/drawing/2014/main" id="{329241F2-4696-3B56-EE7D-2776FDA002C9}"/>
                    </a:ext>
                  </a:extLst>
                </p:cNvPr>
                <p:cNvGrpSpPr/>
                <p:nvPr/>
              </p:nvGrpSpPr>
              <p:grpSpPr>
                <a:xfrm>
                  <a:off x="3455649" y="4790477"/>
                  <a:ext cx="88329" cy="154748"/>
                  <a:chOff x="3495721" y="4627119"/>
                  <a:chExt cx="101379" cy="177413"/>
                </a:xfrm>
                <a:grpFill/>
              </p:grpSpPr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DE0CD79D-8CE3-D346-D80E-D7F2C65E789E}"/>
                      </a:ext>
                    </a:extLst>
                  </p:cNvPr>
                  <p:cNvSpPr/>
                  <p:nvPr/>
                </p:nvSpPr>
                <p:spPr>
                  <a:xfrm>
                    <a:off x="3562790" y="4665567"/>
                    <a:ext cx="34310" cy="138965"/>
                  </a:xfrm>
                  <a:custGeom>
                    <a:avLst/>
                    <a:gdLst>
                      <a:gd name="connsiteX0" fmla="*/ 15862 w 34310"/>
                      <a:gd name="connsiteY0" fmla="*/ 11207 h 138965"/>
                      <a:gd name="connsiteX1" fmla="*/ 0 w 34310"/>
                      <a:gd name="connsiteY1" fmla="*/ 138966 h 138965"/>
                      <a:gd name="connsiteX2" fmla="*/ 34311 w 34310"/>
                      <a:gd name="connsiteY2" fmla="*/ 119138 h 138965"/>
                      <a:gd name="connsiteX3" fmla="*/ 34311 w 34310"/>
                      <a:gd name="connsiteY3" fmla="*/ 0 h 138965"/>
                      <a:gd name="connsiteX4" fmla="*/ 15862 w 34310"/>
                      <a:gd name="connsiteY4" fmla="*/ 11207 h 138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10" h="138965">
                        <a:moveTo>
                          <a:pt x="15862" y="11207"/>
                        </a:moveTo>
                        <a:lnTo>
                          <a:pt x="0" y="138966"/>
                        </a:lnTo>
                        <a:lnTo>
                          <a:pt x="34311" y="119138"/>
                        </a:lnTo>
                        <a:lnTo>
                          <a:pt x="34311" y="0"/>
                        </a:lnTo>
                        <a:lnTo>
                          <a:pt x="15862" y="11207"/>
                        </a:lnTo>
                        <a:close/>
                      </a:path>
                    </a:pathLst>
                  </a:custGeom>
                  <a:grpFill/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1" name="Freeform: Shape 410">
                    <a:extLst>
                      <a:ext uri="{FF2B5EF4-FFF2-40B4-BE49-F238E27FC236}">
                        <a16:creationId xmlns:a16="http://schemas.microsoft.com/office/drawing/2014/main" id="{E5F7484F-AFD2-D93E-53D3-8407483F5D7C}"/>
                      </a:ext>
                    </a:extLst>
                  </p:cNvPr>
                  <p:cNvSpPr/>
                  <p:nvPr/>
                </p:nvSpPr>
                <p:spPr>
                  <a:xfrm>
                    <a:off x="3495721" y="4638153"/>
                    <a:ext cx="82931" cy="166379"/>
                  </a:xfrm>
                  <a:custGeom>
                    <a:avLst/>
                    <a:gdLst>
                      <a:gd name="connsiteX0" fmla="*/ 82931 w 82931"/>
                      <a:gd name="connsiteY0" fmla="*/ 38621 h 166379"/>
                      <a:gd name="connsiteX1" fmla="*/ 67242 w 82931"/>
                      <a:gd name="connsiteY1" fmla="*/ 166379 h 166379"/>
                      <a:gd name="connsiteX2" fmla="*/ 0 w 82931"/>
                      <a:gd name="connsiteY2" fmla="*/ 128276 h 166379"/>
                      <a:gd name="connsiteX3" fmla="*/ 15690 w 82931"/>
                      <a:gd name="connsiteY3" fmla="*/ 0 h 166379"/>
                      <a:gd name="connsiteX4" fmla="*/ 82931 w 82931"/>
                      <a:gd name="connsiteY4" fmla="*/ 38621 h 166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31" h="166379">
                        <a:moveTo>
                          <a:pt x="82931" y="38621"/>
                        </a:moveTo>
                        <a:lnTo>
                          <a:pt x="67242" y="166379"/>
                        </a:lnTo>
                        <a:lnTo>
                          <a:pt x="0" y="128276"/>
                        </a:lnTo>
                        <a:lnTo>
                          <a:pt x="15690" y="0"/>
                        </a:lnTo>
                        <a:lnTo>
                          <a:pt x="82931" y="38621"/>
                        </a:lnTo>
                        <a:close/>
                      </a:path>
                    </a:pathLst>
                  </a:custGeom>
                  <a:grpFill/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12" name="Freeform: Shape 411">
                    <a:extLst>
                      <a:ext uri="{FF2B5EF4-FFF2-40B4-BE49-F238E27FC236}">
                        <a16:creationId xmlns:a16="http://schemas.microsoft.com/office/drawing/2014/main" id="{A6C03E1A-2C54-12BD-3B92-03233DFB37DB}"/>
                      </a:ext>
                    </a:extLst>
                  </p:cNvPr>
                  <p:cNvSpPr/>
                  <p:nvPr/>
                </p:nvSpPr>
                <p:spPr>
                  <a:xfrm>
                    <a:off x="3511411" y="4627119"/>
                    <a:ext cx="85689" cy="49654"/>
                  </a:xfrm>
                  <a:custGeom>
                    <a:avLst/>
                    <a:gdLst>
                      <a:gd name="connsiteX0" fmla="*/ 0 w 85689"/>
                      <a:gd name="connsiteY0" fmla="*/ 11034 h 49654"/>
                      <a:gd name="connsiteX1" fmla="*/ 67242 w 85689"/>
                      <a:gd name="connsiteY1" fmla="*/ 49655 h 49654"/>
                      <a:gd name="connsiteX2" fmla="*/ 85690 w 85689"/>
                      <a:gd name="connsiteY2" fmla="*/ 38448 h 49654"/>
                      <a:gd name="connsiteX3" fmla="*/ 18276 w 85689"/>
                      <a:gd name="connsiteY3" fmla="*/ 0 h 49654"/>
                      <a:gd name="connsiteX4" fmla="*/ 0 w 85689"/>
                      <a:gd name="connsiteY4" fmla="*/ 11034 h 49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89" h="49654">
                        <a:moveTo>
                          <a:pt x="0" y="11034"/>
                        </a:moveTo>
                        <a:lnTo>
                          <a:pt x="67242" y="49655"/>
                        </a:lnTo>
                        <a:lnTo>
                          <a:pt x="85690" y="38448"/>
                        </a:lnTo>
                        <a:lnTo>
                          <a:pt x="18276" y="0"/>
                        </a:lnTo>
                        <a:lnTo>
                          <a:pt x="0" y="11034"/>
                        </a:lnTo>
                        <a:close/>
                      </a:path>
                    </a:pathLst>
                  </a:custGeom>
                  <a:grpFill/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6CE04AB9-4A6A-721E-506C-207F5BDB38BF}"/>
                    </a:ext>
                  </a:extLst>
                </p:cNvPr>
                <p:cNvSpPr/>
                <p:nvPr/>
              </p:nvSpPr>
              <p:spPr>
                <a:xfrm>
                  <a:off x="3401269" y="4513162"/>
                  <a:ext cx="200093" cy="666816"/>
                </a:xfrm>
                <a:custGeom>
                  <a:avLst/>
                  <a:gdLst>
                    <a:gd name="connsiteX0" fmla="*/ 170345 w 229655"/>
                    <a:gd name="connsiteY0" fmla="*/ 756381 h 764482"/>
                    <a:gd name="connsiteX1" fmla="*/ 58966 w 229655"/>
                    <a:gd name="connsiteY1" fmla="*/ 692070 h 764482"/>
                    <a:gd name="connsiteX2" fmla="*/ 0 w 229655"/>
                    <a:gd name="connsiteY2" fmla="*/ 590346 h 764482"/>
                    <a:gd name="connsiteX3" fmla="*/ 0 w 229655"/>
                    <a:gd name="connsiteY3" fmla="*/ 590346 h 764482"/>
                    <a:gd name="connsiteX4" fmla="*/ 22759 w 229655"/>
                    <a:gd name="connsiteY4" fmla="*/ 276552 h 764482"/>
                    <a:gd name="connsiteX5" fmla="*/ 22759 w 229655"/>
                    <a:gd name="connsiteY5" fmla="*/ 0 h 764482"/>
                    <a:gd name="connsiteX6" fmla="*/ 206897 w 229655"/>
                    <a:gd name="connsiteY6" fmla="*/ 106207 h 764482"/>
                    <a:gd name="connsiteX7" fmla="*/ 206897 w 229655"/>
                    <a:gd name="connsiteY7" fmla="*/ 382759 h 764482"/>
                    <a:gd name="connsiteX8" fmla="*/ 228966 w 229655"/>
                    <a:gd name="connsiteY8" fmla="*/ 717415 h 764482"/>
                    <a:gd name="connsiteX9" fmla="*/ 229656 w 229655"/>
                    <a:gd name="connsiteY9" fmla="*/ 722760 h 764482"/>
                    <a:gd name="connsiteX10" fmla="*/ 170690 w 229655"/>
                    <a:gd name="connsiteY10" fmla="*/ 756381 h 764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9655" h="764482">
                      <a:moveTo>
                        <a:pt x="170345" y="756381"/>
                      </a:moveTo>
                      <a:lnTo>
                        <a:pt x="58966" y="692070"/>
                      </a:lnTo>
                      <a:cubicBezTo>
                        <a:pt x="26379" y="673277"/>
                        <a:pt x="0" y="627760"/>
                        <a:pt x="0" y="590346"/>
                      </a:cubicBezTo>
                      <a:lnTo>
                        <a:pt x="0" y="590346"/>
                      </a:lnTo>
                      <a:cubicBezTo>
                        <a:pt x="15173" y="491035"/>
                        <a:pt x="22759" y="386035"/>
                        <a:pt x="22759" y="276552"/>
                      </a:cubicBezTo>
                      <a:lnTo>
                        <a:pt x="22759" y="0"/>
                      </a:lnTo>
                      <a:lnTo>
                        <a:pt x="206897" y="106207"/>
                      </a:lnTo>
                      <a:lnTo>
                        <a:pt x="206897" y="382759"/>
                      </a:lnTo>
                      <a:cubicBezTo>
                        <a:pt x="206897" y="490518"/>
                        <a:pt x="214311" y="602415"/>
                        <a:pt x="228966" y="717415"/>
                      </a:cubicBezTo>
                      <a:lnTo>
                        <a:pt x="229656" y="722760"/>
                      </a:lnTo>
                      <a:cubicBezTo>
                        <a:pt x="229656" y="760174"/>
                        <a:pt x="203276" y="775174"/>
                        <a:pt x="170690" y="756381"/>
                      </a:cubicBezTo>
                      <a:close/>
                    </a:path>
                  </a:pathLst>
                </a:custGeom>
                <a:grpFill/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F9C5120D-4451-84B3-DA6E-CF030C1859C9}"/>
                  </a:ext>
                </a:extLst>
              </p:cNvPr>
              <p:cNvSpPr/>
              <p:nvPr/>
            </p:nvSpPr>
            <p:spPr>
              <a:xfrm>
                <a:off x="2754553" y="4194396"/>
                <a:ext cx="956319" cy="957192"/>
              </a:xfrm>
              <a:custGeom>
                <a:avLst/>
                <a:gdLst>
                  <a:gd name="connsiteX0" fmla="*/ 1097610 w 1097609"/>
                  <a:gd name="connsiteY0" fmla="*/ 370626 h 1097387"/>
                  <a:gd name="connsiteX1" fmla="*/ 1041748 w 1097609"/>
                  <a:gd name="connsiteY1" fmla="*/ 497006 h 1097387"/>
                  <a:gd name="connsiteX2" fmla="*/ 963127 w 1097609"/>
                  <a:gd name="connsiteY2" fmla="*/ 542696 h 1097387"/>
                  <a:gd name="connsiteX3" fmla="*/ 592609 w 1097609"/>
                  <a:gd name="connsiteY3" fmla="*/ 1095110 h 1097387"/>
                  <a:gd name="connsiteX4" fmla="*/ 592092 w 1097609"/>
                  <a:gd name="connsiteY4" fmla="*/ 1096145 h 1097387"/>
                  <a:gd name="connsiteX5" fmla="*/ 6056 w 1097609"/>
                  <a:gd name="connsiteY5" fmla="*/ 114592 h 1097387"/>
                  <a:gd name="connsiteX6" fmla="*/ 6401 w 1097609"/>
                  <a:gd name="connsiteY6" fmla="*/ 114592 h 1097387"/>
                  <a:gd name="connsiteX7" fmla="*/ 653643 w 1097609"/>
                  <a:gd name="connsiteY7" fmla="*/ 72868 h 1097387"/>
                  <a:gd name="connsiteX8" fmla="*/ 759678 w 1097609"/>
                  <a:gd name="connsiteY8" fmla="*/ 12005 h 1097387"/>
                  <a:gd name="connsiteX9" fmla="*/ 898644 w 1097609"/>
                  <a:gd name="connsiteY9" fmla="*/ 27350 h 1097387"/>
                  <a:gd name="connsiteX10" fmla="*/ 1097610 w 1097609"/>
                  <a:gd name="connsiteY10" fmla="*/ 370626 h 1097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97609" h="1097387">
                    <a:moveTo>
                      <a:pt x="1097610" y="370626"/>
                    </a:moveTo>
                    <a:cubicBezTo>
                      <a:pt x="1097610" y="432178"/>
                      <a:pt x="1076403" y="475799"/>
                      <a:pt x="1041748" y="497006"/>
                    </a:cubicBezTo>
                    <a:cubicBezTo>
                      <a:pt x="1041575" y="497006"/>
                      <a:pt x="1008989" y="515971"/>
                      <a:pt x="963127" y="542696"/>
                    </a:cubicBezTo>
                    <a:cubicBezTo>
                      <a:pt x="771402" y="653903"/>
                      <a:pt x="699678" y="851490"/>
                      <a:pt x="592609" y="1095110"/>
                    </a:cubicBezTo>
                    <a:cubicBezTo>
                      <a:pt x="592264" y="1095800"/>
                      <a:pt x="592092" y="1096145"/>
                      <a:pt x="592092" y="1096145"/>
                    </a:cubicBezTo>
                    <a:cubicBezTo>
                      <a:pt x="519160" y="1137007"/>
                      <a:pt x="-65496" y="156833"/>
                      <a:pt x="6056" y="114592"/>
                    </a:cubicBezTo>
                    <a:cubicBezTo>
                      <a:pt x="6056" y="114592"/>
                      <a:pt x="6056" y="114592"/>
                      <a:pt x="6401" y="114592"/>
                    </a:cubicBezTo>
                    <a:cubicBezTo>
                      <a:pt x="262608" y="134419"/>
                      <a:pt x="467953" y="179419"/>
                      <a:pt x="653643" y="72868"/>
                    </a:cubicBezTo>
                    <a:cubicBezTo>
                      <a:pt x="713816" y="38385"/>
                      <a:pt x="759333" y="12178"/>
                      <a:pt x="759678" y="12005"/>
                    </a:cubicBezTo>
                    <a:cubicBezTo>
                      <a:pt x="795540" y="-7478"/>
                      <a:pt x="844506" y="-3857"/>
                      <a:pt x="898644" y="27350"/>
                    </a:cubicBezTo>
                    <a:cubicBezTo>
                      <a:pt x="1008472" y="90798"/>
                      <a:pt x="1097610" y="244419"/>
                      <a:pt x="1097610" y="370626"/>
                    </a:cubicBezTo>
                    <a:close/>
                  </a:path>
                </a:pathLst>
              </a:custGeom>
              <a:grpFill/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</p:grpSp>
        <p:grpSp>
          <p:nvGrpSpPr>
            <p:cNvPr id="1057" name="Group 1056">
              <a:extLst>
                <a:ext uri="{FF2B5EF4-FFF2-40B4-BE49-F238E27FC236}">
                  <a16:creationId xmlns:a16="http://schemas.microsoft.com/office/drawing/2014/main" id="{5DDAE672-F796-C437-6F8B-308D01F2DA86}"/>
                </a:ext>
              </a:extLst>
            </p:cNvPr>
            <p:cNvGrpSpPr/>
            <p:nvPr/>
          </p:nvGrpSpPr>
          <p:grpSpPr>
            <a:xfrm>
              <a:off x="1490333" y="5021234"/>
              <a:ext cx="627533" cy="880715"/>
              <a:chOff x="1502156" y="5011671"/>
              <a:chExt cx="627533" cy="880715"/>
            </a:xfrm>
          </p:grpSpPr>
          <p:grpSp>
            <p:nvGrpSpPr>
              <p:cNvPr id="1056" name="Group 1055">
                <a:extLst>
                  <a:ext uri="{FF2B5EF4-FFF2-40B4-BE49-F238E27FC236}">
                    <a16:creationId xmlns:a16="http://schemas.microsoft.com/office/drawing/2014/main" id="{6D5B762A-06EC-062E-F15A-0C1E977EFAF7}"/>
                  </a:ext>
                </a:extLst>
              </p:cNvPr>
              <p:cNvGrpSpPr/>
              <p:nvPr/>
            </p:nvGrpSpPr>
            <p:grpSpPr>
              <a:xfrm>
                <a:off x="1502156" y="5011671"/>
                <a:ext cx="627533" cy="880715"/>
                <a:chOff x="1502156" y="5011671"/>
                <a:chExt cx="627533" cy="880715"/>
              </a:xfrm>
            </p:grpSpPr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E5E43A5D-FD5B-A840-7661-804C0619A16B}"/>
                    </a:ext>
                  </a:extLst>
                </p:cNvPr>
                <p:cNvSpPr/>
                <p:nvPr/>
              </p:nvSpPr>
              <p:spPr>
                <a:xfrm>
                  <a:off x="1517525" y="5014259"/>
                  <a:ext cx="612164" cy="821707"/>
                </a:xfrm>
                <a:custGeom>
                  <a:avLst/>
                  <a:gdLst>
                    <a:gd name="connsiteX0" fmla="*/ 839580 w 839580"/>
                    <a:gd name="connsiteY0" fmla="*/ 796779 h 1125712"/>
                    <a:gd name="connsiteX1" fmla="*/ 719580 w 839580"/>
                    <a:gd name="connsiteY1" fmla="*/ 1068504 h 1125712"/>
                    <a:gd name="connsiteX2" fmla="*/ 645959 w 839580"/>
                    <a:gd name="connsiteY2" fmla="*/ 1115055 h 1125712"/>
                    <a:gd name="connsiteX3" fmla="*/ 500614 w 839580"/>
                    <a:gd name="connsiteY3" fmla="*/ 992469 h 1125712"/>
                    <a:gd name="connsiteX4" fmla="*/ 72682 w 839580"/>
                    <a:gd name="connsiteY4" fmla="*/ 254364 h 1125712"/>
                    <a:gd name="connsiteX5" fmla="*/ 24579 w 839580"/>
                    <a:gd name="connsiteY5" fmla="*/ 74364 h 1125712"/>
                    <a:gd name="connsiteX6" fmla="*/ 112855 w 839580"/>
                    <a:gd name="connsiteY6" fmla="*/ 25743 h 1125712"/>
                    <a:gd name="connsiteX7" fmla="*/ 411648 w 839580"/>
                    <a:gd name="connsiteY7" fmla="*/ 58847 h 1125712"/>
                    <a:gd name="connsiteX8" fmla="*/ 839580 w 839580"/>
                    <a:gd name="connsiteY8" fmla="*/ 796952 h 1125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9580" h="1125712">
                      <a:moveTo>
                        <a:pt x="839580" y="796779"/>
                      </a:moveTo>
                      <a:cubicBezTo>
                        <a:pt x="839580" y="929193"/>
                        <a:pt x="793891" y="1022986"/>
                        <a:pt x="719580" y="1068504"/>
                      </a:cubicBezTo>
                      <a:cubicBezTo>
                        <a:pt x="717339" y="1069883"/>
                        <a:pt x="648201" y="1113676"/>
                        <a:pt x="645959" y="1115055"/>
                      </a:cubicBezTo>
                      <a:cubicBezTo>
                        <a:pt x="568718" y="1158332"/>
                        <a:pt x="618028" y="1060228"/>
                        <a:pt x="500614" y="992469"/>
                      </a:cubicBezTo>
                      <a:cubicBezTo>
                        <a:pt x="264234" y="856090"/>
                        <a:pt x="72682" y="525572"/>
                        <a:pt x="72682" y="254364"/>
                      </a:cubicBezTo>
                      <a:cubicBezTo>
                        <a:pt x="72682" y="120226"/>
                        <a:pt x="-51283" y="119192"/>
                        <a:pt x="24579" y="74364"/>
                      </a:cubicBezTo>
                      <a:cubicBezTo>
                        <a:pt x="26648" y="73157"/>
                        <a:pt x="110786" y="26950"/>
                        <a:pt x="112855" y="25743"/>
                      </a:cubicBezTo>
                      <a:cubicBezTo>
                        <a:pt x="189924" y="-15981"/>
                        <a:pt x="295441" y="-8395"/>
                        <a:pt x="411648" y="58847"/>
                      </a:cubicBezTo>
                      <a:cubicBezTo>
                        <a:pt x="648028" y="195226"/>
                        <a:pt x="839580" y="525744"/>
                        <a:pt x="839580" y="796952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44A91B08-11A0-2778-1496-95224CE700B7}"/>
                    </a:ext>
                  </a:extLst>
                </p:cNvPr>
                <p:cNvSpPr/>
                <p:nvPr/>
              </p:nvSpPr>
              <p:spPr>
                <a:xfrm rot="19781400">
                  <a:off x="1502156" y="5011671"/>
                  <a:ext cx="507878" cy="880715"/>
                </a:xfrm>
                <a:custGeom>
                  <a:avLst/>
                  <a:gdLst>
                    <a:gd name="connsiteX0" fmla="*/ 696553 w 696552"/>
                    <a:gd name="connsiteY0" fmla="*/ 603277 h 1206552"/>
                    <a:gd name="connsiteX1" fmla="*/ 348276 w 696552"/>
                    <a:gd name="connsiteY1" fmla="*/ 1206553 h 1206552"/>
                    <a:gd name="connsiteX2" fmla="*/ 0 w 696552"/>
                    <a:gd name="connsiteY2" fmla="*/ 603277 h 1206552"/>
                    <a:gd name="connsiteX3" fmla="*/ 348276 w 696552"/>
                    <a:gd name="connsiteY3" fmla="*/ 0 h 1206552"/>
                    <a:gd name="connsiteX4" fmla="*/ 696553 w 696552"/>
                    <a:gd name="connsiteY4" fmla="*/ 603277 h 1206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6552" h="1206552">
                      <a:moveTo>
                        <a:pt x="696553" y="603277"/>
                      </a:moveTo>
                      <a:cubicBezTo>
                        <a:pt x="696553" y="936457"/>
                        <a:pt x="540624" y="1206553"/>
                        <a:pt x="348276" y="1206553"/>
                      </a:cubicBezTo>
                      <a:cubicBezTo>
                        <a:pt x="155929" y="1206553"/>
                        <a:pt x="0" y="936457"/>
                        <a:pt x="0" y="603277"/>
                      </a:cubicBezTo>
                      <a:cubicBezTo>
                        <a:pt x="0" y="270096"/>
                        <a:pt x="155929" y="0"/>
                        <a:pt x="348276" y="0"/>
                      </a:cubicBezTo>
                      <a:cubicBezTo>
                        <a:pt x="540624" y="0"/>
                        <a:pt x="696553" y="270096"/>
                        <a:pt x="696553" y="603277"/>
                      </a:cubicBez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400" name="Freeform: Shape 399">
                  <a:extLst>
                    <a:ext uri="{FF2B5EF4-FFF2-40B4-BE49-F238E27FC236}">
                      <a16:creationId xmlns:a16="http://schemas.microsoft.com/office/drawing/2014/main" id="{A85DD03C-F0DA-1B01-446C-9ABA278BF321}"/>
                    </a:ext>
                  </a:extLst>
                </p:cNvPr>
                <p:cNvSpPr/>
                <p:nvPr/>
              </p:nvSpPr>
              <p:spPr>
                <a:xfrm>
                  <a:off x="1557572" y="5047091"/>
                  <a:ext cx="519696" cy="792549"/>
                </a:xfrm>
                <a:custGeom>
                  <a:avLst/>
                  <a:gdLst>
                    <a:gd name="connsiteX0" fmla="*/ 284828 w 712760"/>
                    <a:gd name="connsiteY0" fmla="*/ 52834 h 1085767"/>
                    <a:gd name="connsiteX1" fmla="*/ 0 w 712760"/>
                    <a:gd name="connsiteY1" fmla="*/ 17489 h 1085767"/>
                    <a:gd name="connsiteX2" fmla="*/ 268104 w 712760"/>
                    <a:gd name="connsiteY2" fmla="*/ 64903 h 1085767"/>
                    <a:gd name="connsiteX3" fmla="*/ 696036 w 712760"/>
                    <a:gd name="connsiteY3" fmla="*/ 803008 h 1085767"/>
                    <a:gd name="connsiteX4" fmla="*/ 548622 w 712760"/>
                    <a:gd name="connsiteY4" fmla="*/ 1085767 h 1085767"/>
                    <a:gd name="connsiteX5" fmla="*/ 712760 w 712760"/>
                    <a:gd name="connsiteY5" fmla="*/ 790939 h 1085767"/>
                    <a:gd name="connsiteX6" fmla="*/ 284828 w 712760"/>
                    <a:gd name="connsiteY6" fmla="*/ 52834 h 1085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2760" h="1085767">
                      <a:moveTo>
                        <a:pt x="284828" y="52834"/>
                      </a:moveTo>
                      <a:cubicBezTo>
                        <a:pt x="171552" y="-12510"/>
                        <a:pt x="54311" y="-8200"/>
                        <a:pt x="0" y="17489"/>
                      </a:cubicBezTo>
                      <a:cubicBezTo>
                        <a:pt x="71379" y="-2510"/>
                        <a:pt x="172242" y="9559"/>
                        <a:pt x="268104" y="64903"/>
                      </a:cubicBezTo>
                      <a:cubicBezTo>
                        <a:pt x="504484" y="201283"/>
                        <a:pt x="696036" y="531801"/>
                        <a:pt x="696036" y="803008"/>
                      </a:cubicBezTo>
                      <a:cubicBezTo>
                        <a:pt x="696036" y="944215"/>
                        <a:pt x="631725" y="1044215"/>
                        <a:pt x="548622" y="1085767"/>
                      </a:cubicBezTo>
                      <a:cubicBezTo>
                        <a:pt x="635863" y="1053526"/>
                        <a:pt x="712760" y="951974"/>
                        <a:pt x="712760" y="790939"/>
                      </a:cubicBezTo>
                      <a:cubicBezTo>
                        <a:pt x="712760" y="519732"/>
                        <a:pt x="521208" y="189386"/>
                        <a:pt x="284828" y="528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401" name="Freeform: Shape 400">
                  <a:extLst>
                    <a:ext uri="{FF2B5EF4-FFF2-40B4-BE49-F238E27FC236}">
                      <a16:creationId xmlns:a16="http://schemas.microsoft.com/office/drawing/2014/main" id="{1ED58D53-6CA5-AEB0-374B-59F06957E6AA}"/>
                    </a:ext>
                  </a:extLst>
                </p:cNvPr>
                <p:cNvSpPr/>
                <p:nvPr/>
              </p:nvSpPr>
              <p:spPr>
                <a:xfrm rot="19781400">
                  <a:off x="1518624" y="5040365"/>
                  <a:ext cx="474942" cy="823327"/>
                </a:xfrm>
                <a:custGeom>
                  <a:avLst/>
                  <a:gdLst>
                    <a:gd name="connsiteX0" fmla="*/ 651380 w 651380"/>
                    <a:gd name="connsiteY0" fmla="*/ 563966 h 1127932"/>
                    <a:gd name="connsiteX1" fmla="*/ 325690 w 651380"/>
                    <a:gd name="connsiteY1" fmla="*/ 1127932 h 1127932"/>
                    <a:gd name="connsiteX2" fmla="*/ 0 w 651380"/>
                    <a:gd name="connsiteY2" fmla="*/ 563966 h 1127932"/>
                    <a:gd name="connsiteX3" fmla="*/ 325690 w 651380"/>
                    <a:gd name="connsiteY3" fmla="*/ 0 h 1127932"/>
                    <a:gd name="connsiteX4" fmla="*/ 651380 w 651380"/>
                    <a:gd name="connsiteY4" fmla="*/ 563966 h 1127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1380" h="1127932">
                      <a:moveTo>
                        <a:pt x="651380" y="563966"/>
                      </a:moveTo>
                      <a:cubicBezTo>
                        <a:pt x="651380" y="875436"/>
                        <a:pt x="505564" y="1127932"/>
                        <a:pt x="325690" y="1127932"/>
                      </a:cubicBezTo>
                      <a:cubicBezTo>
                        <a:pt x="145816" y="1127932"/>
                        <a:pt x="0" y="875436"/>
                        <a:pt x="0" y="563966"/>
                      </a:cubicBezTo>
                      <a:cubicBezTo>
                        <a:pt x="0" y="252496"/>
                        <a:pt x="145816" y="0"/>
                        <a:pt x="325690" y="0"/>
                      </a:cubicBezTo>
                      <a:cubicBezTo>
                        <a:pt x="505564" y="0"/>
                        <a:pt x="651380" y="252496"/>
                        <a:pt x="651380" y="56396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55" name="Group 1054">
                <a:extLst>
                  <a:ext uri="{FF2B5EF4-FFF2-40B4-BE49-F238E27FC236}">
                    <a16:creationId xmlns:a16="http://schemas.microsoft.com/office/drawing/2014/main" id="{90DCD46C-6EA5-24E2-67C6-9E3B10764770}"/>
                  </a:ext>
                </a:extLst>
              </p:cNvPr>
              <p:cNvGrpSpPr/>
              <p:nvPr/>
            </p:nvGrpSpPr>
            <p:grpSpPr>
              <a:xfrm>
                <a:off x="1769397" y="5268268"/>
                <a:ext cx="241620" cy="232333"/>
                <a:chOff x="1769397" y="5268268"/>
                <a:chExt cx="241620" cy="232333"/>
              </a:xfrm>
            </p:grpSpPr>
            <p:sp>
              <p:nvSpPr>
                <p:cNvPr id="392" name="Freeform: Shape 391">
                  <a:extLst>
                    <a:ext uri="{FF2B5EF4-FFF2-40B4-BE49-F238E27FC236}">
                      <a16:creationId xmlns:a16="http://schemas.microsoft.com/office/drawing/2014/main" id="{BE7E8258-6BA6-01D9-9072-85FF5F4F809D}"/>
                    </a:ext>
                  </a:extLst>
                </p:cNvPr>
                <p:cNvSpPr/>
                <p:nvPr/>
              </p:nvSpPr>
              <p:spPr>
                <a:xfrm>
                  <a:off x="1780757" y="5268268"/>
                  <a:ext cx="230260" cy="229717"/>
                </a:xfrm>
                <a:custGeom>
                  <a:avLst/>
                  <a:gdLst>
                    <a:gd name="connsiteX0" fmla="*/ 191662 w 315800"/>
                    <a:gd name="connsiteY0" fmla="*/ 0 h 314705"/>
                    <a:gd name="connsiteX1" fmla="*/ 3730 w 315800"/>
                    <a:gd name="connsiteY1" fmla="*/ 153793 h 314705"/>
                    <a:gd name="connsiteX2" fmla="*/ 11144 w 315800"/>
                    <a:gd name="connsiteY2" fmla="*/ 181379 h 314705"/>
                    <a:gd name="connsiteX3" fmla="*/ 76661 w 315800"/>
                    <a:gd name="connsiteY3" fmla="*/ 294311 h 314705"/>
                    <a:gd name="connsiteX4" fmla="*/ 98903 w 315800"/>
                    <a:gd name="connsiteY4" fmla="*/ 313104 h 314705"/>
                    <a:gd name="connsiteX5" fmla="*/ 315800 w 315800"/>
                    <a:gd name="connsiteY5" fmla="*/ 230173 h 314705"/>
                    <a:gd name="connsiteX6" fmla="*/ 191662 w 315800"/>
                    <a:gd name="connsiteY6" fmla="*/ 172 h 314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5800" h="314705">
                      <a:moveTo>
                        <a:pt x="191662" y="0"/>
                      </a:moveTo>
                      <a:cubicBezTo>
                        <a:pt x="167524" y="19655"/>
                        <a:pt x="4075" y="153621"/>
                        <a:pt x="3730" y="153793"/>
                      </a:cubicBezTo>
                      <a:cubicBezTo>
                        <a:pt x="-7821" y="160690"/>
                        <a:pt x="11144" y="160862"/>
                        <a:pt x="11144" y="181379"/>
                      </a:cubicBezTo>
                      <a:cubicBezTo>
                        <a:pt x="11144" y="222931"/>
                        <a:pt x="40455" y="273448"/>
                        <a:pt x="76661" y="294311"/>
                      </a:cubicBezTo>
                      <a:cubicBezTo>
                        <a:pt x="94593" y="304655"/>
                        <a:pt x="87006" y="319656"/>
                        <a:pt x="98903" y="313104"/>
                      </a:cubicBezTo>
                      <a:cubicBezTo>
                        <a:pt x="99248" y="313104"/>
                        <a:pt x="269421" y="247932"/>
                        <a:pt x="315800" y="230173"/>
                      </a:cubicBezTo>
                      <a:cubicBezTo>
                        <a:pt x="286145" y="149483"/>
                        <a:pt x="243558" y="70345"/>
                        <a:pt x="191662" y="172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grpSp>
              <p:nvGrpSpPr>
                <p:cNvPr id="1054" name="Group 1053">
                  <a:extLst>
                    <a:ext uri="{FF2B5EF4-FFF2-40B4-BE49-F238E27FC236}">
                      <a16:creationId xmlns:a16="http://schemas.microsoft.com/office/drawing/2014/main" id="{7C098046-064C-A89A-5955-EFF8C42DC7F6}"/>
                    </a:ext>
                  </a:extLst>
                </p:cNvPr>
                <p:cNvGrpSpPr/>
                <p:nvPr/>
              </p:nvGrpSpPr>
              <p:grpSpPr>
                <a:xfrm>
                  <a:off x="1769397" y="5376484"/>
                  <a:ext cx="97929" cy="124117"/>
                  <a:chOff x="1769397" y="5376484"/>
                  <a:chExt cx="97929" cy="124117"/>
                </a:xfrm>
              </p:grpSpPr>
              <p:sp>
                <p:nvSpPr>
                  <p:cNvPr id="393" name="Freeform: Shape 392">
                    <a:extLst>
                      <a:ext uri="{FF2B5EF4-FFF2-40B4-BE49-F238E27FC236}">
                        <a16:creationId xmlns:a16="http://schemas.microsoft.com/office/drawing/2014/main" id="{AE2FAAFA-49E6-8ED8-6F36-A5CFF93B1418}"/>
                      </a:ext>
                    </a:extLst>
                  </p:cNvPr>
                  <p:cNvSpPr/>
                  <p:nvPr/>
                </p:nvSpPr>
                <p:spPr>
                  <a:xfrm>
                    <a:off x="1769397" y="5377772"/>
                    <a:ext cx="95542" cy="122829"/>
                  </a:xfrm>
                  <a:custGeom>
                    <a:avLst/>
                    <a:gdLst>
                      <a:gd name="connsiteX0" fmla="*/ 131035 w 131034"/>
                      <a:gd name="connsiteY0" fmla="*/ 121879 h 168271"/>
                      <a:gd name="connsiteX1" fmla="*/ 65517 w 131034"/>
                      <a:gd name="connsiteY1" fmla="*/ 159293 h 168271"/>
                      <a:gd name="connsiteX2" fmla="*/ 0 w 131034"/>
                      <a:gd name="connsiteY2" fmla="*/ 46361 h 168271"/>
                      <a:gd name="connsiteX3" fmla="*/ 65517 w 131034"/>
                      <a:gd name="connsiteY3" fmla="*/ 8948 h 168271"/>
                      <a:gd name="connsiteX4" fmla="*/ 131035 w 131034"/>
                      <a:gd name="connsiteY4" fmla="*/ 121879 h 168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034" h="168271">
                        <a:moveTo>
                          <a:pt x="131035" y="121879"/>
                        </a:moveTo>
                        <a:cubicBezTo>
                          <a:pt x="131035" y="163431"/>
                          <a:pt x="101724" y="180155"/>
                          <a:pt x="65517" y="159293"/>
                        </a:cubicBezTo>
                        <a:cubicBezTo>
                          <a:pt x="29310" y="138430"/>
                          <a:pt x="0" y="87741"/>
                          <a:pt x="0" y="46361"/>
                        </a:cubicBezTo>
                        <a:cubicBezTo>
                          <a:pt x="0" y="4982"/>
                          <a:pt x="29310" y="-11915"/>
                          <a:pt x="65517" y="8948"/>
                        </a:cubicBezTo>
                        <a:cubicBezTo>
                          <a:pt x="101724" y="29810"/>
                          <a:pt x="131035" y="80327"/>
                          <a:pt x="131035" y="12187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4" name="Freeform: Shape 393">
                    <a:extLst>
                      <a:ext uri="{FF2B5EF4-FFF2-40B4-BE49-F238E27FC236}">
                        <a16:creationId xmlns:a16="http://schemas.microsoft.com/office/drawing/2014/main" id="{E53521DB-387F-A85A-ED6B-53342182B9DA}"/>
                      </a:ext>
                    </a:extLst>
                  </p:cNvPr>
                  <p:cNvSpPr/>
                  <p:nvPr/>
                </p:nvSpPr>
                <p:spPr>
                  <a:xfrm>
                    <a:off x="1784482" y="5396935"/>
                    <a:ext cx="65622" cy="84354"/>
                  </a:xfrm>
                  <a:custGeom>
                    <a:avLst/>
                    <a:gdLst>
                      <a:gd name="connsiteX0" fmla="*/ 90000 w 90000"/>
                      <a:gd name="connsiteY0" fmla="*/ 83730 h 115563"/>
                      <a:gd name="connsiteX1" fmla="*/ 45000 w 90000"/>
                      <a:gd name="connsiteY1" fmla="*/ 109420 h 115563"/>
                      <a:gd name="connsiteX2" fmla="*/ 0 w 90000"/>
                      <a:gd name="connsiteY2" fmla="*/ 31834 h 115563"/>
                      <a:gd name="connsiteX3" fmla="*/ 45000 w 90000"/>
                      <a:gd name="connsiteY3" fmla="*/ 6144 h 115563"/>
                      <a:gd name="connsiteX4" fmla="*/ 90000 w 90000"/>
                      <a:gd name="connsiteY4" fmla="*/ 83730 h 115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000" h="115563">
                        <a:moveTo>
                          <a:pt x="90000" y="83730"/>
                        </a:moveTo>
                        <a:cubicBezTo>
                          <a:pt x="90000" y="112178"/>
                          <a:pt x="69828" y="123730"/>
                          <a:pt x="45000" y="109420"/>
                        </a:cubicBezTo>
                        <a:cubicBezTo>
                          <a:pt x="20172" y="95109"/>
                          <a:pt x="0" y="60282"/>
                          <a:pt x="0" y="31834"/>
                        </a:cubicBezTo>
                        <a:cubicBezTo>
                          <a:pt x="0" y="3385"/>
                          <a:pt x="20172" y="-8166"/>
                          <a:pt x="45000" y="6144"/>
                        </a:cubicBezTo>
                        <a:cubicBezTo>
                          <a:pt x="69828" y="20454"/>
                          <a:pt x="90000" y="55282"/>
                          <a:pt x="90000" y="8373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5" name="Freeform: Shape 394">
                    <a:extLst>
                      <a:ext uri="{FF2B5EF4-FFF2-40B4-BE49-F238E27FC236}">
                        <a16:creationId xmlns:a16="http://schemas.microsoft.com/office/drawing/2014/main" id="{504A14DF-9F9E-029D-5739-43790DB28863}"/>
                      </a:ext>
                    </a:extLst>
                  </p:cNvPr>
                  <p:cNvSpPr/>
                  <p:nvPr/>
                </p:nvSpPr>
                <p:spPr>
                  <a:xfrm>
                    <a:off x="1786871" y="5376484"/>
                    <a:ext cx="80455" cy="121968"/>
                  </a:xfrm>
                  <a:custGeom>
                    <a:avLst/>
                    <a:gdLst>
                      <a:gd name="connsiteX0" fmla="*/ 44828 w 110344"/>
                      <a:gd name="connsiteY0" fmla="*/ 8990 h 167093"/>
                      <a:gd name="connsiteX1" fmla="*/ 0 w 110344"/>
                      <a:gd name="connsiteY1" fmla="*/ 3472 h 167093"/>
                      <a:gd name="connsiteX2" fmla="*/ 39138 w 110344"/>
                      <a:gd name="connsiteY2" fmla="*/ 11231 h 167093"/>
                      <a:gd name="connsiteX3" fmla="*/ 104655 w 110344"/>
                      <a:gd name="connsiteY3" fmla="*/ 124162 h 167093"/>
                      <a:gd name="connsiteX4" fmla="*/ 83966 w 110344"/>
                      <a:gd name="connsiteY4" fmla="*/ 167094 h 167093"/>
                      <a:gd name="connsiteX5" fmla="*/ 110345 w 110344"/>
                      <a:gd name="connsiteY5" fmla="*/ 122093 h 167093"/>
                      <a:gd name="connsiteX6" fmla="*/ 44828 w 110344"/>
                      <a:gd name="connsiteY6" fmla="*/ 9162 h 167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344" h="167093">
                        <a:moveTo>
                          <a:pt x="44828" y="8990"/>
                        </a:moveTo>
                        <a:cubicBezTo>
                          <a:pt x="27414" y="-1010"/>
                          <a:pt x="11724" y="-2390"/>
                          <a:pt x="0" y="3472"/>
                        </a:cubicBezTo>
                        <a:cubicBezTo>
                          <a:pt x="10862" y="369"/>
                          <a:pt x="24483" y="2783"/>
                          <a:pt x="39138" y="11231"/>
                        </a:cubicBezTo>
                        <a:cubicBezTo>
                          <a:pt x="75345" y="32093"/>
                          <a:pt x="104655" y="82610"/>
                          <a:pt x="104655" y="124162"/>
                        </a:cubicBezTo>
                        <a:cubicBezTo>
                          <a:pt x="104655" y="145714"/>
                          <a:pt x="96724" y="160714"/>
                          <a:pt x="83966" y="167094"/>
                        </a:cubicBezTo>
                        <a:cubicBezTo>
                          <a:pt x="100000" y="162611"/>
                          <a:pt x="110345" y="146748"/>
                          <a:pt x="110345" y="122093"/>
                        </a:cubicBezTo>
                        <a:cubicBezTo>
                          <a:pt x="110345" y="80542"/>
                          <a:pt x="81035" y="30024"/>
                          <a:pt x="44828" y="916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1027" name="Group 1026">
            <a:extLst>
              <a:ext uri="{FF2B5EF4-FFF2-40B4-BE49-F238E27FC236}">
                <a16:creationId xmlns:a16="http://schemas.microsoft.com/office/drawing/2014/main" id="{6153B2CC-FF06-1B8C-F40A-4C49A6E35BEC}"/>
              </a:ext>
            </a:extLst>
          </p:cNvPr>
          <p:cNvGrpSpPr/>
          <p:nvPr/>
        </p:nvGrpSpPr>
        <p:grpSpPr>
          <a:xfrm>
            <a:off x="2220768" y="5690507"/>
            <a:ext cx="534333" cy="1055412"/>
            <a:chOff x="685411" y="5650505"/>
            <a:chExt cx="534333" cy="1055412"/>
          </a:xfrm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E6B25C23-359B-84BF-5AA3-3386D66548C2}"/>
                </a:ext>
              </a:extLst>
            </p:cNvPr>
            <p:cNvSpPr/>
            <p:nvPr/>
          </p:nvSpPr>
          <p:spPr>
            <a:xfrm>
              <a:off x="685411" y="6365308"/>
              <a:ext cx="534333" cy="340609"/>
            </a:xfrm>
            <a:custGeom>
              <a:avLst/>
              <a:gdLst>
                <a:gd name="connsiteX0" fmla="*/ 239138 w 613277"/>
                <a:gd name="connsiteY0" fmla="*/ 390335 h 390496"/>
                <a:gd name="connsiteX1" fmla="*/ 198276 w 613277"/>
                <a:gd name="connsiteY1" fmla="*/ 382749 h 390496"/>
                <a:gd name="connsiteX2" fmla="*/ 23448 w 613277"/>
                <a:gd name="connsiteY2" fmla="*/ 276025 h 390496"/>
                <a:gd name="connsiteX3" fmla="*/ 0 w 613277"/>
                <a:gd name="connsiteY3" fmla="*/ 239990 h 390496"/>
                <a:gd name="connsiteX4" fmla="*/ 28276 w 613277"/>
                <a:gd name="connsiteY4" fmla="*/ 196024 h 390496"/>
                <a:gd name="connsiteX5" fmla="*/ 281207 w 613277"/>
                <a:gd name="connsiteY5" fmla="*/ 15507 h 390496"/>
                <a:gd name="connsiteX6" fmla="*/ 330863 w 613277"/>
                <a:gd name="connsiteY6" fmla="*/ 162 h 390496"/>
                <a:gd name="connsiteX7" fmla="*/ 371725 w 613277"/>
                <a:gd name="connsiteY7" fmla="*/ 7748 h 390496"/>
                <a:gd name="connsiteX8" fmla="*/ 589829 w 613277"/>
                <a:gd name="connsiteY8" fmla="*/ 124472 h 390496"/>
                <a:gd name="connsiteX9" fmla="*/ 613277 w 613277"/>
                <a:gd name="connsiteY9" fmla="*/ 160507 h 390496"/>
                <a:gd name="connsiteX10" fmla="*/ 585001 w 613277"/>
                <a:gd name="connsiteY10" fmla="*/ 204472 h 390496"/>
                <a:gd name="connsiteX11" fmla="*/ 288621 w 613277"/>
                <a:gd name="connsiteY11" fmla="*/ 374990 h 390496"/>
                <a:gd name="connsiteX12" fmla="*/ 238966 w 613277"/>
                <a:gd name="connsiteY12" fmla="*/ 390335 h 39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3277" h="390496">
                  <a:moveTo>
                    <a:pt x="239138" y="390335"/>
                  </a:moveTo>
                  <a:cubicBezTo>
                    <a:pt x="223621" y="391197"/>
                    <a:pt x="209483" y="388611"/>
                    <a:pt x="198276" y="382749"/>
                  </a:cubicBezTo>
                  <a:lnTo>
                    <a:pt x="23448" y="276025"/>
                  </a:lnTo>
                  <a:cubicBezTo>
                    <a:pt x="8621" y="268266"/>
                    <a:pt x="0" y="255162"/>
                    <a:pt x="0" y="239990"/>
                  </a:cubicBezTo>
                  <a:cubicBezTo>
                    <a:pt x="0" y="223438"/>
                    <a:pt x="10345" y="207404"/>
                    <a:pt x="28276" y="196024"/>
                  </a:cubicBezTo>
                  <a:lnTo>
                    <a:pt x="281207" y="15507"/>
                  </a:lnTo>
                  <a:cubicBezTo>
                    <a:pt x="295345" y="6541"/>
                    <a:pt x="312932" y="1024"/>
                    <a:pt x="330863" y="162"/>
                  </a:cubicBezTo>
                  <a:cubicBezTo>
                    <a:pt x="346380" y="-700"/>
                    <a:pt x="360518" y="1886"/>
                    <a:pt x="371725" y="7748"/>
                  </a:cubicBezTo>
                  <a:lnTo>
                    <a:pt x="589829" y="124472"/>
                  </a:lnTo>
                  <a:cubicBezTo>
                    <a:pt x="604656" y="132231"/>
                    <a:pt x="613277" y="145334"/>
                    <a:pt x="613277" y="160507"/>
                  </a:cubicBezTo>
                  <a:cubicBezTo>
                    <a:pt x="613277" y="177059"/>
                    <a:pt x="602932" y="193093"/>
                    <a:pt x="585001" y="204472"/>
                  </a:cubicBezTo>
                  <a:lnTo>
                    <a:pt x="288621" y="374990"/>
                  </a:lnTo>
                  <a:cubicBezTo>
                    <a:pt x="274483" y="383955"/>
                    <a:pt x="256897" y="389473"/>
                    <a:pt x="238966" y="390335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  <a:alpha val="50000"/>
              </a:schemeClr>
            </a:solidFill>
            <a:ln w="172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grpSp>
          <p:nvGrpSpPr>
            <p:cNvPr id="1025" name="Group 1024">
              <a:extLst>
                <a:ext uri="{FF2B5EF4-FFF2-40B4-BE49-F238E27FC236}">
                  <a16:creationId xmlns:a16="http://schemas.microsoft.com/office/drawing/2014/main" id="{01A287B0-6ABF-2289-057A-DF9125F62683}"/>
                </a:ext>
              </a:extLst>
            </p:cNvPr>
            <p:cNvGrpSpPr/>
            <p:nvPr/>
          </p:nvGrpSpPr>
          <p:grpSpPr>
            <a:xfrm>
              <a:off x="723171" y="5650505"/>
              <a:ext cx="322097" cy="1020419"/>
              <a:chOff x="723171" y="5650505"/>
              <a:chExt cx="322097" cy="1020419"/>
            </a:xfrm>
          </p:grpSpPr>
          <p:grpSp>
            <p:nvGrpSpPr>
              <p:cNvPr id="2238" name="Group 2237">
                <a:extLst>
                  <a:ext uri="{FF2B5EF4-FFF2-40B4-BE49-F238E27FC236}">
                    <a16:creationId xmlns:a16="http://schemas.microsoft.com/office/drawing/2014/main" id="{0E884080-3D18-FAE2-8FDA-ADB7D20F03FC}"/>
                  </a:ext>
                </a:extLst>
              </p:cNvPr>
              <p:cNvGrpSpPr/>
              <p:nvPr/>
            </p:nvGrpSpPr>
            <p:grpSpPr>
              <a:xfrm>
                <a:off x="786961" y="6051441"/>
                <a:ext cx="185399" cy="619483"/>
                <a:chOff x="786961" y="6051441"/>
                <a:chExt cx="185399" cy="619483"/>
              </a:xfrm>
            </p:grpSpPr>
            <p:grpSp>
              <p:nvGrpSpPr>
                <p:cNvPr id="2237" name="Group 2236">
                  <a:extLst>
                    <a:ext uri="{FF2B5EF4-FFF2-40B4-BE49-F238E27FC236}">
                      <a16:creationId xmlns:a16="http://schemas.microsoft.com/office/drawing/2014/main" id="{E4296868-5741-4932-B3BB-7830C64957CC}"/>
                    </a:ext>
                  </a:extLst>
                </p:cNvPr>
                <p:cNvGrpSpPr/>
                <p:nvPr/>
              </p:nvGrpSpPr>
              <p:grpSpPr>
                <a:xfrm>
                  <a:off x="858106" y="6617102"/>
                  <a:ext cx="114254" cy="53822"/>
                  <a:chOff x="858106" y="6617102"/>
                  <a:chExt cx="114254" cy="53822"/>
                </a:xfrm>
              </p:grpSpPr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8F9F86AB-6882-C17B-2443-AFCA7FFE2D98}"/>
                      </a:ext>
                    </a:extLst>
                  </p:cNvPr>
                  <p:cNvSpPr/>
                  <p:nvPr/>
                </p:nvSpPr>
                <p:spPr>
                  <a:xfrm>
                    <a:off x="858106" y="6618150"/>
                    <a:ext cx="114254" cy="52774"/>
                  </a:xfrm>
                  <a:custGeom>
                    <a:avLst/>
                    <a:gdLst>
                      <a:gd name="connsiteX0" fmla="*/ 2652 w 131134"/>
                      <a:gd name="connsiteY0" fmla="*/ 33219 h 60504"/>
                      <a:gd name="connsiteX1" fmla="*/ 4204 w 131134"/>
                      <a:gd name="connsiteY1" fmla="*/ 56150 h 60504"/>
                      <a:gd name="connsiteX2" fmla="*/ 36790 w 131134"/>
                      <a:gd name="connsiteY2" fmla="*/ 58219 h 60504"/>
                      <a:gd name="connsiteX3" fmla="*/ 63515 w 131134"/>
                      <a:gd name="connsiteY3" fmla="*/ 49599 h 60504"/>
                      <a:gd name="connsiteX4" fmla="*/ 127825 w 131134"/>
                      <a:gd name="connsiteY4" fmla="*/ 19771 h 60504"/>
                      <a:gd name="connsiteX5" fmla="*/ 106618 w 131134"/>
                      <a:gd name="connsiteY5" fmla="*/ 116 h 60504"/>
                      <a:gd name="connsiteX6" fmla="*/ 49549 w 131134"/>
                      <a:gd name="connsiteY6" fmla="*/ 5633 h 60504"/>
                      <a:gd name="connsiteX7" fmla="*/ 2652 w 131134"/>
                      <a:gd name="connsiteY7" fmla="*/ 33392 h 60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1134" h="60504">
                        <a:moveTo>
                          <a:pt x="2652" y="33219"/>
                        </a:moveTo>
                        <a:cubicBezTo>
                          <a:pt x="2652" y="33219"/>
                          <a:pt x="-4244" y="52012"/>
                          <a:pt x="4204" y="56150"/>
                        </a:cubicBezTo>
                        <a:cubicBezTo>
                          <a:pt x="12825" y="60116"/>
                          <a:pt x="26101" y="62530"/>
                          <a:pt x="36790" y="58219"/>
                        </a:cubicBezTo>
                        <a:cubicBezTo>
                          <a:pt x="47652" y="53909"/>
                          <a:pt x="51963" y="49599"/>
                          <a:pt x="63515" y="49599"/>
                        </a:cubicBezTo>
                        <a:cubicBezTo>
                          <a:pt x="75066" y="49599"/>
                          <a:pt x="119377" y="29598"/>
                          <a:pt x="127825" y="19771"/>
                        </a:cubicBezTo>
                        <a:cubicBezTo>
                          <a:pt x="136446" y="9943"/>
                          <a:pt x="127825" y="-1264"/>
                          <a:pt x="106618" y="116"/>
                        </a:cubicBezTo>
                        <a:cubicBezTo>
                          <a:pt x="85411" y="1495"/>
                          <a:pt x="54894" y="3909"/>
                          <a:pt x="49549" y="5633"/>
                        </a:cubicBezTo>
                        <a:cubicBezTo>
                          <a:pt x="44204" y="7357"/>
                          <a:pt x="2652" y="33392"/>
                          <a:pt x="2652" y="3339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B811D020-93B1-AFC5-4145-4AB83F361559}"/>
                      </a:ext>
                    </a:extLst>
                  </p:cNvPr>
                  <p:cNvSpPr/>
                  <p:nvPr/>
                </p:nvSpPr>
                <p:spPr>
                  <a:xfrm>
                    <a:off x="859456" y="6617102"/>
                    <a:ext cx="108978" cy="42478"/>
                  </a:xfrm>
                  <a:custGeom>
                    <a:avLst/>
                    <a:gdLst>
                      <a:gd name="connsiteX0" fmla="*/ 10586 w 125079"/>
                      <a:gd name="connsiteY0" fmla="*/ 48214 h 48699"/>
                      <a:gd name="connsiteX1" fmla="*/ 55241 w 125079"/>
                      <a:gd name="connsiteY1" fmla="*/ 41834 h 48699"/>
                      <a:gd name="connsiteX2" fmla="*/ 125069 w 125079"/>
                      <a:gd name="connsiteY2" fmla="*/ 8386 h 48699"/>
                      <a:gd name="connsiteX3" fmla="*/ 101965 w 125079"/>
                      <a:gd name="connsiteY3" fmla="*/ 800 h 48699"/>
                      <a:gd name="connsiteX4" fmla="*/ 56965 w 125079"/>
                      <a:gd name="connsiteY4" fmla="*/ 3731 h 48699"/>
                      <a:gd name="connsiteX5" fmla="*/ 1793 w 125079"/>
                      <a:gd name="connsiteY5" fmla="*/ 25455 h 48699"/>
                      <a:gd name="connsiteX6" fmla="*/ 1448 w 125079"/>
                      <a:gd name="connsiteY6" fmla="*/ 43386 h 48699"/>
                      <a:gd name="connsiteX7" fmla="*/ 10586 w 125079"/>
                      <a:gd name="connsiteY7" fmla="*/ 48386 h 486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5079" h="48699">
                        <a:moveTo>
                          <a:pt x="10586" y="48214"/>
                        </a:moveTo>
                        <a:cubicBezTo>
                          <a:pt x="30586" y="50283"/>
                          <a:pt x="36965" y="45282"/>
                          <a:pt x="55241" y="41834"/>
                        </a:cubicBezTo>
                        <a:cubicBezTo>
                          <a:pt x="73690" y="38386"/>
                          <a:pt x="125931" y="19076"/>
                          <a:pt x="125069" y="8386"/>
                        </a:cubicBezTo>
                        <a:cubicBezTo>
                          <a:pt x="124034" y="-2304"/>
                          <a:pt x="112138" y="-63"/>
                          <a:pt x="101965" y="800"/>
                        </a:cubicBezTo>
                        <a:cubicBezTo>
                          <a:pt x="91793" y="1662"/>
                          <a:pt x="59552" y="3731"/>
                          <a:pt x="56965" y="3731"/>
                        </a:cubicBezTo>
                        <a:cubicBezTo>
                          <a:pt x="54379" y="3731"/>
                          <a:pt x="1793" y="25455"/>
                          <a:pt x="1793" y="25455"/>
                        </a:cubicBezTo>
                        <a:cubicBezTo>
                          <a:pt x="1793" y="25455"/>
                          <a:pt x="-2000" y="41145"/>
                          <a:pt x="1448" y="43386"/>
                        </a:cubicBezTo>
                        <a:cubicBezTo>
                          <a:pt x="4896" y="45627"/>
                          <a:pt x="5241" y="47697"/>
                          <a:pt x="10586" y="4838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F7B8E00F-93E3-24A7-9B01-8E70FD778043}"/>
                    </a:ext>
                  </a:extLst>
                </p:cNvPr>
                <p:cNvSpPr/>
                <p:nvPr/>
              </p:nvSpPr>
              <p:spPr>
                <a:xfrm>
                  <a:off x="786961" y="6051441"/>
                  <a:ext cx="153355" cy="601940"/>
                </a:xfrm>
                <a:custGeom>
                  <a:avLst/>
                  <a:gdLst>
                    <a:gd name="connsiteX0" fmla="*/ 14999 w 176012"/>
                    <a:gd name="connsiteY0" fmla="*/ 0 h 690103"/>
                    <a:gd name="connsiteX1" fmla="*/ 5171 w 176012"/>
                    <a:gd name="connsiteY1" fmla="*/ 104310 h 690103"/>
                    <a:gd name="connsiteX2" fmla="*/ 87930 w 176012"/>
                    <a:gd name="connsiteY2" fmla="*/ 402587 h 690103"/>
                    <a:gd name="connsiteX3" fmla="*/ 84654 w 176012"/>
                    <a:gd name="connsiteY3" fmla="*/ 680346 h 690103"/>
                    <a:gd name="connsiteX4" fmla="*/ 123792 w 176012"/>
                    <a:gd name="connsiteY4" fmla="*/ 686898 h 690103"/>
                    <a:gd name="connsiteX5" fmla="*/ 149827 w 176012"/>
                    <a:gd name="connsiteY5" fmla="*/ 660001 h 690103"/>
                    <a:gd name="connsiteX6" fmla="*/ 175861 w 176012"/>
                    <a:gd name="connsiteY6" fmla="*/ 374138 h 690103"/>
                    <a:gd name="connsiteX7" fmla="*/ 158448 w 176012"/>
                    <a:gd name="connsiteY7" fmla="*/ 71379 h 690103"/>
                    <a:gd name="connsiteX8" fmla="*/ 14999 w 176012"/>
                    <a:gd name="connsiteY8" fmla="*/ 0 h 690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012" h="690103">
                      <a:moveTo>
                        <a:pt x="14999" y="0"/>
                      </a:moveTo>
                      <a:cubicBezTo>
                        <a:pt x="14999" y="0"/>
                        <a:pt x="-10691" y="42586"/>
                        <a:pt x="5171" y="104310"/>
                      </a:cubicBezTo>
                      <a:cubicBezTo>
                        <a:pt x="21034" y="166035"/>
                        <a:pt x="87930" y="402587"/>
                        <a:pt x="87930" y="402587"/>
                      </a:cubicBezTo>
                      <a:cubicBezTo>
                        <a:pt x="87930" y="402587"/>
                        <a:pt x="84654" y="650691"/>
                        <a:pt x="84654" y="680346"/>
                      </a:cubicBezTo>
                      <a:cubicBezTo>
                        <a:pt x="84654" y="689311"/>
                        <a:pt x="103620" y="693449"/>
                        <a:pt x="123792" y="686898"/>
                      </a:cubicBezTo>
                      <a:cubicBezTo>
                        <a:pt x="148965" y="678622"/>
                        <a:pt x="148448" y="671725"/>
                        <a:pt x="149827" y="660001"/>
                      </a:cubicBezTo>
                      <a:cubicBezTo>
                        <a:pt x="151034" y="649829"/>
                        <a:pt x="178275" y="431207"/>
                        <a:pt x="175861" y="374138"/>
                      </a:cubicBezTo>
                      <a:cubicBezTo>
                        <a:pt x="172586" y="299139"/>
                        <a:pt x="158448" y="71379"/>
                        <a:pt x="158448" y="71379"/>
                      </a:cubicBezTo>
                      <a:lnTo>
                        <a:pt x="14999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A2637B9D-EAB2-2117-0307-94656F7D35B7}"/>
                    </a:ext>
                  </a:extLst>
                </p:cNvPr>
                <p:cNvSpPr/>
                <p:nvPr/>
              </p:nvSpPr>
              <p:spPr>
                <a:xfrm>
                  <a:off x="867027" y="6085578"/>
                  <a:ext cx="73289" cy="564104"/>
                </a:xfrm>
                <a:custGeom>
                  <a:avLst/>
                  <a:gdLst>
                    <a:gd name="connsiteX0" fmla="*/ 57931 w 84117"/>
                    <a:gd name="connsiteY0" fmla="*/ 620691 h 646725"/>
                    <a:gd name="connsiteX1" fmla="*/ 83966 w 84117"/>
                    <a:gd name="connsiteY1" fmla="*/ 334828 h 646725"/>
                    <a:gd name="connsiteX2" fmla="*/ 66552 w 84117"/>
                    <a:gd name="connsiteY2" fmla="*/ 32069 h 646725"/>
                    <a:gd name="connsiteX3" fmla="*/ 0 w 84117"/>
                    <a:gd name="connsiteY3" fmla="*/ 0 h 646725"/>
                    <a:gd name="connsiteX4" fmla="*/ 6724 w 84117"/>
                    <a:gd name="connsiteY4" fmla="*/ 90862 h 646725"/>
                    <a:gd name="connsiteX5" fmla="*/ 12242 w 84117"/>
                    <a:gd name="connsiteY5" fmla="*/ 120517 h 646725"/>
                    <a:gd name="connsiteX6" fmla="*/ 53448 w 84117"/>
                    <a:gd name="connsiteY6" fmla="*/ 362414 h 646725"/>
                    <a:gd name="connsiteX7" fmla="*/ 34311 w 84117"/>
                    <a:gd name="connsiteY7" fmla="*/ 646725 h 646725"/>
                    <a:gd name="connsiteX8" fmla="*/ 57759 w 84117"/>
                    <a:gd name="connsiteY8" fmla="*/ 620863 h 646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117" h="646725">
                      <a:moveTo>
                        <a:pt x="57931" y="620691"/>
                      </a:moveTo>
                      <a:cubicBezTo>
                        <a:pt x="59138" y="610518"/>
                        <a:pt x="86380" y="391897"/>
                        <a:pt x="83966" y="334828"/>
                      </a:cubicBezTo>
                      <a:cubicBezTo>
                        <a:pt x="80690" y="259828"/>
                        <a:pt x="66552" y="32069"/>
                        <a:pt x="66552" y="32069"/>
                      </a:cubicBezTo>
                      <a:lnTo>
                        <a:pt x="0" y="0"/>
                      </a:lnTo>
                      <a:lnTo>
                        <a:pt x="6724" y="90862"/>
                      </a:lnTo>
                      <a:cubicBezTo>
                        <a:pt x="6724" y="90862"/>
                        <a:pt x="8966" y="102241"/>
                        <a:pt x="12242" y="120517"/>
                      </a:cubicBezTo>
                      <a:cubicBezTo>
                        <a:pt x="24655" y="186725"/>
                        <a:pt x="53448" y="342759"/>
                        <a:pt x="53448" y="362414"/>
                      </a:cubicBezTo>
                      <a:cubicBezTo>
                        <a:pt x="53448" y="381035"/>
                        <a:pt x="40862" y="557415"/>
                        <a:pt x="34311" y="646725"/>
                      </a:cubicBezTo>
                      <a:cubicBezTo>
                        <a:pt x="56552" y="638794"/>
                        <a:pt x="56380" y="632070"/>
                        <a:pt x="57759" y="620863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24" name="Group 1023">
                <a:extLst>
                  <a:ext uri="{FF2B5EF4-FFF2-40B4-BE49-F238E27FC236}">
                    <a16:creationId xmlns:a16="http://schemas.microsoft.com/office/drawing/2014/main" id="{6789202F-06BA-5A0C-2C37-C4F12B3A0B59}"/>
                  </a:ext>
                </a:extLst>
              </p:cNvPr>
              <p:cNvGrpSpPr/>
              <p:nvPr/>
            </p:nvGrpSpPr>
            <p:grpSpPr>
              <a:xfrm>
                <a:off x="724997" y="6080315"/>
                <a:ext cx="118296" cy="529383"/>
                <a:chOff x="724997" y="6080315"/>
                <a:chExt cx="118296" cy="529383"/>
              </a:xfrm>
            </p:grpSpPr>
            <p:grpSp>
              <p:nvGrpSpPr>
                <p:cNvPr id="2239" name="Group 2238">
                  <a:extLst>
                    <a:ext uri="{FF2B5EF4-FFF2-40B4-BE49-F238E27FC236}">
                      <a16:creationId xmlns:a16="http://schemas.microsoft.com/office/drawing/2014/main" id="{6C4FA033-1AC4-30FB-8D9B-194C8EBC090F}"/>
                    </a:ext>
                  </a:extLst>
                </p:cNvPr>
                <p:cNvGrpSpPr/>
                <p:nvPr/>
              </p:nvGrpSpPr>
              <p:grpSpPr>
                <a:xfrm>
                  <a:off x="728157" y="6545905"/>
                  <a:ext cx="91057" cy="63793"/>
                  <a:chOff x="728157" y="6545905"/>
                  <a:chExt cx="91057" cy="63793"/>
                </a:xfrm>
              </p:grpSpPr>
              <p:sp>
                <p:nvSpPr>
                  <p:cNvPr id="104" name="Freeform: Shape 103">
                    <a:extLst>
                      <a:ext uri="{FF2B5EF4-FFF2-40B4-BE49-F238E27FC236}">
                        <a16:creationId xmlns:a16="http://schemas.microsoft.com/office/drawing/2014/main" id="{BC68C1C8-50B8-E2E2-BE2F-10B0C045F7DB}"/>
                      </a:ext>
                    </a:extLst>
                  </p:cNvPr>
                  <p:cNvSpPr/>
                  <p:nvPr/>
                </p:nvSpPr>
                <p:spPr>
                  <a:xfrm>
                    <a:off x="728157" y="6545905"/>
                    <a:ext cx="91057" cy="63793"/>
                  </a:xfrm>
                  <a:custGeom>
                    <a:avLst/>
                    <a:gdLst>
                      <a:gd name="connsiteX0" fmla="*/ 1974 w 104510"/>
                      <a:gd name="connsiteY0" fmla="*/ 44149 h 73136"/>
                      <a:gd name="connsiteX1" fmla="*/ 1111 w 104510"/>
                      <a:gd name="connsiteY1" fmla="*/ 65011 h 73136"/>
                      <a:gd name="connsiteX2" fmla="*/ 28353 w 104510"/>
                      <a:gd name="connsiteY2" fmla="*/ 70873 h 73136"/>
                      <a:gd name="connsiteX3" fmla="*/ 48008 w 104510"/>
                      <a:gd name="connsiteY3" fmla="*/ 51563 h 73136"/>
                      <a:gd name="connsiteX4" fmla="*/ 92663 w 104510"/>
                      <a:gd name="connsiteY4" fmla="*/ 31218 h 73136"/>
                      <a:gd name="connsiteX5" fmla="*/ 90250 w 104510"/>
                      <a:gd name="connsiteY5" fmla="*/ 11 h 73136"/>
                      <a:gd name="connsiteX6" fmla="*/ 30422 w 104510"/>
                      <a:gd name="connsiteY6" fmla="*/ 15011 h 73136"/>
                      <a:gd name="connsiteX7" fmla="*/ 1974 w 104510"/>
                      <a:gd name="connsiteY7" fmla="*/ 44149 h 73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4510" h="73136">
                        <a:moveTo>
                          <a:pt x="1974" y="44149"/>
                        </a:moveTo>
                        <a:cubicBezTo>
                          <a:pt x="1974" y="44149"/>
                          <a:pt x="-1820" y="58804"/>
                          <a:pt x="1111" y="65011"/>
                        </a:cubicBezTo>
                        <a:cubicBezTo>
                          <a:pt x="4043" y="71217"/>
                          <a:pt x="17491" y="76218"/>
                          <a:pt x="28353" y="70873"/>
                        </a:cubicBezTo>
                        <a:cubicBezTo>
                          <a:pt x="39215" y="65528"/>
                          <a:pt x="43870" y="54493"/>
                          <a:pt x="48008" y="51563"/>
                        </a:cubicBezTo>
                        <a:cubicBezTo>
                          <a:pt x="52146" y="48631"/>
                          <a:pt x="75250" y="46045"/>
                          <a:pt x="92663" y="31218"/>
                        </a:cubicBezTo>
                        <a:cubicBezTo>
                          <a:pt x="109905" y="16562"/>
                          <a:pt x="107663" y="356"/>
                          <a:pt x="90250" y="11"/>
                        </a:cubicBezTo>
                        <a:cubicBezTo>
                          <a:pt x="73008" y="-334"/>
                          <a:pt x="41456" y="7597"/>
                          <a:pt x="30422" y="15011"/>
                        </a:cubicBezTo>
                        <a:cubicBezTo>
                          <a:pt x="19215" y="22424"/>
                          <a:pt x="1974" y="44149"/>
                          <a:pt x="1974" y="4414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05" name="Freeform: Shape 104">
                    <a:extLst>
                      <a:ext uri="{FF2B5EF4-FFF2-40B4-BE49-F238E27FC236}">
                        <a16:creationId xmlns:a16="http://schemas.microsoft.com/office/drawing/2014/main" id="{58AD19CE-2A30-4052-4D81-13DA264CD164}"/>
                      </a:ext>
                    </a:extLst>
                  </p:cNvPr>
                  <p:cNvSpPr/>
                  <p:nvPr/>
                </p:nvSpPr>
                <p:spPr>
                  <a:xfrm>
                    <a:off x="729187" y="6546259"/>
                    <a:ext cx="87060" cy="52330"/>
                  </a:xfrm>
                  <a:custGeom>
                    <a:avLst/>
                    <a:gdLst>
                      <a:gd name="connsiteX0" fmla="*/ 9067 w 99923"/>
                      <a:gd name="connsiteY0" fmla="*/ 59605 h 59995"/>
                      <a:gd name="connsiteX1" fmla="*/ 44584 w 99923"/>
                      <a:gd name="connsiteY1" fmla="*/ 45295 h 59995"/>
                      <a:gd name="connsiteX2" fmla="*/ 81653 w 99923"/>
                      <a:gd name="connsiteY2" fmla="*/ 29088 h 59995"/>
                      <a:gd name="connsiteX3" fmla="*/ 96653 w 99923"/>
                      <a:gd name="connsiteY3" fmla="*/ 2363 h 59995"/>
                      <a:gd name="connsiteX4" fmla="*/ 39584 w 99923"/>
                      <a:gd name="connsiteY4" fmla="*/ 10984 h 59995"/>
                      <a:gd name="connsiteX5" fmla="*/ 3377 w 99923"/>
                      <a:gd name="connsiteY5" fmla="*/ 31157 h 59995"/>
                      <a:gd name="connsiteX6" fmla="*/ 791 w 99923"/>
                      <a:gd name="connsiteY6" fmla="*/ 50812 h 59995"/>
                      <a:gd name="connsiteX7" fmla="*/ 9239 w 99923"/>
                      <a:gd name="connsiteY7" fmla="*/ 59605 h 59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9923" h="59995">
                        <a:moveTo>
                          <a:pt x="9067" y="59605"/>
                        </a:moveTo>
                        <a:cubicBezTo>
                          <a:pt x="21480" y="62191"/>
                          <a:pt x="37170" y="51329"/>
                          <a:pt x="44584" y="45295"/>
                        </a:cubicBezTo>
                        <a:cubicBezTo>
                          <a:pt x="51998" y="39087"/>
                          <a:pt x="64929" y="42363"/>
                          <a:pt x="81653" y="29088"/>
                        </a:cubicBezTo>
                        <a:cubicBezTo>
                          <a:pt x="98377" y="15812"/>
                          <a:pt x="104239" y="6846"/>
                          <a:pt x="96653" y="2363"/>
                        </a:cubicBezTo>
                        <a:cubicBezTo>
                          <a:pt x="89067" y="-2119"/>
                          <a:pt x="61308" y="-740"/>
                          <a:pt x="39584" y="10984"/>
                        </a:cubicBezTo>
                        <a:cubicBezTo>
                          <a:pt x="17860" y="22708"/>
                          <a:pt x="3377" y="31157"/>
                          <a:pt x="3377" y="31157"/>
                        </a:cubicBezTo>
                        <a:cubicBezTo>
                          <a:pt x="3377" y="31157"/>
                          <a:pt x="-1968" y="47363"/>
                          <a:pt x="791" y="50812"/>
                        </a:cubicBezTo>
                        <a:cubicBezTo>
                          <a:pt x="3377" y="54260"/>
                          <a:pt x="2343" y="58226"/>
                          <a:pt x="9239" y="59605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5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8C134542-BBF8-67CC-ACF0-E3BAD34314B6}"/>
                    </a:ext>
                  </a:extLst>
                </p:cNvPr>
                <p:cNvSpPr/>
                <p:nvPr/>
              </p:nvSpPr>
              <p:spPr>
                <a:xfrm>
                  <a:off x="724997" y="6080315"/>
                  <a:ext cx="118296" cy="510363"/>
                </a:xfrm>
                <a:custGeom>
                  <a:avLst/>
                  <a:gdLst>
                    <a:gd name="connsiteX0" fmla="*/ 26290 w 135773"/>
                    <a:gd name="connsiteY0" fmla="*/ 0 h 585113"/>
                    <a:gd name="connsiteX1" fmla="*/ 255 w 135773"/>
                    <a:gd name="connsiteY1" fmla="*/ 68448 h 585113"/>
                    <a:gd name="connsiteX2" fmla="*/ 20600 w 135773"/>
                    <a:gd name="connsiteY2" fmla="*/ 316725 h 585113"/>
                    <a:gd name="connsiteX3" fmla="*/ 6117 w 135773"/>
                    <a:gd name="connsiteY3" fmla="*/ 581036 h 585113"/>
                    <a:gd name="connsiteX4" fmla="*/ 30773 w 135773"/>
                    <a:gd name="connsiteY4" fmla="*/ 583105 h 585113"/>
                    <a:gd name="connsiteX5" fmla="*/ 60945 w 135773"/>
                    <a:gd name="connsiteY5" fmla="*/ 564139 h 585113"/>
                    <a:gd name="connsiteX6" fmla="*/ 106290 w 135773"/>
                    <a:gd name="connsiteY6" fmla="*/ 318277 h 585113"/>
                    <a:gd name="connsiteX7" fmla="*/ 135773 w 135773"/>
                    <a:gd name="connsiteY7" fmla="*/ 38104 h 585113"/>
                    <a:gd name="connsiteX8" fmla="*/ 26118 w 135773"/>
                    <a:gd name="connsiteY8" fmla="*/ 173 h 585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773" h="585113">
                      <a:moveTo>
                        <a:pt x="26290" y="0"/>
                      </a:moveTo>
                      <a:cubicBezTo>
                        <a:pt x="26290" y="0"/>
                        <a:pt x="-3020" y="21207"/>
                        <a:pt x="255" y="68448"/>
                      </a:cubicBezTo>
                      <a:cubicBezTo>
                        <a:pt x="1117" y="81552"/>
                        <a:pt x="20600" y="316725"/>
                        <a:pt x="20600" y="316725"/>
                      </a:cubicBezTo>
                      <a:cubicBezTo>
                        <a:pt x="20600" y="316725"/>
                        <a:pt x="-1124" y="576208"/>
                        <a:pt x="6117" y="581036"/>
                      </a:cubicBezTo>
                      <a:cubicBezTo>
                        <a:pt x="13187" y="585863"/>
                        <a:pt x="22152" y="586208"/>
                        <a:pt x="30773" y="583105"/>
                      </a:cubicBezTo>
                      <a:cubicBezTo>
                        <a:pt x="42669" y="578794"/>
                        <a:pt x="54394" y="570863"/>
                        <a:pt x="60945" y="564139"/>
                      </a:cubicBezTo>
                      <a:cubicBezTo>
                        <a:pt x="66635" y="558449"/>
                        <a:pt x="92497" y="425001"/>
                        <a:pt x="106290" y="318277"/>
                      </a:cubicBezTo>
                      <a:cubicBezTo>
                        <a:pt x="124911" y="175345"/>
                        <a:pt x="135773" y="38104"/>
                        <a:pt x="135773" y="38104"/>
                      </a:cubicBezTo>
                      <a:lnTo>
                        <a:pt x="26118" y="173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9E7B6EA9-0A66-B9DD-F298-7C1177295F05}"/>
                    </a:ext>
                  </a:extLst>
                </p:cNvPr>
                <p:cNvSpPr/>
                <p:nvPr/>
              </p:nvSpPr>
              <p:spPr>
                <a:xfrm>
                  <a:off x="764577" y="6206490"/>
                  <a:ext cx="63093" cy="376119"/>
                </a:xfrm>
                <a:custGeom>
                  <a:avLst/>
                  <a:gdLst>
                    <a:gd name="connsiteX0" fmla="*/ 49138 w 72414"/>
                    <a:gd name="connsiteY0" fmla="*/ 0 h 431207"/>
                    <a:gd name="connsiteX1" fmla="*/ 28793 w 72414"/>
                    <a:gd name="connsiteY1" fmla="*/ 195345 h 431207"/>
                    <a:gd name="connsiteX2" fmla="*/ 0 w 72414"/>
                    <a:gd name="connsiteY2" fmla="*/ 431208 h 431207"/>
                    <a:gd name="connsiteX3" fmla="*/ 15862 w 72414"/>
                    <a:gd name="connsiteY3" fmla="*/ 419311 h 431207"/>
                    <a:gd name="connsiteX4" fmla="*/ 61207 w 72414"/>
                    <a:gd name="connsiteY4" fmla="*/ 173449 h 431207"/>
                    <a:gd name="connsiteX5" fmla="*/ 72414 w 72414"/>
                    <a:gd name="connsiteY5" fmla="*/ 78104 h 431207"/>
                    <a:gd name="connsiteX6" fmla="*/ 49310 w 72414"/>
                    <a:gd name="connsiteY6" fmla="*/ 0 h 431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2414" h="431207">
                      <a:moveTo>
                        <a:pt x="49138" y="0"/>
                      </a:moveTo>
                      <a:cubicBezTo>
                        <a:pt x="44138" y="44828"/>
                        <a:pt x="29655" y="181035"/>
                        <a:pt x="28793" y="195345"/>
                      </a:cubicBezTo>
                      <a:cubicBezTo>
                        <a:pt x="27931" y="208621"/>
                        <a:pt x="8966" y="359311"/>
                        <a:pt x="0" y="431208"/>
                      </a:cubicBezTo>
                      <a:cubicBezTo>
                        <a:pt x="6379" y="427415"/>
                        <a:pt x="12069" y="423104"/>
                        <a:pt x="15862" y="419311"/>
                      </a:cubicBezTo>
                      <a:cubicBezTo>
                        <a:pt x="21552" y="413621"/>
                        <a:pt x="47414" y="280173"/>
                        <a:pt x="61207" y="173449"/>
                      </a:cubicBezTo>
                      <a:cubicBezTo>
                        <a:pt x="65517" y="140000"/>
                        <a:pt x="68793" y="110345"/>
                        <a:pt x="72414" y="78104"/>
                      </a:cubicBezTo>
                      <a:cubicBezTo>
                        <a:pt x="64483" y="51724"/>
                        <a:pt x="56552" y="24655"/>
                        <a:pt x="49310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226" name="Group 2225">
                <a:extLst>
                  <a:ext uri="{FF2B5EF4-FFF2-40B4-BE49-F238E27FC236}">
                    <a16:creationId xmlns:a16="http://schemas.microsoft.com/office/drawing/2014/main" id="{C76727DB-841C-7131-8BB8-CE3BA2CC4E50}"/>
                  </a:ext>
                </a:extLst>
              </p:cNvPr>
              <p:cNvGrpSpPr/>
              <p:nvPr/>
            </p:nvGrpSpPr>
            <p:grpSpPr>
              <a:xfrm>
                <a:off x="723171" y="5650505"/>
                <a:ext cx="322097" cy="520269"/>
                <a:chOff x="723171" y="5650505"/>
                <a:chExt cx="322097" cy="520269"/>
              </a:xfrm>
            </p:grpSpPr>
            <p:grpSp>
              <p:nvGrpSpPr>
                <p:cNvPr id="2223" name="Group 2222">
                  <a:extLst>
                    <a:ext uri="{FF2B5EF4-FFF2-40B4-BE49-F238E27FC236}">
                      <a16:creationId xmlns:a16="http://schemas.microsoft.com/office/drawing/2014/main" id="{8DF8FF16-9E2A-D796-E20D-F1B46B2791B4}"/>
                    </a:ext>
                  </a:extLst>
                </p:cNvPr>
                <p:cNvGrpSpPr/>
                <p:nvPr/>
              </p:nvGrpSpPr>
              <p:grpSpPr>
                <a:xfrm>
                  <a:off x="723171" y="5776954"/>
                  <a:ext cx="209652" cy="393820"/>
                  <a:chOff x="723171" y="5776954"/>
                  <a:chExt cx="209652" cy="393820"/>
                </a:xfrm>
              </p:grpSpPr>
              <p:sp>
                <p:nvSpPr>
                  <p:cNvPr id="111" name="Freeform: Shape 110">
                    <a:extLst>
                      <a:ext uri="{FF2B5EF4-FFF2-40B4-BE49-F238E27FC236}">
                        <a16:creationId xmlns:a16="http://schemas.microsoft.com/office/drawing/2014/main" id="{63F11795-723E-E21D-664E-9459C7786BEE}"/>
                      </a:ext>
                    </a:extLst>
                  </p:cNvPr>
                  <p:cNvSpPr/>
                  <p:nvPr/>
                </p:nvSpPr>
                <p:spPr>
                  <a:xfrm>
                    <a:off x="723171" y="5776954"/>
                    <a:ext cx="209502" cy="393674"/>
                  </a:xfrm>
                  <a:custGeom>
                    <a:avLst/>
                    <a:gdLst>
                      <a:gd name="connsiteX0" fmla="*/ 52695 w 240454"/>
                      <a:gd name="connsiteY0" fmla="*/ 1068 h 451333"/>
                      <a:gd name="connsiteX1" fmla="*/ 1144 w 240454"/>
                      <a:gd name="connsiteY1" fmla="*/ 74172 h 451333"/>
                      <a:gd name="connsiteX2" fmla="*/ 282 w 240454"/>
                      <a:gd name="connsiteY2" fmla="*/ 420034 h 451333"/>
                      <a:gd name="connsiteX3" fmla="*/ 160972 w 240454"/>
                      <a:gd name="connsiteY3" fmla="*/ 450207 h 451333"/>
                      <a:gd name="connsiteX4" fmla="*/ 240454 w 240454"/>
                      <a:gd name="connsiteY4" fmla="*/ 424862 h 451333"/>
                      <a:gd name="connsiteX5" fmla="*/ 235627 w 240454"/>
                      <a:gd name="connsiteY5" fmla="*/ 144517 h 451333"/>
                      <a:gd name="connsiteX6" fmla="*/ 210799 w 240454"/>
                      <a:gd name="connsiteY6" fmla="*/ 68654 h 451333"/>
                      <a:gd name="connsiteX7" fmla="*/ 132868 w 240454"/>
                      <a:gd name="connsiteY7" fmla="*/ 19344 h 451333"/>
                      <a:gd name="connsiteX8" fmla="*/ 52695 w 240454"/>
                      <a:gd name="connsiteY8" fmla="*/ 1068 h 451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0454" h="451333">
                        <a:moveTo>
                          <a:pt x="52695" y="1068"/>
                        </a:moveTo>
                        <a:cubicBezTo>
                          <a:pt x="28040" y="6586"/>
                          <a:pt x="3385" y="14517"/>
                          <a:pt x="1144" y="74172"/>
                        </a:cubicBezTo>
                        <a:cubicBezTo>
                          <a:pt x="-753" y="123137"/>
                          <a:pt x="282" y="420034"/>
                          <a:pt x="282" y="420034"/>
                        </a:cubicBezTo>
                        <a:cubicBezTo>
                          <a:pt x="282" y="420034"/>
                          <a:pt x="45626" y="458310"/>
                          <a:pt x="160972" y="450207"/>
                        </a:cubicBezTo>
                        <a:cubicBezTo>
                          <a:pt x="239592" y="444689"/>
                          <a:pt x="240454" y="424862"/>
                          <a:pt x="240454" y="424862"/>
                        </a:cubicBezTo>
                        <a:cubicBezTo>
                          <a:pt x="240454" y="424862"/>
                          <a:pt x="237179" y="251931"/>
                          <a:pt x="235627" y="144517"/>
                        </a:cubicBezTo>
                        <a:cubicBezTo>
                          <a:pt x="234937" y="94344"/>
                          <a:pt x="227696" y="81758"/>
                          <a:pt x="210799" y="68654"/>
                        </a:cubicBezTo>
                        <a:cubicBezTo>
                          <a:pt x="197523" y="58482"/>
                          <a:pt x="159937" y="33654"/>
                          <a:pt x="132868" y="19344"/>
                        </a:cubicBezTo>
                        <a:cubicBezTo>
                          <a:pt x="110971" y="7792"/>
                          <a:pt x="73730" y="-3587"/>
                          <a:pt x="52695" y="106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2" name="Freeform: Shape 111">
                    <a:extLst>
                      <a:ext uri="{FF2B5EF4-FFF2-40B4-BE49-F238E27FC236}">
                        <a16:creationId xmlns:a16="http://schemas.microsoft.com/office/drawing/2014/main" id="{7C5F493C-A253-B08E-3CD8-62CAF714020D}"/>
                      </a:ext>
                    </a:extLst>
                  </p:cNvPr>
                  <p:cNvSpPr/>
                  <p:nvPr/>
                </p:nvSpPr>
                <p:spPr>
                  <a:xfrm>
                    <a:off x="809643" y="5896089"/>
                    <a:ext cx="123180" cy="274685"/>
                  </a:xfrm>
                  <a:custGeom>
                    <a:avLst/>
                    <a:gdLst>
                      <a:gd name="connsiteX0" fmla="*/ 141207 w 141379"/>
                      <a:gd name="connsiteY0" fmla="*/ 288104 h 314917"/>
                      <a:gd name="connsiteX1" fmla="*/ 136380 w 141379"/>
                      <a:gd name="connsiteY1" fmla="*/ 8103 h 314917"/>
                      <a:gd name="connsiteX2" fmla="*/ 135690 w 141379"/>
                      <a:gd name="connsiteY2" fmla="*/ 2931 h 314917"/>
                      <a:gd name="connsiteX3" fmla="*/ 71724 w 141379"/>
                      <a:gd name="connsiteY3" fmla="*/ 0 h 314917"/>
                      <a:gd name="connsiteX4" fmla="*/ 77759 w 141379"/>
                      <a:gd name="connsiteY4" fmla="*/ 288276 h 314917"/>
                      <a:gd name="connsiteX5" fmla="*/ 0 w 141379"/>
                      <a:gd name="connsiteY5" fmla="*/ 313621 h 314917"/>
                      <a:gd name="connsiteX6" fmla="*/ 0 w 141379"/>
                      <a:gd name="connsiteY6" fmla="*/ 313621 h 314917"/>
                      <a:gd name="connsiteX7" fmla="*/ 61897 w 141379"/>
                      <a:gd name="connsiteY7" fmla="*/ 313621 h 314917"/>
                      <a:gd name="connsiteX8" fmla="*/ 141380 w 141379"/>
                      <a:gd name="connsiteY8" fmla="*/ 288276 h 314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1379" h="314917">
                        <a:moveTo>
                          <a:pt x="141207" y="288104"/>
                        </a:moveTo>
                        <a:cubicBezTo>
                          <a:pt x="141207" y="288104"/>
                          <a:pt x="137931" y="115345"/>
                          <a:pt x="136380" y="8103"/>
                        </a:cubicBezTo>
                        <a:cubicBezTo>
                          <a:pt x="136207" y="6379"/>
                          <a:pt x="135862" y="4656"/>
                          <a:pt x="135690" y="2931"/>
                        </a:cubicBezTo>
                        <a:lnTo>
                          <a:pt x="71724" y="0"/>
                        </a:lnTo>
                        <a:cubicBezTo>
                          <a:pt x="87931" y="105345"/>
                          <a:pt x="77759" y="288276"/>
                          <a:pt x="77759" y="288276"/>
                        </a:cubicBezTo>
                        <a:cubicBezTo>
                          <a:pt x="77759" y="288276"/>
                          <a:pt x="76897" y="307759"/>
                          <a:pt x="0" y="313621"/>
                        </a:cubicBezTo>
                        <a:lnTo>
                          <a:pt x="0" y="313621"/>
                        </a:lnTo>
                        <a:cubicBezTo>
                          <a:pt x="17931" y="315173"/>
                          <a:pt x="38276" y="315518"/>
                          <a:pt x="61897" y="313621"/>
                        </a:cubicBezTo>
                        <a:cubicBezTo>
                          <a:pt x="140518" y="308104"/>
                          <a:pt x="141380" y="288276"/>
                          <a:pt x="141380" y="28827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 dirty="0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3" name="Freeform: Shape 112">
                    <a:extLst>
                      <a:ext uri="{FF2B5EF4-FFF2-40B4-BE49-F238E27FC236}">
                        <a16:creationId xmlns:a16="http://schemas.microsoft.com/office/drawing/2014/main" id="{C15B4367-A635-7BAD-57E3-8AFD53E63611}"/>
                      </a:ext>
                    </a:extLst>
                  </p:cNvPr>
                  <p:cNvSpPr/>
                  <p:nvPr/>
                </p:nvSpPr>
                <p:spPr>
                  <a:xfrm>
                    <a:off x="788909" y="5792292"/>
                    <a:ext cx="79624" cy="40364"/>
                  </a:xfrm>
                  <a:custGeom>
                    <a:avLst/>
                    <a:gdLst>
                      <a:gd name="connsiteX0" fmla="*/ 91384 w 91388"/>
                      <a:gd name="connsiteY0" fmla="*/ 24518 h 46276"/>
                      <a:gd name="connsiteX1" fmla="*/ 45004 w 91388"/>
                      <a:gd name="connsiteY1" fmla="*/ 46242 h 46276"/>
                      <a:gd name="connsiteX2" fmla="*/ 4 w 91388"/>
                      <a:gd name="connsiteY2" fmla="*/ 21759 h 46276"/>
                      <a:gd name="connsiteX3" fmla="*/ 46384 w 91388"/>
                      <a:gd name="connsiteY3" fmla="*/ 35 h 46276"/>
                      <a:gd name="connsiteX4" fmla="*/ 91384 w 91388"/>
                      <a:gd name="connsiteY4" fmla="*/ 24518 h 46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388" h="46276">
                        <a:moveTo>
                          <a:pt x="91384" y="24518"/>
                        </a:moveTo>
                        <a:cubicBezTo>
                          <a:pt x="91039" y="37276"/>
                          <a:pt x="70177" y="46931"/>
                          <a:pt x="45004" y="46242"/>
                        </a:cubicBezTo>
                        <a:cubicBezTo>
                          <a:pt x="19832" y="45552"/>
                          <a:pt x="-340" y="34518"/>
                          <a:pt x="4" y="21759"/>
                        </a:cubicBezTo>
                        <a:cubicBezTo>
                          <a:pt x="349" y="9000"/>
                          <a:pt x="21211" y="-655"/>
                          <a:pt x="46384" y="35"/>
                        </a:cubicBezTo>
                        <a:cubicBezTo>
                          <a:pt x="71556" y="725"/>
                          <a:pt x="91729" y="11759"/>
                          <a:pt x="91384" y="2451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75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B55CE1D9-A8CA-D556-D5EA-8EB57F854EFA}"/>
                    </a:ext>
                  </a:extLst>
                </p:cNvPr>
                <p:cNvSpPr/>
                <p:nvPr/>
              </p:nvSpPr>
              <p:spPr>
                <a:xfrm>
                  <a:off x="794049" y="5656177"/>
                  <a:ext cx="107542" cy="170433"/>
                </a:xfrm>
                <a:custGeom>
                  <a:avLst/>
                  <a:gdLst>
                    <a:gd name="connsiteX0" fmla="*/ 484 w 123431"/>
                    <a:gd name="connsiteY0" fmla="*/ 172293 h 195396"/>
                    <a:gd name="connsiteX1" fmla="*/ 2381 w 123431"/>
                    <a:gd name="connsiteY1" fmla="*/ 180741 h 195396"/>
                    <a:gd name="connsiteX2" fmla="*/ 40139 w 123431"/>
                    <a:gd name="connsiteY2" fmla="*/ 195397 h 195396"/>
                    <a:gd name="connsiteX3" fmla="*/ 74967 w 123431"/>
                    <a:gd name="connsiteY3" fmla="*/ 187121 h 195396"/>
                    <a:gd name="connsiteX4" fmla="*/ 79622 w 123431"/>
                    <a:gd name="connsiteY4" fmla="*/ 179707 h 195396"/>
                    <a:gd name="connsiteX5" fmla="*/ 83588 w 123431"/>
                    <a:gd name="connsiteY5" fmla="*/ 152810 h 195396"/>
                    <a:gd name="connsiteX6" fmla="*/ 110657 w 123431"/>
                    <a:gd name="connsiteY6" fmla="*/ 146086 h 195396"/>
                    <a:gd name="connsiteX7" fmla="*/ 107726 w 123431"/>
                    <a:gd name="connsiteY7" fmla="*/ 14017 h 195396"/>
                    <a:gd name="connsiteX8" fmla="*/ 2898 w 123431"/>
                    <a:gd name="connsiteY8" fmla="*/ 41603 h 195396"/>
                    <a:gd name="connsiteX9" fmla="*/ 14967 w 123431"/>
                    <a:gd name="connsiteY9" fmla="*/ 121603 h 195396"/>
                    <a:gd name="connsiteX10" fmla="*/ 484 w 123431"/>
                    <a:gd name="connsiteY10" fmla="*/ 172121 h 195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3431" h="195396">
                      <a:moveTo>
                        <a:pt x="484" y="172293"/>
                      </a:moveTo>
                      <a:cubicBezTo>
                        <a:pt x="-723" y="175052"/>
                        <a:pt x="484" y="178155"/>
                        <a:pt x="2381" y="180741"/>
                      </a:cubicBezTo>
                      <a:cubicBezTo>
                        <a:pt x="5656" y="185397"/>
                        <a:pt x="20484" y="195397"/>
                        <a:pt x="40139" y="195397"/>
                      </a:cubicBezTo>
                      <a:cubicBezTo>
                        <a:pt x="59794" y="195397"/>
                        <a:pt x="70139" y="190396"/>
                        <a:pt x="74967" y="187121"/>
                      </a:cubicBezTo>
                      <a:cubicBezTo>
                        <a:pt x="77553" y="185397"/>
                        <a:pt x="79277" y="182811"/>
                        <a:pt x="79622" y="179707"/>
                      </a:cubicBezTo>
                      <a:lnTo>
                        <a:pt x="83588" y="152810"/>
                      </a:lnTo>
                      <a:cubicBezTo>
                        <a:pt x="83588" y="152810"/>
                        <a:pt x="104450" y="154017"/>
                        <a:pt x="110657" y="146086"/>
                      </a:cubicBezTo>
                      <a:cubicBezTo>
                        <a:pt x="116864" y="138155"/>
                        <a:pt x="137553" y="38845"/>
                        <a:pt x="107726" y="14017"/>
                      </a:cubicBezTo>
                      <a:cubicBezTo>
                        <a:pt x="78070" y="-10638"/>
                        <a:pt x="13070" y="-3569"/>
                        <a:pt x="2898" y="41603"/>
                      </a:cubicBezTo>
                      <a:cubicBezTo>
                        <a:pt x="-7275" y="86776"/>
                        <a:pt x="13070" y="111086"/>
                        <a:pt x="14967" y="121603"/>
                      </a:cubicBezTo>
                      <a:cubicBezTo>
                        <a:pt x="16518" y="130224"/>
                        <a:pt x="5139" y="160914"/>
                        <a:pt x="484" y="172121"/>
                      </a:cubicBezTo>
                      <a:close/>
                    </a:path>
                  </a:pathLst>
                </a:custGeom>
                <a:solidFill>
                  <a:srgbClr val="C7B199"/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grpSp>
              <p:nvGrpSpPr>
                <p:cNvPr id="2219" name="Group 2218">
                  <a:extLst>
                    <a:ext uri="{FF2B5EF4-FFF2-40B4-BE49-F238E27FC236}">
                      <a16:creationId xmlns:a16="http://schemas.microsoft.com/office/drawing/2014/main" id="{4DA10672-D9AD-26D3-E8B1-3A0C07B7BEED}"/>
                    </a:ext>
                  </a:extLst>
                </p:cNvPr>
                <p:cNvGrpSpPr/>
                <p:nvPr/>
              </p:nvGrpSpPr>
              <p:grpSpPr>
                <a:xfrm>
                  <a:off x="857933" y="5728233"/>
                  <a:ext cx="187335" cy="261099"/>
                  <a:chOff x="857933" y="5728233"/>
                  <a:chExt cx="187335" cy="261099"/>
                </a:xfrm>
              </p:grpSpPr>
              <p:sp>
                <p:nvSpPr>
                  <p:cNvPr id="118" name="Freeform: Shape 117">
                    <a:extLst>
                      <a:ext uri="{FF2B5EF4-FFF2-40B4-BE49-F238E27FC236}">
                        <a16:creationId xmlns:a16="http://schemas.microsoft.com/office/drawing/2014/main" id="{7F962BD0-AB24-9BB2-8910-2DD579322B55}"/>
                      </a:ext>
                    </a:extLst>
                  </p:cNvPr>
                  <p:cNvSpPr/>
                  <p:nvPr/>
                </p:nvSpPr>
                <p:spPr>
                  <a:xfrm>
                    <a:off x="908265" y="5728233"/>
                    <a:ext cx="67221" cy="112364"/>
                  </a:xfrm>
                  <a:custGeom>
                    <a:avLst/>
                    <a:gdLst>
                      <a:gd name="connsiteX0" fmla="*/ 23359 w 77152"/>
                      <a:gd name="connsiteY0" fmla="*/ 41753 h 128821"/>
                      <a:gd name="connsiteX1" fmla="*/ 18014 w 77152"/>
                      <a:gd name="connsiteY1" fmla="*/ 63822 h 128821"/>
                      <a:gd name="connsiteX2" fmla="*/ 4221 w 77152"/>
                      <a:gd name="connsiteY2" fmla="*/ 39511 h 128821"/>
                      <a:gd name="connsiteX3" fmla="*/ 1290 w 77152"/>
                      <a:gd name="connsiteY3" fmla="*/ 55201 h 128821"/>
                      <a:gd name="connsiteX4" fmla="*/ 8359 w 77152"/>
                      <a:gd name="connsiteY4" fmla="*/ 78132 h 128821"/>
                      <a:gd name="connsiteX5" fmla="*/ 22152 w 77152"/>
                      <a:gd name="connsiteY5" fmla="*/ 97270 h 128821"/>
                      <a:gd name="connsiteX6" fmla="*/ 51807 w 77152"/>
                      <a:gd name="connsiteY6" fmla="*/ 128822 h 128821"/>
                      <a:gd name="connsiteX7" fmla="*/ 77152 w 77152"/>
                      <a:gd name="connsiteY7" fmla="*/ 110891 h 128821"/>
                      <a:gd name="connsiteX8" fmla="*/ 64049 w 77152"/>
                      <a:gd name="connsiteY8" fmla="*/ 85373 h 128821"/>
                      <a:gd name="connsiteX9" fmla="*/ 61463 w 77152"/>
                      <a:gd name="connsiteY9" fmla="*/ 47098 h 128821"/>
                      <a:gd name="connsiteX10" fmla="*/ 59566 w 77152"/>
                      <a:gd name="connsiteY10" fmla="*/ 35373 h 128821"/>
                      <a:gd name="connsiteX11" fmla="*/ 54394 w 77152"/>
                      <a:gd name="connsiteY11" fmla="*/ 19511 h 128821"/>
                      <a:gd name="connsiteX12" fmla="*/ 51118 w 77152"/>
                      <a:gd name="connsiteY12" fmla="*/ 13822 h 128821"/>
                      <a:gd name="connsiteX13" fmla="*/ 38359 w 77152"/>
                      <a:gd name="connsiteY13" fmla="*/ 718 h 128821"/>
                      <a:gd name="connsiteX14" fmla="*/ 21635 w 77152"/>
                      <a:gd name="connsiteY14" fmla="*/ 3132 h 128821"/>
                      <a:gd name="connsiteX15" fmla="*/ 20773 w 77152"/>
                      <a:gd name="connsiteY15" fmla="*/ 22270 h 128821"/>
                      <a:gd name="connsiteX16" fmla="*/ 23531 w 77152"/>
                      <a:gd name="connsiteY16" fmla="*/ 42270 h 128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7152" h="128821">
                        <a:moveTo>
                          <a:pt x="23359" y="41753"/>
                        </a:moveTo>
                        <a:cubicBezTo>
                          <a:pt x="24394" y="55201"/>
                          <a:pt x="23014" y="64856"/>
                          <a:pt x="18014" y="63822"/>
                        </a:cubicBezTo>
                        <a:cubicBezTo>
                          <a:pt x="13014" y="62787"/>
                          <a:pt x="7669" y="38649"/>
                          <a:pt x="4221" y="39511"/>
                        </a:cubicBezTo>
                        <a:cubicBezTo>
                          <a:pt x="-1469" y="40891"/>
                          <a:pt x="-262" y="46063"/>
                          <a:pt x="1290" y="55201"/>
                        </a:cubicBezTo>
                        <a:cubicBezTo>
                          <a:pt x="2497" y="62615"/>
                          <a:pt x="6462" y="74339"/>
                          <a:pt x="8359" y="78132"/>
                        </a:cubicBezTo>
                        <a:cubicBezTo>
                          <a:pt x="9911" y="81063"/>
                          <a:pt x="16290" y="93477"/>
                          <a:pt x="22152" y="97270"/>
                        </a:cubicBezTo>
                        <a:cubicBezTo>
                          <a:pt x="38531" y="107615"/>
                          <a:pt x="51807" y="128822"/>
                          <a:pt x="51807" y="128822"/>
                        </a:cubicBezTo>
                        <a:lnTo>
                          <a:pt x="77152" y="110891"/>
                        </a:lnTo>
                        <a:cubicBezTo>
                          <a:pt x="77152" y="110891"/>
                          <a:pt x="65773" y="92270"/>
                          <a:pt x="64049" y="85373"/>
                        </a:cubicBezTo>
                        <a:cubicBezTo>
                          <a:pt x="61980" y="76753"/>
                          <a:pt x="61463" y="56925"/>
                          <a:pt x="61463" y="47098"/>
                        </a:cubicBezTo>
                        <a:cubicBezTo>
                          <a:pt x="61463" y="43132"/>
                          <a:pt x="60773" y="39167"/>
                          <a:pt x="59566" y="35373"/>
                        </a:cubicBezTo>
                        <a:lnTo>
                          <a:pt x="54394" y="19511"/>
                        </a:lnTo>
                        <a:cubicBezTo>
                          <a:pt x="53704" y="17442"/>
                          <a:pt x="52669" y="15373"/>
                          <a:pt x="51118" y="13822"/>
                        </a:cubicBezTo>
                        <a:cubicBezTo>
                          <a:pt x="47497" y="9684"/>
                          <a:pt x="40428" y="2098"/>
                          <a:pt x="38359" y="718"/>
                        </a:cubicBezTo>
                        <a:cubicBezTo>
                          <a:pt x="35773" y="-834"/>
                          <a:pt x="25083" y="201"/>
                          <a:pt x="21635" y="3132"/>
                        </a:cubicBezTo>
                        <a:cubicBezTo>
                          <a:pt x="17842" y="6408"/>
                          <a:pt x="20773" y="22270"/>
                          <a:pt x="20773" y="22270"/>
                        </a:cubicBezTo>
                        <a:lnTo>
                          <a:pt x="23531" y="42270"/>
                        </a:lnTo>
                        <a:close/>
                      </a:path>
                    </a:pathLst>
                  </a:custGeom>
                  <a:solidFill>
                    <a:srgbClr val="C7B199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119" name="Freeform: Shape 118">
                    <a:extLst>
                      <a:ext uri="{FF2B5EF4-FFF2-40B4-BE49-F238E27FC236}">
                        <a16:creationId xmlns:a16="http://schemas.microsoft.com/office/drawing/2014/main" id="{EF573B13-5B15-31FD-8752-E7315DFAFE6E}"/>
                      </a:ext>
                    </a:extLst>
                  </p:cNvPr>
                  <p:cNvSpPr/>
                  <p:nvPr/>
                </p:nvSpPr>
                <p:spPr>
                  <a:xfrm>
                    <a:off x="857933" y="5808866"/>
                    <a:ext cx="187335" cy="180466"/>
                  </a:xfrm>
                  <a:custGeom>
                    <a:avLst/>
                    <a:gdLst>
                      <a:gd name="connsiteX0" fmla="*/ 5265 w 215012"/>
                      <a:gd name="connsiteY0" fmla="*/ 103793 h 206898"/>
                      <a:gd name="connsiteX1" fmla="*/ 180438 w 215012"/>
                      <a:gd name="connsiteY1" fmla="*/ 206897 h 206898"/>
                      <a:gd name="connsiteX2" fmla="*/ 213024 w 215012"/>
                      <a:gd name="connsiteY2" fmla="*/ 151035 h 206898"/>
                      <a:gd name="connsiteX3" fmla="*/ 130266 w 215012"/>
                      <a:gd name="connsiteY3" fmla="*/ 0 h 206898"/>
                      <a:gd name="connsiteX4" fmla="*/ 95266 w 215012"/>
                      <a:gd name="connsiteY4" fmla="*/ 21207 h 206898"/>
                      <a:gd name="connsiteX5" fmla="*/ 125266 w 215012"/>
                      <a:gd name="connsiteY5" fmla="*/ 96379 h 206898"/>
                      <a:gd name="connsiteX6" fmla="*/ 46300 w 215012"/>
                      <a:gd name="connsiteY6" fmla="*/ 26035 h 206898"/>
                      <a:gd name="connsiteX7" fmla="*/ 5438 w 215012"/>
                      <a:gd name="connsiteY7" fmla="*/ 103793 h 206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5012" h="206898">
                        <a:moveTo>
                          <a:pt x="5265" y="103793"/>
                        </a:moveTo>
                        <a:cubicBezTo>
                          <a:pt x="5265" y="103793"/>
                          <a:pt x="148024" y="207414"/>
                          <a:pt x="180438" y="206897"/>
                        </a:cubicBezTo>
                        <a:cubicBezTo>
                          <a:pt x="212852" y="206380"/>
                          <a:pt x="218887" y="169138"/>
                          <a:pt x="213024" y="151035"/>
                        </a:cubicBezTo>
                        <a:cubicBezTo>
                          <a:pt x="207162" y="132931"/>
                          <a:pt x="130266" y="0"/>
                          <a:pt x="130266" y="0"/>
                        </a:cubicBezTo>
                        <a:lnTo>
                          <a:pt x="95266" y="21207"/>
                        </a:lnTo>
                        <a:lnTo>
                          <a:pt x="125266" y="96379"/>
                        </a:lnTo>
                        <a:cubicBezTo>
                          <a:pt x="125266" y="96379"/>
                          <a:pt x="70783" y="40689"/>
                          <a:pt x="46300" y="26035"/>
                        </a:cubicBezTo>
                        <a:cubicBezTo>
                          <a:pt x="11127" y="5000"/>
                          <a:pt x="-10769" y="89656"/>
                          <a:pt x="5438" y="1037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24B27181-DE1C-8EF4-10F9-9BFF9AB3527B}"/>
                    </a:ext>
                  </a:extLst>
                </p:cNvPr>
                <p:cNvSpPr/>
                <p:nvPr/>
              </p:nvSpPr>
              <p:spPr>
                <a:xfrm>
                  <a:off x="791787" y="5650505"/>
                  <a:ext cx="134120" cy="134554"/>
                </a:xfrm>
                <a:custGeom>
                  <a:avLst/>
                  <a:gdLst>
                    <a:gd name="connsiteX0" fmla="*/ 23942 w 153935"/>
                    <a:gd name="connsiteY0" fmla="*/ 150002 h 154261"/>
                    <a:gd name="connsiteX1" fmla="*/ 58597 w 153935"/>
                    <a:gd name="connsiteY1" fmla="*/ 153278 h 154261"/>
                    <a:gd name="connsiteX2" fmla="*/ 85322 w 153935"/>
                    <a:gd name="connsiteY2" fmla="*/ 94485 h 154261"/>
                    <a:gd name="connsiteX3" fmla="*/ 98598 w 153935"/>
                    <a:gd name="connsiteY3" fmla="*/ 102244 h 154261"/>
                    <a:gd name="connsiteX4" fmla="*/ 102391 w 153935"/>
                    <a:gd name="connsiteY4" fmla="*/ 113278 h 154261"/>
                    <a:gd name="connsiteX5" fmla="*/ 114632 w 153935"/>
                    <a:gd name="connsiteY5" fmla="*/ 76554 h 154261"/>
                    <a:gd name="connsiteX6" fmla="*/ 152563 w 153935"/>
                    <a:gd name="connsiteY6" fmla="*/ 29830 h 154261"/>
                    <a:gd name="connsiteX7" fmla="*/ 666 w 153935"/>
                    <a:gd name="connsiteY7" fmla="*/ 51726 h 154261"/>
                    <a:gd name="connsiteX8" fmla="*/ 23942 w 153935"/>
                    <a:gd name="connsiteY8" fmla="*/ 149830 h 154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935" h="154261">
                      <a:moveTo>
                        <a:pt x="23942" y="150002"/>
                      </a:moveTo>
                      <a:cubicBezTo>
                        <a:pt x="23942" y="150002"/>
                        <a:pt x="48597" y="156727"/>
                        <a:pt x="58597" y="153278"/>
                      </a:cubicBezTo>
                      <a:cubicBezTo>
                        <a:pt x="76528" y="147071"/>
                        <a:pt x="73597" y="104830"/>
                        <a:pt x="85322" y="94485"/>
                      </a:cubicBezTo>
                      <a:cubicBezTo>
                        <a:pt x="92218" y="88278"/>
                        <a:pt x="98942" y="94485"/>
                        <a:pt x="98598" y="102244"/>
                      </a:cubicBezTo>
                      <a:cubicBezTo>
                        <a:pt x="98425" y="108451"/>
                        <a:pt x="99977" y="112589"/>
                        <a:pt x="102391" y="113278"/>
                      </a:cubicBezTo>
                      <a:cubicBezTo>
                        <a:pt x="104804" y="113796"/>
                        <a:pt x="114632" y="76554"/>
                        <a:pt x="114632" y="76554"/>
                      </a:cubicBezTo>
                      <a:cubicBezTo>
                        <a:pt x="114632" y="76554"/>
                        <a:pt x="162563" y="53795"/>
                        <a:pt x="152563" y="29830"/>
                      </a:cubicBezTo>
                      <a:cubicBezTo>
                        <a:pt x="135149" y="-11550"/>
                        <a:pt x="4632" y="-14826"/>
                        <a:pt x="666" y="51726"/>
                      </a:cubicBezTo>
                      <a:cubicBezTo>
                        <a:pt x="-3472" y="118623"/>
                        <a:pt x="12563" y="147244"/>
                        <a:pt x="23942" y="149830"/>
                      </a:cubicBezTo>
                      <a:close/>
                    </a:path>
                  </a:pathLst>
                </a:custGeom>
                <a:solidFill>
                  <a:srgbClr val="7F4515"/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053" name="Group 1052">
            <a:extLst>
              <a:ext uri="{FF2B5EF4-FFF2-40B4-BE49-F238E27FC236}">
                <a16:creationId xmlns:a16="http://schemas.microsoft.com/office/drawing/2014/main" id="{F82CD91C-AA16-D980-7FA9-BEF3B967F930}"/>
              </a:ext>
            </a:extLst>
          </p:cNvPr>
          <p:cNvGrpSpPr/>
          <p:nvPr/>
        </p:nvGrpSpPr>
        <p:grpSpPr>
          <a:xfrm>
            <a:off x="2617886" y="5403721"/>
            <a:ext cx="297199" cy="649975"/>
            <a:chOff x="1082528" y="5363718"/>
            <a:chExt cx="297199" cy="649975"/>
          </a:xfrm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80F651BB-3CAA-9894-D3DD-F4BCC47929D8}"/>
                </a:ext>
              </a:extLst>
            </p:cNvPr>
            <p:cNvSpPr/>
            <p:nvPr/>
          </p:nvSpPr>
          <p:spPr>
            <a:xfrm>
              <a:off x="1082528" y="5363718"/>
              <a:ext cx="217433" cy="649975"/>
            </a:xfrm>
            <a:custGeom>
              <a:avLst/>
              <a:gdLst>
                <a:gd name="connsiteX0" fmla="*/ 219385 w 249557"/>
                <a:gd name="connsiteY0" fmla="*/ 743622 h 745173"/>
                <a:gd name="connsiteX1" fmla="*/ 226626 w 249557"/>
                <a:gd name="connsiteY1" fmla="*/ 745174 h 745173"/>
                <a:gd name="connsiteX2" fmla="*/ 249557 w 249557"/>
                <a:gd name="connsiteY2" fmla="*/ 670863 h 745173"/>
                <a:gd name="connsiteX3" fmla="*/ 242316 w 249557"/>
                <a:gd name="connsiteY3" fmla="*/ 669312 h 745173"/>
                <a:gd name="connsiteX4" fmla="*/ 91281 w 249557"/>
                <a:gd name="connsiteY4" fmla="*/ 15345 h 745173"/>
                <a:gd name="connsiteX5" fmla="*/ 92143 w 249557"/>
                <a:gd name="connsiteY5" fmla="*/ 12931 h 745173"/>
                <a:gd name="connsiteX6" fmla="*/ 49212 w 249557"/>
                <a:gd name="connsiteY6" fmla="*/ 0 h 745173"/>
                <a:gd name="connsiteX7" fmla="*/ 48350 w 249557"/>
                <a:gd name="connsiteY7" fmla="*/ 2414 h 745173"/>
                <a:gd name="connsiteX8" fmla="*/ 219557 w 249557"/>
                <a:gd name="connsiteY8" fmla="*/ 743449 h 74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557" h="745173">
                  <a:moveTo>
                    <a:pt x="219385" y="743622"/>
                  </a:moveTo>
                  <a:cubicBezTo>
                    <a:pt x="221799" y="744312"/>
                    <a:pt x="224212" y="744484"/>
                    <a:pt x="226626" y="745174"/>
                  </a:cubicBezTo>
                  <a:lnTo>
                    <a:pt x="249557" y="670863"/>
                  </a:lnTo>
                  <a:cubicBezTo>
                    <a:pt x="247143" y="670173"/>
                    <a:pt x="244730" y="670001"/>
                    <a:pt x="242316" y="669312"/>
                  </a:cubicBezTo>
                  <a:cubicBezTo>
                    <a:pt x="64557" y="616036"/>
                    <a:pt x="-3202" y="322759"/>
                    <a:pt x="91281" y="15345"/>
                  </a:cubicBezTo>
                  <a:cubicBezTo>
                    <a:pt x="91626" y="14483"/>
                    <a:pt x="91798" y="13621"/>
                    <a:pt x="92143" y="12931"/>
                  </a:cubicBezTo>
                  <a:lnTo>
                    <a:pt x="49212" y="0"/>
                  </a:lnTo>
                  <a:cubicBezTo>
                    <a:pt x="49212" y="0"/>
                    <a:pt x="48695" y="1552"/>
                    <a:pt x="48350" y="2414"/>
                  </a:cubicBezTo>
                  <a:cubicBezTo>
                    <a:pt x="-58719" y="350690"/>
                    <a:pt x="18005" y="683104"/>
                    <a:pt x="219557" y="743449"/>
                  </a:cubicBezTo>
                  <a:close/>
                </a:path>
              </a:pathLst>
            </a:custGeom>
            <a:solidFill>
              <a:schemeClr val="accent1"/>
            </a:solidFill>
            <a:ln w="172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9602D807-96E5-75C4-2EE9-FBB3054B406A}"/>
                </a:ext>
              </a:extLst>
            </p:cNvPr>
            <p:cNvSpPr/>
            <p:nvPr/>
          </p:nvSpPr>
          <p:spPr>
            <a:xfrm>
              <a:off x="1252112" y="5408683"/>
              <a:ext cx="127615" cy="345139"/>
            </a:xfrm>
            <a:custGeom>
              <a:avLst/>
              <a:gdLst>
                <a:gd name="connsiteX0" fmla="*/ 116125 w 146469"/>
                <a:gd name="connsiteY0" fmla="*/ 394829 h 395690"/>
                <a:gd name="connsiteX1" fmla="*/ 123539 w 146469"/>
                <a:gd name="connsiteY1" fmla="*/ 395691 h 395690"/>
                <a:gd name="connsiteX2" fmla="*/ 146470 w 146469"/>
                <a:gd name="connsiteY2" fmla="*/ 321380 h 395690"/>
                <a:gd name="connsiteX3" fmla="*/ 139056 w 146469"/>
                <a:gd name="connsiteY3" fmla="*/ 320518 h 395690"/>
                <a:gd name="connsiteX4" fmla="*/ 68539 w 146469"/>
                <a:gd name="connsiteY4" fmla="*/ 15345 h 395690"/>
                <a:gd name="connsiteX5" fmla="*/ 69401 w 146469"/>
                <a:gd name="connsiteY5" fmla="*/ 12931 h 395690"/>
                <a:gd name="connsiteX6" fmla="*/ 26470 w 146469"/>
                <a:gd name="connsiteY6" fmla="*/ 0 h 395690"/>
                <a:gd name="connsiteX7" fmla="*/ 25608 w 146469"/>
                <a:gd name="connsiteY7" fmla="*/ 2414 h 395690"/>
                <a:gd name="connsiteX8" fmla="*/ 116297 w 146469"/>
                <a:gd name="connsiteY8" fmla="*/ 394829 h 39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69" h="395690">
                  <a:moveTo>
                    <a:pt x="116125" y="394829"/>
                  </a:moveTo>
                  <a:cubicBezTo>
                    <a:pt x="118539" y="395518"/>
                    <a:pt x="121125" y="395173"/>
                    <a:pt x="123539" y="395691"/>
                  </a:cubicBezTo>
                  <a:lnTo>
                    <a:pt x="146470" y="321380"/>
                  </a:lnTo>
                  <a:cubicBezTo>
                    <a:pt x="144056" y="320863"/>
                    <a:pt x="141470" y="321380"/>
                    <a:pt x="139056" y="320518"/>
                  </a:cubicBezTo>
                  <a:cubicBezTo>
                    <a:pt x="56125" y="295691"/>
                    <a:pt x="24401" y="158794"/>
                    <a:pt x="68539" y="15345"/>
                  </a:cubicBezTo>
                  <a:cubicBezTo>
                    <a:pt x="68883" y="14483"/>
                    <a:pt x="69228" y="13793"/>
                    <a:pt x="69401" y="12931"/>
                  </a:cubicBezTo>
                  <a:lnTo>
                    <a:pt x="26470" y="0"/>
                  </a:lnTo>
                  <a:cubicBezTo>
                    <a:pt x="26470" y="0"/>
                    <a:pt x="25780" y="1552"/>
                    <a:pt x="25608" y="2414"/>
                  </a:cubicBezTo>
                  <a:cubicBezTo>
                    <a:pt x="-31117" y="186725"/>
                    <a:pt x="9573" y="362759"/>
                    <a:pt x="116297" y="394829"/>
                  </a:cubicBezTo>
                  <a:close/>
                </a:path>
              </a:pathLst>
            </a:custGeom>
            <a:solidFill>
              <a:schemeClr val="accent1"/>
            </a:solidFill>
            <a:ln w="172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343B3D5-8BFD-095A-687B-C38CC5490FFB}"/>
                </a:ext>
              </a:extLst>
            </p:cNvPr>
            <p:cNvSpPr/>
            <p:nvPr/>
          </p:nvSpPr>
          <p:spPr>
            <a:xfrm>
              <a:off x="1167258" y="5386276"/>
              <a:ext cx="172512" cy="497783"/>
            </a:xfrm>
            <a:custGeom>
              <a:avLst/>
              <a:gdLst>
                <a:gd name="connsiteX0" fmla="*/ 167827 w 197999"/>
                <a:gd name="connsiteY0" fmla="*/ 569139 h 570690"/>
                <a:gd name="connsiteX1" fmla="*/ 175068 w 197999"/>
                <a:gd name="connsiteY1" fmla="*/ 570691 h 570690"/>
                <a:gd name="connsiteX2" fmla="*/ 197999 w 197999"/>
                <a:gd name="connsiteY2" fmla="*/ 496380 h 570690"/>
                <a:gd name="connsiteX3" fmla="*/ 190758 w 197999"/>
                <a:gd name="connsiteY3" fmla="*/ 494829 h 570690"/>
                <a:gd name="connsiteX4" fmla="*/ 79896 w 197999"/>
                <a:gd name="connsiteY4" fmla="*/ 15345 h 570690"/>
                <a:gd name="connsiteX5" fmla="*/ 80758 w 197999"/>
                <a:gd name="connsiteY5" fmla="*/ 12931 h 570690"/>
                <a:gd name="connsiteX6" fmla="*/ 37827 w 197999"/>
                <a:gd name="connsiteY6" fmla="*/ 0 h 570690"/>
                <a:gd name="connsiteX7" fmla="*/ 36964 w 197999"/>
                <a:gd name="connsiteY7" fmla="*/ 2414 h 570690"/>
                <a:gd name="connsiteX8" fmla="*/ 167827 w 197999"/>
                <a:gd name="connsiteY8" fmla="*/ 569139 h 57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999" h="570690">
                  <a:moveTo>
                    <a:pt x="167827" y="569139"/>
                  </a:moveTo>
                  <a:cubicBezTo>
                    <a:pt x="170241" y="569829"/>
                    <a:pt x="172655" y="570001"/>
                    <a:pt x="175068" y="570691"/>
                  </a:cubicBezTo>
                  <a:lnTo>
                    <a:pt x="197999" y="496380"/>
                  </a:lnTo>
                  <a:cubicBezTo>
                    <a:pt x="195586" y="495863"/>
                    <a:pt x="193172" y="495518"/>
                    <a:pt x="190758" y="494829"/>
                  </a:cubicBezTo>
                  <a:cubicBezTo>
                    <a:pt x="60413" y="455690"/>
                    <a:pt x="10757" y="240518"/>
                    <a:pt x="79896" y="15345"/>
                  </a:cubicBezTo>
                  <a:cubicBezTo>
                    <a:pt x="80241" y="14483"/>
                    <a:pt x="80413" y="13621"/>
                    <a:pt x="80758" y="12931"/>
                  </a:cubicBezTo>
                  <a:lnTo>
                    <a:pt x="37827" y="0"/>
                  </a:lnTo>
                  <a:cubicBezTo>
                    <a:pt x="37827" y="0"/>
                    <a:pt x="37309" y="1552"/>
                    <a:pt x="36964" y="2414"/>
                  </a:cubicBezTo>
                  <a:cubicBezTo>
                    <a:pt x="-44932" y="268793"/>
                    <a:pt x="13861" y="522932"/>
                    <a:pt x="167827" y="569139"/>
                  </a:cubicBezTo>
                  <a:close/>
                </a:path>
              </a:pathLst>
            </a:custGeom>
            <a:solidFill>
              <a:schemeClr val="accent1"/>
            </a:solidFill>
            <a:ln w="172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</p:grp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E7B029D9-A5E0-50D0-B75C-BC20318C1335}"/>
              </a:ext>
            </a:extLst>
          </p:cNvPr>
          <p:cNvSpPr/>
          <p:nvPr/>
        </p:nvSpPr>
        <p:spPr>
          <a:xfrm>
            <a:off x="2677588" y="6028731"/>
            <a:ext cx="635581" cy="370104"/>
          </a:xfrm>
          <a:custGeom>
            <a:avLst/>
            <a:gdLst>
              <a:gd name="connsiteX0" fmla="*/ 270518 w 729484"/>
              <a:gd name="connsiteY0" fmla="*/ 199139 h 424311"/>
              <a:gd name="connsiteX1" fmla="*/ 389828 w 729484"/>
              <a:gd name="connsiteY1" fmla="*/ 268104 h 424311"/>
              <a:gd name="connsiteX2" fmla="*/ 448277 w 729484"/>
              <a:gd name="connsiteY2" fmla="*/ 234311 h 424311"/>
              <a:gd name="connsiteX3" fmla="*/ 328966 w 729484"/>
              <a:gd name="connsiteY3" fmla="*/ 165345 h 424311"/>
              <a:gd name="connsiteX4" fmla="*/ 270518 w 729484"/>
              <a:gd name="connsiteY4" fmla="*/ 199139 h 424311"/>
              <a:gd name="connsiteX5" fmla="*/ 360690 w 729484"/>
              <a:gd name="connsiteY5" fmla="*/ 147069 h 424311"/>
              <a:gd name="connsiteX6" fmla="*/ 480001 w 729484"/>
              <a:gd name="connsiteY6" fmla="*/ 216035 h 424311"/>
              <a:gd name="connsiteX7" fmla="*/ 544829 w 729484"/>
              <a:gd name="connsiteY7" fmla="*/ 178621 h 424311"/>
              <a:gd name="connsiteX8" fmla="*/ 425518 w 729484"/>
              <a:gd name="connsiteY8" fmla="*/ 109656 h 424311"/>
              <a:gd name="connsiteX9" fmla="*/ 360690 w 729484"/>
              <a:gd name="connsiteY9" fmla="*/ 147069 h 424311"/>
              <a:gd name="connsiteX10" fmla="*/ 90173 w 729484"/>
              <a:gd name="connsiteY10" fmla="*/ 303276 h 424311"/>
              <a:gd name="connsiteX11" fmla="*/ 209483 w 729484"/>
              <a:gd name="connsiteY11" fmla="*/ 372242 h 424311"/>
              <a:gd name="connsiteX12" fmla="*/ 255173 w 729484"/>
              <a:gd name="connsiteY12" fmla="*/ 345863 h 424311"/>
              <a:gd name="connsiteX13" fmla="*/ 135862 w 729484"/>
              <a:gd name="connsiteY13" fmla="*/ 276897 h 424311"/>
              <a:gd name="connsiteX14" fmla="*/ 90173 w 729484"/>
              <a:gd name="connsiteY14" fmla="*/ 303276 h 424311"/>
              <a:gd name="connsiteX15" fmla="*/ 0 w 729484"/>
              <a:gd name="connsiteY15" fmla="*/ 355346 h 424311"/>
              <a:gd name="connsiteX16" fmla="*/ 119311 w 729484"/>
              <a:gd name="connsiteY16" fmla="*/ 424311 h 424311"/>
              <a:gd name="connsiteX17" fmla="*/ 158621 w 729484"/>
              <a:gd name="connsiteY17" fmla="*/ 401725 h 424311"/>
              <a:gd name="connsiteX18" fmla="*/ 39311 w 729484"/>
              <a:gd name="connsiteY18" fmla="*/ 332759 h 424311"/>
              <a:gd name="connsiteX19" fmla="*/ 0 w 729484"/>
              <a:gd name="connsiteY19" fmla="*/ 355346 h 424311"/>
              <a:gd name="connsiteX20" fmla="*/ 180345 w 729484"/>
              <a:gd name="connsiteY20" fmla="*/ 251207 h 424311"/>
              <a:gd name="connsiteX21" fmla="*/ 299656 w 729484"/>
              <a:gd name="connsiteY21" fmla="*/ 320173 h 424311"/>
              <a:gd name="connsiteX22" fmla="*/ 351725 w 729484"/>
              <a:gd name="connsiteY22" fmla="*/ 290173 h 424311"/>
              <a:gd name="connsiteX23" fmla="*/ 232414 w 729484"/>
              <a:gd name="connsiteY23" fmla="*/ 221208 h 424311"/>
              <a:gd name="connsiteX24" fmla="*/ 180345 w 729484"/>
              <a:gd name="connsiteY24" fmla="*/ 251207 h 424311"/>
              <a:gd name="connsiteX25" fmla="*/ 341380 w 729484"/>
              <a:gd name="connsiteY25" fmla="*/ 36897 h 424311"/>
              <a:gd name="connsiteX26" fmla="*/ 665519 w 729484"/>
              <a:gd name="connsiteY26" fmla="*/ 223966 h 424311"/>
              <a:gd name="connsiteX27" fmla="*/ 729484 w 729484"/>
              <a:gd name="connsiteY27" fmla="*/ 0 h 424311"/>
              <a:gd name="connsiteX28" fmla="*/ 341380 w 729484"/>
              <a:gd name="connsiteY28" fmla="*/ 36897 h 42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29484" h="424311">
                <a:moveTo>
                  <a:pt x="270518" y="199139"/>
                </a:moveTo>
                <a:lnTo>
                  <a:pt x="389828" y="268104"/>
                </a:lnTo>
                <a:lnTo>
                  <a:pt x="448277" y="234311"/>
                </a:lnTo>
                <a:lnTo>
                  <a:pt x="328966" y="165345"/>
                </a:lnTo>
                <a:lnTo>
                  <a:pt x="270518" y="199139"/>
                </a:lnTo>
                <a:close/>
                <a:moveTo>
                  <a:pt x="360690" y="147069"/>
                </a:moveTo>
                <a:lnTo>
                  <a:pt x="480001" y="216035"/>
                </a:lnTo>
                <a:lnTo>
                  <a:pt x="544829" y="178621"/>
                </a:lnTo>
                <a:lnTo>
                  <a:pt x="425518" y="109656"/>
                </a:lnTo>
                <a:lnTo>
                  <a:pt x="360690" y="147069"/>
                </a:lnTo>
                <a:close/>
                <a:moveTo>
                  <a:pt x="90173" y="303276"/>
                </a:moveTo>
                <a:lnTo>
                  <a:pt x="209483" y="372242"/>
                </a:lnTo>
                <a:lnTo>
                  <a:pt x="255173" y="345863"/>
                </a:lnTo>
                <a:lnTo>
                  <a:pt x="135862" y="276897"/>
                </a:lnTo>
                <a:lnTo>
                  <a:pt x="90173" y="303276"/>
                </a:lnTo>
                <a:close/>
                <a:moveTo>
                  <a:pt x="0" y="355346"/>
                </a:moveTo>
                <a:lnTo>
                  <a:pt x="119311" y="424311"/>
                </a:lnTo>
                <a:lnTo>
                  <a:pt x="158621" y="401725"/>
                </a:lnTo>
                <a:lnTo>
                  <a:pt x="39311" y="332759"/>
                </a:lnTo>
                <a:lnTo>
                  <a:pt x="0" y="355346"/>
                </a:lnTo>
                <a:close/>
                <a:moveTo>
                  <a:pt x="180345" y="251207"/>
                </a:moveTo>
                <a:lnTo>
                  <a:pt x="299656" y="320173"/>
                </a:lnTo>
                <a:lnTo>
                  <a:pt x="351725" y="290173"/>
                </a:lnTo>
                <a:lnTo>
                  <a:pt x="232414" y="221208"/>
                </a:lnTo>
                <a:lnTo>
                  <a:pt x="180345" y="251207"/>
                </a:lnTo>
                <a:close/>
                <a:moveTo>
                  <a:pt x="341380" y="36897"/>
                </a:moveTo>
                <a:lnTo>
                  <a:pt x="665519" y="223966"/>
                </a:lnTo>
                <a:lnTo>
                  <a:pt x="729484" y="0"/>
                </a:lnTo>
                <a:lnTo>
                  <a:pt x="341380" y="36897"/>
                </a:lnTo>
                <a:close/>
              </a:path>
            </a:pathLst>
          </a:custGeom>
          <a:solidFill>
            <a:schemeClr val="accent1"/>
          </a:solidFill>
          <a:ln w="17238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IN">
              <a:solidFill>
                <a:srgbClr val="000000"/>
              </a:solidFill>
              <a:latin typeface="Calibri" panose="020F0502020204030204"/>
              <a:cs typeface="Arial"/>
              <a:sym typeface="Arial"/>
            </a:endParaRPr>
          </a:p>
        </p:txBody>
      </p:sp>
      <p:grpSp>
        <p:nvGrpSpPr>
          <p:cNvPr id="2475" name="Group 2474">
            <a:extLst>
              <a:ext uri="{FF2B5EF4-FFF2-40B4-BE49-F238E27FC236}">
                <a16:creationId xmlns:a16="http://schemas.microsoft.com/office/drawing/2014/main" id="{59B2ED6D-1BFB-5286-B0AB-E18C0AC8C11A}"/>
              </a:ext>
            </a:extLst>
          </p:cNvPr>
          <p:cNvGrpSpPr/>
          <p:nvPr/>
        </p:nvGrpSpPr>
        <p:grpSpPr>
          <a:xfrm>
            <a:off x="6666701" y="2323471"/>
            <a:ext cx="792724" cy="977740"/>
            <a:chOff x="5131343" y="2283470"/>
            <a:chExt cx="792724" cy="977740"/>
          </a:xfrm>
        </p:grpSpPr>
        <p:grpSp>
          <p:nvGrpSpPr>
            <p:cNvPr id="2454" name="Group 2453">
              <a:extLst>
                <a:ext uri="{FF2B5EF4-FFF2-40B4-BE49-F238E27FC236}">
                  <a16:creationId xmlns:a16="http://schemas.microsoft.com/office/drawing/2014/main" id="{2C484394-8B7E-863E-5153-5D17AB038CA0}"/>
                </a:ext>
              </a:extLst>
            </p:cNvPr>
            <p:cNvGrpSpPr/>
            <p:nvPr/>
          </p:nvGrpSpPr>
          <p:grpSpPr>
            <a:xfrm>
              <a:off x="5131343" y="2557439"/>
              <a:ext cx="792488" cy="703771"/>
              <a:chOff x="5131343" y="2557439"/>
              <a:chExt cx="792488" cy="703771"/>
            </a:xfrm>
          </p:grpSpPr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1A0A4C24-2A33-62ED-B742-F1523BBB11B0}"/>
                  </a:ext>
                </a:extLst>
              </p:cNvPr>
              <p:cNvSpPr/>
              <p:nvPr/>
            </p:nvSpPr>
            <p:spPr>
              <a:xfrm>
                <a:off x="5663729" y="2985245"/>
                <a:ext cx="133096" cy="275965"/>
              </a:xfrm>
              <a:custGeom>
                <a:avLst/>
                <a:gdLst>
                  <a:gd name="connsiteX0" fmla="*/ 173 w 193965"/>
                  <a:gd name="connsiteY0" fmla="*/ 0 h 401724"/>
                  <a:gd name="connsiteX1" fmla="*/ 193966 w 193965"/>
                  <a:gd name="connsiteY1" fmla="*/ 111897 h 401724"/>
                  <a:gd name="connsiteX2" fmla="*/ 193966 w 193965"/>
                  <a:gd name="connsiteY2" fmla="*/ 401725 h 401724"/>
                  <a:gd name="connsiteX3" fmla="*/ 0 w 193965"/>
                  <a:gd name="connsiteY3" fmla="*/ 289828 h 401724"/>
                  <a:gd name="connsiteX4" fmla="*/ 0 w 193965"/>
                  <a:gd name="connsiteY4" fmla="*/ 172 h 401724"/>
                  <a:gd name="connsiteX5" fmla="*/ 173 w 193965"/>
                  <a:gd name="connsiteY5" fmla="*/ 0 h 401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65" h="401724">
                    <a:moveTo>
                      <a:pt x="173" y="0"/>
                    </a:moveTo>
                    <a:lnTo>
                      <a:pt x="193966" y="111897"/>
                    </a:lnTo>
                    <a:lnTo>
                      <a:pt x="193966" y="401725"/>
                    </a:lnTo>
                    <a:lnTo>
                      <a:pt x="0" y="289828"/>
                    </a:lnTo>
                    <a:lnTo>
                      <a:pt x="0" y="172"/>
                    </a:lnTo>
                    <a:lnTo>
                      <a:pt x="173" y="0"/>
                    </a:lnTo>
                    <a:close/>
                  </a:path>
                </a:pathLst>
              </a:custGeom>
              <a:gradFill>
                <a:gsLst>
                  <a:gs pos="0">
                    <a:srgbClr val="BBC4DA"/>
                  </a:gs>
                  <a:gs pos="26000">
                    <a:srgbClr val="D4DAF0"/>
                  </a:gs>
                  <a:gs pos="41000">
                    <a:srgbClr val="E5E9FF"/>
                  </a:gs>
                  <a:gs pos="80000">
                    <a:srgbClr val="F4F6FF"/>
                  </a:gs>
                  <a:gs pos="100000">
                    <a:srgbClr val="FFFFFF"/>
                  </a:gs>
                </a:gsLst>
                <a:lin ang="10800000" scaled="1"/>
              </a:gra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5B592E10-89FF-02F8-405E-144B0DBA1893}"/>
                  </a:ext>
                </a:extLst>
              </p:cNvPr>
              <p:cNvSpPr/>
              <p:nvPr/>
            </p:nvSpPr>
            <p:spPr>
              <a:xfrm>
                <a:off x="5304962" y="2596667"/>
                <a:ext cx="618869" cy="558563"/>
              </a:xfrm>
              <a:custGeom>
                <a:avLst/>
                <a:gdLst>
                  <a:gd name="connsiteX0" fmla="*/ 717242 w 901898"/>
                  <a:gd name="connsiteY0" fmla="*/ 680173 h 813104"/>
                  <a:gd name="connsiteX1" fmla="*/ 156552 w 901898"/>
                  <a:gd name="connsiteY1" fmla="*/ 356380 h 813104"/>
                  <a:gd name="connsiteX2" fmla="*/ 0 w 901898"/>
                  <a:gd name="connsiteY2" fmla="*/ 90172 h 813104"/>
                  <a:gd name="connsiteX3" fmla="*/ 345 w 901898"/>
                  <a:gd name="connsiteY3" fmla="*/ 89828 h 813104"/>
                  <a:gd name="connsiteX4" fmla="*/ 161897 w 901898"/>
                  <a:gd name="connsiteY4" fmla="*/ 0 h 813104"/>
                  <a:gd name="connsiteX5" fmla="*/ 187414 w 901898"/>
                  <a:gd name="connsiteY5" fmla="*/ 14828 h 813104"/>
                  <a:gd name="connsiteX6" fmla="*/ 341207 w 901898"/>
                  <a:gd name="connsiteY6" fmla="*/ 249483 h 813104"/>
                  <a:gd name="connsiteX7" fmla="*/ 901898 w 901898"/>
                  <a:gd name="connsiteY7" fmla="*/ 573277 h 813104"/>
                  <a:gd name="connsiteX8" fmla="*/ 901898 w 901898"/>
                  <a:gd name="connsiteY8" fmla="*/ 762587 h 813104"/>
                  <a:gd name="connsiteX9" fmla="*/ 815174 w 901898"/>
                  <a:gd name="connsiteY9" fmla="*/ 813105 h 813104"/>
                  <a:gd name="connsiteX10" fmla="*/ 717070 w 901898"/>
                  <a:gd name="connsiteY10" fmla="*/ 756553 h 813104"/>
                  <a:gd name="connsiteX11" fmla="*/ 717070 w 901898"/>
                  <a:gd name="connsiteY11" fmla="*/ 680346 h 813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1898" h="813104">
                    <a:moveTo>
                      <a:pt x="717242" y="680173"/>
                    </a:moveTo>
                    <a:lnTo>
                      <a:pt x="156552" y="356380"/>
                    </a:lnTo>
                    <a:cubicBezTo>
                      <a:pt x="71379" y="307242"/>
                      <a:pt x="1896" y="188449"/>
                      <a:pt x="0" y="90172"/>
                    </a:cubicBezTo>
                    <a:lnTo>
                      <a:pt x="345" y="89828"/>
                    </a:lnTo>
                    <a:lnTo>
                      <a:pt x="161897" y="0"/>
                    </a:lnTo>
                    <a:lnTo>
                      <a:pt x="187414" y="14828"/>
                    </a:lnTo>
                    <a:cubicBezTo>
                      <a:pt x="201207" y="105690"/>
                      <a:pt x="265000" y="205345"/>
                      <a:pt x="341207" y="249483"/>
                    </a:cubicBezTo>
                    <a:lnTo>
                      <a:pt x="901898" y="573277"/>
                    </a:lnTo>
                    <a:lnTo>
                      <a:pt x="901898" y="762587"/>
                    </a:lnTo>
                    <a:lnTo>
                      <a:pt x="815174" y="813105"/>
                    </a:lnTo>
                    <a:lnTo>
                      <a:pt x="717070" y="756553"/>
                    </a:lnTo>
                    <a:lnTo>
                      <a:pt x="717070" y="680346"/>
                    </a:lnTo>
                    <a:close/>
                  </a:path>
                </a:pathLst>
              </a:custGeom>
              <a:gradFill>
                <a:gsLst>
                  <a:gs pos="0">
                    <a:srgbClr val="19578F"/>
                  </a:gs>
                  <a:gs pos="23000">
                    <a:srgbClr val="19578F"/>
                  </a:gs>
                  <a:gs pos="60000">
                    <a:srgbClr val="19578F"/>
                  </a:gs>
                  <a:gs pos="100000">
                    <a:srgbClr val="19578F"/>
                  </a:gs>
                </a:gsLst>
                <a:lin ang="20094066" scaled="1"/>
              </a:gra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  <p:grpSp>
            <p:nvGrpSpPr>
              <p:cNvPr id="2453" name="Group 2452">
                <a:extLst>
                  <a:ext uri="{FF2B5EF4-FFF2-40B4-BE49-F238E27FC236}">
                    <a16:creationId xmlns:a16="http://schemas.microsoft.com/office/drawing/2014/main" id="{C521B7C1-66EA-537A-F9D2-CEB82A8F3E88}"/>
                  </a:ext>
                </a:extLst>
              </p:cNvPr>
              <p:cNvGrpSpPr/>
              <p:nvPr/>
            </p:nvGrpSpPr>
            <p:grpSpPr>
              <a:xfrm>
                <a:off x="5131343" y="2557439"/>
                <a:ext cx="789738" cy="703771"/>
                <a:chOff x="5131343" y="2557439"/>
                <a:chExt cx="789738" cy="703771"/>
              </a:xfrm>
            </p:grpSpPr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C521C00C-83E6-917F-F33F-B2B1AF272CD7}"/>
                    </a:ext>
                  </a:extLst>
                </p:cNvPr>
                <p:cNvSpPr/>
                <p:nvPr/>
              </p:nvSpPr>
              <p:spPr>
                <a:xfrm>
                  <a:off x="5131343" y="2557439"/>
                  <a:ext cx="532504" cy="627023"/>
                </a:xfrm>
                <a:custGeom>
                  <a:avLst/>
                  <a:gdLst>
                    <a:gd name="connsiteX0" fmla="*/ 252415 w 776036"/>
                    <a:gd name="connsiteY0" fmla="*/ 144655 h 912760"/>
                    <a:gd name="connsiteX1" fmla="*/ 408966 w 776036"/>
                    <a:gd name="connsiteY1" fmla="*/ 411035 h 912760"/>
                    <a:gd name="connsiteX2" fmla="*/ 776036 w 776036"/>
                    <a:gd name="connsiteY2" fmla="*/ 622932 h 912760"/>
                    <a:gd name="connsiteX3" fmla="*/ 776036 w 776036"/>
                    <a:gd name="connsiteY3" fmla="*/ 622932 h 912760"/>
                    <a:gd name="connsiteX4" fmla="*/ 776036 w 776036"/>
                    <a:gd name="connsiteY4" fmla="*/ 912760 h 912760"/>
                    <a:gd name="connsiteX5" fmla="*/ 409139 w 776036"/>
                    <a:gd name="connsiteY5" fmla="*/ 701036 h 912760"/>
                    <a:gd name="connsiteX6" fmla="*/ 0 w 776036"/>
                    <a:gd name="connsiteY6" fmla="*/ 0 h 912760"/>
                    <a:gd name="connsiteX7" fmla="*/ 252587 w 776036"/>
                    <a:gd name="connsiteY7" fmla="*/ 144828 h 912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6036" h="912760">
                      <a:moveTo>
                        <a:pt x="252415" y="144655"/>
                      </a:moveTo>
                      <a:cubicBezTo>
                        <a:pt x="254139" y="243104"/>
                        <a:pt x="323622" y="361725"/>
                        <a:pt x="408966" y="411035"/>
                      </a:cubicBezTo>
                      <a:lnTo>
                        <a:pt x="776036" y="622932"/>
                      </a:lnTo>
                      <a:lnTo>
                        <a:pt x="776036" y="622932"/>
                      </a:lnTo>
                      <a:lnTo>
                        <a:pt x="776036" y="912760"/>
                      </a:lnTo>
                      <a:lnTo>
                        <a:pt x="409139" y="701036"/>
                      </a:lnTo>
                      <a:cubicBezTo>
                        <a:pt x="184483" y="571380"/>
                        <a:pt x="2241" y="258449"/>
                        <a:pt x="0" y="0"/>
                      </a:cubicBezTo>
                      <a:lnTo>
                        <a:pt x="252587" y="144828"/>
                      </a:lnTo>
                      <a:close/>
                    </a:path>
                  </a:pathLst>
                </a:custGeom>
                <a:gradFill>
                  <a:gsLst>
                    <a:gs pos="4000">
                      <a:schemeClr val="accent4">
                        <a:lumMod val="75000"/>
                      </a:schemeClr>
                    </a:gs>
                    <a:gs pos="27000">
                      <a:schemeClr val="accent4">
                        <a:lumMod val="75000"/>
                      </a:schemeClr>
                    </a:gs>
                    <a:gs pos="71000">
                      <a:schemeClr val="accent4"/>
                    </a:gs>
                    <a:gs pos="100000">
                      <a:schemeClr val="accent4"/>
                    </a:gs>
                  </a:gsLst>
                  <a:lin ang="11800366" scaled="1"/>
                </a:gradFill>
                <a:ln w="3175" cap="flat">
                  <a:solidFill>
                    <a:schemeClr val="accent4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grpSp>
              <p:nvGrpSpPr>
                <p:cNvPr id="2451" name="Group 2450">
                  <a:extLst>
                    <a:ext uri="{FF2B5EF4-FFF2-40B4-BE49-F238E27FC236}">
                      <a16:creationId xmlns:a16="http://schemas.microsoft.com/office/drawing/2014/main" id="{EEBA3DC3-02FD-2353-6791-A442C92C4A3C}"/>
                    </a:ext>
                  </a:extLst>
                </p:cNvPr>
                <p:cNvGrpSpPr/>
                <p:nvPr/>
              </p:nvGrpSpPr>
              <p:grpSpPr>
                <a:xfrm>
                  <a:off x="5304844" y="2579928"/>
                  <a:ext cx="485891" cy="407235"/>
                  <a:chOff x="5304844" y="2579928"/>
                  <a:chExt cx="485891" cy="407235"/>
                </a:xfrm>
              </p:grpSpPr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3F38373B-EDF4-1CD6-AB21-BF46EA8859E7}"/>
                      </a:ext>
                    </a:extLst>
                  </p:cNvPr>
                  <p:cNvSpPr/>
                  <p:nvPr/>
                </p:nvSpPr>
                <p:spPr>
                  <a:xfrm>
                    <a:off x="5304844" y="2579928"/>
                    <a:ext cx="111091" cy="78802"/>
                  </a:xfrm>
                  <a:custGeom>
                    <a:avLst/>
                    <a:gdLst>
                      <a:gd name="connsiteX0" fmla="*/ 0 w 161896"/>
                      <a:gd name="connsiteY0" fmla="*/ 114712 h 114712"/>
                      <a:gd name="connsiteX1" fmla="*/ 0 w 161896"/>
                      <a:gd name="connsiteY1" fmla="*/ 110746 h 114712"/>
                      <a:gd name="connsiteX2" fmla="*/ 156552 w 161896"/>
                      <a:gd name="connsiteY2" fmla="*/ 21436 h 114712"/>
                      <a:gd name="connsiteX3" fmla="*/ 161897 w 161896"/>
                      <a:gd name="connsiteY3" fmla="*/ 24539 h 114712"/>
                      <a:gd name="connsiteX4" fmla="*/ 345 w 161896"/>
                      <a:gd name="connsiteY4" fmla="*/ 114367 h 114712"/>
                      <a:gd name="connsiteX5" fmla="*/ 0 w 161896"/>
                      <a:gd name="connsiteY5" fmla="*/ 114712 h 114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1896" h="114712">
                        <a:moveTo>
                          <a:pt x="0" y="114712"/>
                        </a:moveTo>
                        <a:cubicBezTo>
                          <a:pt x="0" y="113333"/>
                          <a:pt x="0" y="112126"/>
                          <a:pt x="0" y="110746"/>
                        </a:cubicBezTo>
                        <a:cubicBezTo>
                          <a:pt x="0" y="11608"/>
                          <a:pt x="70173" y="-28392"/>
                          <a:pt x="156552" y="21436"/>
                        </a:cubicBezTo>
                        <a:lnTo>
                          <a:pt x="161897" y="24539"/>
                        </a:lnTo>
                        <a:lnTo>
                          <a:pt x="345" y="114367"/>
                        </a:lnTo>
                        <a:lnTo>
                          <a:pt x="0" y="114712"/>
                        </a:lnTo>
                        <a:close/>
                      </a:path>
                    </a:pathLst>
                  </a:custGeom>
                  <a:gradFill>
                    <a:gsLst>
                      <a:gs pos="7000">
                        <a:schemeClr val="accent4">
                          <a:lumMod val="50000"/>
                        </a:schemeClr>
                      </a:gs>
                      <a:gs pos="43000">
                        <a:schemeClr val="accent4">
                          <a:lumMod val="75000"/>
                        </a:schemeClr>
                      </a:gs>
                      <a:gs pos="100000">
                        <a:schemeClr val="accent4"/>
                      </a:gs>
                    </a:gsLst>
                    <a:lin ang="11558426" scaled="1"/>
                  </a:gradFill>
                  <a:ln w="3175" cap="flat">
                    <a:solidFill>
                      <a:srgbClr val="185389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26B27D06-3D53-7423-D8F3-BBDEC6FB727E}"/>
                      </a:ext>
                    </a:extLst>
                  </p:cNvPr>
                  <p:cNvSpPr/>
                  <p:nvPr/>
                </p:nvSpPr>
                <p:spPr>
                  <a:xfrm>
                    <a:off x="5304844" y="2596785"/>
                    <a:ext cx="485891" cy="390378"/>
                  </a:xfrm>
                  <a:custGeom>
                    <a:avLst/>
                    <a:gdLst>
                      <a:gd name="connsiteX0" fmla="*/ 345 w 708105"/>
                      <a:gd name="connsiteY0" fmla="*/ 89828 h 568276"/>
                      <a:gd name="connsiteX1" fmla="*/ 161897 w 708105"/>
                      <a:gd name="connsiteY1" fmla="*/ 0 h 568276"/>
                      <a:gd name="connsiteX2" fmla="*/ 187414 w 708105"/>
                      <a:gd name="connsiteY2" fmla="*/ 14828 h 568276"/>
                      <a:gd name="connsiteX3" fmla="*/ 341208 w 708105"/>
                      <a:gd name="connsiteY3" fmla="*/ 249483 h 568276"/>
                      <a:gd name="connsiteX4" fmla="*/ 708105 w 708105"/>
                      <a:gd name="connsiteY4" fmla="*/ 461208 h 568276"/>
                      <a:gd name="connsiteX5" fmla="*/ 523622 w 708105"/>
                      <a:gd name="connsiteY5" fmla="*/ 568277 h 568276"/>
                      <a:gd name="connsiteX6" fmla="*/ 156552 w 708105"/>
                      <a:gd name="connsiteY6" fmla="*/ 356380 h 568276"/>
                      <a:gd name="connsiteX7" fmla="*/ 0 w 708105"/>
                      <a:gd name="connsiteY7" fmla="*/ 90173 h 568276"/>
                      <a:gd name="connsiteX8" fmla="*/ 345 w 708105"/>
                      <a:gd name="connsiteY8" fmla="*/ 89828 h 568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8105" h="568276">
                        <a:moveTo>
                          <a:pt x="345" y="89828"/>
                        </a:moveTo>
                        <a:lnTo>
                          <a:pt x="161897" y="0"/>
                        </a:lnTo>
                        <a:lnTo>
                          <a:pt x="187414" y="14828"/>
                        </a:lnTo>
                        <a:cubicBezTo>
                          <a:pt x="201208" y="105690"/>
                          <a:pt x="265000" y="205345"/>
                          <a:pt x="341208" y="249483"/>
                        </a:cubicBezTo>
                        <a:lnTo>
                          <a:pt x="708105" y="461208"/>
                        </a:lnTo>
                        <a:lnTo>
                          <a:pt x="523622" y="568277"/>
                        </a:lnTo>
                        <a:lnTo>
                          <a:pt x="156552" y="356380"/>
                        </a:lnTo>
                        <a:cubicBezTo>
                          <a:pt x="71379" y="307242"/>
                          <a:pt x="1896" y="188449"/>
                          <a:pt x="0" y="90173"/>
                        </a:cubicBezTo>
                        <a:lnTo>
                          <a:pt x="345" y="89828"/>
                        </a:lnTo>
                        <a:close/>
                      </a:path>
                    </a:pathLst>
                  </a:custGeom>
                  <a:gradFill>
                    <a:gsLst>
                      <a:gs pos="4000">
                        <a:schemeClr val="accent4">
                          <a:lumMod val="75000"/>
                        </a:schemeClr>
                      </a:gs>
                      <a:gs pos="27000">
                        <a:schemeClr val="accent4">
                          <a:lumMod val="75000"/>
                        </a:schemeClr>
                      </a:gs>
                      <a:gs pos="71000">
                        <a:schemeClr val="accent4"/>
                      </a:gs>
                      <a:gs pos="100000">
                        <a:schemeClr val="accent4"/>
                      </a:gs>
                    </a:gsLst>
                    <a:lin ang="3738550" scaled="1"/>
                  </a:gradFill>
                  <a:ln w="3175" cap="flat">
                    <a:solidFill>
                      <a:schemeClr val="accent4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452" name="Group 2451">
                  <a:extLst>
                    <a:ext uri="{FF2B5EF4-FFF2-40B4-BE49-F238E27FC236}">
                      <a16:creationId xmlns:a16="http://schemas.microsoft.com/office/drawing/2014/main" id="{8A1FE18A-8B91-1149-9A26-872448831636}"/>
                    </a:ext>
                  </a:extLst>
                </p:cNvPr>
                <p:cNvGrpSpPr/>
                <p:nvPr/>
              </p:nvGrpSpPr>
              <p:grpSpPr>
                <a:xfrm>
                  <a:off x="5661158" y="2911886"/>
                  <a:ext cx="259923" cy="349324"/>
                  <a:chOff x="5661158" y="2911886"/>
                  <a:chExt cx="259923" cy="349324"/>
                </a:xfrm>
              </p:grpSpPr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DBB6F822-C54E-8ADF-62B6-741EA579A2B7}"/>
                      </a:ext>
                    </a:extLst>
                  </p:cNvPr>
                  <p:cNvSpPr/>
                  <p:nvPr/>
                </p:nvSpPr>
                <p:spPr>
                  <a:xfrm>
                    <a:off x="5663729" y="2985245"/>
                    <a:ext cx="133096" cy="275965"/>
                  </a:xfrm>
                  <a:custGeom>
                    <a:avLst/>
                    <a:gdLst>
                      <a:gd name="connsiteX0" fmla="*/ 173 w 193965"/>
                      <a:gd name="connsiteY0" fmla="*/ 0 h 401724"/>
                      <a:gd name="connsiteX1" fmla="*/ 193966 w 193965"/>
                      <a:gd name="connsiteY1" fmla="*/ 111897 h 401724"/>
                      <a:gd name="connsiteX2" fmla="*/ 193966 w 193965"/>
                      <a:gd name="connsiteY2" fmla="*/ 401725 h 401724"/>
                      <a:gd name="connsiteX3" fmla="*/ 0 w 193965"/>
                      <a:gd name="connsiteY3" fmla="*/ 289828 h 401724"/>
                      <a:gd name="connsiteX4" fmla="*/ 0 w 193965"/>
                      <a:gd name="connsiteY4" fmla="*/ 172 h 401724"/>
                      <a:gd name="connsiteX5" fmla="*/ 173 w 193965"/>
                      <a:gd name="connsiteY5" fmla="*/ 0 h 401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965" h="401724">
                        <a:moveTo>
                          <a:pt x="173" y="0"/>
                        </a:moveTo>
                        <a:lnTo>
                          <a:pt x="193966" y="111897"/>
                        </a:lnTo>
                        <a:lnTo>
                          <a:pt x="193966" y="401725"/>
                        </a:lnTo>
                        <a:lnTo>
                          <a:pt x="0" y="289828"/>
                        </a:lnTo>
                        <a:lnTo>
                          <a:pt x="0" y="172"/>
                        </a:lnTo>
                        <a:lnTo>
                          <a:pt x="173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4">
                          <a:lumMod val="60000"/>
                          <a:lumOff val="40000"/>
                        </a:schemeClr>
                      </a:gs>
                      <a:gs pos="26000">
                        <a:schemeClr val="accent4">
                          <a:lumMod val="60000"/>
                          <a:lumOff val="40000"/>
                        </a:schemeClr>
                      </a:gs>
                      <a:gs pos="41000">
                        <a:schemeClr val="accent4">
                          <a:lumMod val="40000"/>
                          <a:lumOff val="60000"/>
                        </a:schemeClr>
                      </a:gs>
                      <a:gs pos="80000">
                        <a:schemeClr val="accent4">
                          <a:lumMod val="40000"/>
                          <a:lumOff val="60000"/>
                        </a:schemeClr>
                      </a:gs>
                      <a:gs pos="100000">
                        <a:schemeClr val="accent4">
                          <a:lumMod val="20000"/>
                          <a:lumOff val="80000"/>
                        </a:schemeClr>
                      </a:gs>
                    </a:gsLst>
                    <a:lin ang="11799989" scaled="1"/>
                  </a:gradFill>
                  <a:ln w="3175" cap="flat">
                    <a:solidFill>
                      <a:srgbClr val="62A6E3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450" name="Freeform: Shape 2449">
                    <a:extLst>
                      <a:ext uri="{FF2B5EF4-FFF2-40B4-BE49-F238E27FC236}">
                        <a16:creationId xmlns:a16="http://schemas.microsoft.com/office/drawing/2014/main" id="{95F107FF-C676-3002-37A0-642A8F9C692D}"/>
                      </a:ext>
                    </a:extLst>
                  </p:cNvPr>
                  <p:cNvSpPr/>
                  <p:nvPr/>
                </p:nvSpPr>
                <p:spPr>
                  <a:xfrm>
                    <a:off x="5661158" y="2911886"/>
                    <a:ext cx="259923" cy="349162"/>
                  </a:xfrm>
                  <a:custGeom>
                    <a:avLst/>
                    <a:gdLst>
                      <a:gd name="connsiteX0" fmla="*/ 126589 w 259923"/>
                      <a:gd name="connsiteY0" fmla="*/ 0 h 349162"/>
                      <a:gd name="connsiteX1" fmla="*/ 259294 w 259923"/>
                      <a:gd name="connsiteY1" fmla="*/ 76641 h 349162"/>
                      <a:gd name="connsiteX2" fmla="*/ 259923 w 259923"/>
                      <a:gd name="connsiteY2" fmla="*/ 76276 h 349162"/>
                      <a:gd name="connsiteX3" fmla="*/ 259923 w 259923"/>
                      <a:gd name="connsiteY3" fmla="*/ 274664 h 349162"/>
                      <a:gd name="connsiteX4" fmla="*/ 132978 w 259923"/>
                      <a:gd name="connsiteY4" fmla="*/ 349162 h 349162"/>
                      <a:gd name="connsiteX5" fmla="*/ 132978 w 259923"/>
                      <a:gd name="connsiteY5" fmla="*/ 202769 h 349162"/>
                      <a:gd name="connsiteX6" fmla="*/ 132978 w 259923"/>
                      <a:gd name="connsiteY6" fmla="*/ 150301 h 349162"/>
                      <a:gd name="connsiteX7" fmla="*/ 0 w 259923"/>
                      <a:gd name="connsiteY7" fmla="*/ 73433 h 349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9923" h="349162">
                        <a:moveTo>
                          <a:pt x="126589" y="0"/>
                        </a:moveTo>
                        <a:lnTo>
                          <a:pt x="259294" y="76641"/>
                        </a:lnTo>
                        <a:lnTo>
                          <a:pt x="259923" y="76276"/>
                        </a:lnTo>
                        <a:lnTo>
                          <a:pt x="259923" y="274664"/>
                        </a:lnTo>
                        <a:lnTo>
                          <a:pt x="132978" y="349162"/>
                        </a:lnTo>
                        <a:lnTo>
                          <a:pt x="132978" y="202769"/>
                        </a:lnTo>
                        <a:lnTo>
                          <a:pt x="132978" y="150301"/>
                        </a:lnTo>
                        <a:lnTo>
                          <a:pt x="0" y="73433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4">
                          <a:lumMod val="60000"/>
                          <a:lumOff val="40000"/>
                        </a:schemeClr>
                      </a:gs>
                      <a:gs pos="26000">
                        <a:schemeClr val="accent4">
                          <a:lumMod val="60000"/>
                          <a:lumOff val="40000"/>
                        </a:schemeClr>
                      </a:gs>
                      <a:gs pos="41000">
                        <a:schemeClr val="accent4">
                          <a:lumMod val="40000"/>
                          <a:lumOff val="60000"/>
                        </a:schemeClr>
                      </a:gs>
                      <a:gs pos="80000">
                        <a:schemeClr val="accent4">
                          <a:lumMod val="20000"/>
                          <a:lumOff val="80000"/>
                        </a:schemeClr>
                      </a:gs>
                      <a:gs pos="100000">
                        <a:schemeClr val="accent4">
                          <a:lumMod val="40000"/>
                          <a:lumOff val="60000"/>
                        </a:schemeClr>
                      </a:gs>
                    </a:gsLst>
                    <a:lin ang="11558057" scaled="1"/>
                  </a:gradFill>
                  <a:ln w="3175" cap="flat">
                    <a:solidFill>
                      <a:schemeClr val="accent4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wrap="square" rtlCol="0" anchor="ctr">
                    <a:noAutofit/>
                  </a:bodyPr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2464" name="Group 2463">
              <a:extLst>
                <a:ext uri="{FF2B5EF4-FFF2-40B4-BE49-F238E27FC236}">
                  <a16:creationId xmlns:a16="http://schemas.microsoft.com/office/drawing/2014/main" id="{376DB3E5-08D2-22D4-AFDA-D95E1D09D253}"/>
                </a:ext>
              </a:extLst>
            </p:cNvPr>
            <p:cNvGrpSpPr/>
            <p:nvPr/>
          </p:nvGrpSpPr>
          <p:grpSpPr>
            <a:xfrm>
              <a:off x="5131407" y="2283470"/>
              <a:ext cx="792660" cy="533613"/>
              <a:chOff x="5131407" y="2283470"/>
              <a:chExt cx="792660" cy="533613"/>
            </a:xfrm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27F3F950-3799-F7CF-6EEC-A9DF4867A04F}"/>
                  </a:ext>
                </a:extLst>
              </p:cNvPr>
              <p:cNvSpPr/>
              <p:nvPr/>
            </p:nvSpPr>
            <p:spPr>
              <a:xfrm>
                <a:off x="5219780" y="2283470"/>
                <a:ext cx="572018" cy="258240"/>
              </a:xfrm>
              <a:custGeom>
                <a:avLst/>
                <a:gdLst>
                  <a:gd name="connsiteX0" fmla="*/ 177586 w 833622"/>
                  <a:gd name="connsiteY0" fmla="*/ 25749 h 375921"/>
                  <a:gd name="connsiteX1" fmla="*/ 177586 w 833622"/>
                  <a:gd name="connsiteY1" fmla="*/ 25749 h 375921"/>
                  <a:gd name="connsiteX2" fmla="*/ 465346 w 833622"/>
                  <a:gd name="connsiteY2" fmla="*/ 56266 h 375921"/>
                  <a:gd name="connsiteX3" fmla="*/ 833623 w 833622"/>
                  <a:gd name="connsiteY3" fmla="*/ 268853 h 375921"/>
                  <a:gd name="connsiteX4" fmla="*/ 649139 w 833622"/>
                  <a:gd name="connsiteY4" fmla="*/ 375922 h 375921"/>
                  <a:gd name="connsiteX5" fmla="*/ 280690 w 833622"/>
                  <a:gd name="connsiteY5" fmla="*/ 163163 h 375921"/>
                  <a:gd name="connsiteX6" fmla="*/ 0 w 833622"/>
                  <a:gd name="connsiteY6" fmla="*/ 129025 h 375921"/>
                  <a:gd name="connsiteX7" fmla="*/ 177759 w 833622"/>
                  <a:gd name="connsiteY7" fmla="*/ 25749 h 37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3622" h="375921">
                    <a:moveTo>
                      <a:pt x="177586" y="25749"/>
                    </a:moveTo>
                    <a:lnTo>
                      <a:pt x="177586" y="25749"/>
                    </a:lnTo>
                    <a:cubicBezTo>
                      <a:pt x="251552" y="-15458"/>
                      <a:pt x="353104" y="-8562"/>
                      <a:pt x="465346" y="56266"/>
                    </a:cubicBezTo>
                    <a:lnTo>
                      <a:pt x="833623" y="268853"/>
                    </a:lnTo>
                    <a:lnTo>
                      <a:pt x="649139" y="375922"/>
                    </a:lnTo>
                    <a:lnTo>
                      <a:pt x="280690" y="163163"/>
                    </a:lnTo>
                    <a:cubicBezTo>
                      <a:pt x="172070" y="100404"/>
                      <a:pt x="73276" y="91956"/>
                      <a:pt x="0" y="129025"/>
                    </a:cubicBezTo>
                    <a:lnTo>
                      <a:pt x="177759" y="25749"/>
                    </a:lnTo>
                    <a:close/>
                  </a:path>
                </a:pathLst>
              </a:custGeom>
              <a:gradFill>
                <a:gsLst>
                  <a:gs pos="4000">
                    <a:schemeClr val="accent4">
                      <a:lumMod val="75000"/>
                    </a:schemeClr>
                  </a:gs>
                  <a:gs pos="20000">
                    <a:schemeClr val="accent4">
                      <a:lumMod val="75000"/>
                    </a:schemeClr>
                  </a:gs>
                  <a:gs pos="52000">
                    <a:schemeClr val="accent4"/>
                  </a:gs>
                  <a:gs pos="97000">
                    <a:schemeClr val="accent4"/>
                  </a:gs>
                  <a:gs pos="100000">
                    <a:schemeClr val="accent4">
                      <a:lumMod val="60000"/>
                      <a:lumOff val="40000"/>
                    </a:schemeClr>
                  </a:gs>
                </a:gsLst>
                <a:lin ang="3739060" scaled="1"/>
              </a:gradFill>
              <a:ln w="3175" cap="flat">
                <a:solidFill>
                  <a:schemeClr val="accent4">
                    <a:lumMod val="50000"/>
                  </a:scheme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  <p:grpSp>
            <p:nvGrpSpPr>
              <p:cNvPr id="2455" name="Group 2454">
                <a:extLst>
                  <a:ext uri="{FF2B5EF4-FFF2-40B4-BE49-F238E27FC236}">
                    <a16:creationId xmlns:a16="http://schemas.microsoft.com/office/drawing/2014/main" id="{68454D96-06C6-20D7-E9AF-DC16F0BC0182}"/>
                  </a:ext>
                </a:extLst>
              </p:cNvPr>
              <p:cNvGrpSpPr/>
              <p:nvPr/>
            </p:nvGrpSpPr>
            <p:grpSpPr>
              <a:xfrm>
                <a:off x="5131407" y="2357055"/>
                <a:ext cx="792660" cy="460028"/>
                <a:chOff x="5131407" y="2357055"/>
                <a:chExt cx="792660" cy="460028"/>
              </a:xfrm>
            </p:grpSpPr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DFF875EC-FD3A-EED8-775E-54177B0AA953}"/>
                    </a:ext>
                  </a:extLst>
                </p:cNvPr>
                <p:cNvSpPr/>
                <p:nvPr/>
              </p:nvSpPr>
              <p:spPr>
                <a:xfrm>
                  <a:off x="5665091" y="2468158"/>
                  <a:ext cx="258739" cy="149826"/>
                </a:xfrm>
                <a:custGeom>
                  <a:avLst/>
                  <a:gdLst>
                    <a:gd name="connsiteX0" fmla="*/ 377070 w 377069"/>
                    <a:gd name="connsiteY0" fmla="*/ 111035 h 218103"/>
                    <a:gd name="connsiteX1" fmla="*/ 192414 w 377069"/>
                    <a:gd name="connsiteY1" fmla="*/ 218104 h 218103"/>
                    <a:gd name="connsiteX2" fmla="*/ 0 w 377069"/>
                    <a:gd name="connsiteY2" fmla="*/ 107069 h 218103"/>
                    <a:gd name="connsiteX3" fmla="*/ 184655 w 377069"/>
                    <a:gd name="connsiteY3" fmla="*/ 0 h 218103"/>
                    <a:gd name="connsiteX4" fmla="*/ 377070 w 377069"/>
                    <a:gd name="connsiteY4" fmla="*/ 111035 h 218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7069" h="218103">
                      <a:moveTo>
                        <a:pt x="377070" y="111035"/>
                      </a:moveTo>
                      <a:lnTo>
                        <a:pt x="192414" y="218104"/>
                      </a:lnTo>
                      <a:lnTo>
                        <a:pt x="0" y="107069"/>
                      </a:lnTo>
                      <a:lnTo>
                        <a:pt x="184655" y="0"/>
                      </a:lnTo>
                      <a:lnTo>
                        <a:pt x="377070" y="111035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60000"/>
                        <a:lumOff val="40000"/>
                      </a:schemeClr>
                    </a:gs>
                    <a:gs pos="26000">
                      <a:schemeClr val="accent4">
                        <a:lumMod val="60000"/>
                        <a:lumOff val="40000"/>
                      </a:schemeClr>
                    </a:gs>
                    <a:gs pos="41000">
                      <a:schemeClr val="accent4">
                        <a:lumMod val="60000"/>
                        <a:lumOff val="40000"/>
                      </a:schemeClr>
                    </a:gs>
                    <a:gs pos="80000">
                      <a:schemeClr val="accent4">
                        <a:lumMod val="40000"/>
                        <a:lumOff val="60000"/>
                      </a:schemeClr>
                    </a:gs>
                    <a:gs pos="100000">
                      <a:schemeClr val="accent4">
                        <a:lumMod val="40000"/>
                        <a:lumOff val="60000"/>
                      </a:schemeClr>
                    </a:gs>
                  </a:gsLst>
                  <a:lin ang="3739230" scaled="1"/>
                </a:gradFill>
                <a:ln w="3175" cap="flat">
                  <a:solidFill>
                    <a:schemeClr val="accent4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grpSp>
              <p:nvGrpSpPr>
                <p:cNvPr id="369" name="Graphic 5">
                  <a:extLst>
                    <a:ext uri="{FF2B5EF4-FFF2-40B4-BE49-F238E27FC236}">
                      <a16:creationId xmlns:a16="http://schemas.microsoft.com/office/drawing/2014/main" id="{8BB66E5D-5E6F-504B-E5C5-5DE4C43FE570}"/>
                    </a:ext>
                  </a:extLst>
                </p:cNvPr>
                <p:cNvGrpSpPr/>
                <p:nvPr/>
              </p:nvGrpSpPr>
              <p:grpSpPr>
                <a:xfrm>
                  <a:off x="5131407" y="2357055"/>
                  <a:ext cx="665718" cy="460027"/>
                  <a:chOff x="4840898" y="1934347"/>
                  <a:chExt cx="970172" cy="669664"/>
                </a:xfrm>
              </p:grpSpPr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EFA88552-4FEE-3601-5DC4-259E7BE476D5}"/>
                      </a:ext>
                    </a:extLst>
                  </p:cNvPr>
                  <p:cNvSpPr/>
                  <p:nvPr/>
                </p:nvSpPr>
                <p:spPr>
                  <a:xfrm>
                    <a:off x="5618657" y="2203149"/>
                    <a:ext cx="192413" cy="111034"/>
                  </a:xfrm>
                  <a:custGeom>
                    <a:avLst/>
                    <a:gdLst>
                      <a:gd name="connsiteX0" fmla="*/ 0 w 192413"/>
                      <a:gd name="connsiteY0" fmla="*/ 0 h 111034"/>
                      <a:gd name="connsiteX1" fmla="*/ 192414 w 192413"/>
                      <a:gd name="connsiteY1" fmla="*/ 111035 h 111034"/>
                      <a:gd name="connsiteX2" fmla="*/ 0 w 192413"/>
                      <a:gd name="connsiteY2" fmla="*/ 0 h 111034"/>
                      <a:gd name="connsiteX3" fmla="*/ 0 w 192413"/>
                      <a:gd name="connsiteY3" fmla="*/ 0 h 111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2413" h="111034">
                        <a:moveTo>
                          <a:pt x="0" y="0"/>
                        </a:moveTo>
                        <a:lnTo>
                          <a:pt x="192414" y="111035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BC4DA"/>
                      </a:gs>
                      <a:gs pos="26000">
                        <a:srgbClr val="D4DAF0"/>
                      </a:gs>
                      <a:gs pos="41000">
                        <a:srgbClr val="E5E9FF"/>
                      </a:gs>
                      <a:gs pos="80000">
                        <a:srgbClr val="F4F6FF"/>
                      </a:gs>
                      <a:gs pos="100000">
                        <a:srgbClr val="FFFFFF"/>
                      </a:gs>
                    </a:gsLst>
                    <a:lin ang="10800000" scaled="1"/>
                  </a:gra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8EA9B333-E10B-9F80-2812-521506363E46}"/>
                      </a:ext>
                    </a:extLst>
                  </p:cNvPr>
                  <p:cNvSpPr/>
                  <p:nvPr/>
                </p:nvSpPr>
                <p:spPr>
                  <a:xfrm>
                    <a:off x="4840898" y="1934347"/>
                    <a:ext cx="777758" cy="557770"/>
                  </a:xfrm>
                  <a:custGeom>
                    <a:avLst/>
                    <a:gdLst>
                      <a:gd name="connsiteX0" fmla="*/ 409311 w 777760"/>
                      <a:gd name="connsiteY0" fmla="*/ 56046 h 557770"/>
                      <a:gd name="connsiteX1" fmla="*/ 777761 w 777760"/>
                      <a:gd name="connsiteY1" fmla="*/ 268805 h 557770"/>
                      <a:gd name="connsiteX2" fmla="*/ 776036 w 777760"/>
                      <a:gd name="connsiteY2" fmla="*/ 269839 h 557770"/>
                      <a:gd name="connsiteX3" fmla="*/ 776036 w 777760"/>
                      <a:gd name="connsiteY3" fmla="*/ 557771 h 557770"/>
                      <a:gd name="connsiteX4" fmla="*/ 409139 w 777760"/>
                      <a:gd name="connsiteY4" fmla="*/ 346046 h 557770"/>
                      <a:gd name="connsiteX5" fmla="*/ 252587 w 777760"/>
                      <a:gd name="connsiteY5" fmla="*/ 435357 h 557770"/>
                      <a:gd name="connsiteX6" fmla="*/ 252587 w 777760"/>
                      <a:gd name="connsiteY6" fmla="*/ 439150 h 557770"/>
                      <a:gd name="connsiteX7" fmla="*/ 0 w 777760"/>
                      <a:gd name="connsiteY7" fmla="*/ 294322 h 557770"/>
                      <a:gd name="connsiteX8" fmla="*/ 0 w 777760"/>
                      <a:gd name="connsiteY8" fmla="*/ 289494 h 557770"/>
                      <a:gd name="connsiteX9" fmla="*/ 0 w 777760"/>
                      <a:gd name="connsiteY9" fmla="*/ 289494 h 557770"/>
                      <a:gd name="connsiteX10" fmla="*/ 409139 w 777760"/>
                      <a:gd name="connsiteY10" fmla="*/ 56218 h 557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77760" h="557770">
                        <a:moveTo>
                          <a:pt x="409311" y="56046"/>
                        </a:moveTo>
                        <a:lnTo>
                          <a:pt x="777761" y="268805"/>
                        </a:lnTo>
                        <a:lnTo>
                          <a:pt x="776036" y="269839"/>
                        </a:lnTo>
                        <a:lnTo>
                          <a:pt x="776036" y="557771"/>
                        </a:lnTo>
                        <a:lnTo>
                          <a:pt x="409139" y="346046"/>
                        </a:lnTo>
                        <a:cubicBezTo>
                          <a:pt x="322759" y="296219"/>
                          <a:pt x="252587" y="336219"/>
                          <a:pt x="252587" y="435357"/>
                        </a:cubicBezTo>
                        <a:cubicBezTo>
                          <a:pt x="252587" y="436564"/>
                          <a:pt x="252587" y="437943"/>
                          <a:pt x="252587" y="439150"/>
                        </a:cubicBezTo>
                        <a:lnTo>
                          <a:pt x="0" y="294322"/>
                        </a:lnTo>
                        <a:cubicBezTo>
                          <a:pt x="0" y="292770"/>
                          <a:pt x="0" y="291046"/>
                          <a:pt x="0" y="289494"/>
                        </a:cubicBezTo>
                        <a:lnTo>
                          <a:pt x="0" y="289494"/>
                        </a:lnTo>
                        <a:cubicBezTo>
                          <a:pt x="0" y="30184"/>
                          <a:pt x="183276" y="-74299"/>
                          <a:pt x="409139" y="56218"/>
                        </a:cubicBezTo>
                        <a:close/>
                      </a:path>
                    </a:pathLst>
                  </a:custGeom>
                  <a:gradFill>
                    <a:gsLst>
                      <a:gs pos="7000">
                        <a:schemeClr val="accent4"/>
                      </a:gs>
                      <a:gs pos="43000">
                        <a:schemeClr val="accent4">
                          <a:lumMod val="75000"/>
                        </a:schemeClr>
                      </a:gs>
                      <a:gs pos="100000">
                        <a:schemeClr val="accent4"/>
                      </a:gs>
                    </a:gsLst>
                    <a:lin ang="13358037" scaled="1"/>
                  </a:gradFill>
                  <a:ln w="3175" cap="flat">
                    <a:solidFill>
                      <a:schemeClr val="accent4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AD98139C-DB67-88ED-8342-E3192FE7C97D}"/>
                      </a:ext>
                    </a:extLst>
                  </p:cNvPr>
                  <p:cNvSpPr/>
                  <p:nvPr/>
                </p:nvSpPr>
                <p:spPr>
                  <a:xfrm>
                    <a:off x="5617105" y="2203149"/>
                    <a:ext cx="193965" cy="400862"/>
                  </a:xfrm>
                  <a:custGeom>
                    <a:avLst/>
                    <a:gdLst>
                      <a:gd name="connsiteX0" fmla="*/ 1552 w 193965"/>
                      <a:gd name="connsiteY0" fmla="*/ 0 h 400862"/>
                      <a:gd name="connsiteX1" fmla="*/ 193966 w 193965"/>
                      <a:gd name="connsiteY1" fmla="*/ 111035 h 400862"/>
                      <a:gd name="connsiteX2" fmla="*/ 193966 w 193965"/>
                      <a:gd name="connsiteY2" fmla="*/ 187242 h 400862"/>
                      <a:gd name="connsiteX3" fmla="*/ 193966 w 193965"/>
                      <a:gd name="connsiteY3" fmla="*/ 400863 h 400862"/>
                      <a:gd name="connsiteX4" fmla="*/ 0 w 193965"/>
                      <a:gd name="connsiteY4" fmla="*/ 288794 h 400862"/>
                      <a:gd name="connsiteX5" fmla="*/ 0 w 193965"/>
                      <a:gd name="connsiteY5" fmla="*/ 862 h 400862"/>
                      <a:gd name="connsiteX6" fmla="*/ 1552 w 193965"/>
                      <a:gd name="connsiteY6" fmla="*/ 0 h 40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3965" h="400862">
                        <a:moveTo>
                          <a:pt x="1552" y="0"/>
                        </a:moveTo>
                        <a:lnTo>
                          <a:pt x="193966" y="111035"/>
                        </a:lnTo>
                        <a:lnTo>
                          <a:pt x="193966" y="187242"/>
                        </a:lnTo>
                        <a:lnTo>
                          <a:pt x="193966" y="400863"/>
                        </a:lnTo>
                        <a:lnTo>
                          <a:pt x="0" y="288794"/>
                        </a:lnTo>
                        <a:lnTo>
                          <a:pt x="0" y="862"/>
                        </a:lnTo>
                        <a:lnTo>
                          <a:pt x="1552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rgbClr val="BBC4DA"/>
                      </a:gs>
                      <a:gs pos="26000">
                        <a:srgbClr val="D4DAF0"/>
                      </a:gs>
                      <a:gs pos="41000">
                        <a:srgbClr val="E5E9FF"/>
                      </a:gs>
                      <a:gs pos="80000">
                        <a:srgbClr val="F4F6FF"/>
                      </a:gs>
                      <a:gs pos="100000">
                        <a:srgbClr val="FFFFFF"/>
                      </a:gs>
                    </a:gsLst>
                    <a:lin ang="10800000" scaled="1"/>
                  </a:gra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F712D8C6-78D7-34FC-87B1-62D8B629F079}"/>
                      </a:ext>
                    </a:extLst>
                  </p:cNvPr>
                  <p:cNvSpPr/>
                  <p:nvPr/>
                </p:nvSpPr>
                <p:spPr>
                  <a:xfrm>
                    <a:off x="5617105" y="2203149"/>
                    <a:ext cx="193965" cy="400862"/>
                  </a:xfrm>
                  <a:custGeom>
                    <a:avLst/>
                    <a:gdLst>
                      <a:gd name="connsiteX0" fmla="*/ 1552 w 193965"/>
                      <a:gd name="connsiteY0" fmla="*/ 0 h 400862"/>
                      <a:gd name="connsiteX1" fmla="*/ 193966 w 193965"/>
                      <a:gd name="connsiteY1" fmla="*/ 111035 h 400862"/>
                      <a:gd name="connsiteX2" fmla="*/ 193966 w 193965"/>
                      <a:gd name="connsiteY2" fmla="*/ 187242 h 400862"/>
                      <a:gd name="connsiteX3" fmla="*/ 193966 w 193965"/>
                      <a:gd name="connsiteY3" fmla="*/ 400863 h 400862"/>
                      <a:gd name="connsiteX4" fmla="*/ 0 w 193965"/>
                      <a:gd name="connsiteY4" fmla="*/ 288794 h 400862"/>
                      <a:gd name="connsiteX5" fmla="*/ 0 w 193965"/>
                      <a:gd name="connsiteY5" fmla="*/ 862 h 400862"/>
                      <a:gd name="connsiteX6" fmla="*/ 1552 w 193965"/>
                      <a:gd name="connsiteY6" fmla="*/ 0 h 40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3965" h="400862">
                        <a:moveTo>
                          <a:pt x="1552" y="0"/>
                        </a:moveTo>
                        <a:lnTo>
                          <a:pt x="193966" y="111035"/>
                        </a:lnTo>
                        <a:lnTo>
                          <a:pt x="193966" y="187242"/>
                        </a:lnTo>
                        <a:lnTo>
                          <a:pt x="193966" y="400863"/>
                        </a:lnTo>
                        <a:lnTo>
                          <a:pt x="0" y="288794"/>
                        </a:lnTo>
                        <a:lnTo>
                          <a:pt x="0" y="862"/>
                        </a:lnTo>
                        <a:lnTo>
                          <a:pt x="1552" y="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4">
                          <a:lumMod val="60000"/>
                          <a:lumOff val="40000"/>
                        </a:schemeClr>
                      </a:gs>
                      <a:gs pos="26000">
                        <a:schemeClr val="accent4">
                          <a:lumMod val="60000"/>
                          <a:lumOff val="40000"/>
                        </a:schemeClr>
                      </a:gs>
                      <a:gs pos="41000">
                        <a:schemeClr val="accent4">
                          <a:lumMod val="60000"/>
                          <a:lumOff val="40000"/>
                        </a:schemeClr>
                      </a:gs>
                      <a:gs pos="80000">
                        <a:schemeClr val="accent4">
                          <a:lumMod val="40000"/>
                          <a:lumOff val="60000"/>
                        </a:schemeClr>
                      </a:gs>
                      <a:gs pos="100000">
                        <a:schemeClr val="accent4">
                          <a:lumMod val="40000"/>
                          <a:lumOff val="60000"/>
                        </a:schemeClr>
                      </a:gs>
                    </a:gsLst>
                    <a:lin ang="13357818" scaled="1"/>
                  </a:gradFill>
                  <a:ln w="3175" cap="flat">
                    <a:solidFill>
                      <a:schemeClr val="accent4">
                        <a:lumMod val="50000"/>
                      </a:schemeClr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D0287618-C16B-B13D-E664-E0DB18ED7193}"/>
                    </a:ext>
                  </a:extLst>
                </p:cNvPr>
                <p:cNvSpPr/>
                <p:nvPr/>
              </p:nvSpPr>
              <p:spPr>
                <a:xfrm>
                  <a:off x="5797123" y="2544197"/>
                  <a:ext cx="126944" cy="272886"/>
                </a:xfrm>
                <a:custGeom>
                  <a:avLst/>
                  <a:gdLst>
                    <a:gd name="connsiteX0" fmla="*/ 0 w 185000"/>
                    <a:gd name="connsiteY0" fmla="*/ 397242 h 397241"/>
                    <a:gd name="connsiteX1" fmla="*/ 185001 w 185000"/>
                    <a:gd name="connsiteY1" fmla="*/ 288794 h 397241"/>
                    <a:gd name="connsiteX2" fmla="*/ 185001 w 185000"/>
                    <a:gd name="connsiteY2" fmla="*/ 0 h 397241"/>
                    <a:gd name="connsiteX3" fmla="*/ 0 w 185000"/>
                    <a:gd name="connsiteY3" fmla="*/ 107414 h 397241"/>
                    <a:gd name="connsiteX4" fmla="*/ 0 w 185000"/>
                    <a:gd name="connsiteY4" fmla="*/ 397242 h 397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5000" h="397241">
                      <a:moveTo>
                        <a:pt x="0" y="397242"/>
                      </a:moveTo>
                      <a:lnTo>
                        <a:pt x="185001" y="288794"/>
                      </a:lnTo>
                      <a:lnTo>
                        <a:pt x="185001" y="0"/>
                      </a:lnTo>
                      <a:lnTo>
                        <a:pt x="0" y="107414"/>
                      </a:lnTo>
                      <a:lnTo>
                        <a:pt x="0" y="397242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60000"/>
                        <a:lumOff val="40000"/>
                      </a:schemeClr>
                    </a:gs>
                    <a:gs pos="26000">
                      <a:schemeClr val="accent4">
                        <a:lumMod val="60000"/>
                        <a:lumOff val="40000"/>
                      </a:schemeClr>
                    </a:gs>
                    <a:gs pos="41000">
                      <a:schemeClr val="accent4">
                        <a:lumMod val="60000"/>
                        <a:lumOff val="40000"/>
                      </a:schemeClr>
                    </a:gs>
                    <a:gs pos="80000">
                      <a:schemeClr val="accent4">
                        <a:lumMod val="40000"/>
                        <a:lumOff val="60000"/>
                      </a:schemeClr>
                    </a:gs>
                    <a:gs pos="100000">
                      <a:schemeClr val="accent4">
                        <a:lumMod val="40000"/>
                        <a:lumOff val="60000"/>
                      </a:schemeClr>
                    </a:gs>
                  </a:gsLst>
                  <a:lin ang="11558057" scaled="1"/>
                </a:gradFill>
                <a:ln w="3175" cap="flat">
                  <a:solidFill>
                    <a:schemeClr val="accent4">
                      <a:lumMod val="50000"/>
                    </a:schemeClr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518" name="Group 2517">
            <a:extLst>
              <a:ext uri="{FF2B5EF4-FFF2-40B4-BE49-F238E27FC236}">
                <a16:creationId xmlns:a16="http://schemas.microsoft.com/office/drawing/2014/main" id="{C3D4F4F1-E933-592F-8C97-4A51DC45E6AD}"/>
              </a:ext>
            </a:extLst>
          </p:cNvPr>
          <p:cNvGrpSpPr/>
          <p:nvPr/>
        </p:nvGrpSpPr>
        <p:grpSpPr>
          <a:xfrm>
            <a:off x="7489358" y="2673334"/>
            <a:ext cx="505375" cy="765767"/>
            <a:chOff x="5954000" y="2633333"/>
            <a:chExt cx="505375" cy="765766"/>
          </a:xfrm>
        </p:grpSpPr>
        <p:grpSp>
          <p:nvGrpSpPr>
            <p:cNvPr id="2498" name="Group 2497">
              <a:extLst>
                <a:ext uri="{FF2B5EF4-FFF2-40B4-BE49-F238E27FC236}">
                  <a16:creationId xmlns:a16="http://schemas.microsoft.com/office/drawing/2014/main" id="{F93378DB-49BC-ECBC-9004-A61EEA923B22}"/>
                </a:ext>
              </a:extLst>
            </p:cNvPr>
            <p:cNvGrpSpPr/>
            <p:nvPr/>
          </p:nvGrpSpPr>
          <p:grpSpPr>
            <a:xfrm>
              <a:off x="5954000" y="3239086"/>
              <a:ext cx="245607" cy="160013"/>
              <a:chOff x="5954000" y="3239086"/>
              <a:chExt cx="245607" cy="160013"/>
            </a:xfrm>
          </p:grpSpPr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E158E991-8DED-0A44-DFE4-0DEA5456B07D}"/>
                  </a:ext>
                </a:extLst>
              </p:cNvPr>
              <p:cNvSpPr/>
              <p:nvPr/>
            </p:nvSpPr>
            <p:spPr>
              <a:xfrm>
                <a:off x="5954000" y="3239086"/>
                <a:ext cx="245607" cy="160013"/>
              </a:xfrm>
              <a:custGeom>
                <a:avLst/>
                <a:gdLst>
                  <a:gd name="connsiteX0" fmla="*/ 82587 w 357931"/>
                  <a:gd name="connsiteY0" fmla="*/ 0 h 232931"/>
                  <a:gd name="connsiteX1" fmla="*/ 39656 w 357931"/>
                  <a:gd name="connsiteY1" fmla="*/ 10345 h 232931"/>
                  <a:gd name="connsiteX2" fmla="*/ 24655 w 357931"/>
                  <a:gd name="connsiteY2" fmla="*/ 24310 h 232931"/>
                  <a:gd name="connsiteX3" fmla="*/ 0 w 357931"/>
                  <a:gd name="connsiteY3" fmla="*/ 63621 h 232931"/>
                  <a:gd name="connsiteX4" fmla="*/ 29655 w 357931"/>
                  <a:gd name="connsiteY4" fmla="*/ 108276 h 232931"/>
                  <a:gd name="connsiteX5" fmla="*/ 177587 w 357931"/>
                  <a:gd name="connsiteY5" fmla="*/ 219655 h 232931"/>
                  <a:gd name="connsiteX6" fmla="*/ 229828 w 357931"/>
                  <a:gd name="connsiteY6" fmla="*/ 232931 h 232931"/>
                  <a:gd name="connsiteX7" fmla="*/ 272759 w 357931"/>
                  <a:gd name="connsiteY7" fmla="*/ 222586 h 232931"/>
                  <a:gd name="connsiteX8" fmla="*/ 333277 w 357931"/>
                  <a:gd name="connsiteY8" fmla="*/ 195518 h 232931"/>
                  <a:gd name="connsiteX9" fmla="*/ 357932 w 357931"/>
                  <a:gd name="connsiteY9" fmla="*/ 156207 h 232931"/>
                  <a:gd name="connsiteX10" fmla="*/ 328277 w 357931"/>
                  <a:gd name="connsiteY10" fmla="*/ 111552 h 232931"/>
                  <a:gd name="connsiteX11" fmla="*/ 231552 w 357931"/>
                  <a:gd name="connsiteY11" fmla="*/ 62414 h 232931"/>
                  <a:gd name="connsiteX12" fmla="*/ 134828 w 357931"/>
                  <a:gd name="connsiteY12" fmla="*/ 13276 h 232931"/>
                  <a:gd name="connsiteX13" fmla="*/ 82587 w 357931"/>
                  <a:gd name="connsiteY13" fmla="*/ 0 h 23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7931" h="232931">
                    <a:moveTo>
                      <a:pt x="82587" y="0"/>
                    </a:moveTo>
                    <a:cubicBezTo>
                      <a:pt x="66207" y="0"/>
                      <a:pt x="51380" y="3621"/>
                      <a:pt x="39656" y="10345"/>
                    </a:cubicBezTo>
                    <a:lnTo>
                      <a:pt x="24655" y="24310"/>
                    </a:lnTo>
                    <a:cubicBezTo>
                      <a:pt x="8965" y="33276"/>
                      <a:pt x="0" y="47759"/>
                      <a:pt x="0" y="63621"/>
                    </a:cubicBezTo>
                    <a:cubicBezTo>
                      <a:pt x="0" y="81035"/>
                      <a:pt x="10862" y="97242"/>
                      <a:pt x="29655" y="108276"/>
                    </a:cubicBezTo>
                    <a:lnTo>
                      <a:pt x="177587" y="219655"/>
                    </a:lnTo>
                    <a:cubicBezTo>
                      <a:pt x="192414" y="228276"/>
                      <a:pt x="210863" y="232931"/>
                      <a:pt x="229828" y="232931"/>
                    </a:cubicBezTo>
                    <a:cubicBezTo>
                      <a:pt x="246207" y="232931"/>
                      <a:pt x="261035" y="229311"/>
                      <a:pt x="272759" y="222586"/>
                    </a:cubicBezTo>
                    <a:lnTo>
                      <a:pt x="333277" y="195518"/>
                    </a:lnTo>
                    <a:cubicBezTo>
                      <a:pt x="348966" y="186552"/>
                      <a:pt x="357932" y="172069"/>
                      <a:pt x="357932" y="156207"/>
                    </a:cubicBezTo>
                    <a:cubicBezTo>
                      <a:pt x="357932" y="138793"/>
                      <a:pt x="347070" y="122586"/>
                      <a:pt x="328277" y="111552"/>
                    </a:cubicBezTo>
                    <a:lnTo>
                      <a:pt x="231552" y="62414"/>
                    </a:lnTo>
                    <a:lnTo>
                      <a:pt x="134828" y="13276"/>
                    </a:lnTo>
                    <a:cubicBezTo>
                      <a:pt x="120000" y="4655"/>
                      <a:pt x="101552" y="0"/>
                      <a:pt x="82587" y="0"/>
                    </a:cubicBez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3B79F4D9-D971-D23F-4A2F-217A304FFCAE}"/>
                  </a:ext>
                </a:extLst>
              </p:cNvPr>
              <p:cNvSpPr/>
              <p:nvPr/>
            </p:nvSpPr>
            <p:spPr>
              <a:xfrm>
                <a:off x="5960152" y="3244060"/>
                <a:ext cx="226441" cy="146866"/>
              </a:xfrm>
              <a:custGeom>
                <a:avLst/>
                <a:gdLst>
                  <a:gd name="connsiteX0" fmla="*/ 22759 w 330000"/>
                  <a:gd name="connsiteY0" fmla="*/ 22586 h 213793"/>
                  <a:gd name="connsiteX1" fmla="*/ 0 w 330000"/>
                  <a:gd name="connsiteY1" fmla="*/ 58793 h 213793"/>
                  <a:gd name="connsiteX2" fmla="*/ 27069 w 330000"/>
                  <a:gd name="connsiteY2" fmla="*/ 100000 h 213793"/>
                  <a:gd name="connsiteX3" fmla="*/ 54138 w 330000"/>
                  <a:gd name="connsiteY3" fmla="*/ 120345 h 213793"/>
                  <a:gd name="connsiteX4" fmla="*/ 77932 w 330000"/>
                  <a:gd name="connsiteY4" fmla="*/ 138276 h 213793"/>
                  <a:gd name="connsiteX5" fmla="*/ 163793 w 330000"/>
                  <a:gd name="connsiteY5" fmla="*/ 201897 h 213793"/>
                  <a:gd name="connsiteX6" fmla="*/ 211897 w 330000"/>
                  <a:gd name="connsiteY6" fmla="*/ 213793 h 213793"/>
                  <a:gd name="connsiteX7" fmla="*/ 230863 w 330000"/>
                  <a:gd name="connsiteY7" fmla="*/ 211724 h 213793"/>
                  <a:gd name="connsiteX8" fmla="*/ 251553 w 330000"/>
                  <a:gd name="connsiteY8" fmla="*/ 203966 h 213793"/>
                  <a:gd name="connsiteX9" fmla="*/ 307242 w 330000"/>
                  <a:gd name="connsiteY9" fmla="*/ 178966 h 213793"/>
                  <a:gd name="connsiteX10" fmla="*/ 330001 w 330000"/>
                  <a:gd name="connsiteY10" fmla="*/ 142759 h 213793"/>
                  <a:gd name="connsiteX11" fmla="*/ 302760 w 330000"/>
                  <a:gd name="connsiteY11" fmla="*/ 101552 h 213793"/>
                  <a:gd name="connsiteX12" fmla="*/ 275863 w 330000"/>
                  <a:gd name="connsiteY12" fmla="*/ 87759 h 213793"/>
                  <a:gd name="connsiteX13" fmla="*/ 250346 w 330000"/>
                  <a:gd name="connsiteY13" fmla="*/ 74655 h 213793"/>
                  <a:gd name="connsiteX14" fmla="*/ 213621 w 330000"/>
                  <a:gd name="connsiteY14" fmla="*/ 56035 h 213793"/>
                  <a:gd name="connsiteX15" fmla="*/ 124138 w 330000"/>
                  <a:gd name="connsiteY15" fmla="*/ 11552 h 213793"/>
                  <a:gd name="connsiteX16" fmla="*/ 96552 w 330000"/>
                  <a:gd name="connsiteY16" fmla="*/ 1724 h 213793"/>
                  <a:gd name="connsiteX17" fmla="*/ 76035 w 330000"/>
                  <a:gd name="connsiteY17" fmla="*/ 0 h 213793"/>
                  <a:gd name="connsiteX18" fmla="*/ 36552 w 330000"/>
                  <a:gd name="connsiteY18" fmla="*/ 9655 h 213793"/>
                  <a:gd name="connsiteX19" fmla="*/ 22587 w 330000"/>
                  <a:gd name="connsiteY19" fmla="*/ 22414 h 213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0000" h="213793">
                    <a:moveTo>
                      <a:pt x="22759" y="22586"/>
                    </a:moveTo>
                    <a:cubicBezTo>
                      <a:pt x="8276" y="30862"/>
                      <a:pt x="0" y="44138"/>
                      <a:pt x="0" y="58793"/>
                    </a:cubicBezTo>
                    <a:cubicBezTo>
                      <a:pt x="0" y="74828"/>
                      <a:pt x="9828" y="89828"/>
                      <a:pt x="27069" y="100000"/>
                    </a:cubicBezTo>
                    <a:cubicBezTo>
                      <a:pt x="27069" y="100000"/>
                      <a:pt x="53794" y="120173"/>
                      <a:pt x="54138" y="120345"/>
                    </a:cubicBezTo>
                    <a:lnTo>
                      <a:pt x="77932" y="138276"/>
                    </a:lnTo>
                    <a:cubicBezTo>
                      <a:pt x="77932" y="138276"/>
                      <a:pt x="163104" y="201897"/>
                      <a:pt x="163793" y="201897"/>
                    </a:cubicBezTo>
                    <a:cubicBezTo>
                      <a:pt x="177587" y="209656"/>
                      <a:pt x="194656" y="213793"/>
                      <a:pt x="211897" y="213793"/>
                    </a:cubicBezTo>
                    <a:cubicBezTo>
                      <a:pt x="218449" y="213793"/>
                      <a:pt x="224828" y="213104"/>
                      <a:pt x="230863" y="211724"/>
                    </a:cubicBezTo>
                    <a:cubicBezTo>
                      <a:pt x="238276" y="210173"/>
                      <a:pt x="245518" y="207414"/>
                      <a:pt x="251553" y="203966"/>
                    </a:cubicBezTo>
                    <a:lnTo>
                      <a:pt x="307242" y="178966"/>
                    </a:lnTo>
                    <a:cubicBezTo>
                      <a:pt x="321725" y="170690"/>
                      <a:pt x="330001" y="157414"/>
                      <a:pt x="330001" y="142759"/>
                    </a:cubicBezTo>
                    <a:cubicBezTo>
                      <a:pt x="330001" y="126724"/>
                      <a:pt x="320173" y="111724"/>
                      <a:pt x="302760" y="101552"/>
                    </a:cubicBezTo>
                    <a:cubicBezTo>
                      <a:pt x="302760" y="101552"/>
                      <a:pt x="276035" y="87931"/>
                      <a:pt x="275863" y="87759"/>
                    </a:cubicBezTo>
                    <a:lnTo>
                      <a:pt x="250346" y="74655"/>
                    </a:lnTo>
                    <a:cubicBezTo>
                      <a:pt x="250346" y="74655"/>
                      <a:pt x="213794" y="56035"/>
                      <a:pt x="213621" y="56035"/>
                    </a:cubicBezTo>
                    <a:cubicBezTo>
                      <a:pt x="212932" y="55862"/>
                      <a:pt x="124828" y="11379"/>
                      <a:pt x="124138" y="11552"/>
                    </a:cubicBezTo>
                    <a:cubicBezTo>
                      <a:pt x="115862" y="6896"/>
                      <a:pt x="106380" y="3621"/>
                      <a:pt x="96552" y="1724"/>
                    </a:cubicBezTo>
                    <a:cubicBezTo>
                      <a:pt x="90000" y="517"/>
                      <a:pt x="82932" y="0"/>
                      <a:pt x="76035" y="0"/>
                    </a:cubicBezTo>
                    <a:cubicBezTo>
                      <a:pt x="61207" y="0"/>
                      <a:pt x="47069" y="3621"/>
                      <a:pt x="36552" y="9655"/>
                    </a:cubicBezTo>
                    <a:lnTo>
                      <a:pt x="22587" y="22414"/>
                    </a:lnTo>
                    <a:close/>
                  </a:path>
                </a:pathLst>
              </a:custGeom>
              <a:solidFill>
                <a:schemeClr val="accent4">
                  <a:alpha val="20000"/>
                </a:schemeClr>
              </a:solidFill>
              <a:ln w="172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77"/>
                <a:endParaRPr lang="en-IN">
                  <a:solidFill>
                    <a:srgbClr val="000000"/>
                  </a:solidFill>
                  <a:latin typeface="Calibri" panose="020F0502020204030204"/>
                  <a:cs typeface="Arial"/>
                  <a:sym typeface="Arial"/>
                </a:endParaRPr>
              </a:p>
            </p:txBody>
          </p:sp>
        </p:grpSp>
        <p:grpSp>
          <p:nvGrpSpPr>
            <p:cNvPr id="2517" name="Group 2516">
              <a:extLst>
                <a:ext uri="{FF2B5EF4-FFF2-40B4-BE49-F238E27FC236}">
                  <a16:creationId xmlns:a16="http://schemas.microsoft.com/office/drawing/2014/main" id="{98EF0DC9-0DCB-2B71-8DA8-A9FE644F62D8}"/>
                </a:ext>
              </a:extLst>
            </p:cNvPr>
            <p:cNvGrpSpPr/>
            <p:nvPr/>
          </p:nvGrpSpPr>
          <p:grpSpPr>
            <a:xfrm>
              <a:off x="6044836" y="2633333"/>
              <a:ext cx="414539" cy="759807"/>
              <a:chOff x="6044836" y="2633333"/>
              <a:chExt cx="414539" cy="759807"/>
            </a:xfrm>
          </p:grpSpPr>
          <p:grpSp>
            <p:nvGrpSpPr>
              <p:cNvPr id="2516" name="Group 2515">
                <a:extLst>
                  <a:ext uri="{FF2B5EF4-FFF2-40B4-BE49-F238E27FC236}">
                    <a16:creationId xmlns:a16="http://schemas.microsoft.com/office/drawing/2014/main" id="{D6259E09-F8E0-DF11-E398-1C16035FE36B}"/>
                  </a:ext>
                </a:extLst>
              </p:cNvPr>
              <p:cNvGrpSpPr/>
              <p:nvPr/>
            </p:nvGrpSpPr>
            <p:grpSpPr>
              <a:xfrm>
                <a:off x="6074713" y="2633333"/>
                <a:ext cx="99205" cy="140993"/>
                <a:chOff x="6074713" y="2633333"/>
                <a:chExt cx="99205" cy="140993"/>
              </a:xfrm>
            </p:grpSpPr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EBCA3EDB-49C9-A06C-21C9-D5A7744123B6}"/>
                    </a:ext>
                  </a:extLst>
                </p:cNvPr>
                <p:cNvSpPr/>
                <p:nvPr/>
              </p:nvSpPr>
              <p:spPr>
                <a:xfrm>
                  <a:off x="6074713" y="2646768"/>
                  <a:ext cx="97212" cy="127558"/>
                </a:xfrm>
                <a:custGeom>
                  <a:avLst/>
                  <a:gdLst>
                    <a:gd name="connsiteX0" fmla="*/ 27012 w 141671"/>
                    <a:gd name="connsiteY0" fmla="*/ 142066 h 185687"/>
                    <a:gd name="connsiteX1" fmla="*/ 31668 w 141671"/>
                    <a:gd name="connsiteY1" fmla="*/ 185687 h 185687"/>
                    <a:gd name="connsiteX2" fmla="*/ 115289 w 141671"/>
                    <a:gd name="connsiteY2" fmla="*/ 162239 h 185687"/>
                    <a:gd name="connsiteX3" fmla="*/ 110806 w 141671"/>
                    <a:gd name="connsiteY3" fmla="*/ 132239 h 185687"/>
                    <a:gd name="connsiteX4" fmla="*/ 108909 w 141671"/>
                    <a:gd name="connsiteY4" fmla="*/ 17584 h 185687"/>
                    <a:gd name="connsiteX5" fmla="*/ 9944 w 141671"/>
                    <a:gd name="connsiteY5" fmla="*/ 66894 h 185687"/>
                    <a:gd name="connsiteX6" fmla="*/ 978 w 141671"/>
                    <a:gd name="connsiteY6" fmla="*/ 117929 h 185687"/>
                    <a:gd name="connsiteX7" fmla="*/ 27012 w 141671"/>
                    <a:gd name="connsiteY7" fmla="*/ 142066 h 185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671" h="185687">
                      <a:moveTo>
                        <a:pt x="27012" y="142066"/>
                      </a:moveTo>
                      <a:lnTo>
                        <a:pt x="31668" y="185687"/>
                      </a:lnTo>
                      <a:lnTo>
                        <a:pt x="115289" y="162239"/>
                      </a:lnTo>
                      <a:cubicBezTo>
                        <a:pt x="115289" y="162239"/>
                        <a:pt x="104944" y="143618"/>
                        <a:pt x="110806" y="132239"/>
                      </a:cubicBezTo>
                      <a:cubicBezTo>
                        <a:pt x="116668" y="120860"/>
                        <a:pt x="178393" y="69998"/>
                        <a:pt x="108909" y="17584"/>
                      </a:cubicBezTo>
                      <a:cubicBezTo>
                        <a:pt x="39426" y="-34830"/>
                        <a:pt x="18564" y="44480"/>
                        <a:pt x="9944" y="66894"/>
                      </a:cubicBezTo>
                      <a:cubicBezTo>
                        <a:pt x="1323" y="89480"/>
                        <a:pt x="-1780" y="112756"/>
                        <a:pt x="978" y="117929"/>
                      </a:cubicBezTo>
                      <a:cubicBezTo>
                        <a:pt x="3737" y="123101"/>
                        <a:pt x="23737" y="137411"/>
                        <a:pt x="27012" y="142066"/>
                      </a:cubicBezTo>
                      <a:close/>
                    </a:path>
                  </a:pathLst>
                </a:custGeom>
                <a:solidFill>
                  <a:srgbClr val="A7776B"/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4D75DB21-48AE-7667-1597-2399827E03AB}"/>
                    </a:ext>
                  </a:extLst>
                </p:cNvPr>
                <p:cNvSpPr/>
                <p:nvPr/>
              </p:nvSpPr>
              <p:spPr>
                <a:xfrm>
                  <a:off x="6088459" y="2633333"/>
                  <a:ext cx="85459" cy="113654"/>
                </a:xfrm>
                <a:custGeom>
                  <a:avLst/>
                  <a:gdLst>
                    <a:gd name="connsiteX0" fmla="*/ 6807 w 124543"/>
                    <a:gd name="connsiteY0" fmla="*/ 5589 h 165446"/>
                    <a:gd name="connsiteX1" fmla="*/ 28014 w 124543"/>
                    <a:gd name="connsiteY1" fmla="*/ 76796 h 165446"/>
                    <a:gd name="connsiteX2" fmla="*/ 18014 w 124543"/>
                    <a:gd name="connsiteY2" fmla="*/ 106107 h 165446"/>
                    <a:gd name="connsiteX3" fmla="*/ 39221 w 124543"/>
                    <a:gd name="connsiteY3" fmla="*/ 105072 h 165446"/>
                    <a:gd name="connsiteX4" fmla="*/ 49394 w 124543"/>
                    <a:gd name="connsiteY4" fmla="*/ 161796 h 165446"/>
                    <a:gd name="connsiteX5" fmla="*/ 89911 w 124543"/>
                    <a:gd name="connsiteY5" fmla="*/ 156452 h 165446"/>
                    <a:gd name="connsiteX6" fmla="*/ 110083 w 124543"/>
                    <a:gd name="connsiteY6" fmla="*/ 45589 h 165446"/>
                    <a:gd name="connsiteX7" fmla="*/ 6807 w 124543"/>
                    <a:gd name="connsiteY7" fmla="*/ 5417 h 165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543" h="165446">
                      <a:moveTo>
                        <a:pt x="6807" y="5589"/>
                      </a:moveTo>
                      <a:cubicBezTo>
                        <a:pt x="-16641" y="19210"/>
                        <a:pt x="28014" y="76796"/>
                        <a:pt x="28014" y="76796"/>
                      </a:cubicBezTo>
                      <a:cubicBezTo>
                        <a:pt x="28014" y="76796"/>
                        <a:pt x="16980" y="100072"/>
                        <a:pt x="18014" y="106107"/>
                      </a:cubicBezTo>
                      <a:cubicBezTo>
                        <a:pt x="19049" y="112141"/>
                        <a:pt x="29738" y="93003"/>
                        <a:pt x="39221" y="105072"/>
                      </a:cubicBezTo>
                      <a:cubicBezTo>
                        <a:pt x="48704" y="117141"/>
                        <a:pt x="44221" y="156624"/>
                        <a:pt x="49394" y="161796"/>
                      </a:cubicBezTo>
                      <a:cubicBezTo>
                        <a:pt x="56635" y="168865"/>
                        <a:pt x="83014" y="164900"/>
                        <a:pt x="89911" y="156452"/>
                      </a:cubicBezTo>
                      <a:cubicBezTo>
                        <a:pt x="95428" y="149727"/>
                        <a:pt x="149911" y="90589"/>
                        <a:pt x="110083" y="45589"/>
                      </a:cubicBezTo>
                      <a:cubicBezTo>
                        <a:pt x="70256" y="589"/>
                        <a:pt x="28359" y="-7169"/>
                        <a:pt x="6807" y="541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03" name="Group 2502">
                <a:extLst>
                  <a:ext uri="{FF2B5EF4-FFF2-40B4-BE49-F238E27FC236}">
                    <a16:creationId xmlns:a16="http://schemas.microsoft.com/office/drawing/2014/main" id="{E214E564-0C73-F64A-9017-DCD000C924B2}"/>
                  </a:ext>
                </a:extLst>
              </p:cNvPr>
              <p:cNvGrpSpPr/>
              <p:nvPr/>
            </p:nvGrpSpPr>
            <p:grpSpPr>
              <a:xfrm>
                <a:off x="6412561" y="3212947"/>
                <a:ext cx="46814" cy="84553"/>
                <a:chOff x="6412561" y="3212947"/>
                <a:chExt cx="46814" cy="84553"/>
              </a:xfrm>
            </p:grpSpPr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9BF92206-5C24-6966-5C81-6F2EA3B2CE19}"/>
                    </a:ext>
                  </a:extLst>
                </p:cNvPr>
                <p:cNvSpPr/>
                <p:nvPr/>
              </p:nvSpPr>
              <p:spPr>
                <a:xfrm>
                  <a:off x="6412561" y="3214450"/>
                  <a:ext cx="32091" cy="83050"/>
                </a:xfrm>
                <a:custGeom>
                  <a:avLst/>
                  <a:gdLst>
                    <a:gd name="connsiteX0" fmla="*/ 0 w 46767"/>
                    <a:gd name="connsiteY0" fmla="*/ 34138 h 120896"/>
                    <a:gd name="connsiteX1" fmla="*/ 20862 w 46767"/>
                    <a:gd name="connsiteY1" fmla="*/ 80000 h 120896"/>
                    <a:gd name="connsiteX2" fmla="*/ 45000 w 46767"/>
                    <a:gd name="connsiteY2" fmla="*/ 120345 h 120896"/>
                    <a:gd name="connsiteX3" fmla="*/ 16896 w 46767"/>
                    <a:gd name="connsiteY3" fmla="*/ 0 h 120896"/>
                    <a:gd name="connsiteX4" fmla="*/ 172 w 46767"/>
                    <a:gd name="connsiteY4" fmla="*/ 34138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767" h="120896">
                      <a:moveTo>
                        <a:pt x="0" y="34138"/>
                      </a:moveTo>
                      <a:cubicBezTo>
                        <a:pt x="0" y="34138"/>
                        <a:pt x="16896" y="67069"/>
                        <a:pt x="20862" y="80000"/>
                      </a:cubicBezTo>
                      <a:cubicBezTo>
                        <a:pt x="24828" y="92931"/>
                        <a:pt x="34655" y="125517"/>
                        <a:pt x="45000" y="120345"/>
                      </a:cubicBezTo>
                      <a:cubicBezTo>
                        <a:pt x="55345" y="115172"/>
                        <a:pt x="16896" y="0"/>
                        <a:pt x="16896" y="0"/>
                      </a:cubicBezTo>
                      <a:lnTo>
                        <a:pt x="172" y="34138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68741A4B-69CA-560A-DF73-D1CD77561DD4}"/>
                    </a:ext>
                  </a:extLst>
                </p:cNvPr>
                <p:cNvSpPr/>
                <p:nvPr/>
              </p:nvSpPr>
              <p:spPr>
                <a:xfrm>
                  <a:off x="6418647" y="3212947"/>
                  <a:ext cx="40728" cy="84415"/>
                </a:xfrm>
                <a:custGeom>
                  <a:avLst/>
                  <a:gdLst>
                    <a:gd name="connsiteX0" fmla="*/ 9752 w 59354"/>
                    <a:gd name="connsiteY0" fmla="*/ 809 h 122883"/>
                    <a:gd name="connsiteX1" fmla="*/ 9062 w 59354"/>
                    <a:gd name="connsiteY1" fmla="*/ 53740 h 122883"/>
                    <a:gd name="connsiteX2" fmla="*/ 35959 w 59354"/>
                    <a:gd name="connsiteY2" fmla="*/ 122706 h 122883"/>
                    <a:gd name="connsiteX3" fmla="*/ 59062 w 59354"/>
                    <a:gd name="connsiteY3" fmla="*/ 81154 h 122883"/>
                    <a:gd name="connsiteX4" fmla="*/ 37338 w 59354"/>
                    <a:gd name="connsiteY4" fmla="*/ 32188 h 122883"/>
                    <a:gd name="connsiteX5" fmla="*/ 9580 w 59354"/>
                    <a:gd name="connsiteY5" fmla="*/ 809 h 12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54" h="122883">
                      <a:moveTo>
                        <a:pt x="9752" y="809"/>
                      </a:moveTo>
                      <a:cubicBezTo>
                        <a:pt x="-8352" y="5982"/>
                        <a:pt x="3200" y="38913"/>
                        <a:pt x="9062" y="53740"/>
                      </a:cubicBezTo>
                      <a:cubicBezTo>
                        <a:pt x="15097" y="68568"/>
                        <a:pt x="25441" y="126499"/>
                        <a:pt x="35959" y="122706"/>
                      </a:cubicBezTo>
                      <a:cubicBezTo>
                        <a:pt x="46476" y="118913"/>
                        <a:pt x="61649" y="98396"/>
                        <a:pt x="59062" y="81154"/>
                      </a:cubicBezTo>
                      <a:cubicBezTo>
                        <a:pt x="56476" y="63913"/>
                        <a:pt x="40787" y="41844"/>
                        <a:pt x="37338" y="32188"/>
                      </a:cubicBezTo>
                      <a:cubicBezTo>
                        <a:pt x="33890" y="22533"/>
                        <a:pt x="30442" y="-5053"/>
                        <a:pt x="9580" y="809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15" name="Group 2514">
                <a:extLst>
                  <a:ext uri="{FF2B5EF4-FFF2-40B4-BE49-F238E27FC236}">
                    <a16:creationId xmlns:a16="http://schemas.microsoft.com/office/drawing/2014/main" id="{964A517A-DB6A-4080-743F-3A2645F87EF6}"/>
                  </a:ext>
                </a:extLst>
              </p:cNvPr>
              <p:cNvGrpSpPr/>
              <p:nvPr/>
            </p:nvGrpSpPr>
            <p:grpSpPr>
              <a:xfrm>
                <a:off x="6044836" y="2753304"/>
                <a:ext cx="381094" cy="584797"/>
                <a:chOff x="6044836" y="2753304"/>
                <a:chExt cx="381094" cy="584797"/>
              </a:xfrm>
            </p:grpSpPr>
            <p:grpSp>
              <p:nvGrpSpPr>
                <p:cNvPr id="2504" name="Group 2503">
                  <a:extLst>
                    <a:ext uri="{FF2B5EF4-FFF2-40B4-BE49-F238E27FC236}">
                      <a16:creationId xmlns:a16="http://schemas.microsoft.com/office/drawing/2014/main" id="{9BD8E99D-EE83-201D-54E1-344B90C5DC92}"/>
                    </a:ext>
                  </a:extLst>
                </p:cNvPr>
                <p:cNvGrpSpPr/>
                <p:nvPr/>
              </p:nvGrpSpPr>
              <p:grpSpPr>
                <a:xfrm>
                  <a:off x="6136194" y="2983847"/>
                  <a:ext cx="289736" cy="255120"/>
                  <a:chOff x="6136194" y="2983847"/>
                  <a:chExt cx="289736" cy="255120"/>
                </a:xfrm>
              </p:grpSpPr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ED6A3638-5CB4-060A-1658-D5FFE5906E79}"/>
                      </a:ext>
                    </a:extLst>
                  </p:cNvPr>
                  <p:cNvSpPr/>
                  <p:nvPr/>
                </p:nvSpPr>
                <p:spPr>
                  <a:xfrm>
                    <a:off x="6136312" y="2983847"/>
                    <a:ext cx="289618" cy="255120"/>
                  </a:xfrm>
                  <a:custGeom>
                    <a:avLst/>
                    <a:gdLst>
                      <a:gd name="connsiteX0" fmla="*/ 406725 w 422070"/>
                      <a:gd name="connsiteY0" fmla="*/ 371207 h 371379"/>
                      <a:gd name="connsiteX1" fmla="*/ 234138 w 422070"/>
                      <a:gd name="connsiteY1" fmla="*/ 272587 h 371379"/>
                      <a:gd name="connsiteX2" fmla="*/ 0 w 422070"/>
                      <a:gd name="connsiteY2" fmla="*/ 46207 h 371379"/>
                      <a:gd name="connsiteX3" fmla="*/ 160000 w 422070"/>
                      <a:gd name="connsiteY3" fmla="*/ 0 h 371379"/>
                      <a:gd name="connsiteX4" fmla="*/ 289656 w 422070"/>
                      <a:gd name="connsiteY4" fmla="*/ 222069 h 371379"/>
                      <a:gd name="connsiteX5" fmla="*/ 422070 w 422070"/>
                      <a:gd name="connsiteY5" fmla="*/ 334483 h 371379"/>
                      <a:gd name="connsiteX6" fmla="*/ 406725 w 422070"/>
                      <a:gd name="connsiteY6" fmla="*/ 371380 h 371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2070" h="371379">
                        <a:moveTo>
                          <a:pt x="406725" y="371207"/>
                        </a:moveTo>
                        <a:cubicBezTo>
                          <a:pt x="406725" y="371207"/>
                          <a:pt x="246552" y="282587"/>
                          <a:pt x="234138" y="272587"/>
                        </a:cubicBezTo>
                        <a:cubicBezTo>
                          <a:pt x="221724" y="262587"/>
                          <a:pt x="0" y="46207"/>
                          <a:pt x="0" y="46207"/>
                        </a:cubicBezTo>
                        <a:lnTo>
                          <a:pt x="160000" y="0"/>
                        </a:lnTo>
                        <a:lnTo>
                          <a:pt x="289656" y="222069"/>
                        </a:lnTo>
                        <a:lnTo>
                          <a:pt x="422070" y="334483"/>
                        </a:lnTo>
                        <a:lnTo>
                          <a:pt x="406725" y="371380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4BFD6AE0-073B-8AE1-F954-BE098F391EA1}"/>
                      </a:ext>
                    </a:extLst>
                  </p:cNvPr>
                  <p:cNvSpPr/>
                  <p:nvPr/>
                </p:nvSpPr>
                <p:spPr>
                  <a:xfrm>
                    <a:off x="6136194" y="3002798"/>
                    <a:ext cx="283348" cy="236051"/>
                  </a:xfrm>
                  <a:custGeom>
                    <a:avLst/>
                    <a:gdLst>
                      <a:gd name="connsiteX0" fmla="*/ 251208 w 412932"/>
                      <a:gd name="connsiteY0" fmla="*/ 232242 h 343621"/>
                      <a:gd name="connsiteX1" fmla="*/ 412932 w 412932"/>
                      <a:gd name="connsiteY1" fmla="*/ 328794 h 343621"/>
                      <a:gd name="connsiteX2" fmla="*/ 406725 w 412932"/>
                      <a:gd name="connsiteY2" fmla="*/ 343621 h 343621"/>
                      <a:gd name="connsiteX3" fmla="*/ 234139 w 412932"/>
                      <a:gd name="connsiteY3" fmla="*/ 245000 h 343621"/>
                      <a:gd name="connsiteX4" fmla="*/ 0 w 412932"/>
                      <a:gd name="connsiteY4" fmla="*/ 18620 h 343621"/>
                      <a:gd name="connsiteX5" fmla="*/ 64138 w 412932"/>
                      <a:gd name="connsiteY5" fmla="*/ 0 h 343621"/>
                      <a:gd name="connsiteX6" fmla="*/ 251035 w 412932"/>
                      <a:gd name="connsiteY6" fmla="*/ 232242 h 343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2932" h="343621">
                        <a:moveTo>
                          <a:pt x="251208" y="232242"/>
                        </a:moveTo>
                        <a:lnTo>
                          <a:pt x="412932" y="328794"/>
                        </a:lnTo>
                        <a:lnTo>
                          <a:pt x="406725" y="343621"/>
                        </a:lnTo>
                        <a:cubicBezTo>
                          <a:pt x="406725" y="343621"/>
                          <a:pt x="246553" y="255000"/>
                          <a:pt x="234139" y="245000"/>
                        </a:cubicBezTo>
                        <a:cubicBezTo>
                          <a:pt x="221725" y="235000"/>
                          <a:pt x="0" y="18620"/>
                          <a:pt x="0" y="18620"/>
                        </a:cubicBezTo>
                        <a:lnTo>
                          <a:pt x="64138" y="0"/>
                        </a:lnTo>
                        <a:lnTo>
                          <a:pt x="251035" y="232242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5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500" name="Group 2499">
                  <a:extLst>
                    <a:ext uri="{FF2B5EF4-FFF2-40B4-BE49-F238E27FC236}">
                      <a16:creationId xmlns:a16="http://schemas.microsoft.com/office/drawing/2014/main" id="{1E11570C-F9CB-3347-55BE-C0DCDC51690C}"/>
                    </a:ext>
                  </a:extLst>
                </p:cNvPr>
                <p:cNvGrpSpPr/>
                <p:nvPr/>
              </p:nvGrpSpPr>
              <p:grpSpPr>
                <a:xfrm>
                  <a:off x="6083074" y="2958145"/>
                  <a:ext cx="249985" cy="379956"/>
                  <a:chOff x="6083074" y="2958145"/>
                  <a:chExt cx="249985" cy="379956"/>
                </a:xfrm>
              </p:grpSpPr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77BAC404-2F05-3441-1A55-9073F22D1C5B}"/>
                      </a:ext>
                    </a:extLst>
                  </p:cNvPr>
                  <p:cNvSpPr/>
                  <p:nvPr/>
                </p:nvSpPr>
                <p:spPr>
                  <a:xfrm>
                    <a:off x="6083074" y="2958145"/>
                    <a:ext cx="249985" cy="379956"/>
                  </a:xfrm>
                  <a:custGeom>
                    <a:avLst/>
                    <a:gdLst>
                      <a:gd name="connsiteX0" fmla="*/ 127932 w 364311"/>
                      <a:gd name="connsiteY0" fmla="*/ 0 h 553104"/>
                      <a:gd name="connsiteX1" fmla="*/ 155517 w 364311"/>
                      <a:gd name="connsiteY1" fmla="*/ 59828 h 553104"/>
                      <a:gd name="connsiteX2" fmla="*/ 203794 w 364311"/>
                      <a:gd name="connsiteY2" fmla="*/ 336725 h 553104"/>
                      <a:gd name="connsiteX3" fmla="*/ 364311 w 364311"/>
                      <a:gd name="connsiteY3" fmla="*/ 522932 h 553104"/>
                      <a:gd name="connsiteX4" fmla="*/ 346035 w 364311"/>
                      <a:gd name="connsiteY4" fmla="*/ 542587 h 553104"/>
                      <a:gd name="connsiteX5" fmla="*/ 329311 w 364311"/>
                      <a:gd name="connsiteY5" fmla="*/ 553104 h 553104"/>
                      <a:gd name="connsiteX6" fmla="*/ 134483 w 364311"/>
                      <a:gd name="connsiteY6" fmla="*/ 382070 h 553104"/>
                      <a:gd name="connsiteX7" fmla="*/ 43276 w 364311"/>
                      <a:gd name="connsiteY7" fmla="*/ 213793 h 553104"/>
                      <a:gd name="connsiteX8" fmla="*/ 0 w 364311"/>
                      <a:gd name="connsiteY8" fmla="*/ 68104 h 553104"/>
                      <a:gd name="connsiteX9" fmla="*/ 127759 w 364311"/>
                      <a:gd name="connsiteY9" fmla="*/ 0 h 553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4311" h="553104">
                        <a:moveTo>
                          <a:pt x="127932" y="0"/>
                        </a:moveTo>
                        <a:cubicBezTo>
                          <a:pt x="127932" y="0"/>
                          <a:pt x="144656" y="1724"/>
                          <a:pt x="155517" y="59828"/>
                        </a:cubicBezTo>
                        <a:cubicBezTo>
                          <a:pt x="166380" y="117931"/>
                          <a:pt x="203794" y="336725"/>
                          <a:pt x="203794" y="336725"/>
                        </a:cubicBezTo>
                        <a:lnTo>
                          <a:pt x="364311" y="522932"/>
                        </a:lnTo>
                        <a:cubicBezTo>
                          <a:pt x="364311" y="522932"/>
                          <a:pt x="354139" y="535518"/>
                          <a:pt x="346035" y="542587"/>
                        </a:cubicBezTo>
                        <a:cubicBezTo>
                          <a:pt x="337932" y="549656"/>
                          <a:pt x="329311" y="553104"/>
                          <a:pt x="329311" y="553104"/>
                        </a:cubicBezTo>
                        <a:lnTo>
                          <a:pt x="134483" y="382070"/>
                        </a:lnTo>
                        <a:cubicBezTo>
                          <a:pt x="134483" y="382070"/>
                          <a:pt x="81207" y="313794"/>
                          <a:pt x="43276" y="213793"/>
                        </a:cubicBezTo>
                        <a:cubicBezTo>
                          <a:pt x="22414" y="158793"/>
                          <a:pt x="0" y="68104"/>
                          <a:pt x="0" y="68104"/>
                        </a:cubicBezTo>
                        <a:lnTo>
                          <a:pt x="127759" y="0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7A8D57B7-3924-009D-4BFA-09727B66D027}"/>
                      </a:ext>
                    </a:extLst>
                  </p:cNvPr>
                  <p:cNvSpPr/>
                  <p:nvPr/>
                </p:nvSpPr>
                <p:spPr>
                  <a:xfrm>
                    <a:off x="6083192" y="2982781"/>
                    <a:ext cx="235314" cy="355084"/>
                  </a:xfrm>
                  <a:custGeom>
                    <a:avLst/>
                    <a:gdLst>
                      <a:gd name="connsiteX0" fmla="*/ 67069 w 342931"/>
                      <a:gd name="connsiteY0" fmla="*/ 52069 h 516897"/>
                      <a:gd name="connsiteX1" fmla="*/ 157759 w 342931"/>
                      <a:gd name="connsiteY1" fmla="*/ 326035 h 516897"/>
                      <a:gd name="connsiteX2" fmla="*/ 342931 w 342931"/>
                      <a:gd name="connsiteY2" fmla="*/ 508794 h 516897"/>
                      <a:gd name="connsiteX3" fmla="*/ 329311 w 342931"/>
                      <a:gd name="connsiteY3" fmla="*/ 516897 h 516897"/>
                      <a:gd name="connsiteX4" fmla="*/ 134483 w 342931"/>
                      <a:gd name="connsiteY4" fmla="*/ 345863 h 516897"/>
                      <a:gd name="connsiteX5" fmla="*/ 43276 w 342931"/>
                      <a:gd name="connsiteY5" fmla="*/ 177586 h 516897"/>
                      <a:gd name="connsiteX6" fmla="*/ 0 w 342931"/>
                      <a:gd name="connsiteY6" fmla="*/ 31896 h 516897"/>
                      <a:gd name="connsiteX7" fmla="*/ 60000 w 342931"/>
                      <a:gd name="connsiteY7" fmla="*/ 0 h 516897"/>
                      <a:gd name="connsiteX8" fmla="*/ 67069 w 342931"/>
                      <a:gd name="connsiteY8" fmla="*/ 51897 h 516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2931" h="516897">
                        <a:moveTo>
                          <a:pt x="67069" y="52069"/>
                        </a:moveTo>
                        <a:lnTo>
                          <a:pt x="157759" y="326035"/>
                        </a:lnTo>
                        <a:lnTo>
                          <a:pt x="342931" y="508794"/>
                        </a:lnTo>
                        <a:cubicBezTo>
                          <a:pt x="335862" y="514139"/>
                          <a:pt x="329311" y="516897"/>
                          <a:pt x="329311" y="516897"/>
                        </a:cubicBezTo>
                        <a:lnTo>
                          <a:pt x="134483" y="345863"/>
                        </a:lnTo>
                        <a:cubicBezTo>
                          <a:pt x="134483" y="345863"/>
                          <a:pt x="81207" y="277587"/>
                          <a:pt x="43276" y="177586"/>
                        </a:cubicBezTo>
                        <a:cubicBezTo>
                          <a:pt x="22414" y="122586"/>
                          <a:pt x="0" y="31896"/>
                          <a:pt x="0" y="31896"/>
                        </a:cubicBezTo>
                        <a:lnTo>
                          <a:pt x="60000" y="0"/>
                        </a:lnTo>
                        <a:lnTo>
                          <a:pt x="67069" y="51897"/>
                        </a:lnTo>
                        <a:close/>
                      </a:path>
                    </a:pathLst>
                  </a:custGeom>
                  <a:solidFill>
                    <a:schemeClr val="accent4">
                      <a:lumMod val="50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514" name="Group 2513">
                  <a:extLst>
                    <a:ext uri="{FF2B5EF4-FFF2-40B4-BE49-F238E27FC236}">
                      <a16:creationId xmlns:a16="http://schemas.microsoft.com/office/drawing/2014/main" id="{66DE0258-55F7-E2C7-30C3-3D665659F9BF}"/>
                    </a:ext>
                  </a:extLst>
                </p:cNvPr>
                <p:cNvGrpSpPr/>
                <p:nvPr/>
              </p:nvGrpSpPr>
              <p:grpSpPr>
                <a:xfrm>
                  <a:off x="6044836" y="2753304"/>
                  <a:ext cx="354830" cy="342947"/>
                  <a:chOff x="6044836" y="2753304"/>
                  <a:chExt cx="354830" cy="342947"/>
                </a:xfrm>
              </p:grpSpPr>
              <p:grpSp>
                <p:nvGrpSpPr>
                  <p:cNvPr id="2510" name="Group 2509">
                    <a:extLst>
                      <a:ext uri="{FF2B5EF4-FFF2-40B4-BE49-F238E27FC236}">
                        <a16:creationId xmlns:a16="http://schemas.microsoft.com/office/drawing/2014/main" id="{ACF542EE-6147-DC62-E1D4-F561FED701C1}"/>
                      </a:ext>
                    </a:extLst>
                  </p:cNvPr>
                  <p:cNvGrpSpPr/>
                  <p:nvPr/>
                </p:nvGrpSpPr>
                <p:grpSpPr>
                  <a:xfrm>
                    <a:off x="6182295" y="2755275"/>
                    <a:ext cx="217371" cy="246812"/>
                    <a:chOff x="6182295" y="2755275"/>
                    <a:chExt cx="217371" cy="246812"/>
                  </a:xfrm>
                </p:grpSpPr>
                <p:sp>
                  <p:nvSpPr>
                    <p:cNvPr id="315" name="Freeform: Shape 314">
                      <a:extLst>
                        <a:ext uri="{FF2B5EF4-FFF2-40B4-BE49-F238E27FC236}">
                          <a16:creationId xmlns:a16="http://schemas.microsoft.com/office/drawing/2014/main" id="{DDA57E77-CC92-4571-A65D-7C1C72625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30101" y="2951632"/>
                      <a:ext cx="69565" cy="50455"/>
                    </a:xfrm>
                    <a:custGeom>
                      <a:avLst/>
                      <a:gdLst>
                        <a:gd name="connsiteX0" fmla="*/ 173 w 101379"/>
                        <a:gd name="connsiteY0" fmla="*/ 16034 h 73448"/>
                        <a:gd name="connsiteX1" fmla="*/ 27414 w 101379"/>
                        <a:gd name="connsiteY1" fmla="*/ 40173 h 73448"/>
                        <a:gd name="connsiteX2" fmla="*/ 43276 w 101379"/>
                        <a:gd name="connsiteY2" fmla="*/ 52759 h 73448"/>
                        <a:gd name="connsiteX3" fmla="*/ 51724 w 101379"/>
                        <a:gd name="connsiteY3" fmla="*/ 61897 h 73448"/>
                        <a:gd name="connsiteX4" fmla="*/ 62931 w 101379"/>
                        <a:gd name="connsiteY4" fmla="*/ 73448 h 73448"/>
                        <a:gd name="connsiteX5" fmla="*/ 66724 w 101379"/>
                        <a:gd name="connsiteY5" fmla="*/ 72759 h 73448"/>
                        <a:gd name="connsiteX6" fmla="*/ 60000 w 101379"/>
                        <a:gd name="connsiteY6" fmla="*/ 57242 h 73448"/>
                        <a:gd name="connsiteX7" fmla="*/ 48793 w 101379"/>
                        <a:gd name="connsiteY7" fmla="*/ 44311 h 73448"/>
                        <a:gd name="connsiteX8" fmla="*/ 66034 w 101379"/>
                        <a:gd name="connsiteY8" fmla="*/ 51724 h 73448"/>
                        <a:gd name="connsiteX9" fmla="*/ 81034 w 101379"/>
                        <a:gd name="connsiteY9" fmla="*/ 53793 h 73448"/>
                        <a:gd name="connsiteX10" fmla="*/ 97586 w 101379"/>
                        <a:gd name="connsiteY10" fmla="*/ 51207 h 73448"/>
                        <a:gd name="connsiteX11" fmla="*/ 98621 w 101379"/>
                        <a:gd name="connsiteY11" fmla="*/ 45172 h 73448"/>
                        <a:gd name="connsiteX12" fmla="*/ 101380 w 101379"/>
                        <a:gd name="connsiteY12" fmla="*/ 39828 h 73448"/>
                        <a:gd name="connsiteX13" fmla="*/ 82414 w 101379"/>
                        <a:gd name="connsiteY13" fmla="*/ 33621 h 73448"/>
                        <a:gd name="connsiteX14" fmla="*/ 71207 w 101379"/>
                        <a:gd name="connsiteY14" fmla="*/ 27586 h 73448"/>
                        <a:gd name="connsiteX15" fmla="*/ 40172 w 101379"/>
                        <a:gd name="connsiteY15" fmla="*/ 7241 h 73448"/>
                        <a:gd name="connsiteX16" fmla="*/ 10862 w 101379"/>
                        <a:gd name="connsiteY16" fmla="*/ 0 h 73448"/>
                        <a:gd name="connsiteX17" fmla="*/ 0 w 101379"/>
                        <a:gd name="connsiteY17" fmla="*/ 15862 h 7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101379" h="73448">
                          <a:moveTo>
                            <a:pt x="173" y="16034"/>
                          </a:moveTo>
                          <a:lnTo>
                            <a:pt x="27414" y="40173"/>
                          </a:lnTo>
                          <a:lnTo>
                            <a:pt x="43276" y="52759"/>
                          </a:lnTo>
                          <a:lnTo>
                            <a:pt x="51724" y="61897"/>
                          </a:lnTo>
                          <a:cubicBezTo>
                            <a:pt x="51724" y="61897"/>
                            <a:pt x="60518" y="73448"/>
                            <a:pt x="62931" y="73448"/>
                          </a:cubicBezTo>
                          <a:cubicBezTo>
                            <a:pt x="65345" y="73448"/>
                            <a:pt x="66724" y="72759"/>
                            <a:pt x="66724" y="72759"/>
                          </a:cubicBezTo>
                          <a:lnTo>
                            <a:pt x="60000" y="57242"/>
                          </a:lnTo>
                          <a:lnTo>
                            <a:pt x="48793" y="44311"/>
                          </a:lnTo>
                          <a:lnTo>
                            <a:pt x="66034" y="51724"/>
                          </a:lnTo>
                          <a:lnTo>
                            <a:pt x="81034" y="53793"/>
                          </a:lnTo>
                          <a:cubicBezTo>
                            <a:pt x="81034" y="53793"/>
                            <a:pt x="94311" y="54828"/>
                            <a:pt x="97586" y="51207"/>
                          </a:cubicBezTo>
                          <a:cubicBezTo>
                            <a:pt x="100690" y="47759"/>
                            <a:pt x="98621" y="45172"/>
                            <a:pt x="98621" y="45172"/>
                          </a:cubicBezTo>
                          <a:cubicBezTo>
                            <a:pt x="98621" y="45172"/>
                            <a:pt x="101380" y="42759"/>
                            <a:pt x="101380" y="39828"/>
                          </a:cubicBezTo>
                          <a:cubicBezTo>
                            <a:pt x="101380" y="37069"/>
                            <a:pt x="82414" y="33621"/>
                            <a:pt x="82414" y="33621"/>
                          </a:cubicBezTo>
                          <a:lnTo>
                            <a:pt x="71207" y="27586"/>
                          </a:lnTo>
                          <a:lnTo>
                            <a:pt x="40172" y="7241"/>
                          </a:lnTo>
                          <a:lnTo>
                            <a:pt x="10862" y="0"/>
                          </a:lnTo>
                          <a:lnTo>
                            <a:pt x="0" y="15862"/>
                          </a:lnTo>
                          <a:close/>
                        </a:path>
                      </a:pathLst>
                    </a:custGeom>
                    <a:solidFill>
                      <a:srgbClr val="A7776B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7" name="Freeform: Shape 316">
                      <a:extLst>
                        <a:ext uri="{FF2B5EF4-FFF2-40B4-BE49-F238E27FC236}">
                          <a16:creationId xmlns:a16="http://schemas.microsoft.com/office/drawing/2014/main" id="{95C8B81D-28F1-5163-D1BA-3A0EB2D88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2295" y="2755275"/>
                      <a:ext cx="166617" cy="213530"/>
                    </a:xfrm>
                    <a:custGeom>
                      <a:avLst/>
                      <a:gdLst>
                        <a:gd name="connsiteX0" fmla="*/ 242817 w 242816"/>
                        <a:gd name="connsiteY0" fmla="*/ 283596 h 310837"/>
                        <a:gd name="connsiteX1" fmla="*/ 233506 w 242816"/>
                        <a:gd name="connsiteY1" fmla="*/ 303251 h 310837"/>
                        <a:gd name="connsiteX2" fmla="*/ 222989 w 242816"/>
                        <a:gd name="connsiteY2" fmla="*/ 310837 h 310837"/>
                        <a:gd name="connsiteX3" fmla="*/ 118506 w 242816"/>
                        <a:gd name="connsiteY3" fmla="*/ 200147 h 310837"/>
                        <a:gd name="connsiteX4" fmla="*/ 20920 w 242816"/>
                        <a:gd name="connsiteY4" fmla="*/ 122561 h 310837"/>
                        <a:gd name="connsiteX5" fmla="*/ 18161 w 242816"/>
                        <a:gd name="connsiteY5" fmla="*/ 4285 h 310837"/>
                        <a:gd name="connsiteX6" fmla="*/ 155920 w 242816"/>
                        <a:gd name="connsiteY6" fmla="*/ 163596 h 310837"/>
                        <a:gd name="connsiteX7" fmla="*/ 242644 w 242816"/>
                        <a:gd name="connsiteY7" fmla="*/ 283423 h 3108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42816" h="310837">
                          <a:moveTo>
                            <a:pt x="242817" y="283596"/>
                          </a:moveTo>
                          <a:cubicBezTo>
                            <a:pt x="242817" y="283596"/>
                            <a:pt x="239713" y="295492"/>
                            <a:pt x="233506" y="303251"/>
                          </a:cubicBezTo>
                          <a:cubicBezTo>
                            <a:pt x="227299" y="311010"/>
                            <a:pt x="222989" y="310837"/>
                            <a:pt x="222989" y="310837"/>
                          </a:cubicBezTo>
                          <a:cubicBezTo>
                            <a:pt x="222989" y="310837"/>
                            <a:pt x="127989" y="206354"/>
                            <a:pt x="118506" y="200147"/>
                          </a:cubicBezTo>
                          <a:cubicBezTo>
                            <a:pt x="107471" y="192906"/>
                            <a:pt x="20920" y="122561"/>
                            <a:pt x="20920" y="122561"/>
                          </a:cubicBezTo>
                          <a:cubicBezTo>
                            <a:pt x="20920" y="122561"/>
                            <a:pt x="-24253" y="-26922"/>
                            <a:pt x="18161" y="4285"/>
                          </a:cubicBezTo>
                          <a:cubicBezTo>
                            <a:pt x="60575" y="35492"/>
                            <a:pt x="155920" y="163596"/>
                            <a:pt x="155920" y="163596"/>
                          </a:cubicBezTo>
                          <a:lnTo>
                            <a:pt x="242644" y="283423"/>
                          </a:ln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18" name="Freeform: Shape 317">
                      <a:extLst>
                        <a:ext uri="{FF2B5EF4-FFF2-40B4-BE49-F238E27FC236}">
                          <a16:creationId xmlns:a16="http://schemas.microsoft.com/office/drawing/2014/main" id="{AF840499-6925-692B-0CD4-F93BF12C3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6120" y="2796949"/>
                      <a:ext cx="156285" cy="171856"/>
                    </a:xfrm>
                    <a:custGeom>
                      <a:avLst/>
                      <a:gdLst>
                        <a:gd name="connsiteX0" fmla="*/ 0 w 227759"/>
                        <a:gd name="connsiteY0" fmla="*/ 0 h 250172"/>
                        <a:gd name="connsiteX1" fmla="*/ 133104 w 227759"/>
                        <a:gd name="connsiteY1" fmla="*/ 129138 h 250172"/>
                        <a:gd name="connsiteX2" fmla="*/ 227759 w 227759"/>
                        <a:gd name="connsiteY2" fmla="*/ 242759 h 250172"/>
                        <a:gd name="connsiteX3" fmla="*/ 217587 w 227759"/>
                        <a:gd name="connsiteY3" fmla="*/ 250173 h 250172"/>
                        <a:gd name="connsiteX4" fmla="*/ 113104 w 227759"/>
                        <a:gd name="connsiteY4" fmla="*/ 139483 h 250172"/>
                        <a:gd name="connsiteX5" fmla="*/ 15517 w 227759"/>
                        <a:gd name="connsiteY5" fmla="*/ 61897 h 250172"/>
                        <a:gd name="connsiteX6" fmla="*/ 0 w 227759"/>
                        <a:gd name="connsiteY6" fmla="*/ 0 h 2501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27759" h="250172">
                          <a:moveTo>
                            <a:pt x="0" y="0"/>
                          </a:moveTo>
                          <a:lnTo>
                            <a:pt x="133104" y="129138"/>
                          </a:lnTo>
                          <a:lnTo>
                            <a:pt x="227759" y="242759"/>
                          </a:lnTo>
                          <a:cubicBezTo>
                            <a:pt x="221725" y="250173"/>
                            <a:pt x="217587" y="250173"/>
                            <a:pt x="217587" y="250173"/>
                          </a:cubicBezTo>
                          <a:cubicBezTo>
                            <a:pt x="217587" y="250173"/>
                            <a:pt x="122587" y="145690"/>
                            <a:pt x="113104" y="139483"/>
                          </a:cubicBezTo>
                          <a:cubicBezTo>
                            <a:pt x="102069" y="132242"/>
                            <a:pt x="15517" y="61897"/>
                            <a:pt x="15517" y="61897"/>
                          </a:cubicBezTo>
                          <a:cubicBezTo>
                            <a:pt x="15517" y="61897"/>
                            <a:pt x="6207" y="308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chemeClr val="accent4">
                        <a:lumMod val="75000"/>
                      </a:schemeClr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C87EE048-5A0A-F2D8-BCF2-221B8399999D}"/>
                      </a:ext>
                    </a:extLst>
                  </p:cNvPr>
                  <p:cNvSpPr/>
                  <p:nvPr/>
                </p:nvSpPr>
                <p:spPr>
                  <a:xfrm>
                    <a:off x="6052977" y="2753304"/>
                    <a:ext cx="202470" cy="294837"/>
                  </a:xfrm>
                  <a:custGeom>
                    <a:avLst/>
                    <a:gdLst>
                      <a:gd name="connsiteX0" fmla="*/ 65757 w 295067"/>
                      <a:gd name="connsiteY0" fmla="*/ 30946 h 429196"/>
                      <a:gd name="connsiteX1" fmla="*/ 66102 w 295067"/>
                      <a:gd name="connsiteY1" fmla="*/ 30946 h 429196"/>
                      <a:gd name="connsiteX2" fmla="*/ 210412 w 295067"/>
                      <a:gd name="connsiteY2" fmla="*/ 12498 h 429196"/>
                      <a:gd name="connsiteX3" fmla="*/ 295068 w 295067"/>
                      <a:gd name="connsiteY3" fmla="*/ 348361 h 429196"/>
                      <a:gd name="connsiteX4" fmla="*/ 183688 w 295067"/>
                      <a:gd name="connsiteY4" fmla="*/ 407844 h 429196"/>
                      <a:gd name="connsiteX5" fmla="*/ 52826 w 295067"/>
                      <a:gd name="connsiteY5" fmla="*/ 429050 h 429196"/>
                      <a:gd name="connsiteX6" fmla="*/ 412 w 295067"/>
                      <a:gd name="connsiteY6" fmla="*/ 103015 h 429196"/>
                      <a:gd name="connsiteX7" fmla="*/ 65757 w 295067"/>
                      <a:gd name="connsiteY7" fmla="*/ 31291 h 429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5067" h="429196">
                        <a:moveTo>
                          <a:pt x="65757" y="30946"/>
                        </a:moveTo>
                        <a:cubicBezTo>
                          <a:pt x="65757" y="30946"/>
                          <a:pt x="65929" y="30946"/>
                          <a:pt x="66102" y="30946"/>
                        </a:cubicBezTo>
                        <a:cubicBezTo>
                          <a:pt x="128171" y="12153"/>
                          <a:pt x="184895" y="-16812"/>
                          <a:pt x="210412" y="12498"/>
                        </a:cubicBezTo>
                        <a:cubicBezTo>
                          <a:pt x="236102" y="41636"/>
                          <a:pt x="295068" y="348361"/>
                          <a:pt x="295068" y="348361"/>
                        </a:cubicBezTo>
                        <a:cubicBezTo>
                          <a:pt x="295068" y="348361"/>
                          <a:pt x="244723" y="383878"/>
                          <a:pt x="183688" y="407844"/>
                        </a:cubicBezTo>
                        <a:cubicBezTo>
                          <a:pt x="121447" y="432326"/>
                          <a:pt x="52826" y="429050"/>
                          <a:pt x="52826" y="429050"/>
                        </a:cubicBezTo>
                        <a:cubicBezTo>
                          <a:pt x="52826" y="429050"/>
                          <a:pt x="5240" y="147326"/>
                          <a:pt x="412" y="103015"/>
                        </a:cubicBezTo>
                        <a:cubicBezTo>
                          <a:pt x="-5278" y="51981"/>
                          <a:pt x="49550" y="36119"/>
                          <a:pt x="65757" y="3129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62E87BA0-32DD-74E5-F1C2-090A149EEC59}"/>
                      </a:ext>
                    </a:extLst>
                  </p:cNvPr>
                  <p:cNvSpPr/>
                  <p:nvPr/>
                </p:nvSpPr>
                <p:spPr>
                  <a:xfrm>
                    <a:off x="6062489" y="2826659"/>
                    <a:ext cx="53830" cy="221230"/>
                  </a:xfrm>
                  <a:custGeom>
                    <a:avLst/>
                    <a:gdLst>
                      <a:gd name="connsiteX0" fmla="*/ 38965 w 78448"/>
                      <a:gd name="connsiteY0" fmla="*/ 321924 h 322046"/>
                      <a:gd name="connsiteX1" fmla="*/ 78448 w 78448"/>
                      <a:gd name="connsiteY1" fmla="*/ 320717 h 322046"/>
                      <a:gd name="connsiteX2" fmla="*/ 29138 w 78448"/>
                      <a:gd name="connsiteY2" fmla="*/ 544 h 322046"/>
                      <a:gd name="connsiteX3" fmla="*/ 0 w 78448"/>
                      <a:gd name="connsiteY3" fmla="*/ 85027 h 322046"/>
                      <a:gd name="connsiteX4" fmla="*/ 38965 w 78448"/>
                      <a:gd name="connsiteY4" fmla="*/ 321752 h 3220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448" h="322046">
                        <a:moveTo>
                          <a:pt x="38965" y="321924"/>
                        </a:moveTo>
                        <a:cubicBezTo>
                          <a:pt x="38965" y="321924"/>
                          <a:pt x="55000" y="322614"/>
                          <a:pt x="78448" y="320717"/>
                        </a:cubicBezTo>
                        <a:cubicBezTo>
                          <a:pt x="73103" y="272614"/>
                          <a:pt x="43965" y="14337"/>
                          <a:pt x="29138" y="544"/>
                        </a:cubicBezTo>
                        <a:cubicBezTo>
                          <a:pt x="22758" y="-5490"/>
                          <a:pt x="6034" y="39682"/>
                          <a:pt x="0" y="85027"/>
                        </a:cubicBezTo>
                        <a:cubicBezTo>
                          <a:pt x="15690" y="183131"/>
                          <a:pt x="38965" y="321752"/>
                          <a:pt x="38965" y="321752"/>
                        </a:cubicBezTo>
                        <a:close/>
                      </a:path>
                    </a:pathLst>
                  </a:custGeom>
                  <a:solidFill>
                    <a:schemeClr val="accent4">
                      <a:lumMod val="75000"/>
                    </a:schemeClr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2512" name="Group 2511">
                    <a:extLst>
                      <a:ext uri="{FF2B5EF4-FFF2-40B4-BE49-F238E27FC236}">
                        <a16:creationId xmlns:a16="http://schemas.microsoft.com/office/drawing/2014/main" id="{6F2A494F-DF76-41EB-526D-21D7A882EBEC}"/>
                      </a:ext>
                    </a:extLst>
                  </p:cNvPr>
                  <p:cNvGrpSpPr/>
                  <p:nvPr/>
                </p:nvGrpSpPr>
                <p:grpSpPr>
                  <a:xfrm>
                    <a:off x="6044836" y="2786859"/>
                    <a:ext cx="139060" cy="309392"/>
                    <a:chOff x="6044836" y="2786859"/>
                    <a:chExt cx="139060" cy="309392"/>
                  </a:xfrm>
                </p:grpSpPr>
                <p:sp>
                  <p:nvSpPr>
                    <p:cNvPr id="328" name="Freeform: Shape 327">
                      <a:extLst>
                        <a:ext uri="{FF2B5EF4-FFF2-40B4-BE49-F238E27FC236}">
                          <a16:creationId xmlns:a16="http://schemas.microsoft.com/office/drawing/2014/main" id="{F2F62265-7758-8BF6-AAF8-F29F9DC4F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6611" y="3038093"/>
                      <a:ext cx="57285" cy="58158"/>
                    </a:xfrm>
                    <a:custGeom>
                      <a:avLst/>
                      <a:gdLst>
                        <a:gd name="connsiteX0" fmla="*/ 16552 w 83483"/>
                        <a:gd name="connsiteY0" fmla="*/ 0 h 84661"/>
                        <a:gd name="connsiteX1" fmla="*/ 39828 w 83483"/>
                        <a:gd name="connsiteY1" fmla="*/ 17414 h 84661"/>
                        <a:gd name="connsiteX2" fmla="*/ 60690 w 83483"/>
                        <a:gd name="connsiteY2" fmla="*/ 39483 h 84661"/>
                        <a:gd name="connsiteX3" fmla="*/ 70690 w 83483"/>
                        <a:gd name="connsiteY3" fmla="*/ 46897 h 84661"/>
                        <a:gd name="connsiteX4" fmla="*/ 83448 w 83483"/>
                        <a:gd name="connsiteY4" fmla="*/ 56897 h 84661"/>
                        <a:gd name="connsiteX5" fmla="*/ 83104 w 83483"/>
                        <a:gd name="connsiteY5" fmla="*/ 60862 h 84661"/>
                        <a:gd name="connsiteX6" fmla="*/ 67069 w 83483"/>
                        <a:gd name="connsiteY6" fmla="*/ 55862 h 84661"/>
                        <a:gd name="connsiteX7" fmla="*/ 57586 w 83483"/>
                        <a:gd name="connsiteY7" fmla="*/ 51207 h 84661"/>
                        <a:gd name="connsiteX8" fmla="*/ 63793 w 83483"/>
                        <a:gd name="connsiteY8" fmla="*/ 57759 h 84661"/>
                        <a:gd name="connsiteX9" fmla="*/ 82931 w 83483"/>
                        <a:gd name="connsiteY9" fmla="*/ 78104 h 84661"/>
                        <a:gd name="connsiteX10" fmla="*/ 76552 w 83483"/>
                        <a:gd name="connsiteY10" fmla="*/ 81897 h 84661"/>
                        <a:gd name="connsiteX11" fmla="*/ 68966 w 83483"/>
                        <a:gd name="connsiteY11" fmla="*/ 84655 h 84661"/>
                        <a:gd name="connsiteX12" fmla="*/ 39483 w 83483"/>
                        <a:gd name="connsiteY12" fmla="*/ 71035 h 84661"/>
                        <a:gd name="connsiteX13" fmla="*/ 19483 w 83483"/>
                        <a:gd name="connsiteY13" fmla="*/ 46552 h 84661"/>
                        <a:gd name="connsiteX14" fmla="*/ 0 w 83483"/>
                        <a:gd name="connsiteY14" fmla="*/ 22759 h 84661"/>
                        <a:gd name="connsiteX15" fmla="*/ 16552 w 83483"/>
                        <a:gd name="connsiteY15" fmla="*/ 0 h 846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3483" h="84661">
                          <a:moveTo>
                            <a:pt x="16552" y="0"/>
                          </a:moveTo>
                          <a:lnTo>
                            <a:pt x="39828" y="17414"/>
                          </a:lnTo>
                          <a:lnTo>
                            <a:pt x="60690" y="39483"/>
                          </a:lnTo>
                          <a:lnTo>
                            <a:pt x="70690" y="46897"/>
                          </a:lnTo>
                          <a:cubicBezTo>
                            <a:pt x="70690" y="46897"/>
                            <a:pt x="83104" y="54483"/>
                            <a:pt x="83448" y="56897"/>
                          </a:cubicBezTo>
                          <a:cubicBezTo>
                            <a:pt x="83621" y="59310"/>
                            <a:pt x="83104" y="60862"/>
                            <a:pt x="83104" y="60862"/>
                          </a:cubicBezTo>
                          <a:lnTo>
                            <a:pt x="67069" y="55862"/>
                          </a:lnTo>
                          <a:lnTo>
                            <a:pt x="57586" y="51207"/>
                          </a:lnTo>
                          <a:lnTo>
                            <a:pt x="63793" y="57759"/>
                          </a:lnTo>
                          <a:cubicBezTo>
                            <a:pt x="63793" y="57759"/>
                            <a:pt x="86207" y="74655"/>
                            <a:pt x="82931" y="78104"/>
                          </a:cubicBezTo>
                          <a:cubicBezTo>
                            <a:pt x="79828" y="81552"/>
                            <a:pt x="76552" y="81897"/>
                            <a:pt x="76552" y="81897"/>
                          </a:cubicBezTo>
                          <a:cubicBezTo>
                            <a:pt x="76552" y="81897"/>
                            <a:pt x="71724" y="84310"/>
                            <a:pt x="68966" y="84655"/>
                          </a:cubicBezTo>
                          <a:cubicBezTo>
                            <a:pt x="66207" y="85000"/>
                            <a:pt x="39483" y="71035"/>
                            <a:pt x="39483" y="71035"/>
                          </a:cubicBezTo>
                          <a:lnTo>
                            <a:pt x="19483" y="46552"/>
                          </a:lnTo>
                          <a:lnTo>
                            <a:pt x="0" y="22759"/>
                          </a:lnTo>
                          <a:lnTo>
                            <a:pt x="16552" y="0"/>
                          </a:lnTo>
                          <a:close/>
                        </a:path>
                      </a:pathLst>
                    </a:custGeom>
                    <a:solidFill>
                      <a:srgbClr val="A7776B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329" name="Freeform: Shape 328">
                      <a:extLst>
                        <a:ext uri="{FF2B5EF4-FFF2-40B4-BE49-F238E27FC236}">
                          <a16:creationId xmlns:a16="http://schemas.microsoft.com/office/drawing/2014/main" id="{2C463844-3815-2C8E-3DB1-4FBEBD4736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4836" y="2786859"/>
                      <a:ext cx="105200" cy="276342"/>
                    </a:xfrm>
                    <a:custGeom>
                      <a:avLst/>
                      <a:gdLst>
                        <a:gd name="connsiteX0" fmla="*/ 12277 w 153312"/>
                        <a:gd name="connsiteY0" fmla="*/ 36066 h 402273"/>
                        <a:gd name="connsiteX1" fmla="*/ 553 w 153312"/>
                        <a:gd name="connsiteY1" fmla="*/ 242619 h 402273"/>
                        <a:gd name="connsiteX2" fmla="*/ 126416 w 153312"/>
                        <a:gd name="connsiteY2" fmla="*/ 402274 h 402273"/>
                        <a:gd name="connsiteX3" fmla="*/ 153312 w 153312"/>
                        <a:gd name="connsiteY3" fmla="*/ 374170 h 402273"/>
                        <a:gd name="connsiteX4" fmla="*/ 56243 w 153312"/>
                        <a:gd name="connsiteY4" fmla="*/ 225205 h 402273"/>
                        <a:gd name="connsiteX5" fmla="*/ 90036 w 153312"/>
                        <a:gd name="connsiteY5" fmla="*/ 33308 h 402273"/>
                        <a:gd name="connsiteX6" fmla="*/ 12277 w 153312"/>
                        <a:gd name="connsiteY6" fmla="*/ 35894 h 402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3312" h="402273">
                          <a:moveTo>
                            <a:pt x="12277" y="36066"/>
                          </a:moveTo>
                          <a:cubicBezTo>
                            <a:pt x="12277" y="36066"/>
                            <a:pt x="-3068" y="224170"/>
                            <a:pt x="553" y="242619"/>
                          </a:cubicBezTo>
                          <a:cubicBezTo>
                            <a:pt x="4174" y="261067"/>
                            <a:pt x="126416" y="402274"/>
                            <a:pt x="126416" y="402274"/>
                          </a:cubicBezTo>
                          <a:lnTo>
                            <a:pt x="153312" y="374170"/>
                          </a:lnTo>
                          <a:cubicBezTo>
                            <a:pt x="153312" y="374170"/>
                            <a:pt x="56933" y="234860"/>
                            <a:pt x="56243" y="225205"/>
                          </a:cubicBezTo>
                          <a:cubicBezTo>
                            <a:pt x="55553" y="215549"/>
                            <a:pt x="87105" y="53825"/>
                            <a:pt x="90036" y="33308"/>
                          </a:cubicBezTo>
                          <a:cubicBezTo>
                            <a:pt x="92967" y="12963"/>
                            <a:pt x="27105" y="-31520"/>
                            <a:pt x="12277" y="35894"/>
                          </a:cubicBez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499" name="Group 2498">
                <a:extLst>
                  <a:ext uri="{FF2B5EF4-FFF2-40B4-BE49-F238E27FC236}">
                    <a16:creationId xmlns:a16="http://schemas.microsoft.com/office/drawing/2014/main" id="{3969E5CC-D7FE-8309-D5EF-576A098AFD04}"/>
                  </a:ext>
                </a:extLst>
              </p:cNvPr>
              <p:cNvGrpSpPr/>
              <p:nvPr/>
            </p:nvGrpSpPr>
            <p:grpSpPr>
              <a:xfrm>
                <a:off x="6308569" y="3310387"/>
                <a:ext cx="50560" cy="82753"/>
                <a:chOff x="6308569" y="3310387"/>
                <a:chExt cx="50560" cy="82753"/>
              </a:xfrm>
            </p:grpSpPr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CA29B8A0-0140-C831-D87C-FA42625D86AE}"/>
                    </a:ext>
                  </a:extLst>
                </p:cNvPr>
                <p:cNvSpPr/>
                <p:nvPr/>
              </p:nvSpPr>
              <p:spPr>
                <a:xfrm>
                  <a:off x="6308569" y="3312638"/>
                  <a:ext cx="38214" cy="80502"/>
                </a:xfrm>
                <a:custGeom>
                  <a:avLst/>
                  <a:gdLst>
                    <a:gd name="connsiteX0" fmla="*/ 0 w 55691"/>
                    <a:gd name="connsiteY0" fmla="*/ 35690 h 117187"/>
                    <a:gd name="connsiteX1" fmla="*/ 25862 w 55691"/>
                    <a:gd name="connsiteY1" fmla="*/ 78966 h 117187"/>
                    <a:gd name="connsiteX2" fmla="*/ 54483 w 55691"/>
                    <a:gd name="connsiteY2" fmla="*/ 116380 h 117187"/>
                    <a:gd name="connsiteX3" fmla="*/ 12758 w 55691"/>
                    <a:gd name="connsiteY3" fmla="*/ 0 h 117187"/>
                    <a:gd name="connsiteX4" fmla="*/ 0 w 55691"/>
                    <a:gd name="connsiteY4" fmla="*/ 35690 h 117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691" h="117187">
                      <a:moveTo>
                        <a:pt x="0" y="35690"/>
                      </a:moveTo>
                      <a:cubicBezTo>
                        <a:pt x="0" y="35690"/>
                        <a:pt x="20690" y="66552"/>
                        <a:pt x="25862" y="78966"/>
                      </a:cubicBezTo>
                      <a:cubicBezTo>
                        <a:pt x="31034" y="91380"/>
                        <a:pt x="44828" y="122586"/>
                        <a:pt x="54483" y="116380"/>
                      </a:cubicBezTo>
                      <a:cubicBezTo>
                        <a:pt x="64138" y="110173"/>
                        <a:pt x="12758" y="0"/>
                        <a:pt x="12758" y="0"/>
                      </a:cubicBezTo>
                      <a:lnTo>
                        <a:pt x="0" y="3569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EE3ECC8B-CE8B-CF2C-B29C-9B357FB46036}"/>
                    </a:ext>
                  </a:extLst>
                </p:cNvPr>
                <p:cNvSpPr/>
                <p:nvPr/>
              </p:nvSpPr>
              <p:spPr>
                <a:xfrm>
                  <a:off x="6312876" y="3310387"/>
                  <a:ext cx="46253" cy="82413"/>
                </a:xfrm>
                <a:custGeom>
                  <a:avLst/>
                  <a:gdLst>
                    <a:gd name="connsiteX0" fmla="*/ 8034 w 67406"/>
                    <a:gd name="connsiteY0" fmla="*/ 1553 h 119969"/>
                    <a:gd name="connsiteX1" fmla="*/ 13551 w 67406"/>
                    <a:gd name="connsiteY1" fmla="*/ 54311 h 119969"/>
                    <a:gd name="connsiteX2" fmla="*/ 48206 w 67406"/>
                    <a:gd name="connsiteY2" fmla="*/ 119656 h 119969"/>
                    <a:gd name="connsiteX3" fmla="*/ 66482 w 67406"/>
                    <a:gd name="connsiteY3" fmla="*/ 75691 h 119969"/>
                    <a:gd name="connsiteX4" fmla="*/ 39241 w 67406"/>
                    <a:gd name="connsiteY4" fmla="*/ 29484 h 119969"/>
                    <a:gd name="connsiteX5" fmla="*/ 8034 w 67406"/>
                    <a:gd name="connsiteY5" fmla="*/ 1553 h 119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406" h="119969">
                      <a:moveTo>
                        <a:pt x="8034" y="1553"/>
                      </a:moveTo>
                      <a:cubicBezTo>
                        <a:pt x="-9380" y="8794"/>
                        <a:pt x="5793" y="40173"/>
                        <a:pt x="13551" y="54311"/>
                      </a:cubicBezTo>
                      <a:cubicBezTo>
                        <a:pt x="21310" y="68449"/>
                        <a:pt x="38207" y="124656"/>
                        <a:pt x="48206" y="119656"/>
                      </a:cubicBezTo>
                      <a:cubicBezTo>
                        <a:pt x="58206" y="114656"/>
                        <a:pt x="70965" y="92415"/>
                        <a:pt x="66482" y="75691"/>
                      </a:cubicBezTo>
                      <a:cubicBezTo>
                        <a:pt x="61999" y="58794"/>
                        <a:pt x="43723" y="38794"/>
                        <a:pt x="39241" y="29484"/>
                      </a:cubicBezTo>
                      <a:cubicBezTo>
                        <a:pt x="34758" y="20346"/>
                        <a:pt x="28034" y="-6723"/>
                        <a:pt x="8034" y="1553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333" name="Group 2332">
            <a:extLst>
              <a:ext uri="{FF2B5EF4-FFF2-40B4-BE49-F238E27FC236}">
                <a16:creationId xmlns:a16="http://schemas.microsoft.com/office/drawing/2014/main" id="{656E81F4-4561-983E-4A61-A555A2FF83FC}"/>
              </a:ext>
            </a:extLst>
          </p:cNvPr>
          <p:cNvGrpSpPr/>
          <p:nvPr/>
        </p:nvGrpSpPr>
        <p:grpSpPr>
          <a:xfrm>
            <a:off x="8101587" y="3594862"/>
            <a:ext cx="755135" cy="1373319"/>
            <a:chOff x="6901099" y="3357939"/>
            <a:chExt cx="755135" cy="1373319"/>
          </a:xfrm>
        </p:grpSpPr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E8446C0E-3FBC-6409-9F92-9697A6FFDD43}"/>
                </a:ext>
              </a:extLst>
            </p:cNvPr>
            <p:cNvSpPr/>
            <p:nvPr/>
          </p:nvSpPr>
          <p:spPr>
            <a:xfrm>
              <a:off x="6915280" y="4283556"/>
              <a:ext cx="740954" cy="447702"/>
            </a:xfrm>
            <a:custGeom>
              <a:avLst/>
              <a:gdLst>
                <a:gd name="connsiteX0" fmla="*/ 757932 w 995691"/>
                <a:gd name="connsiteY0" fmla="*/ 595001 h 595000"/>
                <a:gd name="connsiteX1" fmla="*/ 727933 w 995691"/>
                <a:gd name="connsiteY1" fmla="*/ 587760 h 595000"/>
                <a:gd name="connsiteX2" fmla="*/ 372587 w 995691"/>
                <a:gd name="connsiteY2" fmla="*/ 380518 h 595000"/>
                <a:gd name="connsiteX3" fmla="*/ 17241 w 995691"/>
                <a:gd name="connsiteY3" fmla="*/ 173276 h 595000"/>
                <a:gd name="connsiteX4" fmla="*/ 0 w 995691"/>
                <a:gd name="connsiteY4" fmla="*/ 145862 h 595000"/>
                <a:gd name="connsiteX5" fmla="*/ 20690 w 995691"/>
                <a:gd name="connsiteY5" fmla="*/ 114828 h 595000"/>
                <a:gd name="connsiteX6" fmla="*/ 153448 w 995691"/>
                <a:gd name="connsiteY6" fmla="*/ 9310 h 595000"/>
                <a:gd name="connsiteX7" fmla="*/ 189828 w 995691"/>
                <a:gd name="connsiteY7" fmla="*/ 0 h 595000"/>
                <a:gd name="connsiteX8" fmla="*/ 219828 w 995691"/>
                <a:gd name="connsiteY8" fmla="*/ 7241 h 595000"/>
                <a:gd name="connsiteX9" fmla="*/ 599139 w 995691"/>
                <a:gd name="connsiteY9" fmla="*/ 225000 h 595000"/>
                <a:gd name="connsiteX10" fmla="*/ 978450 w 995691"/>
                <a:gd name="connsiteY10" fmla="*/ 442759 h 595000"/>
                <a:gd name="connsiteX11" fmla="*/ 995692 w 995691"/>
                <a:gd name="connsiteY11" fmla="*/ 470173 h 595000"/>
                <a:gd name="connsiteX12" fmla="*/ 975002 w 995691"/>
                <a:gd name="connsiteY12" fmla="*/ 501208 h 595000"/>
                <a:gd name="connsiteX13" fmla="*/ 794312 w 995691"/>
                <a:gd name="connsiteY13" fmla="*/ 585690 h 595000"/>
                <a:gd name="connsiteX14" fmla="*/ 757932 w 995691"/>
                <a:gd name="connsiteY14" fmla="*/ 595001 h 59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5691" h="595000">
                  <a:moveTo>
                    <a:pt x="757932" y="595001"/>
                  </a:moveTo>
                  <a:cubicBezTo>
                    <a:pt x="746554" y="595001"/>
                    <a:pt x="736209" y="592587"/>
                    <a:pt x="727933" y="587760"/>
                  </a:cubicBezTo>
                  <a:lnTo>
                    <a:pt x="372587" y="380518"/>
                  </a:lnTo>
                  <a:lnTo>
                    <a:pt x="17241" y="173276"/>
                  </a:lnTo>
                  <a:cubicBezTo>
                    <a:pt x="6379" y="166897"/>
                    <a:pt x="0" y="156897"/>
                    <a:pt x="0" y="145862"/>
                  </a:cubicBezTo>
                  <a:cubicBezTo>
                    <a:pt x="0" y="133621"/>
                    <a:pt x="7586" y="122414"/>
                    <a:pt x="20690" y="114828"/>
                  </a:cubicBezTo>
                  <a:lnTo>
                    <a:pt x="153448" y="9310"/>
                  </a:lnTo>
                  <a:cubicBezTo>
                    <a:pt x="163793" y="3276"/>
                    <a:pt x="176725" y="0"/>
                    <a:pt x="189828" y="0"/>
                  </a:cubicBezTo>
                  <a:cubicBezTo>
                    <a:pt x="201208" y="0"/>
                    <a:pt x="211552" y="2414"/>
                    <a:pt x="219828" y="7241"/>
                  </a:cubicBezTo>
                  <a:lnTo>
                    <a:pt x="599139" y="225000"/>
                  </a:lnTo>
                  <a:lnTo>
                    <a:pt x="978450" y="442759"/>
                  </a:lnTo>
                  <a:cubicBezTo>
                    <a:pt x="989312" y="449139"/>
                    <a:pt x="995692" y="459139"/>
                    <a:pt x="995692" y="470173"/>
                  </a:cubicBezTo>
                  <a:cubicBezTo>
                    <a:pt x="995692" y="482415"/>
                    <a:pt x="988105" y="493622"/>
                    <a:pt x="975002" y="501208"/>
                  </a:cubicBezTo>
                  <a:lnTo>
                    <a:pt x="794312" y="585690"/>
                  </a:lnTo>
                  <a:cubicBezTo>
                    <a:pt x="783967" y="591725"/>
                    <a:pt x="771036" y="595001"/>
                    <a:pt x="757932" y="59500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20000"/>
              </a:schemeClr>
            </a:solidFill>
            <a:ln w="172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grpSp>
          <p:nvGrpSpPr>
            <p:cNvPr id="2332" name="Group 2331">
              <a:extLst>
                <a:ext uri="{FF2B5EF4-FFF2-40B4-BE49-F238E27FC236}">
                  <a16:creationId xmlns:a16="http://schemas.microsoft.com/office/drawing/2014/main" id="{1C50AF5C-264D-CF96-6DE2-E8953AE99E2F}"/>
                </a:ext>
              </a:extLst>
            </p:cNvPr>
            <p:cNvGrpSpPr/>
            <p:nvPr/>
          </p:nvGrpSpPr>
          <p:grpSpPr>
            <a:xfrm>
              <a:off x="6901099" y="3357939"/>
              <a:ext cx="721964" cy="1358560"/>
              <a:chOff x="6901099" y="3357939"/>
              <a:chExt cx="721964" cy="1358560"/>
            </a:xfrm>
          </p:grpSpPr>
          <p:grpSp>
            <p:nvGrpSpPr>
              <p:cNvPr id="2330" name="Group 2329">
                <a:extLst>
                  <a:ext uri="{FF2B5EF4-FFF2-40B4-BE49-F238E27FC236}">
                    <a16:creationId xmlns:a16="http://schemas.microsoft.com/office/drawing/2014/main" id="{C6B8D6FC-A462-835E-C425-EF3C739AA3FE}"/>
                  </a:ext>
                </a:extLst>
              </p:cNvPr>
              <p:cNvGrpSpPr/>
              <p:nvPr/>
            </p:nvGrpSpPr>
            <p:grpSpPr>
              <a:xfrm>
                <a:off x="6901099" y="3357939"/>
                <a:ext cx="633888" cy="1358560"/>
                <a:chOff x="6901099" y="3357939"/>
                <a:chExt cx="633888" cy="1358560"/>
              </a:xfrm>
            </p:grpSpPr>
            <p:grpSp>
              <p:nvGrpSpPr>
                <p:cNvPr id="2329" name="Group 2328">
                  <a:extLst>
                    <a:ext uri="{FF2B5EF4-FFF2-40B4-BE49-F238E27FC236}">
                      <a16:creationId xmlns:a16="http://schemas.microsoft.com/office/drawing/2014/main" id="{6C4CC95B-0145-DD7C-2B71-C09DE1CE9B6F}"/>
                    </a:ext>
                  </a:extLst>
                </p:cNvPr>
                <p:cNvGrpSpPr/>
                <p:nvPr/>
              </p:nvGrpSpPr>
              <p:grpSpPr>
                <a:xfrm>
                  <a:off x="7000858" y="3357939"/>
                  <a:ext cx="534129" cy="1358560"/>
                  <a:chOff x="7000858" y="3357939"/>
                  <a:chExt cx="534129" cy="1358560"/>
                </a:xfrm>
              </p:grpSpPr>
              <p:grpSp>
                <p:nvGrpSpPr>
                  <p:cNvPr id="2320" name="Group 2319">
                    <a:extLst>
                      <a:ext uri="{FF2B5EF4-FFF2-40B4-BE49-F238E27FC236}">
                        <a16:creationId xmlns:a16="http://schemas.microsoft.com/office/drawing/2014/main" id="{75C4FE9B-FFFC-9921-180F-D111F1FA1B1D}"/>
                      </a:ext>
                    </a:extLst>
                  </p:cNvPr>
                  <p:cNvGrpSpPr/>
                  <p:nvPr/>
                </p:nvGrpSpPr>
                <p:grpSpPr>
                  <a:xfrm>
                    <a:off x="7000858" y="3357939"/>
                    <a:ext cx="524120" cy="1358560"/>
                    <a:chOff x="7000858" y="3357939"/>
                    <a:chExt cx="524120" cy="1358560"/>
                  </a:xfrm>
                </p:grpSpPr>
                <p:grpSp>
                  <p:nvGrpSpPr>
                    <p:cNvPr id="2319" name="Group 2318">
                      <a:extLst>
                        <a:ext uri="{FF2B5EF4-FFF2-40B4-BE49-F238E27FC236}">
                          <a16:creationId xmlns:a16="http://schemas.microsoft.com/office/drawing/2014/main" id="{FC153DAC-ABE8-BCB7-247E-7660F5A4258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000858" y="3357939"/>
                      <a:ext cx="524120" cy="1358560"/>
                      <a:chOff x="7000858" y="3357939"/>
                      <a:chExt cx="524120" cy="1358560"/>
                    </a:xfrm>
                  </p:grpSpPr>
                  <p:sp>
                    <p:nvSpPr>
                      <p:cNvPr id="608" name="Freeform: Shape 607">
                        <a:extLst>
                          <a:ext uri="{FF2B5EF4-FFF2-40B4-BE49-F238E27FC236}">
                            <a16:creationId xmlns:a16="http://schemas.microsoft.com/office/drawing/2014/main" id="{DE885E14-3C07-CF1A-080F-89D8CA05FF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21037" y="3357939"/>
                        <a:ext cx="503941" cy="1356395"/>
                      </a:xfrm>
                      <a:custGeom>
                        <a:avLst/>
                        <a:gdLst>
                          <a:gd name="connsiteX0" fmla="*/ 577023 w 677195"/>
                          <a:gd name="connsiteY0" fmla="*/ 1773086 h 1802662"/>
                          <a:gd name="connsiteX1" fmla="*/ 112194 w 677195"/>
                          <a:gd name="connsiteY1" fmla="*/ 1504810 h 1802662"/>
                          <a:gd name="connsiteX2" fmla="*/ 17194 w 677195"/>
                          <a:gd name="connsiteY2" fmla="*/ 1323430 h 1802662"/>
                          <a:gd name="connsiteX3" fmla="*/ 17194 w 677195"/>
                          <a:gd name="connsiteY3" fmla="*/ 85669 h 1802662"/>
                          <a:gd name="connsiteX4" fmla="*/ 5643 w 677195"/>
                          <a:gd name="connsiteY4" fmla="*/ 29463 h 1802662"/>
                          <a:gd name="connsiteX5" fmla="*/ 53229 w 677195"/>
                          <a:gd name="connsiteY5" fmla="*/ 6187 h 1802662"/>
                          <a:gd name="connsiteX6" fmla="*/ 117367 w 677195"/>
                          <a:gd name="connsiteY6" fmla="*/ 9980 h 1802662"/>
                          <a:gd name="connsiteX7" fmla="*/ 582196 w 677195"/>
                          <a:gd name="connsiteY7" fmla="*/ 278256 h 1802662"/>
                          <a:gd name="connsiteX8" fmla="*/ 677196 w 677195"/>
                          <a:gd name="connsiteY8" fmla="*/ 459636 h 1802662"/>
                          <a:gd name="connsiteX9" fmla="*/ 677196 w 677195"/>
                          <a:gd name="connsiteY9" fmla="*/ 1697396 h 1802662"/>
                          <a:gd name="connsiteX10" fmla="*/ 646161 w 677195"/>
                          <a:gd name="connsiteY10" fmla="*/ 1773086 h 1802662"/>
                          <a:gd name="connsiteX11" fmla="*/ 589265 w 677195"/>
                          <a:gd name="connsiteY11" fmla="*/ 1801707 h 1802662"/>
                          <a:gd name="connsiteX12" fmla="*/ 577023 w 677195"/>
                          <a:gd name="connsiteY12" fmla="*/ 1773258 h 18026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677195" h="1802662">
                            <a:moveTo>
                              <a:pt x="577023" y="1773086"/>
                            </a:moveTo>
                            <a:lnTo>
                              <a:pt x="112194" y="1504810"/>
                            </a:lnTo>
                            <a:cubicBezTo>
                              <a:pt x="59780" y="1474465"/>
                              <a:pt x="17194" y="1393258"/>
                              <a:pt x="17194" y="1323430"/>
                            </a:cubicBezTo>
                            <a:lnTo>
                              <a:pt x="17194" y="85669"/>
                            </a:lnTo>
                            <a:cubicBezTo>
                              <a:pt x="17194" y="50152"/>
                              <a:pt x="-11943" y="42221"/>
                              <a:pt x="5643" y="29463"/>
                            </a:cubicBezTo>
                            <a:cubicBezTo>
                              <a:pt x="6332" y="28945"/>
                              <a:pt x="52539" y="6359"/>
                              <a:pt x="53229" y="6187"/>
                            </a:cubicBezTo>
                            <a:cubicBezTo>
                              <a:pt x="72194" y="-1055"/>
                              <a:pt x="92712" y="-4331"/>
                              <a:pt x="117367" y="9980"/>
                            </a:cubicBezTo>
                            <a:lnTo>
                              <a:pt x="582196" y="278256"/>
                            </a:lnTo>
                            <a:cubicBezTo>
                              <a:pt x="634610" y="308601"/>
                              <a:pt x="677196" y="389808"/>
                              <a:pt x="677196" y="459636"/>
                            </a:cubicBezTo>
                            <a:lnTo>
                              <a:pt x="677196" y="1697396"/>
                            </a:lnTo>
                            <a:cubicBezTo>
                              <a:pt x="677196" y="1734465"/>
                              <a:pt x="665127" y="1761017"/>
                              <a:pt x="646161" y="1773086"/>
                            </a:cubicBezTo>
                            <a:cubicBezTo>
                              <a:pt x="644954" y="1773776"/>
                              <a:pt x="590471" y="1801189"/>
                              <a:pt x="589265" y="1801707"/>
                            </a:cubicBezTo>
                            <a:cubicBezTo>
                              <a:pt x="572368" y="1807396"/>
                              <a:pt x="599954" y="1786362"/>
                              <a:pt x="577023" y="1773258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3"/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1" name="Freeform: Shape 580">
                        <a:extLst>
                          <a:ext uri="{FF2B5EF4-FFF2-40B4-BE49-F238E27FC236}">
                            <a16:creationId xmlns:a16="http://schemas.microsoft.com/office/drawing/2014/main" id="{D1BD9DAA-8684-A2D0-66D1-AD615C7E60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00858" y="3375666"/>
                        <a:ext cx="487297" cy="1340833"/>
                      </a:xfrm>
                      <a:custGeom>
                        <a:avLst/>
                        <a:gdLst>
                          <a:gd name="connsiteX0" fmla="*/ 559829 w 654828"/>
                          <a:gd name="connsiteY0" fmla="*/ 1770560 h 1781979"/>
                          <a:gd name="connsiteX1" fmla="*/ 95000 w 654828"/>
                          <a:gd name="connsiteY1" fmla="*/ 1502284 h 1781979"/>
                          <a:gd name="connsiteX2" fmla="*/ 0 w 654828"/>
                          <a:gd name="connsiteY2" fmla="*/ 1320904 h 1781979"/>
                          <a:gd name="connsiteX3" fmla="*/ 0 w 654828"/>
                          <a:gd name="connsiteY3" fmla="*/ 83144 h 1781979"/>
                          <a:gd name="connsiteX4" fmla="*/ 95000 w 654828"/>
                          <a:gd name="connsiteY4" fmla="*/ 11419 h 1781979"/>
                          <a:gd name="connsiteX5" fmla="*/ 559829 w 654828"/>
                          <a:gd name="connsiteY5" fmla="*/ 279696 h 1781979"/>
                          <a:gd name="connsiteX6" fmla="*/ 654829 w 654828"/>
                          <a:gd name="connsiteY6" fmla="*/ 461075 h 1781979"/>
                          <a:gd name="connsiteX7" fmla="*/ 654829 w 654828"/>
                          <a:gd name="connsiteY7" fmla="*/ 1698836 h 1781979"/>
                          <a:gd name="connsiteX8" fmla="*/ 559829 w 654828"/>
                          <a:gd name="connsiteY8" fmla="*/ 1770560 h 17819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654828" h="1781979">
                            <a:moveTo>
                              <a:pt x="559829" y="1770560"/>
                            </a:moveTo>
                            <a:lnTo>
                              <a:pt x="95000" y="1502284"/>
                            </a:lnTo>
                            <a:cubicBezTo>
                              <a:pt x="42586" y="1471939"/>
                              <a:pt x="0" y="1390732"/>
                              <a:pt x="0" y="1320904"/>
                            </a:cubicBezTo>
                            <a:lnTo>
                              <a:pt x="0" y="83144"/>
                            </a:lnTo>
                            <a:cubicBezTo>
                              <a:pt x="0" y="13316"/>
                              <a:pt x="42414" y="-18925"/>
                              <a:pt x="95000" y="11419"/>
                            </a:cubicBezTo>
                            <a:lnTo>
                              <a:pt x="559829" y="279696"/>
                            </a:lnTo>
                            <a:cubicBezTo>
                              <a:pt x="612242" y="310041"/>
                              <a:pt x="654829" y="391248"/>
                              <a:pt x="654829" y="461075"/>
                            </a:cubicBezTo>
                            <a:lnTo>
                              <a:pt x="654829" y="1698836"/>
                            </a:lnTo>
                            <a:cubicBezTo>
                              <a:pt x="654829" y="1768664"/>
                              <a:pt x="612415" y="1800905"/>
                              <a:pt x="559829" y="177056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3">
                          <a:lumMod val="40000"/>
                          <a:lumOff val="60000"/>
                        </a:schemeClr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 dirty="0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582" name="Freeform: Shape 581">
                        <a:extLst>
                          <a:ext uri="{FF2B5EF4-FFF2-40B4-BE49-F238E27FC236}">
                            <a16:creationId xmlns:a16="http://schemas.microsoft.com/office/drawing/2014/main" id="{DA1AEC37-A825-06EE-30B4-42C3546E92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007915" y="3382573"/>
                        <a:ext cx="473055" cy="1326762"/>
                      </a:xfrm>
                      <a:custGeom>
                        <a:avLst/>
                        <a:gdLst>
                          <a:gd name="connsiteX0" fmla="*/ 587932 w 635690"/>
                          <a:gd name="connsiteY0" fmla="*/ 1763279 h 1763278"/>
                          <a:gd name="connsiteX1" fmla="*/ 555001 w 635690"/>
                          <a:gd name="connsiteY1" fmla="*/ 1753106 h 1763278"/>
                          <a:gd name="connsiteX2" fmla="*/ 90173 w 635690"/>
                          <a:gd name="connsiteY2" fmla="*/ 1484830 h 1763278"/>
                          <a:gd name="connsiteX3" fmla="*/ 0 w 635690"/>
                          <a:gd name="connsiteY3" fmla="*/ 1311554 h 1763278"/>
                          <a:gd name="connsiteX4" fmla="*/ 0 w 635690"/>
                          <a:gd name="connsiteY4" fmla="*/ 73793 h 1763278"/>
                          <a:gd name="connsiteX5" fmla="*/ 47759 w 635690"/>
                          <a:gd name="connsiteY5" fmla="*/ 0 h 1763278"/>
                          <a:gd name="connsiteX6" fmla="*/ 80690 w 635690"/>
                          <a:gd name="connsiteY6" fmla="*/ 10172 h 1763278"/>
                          <a:gd name="connsiteX7" fmla="*/ 545519 w 635690"/>
                          <a:gd name="connsiteY7" fmla="*/ 278449 h 1763278"/>
                          <a:gd name="connsiteX8" fmla="*/ 635691 w 635690"/>
                          <a:gd name="connsiteY8" fmla="*/ 451725 h 1763278"/>
                          <a:gd name="connsiteX9" fmla="*/ 635691 w 635690"/>
                          <a:gd name="connsiteY9" fmla="*/ 1689485 h 1763278"/>
                          <a:gd name="connsiteX10" fmla="*/ 587932 w 635690"/>
                          <a:gd name="connsiteY10" fmla="*/ 1763279 h 17632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635690" h="1763278">
                            <a:moveTo>
                              <a:pt x="587932" y="1763279"/>
                            </a:moveTo>
                            <a:cubicBezTo>
                              <a:pt x="577760" y="1763279"/>
                              <a:pt x="566553" y="1759830"/>
                              <a:pt x="555001" y="1753106"/>
                            </a:cubicBezTo>
                            <a:lnTo>
                              <a:pt x="90173" y="1484830"/>
                            </a:lnTo>
                            <a:cubicBezTo>
                              <a:pt x="40345" y="1456037"/>
                              <a:pt x="0" y="1378451"/>
                              <a:pt x="0" y="1311554"/>
                            </a:cubicBezTo>
                            <a:lnTo>
                              <a:pt x="0" y="73793"/>
                            </a:lnTo>
                            <a:cubicBezTo>
                              <a:pt x="0" y="28965"/>
                              <a:pt x="18793" y="0"/>
                              <a:pt x="47759" y="0"/>
                            </a:cubicBezTo>
                            <a:cubicBezTo>
                              <a:pt x="57931" y="0"/>
                              <a:pt x="69138" y="3448"/>
                              <a:pt x="80690" y="10172"/>
                            </a:cubicBezTo>
                            <a:lnTo>
                              <a:pt x="545519" y="278449"/>
                            </a:lnTo>
                            <a:cubicBezTo>
                              <a:pt x="595346" y="307242"/>
                              <a:pt x="635691" y="384828"/>
                              <a:pt x="635691" y="451725"/>
                            </a:cubicBezTo>
                            <a:lnTo>
                              <a:pt x="635691" y="1689485"/>
                            </a:lnTo>
                            <a:cubicBezTo>
                              <a:pt x="635691" y="1734313"/>
                              <a:pt x="616898" y="1763279"/>
                              <a:pt x="587932" y="1763279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3">
                          <a:lumMod val="75000"/>
                        </a:schemeClr>
                      </a:solidFill>
                      <a:ln w="17238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</p:grpSp>
                <p:sp>
                  <p:nvSpPr>
                    <p:cNvPr id="583" name="Freeform: Shape 582">
                      <a:extLst>
                        <a:ext uri="{FF2B5EF4-FFF2-40B4-BE49-F238E27FC236}">
                          <a16:creationId xmlns:a16="http://schemas.microsoft.com/office/drawing/2014/main" id="{51F5AB61-0C62-FDA3-2E21-042E04EB9A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4338" y="3407798"/>
                      <a:ext cx="440338" cy="1276569"/>
                    </a:xfrm>
                    <a:custGeom>
                      <a:avLst/>
                      <a:gdLst>
                        <a:gd name="connsiteX0" fmla="*/ 0 w 591725"/>
                        <a:gd name="connsiteY0" fmla="*/ 1293890 h 1696572"/>
                        <a:gd name="connsiteX1" fmla="*/ 0 w 591725"/>
                        <a:gd name="connsiteY1" fmla="*/ 60957 h 1696572"/>
                        <a:gd name="connsiteX2" fmla="*/ 69655 w 591725"/>
                        <a:gd name="connsiteY2" fmla="*/ 8371 h 1696572"/>
                        <a:gd name="connsiteX3" fmla="*/ 522070 w 591725"/>
                        <a:gd name="connsiteY3" fmla="*/ 269579 h 1696572"/>
                        <a:gd name="connsiteX4" fmla="*/ 591725 w 591725"/>
                        <a:gd name="connsiteY4" fmla="*/ 402682 h 1696572"/>
                        <a:gd name="connsiteX5" fmla="*/ 591725 w 591725"/>
                        <a:gd name="connsiteY5" fmla="*/ 1635615 h 1696572"/>
                        <a:gd name="connsiteX6" fmla="*/ 522070 w 591725"/>
                        <a:gd name="connsiteY6" fmla="*/ 1688202 h 1696572"/>
                        <a:gd name="connsiteX7" fmla="*/ 69655 w 591725"/>
                        <a:gd name="connsiteY7" fmla="*/ 1426994 h 1696572"/>
                        <a:gd name="connsiteX8" fmla="*/ 0 w 591725"/>
                        <a:gd name="connsiteY8" fmla="*/ 1293890 h 1696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91725" h="1696572">
                          <a:moveTo>
                            <a:pt x="0" y="1293890"/>
                          </a:moveTo>
                          <a:lnTo>
                            <a:pt x="0" y="60957"/>
                          </a:lnTo>
                          <a:cubicBezTo>
                            <a:pt x="0" y="9750"/>
                            <a:pt x="31207" y="-13870"/>
                            <a:pt x="69655" y="8371"/>
                          </a:cubicBezTo>
                          <a:lnTo>
                            <a:pt x="522070" y="269579"/>
                          </a:lnTo>
                          <a:cubicBezTo>
                            <a:pt x="560519" y="291820"/>
                            <a:pt x="591725" y="351303"/>
                            <a:pt x="591725" y="402682"/>
                          </a:cubicBezTo>
                          <a:lnTo>
                            <a:pt x="591725" y="1635615"/>
                          </a:lnTo>
                          <a:cubicBezTo>
                            <a:pt x="591725" y="1686822"/>
                            <a:pt x="560519" y="1710443"/>
                            <a:pt x="522070" y="1688202"/>
                          </a:cubicBezTo>
                          <a:lnTo>
                            <a:pt x="69655" y="1426994"/>
                          </a:lnTo>
                          <a:cubicBezTo>
                            <a:pt x="31207" y="1404753"/>
                            <a:pt x="0" y="1345270"/>
                            <a:pt x="0" y="1293890"/>
                          </a:cubicBezTo>
                          <a:close/>
                        </a:path>
                      </a:pathLst>
                    </a:custGeom>
                    <a:solidFill>
                      <a:srgbClr val="AFB6E5"/>
                    </a:solidFill>
                    <a:ln w="17238" cap="flat">
                      <a:solidFill>
                        <a:schemeClr val="accent3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84" name="Freeform: Shape 583">
                      <a:extLst>
                        <a:ext uri="{FF2B5EF4-FFF2-40B4-BE49-F238E27FC236}">
                          <a16:creationId xmlns:a16="http://schemas.microsoft.com/office/drawing/2014/main" id="{BC9921AC-5DED-02B1-C76B-B66151A3A2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31138" y="3417460"/>
                      <a:ext cx="426610" cy="1257116"/>
                    </a:xfrm>
                    <a:custGeom>
                      <a:avLst/>
                      <a:gdLst>
                        <a:gd name="connsiteX0" fmla="*/ 65690 w 573277"/>
                        <a:gd name="connsiteY0" fmla="*/ 8978 h 1670718"/>
                        <a:gd name="connsiteX1" fmla="*/ 0 w 573277"/>
                        <a:gd name="connsiteY1" fmla="*/ 46392 h 1670718"/>
                        <a:gd name="connsiteX2" fmla="*/ 0 w 573277"/>
                        <a:gd name="connsiteY2" fmla="*/ 1293291 h 1670718"/>
                        <a:gd name="connsiteX3" fmla="*/ 65690 w 573277"/>
                        <a:gd name="connsiteY3" fmla="*/ 1406567 h 1670718"/>
                        <a:gd name="connsiteX4" fmla="*/ 507587 w 573277"/>
                        <a:gd name="connsiteY4" fmla="*/ 1661740 h 1670718"/>
                        <a:gd name="connsiteX5" fmla="*/ 573277 w 573277"/>
                        <a:gd name="connsiteY5" fmla="*/ 1624326 h 1670718"/>
                        <a:gd name="connsiteX6" fmla="*/ 573277 w 573277"/>
                        <a:gd name="connsiteY6" fmla="*/ 377428 h 1670718"/>
                        <a:gd name="connsiteX7" fmla="*/ 507587 w 573277"/>
                        <a:gd name="connsiteY7" fmla="*/ 264151 h 1670718"/>
                        <a:gd name="connsiteX8" fmla="*/ 65690 w 573277"/>
                        <a:gd name="connsiteY8" fmla="*/ 8978 h 1670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73277" h="1670718">
                          <a:moveTo>
                            <a:pt x="65690" y="8978"/>
                          </a:moveTo>
                          <a:cubicBezTo>
                            <a:pt x="29483" y="-11883"/>
                            <a:pt x="0" y="4841"/>
                            <a:pt x="0" y="46392"/>
                          </a:cubicBezTo>
                          <a:lnTo>
                            <a:pt x="0" y="1293291"/>
                          </a:lnTo>
                          <a:cubicBezTo>
                            <a:pt x="0" y="1334843"/>
                            <a:pt x="29311" y="1385532"/>
                            <a:pt x="65690" y="1406567"/>
                          </a:cubicBezTo>
                          <a:lnTo>
                            <a:pt x="507587" y="1661740"/>
                          </a:lnTo>
                          <a:cubicBezTo>
                            <a:pt x="543794" y="1682602"/>
                            <a:pt x="573277" y="1665878"/>
                            <a:pt x="573277" y="1624326"/>
                          </a:cubicBezTo>
                          <a:lnTo>
                            <a:pt x="573277" y="377428"/>
                          </a:lnTo>
                          <a:cubicBezTo>
                            <a:pt x="573277" y="335876"/>
                            <a:pt x="543967" y="285186"/>
                            <a:pt x="507587" y="264151"/>
                          </a:cubicBezTo>
                          <a:lnTo>
                            <a:pt x="65690" y="8978"/>
                          </a:lnTo>
                          <a:close/>
                        </a:path>
                      </a:pathLst>
                    </a:custGeom>
                    <a:solidFill>
                      <a:schemeClr val="accent3">
                        <a:lumMod val="20000"/>
                        <a:lumOff val="80000"/>
                      </a:schemeClr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328" name="Group 2327">
                    <a:extLst>
                      <a:ext uri="{FF2B5EF4-FFF2-40B4-BE49-F238E27FC236}">
                        <a16:creationId xmlns:a16="http://schemas.microsoft.com/office/drawing/2014/main" id="{B4A0985B-6B37-889B-C2BB-D9CDB7A323E3}"/>
                      </a:ext>
                    </a:extLst>
                  </p:cNvPr>
                  <p:cNvGrpSpPr/>
                  <p:nvPr/>
                </p:nvGrpSpPr>
                <p:grpSpPr>
                  <a:xfrm>
                    <a:off x="7499062" y="3902028"/>
                    <a:ext cx="35925" cy="458577"/>
                    <a:chOff x="7499062" y="3902028"/>
                    <a:chExt cx="35925" cy="458577"/>
                  </a:xfrm>
                </p:grpSpPr>
                <p:sp>
                  <p:nvSpPr>
                    <p:cNvPr id="585" name="Freeform: Shape 584">
                      <a:extLst>
                        <a:ext uri="{FF2B5EF4-FFF2-40B4-BE49-F238E27FC236}">
                          <a16:creationId xmlns:a16="http://schemas.microsoft.com/office/drawing/2014/main" id="{692D9482-CD0F-1269-B914-A5056AEC3C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9062" y="3902028"/>
                      <a:ext cx="35925" cy="458577"/>
                    </a:xfrm>
                    <a:custGeom>
                      <a:avLst/>
                      <a:gdLst>
                        <a:gd name="connsiteX0" fmla="*/ 24138 w 48276"/>
                        <a:gd name="connsiteY0" fmla="*/ 606538 h 609453"/>
                        <a:gd name="connsiteX1" fmla="*/ 24138 w 48276"/>
                        <a:gd name="connsiteY1" fmla="*/ 606538 h 609453"/>
                        <a:gd name="connsiteX2" fmla="*/ 0 w 48276"/>
                        <a:gd name="connsiteY2" fmla="*/ 588262 h 609453"/>
                        <a:gd name="connsiteX3" fmla="*/ 0 w 48276"/>
                        <a:gd name="connsiteY3" fmla="*/ 49123 h 609453"/>
                        <a:gd name="connsiteX4" fmla="*/ 24138 w 48276"/>
                        <a:gd name="connsiteY4" fmla="*/ 2916 h 609453"/>
                        <a:gd name="connsiteX5" fmla="*/ 24138 w 48276"/>
                        <a:gd name="connsiteY5" fmla="*/ 2916 h 609453"/>
                        <a:gd name="connsiteX6" fmla="*/ 48276 w 48276"/>
                        <a:gd name="connsiteY6" fmla="*/ 21192 h 609453"/>
                        <a:gd name="connsiteX7" fmla="*/ 48276 w 48276"/>
                        <a:gd name="connsiteY7" fmla="*/ 560331 h 609453"/>
                        <a:gd name="connsiteX8" fmla="*/ 24138 w 48276"/>
                        <a:gd name="connsiteY8" fmla="*/ 606538 h 6094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8276" h="609453">
                          <a:moveTo>
                            <a:pt x="24138" y="606538"/>
                          </a:moveTo>
                          <a:lnTo>
                            <a:pt x="24138" y="606538"/>
                          </a:lnTo>
                          <a:cubicBezTo>
                            <a:pt x="10862" y="614296"/>
                            <a:pt x="0" y="606021"/>
                            <a:pt x="0" y="588262"/>
                          </a:cubicBezTo>
                          <a:lnTo>
                            <a:pt x="0" y="49123"/>
                          </a:lnTo>
                          <a:cubicBezTo>
                            <a:pt x="0" y="31365"/>
                            <a:pt x="10862" y="10675"/>
                            <a:pt x="24138" y="2916"/>
                          </a:cubicBezTo>
                          <a:lnTo>
                            <a:pt x="24138" y="2916"/>
                          </a:lnTo>
                          <a:cubicBezTo>
                            <a:pt x="37414" y="-4843"/>
                            <a:pt x="48276" y="3433"/>
                            <a:pt x="48276" y="21192"/>
                          </a:cubicBezTo>
                          <a:lnTo>
                            <a:pt x="48276" y="560331"/>
                          </a:lnTo>
                          <a:cubicBezTo>
                            <a:pt x="48276" y="578089"/>
                            <a:pt x="37414" y="598779"/>
                            <a:pt x="24138" y="606538"/>
                          </a:cubicBezTo>
                          <a:close/>
                        </a:path>
                      </a:pathLst>
                    </a:custGeom>
                    <a:solidFill>
                      <a:schemeClr val="accent3">
                        <a:lumMod val="75000"/>
                      </a:schemeClr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586" name="Freeform: Shape 585">
                      <a:extLst>
                        <a:ext uri="{FF2B5EF4-FFF2-40B4-BE49-F238E27FC236}">
                          <a16:creationId xmlns:a16="http://schemas.microsoft.com/office/drawing/2014/main" id="{A624C4D8-1118-D26C-9C81-5611C95DE7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7016" y="3910060"/>
                      <a:ext cx="20144" cy="442513"/>
                    </a:xfrm>
                    <a:custGeom>
                      <a:avLst/>
                      <a:gdLst>
                        <a:gd name="connsiteX0" fmla="*/ 3966 w 27069"/>
                        <a:gd name="connsiteY0" fmla="*/ 588104 h 588104"/>
                        <a:gd name="connsiteX1" fmla="*/ 0 w 27069"/>
                        <a:gd name="connsiteY1" fmla="*/ 577587 h 588104"/>
                        <a:gd name="connsiteX2" fmla="*/ 0 w 27069"/>
                        <a:gd name="connsiteY2" fmla="*/ 38449 h 588104"/>
                        <a:gd name="connsiteX3" fmla="*/ 18793 w 27069"/>
                        <a:gd name="connsiteY3" fmla="*/ 1552 h 588104"/>
                        <a:gd name="connsiteX4" fmla="*/ 23103 w 27069"/>
                        <a:gd name="connsiteY4" fmla="*/ 0 h 588104"/>
                        <a:gd name="connsiteX5" fmla="*/ 27069 w 27069"/>
                        <a:gd name="connsiteY5" fmla="*/ 10517 h 588104"/>
                        <a:gd name="connsiteX6" fmla="*/ 27069 w 27069"/>
                        <a:gd name="connsiteY6" fmla="*/ 549656 h 588104"/>
                        <a:gd name="connsiteX7" fmla="*/ 8276 w 27069"/>
                        <a:gd name="connsiteY7" fmla="*/ 586553 h 588104"/>
                        <a:gd name="connsiteX8" fmla="*/ 3966 w 27069"/>
                        <a:gd name="connsiteY8" fmla="*/ 588104 h 5881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069" h="588104">
                          <a:moveTo>
                            <a:pt x="3966" y="588104"/>
                          </a:moveTo>
                          <a:cubicBezTo>
                            <a:pt x="1724" y="588104"/>
                            <a:pt x="0" y="583449"/>
                            <a:pt x="0" y="577587"/>
                          </a:cubicBezTo>
                          <a:lnTo>
                            <a:pt x="0" y="38449"/>
                          </a:lnTo>
                          <a:cubicBezTo>
                            <a:pt x="0" y="24483"/>
                            <a:pt x="8793" y="7242"/>
                            <a:pt x="18793" y="1552"/>
                          </a:cubicBezTo>
                          <a:cubicBezTo>
                            <a:pt x="21035" y="345"/>
                            <a:pt x="22414" y="0"/>
                            <a:pt x="23103" y="0"/>
                          </a:cubicBezTo>
                          <a:cubicBezTo>
                            <a:pt x="25345" y="0"/>
                            <a:pt x="27069" y="4655"/>
                            <a:pt x="27069" y="10517"/>
                          </a:cubicBezTo>
                          <a:lnTo>
                            <a:pt x="27069" y="549656"/>
                          </a:lnTo>
                          <a:cubicBezTo>
                            <a:pt x="27069" y="563449"/>
                            <a:pt x="18276" y="580863"/>
                            <a:pt x="8276" y="586553"/>
                          </a:cubicBezTo>
                          <a:cubicBezTo>
                            <a:pt x="6035" y="587760"/>
                            <a:pt x="4656" y="588104"/>
                            <a:pt x="3966" y="588104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2318" name="Group 2317">
                  <a:extLst>
                    <a:ext uri="{FF2B5EF4-FFF2-40B4-BE49-F238E27FC236}">
                      <a16:creationId xmlns:a16="http://schemas.microsoft.com/office/drawing/2014/main" id="{B9A7C84F-9292-797E-5EAD-AA2605DD7FF7}"/>
                    </a:ext>
                  </a:extLst>
                </p:cNvPr>
                <p:cNvGrpSpPr/>
                <p:nvPr/>
              </p:nvGrpSpPr>
              <p:grpSpPr>
                <a:xfrm>
                  <a:off x="6901099" y="3448821"/>
                  <a:ext cx="541655" cy="419481"/>
                  <a:chOff x="6901099" y="3448821"/>
                  <a:chExt cx="541655" cy="419481"/>
                </a:xfrm>
              </p:grpSpPr>
              <p:sp>
                <p:nvSpPr>
                  <p:cNvPr id="2306" name="Freeform: Shape 2305">
                    <a:extLst>
                      <a:ext uri="{FF2B5EF4-FFF2-40B4-BE49-F238E27FC236}">
                        <a16:creationId xmlns:a16="http://schemas.microsoft.com/office/drawing/2014/main" id="{0DE6F00C-0C80-206F-CF18-DE5B9C4D2033}"/>
                      </a:ext>
                    </a:extLst>
                  </p:cNvPr>
                  <p:cNvSpPr/>
                  <p:nvPr/>
                </p:nvSpPr>
                <p:spPr>
                  <a:xfrm>
                    <a:off x="7014632" y="3505115"/>
                    <a:ext cx="201915" cy="230989"/>
                  </a:xfrm>
                  <a:custGeom>
                    <a:avLst/>
                    <a:gdLst>
                      <a:gd name="connsiteX0" fmla="*/ 144905 w 201915"/>
                      <a:gd name="connsiteY0" fmla="*/ 0 h 230989"/>
                      <a:gd name="connsiteX1" fmla="*/ 201915 w 201915"/>
                      <a:gd name="connsiteY1" fmla="*/ 33204 h 230989"/>
                      <a:gd name="connsiteX2" fmla="*/ 57010 w 201915"/>
                      <a:gd name="connsiteY2" fmla="*/ 186011 h 230989"/>
                      <a:gd name="connsiteX3" fmla="*/ 57010 w 201915"/>
                      <a:gd name="connsiteY3" fmla="*/ 205766 h 230989"/>
                      <a:gd name="connsiteX4" fmla="*/ 28566 w 201915"/>
                      <a:gd name="connsiteY4" fmla="*/ 227490 h 230989"/>
                      <a:gd name="connsiteX5" fmla="*/ 28444 w 201915"/>
                      <a:gd name="connsiteY5" fmla="*/ 227614 h 230989"/>
                      <a:gd name="connsiteX6" fmla="*/ 0 w 201915"/>
                      <a:gd name="connsiteY6" fmla="*/ 172562 h 230989"/>
                      <a:gd name="connsiteX7" fmla="*/ 0 w 201915"/>
                      <a:gd name="connsiteY7" fmla="*/ 152813 h 230989"/>
                      <a:gd name="connsiteX8" fmla="*/ 0 w 201915"/>
                      <a:gd name="connsiteY8" fmla="*/ 152319 h 230989"/>
                      <a:gd name="connsiteX9" fmla="*/ 302 w 201915"/>
                      <a:gd name="connsiteY9" fmla="*/ 152495 h 230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01915" h="230989">
                        <a:moveTo>
                          <a:pt x="144905" y="0"/>
                        </a:moveTo>
                        <a:lnTo>
                          <a:pt x="201915" y="33204"/>
                        </a:lnTo>
                        <a:lnTo>
                          <a:pt x="57010" y="186011"/>
                        </a:lnTo>
                        <a:lnTo>
                          <a:pt x="57010" y="205766"/>
                        </a:lnTo>
                        <a:cubicBezTo>
                          <a:pt x="57010" y="226997"/>
                          <a:pt x="44314" y="236748"/>
                          <a:pt x="28566" y="227490"/>
                        </a:cubicBezTo>
                        <a:lnTo>
                          <a:pt x="28444" y="227614"/>
                        </a:lnTo>
                        <a:cubicBezTo>
                          <a:pt x="12696" y="218480"/>
                          <a:pt x="0" y="193793"/>
                          <a:pt x="0" y="172562"/>
                        </a:cubicBezTo>
                        <a:lnTo>
                          <a:pt x="0" y="152813"/>
                        </a:lnTo>
                        <a:lnTo>
                          <a:pt x="0" y="152319"/>
                        </a:lnTo>
                        <a:lnTo>
                          <a:pt x="302" y="152495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wrap="square" rtlCol="0" anchor="ctr">
                    <a:noAutofit/>
                  </a:bodyPr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2310" name="Group 2309">
                    <a:extLst>
                      <a:ext uri="{FF2B5EF4-FFF2-40B4-BE49-F238E27FC236}">
                        <a16:creationId xmlns:a16="http://schemas.microsoft.com/office/drawing/2014/main" id="{2DC5A4DF-699D-E655-4464-F18E33076F66}"/>
                      </a:ext>
                    </a:extLst>
                  </p:cNvPr>
                  <p:cNvGrpSpPr/>
                  <p:nvPr/>
                </p:nvGrpSpPr>
                <p:grpSpPr>
                  <a:xfrm>
                    <a:off x="6901099" y="3448821"/>
                    <a:ext cx="532256" cy="419481"/>
                    <a:chOff x="6901099" y="3448821"/>
                    <a:chExt cx="532256" cy="419481"/>
                  </a:xfrm>
                </p:grpSpPr>
                <p:sp>
                  <p:nvSpPr>
                    <p:cNvPr id="2304" name="Freeform: Shape 2303">
                      <a:extLst>
                        <a:ext uri="{FF2B5EF4-FFF2-40B4-BE49-F238E27FC236}">
                          <a16:creationId xmlns:a16="http://schemas.microsoft.com/office/drawing/2014/main" id="{1A71ABF2-D160-AC6B-1F0F-792DC4D92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1099" y="3448821"/>
                      <a:ext cx="202038" cy="220998"/>
                    </a:xfrm>
                    <a:custGeom>
                      <a:avLst/>
                      <a:gdLst>
                        <a:gd name="connsiteX0" fmla="*/ 146508 w 202038"/>
                        <a:gd name="connsiteY0" fmla="*/ 378 h 220998"/>
                        <a:gd name="connsiteX1" fmla="*/ 170908 w 202038"/>
                        <a:gd name="connsiteY1" fmla="*/ 5192 h 220998"/>
                        <a:gd name="connsiteX2" fmla="*/ 202038 w 202038"/>
                        <a:gd name="connsiteY2" fmla="*/ 23337 h 220998"/>
                        <a:gd name="connsiteX3" fmla="*/ 57132 w 202038"/>
                        <a:gd name="connsiteY3" fmla="*/ 176145 h 220998"/>
                        <a:gd name="connsiteX4" fmla="*/ 57132 w 202038"/>
                        <a:gd name="connsiteY4" fmla="*/ 195775 h 220998"/>
                        <a:gd name="connsiteX5" fmla="*/ 28688 w 202038"/>
                        <a:gd name="connsiteY5" fmla="*/ 217499 h 220998"/>
                        <a:gd name="connsiteX6" fmla="*/ 28566 w 202038"/>
                        <a:gd name="connsiteY6" fmla="*/ 217623 h 220998"/>
                        <a:gd name="connsiteX7" fmla="*/ 122 w 202038"/>
                        <a:gd name="connsiteY7" fmla="*/ 162571 h 220998"/>
                        <a:gd name="connsiteX8" fmla="*/ 122 w 202038"/>
                        <a:gd name="connsiteY8" fmla="*/ 143016 h 220998"/>
                        <a:gd name="connsiteX9" fmla="*/ 0 w 202038"/>
                        <a:gd name="connsiteY9" fmla="*/ 142945 h 220998"/>
                        <a:gd name="connsiteX10" fmla="*/ 122 w 202038"/>
                        <a:gd name="connsiteY10" fmla="*/ 142817 h 220998"/>
                        <a:gd name="connsiteX11" fmla="*/ 122 w 202038"/>
                        <a:gd name="connsiteY11" fmla="*/ 142328 h 220998"/>
                        <a:gd name="connsiteX12" fmla="*/ 421 w 202038"/>
                        <a:gd name="connsiteY12" fmla="*/ 142502 h 220998"/>
                        <a:gd name="connsiteX13" fmla="*/ 124397 w 202038"/>
                        <a:gd name="connsiteY13" fmla="*/ 11857 h 220998"/>
                        <a:gd name="connsiteX14" fmla="*/ 146508 w 202038"/>
                        <a:gd name="connsiteY14" fmla="*/ 378 h 2209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02038" h="220998">
                          <a:moveTo>
                            <a:pt x="146508" y="378"/>
                          </a:moveTo>
                          <a:cubicBezTo>
                            <a:pt x="154733" y="-795"/>
                            <a:pt x="163340" y="748"/>
                            <a:pt x="170908" y="5192"/>
                          </a:cubicBezTo>
                          <a:lnTo>
                            <a:pt x="202038" y="23337"/>
                          </a:lnTo>
                          <a:lnTo>
                            <a:pt x="57132" y="176145"/>
                          </a:lnTo>
                          <a:lnTo>
                            <a:pt x="57132" y="195775"/>
                          </a:lnTo>
                          <a:cubicBezTo>
                            <a:pt x="57132" y="217006"/>
                            <a:pt x="44436" y="226757"/>
                            <a:pt x="28688" y="217499"/>
                          </a:cubicBezTo>
                          <a:lnTo>
                            <a:pt x="28566" y="217623"/>
                          </a:lnTo>
                          <a:cubicBezTo>
                            <a:pt x="12818" y="208489"/>
                            <a:pt x="122" y="183802"/>
                            <a:pt x="122" y="162571"/>
                          </a:cubicBezTo>
                          <a:lnTo>
                            <a:pt x="122" y="143016"/>
                          </a:lnTo>
                          <a:lnTo>
                            <a:pt x="0" y="142945"/>
                          </a:lnTo>
                          <a:lnTo>
                            <a:pt x="122" y="142817"/>
                          </a:lnTo>
                          <a:lnTo>
                            <a:pt x="122" y="142328"/>
                          </a:lnTo>
                          <a:lnTo>
                            <a:pt x="421" y="142502"/>
                          </a:lnTo>
                          <a:lnTo>
                            <a:pt x="124397" y="11857"/>
                          </a:lnTo>
                          <a:cubicBezTo>
                            <a:pt x="130439" y="5439"/>
                            <a:pt x="138283" y="1551"/>
                            <a:pt x="146508" y="378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305" name="Freeform: Shape 2304">
                      <a:extLst>
                        <a:ext uri="{FF2B5EF4-FFF2-40B4-BE49-F238E27FC236}">
                          <a16:creationId xmlns:a16="http://schemas.microsoft.com/office/drawing/2014/main" id="{4E6855EC-F851-38D0-C5CF-504C3DC6D9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7622" y="3471788"/>
                      <a:ext cx="201915" cy="230988"/>
                    </a:xfrm>
                    <a:custGeom>
                      <a:avLst/>
                      <a:gdLst>
                        <a:gd name="connsiteX0" fmla="*/ 145027 w 201915"/>
                        <a:gd name="connsiteY0" fmla="*/ 0 h 230988"/>
                        <a:gd name="connsiteX1" fmla="*/ 201915 w 201915"/>
                        <a:gd name="connsiteY1" fmla="*/ 33328 h 230988"/>
                        <a:gd name="connsiteX2" fmla="*/ 57011 w 201915"/>
                        <a:gd name="connsiteY2" fmla="*/ 186140 h 230988"/>
                        <a:gd name="connsiteX3" fmla="*/ 57011 w 201915"/>
                        <a:gd name="connsiteY3" fmla="*/ 205765 h 230988"/>
                        <a:gd name="connsiteX4" fmla="*/ 28566 w 201915"/>
                        <a:gd name="connsiteY4" fmla="*/ 227489 h 230988"/>
                        <a:gd name="connsiteX5" fmla="*/ 28445 w 201915"/>
                        <a:gd name="connsiteY5" fmla="*/ 227613 h 230988"/>
                        <a:gd name="connsiteX6" fmla="*/ 0 w 201915"/>
                        <a:gd name="connsiteY6" fmla="*/ 172561 h 230988"/>
                        <a:gd name="connsiteX7" fmla="*/ 0 w 201915"/>
                        <a:gd name="connsiteY7" fmla="*/ 152936 h 230988"/>
                        <a:gd name="connsiteX8" fmla="*/ 0 w 201915"/>
                        <a:gd name="connsiteY8" fmla="*/ 152318 h 230988"/>
                        <a:gd name="connsiteX9" fmla="*/ 378 w 201915"/>
                        <a:gd name="connsiteY9" fmla="*/ 152538 h 230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01915" h="230988">
                          <a:moveTo>
                            <a:pt x="145027" y="0"/>
                          </a:moveTo>
                          <a:lnTo>
                            <a:pt x="201915" y="33328"/>
                          </a:lnTo>
                          <a:lnTo>
                            <a:pt x="57011" y="186140"/>
                          </a:lnTo>
                          <a:lnTo>
                            <a:pt x="57011" y="205765"/>
                          </a:lnTo>
                          <a:cubicBezTo>
                            <a:pt x="57011" y="226996"/>
                            <a:pt x="44314" y="236747"/>
                            <a:pt x="28566" y="227489"/>
                          </a:cubicBezTo>
                          <a:lnTo>
                            <a:pt x="28445" y="227613"/>
                          </a:lnTo>
                          <a:cubicBezTo>
                            <a:pt x="12696" y="218479"/>
                            <a:pt x="0" y="193792"/>
                            <a:pt x="0" y="172561"/>
                          </a:cubicBezTo>
                          <a:lnTo>
                            <a:pt x="0" y="152936"/>
                          </a:lnTo>
                          <a:lnTo>
                            <a:pt x="0" y="152318"/>
                          </a:lnTo>
                          <a:lnTo>
                            <a:pt x="378" y="152538"/>
                          </a:lnTo>
                          <a:close/>
                        </a:path>
                      </a:pathLst>
                    </a:cu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307" name="Freeform: Shape 2306">
                      <a:extLst>
                        <a:ext uri="{FF2B5EF4-FFF2-40B4-BE49-F238E27FC236}">
                          <a16:creationId xmlns:a16="http://schemas.microsoft.com/office/drawing/2014/main" id="{758A15E0-296F-E949-9AA8-799F06031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1031" y="3538072"/>
                      <a:ext cx="202037" cy="230989"/>
                    </a:xfrm>
                    <a:custGeom>
                      <a:avLst/>
                      <a:gdLst>
                        <a:gd name="connsiteX0" fmla="*/ 145028 w 202037"/>
                        <a:gd name="connsiteY0" fmla="*/ 0 h 230989"/>
                        <a:gd name="connsiteX1" fmla="*/ 202037 w 202037"/>
                        <a:gd name="connsiteY1" fmla="*/ 33204 h 230989"/>
                        <a:gd name="connsiteX2" fmla="*/ 57133 w 202037"/>
                        <a:gd name="connsiteY2" fmla="*/ 186010 h 230989"/>
                        <a:gd name="connsiteX3" fmla="*/ 57133 w 202037"/>
                        <a:gd name="connsiteY3" fmla="*/ 205766 h 230989"/>
                        <a:gd name="connsiteX4" fmla="*/ 28688 w 202037"/>
                        <a:gd name="connsiteY4" fmla="*/ 227490 h 230989"/>
                        <a:gd name="connsiteX5" fmla="*/ 28567 w 202037"/>
                        <a:gd name="connsiteY5" fmla="*/ 227614 h 230989"/>
                        <a:gd name="connsiteX6" fmla="*/ 122 w 202037"/>
                        <a:gd name="connsiteY6" fmla="*/ 172562 h 230989"/>
                        <a:gd name="connsiteX7" fmla="*/ 122 w 202037"/>
                        <a:gd name="connsiteY7" fmla="*/ 152884 h 230989"/>
                        <a:gd name="connsiteX8" fmla="*/ 0 w 202037"/>
                        <a:gd name="connsiteY8" fmla="*/ 152813 h 230989"/>
                        <a:gd name="connsiteX9" fmla="*/ 122 w 202037"/>
                        <a:gd name="connsiteY9" fmla="*/ 152685 h 230989"/>
                        <a:gd name="connsiteX10" fmla="*/ 122 w 202037"/>
                        <a:gd name="connsiteY10" fmla="*/ 152319 h 230989"/>
                        <a:gd name="connsiteX11" fmla="*/ 346 w 202037"/>
                        <a:gd name="connsiteY11" fmla="*/ 152449 h 2309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02037" h="230989">
                          <a:moveTo>
                            <a:pt x="145028" y="0"/>
                          </a:moveTo>
                          <a:lnTo>
                            <a:pt x="202037" y="33204"/>
                          </a:lnTo>
                          <a:lnTo>
                            <a:pt x="57133" y="186010"/>
                          </a:lnTo>
                          <a:lnTo>
                            <a:pt x="57133" y="205766"/>
                          </a:lnTo>
                          <a:cubicBezTo>
                            <a:pt x="57133" y="226997"/>
                            <a:pt x="44436" y="236748"/>
                            <a:pt x="28688" y="227490"/>
                          </a:cubicBezTo>
                          <a:lnTo>
                            <a:pt x="28567" y="227614"/>
                          </a:lnTo>
                          <a:cubicBezTo>
                            <a:pt x="12818" y="218480"/>
                            <a:pt x="122" y="193793"/>
                            <a:pt x="122" y="172562"/>
                          </a:cubicBezTo>
                          <a:lnTo>
                            <a:pt x="122" y="152884"/>
                          </a:lnTo>
                          <a:lnTo>
                            <a:pt x="0" y="152813"/>
                          </a:lnTo>
                          <a:lnTo>
                            <a:pt x="122" y="152685"/>
                          </a:lnTo>
                          <a:lnTo>
                            <a:pt x="122" y="152319"/>
                          </a:lnTo>
                          <a:lnTo>
                            <a:pt x="346" y="152449"/>
                          </a:lnTo>
                          <a:close/>
                        </a:path>
                      </a:pathLst>
                    </a:cu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308" name="Freeform: Shape 2307">
                      <a:extLst>
                        <a:ext uri="{FF2B5EF4-FFF2-40B4-BE49-F238E27FC236}">
                          <a16:creationId xmlns:a16="http://schemas.microsoft.com/office/drawing/2014/main" id="{8DB27EA4-5E1D-6296-46AC-0122B70D53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27919" y="3571276"/>
                      <a:ext cx="202037" cy="230989"/>
                    </a:xfrm>
                    <a:custGeom>
                      <a:avLst/>
                      <a:gdLst>
                        <a:gd name="connsiteX0" fmla="*/ 145028 w 202037"/>
                        <a:gd name="connsiteY0" fmla="*/ 0 h 230989"/>
                        <a:gd name="connsiteX1" fmla="*/ 202037 w 202037"/>
                        <a:gd name="connsiteY1" fmla="*/ 33204 h 230989"/>
                        <a:gd name="connsiteX2" fmla="*/ 57133 w 202037"/>
                        <a:gd name="connsiteY2" fmla="*/ 186010 h 230989"/>
                        <a:gd name="connsiteX3" fmla="*/ 57133 w 202037"/>
                        <a:gd name="connsiteY3" fmla="*/ 205766 h 230989"/>
                        <a:gd name="connsiteX4" fmla="*/ 28688 w 202037"/>
                        <a:gd name="connsiteY4" fmla="*/ 227490 h 230989"/>
                        <a:gd name="connsiteX5" fmla="*/ 28567 w 202037"/>
                        <a:gd name="connsiteY5" fmla="*/ 227614 h 230989"/>
                        <a:gd name="connsiteX6" fmla="*/ 122 w 202037"/>
                        <a:gd name="connsiteY6" fmla="*/ 172562 h 230989"/>
                        <a:gd name="connsiteX7" fmla="*/ 122 w 202037"/>
                        <a:gd name="connsiteY7" fmla="*/ 152884 h 230989"/>
                        <a:gd name="connsiteX8" fmla="*/ 0 w 202037"/>
                        <a:gd name="connsiteY8" fmla="*/ 152813 h 230989"/>
                        <a:gd name="connsiteX9" fmla="*/ 122 w 202037"/>
                        <a:gd name="connsiteY9" fmla="*/ 152685 h 230989"/>
                        <a:gd name="connsiteX10" fmla="*/ 122 w 202037"/>
                        <a:gd name="connsiteY10" fmla="*/ 152319 h 230989"/>
                        <a:gd name="connsiteX11" fmla="*/ 346 w 202037"/>
                        <a:gd name="connsiteY11" fmla="*/ 152449 h 2309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02037" h="230989">
                          <a:moveTo>
                            <a:pt x="145028" y="0"/>
                          </a:moveTo>
                          <a:lnTo>
                            <a:pt x="202037" y="33204"/>
                          </a:lnTo>
                          <a:lnTo>
                            <a:pt x="57133" y="186010"/>
                          </a:lnTo>
                          <a:lnTo>
                            <a:pt x="57133" y="205766"/>
                          </a:lnTo>
                          <a:cubicBezTo>
                            <a:pt x="57133" y="226997"/>
                            <a:pt x="44436" y="236748"/>
                            <a:pt x="28688" y="227490"/>
                          </a:cubicBezTo>
                          <a:lnTo>
                            <a:pt x="28567" y="227614"/>
                          </a:lnTo>
                          <a:cubicBezTo>
                            <a:pt x="12818" y="218480"/>
                            <a:pt x="122" y="193793"/>
                            <a:pt x="122" y="172562"/>
                          </a:cubicBezTo>
                          <a:lnTo>
                            <a:pt x="122" y="152884"/>
                          </a:lnTo>
                          <a:lnTo>
                            <a:pt x="0" y="152813"/>
                          </a:lnTo>
                          <a:lnTo>
                            <a:pt x="122" y="152685"/>
                          </a:lnTo>
                          <a:lnTo>
                            <a:pt x="122" y="152319"/>
                          </a:lnTo>
                          <a:lnTo>
                            <a:pt x="346" y="152449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309" name="Freeform: Shape 2308">
                      <a:extLst>
                        <a:ext uri="{FF2B5EF4-FFF2-40B4-BE49-F238E27FC236}">
                          <a16:creationId xmlns:a16="http://schemas.microsoft.com/office/drawing/2014/main" id="{99E0645B-0456-D334-C2CF-BD75FEFFAA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4441" y="3604233"/>
                      <a:ext cx="202037" cy="230989"/>
                    </a:xfrm>
                    <a:custGeom>
                      <a:avLst/>
                      <a:gdLst>
                        <a:gd name="connsiteX0" fmla="*/ 145028 w 202037"/>
                        <a:gd name="connsiteY0" fmla="*/ 0 h 230989"/>
                        <a:gd name="connsiteX1" fmla="*/ 202037 w 202037"/>
                        <a:gd name="connsiteY1" fmla="*/ 33204 h 230989"/>
                        <a:gd name="connsiteX2" fmla="*/ 57132 w 202037"/>
                        <a:gd name="connsiteY2" fmla="*/ 186011 h 230989"/>
                        <a:gd name="connsiteX3" fmla="*/ 57132 w 202037"/>
                        <a:gd name="connsiteY3" fmla="*/ 205766 h 230989"/>
                        <a:gd name="connsiteX4" fmla="*/ 28687 w 202037"/>
                        <a:gd name="connsiteY4" fmla="*/ 227490 h 230989"/>
                        <a:gd name="connsiteX5" fmla="*/ 28566 w 202037"/>
                        <a:gd name="connsiteY5" fmla="*/ 227614 h 230989"/>
                        <a:gd name="connsiteX6" fmla="*/ 121 w 202037"/>
                        <a:gd name="connsiteY6" fmla="*/ 172562 h 230989"/>
                        <a:gd name="connsiteX7" fmla="*/ 121 w 202037"/>
                        <a:gd name="connsiteY7" fmla="*/ 153007 h 230989"/>
                        <a:gd name="connsiteX8" fmla="*/ 0 w 202037"/>
                        <a:gd name="connsiteY8" fmla="*/ 152936 h 230989"/>
                        <a:gd name="connsiteX9" fmla="*/ 121 w 202037"/>
                        <a:gd name="connsiteY9" fmla="*/ 152809 h 230989"/>
                        <a:gd name="connsiteX10" fmla="*/ 121 w 202037"/>
                        <a:gd name="connsiteY10" fmla="*/ 152319 h 230989"/>
                        <a:gd name="connsiteX11" fmla="*/ 420 w 202037"/>
                        <a:gd name="connsiteY11" fmla="*/ 152493 h 2309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02037" h="230989">
                          <a:moveTo>
                            <a:pt x="145028" y="0"/>
                          </a:moveTo>
                          <a:lnTo>
                            <a:pt x="202037" y="33204"/>
                          </a:lnTo>
                          <a:lnTo>
                            <a:pt x="57132" y="186011"/>
                          </a:lnTo>
                          <a:lnTo>
                            <a:pt x="57132" y="205766"/>
                          </a:lnTo>
                          <a:cubicBezTo>
                            <a:pt x="57132" y="226997"/>
                            <a:pt x="44435" y="236748"/>
                            <a:pt x="28687" y="227490"/>
                          </a:cubicBezTo>
                          <a:lnTo>
                            <a:pt x="28566" y="227614"/>
                          </a:lnTo>
                          <a:cubicBezTo>
                            <a:pt x="12817" y="218480"/>
                            <a:pt x="121" y="193793"/>
                            <a:pt x="121" y="172562"/>
                          </a:cubicBezTo>
                          <a:lnTo>
                            <a:pt x="121" y="153007"/>
                          </a:lnTo>
                          <a:lnTo>
                            <a:pt x="0" y="152936"/>
                          </a:lnTo>
                          <a:lnTo>
                            <a:pt x="121" y="152809"/>
                          </a:lnTo>
                          <a:lnTo>
                            <a:pt x="121" y="152319"/>
                          </a:lnTo>
                          <a:lnTo>
                            <a:pt x="420" y="152493"/>
                          </a:lnTo>
                          <a:close/>
                        </a:path>
                      </a:pathLst>
                    </a:custGeom>
                    <a:solidFill>
                      <a:schemeClr val="accent3">
                        <a:lumMod val="60000"/>
                        <a:lumOff val="40000"/>
                      </a:schemeClr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2303" name="Freeform: Shape 2302">
                      <a:extLst>
                        <a:ext uri="{FF2B5EF4-FFF2-40B4-BE49-F238E27FC236}">
                          <a16:creationId xmlns:a16="http://schemas.microsoft.com/office/drawing/2014/main" id="{6BC3F0D8-415C-3887-EF2E-8571F9DCFE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40962" y="3637190"/>
                      <a:ext cx="192393" cy="231112"/>
                    </a:xfrm>
                    <a:custGeom>
                      <a:avLst/>
                      <a:gdLst>
                        <a:gd name="connsiteX0" fmla="*/ 145027 w 192393"/>
                        <a:gd name="connsiteY0" fmla="*/ 0 h 231112"/>
                        <a:gd name="connsiteX1" fmla="*/ 169809 w 192393"/>
                        <a:gd name="connsiteY1" fmla="*/ 14442 h 231112"/>
                        <a:gd name="connsiteX2" fmla="*/ 192393 w 192393"/>
                        <a:gd name="connsiteY2" fmla="*/ 43449 h 231112"/>
                        <a:gd name="connsiteX3" fmla="*/ 57011 w 192393"/>
                        <a:gd name="connsiteY3" fmla="*/ 186139 h 231112"/>
                        <a:gd name="connsiteX4" fmla="*/ 57011 w 192393"/>
                        <a:gd name="connsiteY4" fmla="*/ 205889 h 231112"/>
                        <a:gd name="connsiteX5" fmla="*/ 28566 w 192393"/>
                        <a:gd name="connsiteY5" fmla="*/ 227614 h 231112"/>
                        <a:gd name="connsiteX6" fmla="*/ 28445 w 192393"/>
                        <a:gd name="connsiteY6" fmla="*/ 227614 h 231112"/>
                        <a:gd name="connsiteX7" fmla="*/ 0 w 192393"/>
                        <a:gd name="connsiteY7" fmla="*/ 172562 h 231112"/>
                        <a:gd name="connsiteX8" fmla="*/ 0 w 192393"/>
                        <a:gd name="connsiteY8" fmla="*/ 152936 h 231112"/>
                        <a:gd name="connsiteX9" fmla="*/ 0 w 192393"/>
                        <a:gd name="connsiteY9" fmla="*/ 152318 h 231112"/>
                        <a:gd name="connsiteX10" fmla="*/ 377 w 192393"/>
                        <a:gd name="connsiteY10" fmla="*/ 152539 h 231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92393" h="231112">
                          <a:moveTo>
                            <a:pt x="145027" y="0"/>
                          </a:moveTo>
                          <a:lnTo>
                            <a:pt x="169809" y="14442"/>
                          </a:lnTo>
                          <a:cubicBezTo>
                            <a:pt x="179209" y="22342"/>
                            <a:pt x="186899" y="32340"/>
                            <a:pt x="192393" y="43449"/>
                          </a:cubicBezTo>
                          <a:lnTo>
                            <a:pt x="57011" y="186139"/>
                          </a:lnTo>
                          <a:lnTo>
                            <a:pt x="57011" y="205889"/>
                          </a:lnTo>
                          <a:cubicBezTo>
                            <a:pt x="57011" y="227120"/>
                            <a:pt x="44314" y="236872"/>
                            <a:pt x="28566" y="227614"/>
                          </a:cubicBezTo>
                          <a:lnTo>
                            <a:pt x="28445" y="227614"/>
                          </a:lnTo>
                          <a:cubicBezTo>
                            <a:pt x="12696" y="218480"/>
                            <a:pt x="0" y="193792"/>
                            <a:pt x="0" y="172562"/>
                          </a:cubicBezTo>
                          <a:lnTo>
                            <a:pt x="0" y="152936"/>
                          </a:lnTo>
                          <a:lnTo>
                            <a:pt x="0" y="152318"/>
                          </a:lnTo>
                          <a:lnTo>
                            <a:pt x="377" y="152539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 w="17238" cap="flat">
                      <a:noFill/>
                      <a:prstDash val="solid"/>
                      <a:miter/>
                    </a:ln>
                  </p:spPr>
                  <p:txBody>
                    <a:bodyPr wrap="square" rtlCol="0" anchor="ctr">
                      <a:noAutofit/>
                    </a:bodyPr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id="{4676100E-FD1B-4303-2EB6-75A6222A0DE9}"/>
                      </a:ext>
                    </a:extLst>
                  </p:cNvPr>
                  <p:cNvSpPr/>
                  <p:nvPr/>
                </p:nvSpPr>
                <p:spPr>
                  <a:xfrm>
                    <a:off x="7297972" y="3675878"/>
                    <a:ext cx="144782" cy="162440"/>
                  </a:xfrm>
                  <a:custGeom>
                    <a:avLst/>
                    <a:gdLst>
                      <a:gd name="connsiteX0" fmla="*/ 0 w 204482"/>
                      <a:gd name="connsiteY0" fmla="*/ 226897 h 226896"/>
                      <a:gd name="connsiteX1" fmla="*/ 204483 w 204482"/>
                      <a:gd name="connsiteY1" fmla="*/ 120345 h 226896"/>
                      <a:gd name="connsiteX2" fmla="*/ 204483 w 204482"/>
                      <a:gd name="connsiteY2" fmla="*/ 56379 h 226896"/>
                      <a:gd name="connsiteX3" fmla="*/ 191035 w 204482"/>
                      <a:gd name="connsiteY3" fmla="*/ 0 h 226896"/>
                      <a:gd name="connsiteX4" fmla="*/ 0 w 204482"/>
                      <a:gd name="connsiteY4" fmla="*/ 198621 h 226896"/>
                      <a:gd name="connsiteX5" fmla="*/ 0 w 204482"/>
                      <a:gd name="connsiteY5" fmla="*/ 226897 h 226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482" h="226896">
                        <a:moveTo>
                          <a:pt x="0" y="226897"/>
                        </a:moveTo>
                        <a:lnTo>
                          <a:pt x="204483" y="120345"/>
                        </a:lnTo>
                        <a:cubicBezTo>
                          <a:pt x="204483" y="89310"/>
                          <a:pt x="204483" y="57759"/>
                          <a:pt x="204483" y="56379"/>
                        </a:cubicBezTo>
                        <a:cubicBezTo>
                          <a:pt x="204483" y="36034"/>
                          <a:pt x="199655" y="17069"/>
                          <a:pt x="191035" y="0"/>
                        </a:cubicBezTo>
                        <a:lnTo>
                          <a:pt x="0" y="198621"/>
                        </a:lnTo>
                        <a:lnTo>
                          <a:pt x="0" y="226897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331" name="Group 2330">
                <a:extLst>
                  <a:ext uri="{FF2B5EF4-FFF2-40B4-BE49-F238E27FC236}">
                    <a16:creationId xmlns:a16="http://schemas.microsoft.com/office/drawing/2014/main" id="{D40149E9-1644-BDDD-1541-8192E214C5AF}"/>
                  </a:ext>
                </a:extLst>
              </p:cNvPr>
              <p:cNvGrpSpPr/>
              <p:nvPr/>
            </p:nvGrpSpPr>
            <p:grpSpPr>
              <a:xfrm>
                <a:off x="7234370" y="3895132"/>
                <a:ext cx="388693" cy="384137"/>
                <a:chOff x="7234370" y="3895132"/>
                <a:chExt cx="388693" cy="384137"/>
              </a:xfrm>
            </p:grpSpPr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436A6E9F-90C8-7451-28F0-44905E1D7068}"/>
                    </a:ext>
                  </a:extLst>
                </p:cNvPr>
                <p:cNvSpPr/>
                <p:nvPr/>
              </p:nvSpPr>
              <p:spPr>
                <a:xfrm>
                  <a:off x="7260739" y="3895132"/>
                  <a:ext cx="362324" cy="384137"/>
                </a:xfrm>
                <a:custGeom>
                  <a:avLst/>
                  <a:gdLst>
                    <a:gd name="connsiteX0" fmla="*/ 87242 w 511725"/>
                    <a:gd name="connsiteY0" fmla="*/ 11948 h 536563"/>
                    <a:gd name="connsiteX1" fmla="*/ 0 w 511725"/>
                    <a:gd name="connsiteY1" fmla="*/ 61775 h 536563"/>
                    <a:gd name="connsiteX2" fmla="*/ 0 w 511725"/>
                    <a:gd name="connsiteY2" fmla="*/ 189534 h 536563"/>
                    <a:gd name="connsiteX3" fmla="*/ 87242 w 511725"/>
                    <a:gd name="connsiteY3" fmla="*/ 340052 h 536563"/>
                    <a:gd name="connsiteX4" fmla="*/ 405173 w 511725"/>
                    <a:gd name="connsiteY4" fmla="*/ 525224 h 536563"/>
                    <a:gd name="connsiteX5" fmla="*/ 511725 w 511725"/>
                    <a:gd name="connsiteY5" fmla="*/ 472466 h 536563"/>
                    <a:gd name="connsiteX6" fmla="*/ 511725 w 511725"/>
                    <a:gd name="connsiteY6" fmla="*/ 344707 h 536563"/>
                    <a:gd name="connsiteX7" fmla="*/ 405173 w 511725"/>
                    <a:gd name="connsiteY7" fmla="*/ 197120 h 536563"/>
                    <a:gd name="connsiteX8" fmla="*/ 87242 w 511725"/>
                    <a:gd name="connsiteY8" fmla="*/ 11948 h 536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1725" h="536563">
                      <a:moveTo>
                        <a:pt x="87242" y="11948"/>
                      </a:moveTo>
                      <a:cubicBezTo>
                        <a:pt x="38965" y="-15811"/>
                        <a:pt x="0" y="6431"/>
                        <a:pt x="0" y="61775"/>
                      </a:cubicBezTo>
                      <a:lnTo>
                        <a:pt x="0" y="189534"/>
                      </a:lnTo>
                      <a:cubicBezTo>
                        <a:pt x="0" y="244879"/>
                        <a:pt x="39138" y="312293"/>
                        <a:pt x="87242" y="340052"/>
                      </a:cubicBezTo>
                      <a:lnTo>
                        <a:pt x="405173" y="525224"/>
                      </a:lnTo>
                      <a:cubicBezTo>
                        <a:pt x="453449" y="552983"/>
                        <a:pt x="511725" y="527638"/>
                        <a:pt x="511725" y="472466"/>
                      </a:cubicBezTo>
                      <a:lnTo>
                        <a:pt x="511725" y="344707"/>
                      </a:lnTo>
                      <a:cubicBezTo>
                        <a:pt x="511725" y="289362"/>
                        <a:pt x="453276" y="225051"/>
                        <a:pt x="405173" y="197120"/>
                      </a:cubicBezTo>
                      <a:lnTo>
                        <a:pt x="87242" y="11948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  <a:alpha val="38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816268E1-15CE-6E91-63C2-75028A95D82B}"/>
                    </a:ext>
                  </a:extLst>
                </p:cNvPr>
                <p:cNvSpPr/>
                <p:nvPr/>
              </p:nvSpPr>
              <p:spPr>
                <a:xfrm>
                  <a:off x="7234370" y="3917269"/>
                  <a:ext cx="360736" cy="357210"/>
                </a:xfrm>
                <a:custGeom>
                  <a:avLst/>
                  <a:gdLst>
                    <a:gd name="connsiteX0" fmla="*/ 437759 w 509483"/>
                    <a:gd name="connsiteY0" fmla="*/ 490338 h 498951"/>
                    <a:gd name="connsiteX1" fmla="*/ 71724 w 509483"/>
                    <a:gd name="connsiteY1" fmla="*/ 277407 h 498951"/>
                    <a:gd name="connsiteX2" fmla="*/ 0 w 509483"/>
                    <a:gd name="connsiteY2" fmla="*/ 140338 h 498951"/>
                    <a:gd name="connsiteX3" fmla="*/ 0 w 509483"/>
                    <a:gd name="connsiteY3" fmla="*/ 62751 h 498951"/>
                    <a:gd name="connsiteX4" fmla="*/ 71724 w 509483"/>
                    <a:gd name="connsiteY4" fmla="*/ 8613 h 498951"/>
                    <a:gd name="connsiteX5" fmla="*/ 437759 w 509483"/>
                    <a:gd name="connsiteY5" fmla="*/ 221545 h 498951"/>
                    <a:gd name="connsiteX6" fmla="*/ 509484 w 509483"/>
                    <a:gd name="connsiteY6" fmla="*/ 358614 h 498951"/>
                    <a:gd name="connsiteX7" fmla="*/ 509484 w 509483"/>
                    <a:gd name="connsiteY7" fmla="*/ 436200 h 498951"/>
                    <a:gd name="connsiteX8" fmla="*/ 437759 w 509483"/>
                    <a:gd name="connsiteY8" fmla="*/ 490338 h 498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9483" h="498951">
                      <a:moveTo>
                        <a:pt x="437759" y="490338"/>
                      </a:moveTo>
                      <a:lnTo>
                        <a:pt x="71724" y="277407"/>
                      </a:lnTo>
                      <a:cubicBezTo>
                        <a:pt x="32241" y="254648"/>
                        <a:pt x="0" y="192924"/>
                        <a:pt x="0" y="140338"/>
                      </a:cubicBezTo>
                      <a:lnTo>
                        <a:pt x="0" y="62751"/>
                      </a:lnTo>
                      <a:cubicBezTo>
                        <a:pt x="0" y="10165"/>
                        <a:pt x="32241" y="-14318"/>
                        <a:pt x="71724" y="8613"/>
                      </a:cubicBezTo>
                      <a:lnTo>
                        <a:pt x="437759" y="221545"/>
                      </a:lnTo>
                      <a:cubicBezTo>
                        <a:pt x="477242" y="244303"/>
                        <a:pt x="509484" y="306028"/>
                        <a:pt x="509484" y="358614"/>
                      </a:cubicBezTo>
                      <a:lnTo>
                        <a:pt x="509484" y="436200"/>
                      </a:lnTo>
                      <a:cubicBezTo>
                        <a:pt x="509484" y="488787"/>
                        <a:pt x="477242" y="513269"/>
                        <a:pt x="437759" y="4903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CD982104-5128-5D54-ADE5-4D7F57BA85B8}"/>
                    </a:ext>
                  </a:extLst>
                </p:cNvPr>
                <p:cNvSpPr/>
                <p:nvPr/>
              </p:nvSpPr>
              <p:spPr>
                <a:xfrm>
                  <a:off x="7234370" y="3917321"/>
                  <a:ext cx="360736" cy="262488"/>
                </a:xfrm>
                <a:custGeom>
                  <a:avLst/>
                  <a:gdLst>
                    <a:gd name="connsiteX0" fmla="*/ 437759 w 509483"/>
                    <a:gd name="connsiteY0" fmla="*/ 221472 h 366644"/>
                    <a:gd name="connsiteX1" fmla="*/ 71724 w 509483"/>
                    <a:gd name="connsiteY1" fmla="*/ 8540 h 366644"/>
                    <a:gd name="connsiteX2" fmla="*/ 0 w 509483"/>
                    <a:gd name="connsiteY2" fmla="*/ 62678 h 366644"/>
                    <a:gd name="connsiteX3" fmla="*/ 0 w 509483"/>
                    <a:gd name="connsiteY3" fmla="*/ 70782 h 366644"/>
                    <a:gd name="connsiteX4" fmla="*/ 71724 w 509483"/>
                    <a:gd name="connsiteY4" fmla="*/ 16644 h 366644"/>
                    <a:gd name="connsiteX5" fmla="*/ 437759 w 509483"/>
                    <a:gd name="connsiteY5" fmla="*/ 229575 h 366644"/>
                    <a:gd name="connsiteX6" fmla="*/ 509484 w 509483"/>
                    <a:gd name="connsiteY6" fmla="*/ 366644 h 366644"/>
                    <a:gd name="connsiteX7" fmla="*/ 509484 w 509483"/>
                    <a:gd name="connsiteY7" fmla="*/ 358541 h 366644"/>
                    <a:gd name="connsiteX8" fmla="*/ 437759 w 509483"/>
                    <a:gd name="connsiteY8" fmla="*/ 221472 h 366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9483" h="366644">
                      <a:moveTo>
                        <a:pt x="437759" y="221472"/>
                      </a:moveTo>
                      <a:lnTo>
                        <a:pt x="71724" y="8540"/>
                      </a:lnTo>
                      <a:cubicBezTo>
                        <a:pt x="32241" y="-14219"/>
                        <a:pt x="0" y="10092"/>
                        <a:pt x="0" y="62678"/>
                      </a:cubicBezTo>
                      <a:lnTo>
                        <a:pt x="0" y="70782"/>
                      </a:lnTo>
                      <a:cubicBezTo>
                        <a:pt x="0" y="18195"/>
                        <a:pt x="32241" y="-6288"/>
                        <a:pt x="71724" y="16644"/>
                      </a:cubicBezTo>
                      <a:lnTo>
                        <a:pt x="437759" y="229575"/>
                      </a:lnTo>
                      <a:cubicBezTo>
                        <a:pt x="477242" y="252334"/>
                        <a:pt x="509484" y="314058"/>
                        <a:pt x="509484" y="366644"/>
                      </a:cubicBezTo>
                      <a:lnTo>
                        <a:pt x="509484" y="358541"/>
                      </a:lnTo>
                      <a:cubicBezTo>
                        <a:pt x="509484" y="305954"/>
                        <a:pt x="477242" y="244230"/>
                        <a:pt x="437759" y="221472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172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grpSp>
              <p:nvGrpSpPr>
                <p:cNvPr id="38" name="Graphic 5">
                  <a:extLst>
                    <a:ext uri="{FF2B5EF4-FFF2-40B4-BE49-F238E27FC236}">
                      <a16:creationId xmlns:a16="http://schemas.microsoft.com/office/drawing/2014/main" id="{90AD3F48-3646-6FF0-66D3-73B86CAD61FE}"/>
                    </a:ext>
                  </a:extLst>
                </p:cNvPr>
                <p:cNvGrpSpPr/>
                <p:nvPr/>
              </p:nvGrpSpPr>
              <p:grpSpPr>
                <a:xfrm>
                  <a:off x="7300413" y="3969847"/>
                  <a:ext cx="224621" cy="238352"/>
                  <a:chOff x="7514695" y="3392462"/>
                  <a:chExt cx="317241" cy="332931"/>
                </a:xfrm>
                <a:solidFill>
                  <a:schemeClr val="accent3">
                    <a:lumMod val="40000"/>
                    <a:lumOff val="60000"/>
                  </a:schemeClr>
                </a:solidFill>
              </p:grpSpPr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45E370BC-4AB2-6DCB-1CB4-8E82BF4F6946}"/>
                      </a:ext>
                    </a:extLst>
                  </p:cNvPr>
                  <p:cNvSpPr/>
                  <p:nvPr/>
                </p:nvSpPr>
                <p:spPr>
                  <a:xfrm>
                    <a:off x="7514695" y="3392462"/>
                    <a:ext cx="93792" cy="208549"/>
                  </a:xfrm>
                  <a:custGeom>
                    <a:avLst/>
                    <a:gdLst>
                      <a:gd name="connsiteX0" fmla="*/ 0 w 93792"/>
                      <a:gd name="connsiteY0" fmla="*/ 173 h 208549"/>
                      <a:gd name="connsiteX1" fmla="*/ 45862 w 93792"/>
                      <a:gd name="connsiteY1" fmla="*/ 26552 h 208549"/>
                      <a:gd name="connsiteX2" fmla="*/ 80172 w 93792"/>
                      <a:gd name="connsiteY2" fmla="*/ 55862 h 208549"/>
                      <a:gd name="connsiteX3" fmla="*/ 90862 w 93792"/>
                      <a:gd name="connsiteY3" fmla="*/ 91724 h 208549"/>
                      <a:gd name="connsiteX4" fmla="*/ 90862 w 93792"/>
                      <a:gd name="connsiteY4" fmla="*/ 98621 h 208549"/>
                      <a:gd name="connsiteX5" fmla="*/ 86034 w 93792"/>
                      <a:gd name="connsiteY5" fmla="*/ 117242 h 208549"/>
                      <a:gd name="connsiteX6" fmla="*/ 71207 w 93792"/>
                      <a:gd name="connsiteY6" fmla="*/ 120690 h 208549"/>
                      <a:gd name="connsiteX7" fmla="*/ 71207 w 93792"/>
                      <a:gd name="connsiteY7" fmla="*/ 121207 h 208549"/>
                      <a:gd name="connsiteX8" fmla="*/ 93793 w 93792"/>
                      <a:gd name="connsiteY8" fmla="*/ 169828 h 208549"/>
                      <a:gd name="connsiteX9" fmla="*/ 93793 w 93792"/>
                      <a:gd name="connsiteY9" fmla="*/ 184483 h 208549"/>
                      <a:gd name="connsiteX10" fmla="*/ 82069 w 93792"/>
                      <a:gd name="connsiteY10" fmla="*/ 207759 h 208549"/>
                      <a:gd name="connsiteX11" fmla="*/ 47759 w 93792"/>
                      <a:gd name="connsiteY11" fmla="*/ 198276 h 208549"/>
                      <a:gd name="connsiteX12" fmla="*/ 0 w 93792"/>
                      <a:gd name="connsiteY12" fmla="*/ 170690 h 208549"/>
                      <a:gd name="connsiteX13" fmla="*/ 0 w 93792"/>
                      <a:gd name="connsiteY13" fmla="*/ 0 h 208549"/>
                      <a:gd name="connsiteX14" fmla="*/ 42241 w 93792"/>
                      <a:gd name="connsiteY14" fmla="*/ 93966 h 208549"/>
                      <a:gd name="connsiteX15" fmla="*/ 55862 w 93792"/>
                      <a:gd name="connsiteY15" fmla="*/ 97759 h 208549"/>
                      <a:gd name="connsiteX16" fmla="*/ 60345 w 93792"/>
                      <a:gd name="connsiteY16" fmla="*/ 86552 h 208549"/>
                      <a:gd name="connsiteX17" fmla="*/ 60345 w 93792"/>
                      <a:gd name="connsiteY17" fmla="*/ 77069 h 208549"/>
                      <a:gd name="connsiteX18" fmla="*/ 56552 w 93792"/>
                      <a:gd name="connsiteY18" fmla="*/ 61552 h 208549"/>
                      <a:gd name="connsiteX19" fmla="*/ 44827 w 93792"/>
                      <a:gd name="connsiteY19" fmla="*/ 50690 h 208549"/>
                      <a:gd name="connsiteX20" fmla="*/ 30172 w 93792"/>
                      <a:gd name="connsiteY20" fmla="*/ 42242 h 208549"/>
                      <a:gd name="connsiteX21" fmla="*/ 30172 w 93792"/>
                      <a:gd name="connsiteY21" fmla="*/ 87414 h 208549"/>
                      <a:gd name="connsiteX22" fmla="*/ 42069 w 93792"/>
                      <a:gd name="connsiteY22" fmla="*/ 94311 h 208549"/>
                      <a:gd name="connsiteX23" fmla="*/ 47759 w 93792"/>
                      <a:gd name="connsiteY23" fmla="*/ 173966 h 208549"/>
                      <a:gd name="connsiteX24" fmla="*/ 59655 w 93792"/>
                      <a:gd name="connsiteY24" fmla="*/ 177069 h 208549"/>
                      <a:gd name="connsiteX25" fmla="*/ 63448 w 93792"/>
                      <a:gd name="connsiteY25" fmla="*/ 166207 h 208549"/>
                      <a:gd name="connsiteX26" fmla="*/ 63448 w 93792"/>
                      <a:gd name="connsiteY26" fmla="*/ 151380 h 208549"/>
                      <a:gd name="connsiteX27" fmla="*/ 58965 w 93792"/>
                      <a:gd name="connsiteY27" fmla="*/ 132586 h 208549"/>
                      <a:gd name="connsiteX28" fmla="*/ 43965 w 93792"/>
                      <a:gd name="connsiteY28" fmla="*/ 119311 h 208549"/>
                      <a:gd name="connsiteX29" fmla="*/ 30517 w 93792"/>
                      <a:gd name="connsiteY29" fmla="*/ 111552 h 208549"/>
                      <a:gd name="connsiteX30" fmla="*/ 30517 w 93792"/>
                      <a:gd name="connsiteY30" fmla="*/ 163966 h 208549"/>
                      <a:gd name="connsiteX31" fmla="*/ 47931 w 93792"/>
                      <a:gd name="connsiteY31" fmla="*/ 173966 h 208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93792" h="208549">
                        <a:moveTo>
                          <a:pt x="0" y="173"/>
                        </a:moveTo>
                        <a:lnTo>
                          <a:pt x="45862" y="26552"/>
                        </a:lnTo>
                        <a:cubicBezTo>
                          <a:pt x="61551" y="35517"/>
                          <a:pt x="72931" y="45345"/>
                          <a:pt x="80172" y="55862"/>
                        </a:cubicBezTo>
                        <a:cubicBezTo>
                          <a:pt x="87414" y="66380"/>
                          <a:pt x="90862" y="78448"/>
                          <a:pt x="90862" y="91724"/>
                        </a:cubicBezTo>
                        <a:lnTo>
                          <a:pt x="90862" y="98621"/>
                        </a:lnTo>
                        <a:cubicBezTo>
                          <a:pt x="90862" y="107414"/>
                          <a:pt x="89310" y="113621"/>
                          <a:pt x="86034" y="117242"/>
                        </a:cubicBezTo>
                        <a:cubicBezTo>
                          <a:pt x="82759" y="120862"/>
                          <a:pt x="77931" y="122069"/>
                          <a:pt x="71207" y="120690"/>
                        </a:cubicBezTo>
                        <a:lnTo>
                          <a:pt x="71207" y="121207"/>
                        </a:lnTo>
                        <a:cubicBezTo>
                          <a:pt x="86379" y="134483"/>
                          <a:pt x="93793" y="150690"/>
                          <a:pt x="93793" y="169828"/>
                        </a:cubicBezTo>
                        <a:lnTo>
                          <a:pt x="93793" y="184483"/>
                        </a:lnTo>
                        <a:cubicBezTo>
                          <a:pt x="93793" y="197587"/>
                          <a:pt x="89828" y="205345"/>
                          <a:pt x="82069" y="207759"/>
                        </a:cubicBezTo>
                        <a:cubicBezTo>
                          <a:pt x="74310" y="210173"/>
                          <a:pt x="62758" y="207069"/>
                          <a:pt x="47759" y="198276"/>
                        </a:cubicBezTo>
                        <a:lnTo>
                          <a:pt x="0" y="170690"/>
                        </a:lnTo>
                        <a:lnTo>
                          <a:pt x="0" y="0"/>
                        </a:lnTo>
                        <a:close/>
                        <a:moveTo>
                          <a:pt x="42241" y="93966"/>
                        </a:moveTo>
                        <a:cubicBezTo>
                          <a:pt x="48276" y="97414"/>
                          <a:pt x="52931" y="98793"/>
                          <a:pt x="55862" y="97759"/>
                        </a:cubicBezTo>
                        <a:cubicBezTo>
                          <a:pt x="58965" y="96724"/>
                          <a:pt x="60345" y="92931"/>
                          <a:pt x="60345" y="86552"/>
                        </a:cubicBezTo>
                        <a:lnTo>
                          <a:pt x="60345" y="77069"/>
                        </a:lnTo>
                        <a:cubicBezTo>
                          <a:pt x="60345" y="70862"/>
                          <a:pt x="59138" y="65690"/>
                          <a:pt x="56552" y="61552"/>
                        </a:cubicBezTo>
                        <a:cubicBezTo>
                          <a:pt x="54138" y="57414"/>
                          <a:pt x="50172" y="53793"/>
                          <a:pt x="44827" y="50690"/>
                        </a:cubicBezTo>
                        <a:lnTo>
                          <a:pt x="30172" y="42242"/>
                        </a:lnTo>
                        <a:lnTo>
                          <a:pt x="30172" y="87414"/>
                        </a:lnTo>
                        <a:lnTo>
                          <a:pt x="42069" y="94311"/>
                        </a:lnTo>
                        <a:close/>
                        <a:moveTo>
                          <a:pt x="47759" y="173966"/>
                        </a:moveTo>
                        <a:cubicBezTo>
                          <a:pt x="53103" y="177069"/>
                          <a:pt x="57069" y="178104"/>
                          <a:pt x="59655" y="177069"/>
                        </a:cubicBezTo>
                        <a:cubicBezTo>
                          <a:pt x="62241" y="176035"/>
                          <a:pt x="63448" y="172414"/>
                          <a:pt x="63448" y="166207"/>
                        </a:cubicBezTo>
                        <a:lnTo>
                          <a:pt x="63448" y="151380"/>
                        </a:lnTo>
                        <a:cubicBezTo>
                          <a:pt x="63448" y="143621"/>
                          <a:pt x="61897" y="137242"/>
                          <a:pt x="58965" y="132586"/>
                        </a:cubicBezTo>
                        <a:cubicBezTo>
                          <a:pt x="55862" y="127759"/>
                          <a:pt x="50862" y="123449"/>
                          <a:pt x="43965" y="119311"/>
                        </a:cubicBezTo>
                        <a:lnTo>
                          <a:pt x="30517" y="111552"/>
                        </a:lnTo>
                        <a:lnTo>
                          <a:pt x="30517" y="163966"/>
                        </a:lnTo>
                        <a:lnTo>
                          <a:pt x="47931" y="173966"/>
                        </a:lnTo>
                        <a:close/>
                      </a:path>
                    </a:pathLst>
                  </a:custGeom>
                  <a:grpFill/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869612E8-376B-126B-E56F-7897940422C1}"/>
                      </a:ext>
                    </a:extLst>
                  </p:cNvPr>
                  <p:cNvSpPr/>
                  <p:nvPr/>
                </p:nvSpPr>
                <p:spPr>
                  <a:xfrm>
                    <a:off x="7625040" y="3456600"/>
                    <a:ext cx="90344" cy="208866"/>
                  </a:xfrm>
                  <a:custGeom>
                    <a:avLst/>
                    <a:gdLst>
                      <a:gd name="connsiteX0" fmla="*/ 11551 w 90344"/>
                      <a:gd name="connsiteY0" fmla="*/ 168621 h 208866"/>
                      <a:gd name="connsiteX1" fmla="*/ 0 w 90344"/>
                      <a:gd name="connsiteY1" fmla="*/ 130173 h 208866"/>
                      <a:gd name="connsiteX2" fmla="*/ 0 w 90344"/>
                      <a:gd name="connsiteY2" fmla="*/ 0 h 208866"/>
                      <a:gd name="connsiteX3" fmla="*/ 30345 w 90344"/>
                      <a:gd name="connsiteY3" fmla="*/ 17586 h 208866"/>
                      <a:gd name="connsiteX4" fmla="*/ 30345 w 90344"/>
                      <a:gd name="connsiteY4" fmla="*/ 149656 h 208866"/>
                      <a:gd name="connsiteX5" fmla="*/ 34310 w 90344"/>
                      <a:gd name="connsiteY5" fmla="*/ 164655 h 208866"/>
                      <a:gd name="connsiteX6" fmla="*/ 45690 w 90344"/>
                      <a:gd name="connsiteY6" fmla="*/ 175173 h 208866"/>
                      <a:gd name="connsiteX7" fmla="*/ 57069 w 90344"/>
                      <a:gd name="connsiteY7" fmla="*/ 177931 h 208866"/>
                      <a:gd name="connsiteX8" fmla="*/ 61034 w 90344"/>
                      <a:gd name="connsiteY8" fmla="*/ 167587 h 208866"/>
                      <a:gd name="connsiteX9" fmla="*/ 61034 w 90344"/>
                      <a:gd name="connsiteY9" fmla="*/ 35517 h 208866"/>
                      <a:gd name="connsiteX10" fmla="*/ 90345 w 90344"/>
                      <a:gd name="connsiteY10" fmla="*/ 52414 h 208866"/>
                      <a:gd name="connsiteX11" fmla="*/ 90345 w 90344"/>
                      <a:gd name="connsiteY11" fmla="*/ 182586 h 208866"/>
                      <a:gd name="connsiteX12" fmla="*/ 78793 w 90344"/>
                      <a:gd name="connsiteY12" fmla="*/ 207759 h 208866"/>
                      <a:gd name="connsiteX13" fmla="*/ 45172 w 90344"/>
                      <a:gd name="connsiteY13" fmla="*/ 199483 h 208866"/>
                      <a:gd name="connsiteX14" fmla="*/ 11551 w 90344"/>
                      <a:gd name="connsiteY14" fmla="*/ 168966 h 208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90344" h="208866">
                        <a:moveTo>
                          <a:pt x="11551" y="168621"/>
                        </a:moveTo>
                        <a:cubicBezTo>
                          <a:pt x="3793" y="156724"/>
                          <a:pt x="0" y="143966"/>
                          <a:pt x="0" y="130173"/>
                        </a:cubicBezTo>
                        <a:lnTo>
                          <a:pt x="0" y="0"/>
                        </a:lnTo>
                        <a:lnTo>
                          <a:pt x="30345" y="17586"/>
                        </a:lnTo>
                        <a:lnTo>
                          <a:pt x="30345" y="149656"/>
                        </a:lnTo>
                        <a:cubicBezTo>
                          <a:pt x="30345" y="155518"/>
                          <a:pt x="31724" y="160517"/>
                          <a:pt x="34310" y="164655"/>
                        </a:cubicBezTo>
                        <a:cubicBezTo>
                          <a:pt x="36896" y="168794"/>
                          <a:pt x="40862" y="172242"/>
                          <a:pt x="45690" y="175173"/>
                        </a:cubicBezTo>
                        <a:cubicBezTo>
                          <a:pt x="50690" y="178104"/>
                          <a:pt x="54483" y="178966"/>
                          <a:pt x="57069" y="177931"/>
                        </a:cubicBezTo>
                        <a:cubicBezTo>
                          <a:pt x="59655" y="176897"/>
                          <a:pt x="61034" y="173449"/>
                          <a:pt x="61034" y="167587"/>
                        </a:cubicBezTo>
                        <a:lnTo>
                          <a:pt x="61034" y="35517"/>
                        </a:lnTo>
                        <a:lnTo>
                          <a:pt x="90345" y="52414"/>
                        </a:lnTo>
                        <a:lnTo>
                          <a:pt x="90345" y="182586"/>
                        </a:lnTo>
                        <a:cubicBezTo>
                          <a:pt x="90345" y="196380"/>
                          <a:pt x="86552" y="204828"/>
                          <a:pt x="78793" y="207759"/>
                        </a:cubicBezTo>
                        <a:cubicBezTo>
                          <a:pt x="71035" y="210690"/>
                          <a:pt x="59828" y="207759"/>
                          <a:pt x="45172" y="199483"/>
                        </a:cubicBezTo>
                        <a:cubicBezTo>
                          <a:pt x="30517" y="191035"/>
                          <a:pt x="19138" y="180862"/>
                          <a:pt x="11551" y="168966"/>
                        </a:cubicBezTo>
                        <a:close/>
                      </a:path>
                    </a:pathLst>
                  </a:custGeom>
                  <a:grpFill/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id="{A45932E3-C014-E83A-F2CB-8DF4F3BB5FCB}"/>
                      </a:ext>
                    </a:extLst>
                  </p:cNvPr>
                  <p:cNvSpPr/>
                  <p:nvPr/>
                </p:nvSpPr>
                <p:spPr>
                  <a:xfrm>
                    <a:off x="7728316" y="3516082"/>
                    <a:ext cx="103621" cy="209310"/>
                  </a:xfrm>
                  <a:custGeom>
                    <a:avLst/>
                    <a:gdLst>
                      <a:gd name="connsiteX0" fmla="*/ 36724 w 103621"/>
                      <a:gd name="connsiteY0" fmla="*/ 119138 h 209310"/>
                      <a:gd name="connsiteX1" fmla="*/ 0 w 103621"/>
                      <a:gd name="connsiteY1" fmla="*/ 0 h 209310"/>
                      <a:gd name="connsiteX2" fmla="*/ 32241 w 103621"/>
                      <a:gd name="connsiteY2" fmla="*/ 18621 h 209310"/>
                      <a:gd name="connsiteX3" fmla="*/ 52931 w 103621"/>
                      <a:gd name="connsiteY3" fmla="*/ 93276 h 209310"/>
                      <a:gd name="connsiteX4" fmla="*/ 53448 w 103621"/>
                      <a:gd name="connsiteY4" fmla="*/ 93621 h 209310"/>
                      <a:gd name="connsiteX5" fmla="*/ 74138 w 103621"/>
                      <a:gd name="connsiteY5" fmla="*/ 42931 h 209310"/>
                      <a:gd name="connsiteX6" fmla="*/ 103621 w 103621"/>
                      <a:gd name="connsiteY6" fmla="*/ 60000 h 209310"/>
                      <a:gd name="connsiteX7" fmla="*/ 66897 w 103621"/>
                      <a:gd name="connsiteY7" fmla="*/ 136725 h 209310"/>
                      <a:gd name="connsiteX8" fmla="*/ 66897 w 103621"/>
                      <a:gd name="connsiteY8" fmla="*/ 209311 h 209310"/>
                      <a:gd name="connsiteX9" fmla="*/ 36552 w 103621"/>
                      <a:gd name="connsiteY9" fmla="*/ 191725 h 209310"/>
                      <a:gd name="connsiteX10" fmla="*/ 36552 w 103621"/>
                      <a:gd name="connsiteY10" fmla="*/ 119138 h 209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3621" h="209310">
                        <a:moveTo>
                          <a:pt x="36724" y="119138"/>
                        </a:moveTo>
                        <a:lnTo>
                          <a:pt x="0" y="0"/>
                        </a:lnTo>
                        <a:lnTo>
                          <a:pt x="32241" y="18621"/>
                        </a:lnTo>
                        <a:lnTo>
                          <a:pt x="52931" y="93276"/>
                        </a:lnTo>
                        <a:lnTo>
                          <a:pt x="53448" y="93621"/>
                        </a:lnTo>
                        <a:lnTo>
                          <a:pt x="74138" y="42931"/>
                        </a:lnTo>
                        <a:lnTo>
                          <a:pt x="103621" y="60000"/>
                        </a:lnTo>
                        <a:lnTo>
                          <a:pt x="66897" y="136725"/>
                        </a:lnTo>
                        <a:lnTo>
                          <a:pt x="66897" y="209311"/>
                        </a:lnTo>
                        <a:lnTo>
                          <a:pt x="36552" y="191725"/>
                        </a:lnTo>
                        <a:lnTo>
                          <a:pt x="36552" y="119138"/>
                        </a:lnTo>
                        <a:close/>
                      </a:path>
                    </a:pathLst>
                  </a:custGeom>
                  <a:grpFill/>
                  <a:ln w="172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2363" name="Group 2362">
            <a:extLst>
              <a:ext uri="{FF2B5EF4-FFF2-40B4-BE49-F238E27FC236}">
                <a16:creationId xmlns:a16="http://schemas.microsoft.com/office/drawing/2014/main" id="{B27BF14C-58EA-9952-43EE-E911578C174D}"/>
              </a:ext>
            </a:extLst>
          </p:cNvPr>
          <p:cNvGrpSpPr/>
          <p:nvPr/>
        </p:nvGrpSpPr>
        <p:grpSpPr>
          <a:xfrm>
            <a:off x="7799619" y="4135061"/>
            <a:ext cx="416800" cy="988727"/>
            <a:chOff x="6599132" y="3898138"/>
            <a:chExt cx="416800" cy="988727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4F37AD9-5AA8-9F16-B13A-DA8ED52CF942}"/>
                </a:ext>
              </a:extLst>
            </p:cNvPr>
            <p:cNvSpPr/>
            <p:nvPr/>
          </p:nvSpPr>
          <p:spPr>
            <a:xfrm>
              <a:off x="6636545" y="4665388"/>
              <a:ext cx="379387" cy="221477"/>
            </a:xfrm>
            <a:custGeom>
              <a:avLst/>
              <a:gdLst>
                <a:gd name="connsiteX0" fmla="*/ 2653734 w 2653734"/>
                <a:gd name="connsiteY0" fmla="*/ 766070 h 1532139"/>
                <a:gd name="connsiteX1" fmla="*/ 1326867 w 2653734"/>
                <a:gd name="connsiteY1" fmla="*/ 1532140 h 1532139"/>
                <a:gd name="connsiteX2" fmla="*/ 0 w 2653734"/>
                <a:gd name="connsiteY2" fmla="*/ 766070 h 1532139"/>
                <a:gd name="connsiteX3" fmla="*/ 1326867 w 2653734"/>
                <a:gd name="connsiteY3" fmla="*/ 0 h 1532139"/>
                <a:gd name="connsiteX4" fmla="*/ 2653734 w 2653734"/>
                <a:gd name="connsiteY4" fmla="*/ 766070 h 1532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3734" h="1532139">
                  <a:moveTo>
                    <a:pt x="2653734" y="766070"/>
                  </a:moveTo>
                  <a:cubicBezTo>
                    <a:pt x="2653734" y="1189159"/>
                    <a:pt x="2059676" y="1532140"/>
                    <a:pt x="1326867" y="1532140"/>
                  </a:cubicBezTo>
                  <a:cubicBezTo>
                    <a:pt x="594059" y="1532140"/>
                    <a:pt x="0" y="1189158"/>
                    <a:pt x="0" y="766070"/>
                  </a:cubicBezTo>
                  <a:cubicBezTo>
                    <a:pt x="0" y="342981"/>
                    <a:pt x="594059" y="0"/>
                    <a:pt x="1326867" y="0"/>
                  </a:cubicBezTo>
                  <a:cubicBezTo>
                    <a:pt x="2059676" y="0"/>
                    <a:pt x="2653734" y="342981"/>
                    <a:pt x="2653734" y="76607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777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 dirty="0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grpSp>
          <p:nvGrpSpPr>
            <p:cNvPr id="2362" name="Group 2361">
              <a:extLst>
                <a:ext uri="{FF2B5EF4-FFF2-40B4-BE49-F238E27FC236}">
                  <a16:creationId xmlns:a16="http://schemas.microsoft.com/office/drawing/2014/main" id="{4953414D-E906-97F4-D495-F6D0D41D0304}"/>
                </a:ext>
              </a:extLst>
            </p:cNvPr>
            <p:cNvGrpSpPr/>
            <p:nvPr/>
          </p:nvGrpSpPr>
          <p:grpSpPr>
            <a:xfrm>
              <a:off x="6599132" y="3898138"/>
              <a:ext cx="374304" cy="949853"/>
              <a:chOff x="6599132" y="3898138"/>
              <a:chExt cx="374304" cy="949853"/>
            </a:xfrm>
          </p:grpSpPr>
          <p:grpSp>
            <p:nvGrpSpPr>
              <p:cNvPr id="2361" name="Group 2360">
                <a:extLst>
                  <a:ext uri="{FF2B5EF4-FFF2-40B4-BE49-F238E27FC236}">
                    <a16:creationId xmlns:a16="http://schemas.microsoft.com/office/drawing/2014/main" id="{5DD05827-128B-CFBC-3FD3-3C8A950042B6}"/>
                  </a:ext>
                </a:extLst>
              </p:cNvPr>
              <p:cNvGrpSpPr/>
              <p:nvPr/>
            </p:nvGrpSpPr>
            <p:grpSpPr>
              <a:xfrm>
                <a:off x="6746043" y="4268768"/>
                <a:ext cx="227393" cy="529593"/>
                <a:chOff x="6746043" y="4268768"/>
                <a:chExt cx="227393" cy="529593"/>
              </a:xfrm>
            </p:grpSpPr>
            <p:grpSp>
              <p:nvGrpSpPr>
                <p:cNvPr id="2358" name="Group 2357">
                  <a:extLst>
                    <a:ext uri="{FF2B5EF4-FFF2-40B4-BE49-F238E27FC236}">
                      <a16:creationId xmlns:a16="http://schemas.microsoft.com/office/drawing/2014/main" id="{84595562-B7ED-A393-41A6-5777FFC91323}"/>
                    </a:ext>
                  </a:extLst>
                </p:cNvPr>
                <p:cNvGrpSpPr/>
                <p:nvPr/>
              </p:nvGrpSpPr>
              <p:grpSpPr>
                <a:xfrm>
                  <a:off x="6836555" y="4721884"/>
                  <a:ext cx="136881" cy="76477"/>
                  <a:chOff x="6836555" y="4721884"/>
                  <a:chExt cx="136881" cy="76477"/>
                </a:xfrm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2AC7F65C-7744-EB4F-4999-B081B6B4574C}"/>
                      </a:ext>
                    </a:extLst>
                  </p:cNvPr>
                  <p:cNvSpPr/>
                  <p:nvPr/>
                </p:nvSpPr>
                <p:spPr>
                  <a:xfrm>
                    <a:off x="6842728" y="4721884"/>
                    <a:ext cx="102423" cy="61453"/>
                  </a:xfrm>
                  <a:custGeom>
                    <a:avLst/>
                    <a:gdLst>
                      <a:gd name="connsiteX0" fmla="*/ 43953 w 716428"/>
                      <a:gd name="connsiteY0" fmla="*/ 78 h 425118"/>
                      <a:gd name="connsiteX1" fmla="*/ 0 w 716428"/>
                      <a:gd name="connsiteY1" fmla="*/ 201844 h 425118"/>
                      <a:gd name="connsiteX2" fmla="*/ 404934 w 716428"/>
                      <a:gd name="connsiteY2" fmla="*/ 398543 h 425118"/>
                      <a:gd name="connsiteX3" fmla="*/ 636547 w 716428"/>
                      <a:gd name="connsiteY3" fmla="*/ 425118 h 425118"/>
                      <a:gd name="connsiteX4" fmla="*/ 715726 w 716428"/>
                      <a:gd name="connsiteY4" fmla="*/ 287335 h 425118"/>
                      <a:gd name="connsiteX5" fmla="*/ 591580 w 716428"/>
                      <a:gd name="connsiteY5" fmla="*/ 220781 h 425118"/>
                      <a:gd name="connsiteX6" fmla="*/ 509362 w 716428"/>
                      <a:gd name="connsiteY6" fmla="*/ 200830 h 425118"/>
                      <a:gd name="connsiteX7" fmla="*/ 327236 w 716428"/>
                      <a:gd name="connsiteY7" fmla="*/ 7560 h 425118"/>
                      <a:gd name="connsiteX8" fmla="*/ 43875 w 716428"/>
                      <a:gd name="connsiteY8" fmla="*/ 0 h 425118"/>
                      <a:gd name="connsiteX9" fmla="*/ 43875 w 716428"/>
                      <a:gd name="connsiteY9" fmla="*/ 0 h 425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16428" h="425118">
                        <a:moveTo>
                          <a:pt x="43953" y="78"/>
                        </a:moveTo>
                        <a:lnTo>
                          <a:pt x="0" y="201844"/>
                        </a:lnTo>
                        <a:lnTo>
                          <a:pt x="404934" y="398543"/>
                        </a:lnTo>
                        <a:lnTo>
                          <a:pt x="636547" y="425118"/>
                        </a:lnTo>
                        <a:cubicBezTo>
                          <a:pt x="636547" y="425118"/>
                          <a:pt x="725155" y="289595"/>
                          <a:pt x="715726" y="287335"/>
                        </a:cubicBezTo>
                        <a:cubicBezTo>
                          <a:pt x="706296" y="285075"/>
                          <a:pt x="591580" y="220781"/>
                          <a:pt x="591580" y="220781"/>
                        </a:cubicBezTo>
                        <a:lnTo>
                          <a:pt x="509362" y="200830"/>
                        </a:lnTo>
                        <a:cubicBezTo>
                          <a:pt x="509362" y="200830"/>
                          <a:pt x="328249" y="120249"/>
                          <a:pt x="327236" y="7560"/>
                        </a:cubicBezTo>
                        <a:lnTo>
                          <a:pt x="43875" y="0"/>
                        </a:lnTo>
                        <a:lnTo>
                          <a:pt x="43875" y="0"/>
                        </a:lnTo>
                        <a:close/>
                      </a:path>
                    </a:pathLst>
                  </a:custGeom>
                  <a:solidFill>
                    <a:srgbClr val="FDAFAE"/>
                  </a:solidFill>
                  <a:ln w="777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AE94AAD1-A80E-1F68-6B3F-90509CA906DC}"/>
                      </a:ext>
                    </a:extLst>
                  </p:cNvPr>
                  <p:cNvSpPr/>
                  <p:nvPr/>
                </p:nvSpPr>
                <p:spPr>
                  <a:xfrm>
                    <a:off x="6836555" y="4728846"/>
                    <a:ext cx="136881" cy="69515"/>
                  </a:xfrm>
                  <a:custGeom>
                    <a:avLst/>
                    <a:gdLst>
                      <a:gd name="connsiteX0" fmla="*/ 76767 w 957456"/>
                      <a:gd name="connsiteY0" fmla="*/ 78 h 480891"/>
                      <a:gd name="connsiteX1" fmla="*/ 24942 w 957456"/>
                      <a:gd name="connsiteY1" fmla="*/ 315078 h 480891"/>
                      <a:gd name="connsiteX2" fmla="*/ 259673 w 957456"/>
                      <a:gd name="connsiteY2" fmla="*/ 359655 h 480891"/>
                      <a:gd name="connsiteX3" fmla="*/ 601560 w 957456"/>
                      <a:gd name="connsiteY3" fmla="*/ 471331 h 480891"/>
                      <a:gd name="connsiteX4" fmla="*/ 953422 w 957456"/>
                      <a:gd name="connsiteY4" fmla="*/ 363084 h 480891"/>
                      <a:gd name="connsiteX5" fmla="*/ 745968 w 957456"/>
                      <a:gd name="connsiteY5" fmla="*/ 199661 h 480891"/>
                      <a:gd name="connsiteX6" fmla="*/ 544436 w 957456"/>
                      <a:gd name="connsiteY6" fmla="*/ 150720 h 480891"/>
                      <a:gd name="connsiteX7" fmla="*/ 701858 w 957456"/>
                      <a:gd name="connsiteY7" fmla="*/ 263721 h 480891"/>
                      <a:gd name="connsiteX8" fmla="*/ 571790 w 957456"/>
                      <a:gd name="connsiteY8" fmla="*/ 346874 h 480891"/>
                      <a:gd name="connsiteX9" fmla="*/ 76767 w 957456"/>
                      <a:gd name="connsiteY9" fmla="*/ 0 h 480891"/>
                      <a:gd name="connsiteX10" fmla="*/ 76767 w 957456"/>
                      <a:gd name="connsiteY10" fmla="*/ 0 h 480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57456" h="480891">
                        <a:moveTo>
                          <a:pt x="76767" y="78"/>
                        </a:moveTo>
                        <a:cubicBezTo>
                          <a:pt x="-3814" y="97570"/>
                          <a:pt x="-20726" y="202623"/>
                          <a:pt x="24942" y="315078"/>
                        </a:cubicBezTo>
                        <a:cubicBezTo>
                          <a:pt x="63986" y="378203"/>
                          <a:pt x="132410" y="383191"/>
                          <a:pt x="259673" y="359655"/>
                        </a:cubicBezTo>
                        <a:cubicBezTo>
                          <a:pt x="396210" y="379762"/>
                          <a:pt x="500093" y="422079"/>
                          <a:pt x="601560" y="471331"/>
                        </a:cubicBezTo>
                        <a:cubicBezTo>
                          <a:pt x="742227" y="497594"/>
                          <a:pt x="879543" y="472345"/>
                          <a:pt x="953422" y="363084"/>
                        </a:cubicBezTo>
                        <a:cubicBezTo>
                          <a:pt x="982101" y="320611"/>
                          <a:pt x="852111" y="233483"/>
                          <a:pt x="745968" y="199661"/>
                        </a:cubicBezTo>
                        <a:lnTo>
                          <a:pt x="544436" y="150720"/>
                        </a:lnTo>
                        <a:cubicBezTo>
                          <a:pt x="627823" y="180178"/>
                          <a:pt x="716276" y="208390"/>
                          <a:pt x="701858" y="263721"/>
                        </a:cubicBezTo>
                        <a:cubicBezTo>
                          <a:pt x="677543" y="336821"/>
                          <a:pt x="628369" y="350693"/>
                          <a:pt x="571790" y="346874"/>
                        </a:cubicBezTo>
                        <a:cubicBezTo>
                          <a:pt x="430733" y="321079"/>
                          <a:pt x="50036" y="186023"/>
                          <a:pt x="76767" y="0"/>
                        </a:cubicBezTo>
                        <a:lnTo>
                          <a:pt x="76767" y="0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50000"/>
                    </a:schemeClr>
                  </a:solidFill>
                  <a:ln w="777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2A1B03B0-0449-70B9-B668-962D59047A4D}"/>
                    </a:ext>
                  </a:extLst>
                </p:cNvPr>
                <p:cNvSpPr/>
                <p:nvPr/>
              </p:nvSpPr>
              <p:spPr>
                <a:xfrm>
                  <a:off x="6746043" y="4268768"/>
                  <a:ext cx="151044" cy="468873"/>
                </a:xfrm>
                <a:custGeom>
                  <a:avLst/>
                  <a:gdLst>
                    <a:gd name="connsiteX0" fmla="*/ 652367 w 1056521"/>
                    <a:gd name="connsiteY0" fmla="*/ 3182268 h 3243580"/>
                    <a:gd name="connsiteX1" fmla="*/ 1056522 w 1056521"/>
                    <a:gd name="connsiteY1" fmla="*/ 3217571 h 3243580"/>
                    <a:gd name="connsiteX2" fmla="*/ 1018725 w 1056521"/>
                    <a:gd name="connsiteY2" fmla="*/ 1676235 h 3243580"/>
                    <a:gd name="connsiteX3" fmla="*/ 541782 w 1056521"/>
                    <a:gd name="connsiteY3" fmla="*/ 0 h 3243580"/>
                    <a:gd name="connsiteX4" fmla="*/ 0 w 1056521"/>
                    <a:gd name="connsiteY4" fmla="*/ 592438 h 3243580"/>
                    <a:gd name="connsiteX5" fmla="*/ 652445 w 1056521"/>
                    <a:gd name="connsiteY5" fmla="*/ 3182268 h 3243580"/>
                    <a:gd name="connsiteX6" fmla="*/ 652445 w 1056521"/>
                    <a:gd name="connsiteY6" fmla="*/ 3182268 h 3243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6521" h="3243580">
                      <a:moveTo>
                        <a:pt x="652367" y="3182268"/>
                      </a:moveTo>
                      <a:cubicBezTo>
                        <a:pt x="803399" y="3246094"/>
                        <a:pt x="940014" y="3263863"/>
                        <a:pt x="1056522" y="3217571"/>
                      </a:cubicBezTo>
                      <a:cubicBezTo>
                        <a:pt x="1004074" y="2749669"/>
                        <a:pt x="956145" y="2192066"/>
                        <a:pt x="1018725" y="1676235"/>
                      </a:cubicBezTo>
                      <a:cubicBezTo>
                        <a:pt x="886396" y="1106866"/>
                        <a:pt x="733261" y="515051"/>
                        <a:pt x="541782" y="0"/>
                      </a:cubicBezTo>
                      <a:lnTo>
                        <a:pt x="0" y="592438"/>
                      </a:lnTo>
                      <a:cubicBezTo>
                        <a:pt x="687514" y="1480627"/>
                        <a:pt x="506323" y="2201262"/>
                        <a:pt x="652445" y="3182268"/>
                      </a:cubicBezTo>
                      <a:lnTo>
                        <a:pt x="652445" y="3182268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777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60" name="Group 2359">
                <a:extLst>
                  <a:ext uri="{FF2B5EF4-FFF2-40B4-BE49-F238E27FC236}">
                    <a16:creationId xmlns:a16="http://schemas.microsoft.com/office/drawing/2014/main" id="{66E14552-2B51-3AF7-DE95-272FBAEC3D53}"/>
                  </a:ext>
                </a:extLst>
              </p:cNvPr>
              <p:cNvGrpSpPr/>
              <p:nvPr/>
            </p:nvGrpSpPr>
            <p:grpSpPr>
              <a:xfrm>
                <a:off x="6686703" y="4261456"/>
                <a:ext cx="125660" cy="586535"/>
                <a:chOff x="6686703" y="4261456"/>
                <a:chExt cx="125660" cy="586535"/>
              </a:xfrm>
            </p:grpSpPr>
            <p:grpSp>
              <p:nvGrpSpPr>
                <p:cNvPr id="2359" name="Group 2358">
                  <a:extLst>
                    <a:ext uri="{FF2B5EF4-FFF2-40B4-BE49-F238E27FC236}">
                      <a16:creationId xmlns:a16="http://schemas.microsoft.com/office/drawing/2014/main" id="{BBBE1188-A5CE-8CF8-D798-7B30D8C5AC39}"/>
                    </a:ext>
                  </a:extLst>
                </p:cNvPr>
                <p:cNvGrpSpPr/>
                <p:nvPr/>
              </p:nvGrpSpPr>
              <p:grpSpPr>
                <a:xfrm>
                  <a:off x="6711900" y="4737486"/>
                  <a:ext cx="93583" cy="110505"/>
                  <a:chOff x="6711900" y="4737486"/>
                  <a:chExt cx="93583" cy="110505"/>
                </a:xfrm>
              </p:grpSpPr>
              <p:sp>
                <p:nvSpPr>
                  <p:cNvPr id="58" name="Freeform: Shape 57">
                    <a:extLst>
                      <a:ext uri="{FF2B5EF4-FFF2-40B4-BE49-F238E27FC236}">
                        <a16:creationId xmlns:a16="http://schemas.microsoft.com/office/drawing/2014/main" id="{1D3131EA-EA42-2FF9-2555-D93504F913BB}"/>
                      </a:ext>
                    </a:extLst>
                  </p:cNvPr>
                  <p:cNvSpPr/>
                  <p:nvPr/>
                </p:nvSpPr>
                <p:spPr>
                  <a:xfrm>
                    <a:off x="6717610" y="4737486"/>
                    <a:ext cx="75182" cy="95645"/>
                  </a:xfrm>
                  <a:custGeom>
                    <a:avLst/>
                    <a:gdLst>
                      <a:gd name="connsiteX0" fmla="*/ 342588 w 525883"/>
                      <a:gd name="connsiteY0" fmla="*/ 7871 h 661653"/>
                      <a:gd name="connsiteX1" fmla="*/ 365812 w 525883"/>
                      <a:gd name="connsiteY1" fmla="*/ 218988 h 661653"/>
                      <a:gd name="connsiteX2" fmla="*/ 525884 w 525883"/>
                      <a:gd name="connsiteY2" fmla="*/ 564382 h 661653"/>
                      <a:gd name="connsiteX3" fmla="*/ 204026 w 525883"/>
                      <a:gd name="connsiteY3" fmla="*/ 593373 h 661653"/>
                      <a:gd name="connsiteX4" fmla="*/ 10131 w 525883"/>
                      <a:gd name="connsiteY4" fmla="*/ 249693 h 661653"/>
                      <a:gd name="connsiteX5" fmla="*/ 0 w 525883"/>
                      <a:gd name="connsiteY5" fmla="*/ 128275 h 661653"/>
                      <a:gd name="connsiteX6" fmla="*/ 18002 w 525883"/>
                      <a:gd name="connsiteY6" fmla="*/ 0 h 661653"/>
                      <a:gd name="connsiteX7" fmla="*/ 342510 w 525883"/>
                      <a:gd name="connsiteY7" fmla="*/ 7793 h 661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25883" h="661653">
                        <a:moveTo>
                          <a:pt x="342588" y="7871"/>
                        </a:moveTo>
                        <a:lnTo>
                          <a:pt x="365812" y="218988"/>
                        </a:lnTo>
                        <a:cubicBezTo>
                          <a:pt x="402206" y="305025"/>
                          <a:pt x="482632" y="482788"/>
                          <a:pt x="525884" y="564382"/>
                        </a:cubicBezTo>
                        <a:cubicBezTo>
                          <a:pt x="338380" y="697178"/>
                          <a:pt x="412493" y="681124"/>
                          <a:pt x="204026" y="593373"/>
                        </a:cubicBezTo>
                        <a:lnTo>
                          <a:pt x="10131" y="249693"/>
                        </a:lnTo>
                        <a:lnTo>
                          <a:pt x="0" y="128275"/>
                        </a:lnTo>
                        <a:lnTo>
                          <a:pt x="18002" y="0"/>
                        </a:lnTo>
                        <a:lnTo>
                          <a:pt x="342510" y="7793"/>
                        </a:lnTo>
                        <a:close/>
                      </a:path>
                    </a:pathLst>
                  </a:custGeom>
                  <a:solidFill>
                    <a:srgbClr val="FDAFAE"/>
                  </a:solidFill>
                  <a:ln w="777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9" name="Freeform: Shape 58">
                    <a:extLst>
                      <a:ext uri="{FF2B5EF4-FFF2-40B4-BE49-F238E27FC236}">
                        <a16:creationId xmlns:a16="http://schemas.microsoft.com/office/drawing/2014/main" id="{C63FE60D-89D5-DB92-45E4-F8EF01C66037}"/>
                      </a:ext>
                    </a:extLst>
                  </p:cNvPr>
                  <p:cNvSpPr/>
                  <p:nvPr/>
                </p:nvSpPr>
                <p:spPr>
                  <a:xfrm>
                    <a:off x="6711900" y="4744966"/>
                    <a:ext cx="93583" cy="103025"/>
                  </a:xfrm>
                  <a:custGeom>
                    <a:avLst/>
                    <a:gdLst>
                      <a:gd name="connsiteX0" fmla="*/ 52174 w 654596"/>
                      <a:gd name="connsiteY0" fmla="*/ 0 h 712710"/>
                      <a:gd name="connsiteX1" fmla="*/ 5259 w 654596"/>
                      <a:gd name="connsiteY1" fmla="*/ 246732 h 712710"/>
                      <a:gd name="connsiteX2" fmla="*/ 299218 w 654596"/>
                      <a:gd name="connsiteY2" fmla="*/ 659927 h 712710"/>
                      <a:gd name="connsiteX3" fmla="*/ 614764 w 654596"/>
                      <a:gd name="connsiteY3" fmla="*/ 688761 h 712710"/>
                      <a:gd name="connsiteX4" fmla="*/ 493112 w 654596"/>
                      <a:gd name="connsiteY4" fmla="*/ 365890 h 712710"/>
                      <a:gd name="connsiteX5" fmla="*/ 390710 w 654596"/>
                      <a:gd name="connsiteY5" fmla="*/ 516064 h 712710"/>
                      <a:gd name="connsiteX6" fmla="*/ 221208 w 654596"/>
                      <a:gd name="connsiteY6" fmla="*/ 412805 h 712710"/>
                      <a:gd name="connsiteX7" fmla="*/ 52174 w 654596"/>
                      <a:gd name="connsiteY7" fmla="*/ 0 h 712710"/>
                      <a:gd name="connsiteX8" fmla="*/ 52174 w 654596"/>
                      <a:gd name="connsiteY8" fmla="*/ 0 h 712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54596" h="712710">
                        <a:moveTo>
                          <a:pt x="52174" y="0"/>
                        </a:moveTo>
                        <a:cubicBezTo>
                          <a:pt x="52174" y="0"/>
                          <a:pt x="-19679" y="166774"/>
                          <a:pt x="5259" y="246732"/>
                        </a:cubicBezTo>
                        <a:cubicBezTo>
                          <a:pt x="51083" y="361447"/>
                          <a:pt x="167591" y="574513"/>
                          <a:pt x="299218" y="659927"/>
                        </a:cubicBezTo>
                        <a:cubicBezTo>
                          <a:pt x="405127" y="715492"/>
                          <a:pt x="510257" y="730611"/>
                          <a:pt x="614764" y="688761"/>
                        </a:cubicBezTo>
                        <a:cubicBezTo>
                          <a:pt x="727687" y="594698"/>
                          <a:pt x="572758" y="449043"/>
                          <a:pt x="493112" y="365890"/>
                        </a:cubicBezTo>
                        <a:cubicBezTo>
                          <a:pt x="520934" y="458551"/>
                          <a:pt x="500749" y="518169"/>
                          <a:pt x="390710" y="516064"/>
                        </a:cubicBezTo>
                        <a:cubicBezTo>
                          <a:pt x="316207" y="531885"/>
                          <a:pt x="263915" y="485827"/>
                          <a:pt x="221208" y="412805"/>
                        </a:cubicBezTo>
                        <a:cubicBezTo>
                          <a:pt x="128002" y="279775"/>
                          <a:pt x="44848" y="145421"/>
                          <a:pt x="52174" y="0"/>
                        </a:cubicBezTo>
                        <a:lnTo>
                          <a:pt x="52174" y="0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50000"/>
                    </a:schemeClr>
                  </a:solidFill>
                  <a:ln w="777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44D89807-989C-4046-EBE3-6AB76172C3FB}"/>
                    </a:ext>
                  </a:extLst>
                </p:cNvPr>
                <p:cNvSpPr/>
                <p:nvPr/>
              </p:nvSpPr>
              <p:spPr>
                <a:xfrm>
                  <a:off x="6686703" y="4261456"/>
                  <a:ext cx="125660" cy="510585"/>
                </a:xfrm>
                <a:custGeom>
                  <a:avLst/>
                  <a:gdLst>
                    <a:gd name="connsiteX0" fmla="*/ 200129 w 878968"/>
                    <a:gd name="connsiteY0" fmla="*/ 3369928 h 3532133"/>
                    <a:gd name="connsiteX1" fmla="*/ 608102 w 878968"/>
                    <a:gd name="connsiteY1" fmla="*/ 3465706 h 3532133"/>
                    <a:gd name="connsiteX2" fmla="*/ 717674 w 878968"/>
                    <a:gd name="connsiteY2" fmla="*/ 973368 h 3532133"/>
                    <a:gd name="connsiteX3" fmla="*/ 863407 w 878968"/>
                    <a:gd name="connsiteY3" fmla="*/ 223275 h 3532133"/>
                    <a:gd name="connsiteX4" fmla="*/ 93830 w 878968"/>
                    <a:gd name="connsiteY4" fmla="*/ 0 h 3532133"/>
                    <a:gd name="connsiteX5" fmla="*/ 94064 w 878968"/>
                    <a:gd name="connsiteY5" fmla="*/ 964718 h 3532133"/>
                    <a:gd name="connsiteX6" fmla="*/ 147759 w 878968"/>
                    <a:gd name="connsiteY6" fmla="*/ 1893665 h 3532133"/>
                    <a:gd name="connsiteX7" fmla="*/ 200051 w 878968"/>
                    <a:gd name="connsiteY7" fmla="*/ 3369850 h 3532133"/>
                    <a:gd name="connsiteX8" fmla="*/ 200051 w 878968"/>
                    <a:gd name="connsiteY8" fmla="*/ 3369850 h 3532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8968" h="3532133">
                      <a:moveTo>
                        <a:pt x="200129" y="3369928"/>
                      </a:moveTo>
                      <a:cubicBezTo>
                        <a:pt x="338848" y="3517375"/>
                        <a:pt x="426521" y="3596865"/>
                        <a:pt x="608102" y="3465706"/>
                      </a:cubicBezTo>
                      <a:cubicBezTo>
                        <a:pt x="352719" y="2757617"/>
                        <a:pt x="706062" y="1800225"/>
                        <a:pt x="717674" y="973368"/>
                      </a:cubicBezTo>
                      <a:cubicBezTo>
                        <a:pt x="717674" y="973368"/>
                        <a:pt x="938455" y="689385"/>
                        <a:pt x="863407" y="223275"/>
                      </a:cubicBezTo>
                      <a:lnTo>
                        <a:pt x="93830" y="0"/>
                      </a:lnTo>
                      <a:cubicBezTo>
                        <a:pt x="93830" y="0"/>
                        <a:pt x="-117443" y="254759"/>
                        <a:pt x="94064" y="964718"/>
                      </a:cubicBezTo>
                      <a:lnTo>
                        <a:pt x="147759" y="1893665"/>
                      </a:lnTo>
                      <a:cubicBezTo>
                        <a:pt x="-1948" y="2421731"/>
                        <a:pt x="140433" y="2841004"/>
                        <a:pt x="200051" y="3369850"/>
                      </a:cubicBezTo>
                      <a:lnTo>
                        <a:pt x="200051" y="3369850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777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36" name="Group 2335">
                <a:extLst>
                  <a:ext uri="{FF2B5EF4-FFF2-40B4-BE49-F238E27FC236}">
                    <a16:creationId xmlns:a16="http://schemas.microsoft.com/office/drawing/2014/main" id="{7BA0B57C-1DB0-B552-6F7C-0DA31FF1193C}"/>
                  </a:ext>
                </a:extLst>
              </p:cNvPr>
              <p:cNvGrpSpPr/>
              <p:nvPr/>
            </p:nvGrpSpPr>
            <p:grpSpPr>
              <a:xfrm>
                <a:off x="6687654" y="3898138"/>
                <a:ext cx="105247" cy="176213"/>
                <a:chOff x="6687654" y="3898138"/>
                <a:chExt cx="105247" cy="176213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71336333-98A9-8859-C1CA-2EE09CC97090}"/>
                    </a:ext>
                  </a:extLst>
                </p:cNvPr>
                <p:cNvSpPr/>
                <p:nvPr/>
              </p:nvSpPr>
              <p:spPr>
                <a:xfrm>
                  <a:off x="6719482" y="3996855"/>
                  <a:ext cx="57389" cy="77496"/>
                </a:xfrm>
                <a:custGeom>
                  <a:avLst/>
                  <a:gdLst>
                    <a:gd name="connsiteX0" fmla="*/ 279152 w 401426"/>
                    <a:gd name="connsiteY0" fmla="*/ 134588 h 536102"/>
                    <a:gd name="connsiteX1" fmla="*/ 401427 w 401426"/>
                    <a:gd name="connsiteY1" fmla="*/ 513025 h 536102"/>
                    <a:gd name="connsiteX2" fmla="*/ 186101 w 401426"/>
                    <a:gd name="connsiteY2" fmla="*/ 525416 h 536102"/>
                    <a:gd name="connsiteX3" fmla="*/ 0 w 401426"/>
                    <a:gd name="connsiteY3" fmla="*/ 376567 h 536102"/>
                    <a:gd name="connsiteX4" fmla="*/ 16366 w 401426"/>
                    <a:gd name="connsiteY4" fmla="*/ 0 h 536102"/>
                    <a:gd name="connsiteX5" fmla="*/ 279152 w 401426"/>
                    <a:gd name="connsiteY5" fmla="*/ 134666 h 53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1426" h="536102">
                      <a:moveTo>
                        <a:pt x="279152" y="134588"/>
                      </a:moveTo>
                      <a:cubicBezTo>
                        <a:pt x="269332" y="255850"/>
                        <a:pt x="379684" y="410623"/>
                        <a:pt x="401427" y="513025"/>
                      </a:cubicBezTo>
                      <a:cubicBezTo>
                        <a:pt x="376333" y="554329"/>
                        <a:pt x="234653" y="528144"/>
                        <a:pt x="186101" y="525416"/>
                      </a:cubicBezTo>
                      <a:cubicBezTo>
                        <a:pt x="83855" y="501024"/>
                        <a:pt x="20574" y="452160"/>
                        <a:pt x="0" y="376567"/>
                      </a:cubicBezTo>
                      <a:cubicBezTo>
                        <a:pt x="30393" y="274632"/>
                        <a:pt x="-10911" y="130925"/>
                        <a:pt x="16366" y="0"/>
                      </a:cubicBezTo>
                      <a:lnTo>
                        <a:pt x="279152" y="134666"/>
                      </a:lnTo>
                      <a:close/>
                    </a:path>
                  </a:pathLst>
                </a:custGeom>
                <a:solidFill>
                  <a:srgbClr val="FED8C3"/>
                </a:solidFill>
                <a:ln w="777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  <p:grpSp>
              <p:nvGrpSpPr>
                <p:cNvPr id="2335" name="Group 2334">
                  <a:extLst>
                    <a:ext uri="{FF2B5EF4-FFF2-40B4-BE49-F238E27FC236}">
                      <a16:creationId xmlns:a16="http://schemas.microsoft.com/office/drawing/2014/main" id="{ECF0F821-9E1E-6DB1-329A-55875A3F8BDE}"/>
                    </a:ext>
                  </a:extLst>
                </p:cNvPr>
                <p:cNvGrpSpPr/>
                <p:nvPr/>
              </p:nvGrpSpPr>
              <p:grpSpPr>
                <a:xfrm>
                  <a:off x="6687654" y="3898138"/>
                  <a:ext cx="105247" cy="127803"/>
                  <a:chOff x="6687654" y="3898138"/>
                  <a:chExt cx="105247" cy="127803"/>
                </a:xfrm>
              </p:grpSpPr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36391FF5-B171-173A-00D2-2B9F4441A144}"/>
                      </a:ext>
                    </a:extLst>
                  </p:cNvPr>
                  <p:cNvSpPr/>
                  <p:nvPr/>
                </p:nvSpPr>
                <p:spPr>
                  <a:xfrm>
                    <a:off x="6695527" y="3911396"/>
                    <a:ext cx="96566" cy="114545"/>
                  </a:xfrm>
                  <a:custGeom>
                    <a:avLst/>
                    <a:gdLst>
                      <a:gd name="connsiteX0" fmla="*/ 558304 w 675457"/>
                      <a:gd name="connsiteY0" fmla="*/ 0 h 792403"/>
                      <a:gd name="connsiteX1" fmla="*/ 669980 w 675457"/>
                      <a:gd name="connsiteY1" fmla="*/ 446627 h 792403"/>
                      <a:gd name="connsiteX2" fmla="*/ 556122 w 675457"/>
                      <a:gd name="connsiteY2" fmla="*/ 785475 h 792403"/>
                      <a:gd name="connsiteX3" fmla="*/ 186101 w 675457"/>
                      <a:gd name="connsiteY3" fmla="*/ 632728 h 792403"/>
                      <a:gd name="connsiteX4" fmla="*/ 18626 w 675457"/>
                      <a:gd name="connsiteY4" fmla="*/ 539678 h 792403"/>
                      <a:gd name="connsiteX5" fmla="*/ 0 w 675457"/>
                      <a:gd name="connsiteY5" fmla="*/ 428002 h 792403"/>
                      <a:gd name="connsiteX6" fmla="*/ 223353 w 675457"/>
                      <a:gd name="connsiteY6" fmla="*/ 186101 h 792403"/>
                      <a:gd name="connsiteX7" fmla="*/ 558304 w 675457"/>
                      <a:gd name="connsiteY7" fmla="*/ 0 h 792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75457" h="792403">
                        <a:moveTo>
                          <a:pt x="558304" y="0"/>
                        </a:moveTo>
                        <a:cubicBezTo>
                          <a:pt x="672162" y="110663"/>
                          <a:pt x="685956" y="271281"/>
                          <a:pt x="669980" y="446627"/>
                        </a:cubicBezTo>
                        <a:cubicBezTo>
                          <a:pt x="665538" y="540223"/>
                          <a:pt x="636547" y="742924"/>
                          <a:pt x="556122" y="785475"/>
                        </a:cubicBezTo>
                        <a:cubicBezTo>
                          <a:pt x="356382" y="818752"/>
                          <a:pt x="270735" y="726325"/>
                          <a:pt x="186101" y="632728"/>
                        </a:cubicBezTo>
                        <a:lnTo>
                          <a:pt x="18626" y="539678"/>
                        </a:lnTo>
                        <a:lnTo>
                          <a:pt x="0" y="428002"/>
                        </a:lnTo>
                        <a:lnTo>
                          <a:pt x="223353" y="186101"/>
                        </a:lnTo>
                        <a:lnTo>
                          <a:pt x="558304" y="0"/>
                        </a:lnTo>
                        <a:close/>
                      </a:path>
                    </a:pathLst>
                  </a:custGeom>
                  <a:solidFill>
                    <a:srgbClr val="FED8C3"/>
                  </a:solidFill>
                  <a:ln w="777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3A239444-FA6F-E41B-0E1B-7CAAA33C64B3}"/>
                      </a:ext>
                    </a:extLst>
                  </p:cNvPr>
                  <p:cNvSpPr/>
                  <p:nvPr/>
                </p:nvSpPr>
                <p:spPr>
                  <a:xfrm>
                    <a:off x="6687654" y="3898138"/>
                    <a:ext cx="105247" cy="102029"/>
                  </a:xfrm>
                  <a:custGeom>
                    <a:avLst/>
                    <a:gdLst>
                      <a:gd name="connsiteX0" fmla="*/ 204003 w 736179"/>
                      <a:gd name="connsiteY0" fmla="*/ 705819 h 705818"/>
                      <a:gd name="connsiteX1" fmla="*/ 258867 w 736179"/>
                      <a:gd name="connsiteY1" fmla="*/ 548085 h 705818"/>
                      <a:gd name="connsiteX2" fmla="*/ 298534 w 736179"/>
                      <a:gd name="connsiteY2" fmla="*/ 635914 h 705818"/>
                      <a:gd name="connsiteX3" fmla="*/ 315680 w 736179"/>
                      <a:gd name="connsiteY3" fmla="*/ 668645 h 705818"/>
                      <a:gd name="connsiteX4" fmla="*/ 392520 w 736179"/>
                      <a:gd name="connsiteY4" fmla="*/ 440539 h 705818"/>
                      <a:gd name="connsiteX5" fmla="*/ 583141 w 736179"/>
                      <a:gd name="connsiteY5" fmla="*/ 340085 h 705818"/>
                      <a:gd name="connsiteX6" fmla="*/ 653046 w 736179"/>
                      <a:gd name="connsiteY6" fmla="*/ 180013 h 705818"/>
                      <a:gd name="connsiteX7" fmla="*/ 725055 w 736179"/>
                      <a:gd name="connsiteY7" fmla="*/ 296521 h 705818"/>
                      <a:gd name="connsiteX8" fmla="*/ 243593 w 736179"/>
                      <a:gd name="connsiteY8" fmla="*/ 12459 h 705818"/>
                      <a:gd name="connsiteX9" fmla="*/ 1692 w 736179"/>
                      <a:gd name="connsiteY9" fmla="*/ 272985 h 705818"/>
                      <a:gd name="connsiteX10" fmla="*/ 92327 w 736179"/>
                      <a:gd name="connsiteY10" fmla="*/ 445293 h 705818"/>
                      <a:gd name="connsiteX11" fmla="*/ 204003 w 736179"/>
                      <a:gd name="connsiteY11" fmla="*/ 705819 h 70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36179" h="705818">
                        <a:moveTo>
                          <a:pt x="204003" y="705819"/>
                        </a:moveTo>
                        <a:cubicBezTo>
                          <a:pt x="58504" y="599286"/>
                          <a:pt x="123889" y="393390"/>
                          <a:pt x="258867" y="548085"/>
                        </a:cubicBezTo>
                        <a:cubicBezTo>
                          <a:pt x="278506" y="577153"/>
                          <a:pt x="296742" y="598818"/>
                          <a:pt x="298534" y="635914"/>
                        </a:cubicBezTo>
                        <a:cubicBezTo>
                          <a:pt x="306873" y="662956"/>
                          <a:pt x="292300" y="661398"/>
                          <a:pt x="315680" y="668645"/>
                        </a:cubicBezTo>
                        <a:cubicBezTo>
                          <a:pt x="281467" y="606690"/>
                          <a:pt x="304925" y="471088"/>
                          <a:pt x="392520" y="440539"/>
                        </a:cubicBezTo>
                        <a:cubicBezTo>
                          <a:pt x="460399" y="416614"/>
                          <a:pt x="524693" y="384818"/>
                          <a:pt x="583141" y="340085"/>
                        </a:cubicBezTo>
                        <a:cubicBezTo>
                          <a:pt x="623432" y="297846"/>
                          <a:pt x="632862" y="237994"/>
                          <a:pt x="653046" y="180013"/>
                        </a:cubicBezTo>
                        <a:cubicBezTo>
                          <a:pt x="703156" y="204172"/>
                          <a:pt x="714145" y="232851"/>
                          <a:pt x="725055" y="296521"/>
                        </a:cubicBezTo>
                        <a:cubicBezTo>
                          <a:pt x="804156" y="43398"/>
                          <a:pt x="442319" y="-33209"/>
                          <a:pt x="243593" y="12459"/>
                        </a:cubicBezTo>
                        <a:cubicBezTo>
                          <a:pt x="110953" y="70051"/>
                          <a:pt x="41359" y="163102"/>
                          <a:pt x="1692" y="272985"/>
                        </a:cubicBezTo>
                        <a:cubicBezTo>
                          <a:pt x="-8984" y="344449"/>
                          <a:pt x="32008" y="380298"/>
                          <a:pt x="92327" y="445293"/>
                        </a:cubicBezTo>
                        <a:cubicBezTo>
                          <a:pt x="-52159" y="530316"/>
                          <a:pt x="57491" y="699584"/>
                          <a:pt x="204003" y="705819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777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348" name="Group 2347">
                <a:extLst>
                  <a:ext uri="{FF2B5EF4-FFF2-40B4-BE49-F238E27FC236}">
                    <a16:creationId xmlns:a16="http://schemas.microsoft.com/office/drawing/2014/main" id="{DF68037F-7353-BFDF-E6C4-207F08A533AA}"/>
                  </a:ext>
                </a:extLst>
              </p:cNvPr>
              <p:cNvGrpSpPr/>
              <p:nvPr/>
            </p:nvGrpSpPr>
            <p:grpSpPr>
              <a:xfrm>
                <a:off x="6687065" y="4032409"/>
                <a:ext cx="273673" cy="273577"/>
                <a:chOff x="6687065" y="4032409"/>
                <a:chExt cx="273673" cy="273577"/>
              </a:xfrm>
            </p:grpSpPr>
            <p:grpSp>
              <p:nvGrpSpPr>
                <p:cNvPr id="2347" name="Group 2346">
                  <a:extLst>
                    <a:ext uri="{FF2B5EF4-FFF2-40B4-BE49-F238E27FC236}">
                      <a16:creationId xmlns:a16="http://schemas.microsoft.com/office/drawing/2014/main" id="{54DB286C-84BF-1001-7815-2F80BBED56D7}"/>
                    </a:ext>
                  </a:extLst>
                </p:cNvPr>
                <p:cNvGrpSpPr/>
                <p:nvPr/>
              </p:nvGrpSpPr>
              <p:grpSpPr>
                <a:xfrm>
                  <a:off x="6767178" y="4033325"/>
                  <a:ext cx="193560" cy="197808"/>
                  <a:chOff x="6767178" y="4033325"/>
                  <a:chExt cx="193560" cy="197808"/>
                </a:xfrm>
              </p:grpSpPr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4885ADD6-CE1E-5154-4194-5B254F3D87AF}"/>
                      </a:ext>
                    </a:extLst>
                  </p:cNvPr>
                  <p:cNvSpPr/>
                  <p:nvPr/>
                </p:nvSpPr>
                <p:spPr>
                  <a:xfrm>
                    <a:off x="6767178" y="4033325"/>
                    <a:ext cx="164525" cy="197808"/>
                  </a:xfrm>
                  <a:custGeom>
                    <a:avLst/>
                    <a:gdLst>
                      <a:gd name="connsiteX0" fmla="*/ 78 w 1150819"/>
                      <a:gd name="connsiteY0" fmla="*/ 4027 h 1368399"/>
                      <a:gd name="connsiteX1" fmla="*/ 330275 w 1150819"/>
                      <a:gd name="connsiteY1" fmla="*/ 42370 h 1368399"/>
                      <a:gd name="connsiteX2" fmla="*/ 615895 w 1150819"/>
                      <a:gd name="connsiteY2" fmla="*/ 955731 h 1368399"/>
                      <a:gd name="connsiteX3" fmla="*/ 669123 w 1150819"/>
                      <a:gd name="connsiteY3" fmla="*/ 993761 h 1368399"/>
                      <a:gd name="connsiteX4" fmla="*/ 1060574 w 1150819"/>
                      <a:gd name="connsiteY4" fmla="*/ 951678 h 1368399"/>
                      <a:gd name="connsiteX5" fmla="*/ 1150819 w 1150819"/>
                      <a:gd name="connsiteY5" fmla="*/ 1154769 h 1368399"/>
                      <a:gd name="connsiteX6" fmla="*/ 553861 w 1150819"/>
                      <a:gd name="connsiteY6" fmla="*/ 1353884 h 1368399"/>
                      <a:gd name="connsiteX7" fmla="*/ 0 w 1150819"/>
                      <a:gd name="connsiteY7" fmla="*/ 4027 h 1368399"/>
                      <a:gd name="connsiteX8" fmla="*/ 0 w 1150819"/>
                      <a:gd name="connsiteY8" fmla="*/ 4027 h 1368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50819" h="1368399">
                        <a:moveTo>
                          <a:pt x="78" y="4027"/>
                        </a:moveTo>
                        <a:cubicBezTo>
                          <a:pt x="105520" y="-7818"/>
                          <a:pt x="225223" y="6911"/>
                          <a:pt x="330275" y="42370"/>
                        </a:cubicBezTo>
                        <a:cubicBezTo>
                          <a:pt x="528845" y="303831"/>
                          <a:pt x="545133" y="636132"/>
                          <a:pt x="615895" y="955731"/>
                        </a:cubicBezTo>
                        <a:cubicBezTo>
                          <a:pt x="621428" y="980045"/>
                          <a:pt x="644262" y="996411"/>
                          <a:pt x="669123" y="993761"/>
                        </a:cubicBezTo>
                        <a:cubicBezTo>
                          <a:pt x="779162" y="981994"/>
                          <a:pt x="1060574" y="951678"/>
                          <a:pt x="1060574" y="951678"/>
                        </a:cubicBezTo>
                        <a:lnTo>
                          <a:pt x="1150819" y="1154769"/>
                        </a:lnTo>
                        <a:cubicBezTo>
                          <a:pt x="1085980" y="1216491"/>
                          <a:pt x="667252" y="1424725"/>
                          <a:pt x="553861" y="1353884"/>
                        </a:cubicBezTo>
                        <a:cubicBezTo>
                          <a:pt x="243771" y="1132013"/>
                          <a:pt x="129133" y="330484"/>
                          <a:pt x="0" y="4027"/>
                        </a:cubicBezTo>
                        <a:lnTo>
                          <a:pt x="0" y="4027"/>
                        </a:ln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 w="777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2346" name="Group 2345">
                    <a:extLst>
                      <a:ext uri="{FF2B5EF4-FFF2-40B4-BE49-F238E27FC236}">
                        <a16:creationId xmlns:a16="http://schemas.microsoft.com/office/drawing/2014/main" id="{7127855E-37BB-D897-FA29-D354C81E3966}"/>
                      </a:ext>
                    </a:extLst>
                  </p:cNvPr>
                  <p:cNvGrpSpPr/>
                  <p:nvPr/>
                </p:nvGrpSpPr>
                <p:grpSpPr>
                  <a:xfrm>
                    <a:off x="6857512" y="4095878"/>
                    <a:ext cx="103226" cy="114152"/>
                    <a:chOff x="6857512" y="4095878"/>
                    <a:chExt cx="103226" cy="114152"/>
                  </a:xfrm>
                </p:grpSpPr>
                <p:sp>
                  <p:nvSpPr>
                    <p:cNvPr id="75" name="Freeform: Shape 74">
                      <a:extLst>
                        <a:ext uri="{FF2B5EF4-FFF2-40B4-BE49-F238E27FC236}">
                          <a16:creationId xmlns:a16="http://schemas.microsoft.com/office/drawing/2014/main" id="{5A6EB6B7-0445-083B-3F6B-E8B2D4D0AA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7512" y="4112179"/>
                      <a:ext cx="35485" cy="97851"/>
                    </a:xfrm>
                    <a:custGeom>
                      <a:avLst/>
                      <a:gdLst>
                        <a:gd name="connsiteX0" fmla="*/ 22522 w 248212"/>
                        <a:gd name="connsiteY0" fmla="*/ 676916 h 676915"/>
                        <a:gd name="connsiteX1" fmla="*/ 0 w 248212"/>
                        <a:gd name="connsiteY1" fmla="*/ 654394 h 676915"/>
                        <a:gd name="connsiteX2" fmla="*/ 225612 w 248212"/>
                        <a:gd name="connsiteY2" fmla="*/ 0 h 676915"/>
                        <a:gd name="connsiteX3" fmla="*/ 248213 w 248212"/>
                        <a:gd name="connsiteY3" fmla="*/ 22600 h 676915"/>
                        <a:gd name="connsiteX4" fmla="*/ 22522 w 248212"/>
                        <a:gd name="connsiteY4" fmla="*/ 676916 h 676915"/>
                        <a:gd name="connsiteX5" fmla="*/ 22522 w 248212"/>
                        <a:gd name="connsiteY5" fmla="*/ 676916 h 676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48212" h="676915">
                          <a:moveTo>
                            <a:pt x="22522" y="676916"/>
                          </a:moveTo>
                          <a:lnTo>
                            <a:pt x="0" y="654394"/>
                          </a:lnTo>
                          <a:lnTo>
                            <a:pt x="225612" y="0"/>
                          </a:lnTo>
                          <a:lnTo>
                            <a:pt x="248213" y="22600"/>
                          </a:lnTo>
                          <a:lnTo>
                            <a:pt x="22522" y="676916"/>
                          </a:lnTo>
                          <a:lnTo>
                            <a:pt x="22522" y="676916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777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6" name="Freeform: Shape 75">
                      <a:extLst>
                        <a:ext uri="{FF2B5EF4-FFF2-40B4-BE49-F238E27FC236}">
                          <a16:creationId xmlns:a16="http://schemas.microsoft.com/office/drawing/2014/main" id="{7F381ED0-E7E3-EC54-36DB-0185137036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9767" y="4095878"/>
                      <a:ext cx="70971" cy="19568"/>
                    </a:xfrm>
                    <a:custGeom>
                      <a:avLst/>
                      <a:gdLst>
                        <a:gd name="connsiteX0" fmla="*/ 473826 w 496425"/>
                        <a:gd name="connsiteY0" fmla="*/ 0 h 135367"/>
                        <a:gd name="connsiteX1" fmla="*/ 496426 w 496425"/>
                        <a:gd name="connsiteY1" fmla="*/ 22522 h 135367"/>
                        <a:gd name="connsiteX2" fmla="*/ 22600 w 496425"/>
                        <a:gd name="connsiteY2" fmla="*/ 135368 h 135367"/>
                        <a:gd name="connsiteX3" fmla="*/ 0 w 496425"/>
                        <a:gd name="connsiteY3" fmla="*/ 112767 h 135367"/>
                        <a:gd name="connsiteX4" fmla="*/ 473826 w 496425"/>
                        <a:gd name="connsiteY4" fmla="*/ 0 h 1353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96425" h="135367">
                          <a:moveTo>
                            <a:pt x="473826" y="0"/>
                          </a:moveTo>
                          <a:lnTo>
                            <a:pt x="496426" y="22522"/>
                          </a:lnTo>
                          <a:lnTo>
                            <a:pt x="22600" y="135368"/>
                          </a:lnTo>
                          <a:lnTo>
                            <a:pt x="0" y="112767"/>
                          </a:lnTo>
                          <a:lnTo>
                            <a:pt x="473826" y="0"/>
                          </a:lnTo>
                          <a:close/>
                        </a:path>
                      </a:pathLst>
                    </a:custGeom>
                    <a:solidFill>
                      <a:schemeClr val="bg1">
                        <a:lumMod val="75000"/>
                      </a:schemeClr>
                    </a:solidFill>
                    <a:ln w="777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grpSp>
                  <p:nvGrpSpPr>
                    <p:cNvPr id="2345" name="Group 2344">
                      <a:extLst>
                        <a:ext uri="{FF2B5EF4-FFF2-40B4-BE49-F238E27FC236}">
                          <a16:creationId xmlns:a16="http://schemas.microsoft.com/office/drawing/2014/main" id="{82A0E531-EB18-22AD-637E-F22401C1BB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860732" y="4099134"/>
                      <a:ext cx="100005" cy="110896"/>
                      <a:chOff x="6860732" y="4099134"/>
                      <a:chExt cx="100005" cy="110896"/>
                    </a:xfrm>
                  </p:grpSpPr>
                  <p:sp>
                    <p:nvSpPr>
                      <p:cNvPr id="68" name="Freeform: Shape 67">
                        <a:extLst>
                          <a:ext uri="{FF2B5EF4-FFF2-40B4-BE49-F238E27FC236}">
                            <a16:creationId xmlns:a16="http://schemas.microsoft.com/office/drawing/2014/main" id="{814385D4-B3E3-A52E-5C4E-11823B9007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15570" y="4141537"/>
                        <a:ext cx="32367" cy="58715"/>
                      </a:xfrm>
                      <a:custGeom>
                        <a:avLst/>
                        <a:gdLst>
                          <a:gd name="connsiteX0" fmla="*/ 67723 w 226401"/>
                          <a:gd name="connsiteY0" fmla="*/ 406181 h 406180"/>
                          <a:gd name="connsiteX1" fmla="*/ 157968 w 226401"/>
                          <a:gd name="connsiteY1" fmla="*/ 293335 h 406180"/>
                          <a:gd name="connsiteX2" fmla="*/ 135368 w 226401"/>
                          <a:gd name="connsiteY2" fmla="*/ 0 h 406180"/>
                          <a:gd name="connsiteX3" fmla="*/ 0 w 226401"/>
                          <a:gd name="connsiteY3" fmla="*/ 157968 h 406180"/>
                          <a:gd name="connsiteX4" fmla="*/ 0 w 226401"/>
                          <a:gd name="connsiteY4" fmla="*/ 315936 h 406180"/>
                          <a:gd name="connsiteX5" fmla="*/ 67723 w 226401"/>
                          <a:gd name="connsiteY5" fmla="*/ 406181 h 406180"/>
                          <a:gd name="connsiteX6" fmla="*/ 67723 w 226401"/>
                          <a:gd name="connsiteY6" fmla="*/ 406181 h 406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26401" h="406180">
                            <a:moveTo>
                              <a:pt x="67723" y="406181"/>
                            </a:moveTo>
                            <a:cubicBezTo>
                              <a:pt x="99597" y="382255"/>
                              <a:pt x="130770" y="352252"/>
                              <a:pt x="157968" y="293335"/>
                            </a:cubicBezTo>
                            <a:cubicBezTo>
                              <a:pt x="244004" y="180568"/>
                              <a:pt x="261929" y="66320"/>
                              <a:pt x="135368" y="0"/>
                            </a:cubicBezTo>
                            <a:lnTo>
                              <a:pt x="0" y="157968"/>
                            </a:lnTo>
                            <a:lnTo>
                              <a:pt x="0" y="315936"/>
                            </a:lnTo>
                            <a:lnTo>
                              <a:pt x="67723" y="406181"/>
                            </a:lnTo>
                            <a:lnTo>
                              <a:pt x="67723" y="406181"/>
                            </a:lnTo>
                            <a:close/>
                          </a:path>
                        </a:pathLst>
                      </a:custGeom>
                      <a:solidFill>
                        <a:srgbClr val="F7B59F"/>
                      </a:solidFill>
                      <a:ln w="7776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4" name="Freeform: Shape 73">
                        <a:extLst>
                          <a:ext uri="{FF2B5EF4-FFF2-40B4-BE49-F238E27FC236}">
                            <a16:creationId xmlns:a16="http://schemas.microsoft.com/office/drawing/2014/main" id="{75A987D9-090B-8AF4-87C8-84A64DF5E2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860732" y="4099134"/>
                        <a:ext cx="100005" cy="110896"/>
                      </a:xfrm>
                      <a:custGeom>
                        <a:avLst/>
                        <a:gdLst>
                          <a:gd name="connsiteX0" fmla="*/ 699516 w 699516"/>
                          <a:gd name="connsiteY0" fmla="*/ 0 h 767160"/>
                          <a:gd name="connsiteX1" fmla="*/ 225691 w 699516"/>
                          <a:gd name="connsiteY1" fmla="*/ 112845 h 767160"/>
                          <a:gd name="connsiteX2" fmla="*/ 0 w 699516"/>
                          <a:gd name="connsiteY2" fmla="*/ 767161 h 767160"/>
                          <a:gd name="connsiteX3" fmla="*/ 451303 w 699516"/>
                          <a:gd name="connsiteY3" fmla="*/ 676916 h 767160"/>
                          <a:gd name="connsiteX4" fmla="*/ 699516 w 699516"/>
                          <a:gd name="connsiteY4" fmla="*/ 0 h 767160"/>
                          <a:gd name="connsiteX5" fmla="*/ 699516 w 699516"/>
                          <a:gd name="connsiteY5" fmla="*/ 0 h 7671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99516" h="767160">
                            <a:moveTo>
                              <a:pt x="699516" y="0"/>
                            </a:moveTo>
                            <a:lnTo>
                              <a:pt x="225691" y="112845"/>
                            </a:lnTo>
                            <a:lnTo>
                              <a:pt x="0" y="767161"/>
                            </a:lnTo>
                            <a:lnTo>
                              <a:pt x="451303" y="676916"/>
                            </a:lnTo>
                            <a:lnTo>
                              <a:pt x="699516" y="0"/>
                            </a:lnTo>
                            <a:lnTo>
                              <a:pt x="699516" y="0"/>
                            </a:lnTo>
                            <a:close/>
                          </a:path>
                        </a:pathLst>
                      </a:custGeom>
                      <a:solidFill>
                        <a:schemeClr val="bg1">
                          <a:lumMod val="65000"/>
                        </a:schemeClr>
                      </a:solidFill>
                      <a:ln w="7776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 dirty="0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7" name="Freeform: Shape 76">
                        <a:extLst>
                          <a:ext uri="{FF2B5EF4-FFF2-40B4-BE49-F238E27FC236}">
                            <a16:creationId xmlns:a16="http://schemas.microsoft.com/office/drawing/2014/main" id="{6DC75F93-B09C-42C4-E151-D5F1EA11E5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25733" y="4167586"/>
                        <a:ext cx="10349" cy="6564"/>
                      </a:xfrm>
                      <a:custGeom>
                        <a:avLst/>
                        <a:gdLst>
                          <a:gd name="connsiteX0" fmla="*/ 64359 w 72386"/>
                          <a:gd name="connsiteY0" fmla="*/ 45408 h 45407"/>
                          <a:gd name="connsiteX1" fmla="*/ 5131 w 72386"/>
                          <a:gd name="connsiteY1" fmla="*/ 22496 h 45407"/>
                          <a:gd name="connsiteX2" fmla="*/ 26095 w 72386"/>
                          <a:gd name="connsiteY2" fmla="*/ 2000 h 45407"/>
                          <a:gd name="connsiteX3" fmla="*/ 72386 w 72386"/>
                          <a:gd name="connsiteY3" fmla="*/ 17196 h 45407"/>
                          <a:gd name="connsiteX4" fmla="*/ 64437 w 72386"/>
                          <a:gd name="connsiteY4" fmla="*/ 45408 h 45407"/>
                          <a:gd name="connsiteX5" fmla="*/ 64437 w 72386"/>
                          <a:gd name="connsiteY5" fmla="*/ 45408 h 454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72386" h="45407">
                            <a:moveTo>
                              <a:pt x="64359" y="45408"/>
                            </a:moveTo>
                            <a:cubicBezTo>
                              <a:pt x="43318" y="44239"/>
                              <a:pt x="15028" y="31302"/>
                              <a:pt x="5131" y="22496"/>
                            </a:cubicBezTo>
                            <a:cubicBezTo>
                              <a:pt x="-9520" y="9169"/>
                              <a:pt x="10274" y="-5404"/>
                              <a:pt x="26095" y="2000"/>
                            </a:cubicBezTo>
                            <a:cubicBezTo>
                              <a:pt x="26095" y="2000"/>
                              <a:pt x="72386" y="17196"/>
                              <a:pt x="72386" y="17196"/>
                            </a:cubicBezTo>
                            <a:lnTo>
                              <a:pt x="64437" y="45408"/>
                            </a:lnTo>
                            <a:lnTo>
                              <a:pt x="64437" y="45408"/>
                            </a:lnTo>
                            <a:close/>
                          </a:path>
                        </a:pathLst>
                      </a:custGeom>
                      <a:solidFill>
                        <a:srgbClr val="F7B59F"/>
                      </a:solidFill>
                      <a:ln w="7776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8" name="Freeform: Shape 77">
                        <a:extLst>
                          <a:ext uri="{FF2B5EF4-FFF2-40B4-BE49-F238E27FC236}">
                            <a16:creationId xmlns:a16="http://schemas.microsoft.com/office/drawing/2014/main" id="{8B498E42-BCE1-9D07-7721-1F7C75B70F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25733" y="4161483"/>
                        <a:ext cx="12432" cy="7856"/>
                      </a:xfrm>
                      <a:custGeom>
                        <a:avLst/>
                        <a:gdLst>
                          <a:gd name="connsiteX0" fmla="*/ 80800 w 86956"/>
                          <a:gd name="connsiteY0" fmla="*/ 54349 h 54348"/>
                          <a:gd name="connsiteX1" fmla="*/ 5440 w 86956"/>
                          <a:gd name="connsiteY1" fmla="*/ 22553 h 54348"/>
                          <a:gd name="connsiteX2" fmla="*/ 28118 w 86956"/>
                          <a:gd name="connsiteY2" fmla="*/ 1901 h 54348"/>
                          <a:gd name="connsiteX3" fmla="*/ 86957 w 86956"/>
                          <a:gd name="connsiteY3" fmla="*/ 19981 h 54348"/>
                          <a:gd name="connsiteX4" fmla="*/ 80878 w 86956"/>
                          <a:gd name="connsiteY4" fmla="*/ 54349 h 54348"/>
                          <a:gd name="connsiteX5" fmla="*/ 80878 w 86956"/>
                          <a:gd name="connsiteY5" fmla="*/ 54349 h 543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6956" h="54348">
                            <a:moveTo>
                              <a:pt x="80800" y="54349"/>
                            </a:moveTo>
                            <a:cubicBezTo>
                              <a:pt x="58122" y="53258"/>
                              <a:pt x="16117" y="31359"/>
                              <a:pt x="5440" y="22553"/>
                            </a:cubicBezTo>
                            <a:cubicBezTo>
                              <a:pt x="-10536" y="8525"/>
                              <a:pt x="12220" y="-5113"/>
                              <a:pt x="28118" y="1901"/>
                            </a:cubicBezTo>
                            <a:cubicBezTo>
                              <a:pt x="28118" y="1901"/>
                              <a:pt x="86957" y="19981"/>
                              <a:pt x="86957" y="19981"/>
                            </a:cubicBezTo>
                            <a:lnTo>
                              <a:pt x="80878" y="54349"/>
                            </a:lnTo>
                            <a:lnTo>
                              <a:pt x="80878" y="54349"/>
                            </a:lnTo>
                            <a:close/>
                          </a:path>
                        </a:pathLst>
                      </a:custGeom>
                      <a:solidFill>
                        <a:srgbClr val="F7B59F"/>
                      </a:solidFill>
                      <a:ln w="7776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79" name="Freeform: Shape 78">
                        <a:extLst>
                          <a:ext uri="{FF2B5EF4-FFF2-40B4-BE49-F238E27FC236}">
                            <a16:creationId xmlns:a16="http://schemas.microsoft.com/office/drawing/2014/main" id="{A58B83AA-F714-7DD3-9BF2-836A725F48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27806" y="4155965"/>
                        <a:ext cx="12019" cy="8271"/>
                      </a:xfrm>
                      <a:custGeom>
                        <a:avLst/>
                        <a:gdLst>
                          <a:gd name="connsiteX0" fmla="*/ 83995 w 84073"/>
                          <a:gd name="connsiteY0" fmla="*/ 57220 h 57219"/>
                          <a:gd name="connsiteX1" fmla="*/ 3258 w 84073"/>
                          <a:gd name="connsiteY1" fmla="*/ 3213 h 57219"/>
                          <a:gd name="connsiteX2" fmla="*/ 81112 w 84073"/>
                          <a:gd name="connsiteY2" fmla="*/ 19734 h 57219"/>
                          <a:gd name="connsiteX3" fmla="*/ 84073 w 84073"/>
                          <a:gd name="connsiteY3" fmla="*/ 57220 h 57219"/>
                          <a:gd name="connsiteX4" fmla="*/ 84073 w 84073"/>
                          <a:gd name="connsiteY4" fmla="*/ 57220 h 572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4073" h="57219">
                            <a:moveTo>
                              <a:pt x="83995" y="57220"/>
                            </a:moveTo>
                            <a:cubicBezTo>
                              <a:pt x="62408" y="54024"/>
                              <a:pt x="-16927" y="25813"/>
                              <a:pt x="3258" y="3213"/>
                            </a:cubicBezTo>
                            <a:cubicBezTo>
                              <a:pt x="18377" y="-8789"/>
                              <a:pt x="65292" y="16461"/>
                              <a:pt x="81112" y="19734"/>
                            </a:cubicBezTo>
                            <a:lnTo>
                              <a:pt x="84073" y="57220"/>
                            </a:lnTo>
                            <a:lnTo>
                              <a:pt x="84073" y="57220"/>
                            </a:lnTo>
                            <a:close/>
                          </a:path>
                        </a:pathLst>
                      </a:custGeom>
                      <a:solidFill>
                        <a:srgbClr val="F7B59F"/>
                      </a:solidFill>
                      <a:ln w="7776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80" name="Freeform: Shape 79">
                        <a:extLst>
                          <a:ext uri="{FF2B5EF4-FFF2-40B4-BE49-F238E27FC236}">
                            <a16:creationId xmlns:a16="http://schemas.microsoft.com/office/drawing/2014/main" id="{60295F29-925A-86C0-8925-9593CE2216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930364" y="4149422"/>
                        <a:ext cx="13405" cy="8415"/>
                      </a:xfrm>
                      <a:custGeom>
                        <a:avLst/>
                        <a:gdLst>
                          <a:gd name="connsiteX0" fmla="*/ 93690 w 93767"/>
                          <a:gd name="connsiteY0" fmla="*/ 24860 h 58215"/>
                          <a:gd name="connsiteX1" fmla="*/ 13654 w 93767"/>
                          <a:gd name="connsiteY1" fmla="*/ 0 h 58215"/>
                          <a:gd name="connsiteX2" fmla="*/ 16304 w 93767"/>
                          <a:gd name="connsiteY2" fmla="*/ 31562 h 58215"/>
                          <a:gd name="connsiteX3" fmla="*/ 77169 w 93767"/>
                          <a:gd name="connsiteY3" fmla="*/ 58215 h 58215"/>
                          <a:gd name="connsiteX4" fmla="*/ 93768 w 93767"/>
                          <a:gd name="connsiteY4" fmla="*/ 24860 h 58215"/>
                          <a:gd name="connsiteX5" fmla="*/ 93768 w 93767"/>
                          <a:gd name="connsiteY5" fmla="*/ 24860 h 582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3767" h="58215">
                            <a:moveTo>
                              <a:pt x="93690" y="24860"/>
                            </a:moveTo>
                            <a:cubicBezTo>
                              <a:pt x="75610" y="10599"/>
                              <a:pt x="27994" y="78"/>
                              <a:pt x="13654" y="0"/>
                            </a:cubicBezTo>
                            <a:cubicBezTo>
                              <a:pt x="-7933" y="234"/>
                              <a:pt x="-1543" y="26263"/>
                              <a:pt x="16304" y="31562"/>
                            </a:cubicBezTo>
                            <a:cubicBezTo>
                              <a:pt x="16304" y="31562"/>
                              <a:pt x="77169" y="58215"/>
                              <a:pt x="77169" y="58215"/>
                            </a:cubicBezTo>
                            <a:lnTo>
                              <a:pt x="93768" y="24860"/>
                            </a:lnTo>
                            <a:lnTo>
                              <a:pt x="93768" y="24860"/>
                            </a:lnTo>
                            <a:close/>
                          </a:path>
                        </a:pathLst>
                      </a:custGeom>
                      <a:solidFill>
                        <a:srgbClr val="F7B59F"/>
                      </a:solidFill>
                      <a:ln w="7776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</p:grpSp>
              </p:grpSp>
            </p:grp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E254C046-1EB7-2F16-5BC3-F174528EF437}"/>
                    </a:ext>
                  </a:extLst>
                </p:cNvPr>
                <p:cNvSpPr/>
                <p:nvPr/>
              </p:nvSpPr>
              <p:spPr>
                <a:xfrm>
                  <a:off x="6687065" y="4032409"/>
                  <a:ext cx="147176" cy="273577"/>
                </a:xfrm>
                <a:custGeom>
                  <a:avLst/>
                  <a:gdLst>
                    <a:gd name="connsiteX0" fmla="*/ 18904 w 1029468"/>
                    <a:gd name="connsiteY0" fmla="*/ 168255 h 1892557"/>
                    <a:gd name="connsiteX1" fmla="*/ 238438 w 1029468"/>
                    <a:gd name="connsiteY1" fmla="*/ 36160 h 1892557"/>
                    <a:gd name="connsiteX2" fmla="*/ 502315 w 1029468"/>
                    <a:gd name="connsiteY2" fmla="*/ 271904 h 1892557"/>
                    <a:gd name="connsiteX3" fmla="*/ 522500 w 1029468"/>
                    <a:gd name="connsiteY3" fmla="*/ 0 h 1892557"/>
                    <a:gd name="connsiteX4" fmla="*/ 898832 w 1029468"/>
                    <a:gd name="connsiteY4" fmla="*/ 55487 h 1892557"/>
                    <a:gd name="connsiteX5" fmla="*/ 898832 w 1029468"/>
                    <a:gd name="connsiteY5" fmla="*/ 1003138 h 1892557"/>
                    <a:gd name="connsiteX6" fmla="*/ 1029290 w 1029468"/>
                    <a:gd name="connsiteY6" fmla="*/ 1698056 h 1892557"/>
                    <a:gd name="connsiteX7" fmla="*/ 45 w 1029468"/>
                    <a:gd name="connsiteY7" fmla="*/ 1767182 h 1892557"/>
                    <a:gd name="connsiteX8" fmla="*/ 176872 w 1029468"/>
                    <a:gd name="connsiteY8" fmla="*/ 1183629 h 1892557"/>
                    <a:gd name="connsiteX9" fmla="*/ 86627 w 1029468"/>
                    <a:gd name="connsiteY9" fmla="*/ 845171 h 1892557"/>
                    <a:gd name="connsiteX10" fmla="*/ 18904 w 1029468"/>
                    <a:gd name="connsiteY10" fmla="*/ 168255 h 1892557"/>
                    <a:gd name="connsiteX11" fmla="*/ 18904 w 1029468"/>
                    <a:gd name="connsiteY11" fmla="*/ 168255 h 1892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29468" h="1892557">
                      <a:moveTo>
                        <a:pt x="18904" y="168255"/>
                      </a:moveTo>
                      <a:cubicBezTo>
                        <a:pt x="83120" y="105208"/>
                        <a:pt x="152246" y="78321"/>
                        <a:pt x="238438" y="36160"/>
                      </a:cubicBezTo>
                      <a:lnTo>
                        <a:pt x="502315" y="271904"/>
                      </a:lnTo>
                      <a:cubicBezTo>
                        <a:pt x="502315" y="271904"/>
                        <a:pt x="508550" y="85881"/>
                        <a:pt x="522500" y="0"/>
                      </a:cubicBezTo>
                      <a:cubicBezTo>
                        <a:pt x="623343" y="2572"/>
                        <a:pt x="854100" y="9196"/>
                        <a:pt x="898832" y="55487"/>
                      </a:cubicBezTo>
                      <a:cubicBezTo>
                        <a:pt x="950891" y="377190"/>
                        <a:pt x="930083" y="690788"/>
                        <a:pt x="898832" y="1003138"/>
                      </a:cubicBezTo>
                      <a:cubicBezTo>
                        <a:pt x="898832" y="1003138"/>
                        <a:pt x="1035057" y="1688938"/>
                        <a:pt x="1029290" y="1698056"/>
                      </a:cubicBezTo>
                      <a:cubicBezTo>
                        <a:pt x="868361" y="1950322"/>
                        <a:pt x="-7203" y="1939411"/>
                        <a:pt x="45" y="1767182"/>
                      </a:cubicBezTo>
                      <a:lnTo>
                        <a:pt x="176872" y="1183629"/>
                      </a:lnTo>
                      <a:lnTo>
                        <a:pt x="86627" y="845171"/>
                      </a:lnTo>
                      <a:lnTo>
                        <a:pt x="18904" y="168255"/>
                      </a:lnTo>
                      <a:lnTo>
                        <a:pt x="18904" y="168255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777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77"/>
                  <a:endParaRPr lang="en-IN" dirty="0">
                    <a:solidFill>
                      <a:srgbClr val="000000"/>
                    </a:solidFill>
                    <a:latin typeface="Calibri" panose="020F0502020204030204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357" name="Group 2356">
                <a:extLst>
                  <a:ext uri="{FF2B5EF4-FFF2-40B4-BE49-F238E27FC236}">
                    <a16:creationId xmlns:a16="http://schemas.microsoft.com/office/drawing/2014/main" id="{BB998559-A8D9-3B8B-7CD2-C1BA03348C45}"/>
                  </a:ext>
                </a:extLst>
              </p:cNvPr>
              <p:cNvGrpSpPr/>
              <p:nvPr/>
            </p:nvGrpSpPr>
            <p:grpSpPr>
              <a:xfrm>
                <a:off x="6599132" y="4056731"/>
                <a:ext cx="159255" cy="640437"/>
                <a:chOff x="6599132" y="4056731"/>
                <a:chExt cx="159255" cy="640437"/>
              </a:xfrm>
            </p:grpSpPr>
            <p:grpSp>
              <p:nvGrpSpPr>
                <p:cNvPr id="2356" name="Group 2355">
                  <a:extLst>
                    <a:ext uri="{FF2B5EF4-FFF2-40B4-BE49-F238E27FC236}">
                      <a16:creationId xmlns:a16="http://schemas.microsoft.com/office/drawing/2014/main" id="{5013C9F2-8106-D41C-8DED-8B239587A291}"/>
                    </a:ext>
                  </a:extLst>
                </p:cNvPr>
                <p:cNvGrpSpPr/>
                <p:nvPr/>
              </p:nvGrpSpPr>
              <p:grpSpPr>
                <a:xfrm>
                  <a:off x="6599132" y="4420307"/>
                  <a:ext cx="159255" cy="276861"/>
                  <a:chOff x="6599132" y="4420307"/>
                  <a:chExt cx="159255" cy="276861"/>
                </a:xfrm>
              </p:grpSpPr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C38E69ED-A337-4285-BAF5-C95612885546}"/>
                      </a:ext>
                    </a:extLst>
                  </p:cNvPr>
                  <p:cNvSpPr/>
                  <p:nvPr/>
                </p:nvSpPr>
                <p:spPr>
                  <a:xfrm>
                    <a:off x="6673634" y="4420307"/>
                    <a:ext cx="36466" cy="74760"/>
                  </a:xfrm>
                  <a:custGeom>
                    <a:avLst/>
                    <a:gdLst>
                      <a:gd name="connsiteX0" fmla="*/ 22289 w 255070"/>
                      <a:gd name="connsiteY0" fmla="*/ 330139 h 517175"/>
                      <a:gd name="connsiteX1" fmla="*/ 22289 w 255070"/>
                      <a:gd name="connsiteY1" fmla="*/ 81926 h 517175"/>
                      <a:gd name="connsiteX2" fmla="*/ 139576 w 255070"/>
                      <a:gd name="connsiteY2" fmla="*/ 14203 h 517175"/>
                      <a:gd name="connsiteX3" fmla="*/ 232938 w 255070"/>
                      <a:gd name="connsiteY3" fmla="*/ 451790 h 517175"/>
                      <a:gd name="connsiteX4" fmla="*/ 255071 w 255070"/>
                      <a:gd name="connsiteY4" fmla="*/ 464571 h 517175"/>
                      <a:gd name="connsiteX5" fmla="*/ 255071 w 255070"/>
                      <a:gd name="connsiteY5" fmla="*/ 517175 h 517175"/>
                      <a:gd name="connsiteX6" fmla="*/ 162955 w 255070"/>
                      <a:gd name="connsiteY6" fmla="*/ 464026 h 517175"/>
                      <a:gd name="connsiteX7" fmla="*/ 162955 w 255070"/>
                      <a:gd name="connsiteY7" fmla="*/ 411422 h 517175"/>
                      <a:gd name="connsiteX8" fmla="*/ 185088 w 255070"/>
                      <a:gd name="connsiteY8" fmla="*/ 424203 h 517175"/>
                      <a:gd name="connsiteX9" fmla="*/ 185088 w 255070"/>
                      <a:gd name="connsiteY9" fmla="*/ 175990 h 517175"/>
                      <a:gd name="connsiteX10" fmla="*/ 115573 w 255070"/>
                      <a:gd name="connsiteY10" fmla="*/ 55585 h 517175"/>
                      <a:gd name="connsiteX11" fmla="*/ 69983 w 255070"/>
                      <a:gd name="connsiteY11" fmla="*/ 81926 h 517175"/>
                      <a:gd name="connsiteX12" fmla="*/ 69983 w 255070"/>
                      <a:gd name="connsiteY12" fmla="*/ 357727 h 517175"/>
                      <a:gd name="connsiteX13" fmla="*/ 92115 w 255070"/>
                      <a:gd name="connsiteY13" fmla="*/ 370508 h 517175"/>
                      <a:gd name="connsiteX14" fmla="*/ 92115 w 255070"/>
                      <a:gd name="connsiteY14" fmla="*/ 423112 h 517175"/>
                      <a:gd name="connsiteX15" fmla="*/ 0 w 255070"/>
                      <a:gd name="connsiteY15" fmla="*/ 369962 h 517175"/>
                      <a:gd name="connsiteX16" fmla="*/ 0 w 255070"/>
                      <a:gd name="connsiteY16" fmla="*/ 317358 h 517175"/>
                      <a:gd name="connsiteX17" fmla="*/ 22133 w 255070"/>
                      <a:gd name="connsiteY17" fmla="*/ 330139 h 517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55070" h="517175">
                        <a:moveTo>
                          <a:pt x="22289" y="330139"/>
                        </a:moveTo>
                        <a:lnTo>
                          <a:pt x="22289" y="81926"/>
                        </a:lnTo>
                        <a:cubicBezTo>
                          <a:pt x="20886" y="13190"/>
                          <a:pt x="80815" y="-21412"/>
                          <a:pt x="139576" y="14203"/>
                        </a:cubicBezTo>
                        <a:cubicBezTo>
                          <a:pt x="277983" y="86446"/>
                          <a:pt x="222807" y="329048"/>
                          <a:pt x="232938" y="451790"/>
                        </a:cubicBezTo>
                        <a:lnTo>
                          <a:pt x="255071" y="464571"/>
                        </a:lnTo>
                        <a:lnTo>
                          <a:pt x="255071" y="517175"/>
                        </a:lnTo>
                        <a:lnTo>
                          <a:pt x="162955" y="464026"/>
                        </a:lnTo>
                        <a:lnTo>
                          <a:pt x="162955" y="411422"/>
                        </a:lnTo>
                        <a:lnTo>
                          <a:pt x="185088" y="424203"/>
                        </a:lnTo>
                        <a:lnTo>
                          <a:pt x="185088" y="175990"/>
                        </a:lnTo>
                        <a:cubicBezTo>
                          <a:pt x="185088" y="132504"/>
                          <a:pt x="153292" y="77406"/>
                          <a:pt x="115573" y="55585"/>
                        </a:cubicBezTo>
                        <a:cubicBezTo>
                          <a:pt x="86972" y="39142"/>
                          <a:pt x="69983" y="48883"/>
                          <a:pt x="69983" y="81926"/>
                        </a:cubicBezTo>
                        <a:cubicBezTo>
                          <a:pt x="69983" y="81926"/>
                          <a:pt x="69983" y="357727"/>
                          <a:pt x="69983" y="357727"/>
                        </a:cubicBezTo>
                        <a:lnTo>
                          <a:pt x="92115" y="370508"/>
                        </a:lnTo>
                        <a:lnTo>
                          <a:pt x="92115" y="423112"/>
                        </a:lnTo>
                        <a:lnTo>
                          <a:pt x="0" y="369962"/>
                        </a:lnTo>
                        <a:lnTo>
                          <a:pt x="0" y="317358"/>
                        </a:lnTo>
                        <a:lnTo>
                          <a:pt x="22133" y="330139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777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defTabSz="914377"/>
                    <a:endParaRPr lang="en-IN">
                      <a:solidFill>
                        <a:srgbClr val="000000"/>
                      </a:solidFill>
                      <a:latin typeface="Calibri" panose="020F0502020204030204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2352" name="Group 2351">
                    <a:extLst>
                      <a:ext uri="{FF2B5EF4-FFF2-40B4-BE49-F238E27FC236}">
                        <a16:creationId xmlns:a16="http://schemas.microsoft.com/office/drawing/2014/main" id="{EFBD7A4B-2948-2BB4-F16D-1397A2CC168D}"/>
                      </a:ext>
                    </a:extLst>
                  </p:cNvPr>
                  <p:cNvGrpSpPr/>
                  <p:nvPr/>
                </p:nvGrpSpPr>
                <p:grpSpPr>
                  <a:xfrm>
                    <a:off x="6599132" y="4433941"/>
                    <a:ext cx="159255" cy="263227"/>
                    <a:chOff x="6599132" y="4433941"/>
                    <a:chExt cx="159255" cy="263227"/>
                  </a:xfrm>
                </p:grpSpPr>
                <p:sp>
                  <p:nvSpPr>
                    <p:cNvPr id="99" name="Freeform: Shape 98">
                      <a:extLst>
                        <a:ext uri="{FF2B5EF4-FFF2-40B4-BE49-F238E27FC236}">
                          <a16:creationId xmlns:a16="http://schemas.microsoft.com/office/drawing/2014/main" id="{8DC4B76E-5887-175F-7820-340B9444ED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6691" y="4433941"/>
                      <a:ext cx="28444" cy="35497"/>
                    </a:xfrm>
                    <a:custGeom>
                      <a:avLst/>
                      <a:gdLst>
                        <a:gd name="connsiteX0" fmla="*/ 198960 w 198959"/>
                        <a:gd name="connsiteY0" fmla="*/ 0 h 245563"/>
                        <a:gd name="connsiteX1" fmla="*/ 198960 w 198959"/>
                        <a:gd name="connsiteY1" fmla="*/ 245563 h 245563"/>
                        <a:gd name="connsiteX2" fmla="*/ 0 w 198959"/>
                        <a:gd name="connsiteY2" fmla="*/ 130692 h 245563"/>
                        <a:gd name="connsiteX3" fmla="*/ 198960 w 198959"/>
                        <a:gd name="connsiteY3" fmla="*/ 0 h 245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98959" h="245563">
                          <a:moveTo>
                            <a:pt x="198960" y="0"/>
                          </a:moveTo>
                          <a:lnTo>
                            <a:pt x="198960" y="245563"/>
                          </a:lnTo>
                          <a:lnTo>
                            <a:pt x="0" y="130692"/>
                          </a:lnTo>
                          <a:lnTo>
                            <a:pt x="198960" y="0"/>
                          </a:lnTo>
                          <a:close/>
                        </a:path>
                      </a:pathLst>
                    </a:custGeom>
                    <a:solidFill>
                      <a:srgbClr val="518D04"/>
                    </a:solidFill>
                    <a:ln w="777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grpSp>
                  <p:nvGrpSpPr>
                    <p:cNvPr id="2351" name="Group 2350">
                      <a:extLst>
                        <a:ext uri="{FF2B5EF4-FFF2-40B4-BE49-F238E27FC236}">
                          <a16:creationId xmlns:a16="http://schemas.microsoft.com/office/drawing/2014/main" id="{D3E6E3BD-70E4-EB38-EA0A-7E42162774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99132" y="4433941"/>
                      <a:ext cx="159255" cy="263227"/>
                      <a:chOff x="6599132" y="4433941"/>
                      <a:chExt cx="159255" cy="263227"/>
                    </a:xfrm>
                  </p:grpSpPr>
                  <p:sp>
                    <p:nvSpPr>
                      <p:cNvPr id="91" name="Freeform: Shape 90">
                        <a:extLst>
                          <a:ext uri="{FF2B5EF4-FFF2-40B4-BE49-F238E27FC236}">
                            <a16:creationId xmlns:a16="http://schemas.microsoft.com/office/drawing/2014/main" id="{FBD00146-8064-834E-9F31-907505FA1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99132" y="4452833"/>
                        <a:ext cx="130822" cy="244324"/>
                      </a:xfrm>
                      <a:custGeom>
                        <a:avLst/>
                        <a:gdLst>
                          <a:gd name="connsiteX0" fmla="*/ 0 w 915075"/>
                          <a:gd name="connsiteY0" fmla="*/ 1161808 h 1690185"/>
                          <a:gd name="connsiteX1" fmla="*/ 915075 w 915075"/>
                          <a:gd name="connsiteY1" fmla="*/ 1690186 h 1690185"/>
                          <a:gd name="connsiteX2" fmla="*/ 792021 w 915075"/>
                          <a:gd name="connsiteY2" fmla="*/ 386386 h 1690185"/>
                          <a:gd name="connsiteX3" fmla="*/ 122898 w 915075"/>
                          <a:gd name="connsiteY3" fmla="*/ 0 h 1690185"/>
                          <a:gd name="connsiteX4" fmla="*/ 0 w 915075"/>
                          <a:gd name="connsiteY4" fmla="*/ 1161808 h 16901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15075" h="1690185">
                            <a:moveTo>
                              <a:pt x="0" y="1161808"/>
                            </a:moveTo>
                            <a:lnTo>
                              <a:pt x="915075" y="1690186"/>
                            </a:lnTo>
                            <a:cubicBezTo>
                              <a:pt x="899333" y="1523801"/>
                              <a:pt x="809712" y="573812"/>
                              <a:pt x="792021" y="386386"/>
                            </a:cubicBezTo>
                            <a:cubicBezTo>
                              <a:pt x="666161" y="313754"/>
                              <a:pt x="240965" y="68268"/>
                              <a:pt x="122898" y="0"/>
                            </a:cubicBezTo>
                            <a:lnTo>
                              <a:pt x="0" y="1161808"/>
                            </a:lnTo>
                            <a:close/>
                          </a:path>
                        </a:pathLst>
                      </a:custGeom>
                      <a:solidFill>
                        <a:srgbClr val="8AC13F"/>
                      </a:solidFill>
                      <a:ln w="7776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 dirty="0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98" name="Freeform: Shape 97">
                        <a:extLst>
                          <a:ext uri="{FF2B5EF4-FFF2-40B4-BE49-F238E27FC236}">
                            <a16:creationId xmlns:a16="http://schemas.microsoft.com/office/drawing/2014/main" id="{7DDA97E7-7F05-3BA9-3B41-3DD2B17EA4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645135" y="4433941"/>
                        <a:ext cx="95660" cy="74746"/>
                      </a:xfrm>
                      <a:custGeom>
                        <a:avLst/>
                        <a:gdLst>
                          <a:gd name="connsiteX0" fmla="*/ 669123 w 669122"/>
                          <a:gd name="connsiteY0" fmla="*/ 386386 h 517077"/>
                          <a:gd name="connsiteX1" fmla="*/ 470163 w 669122"/>
                          <a:gd name="connsiteY1" fmla="*/ 517077 h 517077"/>
                          <a:gd name="connsiteX2" fmla="*/ 0 w 669122"/>
                          <a:gd name="connsiteY2" fmla="*/ 245563 h 517077"/>
                          <a:gd name="connsiteX3" fmla="*/ 0 w 669122"/>
                          <a:gd name="connsiteY3" fmla="*/ 0 h 517077"/>
                          <a:gd name="connsiteX4" fmla="*/ 669123 w 669122"/>
                          <a:gd name="connsiteY4" fmla="*/ 386386 h 5170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69122" h="517077">
                            <a:moveTo>
                              <a:pt x="669123" y="386386"/>
                            </a:moveTo>
                            <a:lnTo>
                              <a:pt x="470163" y="517077"/>
                            </a:lnTo>
                            <a:lnTo>
                              <a:pt x="0" y="245563"/>
                            </a:lnTo>
                            <a:lnTo>
                              <a:pt x="0" y="0"/>
                            </a:lnTo>
                            <a:lnTo>
                              <a:pt x="669123" y="386386"/>
                            </a:lnTo>
                            <a:close/>
                          </a:path>
                        </a:pathLst>
                      </a:custGeom>
                      <a:solidFill>
                        <a:srgbClr val="518D04"/>
                      </a:solidFill>
                      <a:ln w="7776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pPr defTabSz="914377"/>
                        <a:endParaRPr lang="en-IN">
                          <a:solidFill>
                            <a:srgbClr val="000000"/>
                          </a:solidFill>
                          <a:latin typeface="Calibri" panose="020F0502020204030204"/>
                          <a:cs typeface="Arial"/>
                          <a:sym typeface="Arial"/>
                        </a:endParaRPr>
                      </a:p>
                    </p:txBody>
                  </p:sp>
                  <p:grpSp>
                    <p:nvGrpSpPr>
                      <p:cNvPr id="2350" name="Group 2349">
                        <a:extLst>
                          <a:ext uri="{FF2B5EF4-FFF2-40B4-BE49-F238E27FC236}">
                            <a16:creationId xmlns:a16="http://schemas.microsoft.com/office/drawing/2014/main" id="{15FEE923-3DB4-E7C5-381C-6F7E8C2A079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712362" y="4489795"/>
                        <a:ext cx="46025" cy="207373"/>
                        <a:chOff x="6712362" y="4489795"/>
                        <a:chExt cx="46025" cy="207373"/>
                      </a:xfrm>
                    </p:grpSpPr>
                    <p:sp>
                      <p:nvSpPr>
                        <p:cNvPr id="96" name="Freeform: Shape 95">
                          <a:extLst>
                            <a:ext uri="{FF2B5EF4-FFF2-40B4-BE49-F238E27FC236}">
                              <a16:creationId xmlns:a16="http://schemas.microsoft.com/office/drawing/2014/main" id="{8E2D348F-EF89-6551-9193-9C2FEBD6929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712362" y="4492600"/>
                          <a:ext cx="27775" cy="204568"/>
                        </a:xfrm>
                        <a:custGeom>
                          <a:avLst/>
                          <a:gdLst>
                            <a:gd name="connsiteX0" fmla="*/ 39278 w 194283"/>
                            <a:gd name="connsiteY0" fmla="*/ 390 h 1415163"/>
                            <a:gd name="connsiteX1" fmla="*/ 0 w 194283"/>
                            <a:gd name="connsiteY1" fmla="*/ 111364 h 1415163"/>
                            <a:gd name="connsiteX2" fmla="*/ 123054 w 194283"/>
                            <a:gd name="connsiteY2" fmla="*/ 1415164 h 1415163"/>
                            <a:gd name="connsiteX3" fmla="*/ 194284 w 194283"/>
                            <a:gd name="connsiteY3" fmla="*/ 1368405 h 1415163"/>
                            <a:gd name="connsiteX4" fmla="*/ 42862 w 194283"/>
                            <a:gd name="connsiteY4" fmla="*/ 0 h 1415163"/>
                            <a:gd name="connsiteX5" fmla="*/ 39278 w 194283"/>
                            <a:gd name="connsiteY5" fmla="*/ 468 h 14151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94283" h="1415163">
                              <a:moveTo>
                                <a:pt x="39278" y="390"/>
                              </a:moveTo>
                              <a:lnTo>
                                <a:pt x="0" y="111364"/>
                              </a:lnTo>
                              <a:cubicBezTo>
                                <a:pt x="18080" y="303155"/>
                                <a:pt x="106844" y="1244571"/>
                                <a:pt x="123054" y="1415164"/>
                              </a:cubicBezTo>
                              <a:lnTo>
                                <a:pt x="194284" y="1368405"/>
                              </a:lnTo>
                              <a:lnTo>
                                <a:pt x="42862" y="0"/>
                              </a:lnTo>
                              <a:lnTo>
                                <a:pt x="39278" y="46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ADE26C"/>
                        </a:solidFill>
                        <a:ln w="7776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  <p:sp>
                      <p:nvSpPr>
                        <p:cNvPr id="97" name="Freeform: Shape 96">
                          <a:extLst>
                            <a:ext uri="{FF2B5EF4-FFF2-40B4-BE49-F238E27FC236}">
                              <a16:creationId xmlns:a16="http://schemas.microsoft.com/office/drawing/2014/main" id="{E31F891C-6C2D-0F24-7E74-73E326EA63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718479" y="4489795"/>
                          <a:ext cx="39908" cy="200603"/>
                        </a:xfrm>
                        <a:custGeom>
                          <a:avLst/>
                          <a:gdLst>
                            <a:gd name="connsiteX0" fmla="*/ 156097 w 279151"/>
                            <a:gd name="connsiteY0" fmla="*/ 0 h 1387731"/>
                            <a:gd name="connsiteX1" fmla="*/ 0 w 279151"/>
                            <a:gd name="connsiteY1" fmla="*/ 19327 h 1387731"/>
                            <a:gd name="connsiteX2" fmla="*/ 151422 w 279151"/>
                            <a:gd name="connsiteY2" fmla="*/ 1387732 h 1387731"/>
                            <a:gd name="connsiteX3" fmla="*/ 279152 w 279151"/>
                            <a:gd name="connsiteY3" fmla="*/ 1303799 h 1387731"/>
                            <a:gd name="connsiteX4" fmla="*/ 156097 w 279151"/>
                            <a:gd name="connsiteY4" fmla="*/ 0 h 13877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79151" h="1387731">
                              <a:moveTo>
                                <a:pt x="156097" y="0"/>
                              </a:moveTo>
                              <a:lnTo>
                                <a:pt x="0" y="19327"/>
                              </a:lnTo>
                              <a:lnTo>
                                <a:pt x="151422" y="1387732"/>
                              </a:lnTo>
                              <a:lnTo>
                                <a:pt x="279152" y="1303799"/>
                              </a:lnTo>
                              <a:lnTo>
                                <a:pt x="15609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ADE26C"/>
                        </a:solidFill>
                        <a:ln w="7776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pPr defTabSz="914377"/>
                          <a:endParaRPr lang="en-IN">
                            <a:solidFill>
                              <a:srgbClr val="000000"/>
                            </a:solidFill>
                            <a:latin typeface="Calibri" panose="020F0502020204030204"/>
                            <a:cs typeface="Arial"/>
                            <a:sym typeface="Arial"/>
                          </a:endParaRPr>
                        </a:p>
                      </p:txBody>
                    </p:sp>
                  </p:grpSp>
                </p:grpSp>
              </p:grpSp>
            </p:grpSp>
            <p:grpSp>
              <p:nvGrpSpPr>
                <p:cNvPr id="2355" name="Group 2354">
                  <a:extLst>
                    <a:ext uri="{FF2B5EF4-FFF2-40B4-BE49-F238E27FC236}">
                      <a16:creationId xmlns:a16="http://schemas.microsoft.com/office/drawing/2014/main" id="{31A2940F-EBDB-0590-36F5-FAAA27381E21}"/>
                    </a:ext>
                  </a:extLst>
                </p:cNvPr>
                <p:cNvGrpSpPr/>
                <p:nvPr/>
              </p:nvGrpSpPr>
              <p:grpSpPr>
                <a:xfrm>
                  <a:off x="6638149" y="4056731"/>
                  <a:ext cx="75561" cy="471023"/>
                  <a:chOff x="6638149" y="4056731"/>
                  <a:chExt cx="75561" cy="471023"/>
                </a:xfrm>
              </p:grpSpPr>
              <p:grpSp>
                <p:nvGrpSpPr>
                  <p:cNvPr id="2353" name="Group 2352">
                    <a:extLst>
                      <a:ext uri="{FF2B5EF4-FFF2-40B4-BE49-F238E27FC236}">
                        <a16:creationId xmlns:a16="http://schemas.microsoft.com/office/drawing/2014/main" id="{99C9928A-03E0-41C1-66FE-413264C81A1B}"/>
                      </a:ext>
                    </a:extLst>
                  </p:cNvPr>
                  <p:cNvGrpSpPr/>
                  <p:nvPr/>
                </p:nvGrpSpPr>
                <p:grpSpPr>
                  <a:xfrm>
                    <a:off x="6646293" y="4440832"/>
                    <a:ext cx="36466" cy="86922"/>
                    <a:chOff x="6646293" y="4440832"/>
                    <a:chExt cx="36466" cy="86922"/>
                  </a:xfrm>
                </p:grpSpPr>
                <p:sp>
                  <p:nvSpPr>
                    <p:cNvPr id="95" name="Freeform: Shape 94">
                      <a:extLst>
                        <a:ext uri="{FF2B5EF4-FFF2-40B4-BE49-F238E27FC236}">
                          <a16:creationId xmlns:a16="http://schemas.microsoft.com/office/drawing/2014/main" id="{82750478-937E-935C-B25B-14EC533456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6293" y="4440832"/>
                      <a:ext cx="36466" cy="74760"/>
                    </a:xfrm>
                    <a:custGeom>
                      <a:avLst/>
                      <a:gdLst>
                        <a:gd name="connsiteX0" fmla="*/ 22289 w 255070"/>
                        <a:gd name="connsiteY0" fmla="*/ 330139 h 517175"/>
                        <a:gd name="connsiteX1" fmla="*/ 22289 w 255070"/>
                        <a:gd name="connsiteY1" fmla="*/ 81926 h 517175"/>
                        <a:gd name="connsiteX2" fmla="*/ 139576 w 255070"/>
                        <a:gd name="connsiteY2" fmla="*/ 14203 h 517175"/>
                        <a:gd name="connsiteX3" fmla="*/ 232938 w 255070"/>
                        <a:gd name="connsiteY3" fmla="*/ 451791 h 517175"/>
                        <a:gd name="connsiteX4" fmla="*/ 255071 w 255070"/>
                        <a:gd name="connsiteY4" fmla="*/ 464571 h 517175"/>
                        <a:gd name="connsiteX5" fmla="*/ 255071 w 255070"/>
                        <a:gd name="connsiteY5" fmla="*/ 517175 h 517175"/>
                        <a:gd name="connsiteX6" fmla="*/ 162955 w 255070"/>
                        <a:gd name="connsiteY6" fmla="*/ 464025 h 517175"/>
                        <a:gd name="connsiteX7" fmla="*/ 162955 w 255070"/>
                        <a:gd name="connsiteY7" fmla="*/ 411422 h 517175"/>
                        <a:gd name="connsiteX8" fmla="*/ 185088 w 255070"/>
                        <a:gd name="connsiteY8" fmla="*/ 424202 h 517175"/>
                        <a:gd name="connsiteX9" fmla="*/ 185088 w 255070"/>
                        <a:gd name="connsiteY9" fmla="*/ 175990 h 517175"/>
                        <a:gd name="connsiteX10" fmla="*/ 115573 w 255070"/>
                        <a:gd name="connsiteY10" fmla="*/ 55585 h 517175"/>
                        <a:gd name="connsiteX11" fmla="*/ 69983 w 255070"/>
                        <a:gd name="connsiteY11" fmla="*/ 81926 h 517175"/>
                        <a:gd name="connsiteX12" fmla="*/ 69983 w 255070"/>
                        <a:gd name="connsiteY12" fmla="*/ 357727 h 517175"/>
                        <a:gd name="connsiteX13" fmla="*/ 92115 w 255070"/>
                        <a:gd name="connsiteY13" fmla="*/ 370507 h 517175"/>
                        <a:gd name="connsiteX14" fmla="*/ 92115 w 255070"/>
                        <a:gd name="connsiteY14" fmla="*/ 423111 h 517175"/>
                        <a:gd name="connsiteX15" fmla="*/ 0 w 255070"/>
                        <a:gd name="connsiteY15" fmla="*/ 369962 h 517175"/>
                        <a:gd name="connsiteX16" fmla="*/ 0 w 255070"/>
                        <a:gd name="connsiteY16" fmla="*/ 317358 h 517175"/>
                        <a:gd name="connsiteX17" fmla="*/ 22133 w 255070"/>
                        <a:gd name="connsiteY17" fmla="*/ 330139 h 5171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</a:cxnLst>
                      <a:rect l="l" t="t" r="r" b="b"/>
                      <a:pathLst>
                        <a:path w="255070" h="517175">
                          <a:moveTo>
                            <a:pt x="22289" y="330139"/>
                          </a:moveTo>
                          <a:lnTo>
                            <a:pt x="22289" y="81926"/>
                          </a:lnTo>
                          <a:cubicBezTo>
                            <a:pt x="20886" y="13190"/>
                            <a:pt x="80815" y="-21412"/>
                            <a:pt x="139576" y="14203"/>
                          </a:cubicBezTo>
                          <a:cubicBezTo>
                            <a:pt x="277983" y="86446"/>
                            <a:pt x="222807" y="329048"/>
                            <a:pt x="232938" y="451791"/>
                          </a:cubicBezTo>
                          <a:lnTo>
                            <a:pt x="255071" y="464571"/>
                          </a:lnTo>
                          <a:lnTo>
                            <a:pt x="255071" y="517175"/>
                          </a:lnTo>
                          <a:lnTo>
                            <a:pt x="162955" y="464025"/>
                          </a:lnTo>
                          <a:lnTo>
                            <a:pt x="162955" y="411422"/>
                          </a:lnTo>
                          <a:lnTo>
                            <a:pt x="185088" y="424202"/>
                          </a:lnTo>
                          <a:lnTo>
                            <a:pt x="185088" y="175990"/>
                          </a:lnTo>
                          <a:cubicBezTo>
                            <a:pt x="185088" y="132504"/>
                            <a:pt x="153292" y="77406"/>
                            <a:pt x="115573" y="55585"/>
                          </a:cubicBezTo>
                          <a:cubicBezTo>
                            <a:pt x="86972" y="39142"/>
                            <a:pt x="69983" y="48883"/>
                            <a:pt x="69983" y="81926"/>
                          </a:cubicBezTo>
                          <a:cubicBezTo>
                            <a:pt x="69983" y="81926"/>
                            <a:pt x="69983" y="357727"/>
                            <a:pt x="69983" y="357727"/>
                          </a:cubicBezTo>
                          <a:lnTo>
                            <a:pt x="92115" y="370507"/>
                          </a:lnTo>
                          <a:lnTo>
                            <a:pt x="92115" y="423111"/>
                          </a:lnTo>
                          <a:lnTo>
                            <a:pt x="0" y="369962"/>
                          </a:lnTo>
                          <a:lnTo>
                            <a:pt x="0" y="317358"/>
                          </a:lnTo>
                          <a:lnTo>
                            <a:pt x="22133" y="330139"/>
                          </a:lnTo>
                          <a:close/>
                        </a:path>
                      </a:pathLst>
                    </a:custGeom>
                    <a:solidFill>
                      <a:schemeClr val="tx1"/>
                    </a:solidFill>
                    <a:ln w="777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7570C5C5-783F-A5C8-87EA-71858FFEE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74132" y="4521490"/>
                      <a:ext cx="4854" cy="6264"/>
                    </a:xfrm>
                    <a:custGeom>
                      <a:avLst/>
                      <a:gdLst>
                        <a:gd name="connsiteX0" fmla="*/ 180 w 33948"/>
                        <a:gd name="connsiteY0" fmla="*/ 11964 h 43333"/>
                        <a:gd name="connsiteX1" fmla="*/ 33769 w 33948"/>
                        <a:gd name="connsiteY1" fmla="*/ 31369 h 43333"/>
                        <a:gd name="connsiteX2" fmla="*/ 180 w 33948"/>
                        <a:gd name="connsiteY2" fmla="*/ 11964 h 4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3948" h="43333">
                          <a:moveTo>
                            <a:pt x="180" y="11964"/>
                          </a:moveTo>
                          <a:cubicBezTo>
                            <a:pt x="-2703" y="28486"/>
                            <a:pt x="29950" y="60906"/>
                            <a:pt x="33769" y="31369"/>
                          </a:cubicBezTo>
                          <a:cubicBezTo>
                            <a:pt x="36652" y="14848"/>
                            <a:pt x="3999" y="-17572"/>
                            <a:pt x="180" y="11964"/>
                          </a:cubicBezTo>
                          <a:close/>
                        </a:path>
                      </a:pathLst>
                    </a:custGeom>
                    <a:solidFill>
                      <a:srgbClr val="333333"/>
                    </a:solidFill>
                    <a:ln w="777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2349" name="Group 2348">
                    <a:extLst>
                      <a:ext uri="{FF2B5EF4-FFF2-40B4-BE49-F238E27FC236}">
                        <a16:creationId xmlns:a16="http://schemas.microsoft.com/office/drawing/2014/main" id="{53F6C594-9D7A-2256-9606-1BAF43C77A28}"/>
                      </a:ext>
                    </a:extLst>
                  </p:cNvPr>
                  <p:cNvGrpSpPr/>
                  <p:nvPr/>
                </p:nvGrpSpPr>
                <p:grpSpPr>
                  <a:xfrm>
                    <a:off x="6638149" y="4056731"/>
                    <a:ext cx="75561" cy="436669"/>
                    <a:chOff x="6638149" y="4056731"/>
                    <a:chExt cx="75561" cy="436669"/>
                  </a:xfrm>
                </p:grpSpPr>
                <p:sp>
                  <p:nvSpPr>
                    <p:cNvPr id="72" name="Freeform: Shape 71">
                      <a:extLst>
                        <a:ext uri="{FF2B5EF4-FFF2-40B4-BE49-F238E27FC236}">
                          <a16:creationId xmlns:a16="http://schemas.microsoft.com/office/drawing/2014/main" id="{F21F6D29-DB34-AEAC-CDA2-22086750D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4667" y="4401631"/>
                      <a:ext cx="41970" cy="91769"/>
                    </a:xfrm>
                    <a:custGeom>
                      <a:avLst/>
                      <a:gdLst>
                        <a:gd name="connsiteX0" fmla="*/ 180568 w 293569"/>
                        <a:gd name="connsiteY0" fmla="*/ 0 h 634841"/>
                        <a:gd name="connsiteX1" fmla="*/ 201610 w 293569"/>
                        <a:gd name="connsiteY1" fmla="*/ 100220 h 634841"/>
                        <a:gd name="connsiteX2" fmla="*/ 236757 w 293569"/>
                        <a:gd name="connsiteY2" fmla="*/ 162799 h 634841"/>
                        <a:gd name="connsiteX3" fmla="*/ 293569 w 293569"/>
                        <a:gd name="connsiteY3" fmla="*/ 382412 h 634841"/>
                        <a:gd name="connsiteX4" fmla="*/ 286010 w 293569"/>
                        <a:gd name="connsiteY4" fmla="*/ 407038 h 634841"/>
                        <a:gd name="connsiteX5" fmla="*/ 196544 w 293569"/>
                        <a:gd name="connsiteY5" fmla="*/ 277126 h 634841"/>
                        <a:gd name="connsiteX6" fmla="*/ 189764 w 293569"/>
                        <a:gd name="connsiteY6" fmla="*/ 366669 h 634841"/>
                        <a:gd name="connsiteX7" fmla="*/ 208468 w 293569"/>
                        <a:gd name="connsiteY7" fmla="*/ 579968 h 634841"/>
                        <a:gd name="connsiteX8" fmla="*/ 172619 w 293569"/>
                        <a:gd name="connsiteY8" fmla="*/ 574358 h 634841"/>
                        <a:gd name="connsiteX9" fmla="*/ 173866 w 293569"/>
                        <a:gd name="connsiteY9" fmla="*/ 612466 h 634841"/>
                        <a:gd name="connsiteX10" fmla="*/ 99675 w 293569"/>
                        <a:gd name="connsiteY10" fmla="*/ 516922 h 634841"/>
                        <a:gd name="connsiteX11" fmla="*/ 103571 w 293569"/>
                        <a:gd name="connsiteY11" fmla="*/ 580125 h 634841"/>
                        <a:gd name="connsiteX12" fmla="*/ 33121 w 293569"/>
                        <a:gd name="connsiteY12" fmla="*/ 404856 h 634841"/>
                        <a:gd name="connsiteX13" fmla="*/ 39589 w 293569"/>
                        <a:gd name="connsiteY13" fmla="*/ 487853 h 634841"/>
                        <a:gd name="connsiteX14" fmla="*/ 17846 w 293569"/>
                        <a:gd name="connsiteY14" fmla="*/ 505232 h 634841"/>
                        <a:gd name="connsiteX15" fmla="*/ 3195 w 293569"/>
                        <a:gd name="connsiteY15" fmla="*/ 460265 h 634841"/>
                        <a:gd name="connsiteX16" fmla="*/ 0 w 293569"/>
                        <a:gd name="connsiteY16" fmla="*/ 327236 h 634841"/>
                        <a:gd name="connsiteX17" fmla="*/ 30939 w 293569"/>
                        <a:gd name="connsiteY17" fmla="*/ 24081 h 634841"/>
                        <a:gd name="connsiteX18" fmla="*/ 180724 w 293569"/>
                        <a:gd name="connsiteY18" fmla="*/ 0 h 6348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93569" h="634841">
                          <a:moveTo>
                            <a:pt x="180568" y="0"/>
                          </a:moveTo>
                          <a:lnTo>
                            <a:pt x="201610" y="100220"/>
                          </a:lnTo>
                          <a:lnTo>
                            <a:pt x="236757" y="162799"/>
                          </a:lnTo>
                          <a:lnTo>
                            <a:pt x="293569" y="382412"/>
                          </a:lnTo>
                          <a:lnTo>
                            <a:pt x="286010" y="407038"/>
                          </a:lnTo>
                          <a:cubicBezTo>
                            <a:pt x="227561" y="449900"/>
                            <a:pt x="213689" y="305804"/>
                            <a:pt x="196544" y="277126"/>
                          </a:cubicBezTo>
                          <a:lnTo>
                            <a:pt x="189764" y="366669"/>
                          </a:lnTo>
                          <a:cubicBezTo>
                            <a:pt x="186725" y="372124"/>
                            <a:pt x="242446" y="604128"/>
                            <a:pt x="208468" y="579968"/>
                          </a:cubicBezTo>
                          <a:cubicBezTo>
                            <a:pt x="209247" y="602569"/>
                            <a:pt x="182360" y="598750"/>
                            <a:pt x="172619" y="574358"/>
                          </a:cubicBezTo>
                          <a:cubicBezTo>
                            <a:pt x="169268" y="565863"/>
                            <a:pt x="173866" y="612466"/>
                            <a:pt x="173866" y="612466"/>
                          </a:cubicBezTo>
                          <a:cubicBezTo>
                            <a:pt x="133887" y="692112"/>
                            <a:pt x="111832" y="534924"/>
                            <a:pt x="99675" y="516922"/>
                          </a:cubicBezTo>
                          <a:lnTo>
                            <a:pt x="103571" y="580125"/>
                          </a:lnTo>
                          <a:cubicBezTo>
                            <a:pt x="57825" y="654627"/>
                            <a:pt x="42629" y="417403"/>
                            <a:pt x="33121" y="404856"/>
                          </a:cubicBezTo>
                          <a:cubicBezTo>
                            <a:pt x="33121" y="404856"/>
                            <a:pt x="37096" y="456135"/>
                            <a:pt x="39589" y="487853"/>
                          </a:cubicBezTo>
                          <a:cubicBezTo>
                            <a:pt x="40836" y="499309"/>
                            <a:pt x="28757" y="508973"/>
                            <a:pt x="17846" y="505232"/>
                          </a:cubicBezTo>
                          <a:cubicBezTo>
                            <a:pt x="3819" y="495958"/>
                            <a:pt x="1559" y="485827"/>
                            <a:pt x="3195" y="460265"/>
                          </a:cubicBezTo>
                          <a:lnTo>
                            <a:pt x="0" y="327236"/>
                          </a:lnTo>
                          <a:cubicBezTo>
                            <a:pt x="13560" y="239562"/>
                            <a:pt x="45824" y="112611"/>
                            <a:pt x="30939" y="24081"/>
                          </a:cubicBezTo>
                          <a:lnTo>
                            <a:pt x="180724" y="0"/>
                          </a:lnTo>
                          <a:close/>
                        </a:path>
                      </a:pathLst>
                    </a:custGeom>
                    <a:solidFill>
                      <a:srgbClr val="FDAFAE"/>
                    </a:solidFill>
                    <a:ln w="777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3" name="Freeform: Shape 72">
                      <a:extLst>
                        <a:ext uri="{FF2B5EF4-FFF2-40B4-BE49-F238E27FC236}">
                          <a16:creationId xmlns:a16="http://schemas.microsoft.com/office/drawing/2014/main" id="{C77A0158-044C-7CB7-FACD-227E13FEF4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8149" y="4056731"/>
                      <a:ext cx="75561" cy="359345"/>
                    </a:xfrm>
                    <a:custGeom>
                      <a:avLst/>
                      <a:gdLst>
                        <a:gd name="connsiteX0" fmla="*/ 112845 w 528536"/>
                        <a:gd name="connsiteY0" fmla="*/ 518948 h 2485882"/>
                        <a:gd name="connsiteX1" fmla="*/ 383580 w 528536"/>
                        <a:gd name="connsiteY1" fmla="*/ 0 h 2485882"/>
                        <a:gd name="connsiteX2" fmla="*/ 518948 w 528536"/>
                        <a:gd name="connsiteY2" fmla="*/ 406181 h 2485882"/>
                        <a:gd name="connsiteX3" fmla="*/ 315858 w 528536"/>
                        <a:gd name="connsiteY3" fmla="*/ 1353832 h 2485882"/>
                        <a:gd name="connsiteX4" fmla="*/ 315858 w 528536"/>
                        <a:gd name="connsiteY4" fmla="*/ 2436928 h 2485882"/>
                        <a:gd name="connsiteX5" fmla="*/ 22522 w 528536"/>
                        <a:gd name="connsiteY5" fmla="*/ 2459450 h 2485882"/>
                        <a:gd name="connsiteX6" fmla="*/ 0 w 528536"/>
                        <a:gd name="connsiteY6" fmla="*/ 1421554 h 2485882"/>
                        <a:gd name="connsiteX7" fmla="*/ 112845 w 528536"/>
                        <a:gd name="connsiteY7" fmla="*/ 519026 h 2485882"/>
                        <a:gd name="connsiteX8" fmla="*/ 112845 w 528536"/>
                        <a:gd name="connsiteY8" fmla="*/ 519026 h 24858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28536" h="2485882">
                          <a:moveTo>
                            <a:pt x="112845" y="518948"/>
                          </a:moveTo>
                          <a:cubicBezTo>
                            <a:pt x="126795" y="377813"/>
                            <a:pt x="140901" y="79179"/>
                            <a:pt x="383580" y="0"/>
                          </a:cubicBezTo>
                          <a:cubicBezTo>
                            <a:pt x="520351" y="65463"/>
                            <a:pt x="545990" y="204571"/>
                            <a:pt x="518948" y="406181"/>
                          </a:cubicBezTo>
                          <a:lnTo>
                            <a:pt x="315858" y="1353832"/>
                          </a:lnTo>
                          <a:lnTo>
                            <a:pt x="315858" y="2436928"/>
                          </a:lnTo>
                          <a:cubicBezTo>
                            <a:pt x="220937" y="2501144"/>
                            <a:pt x="122509" y="2495065"/>
                            <a:pt x="22522" y="2459450"/>
                          </a:cubicBezTo>
                          <a:lnTo>
                            <a:pt x="0" y="1421554"/>
                          </a:lnTo>
                          <a:lnTo>
                            <a:pt x="112845" y="519026"/>
                          </a:lnTo>
                          <a:lnTo>
                            <a:pt x="112845" y="519026"/>
                          </a:lnTo>
                          <a:close/>
                        </a:path>
                      </a:pathLst>
                    </a:custGeom>
                    <a:solidFill>
                      <a:schemeClr val="accent3">
                        <a:lumMod val="75000"/>
                      </a:schemeClr>
                    </a:solidFill>
                    <a:ln w="777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defTabSz="914377"/>
                      <a:endParaRPr lang="en-IN">
                        <a:solidFill>
                          <a:srgbClr val="000000"/>
                        </a:solidFill>
                        <a:latin typeface="Calibri" panose="020F0502020204030204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2546" name="Group 2545">
            <a:extLst>
              <a:ext uri="{FF2B5EF4-FFF2-40B4-BE49-F238E27FC236}">
                <a16:creationId xmlns:a16="http://schemas.microsoft.com/office/drawing/2014/main" id="{F0DFF6EB-4FB7-45B7-C291-10713F80CE09}"/>
              </a:ext>
            </a:extLst>
          </p:cNvPr>
          <p:cNvGrpSpPr/>
          <p:nvPr/>
        </p:nvGrpSpPr>
        <p:grpSpPr>
          <a:xfrm>
            <a:off x="5074533" y="3494221"/>
            <a:ext cx="498982" cy="1390971"/>
            <a:chOff x="6194131" y="5246770"/>
            <a:chExt cx="498981" cy="1390970"/>
          </a:xfrm>
        </p:grpSpPr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026F6CE0-C7C9-9F13-CEDC-23010295D6B9}"/>
                </a:ext>
              </a:extLst>
            </p:cNvPr>
            <p:cNvSpPr/>
            <p:nvPr/>
          </p:nvSpPr>
          <p:spPr>
            <a:xfrm>
              <a:off x="6357897" y="5803254"/>
              <a:ext cx="171450" cy="834486"/>
            </a:xfrm>
            <a:custGeom>
              <a:avLst/>
              <a:gdLst>
                <a:gd name="connsiteX0" fmla="*/ 90488 w 171450"/>
                <a:gd name="connsiteY0" fmla="*/ 619411 h 885825"/>
                <a:gd name="connsiteX1" fmla="*/ 90488 w 171450"/>
                <a:gd name="connsiteY1" fmla="*/ 0 h 885825"/>
                <a:gd name="connsiteX2" fmla="*/ 80963 w 171450"/>
                <a:gd name="connsiteY2" fmla="*/ 0 h 885825"/>
                <a:gd name="connsiteX3" fmla="*/ 80963 w 171450"/>
                <a:gd name="connsiteY3" fmla="*/ 619411 h 885825"/>
                <a:gd name="connsiteX4" fmla="*/ 0 w 171450"/>
                <a:gd name="connsiteY4" fmla="*/ 704850 h 885825"/>
                <a:gd name="connsiteX5" fmla="*/ 12002 w 171450"/>
                <a:gd name="connsiteY5" fmla="*/ 748570 h 885825"/>
                <a:gd name="connsiteX6" fmla="*/ 85725 w 171450"/>
                <a:gd name="connsiteY6" fmla="*/ 885825 h 885825"/>
                <a:gd name="connsiteX7" fmla="*/ 159449 w 171450"/>
                <a:gd name="connsiteY7" fmla="*/ 748570 h 885825"/>
                <a:gd name="connsiteX8" fmla="*/ 171450 w 171450"/>
                <a:gd name="connsiteY8" fmla="*/ 704850 h 885825"/>
                <a:gd name="connsiteX9" fmla="*/ 90488 w 171450"/>
                <a:gd name="connsiteY9" fmla="*/ 61941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450" h="885825">
                  <a:moveTo>
                    <a:pt x="90488" y="619411"/>
                  </a:moveTo>
                  <a:lnTo>
                    <a:pt x="90488" y="0"/>
                  </a:lnTo>
                  <a:lnTo>
                    <a:pt x="80963" y="0"/>
                  </a:lnTo>
                  <a:lnTo>
                    <a:pt x="80963" y="619411"/>
                  </a:lnTo>
                  <a:cubicBezTo>
                    <a:pt x="35814" y="621887"/>
                    <a:pt x="0" y="659130"/>
                    <a:pt x="0" y="704850"/>
                  </a:cubicBezTo>
                  <a:cubicBezTo>
                    <a:pt x="0" y="720852"/>
                    <a:pt x="12002" y="748570"/>
                    <a:pt x="12002" y="748570"/>
                  </a:cubicBezTo>
                  <a:lnTo>
                    <a:pt x="85725" y="885825"/>
                  </a:lnTo>
                  <a:lnTo>
                    <a:pt x="159449" y="748570"/>
                  </a:lnTo>
                  <a:cubicBezTo>
                    <a:pt x="159449" y="748570"/>
                    <a:pt x="171450" y="720852"/>
                    <a:pt x="171450" y="704850"/>
                  </a:cubicBezTo>
                  <a:cubicBezTo>
                    <a:pt x="171450" y="659130"/>
                    <a:pt x="135636" y="621887"/>
                    <a:pt x="90488" y="61941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solidFill>
                <a:schemeClr val="accent2">
                  <a:lumMod val="75000"/>
                </a:schemeClr>
              </a:solidFill>
              <a:prstDash val="solid"/>
              <a:miter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4EDFA880-A11B-6078-8B96-01A797B1285C}"/>
                </a:ext>
              </a:extLst>
            </p:cNvPr>
            <p:cNvSpPr/>
            <p:nvPr/>
          </p:nvSpPr>
          <p:spPr>
            <a:xfrm>
              <a:off x="6381709" y="6408928"/>
              <a:ext cx="123825" cy="122400"/>
            </a:xfrm>
            <a:custGeom>
              <a:avLst/>
              <a:gdLst>
                <a:gd name="connsiteX0" fmla="*/ 123825 w 123825"/>
                <a:gd name="connsiteY0" fmla="*/ 61913 h 123825"/>
                <a:gd name="connsiteX1" fmla="*/ 61913 w 123825"/>
                <a:gd name="connsiteY1" fmla="*/ 123825 h 123825"/>
                <a:gd name="connsiteX2" fmla="*/ 0 w 123825"/>
                <a:gd name="connsiteY2" fmla="*/ 61913 h 123825"/>
                <a:gd name="connsiteX3" fmla="*/ 61913 w 123825"/>
                <a:gd name="connsiteY3" fmla="*/ 0 h 123825"/>
                <a:gd name="connsiteX4" fmla="*/ 123825 w 123825"/>
                <a:gd name="connsiteY4" fmla="*/ 61913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23825">
                  <a:moveTo>
                    <a:pt x="123825" y="61913"/>
                  </a:moveTo>
                  <a:cubicBezTo>
                    <a:pt x="123825" y="96106"/>
                    <a:pt x="96106" y="123825"/>
                    <a:pt x="61913" y="123825"/>
                  </a:cubicBezTo>
                  <a:cubicBezTo>
                    <a:pt x="27719" y="123825"/>
                    <a:pt x="0" y="96106"/>
                    <a:pt x="0" y="61913"/>
                  </a:cubicBezTo>
                  <a:cubicBezTo>
                    <a:pt x="0" y="27719"/>
                    <a:pt x="27719" y="0"/>
                    <a:pt x="61913" y="0"/>
                  </a:cubicBezTo>
                  <a:cubicBezTo>
                    <a:pt x="96106" y="0"/>
                    <a:pt x="123825" y="27719"/>
                    <a:pt x="123825" y="6191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 dirty="0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EA76D408-8C9D-1F1A-FF2A-C5EFF0DD6763}"/>
                </a:ext>
              </a:extLst>
            </p:cNvPr>
            <p:cNvSpPr/>
            <p:nvPr/>
          </p:nvSpPr>
          <p:spPr bwMode="auto">
            <a:xfrm flipH="1">
              <a:off x="6194131" y="5246770"/>
              <a:ext cx="498981" cy="609386"/>
            </a:xfrm>
            <a:custGeom>
              <a:avLst/>
              <a:gdLst>
                <a:gd name="connsiteX0" fmla="*/ 254803 w 498981"/>
                <a:gd name="connsiteY0" fmla="*/ 57 h 602242"/>
                <a:gd name="connsiteX1" fmla="*/ 429623 w 498981"/>
                <a:gd name="connsiteY1" fmla="*/ 76870 h 602242"/>
                <a:gd name="connsiteX2" fmla="*/ 498925 w 498981"/>
                <a:gd name="connsiteY2" fmla="*/ 254803 h 602242"/>
                <a:gd name="connsiteX3" fmla="*/ 422111 w 498981"/>
                <a:gd name="connsiteY3" fmla="*/ 429623 h 602242"/>
                <a:gd name="connsiteX4" fmla="*/ 241978 w 498981"/>
                <a:gd name="connsiteY4" fmla="*/ 602242 h 602242"/>
                <a:gd name="connsiteX5" fmla="*/ 69358 w 498981"/>
                <a:gd name="connsiteY5" fmla="*/ 422110 h 602242"/>
                <a:gd name="connsiteX6" fmla="*/ 76871 w 498981"/>
                <a:gd name="connsiteY6" fmla="*/ 69358 h 602242"/>
                <a:gd name="connsiteX7" fmla="*/ 254803 w 498981"/>
                <a:gd name="connsiteY7" fmla="*/ 57 h 602242"/>
                <a:gd name="connsiteX0" fmla="*/ 254803 w 498981"/>
                <a:gd name="connsiteY0" fmla="*/ 57 h 609386"/>
                <a:gd name="connsiteX1" fmla="*/ 429623 w 498981"/>
                <a:gd name="connsiteY1" fmla="*/ 76870 h 609386"/>
                <a:gd name="connsiteX2" fmla="*/ 498925 w 498981"/>
                <a:gd name="connsiteY2" fmla="*/ 254803 h 609386"/>
                <a:gd name="connsiteX3" fmla="*/ 422111 w 498981"/>
                <a:gd name="connsiteY3" fmla="*/ 429623 h 609386"/>
                <a:gd name="connsiteX4" fmla="*/ 249121 w 498981"/>
                <a:gd name="connsiteY4" fmla="*/ 609386 h 609386"/>
                <a:gd name="connsiteX5" fmla="*/ 69358 w 498981"/>
                <a:gd name="connsiteY5" fmla="*/ 422110 h 609386"/>
                <a:gd name="connsiteX6" fmla="*/ 76871 w 498981"/>
                <a:gd name="connsiteY6" fmla="*/ 69358 h 609386"/>
                <a:gd name="connsiteX7" fmla="*/ 254803 w 498981"/>
                <a:gd name="connsiteY7" fmla="*/ 57 h 60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981" h="609386">
                  <a:moveTo>
                    <a:pt x="254803" y="57"/>
                  </a:moveTo>
                  <a:cubicBezTo>
                    <a:pt x="318638" y="1416"/>
                    <a:pt x="381955" y="27128"/>
                    <a:pt x="429623" y="76870"/>
                  </a:cubicBezTo>
                  <a:cubicBezTo>
                    <a:pt x="477291" y="126613"/>
                    <a:pt x="500285" y="190967"/>
                    <a:pt x="498925" y="254803"/>
                  </a:cubicBezTo>
                  <a:cubicBezTo>
                    <a:pt x="497565" y="318638"/>
                    <a:pt x="471853" y="381956"/>
                    <a:pt x="422111" y="429623"/>
                  </a:cubicBezTo>
                  <a:lnTo>
                    <a:pt x="249121" y="609386"/>
                  </a:lnTo>
                  <a:lnTo>
                    <a:pt x="69358" y="422110"/>
                  </a:lnTo>
                  <a:cubicBezTo>
                    <a:pt x="-25977" y="322625"/>
                    <a:pt x="-22613" y="164694"/>
                    <a:pt x="76871" y="69358"/>
                  </a:cubicBezTo>
                  <a:cubicBezTo>
                    <a:pt x="126614" y="21690"/>
                    <a:pt x="190968" y="-1303"/>
                    <a:pt x="254803" y="5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001ED52B-2926-FCEA-563B-25EB03373728}"/>
                </a:ext>
              </a:extLst>
            </p:cNvPr>
            <p:cNvSpPr/>
            <p:nvPr/>
          </p:nvSpPr>
          <p:spPr bwMode="auto">
            <a:xfrm flipH="1">
              <a:off x="6235026" y="5287119"/>
              <a:ext cx="417191" cy="421341"/>
            </a:xfrm>
            <a:custGeom>
              <a:avLst/>
              <a:gdLst>
                <a:gd name="connsiteX0" fmla="*/ 219996 w 417191"/>
                <a:gd name="connsiteY0" fmla="*/ 318 h 421341"/>
                <a:gd name="connsiteX1" fmla="*/ 334482 w 417191"/>
                <a:gd name="connsiteY1" fmla="*/ 42837 h 421341"/>
                <a:gd name="connsiteX2" fmla="*/ 415212 w 417191"/>
                <a:gd name="connsiteY2" fmla="*/ 182020 h 421341"/>
                <a:gd name="connsiteX3" fmla="*/ 374909 w 417191"/>
                <a:gd name="connsiteY3" fmla="*/ 337985 h 421341"/>
                <a:gd name="connsiteX4" fmla="*/ 82710 w 417191"/>
                <a:gd name="connsiteY4" fmla="*/ 378505 h 421341"/>
                <a:gd name="connsiteX5" fmla="*/ 42283 w 417191"/>
                <a:gd name="connsiteY5" fmla="*/ 83357 h 421341"/>
                <a:gd name="connsiteX6" fmla="*/ 219996 w 417191"/>
                <a:gd name="connsiteY6" fmla="*/ 318 h 42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191" h="421341">
                  <a:moveTo>
                    <a:pt x="219996" y="318"/>
                  </a:moveTo>
                  <a:cubicBezTo>
                    <a:pt x="260113" y="2541"/>
                    <a:pt x="300038" y="16470"/>
                    <a:pt x="334482" y="42837"/>
                  </a:cubicBezTo>
                  <a:cubicBezTo>
                    <a:pt x="380408" y="77994"/>
                    <a:pt x="407896" y="128608"/>
                    <a:pt x="415212" y="182020"/>
                  </a:cubicBezTo>
                  <a:cubicBezTo>
                    <a:pt x="422528" y="235430"/>
                    <a:pt x="409671" y="291639"/>
                    <a:pt x="374909" y="337985"/>
                  </a:cubicBezTo>
                  <a:cubicBezTo>
                    <a:pt x="305384" y="430678"/>
                    <a:pt x="174562" y="448819"/>
                    <a:pt x="82710" y="378505"/>
                  </a:cubicBezTo>
                  <a:cubicBezTo>
                    <a:pt x="-9143" y="308191"/>
                    <a:pt x="-27242" y="176049"/>
                    <a:pt x="42283" y="83357"/>
                  </a:cubicBezTo>
                  <a:cubicBezTo>
                    <a:pt x="85736" y="25425"/>
                    <a:pt x="153134" y="-3386"/>
                    <a:pt x="219996" y="3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82" name="TextBox 2181">
              <a:extLst>
                <a:ext uri="{FF2B5EF4-FFF2-40B4-BE49-F238E27FC236}">
                  <a16:creationId xmlns:a16="http://schemas.microsoft.com/office/drawing/2014/main" id="{67E85B43-52B0-63CB-6D36-EC9354568472}"/>
                </a:ext>
              </a:extLst>
            </p:cNvPr>
            <p:cNvSpPr txBox="1"/>
            <p:nvPr/>
          </p:nvSpPr>
          <p:spPr>
            <a:xfrm flipH="1">
              <a:off x="6221446" y="5297735"/>
              <a:ext cx="444351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defTabSz="914377"/>
              <a:r>
                <a:rPr lang="en-US" sz="2000" b="1" dirty="0">
                  <a:solidFill>
                    <a:srgbClr val="FFFFFF"/>
                  </a:solidFill>
                  <a:latin typeface="Calibri" panose="020F0502020204030204"/>
                  <a:cs typeface="Arial" pitchFamily="34" charset="0"/>
                  <a:sym typeface="Arial"/>
                </a:rPr>
                <a:t>02</a:t>
              </a:r>
              <a:endParaRPr lang="en-IN" sz="2000" b="1" dirty="0">
                <a:solidFill>
                  <a:srgbClr val="FFFFFF"/>
                </a:solidFill>
                <a:latin typeface="Calibri" panose="020F0502020204030204"/>
                <a:cs typeface="Arial" pitchFamily="34" charset="0"/>
                <a:sym typeface="Arial"/>
              </a:endParaRPr>
            </a:p>
          </p:txBody>
        </p:sp>
      </p:grpSp>
      <p:grpSp>
        <p:nvGrpSpPr>
          <p:cNvPr id="2550" name="Group 2549">
            <a:extLst>
              <a:ext uri="{FF2B5EF4-FFF2-40B4-BE49-F238E27FC236}">
                <a16:creationId xmlns:a16="http://schemas.microsoft.com/office/drawing/2014/main" id="{D31E0EC2-BAB6-ABA9-63DC-E46EC154CA0E}"/>
              </a:ext>
            </a:extLst>
          </p:cNvPr>
          <p:cNvGrpSpPr/>
          <p:nvPr/>
        </p:nvGrpSpPr>
        <p:grpSpPr>
          <a:xfrm>
            <a:off x="8679765" y="2954017"/>
            <a:ext cx="498982" cy="1390971"/>
            <a:chOff x="5861829" y="3521939"/>
            <a:chExt cx="498981" cy="1390970"/>
          </a:xfrm>
        </p:grpSpPr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ABE6BA3D-EBB6-71AF-D0DB-CC7CE1592275}"/>
                </a:ext>
              </a:extLst>
            </p:cNvPr>
            <p:cNvSpPr/>
            <p:nvPr/>
          </p:nvSpPr>
          <p:spPr>
            <a:xfrm flipH="1">
              <a:off x="6025594" y="4078423"/>
              <a:ext cx="171450" cy="834486"/>
            </a:xfrm>
            <a:custGeom>
              <a:avLst/>
              <a:gdLst>
                <a:gd name="connsiteX0" fmla="*/ 90488 w 171450"/>
                <a:gd name="connsiteY0" fmla="*/ 619411 h 885825"/>
                <a:gd name="connsiteX1" fmla="*/ 90488 w 171450"/>
                <a:gd name="connsiteY1" fmla="*/ 0 h 885825"/>
                <a:gd name="connsiteX2" fmla="*/ 80963 w 171450"/>
                <a:gd name="connsiteY2" fmla="*/ 0 h 885825"/>
                <a:gd name="connsiteX3" fmla="*/ 80963 w 171450"/>
                <a:gd name="connsiteY3" fmla="*/ 619411 h 885825"/>
                <a:gd name="connsiteX4" fmla="*/ 0 w 171450"/>
                <a:gd name="connsiteY4" fmla="*/ 704850 h 885825"/>
                <a:gd name="connsiteX5" fmla="*/ 12002 w 171450"/>
                <a:gd name="connsiteY5" fmla="*/ 748570 h 885825"/>
                <a:gd name="connsiteX6" fmla="*/ 85725 w 171450"/>
                <a:gd name="connsiteY6" fmla="*/ 885825 h 885825"/>
                <a:gd name="connsiteX7" fmla="*/ 159449 w 171450"/>
                <a:gd name="connsiteY7" fmla="*/ 748570 h 885825"/>
                <a:gd name="connsiteX8" fmla="*/ 171450 w 171450"/>
                <a:gd name="connsiteY8" fmla="*/ 704850 h 885825"/>
                <a:gd name="connsiteX9" fmla="*/ 90488 w 171450"/>
                <a:gd name="connsiteY9" fmla="*/ 61941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450" h="885825">
                  <a:moveTo>
                    <a:pt x="90488" y="619411"/>
                  </a:moveTo>
                  <a:lnTo>
                    <a:pt x="90488" y="0"/>
                  </a:lnTo>
                  <a:lnTo>
                    <a:pt x="80963" y="0"/>
                  </a:lnTo>
                  <a:lnTo>
                    <a:pt x="80963" y="619411"/>
                  </a:lnTo>
                  <a:cubicBezTo>
                    <a:pt x="35814" y="621887"/>
                    <a:pt x="0" y="659130"/>
                    <a:pt x="0" y="704850"/>
                  </a:cubicBezTo>
                  <a:cubicBezTo>
                    <a:pt x="0" y="720852"/>
                    <a:pt x="12002" y="748570"/>
                    <a:pt x="12002" y="748570"/>
                  </a:cubicBezTo>
                  <a:lnTo>
                    <a:pt x="85725" y="885825"/>
                  </a:lnTo>
                  <a:lnTo>
                    <a:pt x="159449" y="748570"/>
                  </a:lnTo>
                  <a:cubicBezTo>
                    <a:pt x="159449" y="748570"/>
                    <a:pt x="171450" y="720852"/>
                    <a:pt x="171450" y="704850"/>
                  </a:cubicBezTo>
                  <a:cubicBezTo>
                    <a:pt x="171450" y="659130"/>
                    <a:pt x="135636" y="621887"/>
                    <a:pt x="90488" y="61941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solidFill>
                <a:schemeClr val="accent3">
                  <a:lumMod val="75000"/>
                </a:schemeClr>
              </a:solidFill>
              <a:prstDash val="solid"/>
              <a:miter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676372E7-D87D-E960-9ED3-80C4F3138AC2}"/>
                </a:ext>
              </a:extLst>
            </p:cNvPr>
            <p:cNvSpPr/>
            <p:nvPr/>
          </p:nvSpPr>
          <p:spPr>
            <a:xfrm flipH="1">
              <a:off x="6049407" y="4684097"/>
              <a:ext cx="123825" cy="122400"/>
            </a:xfrm>
            <a:custGeom>
              <a:avLst/>
              <a:gdLst>
                <a:gd name="connsiteX0" fmla="*/ 123825 w 123825"/>
                <a:gd name="connsiteY0" fmla="*/ 61913 h 123825"/>
                <a:gd name="connsiteX1" fmla="*/ 61913 w 123825"/>
                <a:gd name="connsiteY1" fmla="*/ 123825 h 123825"/>
                <a:gd name="connsiteX2" fmla="*/ 0 w 123825"/>
                <a:gd name="connsiteY2" fmla="*/ 61913 h 123825"/>
                <a:gd name="connsiteX3" fmla="*/ 61913 w 123825"/>
                <a:gd name="connsiteY3" fmla="*/ 0 h 123825"/>
                <a:gd name="connsiteX4" fmla="*/ 123825 w 123825"/>
                <a:gd name="connsiteY4" fmla="*/ 61913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23825">
                  <a:moveTo>
                    <a:pt x="123825" y="61913"/>
                  </a:moveTo>
                  <a:cubicBezTo>
                    <a:pt x="123825" y="96106"/>
                    <a:pt x="96106" y="123825"/>
                    <a:pt x="61913" y="123825"/>
                  </a:cubicBezTo>
                  <a:cubicBezTo>
                    <a:pt x="27719" y="123825"/>
                    <a:pt x="0" y="96106"/>
                    <a:pt x="0" y="61913"/>
                  </a:cubicBezTo>
                  <a:cubicBezTo>
                    <a:pt x="0" y="27719"/>
                    <a:pt x="27719" y="0"/>
                    <a:pt x="61913" y="0"/>
                  </a:cubicBezTo>
                  <a:cubicBezTo>
                    <a:pt x="96106" y="0"/>
                    <a:pt x="123825" y="27719"/>
                    <a:pt x="123825" y="6191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 dirty="0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F65AA275-3E54-BC72-BF47-78336981ECF7}"/>
                </a:ext>
              </a:extLst>
            </p:cNvPr>
            <p:cNvSpPr/>
            <p:nvPr/>
          </p:nvSpPr>
          <p:spPr bwMode="auto">
            <a:xfrm>
              <a:off x="5861829" y="3521939"/>
              <a:ext cx="498981" cy="609386"/>
            </a:xfrm>
            <a:custGeom>
              <a:avLst/>
              <a:gdLst>
                <a:gd name="connsiteX0" fmla="*/ 254803 w 498981"/>
                <a:gd name="connsiteY0" fmla="*/ 57 h 602242"/>
                <a:gd name="connsiteX1" fmla="*/ 429623 w 498981"/>
                <a:gd name="connsiteY1" fmla="*/ 76870 h 602242"/>
                <a:gd name="connsiteX2" fmla="*/ 498925 w 498981"/>
                <a:gd name="connsiteY2" fmla="*/ 254803 h 602242"/>
                <a:gd name="connsiteX3" fmla="*/ 422111 w 498981"/>
                <a:gd name="connsiteY3" fmla="*/ 429623 h 602242"/>
                <a:gd name="connsiteX4" fmla="*/ 241978 w 498981"/>
                <a:gd name="connsiteY4" fmla="*/ 602242 h 602242"/>
                <a:gd name="connsiteX5" fmla="*/ 69358 w 498981"/>
                <a:gd name="connsiteY5" fmla="*/ 422110 h 602242"/>
                <a:gd name="connsiteX6" fmla="*/ 76871 w 498981"/>
                <a:gd name="connsiteY6" fmla="*/ 69358 h 602242"/>
                <a:gd name="connsiteX7" fmla="*/ 254803 w 498981"/>
                <a:gd name="connsiteY7" fmla="*/ 57 h 602242"/>
                <a:gd name="connsiteX0" fmla="*/ 254803 w 498981"/>
                <a:gd name="connsiteY0" fmla="*/ 57 h 609386"/>
                <a:gd name="connsiteX1" fmla="*/ 429623 w 498981"/>
                <a:gd name="connsiteY1" fmla="*/ 76870 h 609386"/>
                <a:gd name="connsiteX2" fmla="*/ 498925 w 498981"/>
                <a:gd name="connsiteY2" fmla="*/ 254803 h 609386"/>
                <a:gd name="connsiteX3" fmla="*/ 422111 w 498981"/>
                <a:gd name="connsiteY3" fmla="*/ 429623 h 609386"/>
                <a:gd name="connsiteX4" fmla="*/ 249121 w 498981"/>
                <a:gd name="connsiteY4" fmla="*/ 609386 h 609386"/>
                <a:gd name="connsiteX5" fmla="*/ 69358 w 498981"/>
                <a:gd name="connsiteY5" fmla="*/ 422110 h 609386"/>
                <a:gd name="connsiteX6" fmla="*/ 76871 w 498981"/>
                <a:gd name="connsiteY6" fmla="*/ 69358 h 609386"/>
                <a:gd name="connsiteX7" fmla="*/ 254803 w 498981"/>
                <a:gd name="connsiteY7" fmla="*/ 57 h 60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981" h="609386">
                  <a:moveTo>
                    <a:pt x="254803" y="57"/>
                  </a:moveTo>
                  <a:cubicBezTo>
                    <a:pt x="318638" y="1416"/>
                    <a:pt x="381955" y="27128"/>
                    <a:pt x="429623" y="76870"/>
                  </a:cubicBezTo>
                  <a:cubicBezTo>
                    <a:pt x="477291" y="126613"/>
                    <a:pt x="500285" y="190967"/>
                    <a:pt x="498925" y="254803"/>
                  </a:cubicBezTo>
                  <a:cubicBezTo>
                    <a:pt x="497565" y="318638"/>
                    <a:pt x="471853" y="381956"/>
                    <a:pt x="422111" y="429623"/>
                  </a:cubicBezTo>
                  <a:lnTo>
                    <a:pt x="249121" y="609386"/>
                  </a:lnTo>
                  <a:lnTo>
                    <a:pt x="69358" y="422110"/>
                  </a:lnTo>
                  <a:cubicBezTo>
                    <a:pt x="-25977" y="322625"/>
                    <a:pt x="-22613" y="164694"/>
                    <a:pt x="76871" y="69358"/>
                  </a:cubicBezTo>
                  <a:cubicBezTo>
                    <a:pt x="126614" y="21690"/>
                    <a:pt x="190968" y="-1303"/>
                    <a:pt x="254803" y="5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E9212E25-0AEC-0028-0FA8-C2759C4EAC80}"/>
                </a:ext>
              </a:extLst>
            </p:cNvPr>
            <p:cNvSpPr/>
            <p:nvPr/>
          </p:nvSpPr>
          <p:spPr bwMode="auto">
            <a:xfrm>
              <a:off x="5902724" y="3562288"/>
              <a:ext cx="417191" cy="421341"/>
            </a:xfrm>
            <a:custGeom>
              <a:avLst/>
              <a:gdLst>
                <a:gd name="connsiteX0" fmla="*/ 219996 w 417191"/>
                <a:gd name="connsiteY0" fmla="*/ 318 h 421341"/>
                <a:gd name="connsiteX1" fmla="*/ 334482 w 417191"/>
                <a:gd name="connsiteY1" fmla="*/ 42837 h 421341"/>
                <a:gd name="connsiteX2" fmla="*/ 415212 w 417191"/>
                <a:gd name="connsiteY2" fmla="*/ 182020 h 421341"/>
                <a:gd name="connsiteX3" fmla="*/ 374909 w 417191"/>
                <a:gd name="connsiteY3" fmla="*/ 337985 h 421341"/>
                <a:gd name="connsiteX4" fmla="*/ 82710 w 417191"/>
                <a:gd name="connsiteY4" fmla="*/ 378505 h 421341"/>
                <a:gd name="connsiteX5" fmla="*/ 42283 w 417191"/>
                <a:gd name="connsiteY5" fmla="*/ 83357 h 421341"/>
                <a:gd name="connsiteX6" fmla="*/ 219996 w 417191"/>
                <a:gd name="connsiteY6" fmla="*/ 318 h 42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191" h="421341">
                  <a:moveTo>
                    <a:pt x="219996" y="318"/>
                  </a:moveTo>
                  <a:cubicBezTo>
                    <a:pt x="260113" y="2541"/>
                    <a:pt x="300038" y="16470"/>
                    <a:pt x="334482" y="42837"/>
                  </a:cubicBezTo>
                  <a:cubicBezTo>
                    <a:pt x="380408" y="77994"/>
                    <a:pt x="407896" y="128608"/>
                    <a:pt x="415212" y="182020"/>
                  </a:cubicBezTo>
                  <a:cubicBezTo>
                    <a:pt x="422528" y="235430"/>
                    <a:pt x="409671" y="291639"/>
                    <a:pt x="374909" y="337985"/>
                  </a:cubicBezTo>
                  <a:cubicBezTo>
                    <a:pt x="305384" y="430678"/>
                    <a:pt x="174562" y="448819"/>
                    <a:pt x="82710" y="378505"/>
                  </a:cubicBezTo>
                  <a:cubicBezTo>
                    <a:pt x="-9143" y="308191"/>
                    <a:pt x="-27242" y="176049"/>
                    <a:pt x="42283" y="83357"/>
                  </a:cubicBezTo>
                  <a:cubicBezTo>
                    <a:pt x="85736" y="25425"/>
                    <a:pt x="153134" y="-3386"/>
                    <a:pt x="219996" y="31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74" name="TextBox 2173">
              <a:extLst>
                <a:ext uri="{FF2B5EF4-FFF2-40B4-BE49-F238E27FC236}">
                  <a16:creationId xmlns:a16="http://schemas.microsoft.com/office/drawing/2014/main" id="{978340AE-8C69-10D8-52B2-2E6C5BBC76D0}"/>
                </a:ext>
              </a:extLst>
            </p:cNvPr>
            <p:cNvSpPr txBox="1"/>
            <p:nvPr/>
          </p:nvSpPr>
          <p:spPr>
            <a:xfrm>
              <a:off x="5889144" y="3572904"/>
              <a:ext cx="444351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defTabSz="914377"/>
              <a:r>
                <a:rPr lang="en-US" sz="2000" b="1" dirty="0">
                  <a:solidFill>
                    <a:srgbClr val="FFFFFF"/>
                  </a:solidFill>
                  <a:latin typeface="Calibri" panose="020F0502020204030204"/>
                  <a:cs typeface="Arial" pitchFamily="34" charset="0"/>
                  <a:sym typeface="Arial"/>
                </a:rPr>
                <a:t>03</a:t>
              </a:r>
              <a:endParaRPr lang="en-IN" sz="2000" b="1" dirty="0">
                <a:solidFill>
                  <a:srgbClr val="FFFFFF"/>
                </a:solidFill>
                <a:latin typeface="Calibri" panose="020F0502020204030204"/>
                <a:cs typeface="Arial" pitchFamily="34" charset="0"/>
                <a:sym typeface="Arial"/>
              </a:endParaRPr>
            </a:p>
          </p:txBody>
        </p:sp>
      </p:grpSp>
      <p:grpSp>
        <p:nvGrpSpPr>
          <p:cNvPr id="2548" name="Group 2547">
            <a:extLst>
              <a:ext uri="{FF2B5EF4-FFF2-40B4-BE49-F238E27FC236}">
                <a16:creationId xmlns:a16="http://schemas.microsoft.com/office/drawing/2014/main" id="{32534849-FD40-A3EE-006C-15CA19DBA889}"/>
              </a:ext>
            </a:extLst>
          </p:cNvPr>
          <p:cNvGrpSpPr/>
          <p:nvPr/>
        </p:nvGrpSpPr>
        <p:grpSpPr>
          <a:xfrm>
            <a:off x="8263271" y="1638917"/>
            <a:ext cx="498982" cy="1390971"/>
            <a:chOff x="3293990" y="2191334"/>
            <a:chExt cx="498981" cy="1390970"/>
          </a:xfrm>
        </p:grpSpPr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C6783B68-046E-DA35-A74F-602F0285EFF5}"/>
                </a:ext>
              </a:extLst>
            </p:cNvPr>
            <p:cNvSpPr/>
            <p:nvPr/>
          </p:nvSpPr>
          <p:spPr>
            <a:xfrm flipH="1">
              <a:off x="3457755" y="2747818"/>
              <a:ext cx="171450" cy="834486"/>
            </a:xfrm>
            <a:custGeom>
              <a:avLst/>
              <a:gdLst>
                <a:gd name="connsiteX0" fmla="*/ 90488 w 171450"/>
                <a:gd name="connsiteY0" fmla="*/ 619411 h 885825"/>
                <a:gd name="connsiteX1" fmla="*/ 90488 w 171450"/>
                <a:gd name="connsiteY1" fmla="*/ 0 h 885825"/>
                <a:gd name="connsiteX2" fmla="*/ 80963 w 171450"/>
                <a:gd name="connsiteY2" fmla="*/ 0 h 885825"/>
                <a:gd name="connsiteX3" fmla="*/ 80963 w 171450"/>
                <a:gd name="connsiteY3" fmla="*/ 619411 h 885825"/>
                <a:gd name="connsiteX4" fmla="*/ 0 w 171450"/>
                <a:gd name="connsiteY4" fmla="*/ 704850 h 885825"/>
                <a:gd name="connsiteX5" fmla="*/ 12002 w 171450"/>
                <a:gd name="connsiteY5" fmla="*/ 748570 h 885825"/>
                <a:gd name="connsiteX6" fmla="*/ 85725 w 171450"/>
                <a:gd name="connsiteY6" fmla="*/ 885825 h 885825"/>
                <a:gd name="connsiteX7" fmla="*/ 159449 w 171450"/>
                <a:gd name="connsiteY7" fmla="*/ 748570 h 885825"/>
                <a:gd name="connsiteX8" fmla="*/ 171450 w 171450"/>
                <a:gd name="connsiteY8" fmla="*/ 704850 h 885825"/>
                <a:gd name="connsiteX9" fmla="*/ 90488 w 171450"/>
                <a:gd name="connsiteY9" fmla="*/ 619411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450" h="885825">
                  <a:moveTo>
                    <a:pt x="90488" y="619411"/>
                  </a:moveTo>
                  <a:lnTo>
                    <a:pt x="90488" y="0"/>
                  </a:lnTo>
                  <a:lnTo>
                    <a:pt x="80963" y="0"/>
                  </a:lnTo>
                  <a:lnTo>
                    <a:pt x="80963" y="619411"/>
                  </a:lnTo>
                  <a:cubicBezTo>
                    <a:pt x="35814" y="621887"/>
                    <a:pt x="0" y="659130"/>
                    <a:pt x="0" y="704850"/>
                  </a:cubicBezTo>
                  <a:cubicBezTo>
                    <a:pt x="0" y="720852"/>
                    <a:pt x="12002" y="748570"/>
                    <a:pt x="12002" y="748570"/>
                  </a:cubicBezTo>
                  <a:lnTo>
                    <a:pt x="85725" y="885825"/>
                  </a:lnTo>
                  <a:lnTo>
                    <a:pt x="159449" y="748570"/>
                  </a:lnTo>
                  <a:cubicBezTo>
                    <a:pt x="159449" y="748570"/>
                    <a:pt x="171450" y="720852"/>
                    <a:pt x="171450" y="704850"/>
                  </a:cubicBezTo>
                  <a:cubicBezTo>
                    <a:pt x="171450" y="659130"/>
                    <a:pt x="135636" y="621887"/>
                    <a:pt x="90488" y="61941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solidFill>
                <a:schemeClr val="accent5">
                  <a:lumMod val="75000"/>
                </a:schemeClr>
              </a:solidFill>
              <a:prstDash val="solid"/>
              <a:miter/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97C4BE47-89DB-66EE-CE1C-187EF50C1A3A}"/>
                </a:ext>
              </a:extLst>
            </p:cNvPr>
            <p:cNvSpPr/>
            <p:nvPr/>
          </p:nvSpPr>
          <p:spPr>
            <a:xfrm flipH="1">
              <a:off x="3481568" y="3353492"/>
              <a:ext cx="123825" cy="122400"/>
            </a:xfrm>
            <a:custGeom>
              <a:avLst/>
              <a:gdLst>
                <a:gd name="connsiteX0" fmla="*/ 123825 w 123825"/>
                <a:gd name="connsiteY0" fmla="*/ 61913 h 123825"/>
                <a:gd name="connsiteX1" fmla="*/ 61913 w 123825"/>
                <a:gd name="connsiteY1" fmla="*/ 123825 h 123825"/>
                <a:gd name="connsiteX2" fmla="*/ 0 w 123825"/>
                <a:gd name="connsiteY2" fmla="*/ 61913 h 123825"/>
                <a:gd name="connsiteX3" fmla="*/ 61913 w 123825"/>
                <a:gd name="connsiteY3" fmla="*/ 0 h 123825"/>
                <a:gd name="connsiteX4" fmla="*/ 123825 w 123825"/>
                <a:gd name="connsiteY4" fmla="*/ 61913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23825">
                  <a:moveTo>
                    <a:pt x="123825" y="61913"/>
                  </a:moveTo>
                  <a:cubicBezTo>
                    <a:pt x="123825" y="96106"/>
                    <a:pt x="96106" y="123825"/>
                    <a:pt x="61913" y="123825"/>
                  </a:cubicBezTo>
                  <a:cubicBezTo>
                    <a:pt x="27719" y="123825"/>
                    <a:pt x="0" y="96106"/>
                    <a:pt x="0" y="61913"/>
                  </a:cubicBezTo>
                  <a:cubicBezTo>
                    <a:pt x="0" y="27719"/>
                    <a:pt x="27719" y="0"/>
                    <a:pt x="61913" y="0"/>
                  </a:cubicBezTo>
                  <a:cubicBezTo>
                    <a:pt x="96106" y="0"/>
                    <a:pt x="123825" y="27719"/>
                    <a:pt x="123825" y="6191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IN" dirty="0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83C0F528-6335-BC02-CAF1-1044EBD54CB5}"/>
                </a:ext>
              </a:extLst>
            </p:cNvPr>
            <p:cNvSpPr/>
            <p:nvPr/>
          </p:nvSpPr>
          <p:spPr bwMode="auto">
            <a:xfrm>
              <a:off x="3293990" y="2191334"/>
              <a:ext cx="498981" cy="609386"/>
            </a:xfrm>
            <a:custGeom>
              <a:avLst/>
              <a:gdLst>
                <a:gd name="connsiteX0" fmla="*/ 254803 w 498981"/>
                <a:gd name="connsiteY0" fmla="*/ 57 h 602242"/>
                <a:gd name="connsiteX1" fmla="*/ 429623 w 498981"/>
                <a:gd name="connsiteY1" fmla="*/ 76870 h 602242"/>
                <a:gd name="connsiteX2" fmla="*/ 498925 w 498981"/>
                <a:gd name="connsiteY2" fmla="*/ 254803 h 602242"/>
                <a:gd name="connsiteX3" fmla="*/ 422111 w 498981"/>
                <a:gd name="connsiteY3" fmla="*/ 429623 h 602242"/>
                <a:gd name="connsiteX4" fmla="*/ 241978 w 498981"/>
                <a:gd name="connsiteY4" fmla="*/ 602242 h 602242"/>
                <a:gd name="connsiteX5" fmla="*/ 69358 w 498981"/>
                <a:gd name="connsiteY5" fmla="*/ 422110 h 602242"/>
                <a:gd name="connsiteX6" fmla="*/ 76871 w 498981"/>
                <a:gd name="connsiteY6" fmla="*/ 69358 h 602242"/>
                <a:gd name="connsiteX7" fmla="*/ 254803 w 498981"/>
                <a:gd name="connsiteY7" fmla="*/ 57 h 602242"/>
                <a:gd name="connsiteX0" fmla="*/ 254803 w 498981"/>
                <a:gd name="connsiteY0" fmla="*/ 57 h 609386"/>
                <a:gd name="connsiteX1" fmla="*/ 429623 w 498981"/>
                <a:gd name="connsiteY1" fmla="*/ 76870 h 609386"/>
                <a:gd name="connsiteX2" fmla="*/ 498925 w 498981"/>
                <a:gd name="connsiteY2" fmla="*/ 254803 h 609386"/>
                <a:gd name="connsiteX3" fmla="*/ 422111 w 498981"/>
                <a:gd name="connsiteY3" fmla="*/ 429623 h 609386"/>
                <a:gd name="connsiteX4" fmla="*/ 249121 w 498981"/>
                <a:gd name="connsiteY4" fmla="*/ 609386 h 609386"/>
                <a:gd name="connsiteX5" fmla="*/ 69358 w 498981"/>
                <a:gd name="connsiteY5" fmla="*/ 422110 h 609386"/>
                <a:gd name="connsiteX6" fmla="*/ 76871 w 498981"/>
                <a:gd name="connsiteY6" fmla="*/ 69358 h 609386"/>
                <a:gd name="connsiteX7" fmla="*/ 254803 w 498981"/>
                <a:gd name="connsiteY7" fmla="*/ 57 h 60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981" h="609386">
                  <a:moveTo>
                    <a:pt x="254803" y="57"/>
                  </a:moveTo>
                  <a:cubicBezTo>
                    <a:pt x="318638" y="1416"/>
                    <a:pt x="381955" y="27128"/>
                    <a:pt x="429623" y="76870"/>
                  </a:cubicBezTo>
                  <a:cubicBezTo>
                    <a:pt x="477291" y="126613"/>
                    <a:pt x="500285" y="190967"/>
                    <a:pt x="498925" y="254803"/>
                  </a:cubicBezTo>
                  <a:cubicBezTo>
                    <a:pt x="497565" y="318638"/>
                    <a:pt x="471853" y="381956"/>
                    <a:pt x="422111" y="429623"/>
                  </a:cubicBezTo>
                  <a:lnTo>
                    <a:pt x="249121" y="609386"/>
                  </a:lnTo>
                  <a:lnTo>
                    <a:pt x="69358" y="422110"/>
                  </a:lnTo>
                  <a:cubicBezTo>
                    <a:pt x="-25977" y="322625"/>
                    <a:pt x="-22613" y="164694"/>
                    <a:pt x="76871" y="69358"/>
                  </a:cubicBezTo>
                  <a:cubicBezTo>
                    <a:pt x="126614" y="21690"/>
                    <a:pt x="190968" y="-1303"/>
                    <a:pt x="254803" y="5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5FF55EDE-F63A-ABFB-B841-B33F116FA934}"/>
                </a:ext>
              </a:extLst>
            </p:cNvPr>
            <p:cNvSpPr/>
            <p:nvPr/>
          </p:nvSpPr>
          <p:spPr bwMode="auto">
            <a:xfrm>
              <a:off x="3334885" y="2231683"/>
              <a:ext cx="417191" cy="421341"/>
            </a:xfrm>
            <a:custGeom>
              <a:avLst/>
              <a:gdLst>
                <a:gd name="connsiteX0" fmla="*/ 219996 w 417191"/>
                <a:gd name="connsiteY0" fmla="*/ 318 h 421341"/>
                <a:gd name="connsiteX1" fmla="*/ 334482 w 417191"/>
                <a:gd name="connsiteY1" fmla="*/ 42837 h 421341"/>
                <a:gd name="connsiteX2" fmla="*/ 415212 w 417191"/>
                <a:gd name="connsiteY2" fmla="*/ 182020 h 421341"/>
                <a:gd name="connsiteX3" fmla="*/ 374909 w 417191"/>
                <a:gd name="connsiteY3" fmla="*/ 337985 h 421341"/>
                <a:gd name="connsiteX4" fmla="*/ 82710 w 417191"/>
                <a:gd name="connsiteY4" fmla="*/ 378505 h 421341"/>
                <a:gd name="connsiteX5" fmla="*/ 42283 w 417191"/>
                <a:gd name="connsiteY5" fmla="*/ 83357 h 421341"/>
                <a:gd name="connsiteX6" fmla="*/ 219996 w 417191"/>
                <a:gd name="connsiteY6" fmla="*/ 318 h 42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191" h="421341">
                  <a:moveTo>
                    <a:pt x="219996" y="318"/>
                  </a:moveTo>
                  <a:cubicBezTo>
                    <a:pt x="260113" y="2541"/>
                    <a:pt x="300038" y="16470"/>
                    <a:pt x="334482" y="42837"/>
                  </a:cubicBezTo>
                  <a:cubicBezTo>
                    <a:pt x="380408" y="77994"/>
                    <a:pt x="407896" y="128608"/>
                    <a:pt x="415212" y="182020"/>
                  </a:cubicBezTo>
                  <a:cubicBezTo>
                    <a:pt x="422528" y="235430"/>
                    <a:pt x="409671" y="291639"/>
                    <a:pt x="374909" y="337985"/>
                  </a:cubicBezTo>
                  <a:cubicBezTo>
                    <a:pt x="305384" y="430678"/>
                    <a:pt x="174562" y="448819"/>
                    <a:pt x="82710" y="378505"/>
                  </a:cubicBezTo>
                  <a:cubicBezTo>
                    <a:pt x="-9143" y="308191"/>
                    <a:pt x="-27242" y="176049"/>
                    <a:pt x="42283" y="83357"/>
                  </a:cubicBezTo>
                  <a:cubicBezTo>
                    <a:pt x="85736" y="25425"/>
                    <a:pt x="153134" y="-3386"/>
                    <a:pt x="219996" y="3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algn="ctr" defTabSz="914377"/>
              <a:endParaRPr lang="en-IN">
                <a:solidFill>
                  <a:srgbClr val="000000"/>
                </a:solidFill>
                <a:latin typeface="Calibri" panose="020F0502020204030204"/>
                <a:cs typeface="Arial"/>
                <a:sym typeface="Arial"/>
              </a:endParaRPr>
            </a:p>
          </p:txBody>
        </p:sp>
        <p:sp>
          <p:nvSpPr>
            <p:cNvPr id="2190" name="TextBox 2189">
              <a:extLst>
                <a:ext uri="{FF2B5EF4-FFF2-40B4-BE49-F238E27FC236}">
                  <a16:creationId xmlns:a16="http://schemas.microsoft.com/office/drawing/2014/main" id="{AD4F1F21-A94C-2291-CB1B-9ED324750DF4}"/>
                </a:ext>
              </a:extLst>
            </p:cNvPr>
            <p:cNvSpPr txBox="1"/>
            <p:nvPr/>
          </p:nvSpPr>
          <p:spPr>
            <a:xfrm>
              <a:off x="3321305" y="2242299"/>
              <a:ext cx="444351" cy="400110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defTabSz="914377"/>
              <a:r>
                <a:rPr lang="en-US" sz="2000" b="1" dirty="0">
                  <a:solidFill>
                    <a:srgbClr val="FFFFFF"/>
                  </a:solidFill>
                  <a:latin typeface="Calibri" panose="020F0502020204030204"/>
                  <a:cs typeface="Arial" pitchFamily="34" charset="0"/>
                  <a:sym typeface="Arial"/>
                </a:rPr>
                <a:t>05</a:t>
              </a:r>
              <a:endParaRPr lang="en-IN" sz="2000" b="1" dirty="0">
                <a:solidFill>
                  <a:srgbClr val="FFFFFF"/>
                </a:solidFill>
                <a:latin typeface="Calibri" panose="020F0502020204030204"/>
                <a:cs typeface="Arial" pitchFamily="34" charset="0"/>
                <a:sym typeface="Arial"/>
              </a:endParaRPr>
            </a:p>
          </p:txBody>
        </p:sp>
      </p:grpSp>
      <p:sp>
        <p:nvSpPr>
          <p:cNvPr id="2100" name="TextBox 2099">
            <a:extLst>
              <a:ext uri="{FF2B5EF4-FFF2-40B4-BE49-F238E27FC236}">
                <a16:creationId xmlns:a16="http://schemas.microsoft.com/office/drawing/2014/main" id="{A9838B15-407B-A78F-F77E-FEB45396A933}"/>
              </a:ext>
            </a:extLst>
          </p:cNvPr>
          <p:cNvSpPr txBox="1"/>
          <p:nvPr/>
        </p:nvSpPr>
        <p:spPr>
          <a:xfrm>
            <a:off x="2258529" y="3284029"/>
            <a:ext cx="1405388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defTabSz="914377"/>
            <a:r>
              <a:rPr lang="en-US" sz="1400" dirty="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Web Value Calculator Quantified Case Studies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BC9F30B-D6C6-50C4-4232-430A1EF90FA5}"/>
              </a:ext>
            </a:extLst>
          </p:cNvPr>
          <p:cNvSpPr txBox="1"/>
          <p:nvPr/>
        </p:nvSpPr>
        <p:spPr>
          <a:xfrm>
            <a:off x="2894539" y="3010966"/>
            <a:ext cx="7693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914377"/>
            <a:r>
              <a:rPr lang="en-IN" sz="1600" b="1" dirty="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Attract</a:t>
            </a:r>
          </a:p>
        </p:txBody>
      </p:sp>
      <p:sp>
        <p:nvSpPr>
          <p:cNvPr id="2168" name="TextBox 2167">
            <a:extLst>
              <a:ext uri="{FF2B5EF4-FFF2-40B4-BE49-F238E27FC236}">
                <a16:creationId xmlns:a16="http://schemas.microsoft.com/office/drawing/2014/main" id="{FE5CEB50-E96A-57DB-9892-F29D0FD986CA}"/>
              </a:ext>
            </a:extLst>
          </p:cNvPr>
          <p:cNvSpPr txBox="1"/>
          <p:nvPr/>
        </p:nvSpPr>
        <p:spPr>
          <a:xfrm>
            <a:off x="9236858" y="3044962"/>
            <a:ext cx="1378793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sz="1400" dirty="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Business Case Developer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286D23E-485C-DE77-2147-66F2CFB1E97A}"/>
              </a:ext>
            </a:extLst>
          </p:cNvPr>
          <p:cNvSpPr txBox="1"/>
          <p:nvPr/>
        </p:nvSpPr>
        <p:spPr>
          <a:xfrm>
            <a:off x="9236857" y="2761167"/>
            <a:ext cx="59506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sz="1600" b="1" dirty="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Win</a:t>
            </a:r>
            <a:endParaRPr lang="en-US" sz="1600" dirty="0">
              <a:solidFill>
                <a:srgbClr val="000000"/>
              </a:solidFill>
              <a:latin typeface="Calibri" panose="020F0502020204030204"/>
              <a:cs typeface="Arial" pitchFamily="34" charset="0"/>
              <a:sym typeface="Arial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6AA7946-36ED-4316-A53A-06545AFFAF2F}"/>
              </a:ext>
            </a:extLst>
          </p:cNvPr>
          <p:cNvSpPr txBox="1"/>
          <p:nvPr/>
        </p:nvSpPr>
        <p:spPr>
          <a:xfrm>
            <a:off x="5614597" y="3815705"/>
            <a:ext cx="1640455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sz="1400" dirty="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Value Hypothesis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CA9C001-D3E2-70AB-E22D-9903F5F2F71F}"/>
              </a:ext>
            </a:extLst>
          </p:cNvPr>
          <p:cNvSpPr txBox="1"/>
          <p:nvPr/>
        </p:nvSpPr>
        <p:spPr>
          <a:xfrm>
            <a:off x="5614595" y="3534572"/>
            <a:ext cx="856725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377"/>
            <a:r>
              <a:rPr lang="en-US" sz="1600" b="1" dirty="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Engage </a:t>
            </a:r>
            <a:endParaRPr lang="en-US" sz="1600" dirty="0">
              <a:solidFill>
                <a:srgbClr val="000000"/>
              </a:solidFill>
              <a:latin typeface="Calibri" panose="020F0502020204030204"/>
              <a:cs typeface="Arial" pitchFamily="34" charset="0"/>
              <a:sym typeface="Arial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B5E5789-D544-CBBC-10DC-55BA41B688D4}"/>
              </a:ext>
            </a:extLst>
          </p:cNvPr>
          <p:cNvSpPr txBox="1"/>
          <p:nvPr/>
        </p:nvSpPr>
        <p:spPr>
          <a:xfrm>
            <a:off x="5161822" y="202081"/>
            <a:ext cx="153964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377"/>
            <a:r>
              <a:rPr lang="en-IN" sz="1600" b="1" dirty="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Renew/Expand &amp; Advocate 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6AD326B-DDC2-E91C-686E-776F8D2CA9BF}"/>
              </a:ext>
            </a:extLst>
          </p:cNvPr>
          <p:cNvSpPr txBox="1"/>
          <p:nvPr/>
        </p:nvSpPr>
        <p:spPr>
          <a:xfrm>
            <a:off x="5076126" y="703044"/>
            <a:ext cx="162534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defTabSz="914377"/>
            <a:r>
              <a:rPr lang="en-US" sz="1400">
                <a:solidFill>
                  <a:srgbClr val="000000"/>
                </a:solidFill>
                <a:latin typeface="Calibri" panose="020F0502020204030204"/>
                <a:cs typeface="Arial" pitchFamily="34" charset="0"/>
                <a:sym typeface="Arial"/>
              </a:rPr>
              <a:t>Value Realization</a:t>
            </a:r>
            <a:endParaRPr lang="en-US" sz="1400" dirty="0">
              <a:solidFill>
                <a:srgbClr val="000000"/>
              </a:solidFill>
              <a:latin typeface="Calibri" panose="020F0502020204030204"/>
              <a:cs typeface="Arial" pitchFamily="34" charset="0"/>
              <a:sym typeface="Arial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371FDDB2-EFF1-B781-42C1-B818766AD1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2932825" cy="1566871"/>
          </a:xfrm>
        </p:spPr>
        <p:txBody>
          <a:bodyPr/>
          <a:lstStyle/>
          <a:p>
            <a:pPr algn="l"/>
            <a:r>
              <a:rPr lang="en-US" sz="4000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257839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2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5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2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2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2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2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5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5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"/>
                            </p:stCondLst>
                            <p:childTnLst>
                              <p:par>
                                <p:cTn id="8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/>
                                        <p:tgtEl>
                                          <p:spTgt spid="2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2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500"/>
                            </p:stCondLst>
                            <p:childTnLst>
                              <p:par>
                                <p:cTn id="10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5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1000"/>
                            </p:stCondLst>
                            <p:childTnLst>
                              <p:par>
                                <p:cTn id="11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00"/>
                            </p:stCondLst>
                            <p:childTnLst>
                              <p:par>
                                <p:cTn id="1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000"/>
                            </p:stCondLst>
                            <p:childTnLst>
                              <p:par>
                                <p:cTn id="1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/>
                                        <p:tgtEl>
                                          <p:spTgt spid="2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44" dur="500"/>
                                        <p:tgtEl>
                                          <p:spTgt spid="2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500"/>
                            </p:stCondLst>
                            <p:childTnLst>
                              <p:par>
                                <p:cTn id="146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5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2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2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000"/>
                            </p:stCondLst>
                            <p:childTnLst>
                              <p:par>
                                <p:cTn id="15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500"/>
                            </p:stCondLst>
                            <p:childTnLst>
                              <p:par>
                                <p:cTn id="1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2" grpId="0"/>
      <p:bldP spid="2152" grpId="0"/>
      <p:bldP spid="5" grpId="0" animBg="1"/>
      <p:bldP spid="53" grpId="0" animBg="1"/>
      <p:bldP spid="54" grpId="0" animBg="1"/>
      <p:bldP spid="55" grpId="0" animBg="1"/>
      <p:bldP spid="2100" grpId="0"/>
      <p:bldP spid="18" grpId="0"/>
      <p:bldP spid="2168" grpId="0"/>
      <p:bldP spid="31" grpId="0"/>
      <p:bldP spid="35" grpId="0"/>
      <p:bldP spid="36" grpId="0"/>
      <p:bldP spid="41" grpId="0"/>
      <p:bldP spid="4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15BF6F-0EC9-F9AA-EEF0-5D69C2C8F8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Marcador de texto 21">
            <a:extLst>
              <a:ext uri="{FF2B5EF4-FFF2-40B4-BE49-F238E27FC236}">
                <a16:creationId xmlns:a16="http://schemas.microsoft.com/office/drawing/2014/main" id="{F862048D-9748-FC46-F878-BEA833111B7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08021" y="312181"/>
            <a:ext cx="11573197" cy="724247"/>
          </a:xfrm>
        </p:spPr>
        <p:txBody>
          <a:bodyPr/>
          <a:lstStyle/>
          <a:p>
            <a:pPr rtl="1"/>
            <a:r>
              <a:rPr lang="fa-IR" sz="2800" b="1" kern="0" dirty="0">
                <a:cs typeface="B Titr" panose="00000700000000000000" pitchFamily="2" charset="-78"/>
              </a:rPr>
              <a:t>کنترل داخلی</a:t>
            </a:r>
            <a:endParaRPr lang="es-PE" sz="2800" b="1" kern="0" dirty="0">
              <a:cs typeface="B Titr" panose="00000700000000000000" pitchFamily="2" charset="-78"/>
            </a:endParaRPr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339E1FB8-C238-60CA-BB3E-1D7DDE2592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0748" y="2738218"/>
            <a:ext cx="3722061" cy="2655148"/>
          </a:xfrm>
          <a:prstGeom prst="roundRect">
            <a:avLst>
              <a:gd name="adj" fmla="val 8594"/>
            </a:avLst>
          </a:prstGeom>
          <a:solidFill>
            <a:schemeClr val="accent4">
              <a:lumMod val="75000"/>
            </a:scheme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379C9ACF-D132-CAE6-A455-A6C3F49B6A2E}"/>
              </a:ext>
            </a:extLst>
          </p:cNvPr>
          <p:cNvSpPr/>
          <p:nvPr/>
        </p:nvSpPr>
        <p:spPr>
          <a:xfrm>
            <a:off x="7949117" y="2394983"/>
            <a:ext cx="2220873" cy="3432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none" lIns="91440" tIns="45720" rIns="91440" bIns="45720" numCol="1">
            <a:prstTxWarp prst="textChevron">
              <a:avLst/>
            </a:prstTxWarp>
            <a:spAutoFit/>
          </a:bodyPr>
          <a:lstStyle/>
          <a:p>
            <a:pPr algn="ctr"/>
            <a:r>
              <a:rPr lang="fa-IR" sz="900" b="1" u="sng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chemeClr val="bg1"/>
                </a:solidFill>
                <a:uFill>
                  <a:solidFill>
                    <a:schemeClr val="tx2"/>
                  </a:solidFill>
                </a:uFill>
                <a:cs typeface="B Titr" panose="00000700000000000000" pitchFamily="2" charset="-78"/>
              </a:rPr>
              <a:t>کنترل داخلی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D1129F7-EC89-6F14-08CB-09F648E0F7E9}"/>
              </a:ext>
            </a:extLst>
          </p:cNvPr>
          <p:cNvSpPr txBox="1"/>
          <p:nvPr/>
        </p:nvSpPr>
        <p:spPr>
          <a:xfrm rot="5400000">
            <a:off x="6727741" y="5359236"/>
            <a:ext cx="553998" cy="1296144"/>
          </a:xfrm>
          <a:prstGeom prst="rect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vert270" wrap="square" rtlCol="1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cs typeface="B Zar" panose="00000400000000000000" pitchFamily="2" charset="-78"/>
              </a:rPr>
              <a:t>اطمینان از دستیابی به اهداف استراتژیک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B47201-4AF1-4270-90CE-D3CE39ACC858}"/>
              </a:ext>
            </a:extLst>
          </p:cNvPr>
          <p:cNvSpPr txBox="1"/>
          <p:nvPr/>
        </p:nvSpPr>
        <p:spPr>
          <a:xfrm rot="5400000">
            <a:off x="8180267" y="5359236"/>
            <a:ext cx="553998" cy="1296144"/>
          </a:xfrm>
          <a:prstGeom prst="rect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vert270" wrap="square" rtlCol="1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cs typeface="B Zar" panose="00000400000000000000" pitchFamily="2" charset="-78"/>
              </a:rPr>
              <a:t>اطمینان از اثربخشی و کارایی عملیات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2CC6E5B-025E-2E85-AC9C-6AE7A5A17D6A}"/>
              </a:ext>
            </a:extLst>
          </p:cNvPr>
          <p:cNvSpPr txBox="1"/>
          <p:nvPr/>
        </p:nvSpPr>
        <p:spPr>
          <a:xfrm rot="5400000">
            <a:off x="9616697" y="5359236"/>
            <a:ext cx="553998" cy="1296144"/>
          </a:xfrm>
          <a:prstGeom prst="rect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vert270" wrap="square" rtlCol="1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cs typeface="B Zar" panose="00000400000000000000" pitchFamily="2" charset="-78"/>
              </a:rPr>
              <a:t>اطمینان از قابل اعتماد بودن گزارشگری مالی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17F8538C-9F26-9A3D-726B-A2EF67CF8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5296" y="1336548"/>
            <a:ext cx="9801575" cy="473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algn="just" rtl="1" eaLnBrk="1" hangingPunct="1">
              <a:lnSpc>
                <a:spcPct val="150000"/>
              </a:lnSpc>
              <a:spcBef>
                <a:spcPct val="0"/>
              </a:spcBef>
              <a:buNone/>
            </a:pPr>
            <a:r>
              <a:rPr lang="fa-IR" altLang="fa-IR" sz="1800" b="1" dirty="0">
                <a:solidFill>
                  <a:schemeClr val="tx1"/>
                </a:solidFill>
                <a:latin typeface="Arial" pitchFamily="34" charset="0"/>
                <a:cs typeface="B Mitra" pitchFamily="2" charset="-78"/>
              </a:rPr>
              <a:t>فرآیندی است که توسط </a:t>
            </a:r>
            <a:r>
              <a:rPr lang="fa-IR" altLang="fa-IR" sz="1800" b="1" dirty="0">
                <a:solidFill>
                  <a:srgbClr val="7030A0"/>
                </a:solidFill>
                <a:effectLst>
                  <a:glow rad="228600">
                    <a:schemeClr val="accent4">
                      <a:satMod val="175000"/>
                      <a:alpha val="40000"/>
                    </a:schemeClr>
                  </a:glow>
                </a:effectLst>
                <a:latin typeface="Arial" pitchFamily="34" charset="0"/>
                <a:cs typeface="B Mitra" pitchFamily="2" charset="-78"/>
              </a:rPr>
              <a:t>هیات مدیره</a:t>
            </a:r>
            <a:r>
              <a:rPr lang="fa-IR" altLang="fa-IR" sz="1800" b="1" dirty="0">
                <a:solidFill>
                  <a:schemeClr val="tx1"/>
                </a:solidFill>
                <a:latin typeface="Arial" pitchFamily="34" charset="0"/>
                <a:cs typeface="B Mitra" pitchFamily="2" charset="-78"/>
              </a:rPr>
              <a:t>، </a:t>
            </a:r>
            <a:r>
              <a:rPr lang="fa-IR" altLang="fa-IR" sz="1800" b="1" dirty="0">
                <a:solidFill>
                  <a:schemeClr val="accent6">
                    <a:lumMod val="75000"/>
                  </a:schemeClr>
                </a:solidFill>
                <a:effectLst>
                  <a:glow rad="228600">
                    <a:schemeClr val="accent6">
                      <a:satMod val="175000"/>
                      <a:alpha val="40000"/>
                    </a:schemeClr>
                  </a:glow>
                </a:effectLst>
                <a:latin typeface="Arial" pitchFamily="34" charset="0"/>
                <a:cs typeface="B Mitra" pitchFamily="2" charset="-78"/>
              </a:rPr>
              <a:t>مدیریت</a:t>
            </a:r>
            <a:r>
              <a:rPr lang="fa-IR" altLang="fa-IR" sz="1800" b="1" dirty="0">
                <a:solidFill>
                  <a:schemeClr val="tx1"/>
                </a:solidFill>
                <a:effectLst>
                  <a:glow rad="228600">
                    <a:schemeClr val="accent6">
                      <a:satMod val="175000"/>
                      <a:alpha val="40000"/>
                    </a:schemeClr>
                  </a:glow>
                </a:effectLst>
                <a:latin typeface="Arial" pitchFamily="34" charset="0"/>
                <a:cs typeface="B Mitra" pitchFamily="2" charset="-78"/>
              </a:rPr>
              <a:t> </a:t>
            </a:r>
            <a:r>
              <a:rPr lang="fa-IR" altLang="fa-IR" sz="1800" b="1" dirty="0">
                <a:solidFill>
                  <a:schemeClr val="tx1"/>
                </a:solidFill>
                <a:latin typeface="Arial" pitchFamily="34" charset="0"/>
                <a:cs typeface="B Mitra" pitchFamily="2" charset="-78"/>
              </a:rPr>
              <a:t>و </a:t>
            </a:r>
            <a:r>
              <a:rPr lang="fa-IR" altLang="fa-IR" sz="1800" b="1" dirty="0">
                <a:ln w="19050">
                  <a:solidFill>
                    <a:schemeClr val="tx2">
                      <a:tint val="1000"/>
                    </a:schemeClr>
                  </a:solidFill>
                  <a:prstDash val="solid"/>
                </a:ln>
                <a:solidFill>
                  <a:schemeClr val="accent3"/>
                </a:solidFill>
                <a:effectLst>
                  <a:glow rad="228600">
                    <a:schemeClr val="accent2">
                      <a:satMod val="175000"/>
                      <a:alpha val="40000"/>
                    </a:schemeClr>
                  </a:glow>
                  <a:outerShdw blurRad="50000" dist="50800" dir="7500000" algn="tl">
                    <a:srgbClr val="000000">
                      <a:shade val="5000"/>
                      <a:alpha val="35000"/>
                    </a:srgbClr>
                  </a:outerShdw>
                </a:effectLst>
                <a:latin typeface="Arial" pitchFamily="34" charset="0"/>
                <a:cs typeface="B Mitra" pitchFamily="2" charset="-78"/>
              </a:rPr>
              <a:t>کارکنان </a:t>
            </a:r>
            <a:r>
              <a:rPr lang="fa-IR" altLang="fa-IR" sz="1800" b="1" dirty="0">
                <a:solidFill>
                  <a:schemeClr val="tx1"/>
                </a:solidFill>
                <a:latin typeface="Arial" pitchFamily="34" charset="0"/>
                <a:cs typeface="B Mitra" pitchFamily="2" charset="-78"/>
              </a:rPr>
              <a:t>برقرار می‌شود تا از دستیابی به اهداف زیر اطمینان معقول بدست آید.</a:t>
            </a:r>
          </a:p>
        </p:txBody>
      </p:sp>
      <p:graphicFrame>
        <p:nvGraphicFramePr>
          <p:cNvPr id="8" name="Diagram 7">
            <a:extLst>
              <a:ext uri="{FF2B5EF4-FFF2-40B4-BE49-F238E27FC236}">
                <a16:creationId xmlns:a16="http://schemas.microsoft.com/office/drawing/2014/main" id="{C14632D6-8CB6-4B0F-C240-FD519E6C05BF}"/>
              </a:ext>
            </a:extLst>
          </p:cNvPr>
          <p:cNvGraphicFramePr/>
          <p:nvPr/>
        </p:nvGraphicFramePr>
        <p:xfrm>
          <a:off x="992751" y="3753464"/>
          <a:ext cx="4419747" cy="265514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9" name="Flowchart: Merge 8">
            <a:extLst>
              <a:ext uri="{FF2B5EF4-FFF2-40B4-BE49-F238E27FC236}">
                <a16:creationId xmlns:a16="http://schemas.microsoft.com/office/drawing/2014/main" id="{37C675D4-9D91-650A-6CC4-CA641AF1755D}"/>
              </a:ext>
            </a:extLst>
          </p:cNvPr>
          <p:cNvSpPr/>
          <p:nvPr/>
        </p:nvSpPr>
        <p:spPr>
          <a:xfrm>
            <a:off x="1258492" y="2551041"/>
            <a:ext cx="3722061" cy="1202423"/>
          </a:xfrm>
          <a:prstGeom prst="flowChartMerge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fa-IR" b="1" dirty="0">
                <a:cs typeface="B Nazanin" panose="00000400000000000000" pitchFamily="2" charset="-78"/>
              </a:rPr>
              <a:t>اجزای سیستم کنترل داخلی</a:t>
            </a:r>
            <a:endParaRPr lang="en-US" b="1" dirty="0">
              <a:cs typeface="B Nazanin" panose="00000400000000000000" pitchFamily="2" charset="-78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4E9AD32-3F5E-8712-FA33-842A0DE09C8C}"/>
              </a:ext>
            </a:extLst>
          </p:cNvPr>
          <p:cNvSpPr/>
          <p:nvPr/>
        </p:nvSpPr>
        <p:spPr>
          <a:xfrm>
            <a:off x="1258492" y="2378055"/>
            <a:ext cx="3722061" cy="172986"/>
          </a:xfrm>
          <a:prstGeom prst="roundRect">
            <a:avLst/>
          </a:prstGeom>
        </p:spPr>
        <p:style>
          <a:lnRef idx="2">
            <a:schemeClr val="accent4">
              <a:shade val="15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281773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5">
            <a:extLst>
              <a:ext uri="{FF2B5EF4-FFF2-40B4-BE49-F238E27FC236}">
                <a16:creationId xmlns:a16="http://schemas.microsoft.com/office/drawing/2014/main" id="{1F657DDF-EC5F-4A23-A0F2-7764AAEEAD3D}"/>
              </a:ext>
            </a:extLst>
          </p:cNvPr>
          <p:cNvSpPr>
            <a:spLocks/>
          </p:cNvSpPr>
          <p:nvPr/>
        </p:nvSpPr>
        <p:spPr bwMode="auto">
          <a:xfrm>
            <a:off x="1353786" y="-694"/>
            <a:ext cx="10836627" cy="5721063"/>
          </a:xfrm>
          <a:custGeom>
            <a:avLst/>
            <a:gdLst>
              <a:gd name="T0" fmla="*/ 3147 w 3147"/>
              <a:gd name="T1" fmla="*/ 1312 h 1657"/>
              <a:gd name="T2" fmla="*/ 3147 w 3147"/>
              <a:gd name="T3" fmla="*/ 1657 h 1657"/>
              <a:gd name="T4" fmla="*/ 2364 w 3147"/>
              <a:gd name="T5" fmla="*/ 1244 h 1657"/>
              <a:gd name="T6" fmla="*/ 2096 w 3147"/>
              <a:gd name="T7" fmla="*/ 1244 h 1657"/>
              <a:gd name="T8" fmla="*/ 1818 w 3147"/>
              <a:gd name="T9" fmla="*/ 1391 h 1657"/>
              <a:gd name="T10" fmla="*/ 1720 w 3147"/>
              <a:gd name="T11" fmla="*/ 1415 h 1657"/>
              <a:gd name="T12" fmla="*/ 1622 w 3147"/>
              <a:gd name="T13" fmla="*/ 1391 h 1657"/>
              <a:gd name="T14" fmla="*/ 917 w 3147"/>
              <a:gd name="T15" fmla="*/ 1019 h 1657"/>
              <a:gd name="T16" fmla="*/ 888 w 3147"/>
              <a:gd name="T17" fmla="*/ 1004 h 1657"/>
              <a:gd name="T18" fmla="*/ 755 w 3147"/>
              <a:gd name="T19" fmla="*/ 934 h 1657"/>
              <a:gd name="T20" fmla="*/ 756 w 3147"/>
              <a:gd name="T21" fmla="*/ 742 h 1657"/>
              <a:gd name="T22" fmla="*/ 901 w 3147"/>
              <a:gd name="T23" fmla="*/ 666 h 1657"/>
              <a:gd name="T24" fmla="*/ 901 w 3147"/>
              <a:gd name="T25" fmla="*/ 475 h 1657"/>
              <a:gd name="T26" fmla="*/ 0 w 3147"/>
              <a:gd name="T27" fmla="*/ 0 h 1657"/>
              <a:gd name="T28" fmla="*/ 654 w 3147"/>
              <a:gd name="T29" fmla="*/ 0 h 1657"/>
              <a:gd name="T30" fmla="*/ 1321 w 3147"/>
              <a:gd name="T31" fmla="*/ 351 h 1657"/>
              <a:gd name="T32" fmla="*/ 1454 w 3147"/>
              <a:gd name="T33" fmla="*/ 571 h 1657"/>
              <a:gd name="T34" fmla="*/ 1322 w 3147"/>
              <a:gd name="T35" fmla="*/ 790 h 1657"/>
              <a:gd name="T36" fmla="*/ 1322 w 3147"/>
              <a:gd name="T37" fmla="*/ 887 h 1657"/>
              <a:gd name="T38" fmla="*/ 1623 w 3147"/>
              <a:gd name="T39" fmla="*/ 1046 h 1657"/>
              <a:gd name="T40" fmla="*/ 1817 w 3147"/>
              <a:gd name="T41" fmla="*/ 1046 h 1657"/>
              <a:gd name="T42" fmla="*/ 1903 w 3147"/>
              <a:gd name="T43" fmla="*/ 1001 h 1657"/>
              <a:gd name="T44" fmla="*/ 2074 w 3147"/>
              <a:gd name="T45" fmla="*/ 911 h 1657"/>
              <a:gd name="T46" fmla="*/ 2095 w 3147"/>
              <a:gd name="T47" fmla="*/ 900 h 1657"/>
              <a:gd name="T48" fmla="*/ 2363 w 3147"/>
              <a:gd name="T49" fmla="*/ 900 h 1657"/>
              <a:gd name="T50" fmla="*/ 2555 w 3147"/>
              <a:gd name="T51" fmla="*/ 1001 h 1657"/>
              <a:gd name="T52" fmla="*/ 2555 w 3147"/>
              <a:gd name="T53" fmla="*/ 1001 h 1657"/>
              <a:gd name="T54" fmla="*/ 3147 w 3147"/>
              <a:gd name="T55" fmla="*/ 1312 h 1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47" h="1657">
                <a:moveTo>
                  <a:pt x="3147" y="1312"/>
                </a:moveTo>
                <a:cubicBezTo>
                  <a:pt x="3147" y="1657"/>
                  <a:pt x="3147" y="1657"/>
                  <a:pt x="3147" y="1657"/>
                </a:cubicBezTo>
                <a:cubicBezTo>
                  <a:pt x="2364" y="1244"/>
                  <a:pt x="2364" y="1244"/>
                  <a:pt x="2364" y="1244"/>
                </a:cubicBezTo>
                <a:cubicBezTo>
                  <a:pt x="2280" y="1200"/>
                  <a:pt x="2179" y="1200"/>
                  <a:pt x="2096" y="1244"/>
                </a:cubicBezTo>
                <a:cubicBezTo>
                  <a:pt x="1818" y="1391"/>
                  <a:pt x="1818" y="1391"/>
                  <a:pt x="1818" y="1391"/>
                </a:cubicBezTo>
                <a:cubicBezTo>
                  <a:pt x="1787" y="1407"/>
                  <a:pt x="1753" y="1415"/>
                  <a:pt x="1720" y="1415"/>
                </a:cubicBezTo>
                <a:cubicBezTo>
                  <a:pt x="1686" y="1415"/>
                  <a:pt x="1652" y="1407"/>
                  <a:pt x="1622" y="1391"/>
                </a:cubicBezTo>
                <a:cubicBezTo>
                  <a:pt x="917" y="1019"/>
                  <a:pt x="917" y="1019"/>
                  <a:pt x="917" y="1019"/>
                </a:cubicBezTo>
                <a:cubicBezTo>
                  <a:pt x="888" y="1004"/>
                  <a:pt x="888" y="1004"/>
                  <a:pt x="888" y="1004"/>
                </a:cubicBezTo>
                <a:cubicBezTo>
                  <a:pt x="755" y="934"/>
                  <a:pt x="755" y="934"/>
                  <a:pt x="755" y="934"/>
                </a:cubicBezTo>
                <a:cubicBezTo>
                  <a:pt x="678" y="893"/>
                  <a:pt x="678" y="783"/>
                  <a:pt x="756" y="742"/>
                </a:cubicBezTo>
                <a:cubicBezTo>
                  <a:pt x="901" y="666"/>
                  <a:pt x="901" y="666"/>
                  <a:pt x="901" y="666"/>
                </a:cubicBezTo>
                <a:cubicBezTo>
                  <a:pt x="977" y="625"/>
                  <a:pt x="977" y="515"/>
                  <a:pt x="901" y="475"/>
                </a:cubicBezTo>
                <a:cubicBezTo>
                  <a:pt x="0" y="0"/>
                  <a:pt x="0" y="0"/>
                  <a:pt x="0" y="0"/>
                </a:cubicBezTo>
                <a:cubicBezTo>
                  <a:pt x="654" y="0"/>
                  <a:pt x="654" y="0"/>
                  <a:pt x="654" y="0"/>
                </a:cubicBezTo>
                <a:cubicBezTo>
                  <a:pt x="1321" y="351"/>
                  <a:pt x="1321" y="351"/>
                  <a:pt x="1321" y="351"/>
                </a:cubicBezTo>
                <a:cubicBezTo>
                  <a:pt x="1410" y="398"/>
                  <a:pt x="1454" y="484"/>
                  <a:pt x="1454" y="571"/>
                </a:cubicBezTo>
                <a:cubicBezTo>
                  <a:pt x="1454" y="657"/>
                  <a:pt x="1410" y="743"/>
                  <a:pt x="1322" y="790"/>
                </a:cubicBezTo>
                <a:cubicBezTo>
                  <a:pt x="1282" y="810"/>
                  <a:pt x="1282" y="867"/>
                  <a:pt x="1322" y="887"/>
                </a:cubicBezTo>
                <a:cubicBezTo>
                  <a:pt x="1623" y="1046"/>
                  <a:pt x="1623" y="1046"/>
                  <a:pt x="1623" y="1046"/>
                </a:cubicBezTo>
                <a:cubicBezTo>
                  <a:pt x="1684" y="1078"/>
                  <a:pt x="1756" y="1078"/>
                  <a:pt x="1817" y="1046"/>
                </a:cubicBezTo>
                <a:cubicBezTo>
                  <a:pt x="1903" y="1001"/>
                  <a:pt x="1903" y="1001"/>
                  <a:pt x="1903" y="1001"/>
                </a:cubicBezTo>
                <a:cubicBezTo>
                  <a:pt x="2074" y="911"/>
                  <a:pt x="2074" y="911"/>
                  <a:pt x="2074" y="911"/>
                </a:cubicBezTo>
                <a:cubicBezTo>
                  <a:pt x="2095" y="900"/>
                  <a:pt x="2095" y="900"/>
                  <a:pt x="2095" y="900"/>
                </a:cubicBezTo>
                <a:cubicBezTo>
                  <a:pt x="2179" y="856"/>
                  <a:pt x="2279" y="856"/>
                  <a:pt x="2363" y="900"/>
                </a:cubicBezTo>
                <a:cubicBezTo>
                  <a:pt x="2555" y="1001"/>
                  <a:pt x="2555" y="1001"/>
                  <a:pt x="2555" y="1001"/>
                </a:cubicBezTo>
                <a:cubicBezTo>
                  <a:pt x="2555" y="1001"/>
                  <a:pt x="2555" y="1001"/>
                  <a:pt x="2555" y="1001"/>
                </a:cubicBezTo>
                <a:lnTo>
                  <a:pt x="3147" y="1312"/>
                </a:lnTo>
                <a:close/>
              </a:path>
            </a:pathLst>
          </a:custGeom>
          <a:gradFill>
            <a:gsLst>
              <a:gs pos="100000">
                <a:srgbClr val="91B4B3"/>
              </a:gs>
              <a:gs pos="61000">
                <a:srgbClr val="829A99"/>
              </a:gs>
              <a:gs pos="0">
                <a:srgbClr val="6A7171"/>
              </a:gs>
            </a:gsLst>
            <a:lin ang="4200000" scaled="0"/>
          </a:gradFill>
          <a:ln>
            <a:noFill/>
          </a:ln>
          <a:effectLst>
            <a:innerShdw blurRad="63500" dist="50800" dir="18900000">
              <a:prstClr val="black">
                <a:alpha val="17000"/>
              </a:prstClr>
            </a:innerShdw>
          </a:effec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id-ID" sz="1799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0" name="Freeform 152">
            <a:extLst>
              <a:ext uri="{FF2B5EF4-FFF2-40B4-BE49-F238E27FC236}">
                <a16:creationId xmlns:a16="http://schemas.microsoft.com/office/drawing/2014/main" id="{C2F8EC54-FD61-4C89-908E-25C27A21F78C}"/>
              </a:ext>
            </a:extLst>
          </p:cNvPr>
          <p:cNvSpPr>
            <a:spLocks/>
          </p:cNvSpPr>
          <p:nvPr/>
        </p:nvSpPr>
        <p:spPr bwMode="auto">
          <a:xfrm>
            <a:off x="2381009" y="9184"/>
            <a:ext cx="9802351" cy="5130466"/>
          </a:xfrm>
          <a:custGeom>
            <a:avLst/>
            <a:gdLst>
              <a:gd name="T0" fmla="*/ 2827 w 2827"/>
              <a:gd name="T1" fmla="*/ 1476 h 1476"/>
              <a:gd name="T2" fmla="*/ 2015 w 2827"/>
              <a:gd name="T3" fmla="*/ 1052 h 1476"/>
              <a:gd name="T4" fmla="*/ 1832 w 2827"/>
              <a:gd name="T5" fmla="*/ 1052 h 1476"/>
              <a:gd name="T6" fmla="*/ 1504 w 2827"/>
              <a:gd name="T7" fmla="*/ 1222 h 1476"/>
              <a:gd name="T8" fmla="*/ 1315 w 2827"/>
              <a:gd name="T9" fmla="*/ 1218 h 1476"/>
              <a:gd name="T10" fmla="*/ 760 w 2827"/>
              <a:gd name="T11" fmla="*/ 898 h 1476"/>
              <a:gd name="T12" fmla="*/ 754 w 2827"/>
              <a:gd name="T13" fmla="*/ 733 h 1476"/>
              <a:gd name="T14" fmla="*/ 851 w 2827"/>
              <a:gd name="T15" fmla="*/ 668 h 1476"/>
              <a:gd name="T16" fmla="*/ 845 w 2827"/>
              <a:gd name="T17" fmla="*/ 488 h 1476"/>
              <a:gd name="T18" fmla="*/ 0 w 2827"/>
              <a:gd name="T19" fmla="*/ 0 h 1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27" h="1476">
                <a:moveTo>
                  <a:pt x="2827" y="1476"/>
                </a:moveTo>
                <a:cubicBezTo>
                  <a:pt x="2015" y="1052"/>
                  <a:pt x="2015" y="1052"/>
                  <a:pt x="2015" y="1052"/>
                </a:cubicBezTo>
                <a:cubicBezTo>
                  <a:pt x="1958" y="1022"/>
                  <a:pt x="1889" y="1022"/>
                  <a:pt x="1832" y="1052"/>
                </a:cubicBezTo>
                <a:cubicBezTo>
                  <a:pt x="1504" y="1222"/>
                  <a:pt x="1504" y="1222"/>
                  <a:pt x="1504" y="1222"/>
                </a:cubicBezTo>
                <a:cubicBezTo>
                  <a:pt x="1444" y="1253"/>
                  <a:pt x="1373" y="1251"/>
                  <a:pt x="1315" y="1218"/>
                </a:cubicBezTo>
                <a:cubicBezTo>
                  <a:pt x="760" y="898"/>
                  <a:pt x="760" y="898"/>
                  <a:pt x="760" y="898"/>
                </a:cubicBezTo>
                <a:cubicBezTo>
                  <a:pt x="697" y="862"/>
                  <a:pt x="694" y="773"/>
                  <a:pt x="754" y="733"/>
                </a:cubicBezTo>
                <a:cubicBezTo>
                  <a:pt x="851" y="668"/>
                  <a:pt x="851" y="668"/>
                  <a:pt x="851" y="668"/>
                </a:cubicBezTo>
                <a:cubicBezTo>
                  <a:pt x="916" y="624"/>
                  <a:pt x="913" y="527"/>
                  <a:pt x="845" y="488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15875" cap="flat">
            <a:solidFill>
              <a:schemeClr val="bg1"/>
            </a:solidFill>
            <a:prstDash val="lg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id-ID" sz="1799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E37951EA-87CD-4A6A-86FA-5F367FD8F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6763" y="5108733"/>
            <a:ext cx="978163" cy="611636"/>
          </a:xfrm>
          <a:prstGeom prst="ellipse">
            <a:avLst/>
          </a:prstGeom>
          <a:solidFill>
            <a:srgbClr val="ADB1B2"/>
          </a:solidFill>
          <a:ln>
            <a:noFill/>
          </a:ln>
          <a:effectLst>
            <a:outerShdw blurRad="215900" dist="76200" dir="18900000" algn="bl" rotWithShape="0">
              <a:prstClr val="black">
                <a:alpha val="8000"/>
              </a:prstClr>
            </a:outerShdw>
          </a:effec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id-ID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" name="Oval 9">
            <a:extLst>
              <a:ext uri="{FF2B5EF4-FFF2-40B4-BE49-F238E27FC236}">
                <a16:creationId xmlns:a16="http://schemas.microsoft.com/office/drawing/2014/main" id="{A56FB521-753A-456B-BDF2-AC981BBCF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6763" y="5076959"/>
            <a:ext cx="978163" cy="611636"/>
          </a:xfrm>
          <a:prstGeom prst="ellipse">
            <a:avLst/>
          </a:prstGeom>
          <a:gradFill>
            <a:gsLst>
              <a:gs pos="53000">
                <a:srgbClr val="C3C6C5"/>
              </a:gs>
              <a:gs pos="0">
                <a:srgbClr val="ADB1B2"/>
              </a:gs>
              <a:gs pos="100000">
                <a:srgbClr val="DEDEDA"/>
              </a:gs>
            </a:gsLst>
            <a:lin ang="4200000" scaled="0"/>
          </a:gra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id-ID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" name="Oval 7">
            <a:extLst>
              <a:ext uri="{FF2B5EF4-FFF2-40B4-BE49-F238E27FC236}">
                <a16:creationId xmlns:a16="http://schemas.microsoft.com/office/drawing/2014/main" id="{CED77F17-F1BE-4E47-AEEB-C4D4DC900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387" y="2452427"/>
            <a:ext cx="981567" cy="611636"/>
          </a:xfrm>
          <a:prstGeom prst="ellipse">
            <a:avLst/>
          </a:prstGeom>
          <a:solidFill>
            <a:srgbClr val="ADB1B2"/>
          </a:solidFill>
          <a:ln>
            <a:noFill/>
          </a:ln>
          <a:effectLst>
            <a:outerShdw blurRad="215900" dist="76200" dir="18900000" algn="bl" rotWithShape="0">
              <a:prstClr val="black">
                <a:alpha val="8000"/>
              </a:prstClr>
            </a:outerShdw>
          </a:effec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id-ID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" name="Oval 10">
            <a:extLst>
              <a:ext uri="{FF2B5EF4-FFF2-40B4-BE49-F238E27FC236}">
                <a16:creationId xmlns:a16="http://schemas.microsoft.com/office/drawing/2014/main" id="{C0F23F8C-95F8-489C-9537-FB351B8F2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387" y="2420653"/>
            <a:ext cx="981567" cy="611636"/>
          </a:xfrm>
          <a:prstGeom prst="ellipse">
            <a:avLst/>
          </a:prstGeom>
          <a:gradFill>
            <a:gsLst>
              <a:gs pos="53000">
                <a:srgbClr val="C3C6C5"/>
              </a:gs>
              <a:gs pos="0">
                <a:srgbClr val="ADB1B2"/>
              </a:gs>
              <a:gs pos="100000">
                <a:srgbClr val="DEDEDA"/>
              </a:gs>
            </a:gsLst>
            <a:lin ang="42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id-ID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" name="Oval 8">
            <a:extLst>
              <a:ext uri="{FF2B5EF4-FFF2-40B4-BE49-F238E27FC236}">
                <a16:creationId xmlns:a16="http://schemas.microsoft.com/office/drawing/2014/main" id="{278927AA-4E3A-4576-99C1-3AC630D4C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647" y="1665962"/>
            <a:ext cx="981567" cy="610501"/>
          </a:xfrm>
          <a:prstGeom prst="ellipse">
            <a:avLst/>
          </a:prstGeom>
          <a:solidFill>
            <a:srgbClr val="ADB1B2"/>
          </a:solidFill>
          <a:ln>
            <a:noFill/>
          </a:ln>
          <a:effectLst>
            <a:outerShdw blurRad="215900" dist="76200" dir="18900000" algn="bl" rotWithShape="0">
              <a:prstClr val="black">
                <a:alpha val="8000"/>
              </a:prstClr>
            </a:outerShdw>
          </a:effec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id-ID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4" name="Oval 11">
            <a:extLst>
              <a:ext uri="{FF2B5EF4-FFF2-40B4-BE49-F238E27FC236}">
                <a16:creationId xmlns:a16="http://schemas.microsoft.com/office/drawing/2014/main" id="{DC94DE5B-E49C-41DF-97FA-CDE59F6CE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0647" y="1634188"/>
            <a:ext cx="981567" cy="611636"/>
          </a:xfrm>
          <a:prstGeom prst="ellipse">
            <a:avLst/>
          </a:prstGeom>
          <a:gradFill>
            <a:gsLst>
              <a:gs pos="53000">
                <a:srgbClr val="C3C6C5"/>
              </a:gs>
              <a:gs pos="0">
                <a:srgbClr val="ADB1B2"/>
              </a:gs>
              <a:gs pos="100000">
                <a:srgbClr val="DEDEDA"/>
              </a:gs>
            </a:gsLst>
            <a:lin ang="42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id-ID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2" name="Oval 161">
            <a:extLst>
              <a:ext uri="{FF2B5EF4-FFF2-40B4-BE49-F238E27FC236}">
                <a16:creationId xmlns:a16="http://schemas.microsoft.com/office/drawing/2014/main" id="{0BD622BB-2383-4AF1-A87A-2755D3A73F8E}"/>
              </a:ext>
            </a:extLst>
          </p:cNvPr>
          <p:cNvSpPr/>
          <p:nvPr/>
        </p:nvSpPr>
        <p:spPr>
          <a:xfrm>
            <a:off x="6980060" y="2503196"/>
            <a:ext cx="723557" cy="378631"/>
          </a:xfrm>
          <a:prstGeom prst="ellipse">
            <a:avLst/>
          </a:prstGeom>
          <a:solidFill>
            <a:schemeClr val="tx1">
              <a:lumMod val="65000"/>
              <a:lumOff val="35000"/>
              <a:alpha val="20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79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4" name="Oval 163">
            <a:extLst>
              <a:ext uri="{FF2B5EF4-FFF2-40B4-BE49-F238E27FC236}">
                <a16:creationId xmlns:a16="http://schemas.microsoft.com/office/drawing/2014/main" id="{BA2DF0D8-B367-497C-889A-129929A1807B}"/>
              </a:ext>
            </a:extLst>
          </p:cNvPr>
          <p:cNvSpPr/>
          <p:nvPr/>
        </p:nvSpPr>
        <p:spPr>
          <a:xfrm>
            <a:off x="9320253" y="5162105"/>
            <a:ext cx="723557" cy="378631"/>
          </a:xfrm>
          <a:prstGeom prst="ellipse">
            <a:avLst/>
          </a:prstGeom>
          <a:solidFill>
            <a:schemeClr val="tx1">
              <a:lumMod val="65000"/>
              <a:lumOff val="35000"/>
              <a:alpha val="20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79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05E6CDF3-FB6A-441C-98A7-AC0F488C015F}"/>
              </a:ext>
            </a:extLst>
          </p:cNvPr>
          <p:cNvSpPr/>
          <p:nvPr/>
        </p:nvSpPr>
        <p:spPr>
          <a:xfrm>
            <a:off x="3092771" y="1700677"/>
            <a:ext cx="723557" cy="378631"/>
          </a:xfrm>
          <a:prstGeom prst="ellipse">
            <a:avLst/>
          </a:prstGeom>
          <a:solidFill>
            <a:schemeClr val="tx1">
              <a:lumMod val="65000"/>
              <a:lumOff val="35000"/>
              <a:alpha val="20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799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34407C30-C6F6-4A17-A2F9-C82501BF7C48}"/>
              </a:ext>
            </a:extLst>
          </p:cNvPr>
          <p:cNvGrpSpPr/>
          <p:nvPr/>
        </p:nvGrpSpPr>
        <p:grpSpPr>
          <a:xfrm>
            <a:off x="3251506" y="542088"/>
            <a:ext cx="339742" cy="1435353"/>
            <a:chOff x="2135075" y="609080"/>
            <a:chExt cx="382234" cy="1614877"/>
          </a:xfrm>
        </p:grpSpPr>
        <p:sp>
          <p:nvSpPr>
            <p:cNvPr id="167" name="Freeform 110">
              <a:extLst>
                <a:ext uri="{FF2B5EF4-FFF2-40B4-BE49-F238E27FC236}">
                  <a16:creationId xmlns:a16="http://schemas.microsoft.com/office/drawing/2014/main" id="{F7214347-C109-49D0-BF23-828F40195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941" y="837515"/>
              <a:ext cx="167368" cy="454609"/>
            </a:xfrm>
            <a:custGeom>
              <a:avLst/>
              <a:gdLst>
                <a:gd name="T0" fmla="*/ 18 w 43"/>
                <a:gd name="T1" fmla="*/ 0 h 117"/>
                <a:gd name="T2" fmla="*/ 14 w 43"/>
                <a:gd name="T3" fmla="*/ 107 h 117"/>
                <a:gd name="T4" fmla="*/ 31 w 43"/>
                <a:gd name="T5" fmla="*/ 111 h 117"/>
                <a:gd name="T6" fmla="*/ 43 w 43"/>
                <a:gd name="T7" fmla="*/ 64 h 117"/>
                <a:gd name="T8" fmla="*/ 40 w 43"/>
                <a:gd name="T9" fmla="*/ 35 h 117"/>
                <a:gd name="T10" fmla="*/ 18 w 43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17">
                  <a:moveTo>
                    <a:pt x="18" y="0"/>
                  </a:moveTo>
                  <a:cubicBezTo>
                    <a:pt x="0" y="11"/>
                    <a:pt x="9" y="85"/>
                    <a:pt x="14" y="107"/>
                  </a:cubicBezTo>
                  <a:cubicBezTo>
                    <a:pt x="15" y="112"/>
                    <a:pt x="29" y="117"/>
                    <a:pt x="31" y="111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55"/>
                    <a:pt x="41" y="45"/>
                    <a:pt x="40" y="35"/>
                  </a:cubicBezTo>
                  <a:cubicBezTo>
                    <a:pt x="36" y="13"/>
                    <a:pt x="34" y="2"/>
                    <a:pt x="18" y="0"/>
                  </a:cubicBezTo>
                  <a:close/>
                </a:path>
              </a:pathLst>
            </a:custGeom>
            <a:solidFill>
              <a:srgbClr val="3A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8" name="Freeform 111">
              <a:extLst>
                <a:ext uri="{FF2B5EF4-FFF2-40B4-BE49-F238E27FC236}">
                  <a16:creationId xmlns:a16="http://schemas.microsoft.com/office/drawing/2014/main" id="{2F9239BE-2996-4FD1-954B-ECFA98C35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941" y="903105"/>
              <a:ext cx="135704" cy="377710"/>
            </a:xfrm>
            <a:custGeom>
              <a:avLst/>
              <a:gdLst>
                <a:gd name="T0" fmla="*/ 17 w 35"/>
                <a:gd name="T1" fmla="*/ 0 h 97"/>
                <a:gd name="T2" fmla="*/ 14 w 35"/>
                <a:gd name="T3" fmla="*/ 90 h 97"/>
                <a:gd name="T4" fmla="*/ 26 w 35"/>
                <a:gd name="T5" fmla="*/ 97 h 97"/>
                <a:gd name="T6" fmla="*/ 35 w 35"/>
                <a:gd name="T7" fmla="*/ 49 h 97"/>
                <a:gd name="T8" fmla="*/ 34 w 35"/>
                <a:gd name="T9" fmla="*/ 24 h 97"/>
                <a:gd name="T10" fmla="*/ 17 w 35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97">
                  <a:moveTo>
                    <a:pt x="17" y="0"/>
                  </a:moveTo>
                  <a:cubicBezTo>
                    <a:pt x="0" y="11"/>
                    <a:pt x="9" y="68"/>
                    <a:pt x="14" y="90"/>
                  </a:cubicBezTo>
                  <a:cubicBezTo>
                    <a:pt x="14" y="93"/>
                    <a:pt x="21" y="97"/>
                    <a:pt x="26" y="97"/>
                  </a:cubicBezTo>
                  <a:cubicBezTo>
                    <a:pt x="29" y="75"/>
                    <a:pt x="34" y="60"/>
                    <a:pt x="35" y="49"/>
                  </a:cubicBezTo>
                  <a:cubicBezTo>
                    <a:pt x="35" y="41"/>
                    <a:pt x="35" y="34"/>
                    <a:pt x="34" y="24"/>
                  </a:cubicBezTo>
                  <a:cubicBezTo>
                    <a:pt x="32" y="4"/>
                    <a:pt x="25" y="2"/>
                    <a:pt x="17" y="0"/>
                  </a:cubicBezTo>
                  <a:close/>
                </a:path>
              </a:pathLst>
            </a:custGeom>
            <a:solidFill>
              <a:srgbClr val="32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9" name="Freeform 112">
              <a:extLst>
                <a:ext uri="{FF2B5EF4-FFF2-40B4-BE49-F238E27FC236}">
                  <a16:creationId xmlns:a16="http://schemas.microsoft.com/office/drawing/2014/main" id="{116DB18B-31B0-40D1-8D37-E0C418C3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30" y="1298909"/>
              <a:ext cx="58805" cy="140227"/>
            </a:xfrm>
            <a:custGeom>
              <a:avLst/>
              <a:gdLst>
                <a:gd name="T0" fmla="*/ 9 w 15"/>
                <a:gd name="T1" fmla="*/ 0 h 36"/>
                <a:gd name="T2" fmla="*/ 7 w 15"/>
                <a:gd name="T3" fmla="*/ 36 h 36"/>
                <a:gd name="T4" fmla="*/ 1 w 15"/>
                <a:gd name="T5" fmla="*/ 36 h 36"/>
                <a:gd name="T6" fmla="*/ 1 w 15"/>
                <a:gd name="T7" fmla="*/ 11 h 36"/>
                <a:gd name="T8" fmla="*/ 0 w 15"/>
                <a:gd name="T9" fmla="*/ 1 h 36"/>
                <a:gd name="T10" fmla="*/ 9 w 15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6">
                  <a:moveTo>
                    <a:pt x="9" y="0"/>
                  </a:moveTo>
                  <a:cubicBezTo>
                    <a:pt x="15" y="16"/>
                    <a:pt x="11" y="20"/>
                    <a:pt x="7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AC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0" name="Freeform 113">
              <a:extLst>
                <a:ext uri="{FF2B5EF4-FFF2-40B4-BE49-F238E27FC236}">
                  <a16:creationId xmlns:a16="http://schemas.microsoft.com/office/drawing/2014/main" id="{B51655E0-02B5-49B2-A6F5-0D4DFBFBA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772" y="2006830"/>
              <a:ext cx="144751" cy="147013"/>
            </a:xfrm>
            <a:custGeom>
              <a:avLst/>
              <a:gdLst>
                <a:gd name="T0" fmla="*/ 9 w 37"/>
                <a:gd name="T1" fmla="*/ 21 h 38"/>
                <a:gd name="T2" fmla="*/ 15 w 37"/>
                <a:gd name="T3" fmla="*/ 25 h 38"/>
                <a:gd name="T4" fmla="*/ 15 w 37"/>
                <a:gd name="T5" fmla="*/ 29 h 38"/>
                <a:gd name="T6" fmla="*/ 27 w 37"/>
                <a:gd name="T7" fmla="*/ 37 h 38"/>
                <a:gd name="T8" fmla="*/ 36 w 37"/>
                <a:gd name="T9" fmla="*/ 28 h 38"/>
                <a:gd name="T10" fmla="*/ 35 w 37"/>
                <a:gd name="T11" fmla="*/ 13 h 38"/>
                <a:gd name="T12" fmla="*/ 21 w 37"/>
                <a:gd name="T13" fmla="*/ 7 h 38"/>
                <a:gd name="T14" fmla="*/ 6 w 37"/>
                <a:gd name="T15" fmla="*/ 1 h 38"/>
                <a:gd name="T16" fmla="*/ 0 w 37"/>
                <a:gd name="T17" fmla="*/ 5 h 38"/>
                <a:gd name="T18" fmla="*/ 9 w 37"/>
                <a:gd name="T1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8">
                  <a:moveTo>
                    <a:pt x="9" y="21"/>
                  </a:moveTo>
                  <a:cubicBezTo>
                    <a:pt x="10" y="23"/>
                    <a:pt x="12" y="23"/>
                    <a:pt x="15" y="25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9" y="35"/>
                    <a:pt x="23" y="38"/>
                    <a:pt x="27" y="37"/>
                  </a:cubicBezTo>
                  <a:cubicBezTo>
                    <a:pt x="34" y="35"/>
                    <a:pt x="36" y="33"/>
                    <a:pt x="36" y="28"/>
                  </a:cubicBezTo>
                  <a:cubicBezTo>
                    <a:pt x="36" y="21"/>
                    <a:pt x="37" y="19"/>
                    <a:pt x="35" y="13"/>
                  </a:cubicBezTo>
                  <a:cubicBezTo>
                    <a:pt x="28" y="9"/>
                    <a:pt x="25" y="8"/>
                    <a:pt x="21" y="7"/>
                  </a:cubicBezTo>
                  <a:cubicBezTo>
                    <a:pt x="17" y="5"/>
                    <a:pt x="11" y="2"/>
                    <a:pt x="6" y="1"/>
                  </a:cubicBezTo>
                  <a:cubicBezTo>
                    <a:pt x="2" y="0"/>
                    <a:pt x="1" y="3"/>
                    <a:pt x="0" y="5"/>
                  </a:cubicBezTo>
                  <a:cubicBezTo>
                    <a:pt x="0" y="10"/>
                    <a:pt x="4" y="17"/>
                    <a:pt x="9" y="21"/>
                  </a:cubicBezTo>
                  <a:close/>
                </a:path>
              </a:pathLst>
            </a:custGeom>
            <a:solidFill>
              <a:srgbClr val="11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1" name="Freeform 114">
              <a:extLst>
                <a:ext uri="{FF2B5EF4-FFF2-40B4-BE49-F238E27FC236}">
                  <a16:creationId xmlns:a16="http://schemas.microsoft.com/office/drawing/2014/main" id="{DB3F6BF1-772B-4DE7-A9B6-BCFE44E25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772" y="2009093"/>
              <a:ext cx="140227" cy="144751"/>
            </a:xfrm>
            <a:custGeom>
              <a:avLst/>
              <a:gdLst>
                <a:gd name="T0" fmla="*/ 9 w 36"/>
                <a:gd name="T1" fmla="*/ 20 h 37"/>
                <a:gd name="T2" fmla="*/ 15 w 36"/>
                <a:gd name="T3" fmla="*/ 24 h 37"/>
                <a:gd name="T4" fmla="*/ 15 w 36"/>
                <a:gd name="T5" fmla="*/ 28 h 37"/>
                <a:gd name="T6" fmla="*/ 27 w 36"/>
                <a:gd name="T7" fmla="*/ 36 h 37"/>
                <a:gd name="T8" fmla="*/ 36 w 36"/>
                <a:gd name="T9" fmla="*/ 27 h 37"/>
                <a:gd name="T10" fmla="*/ 36 w 36"/>
                <a:gd name="T11" fmla="*/ 18 h 37"/>
                <a:gd name="T12" fmla="*/ 12 w 36"/>
                <a:gd name="T13" fmla="*/ 14 h 37"/>
                <a:gd name="T14" fmla="*/ 2 w 36"/>
                <a:gd name="T15" fmla="*/ 0 h 37"/>
                <a:gd name="T16" fmla="*/ 0 w 36"/>
                <a:gd name="T17" fmla="*/ 4 h 37"/>
                <a:gd name="T18" fmla="*/ 9 w 36"/>
                <a:gd name="T19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7">
                  <a:moveTo>
                    <a:pt x="9" y="20"/>
                  </a:moveTo>
                  <a:cubicBezTo>
                    <a:pt x="10" y="22"/>
                    <a:pt x="12" y="22"/>
                    <a:pt x="15" y="24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9" y="34"/>
                    <a:pt x="23" y="37"/>
                    <a:pt x="27" y="36"/>
                  </a:cubicBezTo>
                  <a:cubicBezTo>
                    <a:pt x="34" y="34"/>
                    <a:pt x="36" y="32"/>
                    <a:pt x="36" y="27"/>
                  </a:cubicBezTo>
                  <a:cubicBezTo>
                    <a:pt x="36" y="23"/>
                    <a:pt x="36" y="21"/>
                    <a:pt x="36" y="18"/>
                  </a:cubicBezTo>
                  <a:cubicBezTo>
                    <a:pt x="28" y="23"/>
                    <a:pt x="20" y="22"/>
                    <a:pt x="12" y="14"/>
                  </a:cubicBezTo>
                  <a:cubicBezTo>
                    <a:pt x="10" y="12"/>
                    <a:pt x="3" y="5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9"/>
                    <a:pt x="4" y="16"/>
                    <a:pt x="9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2" name="Freeform 115">
              <a:extLst>
                <a:ext uri="{FF2B5EF4-FFF2-40B4-BE49-F238E27FC236}">
                  <a16:creationId xmlns:a16="http://schemas.microsoft.com/office/drawing/2014/main" id="{267C4B0F-F66A-4408-8CE9-879D0912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169" y="2101823"/>
              <a:ext cx="201295" cy="122134"/>
            </a:xfrm>
            <a:custGeom>
              <a:avLst/>
              <a:gdLst>
                <a:gd name="T0" fmla="*/ 44 w 52"/>
                <a:gd name="T1" fmla="*/ 10 h 31"/>
                <a:gd name="T2" fmla="*/ 31 w 52"/>
                <a:gd name="T3" fmla="*/ 3 h 31"/>
                <a:gd name="T4" fmla="*/ 7 w 52"/>
                <a:gd name="T5" fmla="*/ 1 h 31"/>
                <a:gd name="T6" fmla="*/ 4 w 52"/>
                <a:gd name="T7" fmla="*/ 1 h 31"/>
                <a:gd name="T8" fmla="*/ 3 w 52"/>
                <a:gd name="T9" fmla="*/ 9 h 31"/>
                <a:gd name="T10" fmla="*/ 12 w 52"/>
                <a:gd name="T11" fmla="*/ 17 h 31"/>
                <a:gd name="T12" fmla="*/ 23 w 52"/>
                <a:gd name="T13" fmla="*/ 23 h 31"/>
                <a:gd name="T14" fmla="*/ 31 w 52"/>
                <a:gd name="T15" fmla="*/ 25 h 31"/>
                <a:gd name="T16" fmla="*/ 31 w 52"/>
                <a:gd name="T17" fmla="*/ 28 h 31"/>
                <a:gd name="T18" fmla="*/ 37 w 52"/>
                <a:gd name="T19" fmla="*/ 31 h 31"/>
                <a:gd name="T20" fmla="*/ 50 w 52"/>
                <a:gd name="T21" fmla="*/ 25 h 31"/>
                <a:gd name="T22" fmla="*/ 49 w 52"/>
                <a:gd name="T23" fmla="*/ 11 h 31"/>
                <a:gd name="T24" fmla="*/ 44 w 52"/>
                <a:gd name="T2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31">
                  <a:moveTo>
                    <a:pt x="44" y="10"/>
                  </a:moveTo>
                  <a:cubicBezTo>
                    <a:pt x="42" y="9"/>
                    <a:pt x="38" y="2"/>
                    <a:pt x="31" y="3"/>
                  </a:cubicBezTo>
                  <a:cubicBezTo>
                    <a:pt x="23" y="5"/>
                    <a:pt x="14" y="1"/>
                    <a:pt x="7" y="1"/>
                  </a:cubicBezTo>
                  <a:cubicBezTo>
                    <a:pt x="6" y="1"/>
                    <a:pt x="4" y="0"/>
                    <a:pt x="4" y="1"/>
                  </a:cubicBezTo>
                  <a:cubicBezTo>
                    <a:pt x="0" y="3"/>
                    <a:pt x="0" y="6"/>
                    <a:pt x="3" y="9"/>
                  </a:cubicBezTo>
                  <a:cubicBezTo>
                    <a:pt x="5" y="12"/>
                    <a:pt x="9" y="15"/>
                    <a:pt x="12" y="17"/>
                  </a:cubicBezTo>
                  <a:cubicBezTo>
                    <a:pt x="16" y="19"/>
                    <a:pt x="18" y="21"/>
                    <a:pt x="23" y="23"/>
                  </a:cubicBezTo>
                  <a:cubicBezTo>
                    <a:pt x="26" y="24"/>
                    <a:pt x="28" y="24"/>
                    <a:pt x="31" y="25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3" y="30"/>
                    <a:pt x="36" y="31"/>
                    <a:pt x="37" y="31"/>
                  </a:cubicBezTo>
                  <a:cubicBezTo>
                    <a:pt x="42" y="31"/>
                    <a:pt x="46" y="29"/>
                    <a:pt x="50" y="25"/>
                  </a:cubicBezTo>
                  <a:cubicBezTo>
                    <a:pt x="50" y="21"/>
                    <a:pt x="52" y="17"/>
                    <a:pt x="49" y="11"/>
                  </a:cubicBezTo>
                  <a:lnTo>
                    <a:pt x="44" y="10"/>
                  </a:lnTo>
                  <a:close/>
                </a:path>
              </a:pathLst>
            </a:custGeom>
            <a:solidFill>
              <a:srgbClr val="11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3" name="Freeform 116">
              <a:extLst>
                <a:ext uri="{FF2B5EF4-FFF2-40B4-BE49-F238E27FC236}">
                  <a16:creationId xmlns:a16="http://schemas.microsoft.com/office/drawing/2014/main" id="{8ACBF426-DDD0-4A72-9792-785080E29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169" y="2115394"/>
              <a:ext cx="196771" cy="108563"/>
            </a:xfrm>
            <a:custGeom>
              <a:avLst/>
              <a:gdLst>
                <a:gd name="T0" fmla="*/ 2 w 51"/>
                <a:gd name="T1" fmla="*/ 0 h 28"/>
                <a:gd name="T2" fmla="*/ 3 w 51"/>
                <a:gd name="T3" fmla="*/ 6 h 28"/>
                <a:gd name="T4" fmla="*/ 12 w 51"/>
                <a:gd name="T5" fmla="*/ 14 h 28"/>
                <a:gd name="T6" fmla="*/ 23 w 51"/>
                <a:gd name="T7" fmla="*/ 20 h 28"/>
                <a:gd name="T8" fmla="*/ 31 w 51"/>
                <a:gd name="T9" fmla="*/ 22 h 28"/>
                <a:gd name="T10" fmla="*/ 31 w 51"/>
                <a:gd name="T11" fmla="*/ 25 h 28"/>
                <a:gd name="T12" fmla="*/ 37 w 51"/>
                <a:gd name="T13" fmla="*/ 28 h 28"/>
                <a:gd name="T14" fmla="*/ 50 w 51"/>
                <a:gd name="T15" fmla="*/ 22 h 28"/>
                <a:gd name="T16" fmla="*/ 50 w 51"/>
                <a:gd name="T17" fmla="*/ 12 h 28"/>
                <a:gd name="T18" fmla="*/ 33 w 51"/>
                <a:gd name="T19" fmla="*/ 14 h 28"/>
                <a:gd name="T20" fmla="*/ 10 w 51"/>
                <a:gd name="T21" fmla="*/ 6 h 28"/>
                <a:gd name="T22" fmla="*/ 2 w 51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28">
                  <a:moveTo>
                    <a:pt x="2" y="0"/>
                  </a:moveTo>
                  <a:cubicBezTo>
                    <a:pt x="0" y="2"/>
                    <a:pt x="1" y="4"/>
                    <a:pt x="3" y="6"/>
                  </a:cubicBezTo>
                  <a:cubicBezTo>
                    <a:pt x="5" y="9"/>
                    <a:pt x="9" y="12"/>
                    <a:pt x="12" y="14"/>
                  </a:cubicBezTo>
                  <a:cubicBezTo>
                    <a:pt x="16" y="16"/>
                    <a:pt x="18" y="18"/>
                    <a:pt x="23" y="20"/>
                  </a:cubicBezTo>
                  <a:cubicBezTo>
                    <a:pt x="26" y="21"/>
                    <a:pt x="28" y="21"/>
                    <a:pt x="31" y="22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3" y="27"/>
                    <a:pt x="36" y="28"/>
                    <a:pt x="37" y="28"/>
                  </a:cubicBezTo>
                  <a:cubicBezTo>
                    <a:pt x="42" y="28"/>
                    <a:pt x="46" y="26"/>
                    <a:pt x="50" y="22"/>
                  </a:cubicBezTo>
                  <a:cubicBezTo>
                    <a:pt x="50" y="19"/>
                    <a:pt x="51" y="16"/>
                    <a:pt x="50" y="12"/>
                  </a:cubicBezTo>
                  <a:cubicBezTo>
                    <a:pt x="42" y="18"/>
                    <a:pt x="36" y="14"/>
                    <a:pt x="33" y="14"/>
                  </a:cubicBezTo>
                  <a:cubicBezTo>
                    <a:pt x="28" y="13"/>
                    <a:pt x="21" y="14"/>
                    <a:pt x="10" y="6"/>
                  </a:cubicBezTo>
                  <a:cubicBezTo>
                    <a:pt x="7" y="4"/>
                    <a:pt x="4" y="2"/>
                    <a:pt x="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4" name="Freeform 117">
              <a:extLst>
                <a:ext uri="{FF2B5EF4-FFF2-40B4-BE49-F238E27FC236}">
                  <a16:creationId xmlns:a16="http://schemas.microsoft.com/office/drawing/2014/main" id="{92D2A743-11F5-444B-9ECD-A4FF957B6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479" y="2101823"/>
              <a:ext cx="90469" cy="47497"/>
            </a:xfrm>
            <a:custGeom>
              <a:avLst/>
              <a:gdLst>
                <a:gd name="T0" fmla="*/ 23 w 23"/>
                <a:gd name="T1" fmla="*/ 12 h 12"/>
                <a:gd name="T2" fmla="*/ 22 w 23"/>
                <a:gd name="T3" fmla="*/ 5 h 12"/>
                <a:gd name="T4" fmla="*/ 8 w 23"/>
                <a:gd name="T5" fmla="*/ 2 h 12"/>
                <a:gd name="T6" fmla="*/ 2 w 23"/>
                <a:gd name="T7" fmla="*/ 3 h 12"/>
                <a:gd name="T8" fmla="*/ 23 w 2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23" y="12"/>
                  </a:moveTo>
                  <a:cubicBezTo>
                    <a:pt x="21" y="8"/>
                    <a:pt x="21" y="6"/>
                    <a:pt x="22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9"/>
                    <a:pt x="16" y="10"/>
                    <a:pt x="23" y="12"/>
                  </a:cubicBezTo>
                  <a:close/>
                </a:path>
              </a:pathLst>
            </a:custGeom>
            <a:solidFill>
              <a:srgbClr val="202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5" name="Freeform 118">
              <a:extLst>
                <a:ext uri="{FF2B5EF4-FFF2-40B4-BE49-F238E27FC236}">
                  <a16:creationId xmlns:a16="http://schemas.microsoft.com/office/drawing/2014/main" id="{B06779A1-A897-4B1E-8B7D-A607A9EF3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014" y="1326050"/>
              <a:ext cx="194509" cy="768989"/>
            </a:xfrm>
            <a:custGeom>
              <a:avLst/>
              <a:gdLst>
                <a:gd name="T0" fmla="*/ 0 w 50"/>
                <a:gd name="T1" fmla="*/ 20 h 198"/>
                <a:gd name="T2" fmla="*/ 12 w 50"/>
                <a:gd name="T3" fmla="*/ 112 h 198"/>
                <a:gd name="T4" fmla="*/ 28 w 50"/>
                <a:gd name="T5" fmla="*/ 187 h 198"/>
                <a:gd name="T6" fmla="*/ 35 w 50"/>
                <a:gd name="T7" fmla="*/ 195 h 198"/>
                <a:gd name="T8" fmla="*/ 50 w 50"/>
                <a:gd name="T9" fmla="*/ 194 h 198"/>
                <a:gd name="T10" fmla="*/ 49 w 50"/>
                <a:gd name="T11" fmla="*/ 135 h 198"/>
                <a:gd name="T12" fmla="*/ 39 w 50"/>
                <a:gd name="T13" fmla="*/ 101 h 198"/>
                <a:gd name="T14" fmla="*/ 39 w 50"/>
                <a:gd name="T15" fmla="*/ 36 h 198"/>
                <a:gd name="T16" fmla="*/ 35 w 50"/>
                <a:gd name="T17" fmla="*/ 0 h 198"/>
                <a:gd name="T18" fmla="*/ 0 w 50"/>
                <a:gd name="T19" fmla="*/ 2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98">
                  <a:moveTo>
                    <a:pt x="0" y="20"/>
                  </a:moveTo>
                  <a:cubicBezTo>
                    <a:pt x="2" y="37"/>
                    <a:pt x="6" y="98"/>
                    <a:pt x="12" y="112"/>
                  </a:cubicBezTo>
                  <a:cubicBezTo>
                    <a:pt x="20" y="133"/>
                    <a:pt x="23" y="164"/>
                    <a:pt x="28" y="187"/>
                  </a:cubicBezTo>
                  <a:cubicBezTo>
                    <a:pt x="28" y="190"/>
                    <a:pt x="31" y="193"/>
                    <a:pt x="35" y="195"/>
                  </a:cubicBezTo>
                  <a:cubicBezTo>
                    <a:pt x="40" y="198"/>
                    <a:pt x="48" y="198"/>
                    <a:pt x="50" y="194"/>
                  </a:cubicBezTo>
                  <a:cubicBezTo>
                    <a:pt x="49" y="173"/>
                    <a:pt x="49" y="147"/>
                    <a:pt x="49" y="135"/>
                  </a:cubicBezTo>
                  <a:cubicBezTo>
                    <a:pt x="48" y="122"/>
                    <a:pt x="45" y="109"/>
                    <a:pt x="39" y="101"/>
                  </a:cubicBezTo>
                  <a:cubicBezTo>
                    <a:pt x="39" y="92"/>
                    <a:pt x="39" y="53"/>
                    <a:pt x="39" y="36"/>
                  </a:cubicBezTo>
                  <a:cubicBezTo>
                    <a:pt x="39" y="20"/>
                    <a:pt x="39" y="10"/>
                    <a:pt x="35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32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6" name="Freeform 119">
              <a:extLst>
                <a:ext uri="{FF2B5EF4-FFF2-40B4-BE49-F238E27FC236}">
                  <a16:creationId xmlns:a16="http://schemas.microsoft.com/office/drawing/2014/main" id="{6CD4D8D5-B784-4887-9FE5-9B7A57D7E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014" y="1350928"/>
              <a:ext cx="147013" cy="737325"/>
            </a:xfrm>
            <a:custGeom>
              <a:avLst/>
              <a:gdLst>
                <a:gd name="T0" fmla="*/ 0 w 38"/>
                <a:gd name="T1" fmla="*/ 21 h 190"/>
                <a:gd name="T2" fmla="*/ 12 w 38"/>
                <a:gd name="T3" fmla="*/ 106 h 190"/>
                <a:gd name="T4" fmla="*/ 28 w 38"/>
                <a:gd name="T5" fmla="*/ 181 h 190"/>
                <a:gd name="T6" fmla="*/ 35 w 38"/>
                <a:gd name="T7" fmla="*/ 189 h 190"/>
                <a:gd name="T8" fmla="*/ 38 w 38"/>
                <a:gd name="T9" fmla="*/ 190 h 190"/>
                <a:gd name="T10" fmla="*/ 29 w 38"/>
                <a:gd name="T11" fmla="*/ 115 h 190"/>
                <a:gd name="T12" fmla="*/ 23 w 38"/>
                <a:gd name="T13" fmla="*/ 100 h 190"/>
                <a:gd name="T14" fmla="*/ 29 w 38"/>
                <a:gd name="T15" fmla="*/ 10 h 190"/>
                <a:gd name="T16" fmla="*/ 38 w 38"/>
                <a:gd name="T17" fmla="*/ 14 h 190"/>
                <a:gd name="T18" fmla="*/ 35 w 38"/>
                <a:gd name="T19" fmla="*/ 0 h 190"/>
                <a:gd name="T20" fmla="*/ 0 w 38"/>
                <a:gd name="T21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190">
                  <a:moveTo>
                    <a:pt x="0" y="21"/>
                  </a:moveTo>
                  <a:cubicBezTo>
                    <a:pt x="2" y="37"/>
                    <a:pt x="9" y="91"/>
                    <a:pt x="12" y="106"/>
                  </a:cubicBezTo>
                  <a:cubicBezTo>
                    <a:pt x="16" y="130"/>
                    <a:pt x="23" y="158"/>
                    <a:pt x="28" y="181"/>
                  </a:cubicBezTo>
                  <a:cubicBezTo>
                    <a:pt x="28" y="184"/>
                    <a:pt x="31" y="187"/>
                    <a:pt x="35" y="189"/>
                  </a:cubicBezTo>
                  <a:cubicBezTo>
                    <a:pt x="36" y="190"/>
                    <a:pt x="37" y="190"/>
                    <a:pt x="38" y="190"/>
                  </a:cubicBezTo>
                  <a:cubicBezTo>
                    <a:pt x="36" y="174"/>
                    <a:pt x="34" y="134"/>
                    <a:pt x="29" y="115"/>
                  </a:cubicBezTo>
                  <a:cubicBezTo>
                    <a:pt x="27" y="107"/>
                    <a:pt x="28" y="105"/>
                    <a:pt x="23" y="100"/>
                  </a:cubicBezTo>
                  <a:cubicBezTo>
                    <a:pt x="22" y="70"/>
                    <a:pt x="22" y="39"/>
                    <a:pt x="29" y="1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9"/>
                    <a:pt x="37" y="5"/>
                    <a:pt x="35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2B31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7" name="Freeform 120">
              <a:extLst>
                <a:ext uri="{FF2B5EF4-FFF2-40B4-BE49-F238E27FC236}">
                  <a16:creationId xmlns:a16="http://schemas.microsoft.com/office/drawing/2014/main" id="{773EFA1A-4FA2-46E7-8465-5DF9DE3DC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310" y="1307956"/>
              <a:ext cx="205818" cy="877552"/>
            </a:xfrm>
            <a:custGeom>
              <a:avLst/>
              <a:gdLst>
                <a:gd name="T0" fmla="*/ 5 w 53"/>
                <a:gd name="T1" fmla="*/ 26 h 226"/>
                <a:gd name="T2" fmla="*/ 1 w 53"/>
                <a:gd name="T3" fmla="*/ 45 h 226"/>
                <a:gd name="T4" fmla="*/ 13 w 53"/>
                <a:gd name="T5" fmla="*/ 129 h 226"/>
                <a:gd name="T6" fmla="*/ 19 w 53"/>
                <a:gd name="T7" fmla="*/ 213 h 226"/>
                <a:gd name="T8" fmla="*/ 44 w 53"/>
                <a:gd name="T9" fmla="*/ 219 h 226"/>
                <a:gd name="T10" fmla="*/ 47 w 53"/>
                <a:gd name="T11" fmla="*/ 156 h 226"/>
                <a:gd name="T12" fmla="*/ 42 w 53"/>
                <a:gd name="T13" fmla="*/ 132 h 226"/>
                <a:gd name="T14" fmla="*/ 44 w 53"/>
                <a:gd name="T15" fmla="*/ 64 h 226"/>
                <a:gd name="T16" fmla="*/ 45 w 53"/>
                <a:gd name="T17" fmla="*/ 5 h 226"/>
                <a:gd name="T18" fmla="*/ 11 w 53"/>
                <a:gd name="T19" fmla="*/ 0 h 226"/>
                <a:gd name="T20" fmla="*/ 5 w 53"/>
                <a:gd name="T21" fmla="*/ 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226">
                  <a:moveTo>
                    <a:pt x="5" y="26"/>
                  </a:moveTo>
                  <a:cubicBezTo>
                    <a:pt x="3" y="31"/>
                    <a:pt x="1" y="39"/>
                    <a:pt x="1" y="45"/>
                  </a:cubicBezTo>
                  <a:cubicBezTo>
                    <a:pt x="0" y="74"/>
                    <a:pt x="10" y="111"/>
                    <a:pt x="13" y="129"/>
                  </a:cubicBezTo>
                  <a:cubicBezTo>
                    <a:pt x="17" y="153"/>
                    <a:pt x="17" y="188"/>
                    <a:pt x="19" y="213"/>
                  </a:cubicBezTo>
                  <a:cubicBezTo>
                    <a:pt x="20" y="220"/>
                    <a:pt x="38" y="226"/>
                    <a:pt x="44" y="219"/>
                  </a:cubicBezTo>
                  <a:cubicBezTo>
                    <a:pt x="46" y="198"/>
                    <a:pt x="48" y="167"/>
                    <a:pt x="47" y="156"/>
                  </a:cubicBezTo>
                  <a:cubicBezTo>
                    <a:pt x="46" y="146"/>
                    <a:pt x="46" y="140"/>
                    <a:pt x="42" y="132"/>
                  </a:cubicBezTo>
                  <a:cubicBezTo>
                    <a:pt x="43" y="123"/>
                    <a:pt x="43" y="81"/>
                    <a:pt x="44" y="64"/>
                  </a:cubicBezTo>
                  <a:cubicBezTo>
                    <a:pt x="45" y="49"/>
                    <a:pt x="53" y="23"/>
                    <a:pt x="45" y="5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3A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8" name="Freeform 121">
              <a:extLst>
                <a:ext uri="{FF2B5EF4-FFF2-40B4-BE49-F238E27FC236}">
                  <a16:creationId xmlns:a16="http://schemas.microsoft.com/office/drawing/2014/main" id="{71161A5F-5718-406B-B92B-761EE317F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787" y="1459491"/>
              <a:ext cx="119873" cy="705661"/>
            </a:xfrm>
            <a:custGeom>
              <a:avLst/>
              <a:gdLst>
                <a:gd name="T0" fmla="*/ 6 w 31"/>
                <a:gd name="T1" fmla="*/ 0 h 182"/>
                <a:gd name="T2" fmla="*/ 14 w 31"/>
                <a:gd name="T3" fmla="*/ 90 h 182"/>
                <a:gd name="T4" fmla="*/ 20 w 31"/>
                <a:gd name="T5" fmla="*/ 174 h 182"/>
                <a:gd name="T6" fmla="*/ 31 w 31"/>
                <a:gd name="T7" fmla="*/ 182 h 182"/>
                <a:gd name="T8" fmla="*/ 30 w 31"/>
                <a:gd name="T9" fmla="*/ 115 h 182"/>
                <a:gd name="T10" fmla="*/ 26 w 31"/>
                <a:gd name="T11" fmla="*/ 95 h 182"/>
                <a:gd name="T12" fmla="*/ 22 w 31"/>
                <a:gd name="T13" fmla="*/ 5 h 182"/>
                <a:gd name="T14" fmla="*/ 18 w 31"/>
                <a:gd name="T15" fmla="*/ 6 h 182"/>
                <a:gd name="T16" fmla="*/ 6 w 31"/>
                <a:gd name="T1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82">
                  <a:moveTo>
                    <a:pt x="6" y="0"/>
                  </a:moveTo>
                  <a:cubicBezTo>
                    <a:pt x="0" y="30"/>
                    <a:pt x="10" y="68"/>
                    <a:pt x="14" y="90"/>
                  </a:cubicBezTo>
                  <a:cubicBezTo>
                    <a:pt x="18" y="114"/>
                    <a:pt x="18" y="149"/>
                    <a:pt x="20" y="174"/>
                  </a:cubicBezTo>
                  <a:cubicBezTo>
                    <a:pt x="20" y="177"/>
                    <a:pt x="25" y="181"/>
                    <a:pt x="31" y="182"/>
                  </a:cubicBezTo>
                  <a:cubicBezTo>
                    <a:pt x="31" y="161"/>
                    <a:pt x="31" y="131"/>
                    <a:pt x="30" y="115"/>
                  </a:cubicBezTo>
                  <a:cubicBezTo>
                    <a:pt x="30" y="97"/>
                    <a:pt x="28" y="103"/>
                    <a:pt x="26" y="95"/>
                  </a:cubicBezTo>
                  <a:cubicBezTo>
                    <a:pt x="25" y="70"/>
                    <a:pt x="23" y="32"/>
                    <a:pt x="22" y="5"/>
                  </a:cubicBezTo>
                  <a:cubicBezTo>
                    <a:pt x="18" y="6"/>
                    <a:pt x="18" y="6"/>
                    <a:pt x="18" y="6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32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79" name="Freeform 122">
              <a:extLst>
                <a:ext uri="{FF2B5EF4-FFF2-40B4-BE49-F238E27FC236}">
                  <a16:creationId xmlns:a16="http://schemas.microsoft.com/office/drawing/2014/main" id="{CF847701-01CE-4B0A-A608-59B90AFF6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833" y="1434613"/>
              <a:ext cx="27141" cy="97255"/>
            </a:xfrm>
            <a:custGeom>
              <a:avLst/>
              <a:gdLst>
                <a:gd name="T0" fmla="*/ 6 w 7"/>
                <a:gd name="T1" fmla="*/ 0 h 25"/>
                <a:gd name="T2" fmla="*/ 7 w 7"/>
                <a:gd name="T3" fmla="*/ 4 h 25"/>
                <a:gd name="T4" fmla="*/ 2 w 7"/>
                <a:gd name="T5" fmla="*/ 25 h 25"/>
                <a:gd name="T6" fmla="*/ 0 w 7"/>
                <a:gd name="T7" fmla="*/ 23 h 25"/>
                <a:gd name="T8" fmla="*/ 5 w 7"/>
                <a:gd name="T9" fmla="*/ 0 h 25"/>
                <a:gd name="T10" fmla="*/ 6 w 7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5">
                  <a:moveTo>
                    <a:pt x="6" y="0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6" y="11"/>
                    <a:pt x="4" y="18"/>
                    <a:pt x="2" y="2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" y="15"/>
                    <a:pt x="3" y="9"/>
                    <a:pt x="5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142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0" name="Freeform 123">
              <a:extLst>
                <a:ext uri="{FF2B5EF4-FFF2-40B4-BE49-F238E27FC236}">
                  <a16:creationId xmlns:a16="http://schemas.microsoft.com/office/drawing/2014/main" id="{0E177895-0928-4A34-91FB-BB095E67E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002" y="826206"/>
              <a:ext cx="321166" cy="714707"/>
            </a:xfrm>
            <a:custGeom>
              <a:avLst/>
              <a:gdLst>
                <a:gd name="T0" fmla="*/ 67 w 83"/>
                <a:gd name="T1" fmla="*/ 1 h 184"/>
                <a:gd name="T2" fmla="*/ 79 w 83"/>
                <a:gd name="T3" fmla="*/ 46 h 184"/>
                <a:gd name="T4" fmla="*/ 72 w 83"/>
                <a:gd name="T5" fmla="*/ 89 h 184"/>
                <a:gd name="T6" fmla="*/ 80 w 83"/>
                <a:gd name="T7" fmla="*/ 154 h 184"/>
                <a:gd name="T8" fmla="*/ 57 w 83"/>
                <a:gd name="T9" fmla="*/ 170 h 184"/>
                <a:gd name="T10" fmla="*/ 56 w 83"/>
                <a:gd name="T11" fmla="*/ 144 h 184"/>
                <a:gd name="T12" fmla="*/ 53 w 83"/>
                <a:gd name="T13" fmla="*/ 171 h 184"/>
                <a:gd name="T14" fmla="*/ 9 w 83"/>
                <a:gd name="T15" fmla="*/ 177 h 184"/>
                <a:gd name="T16" fmla="*/ 13 w 83"/>
                <a:gd name="T17" fmla="*/ 109 h 184"/>
                <a:gd name="T18" fmla="*/ 2 w 83"/>
                <a:gd name="T19" fmla="*/ 42 h 184"/>
                <a:gd name="T20" fmla="*/ 11 w 83"/>
                <a:gd name="T21" fmla="*/ 28 h 184"/>
                <a:gd name="T22" fmla="*/ 59 w 83"/>
                <a:gd name="T23" fmla="*/ 0 h 184"/>
                <a:gd name="T24" fmla="*/ 67 w 83"/>
                <a:gd name="T25" fmla="*/ 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84">
                  <a:moveTo>
                    <a:pt x="67" y="1"/>
                  </a:moveTo>
                  <a:cubicBezTo>
                    <a:pt x="83" y="8"/>
                    <a:pt x="82" y="29"/>
                    <a:pt x="79" y="46"/>
                  </a:cubicBezTo>
                  <a:cubicBezTo>
                    <a:pt x="76" y="63"/>
                    <a:pt x="73" y="76"/>
                    <a:pt x="72" y="89"/>
                  </a:cubicBezTo>
                  <a:cubicBezTo>
                    <a:pt x="71" y="104"/>
                    <a:pt x="80" y="118"/>
                    <a:pt x="80" y="154"/>
                  </a:cubicBezTo>
                  <a:cubicBezTo>
                    <a:pt x="78" y="160"/>
                    <a:pt x="62" y="168"/>
                    <a:pt x="57" y="170"/>
                  </a:cubicBezTo>
                  <a:cubicBezTo>
                    <a:pt x="58" y="160"/>
                    <a:pt x="57" y="155"/>
                    <a:pt x="56" y="144"/>
                  </a:cubicBezTo>
                  <a:cubicBezTo>
                    <a:pt x="55" y="158"/>
                    <a:pt x="56" y="162"/>
                    <a:pt x="53" y="171"/>
                  </a:cubicBezTo>
                  <a:cubicBezTo>
                    <a:pt x="43" y="178"/>
                    <a:pt x="21" y="184"/>
                    <a:pt x="9" y="177"/>
                  </a:cubicBezTo>
                  <a:cubicBezTo>
                    <a:pt x="9" y="153"/>
                    <a:pt x="15" y="133"/>
                    <a:pt x="13" y="109"/>
                  </a:cubicBezTo>
                  <a:cubicBezTo>
                    <a:pt x="11" y="83"/>
                    <a:pt x="0" y="55"/>
                    <a:pt x="2" y="42"/>
                  </a:cubicBezTo>
                  <a:cubicBezTo>
                    <a:pt x="4" y="37"/>
                    <a:pt x="7" y="32"/>
                    <a:pt x="11" y="28"/>
                  </a:cubicBezTo>
                  <a:cubicBezTo>
                    <a:pt x="21" y="21"/>
                    <a:pt x="44" y="2"/>
                    <a:pt x="59" y="0"/>
                  </a:cubicBezTo>
                  <a:cubicBezTo>
                    <a:pt x="62" y="0"/>
                    <a:pt x="65" y="0"/>
                    <a:pt x="67" y="1"/>
                  </a:cubicBezTo>
                  <a:close/>
                </a:path>
              </a:pathLst>
            </a:custGeom>
            <a:solidFill>
              <a:srgbClr val="475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1" name="Freeform 124">
              <a:extLst>
                <a:ext uri="{FF2B5EF4-FFF2-40B4-BE49-F238E27FC236}">
                  <a16:creationId xmlns:a16="http://schemas.microsoft.com/office/drawing/2014/main" id="{D8CF6663-C5E5-4C38-9696-7C76C0D8B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861" y="880488"/>
              <a:ext cx="158321" cy="644594"/>
            </a:xfrm>
            <a:custGeom>
              <a:avLst/>
              <a:gdLst>
                <a:gd name="T0" fmla="*/ 31 w 41"/>
                <a:gd name="T1" fmla="*/ 166 h 166"/>
                <a:gd name="T2" fmla="*/ 16 w 41"/>
                <a:gd name="T3" fmla="*/ 163 h 166"/>
                <a:gd name="T4" fmla="*/ 19 w 41"/>
                <a:gd name="T5" fmla="*/ 91 h 166"/>
                <a:gd name="T6" fmla="*/ 19 w 41"/>
                <a:gd name="T7" fmla="*/ 88 h 166"/>
                <a:gd name="T8" fmla="*/ 8 w 41"/>
                <a:gd name="T9" fmla="*/ 21 h 166"/>
                <a:gd name="T10" fmla="*/ 14 w 41"/>
                <a:gd name="T11" fmla="*/ 13 h 166"/>
                <a:gd name="T12" fmla="*/ 40 w 41"/>
                <a:gd name="T13" fmla="*/ 0 h 166"/>
                <a:gd name="T14" fmla="*/ 39 w 41"/>
                <a:gd name="T15" fmla="*/ 4 h 166"/>
                <a:gd name="T16" fmla="*/ 25 w 41"/>
                <a:gd name="T17" fmla="*/ 14 h 166"/>
                <a:gd name="T18" fmla="*/ 39 w 41"/>
                <a:gd name="T19" fmla="*/ 87 h 166"/>
                <a:gd name="T20" fmla="*/ 31 w 41"/>
                <a:gd name="T2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66">
                  <a:moveTo>
                    <a:pt x="31" y="166"/>
                  </a:moveTo>
                  <a:cubicBezTo>
                    <a:pt x="26" y="166"/>
                    <a:pt x="21" y="165"/>
                    <a:pt x="16" y="163"/>
                  </a:cubicBezTo>
                  <a:cubicBezTo>
                    <a:pt x="16" y="137"/>
                    <a:pt x="23" y="116"/>
                    <a:pt x="19" y="91"/>
                  </a:cubicBezTo>
                  <a:cubicBezTo>
                    <a:pt x="19" y="90"/>
                    <a:pt x="19" y="89"/>
                    <a:pt x="19" y="88"/>
                  </a:cubicBezTo>
                  <a:cubicBezTo>
                    <a:pt x="19" y="73"/>
                    <a:pt x="0" y="40"/>
                    <a:pt x="8" y="21"/>
                  </a:cubicBezTo>
                  <a:cubicBezTo>
                    <a:pt x="9" y="17"/>
                    <a:pt x="11" y="16"/>
                    <a:pt x="14" y="13"/>
                  </a:cubicBezTo>
                  <a:cubicBezTo>
                    <a:pt x="18" y="10"/>
                    <a:pt x="31" y="4"/>
                    <a:pt x="40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2" y="9"/>
                    <a:pt x="30" y="8"/>
                    <a:pt x="25" y="14"/>
                  </a:cubicBezTo>
                  <a:cubicBezTo>
                    <a:pt x="39" y="26"/>
                    <a:pt x="41" y="69"/>
                    <a:pt x="39" y="87"/>
                  </a:cubicBezTo>
                  <a:cubicBezTo>
                    <a:pt x="36" y="103"/>
                    <a:pt x="31" y="144"/>
                    <a:pt x="31" y="166"/>
                  </a:cubicBezTo>
                  <a:close/>
                </a:path>
              </a:pathLst>
            </a:custGeom>
            <a:solidFill>
              <a:srgbClr val="3A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2" name="Freeform 125">
              <a:extLst>
                <a:ext uri="{FF2B5EF4-FFF2-40B4-BE49-F238E27FC236}">
                  <a16:creationId xmlns:a16="http://schemas.microsoft.com/office/drawing/2014/main" id="{335C2D53-CB8E-4EF1-95DC-4D708DE45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659" y="1527343"/>
              <a:ext cx="67852" cy="637809"/>
            </a:xfrm>
            <a:custGeom>
              <a:avLst/>
              <a:gdLst>
                <a:gd name="T0" fmla="*/ 13 w 17"/>
                <a:gd name="T1" fmla="*/ 0 h 164"/>
                <a:gd name="T2" fmla="*/ 0 w 17"/>
                <a:gd name="T3" fmla="*/ 5 h 164"/>
                <a:gd name="T4" fmla="*/ 2 w 17"/>
                <a:gd name="T5" fmla="*/ 80 h 164"/>
                <a:gd name="T6" fmla="*/ 5 w 17"/>
                <a:gd name="T7" fmla="*/ 164 h 164"/>
                <a:gd name="T8" fmla="*/ 13 w 17"/>
                <a:gd name="T9" fmla="*/ 162 h 164"/>
                <a:gd name="T10" fmla="*/ 10 w 17"/>
                <a:gd name="T11" fmla="*/ 77 h 164"/>
                <a:gd name="T12" fmla="*/ 13 w 17"/>
                <a:gd name="T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4">
                  <a:moveTo>
                    <a:pt x="13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25"/>
                    <a:pt x="0" y="59"/>
                    <a:pt x="2" y="80"/>
                  </a:cubicBezTo>
                  <a:cubicBezTo>
                    <a:pt x="7" y="93"/>
                    <a:pt x="6" y="147"/>
                    <a:pt x="5" y="164"/>
                  </a:cubicBezTo>
                  <a:cubicBezTo>
                    <a:pt x="9" y="164"/>
                    <a:pt x="10" y="164"/>
                    <a:pt x="13" y="162"/>
                  </a:cubicBezTo>
                  <a:cubicBezTo>
                    <a:pt x="14" y="129"/>
                    <a:pt x="17" y="87"/>
                    <a:pt x="10" y="77"/>
                  </a:cubicBezTo>
                  <a:cubicBezTo>
                    <a:pt x="9" y="53"/>
                    <a:pt x="10" y="24"/>
                    <a:pt x="13" y="0"/>
                  </a:cubicBezTo>
                  <a:close/>
                </a:path>
              </a:pathLst>
            </a:custGeom>
            <a:solidFill>
              <a:srgbClr val="475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3" name="Freeform 126">
              <a:extLst>
                <a:ext uri="{FF2B5EF4-FFF2-40B4-BE49-F238E27FC236}">
                  <a16:creationId xmlns:a16="http://schemas.microsoft.com/office/drawing/2014/main" id="{5E741EC8-72A7-4957-9965-A3406A353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054" y="1477585"/>
              <a:ext cx="85946" cy="610668"/>
            </a:xfrm>
            <a:custGeom>
              <a:avLst/>
              <a:gdLst>
                <a:gd name="T0" fmla="*/ 0 w 22"/>
                <a:gd name="T1" fmla="*/ 7 h 157"/>
                <a:gd name="T2" fmla="*/ 1 w 22"/>
                <a:gd name="T3" fmla="*/ 66 h 157"/>
                <a:gd name="T4" fmla="*/ 10 w 22"/>
                <a:gd name="T5" fmla="*/ 90 h 157"/>
                <a:gd name="T6" fmla="*/ 14 w 22"/>
                <a:gd name="T7" fmla="*/ 157 h 157"/>
                <a:gd name="T8" fmla="*/ 22 w 22"/>
                <a:gd name="T9" fmla="*/ 155 h 157"/>
                <a:gd name="T10" fmla="*/ 17 w 22"/>
                <a:gd name="T11" fmla="*/ 87 h 157"/>
                <a:gd name="T12" fmla="*/ 9 w 22"/>
                <a:gd name="T13" fmla="*/ 63 h 157"/>
                <a:gd name="T14" fmla="*/ 10 w 22"/>
                <a:gd name="T15" fmla="*/ 0 h 157"/>
                <a:gd name="T16" fmla="*/ 0 w 22"/>
                <a:gd name="T17" fmla="*/ 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57">
                  <a:moveTo>
                    <a:pt x="0" y="7"/>
                  </a:moveTo>
                  <a:cubicBezTo>
                    <a:pt x="0" y="22"/>
                    <a:pt x="0" y="51"/>
                    <a:pt x="1" y="66"/>
                  </a:cubicBezTo>
                  <a:cubicBezTo>
                    <a:pt x="6" y="73"/>
                    <a:pt x="8" y="81"/>
                    <a:pt x="10" y="90"/>
                  </a:cubicBezTo>
                  <a:cubicBezTo>
                    <a:pt x="13" y="108"/>
                    <a:pt x="13" y="138"/>
                    <a:pt x="14" y="157"/>
                  </a:cubicBezTo>
                  <a:cubicBezTo>
                    <a:pt x="17" y="157"/>
                    <a:pt x="19" y="157"/>
                    <a:pt x="22" y="155"/>
                  </a:cubicBezTo>
                  <a:cubicBezTo>
                    <a:pt x="21" y="136"/>
                    <a:pt x="20" y="106"/>
                    <a:pt x="17" y="87"/>
                  </a:cubicBezTo>
                  <a:cubicBezTo>
                    <a:pt x="16" y="79"/>
                    <a:pt x="15" y="73"/>
                    <a:pt x="9" y="63"/>
                  </a:cubicBezTo>
                  <a:cubicBezTo>
                    <a:pt x="9" y="46"/>
                    <a:pt x="10" y="17"/>
                    <a:pt x="10" y="0"/>
                  </a:cubicBezTo>
                  <a:cubicBezTo>
                    <a:pt x="6" y="4"/>
                    <a:pt x="5" y="4"/>
                    <a:pt x="0" y="7"/>
                  </a:cubicBezTo>
                  <a:close/>
                </a:path>
              </a:pathLst>
            </a:custGeom>
            <a:solidFill>
              <a:srgbClr val="475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4" name="Freeform 127">
              <a:extLst>
                <a:ext uri="{FF2B5EF4-FFF2-40B4-BE49-F238E27FC236}">
                  <a16:creationId xmlns:a16="http://schemas.microsoft.com/office/drawing/2014/main" id="{7C466D7F-AD40-48B6-8E51-A52805314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075" y="939293"/>
              <a:ext cx="137966" cy="309858"/>
            </a:xfrm>
            <a:custGeom>
              <a:avLst/>
              <a:gdLst>
                <a:gd name="T0" fmla="*/ 12 w 36"/>
                <a:gd name="T1" fmla="*/ 2 h 80"/>
                <a:gd name="T2" fmla="*/ 15 w 36"/>
                <a:gd name="T3" fmla="*/ 63 h 80"/>
                <a:gd name="T4" fmla="*/ 36 w 36"/>
                <a:gd name="T5" fmla="*/ 64 h 80"/>
                <a:gd name="T6" fmla="*/ 34 w 36"/>
                <a:gd name="T7" fmla="*/ 35 h 80"/>
                <a:gd name="T8" fmla="*/ 19 w 36"/>
                <a:gd name="T9" fmla="*/ 1 h 80"/>
                <a:gd name="T10" fmla="*/ 12 w 36"/>
                <a:gd name="T11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80">
                  <a:moveTo>
                    <a:pt x="12" y="2"/>
                  </a:moveTo>
                  <a:cubicBezTo>
                    <a:pt x="0" y="10"/>
                    <a:pt x="12" y="39"/>
                    <a:pt x="15" y="63"/>
                  </a:cubicBezTo>
                  <a:cubicBezTo>
                    <a:pt x="17" y="75"/>
                    <a:pt x="33" y="80"/>
                    <a:pt x="36" y="64"/>
                  </a:cubicBezTo>
                  <a:cubicBezTo>
                    <a:pt x="36" y="52"/>
                    <a:pt x="35" y="45"/>
                    <a:pt x="34" y="35"/>
                  </a:cubicBezTo>
                  <a:cubicBezTo>
                    <a:pt x="32" y="25"/>
                    <a:pt x="30" y="4"/>
                    <a:pt x="19" y="1"/>
                  </a:cubicBezTo>
                  <a:cubicBezTo>
                    <a:pt x="17" y="0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475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5" name="Freeform 128">
              <a:extLst>
                <a:ext uri="{FF2B5EF4-FFF2-40B4-BE49-F238E27FC236}">
                  <a16:creationId xmlns:a16="http://schemas.microsoft.com/office/drawing/2014/main" id="{E95D3793-F616-474D-9DD6-6E6AF984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807" y="830730"/>
              <a:ext cx="76899" cy="38450"/>
            </a:xfrm>
            <a:custGeom>
              <a:avLst/>
              <a:gdLst>
                <a:gd name="T0" fmla="*/ 20 w 20"/>
                <a:gd name="T1" fmla="*/ 2 h 10"/>
                <a:gd name="T2" fmla="*/ 9 w 20"/>
                <a:gd name="T3" fmla="*/ 0 h 10"/>
                <a:gd name="T4" fmla="*/ 2 w 20"/>
                <a:gd name="T5" fmla="*/ 0 h 10"/>
                <a:gd name="T6" fmla="*/ 2 w 20"/>
                <a:gd name="T7" fmla="*/ 10 h 10"/>
                <a:gd name="T8" fmla="*/ 14 w 20"/>
                <a:gd name="T9" fmla="*/ 7 h 10"/>
                <a:gd name="T10" fmla="*/ 20 w 2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20" y="2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6"/>
                    <a:pt x="0" y="9"/>
                    <a:pt x="2" y="10"/>
                  </a:cubicBezTo>
                  <a:cubicBezTo>
                    <a:pt x="5" y="10"/>
                    <a:pt x="10" y="9"/>
                    <a:pt x="14" y="7"/>
                  </a:cubicBezTo>
                  <a:cubicBezTo>
                    <a:pt x="17" y="6"/>
                    <a:pt x="17" y="4"/>
                    <a:pt x="20" y="2"/>
                  </a:cubicBezTo>
                  <a:close/>
                </a:path>
              </a:pathLst>
            </a:custGeom>
            <a:solidFill>
              <a:srgbClr val="241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6" name="Freeform 129">
              <a:extLst>
                <a:ext uri="{FF2B5EF4-FFF2-40B4-BE49-F238E27FC236}">
                  <a16:creationId xmlns:a16="http://schemas.microsoft.com/office/drawing/2014/main" id="{EACB0FA0-C40E-4009-8B3C-780DD8570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807" y="609080"/>
              <a:ext cx="192248" cy="336999"/>
            </a:xfrm>
            <a:custGeom>
              <a:avLst/>
              <a:gdLst>
                <a:gd name="T0" fmla="*/ 2 w 50"/>
                <a:gd name="T1" fmla="*/ 59 h 87"/>
                <a:gd name="T2" fmla="*/ 13 w 50"/>
                <a:gd name="T3" fmla="*/ 58 h 87"/>
                <a:gd name="T4" fmla="*/ 12 w 50"/>
                <a:gd name="T5" fmla="*/ 78 h 87"/>
                <a:gd name="T6" fmla="*/ 39 w 50"/>
                <a:gd name="T7" fmla="*/ 71 h 87"/>
                <a:gd name="T8" fmla="*/ 39 w 50"/>
                <a:gd name="T9" fmla="*/ 52 h 87"/>
                <a:gd name="T10" fmla="*/ 48 w 50"/>
                <a:gd name="T11" fmla="*/ 39 h 87"/>
                <a:gd name="T12" fmla="*/ 41 w 50"/>
                <a:gd name="T13" fmla="*/ 13 h 87"/>
                <a:gd name="T14" fmla="*/ 1 w 50"/>
                <a:gd name="T15" fmla="*/ 27 h 87"/>
                <a:gd name="T16" fmla="*/ 2 w 50"/>
                <a:gd name="T17" fmla="*/ 36 h 87"/>
                <a:gd name="T18" fmla="*/ 1 w 50"/>
                <a:gd name="T19" fmla="*/ 38 h 87"/>
                <a:gd name="T20" fmla="*/ 2 w 50"/>
                <a:gd name="T21" fmla="*/ 5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87">
                  <a:moveTo>
                    <a:pt x="2" y="59"/>
                  </a:moveTo>
                  <a:cubicBezTo>
                    <a:pt x="4" y="60"/>
                    <a:pt x="13" y="58"/>
                    <a:pt x="13" y="58"/>
                  </a:cubicBezTo>
                  <a:cubicBezTo>
                    <a:pt x="13" y="65"/>
                    <a:pt x="12" y="68"/>
                    <a:pt x="12" y="78"/>
                  </a:cubicBezTo>
                  <a:cubicBezTo>
                    <a:pt x="24" y="87"/>
                    <a:pt x="40" y="77"/>
                    <a:pt x="39" y="71"/>
                  </a:cubicBezTo>
                  <a:cubicBezTo>
                    <a:pt x="39" y="67"/>
                    <a:pt x="37" y="56"/>
                    <a:pt x="39" y="52"/>
                  </a:cubicBezTo>
                  <a:cubicBezTo>
                    <a:pt x="41" y="48"/>
                    <a:pt x="46" y="44"/>
                    <a:pt x="48" y="39"/>
                  </a:cubicBezTo>
                  <a:cubicBezTo>
                    <a:pt x="50" y="29"/>
                    <a:pt x="49" y="19"/>
                    <a:pt x="41" y="13"/>
                  </a:cubicBezTo>
                  <a:cubicBezTo>
                    <a:pt x="25" y="0"/>
                    <a:pt x="6" y="9"/>
                    <a:pt x="1" y="27"/>
                  </a:cubicBezTo>
                  <a:cubicBezTo>
                    <a:pt x="0" y="31"/>
                    <a:pt x="2" y="33"/>
                    <a:pt x="2" y="36"/>
                  </a:cubicBezTo>
                  <a:cubicBezTo>
                    <a:pt x="2" y="36"/>
                    <a:pt x="1" y="37"/>
                    <a:pt x="1" y="38"/>
                  </a:cubicBezTo>
                  <a:cubicBezTo>
                    <a:pt x="0" y="40"/>
                    <a:pt x="0" y="58"/>
                    <a:pt x="2" y="59"/>
                  </a:cubicBez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7" name="Freeform 130">
              <a:extLst>
                <a:ext uri="{FF2B5EF4-FFF2-40B4-BE49-F238E27FC236}">
                  <a16:creationId xmlns:a16="http://schemas.microsoft.com/office/drawing/2014/main" id="{F0E3AD1C-AF55-443A-98C8-36B4B1DB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807" y="609080"/>
              <a:ext cx="192248" cy="303072"/>
            </a:xfrm>
            <a:custGeom>
              <a:avLst/>
              <a:gdLst>
                <a:gd name="T0" fmla="*/ 2 w 50"/>
                <a:gd name="T1" fmla="*/ 59 h 78"/>
                <a:gd name="T2" fmla="*/ 13 w 50"/>
                <a:gd name="T3" fmla="*/ 58 h 78"/>
                <a:gd name="T4" fmla="*/ 12 w 50"/>
                <a:gd name="T5" fmla="*/ 78 h 78"/>
                <a:gd name="T6" fmla="*/ 38 w 50"/>
                <a:gd name="T7" fmla="*/ 57 h 78"/>
                <a:gd name="T8" fmla="*/ 39 w 50"/>
                <a:gd name="T9" fmla="*/ 52 h 78"/>
                <a:gd name="T10" fmla="*/ 48 w 50"/>
                <a:gd name="T11" fmla="*/ 39 h 78"/>
                <a:gd name="T12" fmla="*/ 41 w 50"/>
                <a:gd name="T13" fmla="*/ 13 h 78"/>
                <a:gd name="T14" fmla="*/ 1 w 50"/>
                <a:gd name="T15" fmla="*/ 27 h 78"/>
                <a:gd name="T16" fmla="*/ 2 w 50"/>
                <a:gd name="T17" fmla="*/ 36 h 78"/>
                <a:gd name="T18" fmla="*/ 1 w 50"/>
                <a:gd name="T19" fmla="*/ 38 h 78"/>
                <a:gd name="T20" fmla="*/ 2 w 50"/>
                <a:gd name="T21" fmla="*/ 5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78">
                  <a:moveTo>
                    <a:pt x="2" y="59"/>
                  </a:moveTo>
                  <a:cubicBezTo>
                    <a:pt x="4" y="60"/>
                    <a:pt x="13" y="57"/>
                    <a:pt x="13" y="58"/>
                  </a:cubicBezTo>
                  <a:cubicBezTo>
                    <a:pt x="13" y="64"/>
                    <a:pt x="12" y="68"/>
                    <a:pt x="12" y="78"/>
                  </a:cubicBezTo>
                  <a:cubicBezTo>
                    <a:pt x="19" y="68"/>
                    <a:pt x="22" y="63"/>
                    <a:pt x="38" y="57"/>
                  </a:cubicBezTo>
                  <a:cubicBezTo>
                    <a:pt x="38" y="55"/>
                    <a:pt x="38" y="53"/>
                    <a:pt x="39" y="52"/>
                  </a:cubicBezTo>
                  <a:cubicBezTo>
                    <a:pt x="41" y="48"/>
                    <a:pt x="46" y="44"/>
                    <a:pt x="48" y="39"/>
                  </a:cubicBezTo>
                  <a:cubicBezTo>
                    <a:pt x="50" y="29"/>
                    <a:pt x="49" y="19"/>
                    <a:pt x="41" y="13"/>
                  </a:cubicBezTo>
                  <a:cubicBezTo>
                    <a:pt x="25" y="0"/>
                    <a:pt x="6" y="9"/>
                    <a:pt x="1" y="27"/>
                  </a:cubicBezTo>
                  <a:cubicBezTo>
                    <a:pt x="0" y="31"/>
                    <a:pt x="2" y="33"/>
                    <a:pt x="2" y="36"/>
                  </a:cubicBezTo>
                  <a:cubicBezTo>
                    <a:pt x="2" y="36"/>
                    <a:pt x="1" y="37"/>
                    <a:pt x="1" y="38"/>
                  </a:cubicBezTo>
                  <a:cubicBezTo>
                    <a:pt x="0" y="40"/>
                    <a:pt x="0" y="58"/>
                    <a:pt x="2" y="59"/>
                  </a:cubicBezTo>
                  <a:close/>
                </a:path>
              </a:pathLst>
            </a:custGeom>
            <a:solidFill>
              <a:srgbClr val="DB9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8" name="Freeform 131">
              <a:extLst>
                <a:ext uri="{FF2B5EF4-FFF2-40B4-BE49-F238E27FC236}">
                  <a16:creationId xmlns:a16="http://schemas.microsoft.com/office/drawing/2014/main" id="{84EFB0A2-0B0A-4613-9E4F-C9BD0A8E2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807" y="609080"/>
              <a:ext cx="192248" cy="232959"/>
            </a:xfrm>
            <a:custGeom>
              <a:avLst/>
              <a:gdLst>
                <a:gd name="T0" fmla="*/ 3 w 50"/>
                <a:gd name="T1" fmla="*/ 59 h 60"/>
                <a:gd name="T2" fmla="*/ 11 w 50"/>
                <a:gd name="T3" fmla="*/ 58 h 60"/>
                <a:gd name="T4" fmla="*/ 15 w 50"/>
                <a:gd name="T5" fmla="*/ 56 h 60"/>
                <a:gd name="T6" fmla="*/ 15 w 50"/>
                <a:gd name="T7" fmla="*/ 44 h 60"/>
                <a:gd name="T8" fmla="*/ 39 w 50"/>
                <a:gd name="T9" fmla="*/ 52 h 60"/>
                <a:gd name="T10" fmla="*/ 48 w 50"/>
                <a:gd name="T11" fmla="*/ 39 h 60"/>
                <a:gd name="T12" fmla="*/ 41 w 50"/>
                <a:gd name="T13" fmla="*/ 13 h 60"/>
                <a:gd name="T14" fmla="*/ 1 w 50"/>
                <a:gd name="T15" fmla="*/ 27 h 60"/>
                <a:gd name="T16" fmla="*/ 2 w 50"/>
                <a:gd name="T17" fmla="*/ 36 h 60"/>
                <a:gd name="T18" fmla="*/ 1 w 50"/>
                <a:gd name="T19" fmla="*/ 38 h 60"/>
                <a:gd name="T20" fmla="*/ 3 w 50"/>
                <a:gd name="T21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60">
                  <a:moveTo>
                    <a:pt x="3" y="59"/>
                  </a:moveTo>
                  <a:cubicBezTo>
                    <a:pt x="4" y="60"/>
                    <a:pt x="8" y="60"/>
                    <a:pt x="11" y="58"/>
                  </a:cubicBezTo>
                  <a:cubicBezTo>
                    <a:pt x="13" y="58"/>
                    <a:pt x="15" y="56"/>
                    <a:pt x="15" y="56"/>
                  </a:cubicBezTo>
                  <a:cubicBezTo>
                    <a:pt x="16" y="55"/>
                    <a:pt x="19" y="51"/>
                    <a:pt x="15" y="44"/>
                  </a:cubicBezTo>
                  <a:cubicBezTo>
                    <a:pt x="17" y="38"/>
                    <a:pt x="37" y="55"/>
                    <a:pt x="39" y="52"/>
                  </a:cubicBezTo>
                  <a:cubicBezTo>
                    <a:pt x="41" y="48"/>
                    <a:pt x="46" y="44"/>
                    <a:pt x="48" y="39"/>
                  </a:cubicBezTo>
                  <a:cubicBezTo>
                    <a:pt x="50" y="29"/>
                    <a:pt x="49" y="19"/>
                    <a:pt x="41" y="13"/>
                  </a:cubicBezTo>
                  <a:cubicBezTo>
                    <a:pt x="25" y="0"/>
                    <a:pt x="6" y="9"/>
                    <a:pt x="1" y="27"/>
                  </a:cubicBezTo>
                  <a:cubicBezTo>
                    <a:pt x="0" y="31"/>
                    <a:pt x="2" y="33"/>
                    <a:pt x="2" y="36"/>
                  </a:cubicBezTo>
                  <a:cubicBezTo>
                    <a:pt x="2" y="36"/>
                    <a:pt x="1" y="37"/>
                    <a:pt x="1" y="38"/>
                  </a:cubicBezTo>
                  <a:cubicBezTo>
                    <a:pt x="0" y="40"/>
                    <a:pt x="0" y="58"/>
                    <a:pt x="3" y="59"/>
                  </a:cubicBez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9" name="Freeform 132">
              <a:extLst>
                <a:ext uri="{FF2B5EF4-FFF2-40B4-BE49-F238E27FC236}">
                  <a16:creationId xmlns:a16="http://schemas.microsoft.com/office/drawing/2014/main" id="{227F0137-3FE1-4C72-BFE2-C82AD34B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901" y="620389"/>
              <a:ext cx="174154" cy="210342"/>
            </a:xfrm>
            <a:custGeom>
              <a:avLst/>
              <a:gdLst>
                <a:gd name="T0" fmla="*/ 33 w 45"/>
                <a:gd name="T1" fmla="*/ 51 h 54"/>
                <a:gd name="T2" fmla="*/ 43 w 45"/>
                <a:gd name="T3" fmla="*/ 36 h 54"/>
                <a:gd name="T4" fmla="*/ 36 w 45"/>
                <a:gd name="T5" fmla="*/ 10 h 54"/>
                <a:gd name="T6" fmla="*/ 1 w 45"/>
                <a:gd name="T7" fmla="*/ 14 h 54"/>
                <a:gd name="T8" fmla="*/ 3 w 45"/>
                <a:gd name="T9" fmla="*/ 20 h 54"/>
                <a:gd name="T10" fmla="*/ 1 w 45"/>
                <a:gd name="T11" fmla="*/ 30 h 54"/>
                <a:gd name="T12" fmla="*/ 4 w 45"/>
                <a:gd name="T13" fmla="*/ 43 h 54"/>
                <a:gd name="T14" fmla="*/ 7 w 45"/>
                <a:gd name="T15" fmla="*/ 45 h 54"/>
                <a:gd name="T16" fmla="*/ 13 w 45"/>
                <a:gd name="T17" fmla="*/ 41 h 54"/>
                <a:gd name="T18" fmla="*/ 27 w 45"/>
                <a:gd name="T19" fmla="*/ 54 h 54"/>
                <a:gd name="T20" fmla="*/ 33 w 45"/>
                <a:gd name="T21" fmla="*/ 5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54">
                  <a:moveTo>
                    <a:pt x="33" y="51"/>
                  </a:moveTo>
                  <a:cubicBezTo>
                    <a:pt x="36" y="46"/>
                    <a:pt x="40" y="43"/>
                    <a:pt x="43" y="36"/>
                  </a:cubicBezTo>
                  <a:cubicBezTo>
                    <a:pt x="45" y="26"/>
                    <a:pt x="44" y="16"/>
                    <a:pt x="36" y="10"/>
                  </a:cubicBezTo>
                  <a:cubicBezTo>
                    <a:pt x="24" y="0"/>
                    <a:pt x="9" y="3"/>
                    <a:pt x="1" y="14"/>
                  </a:cubicBezTo>
                  <a:cubicBezTo>
                    <a:pt x="0" y="15"/>
                    <a:pt x="5" y="17"/>
                    <a:pt x="3" y="20"/>
                  </a:cubicBezTo>
                  <a:cubicBezTo>
                    <a:pt x="1" y="26"/>
                    <a:pt x="1" y="28"/>
                    <a:pt x="1" y="30"/>
                  </a:cubicBezTo>
                  <a:cubicBezTo>
                    <a:pt x="4" y="35"/>
                    <a:pt x="4" y="36"/>
                    <a:pt x="4" y="43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8" y="39"/>
                    <a:pt x="11" y="39"/>
                    <a:pt x="13" y="41"/>
                  </a:cubicBezTo>
                  <a:cubicBezTo>
                    <a:pt x="18" y="45"/>
                    <a:pt x="19" y="52"/>
                    <a:pt x="27" y="54"/>
                  </a:cubicBezTo>
                  <a:cubicBezTo>
                    <a:pt x="30" y="54"/>
                    <a:pt x="32" y="53"/>
                    <a:pt x="33" y="51"/>
                  </a:cubicBezTo>
                  <a:close/>
                </a:path>
              </a:pathLst>
            </a:custGeom>
            <a:solidFill>
              <a:srgbClr val="361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0" name="Freeform 133">
              <a:extLst>
                <a:ext uri="{FF2B5EF4-FFF2-40B4-BE49-F238E27FC236}">
                  <a16:creationId xmlns:a16="http://schemas.microsoft.com/office/drawing/2014/main" id="{301C9319-0B11-4C46-ADE5-C3A999166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807" y="685979"/>
              <a:ext cx="33927" cy="156060"/>
            </a:xfrm>
            <a:custGeom>
              <a:avLst/>
              <a:gdLst>
                <a:gd name="T0" fmla="*/ 2 w 9"/>
                <a:gd name="T1" fmla="*/ 39 h 40"/>
                <a:gd name="T2" fmla="*/ 6 w 9"/>
                <a:gd name="T3" fmla="*/ 39 h 40"/>
                <a:gd name="T4" fmla="*/ 9 w 9"/>
                <a:gd name="T5" fmla="*/ 33 h 40"/>
                <a:gd name="T6" fmla="*/ 6 w 9"/>
                <a:gd name="T7" fmla="*/ 20 h 40"/>
                <a:gd name="T8" fmla="*/ 6 w 9"/>
                <a:gd name="T9" fmla="*/ 12 h 40"/>
                <a:gd name="T10" fmla="*/ 7 w 9"/>
                <a:gd name="T11" fmla="*/ 3 h 40"/>
                <a:gd name="T12" fmla="*/ 4 w 9"/>
                <a:gd name="T13" fmla="*/ 0 h 40"/>
                <a:gd name="T14" fmla="*/ 1 w 9"/>
                <a:gd name="T15" fmla="*/ 7 h 40"/>
                <a:gd name="T16" fmla="*/ 2 w 9"/>
                <a:gd name="T17" fmla="*/ 16 h 40"/>
                <a:gd name="T18" fmla="*/ 1 w 9"/>
                <a:gd name="T19" fmla="*/ 18 h 40"/>
                <a:gd name="T20" fmla="*/ 2 w 9"/>
                <a:gd name="T21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40">
                  <a:moveTo>
                    <a:pt x="2" y="39"/>
                  </a:moveTo>
                  <a:cubicBezTo>
                    <a:pt x="3" y="40"/>
                    <a:pt x="5" y="40"/>
                    <a:pt x="6" y="39"/>
                  </a:cubicBezTo>
                  <a:cubicBezTo>
                    <a:pt x="8" y="38"/>
                    <a:pt x="9" y="35"/>
                    <a:pt x="9" y="33"/>
                  </a:cubicBezTo>
                  <a:cubicBezTo>
                    <a:pt x="9" y="27"/>
                    <a:pt x="6" y="22"/>
                    <a:pt x="6" y="20"/>
                  </a:cubicBezTo>
                  <a:cubicBezTo>
                    <a:pt x="6" y="15"/>
                    <a:pt x="8" y="17"/>
                    <a:pt x="6" y="12"/>
                  </a:cubicBezTo>
                  <a:cubicBezTo>
                    <a:pt x="4" y="8"/>
                    <a:pt x="6" y="7"/>
                    <a:pt x="7" y="3"/>
                  </a:cubicBezTo>
                  <a:cubicBezTo>
                    <a:pt x="5" y="3"/>
                    <a:pt x="4" y="1"/>
                    <a:pt x="4" y="0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0" y="11"/>
                    <a:pt x="2" y="13"/>
                    <a:pt x="2" y="16"/>
                  </a:cubicBezTo>
                  <a:cubicBezTo>
                    <a:pt x="2" y="16"/>
                    <a:pt x="1" y="17"/>
                    <a:pt x="1" y="18"/>
                  </a:cubicBezTo>
                  <a:cubicBezTo>
                    <a:pt x="0" y="20"/>
                    <a:pt x="0" y="38"/>
                    <a:pt x="2" y="39"/>
                  </a:cubicBezTo>
                  <a:close/>
                </a:path>
              </a:pathLst>
            </a:custGeom>
            <a:solidFill>
              <a:srgbClr val="F1B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1" name="Freeform 134">
              <a:extLst>
                <a:ext uri="{FF2B5EF4-FFF2-40B4-BE49-F238E27FC236}">
                  <a16:creationId xmlns:a16="http://schemas.microsoft.com/office/drawing/2014/main" id="{B7E07D6C-5F9A-4EB4-AF9F-746D7B073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089" y="760617"/>
              <a:ext cx="40711" cy="65591"/>
            </a:xfrm>
            <a:custGeom>
              <a:avLst/>
              <a:gdLst>
                <a:gd name="T0" fmla="*/ 0 w 11"/>
                <a:gd name="T1" fmla="*/ 6 h 17"/>
                <a:gd name="T2" fmla="*/ 2 w 11"/>
                <a:gd name="T3" fmla="*/ 17 h 17"/>
                <a:gd name="T4" fmla="*/ 0 w 11"/>
                <a:gd name="T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7">
                  <a:moveTo>
                    <a:pt x="0" y="6"/>
                  </a:moveTo>
                  <a:cubicBezTo>
                    <a:pt x="5" y="0"/>
                    <a:pt x="11" y="17"/>
                    <a:pt x="2" y="17"/>
                  </a:cubicBezTo>
                  <a:cubicBezTo>
                    <a:pt x="5" y="13"/>
                    <a:pt x="3" y="7"/>
                    <a:pt x="0" y="6"/>
                  </a:cubicBezTo>
                  <a:close/>
                </a:path>
              </a:pathLst>
            </a:custGeom>
            <a:solidFill>
              <a:srgbClr val="DB9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2" name="Freeform 135">
              <a:extLst>
                <a:ext uri="{FF2B5EF4-FFF2-40B4-BE49-F238E27FC236}">
                  <a16:creationId xmlns:a16="http://schemas.microsoft.com/office/drawing/2014/main" id="{07EAEF21-A1BF-4EC4-89A9-4A00925B1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565" y="778710"/>
              <a:ext cx="27141" cy="52021"/>
            </a:xfrm>
            <a:custGeom>
              <a:avLst/>
              <a:gdLst>
                <a:gd name="T0" fmla="*/ 1 w 7"/>
                <a:gd name="T1" fmla="*/ 3 h 13"/>
                <a:gd name="T2" fmla="*/ 2 w 7"/>
                <a:gd name="T3" fmla="*/ 0 h 13"/>
                <a:gd name="T4" fmla="*/ 5 w 7"/>
                <a:gd name="T5" fmla="*/ 4 h 13"/>
                <a:gd name="T6" fmla="*/ 1 w 7"/>
                <a:gd name="T7" fmla="*/ 11 h 13"/>
                <a:gd name="T8" fmla="*/ 3 w 7"/>
                <a:gd name="T9" fmla="*/ 5 h 13"/>
                <a:gd name="T10" fmla="*/ 1 w 7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1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5" y="2"/>
                    <a:pt x="5" y="4"/>
                  </a:cubicBezTo>
                  <a:cubicBezTo>
                    <a:pt x="7" y="8"/>
                    <a:pt x="5" y="13"/>
                    <a:pt x="1" y="11"/>
                  </a:cubicBezTo>
                  <a:cubicBezTo>
                    <a:pt x="4" y="11"/>
                    <a:pt x="4" y="8"/>
                    <a:pt x="3" y="5"/>
                  </a:cubicBezTo>
                  <a:cubicBezTo>
                    <a:pt x="2" y="4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F1B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3" name="Freeform 136">
              <a:extLst>
                <a:ext uri="{FF2B5EF4-FFF2-40B4-BE49-F238E27FC236}">
                  <a16:creationId xmlns:a16="http://schemas.microsoft.com/office/drawing/2014/main" id="{6C7B5159-65DD-4A6B-9F03-044F1D5E5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089" y="794542"/>
              <a:ext cx="6786" cy="15833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3 h 4"/>
                <a:gd name="T4" fmla="*/ 2 w 2"/>
                <a:gd name="T5" fmla="*/ 3 h 4"/>
                <a:gd name="T6" fmla="*/ 1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2" y="3"/>
                  </a:cubicBezTo>
                  <a:cubicBezTo>
                    <a:pt x="2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B9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4" name="Freeform 137">
              <a:extLst>
                <a:ext uri="{FF2B5EF4-FFF2-40B4-BE49-F238E27FC236}">
                  <a16:creationId xmlns:a16="http://schemas.microsoft.com/office/drawing/2014/main" id="{E1751076-75B5-4318-84F3-7BEF97C58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424" y="681455"/>
              <a:ext cx="178678" cy="97255"/>
            </a:xfrm>
            <a:custGeom>
              <a:avLst/>
              <a:gdLst>
                <a:gd name="T0" fmla="*/ 30 w 46"/>
                <a:gd name="T1" fmla="*/ 14 h 25"/>
                <a:gd name="T2" fmla="*/ 28 w 46"/>
                <a:gd name="T3" fmla="*/ 24 h 25"/>
                <a:gd name="T4" fmla="*/ 27 w 46"/>
                <a:gd name="T5" fmla="*/ 16 h 25"/>
                <a:gd name="T6" fmla="*/ 26 w 46"/>
                <a:gd name="T7" fmla="*/ 14 h 25"/>
                <a:gd name="T8" fmla="*/ 25 w 46"/>
                <a:gd name="T9" fmla="*/ 25 h 25"/>
                <a:gd name="T10" fmla="*/ 22 w 46"/>
                <a:gd name="T11" fmla="*/ 13 h 25"/>
                <a:gd name="T12" fmla="*/ 20 w 46"/>
                <a:gd name="T13" fmla="*/ 23 h 25"/>
                <a:gd name="T14" fmla="*/ 18 w 46"/>
                <a:gd name="T15" fmla="*/ 12 h 25"/>
                <a:gd name="T16" fmla="*/ 15 w 46"/>
                <a:gd name="T17" fmla="*/ 20 h 25"/>
                <a:gd name="T18" fmla="*/ 13 w 46"/>
                <a:gd name="T19" fmla="*/ 11 h 25"/>
                <a:gd name="T20" fmla="*/ 12 w 46"/>
                <a:gd name="T21" fmla="*/ 18 h 25"/>
                <a:gd name="T22" fmla="*/ 10 w 46"/>
                <a:gd name="T23" fmla="*/ 10 h 25"/>
                <a:gd name="T24" fmla="*/ 8 w 46"/>
                <a:gd name="T25" fmla="*/ 20 h 25"/>
                <a:gd name="T26" fmla="*/ 7 w 46"/>
                <a:gd name="T27" fmla="*/ 9 h 25"/>
                <a:gd name="T28" fmla="*/ 5 w 46"/>
                <a:gd name="T29" fmla="*/ 15 h 25"/>
                <a:gd name="T30" fmla="*/ 4 w 46"/>
                <a:gd name="T31" fmla="*/ 7 h 25"/>
                <a:gd name="T32" fmla="*/ 1 w 46"/>
                <a:gd name="T33" fmla="*/ 14 h 25"/>
                <a:gd name="T34" fmla="*/ 2 w 46"/>
                <a:gd name="T35" fmla="*/ 3 h 25"/>
                <a:gd name="T36" fmla="*/ 3 w 46"/>
                <a:gd name="T37" fmla="*/ 2 h 25"/>
                <a:gd name="T38" fmla="*/ 3 w 46"/>
                <a:gd name="T39" fmla="*/ 3 h 25"/>
                <a:gd name="T40" fmla="*/ 11 w 46"/>
                <a:gd name="T41" fmla="*/ 3 h 25"/>
                <a:gd name="T42" fmla="*/ 16 w 46"/>
                <a:gd name="T43" fmla="*/ 3 h 25"/>
                <a:gd name="T44" fmla="*/ 19 w 46"/>
                <a:gd name="T45" fmla="*/ 3 h 25"/>
                <a:gd name="T46" fmla="*/ 20 w 46"/>
                <a:gd name="T47" fmla="*/ 3 h 25"/>
                <a:gd name="T48" fmla="*/ 22 w 46"/>
                <a:gd name="T49" fmla="*/ 3 h 25"/>
                <a:gd name="T50" fmla="*/ 30 w 46"/>
                <a:gd name="T51" fmla="*/ 2 h 25"/>
                <a:gd name="T52" fmla="*/ 41 w 46"/>
                <a:gd name="T53" fmla="*/ 0 h 25"/>
                <a:gd name="T54" fmla="*/ 40 w 46"/>
                <a:gd name="T55" fmla="*/ 22 h 25"/>
                <a:gd name="T56" fmla="*/ 40 w 46"/>
                <a:gd name="T57" fmla="*/ 14 h 25"/>
                <a:gd name="T58" fmla="*/ 37 w 46"/>
                <a:gd name="T59" fmla="*/ 22 h 25"/>
                <a:gd name="T60" fmla="*/ 37 w 46"/>
                <a:gd name="T61" fmla="*/ 13 h 25"/>
                <a:gd name="T62" fmla="*/ 34 w 46"/>
                <a:gd name="T63" fmla="*/ 23 h 25"/>
                <a:gd name="T64" fmla="*/ 34 w 46"/>
                <a:gd name="T65" fmla="*/ 13 h 25"/>
                <a:gd name="T66" fmla="*/ 32 w 46"/>
                <a:gd name="T67" fmla="*/ 25 h 25"/>
                <a:gd name="T68" fmla="*/ 30 w 46"/>
                <a:gd name="T6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" h="25">
                  <a:moveTo>
                    <a:pt x="30" y="14"/>
                  </a:moveTo>
                  <a:cubicBezTo>
                    <a:pt x="30" y="18"/>
                    <a:pt x="30" y="20"/>
                    <a:pt x="28" y="24"/>
                  </a:cubicBezTo>
                  <a:cubicBezTo>
                    <a:pt x="28" y="21"/>
                    <a:pt x="27" y="19"/>
                    <a:pt x="27" y="16"/>
                  </a:cubicBezTo>
                  <a:cubicBezTo>
                    <a:pt x="27" y="15"/>
                    <a:pt x="26" y="15"/>
                    <a:pt x="26" y="14"/>
                  </a:cubicBezTo>
                  <a:cubicBezTo>
                    <a:pt x="26" y="18"/>
                    <a:pt x="25" y="21"/>
                    <a:pt x="25" y="25"/>
                  </a:cubicBezTo>
                  <a:cubicBezTo>
                    <a:pt x="24" y="21"/>
                    <a:pt x="23" y="17"/>
                    <a:pt x="22" y="13"/>
                  </a:cubicBezTo>
                  <a:cubicBezTo>
                    <a:pt x="21" y="15"/>
                    <a:pt x="20" y="20"/>
                    <a:pt x="20" y="23"/>
                  </a:cubicBezTo>
                  <a:cubicBezTo>
                    <a:pt x="19" y="19"/>
                    <a:pt x="18" y="16"/>
                    <a:pt x="18" y="12"/>
                  </a:cubicBezTo>
                  <a:cubicBezTo>
                    <a:pt x="16" y="13"/>
                    <a:pt x="16" y="18"/>
                    <a:pt x="15" y="20"/>
                  </a:cubicBezTo>
                  <a:cubicBezTo>
                    <a:pt x="14" y="17"/>
                    <a:pt x="14" y="14"/>
                    <a:pt x="13" y="11"/>
                  </a:cubicBezTo>
                  <a:cubicBezTo>
                    <a:pt x="12" y="12"/>
                    <a:pt x="12" y="16"/>
                    <a:pt x="12" y="18"/>
                  </a:cubicBezTo>
                  <a:cubicBezTo>
                    <a:pt x="11" y="16"/>
                    <a:pt x="10" y="13"/>
                    <a:pt x="10" y="10"/>
                  </a:cubicBezTo>
                  <a:cubicBezTo>
                    <a:pt x="9" y="13"/>
                    <a:pt x="8" y="17"/>
                    <a:pt x="8" y="20"/>
                  </a:cubicBezTo>
                  <a:cubicBezTo>
                    <a:pt x="8" y="17"/>
                    <a:pt x="7" y="13"/>
                    <a:pt x="7" y="9"/>
                  </a:cubicBezTo>
                  <a:cubicBezTo>
                    <a:pt x="6" y="10"/>
                    <a:pt x="5" y="14"/>
                    <a:pt x="5" y="15"/>
                  </a:cubicBezTo>
                  <a:cubicBezTo>
                    <a:pt x="5" y="13"/>
                    <a:pt x="4" y="10"/>
                    <a:pt x="4" y="7"/>
                  </a:cubicBezTo>
                  <a:cubicBezTo>
                    <a:pt x="3" y="9"/>
                    <a:pt x="2" y="12"/>
                    <a:pt x="1" y="14"/>
                  </a:cubicBezTo>
                  <a:cubicBezTo>
                    <a:pt x="0" y="12"/>
                    <a:pt x="1" y="6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8" y="3"/>
                    <a:pt x="11" y="3"/>
                  </a:cubicBezTo>
                  <a:cubicBezTo>
                    <a:pt x="13" y="3"/>
                    <a:pt x="14" y="3"/>
                    <a:pt x="16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5" y="3"/>
                    <a:pt x="27" y="2"/>
                    <a:pt x="30" y="2"/>
                  </a:cubicBezTo>
                  <a:cubicBezTo>
                    <a:pt x="33" y="1"/>
                    <a:pt x="37" y="1"/>
                    <a:pt x="41" y="0"/>
                  </a:cubicBezTo>
                  <a:cubicBezTo>
                    <a:pt x="46" y="9"/>
                    <a:pt x="42" y="18"/>
                    <a:pt x="40" y="22"/>
                  </a:cubicBezTo>
                  <a:cubicBezTo>
                    <a:pt x="40" y="19"/>
                    <a:pt x="40" y="16"/>
                    <a:pt x="40" y="14"/>
                  </a:cubicBezTo>
                  <a:cubicBezTo>
                    <a:pt x="40" y="16"/>
                    <a:pt x="38" y="19"/>
                    <a:pt x="37" y="22"/>
                  </a:cubicBezTo>
                  <a:cubicBezTo>
                    <a:pt x="37" y="19"/>
                    <a:pt x="38" y="16"/>
                    <a:pt x="37" y="13"/>
                  </a:cubicBezTo>
                  <a:cubicBezTo>
                    <a:pt x="37" y="17"/>
                    <a:pt x="36" y="20"/>
                    <a:pt x="34" y="23"/>
                  </a:cubicBezTo>
                  <a:cubicBezTo>
                    <a:pt x="35" y="20"/>
                    <a:pt x="35" y="17"/>
                    <a:pt x="34" y="13"/>
                  </a:cubicBezTo>
                  <a:cubicBezTo>
                    <a:pt x="34" y="18"/>
                    <a:pt x="33" y="20"/>
                    <a:pt x="32" y="25"/>
                  </a:cubicBezTo>
                  <a:cubicBezTo>
                    <a:pt x="31" y="21"/>
                    <a:pt x="31" y="17"/>
                    <a:pt x="30" y="14"/>
                  </a:cubicBezTo>
                  <a:close/>
                </a:path>
              </a:pathLst>
            </a:custGeom>
            <a:solidFill>
              <a:srgbClr val="54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5" name="Freeform 138">
              <a:extLst>
                <a:ext uri="{FF2B5EF4-FFF2-40B4-BE49-F238E27FC236}">
                  <a16:creationId xmlns:a16="http://schemas.microsoft.com/office/drawing/2014/main" id="{F4817E1D-1945-4426-BE71-84D1B0B1A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209" y="681455"/>
              <a:ext cx="162845" cy="79161"/>
            </a:xfrm>
            <a:custGeom>
              <a:avLst/>
              <a:gdLst>
                <a:gd name="T0" fmla="*/ 38 w 42"/>
                <a:gd name="T1" fmla="*/ 0 h 20"/>
                <a:gd name="T2" fmla="*/ 39 w 42"/>
                <a:gd name="T3" fmla="*/ 17 h 20"/>
                <a:gd name="T4" fmla="*/ 37 w 42"/>
                <a:gd name="T5" fmla="*/ 5 h 20"/>
                <a:gd name="T6" fmla="*/ 36 w 42"/>
                <a:gd name="T7" fmla="*/ 16 h 20"/>
                <a:gd name="T8" fmla="*/ 34 w 42"/>
                <a:gd name="T9" fmla="*/ 7 h 20"/>
                <a:gd name="T10" fmla="*/ 33 w 42"/>
                <a:gd name="T11" fmla="*/ 18 h 20"/>
                <a:gd name="T12" fmla="*/ 31 w 42"/>
                <a:gd name="T13" fmla="*/ 8 h 20"/>
                <a:gd name="T14" fmla="*/ 30 w 42"/>
                <a:gd name="T15" fmla="*/ 19 h 20"/>
                <a:gd name="T16" fmla="*/ 27 w 42"/>
                <a:gd name="T17" fmla="*/ 9 h 20"/>
                <a:gd name="T18" fmla="*/ 27 w 42"/>
                <a:gd name="T19" fmla="*/ 20 h 20"/>
                <a:gd name="T20" fmla="*/ 24 w 42"/>
                <a:gd name="T21" fmla="*/ 9 h 20"/>
                <a:gd name="T22" fmla="*/ 23 w 42"/>
                <a:gd name="T23" fmla="*/ 19 h 20"/>
                <a:gd name="T24" fmla="*/ 21 w 42"/>
                <a:gd name="T25" fmla="*/ 9 h 20"/>
                <a:gd name="T26" fmla="*/ 18 w 42"/>
                <a:gd name="T27" fmla="*/ 17 h 20"/>
                <a:gd name="T28" fmla="*/ 16 w 42"/>
                <a:gd name="T29" fmla="*/ 8 h 20"/>
                <a:gd name="T30" fmla="*/ 13 w 42"/>
                <a:gd name="T31" fmla="*/ 16 h 20"/>
                <a:gd name="T32" fmla="*/ 12 w 42"/>
                <a:gd name="T33" fmla="*/ 7 h 20"/>
                <a:gd name="T34" fmla="*/ 10 w 42"/>
                <a:gd name="T35" fmla="*/ 14 h 20"/>
                <a:gd name="T36" fmla="*/ 9 w 42"/>
                <a:gd name="T37" fmla="*/ 6 h 20"/>
                <a:gd name="T38" fmla="*/ 6 w 42"/>
                <a:gd name="T39" fmla="*/ 15 h 20"/>
                <a:gd name="T40" fmla="*/ 6 w 42"/>
                <a:gd name="T41" fmla="*/ 5 h 20"/>
                <a:gd name="T42" fmla="*/ 3 w 42"/>
                <a:gd name="T43" fmla="*/ 10 h 20"/>
                <a:gd name="T44" fmla="*/ 4 w 42"/>
                <a:gd name="T45" fmla="*/ 4 h 20"/>
                <a:gd name="T46" fmla="*/ 0 w 42"/>
                <a:gd name="T47" fmla="*/ 9 h 20"/>
                <a:gd name="T48" fmla="*/ 1 w 42"/>
                <a:gd name="T49" fmla="*/ 2 h 20"/>
                <a:gd name="T50" fmla="*/ 17 w 42"/>
                <a:gd name="T51" fmla="*/ 4 h 20"/>
                <a:gd name="T52" fmla="*/ 38 w 42"/>
                <a:gd name="T5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20">
                  <a:moveTo>
                    <a:pt x="38" y="0"/>
                  </a:moveTo>
                  <a:cubicBezTo>
                    <a:pt x="40" y="5"/>
                    <a:pt x="42" y="8"/>
                    <a:pt x="39" y="17"/>
                  </a:cubicBezTo>
                  <a:cubicBezTo>
                    <a:pt x="40" y="11"/>
                    <a:pt x="38" y="6"/>
                    <a:pt x="37" y="5"/>
                  </a:cubicBezTo>
                  <a:cubicBezTo>
                    <a:pt x="37" y="10"/>
                    <a:pt x="37" y="11"/>
                    <a:pt x="36" y="16"/>
                  </a:cubicBezTo>
                  <a:cubicBezTo>
                    <a:pt x="37" y="11"/>
                    <a:pt x="35" y="9"/>
                    <a:pt x="34" y="7"/>
                  </a:cubicBezTo>
                  <a:cubicBezTo>
                    <a:pt x="34" y="9"/>
                    <a:pt x="35" y="13"/>
                    <a:pt x="33" y="18"/>
                  </a:cubicBezTo>
                  <a:cubicBezTo>
                    <a:pt x="34" y="16"/>
                    <a:pt x="33" y="11"/>
                    <a:pt x="31" y="8"/>
                  </a:cubicBezTo>
                  <a:cubicBezTo>
                    <a:pt x="31" y="12"/>
                    <a:pt x="31" y="15"/>
                    <a:pt x="30" y="19"/>
                  </a:cubicBezTo>
                  <a:cubicBezTo>
                    <a:pt x="30" y="15"/>
                    <a:pt x="29" y="11"/>
                    <a:pt x="27" y="9"/>
                  </a:cubicBezTo>
                  <a:cubicBezTo>
                    <a:pt x="27" y="13"/>
                    <a:pt x="27" y="16"/>
                    <a:pt x="27" y="20"/>
                  </a:cubicBezTo>
                  <a:cubicBezTo>
                    <a:pt x="26" y="15"/>
                    <a:pt x="25" y="13"/>
                    <a:pt x="24" y="9"/>
                  </a:cubicBezTo>
                  <a:cubicBezTo>
                    <a:pt x="23" y="13"/>
                    <a:pt x="23" y="14"/>
                    <a:pt x="23" y="19"/>
                  </a:cubicBezTo>
                  <a:cubicBezTo>
                    <a:pt x="22" y="16"/>
                    <a:pt x="21" y="12"/>
                    <a:pt x="21" y="9"/>
                  </a:cubicBezTo>
                  <a:cubicBezTo>
                    <a:pt x="18" y="11"/>
                    <a:pt x="18" y="14"/>
                    <a:pt x="18" y="17"/>
                  </a:cubicBezTo>
                  <a:cubicBezTo>
                    <a:pt x="17" y="14"/>
                    <a:pt x="17" y="12"/>
                    <a:pt x="16" y="8"/>
                  </a:cubicBezTo>
                  <a:cubicBezTo>
                    <a:pt x="14" y="10"/>
                    <a:pt x="14" y="11"/>
                    <a:pt x="13" y="16"/>
                  </a:cubicBezTo>
                  <a:cubicBezTo>
                    <a:pt x="13" y="13"/>
                    <a:pt x="13" y="10"/>
                    <a:pt x="12" y="7"/>
                  </a:cubicBezTo>
                  <a:cubicBezTo>
                    <a:pt x="11" y="9"/>
                    <a:pt x="10" y="11"/>
                    <a:pt x="10" y="14"/>
                  </a:cubicBezTo>
                  <a:cubicBezTo>
                    <a:pt x="9" y="11"/>
                    <a:pt x="9" y="9"/>
                    <a:pt x="9" y="6"/>
                  </a:cubicBezTo>
                  <a:cubicBezTo>
                    <a:pt x="8" y="8"/>
                    <a:pt x="6" y="11"/>
                    <a:pt x="6" y="15"/>
                  </a:cubicBezTo>
                  <a:cubicBezTo>
                    <a:pt x="5" y="12"/>
                    <a:pt x="6" y="8"/>
                    <a:pt x="6" y="5"/>
                  </a:cubicBezTo>
                  <a:cubicBezTo>
                    <a:pt x="5" y="7"/>
                    <a:pt x="4" y="7"/>
                    <a:pt x="3" y="10"/>
                  </a:cubicBezTo>
                  <a:cubicBezTo>
                    <a:pt x="3" y="8"/>
                    <a:pt x="3" y="6"/>
                    <a:pt x="4" y="4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0" y="5"/>
                    <a:pt x="1" y="4"/>
                    <a:pt x="1" y="2"/>
                  </a:cubicBezTo>
                  <a:cubicBezTo>
                    <a:pt x="1" y="2"/>
                    <a:pt x="16" y="4"/>
                    <a:pt x="17" y="4"/>
                  </a:cubicBezTo>
                  <a:cubicBezTo>
                    <a:pt x="18" y="4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6B4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6" name="Freeform 139">
              <a:extLst>
                <a:ext uri="{FF2B5EF4-FFF2-40B4-BE49-F238E27FC236}">
                  <a16:creationId xmlns:a16="http://schemas.microsoft.com/office/drawing/2014/main" id="{D0413271-CB14-4D4D-A3A8-696D73DB6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068" y="611342"/>
              <a:ext cx="189986" cy="113087"/>
            </a:xfrm>
            <a:custGeom>
              <a:avLst/>
              <a:gdLst>
                <a:gd name="T0" fmla="*/ 47 w 49"/>
                <a:gd name="T1" fmla="*/ 29 h 29"/>
                <a:gd name="T2" fmla="*/ 26 w 49"/>
                <a:gd name="T3" fmla="*/ 24 h 29"/>
                <a:gd name="T4" fmla="*/ 8 w 49"/>
                <a:gd name="T5" fmla="*/ 19 h 29"/>
                <a:gd name="T6" fmla="*/ 4 w 49"/>
                <a:gd name="T7" fmla="*/ 6 h 29"/>
                <a:gd name="T8" fmla="*/ 37 w 49"/>
                <a:gd name="T9" fmla="*/ 6 h 29"/>
                <a:gd name="T10" fmla="*/ 47 w 4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29">
                  <a:moveTo>
                    <a:pt x="47" y="29"/>
                  </a:moveTo>
                  <a:cubicBezTo>
                    <a:pt x="44" y="27"/>
                    <a:pt x="38" y="25"/>
                    <a:pt x="26" y="24"/>
                  </a:cubicBezTo>
                  <a:cubicBezTo>
                    <a:pt x="18" y="24"/>
                    <a:pt x="13" y="22"/>
                    <a:pt x="8" y="19"/>
                  </a:cubicBezTo>
                  <a:cubicBezTo>
                    <a:pt x="0" y="15"/>
                    <a:pt x="1" y="8"/>
                    <a:pt x="4" y="6"/>
                  </a:cubicBezTo>
                  <a:cubicBezTo>
                    <a:pt x="10" y="0"/>
                    <a:pt x="26" y="1"/>
                    <a:pt x="37" y="6"/>
                  </a:cubicBezTo>
                  <a:cubicBezTo>
                    <a:pt x="44" y="10"/>
                    <a:pt x="49" y="17"/>
                    <a:pt x="47" y="29"/>
                  </a:cubicBezTo>
                  <a:close/>
                </a:path>
              </a:pathLst>
            </a:custGeom>
            <a:solidFill>
              <a:srgbClr val="4F2B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7" name="Freeform 140">
              <a:extLst>
                <a:ext uri="{FF2B5EF4-FFF2-40B4-BE49-F238E27FC236}">
                  <a16:creationId xmlns:a16="http://schemas.microsoft.com/office/drawing/2014/main" id="{B74CA533-A080-4FBF-86C2-7CA0167A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068" y="620389"/>
              <a:ext cx="194509" cy="119873"/>
            </a:xfrm>
            <a:custGeom>
              <a:avLst/>
              <a:gdLst>
                <a:gd name="T0" fmla="*/ 50 w 50"/>
                <a:gd name="T1" fmla="*/ 31 h 31"/>
                <a:gd name="T2" fmla="*/ 39 w 50"/>
                <a:gd name="T3" fmla="*/ 24 h 31"/>
                <a:gd name="T4" fmla="*/ 26 w 50"/>
                <a:gd name="T5" fmla="*/ 22 h 31"/>
                <a:gd name="T6" fmla="*/ 8 w 50"/>
                <a:gd name="T7" fmla="*/ 17 h 31"/>
                <a:gd name="T8" fmla="*/ 4 w 50"/>
                <a:gd name="T9" fmla="*/ 4 h 31"/>
                <a:gd name="T10" fmla="*/ 19 w 50"/>
                <a:gd name="T11" fmla="*/ 0 h 31"/>
                <a:gd name="T12" fmla="*/ 21 w 50"/>
                <a:gd name="T13" fmla="*/ 0 h 31"/>
                <a:gd name="T14" fmla="*/ 10 w 50"/>
                <a:gd name="T15" fmla="*/ 2 h 31"/>
                <a:gd name="T16" fmla="*/ 17 w 50"/>
                <a:gd name="T17" fmla="*/ 3 h 31"/>
                <a:gd name="T18" fmla="*/ 8 w 50"/>
                <a:gd name="T19" fmla="*/ 5 h 31"/>
                <a:gd name="T20" fmla="*/ 18 w 50"/>
                <a:gd name="T21" fmla="*/ 5 h 31"/>
                <a:gd name="T22" fmla="*/ 8 w 50"/>
                <a:gd name="T23" fmla="*/ 8 h 31"/>
                <a:gd name="T24" fmla="*/ 16 w 50"/>
                <a:gd name="T25" fmla="*/ 7 h 31"/>
                <a:gd name="T26" fmla="*/ 8 w 50"/>
                <a:gd name="T27" fmla="*/ 11 h 31"/>
                <a:gd name="T28" fmla="*/ 18 w 50"/>
                <a:gd name="T29" fmla="*/ 10 h 31"/>
                <a:gd name="T30" fmla="*/ 9 w 50"/>
                <a:gd name="T31" fmla="*/ 13 h 31"/>
                <a:gd name="T32" fmla="*/ 22 w 50"/>
                <a:gd name="T33" fmla="*/ 12 h 31"/>
                <a:gd name="T34" fmla="*/ 13 w 50"/>
                <a:gd name="T35" fmla="*/ 15 h 31"/>
                <a:gd name="T36" fmla="*/ 23 w 50"/>
                <a:gd name="T37" fmla="*/ 14 h 31"/>
                <a:gd name="T38" fmla="*/ 17 w 50"/>
                <a:gd name="T39" fmla="*/ 17 h 31"/>
                <a:gd name="T40" fmla="*/ 29 w 50"/>
                <a:gd name="T41" fmla="*/ 15 h 31"/>
                <a:gd name="T42" fmla="*/ 23 w 50"/>
                <a:gd name="T43" fmla="*/ 19 h 31"/>
                <a:gd name="T44" fmla="*/ 35 w 50"/>
                <a:gd name="T45" fmla="*/ 16 h 31"/>
                <a:gd name="T46" fmla="*/ 29 w 50"/>
                <a:gd name="T47" fmla="*/ 19 h 31"/>
                <a:gd name="T48" fmla="*/ 41 w 50"/>
                <a:gd name="T49" fmla="*/ 17 h 31"/>
                <a:gd name="T50" fmla="*/ 34 w 50"/>
                <a:gd name="T51" fmla="*/ 20 h 31"/>
                <a:gd name="T52" fmla="*/ 46 w 50"/>
                <a:gd name="T53" fmla="*/ 19 h 31"/>
                <a:gd name="T54" fmla="*/ 40 w 50"/>
                <a:gd name="T55" fmla="*/ 21 h 31"/>
                <a:gd name="T56" fmla="*/ 49 w 50"/>
                <a:gd name="T57" fmla="*/ 24 h 31"/>
                <a:gd name="T58" fmla="*/ 42 w 50"/>
                <a:gd name="T59" fmla="*/ 23 h 31"/>
                <a:gd name="T60" fmla="*/ 50 w 50"/>
                <a:gd name="T6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31">
                  <a:moveTo>
                    <a:pt x="50" y="31"/>
                  </a:moveTo>
                  <a:cubicBezTo>
                    <a:pt x="48" y="29"/>
                    <a:pt x="43" y="25"/>
                    <a:pt x="39" y="24"/>
                  </a:cubicBezTo>
                  <a:cubicBezTo>
                    <a:pt x="36" y="23"/>
                    <a:pt x="32" y="23"/>
                    <a:pt x="26" y="22"/>
                  </a:cubicBezTo>
                  <a:cubicBezTo>
                    <a:pt x="18" y="22"/>
                    <a:pt x="13" y="20"/>
                    <a:pt x="8" y="17"/>
                  </a:cubicBezTo>
                  <a:cubicBezTo>
                    <a:pt x="0" y="13"/>
                    <a:pt x="1" y="6"/>
                    <a:pt x="4" y="4"/>
                  </a:cubicBezTo>
                  <a:cubicBezTo>
                    <a:pt x="7" y="1"/>
                    <a:pt x="13" y="0"/>
                    <a:pt x="19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16" y="1"/>
                    <a:pt x="14" y="1"/>
                    <a:pt x="10" y="2"/>
                  </a:cubicBezTo>
                  <a:cubicBezTo>
                    <a:pt x="13" y="2"/>
                    <a:pt x="14" y="2"/>
                    <a:pt x="17" y="3"/>
                  </a:cubicBezTo>
                  <a:cubicBezTo>
                    <a:pt x="14" y="3"/>
                    <a:pt x="11" y="3"/>
                    <a:pt x="8" y="5"/>
                  </a:cubicBezTo>
                  <a:cubicBezTo>
                    <a:pt x="11" y="4"/>
                    <a:pt x="14" y="4"/>
                    <a:pt x="18" y="5"/>
                  </a:cubicBezTo>
                  <a:cubicBezTo>
                    <a:pt x="14" y="5"/>
                    <a:pt x="10" y="6"/>
                    <a:pt x="8" y="8"/>
                  </a:cubicBezTo>
                  <a:cubicBezTo>
                    <a:pt x="11" y="7"/>
                    <a:pt x="13" y="7"/>
                    <a:pt x="16" y="7"/>
                  </a:cubicBezTo>
                  <a:cubicBezTo>
                    <a:pt x="13" y="8"/>
                    <a:pt x="11" y="8"/>
                    <a:pt x="8" y="11"/>
                  </a:cubicBezTo>
                  <a:cubicBezTo>
                    <a:pt x="12" y="10"/>
                    <a:pt x="15" y="9"/>
                    <a:pt x="18" y="10"/>
                  </a:cubicBezTo>
                  <a:cubicBezTo>
                    <a:pt x="15" y="10"/>
                    <a:pt x="13" y="11"/>
                    <a:pt x="9" y="13"/>
                  </a:cubicBezTo>
                  <a:cubicBezTo>
                    <a:pt x="13" y="12"/>
                    <a:pt x="18" y="12"/>
                    <a:pt x="22" y="12"/>
                  </a:cubicBezTo>
                  <a:cubicBezTo>
                    <a:pt x="18" y="13"/>
                    <a:pt x="17" y="13"/>
                    <a:pt x="13" y="15"/>
                  </a:cubicBezTo>
                  <a:cubicBezTo>
                    <a:pt x="17" y="15"/>
                    <a:pt x="19" y="14"/>
                    <a:pt x="23" y="14"/>
                  </a:cubicBezTo>
                  <a:cubicBezTo>
                    <a:pt x="20" y="15"/>
                    <a:pt x="20" y="15"/>
                    <a:pt x="17" y="17"/>
                  </a:cubicBezTo>
                  <a:cubicBezTo>
                    <a:pt x="22" y="16"/>
                    <a:pt x="25" y="15"/>
                    <a:pt x="29" y="15"/>
                  </a:cubicBezTo>
                  <a:cubicBezTo>
                    <a:pt x="26" y="16"/>
                    <a:pt x="25" y="17"/>
                    <a:pt x="23" y="19"/>
                  </a:cubicBezTo>
                  <a:cubicBezTo>
                    <a:pt x="29" y="17"/>
                    <a:pt x="30" y="17"/>
                    <a:pt x="35" y="16"/>
                  </a:cubicBezTo>
                  <a:cubicBezTo>
                    <a:pt x="33" y="17"/>
                    <a:pt x="31" y="18"/>
                    <a:pt x="29" y="19"/>
                  </a:cubicBezTo>
                  <a:cubicBezTo>
                    <a:pt x="32" y="19"/>
                    <a:pt x="36" y="17"/>
                    <a:pt x="41" y="17"/>
                  </a:cubicBezTo>
                  <a:cubicBezTo>
                    <a:pt x="37" y="18"/>
                    <a:pt x="37" y="19"/>
                    <a:pt x="34" y="20"/>
                  </a:cubicBezTo>
                  <a:cubicBezTo>
                    <a:pt x="38" y="19"/>
                    <a:pt x="42" y="19"/>
                    <a:pt x="46" y="19"/>
                  </a:cubicBezTo>
                  <a:cubicBezTo>
                    <a:pt x="43" y="20"/>
                    <a:pt x="42" y="20"/>
                    <a:pt x="40" y="21"/>
                  </a:cubicBezTo>
                  <a:cubicBezTo>
                    <a:pt x="44" y="21"/>
                    <a:pt x="46" y="21"/>
                    <a:pt x="49" y="24"/>
                  </a:cubicBezTo>
                  <a:cubicBezTo>
                    <a:pt x="46" y="23"/>
                    <a:pt x="45" y="23"/>
                    <a:pt x="42" y="23"/>
                  </a:cubicBezTo>
                  <a:cubicBezTo>
                    <a:pt x="46" y="25"/>
                    <a:pt x="48" y="26"/>
                    <a:pt x="50" y="31"/>
                  </a:cubicBezTo>
                  <a:close/>
                </a:path>
              </a:pathLst>
            </a:custGeom>
            <a:solidFill>
              <a:srgbClr val="361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8" name="Freeform 141">
              <a:extLst>
                <a:ext uri="{FF2B5EF4-FFF2-40B4-BE49-F238E27FC236}">
                  <a16:creationId xmlns:a16="http://schemas.microsoft.com/office/drawing/2014/main" id="{CB965D2C-1910-476F-B9CC-4FD3FE7CF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115" y="620389"/>
              <a:ext cx="176415" cy="113087"/>
            </a:xfrm>
            <a:custGeom>
              <a:avLst/>
              <a:gdLst>
                <a:gd name="T0" fmla="*/ 11 w 46"/>
                <a:gd name="T1" fmla="*/ 5 h 29"/>
                <a:gd name="T2" fmla="*/ 1 w 46"/>
                <a:gd name="T3" fmla="*/ 7 h 29"/>
                <a:gd name="T4" fmla="*/ 9 w 46"/>
                <a:gd name="T5" fmla="*/ 3 h 29"/>
                <a:gd name="T6" fmla="*/ 4 w 46"/>
                <a:gd name="T7" fmla="*/ 4 h 29"/>
                <a:gd name="T8" fmla="*/ 12 w 46"/>
                <a:gd name="T9" fmla="*/ 0 h 29"/>
                <a:gd name="T10" fmla="*/ 2 w 46"/>
                <a:gd name="T11" fmla="*/ 4 h 29"/>
                <a:gd name="T12" fmla="*/ 0 w 46"/>
                <a:gd name="T13" fmla="*/ 10 h 29"/>
                <a:gd name="T14" fmla="*/ 5 w 46"/>
                <a:gd name="T15" fmla="*/ 17 h 29"/>
                <a:gd name="T16" fmla="*/ 24 w 46"/>
                <a:gd name="T17" fmla="*/ 22 h 29"/>
                <a:gd name="T18" fmla="*/ 46 w 46"/>
                <a:gd name="T19" fmla="*/ 29 h 29"/>
                <a:gd name="T20" fmla="*/ 37 w 46"/>
                <a:gd name="T21" fmla="*/ 23 h 29"/>
                <a:gd name="T22" fmla="*/ 43 w 46"/>
                <a:gd name="T23" fmla="*/ 23 h 29"/>
                <a:gd name="T24" fmla="*/ 33 w 46"/>
                <a:gd name="T25" fmla="*/ 22 h 29"/>
                <a:gd name="T26" fmla="*/ 39 w 46"/>
                <a:gd name="T27" fmla="*/ 20 h 29"/>
                <a:gd name="T28" fmla="*/ 28 w 46"/>
                <a:gd name="T29" fmla="*/ 22 h 29"/>
                <a:gd name="T30" fmla="*/ 33 w 46"/>
                <a:gd name="T31" fmla="*/ 19 h 29"/>
                <a:gd name="T32" fmla="*/ 23 w 46"/>
                <a:gd name="T33" fmla="*/ 21 h 29"/>
                <a:gd name="T34" fmla="*/ 28 w 46"/>
                <a:gd name="T35" fmla="*/ 18 h 29"/>
                <a:gd name="T36" fmla="*/ 19 w 46"/>
                <a:gd name="T37" fmla="*/ 20 h 29"/>
                <a:gd name="T38" fmla="*/ 23 w 46"/>
                <a:gd name="T39" fmla="*/ 17 h 29"/>
                <a:gd name="T40" fmla="*/ 12 w 46"/>
                <a:gd name="T41" fmla="*/ 19 h 29"/>
                <a:gd name="T42" fmla="*/ 17 w 46"/>
                <a:gd name="T43" fmla="*/ 16 h 29"/>
                <a:gd name="T44" fmla="*/ 7 w 46"/>
                <a:gd name="T45" fmla="*/ 17 h 29"/>
                <a:gd name="T46" fmla="*/ 15 w 46"/>
                <a:gd name="T47" fmla="*/ 13 h 29"/>
                <a:gd name="T48" fmla="*/ 15 w 46"/>
                <a:gd name="T49" fmla="*/ 13 h 29"/>
                <a:gd name="T50" fmla="*/ 3 w 46"/>
                <a:gd name="T51" fmla="*/ 15 h 29"/>
                <a:gd name="T52" fmla="*/ 11 w 46"/>
                <a:gd name="T53" fmla="*/ 11 h 29"/>
                <a:gd name="T54" fmla="*/ 4 w 46"/>
                <a:gd name="T55" fmla="*/ 12 h 29"/>
                <a:gd name="T56" fmla="*/ 8 w 46"/>
                <a:gd name="T57" fmla="*/ 9 h 29"/>
                <a:gd name="T58" fmla="*/ 2 w 46"/>
                <a:gd name="T59" fmla="*/ 10 h 29"/>
                <a:gd name="T60" fmla="*/ 11 w 46"/>
                <a:gd name="T6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29">
                  <a:moveTo>
                    <a:pt x="11" y="5"/>
                  </a:moveTo>
                  <a:cubicBezTo>
                    <a:pt x="8" y="5"/>
                    <a:pt x="4" y="6"/>
                    <a:pt x="1" y="7"/>
                  </a:cubicBezTo>
                  <a:cubicBezTo>
                    <a:pt x="4" y="5"/>
                    <a:pt x="6" y="4"/>
                    <a:pt x="9" y="3"/>
                  </a:cubicBezTo>
                  <a:cubicBezTo>
                    <a:pt x="7" y="3"/>
                    <a:pt x="6" y="3"/>
                    <a:pt x="4" y="4"/>
                  </a:cubicBezTo>
                  <a:cubicBezTo>
                    <a:pt x="7" y="2"/>
                    <a:pt x="9" y="1"/>
                    <a:pt x="12" y="0"/>
                  </a:cubicBezTo>
                  <a:cubicBezTo>
                    <a:pt x="8" y="0"/>
                    <a:pt x="3" y="3"/>
                    <a:pt x="2" y="4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0" y="13"/>
                    <a:pt x="3" y="16"/>
                    <a:pt x="5" y="17"/>
                  </a:cubicBezTo>
                  <a:cubicBezTo>
                    <a:pt x="11" y="20"/>
                    <a:pt x="17" y="22"/>
                    <a:pt x="24" y="22"/>
                  </a:cubicBezTo>
                  <a:cubicBezTo>
                    <a:pt x="34" y="23"/>
                    <a:pt x="41" y="24"/>
                    <a:pt x="46" y="29"/>
                  </a:cubicBezTo>
                  <a:cubicBezTo>
                    <a:pt x="44" y="25"/>
                    <a:pt x="41" y="24"/>
                    <a:pt x="37" y="23"/>
                  </a:cubicBezTo>
                  <a:cubicBezTo>
                    <a:pt x="39" y="23"/>
                    <a:pt x="41" y="23"/>
                    <a:pt x="43" y="23"/>
                  </a:cubicBezTo>
                  <a:cubicBezTo>
                    <a:pt x="39" y="22"/>
                    <a:pt x="35" y="22"/>
                    <a:pt x="33" y="22"/>
                  </a:cubicBezTo>
                  <a:cubicBezTo>
                    <a:pt x="34" y="22"/>
                    <a:pt x="38" y="21"/>
                    <a:pt x="39" y="20"/>
                  </a:cubicBezTo>
                  <a:cubicBezTo>
                    <a:pt x="35" y="20"/>
                    <a:pt x="32" y="21"/>
                    <a:pt x="28" y="22"/>
                  </a:cubicBezTo>
                  <a:cubicBezTo>
                    <a:pt x="30" y="21"/>
                    <a:pt x="32" y="20"/>
                    <a:pt x="33" y="19"/>
                  </a:cubicBezTo>
                  <a:cubicBezTo>
                    <a:pt x="30" y="19"/>
                    <a:pt x="26" y="20"/>
                    <a:pt x="23" y="21"/>
                  </a:cubicBezTo>
                  <a:cubicBezTo>
                    <a:pt x="25" y="20"/>
                    <a:pt x="26" y="19"/>
                    <a:pt x="28" y="18"/>
                  </a:cubicBezTo>
                  <a:cubicBezTo>
                    <a:pt x="25" y="18"/>
                    <a:pt x="22" y="19"/>
                    <a:pt x="19" y="20"/>
                  </a:cubicBezTo>
                  <a:cubicBezTo>
                    <a:pt x="20" y="19"/>
                    <a:pt x="21" y="18"/>
                    <a:pt x="23" y="17"/>
                  </a:cubicBezTo>
                  <a:cubicBezTo>
                    <a:pt x="19" y="17"/>
                    <a:pt x="16" y="19"/>
                    <a:pt x="12" y="19"/>
                  </a:cubicBezTo>
                  <a:cubicBezTo>
                    <a:pt x="13" y="18"/>
                    <a:pt x="15" y="17"/>
                    <a:pt x="17" y="16"/>
                  </a:cubicBezTo>
                  <a:cubicBezTo>
                    <a:pt x="13" y="17"/>
                    <a:pt x="10" y="16"/>
                    <a:pt x="7" y="17"/>
                  </a:cubicBezTo>
                  <a:cubicBezTo>
                    <a:pt x="10" y="15"/>
                    <a:pt x="12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1" y="13"/>
                    <a:pt x="7" y="14"/>
                    <a:pt x="3" y="15"/>
                  </a:cubicBezTo>
                  <a:cubicBezTo>
                    <a:pt x="6" y="13"/>
                    <a:pt x="8" y="12"/>
                    <a:pt x="11" y="11"/>
                  </a:cubicBezTo>
                  <a:cubicBezTo>
                    <a:pt x="8" y="11"/>
                    <a:pt x="6" y="12"/>
                    <a:pt x="4" y="12"/>
                  </a:cubicBezTo>
                  <a:cubicBezTo>
                    <a:pt x="5" y="11"/>
                    <a:pt x="6" y="9"/>
                    <a:pt x="8" y="9"/>
                  </a:cubicBezTo>
                  <a:cubicBezTo>
                    <a:pt x="6" y="9"/>
                    <a:pt x="4" y="10"/>
                    <a:pt x="2" y="10"/>
                  </a:cubicBezTo>
                  <a:cubicBezTo>
                    <a:pt x="5" y="8"/>
                    <a:pt x="7" y="6"/>
                    <a:pt x="11" y="5"/>
                  </a:cubicBezTo>
                  <a:close/>
                </a:path>
              </a:pathLst>
            </a:custGeom>
            <a:solidFill>
              <a:srgbClr val="241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9" name="Freeform 142">
              <a:extLst>
                <a:ext uri="{FF2B5EF4-FFF2-40B4-BE49-F238E27FC236}">
                  <a16:creationId xmlns:a16="http://schemas.microsoft.com/office/drawing/2014/main" id="{59152C32-7252-435B-AB9B-1CD0E1ACD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284" y="767401"/>
              <a:ext cx="61067" cy="101779"/>
            </a:xfrm>
            <a:custGeom>
              <a:avLst/>
              <a:gdLst>
                <a:gd name="T0" fmla="*/ 10 w 16"/>
                <a:gd name="T1" fmla="*/ 0 h 26"/>
                <a:gd name="T2" fmla="*/ 5 w 16"/>
                <a:gd name="T3" fmla="*/ 12 h 26"/>
                <a:gd name="T4" fmla="*/ 1 w 16"/>
                <a:gd name="T5" fmla="*/ 4 h 26"/>
                <a:gd name="T6" fmla="*/ 1 w 16"/>
                <a:gd name="T7" fmla="*/ 7 h 26"/>
                <a:gd name="T8" fmla="*/ 3 w 16"/>
                <a:gd name="T9" fmla="*/ 12 h 26"/>
                <a:gd name="T10" fmla="*/ 1 w 16"/>
                <a:gd name="T11" fmla="*/ 11 h 26"/>
                <a:gd name="T12" fmla="*/ 2 w 16"/>
                <a:gd name="T13" fmla="*/ 25 h 26"/>
                <a:gd name="T14" fmla="*/ 12 w 16"/>
                <a:gd name="T15" fmla="*/ 20 h 26"/>
                <a:gd name="T16" fmla="*/ 14 w 16"/>
                <a:gd name="T17" fmla="*/ 14 h 26"/>
                <a:gd name="T18" fmla="*/ 16 w 16"/>
                <a:gd name="T19" fmla="*/ 1 h 26"/>
                <a:gd name="T20" fmla="*/ 10 w 16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6">
                  <a:moveTo>
                    <a:pt x="10" y="0"/>
                  </a:moveTo>
                  <a:cubicBezTo>
                    <a:pt x="10" y="3"/>
                    <a:pt x="10" y="10"/>
                    <a:pt x="5" y="12"/>
                  </a:cubicBezTo>
                  <a:cubicBezTo>
                    <a:pt x="4" y="9"/>
                    <a:pt x="4" y="5"/>
                    <a:pt x="1" y="4"/>
                  </a:cubicBezTo>
                  <a:cubicBezTo>
                    <a:pt x="1" y="4"/>
                    <a:pt x="1" y="6"/>
                    <a:pt x="1" y="7"/>
                  </a:cubicBezTo>
                  <a:cubicBezTo>
                    <a:pt x="2" y="8"/>
                    <a:pt x="3" y="11"/>
                    <a:pt x="3" y="12"/>
                  </a:cubicBezTo>
                  <a:cubicBezTo>
                    <a:pt x="2" y="13"/>
                    <a:pt x="2" y="11"/>
                    <a:pt x="1" y="11"/>
                  </a:cubicBezTo>
                  <a:cubicBezTo>
                    <a:pt x="0" y="14"/>
                    <a:pt x="1" y="25"/>
                    <a:pt x="2" y="25"/>
                  </a:cubicBezTo>
                  <a:cubicBezTo>
                    <a:pt x="4" y="26"/>
                    <a:pt x="10" y="22"/>
                    <a:pt x="12" y="20"/>
                  </a:cubicBezTo>
                  <a:cubicBezTo>
                    <a:pt x="14" y="18"/>
                    <a:pt x="15" y="17"/>
                    <a:pt x="14" y="14"/>
                  </a:cubicBezTo>
                  <a:cubicBezTo>
                    <a:pt x="14" y="11"/>
                    <a:pt x="12" y="3"/>
                    <a:pt x="16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361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0" name="Freeform 143">
              <a:extLst>
                <a:ext uri="{FF2B5EF4-FFF2-40B4-BE49-F238E27FC236}">
                  <a16:creationId xmlns:a16="http://schemas.microsoft.com/office/drawing/2014/main" id="{F2026508-A780-4849-84E7-2EFFD8F0E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927" y="830730"/>
              <a:ext cx="205818" cy="108563"/>
            </a:xfrm>
            <a:custGeom>
              <a:avLst/>
              <a:gdLst>
                <a:gd name="T0" fmla="*/ 44 w 53"/>
                <a:gd name="T1" fmla="*/ 1 h 28"/>
                <a:gd name="T2" fmla="*/ 48 w 53"/>
                <a:gd name="T3" fmla="*/ 0 h 28"/>
                <a:gd name="T4" fmla="*/ 51 w 53"/>
                <a:gd name="T5" fmla="*/ 15 h 28"/>
                <a:gd name="T6" fmla="*/ 31 w 53"/>
                <a:gd name="T7" fmla="*/ 26 h 28"/>
                <a:gd name="T8" fmla="*/ 1 w 53"/>
                <a:gd name="T9" fmla="*/ 25 h 28"/>
                <a:gd name="T10" fmla="*/ 13 w 53"/>
                <a:gd name="T11" fmla="*/ 18 h 28"/>
                <a:gd name="T12" fmla="*/ 44 w 53"/>
                <a:gd name="T13" fmla="*/ 5 h 28"/>
                <a:gd name="T14" fmla="*/ 44 w 53"/>
                <a:gd name="T1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8">
                  <a:moveTo>
                    <a:pt x="44" y="1"/>
                  </a:moveTo>
                  <a:cubicBezTo>
                    <a:pt x="45" y="1"/>
                    <a:pt x="47" y="0"/>
                    <a:pt x="48" y="0"/>
                  </a:cubicBezTo>
                  <a:cubicBezTo>
                    <a:pt x="51" y="1"/>
                    <a:pt x="53" y="12"/>
                    <a:pt x="51" y="15"/>
                  </a:cubicBezTo>
                  <a:cubicBezTo>
                    <a:pt x="48" y="23"/>
                    <a:pt x="41" y="24"/>
                    <a:pt x="31" y="26"/>
                  </a:cubicBezTo>
                  <a:cubicBezTo>
                    <a:pt x="19" y="28"/>
                    <a:pt x="4" y="23"/>
                    <a:pt x="1" y="25"/>
                  </a:cubicBezTo>
                  <a:cubicBezTo>
                    <a:pt x="0" y="25"/>
                    <a:pt x="11" y="18"/>
                    <a:pt x="13" y="18"/>
                  </a:cubicBezTo>
                  <a:cubicBezTo>
                    <a:pt x="23" y="16"/>
                    <a:pt x="42" y="13"/>
                    <a:pt x="44" y="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1B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1" name="Freeform 144">
              <a:extLst>
                <a:ext uri="{FF2B5EF4-FFF2-40B4-BE49-F238E27FC236}">
                  <a16:creationId xmlns:a16="http://schemas.microsoft.com/office/drawing/2014/main" id="{8F28FFB5-1259-417E-BA04-4F0F8C80B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209" y="844300"/>
              <a:ext cx="131180" cy="74638"/>
            </a:xfrm>
            <a:custGeom>
              <a:avLst/>
              <a:gdLst>
                <a:gd name="T0" fmla="*/ 30 w 34"/>
                <a:gd name="T1" fmla="*/ 0 h 19"/>
                <a:gd name="T2" fmla="*/ 4 w 34"/>
                <a:gd name="T3" fmla="*/ 7 h 19"/>
                <a:gd name="T4" fmla="*/ 0 w 34"/>
                <a:gd name="T5" fmla="*/ 17 h 19"/>
                <a:gd name="T6" fmla="*/ 33 w 34"/>
                <a:gd name="T7" fmla="*/ 9 h 19"/>
                <a:gd name="T8" fmla="*/ 30 w 34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9">
                  <a:moveTo>
                    <a:pt x="30" y="0"/>
                  </a:moveTo>
                  <a:cubicBezTo>
                    <a:pt x="30" y="6"/>
                    <a:pt x="14" y="11"/>
                    <a:pt x="4" y="7"/>
                  </a:cubicBezTo>
                  <a:cubicBezTo>
                    <a:pt x="2" y="9"/>
                    <a:pt x="0" y="14"/>
                    <a:pt x="0" y="17"/>
                  </a:cubicBezTo>
                  <a:cubicBezTo>
                    <a:pt x="11" y="19"/>
                    <a:pt x="28" y="18"/>
                    <a:pt x="33" y="9"/>
                  </a:cubicBezTo>
                  <a:cubicBezTo>
                    <a:pt x="34" y="7"/>
                    <a:pt x="32" y="3"/>
                    <a:pt x="30" y="0"/>
                  </a:cubicBezTo>
                  <a:close/>
                </a:path>
              </a:pathLst>
            </a:custGeom>
            <a:solidFill>
              <a:srgbClr val="E2EF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2" name="Freeform 145">
              <a:extLst>
                <a:ext uri="{FF2B5EF4-FFF2-40B4-BE49-F238E27FC236}">
                  <a16:creationId xmlns:a16="http://schemas.microsoft.com/office/drawing/2014/main" id="{79C40C34-DB5F-4B75-A30C-07685F9A0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479" y="1411995"/>
              <a:ext cx="42974" cy="113087"/>
            </a:xfrm>
            <a:custGeom>
              <a:avLst/>
              <a:gdLst>
                <a:gd name="T0" fmla="*/ 11 w 11"/>
                <a:gd name="T1" fmla="*/ 9 h 29"/>
                <a:gd name="T2" fmla="*/ 6 w 11"/>
                <a:gd name="T3" fmla="*/ 29 h 29"/>
                <a:gd name="T4" fmla="*/ 2 w 11"/>
                <a:gd name="T5" fmla="*/ 4 h 29"/>
                <a:gd name="T6" fmla="*/ 9 w 11"/>
                <a:gd name="T7" fmla="*/ 0 h 29"/>
                <a:gd name="T8" fmla="*/ 11 w 11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9">
                  <a:moveTo>
                    <a:pt x="11" y="9"/>
                  </a:moveTo>
                  <a:cubicBezTo>
                    <a:pt x="10" y="14"/>
                    <a:pt x="8" y="22"/>
                    <a:pt x="6" y="29"/>
                  </a:cubicBezTo>
                  <a:cubicBezTo>
                    <a:pt x="0" y="17"/>
                    <a:pt x="0" y="18"/>
                    <a:pt x="2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5"/>
                    <a:pt x="10" y="6"/>
                    <a:pt x="11" y="9"/>
                  </a:cubicBez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3" name="Freeform 146">
              <a:extLst>
                <a:ext uri="{FF2B5EF4-FFF2-40B4-BE49-F238E27FC236}">
                  <a16:creationId xmlns:a16="http://schemas.microsoft.com/office/drawing/2014/main" id="{0341A701-ED12-4163-B713-6EF0AA53F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169" y="1185822"/>
              <a:ext cx="124396" cy="264623"/>
            </a:xfrm>
            <a:custGeom>
              <a:avLst/>
              <a:gdLst>
                <a:gd name="T0" fmla="*/ 11 w 32"/>
                <a:gd name="T1" fmla="*/ 1 h 68"/>
                <a:gd name="T2" fmla="*/ 1 w 32"/>
                <a:gd name="T3" fmla="*/ 62 h 68"/>
                <a:gd name="T4" fmla="*/ 14 w 32"/>
                <a:gd name="T5" fmla="*/ 61 h 68"/>
                <a:gd name="T6" fmla="*/ 31 w 32"/>
                <a:gd name="T7" fmla="*/ 0 h 68"/>
                <a:gd name="T8" fmla="*/ 11 w 32"/>
                <a:gd name="T9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8">
                  <a:moveTo>
                    <a:pt x="11" y="1"/>
                  </a:moveTo>
                  <a:cubicBezTo>
                    <a:pt x="6" y="14"/>
                    <a:pt x="2" y="53"/>
                    <a:pt x="1" y="62"/>
                  </a:cubicBezTo>
                  <a:cubicBezTo>
                    <a:pt x="0" y="68"/>
                    <a:pt x="12" y="66"/>
                    <a:pt x="14" y="61"/>
                  </a:cubicBezTo>
                  <a:cubicBezTo>
                    <a:pt x="22" y="43"/>
                    <a:pt x="32" y="2"/>
                    <a:pt x="31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475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4" name="Freeform 147">
              <a:extLst>
                <a:ext uri="{FF2B5EF4-FFF2-40B4-BE49-F238E27FC236}">
                  <a16:creationId xmlns:a16="http://schemas.microsoft.com/office/drawing/2014/main" id="{91B36CC5-5052-4994-85B1-5F67604F2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042" y="842039"/>
              <a:ext cx="237483" cy="671735"/>
            </a:xfrm>
            <a:custGeom>
              <a:avLst/>
              <a:gdLst>
                <a:gd name="T0" fmla="*/ 37 w 61"/>
                <a:gd name="T1" fmla="*/ 14 h 173"/>
                <a:gd name="T2" fmla="*/ 0 w 61"/>
                <a:gd name="T3" fmla="*/ 28 h 173"/>
                <a:gd name="T4" fmla="*/ 7 w 61"/>
                <a:gd name="T5" fmla="*/ 110 h 173"/>
                <a:gd name="T6" fmla="*/ 1 w 61"/>
                <a:gd name="T7" fmla="*/ 173 h 173"/>
                <a:gd name="T8" fmla="*/ 23 w 61"/>
                <a:gd name="T9" fmla="*/ 167 h 173"/>
                <a:gd name="T10" fmla="*/ 28 w 61"/>
                <a:gd name="T11" fmla="*/ 115 h 173"/>
                <a:gd name="T12" fmla="*/ 33 w 61"/>
                <a:gd name="T13" fmla="*/ 161 h 173"/>
                <a:gd name="T14" fmla="*/ 51 w 61"/>
                <a:gd name="T15" fmla="*/ 150 h 173"/>
                <a:gd name="T16" fmla="*/ 42 w 61"/>
                <a:gd name="T17" fmla="*/ 82 h 173"/>
                <a:gd name="T18" fmla="*/ 45 w 61"/>
                <a:gd name="T19" fmla="*/ 4 h 173"/>
                <a:gd name="T20" fmla="*/ 37 w 61"/>
                <a:gd name="T21" fmla="*/ 1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73">
                  <a:moveTo>
                    <a:pt x="37" y="14"/>
                  </a:moveTo>
                  <a:cubicBezTo>
                    <a:pt x="30" y="25"/>
                    <a:pt x="17" y="29"/>
                    <a:pt x="0" y="28"/>
                  </a:cubicBezTo>
                  <a:cubicBezTo>
                    <a:pt x="11" y="46"/>
                    <a:pt x="11" y="83"/>
                    <a:pt x="7" y="110"/>
                  </a:cubicBezTo>
                  <a:cubicBezTo>
                    <a:pt x="5" y="129"/>
                    <a:pt x="0" y="156"/>
                    <a:pt x="1" y="173"/>
                  </a:cubicBezTo>
                  <a:cubicBezTo>
                    <a:pt x="11" y="171"/>
                    <a:pt x="13" y="171"/>
                    <a:pt x="23" y="167"/>
                  </a:cubicBezTo>
                  <a:cubicBezTo>
                    <a:pt x="28" y="142"/>
                    <a:pt x="29" y="139"/>
                    <a:pt x="28" y="115"/>
                  </a:cubicBezTo>
                  <a:cubicBezTo>
                    <a:pt x="33" y="136"/>
                    <a:pt x="32" y="141"/>
                    <a:pt x="33" y="161"/>
                  </a:cubicBezTo>
                  <a:cubicBezTo>
                    <a:pt x="42" y="158"/>
                    <a:pt x="43" y="156"/>
                    <a:pt x="51" y="150"/>
                  </a:cubicBezTo>
                  <a:cubicBezTo>
                    <a:pt x="53" y="120"/>
                    <a:pt x="40" y="101"/>
                    <a:pt x="42" y="82"/>
                  </a:cubicBezTo>
                  <a:cubicBezTo>
                    <a:pt x="45" y="57"/>
                    <a:pt x="61" y="17"/>
                    <a:pt x="45" y="4"/>
                  </a:cubicBezTo>
                  <a:cubicBezTo>
                    <a:pt x="40" y="0"/>
                    <a:pt x="38" y="12"/>
                    <a:pt x="37" y="14"/>
                  </a:cubicBezTo>
                  <a:close/>
                </a:path>
              </a:pathLst>
            </a:custGeom>
            <a:solidFill>
              <a:srgbClr val="545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5" name="Freeform 148">
              <a:extLst>
                <a:ext uri="{FF2B5EF4-FFF2-40B4-BE49-F238E27FC236}">
                  <a16:creationId xmlns:a16="http://schemas.microsoft.com/office/drawing/2014/main" id="{47A37FA5-2A4C-42D4-A732-CD1352609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075" y="939293"/>
              <a:ext cx="92732" cy="504367"/>
            </a:xfrm>
            <a:custGeom>
              <a:avLst/>
              <a:gdLst>
                <a:gd name="T0" fmla="*/ 12 w 24"/>
                <a:gd name="T1" fmla="*/ 2 h 130"/>
                <a:gd name="T2" fmla="*/ 15 w 24"/>
                <a:gd name="T3" fmla="*/ 63 h 130"/>
                <a:gd name="T4" fmla="*/ 16 w 24"/>
                <a:gd name="T5" fmla="*/ 66 h 130"/>
                <a:gd name="T6" fmla="*/ 6 w 24"/>
                <a:gd name="T7" fmla="*/ 126 h 130"/>
                <a:gd name="T8" fmla="*/ 11 w 24"/>
                <a:gd name="T9" fmla="*/ 129 h 130"/>
                <a:gd name="T10" fmla="*/ 22 w 24"/>
                <a:gd name="T11" fmla="*/ 75 h 130"/>
                <a:gd name="T12" fmla="*/ 24 w 24"/>
                <a:gd name="T13" fmla="*/ 60 h 130"/>
                <a:gd name="T14" fmla="*/ 18 w 24"/>
                <a:gd name="T15" fmla="*/ 0 h 130"/>
                <a:gd name="T16" fmla="*/ 12 w 24"/>
                <a:gd name="T17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0">
                  <a:moveTo>
                    <a:pt x="12" y="2"/>
                  </a:moveTo>
                  <a:cubicBezTo>
                    <a:pt x="0" y="10"/>
                    <a:pt x="12" y="39"/>
                    <a:pt x="15" y="63"/>
                  </a:cubicBezTo>
                  <a:cubicBezTo>
                    <a:pt x="15" y="64"/>
                    <a:pt x="15" y="65"/>
                    <a:pt x="16" y="66"/>
                  </a:cubicBezTo>
                  <a:cubicBezTo>
                    <a:pt x="11" y="79"/>
                    <a:pt x="7" y="117"/>
                    <a:pt x="6" y="126"/>
                  </a:cubicBezTo>
                  <a:cubicBezTo>
                    <a:pt x="6" y="128"/>
                    <a:pt x="8" y="130"/>
                    <a:pt x="11" y="129"/>
                  </a:cubicBezTo>
                  <a:cubicBezTo>
                    <a:pt x="14" y="111"/>
                    <a:pt x="17" y="92"/>
                    <a:pt x="22" y="75"/>
                  </a:cubicBezTo>
                  <a:cubicBezTo>
                    <a:pt x="24" y="67"/>
                    <a:pt x="24" y="62"/>
                    <a:pt x="24" y="60"/>
                  </a:cubicBezTo>
                  <a:cubicBezTo>
                    <a:pt x="19" y="41"/>
                    <a:pt x="17" y="19"/>
                    <a:pt x="18" y="0"/>
                  </a:cubicBezTo>
                  <a:cubicBezTo>
                    <a:pt x="16" y="0"/>
                    <a:pt x="14" y="1"/>
                    <a:pt x="12" y="2"/>
                  </a:cubicBezTo>
                  <a:close/>
                </a:path>
              </a:pathLst>
            </a:custGeom>
            <a:solidFill>
              <a:srgbClr val="3A4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EC191426-401A-46BE-AD7A-96FCDA71C23E}"/>
              </a:ext>
            </a:extLst>
          </p:cNvPr>
          <p:cNvGrpSpPr/>
          <p:nvPr/>
        </p:nvGrpSpPr>
        <p:grpSpPr>
          <a:xfrm>
            <a:off x="6945808" y="1319430"/>
            <a:ext cx="556852" cy="1445405"/>
            <a:chOff x="6303449" y="1559007"/>
            <a:chExt cx="626499" cy="1626187"/>
          </a:xfrm>
        </p:grpSpPr>
        <p:sp>
          <p:nvSpPr>
            <p:cNvPr id="207" name="Freeform 69">
              <a:extLst>
                <a:ext uri="{FF2B5EF4-FFF2-40B4-BE49-F238E27FC236}">
                  <a16:creationId xmlns:a16="http://schemas.microsoft.com/office/drawing/2014/main" id="{11FBC029-CED5-4572-9F60-9EEC42F9B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1385" y="2262407"/>
              <a:ext cx="58805" cy="135704"/>
            </a:xfrm>
            <a:custGeom>
              <a:avLst/>
              <a:gdLst>
                <a:gd name="T0" fmla="*/ 9 w 15"/>
                <a:gd name="T1" fmla="*/ 0 h 35"/>
                <a:gd name="T2" fmla="*/ 7 w 15"/>
                <a:gd name="T3" fmla="*/ 35 h 35"/>
                <a:gd name="T4" fmla="*/ 1 w 15"/>
                <a:gd name="T5" fmla="*/ 35 h 35"/>
                <a:gd name="T6" fmla="*/ 1 w 15"/>
                <a:gd name="T7" fmla="*/ 10 h 35"/>
                <a:gd name="T8" fmla="*/ 0 w 15"/>
                <a:gd name="T9" fmla="*/ 1 h 35"/>
                <a:gd name="T10" fmla="*/ 9 w 15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5">
                  <a:moveTo>
                    <a:pt x="9" y="0"/>
                  </a:moveTo>
                  <a:cubicBezTo>
                    <a:pt x="15" y="15"/>
                    <a:pt x="12" y="19"/>
                    <a:pt x="7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DB9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8" name="Freeform 70">
              <a:extLst>
                <a:ext uri="{FF2B5EF4-FFF2-40B4-BE49-F238E27FC236}">
                  <a16:creationId xmlns:a16="http://schemas.microsoft.com/office/drawing/2014/main" id="{655ACCB5-6BD2-441C-9D24-1906D6383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6150" y="2963544"/>
              <a:ext cx="140227" cy="149274"/>
            </a:xfrm>
            <a:custGeom>
              <a:avLst/>
              <a:gdLst>
                <a:gd name="T0" fmla="*/ 8 w 36"/>
                <a:gd name="T1" fmla="*/ 22 h 38"/>
                <a:gd name="T2" fmla="*/ 15 w 36"/>
                <a:gd name="T3" fmla="*/ 26 h 38"/>
                <a:gd name="T4" fmla="*/ 15 w 36"/>
                <a:gd name="T5" fmla="*/ 29 h 38"/>
                <a:gd name="T6" fmla="*/ 27 w 36"/>
                <a:gd name="T7" fmla="*/ 37 h 38"/>
                <a:gd name="T8" fmla="*/ 35 w 36"/>
                <a:gd name="T9" fmla="*/ 29 h 38"/>
                <a:gd name="T10" fmla="*/ 34 w 36"/>
                <a:gd name="T11" fmla="*/ 14 h 38"/>
                <a:gd name="T12" fmla="*/ 20 w 36"/>
                <a:gd name="T13" fmla="*/ 7 h 38"/>
                <a:gd name="T14" fmla="*/ 5 w 36"/>
                <a:gd name="T15" fmla="*/ 1 h 38"/>
                <a:gd name="T16" fmla="*/ 0 w 36"/>
                <a:gd name="T17" fmla="*/ 5 h 38"/>
                <a:gd name="T18" fmla="*/ 8 w 36"/>
                <a:gd name="T1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8">
                  <a:moveTo>
                    <a:pt x="8" y="22"/>
                  </a:moveTo>
                  <a:cubicBezTo>
                    <a:pt x="9" y="23"/>
                    <a:pt x="11" y="24"/>
                    <a:pt x="15" y="26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8" y="35"/>
                    <a:pt x="22" y="38"/>
                    <a:pt x="27" y="37"/>
                  </a:cubicBezTo>
                  <a:cubicBezTo>
                    <a:pt x="33" y="35"/>
                    <a:pt x="35" y="33"/>
                    <a:pt x="35" y="29"/>
                  </a:cubicBezTo>
                  <a:cubicBezTo>
                    <a:pt x="36" y="21"/>
                    <a:pt x="36" y="19"/>
                    <a:pt x="34" y="14"/>
                  </a:cubicBezTo>
                  <a:cubicBezTo>
                    <a:pt x="28" y="9"/>
                    <a:pt x="25" y="9"/>
                    <a:pt x="20" y="7"/>
                  </a:cubicBezTo>
                  <a:cubicBezTo>
                    <a:pt x="16" y="6"/>
                    <a:pt x="11" y="3"/>
                    <a:pt x="5" y="1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10"/>
                    <a:pt x="4" y="17"/>
                    <a:pt x="8" y="22"/>
                  </a:cubicBezTo>
                  <a:close/>
                </a:path>
              </a:pathLst>
            </a:custGeom>
            <a:solidFill>
              <a:srgbClr val="11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09" name="Freeform 71">
              <a:extLst>
                <a:ext uri="{FF2B5EF4-FFF2-40B4-BE49-F238E27FC236}">
                  <a16:creationId xmlns:a16="http://schemas.microsoft.com/office/drawing/2014/main" id="{66AD16FF-C12E-4DF7-86E8-018B903E3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6150" y="2972591"/>
              <a:ext cx="140227" cy="140227"/>
            </a:xfrm>
            <a:custGeom>
              <a:avLst/>
              <a:gdLst>
                <a:gd name="T0" fmla="*/ 8 w 36"/>
                <a:gd name="T1" fmla="*/ 20 h 36"/>
                <a:gd name="T2" fmla="*/ 15 w 36"/>
                <a:gd name="T3" fmla="*/ 24 h 36"/>
                <a:gd name="T4" fmla="*/ 15 w 36"/>
                <a:gd name="T5" fmla="*/ 27 h 36"/>
                <a:gd name="T6" fmla="*/ 27 w 36"/>
                <a:gd name="T7" fmla="*/ 35 h 36"/>
                <a:gd name="T8" fmla="*/ 35 w 36"/>
                <a:gd name="T9" fmla="*/ 27 h 36"/>
                <a:gd name="T10" fmla="*/ 36 w 36"/>
                <a:gd name="T11" fmla="*/ 18 h 36"/>
                <a:gd name="T12" fmla="*/ 12 w 36"/>
                <a:gd name="T13" fmla="*/ 14 h 36"/>
                <a:gd name="T14" fmla="*/ 2 w 36"/>
                <a:gd name="T15" fmla="*/ 0 h 36"/>
                <a:gd name="T16" fmla="*/ 0 w 36"/>
                <a:gd name="T17" fmla="*/ 3 h 36"/>
                <a:gd name="T18" fmla="*/ 8 w 36"/>
                <a:gd name="T19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8" y="20"/>
                  </a:moveTo>
                  <a:cubicBezTo>
                    <a:pt x="9" y="21"/>
                    <a:pt x="11" y="22"/>
                    <a:pt x="15" y="24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8" y="33"/>
                    <a:pt x="22" y="36"/>
                    <a:pt x="27" y="35"/>
                  </a:cubicBezTo>
                  <a:cubicBezTo>
                    <a:pt x="33" y="33"/>
                    <a:pt x="35" y="31"/>
                    <a:pt x="35" y="27"/>
                  </a:cubicBezTo>
                  <a:cubicBezTo>
                    <a:pt x="36" y="23"/>
                    <a:pt x="36" y="20"/>
                    <a:pt x="36" y="18"/>
                  </a:cubicBezTo>
                  <a:cubicBezTo>
                    <a:pt x="27" y="22"/>
                    <a:pt x="20" y="22"/>
                    <a:pt x="12" y="14"/>
                  </a:cubicBezTo>
                  <a:cubicBezTo>
                    <a:pt x="9" y="11"/>
                    <a:pt x="2" y="5"/>
                    <a:pt x="2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8"/>
                    <a:pt x="4" y="15"/>
                    <a:pt x="8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0" name="Freeform 72">
              <a:extLst>
                <a:ext uri="{FF2B5EF4-FFF2-40B4-BE49-F238E27FC236}">
                  <a16:creationId xmlns:a16="http://schemas.microsoft.com/office/drawing/2014/main" id="{2B38A286-887F-46C4-9397-61C45D728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9024" y="3065321"/>
              <a:ext cx="201295" cy="119873"/>
            </a:xfrm>
            <a:custGeom>
              <a:avLst/>
              <a:gdLst>
                <a:gd name="T0" fmla="*/ 45 w 52"/>
                <a:gd name="T1" fmla="*/ 9 h 31"/>
                <a:gd name="T2" fmla="*/ 32 w 52"/>
                <a:gd name="T3" fmla="*/ 3 h 31"/>
                <a:gd name="T4" fmla="*/ 8 w 52"/>
                <a:gd name="T5" fmla="*/ 0 h 31"/>
                <a:gd name="T6" fmla="*/ 4 w 52"/>
                <a:gd name="T7" fmla="*/ 0 h 31"/>
                <a:gd name="T8" fmla="*/ 3 w 52"/>
                <a:gd name="T9" fmla="*/ 9 h 31"/>
                <a:gd name="T10" fmla="*/ 12 w 52"/>
                <a:gd name="T11" fmla="*/ 16 h 31"/>
                <a:gd name="T12" fmla="*/ 23 w 52"/>
                <a:gd name="T13" fmla="*/ 22 h 31"/>
                <a:gd name="T14" fmla="*/ 31 w 52"/>
                <a:gd name="T15" fmla="*/ 25 h 31"/>
                <a:gd name="T16" fmla="*/ 31 w 52"/>
                <a:gd name="T17" fmla="*/ 27 h 31"/>
                <a:gd name="T18" fmla="*/ 38 w 52"/>
                <a:gd name="T19" fmla="*/ 30 h 31"/>
                <a:gd name="T20" fmla="*/ 50 w 52"/>
                <a:gd name="T21" fmla="*/ 25 h 31"/>
                <a:gd name="T22" fmla="*/ 50 w 52"/>
                <a:gd name="T23" fmla="*/ 10 h 31"/>
                <a:gd name="T24" fmla="*/ 45 w 52"/>
                <a:gd name="T25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31">
                  <a:moveTo>
                    <a:pt x="45" y="9"/>
                  </a:moveTo>
                  <a:cubicBezTo>
                    <a:pt x="43" y="9"/>
                    <a:pt x="38" y="1"/>
                    <a:pt x="32" y="3"/>
                  </a:cubicBezTo>
                  <a:cubicBezTo>
                    <a:pt x="24" y="5"/>
                    <a:pt x="15" y="0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1" y="3"/>
                    <a:pt x="0" y="5"/>
                    <a:pt x="3" y="9"/>
                  </a:cubicBezTo>
                  <a:cubicBezTo>
                    <a:pt x="5" y="11"/>
                    <a:pt x="9" y="14"/>
                    <a:pt x="12" y="16"/>
                  </a:cubicBezTo>
                  <a:cubicBezTo>
                    <a:pt x="16" y="19"/>
                    <a:pt x="19" y="21"/>
                    <a:pt x="23" y="22"/>
                  </a:cubicBezTo>
                  <a:cubicBezTo>
                    <a:pt x="26" y="24"/>
                    <a:pt x="28" y="24"/>
                    <a:pt x="31" y="2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4" y="29"/>
                    <a:pt x="36" y="30"/>
                    <a:pt x="38" y="30"/>
                  </a:cubicBezTo>
                  <a:cubicBezTo>
                    <a:pt x="42" y="31"/>
                    <a:pt x="47" y="28"/>
                    <a:pt x="50" y="25"/>
                  </a:cubicBezTo>
                  <a:cubicBezTo>
                    <a:pt x="50" y="20"/>
                    <a:pt x="52" y="16"/>
                    <a:pt x="50" y="10"/>
                  </a:cubicBezTo>
                  <a:lnTo>
                    <a:pt x="45" y="9"/>
                  </a:lnTo>
                  <a:close/>
                </a:path>
              </a:pathLst>
            </a:custGeom>
            <a:solidFill>
              <a:srgbClr val="11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1" name="Freeform 73">
              <a:extLst>
                <a:ext uri="{FF2B5EF4-FFF2-40B4-BE49-F238E27FC236}">
                  <a16:creationId xmlns:a16="http://schemas.microsoft.com/office/drawing/2014/main" id="{DBDFD4D8-B52A-4205-97D0-658E44E96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3547" y="3072107"/>
              <a:ext cx="192248" cy="113087"/>
            </a:xfrm>
            <a:custGeom>
              <a:avLst/>
              <a:gdLst>
                <a:gd name="T0" fmla="*/ 1 w 50"/>
                <a:gd name="T1" fmla="*/ 0 h 29"/>
                <a:gd name="T2" fmla="*/ 2 w 50"/>
                <a:gd name="T3" fmla="*/ 7 h 29"/>
                <a:gd name="T4" fmla="*/ 11 w 50"/>
                <a:gd name="T5" fmla="*/ 14 h 29"/>
                <a:gd name="T6" fmla="*/ 22 w 50"/>
                <a:gd name="T7" fmla="*/ 20 h 29"/>
                <a:gd name="T8" fmla="*/ 30 w 50"/>
                <a:gd name="T9" fmla="*/ 23 h 29"/>
                <a:gd name="T10" fmla="*/ 30 w 50"/>
                <a:gd name="T11" fmla="*/ 25 h 29"/>
                <a:gd name="T12" fmla="*/ 37 w 50"/>
                <a:gd name="T13" fmla="*/ 28 h 29"/>
                <a:gd name="T14" fmla="*/ 49 w 50"/>
                <a:gd name="T15" fmla="*/ 23 h 29"/>
                <a:gd name="T16" fmla="*/ 50 w 50"/>
                <a:gd name="T17" fmla="*/ 12 h 29"/>
                <a:gd name="T18" fmla="*/ 32 w 50"/>
                <a:gd name="T19" fmla="*/ 14 h 29"/>
                <a:gd name="T20" fmla="*/ 9 w 50"/>
                <a:gd name="T21" fmla="*/ 6 h 29"/>
                <a:gd name="T22" fmla="*/ 1 w 50"/>
                <a:gd name="T2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29">
                  <a:moveTo>
                    <a:pt x="1" y="0"/>
                  </a:moveTo>
                  <a:cubicBezTo>
                    <a:pt x="0" y="2"/>
                    <a:pt x="0" y="4"/>
                    <a:pt x="2" y="7"/>
                  </a:cubicBezTo>
                  <a:cubicBezTo>
                    <a:pt x="4" y="9"/>
                    <a:pt x="8" y="12"/>
                    <a:pt x="11" y="14"/>
                  </a:cubicBezTo>
                  <a:cubicBezTo>
                    <a:pt x="15" y="17"/>
                    <a:pt x="18" y="19"/>
                    <a:pt x="22" y="20"/>
                  </a:cubicBezTo>
                  <a:cubicBezTo>
                    <a:pt x="25" y="22"/>
                    <a:pt x="27" y="22"/>
                    <a:pt x="30" y="23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3" y="27"/>
                    <a:pt x="35" y="28"/>
                    <a:pt x="37" y="28"/>
                  </a:cubicBezTo>
                  <a:cubicBezTo>
                    <a:pt x="41" y="29"/>
                    <a:pt x="46" y="26"/>
                    <a:pt x="49" y="23"/>
                  </a:cubicBezTo>
                  <a:cubicBezTo>
                    <a:pt x="49" y="19"/>
                    <a:pt x="50" y="16"/>
                    <a:pt x="50" y="12"/>
                  </a:cubicBezTo>
                  <a:cubicBezTo>
                    <a:pt x="41" y="19"/>
                    <a:pt x="36" y="14"/>
                    <a:pt x="32" y="14"/>
                  </a:cubicBezTo>
                  <a:cubicBezTo>
                    <a:pt x="27" y="14"/>
                    <a:pt x="20" y="14"/>
                    <a:pt x="9" y="6"/>
                  </a:cubicBezTo>
                  <a:cubicBezTo>
                    <a:pt x="7" y="5"/>
                    <a:pt x="4" y="3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2" name="Freeform 74">
              <a:extLst>
                <a:ext uri="{FF2B5EF4-FFF2-40B4-BE49-F238E27FC236}">
                  <a16:creationId xmlns:a16="http://schemas.microsoft.com/office/drawing/2014/main" id="{3DDE8A74-60A9-49F2-938C-1B6B4C1E9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0333" y="3065321"/>
              <a:ext cx="92732" cy="42974"/>
            </a:xfrm>
            <a:custGeom>
              <a:avLst/>
              <a:gdLst>
                <a:gd name="T0" fmla="*/ 24 w 24"/>
                <a:gd name="T1" fmla="*/ 11 h 11"/>
                <a:gd name="T2" fmla="*/ 23 w 24"/>
                <a:gd name="T3" fmla="*/ 4 h 11"/>
                <a:gd name="T4" fmla="*/ 9 w 24"/>
                <a:gd name="T5" fmla="*/ 1 h 11"/>
                <a:gd name="T6" fmla="*/ 2 w 24"/>
                <a:gd name="T7" fmla="*/ 3 h 11"/>
                <a:gd name="T8" fmla="*/ 24 w 2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24" y="11"/>
                  </a:moveTo>
                  <a:cubicBezTo>
                    <a:pt x="22" y="8"/>
                    <a:pt x="22" y="5"/>
                    <a:pt x="23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" y="0"/>
                    <a:pt x="0" y="1"/>
                    <a:pt x="2" y="3"/>
                  </a:cubicBezTo>
                  <a:cubicBezTo>
                    <a:pt x="8" y="8"/>
                    <a:pt x="16" y="10"/>
                    <a:pt x="24" y="11"/>
                  </a:cubicBezTo>
                  <a:close/>
                </a:path>
              </a:pathLst>
            </a:custGeom>
            <a:solidFill>
              <a:srgbClr val="202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3" name="Freeform 75">
              <a:extLst>
                <a:ext uri="{FF2B5EF4-FFF2-40B4-BE49-F238E27FC236}">
                  <a16:creationId xmlns:a16="http://schemas.microsoft.com/office/drawing/2014/main" id="{67D351A9-60B9-4E7F-B8C8-4CCA0BFEC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392" y="2285024"/>
              <a:ext cx="192248" cy="773512"/>
            </a:xfrm>
            <a:custGeom>
              <a:avLst/>
              <a:gdLst>
                <a:gd name="T0" fmla="*/ 0 w 50"/>
                <a:gd name="T1" fmla="*/ 21 h 199"/>
                <a:gd name="T2" fmla="*/ 11 w 50"/>
                <a:gd name="T3" fmla="*/ 112 h 199"/>
                <a:gd name="T4" fmla="*/ 27 w 50"/>
                <a:gd name="T5" fmla="*/ 188 h 199"/>
                <a:gd name="T6" fmla="*/ 34 w 50"/>
                <a:gd name="T7" fmla="*/ 196 h 199"/>
                <a:gd name="T8" fmla="*/ 50 w 50"/>
                <a:gd name="T9" fmla="*/ 195 h 199"/>
                <a:gd name="T10" fmla="*/ 48 w 50"/>
                <a:gd name="T11" fmla="*/ 135 h 199"/>
                <a:gd name="T12" fmla="*/ 39 w 50"/>
                <a:gd name="T13" fmla="*/ 102 h 199"/>
                <a:gd name="T14" fmla="*/ 39 w 50"/>
                <a:gd name="T15" fmla="*/ 36 h 199"/>
                <a:gd name="T16" fmla="*/ 34 w 50"/>
                <a:gd name="T17" fmla="*/ 0 h 199"/>
                <a:gd name="T18" fmla="*/ 0 w 50"/>
                <a:gd name="T19" fmla="*/ 2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99">
                  <a:moveTo>
                    <a:pt x="0" y="21"/>
                  </a:moveTo>
                  <a:cubicBezTo>
                    <a:pt x="2" y="37"/>
                    <a:pt x="6" y="99"/>
                    <a:pt x="11" y="112"/>
                  </a:cubicBezTo>
                  <a:cubicBezTo>
                    <a:pt x="20" y="133"/>
                    <a:pt x="22" y="165"/>
                    <a:pt x="27" y="188"/>
                  </a:cubicBezTo>
                  <a:cubicBezTo>
                    <a:pt x="28" y="190"/>
                    <a:pt x="30" y="194"/>
                    <a:pt x="34" y="196"/>
                  </a:cubicBezTo>
                  <a:cubicBezTo>
                    <a:pt x="40" y="199"/>
                    <a:pt x="48" y="199"/>
                    <a:pt x="50" y="195"/>
                  </a:cubicBezTo>
                  <a:cubicBezTo>
                    <a:pt x="48" y="174"/>
                    <a:pt x="49" y="147"/>
                    <a:pt x="48" y="135"/>
                  </a:cubicBezTo>
                  <a:cubicBezTo>
                    <a:pt x="47" y="122"/>
                    <a:pt x="44" y="109"/>
                    <a:pt x="39" y="102"/>
                  </a:cubicBezTo>
                  <a:cubicBezTo>
                    <a:pt x="38" y="92"/>
                    <a:pt x="39" y="54"/>
                    <a:pt x="39" y="36"/>
                  </a:cubicBezTo>
                  <a:cubicBezTo>
                    <a:pt x="39" y="21"/>
                    <a:pt x="39" y="11"/>
                    <a:pt x="34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001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4" name="Freeform 76">
              <a:extLst>
                <a:ext uri="{FF2B5EF4-FFF2-40B4-BE49-F238E27FC236}">
                  <a16:creationId xmlns:a16="http://schemas.microsoft.com/office/drawing/2014/main" id="{81BDFB18-5305-4D32-BA17-2951B1FA5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392" y="2312165"/>
              <a:ext cx="147013" cy="737325"/>
            </a:xfrm>
            <a:custGeom>
              <a:avLst/>
              <a:gdLst>
                <a:gd name="T0" fmla="*/ 0 w 38"/>
                <a:gd name="T1" fmla="*/ 20 h 190"/>
                <a:gd name="T2" fmla="*/ 11 w 38"/>
                <a:gd name="T3" fmla="*/ 105 h 190"/>
                <a:gd name="T4" fmla="*/ 27 w 38"/>
                <a:gd name="T5" fmla="*/ 181 h 190"/>
                <a:gd name="T6" fmla="*/ 34 w 38"/>
                <a:gd name="T7" fmla="*/ 189 h 190"/>
                <a:gd name="T8" fmla="*/ 38 w 38"/>
                <a:gd name="T9" fmla="*/ 190 h 190"/>
                <a:gd name="T10" fmla="*/ 29 w 38"/>
                <a:gd name="T11" fmla="*/ 115 h 190"/>
                <a:gd name="T12" fmla="*/ 22 w 38"/>
                <a:gd name="T13" fmla="*/ 99 h 190"/>
                <a:gd name="T14" fmla="*/ 28 w 38"/>
                <a:gd name="T15" fmla="*/ 9 h 190"/>
                <a:gd name="T16" fmla="*/ 38 w 38"/>
                <a:gd name="T17" fmla="*/ 13 h 190"/>
                <a:gd name="T18" fmla="*/ 34 w 38"/>
                <a:gd name="T19" fmla="*/ 0 h 190"/>
                <a:gd name="T20" fmla="*/ 0 w 38"/>
                <a:gd name="T21" fmla="*/ 2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190">
                  <a:moveTo>
                    <a:pt x="0" y="20"/>
                  </a:moveTo>
                  <a:cubicBezTo>
                    <a:pt x="2" y="37"/>
                    <a:pt x="9" y="91"/>
                    <a:pt x="11" y="105"/>
                  </a:cubicBezTo>
                  <a:cubicBezTo>
                    <a:pt x="16" y="129"/>
                    <a:pt x="22" y="158"/>
                    <a:pt x="27" y="181"/>
                  </a:cubicBezTo>
                  <a:cubicBezTo>
                    <a:pt x="28" y="183"/>
                    <a:pt x="30" y="187"/>
                    <a:pt x="34" y="189"/>
                  </a:cubicBezTo>
                  <a:cubicBezTo>
                    <a:pt x="35" y="189"/>
                    <a:pt x="36" y="190"/>
                    <a:pt x="38" y="190"/>
                  </a:cubicBezTo>
                  <a:cubicBezTo>
                    <a:pt x="35" y="173"/>
                    <a:pt x="33" y="133"/>
                    <a:pt x="29" y="115"/>
                  </a:cubicBezTo>
                  <a:cubicBezTo>
                    <a:pt x="27" y="106"/>
                    <a:pt x="27" y="105"/>
                    <a:pt x="22" y="99"/>
                  </a:cubicBezTo>
                  <a:cubicBezTo>
                    <a:pt x="22" y="69"/>
                    <a:pt x="21" y="39"/>
                    <a:pt x="28" y="9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8"/>
                    <a:pt x="36" y="4"/>
                    <a:pt x="34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001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5" name="Freeform 77">
              <a:extLst>
                <a:ext uri="{FF2B5EF4-FFF2-40B4-BE49-F238E27FC236}">
                  <a16:creationId xmlns:a16="http://schemas.microsoft.com/office/drawing/2014/main" id="{8C1E4E05-F5D7-47A3-84B8-9695D1CC5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41" y="2285024"/>
              <a:ext cx="210342" cy="861721"/>
            </a:xfrm>
            <a:custGeom>
              <a:avLst/>
              <a:gdLst>
                <a:gd name="T0" fmla="*/ 6 w 54"/>
                <a:gd name="T1" fmla="*/ 25 h 222"/>
                <a:gd name="T2" fmla="*/ 14 w 54"/>
                <a:gd name="T3" fmla="*/ 124 h 222"/>
                <a:gd name="T4" fmla="*/ 20 w 54"/>
                <a:gd name="T5" fmla="*/ 208 h 222"/>
                <a:gd name="T6" fmla="*/ 46 w 54"/>
                <a:gd name="T7" fmla="*/ 215 h 222"/>
                <a:gd name="T8" fmla="*/ 49 w 54"/>
                <a:gd name="T9" fmla="*/ 151 h 222"/>
                <a:gd name="T10" fmla="*/ 44 w 54"/>
                <a:gd name="T11" fmla="*/ 127 h 222"/>
                <a:gd name="T12" fmla="*/ 46 w 54"/>
                <a:gd name="T13" fmla="*/ 59 h 222"/>
                <a:gd name="T14" fmla="*/ 46 w 54"/>
                <a:gd name="T15" fmla="*/ 0 h 222"/>
                <a:gd name="T16" fmla="*/ 19 w 54"/>
                <a:gd name="T17" fmla="*/ 32 h 222"/>
                <a:gd name="T18" fmla="*/ 6 w 54"/>
                <a:gd name="T1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222">
                  <a:moveTo>
                    <a:pt x="6" y="25"/>
                  </a:moveTo>
                  <a:cubicBezTo>
                    <a:pt x="0" y="55"/>
                    <a:pt x="10" y="103"/>
                    <a:pt x="14" y="124"/>
                  </a:cubicBezTo>
                  <a:cubicBezTo>
                    <a:pt x="19" y="149"/>
                    <a:pt x="18" y="184"/>
                    <a:pt x="20" y="208"/>
                  </a:cubicBezTo>
                  <a:cubicBezTo>
                    <a:pt x="22" y="215"/>
                    <a:pt x="39" y="222"/>
                    <a:pt x="46" y="215"/>
                  </a:cubicBezTo>
                  <a:cubicBezTo>
                    <a:pt x="47" y="194"/>
                    <a:pt x="50" y="163"/>
                    <a:pt x="49" y="151"/>
                  </a:cubicBezTo>
                  <a:cubicBezTo>
                    <a:pt x="48" y="141"/>
                    <a:pt x="47" y="136"/>
                    <a:pt x="44" y="127"/>
                  </a:cubicBezTo>
                  <a:cubicBezTo>
                    <a:pt x="44" y="118"/>
                    <a:pt x="44" y="76"/>
                    <a:pt x="46" y="59"/>
                  </a:cubicBezTo>
                  <a:cubicBezTo>
                    <a:pt x="47" y="44"/>
                    <a:pt x="54" y="18"/>
                    <a:pt x="46" y="0"/>
                  </a:cubicBezTo>
                  <a:cubicBezTo>
                    <a:pt x="19" y="32"/>
                    <a:pt x="19" y="32"/>
                    <a:pt x="19" y="32"/>
                  </a:cubicBezTo>
                  <a:lnTo>
                    <a:pt x="6" y="25"/>
                  </a:lnTo>
                  <a:close/>
                </a:path>
              </a:pathLst>
            </a:custGeom>
            <a:solidFill>
              <a:srgbClr val="001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6" name="Freeform 78">
              <a:extLst>
                <a:ext uri="{FF2B5EF4-FFF2-40B4-BE49-F238E27FC236}">
                  <a16:creationId xmlns:a16="http://schemas.microsoft.com/office/drawing/2014/main" id="{04853ECF-2D33-421D-AB7E-1C865A0ED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41" y="2416205"/>
              <a:ext cx="124396" cy="710184"/>
            </a:xfrm>
            <a:custGeom>
              <a:avLst/>
              <a:gdLst>
                <a:gd name="T0" fmla="*/ 6 w 32"/>
                <a:gd name="T1" fmla="*/ 0 h 183"/>
                <a:gd name="T2" fmla="*/ 14 w 32"/>
                <a:gd name="T3" fmla="*/ 90 h 183"/>
                <a:gd name="T4" fmla="*/ 20 w 32"/>
                <a:gd name="T5" fmla="*/ 174 h 183"/>
                <a:gd name="T6" fmla="*/ 31 w 32"/>
                <a:gd name="T7" fmla="*/ 183 h 183"/>
                <a:gd name="T8" fmla="*/ 31 w 32"/>
                <a:gd name="T9" fmla="*/ 115 h 183"/>
                <a:gd name="T10" fmla="*/ 27 w 32"/>
                <a:gd name="T11" fmla="*/ 96 h 183"/>
                <a:gd name="T12" fmla="*/ 22 w 32"/>
                <a:gd name="T13" fmla="*/ 6 h 183"/>
                <a:gd name="T14" fmla="*/ 19 w 32"/>
                <a:gd name="T15" fmla="*/ 7 h 183"/>
                <a:gd name="T16" fmla="*/ 6 w 32"/>
                <a:gd name="T17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83">
                  <a:moveTo>
                    <a:pt x="6" y="0"/>
                  </a:moveTo>
                  <a:cubicBezTo>
                    <a:pt x="0" y="30"/>
                    <a:pt x="10" y="69"/>
                    <a:pt x="14" y="90"/>
                  </a:cubicBezTo>
                  <a:cubicBezTo>
                    <a:pt x="19" y="115"/>
                    <a:pt x="18" y="150"/>
                    <a:pt x="20" y="174"/>
                  </a:cubicBezTo>
                  <a:cubicBezTo>
                    <a:pt x="21" y="178"/>
                    <a:pt x="26" y="181"/>
                    <a:pt x="31" y="183"/>
                  </a:cubicBezTo>
                  <a:cubicBezTo>
                    <a:pt x="31" y="161"/>
                    <a:pt x="32" y="131"/>
                    <a:pt x="31" y="115"/>
                  </a:cubicBezTo>
                  <a:cubicBezTo>
                    <a:pt x="30" y="98"/>
                    <a:pt x="28" y="103"/>
                    <a:pt x="27" y="96"/>
                  </a:cubicBezTo>
                  <a:cubicBezTo>
                    <a:pt x="26" y="70"/>
                    <a:pt x="23" y="32"/>
                    <a:pt x="22" y="6"/>
                  </a:cubicBezTo>
                  <a:cubicBezTo>
                    <a:pt x="19" y="7"/>
                    <a:pt x="19" y="7"/>
                    <a:pt x="19" y="7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0016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7" name="Freeform 79">
              <a:extLst>
                <a:ext uri="{FF2B5EF4-FFF2-40B4-BE49-F238E27FC236}">
                  <a16:creationId xmlns:a16="http://schemas.microsoft.com/office/drawing/2014/main" id="{B5DE0759-B259-47C6-AB8B-6071C7E2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0319" y="1796490"/>
              <a:ext cx="162845" cy="454609"/>
            </a:xfrm>
            <a:custGeom>
              <a:avLst/>
              <a:gdLst>
                <a:gd name="T0" fmla="*/ 18 w 42"/>
                <a:gd name="T1" fmla="*/ 0 h 117"/>
                <a:gd name="T2" fmla="*/ 14 w 42"/>
                <a:gd name="T3" fmla="*/ 107 h 117"/>
                <a:gd name="T4" fmla="*/ 31 w 42"/>
                <a:gd name="T5" fmla="*/ 112 h 117"/>
                <a:gd name="T6" fmla="*/ 42 w 42"/>
                <a:gd name="T7" fmla="*/ 64 h 117"/>
                <a:gd name="T8" fmla="*/ 39 w 42"/>
                <a:gd name="T9" fmla="*/ 35 h 117"/>
                <a:gd name="T10" fmla="*/ 18 w 42"/>
                <a:gd name="T1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17">
                  <a:moveTo>
                    <a:pt x="18" y="0"/>
                  </a:moveTo>
                  <a:cubicBezTo>
                    <a:pt x="0" y="12"/>
                    <a:pt x="8" y="85"/>
                    <a:pt x="14" y="107"/>
                  </a:cubicBezTo>
                  <a:cubicBezTo>
                    <a:pt x="14" y="112"/>
                    <a:pt x="28" y="117"/>
                    <a:pt x="31" y="112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55"/>
                    <a:pt x="41" y="45"/>
                    <a:pt x="39" y="35"/>
                  </a:cubicBezTo>
                  <a:cubicBezTo>
                    <a:pt x="35" y="13"/>
                    <a:pt x="33" y="2"/>
                    <a:pt x="18" y="0"/>
                  </a:cubicBezTo>
                  <a:close/>
                </a:path>
              </a:pathLst>
            </a:custGeom>
            <a:solidFill>
              <a:srgbClr val="001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8" name="Freeform 80">
              <a:extLst>
                <a:ext uri="{FF2B5EF4-FFF2-40B4-BE49-F238E27FC236}">
                  <a16:creationId xmlns:a16="http://schemas.microsoft.com/office/drawing/2014/main" id="{B0C1CC87-AE00-4546-89DC-44368D508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5795" y="1862080"/>
              <a:ext cx="140227" cy="377710"/>
            </a:xfrm>
            <a:custGeom>
              <a:avLst/>
              <a:gdLst>
                <a:gd name="T0" fmla="*/ 18 w 36"/>
                <a:gd name="T1" fmla="*/ 0 h 97"/>
                <a:gd name="T2" fmla="*/ 15 w 36"/>
                <a:gd name="T3" fmla="*/ 90 h 97"/>
                <a:gd name="T4" fmla="*/ 26 w 36"/>
                <a:gd name="T5" fmla="*/ 97 h 97"/>
                <a:gd name="T6" fmla="*/ 36 w 36"/>
                <a:gd name="T7" fmla="*/ 50 h 97"/>
                <a:gd name="T8" fmla="*/ 34 w 36"/>
                <a:gd name="T9" fmla="*/ 24 h 97"/>
                <a:gd name="T10" fmla="*/ 18 w 36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97">
                  <a:moveTo>
                    <a:pt x="18" y="0"/>
                  </a:moveTo>
                  <a:cubicBezTo>
                    <a:pt x="0" y="12"/>
                    <a:pt x="9" y="68"/>
                    <a:pt x="15" y="90"/>
                  </a:cubicBezTo>
                  <a:cubicBezTo>
                    <a:pt x="15" y="94"/>
                    <a:pt x="21" y="97"/>
                    <a:pt x="26" y="97"/>
                  </a:cubicBezTo>
                  <a:cubicBezTo>
                    <a:pt x="30" y="76"/>
                    <a:pt x="34" y="60"/>
                    <a:pt x="36" y="50"/>
                  </a:cubicBezTo>
                  <a:cubicBezTo>
                    <a:pt x="36" y="41"/>
                    <a:pt x="35" y="34"/>
                    <a:pt x="34" y="24"/>
                  </a:cubicBezTo>
                  <a:cubicBezTo>
                    <a:pt x="32" y="4"/>
                    <a:pt x="26" y="2"/>
                    <a:pt x="18" y="0"/>
                  </a:cubicBezTo>
                  <a:close/>
                </a:path>
              </a:pathLst>
            </a:custGeom>
            <a:solidFill>
              <a:srgbClr val="001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9" name="Freeform 81">
              <a:extLst>
                <a:ext uri="{FF2B5EF4-FFF2-40B4-BE49-F238E27FC236}">
                  <a16:creationId xmlns:a16="http://schemas.microsoft.com/office/drawing/2014/main" id="{834A9B2B-F667-4ABA-A111-67F8F9998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4857" y="1796490"/>
              <a:ext cx="327952" cy="710184"/>
            </a:xfrm>
            <a:custGeom>
              <a:avLst/>
              <a:gdLst>
                <a:gd name="T0" fmla="*/ 68 w 85"/>
                <a:gd name="T1" fmla="*/ 1 h 183"/>
                <a:gd name="T2" fmla="*/ 82 w 85"/>
                <a:gd name="T3" fmla="*/ 45 h 183"/>
                <a:gd name="T4" fmla="*/ 73 w 85"/>
                <a:gd name="T5" fmla="*/ 85 h 183"/>
                <a:gd name="T6" fmla="*/ 80 w 85"/>
                <a:gd name="T7" fmla="*/ 152 h 183"/>
                <a:gd name="T8" fmla="*/ 56 w 85"/>
                <a:gd name="T9" fmla="*/ 168 h 183"/>
                <a:gd name="T10" fmla="*/ 56 w 85"/>
                <a:gd name="T11" fmla="*/ 139 h 183"/>
                <a:gd name="T12" fmla="*/ 51 w 85"/>
                <a:gd name="T13" fmla="*/ 170 h 183"/>
                <a:gd name="T14" fmla="*/ 4 w 85"/>
                <a:gd name="T15" fmla="*/ 169 h 183"/>
                <a:gd name="T16" fmla="*/ 13 w 85"/>
                <a:gd name="T17" fmla="*/ 110 h 183"/>
                <a:gd name="T18" fmla="*/ 3 w 85"/>
                <a:gd name="T19" fmla="*/ 40 h 183"/>
                <a:gd name="T20" fmla="*/ 12 w 85"/>
                <a:gd name="T21" fmla="*/ 26 h 183"/>
                <a:gd name="T22" fmla="*/ 61 w 85"/>
                <a:gd name="T23" fmla="*/ 0 h 183"/>
                <a:gd name="T24" fmla="*/ 68 w 85"/>
                <a:gd name="T25" fmla="*/ 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83">
                  <a:moveTo>
                    <a:pt x="68" y="1"/>
                  </a:moveTo>
                  <a:cubicBezTo>
                    <a:pt x="84" y="7"/>
                    <a:pt x="85" y="29"/>
                    <a:pt x="82" y="45"/>
                  </a:cubicBezTo>
                  <a:cubicBezTo>
                    <a:pt x="79" y="62"/>
                    <a:pt x="74" y="71"/>
                    <a:pt x="73" y="85"/>
                  </a:cubicBezTo>
                  <a:cubicBezTo>
                    <a:pt x="73" y="99"/>
                    <a:pt x="83" y="128"/>
                    <a:pt x="80" y="152"/>
                  </a:cubicBezTo>
                  <a:cubicBezTo>
                    <a:pt x="78" y="158"/>
                    <a:pt x="61" y="166"/>
                    <a:pt x="56" y="168"/>
                  </a:cubicBezTo>
                  <a:cubicBezTo>
                    <a:pt x="57" y="159"/>
                    <a:pt x="57" y="150"/>
                    <a:pt x="56" y="139"/>
                  </a:cubicBezTo>
                  <a:cubicBezTo>
                    <a:pt x="55" y="153"/>
                    <a:pt x="54" y="160"/>
                    <a:pt x="51" y="170"/>
                  </a:cubicBezTo>
                  <a:cubicBezTo>
                    <a:pt x="39" y="177"/>
                    <a:pt x="13" y="183"/>
                    <a:pt x="4" y="169"/>
                  </a:cubicBezTo>
                  <a:cubicBezTo>
                    <a:pt x="6" y="149"/>
                    <a:pt x="13" y="126"/>
                    <a:pt x="13" y="110"/>
                  </a:cubicBezTo>
                  <a:cubicBezTo>
                    <a:pt x="13" y="83"/>
                    <a:pt x="0" y="53"/>
                    <a:pt x="3" y="40"/>
                  </a:cubicBezTo>
                  <a:cubicBezTo>
                    <a:pt x="4" y="34"/>
                    <a:pt x="8" y="29"/>
                    <a:pt x="12" y="26"/>
                  </a:cubicBezTo>
                  <a:cubicBezTo>
                    <a:pt x="21" y="19"/>
                    <a:pt x="46" y="2"/>
                    <a:pt x="61" y="0"/>
                  </a:cubicBezTo>
                  <a:cubicBezTo>
                    <a:pt x="64" y="0"/>
                    <a:pt x="66" y="0"/>
                    <a:pt x="68" y="1"/>
                  </a:cubicBezTo>
                  <a:close/>
                </a:path>
              </a:pathLst>
            </a:custGeom>
            <a:solidFill>
              <a:srgbClr val="00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0" name="Freeform 82">
              <a:extLst>
                <a:ext uri="{FF2B5EF4-FFF2-40B4-BE49-F238E27FC236}">
                  <a16:creationId xmlns:a16="http://schemas.microsoft.com/office/drawing/2014/main" id="{C2CEC49F-E85A-48FA-A04C-5B62CDDFD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2239" y="1839462"/>
              <a:ext cx="158321" cy="646855"/>
            </a:xfrm>
            <a:custGeom>
              <a:avLst/>
              <a:gdLst>
                <a:gd name="T0" fmla="*/ 30 w 41"/>
                <a:gd name="T1" fmla="*/ 167 h 167"/>
                <a:gd name="T2" fmla="*/ 9 w 41"/>
                <a:gd name="T3" fmla="*/ 157 h 167"/>
                <a:gd name="T4" fmla="*/ 18 w 41"/>
                <a:gd name="T5" fmla="*/ 88 h 167"/>
                <a:gd name="T6" fmla="*/ 7 w 41"/>
                <a:gd name="T7" fmla="*/ 21 h 167"/>
                <a:gd name="T8" fmla="*/ 13 w 41"/>
                <a:gd name="T9" fmla="*/ 14 h 167"/>
                <a:gd name="T10" fmla="*/ 39 w 41"/>
                <a:gd name="T11" fmla="*/ 0 h 167"/>
                <a:gd name="T12" fmla="*/ 39 w 41"/>
                <a:gd name="T13" fmla="*/ 5 h 167"/>
                <a:gd name="T14" fmla="*/ 24 w 41"/>
                <a:gd name="T15" fmla="*/ 17 h 167"/>
                <a:gd name="T16" fmla="*/ 29 w 41"/>
                <a:gd name="T17" fmla="*/ 98 h 167"/>
                <a:gd name="T18" fmla="*/ 30 w 41"/>
                <a:gd name="T19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167">
                  <a:moveTo>
                    <a:pt x="30" y="167"/>
                  </a:moveTo>
                  <a:cubicBezTo>
                    <a:pt x="23" y="167"/>
                    <a:pt x="13" y="164"/>
                    <a:pt x="9" y="157"/>
                  </a:cubicBezTo>
                  <a:cubicBezTo>
                    <a:pt x="7" y="129"/>
                    <a:pt x="19" y="104"/>
                    <a:pt x="18" y="88"/>
                  </a:cubicBezTo>
                  <a:cubicBezTo>
                    <a:pt x="18" y="74"/>
                    <a:pt x="0" y="40"/>
                    <a:pt x="7" y="21"/>
                  </a:cubicBezTo>
                  <a:cubicBezTo>
                    <a:pt x="8" y="18"/>
                    <a:pt x="11" y="16"/>
                    <a:pt x="13" y="14"/>
                  </a:cubicBezTo>
                  <a:cubicBezTo>
                    <a:pt x="18" y="10"/>
                    <a:pt x="30" y="5"/>
                    <a:pt x="39" y="0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2" y="9"/>
                    <a:pt x="29" y="11"/>
                    <a:pt x="24" y="17"/>
                  </a:cubicBezTo>
                  <a:cubicBezTo>
                    <a:pt x="41" y="34"/>
                    <a:pt x="31" y="79"/>
                    <a:pt x="29" y="98"/>
                  </a:cubicBezTo>
                  <a:cubicBezTo>
                    <a:pt x="27" y="114"/>
                    <a:pt x="30" y="144"/>
                    <a:pt x="30" y="167"/>
                  </a:cubicBezTo>
                  <a:close/>
                </a:path>
              </a:pathLst>
            </a:custGeom>
            <a:solidFill>
              <a:srgbClr val="001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1" name="Freeform 83">
              <a:extLst>
                <a:ext uri="{FF2B5EF4-FFF2-40B4-BE49-F238E27FC236}">
                  <a16:creationId xmlns:a16="http://schemas.microsoft.com/office/drawing/2014/main" id="{BA83B119-B44D-402B-8947-89361F970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3064" y="1814584"/>
              <a:ext cx="266884" cy="660426"/>
            </a:xfrm>
            <a:custGeom>
              <a:avLst/>
              <a:gdLst>
                <a:gd name="T0" fmla="*/ 44 w 69"/>
                <a:gd name="T1" fmla="*/ 0 h 170"/>
                <a:gd name="T2" fmla="*/ 0 w 69"/>
                <a:gd name="T3" fmla="*/ 24 h 170"/>
                <a:gd name="T4" fmla="*/ 6 w 69"/>
                <a:gd name="T5" fmla="*/ 107 h 170"/>
                <a:gd name="T6" fmla="*/ 3 w 69"/>
                <a:gd name="T7" fmla="*/ 170 h 170"/>
                <a:gd name="T8" fmla="*/ 27 w 69"/>
                <a:gd name="T9" fmla="*/ 163 h 170"/>
                <a:gd name="T10" fmla="*/ 30 w 69"/>
                <a:gd name="T11" fmla="*/ 94 h 170"/>
                <a:gd name="T12" fmla="*/ 36 w 69"/>
                <a:gd name="T13" fmla="*/ 158 h 170"/>
                <a:gd name="T14" fmla="*/ 56 w 69"/>
                <a:gd name="T15" fmla="*/ 147 h 170"/>
                <a:gd name="T16" fmla="*/ 48 w 69"/>
                <a:gd name="T17" fmla="*/ 79 h 170"/>
                <a:gd name="T18" fmla="*/ 44 w 69"/>
                <a:gd name="T1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70">
                  <a:moveTo>
                    <a:pt x="44" y="0"/>
                  </a:moveTo>
                  <a:cubicBezTo>
                    <a:pt x="42" y="18"/>
                    <a:pt x="22" y="26"/>
                    <a:pt x="0" y="24"/>
                  </a:cubicBezTo>
                  <a:cubicBezTo>
                    <a:pt x="12" y="43"/>
                    <a:pt x="9" y="79"/>
                    <a:pt x="6" y="107"/>
                  </a:cubicBezTo>
                  <a:cubicBezTo>
                    <a:pt x="3" y="125"/>
                    <a:pt x="3" y="153"/>
                    <a:pt x="3" y="170"/>
                  </a:cubicBezTo>
                  <a:cubicBezTo>
                    <a:pt x="14" y="168"/>
                    <a:pt x="17" y="167"/>
                    <a:pt x="27" y="163"/>
                  </a:cubicBezTo>
                  <a:cubicBezTo>
                    <a:pt x="33" y="139"/>
                    <a:pt x="32" y="118"/>
                    <a:pt x="30" y="94"/>
                  </a:cubicBezTo>
                  <a:cubicBezTo>
                    <a:pt x="35" y="115"/>
                    <a:pt x="35" y="138"/>
                    <a:pt x="36" y="158"/>
                  </a:cubicBezTo>
                  <a:cubicBezTo>
                    <a:pt x="44" y="155"/>
                    <a:pt x="48" y="152"/>
                    <a:pt x="56" y="147"/>
                  </a:cubicBezTo>
                  <a:cubicBezTo>
                    <a:pt x="58" y="117"/>
                    <a:pt x="48" y="86"/>
                    <a:pt x="48" y="79"/>
                  </a:cubicBezTo>
                  <a:cubicBezTo>
                    <a:pt x="52" y="51"/>
                    <a:pt x="69" y="8"/>
                    <a:pt x="44" y="0"/>
                  </a:cubicBezTo>
                  <a:close/>
                </a:path>
              </a:pathLst>
            </a:custGeom>
            <a:solidFill>
              <a:srgbClr val="002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2" name="Freeform 84">
              <a:extLst>
                <a:ext uri="{FF2B5EF4-FFF2-40B4-BE49-F238E27FC236}">
                  <a16:creationId xmlns:a16="http://schemas.microsoft.com/office/drawing/2014/main" id="{0F8480DA-DC72-456A-9542-BCEC60031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1514" y="2486318"/>
              <a:ext cx="70114" cy="637809"/>
            </a:xfrm>
            <a:custGeom>
              <a:avLst/>
              <a:gdLst>
                <a:gd name="T0" fmla="*/ 13 w 18"/>
                <a:gd name="T1" fmla="*/ 0 h 164"/>
                <a:gd name="T2" fmla="*/ 0 w 18"/>
                <a:gd name="T3" fmla="*/ 6 h 164"/>
                <a:gd name="T4" fmla="*/ 3 w 18"/>
                <a:gd name="T5" fmla="*/ 80 h 164"/>
                <a:gd name="T6" fmla="*/ 5 w 18"/>
                <a:gd name="T7" fmla="*/ 164 h 164"/>
                <a:gd name="T8" fmla="*/ 13 w 18"/>
                <a:gd name="T9" fmla="*/ 162 h 164"/>
                <a:gd name="T10" fmla="*/ 10 w 18"/>
                <a:gd name="T11" fmla="*/ 77 h 164"/>
                <a:gd name="T12" fmla="*/ 13 w 18"/>
                <a:gd name="T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4">
                  <a:moveTo>
                    <a:pt x="13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25"/>
                    <a:pt x="1" y="60"/>
                    <a:pt x="3" y="80"/>
                  </a:cubicBezTo>
                  <a:cubicBezTo>
                    <a:pt x="8" y="94"/>
                    <a:pt x="6" y="147"/>
                    <a:pt x="5" y="164"/>
                  </a:cubicBezTo>
                  <a:cubicBezTo>
                    <a:pt x="9" y="164"/>
                    <a:pt x="10" y="164"/>
                    <a:pt x="13" y="162"/>
                  </a:cubicBezTo>
                  <a:cubicBezTo>
                    <a:pt x="14" y="130"/>
                    <a:pt x="18" y="88"/>
                    <a:pt x="10" y="77"/>
                  </a:cubicBezTo>
                  <a:cubicBezTo>
                    <a:pt x="9" y="53"/>
                    <a:pt x="10" y="24"/>
                    <a:pt x="13" y="0"/>
                  </a:cubicBezTo>
                  <a:close/>
                </a:path>
              </a:pathLst>
            </a:custGeom>
            <a:solidFill>
              <a:srgbClr val="00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3" name="Freeform 85">
              <a:extLst>
                <a:ext uri="{FF2B5EF4-FFF2-40B4-BE49-F238E27FC236}">
                  <a16:creationId xmlns:a16="http://schemas.microsoft.com/office/drawing/2014/main" id="{E58FF06C-D679-4143-AC90-E88BC8FC1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5908" y="2436560"/>
              <a:ext cx="85946" cy="608407"/>
            </a:xfrm>
            <a:custGeom>
              <a:avLst/>
              <a:gdLst>
                <a:gd name="T0" fmla="*/ 0 w 22"/>
                <a:gd name="T1" fmla="*/ 7 h 157"/>
                <a:gd name="T2" fmla="*/ 1 w 22"/>
                <a:gd name="T3" fmla="*/ 67 h 157"/>
                <a:gd name="T4" fmla="*/ 10 w 22"/>
                <a:gd name="T5" fmla="*/ 90 h 157"/>
                <a:gd name="T6" fmla="*/ 14 w 22"/>
                <a:gd name="T7" fmla="*/ 157 h 157"/>
                <a:gd name="T8" fmla="*/ 22 w 22"/>
                <a:gd name="T9" fmla="*/ 156 h 157"/>
                <a:gd name="T10" fmla="*/ 18 w 22"/>
                <a:gd name="T11" fmla="*/ 87 h 157"/>
                <a:gd name="T12" fmla="*/ 9 w 22"/>
                <a:gd name="T13" fmla="*/ 63 h 157"/>
                <a:gd name="T14" fmla="*/ 10 w 22"/>
                <a:gd name="T15" fmla="*/ 0 h 157"/>
                <a:gd name="T16" fmla="*/ 0 w 22"/>
                <a:gd name="T17" fmla="*/ 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57">
                  <a:moveTo>
                    <a:pt x="0" y="7"/>
                  </a:moveTo>
                  <a:cubicBezTo>
                    <a:pt x="0" y="22"/>
                    <a:pt x="1" y="52"/>
                    <a:pt x="1" y="67"/>
                  </a:cubicBezTo>
                  <a:cubicBezTo>
                    <a:pt x="6" y="74"/>
                    <a:pt x="9" y="82"/>
                    <a:pt x="10" y="90"/>
                  </a:cubicBezTo>
                  <a:cubicBezTo>
                    <a:pt x="13" y="109"/>
                    <a:pt x="13" y="138"/>
                    <a:pt x="14" y="157"/>
                  </a:cubicBezTo>
                  <a:cubicBezTo>
                    <a:pt x="18" y="157"/>
                    <a:pt x="19" y="157"/>
                    <a:pt x="22" y="156"/>
                  </a:cubicBezTo>
                  <a:cubicBezTo>
                    <a:pt x="21" y="137"/>
                    <a:pt x="20" y="106"/>
                    <a:pt x="18" y="87"/>
                  </a:cubicBezTo>
                  <a:cubicBezTo>
                    <a:pt x="16" y="79"/>
                    <a:pt x="15" y="73"/>
                    <a:pt x="9" y="63"/>
                  </a:cubicBezTo>
                  <a:cubicBezTo>
                    <a:pt x="9" y="46"/>
                    <a:pt x="10" y="17"/>
                    <a:pt x="10" y="0"/>
                  </a:cubicBezTo>
                  <a:cubicBezTo>
                    <a:pt x="6" y="4"/>
                    <a:pt x="5" y="5"/>
                    <a:pt x="0" y="7"/>
                  </a:cubicBezTo>
                  <a:close/>
                </a:path>
              </a:pathLst>
            </a:custGeom>
            <a:solidFill>
              <a:srgbClr val="001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4" name="Freeform 86">
              <a:extLst>
                <a:ext uri="{FF2B5EF4-FFF2-40B4-BE49-F238E27FC236}">
                  <a16:creationId xmlns:a16="http://schemas.microsoft.com/office/drawing/2014/main" id="{C31FB804-54D7-43ED-93F5-31DDCD6FA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0091" y="1559007"/>
              <a:ext cx="210342" cy="352830"/>
            </a:xfrm>
            <a:custGeom>
              <a:avLst/>
              <a:gdLst>
                <a:gd name="T0" fmla="*/ 3 w 54"/>
                <a:gd name="T1" fmla="*/ 63 h 91"/>
                <a:gd name="T2" fmla="*/ 16 w 54"/>
                <a:gd name="T3" fmla="*/ 63 h 91"/>
                <a:gd name="T4" fmla="*/ 14 w 54"/>
                <a:gd name="T5" fmla="*/ 83 h 91"/>
                <a:gd name="T6" fmla="*/ 42 w 54"/>
                <a:gd name="T7" fmla="*/ 75 h 91"/>
                <a:gd name="T8" fmla="*/ 42 w 54"/>
                <a:gd name="T9" fmla="*/ 55 h 91"/>
                <a:gd name="T10" fmla="*/ 51 w 54"/>
                <a:gd name="T11" fmla="*/ 41 h 91"/>
                <a:gd name="T12" fmla="*/ 44 w 54"/>
                <a:gd name="T13" fmla="*/ 13 h 91"/>
                <a:gd name="T14" fmla="*/ 1 w 54"/>
                <a:gd name="T15" fmla="*/ 28 h 91"/>
                <a:gd name="T16" fmla="*/ 3 w 54"/>
                <a:gd name="T17" fmla="*/ 37 h 91"/>
                <a:gd name="T18" fmla="*/ 2 w 54"/>
                <a:gd name="T19" fmla="*/ 40 h 91"/>
                <a:gd name="T20" fmla="*/ 3 w 54"/>
                <a:gd name="T21" fmla="*/ 6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91">
                  <a:moveTo>
                    <a:pt x="3" y="63"/>
                  </a:moveTo>
                  <a:cubicBezTo>
                    <a:pt x="6" y="64"/>
                    <a:pt x="16" y="62"/>
                    <a:pt x="16" y="63"/>
                  </a:cubicBezTo>
                  <a:cubicBezTo>
                    <a:pt x="16" y="69"/>
                    <a:pt x="13" y="72"/>
                    <a:pt x="14" y="83"/>
                  </a:cubicBezTo>
                  <a:cubicBezTo>
                    <a:pt x="26" y="91"/>
                    <a:pt x="43" y="81"/>
                    <a:pt x="42" y="75"/>
                  </a:cubicBezTo>
                  <a:cubicBezTo>
                    <a:pt x="42" y="71"/>
                    <a:pt x="40" y="59"/>
                    <a:pt x="42" y="55"/>
                  </a:cubicBezTo>
                  <a:cubicBezTo>
                    <a:pt x="45" y="51"/>
                    <a:pt x="50" y="47"/>
                    <a:pt x="51" y="41"/>
                  </a:cubicBezTo>
                  <a:cubicBezTo>
                    <a:pt x="54" y="31"/>
                    <a:pt x="53" y="20"/>
                    <a:pt x="44" y="13"/>
                  </a:cubicBezTo>
                  <a:cubicBezTo>
                    <a:pt x="28" y="0"/>
                    <a:pt x="7" y="9"/>
                    <a:pt x="1" y="28"/>
                  </a:cubicBezTo>
                  <a:cubicBezTo>
                    <a:pt x="0" y="32"/>
                    <a:pt x="3" y="34"/>
                    <a:pt x="3" y="37"/>
                  </a:cubicBezTo>
                  <a:cubicBezTo>
                    <a:pt x="3" y="38"/>
                    <a:pt x="2" y="39"/>
                    <a:pt x="2" y="40"/>
                  </a:cubicBezTo>
                  <a:cubicBezTo>
                    <a:pt x="1" y="42"/>
                    <a:pt x="1" y="61"/>
                    <a:pt x="3" y="63"/>
                  </a:cubicBez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5" name="Freeform 87">
              <a:extLst>
                <a:ext uri="{FF2B5EF4-FFF2-40B4-BE49-F238E27FC236}">
                  <a16:creationId xmlns:a16="http://schemas.microsoft.com/office/drawing/2014/main" id="{68504507-7B13-4460-8C5C-747FB359E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0091" y="1559007"/>
              <a:ext cx="210342" cy="323428"/>
            </a:xfrm>
            <a:custGeom>
              <a:avLst/>
              <a:gdLst>
                <a:gd name="T0" fmla="*/ 4 w 54"/>
                <a:gd name="T1" fmla="*/ 63 h 83"/>
                <a:gd name="T2" fmla="*/ 16 w 54"/>
                <a:gd name="T3" fmla="*/ 63 h 83"/>
                <a:gd name="T4" fmla="*/ 14 w 54"/>
                <a:gd name="T5" fmla="*/ 83 h 83"/>
                <a:gd name="T6" fmla="*/ 41 w 54"/>
                <a:gd name="T7" fmla="*/ 60 h 83"/>
                <a:gd name="T8" fmla="*/ 42 w 54"/>
                <a:gd name="T9" fmla="*/ 55 h 83"/>
                <a:gd name="T10" fmla="*/ 51 w 54"/>
                <a:gd name="T11" fmla="*/ 41 h 83"/>
                <a:gd name="T12" fmla="*/ 44 w 54"/>
                <a:gd name="T13" fmla="*/ 13 h 83"/>
                <a:gd name="T14" fmla="*/ 1 w 54"/>
                <a:gd name="T15" fmla="*/ 28 h 83"/>
                <a:gd name="T16" fmla="*/ 3 w 54"/>
                <a:gd name="T17" fmla="*/ 37 h 83"/>
                <a:gd name="T18" fmla="*/ 2 w 54"/>
                <a:gd name="T19" fmla="*/ 40 h 83"/>
                <a:gd name="T20" fmla="*/ 4 w 54"/>
                <a:gd name="T21" fmla="*/ 6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83">
                  <a:moveTo>
                    <a:pt x="4" y="63"/>
                  </a:moveTo>
                  <a:cubicBezTo>
                    <a:pt x="6" y="64"/>
                    <a:pt x="16" y="62"/>
                    <a:pt x="16" y="63"/>
                  </a:cubicBezTo>
                  <a:cubicBezTo>
                    <a:pt x="16" y="69"/>
                    <a:pt x="13" y="72"/>
                    <a:pt x="14" y="83"/>
                  </a:cubicBezTo>
                  <a:cubicBezTo>
                    <a:pt x="21" y="72"/>
                    <a:pt x="24" y="66"/>
                    <a:pt x="41" y="60"/>
                  </a:cubicBezTo>
                  <a:cubicBezTo>
                    <a:pt x="41" y="58"/>
                    <a:pt x="41" y="56"/>
                    <a:pt x="42" y="55"/>
                  </a:cubicBezTo>
                  <a:cubicBezTo>
                    <a:pt x="45" y="51"/>
                    <a:pt x="50" y="47"/>
                    <a:pt x="51" y="41"/>
                  </a:cubicBezTo>
                  <a:cubicBezTo>
                    <a:pt x="54" y="31"/>
                    <a:pt x="53" y="20"/>
                    <a:pt x="44" y="13"/>
                  </a:cubicBezTo>
                  <a:cubicBezTo>
                    <a:pt x="28" y="0"/>
                    <a:pt x="7" y="9"/>
                    <a:pt x="1" y="28"/>
                  </a:cubicBezTo>
                  <a:cubicBezTo>
                    <a:pt x="0" y="32"/>
                    <a:pt x="3" y="34"/>
                    <a:pt x="3" y="37"/>
                  </a:cubicBezTo>
                  <a:cubicBezTo>
                    <a:pt x="3" y="38"/>
                    <a:pt x="2" y="39"/>
                    <a:pt x="2" y="40"/>
                  </a:cubicBezTo>
                  <a:cubicBezTo>
                    <a:pt x="1" y="42"/>
                    <a:pt x="1" y="61"/>
                    <a:pt x="4" y="63"/>
                  </a:cubicBezTo>
                  <a:close/>
                </a:path>
              </a:pathLst>
            </a:custGeom>
            <a:solidFill>
              <a:srgbClr val="DB9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6" name="Freeform 88">
              <a:extLst>
                <a:ext uri="{FF2B5EF4-FFF2-40B4-BE49-F238E27FC236}">
                  <a16:creationId xmlns:a16="http://schemas.microsoft.com/office/drawing/2014/main" id="{58EC757F-E1D5-4FD7-9AC0-0B7AAEB63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0091" y="1559007"/>
              <a:ext cx="210342" cy="244267"/>
            </a:xfrm>
            <a:custGeom>
              <a:avLst/>
              <a:gdLst>
                <a:gd name="T0" fmla="*/ 4 w 54"/>
                <a:gd name="T1" fmla="*/ 63 h 63"/>
                <a:gd name="T2" fmla="*/ 13 w 54"/>
                <a:gd name="T3" fmla="*/ 62 h 63"/>
                <a:gd name="T4" fmla="*/ 17 w 54"/>
                <a:gd name="T5" fmla="*/ 59 h 63"/>
                <a:gd name="T6" fmla="*/ 17 w 54"/>
                <a:gd name="T7" fmla="*/ 47 h 63"/>
                <a:gd name="T8" fmla="*/ 42 w 54"/>
                <a:gd name="T9" fmla="*/ 55 h 63"/>
                <a:gd name="T10" fmla="*/ 51 w 54"/>
                <a:gd name="T11" fmla="*/ 41 h 63"/>
                <a:gd name="T12" fmla="*/ 44 w 54"/>
                <a:gd name="T13" fmla="*/ 13 h 63"/>
                <a:gd name="T14" fmla="*/ 1 w 54"/>
                <a:gd name="T15" fmla="*/ 28 h 63"/>
                <a:gd name="T16" fmla="*/ 3 w 54"/>
                <a:gd name="T17" fmla="*/ 37 h 63"/>
                <a:gd name="T18" fmla="*/ 2 w 54"/>
                <a:gd name="T19" fmla="*/ 40 h 63"/>
                <a:gd name="T20" fmla="*/ 4 w 54"/>
                <a:gd name="T2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63">
                  <a:moveTo>
                    <a:pt x="4" y="63"/>
                  </a:moveTo>
                  <a:cubicBezTo>
                    <a:pt x="5" y="63"/>
                    <a:pt x="10" y="63"/>
                    <a:pt x="13" y="62"/>
                  </a:cubicBezTo>
                  <a:cubicBezTo>
                    <a:pt x="15" y="61"/>
                    <a:pt x="17" y="59"/>
                    <a:pt x="17" y="59"/>
                  </a:cubicBezTo>
                  <a:cubicBezTo>
                    <a:pt x="18" y="58"/>
                    <a:pt x="22" y="54"/>
                    <a:pt x="17" y="47"/>
                  </a:cubicBezTo>
                  <a:cubicBezTo>
                    <a:pt x="12" y="40"/>
                    <a:pt x="41" y="57"/>
                    <a:pt x="42" y="55"/>
                  </a:cubicBezTo>
                  <a:cubicBezTo>
                    <a:pt x="45" y="51"/>
                    <a:pt x="50" y="47"/>
                    <a:pt x="51" y="41"/>
                  </a:cubicBezTo>
                  <a:cubicBezTo>
                    <a:pt x="54" y="31"/>
                    <a:pt x="53" y="20"/>
                    <a:pt x="44" y="13"/>
                  </a:cubicBezTo>
                  <a:cubicBezTo>
                    <a:pt x="28" y="0"/>
                    <a:pt x="7" y="9"/>
                    <a:pt x="1" y="28"/>
                  </a:cubicBezTo>
                  <a:cubicBezTo>
                    <a:pt x="0" y="32"/>
                    <a:pt x="3" y="34"/>
                    <a:pt x="3" y="37"/>
                  </a:cubicBezTo>
                  <a:cubicBezTo>
                    <a:pt x="3" y="38"/>
                    <a:pt x="2" y="39"/>
                    <a:pt x="2" y="40"/>
                  </a:cubicBezTo>
                  <a:cubicBezTo>
                    <a:pt x="1" y="42"/>
                    <a:pt x="1" y="61"/>
                    <a:pt x="4" y="63"/>
                  </a:cubicBez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7" name="Freeform 89">
              <a:extLst>
                <a:ext uri="{FF2B5EF4-FFF2-40B4-BE49-F238E27FC236}">
                  <a16:creationId xmlns:a16="http://schemas.microsoft.com/office/drawing/2014/main" id="{215FB3F0-41F7-4BCD-BD2E-8098F8414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0091" y="1640430"/>
              <a:ext cx="42974" cy="162845"/>
            </a:xfrm>
            <a:custGeom>
              <a:avLst/>
              <a:gdLst>
                <a:gd name="T0" fmla="*/ 3 w 11"/>
                <a:gd name="T1" fmla="*/ 42 h 42"/>
                <a:gd name="T2" fmla="*/ 8 w 11"/>
                <a:gd name="T3" fmla="*/ 41 h 42"/>
                <a:gd name="T4" fmla="*/ 11 w 11"/>
                <a:gd name="T5" fmla="*/ 35 h 42"/>
                <a:gd name="T6" fmla="*/ 7 w 11"/>
                <a:gd name="T7" fmla="*/ 21 h 42"/>
                <a:gd name="T8" fmla="*/ 7 w 11"/>
                <a:gd name="T9" fmla="*/ 12 h 42"/>
                <a:gd name="T10" fmla="*/ 8 w 11"/>
                <a:gd name="T11" fmla="*/ 3 h 42"/>
                <a:gd name="T12" fmla="*/ 5 w 11"/>
                <a:gd name="T13" fmla="*/ 0 h 42"/>
                <a:gd name="T14" fmla="*/ 1 w 11"/>
                <a:gd name="T15" fmla="*/ 7 h 42"/>
                <a:gd name="T16" fmla="*/ 3 w 11"/>
                <a:gd name="T17" fmla="*/ 16 h 42"/>
                <a:gd name="T18" fmla="*/ 2 w 11"/>
                <a:gd name="T19" fmla="*/ 19 h 42"/>
                <a:gd name="T20" fmla="*/ 3 w 11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42">
                  <a:moveTo>
                    <a:pt x="3" y="42"/>
                  </a:moveTo>
                  <a:cubicBezTo>
                    <a:pt x="4" y="42"/>
                    <a:pt x="6" y="42"/>
                    <a:pt x="8" y="41"/>
                  </a:cubicBezTo>
                  <a:cubicBezTo>
                    <a:pt x="9" y="40"/>
                    <a:pt x="11" y="37"/>
                    <a:pt x="11" y="35"/>
                  </a:cubicBezTo>
                  <a:cubicBezTo>
                    <a:pt x="10" y="29"/>
                    <a:pt x="7" y="24"/>
                    <a:pt x="7" y="21"/>
                  </a:cubicBezTo>
                  <a:cubicBezTo>
                    <a:pt x="7" y="16"/>
                    <a:pt x="9" y="18"/>
                    <a:pt x="7" y="12"/>
                  </a:cubicBezTo>
                  <a:cubicBezTo>
                    <a:pt x="5" y="8"/>
                    <a:pt x="7" y="7"/>
                    <a:pt x="8" y="3"/>
                  </a:cubicBezTo>
                  <a:cubicBezTo>
                    <a:pt x="6" y="3"/>
                    <a:pt x="5" y="1"/>
                    <a:pt x="5" y="0"/>
                  </a:cubicBezTo>
                  <a:cubicBezTo>
                    <a:pt x="3" y="2"/>
                    <a:pt x="2" y="5"/>
                    <a:pt x="1" y="7"/>
                  </a:cubicBezTo>
                  <a:cubicBezTo>
                    <a:pt x="0" y="11"/>
                    <a:pt x="3" y="13"/>
                    <a:pt x="3" y="16"/>
                  </a:cubicBezTo>
                  <a:cubicBezTo>
                    <a:pt x="3" y="17"/>
                    <a:pt x="2" y="18"/>
                    <a:pt x="2" y="19"/>
                  </a:cubicBezTo>
                  <a:cubicBezTo>
                    <a:pt x="1" y="21"/>
                    <a:pt x="1" y="40"/>
                    <a:pt x="3" y="42"/>
                  </a:cubicBezTo>
                  <a:close/>
                </a:path>
              </a:pathLst>
            </a:custGeom>
            <a:solidFill>
              <a:srgbClr val="F1B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8" name="Freeform 90">
              <a:extLst>
                <a:ext uri="{FF2B5EF4-FFF2-40B4-BE49-F238E27FC236}">
                  <a16:creationId xmlns:a16="http://schemas.microsoft.com/office/drawing/2014/main" id="{CA6C68DB-EF2E-4203-8F83-FF0BFB382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420" y="1719591"/>
              <a:ext cx="42974" cy="67852"/>
            </a:xfrm>
            <a:custGeom>
              <a:avLst/>
              <a:gdLst>
                <a:gd name="T0" fmla="*/ 0 w 11"/>
                <a:gd name="T1" fmla="*/ 6 h 18"/>
                <a:gd name="T2" fmla="*/ 2 w 11"/>
                <a:gd name="T3" fmla="*/ 18 h 18"/>
                <a:gd name="T4" fmla="*/ 0 w 11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8">
                  <a:moveTo>
                    <a:pt x="0" y="6"/>
                  </a:moveTo>
                  <a:cubicBezTo>
                    <a:pt x="6" y="0"/>
                    <a:pt x="11" y="18"/>
                    <a:pt x="2" y="18"/>
                  </a:cubicBezTo>
                  <a:cubicBezTo>
                    <a:pt x="5" y="14"/>
                    <a:pt x="3" y="8"/>
                    <a:pt x="0" y="6"/>
                  </a:cubicBezTo>
                  <a:close/>
                </a:path>
              </a:pathLst>
            </a:custGeom>
            <a:solidFill>
              <a:srgbClr val="DB9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9" name="Freeform 91">
              <a:extLst>
                <a:ext uri="{FF2B5EF4-FFF2-40B4-BE49-F238E27FC236}">
                  <a16:creationId xmlns:a16="http://schemas.microsoft.com/office/drawing/2014/main" id="{494B341F-2AE4-4E2A-8A65-38BEAF910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896" y="1737685"/>
              <a:ext cx="27141" cy="54282"/>
            </a:xfrm>
            <a:custGeom>
              <a:avLst/>
              <a:gdLst>
                <a:gd name="T0" fmla="*/ 1 w 7"/>
                <a:gd name="T1" fmla="*/ 4 h 14"/>
                <a:gd name="T2" fmla="*/ 2 w 7"/>
                <a:gd name="T3" fmla="*/ 0 h 14"/>
                <a:gd name="T4" fmla="*/ 5 w 7"/>
                <a:gd name="T5" fmla="*/ 5 h 14"/>
                <a:gd name="T6" fmla="*/ 1 w 7"/>
                <a:gd name="T7" fmla="*/ 12 h 14"/>
                <a:gd name="T8" fmla="*/ 3 w 7"/>
                <a:gd name="T9" fmla="*/ 6 h 14"/>
                <a:gd name="T10" fmla="*/ 1 w 7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1" y="4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4" y="2"/>
                    <a:pt x="5" y="5"/>
                  </a:cubicBezTo>
                  <a:cubicBezTo>
                    <a:pt x="7" y="9"/>
                    <a:pt x="5" y="14"/>
                    <a:pt x="1" y="12"/>
                  </a:cubicBezTo>
                  <a:cubicBezTo>
                    <a:pt x="4" y="12"/>
                    <a:pt x="4" y="8"/>
                    <a:pt x="3" y="6"/>
                  </a:cubicBezTo>
                  <a:cubicBezTo>
                    <a:pt x="2" y="4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F1B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0" name="Freeform 92">
              <a:extLst>
                <a:ext uri="{FF2B5EF4-FFF2-40B4-BE49-F238E27FC236}">
                  <a16:creationId xmlns:a16="http://schemas.microsoft.com/office/drawing/2014/main" id="{9E671385-949E-4831-A048-F9BCBD6AD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420" y="1758040"/>
              <a:ext cx="6786" cy="15833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3 h 4"/>
                <a:gd name="T4" fmla="*/ 2 w 2"/>
                <a:gd name="T5" fmla="*/ 3 h 4"/>
                <a:gd name="T6" fmla="*/ 1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2" y="3"/>
                  </a:cubicBezTo>
                  <a:cubicBezTo>
                    <a:pt x="2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DB9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1" name="Freeform 93">
              <a:extLst>
                <a:ext uri="{FF2B5EF4-FFF2-40B4-BE49-F238E27FC236}">
                  <a16:creationId xmlns:a16="http://schemas.microsoft.com/office/drawing/2014/main" id="{33074A96-283F-4C04-A29A-916ECBDB0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4970" y="1570317"/>
              <a:ext cx="185462" cy="226173"/>
            </a:xfrm>
            <a:custGeom>
              <a:avLst/>
              <a:gdLst>
                <a:gd name="T0" fmla="*/ 36 w 48"/>
                <a:gd name="T1" fmla="*/ 54 h 58"/>
                <a:gd name="T2" fmla="*/ 45 w 48"/>
                <a:gd name="T3" fmla="*/ 38 h 58"/>
                <a:gd name="T4" fmla="*/ 38 w 48"/>
                <a:gd name="T5" fmla="*/ 10 h 58"/>
                <a:gd name="T6" fmla="*/ 1 w 48"/>
                <a:gd name="T7" fmla="*/ 15 h 58"/>
                <a:gd name="T8" fmla="*/ 4 w 48"/>
                <a:gd name="T9" fmla="*/ 21 h 58"/>
                <a:gd name="T10" fmla="*/ 2 w 48"/>
                <a:gd name="T11" fmla="*/ 32 h 58"/>
                <a:gd name="T12" fmla="*/ 6 w 48"/>
                <a:gd name="T13" fmla="*/ 45 h 58"/>
                <a:gd name="T14" fmla="*/ 8 w 48"/>
                <a:gd name="T15" fmla="*/ 47 h 58"/>
                <a:gd name="T16" fmla="*/ 14 w 48"/>
                <a:gd name="T17" fmla="*/ 43 h 58"/>
                <a:gd name="T18" fmla="*/ 29 w 48"/>
                <a:gd name="T19" fmla="*/ 57 h 58"/>
                <a:gd name="T20" fmla="*/ 36 w 48"/>
                <a:gd name="T21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58">
                  <a:moveTo>
                    <a:pt x="36" y="54"/>
                  </a:moveTo>
                  <a:cubicBezTo>
                    <a:pt x="38" y="49"/>
                    <a:pt x="43" y="45"/>
                    <a:pt x="45" y="38"/>
                  </a:cubicBezTo>
                  <a:cubicBezTo>
                    <a:pt x="48" y="28"/>
                    <a:pt x="47" y="17"/>
                    <a:pt x="38" y="10"/>
                  </a:cubicBezTo>
                  <a:cubicBezTo>
                    <a:pt x="25" y="0"/>
                    <a:pt x="10" y="3"/>
                    <a:pt x="1" y="15"/>
                  </a:cubicBezTo>
                  <a:cubicBezTo>
                    <a:pt x="0" y="15"/>
                    <a:pt x="5" y="18"/>
                    <a:pt x="4" y="21"/>
                  </a:cubicBezTo>
                  <a:cubicBezTo>
                    <a:pt x="1" y="27"/>
                    <a:pt x="1" y="30"/>
                    <a:pt x="2" y="32"/>
                  </a:cubicBezTo>
                  <a:cubicBezTo>
                    <a:pt x="6" y="37"/>
                    <a:pt x="6" y="38"/>
                    <a:pt x="6" y="45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9" y="41"/>
                    <a:pt x="12" y="41"/>
                    <a:pt x="14" y="43"/>
                  </a:cubicBezTo>
                  <a:cubicBezTo>
                    <a:pt x="19" y="47"/>
                    <a:pt x="21" y="55"/>
                    <a:pt x="29" y="57"/>
                  </a:cubicBezTo>
                  <a:cubicBezTo>
                    <a:pt x="32" y="58"/>
                    <a:pt x="34" y="56"/>
                    <a:pt x="36" y="54"/>
                  </a:cubicBezTo>
                  <a:close/>
                </a:path>
              </a:pathLst>
            </a:custGeom>
            <a:solidFill>
              <a:srgbClr val="361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2" name="Freeform 94">
              <a:extLst>
                <a:ext uri="{FF2B5EF4-FFF2-40B4-BE49-F238E27FC236}">
                  <a16:creationId xmlns:a16="http://schemas.microsoft.com/office/drawing/2014/main" id="{D9FAA1BA-BAD3-4201-8A58-0622A92C7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4615" y="1742208"/>
              <a:ext cx="49758" cy="65591"/>
            </a:xfrm>
            <a:custGeom>
              <a:avLst/>
              <a:gdLst>
                <a:gd name="T0" fmla="*/ 11 w 13"/>
                <a:gd name="T1" fmla="*/ 0 h 17"/>
                <a:gd name="T2" fmla="*/ 8 w 13"/>
                <a:gd name="T3" fmla="*/ 8 h 17"/>
                <a:gd name="T4" fmla="*/ 4 w 13"/>
                <a:gd name="T5" fmla="*/ 9 h 17"/>
                <a:gd name="T6" fmla="*/ 3 w 13"/>
                <a:gd name="T7" fmla="*/ 5 h 17"/>
                <a:gd name="T8" fmla="*/ 0 w 13"/>
                <a:gd name="T9" fmla="*/ 0 h 17"/>
                <a:gd name="T10" fmla="*/ 0 w 13"/>
                <a:gd name="T11" fmla="*/ 3 h 17"/>
                <a:gd name="T12" fmla="*/ 2 w 13"/>
                <a:gd name="T13" fmla="*/ 6 h 17"/>
                <a:gd name="T14" fmla="*/ 2 w 13"/>
                <a:gd name="T15" fmla="*/ 10 h 17"/>
                <a:gd name="T16" fmla="*/ 1 w 13"/>
                <a:gd name="T17" fmla="*/ 10 h 17"/>
                <a:gd name="T18" fmla="*/ 1 w 13"/>
                <a:gd name="T19" fmla="*/ 9 h 17"/>
                <a:gd name="T20" fmla="*/ 1 w 13"/>
                <a:gd name="T21" fmla="*/ 17 h 17"/>
                <a:gd name="T22" fmla="*/ 10 w 13"/>
                <a:gd name="T23" fmla="*/ 15 h 17"/>
                <a:gd name="T24" fmla="*/ 13 w 13"/>
                <a:gd name="T25" fmla="*/ 9 h 17"/>
                <a:gd name="T26" fmla="*/ 13 w 13"/>
                <a:gd name="T27" fmla="*/ 0 h 17"/>
                <a:gd name="T28" fmla="*/ 11 w 13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7">
                  <a:moveTo>
                    <a:pt x="11" y="0"/>
                  </a:moveTo>
                  <a:cubicBezTo>
                    <a:pt x="10" y="4"/>
                    <a:pt x="10" y="6"/>
                    <a:pt x="8" y="8"/>
                  </a:cubicBezTo>
                  <a:cubicBezTo>
                    <a:pt x="8" y="9"/>
                    <a:pt x="6" y="9"/>
                    <a:pt x="4" y="9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6"/>
                  </a:cubicBezTo>
                  <a:cubicBezTo>
                    <a:pt x="2" y="7"/>
                    <a:pt x="2" y="8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0" y="12"/>
                    <a:pt x="0" y="16"/>
                    <a:pt x="1" y="17"/>
                  </a:cubicBezTo>
                  <a:cubicBezTo>
                    <a:pt x="2" y="17"/>
                    <a:pt x="7" y="16"/>
                    <a:pt x="10" y="15"/>
                  </a:cubicBezTo>
                  <a:cubicBezTo>
                    <a:pt x="13" y="14"/>
                    <a:pt x="12" y="13"/>
                    <a:pt x="13" y="9"/>
                  </a:cubicBezTo>
                  <a:cubicBezTo>
                    <a:pt x="13" y="7"/>
                    <a:pt x="13" y="3"/>
                    <a:pt x="13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361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3" name="Freeform 95">
              <a:extLst>
                <a:ext uri="{FF2B5EF4-FFF2-40B4-BE49-F238E27FC236}">
                  <a16:creationId xmlns:a16="http://schemas.microsoft.com/office/drawing/2014/main" id="{1A708986-7556-4BF2-8AE3-1CDA98BC7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4615" y="1742208"/>
              <a:ext cx="38450" cy="65591"/>
            </a:xfrm>
            <a:custGeom>
              <a:avLst/>
              <a:gdLst>
                <a:gd name="T0" fmla="*/ 9 w 10"/>
                <a:gd name="T1" fmla="*/ 6 h 17"/>
                <a:gd name="T2" fmla="*/ 8 w 10"/>
                <a:gd name="T3" fmla="*/ 8 h 17"/>
                <a:gd name="T4" fmla="*/ 4 w 10"/>
                <a:gd name="T5" fmla="*/ 9 h 17"/>
                <a:gd name="T6" fmla="*/ 3 w 10"/>
                <a:gd name="T7" fmla="*/ 5 h 17"/>
                <a:gd name="T8" fmla="*/ 0 w 10"/>
                <a:gd name="T9" fmla="*/ 0 h 17"/>
                <a:gd name="T10" fmla="*/ 0 w 10"/>
                <a:gd name="T11" fmla="*/ 3 h 17"/>
                <a:gd name="T12" fmla="*/ 2 w 10"/>
                <a:gd name="T13" fmla="*/ 6 h 17"/>
                <a:gd name="T14" fmla="*/ 2 w 10"/>
                <a:gd name="T15" fmla="*/ 10 h 17"/>
                <a:gd name="T16" fmla="*/ 1 w 10"/>
                <a:gd name="T17" fmla="*/ 10 h 17"/>
                <a:gd name="T18" fmla="*/ 1 w 10"/>
                <a:gd name="T19" fmla="*/ 9 h 17"/>
                <a:gd name="T20" fmla="*/ 1 w 10"/>
                <a:gd name="T21" fmla="*/ 17 h 17"/>
                <a:gd name="T22" fmla="*/ 8 w 10"/>
                <a:gd name="T23" fmla="*/ 16 h 17"/>
                <a:gd name="T24" fmla="*/ 10 w 10"/>
                <a:gd name="T25" fmla="*/ 9 h 17"/>
                <a:gd name="T26" fmla="*/ 9 w 10"/>
                <a:gd name="T2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7">
                  <a:moveTo>
                    <a:pt x="9" y="6"/>
                  </a:moveTo>
                  <a:cubicBezTo>
                    <a:pt x="9" y="7"/>
                    <a:pt x="9" y="8"/>
                    <a:pt x="8" y="8"/>
                  </a:cubicBezTo>
                  <a:cubicBezTo>
                    <a:pt x="8" y="9"/>
                    <a:pt x="6" y="9"/>
                    <a:pt x="4" y="9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1" y="4"/>
                    <a:pt x="1" y="4"/>
                    <a:pt x="2" y="6"/>
                  </a:cubicBezTo>
                  <a:cubicBezTo>
                    <a:pt x="2" y="7"/>
                    <a:pt x="2" y="8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0" y="12"/>
                    <a:pt x="0" y="16"/>
                    <a:pt x="1" y="17"/>
                  </a:cubicBezTo>
                  <a:cubicBezTo>
                    <a:pt x="2" y="17"/>
                    <a:pt x="5" y="16"/>
                    <a:pt x="8" y="16"/>
                  </a:cubicBezTo>
                  <a:cubicBezTo>
                    <a:pt x="9" y="13"/>
                    <a:pt x="10" y="10"/>
                    <a:pt x="10" y="9"/>
                  </a:cubicBezTo>
                  <a:cubicBezTo>
                    <a:pt x="10" y="8"/>
                    <a:pt x="9" y="7"/>
                    <a:pt x="9" y="6"/>
                  </a:cubicBezTo>
                  <a:close/>
                </a:path>
              </a:pathLst>
            </a:custGeom>
            <a:solidFill>
              <a:srgbClr val="4F2B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4" name="Freeform 96">
              <a:extLst>
                <a:ext uri="{FF2B5EF4-FFF2-40B4-BE49-F238E27FC236}">
                  <a16:creationId xmlns:a16="http://schemas.microsoft.com/office/drawing/2014/main" id="{0BBD216E-E1F1-41B2-83F0-F81F47863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7232" y="1638169"/>
              <a:ext cx="189986" cy="104040"/>
            </a:xfrm>
            <a:custGeom>
              <a:avLst/>
              <a:gdLst>
                <a:gd name="T0" fmla="*/ 32 w 49"/>
                <a:gd name="T1" fmla="*/ 14 h 27"/>
                <a:gd name="T2" fmla="*/ 30 w 49"/>
                <a:gd name="T3" fmla="*/ 25 h 27"/>
                <a:gd name="T4" fmla="*/ 29 w 49"/>
                <a:gd name="T5" fmla="*/ 17 h 27"/>
                <a:gd name="T6" fmla="*/ 28 w 49"/>
                <a:gd name="T7" fmla="*/ 14 h 27"/>
                <a:gd name="T8" fmla="*/ 26 w 49"/>
                <a:gd name="T9" fmla="*/ 27 h 27"/>
                <a:gd name="T10" fmla="*/ 24 w 49"/>
                <a:gd name="T11" fmla="*/ 13 h 27"/>
                <a:gd name="T12" fmla="*/ 21 w 49"/>
                <a:gd name="T13" fmla="*/ 24 h 27"/>
                <a:gd name="T14" fmla="*/ 19 w 49"/>
                <a:gd name="T15" fmla="*/ 12 h 27"/>
                <a:gd name="T16" fmla="*/ 16 w 49"/>
                <a:gd name="T17" fmla="*/ 21 h 27"/>
                <a:gd name="T18" fmla="*/ 15 w 49"/>
                <a:gd name="T19" fmla="*/ 11 h 27"/>
                <a:gd name="T20" fmla="*/ 13 w 49"/>
                <a:gd name="T21" fmla="*/ 19 h 27"/>
                <a:gd name="T22" fmla="*/ 11 w 49"/>
                <a:gd name="T23" fmla="*/ 11 h 27"/>
                <a:gd name="T24" fmla="*/ 9 w 49"/>
                <a:gd name="T25" fmla="*/ 21 h 27"/>
                <a:gd name="T26" fmla="*/ 8 w 49"/>
                <a:gd name="T27" fmla="*/ 10 h 27"/>
                <a:gd name="T28" fmla="*/ 5 w 49"/>
                <a:gd name="T29" fmla="*/ 16 h 27"/>
                <a:gd name="T30" fmla="*/ 5 w 49"/>
                <a:gd name="T31" fmla="*/ 8 h 27"/>
                <a:gd name="T32" fmla="*/ 2 w 49"/>
                <a:gd name="T33" fmla="*/ 15 h 27"/>
                <a:gd name="T34" fmla="*/ 3 w 49"/>
                <a:gd name="T35" fmla="*/ 3 h 27"/>
                <a:gd name="T36" fmla="*/ 3 w 49"/>
                <a:gd name="T37" fmla="*/ 2 h 27"/>
                <a:gd name="T38" fmla="*/ 3 w 49"/>
                <a:gd name="T39" fmla="*/ 2 h 27"/>
                <a:gd name="T40" fmla="*/ 12 w 49"/>
                <a:gd name="T41" fmla="*/ 3 h 27"/>
                <a:gd name="T42" fmla="*/ 17 w 49"/>
                <a:gd name="T43" fmla="*/ 3 h 27"/>
                <a:gd name="T44" fmla="*/ 20 w 49"/>
                <a:gd name="T45" fmla="*/ 4 h 27"/>
                <a:gd name="T46" fmla="*/ 21 w 49"/>
                <a:gd name="T47" fmla="*/ 3 h 27"/>
                <a:gd name="T48" fmla="*/ 24 w 49"/>
                <a:gd name="T49" fmla="*/ 3 h 27"/>
                <a:gd name="T50" fmla="*/ 32 w 49"/>
                <a:gd name="T51" fmla="*/ 2 h 27"/>
                <a:gd name="T52" fmla="*/ 43 w 49"/>
                <a:gd name="T53" fmla="*/ 0 h 27"/>
                <a:gd name="T54" fmla="*/ 42 w 49"/>
                <a:gd name="T55" fmla="*/ 23 h 27"/>
                <a:gd name="T56" fmla="*/ 43 w 49"/>
                <a:gd name="T57" fmla="*/ 14 h 27"/>
                <a:gd name="T58" fmla="*/ 40 w 49"/>
                <a:gd name="T59" fmla="*/ 23 h 27"/>
                <a:gd name="T60" fmla="*/ 39 w 49"/>
                <a:gd name="T61" fmla="*/ 14 h 27"/>
                <a:gd name="T62" fmla="*/ 37 w 49"/>
                <a:gd name="T63" fmla="*/ 25 h 27"/>
                <a:gd name="T64" fmla="*/ 36 w 49"/>
                <a:gd name="T65" fmla="*/ 14 h 27"/>
                <a:gd name="T66" fmla="*/ 34 w 49"/>
                <a:gd name="T67" fmla="*/ 26 h 27"/>
                <a:gd name="T68" fmla="*/ 32 w 49"/>
                <a:gd name="T6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" h="27">
                  <a:moveTo>
                    <a:pt x="32" y="14"/>
                  </a:moveTo>
                  <a:cubicBezTo>
                    <a:pt x="32" y="19"/>
                    <a:pt x="32" y="21"/>
                    <a:pt x="30" y="25"/>
                  </a:cubicBezTo>
                  <a:cubicBezTo>
                    <a:pt x="30" y="23"/>
                    <a:pt x="29" y="20"/>
                    <a:pt x="29" y="17"/>
                  </a:cubicBezTo>
                  <a:cubicBezTo>
                    <a:pt x="29" y="16"/>
                    <a:pt x="28" y="15"/>
                    <a:pt x="28" y="14"/>
                  </a:cubicBezTo>
                  <a:cubicBezTo>
                    <a:pt x="27" y="18"/>
                    <a:pt x="27" y="23"/>
                    <a:pt x="26" y="27"/>
                  </a:cubicBezTo>
                  <a:cubicBezTo>
                    <a:pt x="26" y="22"/>
                    <a:pt x="24" y="18"/>
                    <a:pt x="24" y="13"/>
                  </a:cubicBezTo>
                  <a:cubicBezTo>
                    <a:pt x="22" y="16"/>
                    <a:pt x="22" y="21"/>
                    <a:pt x="21" y="24"/>
                  </a:cubicBezTo>
                  <a:cubicBezTo>
                    <a:pt x="20" y="20"/>
                    <a:pt x="19" y="17"/>
                    <a:pt x="19" y="12"/>
                  </a:cubicBezTo>
                  <a:cubicBezTo>
                    <a:pt x="17" y="14"/>
                    <a:pt x="17" y="19"/>
                    <a:pt x="16" y="21"/>
                  </a:cubicBezTo>
                  <a:cubicBezTo>
                    <a:pt x="16" y="18"/>
                    <a:pt x="15" y="15"/>
                    <a:pt x="15" y="11"/>
                  </a:cubicBezTo>
                  <a:cubicBezTo>
                    <a:pt x="13" y="13"/>
                    <a:pt x="13" y="17"/>
                    <a:pt x="13" y="19"/>
                  </a:cubicBezTo>
                  <a:cubicBezTo>
                    <a:pt x="12" y="16"/>
                    <a:pt x="11" y="13"/>
                    <a:pt x="11" y="11"/>
                  </a:cubicBezTo>
                  <a:cubicBezTo>
                    <a:pt x="9" y="14"/>
                    <a:pt x="9" y="18"/>
                    <a:pt x="9" y="21"/>
                  </a:cubicBezTo>
                  <a:cubicBezTo>
                    <a:pt x="8" y="17"/>
                    <a:pt x="7" y="13"/>
                    <a:pt x="8" y="10"/>
                  </a:cubicBezTo>
                  <a:cubicBezTo>
                    <a:pt x="7" y="11"/>
                    <a:pt x="6" y="15"/>
                    <a:pt x="5" y="16"/>
                  </a:cubicBezTo>
                  <a:cubicBezTo>
                    <a:pt x="5" y="13"/>
                    <a:pt x="5" y="11"/>
                    <a:pt x="5" y="8"/>
                  </a:cubicBezTo>
                  <a:cubicBezTo>
                    <a:pt x="4" y="9"/>
                    <a:pt x="2" y="12"/>
                    <a:pt x="2" y="15"/>
                  </a:cubicBezTo>
                  <a:cubicBezTo>
                    <a:pt x="0" y="12"/>
                    <a:pt x="1" y="7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3"/>
                    <a:pt x="9" y="3"/>
                    <a:pt x="12" y="3"/>
                  </a:cubicBezTo>
                  <a:cubicBezTo>
                    <a:pt x="14" y="3"/>
                    <a:pt x="15" y="3"/>
                    <a:pt x="17" y="3"/>
                  </a:cubicBezTo>
                  <a:cubicBezTo>
                    <a:pt x="18" y="3"/>
                    <a:pt x="19" y="4"/>
                    <a:pt x="20" y="4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2" y="3"/>
                    <a:pt x="23" y="3"/>
                    <a:pt x="24" y="3"/>
                  </a:cubicBezTo>
                  <a:cubicBezTo>
                    <a:pt x="27" y="3"/>
                    <a:pt x="29" y="2"/>
                    <a:pt x="32" y="2"/>
                  </a:cubicBezTo>
                  <a:cubicBezTo>
                    <a:pt x="36" y="1"/>
                    <a:pt x="39" y="0"/>
                    <a:pt x="43" y="0"/>
                  </a:cubicBezTo>
                  <a:cubicBezTo>
                    <a:pt x="49" y="9"/>
                    <a:pt x="45" y="19"/>
                    <a:pt x="42" y="23"/>
                  </a:cubicBezTo>
                  <a:cubicBezTo>
                    <a:pt x="43" y="20"/>
                    <a:pt x="43" y="17"/>
                    <a:pt x="43" y="14"/>
                  </a:cubicBezTo>
                  <a:cubicBezTo>
                    <a:pt x="42" y="17"/>
                    <a:pt x="41" y="20"/>
                    <a:pt x="40" y="23"/>
                  </a:cubicBezTo>
                  <a:cubicBezTo>
                    <a:pt x="40" y="20"/>
                    <a:pt x="40" y="17"/>
                    <a:pt x="39" y="14"/>
                  </a:cubicBezTo>
                  <a:cubicBezTo>
                    <a:pt x="40" y="18"/>
                    <a:pt x="39" y="21"/>
                    <a:pt x="37" y="25"/>
                  </a:cubicBezTo>
                  <a:cubicBezTo>
                    <a:pt x="37" y="21"/>
                    <a:pt x="37" y="18"/>
                    <a:pt x="36" y="14"/>
                  </a:cubicBezTo>
                  <a:cubicBezTo>
                    <a:pt x="36" y="19"/>
                    <a:pt x="35" y="21"/>
                    <a:pt x="34" y="26"/>
                  </a:cubicBezTo>
                  <a:cubicBezTo>
                    <a:pt x="33" y="22"/>
                    <a:pt x="33" y="18"/>
                    <a:pt x="32" y="14"/>
                  </a:cubicBezTo>
                  <a:close/>
                </a:path>
              </a:pathLst>
            </a:custGeom>
            <a:solidFill>
              <a:srgbClr val="54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5" name="Freeform 97">
              <a:extLst>
                <a:ext uri="{FF2B5EF4-FFF2-40B4-BE49-F238E27FC236}">
                  <a16:creationId xmlns:a16="http://schemas.microsoft.com/office/drawing/2014/main" id="{8B4A0D56-1A36-4689-B4B0-B08A89295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138" y="1568054"/>
              <a:ext cx="196771" cy="124396"/>
            </a:xfrm>
            <a:custGeom>
              <a:avLst/>
              <a:gdLst>
                <a:gd name="T0" fmla="*/ 50 w 51"/>
                <a:gd name="T1" fmla="*/ 32 h 32"/>
                <a:gd name="T2" fmla="*/ 28 w 51"/>
                <a:gd name="T3" fmla="*/ 27 h 32"/>
                <a:gd name="T4" fmla="*/ 8 w 51"/>
                <a:gd name="T5" fmla="*/ 22 h 32"/>
                <a:gd name="T6" fmla="*/ 4 w 51"/>
                <a:gd name="T7" fmla="*/ 6 h 32"/>
                <a:gd name="T8" fmla="*/ 38 w 51"/>
                <a:gd name="T9" fmla="*/ 7 h 32"/>
                <a:gd name="T10" fmla="*/ 50 w 51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32">
                  <a:moveTo>
                    <a:pt x="50" y="32"/>
                  </a:moveTo>
                  <a:cubicBezTo>
                    <a:pt x="47" y="30"/>
                    <a:pt x="40" y="28"/>
                    <a:pt x="28" y="27"/>
                  </a:cubicBezTo>
                  <a:cubicBezTo>
                    <a:pt x="19" y="27"/>
                    <a:pt x="13" y="25"/>
                    <a:pt x="8" y="22"/>
                  </a:cubicBezTo>
                  <a:cubicBezTo>
                    <a:pt x="0" y="18"/>
                    <a:pt x="1" y="9"/>
                    <a:pt x="4" y="6"/>
                  </a:cubicBezTo>
                  <a:cubicBezTo>
                    <a:pt x="11" y="0"/>
                    <a:pt x="27" y="1"/>
                    <a:pt x="38" y="7"/>
                  </a:cubicBezTo>
                  <a:cubicBezTo>
                    <a:pt x="47" y="11"/>
                    <a:pt x="51" y="19"/>
                    <a:pt x="50" y="32"/>
                  </a:cubicBezTo>
                  <a:close/>
                </a:path>
              </a:pathLst>
            </a:custGeom>
            <a:solidFill>
              <a:srgbClr val="361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6" name="Freeform 98">
              <a:extLst>
                <a:ext uri="{FF2B5EF4-FFF2-40B4-BE49-F238E27FC236}">
                  <a16:creationId xmlns:a16="http://schemas.microsoft.com/office/drawing/2014/main" id="{BEEF5F19-C00E-4FD5-8F93-44A9DCD77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138" y="1583887"/>
              <a:ext cx="192248" cy="108563"/>
            </a:xfrm>
            <a:custGeom>
              <a:avLst/>
              <a:gdLst>
                <a:gd name="T0" fmla="*/ 50 w 50"/>
                <a:gd name="T1" fmla="*/ 28 h 28"/>
                <a:gd name="T2" fmla="*/ 28 w 50"/>
                <a:gd name="T3" fmla="*/ 23 h 28"/>
                <a:gd name="T4" fmla="*/ 8 w 50"/>
                <a:gd name="T5" fmla="*/ 18 h 28"/>
                <a:gd name="T6" fmla="*/ 4 w 50"/>
                <a:gd name="T7" fmla="*/ 2 h 28"/>
                <a:gd name="T8" fmla="*/ 6 w 50"/>
                <a:gd name="T9" fmla="*/ 0 h 28"/>
                <a:gd name="T10" fmla="*/ 31 w 50"/>
                <a:gd name="T11" fmla="*/ 17 h 28"/>
                <a:gd name="T12" fmla="*/ 28 w 50"/>
                <a:gd name="T13" fmla="*/ 14 h 28"/>
                <a:gd name="T14" fmla="*/ 41 w 50"/>
                <a:gd name="T15" fmla="*/ 19 h 28"/>
                <a:gd name="T16" fmla="*/ 38 w 50"/>
                <a:gd name="T17" fmla="*/ 15 h 28"/>
                <a:gd name="T18" fmla="*/ 48 w 50"/>
                <a:gd name="T19" fmla="*/ 23 h 28"/>
                <a:gd name="T20" fmla="*/ 49 w 50"/>
                <a:gd name="T21" fmla="*/ 15 h 28"/>
                <a:gd name="T22" fmla="*/ 50 w 50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28">
                  <a:moveTo>
                    <a:pt x="50" y="28"/>
                  </a:moveTo>
                  <a:cubicBezTo>
                    <a:pt x="47" y="26"/>
                    <a:pt x="40" y="24"/>
                    <a:pt x="28" y="23"/>
                  </a:cubicBezTo>
                  <a:cubicBezTo>
                    <a:pt x="19" y="23"/>
                    <a:pt x="13" y="21"/>
                    <a:pt x="8" y="18"/>
                  </a:cubicBezTo>
                  <a:cubicBezTo>
                    <a:pt x="0" y="14"/>
                    <a:pt x="1" y="5"/>
                    <a:pt x="4" y="2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8" y="16"/>
                    <a:pt x="16" y="11"/>
                    <a:pt x="31" y="17"/>
                  </a:cubicBezTo>
                  <a:cubicBezTo>
                    <a:pt x="29" y="15"/>
                    <a:pt x="30" y="15"/>
                    <a:pt x="28" y="14"/>
                  </a:cubicBezTo>
                  <a:cubicBezTo>
                    <a:pt x="32" y="15"/>
                    <a:pt x="36" y="15"/>
                    <a:pt x="41" y="19"/>
                  </a:cubicBezTo>
                  <a:cubicBezTo>
                    <a:pt x="40" y="17"/>
                    <a:pt x="39" y="16"/>
                    <a:pt x="38" y="15"/>
                  </a:cubicBezTo>
                  <a:cubicBezTo>
                    <a:pt x="40" y="16"/>
                    <a:pt x="45" y="17"/>
                    <a:pt x="48" y="23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20"/>
                    <a:pt x="50" y="24"/>
                    <a:pt x="50" y="28"/>
                  </a:cubicBezTo>
                  <a:close/>
                </a:path>
              </a:pathLst>
            </a:custGeom>
            <a:solidFill>
              <a:srgbClr val="241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7" name="Freeform 99">
              <a:extLst>
                <a:ext uri="{FF2B5EF4-FFF2-40B4-BE49-F238E27FC236}">
                  <a16:creationId xmlns:a16="http://schemas.microsoft.com/office/drawing/2014/main" id="{B3F98428-E023-46E5-B784-9E5DF6BBC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138" y="1563531"/>
              <a:ext cx="119873" cy="85946"/>
            </a:xfrm>
            <a:custGeom>
              <a:avLst/>
              <a:gdLst>
                <a:gd name="T0" fmla="*/ 3 w 31"/>
                <a:gd name="T1" fmla="*/ 19 h 22"/>
                <a:gd name="T2" fmla="*/ 31 w 31"/>
                <a:gd name="T3" fmla="*/ 18 h 22"/>
                <a:gd name="T4" fmla="*/ 22 w 31"/>
                <a:gd name="T5" fmla="*/ 3 h 22"/>
                <a:gd name="T6" fmla="*/ 3 w 31"/>
                <a:gd name="T7" fmla="*/ 6 h 22"/>
                <a:gd name="T8" fmla="*/ 3 w 31"/>
                <a:gd name="T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2">
                  <a:moveTo>
                    <a:pt x="3" y="19"/>
                  </a:moveTo>
                  <a:cubicBezTo>
                    <a:pt x="6" y="22"/>
                    <a:pt x="16" y="15"/>
                    <a:pt x="31" y="18"/>
                  </a:cubicBezTo>
                  <a:cubicBezTo>
                    <a:pt x="28" y="8"/>
                    <a:pt x="26" y="6"/>
                    <a:pt x="22" y="3"/>
                  </a:cubicBezTo>
                  <a:cubicBezTo>
                    <a:pt x="16" y="0"/>
                    <a:pt x="6" y="1"/>
                    <a:pt x="3" y="6"/>
                  </a:cubicBezTo>
                  <a:cubicBezTo>
                    <a:pt x="0" y="11"/>
                    <a:pt x="1" y="17"/>
                    <a:pt x="3" y="19"/>
                  </a:cubicBezTo>
                  <a:close/>
                </a:path>
              </a:pathLst>
            </a:custGeom>
            <a:solidFill>
              <a:srgbClr val="4F2B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8" name="Freeform 100">
              <a:extLst>
                <a:ext uri="{FF2B5EF4-FFF2-40B4-BE49-F238E27FC236}">
                  <a16:creationId xmlns:a16="http://schemas.microsoft.com/office/drawing/2014/main" id="{93AEE737-1E1B-4FE2-84F7-D121FF9AC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3662" y="1568054"/>
              <a:ext cx="88208" cy="70114"/>
            </a:xfrm>
            <a:custGeom>
              <a:avLst/>
              <a:gdLst>
                <a:gd name="T0" fmla="*/ 23 w 23"/>
                <a:gd name="T1" fmla="*/ 15 h 18"/>
                <a:gd name="T2" fmla="*/ 6 w 23"/>
                <a:gd name="T3" fmla="*/ 13 h 18"/>
                <a:gd name="T4" fmla="*/ 20 w 23"/>
                <a:gd name="T5" fmla="*/ 13 h 18"/>
                <a:gd name="T6" fmla="*/ 6 w 23"/>
                <a:gd name="T7" fmla="*/ 10 h 18"/>
                <a:gd name="T8" fmla="*/ 19 w 23"/>
                <a:gd name="T9" fmla="*/ 11 h 18"/>
                <a:gd name="T10" fmla="*/ 7 w 23"/>
                <a:gd name="T11" fmla="*/ 6 h 18"/>
                <a:gd name="T12" fmla="*/ 20 w 23"/>
                <a:gd name="T13" fmla="*/ 7 h 18"/>
                <a:gd name="T14" fmla="*/ 9 w 23"/>
                <a:gd name="T15" fmla="*/ 3 h 18"/>
                <a:gd name="T16" fmla="*/ 22 w 23"/>
                <a:gd name="T17" fmla="*/ 6 h 18"/>
                <a:gd name="T18" fmla="*/ 7 w 23"/>
                <a:gd name="T19" fmla="*/ 2 h 18"/>
                <a:gd name="T20" fmla="*/ 1 w 23"/>
                <a:gd name="T21" fmla="*/ 11 h 18"/>
                <a:gd name="T22" fmla="*/ 3 w 23"/>
                <a:gd name="T23" fmla="*/ 17 h 18"/>
                <a:gd name="T24" fmla="*/ 23 w 23"/>
                <a:gd name="T2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8">
                  <a:moveTo>
                    <a:pt x="23" y="15"/>
                  </a:moveTo>
                  <a:cubicBezTo>
                    <a:pt x="19" y="11"/>
                    <a:pt x="12" y="12"/>
                    <a:pt x="6" y="13"/>
                  </a:cubicBezTo>
                  <a:cubicBezTo>
                    <a:pt x="9" y="10"/>
                    <a:pt x="16" y="11"/>
                    <a:pt x="20" y="13"/>
                  </a:cubicBezTo>
                  <a:cubicBezTo>
                    <a:pt x="15" y="9"/>
                    <a:pt x="12" y="9"/>
                    <a:pt x="6" y="10"/>
                  </a:cubicBezTo>
                  <a:cubicBezTo>
                    <a:pt x="10" y="7"/>
                    <a:pt x="16" y="8"/>
                    <a:pt x="19" y="11"/>
                  </a:cubicBezTo>
                  <a:cubicBezTo>
                    <a:pt x="15" y="6"/>
                    <a:pt x="13" y="6"/>
                    <a:pt x="7" y="6"/>
                  </a:cubicBezTo>
                  <a:cubicBezTo>
                    <a:pt x="11" y="4"/>
                    <a:pt x="18" y="5"/>
                    <a:pt x="20" y="7"/>
                  </a:cubicBezTo>
                  <a:cubicBezTo>
                    <a:pt x="17" y="4"/>
                    <a:pt x="15" y="3"/>
                    <a:pt x="9" y="3"/>
                  </a:cubicBezTo>
                  <a:cubicBezTo>
                    <a:pt x="14" y="1"/>
                    <a:pt x="18" y="1"/>
                    <a:pt x="22" y="6"/>
                  </a:cubicBezTo>
                  <a:cubicBezTo>
                    <a:pt x="19" y="0"/>
                    <a:pt x="12" y="0"/>
                    <a:pt x="7" y="2"/>
                  </a:cubicBezTo>
                  <a:cubicBezTo>
                    <a:pt x="3" y="3"/>
                    <a:pt x="1" y="7"/>
                    <a:pt x="1" y="11"/>
                  </a:cubicBezTo>
                  <a:cubicBezTo>
                    <a:pt x="0" y="15"/>
                    <a:pt x="2" y="17"/>
                    <a:pt x="3" y="17"/>
                  </a:cubicBezTo>
                  <a:cubicBezTo>
                    <a:pt x="8" y="18"/>
                    <a:pt x="10" y="14"/>
                    <a:pt x="23" y="15"/>
                  </a:cubicBezTo>
                  <a:close/>
                </a:path>
              </a:pathLst>
            </a:custGeom>
            <a:solidFill>
              <a:srgbClr val="361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9" name="Freeform 101">
              <a:extLst>
                <a:ext uri="{FF2B5EF4-FFF2-40B4-BE49-F238E27FC236}">
                  <a16:creationId xmlns:a16="http://schemas.microsoft.com/office/drawing/2014/main" id="{C95C6230-F8BA-4404-B818-6F57078A0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8782" y="1801013"/>
              <a:ext cx="205818" cy="104040"/>
            </a:xfrm>
            <a:custGeom>
              <a:avLst/>
              <a:gdLst>
                <a:gd name="T0" fmla="*/ 44 w 53"/>
                <a:gd name="T1" fmla="*/ 1 h 27"/>
                <a:gd name="T2" fmla="*/ 48 w 53"/>
                <a:gd name="T3" fmla="*/ 0 h 27"/>
                <a:gd name="T4" fmla="*/ 52 w 53"/>
                <a:gd name="T5" fmla="*/ 13 h 27"/>
                <a:gd name="T6" fmla="*/ 32 w 53"/>
                <a:gd name="T7" fmla="*/ 24 h 27"/>
                <a:gd name="T8" fmla="*/ 1 w 53"/>
                <a:gd name="T9" fmla="*/ 22 h 27"/>
                <a:gd name="T10" fmla="*/ 13 w 53"/>
                <a:gd name="T11" fmla="*/ 16 h 27"/>
                <a:gd name="T12" fmla="*/ 44 w 53"/>
                <a:gd name="T1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27">
                  <a:moveTo>
                    <a:pt x="44" y="1"/>
                  </a:moveTo>
                  <a:cubicBezTo>
                    <a:pt x="45" y="1"/>
                    <a:pt x="47" y="0"/>
                    <a:pt x="48" y="0"/>
                  </a:cubicBezTo>
                  <a:cubicBezTo>
                    <a:pt x="51" y="1"/>
                    <a:pt x="53" y="10"/>
                    <a:pt x="52" y="13"/>
                  </a:cubicBezTo>
                  <a:cubicBezTo>
                    <a:pt x="49" y="19"/>
                    <a:pt x="41" y="22"/>
                    <a:pt x="32" y="24"/>
                  </a:cubicBezTo>
                  <a:cubicBezTo>
                    <a:pt x="20" y="27"/>
                    <a:pt x="4" y="21"/>
                    <a:pt x="1" y="22"/>
                  </a:cubicBezTo>
                  <a:cubicBezTo>
                    <a:pt x="0" y="23"/>
                    <a:pt x="12" y="16"/>
                    <a:pt x="13" y="16"/>
                  </a:cubicBezTo>
                  <a:cubicBezTo>
                    <a:pt x="24" y="14"/>
                    <a:pt x="46" y="13"/>
                    <a:pt x="44" y="1"/>
                  </a:cubicBezTo>
                  <a:close/>
                </a:path>
              </a:pathLst>
            </a:custGeom>
            <a:solidFill>
              <a:srgbClr val="003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0" name="Freeform 102">
              <a:extLst>
                <a:ext uri="{FF2B5EF4-FFF2-40B4-BE49-F238E27FC236}">
                  <a16:creationId xmlns:a16="http://schemas.microsoft.com/office/drawing/2014/main" id="{5E56C97C-F4C9-44F3-8FD0-5479B3FD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279" y="1812321"/>
              <a:ext cx="137966" cy="72375"/>
            </a:xfrm>
            <a:custGeom>
              <a:avLst/>
              <a:gdLst>
                <a:gd name="T0" fmla="*/ 32 w 36"/>
                <a:gd name="T1" fmla="*/ 0 h 19"/>
                <a:gd name="T2" fmla="*/ 6 w 36"/>
                <a:gd name="T3" fmla="*/ 6 h 19"/>
                <a:gd name="T4" fmla="*/ 6 w 36"/>
                <a:gd name="T5" fmla="*/ 5 h 19"/>
                <a:gd name="T6" fmla="*/ 0 w 36"/>
                <a:gd name="T7" fmla="*/ 16 h 19"/>
                <a:gd name="T8" fmla="*/ 35 w 36"/>
                <a:gd name="T9" fmla="*/ 8 h 19"/>
                <a:gd name="T10" fmla="*/ 32 w 36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9">
                  <a:moveTo>
                    <a:pt x="32" y="0"/>
                  </a:moveTo>
                  <a:cubicBezTo>
                    <a:pt x="32" y="6"/>
                    <a:pt x="16" y="10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0" y="13"/>
                    <a:pt x="0" y="16"/>
                  </a:cubicBezTo>
                  <a:cubicBezTo>
                    <a:pt x="12" y="19"/>
                    <a:pt x="30" y="17"/>
                    <a:pt x="35" y="8"/>
                  </a:cubicBezTo>
                  <a:cubicBezTo>
                    <a:pt x="36" y="6"/>
                    <a:pt x="35" y="2"/>
                    <a:pt x="32" y="0"/>
                  </a:cubicBezTo>
                  <a:close/>
                </a:path>
              </a:pathLst>
            </a:custGeom>
            <a:solidFill>
              <a:srgbClr val="E8F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1" name="Freeform 103">
              <a:extLst>
                <a:ext uri="{FF2B5EF4-FFF2-40B4-BE49-F238E27FC236}">
                  <a16:creationId xmlns:a16="http://schemas.microsoft.com/office/drawing/2014/main" id="{A49FE026-50E0-46C4-83DC-2A1118E70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6407" y="1900530"/>
              <a:ext cx="147013" cy="325689"/>
            </a:xfrm>
            <a:custGeom>
              <a:avLst/>
              <a:gdLst>
                <a:gd name="T0" fmla="*/ 15 w 38"/>
                <a:gd name="T1" fmla="*/ 1 h 84"/>
                <a:gd name="T2" fmla="*/ 0 w 38"/>
                <a:gd name="T3" fmla="*/ 69 h 84"/>
                <a:gd name="T4" fmla="*/ 6 w 38"/>
                <a:gd name="T5" fmla="*/ 82 h 84"/>
                <a:gd name="T6" fmla="*/ 21 w 38"/>
                <a:gd name="T7" fmla="*/ 75 h 84"/>
                <a:gd name="T8" fmla="*/ 30 w 38"/>
                <a:gd name="T9" fmla="*/ 38 h 84"/>
                <a:gd name="T10" fmla="*/ 23 w 38"/>
                <a:gd name="T11" fmla="*/ 1 h 84"/>
                <a:gd name="T12" fmla="*/ 15 w 38"/>
                <a:gd name="T13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84">
                  <a:moveTo>
                    <a:pt x="15" y="1"/>
                  </a:moveTo>
                  <a:cubicBezTo>
                    <a:pt x="6" y="8"/>
                    <a:pt x="2" y="45"/>
                    <a:pt x="0" y="69"/>
                  </a:cubicBezTo>
                  <a:cubicBezTo>
                    <a:pt x="0" y="73"/>
                    <a:pt x="0" y="79"/>
                    <a:pt x="6" y="82"/>
                  </a:cubicBezTo>
                  <a:cubicBezTo>
                    <a:pt x="10" y="84"/>
                    <a:pt x="19" y="83"/>
                    <a:pt x="21" y="75"/>
                  </a:cubicBezTo>
                  <a:cubicBezTo>
                    <a:pt x="25" y="64"/>
                    <a:pt x="29" y="48"/>
                    <a:pt x="30" y="38"/>
                  </a:cubicBezTo>
                  <a:cubicBezTo>
                    <a:pt x="32" y="27"/>
                    <a:pt x="38" y="8"/>
                    <a:pt x="23" y="1"/>
                  </a:cubicBezTo>
                  <a:cubicBezTo>
                    <a:pt x="21" y="0"/>
                    <a:pt x="17" y="0"/>
                    <a:pt x="15" y="1"/>
                  </a:cubicBezTo>
                  <a:close/>
                </a:path>
              </a:pathLst>
            </a:custGeom>
            <a:solidFill>
              <a:srgbClr val="00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2" name="Freeform 104">
              <a:extLst>
                <a:ext uri="{FF2B5EF4-FFF2-40B4-BE49-F238E27FC236}">
                  <a16:creationId xmlns:a16="http://schemas.microsoft.com/office/drawing/2014/main" id="{5DC84812-4796-47BC-8DC9-32A00C745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192" y="1900530"/>
              <a:ext cx="74638" cy="269147"/>
            </a:xfrm>
            <a:custGeom>
              <a:avLst/>
              <a:gdLst>
                <a:gd name="T0" fmla="*/ 11 w 19"/>
                <a:gd name="T1" fmla="*/ 2 h 69"/>
                <a:gd name="T2" fmla="*/ 0 w 19"/>
                <a:gd name="T3" fmla="*/ 51 h 69"/>
                <a:gd name="T4" fmla="*/ 9 w 19"/>
                <a:gd name="T5" fmla="*/ 69 h 69"/>
                <a:gd name="T6" fmla="*/ 19 w 19"/>
                <a:gd name="T7" fmla="*/ 0 h 69"/>
                <a:gd name="T8" fmla="*/ 11 w 19"/>
                <a:gd name="T9" fmla="*/ 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9">
                  <a:moveTo>
                    <a:pt x="11" y="2"/>
                  </a:moveTo>
                  <a:cubicBezTo>
                    <a:pt x="4" y="7"/>
                    <a:pt x="1" y="32"/>
                    <a:pt x="0" y="51"/>
                  </a:cubicBezTo>
                  <a:cubicBezTo>
                    <a:pt x="2" y="58"/>
                    <a:pt x="3" y="63"/>
                    <a:pt x="9" y="69"/>
                  </a:cubicBezTo>
                  <a:cubicBezTo>
                    <a:pt x="3" y="53"/>
                    <a:pt x="15" y="11"/>
                    <a:pt x="19" y="0"/>
                  </a:cubicBezTo>
                  <a:cubicBezTo>
                    <a:pt x="17" y="0"/>
                    <a:pt x="14" y="0"/>
                    <a:pt x="11" y="2"/>
                  </a:cubicBezTo>
                  <a:close/>
                </a:path>
              </a:pathLst>
            </a:custGeom>
            <a:solidFill>
              <a:srgbClr val="001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3" name="Freeform 105">
              <a:extLst>
                <a:ext uri="{FF2B5EF4-FFF2-40B4-BE49-F238E27FC236}">
                  <a16:creationId xmlns:a16="http://schemas.microsoft.com/office/drawing/2014/main" id="{4F626FDA-8BC3-4491-BF4D-59B778D84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449" y="1936717"/>
              <a:ext cx="169631" cy="135704"/>
            </a:xfrm>
            <a:custGeom>
              <a:avLst/>
              <a:gdLst>
                <a:gd name="T0" fmla="*/ 17 w 44"/>
                <a:gd name="T1" fmla="*/ 12 h 35"/>
                <a:gd name="T2" fmla="*/ 27 w 44"/>
                <a:gd name="T3" fmla="*/ 14 h 35"/>
                <a:gd name="T4" fmla="*/ 35 w 44"/>
                <a:gd name="T5" fmla="*/ 20 h 35"/>
                <a:gd name="T6" fmla="*/ 42 w 44"/>
                <a:gd name="T7" fmla="*/ 25 h 35"/>
                <a:gd name="T8" fmla="*/ 34 w 44"/>
                <a:gd name="T9" fmla="*/ 35 h 35"/>
                <a:gd name="T10" fmla="*/ 24 w 44"/>
                <a:gd name="T11" fmla="*/ 30 h 35"/>
                <a:gd name="T12" fmla="*/ 6 w 44"/>
                <a:gd name="T13" fmla="*/ 24 h 35"/>
                <a:gd name="T14" fmla="*/ 2 w 44"/>
                <a:gd name="T15" fmla="*/ 3 h 35"/>
                <a:gd name="T16" fmla="*/ 9 w 44"/>
                <a:gd name="T17" fmla="*/ 3 h 35"/>
                <a:gd name="T18" fmla="*/ 17 w 44"/>
                <a:gd name="T19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5">
                  <a:moveTo>
                    <a:pt x="17" y="12"/>
                  </a:moveTo>
                  <a:cubicBezTo>
                    <a:pt x="22" y="15"/>
                    <a:pt x="23" y="14"/>
                    <a:pt x="27" y="14"/>
                  </a:cubicBezTo>
                  <a:cubicBezTo>
                    <a:pt x="33" y="15"/>
                    <a:pt x="32" y="18"/>
                    <a:pt x="35" y="20"/>
                  </a:cubicBezTo>
                  <a:cubicBezTo>
                    <a:pt x="37" y="22"/>
                    <a:pt x="40" y="23"/>
                    <a:pt x="42" y="25"/>
                  </a:cubicBezTo>
                  <a:cubicBezTo>
                    <a:pt x="44" y="28"/>
                    <a:pt x="38" y="34"/>
                    <a:pt x="34" y="35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17" y="29"/>
                    <a:pt x="9" y="27"/>
                    <a:pt x="6" y="24"/>
                  </a:cubicBezTo>
                  <a:cubicBezTo>
                    <a:pt x="4" y="21"/>
                    <a:pt x="0" y="5"/>
                    <a:pt x="2" y="3"/>
                  </a:cubicBezTo>
                  <a:cubicBezTo>
                    <a:pt x="5" y="0"/>
                    <a:pt x="7" y="1"/>
                    <a:pt x="9" y="3"/>
                  </a:cubicBezTo>
                  <a:cubicBezTo>
                    <a:pt x="10" y="4"/>
                    <a:pt x="15" y="10"/>
                    <a:pt x="17" y="12"/>
                  </a:cubicBezTo>
                  <a:close/>
                </a:path>
              </a:pathLst>
            </a:custGeom>
            <a:solidFill>
              <a:srgbClr val="F1B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4" name="Freeform 106">
              <a:extLst>
                <a:ext uri="{FF2B5EF4-FFF2-40B4-BE49-F238E27FC236}">
                  <a16:creationId xmlns:a16="http://schemas.microsoft.com/office/drawing/2014/main" id="{9B4F0CFE-470F-4060-91DB-C0A286991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449" y="1948025"/>
              <a:ext cx="147013" cy="124396"/>
            </a:xfrm>
            <a:custGeom>
              <a:avLst/>
              <a:gdLst>
                <a:gd name="T0" fmla="*/ 38 w 38"/>
                <a:gd name="T1" fmla="*/ 30 h 32"/>
                <a:gd name="T2" fmla="*/ 34 w 38"/>
                <a:gd name="T3" fmla="*/ 32 h 32"/>
                <a:gd name="T4" fmla="*/ 24 w 38"/>
                <a:gd name="T5" fmla="*/ 27 h 32"/>
                <a:gd name="T6" fmla="*/ 6 w 38"/>
                <a:gd name="T7" fmla="*/ 21 h 32"/>
                <a:gd name="T8" fmla="*/ 2 w 38"/>
                <a:gd name="T9" fmla="*/ 0 h 32"/>
                <a:gd name="T10" fmla="*/ 5 w 38"/>
                <a:gd name="T11" fmla="*/ 9 h 32"/>
                <a:gd name="T12" fmla="*/ 7 w 38"/>
                <a:gd name="T13" fmla="*/ 13 h 32"/>
                <a:gd name="T14" fmla="*/ 13 w 38"/>
                <a:gd name="T15" fmla="*/ 21 h 32"/>
                <a:gd name="T16" fmla="*/ 32 w 38"/>
                <a:gd name="T17" fmla="*/ 27 h 32"/>
                <a:gd name="T18" fmla="*/ 36 w 38"/>
                <a:gd name="T19" fmla="*/ 29 h 32"/>
                <a:gd name="T20" fmla="*/ 38 w 38"/>
                <a:gd name="T21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2">
                  <a:moveTo>
                    <a:pt x="38" y="30"/>
                  </a:moveTo>
                  <a:cubicBezTo>
                    <a:pt x="37" y="31"/>
                    <a:pt x="35" y="32"/>
                    <a:pt x="34" y="32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7" y="26"/>
                    <a:pt x="9" y="24"/>
                    <a:pt x="6" y="21"/>
                  </a:cubicBezTo>
                  <a:cubicBezTo>
                    <a:pt x="4" y="18"/>
                    <a:pt x="0" y="2"/>
                    <a:pt x="2" y="0"/>
                  </a:cubicBezTo>
                  <a:cubicBezTo>
                    <a:pt x="5" y="0"/>
                    <a:pt x="5" y="8"/>
                    <a:pt x="5" y="9"/>
                  </a:cubicBezTo>
                  <a:cubicBezTo>
                    <a:pt x="5" y="10"/>
                    <a:pt x="6" y="12"/>
                    <a:pt x="7" y="13"/>
                  </a:cubicBezTo>
                  <a:cubicBezTo>
                    <a:pt x="7" y="16"/>
                    <a:pt x="10" y="20"/>
                    <a:pt x="13" y="21"/>
                  </a:cubicBezTo>
                  <a:cubicBezTo>
                    <a:pt x="23" y="25"/>
                    <a:pt x="23" y="20"/>
                    <a:pt x="32" y="27"/>
                  </a:cubicBezTo>
                  <a:cubicBezTo>
                    <a:pt x="34" y="29"/>
                    <a:pt x="34" y="27"/>
                    <a:pt x="36" y="29"/>
                  </a:cubicBezTo>
                  <a:lnTo>
                    <a:pt x="38" y="30"/>
                  </a:ln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5" name="Freeform 107">
              <a:extLst>
                <a:ext uri="{FF2B5EF4-FFF2-40B4-BE49-F238E27FC236}">
                  <a16:creationId xmlns:a16="http://schemas.microsoft.com/office/drawing/2014/main" id="{31A018F9-4139-44ED-AF4E-13D31AB2F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3804" y="1979690"/>
              <a:ext cx="104040" cy="45235"/>
            </a:xfrm>
            <a:custGeom>
              <a:avLst/>
              <a:gdLst>
                <a:gd name="T0" fmla="*/ 5 w 27"/>
                <a:gd name="T1" fmla="*/ 12 h 12"/>
                <a:gd name="T2" fmla="*/ 2 w 27"/>
                <a:gd name="T3" fmla="*/ 6 h 12"/>
                <a:gd name="T4" fmla="*/ 5 w 27"/>
                <a:gd name="T5" fmla="*/ 4 h 12"/>
                <a:gd name="T6" fmla="*/ 11 w 27"/>
                <a:gd name="T7" fmla="*/ 10 h 12"/>
                <a:gd name="T8" fmla="*/ 27 w 27"/>
                <a:gd name="T9" fmla="*/ 12 h 12"/>
                <a:gd name="T10" fmla="*/ 16 w 27"/>
                <a:gd name="T11" fmla="*/ 5 h 12"/>
                <a:gd name="T12" fmla="*/ 13 w 27"/>
                <a:gd name="T13" fmla="*/ 2 h 12"/>
                <a:gd name="T14" fmla="*/ 10 w 27"/>
                <a:gd name="T15" fmla="*/ 6 h 12"/>
                <a:gd name="T16" fmla="*/ 1 w 27"/>
                <a:gd name="T17" fmla="*/ 4 h 12"/>
                <a:gd name="T18" fmla="*/ 5 w 27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2">
                  <a:moveTo>
                    <a:pt x="5" y="12"/>
                  </a:moveTo>
                  <a:cubicBezTo>
                    <a:pt x="5" y="11"/>
                    <a:pt x="2" y="7"/>
                    <a:pt x="2" y="6"/>
                  </a:cubicBezTo>
                  <a:cubicBezTo>
                    <a:pt x="2" y="5"/>
                    <a:pt x="3" y="4"/>
                    <a:pt x="5" y="4"/>
                  </a:cubicBezTo>
                  <a:cubicBezTo>
                    <a:pt x="6" y="4"/>
                    <a:pt x="9" y="8"/>
                    <a:pt x="11" y="10"/>
                  </a:cubicBezTo>
                  <a:cubicBezTo>
                    <a:pt x="20" y="8"/>
                    <a:pt x="18" y="7"/>
                    <a:pt x="27" y="12"/>
                  </a:cubicBezTo>
                  <a:cubicBezTo>
                    <a:pt x="23" y="7"/>
                    <a:pt x="22" y="6"/>
                    <a:pt x="16" y="5"/>
                  </a:cubicBezTo>
                  <a:cubicBezTo>
                    <a:pt x="14" y="5"/>
                    <a:pt x="13" y="5"/>
                    <a:pt x="13" y="2"/>
                  </a:cubicBezTo>
                  <a:cubicBezTo>
                    <a:pt x="12" y="4"/>
                    <a:pt x="11" y="6"/>
                    <a:pt x="10" y="6"/>
                  </a:cubicBezTo>
                  <a:cubicBezTo>
                    <a:pt x="8" y="5"/>
                    <a:pt x="4" y="0"/>
                    <a:pt x="1" y="4"/>
                  </a:cubicBezTo>
                  <a:cubicBezTo>
                    <a:pt x="0" y="6"/>
                    <a:pt x="4" y="10"/>
                    <a:pt x="5" y="12"/>
                  </a:cubicBezTo>
                  <a:close/>
                </a:path>
              </a:pathLst>
            </a:custGeom>
            <a:solidFill>
              <a:srgbClr val="DB9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6" name="Freeform 108">
              <a:extLst>
                <a:ext uri="{FF2B5EF4-FFF2-40B4-BE49-F238E27FC236}">
                  <a16:creationId xmlns:a16="http://schemas.microsoft.com/office/drawing/2014/main" id="{3CF3FADF-00BB-44E9-AD88-3A6D28281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656" y="1997783"/>
              <a:ext cx="217126" cy="226173"/>
            </a:xfrm>
            <a:custGeom>
              <a:avLst/>
              <a:gdLst>
                <a:gd name="T0" fmla="*/ 52 w 56"/>
                <a:gd name="T1" fmla="*/ 35 h 58"/>
                <a:gd name="T2" fmla="*/ 17 w 56"/>
                <a:gd name="T3" fmla="*/ 5 h 58"/>
                <a:gd name="T4" fmla="*/ 3 w 56"/>
                <a:gd name="T5" fmla="*/ 19 h 58"/>
                <a:gd name="T6" fmla="*/ 39 w 56"/>
                <a:gd name="T7" fmla="*/ 54 h 58"/>
                <a:gd name="T8" fmla="*/ 51 w 56"/>
                <a:gd name="T9" fmla="*/ 57 h 58"/>
                <a:gd name="T10" fmla="*/ 56 w 56"/>
                <a:gd name="T11" fmla="*/ 46 h 58"/>
                <a:gd name="T12" fmla="*/ 52 w 56"/>
                <a:gd name="T13" fmla="*/ 3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8">
                  <a:moveTo>
                    <a:pt x="52" y="3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9" y="0"/>
                    <a:pt x="0" y="14"/>
                    <a:pt x="3" y="19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4" y="58"/>
                    <a:pt x="48" y="58"/>
                    <a:pt x="51" y="57"/>
                  </a:cubicBezTo>
                  <a:cubicBezTo>
                    <a:pt x="55" y="55"/>
                    <a:pt x="56" y="50"/>
                    <a:pt x="56" y="46"/>
                  </a:cubicBezTo>
                  <a:cubicBezTo>
                    <a:pt x="56" y="42"/>
                    <a:pt x="55" y="39"/>
                    <a:pt x="52" y="35"/>
                  </a:cubicBezTo>
                  <a:close/>
                </a:path>
              </a:pathLst>
            </a:custGeom>
            <a:solidFill>
              <a:srgbClr val="002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47" name="Freeform 109">
              <a:extLst>
                <a:ext uri="{FF2B5EF4-FFF2-40B4-BE49-F238E27FC236}">
                  <a16:creationId xmlns:a16="http://schemas.microsoft.com/office/drawing/2014/main" id="{428DD549-0366-4B7D-97E2-1D3466D91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0703" y="2029448"/>
              <a:ext cx="205818" cy="194509"/>
            </a:xfrm>
            <a:custGeom>
              <a:avLst/>
              <a:gdLst>
                <a:gd name="T0" fmla="*/ 4 w 53"/>
                <a:gd name="T1" fmla="*/ 0 h 50"/>
                <a:gd name="T2" fmla="*/ 1 w 53"/>
                <a:gd name="T3" fmla="*/ 11 h 50"/>
                <a:gd name="T4" fmla="*/ 33 w 53"/>
                <a:gd name="T5" fmla="*/ 43 h 50"/>
                <a:gd name="T6" fmla="*/ 43 w 53"/>
                <a:gd name="T7" fmla="*/ 50 h 50"/>
                <a:gd name="T8" fmla="*/ 53 w 53"/>
                <a:gd name="T9" fmla="*/ 47 h 50"/>
                <a:gd name="T10" fmla="*/ 4 w 53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0">
                  <a:moveTo>
                    <a:pt x="4" y="0"/>
                  </a:moveTo>
                  <a:cubicBezTo>
                    <a:pt x="1" y="3"/>
                    <a:pt x="0" y="9"/>
                    <a:pt x="1" y="11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6" y="46"/>
                    <a:pt x="38" y="48"/>
                    <a:pt x="43" y="50"/>
                  </a:cubicBezTo>
                  <a:cubicBezTo>
                    <a:pt x="45" y="50"/>
                    <a:pt x="50" y="50"/>
                    <a:pt x="53" y="47"/>
                  </a:cubicBezTo>
                  <a:cubicBezTo>
                    <a:pt x="44" y="48"/>
                    <a:pt x="13" y="17"/>
                    <a:pt x="4" y="0"/>
                  </a:cubicBezTo>
                  <a:close/>
                </a:path>
              </a:pathLst>
            </a:custGeom>
            <a:solidFill>
              <a:srgbClr val="001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0B29C190-C11F-413E-92C3-591658C5A62C}"/>
              </a:ext>
            </a:extLst>
          </p:cNvPr>
          <p:cNvGrpSpPr/>
          <p:nvPr/>
        </p:nvGrpSpPr>
        <p:grpSpPr>
          <a:xfrm>
            <a:off x="9408629" y="3980398"/>
            <a:ext cx="406080" cy="1425301"/>
            <a:chOff x="8483759" y="4101195"/>
            <a:chExt cx="456870" cy="1603568"/>
          </a:xfrm>
        </p:grpSpPr>
        <p:sp>
          <p:nvSpPr>
            <p:cNvPr id="249" name="Freeform 12">
              <a:extLst>
                <a:ext uri="{FF2B5EF4-FFF2-40B4-BE49-F238E27FC236}">
                  <a16:creationId xmlns:a16="http://schemas.microsoft.com/office/drawing/2014/main" id="{9A89C819-041D-41EC-8C75-85EBC94C7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6233" y="4349985"/>
              <a:ext cx="113087" cy="411635"/>
            </a:xfrm>
            <a:custGeom>
              <a:avLst/>
              <a:gdLst>
                <a:gd name="T0" fmla="*/ 16 w 29"/>
                <a:gd name="T1" fmla="*/ 2 h 106"/>
                <a:gd name="T2" fmla="*/ 11 w 29"/>
                <a:gd name="T3" fmla="*/ 48 h 106"/>
                <a:gd name="T4" fmla="*/ 1 w 29"/>
                <a:gd name="T5" fmla="*/ 96 h 106"/>
                <a:gd name="T6" fmla="*/ 14 w 29"/>
                <a:gd name="T7" fmla="*/ 102 h 106"/>
                <a:gd name="T8" fmla="*/ 27 w 29"/>
                <a:gd name="T9" fmla="*/ 54 h 106"/>
                <a:gd name="T10" fmla="*/ 29 w 29"/>
                <a:gd name="T11" fmla="*/ 25 h 106"/>
                <a:gd name="T12" fmla="*/ 27 w 29"/>
                <a:gd name="T13" fmla="*/ 9 h 106"/>
                <a:gd name="T14" fmla="*/ 16 w 29"/>
                <a:gd name="T15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06">
                  <a:moveTo>
                    <a:pt x="16" y="2"/>
                  </a:moveTo>
                  <a:cubicBezTo>
                    <a:pt x="9" y="5"/>
                    <a:pt x="11" y="25"/>
                    <a:pt x="11" y="48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0" y="102"/>
                    <a:pt x="10" y="106"/>
                    <a:pt x="14" y="102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45"/>
                    <a:pt x="29" y="34"/>
                    <a:pt x="29" y="25"/>
                  </a:cubicBezTo>
                  <a:cubicBezTo>
                    <a:pt x="29" y="20"/>
                    <a:pt x="29" y="14"/>
                    <a:pt x="27" y="9"/>
                  </a:cubicBezTo>
                  <a:cubicBezTo>
                    <a:pt x="25" y="4"/>
                    <a:pt x="22" y="0"/>
                    <a:pt x="16" y="2"/>
                  </a:cubicBezTo>
                  <a:close/>
                </a:path>
              </a:pathLst>
            </a:custGeom>
            <a:solidFill>
              <a:srgbClr val="6E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0" name="Freeform 13">
              <a:extLst>
                <a:ext uri="{FF2B5EF4-FFF2-40B4-BE49-F238E27FC236}">
                  <a16:creationId xmlns:a16="http://schemas.microsoft.com/office/drawing/2014/main" id="{A9F61A8F-5D6B-4CA7-97B5-65C4B0FF1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6233" y="4359032"/>
              <a:ext cx="97255" cy="402588"/>
            </a:xfrm>
            <a:custGeom>
              <a:avLst/>
              <a:gdLst>
                <a:gd name="T0" fmla="*/ 15 w 25"/>
                <a:gd name="T1" fmla="*/ 0 h 104"/>
                <a:gd name="T2" fmla="*/ 11 w 25"/>
                <a:gd name="T3" fmla="*/ 46 h 104"/>
                <a:gd name="T4" fmla="*/ 1 w 25"/>
                <a:gd name="T5" fmla="*/ 94 h 104"/>
                <a:gd name="T6" fmla="*/ 13 w 25"/>
                <a:gd name="T7" fmla="*/ 101 h 104"/>
                <a:gd name="T8" fmla="*/ 22 w 25"/>
                <a:gd name="T9" fmla="*/ 55 h 104"/>
                <a:gd name="T10" fmla="*/ 15 w 25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04">
                  <a:moveTo>
                    <a:pt x="15" y="0"/>
                  </a:moveTo>
                  <a:cubicBezTo>
                    <a:pt x="9" y="4"/>
                    <a:pt x="11" y="24"/>
                    <a:pt x="11" y="46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9"/>
                    <a:pt x="8" y="104"/>
                    <a:pt x="13" y="101"/>
                  </a:cubicBezTo>
                  <a:cubicBezTo>
                    <a:pt x="11" y="84"/>
                    <a:pt x="16" y="73"/>
                    <a:pt x="22" y="55"/>
                  </a:cubicBezTo>
                  <a:cubicBezTo>
                    <a:pt x="25" y="34"/>
                    <a:pt x="20" y="19"/>
                    <a:pt x="15" y="0"/>
                  </a:cubicBezTo>
                  <a:close/>
                </a:path>
              </a:pathLst>
            </a:custGeom>
            <a:solidFill>
              <a:srgbClr val="62A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1" name="Freeform 14">
              <a:extLst>
                <a:ext uri="{FF2B5EF4-FFF2-40B4-BE49-F238E27FC236}">
                  <a16:creationId xmlns:a16="http://schemas.microsoft.com/office/drawing/2014/main" id="{83D2DF30-2A31-4FD1-81DC-5112B5240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6120" y="4691507"/>
              <a:ext cx="189986" cy="931834"/>
            </a:xfrm>
            <a:custGeom>
              <a:avLst/>
              <a:gdLst>
                <a:gd name="T0" fmla="*/ 29 w 49"/>
                <a:gd name="T1" fmla="*/ 223 h 240"/>
                <a:gd name="T2" fmla="*/ 36 w 49"/>
                <a:gd name="T3" fmla="*/ 205 h 240"/>
                <a:gd name="T4" fmla="*/ 35 w 49"/>
                <a:gd name="T5" fmla="*/ 191 h 240"/>
                <a:gd name="T6" fmla="*/ 41 w 49"/>
                <a:gd name="T7" fmla="*/ 151 h 240"/>
                <a:gd name="T8" fmla="*/ 34 w 49"/>
                <a:gd name="T9" fmla="*/ 111 h 240"/>
                <a:gd name="T10" fmla="*/ 39 w 49"/>
                <a:gd name="T11" fmla="*/ 59 h 240"/>
                <a:gd name="T12" fmla="*/ 32 w 49"/>
                <a:gd name="T13" fmla="*/ 2 h 240"/>
                <a:gd name="T14" fmla="*/ 18 w 49"/>
                <a:gd name="T15" fmla="*/ 0 h 240"/>
                <a:gd name="T16" fmla="*/ 4 w 49"/>
                <a:gd name="T17" fmla="*/ 30 h 240"/>
                <a:gd name="T18" fmla="*/ 8 w 49"/>
                <a:gd name="T19" fmla="*/ 100 h 240"/>
                <a:gd name="T20" fmla="*/ 11 w 49"/>
                <a:gd name="T21" fmla="*/ 112 h 240"/>
                <a:gd name="T22" fmla="*/ 14 w 49"/>
                <a:gd name="T23" fmla="*/ 123 h 240"/>
                <a:gd name="T24" fmla="*/ 16 w 49"/>
                <a:gd name="T25" fmla="*/ 159 h 240"/>
                <a:gd name="T26" fmla="*/ 20 w 49"/>
                <a:gd name="T27" fmla="*/ 187 h 240"/>
                <a:gd name="T28" fmla="*/ 17 w 49"/>
                <a:gd name="T29" fmla="*/ 218 h 240"/>
                <a:gd name="T30" fmla="*/ 29 w 49"/>
                <a:gd name="T31" fmla="*/ 22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240">
                  <a:moveTo>
                    <a:pt x="29" y="223"/>
                  </a:moveTo>
                  <a:cubicBezTo>
                    <a:pt x="34" y="219"/>
                    <a:pt x="41" y="215"/>
                    <a:pt x="36" y="205"/>
                  </a:cubicBezTo>
                  <a:cubicBezTo>
                    <a:pt x="33" y="200"/>
                    <a:pt x="34" y="197"/>
                    <a:pt x="35" y="191"/>
                  </a:cubicBezTo>
                  <a:cubicBezTo>
                    <a:pt x="37" y="179"/>
                    <a:pt x="41" y="162"/>
                    <a:pt x="41" y="151"/>
                  </a:cubicBezTo>
                  <a:cubicBezTo>
                    <a:pt x="41" y="138"/>
                    <a:pt x="36" y="133"/>
                    <a:pt x="34" y="111"/>
                  </a:cubicBezTo>
                  <a:cubicBezTo>
                    <a:pt x="32" y="94"/>
                    <a:pt x="37" y="76"/>
                    <a:pt x="39" y="59"/>
                  </a:cubicBezTo>
                  <a:cubicBezTo>
                    <a:pt x="49" y="38"/>
                    <a:pt x="42" y="17"/>
                    <a:pt x="32" y="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13"/>
                    <a:pt x="6" y="14"/>
                    <a:pt x="4" y="30"/>
                  </a:cubicBezTo>
                  <a:cubicBezTo>
                    <a:pt x="2" y="52"/>
                    <a:pt x="2" y="75"/>
                    <a:pt x="8" y="100"/>
                  </a:cubicBezTo>
                  <a:cubicBezTo>
                    <a:pt x="9" y="103"/>
                    <a:pt x="10" y="108"/>
                    <a:pt x="11" y="112"/>
                  </a:cubicBezTo>
                  <a:cubicBezTo>
                    <a:pt x="12" y="116"/>
                    <a:pt x="14" y="115"/>
                    <a:pt x="14" y="123"/>
                  </a:cubicBezTo>
                  <a:cubicBezTo>
                    <a:pt x="15" y="129"/>
                    <a:pt x="14" y="148"/>
                    <a:pt x="16" y="159"/>
                  </a:cubicBezTo>
                  <a:cubicBezTo>
                    <a:pt x="17" y="169"/>
                    <a:pt x="19" y="180"/>
                    <a:pt x="20" y="187"/>
                  </a:cubicBezTo>
                  <a:cubicBezTo>
                    <a:pt x="22" y="202"/>
                    <a:pt x="18" y="208"/>
                    <a:pt x="17" y="218"/>
                  </a:cubicBezTo>
                  <a:cubicBezTo>
                    <a:pt x="15" y="236"/>
                    <a:pt x="0" y="240"/>
                    <a:pt x="29" y="223"/>
                  </a:cubicBezTo>
                  <a:close/>
                </a:path>
              </a:pathLst>
            </a:custGeom>
            <a:solidFill>
              <a:srgbClr val="F1B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2" name="Freeform 15">
              <a:extLst>
                <a:ext uri="{FF2B5EF4-FFF2-40B4-BE49-F238E27FC236}">
                  <a16:creationId xmlns:a16="http://schemas.microsoft.com/office/drawing/2014/main" id="{92E6068C-9A85-4F66-8B4D-BA6ED7E97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6120" y="5123498"/>
              <a:ext cx="135704" cy="499844"/>
            </a:xfrm>
            <a:custGeom>
              <a:avLst/>
              <a:gdLst>
                <a:gd name="T0" fmla="*/ 35 w 35"/>
                <a:gd name="T1" fmla="*/ 10 h 129"/>
                <a:gd name="T2" fmla="*/ 34 w 35"/>
                <a:gd name="T3" fmla="*/ 0 h 129"/>
                <a:gd name="T4" fmla="*/ 14 w 35"/>
                <a:gd name="T5" fmla="*/ 12 h 129"/>
                <a:gd name="T6" fmla="*/ 16 w 35"/>
                <a:gd name="T7" fmla="*/ 48 h 129"/>
                <a:gd name="T8" fmla="*/ 20 w 35"/>
                <a:gd name="T9" fmla="*/ 76 h 129"/>
                <a:gd name="T10" fmla="*/ 17 w 35"/>
                <a:gd name="T11" fmla="*/ 107 h 129"/>
                <a:gd name="T12" fmla="*/ 27 w 35"/>
                <a:gd name="T13" fmla="*/ 112 h 129"/>
                <a:gd name="T14" fmla="*/ 27 w 35"/>
                <a:gd name="T15" fmla="*/ 83 h 129"/>
                <a:gd name="T16" fmla="*/ 30 w 35"/>
                <a:gd name="T17" fmla="*/ 42 h 129"/>
                <a:gd name="T18" fmla="*/ 26 w 35"/>
                <a:gd name="T19" fmla="*/ 18 h 129"/>
                <a:gd name="T20" fmla="*/ 32 w 35"/>
                <a:gd name="T21" fmla="*/ 14 h 129"/>
                <a:gd name="T22" fmla="*/ 35 w 35"/>
                <a:gd name="T23" fmla="*/ 1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29">
                  <a:moveTo>
                    <a:pt x="35" y="10"/>
                  </a:moveTo>
                  <a:cubicBezTo>
                    <a:pt x="35" y="7"/>
                    <a:pt x="35" y="4"/>
                    <a:pt x="34" y="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8"/>
                    <a:pt x="14" y="37"/>
                    <a:pt x="16" y="48"/>
                  </a:cubicBezTo>
                  <a:cubicBezTo>
                    <a:pt x="17" y="58"/>
                    <a:pt x="19" y="69"/>
                    <a:pt x="20" y="76"/>
                  </a:cubicBezTo>
                  <a:cubicBezTo>
                    <a:pt x="22" y="91"/>
                    <a:pt x="18" y="97"/>
                    <a:pt x="17" y="107"/>
                  </a:cubicBezTo>
                  <a:cubicBezTo>
                    <a:pt x="15" y="125"/>
                    <a:pt x="0" y="129"/>
                    <a:pt x="27" y="112"/>
                  </a:cubicBezTo>
                  <a:cubicBezTo>
                    <a:pt x="27" y="102"/>
                    <a:pt x="26" y="93"/>
                    <a:pt x="27" y="83"/>
                  </a:cubicBezTo>
                  <a:cubicBezTo>
                    <a:pt x="29" y="68"/>
                    <a:pt x="30" y="56"/>
                    <a:pt x="30" y="42"/>
                  </a:cubicBezTo>
                  <a:cubicBezTo>
                    <a:pt x="29" y="35"/>
                    <a:pt x="27" y="27"/>
                    <a:pt x="26" y="18"/>
                  </a:cubicBezTo>
                  <a:cubicBezTo>
                    <a:pt x="32" y="14"/>
                    <a:pt x="32" y="14"/>
                    <a:pt x="32" y="14"/>
                  </a:cubicBezTo>
                  <a:lnTo>
                    <a:pt x="35" y="10"/>
                  </a:ln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3" name="Freeform 16">
              <a:extLst>
                <a:ext uri="{FF2B5EF4-FFF2-40B4-BE49-F238E27FC236}">
                  <a16:creationId xmlns:a16="http://schemas.microsoft.com/office/drawing/2014/main" id="{704EB06B-D93F-4A1C-98C9-EA14DEB11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6120" y="5471804"/>
              <a:ext cx="162845" cy="156060"/>
            </a:xfrm>
            <a:custGeom>
              <a:avLst/>
              <a:gdLst>
                <a:gd name="T0" fmla="*/ 29 w 42"/>
                <a:gd name="T1" fmla="*/ 0 h 40"/>
                <a:gd name="T2" fmla="*/ 22 w 42"/>
                <a:gd name="T3" fmla="*/ 5 h 40"/>
                <a:gd name="T4" fmla="*/ 12 w 42"/>
                <a:gd name="T5" fmla="*/ 30 h 40"/>
                <a:gd name="T6" fmla="*/ 3 w 42"/>
                <a:gd name="T7" fmla="*/ 26 h 40"/>
                <a:gd name="T8" fmla="*/ 1 w 42"/>
                <a:gd name="T9" fmla="*/ 26 h 40"/>
                <a:gd name="T10" fmla="*/ 12 w 42"/>
                <a:gd name="T11" fmla="*/ 38 h 40"/>
                <a:gd name="T12" fmla="*/ 27 w 42"/>
                <a:gd name="T13" fmla="*/ 37 h 40"/>
                <a:gd name="T14" fmla="*/ 32 w 42"/>
                <a:gd name="T15" fmla="*/ 25 h 40"/>
                <a:gd name="T16" fmla="*/ 35 w 42"/>
                <a:gd name="T17" fmla="*/ 3 h 40"/>
                <a:gd name="T18" fmla="*/ 29 w 42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0">
                  <a:moveTo>
                    <a:pt x="29" y="0"/>
                  </a:moveTo>
                  <a:cubicBezTo>
                    <a:pt x="27" y="0"/>
                    <a:pt x="24" y="3"/>
                    <a:pt x="22" y="5"/>
                  </a:cubicBezTo>
                  <a:cubicBezTo>
                    <a:pt x="16" y="13"/>
                    <a:pt x="16" y="30"/>
                    <a:pt x="12" y="30"/>
                  </a:cubicBezTo>
                  <a:cubicBezTo>
                    <a:pt x="11" y="30"/>
                    <a:pt x="6" y="26"/>
                    <a:pt x="3" y="26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0" y="29"/>
                    <a:pt x="10" y="37"/>
                    <a:pt x="12" y="38"/>
                  </a:cubicBezTo>
                  <a:cubicBezTo>
                    <a:pt x="14" y="40"/>
                    <a:pt x="25" y="38"/>
                    <a:pt x="27" y="37"/>
                  </a:cubicBezTo>
                  <a:cubicBezTo>
                    <a:pt x="29" y="35"/>
                    <a:pt x="28" y="29"/>
                    <a:pt x="32" y="25"/>
                  </a:cubicBezTo>
                  <a:cubicBezTo>
                    <a:pt x="38" y="20"/>
                    <a:pt x="42" y="15"/>
                    <a:pt x="35" y="3"/>
                  </a:cubicBezTo>
                  <a:cubicBezTo>
                    <a:pt x="34" y="1"/>
                    <a:pt x="31" y="0"/>
                    <a:pt x="29" y="0"/>
                  </a:cubicBezTo>
                  <a:close/>
                </a:path>
              </a:pathLst>
            </a:custGeom>
            <a:solidFill>
              <a:srgbClr val="1111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4" name="Freeform 17">
              <a:extLst>
                <a:ext uri="{FF2B5EF4-FFF2-40B4-BE49-F238E27FC236}">
                  <a16:creationId xmlns:a16="http://schemas.microsoft.com/office/drawing/2014/main" id="{79573B7F-E5E5-4E43-A9B1-FA976E9B5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5878" y="5541919"/>
              <a:ext cx="70114" cy="85946"/>
            </a:xfrm>
            <a:custGeom>
              <a:avLst/>
              <a:gdLst>
                <a:gd name="T0" fmla="*/ 0 w 18"/>
                <a:gd name="T1" fmla="*/ 21 h 22"/>
                <a:gd name="T2" fmla="*/ 14 w 18"/>
                <a:gd name="T3" fmla="*/ 19 h 22"/>
                <a:gd name="T4" fmla="*/ 17 w 18"/>
                <a:gd name="T5" fmla="*/ 10 h 22"/>
                <a:gd name="T6" fmla="*/ 17 w 18"/>
                <a:gd name="T7" fmla="*/ 3 h 22"/>
                <a:gd name="T8" fmla="*/ 11 w 18"/>
                <a:gd name="T9" fmla="*/ 2 h 22"/>
                <a:gd name="T10" fmla="*/ 0 w 18"/>
                <a:gd name="T1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2">
                  <a:moveTo>
                    <a:pt x="0" y="21"/>
                  </a:moveTo>
                  <a:cubicBezTo>
                    <a:pt x="2" y="22"/>
                    <a:pt x="12" y="20"/>
                    <a:pt x="14" y="19"/>
                  </a:cubicBezTo>
                  <a:cubicBezTo>
                    <a:pt x="16" y="17"/>
                    <a:pt x="16" y="14"/>
                    <a:pt x="17" y="10"/>
                  </a:cubicBezTo>
                  <a:cubicBezTo>
                    <a:pt x="17" y="7"/>
                    <a:pt x="18" y="4"/>
                    <a:pt x="17" y="3"/>
                  </a:cubicBezTo>
                  <a:cubicBezTo>
                    <a:pt x="17" y="0"/>
                    <a:pt x="14" y="1"/>
                    <a:pt x="11" y="2"/>
                  </a:cubicBezTo>
                  <a:cubicBezTo>
                    <a:pt x="8" y="3"/>
                    <a:pt x="3" y="18"/>
                    <a:pt x="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5" name="Freeform 18">
              <a:extLst>
                <a:ext uri="{FF2B5EF4-FFF2-40B4-BE49-F238E27FC236}">
                  <a16:creationId xmlns:a16="http://schemas.microsoft.com/office/drawing/2014/main" id="{82B0D301-E4D9-4A60-8B6E-75B263E4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57" y="5623341"/>
              <a:ext cx="81422" cy="20356"/>
            </a:xfrm>
            <a:custGeom>
              <a:avLst/>
              <a:gdLst>
                <a:gd name="T0" fmla="*/ 0 w 21"/>
                <a:gd name="T1" fmla="*/ 2 h 5"/>
                <a:gd name="T2" fmla="*/ 10 w 21"/>
                <a:gd name="T3" fmla="*/ 2 h 5"/>
                <a:gd name="T4" fmla="*/ 15 w 21"/>
                <a:gd name="T5" fmla="*/ 1 h 5"/>
                <a:gd name="T6" fmla="*/ 21 w 21"/>
                <a:gd name="T7" fmla="*/ 5 h 5"/>
                <a:gd name="T8" fmla="*/ 11 w 21"/>
                <a:gd name="T9" fmla="*/ 4 h 5"/>
                <a:gd name="T10" fmla="*/ 6 w 21"/>
                <a:gd name="T11" fmla="*/ 4 h 5"/>
                <a:gd name="T12" fmla="*/ 0 w 21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">
                  <a:moveTo>
                    <a:pt x="0" y="2"/>
                  </a:moveTo>
                  <a:cubicBezTo>
                    <a:pt x="1" y="0"/>
                    <a:pt x="8" y="2"/>
                    <a:pt x="10" y="2"/>
                  </a:cubicBezTo>
                  <a:cubicBezTo>
                    <a:pt x="11" y="2"/>
                    <a:pt x="14" y="2"/>
                    <a:pt x="15" y="1"/>
                  </a:cubicBezTo>
                  <a:cubicBezTo>
                    <a:pt x="17" y="0"/>
                    <a:pt x="19" y="5"/>
                    <a:pt x="21" y="5"/>
                  </a:cubicBezTo>
                  <a:cubicBezTo>
                    <a:pt x="18" y="5"/>
                    <a:pt x="13" y="4"/>
                    <a:pt x="11" y="4"/>
                  </a:cubicBezTo>
                  <a:cubicBezTo>
                    <a:pt x="9" y="5"/>
                    <a:pt x="8" y="5"/>
                    <a:pt x="6" y="4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1E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6" name="Freeform 19">
              <a:extLst>
                <a:ext uri="{FF2B5EF4-FFF2-40B4-BE49-F238E27FC236}">
                  <a16:creationId xmlns:a16="http://schemas.microsoft.com/office/drawing/2014/main" id="{9E94E33D-6824-4B41-90B3-60A8628CF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0771" y="4739003"/>
              <a:ext cx="217126" cy="943143"/>
            </a:xfrm>
            <a:custGeom>
              <a:avLst/>
              <a:gdLst>
                <a:gd name="T0" fmla="*/ 16 w 56"/>
                <a:gd name="T1" fmla="*/ 230 h 243"/>
                <a:gd name="T2" fmla="*/ 8 w 56"/>
                <a:gd name="T3" fmla="*/ 231 h 243"/>
                <a:gd name="T4" fmla="*/ 19 w 56"/>
                <a:gd name="T5" fmla="*/ 241 h 243"/>
                <a:gd name="T6" fmla="*/ 34 w 56"/>
                <a:gd name="T7" fmla="*/ 223 h 243"/>
                <a:gd name="T8" fmla="*/ 41 w 56"/>
                <a:gd name="T9" fmla="*/ 206 h 243"/>
                <a:gd name="T10" fmla="*/ 39 w 56"/>
                <a:gd name="T11" fmla="*/ 191 h 243"/>
                <a:gd name="T12" fmla="*/ 43 w 56"/>
                <a:gd name="T13" fmla="*/ 151 h 243"/>
                <a:gd name="T14" fmla="*/ 35 w 56"/>
                <a:gd name="T15" fmla="*/ 111 h 243"/>
                <a:gd name="T16" fmla="*/ 36 w 56"/>
                <a:gd name="T17" fmla="*/ 58 h 243"/>
                <a:gd name="T18" fmla="*/ 37 w 56"/>
                <a:gd name="T19" fmla="*/ 6 h 243"/>
                <a:gd name="T20" fmla="*/ 14 w 56"/>
                <a:gd name="T21" fmla="*/ 0 h 243"/>
                <a:gd name="T22" fmla="*/ 2 w 56"/>
                <a:gd name="T23" fmla="*/ 31 h 243"/>
                <a:gd name="T24" fmla="*/ 9 w 56"/>
                <a:gd name="T25" fmla="*/ 101 h 243"/>
                <a:gd name="T26" fmla="*/ 12 w 56"/>
                <a:gd name="T27" fmla="*/ 113 h 243"/>
                <a:gd name="T28" fmla="*/ 15 w 56"/>
                <a:gd name="T29" fmla="*/ 123 h 243"/>
                <a:gd name="T30" fmla="*/ 19 w 56"/>
                <a:gd name="T31" fmla="*/ 160 h 243"/>
                <a:gd name="T32" fmla="*/ 16 w 56"/>
                <a:gd name="T33" fmla="*/ 23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243">
                  <a:moveTo>
                    <a:pt x="16" y="230"/>
                  </a:moveTo>
                  <a:cubicBezTo>
                    <a:pt x="15" y="232"/>
                    <a:pt x="11" y="230"/>
                    <a:pt x="8" y="231"/>
                  </a:cubicBezTo>
                  <a:cubicBezTo>
                    <a:pt x="3" y="232"/>
                    <a:pt x="15" y="241"/>
                    <a:pt x="19" y="241"/>
                  </a:cubicBezTo>
                  <a:cubicBezTo>
                    <a:pt x="28" y="243"/>
                    <a:pt x="23" y="230"/>
                    <a:pt x="34" y="223"/>
                  </a:cubicBezTo>
                  <a:cubicBezTo>
                    <a:pt x="39" y="220"/>
                    <a:pt x="47" y="216"/>
                    <a:pt x="41" y="206"/>
                  </a:cubicBezTo>
                  <a:cubicBezTo>
                    <a:pt x="38" y="201"/>
                    <a:pt x="38" y="197"/>
                    <a:pt x="39" y="191"/>
                  </a:cubicBezTo>
                  <a:cubicBezTo>
                    <a:pt x="40" y="179"/>
                    <a:pt x="43" y="162"/>
                    <a:pt x="43" y="151"/>
                  </a:cubicBezTo>
                  <a:cubicBezTo>
                    <a:pt x="42" y="139"/>
                    <a:pt x="38" y="133"/>
                    <a:pt x="35" y="111"/>
                  </a:cubicBezTo>
                  <a:cubicBezTo>
                    <a:pt x="32" y="94"/>
                    <a:pt x="35" y="75"/>
                    <a:pt x="36" y="58"/>
                  </a:cubicBezTo>
                  <a:cubicBezTo>
                    <a:pt x="56" y="40"/>
                    <a:pt x="49" y="19"/>
                    <a:pt x="37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14"/>
                    <a:pt x="3" y="15"/>
                    <a:pt x="2" y="31"/>
                  </a:cubicBezTo>
                  <a:cubicBezTo>
                    <a:pt x="0" y="53"/>
                    <a:pt x="1" y="75"/>
                    <a:pt x="9" y="101"/>
                  </a:cubicBezTo>
                  <a:cubicBezTo>
                    <a:pt x="10" y="104"/>
                    <a:pt x="11" y="109"/>
                    <a:pt x="12" y="113"/>
                  </a:cubicBezTo>
                  <a:cubicBezTo>
                    <a:pt x="13" y="117"/>
                    <a:pt x="15" y="116"/>
                    <a:pt x="15" y="123"/>
                  </a:cubicBezTo>
                  <a:cubicBezTo>
                    <a:pt x="16" y="129"/>
                    <a:pt x="17" y="148"/>
                    <a:pt x="19" y="160"/>
                  </a:cubicBezTo>
                  <a:cubicBezTo>
                    <a:pt x="22" y="178"/>
                    <a:pt x="27" y="215"/>
                    <a:pt x="16" y="230"/>
                  </a:cubicBezTo>
                  <a:close/>
                </a:path>
              </a:pathLst>
            </a:custGeom>
            <a:solidFill>
              <a:srgbClr val="F1B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7" name="Freeform 20">
              <a:extLst>
                <a:ext uri="{FF2B5EF4-FFF2-40B4-BE49-F238E27FC236}">
                  <a16:creationId xmlns:a16="http://schemas.microsoft.com/office/drawing/2014/main" id="{C9F02613-21DE-4787-BD0F-EE292B0A7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080" y="5168732"/>
              <a:ext cx="131180" cy="508891"/>
            </a:xfrm>
            <a:custGeom>
              <a:avLst/>
              <a:gdLst>
                <a:gd name="T0" fmla="*/ 13 w 34"/>
                <a:gd name="T1" fmla="*/ 119 h 131"/>
                <a:gd name="T2" fmla="*/ 5 w 34"/>
                <a:gd name="T3" fmla="*/ 120 h 131"/>
                <a:gd name="T4" fmla="*/ 16 w 34"/>
                <a:gd name="T5" fmla="*/ 130 h 131"/>
                <a:gd name="T6" fmla="*/ 22 w 34"/>
                <a:gd name="T7" fmla="*/ 128 h 131"/>
                <a:gd name="T8" fmla="*/ 22 w 34"/>
                <a:gd name="T9" fmla="*/ 101 h 131"/>
                <a:gd name="T10" fmla="*/ 25 w 34"/>
                <a:gd name="T11" fmla="*/ 87 h 131"/>
                <a:gd name="T12" fmla="*/ 29 w 34"/>
                <a:gd name="T13" fmla="*/ 42 h 131"/>
                <a:gd name="T14" fmla="*/ 22 w 34"/>
                <a:gd name="T15" fmla="*/ 12 h 131"/>
                <a:gd name="T16" fmla="*/ 34 w 34"/>
                <a:gd name="T17" fmla="*/ 11 h 131"/>
                <a:gd name="T18" fmla="*/ 33 w 34"/>
                <a:gd name="T19" fmla="*/ 5 h 131"/>
                <a:gd name="T20" fmla="*/ 32 w 34"/>
                <a:gd name="T21" fmla="*/ 0 h 131"/>
                <a:gd name="T22" fmla="*/ 9 w 34"/>
                <a:gd name="T23" fmla="*/ 2 h 131"/>
                <a:gd name="T24" fmla="*/ 12 w 34"/>
                <a:gd name="T25" fmla="*/ 12 h 131"/>
                <a:gd name="T26" fmla="*/ 16 w 34"/>
                <a:gd name="T27" fmla="*/ 49 h 131"/>
                <a:gd name="T28" fmla="*/ 13 w 34"/>
                <a:gd name="T29" fmla="*/ 1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31">
                  <a:moveTo>
                    <a:pt x="13" y="119"/>
                  </a:moveTo>
                  <a:cubicBezTo>
                    <a:pt x="12" y="121"/>
                    <a:pt x="8" y="119"/>
                    <a:pt x="5" y="120"/>
                  </a:cubicBezTo>
                  <a:cubicBezTo>
                    <a:pt x="0" y="121"/>
                    <a:pt x="12" y="130"/>
                    <a:pt x="16" y="130"/>
                  </a:cubicBezTo>
                  <a:cubicBezTo>
                    <a:pt x="19" y="131"/>
                    <a:pt x="21" y="130"/>
                    <a:pt x="22" y="128"/>
                  </a:cubicBezTo>
                  <a:cubicBezTo>
                    <a:pt x="22" y="116"/>
                    <a:pt x="23" y="111"/>
                    <a:pt x="22" y="101"/>
                  </a:cubicBezTo>
                  <a:cubicBezTo>
                    <a:pt x="22" y="98"/>
                    <a:pt x="25" y="92"/>
                    <a:pt x="25" y="87"/>
                  </a:cubicBezTo>
                  <a:cubicBezTo>
                    <a:pt x="26" y="80"/>
                    <a:pt x="29" y="51"/>
                    <a:pt x="29" y="42"/>
                  </a:cubicBezTo>
                  <a:cubicBezTo>
                    <a:pt x="29" y="29"/>
                    <a:pt x="25" y="20"/>
                    <a:pt x="22" y="12"/>
                  </a:cubicBezTo>
                  <a:cubicBezTo>
                    <a:pt x="22" y="12"/>
                    <a:pt x="27" y="13"/>
                    <a:pt x="34" y="11"/>
                  </a:cubicBezTo>
                  <a:cubicBezTo>
                    <a:pt x="34" y="10"/>
                    <a:pt x="33" y="5"/>
                    <a:pt x="33" y="5"/>
                  </a:cubicBezTo>
                  <a:cubicBezTo>
                    <a:pt x="32" y="3"/>
                    <a:pt x="32" y="2"/>
                    <a:pt x="32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6"/>
                    <a:pt x="12" y="5"/>
                    <a:pt x="12" y="12"/>
                  </a:cubicBezTo>
                  <a:cubicBezTo>
                    <a:pt x="13" y="18"/>
                    <a:pt x="14" y="37"/>
                    <a:pt x="16" y="49"/>
                  </a:cubicBezTo>
                  <a:cubicBezTo>
                    <a:pt x="19" y="67"/>
                    <a:pt x="24" y="104"/>
                    <a:pt x="13" y="119"/>
                  </a:cubicBez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8" name="Freeform 21">
              <a:extLst>
                <a:ext uri="{FF2B5EF4-FFF2-40B4-BE49-F238E27FC236}">
                  <a16:creationId xmlns:a16="http://schemas.microsoft.com/office/drawing/2014/main" id="{8EE072B5-BC49-4B43-9CB9-F656E348D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0771" y="5530609"/>
              <a:ext cx="185462" cy="174154"/>
            </a:xfrm>
            <a:custGeom>
              <a:avLst/>
              <a:gdLst>
                <a:gd name="T0" fmla="*/ 41 w 48"/>
                <a:gd name="T1" fmla="*/ 1 h 45"/>
                <a:gd name="T2" fmla="*/ 44 w 48"/>
                <a:gd name="T3" fmla="*/ 19 h 45"/>
                <a:gd name="T4" fmla="*/ 39 w 48"/>
                <a:gd name="T5" fmla="*/ 44 h 45"/>
                <a:gd name="T6" fmla="*/ 37 w 48"/>
                <a:gd name="T7" fmla="*/ 45 h 45"/>
                <a:gd name="T8" fmla="*/ 35 w 48"/>
                <a:gd name="T9" fmla="*/ 44 h 45"/>
                <a:gd name="T10" fmla="*/ 36 w 48"/>
                <a:gd name="T11" fmla="*/ 25 h 45"/>
                <a:gd name="T12" fmla="*/ 30 w 48"/>
                <a:gd name="T13" fmla="*/ 37 h 45"/>
                <a:gd name="T14" fmla="*/ 21 w 48"/>
                <a:gd name="T15" fmla="*/ 41 h 45"/>
                <a:gd name="T16" fmla="*/ 14 w 48"/>
                <a:gd name="T17" fmla="*/ 38 h 45"/>
                <a:gd name="T18" fmla="*/ 2 w 48"/>
                <a:gd name="T19" fmla="*/ 26 h 45"/>
                <a:gd name="T20" fmla="*/ 5 w 48"/>
                <a:gd name="T21" fmla="*/ 25 h 45"/>
                <a:gd name="T22" fmla="*/ 12 w 48"/>
                <a:gd name="T23" fmla="*/ 26 h 45"/>
                <a:gd name="T24" fmla="*/ 10 w 48"/>
                <a:gd name="T25" fmla="*/ 27 h 45"/>
                <a:gd name="T26" fmla="*/ 18 w 48"/>
                <a:gd name="T27" fmla="*/ 31 h 45"/>
                <a:gd name="T28" fmla="*/ 41 w 48"/>
                <a:gd name="T2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5">
                  <a:moveTo>
                    <a:pt x="41" y="1"/>
                  </a:moveTo>
                  <a:cubicBezTo>
                    <a:pt x="46" y="6"/>
                    <a:pt x="48" y="13"/>
                    <a:pt x="44" y="19"/>
                  </a:cubicBezTo>
                  <a:cubicBezTo>
                    <a:pt x="42" y="28"/>
                    <a:pt x="40" y="34"/>
                    <a:pt x="39" y="44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3" y="29"/>
                    <a:pt x="33" y="35"/>
                    <a:pt x="30" y="37"/>
                  </a:cubicBezTo>
                  <a:cubicBezTo>
                    <a:pt x="29" y="37"/>
                    <a:pt x="22" y="41"/>
                    <a:pt x="21" y="41"/>
                  </a:cubicBezTo>
                  <a:cubicBezTo>
                    <a:pt x="20" y="41"/>
                    <a:pt x="16" y="40"/>
                    <a:pt x="14" y="38"/>
                  </a:cubicBezTo>
                  <a:cubicBezTo>
                    <a:pt x="11" y="37"/>
                    <a:pt x="0" y="29"/>
                    <a:pt x="2" y="26"/>
                  </a:cubicBezTo>
                  <a:cubicBezTo>
                    <a:pt x="3" y="25"/>
                    <a:pt x="4" y="25"/>
                    <a:pt x="5" y="25"/>
                  </a:cubicBezTo>
                  <a:cubicBezTo>
                    <a:pt x="7" y="25"/>
                    <a:pt x="11" y="26"/>
                    <a:pt x="12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10" y="29"/>
                    <a:pt x="17" y="32"/>
                    <a:pt x="18" y="31"/>
                  </a:cubicBezTo>
                  <a:cubicBezTo>
                    <a:pt x="27" y="24"/>
                    <a:pt x="29" y="0"/>
                    <a:pt x="41" y="1"/>
                  </a:cubicBezTo>
                  <a:close/>
                </a:path>
              </a:pathLst>
            </a:custGeom>
            <a:solidFill>
              <a:srgbClr val="1E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59" name="Freeform 22">
              <a:extLst>
                <a:ext uri="{FF2B5EF4-FFF2-40B4-BE49-F238E27FC236}">
                  <a16:creationId xmlns:a16="http://schemas.microsoft.com/office/drawing/2014/main" id="{3F87A3C0-0292-4E63-80CE-76008523E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2193" y="5616555"/>
              <a:ext cx="56544" cy="72375"/>
            </a:xfrm>
            <a:custGeom>
              <a:avLst/>
              <a:gdLst>
                <a:gd name="T0" fmla="*/ 15 w 15"/>
                <a:gd name="T1" fmla="*/ 3 h 19"/>
                <a:gd name="T2" fmla="*/ 9 w 15"/>
                <a:gd name="T3" fmla="*/ 15 h 19"/>
                <a:gd name="T4" fmla="*/ 0 w 15"/>
                <a:gd name="T5" fmla="*/ 19 h 19"/>
                <a:gd name="T6" fmla="*/ 15 w 15"/>
                <a:gd name="T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9">
                  <a:moveTo>
                    <a:pt x="15" y="3"/>
                  </a:moveTo>
                  <a:cubicBezTo>
                    <a:pt x="12" y="7"/>
                    <a:pt x="12" y="13"/>
                    <a:pt x="9" y="15"/>
                  </a:cubicBezTo>
                  <a:cubicBezTo>
                    <a:pt x="8" y="15"/>
                    <a:pt x="1" y="19"/>
                    <a:pt x="0" y="19"/>
                  </a:cubicBezTo>
                  <a:cubicBezTo>
                    <a:pt x="4" y="9"/>
                    <a:pt x="8" y="0"/>
                    <a:pt x="15" y="3"/>
                  </a:cubicBezTo>
                  <a:close/>
                </a:path>
              </a:pathLst>
            </a:custGeom>
            <a:solidFill>
              <a:srgbClr val="1111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0" name="Freeform 23">
              <a:extLst>
                <a:ext uri="{FF2B5EF4-FFF2-40B4-BE49-F238E27FC236}">
                  <a16:creationId xmlns:a16="http://schemas.microsoft.com/office/drawing/2014/main" id="{B64B3934-54CA-4E3B-9EC9-742116825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5294" y="4675675"/>
              <a:ext cx="300811" cy="536031"/>
            </a:xfrm>
            <a:custGeom>
              <a:avLst/>
              <a:gdLst>
                <a:gd name="T0" fmla="*/ 59 w 78"/>
                <a:gd name="T1" fmla="*/ 0 h 138"/>
                <a:gd name="T2" fmla="*/ 62 w 78"/>
                <a:gd name="T3" fmla="*/ 7 h 138"/>
                <a:gd name="T4" fmla="*/ 68 w 78"/>
                <a:gd name="T5" fmla="*/ 63 h 138"/>
                <a:gd name="T6" fmla="*/ 66 w 78"/>
                <a:gd name="T7" fmla="*/ 77 h 138"/>
                <a:gd name="T8" fmla="*/ 64 w 78"/>
                <a:gd name="T9" fmla="*/ 119 h 138"/>
                <a:gd name="T10" fmla="*/ 30 w 78"/>
                <a:gd name="T11" fmla="*/ 137 h 138"/>
                <a:gd name="T12" fmla="*/ 10 w 78"/>
                <a:gd name="T13" fmla="*/ 127 h 138"/>
                <a:gd name="T14" fmla="*/ 3 w 78"/>
                <a:gd name="T15" fmla="*/ 95 h 138"/>
                <a:gd name="T16" fmla="*/ 1 w 78"/>
                <a:gd name="T17" fmla="*/ 50 h 138"/>
                <a:gd name="T18" fmla="*/ 4 w 78"/>
                <a:gd name="T19" fmla="*/ 26 h 138"/>
                <a:gd name="T20" fmla="*/ 12 w 78"/>
                <a:gd name="T21" fmla="*/ 6 h 138"/>
                <a:gd name="T22" fmla="*/ 59 w 78"/>
                <a:gd name="T2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38">
                  <a:moveTo>
                    <a:pt x="59" y="0"/>
                  </a:moveTo>
                  <a:cubicBezTo>
                    <a:pt x="60" y="2"/>
                    <a:pt x="61" y="5"/>
                    <a:pt x="62" y="7"/>
                  </a:cubicBezTo>
                  <a:cubicBezTo>
                    <a:pt x="71" y="23"/>
                    <a:pt x="78" y="43"/>
                    <a:pt x="68" y="63"/>
                  </a:cubicBezTo>
                  <a:cubicBezTo>
                    <a:pt x="67" y="67"/>
                    <a:pt x="66" y="72"/>
                    <a:pt x="66" y="77"/>
                  </a:cubicBezTo>
                  <a:cubicBezTo>
                    <a:pt x="64" y="92"/>
                    <a:pt x="65" y="105"/>
                    <a:pt x="64" y="119"/>
                  </a:cubicBezTo>
                  <a:cubicBezTo>
                    <a:pt x="56" y="126"/>
                    <a:pt x="42" y="136"/>
                    <a:pt x="30" y="137"/>
                  </a:cubicBezTo>
                  <a:cubicBezTo>
                    <a:pt x="21" y="138"/>
                    <a:pt x="12" y="132"/>
                    <a:pt x="10" y="127"/>
                  </a:cubicBezTo>
                  <a:cubicBezTo>
                    <a:pt x="7" y="118"/>
                    <a:pt x="4" y="105"/>
                    <a:pt x="3" y="95"/>
                  </a:cubicBezTo>
                  <a:cubicBezTo>
                    <a:pt x="0" y="80"/>
                    <a:pt x="0" y="65"/>
                    <a:pt x="1" y="50"/>
                  </a:cubicBezTo>
                  <a:cubicBezTo>
                    <a:pt x="1" y="41"/>
                    <a:pt x="1" y="35"/>
                    <a:pt x="4" y="26"/>
                  </a:cubicBezTo>
                  <a:cubicBezTo>
                    <a:pt x="6" y="18"/>
                    <a:pt x="10" y="14"/>
                    <a:pt x="12" y="6"/>
                  </a:cubicBezTo>
                  <a:cubicBezTo>
                    <a:pt x="26" y="21"/>
                    <a:pt x="42" y="10"/>
                    <a:pt x="59" y="0"/>
                  </a:cubicBezTo>
                  <a:close/>
                </a:path>
              </a:pathLst>
            </a:custGeom>
            <a:solidFill>
              <a:srgbClr val="42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1" name="Freeform 24">
              <a:extLst>
                <a:ext uri="{FF2B5EF4-FFF2-40B4-BE49-F238E27FC236}">
                  <a16:creationId xmlns:a16="http://schemas.microsoft.com/office/drawing/2014/main" id="{233EE01C-4562-4142-81A7-1AC7898C9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5294" y="4700554"/>
              <a:ext cx="104040" cy="506628"/>
            </a:xfrm>
            <a:custGeom>
              <a:avLst/>
              <a:gdLst>
                <a:gd name="T0" fmla="*/ 27 w 27"/>
                <a:gd name="T1" fmla="*/ 131 h 131"/>
                <a:gd name="T2" fmla="*/ 10 w 27"/>
                <a:gd name="T3" fmla="*/ 121 h 131"/>
                <a:gd name="T4" fmla="*/ 3 w 27"/>
                <a:gd name="T5" fmla="*/ 89 h 131"/>
                <a:gd name="T6" fmla="*/ 1 w 27"/>
                <a:gd name="T7" fmla="*/ 44 h 131"/>
                <a:gd name="T8" fmla="*/ 4 w 27"/>
                <a:gd name="T9" fmla="*/ 20 h 131"/>
                <a:gd name="T10" fmla="*/ 12 w 27"/>
                <a:gd name="T11" fmla="*/ 0 h 131"/>
                <a:gd name="T12" fmla="*/ 25 w 27"/>
                <a:gd name="T13" fmla="*/ 7 h 131"/>
                <a:gd name="T14" fmla="*/ 21 w 27"/>
                <a:gd name="T15" fmla="*/ 51 h 131"/>
                <a:gd name="T16" fmla="*/ 27 w 27"/>
                <a:gd name="T17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31">
                  <a:moveTo>
                    <a:pt x="27" y="131"/>
                  </a:moveTo>
                  <a:cubicBezTo>
                    <a:pt x="20" y="130"/>
                    <a:pt x="12" y="125"/>
                    <a:pt x="10" y="121"/>
                  </a:cubicBezTo>
                  <a:cubicBezTo>
                    <a:pt x="7" y="112"/>
                    <a:pt x="4" y="99"/>
                    <a:pt x="3" y="89"/>
                  </a:cubicBezTo>
                  <a:cubicBezTo>
                    <a:pt x="0" y="74"/>
                    <a:pt x="0" y="59"/>
                    <a:pt x="1" y="44"/>
                  </a:cubicBezTo>
                  <a:cubicBezTo>
                    <a:pt x="1" y="35"/>
                    <a:pt x="1" y="29"/>
                    <a:pt x="4" y="20"/>
                  </a:cubicBezTo>
                  <a:cubicBezTo>
                    <a:pt x="6" y="12"/>
                    <a:pt x="10" y="8"/>
                    <a:pt x="12" y="0"/>
                  </a:cubicBezTo>
                  <a:cubicBezTo>
                    <a:pt x="16" y="5"/>
                    <a:pt x="21" y="7"/>
                    <a:pt x="25" y="7"/>
                  </a:cubicBezTo>
                  <a:cubicBezTo>
                    <a:pt x="24" y="11"/>
                    <a:pt x="21" y="29"/>
                    <a:pt x="21" y="51"/>
                  </a:cubicBezTo>
                  <a:cubicBezTo>
                    <a:pt x="22" y="85"/>
                    <a:pt x="27" y="131"/>
                    <a:pt x="27" y="131"/>
                  </a:cubicBezTo>
                  <a:close/>
                </a:path>
              </a:pathLst>
            </a:custGeom>
            <a:solidFill>
              <a:srgbClr val="361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2" name="Freeform 25">
              <a:extLst>
                <a:ext uri="{FF2B5EF4-FFF2-40B4-BE49-F238E27FC236}">
                  <a16:creationId xmlns:a16="http://schemas.microsoft.com/office/drawing/2014/main" id="{A4055081-3E1A-4A3C-949F-C9DC97963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57" y="4343201"/>
              <a:ext cx="303072" cy="429729"/>
            </a:xfrm>
            <a:custGeom>
              <a:avLst/>
              <a:gdLst>
                <a:gd name="T0" fmla="*/ 61 w 78"/>
                <a:gd name="T1" fmla="*/ 2 h 111"/>
                <a:gd name="T2" fmla="*/ 71 w 78"/>
                <a:gd name="T3" fmla="*/ 41 h 111"/>
                <a:gd name="T4" fmla="*/ 59 w 78"/>
                <a:gd name="T5" fmla="*/ 87 h 111"/>
                <a:gd name="T6" fmla="*/ 11 w 78"/>
                <a:gd name="T7" fmla="*/ 93 h 111"/>
                <a:gd name="T8" fmla="*/ 13 w 78"/>
                <a:gd name="T9" fmla="*/ 79 h 111"/>
                <a:gd name="T10" fmla="*/ 9 w 78"/>
                <a:gd name="T11" fmla="*/ 58 h 111"/>
                <a:gd name="T12" fmla="*/ 2 w 78"/>
                <a:gd name="T13" fmla="*/ 35 h 111"/>
                <a:gd name="T14" fmla="*/ 61 w 78"/>
                <a:gd name="T15" fmla="*/ 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111">
                  <a:moveTo>
                    <a:pt x="61" y="2"/>
                  </a:moveTo>
                  <a:cubicBezTo>
                    <a:pt x="78" y="0"/>
                    <a:pt x="78" y="29"/>
                    <a:pt x="71" y="41"/>
                  </a:cubicBezTo>
                  <a:cubicBezTo>
                    <a:pt x="62" y="56"/>
                    <a:pt x="57" y="69"/>
                    <a:pt x="59" y="87"/>
                  </a:cubicBezTo>
                  <a:cubicBezTo>
                    <a:pt x="48" y="99"/>
                    <a:pt x="23" y="111"/>
                    <a:pt x="11" y="93"/>
                  </a:cubicBezTo>
                  <a:cubicBezTo>
                    <a:pt x="12" y="91"/>
                    <a:pt x="13" y="84"/>
                    <a:pt x="13" y="79"/>
                  </a:cubicBezTo>
                  <a:cubicBezTo>
                    <a:pt x="13" y="72"/>
                    <a:pt x="10" y="65"/>
                    <a:pt x="9" y="58"/>
                  </a:cubicBezTo>
                  <a:cubicBezTo>
                    <a:pt x="2" y="48"/>
                    <a:pt x="0" y="39"/>
                    <a:pt x="2" y="35"/>
                  </a:cubicBezTo>
                  <a:cubicBezTo>
                    <a:pt x="8" y="21"/>
                    <a:pt x="46" y="4"/>
                    <a:pt x="61" y="2"/>
                  </a:cubicBezTo>
                  <a:close/>
                </a:path>
              </a:pathLst>
            </a:custGeom>
            <a:solidFill>
              <a:srgbClr val="7AB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3" name="Freeform 26">
              <a:extLst>
                <a:ext uri="{FF2B5EF4-FFF2-40B4-BE49-F238E27FC236}">
                  <a16:creationId xmlns:a16="http://schemas.microsoft.com/office/drawing/2014/main" id="{093C2E41-F569-4E06-A432-DDE5E9518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7557" y="4349985"/>
              <a:ext cx="271408" cy="389018"/>
            </a:xfrm>
            <a:custGeom>
              <a:avLst/>
              <a:gdLst>
                <a:gd name="T0" fmla="*/ 61 w 70"/>
                <a:gd name="T1" fmla="*/ 0 h 100"/>
                <a:gd name="T2" fmla="*/ 70 w 70"/>
                <a:gd name="T3" fmla="*/ 3 h 100"/>
                <a:gd name="T4" fmla="*/ 69 w 70"/>
                <a:gd name="T5" fmla="*/ 3 h 100"/>
                <a:gd name="T6" fmla="*/ 18 w 70"/>
                <a:gd name="T7" fmla="*/ 24 h 100"/>
                <a:gd name="T8" fmla="*/ 30 w 70"/>
                <a:gd name="T9" fmla="*/ 47 h 100"/>
                <a:gd name="T10" fmla="*/ 24 w 70"/>
                <a:gd name="T11" fmla="*/ 100 h 100"/>
                <a:gd name="T12" fmla="*/ 11 w 70"/>
                <a:gd name="T13" fmla="*/ 91 h 100"/>
                <a:gd name="T14" fmla="*/ 13 w 70"/>
                <a:gd name="T15" fmla="*/ 77 h 100"/>
                <a:gd name="T16" fmla="*/ 9 w 70"/>
                <a:gd name="T17" fmla="*/ 56 h 100"/>
                <a:gd name="T18" fmla="*/ 2 w 70"/>
                <a:gd name="T19" fmla="*/ 33 h 100"/>
                <a:gd name="T20" fmla="*/ 61 w 70"/>
                <a:gd name="T2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100">
                  <a:moveTo>
                    <a:pt x="61" y="0"/>
                  </a:moveTo>
                  <a:cubicBezTo>
                    <a:pt x="65" y="0"/>
                    <a:pt x="68" y="1"/>
                    <a:pt x="70" y="3"/>
                  </a:cubicBezTo>
                  <a:cubicBezTo>
                    <a:pt x="70" y="3"/>
                    <a:pt x="70" y="3"/>
                    <a:pt x="69" y="3"/>
                  </a:cubicBezTo>
                  <a:cubicBezTo>
                    <a:pt x="54" y="4"/>
                    <a:pt x="30" y="16"/>
                    <a:pt x="18" y="24"/>
                  </a:cubicBezTo>
                  <a:cubicBezTo>
                    <a:pt x="25" y="32"/>
                    <a:pt x="29" y="42"/>
                    <a:pt x="30" y="47"/>
                  </a:cubicBezTo>
                  <a:cubicBezTo>
                    <a:pt x="31" y="61"/>
                    <a:pt x="21" y="79"/>
                    <a:pt x="24" y="100"/>
                  </a:cubicBezTo>
                  <a:cubicBezTo>
                    <a:pt x="19" y="99"/>
                    <a:pt x="15" y="96"/>
                    <a:pt x="11" y="91"/>
                  </a:cubicBezTo>
                  <a:cubicBezTo>
                    <a:pt x="12" y="89"/>
                    <a:pt x="13" y="82"/>
                    <a:pt x="13" y="77"/>
                  </a:cubicBezTo>
                  <a:cubicBezTo>
                    <a:pt x="13" y="70"/>
                    <a:pt x="10" y="63"/>
                    <a:pt x="9" y="56"/>
                  </a:cubicBezTo>
                  <a:cubicBezTo>
                    <a:pt x="2" y="46"/>
                    <a:pt x="0" y="37"/>
                    <a:pt x="2" y="33"/>
                  </a:cubicBezTo>
                  <a:cubicBezTo>
                    <a:pt x="8" y="19"/>
                    <a:pt x="46" y="2"/>
                    <a:pt x="61" y="0"/>
                  </a:cubicBezTo>
                  <a:close/>
                </a:path>
              </a:pathLst>
            </a:custGeom>
            <a:solidFill>
              <a:srgbClr val="6E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4" name="Freeform 27">
              <a:extLst>
                <a:ext uri="{FF2B5EF4-FFF2-40B4-BE49-F238E27FC236}">
                  <a16:creationId xmlns:a16="http://schemas.microsoft.com/office/drawing/2014/main" id="{C95892E0-7004-40C8-8792-B08910A34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9334" y="4279872"/>
              <a:ext cx="119873" cy="167368"/>
            </a:xfrm>
            <a:custGeom>
              <a:avLst/>
              <a:gdLst>
                <a:gd name="T0" fmla="*/ 30 w 31"/>
                <a:gd name="T1" fmla="*/ 29 h 43"/>
                <a:gd name="T2" fmla="*/ 5 w 31"/>
                <a:gd name="T3" fmla="*/ 36 h 43"/>
                <a:gd name="T4" fmla="*/ 0 w 31"/>
                <a:gd name="T5" fmla="*/ 9 h 43"/>
                <a:gd name="T6" fmla="*/ 21 w 31"/>
                <a:gd name="T7" fmla="*/ 3 h 43"/>
                <a:gd name="T8" fmla="*/ 27 w 31"/>
                <a:gd name="T9" fmla="*/ 0 h 43"/>
                <a:gd name="T10" fmla="*/ 30 w 31"/>
                <a:gd name="T11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3">
                  <a:moveTo>
                    <a:pt x="30" y="29"/>
                  </a:moveTo>
                  <a:cubicBezTo>
                    <a:pt x="31" y="37"/>
                    <a:pt x="12" y="43"/>
                    <a:pt x="5" y="36"/>
                  </a:cubicBezTo>
                  <a:cubicBezTo>
                    <a:pt x="4" y="26"/>
                    <a:pt x="3" y="18"/>
                    <a:pt x="0" y="9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12"/>
                    <a:pt x="26" y="18"/>
                    <a:pt x="30" y="29"/>
                  </a:cubicBez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5" name="Freeform 28">
              <a:extLst>
                <a:ext uri="{FF2B5EF4-FFF2-40B4-BE49-F238E27FC236}">
                  <a16:creationId xmlns:a16="http://schemas.microsoft.com/office/drawing/2014/main" id="{D013C35E-B8DA-4F97-AC2D-8E3580A98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6362" y="4234638"/>
              <a:ext cx="189986" cy="180939"/>
            </a:xfrm>
            <a:custGeom>
              <a:avLst/>
              <a:gdLst>
                <a:gd name="T0" fmla="*/ 0 w 49"/>
                <a:gd name="T1" fmla="*/ 26 h 47"/>
                <a:gd name="T2" fmla="*/ 12 w 49"/>
                <a:gd name="T3" fmla="*/ 26 h 47"/>
                <a:gd name="T4" fmla="*/ 16 w 49"/>
                <a:gd name="T5" fmla="*/ 47 h 47"/>
                <a:gd name="T6" fmla="*/ 37 w 49"/>
                <a:gd name="T7" fmla="*/ 27 h 47"/>
                <a:gd name="T8" fmla="*/ 38 w 49"/>
                <a:gd name="T9" fmla="*/ 22 h 47"/>
                <a:gd name="T10" fmla="*/ 49 w 49"/>
                <a:gd name="T11" fmla="*/ 8 h 47"/>
                <a:gd name="T12" fmla="*/ 0 w 49"/>
                <a:gd name="T13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7">
                  <a:moveTo>
                    <a:pt x="0" y="26"/>
                  </a:moveTo>
                  <a:cubicBezTo>
                    <a:pt x="1" y="27"/>
                    <a:pt x="9" y="27"/>
                    <a:pt x="12" y="26"/>
                  </a:cubicBezTo>
                  <a:cubicBezTo>
                    <a:pt x="13" y="32"/>
                    <a:pt x="14" y="39"/>
                    <a:pt x="16" y="47"/>
                  </a:cubicBezTo>
                  <a:cubicBezTo>
                    <a:pt x="18" y="38"/>
                    <a:pt x="19" y="32"/>
                    <a:pt x="37" y="27"/>
                  </a:cubicBezTo>
                  <a:cubicBezTo>
                    <a:pt x="37" y="25"/>
                    <a:pt x="38" y="23"/>
                    <a:pt x="38" y="22"/>
                  </a:cubicBezTo>
                  <a:cubicBezTo>
                    <a:pt x="41" y="18"/>
                    <a:pt x="47" y="14"/>
                    <a:pt x="49" y="8"/>
                  </a:cubicBezTo>
                  <a:cubicBezTo>
                    <a:pt x="46" y="0"/>
                    <a:pt x="22" y="11"/>
                    <a:pt x="0" y="26"/>
                  </a:cubicBezTo>
                  <a:close/>
                </a:path>
              </a:pathLst>
            </a:custGeom>
            <a:solidFill>
              <a:srgbClr val="DB9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6" name="Freeform 29">
              <a:extLst>
                <a:ext uri="{FF2B5EF4-FFF2-40B4-BE49-F238E27FC236}">
                  <a16:creationId xmlns:a16="http://schemas.microsoft.com/office/drawing/2014/main" id="{285522E9-7418-4E17-98A5-E6AB99FC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9576" y="4101195"/>
              <a:ext cx="212603" cy="242006"/>
            </a:xfrm>
            <a:custGeom>
              <a:avLst/>
              <a:gdLst>
                <a:gd name="T0" fmla="*/ 3 w 55"/>
                <a:gd name="T1" fmla="*/ 60 h 62"/>
                <a:gd name="T2" fmla="*/ 17 w 55"/>
                <a:gd name="T3" fmla="*/ 56 h 62"/>
                <a:gd name="T4" fmla="*/ 40 w 55"/>
                <a:gd name="T5" fmla="*/ 56 h 62"/>
                <a:gd name="T6" fmla="*/ 51 w 55"/>
                <a:gd name="T7" fmla="*/ 42 h 62"/>
                <a:gd name="T8" fmla="*/ 46 w 55"/>
                <a:gd name="T9" fmla="*/ 14 h 62"/>
                <a:gd name="T10" fmla="*/ 3 w 55"/>
                <a:gd name="T11" fmla="*/ 23 h 62"/>
                <a:gd name="T12" fmla="*/ 3 w 55"/>
                <a:gd name="T13" fmla="*/ 35 h 62"/>
                <a:gd name="T14" fmla="*/ 1 w 55"/>
                <a:gd name="T15" fmla="*/ 40 h 62"/>
                <a:gd name="T16" fmla="*/ 1 w 55"/>
                <a:gd name="T17" fmla="*/ 50 h 62"/>
                <a:gd name="T18" fmla="*/ 3 w 55"/>
                <a:gd name="T19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62">
                  <a:moveTo>
                    <a:pt x="3" y="60"/>
                  </a:moveTo>
                  <a:cubicBezTo>
                    <a:pt x="4" y="62"/>
                    <a:pt x="16" y="56"/>
                    <a:pt x="17" y="56"/>
                  </a:cubicBezTo>
                  <a:cubicBezTo>
                    <a:pt x="27" y="57"/>
                    <a:pt x="38" y="59"/>
                    <a:pt x="40" y="56"/>
                  </a:cubicBezTo>
                  <a:cubicBezTo>
                    <a:pt x="43" y="52"/>
                    <a:pt x="49" y="48"/>
                    <a:pt x="51" y="42"/>
                  </a:cubicBezTo>
                  <a:cubicBezTo>
                    <a:pt x="55" y="33"/>
                    <a:pt x="54" y="22"/>
                    <a:pt x="46" y="14"/>
                  </a:cubicBezTo>
                  <a:cubicBezTo>
                    <a:pt x="31" y="0"/>
                    <a:pt x="7" y="9"/>
                    <a:pt x="3" y="23"/>
                  </a:cubicBezTo>
                  <a:cubicBezTo>
                    <a:pt x="1" y="29"/>
                    <a:pt x="3" y="31"/>
                    <a:pt x="3" y="35"/>
                  </a:cubicBezTo>
                  <a:cubicBezTo>
                    <a:pt x="3" y="36"/>
                    <a:pt x="1" y="39"/>
                    <a:pt x="1" y="40"/>
                  </a:cubicBezTo>
                  <a:cubicBezTo>
                    <a:pt x="0" y="41"/>
                    <a:pt x="1" y="45"/>
                    <a:pt x="1" y="50"/>
                  </a:cubicBezTo>
                  <a:cubicBezTo>
                    <a:pt x="1" y="55"/>
                    <a:pt x="1" y="59"/>
                    <a:pt x="3" y="60"/>
                  </a:cubicBez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7" name="Freeform 30">
              <a:extLst>
                <a:ext uri="{FF2B5EF4-FFF2-40B4-BE49-F238E27FC236}">
                  <a16:creationId xmlns:a16="http://schemas.microsoft.com/office/drawing/2014/main" id="{A7572E98-C0D3-4A25-A09F-20A59D961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9576" y="4164523"/>
              <a:ext cx="33927" cy="174154"/>
            </a:xfrm>
            <a:custGeom>
              <a:avLst/>
              <a:gdLst>
                <a:gd name="T0" fmla="*/ 3 w 9"/>
                <a:gd name="T1" fmla="*/ 44 h 45"/>
                <a:gd name="T2" fmla="*/ 5 w 9"/>
                <a:gd name="T3" fmla="*/ 44 h 45"/>
                <a:gd name="T4" fmla="*/ 9 w 9"/>
                <a:gd name="T5" fmla="*/ 38 h 45"/>
                <a:gd name="T6" fmla="*/ 6 w 9"/>
                <a:gd name="T7" fmla="*/ 24 h 45"/>
                <a:gd name="T8" fmla="*/ 7 w 9"/>
                <a:gd name="T9" fmla="*/ 15 h 45"/>
                <a:gd name="T10" fmla="*/ 8 w 9"/>
                <a:gd name="T11" fmla="*/ 9 h 45"/>
                <a:gd name="T12" fmla="*/ 7 w 9"/>
                <a:gd name="T13" fmla="*/ 0 h 45"/>
                <a:gd name="T14" fmla="*/ 5 w 9"/>
                <a:gd name="T15" fmla="*/ 3 h 45"/>
                <a:gd name="T16" fmla="*/ 3 w 9"/>
                <a:gd name="T17" fmla="*/ 7 h 45"/>
                <a:gd name="T18" fmla="*/ 3 w 9"/>
                <a:gd name="T19" fmla="*/ 19 h 45"/>
                <a:gd name="T20" fmla="*/ 1 w 9"/>
                <a:gd name="T21" fmla="*/ 24 h 45"/>
                <a:gd name="T22" fmla="*/ 1 w 9"/>
                <a:gd name="T23" fmla="*/ 34 h 45"/>
                <a:gd name="T24" fmla="*/ 3 w 9"/>
                <a:gd name="T25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5">
                  <a:moveTo>
                    <a:pt x="3" y="44"/>
                  </a:moveTo>
                  <a:cubicBezTo>
                    <a:pt x="3" y="45"/>
                    <a:pt x="4" y="45"/>
                    <a:pt x="5" y="44"/>
                  </a:cubicBezTo>
                  <a:cubicBezTo>
                    <a:pt x="7" y="43"/>
                    <a:pt x="9" y="40"/>
                    <a:pt x="9" y="38"/>
                  </a:cubicBezTo>
                  <a:cubicBezTo>
                    <a:pt x="9" y="32"/>
                    <a:pt x="6" y="26"/>
                    <a:pt x="6" y="24"/>
                  </a:cubicBezTo>
                  <a:cubicBezTo>
                    <a:pt x="7" y="18"/>
                    <a:pt x="9" y="21"/>
                    <a:pt x="7" y="15"/>
                  </a:cubicBezTo>
                  <a:cubicBezTo>
                    <a:pt x="6" y="12"/>
                    <a:pt x="7" y="11"/>
                    <a:pt x="8" y="9"/>
                  </a:cubicBezTo>
                  <a:cubicBezTo>
                    <a:pt x="9" y="6"/>
                    <a:pt x="7" y="0"/>
                    <a:pt x="7" y="0"/>
                  </a:cubicBezTo>
                  <a:cubicBezTo>
                    <a:pt x="6" y="1"/>
                    <a:pt x="6" y="1"/>
                    <a:pt x="5" y="3"/>
                  </a:cubicBezTo>
                  <a:cubicBezTo>
                    <a:pt x="4" y="4"/>
                    <a:pt x="3" y="6"/>
                    <a:pt x="3" y="7"/>
                  </a:cubicBezTo>
                  <a:cubicBezTo>
                    <a:pt x="1" y="13"/>
                    <a:pt x="3" y="15"/>
                    <a:pt x="3" y="19"/>
                  </a:cubicBezTo>
                  <a:cubicBezTo>
                    <a:pt x="3" y="20"/>
                    <a:pt x="1" y="23"/>
                    <a:pt x="1" y="24"/>
                  </a:cubicBezTo>
                  <a:cubicBezTo>
                    <a:pt x="0" y="25"/>
                    <a:pt x="1" y="29"/>
                    <a:pt x="1" y="34"/>
                  </a:cubicBezTo>
                  <a:cubicBezTo>
                    <a:pt x="1" y="39"/>
                    <a:pt x="1" y="43"/>
                    <a:pt x="3" y="44"/>
                  </a:cubicBezTo>
                  <a:close/>
                </a:path>
              </a:pathLst>
            </a:custGeom>
            <a:solidFill>
              <a:srgbClr val="F1B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8" name="Freeform 31">
              <a:extLst>
                <a:ext uri="{FF2B5EF4-FFF2-40B4-BE49-F238E27FC236}">
                  <a16:creationId xmlns:a16="http://schemas.microsoft.com/office/drawing/2014/main" id="{372C8E24-3B3B-4515-AA9B-3325669B1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3502" y="4126074"/>
              <a:ext cx="178678" cy="212603"/>
            </a:xfrm>
            <a:custGeom>
              <a:avLst/>
              <a:gdLst>
                <a:gd name="T0" fmla="*/ 42 w 46"/>
                <a:gd name="T1" fmla="*/ 36 h 55"/>
                <a:gd name="T2" fmla="*/ 37 w 46"/>
                <a:gd name="T3" fmla="*/ 8 h 55"/>
                <a:gd name="T4" fmla="*/ 19 w 46"/>
                <a:gd name="T5" fmla="*/ 0 h 55"/>
                <a:gd name="T6" fmla="*/ 1 w 46"/>
                <a:gd name="T7" fmla="*/ 6 h 55"/>
                <a:gd name="T8" fmla="*/ 2 w 46"/>
                <a:gd name="T9" fmla="*/ 13 h 55"/>
                <a:gd name="T10" fmla="*/ 1 w 46"/>
                <a:gd name="T11" fmla="*/ 23 h 55"/>
                <a:gd name="T12" fmla="*/ 5 w 46"/>
                <a:gd name="T13" fmla="*/ 41 h 55"/>
                <a:gd name="T14" fmla="*/ 11 w 46"/>
                <a:gd name="T15" fmla="*/ 49 h 55"/>
                <a:gd name="T16" fmla="*/ 29 w 46"/>
                <a:gd name="T17" fmla="*/ 53 h 55"/>
                <a:gd name="T18" fmla="*/ 42 w 46"/>
                <a:gd name="T19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55">
                  <a:moveTo>
                    <a:pt x="42" y="36"/>
                  </a:moveTo>
                  <a:cubicBezTo>
                    <a:pt x="46" y="27"/>
                    <a:pt x="45" y="16"/>
                    <a:pt x="37" y="8"/>
                  </a:cubicBezTo>
                  <a:cubicBezTo>
                    <a:pt x="32" y="3"/>
                    <a:pt x="26" y="1"/>
                    <a:pt x="19" y="0"/>
                  </a:cubicBezTo>
                  <a:cubicBezTo>
                    <a:pt x="14" y="0"/>
                    <a:pt x="4" y="2"/>
                    <a:pt x="1" y="6"/>
                  </a:cubicBezTo>
                  <a:cubicBezTo>
                    <a:pt x="0" y="6"/>
                    <a:pt x="4" y="10"/>
                    <a:pt x="2" y="13"/>
                  </a:cubicBezTo>
                  <a:cubicBezTo>
                    <a:pt x="0" y="17"/>
                    <a:pt x="1" y="22"/>
                    <a:pt x="1" y="23"/>
                  </a:cubicBezTo>
                  <a:cubicBezTo>
                    <a:pt x="3" y="32"/>
                    <a:pt x="2" y="36"/>
                    <a:pt x="5" y="41"/>
                  </a:cubicBezTo>
                  <a:cubicBezTo>
                    <a:pt x="7" y="45"/>
                    <a:pt x="9" y="48"/>
                    <a:pt x="11" y="49"/>
                  </a:cubicBezTo>
                  <a:cubicBezTo>
                    <a:pt x="14" y="52"/>
                    <a:pt x="26" y="55"/>
                    <a:pt x="29" y="53"/>
                  </a:cubicBezTo>
                  <a:cubicBezTo>
                    <a:pt x="33" y="51"/>
                    <a:pt x="41" y="39"/>
                    <a:pt x="42" y="36"/>
                  </a:cubicBezTo>
                  <a:close/>
                </a:path>
              </a:pathLst>
            </a:custGeom>
            <a:solidFill>
              <a:srgbClr val="361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69" name="Freeform 32">
              <a:extLst>
                <a:ext uri="{FF2B5EF4-FFF2-40B4-BE49-F238E27FC236}">
                  <a16:creationId xmlns:a16="http://schemas.microsoft.com/office/drawing/2014/main" id="{6CE71746-57CD-4C27-99A1-D01AC8FA5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9334" y="4275349"/>
              <a:ext cx="27141" cy="54282"/>
            </a:xfrm>
            <a:custGeom>
              <a:avLst/>
              <a:gdLst>
                <a:gd name="T0" fmla="*/ 1 w 7"/>
                <a:gd name="T1" fmla="*/ 3 h 14"/>
                <a:gd name="T2" fmla="*/ 3 w 7"/>
                <a:gd name="T3" fmla="*/ 0 h 14"/>
                <a:gd name="T4" fmla="*/ 6 w 7"/>
                <a:gd name="T5" fmla="*/ 5 h 14"/>
                <a:gd name="T6" fmla="*/ 1 w 7"/>
                <a:gd name="T7" fmla="*/ 12 h 14"/>
                <a:gd name="T8" fmla="*/ 1 w 7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1" y="3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2"/>
                    <a:pt x="6" y="5"/>
                  </a:cubicBezTo>
                  <a:cubicBezTo>
                    <a:pt x="7" y="9"/>
                    <a:pt x="5" y="14"/>
                    <a:pt x="1" y="12"/>
                  </a:cubicBezTo>
                  <a:cubicBezTo>
                    <a:pt x="0" y="10"/>
                    <a:pt x="1" y="7"/>
                    <a:pt x="1" y="3"/>
                  </a:cubicBez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0" name="Freeform 33">
              <a:extLst>
                <a:ext uri="{FF2B5EF4-FFF2-40B4-BE49-F238E27FC236}">
                  <a16:creationId xmlns:a16="http://schemas.microsoft.com/office/drawing/2014/main" id="{77B86276-6331-4E2C-8890-F76BCFA5D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1596" y="4275349"/>
              <a:ext cx="24880" cy="54282"/>
            </a:xfrm>
            <a:custGeom>
              <a:avLst/>
              <a:gdLst>
                <a:gd name="T0" fmla="*/ 0 w 6"/>
                <a:gd name="T1" fmla="*/ 3 h 14"/>
                <a:gd name="T2" fmla="*/ 2 w 6"/>
                <a:gd name="T3" fmla="*/ 0 h 14"/>
                <a:gd name="T4" fmla="*/ 5 w 6"/>
                <a:gd name="T5" fmla="*/ 5 h 14"/>
                <a:gd name="T6" fmla="*/ 0 w 6"/>
                <a:gd name="T7" fmla="*/ 12 h 14"/>
                <a:gd name="T8" fmla="*/ 2 w 6"/>
                <a:gd name="T9" fmla="*/ 5 h 14"/>
                <a:gd name="T10" fmla="*/ 0 w 6"/>
                <a:gd name="T1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4">
                  <a:moveTo>
                    <a:pt x="0" y="3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2"/>
                    <a:pt x="5" y="5"/>
                  </a:cubicBezTo>
                  <a:cubicBezTo>
                    <a:pt x="6" y="9"/>
                    <a:pt x="4" y="14"/>
                    <a:pt x="0" y="12"/>
                  </a:cubicBezTo>
                  <a:cubicBezTo>
                    <a:pt x="3" y="12"/>
                    <a:pt x="3" y="8"/>
                    <a:pt x="2" y="5"/>
                  </a:cubicBezTo>
                  <a:cubicBezTo>
                    <a:pt x="2" y="4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1B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1" name="Freeform 34">
              <a:extLst>
                <a:ext uri="{FF2B5EF4-FFF2-40B4-BE49-F238E27FC236}">
                  <a16:creationId xmlns:a16="http://schemas.microsoft.com/office/drawing/2014/main" id="{6FF4FA59-51F1-4E05-B5B3-6F1B0F590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1596" y="4291180"/>
              <a:ext cx="13570" cy="20356"/>
            </a:xfrm>
            <a:custGeom>
              <a:avLst/>
              <a:gdLst>
                <a:gd name="T0" fmla="*/ 2 w 3"/>
                <a:gd name="T1" fmla="*/ 0 h 5"/>
                <a:gd name="T2" fmla="*/ 1 w 3"/>
                <a:gd name="T3" fmla="*/ 4 h 5"/>
                <a:gd name="T4" fmla="*/ 3 w 3"/>
                <a:gd name="T5" fmla="*/ 4 h 5"/>
                <a:gd name="T6" fmla="*/ 2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5"/>
                    <a:pt x="3" y="4"/>
                  </a:cubicBezTo>
                  <a:cubicBezTo>
                    <a:pt x="3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B9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2" name="Freeform 35">
              <a:extLst>
                <a:ext uri="{FF2B5EF4-FFF2-40B4-BE49-F238E27FC236}">
                  <a16:creationId xmlns:a16="http://schemas.microsoft.com/office/drawing/2014/main" id="{EB3C1C2D-7FBC-4FE1-8785-006686AA1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4697" y="4126074"/>
              <a:ext cx="189986" cy="212603"/>
            </a:xfrm>
            <a:custGeom>
              <a:avLst/>
              <a:gdLst>
                <a:gd name="T0" fmla="*/ 16 w 49"/>
                <a:gd name="T1" fmla="*/ 5 h 55"/>
                <a:gd name="T2" fmla="*/ 49 w 49"/>
                <a:gd name="T3" fmla="*/ 8 h 55"/>
                <a:gd name="T4" fmla="*/ 33 w 49"/>
                <a:gd name="T5" fmla="*/ 41 h 55"/>
                <a:gd name="T6" fmla="*/ 16 w 49"/>
                <a:gd name="T7" fmla="*/ 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55">
                  <a:moveTo>
                    <a:pt x="16" y="5"/>
                  </a:moveTo>
                  <a:cubicBezTo>
                    <a:pt x="28" y="0"/>
                    <a:pt x="46" y="2"/>
                    <a:pt x="49" y="8"/>
                  </a:cubicBezTo>
                  <a:cubicBezTo>
                    <a:pt x="41" y="15"/>
                    <a:pt x="43" y="33"/>
                    <a:pt x="33" y="41"/>
                  </a:cubicBezTo>
                  <a:cubicBezTo>
                    <a:pt x="13" y="55"/>
                    <a:pt x="0" y="8"/>
                    <a:pt x="16" y="5"/>
                  </a:cubicBezTo>
                  <a:close/>
                </a:path>
              </a:pathLst>
            </a:custGeom>
            <a:solidFill>
              <a:srgbClr val="361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3" name="Freeform 36">
              <a:extLst>
                <a:ext uri="{FF2B5EF4-FFF2-40B4-BE49-F238E27FC236}">
                  <a16:creationId xmlns:a16="http://schemas.microsoft.com/office/drawing/2014/main" id="{8E791CDD-4E64-467A-87B8-D5CEC803B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6005" y="4144168"/>
              <a:ext cx="178678" cy="156060"/>
            </a:xfrm>
            <a:custGeom>
              <a:avLst/>
              <a:gdLst>
                <a:gd name="T0" fmla="*/ 13 w 46"/>
                <a:gd name="T1" fmla="*/ 0 h 40"/>
                <a:gd name="T2" fmla="*/ 18 w 46"/>
                <a:gd name="T3" fmla="*/ 34 h 40"/>
                <a:gd name="T4" fmla="*/ 32 w 46"/>
                <a:gd name="T5" fmla="*/ 29 h 40"/>
                <a:gd name="T6" fmla="*/ 46 w 46"/>
                <a:gd name="T7" fmla="*/ 3 h 40"/>
                <a:gd name="T8" fmla="*/ 33 w 46"/>
                <a:gd name="T9" fmla="*/ 32 h 40"/>
                <a:gd name="T10" fmla="*/ 18 w 46"/>
                <a:gd name="T11" fmla="*/ 37 h 40"/>
                <a:gd name="T12" fmla="*/ 13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3" y="0"/>
                  </a:moveTo>
                  <a:cubicBezTo>
                    <a:pt x="1" y="6"/>
                    <a:pt x="10" y="30"/>
                    <a:pt x="18" y="34"/>
                  </a:cubicBezTo>
                  <a:cubicBezTo>
                    <a:pt x="24" y="37"/>
                    <a:pt x="29" y="35"/>
                    <a:pt x="32" y="29"/>
                  </a:cubicBezTo>
                  <a:cubicBezTo>
                    <a:pt x="38" y="20"/>
                    <a:pt x="40" y="5"/>
                    <a:pt x="46" y="3"/>
                  </a:cubicBezTo>
                  <a:cubicBezTo>
                    <a:pt x="39" y="9"/>
                    <a:pt x="39" y="23"/>
                    <a:pt x="33" y="32"/>
                  </a:cubicBezTo>
                  <a:cubicBezTo>
                    <a:pt x="30" y="37"/>
                    <a:pt x="25" y="40"/>
                    <a:pt x="18" y="37"/>
                  </a:cubicBezTo>
                  <a:cubicBezTo>
                    <a:pt x="6" y="32"/>
                    <a:pt x="0" y="3"/>
                    <a:pt x="13" y="0"/>
                  </a:cubicBezTo>
                  <a:close/>
                </a:path>
              </a:pathLst>
            </a:custGeom>
            <a:solidFill>
              <a:srgbClr val="4A2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4" name="Freeform 37">
              <a:extLst>
                <a:ext uri="{FF2B5EF4-FFF2-40B4-BE49-F238E27FC236}">
                  <a16:creationId xmlns:a16="http://schemas.microsoft.com/office/drawing/2014/main" id="{68D40587-595D-4B2B-9BC5-504254F2F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3146" y="4153215"/>
              <a:ext cx="147013" cy="131180"/>
            </a:xfrm>
            <a:custGeom>
              <a:avLst/>
              <a:gdLst>
                <a:gd name="T0" fmla="*/ 4 w 38"/>
                <a:gd name="T1" fmla="*/ 0 h 34"/>
                <a:gd name="T2" fmla="*/ 15 w 38"/>
                <a:gd name="T3" fmla="*/ 27 h 34"/>
                <a:gd name="T4" fmla="*/ 38 w 38"/>
                <a:gd name="T5" fmla="*/ 1 h 34"/>
                <a:gd name="T6" fmla="*/ 31 w 38"/>
                <a:gd name="T7" fmla="*/ 14 h 34"/>
                <a:gd name="T8" fmla="*/ 11 w 38"/>
                <a:gd name="T9" fmla="*/ 28 h 34"/>
                <a:gd name="T10" fmla="*/ 4 w 38"/>
                <a:gd name="T1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4">
                  <a:moveTo>
                    <a:pt x="4" y="0"/>
                  </a:moveTo>
                  <a:cubicBezTo>
                    <a:pt x="1" y="8"/>
                    <a:pt x="2" y="25"/>
                    <a:pt x="15" y="27"/>
                  </a:cubicBezTo>
                  <a:cubicBezTo>
                    <a:pt x="30" y="28"/>
                    <a:pt x="29" y="3"/>
                    <a:pt x="38" y="1"/>
                  </a:cubicBezTo>
                  <a:cubicBezTo>
                    <a:pt x="33" y="4"/>
                    <a:pt x="33" y="9"/>
                    <a:pt x="31" y="14"/>
                  </a:cubicBezTo>
                  <a:cubicBezTo>
                    <a:pt x="28" y="21"/>
                    <a:pt x="23" y="34"/>
                    <a:pt x="11" y="28"/>
                  </a:cubicBezTo>
                  <a:cubicBezTo>
                    <a:pt x="0" y="23"/>
                    <a:pt x="0" y="9"/>
                    <a:pt x="4" y="0"/>
                  </a:cubicBezTo>
                  <a:close/>
                </a:path>
              </a:pathLst>
            </a:custGeom>
            <a:solidFill>
              <a:srgbClr val="4A2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5" name="Freeform 38">
              <a:extLst>
                <a:ext uri="{FF2B5EF4-FFF2-40B4-BE49-F238E27FC236}">
                  <a16:creationId xmlns:a16="http://schemas.microsoft.com/office/drawing/2014/main" id="{B0085B72-254F-444D-94BF-9813BC2EF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7670" y="4148692"/>
              <a:ext cx="135704" cy="97255"/>
            </a:xfrm>
            <a:custGeom>
              <a:avLst/>
              <a:gdLst>
                <a:gd name="T0" fmla="*/ 4 w 35"/>
                <a:gd name="T1" fmla="*/ 0 h 25"/>
                <a:gd name="T2" fmla="*/ 16 w 35"/>
                <a:gd name="T3" fmla="*/ 23 h 25"/>
                <a:gd name="T4" fmla="*/ 35 w 35"/>
                <a:gd name="T5" fmla="*/ 3 h 25"/>
                <a:gd name="T6" fmla="*/ 17 w 35"/>
                <a:gd name="T7" fmla="*/ 25 h 25"/>
                <a:gd name="T8" fmla="*/ 4 w 3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4" y="0"/>
                  </a:moveTo>
                  <a:cubicBezTo>
                    <a:pt x="2" y="8"/>
                    <a:pt x="4" y="23"/>
                    <a:pt x="16" y="23"/>
                  </a:cubicBezTo>
                  <a:cubicBezTo>
                    <a:pt x="28" y="23"/>
                    <a:pt x="27" y="4"/>
                    <a:pt x="35" y="3"/>
                  </a:cubicBezTo>
                  <a:cubicBezTo>
                    <a:pt x="27" y="7"/>
                    <a:pt x="30" y="25"/>
                    <a:pt x="17" y="25"/>
                  </a:cubicBezTo>
                  <a:cubicBezTo>
                    <a:pt x="3" y="25"/>
                    <a:pt x="0" y="8"/>
                    <a:pt x="4" y="0"/>
                  </a:cubicBezTo>
                  <a:close/>
                </a:path>
              </a:pathLst>
            </a:custGeom>
            <a:solidFill>
              <a:srgbClr val="4A2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6" name="Freeform 39">
              <a:extLst>
                <a:ext uri="{FF2B5EF4-FFF2-40B4-BE49-F238E27FC236}">
                  <a16:creationId xmlns:a16="http://schemas.microsoft.com/office/drawing/2014/main" id="{BE414F8C-942F-486B-A318-DB0A7C21E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6233" y="4144168"/>
              <a:ext cx="104040" cy="174154"/>
            </a:xfrm>
            <a:custGeom>
              <a:avLst/>
              <a:gdLst>
                <a:gd name="T0" fmla="*/ 0 w 27"/>
                <a:gd name="T1" fmla="*/ 27 h 45"/>
                <a:gd name="T2" fmla="*/ 9 w 27"/>
                <a:gd name="T3" fmla="*/ 2 h 45"/>
                <a:gd name="T4" fmla="*/ 19 w 27"/>
                <a:gd name="T5" fmla="*/ 2 h 45"/>
                <a:gd name="T6" fmla="*/ 23 w 27"/>
                <a:gd name="T7" fmla="*/ 26 h 45"/>
                <a:gd name="T8" fmla="*/ 6 w 27"/>
                <a:gd name="T9" fmla="*/ 44 h 45"/>
                <a:gd name="T10" fmla="*/ 0 w 27"/>
                <a:gd name="T11" fmla="*/ 2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45">
                  <a:moveTo>
                    <a:pt x="0" y="27"/>
                  </a:moveTo>
                  <a:cubicBezTo>
                    <a:pt x="0" y="16"/>
                    <a:pt x="3" y="6"/>
                    <a:pt x="9" y="2"/>
                  </a:cubicBezTo>
                  <a:cubicBezTo>
                    <a:pt x="12" y="0"/>
                    <a:pt x="16" y="1"/>
                    <a:pt x="19" y="2"/>
                  </a:cubicBezTo>
                  <a:cubicBezTo>
                    <a:pt x="26" y="5"/>
                    <a:pt x="27" y="16"/>
                    <a:pt x="23" y="26"/>
                  </a:cubicBezTo>
                  <a:cubicBezTo>
                    <a:pt x="19" y="34"/>
                    <a:pt x="11" y="45"/>
                    <a:pt x="6" y="44"/>
                  </a:cubicBezTo>
                  <a:cubicBezTo>
                    <a:pt x="2" y="44"/>
                    <a:pt x="1" y="37"/>
                    <a:pt x="0" y="27"/>
                  </a:cubicBezTo>
                  <a:close/>
                </a:path>
              </a:pathLst>
            </a:custGeom>
            <a:solidFill>
              <a:srgbClr val="361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7" name="Freeform 40">
              <a:extLst>
                <a:ext uri="{FF2B5EF4-FFF2-40B4-BE49-F238E27FC236}">
                  <a16:creationId xmlns:a16="http://schemas.microsoft.com/office/drawing/2014/main" id="{A6797F08-B106-4E92-96D5-D9FCCA7A8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6233" y="4202973"/>
              <a:ext cx="97255" cy="124396"/>
            </a:xfrm>
            <a:custGeom>
              <a:avLst/>
              <a:gdLst>
                <a:gd name="T0" fmla="*/ 0 w 25"/>
                <a:gd name="T1" fmla="*/ 12 h 32"/>
                <a:gd name="T2" fmla="*/ 0 w 25"/>
                <a:gd name="T3" fmla="*/ 6 h 32"/>
                <a:gd name="T4" fmla="*/ 25 w 25"/>
                <a:gd name="T5" fmla="*/ 0 h 32"/>
                <a:gd name="T6" fmla="*/ 23 w 25"/>
                <a:gd name="T7" fmla="*/ 11 h 32"/>
                <a:gd name="T8" fmla="*/ 6 w 25"/>
                <a:gd name="T9" fmla="*/ 32 h 32"/>
                <a:gd name="T10" fmla="*/ 0 w 25"/>
                <a:gd name="T11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2">
                  <a:moveTo>
                    <a:pt x="0" y="12"/>
                  </a:moveTo>
                  <a:cubicBezTo>
                    <a:pt x="0" y="10"/>
                    <a:pt x="0" y="8"/>
                    <a:pt x="0" y="6"/>
                  </a:cubicBezTo>
                  <a:cubicBezTo>
                    <a:pt x="10" y="12"/>
                    <a:pt x="20" y="9"/>
                    <a:pt x="25" y="0"/>
                  </a:cubicBezTo>
                  <a:cubicBezTo>
                    <a:pt x="25" y="4"/>
                    <a:pt x="24" y="8"/>
                    <a:pt x="23" y="11"/>
                  </a:cubicBezTo>
                  <a:cubicBezTo>
                    <a:pt x="19" y="19"/>
                    <a:pt x="11" y="32"/>
                    <a:pt x="6" y="32"/>
                  </a:cubicBezTo>
                  <a:cubicBezTo>
                    <a:pt x="2" y="32"/>
                    <a:pt x="1" y="22"/>
                    <a:pt x="0" y="12"/>
                  </a:cubicBezTo>
                  <a:close/>
                </a:path>
              </a:pathLst>
            </a:custGeom>
            <a:solidFill>
              <a:srgbClr val="241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8" name="Freeform 41">
              <a:extLst>
                <a:ext uri="{FF2B5EF4-FFF2-40B4-BE49-F238E27FC236}">
                  <a16:creationId xmlns:a16="http://schemas.microsoft.com/office/drawing/2014/main" id="{3644E918-74C9-4BC6-A1BD-561282A0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8979" y="4148692"/>
              <a:ext cx="131180" cy="97255"/>
            </a:xfrm>
            <a:custGeom>
              <a:avLst/>
              <a:gdLst>
                <a:gd name="T0" fmla="*/ 1 w 34"/>
                <a:gd name="T1" fmla="*/ 0 h 25"/>
                <a:gd name="T2" fmla="*/ 3 w 34"/>
                <a:gd name="T3" fmla="*/ 14 h 25"/>
                <a:gd name="T4" fmla="*/ 25 w 34"/>
                <a:gd name="T5" fmla="*/ 10 h 25"/>
                <a:gd name="T6" fmla="*/ 34 w 34"/>
                <a:gd name="T7" fmla="*/ 2 h 25"/>
                <a:gd name="T8" fmla="*/ 24 w 34"/>
                <a:gd name="T9" fmla="*/ 9 h 25"/>
                <a:gd name="T10" fmla="*/ 4 w 34"/>
                <a:gd name="T11" fmla="*/ 13 h 25"/>
                <a:gd name="T12" fmla="*/ 1 w 34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5">
                  <a:moveTo>
                    <a:pt x="1" y="0"/>
                  </a:moveTo>
                  <a:cubicBezTo>
                    <a:pt x="0" y="6"/>
                    <a:pt x="1" y="10"/>
                    <a:pt x="3" y="14"/>
                  </a:cubicBezTo>
                  <a:cubicBezTo>
                    <a:pt x="10" y="25"/>
                    <a:pt x="19" y="19"/>
                    <a:pt x="25" y="10"/>
                  </a:cubicBezTo>
                  <a:cubicBezTo>
                    <a:pt x="27" y="6"/>
                    <a:pt x="29" y="3"/>
                    <a:pt x="34" y="2"/>
                  </a:cubicBezTo>
                  <a:cubicBezTo>
                    <a:pt x="29" y="3"/>
                    <a:pt x="26" y="6"/>
                    <a:pt x="24" y="9"/>
                  </a:cubicBezTo>
                  <a:cubicBezTo>
                    <a:pt x="18" y="15"/>
                    <a:pt x="11" y="23"/>
                    <a:pt x="4" y="13"/>
                  </a:cubicBezTo>
                  <a:cubicBezTo>
                    <a:pt x="2" y="10"/>
                    <a:pt x="1" y="5"/>
                    <a:pt x="1" y="0"/>
                  </a:cubicBezTo>
                  <a:close/>
                </a:path>
              </a:pathLst>
            </a:custGeom>
            <a:solidFill>
              <a:srgbClr val="4A2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9" name="Freeform 42">
              <a:extLst>
                <a:ext uri="{FF2B5EF4-FFF2-40B4-BE49-F238E27FC236}">
                  <a16:creationId xmlns:a16="http://schemas.microsoft.com/office/drawing/2014/main" id="{41401EE9-653E-41F9-8D70-50C843E30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0301" y="4863399"/>
              <a:ext cx="199032" cy="201295"/>
            </a:xfrm>
            <a:custGeom>
              <a:avLst/>
              <a:gdLst>
                <a:gd name="T0" fmla="*/ 51 w 51"/>
                <a:gd name="T1" fmla="*/ 32 h 52"/>
                <a:gd name="T2" fmla="*/ 50 w 51"/>
                <a:gd name="T3" fmla="*/ 29 h 52"/>
                <a:gd name="T4" fmla="*/ 50 w 51"/>
                <a:gd name="T5" fmla="*/ 28 h 52"/>
                <a:gd name="T6" fmla="*/ 1 w 51"/>
                <a:gd name="T7" fmla="*/ 0 h 52"/>
                <a:gd name="T8" fmla="*/ 0 w 51"/>
                <a:gd name="T9" fmla="*/ 3 h 52"/>
                <a:gd name="T10" fmla="*/ 0 w 51"/>
                <a:gd name="T11" fmla="*/ 15 h 52"/>
                <a:gd name="T12" fmla="*/ 37 w 51"/>
                <a:gd name="T13" fmla="*/ 52 h 52"/>
                <a:gd name="T14" fmla="*/ 51 w 51"/>
                <a:gd name="T15" fmla="*/ 44 h 52"/>
                <a:gd name="T16" fmla="*/ 51 w 51"/>
                <a:gd name="T17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2">
                  <a:moveTo>
                    <a:pt x="51" y="32"/>
                  </a:moveTo>
                  <a:cubicBezTo>
                    <a:pt x="51" y="31"/>
                    <a:pt x="51" y="29"/>
                    <a:pt x="50" y="29"/>
                  </a:cubicBezTo>
                  <a:cubicBezTo>
                    <a:pt x="50" y="29"/>
                    <a:pt x="50" y="29"/>
                    <a:pt x="50" y="2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51" y="44"/>
                    <a:pt x="51" y="44"/>
                    <a:pt x="51" y="44"/>
                  </a:cubicBezTo>
                  <a:lnTo>
                    <a:pt x="51" y="32"/>
                  </a:lnTo>
                  <a:close/>
                </a:path>
              </a:pathLst>
            </a:custGeom>
            <a:solidFill>
              <a:srgbClr val="4F26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0" name="Freeform 43">
              <a:extLst>
                <a:ext uri="{FF2B5EF4-FFF2-40B4-BE49-F238E27FC236}">
                  <a16:creationId xmlns:a16="http://schemas.microsoft.com/office/drawing/2014/main" id="{0DDB58B4-FD1E-4593-9D6F-23EDDBE26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9576" y="4994580"/>
              <a:ext cx="65591" cy="38450"/>
            </a:xfrm>
            <a:custGeom>
              <a:avLst/>
              <a:gdLst>
                <a:gd name="T0" fmla="*/ 23 w 29"/>
                <a:gd name="T1" fmla="*/ 0 h 17"/>
                <a:gd name="T2" fmla="*/ 0 w 29"/>
                <a:gd name="T3" fmla="*/ 14 h 17"/>
                <a:gd name="T4" fmla="*/ 3 w 29"/>
                <a:gd name="T5" fmla="*/ 17 h 17"/>
                <a:gd name="T6" fmla="*/ 29 w 29"/>
                <a:gd name="T7" fmla="*/ 2 h 17"/>
                <a:gd name="T8" fmla="*/ 23 w 2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7">
                  <a:moveTo>
                    <a:pt x="23" y="0"/>
                  </a:moveTo>
                  <a:lnTo>
                    <a:pt x="0" y="14"/>
                  </a:lnTo>
                  <a:lnTo>
                    <a:pt x="3" y="17"/>
                  </a:lnTo>
                  <a:lnTo>
                    <a:pt x="29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F4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1" name="Freeform 44">
              <a:extLst>
                <a:ext uri="{FF2B5EF4-FFF2-40B4-BE49-F238E27FC236}">
                  <a16:creationId xmlns:a16="http://schemas.microsoft.com/office/drawing/2014/main" id="{F7B605D0-756D-49C7-8198-12E1406B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9590" y="4913157"/>
              <a:ext cx="203556" cy="124396"/>
            </a:xfrm>
            <a:custGeom>
              <a:avLst/>
              <a:gdLst>
                <a:gd name="T0" fmla="*/ 85 w 90"/>
                <a:gd name="T1" fmla="*/ 55 h 55"/>
                <a:gd name="T2" fmla="*/ 90 w 90"/>
                <a:gd name="T3" fmla="*/ 53 h 55"/>
                <a:gd name="T4" fmla="*/ 90 w 90"/>
                <a:gd name="T5" fmla="*/ 50 h 55"/>
                <a:gd name="T6" fmla="*/ 3 w 90"/>
                <a:gd name="T7" fmla="*/ 0 h 55"/>
                <a:gd name="T8" fmla="*/ 0 w 90"/>
                <a:gd name="T9" fmla="*/ 2 h 55"/>
                <a:gd name="T10" fmla="*/ 85 w 90"/>
                <a:gd name="T1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55">
                  <a:moveTo>
                    <a:pt x="85" y="55"/>
                  </a:moveTo>
                  <a:lnTo>
                    <a:pt x="90" y="53"/>
                  </a:lnTo>
                  <a:lnTo>
                    <a:pt x="90" y="50"/>
                  </a:lnTo>
                  <a:lnTo>
                    <a:pt x="3" y="0"/>
                  </a:lnTo>
                  <a:lnTo>
                    <a:pt x="0" y="2"/>
                  </a:lnTo>
                  <a:lnTo>
                    <a:pt x="85" y="55"/>
                  </a:lnTo>
                  <a:close/>
                </a:path>
              </a:pathLst>
            </a:custGeom>
            <a:solidFill>
              <a:srgbClr val="8F4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2" name="Freeform 45">
              <a:extLst>
                <a:ext uri="{FF2B5EF4-FFF2-40B4-BE49-F238E27FC236}">
                  <a16:creationId xmlns:a16="http://schemas.microsoft.com/office/drawing/2014/main" id="{818D9B06-CF0D-4369-9760-E574E6A86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9590" y="4917681"/>
              <a:ext cx="203556" cy="262361"/>
            </a:xfrm>
            <a:custGeom>
              <a:avLst/>
              <a:gdLst>
                <a:gd name="T0" fmla="*/ 51 w 53"/>
                <a:gd name="T1" fmla="*/ 64 h 68"/>
                <a:gd name="T2" fmla="*/ 51 w 53"/>
                <a:gd name="T3" fmla="*/ 38 h 68"/>
                <a:gd name="T4" fmla="*/ 51 w 53"/>
                <a:gd name="T5" fmla="*/ 30 h 68"/>
                <a:gd name="T6" fmla="*/ 0 w 53"/>
                <a:gd name="T7" fmla="*/ 0 h 68"/>
                <a:gd name="T8" fmla="*/ 0 w 53"/>
                <a:gd name="T9" fmla="*/ 34 h 68"/>
                <a:gd name="T10" fmla="*/ 0 w 53"/>
                <a:gd name="T11" fmla="*/ 36 h 68"/>
                <a:gd name="T12" fmla="*/ 1 w 53"/>
                <a:gd name="T13" fmla="*/ 38 h 68"/>
                <a:gd name="T14" fmla="*/ 1 w 53"/>
                <a:gd name="T15" fmla="*/ 38 h 68"/>
                <a:gd name="T16" fmla="*/ 2 w 53"/>
                <a:gd name="T17" fmla="*/ 39 h 68"/>
                <a:gd name="T18" fmla="*/ 53 w 53"/>
                <a:gd name="T19" fmla="*/ 68 h 68"/>
                <a:gd name="T20" fmla="*/ 51 w 53"/>
                <a:gd name="T21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68">
                  <a:moveTo>
                    <a:pt x="51" y="64"/>
                  </a:moveTo>
                  <a:cubicBezTo>
                    <a:pt x="51" y="38"/>
                    <a:pt x="51" y="38"/>
                    <a:pt x="51" y="38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6"/>
                    <a:pt x="0" y="36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2" y="68"/>
                    <a:pt x="51" y="66"/>
                    <a:pt x="51" y="64"/>
                  </a:cubicBezTo>
                  <a:close/>
                </a:path>
              </a:pathLst>
            </a:custGeom>
            <a:solidFill>
              <a:srgbClr val="6E37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3" name="Freeform 46">
              <a:extLst>
                <a:ext uri="{FF2B5EF4-FFF2-40B4-BE49-F238E27FC236}">
                  <a16:creationId xmlns:a16="http://schemas.microsoft.com/office/drawing/2014/main" id="{215956FC-FB3D-4057-B166-C427DF119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6362" y="4999103"/>
              <a:ext cx="58805" cy="189986"/>
            </a:xfrm>
            <a:custGeom>
              <a:avLst/>
              <a:gdLst>
                <a:gd name="T0" fmla="*/ 15 w 15"/>
                <a:gd name="T1" fmla="*/ 0 h 49"/>
                <a:gd name="T2" fmla="*/ 0 w 15"/>
                <a:gd name="T3" fmla="*/ 9 h 49"/>
                <a:gd name="T4" fmla="*/ 0 w 15"/>
                <a:gd name="T5" fmla="*/ 43 h 49"/>
                <a:gd name="T6" fmla="*/ 7 w 15"/>
                <a:gd name="T7" fmla="*/ 47 h 49"/>
                <a:gd name="T8" fmla="*/ 7 w 15"/>
                <a:gd name="T9" fmla="*/ 47 h 49"/>
                <a:gd name="T10" fmla="*/ 15 w 15"/>
                <a:gd name="T11" fmla="*/ 34 h 49"/>
                <a:gd name="T12" fmla="*/ 15 w 15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9">
                  <a:moveTo>
                    <a:pt x="15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7"/>
                    <a:pt x="3" y="49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11" y="44"/>
                    <a:pt x="15" y="39"/>
                    <a:pt x="15" y="34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783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4" name="Freeform 47">
              <a:extLst>
                <a:ext uri="{FF2B5EF4-FFF2-40B4-BE49-F238E27FC236}">
                  <a16:creationId xmlns:a16="http://schemas.microsoft.com/office/drawing/2014/main" id="{7631D734-D722-48D8-A027-999A71C1C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3744" y="4971962"/>
              <a:ext cx="67852" cy="76899"/>
            </a:xfrm>
            <a:custGeom>
              <a:avLst/>
              <a:gdLst>
                <a:gd name="T0" fmla="*/ 12 w 18"/>
                <a:gd name="T1" fmla="*/ 0 h 20"/>
                <a:gd name="T2" fmla="*/ 18 w 18"/>
                <a:gd name="T3" fmla="*/ 6 h 20"/>
                <a:gd name="T4" fmla="*/ 18 w 18"/>
                <a:gd name="T5" fmla="*/ 9 h 20"/>
                <a:gd name="T6" fmla="*/ 15 w 18"/>
                <a:gd name="T7" fmla="*/ 8 h 20"/>
                <a:gd name="T8" fmla="*/ 13 w 18"/>
                <a:gd name="T9" fmla="*/ 4 h 20"/>
                <a:gd name="T10" fmla="*/ 5 w 18"/>
                <a:gd name="T11" fmla="*/ 9 h 20"/>
                <a:gd name="T12" fmla="*/ 4 w 18"/>
                <a:gd name="T13" fmla="*/ 14 h 20"/>
                <a:gd name="T14" fmla="*/ 3 w 18"/>
                <a:gd name="T15" fmla="*/ 18 h 20"/>
                <a:gd name="T16" fmla="*/ 0 w 18"/>
                <a:gd name="T17" fmla="*/ 20 h 20"/>
                <a:gd name="T18" fmla="*/ 0 w 18"/>
                <a:gd name="T19" fmla="*/ 16 h 20"/>
                <a:gd name="T20" fmla="*/ 4 w 18"/>
                <a:gd name="T21" fmla="*/ 5 h 20"/>
                <a:gd name="T22" fmla="*/ 12 w 18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0">
                  <a:moveTo>
                    <a:pt x="12" y="0"/>
                  </a:moveTo>
                  <a:cubicBezTo>
                    <a:pt x="15" y="0"/>
                    <a:pt x="18" y="2"/>
                    <a:pt x="18" y="6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5"/>
                    <a:pt x="13" y="4"/>
                  </a:cubicBezTo>
                  <a:cubicBezTo>
                    <a:pt x="10" y="2"/>
                    <a:pt x="6" y="7"/>
                    <a:pt x="5" y="9"/>
                  </a:cubicBezTo>
                  <a:cubicBezTo>
                    <a:pt x="4" y="11"/>
                    <a:pt x="4" y="13"/>
                    <a:pt x="4" y="14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2" y="8"/>
                    <a:pt x="4" y="5"/>
                  </a:cubicBezTo>
                  <a:cubicBezTo>
                    <a:pt x="6" y="2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854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5" name="Freeform 48">
              <a:extLst>
                <a:ext uri="{FF2B5EF4-FFF2-40B4-BE49-F238E27FC236}">
                  <a16:creationId xmlns:a16="http://schemas.microsoft.com/office/drawing/2014/main" id="{FA8AE491-1A71-4E90-8517-2A8EDAFB4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4583" y="5064693"/>
              <a:ext cx="9047" cy="38450"/>
            </a:xfrm>
            <a:custGeom>
              <a:avLst/>
              <a:gdLst>
                <a:gd name="T0" fmla="*/ 0 w 4"/>
                <a:gd name="T1" fmla="*/ 2 h 17"/>
                <a:gd name="T2" fmla="*/ 4 w 4"/>
                <a:gd name="T3" fmla="*/ 0 h 17"/>
                <a:gd name="T4" fmla="*/ 4 w 4"/>
                <a:gd name="T5" fmla="*/ 14 h 17"/>
                <a:gd name="T6" fmla="*/ 0 w 4"/>
                <a:gd name="T7" fmla="*/ 17 h 17"/>
                <a:gd name="T8" fmla="*/ 0 w 4"/>
                <a:gd name="T9" fmla="*/ 8 h 17"/>
                <a:gd name="T10" fmla="*/ 0 w 4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7">
                  <a:moveTo>
                    <a:pt x="0" y="2"/>
                  </a:moveTo>
                  <a:lnTo>
                    <a:pt x="4" y="0"/>
                  </a:lnTo>
                  <a:lnTo>
                    <a:pt x="4" y="14"/>
                  </a:lnTo>
                  <a:lnTo>
                    <a:pt x="0" y="17"/>
                  </a:lnTo>
                  <a:lnTo>
                    <a:pt x="0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29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6" name="Freeform 49">
              <a:extLst>
                <a:ext uri="{FF2B5EF4-FFF2-40B4-BE49-F238E27FC236}">
                  <a16:creationId xmlns:a16="http://schemas.microsoft.com/office/drawing/2014/main" id="{6B80153E-E05F-495C-8C28-CDCEA11AD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3759" y="4858876"/>
              <a:ext cx="257837" cy="221650"/>
            </a:xfrm>
            <a:custGeom>
              <a:avLst/>
              <a:gdLst>
                <a:gd name="T0" fmla="*/ 16 w 67"/>
                <a:gd name="T1" fmla="*/ 1 h 57"/>
                <a:gd name="T2" fmla="*/ 14 w 67"/>
                <a:gd name="T3" fmla="*/ 0 h 57"/>
                <a:gd name="T4" fmla="*/ 7 w 67"/>
                <a:gd name="T5" fmla="*/ 3 h 57"/>
                <a:gd name="T6" fmla="*/ 4 w 67"/>
                <a:gd name="T7" fmla="*/ 8 h 57"/>
                <a:gd name="T8" fmla="*/ 1 w 67"/>
                <a:gd name="T9" fmla="*/ 16 h 57"/>
                <a:gd name="T10" fmla="*/ 0 w 67"/>
                <a:gd name="T11" fmla="*/ 17 h 57"/>
                <a:gd name="T12" fmla="*/ 0 w 67"/>
                <a:gd name="T13" fmla="*/ 27 h 57"/>
                <a:gd name="T14" fmla="*/ 24 w 67"/>
                <a:gd name="T15" fmla="*/ 53 h 57"/>
                <a:gd name="T16" fmla="*/ 28 w 67"/>
                <a:gd name="T17" fmla="*/ 55 h 57"/>
                <a:gd name="T18" fmla="*/ 51 w 67"/>
                <a:gd name="T19" fmla="*/ 57 h 57"/>
                <a:gd name="T20" fmla="*/ 52 w 67"/>
                <a:gd name="T21" fmla="*/ 57 h 57"/>
                <a:gd name="T22" fmla="*/ 52 w 67"/>
                <a:gd name="T23" fmla="*/ 52 h 57"/>
                <a:gd name="T24" fmla="*/ 54 w 67"/>
                <a:gd name="T25" fmla="*/ 38 h 57"/>
                <a:gd name="T26" fmla="*/ 67 w 67"/>
                <a:gd name="T27" fmla="*/ 31 h 57"/>
                <a:gd name="T28" fmla="*/ 16 w 67"/>
                <a:gd name="T29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57">
                  <a:moveTo>
                    <a:pt x="16" y="1"/>
                  </a:moveTo>
                  <a:cubicBezTo>
                    <a:pt x="16" y="1"/>
                    <a:pt x="15" y="1"/>
                    <a:pt x="14" y="0"/>
                  </a:cubicBezTo>
                  <a:cubicBezTo>
                    <a:pt x="12" y="0"/>
                    <a:pt x="9" y="2"/>
                    <a:pt x="7" y="3"/>
                  </a:cubicBezTo>
                  <a:cubicBezTo>
                    <a:pt x="6" y="5"/>
                    <a:pt x="5" y="6"/>
                    <a:pt x="4" y="8"/>
                  </a:cubicBezTo>
                  <a:cubicBezTo>
                    <a:pt x="2" y="10"/>
                    <a:pt x="1" y="13"/>
                    <a:pt x="1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49"/>
                    <a:pt x="53" y="41"/>
                    <a:pt x="54" y="38"/>
                  </a:cubicBezTo>
                  <a:cubicBezTo>
                    <a:pt x="56" y="35"/>
                    <a:pt x="63" y="28"/>
                    <a:pt x="67" y="31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8F4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7" name="Freeform 50">
              <a:extLst>
                <a:ext uri="{FF2B5EF4-FFF2-40B4-BE49-F238E27FC236}">
                  <a16:creationId xmlns:a16="http://schemas.microsoft.com/office/drawing/2014/main" id="{4E2E91E5-4F55-48C4-A527-A9C501EC1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0529" y="4974223"/>
              <a:ext cx="74638" cy="106302"/>
            </a:xfrm>
            <a:custGeom>
              <a:avLst/>
              <a:gdLst>
                <a:gd name="T0" fmla="*/ 13 w 19"/>
                <a:gd name="T1" fmla="*/ 0 h 27"/>
                <a:gd name="T2" fmla="*/ 19 w 19"/>
                <a:gd name="T3" fmla="*/ 6 h 27"/>
                <a:gd name="T4" fmla="*/ 19 w 19"/>
                <a:gd name="T5" fmla="*/ 19 h 27"/>
                <a:gd name="T6" fmla="*/ 15 w 19"/>
                <a:gd name="T7" fmla="*/ 21 h 27"/>
                <a:gd name="T8" fmla="*/ 15 w 19"/>
                <a:gd name="T9" fmla="*/ 8 h 27"/>
                <a:gd name="T10" fmla="*/ 14 w 19"/>
                <a:gd name="T11" fmla="*/ 5 h 27"/>
                <a:gd name="T12" fmla="*/ 5 w 19"/>
                <a:gd name="T13" fmla="*/ 10 h 27"/>
                <a:gd name="T14" fmla="*/ 3 w 19"/>
                <a:gd name="T15" fmla="*/ 15 h 27"/>
                <a:gd name="T16" fmla="*/ 3 w 19"/>
                <a:gd name="T17" fmla="*/ 25 h 27"/>
                <a:gd name="T18" fmla="*/ 0 w 19"/>
                <a:gd name="T19" fmla="*/ 27 h 27"/>
                <a:gd name="T20" fmla="*/ 0 w 19"/>
                <a:gd name="T21" fmla="*/ 17 h 27"/>
                <a:gd name="T22" fmla="*/ 4 w 19"/>
                <a:gd name="T23" fmla="*/ 6 h 27"/>
                <a:gd name="T24" fmla="*/ 13 w 19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7">
                  <a:moveTo>
                    <a:pt x="13" y="0"/>
                  </a:moveTo>
                  <a:cubicBezTo>
                    <a:pt x="16" y="0"/>
                    <a:pt x="19" y="2"/>
                    <a:pt x="19" y="6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0" y="3"/>
                    <a:pt x="6" y="7"/>
                    <a:pt x="5" y="10"/>
                  </a:cubicBezTo>
                  <a:cubicBezTo>
                    <a:pt x="4" y="11"/>
                    <a:pt x="3" y="13"/>
                    <a:pt x="3" y="1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3"/>
                    <a:pt x="1" y="9"/>
                    <a:pt x="4" y="6"/>
                  </a:cubicBezTo>
                  <a:cubicBezTo>
                    <a:pt x="6" y="3"/>
                    <a:pt x="9" y="1"/>
                    <a:pt x="13" y="0"/>
                  </a:cubicBezTo>
                  <a:close/>
                </a:path>
              </a:pathLst>
            </a:custGeom>
            <a:solidFill>
              <a:srgbClr val="783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8" name="Freeform 51">
              <a:extLst>
                <a:ext uri="{FF2B5EF4-FFF2-40B4-BE49-F238E27FC236}">
                  <a16:creationId xmlns:a16="http://schemas.microsoft.com/office/drawing/2014/main" id="{F0205FD7-8E1C-4DBA-8413-9704CF64E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4583" y="5069216"/>
              <a:ext cx="4523" cy="33927"/>
            </a:xfrm>
            <a:custGeom>
              <a:avLst/>
              <a:gdLst>
                <a:gd name="T0" fmla="*/ 0 w 2"/>
                <a:gd name="T1" fmla="*/ 0 h 15"/>
                <a:gd name="T2" fmla="*/ 2 w 2"/>
                <a:gd name="T3" fmla="*/ 0 h 15"/>
                <a:gd name="T4" fmla="*/ 2 w 2"/>
                <a:gd name="T5" fmla="*/ 13 h 15"/>
                <a:gd name="T6" fmla="*/ 0 w 2"/>
                <a:gd name="T7" fmla="*/ 15 h 15"/>
                <a:gd name="T8" fmla="*/ 0 w 2"/>
                <a:gd name="T9" fmla="*/ 6 h 15"/>
                <a:gd name="T10" fmla="*/ 0 w 2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2" y="0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9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9" name="Freeform 52">
              <a:extLst>
                <a:ext uri="{FF2B5EF4-FFF2-40B4-BE49-F238E27FC236}">
                  <a16:creationId xmlns:a16="http://schemas.microsoft.com/office/drawing/2014/main" id="{F4E693B0-C36C-4AF4-BD78-ABD0B0A87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1966" y="5053385"/>
              <a:ext cx="27141" cy="15833"/>
            </a:xfrm>
            <a:custGeom>
              <a:avLst/>
              <a:gdLst>
                <a:gd name="T0" fmla="*/ 0 w 12"/>
                <a:gd name="T1" fmla="*/ 0 h 7"/>
                <a:gd name="T2" fmla="*/ 5 w 12"/>
                <a:gd name="T3" fmla="*/ 5 h 7"/>
                <a:gd name="T4" fmla="*/ 10 w 12"/>
                <a:gd name="T5" fmla="*/ 7 h 7"/>
                <a:gd name="T6" fmla="*/ 12 w 12"/>
                <a:gd name="T7" fmla="*/ 7 h 7"/>
                <a:gd name="T8" fmla="*/ 0 w 12"/>
                <a:gd name="T9" fmla="*/ 0 h 7"/>
                <a:gd name="T10" fmla="*/ 0 w 1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lnTo>
                    <a:pt x="5" y="5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0" name="Freeform 53">
              <a:extLst>
                <a:ext uri="{FF2B5EF4-FFF2-40B4-BE49-F238E27FC236}">
                  <a16:creationId xmlns:a16="http://schemas.microsoft.com/office/drawing/2014/main" id="{2E158490-F2FB-45D7-BFC1-AAA17A10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1966" y="5053385"/>
              <a:ext cx="22617" cy="49758"/>
            </a:xfrm>
            <a:custGeom>
              <a:avLst/>
              <a:gdLst>
                <a:gd name="T0" fmla="*/ 0 w 10"/>
                <a:gd name="T1" fmla="*/ 0 h 22"/>
                <a:gd name="T2" fmla="*/ 10 w 10"/>
                <a:gd name="T3" fmla="*/ 7 h 22"/>
                <a:gd name="T4" fmla="*/ 10 w 10"/>
                <a:gd name="T5" fmla="*/ 22 h 22"/>
                <a:gd name="T6" fmla="*/ 0 w 10"/>
                <a:gd name="T7" fmla="*/ 15 h 22"/>
                <a:gd name="T8" fmla="*/ 0 w 10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lnTo>
                    <a:pt x="10" y="7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1" name="Freeform 54">
              <a:extLst>
                <a:ext uri="{FF2B5EF4-FFF2-40B4-BE49-F238E27FC236}">
                  <a16:creationId xmlns:a16="http://schemas.microsoft.com/office/drawing/2014/main" id="{6C74A608-399F-46EE-9E06-BE214E994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1966" y="4874707"/>
              <a:ext cx="22617" cy="29403"/>
            </a:xfrm>
            <a:custGeom>
              <a:avLst/>
              <a:gdLst>
                <a:gd name="T0" fmla="*/ 5 w 6"/>
                <a:gd name="T1" fmla="*/ 3 h 8"/>
                <a:gd name="T2" fmla="*/ 5 w 6"/>
                <a:gd name="T3" fmla="*/ 2 h 8"/>
                <a:gd name="T4" fmla="*/ 5 w 6"/>
                <a:gd name="T5" fmla="*/ 2 h 8"/>
                <a:gd name="T6" fmla="*/ 5 w 6"/>
                <a:gd name="T7" fmla="*/ 2 h 8"/>
                <a:gd name="T8" fmla="*/ 5 w 6"/>
                <a:gd name="T9" fmla="*/ 2 h 8"/>
                <a:gd name="T10" fmla="*/ 5 w 6"/>
                <a:gd name="T11" fmla="*/ 1 h 8"/>
                <a:gd name="T12" fmla="*/ 5 w 6"/>
                <a:gd name="T13" fmla="*/ 1 h 8"/>
                <a:gd name="T14" fmla="*/ 5 w 6"/>
                <a:gd name="T15" fmla="*/ 1 h 8"/>
                <a:gd name="T16" fmla="*/ 5 w 6"/>
                <a:gd name="T17" fmla="*/ 1 h 8"/>
                <a:gd name="T18" fmla="*/ 6 w 6"/>
                <a:gd name="T19" fmla="*/ 1 h 8"/>
                <a:gd name="T20" fmla="*/ 6 w 6"/>
                <a:gd name="T21" fmla="*/ 0 h 8"/>
                <a:gd name="T22" fmla="*/ 1 w 6"/>
                <a:gd name="T23" fmla="*/ 3 h 8"/>
                <a:gd name="T24" fmla="*/ 1 w 6"/>
                <a:gd name="T25" fmla="*/ 3 h 8"/>
                <a:gd name="T26" fmla="*/ 1 w 6"/>
                <a:gd name="T27" fmla="*/ 3 h 8"/>
                <a:gd name="T28" fmla="*/ 1 w 6"/>
                <a:gd name="T29" fmla="*/ 4 h 8"/>
                <a:gd name="T30" fmla="*/ 1 w 6"/>
                <a:gd name="T31" fmla="*/ 4 h 8"/>
                <a:gd name="T32" fmla="*/ 0 w 6"/>
                <a:gd name="T33" fmla="*/ 4 h 8"/>
                <a:gd name="T34" fmla="*/ 0 w 6"/>
                <a:gd name="T35" fmla="*/ 4 h 8"/>
                <a:gd name="T36" fmla="*/ 0 w 6"/>
                <a:gd name="T37" fmla="*/ 4 h 8"/>
                <a:gd name="T38" fmla="*/ 0 w 6"/>
                <a:gd name="T39" fmla="*/ 4 h 8"/>
                <a:gd name="T40" fmla="*/ 0 w 6"/>
                <a:gd name="T41" fmla="*/ 4 h 8"/>
                <a:gd name="T42" fmla="*/ 0 w 6"/>
                <a:gd name="T43" fmla="*/ 4 h 8"/>
                <a:gd name="T44" fmla="*/ 0 w 6"/>
                <a:gd name="T45" fmla="*/ 5 h 8"/>
                <a:gd name="T46" fmla="*/ 0 w 6"/>
                <a:gd name="T47" fmla="*/ 5 h 8"/>
                <a:gd name="T48" fmla="*/ 0 w 6"/>
                <a:gd name="T49" fmla="*/ 5 h 8"/>
                <a:gd name="T50" fmla="*/ 0 w 6"/>
                <a:gd name="T51" fmla="*/ 5 h 8"/>
                <a:gd name="T52" fmla="*/ 0 w 6"/>
                <a:gd name="T53" fmla="*/ 5 h 8"/>
                <a:gd name="T54" fmla="*/ 0 w 6"/>
                <a:gd name="T55" fmla="*/ 5 h 8"/>
                <a:gd name="T56" fmla="*/ 0 w 6"/>
                <a:gd name="T57" fmla="*/ 5 h 8"/>
                <a:gd name="T58" fmla="*/ 0 w 6"/>
                <a:gd name="T59" fmla="*/ 5 h 8"/>
                <a:gd name="T60" fmla="*/ 0 w 6"/>
                <a:gd name="T61" fmla="*/ 5 h 8"/>
                <a:gd name="T62" fmla="*/ 0 w 6"/>
                <a:gd name="T63" fmla="*/ 6 h 8"/>
                <a:gd name="T64" fmla="*/ 0 w 6"/>
                <a:gd name="T65" fmla="*/ 6 h 8"/>
                <a:gd name="T66" fmla="*/ 0 w 6"/>
                <a:gd name="T67" fmla="*/ 6 h 8"/>
                <a:gd name="T68" fmla="*/ 0 w 6"/>
                <a:gd name="T69" fmla="*/ 8 h 8"/>
                <a:gd name="T70" fmla="*/ 5 w 6"/>
                <a:gd name="T71" fmla="*/ 6 h 8"/>
                <a:gd name="T72" fmla="*/ 5 w 6"/>
                <a:gd name="T73" fmla="*/ 3 h 8"/>
                <a:gd name="T74" fmla="*/ 5 w 6"/>
                <a:gd name="T75" fmla="*/ 3 h 8"/>
                <a:gd name="T76" fmla="*/ 5 w 6"/>
                <a:gd name="T7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" h="8">
                  <a:moveTo>
                    <a:pt x="5" y="3"/>
                  </a:move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783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2" name="Freeform 55">
              <a:extLst>
                <a:ext uri="{FF2B5EF4-FFF2-40B4-BE49-F238E27FC236}">
                  <a16:creationId xmlns:a16="http://schemas.microsoft.com/office/drawing/2014/main" id="{E5B5EA89-1238-4124-9699-1A5E46953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1966" y="4863399"/>
              <a:ext cx="36188" cy="13570"/>
            </a:xfrm>
            <a:custGeom>
              <a:avLst/>
              <a:gdLst>
                <a:gd name="T0" fmla="*/ 9 w 9"/>
                <a:gd name="T1" fmla="*/ 1 h 4"/>
                <a:gd name="T2" fmla="*/ 9 w 9"/>
                <a:gd name="T3" fmla="*/ 0 h 4"/>
                <a:gd name="T4" fmla="*/ 9 w 9"/>
                <a:gd name="T5" fmla="*/ 0 h 4"/>
                <a:gd name="T6" fmla="*/ 8 w 9"/>
                <a:gd name="T7" fmla="*/ 0 h 4"/>
                <a:gd name="T8" fmla="*/ 8 w 9"/>
                <a:gd name="T9" fmla="*/ 0 h 4"/>
                <a:gd name="T10" fmla="*/ 8 w 9"/>
                <a:gd name="T11" fmla="*/ 0 h 4"/>
                <a:gd name="T12" fmla="*/ 8 w 9"/>
                <a:gd name="T13" fmla="*/ 0 h 4"/>
                <a:gd name="T14" fmla="*/ 8 w 9"/>
                <a:gd name="T15" fmla="*/ 0 h 4"/>
                <a:gd name="T16" fmla="*/ 8 w 9"/>
                <a:gd name="T17" fmla="*/ 0 h 4"/>
                <a:gd name="T18" fmla="*/ 8 w 9"/>
                <a:gd name="T19" fmla="*/ 0 h 4"/>
                <a:gd name="T20" fmla="*/ 7 w 9"/>
                <a:gd name="T21" fmla="*/ 0 h 4"/>
                <a:gd name="T22" fmla="*/ 7 w 9"/>
                <a:gd name="T23" fmla="*/ 0 h 4"/>
                <a:gd name="T24" fmla="*/ 7 w 9"/>
                <a:gd name="T25" fmla="*/ 0 h 4"/>
                <a:gd name="T26" fmla="*/ 7 w 9"/>
                <a:gd name="T27" fmla="*/ 0 h 4"/>
                <a:gd name="T28" fmla="*/ 7 w 9"/>
                <a:gd name="T29" fmla="*/ 0 h 4"/>
                <a:gd name="T30" fmla="*/ 6 w 9"/>
                <a:gd name="T31" fmla="*/ 0 h 4"/>
                <a:gd name="T32" fmla="*/ 6 w 9"/>
                <a:gd name="T33" fmla="*/ 0 h 4"/>
                <a:gd name="T34" fmla="*/ 6 w 9"/>
                <a:gd name="T35" fmla="*/ 0 h 4"/>
                <a:gd name="T36" fmla="*/ 6 w 9"/>
                <a:gd name="T37" fmla="*/ 0 h 4"/>
                <a:gd name="T38" fmla="*/ 6 w 9"/>
                <a:gd name="T39" fmla="*/ 0 h 4"/>
                <a:gd name="T40" fmla="*/ 6 w 9"/>
                <a:gd name="T41" fmla="*/ 0 h 4"/>
                <a:gd name="T42" fmla="*/ 6 w 9"/>
                <a:gd name="T43" fmla="*/ 0 h 4"/>
                <a:gd name="T44" fmla="*/ 5 w 9"/>
                <a:gd name="T45" fmla="*/ 0 h 4"/>
                <a:gd name="T46" fmla="*/ 5 w 9"/>
                <a:gd name="T47" fmla="*/ 0 h 4"/>
                <a:gd name="T48" fmla="*/ 5 w 9"/>
                <a:gd name="T49" fmla="*/ 0 h 4"/>
                <a:gd name="T50" fmla="*/ 5 w 9"/>
                <a:gd name="T51" fmla="*/ 0 h 4"/>
                <a:gd name="T52" fmla="*/ 5 w 9"/>
                <a:gd name="T53" fmla="*/ 0 h 4"/>
                <a:gd name="T54" fmla="*/ 4 w 9"/>
                <a:gd name="T55" fmla="*/ 0 h 4"/>
                <a:gd name="T56" fmla="*/ 0 w 9"/>
                <a:gd name="T57" fmla="*/ 3 h 4"/>
                <a:gd name="T58" fmla="*/ 5 w 9"/>
                <a:gd name="T59" fmla="*/ 4 h 4"/>
                <a:gd name="T60" fmla="*/ 7 w 9"/>
                <a:gd name="T61" fmla="*/ 2 h 4"/>
                <a:gd name="T62" fmla="*/ 9 w 9"/>
                <a:gd name="T63" fmla="*/ 1 h 4"/>
                <a:gd name="T64" fmla="*/ 9 w 9"/>
                <a:gd name="T6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4">
                  <a:moveTo>
                    <a:pt x="9" y="1"/>
                  </a:move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8C4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3" name="Freeform 56">
              <a:extLst>
                <a:ext uri="{FF2B5EF4-FFF2-40B4-BE49-F238E27FC236}">
                  <a16:creationId xmlns:a16="http://schemas.microsoft.com/office/drawing/2014/main" id="{0A323C93-02DF-4825-A1DC-35734B7DA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6247" y="4886016"/>
              <a:ext cx="47497" cy="58805"/>
            </a:xfrm>
            <a:custGeom>
              <a:avLst/>
              <a:gdLst>
                <a:gd name="T0" fmla="*/ 7 w 12"/>
                <a:gd name="T1" fmla="*/ 14 h 15"/>
                <a:gd name="T2" fmla="*/ 7 w 12"/>
                <a:gd name="T3" fmla="*/ 13 h 15"/>
                <a:gd name="T4" fmla="*/ 7 w 12"/>
                <a:gd name="T5" fmla="*/ 14 h 15"/>
                <a:gd name="T6" fmla="*/ 7 w 12"/>
                <a:gd name="T7" fmla="*/ 14 h 15"/>
                <a:gd name="T8" fmla="*/ 7 w 12"/>
                <a:gd name="T9" fmla="*/ 15 h 15"/>
                <a:gd name="T10" fmla="*/ 12 w 12"/>
                <a:gd name="T11" fmla="*/ 13 h 15"/>
                <a:gd name="T12" fmla="*/ 12 w 12"/>
                <a:gd name="T13" fmla="*/ 12 h 15"/>
                <a:gd name="T14" fmla="*/ 12 w 12"/>
                <a:gd name="T15" fmla="*/ 10 h 15"/>
                <a:gd name="T16" fmla="*/ 11 w 12"/>
                <a:gd name="T17" fmla="*/ 10 h 15"/>
                <a:gd name="T18" fmla="*/ 11 w 12"/>
                <a:gd name="T19" fmla="*/ 10 h 15"/>
                <a:gd name="T20" fmla="*/ 11 w 12"/>
                <a:gd name="T21" fmla="*/ 10 h 15"/>
                <a:gd name="T22" fmla="*/ 11 w 12"/>
                <a:gd name="T23" fmla="*/ 7 h 15"/>
                <a:gd name="T24" fmla="*/ 9 w 12"/>
                <a:gd name="T25" fmla="*/ 4 h 15"/>
                <a:gd name="T26" fmla="*/ 8 w 12"/>
                <a:gd name="T27" fmla="*/ 3 h 15"/>
                <a:gd name="T28" fmla="*/ 8 w 12"/>
                <a:gd name="T29" fmla="*/ 3 h 15"/>
                <a:gd name="T30" fmla="*/ 5 w 12"/>
                <a:gd name="T31" fmla="*/ 0 h 15"/>
                <a:gd name="T32" fmla="*/ 5 w 12"/>
                <a:gd name="T33" fmla="*/ 0 h 15"/>
                <a:gd name="T34" fmla="*/ 2 w 12"/>
                <a:gd name="T35" fmla="*/ 1 h 15"/>
                <a:gd name="T36" fmla="*/ 0 w 12"/>
                <a:gd name="T37" fmla="*/ 3 h 15"/>
                <a:gd name="T38" fmla="*/ 7 w 12"/>
                <a:gd name="T3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15">
                  <a:moveTo>
                    <a:pt x="7" y="14"/>
                  </a:moveTo>
                  <a:cubicBezTo>
                    <a:pt x="7" y="14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8"/>
                    <a:pt x="11" y="7"/>
                  </a:cubicBezTo>
                  <a:cubicBezTo>
                    <a:pt x="10" y="6"/>
                    <a:pt x="9" y="5"/>
                    <a:pt x="9" y="4"/>
                  </a:cubicBezTo>
                  <a:cubicBezTo>
                    <a:pt x="9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6" y="9"/>
                    <a:pt x="7" y="14"/>
                  </a:cubicBezTo>
                  <a:close/>
                </a:path>
              </a:pathLst>
            </a:custGeom>
            <a:solidFill>
              <a:srgbClr val="8C4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4" name="Freeform 57">
              <a:extLst>
                <a:ext uri="{FF2B5EF4-FFF2-40B4-BE49-F238E27FC236}">
                  <a16:creationId xmlns:a16="http://schemas.microsoft.com/office/drawing/2014/main" id="{87470356-BDEF-4B8A-9CFB-EDA6F73B0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5181" y="4865660"/>
              <a:ext cx="88208" cy="90469"/>
            </a:xfrm>
            <a:custGeom>
              <a:avLst/>
              <a:gdLst>
                <a:gd name="T0" fmla="*/ 16 w 23"/>
                <a:gd name="T1" fmla="*/ 8 h 23"/>
                <a:gd name="T2" fmla="*/ 7 w 23"/>
                <a:gd name="T3" fmla="*/ 2 h 23"/>
                <a:gd name="T4" fmla="*/ 0 w 23"/>
                <a:gd name="T5" fmla="*/ 6 h 23"/>
                <a:gd name="T6" fmla="*/ 0 w 23"/>
                <a:gd name="T7" fmla="*/ 9 h 23"/>
                <a:gd name="T8" fmla="*/ 2 w 23"/>
                <a:gd name="T9" fmla="*/ 10 h 23"/>
                <a:gd name="T10" fmla="*/ 2 w 23"/>
                <a:gd name="T11" fmla="*/ 8 h 23"/>
                <a:gd name="T12" fmla="*/ 7 w 23"/>
                <a:gd name="T13" fmla="*/ 5 h 23"/>
                <a:gd name="T14" fmla="*/ 16 w 23"/>
                <a:gd name="T15" fmla="*/ 11 h 23"/>
                <a:gd name="T16" fmla="*/ 21 w 23"/>
                <a:gd name="T17" fmla="*/ 19 h 23"/>
                <a:gd name="T18" fmla="*/ 21 w 23"/>
                <a:gd name="T19" fmla="*/ 21 h 23"/>
                <a:gd name="T20" fmla="*/ 23 w 23"/>
                <a:gd name="T21" fmla="*/ 23 h 23"/>
                <a:gd name="T22" fmla="*/ 23 w 23"/>
                <a:gd name="T23" fmla="*/ 20 h 23"/>
                <a:gd name="T24" fmla="*/ 16 w 23"/>
                <a:gd name="T2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3">
                  <a:moveTo>
                    <a:pt x="16" y="8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4" y="4"/>
                    <a:pt x="7" y="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9" y="12"/>
                    <a:pt x="21" y="16"/>
                    <a:pt x="21" y="19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6"/>
                    <a:pt x="20" y="10"/>
                    <a:pt x="16" y="8"/>
                  </a:cubicBezTo>
                  <a:close/>
                </a:path>
              </a:pathLst>
            </a:custGeom>
            <a:solidFill>
              <a:srgbClr val="854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5" name="Freeform 58">
              <a:extLst>
                <a:ext uri="{FF2B5EF4-FFF2-40B4-BE49-F238E27FC236}">
                  <a16:creationId xmlns:a16="http://schemas.microsoft.com/office/drawing/2014/main" id="{BA862C6B-53F4-420B-9985-0B38CB12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388" y="4928989"/>
              <a:ext cx="20356" cy="27141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5 w 5"/>
                <a:gd name="T5" fmla="*/ 4 h 7"/>
                <a:gd name="T6" fmla="*/ 5 w 5"/>
                <a:gd name="T7" fmla="*/ 2 h 7"/>
                <a:gd name="T8" fmla="*/ 5 w 5"/>
                <a:gd name="T9" fmla="*/ 1 h 7"/>
                <a:gd name="T10" fmla="*/ 5 w 5"/>
                <a:gd name="T11" fmla="*/ 1 h 7"/>
                <a:gd name="T12" fmla="*/ 5 w 5"/>
                <a:gd name="T13" fmla="*/ 1 h 7"/>
                <a:gd name="T14" fmla="*/ 5 w 5"/>
                <a:gd name="T15" fmla="*/ 1 h 7"/>
                <a:gd name="T16" fmla="*/ 5 w 5"/>
                <a:gd name="T17" fmla="*/ 1 h 7"/>
                <a:gd name="T18" fmla="*/ 5 w 5"/>
                <a:gd name="T19" fmla="*/ 0 h 7"/>
                <a:gd name="T20" fmla="*/ 0 w 5"/>
                <a:gd name="T21" fmla="*/ 2 h 7"/>
                <a:gd name="T22" fmla="*/ 0 w 5"/>
                <a:gd name="T23" fmla="*/ 2 h 7"/>
                <a:gd name="T24" fmla="*/ 0 w 5"/>
                <a:gd name="T25" fmla="*/ 3 h 7"/>
                <a:gd name="T26" fmla="*/ 0 w 5"/>
                <a:gd name="T27" fmla="*/ 3 h 7"/>
                <a:gd name="T28" fmla="*/ 0 w 5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783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6" name="Freeform 59">
              <a:extLst>
                <a:ext uri="{FF2B5EF4-FFF2-40B4-BE49-F238E27FC236}">
                  <a16:creationId xmlns:a16="http://schemas.microsoft.com/office/drawing/2014/main" id="{9FE2F4E2-CEE9-42FB-BBA8-6404BB9E8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2322" y="4865660"/>
              <a:ext cx="54282" cy="31664"/>
            </a:xfrm>
            <a:custGeom>
              <a:avLst/>
              <a:gdLst>
                <a:gd name="T0" fmla="*/ 7 w 24"/>
                <a:gd name="T1" fmla="*/ 0 h 14"/>
                <a:gd name="T2" fmla="*/ 0 w 24"/>
                <a:gd name="T3" fmla="*/ 4 h 14"/>
                <a:gd name="T4" fmla="*/ 15 w 24"/>
                <a:gd name="T5" fmla="*/ 14 h 14"/>
                <a:gd name="T6" fmla="*/ 24 w 24"/>
                <a:gd name="T7" fmla="*/ 9 h 14"/>
                <a:gd name="T8" fmla="*/ 7 w 2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7" y="0"/>
                  </a:moveTo>
                  <a:lnTo>
                    <a:pt x="0" y="4"/>
                  </a:lnTo>
                  <a:lnTo>
                    <a:pt x="15" y="14"/>
                  </a:lnTo>
                  <a:lnTo>
                    <a:pt x="24" y="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F4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7" name="Freeform 60">
              <a:extLst>
                <a:ext uri="{FF2B5EF4-FFF2-40B4-BE49-F238E27FC236}">
                  <a16:creationId xmlns:a16="http://schemas.microsoft.com/office/drawing/2014/main" id="{6DB01B79-556D-4240-83BE-D201F91F2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6247" y="4913157"/>
              <a:ext cx="15833" cy="22617"/>
            </a:xfrm>
            <a:custGeom>
              <a:avLst/>
              <a:gdLst>
                <a:gd name="T0" fmla="*/ 2 w 4"/>
                <a:gd name="T1" fmla="*/ 0 h 6"/>
                <a:gd name="T2" fmla="*/ 4 w 4"/>
                <a:gd name="T3" fmla="*/ 5 h 6"/>
                <a:gd name="T4" fmla="*/ 2 w 4"/>
                <a:gd name="T5" fmla="*/ 6 h 6"/>
                <a:gd name="T6" fmla="*/ 0 w 4"/>
                <a:gd name="T7" fmla="*/ 4 h 6"/>
                <a:gd name="T8" fmla="*/ 1 w 4"/>
                <a:gd name="T9" fmla="*/ 2 h 6"/>
                <a:gd name="T10" fmla="*/ 2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2" y="0"/>
                    <a:pt x="4" y="2"/>
                    <a:pt x="4" y="5"/>
                  </a:cubicBezTo>
                  <a:cubicBezTo>
                    <a:pt x="4" y="5"/>
                    <a:pt x="2" y="6"/>
                    <a:pt x="2" y="6"/>
                  </a:cubicBezTo>
                  <a:cubicBezTo>
                    <a:pt x="1" y="6"/>
                    <a:pt x="0" y="4"/>
                    <a:pt x="0" y="4"/>
                  </a:cubicBezTo>
                  <a:cubicBezTo>
                    <a:pt x="0" y="4"/>
                    <a:pt x="1" y="2"/>
                    <a:pt x="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8" name="Freeform 61">
              <a:extLst>
                <a:ext uri="{FF2B5EF4-FFF2-40B4-BE49-F238E27FC236}">
                  <a16:creationId xmlns:a16="http://schemas.microsoft.com/office/drawing/2014/main" id="{888BB0C6-54E2-437C-AC6D-0A4ABE4B1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1013" y="4831735"/>
              <a:ext cx="72375" cy="104040"/>
            </a:xfrm>
            <a:custGeom>
              <a:avLst/>
              <a:gdLst>
                <a:gd name="T0" fmla="*/ 7 w 19"/>
                <a:gd name="T1" fmla="*/ 0 h 27"/>
                <a:gd name="T2" fmla="*/ 2 w 19"/>
                <a:gd name="T3" fmla="*/ 5 h 27"/>
                <a:gd name="T4" fmla="*/ 0 w 19"/>
                <a:gd name="T5" fmla="*/ 10 h 27"/>
                <a:gd name="T6" fmla="*/ 1 w 19"/>
                <a:gd name="T7" fmla="*/ 19 h 27"/>
                <a:gd name="T8" fmla="*/ 13 w 19"/>
                <a:gd name="T9" fmla="*/ 27 h 27"/>
                <a:gd name="T10" fmla="*/ 14 w 19"/>
                <a:gd name="T11" fmla="*/ 20 h 27"/>
                <a:gd name="T12" fmla="*/ 18 w 19"/>
                <a:gd name="T13" fmla="*/ 15 h 27"/>
                <a:gd name="T14" fmla="*/ 18 w 19"/>
                <a:gd name="T15" fmla="*/ 5 h 27"/>
                <a:gd name="T16" fmla="*/ 7 w 19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7">
                  <a:moveTo>
                    <a:pt x="7" y="0"/>
                  </a:moveTo>
                  <a:cubicBezTo>
                    <a:pt x="5" y="3"/>
                    <a:pt x="3" y="4"/>
                    <a:pt x="2" y="5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4"/>
                    <a:pt x="0" y="18"/>
                    <a:pt x="1" y="19"/>
                  </a:cubicBezTo>
                  <a:cubicBezTo>
                    <a:pt x="3" y="22"/>
                    <a:pt x="9" y="25"/>
                    <a:pt x="13" y="27"/>
                  </a:cubicBezTo>
                  <a:cubicBezTo>
                    <a:pt x="14" y="27"/>
                    <a:pt x="13" y="22"/>
                    <a:pt x="14" y="20"/>
                  </a:cubicBezTo>
                  <a:cubicBezTo>
                    <a:pt x="15" y="18"/>
                    <a:pt x="17" y="17"/>
                    <a:pt x="18" y="15"/>
                  </a:cubicBezTo>
                  <a:cubicBezTo>
                    <a:pt x="19" y="12"/>
                    <a:pt x="18" y="9"/>
                    <a:pt x="18" y="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E8A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9" name="Freeform 62">
              <a:extLst>
                <a:ext uri="{FF2B5EF4-FFF2-40B4-BE49-F238E27FC236}">
                  <a16:creationId xmlns:a16="http://schemas.microsoft.com/office/drawing/2014/main" id="{708E8443-ECDE-4FC9-AA93-32DB2F7E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4939" y="4847566"/>
              <a:ext cx="38450" cy="88208"/>
            </a:xfrm>
            <a:custGeom>
              <a:avLst/>
              <a:gdLst>
                <a:gd name="T0" fmla="*/ 5 w 10"/>
                <a:gd name="T1" fmla="*/ 23 h 23"/>
                <a:gd name="T2" fmla="*/ 5 w 10"/>
                <a:gd name="T3" fmla="*/ 16 h 23"/>
                <a:gd name="T4" fmla="*/ 9 w 10"/>
                <a:gd name="T5" fmla="*/ 11 h 23"/>
                <a:gd name="T6" fmla="*/ 9 w 10"/>
                <a:gd name="T7" fmla="*/ 1 h 23"/>
                <a:gd name="T8" fmla="*/ 6 w 10"/>
                <a:gd name="T9" fmla="*/ 0 h 23"/>
                <a:gd name="T10" fmla="*/ 6 w 10"/>
                <a:gd name="T11" fmla="*/ 1 h 23"/>
                <a:gd name="T12" fmla="*/ 5 w 10"/>
                <a:gd name="T13" fmla="*/ 7 h 23"/>
                <a:gd name="T14" fmla="*/ 1 w 10"/>
                <a:gd name="T15" fmla="*/ 14 h 23"/>
                <a:gd name="T16" fmla="*/ 1 w 10"/>
                <a:gd name="T17" fmla="*/ 21 h 23"/>
                <a:gd name="T18" fmla="*/ 5 w 10"/>
                <a:gd name="T1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3">
                  <a:moveTo>
                    <a:pt x="5" y="23"/>
                  </a:moveTo>
                  <a:cubicBezTo>
                    <a:pt x="5" y="20"/>
                    <a:pt x="4" y="18"/>
                    <a:pt x="5" y="16"/>
                  </a:cubicBezTo>
                  <a:cubicBezTo>
                    <a:pt x="6" y="14"/>
                    <a:pt x="8" y="13"/>
                    <a:pt x="9" y="11"/>
                  </a:cubicBezTo>
                  <a:cubicBezTo>
                    <a:pt x="10" y="8"/>
                    <a:pt x="9" y="5"/>
                    <a:pt x="9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4"/>
                    <a:pt x="5" y="6"/>
                    <a:pt x="5" y="7"/>
                  </a:cubicBezTo>
                  <a:cubicBezTo>
                    <a:pt x="3" y="11"/>
                    <a:pt x="2" y="11"/>
                    <a:pt x="1" y="14"/>
                  </a:cubicBezTo>
                  <a:cubicBezTo>
                    <a:pt x="1" y="15"/>
                    <a:pt x="0" y="18"/>
                    <a:pt x="1" y="21"/>
                  </a:cubicBezTo>
                  <a:cubicBezTo>
                    <a:pt x="1" y="21"/>
                    <a:pt x="4" y="23"/>
                    <a:pt x="5" y="23"/>
                  </a:cubicBezTo>
                  <a:close/>
                </a:path>
              </a:pathLst>
            </a:custGeom>
            <a:solidFill>
              <a:srgbClr val="F1B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0" name="Freeform 63">
              <a:extLst>
                <a:ext uri="{FF2B5EF4-FFF2-40B4-BE49-F238E27FC236}">
                  <a16:creationId xmlns:a16="http://schemas.microsoft.com/office/drawing/2014/main" id="{5129F40E-DA37-4BE3-BD11-DF23377EE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9106" y="4451764"/>
              <a:ext cx="119873" cy="413898"/>
            </a:xfrm>
            <a:custGeom>
              <a:avLst/>
              <a:gdLst>
                <a:gd name="T0" fmla="*/ 12 w 31"/>
                <a:gd name="T1" fmla="*/ 7 h 107"/>
                <a:gd name="T2" fmla="*/ 12 w 31"/>
                <a:gd name="T3" fmla="*/ 53 h 107"/>
                <a:gd name="T4" fmla="*/ 1 w 31"/>
                <a:gd name="T5" fmla="*/ 97 h 107"/>
                <a:gd name="T6" fmla="*/ 14 w 31"/>
                <a:gd name="T7" fmla="*/ 103 h 107"/>
                <a:gd name="T8" fmla="*/ 29 w 31"/>
                <a:gd name="T9" fmla="*/ 58 h 107"/>
                <a:gd name="T10" fmla="*/ 29 w 31"/>
                <a:gd name="T11" fmla="*/ 8 h 107"/>
                <a:gd name="T12" fmla="*/ 21 w 31"/>
                <a:gd name="T13" fmla="*/ 1 h 107"/>
                <a:gd name="T14" fmla="*/ 12 w 31"/>
                <a:gd name="T15" fmla="*/ 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07">
                  <a:moveTo>
                    <a:pt x="12" y="7"/>
                  </a:moveTo>
                  <a:cubicBezTo>
                    <a:pt x="9" y="17"/>
                    <a:pt x="12" y="36"/>
                    <a:pt x="12" y="53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0" y="102"/>
                    <a:pt x="10" y="107"/>
                    <a:pt x="14" y="103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49"/>
                    <a:pt x="31" y="14"/>
                    <a:pt x="29" y="8"/>
                  </a:cubicBezTo>
                  <a:cubicBezTo>
                    <a:pt x="28" y="4"/>
                    <a:pt x="24" y="1"/>
                    <a:pt x="21" y="1"/>
                  </a:cubicBezTo>
                  <a:cubicBezTo>
                    <a:pt x="16" y="0"/>
                    <a:pt x="13" y="3"/>
                    <a:pt x="12" y="7"/>
                  </a:cubicBezTo>
                  <a:close/>
                </a:path>
              </a:pathLst>
            </a:custGeom>
            <a:solidFill>
              <a:srgbClr val="7AB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1" name="Freeform 64">
              <a:extLst>
                <a:ext uri="{FF2B5EF4-FFF2-40B4-BE49-F238E27FC236}">
                  <a16:creationId xmlns:a16="http://schemas.microsoft.com/office/drawing/2014/main" id="{C347B10B-C16B-46D8-908F-2F7D9E9B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9106" y="4451764"/>
              <a:ext cx="81422" cy="398065"/>
            </a:xfrm>
            <a:custGeom>
              <a:avLst/>
              <a:gdLst>
                <a:gd name="T0" fmla="*/ 12 w 21"/>
                <a:gd name="T1" fmla="*/ 7 h 103"/>
                <a:gd name="T2" fmla="*/ 12 w 21"/>
                <a:gd name="T3" fmla="*/ 53 h 103"/>
                <a:gd name="T4" fmla="*/ 1 w 21"/>
                <a:gd name="T5" fmla="*/ 97 h 103"/>
                <a:gd name="T6" fmla="*/ 5 w 21"/>
                <a:gd name="T7" fmla="*/ 103 h 103"/>
                <a:gd name="T8" fmla="*/ 20 w 21"/>
                <a:gd name="T9" fmla="*/ 56 h 103"/>
                <a:gd name="T10" fmla="*/ 21 w 21"/>
                <a:gd name="T11" fmla="*/ 1 h 103"/>
                <a:gd name="T12" fmla="*/ 21 w 21"/>
                <a:gd name="T13" fmla="*/ 1 h 103"/>
                <a:gd name="T14" fmla="*/ 12 w 21"/>
                <a:gd name="T15" fmla="*/ 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3">
                  <a:moveTo>
                    <a:pt x="12" y="7"/>
                  </a:moveTo>
                  <a:cubicBezTo>
                    <a:pt x="9" y="17"/>
                    <a:pt x="12" y="36"/>
                    <a:pt x="12" y="53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0" y="99"/>
                    <a:pt x="3" y="102"/>
                    <a:pt x="5" y="103"/>
                  </a:cubicBezTo>
                  <a:cubicBezTo>
                    <a:pt x="10" y="87"/>
                    <a:pt x="14" y="72"/>
                    <a:pt x="20" y="56"/>
                  </a:cubicBezTo>
                  <a:cubicBezTo>
                    <a:pt x="19" y="35"/>
                    <a:pt x="16" y="14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0"/>
                    <a:pt x="13" y="3"/>
                    <a:pt x="12" y="7"/>
                  </a:cubicBezTo>
                  <a:close/>
                </a:path>
              </a:pathLst>
            </a:custGeom>
            <a:solidFill>
              <a:srgbClr val="6EB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2" name="Freeform 65">
              <a:extLst>
                <a:ext uri="{FF2B5EF4-FFF2-40B4-BE49-F238E27FC236}">
                  <a16:creationId xmlns:a16="http://schemas.microsoft.com/office/drawing/2014/main" id="{4A703E0C-F991-4CA0-9A01-DDCA17CA2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1596" y="4370341"/>
              <a:ext cx="149274" cy="81422"/>
            </a:xfrm>
            <a:custGeom>
              <a:avLst/>
              <a:gdLst>
                <a:gd name="T0" fmla="*/ 29 w 38"/>
                <a:gd name="T1" fmla="*/ 0 h 21"/>
                <a:gd name="T2" fmla="*/ 14 w 38"/>
                <a:gd name="T3" fmla="*/ 9 h 21"/>
                <a:gd name="T4" fmla="*/ 2 w 38"/>
                <a:gd name="T5" fmla="*/ 8 h 21"/>
                <a:gd name="T6" fmla="*/ 0 w 38"/>
                <a:gd name="T7" fmla="*/ 15 h 21"/>
                <a:gd name="T8" fmla="*/ 9 w 38"/>
                <a:gd name="T9" fmla="*/ 21 h 21"/>
                <a:gd name="T10" fmla="*/ 33 w 38"/>
                <a:gd name="T11" fmla="*/ 21 h 21"/>
                <a:gd name="T12" fmla="*/ 38 w 38"/>
                <a:gd name="T13" fmla="*/ 7 h 21"/>
                <a:gd name="T14" fmla="*/ 33 w 38"/>
                <a:gd name="T15" fmla="*/ 0 h 21"/>
                <a:gd name="T16" fmla="*/ 29 w 38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1">
                  <a:moveTo>
                    <a:pt x="29" y="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8" y="21"/>
                    <a:pt x="9" y="21"/>
                  </a:cubicBezTo>
                  <a:cubicBezTo>
                    <a:pt x="10" y="21"/>
                    <a:pt x="33" y="21"/>
                    <a:pt x="33" y="21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AB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3" name="Freeform 66">
              <a:extLst>
                <a:ext uri="{FF2B5EF4-FFF2-40B4-BE49-F238E27FC236}">
                  <a16:creationId xmlns:a16="http://schemas.microsoft.com/office/drawing/2014/main" id="{18E79A9E-2CE5-4C9B-9BDE-6A543F41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0287" y="4354509"/>
              <a:ext cx="128919" cy="76899"/>
            </a:xfrm>
            <a:custGeom>
              <a:avLst/>
              <a:gdLst>
                <a:gd name="T0" fmla="*/ 29 w 33"/>
                <a:gd name="T1" fmla="*/ 0 h 20"/>
                <a:gd name="T2" fmla="*/ 5 w 33"/>
                <a:gd name="T3" fmla="*/ 6 h 20"/>
                <a:gd name="T4" fmla="*/ 5 w 33"/>
                <a:gd name="T5" fmla="*/ 5 h 20"/>
                <a:gd name="T6" fmla="*/ 0 w 33"/>
                <a:gd name="T7" fmla="*/ 13 h 20"/>
                <a:gd name="T8" fmla="*/ 33 w 33"/>
                <a:gd name="T9" fmla="*/ 8 h 20"/>
                <a:gd name="T10" fmla="*/ 29 w 33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0">
                  <a:moveTo>
                    <a:pt x="29" y="0"/>
                  </a:moveTo>
                  <a:cubicBezTo>
                    <a:pt x="28" y="5"/>
                    <a:pt x="13" y="8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0" y="10"/>
                    <a:pt x="0" y="13"/>
                  </a:cubicBezTo>
                  <a:cubicBezTo>
                    <a:pt x="7" y="20"/>
                    <a:pt x="30" y="16"/>
                    <a:pt x="33" y="8"/>
                  </a:cubicBezTo>
                  <a:cubicBezTo>
                    <a:pt x="33" y="6"/>
                    <a:pt x="30" y="2"/>
                    <a:pt x="29" y="0"/>
                  </a:cubicBezTo>
                  <a:close/>
                </a:path>
              </a:pathLst>
            </a:custGeom>
            <a:solidFill>
              <a:srgbClr val="87C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4" name="Freeform 67">
              <a:extLst>
                <a:ext uri="{FF2B5EF4-FFF2-40B4-BE49-F238E27FC236}">
                  <a16:creationId xmlns:a16="http://schemas.microsoft.com/office/drawing/2014/main" id="{3F6015B3-15D8-497D-B9A6-99A1096A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8850" y="5507992"/>
              <a:ext cx="58805" cy="142490"/>
            </a:xfrm>
            <a:custGeom>
              <a:avLst/>
              <a:gdLst>
                <a:gd name="T0" fmla="*/ 0 w 15"/>
                <a:gd name="T1" fmla="*/ 9 h 37"/>
                <a:gd name="T2" fmla="*/ 3 w 15"/>
                <a:gd name="T3" fmla="*/ 36 h 37"/>
                <a:gd name="T4" fmla="*/ 5 w 15"/>
                <a:gd name="T5" fmla="*/ 37 h 37"/>
                <a:gd name="T6" fmla="*/ 7 w 15"/>
                <a:gd name="T7" fmla="*/ 37 h 37"/>
                <a:gd name="T8" fmla="*/ 13 w 15"/>
                <a:gd name="T9" fmla="*/ 9 h 37"/>
                <a:gd name="T10" fmla="*/ 0 w 15"/>
                <a:gd name="T11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7">
                  <a:moveTo>
                    <a:pt x="0" y="9"/>
                  </a:moveTo>
                  <a:cubicBezTo>
                    <a:pt x="4" y="17"/>
                    <a:pt x="3" y="28"/>
                    <a:pt x="3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29"/>
                    <a:pt x="11" y="16"/>
                    <a:pt x="13" y="9"/>
                  </a:cubicBezTo>
                  <a:cubicBezTo>
                    <a:pt x="15" y="0"/>
                    <a:pt x="4" y="7"/>
                    <a:pt x="0" y="9"/>
                  </a:cubicBezTo>
                  <a:close/>
                </a:path>
              </a:pathLst>
            </a:custGeom>
            <a:solidFill>
              <a:srgbClr val="1111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5" name="Freeform 68">
              <a:extLst>
                <a:ext uri="{FF2B5EF4-FFF2-40B4-BE49-F238E27FC236}">
                  <a16:creationId xmlns:a16="http://schemas.microsoft.com/office/drawing/2014/main" id="{2C4F146F-566D-4E95-ACDA-E2867FE85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3502" y="4714125"/>
              <a:ext cx="194509" cy="481750"/>
            </a:xfrm>
            <a:custGeom>
              <a:avLst/>
              <a:gdLst>
                <a:gd name="T0" fmla="*/ 37 w 50"/>
                <a:gd name="T1" fmla="*/ 0 h 124"/>
                <a:gd name="T2" fmla="*/ 4 w 50"/>
                <a:gd name="T3" fmla="*/ 13 h 124"/>
                <a:gd name="T4" fmla="*/ 5 w 50"/>
                <a:gd name="T5" fmla="*/ 56 h 124"/>
                <a:gd name="T6" fmla="*/ 26 w 50"/>
                <a:gd name="T7" fmla="*/ 55 h 124"/>
                <a:gd name="T8" fmla="*/ 26 w 50"/>
                <a:gd name="T9" fmla="*/ 63 h 124"/>
                <a:gd name="T10" fmla="*/ 8 w 50"/>
                <a:gd name="T11" fmla="*/ 75 h 124"/>
                <a:gd name="T12" fmla="*/ 9 w 50"/>
                <a:gd name="T13" fmla="*/ 124 h 124"/>
                <a:gd name="T14" fmla="*/ 40 w 50"/>
                <a:gd name="T15" fmla="*/ 106 h 124"/>
                <a:gd name="T16" fmla="*/ 40 w 50"/>
                <a:gd name="T17" fmla="*/ 80 h 124"/>
                <a:gd name="T18" fmla="*/ 45 w 50"/>
                <a:gd name="T19" fmla="*/ 44 h 124"/>
                <a:gd name="T20" fmla="*/ 37 w 50"/>
                <a:gd name="T2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124">
                  <a:moveTo>
                    <a:pt x="37" y="0"/>
                  </a:moveTo>
                  <a:cubicBezTo>
                    <a:pt x="27" y="9"/>
                    <a:pt x="15" y="12"/>
                    <a:pt x="4" y="13"/>
                  </a:cubicBezTo>
                  <a:cubicBezTo>
                    <a:pt x="3" y="27"/>
                    <a:pt x="0" y="51"/>
                    <a:pt x="5" y="56"/>
                  </a:cubicBezTo>
                  <a:cubicBezTo>
                    <a:pt x="8" y="60"/>
                    <a:pt x="10" y="61"/>
                    <a:pt x="26" y="55"/>
                  </a:cubicBezTo>
                  <a:cubicBezTo>
                    <a:pt x="28" y="54"/>
                    <a:pt x="34" y="57"/>
                    <a:pt x="26" y="63"/>
                  </a:cubicBezTo>
                  <a:cubicBezTo>
                    <a:pt x="20" y="67"/>
                    <a:pt x="9" y="71"/>
                    <a:pt x="8" y="75"/>
                  </a:cubicBezTo>
                  <a:cubicBezTo>
                    <a:pt x="9" y="87"/>
                    <a:pt x="7" y="102"/>
                    <a:pt x="9" y="124"/>
                  </a:cubicBezTo>
                  <a:cubicBezTo>
                    <a:pt x="22" y="120"/>
                    <a:pt x="32" y="113"/>
                    <a:pt x="40" y="106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62"/>
                    <a:pt x="39" y="61"/>
                    <a:pt x="45" y="44"/>
                  </a:cubicBezTo>
                  <a:cubicBezTo>
                    <a:pt x="50" y="29"/>
                    <a:pt x="47" y="18"/>
                    <a:pt x="37" y="0"/>
                  </a:cubicBezTo>
                  <a:close/>
                </a:path>
              </a:pathLst>
            </a:custGeom>
            <a:solidFill>
              <a:srgbClr val="4F2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id-ID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cxnSp>
        <p:nvCxnSpPr>
          <p:cNvPr id="307" name="Straight Connector 306">
            <a:extLst>
              <a:ext uri="{FF2B5EF4-FFF2-40B4-BE49-F238E27FC236}">
                <a16:creationId xmlns:a16="http://schemas.microsoft.com/office/drawing/2014/main" id="{0E983E12-C071-4EFB-BD7A-6E257FB6A643}"/>
              </a:ext>
            </a:extLst>
          </p:cNvPr>
          <p:cNvCxnSpPr>
            <a:cxnSpLocks/>
            <a:endCxn id="10" idx="3"/>
          </p:cNvCxnSpPr>
          <p:nvPr/>
        </p:nvCxnSpPr>
        <p:spPr>
          <a:xfrm flipV="1">
            <a:off x="5862999" y="2974492"/>
            <a:ext cx="1075134" cy="644423"/>
          </a:xfrm>
          <a:prstGeom prst="line">
            <a:avLst/>
          </a:prstGeom>
          <a:ln>
            <a:solidFill>
              <a:schemeClr val="accent3"/>
            </a:solidFill>
            <a:prstDash val="lg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Straight Connector 309">
            <a:extLst>
              <a:ext uri="{FF2B5EF4-FFF2-40B4-BE49-F238E27FC236}">
                <a16:creationId xmlns:a16="http://schemas.microsoft.com/office/drawing/2014/main" id="{903E98E0-0075-4914-BB65-2EE2CA75BAB8}"/>
              </a:ext>
            </a:extLst>
          </p:cNvPr>
          <p:cNvCxnSpPr>
            <a:endCxn id="12" idx="7"/>
          </p:cNvCxnSpPr>
          <p:nvPr/>
        </p:nvCxnSpPr>
        <p:spPr>
          <a:xfrm flipH="1">
            <a:off x="9991676" y="4547303"/>
            <a:ext cx="945558" cy="619229"/>
          </a:xfrm>
          <a:prstGeom prst="line">
            <a:avLst/>
          </a:prstGeom>
          <a:ln>
            <a:solidFill>
              <a:schemeClr val="accent1"/>
            </a:solidFill>
            <a:prstDash val="lg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Straight Connector 311">
            <a:extLst>
              <a:ext uri="{FF2B5EF4-FFF2-40B4-BE49-F238E27FC236}">
                <a16:creationId xmlns:a16="http://schemas.microsoft.com/office/drawing/2014/main" id="{CD581EF4-D981-406F-89CC-9C642020F1AD}"/>
              </a:ext>
            </a:extLst>
          </p:cNvPr>
          <p:cNvCxnSpPr>
            <a:cxnSpLocks/>
            <a:stCxn id="14" idx="7"/>
          </p:cNvCxnSpPr>
          <p:nvPr/>
        </p:nvCxnSpPr>
        <p:spPr>
          <a:xfrm flipV="1">
            <a:off x="3778466" y="1306008"/>
            <a:ext cx="853921" cy="417752"/>
          </a:xfrm>
          <a:prstGeom prst="line">
            <a:avLst/>
          </a:prstGeom>
          <a:ln>
            <a:solidFill>
              <a:schemeClr val="accent5"/>
            </a:solidFill>
            <a:prstDash val="lg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4" name="Isosceles Triangle 323">
            <a:extLst>
              <a:ext uri="{FF2B5EF4-FFF2-40B4-BE49-F238E27FC236}">
                <a16:creationId xmlns:a16="http://schemas.microsoft.com/office/drawing/2014/main" id="{364C404F-2E5C-47EC-BE5B-A03FCEFB2D83}"/>
              </a:ext>
            </a:extLst>
          </p:cNvPr>
          <p:cNvSpPr/>
          <p:nvPr/>
        </p:nvSpPr>
        <p:spPr>
          <a:xfrm rot="16200000">
            <a:off x="2504643" y="1880308"/>
            <a:ext cx="195882" cy="119210"/>
          </a:xfrm>
          <a:prstGeom prst="triangl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799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CB9AB6C6-8BCB-41FA-A8E0-5EEFC8602716}"/>
              </a:ext>
            </a:extLst>
          </p:cNvPr>
          <p:cNvGrpSpPr/>
          <p:nvPr/>
        </p:nvGrpSpPr>
        <p:grpSpPr>
          <a:xfrm>
            <a:off x="625313" y="1568179"/>
            <a:ext cx="1745718" cy="873525"/>
            <a:chOff x="420794" y="1467927"/>
            <a:chExt cx="1746173" cy="873753"/>
          </a:xfrm>
        </p:grpSpPr>
        <p:sp>
          <p:nvSpPr>
            <p:cNvPr id="323" name="TextBox 322">
              <a:extLst>
                <a:ext uri="{FF2B5EF4-FFF2-40B4-BE49-F238E27FC236}">
                  <a16:creationId xmlns:a16="http://schemas.microsoft.com/office/drawing/2014/main" id="{C37DA3F1-BA92-4550-9E58-75C61CA53AFA}"/>
                </a:ext>
              </a:extLst>
            </p:cNvPr>
            <p:cNvSpPr txBox="1"/>
            <p:nvPr/>
          </p:nvSpPr>
          <p:spPr>
            <a:xfrm>
              <a:off x="783383" y="1467927"/>
              <a:ext cx="1383584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algn="r" defTabSz="914126"/>
              <a:r>
                <a:rPr lang="en-US" sz="1799" b="1" dirty="0">
                  <a:solidFill>
                    <a:prstClr val="black"/>
                  </a:solidFill>
                  <a:latin typeface="Calibri" panose="020F0502020204030204"/>
                </a:rPr>
                <a:t>Your Text Here</a:t>
              </a:r>
              <a:endParaRPr lang="id-ID" sz="1799" b="1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25" name="Title 1">
              <a:extLst>
                <a:ext uri="{FF2B5EF4-FFF2-40B4-BE49-F238E27FC236}">
                  <a16:creationId xmlns:a16="http://schemas.microsoft.com/office/drawing/2014/main" id="{F98C1DF6-616C-4264-B83E-4FB249789D1B}"/>
                </a:ext>
              </a:extLst>
            </p:cNvPr>
            <p:cNvSpPr txBox="1">
              <a:spLocks/>
            </p:cNvSpPr>
            <p:nvPr/>
          </p:nvSpPr>
          <p:spPr>
            <a:xfrm>
              <a:off x="420794" y="1824516"/>
              <a:ext cx="1746173" cy="517164"/>
            </a:xfrm>
            <a:prstGeom prst="rect">
              <a:avLst/>
            </a:prstGeom>
          </p:spPr>
          <p:txBody>
            <a:bodyPr vert="horz" wrap="square" lIns="0" tIns="0" rIns="0" bIns="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defTabSz="914126">
                <a:lnSpc>
                  <a:spcPct val="150000"/>
                </a:lnSpc>
              </a:pPr>
              <a:r>
                <a:rPr lang="en-US" sz="1100" dirty="0">
                  <a:solidFill>
                    <a:prstClr val="black"/>
                  </a:solidFill>
                  <a:latin typeface="Calibri" panose="020F0502020204030204"/>
                </a:rPr>
                <a:t>Lorem Ipsum is simply dummy text of the printing and</a:t>
              </a:r>
            </a:p>
          </p:txBody>
        </p:sp>
      </p:grpSp>
      <p:sp>
        <p:nvSpPr>
          <p:cNvPr id="330" name="Isosceles Triangle 329">
            <a:extLst>
              <a:ext uri="{FF2B5EF4-FFF2-40B4-BE49-F238E27FC236}">
                <a16:creationId xmlns:a16="http://schemas.microsoft.com/office/drawing/2014/main" id="{0A5F8F08-43D0-48DD-BE93-C9029EF1FE7E}"/>
              </a:ext>
            </a:extLst>
          </p:cNvPr>
          <p:cNvSpPr/>
          <p:nvPr/>
        </p:nvSpPr>
        <p:spPr>
          <a:xfrm rot="5400000" flipH="1">
            <a:off x="8177607" y="2535875"/>
            <a:ext cx="195882" cy="119210"/>
          </a:xfrm>
          <a:prstGeom prst="triangl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126"/>
            <a:endParaRPr lang="id-ID" sz="1799" dirty="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C520BC7F-7A0D-43E9-8CB3-A86A96F0C6F1}"/>
              </a:ext>
            </a:extLst>
          </p:cNvPr>
          <p:cNvGrpSpPr/>
          <p:nvPr/>
        </p:nvGrpSpPr>
        <p:grpSpPr>
          <a:xfrm flipH="1">
            <a:off x="8698413" y="2028144"/>
            <a:ext cx="2512898" cy="855400"/>
            <a:chOff x="-346586" y="1710764"/>
            <a:chExt cx="2513553" cy="855623"/>
          </a:xfrm>
        </p:grpSpPr>
        <p:sp>
          <p:nvSpPr>
            <p:cNvPr id="332" name="TextBox 331">
              <a:extLst>
                <a:ext uri="{FF2B5EF4-FFF2-40B4-BE49-F238E27FC236}">
                  <a16:creationId xmlns:a16="http://schemas.microsoft.com/office/drawing/2014/main" id="{BF6007D8-B0CF-47A2-B286-050E037AF628}"/>
                </a:ext>
              </a:extLst>
            </p:cNvPr>
            <p:cNvSpPr txBox="1"/>
            <p:nvPr/>
          </p:nvSpPr>
          <p:spPr>
            <a:xfrm>
              <a:off x="783383" y="1710764"/>
              <a:ext cx="1383584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noAutofit/>
            </a:bodyPr>
            <a:lstStyle/>
            <a:p>
              <a:pPr defTabSz="914126"/>
              <a:r>
                <a:rPr lang="en-US" sz="1799" b="1" dirty="0">
                  <a:solidFill>
                    <a:prstClr val="black"/>
                  </a:solidFill>
                  <a:latin typeface="Calibri" panose="020F0502020204030204"/>
                </a:rPr>
                <a:t>Your Text Here</a:t>
              </a:r>
              <a:endParaRPr lang="id-ID" sz="1799" b="1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33" name="Title 1">
              <a:extLst>
                <a:ext uri="{FF2B5EF4-FFF2-40B4-BE49-F238E27FC236}">
                  <a16:creationId xmlns:a16="http://schemas.microsoft.com/office/drawing/2014/main" id="{B990AA7C-00B8-4D91-A54B-29939D67D97F}"/>
                </a:ext>
              </a:extLst>
            </p:cNvPr>
            <p:cNvSpPr txBox="1">
              <a:spLocks/>
            </p:cNvSpPr>
            <p:nvPr/>
          </p:nvSpPr>
          <p:spPr>
            <a:xfrm>
              <a:off x="-346586" y="2100908"/>
              <a:ext cx="2513553" cy="465479"/>
            </a:xfrm>
            <a:prstGeom prst="rect">
              <a:avLst/>
            </a:prstGeom>
          </p:spPr>
          <p:txBody>
            <a:bodyPr vert="horz" wrap="square" lIns="0" tIns="0" rIns="0" bIns="0" rtlCol="0" anchor="t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914126">
                <a:lnSpc>
                  <a:spcPct val="150000"/>
                </a:lnSpc>
              </a:pPr>
              <a:r>
                <a:rPr lang="en-US" sz="1100" dirty="0">
                  <a:solidFill>
                    <a:prstClr val="black"/>
                  </a:solidFill>
                  <a:latin typeface="Calibri" panose="020F0502020204030204"/>
                </a:rPr>
                <a:t>Lorem Ipsum is simply dummy text of the printing and typesetting industry. </a:t>
              </a:r>
            </a:p>
          </p:txBody>
        </p:sp>
      </p:grpSp>
      <p:sp>
        <p:nvSpPr>
          <p:cNvPr id="368" name="Isosceles Triangle 367">
            <a:extLst>
              <a:ext uri="{FF2B5EF4-FFF2-40B4-BE49-F238E27FC236}">
                <a16:creationId xmlns:a16="http://schemas.microsoft.com/office/drawing/2014/main" id="{7F98276D-23E4-4E09-A3D7-7CC6AA9DB72D}"/>
              </a:ext>
            </a:extLst>
          </p:cNvPr>
          <p:cNvSpPr/>
          <p:nvPr/>
        </p:nvSpPr>
        <p:spPr>
          <a:xfrm rot="16200000">
            <a:off x="8737209" y="5320744"/>
            <a:ext cx="195882" cy="119210"/>
          </a:xfrm>
          <a:prstGeom prst="triangl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79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70" name="TextBox 369">
            <a:extLst>
              <a:ext uri="{FF2B5EF4-FFF2-40B4-BE49-F238E27FC236}">
                <a16:creationId xmlns:a16="http://schemas.microsoft.com/office/drawing/2014/main" id="{7DEB857F-7D88-4FCC-B0E6-4B2B9637D674}"/>
              </a:ext>
            </a:extLst>
          </p:cNvPr>
          <p:cNvSpPr txBox="1"/>
          <p:nvPr/>
        </p:nvSpPr>
        <p:spPr>
          <a:xfrm>
            <a:off x="7012003" y="5219016"/>
            <a:ext cx="1383224" cy="27692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r" defTabSz="914126"/>
            <a:r>
              <a:rPr lang="en-US" sz="1799" b="1" dirty="0">
                <a:solidFill>
                  <a:prstClr val="black"/>
                </a:solidFill>
                <a:latin typeface="Calibri" panose="020F0502020204030204"/>
              </a:rPr>
              <a:t>Your Text Here</a:t>
            </a:r>
            <a:endParaRPr lang="id-ID" sz="1799" b="1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71" name="Title 1">
            <a:extLst>
              <a:ext uri="{FF2B5EF4-FFF2-40B4-BE49-F238E27FC236}">
                <a16:creationId xmlns:a16="http://schemas.microsoft.com/office/drawing/2014/main" id="{1565A6C8-03D8-4EDD-B9E3-290732DF07CF}"/>
              </a:ext>
            </a:extLst>
          </p:cNvPr>
          <p:cNvSpPr txBox="1">
            <a:spLocks/>
          </p:cNvSpPr>
          <p:nvPr/>
        </p:nvSpPr>
        <p:spPr>
          <a:xfrm>
            <a:off x="6061464" y="5638486"/>
            <a:ext cx="2333765" cy="505869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defTabSz="914126">
              <a:lnSpc>
                <a:spcPct val="150000"/>
              </a:lnSpc>
            </a:pPr>
            <a:r>
              <a:rPr lang="en-US" sz="1100" dirty="0">
                <a:solidFill>
                  <a:prstClr val="black"/>
                </a:solidFill>
                <a:latin typeface="Calibri" panose="020F0502020204030204"/>
              </a:rPr>
              <a:t>Lorem Ipsum is simply dummy text of the printing and typesetting industry. </a:t>
            </a:r>
          </a:p>
        </p:txBody>
      </p:sp>
      <p:sp>
        <p:nvSpPr>
          <p:cNvPr id="386" name="Oval 9">
            <a:extLst>
              <a:ext uri="{FF2B5EF4-FFF2-40B4-BE49-F238E27FC236}">
                <a16:creationId xmlns:a16="http://schemas.microsoft.com/office/drawing/2014/main" id="{BD1ED6A2-3365-4863-A3CF-128F85306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5239" y="4403337"/>
            <a:ext cx="389746" cy="24370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id-ID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87" name="Oval 9">
            <a:extLst>
              <a:ext uri="{FF2B5EF4-FFF2-40B4-BE49-F238E27FC236}">
                <a16:creationId xmlns:a16="http://schemas.microsoft.com/office/drawing/2014/main" id="{6CFB874D-E8E1-417C-9285-417BEB4C4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8022" y="3483866"/>
            <a:ext cx="389746" cy="24370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id-ID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388" name="Oval 9">
            <a:extLst>
              <a:ext uri="{FF2B5EF4-FFF2-40B4-BE49-F238E27FC236}">
                <a16:creationId xmlns:a16="http://schemas.microsoft.com/office/drawing/2014/main" id="{CCFD6E84-1896-4BF5-ABC7-3CFC270FB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3948" y="1160919"/>
            <a:ext cx="389746" cy="243705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id-ID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B00431-8849-944A-AF4B-FAE9018B18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153353"/>
            <a:ext cx="3435220" cy="1657478"/>
          </a:xfrm>
        </p:spPr>
        <p:txBody>
          <a:bodyPr/>
          <a:lstStyle/>
          <a:p>
            <a:pPr algn="l"/>
            <a:r>
              <a:rPr lang="en-US" sz="4400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306228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aphic 145">
            <a:extLst>
              <a:ext uri="{FF2B5EF4-FFF2-40B4-BE49-F238E27FC236}">
                <a16:creationId xmlns:a16="http://schemas.microsoft.com/office/drawing/2014/main" id="{74700EA6-F81A-3030-42EA-8C5C718E7A22}"/>
              </a:ext>
            </a:extLst>
          </p:cNvPr>
          <p:cNvGrpSpPr/>
          <p:nvPr/>
        </p:nvGrpSpPr>
        <p:grpSpPr>
          <a:xfrm>
            <a:off x="3151102" y="3970227"/>
            <a:ext cx="1714454" cy="1061120"/>
            <a:chOff x="4054083" y="3812752"/>
            <a:chExt cx="1629934" cy="1008808"/>
          </a:xfrm>
        </p:grpSpPr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B36C754D-81C6-9EC3-59DF-958C739147E5}"/>
                </a:ext>
              </a:extLst>
            </p:cNvPr>
            <p:cNvSpPr/>
            <p:nvPr/>
          </p:nvSpPr>
          <p:spPr>
            <a:xfrm>
              <a:off x="4054083" y="3812752"/>
              <a:ext cx="1629934" cy="1008808"/>
            </a:xfrm>
            <a:custGeom>
              <a:avLst/>
              <a:gdLst>
                <a:gd name="connsiteX0" fmla="*/ 0 w 1629934"/>
                <a:gd name="connsiteY0" fmla="*/ 0 h 1008808"/>
                <a:gd name="connsiteX1" fmla="*/ 1629934 w 1629934"/>
                <a:gd name="connsiteY1" fmla="*/ 0 h 1008808"/>
                <a:gd name="connsiteX2" fmla="*/ 1629934 w 1629934"/>
                <a:gd name="connsiteY2" fmla="*/ 1008808 h 1008808"/>
                <a:gd name="connsiteX3" fmla="*/ 0 w 1629934"/>
                <a:gd name="connsiteY3" fmla="*/ 1008808 h 1008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9934" h="1008808">
                  <a:moveTo>
                    <a:pt x="0" y="0"/>
                  </a:moveTo>
                  <a:lnTo>
                    <a:pt x="1629934" y="0"/>
                  </a:lnTo>
                  <a:lnTo>
                    <a:pt x="1629934" y="1008808"/>
                  </a:lnTo>
                  <a:lnTo>
                    <a:pt x="0" y="1008808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26C7E652-BA81-5DC2-C355-BC3AA8DBAE2C}"/>
                </a:ext>
              </a:extLst>
            </p:cNvPr>
            <p:cNvSpPr/>
            <p:nvPr/>
          </p:nvSpPr>
          <p:spPr>
            <a:xfrm>
              <a:off x="4227328" y="4109676"/>
              <a:ext cx="1274623" cy="575101"/>
            </a:xfrm>
            <a:custGeom>
              <a:avLst/>
              <a:gdLst>
                <a:gd name="connsiteX0" fmla="*/ 1063180 w 1274623"/>
                <a:gd name="connsiteY0" fmla="*/ 432464 h 575101"/>
                <a:gd name="connsiteX1" fmla="*/ 709366 w 1274623"/>
                <a:gd name="connsiteY1" fmla="*/ 459783 h 575101"/>
                <a:gd name="connsiteX2" fmla="*/ 584077 w 1274623"/>
                <a:gd name="connsiteY2" fmla="*/ 295894 h 575101"/>
                <a:gd name="connsiteX3" fmla="*/ 428100 w 1274623"/>
                <a:gd name="connsiteY3" fmla="*/ 174053 h 575101"/>
                <a:gd name="connsiteX4" fmla="*/ 232321 w 1274623"/>
                <a:gd name="connsiteY4" fmla="*/ 243421 h 575101"/>
                <a:gd name="connsiteX5" fmla="*/ 157153 w 1274623"/>
                <a:gd name="connsiteY5" fmla="*/ 139971 h 575101"/>
                <a:gd name="connsiteX6" fmla="*/ 106150 w 1274623"/>
                <a:gd name="connsiteY6" fmla="*/ 18157 h 575101"/>
                <a:gd name="connsiteX7" fmla="*/ 0 w 1274623"/>
                <a:gd name="connsiteY7" fmla="*/ 40290 h 575101"/>
                <a:gd name="connsiteX8" fmla="*/ 0 w 1274623"/>
                <a:gd name="connsiteY8" fmla="*/ 575102 h 575101"/>
                <a:gd name="connsiteX9" fmla="*/ 1274623 w 1274623"/>
                <a:gd name="connsiteY9" fmla="*/ 575102 h 575101"/>
                <a:gd name="connsiteX10" fmla="*/ 1063180 w 1274623"/>
                <a:gd name="connsiteY10" fmla="*/ 432491 h 57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3" h="575101">
                  <a:moveTo>
                    <a:pt x="1063180" y="432464"/>
                  </a:moveTo>
                  <a:cubicBezTo>
                    <a:pt x="950160" y="389614"/>
                    <a:pt x="820166" y="508113"/>
                    <a:pt x="709366" y="459783"/>
                  </a:cubicBezTo>
                  <a:cubicBezTo>
                    <a:pt x="644890" y="431662"/>
                    <a:pt x="615646" y="358739"/>
                    <a:pt x="584077" y="295894"/>
                  </a:cubicBezTo>
                  <a:cubicBezTo>
                    <a:pt x="552480" y="233049"/>
                    <a:pt x="498056" y="166756"/>
                    <a:pt x="428100" y="174053"/>
                  </a:cubicBezTo>
                  <a:cubicBezTo>
                    <a:pt x="357530" y="181405"/>
                    <a:pt x="300485" y="263122"/>
                    <a:pt x="232321" y="243421"/>
                  </a:cubicBezTo>
                  <a:cubicBezTo>
                    <a:pt x="189364" y="231018"/>
                    <a:pt x="167899" y="183356"/>
                    <a:pt x="157153" y="139971"/>
                  </a:cubicBezTo>
                  <a:cubicBezTo>
                    <a:pt x="146380" y="96560"/>
                    <a:pt x="138922" y="48604"/>
                    <a:pt x="106150" y="18157"/>
                  </a:cubicBezTo>
                  <a:cubicBezTo>
                    <a:pt x="73377" y="-12290"/>
                    <a:pt x="5132" y="-4137"/>
                    <a:pt x="0" y="40290"/>
                  </a:cubicBezTo>
                  <a:lnTo>
                    <a:pt x="0" y="575102"/>
                  </a:lnTo>
                  <a:lnTo>
                    <a:pt x="1274623" y="575102"/>
                  </a:lnTo>
                  <a:cubicBezTo>
                    <a:pt x="1274623" y="575102"/>
                    <a:pt x="1102288" y="447326"/>
                    <a:pt x="1063180" y="432491"/>
                  </a:cubicBezTo>
                  <a:close/>
                </a:path>
              </a:pathLst>
            </a:custGeom>
            <a:solidFill>
              <a:srgbClr val="EBEBEB">
                <a:alpha val="50000"/>
              </a:srgb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ABD215FF-54E5-8938-7963-3D5991F205C7}"/>
                </a:ext>
              </a:extLst>
            </p:cNvPr>
            <p:cNvSpPr/>
            <p:nvPr/>
          </p:nvSpPr>
          <p:spPr>
            <a:xfrm>
              <a:off x="4155956" y="4682692"/>
              <a:ext cx="1380024" cy="4170"/>
            </a:xfrm>
            <a:custGeom>
              <a:avLst/>
              <a:gdLst>
                <a:gd name="connsiteX0" fmla="*/ 1380025 w 1380024"/>
                <a:gd name="connsiteY0" fmla="*/ 2085 h 4170"/>
                <a:gd name="connsiteX1" fmla="*/ 690039 w 1380024"/>
                <a:gd name="connsiteY1" fmla="*/ 4170 h 4170"/>
                <a:gd name="connsiteX2" fmla="*/ 0 w 1380024"/>
                <a:gd name="connsiteY2" fmla="*/ 2085 h 4170"/>
                <a:gd name="connsiteX3" fmla="*/ 690039 w 1380024"/>
                <a:gd name="connsiteY3" fmla="*/ 0 h 4170"/>
                <a:gd name="connsiteX4" fmla="*/ 1380025 w 1380024"/>
                <a:gd name="connsiteY4" fmla="*/ 2085 h 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0024" h="4170">
                  <a:moveTo>
                    <a:pt x="1380025" y="2085"/>
                  </a:moveTo>
                  <a:cubicBezTo>
                    <a:pt x="1380025" y="3234"/>
                    <a:pt x="1071066" y="4170"/>
                    <a:pt x="690039" y="4170"/>
                  </a:cubicBezTo>
                  <a:cubicBezTo>
                    <a:pt x="309013" y="4170"/>
                    <a:pt x="0" y="3234"/>
                    <a:pt x="0" y="2085"/>
                  </a:cubicBezTo>
                  <a:cubicBezTo>
                    <a:pt x="0" y="936"/>
                    <a:pt x="308879" y="0"/>
                    <a:pt x="690039" y="0"/>
                  </a:cubicBezTo>
                  <a:cubicBezTo>
                    <a:pt x="1071199" y="0"/>
                    <a:pt x="1380025" y="936"/>
                    <a:pt x="1380025" y="2085"/>
                  </a:cubicBezTo>
                  <a:close/>
                </a:path>
              </a:pathLst>
            </a:custGeom>
            <a:solidFill>
              <a:srgbClr val="E0E0E0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A5D78A11-FC8E-3551-9866-8D2ED9A49EF3}"/>
                </a:ext>
              </a:extLst>
            </p:cNvPr>
            <p:cNvSpPr/>
            <p:nvPr/>
          </p:nvSpPr>
          <p:spPr>
            <a:xfrm>
              <a:off x="4155956" y="4449088"/>
              <a:ext cx="1380024" cy="4170"/>
            </a:xfrm>
            <a:custGeom>
              <a:avLst/>
              <a:gdLst>
                <a:gd name="connsiteX0" fmla="*/ 1380025 w 1380024"/>
                <a:gd name="connsiteY0" fmla="*/ 2085 h 4170"/>
                <a:gd name="connsiteX1" fmla="*/ 690039 w 1380024"/>
                <a:gd name="connsiteY1" fmla="*/ 4170 h 4170"/>
                <a:gd name="connsiteX2" fmla="*/ 0 w 1380024"/>
                <a:gd name="connsiteY2" fmla="*/ 2085 h 4170"/>
                <a:gd name="connsiteX3" fmla="*/ 690039 w 1380024"/>
                <a:gd name="connsiteY3" fmla="*/ 0 h 4170"/>
                <a:gd name="connsiteX4" fmla="*/ 1380025 w 1380024"/>
                <a:gd name="connsiteY4" fmla="*/ 2085 h 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0024" h="4170">
                  <a:moveTo>
                    <a:pt x="1380025" y="2085"/>
                  </a:moveTo>
                  <a:cubicBezTo>
                    <a:pt x="1380025" y="3234"/>
                    <a:pt x="1071066" y="4170"/>
                    <a:pt x="690039" y="4170"/>
                  </a:cubicBezTo>
                  <a:cubicBezTo>
                    <a:pt x="309013" y="4170"/>
                    <a:pt x="0" y="3234"/>
                    <a:pt x="0" y="2085"/>
                  </a:cubicBezTo>
                  <a:cubicBezTo>
                    <a:pt x="0" y="936"/>
                    <a:pt x="308879" y="0"/>
                    <a:pt x="690039" y="0"/>
                  </a:cubicBezTo>
                  <a:cubicBezTo>
                    <a:pt x="1071199" y="0"/>
                    <a:pt x="1380025" y="936"/>
                    <a:pt x="1380025" y="2085"/>
                  </a:cubicBezTo>
                  <a:close/>
                </a:path>
              </a:pathLst>
            </a:custGeom>
            <a:solidFill>
              <a:srgbClr val="E0E0E0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EF1C8D08-A39F-9520-DBFD-7430D36DC517}"/>
                </a:ext>
              </a:extLst>
            </p:cNvPr>
            <p:cNvSpPr/>
            <p:nvPr/>
          </p:nvSpPr>
          <p:spPr>
            <a:xfrm>
              <a:off x="4155956" y="4215511"/>
              <a:ext cx="1380024" cy="4170"/>
            </a:xfrm>
            <a:custGeom>
              <a:avLst/>
              <a:gdLst>
                <a:gd name="connsiteX0" fmla="*/ 1380025 w 1380024"/>
                <a:gd name="connsiteY0" fmla="*/ 2085 h 4170"/>
                <a:gd name="connsiteX1" fmla="*/ 690039 w 1380024"/>
                <a:gd name="connsiteY1" fmla="*/ 4170 h 4170"/>
                <a:gd name="connsiteX2" fmla="*/ 0 w 1380024"/>
                <a:gd name="connsiteY2" fmla="*/ 2085 h 4170"/>
                <a:gd name="connsiteX3" fmla="*/ 690039 w 1380024"/>
                <a:gd name="connsiteY3" fmla="*/ 0 h 4170"/>
                <a:gd name="connsiteX4" fmla="*/ 1380025 w 1380024"/>
                <a:gd name="connsiteY4" fmla="*/ 2085 h 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0024" h="4170">
                  <a:moveTo>
                    <a:pt x="1380025" y="2085"/>
                  </a:moveTo>
                  <a:cubicBezTo>
                    <a:pt x="1380025" y="3234"/>
                    <a:pt x="1071066" y="4170"/>
                    <a:pt x="690039" y="4170"/>
                  </a:cubicBezTo>
                  <a:cubicBezTo>
                    <a:pt x="309013" y="4170"/>
                    <a:pt x="0" y="3234"/>
                    <a:pt x="0" y="2085"/>
                  </a:cubicBezTo>
                  <a:cubicBezTo>
                    <a:pt x="0" y="936"/>
                    <a:pt x="308879" y="0"/>
                    <a:pt x="690039" y="0"/>
                  </a:cubicBezTo>
                  <a:cubicBezTo>
                    <a:pt x="1071199" y="0"/>
                    <a:pt x="1380025" y="936"/>
                    <a:pt x="1380025" y="2085"/>
                  </a:cubicBezTo>
                  <a:close/>
                </a:path>
              </a:pathLst>
            </a:custGeom>
            <a:solidFill>
              <a:srgbClr val="E0E0E0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F61CBAC1-E139-050A-0A29-B377EA08A563}"/>
                </a:ext>
              </a:extLst>
            </p:cNvPr>
            <p:cNvSpPr/>
            <p:nvPr/>
          </p:nvSpPr>
          <p:spPr>
            <a:xfrm>
              <a:off x="4155956" y="3993509"/>
              <a:ext cx="1380024" cy="4170"/>
            </a:xfrm>
            <a:custGeom>
              <a:avLst/>
              <a:gdLst>
                <a:gd name="connsiteX0" fmla="*/ 1380025 w 1380024"/>
                <a:gd name="connsiteY0" fmla="*/ 2085 h 4170"/>
                <a:gd name="connsiteX1" fmla="*/ 690039 w 1380024"/>
                <a:gd name="connsiteY1" fmla="*/ 4170 h 4170"/>
                <a:gd name="connsiteX2" fmla="*/ 0 w 1380024"/>
                <a:gd name="connsiteY2" fmla="*/ 2085 h 4170"/>
                <a:gd name="connsiteX3" fmla="*/ 690039 w 1380024"/>
                <a:gd name="connsiteY3" fmla="*/ 0 h 4170"/>
                <a:gd name="connsiteX4" fmla="*/ 1380025 w 1380024"/>
                <a:gd name="connsiteY4" fmla="*/ 2085 h 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0024" h="4170">
                  <a:moveTo>
                    <a:pt x="1380025" y="2085"/>
                  </a:moveTo>
                  <a:cubicBezTo>
                    <a:pt x="1380025" y="3235"/>
                    <a:pt x="1071066" y="4170"/>
                    <a:pt x="690039" y="4170"/>
                  </a:cubicBezTo>
                  <a:cubicBezTo>
                    <a:pt x="309013" y="4170"/>
                    <a:pt x="0" y="3235"/>
                    <a:pt x="0" y="2085"/>
                  </a:cubicBezTo>
                  <a:cubicBezTo>
                    <a:pt x="0" y="936"/>
                    <a:pt x="308879" y="0"/>
                    <a:pt x="690039" y="0"/>
                  </a:cubicBezTo>
                  <a:cubicBezTo>
                    <a:pt x="1071199" y="0"/>
                    <a:pt x="1380025" y="936"/>
                    <a:pt x="1380025" y="2085"/>
                  </a:cubicBezTo>
                  <a:close/>
                </a:path>
              </a:pathLst>
            </a:custGeom>
            <a:solidFill>
              <a:srgbClr val="E0E0E0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FD73DAB-3033-B5BB-59B0-89F80880DA01}"/>
              </a:ext>
            </a:extLst>
          </p:cNvPr>
          <p:cNvGrpSpPr/>
          <p:nvPr/>
        </p:nvGrpSpPr>
        <p:grpSpPr>
          <a:xfrm>
            <a:off x="2330425" y="1533580"/>
            <a:ext cx="2283173" cy="2362417"/>
            <a:chOff x="3273863" y="1496227"/>
            <a:chExt cx="2170616" cy="2245954"/>
          </a:xfrm>
        </p:grpSpPr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FB30A849-1261-323F-8E1C-8B5363D56EF8}"/>
                </a:ext>
              </a:extLst>
            </p:cNvPr>
            <p:cNvSpPr/>
            <p:nvPr/>
          </p:nvSpPr>
          <p:spPr>
            <a:xfrm>
              <a:off x="5106410" y="1503204"/>
              <a:ext cx="338069" cy="916104"/>
            </a:xfrm>
            <a:custGeom>
              <a:avLst/>
              <a:gdLst>
                <a:gd name="connsiteX0" fmla="*/ 203210 w 338069"/>
                <a:gd name="connsiteY0" fmla="*/ 0 h 916104"/>
                <a:gd name="connsiteX1" fmla="*/ 285382 w 338069"/>
                <a:gd name="connsiteY1" fmla="*/ 286398 h 916104"/>
                <a:gd name="connsiteX2" fmla="*/ 231840 w 338069"/>
                <a:gd name="connsiteY2" fmla="*/ 737086 h 916104"/>
                <a:gd name="connsiteX3" fmla="*/ 338069 w 338069"/>
                <a:gd name="connsiteY3" fmla="*/ 916105 h 916104"/>
                <a:gd name="connsiteX4" fmla="*/ 143279 w 338069"/>
                <a:gd name="connsiteY4" fmla="*/ 916105 h 916104"/>
                <a:gd name="connsiteX5" fmla="*/ 0 w 338069"/>
                <a:gd name="connsiteY5" fmla="*/ 252289 h 916104"/>
                <a:gd name="connsiteX6" fmla="*/ 0 w 338069"/>
                <a:gd name="connsiteY6" fmla="*/ 0 h 916104"/>
                <a:gd name="connsiteX7" fmla="*/ 203210 w 338069"/>
                <a:gd name="connsiteY7" fmla="*/ 0 h 91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069" h="916104">
                  <a:moveTo>
                    <a:pt x="203210" y="0"/>
                  </a:moveTo>
                  <a:cubicBezTo>
                    <a:pt x="203210" y="0"/>
                    <a:pt x="346864" y="2005"/>
                    <a:pt x="285382" y="286398"/>
                  </a:cubicBezTo>
                  <a:cubicBezTo>
                    <a:pt x="223927" y="570764"/>
                    <a:pt x="231840" y="624574"/>
                    <a:pt x="231840" y="737086"/>
                  </a:cubicBezTo>
                  <a:cubicBezTo>
                    <a:pt x="231840" y="868897"/>
                    <a:pt x="338069" y="916105"/>
                    <a:pt x="338069" y="916105"/>
                  </a:cubicBezTo>
                  <a:lnTo>
                    <a:pt x="143279" y="916105"/>
                  </a:lnTo>
                  <a:lnTo>
                    <a:pt x="0" y="252289"/>
                  </a:lnTo>
                  <a:lnTo>
                    <a:pt x="0" y="0"/>
                  </a:lnTo>
                  <a:lnTo>
                    <a:pt x="20321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9DDDD55C-9D0A-CD0F-4EDC-F6A7AA9E03CC}"/>
                </a:ext>
              </a:extLst>
            </p:cNvPr>
            <p:cNvSpPr/>
            <p:nvPr/>
          </p:nvSpPr>
          <p:spPr>
            <a:xfrm>
              <a:off x="3384814" y="1720903"/>
              <a:ext cx="1967014" cy="2021278"/>
            </a:xfrm>
            <a:custGeom>
              <a:avLst/>
              <a:gdLst>
                <a:gd name="connsiteX0" fmla="*/ 1967015 w 1967014"/>
                <a:gd name="connsiteY0" fmla="*/ 2021279 h 2021278"/>
                <a:gd name="connsiteX1" fmla="*/ 0 w 1967014"/>
                <a:gd name="connsiteY1" fmla="*/ 2021279 h 2021278"/>
                <a:gd name="connsiteX2" fmla="*/ 17536 w 1967014"/>
                <a:gd name="connsiteY2" fmla="*/ 96847 h 2021278"/>
                <a:gd name="connsiteX3" fmla="*/ 1870248 w 1967014"/>
                <a:gd name="connsiteY3" fmla="*/ 0 h 2021278"/>
                <a:gd name="connsiteX4" fmla="*/ 1967015 w 1967014"/>
                <a:gd name="connsiteY4" fmla="*/ 2021279 h 202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7014" h="2021278">
                  <a:moveTo>
                    <a:pt x="1967015" y="2021279"/>
                  </a:moveTo>
                  <a:lnTo>
                    <a:pt x="0" y="2021279"/>
                  </a:lnTo>
                  <a:lnTo>
                    <a:pt x="17536" y="96847"/>
                  </a:lnTo>
                  <a:lnTo>
                    <a:pt x="1870248" y="0"/>
                  </a:lnTo>
                  <a:lnTo>
                    <a:pt x="1967015" y="202127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DEDA2544-12DA-88F2-31FC-818052D9CF1B}"/>
                </a:ext>
              </a:extLst>
            </p:cNvPr>
            <p:cNvSpPr/>
            <p:nvPr/>
          </p:nvSpPr>
          <p:spPr>
            <a:xfrm>
              <a:off x="3317291" y="1730767"/>
              <a:ext cx="1967041" cy="1961721"/>
            </a:xfrm>
            <a:custGeom>
              <a:avLst/>
              <a:gdLst>
                <a:gd name="connsiteX0" fmla="*/ 1967041 w 1967041"/>
                <a:gd name="connsiteY0" fmla="*/ 1961722 h 1961721"/>
                <a:gd name="connsiteX1" fmla="*/ 0 w 1967041"/>
                <a:gd name="connsiteY1" fmla="*/ 1961722 h 1961721"/>
                <a:gd name="connsiteX2" fmla="*/ 17536 w 1967041"/>
                <a:gd name="connsiteY2" fmla="*/ 37290 h 1961721"/>
                <a:gd name="connsiteX3" fmla="*/ 1927426 w 1967041"/>
                <a:gd name="connsiteY3" fmla="*/ 0 h 1961721"/>
                <a:gd name="connsiteX4" fmla="*/ 1967041 w 1967041"/>
                <a:gd name="connsiteY4" fmla="*/ 1961722 h 1961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7041" h="1961721">
                  <a:moveTo>
                    <a:pt x="1967041" y="1961722"/>
                  </a:moveTo>
                  <a:lnTo>
                    <a:pt x="0" y="1961722"/>
                  </a:lnTo>
                  <a:lnTo>
                    <a:pt x="17536" y="37290"/>
                  </a:lnTo>
                  <a:lnTo>
                    <a:pt x="1927426" y="0"/>
                  </a:lnTo>
                  <a:lnTo>
                    <a:pt x="1967041" y="196172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6238A549-1B4B-4EE5-CD2B-704D022D5F40}"/>
                </a:ext>
              </a:extLst>
            </p:cNvPr>
            <p:cNvSpPr/>
            <p:nvPr/>
          </p:nvSpPr>
          <p:spPr>
            <a:xfrm>
              <a:off x="3280509" y="1709810"/>
              <a:ext cx="1964208" cy="1929029"/>
            </a:xfrm>
            <a:custGeom>
              <a:avLst/>
              <a:gdLst>
                <a:gd name="connsiteX0" fmla="*/ 1963032 w 1964208"/>
                <a:gd name="connsiteY0" fmla="*/ 1929030 h 1929029"/>
                <a:gd name="connsiteX1" fmla="*/ 0 w 1964208"/>
                <a:gd name="connsiteY1" fmla="*/ 1929030 h 1929029"/>
                <a:gd name="connsiteX2" fmla="*/ 0 w 1964208"/>
                <a:gd name="connsiteY2" fmla="*/ 4598 h 1929029"/>
                <a:gd name="connsiteX3" fmla="*/ 1964208 w 1964208"/>
                <a:gd name="connsiteY3" fmla="*/ 0 h 1929029"/>
                <a:gd name="connsiteX4" fmla="*/ 1963032 w 1964208"/>
                <a:gd name="connsiteY4" fmla="*/ 1929030 h 192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4208" h="1929029">
                  <a:moveTo>
                    <a:pt x="1963032" y="1929030"/>
                  </a:moveTo>
                  <a:lnTo>
                    <a:pt x="0" y="1929030"/>
                  </a:lnTo>
                  <a:lnTo>
                    <a:pt x="0" y="4598"/>
                  </a:lnTo>
                  <a:lnTo>
                    <a:pt x="1964208" y="0"/>
                  </a:lnTo>
                  <a:lnTo>
                    <a:pt x="1963032" y="192903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 dirty="0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6C130F86-D2DB-6A88-1BC9-B8059A871816}"/>
                </a:ext>
              </a:extLst>
            </p:cNvPr>
            <p:cNvSpPr/>
            <p:nvPr/>
          </p:nvSpPr>
          <p:spPr>
            <a:xfrm>
              <a:off x="3273863" y="1496227"/>
              <a:ext cx="2026802" cy="213582"/>
            </a:xfrm>
            <a:custGeom>
              <a:avLst/>
              <a:gdLst>
                <a:gd name="connsiteX0" fmla="*/ 1970855 w 2026802"/>
                <a:gd name="connsiteY0" fmla="*/ 208396 h 213582"/>
                <a:gd name="connsiteX1" fmla="*/ 2026803 w 2026802"/>
                <a:gd name="connsiteY1" fmla="*/ 1069 h 213582"/>
                <a:gd name="connsiteX2" fmla="*/ 157624 w 2026802"/>
                <a:gd name="connsiteY2" fmla="*/ 0 h 213582"/>
                <a:gd name="connsiteX3" fmla="*/ 2370 w 2026802"/>
                <a:gd name="connsiteY3" fmla="*/ 184312 h 213582"/>
                <a:gd name="connsiteX4" fmla="*/ 9961 w 2026802"/>
                <a:gd name="connsiteY4" fmla="*/ 213582 h 213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802" h="213582">
                  <a:moveTo>
                    <a:pt x="1970855" y="208396"/>
                  </a:moveTo>
                  <a:cubicBezTo>
                    <a:pt x="1869463" y="90325"/>
                    <a:pt x="1987107" y="2914"/>
                    <a:pt x="2026803" y="1069"/>
                  </a:cubicBezTo>
                  <a:lnTo>
                    <a:pt x="157624" y="0"/>
                  </a:lnTo>
                  <a:cubicBezTo>
                    <a:pt x="59895" y="-53"/>
                    <a:pt x="-14391" y="88026"/>
                    <a:pt x="2370" y="184312"/>
                  </a:cubicBezTo>
                  <a:cubicBezTo>
                    <a:pt x="4936" y="199094"/>
                    <a:pt x="9961" y="213582"/>
                    <a:pt x="9961" y="213582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D278337C-7719-F958-D5E3-E32DFE748F0E}"/>
                </a:ext>
              </a:extLst>
            </p:cNvPr>
            <p:cNvSpPr/>
            <p:nvPr/>
          </p:nvSpPr>
          <p:spPr>
            <a:xfrm>
              <a:off x="3537476" y="2164160"/>
              <a:ext cx="1555969" cy="830083"/>
            </a:xfrm>
            <a:custGeom>
              <a:avLst/>
              <a:gdLst>
                <a:gd name="connsiteX0" fmla="*/ 1555969 w 1555969"/>
                <a:gd name="connsiteY0" fmla="*/ 827651 h 830083"/>
                <a:gd name="connsiteX1" fmla="*/ 1549821 w 1555969"/>
                <a:gd name="connsiteY1" fmla="*/ 827892 h 830083"/>
                <a:gd name="connsiteX2" fmla="*/ 1531778 w 1555969"/>
                <a:gd name="connsiteY2" fmla="*/ 828132 h 830083"/>
                <a:gd name="connsiteX3" fmla="*/ 1462410 w 1555969"/>
                <a:gd name="connsiteY3" fmla="*/ 828587 h 830083"/>
                <a:gd name="connsiteX4" fmla="*/ 1207234 w 1555969"/>
                <a:gd name="connsiteY4" fmla="*/ 829362 h 830083"/>
                <a:gd name="connsiteX5" fmla="*/ 365389 w 1555969"/>
                <a:gd name="connsiteY5" fmla="*/ 830084 h 830083"/>
                <a:gd name="connsiteX6" fmla="*/ 2326 w 1555969"/>
                <a:gd name="connsiteY6" fmla="*/ 829977 h 830083"/>
                <a:gd name="connsiteX7" fmla="*/ 0 w 1555969"/>
                <a:gd name="connsiteY7" fmla="*/ 829977 h 830083"/>
                <a:gd name="connsiteX8" fmla="*/ 0 w 1555969"/>
                <a:gd name="connsiteY8" fmla="*/ 827651 h 830083"/>
                <a:gd name="connsiteX9" fmla="*/ 882 w 1555969"/>
                <a:gd name="connsiteY9" fmla="*/ 233363 h 830083"/>
                <a:gd name="connsiteX10" fmla="*/ 1550 w 1555969"/>
                <a:gd name="connsiteY10" fmla="*/ 61642 h 830083"/>
                <a:gd name="connsiteX11" fmla="*/ 1925 w 1555969"/>
                <a:gd name="connsiteY11" fmla="*/ 15825 h 830083"/>
                <a:gd name="connsiteX12" fmla="*/ 2112 w 1555969"/>
                <a:gd name="connsiteY12" fmla="*/ 4010 h 830083"/>
                <a:gd name="connsiteX13" fmla="*/ 2326 w 1555969"/>
                <a:gd name="connsiteY13" fmla="*/ 0 h 830083"/>
                <a:gd name="connsiteX14" fmla="*/ 2539 w 1555969"/>
                <a:gd name="connsiteY14" fmla="*/ 4010 h 830083"/>
                <a:gd name="connsiteX15" fmla="*/ 2727 w 1555969"/>
                <a:gd name="connsiteY15" fmla="*/ 15825 h 830083"/>
                <a:gd name="connsiteX16" fmla="*/ 3101 w 1555969"/>
                <a:gd name="connsiteY16" fmla="*/ 61642 h 830083"/>
                <a:gd name="connsiteX17" fmla="*/ 3769 w 1555969"/>
                <a:gd name="connsiteY17" fmla="*/ 233363 h 830083"/>
                <a:gd name="connsiteX18" fmla="*/ 4651 w 1555969"/>
                <a:gd name="connsiteY18" fmla="*/ 827651 h 830083"/>
                <a:gd name="connsiteX19" fmla="*/ 2326 w 1555969"/>
                <a:gd name="connsiteY19" fmla="*/ 825326 h 830083"/>
                <a:gd name="connsiteX20" fmla="*/ 365389 w 1555969"/>
                <a:gd name="connsiteY20" fmla="*/ 825219 h 830083"/>
                <a:gd name="connsiteX21" fmla="*/ 1207234 w 1555969"/>
                <a:gd name="connsiteY21" fmla="*/ 825940 h 830083"/>
                <a:gd name="connsiteX22" fmla="*/ 1462410 w 1555969"/>
                <a:gd name="connsiteY22" fmla="*/ 826716 h 830083"/>
                <a:gd name="connsiteX23" fmla="*/ 1531778 w 1555969"/>
                <a:gd name="connsiteY23" fmla="*/ 827170 h 830083"/>
                <a:gd name="connsiteX24" fmla="*/ 1549821 w 1555969"/>
                <a:gd name="connsiteY24" fmla="*/ 827411 h 830083"/>
                <a:gd name="connsiteX25" fmla="*/ 1555969 w 1555969"/>
                <a:gd name="connsiteY25" fmla="*/ 827651 h 8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55969" h="830083">
                  <a:moveTo>
                    <a:pt x="1555969" y="827651"/>
                  </a:moveTo>
                  <a:cubicBezTo>
                    <a:pt x="1555969" y="827651"/>
                    <a:pt x="1553884" y="827812"/>
                    <a:pt x="1549821" y="827892"/>
                  </a:cubicBezTo>
                  <a:cubicBezTo>
                    <a:pt x="1545597" y="827945"/>
                    <a:pt x="1539583" y="828026"/>
                    <a:pt x="1531778" y="828132"/>
                  </a:cubicBezTo>
                  <a:cubicBezTo>
                    <a:pt x="1515739" y="828239"/>
                    <a:pt x="1492403" y="828400"/>
                    <a:pt x="1462410" y="828587"/>
                  </a:cubicBezTo>
                  <a:cubicBezTo>
                    <a:pt x="1401998" y="828774"/>
                    <a:pt x="1314854" y="829041"/>
                    <a:pt x="1207234" y="829362"/>
                  </a:cubicBezTo>
                  <a:cubicBezTo>
                    <a:pt x="991647" y="829549"/>
                    <a:pt x="694075" y="829790"/>
                    <a:pt x="365389" y="830084"/>
                  </a:cubicBezTo>
                  <a:cubicBezTo>
                    <a:pt x="237908" y="830030"/>
                    <a:pt x="115131" y="830004"/>
                    <a:pt x="2326" y="829977"/>
                  </a:cubicBezTo>
                  <a:lnTo>
                    <a:pt x="0" y="829977"/>
                  </a:lnTo>
                  <a:cubicBezTo>
                    <a:pt x="0" y="829977"/>
                    <a:pt x="0" y="827651"/>
                    <a:pt x="0" y="827651"/>
                  </a:cubicBezTo>
                  <a:cubicBezTo>
                    <a:pt x="348" y="587124"/>
                    <a:pt x="668" y="380278"/>
                    <a:pt x="882" y="233363"/>
                  </a:cubicBezTo>
                  <a:cubicBezTo>
                    <a:pt x="1176" y="160120"/>
                    <a:pt x="1390" y="101819"/>
                    <a:pt x="1550" y="61642"/>
                  </a:cubicBezTo>
                  <a:cubicBezTo>
                    <a:pt x="1711" y="41754"/>
                    <a:pt x="1844" y="26410"/>
                    <a:pt x="1925" y="15825"/>
                  </a:cubicBezTo>
                  <a:cubicBezTo>
                    <a:pt x="2005" y="10746"/>
                    <a:pt x="2085" y="6817"/>
                    <a:pt x="2112" y="4010"/>
                  </a:cubicBezTo>
                  <a:cubicBezTo>
                    <a:pt x="2165" y="1363"/>
                    <a:pt x="2326" y="0"/>
                    <a:pt x="2326" y="0"/>
                  </a:cubicBezTo>
                  <a:cubicBezTo>
                    <a:pt x="2326" y="0"/>
                    <a:pt x="2459" y="1363"/>
                    <a:pt x="2539" y="4010"/>
                  </a:cubicBezTo>
                  <a:cubicBezTo>
                    <a:pt x="2593" y="6817"/>
                    <a:pt x="2646" y="10746"/>
                    <a:pt x="2727" y="15825"/>
                  </a:cubicBezTo>
                  <a:cubicBezTo>
                    <a:pt x="2807" y="26410"/>
                    <a:pt x="2941" y="41781"/>
                    <a:pt x="3101" y="61642"/>
                  </a:cubicBezTo>
                  <a:cubicBezTo>
                    <a:pt x="3261" y="101792"/>
                    <a:pt x="3475" y="160093"/>
                    <a:pt x="3769" y="233363"/>
                  </a:cubicBezTo>
                  <a:cubicBezTo>
                    <a:pt x="3983" y="380278"/>
                    <a:pt x="4277" y="587124"/>
                    <a:pt x="4651" y="827651"/>
                  </a:cubicBezTo>
                  <a:lnTo>
                    <a:pt x="2326" y="825326"/>
                  </a:lnTo>
                  <a:cubicBezTo>
                    <a:pt x="115131" y="825299"/>
                    <a:pt x="237908" y="825245"/>
                    <a:pt x="365389" y="825219"/>
                  </a:cubicBezTo>
                  <a:cubicBezTo>
                    <a:pt x="694049" y="825486"/>
                    <a:pt x="991620" y="825753"/>
                    <a:pt x="1207234" y="825940"/>
                  </a:cubicBezTo>
                  <a:cubicBezTo>
                    <a:pt x="1314854" y="826261"/>
                    <a:pt x="1401971" y="826529"/>
                    <a:pt x="1462410" y="826716"/>
                  </a:cubicBezTo>
                  <a:cubicBezTo>
                    <a:pt x="1492429" y="826903"/>
                    <a:pt x="1515766" y="827063"/>
                    <a:pt x="1531778" y="827170"/>
                  </a:cubicBezTo>
                  <a:cubicBezTo>
                    <a:pt x="1539583" y="827277"/>
                    <a:pt x="1545597" y="827357"/>
                    <a:pt x="1549821" y="827411"/>
                  </a:cubicBezTo>
                  <a:cubicBezTo>
                    <a:pt x="1553884" y="827491"/>
                    <a:pt x="1555969" y="827651"/>
                    <a:pt x="1555969" y="827651"/>
                  </a:cubicBezTo>
                  <a:close/>
                </a:path>
              </a:pathLst>
            </a:custGeom>
            <a:solidFill>
              <a:srgbClr val="263238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7E10E583-C9EB-9711-3733-A86AC58003FC}"/>
                </a:ext>
              </a:extLst>
            </p:cNvPr>
            <p:cNvSpPr/>
            <p:nvPr/>
          </p:nvSpPr>
          <p:spPr>
            <a:xfrm>
              <a:off x="3666080" y="2787344"/>
              <a:ext cx="156938" cy="156938"/>
            </a:xfrm>
            <a:custGeom>
              <a:avLst/>
              <a:gdLst>
                <a:gd name="connsiteX0" fmla="*/ 0 w 156938"/>
                <a:gd name="connsiteY0" fmla="*/ 0 h 156938"/>
                <a:gd name="connsiteX1" fmla="*/ 156939 w 156938"/>
                <a:gd name="connsiteY1" fmla="*/ 0 h 156938"/>
                <a:gd name="connsiteX2" fmla="*/ 156939 w 156938"/>
                <a:gd name="connsiteY2" fmla="*/ 156939 h 156938"/>
                <a:gd name="connsiteX3" fmla="*/ 0 w 156938"/>
                <a:gd name="connsiteY3" fmla="*/ 156939 h 156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938" h="156938">
                  <a:moveTo>
                    <a:pt x="0" y="0"/>
                  </a:moveTo>
                  <a:lnTo>
                    <a:pt x="156939" y="0"/>
                  </a:lnTo>
                  <a:lnTo>
                    <a:pt x="156939" y="156939"/>
                  </a:lnTo>
                  <a:lnTo>
                    <a:pt x="0" y="156939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A00BDD9B-1045-C21E-6DCC-88088E22EAFA}"/>
                </a:ext>
              </a:extLst>
            </p:cNvPr>
            <p:cNvSpPr/>
            <p:nvPr/>
          </p:nvSpPr>
          <p:spPr>
            <a:xfrm>
              <a:off x="3896155" y="2675153"/>
              <a:ext cx="156938" cy="269129"/>
            </a:xfrm>
            <a:custGeom>
              <a:avLst/>
              <a:gdLst>
                <a:gd name="connsiteX0" fmla="*/ 0 w 156938"/>
                <a:gd name="connsiteY0" fmla="*/ 0 h 269129"/>
                <a:gd name="connsiteX1" fmla="*/ 156939 w 156938"/>
                <a:gd name="connsiteY1" fmla="*/ 0 h 269129"/>
                <a:gd name="connsiteX2" fmla="*/ 156939 w 156938"/>
                <a:gd name="connsiteY2" fmla="*/ 269130 h 269129"/>
                <a:gd name="connsiteX3" fmla="*/ 0 w 156938"/>
                <a:gd name="connsiteY3" fmla="*/ 269130 h 269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938" h="269129">
                  <a:moveTo>
                    <a:pt x="0" y="0"/>
                  </a:moveTo>
                  <a:lnTo>
                    <a:pt x="156939" y="0"/>
                  </a:lnTo>
                  <a:lnTo>
                    <a:pt x="156939" y="269130"/>
                  </a:lnTo>
                  <a:lnTo>
                    <a:pt x="0" y="26913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46E40C8A-470F-B34E-9447-8FD7FFF09291}"/>
                </a:ext>
              </a:extLst>
            </p:cNvPr>
            <p:cNvSpPr/>
            <p:nvPr/>
          </p:nvSpPr>
          <p:spPr>
            <a:xfrm>
              <a:off x="4127140" y="2547699"/>
              <a:ext cx="156938" cy="396583"/>
            </a:xfrm>
            <a:custGeom>
              <a:avLst/>
              <a:gdLst>
                <a:gd name="connsiteX0" fmla="*/ 0 w 156938"/>
                <a:gd name="connsiteY0" fmla="*/ 0 h 396583"/>
                <a:gd name="connsiteX1" fmla="*/ 156939 w 156938"/>
                <a:gd name="connsiteY1" fmla="*/ 0 h 396583"/>
                <a:gd name="connsiteX2" fmla="*/ 156939 w 156938"/>
                <a:gd name="connsiteY2" fmla="*/ 396584 h 396583"/>
                <a:gd name="connsiteX3" fmla="*/ 0 w 156938"/>
                <a:gd name="connsiteY3" fmla="*/ 396584 h 39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938" h="396583">
                  <a:moveTo>
                    <a:pt x="0" y="0"/>
                  </a:moveTo>
                  <a:lnTo>
                    <a:pt x="156939" y="0"/>
                  </a:lnTo>
                  <a:lnTo>
                    <a:pt x="156939" y="396584"/>
                  </a:lnTo>
                  <a:lnTo>
                    <a:pt x="0" y="396584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21A7241B-09D5-3E9A-BC04-4387513E0E98}"/>
                </a:ext>
              </a:extLst>
            </p:cNvPr>
            <p:cNvSpPr/>
            <p:nvPr/>
          </p:nvSpPr>
          <p:spPr>
            <a:xfrm>
              <a:off x="4351093" y="2405836"/>
              <a:ext cx="156938" cy="538446"/>
            </a:xfrm>
            <a:custGeom>
              <a:avLst/>
              <a:gdLst>
                <a:gd name="connsiteX0" fmla="*/ 0 w 156938"/>
                <a:gd name="connsiteY0" fmla="*/ 0 h 538446"/>
                <a:gd name="connsiteX1" fmla="*/ 156939 w 156938"/>
                <a:gd name="connsiteY1" fmla="*/ 0 h 538446"/>
                <a:gd name="connsiteX2" fmla="*/ 156939 w 156938"/>
                <a:gd name="connsiteY2" fmla="*/ 538446 h 538446"/>
                <a:gd name="connsiteX3" fmla="*/ 0 w 156938"/>
                <a:gd name="connsiteY3" fmla="*/ 538446 h 53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938" h="538446">
                  <a:moveTo>
                    <a:pt x="0" y="0"/>
                  </a:moveTo>
                  <a:lnTo>
                    <a:pt x="156939" y="0"/>
                  </a:lnTo>
                  <a:lnTo>
                    <a:pt x="156939" y="538446"/>
                  </a:lnTo>
                  <a:lnTo>
                    <a:pt x="0" y="53844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7C9E9C4B-D44F-879C-4BA6-ABF01CDA248A}"/>
                </a:ext>
              </a:extLst>
            </p:cNvPr>
            <p:cNvSpPr/>
            <p:nvPr/>
          </p:nvSpPr>
          <p:spPr>
            <a:xfrm>
              <a:off x="4580233" y="2224198"/>
              <a:ext cx="156938" cy="720111"/>
            </a:xfrm>
            <a:custGeom>
              <a:avLst/>
              <a:gdLst>
                <a:gd name="connsiteX0" fmla="*/ 0 w 156938"/>
                <a:gd name="connsiteY0" fmla="*/ 0 h 720111"/>
                <a:gd name="connsiteX1" fmla="*/ 156939 w 156938"/>
                <a:gd name="connsiteY1" fmla="*/ 0 h 720111"/>
                <a:gd name="connsiteX2" fmla="*/ 156939 w 156938"/>
                <a:gd name="connsiteY2" fmla="*/ 720112 h 720111"/>
                <a:gd name="connsiteX3" fmla="*/ 0 w 156938"/>
                <a:gd name="connsiteY3" fmla="*/ 720112 h 72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938" h="720111">
                  <a:moveTo>
                    <a:pt x="0" y="0"/>
                  </a:moveTo>
                  <a:lnTo>
                    <a:pt x="156939" y="0"/>
                  </a:lnTo>
                  <a:lnTo>
                    <a:pt x="156939" y="720112"/>
                  </a:lnTo>
                  <a:lnTo>
                    <a:pt x="0" y="720112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473E0349-B956-32D3-A33E-C7FE153D6E4A}"/>
                </a:ext>
              </a:extLst>
            </p:cNvPr>
            <p:cNvSpPr/>
            <p:nvPr/>
          </p:nvSpPr>
          <p:spPr>
            <a:xfrm>
              <a:off x="4807662" y="2085650"/>
              <a:ext cx="156938" cy="851201"/>
            </a:xfrm>
            <a:custGeom>
              <a:avLst/>
              <a:gdLst>
                <a:gd name="connsiteX0" fmla="*/ 0 w 156938"/>
                <a:gd name="connsiteY0" fmla="*/ 0 h 851201"/>
                <a:gd name="connsiteX1" fmla="*/ 156939 w 156938"/>
                <a:gd name="connsiteY1" fmla="*/ 0 h 851201"/>
                <a:gd name="connsiteX2" fmla="*/ 156939 w 156938"/>
                <a:gd name="connsiteY2" fmla="*/ 851201 h 851201"/>
                <a:gd name="connsiteX3" fmla="*/ 0 w 156938"/>
                <a:gd name="connsiteY3" fmla="*/ 851201 h 85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938" h="851201">
                  <a:moveTo>
                    <a:pt x="0" y="0"/>
                  </a:moveTo>
                  <a:lnTo>
                    <a:pt x="156939" y="0"/>
                  </a:lnTo>
                  <a:lnTo>
                    <a:pt x="156939" y="851201"/>
                  </a:lnTo>
                  <a:lnTo>
                    <a:pt x="0" y="851201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9B016F49-7E0C-500F-59D4-DAB9BAF878D8}"/>
                </a:ext>
              </a:extLst>
            </p:cNvPr>
            <p:cNvSpPr/>
            <p:nvPr/>
          </p:nvSpPr>
          <p:spPr>
            <a:xfrm>
              <a:off x="3666027" y="1921755"/>
              <a:ext cx="1169304" cy="704694"/>
            </a:xfrm>
            <a:custGeom>
              <a:avLst/>
              <a:gdLst>
                <a:gd name="connsiteX0" fmla="*/ 53 w 1169304"/>
                <a:gd name="connsiteY0" fmla="*/ 704694 h 704694"/>
                <a:gd name="connsiteX1" fmla="*/ 2058 w 1169304"/>
                <a:gd name="connsiteY1" fmla="*/ 703144 h 704694"/>
                <a:gd name="connsiteX2" fmla="*/ 8180 w 1169304"/>
                <a:gd name="connsiteY2" fmla="*/ 698920 h 704694"/>
                <a:gd name="connsiteX3" fmla="*/ 32077 w 1169304"/>
                <a:gd name="connsiteY3" fmla="*/ 682908 h 704694"/>
                <a:gd name="connsiteX4" fmla="*/ 122028 w 1169304"/>
                <a:gd name="connsiteY4" fmla="*/ 623619 h 704694"/>
                <a:gd name="connsiteX5" fmla="*/ 433446 w 1169304"/>
                <a:gd name="connsiteY5" fmla="*/ 420087 h 704694"/>
                <a:gd name="connsiteX6" fmla="*/ 437055 w 1169304"/>
                <a:gd name="connsiteY6" fmla="*/ 417735 h 704694"/>
                <a:gd name="connsiteX7" fmla="*/ 437055 w 1169304"/>
                <a:gd name="connsiteY7" fmla="*/ 422039 h 704694"/>
                <a:gd name="connsiteX8" fmla="*/ 437108 w 1169304"/>
                <a:gd name="connsiteY8" fmla="*/ 492288 h 704694"/>
                <a:gd name="connsiteX9" fmla="*/ 433366 w 1169304"/>
                <a:gd name="connsiteY9" fmla="*/ 490283 h 704694"/>
                <a:gd name="connsiteX10" fmla="*/ 556089 w 1169304"/>
                <a:gd name="connsiteY10" fmla="*/ 407978 h 704694"/>
                <a:gd name="connsiteX11" fmla="*/ 989161 w 1169304"/>
                <a:gd name="connsiteY11" fmla="*/ 118640 h 704694"/>
                <a:gd name="connsiteX12" fmla="*/ 1120705 w 1169304"/>
                <a:gd name="connsiteY12" fmla="*/ 31416 h 704694"/>
                <a:gd name="connsiteX13" fmla="*/ 1156605 w 1169304"/>
                <a:gd name="connsiteY13" fmla="*/ 7919 h 704694"/>
                <a:gd name="connsiteX14" fmla="*/ 1166015 w 1169304"/>
                <a:gd name="connsiteY14" fmla="*/ 1905 h 704694"/>
                <a:gd name="connsiteX15" fmla="*/ 1169303 w 1169304"/>
                <a:gd name="connsiteY15" fmla="*/ 7 h 704694"/>
                <a:gd name="connsiteX16" fmla="*/ 1166282 w 1169304"/>
                <a:gd name="connsiteY16" fmla="*/ 2332 h 704694"/>
                <a:gd name="connsiteX17" fmla="*/ 1157140 w 1169304"/>
                <a:gd name="connsiteY17" fmla="*/ 8748 h 704694"/>
                <a:gd name="connsiteX18" fmla="*/ 1121748 w 1169304"/>
                <a:gd name="connsiteY18" fmla="*/ 33020 h 704694"/>
                <a:gd name="connsiteX19" fmla="*/ 991059 w 1169304"/>
                <a:gd name="connsiteY19" fmla="*/ 121527 h 704694"/>
                <a:gd name="connsiteX20" fmla="*/ 558789 w 1169304"/>
                <a:gd name="connsiteY20" fmla="*/ 412068 h 704694"/>
                <a:gd name="connsiteX21" fmla="*/ 436012 w 1169304"/>
                <a:gd name="connsiteY21" fmla="*/ 494293 h 704694"/>
                <a:gd name="connsiteX22" fmla="*/ 432270 w 1169304"/>
                <a:gd name="connsiteY22" fmla="*/ 496806 h 704694"/>
                <a:gd name="connsiteX23" fmla="*/ 432270 w 1169304"/>
                <a:gd name="connsiteY23" fmla="*/ 492315 h 704694"/>
                <a:gd name="connsiteX24" fmla="*/ 432324 w 1169304"/>
                <a:gd name="connsiteY24" fmla="*/ 422066 h 704694"/>
                <a:gd name="connsiteX25" fmla="*/ 435932 w 1169304"/>
                <a:gd name="connsiteY25" fmla="*/ 424017 h 704694"/>
                <a:gd name="connsiteX26" fmla="*/ 123551 w 1169304"/>
                <a:gd name="connsiteY26" fmla="*/ 626078 h 704694"/>
                <a:gd name="connsiteX27" fmla="*/ 32879 w 1169304"/>
                <a:gd name="connsiteY27" fmla="*/ 684218 h 704694"/>
                <a:gd name="connsiteX28" fmla="*/ 8554 w 1169304"/>
                <a:gd name="connsiteY28" fmla="*/ 699589 h 704694"/>
                <a:gd name="connsiteX29" fmla="*/ 2219 w 1169304"/>
                <a:gd name="connsiteY29" fmla="*/ 703465 h 704694"/>
                <a:gd name="connsiteX30" fmla="*/ 0 w 1169304"/>
                <a:gd name="connsiteY30" fmla="*/ 704668 h 70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9304" h="704694">
                  <a:moveTo>
                    <a:pt x="53" y="704694"/>
                  </a:moveTo>
                  <a:cubicBezTo>
                    <a:pt x="53" y="704694"/>
                    <a:pt x="695" y="704106"/>
                    <a:pt x="2058" y="703144"/>
                  </a:cubicBezTo>
                  <a:cubicBezTo>
                    <a:pt x="3609" y="702075"/>
                    <a:pt x="5613" y="700685"/>
                    <a:pt x="8180" y="698920"/>
                  </a:cubicBezTo>
                  <a:cubicBezTo>
                    <a:pt x="13820" y="695125"/>
                    <a:pt x="21839" y="689778"/>
                    <a:pt x="32077" y="682908"/>
                  </a:cubicBezTo>
                  <a:cubicBezTo>
                    <a:pt x="53275" y="668955"/>
                    <a:pt x="83775" y="648826"/>
                    <a:pt x="122028" y="623619"/>
                  </a:cubicBezTo>
                  <a:cubicBezTo>
                    <a:pt x="199254" y="573150"/>
                    <a:pt x="307676" y="502286"/>
                    <a:pt x="433446" y="420087"/>
                  </a:cubicBezTo>
                  <a:lnTo>
                    <a:pt x="437055" y="417735"/>
                  </a:lnTo>
                  <a:lnTo>
                    <a:pt x="437055" y="422039"/>
                  </a:lnTo>
                  <a:cubicBezTo>
                    <a:pt x="437055" y="444252"/>
                    <a:pt x="437108" y="468043"/>
                    <a:pt x="437108" y="492288"/>
                  </a:cubicBezTo>
                  <a:lnTo>
                    <a:pt x="433366" y="490283"/>
                  </a:lnTo>
                  <a:cubicBezTo>
                    <a:pt x="473008" y="463713"/>
                    <a:pt x="514041" y="436180"/>
                    <a:pt x="556089" y="407978"/>
                  </a:cubicBezTo>
                  <a:cubicBezTo>
                    <a:pt x="725137" y="295039"/>
                    <a:pt x="878146" y="192792"/>
                    <a:pt x="989161" y="118640"/>
                  </a:cubicBezTo>
                  <a:cubicBezTo>
                    <a:pt x="1044548" y="81911"/>
                    <a:pt x="1089430" y="52159"/>
                    <a:pt x="1120705" y="31416"/>
                  </a:cubicBezTo>
                  <a:cubicBezTo>
                    <a:pt x="1136129" y="21311"/>
                    <a:pt x="1148185" y="13426"/>
                    <a:pt x="1156605" y="7919"/>
                  </a:cubicBezTo>
                  <a:cubicBezTo>
                    <a:pt x="1160588" y="5380"/>
                    <a:pt x="1163689" y="3402"/>
                    <a:pt x="1166015" y="1905"/>
                  </a:cubicBezTo>
                  <a:cubicBezTo>
                    <a:pt x="1168153" y="568"/>
                    <a:pt x="1169276" y="-74"/>
                    <a:pt x="1169303" y="7"/>
                  </a:cubicBezTo>
                  <a:cubicBezTo>
                    <a:pt x="1169356" y="87"/>
                    <a:pt x="1168313" y="862"/>
                    <a:pt x="1166282" y="2332"/>
                  </a:cubicBezTo>
                  <a:cubicBezTo>
                    <a:pt x="1164037" y="3909"/>
                    <a:pt x="1161016" y="6048"/>
                    <a:pt x="1157140" y="8748"/>
                  </a:cubicBezTo>
                  <a:cubicBezTo>
                    <a:pt x="1148826" y="14442"/>
                    <a:pt x="1136958" y="22595"/>
                    <a:pt x="1121748" y="33020"/>
                  </a:cubicBezTo>
                  <a:cubicBezTo>
                    <a:pt x="1090659" y="54057"/>
                    <a:pt x="1046072" y="84263"/>
                    <a:pt x="991059" y="121527"/>
                  </a:cubicBezTo>
                  <a:cubicBezTo>
                    <a:pt x="880258" y="196000"/>
                    <a:pt x="727516" y="298648"/>
                    <a:pt x="558789" y="412068"/>
                  </a:cubicBezTo>
                  <a:cubicBezTo>
                    <a:pt x="516741" y="440243"/>
                    <a:pt x="475655" y="467722"/>
                    <a:pt x="436012" y="494293"/>
                  </a:cubicBezTo>
                  <a:lnTo>
                    <a:pt x="432270" y="496806"/>
                  </a:lnTo>
                  <a:lnTo>
                    <a:pt x="432270" y="492315"/>
                  </a:lnTo>
                  <a:cubicBezTo>
                    <a:pt x="432270" y="468097"/>
                    <a:pt x="432324" y="444306"/>
                    <a:pt x="432324" y="422066"/>
                  </a:cubicBezTo>
                  <a:lnTo>
                    <a:pt x="435932" y="424017"/>
                  </a:lnTo>
                  <a:cubicBezTo>
                    <a:pt x="309788" y="505627"/>
                    <a:pt x="201019" y="575984"/>
                    <a:pt x="123551" y="626078"/>
                  </a:cubicBezTo>
                  <a:cubicBezTo>
                    <a:pt x="84978" y="650804"/>
                    <a:pt x="54238" y="670532"/>
                    <a:pt x="32879" y="684218"/>
                  </a:cubicBezTo>
                  <a:cubicBezTo>
                    <a:pt x="22427" y="690821"/>
                    <a:pt x="14301" y="695953"/>
                    <a:pt x="8554" y="699589"/>
                  </a:cubicBezTo>
                  <a:cubicBezTo>
                    <a:pt x="5907" y="701193"/>
                    <a:pt x="3823" y="702476"/>
                    <a:pt x="2219" y="703465"/>
                  </a:cubicBezTo>
                  <a:cubicBezTo>
                    <a:pt x="775" y="704320"/>
                    <a:pt x="27" y="704721"/>
                    <a:pt x="0" y="704668"/>
                  </a:cubicBezTo>
                  <a:close/>
                </a:path>
              </a:pathLst>
            </a:custGeom>
            <a:solidFill>
              <a:srgbClr val="263238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7C3DC828-E59D-5824-46B7-E0092D08A14C}"/>
                </a:ext>
              </a:extLst>
            </p:cNvPr>
            <p:cNvSpPr/>
            <p:nvPr/>
          </p:nvSpPr>
          <p:spPr>
            <a:xfrm>
              <a:off x="4756632" y="1918955"/>
              <a:ext cx="81182" cy="69260"/>
            </a:xfrm>
            <a:custGeom>
              <a:avLst/>
              <a:gdLst>
                <a:gd name="connsiteX0" fmla="*/ 78750 w 81182"/>
                <a:gd name="connsiteY0" fmla="*/ 69260 h 69260"/>
                <a:gd name="connsiteX1" fmla="*/ 77093 w 81182"/>
                <a:gd name="connsiteY1" fmla="*/ 49907 h 69260"/>
                <a:gd name="connsiteX2" fmla="*/ 76318 w 81182"/>
                <a:gd name="connsiteY2" fmla="*/ 2486 h 69260"/>
                <a:gd name="connsiteX3" fmla="*/ 78750 w 81182"/>
                <a:gd name="connsiteY3" fmla="*/ 4919 h 69260"/>
                <a:gd name="connsiteX4" fmla="*/ 72763 w 81182"/>
                <a:gd name="connsiteY4" fmla="*/ 4919 h 69260"/>
                <a:gd name="connsiteX5" fmla="*/ 21305 w 81182"/>
                <a:gd name="connsiteY5" fmla="*/ 4197 h 69260"/>
                <a:gd name="connsiteX6" fmla="*/ 0 w 81182"/>
                <a:gd name="connsiteY6" fmla="*/ 2459 h 69260"/>
                <a:gd name="connsiteX7" fmla="*/ 21305 w 81182"/>
                <a:gd name="connsiteY7" fmla="*/ 722 h 69260"/>
                <a:gd name="connsiteX8" fmla="*/ 72763 w 81182"/>
                <a:gd name="connsiteY8" fmla="*/ 0 h 69260"/>
                <a:gd name="connsiteX9" fmla="*/ 78750 w 81182"/>
                <a:gd name="connsiteY9" fmla="*/ 0 h 69260"/>
                <a:gd name="connsiteX10" fmla="*/ 81183 w 81182"/>
                <a:gd name="connsiteY10" fmla="*/ 0 h 69260"/>
                <a:gd name="connsiteX11" fmla="*/ 81183 w 81182"/>
                <a:gd name="connsiteY11" fmla="*/ 2433 h 69260"/>
                <a:gd name="connsiteX12" fmla="*/ 80408 w 81182"/>
                <a:gd name="connsiteY12" fmla="*/ 49854 h 69260"/>
                <a:gd name="connsiteX13" fmla="*/ 78750 w 81182"/>
                <a:gd name="connsiteY13" fmla="*/ 69207 h 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182" h="69260">
                  <a:moveTo>
                    <a:pt x="78750" y="69260"/>
                  </a:moveTo>
                  <a:cubicBezTo>
                    <a:pt x="78109" y="69260"/>
                    <a:pt x="77520" y="61936"/>
                    <a:pt x="77093" y="49907"/>
                  </a:cubicBezTo>
                  <a:cubicBezTo>
                    <a:pt x="76665" y="37905"/>
                    <a:pt x="76371" y="21198"/>
                    <a:pt x="76318" y="2486"/>
                  </a:cubicBezTo>
                  <a:lnTo>
                    <a:pt x="78750" y="4919"/>
                  </a:lnTo>
                  <a:cubicBezTo>
                    <a:pt x="76852" y="4919"/>
                    <a:pt x="74794" y="4919"/>
                    <a:pt x="72763" y="4919"/>
                  </a:cubicBezTo>
                  <a:cubicBezTo>
                    <a:pt x="52661" y="4919"/>
                    <a:pt x="34457" y="4651"/>
                    <a:pt x="21305" y="4197"/>
                  </a:cubicBezTo>
                  <a:cubicBezTo>
                    <a:pt x="8126" y="3742"/>
                    <a:pt x="0" y="3154"/>
                    <a:pt x="0" y="2459"/>
                  </a:cubicBezTo>
                  <a:cubicBezTo>
                    <a:pt x="0" y="1764"/>
                    <a:pt x="8153" y="1176"/>
                    <a:pt x="21305" y="722"/>
                  </a:cubicBezTo>
                  <a:cubicBezTo>
                    <a:pt x="34483" y="267"/>
                    <a:pt x="52661" y="0"/>
                    <a:pt x="72763" y="0"/>
                  </a:cubicBezTo>
                  <a:cubicBezTo>
                    <a:pt x="74821" y="0"/>
                    <a:pt x="76852" y="0"/>
                    <a:pt x="78750" y="0"/>
                  </a:cubicBezTo>
                  <a:lnTo>
                    <a:pt x="81183" y="0"/>
                  </a:lnTo>
                  <a:cubicBezTo>
                    <a:pt x="81183" y="0"/>
                    <a:pt x="81183" y="2433"/>
                    <a:pt x="81183" y="2433"/>
                  </a:cubicBezTo>
                  <a:cubicBezTo>
                    <a:pt x="81129" y="21144"/>
                    <a:pt x="80835" y="37851"/>
                    <a:pt x="80408" y="49854"/>
                  </a:cubicBezTo>
                  <a:cubicBezTo>
                    <a:pt x="79980" y="61856"/>
                    <a:pt x="79392" y="69207"/>
                    <a:pt x="78750" y="69207"/>
                  </a:cubicBezTo>
                  <a:close/>
                </a:path>
              </a:pathLst>
            </a:custGeom>
            <a:solidFill>
              <a:srgbClr val="263238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grpSp>
          <p:nvGrpSpPr>
            <p:cNvPr id="4164" name="Graphic 145">
              <a:extLst>
                <a:ext uri="{FF2B5EF4-FFF2-40B4-BE49-F238E27FC236}">
                  <a16:creationId xmlns:a16="http://schemas.microsoft.com/office/drawing/2014/main" id="{95F9D7E4-67AA-0E6B-0E8E-06E4D09000E6}"/>
                </a:ext>
              </a:extLst>
            </p:cNvPr>
            <p:cNvGrpSpPr/>
            <p:nvPr/>
          </p:nvGrpSpPr>
          <p:grpSpPr>
            <a:xfrm>
              <a:off x="3414245" y="3115924"/>
              <a:ext cx="963793" cy="363009"/>
              <a:chOff x="3414245" y="3115924"/>
              <a:chExt cx="963793" cy="363009"/>
            </a:xfrm>
            <a:solidFill>
              <a:srgbClr val="263238"/>
            </a:solidFill>
          </p:grpSpPr>
          <p:sp>
            <p:nvSpPr>
              <p:cNvPr id="4190" name="Freeform: Shape 4189">
                <a:extLst>
                  <a:ext uri="{FF2B5EF4-FFF2-40B4-BE49-F238E27FC236}">
                    <a16:creationId xmlns:a16="http://schemas.microsoft.com/office/drawing/2014/main" id="{DE412339-A784-FFA0-2D4D-3D4DF472A394}"/>
                  </a:ext>
                </a:extLst>
              </p:cNvPr>
              <p:cNvSpPr/>
              <p:nvPr/>
            </p:nvSpPr>
            <p:spPr>
              <a:xfrm>
                <a:off x="3789391" y="3115924"/>
                <a:ext cx="216683" cy="4918"/>
              </a:xfrm>
              <a:custGeom>
                <a:avLst/>
                <a:gdLst>
                  <a:gd name="connsiteX0" fmla="*/ 216683 w 216683"/>
                  <a:gd name="connsiteY0" fmla="*/ 2459 h 4918"/>
                  <a:gd name="connsiteX1" fmla="*/ 108342 w 216683"/>
                  <a:gd name="connsiteY1" fmla="*/ 4918 h 4918"/>
                  <a:gd name="connsiteX2" fmla="*/ 0 w 216683"/>
                  <a:gd name="connsiteY2" fmla="*/ 2459 h 4918"/>
                  <a:gd name="connsiteX3" fmla="*/ 108342 w 216683"/>
                  <a:gd name="connsiteY3" fmla="*/ 0 h 4918"/>
                  <a:gd name="connsiteX4" fmla="*/ 216683 w 216683"/>
                  <a:gd name="connsiteY4" fmla="*/ 2459 h 4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683" h="4918">
                    <a:moveTo>
                      <a:pt x="216683" y="2459"/>
                    </a:moveTo>
                    <a:cubicBezTo>
                      <a:pt x="216683" y="3823"/>
                      <a:pt x="168166" y="4918"/>
                      <a:pt x="108342" y="4918"/>
                    </a:cubicBezTo>
                    <a:cubicBezTo>
                      <a:pt x="48517" y="4918"/>
                      <a:pt x="0" y="3823"/>
                      <a:pt x="0" y="2459"/>
                    </a:cubicBezTo>
                    <a:cubicBezTo>
                      <a:pt x="0" y="1096"/>
                      <a:pt x="48490" y="0"/>
                      <a:pt x="108342" y="0"/>
                    </a:cubicBezTo>
                    <a:cubicBezTo>
                      <a:pt x="168193" y="0"/>
                      <a:pt x="216683" y="1096"/>
                      <a:pt x="216683" y="2459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91" name="Freeform: Shape 4190">
                <a:extLst>
                  <a:ext uri="{FF2B5EF4-FFF2-40B4-BE49-F238E27FC236}">
                    <a16:creationId xmlns:a16="http://schemas.microsoft.com/office/drawing/2014/main" id="{CAFC0C11-7A21-E911-852B-3908C66F87D6}"/>
                  </a:ext>
                </a:extLst>
              </p:cNvPr>
              <p:cNvSpPr/>
              <p:nvPr/>
            </p:nvSpPr>
            <p:spPr>
              <a:xfrm>
                <a:off x="3892333" y="3141826"/>
                <a:ext cx="4891" cy="50735"/>
              </a:xfrm>
              <a:custGeom>
                <a:avLst/>
                <a:gdLst>
                  <a:gd name="connsiteX0" fmla="*/ 2459 w 4891"/>
                  <a:gd name="connsiteY0" fmla="*/ 50736 h 50735"/>
                  <a:gd name="connsiteX1" fmla="*/ 0 w 4891"/>
                  <a:gd name="connsiteY1" fmla="*/ 25368 h 50735"/>
                  <a:gd name="connsiteX2" fmla="*/ 2459 w 4891"/>
                  <a:gd name="connsiteY2" fmla="*/ 0 h 50735"/>
                  <a:gd name="connsiteX3" fmla="*/ 4892 w 4891"/>
                  <a:gd name="connsiteY3" fmla="*/ 25368 h 50735"/>
                  <a:gd name="connsiteX4" fmla="*/ 2459 w 4891"/>
                  <a:gd name="connsiteY4" fmla="*/ 50736 h 50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91" h="50735">
                    <a:moveTo>
                      <a:pt x="2459" y="50736"/>
                    </a:moveTo>
                    <a:cubicBezTo>
                      <a:pt x="1096" y="50736"/>
                      <a:pt x="0" y="39375"/>
                      <a:pt x="0" y="25368"/>
                    </a:cubicBezTo>
                    <a:cubicBezTo>
                      <a:pt x="0" y="11361"/>
                      <a:pt x="1096" y="0"/>
                      <a:pt x="2459" y="0"/>
                    </a:cubicBezTo>
                    <a:cubicBezTo>
                      <a:pt x="3823" y="0"/>
                      <a:pt x="4892" y="11361"/>
                      <a:pt x="4892" y="25368"/>
                    </a:cubicBezTo>
                    <a:cubicBezTo>
                      <a:pt x="4892" y="39375"/>
                      <a:pt x="3796" y="50736"/>
                      <a:pt x="2459" y="50736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92" name="Freeform: Shape 4191">
                <a:extLst>
                  <a:ext uri="{FF2B5EF4-FFF2-40B4-BE49-F238E27FC236}">
                    <a16:creationId xmlns:a16="http://schemas.microsoft.com/office/drawing/2014/main" id="{33F37A8F-9C82-4EAC-443F-793C760E72C9}"/>
                  </a:ext>
                </a:extLst>
              </p:cNvPr>
              <p:cNvSpPr/>
              <p:nvPr/>
            </p:nvSpPr>
            <p:spPr>
              <a:xfrm>
                <a:off x="3578562" y="3215497"/>
                <a:ext cx="581697" cy="4891"/>
              </a:xfrm>
              <a:custGeom>
                <a:avLst/>
                <a:gdLst>
                  <a:gd name="connsiteX0" fmla="*/ 581697 w 581697"/>
                  <a:gd name="connsiteY0" fmla="*/ 2432 h 4891"/>
                  <a:gd name="connsiteX1" fmla="*/ 290862 w 581697"/>
                  <a:gd name="connsiteY1" fmla="*/ 4892 h 4891"/>
                  <a:gd name="connsiteX2" fmla="*/ 0 w 581697"/>
                  <a:gd name="connsiteY2" fmla="*/ 2432 h 4891"/>
                  <a:gd name="connsiteX3" fmla="*/ 290862 w 581697"/>
                  <a:gd name="connsiteY3" fmla="*/ 0 h 4891"/>
                  <a:gd name="connsiteX4" fmla="*/ 581697 w 581697"/>
                  <a:gd name="connsiteY4" fmla="*/ 2432 h 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697" h="4891">
                    <a:moveTo>
                      <a:pt x="581697" y="2432"/>
                    </a:moveTo>
                    <a:cubicBezTo>
                      <a:pt x="581697" y="3796"/>
                      <a:pt x="451463" y="4892"/>
                      <a:pt x="290862" y="4892"/>
                    </a:cubicBezTo>
                    <a:cubicBezTo>
                      <a:pt x="130261" y="4892"/>
                      <a:pt x="0" y="3796"/>
                      <a:pt x="0" y="2432"/>
                    </a:cubicBezTo>
                    <a:cubicBezTo>
                      <a:pt x="0" y="1069"/>
                      <a:pt x="130208" y="0"/>
                      <a:pt x="290862" y="0"/>
                    </a:cubicBezTo>
                    <a:cubicBezTo>
                      <a:pt x="451517" y="0"/>
                      <a:pt x="581697" y="1096"/>
                      <a:pt x="581697" y="2432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93" name="Freeform: Shape 4192">
                <a:extLst>
                  <a:ext uri="{FF2B5EF4-FFF2-40B4-BE49-F238E27FC236}">
                    <a16:creationId xmlns:a16="http://schemas.microsoft.com/office/drawing/2014/main" id="{38961F0B-079F-C67F-2070-667FB9BFB384}"/>
                  </a:ext>
                </a:extLst>
              </p:cNvPr>
              <p:cNvSpPr/>
              <p:nvPr/>
            </p:nvSpPr>
            <p:spPr>
              <a:xfrm>
                <a:off x="3580006" y="3219881"/>
                <a:ext cx="4918" cy="70276"/>
              </a:xfrm>
              <a:custGeom>
                <a:avLst/>
                <a:gdLst>
                  <a:gd name="connsiteX0" fmla="*/ 2459 w 4918"/>
                  <a:gd name="connsiteY0" fmla="*/ 70276 h 70276"/>
                  <a:gd name="connsiteX1" fmla="*/ 0 w 4918"/>
                  <a:gd name="connsiteY1" fmla="*/ 35151 h 70276"/>
                  <a:gd name="connsiteX2" fmla="*/ 2459 w 4918"/>
                  <a:gd name="connsiteY2" fmla="*/ 0 h 70276"/>
                  <a:gd name="connsiteX3" fmla="*/ 4918 w 4918"/>
                  <a:gd name="connsiteY3" fmla="*/ 35151 h 70276"/>
                  <a:gd name="connsiteX4" fmla="*/ 2459 w 4918"/>
                  <a:gd name="connsiteY4" fmla="*/ 70276 h 70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18" h="70276">
                    <a:moveTo>
                      <a:pt x="2459" y="70276"/>
                    </a:moveTo>
                    <a:cubicBezTo>
                      <a:pt x="1096" y="70276"/>
                      <a:pt x="0" y="54532"/>
                      <a:pt x="0" y="35151"/>
                    </a:cubicBezTo>
                    <a:cubicBezTo>
                      <a:pt x="0" y="15771"/>
                      <a:pt x="1096" y="0"/>
                      <a:pt x="2459" y="0"/>
                    </a:cubicBezTo>
                    <a:cubicBezTo>
                      <a:pt x="3823" y="0"/>
                      <a:pt x="4918" y="15718"/>
                      <a:pt x="4918" y="35151"/>
                    </a:cubicBezTo>
                    <a:cubicBezTo>
                      <a:pt x="4918" y="54585"/>
                      <a:pt x="3823" y="70276"/>
                      <a:pt x="2459" y="70276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94" name="Freeform: Shape 4193">
                <a:extLst>
                  <a:ext uri="{FF2B5EF4-FFF2-40B4-BE49-F238E27FC236}">
                    <a16:creationId xmlns:a16="http://schemas.microsoft.com/office/drawing/2014/main" id="{820CE6B9-ECFB-F674-1FCC-C09BCD1B13E0}"/>
                  </a:ext>
                </a:extLst>
              </p:cNvPr>
              <p:cNvSpPr/>
              <p:nvPr/>
            </p:nvSpPr>
            <p:spPr>
              <a:xfrm>
                <a:off x="3786932" y="3221833"/>
                <a:ext cx="4891" cy="60519"/>
              </a:xfrm>
              <a:custGeom>
                <a:avLst/>
                <a:gdLst>
                  <a:gd name="connsiteX0" fmla="*/ 2459 w 4891"/>
                  <a:gd name="connsiteY0" fmla="*/ 60519 h 60519"/>
                  <a:gd name="connsiteX1" fmla="*/ 0 w 4891"/>
                  <a:gd name="connsiteY1" fmla="*/ 30260 h 60519"/>
                  <a:gd name="connsiteX2" fmla="*/ 2459 w 4891"/>
                  <a:gd name="connsiteY2" fmla="*/ 0 h 60519"/>
                  <a:gd name="connsiteX3" fmla="*/ 4892 w 4891"/>
                  <a:gd name="connsiteY3" fmla="*/ 30260 h 60519"/>
                  <a:gd name="connsiteX4" fmla="*/ 2459 w 4891"/>
                  <a:gd name="connsiteY4" fmla="*/ 60519 h 60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91" h="60519">
                    <a:moveTo>
                      <a:pt x="2459" y="60519"/>
                    </a:moveTo>
                    <a:cubicBezTo>
                      <a:pt x="1096" y="60519"/>
                      <a:pt x="0" y="46967"/>
                      <a:pt x="0" y="30260"/>
                    </a:cubicBezTo>
                    <a:cubicBezTo>
                      <a:pt x="0" y="13553"/>
                      <a:pt x="1096" y="0"/>
                      <a:pt x="2459" y="0"/>
                    </a:cubicBezTo>
                    <a:cubicBezTo>
                      <a:pt x="3823" y="0"/>
                      <a:pt x="4892" y="13553"/>
                      <a:pt x="4892" y="30260"/>
                    </a:cubicBezTo>
                    <a:cubicBezTo>
                      <a:pt x="4892" y="46967"/>
                      <a:pt x="3796" y="60519"/>
                      <a:pt x="2459" y="60519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95" name="Freeform: Shape 4194">
                <a:extLst>
                  <a:ext uri="{FF2B5EF4-FFF2-40B4-BE49-F238E27FC236}">
                    <a16:creationId xmlns:a16="http://schemas.microsoft.com/office/drawing/2014/main" id="{846B31F1-FA80-DF69-B48D-8C9C15C5165C}"/>
                  </a:ext>
                </a:extLst>
              </p:cNvPr>
              <p:cNvSpPr/>
              <p:nvPr/>
            </p:nvSpPr>
            <p:spPr>
              <a:xfrm>
                <a:off x="3999712" y="3219908"/>
                <a:ext cx="4891" cy="66346"/>
              </a:xfrm>
              <a:custGeom>
                <a:avLst/>
                <a:gdLst>
                  <a:gd name="connsiteX0" fmla="*/ 2459 w 4891"/>
                  <a:gd name="connsiteY0" fmla="*/ 66347 h 66346"/>
                  <a:gd name="connsiteX1" fmla="*/ 0 w 4891"/>
                  <a:gd name="connsiteY1" fmla="*/ 33173 h 66346"/>
                  <a:gd name="connsiteX2" fmla="*/ 2459 w 4891"/>
                  <a:gd name="connsiteY2" fmla="*/ 0 h 66346"/>
                  <a:gd name="connsiteX3" fmla="*/ 4892 w 4891"/>
                  <a:gd name="connsiteY3" fmla="*/ 33173 h 66346"/>
                  <a:gd name="connsiteX4" fmla="*/ 2459 w 4891"/>
                  <a:gd name="connsiteY4" fmla="*/ 66347 h 66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91" h="66346">
                    <a:moveTo>
                      <a:pt x="2459" y="66347"/>
                    </a:moveTo>
                    <a:cubicBezTo>
                      <a:pt x="1096" y="66347"/>
                      <a:pt x="0" y="51484"/>
                      <a:pt x="0" y="33173"/>
                    </a:cubicBezTo>
                    <a:cubicBezTo>
                      <a:pt x="0" y="14863"/>
                      <a:pt x="1096" y="0"/>
                      <a:pt x="2459" y="0"/>
                    </a:cubicBezTo>
                    <a:cubicBezTo>
                      <a:pt x="3823" y="0"/>
                      <a:pt x="4892" y="14863"/>
                      <a:pt x="4892" y="33173"/>
                    </a:cubicBezTo>
                    <a:cubicBezTo>
                      <a:pt x="4892" y="51484"/>
                      <a:pt x="3796" y="66347"/>
                      <a:pt x="2459" y="66347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96" name="Freeform: Shape 4195">
                <a:extLst>
                  <a:ext uri="{FF2B5EF4-FFF2-40B4-BE49-F238E27FC236}">
                    <a16:creationId xmlns:a16="http://schemas.microsoft.com/office/drawing/2014/main" id="{D4B11D5E-B172-08C7-9478-0A0D3AAB1FD2}"/>
                  </a:ext>
                </a:extLst>
              </p:cNvPr>
              <p:cNvSpPr/>
              <p:nvPr/>
            </p:nvSpPr>
            <p:spPr>
              <a:xfrm>
                <a:off x="4161730" y="3217930"/>
                <a:ext cx="4918" cy="68324"/>
              </a:xfrm>
              <a:custGeom>
                <a:avLst/>
                <a:gdLst>
                  <a:gd name="connsiteX0" fmla="*/ 2459 w 4918"/>
                  <a:gd name="connsiteY0" fmla="*/ 68325 h 68324"/>
                  <a:gd name="connsiteX1" fmla="*/ 0 w 4918"/>
                  <a:gd name="connsiteY1" fmla="*/ 34163 h 68324"/>
                  <a:gd name="connsiteX2" fmla="*/ 2459 w 4918"/>
                  <a:gd name="connsiteY2" fmla="*/ 0 h 68324"/>
                  <a:gd name="connsiteX3" fmla="*/ 4918 w 4918"/>
                  <a:gd name="connsiteY3" fmla="*/ 34163 h 68324"/>
                  <a:gd name="connsiteX4" fmla="*/ 2459 w 4918"/>
                  <a:gd name="connsiteY4" fmla="*/ 68325 h 68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18" h="68324">
                    <a:moveTo>
                      <a:pt x="2459" y="68325"/>
                    </a:moveTo>
                    <a:cubicBezTo>
                      <a:pt x="1096" y="68325"/>
                      <a:pt x="0" y="53035"/>
                      <a:pt x="0" y="34163"/>
                    </a:cubicBezTo>
                    <a:cubicBezTo>
                      <a:pt x="0" y="15290"/>
                      <a:pt x="1096" y="0"/>
                      <a:pt x="2459" y="0"/>
                    </a:cubicBezTo>
                    <a:cubicBezTo>
                      <a:pt x="3823" y="0"/>
                      <a:pt x="4918" y="15290"/>
                      <a:pt x="4918" y="34163"/>
                    </a:cubicBezTo>
                    <a:cubicBezTo>
                      <a:pt x="4918" y="53035"/>
                      <a:pt x="3823" y="68325"/>
                      <a:pt x="2459" y="68325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97" name="Freeform: Shape 4196">
                <a:extLst>
                  <a:ext uri="{FF2B5EF4-FFF2-40B4-BE49-F238E27FC236}">
                    <a16:creationId xmlns:a16="http://schemas.microsoft.com/office/drawing/2014/main" id="{58F67627-822F-1A37-0176-34AEF8CB3A4D}"/>
                  </a:ext>
                </a:extLst>
              </p:cNvPr>
              <p:cNvSpPr/>
              <p:nvPr/>
            </p:nvSpPr>
            <p:spPr>
              <a:xfrm>
                <a:off x="3514140" y="3307266"/>
                <a:ext cx="140552" cy="4891"/>
              </a:xfrm>
              <a:custGeom>
                <a:avLst/>
                <a:gdLst>
                  <a:gd name="connsiteX0" fmla="*/ 140553 w 140552"/>
                  <a:gd name="connsiteY0" fmla="*/ 2432 h 4891"/>
                  <a:gd name="connsiteX1" fmla="*/ 70276 w 140552"/>
                  <a:gd name="connsiteY1" fmla="*/ 4892 h 4891"/>
                  <a:gd name="connsiteX2" fmla="*/ 0 w 140552"/>
                  <a:gd name="connsiteY2" fmla="*/ 2432 h 4891"/>
                  <a:gd name="connsiteX3" fmla="*/ 70276 w 140552"/>
                  <a:gd name="connsiteY3" fmla="*/ 0 h 4891"/>
                  <a:gd name="connsiteX4" fmla="*/ 140553 w 140552"/>
                  <a:gd name="connsiteY4" fmla="*/ 2432 h 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552" h="4891">
                    <a:moveTo>
                      <a:pt x="140553" y="2432"/>
                    </a:moveTo>
                    <a:cubicBezTo>
                      <a:pt x="140553" y="3796"/>
                      <a:pt x="109090" y="4892"/>
                      <a:pt x="70276" y="4892"/>
                    </a:cubicBezTo>
                    <a:cubicBezTo>
                      <a:pt x="31463" y="4892"/>
                      <a:pt x="0" y="3796"/>
                      <a:pt x="0" y="2432"/>
                    </a:cubicBezTo>
                    <a:cubicBezTo>
                      <a:pt x="0" y="1069"/>
                      <a:pt x="31463" y="0"/>
                      <a:pt x="70276" y="0"/>
                    </a:cubicBezTo>
                    <a:cubicBezTo>
                      <a:pt x="109090" y="0"/>
                      <a:pt x="140553" y="1096"/>
                      <a:pt x="140553" y="2432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98" name="Freeform: Shape 4197">
                <a:extLst>
                  <a:ext uri="{FF2B5EF4-FFF2-40B4-BE49-F238E27FC236}">
                    <a16:creationId xmlns:a16="http://schemas.microsoft.com/office/drawing/2014/main" id="{E38E324B-35EA-3E5E-27F3-A47449B80ACA}"/>
                  </a:ext>
                </a:extLst>
              </p:cNvPr>
              <p:cNvSpPr/>
              <p:nvPr/>
            </p:nvSpPr>
            <p:spPr>
              <a:xfrm>
                <a:off x="3726947" y="3307266"/>
                <a:ext cx="107352" cy="4891"/>
              </a:xfrm>
              <a:custGeom>
                <a:avLst/>
                <a:gdLst>
                  <a:gd name="connsiteX0" fmla="*/ 107353 w 107352"/>
                  <a:gd name="connsiteY0" fmla="*/ 2432 h 4891"/>
                  <a:gd name="connsiteX1" fmla="*/ 53676 w 107352"/>
                  <a:gd name="connsiteY1" fmla="*/ 4892 h 4891"/>
                  <a:gd name="connsiteX2" fmla="*/ 0 w 107352"/>
                  <a:gd name="connsiteY2" fmla="*/ 2432 h 4891"/>
                  <a:gd name="connsiteX3" fmla="*/ 53676 w 107352"/>
                  <a:gd name="connsiteY3" fmla="*/ 0 h 4891"/>
                  <a:gd name="connsiteX4" fmla="*/ 107353 w 107352"/>
                  <a:gd name="connsiteY4" fmla="*/ 2432 h 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352" h="4891">
                    <a:moveTo>
                      <a:pt x="107353" y="2432"/>
                    </a:moveTo>
                    <a:cubicBezTo>
                      <a:pt x="107353" y="3796"/>
                      <a:pt x="83321" y="4892"/>
                      <a:pt x="53676" y="4892"/>
                    </a:cubicBezTo>
                    <a:cubicBezTo>
                      <a:pt x="24031" y="4892"/>
                      <a:pt x="0" y="3796"/>
                      <a:pt x="0" y="2432"/>
                    </a:cubicBezTo>
                    <a:cubicBezTo>
                      <a:pt x="0" y="1069"/>
                      <a:pt x="24031" y="0"/>
                      <a:pt x="53676" y="0"/>
                    </a:cubicBezTo>
                    <a:cubicBezTo>
                      <a:pt x="83321" y="0"/>
                      <a:pt x="107353" y="1096"/>
                      <a:pt x="107353" y="2432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99" name="Freeform: Shape 4198">
                <a:extLst>
                  <a:ext uri="{FF2B5EF4-FFF2-40B4-BE49-F238E27FC236}">
                    <a16:creationId xmlns:a16="http://schemas.microsoft.com/office/drawing/2014/main" id="{9543CDAE-1975-0461-1BD9-37D9760BB794}"/>
                  </a:ext>
                </a:extLst>
              </p:cNvPr>
              <p:cNvSpPr/>
              <p:nvPr/>
            </p:nvSpPr>
            <p:spPr>
              <a:xfrm>
                <a:off x="3947506" y="3313093"/>
                <a:ext cx="115158" cy="4918"/>
              </a:xfrm>
              <a:custGeom>
                <a:avLst/>
                <a:gdLst>
                  <a:gd name="connsiteX0" fmla="*/ 115158 w 115158"/>
                  <a:gd name="connsiteY0" fmla="*/ 2459 h 4918"/>
                  <a:gd name="connsiteX1" fmla="*/ 57579 w 115158"/>
                  <a:gd name="connsiteY1" fmla="*/ 4918 h 4918"/>
                  <a:gd name="connsiteX2" fmla="*/ 0 w 115158"/>
                  <a:gd name="connsiteY2" fmla="*/ 2459 h 4918"/>
                  <a:gd name="connsiteX3" fmla="*/ 57579 w 115158"/>
                  <a:gd name="connsiteY3" fmla="*/ 0 h 4918"/>
                  <a:gd name="connsiteX4" fmla="*/ 115158 w 115158"/>
                  <a:gd name="connsiteY4" fmla="*/ 2459 h 4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158" h="4918">
                    <a:moveTo>
                      <a:pt x="115158" y="2459"/>
                    </a:moveTo>
                    <a:cubicBezTo>
                      <a:pt x="115158" y="3823"/>
                      <a:pt x="89362" y="4918"/>
                      <a:pt x="57579" y="4918"/>
                    </a:cubicBezTo>
                    <a:cubicBezTo>
                      <a:pt x="25796" y="4918"/>
                      <a:pt x="0" y="3823"/>
                      <a:pt x="0" y="2459"/>
                    </a:cubicBezTo>
                    <a:cubicBezTo>
                      <a:pt x="0" y="1096"/>
                      <a:pt x="25769" y="0"/>
                      <a:pt x="57579" y="0"/>
                    </a:cubicBezTo>
                    <a:cubicBezTo>
                      <a:pt x="89389" y="0"/>
                      <a:pt x="115158" y="1096"/>
                      <a:pt x="115158" y="2459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200" name="Freeform: Shape 4199">
                <a:extLst>
                  <a:ext uri="{FF2B5EF4-FFF2-40B4-BE49-F238E27FC236}">
                    <a16:creationId xmlns:a16="http://schemas.microsoft.com/office/drawing/2014/main" id="{0408E572-95E2-E030-AE17-61C35727AFBC}"/>
                  </a:ext>
                </a:extLst>
              </p:cNvPr>
              <p:cNvSpPr/>
              <p:nvPr/>
            </p:nvSpPr>
            <p:spPr>
              <a:xfrm>
                <a:off x="4125161" y="3303363"/>
                <a:ext cx="122963" cy="4891"/>
              </a:xfrm>
              <a:custGeom>
                <a:avLst/>
                <a:gdLst>
                  <a:gd name="connsiteX0" fmla="*/ 122963 w 122963"/>
                  <a:gd name="connsiteY0" fmla="*/ 2432 h 4891"/>
                  <a:gd name="connsiteX1" fmla="*/ 61482 w 122963"/>
                  <a:gd name="connsiteY1" fmla="*/ 4892 h 4891"/>
                  <a:gd name="connsiteX2" fmla="*/ 0 w 122963"/>
                  <a:gd name="connsiteY2" fmla="*/ 2432 h 4891"/>
                  <a:gd name="connsiteX3" fmla="*/ 61482 w 122963"/>
                  <a:gd name="connsiteY3" fmla="*/ 0 h 4891"/>
                  <a:gd name="connsiteX4" fmla="*/ 122963 w 122963"/>
                  <a:gd name="connsiteY4" fmla="*/ 2432 h 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63" h="4891">
                    <a:moveTo>
                      <a:pt x="122963" y="2432"/>
                    </a:moveTo>
                    <a:cubicBezTo>
                      <a:pt x="122963" y="3796"/>
                      <a:pt x="95430" y="4892"/>
                      <a:pt x="61482" y="4892"/>
                    </a:cubicBezTo>
                    <a:cubicBezTo>
                      <a:pt x="27533" y="4892"/>
                      <a:pt x="0" y="3796"/>
                      <a:pt x="0" y="2432"/>
                    </a:cubicBezTo>
                    <a:cubicBezTo>
                      <a:pt x="0" y="1069"/>
                      <a:pt x="27533" y="0"/>
                      <a:pt x="61482" y="0"/>
                    </a:cubicBezTo>
                    <a:cubicBezTo>
                      <a:pt x="95430" y="0"/>
                      <a:pt x="122963" y="1096"/>
                      <a:pt x="122963" y="2432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grpSp>
            <p:nvGrpSpPr>
              <p:cNvPr id="4201" name="Graphic 145">
                <a:extLst>
                  <a:ext uri="{FF2B5EF4-FFF2-40B4-BE49-F238E27FC236}">
                    <a16:creationId xmlns:a16="http://schemas.microsoft.com/office/drawing/2014/main" id="{308C8073-7192-BF96-0219-D3FEE3180556}"/>
                  </a:ext>
                </a:extLst>
              </p:cNvPr>
              <p:cNvGrpSpPr/>
              <p:nvPr/>
            </p:nvGrpSpPr>
            <p:grpSpPr>
              <a:xfrm>
                <a:off x="3461800" y="3336991"/>
                <a:ext cx="258677" cy="103476"/>
                <a:chOff x="3461800" y="3336991"/>
                <a:chExt cx="258677" cy="103476"/>
              </a:xfrm>
              <a:solidFill>
                <a:srgbClr val="263238"/>
              </a:solidFill>
            </p:grpSpPr>
            <p:sp>
              <p:nvSpPr>
                <p:cNvPr id="4213" name="Freeform: Shape 4212">
                  <a:extLst>
                    <a:ext uri="{FF2B5EF4-FFF2-40B4-BE49-F238E27FC236}">
                      <a16:creationId xmlns:a16="http://schemas.microsoft.com/office/drawing/2014/main" id="{24BF23AE-30E6-071A-89AD-68E23F58155A}"/>
                    </a:ext>
                  </a:extLst>
                </p:cNvPr>
                <p:cNvSpPr/>
                <p:nvPr/>
              </p:nvSpPr>
              <p:spPr>
                <a:xfrm>
                  <a:off x="3581957" y="3336991"/>
                  <a:ext cx="4918" cy="41005"/>
                </a:xfrm>
                <a:custGeom>
                  <a:avLst/>
                  <a:gdLst>
                    <a:gd name="connsiteX0" fmla="*/ 2459 w 4918"/>
                    <a:gd name="connsiteY0" fmla="*/ 41006 h 41005"/>
                    <a:gd name="connsiteX1" fmla="*/ 0 w 4918"/>
                    <a:gd name="connsiteY1" fmla="*/ 20503 h 41005"/>
                    <a:gd name="connsiteX2" fmla="*/ 2459 w 4918"/>
                    <a:gd name="connsiteY2" fmla="*/ 0 h 41005"/>
                    <a:gd name="connsiteX3" fmla="*/ 4918 w 4918"/>
                    <a:gd name="connsiteY3" fmla="*/ 20503 h 41005"/>
                    <a:gd name="connsiteX4" fmla="*/ 2459 w 4918"/>
                    <a:gd name="connsiteY4" fmla="*/ 41006 h 41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18" h="41005">
                      <a:moveTo>
                        <a:pt x="2459" y="41006"/>
                      </a:moveTo>
                      <a:cubicBezTo>
                        <a:pt x="1096" y="41006"/>
                        <a:pt x="0" y="31837"/>
                        <a:pt x="0" y="20503"/>
                      </a:cubicBezTo>
                      <a:cubicBezTo>
                        <a:pt x="0" y="9169"/>
                        <a:pt x="1096" y="0"/>
                        <a:pt x="2459" y="0"/>
                      </a:cubicBezTo>
                      <a:cubicBezTo>
                        <a:pt x="3823" y="0"/>
                        <a:pt x="4918" y="9169"/>
                        <a:pt x="4918" y="20503"/>
                      </a:cubicBezTo>
                      <a:cubicBezTo>
                        <a:pt x="4918" y="31837"/>
                        <a:pt x="3823" y="41006"/>
                        <a:pt x="2459" y="41006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4214" name="Freeform: Shape 4213">
                  <a:extLst>
                    <a:ext uri="{FF2B5EF4-FFF2-40B4-BE49-F238E27FC236}">
                      <a16:creationId xmlns:a16="http://schemas.microsoft.com/office/drawing/2014/main" id="{F971A53F-2A75-3DA9-9657-2624F27AA600}"/>
                    </a:ext>
                  </a:extLst>
                </p:cNvPr>
                <p:cNvSpPr/>
                <p:nvPr/>
              </p:nvSpPr>
              <p:spPr>
                <a:xfrm>
                  <a:off x="3464286" y="3375564"/>
                  <a:ext cx="253759" cy="4891"/>
                </a:xfrm>
                <a:custGeom>
                  <a:avLst/>
                  <a:gdLst>
                    <a:gd name="connsiteX0" fmla="*/ 253759 w 253759"/>
                    <a:gd name="connsiteY0" fmla="*/ 2432 h 4891"/>
                    <a:gd name="connsiteX1" fmla="*/ 126893 w 253759"/>
                    <a:gd name="connsiteY1" fmla="*/ 4892 h 4891"/>
                    <a:gd name="connsiteX2" fmla="*/ 0 w 253759"/>
                    <a:gd name="connsiteY2" fmla="*/ 2432 h 4891"/>
                    <a:gd name="connsiteX3" fmla="*/ 126893 w 253759"/>
                    <a:gd name="connsiteY3" fmla="*/ 0 h 4891"/>
                    <a:gd name="connsiteX4" fmla="*/ 253759 w 253759"/>
                    <a:gd name="connsiteY4" fmla="*/ 2432 h 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3759" h="4891">
                      <a:moveTo>
                        <a:pt x="253759" y="2432"/>
                      </a:moveTo>
                      <a:cubicBezTo>
                        <a:pt x="253759" y="3796"/>
                        <a:pt x="196955" y="4892"/>
                        <a:pt x="126893" y="4892"/>
                      </a:cubicBezTo>
                      <a:cubicBezTo>
                        <a:pt x="56831" y="4892"/>
                        <a:pt x="0" y="3796"/>
                        <a:pt x="0" y="2432"/>
                      </a:cubicBezTo>
                      <a:cubicBezTo>
                        <a:pt x="0" y="1069"/>
                        <a:pt x="56804" y="0"/>
                        <a:pt x="126893" y="0"/>
                      </a:cubicBezTo>
                      <a:cubicBezTo>
                        <a:pt x="196982" y="0"/>
                        <a:pt x="253759" y="1096"/>
                        <a:pt x="253759" y="2432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4215" name="Freeform: Shape 4214">
                  <a:extLst>
                    <a:ext uri="{FF2B5EF4-FFF2-40B4-BE49-F238E27FC236}">
                      <a16:creationId xmlns:a16="http://schemas.microsoft.com/office/drawing/2014/main" id="{86E38FE9-7963-8BDE-CDB1-63B0D6C5A476}"/>
                    </a:ext>
                  </a:extLst>
                </p:cNvPr>
                <p:cNvSpPr/>
                <p:nvPr/>
              </p:nvSpPr>
              <p:spPr>
                <a:xfrm>
                  <a:off x="3715586" y="3378023"/>
                  <a:ext cx="4891" cy="58541"/>
                </a:xfrm>
                <a:custGeom>
                  <a:avLst/>
                  <a:gdLst>
                    <a:gd name="connsiteX0" fmla="*/ 2459 w 4891"/>
                    <a:gd name="connsiteY0" fmla="*/ 58541 h 58541"/>
                    <a:gd name="connsiteX1" fmla="*/ 0 w 4891"/>
                    <a:gd name="connsiteY1" fmla="*/ 29271 h 58541"/>
                    <a:gd name="connsiteX2" fmla="*/ 2459 w 4891"/>
                    <a:gd name="connsiteY2" fmla="*/ 0 h 58541"/>
                    <a:gd name="connsiteX3" fmla="*/ 4892 w 4891"/>
                    <a:gd name="connsiteY3" fmla="*/ 29271 h 58541"/>
                    <a:gd name="connsiteX4" fmla="*/ 2459 w 4891"/>
                    <a:gd name="connsiteY4" fmla="*/ 58541 h 58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91" h="58541">
                      <a:moveTo>
                        <a:pt x="2459" y="58541"/>
                      </a:moveTo>
                      <a:cubicBezTo>
                        <a:pt x="1096" y="58541"/>
                        <a:pt x="0" y="45443"/>
                        <a:pt x="0" y="29271"/>
                      </a:cubicBezTo>
                      <a:cubicBezTo>
                        <a:pt x="0" y="13098"/>
                        <a:pt x="1096" y="0"/>
                        <a:pt x="2459" y="0"/>
                      </a:cubicBezTo>
                      <a:cubicBezTo>
                        <a:pt x="3823" y="0"/>
                        <a:pt x="4892" y="13098"/>
                        <a:pt x="4892" y="29271"/>
                      </a:cubicBezTo>
                      <a:cubicBezTo>
                        <a:pt x="4892" y="45443"/>
                        <a:pt x="3796" y="58541"/>
                        <a:pt x="2459" y="5854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4216" name="Freeform: Shape 4215">
                  <a:extLst>
                    <a:ext uri="{FF2B5EF4-FFF2-40B4-BE49-F238E27FC236}">
                      <a16:creationId xmlns:a16="http://schemas.microsoft.com/office/drawing/2014/main" id="{D9147D07-E401-7656-7C20-918771263313}"/>
                    </a:ext>
                  </a:extLst>
                </p:cNvPr>
                <p:cNvSpPr/>
                <p:nvPr/>
              </p:nvSpPr>
              <p:spPr>
                <a:xfrm>
                  <a:off x="3461800" y="3378023"/>
                  <a:ext cx="4918" cy="62444"/>
                </a:xfrm>
                <a:custGeom>
                  <a:avLst/>
                  <a:gdLst>
                    <a:gd name="connsiteX0" fmla="*/ 2459 w 4918"/>
                    <a:gd name="connsiteY0" fmla="*/ 62444 h 62444"/>
                    <a:gd name="connsiteX1" fmla="*/ 0 w 4918"/>
                    <a:gd name="connsiteY1" fmla="*/ 31222 h 62444"/>
                    <a:gd name="connsiteX2" fmla="*/ 2459 w 4918"/>
                    <a:gd name="connsiteY2" fmla="*/ 0 h 62444"/>
                    <a:gd name="connsiteX3" fmla="*/ 4919 w 4918"/>
                    <a:gd name="connsiteY3" fmla="*/ 31222 h 62444"/>
                    <a:gd name="connsiteX4" fmla="*/ 2459 w 4918"/>
                    <a:gd name="connsiteY4" fmla="*/ 62444 h 6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18" h="62444">
                      <a:moveTo>
                        <a:pt x="2459" y="62444"/>
                      </a:moveTo>
                      <a:cubicBezTo>
                        <a:pt x="1096" y="62444"/>
                        <a:pt x="0" y="48464"/>
                        <a:pt x="0" y="31222"/>
                      </a:cubicBezTo>
                      <a:cubicBezTo>
                        <a:pt x="0" y="13980"/>
                        <a:pt x="1096" y="0"/>
                        <a:pt x="2459" y="0"/>
                      </a:cubicBezTo>
                      <a:cubicBezTo>
                        <a:pt x="3823" y="0"/>
                        <a:pt x="4919" y="13980"/>
                        <a:pt x="4919" y="31222"/>
                      </a:cubicBezTo>
                      <a:cubicBezTo>
                        <a:pt x="4919" y="48464"/>
                        <a:pt x="3823" y="62444"/>
                        <a:pt x="2459" y="6244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grpSp>
            <p:nvGrpSpPr>
              <p:cNvPr id="4202" name="Graphic 145">
                <a:extLst>
                  <a:ext uri="{FF2B5EF4-FFF2-40B4-BE49-F238E27FC236}">
                    <a16:creationId xmlns:a16="http://schemas.microsoft.com/office/drawing/2014/main" id="{0CB957D3-ACD0-10B9-C6B8-AD9C729F1E2C}"/>
                  </a:ext>
                </a:extLst>
              </p:cNvPr>
              <p:cNvGrpSpPr/>
              <p:nvPr/>
            </p:nvGrpSpPr>
            <p:grpSpPr>
              <a:xfrm>
                <a:off x="3884741" y="3336991"/>
                <a:ext cx="442294" cy="103476"/>
                <a:chOff x="3884741" y="3336991"/>
                <a:chExt cx="442294" cy="103476"/>
              </a:xfrm>
              <a:solidFill>
                <a:srgbClr val="263238"/>
              </a:solidFill>
            </p:grpSpPr>
            <p:sp>
              <p:nvSpPr>
                <p:cNvPr id="4208" name="Freeform: Shape 4207">
                  <a:extLst>
                    <a:ext uri="{FF2B5EF4-FFF2-40B4-BE49-F238E27FC236}">
                      <a16:creationId xmlns:a16="http://schemas.microsoft.com/office/drawing/2014/main" id="{38B06AB5-E990-EE44-1EC6-2DB886170697}"/>
                    </a:ext>
                  </a:extLst>
                </p:cNvPr>
                <p:cNvSpPr/>
                <p:nvPr/>
              </p:nvSpPr>
              <p:spPr>
                <a:xfrm>
                  <a:off x="4004898" y="3336991"/>
                  <a:ext cx="4918" cy="41005"/>
                </a:xfrm>
                <a:custGeom>
                  <a:avLst/>
                  <a:gdLst>
                    <a:gd name="connsiteX0" fmla="*/ 2459 w 4918"/>
                    <a:gd name="connsiteY0" fmla="*/ 41006 h 41005"/>
                    <a:gd name="connsiteX1" fmla="*/ 0 w 4918"/>
                    <a:gd name="connsiteY1" fmla="*/ 20503 h 41005"/>
                    <a:gd name="connsiteX2" fmla="*/ 2459 w 4918"/>
                    <a:gd name="connsiteY2" fmla="*/ 0 h 41005"/>
                    <a:gd name="connsiteX3" fmla="*/ 4919 w 4918"/>
                    <a:gd name="connsiteY3" fmla="*/ 20503 h 41005"/>
                    <a:gd name="connsiteX4" fmla="*/ 2459 w 4918"/>
                    <a:gd name="connsiteY4" fmla="*/ 41006 h 41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18" h="41005">
                      <a:moveTo>
                        <a:pt x="2459" y="41006"/>
                      </a:moveTo>
                      <a:cubicBezTo>
                        <a:pt x="1096" y="41006"/>
                        <a:pt x="0" y="31837"/>
                        <a:pt x="0" y="20503"/>
                      </a:cubicBezTo>
                      <a:cubicBezTo>
                        <a:pt x="0" y="9169"/>
                        <a:pt x="1096" y="0"/>
                        <a:pt x="2459" y="0"/>
                      </a:cubicBezTo>
                      <a:cubicBezTo>
                        <a:pt x="3823" y="0"/>
                        <a:pt x="4919" y="9169"/>
                        <a:pt x="4919" y="20503"/>
                      </a:cubicBezTo>
                      <a:cubicBezTo>
                        <a:pt x="4919" y="31837"/>
                        <a:pt x="3823" y="41006"/>
                        <a:pt x="2459" y="41006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4209" name="Freeform: Shape 4208">
                  <a:extLst>
                    <a:ext uri="{FF2B5EF4-FFF2-40B4-BE49-F238E27FC236}">
                      <a16:creationId xmlns:a16="http://schemas.microsoft.com/office/drawing/2014/main" id="{D77A1F16-73CB-B739-25D6-660500186B25}"/>
                    </a:ext>
                  </a:extLst>
                </p:cNvPr>
                <p:cNvSpPr/>
                <p:nvPr/>
              </p:nvSpPr>
              <p:spPr>
                <a:xfrm>
                  <a:off x="3887200" y="3375564"/>
                  <a:ext cx="428634" cy="4891"/>
                </a:xfrm>
                <a:custGeom>
                  <a:avLst/>
                  <a:gdLst>
                    <a:gd name="connsiteX0" fmla="*/ 428635 w 428634"/>
                    <a:gd name="connsiteY0" fmla="*/ 2432 h 4891"/>
                    <a:gd name="connsiteX1" fmla="*/ 214331 w 428634"/>
                    <a:gd name="connsiteY1" fmla="*/ 4892 h 4891"/>
                    <a:gd name="connsiteX2" fmla="*/ 0 w 428634"/>
                    <a:gd name="connsiteY2" fmla="*/ 2432 h 4891"/>
                    <a:gd name="connsiteX3" fmla="*/ 214331 w 428634"/>
                    <a:gd name="connsiteY3" fmla="*/ 0 h 4891"/>
                    <a:gd name="connsiteX4" fmla="*/ 428635 w 428634"/>
                    <a:gd name="connsiteY4" fmla="*/ 2432 h 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8634" h="4891">
                      <a:moveTo>
                        <a:pt x="428635" y="2432"/>
                      </a:moveTo>
                      <a:cubicBezTo>
                        <a:pt x="428635" y="3796"/>
                        <a:pt x="332670" y="4892"/>
                        <a:pt x="214331" y="4892"/>
                      </a:cubicBezTo>
                      <a:cubicBezTo>
                        <a:pt x="95992" y="4892"/>
                        <a:pt x="0" y="3796"/>
                        <a:pt x="0" y="2432"/>
                      </a:cubicBezTo>
                      <a:cubicBezTo>
                        <a:pt x="0" y="1069"/>
                        <a:pt x="95938" y="0"/>
                        <a:pt x="214331" y="0"/>
                      </a:cubicBezTo>
                      <a:cubicBezTo>
                        <a:pt x="332723" y="0"/>
                        <a:pt x="428635" y="1096"/>
                        <a:pt x="428635" y="2432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4210" name="Freeform: Shape 4209">
                  <a:extLst>
                    <a:ext uri="{FF2B5EF4-FFF2-40B4-BE49-F238E27FC236}">
                      <a16:creationId xmlns:a16="http://schemas.microsoft.com/office/drawing/2014/main" id="{EC3AB5EC-9564-A43F-0A28-93064F4162AF}"/>
                    </a:ext>
                  </a:extLst>
                </p:cNvPr>
                <p:cNvSpPr/>
                <p:nvPr/>
              </p:nvSpPr>
              <p:spPr>
                <a:xfrm>
                  <a:off x="4138500" y="3378023"/>
                  <a:ext cx="4891" cy="58541"/>
                </a:xfrm>
                <a:custGeom>
                  <a:avLst/>
                  <a:gdLst>
                    <a:gd name="connsiteX0" fmla="*/ 2459 w 4891"/>
                    <a:gd name="connsiteY0" fmla="*/ 58541 h 58541"/>
                    <a:gd name="connsiteX1" fmla="*/ 0 w 4891"/>
                    <a:gd name="connsiteY1" fmla="*/ 29271 h 58541"/>
                    <a:gd name="connsiteX2" fmla="*/ 2459 w 4891"/>
                    <a:gd name="connsiteY2" fmla="*/ 0 h 58541"/>
                    <a:gd name="connsiteX3" fmla="*/ 4892 w 4891"/>
                    <a:gd name="connsiteY3" fmla="*/ 29271 h 58541"/>
                    <a:gd name="connsiteX4" fmla="*/ 2459 w 4891"/>
                    <a:gd name="connsiteY4" fmla="*/ 58541 h 58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91" h="58541">
                      <a:moveTo>
                        <a:pt x="2459" y="58541"/>
                      </a:moveTo>
                      <a:cubicBezTo>
                        <a:pt x="1096" y="58541"/>
                        <a:pt x="0" y="45443"/>
                        <a:pt x="0" y="29271"/>
                      </a:cubicBezTo>
                      <a:cubicBezTo>
                        <a:pt x="0" y="13098"/>
                        <a:pt x="1096" y="0"/>
                        <a:pt x="2459" y="0"/>
                      </a:cubicBezTo>
                      <a:cubicBezTo>
                        <a:pt x="3823" y="0"/>
                        <a:pt x="4892" y="13098"/>
                        <a:pt x="4892" y="29271"/>
                      </a:cubicBezTo>
                      <a:cubicBezTo>
                        <a:pt x="4892" y="45443"/>
                        <a:pt x="3796" y="58541"/>
                        <a:pt x="2459" y="5854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4211" name="Freeform: Shape 4210">
                  <a:extLst>
                    <a:ext uri="{FF2B5EF4-FFF2-40B4-BE49-F238E27FC236}">
                      <a16:creationId xmlns:a16="http://schemas.microsoft.com/office/drawing/2014/main" id="{C3B23D82-5D64-2B44-0A53-9D7403950EF2}"/>
                    </a:ext>
                  </a:extLst>
                </p:cNvPr>
                <p:cNvSpPr/>
                <p:nvPr/>
              </p:nvSpPr>
              <p:spPr>
                <a:xfrm>
                  <a:off x="4322117" y="3378023"/>
                  <a:ext cx="4918" cy="58541"/>
                </a:xfrm>
                <a:custGeom>
                  <a:avLst/>
                  <a:gdLst>
                    <a:gd name="connsiteX0" fmla="*/ 2459 w 4918"/>
                    <a:gd name="connsiteY0" fmla="*/ 58541 h 58541"/>
                    <a:gd name="connsiteX1" fmla="*/ 0 w 4918"/>
                    <a:gd name="connsiteY1" fmla="*/ 29271 h 58541"/>
                    <a:gd name="connsiteX2" fmla="*/ 2459 w 4918"/>
                    <a:gd name="connsiteY2" fmla="*/ 0 h 58541"/>
                    <a:gd name="connsiteX3" fmla="*/ 4918 w 4918"/>
                    <a:gd name="connsiteY3" fmla="*/ 29271 h 58541"/>
                    <a:gd name="connsiteX4" fmla="*/ 2459 w 4918"/>
                    <a:gd name="connsiteY4" fmla="*/ 58541 h 58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18" h="58541">
                      <a:moveTo>
                        <a:pt x="2459" y="58541"/>
                      </a:moveTo>
                      <a:cubicBezTo>
                        <a:pt x="1096" y="58541"/>
                        <a:pt x="0" y="45443"/>
                        <a:pt x="0" y="29271"/>
                      </a:cubicBezTo>
                      <a:cubicBezTo>
                        <a:pt x="0" y="13098"/>
                        <a:pt x="1096" y="0"/>
                        <a:pt x="2459" y="0"/>
                      </a:cubicBezTo>
                      <a:cubicBezTo>
                        <a:pt x="3823" y="0"/>
                        <a:pt x="4918" y="13098"/>
                        <a:pt x="4918" y="29271"/>
                      </a:cubicBezTo>
                      <a:cubicBezTo>
                        <a:pt x="4918" y="45443"/>
                        <a:pt x="3823" y="58541"/>
                        <a:pt x="2459" y="58541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4212" name="Freeform: Shape 4211">
                  <a:extLst>
                    <a:ext uri="{FF2B5EF4-FFF2-40B4-BE49-F238E27FC236}">
                      <a16:creationId xmlns:a16="http://schemas.microsoft.com/office/drawing/2014/main" id="{2050D0DB-24BA-5AF8-A417-36D09A1D3FE5}"/>
                    </a:ext>
                  </a:extLst>
                </p:cNvPr>
                <p:cNvSpPr/>
                <p:nvPr/>
              </p:nvSpPr>
              <p:spPr>
                <a:xfrm>
                  <a:off x="3884741" y="3378023"/>
                  <a:ext cx="4918" cy="62444"/>
                </a:xfrm>
                <a:custGeom>
                  <a:avLst/>
                  <a:gdLst>
                    <a:gd name="connsiteX0" fmla="*/ 2459 w 4918"/>
                    <a:gd name="connsiteY0" fmla="*/ 62444 h 62444"/>
                    <a:gd name="connsiteX1" fmla="*/ 0 w 4918"/>
                    <a:gd name="connsiteY1" fmla="*/ 31222 h 62444"/>
                    <a:gd name="connsiteX2" fmla="*/ 2459 w 4918"/>
                    <a:gd name="connsiteY2" fmla="*/ 0 h 62444"/>
                    <a:gd name="connsiteX3" fmla="*/ 4918 w 4918"/>
                    <a:gd name="connsiteY3" fmla="*/ 31222 h 62444"/>
                    <a:gd name="connsiteX4" fmla="*/ 2459 w 4918"/>
                    <a:gd name="connsiteY4" fmla="*/ 62444 h 62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18" h="62444">
                      <a:moveTo>
                        <a:pt x="2459" y="62444"/>
                      </a:moveTo>
                      <a:cubicBezTo>
                        <a:pt x="1096" y="62444"/>
                        <a:pt x="0" y="48464"/>
                        <a:pt x="0" y="31222"/>
                      </a:cubicBezTo>
                      <a:cubicBezTo>
                        <a:pt x="0" y="13980"/>
                        <a:pt x="1096" y="0"/>
                        <a:pt x="2459" y="0"/>
                      </a:cubicBezTo>
                      <a:cubicBezTo>
                        <a:pt x="3823" y="0"/>
                        <a:pt x="4918" y="13980"/>
                        <a:pt x="4918" y="31222"/>
                      </a:cubicBezTo>
                      <a:cubicBezTo>
                        <a:pt x="4918" y="48464"/>
                        <a:pt x="3823" y="62444"/>
                        <a:pt x="2459" y="62444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sp>
            <p:nvSpPr>
              <p:cNvPr id="4203" name="Freeform: Shape 4202">
                <a:extLst>
                  <a:ext uri="{FF2B5EF4-FFF2-40B4-BE49-F238E27FC236}">
                    <a16:creationId xmlns:a16="http://schemas.microsoft.com/office/drawing/2014/main" id="{20A62D93-AE45-FBBA-A158-700A44428497}"/>
                  </a:ext>
                </a:extLst>
              </p:cNvPr>
              <p:cNvSpPr/>
              <p:nvPr/>
            </p:nvSpPr>
            <p:spPr>
              <a:xfrm>
                <a:off x="3414245" y="3474041"/>
                <a:ext cx="100028" cy="4891"/>
              </a:xfrm>
              <a:custGeom>
                <a:avLst/>
                <a:gdLst>
                  <a:gd name="connsiteX0" fmla="*/ 100028 w 100028"/>
                  <a:gd name="connsiteY0" fmla="*/ 2433 h 4891"/>
                  <a:gd name="connsiteX1" fmla="*/ 50014 w 100028"/>
                  <a:gd name="connsiteY1" fmla="*/ 4892 h 4891"/>
                  <a:gd name="connsiteX2" fmla="*/ 0 w 100028"/>
                  <a:gd name="connsiteY2" fmla="*/ 2433 h 4891"/>
                  <a:gd name="connsiteX3" fmla="*/ 50014 w 100028"/>
                  <a:gd name="connsiteY3" fmla="*/ 0 h 4891"/>
                  <a:gd name="connsiteX4" fmla="*/ 100028 w 100028"/>
                  <a:gd name="connsiteY4" fmla="*/ 2433 h 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28" h="4891">
                    <a:moveTo>
                      <a:pt x="100028" y="2433"/>
                    </a:moveTo>
                    <a:cubicBezTo>
                      <a:pt x="100028" y="3796"/>
                      <a:pt x="77627" y="4892"/>
                      <a:pt x="50014" y="4892"/>
                    </a:cubicBezTo>
                    <a:cubicBezTo>
                      <a:pt x="22401" y="4892"/>
                      <a:pt x="0" y="3796"/>
                      <a:pt x="0" y="2433"/>
                    </a:cubicBezTo>
                    <a:cubicBezTo>
                      <a:pt x="0" y="1069"/>
                      <a:pt x="22401" y="0"/>
                      <a:pt x="50014" y="0"/>
                    </a:cubicBezTo>
                    <a:cubicBezTo>
                      <a:pt x="77627" y="0"/>
                      <a:pt x="100028" y="1096"/>
                      <a:pt x="100028" y="2433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204" name="Freeform: Shape 4203">
                <a:extLst>
                  <a:ext uri="{FF2B5EF4-FFF2-40B4-BE49-F238E27FC236}">
                    <a16:creationId xmlns:a16="http://schemas.microsoft.com/office/drawing/2014/main" id="{E031F208-9FA8-6C6F-75F5-7C74778C6677}"/>
                  </a:ext>
                </a:extLst>
              </p:cNvPr>
              <p:cNvSpPr/>
              <p:nvPr/>
            </p:nvSpPr>
            <p:spPr>
              <a:xfrm>
                <a:off x="3654693" y="3466851"/>
                <a:ext cx="108100" cy="4918"/>
              </a:xfrm>
              <a:custGeom>
                <a:avLst/>
                <a:gdLst>
                  <a:gd name="connsiteX0" fmla="*/ 108101 w 108100"/>
                  <a:gd name="connsiteY0" fmla="*/ 2459 h 4918"/>
                  <a:gd name="connsiteX1" fmla="*/ 54050 w 108100"/>
                  <a:gd name="connsiteY1" fmla="*/ 4919 h 4918"/>
                  <a:gd name="connsiteX2" fmla="*/ 0 w 108100"/>
                  <a:gd name="connsiteY2" fmla="*/ 2459 h 4918"/>
                  <a:gd name="connsiteX3" fmla="*/ 54050 w 108100"/>
                  <a:gd name="connsiteY3" fmla="*/ 0 h 4918"/>
                  <a:gd name="connsiteX4" fmla="*/ 108101 w 108100"/>
                  <a:gd name="connsiteY4" fmla="*/ 2459 h 4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100" h="4918">
                    <a:moveTo>
                      <a:pt x="108101" y="2459"/>
                    </a:moveTo>
                    <a:cubicBezTo>
                      <a:pt x="108101" y="3823"/>
                      <a:pt x="83909" y="4919"/>
                      <a:pt x="54050" y="4919"/>
                    </a:cubicBezTo>
                    <a:cubicBezTo>
                      <a:pt x="24192" y="4919"/>
                      <a:pt x="0" y="3823"/>
                      <a:pt x="0" y="2459"/>
                    </a:cubicBezTo>
                    <a:cubicBezTo>
                      <a:pt x="0" y="1096"/>
                      <a:pt x="24192" y="0"/>
                      <a:pt x="54050" y="0"/>
                    </a:cubicBezTo>
                    <a:cubicBezTo>
                      <a:pt x="83909" y="0"/>
                      <a:pt x="108101" y="1096"/>
                      <a:pt x="108101" y="2459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205" name="Freeform: Shape 4204">
                <a:extLst>
                  <a:ext uri="{FF2B5EF4-FFF2-40B4-BE49-F238E27FC236}">
                    <a16:creationId xmlns:a16="http://schemas.microsoft.com/office/drawing/2014/main" id="{B1D16E72-F4F1-670D-FFF2-CB3C2ADF491E}"/>
                  </a:ext>
                </a:extLst>
              </p:cNvPr>
              <p:cNvSpPr/>
              <p:nvPr/>
            </p:nvSpPr>
            <p:spPr>
              <a:xfrm>
                <a:off x="3847210" y="3466851"/>
                <a:ext cx="95189" cy="4918"/>
              </a:xfrm>
              <a:custGeom>
                <a:avLst/>
                <a:gdLst>
                  <a:gd name="connsiteX0" fmla="*/ 95190 w 95189"/>
                  <a:gd name="connsiteY0" fmla="*/ 2459 h 4918"/>
                  <a:gd name="connsiteX1" fmla="*/ 47608 w 95189"/>
                  <a:gd name="connsiteY1" fmla="*/ 4919 h 4918"/>
                  <a:gd name="connsiteX2" fmla="*/ 0 w 95189"/>
                  <a:gd name="connsiteY2" fmla="*/ 2459 h 4918"/>
                  <a:gd name="connsiteX3" fmla="*/ 47608 w 95189"/>
                  <a:gd name="connsiteY3" fmla="*/ 0 h 4918"/>
                  <a:gd name="connsiteX4" fmla="*/ 95190 w 95189"/>
                  <a:gd name="connsiteY4" fmla="*/ 2459 h 4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89" h="4918">
                    <a:moveTo>
                      <a:pt x="95190" y="2459"/>
                    </a:moveTo>
                    <a:cubicBezTo>
                      <a:pt x="95190" y="3823"/>
                      <a:pt x="73885" y="4919"/>
                      <a:pt x="47608" y="4919"/>
                    </a:cubicBezTo>
                    <a:cubicBezTo>
                      <a:pt x="21332" y="4919"/>
                      <a:pt x="0" y="3823"/>
                      <a:pt x="0" y="2459"/>
                    </a:cubicBezTo>
                    <a:cubicBezTo>
                      <a:pt x="0" y="1096"/>
                      <a:pt x="21305" y="0"/>
                      <a:pt x="47608" y="0"/>
                    </a:cubicBezTo>
                    <a:cubicBezTo>
                      <a:pt x="73912" y="0"/>
                      <a:pt x="95190" y="1096"/>
                      <a:pt x="95190" y="2459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206" name="Freeform: Shape 4205">
                <a:extLst>
                  <a:ext uri="{FF2B5EF4-FFF2-40B4-BE49-F238E27FC236}">
                    <a16:creationId xmlns:a16="http://schemas.microsoft.com/office/drawing/2014/main" id="{F9C960C7-5E23-C704-FA6D-701B1DAA1F78}"/>
                  </a:ext>
                </a:extLst>
              </p:cNvPr>
              <p:cNvSpPr/>
              <p:nvPr/>
            </p:nvSpPr>
            <p:spPr>
              <a:xfrm>
                <a:off x="4081215" y="3466851"/>
                <a:ext cx="103235" cy="4918"/>
              </a:xfrm>
              <a:custGeom>
                <a:avLst/>
                <a:gdLst>
                  <a:gd name="connsiteX0" fmla="*/ 103236 w 103235"/>
                  <a:gd name="connsiteY0" fmla="*/ 2459 h 4918"/>
                  <a:gd name="connsiteX1" fmla="*/ 51618 w 103235"/>
                  <a:gd name="connsiteY1" fmla="*/ 4919 h 4918"/>
                  <a:gd name="connsiteX2" fmla="*/ 0 w 103235"/>
                  <a:gd name="connsiteY2" fmla="*/ 2459 h 4918"/>
                  <a:gd name="connsiteX3" fmla="*/ 51618 w 103235"/>
                  <a:gd name="connsiteY3" fmla="*/ 0 h 4918"/>
                  <a:gd name="connsiteX4" fmla="*/ 103236 w 103235"/>
                  <a:gd name="connsiteY4" fmla="*/ 2459 h 4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35" h="4918">
                    <a:moveTo>
                      <a:pt x="103236" y="2459"/>
                    </a:moveTo>
                    <a:cubicBezTo>
                      <a:pt x="103236" y="3823"/>
                      <a:pt x="80113" y="4919"/>
                      <a:pt x="51618" y="4919"/>
                    </a:cubicBezTo>
                    <a:cubicBezTo>
                      <a:pt x="23122" y="4919"/>
                      <a:pt x="0" y="3823"/>
                      <a:pt x="0" y="2459"/>
                    </a:cubicBezTo>
                    <a:cubicBezTo>
                      <a:pt x="0" y="1096"/>
                      <a:pt x="23122" y="0"/>
                      <a:pt x="51618" y="0"/>
                    </a:cubicBezTo>
                    <a:cubicBezTo>
                      <a:pt x="80113" y="0"/>
                      <a:pt x="103236" y="1096"/>
                      <a:pt x="103236" y="2459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207" name="Freeform: Shape 4206">
                <a:extLst>
                  <a:ext uri="{FF2B5EF4-FFF2-40B4-BE49-F238E27FC236}">
                    <a16:creationId xmlns:a16="http://schemas.microsoft.com/office/drawing/2014/main" id="{2405CB2C-F6C2-A1F7-F557-6C2C150601CF}"/>
                  </a:ext>
                </a:extLst>
              </p:cNvPr>
              <p:cNvSpPr/>
              <p:nvPr/>
            </p:nvSpPr>
            <p:spPr>
              <a:xfrm>
                <a:off x="4273172" y="3460409"/>
                <a:ext cx="104866" cy="4891"/>
              </a:xfrm>
              <a:custGeom>
                <a:avLst/>
                <a:gdLst>
                  <a:gd name="connsiteX0" fmla="*/ 104866 w 104866"/>
                  <a:gd name="connsiteY0" fmla="*/ 2432 h 4891"/>
                  <a:gd name="connsiteX1" fmla="*/ 52447 w 104866"/>
                  <a:gd name="connsiteY1" fmla="*/ 4892 h 4891"/>
                  <a:gd name="connsiteX2" fmla="*/ 0 w 104866"/>
                  <a:gd name="connsiteY2" fmla="*/ 2432 h 4891"/>
                  <a:gd name="connsiteX3" fmla="*/ 52447 w 104866"/>
                  <a:gd name="connsiteY3" fmla="*/ 0 h 4891"/>
                  <a:gd name="connsiteX4" fmla="*/ 104866 w 104866"/>
                  <a:gd name="connsiteY4" fmla="*/ 2432 h 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866" h="4891">
                    <a:moveTo>
                      <a:pt x="104866" y="2432"/>
                    </a:moveTo>
                    <a:cubicBezTo>
                      <a:pt x="104866" y="3796"/>
                      <a:pt x="81396" y="4892"/>
                      <a:pt x="52447" y="4892"/>
                    </a:cubicBezTo>
                    <a:cubicBezTo>
                      <a:pt x="23497" y="4892"/>
                      <a:pt x="0" y="3796"/>
                      <a:pt x="0" y="2432"/>
                    </a:cubicBezTo>
                    <a:cubicBezTo>
                      <a:pt x="0" y="1069"/>
                      <a:pt x="23470" y="0"/>
                      <a:pt x="52447" y="0"/>
                    </a:cubicBezTo>
                    <a:cubicBezTo>
                      <a:pt x="81423" y="0"/>
                      <a:pt x="104866" y="1096"/>
                      <a:pt x="104866" y="2432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grpSp>
          <p:nvGrpSpPr>
            <p:cNvPr id="4165" name="Graphic 145">
              <a:extLst>
                <a:ext uri="{FF2B5EF4-FFF2-40B4-BE49-F238E27FC236}">
                  <a16:creationId xmlns:a16="http://schemas.microsoft.com/office/drawing/2014/main" id="{887A7129-EF71-644C-DA68-4EB710FF5D3C}"/>
                </a:ext>
              </a:extLst>
            </p:cNvPr>
            <p:cNvGrpSpPr/>
            <p:nvPr/>
          </p:nvGrpSpPr>
          <p:grpSpPr>
            <a:xfrm>
              <a:off x="4429309" y="3090583"/>
              <a:ext cx="662719" cy="410350"/>
              <a:chOff x="4429309" y="3090583"/>
              <a:chExt cx="662719" cy="410350"/>
            </a:xfrm>
          </p:grpSpPr>
          <p:sp>
            <p:nvSpPr>
              <p:cNvPr id="4184" name="Freeform: Shape 4183">
                <a:extLst>
                  <a:ext uri="{FF2B5EF4-FFF2-40B4-BE49-F238E27FC236}">
                    <a16:creationId xmlns:a16="http://schemas.microsoft.com/office/drawing/2014/main" id="{7564425B-161E-BE4F-B7D2-EC79F8F60220}"/>
                  </a:ext>
                </a:extLst>
              </p:cNvPr>
              <p:cNvSpPr/>
              <p:nvPr/>
            </p:nvSpPr>
            <p:spPr>
              <a:xfrm>
                <a:off x="4429309" y="3090583"/>
                <a:ext cx="662719" cy="410350"/>
              </a:xfrm>
              <a:custGeom>
                <a:avLst/>
                <a:gdLst>
                  <a:gd name="connsiteX0" fmla="*/ 662720 w 662719"/>
                  <a:gd name="connsiteY0" fmla="*/ 410350 h 410350"/>
                  <a:gd name="connsiteX1" fmla="*/ 0 w 662719"/>
                  <a:gd name="connsiteY1" fmla="*/ 410350 h 410350"/>
                  <a:gd name="connsiteX2" fmla="*/ 0 w 662719"/>
                  <a:gd name="connsiteY2" fmla="*/ 0 h 410350"/>
                  <a:gd name="connsiteX3" fmla="*/ 662720 w 662719"/>
                  <a:gd name="connsiteY3" fmla="*/ 0 h 410350"/>
                  <a:gd name="connsiteX4" fmla="*/ 662720 w 662719"/>
                  <a:gd name="connsiteY4" fmla="*/ 410350 h 410350"/>
                  <a:gd name="connsiteX5" fmla="*/ 481 w 662719"/>
                  <a:gd name="connsiteY5" fmla="*/ 409869 h 410350"/>
                  <a:gd name="connsiteX6" fmla="*/ 662239 w 662719"/>
                  <a:gd name="connsiteY6" fmla="*/ 409869 h 410350"/>
                  <a:gd name="connsiteX7" fmla="*/ 662239 w 662719"/>
                  <a:gd name="connsiteY7" fmla="*/ 454 h 410350"/>
                  <a:gd name="connsiteX8" fmla="*/ 481 w 662719"/>
                  <a:gd name="connsiteY8" fmla="*/ 454 h 410350"/>
                  <a:gd name="connsiteX9" fmla="*/ 481 w 662719"/>
                  <a:gd name="connsiteY9" fmla="*/ 409869 h 41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2719" h="410350">
                    <a:moveTo>
                      <a:pt x="662720" y="410350"/>
                    </a:moveTo>
                    <a:lnTo>
                      <a:pt x="0" y="410350"/>
                    </a:lnTo>
                    <a:lnTo>
                      <a:pt x="0" y="0"/>
                    </a:lnTo>
                    <a:lnTo>
                      <a:pt x="662720" y="0"/>
                    </a:lnTo>
                    <a:lnTo>
                      <a:pt x="662720" y="410350"/>
                    </a:lnTo>
                    <a:close/>
                    <a:moveTo>
                      <a:pt x="481" y="409869"/>
                    </a:moveTo>
                    <a:lnTo>
                      <a:pt x="662239" y="409869"/>
                    </a:lnTo>
                    <a:lnTo>
                      <a:pt x="662239" y="454"/>
                    </a:lnTo>
                    <a:lnTo>
                      <a:pt x="481" y="454"/>
                    </a:lnTo>
                    <a:lnTo>
                      <a:pt x="481" y="409869"/>
                    </a:ln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85" name="Freeform: Shape 4184">
                <a:extLst>
                  <a:ext uri="{FF2B5EF4-FFF2-40B4-BE49-F238E27FC236}">
                    <a16:creationId xmlns:a16="http://schemas.microsoft.com/office/drawing/2014/main" id="{D0E2CDBA-269E-8A50-9666-D2099E81084C}"/>
                  </a:ext>
                </a:extLst>
              </p:cNvPr>
              <p:cNvSpPr/>
              <p:nvPr/>
            </p:nvSpPr>
            <p:spPr>
              <a:xfrm>
                <a:off x="4499933" y="3211430"/>
                <a:ext cx="517890" cy="233661"/>
              </a:xfrm>
              <a:custGeom>
                <a:avLst/>
                <a:gdLst>
                  <a:gd name="connsiteX0" fmla="*/ 431976 w 517890"/>
                  <a:gd name="connsiteY0" fmla="*/ 175735 h 233661"/>
                  <a:gd name="connsiteX1" fmla="*/ 288216 w 517890"/>
                  <a:gd name="connsiteY1" fmla="*/ 186828 h 233661"/>
                  <a:gd name="connsiteX2" fmla="*/ 237319 w 517890"/>
                  <a:gd name="connsiteY2" fmla="*/ 120241 h 233661"/>
                  <a:gd name="connsiteX3" fmla="*/ 173940 w 517890"/>
                  <a:gd name="connsiteY3" fmla="*/ 70735 h 233661"/>
                  <a:gd name="connsiteX4" fmla="*/ 94388 w 517890"/>
                  <a:gd name="connsiteY4" fmla="*/ 98909 h 233661"/>
                  <a:gd name="connsiteX5" fmla="*/ 63834 w 517890"/>
                  <a:gd name="connsiteY5" fmla="*/ 56861 h 233661"/>
                  <a:gd name="connsiteX6" fmla="*/ 43117 w 517890"/>
                  <a:gd name="connsiteY6" fmla="*/ 7382 h 233661"/>
                  <a:gd name="connsiteX7" fmla="*/ 0 w 517890"/>
                  <a:gd name="connsiteY7" fmla="*/ 16363 h 233661"/>
                  <a:gd name="connsiteX8" fmla="*/ 0 w 517890"/>
                  <a:gd name="connsiteY8" fmla="*/ 233661 h 233661"/>
                  <a:gd name="connsiteX9" fmla="*/ 517890 w 517890"/>
                  <a:gd name="connsiteY9" fmla="*/ 233661 h 233661"/>
                  <a:gd name="connsiteX10" fmla="*/ 431976 w 517890"/>
                  <a:gd name="connsiteY10" fmla="*/ 175708 h 233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7890" h="233661">
                    <a:moveTo>
                      <a:pt x="431976" y="175735"/>
                    </a:moveTo>
                    <a:cubicBezTo>
                      <a:pt x="386052" y="158333"/>
                      <a:pt x="333231" y="206476"/>
                      <a:pt x="288216" y="186828"/>
                    </a:cubicBezTo>
                    <a:cubicBezTo>
                      <a:pt x="262019" y="175414"/>
                      <a:pt x="250150" y="145769"/>
                      <a:pt x="237319" y="120241"/>
                    </a:cubicBezTo>
                    <a:cubicBezTo>
                      <a:pt x="224488" y="94712"/>
                      <a:pt x="202382" y="67768"/>
                      <a:pt x="173940" y="70735"/>
                    </a:cubicBezTo>
                    <a:cubicBezTo>
                      <a:pt x="145257" y="73729"/>
                      <a:pt x="122081" y="106929"/>
                      <a:pt x="94388" y="98909"/>
                    </a:cubicBezTo>
                    <a:cubicBezTo>
                      <a:pt x="76932" y="93857"/>
                      <a:pt x="68218" y="74504"/>
                      <a:pt x="63834" y="56861"/>
                    </a:cubicBezTo>
                    <a:cubicBezTo>
                      <a:pt x="59450" y="39219"/>
                      <a:pt x="56430" y="19732"/>
                      <a:pt x="43117" y="7382"/>
                    </a:cubicBezTo>
                    <a:cubicBezTo>
                      <a:pt x="29805" y="-4995"/>
                      <a:pt x="2085" y="-1680"/>
                      <a:pt x="0" y="16363"/>
                    </a:cubicBezTo>
                    <a:lnTo>
                      <a:pt x="0" y="233661"/>
                    </a:lnTo>
                    <a:lnTo>
                      <a:pt x="517890" y="233661"/>
                    </a:lnTo>
                    <a:cubicBezTo>
                      <a:pt x="517890" y="233661"/>
                      <a:pt x="447881" y="181749"/>
                      <a:pt x="431976" y="175708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86" name="Freeform: Shape 4185">
                <a:extLst>
                  <a:ext uri="{FF2B5EF4-FFF2-40B4-BE49-F238E27FC236}">
                    <a16:creationId xmlns:a16="http://schemas.microsoft.com/office/drawing/2014/main" id="{885EEE1C-72B1-ED23-A2B2-FA7116CF98DA}"/>
                  </a:ext>
                </a:extLst>
              </p:cNvPr>
              <p:cNvSpPr/>
              <p:nvPr/>
            </p:nvSpPr>
            <p:spPr>
              <a:xfrm>
                <a:off x="4470956" y="3444263"/>
                <a:ext cx="560686" cy="1684"/>
              </a:xfrm>
              <a:custGeom>
                <a:avLst/>
                <a:gdLst>
                  <a:gd name="connsiteX0" fmla="*/ 560687 w 560686"/>
                  <a:gd name="connsiteY0" fmla="*/ 829 h 1684"/>
                  <a:gd name="connsiteX1" fmla="*/ 280357 w 560686"/>
                  <a:gd name="connsiteY1" fmla="*/ 1684 h 1684"/>
                  <a:gd name="connsiteX2" fmla="*/ 0 w 560686"/>
                  <a:gd name="connsiteY2" fmla="*/ 829 h 1684"/>
                  <a:gd name="connsiteX3" fmla="*/ 280357 w 560686"/>
                  <a:gd name="connsiteY3" fmla="*/ 0 h 1684"/>
                  <a:gd name="connsiteX4" fmla="*/ 560687 w 560686"/>
                  <a:gd name="connsiteY4" fmla="*/ 829 h 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0686" h="1684">
                    <a:moveTo>
                      <a:pt x="560687" y="829"/>
                    </a:moveTo>
                    <a:cubicBezTo>
                      <a:pt x="560687" y="1283"/>
                      <a:pt x="435157" y="1684"/>
                      <a:pt x="280357" y="1684"/>
                    </a:cubicBezTo>
                    <a:cubicBezTo>
                      <a:pt x="125557" y="1684"/>
                      <a:pt x="0" y="1310"/>
                      <a:pt x="0" y="829"/>
                    </a:cubicBezTo>
                    <a:cubicBezTo>
                      <a:pt x="0" y="348"/>
                      <a:pt x="125503" y="0"/>
                      <a:pt x="280357" y="0"/>
                    </a:cubicBezTo>
                    <a:cubicBezTo>
                      <a:pt x="435211" y="0"/>
                      <a:pt x="560687" y="374"/>
                      <a:pt x="560687" y="829"/>
                    </a:cubicBezTo>
                    <a:close/>
                  </a:path>
                </a:pathLst>
              </a:custGeom>
              <a:solidFill>
                <a:srgbClr val="E0E0E0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87" name="Freeform: Shape 4186">
                <a:extLst>
                  <a:ext uri="{FF2B5EF4-FFF2-40B4-BE49-F238E27FC236}">
                    <a16:creationId xmlns:a16="http://schemas.microsoft.com/office/drawing/2014/main" id="{6ED1371B-AA9C-D1CE-328C-AF41FFF3186C}"/>
                  </a:ext>
                </a:extLst>
              </p:cNvPr>
              <p:cNvSpPr/>
              <p:nvPr/>
            </p:nvSpPr>
            <p:spPr>
              <a:xfrm>
                <a:off x="4470956" y="3349367"/>
                <a:ext cx="560686" cy="1684"/>
              </a:xfrm>
              <a:custGeom>
                <a:avLst/>
                <a:gdLst>
                  <a:gd name="connsiteX0" fmla="*/ 560687 w 560686"/>
                  <a:gd name="connsiteY0" fmla="*/ 829 h 1684"/>
                  <a:gd name="connsiteX1" fmla="*/ 280357 w 560686"/>
                  <a:gd name="connsiteY1" fmla="*/ 1684 h 1684"/>
                  <a:gd name="connsiteX2" fmla="*/ 0 w 560686"/>
                  <a:gd name="connsiteY2" fmla="*/ 829 h 1684"/>
                  <a:gd name="connsiteX3" fmla="*/ 280357 w 560686"/>
                  <a:gd name="connsiteY3" fmla="*/ 0 h 1684"/>
                  <a:gd name="connsiteX4" fmla="*/ 560687 w 560686"/>
                  <a:gd name="connsiteY4" fmla="*/ 829 h 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0686" h="1684">
                    <a:moveTo>
                      <a:pt x="560687" y="829"/>
                    </a:moveTo>
                    <a:cubicBezTo>
                      <a:pt x="560687" y="1283"/>
                      <a:pt x="435157" y="1684"/>
                      <a:pt x="280357" y="1684"/>
                    </a:cubicBezTo>
                    <a:cubicBezTo>
                      <a:pt x="125557" y="1684"/>
                      <a:pt x="0" y="1310"/>
                      <a:pt x="0" y="829"/>
                    </a:cubicBezTo>
                    <a:cubicBezTo>
                      <a:pt x="0" y="348"/>
                      <a:pt x="125503" y="0"/>
                      <a:pt x="280357" y="0"/>
                    </a:cubicBezTo>
                    <a:cubicBezTo>
                      <a:pt x="435211" y="0"/>
                      <a:pt x="560687" y="374"/>
                      <a:pt x="560687" y="829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88" name="Freeform: Shape 4187">
                <a:extLst>
                  <a:ext uri="{FF2B5EF4-FFF2-40B4-BE49-F238E27FC236}">
                    <a16:creationId xmlns:a16="http://schemas.microsoft.com/office/drawing/2014/main" id="{1BE5A930-6E1F-6251-0733-CBD75D63ACCB}"/>
                  </a:ext>
                </a:extLst>
              </p:cNvPr>
              <p:cNvSpPr/>
              <p:nvPr/>
            </p:nvSpPr>
            <p:spPr>
              <a:xfrm>
                <a:off x="4470956" y="3254445"/>
                <a:ext cx="560686" cy="1684"/>
              </a:xfrm>
              <a:custGeom>
                <a:avLst/>
                <a:gdLst>
                  <a:gd name="connsiteX0" fmla="*/ 560687 w 560686"/>
                  <a:gd name="connsiteY0" fmla="*/ 855 h 1684"/>
                  <a:gd name="connsiteX1" fmla="*/ 280357 w 560686"/>
                  <a:gd name="connsiteY1" fmla="*/ 1684 h 1684"/>
                  <a:gd name="connsiteX2" fmla="*/ 0 w 560686"/>
                  <a:gd name="connsiteY2" fmla="*/ 855 h 1684"/>
                  <a:gd name="connsiteX3" fmla="*/ 280357 w 560686"/>
                  <a:gd name="connsiteY3" fmla="*/ 0 h 1684"/>
                  <a:gd name="connsiteX4" fmla="*/ 560687 w 560686"/>
                  <a:gd name="connsiteY4" fmla="*/ 855 h 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0686" h="1684">
                    <a:moveTo>
                      <a:pt x="560687" y="855"/>
                    </a:moveTo>
                    <a:cubicBezTo>
                      <a:pt x="560687" y="1310"/>
                      <a:pt x="435157" y="1684"/>
                      <a:pt x="280357" y="1684"/>
                    </a:cubicBezTo>
                    <a:cubicBezTo>
                      <a:pt x="125557" y="1684"/>
                      <a:pt x="0" y="1310"/>
                      <a:pt x="0" y="855"/>
                    </a:cubicBezTo>
                    <a:cubicBezTo>
                      <a:pt x="0" y="401"/>
                      <a:pt x="125503" y="0"/>
                      <a:pt x="280357" y="0"/>
                    </a:cubicBezTo>
                    <a:cubicBezTo>
                      <a:pt x="435211" y="0"/>
                      <a:pt x="560687" y="374"/>
                      <a:pt x="560687" y="855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89" name="Freeform: Shape 4188">
                <a:extLst>
                  <a:ext uri="{FF2B5EF4-FFF2-40B4-BE49-F238E27FC236}">
                    <a16:creationId xmlns:a16="http://schemas.microsoft.com/office/drawing/2014/main" id="{51AE3929-893B-29B2-1509-2C3DB704875B}"/>
                  </a:ext>
                </a:extLst>
              </p:cNvPr>
              <p:cNvSpPr/>
              <p:nvPr/>
            </p:nvSpPr>
            <p:spPr>
              <a:xfrm>
                <a:off x="4470956" y="3164254"/>
                <a:ext cx="560686" cy="1684"/>
              </a:xfrm>
              <a:custGeom>
                <a:avLst/>
                <a:gdLst>
                  <a:gd name="connsiteX0" fmla="*/ 560687 w 560686"/>
                  <a:gd name="connsiteY0" fmla="*/ 829 h 1684"/>
                  <a:gd name="connsiteX1" fmla="*/ 280357 w 560686"/>
                  <a:gd name="connsiteY1" fmla="*/ 1684 h 1684"/>
                  <a:gd name="connsiteX2" fmla="*/ 0 w 560686"/>
                  <a:gd name="connsiteY2" fmla="*/ 829 h 1684"/>
                  <a:gd name="connsiteX3" fmla="*/ 280357 w 560686"/>
                  <a:gd name="connsiteY3" fmla="*/ 0 h 1684"/>
                  <a:gd name="connsiteX4" fmla="*/ 560687 w 560686"/>
                  <a:gd name="connsiteY4" fmla="*/ 829 h 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0686" h="1684">
                    <a:moveTo>
                      <a:pt x="560687" y="829"/>
                    </a:moveTo>
                    <a:cubicBezTo>
                      <a:pt x="560687" y="1283"/>
                      <a:pt x="435157" y="1684"/>
                      <a:pt x="280357" y="1684"/>
                    </a:cubicBezTo>
                    <a:cubicBezTo>
                      <a:pt x="125557" y="1684"/>
                      <a:pt x="0" y="1310"/>
                      <a:pt x="0" y="829"/>
                    </a:cubicBezTo>
                    <a:cubicBezTo>
                      <a:pt x="0" y="348"/>
                      <a:pt x="125503" y="0"/>
                      <a:pt x="280357" y="0"/>
                    </a:cubicBezTo>
                    <a:cubicBezTo>
                      <a:pt x="435211" y="0"/>
                      <a:pt x="560687" y="374"/>
                      <a:pt x="560687" y="829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grpSp>
          <p:nvGrpSpPr>
            <p:cNvPr id="4166" name="Graphic 145">
              <a:extLst>
                <a:ext uri="{FF2B5EF4-FFF2-40B4-BE49-F238E27FC236}">
                  <a16:creationId xmlns:a16="http://schemas.microsoft.com/office/drawing/2014/main" id="{6618B3CA-F7BB-D410-B2D6-5CC563279C16}"/>
                </a:ext>
              </a:extLst>
            </p:cNvPr>
            <p:cNvGrpSpPr/>
            <p:nvPr/>
          </p:nvGrpSpPr>
          <p:grpSpPr>
            <a:xfrm>
              <a:off x="3481952" y="1849067"/>
              <a:ext cx="115697" cy="189535"/>
              <a:chOff x="3481952" y="1849067"/>
              <a:chExt cx="115697" cy="189535"/>
            </a:xfrm>
            <a:solidFill>
              <a:srgbClr val="263238"/>
            </a:solidFill>
          </p:grpSpPr>
          <p:sp>
            <p:nvSpPr>
              <p:cNvPr id="4178" name="Freeform: Shape 4177">
                <a:extLst>
                  <a:ext uri="{FF2B5EF4-FFF2-40B4-BE49-F238E27FC236}">
                    <a16:creationId xmlns:a16="http://schemas.microsoft.com/office/drawing/2014/main" id="{E6C22768-D184-9C42-E708-0F89677395CF}"/>
                  </a:ext>
                </a:extLst>
              </p:cNvPr>
              <p:cNvSpPr/>
              <p:nvPr/>
            </p:nvSpPr>
            <p:spPr>
              <a:xfrm>
                <a:off x="3481952" y="1849067"/>
                <a:ext cx="115697" cy="141500"/>
              </a:xfrm>
              <a:custGeom>
                <a:avLst/>
                <a:gdLst>
                  <a:gd name="connsiteX0" fmla="*/ 57931 w 115697"/>
                  <a:gd name="connsiteY0" fmla="*/ 92 h 141500"/>
                  <a:gd name="connsiteX1" fmla="*/ 58839 w 115697"/>
                  <a:gd name="connsiteY1" fmla="*/ 39 h 141500"/>
                  <a:gd name="connsiteX2" fmla="*/ 61512 w 115697"/>
                  <a:gd name="connsiteY2" fmla="*/ 39 h 141500"/>
                  <a:gd name="connsiteX3" fmla="*/ 71831 w 115697"/>
                  <a:gd name="connsiteY3" fmla="*/ 974 h 141500"/>
                  <a:gd name="connsiteX4" fmla="*/ 87442 w 115697"/>
                  <a:gd name="connsiteY4" fmla="*/ 6320 h 141500"/>
                  <a:gd name="connsiteX5" fmla="*/ 104095 w 115697"/>
                  <a:gd name="connsiteY5" fmla="*/ 20622 h 141500"/>
                  <a:gd name="connsiteX6" fmla="*/ 115028 w 115697"/>
                  <a:gd name="connsiteY6" fmla="*/ 45027 h 141500"/>
                  <a:gd name="connsiteX7" fmla="*/ 111179 w 115697"/>
                  <a:gd name="connsiteY7" fmla="*/ 75608 h 141500"/>
                  <a:gd name="connsiteX8" fmla="*/ 103587 w 115697"/>
                  <a:gd name="connsiteY8" fmla="*/ 90657 h 141500"/>
                  <a:gd name="connsiteX9" fmla="*/ 95007 w 115697"/>
                  <a:gd name="connsiteY9" fmla="*/ 105841 h 141500"/>
                  <a:gd name="connsiteX10" fmla="*/ 83539 w 115697"/>
                  <a:gd name="connsiteY10" fmla="*/ 140671 h 141500"/>
                  <a:gd name="connsiteX11" fmla="*/ 83405 w 115697"/>
                  <a:gd name="connsiteY11" fmla="*/ 141500 h 141500"/>
                  <a:gd name="connsiteX12" fmla="*/ 82603 w 115697"/>
                  <a:gd name="connsiteY12" fmla="*/ 141500 h 141500"/>
                  <a:gd name="connsiteX13" fmla="*/ 58064 w 115697"/>
                  <a:gd name="connsiteY13" fmla="*/ 140885 h 141500"/>
                  <a:gd name="connsiteX14" fmla="*/ 32322 w 115697"/>
                  <a:gd name="connsiteY14" fmla="*/ 140244 h 141500"/>
                  <a:gd name="connsiteX15" fmla="*/ 31413 w 115697"/>
                  <a:gd name="connsiteY15" fmla="*/ 140244 h 141500"/>
                  <a:gd name="connsiteX16" fmla="*/ 31413 w 115697"/>
                  <a:gd name="connsiteY16" fmla="*/ 139281 h 141500"/>
                  <a:gd name="connsiteX17" fmla="*/ 20854 w 115697"/>
                  <a:gd name="connsiteY17" fmla="*/ 104852 h 141500"/>
                  <a:gd name="connsiteX18" fmla="*/ 12140 w 115697"/>
                  <a:gd name="connsiteY18" fmla="*/ 89802 h 141500"/>
                  <a:gd name="connsiteX19" fmla="*/ 3987 w 115697"/>
                  <a:gd name="connsiteY19" fmla="*/ 75207 h 141500"/>
                  <a:gd name="connsiteX20" fmla="*/ 1314 w 115697"/>
                  <a:gd name="connsiteY20" fmla="*/ 44787 h 141500"/>
                  <a:gd name="connsiteX21" fmla="*/ 11899 w 115697"/>
                  <a:gd name="connsiteY21" fmla="*/ 20435 h 141500"/>
                  <a:gd name="connsiteX22" fmla="*/ 28660 w 115697"/>
                  <a:gd name="connsiteY22" fmla="*/ 6534 h 141500"/>
                  <a:gd name="connsiteX23" fmla="*/ 44164 w 115697"/>
                  <a:gd name="connsiteY23" fmla="*/ 1242 h 141500"/>
                  <a:gd name="connsiteX24" fmla="*/ 54375 w 115697"/>
                  <a:gd name="connsiteY24" fmla="*/ 12 h 141500"/>
                  <a:gd name="connsiteX25" fmla="*/ 57048 w 115697"/>
                  <a:gd name="connsiteY25" fmla="*/ 12 h 141500"/>
                  <a:gd name="connsiteX26" fmla="*/ 57957 w 115697"/>
                  <a:gd name="connsiteY26" fmla="*/ 119 h 141500"/>
                  <a:gd name="connsiteX27" fmla="*/ 57048 w 115697"/>
                  <a:gd name="connsiteY27" fmla="*/ 199 h 141500"/>
                  <a:gd name="connsiteX28" fmla="*/ 54402 w 115697"/>
                  <a:gd name="connsiteY28" fmla="*/ 359 h 141500"/>
                  <a:gd name="connsiteX29" fmla="*/ 44324 w 115697"/>
                  <a:gd name="connsiteY29" fmla="*/ 1910 h 141500"/>
                  <a:gd name="connsiteX30" fmla="*/ 29141 w 115697"/>
                  <a:gd name="connsiteY30" fmla="*/ 7390 h 141500"/>
                  <a:gd name="connsiteX31" fmla="*/ 12942 w 115697"/>
                  <a:gd name="connsiteY31" fmla="*/ 21183 h 141500"/>
                  <a:gd name="connsiteX32" fmla="*/ 2811 w 115697"/>
                  <a:gd name="connsiteY32" fmla="*/ 45107 h 141500"/>
                  <a:gd name="connsiteX33" fmla="*/ 5564 w 115697"/>
                  <a:gd name="connsiteY33" fmla="*/ 74538 h 141500"/>
                  <a:gd name="connsiteX34" fmla="*/ 13690 w 115697"/>
                  <a:gd name="connsiteY34" fmla="*/ 88920 h 141500"/>
                  <a:gd name="connsiteX35" fmla="*/ 22458 w 115697"/>
                  <a:gd name="connsiteY35" fmla="*/ 103996 h 141500"/>
                  <a:gd name="connsiteX36" fmla="*/ 33311 w 115697"/>
                  <a:gd name="connsiteY36" fmla="*/ 139308 h 141500"/>
                  <a:gd name="connsiteX37" fmla="*/ 32402 w 115697"/>
                  <a:gd name="connsiteY37" fmla="*/ 138346 h 141500"/>
                  <a:gd name="connsiteX38" fmla="*/ 58144 w 115697"/>
                  <a:gd name="connsiteY38" fmla="*/ 138961 h 141500"/>
                  <a:gd name="connsiteX39" fmla="*/ 82684 w 115697"/>
                  <a:gd name="connsiteY39" fmla="*/ 139575 h 141500"/>
                  <a:gd name="connsiteX40" fmla="*/ 81748 w 115697"/>
                  <a:gd name="connsiteY40" fmla="*/ 140377 h 141500"/>
                  <a:gd name="connsiteX41" fmla="*/ 93456 w 115697"/>
                  <a:gd name="connsiteY41" fmla="*/ 105012 h 141500"/>
                  <a:gd name="connsiteX42" fmla="*/ 102171 w 115697"/>
                  <a:gd name="connsiteY42" fmla="*/ 89722 h 141500"/>
                  <a:gd name="connsiteX43" fmla="*/ 109682 w 115697"/>
                  <a:gd name="connsiteY43" fmla="*/ 74966 h 141500"/>
                  <a:gd name="connsiteX44" fmla="*/ 113611 w 115697"/>
                  <a:gd name="connsiteY44" fmla="*/ 45241 h 141500"/>
                  <a:gd name="connsiteX45" fmla="*/ 103133 w 115697"/>
                  <a:gd name="connsiteY45" fmla="*/ 21343 h 141500"/>
                  <a:gd name="connsiteX46" fmla="*/ 87014 w 115697"/>
                  <a:gd name="connsiteY46" fmla="*/ 7176 h 141500"/>
                  <a:gd name="connsiteX47" fmla="*/ 71750 w 115697"/>
                  <a:gd name="connsiteY47" fmla="*/ 1642 h 141500"/>
                  <a:gd name="connsiteX48" fmla="*/ 61539 w 115697"/>
                  <a:gd name="connsiteY48" fmla="*/ 386 h 141500"/>
                  <a:gd name="connsiteX49" fmla="*/ 58866 w 115697"/>
                  <a:gd name="connsiteY49" fmla="*/ 199 h 141500"/>
                  <a:gd name="connsiteX50" fmla="*/ 57957 w 115697"/>
                  <a:gd name="connsiteY50" fmla="*/ 92 h 14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15697" h="141500">
                    <a:moveTo>
                      <a:pt x="57931" y="92"/>
                    </a:moveTo>
                    <a:cubicBezTo>
                      <a:pt x="57931" y="92"/>
                      <a:pt x="58251" y="39"/>
                      <a:pt x="58839" y="39"/>
                    </a:cubicBezTo>
                    <a:cubicBezTo>
                      <a:pt x="59534" y="39"/>
                      <a:pt x="60416" y="39"/>
                      <a:pt x="61512" y="39"/>
                    </a:cubicBezTo>
                    <a:cubicBezTo>
                      <a:pt x="63865" y="-42"/>
                      <a:pt x="67367" y="279"/>
                      <a:pt x="71831" y="974"/>
                    </a:cubicBezTo>
                    <a:cubicBezTo>
                      <a:pt x="76241" y="1856"/>
                      <a:pt x="81668" y="3273"/>
                      <a:pt x="87442" y="6320"/>
                    </a:cubicBezTo>
                    <a:cubicBezTo>
                      <a:pt x="93189" y="9341"/>
                      <a:pt x="99070" y="14099"/>
                      <a:pt x="104095" y="20622"/>
                    </a:cubicBezTo>
                    <a:cubicBezTo>
                      <a:pt x="108934" y="27224"/>
                      <a:pt x="113264" y="35350"/>
                      <a:pt x="115028" y="45027"/>
                    </a:cubicBezTo>
                    <a:cubicBezTo>
                      <a:pt x="116686" y="54677"/>
                      <a:pt x="115215" y="65396"/>
                      <a:pt x="111179" y="75608"/>
                    </a:cubicBezTo>
                    <a:cubicBezTo>
                      <a:pt x="109201" y="80740"/>
                      <a:pt x="106608" y="85766"/>
                      <a:pt x="103587" y="90657"/>
                    </a:cubicBezTo>
                    <a:cubicBezTo>
                      <a:pt x="100593" y="95549"/>
                      <a:pt x="97573" y="100468"/>
                      <a:pt x="95007" y="105841"/>
                    </a:cubicBezTo>
                    <a:cubicBezTo>
                      <a:pt x="89874" y="116480"/>
                      <a:pt x="85678" y="128268"/>
                      <a:pt x="83539" y="140671"/>
                    </a:cubicBezTo>
                    <a:lnTo>
                      <a:pt x="83405" y="141500"/>
                    </a:lnTo>
                    <a:lnTo>
                      <a:pt x="82603" y="141500"/>
                    </a:lnTo>
                    <a:cubicBezTo>
                      <a:pt x="74744" y="141286"/>
                      <a:pt x="66458" y="141099"/>
                      <a:pt x="58064" y="140885"/>
                    </a:cubicBezTo>
                    <a:cubicBezTo>
                      <a:pt x="49243" y="140671"/>
                      <a:pt x="40555" y="140458"/>
                      <a:pt x="32322" y="140244"/>
                    </a:cubicBezTo>
                    <a:lnTo>
                      <a:pt x="31413" y="140244"/>
                    </a:lnTo>
                    <a:cubicBezTo>
                      <a:pt x="31413" y="140244"/>
                      <a:pt x="31413" y="139281"/>
                      <a:pt x="31413" y="139281"/>
                    </a:cubicBezTo>
                    <a:cubicBezTo>
                      <a:pt x="31493" y="126771"/>
                      <a:pt x="26334" y="115170"/>
                      <a:pt x="20854" y="104852"/>
                    </a:cubicBezTo>
                    <a:cubicBezTo>
                      <a:pt x="18074" y="99639"/>
                      <a:pt x="15000" y="94747"/>
                      <a:pt x="12140" y="89802"/>
                    </a:cubicBezTo>
                    <a:cubicBezTo>
                      <a:pt x="9333" y="84937"/>
                      <a:pt x="6152" y="80286"/>
                      <a:pt x="3987" y="75207"/>
                    </a:cubicBezTo>
                    <a:cubicBezTo>
                      <a:pt x="-504" y="65129"/>
                      <a:pt x="-905" y="54143"/>
                      <a:pt x="1314" y="44787"/>
                    </a:cubicBezTo>
                    <a:cubicBezTo>
                      <a:pt x="3479" y="35404"/>
                      <a:pt x="6954" y="26984"/>
                      <a:pt x="11899" y="20435"/>
                    </a:cubicBezTo>
                    <a:cubicBezTo>
                      <a:pt x="16818" y="13885"/>
                      <a:pt x="22939" y="9421"/>
                      <a:pt x="28660" y="6534"/>
                    </a:cubicBezTo>
                    <a:cubicBezTo>
                      <a:pt x="34407" y="3621"/>
                      <a:pt x="39780" y="2150"/>
                      <a:pt x="44164" y="1242"/>
                    </a:cubicBezTo>
                    <a:cubicBezTo>
                      <a:pt x="48575" y="359"/>
                      <a:pt x="52023" y="92"/>
                      <a:pt x="54375" y="12"/>
                    </a:cubicBezTo>
                    <a:cubicBezTo>
                      <a:pt x="55551" y="12"/>
                      <a:pt x="56434" y="-15"/>
                      <a:pt x="57048" y="12"/>
                    </a:cubicBezTo>
                    <a:cubicBezTo>
                      <a:pt x="57637" y="12"/>
                      <a:pt x="57957" y="92"/>
                      <a:pt x="57957" y="119"/>
                    </a:cubicBezTo>
                    <a:cubicBezTo>
                      <a:pt x="57957" y="146"/>
                      <a:pt x="57663" y="172"/>
                      <a:pt x="57048" y="199"/>
                    </a:cubicBezTo>
                    <a:cubicBezTo>
                      <a:pt x="56353" y="252"/>
                      <a:pt x="55471" y="306"/>
                      <a:pt x="54402" y="359"/>
                    </a:cubicBezTo>
                    <a:cubicBezTo>
                      <a:pt x="52076" y="573"/>
                      <a:pt x="48655" y="947"/>
                      <a:pt x="44324" y="1910"/>
                    </a:cubicBezTo>
                    <a:cubicBezTo>
                      <a:pt x="39994" y="2899"/>
                      <a:pt x="34754" y="4449"/>
                      <a:pt x="29141" y="7390"/>
                    </a:cubicBezTo>
                    <a:cubicBezTo>
                      <a:pt x="23554" y="10303"/>
                      <a:pt x="17647" y="14741"/>
                      <a:pt x="12942" y="21183"/>
                    </a:cubicBezTo>
                    <a:cubicBezTo>
                      <a:pt x="8210" y="27572"/>
                      <a:pt x="4842" y="35912"/>
                      <a:pt x="2811" y="45107"/>
                    </a:cubicBezTo>
                    <a:cubicBezTo>
                      <a:pt x="699" y="54276"/>
                      <a:pt x="1153" y="64808"/>
                      <a:pt x="5564" y="74538"/>
                    </a:cubicBezTo>
                    <a:cubicBezTo>
                      <a:pt x="7702" y="79430"/>
                      <a:pt x="10803" y="83975"/>
                      <a:pt x="13690" y="88920"/>
                    </a:cubicBezTo>
                    <a:cubicBezTo>
                      <a:pt x="16524" y="93785"/>
                      <a:pt x="19651" y="98730"/>
                      <a:pt x="22458" y="103996"/>
                    </a:cubicBezTo>
                    <a:cubicBezTo>
                      <a:pt x="28018" y="114421"/>
                      <a:pt x="33365" y="126183"/>
                      <a:pt x="33311" y="139308"/>
                    </a:cubicBezTo>
                    <a:lnTo>
                      <a:pt x="32402" y="138346"/>
                    </a:lnTo>
                    <a:cubicBezTo>
                      <a:pt x="40635" y="138533"/>
                      <a:pt x="49323" y="138747"/>
                      <a:pt x="58144" y="138961"/>
                    </a:cubicBezTo>
                    <a:cubicBezTo>
                      <a:pt x="66538" y="139174"/>
                      <a:pt x="74851" y="139362"/>
                      <a:pt x="82684" y="139575"/>
                    </a:cubicBezTo>
                    <a:lnTo>
                      <a:pt x="81748" y="140377"/>
                    </a:lnTo>
                    <a:cubicBezTo>
                      <a:pt x="83967" y="127627"/>
                      <a:pt x="88217" y="115811"/>
                      <a:pt x="93456" y="105012"/>
                    </a:cubicBezTo>
                    <a:cubicBezTo>
                      <a:pt x="96049" y="99612"/>
                      <a:pt x="99177" y="94560"/>
                      <a:pt x="102171" y="89722"/>
                    </a:cubicBezTo>
                    <a:cubicBezTo>
                      <a:pt x="105164" y="84910"/>
                      <a:pt x="107731" y="79992"/>
                      <a:pt x="109682" y="74966"/>
                    </a:cubicBezTo>
                    <a:cubicBezTo>
                      <a:pt x="113692" y="64969"/>
                      <a:pt x="115162" y="54597"/>
                      <a:pt x="113611" y="45241"/>
                    </a:cubicBezTo>
                    <a:cubicBezTo>
                      <a:pt x="111981" y="35939"/>
                      <a:pt x="107757" y="27812"/>
                      <a:pt x="103133" y="21343"/>
                    </a:cubicBezTo>
                    <a:cubicBezTo>
                      <a:pt x="98295" y="14928"/>
                      <a:pt x="92601" y="10196"/>
                      <a:pt x="87014" y="7176"/>
                    </a:cubicBezTo>
                    <a:cubicBezTo>
                      <a:pt x="81427" y="4128"/>
                      <a:pt x="76108" y="2632"/>
                      <a:pt x="71750" y="1642"/>
                    </a:cubicBezTo>
                    <a:cubicBezTo>
                      <a:pt x="67340" y="841"/>
                      <a:pt x="63892" y="440"/>
                      <a:pt x="61539" y="386"/>
                    </a:cubicBezTo>
                    <a:cubicBezTo>
                      <a:pt x="60443" y="306"/>
                      <a:pt x="59561" y="252"/>
                      <a:pt x="58866" y="199"/>
                    </a:cubicBezTo>
                    <a:cubicBezTo>
                      <a:pt x="58278" y="146"/>
                      <a:pt x="57957" y="119"/>
                      <a:pt x="57957" y="92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79" name="Freeform: Shape 4178">
                <a:extLst>
                  <a:ext uri="{FF2B5EF4-FFF2-40B4-BE49-F238E27FC236}">
                    <a16:creationId xmlns:a16="http://schemas.microsoft.com/office/drawing/2014/main" id="{8AB57CFC-EAD0-5E9F-5E98-9D4EBA40D99C}"/>
                  </a:ext>
                </a:extLst>
              </p:cNvPr>
              <p:cNvSpPr/>
              <p:nvPr/>
            </p:nvSpPr>
            <p:spPr>
              <a:xfrm>
                <a:off x="3507513" y="1895480"/>
                <a:ext cx="64970" cy="92707"/>
              </a:xfrm>
              <a:custGeom>
                <a:avLst/>
                <a:gdLst>
                  <a:gd name="connsiteX0" fmla="*/ 39560 w 64970"/>
                  <a:gd name="connsiteY0" fmla="*/ 92173 h 92707"/>
                  <a:gd name="connsiteX1" fmla="*/ 39426 w 64970"/>
                  <a:gd name="connsiteY1" fmla="*/ 91398 h 92707"/>
                  <a:gd name="connsiteX2" fmla="*/ 39132 w 64970"/>
                  <a:gd name="connsiteY2" fmla="*/ 89073 h 92707"/>
                  <a:gd name="connsiteX3" fmla="*/ 38143 w 64970"/>
                  <a:gd name="connsiteY3" fmla="*/ 80144 h 92707"/>
                  <a:gd name="connsiteX4" fmla="*/ 35577 w 64970"/>
                  <a:gd name="connsiteY4" fmla="*/ 47211 h 92707"/>
                  <a:gd name="connsiteX5" fmla="*/ 35363 w 64970"/>
                  <a:gd name="connsiteY5" fmla="*/ 36252 h 92707"/>
                  <a:gd name="connsiteX6" fmla="*/ 35764 w 64970"/>
                  <a:gd name="connsiteY6" fmla="*/ 24383 h 92707"/>
                  <a:gd name="connsiteX7" fmla="*/ 39052 w 64970"/>
                  <a:gd name="connsiteY7" fmla="*/ 12060 h 92707"/>
                  <a:gd name="connsiteX8" fmla="*/ 48916 w 64970"/>
                  <a:gd name="connsiteY8" fmla="*/ 2945 h 92707"/>
                  <a:gd name="connsiteX9" fmla="*/ 62335 w 64970"/>
                  <a:gd name="connsiteY9" fmla="*/ 6072 h 92707"/>
                  <a:gd name="connsiteX10" fmla="*/ 64955 w 64970"/>
                  <a:gd name="connsiteY10" fmla="*/ 12996 h 92707"/>
                  <a:gd name="connsiteX11" fmla="*/ 62121 w 64970"/>
                  <a:gd name="connsiteY11" fmla="*/ 19999 h 92707"/>
                  <a:gd name="connsiteX12" fmla="*/ 55946 w 64970"/>
                  <a:gd name="connsiteY12" fmla="*/ 24597 h 92707"/>
                  <a:gd name="connsiteX13" fmla="*/ 48461 w 64970"/>
                  <a:gd name="connsiteY13" fmla="*/ 26762 h 92707"/>
                  <a:gd name="connsiteX14" fmla="*/ 32717 w 64970"/>
                  <a:gd name="connsiteY14" fmla="*/ 27965 h 92707"/>
                  <a:gd name="connsiteX15" fmla="*/ 16972 w 64970"/>
                  <a:gd name="connsiteY15" fmla="*/ 26575 h 92707"/>
                  <a:gd name="connsiteX16" fmla="*/ 9594 w 64970"/>
                  <a:gd name="connsiteY16" fmla="*/ 24116 h 92707"/>
                  <a:gd name="connsiteX17" fmla="*/ 3526 w 64970"/>
                  <a:gd name="connsiteY17" fmla="*/ 19411 h 92707"/>
                  <a:gd name="connsiteX18" fmla="*/ 185 w 64970"/>
                  <a:gd name="connsiteY18" fmla="*/ 12621 h 92707"/>
                  <a:gd name="connsiteX19" fmla="*/ 1361 w 64970"/>
                  <a:gd name="connsiteY19" fmla="*/ 5297 h 92707"/>
                  <a:gd name="connsiteX20" fmla="*/ 6761 w 64970"/>
                  <a:gd name="connsiteY20" fmla="*/ 459 h 92707"/>
                  <a:gd name="connsiteX21" fmla="*/ 13818 w 64970"/>
                  <a:gd name="connsiteY21" fmla="*/ 1073 h 92707"/>
                  <a:gd name="connsiteX22" fmla="*/ 18923 w 64970"/>
                  <a:gd name="connsiteY22" fmla="*/ 5778 h 92707"/>
                  <a:gd name="connsiteX23" fmla="*/ 21303 w 64970"/>
                  <a:gd name="connsiteY23" fmla="*/ 12060 h 92707"/>
                  <a:gd name="connsiteX24" fmla="*/ 22051 w 64970"/>
                  <a:gd name="connsiteY24" fmla="*/ 24784 h 92707"/>
                  <a:gd name="connsiteX25" fmla="*/ 22318 w 64970"/>
                  <a:gd name="connsiteY25" fmla="*/ 47586 h 92707"/>
                  <a:gd name="connsiteX26" fmla="*/ 22639 w 64970"/>
                  <a:gd name="connsiteY26" fmla="*/ 80599 h 92707"/>
                  <a:gd name="connsiteX27" fmla="*/ 22693 w 64970"/>
                  <a:gd name="connsiteY27" fmla="*/ 89580 h 92707"/>
                  <a:gd name="connsiteX28" fmla="*/ 22693 w 64970"/>
                  <a:gd name="connsiteY28" fmla="*/ 91906 h 92707"/>
                  <a:gd name="connsiteX29" fmla="*/ 22666 w 64970"/>
                  <a:gd name="connsiteY29" fmla="*/ 92708 h 92707"/>
                  <a:gd name="connsiteX30" fmla="*/ 22612 w 64970"/>
                  <a:gd name="connsiteY30" fmla="*/ 91906 h 92707"/>
                  <a:gd name="connsiteX31" fmla="*/ 22532 w 64970"/>
                  <a:gd name="connsiteY31" fmla="*/ 89580 h 92707"/>
                  <a:gd name="connsiteX32" fmla="*/ 22345 w 64970"/>
                  <a:gd name="connsiteY32" fmla="*/ 80599 h 92707"/>
                  <a:gd name="connsiteX33" fmla="*/ 21757 w 64970"/>
                  <a:gd name="connsiteY33" fmla="*/ 47586 h 92707"/>
                  <a:gd name="connsiteX34" fmla="*/ 21383 w 64970"/>
                  <a:gd name="connsiteY34" fmla="*/ 24784 h 92707"/>
                  <a:gd name="connsiteX35" fmla="*/ 20608 w 64970"/>
                  <a:gd name="connsiteY35" fmla="*/ 12194 h 92707"/>
                  <a:gd name="connsiteX36" fmla="*/ 18309 w 64970"/>
                  <a:gd name="connsiteY36" fmla="*/ 6152 h 92707"/>
                  <a:gd name="connsiteX37" fmla="*/ 13470 w 64970"/>
                  <a:gd name="connsiteY37" fmla="*/ 1715 h 92707"/>
                  <a:gd name="connsiteX38" fmla="*/ 6975 w 64970"/>
                  <a:gd name="connsiteY38" fmla="*/ 1154 h 92707"/>
                  <a:gd name="connsiteX39" fmla="*/ 1976 w 64970"/>
                  <a:gd name="connsiteY39" fmla="*/ 5671 h 92707"/>
                  <a:gd name="connsiteX40" fmla="*/ 880 w 64970"/>
                  <a:gd name="connsiteY40" fmla="*/ 12514 h 92707"/>
                  <a:gd name="connsiteX41" fmla="*/ 4061 w 64970"/>
                  <a:gd name="connsiteY41" fmla="*/ 18957 h 92707"/>
                  <a:gd name="connsiteX42" fmla="*/ 17106 w 64970"/>
                  <a:gd name="connsiteY42" fmla="*/ 25853 h 92707"/>
                  <a:gd name="connsiteX43" fmla="*/ 32690 w 64970"/>
                  <a:gd name="connsiteY43" fmla="*/ 27243 h 92707"/>
                  <a:gd name="connsiteX44" fmla="*/ 48301 w 64970"/>
                  <a:gd name="connsiteY44" fmla="*/ 26067 h 92707"/>
                  <a:gd name="connsiteX45" fmla="*/ 55599 w 64970"/>
                  <a:gd name="connsiteY45" fmla="*/ 23982 h 92707"/>
                  <a:gd name="connsiteX46" fmla="*/ 61480 w 64970"/>
                  <a:gd name="connsiteY46" fmla="*/ 19625 h 92707"/>
                  <a:gd name="connsiteX47" fmla="*/ 64153 w 64970"/>
                  <a:gd name="connsiteY47" fmla="*/ 13049 h 92707"/>
                  <a:gd name="connsiteX48" fmla="*/ 61747 w 64970"/>
                  <a:gd name="connsiteY48" fmla="*/ 6660 h 92707"/>
                  <a:gd name="connsiteX49" fmla="*/ 49103 w 64970"/>
                  <a:gd name="connsiteY49" fmla="*/ 3720 h 92707"/>
                  <a:gd name="connsiteX50" fmla="*/ 39613 w 64970"/>
                  <a:gd name="connsiteY50" fmla="*/ 12461 h 92707"/>
                  <a:gd name="connsiteX51" fmla="*/ 36352 w 64970"/>
                  <a:gd name="connsiteY51" fmla="*/ 24517 h 92707"/>
                  <a:gd name="connsiteX52" fmla="*/ 35898 w 64970"/>
                  <a:gd name="connsiteY52" fmla="*/ 36332 h 92707"/>
                  <a:gd name="connsiteX53" fmla="*/ 36058 w 64970"/>
                  <a:gd name="connsiteY53" fmla="*/ 47265 h 92707"/>
                  <a:gd name="connsiteX54" fmla="*/ 38357 w 64970"/>
                  <a:gd name="connsiteY54" fmla="*/ 80171 h 92707"/>
                  <a:gd name="connsiteX55" fmla="*/ 39212 w 64970"/>
                  <a:gd name="connsiteY55" fmla="*/ 89099 h 92707"/>
                  <a:gd name="connsiteX56" fmla="*/ 39426 w 64970"/>
                  <a:gd name="connsiteY56" fmla="*/ 91425 h 92707"/>
                  <a:gd name="connsiteX57" fmla="*/ 39480 w 64970"/>
                  <a:gd name="connsiteY57" fmla="*/ 92227 h 9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4970" h="92707">
                    <a:moveTo>
                      <a:pt x="39560" y="92173"/>
                    </a:moveTo>
                    <a:cubicBezTo>
                      <a:pt x="39560" y="92173"/>
                      <a:pt x="39506" y="91906"/>
                      <a:pt x="39426" y="91398"/>
                    </a:cubicBezTo>
                    <a:cubicBezTo>
                      <a:pt x="39346" y="90837"/>
                      <a:pt x="39266" y="90062"/>
                      <a:pt x="39132" y="89073"/>
                    </a:cubicBezTo>
                    <a:cubicBezTo>
                      <a:pt x="38892" y="87014"/>
                      <a:pt x="38571" y="83994"/>
                      <a:pt x="38143" y="80144"/>
                    </a:cubicBezTo>
                    <a:cubicBezTo>
                      <a:pt x="37341" y="72392"/>
                      <a:pt x="36138" y="61165"/>
                      <a:pt x="35577" y="47211"/>
                    </a:cubicBezTo>
                    <a:cubicBezTo>
                      <a:pt x="35443" y="43736"/>
                      <a:pt x="35363" y="40074"/>
                      <a:pt x="35363" y="36252"/>
                    </a:cubicBezTo>
                    <a:cubicBezTo>
                      <a:pt x="35390" y="32456"/>
                      <a:pt x="35363" y="28473"/>
                      <a:pt x="35764" y="24383"/>
                    </a:cubicBezTo>
                    <a:cubicBezTo>
                      <a:pt x="36165" y="20293"/>
                      <a:pt x="36994" y="16016"/>
                      <a:pt x="39052" y="12060"/>
                    </a:cubicBezTo>
                    <a:cubicBezTo>
                      <a:pt x="41110" y="8184"/>
                      <a:pt x="44425" y="4602"/>
                      <a:pt x="48916" y="2945"/>
                    </a:cubicBezTo>
                    <a:cubicBezTo>
                      <a:pt x="53353" y="1234"/>
                      <a:pt x="58887" y="2437"/>
                      <a:pt x="62335" y="6072"/>
                    </a:cubicBezTo>
                    <a:cubicBezTo>
                      <a:pt x="64046" y="7890"/>
                      <a:pt x="65115" y="10403"/>
                      <a:pt x="64955" y="12996"/>
                    </a:cubicBezTo>
                    <a:cubicBezTo>
                      <a:pt x="64848" y="15562"/>
                      <a:pt x="63752" y="18021"/>
                      <a:pt x="62121" y="19999"/>
                    </a:cubicBezTo>
                    <a:cubicBezTo>
                      <a:pt x="60517" y="22031"/>
                      <a:pt x="58325" y="23528"/>
                      <a:pt x="55946" y="24597"/>
                    </a:cubicBezTo>
                    <a:cubicBezTo>
                      <a:pt x="53567" y="25666"/>
                      <a:pt x="51028" y="26281"/>
                      <a:pt x="48461" y="26762"/>
                    </a:cubicBezTo>
                    <a:cubicBezTo>
                      <a:pt x="43329" y="27618"/>
                      <a:pt x="38036" y="28019"/>
                      <a:pt x="32717" y="27965"/>
                    </a:cubicBezTo>
                    <a:cubicBezTo>
                      <a:pt x="27371" y="27858"/>
                      <a:pt x="22104" y="27564"/>
                      <a:pt x="16972" y="26575"/>
                    </a:cubicBezTo>
                    <a:cubicBezTo>
                      <a:pt x="14406" y="26040"/>
                      <a:pt x="11893" y="25292"/>
                      <a:pt x="9594" y="24116"/>
                    </a:cubicBezTo>
                    <a:cubicBezTo>
                      <a:pt x="7269" y="22966"/>
                      <a:pt x="5184" y="21362"/>
                      <a:pt x="3526" y="19411"/>
                    </a:cubicBezTo>
                    <a:cubicBezTo>
                      <a:pt x="1869" y="17460"/>
                      <a:pt x="639" y="15134"/>
                      <a:pt x="185" y="12621"/>
                    </a:cubicBezTo>
                    <a:cubicBezTo>
                      <a:pt x="-296" y="10109"/>
                      <a:pt x="185" y="7489"/>
                      <a:pt x="1361" y="5297"/>
                    </a:cubicBezTo>
                    <a:cubicBezTo>
                      <a:pt x="2510" y="3105"/>
                      <a:pt x="4408" y="1261"/>
                      <a:pt x="6761" y="459"/>
                    </a:cubicBezTo>
                    <a:cubicBezTo>
                      <a:pt x="9113" y="-370"/>
                      <a:pt x="11706" y="-23"/>
                      <a:pt x="13818" y="1073"/>
                    </a:cubicBezTo>
                    <a:cubicBezTo>
                      <a:pt x="15930" y="2169"/>
                      <a:pt x="17667" y="3853"/>
                      <a:pt x="18923" y="5778"/>
                    </a:cubicBezTo>
                    <a:cubicBezTo>
                      <a:pt x="20180" y="7730"/>
                      <a:pt x="20875" y="9921"/>
                      <a:pt x="21303" y="12060"/>
                    </a:cubicBezTo>
                    <a:cubicBezTo>
                      <a:pt x="22158" y="16417"/>
                      <a:pt x="21944" y="20694"/>
                      <a:pt x="22051" y="24784"/>
                    </a:cubicBezTo>
                    <a:cubicBezTo>
                      <a:pt x="22158" y="32964"/>
                      <a:pt x="22238" y="40609"/>
                      <a:pt x="22318" y="47586"/>
                    </a:cubicBezTo>
                    <a:cubicBezTo>
                      <a:pt x="22452" y="61513"/>
                      <a:pt x="22586" y="72767"/>
                      <a:pt x="22639" y="80599"/>
                    </a:cubicBezTo>
                    <a:cubicBezTo>
                      <a:pt x="22639" y="84475"/>
                      <a:pt x="22666" y="87495"/>
                      <a:pt x="22693" y="89580"/>
                    </a:cubicBezTo>
                    <a:cubicBezTo>
                      <a:pt x="22693" y="90569"/>
                      <a:pt x="22693" y="91371"/>
                      <a:pt x="22693" y="91906"/>
                    </a:cubicBezTo>
                    <a:cubicBezTo>
                      <a:pt x="22693" y="92441"/>
                      <a:pt x="22666" y="92708"/>
                      <a:pt x="22666" y="92708"/>
                    </a:cubicBezTo>
                    <a:cubicBezTo>
                      <a:pt x="22666" y="92708"/>
                      <a:pt x="22639" y="92441"/>
                      <a:pt x="22612" y="91906"/>
                    </a:cubicBezTo>
                    <a:cubicBezTo>
                      <a:pt x="22612" y="91345"/>
                      <a:pt x="22559" y="90569"/>
                      <a:pt x="22532" y="89580"/>
                    </a:cubicBezTo>
                    <a:cubicBezTo>
                      <a:pt x="22479" y="87495"/>
                      <a:pt x="22425" y="84475"/>
                      <a:pt x="22345" y="80599"/>
                    </a:cubicBezTo>
                    <a:cubicBezTo>
                      <a:pt x="22211" y="72767"/>
                      <a:pt x="21998" y="61513"/>
                      <a:pt x="21757" y="47586"/>
                    </a:cubicBezTo>
                    <a:cubicBezTo>
                      <a:pt x="21650" y="40609"/>
                      <a:pt x="21516" y="32991"/>
                      <a:pt x="21383" y="24784"/>
                    </a:cubicBezTo>
                    <a:cubicBezTo>
                      <a:pt x="21276" y="20694"/>
                      <a:pt x="21436" y="16417"/>
                      <a:pt x="20608" y="12194"/>
                    </a:cubicBezTo>
                    <a:cubicBezTo>
                      <a:pt x="20180" y="10082"/>
                      <a:pt x="19485" y="7970"/>
                      <a:pt x="18309" y="6152"/>
                    </a:cubicBezTo>
                    <a:cubicBezTo>
                      <a:pt x="17132" y="4308"/>
                      <a:pt x="15475" y="2731"/>
                      <a:pt x="13470" y="1715"/>
                    </a:cubicBezTo>
                    <a:cubicBezTo>
                      <a:pt x="11492" y="699"/>
                      <a:pt x="9113" y="378"/>
                      <a:pt x="6975" y="1154"/>
                    </a:cubicBezTo>
                    <a:cubicBezTo>
                      <a:pt x="4836" y="1902"/>
                      <a:pt x="3072" y="3613"/>
                      <a:pt x="1976" y="5671"/>
                    </a:cubicBezTo>
                    <a:cubicBezTo>
                      <a:pt x="880" y="7730"/>
                      <a:pt x="425" y="10162"/>
                      <a:pt x="880" y="12514"/>
                    </a:cubicBezTo>
                    <a:cubicBezTo>
                      <a:pt x="1308" y="14867"/>
                      <a:pt x="2457" y="17085"/>
                      <a:pt x="4061" y="18957"/>
                    </a:cubicBezTo>
                    <a:cubicBezTo>
                      <a:pt x="7242" y="22752"/>
                      <a:pt x="12107" y="24864"/>
                      <a:pt x="17106" y="25853"/>
                    </a:cubicBezTo>
                    <a:cubicBezTo>
                      <a:pt x="22158" y="26816"/>
                      <a:pt x="27424" y="27136"/>
                      <a:pt x="32690" y="27243"/>
                    </a:cubicBezTo>
                    <a:cubicBezTo>
                      <a:pt x="37983" y="27297"/>
                      <a:pt x="43222" y="26923"/>
                      <a:pt x="48301" y="26067"/>
                    </a:cubicBezTo>
                    <a:cubicBezTo>
                      <a:pt x="50840" y="25613"/>
                      <a:pt x="53326" y="24998"/>
                      <a:pt x="55599" y="23982"/>
                    </a:cubicBezTo>
                    <a:cubicBezTo>
                      <a:pt x="57898" y="22966"/>
                      <a:pt x="59956" y="21523"/>
                      <a:pt x="61480" y="19625"/>
                    </a:cubicBezTo>
                    <a:cubicBezTo>
                      <a:pt x="63030" y="17754"/>
                      <a:pt x="64046" y="15428"/>
                      <a:pt x="64153" y="13049"/>
                    </a:cubicBezTo>
                    <a:cubicBezTo>
                      <a:pt x="64313" y="10670"/>
                      <a:pt x="63324" y="8371"/>
                      <a:pt x="61747" y="6660"/>
                    </a:cubicBezTo>
                    <a:cubicBezTo>
                      <a:pt x="58512" y="3265"/>
                      <a:pt x="53300" y="2089"/>
                      <a:pt x="49103" y="3720"/>
                    </a:cubicBezTo>
                    <a:cubicBezTo>
                      <a:pt x="44853" y="5270"/>
                      <a:pt x="41618" y="8719"/>
                      <a:pt x="39613" y="12461"/>
                    </a:cubicBezTo>
                    <a:cubicBezTo>
                      <a:pt x="37609" y="16284"/>
                      <a:pt x="36753" y="20480"/>
                      <a:pt x="36352" y="24517"/>
                    </a:cubicBezTo>
                    <a:cubicBezTo>
                      <a:pt x="35951" y="28580"/>
                      <a:pt x="35951" y="32536"/>
                      <a:pt x="35898" y="36332"/>
                    </a:cubicBezTo>
                    <a:cubicBezTo>
                      <a:pt x="35871" y="40128"/>
                      <a:pt x="35951" y="43790"/>
                      <a:pt x="36058" y="47265"/>
                    </a:cubicBezTo>
                    <a:cubicBezTo>
                      <a:pt x="36539" y="61192"/>
                      <a:pt x="37662" y="72419"/>
                      <a:pt x="38357" y="80171"/>
                    </a:cubicBezTo>
                    <a:cubicBezTo>
                      <a:pt x="38731" y="84020"/>
                      <a:pt x="39025" y="87041"/>
                      <a:pt x="39212" y="89099"/>
                    </a:cubicBezTo>
                    <a:cubicBezTo>
                      <a:pt x="39293" y="90088"/>
                      <a:pt x="39373" y="90864"/>
                      <a:pt x="39426" y="91425"/>
                    </a:cubicBezTo>
                    <a:cubicBezTo>
                      <a:pt x="39480" y="91960"/>
                      <a:pt x="39480" y="92227"/>
                      <a:pt x="39480" y="92227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80" name="Freeform: Shape 4179">
                <a:extLst>
                  <a:ext uri="{FF2B5EF4-FFF2-40B4-BE49-F238E27FC236}">
                    <a16:creationId xmlns:a16="http://schemas.microsoft.com/office/drawing/2014/main" id="{B9A0B571-3CD0-6533-A7AA-6400A63804AD}"/>
                  </a:ext>
                </a:extLst>
              </p:cNvPr>
              <p:cNvSpPr/>
              <p:nvPr/>
            </p:nvSpPr>
            <p:spPr>
              <a:xfrm>
                <a:off x="3513097" y="1987360"/>
                <a:ext cx="52687" cy="51243"/>
              </a:xfrm>
              <a:custGeom>
                <a:avLst/>
                <a:gdLst>
                  <a:gd name="connsiteX0" fmla="*/ 1203 w 52687"/>
                  <a:gd name="connsiteY0" fmla="*/ 294 h 51243"/>
                  <a:gd name="connsiteX1" fmla="*/ 1524 w 52687"/>
                  <a:gd name="connsiteY1" fmla="*/ 8581 h 51243"/>
                  <a:gd name="connsiteX2" fmla="*/ 1764 w 52687"/>
                  <a:gd name="connsiteY2" fmla="*/ 30153 h 51243"/>
                  <a:gd name="connsiteX3" fmla="*/ 1577 w 52687"/>
                  <a:gd name="connsiteY3" fmla="*/ 29618 h 51243"/>
                  <a:gd name="connsiteX4" fmla="*/ 17509 w 52687"/>
                  <a:gd name="connsiteY4" fmla="*/ 49560 h 51243"/>
                  <a:gd name="connsiteX5" fmla="*/ 16653 w 52687"/>
                  <a:gd name="connsiteY5" fmla="*/ 49159 h 51243"/>
                  <a:gd name="connsiteX6" fmla="*/ 36034 w 52687"/>
                  <a:gd name="connsiteY6" fmla="*/ 48838 h 51243"/>
                  <a:gd name="connsiteX7" fmla="*/ 35205 w 52687"/>
                  <a:gd name="connsiteY7" fmla="*/ 49212 h 51243"/>
                  <a:gd name="connsiteX8" fmla="*/ 45309 w 52687"/>
                  <a:gd name="connsiteY8" fmla="*/ 37851 h 51243"/>
                  <a:gd name="connsiteX9" fmla="*/ 50362 w 52687"/>
                  <a:gd name="connsiteY9" fmla="*/ 32158 h 51243"/>
                  <a:gd name="connsiteX10" fmla="*/ 50067 w 52687"/>
                  <a:gd name="connsiteY10" fmla="*/ 32906 h 51243"/>
                  <a:gd name="connsiteX11" fmla="*/ 50629 w 52687"/>
                  <a:gd name="connsiteY11" fmla="*/ 1043 h 51243"/>
                  <a:gd name="connsiteX12" fmla="*/ 51645 w 52687"/>
                  <a:gd name="connsiteY12" fmla="*/ 2085 h 51243"/>
                  <a:gd name="connsiteX13" fmla="*/ 15504 w 52687"/>
                  <a:gd name="connsiteY13" fmla="*/ 1016 h 51243"/>
                  <a:gd name="connsiteX14" fmla="*/ 5079 w 52687"/>
                  <a:gd name="connsiteY14" fmla="*/ 588 h 51243"/>
                  <a:gd name="connsiteX15" fmla="*/ 1203 w 52687"/>
                  <a:gd name="connsiteY15" fmla="*/ 294 h 51243"/>
                  <a:gd name="connsiteX16" fmla="*/ 4651 w 52687"/>
                  <a:gd name="connsiteY16" fmla="*/ 107 h 51243"/>
                  <a:gd name="connsiteX17" fmla="*/ 14863 w 52687"/>
                  <a:gd name="connsiteY17" fmla="*/ 0 h 51243"/>
                  <a:gd name="connsiteX18" fmla="*/ 51671 w 52687"/>
                  <a:gd name="connsiteY18" fmla="*/ 27 h 51243"/>
                  <a:gd name="connsiteX19" fmla="*/ 52687 w 52687"/>
                  <a:gd name="connsiteY19" fmla="*/ 27 h 51243"/>
                  <a:gd name="connsiteX20" fmla="*/ 52687 w 52687"/>
                  <a:gd name="connsiteY20" fmla="*/ 1069 h 51243"/>
                  <a:gd name="connsiteX21" fmla="*/ 52366 w 52687"/>
                  <a:gd name="connsiteY21" fmla="*/ 32933 h 51243"/>
                  <a:gd name="connsiteX22" fmla="*/ 52366 w 52687"/>
                  <a:gd name="connsiteY22" fmla="*/ 33361 h 51243"/>
                  <a:gd name="connsiteX23" fmla="*/ 52072 w 52687"/>
                  <a:gd name="connsiteY23" fmla="*/ 33681 h 51243"/>
                  <a:gd name="connsiteX24" fmla="*/ 47020 w 52687"/>
                  <a:gd name="connsiteY24" fmla="*/ 39375 h 51243"/>
                  <a:gd name="connsiteX25" fmla="*/ 36889 w 52687"/>
                  <a:gd name="connsiteY25" fmla="*/ 50709 h 51243"/>
                  <a:gd name="connsiteX26" fmla="*/ 36541 w 52687"/>
                  <a:gd name="connsiteY26" fmla="*/ 51083 h 51243"/>
                  <a:gd name="connsiteX27" fmla="*/ 36034 w 52687"/>
                  <a:gd name="connsiteY27" fmla="*/ 51083 h 51243"/>
                  <a:gd name="connsiteX28" fmla="*/ 16653 w 52687"/>
                  <a:gd name="connsiteY28" fmla="*/ 51244 h 51243"/>
                  <a:gd name="connsiteX29" fmla="*/ 16119 w 52687"/>
                  <a:gd name="connsiteY29" fmla="*/ 51244 h 51243"/>
                  <a:gd name="connsiteX30" fmla="*/ 15798 w 52687"/>
                  <a:gd name="connsiteY30" fmla="*/ 50843 h 51243"/>
                  <a:gd name="connsiteX31" fmla="*/ 187 w 52687"/>
                  <a:gd name="connsiteY31" fmla="*/ 30634 h 51243"/>
                  <a:gd name="connsiteX32" fmla="*/ 0 w 52687"/>
                  <a:gd name="connsiteY32" fmla="*/ 30393 h 51243"/>
                  <a:gd name="connsiteX33" fmla="*/ 0 w 52687"/>
                  <a:gd name="connsiteY33" fmla="*/ 30099 h 51243"/>
                  <a:gd name="connsiteX34" fmla="*/ 695 w 52687"/>
                  <a:gd name="connsiteY34" fmla="*/ 8019 h 51243"/>
                  <a:gd name="connsiteX35" fmla="*/ 1176 w 52687"/>
                  <a:gd name="connsiteY35" fmla="*/ 267 h 5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2687" h="51243">
                    <a:moveTo>
                      <a:pt x="1203" y="294"/>
                    </a:moveTo>
                    <a:cubicBezTo>
                      <a:pt x="1203" y="294"/>
                      <a:pt x="1417" y="3395"/>
                      <a:pt x="1524" y="8581"/>
                    </a:cubicBezTo>
                    <a:cubicBezTo>
                      <a:pt x="1577" y="14595"/>
                      <a:pt x="1657" y="21759"/>
                      <a:pt x="1764" y="30153"/>
                    </a:cubicBezTo>
                    <a:lnTo>
                      <a:pt x="1577" y="29618"/>
                    </a:lnTo>
                    <a:cubicBezTo>
                      <a:pt x="6335" y="35579"/>
                      <a:pt x="11708" y="42289"/>
                      <a:pt x="17509" y="49560"/>
                    </a:cubicBezTo>
                    <a:lnTo>
                      <a:pt x="16653" y="49159"/>
                    </a:lnTo>
                    <a:cubicBezTo>
                      <a:pt x="22748" y="49052"/>
                      <a:pt x="29271" y="48945"/>
                      <a:pt x="36034" y="48838"/>
                    </a:cubicBezTo>
                    <a:lnTo>
                      <a:pt x="35205" y="49212"/>
                    </a:lnTo>
                    <a:cubicBezTo>
                      <a:pt x="38466" y="45550"/>
                      <a:pt x="41834" y="41727"/>
                      <a:pt x="45309" y="37851"/>
                    </a:cubicBezTo>
                    <a:cubicBezTo>
                      <a:pt x="47020" y="35927"/>
                      <a:pt x="48704" y="34029"/>
                      <a:pt x="50362" y="32158"/>
                    </a:cubicBezTo>
                    <a:lnTo>
                      <a:pt x="50067" y="32906"/>
                    </a:lnTo>
                    <a:cubicBezTo>
                      <a:pt x="50255" y="21572"/>
                      <a:pt x="50442" y="10826"/>
                      <a:pt x="50629" y="1043"/>
                    </a:cubicBezTo>
                    <a:lnTo>
                      <a:pt x="51645" y="2085"/>
                    </a:lnTo>
                    <a:cubicBezTo>
                      <a:pt x="37557" y="1684"/>
                      <a:pt x="25341" y="1310"/>
                      <a:pt x="15504" y="1016"/>
                    </a:cubicBezTo>
                    <a:cubicBezTo>
                      <a:pt x="11575" y="855"/>
                      <a:pt x="8153" y="722"/>
                      <a:pt x="5079" y="588"/>
                    </a:cubicBezTo>
                    <a:cubicBezTo>
                      <a:pt x="2620" y="454"/>
                      <a:pt x="1283" y="374"/>
                      <a:pt x="1203" y="294"/>
                    </a:cubicBezTo>
                    <a:cubicBezTo>
                      <a:pt x="1123" y="214"/>
                      <a:pt x="2326" y="160"/>
                      <a:pt x="4651" y="107"/>
                    </a:cubicBezTo>
                    <a:cubicBezTo>
                      <a:pt x="7672" y="80"/>
                      <a:pt x="11040" y="27"/>
                      <a:pt x="14863" y="0"/>
                    </a:cubicBezTo>
                    <a:cubicBezTo>
                      <a:pt x="24860" y="0"/>
                      <a:pt x="37317" y="0"/>
                      <a:pt x="51671" y="27"/>
                    </a:cubicBezTo>
                    <a:lnTo>
                      <a:pt x="52687" y="27"/>
                    </a:lnTo>
                    <a:cubicBezTo>
                      <a:pt x="52687" y="27"/>
                      <a:pt x="52687" y="1069"/>
                      <a:pt x="52687" y="1069"/>
                    </a:cubicBezTo>
                    <a:cubicBezTo>
                      <a:pt x="52580" y="10853"/>
                      <a:pt x="52473" y="21599"/>
                      <a:pt x="52366" y="32933"/>
                    </a:cubicBezTo>
                    <a:lnTo>
                      <a:pt x="52366" y="33361"/>
                    </a:lnTo>
                    <a:cubicBezTo>
                      <a:pt x="52366" y="33361"/>
                      <a:pt x="52072" y="33681"/>
                      <a:pt x="52072" y="33681"/>
                    </a:cubicBezTo>
                    <a:cubicBezTo>
                      <a:pt x="50415" y="35552"/>
                      <a:pt x="48731" y="37450"/>
                      <a:pt x="47020" y="39375"/>
                    </a:cubicBezTo>
                    <a:cubicBezTo>
                      <a:pt x="43545" y="43251"/>
                      <a:pt x="40150" y="47074"/>
                      <a:pt x="36889" y="50709"/>
                    </a:cubicBezTo>
                    <a:lnTo>
                      <a:pt x="36541" y="51083"/>
                    </a:lnTo>
                    <a:lnTo>
                      <a:pt x="36034" y="51083"/>
                    </a:lnTo>
                    <a:cubicBezTo>
                      <a:pt x="29271" y="51137"/>
                      <a:pt x="22748" y="51190"/>
                      <a:pt x="16653" y="51244"/>
                    </a:cubicBezTo>
                    <a:lnTo>
                      <a:pt x="16119" y="51244"/>
                    </a:lnTo>
                    <a:cubicBezTo>
                      <a:pt x="16119" y="51244"/>
                      <a:pt x="15798" y="50843"/>
                      <a:pt x="15798" y="50843"/>
                    </a:cubicBezTo>
                    <a:cubicBezTo>
                      <a:pt x="10104" y="43492"/>
                      <a:pt x="4838" y="36675"/>
                      <a:pt x="187" y="30634"/>
                    </a:cubicBezTo>
                    <a:lnTo>
                      <a:pt x="0" y="30393"/>
                    </a:lnTo>
                    <a:lnTo>
                      <a:pt x="0" y="30099"/>
                    </a:lnTo>
                    <a:cubicBezTo>
                      <a:pt x="267" y="21519"/>
                      <a:pt x="508" y="14168"/>
                      <a:pt x="695" y="8019"/>
                    </a:cubicBezTo>
                    <a:cubicBezTo>
                      <a:pt x="909" y="2887"/>
                      <a:pt x="1043" y="134"/>
                      <a:pt x="1176" y="267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81" name="Freeform: Shape 4180">
                <a:extLst>
                  <a:ext uri="{FF2B5EF4-FFF2-40B4-BE49-F238E27FC236}">
                    <a16:creationId xmlns:a16="http://schemas.microsoft.com/office/drawing/2014/main" id="{06CB2562-083B-F7C7-2B60-A6C6DC2468F4}"/>
                  </a:ext>
                </a:extLst>
              </p:cNvPr>
              <p:cNvSpPr/>
              <p:nvPr/>
            </p:nvSpPr>
            <p:spPr>
              <a:xfrm>
                <a:off x="3514781" y="2010426"/>
                <a:ext cx="48303" cy="7193"/>
              </a:xfrm>
              <a:custGeom>
                <a:avLst/>
                <a:gdLst>
                  <a:gd name="connsiteX0" fmla="*/ 48303 w 48303"/>
                  <a:gd name="connsiteY0" fmla="*/ 7193 h 7193"/>
                  <a:gd name="connsiteX1" fmla="*/ 46512 w 48303"/>
                  <a:gd name="connsiteY1" fmla="*/ 6338 h 7193"/>
                  <a:gd name="connsiteX2" fmla="*/ 41567 w 48303"/>
                  <a:gd name="connsiteY2" fmla="*/ 4146 h 7193"/>
                  <a:gd name="connsiteX3" fmla="*/ 24218 w 48303"/>
                  <a:gd name="connsiteY3" fmla="*/ 778 h 7193"/>
                  <a:gd name="connsiteX4" fmla="*/ 6790 w 48303"/>
                  <a:gd name="connsiteY4" fmla="*/ 3799 h 7193"/>
                  <a:gd name="connsiteX5" fmla="*/ 1818 w 48303"/>
                  <a:gd name="connsiteY5" fmla="*/ 5884 h 7193"/>
                  <a:gd name="connsiteX6" fmla="*/ 0 w 48303"/>
                  <a:gd name="connsiteY6" fmla="*/ 6686 h 7193"/>
                  <a:gd name="connsiteX7" fmla="*/ 1684 w 48303"/>
                  <a:gd name="connsiteY7" fmla="*/ 5616 h 7193"/>
                  <a:gd name="connsiteX8" fmla="*/ 6603 w 48303"/>
                  <a:gd name="connsiteY8" fmla="*/ 3291 h 7193"/>
                  <a:gd name="connsiteX9" fmla="*/ 24218 w 48303"/>
                  <a:gd name="connsiteY9" fmla="*/ 3 h 7193"/>
                  <a:gd name="connsiteX10" fmla="*/ 41754 w 48303"/>
                  <a:gd name="connsiteY10" fmla="*/ 3638 h 7193"/>
                  <a:gd name="connsiteX11" fmla="*/ 46619 w 48303"/>
                  <a:gd name="connsiteY11" fmla="*/ 6071 h 7193"/>
                  <a:gd name="connsiteX12" fmla="*/ 48277 w 48303"/>
                  <a:gd name="connsiteY12" fmla="*/ 7193 h 7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303" h="7193">
                    <a:moveTo>
                      <a:pt x="48303" y="7193"/>
                    </a:moveTo>
                    <a:cubicBezTo>
                      <a:pt x="48303" y="7193"/>
                      <a:pt x="47635" y="6926"/>
                      <a:pt x="46512" y="6338"/>
                    </a:cubicBezTo>
                    <a:cubicBezTo>
                      <a:pt x="45363" y="5750"/>
                      <a:pt x="43705" y="4975"/>
                      <a:pt x="41567" y="4146"/>
                    </a:cubicBezTo>
                    <a:cubicBezTo>
                      <a:pt x="37343" y="2489"/>
                      <a:pt x="31168" y="858"/>
                      <a:pt x="24218" y="778"/>
                    </a:cubicBezTo>
                    <a:cubicBezTo>
                      <a:pt x="17268" y="698"/>
                      <a:pt x="11067" y="2221"/>
                      <a:pt x="6790" y="3799"/>
                    </a:cubicBezTo>
                    <a:cubicBezTo>
                      <a:pt x="4651" y="4574"/>
                      <a:pt x="2967" y="5349"/>
                      <a:pt x="1818" y="5884"/>
                    </a:cubicBezTo>
                    <a:cubicBezTo>
                      <a:pt x="668" y="6445"/>
                      <a:pt x="27" y="6739"/>
                      <a:pt x="0" y="6686"/>
                    </a:cubicBezTo>
                    <a:cubicBezTo>
                      <a:pt x="0" y="6632"/>
                      <a:pt x="561" y="6231"/>
                      <a:pt x="1684" y="5616"/>
                    </a:cubicBezTo>
                    <a:cubicBezTo>
                      <a:pt x="2807" y="4975"/>
                      <a:pt x="4464" y="4146"/>
                      <a:pt x="6603" y="3291"/>
                    </a:cubicBezTo>
                    <a:cubicBezTo>
                      <a:pt x="10853" y="1553"/>
                      <a:pt x="17161" y="-77"/>
                      <a:pt x="24218" y="3"/>
                    </a:cubicBezTo>
                    <a:cubicBezTo>
                      <a:pt x="31276" y="56"/>
                      <a:pt x="37557" y="1821"/>
                      <a:pt x="41754" y="3638"/>
                    </a:cubicBezTo>
                    <a:cubicBezTo>
                      <a:pt x="43866" y="4547"/>
                      <a:pt x="45523" y="5403"/>
                      <a:pt x="46619" y="6071"/>
                    </a:cubicBezTo>
                    <a:cubicBezTo>
                      <a:pt x="47715" y="6739"/>
                      <a:pt x="48303" y="7140"/>
                      <a:pt x="48277" y="7193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82" name="Freeform: Shape 4181">
                <a:extLst>
                  <a:ext uri="{FF2B5EF4-FFF2-40B4-BE49-F238E27FC236}">
                    <a16:creationId xmlns:a16="http://schemas.microsoft.com/office/drawing/2014/main" id="{42493AA2-A360-63F9-3F7F-58AF1D9D755E}"/>
                  </a:ext>
                </a:extLst>
              </p:cNvPr>
              <p:cNvSpPr/>
              <p:nvPr/>
            </p:nvSpPr>
            <p:spPr>
              <a:xfrm>
                <a:off x="3515075" y="2002700"/>
                <a:ext cx="48304" cy="7193"/>
              </a:xfrm>
              <a:custGeom>
                <a:avLst/>
                <a:gdLst>
                  <a:gd name="connsiteX0" fmla="*/ 48303 w 48304"/>
                  <a:gd name="connsiteY0" fmla="*/ 7194 h 7193"/>
                  <a:gd name="connsiteX1" fmla="*/ 46512 w 48304"/>
                  <a:gd name="connsiteY1" fmla="*/ 6338 h 7193"/>
                  <a:gd name="connsiteX2" fmla="*/ 41567 w 48304"/>
                  <a:gd name="connsiteY2" fmla="*/ 4146 h 7193"/>
                  <a:gd name="connsiteX3" fmla="*/ 24218 w 48304"/>
                  <a:gd name="connsiteY3" fmla="*/ 778 h 7193"/>
                  <a:gd name="connsiteX4" fmla="*/ 6790 w 48304"/>
                  <a:gd name="connsiteY4" fmla="*/ 3799 h 7193"/>
                  <a:gd name="connsiteX5" fmla="*/ 1818 w 48304"/>
                  <a:gd name="connsiteY5" fmla="*/ 5884 h 7193"/>
                  <a:gd name="connsiteX6" fmla="*/ 0 w 48304"/>
                  <a:gd name="connsiteY6" fmla="*/ 6686 h 7193"/>
                  <a:gd name="connsiteX7" fmla="*/ 1684 w 48304"/>
                  <a:gd name="connsiteY7" fmla="*/ 5616 h 7193"/>
                  <a:gd name="connsiteX8" fmla="*/ 6603 w 48304"/>
                  <a:gd name="connsiteY8" fmla="*/ 3291 h 7193"/>
                  <a:gd name="connsiteX9" fmla="*/ 24218 w 48304"/>
                  <a:gd name="connsiteY9" fmla="*/ 3 h 7193"/>
                  <a:gd name="connsiteX10" fmla="*/ 41781 w 48304"/>
                  <a:gd name="connsiteY10" fmla="*/ 3638 h 7193"/>
                  <a:gd name="connsiteX11" fmla="*/ 46646 w 48304"/>
                  <a:gd name="connsiteY11" fmla="*/ 6071 h 7193"/>
                  <a:gd name="connsiteX12" fmla="*/ 48303 w 48304"/>
                  <a:gd name="connsiteY12" fmla="*/ 7194 h 7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304" h="7193">
                    <a:moveTo>
                      <a:pt x="48303" y="7194"/>
                    </a:moveTo>
                    <a:cubicBezTo>
                      <a:pt x="48303" y="7194"/>
                      <a:pt x="47635" y="6926"/>
                      <a:pt x="46512" y="6338"/>
                    </a:cubicBezTo>
                    <a:cubicBezTo>
                      <a:pt x="45363" y="5750"/>
                      <a:pt x="43706" y="4975"/>
                      <a:pt x="41567" y="4146"/>
                    </a:cubicBezTo>
                    <a:cubicBezTo>
                      <a:pt x="37344" y="2489"/>
                      <a:pt x="31169" y="858"/>
                      <a:pt x="24218" y="778"/>
                    </a:cubicBezTo>
                    <a:cubicBezTo>
                      <a:pt x="17268" y="698"/>
                      <a:pt x="11067" y="2222"/>
                      <a:pt x="6790" y="3799"/>
                    </a:cubicBezTo>
                    <a:cubicBezTo>
                      <a:pt x="4651" y="4574"/>
                      <a:pt x="2967" y="5349"/>
                      <a:pt x="1818" y="5884"/>
                    </a:cubicBezTo>
                    <a:cubicBezTo>
                      <a:pt x="668" y="6445"/>
                      <a:pt x="27" y="6739"/>
                      <a:pt x="0" y="6686"/>
                    </a:cubicBezTo>
                    <a:cubicBezTo>
                      <a:pt x="0" y="6632"/>
                      <a:pt x="561" y="6231"/>
                      <a:pt x="1684" y="5616"/>
                    </a:cubicBezTo>
                    <a:cubicBezTo>
                      <a:pt x="2807" y="4975"/>
                      <a:pt x="4464" y="4146"/>
                      <a:pt x="6603" y="3291"/>
                    </a:cubicBezTo>
                    <a:cubicBezTo>
                      <a:pt x="10853" y="1553"/>
                      <a:pt x="17162" y="-77"/>
                      <a:pt x="24218" y="3"/>
                    </a:cubicBezTo>
                    <a:cubicBezTo>
                      <a:pt x="31276" y="56"/>
                      <a:pt x="37557" y="1821"/>
                      <a:pt x="41781" y="3638"/>
                    </a:cubicBezTo>
                    <a:cubicBezTo>
                      <a:pt x="43893" y="4547"/>
                      <a:pt x="45550" y="5403"/>
                      <a:pt x="46646" y="6071"/>
                    </a:cubicBezTo>
                    <a:cubicBezTo>
                      <a:pt x="47742" y="6739"/>
                      <a:pt x="48330" y="7140"/>
                      <a:pt x="48303" y="7194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83" name="Freeform: Shape 4182">
                <a:extLst>
                  <a:ext uri="{FF2B5EF4-FFF2-40B4-BE49-F238E27FC236}">
                    <a16:creationId xmlns:a16="http://schemas.microsoft.com/office/drawing/2014/main" id="{ACC0BDFC-B5AD-7F59-62E4-A526E1275B48}"/>
                  </a:ext>
                </a:extLst>
              </p:cNvPr>
              <p:cNvSpPr/>
              <p:nvPr/>
            </p:nvSpPr>
            <p:spPr>
              <a:xfrm>
                <a:off x="3514915" y="1995323"/>
                <a:ext cx="48303" cy="7193"/>
              </a:xfrm>
              <a:custGeom>
                <a:avLst/>
                <a:gdLst>
                  <a:gd name="connsiteX0" fmla="*/ 48303 w 48303"/>
                  <a:gd name="connsiteY0" fmla="*/ 7194 h 7193"/>
                  <a:gd name="connsiteX1" fmla="*/ 46512 w 48303"/>
                  <a:gd name="connsiteY1" fmla="*/ 6338 h 7193"/>
                  <a:gd name="connsiteX2" fmla="*/ 41567 w 48303"/>
                  <a:gd name="connsiteY2" fmla="*/ 4146 h 7193"/>
                  <a:gd name="connsiteX3" fmla="*/ 24218 w 48303"/>
                  <a:gd name="connsiteY3" fmla="*/ 778 h 7193"/>
                  <a:gd name="connsiteX4" fmla="*/ 6790 w 48303"/>
                  <a:gd name="connsiteY4" fmla="*/ 3799 h 7193"/>
                  <a:gd name="connsiteX5" fmla="*/ 1818 w 48303"/>
                  <a:gd name="connsiteY5" fmla="*/ 5884 h 7193"/>
                  <a:gd name="connsiteX6" fmla="*/ 0 w 48303"/>
                  <a:gd name="connsiteY6" fmla="*/ 6686 h 7193"/>
                  <a:gd name="connsiteX7" fmla="*/ 1684 w 48303"/>
                  <a:gd name="connsiteY7" fmla="*/ 5616 h 7193"/>
                  <a:gd name="connsiteX8" fmla="*/ 6603 w 48303"/>
                  <a:gd name="connsiteY8" fmla="*/ 3291 h 7193"/>
                  <a:gd name="connsiteX9" fmla="*/ 24218 w 48303"/>
                  <a:gd name="connsiteY9" fmla="*/ 3 h 7193"/>
                  <a:gd name="connsiteX10" fmla="*/ 41754 w 48303"/>
                  <a:gd name="connsiteY10" fmla="*/ 3638 h 7193"/>
                  <a:gd name="connsiteX11" fmla="*/ 46619 w 48303"/>
                  <a:gd name="connsiteY11" fmla="*/ 6071 h 7193"/>
                  <a:gd name="connsiteX12" fmla="*/ 48277 w 48303"/>
                  <a:gd name="connsiteY12" fmla="*/ 7194 h 7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303" h="7193">
                    <a:moveTo>
                      <a:pt x="48303" y="7194"/>
                    </a:moveTo>
                    <a:cubicBezTo>
                      <a:pt x="48303" y="7194"/>
                      <a:pt x="47635" y="6926"/>
                      <a:pt x="46512" y="6338"/>
                    </a:cubicBezTo>
                    <a:cubicBezTo>
                      <a:pt x="45363" y="5750"/>
                      <a:pt x="43706" y="4975"/>
                      <a:pt x="41567" y="4146"/>
                    </a:cubicBezTo>
                    <a:cubicBezTo>
                      <a:pt x="37344" y="2489"/>
                      <a:pt x="31169" y="858"/>
                      <a:pt x="24218" y="778"/>
                    </a:cubicBezTo>
                    <a:cubicBezTo>
                      <a:pt x="17268" y="698"/>
                      <a:pt x="11067" y="2222"/>
                      <a:pt x="6790" y="3799"/>
                    </a:cubicBezTo>
                    <a:cubicBezTo>
                      <a:pt x="4651" y="4574"/>
                      <a:pt x="2967" y="5349"/>
                      <a:pt x="1818" y="5884"/>
                    </a:cubicBezTo>
                    <a:cubicBezTo>
                      <a:pt x="668" y="6445"/>
                      <a:pt x="27" y="6739"/>
                      <a:pt x="0" y="6686"/>
                    </a:cubicBezTo>
                    <a:cubicBezTo>
                      <a:pt x="0" y="6632"/>
                      <a:pt x="561" y="6231"/>
                      <a:pt x="1684" y="5616"/>
                    </a:cubicBezTo>
                    <a:cubicBezTo>
                      <a:pt x="2807" y="4975"/>
                      <a:pt x="4464" y="4146"/>
                      <a:pt x="6603" y="3291"/>
                    </a:cubicBezTo>
                    <a:cubicBezTo>
                      <a:pt x="10853" y="1553"/>
                      <a:pt x="17161" y="-77"/>
                      <a:pt x="24218" y="3"/>
                    </a:cubicBezTo>
                    <a:cubicBezTo>
                      <a:pt x="31276" y="56"/>
                      <a:pt x="37557" y="1821"/>
                      <a:pt x="41754" y="3638"/>
                    </a:cubicBezTo>
                    <a:cubicBezTo>
                      <a:pt x="43866" y="4547"/>
                      <a:pt x="45523" y="5403"/>
                      <a:pt x="46619" y="6071"/>
                    </a:cubicBezTo>
                    <a:cubicBezTo>
                      <a:pt x="47715" y="6739"/>
                      <a:pt x="48303" y="7140"/>
                      <a:pt x="48277" y="7194"/>
                    </a:cubicBez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grpSp>
          <p:nvGrpSpPr>
            <p:cNvPr id="4167" name="Graphic 145">
              <a:extLst>
                <a:ext uri="{FF2B5EF4-FFF2-40B4-BE49-F238E27FC236}">
                  <a16:creationId xmlns:a16="http://schemas.microsoft.com/office/drawing/2014/main" id="{4304D65D-BA25-878B-39FA-7D0C6DF931AA}"/>
                </a:ext>
              </a:extLst>
            </p:cNvPr>
            <p:cNvGrpSpPr/>
            <p:nvPr/>
          </p:nvGrpSpPr>
          <p:grpSpPr>
            <a:xfrm>
              <a:off x="3735586" y="2199258"/>
              <a:ext cx="253700" cy="273727"/>
              <a:chOff x="3735586" y="2199258"/>
              <a:chExt cx="253700" cy="273727"/>
            </a:xfrm>
          </p:grpSpPr>
          <p:sp>
            <p:nvSpPr>
              <p:cNvPr id="4172" name="Freeform: Shape 4171">
                <a:extLst>
                  <a:ext uri="{FF2B5EF4-FFF2-40B4-BE49-F238E27FC236}">
                    <a16:creationId xmlns:a16="http://schemas.microsoft.com/office/drawing/2014/main" id="{E886A853-F7F1-EC96-187E-9064CFA31BE9}"/>
                  </a:ext>
                </a:extLst>
              </p:cNvPr>
              <p:cNvSpPr/>
              <p:nvPr/>
            </p:nvSpPr>
            <p:spPr>
              <a:xfrm>
                <a:off x="3735586" y="2204791"/>
                <a:ext cx="243970" cy="268194"/>
              </a:xfrm>
              <a:custGeom>
                <a:avLst/>
                <a:gdLst>
                  <a:gd name="connsiteX0" fmla="*/ 7025 w 243970"/>
                  <a:gd name="connsiteY0" fmla="*/ 27 h 268194"/>
                  <a:gd name="connsiteX1" fmla="*/ 12425 w 243970"/>
                  <a:gd name="connsiteY1" fmla="*/ 268194 h 268194"/>
                  <a:gd name="connsiteX2" fmla="*/ 243971 w 243970"/>
                  <a:gd name="connsiteY2" fmla="*/ 258063 h 268194"/>
                  <a:gd name="connsiteX3" fmla="*/ 224831 w 243970"/>
                  <a:gd name="connsiteY3" fmla="*/ 11388 h 268194"/>
                  <a:gd name="connsiteX4" fmla="*/ 7025 w 243970"/>
                  <a:gd name="connsiteY4" fmla="*/ 0 h 268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970" h="268194">
                    <a:moveTo>
                      <a:pt x="7025" y="27"/>
                    </a:moveTo>
                    <a:cubicBezTo>
                      <a:pt x="7025" y="27"/>
                      <a:pt x="-11927" y="173325"/>
                      <a:pt x="12425" y="268194"/>
                    </a:cubicBezTo>
                    <a:lnTo>
                      <a:pt x="243971" y="258063"/>
                    </a:lnTo>
                    <a:cubicBezTo>
                      <a:pt x="243971" y="258063"/>
                      <a:pt x="194358" y="87117"/>
                      <a:pt x="224831" y="11388"/>
                    </a:cubicBezTo>
                    <a:lnTo>
                      <a:pt x="7025" y="0"/>
                    </a:lnTo>
                    <a:close/>
                  </a:path>
                </a:pathLst>
              </a:custGeom>
              <a:solidFill>
                <a:schemeClr val="tx1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grpSp>
            <p:nvGrpSpPr>
              <p:cNvPr id="4173" name="Graphic 145">
                <a:extLst>
                  <a:ext uri="{FF2B5EF4-FFF2-40B4-BE49-F238E27FC236}">
                    <a16:creationId xmlns:a16="http://schemas.microsoft.com/office/drawing/2014/main" id="{41543787-C23A-8370-F28F-A994D339D2BC}"/>
                  </a:ext>
                </a:extLst>
              </p:cNvPr>
              <p:cNvGrpSpPr/>
              <p:nvPr/>
            </p:nvGrpSpPr>
            <p:grpSpPr>
              <a:xfrm>
                <a:off x="3743520" y="2199258"/>
                <a:ext cx="245766" cy="244162"/>
                <a:chOff x="3743520" y="2199258"/>
                <a:chExt cx="245766" cy="244162"/>
              </a:xfrm>
            </p:grpSpPr>
            <p:sp>
              <p:nvSpPr>
                <p:cNvPr id="4174" name="Freeform: Shape 4173">
                  <a:extLst>
                    <a:ext uri="{FF2B5EF4-FFF2-40B4-BE49-F238E27FC236}">
                      <a16:creationId xmlns:a16="http://schemas.microsoft.com/office/drawing/2014/main" id="{1891FEE8-374B-2D98-9093-5C6EDC556DCD}"/>
                    </a:ext>
                  </a:extLst>
                </p:cNvPr>
                <p:cNvSpPr/>
                <p:nvPr/>
              </p:nvSpPr>
              <p:spPr>
                <a:xfrm>
                  <a:off x="3743520" y="2199258"/>
                  <a:ext cx="245766" cy="244162"/>
                </a:xfrm>
                <a:custGeom>
                  <a:avLst/>
                  <a:gdLst>
                    <a:gd name="connsiteX0" fmla="*/ 27 w 245766"/>
                    <a:gd name="connsiteY0" fmla="*/ 0 h 244162"/>
                    <a:gd name="connsiteX1" fmla="*/ 11120 w 245766"/>
                    <a:gd name="connsiteY1" fmla="*/ 244163 h 244162"/>
                    <a:gd name="connsiteX2" fmla="*/ 245767 w 245766"/>
                    <a:gd name="connsiteY2" fmla="*/ 233069 h 244162"/>
                    <a:gd name="connsiteX3" fmla="*/ 233069 w 245766"/>
                    <a:gd name="connsiteY3" fmla="*/ 0 h 244162"/>
                    <a:gd name="connsiteX4" fmla="*/ 0 w 245766"/>
                    <a:gd name="connsiteY4" fmla="*/ 0 h 244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5766" h="244162">
                      <a:moveTo>
                        <a:pt x="27" y="0"/>
                      </a:moveTo>
                      <a:cubicBezTo>
                        <a:pt x="27" y="0"/>
                        <a:pt x="1604" y="187092"/>
                        <a:pt x="11120" y="244163"/>
                      </a:cubicBezTo>
                      <a:lnTo>
                        <a:pt x="245767" y="233069"/>
                      </a:lnTo>
                      <a:cubicBezTo>
                        <a:pt x="245767" y="233069"/>
                        <a:pt x="225157" y="49159"/>
                        <a:pt x="233069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4175" name="Freeform: Shape 4174">
                  <a:extLst>
                    <a:ext uri="{FF2B5EF4-FFF2-40B4-BE49-F238E27FC236}">
                      <a16:creationId xmlns:a16="http://schemas.microsoft.com/office/drawing/2014/main" id="{BFB7D3C5-40C9-16DC-B02A-F70B58FB27EE}"/>
                    </a:ext>
                  </a:extLst>
                </p:cNvPr>
                <p:cNvSpPr/>
                <p:nvPr/>
              </p:nvSpPr>
              <p:spPr>
                <a:xfrm>
                  <a:off x="3783777" y="2277572"/>
                  <a:ext cx="157473" cy="9987"/>
                </a:xfrm>
                <a:custGeom>
                  <a:avLst/>
                  <a:gdLst>
                    <a:gd name="connsiteX0" fmla="*/ 157473 w 157473"/>
                    <a:gd name="connsiteY0" fmla="*/ 249 h 9987"/>
                    <a:gd name="connsiteX1" fmla="*/ 78830 w 157473"/>
                    <a:gd name="connsiteY1" fmla="*/ 6558 h 9987"/>
                    <a:gd name="connsiteX2" fmla="*/ 0 w 157473"/>
                    <a:gd name="connsiteY2" fmla="*/ 9739 h 9987"/>
                    <a:gd name="connsiteX3" fmla="*/ 78643 w 157473"/>
                    <a:gd name="connsiteY3" fmla="*/ 3430 h 9987"/>
                    <a:gd name="connsiteX4" fmla="*/ 157473 w 157473"/>
                    <a:gd name="connsiteY4" fmla="*/ 249 h 9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7473" h="9987">
                      <a:moveTo>
                        <a:pt x="157473" y="249"/>
                      </a:moveTo>
                      <a:cubicBezTo>
                        <a:pt x="157527" y="1105"/>
                        <a:pt x="122322" y="3938"/>
                        <a:pt x="78830" y="6558"/>
                      </a:cubicBezTo>
                      <a:cubicBezTo>
                        <a:pt x="35339" y="9177"/>
                        <a:pt x="54" y="10594"/>
                        <a:pt x="0" y="9739"/>
                      </a:cubicBezTo>
                      <a:cubicBezTo>
                        <a:pt x="-53" y="8883"/>
                        <a:pt x="35152" y="6050"/>
                        <a:pt x="78643" y="3430"/>
                      </a:cubicBezTo>
                      <a:cubicBezTo>
                        <a:pt x="122108" y="811"/>
                        <a:pt x="157420" y="-606"/>
                        <a:pt x="157473" y="2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4176" name="Freeform: Shape 4175">
                  <a:extLst>
                    <a:ext uri="{FF2B5EF4-FFF2-40B4-BE49-F238E27FC236}">
                      <a16:creationId xmlns:a16="http://schemas.microsoft.com/office/drawing/2014/main" id="{993495AA-2682-536C-5FBE-B48B9771976D}"/>
                    </a:ext>
                  </a:extLst>
                </p:cNvPr>
                <p:cNvSpPr/>
                <p:nvPr/>
              </p:nvSpPr>
              <p:spPr>
                <a:xfrm>
                  <a:off x="3783831" y="2317214"/>
                  <a:ext cx="157473" cy="9987"/>
                </a:xfrm>
                <a:custGeom>
                  <a:avLst/>
                  <a:gdLst>
                    <a:gd name="connsiteX0" fmla="*/ 157473 w 157473"/>
                    <a:gd name="connsiteY0" fmla="*/ 249 h 9987"/>
                    <a:gd name="connsiteX1" fmla="*/ 78830 w 157473"/>
                    <a:gd name="connsiteY1" fmla="*/ 6558 h 9987"/>
                    <a:gd name="connsiteX2" fmla="*/ 0 w 157473"/>
                    <a:gd name="connsiteY2" fmla="*/ 9739 h 9987"/>
                    <a:gd name="connsiteX3" fmla="*/ 78643 w 157473"/>
                    <a:gd name="connsiteY3" fmla="*/ 3430 h 9987"/>
                    <a:gd name="connsiteX4" fmla="*/ 157473 w 157473"/>
                    <a:gd name="connsiteY4" fmla="*/ 249 h 9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7473" h="9987">
                      <a:moveTo>
                        <a:pt x="157473" y="249"/>
                      </a:moveTo>
                      <a:cubicBezTo>
                        <a:pt x="157527" y="1105"/>
                        <a:pt x="122322" y="3938"/>
                        <a:pt x="78830" y="6558"/>
                      </a:cubicBezTo>
                      <a:cubicBezTo>
                        <a:pt x="35339" y="9177"/>
                        <a:pt x="53" y="10594"/>
                        <a:pt x="0" y="9739"/>
                      </a:cubicBezTo>
                      <a:cubicBezTo>
                        <a:pt x="-53" y="8883"/>
                        <a:pt x="35151" y="6050"/>
                        <a:pt x="78643" y="3430"/>
                      </a:cubicBezTo>
                      <a:cubicBezTo>
                        <a:pt x="122108" y="811"/>
                        <a:pt x="157420" y="-606"/>
                        <a:pt x="157473" y="24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4177" name="Freeform: Shape 4176">
                  <a:extLst>
                    <a:ext uri="{FF2B5EF4-FFF2-40B4-BE49-F238E27FC236}">
                      <a16:creationId xmlns:a16="http://schemas.microsoft.com/office/drawing/2014/main" id="{7504A581-FAB1-03B1-674A-D8DA3CF613CA}"/>
                    </a:ext>
                  </a:extLst>
                </p:cNvPr>
                <p:cNvSpPr/>
                <p:nvPr/>
              </p:nvSpPr>
              <p:spPr>
                <a:xfrm>
                  <a:off x="3811712" y="2355903"/>
                  <a:ext cx="89709" cy="6243"/>
                </a:xfrm>
                <a:custGeom>
                  <a:avLst/>
                  <a:gdLst>
                    <a:gd name="connsiteX0" fmla="*/ 89710 w 89709"/>
                    <a:gd name="connsiteY0" fmla="*/ 454 h 6243"/>
                    <a:gd name="connsiteX1" fmla="*/ 76638 w 89709"/>
                    <a:gd name="connsiteY1" fmla="*/ 2352 h 6243"/>
                    <a:gd name="connsiteX2" fmla="*/ 44962 w 89709"/>
                    <a:gd name="connsiteY2" fmla="*/ 4705 h 6243"/>
                    <a:gd name="connsiteX3" fmla="*/ 13205 w 89709"/>
                    <a:gd name="connsiteY3" fmla="*/ 6148 h 6243"/>
                    <a:gd name="connsiteX4" fmla="*/ 0 w 89709"/>
                    <a:gd name="connsiteY4" fmla="*/ 5827 h 6243"/>
                    <a:gd name="connsiteX5" fmla="*/ 13071 w 89709"/>
                    <a:gd name="connsiteY5" fmla="*/ 3929 h 6243"/>
                    <a:gd name="connsiteX6" fmla="*/ 44775 w 89709"/>
                    <a:gd name="connsiteY6" fmla="*/ 1550 h 6243"/>
                    <a:gd name="connsiteX7" fmla="*/ 76505 w 89709"/>
                    <a:gd name="connsiteY7" fmla="*/ 107 h 6243"/>
                    <a:gd name="connsiteX8" fmla="*/ 89710 w 89709"/>
                    <a:gd name="connsiteY8" fmla="*/ 428 h 6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709" h="6243">
                      <a:moveTo>
                        <a:pt x="89710" y="454"/>
                      </a:moveTo>
                      <a:cubicBezTo>
                        <a:pt x="89710" y="882"/>
                        <a:pt x="84738" y="1577"/>
                        <a:pt x="76638" y="2352"/>
                      </a:cubicBezTo>
                      <a:cubicBezTo>
                        <a:pt x="68539" y="3128"/>
                        <a:pt x="57338" y="3983"/>
                        <a:pt x="44962" y="4705"/>
                      </a:cubicBezTo>
                      <a:cubicBezTo>
                        <a:pt x="32585" y="5453"/>
                        <a:pt x="21358" y="5961"/>
                        <a:pt x="13205" y="6148"/>
                      </a:cubicBezTo>
                      <a:cubicBezTo>
                        <a:pt x="5052" y="6335"/>
                        <a:pt x="27" y="6255"/>
                        <a:pt x="0" y="5827"/>
                      </a:cubicBezTo>
                      <a:cubicBezTo>
                        <a:pt x="0" y="5400"/>
                        <a:pt x="4972" y="4705"/>
                        <a:pt x="13071" y="3929"/>
                      </a:cubicBezTo>
                      <a:cubicBezTo>
                        <a:pt x="21171" y="3154"/>
                        <a:pt x="32371" y="2299"/>
                        <a:pt x="44775" y="1550"/>
                      </a:cubicBezTo>
                      <a:cubicBezTo>
                        <a:pt x="57151" y="802"/>
                        <a:pt x="68378" y="294"/>
                        <a:pt x="76505" y="107"/>
                      </a:cubicBezTo>
                      <a:cubicBezTo>
                        <a:pt x="84631" y="-107"/>
                        <a:pt x="89683" y="0"/>
                        <a:pt x="89710" y="42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</p:grp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EC75FB4E-1D9A-7700-590C-1211D250B237}"/>
                </a:ext>
              </a:extLst>
            </p:cNvPr>
            <p:cNvSpPr/>
            <p:nvPr/>
          </p:nvSpPr>
          <p:spPr>
            <a:xfrm>
              <a:off x="3665519" y="1893025"/>
              <a:ext cx="613079" cy="4891"/>
            </a:xfrm>
            <a:custGeom>
              <a:avLst/>
              <a:gdLst>
                <a:gd name="connsiteX0" fmla="*/ 613080 w 613079"/>
                <a:gd name="connsiteY0" fmla="*/ 2433 h 4891"/>
                <a:gd name="connsiteX1" fmla="*/ 306553 w 613079"/>
                <a:gd name="connsiteY1" fmla="*/ 4892 h 4891"/>
                <a:gd name="connsiteX2" fmla="*/ 0 w 613079"/>
                <a:gd name="connsiteY2" fmla="*/ 2433 h 4891"/>
                <a:gd name="connsiteX3" fmla="*/ 306553 w 613079"/>
                <a:gd name="connsiteY3" fmla="*/ 0 h 4891"/>
                <a:gd name="connsiteX4" fmla="*/ 613080 w 613079"/>
                <a:gd name="connsiteY4" fmla="*/ 2433 h 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079" h="4891">
                  <a:moveTo>
                    <a:pt x="613080" y="2433"/>
                  </a:moveTo>
                  <a:cubicBezTo>
                    <a:pt x="613080" y="3796"/>
                    <a:pt x="475842" y="4892"/>
                    <a:pt x="306553" y="4892"/>
                  </a:cubicBezTo>
                  <a:cubicBezTo>
                    <a:pt x="137265" y="4892"/>
                    <a:pt x="0" y="3796"/>
                    <a:pt x="0" y="2433"/>
                  </a:cubicBezTo>
                  <a:cubicBezTo>
                    <a:pt x="0" y="1069"/>
                    <a:pt x="137211" y="0"/>
                    <a:pt x="306553" y="0"/>
                  </a:cubicBezTo>
                  <a:cubicBezTo>
                    <a:pt x="475895" y="0"/>
                    <a:pt x="613080" y="1096"/>
                    <a:pt x="613080" y="2433"/>
                  </a:cubicBezTo>
                  <a:close/>
                </a:path>
              </a:pathLst>
            </a:custGeom>
            <a:solidFill>
              <a:srgbClr val="263238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441A9B2F-18F0-3B27-4736-FC2030AA3CCB}"/>
                </a:ext>
              </a:extLst>
            </p:cNvPr>
            <p:cNvSpPr/>
            <p:nvPr/>
          </p:nvSpPr>
          <p:spPr>
            <a:xfrm>
              <a:off x="3660760" y="1948893"/>
              <a:ext cx="229888" cy="4891"/>
            </a:xfrm>
            <a:custGeom>
              <a:avLst/>
              <a:gdLst>
                <a:gd name="connsiteX0" fmla="*/ 229888 w 229888"/>
                <a:gd name="connsiteY0" fmla="*/ 2433 h 4891"/>
                <a:gd name="connsiteX1" fmla="*/ 114944 w 229888"/>
                <a:gd name="connsiteY1" fmla="*/ 4892 h 4891"/>
                <a:gd name="connsiteX2" fmla="*/ 0 w 229888"/>
                <a:gd name="connsiteY2" fmla="*/ 2433 h 4891"/>
                <a:gd name="connsiteX3" fmla="*/ 114944 w 229888"/>
                <a:gd name="connsiteY3" fmla="*/ 0 h 4891"/>
                <a:gd name="connsiteX4" fmla="*/ 229888 w 229888"/>
                <a:gd name="connsiteY4" fmla="*/ 2433 h 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888" h="4891">
                  <a:moveTo>
                    <a:pt x="229888" y="2433"/>
                  </a:moveTo>
                  <a:cubicBezTo>
                    <a:pt x="229888" y="3796"/>
                    <a:pt x="178431" y="4892"/>
                    <a:pt x="114944" y="4892"/>
                  </a:cubicBezTo>
                  <a:cubicBezTo>
                    <a:pt x="51458" y="4892"/>
                    <a:pt x="0" y="3796"/>
                    <a:pt x="0" y="2433"/>
                  </a:cubicBezTo>
                  <a:cubicBezTo>
                    <a:pt x="0" y="1069"/>
                    <a:pt x="51458" y="0"/>
                    <a:pt x="114944" y="0"/>
                  </a:cubicBezTo>
                  <a:cubicBezTo>
                    <a:pt x="178431" y="0"/>
                    <a:pt x="229888" y="1096"/>
                    <a:pt x="229888" y="2433"/>
                  </a:cubicBezTo>
                  <a:close/>
                </a:path>
              </a:pathLst>
            </a:custGeom>
            <a:solidFill>
              <a:srgbClr val="263238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B0B55630-23EF-20AA-AECC-F47CB41815E9}"/>
                </a:ext>
              </a:extLst>
            </p:cNvPr>
            <p:cNvSpPr/>
            <p:nvPr/>
          </p:nvSpPr>
          <p:spPr>
            <a:xfrm>
              <a:off x="3924196" y="1948893"/>
              <a:ext cx="88587" cy="4891"/>
            </a:xfrm>
            <a:custGeom>
              <a:avLst/>
              <a:gdLst>
                <a:gd name="connsiteX0" fmla="*/ 88587 w 88587"/>
                <a:gd name="connsiteY0" fmla="*/ 2433 h 4891"/>
                <a:gd name="connsiteX1" fmla="*/ 44294 w 88587"/>
                <a:gd name="connsiteY1" fmla="*/ 4892 h 4891"/>
                <a:gd name="connsiteX2" fmla="*/ 0 w 88587"/>
                <a:gd name="connsiteY2" fmla="*/ 2433 h 4891"/>
                <a:gd name="connsiteX3" fmla="*/ 44294 w 88587"/>
                <a:gd name="connsiteY3" fmla="*/ 0 h 4891"/>
                <a:gd name="connsiteX4" fmla="*/ 88587 w 88587"/>
                <a:gd name="connsiteY4" fmla="*/ 2433 h 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87" h="4891">
                  <a:moveTo>
                    <a:pt x="88587" y="2433"/>
                  </a:moveTo>
                  <a:cubicBezTo>
                    <a:pt x="88587" y="3796"/>
                    <a:pt x="68753" y="4892"/>
                    <a:pt x="44294" y="4892"/>
                  </a:cubicBezTo>
                  <a:cubicBezTo>
                    <a:pt x="19835" y="4892"/>
                    <a:pt x="0" y="3796"/>
                    <a:pt x="0" y="2433"/>
                  </a:cubicBezTo>
                  <a:cubicBezTo>
                    <a:pt x="0" y="1069"/>
                    <a:pt x="19835" y="0"/>
                    <a:pt x="44294" y="0"/>
                  </a:cubicBezTo>
                  <a:cubicBezTo>
                    <a:pt x="68753" y="0"/>
                    <a:pt x="88587" y="1096"/>
                    <a:pt x="88587" y="2433"/>
                  </a:cubicBezTo>
                  <a:close/>
                </a:path>
              </a:pathLst>
            </a:custGeom>
            <a:solidFill>
              <a:srgbClr val="263238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822D76CB-EB19-DC94-26C7-81212637F2C9}"/>
                </a:ext>
              </a:extLst>
            </p:cNvPr>
            <p:cNvSpPr/>
            <p:nvPr/>
          </p:nvSpPr>
          <p:spPr>
            <a:xfrm>
              <a:off x="4661852" y="2600386"/>
              <a:ext cx="120789" cy="70439"/>
            </a:xfrm>
            <a:custGeom>
              <a:avLst/>
              <a:gdLst>
                <a:gd name="connsiteX0" fmla="*/ 120790 w 120789"/>
                <a:gd name="connsiteY0" fmla="*/ 19407 h 70439"/>
                <a:gd name="connsiteX1" fmla="*/ 103976 w 120789"/>
                <a:gd name="connsiteY1" fmla="*/ 36247 h 70439"/>
                <a:gd name="connsiteX2" fmla="*/ 78581 w 120789"/>
                <a:gd name="connsiteY2" fmla="*/ 39001 h 70439"/>
                <a:gd name="connsiteX3" fmla="*/ 9454 w 120789"/>
                <a:gd name="connsiteY3" fmla="*/ 70303 h 70439"/>
                <a:gd name="connsiteX4" fmla="*/ 259 w 120789"/>
                <a:gd name="connsiteY4" fmla="*/ 66828 h 70439"/>
                <a:gd name="connsiteX5" fmla="*/ 4135 w 120789"/>
                <a:gd name="connsiteY5" fmla="*/ 58354 h 70439"/>
                <a:gd name="connsiteX6" fmla="*/ 65162 w 120789"/>
                <a:gd name="connsiteY6" fmla="*/ 0 h 70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789" h="70439">
                  <a:moveTo>
                    <a:pt x="120790" y="19407"/>
                  </a:moveTo>
                  <a:cubicBezTo>
                    <a:pt x="120496" y="27934"/>
                    <a:pt x="112236" y="34189"/>
                    <a:pt x="103976" y="36247"/>
                  </a:cubicBezTo>
                  <a:cubicBezTo>
                    <a:pt x="95716" y="38306"/>
                    <a:pt x="86975" y="37531"/>
                    <a:pt x="78581" y="39001"/>
                  </a:cubicBezTo>
                  <a:cubicBezTo>
                    <a:pt x="53481" y="43412"/>
                    <a:pt x="34742" y="67122"/>
                    <a:pt x="9454" y="70303"/>
                  </a:cubicBezTo>
                  <a:cubicBezTo>
                    <a:pt x="5926" y="70757"/>
                    <a:pt x="1435" y="70196"/>
                    <a:pt x="259" y="66828"/>
                  </a:cubicBezTo>
                  <a:cubicBezTo>
                    <a:pt x="-837" y="63727"/>
                    <a:pt x="1756" y="60626"/>
                    <a:pt x="4135" y="58354"/>
                  </a:cubicBezTo>
                  <a:cubicBezTo>
                    <a:pt x="24477" y="38894"/>
                    <a:pt x="44820" y="19460"/>
                    <a:pt x="65162" y="0"/>
                  </a:cubicBezTo>
                </a:path>
              </a:pathLst>
            </a:custGeom>
            <a:solidFill>
              <a:srgbClr val="FBBD9D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24" name="Graphic 145">
            <a:extLst>
              <a:ext uri="{FF2B5EF4-FFF2-40B4-BE49-F238E27FC236}">
                <a16:creationId xmlns:a16="http://schemas.microsoft.com/office/drawing/2014/main" id="{67F134D6-62B3-6A51-50F4-074EA97C9E4D}"/>
              </a:ext>
            </a:extLst>
          </p:cNvPr>
          <p:cNvGrpSpPr/>
          <p:nvPr/>
        </p:nvGrpSpPr>
        <p:grpSpPr>
          <a:xfrm>
            <a:off x="3664341" y="1920608"/>
            <a:ext cx="1952320" cy="3843273"/>
            <a:chOff x="4542020" y="1864175"/>
            <a:chExt cx="1856074" cy="3653807"/>
          </a:xfrm>
        </p:grpSpPr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7D0468A9-71E9-EB04-DFB1-94DE0CCBD458}"/>
                </a:ext>
              </a:extLst>
            </p:cNvPr>
            <p:cNvSpPr/>
            <p:nvPr/>
          </p:nvSpPr>
          <p:spPr>
            <a:xfrm>
              <a:off x="5254073" y="5121752"/>
              <a:ext cx="383779" cy="295085"/>
            </a:xfrm>
            <a:custGeom>
              <a:avLst/>
              <a:gdLst>
                <a:gd name="connsiteX0" fmla="*/ 206899 w 383779"/>
                <a:gd name="connsiteY0" fmla="*/ 401 h 295085"/>
                <a:gd name="connsiteX1" fmla="*/ 191663 w 383779"/>
                <a:gd name="connsiteY1" fmla="*/ 193267 h 295085"/>
                <a:gd name="connsiteX2" fmla="*/ 0 w 383779"/>
                <a:gd name="connsiteY2" fmla="*/ 290194 h 295085"/>
                <a:gd name="connsiteX3" fmla="*/ 372766 w 383779"/>
                <a:gd name="connsiteY3" fmla="*/ 295086 h 295085"/>
                <a:gd name="connsiteX4" fmla="*/ 383780 w 383779"/>
                <a:gd name="connsiteY4" fmla="*/ 0 h 295085"/>
                <a:gd name="connsiteX5" fmla="*/ 206899 w 383779"/>
                <a:gd name="connsiteY5" fmla="*/ 401 h 29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779" h="295085">
                  <a:moveTo>
                    <a:pt x="206899" y="401"/>
                  </a:moveTo>
                  <a:lnTo>
                    <a:pt x="191663" y="193267"/>
                  </a:lnTo>
                  <a:cubicBezTo>
                    <a:pt x="191663" y="193267"/>
                    <a:pt x="1096" y="254508"/>
                    <a:pt x="0" y="290194"/>
                  </a:cubicBezTo>
                  <a:lnTo>
                    <a:pt x="372766" y="295086"/>
                  </a:lnTo>
                  <a:lnTo>
                    <a:pt x="383780" y="0"/>
                  </a:lnTo>
                  <a:lnTo>
                    <a:pt x="206899" y="40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58F6F936-C158-3C74-4CDA-843A397EBC16}"/>
                </a:ext>
              </a:extLst>
            </p:cNvPr>
            <p:cNvSpPr/>
            <p:nvPr/>
          </p:nvSpPr>
          <p:spPr>
            <a:xfrm>
              <a:off x="5253368" y="5386952"/>
              <a:ext cx="373471" cy="29912"/>
            </a:xfrm>
            <a:custGeom>
              <a:avLst/>
              <a:gdLst>
                <a:gd name="connsiteX0" fmla="*/ 373472 w 373471"/>
                <a:gd name="connsiteY0" fmla="*/ 29912 h 29912"/>
                <a:gd name="connsiteX1" fmla="*/ 372723 w 373471"/>
                <a:gd name="connsiteY1" fmla="*/ 0 h 29912"/>
                <a:gd name="connsiteX2" fmla="*/ 19711 w 373471"/>
                <a:gd name="connsiteY2" fmla="*/ 2165 h 29912"/>
                <a:gd name="connsiteX3" fmla="*/ 10 w 373471"/>
                <a:gd name="connsiteY3" fmla="*/ 25849 h 29912"/>
                <a:gd name="connsiteX4" fmla="*/ 373472 w 373471"/>
                <a:gd name="connsiteY4" fmla="*/ 29912 h 2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471" h="29912">
                  <a:moveTo>
                    <a:pt x="373472" y="29912"/>
                  </a:moveTo>
                  <a:lnTo>
                    <a:pt x="372723" y="0"/>
                  </a:lnTo>
                  <a:lnTo>
                    <a:pt x="19711" y="2165"/>
                  </a:lnTo>
                  <a:cubicBezTo>
                    <a:pt x="19711" y="2165"/>
                    <a:pt x="-524" y="14221"/>
                    <a:pt x="10" y="25849"/>
                  </a:cubicBezTo>
                  <a:lnTo>
                    <a:pt x="373472" y="29912"/>
                  </a:lnTo>
                  <a:close/>
                </a:path>
              </a:pathLst>
            </a:custGeom>
            <a:solidFill>
              <a:schemeClr val="tx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A227F915-640C-871C-EA6B-FB7072473B60}"/>
                </a:ext>
              </a:extLst>
            </p:cNvPr>
            <p:cNvSpPr/>
            <p:nvPr/>
          </p:nvSpPr>
          <p:spPr>
            <a:xfrm>
              <a:off x="6106290" y="5090049"/>
              <a:ext cx="291804" cy="427707"/>
            </a:xfrm>
            <a:custGeom>
              <a:avLst/>
              <a:gdLst>
                <a:gd name="connsiteX0" fmla="*/ 160735 w 291804"/>
                <a:gd name="connsiteY0" fmla="*/ 0 h 427707"/>
                <a:gd name="connsiteX1" fmla="*/ 203825 w 291804"/>
                <a:gd name="connsiteY1" fmla="*/ 225237 h 427707"/>
                <a:gd name="connsiteX2" fmla="*/ 289258 w 291804"/>
                <a:gd name="connsiteY2" fmla="*/ 393563 h 427707"/>
                <a:gd name="connsiteX3" fmla="*/ 277497 w 291804"/>
                <a:gd name="connsiteY3" fmla="*/ 425828 h 427707"/>
                <a:gd name="connsiteX4" fmla="*/ 277497 w 291804"/>
                <a:gd name="connsiteY4" fmla="*/ 425828 h 427707"/>
                <a:gd name="connsiteX5" fmla="*/ 256058 w 291804"/>
                <a:gd name="connsiteY5" fmla="*/ 424251 h 427707"/>
                <a:gd name="connsiteX6" fmla="*/ 61214 w 291804"/>
                <a:gd name="connsiteY6" fmla="*/ 287761 h 427707"/>
                <a:gd name="connsiteX7" fmla="*/ 0 w 291804"/>
                <a:gd name="connsiteY7" fmla="*/ 53195 h 427707"/>
                <a:gd name="connsiteX8" fmla="*/ 160761 w 291804"/>
                <a:gd name="connsiteY8" fmla="*/ 27 h 42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1804" h="427707">
                  <a:moveTo>
                    <a:pt x="160735" y="0"/>
                  </a:moveTo>
                  <a:lnTo>
                    <a:pt x="203825" y="225237"/>
                  </a:lnTo>
                  <a:lnTo>
                    <a:pt x="289258" y="393563"/>
                  </a:lnTo>
                  <a:cubicBezTo>
                    <a:pt x="295406" y="405699"/>
                    <a:pt x="290007" y="420508"/>
                    <a:pt x="277497" y="425828"/>
                  </a:cubicBezTo>
                  <a:lnTo>
                    <a:pt x="277497" y="425828"/>
                  </a:lnTo>
                  <a:cubicBezTo>
                    <a:pt x="270493" y="428795"/>
                    <a:pt x="262527" y="428234"/>
                    <a:pt x="256058" y="424251"/>
                  </a:cubicBezTo>
                  <a:cubicBezTo>
                    <a:pt x="214785" y="398802"/>
                    <a:pt x="63433" y="304415"/>
                    <a:pt x="61214" y="287761"/>
                  </a:cubicBezTo>
                  <a:cubicBezTo>
                    <a:pt x="58622" y="268461"/>
                    <a:pt x="0" y="53195"/>
                    <a:pt x="0" y="53195"/>
                  </a:cubicBezTo>
                  <a:lnTo>
                    <a:pt x="160761" y="2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FF2484DD-95AC-D13B-E86F-E1F5BC2AF371}"/>
                </a:ext>
              </a:extLst>
            </p:cNvPr>
            <p:cNvSpPr/>
            <p:nvPr/>
          </p:nvSpPr>
          <p:spPr>
            <a:xfrm>
              <a:off x="6164217" y="5362654"/>
              <a:ext cx="219570" cy="155328"/>
            </a:xfrm>
            <a:custGeom>
              <a:avLst/>
              <a:gdLst>
                <a:gd name="connsiteX0" fmla="*/ 219570 w 219570"/>
                <a:gd name="connsiteY0" fmla="*/ 153223 h 155328"/>
                <a:gd name="connsiteX1" fmla="*/ 0 w 219570"/>
                <a:gd name="connsiteY1" fmla="*/ 0 h 155328"/>
                <a:gd name="connsiteX2" fmla="*/ 2032 w 219570"/>
                <a:gd name="connsiteY2" fmla="*/ 9490 h 155328"/>
                <a:gd name="connsiteX3" fmla="*/ 15050 w 219570"/>
                <a:gd name="connsiteY3" fmla="*/ 30153 h 155328"/>
                <a:gd name="connsiteX4" fmla="*/ 197410 w 219570"/>
                <a:gd name="connsiteY4" fmla="*/ 151780 h 155328"/>
                <a:gd name="connsiteX5" fmla="*/ 219543 w 219570"/>
                <a:gd name="connsiteY5" fmla="*/ 153223 h 155328"/>
                <a:gd name="connsiteX6" fmla="*/ 219543 w 219570"/>
                <a:gd name="connsiteY6" fmla="*/ 153223 h 15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570" h="155328">
                  <a:moveTo>
                    <a:pt x="219570" y="153223"/>
                  </a:moveTo>
                  <a:lnTo>
                    <a:pt x="0" y="0"/>
                  </a:lnTo>
                  <a:lnTo>
                    <a:pt x="2032" y="9490"/>
                  </a:lnTo>
                  <a:cubicBezTo>
                    <a:pt x="3796" y="17696"/>
                    <a:pt x="8394" y="25047"/>
                    <a:pt x="15050" y="30153"/>
                  </a:cubicBezTo>
                  <a:cubicBezTo>
                    <a:pt x="32879" y="43812"/>
                    <a:pt x="82947" y="80488"/>
                    <a:pt x="197410" y="151780"/>
                  </a:cubicBezTo>
                  <a:cubicBezTo>
                    <a:pt x="204066" y="155923"/>
                    <a:pt x="212406" y="156485"/>
                    <a:pt x="219543" y="153223"/>
                  </a:cubicBezTo>
                  <a:lnTo>
                    <a:pt x="219543" y="153223"/>
                  </a:lnTo>
                  <a:close/>
                </a:path>
              </a:pathLst>
            </a:custGeom>
            <a:solidFill>
              <a:schemeClr val="tx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139E3D85-A52A-7AD2-0FC5-31849F3D8401}"/>
                </a:ext>
              </a:extLst>
            </p:cNvPr>
            <p:cNvSpPr/>
            <p:nvPr/>
          </p:nvSpPr>
          <p:spPr>
            <a:xfrm>
              <a:off x="5427478" y="3284705"/>
              <a:ext cx="903567" cy="1956696"/>
            </a:xfrm>
            <a:custGeom>
              <a:avLst/>
              <a:gdLst>
                <a:gd name="connsiteX0" fmla="*/ 30955 w 903567"/>
                <a:gd name="connsiteY0" fmla="*/ 65144 h 1956696"/>
                <a:gd name="connsiteX1" fmla="*/ 0 w 903567"/>
                <a:gd name="connsiteY1" fmla="*/ 1954772 h 1956696"/>
                <a:gd name="connsiteX2" fmla="*/ 228338 w 903567"/>
                <a:gd name="connsiteY2" fmla="*/ 1946886 h 1956696"/>
                <a:gd name="connsiteX3" fmla="*/ 307382 w 903567"/>
                <a:gd name="connsiteY3" fmla="*/ 1017844 h 1956696"/>
                <a:gd name="connsiteX4" fmla="*/ 326361 w 903567"/>
                <a:gd name="connsiteY4" fmla="*/ 335824 h 1956696"/>
                <a:gd name="connsiteX5" fmla="*/ 481749 w 903567"/>
                <a:gd name="connsiteY5" fmla="*/ 966627 h 1956696"/>
                <a:gd name="connsiteX6" fmla="*/ 675524 w 903567"/>
                <a:gd name="connsiteY6" fmla="*/ 1956696 h 1956696"/>
                <a:gd name="connsiteX7" fmla="*/ 903568 w 903567"/>
                <a:gd name="connsiteY7" fmla="*/ 1899465 h 1956696"/>
                <a:gd name="connsiteX8" fmla="*/ 613347 w 903567"/>
                <a:gd name="connsiteY8" fmla="*/ 52874 h 1956696"/>
                <a:gd name="connsiteX9" fmla="*/ 340128 w 903567"/>
                <a:gd name="connsiteY9" fmla="*/ 0 h 1956696"/>
                <a:gd name="connsiteX10" fmla="*/ 30955 w 903567"/>
                <a:gd name="connsiteY10" fmla="*/ 65171 h 195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3567" h="1956696">
                  <a:moveTo>
                    <a:pt x="30955" y="65144"/>
                  </a:moveTo>
                  <a:cubicBezTo>
                    <a:pt x="28575" y="65064"/>
                    <a:pt x="0" y="1954772"/>
                    <a:pt x="0" y="1954772"/>
                  </a:cubicBezTo>
                  <a:lnTo>
                    <a:pt x="228338" y="1946886"/>
                  </a:lnTo>
                  <a:lnTo>
                    <a:pt x="307382" y="1017844"/>
                  </a:lnTo>
                  <a:lnTo>
                    <a:pt x="326361" y="335824"/>
                  </a:lnTo>
                  <a:lnTo>
                    <a:pt x="481749" y="966627"/>
                  </a:lnTo>
                  <a:lnTo>
                    <a:pt x="675524" y="1956696"/>
                  </a:lnTo>
                  <a:lnTo>
                    <a:pt x="903568" y="1899465"/>
                  </a:lnTo>
                  <a:lnTo>
                    <a:pt x="613347" y="52874"/>
                  </a:lnTo>
                  <a:lnTo>
                    <a:pt x="340128" y="0"/>
                  </a:lnTo>
                  <a:lnTo>
                    <a:pt x="30955" y="65171"/>
                  </a:lnTo>
                  <a:close/>
                </a:path>
              </a:pathLst>
            </a:custGeom>
            <a:solidFill>
              <a:schemeClr val="accent5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27" name="Freeform: Shape 4126">
              <a:extLst>
                <a:ext uri="{FF2B5EF4-FFF2-40B4-BE49-F238E27FC236}">
                  <a16:creationId xmlns:a16="http://schemas.microsoft.com/office/drawing/2014/main" id="{D35B7C45-9DFD-E136-AD38-0E535A08478D}"/>
                </a:ext>
              </a:extLst>
            </p:cNvPr>
            <p:cNvSpPr/>
            <p:nvPr/>
          </p:nvSpPr>
          <p:spPr>
            <a:xfrm>
              <a:off x="5612100" y="1864175"/>
              <a:ext cx="367256" cy="318162"/>
            </a:xfrm>
            <a:custGeom>
              <a:avLst/>
              <a:gdLst>
                <a:gd name="connsiteX0" fmla="*/ 342678 w 367256"/>
                <a:gd name="connsiteY0" fmla="*/ 318162 h 318162"/>
                <a:gd name="connsiteX1" fmla="*/ 347276 w 367256"/>
                <a:gd name="connsiteY1" fmla="*/ 113615 h 318162"/>
                <a:gd name="connsiteX2" fmla="*/ 192930 w 367256"/>
                <a:gd name="connsiteY2" fmla="*/ 3563 h 318162"/>
                <a:gd name="connsiteX3" fmla="*/ 162323 w 367256"/>
                <a:gd name="connsiteY3" fmla="*/ 1611 h 318162"/>
                <a:gd name="connsiteX4" fmla="*/ 147835 w 367256"/>
                <a:gd name="connsiteY4" fmla="*/ 25589 h 318162"/>
                <a:gd name="connsiteX5" fmla="*/ 110625 w 367256"/>
                <a:gd name="connsiteY5" fmla="*/ 4097 h 318162"/>
                <a:gd name="connsiteX6" fmla="*/ 69619 w 367256"/>
                <a:gd name="connsiteY6" fmla="*/ 9898 h 318162"/>
                <a:gd name="connsiteX7" fmla="*/ 65690 w 367256"/>
                <a:gd name="connsiteY7" fmla="*/ 48070 h 318162"/>
                <a:gd name="connsiteX8" fmla="*/ 15168 w 367256"/>
                <a:gd name="connsiteY8" fmla="*/ 55956 h 318162"/>
                <a:gd name="connsiteX9" fmla="*/ 2337 w 367256"/>
                <a:gd name="connsiteY9" fmla="*/ 105462 h 318162"/>
                <a:gd name="connsiteX10" fmla="*/ 32730 w 367256"/>
                <a:gd name="connsiteY10" fmla="*/ 153231 h 318162"/>
                <a:gd name="connsiteX11" fmla="*/ 42327 w 367256"/>
                <a:gd name="connsiteY11" fmla="*/ 195038 h 31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7256" h="318162">
                  <a:moveTo>
                    <a:pt x="342678" y="318162"/>
                  </a:moveTo>
                  <a:cubicBezTo>
                    <a:pt x="369998" y="264165"/>
                    <a:pt x="378632" y="167291"/>
                    <a:pt x="347276" y="113615"/>
                  </a:cubicBezTo>
                  <a:cubicBezTo>
                    <a:pt x="315920" y="59939"/>
                    <a:pt x="252541" y="21232"/>
                    <a:pt x="192930" y="3563"/>
                  </a:cubicBezTo>
                  <a:cubicBezTo>
                    <a:pt x="182960" y="622"/>
                    <a:pt x="172187" y="-1677"/>
                    <a:pt x="162323" y="1611"/>
                  </a:cubicBezTo>
                  <a:cubicBezTo>
                    <a:pt x="152459" y="4899"/>
                    <a:pt x="144467" y="15752"/>
                    <a:pt x="147835" y="25589"/>
                  </a:cubicBezTo>
                  <a:cubicBezTo>
                    <a:pt x="136233" y="17062"/>
                    <a:pt x="124365" y="8374"/>
                    <a:pt x="110625" y="4097"/>
                  </a:cubicBezTo>
                  <a:cubicBezTo>
                    <a:pt x="96885" y="-180"/>
                    <a:pt x="80686" y="676"/>
                    <a:pt x="69619" y="9898"/>
                  </a:cubicBezTo>
                  <a:cubicBezTo>
                    <a:pt x="58552" y="19120"/>
                    <a:pt x="55505" y="37912"/>
                    <a:pt x="65690" y="48070"/>
                  </a:cubicBezTo>
                  <a:cubicBezTo>
                    <a:pt x="49250" y="40612"/>
                    <a:pt x="28533" y="43847"/>
                    <a:pt x="15168" y="55956"/>
                  </a:cubicBezTo>
                  <a:cubicBezTo>
                    <a:pt x="1802" y="68065"/>
                    <a:pt x="-3464" y="88381"/>
                    <a:pt x="2337" y="105462"/>
                  </a:cubicBezTo>
                  <a:cubicBezTo>
                    <a:pt x="7897" y="121821"/>
                    <a:pt x="20942" y="140613"/>
                    <a:pt x="32730" y="153231"/>
                  </a:cubicBezTo>
                  <a:cubicBezTo>
                    <a:pt x="44545" y="165848"/>
                    <a:pt x="45721" y="178091"/>
                    <a:pt x="42327" y="195038"/>
                  </a:cubicBezTo>
                </a:path>
              </a:pathLst>
            </a:custGeom>
            <a:solidFill>
              <a:srgbClr val="263238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grpSp>
          <p:nvGrpSpPr>
            <p:cNvPr id="4128" name="Graphic 145">
              <a:extLst>
                <a:ext uri="{FF2B5EF4-FFF2-40B4-BE49-F238E27FC236}">
                  <a16:creationId xmlns:a16="http://schemas.microsoft.com/office/drawing/2014/main" id="{FF29FFA1-5A7B-CB75-A96A-DFE0B4DB0717}"/>
                </a:ext>
              </a:extLst>
            </p:cNvPr>
            <p:cNvGrpSpPr/>
            <p:nvPr/>
          </p:nvGrpSpPr>
          <p:grpSpPr>
            <a:xfrm>
              <a:off x="5644206" y="1908422"/>
              <a:ext cx="304208" cy="718320"/>
              <a:chOff x="5644206" y="1908422"/>
              <a:chExt cx="304208" cy="718320"/>
            </a:xfrm>
          </p:grpSpPr>
          <p:sp>
            <p:nvSpPr>
              <p:cNvPr id="4148" name="Freeform: Shape 4147">
                <a:extLst>
                  <a:ext uri="{FF2B5EF4-FFF2-40B4-BE49-F238E27FC236}">
                    <a16:creationId xmlns:a16="http://schemas.microsoft.com/office/drawing/2014/main" id="{71F6734E-74E5-A7D4-3EA1-CFB89F4C0926}"/>
                  </a:ext>
                </a:extLst>
              </p:cNvPr>
              <p:cNvSpPr/>
              <p:nvPr/>
            </p:nvSpPr>
            <p:spPr>
              <a:xfrm>
                <a:off x="5644206" y="1908422"/>
                <a:ext cx="304208" cy="718320"/>
              </a:xfrm>
              <a:custGeom>
                <a:avLst/>
                <a:gdLst>
                  <a:gd name="connsiteX0" fmla="*/ 85442 w 304208"/>
                  <a:gd name="connsiteY0" fmla="*/ 718321 h 718320"/>
                  <a:gd name="connsiteX1" fmla="*/ 91243 w 304208"/>
                  <a:gd name="connsiteY1" fmla="*/ 457050 h 718320"/>
                  <a:gd name="connsiteX2" fmla="*/ 517 w 304208"/>
                  <a:gd name="connsiteY2" fmla="*/ 359775 h 718320"/>
                  <a:gd name="connsiteX3" fmla="*/ 5837 w 304208"/>
                  <a:gd name="connsiteY3" fmla="*/ 153517 h 718320"/>
                  <a:gd name="connsiteX4" fmla="*/ 161973 w 304208"/>
                  <a:gd name="connsiteY4" fmla="*/ 267 h 718320"/>
                  <a:gd name="connsiteX5" fmla="*/ 170313 w 304208"/>
                  <a:gd name="connsiteY5" fmla="*/ 0 h 718320"/>
                  <a:gd name="connsiteX6" fmla="*/ 303863 w 304208"/>
                  <a:gd name="connsiteY6" fmla="*/ 170545 h 718320"/>
                  <a:gd name="connsiteX7" fmla="*/ 291513 w 304208"/>
                  <a:gd name="connsiteY7" fmla="*/ 671915 h 71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4208" h="718320">
                    <a:moveTo>
                      <a:pt x="85442" y="718321"/>
                    </a:moveTo>
                    <a:cubicBezTo>
                      <a:pt x="87099" y="692445"/>
                      <a:pt x="91296" y="458119"/>
                      <a:pt x="91243" y="457050"/>
                    </a:cubicBezTo>
                    <a:cubicBezTo>
                      <a:pt x="91243" y="457050"/>
                      <a:pt x="4259" y="446277"/>
                      <a:pt x="517" y="359775"/>
                    </a:cubicBezTo>
                    <a:cubicBezTo>
                      <a:pt x="-1301" y="317994"/>
                      <a:pt x="1960" y="231626"/>
                      <a:pt x="5837" y="153517"/>
                    </a:cubicBezTo>
                    <a:cubicBezTo>
                      <a:pt x="9980" y="69555"/>
                      <a:pt x="77931" y="2887"/>
                      <a:pt x="161973" y="267"/>
                    </a:cubicBezTo>
                    <a:lnTo>
                      <a:pt x="170313" y="0"/>
                    </a:lnTo>
                    <a:cubicBezTo>
                      <a:pt x="260505" y="2459"/>
                      <a:pt x="308808" y="80434"/>
                      <a:pt x="303863" y="170545"/>
                    </a:cubicBezTo>
                    <a:lnTo>
                      <a:pt x="291513" y="671915"/>
                    </a:lnTo>
                  </a:path>
                </a:pathLst>
              </a:custGeom>
              <a:solidFill>
                <a:srgbClr val="FBBD9D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4149" name="Freeform: Shape 4148">
                <a:extLst>
                  <a:ext uri="{FF2B5EF4-FFF2-40B4-BE49-F238E27FC236}">
                    <a16:creationId xmlns:a16="http://schemas.microsoft.com/office/drawing/2014/main" id="{6843CB1D-B0D4-8D62-60C4-B36324916E58}"/>
                  </a:ext>
                </a:extLst>
              </p:cNvPr>
              <p:cNvSpPr/>
              <p:nvPr/>
            </p:nvSpPr>
            <p:spPr>
              <a:xfrm>
                <a:off x="5734540" y="2328663"/>
                <a:ext cx="112565" cy="49364"/>
              </a:xfrm>
              <a:custGeom>
                <a:avLst/>
                <a:gdLst>
                  <a:gd name="connsiteX0" fmla="*/ 909 w 112565"/>
                  <a:gd name="connsiteY0" fmla="*/ 36809 h 49364"/>
                  <a:gd name="connsiteX1" fmla="*/ 112565 w 112565"/>
                  <a:gd name="connsiteY1" fmla="*/ 0 h 49364"/>
                  <a:gd name="connsiteX2" fmla="*/ 0 w 112565"/>
                  <a:gd name="connsiteY2" fmla="*/ 49025 h 49364"/>
                  <a:gd name="connsiteX3" fmla="*/ 936 w 112565"/>
                  <a:gd name="connsiteY3" fmla="*/ 36809 h 49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565" h="49364">
                    <a:moveTo>
                      <a:pt x="909" y="36809"/>
                    </a:moveTo>
                    <a:cubicBezTo>
                      <a:pt x="909" y="36809"/>
                      <a:pt x="55547" y="38306"/>
                      <a:pt x="112565" y="0"/>
                    </a:cubicBezTo>
                    <a:cubicBezTo>
                      <a:pt x="112565" y="0"/>
                      <a:pt x="86582" y="54131"/>
                      <a:pt x="0" y="49025"/>
                    </a:cubicBezTo>
                    <a:lnTo>
                      <a:pt x="936" y="36809"/>
                    </a:lnTo>
                    <a:close/>
                  </a:path>
                </a:pathLst>
              </a:custGeom>
              <a:solidFill>
                <a:srgbClr val="EC996F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BDA29A23-5DA0-FF64-6018-72A9E90BA858}"/>
                </a:ext>
              </a:extLst>
            </p:cNvPr>
            <p:cNvSpPr/>
            <p:nvPr/>
          </p:nvSpPr>
          <p:spPr>
            <a:xfrm>
              <a:off x="5942232" y="2139929"/>
              <a:ext cx="59619" cy="90582"/>
            </a:xfrm>
            <a:custGeom>
              <a:avLst/>
              <a:gdLst>
                <a:gd name="connsiteX0" fmla="*/ 758 w 59619"/>
                <a:gd name="connsiteY0" fmla="*/ 3353 h 90582"/>
                <a:gd name="connsiteX1" fmla="*/ 59620 w 59619"/>
                <a:gd name="connsiteY1" fmla="*/ 43129 h 90582"/>
                <a:gd name="connsiteX2" fmla="*/ 9 w 59619"/>
                <a:gd name="connsiteY2" fmla="*/ 88385 h 90582"/>
                <a:gd name="connsiteX3" fmla="*/ 758 w 59619"/>
                <a:gd name="connsiteY3" fmla="*/ 3327 h 9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19" h="90582">
                  <a:moveTo>
                    <a:pt x="758" y="3353"/>
                  </a:moveTo>
                  <a:cubicBezTo>
                    <a:pt x="2201" y="2658"/>
                    <a:pt x="59673" y="-16080"/>
                    <a:pt x="59620" y="43129"/>
                  </a:cubicBezTo>
                  <a:cubicBezTo>
                    <a:pt x="59566" y="102366"/>
                    <a:pt x="116" y="90096"/>
                    <a:pt x="9" y="88385"/>
                  </a:cubicBezTo>
                  <a:cubicBezTo>
                    <a:pt x="-97" y="86675"/>
                    <a:pt x="758" y="3327"/>
                    <a:pt x="758" y="3327"/>
                  </a:cubicBezTo>
                  <a:close/>
                </a:path>
              </a:pathLst>
            </a:custGeom>
            <a:solidFill>
              <a:srgbClr val="FBBD9D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4D740D05-469F-7C82-8617-755F15F9C6EA}"/>
                </a:ext>
              </a:extLst>
            </p:cNvPr>
            <p:cNvSpPr/>
            <p:nvPr/>
          </p:nvSpPr>
          <p:spPr>
            <a:xfrm>
              <a:off x="5960263" y="2159054"/>
              <a:ext cx="26529" cy="51736"/>
            </a:xfrm>
            <a:custGeom>
              <a:avLst/>
              <a:gdLst>
                <a:gd name="connsiteX0" fmla="*/ 102 w 26529"/>
                <a:gd name="connsiteY0" fmla="*/ 46860 h 51736"/>
                <a:gd name="connsiteX1" fmla="*/ 2882 w 26529"/>
                <a:gd name="connsiteY1" fmla="*/ 48383 h 51736"/>
                <a:gd name="connsiteX2" fmla="*/ 10581 w 26529"/>
                <a:gd name="connsiteY2" fmla="*/ 48544 h 51736"/>
                <a:gd name="connsiteX3" fmla="*/ 22422 w 26529"/>
                <a:gd name="connsiteY3" fmla="*/ 25662 h 51736"/>
                <a:gd name="connsiteX4" fmla="*/ 19536 w 26529"/>
                <a:gd name="connsiteY4" fmla="*/ 10879 h 51736"/>
                <a:gd name="connsiteX5" fmla="*/ 11783 w 26529"/>
                <a:gd name="connsiteY5" fmla="*/ 2940 h 51736"/>
                <a:gd name="connsiteX6" fmla="*/ 5689 w 26529"/>
                <a:gd name="connsiteY6" fmla="*/ 5774 h 51736"/>
                <a:gd name="connsiteX7" fmla="*/ 4967 w 26529"/>
                <a:gd name="connsiteY7" fmla="*/ 8714 h 51736"/>
                <a:gd name="connsiteX8" fmla="*/ 4165 w 26529"/>
                <a:gd name="connsiteY8" fmla="*/ 5266 h 51736"/>
                <a:gd name="connsiteX9" fmla="*/ 6491 w 26529"/>
                <a:gd name="connsiteY9" fmla="*/ 1550 h 51736"/>
                <a:gd name="connsiteX10" fmla="*/ 12185 w 26529"/>
                <a:gd name="connsiteY10" fmla="*/ 53 h 51736"/>
                <a:gd name="connsiteX11" fmla="*/ 22957 w 26529"/>
                <a:gd name="connsiteY11" fmla="*/ 9249 h 51736"/>
                <a:gd name="connsiteX12" fmla="*/ 26512 w 26529"/>
                <a:gd name="connsiteY12" fmla="*/ 25769 h 51736"/>
                <a:gd name="connsiteX13" fmla="*/ 11436 w 26529"/>
                <a:gd name="connsiteY13" fmla="*/ 51324 h 51736"/>
                <a:gd name="connsiteX14" fmla="*/ 2000 w 26529"/>
                <a:gd name="connsiteY14" fmla="*/ 49747 h 51736"/>
                <a:gd name="connsiteX15" fmla="*/ 48 w 26529"/>
                <a:gd name="connsiteY15" fmla="*/ 46860 h 5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529" h="51736">
                  <a:moveTo>
                    <a:pt x="102" y="46860"/>
                  </a:moveTo>
                  <a:cubicBezTo>
                    <a:pt x="369" y="46672"/>
                    <a:pt x="1145" y="47581"/>
                    <a:pt x="2882" y="48383"/>
                  </a:cubicBezTo>
                  <a:cubicBezTo>
                    <a:pt x="4593" y="49158"/>
                    <a:pt x="7507" y="49693"/>
                    <a:pt x="10581" y="48544"/>
                  </a:cubicBezTo>
                  <a:cubicBezTo>
                    <a:pt x="16836" y="46245"/>
                    <a:pt x="22128" y="36327"/>
                    <a:pt x="22422" y="25662"/>
                  </a:cubicBezTo>
                  <a:cubicBezTo>
                    <a:pt x="22583" y="20262"/>
                    <a:pt x="21460" y="15130"/>
                    <a:pt x="19536" y="10879"/>
                  </a:cubicBezTo>
                  <a:cubicBezTo>
                    <a:pt x="17718" y="6549"/>
                    <a:pt x="14938" y="3528"/>
                    <a:pt x="11783" y="2940"/>
                  </a:cubicBezTo>
                  <a:cubicBezTo>
                    <a:pt x="8656" y="2218"/>
                    <a:pt x="6411" y="4090"/>
                    <a:pt x="5689" y="5774"/>
                  </a:cubicBezTo>
                  <a:cubicBezTo>
                    <a:pt x="4887" y="7431"/>
                    <a:pt x="5261" y="8607"/>
                    <a:pt x="4967" y="8714"/>
                  </a:cubicBezTo>
                  <a:cubicBezTo>
                    <a:pt x="4807" y="8874"/>
                    <a:pt x="3684" y="7725"/>
                    <a:pt x="4165" y="5266"/>
                  </a:cubicBezTo>
                  <a:cubicBezTo>
                    <a:pt x="4406" y="4090"/>
                    <a:pt x="5101" y="2700"/>
                    <a:pt x="6491" y="1550"/>
                  </a:cubicBezTo>
                  <a:cubicBezTo>
                    <a:pt x="7908" y="401"/>
                    <a:pt x="9992" y="-187"/>
                    <a:pt x="12185" y="53"/>
                  </a:cubicBezTo>
                  <a:cubicBezTo>
                    <a:pt x="16755" y="374"/>
                    <a:pt x="20845" y="4571"/>
                    <a:pt x="22957" y="9249"/>
                  </a:cubicBezTo>
                  <a:cubicBezTo>
                    <a:pt x="25310" y="13927"/>
                    <a:pt x="26699" y="19701"/>
                    <a:pt x="26512" y="25769"/>
                  </a:cubicBezTo>
                  <a:cubicBezTo>
                    <a:pt x="26111" y="37691"/>
                    <a:pt x="20017" y="48864"/>
                    <a:pt x="11436" y="51324"/>
                  </a:cubicBezTo>
                  <a:cubicBezTo>
                    <a:pt x="7266" y="52420"/>
                    <a:pt x="3791" y="51136"/>
                    <a:pt x="2000" y="49747"/>
                  </a:cubicBezTo>
                  <a:cubicBezTo>
                    <a:pt x="155" y="48276"/>
                    <a:pt x="-139" y="46966"/>
                    <a:pt x="48" y="46860"/>
                  </a:cubicBezTo>
                  <a:close/>
                </a:path>
              </a:pathLst>
            </a:custGeom>
            <a:solidFill>
              <a:srgbClr val="EC996F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EAAB55D5-25AE-046A-CB9A-6EE53EB2268F}"/>
                </a:ext>
              </a:extLst>
            </p:cNvPr>
            <p:cNvSpPr/>
            <p:nvPr/>
          </p:nvSpPr>
          <p:spPr>
            <a:xfrm>
              <a:off x="5611884" y="1894668"/>
              <a:ext cx="346369" cy="263815"/>
            </a:xfrm>
            <a:custGeom>
              <a:avLst/>
              <a:gdLst>
                <a:gd name="connsiteX0" fmla="*/ 361 w 346369"/>
                <a:gd name="connsiteY0" fmla="*/ 55401 h 263815"/>
                <a:gd name="connsiteX1" fmla="*/ 129499 w 346369"/>
                <a:gd name="connsiteY1" fmla="*/ 121321 h 263815"/>
                <a:gd name="connsiteX2" fmla="*/ 191569 w 346369"/>
                <a:gd name="connsiteY2" fmla="*/ 67698 h 263815"/>
                <a:gd name="connsiteX3" fmla="*/ 245539 w 346369"/>
                <a:gd name="connsiteY3" fmla="*/ 73392 h 263815"/>
                <a:gd name="connsiteX4" fmla="*/ 246047 w 346369"/>
                <a:gd name="connsiteY4" fmla="*/ 73659 h 263815"/>
                <a:gd name="connsiteX5" fmla="*/ 288630 w 346369"/>
                <a:gd name="connsiteY5" fmla="*/ 141823 h 263815"/>
                <a:gd name="connsiteX6" fmla="*/ 297665 w 346369"/>
                <a:gd name="connsiteY6" fmla="*/ 248133 h 263815"/>
                <a:gd name="connsiteX7" fmla="*/ 304989 w 346369"/>
                <a:gd name="connsiteY7" fmla="*/ 261579 h 263815"/>
                <a:gd name="connsiteX8" fmla="*/ 328406 w 346369"/>
                <a:gd name="connsiteY8" fmla="*/ 255645 h 263815"/>
                <a:gd name="connsiteX9" fmla="*/ 343268 w 346369"/>
                <a:gd name="connsiteY9" fmla="*/ 216564 h 263815"/>
                <a:gd name="connsiteX10" fmla="*/ 339713 w 346369"/>
                <a:gd name="connsiteY10" fmla="*/ 120599 h 263815"/>
                <a:gd name="connsiteX11" fmla="*/ 291570 w 346369"/>
                <a:gd name="connsiteY11" fmla="*/ 38374 h 263815"/>
                <a:gd name="connsiteX12" fmla="*/ 180181 w 346369"/>
                <a:gd name="connsiteY12" fmla="*/ 175 h 263815"/>
                <a:gd name="connsiteX13" fmla="*/ 69621 w 346369"/>
                <a:gd name="connsiteY13" fmla="*/ 43640 h 263815"/>
                <a:gd name="connsiteX14" fmla="*/ 34603 w 346369"/>
                <a:gd name="connsiteY14" fmla="*/ 86623 h 26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369" h="263815">
                  <a:moveTo>
                    <a:pt x="361" y="55401"/>
                  </a:moveTo>
                  <a:cubicBezTo>
                    <a:pt x="-6563" y="132200"/>
                    <a:pt x="88012" y="164251"/>
                    <a:pt x="129499" y="121321"/>
                  </a:cubicBezTo>
                  <a:cubicBezTo>
                    <a:pt x="148692" y="101459"/>
                    <a:pt x="165426" y="76653"/>
                    <a:pt x="191569" y="67698"/>
                  </a:cubicBezTo>
                  <a:cubicBezTo>
                    <a:pt x="209158" y="61683"/>
                    <a:pt x="229019" y="64891"/>
                    <a:pt x="245539" y="73392"/>
                  </a:cubicBezTo>
                  <a:cubicBezTo>
                    <a:pt x="245700" y="73472"/>
                    <a:pt x="245860" y="73552"/>
                    <a:pt x="246047" y="73659"/>
                  </a:cubicBezTo>
                  <a:cubicBezTo>
                    <a:pt x="270426" y="86329"/>
                    <a:pt x="284860" y="114584"/>
                    <a:pt x="288630" y="141823"/>
                  </a:cubicBezTo>
                  <a:cubicBezTo>
                    <a:pt x="293896" y="179782"/>
                    <a:pt x="287828" y="213276"/>
                    <a:pt x="297665" y="248133"/>
                  </a:cubicBezTo>
                  <a:cubicBezTo>
                    <a:pt x="299082" y="253132"/>
                    <a:pt x="300766" y="258532"/>
                    <a:pt x="304989" y="261579"/>
                  </a:cubicBezTo>
                  <a:cubicBezTo>
                    <a:pt x="312153" y="266738"/>
                    <a:pt x="322498" y="262221"/>
                    <a:pt x="328406" y="255645"/>
                  </a:cubicBezTo>
                  <a:cubicBezTo>
                    <a:pt x="337869" y="245113"/>
                    <a:pt x="341183" y="230571"/>
                    <a:pt x="343268" y="216564"/>
                  </a:cubicBezTo>
                  <a:cubicBezTo>
                    <a:pt x="347973" y="184700"/>
                    <a:pt x="347732" y="151821"/>
                    <a:pt x="339713" y="120599"/>
                  </a:cubicBezTo>
                  <a:cubicBezTo>
                    <a:pt x="331667" y="89404"/>
                    <a:pt x="315548" y="59919"/>
                    <a:pt x="291570" y="38374"/>
                  </a:cubicBezTo>
                  <a:cubicBezTo>
                    <a:pt x="261604" y="11482"/>
                    <a:pt x="220385" y="-1696"/>
                    <a:pt x="180181" y="175"/>
                  </a:cubicBezTo>
                  <a:cubicBezTo>
                    <a:pt x="139951" y="2046"/>
                    <a:pt x="100977" y="18379"/>
                    <a:pt x="69621" y="43640"/>
                  </a:cubicBezTo>
                  <a:cubicBezTo>
                    <a:pt x="55079" y="55348"/>
                    <a:pt x="41767" y="69382"/>
                    <a:pt x="34603" y="86623"/>
                  </a:cubicBezTo>
                </a:path>
              </a:pathLst>
            </a:custGeom>
            <a:solidFill>
              <a:srgbClr val="263238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DEEAF05D-5D71-DC64-5C50-B7C4BE0AA95F}"/>
                </a:ext>
              </a:extLst>
            </p:cNvPr>
            <p:cNvSpPr/>
            <p:nvPr/>
          </p:nvSpPr>
          <p:spPr>
            <a:xfrm>
              <a:off x="5632194" y="1907570"/>
              <a:ext cx="106115" cy="112736"/>
            </a:xfrm>
            <a:custGeom>
              <a:avLst/>
              <a:gdLst>
                <a:gd name="connsiteX0" fmla="*/ 42762 w 106115"/>
                <a:gd name="connsiteY0" fmla="*/ 291 h 112736"/>
                <a:gd name="connsiteX1" fmla="*/ 34583 w 106115"/>
                <a:gd name="connsiteY1" fmla="*/ 638 h 112736"/>
                <a:gd name="connsiteX2" fmla="*/ 15015 w 106115"/>
                <a:gd name="connsiteY2" fmla="*/ 11518 h 112736"/>
                <a:gd name="connsiteX3" fmla="*/ 313 w 106115"/>
                <a:gd name="connsiteY3" fmla="*/ 41350 h 112736"/>
                <a:gd name="connsiteX4" fmla="*/ 11647 w 106115"/>
                <a:gd name="connsiteY4" fmla="*/ 80377 h 112736"/>
                <a:gd name="connsiteX5" fmla="*/ 43698 w 106115"/>
                <a:gd name="connsiteY5" fmla="*/ 105371 h 112736"/>
                <a:gd name="connsiteX6" fmla="*/ 75989 w 106115"/>
                <a:gd name="connsiteY6" fmla="*/ 112535 h 112736"/>
                <a:gd name="connsiteX7" fmla="*/ 98149 w 106115"/>
                <a:gd name="connsiteY7" fmla="*/ 111867 h 112736"/>
                <a:gd name="connsiteX8" fmla="*/ 106115 w 106115"/>
                <a:gd name="connsiteY8" fmla="*/ 110236 h 112736"/>
                <a:gd name="connsiteX9" fmla="*/ 76230 w 106115"/>
                <a:gd name="connsiteY9" fmla="*/ 109327 h 112736"/>
                <a:gd name="connsiteX10" fmla="*/ 45302 w 106115"/>
                <a:gd name="connsiteY10" fmla="*/ 101495 h 112736"/>
                <a:gd name="connsiteX11" fmla="*/ 15309 w 106115"/>
                <a:gd name="connsiteY11" fmla="*/ 77704 h 112736"/>
                <a:gd name="connsiteX12" fmla="*/ 4456 w 106115"/>
                <a:gd name="connsiteY12" fmla="*/ 41778 h 112736"/>
                <a:gd name="connsiteX13" fmla="*/ 17287 w 106115"/>
                <a:gd name="connsiteY13" fmla="*/ 13763 h 112736"/>
                <a:gd name="connsiteX14" fmla="*/ 35010 w 106115"/>
                <a:gd name="connsiteY14" fmla="*/ 2322 h 112736"/>
                <a:gd name="connsiteX15" fmla="*/ 42735 w 106115"/>
                <a:gd name="connsiteY15" fmla="*/ 264 h 11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6115" h="112736">
                  <a:moveTo>
                    <a:pt x="42762" y="291"/>
                  </a:moveTo>
                  <a:cubicBezTo>
                    <a:pt x="42762" y="130"/>
                    <a:pt x="39822" y="-431"/>
                    <a:pt x="34583" y="638"/>
                  </a:cubicBezTo>
                  <a:cubicBezTo>
                    <a:pt x="29370" y="1654"/>
                    <a:pt x="21965" y="4835"/>
                    <a:pt x="15015" y="11518"/>
                  </a:cubicBezTo>
                  <a:cubicBezTo>
                    <a:pt x="8172" y="18174"/>
                    <a:pt x="1864" y="28492"/>
                    <a:pt x="313" y="41350"/>
                  </a:cubicBezTo>
                  <a:cubicBezTo>
                    <a:pt x="-1237" y="54208"/>
                    <a:pt x="3040" y="68535"/>
                    <a:pt x="11647" y="80377"/>
                  </a:cubicBezTo>
                  <a:cubicBezTo>
                    <a:pt x="20281" y="92246"/>
                    <a:pt x="32016" y="100666"/>
                    <a:pt x="43698" y="105371"/>
                  </a:cubicBezTo>
                  <a:cubicBezTo>
                    <a:pt x="55352" y="110209"/>
                    <a:pt x="66633" y="111947"/>
                    <a:pt x="75989" y="112535"/>
                  </a:cubicBezTo>
                  <a:cubicBezTo>
                    <a:pt x="85399" y="113043"/>
                    <a:pt x="92963" y="112508"/>
                    <a:pt x="98149" y="111867"/>
                  </a:cubicBezTo>
                  <a:cubicBezTo>
                    <a:pt x="103335" y="111225"/>
                    <a:pt x="106142" y="110503"/>
                    <a:pt x="106115" y="110236"/>
                  </a:cubicBezTo>
                  <a:cubicBezTo>
                    <a:pt x="106062" y="109407"/>
                    <a:pt x="94540" y="111065"/>
                    <a:pt x="76230" y="109327"/>
                  </a:cubicBezTo>
                  <a:cubicBezTo>
                    <a:pt x="67141" y="108338"/>
                    <a:pt x="56315" y="106307"/>
                    <a:pt x="45302" y="101495"/>
                  </a:cubicBezTo>
                  <a:cubicBezTo>
                    <a:pt x="34315" y="96817"/>
                    <a:pt x="23382" y="88824"/>
                    <a:pt x="15309" y="77704"/>
                  </a:cubicBezTo>
                  <a:cubicBezTo>
                    <a:pt x="7290" y="66638"/>
                    <a:pt x="3280" y="53459"/>
                    <a:pt x="4456" y="41778"/>
                  </a:cubicBezTo>
                  <a:cubicBezTo>
                    <a:pt x="5632" y="30069"/>
                    <a:pt x="11166" y="20259"/>
                    <a:pt x="17287" y="13763"/>
                  </a:cubicBezTo>
                  <a:cubicBezTo>
                    <a:pt x="23489" y="7241"/>
                    <a:pt x="30199" y="3819"/>
                    <a:pt x="35010" y="2322"/>
                  </a:cubicBezTo>
                  <a:cubicBezTo>
                    <a:pt x="39848" y="799"/>
                    <a:pt x="42762" y="718"/>
                    <a:pt x="42735" y="264"/>
                  </a:cubicBezTo>
                  <a:close/>
                </a:path>
              </a:pathLst>
            </a:custGeom>
            <a:solidFill>
              <a:srgbClr val="455B64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675DA889-355B-B6E3-E524-C5CB877CD864}"/>
                </a:ext>
              </a:extLst>
            </p:cNvPr>
            <p:cNvSpPr/>
            <p:nvPr/>
          </p:nvSpPr>
          <p:spPr>
            <a:xfrm>
              <a:off x="5699207" y="1880495"/>
              <a:ext cx="84091" cy="89721"/>
            </a:xfrm>
            <a:custGeom>
              <a:avLst/>
              <a:gdLst>
                <a:gd name="connsiteX0" fmla="*/ 15391 w 84091"/>
                <a:gd name="connsiteY0" fmla="*/ 234 h 89721"/>
                <a:gd name="connsiteX1" fmla="*/ 9750 w 84091"/>
                <a:gd name="connsiteY1" fmla="*/ 1223 h 89721"/>
                <a:gd name="connsiteX2" fmla="*/ 528 w 84091"/>
                <a:gd name="connsiteY2" fmla="*/ 13867 h 89721"/>
                <a:gd name="connsiteX3" fmla="*/ 5046 w 84091"/>
                <a:gd name="connsiteY3" fmla="*/ 36535 h 89721"/>
                <a:gd name="connsiteX4" fmla="*/ 21272 w 84091"/>
                <a:gd name="connsiteY4" fmla="*/ 59203 h 89721"/>
                <a:gd name="connsiteX5" fmla="*/ 63614 w 84091"/>
                <a:gd name="connsiteY5" fmla="*/ 86041 h 89721"/>
                <a:gd name="connsiteX6" fmla="*/ 84090 w 84091"/>
                <a:gd name="connsiteY6" fmla="*/ 89516 h 89721"/>
                <a:gd name="connsiteX7" fmla="*/ 64710 w 84091"/>
                <a:gd name="connsiteY7" fmla="*/ 82994 h 89721"/>
                <a:gd name="connsiteX8" fmla="*/ 24560 w 84091"/>
                <a:gd name="connsiteY8" fmla="*/ 56049 h 89721"/>
                <a:gd name="connsiteX9" fmla="*/ 8761 w 84091"/>
                <a:gd name="connsiteY9" fmla="*/ 34557 h 89721"/>
                <a:gd name="connsiteX10" fmla="*/ 3709 w 84091"/>
                <a:gd name="connsiteY10" fmla="*/ 14455 h 89721"/>
                <a:gd name="connsiteX11" fmla="*/ 10686 w 84091"/>
                <a:gd name="connsiteY11" fmla="*/ 2720 h 89721"/>
                <a:gd name="connsiteX12" fmla="*/ 15417 w 84091"/>
                <a:gd name="connsiteY12" fmla="*/ 207 h 8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091" h="89721">
                  <a:moveTo>
                    <a:pt x="15391" y="234"/>
                  </a:moveTo>
                  <a:cubicBezTo>
                    <a:pt x="15391" y="-7"/>
                    <a:pt x="13226" y="-434"/>
                    <a:pt x="9750" y="1223"/>
                  </a:cubicBezTo>
                  <a:cubicBezTo>
                    <a:pt x="6382" y="2880"/>
                    <a:pt x="2079" y="7077"/>
                    <a:pt x="528" y="13867"/>
                  </a:cubicBezTo>
                  <a:cubicBezTo>
                    <a:pt x="-1049" y="20683"/>
                    <a:pt x="1036" y="28943"/>
                    <a:pt x="5046" y="36535"/>
                  </a:cubicBezTo>
                  <a:cubicBezTo>
                    <a:pt x="9055" y="44153"/>
                    <a:pt x="14375" y="52066"/>
                    <a:pt x="21272" y="59203"/>
                  </a:cubicBezTo>
                  <a:cubicBezTo>
                    <a:pt x="34985" y="73664"/>
                    <a:pt x="51344" y="82218"/>
                    <a:pt x="63614" y="86041"/>
                  </a:cubicBezTo>
                  <a:cubicBezTo>
                    <a:pt x="75937" y="90077"/>
                    <a:pt x="84063" y="89944"/>
                    <a:pt x="84090" y="89516"/>
                  </a:cubicBezTo>
                  <a:cubicBezTo>
                    <a:pt x="84223" y="88714"/>
                    <a:pt x="76365" y="87698"/>
                    <a:pt x="64710" y="82994"/>
                  </a:cubicBezTo>
                  <a:cubicBezTo>
                    <a:pt x="53082" y="78503"/>
                    <a:pt x="37685" y="69869"/>
                    <a:pt x="24560" y="56049"/>
                  </a:cubicBezTo>
                  <a:cubicBezTo>
                    <a:pt x="17957" y="49232"/>
                    <a:pt x="12771" y="41721"/>
                    <a:pt x="8761" y="34557"/>
                  </a:cubicBezTo>
                  <a:cubicBezTo>
                    <a:pt x="4778" y="27446"/>
                    <a:pt x="2747" y="20282"/>
                    <a:pt x="3709" y="14455"/>
                  </a:cubicBezTo>
                  <a:cubicBezTo>
                    <a:pt x="4645" y="8627"/>
                    <a:pt x="7986" y="4591"/>
                    <a:pt x="10686" y="2720"/>
                  </a:cubicBezTo>
                  <a:cubicBezTo>
                    <a:pt x="13466" y="822"/>
                    <a:pt x="15498" y="581"/>
                    <a:pt x="15417" y="207"/>
                  </a:cubicBezTo>
                  <a:close/>
                </a:path>
              </a:pathLst>
            </a:custGeom>
            <a:solidFill>
              <a:srgbClr val="455B64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3865600B-1EDE-D0B1-9192-57E1E8967C38}"/>
                </a:ext>
              </a:extLst>
            </p:cNvPr>
            <p:cNvSpPr/>
            <p:nvPr/>
          </p:nvSpPr>
          <p:spPr>
            <a:xfrm>
              <a:off x="4542020" y="2561128"/>
              <a:ext cx="745918" cy="282783"/>
            </a:xfrm>
            <a:custGeom>
              <a:avLst/>
              <a:gdLst>
                <a:gd name="connsiteX0" fmla="*/ 656880 w 745918"/>
                <a:gd name="connsiteY0" fmla="*/ 86599 h 282783"/>
                <a:gd name="connsiteX1" fmla="*/ 249604 w 745918"/>
                <a:gd name="connsiteY1" fmla="*/ 47946 h 282783"/>
                <a:gd name="connsiteX2" fmla="*/ 185128 w 745918"/>
                <a:gd name="connsiteY2" fmla="*/ 32468 h 282783"/>
                <a:gd name="connsiteX3" fmla="*/ 24019 w 745918"/>
                <a:gd name="connsiteY3" fmla="*/ 1781 h 282783"/>
                <a:gd name="connsiteX4" fmla="*/ 335 w 745918"/>
                <a:gd name="connsiteY4" fmla="*/ 9292 h 282783"/>
                <a:gd name="connsiteX5" fmla="*/ 20945 w 745918"/>
                <a:gd name="connsiteY5" fmla="*/ 33431 h 282783"/>
                <a:gd name="connsiteX6" fmla="*/ 100711 w 745918"/>
                <a:gd name="connsiteY6" fmla="*/ 57810 h 282783"/>
                <a:gd name="connsiteX7" fmla="*/ 75984 w 745918"/>
                <a:gd name="connsiteY7" fmla="*/ 66016 h 282783"/>
                <a:gd name="connsiteX8" fmla="*/ 34925 w 745918"/>
                <a:gd name="connsiteY8" fmla="*/ 123194 h 282783"/>
                <a:gd name="connsiteX9" fmla="*/ 38080 w 745918"/>
                <a:gd name="connsiteY9" fmla="*/ 161740 h 282783"/>
                <a:gd name="connsiteX10" fmla="*/ 49788 w 745918"/>
                <a:gd name="connsiteY10" fmla="*/ 159655 h 282783"/>
                <a:gd name="connsiteX11" fmla="*/ 61336 w 745918"/>
                <a:gd name="connsiteY11" fmla="*/ 143937 h 282783"/>
                <a:gd name="connsiteX12" fmla="*/ 100310 w 745918"/>
                <a:gd name="connsiteY12" fmla="*/ 96543 h 282783"/>
                <a:gd name="connsiteX13" fmla="*/ 108757 w 745918"/>
                <a:gd name="connsiteY13" fmla="*/ 98575 h 282783"/>
                <a:gd name="connsiteX14" fmla="*/ 83469 w 745918"/>
                <a:gd name="connsiteY14" fmla="*/ 141933 h 282783"/>
                <a:gd name="connsiteX15" fmla="*/ 85982 w 745918"/>
                <a:gd name="connsiteY15" fmla="*/ 151770 h 282783"/>
                <a:gd name="connsiteX16" fmla="*/ 93173 w 745918"/>
                <a:gd name="connsiteY16" fmla="*/ 185184 h 282783"/>
                <a:gd name="connsiteX17" fmla="*/ 126854 w 745918"/>
                <a:gd name="connsiteY17" fmla="*/ 196304 h 282783"/>
                <a:gd name="connsiteX18" fmla="*/ 139444 w 745918"/>
                <a:gd name="connsiteY18" fmla="*/ 185478 h 282783"/>
                <a:gd name="connsiteX19" fmla="*/ 137199 w 745918"/>
                <a:gd name="connsiteY19" fmla="*/ 176469 h 282783"/>
                <a:gd name="connsiteX20" fmla="*/ 135568 w 745918"/>
                <a:gd name="connsiteY20" fmla="*/ 171791 h 282783"/>
                <a:gd name="connsiteX21" fmla="*/ 160001 w 745918"/>
                <a:gd name="connsiteY21" fmla="*/ 174144 h 282783"/>
                <a:gd name="connsiteX22" fmla="*/ 239045 w 745918"/>
                <a:gd name="connsiteY22" fmla="*/ 180265 h 282783"/>
                <a:gd name="connsiteX23" fmla="*/ 622931 w 745918"/>
                <a:gd name="connsiteY23" fmla="*/ 279625 h 282783"/>
                <a:gd name="connsiteX24" fmla="*/ 743168 w 745918"/>
                <a:gd name="connsiteY24" fmla="*/ 207397 h 282783"/>
                <a:gd name="connsiteX25" fmla="*/ 743168 w 745918"/>
                <a:gd name="connsiteY25" fmla="*/ 207397 h 282783"/>
                <a:gd name="connsiteX26" fmla="*/ 656853 w 745918"/>
                <a:gd name="connsiteY26" fmla="*/ 86572 h 282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5918" h="282783">
                  <a:moveTo>
                    <a:pt x="656880" y="86599"/>
                  </a:moveTo>
                  <a:lnTo>
                    <a:pt x="249604" y="47946"/>
                  </a:lnTo>
                  <a:lnTo>
                    <a:pt x="185128" y="32468"/>
                  </a:lnTo>
                  <a:cubicBezTo>
                    <a:pt x="185128" y="32468"/>
                    <a:pt x="37839" y="6138"/>
                    <a:pt x="24019" y="1781"/>
                  </a:cubicBezTo>
                  <a:cubicBezTo>
                    <a:pt x="8034" y="-3218"/>
                    <a:pt x="1779" y="3278"/>
                    <a:pt x="335" y="9292"/>
                  </a:cubicBezTo>
                  <a:cubicBezTo>
                    <a:pt x="-1910" y="18675"/>
                    <a:pt x="7366" y="28699"/>
                    <a:pt x="20945" y="33431"/>
                  </a:cubicBezTo>
                  <a:cubicBezTo>
                    <a:pt x="25650" y="35061"/>
                    <a:pt x="100711" y="57810"/>
                    <a:pt x="100711" y="57810"/>
                  </a:cubicBezTo>
                  <a:cubicBezTo>
                    <a:pt x="100711" y="57810"/>
                    <a:pt x="93440" y="59306"/>
                    <a:pt x="75984" y="66016"/>
                  </a:cubicBezTo>
                  <a:cubicBezTo>
                    <a:pt x="58502" y="72726"/>
                    <a:pt x="42383" y="96222"/>
                    <a:pt x="34925" y="123194"/>
                  </a:cubicBezTo>
                  <a:cubicBezTo>
                    <a:pt x="27468" y="150166"/>
                    <a:pt x="27762" y="158372"/>
                    <a:pt x="38080" y="161740"/>
                  </a:cubicBezTo>
                  <a:cubicBezTo>
                    <a:pt x="42223" y="163104"/>
                    <a:pt x="46313" y="161794"/>
                    <a:pt x="49788" y="159655"/>
                  </a:cubicBezTo>
                  <a:cubicBezTo>
                    <a:pt x="55482" y="156127"/>
                    <a:pt x="59465" y="150353"/>
                    <a:pt x="61336" y="143937"/>
                  </a:cubicBezTo>
                  <a:cubicBezTo>
                    <a:pt x="73873" y="100927"/>
                    <a:pt x="100310" y="96543"/>
                    <a:pt x="100310" y="96543"/>
                  </a:cubicBezTo>
                  <a:lnTo>
                    <a:pt x="108757" y="98575"/>
                  </a:lnTo>
                  <a:cubicBezTo>
                    <a:pt x="108757" y="98575"/>
                    <a:pt x="82079" y="118783"/>
                    <a:pt x="83469" y="141933"/>
                  </a:cubicBezTo>
                  <a:cubicBezTo>
                    <a:pt x="83683" y="145702"/>
                    <a:pt x="84645" y="148936"/>
                    <a:pt x="85982" y="151770"/>
                  </a:cubicBezTo>
                  <a:cubicBezTo>
                    <a:pt x="82560" y="163157"/>
                    <a:pt x="85287" y="176256"/>
                    <a:pt x="93173" y="185184"/>
                  </a:cubicBezTo>
                  <a:cubicBezTo>
                    <a:pt x="101379" y="194486"/>
                    <a:pt x="114745" y="198897"/>
                    <a:pt x="126854" y="196304"/>
                  </a:cubicBezTo>
                  <a:cubicBezTo>
                    <a:pt x="132655" y="195074"/>
                    <a:pt x="138829" y="191359"/>
                    <a:pt x="139444" y="185478"/>
                  </a:cubicBezTo>
                  <a:cubicBezTo>
                    <a:pt x="139765" y="182377"/>
                    <a:pt x="138428" y="179356"/>
                    <a:pt x="137199" y="176469"/>
                  </a:cubicBezTo>
                  <a:cubicBezTo>
                    <a:pt x="136557" y="174972"/>
                    <a:pt x="135943" y="173395"/>
                    <a:pt x="135568" y="171791"/>
                  </a:cubicBezTo>
                  <a:lnTo>
                    <a:pt x="160001" y="174144"/>
                  </a:lnTo>
                  <a:cubicBezTo>
                    <a:pt x="160001" y="174144"/>
                    <a:pt x="215147" y="176523"/>
                    <a:pt x="239045" y="180265"/>
                  </a:cubicBezTo>
                  <a:lnTo>
                    <a:pt x="622931" y="279625"/>
                  </a:lnTo>
                  <a:cubicBezTo>
                    <a:pt x="676153" y="293392"/>
                    <a:pt x="730337" y="260860"/>
                    <a:pt x="743168" y="207397"/>
                  </a:cubicBezTo>
                  <a:lnTo>
                    <a:pt x="743168" y="207397"/>
                  </a:lnTo>
                  <a:cubicBezTo>
                    <a:pt x="757122" y="149257"/>
                    <a:pt x="716384" y="92213"/>
                    <a:pt x="656853" y="86572"/>
                  </a:cubicBezTo>
                  <a:close/>
                </a:path>
              </a:pathLst>
            </a:custGeom>
            <a:solidFill>
              <a:srgbClr val="FBBD9D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94665202-95E4-16CE-3A2C-1186DE8FFF50}"/>
                </a:ext>
              </a:extLst>
            </p:cNvPr>
            <p:cNvSpPr/>
            <p:nvPr/>
          </p:nvSpPr>
          <p:spPr>
            <a:xfrm>
              <a:off x="4659459" y="2600394"/>
              <a:ext cx="123394" cy="72824"/>
            </a:xfrm>
            <a:custGeom>
              <a:avLst/>
              <a:gdLst>
                <a:gd name="connsiteX0" fmla="*/ 67528 w 123394"/>
                <a:gd name="connsiteY0" fmla="*/ 19 h 72824"/>
                <a:gd name="connsiteX1" fmla="*/ 60284 w 123394"/>
                <a:gd name="connsiteY1" fmla="*/ 5659 h 72824"/>
                <a:gd name="connsiteX2" fmla="*/ 41760 w 123394"/>
                <a:gd name="connsiteY2" fmla="*/ 22313 h 72824"/>
                <a:gd name="connsiteX3" fmla="*/ 14708 w 123394"/>
                <a:gd name="connsiteY3" fmla="*/ 47467 h 72824"/>
                <a:gd name="connsiteX4" fmla="*/ 6929 w 123394"/>
                <a:gd name="connsiteY4" fmla="*/ 54791 h 72824"/>
                <a:gd name="connsiteX5" fmla="*/ 5 w 123394"/>
                <a:gd name="connsiteY5" fmla="*/ 65377 h 72824"/>
                <a:gd name="connsiteX6" fmla="*/ 4603 w 123394"/>
                <a:gd name="connsiteY6" fmla="*/ 71899 h 72824"/>
                <a:gd name="connsiteX7" fmla="*/ 11473 w 123394"/>
                <a:gd name="connsiteY7" fmla="*/ 72755 h 72824"/>
                <a:gd name="connsiteX8" fmla="*/ 23583 w 123394"/>
                <a:gd name="connsiteY8" fmla="*/ 69868 h 72824"/>
                <a:gd name="connsiteX9" fmla="*/ 63305 w 123394"/>
                <a:gd name="connsiteY9" fmla="*/ 47708 h 72824"/>
                <a:gd name="connsiteX10" fmla="*/ 81108 w 123394"/>
                <a:gd name="connsiteY10" fmla="*/ 40998 h 72824"/>
                <a:gd name="connsiteX11" fmla="*/ 98029 w 123394"/>
                <a:gd name="connsiteY11" fmla="*/ 39234 h 72824"/>
                <a:gd name="connsiteX12" fmla="*/ 120724 w 123394"/>
                <a:gd name="connsiteY12" fmla="*/ 28354 h 72824"/>
                <a:gd name="connsiteX13" fmla="*/ 123156 w 123394"/>
                <a:gd name="connsiteY13" fmla="*/ 19373 h 72824"/>
                <a:gd name="connsiteX14" fmla="*/ 119227 w 123394"/>
                <a:gd name="connsiteY14" fmla="*/ 27205 h 72824"/>
                <a:gd name="connsiteX15" fmla="*/ 97735 w 123394"/>
                <a:gd name="connsiteY15" fmla="*/ 35839 h 72824"/>
                <a:gd name="connsiteX16" fmla="*/ 80413 w 123394"/>
                <a:gd name="connsiteY16" fmla="*/ 37042 h 72824"/>
                <a:gd name="connsiteX17" fmla="*/ 61247 w 123394"/>
                <a:gd name="connsiteY17" fmla="*/ 43751 h 72824"/>
                <a:gd name="connsiteX18" fmla="*/ 21952 w 123394"/>
                <a:gd name="connsiteY18" fmla="*/ 65297 h 72824"/>
                <a:gd name="connsiteX19" fmla="*/ 11019 w 123394"/>
                <a:gd name="connsiteY19" fmla="*/ 67970 h 72824"/>
                <a:gd name="connsiteX20" fmla="*/ 4710 w 123394"/>
                <a:gd name="connsiteY20" fmla="*/ 65323 h 72824"/>
                <a:gd name="connsiteX21" fmla="*/ 10083 w 123394"/>
                <a:gd name="connsiteY21" fmla="*/ 58079 h 72824"/>
                <a:gd name="connsiteX22" fmla="*/ 17728 w 123394"/>
                <a:gd name="connsiteY22" fmla="*/ 50648 h 72824"/>
                <a:gd name="connsiteX23" fmla="*/ 44058 w 123394"/>
                <a:gd name="connsiteY23" fmla="*/ 24746 h 72824"/>
                <a:gd name="connsiteX24" fmla="*/ 61514 w 123394"/>
                <a:gd name="connsiteY24" fmla="*/ 6996 h 72824"/>
                <a:gd name="connsiteX25" fmla="*/ 67475 w 123394"/>
                <a:gd name="connsiteY25" fmla="*/ 19 h 7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3394" h="72824">
                  <a:moveTo>
                    <a:pt x="67528" y="19"/>
                  </a:moveTo>
                  <a:cubicBezTo>
                    <a:pt x="67288" y="-221"/>
                    <a:pt x="64722" y="1810"/>
                    <a:pt x="60284" y="5659"/>
                  </a:cubicBezTo>
                  <a:cubicBezTo>
                    <a:pt x="55847" y="9509"/>
                    <a:pt x="49512" y="15202"/>
                    <a:pt x="41760" y="22313"/>
                  </a:cubicBezTo>
                  <a:cubicBezTo>
                    <a:pt x="33740" y="29771"/>
                    <a:pt x="24652" y="38218"/>
                    <a:pt x="14708" y="47467"/>
                  </a:cubicBezTo>
                  <a:cubicBezTo>
                    <a:pt x="12168" y="49873"/>
                    <a:pt x="9575" y="52305"/>
                    <a:pt x="6929" y="54791"/>
                  </a:cubicBezTo>
                  <a:cubicBezTo>
                    <a:pt x="4630" y="57304"/>
                    <a:pt x="540" y="59550"/>
                    <a:pt x="5" y="65377"/>
                  </a:cubicBezTo>
                  <a:cubicBezTo>
                    <a:pt x="-128" y="68291"/>
                    <a:pt x="2198" y="71071"/>
                    <a:pt x="4603" y="71899"/>
                  </a:cubicBezTo>
                  <a:cubicBezTo>
                    <a:pt x="6982" y="72862"/>
                    <a:pt x="9255" y="72915"/>
                    <a:pt x="11473" y="72755"/>
                  </a:cubicBezTo>
                  <a:cubicBezTo>
                    <a:pt x="15643" y="72193"/>
                    <a:pt x="19653" y="71311"/>
                    <a:pt x="23583" y="69868"/>
                  </a:cubicBezTo>
                  <a:cubicBezTo>
                    <a:pt x="39327" y="64067"/>
                    <a:pt x="51223" y="53936"/>
                    <a:pt x="63305" y="47708"/>
                  </a:cubicBezTo>
                  <a:cubicBezTo>
                    <a:pt x="69293" y="44500"/>
                    <a:pt x="75281" y="42121"/>
                    <a:pt x="81108" y="40998"/>
                  </a:cubicBezTo>
                  <a:cubicBezTo>
                    <a:pt x="86935" y="39875"/>
                    <a:pt x="92709" y="39849"/>
                    <a:pt x="98029" y="39234"/>
                  </a:cubicBezTo>
                  <a:cubicBezTo>
                    <a:pt x="108802" y="38539"/>
                    <a:pt x="117382" y="33567"/>
                    <a:pt x="120724" y="28354"/>
                  </a:cubicBezTo>
                  <a:cubicBezTo>
                    <a:pt x="124279" y="23088"/>
                    <a:pt x="123316" y="19239"/>
                    <a:pt x="123156" y="19373"/>
                  </a:cubicBezTo>
                  <a:cubicBezTo>
                    <a:pt x="122675" y="19266"/>
                    <a:pt x="122862" y="22848"/>
                    <a:pt x="119227" y="27205"/>
                  </a:cubicBezTo>
                  <a:cubicBezTo>
                    <a:pt x="115645" y="31589"/>
                    <a:pt x="108080" y="35572"/>
                    <a:pt x="97735" y="35839"/>
                  </a:cubicBezTo>
                  <a:cubicBezTo>
                    <a:pt x="92602" y="36213"/>
                    <a:pt x="86775" y="36026"/>
                    <a:pt x="80413" y="37042"/>
                  </a:cubicBezTo>
                  <a:cubicBezTo>
                    <a:pt x="74051" y="38058"/>
                    <a:pt x="67555" y="40517"/>
                    <a:pt x="61247" y="43751"/>
                  </a:cubicBezTo>
                  <a:cubicBezTo>
                    <a:pt x="48576" y="50060"/>
                    <a:pt x="36520" y="59977"/>
                    <a:pt x="21952" y="65297"/>
                  </a:cubicBezTo>
                  <a:cubicBezTo>
                    <a:pt x="18370" y="66660"/>
                    <a:pt x="14574" y="67435"/>
                    <a:pt x="11019" y="67970"/>
                  </a:cubicBezTo>
                  <a:cubicBezTo>
                    <a:pt x="7544" y="68344"/>
                    <a:pt x="4470" y="67195"/>
                    <a:pt x="4710" y="65323"/>
                  </a:cubicBezTo>
                  <a:cubicBezTo>
                    <a:pt x="4657" y="63238"/>
                    <a:pt x="7464" y="60565"/>
                    <a:pt x="10083" y="58079"/>
                  </a:cubicBezTo>
                  <a:cubicBezTo>
                    <a:pt x="12676" y="55567"/>
                    <a:pt x="15242" y="53081"/>
                    <a:pt x="17728" y="50648"/>
                  </a:cubicBezTo>
                  <a:cubicBezTo>
                    <a:pt x="27405" y="41132"/>
                    <a:pt x="36253" y="32417"/>
                    <a:pt x="44058" y="24746"/>
                  </a:cubicBezTo>
                  <a:cubicBezTo>
                    <a:pt x="51517" y="17314"/>
                    <a:pt x="57478" y="11246"/>
                    <a:pt x="61514" y="6996"/>
                  </a:cubicBezTo>
                  <a:cubicBezTo>
                    <a:pt x="65577" y="2719"/>
                    <a:pt x="67689" y="260"/>
                    <a:pt x="67475" y="19"/>
                  </a:cubicBezTo>
                  <a:close/>
                </a:path>
              </a:pathLst>
            </a:custGeom>
            <a:solidFill>
              <a:srgbClr val="EC996F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AF90CCFC-8967-DAEE-F530-0A993DA013EC}"/>
                </a:ext>
              </a:extLst>
            </p:cNvPr>
            <p:cNvSpPr/>
            <p:nvPr/>
          </p:nvSpPr>
          <p:spPr>
            <a:xfrm>
              <a:off x="4575604" y="2656304"/>
              <a:ext cx="75950" cy="68072"/>
            </a:xfrm>
            <a:custGeom>
              <a:avLst/>
              <a:gdLst>
                <a:gd name="connsiteX0" fmla="*/ 75894 w 75950"/>
                <a:gd name="connsiteY0" fmla="*/ 2517 h 68072"/>
                <a:gd name="connsiteX1" fmla="*/ 59962 w 75950"/>
                <a:gd name="connsiteY1" fmla="*/ 2944 h 68072"/>
                <a:gd name="connsiteX2" fmla="*/ 46463 w 75950"/>
                <a:gd name="connsiteY2" fmla="*/ 13022 h 68072"/>
                <a:gd name="connsiteX3" fmla="*/ 37241 w 75950"/>
                <a:gd name="connsiteY3" fmla="*/ 32349 h 68072"/>
                <a:gd name="connsiteX4" fmla="*/ 28794 w 75950"/>
                <a:gd name="connsiteY4" fmla="*/ 52905 h 68072"/>
                <a:gd name="connsiteX5" fmla="*/ 16043 w 75950"/>
                <a:gd name="connsiteY5" fmla="*/ 66190 h 68072"/>
                <a:gd name="connsiteX6" fmla="*/ 3666 w 75950"/>
                <a:gd name="connsiteY6" fmla="*/ 66965 h 68072"/>
                <a:gd name="connsiteX7" fmla="*/ 4 w 75950"/>
                <a:gd name="connsiteY7" fmla="*/ 64266 h 68072"/>
                <a:gd name="connsiteX8" fmla="*/ 4094 w 75950"/>
                <a:gd name="connsiteY8" fmla="*/ 65816 h 68072"/>
                <a:gd name="connsiteX9" fmla="*/ 14974 w 75950"/>
                <a:gd name="connsiteY9" fmla="*/ 64266 h 68072"/>
                <a:gd name="connsiteX10" fmla="*/ 26334 w 75950"/>
                <a:gd name="connsiteY10" fmla="*/ 51488 h 68072"/>
                <a:gd name="connsiteX11" fmla="*/ 34327 w 75950"/>
                <a:gd name="connsiteY11" fmla="*/ 31333 h 68072"/>
                <a:gd name="connsiteX12" fmla="*/ 44218 w 75950"/>
                <a:gd name="connsiteY12" fmla="*/ 11284 h 68072"/>
                <a:gd name="connsiteX13" fmla="*/ 59401 w 75950"/>
                <a:gd name="connsiteY13" fmla="*/ 832 h 68072"/>
                <a:gd name="connsiteX14" fmla="*/ 71804 w 75950"/>
                <a:gd name="connsiteY14" fmla="*/ 726 h 68072"/>
                <a:gd name="connsiteX15" fmla="*/ 75948 w 75950"/>
                <a:gd name="connsiteY15" fmla="*/ 2517 h 68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950" h="68072">
                  <a:moveTo>
                    <a:pt x="75894" y="2517"/>
                  </a:moveTo>
                  <a:cubicBezTo>
                    <a:pt x="75841" y="3158"/>
                    <a:pt x="69532" y="84"/>
                    <a:pt x="59962" y="2944"/>
                  </a:cubicBezTo>
                  <a:cubicBezTo>
                    <a:pt x="55285" y="4361"/>
                    <a:pt x="50313" y="7756"/>
                    <a:pt x="46463" y="13022"/>
                  </a:cubicBezTo>
                  <a:cubicBezTo>
                    <a:pt x="42534" y="18261"/>
                    <a:pt x="39700" y="24997"/>
                    <a:pt x="37241" y="32349"/>
                  </a:cubicBezTo>
                  <a:cubicBezTo>
                    <a:pt x="34755" y="39673"/>
                    <a:pt x="32376" y="46917"/>
                    <a:pt x="28794" y="52905"/>
                  </a:cubicBezTo>
                  <a:cubicBezTo>
                    <a:pt x="25239" y="58866"/>
                    <a:pt x="20828" y="63624"/>
                    <a:pt x="16043" y="66190"/>
                  </a:cubicBezTo>
                  <a:cubicBezTo>
                    <a:pt x="11232" y="68863"/>
                    <a:pt x="6259" y="68275"/>
                    <a:pt x="3666" y="66965"/>
                  </a:cubicBezTo>
                  <a:cubicBezTo>
                    <a:pt x="967" y="65656"/>
                    <a:pt x="-76" y="64373"/>
                    <a:pt x="4" y="64266"/>
                  </a:cubicBezTo>
                  <a:cubicBezTo>
                    <a:pt x="165" y="63998"/>
                    <a:pt x="1475" y="64961"/>
                    <a:pt x="4094" y="65816"/>
                  </a:cubicBezTo>
                  <a:cubicBezTo>
                    <a:pt x="6687" y="66671"/>
                    <a:pt x="10831" y="66859"/>
                    <a:pt x="14974" y="64266"/>
                  </a:cubicBezTo>
                  <a:cubicBezTo>
                    <a:pt x="19090" y="61780"/>
                    <a:pt x="23100" y="57155"/>
                    <a:pt x="26334" y="51488"/>
                  </a:cubicBezTo>
                  <a:cubicBezTo>
                    <a:pt x="29569" y="45768"/>
                    <a:pt x="31788" y="38737"/>
                    <a:pt x="34327" y="31333"/>
                  </a:cubicBezTo>
                  <a:cubicBezTo>
                    <a:pt x="36813" y="23928"/>
                    <a:pt x="39861" y="16818"/>
                    <a:pt x="44218" y="11284"/>
                  </a:cubicBezTo>
                  <a:cubicBezTo>
                    <a:pt x="48468" y="5698"/>
                    <a:pt x="54215" y="2089"/>
                    <a:pt x="59401" y="832"/>
                  </a:cubicBezTo>
                  <a:cubicBezTo>
                    <a:pt x="64587" y="-504"/>
                    <a:pt x="68971" y="4"/>
                    <a:pt x="71804" y="726"/>
                  </a:cubicBezTo>
                  <a:cubicBezTo>
                    <a:pt x="74638" y="1474"/>
                    <a:pt x="76028" y="2356"/>
                    <a:pt x="75948" y="2517"/>
                  </a:cubicBezTo>
                  <a:close/>
                </a:path>
              </a:pathLst>
            </a:custGeom>
            <a:solidFill>
              <a:srgbClr val="EC996F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05D4CC3C-C96E-4FC9-ED02-AAC2703BA5F7}"/>
                </a:ext>
              </a:extLst>
            </p:cNvPr>
            <p:cNvSpPr/>
            <p:nvPr/>
          </p:nvSpPr>
          <p:spPr>
            <a:xfrm>
              <a:off x="4557750" y="2592606"/>
              <a:ext cx="101368" cy="32086"/>
            </a:xfrm>
            <a:custGeom>
              <a:avLst/>
              <a:gdLst>
                <a:gd name="connsiteX0" fmla="*/ 2 w 101368"/>
                <a:gd name="connsiteY0" fmla="*/ 55 h 32086"/>
                <a:gd name="connsiteX1" fmla="*/ 14972 w 101368"/>
                <a:gd name="connsiteY1" fmla="*/ 4493 h 32086"/>
                <a:gd name="connsiteX2" fmla="*/ 50685 w 101368"/>
                <a:gd name="connsiteY2" fmla="*/ 16040 h 32086"/>
                <a:gd name="connsiteX3" fmla="*/ 86585 w 101368"/>
                <a:gd name="connsiteY3" fmla="*/ 27054 h 32086"/>
                <a:gd name="connsiteX4" fmla="*/ 101367 w 101368"/>
                <a:gd name="connsiteY4" fmla="*/ 31999 h 32086"/>
                <a:gd name="connsiteX5" fmla="*/ 85996 w 101368"/>
                <a:gd name="connsiteY5" fmla="*/ 29165 h 32086"/>
                <a:gd name="connsiteX6" fmla="*/ 49749 w 101368"/>
                <a:gd name="connsiteY6" fmla="*/ 18981 h 32086"/>
                <a:gd name="connsiteX7" fmla="*/ 14223 w 101368"/>
                <a:gd name="connsiteY7" fmla="*/ 6524 h 32086"/>
                <a:gd name="connsiteX8" fmla="*/ 2 w 101368"/>
                <a:gd name="connsiteY8" fmla="*/ 28 h 3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68" h="32086">
                  <a:moveTo>
                    <a:pt x="2" y="55"/>
                  </a:moveTo>
                  <a:cubicBezTo>
                    <a:pt x="163" y="-346"/>
                    <a:pt x="5830" y="1472"/>
                    <a:pt x="14972" y="4493"/>
                  </a:cubicBezTo>
                  <a:cubicBezTo>
                    <a:pt x="25156" y="7780"/>
                    <a:pt x="37292" y="11710"/>
                    <a:pt x="50685" y="16040"/>
                  </a:cubicBezTo>
                  <a:cubicBezTo>
                    <a:pt x="64157" y="20184"/>
                    <a:pt x="76347" y="23926"/>
                    <a:pt x="86585" y="27054"/>
                  </a:cubicBezTo>
                  <a:cubicBezTo>
                    <a:pt x="95780" y="29834"/>
                    <a:pt x="101474" y="31571"/>
                    <a:pt x="101367" y="31999"/>
                  </a:cubicBezTo>
                  <a:cubicBezTo>
                    <a:pt x="101260" y="32400"/>
                    <a:pt x="95379" y="31411"/>
                    <a:pt x="85996" y="29165"/>
                  </a:cubicBezTo>
                  <a:cubicBezTo>
                    <a:pt x="76614" y="26920"/>
                    <a:pt x="63783" y="23391"/>
                    <a:pt x="49749" y="18981"/>
                  </a:cubicBezTo>
                  <a:cubicBezTo>
                    <a:pt x="35742" y="14543"/>
                    <a:pt x="23178" y="10079"/>
                    <a:pt x="14223" y="6524"/>
                  </a:cubicBezTo>
                  <a:cubicBezTo>
                    <a:pt x="5268" y="2996"/>
                    <a:pt x="-131" y="429"/>
                    <a:pt x="2" y="28"/>
                  </a:cubicBezTo>
                  <a:close/>
                </a:path>
              </a:pathLst>
            </a:custGeom>
            <a:solidFill>
              <a:srgbClr val="EC996F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4FD4CD9A-B115-41D9-2617-66ADB2B66D1C}"/>
                </a:ext>
              </a:extLst>
            </p:cNvPr>
            <p:cNvSpPr/>
            <p:nvPr/>
          </p:nvSpPr>
          <p:spPr>
            <a:xfrm>
              <a:off x="4630604" y="2680981"/>
              <a:ext cx="54371" cy="54541"/>
            </a:xfrm>
            <a:custGeom>
              <a:avLst/>
              <a:gdLst>
                <a:gd name="connsiteX0" fmla="*/ 32496 w 54371"/>
                <a:gd name="connsiteY0" fmla="*/ 0 h 54541"/>
                <a:gd name="connsiteX1" fmla="*/ 29448 w 54371"/>
                <a:gd name="connsiteY1" fmla="*/ 3823 h 54541"/>
                <a:gd name="connsiteX2" fmla="*/ 25305 w 54371"/>
                <a:gd name="connsiteY2" fmla="*/ 15157 h 54541"/>
                <a:gd name="connsiteX3" fmla="*/ 30330 w 54371"/>
                <a:gd name="connsiteY3" fmla="*/ 20957 h 54541"/>
                <a:gd name="connsiteX4" fmla="*/ 40221 w 54371"/>
                <a:gd name="connsiteY4" fmla="*/ 23283 h 54541"/>
                <a:gd name="connsiteX5" fmla="*/ 51395 w 54371"/>
                <a:gd name="connsiteY5" fmla="*/ 28709 h 54541"/>
                <a:gd name="connsiteX6" fmla="*/ 53774 w 54371"/>
                <a:gd name="connsiteY6" fmla="*/ 41968 h 54541"/>
                <a:gd name="connsiteX7" fmla="*/ 45059 w 54371"/>
                <a:gd name="connsiteY7" fmla="*/ 52099 h 54541"/>
                <a:gd name="connsiteX8" fmla="*/ 32923 w 54371"/>
                <a:gd name="connsiteY8" fmla="*/ 54398 h 54541"/>
                <a:gd name="connsiteX9" fmla="*/ 13864 w 54371"/>
                <a:gd name="connsiteY9" fmla="*/ 48116 h 54541"/>
                <a:gd name="connsiteX10" fmla="*/ 2717 w 54371"/>
                <a:gd name="connsiteY10" fmla="*/ 40471 h 54541"/>
                <a:gd name="connsiteX11" fmla="*/ 17 w 54371"/>
                <a:gd name="connsiteY11" fmla="*/ 36301 h 54541"/>
                <a:gd name="connsiteX12" fmla="*/ 3546 w 54371"/>
                <a:gd name="connsiteY12" fmla="*/ 39589 h 54541"/>
                <a:gd name="connsiteX13" fmla="*/ 14773 w 54371"/>
                <a:gd name="connsiteY13" fmla="*/ 46138 h 54541"/>
                <a:gd name="connsiteX14" fmla="*/ 33244 w 54371"/>
                <a:gd name="connsiteY14" fmla="*/ 51564 h 54541"/>
                <a:gd name="connsiteX15" fmla="*/ 50780 w 54371"/>
                <a:gd name="connsiteY15" fmla="*/ 41139 h 54541"/>
                <a:gd name="connsiteX16" fmla="*/ 49016 w 54371"/>
                <a:gd name="connsiteY16" fmla="*/ 30634 h 54541"/>
                <a:gd name="connsiteX17" fmla="*/ 39686 w 54371"/>
                <a:gd name="connsiteY17" fmla="*/ 26116 h 54541"/>
                <a:gd name="connsiteX18" fmla="*/ 29208 w 54371"/>
                <a:gd name="connsiteY18" fmla="*/ 23310 h 54541"/>
                <a:gd name="connsiteX19" fmla="*/ 23140 w 54371"/>
                <a:gd name="connsiteY19" fmla="*/ 15504 h 54541"/>
                <a:gd name="connsiteX20" fmla="*/ 28566 w 54371"/>
                <a:gd name="connsiteY20" fmla="*/ 3021 h 54541"/>
                <a:gd name="connsiteX21" fmla="*/ 32496 w 54371"/>
                <a:gd name="connsiteY21" fmla="*/ 27 h 5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4371" h="54541">
                  <a:moveTo>
                    <a:pt x="32496" y="0"/>
                  </a:moveTo>
                  <a:cubicBezTo>
                    <a:pt x="32656" y="160"/>
                    <a:pt x="31453" y="1470"/>
                    <a:pt x="29448" y="3823"/>
                  </a:cubicBezTo>
                  <a:cubicBezTo>
                    <a:pt x="27577" y="6121"/>
                    <a:pt x="24503" y="10024"/>
                    <a:pt x="25305" y="15157"/>
                  </a:cubicBezTo>
                  <a:cubicBezTo>
                    <a:pt x="25679" y="17643"/>
                    <a:pt x="27497" y="19781"/>
                    <a:pt x="30330" y="20957"/>
                  </a:cubicBezTo>
                  <a:cubicBezTo>
                    <a:pt x="33084" y="22240"/>
                    <a:pt x="36505" y="22641"/>
                    <a:pt x="40221" y="23283"/>
                  </a:cubicBezTo>
                  <a:cubicBezTo>
                    <a:pt x="43856" y="23898"/>
                    <a:pt x="48347" y="25020"/>
                    <a:pt x="51395" y="28709"/>
                  </a:cubicBezTo>
                  <a:cubicBezTo>
                    <a:pt x="54281" y="32345"/>
                    <a:pt x="55057" y="37397"/>
                    <a:pt x="53774" y="41968"/>
                  </a:cubicBezTo>
                  <a:cubicBezTo>
                    <a:pt x="52437" y="46646"/>
                    <a:pt x="48908" y="50148"/>
                    <a:pt x="45059" y="52099"/>
                  </a:cubicBezTo>
                  <a:cubicBezTo>
                    <a:pt x="41156" y="54050"/>
                    <a:pt x="36986" y="54906"/>
                    <a:pt x="32923" y="54398"/>
                  </a:cubicBezTo>
                  <a:cubicBezTo>
                    <a:pt x="25278" y="53168"/>
                    <a:pt x="19023" y="50575"/>
                    <a:pt x="13864" y="48116"/>
                  </a:cubicBezTo>
                  <a:cubicBezTo>
                    <a:pt x="8758" y="45577"/>
                    <a:pt x="4936" y="42823"/>
                    <a:pt x="2717" y="40471"/>
                  </a:cubicBezTo>
                  <a:cubicBezTo>
                    <a:pt x="498" y="38092"/>
                    <a:pt x="-116" y="36354"/>
                    <a:pt x="17" y="36301"/>
                  </a:cubicBezTo>
                  <a:cubicBezTo>
                    <a:pt x="258" y="36167"/>
                    <a:pt x="1193" y="37611"/>
                    <a:pt x="3546" y="39589"/>
                  </a:cubicBezTo>
                  <a:cubicBezTo>
                    <a:pt x="5898" y="41567"/>
                    <a:pt x="9721" y="43919"/>
                    <a:pt x="14773" y="46138"/>
                  </a:cubicBezTo>
                  <a:cubicBezTo>
                    <a:pt x="19825" y="48250"/>
                    <a:pt x="26187" y="50602"/>
                    <a:pt x="33244" y="51564"/>
                  </a:cubicBezTo>
                  <a:cubicBezTo>
                    <a:pt x="39820" y="52259"/>
                    <a:pt x="48588" y="48624"/>
                    <a:pt x="50780" y="41139"/>
                  </a:cubicBezTo>
                  <a:cubicBezTo>
                    <a:pt x="51849" y="37477"/>
                    <a:pt x="51181" y="33387"/>
                    <a:pt x="49016" y="30634"/>
                  </a:cubicBezTo>
                  <a:cubicBezTo>
                    <a:pt x="46850" y="27881"/>
                    <a:pt x="43241" y="26785"/>
                    <a:pt x="39686" y="26116"/>
                  </a:cubicBezTo>
                  <a:cubicBezTo>
                    <a:pt x="36131" y="25421"/>
                    <a:pt x="32442" y="24913"/>
                    <a:pt x="29208" y="23310"/>
                  </a:cubicBezTo>
                  <a:cubicBezTo>
                    <a:pt x="25946" y="21893"/>
                    <a:pt x="23380" y="18685"/>
                    <a:pt x="23140" y="15504"/>
                  </a:cubicBezTo>
                  <a:cubicBezTo>
                    <a:pt x="22552" y="9062"/>
                    <a:pt x="26454" y="5106"/>
                    <a:pt x="28566" y="3021"/>
                  </a:cubicBezTo>
                  <a:cubicBezTo>
                    <a:pt x="30918" y="855"/>
                    <a:pt x="32362" y="-107"/>
                    <a:pt x="32496" y="27"/>
                  </a:cubicBezTo>
                  <a:close/>
                </a:path>
              </a:pathLst>
            </a:custGeom>
            <a:solidFill>
              <a:srgbClr val="EC996F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B1D04D12-C79B-1217-79ED-AD26F77F19C1}"/>
                </a:ext>
              </a:extLst>
            </p:cNvPr>
            <p:cNvSpPr/>
            <p:nvPr/>
          </p:nvSpPr>
          <p:spPr>
            <a:xfrm>
              <a:off x="4625895" y="2714553"/>
              <a:ext cx="56912" cy="46958"/>
            </a:xfrm>
            <a:custGeom>
              <a:avLst/>
              <a:gdLst>
                <a:gd name="connsiteX0" fmla="*/ 47844 w 56912"/>
                <a:gd name="connsiteY0" fmla="*/ 16602 h 46958"/>
                <a:gd name="connsiteX1" fmla="*/ 51934 w 56912"/>
                <a:gd name="connsiteY1" fmla="*/ 18339 h 46958"/>
                <a:gd name="connsiteX2" fmla="*/ 56906 w 56912"/>
                <a:gd name="connsiteY2" fmla="*/ 29433 h 46958"/>
                <a:gd name="connsiteX3" fmla="*/ 46721 w 56912"/>
                <a:gd name="connsiteY3" fmla="*/ 44242 h 46958"/>
                <a:gd name="connsiteX4" fmla="*/ 24748 w 56912"/>
                <a:gd name="connsiteY4" fmla="*/ 45418 h 46958"/>
                <a:gd name="connsiteX5" fmla="*/ 6758 w 56912"/>
                <a:gd name="connsiteY5" fmla="*/ 32774 h 46958"/>
                <a:gd name="connsiteX6" fmla="*/ 209 w 56912"/>
                <a:gd name="connsiteY6" fmla="*/ 16067 h 46958"/>
                <a:gd name="connsiteX7" fmla="*/ 1038 w 56912"/>
                <a:gd name="connsiteY7" fmla="*/ 4065 h 46958"/>
                <a:gd name="connsiteX8" fmla="*/ 2748 w 56912"/>
                <a:gd name="connsiteY8" fmla="*/ 1 h 46958"/>
                <a:gd name="connsiteX9" fmla="*/ 2374 w 56912"/>
                <a:gd name="connsiteY9" fmla="*/ 15746 h 46958"/>
                <a:gd name="connsiteX10" fmla="*/ 9031 w 56912"/>
                <a:gd name="connsiteY10" fmla="*/ 31010 h 46958"/>
                <a:gd name="connsiteX11" fmla="*/ 25657 w 56912"/>
                <a:gd name="connsiteY11" fmla="*/ 42424 h 46958"/>
                <a:gd name="connsiteX12" fmla="*/ 45438 w 56912"/>
                <a:gd name="connsiteY12" fmla="*/ 41649 h 46958"/>
                <a:gd name="connsiteX13" fmla="*/ 54714 w 56912"/>
                <a:gd name="connsiteY13" fmla="*/ 29245 h 46958"/>
                <a:gd name="connsiteX14" fmla="*/ 51132 w 56912"/>
                <a:gd name="connsiteY14" fmla="*/ 19221 h 46958"/>
                <a:gd name="connsiteX15" fmla="*/ 47844 w 56912"/>
                <a:gd name="connsiteY15" fmla="*/ 16575 h 4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6912" h="46958">
                  <a:moveTo>
                    <a:pt x="47844" y="16602"/>
                  </a:moveTo>
                  <a:cubicBezTo>
                    <a:pt x="47844" y="16441"/>
                    <a:pt x="49582" y="16548"/>
                    <a:pt x="51934" y="18339"/>
                  </a:cubicBezTo>
                  <a:cubicBezTo>
                    <a:pt x="54206" y="20077"/>
                    <a:pt x="57066" y="23899"/>
                    <a:pt x="56906" y="29433"/>
                  </a:cubicBezTo>
                  <a:cubicBezTo>
                    <a:pt x="56746" y="34832"/>
                    <a:pt x="53083" y="41034"/>
                    <a:pt x="46721" y="44242"/>
                  </a:cubicBezTo>
                  <a:cubicBezTo>
                    <a:pt x="40413" y="47503"/>
                    <a:pt x="32287" y="47744"/>
                    <a:pt x="24748" y="45418"/>
                  </a:cubicBezTo>
                  <a:cubicBezTo>
                    <a:pt x="17157" y="43066"/>
                    <a:pt x="10821" y="38307"/>
                    <a:pt x="6758" y="32774"/>
                  </a:cubicBezTo>
                  <a:cubicBezTo>
                    <a:pt x="2615" y="27241"/>
                    <a:pt x="770" y="21146"/>
                    <a:pt x="209" y="16067"/>
                  </a:cubicBezTo>
                  <a:cubicBezTo>
                    <a:pt x="-352" y="10961"/>
                    <a:pt x="316" y="6791"/>
                    <a:pt x="1038" y="4065"/>
                  </a:cubicBezTo>
                  <a:cubicBezTo>
                    <a:pt x="1813" y="1338"/>
                    <a:pt x="2588" y="-52"/>
                    <a:pt x="2748" y="1"/>
                  </a:cubicBezTo>
                  <a:cubicBezTo>
                    <a:pt x="3337" y="109"/>
                    <a:pt x="824" y="6123"/>
                    <a:pt x="2374" y="15746"/>
                  </a:cubicBezTo>
                  <a:cubicBezTo>
                    <a:pt x="3176" y="20478"/>
                    <a:pt x="5101" y="26064"/>
                    <a:pt x="9031" y="31010"/>
                  </a:cubicBezTo>
                  <a:cubicBezTo>
                    <a:pt x="12880" y="35982"/>
                    <a:pt x="18734" y="40259"/>
                    <a:pt x="25657" y="42424"/>
                  </a:cubicBezTo>
                  <a:cubicBezTo>
                    <a:pt x="32554" y="44562"/>
                    <a:pt x="39905" y="44375"/>
                    <a:pt x="45438" y="41649"/>
                  </a:cubicBezTo>
                  <a:cubicBezTo>
                    <a:pt x="50972" y="39002"/>
                    <a:pt x="54313" y="33790"/>
                    <a:pt x="54714" y="29245"/>
                  </a:cubicBezTo>
                  <a:cubicBezTo>
                    <a:pt x="55115" y="24648"/>
                    <a:pt x="52950" y="21039"/>
                    <a:pt x="51132" y="19221"/>
                  </a:cubicBezTo>
                  <a:cubicBezTo>
                    <a:pt x="49261" y="17323"/>
                    <a:pt x="47737" y="16842"/>
                    <a:pt x="47844" y="16575"/>
                  </a:cubicBezTo>
                  <a:close/>
                </a:path>
              </a:pathLst>
            </a:custGeom>
            <a:solidFill>
              <a:srgbClr val="EC996F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6699920D-950B-F420-5F47-98BB5113FFF2}"/>
                </a:ext>
              </a:extLst>
            </p:cNvPr>
            <p:cNvSpPr/>
            <p:nvPr/>
          </p:nvSpPr>
          <p:spPr>
            <a:xfrm>
              <a:off x="4720506" y="2648239"/>
              <a:ext cx="40323" cy="46967"/>
            </a:xfrm>
            <a:custGeom>
              <a:avLst/>
              <a:gdLst>
                <a:gd name="connsiteX0" fmla="*/ 19366 w 40323"/>
                <a:gd name="connsiteY0" fmla="*/ 46962 h 46967"/>
                <a:gd name="connsiteX1" fmla="*/ 21692 w 40323"/>
                <a:gd name="connsiteY1" fmla="*/ 39852 h 46967"/>
                <a:gd name="connsiteX2" fmla="*/ 35993 w 40323"/>
                <a:gd name="connsiteY2" fmla="*/ 27208 h 46967"/>
                <a:gd name="connsiteX3" fmla="*/ 35939 w 40323"/>
                <a:gd name="connsiteY3" fmla="*/ 29961 h 46967"/>
                <a:gd name="connsiteX4" fmla="*/ 26477 w 40323"/>
                <a:gd name="connsiteY4" fmla="*/ 25203 h 46967"/>
                <a:gd name="connsiteX5" fmla="*/ 39 w 40323"/>
                <a:gd name="connsiteY5" fmla="*/ 23 h 46967"/>
                <a:gd name="connsiteX6" fmla="*/ 28027 w 40323"/>
                <a:gd name="connsiteY6" fmla="*/ 22503 h 46967"/>
                <a:gd name="connsiteX7" fmla="*/ 37115 w 40323"/>
                <a:gd name="connsiteY7" fmla="*/ 27235 h 46967"/>
                <a:gd name="connsiteX8" fmla="*/ 40323 w 40323"/>
                <a:gd name="connsiteY8" fmla="*/ 28705 h 46967"/>
                <a:gd name="connsiteX9" fmla="*/ 37062 w 40323"/>
                <a:gd name="connsiteY9" fmla="*/ 29961 h 46967"/>
                <a:gd name="connsiteX10" fmla="*/ 23242 w 40323"/>
                <a:gd name="connsiteY10" fmla="*/ 40841 h 46967"/>
                <a:gd name="connsiteX11" fmla="*/ 19339 w 40323"/>
                <a:gd name="connsiteY11" fmla="*/ 46962 h 4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23" h="46967">
                  <a:moveTo>
                    <a:pt x="19366" y="46962"/>
                  </a:moveTo>
                  <a:cubicBezTo>
                    <a:pt x="19099" y="46909"/>
                    <a:pt x="19366" y="44022"/>
                    <a:pt x="21692" y="39852"/>
                  </a:cubicBezTo>
                  <a:cubicBezTo>
                    <a:pt x="23964" y="35735"/>
                    <a:pt x="28588" y="30282"/>
                    <a:pt x="35993" y="27208"/>
                  </a:cubicBezTo>
                  <a:lnTo>
                    <a:pt x="35939" y="29961"/>
                  </a:lnTo>
                  <a:cubicBezTo>
                    <a:pt x="32892" y="28652"/>
                    <a:pt x="29684" y="27074"/>
                    <a:pt x="26477" y="25203"/>
                  </a:cubicBezTo>
                  <a:cubicBezTo>
                    <a:pt x="8540" y="14858"/>
                    <a:pt x="-682" y="343"/>
                    <a:pt x="39" y="23"/>
                  </a:cubicBezTo>
                  <a:cubicBezTo>
                    <a:pt x="734" y="-619"/>
                    <a:pt x="10785" y="12586"/>
                    <a:pt x="28027" y="22503"/>
                  </a:cubicBezTo>
                  <a:cubicBezTo>
                    <a:pt x="31128" y="24321"/>
                    <a:pt x="34229" y="25898"/>
                    <a:pt x="37115" y="27235"/>
                  </a:cubicBezTo>
                  <a:lnTo>
                    <a:pt x="40323" y="28705"/>
                  </a:lnTo>
                  <a:lnTo>
                    <a:pt x="37062" y="29961"/>
                  </a:lnTo>
                  <a:cubicBezTo>
                    <a:pt x="30353" y="32554"/>
                    <a:pt x="25808" y="37232"/>
                    <a:pt x="23242" y="40841"/>
                  </a:cubicBezTo>
                  <a:cubicBezTo>
                    <a:pt x="20649" y="44503"/>
                    <a:pt x="19714" y="47096"/>
                    <a:pt x="19339" y="46962"/>
                  </a:cubicBezTo>
                  <a:close/>
                </a:path>
              </a:pathLst>
            </a:custGeom>
            <a:solidFill>
              <a:srgbClr val="EC996F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2FDED752-600E-4CDF-04A4-B7AF5AC69568}"/>
                </a:ext>
              </a:extLst>
            </p:cNvPr>
            <p:cNvSpPr/>
            <p:nvPr/>
          </p:nvSpPr>
          <p:spPr>
            <a:xfrm>
              <a:off x="4611865" y="2656818"/>
              <a:ext cx="6055" cy="23895"/>
            </a:xfrm>
            <a:custGeom>
              <a:avLst/>
              <a:gdLst>
                <a:gd name="connsiteX0" fmla="*/ 125 w 6055"/>
                <a:gd name="connsiteY0" fmla="*/ 51 h 23895"/>
                <a:gd name="connsiteX1" fmla="*/ 5926 w 6055"/>
                <a:gd name="connsiteY1" fmla="*/ 11465 h 23895"/>
                <a:gd name="connsiteX2" fmla="*/ 2665 w 6055"/>
                <a:gd name="connsiteY2" fmla="*/ 23868 h 23895"/>
                <a:gd name="connsiteX3" fmla="*/ 2825 w 6055"/>
                <a:gd name="connsiteY3" fmla="*/ 11813 h 23895"/>
                <a:gd name="connsiteX4" fmla="*/ 125 w 6055"/>
                <a:gd name="connsiteY4" fmla="*/ 51 h 2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" h="23895">
                  <a:moveTo>
                    <a:pt x="125" y="51"/>
                  </a:moveTo>
                  <a:cubicBezTo>
                    <a:pt x="686" y="-537"/>
                    <a:pt x="5150" y="4007"/>
                    <a:pt x="5926" y="11465"/>
                  </a:cubicBezTo>
                  <a:cubicBezTo>
                    <a:pt x="6754" y="18923"/>
                    <a:pt x="3360" y="24323"/>
                    <a:pt x="2665" y="23868"/>
                  </a:cubicBezTo>
                  <a:cubicBezTo>
                    <a:pt x="1836" y="23521"/>
                    <a:pt x="3600" y="18282"/>
                    <a:pt x="2825" y="11813"/>
                  </a:cubicBezTo>
                  <a:cubicBezTo>
                    <a:pt x="2210" y="5317"/>
                    <a:pt x="-623" y="586"/>
                    <a:pt x="125" y="51"/>
                  </a:cubicBezTo>
                  <a:close/>
                </a:path>
              </a:pathLst>
            </a:custGeom>
            <a:solidFill>
              <a:srgbClr val="EC996F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91CABF48-67C2-4D3E-FB59-FEC0ACEFAE5A}"/>
                </a:ext>
              </a:extLst>
            </p:cNvPr>
            <p:cNvSpPr/>
            <p:nvPr/>
          </p:nvSpPr>
          <p:spPr>
            <a:xfrm>
              <a:off x="4921190" y="2381939"/>
              <a:ext cx="1187346" cy="992662"/>
            </a:xfrm>
            <a:custGeom>
              <a:avLst/>
              <a:gdLst>
                <a:gd name="connsiteX0" fmla="*/ 285008 w 1187346"/>
                <a:gd name="connsiteY0" fmla="*/ 464909 h 992662"/>
                <a:gd name="connsiteX1" fmla="*/ 550636 w 1187346"/>
                <a:gd name="connsiteY1" fmla="*/ 403588 h 992662"/>
                <a:gd name="connsiteX2" fmla="*/ 536949 w 1187346"/>
                <a:gd name="connsiteY2" fmla="*/ 895201 h 992662"/>
                <a:gd name="connsiteX3" fmla="*/ 516901 w 1187346"/>
                <a:gd name="connsiteY3" fmla="*/ 942809 h 992662"/>
                <a:gd name="connsiteX4" fmla="*/ 535987 w 1187346"/>
                <a:gd name="connsiteY4" fmla="*/ 984857 h 992662"/>
                <a:gd name="connsiteX5" fmla="*/ 1118460 w 1187346"/>
                <a:gd name="connsiteY5" fmla="*/ 992663 h 992662"/>
                <a:gd name="connsiteX6" fmla="*/ 1134178 w 1187346"/>
                <a:gd name="connsiteY6" fmla="*/ 519708 h 992662"/>
                <a:gd name="connsiteX7" fmla="*/ 1187346 w 1187346"/>
                <a:gd name="connsiteY7" fmla="*/ 152956 h 992662"/>
                <a:gd name="connsiteX8" fmla="*/ 1065158 w 1187346"/>
                <a:gd name="connsiteY8" fmla="*/ 77360 h 992662"/>
                <a:gd name="connsiteX9" fmla="*/ 1022147 w 1187346"/>
                <a:gd name="connsiteY9" fmla="*/ 19006 h 992662"/>
                <a:gd name="connsiteX10" fmla="*/ 854142 w 1187346"/>
                <a:gd name="connsiteY10" fmla="*/ 196234 h 992662"/>
                <a:gd name="connsiteX11" fmla="*/ 812361 w 1187346"/>
                <a:gd name="connsiteY11" fmla="*/ 45015 h 992662"/>
                <a:gd name="connsiteX12" fmla="*/ 813564 w 1187346"/>
                <a:gd name="connsiteY12" fmla="*/ 0 h 992662"/>
                <a:gd name="connsiteX13" fmla="*/ 772023 w 1187346"/>
                <a:gd name="connsiteY13" fmla="*/ 45069 h 992662"/>
                <a:gd name="connsiteX14" fmla="*/ 548016 w 1187346"/>
                <a:gd name="connsiteY14" fmla="*/ 109678 h 992662"/>
                <a:gd name="connsiteX15" fmla="*/ 252049 w 1187346"/>
                <a:gd name="connsiteY15" fmla="*/ 247665 h 992662"/>
                <a:gd name="connsiteX16" fmla="*/ 51939 w 1187346"/>
                <a:gd name="connsiteY16" fmla="*/ 232374 h 992662"/>
                <a:gd name="connsiteX17" fmla="*/ 0 w 1187346"/>
                <a:gd name="connsiteY17" fmla="*/ 407464 h 992662"/>
                <a:gd name="connsiteX18" fmla="*/ 285035 w 1187346"/>
                <a:gd name="connsiteY18" fmla="*/ 464962 h 99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7346" h="992662">
                  <a:moveTo>
                    <a:pt x="285008" y="464909"/>
                  </a:moveTo>
                  <a:lnTo>
                    <a:pt x="550636" y="403588"/>
                  </a:lnTo>
                  <a:cubicBezTo>
                    <a:pt x="550636" y="403588"/>
                    <a:pt x="536896" y="890576"/>
                    <a:pt x="536949" y="895201"/>
                  </a:cubicBezTo>
                  <a:cubicBezTo>
                    <a:pt x="537003" y="899825"/>
                    <a:pt x="515030" y="907444"/>
                    <a:pt x="516901" y="942809"/>
                  </a:cubicBezTo>
                  <a:lnTo>
                    <a:pt x="535987" y="984857"/>
                  </a:lnTo>
                  <a:lnTo>
                    <a:pt x="1118460" y="992663"/>
                  </a:lnTo>
                  <a:lnTo>
                    <a:pt x="1134178" y="519708"/>
                  </a:lnTo>
                  <a:lnTo>
                    <a:pt x="1187346" y="152956"/>
                  </a:lnTo>
                  <a:lnTo>
                    <a:pt x="1065158" y="77360"/>
                  </a:lnTo>
                  <a:lnTo>
                    <a:pt x="1022147" y="19006"/>
                  </a:lnTo>
                  <a:lnTo>
                    <a:pt x="854142" y="196234"/>
                  </a:lnTo>
                  <a:lnTo>
                    <a:pt x="812361" y="45015"/>
                  </a:lnTo>
                  <a:lnTo>
                    <a:pt x="813564" y="0"/>
                  </a:lnTo>
                  <a:lnTo>
                    <a:pt x="772023" y="45069"/>
                  </a:lnTo>
                  <a:lnTo>
                    <a:pt x="548016" y="109678"/>
                  </a:lnTo>
                  <a:lnTo>
                    <a:pt x="252049" y="247665"/>
                  </a:lnTo>
                  <a:lnTo>
                    <a:pt x="51939" y="232374"/>
                  </a:lnTo>
                  <a:lnTo>
                    <a:pt x="0" y="407464"/>
                  </a:lnTo>
                  <a:lnTo>
                    <a:pt x="285035" y="464962"/>
                  </a:lnTo>
                  <a:close/>
                </a:path>
              </a:pathLst>
            </a:custGeom>
            <a:solidFill>
              <a:schemeClr val="accent2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5BDFA370-F4D9-2B1E-B0D1-21480BAD6841}"/>
                </a:ext>
              </a:extLst>
            </p:cNvPr>
            <p:cNvSpPr/>
            <p:nvPr/>
          </p:nvSpPr>
          <p:spPr>
            <a:xfrm>
              <a:off x="5696895" y="2430963"/>
              <a:ext cx="55252" cy="159291"/>
            </a:xfrm>
            <a:custGeom>
              <a:avLst/>
              <a:gdLst>
                <a:gd name="connsiteX0" fmla="*/ 55234 w 55252"/>
                <a:gd name="connsiteY0" fmla="*/ 92704 h 159291"/>
                <a:gd name="connsiteX1" fmla="*/ 43205 w 55252"/>
                <a:gd name="connsiteY1" fmla="*/ 106123 h 159291"/>
                <a:gd name="connsiteX2" fmla="*/ 39543 w 55252"/>
                <a:gd name="connsiteY2" fmla="*/ 126573 h 159291"/>
                <a:gd name="connsiteX3" fmla="*/ 35587 w 55252"/>
                <a:gd name="connsiteY3" fmla="*/ 154427 h 159291"/>
                <a:gd name="connsiteX4" fmla="*/ 33582 w 55252"/>
                <a:gd name="connsiteY4" fmla="*/ 159292 h 159291"/>
                <a:gd name="connsiteX5" fmla="*/ 31470 w 55252"/>
                <a:gd name="connsiteY5" fmla="*/ 154454 h 159291"/>
                <a:gd name="connsiteX6" fmla="*/ 18345 w 55252"/>
                <a:gd name="connsiteY6" fmla="*/ 111363 h 159291"/>
                <a:gd name="connsiteX7" fmla="*/ 3696 w 55252"/>
                <a:gd name="connsiteY7" fmla="*/ 32880 h 159291"/>
                <a:gd name="connsiteX8" fmla="*/ 168 w 55252"/>
                <a:gd name="connsiteY8" fmla="*/ 1 h 159291"/>
                <a:gd name="connsiteX9" fmla="*/ 7091 w 55252"/>
                <a:gd name="connsiteY9" fmla="*/ 32319 h 159291"/>
                <a:gd name="connsiteX10" fmla="*/ 23076 w 55252"/>
                <a:gd name="connsiteY10" fmla="*/ 110267 h 159291"/>
                <a:gd name="connsiteX11" fmla="*/ 35533 w 55252"/>
                <a:gd name="connsiteY11" fmla="*/ 152636 h 159291"/>
                <a:gd name="connsiteX12" fmla="*/ 31416 w 55252"/>
                <a:gd name="connsiteY12" fmla="*/ 152636 h 159291"/>
                <a:gd name="connsiteX13" fmla="*/ 35747 w 55252"/>
                <a:gd name="connsiteY13" fmla="*/ 126412 h 159291"/>
                <a:gd name="connsiteX14" fmla="*/ 40692 w 55252"/>
                <a:gd name="connsiteY14" fmla="*/ 105001 h 159291"/>
                <a:gd name="connsiteX15" fmla="*/ 50289 w 55252"/>
                <a:gd name="connsiteY15" fmla="*/ 94282 h 159291"/>
                <a:gd name="connsiteX16" fmla="*/ 55180 w 55252"/>
                <a:gd name="connsiteY16" fmla="*/ 92731 h 15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252" h="159291">
                  <a:moveTo>
                    <a:pt x="55234" y="92704"/>
                  </a:moveTo>
                  <a:cubicBezTo>
                    <a:pt x="55689" y="93266"/>
                    <a:pt x="47803" y="95110"/>
                    <a:pt x="43205" y="106123"/>
                  </a:cubicBezTo>
                  <a:cubicBezTo>
                    <a:pt x="40879" y="111470"/>
                    <a:pt x="39677" y="118366"/>
                    <a:pt x="39543" y="126573"/>
                  </a:cubicBezTo>
                  <a:cubicBezTo>
                    <a:pt x="39169" y="134672"/>
                    <a:pt x="39703" y="144429"/>
                    <a:pt x="35587" y="154427"/>
                  </a:cubicBezTo>
                  <a:lnTo>
                    <a:pt x="33582" y="159292"/>
                  </a:lnTo>
                  <a:lnTo>
                    <a:pt x="31470" y="154454"/>
                  </a:lnTo>
                  <a:cubicBezTo>
                    <a:pt x="25883" y="141569"/>
                    <a:pt x="22060" y="126867"/>
                    <a:pt x="18345" y="111363"/>
                  </a:cubicBezTo>
                  <a:cubicBezTo>
                    <a:pt x="11261" y="80943"/>
                    <a:pt x="6744" y="53062"/>
                    <a:pt x="3696" y="32880"/>
                  </a:cubicBezTo>
                  <a:cubicBezTo>
                    <a:pt x="729" y="12671"/>
                    <a:pt x="-474" y="81"/>
                    <a:pt x="168" y="1"/>
                  </a:cubicBezTo>
                  <a:cubicBezTo>
                    <a:pt x="836" y="-106"/>
                    <a:pt x="3269" y="12297"/>
                    <a:pt x="7091" y="32319"/>
                  </a:cubicBezTo>
                  <a:cubicBezTo>
                    <a:pt x="10967" y="52314"/>
                    <a:pt x="16046" y="80034"/>
                    <a:pt x="23076" y="110267"/>
                  </a:cubicBezTo>
                  <a:cubicBezTo>
                    <a:pt x="26738" y="125611"/>
                    <a:pt x="30454" y="140313"/>
                    <a:pt x="35533" y="152636"/>
                  </a:cubicBezTo>
                  <a:lnTo>
                    <a:pt x="31416" y="152636"/>
                  </a:lnTo>
                  <a:cubicBezTo>
                    <a:pt x="35212" y="144028"/>
                    <a:pt x="35105" y="134646"/>
                    <a:pt x="35747" y="126412"/>
                  </a:cubicBezTo>
                  <a:cubicBezTo>
                    <a:pt x="36148" y="118126"/>
                    <a:pt x="37832" y="110534"/>
                    <a:pt x="40692" y="105001"/>
                  </a:cubicBezTo>
                  <a:cubicBezTo>
                    <a:pt x="43472" y="99387"/>
                    <a:pt x="47322" y="95859"/>
                    <a:pt x="50289" y="94282"/>
                  </a:cubicBezTo>
                  <a:cubicBezTo>
                    <a:pt x="53283" y="92678"/>
                    <a:pt x="55154" y="92571"/>
                    <a:pt x="55180" y="9273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0371E6C8-8C74-0323-8307-A70E76477295}"/>
                </a:ext>
              </a:extLst>
            </p:cNvPr>
            <p:cNvSpPr/>
            <p:nvPr/>
          </p:nvSpPr>
          <p:spPr>
            <a:xfrm>
              <a:off x="5823999" y="2449382"/>
              <a:ext cx="143766" cy="142664"/>
            </a:xfrm>
            <a:custGeom>
              <a:avLst/>
              <a:gdLst>
                <a:gd name="connsiteX0" fmla="*/ 143743 w 143766"/>
                <a:gd name="connsiteY0" fmla="*/ 0 h 142664"/>
                <a:gd name="connsiteX1" fmla="*/ 138050 w 143766"/>
                <a:gd name="connsiteY1" fmla="*/ 8153 h 142664"/>
                <a:gd name="connsiteX2" fmla="*/ 121155 w 143766"/>
                <a:gd name="connsiteY2" fmla="*/ 29244 h 142664"/>
                <a:gd name="connsiteX3" fmla="*/ 64031 w 143766"/>
                <a:gd name="connsiteY3" fmla="*/ 97596 h 142664"/>
                <a:gd name="connsiteX4" fmla="*/ 28158 w 143766"/>
                <a:gd name="connsiteY4" fmla="*/ 139430 h 142664"/>
                <a:gd name="connsiteX5" fmla="*/ 25378 w 143766"/>
                <a:gd name="connsiteY5" fmla="*/ 142664 h 142664"/>
                <a:gd name="connsiteX6" fmla="*/ 24362 w 143766"/>
                <a:gd name="connsiteY6" fmla="*/ 138548 h 142664"/>
                <a:gd name="connsiteX7" fmla="*/ 12360 w 143766"/>
                <a:gd name="connsiteY7" fmla="*/ 88774 h 142664"/>
                <a:gd name="connsiteX8" fmla="*/ 4554 w 143766"/>
                <a:gd name="connsiteY8" fmla="*/ 79151 h 142664"/>
                <a:gd name="connsiteX9" fmla="*/ 37 w 143766"/>
                <a:gd name="connsiteY9" fmla="*/ 80461 h 142664"/>
                <a:gd name="connsiteX10" fmla="*/ 4581 w 143766"/>
                <a:gd name="connsiteY10" fmla="*/ 77788 h 142664"/>
                <a:gd name="connsiteX11" fmla="*/ 10756 w 143766"/>
                <a:gd name="connsiteY11" fmla="*/ 80327 h 142664"/>
                <a:gd name="connsiteX12" fmla="*/ 14846 w 143766"/>
                <a:gd name="connsiteY12" fmla="*/ 88106 h 142664"/>
                <a:gd name="connsiteX13" fmla="*/ 28586 w 143766"/>
                <a:gd name="connsiteY13" fmla="*/ 137479 h 142664"/>
                <a:gd name="connsiteX14" fmla="*/ 24790 w 143766"/>
                <a:gd name="connsiteY14" fmla="*/ 136596 h 142664"/>
                <a:gd name="connsiteX15" fmla="*/ 60262 w 143766"/>
                <a:gd name="connsiteY15" fmla="*/ 94441 h 142664"/>
                <a:gd name="connsiteX16" fmla="*/ 118482 w 143766"/>
                <a:gd name="connsiteY16" fmla="*/ 27025 h 142664"/>
                <a:gd name="connsiteX17" fmla="*/ 136553 w 143766"/>
                <a:gd name="connsiteY17" fmla="*/ 6950 h 142664"/>
                <a:gd name="connsiteX18" fmla="*/ 143690 w 143766"/>
                <a:gd name="connsiteY18" fmla="*/ 27 h 14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3766" h="142664">
                  <a:moveTo>
                    <a:pt x="143743" y="0"/>
                  </a:moveTo>
                  <a:cubicBezTo>
                    <a:pt x="144011" y="214"/>
                    <a:pt x="141952" y="3128"/>
                    <a:pt x="138050" y="8153"/>
                  </a:cubicBezTo>
                  <a:cubicBezTo>
                    <a:pt x="134147" y="13205"/>
                    <a:pt x="128373" y="20396"/>
                    <a:pt x="121155" y="29244"/>
                  </a:cubicBezTo>
                  <a:cubicBezTo>
                    <a:pt x="106748" y="46913"/>
                    <a:pt x="86565" y="71078"/>
                    <a:pt x="64031" y="97596"/>
                  </a:cubicBezTo>
                  <a:cubicBezTo>
                    <a:pt x="51173" y="112592"/>
                    <a:pt x="39011" y="126786"/>
                    <a:pt x="28158" y="139430"/>
                  </a:cubicBezTo>
                  <a:lnTo>
                    <a:pt x="25378" y="142664"/>
                  </a:lnTo>
                  <a:lnTo>
                    <a:pt x="24362" y="138548"/>
                  </a:lnTo>
                  <a:cubicBezTo>
                    <a:pt x="19256" y="118152"/>
                    <a:pt x="15140" y="100883"/>
                    <a:pt x="12360" y="88774"/>
                  </a:cubicBezTo>
                  <a:cubicBezTo>
                    <a:pt x="11237" y="82706"/>
                    <a:pt x="7842" y="79231"/>
                    <a:pt x="4554" y="79151"/>
                  </a:cubicBezTo>
                  <a:cubicBezTo>
                    <a:pt x="1400" y="78857"/>
                    <a:pt x="224" y="80701"/>
                    <a:pt x="37" y="80461"/>
                  </a:cubicBezTo>
                  <a:cubicBezTo>
                    <a:pt x="-204" y="80541"/>
                    <a:pt x="678" y="77975"/>
                    <a:pt x="4581" y="77788"/>
                  </a:cubicBezTo>
                  <a:cubicBezTo>
                    <a:pt x="6399" y="77734"/>
                    <a:pt x="8804" y="78349"/>
                    <a:pt x="10756" y="80327"/>
                  </a:cubicBezTo>
                  <a:cubicBezTo>
                    <a:pt x="12680" y="82225"/>
                    <a:pt x="13937" y="85059"/>
                    <a:pt x="14846" y="88106"/>
                  </a:cubicBezTo>
                  <a:cubicBezTo>
                    <a:pt x="18374" y="100108"/>
                    <a:pt x="23106" y="117163"/>
                    <a:pt x="28586" y="137479"/>
                  </a:cubicBezTo>
                  <a:lnTo>
                    <a:pt x="24790" y="136596"/>
                  </a:lnTo>
                  <a:cubicBezTo>
                    <a:pt x="35536" y="123846"/>
                    <a:pt x="47565" y="109544"/>
                    <a:pt x="60262" y="94441"/>
                  </a:cubicBezTo>
                  <a:cubicBezTo>
                    <a:pt x="82769" y="67924"/>
                    <a:pt x="103379" y="44106"/>
                    <a:pt x="118482" y="27025"/>
                  </a:cubicBezTo>
                  <a:cubicBezTo>
                    <a:pt x="126021" y="18471"/>
                    <a:pt x="132195" y="11628"/>
                    <a:pt x="136553" y="6950"/>
                  </a:cubicBezTo>
                  <a:cubicBezTo>
                    <a:pt x="140910" y="2272"/>
                    <a:pt x="143423" y="-187"/>
                    <a:pt x="143690" y="2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49DE2706-5338-6B92-D0AD-816293A2C84C}"/>
                </a:ext>
              </a:extLst>
            </p:cNvPr>
            <p:cNvSpPr/>
            <p:nvPr/>
          </p:nvSpPr>
          <p:spPr>
            <a:xfrm>
              <a:off x="6032646" y="2528158"/>
              <a:ext cx="257958" cy="842166"/>
            </a:xfrm>
            <a:custGeom>
              <a:avLst/>
              <a:gdLst>
                <a:gd name="connsiteX0" fmla="*/ 65037 w 257958"/>
                <a:gd name="connsiteY0" fmla="*/ 0 h 842166"/>
                <a:gd name="connsiteX1" fmla="*/ 143252 w 257958"/>
                <a:gd name="connsiteY1" fmla="*/ 98585 h 842166"/>
                <a:gd name="connsiteX2" fmla="*/ 251674 w 257958"/>
                <a:gd name="connsiteY2" fmla="*/ 500836 h 842166"/>
                <a:gd name="connsiteX3" fmla="*/ 245526 w 257958"/>
                <a:gd name="connsiteY3" fmla="*/ 610113 h 842166"/>
                <a:gd name="connsiteX4" fmla="*/ 151753 w 257958"/>
                <a:gd name="connsiteY4" fmla="*/ 842166 h 842166"/>
                <a:gd name="connsiteX5" fmla="*/ 0 w 257958"/>
                <a:gd name="connsiteY5" fmla="*/ 752403 h 842166"/>
                <a:gd name="connsiteX6" fmla="*/ 75863 w 257958"/>
                <a:gd name="connsiteY6" fmla="*/ 534757 h 842166"/>
                <a:gd name="connsiteX7" fmla="*/ 13018 w 257958"/>
                <a:gd name="connsiteY7" fmla="*/ 350098 h 842166"/>
                <a:gd name="connsiteX8" fmla="*/ 65010 w 257958"/>
                <a:gd name="connsiteY8" fmla="*/ 27 h 84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958" h="842166">
                  <a:moveTo>
                    <a:pt x="65037" y="0"/>
                  </a:moveTo>
                  <a:cubicBezTo>
                    <a:pt x="65037" y="0"/>
                    <a:pt x="138441" y="62952"/>
                    <a:pt x="143252" y="98585"/>
                  </a:cubicBezTo>
                  <a:cubicBezTo>
                    <a:pt x="146968" y="126144"/>
                    <a:pt x="219169" y="384956"/>
                    <a:pt x="251674" y="500836"/>
                  </a:cubicBezTo>
                  <a:cubicBezTo>
                    <a:pt x="261805" y="536923"/>
                    <a:pt x="259640" y="575362"/>
                    <a:pt x="245526" y="610113"/>
                  </a:cubicBezTo>
                  <a:lnTo>
                    <a:pt x="151753" y="842166"/>
                  </a:lnTo>
                  <a:lnTo>
                    <a:pt x="0" y="752403"/>
                  </a:lnTo>
                  <a:lnTo>
                    <a:pt x="75863" y="534757"/>
                  </a:lnTo>
                  <a:lnTo>
                    <a:pt x="13018" y="350098"/>
                  </a:lnTo>
                  <a:lnTo>
                    <a:pt x="65010" y="27"/>
                  </a:lnTo>
                  <a:close/>
                </a:path>
              </a:pathLst>
            </a:custGeom>
            <a:solidFill>
              <a:schemeClr val="accent2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938D7974-C85A-4829-3732-3A9331C238BC}"/>
                </a:ext>
              </a:extLst>
            </p:cNvPr>
            <p:cNvSpPr/>
            <p:nvPr/>
          </p:nvSpPr>
          <p:spPr>
            <a:xfrm>
              <a:off x="5879308" y="3302427"/>
              <a:ext cx="282342" cy="257127"/>
            </a:xfrm>
            <a:custGeom>
              <a:avLst/>
              <a:gdLst>
                <a:gd name="connsiteX0" fmla="*/ 124228 w 282342"/>
                <a:gd name="connsiteY0" fmla="*/ 257074 h 257127"/>
                <a:gd name="connsiteX1" fmla="*/ 63735 w 282342"/>
                <a:gd name="connsiteY1" fmla="*/ 194737 h 257127"/>
                <a:gd name="connsiteX2" fmla="*/ 63815 w 282342"/>
                <a:gd name="connsiteY2" fmla="*/ 192705 h 257127"/>
                <a:gd name="connsiteX3" fmla="*/ 61516 w 282342"/>
                <a:gd name="connsiteY3" fmla="*/ 191315 h 257127"/>
                <a:gd name="connsiteX4" fmla="*/ 43820 w 282342"/>
                <a:gd name="connsiteY4" fmla="*/ 160280 h 257127"/>
                <a:gd name="connsiteX5" fmla="*/ 60527 w 282342"/>
                <a:gd name="connsiteY5" fmla="*/ 125663 h 257127"/>
                <a:gd name="connsiteX6" fmla="*/ 623 w 282342"/>
                <a:gd name="connsiteY6" fmla="*/ 96179 h 257127"/>
                <a:gd name="connsiteX7" fmla="*/ 16929 w 282342"/>
                <a:gd name="connsiteY7" fmla="*/ 85139 h 257127"/>
                <a:gd name="connsiteX8" fmla="*/ 48659 w 282342"/>
                <a:gd name="connsiteY8" fmla="*/ 96099 h 257127"/>
                <a:gd name="connsiteX9" fmla="*/ 75550 w 282342"/>
                <a:gd name="connsiteY9" fmla="*/ 97809 h 257127"/>
                <a:gd name="connsiteX10" fmla="*/ 121795 w 282342"/>
                <a:gd name="connsiteY10" fmla="*/ 73832 h 257127"/>
                <a:gd name="connsiteX11" fmla="*/ 131365 w 282342"/>
                <a:gd name="connsiteY11" fmla="*/ 72575 h 257127"/>
                <a:gd name="connsiteX12" fmla="*/ 139411 w 282342"/>
                <a:gd name="connsiteY12" fmla="*/ 72014 h 257127"/>
                <a:gd name="connsiteX13" fmla="*/ 159807 w 282342"/>
                <a:gd name="connsiteY13" fmla="*/ 58648 h 257127"/>
                <a:gd name="connsiteX14" fmla="*/ 190280 w 282342"/>
                <a:gd name="connsiteY14" fmla="*/ 0 h 257127"/>
                <a:gd name="connsiteX15" fmla="*/ 282343 w 282342"/>
                <a:gd name="connsiteY15" fmla="*/ 54478 h 257127"/>
                <a:gd name="connsiteX16" fmla="*/ 209474 w 282342"/>
                <a:gd name="connsiteY16" fmla="*/ 155602 h 257127"/>
                <a:gd name="connsiteX17" fmla="*/ 124255 w 282342"/>
                <a:gd name="connsiteY17" fmla="*/ 257127 h 25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2342" h="257127">
                  <a:moveTo>
                    <a:pt x="124228" y="257074"/>
                  </a:moveTo>
                  <a:cubicBezTo>
                    <a:pt x="91429" y="235635"/>
                    <a:pt x="77101" y="215026"/>
                    <a:pt x="63735" y="194737"/>
                  </a:cubicBezTo>
                  <a:cubicBezTo>
                    <a:pt x="64056" y="193908"/>
                    <a:pt x="64109" y="193240"/>
                    <a:pt x="63815" y="192705"/>
                  </a:cubicBezTo>
                  <a:cubicBezTo>
                    <a:pt x="63388" y="191957"/>
                    <a:pt x="62532" y="191556"/>
                    <a:pt x="61516" y="191315"/>
                  </a:cubicBezTo>
                  <a:cubicBezTo>
                    <a:pt x="54112" y="179767"/>
                    <a:pt x="48258" y="169262"/>
                    <a:pt x="43820" y="160280"/>
                  </a:cubicBezTo>
                  <a:cubicBezTo>
                    <a:pt x="62666" y="148011"/>
                    <a:pt x="87312" y="129459"/>
                    <a:pt x="60527" y="125663"/>
                  </a:cubicBezTo>
                  <a:cubicBezTo>
                    <a:pt x="27541" y="120959"/>
                    <a:pt x="3991" y="104947"/>
                    <a:pt x="623" y="96179"/>
                  </a:cubicBezTo>
                  <a:cubicBezTo>
                    <a:pt x="-2745" y="87411"/>
                    <a:pt x="8241" y="79525"/>
                    <a:pt x="16929" y="85139"/>
                  </a:cubicBezTo>
                  <a:cubicBezTo>
                    <a:pt x="23959" y="89656"/>
                    <a:pt x="37993" y="93586"/>
                    <a:pt x="48659" y="96099"/>
                  </a:cubicBezTo>
                  <a:cubicBezTo>
                    <a:pt x="57453" y="98157"/>
                    <a:pt x="66542" y="98798"/>
                    <a:pt x="75550" y="97809"/>
                  </a:cubicBezTo>
                  <a:cubicBezTo>
                    <a:pt x="81137" y="97195"/>
                    <a:pt x="100785" y="83695"/>
                    <a:pt x="121795" y="73832"/>
                  </a:cubicBezTo>
                  <a:cubicBezTo>
                    <a:pt x="124762" y="72441"/>
                    <a:pt x="128130" y="72040"/>
                    <a:pt x="131365" y="72575"/>
                  </a:cubicBezTo>
                  <a:lnTo>
                    <a:pt x="139411" y="72014"/>
                  </a:lnTo>
                  <a:cubicBezTo>
                    <a:pt x="148072" y="71426"/>
                    <a:pt x="155797" y="66347"/>
                    <a:pt x="159807" y="58648"/>
                  </a:cubicBezTo>
                  <a:lnTo>
                    <a:pt x="190280" y="0"/>
                  </a:lnTo>
                  <a:lnTo>
                    <a:pt x="282343" y="54478"/>
                  </a:lnTo>
                  <a:lnTo>
                    <a:pt x="209474" y="155602"/>
                  </a:lnTo>
                  <a:cubicBezTo>
                    <a:pt x="209474" y="155602"/>
                    <a:pt x="159272" y="222323"/>
                    <a:pt x="124255" y="257127"/>
                  </a:cubicBezTo>
                  <a:close/>
                </a:path>
              </a:pathLst>
            </a:custGeom>
            <a:solidFill>
              <a:srgbClr val="FBBD9D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FA913030-7FE6-8643-B99B-1111C4610D4B}"/>
                </a:ext>
              </a:extLst>
            </p:cNvPr>
            <p:cNvSpPr/>
            <p:nvPr/>
          </p:nvSpPr>
          <p:spPr>
            <a:xfrm>
              <a:off x="5918858" y="3454195"/>
              <a:ext cx="103701" cy="115945"/>
            </a:xfrm>
            <a:custGeom>
              <a:avLst/>
              <a:gdLst>
                <a:gd name="connsiteX0" fmla="*/ 103683 w 103701"/>
                <a:gd name="connsiteY0" fmla="*/ 115892 h 115945"/>
                <a:gd name="connsiteX1" fmla="*/ 82458 w 103701"/>
                <a:gd name="connsiteY1" fmla="*/ 105868 h 115945"/>
                <a:gd name="connsiteX2" fmla="*/ 38833 w 103701"/>
                <a:gd name="connsiteY2" fmla="*/ 69620 h 115945"/>
                <a:gd name="connsiteX3" fmla="*/ 7664 w 103701"/>
                <a:gd name="connsiteY3" fmla="*/ 22226 h 115945"/>
                <a:gd name="connsiteX4" fmla="*/ 73 w 103701"/>
                <a:gd name="connsiteY4" fmla="*/ 12 h 115945"/>
                <a:gd name="connsiteX5" fmla="*/ 42468 w 103701"/>
                <a:gd name="connsiteY5" fmla="*/ 66359 h 115945"/>
                <a:gd name="connsiteX6" fmla="*/ 103683 w 103701"/>
                <a:gd name="connsiteY6" fmla="*/ 115865 h 11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1" h="115945">
                  <a:moveTo>
                    <a:pt x="103683" y="115892"/>
                  </a:moveTo>
                  <a:cubicBezTo>
                    <a:pt x="103469" y="116399"/>
                    <a:pt x="94969" y="113299"/>
                    <a:pt x="82458" y="105868"/>
                  </a:cubicBezTo>
                  <a:cubicBezTo>
                    <a:pt x="69948" y="98463"/>
                    <a:pt x="53722" y="86220"/>
                    <a:pt x="38833" y="69620"/>
                  </a:cubicBezTo>
                  <a:cubicBezTo>
                    <a:pt x="23997" y="52966"/>
                    <a:pt x="13625" y="35458"/>
                    <a:pt x="7664" y="22226"/>
                  </a:cubicBezTo>
                  <a:cubicBezTo>
                    <a:pt x="1677" y="8967"/>
                    <a:pt x="-435" y="172"/>
                    <a:pt x="73" y="12"/>
                  </a:cubicBezTo>
                  <a:cubicBezTo>
                    <a:pt x="1570" y="-736"/>
                    <a:pt x="13037" y="33854"/>
                    <a:pt x="42468" y="66359"/>
                  </a:cubicBezTo>
                  <a:cubicBezTo>
                    <a:pt x="71498" y="99238"/>
                    <a:pt x="104592" y="114475"/>
                    <a:pt x="103683" y="115865"/>
                  </a:cubicBezTo>
                  <a:close/>
                </a:path>
              </a:pathLst>
            </a:custGeom>
            <a:solidFill>
              <a:srgbClr val="455B64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25" name="Graphic 145">
            <a:extLst>
              <a:ext uri="{FF2B5EF4-FFF2-40B4-BE49-F238E27FC236}">
                <a16:creationId xmlns:a16="http://schemas.microsoft.com/office/drawing/2014/main" id="{DD2CDD61-938E-34AB-4C09-BCC9C3E14F47}"/>
              </a:ext>
            </a:extLst>
          </p:cNvPr>
          <p:cNvGrpSpPr/>
          <p:nvPr/>
        </p:nvGrpSpPr>
        <p:grpSpPr>
          <a:xfrm>
            <a:off x="1323814" y="2110556"/>
            <a:ext cx="1411040" cy="3570893"/>
            <a:chOff x="2316877" y="2044759"/>
            <a:chExt cx="1341478" cy="3394854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7EB672E-0894-1424-151A-4C99B974A297}"/>
                </a:ext>
              </a:extLst>
            </p:cNvPr>
            <p:cNvSpPr/>
            <p:nvPr/>
          </p:nvSpPr>
          <p:spPr>
            <a:xfrm>
              <a:off x="2403913" y="4804747"/>
              <a:ext cx="218367" cy="546706"/>
            </a:xfrm>
            <a:custGeom>
              <a:avLst/>
              <a:gdLst>
                <a:gd name="connsiteX0" fmla="*/ 27132 w 218367"/>
                <a:gd name="connsiteY0" fmla="*/ 0 h 546706"/>
                <a:gd name="connsiteX1" fmla="*/ 0 w 218367"/>
                <a:gd name="connsiteY1" fmla="*/ 502707 h 546706"/>
                <a:gd name="connsiteX2" fmla="*/ 182120 w 218367"/>
                <a:gd name="connsiteY2" fmla="*/ 546706 h 546706"/>
                <a:gd name="connsiteX3" fmla="*/ 218367 w 218367"/>
                <a:gd name="connsiteY3" fmla="*/ 55627 h 546706"/>
                <a:gd name="connsiteX4" fmla="*/ 27132 w 218367"/>
                <a:gd name="connsiteY4" fmla="*/ 0 h 54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67" h="546706">
                  <a:moveTo>
                    <a:pt x="27132" y="0"/>
                  </a:moveTo>
                  <a:lnTo>
                    <a:pt x="0" y="502707"/>
                  </a:lnTo>
                  <a:lnTo>
                    <a:pt x="182120" y="546706"/>
                  </a:lnTo>
                  <a:lnTo>
                    <a:pt x="218367" y="55627"/>
                  </a:lnTo>
                  <a:lnTo>
                    <a:pt x="27132" y="0"/>
                  </a:lnTo>
                  <a:close/>
                </a:path>
              </a:pathLst>
            </a:custGeom>
            <a:solidFill>
              <a:srgbClr val="AA655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DD953B7-3C0C-9FA2-9D1C-623F4830E70A}"/>
                </a:ext>
              </a:extLst>
            </p:cNvPr>
            <p:cNvSpPr/>
            <p:nvPr/>
          </p:nvSpPr>
          <p:spPr>
            <a:xfrm>
              <a:off x="2367505" y="5303177"/>
              <a:ext cx="218527" cy="136436"/>
            </a:xfrm>
            <a:custGeom>
              <a:avLst/>
              <a:gdLst>
                <a:gd name="connsiteX0" fmla="*/ 31008 w 218527"/>
                <a:gd name="connsiteY0" fmla="*/ 0 h 136436"/>
                <a:gd name="connsiteX1" fmla="*/ 0 w 218527"/>
                <a:gd name="connsiteY1" fmla="*/ 136436 h 136436"/>
                <a:gd name="connsiteX2" fmla="*/ 209546 w 218527"/>
                <a:gd name="connsiteY2" fmla="*/ 136436 h 136436"/>
                <a:gd name="connsiteX3" fmla="*/ 218527 w 218527"/>
                <a:gd name="connsiteY3" fmla="*/ 47635 h 136436"/>
                <a:gd name="connsiteX4" fmla="*/ 31008 w 218527"/>
                <a:gd name="connsiteY4" fmla="*/ 0 h 1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527" h="136436">
                  <a:moveTo>
                    <a:pt x="31008" y="0"/>
                  </a:moveTo>
                  <a:lnTo>
                    <a:pt x="0" y="136436"/>
                  </a:lnTo>
                  <a:lnTo>
                    <a:pt x="209546" y="136436"/>
                  </a:lnTo>
                  <a:lnTo>
                    <a:pt x="218527" y="47635"/>
                  </a:lnTo>
                  <a:lnTo>
                    <a:pt x="31008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FBEFA39-F424-A7BB-60A5-11970E79F289}"/>
                </a:ext>
              </a:extLst>
            </p:cNvPr>
            <p:cNvSpPr/>
            <p:nvPr/>
          </p:nvSpPr>
          <p:spPr>
            <a:xfrm>
              <a:off x="2367505" y="5414619"/>
              <a:ext cx="211550" cy="24993"/>
            </a:xfrm>
            <a:custGeom>
              <a:avLst/>
              <a:gdLst>
                <a:gd name="connsiteX0" fmla="*/ 0 w 211550"/>
                <a:gd name="connsiteY0" fmla="*/ 24994 h 24993"/>
                <a:gd name="connsiteX1" fmla="*/ 209546 w 211550"/>
                <a:gd name="connsiteY1" fmla="*/ 24994 h 24993"/>
                <a:gd name="connsiteX2" fmla="*/ 211551 w 211550"/>
                <a:gd name="connsiteY2" fmla="*/ 5186 h 24993"/>
                <a:gd name="connsiteX3" fmla="*/ 3769 w 211550"/>
                <a:gd name="connsiteY3" fmla="*/ 0 h 24993"/>
                <a:gd name="connsiteX4" fmla="*/ 0 w 211550"/>
                <a:gd name="connsiteY4" fmla="*/ 22614 h 24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50" h="24993">
                  <a:moveTo>
                    <a:pt x="0" y="24994"/>
                  </a:moveTo>
                  <a:lnTo>
                    <a:pt x="209546" y="24994"/>
                  </a:lnTo>
                  <a:lnTo>
                    <a:pt x="211551" y="5186"/>
                  </a:lnTo>
                  <a:lnTo>
                    <a:pt x="3769" y="0"/>
                  </a:lnTo>
                  <a:lnTo>
                    <a:pt x="0" y="22614"/>
                  </a:lnTo>
                </a:path>
              </a:pathLst>
            </a:custGeom>
            <a:solidFill>
              <a:schemeClr val="tx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6D219F8-8661-60A1-2229-57176E9423F5}"/>
                </a:ext>
              </a:extLst>
            </p:cNvPr>
            <p:cNvSpPr/>
            <p:nvPr/>
          </p:nvSpPr>
          <p:spPr>
            <a:xfrm>
              <a:off x="3122474" y="5049150"/>
              <a:ext cx="205375" cy="333097"/>
            </a:xfrm>
            <a:custGeom>
              <a:avLst/>
              <a:gdLst>
                <a:gd name="connsiteX0" fmla="*/ 0 w 205375"/>
                <a:gd name="connsiteY0" fmla="*/ 0 h 333097"/>
                <a:gd name="connsiteX1" fmla="*/ 44187 w 205375"/>
                <a:gd name="connsiteY1" fmla="*/ 333097 h 333097"/>
                <a:gd name="connsiteX2" fmla="*/ 205376 w 205375"/>
                <a:gd name="connsiteY2" fmla="*/ 321897 h 333097"/>
                <a:gd name="connsiteX3" fmla="*/ 171481 w 205375"/>
                <a:gd name="connsiteY3" fmla="*/ 16520 h 333097"/>
                <a:gd name="connsiteX4" fmla="*/ 0 w 205375"/>
                <a:gd name="connsiteY4" fmla="*/ 0 h 33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375" h="333097">
                  <a:moveTo>
                    <a:pt x="0" y="0"/>
                  </a:moveTo>
                  <a:lnTo>
                    <a:pt x="44187" y="333097"/>
                  </a:lnTo>
                  <a:lnTo>
                    <a:pt x="205376" y="321897"/>
                  </a:lnTo>
                  <a:lnTo>
                    <a:pt x="171481" y="165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655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3F5223F-5F8D-BD38-918B-68CCA4E4D27D}"/>
                </a:ext>
              </a:extLst>
            </p:cNvPr>
            <p:cNvSpPr/>
            <p:nvPr/>
          </p:nvSpPr>
          <p:spPr>
            <a:xfrm>
              <a:off x="3164202" y="5334907"/>
              <a:ext cx="349403" cy="104305"/>
            </a:xfrm>
            <a:custGeom>
              <a:avLst/>
              <a:gdLst>
                <a:gd name="connsiteX0" fmla="*/ 165333 w 349403"/>
                <a:gd name="connsiteY0" fmla="*/ 0 h 104305"/>
                <a:gd name="connsiteX1" fmla="*/ 165333 w 349403"/>
                <a:gd name="connsiteY1" fmla="*/ 0 h 104305"/>
                <a:gd name="connsiteX2" fmla="*/ 349403 w 349403"/>
                <a:gd name="connsiteY2" fmla="*/ 94201 h 104305"/>
                <a:gd name="connsiteX3" fmla="*/ 3101 w 349403"/>
                <a:gd name="connsiteY3" fmla="*/ 104305 h 104305"/>
                <a:gd name="connsiteX4" fmla="*/ 0 w 349403"/>
                <a:gd name="connsiteY4" fmla="*/ 13767 h 104305"/>
                <a:gd name="connsiteX5" fmla="*/ 12804 w 349403"/>
                <a:gd name="connsiteY5" fmla="*/ 16306 h 104305"/>
                <a:gd name="connsiteX6" fmla="*/ 165306 w 349403"/>
                <a:gd name="connsiteY6" fmla="*/ 0 h 10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403" h="104305">
                  <a:moveTo>
                    <a:pt x="165333" y="0"/>
                  </a:moveTo>
                  <a:lnTo>
                    <a:pt x="165333" y="0"/>
                  </a:lnTo>
                  <a:cubicBezTo>
                    <a:pt x="165333" y="0"/>
                    <a:pt x="346410" y="61188"/>
                    <a:pt x="349403" y="94201"/>
                  </a:cubicBezTo>
                  <a:lnTo>
                    <a:pt x="3101" y="104305"/>
                  </a:lnTo>
                  <a:lnTo>
                    <a:pt x="0" y="13767"/>
                  </a:lnTo>
                  <a:lnTo>
                    <a:pt x="12804" y="16306"/>
                  </a:lnTo>
                  <a:cubicBezTo>
                    <a:pt x="64128" y="26491"/>
                    <a:pt x="117323" y="20797"/>
                    <a:pt x="165306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206116B-2A21-902E-23EF-D27EE4ACAF90}"/>
                </a:ext>
              </a:extLst>
            </p:cNvPr>
            <p:cNvSpPr/>
            <p:nvPr/>
          </p:nvSpPr>
          <p:spPr>
            <a:xfrm>
              <a:off x="3167329" y="5411117"/>
              <a:ext cx="346393" cy="28094"/>
            </a:xfrm>
            <a:custGeom>
              <a:avLst/>
              <a:gdLst>
                <a:gd name="connsiteX0" fmla="*/ 0 w 346393"/>
                <a:gd name="connsiteY0" fmla="*/ 28095 h 28094"/>
                <a:gd name="connsiteX1" fmla="*/ 134 w 346393"/>
                <a:gd name="connsiteY1" fmla="*/ 0 h 28094"/>
                <a:gd name="connsiteX2" fmla="*/ 332108 w 346393"/>
                <a:gd name="connsiteY2" fmla="*/ 829 h 28094"/>
                <a:gd name="connsiteX3" fmla="*/ 346303 w 346393"/>
                <a:gd name="connsiteY3" fmla="*/ 17990 h 28094"/>
                <a:gd name="connsiteX4" fmla="*/ 0 w 346393"/>
                <a:gd name="connsiteY4" fmla="*/ 28095 h 2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393" h="28094">
                  <a:moveTo>
                    <a:pt x="0" y="28095"/>
                  </a:moveTo>
                  <a:lnTo>
                    <a:pt x="134" y="0"/>
                  </a:lnTo>
                  <a:lnTo>
                    <a:pt x="332108" y="829"/>
                  </a:lnTo>
                  <a:cubicBezTo>
                    <a:pt x="332108" y="829"/>
                    <a:pt x="347719" y="7084"/>
                    <a:pt x="346303" y="17990"/>
                  </a:cubicBezTo>
                  <a:lnTo>
                    <a:pt x="0" y="28095"/>
                  </a:lnTo>
                  <a:close/>
                </a:path>
              </a:pathLst>
            </a:custGeom>
            <a:solidFill>
              <a:schemeClr val="tx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02946D5-E84D-63E5-18D9-91E589C18574}"/>
                </a:ext>
              </a:extLst>
            </p:cNvPr>
            <p:cNvSpPr/>
            <p:nvPr/>
          </p:nvSpPr>
          <p:spPr>
            <a:xfrm>
              <a:off x="2406399" y="3363054"/>
              <a:ext cx="936928" cy="1949104"/>
            </a:xfrm>
            <a:custGeom>
              <a:avLst/>
              <a:gdLst>
                <a:gd name="connsiteX0" fmla="*/ 159318 w 936928"/>
                <a:gd name="connsiteY0" fmla="*/ 0 h 1949104"/>
                <a:gd name="connsiteX1" fmla="*/ 31516 w 936928"/>
                <a:gd name="connsiteY1" fmla="*/ 341277 h 1949104"/>
                <a:gd name="connsiteX2" fmla="*/ 0 w 936928"/>
                <a:gd name="connsiteY2" fmla="*/ 1897006 h 1949104"/>
                <a:gd name="connsiteX3" fmla="*/ 201981 w 936928"/>
                <a:gd name="connsiteY3" fmla="*/ 1945149 h 1949104"/>
                <a:gd name="connsiteX4" fmla="*/ 356059 w 936928"/>
                <a:gd name="connsiteY4" fmla="*/ 424839 h 1949104"/>
                <a:gd name="connsiteX5" fmla="*/ 741203 w 936928"/>
                <a:gd name="connsiteY5" fmla="*/ 1949105 h 1949104"/>
                <a:gd name="connsiteX6" fmla="*/ 936928 w 936928"/>
                <a:gd name="connsiteY6" fmla="*/ 1916145 h 1949104"/>
                <a:gd name="connsiteX7" fmla="*/ 658256 w 936928"/>
                <a:gd name="connsiteY7" fmla="*/ 6843 h 1949104"/>
                <a:gd name="connsiteX8" fmla="*/ 159318 w 936928"/>
                <a:gd name="connsiteY8" fmla="*/ 0 h 1949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6928" h="1949104">
                  <a:moveTo>
                    <a:pt x="159318" y="0"/>
                  </a:moveTo>
                  <a:cubicBezTo>
                    <a:pt x="159318" y="0"/>
                    <a:pt x="31516" y="213529"/>
                    <a:pt x="31516" y="341277"/>
                  </a:cubicBezTo>
                  <a:lnTo>
                    <a:pt x="0" y="1897006"/>
                  </a:lnTo>
                  <a:lnTo>
                    <a:pt x="201981" y="1945149"/>
                  </a:lnTo>
                  <a:lnTo>
                    <a:pt x="356059" y="424839"/>
                  </a:lnTo>
                  <a:cubicBezTo>
                    <a:pt x="356059" y="424839"/>
                    <a:pt x="729227" y="1949105"/>
                    <a:pt x="741203" y="1949105"/>
                  </a:cubicBezTo>
                  <a:cubicBezTo>
                    <a:pt x="753178" y="1949105"/>
                    <a:pt x="936928" y="1916145"/>
                    <a:pt x="936928" y="1916145"/>
                  </a:cubicBezTo>
                  <a:lnTo>
                    <a:pt x="658256" y="6843"/>
                  </a:lnTo>
                  <a:lnTo>
                    <a:pt x="159318" y="0"/>
                  </a:lnTo>
                  <a:close/>
                </a:path>
              </a:pathLst>
            </a:custGeom>
            <a:solidFill>
              <a:schemeClr val="accent5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grpSp>
          <p:nvGrpSpPr>
            <p:cNvPr id="48" name="Graphic 145">
              <a:extLst>
                <a:ext uri="{FF2B5EF4-FFF2-40B4-BE49-F238E27FC236}">
                  <a16:creationId xmlns:a16="http://schemas.microsoft.com/office/drawing/2014/main" id="{6DBA5932-3F67-A49A-30E6-467716FA75FF}"/>
                </a:ext>
              </a:extLst>
            </p:cNvPr>
            <p:cNvGrpSpPr/>
            <p:nvPr/>
          </p:nvGrpSpPr>
          <p:grpSpPr>
            <a:xfrm>
              <a:off x="2402781" y="2044759"/>
              <a:ext cx="673528" cy="711721"/>
              <a:chOff x="2402781" y="2044759"/>
              <a:chExt cx="673528" cy="711721"/>
            </a:xfrm>
          </p:grpSpPr>
          <p:sp>
            <p:nvSpPr>
              <p:cNvPr id="4113" name="Freeform: Shape 4112">
                <a:extLst>
                  <a:ext uri="{FF2B5EF4-FFF2-40B4-BE49-F238E27FC236}">
                    <a16:creationId xmlns:a16="http://schemas.microsoft.com/office/drawing/2014/main" id="{660B673B-E9CB-2D38-9E39-932B11DB0D48}"/>
                  </a:ext>
                </a:extLst>
              </p:cNvPr>
              <p:cNvSpPr/>
              <p:nvPr/>
            </p:nvSpPr>
            <p:spPr>
              <a:xfrm>
                <a:off x="2402781" y="2141091"/>
                <a:ext cx="435116" cy="615390"/>
              </a:xfrm>
              <a:custGeom>
                <a:avLst/>
                <a:gdLst>
                  <a:gd name="connsiteX0" fmla="*/ 251817 w 435116"/>
                  <a:gd name="connsiteY0" fmla="*/ 0 h 615390"/>
                  <a:gd name="connsiteX1" fmla="*/ 214207 w 435116"/>
                  <a:gd name="connsiteY1" fmla="*/ 42021 h 615390"/>
                  <a:gd name="connsiteX2" fmla="*/ 158820 w 435116"/>
                  <a:gd name="connsiteY2" fmla="*/ 68806 h 615390"/>
                  <a:gd name="connsiteX3" fmla="*/ 151442 w 435116"/>
                  <a:gd name="connsiteY3" fmla="*/ 123177 h 615390"/>
                  <a:gd name="connsiteX4" fmla="*/ 68201 w 435116"/>
                  <a:gd name="connsiteY4" fmla="*/ 181826 h 615390"/>
                  <a:gd name="connsiteX5" fmla="*/ 79187 w 435116"/>
                  <a:gd name="connsiteY5" fmla="*/ 252155 h 615390"/>
                  <a:gd name="connsiteX6" fmla="*/ 41389 w 435116"/>
                  <a:gd name="connsiteY6" fmla="*/ 299336 h 615390"/>
                  <a:gd name="connsiteX7" fmla="*/ 9980 w 435116"/>
                  <a:gd name="connsiteY7" fmla="*/ 349671 h 615390"/>
                  <a:gd name="connsiteX8" fmla="*/ 39385 w 435116"/>
                  <a:gd name="connsiteY8" fmla="*/ 413772 h 615390"/>
                  <a:gd name="connsiteX9" fmla="*/ 571 w 435116"/>
                  <a:gd name="connsiteY9" fmla="*/ 471324 h 615390"/>
                  <a:gd name="connsiteX10" fmla="*/ 40641 w 435116"/>
                  <a:gd name="connsiteY10" fmla="*/ 542215 h 615390"/>
                  <a:gd name="connsiteX11" fmla="*/ 58150 w 435116"/>
                  <a:gd name="connsiteY11" fmla="*/ 603136 h 615390"/>
                  <a:gd name="connsiteX12" fmla="*/ 120166 w 435116"/>
                  <a:gd name="connsiteY12" fmla="*/ 611717 h 615390"/>
                  <a:gd name="connsiteX13" fmla="*/ 334016 w 435116"/>
                  <a:gd name="connsiteY13" fmla="*/ 566380 h 615390"/>
                  <a:gd name="connsiteX14" fmla="*/ 353770 w 435116"/>
                  <a:gd name="connsiteY14" fmla="*/ 462583 h 615390"/>
                  <a:gd name="connsiteX15" fmla="*/ 419529 w 435116"/>
                  <a:gd name="connsiteY15" fmla="*/ 374210 h 615390"/>
                  <a:gd name="connsiteX16" fmla="*/ 419876 w 435116"/>
                  <a:gd name="connsiteY16" fmla="*/ 270359 h 615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5116" h="615390">
                    <a:moveTo>
                      <a:pt x="251817" y="0"/>
                    </a:moveTo>
                    <a:cubicBezTo>
                      <a:pt x="258794" y="20129"/>
                      <a:pt x="234950" y="37237"/>
                      <a:pt x="214207" y="42021"/>
                    </a:cubicBezTo>
                    <a:cubicBezTo>
                      <a:pt x="193463" y="46780"/>
                      <a:pt x="168309" y="49747"/>
                      <a:pt x="158820" y="68806"/>
                    </a:cubicBezTo>
                    <a:cubicBezTo>
                      <a:pt x="150586" y="85326"/>
                      <a:pt x="158926" y="106310"/>
                      <a:pt x="151442" y="123177"/>
                    </a:cubicBezTo>
                    <a:cubicBezTo>
                      <a:pt x="137167" y="155281"/>
                      <a:pt x="79508" y="148572"/>
                      <a:pt x="68201" y="181826"/>
                    </a:cubicBezTo>
                    <a:cubicBezTo>
                      <a:pt x="60449" y="204654"/>
                      <a:pt x="81887" y="228177"/>
                      <a:pt x="79187" y="252155"/>
                    </a:cubicBezTo>
                    <a:cubicBezTo>
                      <a:pt x="76888" y="272792"/>
                      <a:pt x="57990" y="286826"/>
                      <a:pt x="41389" y="299336"/>
                    </a:cubicBezTo>
                    <a:cubicBezTo>
                      <a:pt x="24816" y="311846"/>
                      <a:pt x="7387" y="329061"/>
                      <a:pt x="9980" y="349671"/>
                    </a:cubicBezTo>
                    <a:cubicBezTo>
                      <a:pt x="13001" y="373461"/>
                      <a:pt x="42031" y="389928"/>
                      <a:pt x="39385" y="413772"/>
                    </a:cubicBezTo>
                    <a:cubicBezTo>
                      <a:pt x="36765" y="437215"/>
                      <a:pt x="5115" y="448175"/>
                      <a:pt x="571" y="471324"/>
                    </a:cubicBezTo>
                    <a:cubicBezTo>
                      <a:pt x="-4829" y="498804"/>
                      <a:pt x="29574" y="516473"/>
                      <a:pt x="40641" y="542215"/>
                    </a:cubicBezTo>
                    <a:cubicBezTo>
                      <a:pt x="49088" y="561863"/>
                      <a:pt x="43875" y="587177"/>
                      <a:pt x="58150" y="603136"/>
                    </a:cubicBezTo>
                    <a:cubicBezTo>
                      <a:pt x="72772" y="619469"/>
                      <a:pt x="98728" y="616261"/>
                      <a:pt x="120166" y="611717"/>
                    </a:cubicBezTo>
                    <a:cubicBezTo>
                      <a:pt x="191458" y="596613"/>
                      <a:pt x="262724" y="581484"/>
                      <a:pt x="334016" y="566380"/>
                    </a:cubicBezTo>
                    <a:cubicBezTo>
                      <a:pt x="319554" y="532592"/>
                      <a:pt x="333160" y="493030"/>
                      <a:pt x="353770" y="462583"/>
                    </a:cubicBezTo>
                    <a:cubicBezTo>
                      <a:pt x="374380" y="432136"/>
                      <a:pt x="401833" y="406421"/>
                      <a:pt x="419529" y="374210"/>
                    </a:cubicBezTo>
                    <a:cubicBezTo>
                      <a:pt x="437225" y="341999"/>
                      <a:pt x="443052" y="298881"/>
                      <a:pt x="419876" y="270359"/>
                    </a:cubicBezTo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grpSp>
            <p:nvGrpSpPr>
              <p:cNvPr id="4114" name="Graphic 145">
                <a:extLst>
                  <a:ext uri="{FF2B5EF4-FFF2-40B4-BE49-F238E27FC236}">
                    <a16:creationId xmlns:a16="http://schemas.microsoft.com/office/drawing/2014/main" id="{00BCEA70-0465-CBA4-C48B-B990A70D5159}"/>
                  </a:ext>
                </a:extLst>
              </p:cNvPr>
              <p:cNvGrpSpPr/>
              <p:nvPr/>
            </p:nvGrpSpPr>
            <p:grpSpPr>
              <a:xfrm>
                <a:off x="2617215" y="2044759"/>
                <a:ext cx="459093" cy="696169"/>
                <a:chOff x="2617215" y="2044759"/>
                <a:chExt cx="459093" cy="696169"/>
              </a:xfrm>
            </p:grpSpPr>
            <p:sp>
              <p:nvSpPr>
                <p:cNvPr id="4116" name="Freeform: Shape 4115">
                  <a:extLst>
                    <a:ext uri="{FF2B5EF4-FFF2-40B4-BE49-F238E27FC236}">
                      <a16:creationId xmlns:a16="http://schemas.microsoft.com/office/drawing/2014/main" id="{F7756C7D-F79D-1AF3-97EA-F012FCE80038}"/>
                    </a:ext>
                  </a:extLst>
                </p:cNvPr>
                <p:cNvSpPr/>
                <p:nvPr/>
              </p:nvSpPr>
              <p:spPr>
                <a:xfrm>
                  <a:off x="2617215" y="2080260"/>
                  <a:ext cx="178470" cy="428785"/>
                </a:xfrm>
                <a:custGeom>
                  <a:avLst/>
                  <a:gdLst>
                    <a:gd name="connsiteX0" fmla="*/ 64569 w 178470"/>
                    <a:gd name="connsiteY0" fmla="*/ 428785 h 428785"/>
                    <a:gd name="connsiteX1" fmla="*/ 5011 w 178470"/>
                    <a:gd name="connsiteY1" fmla="*/ 201009 h 428785"/>
                    <a:gd name="connsiteX2" fmla="*/ 17254 w 178470"/>
                    <a:gd name="connsiteY2" fmla="*/ 92908 h 428785"/>
                    <a:gd name="connsiteX3" fmla="*/ 77212 w 178470"/>
                    <a:gd name="connsiteY3" fmla="*/ 14185 h 428785"/>
                    <a:gd name="connsiteX4" fmla="*/ 178470 w 178470"/>
                    <a:gd name="connsiteY4" fmla="*/ 15307 h 428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470" h="428785">
                      <a:moveTo>
                        <a:pt x="64569" y="428785"/>
                      </a:moveTo>
                      <a:cubicBezTo>
                        <a:pt x="25889" y="363401"/>
                        <a:pt x="14795" y="276337"/>
                        <a:pt x="5011" y="201009"/>
                      </a:cubicBezTo>
                      <a:cubicBezTo>
                        <a:pt x="414" y="165563"/>
                        <a:pt x="-7686" y="115095"/>
                        <a:pt x="17254" y="92908"/>
                      </a:cubicBezTo>
                      <a:cubicBezTo>
                        <a:pt x="43959" y="69144"/>
                        <a:pt x="46525" y="32522"/>
                        <a:pt x="77212" y="14185"/>
                      </a:cubicBezTo>
                      <a:cubicBezTo>
                        <a:pt x="107900" y="-4153"/>
                        <a:pt x="149520" y="-5677"/>
                        <a:pt x="178470" y="15307"/>
                      </a:cubicBezTo>
                    </a:path>
                  </a:pathLst>
                </a:custGeom>
                <a:solidFill>
                  <a:srgbClr val="263238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grpSp>
              <p:nvGrpSpPr>
                <p:cNvPr id="4117" name="Graphic 145">
                  <a:extLst>
                    <a:ext uri="{FF2B5EF4-FFF2-40B4-BE49-F238E27FC236}">
                      <a16:creationId xmlns:a16="http://schemas.microsoft.com/office/drawing/2014/main" id="{F5CFC964-C57B-6EF1-FE7B-4C0A331E419C}"/>
                    </a:ext>
                  </a:extLst>
                </p:cNvPr>
                <p:cNvGrpSpPr/>
                <p:nvPr/>
              </p:nvGrpSpPr>
              <p:grpSpPr>
                <a:xfrm>
                  <a:off x="2657544" y="2044759"/>
                  <a:ext cx="418764" cy="696169"/>
                  <a:chOff x="2657544" y="2044759"/>
                  <a:chExt cx="418764" cy="696169"/>
                </a:xfrm>
              </p:grpSpPr>
              <p:grpSp>
                <p:nvGrpSpPr>
                  <p:cNvPr id="4118" name="Graphic 145">
                    <a:extLst>
                      <a:ext uri="{FF2B5EF4-FFF2-40B4-BE49-F238E27FC236}">
                        <a16:creationId xmlns:a16="http://schemas.microsoft.com/office/drawing/2014/main" id="{B5EC0B78-E4DA-0B44-5DF7-6E5D7DCD7439}"/>
                      </a:ext>
                    </a:extLst>
                  </p:cNvPr>
                  <p:cNvGrpSpPr/>
                  <p:nvPr/>
                </p:nvGrpSpPr>
                <p:grpSpPr>
                  <a:xfrm>
                    <a:off x="2657544" y="2044759"/>
                    <a:ext cx="418764" cy="696169"/>
                    <a:chOff x="2657544" y="2044759"/>
                    <a:chExt cx="418764" cy="696169"/>
                  </a:xfrm>
                </p:grpSpPr>
                <p:sp>
                  <p:nvSpPr>
                    <p:cNvPr id="4120" name="Freeform: Shape 4119">
                      <a:extLst>
                        <a:ext uri="{FF2B5EF4-FFF2-40B4-BE49-F238E27FC236}">
                          <a16:creationId xmlns:a16="http://schemas.microsoft.com/office/drawing/2014/main" id="{F4E24AC2-9B3B-62AB-4305-26F59C6897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02260" y="2116442"/>
                      <a:ext cx="301991" cy="624486"/>
                    </a:xfrm>
                    <a:custGeom>
                      <a:avLst/>
                      <a:gdLst>
                        <a:gd name="connsiteX0" fmla="*/ 86716 w 301991"/>
                        <a:gd name="connsiteY0" fmla="*/ 624149 h 624486"/>
                        <a:gd name="connsiteX1" fmla="*/ 86716 w 301991"/>
                        <a:gd name="connsiteY1" fmla="*/ 624149 h 624486"/>
                        <a:gd name="connsiteX2" fmla="*/ 199842 w 301991"/>
                        <a:gd name="connsiteY2" fmla="*/ 523907 h 624486"/>
                        <a:gd name="connsiteX3" fmla="*/ 204280 w 301991"/>
                        <a:gd name="connsiteY3" fmla="*/ 409097 h 624486"/>
                        <a:gd name="connsiteX4" fmla="*/ 297358 w 301991"/>
                        <a:gd name="connsiteY4" fmla="*/ 315618 h 624486"/>
                        <a:gd name="connsiteX5" fmla="*/ 301608 w 301991"/>
                        <a:gd name="connsiteY5" fmla="*/ 32320 h 624486"/>
                        <a:gd name="connsiteX6" fmla="*/ 301608 w 301991"/>
                        <a:gd name="connsiteY6" fmla="*/ 32320 h 624486"/>
                        <a:gd name="connsiteX7" fmla="*/ 0 w 301991"/>
                        <a:gd name="connsiteY7" fmla="*/ 50818 h 624486"/>
                        <a:gd name="connsiteX8" fmla="*/ 4464 w 301991"/>
                        <a:gd name="connsiteY8" fmla="*/ 352213 h 624486"/>
                        <a:gd name="connsiteX9" fmla="*/ 3983 w 301991"/>
                        <a:gd name="connsiteY9" fmla="*/ 514364 h 624486"/>
                        <a:gd name="connsiteX10" fmla="*/ 86716 w 301991"/>
                        <a:gd name="connsiteY10" fmla="*/ 624176 h 6244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01991" h="624486">
                          <a:moveTo>
                            <a:pt x="86716" y="624149"/>
                          </a:moveTo>
                          <a:lnTo>
                            <a:pt x="86716" y="624149"/>
                          </a:lnTo>
                          <a:cubicBezTo>
                            <a:pt x="146033" y="628880"/>
                            <a:pt x="197383" y="583357"/>
                            <a:pt x="199842" y="523907"/>
                          </a:cubicBezTo>
                          <a:cubicBezTo>
                            <a:pt x="202195" y="466809"/>
                            <a:pt x="204280" y="409097"/>
                            <a:pt x="204280" y="409097"/>
                          </a:cubicBezTo>
                          <a:cubicBezTo>
                            <a:pt x="204280" y="409097"/>
                            <a:pt x="290835" y="401238"/>
                            <a:pt x="297358" y="315618"/>
                          </a:cubicBezTo>
                          <a:cubicBezTo>
                            <a:pt x="303880" y="229998"/>
                            <a:pt x="301608" y="32320"/>
                            <a:pt x="301608" y="32320"/>
                          </a:cubicBezTo>
                          <a:lnTo>
                            <a:pt x="301608" y="32320"/>
                          </a:lnTo>
                          <a:cubicBezTo>
                            <a:pt x="205135" y="-16651"/>
                            <a:pt x="89737" y="-9567"/>
                            <a:pt x="0" y="50818"/>
                          </a:cubicBezTo>
                          <a:lnTo>
                            <a:pt x="4464" y="352213"/>
                          </a:lnTo>
                          <a:lnTo>
                            <a:pt x="3983" y="514364"/>
                          </a:lnTo>
                          <a:cubicBezTo>
                            <a:pt x="4384" y="568762"/>
                            <a:pt x="32505" y="619845"/>
                            <a:pt x="86716" y="624176"/>
                          </a:cubicBezTo>
                          <a:close/>
                        </a:path>
                      </a:pathLst>
                    </a:custGeom>
                    <a:solidFill>
                      <a:srgbClr val="AA6551"/>
                    </a:solidFill>
                    <a:ln w="267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 sz="1600"/>
                    </a:p>
                  </p:txBody>
                </p:sp>
                <p:sp>
                  <p:nvSpPr>
                    <p:cNvPr id="4121" name="Freeform: Shape 4120">
                      <a:extLst>
                        <a:ext uri="{FF2B5EF4-FFF2-40B4-BE49-F238E27FC236}">
                          <a16:creationId xmlns:a16="http://schemas.microsoft.com/office/drawing/2014/main" id="{8B3CFAF8-6809-F351-1A96-2C34E957AE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57544" y="2044759"/>
                      <a:ext cx="418764" cy="491830"/>
                    </a:xfrm>
                    <a:custGeom>
                      <a:avLst/>
                      <a:gdLst>
                        <a:gd name="connsiteX0" fmla="*/ 257042 w 418764"/>
                        <a:gd name="connsiteY0" fmla="*/ 282514 h 491830"/>
                        <a:gd name="connsiteX1" fmla="*/ 198554 w 418764"/>
                        <a:gd name="connsiteY1" fmla="*/ 269576 h 491830"/>
                        <a:gd name="connsiteX2" fmla="*/ 181793 w 418764"/>
                        <a:gd name="connsiteY2" fmla="*/ 331753 h 491830"/>
                        <a:gd name="connsiteX3" fmla="*/ 223708 w 418764"/>
                        <a:gd name="connsiteY3" fmla="*/ 363643 h 491830"/>
                        <a:gd name="connsiteX4" fmla="*/ 249343 w 418764"/>
                        <a:gd name="connsiteY4" fmla="*/ 399142 h 491830"/>
                        <a:gd name="connsiteX5" fmla="*/ 194838 w 418764"/>
                        <a:gd name="connsiteY5" fmla="*/ 446350 h 491830"/>
                        <a:gd name="connsiteX6" fmla="*/ 77435 w 418764"/>
                        <a:gd name="connsiteY6" fmla="*/ 489788 h 491830"/>
                        <a:gd name="connsiteX7" fmla="*/ 24213 w 418764"/>
                        <a:gd name="connsiteY7" fmla="*/ 464313 h 491830"/>
                        <a:gd name="connsiteX8" fmla="*/ 3576 w 418764"/>
                        <a:gd name="connsiteY8" fmla="*/ 394732 h 491830"/>
                        <a:gd name="connsiteX9" fmla="*/ 208 w 418764"/>
                        <a:gd name="connsiteY9" fmla="*/ 205314 h 491830"/>
                        <a:gd name="connsiteX10" fmla="*/ 4726 w 418764"/>
                        <a:gd name="connsiteY10" fmla="*/ 137364 h 491830"/>
                        <a:gd name="connsiteX11" fmla="*/ 40733 w 418764"/>
                        <a:gd name="connsiteY11" fmla="*/ 81255 h 491830"/>
                        <a:gd name="connsiteX12" fmla="*/ 111731 w 418764"/>
                        <a:gd name="connsiteY12" fmla="*/ 58908 h 491830"/>
                        <a:gd name="connsiteX13" fmla="*/ 194464 w 418764"/>
                        <a:gd name="connsiteY13" fmla="*/ 15683 h 491830"/>
                        <a:gd name="connsiteX14" fmla="*/ 284120 w 418764"/>
                        <a:gd name="connsiteY14" fmla="*/ 7236 h 491830"/>
                        <a:gd name="connsiteX15" fmla="*/ 336861 w 418764"/>
                        <a:gd name="connsiteY15" fmla="*/ 48456 h 491830"/>
                        <a:gd name="connsiteX16" fmla="*/ 415531 w 418764"/>
                        <a:gd name="connsiteY16" fmla="*/ 101571 h 491830"/>
                        <a:gd name="connsiteX17" fmla="*/ 414943 w 418764"/>
                        <a:gd name="connsiteY17" fmla="*/ 145116 h 491830"/>
                        <a:gd name="connsiteX18" fmla="*/ 277972 w 418764"/>
                        <a:gd name="connsiteY18" fmla="*/ 198498 h 491830"/>
                        <a:gd name="connsiteX19" fmla="*/ 276181 w 418764"/>
                        <a:gd name="connsiteY19" fmla="*/ 258402 h 491830"/>
                        <a:gd name="connsiteX20" fmla="*/ 257015 w 418764"/>
                        <a:gd name="connsiteY20" fmla="*/ 282541 h 491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418764" h="491830">
                          <a:moveTo>
                            <a:pt x="257042" y="282514"/>
                          </a:moveTo>
                          <a:cubicBezTo>
                            <a:pt x="242313" y="264150"/>
                            <a:pt x="218335" y="256799"/>
                            <a:pt x="198554" y="269576"/>
                          </a:cubicBezTo>
                          <a:cubicBezTo>
                            <a:pt x="178799" y="282327"/>
                            <a:pt x="171127" y="310796"/>
                            <a:pt x="181793" y="331753"/>
                          </a:cubicBezTo>
                          <a:cubicBezTo>
                            <a:pt x="189331" y="346535"/>
                            <a:pt x="206520" y="359981"/>
                            <a:pt x="223708" y="363643"/>
                          </a:cubicBezTo>
                          <a:cubicBezTo>
                            <a:pt x="239880" y="367091"/>
                            <a:pt x="251294" y="382729"/>
                            <a:pt x="249343" y="399142"/>
                          </a:cubicBezTo>
                          <a:cubicBezTo>
                            <a:pt x="246803" y="420634"/>
                            <a:pt x="211037" y="428600"/>
                            <a:pt x="194838" y="446350"/>
                          </a:cubicBezTo>
                          <a:cubicBezTo>
                            <a:pt x="169657" y="473936"/>
                            <a:pt x="114538" y="485511"/>
                            <a:pt x="77435" y="489788"/>
                          </a:cubicBezTo>
                          <a:cubicBezTo>
                            <a:pt x="40947" y="493984"/>
                            <a:pt x="45357" y="494359"/>
                            <a:pt x="24213" y="464313"/>
                          </a:cubicBezTo>
                          <a:cubicBezTo>
                            <a:pt x="8842" y="442447"/>
                            <a:pt x="4057" y="421436"/>
                            <a:pt x="3576" y="394732"/>
                          </a:cubicBezTo>
                          <a:cubicBezTo>
                            <a:pt x="2454" y="331592"/>
                            <a:pt x="1331" y="268453"/>
                            <a:pt x="208" y="205314"/>
                          </a:cubicBezTo>
                          <a:cubicBezTo>
                            <a:pt x="-193" y="182566"/>
                            <a:pt x="-567" y="159497"/>
                            <a:pt x="4726" y="137364"/>
                          </a:cubicBezTo>
                          <a:cubicBezTo>
                            <a:pt x="10019" y="115230"/>
                            <a:pt x="21673" y="93712"/>
                            <a:pt x="40733" y="81255"/>
                          </a:cubicBezTo>
                          <a:cubicBezTo>
                            <a:pt x="61610" y="67595"/>
                            <a:pt x="87993" y="66526"/>
                            <a:pt x="111731" y="58908"/>
                          </a:cubicBezTo>
                          <a:cubicBezTo>
                            <a:pt x="141402" y="49391"/>
                            <a:pt x="166663" y="29797"/>
                            <a:pt x="194464" y="15683"/>
                          </a:cubicBezTo>
                          <a:cubicBezTo>
                            <a:pt x="222264" y="1569"/>
                            <a:pt x="256293" y="-6824"/>
                            <a:pt x="284120" y="7236"/>
                          </a:cubicBezTo>
                          <a:cubicBezTo>
                            <a:pt x="304088" y="17341"/>
                            <a:pt x="317427" y="37336"/>
                            <a:pt x="336861" y="48456"/>
                          </a:cubicBezTo>
                          <a:cubicBezTo>
                            <a:pt x="364501" y="64281"/>
                            <a:pt x="402192" y="60806"/>
                            <a:pt x="415531" y="101571"/>
                          </a:cubicBezTo>
                          <a:cubicBezTo>
                            <a:pt x="420129" y="115658"/>
                            <a:pt x="419728" y="131109"/>
                            <a:pt x="414943" y="145116"/>
                          </a:cubicBezTo>
                          <a:cubicBezTo>
                            <a:pt x="396017" y="200449"/>
                            <a:pt x="327318" y="222609"/>
                            <a:pt x="277972" y="198498"/>
                          </a:cubicBezTo>
                          <a:cubicBezTo>
                            <a:pt x="276983" y="207880"/>
                            <a:pt x="286152" y="228784"/>
                            <a:pt x="276181" y="258402"/>
                          </a:cubicBezTo>
                          <a:cubicBezTo>
                            <a:pt x="273000" y="267865"/>
                            <a:pt x="271824" y="282300"/>
                            <a:pt x="257015" y="282541"/>
                          </a:cubicBezTo>
                        </a:path>
                      </a:pathLst>
                    </a:custGeom>
                    <a:solidFill>
                      <a:srgbClr val="263238"/>
                    </a:solidFill>
                    <a:ln w="267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 sz="1600"/>
                    </a:p>
                  </p:txBody>
                </p:sp>
              </p:grpSp>
              <p:sp>
                <p:nvSpPr>
                  <p:cNvPr id="4119" name="Freeform: Shape 4118">
                    <a:extLst>
                      <a:ext uri="{FF2B5EF4-FFF2-40B4-BE49-F238E27FC236}">
                        <a16:creationId xmlns:a16="http://schemas.microsoft.com/office/drawing/2014/main" id="{C8B07778-D7B6-4A49-4EC0-4C0F30F6F1B5}"/>
                      </a:ext>
                    </a:extLst>
                  </p:cNvPr>
                  <p:cNvSpPr/>
                  <p:nvPr/>
                </p:nvSpPr>
                <p:spPr>
                  <a:xfrm>
                    <a:off x="2866161" y="2339078"/>
                    <a:ext cx="33340" cy="50074"/>
                  </a:xfrm>
                  <a:custGeom>
                    <a:avLst/>
                    <a:gdLst>
                      <a:gd name="connsiteX0" fmla="*/ 32947 w 33340"/>
                      <a:gd name="connsiteY0" fmla="*/ 41604 h 50074"/>
                      <a:gd name="connsiteX1" fmla="*/ 31744 w 33340"/>
                      <a:gd name="connsiteY1" fmla="*/ 45293 h 50074"/>
                      <a:gd name="connsiteX2" fmla="*/ 22174 w 33340"/>
                      <a:gd name="connsiteY2" fmla="*/ 50025 h 50074"/>
                      <a:gd name="connsiteX3" fmla="*/ 41 w 33340"/>
                      <a:gd name="connsiteY3" fmla="*/ 26314 h 50074"/>
                      <a:gd name="connsiteX4" fmla="*/ 6376 w 33340"/>
                      <a:gd name="connsiteY4" fmla="*/ 8217 h 50074"/>
                      <a:gd name="connsiteX5" fmla="*/ 19795 w 33340"/>
                      <a:gd name="connsiteY5" fmla="*/ 545 h 50074"/>
                      <a:gd name="connsiteX6" fmla="*/ 33321 w 33340"/>
                      <a:gd name="connsiteY6" fmla="*/ 2550 h 50074"/>
                      <a:gd name="connsiteX7" fmla="*/ 20972 w 33340"/>
                      <a:gd name="connsiteY7" fmla="*/ 4715 h 50074"/>
                      <a:gd name="connsiteX8" fmla="*/ 6136 w 33340"/>
                      <a:gd name="connsiteY8" fmla="*/ 26047 h 50074"/>
                      <a:gd name="connsiteX9" fmla="*/ 22174 w 33340"/>
                      <a:gd name="connsiteY9" fmla="*/ 45694 h 50074"/>
                      <a:gd name="connsiteX10" fmla="*/ 32894 w 33340"/>
                      <a:gd name="connsiteY10" fmla="*/ 41578 h 50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340" h="50074">
                        <a:moveTo>
                          <a:pt x="32947" y="41604"/>
                        </a:moveTo>
                        <a:cubicBezTo>
                          <a:pt x="33295" y="41738"/>
                          <a:pt x="33295" y="43235"/>
                          <a:pt x="31744" y="45293"/>
                        </a:cubicBezTo>
                        <a:cubicBezTo>
                          <a:pt x="30247" y="47298"/>
                          <a:pt x="27013" y="49758"/>
                          <a:pt x="22174" y="50025"/>
                        </a:cubicBezTo>
                        <a:cubicBezTo>
                          <a:pt x="12578" y="50880"/>
                          <a:pt x="415" y="40535"/>
                          <a:pt x="41" y="26314"/>
                        </a:cubicBezTo>
                        <a:cubicBezTo>
                          <a:pt x="-360" y="19391"/>
                          <a:pt x="2206" y="12601"/>
                          <a:pt x="6376" y="8217"/>
                        </a:cubicBezTo>
                        <a:cubicBezTo>
                          <a:pt x="10466" y="3753"/>
                          <a:pt x="15518" y="1454"/>
                          <a:pt x="19795" y="545"/>
                        </a:cubicBezTo>
                        <a:cubicBezTo>
                          <a:pt x="28617" y="-1272"/>
                          <a:pt x="33696" y="1989"/>
                          <a:pt x="33321" y="2550"/>
                        </a:cubicBezTo>
                        <a:cubicBezTo>
                          <a:pt x="33108" y="3513"/>
                          <a:pt x="28055" y="2149"/>
                          <a:pt x="20972" y="4715"/>
                        </a:cubicBezTo>
                        <a:cubicBezTo>
                          <a:pt x="13995" y="6934"/>
                          <a:pt x="5307" y="14740"/>
                          <a:pt x="6136" y="26047"/>
                        </a:cubicBezTo>
                        <a:cubicBezTo>
                          <a:pt x="6403" y="37221"/>
                          <a:pt x="15331" y="45374"/>
                          <a:pt x="22174" y="45694"/>
                        </a:cubicBezTo>
                        <a:cubicBezTo>
                          <a:pt x="29338" y="46149"/>
                          <a:pt x="32252" y="41043"/>
                          <a:pt x="32894" y="41578"/>
                        </a:cubicBezTo>
                        <a:close/>
                      </a:path>
                    </a:pathLst>
                  </a:custGeom>
                  <a:solidFill>
                    <a:srgbClr val="995037"/>
                  </a:solidFill>
                  <a:ln w="2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600"/>
                  </a:p>
                </p:txBody>
              </p:sp>
            </p:grpSp>
          </p:grpSp>
          <p:sp>
            <p:nvSpPr>
              <p:cNvPr id="4115" name="Freeform: Shape 4114">
                <a:extLst>
                  <a:ext uri="{FF2B5EF4-FFF2-40B4-BE49-F238E27FC236}">
                    <a16:creationId xmlns:a16="http://schemas.microsoft.com/office/drawing/2014/main" id="{334CB83D-C133-93F1-3B1A-5E18F1D856D6}"/>
                  </a:ext>
                </a:extLst>
              </p:cNvPr>
              <p:cNvSpPr/>
              <p:nvPr/>
            </p:nvSpPr>
            <p:spPr>
              <a:xfrm>
                <a:off x="2667750" y="2403404"/>
                <a:ext cx="253390" cy="202115"/>
              </a:xfrm>
              <a:custGeom>
                <a:avLst/>
                <a:gdLst>
                  <a:gd name="connsiteX0" fmla="*/ 20904 w 253390"/>
                  <a:gd name="connsiteY0" fmla="*/ 189177 h 202115"/>
                  <a:gd name="connsiteX1" fmla="*/ 50656 w 253390"/>
                  <a:gd name="connsiteY1" fmla="*/ 201126 h 202115"/>
                  <a:gd name="connsiteX2" fmla="*/ 79418 w 253390"/>
                  <a:gd name="connsiteY2" fmla="*/ 181612 h 202115"/>
                  <a:gd name="connsiteX3" fmla="*/ 107941 w 253390"/>
                  <a:gd name="connsiteY3" fmla="*/ 161670 h 202115"/>
                  <a:gd name="connsiteX4" fmla="*/ 177950 w 253390"/>
                  <a:gd name="connsiteY4" fmla="*/ 155789 h 202115"/>
                  <a:gd name="connsiteX5" fmla="*/ 210321 w 253390"/>
                  <a:gd name="connsiteY5" fmla="*/ 100349 h 202115"/>
                  <a:gd name="connsiteX6" fmla="*/ 241436 w 253390"/>
                  <a:gd name="connsiteY6" fmla="*/ 85513 h 202115"/>
                  <a:gd name="connsiteX7" fmla="*/ 241356 w 253390"/>
                  <a:gd name="connsiteY7" fmla="*/ 28121 h 202115"/>
                  <a:gd name="connsiteX8" fmla="*/ 184018 w 253390"/>
                  <a:gd name="connsiteY8" fmla="*/ 0 h 202115"/>
                  <a:gd name="connsiteX9" fmla="*/ 0 w 253390"/>
                  <a:gd name="connsiteY9" fmla="*/ 78429 h 202115"/>
                  <a:gd name="connsiteX10" fmla="*/ 20877 w 253390"/>
                  <a:gd name="connsiteY10" fmla="*/ 189150 h 20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3390" h="202115">
                    <a:moveTo>
                      <a:pt x="20904" y="189177"/>
                    </a:moveTo>
                    <a:cubicBezTo>
                      <a:pt x="25181" y="200083"/>
                      <a:pt x="39375" y="204200"/>
                      <a:pt x="50656" y="201126"/>
                    </a:cubicBezTo>
                    <a:cubicBezTo>
                      <a:pt x="61963" y="198051"/>
                      <a:pt x="70971" y="189711"/>
                      <a:pt x="79418" y="181612"/>
                    </a:cubicBezTo>
                    <a:cubicBezTo>
                      <a:pt x="87892" y="173512"/>
                      <a:pt x="96740" y="165065"/>
                      <a:pt x="107941" y="161670"/>
                    </a:cubicBezTo>
                    <a:cubicBezTo>
                      <a:pt x="130796" y="154747"/>
                      <a:pt x="158730" y="169984"/>
                      <a:pt x="177950" y="155789"/>
                    </a:cubicBezTo>
                    <a:cubicBezTo>
                      <a:pt x="195432" y="142878"/>
                      <a:pt x="193160" y="113688"/>
                      <a:pt x="210321" y="100349"/>
                    </a:cubicBezTo>
                    <a:cubicBezTo>
                      <a:pt x="219436" y="93265"/>
                      <a:pt x="232160" y="92356"/>
                      <a:pt x="241436" y="85513"/>
                    </a:cubicBezTo>
                    <a:cubicBezTo>
                      <a:pt x="258785" y="72682"/>
                      <a:pt x="255924" y="44026"/>
                      <a:pt x="241356" y="28121"/>
                    </a:cubicBezTo>
                    <a:cubicBezTo>
                      <a:pt x="226761" y="12216"/>
                      <a:pt x="204814" y="5774"/>
                      <a:pt x="184018" y="0"/>
                    </a:cubicBezTo>
                    <a:lnTo>
                      <a:pt x="0" y="78429"/>
                    </a:lnTo>
                    <a:lnTo>
                      <a:pt x="20877" y="189150"/>
                    </a:lnTo>
                    <a:close/>
                  </a:path>
                </a:pathLst>
              </a:custGeom>
              <a:solidFill>
                <a:srgbClr val="263238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854F455-E315-7F18-8314-EFBC789459B0}"/>
                </a:ext>
              </a:extLst>
            </p:cNvPr>
            <p:cNvSpPr/>
            <p:nvPr/>
          </p:nvSpPr>
          <p:spPr>
            <a:xfrm>
              <a:off x="2681490" y="2552404"/>
              <a:ext cx="246060" cy="59503"/>
            </a:xfrm>
            <a:custGeom>
              <a:avLst/>
              <a:gdLst>
                <a:gd name="connsiteX0" fmla="*/ 246061 w 246060"/>
                <a:gd name="connsiteY0" fmla="*/ 53115 h 59503"/>
                <a:gd name="connsiteX1" fmla="*/ 223794 w 246060"/>
                <a:gd name="connsiteY1" fmla="*/ 7298 h 59503"/>
                <a:gd name="connsiteX2" fmla="*/ 30340 w 246060"/>
                <a:gd name="connsiteY2" fmla="*/ 0 h 59503"/>
                <a:gd name="connsiteX3" fmla="*/ 0 w 246060"/>
                <a:gd name="connsiteY3" fmla="*/ 59504 h 59503"/>
                <a:gd name="connsiteX4" fmla="*/ 242933 w 246060"/>
                <a:gd name="connsiteY4" fmla="*/ 59504 h 5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060" h="59503">
                  <a:moveTo>
                    <a:pt x="246061" y="53115"/>
                  </a:moveTo>
                  <a:lnTo>
                    <a:pt x="223794" y="7298"/>
                  </a:lnTo>
                  <a:lnTo>
                    <a:pt x="30340" y="0"/>
                  </a:lnTo>
                  <a:lnTo>
                    <a:pt x="0" y="59504"/>
                  </a:lnTo>
                  <a:lnTo>
                    <a:pt x="242933" y="59504"/>
                  </a:lnTo>
                </a:path>
              </a:pathLst>
            </a:custGeom>
            <a:solidFill>
              <a:schemeClr val="accent2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grpSp>
          <p:nvGrpSpPr>
            <p:cNvPr id="50" name="Graphic 145">
              <a:extLst>
                <a:ext uri="{FF2B5EF4-FFF2-40B4-BE49-F238E27FC236}">
                  <a16:creationId xmlns:a16="http://schemas.microsoft.com/office/drawing/2014/main" id="{F1DA0001-7F82-50F9-D6C3-1DB3F8FD9E51}"/>
                </a:ext>
              </a:extLst>
            </p:cNvPr>
            <p:cNvGrpSpPr/>
            <p:nvPr/>
          </p:nvGrpSpPr>
          <p:grpSpPr>
            <a:xfrm>
              <a:off x="2964894" y="2645294"/>
              <a:ext cx="693461" cy="373969"/>
              <a:chOff x="2964894" y="2645294"/>
              <a:chExt cx="693461" cy="373969"/>
            </a:xfrm>
          </p:grpSpPr>
          <p:grpSp>
            <p:nvGrpSpPr>
              <p:cNvPr id="60" name="Graphic 145">
                <a:extLst>
                  <a:ext uri="{FF2B5EF4-FFF2-40B4-BE49-F238E27FC236}">
                    <a16:creationId xmlns:a16="http://schemas.microsoft.com/office/drawing/2014/main" id="{7876D522-2567-DBEA-1394-5FA452AA337B}"/>
                  </a:ext>
                </a:extLst>
              </p:cNvPr>
              <p:cNvGrpSpPr/>
              <p:nvPr/>
            </p:nvGrpSpPr>
            <p:grpSpPr>
              <a:xfrm>
                <a:off x="2964894" y="2645294"/>
                <a:ext cx="693461" cy="373969"/>
                <a:chOff x="2964894" y="2645294"/>
                <a:chExt cx="693461" cy="373969"/>
              </a:xfrm>
            </p:grpSpPr>
            <p:sp>
              <p:nvSpPr>
                <p:cNvPr id="4108" name="Freeform: Shape 4107">
                  <a:extLst>
                    <a:ext uri="{FF2B5EF4-FFF2-40B4-BE49-F238E27FC236}">
                      <a16:creationId xmlns:a16="http://schemas.microsoft.com/office/drawing/2014/main" id="{CC78A09B-FD2C-9068-DFF3-196FFBD53A17}"/>
                    </a:ext>
                  </a:extLst>
                </p:cNvPr>
                <p:cNvSpPr/>
                <p:nvPr/>
              </p:nvSpPr>
              <p:spPr>
                <a:xfrm>
                  <a:off x="2964894" y="2645294"/>
                  <a:ext cx="693461" cy="373969"/>
                </a:xfrm>
                <a:custGeom>
                  <a:avLst/>
                  <a:gdLst>
                    <a:gd name="connsiteX0" fmla="*/ 627515 w 693461"/>
                    <a:gd name="connsiteY0" fmla="*/ 373969 h 373969"/>
                    <a:gd name="connsiteX1" fmla="*/ 693166 w 693461"/>
                    <a:gd name="connsiteY1" fmla="*/ 18872 h 373969"/>
                    <a:gd name="connsiteX2" fmla="*/ 677556 w 693461"/>
                    <a:gd name="connsiteY2" fmla="*/ 0 h 373969"/>
                    <a:gd name="connsiteX3" fmla="*/ 290247 w 693461"/>
                    <a:gd name="connsiteY3" fmla="*/ 0 h 373969"/>
                    <a:gd name="connsiteX4" fmla="*/ 274797 w 693461"/>
                    <a:gd name="connsiteY4" fmla="*/ 12216 h 373969"/>
                    <a:gd name="connsiteX5" fmla="*/ 195485 w 693461"/>
                    <a:gd name="connsiteY5" fmla="*/ 346570 h 373969"/>
                    <a:gd name="connsiteX6" fmla="*/ 0 w 693461"/>
                    <a:gd name="connsiteY6" fmla="*/ 361138 h 373969"/>
                    <a:gd name="connsiteX7" fmla="*/ 6870 w 693461"/>
                    <a:gd name="connsiteY7" fmla="*/ 373969 h 373969"/>
                    <a:gd name="connsiteX8" fmla="*/ 627488 w 693461"/>
                    <a:gd name="connsiteY8" fmla="*/ 373969 h 373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3461" h="373969">
                      <a:moveTo>
                        <a:pt x="627515" y="373969"/>
                      </a:moveTo>
                      <a:cubicBezTo>
                        <a:pt x="626125" y="367019"/>
                        <a:pt x="678705" y="93880"/>
                        <a:pt x="693166" y="18872"/>
                      </a:cubicBezTo>
                      <a:cubicBezTo>
                        <a:pt x="695064" y="9062"/>
                        <a:pt x="687553" y="0"/>
                        <a:pt x="677556" y="0"/>
                      </a:cubicBezTo>
                      <a:lnTo>
                        <a:pt x="290247" y="0"/>
                      </a:lnTo>
                      <a:cubicBezTo>
                        <a:pt x="282896" y="0"/>
                        <a:pt x="276481" y="5052"/>
                        <a:pt x="274797" y="12216"/>
                      </a:cubicBezTo>
                      <a:lnTo>
                        <a:pt x="195485" y="346570"/>
                      </a:lnTo>
                      <a:lnTo>
                        <a:pt x="0" y="361138"/>
                      </a:lnTo>
                      <a:lnTo>
                        <a:pt x="6870" y="373969"/>
                      </a:lnTo>
                      <a:lnTo>
                        <a:pt x="627488" y="373969"/>
                      </a:lnTo>
                      <a:close/>
                    </a:path>
                  </a:pathLst>
                </a:custGeom>
                <a:solidFill>
                  <a:srgbClr val="455B64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grpSp>
              <p:nvGrpSpPr>
                <p:cNvPr id="4109" name="Graphic 145">
                  <a:extLst>
                    <a:ext uri="{FF2B5EF4-FFF2-40B4-BE49-F238E27FC236}">
                      <a16:creationId xmlns:a16="http://schemas.microsoft.com/office/drawing/2014/main" id="{2E0510F5-B46C-D76A-1F29-86B79E1CE7E6}"/>
                    </a:ext>
                  </a:extLst>
                </p:cNvPr>
                <p:cNvGrpSpPr/>
                <p:nvPr/>
              </p:nvGrpSpPr>
              <p:grpSpPr>
                <a:xfrm>
                  <a:off x="3173451" y="2663659"/>
                  <a:ext cx="464962" cy="332108"/>
                  <a:chOff x="3173451" y="2663659"/>
                  <a:chExt cx="464962" cy="332108"/>
                </a:xfrm>
              </p:grpSpPr>
              <p:sp>
                <p:nvSpPr>
                  <p:cNvPr id="4111" name="Freeform: Shape 4110">
                    <a:extLst>
                      <a:ext uri="{FF2B5EF4-FFF2-40B4-BE49-F238E27FC236}">
                        <a16:creationId xmlns:a16="http://schemas.microsoft.com/office/drawing/2014/main" id="{EC89737C-6EF7-2DD9-CAA1-1942672F9C4A}"/>
                      </a:ext>
                    </a:extLst>
                  </p:cNvPr>
                  <p:cNvSpPr/>
                  <p:nvPr/>
                </p:nvSpPr>
                <p:spPr>
                  <a:xfrm>
                    <a:off x="3173745" y="2663873"/>
                    <a:ext cx="464374" cy="331627"/>
                  </a:xfrm>
                  <a:custGeom>
                    <a:avLst/>
                    <a:gdLst>
                      <a:gd name="connsiteX0" fmla="*/ 401716 w 464374"/>
                      <a:gd name="connsiteY0" fmla="*/ 331146 h 331627"/>
                      <a:gd name="connsiteX1" fmla="*/ 464374 w 464374"/>
                      <a:gd name="connsiteY1" fmla="*/ 0 h 331627"/>
                      <a:gd name="connsiteX2" fmla="*/ 83642 w 464374"/>
                      <a:gd name="connsiteY2" fmla="*/ 2299 h 331627"/>
                      <a:gd name="connsiteX3" fmla="*/ 0 w 464374"/>
                      <a:gd name="connsiteY3" fmla="*/ 331627 h 331627"/>
                      <a:gd name="connsiteX4" fmla="*/ 401716 w 464374"/>
                      <a:gd name="connsiteY4" fmla="*/ 331146 h 331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374" h="331627">
                        <a:moveTo>
                          <a:pt x="401716" y="331146"/>
                        </a:moveTo>
                        <a:lnTo>
                          <a:pt x="464374" y="0"/>
                        </a:lnTo>
                        <a:lnTo>
                          <a:pt x="83642" y="2299"/>
                        </a:lnTo>
                        <a:lnTo>
                          <a:pt x="0" y="331627"/>
                        </a:lnTo>
                        <a:lnTo>
                          <a:pt x="401716" y="331146"/>
                        </a:lnTo>
                        <a:close/>
                      </a:path>
                    </a:pathLst>
                  </a:custGeom>
                  <a:solidFill>
                    <a:srgbClr val="EBEBEB"/>
                  </a:solidFill>
                  <a:ln w="2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600"/>
                  </a:p>
                </p:txBody>
              </p:sp>
              <p:sp>
                <p:nvSpPr>
                  <p:cNvPr id="4112" name="Freeform: Shape 4111">
                    <a:extLst>
                      <a:ext uri="{FF2B5EF4-FFF2-40B4-BE49-F238E27FC236}">
                        <a16:creationId xmlns:a16="http://schemas.microsoft.com/office/drawing/2014/main" id="{BC525A23-C54F-CA05-9CA8-6ABFC5053EA1}"/>
                      </a:ext>
                    </a:extLst>
                  </p:cNvPr>
                  <p:cNvSpPr/>
                  <p:nvPr/>
                </p:nvSpPr>
                <p:spPr>
                  <a:xfrm>
                    <a:off x="3173451" y="2663659"/>
                    <a:ext cx="464962" cy="332108"/>
                  </a:xfrm>
                  <a:custGeom>
                    <a:avLst/>
                    <a:gdLst>
                      <a:gd name="connsiteX0" fmla="*/ 0 w 464962"/>
                      <a:gd name="connsiteY0" fmla="*/ 332082 h 332108"/>
                      <a:gd name="connsiteX1" fmla="*/ 80 w 464962"/>
                      <a:gd name="connsiteY1" fmla="*/ 331788 h 332108"/>
                      <a:gd name="connsiteX2" fmla="*/ 83749 w 464962"/>
                      <a:gd name="connsiteY2" fmla="*/ 2299 h 332108"/>
                      <a:gd name="connsiteX3" fmla="*/ 83936 w 464962"/>
                      <a:gd name="connsiteY3" fmla="*/ 2299 h 332108"/>
                      <a:gd name="connsiteX4" fmla="*/ 464962 w 464962"/>
                      <a:gd name="connsiteY4" fmla="*/ 0 h 332108"/>
                      <a:gd name="connsiteX5" fmla="*/ 464909 w 464962"/>
                      <a:gd name="connsiteY5" fmla="*/ 294 h 332108"/>
                      <a:gd name="connsiteX6" fmla="*/ 402198 w 464962"/>
                      <a:gd name="connsiteY6" fmla="*/ 331627 h 332108"/>
                      <a:gd name="connsiteX7" fmla="*/ 402010 w 464962"/>
                      <a:gd name="connsiteY7" fmla="*/ 331627 h 332108"/>
                      <a:gd name="connsiteX8" fmla="*/ 0 w 464962"/>
                      <a:gd name="connsiteY8" fmla="*/ 332108 h 332108"/>
                      <a:gd name="connsiteX9" fmla="*/ 84096 w 464962"/>
                      <a:gd name="connsiteY9" fmla="*/ 2753 h 332108"/>
                      <a:gd name="connsiteX10" fmla="*/ 588 w 464962"/>
                      <a:gd name="connsiteY10" fmla="*/ 331600 h 332108"/>
                      <a:gd name="connsiteX11" fmla="*/ 401797 w 464962"/>
                      <a:gd name="connsiteY11" fmla="*/ 331119 h 332108"/>
                      <a:gd name="connsiteX12" fmla="*/ 464374 w 464962"/>
                      <a:gd name="connsiteY12" fmla="*/ 454 h 332108"/>
                      <a:gd name="connsiteX13" fmla="*/ 84096 w 464962"/>
                      <a:gd name="connsiteY13" fmla="*/ 2753 h 332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64962" h="332108">
                        <a:moveTo>
                          <a:pt x="0" y="332082"/>
                        </a:moveTo>
                        <a:lnTo>
                          <a:pt x="80" y="331788"/>
                        </a:lnTo>
                        <a:lnTo>
                          <a:pt x="83749" y="2299"/>
                        </a:lnTo>
                        <a:lnTo>
                          <a:pt x="83936" y="2299"/>
                        </a:lnTo>
                        <a:lnTo>
                          <a:pt x="464962" y="0"/>
                        </a:lnTo>
                        <a:lnTo>
                          <a:pt x="464909" y="294"/>
                        </a:lnTo>
                        <a:lnTo>
                          <a:pt x="402198" y="331627"/>
                        </a:lnTo>
                        <a:lnTo>
                          <a:pt x="402010" y="331627"/>
                        </a:lnTo>
                        <a:lnTo>
                          <a:pt x="0" y="332108"/>
                        </a:lnTo>
                        <a:close/>
                        <a:moveTo>
                          <a:pt x="84096" y="2753"/>
                        </a:moveTo>
                        <a:lnTo>
                          <a:pt x="588" y="331600"/>
                        </a:lnTo>
                        <a:lnTo>
                          <a:pt x="401797" y="331119"/>
                        </a:lnTo>
                        <a:lnTo>
                          <a:pt x="464374" y="454"/>
                        </a:lnTo>
                        <a:lnTo>
                          <a:pt x="84096" y="2753"/>
                        </a:lnTo>
                        <a:close/>
                      </a:path>
                    </a:pathLst>
                  </a:custGeom>
                  <a:solidFill>
                    <a:srgbClr val="263238"/>
                  </a:solidFill>
                  <a:ln w="2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600"/>
                  </a:p>
                </p:txBody>
              </p:sp>
            </p:grpSp>
            <p:sp>
              <p:nvSpPr>
                <p:cNvPr id="4110" name="Freeform: Shape 4109">
                  <a:extLst>
                    <a:ext uri="{FF2B5EF4-FFF2-40B4-BE49-F238E27FC236}">
                      <a16:creationId xmlns:a16="http://schemas.microsoft.com/office/drawing/2014/main" id="{9561AE10-218C-AA92-1C23-CEF20156A822}"/>
                    </a:ext>
                  </a:extLst>
                </p:cNvPr>
                <p:cNvSpPr/>
                <p:nvPr/>
              </p:nvSpPr>
              <p:spPr>
                <a:xfrm>
                  <a:off x="3077432" y="2994885"/>
                  <a:ext cx="497654" cy="4891"/>
                </a:xfrm>
                <a:custGeom>
                  <a:avLst/>
                  <a:gdLst>
                    <a:gd name="connsiteX0" fmla="*/ 497655 w 497654"/>
                    <a:gd name="connsiteY0" fmla="*/ 2433 h 4891"/>
                    <a:gd name="connsiteX1" fmla="*/ 248841 w 497654"/>
                    <a:gd name="connsiteY1" fmla="*/ 4892 h 4891"/>
                    <a:gd name="connsiteX2" fmla="*/ 0 w 497654"/>
                    <a:gd name="connsiteY2" fmla="*/ 2433 h 4891"/>
                    <a:gd name="connsiteX3" fmla="*/ 248841 w 497654"/>
                    <a:gd name="connsiteY3" fmla="*/ 0 h 4891"/>
                    <a:gd name="connsiteX4" fmla="*/ 497655 w 497654"/>
                    <a:gd name="connsiteY4" fmla="*/ 2433 h 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7654" h="4891">
                      <a:moveTo>
                        <a:pt x="497655" y="2433"/>
                      </a:moveTo>
                      <a:cubicBezTo>
                        <a:pt x="497655" y="3796"/>
                        <a:pt x="386239" y="4892"/>
                        <a:pt x="248841" y="4892"/>
                      </a:cubicBezTo>
                      <a:cubicBezTo>
                        <a:pt x="111442" y="4892"/>
                        <a:pt x="0" y="3796"/>
                        <a:pt x="0" y="2433"/>
                      </a:cubicBezTo>
                      <a:cubicBezTo>
                        <a:pt x="0" y="1069"/>
                        <a:pt x="111389" y="0"/>
                        <a:pt x="248841" y="0"/>
                      </a:cubicBezTo>
                      <a:cubicBezTo>
                        <a:pt x="386292" y="0"/>
                        <a:pt x="497655" y="1096"/>
                        <a:pt x="497655" y="2433"/>
                      </a:cubicBezTo>
                      <a:close/>
                    </a:path>
                  </a:pathLst>
                </a:custGeom>
                <a:solidFill>
                  <a:srgbClr val="263238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  <p:grpSp>
            <p:nvGrpSpPr>
              <p:cNvPr id="61" name="Graphic 145">
                <a:extLst>
                  <a:ext uri="{FF2B5EF4-FFF2-40B4-BE49-F238E27FC236}">
                    <a16:creationId xmlns:a16="http://schemas.microsoft.com/office/drawing/2014/main" id="{0F6AA7EB-6C16-73A8-8A15-4E0A37241CCF}"/>
                  </a:ext>
                </a:extLst>
              </p:cNvPr>
              <p:cNvGrpSpPr/>
              <p:nvPr/>
            </p:nvGrpSpPr>
            <p:grpSpPr>
              <a:xfrm>
                <a:off x="3245358" y="2699773"/>
                <a:ext cx="304601" cy="239355"/>
                <a:chOff x="3245358" y="2699773"/>
                <a:chExt cx="304601" cy="239355"/>
              </a:xfrm>
            </p:grpSpPr>
            <p:grpSp>
              <p:nvGrpSpPr>
                <p:cNvPr id="62" name="Graphic 145">
                  <a:extLst>
                    <a:ext uri="{FF2B5EF4-FFF2-40B4-BE49-F238E27FC236}">
                      <a16:creationId xmlns:a16="http://schemas.microsoft.com/office/drawing/2014/main" id="{47CBE58F-E250-11F5-A254-90BF6CB107E9}"/>
                    </a:ext>
                  </a:extLst>
                </p:cNvPr>
                <p:cNvGrpSpPr/>
                <p:nvPr/>
              </p:nvGrpSpPr>
              <p:grpSpPr>
                <a:xfrm>
                  <a:off x="3245358" y="2730139"/>
                  <a:ext cx="304601" cy="208989"/>
                  <a:chOff x="3245358" y="2730139"/>
                  <a:chExt cx="304601" cy="208989"/>
                </a:xfrm>
              </p:grpSpPr>
              <p:grpSp>
                <p:nvGrpSpPr>
                  <p:cNvPr id="4097" name="Graphic 145">
                    <a:extLst>
                      <a:ext uri="{FF2B5EF4-FFF2-40B4-BE49-F238E27FC236}">
                        <a16:creationId xmlns:a16="http://schemas.microsoft.com/office/drawing/2014/main" id="{E893DE3E-112B-999B-E060-51A6CF6BEE4D}"/>
                      </a:ext>
                    </a:extLst>
                  </p:cNvPr>
                  <p:cNvGrpSpPr/>
                  <p:nvPr/>
                </p:nvGrpSpPr>
                <p:grpSpPr>
                  <a:xfrm>
                    <a:off x="3245358" y="2730139"/>
                    <a:ext cx="304601" cy="186022"/>
                    <a:chOff x="3245358" y="2730139"/>
                    <a:chExt cx="304601" cy="186022"/>
                  </a:xfrm>
                </p:grpSpPr>
                <p:sp>
                  <p:nvSpPr>
                    <p:cNvPr id="4103" name="Freeform: Shape 4102">
                      <a:extLst>
                        <a:ext uri="{FF2B5EF4-FFF2-40B4-BE49-F238E27FC236}">
                          <a16:creationId xmlns:a16="http://schemas.microsoft.com/office/drawing/2014/main" id="{4E7F69C9-7FEA-BDFF-7478-13B334F821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45358" y="2730139"/>
                      <a:ext cx="303479" cy="186022"/>
                    </a:xfrm>
                    <a:custGeom>
                      <a:avLst/>
                      <a:gdLst>
                        <a:gd name="connsiteX0" fmla="*/ 303452 w 303479"/>
                        <a:gd name="connsiteY0" fmla="*/ 183590 h 186022"/>
                        <a:gd name="connsiteX1" fmla="*/ 298480 w 303479"/>
                        <a:gd name="connsiteY1" fmla="*/ 184071 h 186022"/>
                        <a:gd name="connsiteX2" fmla="*/ 284206 w 303479"/>
                        <a:gd name="connsiteY2" fmla="*/ 184526 h 186022"/>
                        <a:gd name="connsiteX3" fmla="*/ 231733 w 303479"/>
                        <a:gd name="connsiteY3" fmla="*/ 185301 h 186022"/>
                        <a:gd name="connsiteX4" fmla="*/ 58621 w 303479"/>
                        <a:gd name="connsiteY4" fmla="*/ 186023 h 186022"/>
                        <a:gd name="connsiteX5" fmla="*/ 3074 w 303479"/>
                        <a:gd name="connsiteY5" fmla="*/ 185969 h 186022"/>
                        <a:gd name="connsiteX6" fmla="*/ 0 w 303479"/>
                        <a:gd name="connsiteY6" fmla="*/ 185969 h 186022"/>
                        <a:gd name="connsiteX7" fmla="*/ 775 w 303479"/>
                        <a:gd name="connsiteY7" fmla="*/ 183002 h 186022"/>
                        <a:gd name="connsiteX8" fmla="*/ 34644 w 303479"/>
                        <a:gd name="connsiteY8" fmla="*/ 51939 h 186022"/>
                        <a:gd name="connsiteX9" fmla="*/ 44988 w 303479"/>
                        <a:gd name="connsiteY9" fmla="*/ 13687 h 186022"/>
                        <a:gd name="connsiteX10" fmla="*/ 49292 w 303479"/>
                        <a:gd name="connsiteY10" fmla="*/ 0 h 186022"/>
                        <a:gd name="connsiteX11" fmla="*/ 46592 w 303479"/>
                        <a:gd name="connsiteY11" fmla="*/ 14088 h 186022"/>
                        <a:gd name="connsiteX12" fmla="*/ 37611 w 303479"/>
                        <a:gd name="connsiteY12" fmla="*/ 52688 h 186022"/>
                        <a:gd name="connsiteX13" fmla="*/ 5400 w 303479"/>
                        <a:gd name="connsiteY13" fmla="*/ 184178 h 186022"/>
                        <a:gd name="connsiteX14" fmla="*/ 3101 w 303479"/>
                        <a:gd name="connsiteY14" fmla="*/ 181211 h 186022"/>
                        <a:gd name="connsiteX15" fmla="*/ 58648 w 303479"/>
                        <a:gd name="connsiteY15" fmla="*/ 181158 h 186022"/>
                        <a:gd name="connsiteX16" fmla="*/ 231759 w 303479"/>
                        <a:gd name="connsiteY16" fmla="*/ 181879 h 186022"/>
                        <a:gd name="connsiteX17" fmla="*/ 284233 w 303479"/>
                        <a:gd name="connsiteY17" fmla="*/ 182655 h 186022"/>
                        <a:gd name="connsiteX18" fmla="*/ 298507 w 303479"/>
                        <a:gd name="connsiteY18" fmla="*/ 183109 h 186022"/>
                        <a:gd name="connsiteX19" fmla="*/ 303479 w 303479"/>
                        <a:gd name="connsiteY19" fmla="*/ 183590 h 1860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303479" h="186022">
                          <a:moveTo>
                            <a:pt x="303452" y="183590"/>
                          </a:moveTo>
                          <a:cubicBezTo>
                            <a:pt x="303452" y="183751"/>
                            <a:pt x="301742" y="183911"/>
                            <a:pt x="298480" y="184071"/>
                          </a:cubicBezTo>
                          <a:cubicBezTo>
                            <a:pt x="294658" y="184205"/>
                            <a:pt x="289953" y="184339"/>
                            <a:pt x="284206" y="184526"/>
                          </a:cubicBezTo>
                          <a:cubicBezTo>
                            <a:pt x="271108" y="184713"/>
                            <a:pt x="253358" y="184980"/>
                            <a:pt x="231733" y="185301"/>
                          </a:cubicBezTo>
                          <a:cubicBezTo>
                            <a:pt x="187412" y="185755"/>
                            <a:pt x="126225" y="186023"/>
                            <a:pt x="58621" y="186023"/>
                          </a:cubicBezTo>
                          <a:cubicBezTo>
                            <a:pt x="39429" y="186023"/>
                            <a:pt x="20770" y="185969"/>
                            <a:pt x="3074" y="185969"/>
                          </a:cubicBezTo>
                          <a:lnTo>
                            <a:pt x="0" y="185969"/>
                          </a:lnTo>
                          <a:cubicBezTo>
                            <a:pt x="0" y="185969"/>
                            <a:pt x="775" y="183002"/>
                            <a:pt x="775" y="183002"/>
                          </a:cubicBezTo>
                          <a:cubicBezTo>
                            <a:pt x="14248" y="130876"/>
                            <a:pt x="26036" y="85300"/>
                            <a:pt x="34644" y="51939"/>
                          </a:cubicBezTo>
                          <a:cubicBezTo>
                            <a:pt x="38921" y="36168"/>
                            <a:pt x="42396" y="23310"/>
                            <a:pt x="44988" y="13687"/>
                          </a:cubicBezTo>
                          <a:cubicBezTo>
                            <a:pt x="47501" y="4759"/>
                            <a:pt x="48998" y="-53"/>
                            <a:pt x="49292" y="0"/>
                          </a:cubicBezTo>
                          <a:cubicBezTo>
                            <a:pt x="49586" y="81"/>
                            <a:pt x="48624" y="5026"/>
                            <a:pt x="46592" y="14088"/>
                          </a:cubicBezTo>
                          <a:cubicBezTo>
                            <a:pt x="44320" y="23791"/>
                            <a:pt x="41300" y="36756"/>
                            <a:pt x="37611" y="52688"/>
                          </a:cubicBezTo>
                          <a:cubicBezTo>
                            <a:pt x="29404" y="86155"/>
                            <a:pt x="18204" y="131865"/>
                            <a:pt x="5400" y="184178"/>
                          </a:cubicBezTo>
                          <a:lnTo>
                            <a:pt x="3101" y="181211"/>
                          </a:lnTo>
                          <a:cubicBezTo>
                            <a:pt x="20824" y="181211"/>
                            <a:pt x="39482" y="181158"/>
                            <a:pt x="58648" y="181158"/>
                          </a:cubicBezTo>
                          <a:cubicBezTo>
                            <a:pt x="126251" y="181158"/>
                            <a:pt x="187466" y="181425"/>
                            <a:pt x="231759" y="181879"/>
                          </a:cubicBezTo>
                          <a:cubicBezTo>
                            <a:pt x="253385" y="182200"/>
                            <a:pt x="271134" y="182468"/>
                            <a:pt x="284233" y="182655"/>
                          </a:cubicBezTo>
                          <a:cubicBezTo>
                            <a:pt x="289980" y="182842"/>
                            <a:pt x="294685" y="183002"/>
                            <a:pt x="298507" y="183109"/>
                          </a:cubicBezTo>
                          <a:cubicBezTo>
                            <a:pt x="301768" y="183269"/>
                            <a:pt x="303479" y="183430"/>
                            <a:pt x="303479" y="183590"/>
                          </a:cubicBezTo>
                          <a:close/>
                        </a:path>
                      </a:pathLst>
                    </a:custGeom>
                    <a:solidFill>
                      <a:srgbClr val="455B64"/>
                    </a:solidFill>
                    <a:ln w="267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 sz="1600"/>
                    </a:p>
                  </p:txBody>
                </p:sp>
                <p:sp>
                  <p:nvSpPr>
                    <p:cNvPr id="4104" name="Freeform: Shape 4103">
                      <a:extLst>
                        <a:ext uri="{FF2B5EF4-FFF2-40B4-BE49-F238E27FC236}">
                          <a16:creationId xmlns:a16="http://schemas.microsoft.com/office/drawing/2014/main" id="{7990922F-7890-6EFB-7C54-87125351F7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273024" y="2869195"/>
                      <a:ext cx="56108" cy="31943"/>
                    </a:xfrm>
                    <a:custGeom>
                      <a:avLst/>
                      <a:gdLst>
                        <a:gd name="connsiteX0" fmla="*/ 0 w 56108"/>
                        <a:gd name="connsiteY0" fmla="*/ 31944 h 31943"/>
                        <a:gd name="connsiteX1" fmla="*/ 7110 w 56108"/>
                        <a:gd name="connsiteY1" fmla="*/ 0 h 31943"/>
                        <a:gd name="connsiteX2" fmla="*/ 56109 w 56108"/>
                        <a:gd name="connsiteY2" fmla="*/ 0 h 31943"/>
                        <a:gd name="connsiteX3" fmla="*/ 49854 w 56108"/>
                        <a:gd name="connsiteY3" fmla="*/ 31944 h 31943"/>
                        <a:gd name="connsiteX4" fmla="*/ 0 w 56108"/>
                        <a:gd name="connsiteY4" fmla="*/ 31944 h 31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6108" h="31943">
                          <a:moveTo>
                            <a:pt x="0" y="31944"/>
                          </a:moveTo>
                          <a:lnTo>
                            <a:pt x="7110" y="0"/>
                          </a:lnTo>
                          <a:lnTo>
                            <a:pt x="56109" y="0"/>
                          </a:lnTo>
                          <a:lnTo>
                            <a:pt x="49854" y="31944"/>
                          </a:lnTo>
                          <a:lnTo>
                            <a:pt x="0" y="31944"/>
                          </a:lnTo>
                          <a:close/>
                        </a:path>
                      </a:pathLst>
                    </a:custGeom>
                    <a:solidFill>
                      <a:srgbClr val="E7515B"/>
                    </a:solidFill>
                    <a:ln w="267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 sz="1600"/>
                    </a:p>
                  </p:txBody>
                </p:sp>
                <p:sp>
                  <p:nvSpPr>
                    <p:cNvPr id="4105" name="Freeform: Shape 4104">
                      <a:extLst>
                        <a:ext uri="{FF2B5EF4-FFF2-40B4-BE49-F238E27FC236}">
                          <a16:creationId xmlns:a16="http://schemas.microsoft.com/office/drawing/2014/main" id="{C87DA279-1A9E-6CFA-A60A-BE93387DB2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39639" y="2838294"/>
                      <a:ext cx="63807" cy="62845"/>
                    </a:xfrm>
                    <a:custGeom>
                      <a:avLst/>
                      <a:gdLst>
                        <a:gd name="connsiteX0" fmla="*/ 0 w 63807"/>
                        <a:gd name="connsiteY0" fmla="*/ 62845 h 62845"/>
                        <a:gd name="connsiteX1" fmla="*/ 14809 w 63807"/>
                        <a:gd name="connsiteY1" fmla="*/ 0 h 62845"/>
                        <a:gd name="connsiteX2" fmla="*/ 63807 w 63807"/>
                        <a:gd name="connsiteY2" fmla="*/ 0 h 62845"/>
                        <a:gd name="connsiteX3" fmla="*/ 49880 w 63807"/>
                        <a:gd name="connsiteY3" fmla="*/ 62845 h 62845"/>
                        <a:gd name="connsiteX4" fmla="*/ 0 w 63807"/>
                        <a:gd name="connsiteY4" fmla="*/ 62845 h 628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807" h="62845">
                          <a:moveTo>
                            <a:pt x="0" y="62845"/>
                          </a:moveTo>
                          <a:lnTo>
                            <a:pt x="14809" y="0"/>
                          </a:lnTo>
                          <a:lnTo>
                            <a:pt x="63807" y="0"/>
                          </a:lnTo>
                          <a:lnTo>
                            <a:pt x="49880" y="62845"/>
                          </a:lnTo>
                          <a:lnTo>
                            <a:pt x="0" y="62845"/>
                          </a:lnTo>
                          <a:close/>
                        </a:path>
                      </a:pathLst>
                    </a:custGeom>
                    <a:solidFill>
                      <a:srgbClr val="E7515B"/>
                    </a:solidFill>
                    <a:ln w="267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 sz="1600"/>
                    </a:p>
                  </p:txBody>
                </p:sp>
                <p:sp>
                  <p:nvSpPr>
                    <p:cNvPr id="4106" name="Freeform: Shape 4105">
                      <a:extLst>
                        <a:ext uri="{FF2B5EF4-FFF2-40B4-BE49-F238E27FC236}">
                          <a16:creationId xmlns:a16="http://schemas.microsoft.com/office/drawing/2014/main" id="{D9208EE0-5151-78A4-E427-5C1E3B65BD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06279" y="2869195"/>
                      <a:ext cx="56135" cy="31943"/>
                    </a:xfrm>
                    <a:custGeom>
                      <a:avLst/>
                      <a:gdLst>
                        <a:gd name="connsiteX0" fmla="*/ 0 w 56135"/>
                        <a:gd name="connsiteY0" fmla="*/ 31944 h 31943"/>
                        <a:gd name="connsiteX1" fmla="*/ 7137 w 56135"/>
                        <a:gd name="connsiteY1" fmla="*/ 0 h 31943"/>
                        <a:gd name="connsiteX2" fmla="*/ 56136 w 56135"/>
                        <a:gd name="connsiteY2" fmla="*/ 0 h 31943"/>
                        <a:gd name="connsiteX3" fmla="*/ 49854 w 56135"/>
                        <a:gd name="connsiteY3" fmla="*/ 31944 h 31943"/>
                        <a:gd name="connsiteX4" fmla="*/ 0 w 56135"/>
                        <a:gd name="connsiteY4" fmla="*/ 31944 h 31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6135" h="31943">
                          <a:moveTo>
                            <a:pt x="0" y="31944"/>
                          </a:moveTo>
                          <a:lnTo>
                            <a:pt x="7137" y="0"/>
                          </a:lnTo>
                          <a:lnTo>
                            <a:pt x="56136" y="0"/>
                          </a:lnTo>
                          <a:lnTo>
                            <a:pt x="49854" y="31944"/>
                          </a:lnTo>
                          <a:lnTo>
                            <a:pt x="0" y="31944"/>
                          </a:lnTo>
                          <a:close/>
                        </a:path>
                      </a:pathLst>
                    </a:custGeom>
                    <a:solidFill>
                      <a:srgbClr val="E7515B"/>
                    </a:solidFill>
                    <a:ln w="267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 sz="1600"/>
                    </a:p>
                  </p:txBody>
                </p:sp>
                <p:sp>
                  <p:nvSpPr>
                    <p:cNvPr id="4107" name="Freeform: Shape 4106">
                      <a:extLst>
                        <a:ext uri="{FF2B5EF4-FFF2-40B4-BE49-F238E27FC236}">
                          <a16:creationId xmlns:a16="http://schemas.microsoft.com/office/drawing/2014/main" id="{05F60005-6938-C641-BC5E-E399413BBD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920" y="2779004"/>
                      <a:ext cx="77039" cy="122134"/>
                    </a:xfrm>
                    <a:custGeom>
                      <a:avLst/>
                      <a:gdLst>
                        <a:gd name="connsiteX0" fmla="*/ 0 w 77039"/>
                        <a:gd name="connsiteY0" fmla="*/ 122135 h 122134"/>
                        <a:gd name="connsiteX1" fmla="*/ 28041 w 77039"/>
                        <a:gd name="connsiteY1" fmla="*/ 0 h 122134"/>
                        <a:gd name="connsiteX2" fmla="*/ 77039 w 77039"/>
                        <a:gd name="connsiteY2" fmla="*/ 0 h 122134"/>
                        <a:gd name="connsiteX3" fmla="*/ 49854 w 77039"/>
                        <a:gd name="connsiteY3" fmla="*/ 122135 h 122134"/>
                        <a:gd name="connsiteX4" fmla="*/ 0 w 77039"/>
                        <a:gd name="connsiteY4" fmla="*/ 122135 h 1221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039" h="122134">
                          <a:moveTo>
                            <a:pt x="0" y="122135"/>
                          </a:moveTo>
                          <a:lnTo>
                            <a:pt x="28041" y="0"/>
                          </a:lnTo>
                          <a:lnTo>
                            <a:pt x="77039" y="0"/>
                          </a:lnTo>
                          <a:lnTo>
                            <a:pt x="49854" y="122135"/>
                          </a:lnTo>
                          <a:lnTo>
                            <a:pt x="0" y="122135"/>
                          </a:lnTo>
                          <a:close/>
                        </a:path>
                      </a:pathLst>
                    </a:custGeom>
                    <a:solidFill>
                      <a:srgbClr val="E7515B"/>
                    </a:solidFill>
                    <a:ln w="2673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 sz="1600"/>
                    </a:p>
                  </p:txBody>
                </p:sp>
              </p:grpSp>
              <p:sp>
                <p:nvSpPr>
                  <p:cNvPr id="4099" name="Freeform: Shape 4098">
                    <a:extLst>
                      <a:ext uri="{FF2B5EF4-FFF2-40B4-BE49-F238E27FC236}">
                        <a16:creationId xmlns:a16="http://schemas.microsoft.com/office/drawing/2014/main" id="{7C3C1C04-434D-974E-20CE-3195427E1428}"/>
                      </a:ext>
                    </a:extLst>
                  </p:cNvPr>
                  <p:cNvSpPr/>
                  <p:nvPr/>
                </p:nvSpPr>
                <p:spPr>
                  <a:xfrm>
                    <a:off x="3271902" y="2934227"/>
                    <a:ext cx="39562" cy="4900"/>
                  </a:xfrm>
                  <a:custGeom>
                    <a:avLst/>
                    <a:gdLst>
                      <a:gd name="connsiteX0" fmla="*/ 39562 w 39562"/>
                      <a:gd name="connsiteY0" fmla="*/ 2624 h 4900"/>
                      <a:gd name="connsiteX1" fmla="*/ 19755 w 39562"/>
                      <a:gd name="connsiteY1" fmla="*/ 4896 h 4900"/>
                      <a:gd name="connsiteX2" fmla="*/ 0 w 39562"/>
                      <a:gd name="connsiteY2" fmla="*/ 2277 h 4900"/>
                      <a:gd name="connsiteX3" fmla="*/ 19808 w 39562"/>
                      <a:gd name="connsiteY3" fmla="*/ 5 h 4900"/>
                      <a:gd name="connsiteX4" fmla="*/ 39562 w 39562"/>
                      <a:gd name="connsiteY4" fmla="*/ 2624 h 4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562" h="4900">
                        <a:moveTo>
                          <a:pt x="39562" y="2624"/>
                        </a:moveTo>
                        <a:cubicBezTo>
                          <a:pt x="39482" y="3988"/>
                          <a:pt x="30634" y="4977"/>
                          <a:pt x="19755" y="4896"/>
                        </a:cubicBezTo>
                        <a:cubicBezTo>
                          <a:pt x="8902" y="4790"/>
                          <a:pt x="54" y="3613"/>
                          <a:pt x="0" y="2277"/>
                        </a:cubicBezTo>
                        <a:cubicBezTo>
                          <a:pt x="-53" y="913"/>
                          <a:pt x="8822" y="-76"/>
                          <a:pt x="19808" y="5"/>
                        </a:cubicBezTo>
                        <a:cubicBezTo>
                          <a:pt x="30794" y="112"/>
                          <a:pt x="39642" y="1288"/>
                          <a:pt x="39562" y="2624"/>
                        </a:cubicBezTo>
                        <a:close/>
                      </a:path>
                    </a:pathLst>
                  </a:custGeom>
                  <a:solidFill>
                    <a:srgbClr val="455B64"/>
                  </a:solidFill>
                  <a:ln w="2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600"/>
                  </a:p>
                </p:txBody>
              </p:sp>
              <p:sp>
                <p:nvSpPr>
                  <p:cNvPr id="4100" name="Freeform: Shape 4099">
                    <a:extLst>
                      <a:ext uri="{FF2B5EF4-FFF2-40B4-BE49-F238E27FC236}">
                        <a16:creationId xmlns:a16="http://schemas.microsoft.com/office/drawing/2014/main" id="{19D63034-2B55-309C-C32A-D659EEC254FD}"/>
                      </a:ext>
                    </a:extLst>
                  </p:cNvPr>
                  <p:cNvSpPr/>
                  <p:nvPr/>
                </p:nvSpPr>
                <p:spPr>
                  <a:xfrm>
                    <a:off x="3336484" y="2934121"/>
                    <a:ext cx="39562" cy="4900"/>
                  </a:xfrm>
                  <a:custGeom>
                    <a:avLst/>
                    <a:gdLst>
                      <a:gd name="connsiteX0" fmla="*/ 39562 w 39562"/>
                      <a:gd name="connsiteY0" fmla="*/ 2624 h 4900"/>
                      <a:gd name="connsiteX1" fmla="*/ 19755 w 39562"/>
                      <a:gd name="connsiteY1" fmla="*/ 4896 h 4900"/>
                      <a:gd name="connsiteX2" fmla="*/ 0 w 39562"/>
                      <a:gd name="connsiteY2" fmla="*/ 2277 h 4900"/>
                      <a:gd name="connsiteX3" fmla="*/ 19808 w 39562"/>
                      <a:gd name="connsiteY3" fmla="*/ 4 h 4900"/>
                      <a:gd name="connsiteX4" fmla="*/ 39562 w 39562"/>
                      <a:gd name="connsiteY4" fmla="*/ 2624 h 4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562" h="4900">
                        <a:moveTo>
                          <a:pt x="39562" y="2624"/>
                        </a:moveTo>
                        <a:cubicBezTo>
                          <a:pt x="39482" y="3961"/>
                          <a:pt x="30634" y="4976"/>
                          <a:pt x="19755" y="4896"/>
                        </a:cubicBezTo>
                        <a:cubicBezTo>
                          <a:pt x="8902" y="4789"/>
                          <a:pt x="54" y="3613"/>
                          <a:pt x="0" y="2277"/>
                        </a:cubicBezTo>
                        <a:cubicBezTo>
                          <a:pt x="-53" y="940"/>
                          <a:pt x="8822" y="-76"/>
                          <a:pt x="19808" y="4"/>
                        </a:cubicBezTo>
                        <a:cubicBezTo>
                          <a:pt x="30795" y="111"/>
                          <a:pt x="39643" y="1287"/>
                          <a:pt x="39562" y="2624"/>
                        </a:cubicBezTo>
                        <a:close/>
                      </a:path>
                    </a:pathLst>
                  </a:custGeom>
                  <a:solidFill>
                    <a:srgbClr val="455B64"/>
                  </a:solidFill>
                  <a:ln w="2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600"/>
                  </a:p>
                </p:txBody>
              </p:sp>
              <p:sp>
                <p:nvSpPr>
                  <p:cNvPr id="4101" name="Freeform: Shape 4100">
                    <a:extLst>
                      <a:ext uri="{FF2B5EF4-FFF2-40B4-BE49-F238E27FC236}">
                        <a16:creationId xmlns:a16="http://schemas.microsoft.com/office/drawing/2014/main" id="{2C569C76-696A-1867-9529-6F29515532BE}"/>
                      </a:ext>
                    </a:extLst>
                  </p:cNvPr>
                  <p:cNvSpPr/>
                  <p:nvPr/>
                </p:nvSpPr>
                <p:spPr>
                  <a:xfrm>
                    <a:off x="3401067" y="2933987"/>
                    <a:ext cx="39562" cy="4927"/>
                  </a:xfrm>
                  <a:custGeom>
                    <a:avLst/>
                    <a:gdLst>
                      <a:gd name="connsiteX0" fmla="*/ 39562 w 39562"/>
                      <a:gd name="connsiteY0" fmla="*/ 2651 h 4927"/>
                      <a:gd name="connsiteX1" fmla="*/ 19754 w 39562"/>
                      <a:gd name="connsiteY1" fmla="*/ 4923 h 4927"/>
                      <a:gd name="connsiteX2" fmla="*/ 0 w 39562"/>
                      <a:gd name="connsiteY2" fmla="*/ 2277 h 4927"/>
                      <a:gd name="connsiteX3" fmla="*/ 19808 w 39562"/>
                      <a:gd name="connsiteY3" fmla="*/ 4 h 4927"/>
                      <a:gd name="connsiteX4" fmla="*/ 39562 w 39562"/>
                      <a:gd name="connsiteY4" fmla="*/ 2624 h 4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562" h="4927">
                        <a:moveTo>
                          <a:pt x="39562" y="2651"/>
                        </a:moveTo>
                        <a:cubicBezTo>
                          <a:pt x="39482" y="3987"/>
                          <a:pt x="30634" y="5003"/>
                          <a:pt x="19754" y="4923"/>
                        </a:cubicBezTo>
                        <a:cubicBezTo>
                          <a:pt x="8902" y="4816"/>
                          <a:pt x="54" y="3640"/>
                          <a:pt x="0" y="2277"/>
                        </a:cubicBezTo>
                        <a:cubicBezTo>
                          <a:pt x="-53" y="940"/>
                          <a:pt x="8822" y="-76"/>
                          <a:pt x="19808" y="4"/>
                        </a:cubicBezTo>
                        <a:cubicBezTo>
                          <a:pt x="30794" y="111"/>
                          <a:pt x="39642" y="1287"/>
                          <a:pt x="39562" y="2624"/>
                        </a:cubicBezTo>
                        <a:close/>
                      </a:path>
                    </a:pathLst>
                  </a:custGeom>
                  <a:solidFill>
                    <a:srgbClr val="455B64"/>
                  </a:solidFill>
                  <a:ln w="2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600"/>
                  </a:p>
                </p:txBody>
              </p:sp>
              <p:sp>
                <p:nvSpPr>
                  <p:cNvPr id="4102" name="Freeform: Shape 4101">
                    <a:extLst>
                      <a:ext uri="{FF2B5EF4-FFF2-40B4-BE49-F238E27FC236}">
                        <a16:creationId xmlns:a16="http://schemas.microsoft.com/office/drawing/2014/main" id="{B12B815B-FC0B-A507-BD69-F772F5E06C09}"/>
                      </a:ext>
                    </a:extLst>
                  </p:cNvPr>
                  <p:cNvSpPr/>
                  <p:nvPr/>
                </p:nvSpPr>
                <p:spPr>
                  <a:xfrm>
                    <a:off x="3465676" y="2933907"/>
                    <a:ext cx="39562" cy="4900"/>
                  </a:xfrm>
                  <a:custGeom>
                    <a:avLst/>
                    <a:gdLst>
                      <a:gd name="connsiteX0" fmla="*/ 39562 w 39562"/>
                      <a:gd name="connsiteY0" fmla="*/ 2624 h 4900"/>
                      <a:gd name="connsiteX1" fmla="*/ 19755 w 39562"/>
                      <a:gd name="connsiteY1" fmla="*/ 4896 h 4900"/>
                      <a:gd name="connsiteX2" fmla="*/ 0 w 39562"/>
                      <a:gd name="connsiteY2" fmla="*/ 2277 h 4900"/>
                      <a:gd name="connsiteX3" fmla="*/ 19808 w 39562"/>
                      <a:gd name="connsiteY3" fmla="*/ 5 h 4900"/>
                      <a:gd name="connsiteX4" fmla="*/ 39562 w 39562"/>
                      <a:gd name="connsiteY4" fmla="*/ 2624 h 4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562" h="4900">
                        <a:moveTo>
                          <a:pt x="39562" y="2624"/>
                        </a:moveTo>
                        <a:cubicBezTo>
                          <a:pt x="39482" y="3961"/>
                          <a:pt x="30634" y="4977"/>
                          <a:pt x="19755" y="4896"/>
                        </a:cubicBezTo>
                        <a:cubicBezTo>
                          <a:pt x="8902" y="4790"/>
                          <a:pt x="54" y="3613"/>
                          <a:pt x="0" y="2277"/>
                        </a:cubicBezTo>
                        <a:cubicBezTo>
                          <a:pt x="-53" y="913"/>
                          <a:pt x="8822" y="-76"/>
                          <a:pt x="19808" y="5"/>
                        </a:cubicBezTo>
                        <a:cubicBezTo>
                          <a:pt x="30795" y="112"/>
                          <a:pt x="39643" y="1288"/>
                          <a:pt x="39562" y="2624"/>
                        </a:cubicBezTo>
                        <a:close/>
                      </a:path>
                    </a:pathLst>
                  </a:custGeom>
                  <a:solidFill>
                    <a:srgbClr val="455B64"/>
                  </a:solidFill>
                  <a:ln w="2673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sz="1600"/>
                  </a:p>
                </p:txBody>
              </p:sp>
            </p:grp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467A3AE2-A74A-D17D-24A3-150152870948}"/>
                    </a:ext>
                  </a:extLst>
                </p:cNvPr>
                <p:cNvSpPr/>
                <p:nvPr/>
              </p:nvSpPr>
              <p:spPr>
                <a:xfrm>
                  <a:off x="3300584" y="2713325"/>
                  <a:ext cx="109651" cy="4918"/>
                </a:xfrm>
                <a:custGeom>
                  <a:avLst/>
                  <a:gdLst>
                    <a:gd name="connsiteX0" fmla="*/ 109651 w 109651"/>
                    <a:gd name="connsiteY0" fmla="*/ 2459 h 4918"/>
                    <a:gd name="connsiteX1" fmla="*/ 54826 w 109651"/>
                    <a:gd name="connsiteY1" fmla="*/ 4918 h 4918"/>
                    <a:gd name="connsiteX2" fmla="*/ 0 w 109651"/>
                    <a:gd name="connsiteY2" fmla="*/ 2459 h 4918"/>
                    <a:gd name="connsiteX3" fmla="*/ 54826 w 109651"/>
                    <a:gd name="connsiteY3" fmla="*/ 0 h 4918"/>
                    <a:gd name="connsiteX4" fmla="*/ 109651 w 109651"/>
                    <a:gd name="connsiteY4" fmla="*/ 2459 h 4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651" h="4918">
                      <a:moveTo>
                        <a:pt x="109651" y="2459"/>
                      </a:moveTo>
                      <a:cubicBezTo>
                        <a:pt x="109651" y="3823"/>
                        <a:pt x="85112" y="4918"/>
                        <a:pt x="54826" y="4918"/>
                      </a:cubicBezTo>
                      <a:cubicBezTo>
                        <a:pt x="24539" y="4918"/>
                        <a:pt x="0" y="3823"/>
                        <a:pt x="0" y="2459"/>
                      </a:cubicBezTo>
                      <a:cubicBezTo>
                        <a:pt x="0" y="1096"/>
                        <a:pt x="24539" y="0"/>
                        <a:pt x="54826" y="0"/>
                      </a:cubicBezTo>
                      <a:cubicBezTo>
                        <a:pt x="85112" y="0"/>
                        <a:pt x="109651" y="1096"/>
                        <a:pt x="109651" y="2459"/>
                      </a:cubicBezTo>
                      <a:close/>
                    </a:path>
                  </a:pathLst>
                </a:custGeom>
                <a:solidFill>
                  <a:srgbClr val="455B64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  <p:sp>
              <p:nvSpPr>
                <p:cNvPr id="4096" name="Freeform: Shape 4095">
                  <a:extLst>
                    <a:ext uri="{FF2B5EF4-FFF2-40B4-BE49-F238E27FC236}">
                      <a16:creationId xmlns:a16="http://schemas.microsoft.com/office/drawing/2014/main" id="{2F0C1E87-8522-75F7-8F52-16B895E0C27A}"/>
                    </a:ext>
                  </a:extLst>
                </p:cNvPr>
                <p:cNvSpPr/>
                <p:nvPr/>
              </p:nvSpPr>
              <p:spPr>
                <a:xfrm>
                  <a:off x="3303979" y="2699773"/>
                  <a:ext cx="48597" cy="4891"/>
                </a:xfrm>
                <a:custGeom>
                  <a:avLst/>
                  <a:gdLst>
                    <a:gd name="connsiteX0" fmla="*/ 48597 w 48597"/>
                    <a:gd name="connsiteY0" fmla="*/ 2432 h 4891"/>
                    <a:gd name="connsiteX1" fmla="*/ 24299 w 48597"/>
                    <a:gd name="connsiteY1" fmla="*/ 4892 h 4891"/>
                    <a:gd name="connsiteX2" fmla="*/ 0 w 48597"/>
                    <a:gd name="connsiteY2" fmla="*/ 2432 h 4891"/>
                    <a:gd name="connsiteX3" fmla="*/ 24299 w 48597"/>
                    <a:gd name="connsiteY3" fmla="*/ 0 h 4891"/>
                    <a:gd name="connsiteX4" fmla="*/ 48597 w 48597"/>
                    <a:gd name="connsiteY4" fmla="*/ 2432 h 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97" h="4891">
                      <a:moveTo>
                        <a:pt x="48597" y="2432"/>
                      </a:moveTo>
                      <a:cubicBezTo>
                        <a:pt x="48597" y="3796"/>
                        <a:pt x="37718" y="4892"/>
                        <a:pt x="24299" y="4892"/>
                      </a:cubicBezTo>
                      <a:cubicBezTo>
                        <a:pt x="10880" y="4892"/>
                        <a:pt x="0" y="3796"/>
                        <a:pt x="0" y="2432"/>
                      </a:cubicBezTo>
                      <a:cubicBezTo>
                        <a:pt x="0" y="1069"/>
                        <a:pt x="10880" y="0"/>
                        <a:pt x="24299" y="0"/>
                      </a:cubicBezTo>
                      <a:cubicBezTo>
                        <a:pt x="37718" y="0"/>
                        <a:pt x="48597" y="1096"/>
                        <a:pt x="48597" y="2432"/>
                      </a:cubicBezTo>
                      <a:close/>
                    </a:path>
                  </a:pathLst>
                </a:custGeom>
                <a:solidFill>
                  <a:srgbClr val="455B64"/>
                </a:solidFill>
                <a:ln w="267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sz="1600"/>
                </a:p>
              </p:txBody>
            </p:sp>
          </p:grpSp>
        </p:grp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84F2BBA-36C6-F83D-1EA4-AE2FF3D2AF71}"/>
                </a:ext>
              </a:extLst>
            </p:cNvPr>
            <p:cNvSpPr/>
            <p:nvPr/>
          </p:nvSpPr>
          <p:spPr>
            <a:xfrm>
              <a:off x="3168105" y="3000899"/>
              <a:ext cx="303586" cy="219757"/>
            </a:xfrm>
            <a:custGeom>
              <a:avLst/>
              <a:gdLst>
                <a:gd name="connsiteX0" fmla="*/ 79445 w 303586"/>
                <a:gd name="connsiteY0" fmla="*/ 219757 h 219757"/>
                <a:gd name="connsiteX1" fmla="*/ 303586 w 303586"/>
                <a:gd name="connsiteY1" fmla="*/ 57526 h 219757"/>
                <a:gd name="connsiteX2" fmla="*/ 295246 w 303586"/>
                <a:gd name="connsiteY2" fmla="*/ 43946 h 219757"/>
                <a:gd name="connsiteX3" fmla="*/ 242853 w 303586"/>
                <a:gd name="connsiteY3" fmla="*/ 0 h 219757"/>
                <a:gd name="connsiteX4" fmla="*/ 207808 w 303586"/>
                <a:gd name="connsiteY4" fmla="*/ 6282 h 219757"/>
                <a:gd name="connsiteX5" fmla="*/ 0 w 303586"/>
                <a:gd name="connsiteY5" fmla="*/ 37932 h 219757"/>
                <a:gd name="connsiteX6" fmla="*/ 79445 w 303586"/>
                <a:gd name="connsiteY6" fmla="*/ 219757 h 21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586" h="219757">
                  <a:moveTo>
                    <a:pt x="79445" y="219757"/>
                  </a:moveTo>
                  <a:lnTo>
                    <a:pt x="303586" y="57526"/>
                  </a:lnTo>
                  <a:lnTo>
                    <a:pt x="295246" y="43946"/>
                  </a:lnTo>
                  <a:cubicBezTo>
                    <a:pt x="283003" y="24005"/>
                    <a:pt x="264612" y="8581"/>
                    <a:pt x="242853" y="0"/>
                  </a:cubicBezTo>
                  <a:lnTo>
                    <a:pt x="207808" y="6282"/>
                  </a:lnTo>
                  <a:lnTo>
                    <a:pt x="0" y="37932"/>
                  </a:lnTo>
                  <a:lnTo>
                    <a:pt x="79445" y="219757"/>
                  </a:lnTo>
                  <a:close/>
                </a:path>
              </a:pathLst>
            </a:custGeom>
            <a:solidFill>
              <a:schemeClr val="accent2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D01043E-A712-9007-6D01-6486CCB8568B}"/>
                </a:ext>
              </a:extLst>
            </p:cNvPr>
            <p:cNvSpPr/>
            <p:nvPr/>
          </p:nvSpPr>
          <p:spPr>
            <a:xfrm>
              <a:off x="2443582" y="2955109"/>
              <a:ext cx="193346" cy="228230"/>
            </a:xfrm>
            <a:custGeom>
              <a:avLst/>
              <a:gdLst>
                <a:gd name="connsiteX0" fmla="*/ 7137 w 193346"/>
                <a:gd name="connsiteY0" fmla="*/ 228231 h 228230"/>
                <a:gd name="connsiteX1" fmla="*/ 193347 w 193346"/>
                <a:gd name="connsiteY1" fmla="*/ 154239 h 228230"/>
                <a:gd name="connsiteX2" fmla="*/ 151780 w 193346"/>
                <a:gd name="connsiteY2" fmla="*/ 0 h 228230"/>
                <a:gd name="connsiteX3" fmla="*/ 0 w 193346"/>
                <a:gd name="connsiteY3" fmla="*/ 51591 h 228230"/>
                <a:gd name="connsiteX4" fmla="*/ 7137 w 193346"/>
                <a:gd name="connsiteY4" fmla="*/ 228231 h 22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346" h="228230">
                  <a:moveTo>
                    <a:pt x="7137" y="228231"/>
                  </a:moveTo>
                  <a:lnTo>
                    <a:pt x="193347" y="154239"/>
                  </a:lnTo>
                  <a:lnTo>
                    <a:pt x="151780" y="0"/>
                  </a:lnTo>
                  <a:lnTo>
                    <a:pt x="0" y="51591"/>
                  </a:lnTo>
                  <a:lnTo>
                    <a:pt x="7137" y="228231"/>
                  </a:lnTo>
                  <a:close/>
                </a:path>
              </a:pathLst>
            </a:custGeom>
            <a:solidFill>
              <a:schemeClr val="accent2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grpSp>
          <p:nvGrpSpPr>
            <p:cNvPr id="53" name="Graphic 145">
              <a:extLst>
                <a:ext uri="{FF2B5EF4-FFF2-40B4-BE49-F238E27FC236}">
                  <a16:creationId xmlns:a16="http://schemas.microsoft.com/office/drawing/2014/main" id="{B50112A6-86B7-CCD0-BDAF-E8F461AB81E0}"/>
                </a:ext>
              </a:extLst>
            </p:cNvPr>
            <p:cNvGrpSpPr/>
            <p:nvPr/>
          </p:nvGrpSpPr>
          <p:grpSpPr>
            <a:xfrm>
              <a:off x="2316877" y="2601028"/>
              <a:ext cx="969725" cy="768788"/>
              <a:chOff x="2316877" y="2601028"/>
              <a:chExt cx="969725" cy="768788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202ECC6-0FE4-6298-EC34-B1100C34A10B}"/>
                  </a:ext>
                </a:extLst>
              </p:cNvPr>
              <p:cNvSpPr/>
              <p:nvPr/>
            </p:nvSpPr>
            <p:spPr>
              <a:xfrm>
                <a:off x="2316877" y="2601028"/>
                <a:ext cx="969725" cy="768788"/>
              </a:xfrm>
              <a:custGeom>
                <a:avLst/>
                <a:gdLst>
                  <a:gd name="connsiteX0" fmla="*/ 922921 w 969725"/>
                  <a:gd name="connsiteY0" fmla="*/ 623959 h 768788"/>
                  <a:gd name="connsiteX1" fmla="*/ 958580 w 969725"/>
                  <a:gd name="connsiteY1" fmla="*/ 498938 h 768788"/>
                  <a:gd name="connsiteX2" fmla="*/ 765608 w 969725"/>
                  <a:gd name="connsiteY2" fmla="*/ 86556 h 768788"/>
                  <a:gd name="connsiteX3" fmla="*/ 746201 w 969725"/>
                  <a:gd name="connsiteY3" fmla="*/ 59931 h 768788"/>
                  <a:gd name="connsiteX4" fmla="*/ 586589 w 969725"/>
                  <a:gd name="connsiteY4" fmla="*/ 5266 h 768788"/>
                  <a:gd name="connsiteX5" fmla="*/ 385357 w 969725"/>
                  <a:gd name="connsiteY5" fmla="*/ 0 h 768788"/>
                  <a:gd name="connsiteX6" fmla="*/ 167978 w 969725"/>
                  <a:gd name="connsiteY6" fmla="*/ 124594 h 768788"/>
                  <a:gd name="connsiteX7" fmla="*/ 11173 w 969725"/>
                  <a:gd name="connsiteY7" fmla="*/ 436039 h 768788"/>
                  <a:gd name="connsiteX8" fmla="*/ 68138 w 969725"/>
                  <a:gd name="connsiteY8" fmla="*/ 580334 h 768788"/>
                  <a:gd name="connsiteX9" fmla="*/ 68138 w 969725"/>
                  <a:gd name="connsiteY9" fmla="*/ 580334 h 768788"/>
                  <a:gd name="connsiteX10" fmla="*/ 198746 w 969725"/>
                  <a:gd name="connsiteY10" fmla="*/ 525321 h 768788"/>
                  <a:gd name="connsiteX11" fmla="*/ 264558 w 969725"/>
                  <a:gd name="connsiteY11" fmla="*/ 378594 h 768788"/>
                  <a:gd name="connsiteX12" fmla="*/ 305992 w 969725"/>
                  <a:gd name="connsiteY12" fmla="*/ 588755 h 768788"/>
                  <a:gd name="connsiteX13" fmla="*/ 246328 w 969725"/>
                  <a:gd name="connsiteY13" fmla="*/ 761946 h 768788"/>
                  <a:gd name="connsiteX14" fmla="*/ 745265 w 969725"/>
                  <a:gd name="connsiteY14" fmla="*/ 768789 h 768788"/>
                  <a:gd name="connsiteX15" fmla="*/ 706906 w 969725"/>
                  <a:gd name="connsiteY15" fmla="*/ 537083 h 768788"/>
                  <a:gd name="connsiteX16" fmla="*/ 694797 w 969725"/>
                  <a:gd name="connsiteY16" fmla="*/ 371884 h 768788"/>
                  <a:gd name="connsiteX17" fmla="*/ 796001 w 969725"/>
                  <a:gd name="connsiteY17" fmla="*/ 580548 h 768788"/>
                  <a:gd name="connsiteX18" fmla="*/ 922921 w 969725"/>
                  <a:gd name="connsiteY18" fmla="*/ 623879 h 768788"/>
                  <a:gd name="connsiteX19" fmla="*/ 922921 w 969725"/>
                  <a:gd name="connsiteY19" fmla="*/ 623879 h 768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69725" h="768788">
                    <a:moveTo>
                      <a:pt x="922921" y="623959"/>
                    </a:moveTo>
                    <a:cubicBezTo>
                      <a:pt x="969326" y="600917"/>
                      <a:pt x="981248" y="545530"/>
                      <a:pt x="958580" y="498938"/>
                    </a:cubicBezTo>
                    <a:lnTo>
                      <a:pt x="765608" y="86556"/>
                    </a:lnTo>
                    <a:cubicBezTo>
                      <a:pt x="761170" y="76371"/>
                      <a:pt x="754595" y="67229"/>
                      <a:pt x="746201" y="59931"/>
                    </a:cubicBezTo>
                    <a:cubicBezTo>
                      <a:pt x="670338" y="-5934"/>
                      <a:pt x="586589" y="5266"/>
                      <a:pt x="586589" y="5266"/>
                    </a:cubicBezTo>
                    <a:lnTo>
                      <a:pt x="385357" y="0"/>
                    </a:lnTo>
                    <a:cubicBezTo>
                      <a:pt x="385357" y="0"/>
                      <a:pt x="227295" y="0"/>
                      <a:pt x="167978" y="124594"/>
                    </a:cubicBezTo>
                    <a:cubicBezTo>
                      <a:pt x="163648" y="133709"/>
                      <a:pt x="71746" y="315963"/>
                      <a:pt x="11173" y="436039"/>
                    </a:cubicBezTo>
                    <a:cubicBezTo>
                      <a:pt x="-16814" y="491506"/>
                      <a:pt x="9837" y="558922"/>
                      <a:pt x="68138" y="580334"/>
                    </a:cubicBezTo>
                    <a:lnTo>
                      <a:pt x="68138" y="580334"/>
                    </a:lnTo>
                    <a:cubicBezTo>
                      <a:pt x="119354" y="599153"/>
                      <a:pt x="176399" y="575122"/>
                      <a:pt x="198746" y="525321"/>
                    </a:cubicBezTo>
                    <a:lnTo>
                      <a:pt x="264558" y="378594"/>
                    </a:lnTo>
                    <a:lnTo>
                      <a:pt x="305992" y="588755"/>
                    </a:lnTo>
                    <a:lnTo>
                      <a:pt x="246328" y="761946"/>
                    </a:lnTo>
                    <a:lnTo>
                      <a:pt x="745265" y="768789"/>
                    </a:lnTo>
                    <a:lnTo>
                      <a:pt x="706906" y="537083"/>
                    </a:lnTo>
                    <a:lnTo>
                      <a:pt x="694797" y="371884"/>
                    </a:lnTo>
                    <a:lnTo>
                      <a:pt x="796001" y="580548"/>
                    </a:lnTo>
                    <a:cubicBezTo>
                      <a:pt x="818910" y="627755"/>
                      <a:pt x="875927" y="647242"/>
                      <a:pt x="922921" y="623879"/>
                    </a:cubicBezTo>
                    <a:lnTo>
                      <a:pt x="922921" y="623879"/>
                    </a:lnTo>
                    <a:close/>
                  </a:path>
                </a:pathLst>
              </a:custGeom>
              <a:solidFill>
                <a:schemeClr val="accent2"/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00B62606-9E3C-AFA2-A0C5-3C0FBBC251AD}"/>
                  </a:ext>
                </a:extLst>
              </p:cNvPr>
              <p:cNvSpPr/>
              <p:nvPr/>
            </p:nvSpPr>
            <p:spPr>
              <a:xfrm>
                <a:off x="2636975" y="3034156"/>
                <a:ext cx="287465" cy="170740"/>
              </a:xfrm>
              <a:custGeom>
                <a:avLst/>
                <a:gdLst>
                  <a:gd name="connsiteX0" fmla="*/ 2761 w 287465"/>
                  <a:gd name="connsiteY0" fmla="*/ 151670 h 170740"/>
                  <a:gd name="connsiteX1" fmla="*/ 142725 w 287465"/>
                  <a:gd name="connsiteY1" fmla="*/ 162790 h 170740"/>
                  <a:gd name="connsiteX2" fmla="*/ 264619 w 287465"/>
                  <a:gd name="connsiteY2" fmla="*/ 96764 h 170740"/>
                  <a:gd name="connsiteX3" fmla="*/ 287261 w 287465"/>
                  <a:gd name="connsiteY3" fmla="*/ 39158 h 170740"/>
                  <a:gd name="connsiteX4" fmla="*/ 245721 w 287465"/>
                  <a:gd name="connsiteY4" fmla="*/ 211 h 170740"/>
                  <a:gd name="connsiteX5" fmla="*/ 198380 w 287465"/>
                  <a:gd name="connsiteY5" fmla="*/ 51455 h 170740"/>
                  <a:gd name="connsiteX6" fmla="*/ 3589 w 287465"/>
                  <a:gd name="connsiteY6" fmla="*/ 142929 h 170740"/>
                  <a:gd name="connsiteX7" fmla="*/ 2787 w 287465"/>
                  <a:gd name="connsiteY7" fmla="*/ 151670 h 170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465" h="170740">
                    <a:moveTo>
                      <a:pt x="2761" y="151670"/>
                    </a:moveTo>
                    <a:cubicBezTo>
                      <a:pt x="40532" y="179952"/>
                      <a:pt x="96159" y="170515"/>
                      <a:pt x="142725" y="162790"/>
                    </a:cubicBezTo>
                    <a:cubicBezTo>
                      <a:pt x="189264" y="155038"/>
                      <a:pt x="234280" y="132905"/>
                      <a:pt x="264619" y="96764"/>
                    </a:cubicBezTo>
                    <a:cubicBezTo>
                      <a:pt x="278252" y="80538"/>
                      <a:pt x="289105" y="60249"/>
                      <a:pt x="287261" y="39158"/>
                    </a:cubicBezTo>
                    <a:cubicBezTo>
                      <a:pt x="285416" y="18041"/>
                      <a:pt x="266758" y="-2302"/>
                      <a:pt x="245721" y="211"/>
                    </a:cubicBezTo>
                    <a:cubicBezTo>
                      <a:pt x="221609" y="3098"/>
                      <a:pt x="209981" y="30150"/>
                      <a:pt x="198380" y="51455"/>
                    </a:cubicBezTo>
                    <a:cubicBezTo>
                      <a:pt x="161678" y="118871"/>
                      <a:pt x="78891" y="157738"/>
                      <a:pt x="3589" y="142929"/>
                    </a:cubicBezTo>
                    <a:cubicBezTo>
                      <a:pt x="3589" y="142929"/>
                      <a:pt x="-3922" y="146645"/>
                      <a:pt x="2787" y="15167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65DC8B2F-3847-9716-E887-C7B6B57665D0}"/>
                  </a:ext>
                </a:extLst>
              </p:cNvPr>
              <p:cNvSpPr/>
              <p:nvPr/>
            </p:nvSpPr>
            <p:spPr>
              <a:xfrm>
                <a:off x="2947813" y="2861122"/>
                <a:ext cx="79605" cy="310028"/>
              </a:xfrm>
              <a:custGeom>
                <a:avLst/>
                <a:gdLst>
                  <a:gd name="connsiteX0" fmla="*/ 0 w 79605"/>
                  <a:gd name="connsiteY0" fmla="*/ 0 h 310028"/>
                  <a:gd name="connsiteX1" fmla="*/ 26303 w 79605"/>
                  <a:gd name="connsiteY1" fmla="*/ 181264 h 310028"/>
                  <a:gd name="connsiteX2" fmla="*/ 79605 w 79605"/>
                  <a:gd name="connsiteY2" fmla="*/ 310028 h 310028"/>
                  <a:gd name="connsiteX3" fmla="*/ 63888 w 79605"/>
                  <a:gd name="connsiteY3" fmla="*/ 111870 h 310028"/>
                  <a:gd name="connsiteX4" fmla="*/ 0 w 79605"/>
                  <a:gd name="connsiteY4" fmla="*/ 0 h 310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605" h="310028">
                    <a:moveTo>
                      <a:pt x="0" y="0"/>
                    </a:moveTo>
                    <a:cubicBezTo>
                      <a:pt x="11762" y="94922"/>
                      <a:pt x="6496" y="87705"/>
                      <a:pt x="26303" y="181264"/>
                    </a:cubicBezTo>
                    <a:cubicBezTo>
                      <a:pt x="36034" y="227295"/>
                      <a:pt x="47876" y="275331"/>
                      <a:pt x="79605" y="310028"/>
                    </a:cubicBezTo>
                    <a:lnTo>
                      <a:pt x="63888" y="1118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05673E2-7D02-7C08-E4D5-7B4233820E7D}"/>
                </a:ext>
              </a:extLst>
            </p:cNvPr>
            <p:cNvSpPr/>
            <p:nvPr/>
          </p:nvSpPr>
          <p:spPr>
            <a:xfrm>
              <a:off x="2548930" y="3258882"/>
              <a:ext cx="527139" cy="111014"/>
            </a:xfrm>
            <a:custGeom>
              <a:avLst/>
              <a:gdLst>
                <a:gd name="connsiteX0" fmla="*/ 14301 w 527139"/>
                <a:gd name="connsiteY0" fmla="*/ 104172 h 111014"/>
                <a:gd name="connsiteX1" fmla="*/ 0 w 527139"/>
                <a:gd name="connsiteY1" fmla="*/ 62498 h 111014"/>
                <a:gd name="connsiteX2" fmla="*/ 37183 w 527139"/>
                <a:gd name="connsiteY2" fmla="*/ 37744 h 111014"/>
                <a:gd name="connsiteX3" fmla="*/ 494875 w 527139"/>
                <a:gd name="connsiteY3" fmla="*/ 0 h 111014"/>
                <a:gd name="connsiteX4" fmla="*/ 527139 w 527139"/>
                <a:gd name="connsiteY4" fmla="*/ 60626 h 111014"/>
                <a:gd name="connsiteX5" fmla="*/ 513239 w 527139"/>
                <a:gd name="connsiteY5" fmla="*/ 111015 h 111014"/>
                <a:gd name="connsiteX6" fmla="*/ 14301 w 527139"/>
                <a:gd name="connsiteY6" fmla="*/ 104172 h 111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7139" h="111014">
                  <a:moveTo>
                    <a:pt x="14301" y="104172"/>
                  </a:moveTo>
                  <a:lnTo>
                    <a:pt x="0" y="62498"/>
                  </a:lnTo>
                  <a:lnTo>
                    <a:pt x="37183" y="37744"/>
                  </a:lnTo>
                  <a:lnTo>
                    <a:pt x="494875" y="0"/>
                  </a:lnTo>
                  <a:lnTo>
                    <a:pt x="527139" y="60626"/>
                  </a:lnTo>
                  <a:lnTo>
                    <a:pt x="513239" y="111015"/>
                  </a:lnTo>
                  <a:lnTo>
                    <a:pt x="14301" y="104172"/>
                  </a:lnTo>
                  <a:close/>
                </a:path>
              </a:pathLst>
            </a:custGeom>
            <a:solidFill>
              <a:schemeClr val="accent2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577F019-FBAC-682C-EC23-5B43AB02A9BA}"/>
                </a:ext>
              </a:extLst>
            </p:cNvPr>
            <p:cNvSpPr/>
            <p:nvPr/>
          </p:nvSpPr>
          <p:spPr>
            <a:xfrm>
              <a:off x="2595328" y="2524924"/>
              <a:ext cx="140360" cy="282441"/>
            </a:xfrm>
            <a:custGeom>
              <a:avLst/>
              <a:gdLst>
                <a:gd name="connsiteX0" fmla="*/ 62398 w 140360"/>
                <a:gd name="connsiteY0" fmla="*/ 52848 h 282441"/>
                <a:gd name="connsiteX1" fmla="*/ 21954 w 140360"/>
                <a:gd name="connsiteY1" fmla="*/ 96125 h 282441"/>
                <a:gd name="connsiteX2" fmla="*/ 30588 w 140360"/>
                <a:gd name="connsiteY2" fmla="*/ 154720 h 282441"/>
                <a:gd name="connsiteX3" fmla="*/ 39302 w 140360"/>
                <a:gd name="connsiteY3" fmla="*/ 173619 h 282441"/>
                <a:gd name="connsiteX4" fmla="*/ 2493 w 140360"/>
                <a:gd name="connsiteY4" fmla="*/ 205536 h 282441"/>
                <a:gd name="connsiteX5" fmla="*/ 9818 w 140360"/>
                <a:gd name="connsiteY5" fmla="*/ 236117 h 282441"/>
                <a:gd name="connsiteX6" fmla="*/ 37966 w 140360"/>
                <a:gd name="connsiteY6" fmla="*/ 254935 h 282441"/>
                <a:gd name="connsiteX7" fmla="*/ 55261 w 140360"/>
                <a:gd name="connsiteY7" fmla="*/ 282442 h 282441"/>
                <a:gd name="connsiteX8" fmla="*/ 69001 w 140360"/>
                <a:gd name="connsiteY8" fmla="*/ 261190 h 282441"/>
                <a:gd name="connsiteX9" fmla="*/ 57266 w 140360"/>
                <a:gd name="connsiteY9" fmla="*/ 235208 h 282441"/>
                <a:gd name="connsiteX10" fmla="*/ 56089 w 140360"/>
                <a:gd name="connsiteY10" fmla="*/ 207969 h 282441"/>
                <a:gd name="connsiteX11" fmla="*/ 85173 w 140360"/>
                <a:gd name="connsiteY11" fmla="*/ 194790 h 282441"/>
                <a:gd name="connsiteX12" fmla="*/ 106665 w 140360"/>
                <a:gd name="connsiteY12" fmla="*/ 142531 h 282441"/>
                <a:gd name="connsiteX13" fmla="*/ 93192 w 140360"/>
                <a:gd name="connsiteY13" fmla="*/ 101579 h 282441"/>
                <a:gd name="connsiteX14" fmla="*/ 113321 w 140360"/>
                <a:gd name="connsiteY14" fmla="*/ 87224 h 282441"/>
                <a:gd name="connsiteX15" fmla="*/ 140212 w 140360"/>
                <a:gd name="connsiteY15" fmla="*/ 45443 h 282441"/>
                <a:gd name="connsiteX16" fmla="*/ 120111 w 140360"/>
                <a:gd name="connsiteY16" fmla="*/ 0 h 28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360" h="282441">
                  <a:moveTo>
                    <a:pt x="62398" y="52848"/>
                  </a:moveTo>
                  <a:cubicBezTo>
                    <a:pt x="43365" y="60252"/>
                    <a:pt x="28048" y="76638"/>
                    <a:pt x="21954" y="96125"/>
                  </a:cubicBezTo>
                  <a:cubicBezTo>
                    <a:pt x="15859" y="115612"/>
                    <a:pt x="19147" y="137826"/>
                    <a:pt x="30588" y="154720"/>
                  </a:cubicBezTo>
                  <a:cubicBezTo>
                    <a:pt x="34571" y="160574"/>
                    <a:pt x="39676" y="166562"/>
                    <a:pt x="39302" y="173619"/>
                  </a:cubicBezTo>
                  <a:cubicBezTo>
                    <a:pt x="38420" y="190513"/>
                    <a:pt x="11101" y="190968"/>
                    <a:pt x="2493" y="205536"/>
                  </a:cubicBezTo>
                  <a:cubicBezTo>
                    <a:pt x="-3254" y="215266"/>
                    <a:pt x="1665" y="228258"/>
                    <a:pt x="9818" y="236117"/>
                  </a:cubicBezTo>
                  <a:cubicBezTo>
                    <a:pt x="17971" y="243976"/>
                    <a:pt x="28663" y="248493"/>
                    <a:pt x="37966" y="254935"/>
                  </a:cubicBezTo>
                  <a:cubicBezTo>
                    <a:pt x="47268" y="261378"/>
                    <a:pt x="55742" y="271134"/>
                    <a:pt x="55261" y="282442"/>
                  </a:cubicBezTo>
                  <a:cubicBezTo>
                    <a:pt x="64804" y="282174"/>
                    <a:pt x="70444" y="270627"/>
                    <a:pt x="69001" y="261190"/>
                  </a:cubicBezTo>
                  <a:cubicBezTo>
                    <a:pt x="67530" y="251754"/>
                    <a:pt x="61543" y="243762"/>
                    <a:pt x="57266" y="235208"/>
                  </a:cubicBezTo>
                  <a:cubicBezTo>
                    <a:pt x="52989" y="226654"/>
                    <a:pt x="50583" y="215801"/>
                    <a:pt x="56089" y="207969"/>
                  </a:cubicBezTo>
                  <a:cubicBezTo>
                    <a:pt x="62344" y="199094"/>
                    <a:pt x="75069" y="198720"/>
                    <a:pt x="85173" y="194790"/>
                  </a:cubicBezTo>
                  <a:cubicBezTo>
                    <a:pt x="104820" y="187172"/>
                    <a:pt x="115246" y="161777"/>
                    <a:pt x="106665" y="142531"/>
                  </a:cubicBezTo>
                  <a:cubicBezTo>
                    <a:pt x="100517" y="128791"/>
                    <a:pt x="86242" y="114917"/>
                    <a:pt x="93192" y="101579"/>
                  </a:cubicBezTo>
                  <a:cubicBezTo>
                    <a:pt x="97068" y="94147"/>
                    <a:pt x="105997" y="91287"/>
                    <a:pt x="113321" y="87224"/>
                  </a:cubicBezTo>
                  <a:cubicBezTo>
                    <a:pt x="128424" y="78884"/>
                    <a:pt x="138876" y="62631"/>
                    <a:pt x="140212" y="45443"/>
                  </a:cubicBezTo>
                  <a:cubicBezTo>
                    <a:pt x="141549" y="28228"/>
                    <a:pt x="133744" y="10586"/>
                    <a:pt x="120111" y="0"/>
                  </a:cubicBezTo>
                </a:path>
              </a:pathLst>
            </a:custGeom>
            <a:solidFill>
              <a:srgbClr val="263238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50C7EDE-F200-8020-9CA2-F862CA84260F}"/>
                </a:ext>
              </a:extLst>
            </p:cNvPr>
            <p:cNvSpPr/>
            <p:nvPr/>
          </p:nvSpPr>
          <p:spPr>
            <a:xfrm>
              <a:off x="3441485" y="3019264"/>
              <a:ext cx="121199" cy="39134"/>
            </a:xfrm>
            <a:custGeom>
              <a:avLst/>
              <a:gdLst>
                <a:gd name="connsiteX0" fmla="*/ 30206 w 121199"/>
                <a:gd name="connsiteY0" fmla="*/ 39135 h 39134"/>
                <a:gd name="connsiteX1" fmla="*/ 121199 w 121199"/>
                <a:gd name="connsiteY1" fmla="*/ 0 h 39134"/>
                <a:gd name="connsiteX2" fmla="*/ 0 w 121199"/>
                <a:gd name="connsiteY2" fmla="*/ 0 h 39134"/>
                <a:gd name="connsiteX3" fmla="*/ 26464 w 121199"/>
                <a:gd name="connsiteY3" fmla="*/ 34296 h 3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199" h="39134">
                  <a:moveTo>
                    <a:pt x="30206" y="39135"/>
                  </a:moveTo>
                  <a:lnTo>
                    <a:pt x="121199" y="0"/>
                  </a:lnTo>
                  <a:lnTo>
                    <a:pt x="0" y="0"/>
                  </a:lnTo>
                  <a:lnTo>
                    <a:pt x="26464" y="34296"/>
                  </a:lnTo>
                </a:path>
              </a:pathLst>
            </a:custGeom>
            <a:solidFill>
              <a:srgbClr val="AA655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A98A765-FBA2-2D3E-4031-B07BB8AB7E9B}"/>
              </a:ext>
            </a:extLst>
          </p:cNvPr>
          <p:cNvGrpSpPr/>
          <p:nvPr/>
        </p:nvGrpSpPr>
        <p:grpSpPr>
          <a:xfrm>
            <a:off x="1712292" y="1583428"/>
            <a:ext cx="429731" cy="429731"/>
            <a:chOff x="1437786" y="1589807"/>
            <a:chExt cx="408546" cy="408546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8D26BE7-FC8E-F8C0-86ED-3B99A5ACFCA9}"/>
                </a:ext>
              </a:extLst>
            </p:cNvPr>
            <p:cNvSpPr/>
            <p:nvPr/>
          </p:nvSpPr>
          <p:spPr>
            <a:xfrm>
              <a:off x="1437786" y="1589807"/>
              <a:ext cx="408546" cy="408546"/>
            </a:xfrm>
            <a:custGeom>
              <a:avLst/>
              <a:gdLst>
                <a:gd name="connsiteX0" fmla="*/ 448 w 408546"/>
                <a:gd name="connsiteY0" fmla="*/ 190881 h 408546"/>
                <a:gd name="connsiteX1" fmla="*/ 217666 w 408546"/>
                <a:gd name="connsiteY1" fmla="*/ 448 h 408546"/>
                <a:gd name="connsiteX2" fmla="*/ 408099 w 408546"/>
                <a:gd name="connsiteY2" fmla="*/ 217666 h 408546"/>
                <a:gd name="connsiteX3" fmla="*/ 190881 w 408546"/>
                <a:gd name="connsiteY3" fmla="*/ 408099 h 408546"/>
                <a:gd name="connsiteX4" fmla="*/ 448 w 408546"/>
                <a:gd name="connsiteY4" fmla="*/ 190881 h 4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8546" h="408546">
                  <a:moveTo>
                    <a:pt x="448" y="190881"/>
                  </a:moveTo>
                  <a:cubicBezTo>
                    <a:pt x="7852" y="78316"/>
                    <a:pt x="105101" y="-6957"/>
                    <a:pt x="217666" y="448"/>
                  </a:cubicBezTo>
                  <a:cubicBezTo>
                    <a:pt x="330231" y="7852"/>
                    <a:pt x="415503" y="105074"/>
                    <a:pt x="408099" y="217666"/>
                  </a:cubicBezTo>
                  <a:cubicBezTo>
                    <a:pt x="400694" y="330231"/>
                    <a:pt x="303473" y="415503"/>
                    <a:pt x="190881" y="408099"/>
                  </a:cubicBezTo>
                  <a:cubicBezTo>
                    <a:pt x="78316" y="400694"/>
                    <a:pt x="-6957" y="303473"/>
                    <a:pt x="448" y="190881"/>
                  </a:cubicBezTo>
                  <a:close/>
                </a:path>
              </a:pathLst>
            </a:custGeom>
            <a:solidFill>
              <a:schemeClr val="accent5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0A46E2F-137B-4324-5C10-6807518C784E}"/>
                </a:ext>
              </a:extLst>
            </p:cNvPr>
            <p:cNvSpPr/>
            <p:nvPr/>
          </p:nvSpPr>
          <p:spPr>
            <a:xfrm>
              <a:off x="1639627" y="1679965"/>
              <a:ext cx="95189" cy="121707"/>
            </a:xfrm>
            <a:custGeom>
              <a:avLst/>
              <a:gdLst>
                <a:gd name="connsiteX0" fmla="*/ 95190 w 95189"/>
                <a:gd name="connsiteY0" fmla="*/ 120397 h 121707"/>
                <a:gd name="connsiteX1" fmla="*/ 87972 w 95189"/>
                <a:gd name="connsiteY1" fmla="*/ 120878 h 121707"/>
                <a:gd name="connsiteX2" fmla="*/ 68111 w 95189"/>
                <a:gd name="connsiteY2" fmla="*/ 121279 h 121707"/>
                <a:gd name="connsiteX3" fmla="*/ 1310 w 95189"/>
                <a:gd name="connsiteY3" fmla="*/ 121707 h 121707"/>
                <a:gd name="connsiteX4" fmla="*/ 0 w 95189"/>
                <a:gd name="connsiteY4" fmla="*/ 121707 h 121707"/>
                <a:gd name="connsiteX5" fmla="*/ 0 w 95189"/>
                <a:gd name="connsiteY5" fmla="*/ 120397 h 121707"/>
                <a:gd name="connsiteX6" fmla="*/ 0 w 95189"/>
                <a:gd name="connsiteY6" fmla="*/ 107139 h 121707"/>
                <a:gd name="connsiteX7" fmla="*/ 374 w 95189"/>
                <a:gd name="connsiteY7" fmla="*/ 31382 h 121707"/>
                <a:gd name="connsiteX8" fmla="*/ 802 w 95189"/>
                <a:gd name="connsiteY8" fmla="*/ 8420 h 121707"/>
                <a:gd name="connsiteX9" fmla="*/ 1310 w 95189"/>
                <a:gd name="connsiteY9" fmla="*/ 0 h 121707"/>
                <a:gd name="connsiteX10" fmla="*/ 1818 w 95189"/>
                <a:gd name="connsiteY10" fmla="*/ 8420 h 121707"/>
                <a:gd name="connsiteX11" fmla="*/ 2245 w 95189"/>
                <a:gd name="connsiteY11" fmla="*/ 31382 h 121707"/>
                <a:gd name="connsiteX12" fmla="*/ 2620 w 95189"/>
                <a:gd name="connsiteY12" fmla="*/ 107139 h 121707"/>
                <a:gd name="connsiteX13" fmla="*/ 2620 w 95189"/>
                <a:gd name="connsiteY13" fmla="*/ 120397 h 121707"/>
                <a:gd name="connsiteX14" fmla="*/ 1310 w 95189"/>
                <a:gd name="connsiteY14" fmla="*/ 119087 h 121707"/>
                <a:gd name="connsiteX15" fmla="*/ 68111 w 95189"/>
                <a:gd name="connsiteY15" fmla="*/ 119515 h 121707"/>
                <a:gd name="connsiteX16" fmla="*/ 87972 w 95189"/>
                <a:gd name="connsiteY16" fmla="*/ 119916 h 121707"/>
                <a:gd name="connsiteX17" fmla="*/ 95190 w 95189"/>
                <a:gd name="connsiteY17" fmla="*/ 120397 h 121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89" h="121707">
                  <a:moveTo>
                    <a:pt x="95190" y="120397"/>
                  </a:moveTo>
                  <a:cubicBezTo>
                    <a:pt x="95190" y="120558"/>
                    <a:pt x="92624" y="120718"/>
                    <a:pt x="87972" y="120878"/>
                  </a:cubicBezTo>
                  <a:cubicBezTo>
                    <a:pt x="82867" y="120985"/>
                    <a:pt x="76211" y="121119"/>
                    <a:pt x="68111" y="121279"/>
                  </a:cubicBezTo>
                  <a:cubicBezTo>
                    <a:pt x="51270" y="121520"/>
                    <a:pt x="27800" y="121680"/>
                    <a:pt x="1310" y="121707"/>
                  </a:cubicBezTo>
                  <a:lnTo>
                    <a:pt x="0" y="121707"/>
                  </a:lnTo>
                  <a:cubicBezTo>
                    <a:pt x="0" y="121707"/>
                    <a:pt x="0" y="120397"/>
                    <a:pt x="0" y="120397"/>
                  </a:cubicBezTo>
                  <a:cubicBezTo>
                    <a:pt x="0" y="116147"/>
                    <a:pt x="0" y="111683"/>
                    <a:pt x="0" y="107139"/>
                  </a:cubicBezTo>
                  <a:cubicBezTo>
                    <a:pt x="0" y="77547"/>
                    <a:pt x="160" y="50763"/>
                    <a:pt x="374" y="31382"/>
                  </a:cubicBezTo>
                  <a:cubicBezTo>
                    <a:pt x="535" y="22027"/>
                    <a:pt x="695" y="14301"/>
                    <a:pt x="802" y="8420"/>
                  </a:cubicBezTo>
                  <a:cubicBezTo>
                    <a:pt x="962" y="2994"/>
                    <a:pt x="1123" y="0"/>
                    <a:pt x="1310" y="0"/>
                  </a:cubicBezTo>
                  <a:cubicBezTo>
                    <a:pt x="1497" y="0"/>
                    <a:pt x="1657" y="2994"/>
                    <a:pt x="1818" y="8420"/>
                  </a:cubicBezTo>
                  <a:cubicBezTo>
                    <a:pt x="1925" y="14301"/>
                    <a:pt x="2058" y="22027"/>
                    <a:pt x="2245" y="31382"/>
                  </a:cubicBezTo>
                  <a:cubicBezTo>
                    <a:pt x="2486" y="50763"/>
                    <a:pt x="2620" y="77547"/>
                    <a:pt x="2620" y="107139"/>
                  </a:cubicBezTo>
                  <a:cubicBezTo>
                    <a:pt x="2620" y="111683"/>
                    <a:pt x="2620" y="116147"/>
                    <a:pt x="2620" y="120397"/>
                  </a:cubicBezTo>
                  <a:lnTo>
                    <a:pt x="1310" y="119087"/>
                  </a:lnTo>
                  <a:cubicBezTo>
                    <a:pt x="27800" y="119141"/>
                    <a:pt x="51270" y="119275"/>
                    <a:pt x="68111" y="119515"/>
                  </a:cubicBezTo>
                  <a:cubicBezTo>
                    <a:pt x="76184" y="119676"/>
                    <a:pt x="82867" y="119809"/>
                    <a:pt x="87972" y="119916"/>
                  </a:cubicBezTo>
                  <a:cubicBezTo>
                    <a:pt x="92624" y="120077"/>
                    <a:pt x="95190" y="120237"/>
                    <a:pt x="95190" y="120397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E99CF6C-1BD1-62B9-E345-E8FFD378E48B}"/>
                </a:ext>
              </a:extLst>
            </p:cNvPr>
            <p:cNvSpPr/>
            <p:nvPr/>
          </p:nvSpPr>
          <p:spPr>
            <a:xfrm>
              <a:off x="1640242" y="1623375"/>
              <a:ext cx="2619" cy="34322"/>
            </a:xfrm>
            <a:custGeom>
              <a:avLst/>
              <a:gdLst>
                <a:gd name="connsiteX0" fmla="*/ 1310 w 2619"/>
                <a:gd name="connsiteY0" fmla="*/ 0 h 34322"/>
                <a:gd name="connsiteX1" fmla="*/ 2620 w 2619"/>
                <a:gd name="connsiteY1" fmla="*/ 17161 h 34322"/>
                <a:gd name="connsiteX2" fmla="*/ 1310 w 2619"/>
                <a:gd name="connsiteY2" fmla="*/ 34323 h 34322"/>
                <a:gd name="connsiteX3" fmla="*/ 0 w 2619"/>
                <a:gd name="connsiteY3" fmla="*/ 17161 h 34322"/>
                <a:gd name="connsiteX4" fmla="*/ 1310 w 2619"/>
                <a:gd name="connsiteY4" fmla="*/ 0 h 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9" h="34322">
                  <a:moveTo>
                    <a:pt x="1310" y="0"/>
                  </a:moveTo>
                  <a:cubicBezTo>
                    <a:pt x="2032" y="0"/>
                    <a:pt x="2620" y="7672"/>
                    <a:pt x="2620" y="17161"/>
                  </a:cubicBezTo>
                  <a:cubicBezTo>
                    <a:pt x="2620" y="26651"/>
                    <a:pt x="2032" y="34323"/>
                    <a:pt x="1310" y="34323"/>
                  </a:cubicBezTo>
                  <a:cubicBezTo>
                    <a:pt x="588" y="34323"/>
                    <a:pt x="0" y="26651"/>
                    <a:pt x="0" y="17161"/>
                  </a:cubicBezTo>
                  <a:cubicBezTo>
                    <a:pt x="0" y="7672"/>
                    <a:pt x="588" y="0"/>
                    <a:pt x="1310" y="0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51309D9-55AF-30D9-FE90-9B9C7E1AE77B}"/>
                </a:ext>
              </a:extLst>
            </p:cNvPr>
            <p:cNvSpPr/>
            <p:nvPr/>
          </p:nvSpPr>
          <p:spPr>
            <a:xfrm>
              <a:off x="1710696" y="1650869"/>
              <a:ext cx="23969" cy="23976"/>
            </a:xfrm>
            <a:custGeom>
              <a:avLst/>
              <a:gdLst>
                <a:gd name="connsiteX0" fmla="*/ 23934 w 23969"/>
                <a:gd name="connsiteY0" fmla="*/ 40 h 23976"/>
                <a:gd name="connsiteX1" fmla="*/ 12921 w 23969"/>
                <a:gd name="connsiteY1" fmla="*/ 12924 h 23976"/>
                <a:gd name="connsiteX2" fmla="*/ 36 w 23969"/>
                <a:gd name="connsiteY2" fmla="*/ 23937 h 23976"/>
                <a:gd name="connsiteX3" fmla="*/ 11049 w 23969"/>
                <a:gd name="connsiteY3" fmla="*/ 11053 h 23976"/>
                <a:gd name="connsiteX4" fmla="*/ 23934 w 23969"/>
                <a:gd name="connsiteY4" fmla="*/ 40 h 2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69" h="23976">
                  <a:moveTo>
                    <a:pt x="23934" y="40"/>
                  </a:moveTo>
                  <a:cubicBezTo>
                    <a:pt x="24442" y="547"/>
                    <a:pt x="19523" y="6321"/>
                    <a:pt x="12921" y="12924"/>
                  </a:cubicBezTo>
                  <a:cubicBezTo>
                    <a:pt x="6318" y="19527"/>
                    <a:pt x="544" y="24472"/>
                    <a:pt x="36" y="23937"/>
                  </a:cubicBezTo>
                  <a:cubicBezTo>
                    <a:pt x="-472" y="23403"/>
                    <a:pt x="4447" y="17655"/>
                    <a:pt x="11049" y="11053"/>
                  </a:cubicBezTo>
                  <a:cubicBezTo>
                    <a:pt x="17652" y="4450"/>
                    <a:pt x="23426" y="-495"/>
                    <a:pt x="23934" y="40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8AB3121-C3D7-8205-5412-C959DFB38331}"/>
                </a:ext>
              </a:extLst>
            </p:cNvPr>
            <p:cNvSpPr/>
            <p:nvPr/>
          </p:nvSpPr>
          <p:spPr>
            <a:xfrm>
              <a:off x="1760109" y="1710270"/>
              <a:ext cx="28931" cy="17709"/>
            </a:xfrm>
            <a:custGeom>
              <a:avLst/>
              <a:gdLst>
                <a:gd name="connsiteX0" fmla="*/ 28919 w 28931"/>
                <a:gd name="connsiteY0" fmla="*/ 89 h 17709"/>
                <a:gd name="connsiteX1" fmla="*/ 14831 w 28931"/>
                <a:gd name="connsiteY1" fmla="*/ 9471 h 17709"/>
                <a:gd name="connsiteX2" fmla="*/ 22 w 28931"/>
                <a:gd name="connsiteY2" fmla="*/ 17651 h 17709"/>
                <a:gd name="connsiteX3" fmla="*/ 13468 w 28931"/>
                <a:gd name="connsiteY3" fmla="*/ 7226 h 17709"/>
                <a:gd name="connsiteX4" fmla="*/ 28919 w 28931"/>
                <a:gd name="connsiteY4" fmla="*/ 89 h 1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1" h="17709">
                  <a:moveTo>
                    <a:pt x="28919" y="89"/>
                  </a:moveTo>
                  <a:cubicBezTo>
                    <a:pt x="29266" y="757"/>
                    <a:pt x="22770" y="4660"/>
                    <a:pt x="14831" y="9471"/>
                  </a:cubicBezTo>
                  <a:cubicBezTo>
                    <a:pt x="6892" y="14283"/>
                    <a:pt x="450" y="18239"/>
                    <a:pt x="22" y="17651"/>
                  </a:cubicBezTo>
                  <a:cubicBezTo>
                    <a:pt x="-406" y="17063"/>
                    <a:pt x="5422" y="12091"/>
                    <a:pt x="13468" y="7226"/>
                  </a:cubicBezTo>
                  <a:cubicBezTo>
                    <a:pt x="21514" y="2334"/>
                    <a:pt x="28598" y="-553"/>
                    <a:pt x="28919" y="89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A546FA-2A3E-F544-C07A-3310B22500FF}"/>
                </a:ext>
              </a:extLst>
            </p:cNvPr>
            <p:cNvSpPr/>
            <p:nvPr/>
          </p:nvSpPr>
          <p:spPr>
            <a:xfrm>
              <a:off x="1774165" y="1797262"/>
              <a:ext cx="46779" cy="2619"/>
            </a:xfrm>
            <a:custGeom>
              <a:avLst/>
              <a:gdLst>
                <a:gd name="connsiteX0" fmla="*/ 46780 w 46779"/>
                <a:gd name="connsiteY0" fmla="*/ 1310 h 2619"/>
                <a:gd name="connsiteX1" fmla="*/ 23390 w 46779"/>
                <a:gd name="connsiteY1" fmla="*/ 2620 h 2619"/>
                <a:gd name="connsiteX2" fmla="*/ 0 w 46779"/>
                <a:gd name="connsiteY2" fmla="*/ 1310 h 2619"/>
                <a:gd name="connsiteX3" fmla="*/ 23390 w 46779"/>
                <a:gd name="connsiteY3" fmla="*/ 0 h 2619"/>
                <a:gd name="connsiteX4" fmla="*/ 46780 w 46779"/>
                <a:gd name="connsiteY4" fmla="*/ 1310 h 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9" h="2619">
                  <a:moveTo>
                    <a:pt x="46780" y="1310"/>
                  </a:moveTo>
                  <a:cubicBezTo>
                    <a:pt x="46780" y="2032"/>
                    <a:pt x="36301" y="2620"/>
                    <a:pt x="23390" y="2620"/>
                  </a:cubicBezTo>
                  <a:cubicBezTo>
                    <a:pt x="10479" y="2620"/>
                    <a:pt x="0" y="2032"/>
                    <a:pt x="0" y="1310"/>
                  </a:cubicBezTo>
                  <a:cubicBezTo>
                    <a:pt x="0" y="588"/>
                    <a:pt x="10479" y="0"/>
                    <a:pt x="23390" y="0"/>
                  </a:cubicBezTo>
                  <a:cubicBezTo>
                    <a:pt x="36301" y="0"/>
                    <a:pt x="46780" y="588"/>
                    <a:pt x="46780" y="1310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7ADA093-2E4F-0FFA-4F1A-F6182F97BFE2}"/>
                </a:ext>
              </a:extLst>
            </p:cNvPr>
            <p:cNvSpPr/>
            <p:nvPr/>
          </p:nvSpPr>
          <p:spPr>
            <a:xfrm>
              <a:off x="1452268" y="1794161"/>
              <a:ext cx="44213" cy="2619"/>
            </a:xfrm>
            <a:custGeom>
              <a:avLst/>
              <a:gdLst>
                <a:gd name="connsiteX0" fmla="*/ 44213 w 44213"/>
                <a:gd name="connsiteY0" fmla="*/ 1310 h 2619"/>
                <a:gd name="connsiteX1" fmla="*/ 22107 w 44213"/>
                <a:gd name="connsiteY1" fmla="*/ 2620 h 2619"/>
                <a:gd name="connsiteX2" fmla="*/ 0 w 44213"/>
                <a:gd name="connsiteY2" fmla="*/ 1310 h 2619"/>
                <a:gd name="connsiteX3" fmla="*/ 22107 w 44213"/>
                <a:gd name="connsiteY3" fmla="*/ 0 h 2619"/>
                <a:gd name="connsiteX4" fmla="*/ 44213 w 44213"/>
                <a:gd name="connsiteY4" fmla="*/ 1310 h 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13" h="2619">
                  <a:moveTo>
                    <a:pt x="44213" y="1310"/>
                  </a:moveTo>
                  <a:cubicBezTo>
                    <a:pt x="44213" y="2032"/>
                    <a:pt x="34323" y="2620"/>
                    <a:pt x="22107" y="2620"/>
                  </a:cubicBezTo>
                  <a:cubicBezTo>
                    <a:pt x="9891" y="2620"/>
                    <a:pt x="0" y="2032"/>
                    <a:pt x="0" y="1310"/>
                  </a:cubicBezTo>
                  <a:cubicBezTo>
                    <a:pt x="0" y="588"/>
                    <a:pt x="9891" y="0"/>
                    <a:pt x="22107" y="0"/>
                  </a:cubicBezTo>
                  <a:cubicBezTo>
                    <a:pt x="34323" y="0"/>
                    <a:pt x="44213" y="588"/>
                    <a:pt x="44213" y="1310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08CF595-9665-857A-80A9-C4554ED7DC22}"/>
                </a:ext>
              </a:extLst>
            </p:cNvPr>
            <p:cNvSpPr/>
            <p:nvPr/>
          </p:nvSpPr>
          <p:spPr>
            <a:xfrm>
              <a:off x="1484355" y="1861115"/>
              <a:ext cx="35110" cy="28329"/>
            </a:xfrm>
            <a:custGeom>
              <a:avLst/>
              <a:gdLst>
                <a:gd name="connsiteX0" fmla="*/ 35089 w 35110"/>
                <a:gd name="connsiteY0" fmla="*/ 34 h 28329"/>
                <a:gd name="connsiteX1" fmla="*/ 18382 w 35110"/>
                <a:gd name="connsiteY1" fmla="*/ 15190 h 28329"/>
                <a:gd name="connsiteX2" fmla="*/ 18 w 35110"/>
                <a:gd name="connsiteY2" fmla="*/ 28289 h 28329"/>
                <a:gd name="connsiteX3" fmla="*/ 16725 w 35110"/>
                <a:gd name="connsiteY3" fmla="*/ 13132 h 28329"/>
                <a:gd name="connsiteX4" fmla="*/ 35089 w 35110"/>
                <a:gd name="connsiteY4" fmla="*/ 34 h 2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10" h="28329">
                  <a:moveTo>
                    <a:pt x="35089" y="34"/>
                  </a:moveTo>
                  <a:cubicBezTo>
                    <a:pt x="35570" y="595"/>
                    <a:pt x="28085" y="7358"/>
                    <a:pt x="18382" y="15190"/>
                  </a:cubicBezTo>
                  <a:cubicBezTo>
                    <a:pt x="8678" y="22996"/>
                    <a:pt x="472" y="28877"/>
                    <a:pt x="18" y="28289"/>
                  </a:cubicBezTo>
                  <a:cubicBezTo>
                    <a:pt x="-410" y="27701"/>
                    <a:pt x="7048" y="20911"/>
                    <a:pt x="16725" y="13132"/>
                  </a:cubicBezTo>
                  <a:cubicBezTo>
                    <a:pt x="26374" y="5353"/>
                    <a:pt x="34608" y="-501"/>
                    <a:pt x="35089" y="34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8C3354B-EF9F-BEF5-9C4D-6591BBF00C00}"/>
                </a:ext>
              </a:extLst>
            </p:cNvPr>
            <p:cNvSpPr/>
            <p:nvPr/>
          </p:nvSpPr>
          <p:spPr>
            <a:xfrm>
              <a:off x="1552548" y="1911922"/>
              <a:ext cx="23531" cy="39000"/>
            </a:xfrm>
            <a:custGeom>
              <a:avLst/>
              <a:gdLst>
                <a:gd name="connsiteX0" fmla="*/ 23485 w 23531"/>
                <a:gd name="connsiteY0" fmla="*/ 17 h 39000"/>
                <a:gd name="connsiteX1" fmla="*/ 12124 w 23531"/>
                <a:gd name="connsiteY1" fmla="*/ 19717 h 39000"/>
                <a:gd name="connsiteX2" fmla="*/ 69 w 23531"/>
                <a:gd name="connsiteY2" fmla="*/ 38991 h 39000"/>
                <a:gd name="connsiteX3" fmla="*/ 9852 w 23531"/>
                <a:gd name="connsiteY3" fmla="*/ 18354 h 39000"/>
                <a:gd name="connsiteX4" fmla="*/ 23485 w 23531"/>
                <a:gd name="connsiteY4" fmla="*/ 17 h 3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31" h="39000">
                  <a:moveTo>
                    <a:pt x="23485" y="17"/>
                  </a:moveTo>
                  <a:cubicBezTo>
                    <a:pt x="24100" y="471"/>
                    <a:pt x="18540" y="8998"/>
                    <a:pt x="12124" y="19717"/>
                  </a:cubicBezTo>
                  <a:cubicBezTo>
                    <a:pt x="5655" y="30437"/>
                    <a:pt x="737" y="39338"/>
                    <a:pt x="69" y="38991"/>
                  </a:cubicBezTo>
                  <a:cubicBezTo>
                    <a:pt x="-573" y="38697"/>
                    <a:pt x="3330" y="29180"/>
                    <a:pt x="9852" y="18354"/>
                  </a:cubicBezTo>
                  <a:cubicBezTo>
                    <a:pt x="16348" y="7501"/>
                    <a:pt x="22924" y="-411"/>
                    <a:pt x="23485" y="17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CE72706-27FB-405C-463C-AF488F1DDF59}"/>
                </a:ext>
              </a:extLst>
            </p:cNvPr>
            <p:cNvSpPr/>
            <p:nvPr/>
          </p:nvSpPr>
          <p:spPr>
            <a:xfrm>
              <a:off x="1640242" y="1930650"/>
              <a:ext cx="2619" cy="46779"/>
            </a:xfrm>
            <a:custGeom>
              <a:avLst/>
              <a:gdLst>
                <a:gd name="connsiteX0" fmla="*/ 1310 w 2619"/>
                <a:gd name="connsiteY0" fmla="*/ 46780 h 46779"/>
                <a:gd name="connsiteX1" fmla="*/ 0 w 2619"/>
                <a:gd name="connsiteY1" fmla="*/ 23390 h 46779"/>
                <a:gd name="connsiteX2" fmla="*/ 1310 w 2619"/>
                <a:gd name="connsiteY2" fmla="*/ 0 h 46779"/>
                <a:gd name="connsiteX3" fmla="*/ 2620 w 2619"/>
                <a:gd name="connsiteY3" fmla="*/ 23390 h 46779"/>
                <a:gd name="connsiteX4" fmla="*/ 1310 w 2619"/>
                <a:gd name="connsiteY4" fmla="*/ 46780 h 4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9" h="46779">
                  <a:moveTo>
                    <a:pt x="1310" y="46780"/>
                  </a:moveTo>
                  <a:cubicBezTo>
                    <a:pt x="588" y="46780"/>
                    <a:pt x="0" y="36301"/>
                    <a:pt x="0" y="23390"/>
                  </a:cubicBezTo>
                  <a:cubicBezTo>
                    <a:pt x="0" y="10479"/>
                    <a:pt x="588" y="0"/>
                    <a:pt x="1310" y="0"/>
                  </a:cubicBezTo>
                  <a:cubicBezTo>
                    <a:pt x="2032" y="0"/>
                    <a:pt x="2620" y="10479"/>
                    <a:pt x="2620" y="23390"/>
                  </a:cubicBezTo>
                  <a:cubicBezTo>
                    <a:pt x="2620" y="36301"/>
                    <a:pt x="2032" y="46780"/>
                    <a:pt x="1310" y="46780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0F033E0-4C30-C8BE-B30D-51A18A787C5A}"/>
                </a:ext>
              </a:extLst>
            </p:cNvPr>
            <p:cNvSpPr/>
            <p:nvPr/>
          </p:nvSpPr>
          <p:spPr>
            <a:xfrm>
              <a:off x="1707360" y="1915736"/>
              <a:ext cx="35064" cy="30569"/>
            </a:xfrm>
            <a:custGeom>
              <a:avLst/>
              <a:gdLst>
                <a:gd name="connsiteX0" fmla="*/ 35049 w 35064"/>
                <a:gd name="connsiteY0" fmla="*/ 30525 h 30569"/>
                <a:gd name="connsiteX1" fmla="*/ 15749 w 35064"/>
                <a:gd name="connsiteY1" fmla="*/ 17320 h 30569"/>
                <a:gd name="connsiteX2" fmla="*/ 31 w 35064"/>
                <a:gd name="connsiteY2" fmla="*/ 25 h 30569"/>
                <a:gd name="connsiteX3" fmla="*/ 17486 w 35064"/>
                <a:gd name="connsiteY3" fmla="*/ 15342 h 30569"/>
                <a:gd name="connsiteX4" fmla="*/ 35049 w 35064"/>
                <a:gd name="connsiteY4" fmla="*/ 30552 h 3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64" h="30569">
                  <a:moveTo>
                    <a:pt x="35049" y="30525"/>
                  </a:moveTo>
                  <a:cubicBezTo>
                    <a:pt x="34674" y="31113"/>
                    <a:pt x="25532" y="25847"/>
                    <a:pt x="15749" y="17320"/>
                  </a:cubicBezTo>
                  <a:cubicBezTo>
                    <a:pt x="5965" y="8819"/>
                    <a:pt x="-504" y="452"/>
                    <a:pt x="31" y="25"/>
                  </a:cubicBezTo>
                  <a:cubicBezTo>
                    <a:pt x="592" y="-483"/>
                    <a:pt x="7863" y="6975"/>
                    <a:pt x="17486" y="15342"/>
                  </a:cubicBezTo>
                  <a:cubicBezTo>
                    <a:pt x="27083" y="23735"/>
                    <a:pt x="35476" y="29910"/>
                    <a:pt x="35049" y="30552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FBE5EF9-BF84-8A1F-A4D9-DEAD24C6F996}"/>
                </a:ext>
              </a:extLst>
            </p:cNvPr>
            <p:cNvSpPr/>
            <p:nvPr/>
          </p:nvSpPr>
          <p:spPr>
            <a:xfrm>
              <a:off x="1760583" y="1866118"/>
              <a:ext cx="29196" cy="29196"/>
            </a:xfrm>
            <a:custGeom>
              <a:avLst/>
              <a:gdLst>
                <a:gd name="connsiteX0" fmla="*/ 29167 w 29196"/>
                <a:gd name="connsiteY0" fmla="*/ 29167 h 29196"/>
                <a:gd name="connsiteX1" fmla="*/ 13662 w 29196"/>
                <a:gd name="connsiteY1" fmla="*/ 15534 h 29196"/>
                <a:gd name="connsiteX2" fmla="*/ 30 w 29196"/>
                <a:gd name="connsiteY2" fmla="*/ 30 h 29196"/>
                <a:gd name="connsiteX3" fmla="*/ 15534 w 29196"/>
                <a:gd name="connsiteY3" fmla="*/ 13662 h 29196"/>
                <a:gd name="connsiteX4" fmla="*/ 29167 w 29196"/>
                <a:gd name="connsiteY4" fmla="*/ 29167 h 2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96" h="29196">
                  <a:moveTo>
                    <a:pt x="29167" y="29167"/>
                  </a:moveTo>
                  <a:cubicBezTo>
                    <a:pt x="28659" y="29674"/>
                    <a:pt x="21709" y="23580"/>
                    <a:pt x="13662" y="15534"/>
                  </a:cubicBezTo>
                  <a:cubicBezTo>
                    <a:pt x="5616" y="7488"/>
                    <a:pt x="-478" y="564"/>
                    <a:pt x="30" y="30"/>
                  </a:cubicBezTo>
                  <a:cubicBezTo>
                    <a:pt x="537" y="-478"/>
                    <a:pt x="7488" y="5616"/>
                    <a:pt x="15534" y="13662"/>
                  </a:cubicBezTo>
                  <a:cubicBezTo>
                    <a:pt x="23580" y="21709"/>
                    <a:pt x="29674" y="28632"/>
                    <a:pt x="29167" y="29167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E4E0C54-8970-08FC-2D00-BB478A46CAA6}"/>
                </a:ext>
              </a:extLst>
            </p:cNvPr>
            <p:cNvSpPr/>
            <p:nvPr/>
          </p:nvSpPr>
          <p:spPr>
            <a:xfrm>
              <a:off x="1491770" y="1707010"/>
              <a:ext cx="25568" cy="25569"/>
            </a:xfrm>
            <a:custGeom>
              <a:avLst/>
              <a:gdLst>
                <a:gd name="connsiteX0" fmla="*/ 25509 w 25568"/>
                <a:gd name="connsiteY0" fmla="*/ 25535 h 25569"/>
                <a:gd name="connsiteX1" fmla="*/ 11849 w 25568"/>
                <a:gd name="connsiteY1" fmla="*/ 13720 h 25569"/>
                <a:gd name="connsiteX2" fmla="*/ 34 w 25568"/>
                <a:gd name="connsiteY2" fmla="*/ 34 h 25569"/>
                <a:gd name="connsiteX3" fmla="*/ 13720 w 25568"/>
                <a:gd name="connsiteY3" fmla="*/ 11849 h 25569"/>
                <a:gd name="connsiteX4" fmla="*/ 25535 w 25568"/>
                <a:gd name="connsiteY4" fmla="*/ 25509 h 2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68" h="25569">
                  <a:moveTo>
                    <a:pt x="25509" y="25535"/>
                  </a:moveTo>
                  <a:cubicBezTo>
                    <a:pt x="25001" y="26043"/>
                    <a:pt x="18879" y="20777"/>
                    <a:pt x="11849" y="13720"/>
                  </a:cubicBezTo>
                  <a:cubicBezTo>
                    <a:pt x="4819" y="6690"/>
                    <a:pt x="-474" y="568"/>
                    <a:pt x="34" y="34"/>
                  </a:cubicBezTo>
                  <a:cubicBezTo>
                    <a:pt x="542" y="-474"/>
                    <a:pt x="6663" y="4792"/>
                    <a:pt x="13720" y="11849"/>
                  </a:cubicBezTo>
                  <a:cubicBezTo>
                    <a:pt x="20750" y="18879"/>
                    <a:pt x="26043" y="25001"/>
                    <a:pt x="25535" y="25509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781A543-2CC7-923E-80FD-45EC9A466738}"/>
                </a:ext>
              </a:extLst>
            </p:cNvPr>
            <p:cNvSpPr/>
            <p:nvPr/>
          </p:nvSpPr>
          <p:spPr>
            <a:xfrm>
              <a:off x="1550658" y="1646062"/>
              <a:ext cx="25089" cy="24982"/>
            </a:xfrm>
            <a:custGeom>
              <a:avLst/>
              <a:gdLst>
                <a:gd name="connsiteX0" fmla="*/ 25055 w 25089"/>
                <a:gd name="connsiteY0" fmla="*/ 24948 h 24982"/>
                <a:gd name="connsiteX1" fmla="*/ 11609 w 25089"/>
                <a:gd name="connsiteY1" fmla="*/ 13427 h 24982"/>
                <a:gd name="connsiteX2" fmla="*/ 34 w 25089"/>
                <a:gd name="connsiteY2" fmla="*/ 35 h 24982"/>
                <a:gd name="connsiteX3" fmla="*/ 13480 w 25089"/>
                <a:gd name="connsiteY3" fmla="*/ 11556 h 24982"/>
                <a:gd name="connsiteX4" fmla="*/ 25055 w 25089"/>
                <a:gd name="connsiteY4" fmla="*/ 24948 h 2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9" h="24982">
                  <a:moveTo>
                    <a:pt x="25055" y="24948"/>
                  </a:moveTo>
                  <a:cubicBezTo>
                    <a:pt x="24547" y="25456"/>
                    <a:pt x="18532" y="20324"/>
                    <a:pt x="11609" y="13427"/>
                  </a:cubicBezTo>
                  <a:cubicBezTo>
                    <a:pt x="4712" y="6557"/>
                    <a:pt x="-474" y="569"/>
                    <a:pt x="34" y="35"/>
                  </a:cubicBezTo>
                  <a:cubicBezTo>
                    <a:pt x="542" y="-473"/>
                    <a:pt x="6557" y="4659"/>
                    <a:pt x="13480" y="11556"/>
                  </a:cubicBezTo>
                  <a:cubicBezTo>
                    <a:pt x="20377" y="18426"/>
                    <a:pt x="25563" y="24414"/>
                    <a:pt x="25055" y="24948"/>
                  </a:cubicBezTo>
                  <a:close/>
                </a:path>
              </a:pathLst>
            </a:custGeom>
            <a:solidFill>
              <a:schemeClr val="bg1"/>
            </a:solidFill>
            <a:ln w="2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600"/>
            </a:p>
          </p:txBody>
        </p:sp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E4E8E95-D666-A3C9-0076-D9D6D47EEBB5}"/>
              </a:ext>
            </a:extLst>
          </p:cNvPr>
          <p:cNvCxnSpPr>
            <a:cxnSpLocks/>
          </p:cNvCxnSpPr>
          <p:nvPr/>
        </p:nvCxnSpPr>
        <p:spPr>
          <a:xfrm>
            <a:off x="6018540" y="2784420"/>
            <a:ext cx="1464251" cy="0"/>
          </a:xfrm>
          <a:prstGeom prst="line">
            <a:avLst/>
          </a:prstGeom>
          <a:ln w="31750">
            <a:solidFill>
              <a:schemeClr val="accent2">
                <a:lumMod val="75000"/>
              </a:schemeClr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0741672-E997-91F3-930C-1A9FADBEE69C}"/>
              </a:ext>
            </a:extLst>
          </p:cNvPr>
          <p:cNvCxnSpPr>
            <a:cxnSpLocks/>
          </p:cNvCxnSpPr>
          <p:nvPr/>
        </p:nvCxnSpPr>
        <p:spPr>
          <a:xfrm>
            <a:off x="6018540" y="4799602"/>
            <a:ext cx="1464251" cy="0"/>
          </a:xfrm>
          <a:prstGeom prst="line">
            <a:avLst/>
          </a:prstGeom>
          <a:ln w="31750">
            <a:solidFill>
              <a:schemeClr val="accent4">
                <a:lumMod val="75000"/>
              </a:schemeClr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6820708-9775-0660-CEA4-F7187A5B7B4B}"/>
              </a:ext>
            </a:extLst>
          </p:cNvPr>
          <p:cNvCxnSpPr>
            <a:cxnSpLocks/>
          </p:cNvCxnSpPr>
          <p:nvPr/>
        </p:nvCxnSpPr>
        <p:spPr>
          <a:xfrm>
            <a:off x="6018540" y="1776830"/>
            <a:ext cx="503704" cy="0"/>
          </a:xfrm>
          <a:prstGeom prst="line">
            <a:avLst/>
          </a:prstGeom>
          <a:ln w="31750">
            <a:solidFill>
              <a:schemeClr val="accent1">
                <a:lumMod val="75000"/>
              </a:schemeClr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5B0465-6F72-BB1B-565A-9342B9CCAFD8}"/>
              </a:ext>
            </a:extLst>
          </p:cNvPr>
          <p:cNvCxnSpPr>
            <a:cxnSpLocks/>
          </p:cNvCxnSpPr>
          <p:nvPr/>
        </p:nvCxnSpPr>
        <p:spPr>
          <a:xfrm>
            <a:off x="6018540" y="3792011"/>
            <a:ext cx="503704" cy="0"/>
          </a:xfrm>
          <a:prstGeom prst="line">
            <a:avLst/>
          </a:prstGeom>
          <a:ln w="31750">
            <a:solidFill>
              <a:schemeClr val="accent3">
                <a:lumMod val="75000"/>
              </a:schemeClr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1B7AA22D-046F-C4E9-DC40-BC51817686BB}"/>
              </a:ext>
            </a:extLst>
          </p:cNvPr>
          <p:cNvCxnSpPr>
            <a:cxnSpLocks/>
          </p:cNvCxnSpPr>
          <p:nvPr/>
        </p:nvCxnSpPr>
        <p:spPr>
          <a:xfrm>
            <a:off x="6018540" y="5807190"/>
            <a:ext cx="503704" cy="0"/>
          </a:xfrm>
          <a:prstGeom prst="line">
            <a:avLst/>
          </a:prstGeom>
          <a:ln w="31750">
            <a:solidFill>
              <a:schemeClr val="accent5">
                <a:lumMod val="75000"/>
              </a:schemeClr>
            </a:solidFill>
            <a:headEnd type="oval" w="med" len="med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ctagon 10">
            <a:extLst>
              <a:ext uri="{FF2B5EF4-FFF2-40B4-BE49-F238E27FC236}">
                <a16:creationId xmlns:a16="http://schemas.microsoft.com/office/drawing/2014/main" id="{4CDCBAA0-0FB0-71D4-7609-58C9F5278B4D}"/>
              </a:ext>
            </a:extLst>
          </p:cNvPr>
          <p:cNvSpPr/>
          <p:nvPr/>
        </p:nvSpPr>
        <p:spPr bwMode="auto">
          <a:xfrm>
            <a:off x="6732433" y="1319363"/>
            <a:ext cx="2878212" cy="909735"/>
          </a:xfrm>
          <a:prstGeom prst="octagon">
            <a:avLst/>
          </a:prstGeom>
          <a:solidFill>
            <a:schemeClr val="accent1"/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1600"/>
          </a:p>
        </p:txBody>
      </p:sp>
      <p:sp>
        <p:nvSpPr>
          <p:cNvPr id="12" name="Octagon 11">
            <a:extLst>
              <a:ext uri="{FF2B5EF4-FFF2-40B4-BE49-F238E27FC236}">
                <a16:creationId xmlns:a16="http://schemas.microsoft.com/office/drawing/2014/main" id="{35B6953E-0C4D-B3B1-B81E-C7E611E7833B}"/>
              </a:ext>
            </a:extLst>
          </p:cNvPr>
          <p:cNvSpPr/>
          <p:nvPr/>
        </p:nvSpPr>
        <p:spPr bwMode="auto">
          <a:xfrm>
            <a:off x="7738988" y="2326644"/>
            <a:ext cx="2878212" cy="909735"/>
          </a:xfrm>
          <a:prstGeom prst="octagon">
            <a:avLst/>
          </a:prstGeom>
          <a:solidFill>
            <a:schemeClr val="accent2"/>
          </a:solidFill>
          <a:ln w="19050">
            <a:solidFill>
              <a:schemeClr val="accent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1600"/>
          </a:p>
        </p:txBody>
      </p:sp>
      <p:sp>
        <p:nvSpPr>
          <p:cNvPr id="13" name="Octagon 12">
            <a:extLst>
              <a:ext uri="{FF2B5EF4-FFF2-40B4-BE49-F238E27FC236}">
                <a16:creationId xmlns:a16="http://schemas.microsoft.com/office/drawing/2014/main" id="{9460FA0D-8029-F35B-E1E5-4C2C847F838B}"/>
              </a:ext>
            </a:extLst>
          </p:cNvPr>
          <p:cNvSpPr/>
          <p:nvPr/>
        </p:nvSpPr>
        <p:spPr bwMode="auto">
          <a:xfrm>
            <a:off x="6732433" y="3326968"/>
            <a:ext cx="2878212" cy="909735"/>
          </a:xfrm>
          <a:prstGeom prst="octagon">
            <a:avLst/>
          </a:prstGeom>
          <a:solidFill>
            <a:schemeClr val="accent3"/>
          </a:solidFill>
          <a:ln w="19050">
            <a:solidFill>
              <a:schemeClr val="accent3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1600"/>
          </a:p>
        </p:txBody>
      </p:sp>
      <p:sp>
        <p:nvSpPr>
          <p:cNvPr id="14" name="Octagon 13">
            <a:extLst>
              <a:ext uri="{FF2B5EF4-FFF2-40B4-BE49-F238E27FC236}">
                <a16:creationId xmlns:a16="http://schemas.microsoft.com/office/drawing/2014/main" id="{1AD8D64D-E31D-D133-7CEA-4C1A6EB1675B}"/>
              </a:ext>
            </a:extLst>
          </p:cNvPr>
          <p:cNvSpPr/>
          <p:nvPr/>
        </p:nvSpPr>
        <p:spPr bwMode="auto">
          <a:xfrm>
            <a:off x="6732433" y="5359303"/>
            <a:ext cx="2878212" cy="909735"/>
          </a:xfrm>
          <a:prstGeom prst="octagon">
            <a:avLst/>
          </a:prstGeom>
          <a:solidFill>
            <a:schemeClr val="accent5"/>
          </a:solidFill>
          <a:ln w="19050">
            <a:solidFill>
              <a:schemeClr val="accent5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1600"/>
          </a:p>
        </p:txBody>
      </p:sp>
      <p:sp>
        <p:nvSpPr>
          <p:cNvPr id="15" name="Octagon 14">
            <a:extLst>
              <a:ext uri="{FF2B5EF4-FFF2-40B4-BE49-F238E27FC236}">
                <a16:creationId xmlns:a16="http://schemas.microsoft.com/office/drawing/2014/main" id="{DBF9F0E1-D6EA-4892-D9A3-E7451169B472}"/>
              </a:ext>
            </a:extLst>
          </p:cNvPr>
          <p:cNvSpPr/>
          <p:nvPr/>
        </p:nvSpPr>
        <p:spPr bwMode="auto">
          <a:xfrm>
            <a:off x="7738988" y="4339871"/>
            <a:ext cx="2878212" cy="909735"/>
          </a:xfrm>
          <a:prstGeom prst="octagon">
            <a:avLst/>
          </a:prstGeom>
          <a:solidFill>
            <a:schemeClr val="accent4"/>
          </a:solidFill>
          <a:ln w="19050">
            <a:solidFill>
              <a:schemeClr val="accent4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1600"/>
          </a:p>
        </p:txBody>
      </p:sp>
      <p:sp>
        <p:nvSpPr>
          <p:cNvPr id="4098" name="TextBox 4097">
            <a:extLst>
              <a:ext uri="{FF2B5EF4-FFF2-40B4-BE49-F238E27FC236}">
                <a16:creationId xmlns:a16="http://schemas.microsoft.com/office/drawing/2014/main" id="{F31203E2-AFC3-D238-8167-CA1EC0DEE6D5}"/>
              </a:ext>
            </a:extLst>
          </p:cNvPr>
          <p:cNvSpPr txBox="1"/>
          <p:nvPr/>
        </p:nvSpPr>
        <p:spPr>
          <a:xfrm>
            <a:off x="7449602" y="1635798"/>
            <a:ext cx="181657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i="1" dirty="0">
                <a:solidFill>
                  <a:schemeClr val="bg1"/>
                </a:solidFill>
              </a:rPr>
              <a:t>This is a sample text that you can edit.</a:t>
            </a:r>
          </a:p>
        </p:txBody>
      </p:sp>
      <p:sp>
        <p:nvSpPr>
          <p:cNvPr id="4223" name="TextBox 4222">
            <a:extLst>
              <a:ext uri="{FF2B5EF4-FFF2-40B4-BE49-F238E27FC236}">
                <a16:creationId xmlns:a16="http://schemas.microsoft.com/office/drawing/2014/main" id="{49FA82E4-4449-CB80-0FA6-CA7DE9BE65CC}"/>
              </a:ext>
            </a:extLst>
          </p:cNvPr>
          <p:cNvSpPr txBox="1"/>
          <p:nvPr/>
        </p:nvSpPr>
        <p:spPr>
          <a:xfrm>
            <a:off x="7449602" y="1369470"/>
            <a:ext cx="17311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cs typeface="Arial" pitchFamily="34" charset="0"/>
              </a:rPr>
              <a:t>Sample Headline</a:t>
            </a:r>
          </a:p>
        </p:txBody>
      </p:sp>
      <p:sp>
        <p:nvSpPr>
          <p:cNvPr id="4225" name="TextBox 4224">
            <a:extLst>
              <a:ext uri="{FF2B5EF4-FFF2-40B4-BE49-F238E27FC236}">
                <a16:creationId xmlns:a16="http://schemas.microsoft.com/office/drawing/2014/main" id="{90435538-156F-1647-27AE-DC8590C9A640}"/>
              </a:ext>
            </a:extLst>
          </p:cNvPr>
          <p:cNvSpPr txBox="1"/>
          <p:nvPr/>
        </p:nvSpPr>
        <p:spPr>
          <a:xfrm>
            <a:off x="8466316" y="2644525"/>
            <a:ext cx="181657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i="1" dirty="0">
                <a:solidFill>
                  <a:schemeClr val="bg1"/>
                </a:solidFill>
              </a:rPr>
              <a:t>This is a sample text that you can edit.</a:t>
            </a:r>
          </a:p>
        </p:txBody>
      </p:sp>
      <p:sp>
        <p:nvSpPr>
          <p:cNvPr id="4226" name="TextBox 4225">
            <a:extLst>
              <a:ext uri="{FF2B5EF4-FFF2-40B4-BE49-F238E27FC236}">
                <a16:creationId xmlns:a16="http://schemas.microsoft.com/office/drawing/2014/main" id="{80D8B1F4-3CDC-41CB-1796-26E9C7D670FD}"/>
              </a:ext>
            </a:extLst>
          </p:cNvPr>
          <p:cNvSpPr txBox="1"/>
          <p:nvPr/>
        </p:nvSpPr>
        <p:spPr>
          <a:xfrm>
            <a:off x="8466316" y="2378196"/>
            <a:ext cx="17311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cs typeface="Arial" pitchFamily="34" charset="0"/>
              </a:rPr>
              <a:t>Sample Headline</a:t>
            </a:r>
          </a:p>
        </p:txBody>
      </p:sp>
      <p:sp>
        <p:nvSpPr>
          <p:cNvPr id="4227" name="TextBox 4226">
            <a:extLst>
              <a:ext uri="{FF2B5EF4-FFF2-40B4-BE49-F238E27FC236}">
                <a16:creationId xmlns:a16="http://schemas.microsoft.com/office/drawing/2014/main" id="{94032DD6-7CC6-DF24-11B6-9B4C1AF161BF}"/>
              </a:ext>
            </a:extLst>
          </p:cNvPr>
          <p:cNvSpPr txBox="1"/>
          <p:nvPr/>
        </p:nvSpPr>
        <p:spPr>
          <a:xfrm>
            <a:off x="7449602" y="3645161"/>
            <a:ext cx="181657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i="1" dirty="0">
                <a:solidFill>
                  <a:schemeClr val="bg1"/>
                </a:solidFill>
              </a:rPr>
              <a:t>This is a sample text that you can edit.</a:t>
            </a:r>
          </a:p>
        </p:txBody>
      </p:sp>
      <p:sp>
        <p:nvSpPr>
          <p:cNvPr id="4228" name="TextBox 4227">
            <a:extLst>
              <a:ext uri="{FF2B5EF4-FFF2-40B4-BE49-F238E27FC236}">
                <a16:creationId xmlns:a16="http://schemas.microsoft.com/office/drawing/2014/main" id="{F84D16A1-F40A-DEAC-9045-884AE57E9015}"/>
              </a:ext>
            </a:extLst>
          </p:cNvPr>
          <p:cNvSpPr txBox="1"/>
          <p:nvPr/>
        </p:nvSpPr>
        <p:spPr>
          <a:xfrm>
            <a:off x="7449602" y="3378832"/>
            <a:ext cx="17311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cs typeface="Arial" pitchFamily="34" charset="0"/>
              </a:rPr>
              <a:t>Sample Headline</a:t>
            </a:r>
          </a:p>
        </p:txBody>
      </p:sp>
      <p:sp>
        <p:nvSpPr>
          <p:cNvPr id="4229" name="TextBox 4228">
            <a:extLst>
              <a:ext uri="{FF2B5EF4-FFF2-40B4-BE49-F238E27FC236}">
                <a16:creationId xmlns:a16="http://schemas.microsoft.com/office/drawing/2014/main" id="{C829F66D-E1E1-AD30-8CB0-92DAA49F635D}"/>
              </a:ext>
            </a:extLst>
          </p:cNvPr>
          <p:cNvSpPr txBox="1"/>
          <p:nvPr/>
        </p:nvSpPr>
        <p:spPr>
          <a:xfrm>
            <a:off x="8466316" y="4653067"/>
            <a:ext cx="181657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i="1" dirty="0">
                <a:solidFill>
                  <a:schemeClr val="bg1"/>
                </a:solidFill>
              </a:rPr>
              <a:t>This is a sample text that you can edit.</a:t>
            </a:r>
          </a:p>
        </p:txBody>
      </p:sp>
      <p:sp>
        <p:nvSpPr>
          <p:cNvPr id="4230" name="TextBox 4229">
            <a:extLst>
              <a:ext uri="{FF2B5EF4-FFF2-40B4-BE49-F238E27FC236}">
                <a16:creationId xmlns:a16="http://schemas.microsoft.com/office/drawing/2014/main" id="{1D06E8F9-7D99-07BA-FD32-15B979422689}"/>
              </a:ext>
            </a:extLst>
          </p:cNvPr>
          <p:cNvSpPr txBox="1"/>
          <p:nvPr/>
        </p:nvSpPr>
        <p:spPr>
          <a:xfrm>
            <a:off x="8466316" y="4386739"/>
            <a:ext cx="17311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cs typeface="Arial" pitchFamily="34" charset="0"/>
              </a:rPr>
              <a:t>Sample Headline</a:t>
            </a:r>
          </a:p>
        </p:txBody>
      </p:sp>
      <p:sp>
        <p:nvSpPr>
          <p:cNvPr id="4231" name="TextBox 4230">
            <a:extLst>
              <a:ext uri="{FF2B5EF4-FFF2-40B4-BE49-F238E27FC236}">
                <a16:creationId xmlns:a16="http://schemas.microsoft.com/office/drawing/2014/main" id="{D91FB74B-6F3F-E2BF-CA8F-91C49CB2D5F3}"/>
              </a:ext>
            </a:extLst>
          </p:cNvPr>
          <p:cNvSpPr txBox="1"/>
          <p:nvPr/>
        </p:nvSpPr>
        <p:spPr>
          <a:xfrm>
            <a:off x="7449602" y="5671137"/>
            <a:ext cx="181657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i="1" dirty="0">
                <a:solidFill>
                  <a:schemeClr val="bg1"/>
                </a:solidFill>
              </a:rPr>
              <a:t>This is a sample text that you can edit.</a:t>
            </a:r>
          </a:p>
        </p:txBody>
      </p:sp>
      <p:sp>
        <p:nvSpPr>
          <p:cNvPr id="4232" name="TextBox 4231">
            <a:extLst>
              <a:ext uri="{FF2B5EF4-FFF2-40B4-BE49-F238E27FC236}">
                <a16:creationId xmlns:a16="http://schemas.microsoft.com/office/drawing/2014/main" id="{F8C3E24A-97CB-D1EC-B39D-838BAF8E5C18}"/>
              </a:ext>
            </a:extLst>
          </p:cNvPr>
          <p:cNvSpPr txBox="1"/>
          <p:nvPr/>
        </p:nvSpPr>
        <p:spPr>
          <a:xfrm>
            <a:off x="7449602" y="5404808"/>
            <a:ext cx="173117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cs typeface="Arial" pitchFamily="34" charset="0"/>
              </a:rPr>
              <a:t>Sample Headline</a:t>
            </a:r>
          </a:p>
        </p:txBody>
      </p:sp>
      <p:sp>
        <p:nvSpPr>
          <p:cNvPr id="4233" name="Freeform: Shape 4232">
            <a:extLst>
              <a:ext uri="{FF2B5EF4-FFF2-40B4-BE49-F238E27FC236}">
                <a16:creationId xmlns:a16="http://schemas.microsoft.com/office/drawing/2014/main" id="{4520F690-37EE-AC1B-94F2-23B8A3F5D127}"/>
              </a:ext>
            </a:extLst>
          </p:cNvPr>
          <p:cNvSpPr/>
          <p:nvPr/>
        </p:nvSpPr>
        <p:spPr>
          <a:xfrm>
            <a:off x="6971910" y="1584447"/>
            <a:ext cx="379566" cy="379566"/>
          </a:xfrm>
          <a:custGeom>
            <a:avLst/>
            <a:gdLst>
              <a:gd name="connsiteX0" fmla="*/ 407908 w 486627"/>
              <a:gd name="connsiteY0" fmla="*/ 271939 h 486627"/>
              <a:gd name="connsiteX1" fmla="*/ 486627 w 486627"/>
              <a:gd name="connsiteY1" fmla="*/ 271939 h 486627"/>
              <a:gd name="connsiteX2" fmla="*/ 486627 w 486627"/>
              <a:gd name="connsiteY2" fmla="*/ 400752 h 486627"/>
              <a:gd name="connsiteX3" fmla="*/ 407908 w 486627"/>
              <a:gd name="connsiteY3" fmla="*/ 400752 h 486627"/>
              <a:gd name="connsiteX4" fmla="*/ 300564 w 486627"/>
              <a:gd name="connsiteY4" fmla="*/ 150282 h 486627"/>
              <a:gd name="connsiteX5" fmla="*/ 379283 w 486627"/>
              <a:gd name="connsiteY5" fmla="*/ 150282 h 486627"/>
              <a:gd name="connsiteX6" fmla="*/ 379283 w 486627"/>
              <a:gd name="connsiteY6" fmla="*/ 400752 h 486627"/>
              <a:gd name="connsiteX7" fmla="*/ 300564 w 486627"/>
              <a:gd name="connsiteY7" fmla="*/ 400752 h 486627"/>
              <a:gd name="connsiteX8" fmla="*/ 85876 w 486627"/>
              <a:gd name="connsiteY8" fmla="*/ 150282 h 486627"/>
              <a:gd name="connsiteX9" fmla="*/ 164595 w 486627"/>
              <a:gd name="connsiteY9" fmla="*/ 150282 h 486627"/>
              <a:gd name="connsiteX10" fmla="*/ 164595 w 486627"/>
              <a:gd name="connsiteY10" fmla="*/ 400752 h 486627"/>
              <a:gd name="connsiteX11" fmla="*/ 85876 w 486627"/>
              <a:gd name="connsiteY11" fmla="*/ 400752 h 486627"/>
              <a:gd name="connsiteX12" fmla="*/ 193220 w 486627"/>
              <a:gd name="connsiteY12" fmla="*/ 0 h 486627"/>
              <a:gd name="connsiteX13" fmla="*/ 271939 w 486627"/>
              <a:gd name="connsiteY13" fmla="*/ 0 h 486627"/>
              <a:gd name="connsiteX14" fmla="*/ 271939 w 486627"/>
              <a:gd name="connsiteY14" fmla="*/ 400752 h 486627"/>
              <a:gd name="connsiteX15" fmla="*/ 193220 w 486627"/>
              <a:gd name="connsiteY15" fmla="*/ 400752 h 486627"/>
              <a:gd name="connsiteX16" fmla="*/ 0 w 486627"/>
              <a:gd name="connsiteY16" fmla="*/ 0 h 486627"/>
              <a:gd name="connsiteX17" fmla="*/ 42938 w 486627"/>
              <a:gd name="connsiteY17" fmla="*/ 0 h 486627"/>
              <a:gd name="connsiteX18" fmla="*/ 42938 w 486627"/>
              <a:gd name="connsiteY18" fmla="*/ 443689 h 486627"/>
              <a:gd name="connsiteX19" fmla="*/ 486627 w 486627"/>
              <a:gd name="connsiteY19" fmla="*/ 443689 h 486627"/>
              <a:gd name="connsiteX20" fmla="*/ 486627 w 486627"/>
              <a:gd name="connsiteY20" fmla="*/ 486627 h 486627"/>
              <a:gd name="connsiteX21" fmla="*/ 0 w 486627"/>
              <a:gd name="connsiteY21" fmla="*/ 486627 h 48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86627" h="486627">
                <a:moveTo>
                  <a:pt x="407908" y="271939"/>
                </a:moveTo>
                <a:lnTo>
                  <a:pt x="486627" y="271939"/>
                </a:lnTo>
                <a:lnTo>
                  <a:pt x="486627" y="400752"/>
                </a:lnTo>
                <a:lnTo>
                  <a:pt x="407908" y="400752"/>
                </a:lnTo>
                <a:close/>
                <a:moveTo>
                  <a:pt x="300564" y="150282"/>
                </a:moveTo>
                <a:lnTo>
                  <a:pt x="379283" y="150282"/>
                </a:lnTo>
                <a:lnTo>
                  <a:pt x="379283" y="400752"/>
                </a:lnTo>
                <a:lnTo>
                  <a:pt x="300564" y="400752"/>
                </a:lnTo>
                <a:close/>
                <a:moveTo>
                  <a:pt x="85876" y="150282"/>
                </a:moveTo>
                <a:lnTo>
                  <a:pt x="164595" y="150282"/>
                </a:lnTo>
                <a:lnTo>
                  <a:pt x="164595" y="400752"/>
                </a:lnTo>
                <a:lnTo>
                  <a:pt x="85876" y="400752"/>
                </a:lnTo>
                <a:close/>
                <a:moveTo>
                  <a:pt x="193220" y="0"/>
                </a:moveTo>
                <a:lnTo>
                  <a:pt x="271939" y="0"/>
                </a:lnTo>
                <a:lnTo>
                  <a:pt x="271939" y="400752"/>
                </a:lnTo>
                <a:lnTo>
                  <a:pt x="193220" y="400752"/>
                </a:lnTo>
                <a:close/>
                <a:moveTo>
                  <a:pt x="0" y="0"/>
                </a:moveTo>
                <a:lnTo>
                  <a:pt x="42938" y="0"/>
                </a:lnTo>
                <a:lnTo>
                  <a:pt x="42938" y="443689"/>
                </a:lnTo>
                <a:lnTo>
                  <a:pt x="486627" y="443689"/>
                </a:lnTo>
                <a:lnTo>
                  <a:pt x="486627" y="486627"/>
                </a:lnTo>
                <a:lnTo>
                  <a:pt x="0" y="486627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600"/>
          </a:p>
        </p:txBody>
      </p:sp>
      <p:sp>
        <p:nvSpPr>
          <p:cNvPr id="4234" name="Freeform: Shape 4233">
            <a:extLst>
              <a:ext uri="{FF2B5EF4-FFF2-40B4-BE49-F238E27FC236}">
                <a16:creationId xmlns:a16="http://schemas.microsoft.com/office/drawing/2014/main" id="{D17D69F9-D0E4-85EF-6A64-099348F44637}"/>
              </a:ext>
            </a:extLst>
          </p:cNvPr>
          <p:cNvSpPr/>
          <p:nvPr/>
        </p:nvSpPr>
        <p:spPr>
          <a:xfrm>
            <a:off x="7909011" y="2569401"/>
            <a:ext cx="423663" cy="424220"/>
          </a:xfrm>
          <a:custGeom>
            <a:avLst/>
            <a:gdLst>
              <a:gd name="connsiteX0" fmla="*/ 306289 w 543163"/>
              <a:gd name="connsiteY0" fmla="*/ 286252 h 543877"/>
              <a:gd name="connsiteX1" fmla="*/ 543162 w 543163"/>
              <a:gd name="connsiteY1" fmla="*/ 286252 h 543877"/>
              <a:gd name="connsiteX2" fmla="*/ 473746 w 543163"/>
              <a:gd name="connsiteY2" fmla="*/ 453709 h 543877"/>
              <a:gd name="connsiteX3" fmla="*/ 286252 w 543163"/>
              <a:gd name="connsiteY3" fmla="*/ 0 h 543877"/>
              <a:gd name="connsiteX4" fmla="*/ 543163 w 543163"/>
              <a:gd name="connsiteY4" fmla="*/ 257626 h 543877"/>
              <a:gd name="connsiteX5" fmla="*/ 286252 w 543163"/>
              <a:gd name="connsiteY5" fmla="*/ 257626 h 543877"/>
              <a:gd name="connsiteX6" fmla="*/ 257626 w 543163"/>
              <a:gd name="connsiteY6" fmla="*/ 0 h 543877"/>
              <a:gd name="connsiteX7" fmla="*/ 257626 w 543163"/>
              <a:gd name="connsiteY7" fmla="*/ 277664 h 543877"/>
              <a:gd name="connsiteX8" fmla="*/ 453708 w 543163"/>
              <a:gd name="connsiteY8" fmla="*/ 473746 h 543877"/>
              <a:gd name="connsiteX9" fmla="*/ 271939 w 543163"/>
              <a:gd name="connsiteY9" fmla="*/ 543877 h 543877"/>
              <a:gd name="connsiteX10" fmla="*/ 0 w 543163"/>
              <a:gd name="connsiteY10" fmla="*/ 271939 h 543877"/>
              <a:gd name="connsiteX11" fmla="*/ 257626 w 543163"/>
              <a:gd name="connsiteY11" fmla="*/ 0 h 543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43163" h="543877">
                <a:moveTo>
                  <a:pt x="306289" y="286252"/>
                </a:moveTo>
                <a:lnTo>
                  <a:pt x="543162" y="286252"/>
                </a:lnTo>
                <a:cubicBezTo>
                  <a:pt x="540299" y="348512"/>
                  <a:pt x="515968" y="407193"/>
                  <a:pt x="473746" y="453709"/>
                </a:cubicBezTo>
                <a:close/>
                <a:moveTo>
                  <a:pt x="286252" y="0"/>
                </a:moveTo>
                <a:cubicBezTo>
                  <a:pt x="425084" y="7156"/>
                  <a:pt x="536006" y="118079"/>
                  <a:pt x="543163" y="257626"/>
                </a:cubicBezTo>
                <a:lnTo>
                  <a:pt x="286252" y="257626"/>
                </a:lnTo>
                <a:close/>
                <a:moveTo>
                  <a:pt x="257626" y="0"/>
                </a:moveTo>
                <a:lnTo>
                  <a:pt x="257626" y="277664"/>
                </a:lnTo>
                <a:lnTo>
                  <a:pt x="453708" y="473746"/>
                </a:lnTo>
                <a:cubicBezTo>
                  <a:pt x="403614" y="519546"/>
                  <a:pt x="339923" y="543877"/>
                  <a:pt x="271939" y="543877"/>
                </a:cubicBezTo>
                <a:cubicBezTo>
                  <a:pt x="121657" y="543877"/>
                  <a:pt x="0" y="422221"/>
                  <a:pt x="0" y="271939"/>
                </a:cubicBezTo>
                <a:cubicBezTo>
                  <a:pt x="0" y="127382"/>
                  <a:pt x="114501" y="7156"/>
                  <a:pt x="257626" y="0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600"/>
          </a:p>
        </p:txBody>
      </p:sp>
      <p:sp>
        <p:nvSpPr>
          <p:cNvPr id="4235" name="Freeform: Shape 4234">
            <a:extLst>
              <a:ext uri="{FF2B5EF4-FFF2-40B4-BE49-F238E27FC236}">
                <a16:creationId xmlns:a16="http://schemas.microsoft.com/office/drawing/2014/main" id="{6A310ADD-F871-A063-0C98-D32B4BAA44C6}"/>
              </a:ext>
            </a:extLst>
          </p:cNvPr>
          <p:cNvSpPr/>
          <p:nvPr/>
        </p:nvSpPr>
        <p:spPr>
          <a:xfrm>
            <a:off x="6979724" y="3561632"/>
            <a:ext cx="363937" cy="440407"/>
          </a:xfrm>
          <a:custGeom>
            <a:avLst/>
            <a:gdLst>
              <a:gd name="connsiteX0" fmla="*/ 152429 w 466590"/>
              <a:gd name="connsiteY0" fmla="*/ 359246 h 564631"/>
              <a:gd name="connsiteX1" fmla="*/ 98757 w 466590"/>
              <a:gd name="connsiteY1" fmla="*/ 412918 h 564631"/>
              <a:gd name="connsiteX2" fmla="*/ 152429 w 466590"/>
              <a:gd name="connsiteY2" fmla="*/ 466590 h 564631"/>
              <a:gd name="connsiteX3" fmla="*/ 206101 w 466590"/>
              <a:gd name="connsiteY3" fmla="*/ 412918 h 564631"/>
              <a:gd name="connsiteX4" fmla="*/ 152429 w 466590"/>
              <a:gd name="connsiteY4" fmla="*/ 359246 h 564631"/>
              <a:gd name="connsiteX5" fmla="*/ 134538 w 466590"/>
              <a:gd name="connsiteY5" fmla="*/ 260489 h 564631"/>
              <a:gd name="connsiteX6" fmla="*/ 170320 w 466590"/>
              <a:gd name="connsiteY6" fmla="*/ 260489 h 564631"/>
              <a:gd name="connsiteX7" fmla="*/ 186063 w 466590"/>
              <a:gd name="connsiteY7" fmla="*/ 291977 h 564631"/>
              <a:gd name="connsiteX8" fmla="*/ 213973 w 466590"/>
              <a:gd name="connsiteY8" fmla="*/ 303427 h 564631"/>
              <a:gd name="connsiteX9" fmla="*/ 247607 w 466590"/>
              <a:gd name="connsiteY9" fmla="*/ 291977 h 564631"/>
              <a:gd name="connsiteX10" fmla="*/ 273370 w 466590"/>
              <a:gd name="connsiteY10" fmla="*/ 317739 h 564631"/>
              <a:gd name="connsiteX11" fmla="*/ 261920 w 466590"/>
              <a:gd name="connsiteY11" fmla="*/ 351374 h 564631"/>
              <a:gd name="connsiteX12" fmla="*/ 273370 w 466590"/>
              <a:gd name="connsiteY12" fmla="*/ 379283 h 564631"/>
              <a:gd name="connsiteX13" fmla="*/ 304858 w 466590"/>
              <a:gd name="connsiteY13" fmla="*/ 395027 h 564631"/>
              <a:gd name="connsiteX14" fmla="*/ 304858 w 466590"/>
              <a:gd name="connsiteY14" fmla="*/ 430808 h 564631"/>
              <a:gd name="connsiteX15" fmla="*/ 273370 w 466590"/>
              <a:gd name="connsiteY15" fmla="*/ 446552 h 564631"/>
              <a:gd name="connsiteX16" fmla="*/ 261920 w 466590"/>
              <a:gd name="connsiteY16" fmla="*/ 474462 h 564631"/>
              <a:gd name="connsiteX17" fmla="*/ 272654 w 466590"/>
              <a:gd name="connsiteY17" fmla="*/ 507381 h 564631"/>
              <a:gd name="connsiteX18" fmla="*/ 247607 w 466590"/>
              <a:gd name="connsiteY18" fmla="*/ 533143 h 564631"/>
              <a:gd name="connsiteX19" fmla="*/ 213973 w 466590"/>
              <a:gd name="connsiteY19" fmla="*/ 521693 h 564631"/>
              <a:gd name="connsiteX20" fmla="*/ 186063 w 466590"/>
              <a:gd name="connsiteY20" fmla="*/ 533143 h 564631"/>
              <a:gd name="connsiteX21" fmla="*/ 170320 w 466590"/>
              <a:gd name="connsiteY21" fmla="*/ 564631 h 564631"/>
              <a:gd name="connsiteX22" fmla="*/ 134538 w 466590"/>
              <a:gd name="connsiteY22" fmla="*/ 564631 h 564631"/>
              <a:gd name="connsiteX23" fmla="*/ 118794 w 466590"/>
              <a:gd name="connsiteY23" fmla="*/ 533143 h 564631"/>
              <a:gd name="connsiteX24" fmla="*/ 90885 w 466590"/>
              <a:gd name="connsiteY24" fmla="*/ 521693 h 564631"/>
              <a:gd name="connsiteX25" fmla="*/ 57250 w 466590"/>
              <a:gd name="connsiteY25" fmla="*/ 532428 h 564631"/>
              <a:gd name="connsiteX26" fmla="*/ 32203 w 466590"/>
              <a:gd name="connsiteY26" fmla="*/ 507381 h 564631"/>
              <a:gd name="connsiteX27" fmla="*/ 42938 w 466590"/>
              <a:gd name="connsiteY27" fmla="*/ 473746 h 564631"/>
              <a:gd name="connsiteX28" fmla="*/ 31488 w 466590"/>
              <a:gd name="connsiteY28" fmla="*/ 445837 h 564631"/>
              <a:gd name="connsiteX29" fmla="*/ 0 w 466590"/>
              <a:gd name="connsiteY29" fmla="*/ 430093 h 564631"/>
              <a:gd name="connsiteX30" fmla="*/ 0 w 466590"/>
              <a:gd name="connsiteY30" fmla="*/ 394311 h 564631"/>
              <a:gd name="connsiteX31" fmla="*/ 31488 w 466590"/>
              <a:gd name="connsiteY31" fmla="*/ 378568 h 564631"/>
              <a:gd name="connsiteX32" fmla="*/ 42938 w 466590"/>
              <a:gd name="connsiteY32" fmla="*/ 350658 h 564631"/>
              <a:gd name="connsiteX33" fmla="*/ 32203 w 466590"/>
              <a:gd name="connsiteY33" fmla="*/ 317024 h 564631"/>
              <a:gd name="connsiteX34" fmla="*/ 57250 w 466590"/>
              <a:gd name="connsiteY34" fmla="*/ 291977 h 564631"/>
              <a:gd name="connsiteX35" fmla="*/ 90885 w 466590"/>
              <a:gd name="connsiteY35" fmla="*/ 303427 h 564631"/>
              <a:gd name="connsiteX36" fmla="*/ 118794 w 466590"/>
              <a:gd name="connsiteY36" fmla="*/ 291977 h 564631"/>
              <a:gd name="connsiteX37" fmla="*/ 314161 w 466590"/>
              <a:gd name="connsiteY37" fmla="*/ 98757 h 564631"/>
              <a:gd name="connsiteX38" fmla="*/ 260489 w 466590"/>
              <a:gd name="connsiteY38" fmla="*/ 152429 h 564631"/>
              <a:gd name="connsiteX39" fmla="*/ 314161 w 466590"/>
              <a:gd name="connsiteY39" fmla="*/ 206101 h 564631"/>
              <a:gd name="connsiteX40" fmla="*/ 367833 w 466590"/>
              <a:gd name="connsiteY40" fmla="*/ 152429 h 564631"/>
              <a:gd name="connsiteX41" fmla="*/ 314161 w 466590"/>
              <a:gd name="connsiteY41" fmla="*/ 98757 h 564631"/>
              <a:gd name="connsiteX42" fmla="*/ 296270 w 466590"/>
              <a:gd name="connsiteY42" fmla="*/ 0 h 564631"/>
              <a:gd name="connsiteX43" fmla="*/ 332051 w 466590"/>
              <a:gd name="connsiteY43" fmla="*/ 0 h 564631"/>
              <a:gd name="connsiteX44" fmla="*/ 347795 w 466590"/>
              <a:gd name="connsiteY44" fmla="*/ 31488 h 564631"/>
              <a:gd name="connsiteX45" fmla="*/ 375705 w 466590"/>
              <a:gd name="connsiteY45" fmla="*/ 42938 h 564631"/>
              <a:gd name="connsiteX46" fmla="*/ 409339 w 466590"/>
              <a:gd name="connsiteY46" fmla="*/ 31488 h 564631"/>
              <a:gd name="connsiteX47" fmla="*/ 435102 w 466590"/>
              <a:gd name="connsiteY47" fmla="*/ 57250 h 564631"/>
              <a:gd name="connsiteX48" fmla="*/ 423652 w 466590"/>
              <a:gd name="connsiteY48" fmla="*/ 90885 h 564631"/>
              <a:gd name="connsiteX49" fmla="*/ 435102 w 466590"/>
              <a:gd name="connsiteY49" fmla="*/ 118794 h 564631"/>
              <a:gd name="connsiteX50" fmla="*/ 466590 w 466590"/>
              <a:gd name="connsiteY50" fmla="*/ 134538 h 564631"/>
              <a:gd name="connsiteX51" fmla="*/ 466590 w 466590"/>
              <a:gd name="connsiteY51" fmla="*/ 170319 h 564631"/>
              <a:gd name="connsiteX52" fmla="*/ 435102 w 466590"/>
              <a:gd name="connsiteY52" fmla="*/ 186063 h 564631"/>
              <a:gd name="connsiteX53" fmla="*/ 422936 w 466590"/>
              <a:gd name="connsiteY53" fmla="*/ 213973 h 564631"/>
              <a:gd name="connsiteX54" fmla="*/ 434386 w 466590"/>
              <a:gd name="connsiteY54" fmla="*/ 247607 h 564631"/>
              <a:gd name="connsiteX55" fmla="*/ 408624 w 466590"/>
              <a:gd name="connsiteY55" fmla="*/ 272654 h 564631"/>
              <a:gd name="connsiteX56" fmla="*/ 374989 w 466590"/>
              <a:gd name="connsiteY56" fmla="*/ 261204 h 564631"/>
              <a:gd name="connsiteX57" fmla="*/ 347080 w 466590"/>
              <a:gd name="connsiteY57" fmla="*/ 272654 h 564631"/>
              <a:gd name="connsiteX58" fmla="*/ 331336 w 466590"/>
              <a:gd name="connsiteY58" fmla="*/ 304142 h 564631"/>
              <a:gd name="connsiteX59" fmla="*/ 295554 w 466590"/>
              <a:gd name="connsiteY59" fmla="*/ 304142 h 564631"/>
              <a:gd name="connsiteX60" fmla="*/ 279811 w 466590"/>
              <a:gd name="connsiteY60" fmla="*/ 272654 h 564631"/>
              <a:gd name="connsiteX61" fmla="*/ 251901 w 466590"/>
              <a:gd name="connsiteY61" fmla="*/ 261204 h 564631"/>
              <a:gd name="connsiteX62" fmla="*/ 218267 w 466590"/>
              <a:gd name="connsiteY62" fmla="*/ 272654 h 564631"/>
              <a:gd name="connsiteX63" fmla="*/ 193220 w 466590"/>
              <a:gd name="connsiteY63" fmla="*/ 247607 h 564631"/>
              <a:gd name="connsiteX64" fmla="*/ 204670 w 466590"/>
              <a:gd name="connsiteY64" fmla="*/ 213973 h 564631"/>
              <a:gd name="connsiteX65" fmla="*/ 193220 w 466590"/>
              <a:gd name="connsiteY65" fmla="*/ 186063 h 564631"/>
              <a:gd name="connsiteX66" fmla="*/ 161732 w 466590"/>
              <a:gd name="connsiteY66" fmla="*/ 170319 h 564631"/>
              <a:gd name="connsiteX67" fmla="*/ 161732 w 466590"/>
              <a:gd name="connsiteY67" fmla="*/ 134538 h 564631"/>
              <a:gd name="connsiteX68" fmla="*/ 193220 w 466590"/>
              <a:gd name="connsiteY68" fmla="*/ 118794 h 564631"/>
              <a:gd name="connsiteX69" fmla="*/ 204670 w 466590"/>
              <a:gd name="connsiteY69" fmla="*/ 90885 h 564631"/>
              <a:gd name="connsiteX70" fmla="*/ 193220 w 466590"/>
              <a:gd name="connsiteY70" fmla="*/ 57250 h 564631"/>
              <a:gd name="connsiteX71" fmla="*/ 218982 w 466590"/>
              <a:gd name="connsiteY71" fmla="*/ 31488 h 564631"/>
              <a:gd name="connsiteX72" fmla="*/ 252617 w 466590"/>
              <a:gd name="connsiteY72" fmla="*/ 42938 h 564631"/>
              <a:gd name="connsiteX73" fmla="*/ 280526 w 466590"/>
              <a:gd name="connsiteY73" fmla="*/ 31488 h 564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66590" h="564631">
                <a:moveTo>
                  <a:pt x="152429" y="359246"/>
                </a:moveTo>
                <a:cubicBezTo>
                  <a:pt x="123088" y="359246"/>
                  <a:pt x="98757" y="382861"/>
                  <a:pt x="98757" y="412918"/>
                </a:cubicBezTo>
                <a:cubicBezTo>
                  <a:pt x="98757" y="442259"/>
                  <a:pt x="122372" y="466590"/>
                  <a:pt x="152429" y="466590"/>
                </a:cubicBezTo>
                <a:cubicBezTo>
                  <a:pt x="182485" y="466590"/>
                  <a:pt x="206101" y="442259"/>
                  <a:pt x="206101" y="412918"/>
                </a:cubicBezTo>
                <a:cubicBezTo>
                  <a:pt x="206101" y="383577"/>
                  <a:pt x="182485" y="359246"/>
                  <a:pt x="152429" y="359246"/>
                </a:cubicBezTo>
                <a:close/>
                <a:moveTo>
                  <a:pt x="134538" y="260489"/>
                </a:moveTo>
                <a:lnTo>
                  <a:pt x="170320" y="260489"/>
                </a:lnTo>
                <a:lnTo>
                  <a:pt x="186063" y="291977"/>
                </a:lnTo>
                <a:cubicBezTo>
                  <a:pt x="195366" y="294839"/>
                  <a:pt x="205385" y="298417"/>
                  <a:pt x="213973" y="303427"/>
                </a:cubicBezTo>
                <a:lnTo>
                  <a:pt x="247607" y="291977"/>
                </a:lnTo>
                <a:lnTo>
                  <a:pt x="273370" y="317739"/>
                </a:lnTo>
                <a:lnTo>
                  <a:pt x="261920" y="351374"/>
                </a:lnTo>
                <a:cubicBezTo>
                  <a:pt x="266929" y="359961"/>
                  <a:pt x="270507" y="369264"/>
                  <a:pt x="273370" y="379283"/>
                </a:cubicBezTo>
                <a:lnTo>
                  <a:pt x="304858" y="395027"/>
                </a:lnTo>
                <a:lnTo>
                  <a:pt x="304858" y="430808"/>
                </a:lnTo>
                <a:lnTo>
                  <a:pt x="273370" y="446552"/>
                </a:lnTo>
                <a:cubicBezTo>
                  <a:pt x="270507" y="456571"/>
                  <a:pt x="266929" y="465874"/>
                  <a:pt x="261920" y="474462"/>
                </a:cubicBezTo>
                <a:lnTo>
                  <a:pt x="272654" y="507381"/>
                </a:lnTo>
                <a:lnTo>
                  <a:pt x="247607" y="533143"/>
                </a:lnTo>
                <a:lnTo>
                  <a:pt x="213973" y="521693"/>
                </a:lnTo>
                <a:cubicBezTo>
                  <a:pt x="205385" y="526703"/>
                  <a:pt x="196082" y="530281"/>
                  <a:pt x="186063" y="533143"/>
                </a:cubicBezTo>
                <a:lnTo>
                  <a:pt x="170320" y="564631"/>
                </a:lnTo>
                <a:lnTo>
                  <a:pt x="134538" y="564631"/>
                </a:lnTo>
                <a:lnTo>
                  <a:pt x="118794" y="533143"/>
                </a:lnTo>
                <a:cubicBezTo>
                  <a:pt x="108775" y="530281"/>
                  <a:pt x="99472" y="526703"/>
                  <a:pt x="90885" y="521693"/>
                </a:cubicBezTo>
                <a:lnTo>
                  <a:pt x="57250" y="532428"/>
                </a:lnTo>
                <a:lnTo>
                  <a:pt x="32203" y="507381"/>
                </a:lnTo>
                <a:lnTo>
                  <a:pt x="42938" y="473746"/>
                </a:lnTo>
                <a:cubicBezTo>
                  <a:pt x="37928" y="465159"/>
                  <a:pt x="34350" y="455855"/>
                  <a:pt x="31488" y="445837"/>
                </a:cubicBezTo>
                <a:lnTo>
                  <a:pt x="0" y="430093"/>
                </a:lnTo>
                <a:lnTo>
                  <a:pt x="0" y="394311"/>
                </a:lnTo>
                <a:lnTo>
                  <a:pt x="31488" y="378568"/>
                </a:lnTo>
                <a:cubicBezTo>
                  <a:pt x="34350" y="369264"/>
                  <a:pt x="37928" y="359246"/>
                  <a:pt x="42938" y="350658"/>
                </a:cubicBezTo>
                <a:lnTo>
                  <a:pt x="32203" y="317024"/>
                </a:lnTo>
                <a:lnTo>
                  <a:pt x="57250" y="291977"/>
                </a:lnTo>
                <a:lnTo>
                  <a:pt x="90885" y="303427"/>
                </a:lnTo>
                <a:cubicBezTo>
                  <a:pt x="99472" y="298417"/>
                  <a:pt x="108775" y="294839"/>
                  <a:pt x="118794" y="291977"/>
                </a:cubicBezTo>
                <a:close/>
                <a:moveTo>
                  <a:pt x="314161" y="98757"/>
                </a:moveTo>
                <a:cubicBezTo>
                  <a:pt x="284820" y="98757"/>
                  <a:pt x="260489" y="123088"/>
                  <a:pt x="260489" y="152429"/>
                </a:cubicBezTo>
                <a:cubicBezTo>
                  <a:pt x="260489" y="181770"/>
                  <a:pt x="284104" y="206101"/>
                  <a:pt x="314161" y="206101"/>
                </a:cubicBezTo>
                <a:cubicBezTo>
                  <a:pt x="343502" y="206101"/>
                  <a:pt x="367833" y="181770"/>
                  <a:pt x="367833" y="152429"/>
                </a:cubicBezTo>
                <a:cubicBezTo>
                  <a:pt x="367833" y="123088"/>
                  <a:pt x="344217" y="98757"/>
                  <a:pt x="314161" y="98757"/>
                </a:cubicBezTo>
                <a:close/>
                <a:moveTo>
                  <a:pt x="296270" y="0"/>
                </a:moveTo>
                <a:lnTo>
                  <a:pt x="332051" y="0"/>
                </a:lnTo>
                <a:lnTo>
                  <a:pt x="347795" y="31488"/>
                </a:lnTo>
                <a:cubicBezTo>
                  <a:pt x="357814" y="34350"/>
                  <a:pt x="367117" y="37928"/>
                  <a:pt x="375705" y="42938"/>
                </a:cubicBezTo>
                <a:lnTo>
                  <a:pt x="409339" y="31488"/>
                </a:lnTo>
                <a:lnTo>
                  <a:pt x="435102" y="57250"/>
                </a:lnTo>
                <a:lnTo>
                  <a:pt x="423652" y="90885"/>
                </a:lnTo>
                <a:cubicBezTo>
                  <a:pt x="428661" y="99472"/>
                  <a:pt x="432239" y="108775"/>
                  <a:pt x="435102" y="118794"/>
                </a:cubicBezTo>
                <a:lnTo>
                  <a:pt x="466590" y="134538"/>
                </a:lnTo>
                <a:lnTo>
                  <a:pt x="466590" y="170319"/>
                </a:lnTo>
                <a:lnTo>
                  <a:pt x="435102" y="186063"/>
                </a:lnTo>
                <a:cubicBezTo>
                  <a:pt x="432239" y="195366"/>
                  <a:pt x="427946" y="205385"/>
                  <a:pt x="422936" y="213973"/>
                </a:cubicBezTo>
                <a:lnTo>
                  <a:pt x="434386" y="247607"/>
                </a:lnTo>
                <a:lnTo>
                  <a:pt x="408624" y="272654"/>
                </a:lnTo>
                <a:lnTo>
                  <a:pt x="374989" y="261204"/>
                </a:lnTo>
                <a:cubicBezTo>
                  <a:pt x="366402" y="266214"/>
                  <a:pt x="357099" y="269792"/>
                  <a:pt x="347080" y="272654"/>
                </a:cubicBezTo>
                <a:lnTo>
                  <a:pt x="331336" y="304142"/>
                </a:lnTo>
                <a:lnTo>
                  <a:pt x="295554" y="304142"/>
                </a:lnTo>
                <a:lnTo>
                  <a:pt x="279811" y="272654"/>
                </a:lnTo>
                <a:cubicBezTo>
                  <a:pt x="269792" y="269792"/>
                  <a:pt x="260489" y="266214"/>
                  <a:pt x="251901" y="261204"/>
                </a:cubicBezTo>
                <a:lnTo>
                  <a:pt x="218267" y="272654"/>
                </a:lnTo>
                <a:lnTo>
                  <a:pt x="193220" y="247607"/>
                </a:lnTo>
                <a:lnTo>
                  <a:pt x="204670" y="213973"/>
                </a:lnTo>
                <a:cubicBezTo>
                  <a:pt x="199660" y="205385"/>
                  <a:pt x="196082" y="196082"/>
                  <a:pt x="193220" y="186063"/>
                </a:cubicBezTo>
                <a:lnTo>
                  <a:pt x="161732" y="170319"/>
                </a:lnTo>
                <a:lnTo>
                  <a:pt x="161732" y="134538"/>
                </a:lnTo>
                <a:lnTo>
                  <a:pt x="193220" y="118794"/>
                </a:lnTo>
                <a:cubicBezTo>
                  <a:pt x="196082" y="108775"/>
                  <a:pt x="199660" y="99472"/>
                  <a:pt x="204670" y="90885"/>
                </a:cubicBezTo>
                <a:lnTo>
                  <a:pt x="193220" y="57250"/>
                </a:lnTo>
                <a:lnTo>
                  <a:pt x="218982" y="31488"/>
                </a:lnTo>
                <a:lnTo>
                  <a:pt x="252617" y="42938"/>
                </a:lnTo>
                <a:cubicBezTo>
                  <a:pt x="261204" y="37928"/>
                  <a:pt x="270507" y="34350"/>
                  <a:pt x="280526" y="31488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600"/>
          </a:p>
        </p:txBody>
      </p:sp>
      <p:sp>
        <p:nvSpPr>
          <p:cNvPr id="4236" name="Freeform: Shape 4235">
            <a:extLst>
              <a:ext uri="{FF2B5EF4-FFF2-40B4-BE49-F238E27FC236}">
                <a16:creationId xmlns:a16="http://schemas.microsoft.com/office/drawing/2014/main" id="{26D5D092-04CA-B3FE-63A2-AF7BACD81DE8}"/>
              </a:ext>
            </a:extLst>
          </p:cNvPr>
          <p:cNvSpPr/>
          <p:nvPr/>
        </p:nvSpPr>
        <p:spPr>
          <a:xfrm>
            <a:off x="7023451" y="5602060"/>
            <a:ext cx="312584" cy="424221"/>
          </a:xfrm>
          <a:custGeom>
            <a:avLst/>
            <a:gdLst>
              <a:gd name="connsiteX0" fmla="*/ 343502 w 400752"/>
              <a:gd name="connsiteY0" fmla="*/ 458002 h 543878"/>
              <a:gd name="connsiteX1" fmla="*/ 329189 w 400752"/>
              <a:gd name="connsiteY1" fmla="*/ 472315 h 543878"/>
              <a:gd name="connsiteX2" fmla="*/ 343502 w 400752"/>
              <a:gd name="connsiteY2" fmla="*/ 486628 h 543878"/>
              <a:gd name="connsiteX3" fmla="*/ 357814 w 400752"/>
              <a:gd name="connsiteY3" fmla="*/ 472315 h 543878"/>
              <a:gd name="connsiteX4" fmla="*/ 343502 w 400752"/>
              <a:gd name="connsiteY4" fmla="*/ 458002 h 543878"/>
              <a:gd name="connsiteX5" fmla="*/ 0 w 400752"/>
              <a:gd name="connsiteY5" fmla="*/ 372127 h 543878"/>
              <a:gd name="connsiteX6" fmla="*/ 200376 w 400752"/>
              <a:gd name="connsiteY6" fmla="*/ 429377 h 543878"/>
              <a:gd name="connsiteX7" fmla="*/ 400752 w 400752"/>
              <a:gd name="connsiteY7" fmla="*/ 372127 h 543878"/>
              <a:gd name="connsiteX8" fmla="*/ 400752 w 400752"/>
              <a:gd name="connsiteY8" fmla="*/ 486628 h 543878"/>
              <a:gd name="connsiteX9" fmla="*/ 200376 w 400752"/>
              <a:gd name="connsiteY9" fmla="*/ 543878 h 543878"/>
              <a:gd name="connsiteX10" fmla="*/ 0 w 400752"/>
              <a:gd name="connsiteY10" fmla="*/ 486628 h 543878"/>
              <a:gd name="connsiteX11" fmla="*/ 343502 w 400752"/>
              <a:gd name="connsiteY11" fmla="*/ 314876 h 543878"/>
              <a:gd name="connsiteX12" fmla="*/ 329189 w 400752"/>
              <a:gd name="connsiteY12" fmla="*/ 329189 h 543878"/>
              <a:gd name="connsiteX13" fmla="*/ 343502 w 400752"/>
              <a:gd name="connsiteY13" fmla="*/ 343502 h 543878"/>
              <a:gd name="connsiteX14" fmla="*/ 357814 w 400752"/>
              <a:gd name="connsiteY14" fmla="*/ 329189 h 543878"/>
              <a:gd name="connsiteX15" fmla="*/ 343502 w 400752"/>
              <a:gd name="connsiteY15" fmla="*/ 314876 h 543878"/>
              <a:gd name="connsiteX16" fmla="*/ 0 w 400752"/>
              <a:gd name="connsiteY16" fmla="*/ 229001 h 543878"/>
              <a:gd name="connsiteX17" fmla="*/ 200376 w 400752"/>
              <a:gd name="connsiteY17" fmla="*/ 286251 h 543878"/>
              <a:gd name="connsiteX18" fmla="*/ 400752 w 400752"/>
              <a:gd name="connsiteY18" fmla="*/ 229001 h 543878"/>
              <a:gd name="connsiteX19" fmla="*/ 400752 w 400752"/>
              <a:gd name="connsiteY19" fmla="*/ 343502 h 543878"/>
              <a:gd name="connsiteX20" fmla="*/ 200376 w 400752"/>
              <a:gd name="connsiteY20" fmla="*/ 400752 h 543878"/>
              <a:gd name="connsiteX21" fmla="*/ 0 w 400752"/>
              <a:gd name="connsiteY21" fmla="*/ 343502 h 543878"/>
              <a:gd name="connsiteX22" fmla="*/ 343502 w 400752"/>
              <a:gd name="connsiteY22" fmla="*/ 171751 h 543878"/>
              <a:gd name="connsiteX23" fmla="*/ 329189 w 400752"/>
              <a:gd name="connsiteY23" fmla="*/ 186064 h 543878"/>
              <a:gd name="connsiteX24" fmla="*/ 343502 w 400752"/>
              <a:gd name="connsiteY24" fmla="*/ 200377 h 543878"/>
              <a:gd name="connsiteX25" fmla="*/ 357814 w 400752"/>
              <a:gd name="connsiteY25" fmla="*/ 186064 h 543878"/>
              <a:gd name="connsiteX26" fmla="*/ 343502 w 400752"/>
              <a:gd name="connsiteY26" fmla="*/ 171751 h 543878"/>
              <a:gd name="connsiteX27" fmla="*/ 0 w 400752"/>
              <a:gd name="connsiteY27" fmla="*/ 85876 h 543878"/>
              <a:gd name="connsiteX28" fmla="*/ 200376 w 400752"/>
              <a:gd name="connsiteY28" fmla="*/ 143126 h 543878"/>
              <a:gd name="connsiteX29" fmla="*/ 400752 w 400752"/>
              <a:gd name="connsiteY29" fmla="*/ 85876 h 543878"/>
              <a:gd name="connsiteX30" fmla="*/ 400752 w 400752"/>
              <a:gd name="connsiteY30" fmla="*/ 200377 h 543878"/>
              <a:gd name="connsiteX31" fmla="*/ 200376 w 400752"/>
              <a:gd name="connsiteY31" fmla="*/ 257627 h 543878"/>
              <a:gd name="connsiteX32" fmla="*/ 0 w 400752"/>
              <a:gd name="connsiteY32" fmla="*/ 200377 h 543878"/>
              <a:gd name="connsiteX33" fmla="*/ 200376 w 400752"/>
              <a:gd name="connsiteY33" fmla="*/ 0 h 543878"/>
              <a:gd name="connsiteX34" fmla="*/ 400752 w 400752"/>
              <a:gd name="connsiteY34" fmla="*/ 57250 h 543878"/>
              <a:gd name="connsiteX35" fmla="*/ 200376 w 400752"/>
              <a:gd name="connsiteY35" fmla="*/ 114501 h 543878"/>
              <a:gd name="connsiteX36" fmla="*/ 0 w 400752"/>
              <a:gd name="connsiteY36" fmla="*/ 57250 h 543878"/>
              <a:gd name="connsiteX37" fmla="*/ 200376 w 400752"/>
              <a:gd name="connsiteY37" fmla="*/ 0 h 543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0752" h="543878">
                <a:moveTo>
                  <a:pt x="343502" y="458002"/>
                </a:moveTo>
                <a:cubicBezTo>
                  <a:pt x="334914" y="458002"/>
                  <a:pt x="329189" y="463727"/>
                  <a:pt x="329189" y="472315"/>
                </a:cubicBezTo>
                <a:cubicBezTo>
                  <a:pt x="329189" y="480902"/>
                  <a:pt x="334914" y="486628"/>
                  <a:pt x="343502" y="486628"/>
                </a:cubicBezTo>
                <a:cubicBezTo>
                  <a:pt x="352089" y="486628"/>
                  <a:pt x="357814" y="480902"/>
                  <a:pt x="357814" y="472315"/>
                </a:cubicBezTo>
                <a:cubicBezTo>
                  <a:pt x="357814" y="463727"/>
                  <a:pt x="352089" y="458002"/>
                  <a:pt x="343502" y="458002"/>
                </a:cubicBezTo>
                <a:close/>
                <a:moveTo>
                  <a:pt x="0" y="372127"/>
                </a:moveTo>
                <a:cubicBezTo>
                  <a:pt x="0" y="403615"/>
                  <a:pt x="90169" y="429377"/>
                  <a:pt x="200376" y="429377"/>
                </a:cubicBezTo>
                <a:cubicBezTo>
                  <a:pt x="310583" y="429377"/>
                  <a:pt x="400752" y="403615"/>
                  <a:pt x="400752" y="372127"/>
                </a:cubicBezTo>
                <a:lnTo>
                  <a:pt x="400752" y="486628"/>
                </a:lnTo>
                <a:cubicBezTo>
                  <a:pt x="400752" y="518115"/>
                  <a:pt x="310583" y="543878"/>
                  <a:pt x="200376" y="543878"/>
                </a:cubicBezTo>
                <a:cubicBezTo>
                  <a:pt x="90169" y="543878"/>
                  <a:pt x="0" y="518115"/>
                  <a:pt x="0" y="486628"/>
                </a:cubicBezTo>
                <a:close/>
                <a:moveTo>
                  <a:pt x="343502" y="314876"/>
                </a:moveTo>
                <a:cubicBezTo>
                  <a:pt x="334914" y="314876"/>
                  <a:pt x="329189" y="320601"/>
                  <a:pt x="329189" y="329189"/>
                </a:cubicBezTo>
                <a:cubicBezTo>
                  <a:pt x="329189" y="337776"/>
                  <a:pt x="334914" y="343502"/>
                  <a:pt x="343502" y="343502"/>
                </a:cubicBezTo>
                <a:cubicBezTo>
                  <a:pt x="352089" y="343502"/>
                  <a:pt x="357814" y="337776"/>
                  <a:pt x="357814" y="329189"/>
                </a:cubicBezTo>
                <a:cubicBezTo>
                  <a:pt x="357814" y="320601"/>
                  <a:pt x="352089" y="314876"/>
                  <a:pt x="343502" y="314876"/>
                </a:cubicBezTo>
                <a:close/>
                <a:moveTo>
                  <a:pt x="0" y="229001"/>
                </a:moveTo>
                <a:cubicBezTo>
                  <a:pt x="0" y="260489"/>
                  <a:pt x="90169" y="286251"/>
                  <a:pt x="200376" y="286251"/>
                </a:cubicBezTo>
                <a:cubicBezTo>
                  <a:pt x="310583" y="286251"/>
                  <a:pt x="400752" y="260489"/>
                  <a:pt x="400752" y="229001"/>
                </a:cubicBezTo>
                <a:lnTo>
                  <a:pt x="400752" y="343502"/>
                </a:lnTo>
                <a:cubicBezTo>
                  <a:pt x="400752" y="374989"/>
                  <a:pt x="310583" y="400752"/>
                  <a:pt x="200376" y="400752"/>
                </a:cubicBezTo>
                <a:cubicBezTo>
                  <a:pt x="90169" y="400752"/>
                  <a:pt x="0" y="374989"/>
                  <a:pt x="0" y="343502"/>
                </a:cubicBezTo>
                <a:close/>
                <a:moveTo>
                  <a:pt x="343502" y="171751"/>
                </a:moveTo>
                <a:cubicBezTo>
                  <a:pt x="334914" y="171751"/>
                  <a:pt x="329189" y="177476"/>
                  <a:pt x="329189" y="186064"/>
                </a:cubicBezTo>
                <a:cubicBezTo>
                  <a:pt x="329189" y="194651"/>
                  <a:pt x="334914" y="200377"/>
                  <a:pt x="343502" y="200377"/>
                </a:cubicBezTo>
                <a:cubicBezTo>
                  <a:pt x="352089" y="200377"/>
                  <a:pt x="357814" y="194651"/>
                  <a:pt x="357814" y="186064"/>
                </a:cubicBezTo>
                <a:cubicBezTo>
                  <a:pt x="357814" y="177476"/>
                  <a:pt x="352089" y="171751"/>
                  <a:pt x="343502" y="171751"/>
                </a:cubicBezTo>
                <a:close/>
                <a:moveTo>
                  <a:pt x="0" y="85876"/>
                </a:moveTo>
                <a:cubicBezTo>
                  <a:pt x="0" y="117364"/>
                  <a:pt x="90169" y="143126"/>
                  <a:pt x="200376" y="143126"/>
                </a:cubicBezTo>
                <a:cubicBezTo>
                  <a:pt x="310583" y="143126"/>
                  <a:pt x="400752" y="117364"/>
                  <a:pt x="400752" y="85876"/>
                </a:cubicBezTo>
                <a:lnTo>
                  <a:pt x="400752" y="200377"/>
                </a:lnTo>
                <a:cubicBezTo>
                  <a:pt x="400752" y="231864"/>
                  <a:pt x="310583" y="257627"/>
                  <a:pt x="200376" y="257627"/>
                </a:cubicBezTo>
                <a:cubicBezTo>
                  <a:pt x="90169" y="257627"/>
                  <a:pt x="0" y="231864"/>
                  <a:pt x="0" y="200377"/>
                </a:cubicBezTo>
                <a:close/>
                <a:moveTo>
                  <a:pt x="200376" y="0"/>
                </a:moveTo>
                <a:cubicBezTo>
                  <a:pt x="311040" y="0"/>
                  <a:pt x="400752" y="25632"/>
                  <a:pt x="400752" y="57250"/>
                </a:cubicBezTo>
                <a:cubicBezTo>
                  <a:pt x="400752" y="88869"/>
                  <a:pt x="311040" y="114501"/>
                  <a:pt x="200376" y="114501"/>
                </a:cubicBezTo>
                <a:cubicBezTo>
                  <a:pt x="89711" y="114501"/>
                  <a:pt x="0" y="88869"/>
                  <a:pt x="0" y="57250"/>
                </a:cubicBezTo>
                <a:cubicBezTo>
                  <a:pt x="0" y="25632"/>
                  <a:pt x="89711" y="0"/>
                  <a:pt x="200376" y="0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600"/>
          </a:p>
        </p:txBody>
      </p:sp>
      <p:sp>
        <p:nvSpPr>
          <p:cNvPr id="4237" name="Graphic 4231" descr="Bank">
            <a:extLst>
              <a:ext uri="{FF2B5EF4-FFF2-40B4-BE49-F238E27FC236}">
                <a16:creationId xmlns:a16="http://schemas.microsoft.com/office/drawing/2014/main" id="{A1EA28AD-7DAB-DDF7-277B-B8EA5746ECAE}"/>
              </a:ext>
            </a:extLst>
          </p:cNvPr>
          <p:cNvSpPr/>
          <p:nvPr/>
        </p:nvSpPr>
        <p:spPr>
          <a:xfrm>
            <a:off x="7960927" y="4593793"/>
            <a:ext cx="424220" cy="401893"/>
          </a:xfrm>
          <a:custGeom>
            <a:avLst/>
            <a:gdLst>
              <a:gd name="connsiteX0" fmla="*/ 493783 w 543877"/>
              <a:gd name="connsiteY0" fmla="*/ 450846 h 515252"/>
              <a:gd name="connsiteX1" fmla="*/ 493783 w 543877"/>
              <a:gd name="connsiteY1" fmla="*/ 436533 h 515252"/>
              <a:gd name="connsiteX2" fmla="*/ 465158 w 543877"/>
              <a:gd name="connsiteY2" fmla="*/ 436533 h 515252"/>
              <a:gd name="connsiteX3" fmla="*/ 465158 w 543877"/>
              <a:gd name="connsiteY3" fmla="*/ 193220 h 515252"/>
              <a:gd name="connsiteX4" fmla="*/ 493783 w 543877"/>
              <a:gd name="connsiteY4" fmla="*/ 193220 h 515252"/>
              <a:gd name="connsiteX5" fmla="*/ 493783 w 543877"/>
              <a:gd name="connsiteY5" fmla="*/ 178907 h 515252"/>
              <a:gd name="connsiteX6" fmla="*/ 515252 w 543877"/>
              <a:gd name="connsiteY6" fmla="*/ 178907 h 515252"/>
              <a:gd name="connsiteX7" fmla="*/ 515252 w 543877"/>
              <a:gd name="connsiteY7" fmla="*/ 135969 h 515252"/>
              <a:gd name="connsiteX8" fmla="*/ 493783 w 543877"/>
              <a:gd name="connsiteY8" fmla="*/ 135969 h 515252"/>
              <a:gd name="connsiteX9" fmla="*/ 271939 w 543877"/>
              <a:gd name="connsiteY9" fmla="*/ 0 h 515252"/>
              <a:gd name="connsiteX10" fmla="*/ 50094 w 543877"/>
              <a:gd name="connsiteY10" fmla="*/ 135969 h 515252"/>
              <a:gd name="connsiteX11" fmla="*/ 28625 w 543877"/>
              <a:gd name="connsiteY11" fmla="*/ 135969 h 515252"/>
              <a:gd name="connsiteX12" fmla="*/ 28625 w 543877"/>
              <a:gd name="connsiteY12" fmla="*/ 178907 h 515252"/>
              <a:gd name="connsiteX13" fmla="*/ 50094 w 543877"/>
              <a:gd name="connsiteY13" fmla="*/ 178907 h 515252"/>
              <a:gd name="connsiteX14" fmla="*/ 50094 w 543877"/>
              <a:gd name="connsiteY14" fmla="*/ 193220 h 515252"/>
              <a:gd name="connsiteX15" fmla="*/ 78719 w 543877"/>
              <a:gd name="connsiteY15" fmla="*/ 193220 h 515252"/>
              <a:gd name="connsiteX16" fmla="*/ 78719 w 543877"/>
              <a:gd name="connsiteY16" fmla="*/ 436533 h 515252"/>
              <a:gd name="connsiteX17" fmla="*/ 50094 w 543877"/>
              <a:gd name="connsiteY17" fmla="*/ 436533 h 515252"/>
              <a:gd name="connsiteX18" fmla="*/ 50094 w 543877"/>
              <a:gd name="connsiteY18" fmla="*/ 450846 h 515252"/>
              <a:gd name="connsiteX19" fmla="*/ 0 w 543877"/>
              <a:gd name="connsiteY19" fmla="*/ 486627 h 515252"/>
              <a:gd name="connsiteX20" fmla="*/ 0 w 543877"/>
              <a:gd name="connsiteY20" fmla="*/ 515252 h 515252"/>
              <a:gd name="connsiteX21" fmla="*/ 271939 w 543877"/>
              <a:gd name="connsiteY21" fmla="*/ 515252 h 515252"/>
              <a:gd name="connsiteX22" fmla="*/ 543877 w 543877"/>
              <a:gd name="connsiteY22" fmla="*/ 515252 h 515252"/>
              <a:gd name="connsiteX23" fmla="*/ 543877 w 543877"/>
              <a:gd name="connsiteY23" fmla="*/ 486627 h 515252"/>
              <a:gd name="connsiteX24" fmla="*/ 493783 w 543877"/>
              <a:gd name="connsiteY24" fmla="*/ 450846 h 515252"/>
              <a:gd name="connsiteX25" fmla="*/ 164594 w 543877"/>
              <a:gd name="connsiteY25" fmla="*/ 436533 h 515252"/>
              <a:gd name="connsiteX26" fmla="*/ 121657 w 543877"/>
              <a:gd name="connsiteY26" fmla="*/ 436533 h 515252"/>
              <a:gd name="connsiteX27" fmla="*/ 121657 w 543877"/>
              <a:gd name="connsiteY27" fmla="*/ 193220 h 515252"/>
              <a:gd name="connsiteX28" fmla="*/ 164594 w 543877"/>
              <a:gd name="connsiteY28" fmla="*/ 193220 h 515252"/>
              <a:gd name="connsiteX29" fmla="*/ 164594 w 543877"/>
              <a:gd name="connsiteY29" fmla="*/ 436533 h 515252"/>
              <a:gd name="connsiteX30" fmla="*/ 250470 w 543877"/>
              <a:gd name="connsiteY30" fmla="*/ 436533 h 515252"/>
              <a:gd name="connsiteX31" fmla="*/ 207532 w 543877"/>
              <a:gd name="connsiteY31" fmla="*/ 436533 h 515252"/>
              <a:gd name="connsiteX32" fmla="*/ 207532 w 543877"/>
              <a:gd name="connsiteY32" fmla="*/ 193220 h 515252"/>
              <a:gd name="connsiteX33" fmla="*/ 250470 w 543877"/>
              <a:gd name="connsiteY33" fmla="*/ 193220 h 515252"/>
              <a:gd name="connsiteX34" fmla="*/ 250470 w 543877"/>
              <a:gd name="connsiteY34" fmla="*/ 436533 h 515252"/>
              <a:gd name="connsiteX35" fmla="*/ 264782 w 543877"/>
              <a:gd name="connsiteY35" fmla="*/ 121657 h 515252"/>
              <a:gd name="connsiteX36" fmla="*/ 236157 w 543877"/>
              <a:gd name="connsiteY36" fmla="*/ 93032 h 515252"/>
              <a:gd name="connsiteX37" fmla="*/ 264782 w 543877"/>
              <a:gd name="connsiteY37" fmla="*/ 64407 h 515252"/>
              <a:gd name="connsiteX38" fmla="*/ 293408 w 543877"/>
              <a:gd name="connsiteY38" fmla="*/ 93032 h 515252"/>
              <a:gd name="connsiteX39" fmla="*/ 264782 w 543877"/>
              <a:gd name="connsiteY39" fmla="*/ 121657 h 515252"/>
              <a:gd name="connsiteX40" fmla="*/ 336345 w 543877"/>
              <a:gd name="connsiteY40" fmla="*/ 436533 h 515252"/>
              <a:gd name="connsiteX41" fmla="*/ 293408 w 543877"/>
              <a:gd name="connsiteY41" fmla="*/ 436533 h 515252"/>
              <a:gd name="connsiteX42" fmla="*/ 293408 w 543877"/>
              <a:gd name="connsiteY42" fmla="*/ 193220 h 515252"/>
              <a:gd name="connsiteX43" fmla="*/ 336345 w 543877"/>
              <a:gd name="connsiteY43" fmla="*/ 193220 h 515252"/>
              <a:gd name="connsiteX44" fmla="*/ 336345 w 543877"/>
              <a:gd name="connsiteY44" fmla="*/ 436533 h 515252"/>
              <a:gd name="connsiteX45" fmla="*/ 422221 w 543877"/>
              <a:gd name="connsiteY45" fmla="*/ 436533 h 515252"/>
              <a:gd name="connsiteX46" fmla="*/ 379283 w 543877"/>
              <a:gd name="connsiteY46" fmla="*/ 436533 h 515252"/>
              <a:gd name="connsiteX47" fmla="*/ 379283 w 543877"/>
              <a:gd name="connsiteY47" fmla="*/ 193220 h 515252"/>
              <a:gd name="connsiteX48" fmla="*/ 422221 w 543877"/>
              <a:gd name="connsiteY48" fmla="*/ 193220 h 515252"/>
              <a:gd name="connsiteX49" fmla="*/ 422221 w 543877"/>
              <a:gd name="connsiteY49" fmla="*/ 436533 h 51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43877" h="515252">
                <a:moveTo>
                  <a:pt x="493783" y="450846"/>
                </a:moveTo>
                <a:lnTo>
                  <a:pt x="493783" y="436533"/>
                </a:lnTo>
                <a:lnTo>
                  <a:pt x="465158" y="436533"/>
                </a:lnTo>
                <a:lnTo>
                  <a:pt x="465158" y="193220"/>
                </a:lnTo>
                <a:lnTo>
                  <a:pt x="493783" y="193220"/>
                </a:lnTo>
                <a:lnTo>
                  <a:pt x="493783" y="178907"/>
                </a:lnTo>
                <a:lnTo>
                  <a:pt x="515252" y="178907"/>
                </a:lnTo>
                <a:lnTo>
                  <a:pt x="515252" y="135969"/>
                </a:lnTo>
                <a:lnTo>
                  <a:pt x="493783" y="135969"/>
                </a:lnTo>
                <a:lnTo>
                  <a:pt x="271939" y="0"/>
                </a:lnTo>
                <a:lnTo>
                  <a:pt x="50094" y="135969"/>
                </a:lnTo>
                <a:lnTo>
                  <a:pt x="28625" y="135969"/>
                </a:lnTo>
                <a:lnTo>
                  <a:pt x="28625" y="178907"/>
                </a:lnTo>
                <a:lnTo>
                  <a:pt x="50094" y="178907"/>
                </a:lnTo>
                <a:lnTo>
                  <a:pt x="50094" y="193220"/>
                </a:lnTo>
                <a:lnTo>
                  <a:pt x="78719" y="193220"/>
                </a:lnTo>
                <a:lnTo>
                  <a:pt x="78719" y="436533"/>
                </a:lnTo>
                <a:lnTo>
                  <a:pt x="50094" y="436533"/>
                </a:lnTo>
                <a:lnTo>
                  <a:pt x="50094" y="450846"/>
                </a:lnTo>
                <a:lnTo>
                  <a:pt x="0" y="486627"/>
                </a:lnTo>
                <a:lnTo>
                  <a:pt x="0" y="515252"/>
                </a:lnTo>
                <a:lnTo>
                  <a:pt x="271939" y="515252"/>
                </a:lnTo>
                <a:lnTo>
                  <a:pt x="543877" y="515252"/>
                </a:lnTo>
                <a:lnTo>
                  <a:pt x="543877" y="486627"/>
                </a:lnTo>
                <a:lnTo>
                  <a:pt x="493783" y="450846"/>
                </a:lnTo>
                <a:close/>
                <a:moveTo>
                  <a:pt x="164594" y="436533"/>
                </a:moveTo>
                <a:lnTo>
                  <a:pt x="121657" y="436533"/>
                </a:lnTo>
                <a:lnTo>
                  <a:pt x="121657" y="193220"/>
                </a:lnTo>
                <a:lnTo>
                  <a:pt x="164594" y="193220"/>
                </a:lnTo>
                <a:lnTo>
                  <a:pt x="164594" y="436533"/>
                </a:lnTo>
                <a:close/>
                <a:moveTo>
                  <a:pt x="250470" y="436533"/>
                </a:moveTo>
                <a:lnTo>
                  <a:pt x="207532" y="436533"/>
                </a:lnTo>
                <a:lnTo>
                  <a:pt x="207532" y="193220"/>
                </a:lnTo>
                <a:lnTo>
                  <a:pt x="250470" y="193220"/>
                </a:lnTo>
                <a:lnTo>
                  <a:pt x="250470" y="436533"/>
                </a:lnTo>
                <a:close/>
                <a:moveTo>
                  <a:pt x="264782" y="121657"/>
                </a:moveTo>
                <a:cubicBezTo>
                  <a:pt x="249039" y="121657"/>
                  <a:pt x="236157" y="108775"/>
                  <a:pt x="236157" y="93032"/>
                </a:cubicBezTo>
                <a:cubicBezTo>
                  <a:pt x="236157" y="77288"/>
                  <a:pt x="249039" y="64407"/>
                  <a:pt x="264782" y="64407"/>
                </a:cubicBezTo>
                <a:cubicBezTo>
                  <a:pt x="280526" y="64407"/>
                  <a:pt x="293408" y="77288"/>
                  <a:pt x="293408" y="93032"/>
                </a:cubicBezTo>
                <a:cubicBezTo>
                  <a:pt x="293408" y="108775"/>
                  <a:pt x="280526" y="121657"/>
                  <a:pt x="264782" y="121657"/>
                </a:cubicBezTo>
                <a:close/>
                <a:moveTo>
                  <a:pt x="336345" y="436533"/>
                </a:moveTo>
                <a:lnTo>
                  <a:pt x="293408" y="436533"/>
                </a:lnTo>
                <a:lnTo>
                  <a:pt x="293408" y="193220"/>
                </a:lnTo>
                <a:lnTo>
                  <a:pt x="336345" y="193220"/>
                </a:lnTo>
                <a:lnTo>
                  <a:pt x="336345" y="436533"/>
                </a:lnTo>
                <a:close/>
                <a:moveTo>
                  <a:pt x="422221" y="436533"/>
                </a:moveTo>
                <a:lnTo>
                  <a:pt x="379283" y="436533"/>
                </a:lnTo>
                <a:lnTo>
                  <a:pt x="379283" y="193220"/>
                </a:lnTo>
                <a:lnTo>
                  <a:pt x="422221" y="193220"/>
                </a:lnTo>
                <a:lnTo>
                  <a:pt x="422221" y="436533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60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26BCF749-2E18-4A07-8519-638C5518C4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3748773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raphic 11">
            <a:extLst>
              <a:ext uri="{FF2B5EF4-FFF2-40B4-BE49-F238E27FC236}">
                <a16:creationId xmlns:a16="http://schemas.microsoft.com/office/drawing/2014/main" id="{03CCF36E-D6A1-49C3-AF4D-17AD7C746CBB}"/>
              </a:ext>
            </a:extLst>
          </p:cNvPr>
          <p:cNvSpPr/>
          <p:nvPr/>
        </p:nvSpPr>
        <p:spPr>
          <a:xfrm>
            <a:off x="4894700" y="3136512"/>
            <a:ext cx="1097032" cy="2829504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" name="Freeform 3">
            <a:extLst>
              <a:ext uri="{FF2B5EF4-FFF2-40B4-BE49-F238E27FC236}">
                <a16:creationId xmlns:a16="http://schemas.microsoft.com/office/drawing/2014/main" id="{5FE5C471-86EF-4BDA-A279-588BB8713865}"/>
              </a:ext>
            </a:extLst>
          </p:cNvPr>
          <p:cNvSpPr/>
          <p:nvPr/>
        </p:nvSpPr>
        <p:spPr>
          <a:xfrm flipH="1">
            <a:off x="3492999" y="3976494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F3BB551A-C5EC-49C4-933B-343C199F0412}"/>
              </a:ext>
            </a:extLst>
          </p:cNvPr>
          <p:cNvSpPr/>
          <p:nvPr/>
        </p:nvSpPr>
        <p:spPr>
          <a:xfrm flipH="1">
            <a:off x="5817760" y="3749537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" name="Freeform 6">
            <a:extLst>
              <a:ext uri="{FF2B5EF4-FFF2-40B4-BE49-F238E27FC236}">
                <a16:creationId xmlns:a16="http://schemas.microsoft.com/office/drawing/2014/main" id="{5938B821-0D7E-4E38-A5CD-AF520603F9EE}"/>
              </a:ext>
            </a:extLst>
          </p:cNvPr>
          <p:cNvSpPr/>
          <p:nvPr/>
        </p:nvSpPr>
        <p:spPr>
          <a:xfrm flipH="1">
            <a:off x="6997304" y="3863810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B642D8E-37B0-44E8-95E5-6583F4760622}"/>
              </a:ext>
            </a:extLst>
          </p:cNvPr>
          <p:cNvGrpSpPr/>
          <p:nvPr/>
        </p:nvGrpSpPr>
        <p:grpSpPr>
          <a:xfrm>
            <a:off x="4611928" y="4617259"/>
            <a:ext cx="2808123" cy="1367790"/>
            <a:chOff x="4611928" y="4617259"/>
            <a:chExt cx="2808123" cy="136779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28F2FC2F-08E8-4411-A855-3C7A0030B8EE}"/>
                </a:ext>
              </a:extLst>
            </p:cNvPr>
            <p:cNvSpPr/>
            <p:nvPr/>
          </p:nvSpPr>
          <p:spPr>
            <a:xfrm>
              <a:off x="4611928" y="4617259"/>
              <a:ext cx="2808123" cy="31201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E380056-28AE-4B4F-8178-95B57FEE4D0E}"/>
                </a:ext>
              </a:extLst>
            </p:cNvPr>
            <p:cNvSpPr/>
            <p:nvPr/>
          </p:nvSpPr>
          <p:spPr>
            <a:xfrm>
              <a:off x="5286306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340373E-91C8-4ECF-9EC0-F5A31F6A7C7E}"/>
                </a:ext>
              </a:extLst>
            </p:cNvPr>
            <p:cNvSpPr/>
            <p:nvPr/>
          </p:nvSpPr>
          <p:spPr>
            <a:xfrm>
              <a:off x="6593988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3D51CED-19D5-4A03-9B50-E987733B8969}"/>
              </a:ext>
            </a:extLst>
          </p:cNvPr>
          <p:cNvGrpSpPr/>
          <p:nvPr/>
        </p:nvGrpSpPr>
        <p:grpSpPr>
          <a:xfrm>
            <a:off x="1621020" y="1659002"/>
            <a:ext cx="2361875" cy="1135337"/>
            <a:chOff x="1343487" y="1612564"/>
            <a:chExt cx="2361875" cy="1135337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16D4231-4432-408D-BCFE-BFC6D247D4D0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5F5D535-467D-4E51-A587-3EC432CF3F2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0EF3567-8B11-4DA8-8361-6CC5B72BCBE6}"/>
              </a:ext>
            </a:extLst>
          </p:cNvPr>
          <p:cNvGrpSpPr/>
          <p:nvPr/>
        </p:nvGrpSpPr>
        <p:grpSpPr>
          <a:xfrm>
            <a:off x="8102280" y="2545306"/>
            <a:ext cx="2286862" cy="1135337"/>
            <a:chOff x="1343487" y="1612564"/>
            <a:chExt cx="2361875" cy="1135337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1C51592-C39F-46CE-BB25-8E4BCBBD5DE1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4DDC65E-879E-4674-85FE-0C2E97FD25A7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18E6B93-8F8D-4B55-8932-6D2D16075340}"/>
              </a:ext>
            </a:extLst>
          </p:cNvPr>
          <p:cNvGrpSpPr/>
          <p:nvPr/>
        </p:nvGrpSpPr>
        <p:grpSpPr>
          <a:xfrm>
            <a:off x="9021215" y="4175187"/>
            <a:ext cx="2286862" cy="1135337"/>
            <a:chOff x="1343487" y="1612564"/>
            <a:chExt cx="2361875" cy="113533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423AA2-3B4D-48B0-8645-A684C2D3778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C8D3CE9-6048-4EFC-B924-85EA7A7DAD09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716D0F7-45EA-412A-A282-446D1BC17A9F}"/>
              </a:ext>
            </a:extLst>
          </p:cNvPr>
          <p:cNvGrpSpPr/>
          <p:nvPr/>
        </p:nvGrpSpPr>
        <p:grpSpPr>
          <a:xfrm>
            <a:off x="772925" y="3360246"/>
            <a:ext cx="2361875" cy="1135337"/>
            <a:chOff x="1343487" y="1612564"/>
            <a:chExt cx="2361875" cy="1135337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7142CF7-D554-4D4E-B44A-165563D33AC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EB66AF7-F044-4B35-893B-8D3A787375B5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그룹 8">
            <a:extLst>
              <a:ext uri="{FF2B5EF4-FFF2-40B4-BE49-F238E27FC236}">
                <a16:creationId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4184761" y="1501888"/>
            <a:ext cx="3838897" cy="2021700"/>
            <a:chOff x="4150351" y="1422827"/>
            <a:chExt cx="3920087" cy="2064457"/>
          </a:xfrm>
        </p:grpSpPr>
        <p:sp>
          <p:nvSpPr>
            <p:cNvPr id="34" name="Oval 21">
              <a:extLst>
                <a:ext uri="{FF2B5EF4-FFF2-40B4-BE49-F238E27FC236}">
                  <a16:creationId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5" name="Oval 21">
              <a:extLst>
                <a:ext uri="{FF2B5EF4-FFF2-40B4-BE49-F238E27FC236}">
                  <a16:creationId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6" name="Oval 21">
              <a:extLst>
                <a:ext uri="{FF2B5EF4-FFF2-40B4-BE49-F238E27FC236}">
                  <a16:creationId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7" name="Oval 21">
              <a:extLst>
                <a:ext uri="{FF2B5EF4-FFF2-40B4-BE49-F238E27FC236}">
                  <a16:creationId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14" name="Title 42">
            <a:extLst>
              <a:ext uri="{FF2B5EF4-FFF2-40B4-BE49-F238E27FC236}">
                <a16:creationId xmlns:a16="http://schemas.microsoft.com/office/drawing/2014/main" id="{89D3F201-3A50-1876-3B80-73D592CA9E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615536"/>
          </a:xfrm>
        </p:spPr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1141999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/>
          <p:nvPr/>
        </p:nvGrpSpPr>
        <p:grpSpPr>
          <a:xfrm>
            <a:off x="4547794" y="1262533"/>
            <a:ext cx="1056814" cy="4307247"/>
            <a:chOff x="4500563" y="246063"/>
            <a:chExt cx="409575" cy="1854200"/>
          </a:xfrm>
          <a:effectLst/>
        </p:grpSpPr>
        <p:sp>
          <p:nvSpPr>
            <p:cNvPr id="22" name="Freeform 47"/>
            <p:cNvSpPr>
              <a:spLocks noEditPoints="1"/>
            </p:cNvSpPr>
            <p:nvPr/>
          </p:nvSpPr>
          <p:spPr bwMode="auto">
            <a:xfrm>
              <a:off x="4500563" y="246063"/>
              <a:ext cx="409575" cy="1854200"/>
            </a:xfrm>
            <a:custGeom>
              <a:avLst/>
              <a:gdLst>
                <a:gd name="T0" fmla="*/ 101 w 191"/>
                <a:gd name="T1" fmla="*/ 114 h 866"/>
                <a:gd name="T2" fmla="*/ 115 w 191"/>
                <a:gd name="T3" fmla="*/ 130 h 866"/>
                <a:gd name="T4" fmla="*/ 130 w 191"/>
                <a:gd name="T5" fmla="*/ 143 h 866"/>
                <a:gd name="T6" fmla="*/ 180 w 191"/>
                <a:gd name="T7" fmla="*/ 227 h 866"/>
                <a:gd name="T8" fmla="*/ 191 w 191"/>
                <a:gd name="T9" fmla="*/ 314 h 866"/>
                <a:gd name="T10" fmla="*/ 161 w 191"/>
                <a:gd name="T11" fmla="*/ 402 h 866"/>
                <a:gd name="T12" fmla="*/ 158 w 191"/>
                <a:gd name="T13" fmla="*/ 471 h 866"/>
                <a:gd name="T14" fmla="*/ 149 w 191"/>
                <a:gd name="T15" fmla="*/ 557 h 866"/>
                <a:gd name="T16" fmla="*/ 131 w 191"/>
                <a:gd name="T17" fmla="*/ 600 h 866"/>
                <a:gd name="T18" fmla="*/ 128 w 191"/>
                <a:gd name="T19" fmla="*/ 767 h 866"/>
                <a:gd name="T20" fmla="*/ 133 w 191"/>
                <a:gd name="T21" fmla="*/ 779 h 866"/>
                <a:gd name="T22" fmla="*/ 132 w 191"/>
                <a:gd name="T23" fmla="*/ 818 h 866"/>
                <a:gd name="T24" fmla="*/ 126 w 191"/>
                <a:gd name="T25" fmla="*/ 855 h 866"/>
                <a:gd name="T26" fmla="*/ 118 w 191"/>
                <a:gd name="T27" fmla="*/ 863 h 866"/>
                <a:gd name="T28" fmla="*/ 70 w 191"/>
                <a:gd name="T29" fmla="*/ 862 h 866"/>
                <a:gd name="T30" fmla="*/ 47 w 191"/>
                <a:gd name="T31" fmla="*/ 854 h 866"/>
                <a:gd name="T32" fmla="*/ 31 w 191"/>
                <a:gd name="T33" fmla="*/ 835 h 866"/>
                <a:gd name="T34" fmla="*/ 54 w 191"/>
                <a:gd name="T35" fmla="*/ 823 h 866"/>
                <a:gd name="T36" fmla="*/ 64 w 191"/>
                <a:gd name="T37" fmla="*/ 744 h 866"/>
                <a:gd name="T38" fmla="*/ 42 w 191"/>
                <a:gd name="T39" fmla="*/ 606 h 866"/>
                <a:gd name="T40" fmla="*/ 38 w 191"/>
                <a:gd name="T41" fmla="*/ 565 h 866"/>
                <a:gd name="T42" fmla="*/ 18 w 191"/>
                <a:gd name="T43" fmla="*/ 475 h 866"/>
                <a:gd name="T44" fmla="*/ 4 w 191"/>
                <a:gd name="T45" fmla="*/ 400 h 866"/>
                <a:gd name="T46" fmla="*/ 15 w 191"/>
                <a:gd name="T47" fmla="*/ 321 h 866"/>
                <a:gd name="T48" fmla="*/ 2 w 191"/>
                <a:gd name="T49" fmla="*/ 241 h 866"/>
                <a:gd name="T50" fmla="*/ 8 w 191"/>
                <a:gd name="T51" fmla="*/ 170 h 866"/>
                <a:gd name="T52" fmla="*/ 26 w 191"/>
                <a:gd name="T53" fmla="*/ 152 h 866"/>
                <a:gd name="T54" fmla="*/ 54 w 191"/>
                <a:gd name="T55" fmla="*/ 126 h 866"/>
                <a:gd name="T56" fmla="*/ 43 w 191"/>
                <a:gd name="T57" fmla="*/ 99 h 866"/>
                <a:gd name="T58" fmla="*/ 38 w 191"/>
                <a:gd name="T59" fmla="*/ 64 h 866"/>
                <a:gd name="T60" fmla="*/ 49 w 191"/>
                <a:gd name="T61" fmla="*/ 14 h 866"/>
                <a:gd name="T62" fmla="*/ 95 w 191"/>
                <a:gd name="T63" fmla="*/ 2 h 866"/>
                <a:gd name="T64" fmla="*/ 119 w 191"/>
                <a:gd name="T65" fmla="*/ 62 h 866"/>
                <a:gd name="T66" fmla="*/ 116 w 191"/>
                <a:gd name="T67" fmla="*/ 79 h 866"/>
                <a:gd name="T68" fmla="*/ 119 w 191"/>
                <a:gd name="T69" fmla="*/ 85 h 866"/>
                <a:gd name="T70" fmla="*/ 107 w 191"/>
                <a:gd name="T71" fmla="*/ 108 h 866"/>
                <a:gd name="T72" fmla="*/ 101 w 191"/>
                <a:gd name="T73" fmla="*/ 108 h 866"/>
                <a:gd name="T74" fmla="*/ 98 w 191"/>
                <a:gd name="T75" fmla="*/ 760 h 866"/>
                <a:gd name="T76" fmla="*/ 98 w 191"/>
                <a:gd name="T77" fmla="*/ 726 h 866"/>
                <a:gd name="T78" fmla="*/ 139 w 191"/>
                <a:gd name="T79" fmla="*/ 241 h 866"/>
                <a:gd name="T80" fmla="*/ 138 w 191"/>
                <a:gd name="T81" fmla="*/ 285 h 866"/>
                <a:gd name="T82" fmla="*/ 139 w 191"/>
                <a:gd name="T83" fmla="*/ 321 h 866"/>
                <a:gd name="T84" fmla="*/ 147 w 191"/>
                <a:gd name="T85" fmla="*/ 280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1" h="866">
                  <a:moveTo>
                    <a:pt x="101" y="108"/>
                  </a:moveTo>
                  <a:cubicBezTo>
                    <a:pt x="101" y="111"/>
                    <a:pt x="101" y="114"/>
                    <a:pt x="101" y="114"/>
                  </a:cubicBezTo>
                  <a:cubicBezTo>
                    <a:pt x="101" y="114"/>
                    <a:pt x="105" y="116"/>
                    <a:pt x="106" y="116"/>
                  </a:cubicBezTo>
                  <a:cubicBezTo>
                    <a:pt x="106" y="117"/>
                    <a:pt x="110" y="124"/>
                    <a:pt x="115" y="130"/>
                  </a:cubicBezTo>
                  <a:cubicBezTo>
                    <a:pt x="121" y="135"/>
                    <a:pt x="124" y="137"/>
                    <a:pt x="124" y="138"/>
                  </a:cubicBezTo>
                  <a:cubicBezTo>
                    <a:pt x="125" y="140"/>
                    <a:pt x="129" y="142"/>
                    <a:pt x="130" y="143"/>
                  </a:cubicBezTo>
                  <a:cubicBezTo>
                    <a:pt x="132" y="143"/>
                    <a:pt x="163" y="158"/>
                    <a:pt x="165" y="160"/>
                  </a:cubicBezTo>
                  <a:cubicBezTo>
                    <a:pt x="167" y="162"/>
                    <a:pt x="180" y="212"/>
                    <a:pt x="180" y="227"/>
                  </a:cubicBezTo>
                  <a:cubicBezTo>
                    <a:pt x="181" y="243"/>
                    <a:pt x="182" y="271"/>
                    <a:pt x="186" y="282"/>
                  </a:cubicBezTo>
                  <a:cubicBezTo>
                    <a:pt x="190" y="294"/>
                    <a:pt x="191" y="311"/>
                    <a:pt x="191" y="314"/>
                  </a:cubicBezTo>
                  <a:cubicBezTo>
                    <a:pt x="191" y="317"/>
                    <a:pt x="152" y="369"/>
                    <a:pt x="152" y="369"/>
                  </a:cubicBezTo>
                  <a:cubicBezTo>
                    <a:pt x="161" y="402"/>
                    <a:pt x="161" y="402"/>
                    <a:pt x="161" y="402"/>
                  </a:cubicBezTo>
                  <a:cubicBezTo>
                    <a:pt x="158" y="407"/>
                    <a:pt x="158" y="407"/>
                    <a:pt x="158" y="407"/>
                  </a:cubicBezTo>
                  <a:cubicBezTo>
                    <a:pt x="158" y="407"/>
                    <a:pt x="159" y="461"/>
                    <a:pt x="158" y="471"/>
                  </a:cubicBezTo>
                  <a:cubicBezTo>
                    <a:pt x="156" y="482"/>
                    <a:pt x="152" y="529"/>
                    <a:pt x="151" y="541"/>
                  </a:cubicBezTo>
                  <a:cubicBezTo>
                    <a:pt x="150" y="553"/>
                    <a:pt x="149" y="557"/>
                    <a:pt x="149" y="557"/>
                  </a:cubicBezTo>
                  <a:cubicBezTo>
                    <a:pt x="132" y="560"/>
                    <a:pt x="132" y="560"/>
                    <a:pt x="132" y="560"/>
                  </a:cubicBezTo>
                  <a:cubicBezTo>
                    <a:pt x="132" y="560"/>
                    <a:pt x="128" y="581"/>
                    <a:pt x="131" y="600"/>
                  </a:cubicBezTo>
                  <a:cubicBezTo>
                    <a:pt x="135" y="620"/>
                    <a:pt x="143" y="644"/>
                    <a:pt x="142" y="677"/>
                  </a:cubicBezTo>
                  <a:cubicBezTo>
                    <a:pt x="142" y="709"/>
                    <a:pt x="128" y="761"/>
                    <a:pt x="128" y="767"/>
                  </a:cubicBezTo>
                  <a:cubicBezTo>
                    <a:pt x="128" y="772"/>
                    <a:pt x="129" y="775"/>
                    <a:pt x="129" y="775"/>
                  </a:cubicBezTo>
                  <a:cubicBezTo>
                    <a:pt x="129" y="775"/>
                    <a:pt x="132" y="778"/>
                    <a:pt x="133" y="779"/>
                  </a:cubicBezTo>
                  <a:cubicBezTo>
                    <a:pt x="133" y="780"/>
                    <a:pt x="140" y="792"/>
                    <a:pt x="140" y="800"/>
                  </a:cubicBezTo>
                  <a:cubicBezTo>
                    <a:pt x="139" y="808"/>
                    <a:pt x="132" y="817"/>
                    <a:pt x="132" y="818"/>
                  </a:cubicBezTo>
                  <a:cubicBezTo>
                    <a:pt x="131" y="820"/>
                    <a:pt x="130" y="853"/>
                    <a:pt x="130" y="854"/>
                  </a:cubicBezTo>
                  <a:cubicBezTo>
                    <a:pt x="129" y="854"/>
                    <a:pt x="126" y="855"/>
                    <a:pt x="126" y="855"/>
                  </a:cubicBezTo>
                  <a:cubicBezTo>
                    <a:pt x="124" y="854"/>
                    <a:pt x="124" y="854"/>
                    <a:pt x="124" y="854"/>
                  </a:cubicBezTo>
                  <a:cubicBezTo>
                    <a:pt x="124" y="854"/>
                    <a:pt x="124" y="859"/>
                    <a:pt x="118" y="863"/>
                  </a:cubicBezTo>
                  <a:cubicBezTo>
                    <a:pt x="112" y="866"/>
                    <a:pt x="86" y="865"/>
                    <a:pt x="79" y="865"/>
                  </a:cubicBezTo>
                  <a:cubicBezTo>
                    <a:pt x="72" y="865"/>
                    <a:pt x="72" y="864"/>
                    <a:pt x="70" y="862"/>
                  </a:cubicBezTo>
                  <a:cubicBezTo>
                    <a:pt x="69" y="859"/>
                    <a:pt x="69" y="855"/>
                    <a:pt x="69" y="855"/>
                  </a:cubicBezTo>
                  <a:cubicBezTo>
                    <a:pt x="69" y="855"/>
                    <a:pt x="59" y="856"/>
                    <a:pt x="47" y="854"/>
                  </a:cubicBezTo>
                  <a:cubicBezTo>
                    <a:pt x="35" y="852"/>
                    <a:pt x="30" y="848"/>
                    <a:pt x="29" y="846"/>
                  </a:cubicBezTo>
                  <a:cubicBezTo>
                    <a:pt x="29" y="843"/>
                    <a:pt x="28" y="837"/>
                    <a:pt x="31" y="835"/>
                  </a:cubicBezTo>
                  <a:cubicBezTo>
                    <a:pt x="34" y="833"/>
                    <a:pt x="44" y="833"/>
                    <a:pt x="48" y="830"/>
                  </a:cubicBezTo>
                  <a:cubicBezTo>
                    <a:pt x="51" y="826"/>
                    <a:pt x="54" y="823"/>
                    <a:pt x="54" y="823"/>
                  </a:cubicBezTo>
                  <a:cubicBezTo>
                    <a:pt x="54" y="823"/>
                    <a:pt x="61" y="795"/>
                    <a:pt x="63" y="789"/>
                  </a:cubicBezTo>
                  <a:cubicBezTo>
                    <a:pt x="65" y="783"/>
                    <a:pt x="64" y="750"/>
                    <a:pt x="64" y="744"/>
                  </a:cubicBezTo>
                  <a:cubicBezTo>
                    <a:pt x="64" y="738"/>
                    <a:pt x="51" y="676"/>
                    <a:pt x="51" y="656"/>
                  </a:cubicBezTo>
                  <a:cubicBezTo>
                    <a:pt x="52" y="635"/>
                    <a:pt x="43" y="613"/>
                    <a:pt x="42" y="606"/>
                  </a:cubicBezTo>
                  <a:cubicBezTo>
                    <a:pt x="41" y="600"/>
                    <a:pt x="40" y="592"/>
                    <a:pt x="40" y="592"/>
                  </a:cubicBezTo>
                  <a:cubicBezTo>
                    <a:pt x="38" y="565"/>
                    <a:pt x="38" y="565"/>
                    <a:pt x="38" y="565"/>
                  </a:cubicBezTo>
                  <a:cubicBezTo>
                    <a:pt x="27" y="563"/>
                    <a:pt x="27" y="563"/>
                    <a:pt x="27" y="563"/>
                  </a:cubicBezTo>
                  <a:cubicBezTo>
                    <a:pt x="27" y="563"/>
                    <a:pt x="23" y="498"/>
                    <a:pt x="18" y="475"/>
                  </a:cubicBezTo>
                  <a:cubicBezTo>
                    <a:pt x="13" y="453"/>
                    <a:pt x="17" y="409"/>
                    <a:pt x="17" y="409"/>
                  </a:cubicBezTo>
                  <a:cubicBezTo>
                    <a:pt x="17" y="409"/>
                    <a:pt x="3" y="403"/>
                    <a:pt x="4" y="400"/>
                  </a:cubicBezTo>
                  <a:cubicBezTo>
                    <a:pt x="4" y="398"/>
                    <a:pt x="8" y="372"/>
                    <a:pt x="8" y="372"/>
                  </a:cubicBezTo>
                  <a:cubicBezTo>
                    <a:pt x="8" y="372"/>
                    <a:pt x="14" y="329"/>
                    <a:pt x="15" y="321"/>
                  </a:cubicBezTo>
                  <a:cubicBezTo>
                    <a:pt x="16" y="313"/>
                    <a:pt x="15" y="282"/>
                    <a:pt x="14" y="279"/>
                  </a:cubicBezTo>
                  <a:cubicBezTo>
                    <a:pt x="14" y="276"/>
                    <a:pt x="4" y="252"/>
                    <a:pt x="2" y="241"/>
                  </a:cubicBezTo>
                  <a:cubicBezTo>
                    <a:pt x="0" y="231"/>
                    <a:pt x="6" y="201"/>
                    <a:pt x="6" y="201"/>
                  </a:cubicBezTo>
                  <a:cubicBezTo>
                    <a:pt x="6" y="201"/>
                    <a:pt x="8" y="175"/>
                    <a:pt x="8" y="170"/>
                  </a:cubicBezTo>
                  <a:cubicBezTo>
                    <a:pt x="9" y="165"/>
                    <a:pt x="11" y="161"/>
                    <a:pt x="14" y="159"/>
                  </a:cubicBezTo>
                  <a:cubicBezTo>
                    <a:pt x="17" y="157"/>
                    <a:pt x="26" y="152"/>
                    <a:pt x="26" y="152"/>
                  </a:cubicBezTo>
                  <a:cubicBezTo>
                    <a:pt x="26" y="152"/>
                    <a:pt x="43" y="134"/>
                    <a:pt x="48" y="131"/>
                  </a:cubicBezTo>
                  <a:cubicBezTo>
                    <a:pt x="52" y="127"/>
                    <a:pt x="54" y="126"/>
                    <a:pt x="54" y="126"/>
                  </a:cubicBezTo>
                  <a:cubicBezTo>
                    <a:pt x="54" y="126"/>
                    <a:pt x="53" y="117"/>
                    <a:pt x="52" y="115"/>
                  </a:cubicBezTo>
                  <a:cubicBezTo>
                    <a:pt x="52" y="114"/>
                    <a:pt x="46" y="103"/>
                    <a:pt x="43" y="99"/>
                  </a:cubicBezTo>
                  <a:cubicBezTo>
                    <a:pt x="41" y="95"/>
                    <a:pt x="38" y="78"/>
                    <a:pt x="38" y="71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9" y="54"/>
                    <a:pt x="38" y="50"/>
                  </a:cubicBezTo>
                  <a:cubicBezTo>
                    <a:pt x="37" y="46"/>
                    <a:pt x="41" y="23"/>
                    <a:pt x="49" y="14"/>
                  </a:cubicBezTo>
                  <a:cubicBezTo>
                    <a:pt x="57" y="5"/>
                    <a:pt x="73" y="3"/>
                    <a:pt x="73" y="3"/>
                  </a:cubicBezTo>
                  <a:cubicBezTo>
                    <a:pt x="73" y="3"/>
                    <a:pt x="86" y="0"/>
                    <a:pt x="95" y="2"/>
                  </a:cubicBezTo>
                  <a:cubicBezTo>
                    <a:pt x="104" y="4"/>
                    <a:pt x="113" y="12"/>
                    <a:pt x="119" y="27"/>
                  </a:cubicBezTo>
                  <a:cubicBezTo>
                    <a:pt x="124" y="41"/>
                    <a:pt x="119" y="61"/>
                    <a:pt x="119" y="62"/>
                  </a:cubicBezTo>
                  <a:cubicBezTo>
                    <a:pt x="118" y="63"/>
                    <a:pt x="119" y="63"/>
                    <a:pt x="120" y="66"/>
                  </a:cubicBezTo>
                  <a:cubicBezTo>
                    <a:pt x="121" y="70"/>
                    <a:pt x="117" y="75"/>
                    <a:pt x="116" y="79"/>
                  </a:cubicBezTo>
                  <a:cubicBezTo>
                    <a:pt x="115" y="80"/>
                    <a:pt x="115" y="81"/>
                    <a:pt x="115" y="81"/>
                  </a:cubicBezTo>
                  <a:cubicBezTo>
                    <a:pt x="116" y="82"/>
                    <a:pt x="118" y="83"/>
                    <a:pt x="119" y="85"/>
                  </a:cubicBezTo>
                  <a:cubicBezTo>
                    <a:pt x="122" y="90"/>
                    <a:pt x="121" y="94"/>
                    <a:pt x="119" y="101"/>
                  </a:cubicBezTo>
                  <a:cubicBezTo>
                    <a:pt x="117" y="107"/>
                    <a:pt x="107" y="108"/>
                    <a:pt x="107" y="108"/>
                  </a:cubicBezTo>
                  <a:cubicBezTo>
                    <a:pt x="106" y="108"/>
                    <a:pt x="101" y="107"/>
                    <a:pt x="101" y="108"/>
                  </a:cubicBezTo>
                  <a:cubicBezTo>
                    <a:pt x="101" y="108"/>
                    <a:pt x="101" y="108"/>
                    <a:pt x="101" y="108"/>
                  </a:cubicBezTo>
                  <a:close/>
                  <a:moveTo>
                    <a:pt x="98" y="726"/>
                  </a:moveTo>
                  <a:cubicBezTo>
                    <a:pt x="98" y="726"/>
                    <a:pt x="98" y="759"/>
                    <a:pt x="98" y="760"/>
                  </a:cubicBezTo>
                  <a:cubicBezTo>
                    <a:pt x="97" y="761"/>
                    <a:pt x="99" y="756"/>
                    <a:pt x="100" y="745"/>
                  </a:cubicBezTo>
                  <a:cubicBezTo>
                    <a:pt x="100" y="735"/>
                    <a:pt x="99" y="728"/>
                    <a:pt x="98" y="726"/>
                  </a:cubicBezTo>
                  <a:close/>
                  <a:moveTo>
                    <a:pt x="141" y="251"/>
                  </a:moveTo>
                  <a:cubicBezTo>
                    <a:pt x="139" y="241"/>
                    <a:pt x="139" y="241"/>
                    <a:pt x="139" y="241"/>
                  </a:cubicBezTo>
                  <a:cubicBezTo>
                    <a:pt x="139" y="241"/>
                    <a:pt x="136" y="254"/>
                    <a:pt x="137" y="257"/>
                  </a:cubicBezTo>
                  <a:cubicBezTo>
                    <a:pt x="137" y="261"/>
                    <a:pt x="137" y="279"/>
                    <a:pt x="138" y="285"/>
                  </a:cubicBezTo>
                  <a:cubicBezTo>
                    <a:pt x="139" y="291"/>
                    <a:pt x="135" y="296"/>
                    <a:pt x="134" y="301"/>
                  </a:cubicBezTo>
                  <a:cubicBezTo>
                    <a:pt x="133" y="307"/>
                    <a:pt x="137" y="318"/>
                    <a:pt x="139" y="321"/>
                  </a:cubicBezTo>
                  <a:cubicBezTo>
                    <a:pt x="140" y="323"/>
                    <a:pt x="147" y="293"/>
                    <a:pt x="147" y="293"/>
                  </a:cubicBezTo>
                  <a:cubicBezTo>
                    <a:pt x="147" y="293"/>
                    <a:pt x="148" y="284"/>
                    <a:pt x="147" y="280"/>
                  </a:cubicBezTo>
                  <a:cubicBezTo>
                    <a:pt x="147" y="277"/>
                    <a:pt x="142" y="253"/>
                    <a:pt x="141" y="2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3" name="Freeform 48"/>
            <p:cNvSpPr>
              <a:spLocks/>
            </p:cNvSpPr>
            <p:nvPr/>
          </p:nvSpPr>
          <p:spPr bwMode="auto">
            <a:xfrm>
              <a:off x="4529138" y="490538"/>
              <a:ext cx="247650" cy="296863"/>
            </a:xfrm>
            <a:custGeom>
              <a:avLst/>
              <a:gdLst>
                <a:gd name="T0" fmla="*/ 103 w 116"/>
                <a:gd name="T1" fmla="*/ 15 h 139"/>
                <a:gd name="T2" fmla="*/ 112 w 116"/>
                <a:gd name="T3" fmla="*/ 24 h 139"/>
                <a:gd name="T4" fmla="*/ 115 w 116"/>
                <a:gd name="T5" fmla="*/ 45 h 139"/>
                <a:gd name="T6" fmla="*/ 87 w 116"/>
                <a:gd name="T7" fmla="*/ 31 h 139"/>
                <a:gd name="T8" fmla="*/ 71 w 116"/>
                <a:gd name="T9" fmla="*/ 52 h 139"/>
                <a:gd name="T10" fmla="*/ 33 w 116"/>
                <a:gd name="T11" fmla="*/ 116 h 139"/>
                <a:gd name="T12" fmla="*/ 20 w 116"/>
                <a:gd name="T13" fmla="*/ 139 h 139"/>
                <a:gd name="T14" fmla="*/ 17 w 116"/>
                <a:gd name="T15" fmla="*/ 80 h 139"/>
                <a:gd name="T16" fmla="*/ 22 w 116"/>
                <a:gd name="T17" fmla="*/ 53 h 139"/>
                <a:gd name="T18" fmla="*/ 19 w 116"/>
                <a:gd name="T19" fmla="*/ 43 h 139"/>
                <a:gd name="T20" fmla="*/ 10 w 116"/>
                <a:gd name="T21" fmla="*/ 50 h 139"/>
                <a:gd name="T22" fmla="*/ 1 w 116"/>
                <a:gd name="T23" fmla="*/ 53 h 139"/>
                <a:gd name="T24" fmla="*/ 13 w 116"/>
                <a:gd name="T25" fmla="*/ 38 h 139"/>
                <a:gd name="T26" fmla="*/ 34 w 116"/>
                <a:gd name="T27" fmla="*/ 16 h 139"/>
                <a:gd name="T28" fmla="*/ 41 w 116"/>
                <a:gd name="T29" fmla="*/ 12 h 139"/>
                <a:gd name="T30" fmla="*/ 40 w 116"/>
                <a:gd name="T31" fmla="*/ 28 h 139"/>
                <a:gd name="T32" fmla="*/ 31 w 116"/>
                <a:gd name="T33" fmla="*/ 44 h 139"/>
                <a:gd name="T34" fmla="*/ 30 w 116"/>
                <a:gd name="T35" fmla="*/ 66 h 139"/>
                <a:gd name="T36" fmla="*/ 33 w 116"/>
                <a:gd name="T37" fmla="*/ 90 h 139"/>
                <a:gd name="T38" fmla="*/ 60 w 116"/>
                <a:gd name="T39" fmla="*/ 41 h 139"/>
                <a:gd name="T40" fmla="*/ 82 w 116"/>
                <a:gd name="T41" fmla="*/ 26 h 139"/>
                <a:gd name="T42" fmla="*/ 89 w 116"/>
                <a:gd name="T43" fmla="*/ 4 h 139"/>
                <a:gd name="T44" fmla="*/ 88 w 116"/>
                <a:gd name="T45" fmla="*/ 0 h 139"/>
                <a:gd name="T46" fmla="*/ 93 w 116"/>
                <a:gd name="T47" fmla="*/ 2 h 139"/>
                <a:gd name="T48" fmla="*/ 103 w 116"/>
                <a:gd name="T49" fmla="*/ 1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6" h="139">
                  <a:moveTo>
                    <a:pt x="103" y="15"/>
                  </a:moveTo>
                  <a:cubicBezTo>
                    <a:pt x="109" y="21"/>
                    <a:pt x="111" y="23"/>
                    <a:pt x="112" y="24"/>
                  </a:cubicBezTo>
                  <a:cubicBezTo>
                    <a:pt x="112" y="25"/>
                    <a:pt x="116" y="44"/>
                    <a:pt x="115" y="45"/>
                  </a:cubicBezTo>
                  <a:cubicBezTo>
                    <a:pt x="114" y="46"/>
                    <a:pt x="88" y="31"/>
                    <a:pt x="87" y="31"/>
                  </a:cubicBezTo>
                  <a:cubicBezTo>
                    <a:pt x="86" y="30"/>
                    <a:pt x="72" y="51"/>
                    <a:pt x="71" y="52"/>
                  </a:cubicBezTo>
                  <a:cubicBezTo>
                    <a:pt x="70" y="53"/>
                    <a:pt x="44" y="97"/>
                    <a:pt x="33" y="116"/>
                  </a:cubicBezTo>
                  <a:cubicBezTo>
                    <a:pt x="22" y="135"/>
                    <a:pt x="20" y="139"/>
                    <a:pt x="20" y="139"/>
                  </a:cubicBezTo>
                  <a:cubicBezTo>
                    <a:pt x="20" y="139"/>
                    <a:pt x="16" y="87"/>
                    <a:pt x="17" y="80"/>
                  </a:cubicBezTo>
                  <a:cubicBezTo>
                    <a:pt x="18" y="73"/>
                    <a:pt x="23" y="58"/>
                    <a:pt x="22" y="53"/>
                  </a:cubicBezTo>
                  <a:cubicBezTo>
                    <a:pt x="21" y="49"/>
                    <a:pt x="20" y="44"/>
                    <a:pt x="19" y="43"/>
                  </a:cubicBezTo>
                  <a:cubicBezTo>
                    <a:pt x="18" y="43"/>
                    <a:pt x="15" y="47"/>
                    <a:pt x="10" y="50"/>
                  </a:cubicBezTo>
                  <a:cubicBezTo>
                    <a:pt x="4" y="53"/>
                    <a:pt x="0" y="54"/>
                    <a:pt x="1" y="53"/>
                  </a:cubicBezTo>
                  <a:cubicBezTo>
                    <a:pt x="1" y="52"/>
                    <a:pt x="13" y="38"/>
                    <a:pt x="13" y="38"/>
                  </a:cubicBezTo>
                  <a:cubicBezTo>
                    <a:pt x="13" y="38"/>
                    <a:pt x="30" y="19"/>
                    <a:pt x="34" y="16"/>
                  </a:cubicBezTo>
                  <a:cubicBezTo>
                    <a:pt x="38" y="12"/>
                    <a:pt x="41" y="13"/>
                    <a:pt x="41" y="12"/>
                  </a:cubicBezTo>
                  <a:cubicBezTo>
                    <a:pt x="41" y="14"/>
                    <a:pt x="41" y="23"/>
                    <a:pt x="40" y="28"/>
                  </a:cubicBezTo>
                  <a:cubicBezTo>
                    <a:pt x="40" y="34"/>
                    <a:pt x="31" y="44"/>
                    <a:pt x="31" y="44"/>
                  </a:cubicBezTo>
                  <a:cubicBezTo>
                    <a:pt x="31" y="44"/>
                    <a:pt x="29" y="65"/>
                    <a:pt x="30" y="66"/>
                  </a:cubicBezTo>
                  <a:cubicBezTo>
                    <a:pt x="31" y="68"/>
                    <a:pt x="32" y="92"/>
                    <a:pt x="33" y="90"/>
                  </a:cubicBezTo>
                  <a:cubicBezTo>
                    <a:pt x="33" y="88"/>
                    <a:pt x="58" y="42"/>
                    <a:pt x="60" y="41"/>
                  </a:cubicBezTo>
                  <a:cubicBezTo>
                    <a:pt x="63" y="39"/>
                    <a:pt x="80" y="29"/>
                    <a:pt x="82" y="26"/>
                  </a:cubicBezTo>
                  <a:cubicBezTo>
                    <a:pt x="85" y="24"/>
                    <a:pt x="90" y="8"/>
                    <a:pt x="89" y="4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92" y="1"/>
                    <a:pt x="93" y="2"/>
                  </a:cubicBezTo>
                  <a:cubicBezTo>
                    <a:pt x="93" y="3"/>
                    <a:pt x="97" y="10"/>
                    <a:pt x="103" y="15"/>
                  </a:cubicBezTo>
                  <a:close/>
                </a:path>
              </a:pathLst>
            </a:cu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265291" y="1262533"/>
            <a:ext cx="1596061" cy="4307247"/>
            <a:chOff x="4333875" y="2298700"/>
            <a:chExt cx="692150" cy="1865313"/>
          </a:xfrm>
          <a:effectLst/>
        </p:grpSpPr>
        <p:sp>
          <p:nvSpPr>
            <p:cNvPr id="26" name="Freeform 39"/>
            <p:cNvSpPr>
              <a:spLocks/>
            </p:cNvSpPr>
            <p:nvPr/>
          </p:nvSpPr>
          <p:spPr bwMode="auto">
            <a:xfrm>
              <a:off x="4333875" y="2298700"/>
              <a:ext cx="692150" cy="1865313"/>
            </a:xfrm>
            <a:custGeom>
              <a:avLst/>
              <a:gdLst>
                <a:gd name="T0" fmla="*/ 69 w 323"/>
                <a:gd name="T1" fmla="*/ 27 h 871"/>
                <a:gd name="T2" fmla="*/ 84 w 323"/>
                <a:gd name="T3" fmla="*/ 9 h 871"/>
                <a:gd name="T4" fmla="*/ 146 w 323"/>
                <a:gd name="T5" fmla="*/ 13 h 871"/>
                <a:gd name="T6" fmla="*/ 150 w 323"/>
                <a:gd name="T7" fmla="*/ 58 h 871"/>
                <a:gd name="T8" fmla="*/ 152 w 323"/>
                <a:gd name="T9" fmla="*/ 75 h 871"/>
                <a:gd name="T10" fmla="*/ 145 w 323"/>
                <a:gd name="T11" fmla="*/ 85 h 871"/>
                <a:gd name="T12" fmla="*/ 140 w 323"/>
                <a:gd name="T13" fmla="*/ 107 h 871"/>
                <a:gd name="T14" fmla="*/ 151 w 323"/>
                <a:gd name="T15" fmla="*/ 125 h 871"/>
                <a:gd name="T16" fmla="*/ 163 w 323"/>
                <a:gd name="T17" fmla="*/ 134 h 871"/>
                <a:gd name="T18" fmla="*/ 219 w 323"/>
                <a:gd name="T19" fmla="*/ 152 h 871"/>
                <a:gd name="T20" fmla="*/ 225 w 323"/>
                <a:gd name="T21" fmla="*/ 187 h 871"/>
                <a:gd name="T22" fmla="*/ 229 w 323"/>
                <a:gd name="T23" fmla="*/ 207 h 871"/>
                <a:gd name="T24" fmla="*/ 241 w 323"/>
                <a:gd name="T25" fmla="*/ 285 h 871"/>
                <a:gd name="T26" fmla="*/ 207 w 323"/>
                <a:gd name="T27" fmla="*/ 306 h 871"/>
                <a:gd name="T28" fmla="*/ 222 w 323"/>
                <a:gd name="T29" fmla="*/ 350 h 871"/>
                <a:gd name="T30" fmla="*/ 225 w 323"/>
                <a:gd name="T31" fmla="*/ 397 h 871"/>
                <a:gd name="T32" fmla="*/ 208 w 323"/>
                <a:gd name="T33" fmla="*/ 433 h 871"/>
                <a:gd name="T34" fmla="*/ 246 w 323"/>
                <a:gd name="T35" fmla="*/ 613 h 871"/>
                <a:gd name="T36" fmla="*/ 259 w 323"/>
                <a:gd name="T37" fmla="*/ 761 h 871"/>
                <a:gd name="T38" fmla="*/ 260 w 323"/>
                <a:gd name="T39" fmla="*/ 802 h 871"/>
                <a:gd name="T40" fmla="*/ 319 w 323"/>
                <a:gd name="T41" fmla="*/ 836 h 871"/>
                <a:gd name="T42" fmla="*/ 322 w 323"/>
                <a:gd name="T43" fmla="*/ 844 h 871"/>
                <a:gd name="T44" fmla="*/ 265 w 323"/>
                <a:gd name="T45" fmla="*/ 850 h 871"/>
                <a:gd name="T46" fmla="*/ 225 w 323"/>
                <a:gd name="T47" fmla="*/ 844 h 871"/>
                <a:gd name="T48" fmla="*/ 194 w 323"/>
                <a:gd name="T49" fmla="*/ 838 h 871"/>
                <a:gd name="T50" fmla="*/ 190 w 323"/>
                <a:gd name="T51" fmla="*/ 812 h 871"/>
                <a:gd name="T52" fmla="*/ 184 w 323"/>
                <a:gd name="T53" fmla="*/ 774 h 871"/>
                <a:gd name="T54" fmla="*/ 184 w 323"/>
                <a:gd name="T55" fmla="*/ 729 h 871"/>
                <a:gd name="T56" fmla="*/ 174 w 323"/>
                <a:gd name="T57" fmla="*/ 647 h 871"/>
                <a:gd name="T58" fmla="*/ 140 w 323"/>
                <a:gd name="T59" fmla="*/ 535 h 871"/>
                <a:gd name="T60" fmla="*/ 110 w 323"/>
                <a:gd name="T61" fmla="*/ 582 h 871"/>
                <a:gd name="T62" fmla="*/ 96 w 323"/>
                <a:gd name="T63" fmla="*/ 640 h 871"/>
                <a:gd name="T64" fmla="*/ 103 w 323"/>
                <a:gd name="T65" fmla="*/ 738 h 871"/>
                <a:gd name="T66" fmla="*/ 98 w 323"/>
                <a:gd name="T67" fmla="*/ 784 h 871"/>
                <a:gd name="T68" fmla="*/ 96 w 323"/>
                <a:gd name="T69" fmla="*/ 822 h 871"/>
                <a:gd name="T70" fmla="*/ 105 w 323"/>
                <a:gd name="T71" fmla="*/ 854 h 871"/>
                <a:gd name="T72" fmla="*/ 103 w 323"/>
                <a:gd name="T73" fmla="*/ 864 h 871"/>
                <a:gd name="T74" fmla="*/ 57 w 323"/>
                <a:gd name="T75" fmla="*/ 865 h 871"/>
                <a:gd name="T76" fmla="*/ 50 w 323"/>
                <a:gd name="T77" fmla="*/ 849 h 871"/>
                <a:gd name="T78" fmla="*/ 39 w 323"/>
                <a:gd name="T79" fmla="*/ 788 h 871"/>
                <a:gd name="T80" fmla="*/ 32 w 323"/>
                <a:gd name="T81" fmla="*/ 691 h 871"/>
                <a:gd name="T82" fmla="*/ 35 w 323"/>
                <a:gd name="T83" fmla="*/ 650 h 871"/>
                <a:gd name="T84" fmla="*/ 25 w 323"/>
                <a:gd name="T85" fmla="*/ 551 h 871"/>
                <a:gd name="T86" fmla="*/ 26 w 323"/>
                <a:gd name="T87" fmla="*/ 466 h 871"/>
                <a:gd name="T88" fmla="*/ 12 w 323"/>
                <a:gd name="T89" fmla="*/ 436 h 871"/>
                <a:gd name="T90" fmla="*/ 24 w 323"/>
                <a:gd name="T91" fmla="*/ 366 h 871"/>
                <a:gd name="T92" fmla="*/ 28 w 323"/>
                <a:gd name="T93" fmla="*/ 338 h 871"/>
                <a:gd name="T94" fmla="*/ 22 w 323"/>
                <a:gd name="T95" fmla="*/ 298 h 871"/>
                <a:gd name="T96" fmla="*/ 5 w 323"/>
                <a:gd name="T97" fmla="*/ 216 h 871"/>
                <a:gd name="T98" fmla="*/ 6 w 323"/>
                <a:gd name="T99" fmla="*/ 170 h 871"/>
                <a:gd name="T100" fmla="*/ 34 w 323"/>
                <a:gd name="T101" fmla="*/ 137 h 871"/>
                <a:gd name="T102" fmla="*/ 68 w 323"/>
                <a:gd name="T103" fmla="*/ 124 h 871"/>
                <a:gd name="T104" fmla="*/ 81 w 323"/>
                <a:gd name="T105" fmla="*/ 111 h 871"/>
                <a:gd name="T106" fmla="*/ 83 w 323"/>
                <a:gd name="T107" fmla="*/ 105 h 871"/>
                <a:gd name="T108" fmla="*/ 77 w 323"/>
                <a:gd name="T109" fmla="*/ 87 h 871"/>
                <a:gd name="T110" fmla="*/ 66 w 323"/>
                <a:gd name="T111" fmla="*/ 69 h 871"/>
                <a:gd name="T112" fmla="*/ 69 w 323"/>
                <a:gd name="T113" fmla="*/ 62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" h="871">
                  <a:moveTo>
                    <a:pt x="69" y="62"/>
                  </a:moveTo>
                  <a:cubicBezTo>
                    <a:pt x="69" y="60"/>
                    <a:pt x="67" y="32"/>
                    <a:pt x="69" y="27"/>
                  </a:cubicBezTo>
                  <a:cubicBezTo>
                    <a:pt x="72" y="22"/>
                    <a:pt x="77" y="18"/>
                    <a:pt x="77" y="18"/>
                  </a:cubicBezTo>
                  <a:cubicBezTo>
                    <a:pt x="77" y="18"/>
                    <a:pt x="81" y="11"/>
                    <a:pt x="84" y="9"/>
                  </a:cubicBezTo>
                  <a:cubicBezTo>
                    <a:pt x="88" y="7"/>
                    <a:pt x="100" y="0"/>
                    <a:pt x="113" y="1"/>
                  </a:cubicBezTo>
                  <a:cubicBezTo>
                    <a:pt x="125" y="2"/>
                    <a:pt x="145" y="9"/>
                    <a:pt x="146" y="13"/>
                  </a:cubicBezTo>
                  <a:cubicBezTo>
                    <a:pt x="148" y="18"/>
                    <a:pt x="154" y="33"/>
                    <a:pt x="153" y="38"/>
                  </a:cubicBezTo>
                  <a:cubicBezTo>
                    <a:pt x="152" y="43"/>
                    <a:pt x="150" y="58"/>
                    <a:pt x="150" y="58"/>
                  </a:cubicBezTo>
                  <a:cubicBezTo>
                    <a:pt x="150" y="58"/>
                    <a:pt x="152" y="56"/>
                    <a:pt x="153" y="60"/>
                  </a:cubicBezTo>
                  <a:cubicBezTo>
                    <a:pt x="155" y="64"/>
                    <a:pt x="153" y="72"/>
                    <a:pt x="152" y="75"/>
                  </a:cubicBezTo>
                  <a:cubicBezTo>
                    <a:pt x="152" y="77"/>
                    <a:pt x="151" y="80"/>
                    <a:pt x="149" y="83"/>
                  </a:cubicBezTo>
                  <a:cubicBezTo>
                    <a:pt x="148" y="85"/>
                    <a:pt x="145" y="85"/>
                    <a:pt x="145" y="85"/>
                  </a:cubicBezTo>
                  <a:cubicBezTo>
                    <a:pt x="145" y="85"/>
                    <a:pt x="144" y="97"/>
                    <a:pt x="143" y="101"/>
                  </a:cubicBezTo>
                  <a:cubicBezTo>
                    <a:pt x="141" y="105"/>
                    <a:pt x="140" y="107"/>
                    <a:pt x="140" y="107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41" y="113"/>
                    <a:pt x="147" y="122"/>
                    <a:pt x="151" y="125"/>
                  </a:cubicBezTo>
                  <a:cubicBezTo>
                    <a:pt x="155" y="127"/>
                    <a:pt x="159" y="129"/>
                    <a:pt x="159" y="130"/>
                  </a:cubicBezTo>
                  <a:cubicBezTo>
                    <a:pt x="159" y="132"/>
                    <a:pt x="163" y="134"/>
                    <a:pt x="163" y="134"/>
                  </a:cubicBezTo>
                  <a:cubicBezTo>
                    <a:pt x="163" y="134"/>
                    <a:pt x="200" y="145"/>
                    <a:pt x="208" y="147"/>
                  </a:cubicBezTo>
                  <a:cubicBezTo>
                    <a:pt x="215" y="149"/>
                    <a:pt x="219" y="152"/>
                    <a:pt x="219" y="152"/>
                  </a:cubicBezTo>
                  <a:cubicBezTo>
                    <a:pt x="219" y="152"/>
                    <a:pt x="223" y="170"/>
                    <a:pt x="223" y="176"/>
                  </a:cubicBezTo>
                  <a:cubicBezTo>
                    <a:pt x="223" y="182"/>
                    <a:pt x="223" y="182"/>
                    <a:pt x="225" y="187"/>
                  </a:cubicBezTo>
                  <a:cubicBezTo>
                    <a:pt x="227" y="191"/>
                    <a:pt x="228" y="193"/>
                    <a:pt x="228" y="196"/>
                  </a:cubicBezTo>
                  <a:cubicBezTo>
                    <a:pt x="228" y="198"/>
                    <a:pt x="228" y="202"/>
                    <a:pt x="229" y="207"/>
                  </a:cubicBezTo>
                  <a:cubicBezTo>
                    <a:pt x="230" y="213"/>
                    <a:pt x="237" y="261"/>
                    <a:pt x="240" y="268"/>
                  </a:cubicBezTo>
                  <a:cubicBezTo>
                    <a:pt x="242" y="275"/>
                    <a:pt x="241" y="282"/>
                    <a:pt x="241" y="285"/>
                  </a:cubicBezTo>
                  <a:cubicBezTo>
                    <a:pt x="241" y="288"/>
                    <a:pt x="239" y="294"/>
                    <a:pt x="233" y="298"/>
                  </a:cubicBezTo>
                  <a:cubicBezTo>
                    <a:pt x="227" y="301"/>
                    <a:pt x="207" y="306"/>
                    <a:pt x="207" y="306"/>
                  </a:cubicBezTo>
                  <a:cubicBezTo>
                    <a:pt x="207" y="306"/>
                    <a:pt x="217" y="333"/>
                    <a:pt x="218" y="338"/>
                  </a:cubicBezTo>
                  <a:cubicBezTo>
                    <a:pt x="219" y="343"/>
                    <a:pt x="223" y="348"/>
                    <a:pt x="222" y="350"/>
                  </a:cubicBezTo>
                  <a:cubicBezTo>
                    <a:pt x="221" y="351"/>
                    <a:pt x="220" y="354"/>
                    <a:pt x="220" y="354"/>
                  </a:cubicBezTo>
                  <a:cubicBezTo>
                    <a:pt x="220" y="354"/>
                    <a:pt x="220" y="384"/>
                    <a:pt x="225" y="397"/>
                  </a:cubicBezTo>
                  <a:cubicBezTo>
                    <a:pt x="230" y="410"/>
                    <a:pt x="234" y="417"/>
                    <a:pt x="233" y="419"/>
                  </a:cubicBezTo>
                  <a:cubicBezTo>
                    <a:pt x="232" y="421"/>
                    <a:pt x="208" y="433"/>
                    <a:pt x="208" y="433"/>
                  </a:cubicBezTo>
                  <a:cubicBezTo>
                    <a:pt x="208" y="433"/>
                    <a:pt x="232" y="514"/>
                    <a:pt x="233" y="521"/>
                  </a:cubicBezTo>
                  <a:cubicBezTo>
                    <a:pt x="234" y="528"/>
                    <a:pt x="246" y="609"/>
                    <a:pt x="246" y="613"/>
                  </a:cubicBezTo>
                  <a:cubicBezTo>
                    <a:pt x="246" y="616"/>
                    <a:pt x="255" y="707"/>
                    <a:pt x="253" y="724"/>
                  </a:cubicBezTo>
                  <a:cubicBezTo>
                    <a:pt x="251" y="741"/>
                    <a:pt x="256" y="749"/>
                    <a:pt x="259" y="761"/>
                  </a:cubicBezTo>
                  <a:cubicBezTo>
                    <a:pt x="263" y="773"/>
                    <a:pt x="266" y="782"/>
                    <a:pt x="265" y="785"/>
                  </a:cubicBezTo>
                  <a:cubicBezTo>
                    <a:pt x="263" y="787"/>
                    <a:pt x="260" y="802"/>
                    <a:pt x="260" y="802"/>
                  </a:cubicBezTo>
                  <a:cubicBezTo>
                    <a:pt x="260" y="802"/>
                    <a:pt x="283" y="824"/>
                    <a:pt x="292" y="828"/>
                  </a:cubicBezTo>
                  <a:cubicBezTo>
                    <a:pt x="301" y="832"/>
                    <a:pt x="318" y="834"/>
                    <a:pt x="319" y="836"/>
                  </a:cubicBezTo>
                  <a:cubicBezTo>
                    <a:pt x="321" y="837"/>
                    <a:pt x="322" y="839"/>
                    <a:pt x="322" y="840"/>
                  </a:cubicBezTo>
                  <a:cubicBezTo>
                    <a:pt x="322" y="840"/>
                    <a:pt x="323" y="843"/>
                    <a:pt x="322" y="844"/>
                  </a:cubicBezTo>
                  <a:cubicBezTo>
                    <a:pt x="322" y="846"/>
                    <a:pt x="314" y="849"/>
                    <a:pt x="310" y="850"/>
                  </a:cubicBezTo>
                  <a:cubicBezTo>
                    <a:pt x="305" y="851"/>
                    <a:pt x="288" y="855"/>
                    <a:pt x="265" y="850"/>
                  </a:cubicBezTo>
                  <a:cubicBezTo>
                    <a:pt x="241" y="844"/>
                    <a:pt x="237" y="840"/>
                    <a:pt x="236" y="840"/>
                  </a:cubicBezTo>
                  <a:cubicBezTo>
                    <a:pt x="235" y="840"/>
                    <a:pt x="226" y="844"/>
                    <a:pt x="225" y="844"/>
                  </a:cubicBezTo>
                  <a:cubicBezTo>
                    <a:pt x="224" y="843"/>
                    <a:pt x="202" y="841"/>
                    <a:pt x="198" y="840"/>
                  </a:cubicBezTo>
                  <a:cubicBezTo>
                    <a:pt x="195" y="840"/>
                    <a:pt x="194" y="840"/>
                    <a:pt x="194" y="838"/>
                  </a:cubicBezTo>
                  <a:cubicBezTo>
                    <a:pt x="194" y="836"/>
                    <a:pt x="194" y="827"/>
                    <a:pt x="194" y="827"/>
                  </a:cubicBezTo>
                  <a:cubicBezTo>
                    <a:pt x="194" y="827"/>
                    <a:pt x="190" y="816"/>
                    <a:pt x="190" y="812"/>
                  </a:cubicBezTo>
                  <a:cubicBezTo>
                    <a:pt x="191" y="808"/>
                    <a:pt x="192" y="800"/>
                    <a:pt x="192" y="800"/>
                  </a:cubicBezTo>
                  <a:cubicBezTo>
                    <a:pt x="192" y="800"/>
                    <a:pt x="183" y="778"/>
                    <a:pt x="184" y="774"/>
                  </a:cubicBezTo>
                  <a:cubicBezTo>
                    <a:pt x="185" y="769"/>
                    <a:pt x="188" y="754"/>
                    <a:pt x="188" y="754"/>
                  </a:cubicBezTo>
                  <a:cubicBezTo>
                    <a:pt x="184" y="729"/>
                    <a:pt x="184" y="729"/>
                    <a:pt x="184" y="729"/>
                  </a:cubicBezTo>
                  <a:cubicBezTo>
                    <a:pt x="184" y="729"/>
                    <a:pt x="183" y="687"/>
                    <a:pt x="181" y="676"/>
                  </a:cubicBezTo>
                  <a:cubicBezTo>
                    <a:pt x="179" y="664"/>
                    <a:pt x="179" y="654"/>
                    <a:pt x="174" y="647"/>
                  </a:cubicBezTo>
                  <a:cubicBezTo>
                    <a:pt x="169" y="640"/>
                    <a:pt x="165" y="632"/>
                    <a:pt x="161" y="620"/>
                  </a:cubicBezTo>
                  <a:cubicBezTo>
                    <a:pt x="158" y="608"/>
                    <a:pt x="147" y="556"/>
                    <a:pt x="140" y="535"/>
                  </a:cubicBezTo>
                  <a:cubicBezTo>
                    <a:pt x="133" y="514"/>
                    <a:pt x="130" y="509"/>
                    <a:pt x="130" y="509"/>
                  </a:cubicBezTo>
                  <a:cubicBezTo>
                    <a:pt x="130" y="509"/>
                    <a:pt x="111" y="568"/>
                    <a:pt x="110" y="582"/>
                  </a:cubicBezTo>
                  <a:cubicBezTo>
                    <a:pt x="109" y="597"/>
                    <a:pt x="98" y="605"/>
                    <a:pt x="97" y="612"/>
                  </a:cubicBezTo>
                  <a:cubicBezTo>
                    <a:pt x="96" y="619"/>
                    <a:pt x="98" y="629"/>
                    <a:pt x="96" y="640"/>
                  </a:cubicBezTo>
                  <a:cubicBezTo>
                    <a:pt x="95" y="651"/>
                    <a:pt x="92" y="674"/>
                    <a:pt x="92" y="674"/>
                  </a:cubicBezTo>
                  <a:cubicBezTo>
                    <a:pt x="92" y="674"/>
                    <a:pt x="100" y="730"/>
                    <a:pt x="103" y="738"/>
                  </a:cubicBezTo>
                  <a:cubicBezTo>
                    <a:pt x="105" y="747"/>
                    <a:pt x="108" y="751"/>
                    <a:pt x="104" y="762"/>
                  </a:cubicBezTo>
                  <a:cubicBezTo>
                    <a:pt x="100" y="773"/>
                    <a:pt x="96" y="779"/>
                    <a:pt x="98" y="784"/>
                  </a:cubicBezTo>
                  <a:cubicBezTo>
                    <a:pt x="100" y="790"/>
                    <a:pt x="102" y="798"/>
                    <a:pt x="103" y="805"/>
                  </a:cubicBezTo>
                  <a:cubicBezTo>
                    <a:pt x="103" y="812"/>
                    <a:pt x="96" y="822"/>
                    <a:pt x="96" y="822"/>
                  </a:cubicBezTo>
                  <a:cubicBezTo>
                    <a:pt x="96" y="822"/>
                    <a:pt x="99" y="833"/>
                    <a:pt x="100" y="837"/>
                  </a:cubicBezTo>
                  <a:cubicBezTo>
                    <a:pt x="102" y="841"/>
                    <a:pt x="106" y="850"/>
                    <a:pt x="105" y="854"/>
                  </a:cubicBezTo>
                  <a:cubicBezTo>
                    <a:pt x="104" y="858"/>
                    <a:pt x="104" y="859"/>
                    <a:pt x="104" y="859"/>
                  </a:cubicBezTo>
                  <a:cubicBezTo>
                    <a:pt x="104" y="860"/>
                    <a:pt x="104" y="862"/>
                    <a:pt x="103" y="864"/>
                  </a:cubicBezTo>
                  <a:cubicBezTo>
                    <a:pt x="102" y="866"/>
                    <a:pt x="93" y="870"/>
                    <a:pt x="84" y="870"/>
                  </a:cubicBezTo>
                  <a:cubicBezTo>
                    <a:pt x="74" y="871"/>
                    <a:pt x="62" y="869"/>
                    <a:pt x="57" y="865"/>
                  </a:cubicBezTo>
                  <a:cubicBezTo>
                    <a:pt x="52" y="862"/>
                    <a:pt x="52" y="861"/>
                    <a:pt x="52" y="860"/>
                  </a:cubicBezTo>
                  <a:cubicBezTo>
                    <a:pt x="52" y="859"/>
                    <a:pt x="50" y="853"/>
                    <a:pt x="50" y="849"/>
                  </a:cubicBezTo>
                  <a:cubicBezTo>
                    <a:pt x="50" y="845"/>
                    <a:pt x="52" y="826"/>
                    <a:pt x="52" y="826"/>
                  </a:cubicBezTo>
                  <a:cubicBezTo>
                    <a:pt x="52" y="826"/>
                    <a:pt x="40" y="802"/>
                    <a:pt x="39" y="788"/>
                  </a:cubicBezTo>
                  <a:cubicBezTo>
                    <a:pt x="37" y="775"/>
                    <a:pt x="38" y="759"/>
                    <a:pt x="39" y="753"/>
                  </a:cubicBezTo>
                  <a:cubicBezTo>
                    <a:pt x="40" y="746"/>
                    <a:pt x="32" y="709"/>
                    <a:pt x="32" y="691"/>
                  </a:cubicBezTo>
                  <a:cubicBezTo>
                    <a:pt x="32" y="673"/>
                    <a:pt x="33" y="670"/>
                    <a:pt x="34" y="664"/>
                  </a:cubicBezTo>
                  <a:cubicBezTo>
                    <a:pt x="35" y="657"/>
                    <a:pt x="35" y="650"/>
                    <a:pt x="35" y="650"/>
                  </a:cubicBezTo>
                  <a:cubicBezTo>
                    <a:pt x="34" y="628"/>
                    <a:pt x="34" y="628"/>
                    <a:pt x="34" y="628"/>
                  </a:cubicBezTo>
                  <a:cubicBezTo>
                    <a:pt x="34" y="628"/>
                    <a:pt x="26" y="563"/>
                    <a:pt x="25" y="551"/>
                  </a:cubicBezTo>
                  <a:cubicBezTo>
                    <a:pt x="24" y="540"/>
                    <a:pt x="20" y="541"/>
                    <a:pt x="23" y="524"/>
                  </a:cubicBezTo>
                  <a:cubicBezTo>
                    <a:pt x="25" y="508"/>
                    <a:pt x="26" y="478"/>
                    <a:pt x="26" y="466"/>
                  </a:cubicBezTo>
                  <a:cubicBezTo>
                    <a:pt x="25" y="455"/>
                    <a:pt x="26" y="437"/>
                    <a:pt x="26" y="437"/>
                  </a:cubicBezTo>
                  <a:cubicBezTo>
                    <a:pt x="26" y="437"/>
                    <a:pt x="20" y="440"/>
                    <a:pt x="12" y="436"/>
                  </a:cubicBezTo>
                  <a:cubicBezTo>
                    <a:pt x="4" y="432"/>
                    <a:pt x="2" y="432"/>
                    <a:pt x="2" y="432"/>
                  </a:cubicBezTo>
                  <a:cubicBezTo>
                    <a:pt x="2" y="432"/>
                    <a:pt x="23" y="372"/>
                    <a:pt x="24" y="366"/>
                  </a:cubicBezTo>
                  <a:cubicBezTo>
                    <a:pt x="25" y="360"/>
                    <a:pt x="32" y="342"/>
                    <a:pt x="32" y="342"/>
                  </a:cubicBezTo>
                  <a:cubicBezTo>
                    <a:pt x="32" y="342"/>
                    <a:pt x="27" y="341"/>
                    <a:pt x="28" y="338"/>
                  </a:cubicBezTo>
                  <a:cubicBezTo>
                    <a:pt x="28" y="336"/>
                    <a:pt x="30" y="311"/>
                    <a:pt x="30" y="311"/>
                  </a:cubicBezTo>
                  <a:cubicBezTo>
                    <a:pt x="22" y="298"/>
                    <a:pt x="22" y="298"/>
                    <a:pt x="22" y="298"/>
                  </a:cubicBezTo>
                  <a:cubicBezTo>
                    <a:pt x="22" y="298"/>
                    <a:pt x="13" y="258"/>
                    <a:pt x="11" y="244"/>
                  </a:cubicBezTo>
                  <a:cubicBezTo>
                    <a:pt x="9" y="230"/>
                    <a:pt x="7" y="226"/>
                    <a:pt x="5" y="216"/>
                  </a:cubicBezTo>
                  <a:cubicBezTo>
                    <a:pt x="3" y="207"/>
                    <a:pt x="3" y="190"/>
                    <a:pt x="4" y="184"/>
                  </a:cubicBezTo>
                  <a:cubicBezTo>
                    <a:pt x="5" y="178"/>
                    <a:pt x="7" y="176"/>
                    <a:pt x="6" y="170"/>
                  </a:cubicBezTo>
                  <a:cubicBezTo>
                    <a:pt x="5" y="164"/>
                    <a:pt x="0" y="153"/>
                    <a:pt x="4" y="149"/>
                  </a:cubicBezTo>
                  <a:cubicBezTo>
                    <a:pt x="8" y="145"/>
                    <a:pt x="30" y="139"/>
                    <a:pt x="34" y="137"/>
                  </a:cubicBezTo>
                  <a:cubicBezTo>
                    <a:pt x="38" y="135"/>
                    <a:pt x="58" y="129"/>
                    <a:pt x="62" y="128"/>
                  </a:cubicBezTo>
                  <a:cubicBezTo>
                    <a:pt x="66" y="126"/>
                    <a:pt x="67" y="128"/>
                    <a:pt x="68" y="124"/>
                  </a:cubicBezTo>
                  <a:cubicBezTo>
                    <a:pt x="68" y="121"/>
                    <a:pt x="70" y="119"/>
                    <a:pt x="72" y="117"/>
                  </a:cubicBezTo>
                  <a:cubicBezTo>
                    <a:pt x="74" y="116"/>
                    <a:pt x="80" y="113"/>
                    <a:pt x="81" y="111"/>
                  </a:cubicBezTo>
                  <a:cubicBezTo>
                    <a:pt x="82" y="109"/>
                    <a:pt x="83" y="108"/>
                    <a:pt x="83" y="108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78" y="100"/>
                    <a:pt x="78" y="94"/>
                  </a:cubicBezTo>
                  <a:cubicBezTo>
                    <a:pt x="77" y="88"/>
                    <a:pt x="77" y="87"/>
                    <a:pt x="77" y="87"/>
                  </a:cubicBezTo>
                  <a:cubicBezTo>
                    <a:pt x="77" y="87"/>
                    <a:pt x="74" y="88"/>
                    <a:pt x="71" y="86"/>
                  </a:cubicBezTo>
                  <a:cubicBezTo>
                    <a:pt x="68" y="83"/>
                    <a:pt x="67" y="75"/>
                    <a:pt x="66" y="69"/>
                  </a:cubicBezTo>
                  <a:cubicBezTo>
                    <a:pt x="65" y="63"/>
                    <a:pt x="66" y="62"/>
                    <a:pt x="67" y="61"/>
                  </a:cubicBezTo>
                  <a:cubicBezTo>
                    <a:pt x="67" y="60"/>
                    <a:pt x="69" y="62"/>
                    <a:pt x="69" y="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7" name="Freeform 40"/>
            <p:cNvSpPr>
              <a:spLocks noEditPoints="1"/>
            </p:cNvSpPr>
            <p:nvPr/>
          </p:nvSpPr>
          <p:spPr bwMode="auto">
            <a:xfrm>
              <a:off x="4510088" y="2532063"/>
              <a:ext cx="141287" cy="184150"/>
            </a:xfrm>
            <a:custGeom>
              <a:avLst/>
              <a:gdLst>
                <a:gd name="T0" fmla="*/ 60 w 66"/>
                <a:gd name="T1" fmla="*/ 53 h 86"/>
                <a:gd name="T2" fmla="*/ 60 w 66"/>
                <a:gd name="T3" fmla="*/ 53 h 86"/>
                <a:gd name="T4" fmla="*/ 60 w 66"/>
                <a:gd name="T5" fmla="*/ 53 h 86"/>
                <a:gd name="T6" fmla="*/ 60 w 66"/>
                <a:gd name="T7" fmla="*/ 53 h 86"/>
                <a:gd name="T8" fmla="*/ 52 w 66"/>
                <a:gd name="T9" fmla="*/ 41 h 86"/>
                <a:gd name="T10" fmla="*/ 42 w 66"/>
                <a:gd name="T11" fmla="*/ 32 h 86"/>
                <a:gd name="T12" fmla="*/ 35 w 66"/>
                <a:gd name="T13" fmla="*/ 31 h 86"/>
                <a:gd name="T14" fmla="*/ 31 w 66"/>
                <a:gd name="T15" fmla="*/ 35 h 86"/>
                <a:gd name="T16" fmla="*/ 23 w 66"/>
                <a:gd name="T17" fmla="*/ 48 h 86"/>
                <a:gd name="T18" fmla="*/ 23 w 66"/>
                <a:gd name="T19" fmla="*/ 47 h 86"/>
                <a:gd name="T20" fmla="*/ 2 w 66"/>
                <a:gd name="T21" fmla="*/ 11 h 86"/>
                <a:gd name="T22" fmla="*/ 0 w 66"/>
                <a:gd name="T23" fmla="*/ 0 h 86"/>
                <a:gd name="T24" fmla="*/ 1 w 66"/>
                <a:gd name="T25" fmla="*/ 0 h 86"/>
                <a:gd name="T26" fmla="*/ 5 w 66"/>
                <a:gd name="T27" fmla="*/ 8 h 86"/>
                <a:gd name="T28" fmla="*/ 38 w 66"/>
                <a:gd name="T29" fmla="*/ 30 h 86"/>
                <a:gd name="T30" fmla="*/ 44 w 66"/>
                <a:gd name="T31" fmla="*/ 24 h 86"/>
                <a:gd name="T32" fmla="*/ 59 w 66"/>
                <a:gd name="T33" fmla="*/ 4 h 86"/>
                <a:gd name="T34" fmla="*/ 63 w 66"/>
                <a:gd name="T35" fmla="*/ 10 h 86"/>
                <a:gd name="T36" fmla="*/ 66 w 66"/>
                <a:gd name="T37" fmla="*/ 40 h 86"/>
                <a:gd name="T38" fmla="*/ 64 w 66"/>
                <a:gd name="T39" fmla="*/ 57 h 86"/>
                <a:gd name="T40" fmla="*/ 62 w 66"/>
                <a:gd name="T41" fmla="*/ 86 h 86"/>
                <a:gd name="T42" fmla="*/ 49 w 66"/>
                <a:gd name="T43" fmla="*/ 57 h 86"/>
                <a:gd name="T44" fmla="*/ 51 w 66"/>
                <a:gd name="T45" fmla="*/ 45 h 86"/>
                <a:gd name="T46" fmla="*/ 53 w 66"/>
                <a:gd name="T47" fmla="*/ 46 h 86"/>
                <a:gd name="T48" fmla="*/ 60 w 66"/>
                <a:gd name="T49" fmla="*/ 5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86">
                  <a:moveTo>
                    <a:pt x="60" y="53"/>
                  </a:moveTo>
                  <a:cubicBezTo>
                    <a:pt x="61" y="54"/>
                    <a:pt x="61" y="54"/>
                    <a:pt x="60" y="53"/>
                  </a:cubicBezTo>
                  <a:cubicBezTo>
                    <a:pt x="60" y="53"/>
                    <a:pt x="60" y="53"/>
                    <a:pt x="60" y="53"/>
                  </a:cubicBezTo>
                  <a:close/>
                  <a:moveTo>
                    <a:pt x="60" y="53"/>
                  </a:moveTo>
                  <a:cubicBezTo>
                    <a:pt x="60" y="52"/>
                    <a:pt x="57" y="48"/>
                    <a:pt x="52" y="41"/>
                  </a:cubicBezTo>
                  <a:cubicBezTo>
                    <a:pt x="46" y="32"/>
                    <a:pt x="43" y="32"/>
                    <a:pt x="42" y="32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2" y="33"/>
                    <a:pt x="31" y="35"/>
                  </a:cubicBezTo>
                  <a:cubicBezTo>
                    <a:pt x="30" y="36"/>
                    <a:pt x="25" y="43"/>
                    <a:pt x="23" y="48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12" y="30"/>
                    <a:pt x="3" y="14"/>
                    <a:pt x="2" y="11"/>
                  </a:cubicBezTo>
                  <a:cubicBezTo>
                    <a:pt x="1" y="8"/>
                    <a:pt x="1" y="3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2"/>
                    <a:pt x="3" y="5"/>
                    <a:pt x="5" y="8"/>
                  </a:cubicBezTo>
                  <a:cubicBezTo>
                    <a:pt x="9" y="12"/>
                    <a:pt x="38" y="30"/>
                    <a:pt x="38" y="30"/>
                  </a:cubicBezTo>
                  <a:cubicBezTo>
                    <a:pt x="38" y="30"/>
                    <a:pt x="39" y="28"/>
                    <a:pt x="44" y="24"/>
                  </a:cubicBezTo>
                  <a:cubicBezTo>
                    <a:pt x="49" y="20"/>
                    <a:pt x="58" y="6"/>
                    <a:pt x="59" y="4"/>
                  </a:cubicBezTo>
                  <a:cubicBezTo>
                    <a:pt x="59" y="4"/>
                    <a:pt x="60" y="7"/>
                    <a:pt x="63" y="10"/>
                  </a:cubicBezTo>
                  <a:cubicBezTo>
                    <a:pt x="63" y="10"/>
                    <a:pt x="66" y="28"/>
                    <a:pt x="66" y="40"/>
                  </a:cubicBezTo>
                  <a:cubicBezTo>
                    <a:pt x="66" y="51"/>
                    <a:pt x="64" y="57"/>
                    <a:pt x="64" y="57"/>
                  </a:cubicBezTo>
                  <a:cubicBezTo>
                    <a:pt x="64" y="57"/>
                    <a:pt x="64" y="71"/>
                    <a:pt x="62" y="86"/>
                  </a:cubicBezTo>
                  <a:cubicBezTo>
                    <a:pt x="59" y="80"/>
                    <a:pt x="49" y="59"/>
                    <a:pt x="49" y="57"/>
                  </a:cubicBezTo>
                  <a:cubicBezTo>
                    <a:pt x="49" y="55"/>
                    <a:pt x="51" y="45"/>
                    <a:pt x="51" y="45"/>
                  </a:cubicBezTo>
                  <a:cubicBezTo>
                    <a:pt x="51" y="45"/>
                    <a:pt x="51" y="45"/>
                    <a:pt x="53" y="46"/>
                  </a:cubicBezTo>
                  <a:cubicBezTo>
                    <a:pt x="54" y="47"/>
                    <a:pt x="59" y="52"/>
                    <a:pt x="60" y="53"/>
                  </a:cubicBezTo>
                  <a:close/>
                </a:path>
              </a:pathLst>
            </a:cu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8" name="Freeform 41"/>
            <p:cNvSpPr>
              <a:spLocks/>
            </p:cNvSpPr>
            <p:nvPr/>
          </p:nvSpPr>
          <p:spPr bwMode="auto">
            <a:xfrm>
              <a:off x="4560888" y="2625725"/>
              <a:ext cx="25400" cy="55563"/>
            </a:xfrm>
            <a:custGeom>
              <a:avLst/>
              <a:gdLst>
                <a:gd name="T0" fmla="*/ 12 w 12"/>
                <a:gd name="T1" fmla="*/ 9 h 26"/>
                <a:gd name="T2" fmla="*/ 9 w 12"/>
                <a:gd name="T3" fmla="*/ 26 h 26"/>
                <a:gd name="T4" fmla="*/ 0 w 12"/>
                <a:gd name="T5" fmla="*/ 4 h 26"/>
                <a:gd name="T6" fmla="*/ 3 w 12"/>
                <a:gd name="T7" fmla="*/ 0 h 26"/>
                <a:gd name="T8" fmla="*/ 10 w 12"/>
                <a:gd name="T9" fmla="*/ 5 h 26"/>
                <a:gd name="T10" fmla="*/ 12 w 12"/>
                <a:gd name="T11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6">
                  <a:moveTo>
                    <a:pt x="12" y="9"/>
                  </a:moveTo>
                  <a:cubicBezTo>
                    <a:pt x="12" y="9"/>
                    <a:pt x="10" y="19"/>
                    <a:pt x="9" y="26"/>
                  </a:cubicBezTo>
                  <a:cubicBezTo>
                    <a:pt x="6" y="17"/>
                    <a:pt x="2" y="9"/>
                    <a:pt x="0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2" y="8"/>
                    <a:pt x="12" y="9"/>
                  </a:cubicBezTo>
                  <a:close/>
                </a:path>
              </a:pathLst>
            </a:cu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9" name="Freeform 42"/>
            <p:cNvSpPr>
              <a:spLocks/>
            </p:cNvSpPr>
            <p:nvPr/>
          </p:nvSpPr>
          <p:spPr bwMode="auto">
            <a:xfrm>
              <a:off x="4592638" y="3059113"/>
              <a:ext cx="79375" cy="66675"/>
            </a:xfrm>
            <a:custGeom>
              <a:avLst/>
              <a:gdLst>
                <a:gd name="T0" fmla="*/ 10 w 37"/>
                <a:gd name="T1" fmla="*/ 0 h 31"/>
                <a:gd name="T2" fmla="*/ 22 w 37"/>
                <a:gd name="T3" fmla="*/ 13 h 31"/>
                <a:gd name="T4" fmla="*/ 28 w 37"/>
                <a:gd name="T5" fmla="*/ 5 h 31"/>
                <a:gd name="T6" fmla="*/ 36 w 37"/>
                <a:gd name="T7" fmla="*/ 31 h 31"/>
                <a:gd name="T8" fmla="*/ 0 w 37"/>
                <a:gd name="T9" fmla="*/ 31 h 31"/>
                <a:gd name="T10" fmla="*/ 10 w 3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1">
                  <a:moveTo>
                    <a:pt x="10" y="0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37" y="30"/>
                    <a:pt x="36" y="31"/>
                  </a:cubicBezTo>
                  <a:cubicBezTo>
                    <a:pt x="35" y="31"/>
                    <a:pt x="0" y="31"/>
                    <a:pt x="0" y="3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0" name="Freeform 43"/>
            <p:cNvSpPr>
              <a:spLocks/>
            </p:cNvSpPr>
            <p:nvPr/>
          </p:nvSpPr>
          <p:spPr bwMode="auto">
            <a:xfrm>
              <a:off x="4646613" y="2917825"/>
              <a:ext cx="46037" cy="65088"/>
            </a:xfrm>
            <a:custGeom>
              <a:avLst/>
              <a:gdLst>
                <a:gd name="T0" fmla="*/ 9 w 21"/>
                <a:gd name="T1" fmla="*/ 31 h 31"/>
                <a:gd name="T2" fmla="*/ 0 w 21"/>
                <a:gd name="T3" fmla="*/ 3 h 31"/>
                <a:gd name="T4" fmla="*/ 12 w 21"/>
                <a:gd name="T5" fmla="*/ 0 h 31"/>
                <a:gd name="T6" fmla="*/ 19 w 21"/>
                <a:gd name="T7" fmla="*/ 20 h 31"/>
                <a:gd name="T8" fmla="*/ 18 w 21"/>
                <a:gd name="T9" fmla="*/ 26 h 31"/>
                <a:gd name="T10" fmla="*/ 9 w 21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1">
                  <a:moveTo>
                    <a:pt x="9" y="31"/>
                  </a:moveTo>
                  <a:cubicBezTo>
                    <a:pt x="9" y="31"/>
                    <a:pt x="0" y="3"/>
                    <a:pt x="0" y="3"/>
                  </a:cubicBezTo>
                  <a:cubicBezTo>
                    <a:pt x="1" y="2"/>
                    <a:pt x="12" y="0"/>
                    <a:pt x="12" y="0"/>
                  </a:cubicBezTo>
                  <a:cubicBezTo>
                    <a:pt x="13" y="0"/>
                    <a:pt x="18" y="16"/>
                    <a:pt x="19" y="20"/>
                  </a:cubicBezTo>
                  <a:cubicBezTo>
                    <a:pt x="19" y="24"/>
                    <a:pt x="21" y="25"/>
                    <a:pt x="18" y="26"/>
                  </a:cubicBezTo>
                  <a:cubicBezTo>
                    <a:pt x="16" y="27"/>
                    <a:pt x="9" y="31"/>
                    <a:pt x="9" y="31"/>
                  </a:cubicBezTo>
                  <a:close/>
                </a:path>
              </a:pathLst>
            </a:cu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31" name="Freeform 44"/>
            <p:cNvSpPr>
              <a:spLocks/>
            </p:cNvSpPr>
            <p:nvPr/>
          </p:nvSpPr>
          <p:spPr bwMode="auto">
            <a:xfrm>
              <a:off x="4557713" y="2825750"/>
              <a:ext cx="25400" cy="80963"/>
            </a:xfrm>
            <a:custGeom>
              <a:avLst/>
              <a:gdLst>
                <a:gd name="T0" fmla="*/ 11 w 12"/>
                <a:gd name="T1" fmla="*/ 16 h 38"/>
                <a:gd name="T2" fmla="*/ 11 w 12"/>
                <a:gd name="T3" fmla="*/ 37 h 38"/>
                <a:gd name="T4" fmla="*/ 1 w 12"/>
                <a:gd name="T5" fmla="*/ 31 h 38"/>
                <a:gd name="T6" fmla="*/ 2 w 12"/>
                <a:gd name="T7" fmla="*/ 9 h 38"/>
                <a:gd name="T8" fmla="*/ 1 w 12"/>
                <a:gd name="T9" fmla="*/ 0 h 38"/>
                <a:gd name="T10" fmla="*/ 8 w 12"/>
                <a:gd name="T11" fmla="*/ 1 h 38"/>
                <a:gd name="T12" fmla="*/ 11 w 12"/>
                <a:gd name="T13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8">
                  <a:moveTo>
                    <a:pt x="11" y="16"/>
                  </a:moveTo>
                  <a:cubicBezTo>
                    <a:pt x="12" y="27"/>
                    <a:pt x="12" y="38"/>
                    <a:pt x="11" y="37"/>
                  </a:cubicBezTo>
                  <a:cubicBezTo>
                    <a:pt x="9" y="37"/>
                    <a:pt x="0" y="33"/>
                    <a:pt x="1" y="31"/>
                  </a:cubicBezTo>
                  <a:cubicBezTo>
                    <a:pt x="1" y="29"/>
                    <a:pt x="2" y="13"/>
                    <a:pt x="2" y="9"/>
                  </a:cubicBezTo>
                  <a:cubicBezTo>
                    <a:pt x="2" y="5"/>
                    <a:pt x="1" y="0"/>
                    <a:pt x="1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10" y="4"/>
                    <a:pt x="11" y="16"/>
                  </a:cubicBezTo>
                  <a:close/>
                </a:path>
              </a:pathLst>
            </a:cu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14" name="Oval 13"/>
          <p:cNvSpPr/>
          <p:nvPr/>
        </p:nvSpPr>
        <p:spPr>
          <a:xfrm>
            <a:off x="3155783" y="1373721"/>
            <a:ext cx="731330" cy="731330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199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36" name="Rectangle 35"/>
          <p:cNvSpPr/>
          <p:nvPr/>
        </p:nvSpPr>
        <p:spPr>
          <a:xfrm>
            <a:off x="899712" y="1331629"/>
            <a:ext cx="2105984" cy="830997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r"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This is a sample </a:t>
            </a:r>
          </a:p>
          <a:p>
            <a:pPr algn="r"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text. Insert your </a:t>
            </a:r>
          </a:p>
          <a:p>
            <a:pPr algn="r"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desired text here.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3155783" y="3076180"/>
            <a:ext cx="731330" cy="731330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199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99712" y="3034088"/>
            <a:ext cx="2105984" cy="830997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r"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This is a sample </a:t>
            </a:r>
          </a:p>
          <a:p>
            <a:pPr algn="r"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text. Insert your </a:t>
            </a:r>
          </a:p>
          <a:p>
            <a:pPr algn="r"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desired text here.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3155783" y="4768259"/>
            <a:ext cx="731330" cy="731330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199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38" name="Rectangle 37"/>
          <p:cNvSpPr/>
          <p:nvPr/>
        </p:nvSpPr>
        <p:spPr>
          <a:xfrm>
            <a:off x="899712" y="4726167"/>
            <a:ext cx="2071609" cy="830997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r"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This is a sample </a:t>
            </a:r>
          </a:p>
          <a:p>
            <a:pPr algn="r"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text. Insert your </a:t>
            </a:r>
          </a:p>
          <a:p>
            <a:pPr algn="r"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desired text here.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8450802" y="1373721"/>
            <a:ext cx="731330" cy="731330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199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9" name="Rectangle 38"/>
          <p:cNvSpPr/>
          <p:nvPr/>
        </p:nvSpPr>
        <p:spPr>
          <a:xfrm>
            <a:off x="9308892" y="1331629"/>
            <a:ext cx="1983399" cy="830997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This is a sample </a:t>
            </a:r>
          </a:p>
          <a:p>
            <a:pPr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text. Insert your </a:t>
            </a:r>
          </a:p>
          <a:p>
            <a:pPr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desired text here.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8450802" y="3076180"/>
            <a:ext cx="731330" cy="731330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199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40" name="Rectangle 39"/>
          <p:cNvSpPr/>
          <p:nvPr/>
        </p:nvSpPr>
        <p:spPr>
          <a:xfrm>
            <a:off x="9308891" y="3034088"/>
            <a:ext cx="1983400" cy="830997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This is a sample </a:t>
            </a:r>
          </a:p>
          <a:p>
            <a:pPr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text. Insert your </a:t>
            </a:r>
          </a:p>
          <a:p>
            <a:pPr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desired text here.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8450801" y="4768259"/>
            <a:ext cx="731330" cy="731330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199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41" name="Rectangle 40"/>
          <p:cNvSpPr/>
          <p:nvPr/>
        </p:nvSpPr>
        <p:spPr>
          <a:xfrm>
            <a:off x="9274516" y="4726167"/>
            <a:ext cx="2017775" cy="830997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This is a sample </a:t>
            </a:r>
          </a:p>
          <a:p>
            <a:pPr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text. Insert your </a:t>
            </a:r>
          </a:p>
          <a:p>
            <a:pPr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desired text here.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3" name="Title 12">
            <a:extLst>
              <a:ext uri="{FF2B5EF4-FFF2-40B4-BE49-F238E27FC236}">
                <a16:creationId xmlns:a16="http://schemas.microsoft.com/office/drawing/2014/main" id="{1E372B8A-4CA3-9CB6-6BBF-4DEC66849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4238340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4615726"/>
            <a:ext cx="3048000" cy="224227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1036711" y="1256458"/>
            <a:ext cx="974578" cy="3380431"/>
            <a:chOff x="766" y="620"/>
            <a:chExt cx="685" cy="2376"/>
          </a:xfrm>
        </p:grpSpPr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1026" y="879"/>
              <a:ext cx="187" cy="281"/>
            </a:xfrm>
            <a:custGeom>
              <a:avLst/>
              <a:gdLst>
                <a:gd name="T0" fmla="*/ 4 w 83"/>
                <a:gd name="T1" fmla="*/ 34 h 125"/>
                <a:gd name="T2" fmla="*/ 9 w 83"/>
                <a:gd name="T3" fmla="*/ 70 h 125"/>
                <a:gd name="T4" fmla="*/ 4 w 83"/>
                <a:gd name="T5" fmla="*/ 108 h 125"/>
                <a:gd name="T6" fmla="*/ 65 w 83"/>
                <a:gd name="T7" fmla="*/ 122 h 125"/>
                <a:gd name="T8" fmla="*/ 4 w 83"/>
                <a:gd name="T9" fmla="*/ 3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25">
                  <a:moveTo>
                    <a:pt x="4" y="34"/>
                  </a:moveTo>
                  <a:cubicBezTo>
                    <a:pt x="29" y="45"/>
                    <a:pt x="1" y="58"/>
                    <a:pt x="9" y="70"/>
                  </a:cubicBezTo>
                  <a:cubicBezTo>
                    <a:pt x="17" y="83"/>
                    <a:pt x="0" y="92"/>
                    <a:pt x="4" y="108"/>
                  </a:cubicBezTo>
                  <a:cubicBezTo>
                    <a:pt x="8" y="125"/>
                    <a:pt x="46" y="124"/>
                    <a:pt x="65" y="122"/>
                  </a:cubicBezTo>
                  <a:cubicBezTo>
                    <a:pt x="83" y="121"/>
                    <a:pt x="57" y="0"/>
                    <a:pt x="4" y="3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940" y="620"/>
              <a:ext cx="398" cy="546"/>
            </a:xfrm>
            <a:custGeom>
              <a:avLst/>
              <a:gdLst>
                <a:gd name="T0" fmla="*/ 15 w 176"/>
                <a:gd name="T1" fmla="*/ 42 h 243"/>
                <a:gd name="T2" fmla="*/ 123 w 176"/>
                <a:gd name="T3" fmla="*/ 71 h 243"/>
                <a:gd name="T4" fmla="*/ 145 w 176"/>
                <a:gd name="T5" fmla="*/ 118 h 243"/>
                <a:gd name="T6" fmla="*/ 155 w 176"/>
                <a:gd name="T7" fmla="*/ 164 h 243"/>
                <a:gd name="T8" fmla="*/ 141 w 176"/>
                <a:gd name="T9" fmla="*/ 217 h 243"/>
                <a:gd name="T10" fmla="*/ 87 w 176"/>
                <a:gd name="T11" fmla="*/ 235 h 243"/>
                <a:gd name="T12" fmla="*/ 35 w 176"/>
                <a:gd name="T13" fmla="*/ 101 h 243"/>
                <a:gd name="T14" fmla="*/ 15 w 176"/>
                <a:gd name="T15" fmla="*/ 4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243">
                  <a:moveTo>
                    <a:pt x="15" y="42"/>
                  </a:moveTo>
                  <a:cubicBezTo>
                    <a:pt x="45" y="0"/>
                    <a:pt x="124" y="17"/>
                    <a:pt x="123" y="71"/>
                  </a:cubicBezTo>
                  <a:cubicBezTo>
                    <a:pt x="123" y="125"/>
                    <a:pt x="156" y="91"/>
                    <a:pt x="145" y="118"/>
                  </a:cubicBezTo>
                  <a:cubicBezTo>
                    <a:pt x="134" y="145"/>
                    <a:pt x="169" y="142"/>
                    <a:pt x="155" y="164"/>
                  </a:cubicBezTo>
                  <a:cubicBezTo>
                    <a:pt x="140" y="187"/>
                    <a:pt x="176" y="192"/>
                    <a:pt x="141" y="217"/>
                  </a:cubicBezTo>
                  <a:cubicBezTo>
                    <a:pt x="107" y="243"/>
                    <a:pt x="87" y="235"/>
                    <a:pt x="87" y="235"/>
                  </a:cubicBezTo>
                  <a:cubicBezTo>
                    <a:pt x="87" y="235"/>
                    <a:pt x="97" y="84"/>
                    <a:pt x="35" y="101"/>
                  </a:cubicBezTo>
                  <a:cubicBezTo>
                    <a:pt x="16" y="107"/>
                    <a:pt x="0" y="62"/>
                    <a:pt x="15" y="4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7"/>
            <p:cNvSpPr>
              <a:spLocks/>
            </p:cNvSpPr>
            <p:nvPr/>
          </p:nvSpPr>
          <p:spPr bwMode="auto">
            <a:xfrm>
              <a:off x="766" y="661"/>
              <a:ext cx="685" cy="2335"/>
            </a:xfrm>
            <a:custGeom>
              <a:avLst/>
              <a:gdLst>
                <a:gd name="T0" fmla="*/ 187 w 303"/>
                <a:gd name="T1" fmla="*/ 34 h 1039"/>
                <a:gd name="T2" fmla="*/ 207 w 303"/>
                <a:gd name="T3" fmla="*/ 153 h 1039"/>
                <a:gd name="T4" fmla="*/ 231 w 303"/>
                <a:gd name="T5" fmla="*/ 221 h 1039"/>
                <a:gd name="T6" fmla="*/ 238 w 303"/>
                <a:gd name="T7" fmla="*/ 369 h 1039"/>
                <a:gd name="T8" fmla="*/ 223 w 303"/>
                <a:gd name="T9" fmla="*/ 441 h 1039"/>
                <a:gd name="T10" fmla="*/ 220 w 303"/>
                <a:gd name="T11" fmla="*/ 518 h 1039"/>
                <a:gd name="T12" fmla="*/ 210 w 303"/>
                <a:gd name="T13" fmla="*/ 664 h 1039"/>
                <a:gd name="T14" fmla="*/ 210 w 303"/>
                <a:gd name="T15" fmla="*/ 712 h 1039"/>
                <a:gd name="T16" fmla="*/ 275 w 303"/>
                <a:gd name="T17" fmla="*/ 907 h 1039"/>
                <a:gd name="T18" fmla="*/ 299 w 303"/>
                <a:gd name="T19" fmla="*/ 988 h 1039"/>
                <a:gd name="T20" fmla="*/ 293 w 303"/>
                <a:gd name="T21" fmla="*/ 1012 h 1039"/>
                <a:gd name="T22" fmla="*/ 280 w 303"/>
                <a:gd name="T23" fmla="*/ 964 h 1039"/>
                <a:gd name="T24" fmla="*/ 211 w 303"/>
                <a:gd name="T25" fmla="*/ 1019 h 1039"/>
                <a:gd name="T26" fmla="*/ 223 w 303"/>
                <a:gd name="T27" fmla="*/ 982 h 1039"/>
                <a:gd name="T28" fmla="*/ 195 w 303"/>
                <a:gd name="T29" fmla="*/ 822 h 1039"/>
                <a:gd name="T30" fmla="*/ 171 w 303"/>
                <a:gd name="T31" fmla="*/ 824 h 1039"/>
                <a:gd name="T32" fmla="*/ 147 w 303"/>
                <a:gd name="T33" fmla="*/ 941 h 1039"/>
                <a:gd name="T34" fmla="*/ 138 w 303"/>
                <a:gd name="T35" fmla="*/ 1011 h 1039"/>
                <a:gd name="T36" fmla="*/ 128 w 303"/>
                <a:gd name="T37" fmla="*/ 1032 h 1039"/>
                <a:gd name="T38" fmla="*/ 129 w 303"/>
                <a:gd name="T39" fmla="*/ 980 h 1039"/>
                <a:gd name="T40" fmla="*/ 60 w 303"/>
                <a:gd name="T41" fmla="*/ 1032 h 1039"/>
                <a:gd name="T42" fmla="*/ 50 w 303"/>
                <a:gd name="T43" fmla="*/ 997 h 1039"/>
                <a:gd name="T44" fmla="*/ 107 w 303"/>
                <a:gd name="T45" fmla="*/ 827 h 1039"/>
                <a:gd name="T46" fmla="*/ 116 w 303"/>
                <a:gd name="T47" fmla="*/ 739 h 1039"/>
                <a:gd name="T48" fmla="*/ 101 w 303"/>
                <a:gd name="T49" fmla="*/ 667 h 1039"/>
                <a:gd name="T50" fmla="*/ 89 w 303"/>
                <a:gd name="T51" fmla="*/ 590 h 1039"/>
                <a:gd name="T52" fmla="*/ 80 w 303"/>
                <a:gd name="T53" fmla="*/ 591 h 1039"/>
                <a:gd name="T54" fmla="*/ 61 w 303"/>
                <a:gd name="T55" fmla="*/ 585 h 1039"/>
                <a:gd name="T56" fmla="*/ 67 w 303"/>
                <a:gd name="T57" fmla="*/ 529 h 1039"/>
                <a:gd name="T58" fmla="*/ 9 w 303"/>
                <a:gd name="T59" fmla="*/ 391 h 1039"/>
                <a:gd name="T60" fmla="*/ 75 w 303"/>
                <a:gd name="T61" fmla="*/ 328 h 1039"/>
                <a:gd name="T62" fmla="*/ 130 w 303"/>
                <a:gd name="T63" fmla="*/ 201 h 1039"/>
                <a:gd name="T64" fmla="*/ 128 w 303"/>
                <a:gd name="T65" fmla="*/ 143 h 1039"/>
                <a:gd name="T66" fmla="*/ 94 w 303"/>
                <a:gd name="T67" fmla="*/ 88 h 1039"/>
                <a:gd name="T68" fmla="*/ 95 w 303"/>
                <a:gd name="T69" fmla="*/ 38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3" h="1039">
                  <a:moveTo>
                    <a:pt x="137" y="0"/>
                  </a:moveTo>
                  <a:cubicBezTo>
                    <a:pt x="158" y="0"/>
                    <a:pt x="177" y="11"/>
                    <a:pt x="187" y="34"/>
                  </a:cubicBezTo>
                  <a:cubicBezTo>
                    <a:pt x="196" y="57"/>
                    <a:pt x="198" y="83"/>
                    <a:pt x="195" y="97"/>
                  </a:cubicBezTo>
                  <a:cubicBezTo>
                    <a:pt x="192" y="108"/>
                    <a:pt x="202" y="141"/>
                    <a:pt x="207" y="153"/>
                  </a:cubicBezTo>
                  <a:cubicBezTo>
                    <a:pt x="213" y="167"/>
                    <a:pt x="222" y="187"/>
                    <a:pt x="222" y="187"/>
                  </a:cubicBezTo>
                  <a:cubicBezTo>
                    <a:pt x="222" y="187"/>
                    <a:pt x="231" y="201"/>
                    <a:pt x="231" y="221"/>
                  </a:cubicBezTo>
                  <a:cubicBezTo>
                    <a:pt x="231" y="241"/>
                    <a:pt x="231" y="270"/>
                    <a:pt x="238" y="306"/>
                  </a:cubicBezTo>
                  <a:cubicBezTo>
                    <a:pt x="245" y="343"/>
                    <a:pt x="244" y="351"/>
                    <a:pt x="238" y="369"/>
                  </a:cubicBezTo>
                  <a:cubicBezTo>
                    <a:pt x="231" y="388"/>
                    <a:pt x="211" y="423"/>
                    <a:pt x="211" y="423"/>
                  </a:cubicBezTo>
                  <a:cubicBezTo>
                    <a:pt x="211" y="423"/>
                    <a:pt x="231" y="432"/>
                    <a:pt x="223" y="441"/>
                  </a:cubicBezTo>
                  <a:cubicBezTo>
                    <a:pt x="216" y="450"/>
                    <a:pt x="210" y="453"/>
                    <a:pt x="210" y="453"/>
                  </a:cubicBezTo>
                  <a:cubicBezTo>
                    <a:pt x="210" y="453"/>
                    <a:pt x="231" y="484"/>
                    <a:pt x="220" y="518"/>
                  </a:cubicBezTo>
                  <a:cubicBezTo>
                    <a:pt x="209" y="551"/>
                    <a:pt x="207" y="576"/>
                    <a:pt x="208" y="606"/>
                  </a:cubicBezTo>
                  <a:cubicBezTo>
                    <a:pt x="210" y="637"/>
                    <a:pt x="210" y="664"/>
                    <a:pt x="210" y="664"/>
                  </a:cubicBezTo>
                  <a:cubicBezTo>
                    <a:pt x="197" y="666"/>
                    <a:pt x="197" y="666"/>
                    <a:pt x="197" y="666"/>
                  </a:cubicBezTo>
                  <a:cubicBezTo>
                    <a:pt x="197" y="666"/>
                    <a:pt x="197" y="695"/>
                    <a:pt x="210" y="712"/>
                  </a:cubicBezTo>
                  <a:cubicBezTo>
                    <a:pt x="222" y="730"/>
                    <a:pt x="243" y="760"/>
                    <a:pt x="247" y="807"/>
                  </a:cubicBezTo>
                  <a:cubicBezTo>
                    <a:pt x="250" y="854"/>
                    <a:pt x="261" y="895"/>
                    <a:pt x="275" y="907"/>
                  </a:cubicBezTo>
                  <a:cubicBezTo>
                    <a:pt x="289" y="918"/>
                    <a:pt x="303" y="917"/>
                    <a:pt x="303" y="936"/>
                  </a:cubicBezTo>
                  <a:cubicBezTo>
                    <a:pt x="303" y="956"/>
                    <a:pt x="299" y="978"/>
                    <a:pt x="299" y="988"/>
                  </a:cubicBezTo>
                  <a:cubicBezTo>
                    <a:pt x="299" y="997"/>
                    <a:pt x="299" y="1011"/>
                    <a:pt x="299" y="1011"/>
                  </a:cubicBezTo>
                  <a:cubicBezTo>
                    <a:pt x="293" y="1012"/>
                    <a:pt x="293" y="1012"/>
                    <a:pt x="293" y="1012"/>
                  </a:cubicBezTo>
                  <a:cubicBezTo>
                    <a:pt x="293" y="1012"/>
                    <a:pt x="295" y="1001"/>
                    <a:pt x="293" y="988"/>
                  </a:cubicBezTo>
                  <a:cubicBezTo>
                    <a:pt x="292" y="976"/>
                    <a:pt x="288" y="959"/>
                    <a:pt x="280" y="964"/>
                  </a:cubicBezTo>
                  <a:cubicBezTo>
                    <a:pt x="272" y="969"/>
                    <a:pt x="259" y="993"/>
                    <a:pt x="253" y="1004"/>
                  </a:cubicBezTo>
                  <a:cubicBezTo>
                    <a:pt x="247" y="1015"/>
                    <a:pt x="235" y="1026"/>
                    <a:pt x="211" y="1019"/>
                  </a:cubicBezTo>
                  <a:cubicBezTo>
                    <a:pt x="188" y="1012"/>
                    <a:pt x="179" y="997"/>
                    <a:pt x="192" y="993"/>
                  </a:cubicBezTo>
                  <a:cubicBezTo>
                    <a:pt x="205" y="989"/>
                    <a:pt x="220" y="995"/>
                    <a:pt x="223" y="982"/>
                  </a:cubicBezTo>
                  <a:cubicBezTo>
                    <a:pt x="226" y="968"/>
                    <a:pt x="232" y="934"/>
                    <a:pt x="226" y="916"/>
                  </a:cubicBezTo>
                  <a:cubicBezTo>
                    <a:pt x="221" y="898"/>
                    <a:pt x="203" y="842"/>
                    <a:pt x="195" y="822"/>
                  </a:cubicBezTo>
                  <a:cubicBezTo>
                    <a:pt x="188" y="801"/>
                    <a:pt x="177" y="776"/>
                    <a:pt x="177" y="776"/>
                  </a:cubicBezTo>
                  <a:cubicBezTo>
                    <a:pt x="177" y="776"/>
                    <a:pt x="178" y="809"/>
                    <a:pt x="171" y="824"/>
                  </a:cubicBezTo>
                  <a:cubicBezTo>
                    <a:pt x="165" y="840"/>
                    <a:pt x="141" y="900"/>
                    <a:pt x="137" y="913"/>
                  </a:cubicBezTo>
                  <a:cubicBezTo>
                    <a:pt x="133" y="926"/>
                    <a:pt x="141" y="934"/>
                    <a:pt x="147" y="941"/>
                  </a:cubicBezTo>
                  <a:cubicBezTo>
                    <a:pt x="154" y="947"/>
                    <a:pt x="150" y="964"/>
                    <a:pt x="145" y="976"/>
                  </a:cubicBezTo>
                  <a:cubicBezTo>
                    <a:pt x="140" y="989"/>
                    <a:pt x="138" y="1005"/>
                    <a:pt x="138" y="1011"/>
                  </a:cubicBezTo>
                  <a:cubicBezTo>
                    <a:pt x="138" y="1018"/>
                    <a:pt x="138" y="1032"/>
                    <a:pt x="138" y="1032"/>
                  </a:cubicBezTo>
                  <a:cubicBezTo>
                    <a:pt x="128" y="1032"/>
                    <a:pt x="128" y="1032"/>
                    <a:pt x="128" y="1032"/>
                  </a:cubicBezTo>
                  <a:cubicBezTo>
                    <a:pt x="128" y="1032"/>
                    <a:pt x="131" y="1017"/>
                    <a:pt x="131" y="1004"/>
                  </a:cubicBezTo>
                  <a:cubicBezTo>
                    <a:pt x="131" y="991"/>
                    <a:pt x="133" y="982"/>
                    <a:pt x="129" y="980"/>
                  </a:cubicBezTo>
                  <a:cubicBezTo>
                    <a:pt x="124" y="978"/>
                    <a:pt x="104" y="996"/>
                    <a:pt x="96" y="1008"/>
                  </a:cubicBezTo>
                  <a:cubicBezTo>
                    <a:pt x="88" y="1021"/>
                    <a:pt x="86" y="1039"/>
                    <a:pt x="60" y="1032"/>
                  </a:cubicBezTo>
                  <a:cubicBezTo>
                    <a:pt x="33" y="1026"/>
                    <a:pt x="15" y="1011"/>
                    <a:pt x="22" y="1003"/>
                  </a:cubicBezTo>
                  <a:cubicBezTo>
                    <a:pt x="28" y="995"/>
                    <a:pt x="42" y="1002"/>
                    <a:pt x="50" y="997"/>
                  </a:cubicBezTo>
                  <a:cubicBezTo>
                    <a:pt x="58" y="993"/>
                    <a:pt x="74" y="953"/>
                    <a:pt x="83" y="929"/>
                  </a:cubicBezTo>
                  <a:cubicBezTo>
                    <a:pt x="93" y="906"/>
                    <a:pt x="104" y="857"/>
                    <a:pt x="107" y="827"/>
                  </a:cubicBezTo>
                  <a:cubicBezTo>
                    <a:pt x="110" y="798"/>
                    <a:pt x="115" y="776"/>
                    <a:pt x="115" y="766"/>
                  </a:cubicBezTo>
                  <a:cubicBezTo>
                    <a:pt x="116" y="757"/>
                    <a:pt x="116" y="739"/>
                    <a:pt x="116" y="739"/>
                  </a:cubicBezTo>
                  <a:cubicBezTo>
                    <a:pt x="116" y="739"/>
                    <a:pt x="107" y="705"/>
                    <a:pt x="104" y="691"/>
                  </a:cubicBezTo>
                  <a:cubicBezTo>
                    <a:pt x="101" y="677"/>
                    <a:pt x="101" y="667"/>
                    <a:pt x="101" y="667"/>
                  </a:cubicBezTo>
                  <a:cubicBezTo>
                    <a:pt x="101" y="667"/>
                    <a:pt x="86" y="670"/>
                    <a:pt x="86" y="660"/>
                  </a:cubicBezTo>
                  <a:cubicBezTo>
                    <a:pt x="86" y="650"/>
                    <a:pt x="91" y="609"/>
                    <a:pt x="89" y="590"/>
                  </a:cubicBezTo>
                  <a:cubicBezTo>
                    <a:pt x="88" y="571"/>
                    <a:pt x="81" y="572"/>
                    <a:pt x="81" y="572"/>
                  </a:cubicBezTo>
                  <a:cubicBezTo>
                    <a:pt x="81" y="572"/>
                    <a:pt x="80" y="582"/>
                    <a:pt x="80" y="591"/>
                  </a:cubicBezTo>
                  <a:cubicBezTo>
                    <a:pt x="80" y="599"/>
                    <a:pt x="74" y="597"/>
                    <a:pt x="71" y="591"/>
                  </a:cubicBezTo>
                  <a:cubicBezTo>
                    <a:pt x="69" y="585"/>
                    <a:pt x="61" y="591"/>
                    <a:pt x="61" y="585"/>
                  </a:cubicBezTo>
                  <a:cubicBezTo>
                    <a:pt x="61" y="579"/>
                    <a:pt x="57" y="566"/>
                    <a:pt x="59" y="556"/>
                  </a:cubicBezTo>
                  <a:cubicBezTo>
                    <a:pt x="60" y="547"/>
                    <a:pt x="67" y="529"/>
                    <a:pt x="67" y="529"/>
                  </a:cubicBezTo>
                  <a:cubicBezTo>
                    <a:pt x="0" y="527"/>
                    <a:pt x="0" y="527"/>
                    <a:pt x="0" y="527"/>
                  </a:cubicBezTo>
                  <a:cubicBezTo>
                    <a:pt x="9" y="391"/>
                    <a:pt x="9" y="391"/>
                    <a:pt x="9" y="391"/>
                  </a:cubicBezTo>
                  <a:cubicBezTo>
                    <a:pt x="71" y="391"/>
                    <a:pt x="71" y="391"/>
                    <a:pt x="71" y="391"/>
                  </a:cubicBezTo>
                  <a:cubicBezTo>
                    <a:pt x="71" y="391"/>
                    <a:pt x="75" y="349"/>
                    <a:pt x="75" y="328"/>
                  </a:cubicBezTo>
                  <a:cubicBezTo>
                    <a:pt x="75" y="308"/>
                    <a:pt x="72" y="280"/>
                    <a:pt x="86" y="257"/>
                  </a:cubicBezTo>
                  <a:cubicBezTo>
                    <a:pt x="100" y="234"/>
                    <a:pt x="118" y="215"/>
                    <a:pt x="130" y="201"/>
                  </a:cubicBezTo>
                  <a:cubicBezTo>
                    <a:pt x="141" y="186"/>
                    <a:pt x="143" y="185"/>
                    <a:pt x="140" y="172"/>
                  </a:cubicBezTo>
                  <a:cubicBezTo>
                    <a:pt x="136" y="159"/>
                    <a:pt x="136" y="142"/>
                    <a:pt x="128" y="143"/>
                  </a:cubicBezTo>
                  <a:cubicBezTo>
                    <a:pt x="120" y="144"/>
                    <a:pt x="113" y="143"/>
                    <a:pt x="108" y="132"/>
                  </a:cubicBezTo>
                  <a:cubicBezTo>
                    <a:pt x="104" y="122"/>
                    <a:pt x="94" y="102"/>
                    <a:pt x="94" y="88"/>
                  </a:cubicBezTo>
                  <a:cubicBezTo>
                    <a:pt x="93" y="74"/>
                    <a:pt x="96" y="72"/>
                    <a:pt x="94" y="67"/>
                  </a:cubicBezTo>
                  <a:cubicBezTo>
                    <a:pt x="92" y="63"/>
                    <a:pt x="95" y="49"/>
                    <a:pt x="95" y="38"/>
                  </a:cubicBezTo>
                  <a:cubicBezTo>
                    <a:pt x="96" y="27"/>
                    <a:pt x="110" y="0"/>
                    <a:pt x="137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1084" y="960"/>
              <a:ext cx="143" cy="117"/>
            </a:xfrm>
            <a:custGeom>
              <a:avLst/>
              <a:gdLst>
                <a:gd name="T0" fmla="*/ 59 w 63"/>
                <a:gd name="T1" fmla="*/ 0 h 52"/>
                <a:gd name="T2" fmla="*/ 63 w 63"/>
                <a:gd name="T3" fmla="*/ 11 h 52"/>
                <a:gd name="T4" fmla="*/ 0 w 63"/>
                <a:gd name="T5" fmla="*/ 52 h 52"/>
                <a:gd name="T6" fmla="*/ 4 w 63"/>
                <a:gd name="T7" fmla="*/ 25 h 52"/>
                <a:gd name="T8" fmla="*/ 34 w 63"/>
                <a:gd name="T9" fmla="*/ 5 h 52"/>
                <a:gd name="T10" fmla="*/ 59 w 63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2">
                  <a:moveTo>
                    <a:pt x="59" y="0"/>
                  </a:moveTo>
                  <a:cubicBezTo>
                    <a:pt x="60" y="4"/>
                    <a:pt x="62" y="7"/>
                    <a:pt x="63" y="11"/>
                  </a:cubicBezTo>
                  <a:cubicBezTo>
                    <a:pt x="31" y="9"/>
                    <a:pt x="13" y="33"/>
                    <a:pt x="0" y="52"/>
                  </a:cubicBezTo>
                  <a:cubicBezTo>
                    <a:pt x="5" y="44"/>
                    <a:pt x="4" y="31"/>
                    <a:pt x="4" y="25"/>
                  </a:cubicBezTo>
                  <a:cubicBezTo>
                    <a:pt x="11" y="17"/>
                    <a:pt x="23" y="9"/>
                    <a:pt x="34" y="5"/>
                  </a:cubicBezTo>
                  <a:cubicBezTo>
                    <a:pt x="42" y="2"/>
                    <a:pt x="53" y="0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28160" y="5721241"/>
            <a:ext cx="27916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This is a sample text. Enter your text here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0" y="4748339"/>
            <a:ext cx="3048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5" name="Rectangle 4"/>
          <p:cNvSpPr/>
          <p:nvPr/>
        </p:nvSpPr>
        <p:spPr>
          <a:xfrm>
            <a:off x="3048000" y="4615726"/>
            <a:ext cx="3048000" cy="224227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0" name="Group 11"/>
          <p:cNvGrpSpPr>
            <a:grpSpLocks noChangeAspect="1"/>
          </p:cNvGrpSpPr>
          <p:nvPr/>
        </p:nvGrpSpPr>
        <p:grpSpPr bwMode="auto">
          <a:xfrm>
            <a:off x="4015314" y="1314791"/>
            <a:ext cx="1113372" cy="3483380"/>
            <a:chOff x="2681" y="545"/>
            <a:chExt cx="816" cy="2553"/>
          </a:xfrm>
        </p:grpSpPr>
        <p:sp>
          <p:nvSpPr>
            <p:cNvPr id="22" name="Freeform 12"/>
            <p:cNvSpPr>
              <a:spLocks/>
            </p:cNvSpPr>
            <p:nvPr/>
          </p:nvSpPr>
          <p:spPr bwMode="auto">
            <a:xfrm>
              <a:off x="2681" y="545"/>
              <a:ext cx="816" cy="2553"/>
            </a:xfrm>
            <a:custGeom>
              <a:avLst/>
              <a:gdLst>
                <a:gd name="T0" fmla="*/ 230 w 342"/>
                <a:gd name="T1" fmla="*/ 37 h 1078"/>
                <a:gd name="T2" fmla="*/ 223 w 342"/>
                <a:gd name="T3" fmla="*/ 116 h 1078"/>
                <a:gd name="T4" fmla="*/ 203 w 342"/>
                <a:gd name="T5" fmla="*/ 159 h 1078"/>
                <a:gd name="T6" fmla="*/ 238 w 342"/>
                <a:gd name="T7" fmla="*/ 185 h 1078"/>
                <a:gd name="T8" fmla="*/ 304 w 342"/>
                <a:gd name="T9" fmla="*/ 271 h 1078"/>
                <a:gd name="T10" fmla="*/ 329 w 342"/>
                <a:gd name="T11" fmla="*/ 358 h 1078"/>
                <a:gd name="T12" fmla="*/ 278 w 342"/>
                <a:gd name="T13" fmla="*/ 377 h 1078"/>
                <a:gd name="T14" fmla="*/ 278 w 342"/>
                <a:gd name="T15" fmla="*/ 450 h 1078"/>
                <a:gd name="T16" fmla="*/ 286 w 342"/>
                <a:gd name="T17" fmla="*/ 572 h 1078"/>
                <a:gd name="T18" fmla="*/ 269 w 342"/>
                <a:gd name="T19" fmla="*/ 671 h 1078"/>
                <a:gd name="T20" fmla="*/ 233 w 342"/>
                <a:gd name="T21" fmla="*/ 921 h 1078"/>
                <a:gd name="T22" fmla="*/ 256 w 342"/>
                <a:gd name="T23" fmla="*/ 982 h 1078"/>
                <a:gd name="T24" fmla="*/ 284 w 342"/>
                <a:gd name="T25" fmla="*/ 1008 h 1078"/>
                <a:gd name="T26" fmla="*/ 257 w 342"/>
                <a:gd name="T27" fmla="*/ 1028 h 1078"/>
                <a:gd name="T28" fmla="*/ 212 w 342"/>
                <a:gd name="T29" fmla="*/ 1021 h 1078"/>
                <a:gd name="T30" fmla="*/ 158 w 342"/>
                <a:gd name="T31" fmla="*/ 1010 h 1078"/>
                <a:gd name="T32" fmla="*/ 162 w 342"/>
                <a:gd name="T33" fmla="*/ 952 h 1078"/>
                <a:gd name="T34" fmla="*/ 157 w 342"/>
                <a:gd name="T35" fmla="*/ 746 h 1078"/>
                <a:gd name="T36" fmla="*/ 74 w 342"/>
                <a:gd name="T37" fmla="*/ 1019 h 1078"/>
                <a:gd name="T38" fmla="*/ 88 w 342"/>
                <a:gd name="T39" fmla="*/ 1057 h 1078"/>
                <a:gd name="T40" fmla="*/ 24 w 342"/>
                <a:gd name="T41" fmla="*/ 1063 h 1078"/>
                <a:gd name="T42" fmla="*/ 2 w 342"/>
                <a:gd name="T43" fmla="*/ 1025 h 1078"/>
                <a:gd name="T44" fmla="*/ 6 w 342"/>
                <a:gd name="T45" fmla="*/ 980 h 1078"/>
                <a:gd name="T46" fmla="*/ 71 w 342"/>
                <a:gd name="T47" fmla="*/ 568 h 1078"/>
                <a:gd name="T48" fmla="*/ 70 w 342"/>
                <a:gd name="T49" fmla="*/ 492 h 1078"/>
                <a:gd name="T50" fmla="*/ 80 w 342"/>
                <a:gd name="T51" fmla="*/ 408 h 1078"/>
                <a:gd name="T52" fmla="*/ 56 w 342"/>
                <a:gd name="T53" fmla="*/ 284 h 1078"/>
                <a:gd name="T54" fmla="*/ 89 w 342"/>
                <a:gd name="T55" fmla="*/ 178 h 1078"/>
                <a:gd name="T56" fmla="*/ 134 w 342"/>
                <a:gd name="T57" fmla="*/ 138 h 1078"/>
                <a:gd name="T58" fmla="*/ 137 w 342"/>
                <a:gd name="T59" fmla="*/ 122 h 1078"/>
                <a:gd name="T60" fmla="*/ 126 w 342"/>
                <a:gd name="T61" fmla="*/ 88 h 1078"/>
                <a:gd name="T62" fmla="*/ 142 w 342"/>
                <a:gd name="T63" fmla="*/ 22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2" h="1078">
                  <a:moveTo>
                    <a:pt x="206" y="13"/>
                  </a:moveTo>
                  <a:cubicBezTo>
                    <a:pt x="214" y="14"/>
                    <a:pt x="223" y="19"/>
                    <a:pt x="230" y="37"/>
                  </a:cubicBezTo>
                  <a:cubicBezTo>
                    <a:pt x="236" y="55"/>
                    <a:pt x="237" y="68"/>
                    <a:pt x="231" y="81"/>
                  </a:cubicBezTo>
                  <a:cubicBezTo>
                    <a:pt x="225" y="94"/>
                    <a:pt x="225" y="104"/>
                    <a:pt x="223" y="116"/>
                  </a:cubicBezTo>
                  <a:cubicBezTo>
                    <a:pt x="220" y="128"/>
                    <a:pt x="212" y="147"/>
                    <a:pt x="206" y="149"/>
                  </a:cubicBezTo>
                  <a:cubicBezTo>
                    <a:pt x="201" y="150"/>
                    <a:pt x="203" y="154"/>
                    <a:pt x="203" y="159"/>
                  </a:cubicBezTo>
                  <a:cubicBezTo>
                    <a:pt x="203" y="165"/>
                    <a:pt x="206" y="172"/>
                    <a:pt x="206" y="172"/>
                  </a:cubicBezTo>
                  <a:cubicBezTo>
                    <a:pt x="206" y="172"/>
                    <a:pt x="222" y="181"/>
                    <a:pt x="238" y="185"/>
                  </a:cubicBezTo>
                  <a:cubicBezTo>
                    <a:pt x="253" y="189"/>
                    <a:pt x="277" y="206"/>
                    <a:pt x="279" y="228"/>
                  </a:cubicBezTo>
                  <a:cubicBezTo>
                    <a:pt x="281" y="250"/>
                    <a:pt x="291" y="260"/>
                    <a:pt x="304" y="271"/>
                  </a:cubicBezTo>
                  <a:cubicBezTo>
                    <a:pt x="317" y="283"/>
                    <a:pt x="331" y="283"/>
                    <a:pt x="335" y="303"/>
                  </a:cubicBezTo>
                  <a:cubicBezTo>
                    <a:pt x="339" y="324"/>
                    <a:pt x="342" y="352"/>
                    <a:pt x="329" y="358"/>
                  </a:cubicBezTo>
                  <a:cubicBezTo>
                    <a:pt x="316" y="364"/>
                    <a:pt x="284" y="361"/>
                    <a:pt x="284" y="361"/>
                  </a:cubicBezTo>
                  <a:cubicBezTo>
                    <a:pt x="284" y="361"/>
                    <a:pt x="283" y="372"/>
                    <a:pt x="278" y="377"/>
                  </a:cubicBezTo>
                  <a:cubicBezTo>
                    <a:pt x="273" y="382"/>
                    <a:pt x="265" y="386"/>
                    <a:pt x="265" y="386"/>
                  </a:cubicBezTo>
                  <a:cubicBezTo>
                    <a:pt x="265" y="386"/>
                    <a:pt x="275" y="424"/>
                    <a:pt x="278" y="450"/>
                  </a:cubicBezTo>
                  <a:cubicBezTo>
                    <a:pt x="280" y="476"/>
                    <a:pt x="284" y="530"/>
                    <a:pt x="286" y="543"/>
                  </a:cubicBezTo>
                  <a:cubicBezTo>
                    <a:pt x="289" y="556"/>
                    <a:pt x="291" y="567"/>
                    <a:pt x="286" y="572"/>
                  </a:cubicBezTo>
                  <a:cubicBezTo>
                    <a:pt x="280" y="576"/>
                    <a:pt x="277" y="577"/>
                    <a:pt x="277" y="577"/>
                  </a:cubicBezTo>
                  <a:cubicBezTo>
                    <a:pt x="277" y="577"/>
                    <a:pt x="275" y="635"/>
                    <a:pt x="269" y="671"/>
                  </a:cubicBezTo>
                  <a:cubicBezTo>
                    <a:pt x="264" y="707"/>
                    <a:pt x="255" y="747"/>
                    <a:pt x="248" y="789"/>
                  </a:cubicBezTo>
                  <a:cubicBezTo>
                    <a:pt x="241" y="831"/>
                    <a:pt x="235" y="900"/>
                    <a:pt x="233" y="921"/>
                  </a:cubicBezTo>
                  <a:cubicBezTo>
                    <a:pt x="230" y="942"/>
                    <a:pt x="229" y="943"/>
                    <a:pt x="233" y="952"/>
                  </a:cubicBezTo>
                  <a:cubicBezTo>
                    <a:pt x="236" y="961"/>
                    <a:pt x="261" y="979"/>
                    <a:pt x="256" y="982"/>
                  </a:cubicBezTo>
                  <a:cubicBezTo>
                    <a:pt x="252" y="985"/>
                    <a:pt x="252" y="985"/>
                    <a:pt x="252" y="985"/>
                  </a:cubicBezTo>
                  <a:cubicBezTo>
                    <a:pt x="252" y="985"/>
                    <a:pt x="269" y="1008"/>
                    <a:pt x="284" y="1008"/>
                  </a:cubicBezTo>
                  <a:cubicBezTo>
                    <a:pt x="299" y="1008"/>
                    <a:pt x="317" y="1013"/>
                    <a:pt x="317" y="1024"/>
                  </a:cubicBezTo>
                  <a:cubicBezTo>
                    <a:pt x="317" y="1035"/>
                    <a:pt x="272" y="1028"/>
                    <a:pt x="257" y="1028"/>
                  </a:cubicBezTo>
                  <a:cubicBezTo>
                    <a:pt x="242" y="1028"/>
                    <a:pt x="226" y="1021"/>
                    <a:pt x="219" y="1017"/>
                  </a:cubicBezTo>
                  <a:cubicBezTo>
                    <a:pt x="211" y="1014"/>
                    <a:pt x="212" y="1021"/>
                    <a:pt x="212" y="1021"/>
                  </a:cubicBezTo>
                  <a:cubicBezTo>
                    <a:pt x="212" y="1021"/>
                    <a:pt x="192" y="1021"/>
                    <a:pt x="178" y="1020"/>
                  </a:cubicBezTo>
                  <a:cubicBezTo>
                    <a:pt x="164" y="1018"/>
                    <a:pt x="158" y="1018"/>
                    <a:pt x="158" y="1010"/>
                  </a:cubicBezTo>
                  <a:cubicBezTo>
                    <a:pt x="158" y="1002"/>
                    <a:pt x="158" y="999"/>
                    <a:pt x="158" y="999"/>
                  </a:cubicBezTo>
                  <a:cubicBezTo>
                    <a:pt x="158" y="999"/>
                    <a:pt x="158" y="977"/>
                    <a:pt x="162" y="952"/>
                  </a:cubicBezTo>
                  <a:cubicBezTo>
                    <a:pt x="165" y="928"/>
                    <a:pt x="163" y="833"/>
                    <a:pt x="162" y="804"/>
                  </a:cubicBezTo>
                  <a:cubicBezTo>
                    <a:pt x="160" y="775"/>
                    <a:pt x="157" y="746"/>
                    <a:pt x="157" y="746"/>
                  </a:cubicBezTo>
                  <a:cubicBezTo>
                    <a:pt x="157" y="746"/>
                    <a:pt x="128" y="846"/>
                    <a:pt x="113" y="901"/>
                  </a:cubicBezTo>
                  <a:cubicBezTo>
                    <a:pt x="97" y="957"/>
                    <a:pt x="78" y="1016"/>
                    <a:pt x="74" y="1019"/>
                  </a:cubicBezTo>
                  <a:cubicBezTo>
                    <a:pt x="70" y="1021"/>
                    <a:pt x="71" y="1025"/>
                    <a:pt x="71" y="1025"/>
                  </a:cubicBezTo>
                  <a:cubicBezTo>
                    <a:pt x="71" y="1025"/>
                    <a:pt x="87" y="1044"/>
                    <a:pt x="88" y="1057"/>
                  </a:cubicBezTo>
                  <a:cubicBezTo>
                    <a:pt x="89" y="1070"/>
                    <a:pt x="92" y="1075"/>
                    <a:pt x="79" y="1077"/>
                  </a:cubicBezTo>
                  <a:cubicBezTo>
                    <a:pt x="66" y="1078"/>
                    <a:pt x="35" y="1070"/>
                    <a:pt x="24" y="1063"/>
                  </a:cubicBezTo>
                  <a:cubicBezTo>
                    <a:pt x="14" y="1055"/>
                    <a:pt x="13" y="1047"/>
                    <a:pt x="8" y="1043"/>
                  </a:cubicBezTo>
                  <a:cubicBezTo>
                    <a:pt x="2" y="1040"/>
                    <a:pt x="0" y="1034"/>
                    <a:pt x="2" y="1025"/>
                  </a:cubicBezTo>
                  <a:cubicBezTo>
                    <a:pt x="5" y="1016"/>
                    <a:pt x="5" y="1014"/>
                    <a:pt x="5" y="1014"/>
                  </a:cubicBezTo>
                  <a:cubicBezTo>
                    <a:pt x="5" y="1014"/>
                    <a:pt x="1" y="1011"/>
                    <a:pt x="6" y="980"/>
                  </a:cubicBezTo>
                  <a:cubicBezTo>
                    <a:pt x="11" y="950"/>
                    <a:pt x="35" y="786"/>
                    <a:pt x="50" y="712"/>
                  </a:cubicBezTo>
                  <a:cubicBezTo>
                    <a:pt x="66" y="639"/>
                    <a:pt x="71" y="577"/>
                    <a:pt x="71" y="568"/>
                  </a:cubicBezTo>
                  <a:cubicBezTo>
                    <a:pt x="71" y="558"/>
                    <a:pt x="68" y="559"/>
                    <a:pt x="62" y="556"/>
                  </a:cubicBezTo>
                  <a:cubicBezTo>
                    <a:pt x="56" y="552"/>
                    <a:pt x="68" y="513"/>
                    <a:pt x="70" y="492"/>
                  </a:cubicBezTo>
                  <a:cubicBezTo>
                    <a:pt x="71" y="471"/>
                    <a:pt x="73" y="456"/>
                    <a:pt x="73" y="442"/>
                  </a:cubicBezTo>
                  <a:cubicBezTo>
                    <a:pt x="72" y="428"/>
                    <a:pt x="78" y="419"/>
                    <a:pt x="80" y="408"/>
                  </a:cubicBezTo>
                  <a:cubicBezTo>
                    <a:pt x="81" y="397"/>
                    <a:pt x="85" y="368"/>
                    <a:pt x="77" y="344"/>
                  </a:cubicBezTo>
                  <a:cubicBezTo>
                    <a:pt x="68" y="319"/>
                    <a:pt x="60" y="289"/>
                    <a:pt x="56" y="284"/>
                  </a:cubicBezTo>
                  <a:cubicBezTo>
                    <a:pt x="52" y="279"/>
                    <a:pt x="56" y="261"/>
                    <a:pt x="58" y="238"/>
                  </a:cubicBezTo>
                  <a:cubicBezTo>
                    <a:pt x="60" y="214"/>
                    <a:pt x="66" y="190"/>
                    <a:pt x="89" y="178"/>
                  </a:cubicBezTo>
                  <a:cubicBezTo>
                    <a:pt x="112" y="165"/>
                    <a:pt x="122" y="162"/>
                    <a:pt x="128" y="152"/>
                  </a:cubicBezTo>
                  <a:cubicBezTo>
                    <a:pt x="135" y="141"/>
                    <a:pt x="131" y="140"/>
                    <a:pt x="134" y="138"/>
                  </a:cubicBezTo>
                  <a:cubicBezTo>
                    <a:pt x="137" y="136"/>
                    <a:pt x="138" y="135"/>
                    <a:pt x="138" y="135"/>
                  </a:cubicBezTo>
                  <a:cubicBezTo>
                    <a:pt x="138" y="135"/>
                    <a:pt x="138" y="126"/>
                    <a:pt x="137" y="122"/>
                  </a:cubicBezTo>
                  <a:cubicBezTo>
                    <a:pt x="136" y="118"/>
                    <a:pt x="132" y="118"/>
                    <a:pt x="131" y="113"/>
                  </a:cubicBezTo>
                  <a:cubicBezTo>
                    <a:pt x="129" y="109"/>
                    <a:pt x="125" y="96"/>
                    <a:pt x="126" y="88"/>
                  </a:cubicBezTo>
                  <a:cubicBezTo>
                    <a:pt x="127" y="80"/>
                    <a:pt x="129" y="79"/>
                    <a:pt x="129" y="79"/>
                  </a:cubicBezTo>
                  <a:cubicBezTo>
                    <a:pt x="129" y="79"/>
                    <a:pt x="125" y="35"/>
                    <a:pt x="142" y="22"/>
                  </a:cubicBezTo>
                  <a:cubicBezTo>
                    <a:pt x="159" y="10"/>
                    <a:pt x="189" y="0"/>
                    <a:pt x="206" y="13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2998" y="867"/>
              <a:ext cx="184" cy="156"/>
            </a:xfrm>
            <a:custGeom>
              <a:avLst/>
              <a:gdLst>
                <a:gd name="T0" fmla="*/ 70 w 77"/>
                <a:gd name="T1" fmla="*/ 26 h 66"/>
                <a:gd name="T2" fmla="*/ 73 w 77"/>
                <a:gd name="T3" fmla="*/ 36 h 66"/>
                <a:gd name="T4" fmla="*/ 74 w 77"/>
                <a:gd name="T5" fmla="*/ 37 h 66"/>
                <a:gd name="T6" fmla="*/ 77 w 77"/>
                <a:gd name="T7" fmla="*/ 66 h 66"/>
                <a:gd name="T8" fmla="*/ 74 w 77"/>
                <a:gd name="T9" fmla="*/ 63 h 66"/>
                <a:gd name="T10" fmla="*/ 63 w 77"/>
                <a:gd name="T11" fmla="*/ 48 h 66"/>
                <a:gd name="T12" fmla="*/ 56 w 77"/>
                <a:gd name="T13" fmla="*/ 63 h 66"/>
                <a:gd name="T14" fmla="*/ 0 w 77"/>
                <a:gd name="T15" fmla="*/ 4 h 66"/>
                <a:gd name="T16" fmla="*/ 1 w 77"/>
                <a:gd name="T17" fmla="*/ 2 h 66"/>
                <a:gd name="T18" fmla="*/ 5 w 77"/>
                <a:gd name="T19" fmla="*/ 0 h 66"/>
                <a:gd name="T20" fmla="*/ 27 w 77"/>
                <a:gd name="T21" fmla="*/ 25 h 66"/>
                <a:gd name="T22" fmla="*/ 63 w 77"/>
                <a:gd name="T23" fmla="*/ 45 h 66"/>
                <a:gd name="T24" fmla="*/ 70 w 77"/>
                <a:gd name="T25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66">
                  <a:moveTo>
                    <a:pt x="70" y="26"/>
                  </a:moveTo>
                  <a:cubicBezTo>
                    <a:pt x="71" y="31"/>
                    <a:pt x="73" y="36"/>
                    <a:pt x="73" y="36"/>
                  </a:cubicBezTo>
                  <a:cubicBezTo>
                    <a:pt x="73" y="36"/>
                    <a:pt x="74" y="37"/>
                    <a:pt x="74" y="37"/>
                  </a:cubicBezTo>
                  <a:cubicBezTo>
                    <a:pt x="74" y="43"/>
                    <a:pt x="76" y="56"/>
                    <a:pt x="77" y="66"/>
                  </a:cubicBezTo>
                  <a:cubicBezTo>
                    <a:pt x="76" y="66"/>
                    <a:pt x="75" y="65"/>
                    <a:pt x="74" y="63"/>
                  </a:cubicBezTo>
                  <a:cubicBezTo>
                    <a:pt x="69" y="52"/>
                    <a:pt x="67" y="46"/>
                    <a:pt x="63" y="48"/>
                  </a:cubicBezTo>
                  <a:cubicBezTo>
                    <a:pt x="61" y="50"/>
                    <a:pt x="58" y="57"/>
                    <a:pt x="56" y="63"/>
                  </a:cubicBezTo>
                  <a:cubicBezTo>
                    <a:pt x="43" y="48"/>
                    <a:pt x="12" y="1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8" y="6"/>
                    <a:pt x="17" y="19"/>
                    <a:pt x="27" y="25"/>
                  </a:cubicBezTo>
                  <a:cubicBezTo>
                    <a:pt x="38" y="31"/>
                    <a:pt x="63" y="45"/>
                    <a:pt x="63" y="45"/>
                  </a:cubicBezTo>
                  <a:cubicBezTo>
                    <a:pt x="63" y="45"/>
                    <a:pt x="68" y="33"/>
                    <a:pt x="7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14"/>
            <p:cNvSpPr>
              <a:spLocks/>
            </p:cNvSpPr>
            <p:nvPr/>
          </p:nvSpPr>
          <p:spPr bwMode="auto">
            <a:xfrm>
              <a:off x="3210" y="1225"/>
              <a:ext cx="93" cy="130"/>
            </a:xfrm>
            <a:custGeom>
              <a:avLst/>
              <a:gdLst>
                <a:gd name="T0" fmla="*/ 7 w 39"/>
                <a:gd name="T1" fmla="*/ 43 h 55"/>
                <a:gd name="T2" fmla="*/ 21 w 39"/>
                <a:gd name="T3" fmla="*/ 27 h 55"/>
                <a:gd name="T4" fmla="*/ 5 w 39"/>
                <a:gd name="T5" fmla="*/ 8 h 55"/>
                <a:gd name="T6" fmla="*/ 19 w 39"/>
                <a:gd name="T7" fmla="*/ 8 h 55"/>
                <a:gd name="T8" fmla="*/ 39 w 39"/>
                <a:gd name="T9" fmla="*/ 55 h 55"/>
                <a:gd name="T10" fmla="*/ 7 w 39"/>
                <a:gd name="T11" fmla="*/ 4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5">
                  <a:moveTo>
                    <a:pt x="7" y="43"/>
                  </a:moveTo>
                  <a:cubicBezTo>
                    <a:pt x="7" y="43"/>
                    <a:pt x="21" y="38"/>
                    <a:pt x="21" y="27"/>
                  </a:cubicBezTo>
                  <a:cubicBezTo>
                    <a:pt x="21" y="16"/>
                    <a:pt x="11" y="8"/>
                    <a:pt x="5" y="8"/>
                  </a:cubicBezTo>
                  <a:cubicBezTo>
                    <a:pt x="0" y="7"/>
                    <a:pt x="8" y="0"/>
                    <a:pt x="19" y="8"/>
                  </a:cubicBezTo>
                  <a:cubicBezTo>
                    <a:pt x="30" y="17"/>
                    <a:pt x="39" y="55"/>
                    <a:pt x="39" y="55"/>
                  </a:cubicBezTo>
                  <a:cubicBezTo>
                    <a:pt x="39" y="55"/>
                    <a:pt x="16" y="47"/>
                    <a:pt x="7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15"/>
            <p:cNvSpPr>
              <a:spLocks/>
            </p:cNvSpPr>
            <p:nvPr/>
          </p:nvSpPr>
          <p:spPr bwMode="auto">
            <a:xfrm>
              <a:off x="3296" y="1371"/>
              <a:ext cx="22" cy="100"/>
            </a:xfrm>
            <a:custGeom>
              <a:avLst/>
              <a:gdLst>
                <a:gd name="T0" fmla="*/ 3 w 9"/>
                <a:gd name="T1" fmla="*/ 0 h 42"/>
                <a:gd name="T2" fmla="*/ 9 w 9"/>
                <a:gd name="T3" fmla="*/ 35 h 42"/>
                <a:gd name="T4" fmla="*/ 0 w 9"/>
                <a:gd name="T5" fmla="*/ 42 h 42"/>
                <a:gd name="T6" fmla="*/ 3 w 9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2">
                  <a:moveTo>
                    <a:pt x="3" y="0"/>
                  </a:moveTo>
                  <a:cubicBezTo>
                    <a:pt x="9" y="35"/>
                    <a:pt x="9" y="35"/>
                    <a:pt x="9" y="35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2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3176160" y="5721241"/>
            <a:ext cx="27916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This is a sample text. Enter your text here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048000" y="4748339"/>
            <a:ext cx="3048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6" name="Rectangle 5"/>
          <p:cNvSpPr/>
          <p:nvPr/>
        </p:nvSpPr>
        <p:spPr>
          <a:xfrm>
            <a:off x="6096000" y="4615726"/>
            <a:ext cx="3048000" cy="224227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3" name="Group 24"/>
          <p:cNvGrpSpPr>
            <a:grpSpLocks noChangeAspect="1"/>
          </p:cNvGrpSpPr>
          <p:nvPr/>
        </p:nvGrpSpPr>
        <p:grpSpPr bwMode="auto">
          <a:xfrm>
            <a:off x="7171491" y="1256458"/>
            <a:ext cx="897019" cy="3601314"/>
            <a:chOff x="4369" y="343"/>
            <a:chExt cx="610" cy="2449"/>
          </a:xfrm>
        </p:grpSpPr>
        <p:sp>
          <p:nvSpPr>
            <p:cNvPr id="35" name="Freeform 25"/>
            <p:cNvSpPr>
              <a:spLocks noEditPoints="1"/>
            </p:cNvSpPr>
            <p:nvPr/>
          </p:nvSpPr>
          <p:spPr bwMode="auto">
            <a:xfrm>
              <a:off x="4369" y="343"/>
              <a:ext cx="610" cy="2449"/>
            </a:xfrm>
            <a:custGeom>
              <a:avLst/>
              <a:gdLst>
                <a:gd name="T0" fmla="*/ 122 w 255"/>
                <a:gd name="T1" fmla="*/ 0 h 1034"/>
                <a:gd name="T2" fmla="*/ 168 w 255"/>
                <a:gd name="T3" fmla="*/ 41 h 1034"/>
                <a:gd name="T4" fmla="*/ 176 w 255"/>
                <a:gd name="T5" fmla="*/ 71 h 1034"/>
                <a:gd name="T6" fmla="*/ 183 w 255"/>
                <a:gd name="T7" fmla="*/ 111 h 1034"/>
                <a:gd name="T8" fmla="*/ 196 w 255"/>
                <a:gd name="T9" fmla="*/ 152 h 1034"/>
                <a:gd name="T10" fmla="*/ 203 w 255"/>
                <a:gd name="T11" fmla="*/ 172 h 1034"/>
                <a:gd name="T12" fmla="*/ 240 w 255"/>
                <a:gd name="T13" fmla="*/ 194 h 1034"/>
                <a:gd name="T14" fmla="*/ 252 w 255"/>
                <a:gd name="T15" fmla="*/ 271 h 1034"/>
                <a:gd name="T16" fmla="*/ 245 w 255"/>
                <a:gd name="T17" fmla="*/ 338 h 1034"/>
                <a:gd name="T18" fmla="*/ 219 w 255"/>
                <a:gd name="T19" fmla="*/ 357 h 1034"/>
                <a:gd name="T20" fmla="*/ 226 w 255"/>
                <a:gd name="T21" fmla="*/ 424 h 1034"/>
                <a:gd name="T22" fmla="*/ 235 w 255"/>
                <a:gd name="T23" fmla="*/ 473 h 1034"/>
                <a:gd name="T24" fmla="*/ 222 w 255"/>
                <a:gd name="T25" fmla="*/ 475 h 1034"/>
                <a:gd name="T26" fmla="*/ 216 w 255"/>
                <a:gd name="T27" fmla="*/ 541 h 1034"/>
                <a:gd name="T28" fmla="*/ 196 w 255"/>
                <a:gd name="T29" fmla="*/ 650 h 1034"/>
                <a:gd name="T30" fmla="*/ 189 w 255"/>
                <a:gd name="T31" fmla="*/ 664 h 1034"/>
                <a:gd name="T32" fmla="*/ 179 w 255"/>
                <a:gd name="T33" fmla="*/ 664 h 1034"/>
                <a:gd name="T34" fmla="*/ 177 w 255"/>
                <a:gd name="T35" fmla="*/ 697 h 1034"/>
                <a:gd name="T36" fmla="*/ 170 w 255"/>
                <a:gd name="T37" fmla="*/ 765 h 1034"/>
                <a:gd name="T38" fmla="*/ 141 w 255"/>
                <a:gd name="T39" fmla="*/ 872 h 1034"/>
                <a:gd name="T40" fmla="*/ 161 w 255"/>
                <a:gd name="T41" fmla="*/ 933 h 1034"/>
                <a:gd name="T42" fmla="*/ 179 w 255"/>
                <a:gd name="T43" fmla="*/ 973 h 1034"/>
                <a:gd name="T44" fmla="*/ 152 w 255"/>
                <a:gd name="T45" fmla="*/ 975 h 1034"/>
                <a:gd name="T46" fmla="*/ 139 w 255"/>
                <a:gd name="T47" fmla="*/ 966 h 1034"/>
                <a:gd name="T48" fmla="*/ 143 w 255"/>
                <a:gd name="T49" fmla="*/ 986 h 1034"/>
                <a:gd name="T50" fmla="*/ 128 w 255"/>
                <a:gd name="T51" fmla="*/ 1034 h 1034"/>
                <a:gd name="T52" fmla="*/ 122 w 255"/>
                <a:gd name="T53" fmla="*/ 1033 h 1034"/>
                <a:gd name="T54" fmla="*/ 122 w 255"/>
                <a:gd name="T55" fmla="*/ 726 h 1034"/>
                <a:gd name="T56" fmla="*/ 125 w 255"/>
                <a:gd name="T57" fmla="*/ 709 h 1034"/>
                <a:gd name="T58" fmla="*/ 125 w 255"/>
                <a:gd name="T59" fmla="*/ 662 h 1034"/>
                <a:gd name="T60" fmla="*/ 122 w 255"/>
                <a:gd name="T61" fmla="*/ 680 h 1034"/>
                <a:gd name="T62" fmla="*/ 122 w 255"/>
                <a:gd name="T63" fmla="*/ 0 h 1034"/>
                <a:gd name="T64" fmla="*/ 121 w 255"/>
                <a:gd name="T65" fmla="*/ 0 h 1034"/>
                <a:gd name="T66" fmla="*/ 122 w 255"/>
                <a:gd name="T67" fmla="*/ 0 h 1034"/>
                <a:gd name="T68" fmla="*/ 122 w 255"/>
                <a:gd name="T69" fmla="*/ 680 h 1034"/>
                <a:gd name="T70" fmla="*/ 119 w 255"/>
                <a:gd name="T71" fmla="*/ 698 h 1034"/>
                <a:gd name="T72" fmla="*/ 120 w 255"/>
                <a:gd name="T73" fmla="*/ 721 h 1034"/>
                <a:gd name="T74" fmla="*/ 121 w 255"/>
                <a:gd name="T75" fmla="*/ 737 h 1034"/>
                <a:gd name="T76" fmla="*/ 122 w 255"/>
                <a:gd name="T77" fmla="*/ 726 h 1034"/>
                <a:gd name="T78" fmla="*/ 122 w 255"/>
                <a:gd name="T79" fmla="*/ 1033 h 1034"/>
                <a:gd name="T80" fmla="*/ 101 w 255"/>
                <a:gd name="T81" fmla="*/ 992 h 1034"/>
                <a:gd name="T82" fmla="*/ 100 w 255"/>
                <a:gd name="T83" fmla="*/ 948 h 1034"/>
                <a:gd name="T84" fmla="*/ 92 w 255"/>
                <a:gd name="T85" fmla="*/ 901 h 1034"/>
                <a:gd name="T86" fmla="*/ 59 w 255"/>
                <a:gd name="T87" fmla="*/ 756 h 1034"/>
                <a:gd name="T88" fmla="*/ 61 w 255"/>
                <a:gd name="T89" fmla="*/ 692 h 1034"/>
                <a:gd name="T90" fmla="*/ 57 w 255"/>
                <a:gd name="T91" fmla="*/ 661 h 1034"/>
                <a:gd name="T92" fmla="*/ 39 w 255"/>
                <a:gd name="T93" fmla="*/ 645 h 1034"/>
                <a:gd name="T94" fmla="*/ 34 w 255"/>
                <a:gd name="T95" fmla="*/ 530 h 1034"/>
                <a:gd name="T96" fmla="*/ 35 w 255"/>
                <a:gd name="T97" fmla="*/ 468 h 1034"/>
                <a:gd name="T98" fmla="*/ 13 w 255"/>
                <a:gd name="T99" fmla="*/ 464 h 1034"/>
                <a:gd name="T100" fmla="*/ 31 w 255"/>
                <a:gd name="T101" fmla="*/ 411 h 1034"/>
                <a:gd name="T102" fmla="*/ 34 w 255"/>
                <a:gd name="T103" fmla="*/ 372 h 1034"/>
                <a:gd name="T104" fmla="*/ 2 w 255"/>
                <a:gd name="T105" fmla="*/ 344 h 1034"/>
                <a:gd name="T106" fmla="*/ 2 w 255"/>
                <a:gd name="T107" fmla="*/ 266 h 1034"/>
                <a:gd name="T108" fmla="*/ 8 w 255"/>
                <a:gd name="T109" fmla="*/ 232 h 1034"/>
                <a:gd name="T110" fmla="*/ 31 w 255"/>
                <a:gd name="T111" fmla="*/ 175 h 1034"/>
                <a:gd name="T112" fmla="*/ 55 w 255"/>
                <a:gd name="T113" fmla="*/ 166 h 1034"/>
                <a:gd name="T114" fmla="*/ 57 w 255"/>
                <a:gd name="T115" fmla="*/ 143 h 1034"/>
                <a:gd name="T116" fmla="*/ 71 w 255"/>
                <a:gd name="T117" fmla="*/ 115 h 1034"/>
                <a:gd name="T118" fmla="*/ 73 w 255"/>
                <a:gd name="T119" fmla="*/ 73 h 1034"/>
                <a:gd name="T120" fmla="*/ 121 w 255"/>
                <a:gd name="T121" fmla="*/ 0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5" h="1034">
                  <a:moveTo>
                    <a:pt x="122" y="0"/>
                  </a:moveTo>
                  <a:cubicBezTo>
                    <a:pt x="145" y="0"/>
                    <a:pt x="164" y="21"/>
                    <a:pt x="168" y="41"/>
                  </a:cubicBezTo>
                  <a:cubicBezTo>
                    <a:pt x="173" y="61"/>
                    <a:pt x="176" y="60"/>
                    <a:pt x="176" y="71"/>
                  </a:cubicBezTo>
                  <a:cubicBezTo>
                    <a:pt x="176" y="82"/>
                    <a:pt x="181" y="94"/>
                    <a:pt x="183" y="111"/>
                  </a:cubicBezTo>
                  <a:cubicBezTo>
                    <a:pt x="185" y="129"/>
                    <a:pt x="187" y="141"/>
                    <a:pt x="196" y="152"/>
                  </a:cubicBezTo>
                  <a:cubicBezTo>
                    <a:pt x="205" y="162"/>
                    <a:pt x="203" y="172"/>
                    <a:pt x="203" y="172"/>
                  </a:cubicBezTo>
                  <a:cubicBezTo>
                    <a:pt x="203" y="172"/>
                    <a:pt x="233" y="174"/>
                    <a:pt x="240" y="194"/>
                  </a:cubicBezTo>
                  <a:cubicBezTo>
                    <a:pt x="248" y="214"/>
                    <a:pt x="249" y="248"/>
                    <a:pt x="252" y="271"/>
                  </a:cubicBezTo>
                  <a:cubicBezTo>
                    <a:pt x="255" y="294"/>
                    <a:pt x="253" y="321"/>
                    <a:pt x="245" y="338"/>
                  </a:cubicBezTo>
                  <a:cubicBezTo>
                    <a:pt x="236" y="355"/>
                    <a:pt x="219" y="357"/>
                    <a:pt x="219" y="357"/>
                  </a:cubicBezTo>
                  <a:cubicBezTo>
                    <a:pt x="219" y="357"/>
                    <a:pt x="216" y="393"/>
                    <a:pt x="226" y="424"/>
                  </a:cubicBezTo>
                  <a:cubicBezTo>
                    <a:pt x="236" y="455"/>
                    <a:pt x="244" y="471"/>
                    <a:pt x="235" y="473"/>
                  </a:cubicBezTo>
                  <a:cubicBezTo>
                    <a:pt x="226" y="474"/>
                    <a:pt x="222" y="475"/>
                    <a:pt x="222" y="475"/>
                  </a:cubicBezTo>
                  <a:cubicBezTo>
                    <a:pt x="222" y="475"/>
                    <a:pt x="222" y="515"/>
                    <a:pt x="216" y="541"/>
                  </a:cubicBezTo>
                  <a:cubicBezTo>
                    <a:pt x="210" y="567"/>
                    <a:pt x="196" y="634"/>
                    <a:pt x="196" y="650"/>
                  </a:cubicBezTo>
                  <a:cubicBezTo>
                    <a:pt x="196" y="667"/>
                    <a:pt x="195" y="664"/>
                    <a:pt x="189" y="664"/>
                  </a:cubicBezTo>
                  <a:cubicBezTo>
                    <a:pt x="183" y="664"/>
                    <a:pt x="179" y="664"/>
                    <a:pt x="179" y="664"/>
                  </a:cubicBezTo>
                  <a:cubicBezTo>
                    <a:pt x="179" y="664"/>
                    <a:pt x="180" y="691"/>
                    <a:pt x="177" y="697"/>
                  </a:cubicBezTo>
                  <a:cubicBezTo>
                    <a:pt x="174" y="704"/>
                    <a:pt x="179" y="733"/>
                    <a:pt x="170" y="765"/>
                  </a:cubicBezTo>
                  <a:cubicBezTo>
                    <a:pt x="160" y="796"/>
                    <a:pt x="141" y="849"/>
                    <a:pt x="141" y="872"/>
                  </a:cubicBezTo>
                  <a:cubicBezTo>
                    <a:pt x="141" y="894"/>
                    <a:pt x="150" y="922"/>
                    <a:pt x="161" y="933"/>
                  </a:cubicBezTo>
                  <a:cubicBezTo>
                    <a:pt x="171" y="944"/>
                    <a:pt x="187" y="967"/>
                    <a:pt x="179" y="973"/>
                  </a:cubicBezTo>
                  <a:cubicBezTo>
                    <a:pt x="170" y="978"/>
                    <a:pt x="159" y="977"/>
                    <a:pt x="152" y="975"/>
                  </a:cubicBezTo>
                  <a:cubicBezTo>
                    <a:pt x="145" y="973"/>
                    <a:pt x="139" y="966"/>
                    <a:pt x="139" y="966"/>
                  </a:cubicBezTo>
                  <a:cubicBezTo>
                    <a:pt x="139" y="966"/>
                    <a:pt x="140" y="977"/>
                    <a:pt x="143" y="986"/>
                  </a:cubicBezTo>
                  <a:cubicBezTo>
                    <a:pt x="146" y="995"/>
                    <a:pt x="143" y="1034"/>
                    <a:pt x="128" y="1034"/>
                  </a:cubicBezTo>
                  <a:cubicBezTo>
                    <a:pt x="126" y="1034"/>
                    <a:pt x="124" y="1033"/>
                    <a:pt x="122" y="1033"/>
                  </a:cubicBezTo>
                  <a:cubicBezTo>
                    <a:pt x="122" y="726"/>
                    <a:pt x="122" y="726"/>
                    <a:pt x="122" y="726"/>
                  </a:cubicBezTo>
                  <a:cubicBezTo>
                    <a:pt x="122" y="720"/>
                    <a:pt x="123" y="713"/>
                    <a:pt x="125" y="709"/>
                  </a:cubicBezTo>
                  <a:cubicBezTo>
                    <a:pt x="128" y="701"/>
                    <a:pt x="125" y="685"/>
                    <a:pt x="125" y="662"/>
                  </a:cubicBezTo>
                  <a:cubicBezTo>
                    <a:pt x="125" y="662"/>
                    <a:pt x="124" y="671"/>
                    <a:pt x="122" y="680"/>
                  </a:cubicBezTo>
                  <a:lnTo>
                    <a:pt x="122" y="0"/>
                  </a:lnTo>
                  <a:close/>
                  <a:moveTo>
                    <a:pt x="121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22" y="680"/>
                    <a:pt x="122" y="680"/>
                    <a:pt x="122" y="680"/>
                  </a:cubicBezTo>
                  <a:cubicBezTo>
                    <a:pt x="121" y="687"/>
                    <a:pt x="120" y="694"/>
                    <a:pt x="119" y="698"/>
                  </a:cubicBezTo>
                  <a:cubicBezTo>
                    <a:pt x="116" y="708"/>
                    <a:pt x="120" y="714"/>
                    <a:pt x="120" y="721"/>
                  </a:cubicBezTo>
                  <a:cubicBezTo>
                    <a:pt x="120" y="728"/>
                    <a:pt x="121" y="737"/>
                    <a:pt x="121" y="737"/>
                  </a:cubicBezTo>
                  <a:cubicBezTo>
                    <a:pt x="121" y="737"/>
                    <a:pt x="122" y="732"/>
                    <a:pt x="122" y="726"/>
                  </a:cubicBezTo>
                  <a:cubicBezTo>
                    <a:pt x="122" y="1033"/>
                    <a:pt x="122" y="1033"/>
                    <a:pt x="122" y="1033"/>
                  </a:cubicBezTo>
                  <a:cubicBezTo>
                    <a:pt x="110" y="1029"/>
                    <a:pt x="101" y="1014"/>
                    <a:pt x="101" y="992"/>
                  </a:cubicBezTo>
                  <a:cubicBezTo>
                    <a:pt x="102" y="967"/>
                    <a:pt x="96" y="963"/>
                    <a:pt x="100" y="948"/>
                  </a:cubicBezTo>
                  <a:cubicBezTo>
                    <a:pt x="104" y="934"/>
                    <a:pt x="100" y="923"/>
                    <a:pt x="92" y="901"/>
                  </a:cubicBezTo>
                  <a:cubicBezTo>
                    <a:pt x="85" y="878"/>
                    <a:pt x="58" y="781"/>
                    <a:pt x="59" y="756"/>
                  </a:cubicBezTo>
                  <a:cubicBezTo>
                    <a:pt x="61" y="731"/>
                    <a:pt x="63" y="709"/>
                    <a:pt x="61" y="692"/>
                  </a:cubicBezTo>
                  <a:cubicBezTo>
                    <a:pt x="59" y="675"/>
                    <a:pt x="57" y="661"/>
                    <a:pt x="57" y="661"/>
                  </a:cubicBezTo>
                  <a:cubicBezTo>
                    <a:pt x="57" y="661"/>
                    <a:pt x="39" y="669"/>
                    <a:pt x="39" y="645"/>
                  </a:cubicBezTo>
                  <a:cubicBezTo>
                    <a:pt x="39" y="621"/>
                    <a:pt x="35" y="551"/>
                    <a:pt x="34" y="530"/>
                  </a:cubicBezTo>
                  <a:cubicBezTo>
                    <a:pt x="32" y="509"/>
                    <a:pt x="35" y="468"/>
                    <a:pt x="35" y="468"/>
                  </a:cubicBezTo>
                  <a:cubicBezTo>
                    <a:pt x="35" y="468"/>
                    <a:pt x="18" y="467"/>
                    <a:pt x="13" y="464"/>
                  </a:cubicBezTo>
                  <a:cubicBezTo>
                    <a:pt x="7" y="462"/>
                    <a:pt x="27" y="426"/>
                    <a:pt x="31" y="411"/>
                  </a:cubicBezTo>
                  <a:cubicBezTo>
                    <a:pt x="35" y="397"/>
                    <a:pt x="34" y="372"/>
                    <a:pt x="34" y="372"/>
                  </a:cubicBezTo>
                  <a:cubicBezTo>
                    <a:pt x="34" y="372"/>
                    <a:pt x="4" y="370"/>
                    <a:pt x="2" y="344"/>
                  </a:cubicBezTo>
                  <a:cubicBezTo>
                    <a:pt x="1" y="319"/>
                    <a:pt x="0" y="282"/>
                    <a:pt x="2" y="266"/>
                  </a:cubicBezTo>
                  <a:cubicBezTo>
                    <a:pt x="5" y="251"/>
                    <a:pt x="5" y="253"/>
                    <a:pt x="8" y="232"/>
                  </a:cubicBezTo>
                  <a:cubicBezTo>
                    <a:pt x="10" y="212"/>
                    <a:pt x="21" y="177"/>
                    <a:pt x="31" y="175"/>
                  </a:cubicBezTo>
                  <a:cubicBezTo>
                    <a:pt x="42" y="174"/>
                    <a:pt x="55" y="166"/>
                    <a:pt x="55" y="166"/>
                  </a:cubicBezTo>
                  <a:cubicBezTo>
                    <a:pt x="55" y="166"/>
                    <a:pt x="44" y="154"/>
                    <a:pt x="57" y="143"/>
                  </a:cubicBezTo>
                  <a:cubicBezTo>
                    <a:pt x="70" y="133"/>
                    <a:pt x="77" y="129"/>
                    <a:pt x="71" y="115"/>
                  </a:cubicBezTo>
                  <a:cubicBezTo>
                    <a:pt x="66" y="101"/>
                    <a:pt x="70" y="91"/>
                    <a:pt x="73" y="73"/>
                  </a:cubicBezTo>
                  <a:cubicBezTo>
                    <a:pt x="76" y="55"/>
                    <a:pt x="85" y="1"/>
                    <a:pt x="121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" name="Freeform 26"/>
            <p:cNvSpPr>
              <a:spLocks/>
            </p:cNvSpPr>
            <p:nvPr/>
          </p:nvSpPr>
          <p:spPr bwMode="auto">
            <a:xfrm>
              <a:off x="4615" y="689"/>
              <a:ext cx="146" cy="279"/>
            </a:xfrm>
            <a:custGeom>
              <a:avLst/>
              <a:gdLst>
                <a:gd name="T0" fmla="*/ 1 w 61"/>
                <a:gd name="T1" fmla="*/ 3 h 118"/>
                <a:gd name="T2" fmla="*/ 17 w 61"/>
                <a:gd name="T3" fmla="*/ 27 h 118"/>
                <a:gd name="T4" fmla="*/ 27 w 61"/>
                <a:gd name="T5" fmla="*/ 82 h 118"/>
                <a:gd name="T6" fmla="*/ 38 w 61"/>
                <a:gd name="T7" fmla="*/ 59 h 118"/>
                <a:gd name="T8" fmla="*/ 43 w 61"/>
                <a:gd name="T9" fmla="*/ 32 h 118"/>
                <a:gd name="T10" fmla="*/ 60 w 61"/>
                <a:gd name="T11" fmla="*/ 0 h 118"/>
                <a:gd name="T12" fmla="*/ 60 w 61"/>
                <a:gd name="T13" fmla="*/ 21 h 118"/>
                <a:gd name="T14" fmla="*/ 43 w 61"/>
                <a:gd name="T15" fmla="*/ 74 h 118"/>
                <a:gd name="T16" fmla="*/ 29 w 61"/>
                <a:gd name="T17" fmla="*/ 111 h 118"/>
                <a:gd name="T18" fmla="*/ 14 w 61"/>
                <a:gd name="T19" fmla="*/ 76 h 118"/>
                <a:gd name="T20" fmla="*/ 1 w 61"/>
                <a:gd name="T21" fmla="*/ 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18">
                  <a:moveTo>
                    <a:pt x="1" y="3"/>
                  </a:moveTo>
                  <a:cubicBezTo>
                    <a:pt x="1" y="3"/>
                    <a:pt x="17" y="16"/>
                    <a:pt x="17" y="27"/>
                  </a:cubicBezTo>
                  <a:cubicBezTo>
                    <a:pt x="17" y="37"/>
                    <a:pt x="24" y="72"/>
                    <a:pt x="27" y="82"/>
                  </a:cubicBezTo>
                  <a:cubicBezTo>
                    <a:pt x="30" y="93"/>
                    <a:pt x="32" y="70"/>
                    <a:pt x="38" y="59"/>
                  </a:cubicBezTo>
                  <a:cubicBezTo>
                    <a:pt x="43" y="49"/>
                    <a:pt x="46" y="40"/>
                    <a:pt x="43" y="32"/>
                  </a:cubicBezTo>
                  <a:cubicBezTo>
                    <a:pt x="39" y="24"/>
                    <a:pt x="52" y="20"/>
                    <a:pt x="60" y="0"/>
                  </a:cubicBezTo>
                  <a:cubicBezTo>
                    <a:pt x="61" y="8"/>
                    <a:pt x="60" y="14"/>
                    <a:pt x="60" y="21"/>
                  </a:cubicBezTo>
                  <a:cubicBezTo>
                    <a:pt x="60" y="29"/>
                    <a:pt x="47" y="66"/>
                    <a:pt x="43" y="74"/>
                  </a:cubicBezTo>
                  <a:cubicBezTo>
                    <a:pt x="40" y="81"/>
                    <a:pt x="30" y="104"/>
                    <a:pt x="29" y="111"/>
                  </a:cubicBezTo>
                  <a:cubicBezTo>
                    <a:pt x="28" y="118"/>
                    <a:pt x="19" y="98"/>
                    <a:pt x="14" y="76"/>
                  </a:cubicBezTo>
                  <a:cubicBezTo>
                    <a:pt x="9" y="55"/>
                    <a:pt x="0" y="2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Freeform 27"/>
            <p:cNvSpPr>
              <a:spLocks/>
            </p:cNvSpPr>
            <p:nvPr/>
          </p:nvSpPr>
          <p:spPr bwMode="auto">
            <a:xfrm>
              <a:off x="4541" y="1070"/>
              <a:ext cx="27" cy="61"/>
            </a:xfrm>
            <a:custGeom>
              <a:avLst/>
              <a:gdLst>
                <a:gd name="T0" fmla="*/ 8 w 11"/>
                <a:gd name="T1" fmla="*/ 26 h 26"/>
                <a:gd name="T2" fmla="*/ 11 w 11"/>
                <a:gd name="T3" fmla="*/ 11 h 26"/>
                <a:gd name="T4" fmla="*/ 11 w 11"/>
                <a:gd name="T5" fmla="*/ 0 h 26"/>
                <a:gd name="T6" fmla="*/ 2 w 11"/>
                <a:gd name="T7" fmla="*/ 2 h 26"/>
                <a:gd name="T8" fmla="*/ 0 w 11"/>
                <a:gd name="T9" fmla="*/ 23 h 26"/>
                <a:gd name="T10" fmla="*/ 8 w 11"/>
                <a:gd name="T1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6">
                  <a:moveTo>
                    <a:pt x="8" y="26"/>
                  </a:moveTo>
                  <a:cubicBezTo>
                    <a:pt x="8" y="26"/>
                    <a:pt x="10" y="19"/>
                    <a:pt x="11" y="11"/>
                  </a:cubicBezTo>
                  <a:cubicBezTo>
                    <a:pt x="11" y="3"/>
                    <a:pt x="11" y="0"/>
                    <a:pt x="11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8"/>
                    <a:pt x="0" y="23"/>
                  </a:cubicBezTo>
                  <a:cubicBezTo>
                    <a:pt x="4" y="26"/>
                    <a:pt x="8" y="26"/>
                    <a:pt x="8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Freeform 28"/>
            <p:cNvSpPr>
              <a:spLocks/>
            </p:cNvSpPr>
            <p:nvPr/>
          </p:nvSpPr>
          <p:spPr bwMode="auto">
            <a:xfrm>
              <a:off x="4745" y="1193"/>
              <a:ext cx="28" cy="62"/>
            </a:xfrm>
            <a:custGeom>
              <a:avLst/>
              <a:gdLst>
                <a:gd name="T0" fmla="*/ 3 w 12"/>
                <a:gd name="T1" fmla="*/ 0 h 26"/>
                <a:gd name="T2" fmla="*/ 0 w 12"/>
                <a:gd name="T3" fmla="*/ 21 h 26"/>
                <a:gd name="T4" fmla="*/ 12 w 12"/>
                <a:gd name="T5" fmla="*/ 21 h 26"/>
                <a:gd name="T6" fmla="*/ 12 w 12"/>
                <a:gd name="T7" fmla="*/ 0 h 26"/>
                <a:gd name="T8" fmla="*/ 3 w 1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6">
                  <a:moveTo>
                    <a:pt x="3" y="0"/>
                  </a:moveTo>
                  <a:cubicBezTo>
                    <a:pt x="3" y="0"/>
                    <a:pt x="1" y="16"/>
                    <a:pt x="0" y="21"/>
                  </a:cubicBezTo>
                  <a:cubicBezTo>
                    <a:pt x="0" y="26"/>
                    <a:pt x="12" y="21"/>
                    <a:pt x="12" y="21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6224160" y="5721241"/>
            <a:ext cx="27916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This is a sample text. Enter your text here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6096000" y="4748339"/>
            <a:ext cx="3048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7" name="Rectangle 6"/>
          <p:cNvSpPr/>
          <p:nvPr/>
        </p:nvSpPr>
        <p:spPr>
          <a:xfrm>
            <a:off x="9144000" y="4615726"/>
            <a:ext cx="3048000" cy="224227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7" name="Group 18"/>
          <p:cNvGrpSpPr>
            <a:grpSpLocks noChangeAspect="1"/>
          </p:cNvGrpSpPr>
          <p:nvPr/>
        </p:nvGrpSpPr>
        <p:grpSpPr bwMode="auto">
          <a:xfrm>
            <a:off x="9938544" y="1256458"/>
            <a:ext cx="1458913" cy="3487738"/>
            <a:chOff x="4361" y="855"/>
            <a:chExt cx="919" cy="2197"/>
          </a:xfrm>
        </p:grpSpPr>
        <p:sp>
          <p:nvSpPr>
            <p:cNvPr id="29" name="Freeform 19"/>
            <p:cNvSpPr>
              <a:spLocks noEditPoints="1"/>
            </p:cNvSpPr>
            <p:nvPr/>
          </p:nvSpPr>
          <p:spPr bwMode="auto">
            <a:xfrm>
              <a:off x="4361" y="855"/>
              <a:ext cx="919" cy="2197"/>
            </a:xfrm>
            <a:custGeom>
              <a:avLst/>
              <a:gdLst>
                <a:gd name="T0" fmla="*/ 471 w 540"/>
                <a:gd name="T1" fmla="*/ 272 h 1295"/>
                <a:gd name="T2" fmla="*/ 525 w 540"/>
                <a:gd name="T3" fmla="*/ 521 h 1295"/>
                <a:gd name="T4" fmla="*/ 452 w 540"/>
                <a:gd name="T5" fmla="*/ 623 h 1295"/>
                <a:gd name="T6" fmla="*/ 451 w 540"/>
                <a:gd name="T7" fmla="*/ 492 h 1295"/>
                <a:gd name="T8" fmla="*/ 451 w 540"/>
                <a:gd name="T9" fmla="*/ 449 h 1295"/>
                <a:gd name="T10" fmla="*/ 330 w 540"/>
                <a:gd name="T11" fmla="*/ 10 h 1295"/>
                <a:gd name="T12" fmla="*/ 364 w 540"/>
                <a:gd name="T13" fmla="*/ 38 h 1295"/>
                <a:gd name="T14" fmla="*/ 374 w 540"/>
                <a:gd name="T15" fmla="*/ 112 h 1295"/>
                <a:gd name="T16" fmla="*/ 358 w 540"/>
                <a:gd name="T17" fmla="*/ 142 h 1295"/>
                <a:gd name="T18" fmla="*/ 355 w 540"/>
                <a:gd name="T19" fmla="*/ 188 h 1295"/>
                <a:gd name="T20" fmla="*/ 425 w 540"/>
                <a:gd name="T21" fmla="*/ 230 h 1295"/>
                <a:gd name="T22" fmla="*/ 451 w 540"/>
                <a:gd name="T23" fmla="*/ 449 h 1295"/>
                <a:gd name="T24" fmla="*/ 441 w 540"/>
                <a:gd name="T25" fmla="*/ 520 h 1295"/>
                <a:gd name="T26" fmla="*/ 451 w 540"/>
                <a:gd name="T27" fmla="*/ 622 h 1295"/>
                <a:gd name="T28" fmla="*/ 429 w 540"/>
                <a:gd name="T29" fmla="*/ 642 h 1295"/>
                <a:gd name="T30" fmla="*/ 400 w 540"/>
                <a:gd name="T31" fmla="*/ 721 h 1295"/>
                <a:gd name="T32" fmla="*/ 360 w 540"/>
                <a:gd name="T33" fmla="*/ 1005 h 1295"/>
                <a:gd name="T34" fmla="*/ 332 w 540"/>
                <a:gd name="T35" fmla="*/ 1162 h 1295"/>
                <a:gd name="T36" fmla="*/ 345 w 540"/>
                <a:gd name="T37" fmla="*/ 1231 h 1295"/>
                <a:gd name="T38" fmla="*/ 333 w 540"/>
                <a:gd name="T39" fmla="*/ 1279 h 1295"/>
                <a:gd name="T40" fmla="*/ 273 w 540"/>
                <a:gd name="T41" fmla="*/ 1260 h 1295"/>
                <a:gd name="T42" fmla="*/ 277 w 540"/>
                <a:gd name="T43" fmla="*/ 1209 h 1295"/>
                <a:gd name="T44" fmla="*/ 272 w 540"/>
                <a:gd name="T45" fmla="*/ 1152 h 1295"/>
                <a:gd name="T46" fmla="*/ 274 w 540"/>
                <a:gd name="T47" fmla="*/ 1050 h 1295"/>
                <a:gd name="T48" fmla="*/ 284 w 540"/>
                <a:gd name="T49" fmla="*/ 961 h 1295"/>
                <a:gd name="T50" fmla="*/ 278 w 540"/>
                <a:gd name="T51" fmla="*/ 836 h 1295"/>
                <a:gd name="T52" fmla="*/ 250 w 540"/>
                <a:gd name="T53" fmla="*/ 789 h 1295"/>
                <a:gd name="T54" fmla="*/ 158 w 540"/>
                <a:gd name="T55" fmla="*/ 1136 h 1295"/>
                <a:gd name="T56" fmla="*/ 163 w 540"/>
                <a:gd name="T57" fmla="*/ 469 h 1295"/>
                <a:gd name="T58" fmla="*/ 158 w 540"/>
                <a:gd name="T59" fmla="*/ 437 h 1295"/>
                <a:gd name="T60" fmla="*/ 190 w 540"/>
                <a:gd name="T61" fmla="*/ 217 h 1295"/>
                <a:gd name="T62" fmla="*/ 272 w 540"/>
                <a:gd name="T63" fmla="*/ 185 h 1295"/>
                <a:gd name="T64" fmla="*/ 260 w 540"/>
                <a:gd name="T65" fmla="*/ 132 h 1295"/>
                <a:gd name="T66" fmla="*/ 265 w 540"/>
                <a:gd name="T67" fmla="*/ 69 h 1295"/>
                <a:gd name="T68" fmla="*/ 290 w 540"/>
                <a:gd name="T69" fmla="*/ 21 h 1295"/>
                <a:gd name="T70" fmla="*/ 330 w 540"/>
                <a:gd name="T71" fmla="*/ 10 h 1295"/>
                <a:gd name="T72" fmla="*/ 155 w 540"/>
                <a:gd name="T73" fmla="*/ 1151 h 1295"/>
                <a:gd name="T74" fmla="*/ 131 w 540"/>
                <a:gd name="T75" fmla="*/ 1241 h 1295"/>
                <a:gd name="T76" fmla="*/ 100 w 540"/>
                <a:gd name="T77" fmla="*/ 1255 h 1295"/>
                <a:gd name="T78" fmla="*/ 0 w 540"/>
                <a:gd name="T79" fmla="*/ 1285 h 1295"/>
                <a:gd name="T80" fmla="*/ 51 w 540"/>
                <a:gd name="T81" fmla="*/ 1218 h 1295"/>
                <a:gd name="T82" fmla="*/ 76 w 540"/>
                <a:gd name="T83" fmla="*/ 1101 h 1295"/>
                <a:gd name="T84" fmla="*/ 135 w 540"/>
                <a:gd name="T85" fmla="*/ 784 h 1295"/>
                <a:gd name="T86" fmla="*/ 154 w 540"/>
                <a:gd name="T87" fmla="*/ 662 h 1295"/>
                <a:gd name="T88" fmla="*/ 132 w 540"/>
                <a:gd name="T89" fmla="*/ 648 h 1295"/>
                <a:gd name="T90" fmla="*/ 126 w 540"/>
                <a:gd name="T91" fmla="*/ 610 h 1295"/>
                <a:gd name="T92" fmla="*/ 83 w 540"/>
                <a:gd name="T93" fmla="*/ 489 h 1295"/>
                <a:gd name="T94" fmla="*/ 114 w 540"/>
                <a:gd name="T95" fmla="*/ 341 h 1295"/>
                <a:gd name="T96" fmla="*/ 147 w 540"/>
                <a:gd name="T97" fmla="*/ 238 h 1295"/>
                <a:gd name="T98" fmla="*/ 158 w 540"/>
                <a:gd name="T99" fmla="*/ 437 h 1295"/>
                <a:gd name="T100" fmla="*/ 150 w 540"/>
                <a:gd name="T101" fmla="*/ 466 h 1295"/>
                <a:gd name="T102" fmla="*/ 158 w 540"/>
                <a:gd name="T103" fmla="*/ 509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40" h="1295">
                  <a:moveTo>
                    <a:pt x="451" y="240"/>
                  </a:moveTo>
                  <a:cubicBezTo>
                    <a:pt x="460" y="246"/>
                    <a:pt x="468" y="256"/>
                    <a:pt x="471" y="272"/>
                  </a:cubicBezTo>
                  <a:cubicBezTo>
                    <a:pt x="476" y="302"/>
                    <a:pt x="507" y="404"/>
                    <a:pt x="523" y="432"/>
                  </a:cubicBezTo>
                  <a:cubicBezTo>
                    <a:pt x="538" y="459"/>
                    <a:pt x="540" y="497"/>
                    <a:pt x="525" y="521"/>
                  </a:cubicBezTo>
                  <a:cubicBezTo>
                    <a:pt x="509" y="544"/>
                    <a:pt x="473" y="601"/>
                    <a:pt x="467" y="610"/>
                  </a:cubicBezTo>
                  <a:cubicBezTo>
                    <a:pt x="462" y="618"/>
                    <a:pt x="460" y="623"/>
                    <a:pt x="452" y="623"/>
                  </a:cubicBezTo>
                  <a:cubicBezTo>
                    <a:pt x="452" y="622"/>
                    <a:pt x="451" y="622"/>
                    <a:pt x="451" y="622"/>
                  </a:cubicBezTo>
                  <a:cubicBezTo>
                    <a:pt x="451" y="492"/>
                    <a:pt x="451" y="492"/>
                    <a:pt x="451" y="492"/>
                  </a:cubicBezTo>
                  <a:cubicBezTo>
                    <a:pt x="458" y="480"/>
                    <a:pt x="466" y="471"/>
                    <a:pt x="463" y="465"/>
                  </a:cubicBezTo>
                  <a:cubicBezTo>
                    <a:pt x="458" y="457"/>
                    <a:pt x="455" y="456"/>
                    <a:pt x="451" y="449"/>
                  </a:cubicBezTo>
                  <a:lnTo>
                    <a:pt x="451" y="240"/>
                  </a:lnTo>
                  <a:close/>
                  <a:moveTo>
                    <a:pt x="330" y="10"/>
                  </a:moveTo>
                  <a:cubicBezTo>
                    <a:pt x="337" y="16"/>
                    <a:pt x="345" y="27"/>
                    <a:pt x="352" y="23"/>
                  </a:cubicBezTo>
                  <a:cubicBezTo>
                    <a:pt x="358" y="20"/>
                    <a:pt x="357" y="38"/>
                    <a:pt x="364" y="38"/>
                  </a:cubicBezTo>
                  <a:cubicBezTo>
                    <a:pt x="372" y="38"/>
                    <a:pt x="380" y="64"/>
                    <a:pt x="379" y="78"/>
                  </a:cubicBezTo>
                  <a:cubicBezTo>
                    <a:pt x="378" y="92"/>
                    <a:pt x="375" y="106"/>
                    <a:pt x="374" y="112"/>
                  </a:cubicBezTo>
                  <a:cubicBezTo>
                    <a:pt x="373" y="118"/>
                    <a:pt x="370" y="141"/>
                    <a:pt x="365" y="141"/>
                  </a:cubicBezTo>
                  <a:cubicBezTo>
                    <a:pt x="360" y="141"/>
                    <a:pt x="358" y="142"/>
                    <a:pt x="358" y="142"/>
                  </a:cubicBezTo>
                  <a:cubicBezTo>
                    <a:pt x="358" y="142"/>
                    <a:pt x="353" y="160"/>
                    <a:pt x="353" y="174"/>
                  </a:cubicBezTo>
                  <a:cubicBezTo>
                    <a:pt x="353" y="188"/>
                    <a:pt x="355" y="188"/>
                    <a:pt x="355" y="188"/>
                  </a:cubicBezTo>
                  <a:cubicBezTo>
                    <a:pt x="363" y="202"/>
                    <a:pt x="363" y="202"/>
                    <a:pt x="363" y="202"/>
                  </a:cubicBezTo>
                  <a:cubicBezTo>
                    <a:pt x="363" y="202"/>
                    <a:pt x="406" y="224"/>
                    <a:pt x="425" y="230"/>
                  </a:cubicBezTo>
                  <a:cubicBezTo>
                    <a:pt x="434" y="232"/>
                    <a:pt x="443" y="235"/>
                    <a:pt x="451" y="240"/>
                  </a:cubicBezTo>
                  <a:cubicBezTo>
                    <a:pt x="451" y="449"/>
                    <a:pt x="451" y="449"/>
                    <a:pt x="451" y="449"/>
                  </a:cubicBezTo>
                  <a:cubicBezTo>
                    <a:pt x="448" y="445"/>
                    <a:pt x="446" y="439"/>
                    <a:pt x="443" y="426"/>
                  </a:cubicBezTo>
                  <a:cubicBezTo>
                    <a:pt x="443" y="453"/>
                    <a:pt x="434" y="493"/>
                    <a:pt x="441" y="520"/>
                  </a:cubicBezTo>
                  <a:cubicBezTo>
                    <a:pt x="440" y="510"/>
                    <a:pt x="445" y="500"/>
                    <a:pt x="451" y="492"/>
                  </a:cubicBezTo>
                  <a:cubicBezTo>
                    <a:pt x="451" y="622"/>
                    <a:pt x="451" y="622"/>
                    <a:pt x="451" y="622"/>
                  </a:cubicBezTo>
                  <a:cubicBezTo>
                    <a:pt x="444" y="622"/>
                    <a:pt x="439" y="623"/>
                    <a:pt x="439" y="623"/>
                  </a:cubicBezTo>
                  <a:cubicBezTo>
                    <a:pt x="439" y="623"/>
                    <a:pt x="435" y="638"/>
                    <a:pt x="429" y="642"/>
                  </a:cubicBezTo>
                  <a:cubicBezTo>
                    <a:pt x="423" y="647"/>
                    <a:pt x="415" y="662"/>
                    <a:pt x="413" y="657"/>
                  </a:cubicBezTo>
                  <a:cubicBezTo>
                    <a:pt x="411" y="651"/>
                    <a:pt x="406" y="696"/>
                    <a:pt x="400" y="721"/>
                  </a:cubicBezTo>
                  <a:cubicBezTo>
                    <a:pt x="395" y="745"/>
                    <a:pt x="369" y="914"/>
                    <a:pt x="369" y="939"/>
                  </a:cubicBezTo>
                  <a:cubicBezTo>
                    <a:pt x="369" y="963"/>
                    <a:pt x="359" y="988"/>
                    <a:pt x="360" y="1005"/>
                  </a:cubicBezTo>
                  <a:cubicBezTo>
                    <a:pt x="361" y="1022"/>
                    <a:pt x="357" y="1068"/>
                    <a:pt x="356" y="1093"/>
                  </a:cubicBezTo>
                  <a:cubicBezTo>
                    <a:pt x="355" y="1118"/>
                    <a:pt x="332" y="1144"/>
                    <a:pt x="332" y="1162"/>
                  </a:cubicBezTo>
                  <a:cubicBezTo>
                    <a:pt x="332" y="1181"/>
                    <a:pt x="338" y="1189"/>
                    <a:pt x="335" y="1200"/>
                  </a:cubicBezTo>
                  <a:cubicBezTo>
                    <a:pt x="332" y="1210"/>
                    <a:pt x="333" y="1218"/>
                    <a:pt x="345" y="1231"/>
                  </a:cubicBezTo>
                  <a:cubicBezTo>
                    <a:pt x="356" y="1243"/>
                    <a:pt x="361" y="1255"/>
                    <a:pt x="360" y="1264"/>
                  </a:cubicBezTo>
                  <a:cubicBezTo>
                    <a:pt x="359" y="1274"/>
                    <a:pt x="356" y="1278"/>
                    <a:pt x="333" y="1279"/>
                  </a:cubicBezTo>
                  <a:cubicBezTo>
                    <a:pt x="310" y="1280"/>
                    <a:pt x="288" y="1273"/>
                    <a:pt x="288" y="1267"/>
                  </a:cubicBezTo>
                  <a:cubicBezTo>
                    <a:pt x="288" y="1262"/>
                    <a:pt x="280" y="1260"/>
                    <a:pt x="273" y="1260"/>
                  </a:cubicBezTo>
                  <a:cubicBezTo>
                    <a:pt x="266" y="1260"/>
                    <a:pt x="267" y="1253"/>
                    <a:pt x="270" y="1239"/>
                  </a:cubicBezTo>
                  <a:cubicBezTo>
                    <a:pt x="273" y="1226"/>
                    <a:pt x="283" y="1208"/>
                    <a:pt x="277" y="1209"/>
                  </a:cubicBezTo>
                  <a:cubicBezTo>
                    <a:pt x="271" y="1211"/>
                    <a:pt x="266" y="1208"/>
                    <a:pt x="266" y="1188"/>
                  </a:cubicBezTo>
                  <a:cubicBezTo>
                    <a:pt x="266" y="1169"/>
                    <a:pt x="264" y="1163"/>
                    <a:pt x="272" y="1152"/>
                  </a:cubicBezTo>
                  <a:cubicBezTo>
                    <a:pt x="281" y="1140"/>
                    <a:pt x="279" y="1119"/>
                    <a:pt x="277" y="1102"/>
                  </a:cubicBezTo>
                  <a:cubicBezTo>
                    <a:pt x="275" y="1084"/>
                    <a:pt x="269" y="1072"/>
                    <a:pt x="274" y="1050"/>
                  </a:cubicBezTo>
                  <a:cubicBezTo>
                    <a:pt x="279" y="1029"/>
                    <a:pt x="280" y="1003"/>
                    <a:pt x="277" y="993"/>
                  </a:cubicBezTo>
                  <a:cubicBezTo>
                    <a:pt x="274" y="982"/>
                    <a:pt x="276" y="969"/>
                    <a:pt x="284" y="961"/>
                  </a:cubicBezTo>
                  <a:cubicBezTo>
                    <a:pt x="292" y="952"/>
                    <a:pt x="280" y="937"/>
                    <a:pt x="280" y="927"/>
                  </a:cubicBezTo>
                  <a:cubicBezTo>
                    <a:pt x="280" y="917"/>
                    <a:pt x="283" y="877"/>
                    <a:pt x="278" y="836"/>
                  </a:cubicBezTo>
                  <a:cubicBezTo>
                    <a:pt x="273" y="796"/>
                    <a:pt x="272" y="765"/>
                    <a:pt x="271" y="754"/>
                  </a:cubicBezTo>
                  <a:cubicBezTo>
                    <a:pt x="270" y="744"/>
                    <a:pt x="265" y="749"/>
                    <a:pt x="250" y="789"/>
                  </a:cubicBezTo>
                  <a:cubicBezTo>
                    <a:pt x="236" y="830"/>
                    <a:pt x="199" y="956"/>
                    <a:pt x="192" y="984"/>
                  </a:cubicBezTo>
                  <a:cubicBezTo>
                    <a:pt x="186" y="1008"/>
                    <a:pt x="166" y="1096"/>
                    <a:pt x="158" y="1136"/>
                  </a:cubicBezTo>
                  <a:cubicBezTo>
                    <a:pt x="158" y="509"/>
                    <a:pt x="158" y="509"/>
                    <a:pt x="158" y="509"/>
                  </a:cubicBezTo>
                  <a:cubicBezTo>
                    <a:pt x="160" y="506"/>
                    <a:pt x="158" y="485"/>
                    <a:pt x="163" y="469"/>
                  </a:cubicBezTo>
                  <a:cubicBezTo>
                    <a:pt x="169" y="451"/>
                    <a:pt x="171" y="426"/>
                    <a:pt x="172" y="396"/>
                  </a:cubicBezTo>
                  <a:cubicBezTo>
                    <a:pt x="172" y="396"/>
                    <a:pt x="165" y="421"/>
                    <a:pt x="158" y="437"/>
                  </a:cubicBezTo>
                  <a:cubicBezTo>
                    <a:pt x="158" y="224"/>
                    <a:pt x="158" y="224"/>
                    <a:pt x="158" y="224"/>
                  </a:cubicBezTo>
                  <a:cubicBezTo>
                    <a:pt x="164" y="221"/>
                    <a:pt x="175" y="219"/>
                    <a:pt x="190" y="217"/>
                  </a:cubicBezTo>
                  <a:cubicBezTo>
                    <a:pt x="226" y="212"/>
                    <a:pt x="252" y="202"/>
                    <a:pt x="261" y="195"/>
                  </a:cubicBezTo>
                  <a:cubicBezTo>
                    <a:pt x="266" y="191"/>
                    <a:pt x="269" y="188"/>
                    <a:pt x="272" y="185"/>
                  </a:cubicBezTo>
                  <a:cubicBezTo>
                    <a:pt x="274" y="182"/>
                    <a:pt x="279" y="177"/>
                    <a:pt x="275" y="177"/>
                  </a:cubicBezTo>
                  <a:cubicBezTo>
                    <a:pt x="266" y="176"/>
                    <a:pt x="264" y="142"/>
                    <a:pt x="260" y="132"/>
                  </a:cubicBezTo>
                  <a:cubicBezTo>
                    <a:pt x="255" y="122"/>
                    <a:pt x="257" y="115"/>
                    <a:pt x="260" y="106"/>
                  </a:cubicBezTo>
                  <a:cubicBezTo>
                    <a:pt x="263" y="97"/>
                    <a:pt x="257" y="83"/>
                    <a:pt x="265" y="69"/>
                  </a:cubicBezTo>
                  <a:cubicBezTo>
                    <a:pt x="272" y="55"/>
                    <a:pt x="262" y="37"/>
                    <a:pt x="272" y="35"/>
                  </a:cubicBezTo>
                  <a:cubicBezTo>
                    <a:pt x="283" y="33"/>
                    <a:pt x="279" y="21"/>
                    <a:pt x="290" y="21"/>
                  </a:cubicBezTo>
                  <a:cubicBezTo>
                    <a:pt x="300" y="21"/>
                    <a:pt x="301" y="6"/>
                    <a:pt x="312" y="11"/>
                  </a:cubicBezTo>
                  <a:cubicBezTo>
                    <a:pt x="322" y="16"/>
                    <a:pt x="322" y="0"/>
                    <a:pt x="330" y="10"/>
                  </a:cubicBezTo>
                  <a:close/>
                  <a:moveTo>
                    <a:pt x="158" y="1136"/>
                  </a:moveTo>
                  <a:cubicBezTo>
                    <a:pt x="156" y="1142"/>
                    <a:pt x="155" y="1147"/>
                    <a:pt x="155" y="1151"/>
                  </a:cubicBezTo>
                  <a:cubicBezTo>
                    <a:pt x="150" y="1175"/>
                    <a:pt x="144" y="1223"/>
                    <a:pt x="137" y="1223"/>
                  </a:cubicBezTo>
                  <a:cubicBezTo>
                    <a:pt x="131" y="1223"/>
                    <a:pt x="132" y="1228"/>
                    <a:pt x="131" y="1241"/>
                  </a:cubicBezTo>
                  <a:cubicBezTo>
                    <a:pt x="131" y="1255"/>
                    <a:pt x="117" y="1257"/>
                    <a:pt x="109" y="1260"/>
                  </a:cubicBezTo>
                  <a:cubicBezTo>
                    <a:pt x="102" y="1263"/>
                    <a:pt x="100" y="1255"/>
                    <a:pt x="100" y="1255"/>
                  </a:cubicBezTo>
                  <a:cubicBezTo>
                    <a:pt x="100" y="1255"/>
                    <a:pt x="87" y="1281"/>
                    <a:pt x="65" y="1284"/>
                  </a:cubicBezTo>
                  <a:cubicBezTo>
                    <a:pt x="43" y="1287"/>
                    <a:pt x="0" y="1295"/>
                    <a:pt x="0" y="1285"/>
                  </a:cubicBezTo>
                  <a:cubicBezTo>
                    <a:pt x="0" y="1274"/>
                    <a:pt x="5" y="1264"/>
                    <a:pt x="20" y="1256"/>
                  </a:cubicBezTo>
                  <a:cubicBezTo>
                    <a:pt x="34" y="1247"/>
                    <a:pt x="45" y="1224"/>
                    <a:pt x="51" y="1218"/>
                  </a:cubicBezTo>
                  <a:cubicBezTo>
                    <a:pt x="56" y="1212"/>
                    <a:pt x="49" y="1214"/>
                    <a:pt x="53" y="1203"/>
                  </a:cubicBezTo>
                  <a:cubicBezTo>
                    <a:pt x="58" y="1191"/>
                    <a:pt x="73" y="1123"/>
                    <a:pt x="76" y="1101"/>
                  </a:cubicBezTo>
                  <a:cubicBezTo>
                    <a:pt x="78" y="1078"/>
                    <a:pt x="77" y="1002"/>
                    <a:pt x="87" y="967"/>
                  </a:cubicBezTo>
                  <a:cubicBezTo>
                    <a:pt x="98" y="931"/>
                    <a:pt x="131" y="816"/>
                    <a:pt x="135" y="784"/>
                  </a:cubicBezTo>
                  <a:cubicBezTo>
                    <a:pt x="140" y="753"/>
                    <a:pt x="147" y="721"/>
                    <a:pt x="147" y="703"/>
                  </a:cubicBezTo>
                  <a:cubicBezTo>
                    <a:pt x="147" y="686"/>
                    <a:pt x="149" y="674"/>
                    <a:pt x="154" y="662"/>
                  </a:cubicBezTo>
                  <a:cubicBezTo>
                    <a:pt x="158" y="649"/>
                    <a:pt x="153" y="632"/>
                    <a:pt x="153" y="632"/>
                  </a:cubicBezTo>
                  <a:cubicBezTo>
                    <a:pt x="153" y="632"/>
                    <a:pt x="140" y="642"/>
                    <a:pt x="132" y="648"/>
                  </a:cubicBezTo>
                  <a:cubicBezTo>
                    <a:pt x="125" y="655"/>
                    <a:pt x="125" y="645"/>
                    <a:pt x="129" y="629"/>
                  </a:cubicBezTo>
                  <a:cubicBezTo>
                    <a:pt x="132" y="614"/>
                    <a:pt x="130" y="605"/>
                    <a:pt x="126" y="610"/>
                  </a:cubicBezTo>
                  <a:cubicBezTo>
                    <a:pt x="122" y="615"/>
                    <a:pt x="119" y="585"/>
                    <a:pt x="109" y="566"/>
                  </a:cubicBezTo>
                  <a:cubicBezTo>
                    <a:pt x="100" y="548"/>
                    <a:pt x="78" y="511"/>
                    <a:pt x="83" y="489"/>
                  </a:cubicBezTo>
                  <a:cubicBezTo>
                    <a:pt x="88" y="468"/>
                    <a:pt x="90" y="431"/>
                    <a:pt x="96" y="412"/>
                  </a:cubicBezTo>
                  <a:cubicBezTo>
                    <a:pt x="102" y="394"/>
                    <a:pt x="107" y="361"/>
                    <a:pt x="114" y="341"/>
                  </a:cubicBezTo>
                  <a:cubicBezTo>
                    <a:pt x="121" y="321"/>
                    <a:pt x="120" y="311"/>
                    <a:pt x="129" y="291"/>
                  </a:cubicBezTo>
                  <a:cubicBezTo>
                    <a:pt x="137" y="271"/>
                    <a:pt x="147" y="247"/>
                    <a:pt x="147" y="238"/>
                  </a:cubicBezTo>
                  <a:cubicBezTo>
                    <a:pt x="147" y="232"/>
                    <a:pt x="149" y="228"/>
                    <a:pt x="158" y="224"/>
                  </a:cubicBezTo>
                  <a:cubicBezTo>
                    <a:pt x="158" y="437"/>
                    <a:pt x="158" y="437"/>
                    <a:pt x="158" y="437"/>
                  </a:cubicBezTo>
                  <a:cubicBezTo>
                    <a:pt x="155" y="443"/>
                    <a:pt x="152" y="448"/>
                    <a:pt x="150" y="449"/>
                  </a:cubicBezTo>
                  <a:cubicBezTo>
                    <a:pt x="142" y="451"/>
                    <a:pt x="141" y="461"/>
                    <a:pt x="150" y="466"/>
                  </a:cubicBezTo>
                  <a:cubicBezTo>
                    <a:pt x="158" y="471"/>
                    <a:pt x="153" y="504"/>
                    <a:pt x="157" y="509"/>
                  </a:cubicBezTo>
                  <a:cubicBezTo>
                    <a:pt x="157" y="509"/>
                    <a:pt x="157" y="509"/>
                    <a:pt x="158" y="509"/>
                  </a:cubicBezTo>
                  <a:lnTo>
                    <a:pt x="158" y="113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0"/>
            <p:cNvSpPr>
              <a:spLocks/>
            </p:cNvSpPr>
            <p:nvPr/>
          </p:nvSpPr>
          <p:spPr bwMode="auto">
            <a:xfrm>
              <a:off x="4701" y="1169"/>
              <a:ext cx="325" cy="633"/>
            </a:xfrm>
            <a:custGeom>
              <a:avLst/>
              <a:gdLst>
                <a:gd name="T0" fmla="*/ 153 w 191"/>
                <a:gd name="T1" fmla="*/ 0 h 373"/>
                <a:gd name="T2" fmla="*/ 155 w 191"/>
                <a:gd name="T3" fmla="*/ 3 h 373"/>
                <a:gd name="T4" fmla="*/ 162 w 191"/>
                <a:gd name="T5" fmla="*/ 15 h 373"/>
                <a:gd name="T6" fmla="*/ 162 w 191"/>
                <a:gd name="T7" fmla="*/ 17 h 373"/>
                <a:gd name="T8" fmla="*/ 156 w 191"/>
                <a:gd name="T9" fmla="*/ 149 h 373"/>
                <a:gd name="T10" fmla="*/ 157 w 191"/>
                <a:gd name="T11" fmla="*/ 255 h 373"/>
                <a:gd name="T12" fmla="*/ 175 w 191"/>
                <a:gd name="T13" fmla="*/ 334 h 373"/>
                <a:gd name="T14" fmla="*/ 191 w 191"/>
                <a:gd name="T15" fmla="*/ 372 h 373"/>
                <a:gd name="T16" fmla="*/ 126 w 191"/>
                <a:gd name="T17" fmla="*/ 368 h 373"/>
                <a:gd name="T18" fmla="*/ 20 w 191"/>
                <a:gd name="T19" fmla="*/ 369 h 373"/>
                <a:gd name="T20" fmla="*/ 0 w 191"/>
                <a:gd name="T21" fmla="*/ 361 h 373"/>
                <a:gd name="T22" fmla="*/ 24 w 191"/>
                <a:gd name="T23" fmla="*/ 291 h 373"/>
                <a:gd name="T24" fmla="*/ 44 w 191"/>
                <a:gd name="T25" fmla="*/ 155 h 373"/>
                <a:gd name="T26" fmla="*/ 52 w 191"/>
                <a:gd name="T27" fmla="*/ 32 h 373"/>
                <a:gd name="T28" fmla="*/ 60 w 191"/>
                <a:gd name="T29" fmla="*/ 11 h 373"/>
                <a:gd name="T30" fmla="*/ 61 w 191"/>
                <a:gd name="T31" fmla="*/ 10 h 373"/>
                <a:gd name="T32" fmla="*/ 72 w 191"/>
                <a:gd name="T33" fmla="*/ 0 h 373"/>
                <a:gd name="T34" fmla="*/ 91 w 191"/>
                <a:gd name="T35" fmla="*/ 23 h 373"/>
                <a:gd name="T36" fmla="*/ 121 w 191"/>
                <a:gd name="T37" fmla="*/ 33 h 373"/>
                <a:gd name="T38" fmla="*/ 153 w 191"/>
                <a:gd name="T39" fmla="*/ 0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373">
                  <a:moveTo>
                    <a:pt x="153" y="0"/>
                  </a:moveTo>
                  <a:cubicBezTo>
                    <a:pt x="154" y="3"/>
                    <a:pt x="155" y="3"/>
                    <a:pt x="155" y="3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6"/>
                    <a:pt x="162" y="16"/>
                    <a:pt x="162" y="17"/>
                  </a:cubicBezTo>
                  <a:cubicBezTo>
                    <a:pt x="159" y="37"/>
                    <a:pt x="156" y="104"/>
                    <a:pt x="156" y="149"/>
                  </a:cubicBezTo>
                  <a:cubicBezTo>
                    <a:pt x="156" y="194"/>
                    <a:pt x="150" y="218"/>
                    <a:pt x="157" y="255"/>
                  </a:cubicBezTo>
                  <a:cubicBezTo>
                    <a:pt x="164" y="291"/>
                    <a:pt x="165" y="312"/>
                    <a:pt x="175" y="334"/>
                  </a:cubicBezTo>
                  <a:cubicBezTo>
                    <a:pt x="185" y="356"/>
                    <a:pt x="191" y="372"/>
                    <a:pt x="191" y="372"/>
                  </a:cubicBezTo>
                  <a:cubicBezTo>
                    <a:pt x="191" y="372"/>
                    <a:pt x="159" y="368"/>
                    <a:pt x="126" y="368"/>
                  </a:cubicBezTo>
                  <a:cubicBezTo>
                    <a:pt x="93" y="368"/>
                    <a:pt x="33" y="373"/>
                    <a:pt x="20" y="369"/>
                  </a:cubicBezTo>
                  <a:cubicBezTo>
                    <a:pt x="8" y="366"/>
                    <a:pt x="0" y="361"/>
                    <a:pt x="0" y="361"/>
                  </a:cubicBezTo>
                  <a:cubicBezTo>
                    <a:pt x="0" y="361"/>
                    <a:pt x="14" y="328"/>
                    <a:pt x="24" y="291"/>
                  </a:cubicBezTo>
                  <a:cubicBezTo>
                    <a:pt x="34" y="255"/>
                    <a:pt x="44" y="205"/>
                    <a:pt x="44" y="155"/>
                  </a:cubicBezTo>
                  <a:cubicBezTo>
                    <a:pt x="44" y="105"/>
                    <a:pt x="42" y="57"/>
                    <a:pt x="52" y="32"/>
                  </a:cubicBezTo>
                  <a:cubicBezTo>
                    <a:pt x="56" y="23"/>
                    <a:pt x="58" y="16"/>
                    <a:pt x="60" y="11"/>
                  </a:cubicBezTo>
                  <a:cubicBezTo>
                    <a:pt x="60" y="11"/>
                    <a:pt x="58" y="12"/>
                    <a:pt x="61" y="10"/>
                  </a:cubicBezTo>
                  <a:cubicBezTo>
                    <a:pt x="63" y="8"/>
                    <a:pt x="69" y="3"/>
                    <a:pt x="72" y="0"/>
                  </a:cubicBezTo>
                  <a:cubicBezTo>
                    <a:pt x="77" y="6"/>
                    <a:pt x="80" y="10"/>
                    <a:pt x="91" y="23"/>
                  </a:cubicBezTo>
                  <a:cubicBezTo>
                    <a:pt x="102" y="36"/>
                    <a:pt x="103" y="45"/>
                    <a:pt x="121" y="33"/>
                  </a:cubicBezTo>
                  <a:cubicBezTo>
                    <a:pt x="135" y="24"/>
                    <a:pt x="144" y="11"/>
                    <a:pt x="1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Freeform 21"/>
            <p:cNvSpPr>
              <a:spLocks/>
            </p:cNvSpPr>
            <p:nvPr/>
          </p:nvSpPr>
          <p:spPr bwMode="auto">
            <a:xfrm>
              <a:off x="4752" y="1242"/>
              <a:ext cx="157" cy="626"/>
            </a:xfrm>
            <a:custGeom>
              <a:avLst/>
              <a:gdLst>
                <a:gd name="T0" fmla="*/ 77 w 92"/>
                <a:gd name="T1" fmla="*/ 0 h 369"/>
                <a:gd name="T2" fmla="*/ 59 w 92"/>
                <a:gd name="T3" fmla="*/ 18 h 369"/>
                <a:gd name="T4" fmla="*/ 65 w 92"/>
                <a:gd name="T5" fmla="*/ 29 h 369"/>
                <a:gd name="T6" fmla="*/ 37 w 92"/>
                <a:gd name="T7" fmla="*/ 139 h 369"/>
                <a:gd name="T8" fmla="*/ 4 w 92"/>
                <a:gd name="T9" fmla="*/ 314 h 369"/>
                <a:gd name="T10" fmla="*/ 15 w 92"/>
                <a:gd name="T11" fmla="*/ 354 h 369"/>
                <a:gd name="T12" fmla="*/ 35 w 92"/>
                <a:gd name="T13" fmla="*/ 356 h 369"/>
                <a:gd name="T14" fmla="*/ 59 w 92"/>
                <a:gd name="T15" fmla="*/ 311 h 369"/>
                <a:gd name="T16" fmla="*/ 80 w 92"/>
                <a:gd name="T17" fmla="*/ 168 h 369"/>
                <a:gd name="T18" fmla="*/ 87 w 92"/>
                <a:gd name="T19" fmla="*/ 57 h 369"/>
                <a:gd name="T20" fmla="*/ 81 w 92"/>
                <a:gd name="T21" fmla="*/ 29 h 369"/>
                <a:gd name="T22" fmla="*/ 92 w 92"/>
                <a:gd name="T23" fmla="*/ 17 h 369"/>
                <a:gd name="T24" fmla="*/ 77 w 92"/>
                <a:gd name="T25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369">
                  <a:moveTo>
                    <a:pt x="77" y="0"/>
                  </a:moveTo>
                  <a:cubicBezTo>
                    <a:pt x="59" y="18"/>
                    <a:pt x="59" y="18"/>
                    <a:pt x="59" y="18"/>
                  </a:cubicBezTo>
                  <a:cubicBezTo>
                    <a:pt x="59" y="18"/>
                    <a:pt x="68" y="21"/>
                    <a:pt x="65" y="29"/>
                  </a:cubicBezTo>
                  <a:cubicBezTo>
                    <a:pt x="62" y="37"/>
                    <a:pt x="49" y="81"/>
                    <a:pt x="37" y="139"/>
                  </a:cubicBezTo>
                  <a:cubicBezTo>
                    <a:pt x="24" y="198"/>
                    <a:pt x="7" y="300"/>
                    <a:pt x="4" y="314"/>
                  </a:cubicBezTo>
                  <a:cubicBezTo>
                    <a:pt x="0" y="329"/>
                    <a:pt x="5" y="339"/>
                    <a:pt x="15" y="354"/>
                  </a:cubicBezTo>
                  <a:cubicBezTo>
                    <a:pt x="24" y="369"/>
                    <a:pt x="25" y="369"/>
                    <a:pt x="35" y="356"/>
                  </a:cubicBezTo>
                  <a:cubicBezTo>
                    <a:pt x="45" y="343"/>
                    <a:pt x="52" y="348"/>
                    <a:pt x="59" y="311"/>
                  </a:cubicBezTo>
                  <a:cubicBezTo>
                    <a:pt x="65" y="274"/>
                    <a:pt x="75" y="200"/>
                    <a:pt x="80" y="168"/>
                  </a:cubicBezTo>
                  <a:cubicBezTo>
                    <a:pt x="85" y="135"/>
                    <a:pt x="91" y="72"/>
                    <a:pt x="87" y="57"/>
                  </a:cubicBezTo>
                  <a:cubicBezTo>
                    <a:pt x="83" y="43"/>
                    <a:pt x="80" y="35"/>
                    <a:pt x="81" y="29"/>
                  </a:cubicBezTo>
                  <a:cubicBezTo>
                    <a:pt x="83" y="23"/>
                    <a:pt x="92" y="17"/>
                    <a:pt x="92" y="17"/>
                  </a:cubicBezTo>
                  <a:cubicBezTo>
                    <a:pt x="92" y="17"/>
                    <a:pt x="85" y="4"/>
                    <a:pt x="77" y="0"/>
                  </a:cubicBezTo>
                  <a:close/>
                </a:path>
              </a:pathLst>
            </a:custGeom>
            <a:solidFill>
              <a:srgbClr val="B9D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9272160" y="5721241"/>
            <a:ext cx="27916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Arial" panose="020B0604020202020204" pitchFamily="34" charset="0"/>
              </a:rPr>
              <a:t>This is a sample text. Enter your text here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9144000" y="4748339"/>
            <a:ext cx="3048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7A7B69E-E3FD-6223-4F50-686547FF42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1515911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407DAA7D-80ED-4684-BC1F-AC12A3BA2A71}"/>
              </a:ext>
            </a:extLst>
          </p:cNvPr>
          <p:cNvSpPr>
            <a:spLocks/>
          </p:cNvSpPr>
          <p:nvPr/>
        </p:nvSpPr>
        <p:spPr bwMode="auto">
          <a:xfrm>
            <a:off x="1781175" y="2290579"/>
            <a:ext cx="5023206" cy="1246187"/>
          </a:xfrm>
          <a:custGeom>
            <a:avLst/>
            <a:gdLst>
              <a:gd name="connsiteX0" fmla="*/ 619125 w 5023206"/>
              <a:gd name="connsiteY0" fmla="*/ 0 h 1246187"/>
              <a:gd name="connsiteX1" fmla="*/ 619125 w 5023206"/>
              <a:gd name="connsiteY1" fmla="*/ 134937 h 1246187"/>
              <a:gd name="connsiteX2" fmla="*/ 1343039 w 5023206"/>
              <a:gd name="connsiteY2" fmla="*/ 134937 h 1246187"/>
              <a:gd name="connsiteX3" fmla="*/ 4835711 w 5023206"/>
              <a:gd name="connsiteY3" fmla="*/ 134937 h 1246187"/>
              <a:gd name="connsiteX4" fmla="*/ 5023142 w 5023206"/>
              <a:gd name="connsiteY4" fmla="*/ 241954 h 1246187"/>
              <a:gd name="connsiteX5" fmla="*/ 4930868 w 5023206"/>
              <a:gd name="connsiteY5" fmla="*/ 522513 h 1246187"/>
              <a:gd name="connsiteX6" fmla="*/ 4858780 w 5023206"/>
              <a:gd name="connsiteY6" fmla="*/ 756794 h 1246187"/>
              <a:gd name="connsiteX7" fmla="*/ 4769390 w 5023206"/>
              <a:gd name="connsiteY7" fmla="*/ 1109662 h 1246187"/>
              <a:gd name="connsiteX8" fmla="*/ 662095 w 5023206"/>
              <a:gd name="connsiteY8" fmla="*/ 1109662 h 1246187"/>
              <a:gd name="connsiteX9" fmla="*/ 619125 w 5023206"/>
              <a:gd name="connsiteY9" fmla="*/ 1109662 h 1246187"/>
              <a:gd name="connsiteX10" fmla="*/ 619125 w 5023206"/>
              <a:gd name="connsiteY10" fmla="*/ 1246187 h 1246187"/>
              <a:gd name="connsiteX11" fmla="*/ 0 w 5023206"/>
              <a:gd name="connsiteY11" fmla="*/ 623887 h 1246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23206" h="1246187">
                <a:moveTo>
                  <a:pt x="619125" y="0"/>
                </a:moveTo>
                <a:lnTo>
                  <a:pt x="619125" y="134937"/>
                </a:lnTo>
                <a:lnTo>
                  <a:pt x="1343039" y="134937"/>
                </a:lnTo>
                <a:cubicBezTo>
                  <a:pt x="4835711" y="134937"/>
                  <a:pt x="4835711" y="134937"/>
                  <a:pt x="4835711" y="134937"/>
                </a:cubicBezTo>
                <a:cubicBezTo>
                  <a:pt x="4835711" y="134937"/>
                  <a:pt x="5020258" y="134937"/>
                  <a:pt x="5023142" y="241954"/>
                </a:cubicBezTo>
                <a:cubicBezTo>
                  <a:pt x="5026025" y="279555"/>
                  <a:pt x="4930868" y="522513"/>
                  <a:pt x="4930868" y="522513"/>
                </a:cubicBezTo>
                <a:cubicBezTo>
                  <a:pt x="4858780" y="756794"/>
                  <a:pt x="4858780" y="756794"/>
                  <a:pt x="4858780" y="756794"/>
                </a:cubicBezTo>
                <a:cubicBezTo>
                  <a:pt x="4769390" y="1109662"/>
                  <a:pt x="4769390" y="1109662"/>
                  <a:pt x="4769390" y="1109662"/>
                </a:cubicBezTo>
                <a:cubicBezTo>
                  <a:pt x="1640023" y="1109662"/>
                  <a:pt x="857681" y="1109662"/>
                  <a:pt x="662095" y="1109662"/>
                </a:cubicBezTo>
                <a:lnTo>
                  <a:pt x="619125" y="1109662"/>
                </a:lnTo>
                <a:lnTo>
                  <a:pt x="619125" y="1246187"/>
                </a:lnTo>
                <a:lnTo>
                  <a:pt x="0" y="623887"/>
                </a:lnTo>
                <a:close/>
              </a:path>
            </a:pathLst>
          </a:custGeom>
          <a:gradFill>
            <a:gsLst>
              <a:gs pos="2400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defTabSz="1218987">
              <a:defRPr/>
            </a:pPr>
            <a:endParaRPr lang="en-IN" sz="2400" dirty="0">
              <a:solidFill>
                <a:prstClr val="black"/>
              </a:solidFill>
              <a:latin typeface="Segoe UI"/>
            </a:endParaRPr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1FDAA983-DA5F-4707-AF23-292FB0B72E1D}"/>
              </a:ext>
            </a:extLst>
          </p:cNvPr>
          <p:cNvSpPr>
            <a:spLocks/>
          </p:cNvSpPr>
          <p:nvPr/>
        </p:nvSpPr>
        <p:spPr bwMode="auto">
          <a:xfrm>
            <a:off x="5359044" y="3417703"/>
            <a:ext cx="5051782" cy="1243012"/>
          </a:xfrm>
          <a:custGeom>
            <a:avLst/>
            <a:gdLst>
              <a:gd name="connsiteX0" fmla="*/ 4437419 w 5051782"/>
              <a:gd name="connsiteY0" fmla="*/ 0 h 1243012"/>
              <a:gd name="connsiteX1" fmla="*/ 5051782 w 5051782"/>
              <a:gd name="connsiteY1" fmla="*/ 612775 h 1243012"/>
              <a:gd name="connsiteX2" fmla="*/ 4437419 w 5051782"/>
              <a:gd name="connsiteY2" fmla="*/ 1243012 h 1243012"/>
              <a:gd name="connsiteX3" fmla="*/ 4437419 w 5051782"/>
              <a:gd name="connsiteY3" fmla="*/ 1108075 h 1243012"/>
              <a:gd name="connsiteX4" fmla="*/ 3737727 w 5051782"/>
              <a:gd name="connsiteY4" fmla="*/ 1108075 h 1243012"/>
              <a:gd name="connsiteX5" fmla="*/ 187522 w 5051782"/>
              <a:gd name="connsiteY5" fmla="*/ 1108075 h 1243012"/>
              <a:gd name="connsiteX6" fmla="*/ 65 w 5051782"/>
              <a:gd name="connsiteY6" fmla="*/ 1001089 h 1243012"/>
              <a:gd name="connsiteX7" fmla="*/ 92352 w 5051782"/>
              <a:gd name="connsiteY7" fmla="*/ 723503 h 1243012"/>
              <a:gd name="connsiteX8" fmla="*/ 164451 w 5051782"/>
              <a:gd name="connsiteY8" fmla="*/ 489290 h 1243012"/>
              <a:gd name="connsiteX9" fmla="*/ 253854 w 5051782"/>
              <a:gd name="connsiteY9" fmla="*/ 136525 h 1243012"/>
              <a:gd name="connsiteX10" fmla="*/ 4429870 w 5051782"/>
              <a:gd name="connsiteY10" fmla="*/ 136525 h 1243012"/>
              <a:gd name="connsiteX11" fmla="*/ 4437419 w 5051782"/>
              <a:gd name="connsiteY11" fmla="*/ 136525 h 124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051782" h="1243012">
                <a:moveTo>
                  <a:pt x="4437419" y="0"/>
                </a:moveTo>
                <a:lnTo>
                  <a:pt x="5051782" y="612775"/>
                </a:lnTo>
                <a:lnTo>
                  <a:pt x="4437419" y="1243012"/>
                </a:lnTo>
                <a:lnTo>
                  <a:pt x="4437419" y="1108075"/>
                </a:lnTo>
                <a:lnTo>
                  <a:pt x="3737727" y="1108075"/>
                </a:lnTo>
                <a:cubicBezTo>
                  <a:pt x="187522" y="1108075"/>
                  <a:pt x="187522" y="1108075"/>
                  <a:pt x="187522" y="1108075"/>
                </a:cubicBezTo>
                <a:cubicBezTo>
                  <a:pt x="187522" y="1108075"/>
                  <a:pt x="5833" y="1108075"/>
                  <a:pt x="65" y="1001089"/>
                </a:cubicBezTo>
                <a:cubicBezTo>
                  <a:pt x="-2819" y="963499"/>
                  <a:pt x="92352" y="723503"/>
                  <a:pt x="92352" y="723503"/>
                </a:cubicBezTo>
                <a:cubicBezTo>
                  <a:pt x="164451" y="489290"/>
                  <a:pt x="164451" y="489290"/>
                  <a:pt x="164451" y="489290"/>
                </a:cubicBezTo>
                <a:cubicBezTo>
                  <a:pt x="253854" y="136525"/>
                  <a:pt x="253854" y="136525"/>
                  <a:pt x="253854" y="136525"/>
                </a:cubicBezTo>
                <a:cubicBezTo>
                  <a:pt x="3435580" y="136525"/>
                  <a:pt x="4231012" y="136525"/>
                  <a:pt x="4429870" y="136525"/>
                </a:cubicBezTo>
                <a:lnTo>
                  <a:pt x="4437419" y="136525"/>
                </a:lnTo>
                <a:close/>
              </a:path>
            </a:pathLst>
          </a:custGeom>
          <a:gradFill>
            <a:gsLst>
              <a:gs pos="66000">
                <a:srgbClr val="B9D533"/>
              </a:gs>
              <a:gs pos="0">
                <a:srgbClr val="8DA321"/>
              </a:gs>
            </a:gsLst>
            <a:lin ang="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defTabSz="1218987">
              <a:defRPr/>
            </a:pPr>
            <a:endParaRPr lang="en-IN" sz="2400" dirty="0">
              <a:solidFill>
                <a:prstClr val="black"/>
              </a:solidFill>
              <a:latin typeface="Segoe UI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C014EF9-CE79-447B-B99A-FA7D6F0FD276}"/>
              </a:ext>
            </a:extLst>
          </p:cNvPr>
          <p:cNvGrpSpPr/>
          <p:nvPr/>
        </p:nvGrpSpPr>
        <p:grpSpPr>
          <a:xfrm>
            <a:off x="2468214" y="2584266"/>
            <a:ext cx="2697151" cy="646331"/>
            <a:chOff x="2374550" y="2936875"/>
            <a:chExt cx="2697151" cy="646331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E9208030-E724-4CC3-A982-C1CB65F14C52}"/>
                </a:ext>
              </a:extLst>
            </p:cNvPr>
            <p:cNvSpPr txBox="1"/>
            <p:nvPr/>
          </p:nvSpPr>
          <p:spPr>
            <a:xfrm>
              <a:off x="2374550" y="2952264"/>
              <a:ext cx="519373" cy="615553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algn="ctr" defTabSz="1218987">
                <a:defRPr/>
              </a:pPr>
              <a:r>
                <a:rPr lang="en-US" sz="4000" b="1" dirty="0">
                  <a:solidFill>
                    <a:prstClr val="white"/>
                  </a:solidFill>
                  <a:latin typeface="+mj-lt"/>
                </a:rPr>
                <a:t>01</a:t>
              </a:r>
              <a:endParaRPr lang="en-IN" sz="4000" b="1" dirty="0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C531D543-6283-480C-9906-74460C09187F}"/>
                </a:ext>
              </a:extLst>
            </p:cNvPr>
            <p:cNvSpPr txBox="1"/>
            <p:nvPr/>
          </p:nvSpPr>
          <p:spPr>
            <a:xfrm>
              <a:off x="3070076" y="2936875"/>
              <a:ext cx="2001625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defTabSz="1218987">
                <a:defRPr/>
              </a:pPr>
              <a:r>
                <a:rPr lang="en-IN" dirty="0">
                  <a:solidFill>
                    <a:prstClr val="white"/>
                  </a:solidFill>
                  <a:latin typeface="+mj-lt"/>
                  <a:ea typeface="Open Sans" panose="020B0606030504020204" pitchFamily="34" charset="0"/>
                  <a:cs typeface="Segoe UI Light" panose="020B0502040204020203" pitchFamily="34" charset="0"/>
                </a:rPr>
                <a:t>Insert your desired text here.</a:t>
              </a:r>
              <a:endParaRPr lang="en-IN" dirty="0">
                <a:solidFill>
                  <a:prstClr val="white"/>
                </a:solidFill>
                <a:latin typeface="+mj-lt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6EFFE49-1A37-41F4-B53D-E332509B8D24}"/>
              </a:ext>
            </a:extLst>
          </p:cNvPr>
          <p:cNvGrpSpPr/>
          <p:nvPr/>
        </p:nvGrpSpPr>
        <p:grpSpPr>
          <a:xfrm>
            <a:off x="6871680" y="3724463"/>
            <a:ext cx="2752103" cy="646331"/>
            <a:chOff x="6778016" y="4127872"/>
            <a:chExt cx="2752103" cy="646331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F0F5685C-3FD4-41BA-9451-83AB04A45501}"/>
                </a:ext>
              </a:extLst>
            </p:cNvPr>
            <p:cNvSpPr txBox="1"/>
            <p:nvPr/>
          </p:nvSpPr>
          <p:spPr>
            <a:xfrm>
              <a:off x="9010746" y="4143261"/>
              <a:ext cx="519373" cy="615553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algn="ctr" defTabSz="1218987">
                <a:defRPr/>
              </a:pPr>
              <a:r>
                <a:rPr lang="en-US" sz="4000" b="1" dirty="0">
                  <a:solidFill>
                    <a:prstClr val="white"/>
                  </a:solidFill>
                  <a:latin typeface="+mj-lt"/>
                </a:rPr>
                <a:t>02</a:t>
              </a:r>
              <a:endParaRPr lang="en-IN" sz="4000" b="1" dirty="0">
                <a:solidFill>
                  <a:prstClr val="white"/>
                </a:solidFill>
                <a:latin typeface="+mj-lt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58175713-F0EF-4A2A-98A2-F8DADA739ABE}"/>
                </a:ext>
              </a:extLst>
            </p:cNvPr>
            <p:cNvSpPr txBox="1"/>
            <p:nvPr/>
          </p:nvSpPr>
          <p:spPr>
            <a:xfrm>
              <a:off x="6778016" y="4127872"/>
              <a:ext cx="2001625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defTabSz="1218987">
                <a:defRPr/>
              </a:pPr>
              <a:r>
                <a:rPr lang="en-IN" dirty="0">
                  <a:solidFill>
                    <a:prstClr val="white"/>
                  </a:solidFill>
                  <a:latin typeface="+mj-lt"/>
                  <a:ea typeface="Open Sans" panose="020B0606030504020204" pitchFamily="34" charset="0"/>
                  <a:cs typeface="Segoe UI Light" panose="020B0502040204020203" pitchFamily="34" charset="0"/>
                </a:rPr>
                <a:t>Insert your desired text here.</a:t>
              </a:r>
              <a:endParaRPr lang="en-IN" dirty="0">
                <a:solidFill>
                  <a:prstClr val="white"/>
                </a:solidFill>
                <a:latin typeface="+mj-lt"/>
              </a:endParaRPr>
            </a:p>
          </p:txBody>
        </p:sp>
      </p:grpSp>
      <p:sp>
        <p:nvSpPr>
          <p:cNvPr id="85" name="Rectangle 84">
            <a:extLst>
              <a:ext uri="{FF2B5EF4-FFF2-40B4-BE49-F238E27FC236}">
                <a16:creationId xmlns:a16="http://schemas.microsoft.com/office/drawing/2014/main" id="{26FF2654-4FEB-4601-9DBC-CE9129C9BAFA}"/>
              </a:ext>
            </a:extLst>
          </p:cNvPr>
          <p:cNvSpPr/>
          <p:nvPr/>
        </p:nvSpPr>
        <p:spPr>
          <a:xfrm>
            <a:off x="1559496" y="4841915"/>
            <a:ext cx="2744119" cy="830997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defTabSz="1218987">
              <a:defRPr/>
            </a:pPr>
            <a:r>
              <a:rPr lang="en-IN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</a:rPr>
              <a:t>This is a sample text. Insert your desired text here. This is a sample text. </a:t>
            </a: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85EE9383-75CE-41B5-BC5B-A9C4CA45A1CB}"/>
              </a:ext>
            </a:extLst>
          </p:cNvPr>
          <p:cNvSpPr/>
          <p:nvPr/>
        </p:nvSpPr>
        <p:spPr>
          <a:xfrm>
            <a:off x="1559496" y="4333914"/>
            <a:ext cx="2744118" cy="369332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defTabSz="1218987">
              <a:defRPr/>
            </a:pPr>
            <a:r>
              <a:rPr lang="en-IN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</a:rPr>
              <a:t>Insert your text</a:t>
            </a: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AE7FF6D1-FF11-4F1E-8DA5-7E792A828F0A}"/>
              </a:ext>
            </a:extLst>
          </p:cNvPr>
          <p:cNvSpPr/>
          <p:nvPr/>
        </p:nvSpPr>
        <p:spPr>
          <a:xfrm>
            <a:off x="7813825" y="2000952"/>
            <a:ext cx="2689076" cy="830997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defTabSz="1218987">
              <a:defRPr/>
            </a:pPr>
            <a:r>
              <a:rPr lang="en-IN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</a:rPr>
              <a:t>This is a sample text. Insert your desired text here. This is a sample text. </a:t>
            </a: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103AF107-5403-49C6-AC6B-CFB19987501C}"/>
              </a:ext>
            </a:extLst>
          </p:cNvPr>
          <p:cNvSpPr/>
          <p:nvPr/>
        </p:nvSpPr>
        <p:spPr>
          <a:xfrm>
            <a:off x="7813825" y="1492951"/>
            <a:ext cx="2689076" cy="369332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defTabSz="1218987">
              <a:defRPr/>
            </a:pPr>
            <a:r>
              <a:rPr lang="en-IN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ea typeface="Open Sans" panose="020B0606030504020204" pitchFamily="34" charset="0"/>
                <a:cs typeface="Calibri" panose="020F0502020204030204" pitchFamily="34" charset="0"/>
              </a:rPr>
              <a:t>Insert your text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06CCD92-1C14-41BE-A61E-DA1013DD1EAC}"/>
              </a:ext>
            </a:extLst>
          </p:cNvPr>
          <p:cNvGrpSpPr/>
          <p:nvPr/>
        </p:nvGrpSpPr>
        <p:grpSpPr>
          <a:xfrm>
            <a:off x="4658780" y="685124"/>
            <a:ext cx="2733365" cy="5566551"/>
            <a:chOff x="4657191" y="1088533"/>
            <a:chExt cx="2733365" cy="5566551"/>
          </a:xfrm>
        </p:grpSpPr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574E5AE5-4E00-4B42-B701-AB6FC1FD5E6E}"/>
                </a:ext>
              </a:extLst>
            </p:cNvPr>
            <p:cNvSpPr/>
            <p:nvPr/>
          </p:nvSpPr>
          <p:spPr>
            <a:xfrm>
              <a:off x="4798268" y="5965210"/>
              <a:ext cx="2592288" cy="689874"/>
            </a:xfrm>
            <a:prstGeom prst="ellipse">
              <a:avLst/>
            </a:prstGeom>
            <a:solidFill>
              <a:srgbClr val="B9D53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90" name="Freeform 7">
              <a:extLst>
                <a:ext uri="{FF2B5EF4-FFF2-40B4-BE49-F238E27FC236}">
                  <a16:creationId xmlns:a16="http://schemas.microsoft.com/office/drawing/2014/main" id="{EB1A9CB6-DCB6-4E58-B636-F774B300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191" y="2105085"/>
              <a:ext cx="593515" cy="576152"/>
            </a:xfrm>
            <a:custGeom>
              <a:avLst/>
              <a:gdLst>
                <a:gd name="T0" fmla="*/ 193 w 196"/>
                <a:gd name="T1" fmla="*/ 187 h 190"/>
                <a:gd name="T2" fmla="*/ 184 w 196"/>
                <a:gd name="T3" fmla="*/ 188 h 190"/>
                <a:gd name="T4" fmla="*/ 3 w 196"/>
                <a:gd name="T5" fmla="*/ 13 h 190"/>
                <a:gd name="T6" fmla="*/ 3 w 196"/>
                <a:gd name="T7" fmla="*/ 3 h 190"/>
                <a:gd name="T8" fmla="*/ 3 w 196"/>
                <a:gd name="T9" fmla="*/ 3 h 190"/>
                <a:gd name="T10" fmla="*/ 13 w 196"/>
                <a:gd name="T11" fmla="*/ 2 h 190"/>
                <a:gd name="T12" fmla="*/ 194 w 196"/>
                <a:gd name="T13" fmla="*/ 177 h 190"/>
                <a:gd name="T14" fmla="*/ 193 w 196"/>
                <a:gd name="T15" fmla="*/ 18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190">
                  <a:moveTo>
                    <a:pt x="193" y="187"/>
                  </a:moveTo>
                  <a:cubicBezTo>
                    <a:pt x="191" y="190"/>
                    <a:pt x="186" y="190"/>
                    <a:pt x="184" y="188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10"/>
                    <a:pt x="0" y="6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0"/>
                    <a:pt x="10" y="0"/>
                    <a:pt x="13" y="2"/>
                  </a:cubicBezTo>
                  <a:cubicBezTo>
                    <a:pt x="194" y="177"/>
                    <a:pt x="194" y="177"/>
                    <a:pt x="194" y="177"/>
                  </a:cubicBezTo>
                  <a:cubicBezTo>
                    <a:pt x="196" y="180"/>
                    <a:pt x="196" y="184"/>
                    <a:pt x="193" y="187"/>
                  </a:cubicBez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91" name="Freeform 8">
              <a:extLst>
                <a:ext uri="{FF2B5EF4-FFF2-40B4-BE49-F238E27FC236}">
                  <a16:creationId xmlns:a16="http://schemas.microsoft.com/office/drawing/2014/main" id="{8EBCC48D-70CB-4847-AC8D-4DC7373E4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095" y="5872955"/>
              <a:ext cx="677174" cy="524061"/>
            </a:xfrm>
            <a:custGeom>
              <a:avLst/>
              <a:gdLst>
                <a:gd name="T0" fmla="*/ 429 w 429"/>
                <a:gd name="T1" fmla="*/ 41 h 332"/>
                <a:gd name="T2" fmla="*/ 429 w 429"/>
                <a:gd name="T3" fmla="*/ 208 h 332"/>
                <a:gd name="T4" fmla="*/ 337 w 429"/>
                <a:gd name="T5" fmla="*/ 240 h 332"/>
                <a:gd name="T6" fmla="*/ 307 w 429"/>
                <a:gd name="T7" fmla="*/ 225 h 332"/>
                <a:gd name="T8" fmla="*/ 215 w 429"/>
                <a:gd name="T9" fmla="*/ 298 h 332"/>
                <a:gd name="T10" fmla="*/ 29 w 429"/>
                <a:gd name="T11" fmla="*/ 332 h 332"/>
                <a:gd name="T12" fmla="*/ 0 w 429"/>
                <a:gd name="T13" fmla="*/ 294 h 332"/>
                <a:gd name="T14" fmla="*/ 228 w 429"/>
                <a:gd name="T15" fmla="*/ 142 h 332"/>
                <a:gd name="T16" fmla="*/ 291 w 429"/>
                <a:gd name="T17" fmla="*/ 0 h 332"/>
                <a:gd name="T18" fmla="*/ 429 w 429"/>
                <a:gd name="T19" fmla="*/ 4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9" h="332">
                  <a:moveTo>
                    <a:pt x="429" y="41"/>
                  </a:moveTo>
                  <a:lnTo>
                    <a:pt x="429" y="208"/>
                  </a:lnTo>
                  <a:lnTo>
                    <a:pt x="337" y="240"/>
                  </a:lnTo>
                  <a:lnTo>
                    <a:pt x="307" y="225"/>
                  </a:lnTo>
                  <a:lnTo>
                    <a:pt x="215" y="298"/>
                  </a:lnTo>
                  <a:lnTo>
                    <a:pt x="29" y="332"/>
                  </a:lnTo>
                  <a:lnTo>
                    <a:pt x="0" y="294"/>
                  </a:lnTo>
                  <a:lnTo>
                    <a:pt x="228" y="142"/>
                  </a:lnTo>
                  <a:lnTo>
                    <a:pt x="291" y="0"/>
                  </a:lnTo>
                  <a:lnTo>
                    <a:pt x="429" y="41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92" name="Freeform 9">
              <a:extLst>
                <a:ext uri="{FF2B5EF4-FFF2-40B4-BE49-F238E27FC236}">
                  <a16:creationId xmlns:a16="http://schemas.microsoft.com/office/drawing/2014/main" id="{6005ECD5-EBB9-411B-8D98-ABA9F5398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1464" y="5943987"/>
              <a:ext cx="303071" cy="538268"/>
            </a:xfrm>
            <a:custGeom>
              <a:avLst/>
              <a:gdLst>
                <a:gd name="T0" fmla="*/ 20 w 192"/>
                <a:gd name="T1" fmla="*/ 11 h 341"/>
                <a:gd name="T2" fmla="*/ 0 w 192"/>
                <a:gd name="T3" fmla="*/ 264 h 341"/>
                <a:gd name="T4" fmla="*/ 56 w 192"/>
                <a:gd name="T5" fmla="*/ 341 h 341"/>
                <a:gd name="T6" fmla="*/ 129 w 192"/>
                <a:gd name="T7" fmla="*/ 341 h 341"/>
                <a:gd name="T8" fmla="*/ 192 w 192"/>
                <a:gd name="T9" fmla="*/ 270 h 341"/>
                <a:gd name="T10" fmla="*/ 152 w 192"/>
                <a:gd name="T11" fmla="*/ 0 h 341"/>
                <a:gd name="T12" fmla="*/ 20 w 192"/>
                <a:gd name="T13" fmla="*/ 1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341">
                  <a:moveTo>
                    <a:pt x="20" y="11"/>
                  </a:moveTo>
                  <a:lnTo>
                    <a:pt x="0" y="264"/>
                  </a:lnTo>
                  <a:lnTo>
                    <a:pt x="56" y="341"/>
                  </a:lnTo>
                  <a:lnTo>
                    <a:pt x="129" y="341"/>
                  </a:lnTo>
                  <a:lnTo>
                    <a:pt x="192" y="270"/>
                  </a:lnTo>
                  <a:lnTo>
                    <a:pt x="152" y="0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45C1A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93" name="Freeform 10">
              <a:extLst>
                <a:ext uri="{FF2B5EF4-FFF2-40B4-BE49-F238E27FC236}">
                  <a16:creationId xmlns:a16="http://schemas.microsoft.com/office/drawing/2014/main" id="{3A8D0BA7-246D-4C06-9B28-EE0022ABA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900" y="1127996"/>
              <a:ext cx="855545" cy="1371714"/>
            </a:xfrm>
            <a:custGeom>
              <a:avLst/>
              <a:gdLst>
                <a:gd name="T0" fmla="*/ 93 w 283"/>
                <a:gd name="T1" fmla="*/ 232 h 453"/>
                <a:gd name="T2" fmla="*/ 63 w 283"/>
                <a:gd name="T3" fmla="*/ 226 h 453"/>
                <a:gd name="T4" fmla="*/ 53 w 283"/>
                <a:gd name="T5" fmla="*/ 201 h 453"/>
                <a:gd name="T6" fmla="*/ 48 w 283"/>
                <a:gd name="T7" fmla="*/ 198 h 453"/>
                <a:gd name="T8" fmla="*/ 50 w 283"/>
                <a:gd name="T9" fmla="*/ 189 h 453"/>
                <a:gd name="T10" fmla="*/ 45 w 283"/>
                <a:gd name="T11" fmla="*/ 187 h 453"/>
                <a:gd name="T12" fmla="*/ 42 w 283"/>
                <a:gd name="T13" fmla="*/ 173 h 453"/>
                <a:gd name="T14" fmla="*/ 28 w 283"/>
                <a:gd name="T15" fmla="*/ 165 h 453"/>
                <a:gd name="T16" fmla="*/ 41 w 283"/>
                <a:gd name="T17" fmla="*/ 123 h 453"/>
                <a:gd name="T18" fmla="*/ 32 w 283"/>
                <a:gd name="T19" fmla="*/ 105 h 453"/>
                <a:gd name="T20" fmla="*/ 39 w 283"/>
                <a:gd name="T21" fmla="*/ 53 h 453"/>
                <a:gd name="T22" fmla="*/ 136 w 283"/>
                <a:gd name="T23" fmla="*/ 6 h 453"/>
                <a:gd name="T24" fmla="*/ 208 w 283"/>
                <a:gd name="T25" fmla="*/ 121 h 453"/>
                <a:gd name="T26" fmla="*/ 188 w 283"/>
                <a:gd name="T27" fmla="*/ 255 h 453"/>
                <a:gd name="T28" fmla="*/ 275 w 283"/>
                <a:gd name="T29" fmla="*/ 394 h 453"/>
                <a:gd name="T30" fmla="*/ 0 w 283"/>
                <a:gd name="T31" fmla="*/ 453 h 453"/>
                <a:gd name="T32" fmla="*/ 43 w 283"/>
                <a:gd name="T33" fmla="*/ 347 h 453"/>
                <a:gd name="T34" fmla="*/ 93 w 283"/>
                <a:gd name="T35" fmla="*/ 23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3" h="453">
                  <a:moveTo>
                    <a:pt x="93" y="232"/>
                  </a:moveTo>
                  <a:cubicBezTo>
                    <a:pt x="93" y="232"/>
                    <a:pt x="70" y="230"/>
                    <a:pt x="63" y="226"/>
                  </a:cubicBezTo>
                  <a:cubicBezTo>
                    <a:pt x="57" y="223"/>
                    <a:pt x="53" y="201"/>
                    <a:pt x="53" y="201"/>
                  </a:cubicBezTo>
                  <a:cubicBezTo>
                    <a:pt x="48" y="198"/>
                    <a:pt x="48" y="198"/>
                    <a:pt x="48" y="198"/>
                  </a:cubicBezTo>
                  <a:cubicBezTo>
                    <a:pt x="50" y="189"/>
                    <a:pt x="50" y="189"/>
                    <a:pt x="50" y="189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24" y="174"/>
                    <a:pt x="28" y="165"/>
                  </a:cubicBezTo>
                  <a:cubicBezTo>
                    <a:pt x="32" y="156"/>
                    <a:pt x="44" y="126"/>
                    <a:pt x="41" y="123"/>
                  </a:cubicBezTo>
                  <a:cubicBezTo>
                    <a:pt x="38" y="119"/>
                    <a:pt x="32" y="117"/>
                    <a:pt x="32" y="105"/>
                  </a:cubicBezTo>
                  <a:cubicBezTo>
                    <a:pt x="32" y="94"/>
                    <a:pt x="34" y="67"/>
                    <a:pt x="39" y="53"/>
                  </a:cubicBezTo>
                  <a:cubicBezTo>
                    <a:pt x="44" y="38"/>
                    <a:pt x="72" y="0"/>
                    <a:pt x="136" y="6"/>
                  </a:cubicBezTo>
                  <a:cubicBezTo>
                    <a:pt x="199" y="12"/>
                    <a:pt x="215" y="80"/>
                    <a:pt x="208" y="121"/>
                  </a:cubicBezTo>
                  <a:cubicBezTo>
                    <a:pt x="202" y="161"/>
                    <a:pt x="174" y="209"/>
                    <a:pt x="188" y="255"/>
                  </a:cubicBezTo>
                  <a:cubicBezTo>
                    <a:pt x="202" y="301"/>
                    <a:pt x="283" y="269"/>
                    <a:pt x="275" y="394"/>
                  </a:cubicBezTo>
                  <a:cubicBezTo>
                    <a:pt x="0" y="453"/>
                    <a:pt x="0" y="453"/>
                    <a:pt x="0" y="453"/>
                  </a:cubicBezTo>
                  <a:cubicBezTo>
                    <a:pt x="0" y="453"/>
                    <a:pt x="14" y="383"/>
                    <a:pt x="43" y="347"/>
                  </a:cubicBezTo>
                  <a:cubicBezTo>
                    <a:pt x="43" y="347"/>
                    <a:pt x="114" y="272"/>
                    <a:pt x="93" y="232"/>
                  </a:cubicBez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94" name="Freeform 11">
              <a:extLst>
                <a:ext uri="{FF2B5EF4-FFF2-40B4-BE49-F238E27FC236}">
                  <a16:creationId xmlns:a16="http://schemas.microsoft.com/office/drawing/2014/main" id="{6A85F2DF-E0E7-4730-8D32-5214E1DEC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650" y="2650490"/>
              <a:ext cx="148670" cy="248578"/>
            </a:xfrm>
            <a:custGeom>
              <a:avLst/>
              <a:gdLst>
                <a:gd name="T0" fmla="*/ 13 w 49"/>
                <a:gd name="T1" fmla="*/ 81 h 85"/>
                <a:gd name="T2" fmla="*/ 0 w 49"/>
                <a:gd name="T3" fmla="*/ 85 h 85"/>
                <a:gd name="T4" fmla="*/ 6 w 49"/>
                <a:gd name="T5" fmla="*/ 44 h 85"/>
                <a:gd name="T6" fmla="*/ 36 w 49"/>
                <a:gd name="T7" fmla="*/ 6 h 85"/>
                <a:gd name="T8" fmla="*/ 49 w 49"/>
                <a:gd name="T9" fmla="*/ 7 h 85"/>
                <a:gd name="T10" fmla="*/ 28 w 49"/>
                <a:gd name="T11" fmla="*/ 81 h 85"/>
                <a:gd name="T12" fmla="*/ 13 w 49"/>
                <a:gd name="T13" fmla="*/ 8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85">
                  <a:moveTo>
                    <a:pt x="13" y="81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6" y="46"/>
                    <a:pt x="6" y="44"/>
                  </a:cubicBezTo>
                  <a:cubicBezTo>
                    <a:pt x="7" y="41"/>
                    <a:pt x="29" y="8"/>
                    <a:pt x="36" y="6"/>
                  </a:cubicBezTo>
                  <a:cubicBezTo>
                    <a:pt x="44" y="4"/>
                    <a:pt x="49" y="0"/>
                    <a:pt x="49" y="7"/>
                  </a:cubicBezTo>
                  <a:cubicBezTo>
                    <a:pt x="49" y="15"/>
                    <a:pt x="28" y="81"/>
                    <a:pt x="28" y="81"/>
                  </a:cubicBezTo>
                  <a:lnTo>
                    <a:pt x="13" y="81"/>
                  </a:ln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95" name="Freeform 12">
              <a:extLst>
                <a:ext uri="{FF2B5EF4-FFF2-40B4-BE49-F238E27FC236}">
                  <a16:creationId xmlns:a16="http://schemas.microsoft.com/office/drawing/2014/main" id="{96CC29F2-F844-4392-B43F-DBDEC4864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413" y="2269248"/>
              <a:ext cx="478284" cy="584044"/>
            </a:xfrm>
            <a:custGeom>
              <a:avLst/>
              <a:gdLst>
                <a:gd name="T0" fmla="*/ 131 w 158"/>
                <a:gd name="T1" fmla="*/ 193 h 193"/>
                <a:gd name="T2" fmla="*/ 86 w 158"/>
                <a:gd name="T3" fmla="*/ 153 h 193"/>
                <a:gd name="T4" fmla="*/ 9 w 158"/>
                <a:gd name="T5" fmla="*/ 14 h 193"/>
                <a:gd name="T6" fmla="*/ 29 w 158"/>
                <a:gd name="T7" fmla="*/ 32 h 193"/>
                <a:gd name="T8" fmla="*/ 58 w 158"/>
                <a:gd name="T9" fmla="*/ 67 h 193"/>
                <a:gd name="T10" fmla="*/ 73 w 158"/>
                <a:gd name="T11" fmla="*/ 45 h 193"/>
                <a:gd name="T12" fmla="*/ 84 w 158"/>
                <a:gd name="T13" fmla="*/ 76 h 193"/>
                <a:gd name="T14" fmla="*/ 99 w 158"/>
                <a:gd name="T15" fmla="*/ 72 h 193"/>
                <a:gd name="T16" fmla="*/ 99 w 158"/>
                <a:gd name="T17" fmla="*/ 99 h 193"/>
                <a:gd name="T18" fmla="*/ 114 w 158"/>
                <a:gd name="T19" fmla="*/ 96 h 193"/>
                <a:gd name="T20" fmla="*/ 114 w 158"/>
                <a:gd name="T21" fmla="*/ 125 h 193"/>
                <a:gd name="T22" fmla="*/ 158 w 158"/>
                <a:gd name="T23" fmla="*/ 171 h 193"/>
                <a:gd name="T24" fmla="*/ 131 w 158"/>
                <a:gd name="T2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193">
                  <a:moveTo>
                    <a:pt x="131" y="193"/>
                  </a:moveTo>
                  <a:cubicBezTo>
                    <a:pt x="86" y="153"/>
                    <a:pt x="86" y="153"/>
                    <a:pt x="86" y="153"/>
                  </a:cubicBezTo>
                  <a:cubicBezTo>
                    <a:pt x="86" y="153"/>
                    <a:pt x="0" y="31"/>
                    <a:pt x="9" y="14"/>
                  </a:cubicBezTo>
                  <a:cubicBezTo>
                    <a:pt x="9" y="14"/>
                    <a:pt x="13" y="0"/>
                    <a:pt x="29" y="32"/>
                  </a:cubicBezTo>
                  <a:cubicBezTo>
                    <a:pt x="37" y="49"/>
                    <a:pt x="53" y="68"/>
                    <a:pt x="58" y="67"/>
                  </a:cubicBezTo>
                  <a:cubicBezTo>
                    <a:pt x="63" y="67"/>
                    <a:pt x="63" y="41"/>
                    <a:pt x="73" y="45"/>
                  </a:cubicBezTo>
                  <a:cubicBezTo>
                    <a:pt x="84" y="49"/>
                    <a:pt x="87" y="64"/>
                    <a:pt x="84" y="76"/>
                  </a:cubicBezTo>
                  <a:cubicBezTo>
                    <a:pt x="81" y="88"/>
                    <a:pt x="88" y="64"/>
                    <a:pt x="99" y="72"/>
                  </a:cubicBezTo>
                  <a:cubicBezTo>
                    <a:pt x="111" y="79"/>
                    <a:pt x="105" y="88"/>
                    <a:pt x="99" y="99"/>
                  </a:cubicBezTo>
                  <a:cubicBezTo>
                    <a:pt x="99" y="99"/>
                    <a:pt x="106" y="81"/>
                    <a:pt x="114" y="96"/>
                  </a:cubicBezTo>
                  <a:cubicBezTo>
                    <a:pt x="122" y="109"/>
                    <a:pt x="110" y="118"/>
                    <a:pt x="114" y="125"/>
                  </a:cubicBezTo>
                  <a:cubicBezTo>
                    <a:pt x="126" y="147"/>
                    <a:pt x="158" y="171"/>
                    <a:pt x="158" y="171"/>
                  </a:cubicBezTo>
                  <a:lnTo>
                    <a:pt x="131" y="193"/>
                  </a:ln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96" name="Freeform 13">
              <a:extLst>
                <a:ext uri="{FF2B5EF4-FFF2-40B4-BE49-F238E27FC236}">
                  <a16:creationId xmlns:a16="http://schemas.microsoft.com/office/drawing/2014/main" id="{E415B111-3967-481A-B12D-377B79CA5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149" y="3565194"/>
              <a:ext cx="1052857" cy="2478239"/>
            </a:xfrm>
            <a:custGeom>
              <a:avLst/>
              <a:gdLst>
                <a:gd name="T0" fmla="*/ 40 w 667"/>
                <a:gd name="T1" fmla="*/ 0 h 1570"/>
                <a:gd name="T2" fmla="*/ 0 w 667"/>
                <a:gd name="T3" fmla="*/ 103 h 1570"/>
                <a:gd name="T4" fmla="*/ 40 w 667"/>
                <a:gd name="T5" fmla="*/ 1369 h 1570"/>
                <a:gd name="T6" fmla="*/ 21 w 667"/>
                <a:gd name="T7" fmla="*/ 1537 h 1570"/>
                <a:gd name="T8" fmla="*/ 113 w 667"/>
                <a:gd name="T9" fmla="*/ 1570 h 1570"/>
                <a:gd name="T10" fmla="*/ 214 w 667"/>
                <a:gd name="T11" fmla="*/ 1545 h 1570"/>
                <a:gd name="T12" fmla="*/ 251 w 667"/>
                <a:gd name="T13" fmla="*/ 998 h 1570"/>
                <a:gd name="T14" fmla="*/ 322 w 667"/>
                <a:gd name="T15" fmla="*/ 462 h 1570"/>
                <a:gd name="T16" fmla="*/ 404 w 667"/>
                <a:gd name="T17" fmla="*/ 1008 h 1570"/>
                <a:gd name="T18" fmla="*/ 467 w 667"/>
                <a:gd name="T19" fmla="*/ 1551 h 1570"/>
                <a:gd name="T20" fmla="*/ 552 w 667"/>
                <a:gd name="T21" fmla="*/ 1570 h 1570"/>
                <a:gd name="T22" fmla="*/ 651 w 667"/>
                <a:gd name="T23" fmla="*/ 1524 h 1570"/>
                <a:gd name="T24" fmla="*/ 651 w 667"/>
                <a:gd name="T25" fmla="*/ 859 h 1570"/>
                <a:gd name="T26" fmla="*/ 667 w 667"/>
                <a:gd name="T27" fmla="*/ 88 h 1570"/>
                <a:gd name="T28" fmla="*/ 638 w 667"/>
                <a:gd name="T29" fmla="*/ 23 h 1570"/>
                <a:gd name="T30" fmla="*/ 46 w 667"/>
                <a:gd name="T31" fmla="*/ 0 h 1570"/>
                <a:gd name="T32" fmla="*/ 40 w 667"/>
                <a:gd name="T33" fmla="*/ 0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7" h="1570">
                  <a:moveTo>
                    <a:pt x="40" y="0"/>
                  </a:moveTo>
                  <a:lnTo>
                    <a:pt x="0" y="103"/>
                  </a:lnTo>
                  <a:lnTo>
                    <a:pt x="40" y="1369"/>
                  </a:lnTo>
                  <a:lnTo>
                    <a:pt x="21" y="1537"/>
                  </a:lnTo>
                  <a:lnTo>
                    <a:pt x="113" y="1570"/>
                  </a:lnTo>
                  <a:lnTo>
                    <a:pt x="214" y="1545"/>
                  </a:lnTo>
                  <a:lnTo>
                    <a:pt x="251" y="998"/>
                  </a:lnTo>
                  <a:lnTo>
                    <a:pt x="322" y="462"/>
                  </a:lnTo>
                  <a:lnTo>
                    <a:pt x="404" y="1008"/>
                  </a:lnTo>
                  <a:lnTo>
                    <a:pt x="467" y="1551"/>
                  </a:lnTo>
                  <a:lnTo>
                    <a:pt x="552" y="1570"/>
                  </a:lnTo>
                  <a:lnTo>
                    <a:pt x="651" y="1524"/>
                  </a:lnTo>
                  <a:lnTo>
                    <a:pt x="651" y="859"/>
                  </a:lnTo>
                  <a:lnTo>
                    <a:pt x="667" y="88"/>
                  </a:lnTo>
                  <a:lnTo>
                    <a:pt x="638" y="23"/>
                  </a:lnTo>
                  <a:lnTo>
                    <a:pt x="46" y="0"/>
                  </a:lnTo>
                  <a:lnTo>
                    <a:pt x="40" y="0"/>
                  </a:ln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97" name="Freeform 14">
              <a:extLst>
                <a:ext uri="{FF2B5EF4-FFF2-40B4-BE49-F238E27FC236}">
                  <a16:creationId xmlns:a16="http://schemas.microsoft.com/office/drawing/2014/main" id="{39C51C6C-C487-4A3F-A064-7F01EF8D2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149" y="3565194"/>
              <a:ext cx="1052857" cy="2478239"/>
            </a:xfrm>
            <a:custGeom>
              <a:avLst/>
              <a:gdLst>
                <a:gd name="T0" fmla="*/ 40 w 667"/>
                <a:gd name="T1" fmla="*/ 0 h 1570"/>
                <a:gd name="T2" fmla="*/ 0 w 667"/>
                <a:gd name="T3" fmla="*/ 103 h 1570"/>
                <a:gd name="T4" fmla="*/ 40 w 667"/>
                <a:gd name="T5" fmla="*/ 1369 h 1570"/>
                <a:gd name="T6" fmla="*/ 21 w 667"/>
                <a:gd name="T7" fmla="*/ 1537 h 1570"/>
                <a:gd name="T8" fmla="*/ 113 w 667"/>
                <a:gd name="T9" fmla="*/ 1570 h 1570"/>
                <a:gd name="T10" fmla="*/ 214 w 667"/>
                <a:gd name="T11" fmla="*/ 1545 h 1570"/>
                <a:gd name="T12" fmla="*/ 251 w 667"/>
                <a:gd name="T13" fmla="*/ 998 h 1570"/>
                <a:gd name="T14" fmla="*/ 322 w 667"/>
                <a:gd name="T15" fmla="*/ 462 h 1570"/>
                <a:gd name="T16" fmla="*/ 404 w 667"/>
                <a:gd name="T17" fmla="*/ 1008 h 1570"/>
                <a:gd name="T18" fmla="*/ 467 w 667"/>
                <a:gd name="T19" fmla="*/ 1551 h 1570"/>
                <a:gd name="T20" fmla="*/ 552 w 667"/>
                <a:gd name="T21" fmla="*/ 1570 h 1570"/>
                <a:gd name="T22" fmla="*/ 651 w 667"/>
                <a:gd name="T23" fmla="*/ 1524 h 1570"/>
                <a:gd name="T24" fmla="*/ 651 w 667"/>
                <a:gd name="T25" fmla="*/ 859 h 1570"/>
                <a:gd name="T26" fmla="*/ 667 w 667"/>
                <a:gd name="T27" fmla="*/ 88 h 1570"/>
                <a:gd name="T28" fmla="*/ 638 w 667"/>
                <a:gd name="T29" fmla="*/ 23 h 1570"/>
                <a:gd name="T30" fmla="*/ 46 w 667"/>
                <a:gd name="T31" fmla="*/ 0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67" h="1570">
                  <a:moveTo>
                    <a:pt x="40" y="0"/>
                  </a:moveTo>
                  <a:lnTo>
                    <a:pt x="0" y="103"/>
                  </a:lnTo>
                  <a:lnTo>
                    <a:pt x="40" y="1369"/>
                  </a:lnTo>
                  <a:lnTo>
                    <a:pt x="21" y="1537"/>
                  </a:lnTo>
                  <a:lnTo>
                    <a:pt x="113" y="1570"/>
                  </a:lnTo>
                  <a:lnTo>
                    <a:pt x="214" y="1545"/>
                  </a:lnTo>
                  <a:lnTo>
                    <a:pt x="251" y="998"/>
                  </a:lnTo>
                  <a:lnTo>
                    <a:pt x="322" y="462"/>
                  </a:lnTo>
                  <a:lnTo>
                    <a:pt x="404" y="1008"/>
                  </a:lnTo>
                  <a:lnTo>
                    <a:pt x="467" y="1551"/>
                  </a:lnTo>
                  <a:lnTo>
                    <a:pt x="552" y="1570"/>
                  </a:lnTo>
                  <a:lnTo>
                    <a:pt x="651" y="1524"/>
                  </a:lnTo>
                  <a:lnTo>
                    <a:pt x="651" y="859"/>
                  </a:lnTo>
                  <a:lnTo>
                    <a:pt x="667" y="88"/>
                  </a:lnTo>
                  <a:lnTo>
                    <a:pt x="638" y="23"/>
                  </a:lnTo>
                  <a:lnTo>
                    <a:pt x="46" y="0"/>
                  </a:lnTo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rgbClr val="45C1A4"/>
                </a:gs>
              </a:gsLst>
              <a:lin ang="48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98" name="Freeform 15">
              <a:extLst>
                <a:ext uri="{FF2B5EF4-FFF2-40B4-BE49-F238E27FC236}">
                  <a16:creationId xmlns:a16="http://schemas.microsoft.com/office/drawing/2014/main" id="{F124F602-9025-405A-A840-CAECEC913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649" y="2038788"/>
              <a:ext cx="734000" cy="1005503"/>
            </a:xfrm>
            <a:custGeom>
              <a:avLst/>
              <a:gdLst>
                <a:gd name="T0" fmla="*/ 240 w 243"/>
                <a:gd name="T1" fmla="*/ 0 h 332"/>
                <a:gd name="T2" fmla="*/ 171 w 243"/>
                <a:gd name="T3" fmla="*/ 49 h 332"/>
                <a:gd name="T4" fmla="*/ 116 w 243"/>
                <a:gd name="T5" fmla="*/ 243 h 332"/>
                <a:gd name="T6" fmla="*/ 49 w 243"/>
                <a:gd name="T7" fmla="*/ 206 h 332"/>
                <a:gd name="T8" fmla="*/ 0 w 243"/>
                <a:gd name="T9" fmla="*/ 284 h 332"/>
                <a:gd name="T10" fmla="*/ 148 w 243"/>
                <a:gd name="T11" fmla="*/ 332 h 332"/>
                <a:gd name="T12" fmla="*/ 222 w 243"/>
                <a:gd name="T13" fmla="*/ 144 h 332"/>
                <a:gd name="T14" fmla="*/ 243 w 243"/>
                <a:gd name="T15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3" h="332">
                  <a:moveTo>
                    <a:pt x="240" y="0"/>
                  </a:moveTo>
                  <a:cubicBezTo>
                    <a:pt x="240" y="0"/>
                    <a:pt x="183" y="11"/>
                    <a:pt x="171" y="49"/>
                  </a:cubicBezTo>
                  <a:cubicBezTo>
                    <a:pt x="158" y="88"/>
                    <a:pt x="116" y="243"/>
                    <a:pt x="116" y="243"/>
                  </a:cubicBezTo>
                  <a:cubicBezTo>
                    <a:pt x="49" y="206"/>
                    <a:pt x="49" y="206"/>
                    <a:pt x="49" y="206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48" y="332"/>
                    <a:pt x="148" y="332"/>
                    <a:pt x="148" y="332"/>
                  </a:cubicBezTo>
                  <a:cubicBezTo>
                    <a:pt x="148" y="332"/>
                    <a:pt x="212" y="245"/>
                    <a:pt x="222" y="144"/>
                  </a:cubicBezTo>
                  <a:cubicBezTo>
                    <a:pt x="231" y="44"/>
                    <a:pt x="243" y="0"/>
                    <a:pt x="243" y="0"/>
                  </a:cubicBezTo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99" name="Freeform 16">
              <a:extLst>
                <a:ext uri="{FF2B5EF4-FFF2-40B4-BE49-F238E27FC236}">
                  <a16:creationId xmlns:a16="http://schemas.microsoft.com/office/drawing/2014/main" id="{66599B7A-1A94-4B2F-9F93-902472BF0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734" y="1778336"/>
              <a:ext cx="642448" cy="1163352"/>
            </a:xfrm>
            <a:custGeom>
              <a:avLst/>
              <a:gdLst>
                <a:gd name="T0" fmla="*/ 43 w 212"/>
                <a:gd name="T1" fmla="*/ 82 h 384"/>
                <a:gd name="T2" fmla="*/ 75 w 212"/>
                <a:gd name="T3" fmla="*/ 52 h 384"/>
                <a:gd name="T4" fmla="*/ 98 w 212"/>
                <a:gd name="T5" fmla="*/ 107 h 384"/>
                <a:gd name="T6" fmla="*/ 124 w 212"/>
                <a:gd name="T7" fmla="*/ 57 h 384"/>
                <a:gd name="T8" fmla="*/ 184 w 212"/>
                <a:gd name="T9" fmla="*/ 0 h 384"/>
                <a:gd name="T10" fmla="*/ 212 w 212"/>
                <a:gd name="T11" fmla="*/ 94 h 384"/>
                <a:gd name="T12" fmla="*/ 200 w 212"/>
                <a:gd name="T13" fmla="*/ 194 h 384"/>
                <a:gd name="T14" fmla="*/ 162 w 212"/>
                <a:gd name="T15" fmla="*/ 276 h 384"/>
                <a:gd name="T16" fmla="*/ 98 w 212"/>
                <a:gd name="T17" fmla="*/ 342 h 384"/>
                <a:gd name="T18" fmla="*/ 11 w 212"/>
                <a:gd name="T19" fmla="*/ 384 h 384"/>
                <a:gd name="T20" fmla="*/ 1 w 212"/>
                <a:gd name="T21" fmla="*/ 244 h 384"/>
                <a:gd name="T22" fmla="*/ 1 w 212"/>
                <a:gd name="T23" fmla="*/ 184 h 384"/>
                <a:gd name="T24" fmla="*/ 10 w 212"/>
                <a:gd name="T25" fmla="*/ 116 h 384"/>
                <a:gd name="T26" fmla="*/ 43 w 212"/>
                <a:gd name="T27" fmla="*/ 8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2" h="384">
                  <a:moveTo>
                    <a:pt x="43" y="82"/>
                  </a:moveTo>
                  <a:cubicBezTo>
                    <a:pt x="75" y="52"/>
                    <a:pt x="75" y="52"/>
                    <a:pt x="75" y="52"/>
                  </a:cubicBezTo>
                  <a:cubicBezTo>
                    <a:pt x="98" y="107"/>
                    <a:pt x="98" y="107"/>
                    <a:pt x="98" y="10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212" y="94"/>
                    <a:pt x="212" y="94"/>
                    <a:pt x="212" y="94"/>
                  </a:cubicBezTo>
                  <a:cubicBezTo>
                    <a:pt x="212" y="94"/>
                    <a:pt x="203" y="193"/>
                    <a:pt x="200" y="194"/>
                  </a:cubicBezTo>
                  <a:cubicBezTo>
                    <a:pt x="197" y="194"/>
                    <a:pt x="161" y="274"/>
                    <a:pt x="162" y="276"/>
                  </a:cubicBezTo>
                  <a:cubicBezTo>
                    <a:pt x="162" y="278"/>
                    <a:pt x="109" y="337"/>
                    <a:pt x="98" y="342"/>
                  </a:cubicBezTo>
                  <a:cubicBezTo>
                    <a:pt x="87" y="346"/>
                    <a:pt x="11" y="384"/>
                    <a:pt x="11" y="384"/>
                  </a:cubicBezTo>
                  <a:cubicBezTo>
                    <a:pt x="11" y="384"/>
                    <a:pt x="3" y="260"/>
                    <a:pt x="1" y="244"/>
                  </a:cubicBezTo>
                  <a:cubicBezTo>
                    <a:pt x="0" y="228"/>
                    <a:pt x="2" y="196"/>
                    <a:pt x="1" y="184"/>
                  </a:cubicBezTo>
                  <a:cubicBezTo>
                    <a:pt x="1" y="171"/>
                    <a:pt x="10" y="118"/>
                    <a:pt x="10" y="116"/>
                  </a:cubicBezTo>
                  <a:cubicBezTo>
                    <a:pt x="10" y="114"/>
                    <a:pt x="43" y="82"/>
                    <a:pt x="43" y="82"/>
                  </a:cubicBez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 dirty="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100" name="Freeform 17">
              <a:extLst>
                <a:ext uri="{FF2B5EF4-FFF2-40B4-BE49-F238E27FC236}">
                  <a16:creationId xmlns:a16="http://schemas.microsoft.com/office/drawing/2014/main" id="{C5752667-FA08-4A59-A4B5-689B2403B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1686" y="1773600"/>
              <a:ext cx="1155459" cy="2056781"/>
            </a:xfrm>
            <a:custGeom>
              <a:avLst/>
              <a:gdLst>
                <a:gd name="T0" fmla="*/ 732 w 732"/>
                <a:gd name="T1" fmla="*/ 1278 h 1303"/>
                <a:gd name="T2" fmla="*/ 471 w 732"/>
                <a:gd name="T3" fmla="*/ 1284 h 1303"/>
                <a:gd name="T4" fmla="*/ 220 w 732"/>
                <a:gd name="T5" fmla="*/ 1265 h 1303"/>
                <a:gd name="T6" fmla="*/ 195 w 732"/>
                <a:gd name="T7" fmla="*/ 1171 h 1303"/>
                <a:gd name="T8" fmla="*/ 172 w 732"/>
                <a:gd name="T9" fmla="*/ 1276 h 1303"/>
                <a:gd name="T10" fmla="*/ 36 w 732"/>
                <a:gd name="T11" fmla="*/ 1303 h 1303"/>
                <a:gd name="T12" fmla="*/ 0 w 732"/>
                <a:gd name="T13" fmla="*/ 1238 h 1303"/>
                <a:gd name="T14" fmla="*/ 102 w 732"/>
                <a:gd name="T15" fmla="*/ 649 h 1303"/>
                <a:gd name="T16" fmla="*/ 130 w 732"/>
                <a:gd name="T17" fmla="*/ 189 h 1303"/>
                <a:gd name="T18" fmla="*/ 239 w 732"/>
                <a:gd name="T19" fmla="*/ 124 h 1303"/>
                <a:gd name="T20" fmla="*/ 295 w 732"/>
                <a:gd name="T21" fmla="*/ 84 h 1303"/>
                <a:gd name="T22" fmla="*/ 249 w 732"/>
                <a:gd name="T23" fmla="*/ 185 h 1303"/>
                <a:gd name="T24" fmla="*/ 216 w 732"/>
                <a:gd name="T25" fmla="*/ 573 h 1303"/>
                <a:gd name="T26" fmla="*/ 423 w 732"/>
                <a:gd name="T27" fmla="*/ 109 h 1303"/>
                <a:gd name="T28" fmla="*/ 481 w 732"/>
                <a:gd name="T29" fmla="*/ 0 h 1303"/>
                <a:gd name="T30" fmla="*/ 512 w 732"/>
                <a:gd name="T31" fmla="*/ 38 h 1303"/>
                <a:gd name="T32" fmla="*/ 711 w 732"/>
                <a:gd name="T33" fmla="*/ 107 h 1303"/>
                <a:gd name="T34" fmla="*/ 625 w 732"/>
                <a:gd name="T35" fmla="*/ 529 h 1303"/>
                <a:gd name="T36" fmla="*/ 732 w 732"/>
                <a:gd name="T37" fmla="*/ 1278 h 1303"/>
                <a:gd name="connsiteX0" fmla="*/ 10000 w 10000"/>
                <a:gd name="connsiteY0" fmla="*/ 9808 h 10000"/>
                <a:gd name="connsiteX1" fmla="*/ 6434 w 10000"/>
                <a:gd name="connsiteY1" fmla="*/ 9854 h 10000"/>
                <a:gd name="connsiteX2" fmla="*/ 3005 w 10000"/>
                <a:gd name="connsiteY2" fmla="*/ 9708 h 10000"/>
                <a:gd name="connsiteX3" fmla="*/ 2664 w 10000"/>
                <a:gd name="connsiteY3" fmla="*/ 8987 h 10000"/>
                <a:gd name="connsiteX4" fmla="*/ 2350 w 10000"/>
                <a:gd name="connsiteY4" fmla="*/ 9793 h 10000"/>
                <a:gd name="connsiteX5" fmla="*/ 492 w 10000"/>
                <a:gd name="connsiteY5" fmla="*/ 10000 h 10000"/>
                <a:gd name="connsiteX6" fmla="*/ 0 w 10000"/>
                <a:gd name="connsiteY6" fmla="*/ 9501 h 10000"/>
                <a:gd name="connsiteX7" fmla="*/ 1393 w 10000"/>
                <a:gd name="connsiteY7" fmla="*/ 4981 h 10000"/>
                <a:gd name="connsiteX8" fmla="*/ 1776 w 10000"/>
                <a:gd name="connsiteY8" fmla="*/ 1450 h 10000"/>
                <a:gd name="connsiteX9" fmla="*/ 3265 w 10000"/>
                <a:gd name="connsiteY9" fmla="*/ 952 h 10000"/>
                <a:gd name="connsiteX10" fmla="*/ 4030 w 10000"/>
                <a:gd name="connsiteY10" fmla="*/ 645 h 10000"/>
                <a:gd name="connsiteX11" fmla="*/ 3402 w 10000"/>
                <a:gd name="connsiteY11" fmla="*/ 1420 h 10000"/>
                <a:gd name="connsiteX12" fmla="*/ 4138 w 10000"/>
                <a:gd name="connsiteY12" fmla="*/ 2903 h 10000"/>
                <a:gd name="connsiteX13" fmla="*/ 5779 w 10000"/>
                <a:gd name="connsiteY13" fmla="*/ 837 h 10000"/>
                <a:gd name="connsiteX14" fmla="*/ 6571 w 10000"/>
                <a:gd name="connsiteY14" fmla="*/ 0 h 10000"/>
                <a:gd name="connsiteX15" fmla="*/ 6995 w 10000"/>
                <a:gd name="connsiteY15" fmla="*/ 292 h 10000"/>
                <a:gd name="connsiteX16" fmla="*/ 9713 w 10000"/>
                <a:gd name="connsiteY16" fmla="*/ 821 h 10000"/>
                <a:gd name="connsiteX17" fmla="*/ 8538 w 10000"/>
                <a:gd name="connsiteY17" fmla="*/ 4060 h 10000"/>
                <a:gd name="connsiteX18" fmla="*/ 10000 w 10000"/>
                <a:gd name="connsiteY18" fmla="*/ 9808 h 10000"/>
                <a:gd name="connsiteX0" fmla="*/ 10000 w 10000"/>
                <a:gd name="connsiteY0" fmla="*/ 9808 h 10000"/>
                <a:gd name="connsiteX1" fmla="*/ 6434 w 10000"/>
                <a:gd name="connsiteY1" fmla="*/ 9854 h 10000"/>
                <a:gd name="connsiteX2" fmla="*/ 3005 w 10000"/>
                <a:gd name="connsiteY2" fmla="*/ 9708 h 10000"/>
                <a:gd name="connsiteX3" fmla="*/ 2664 w 10000"/>
                <a:gd name="connsiteY3" fmla="*/ 8987 h 10000"/>
                <a:gd name="connsiteX4" fmla="*/ 2350 w 10000"/>
                <a:gd name="connsiteY4" fmla="*/ 9793 h 10000"/>
                <a:gd name="connsiteX5" fmla="*/ 492 w 10000"/>
                <a:gd name="connsiteY5" fmla="*/ 10000 h 10000"/>
                <a:gd name="connsiteX6" fmla="*/ 0 w 10000"/>
                <a:gd name="connsiteY6" fmla="*/ 9501 h 10000"/>
                <a:gd name="connsiteX7" fmla="*/ 1393 w 10000"/>
                <a:gd name="connsiteY7" fmla="*/ 4981 h 10000"/>
                <a:gd name="connsiteX8" fmla="*/ 1776 w 10000"/>
                <a:gd name="connsiteY8" fmla="*/ 1450 h 10000"/>
                <a:gd name="connsiteX9" fmla="*/ 3265 w 10000"/>
                <a:gd name="connsiteY9" fmla="*/ 952 h 10000"/>
                <a:gd name="connsiteX10" fmla="*/ 4030 w 10000"/>
                <a:gd name="connsiteY10" fmla="*/ 645 h 10000"/>
                <a:gd name="connsiteX11" fmla="*/ 3402 w 10000"/>
                <a:gd name="connsiteY11" fmla="*/ 1420 h 10000"/>
                <a:gd name="connsiteX12" fmla="*/ 3562 w 10000"/>
                <a:gd name="connsiteY12" fmla="*/ 3449 h 10000"/>
                <a:gd name="connsiteX13" fmla="*/ 5779 w 10000"/>
                <a:gd name="connsiteY13" fmla="*/ 837 h 10000"/>
                <a:gd name="connsiteX14" fmla="*/ 6571 w 10000"/>
                <a:gd name="connsiteY14" fmla="*/ 0 h 10000"/>
                <a:gd name="connsiteX15" fmla="*/ 6995 w 10000"/>
                <a:gd name="connsiteY15" fmla="*/ 292 h 10000"/>
                <a:gd name="connsiteX16" fmla="*/ 9713 w 10000"/>
                <a:gd name="connsiteY16" fmla="*/ 821 h 10000"/>
                <a:gd name="connsiteX17" fmla="*/ 8538 w 10000"/>
                <a:gd name="connsiteY17" fmla="*/ 4060 h 10000"/>
                <a:gd name="connsiteX18" fmla="*/ 10000 w 10000"/>
                <a:gd name="connsiteY18" fmla="*/ 9808 h 10000"/>
                <a:gd name="connsiteX0" fmla="*/ 10000 w 10000"/>
                <a:gd name="connsiteY0" fmla="*/ 9808 h 10000"/>
                <a:gd name="connsiteX1" fmla="*/ 6434 w 10000"/>
                <a:gd name="connsiteY1" fmla="*/ 9854 h 10000"/>
                <a:gd name="connsiteX2" fmla="*/ 3005 w 10000"/>
                <a:gd name="connsiteY2" fmla="*/ 9708 h 10000"/>
                <a:gd name="connsiteX3" fmla="*/ 2664 w 10000"/>
                <a:gd name="connsiteY3" fmla="*/ 8987 h 10000"/>
                <a:gd name="connsiteX4" fmla="*/ 2350 w 10000"/>
                <a:gd name="connsiteY4" fmla="*/ 9793 h 10000"/>
                <a:gd name="connsiteX5" fmla="*/ 492 w 10000"/>
                <a:gd name="connsiteY5" fmla="*/ 10000 h 10000"/>
                <a:gd name="connsiteX6" fmla="*/ 0 w 10000"/>
                <a:gd name="connsiteY6" fmla="*/ 9501 h 10000"/>
                <a:gd name="connsiteX7" fmla="*/ 1393 w 10000"/>
                <a:gd name="connsiteY7" fmla="*/ 4981 h 10000"/>
                <a:gd name="connsiteX8" fmla="*/ 1776 w 10000"/>
                <a:gd name="connsiteY8" fmla="*/ 1450 h 10000"/>
                <a:gd name="connsiteX9" fmla="*/ 3265 w 10000"/>
                <a:gd name="connsiteY9" fmla="*/ 952 h 10000"/>
                <a:gd name="connsiteX10" fmla="*/ 4030 w 10000"/>
                <a:gd name="connsiteY10" fmla="*/ 645 h 10000"/>
                <a:gd name="connsiteX11" fmla="*/ 3654 w 10000"/>
                <a:gd name="connsiteY11" fmla="*/ 1460 h 10000"/>
                <a:gd name="connsiteX12" fmla="*/ 3562 w 10000"/>
                <a:gd name="connsiteY12" fmla="*/ 3449 h 10000"/>
                <a:gd name="connsiteX13" fmla="*/ 5779 w 10000"/>
                <a:gd name="connsiteY13" fmla="*/ 837 h 10000"/>
                <a:gd name="connsiteX14" fmla="*/ 6571 w 10000"/>
                <a:gd name="connsiteY14" fmla="*/ 0 h 10000"/>
                <a:gd name="connsiteX15" fmla="*/ 6995 w 10000"/>
                <a:gd name="connsiteY15" fmla="*/ 292 h 10000"/>
                <a:gd name="connsiteX16" fmla="*/ 9713 w 10000"/>
                <a:gd name="connsiteY16" fmla="*/ 821 h 10000"/>
                <a:gd name="connsiteX17" fmla="*/ 8538 w 10000"/>
                <a:gd name="connsiteY17" fmla="*/ 4060 h 10000"/>
                <a:gd name="connsiteX18" fmla="*/ 10000 w 10000"/>
                <a:gd name="connsiteY18" fmla="*/ 9808 h 10000"/>
                <a:gd name="connsiteX0" fmla="*/ 10000 w 10000"/>
                <a:gd name="connsiteY0" fmla="*/ 9808 h 10000"/>
                <a:gd name="connsiteX1" fmla="*/ 6434 w 10000"/>
                <a:gd name="connsiteY1" fmla="*/ 9854 h 10000"/>
                <a:gd name="connsiteX2" fmla="*/ 3005 w 10000"/>
                <a:gd name="connsiteY2" fmla="*/ 9708 h 10000"/>
                <a:gd name="connsiteX3" fmla="*/ 2664 w 10000"/>
                <a:gd name="connsiteY3" fmla="*/ 8987 h 10000"/>
                <a:gd name="connsiteX4" fmla="*/ 2350 w 10000"/>
                <a:gd name="connsiteY4" fmla="*/ 9793 h 10000"/>
                <a:gd name="connsiteX5" fmla="*/ 492 w 10000"/>
                <a:gd name="connsiteY5" fmla="*/ 10000 h 10000"/>
                <a:gd name="connsiteX6" fmla="*/ 0 w 10000"/>
                <a:gd name="connsiteY6" fmla="*/ 9501 h 10000"/>
                <a:gd name="connsiteX7" fmla="*/ 1393 w 10000"/>
                <a:gd name="connsiteY7" fmla="*/ 4981 h 10000"/>
                <a:gd name="connsiteX8" fmla="*/ 1776 w 10000"/>
                <a:gd name="connsiteY8" fmla="*/ 1450 h 10000"/>
                <a:gd name="connsiteX9" fmla="*/ 3265 w 10000"/>
                <a:gd name="connsiteY9" fmla="*/ 952 h 10000"/>
                <a:gd name="connsiteX10" fmla="*/ 4030 w 10000"/>
                <a:gd name="connsiteY10" fmla="*/ 645 h 10000"/>
                <a:gd name="connsiteX11" fmla="*/ 3654 w 10000"/>
                <a:gd name="connsiteY11" fmla="*/ 1460 h 10000"/>
                <a:gd name="connsiteX12" fmla="*/ 3922 w 10000"/>
                <a:gd name="connsiteY12" fmla="*/ 3348 h 10000"/>
                <a:gd name="connsiteX13" fmla="*/ 5779 w 10000"/>
                <a:gd name="connsiteY13" fmla="*/ 837 h 10000"/>
                <a:gd name="connsiteX14" fmla="*/ 6571 w 10000"/>
                <a:gd name="connsiteY14" fmla="*/ 0 h 10000"/>
                <a:gd name="connsiteX15" fmla="*/ 6995 w 10000"/>
                <a:gd name="connsiteY15" fmla="*/ 292 h 10000"/>
                <a:gd name="connsiteX16" fmla="*/ 9713 w 10000"/>
                <a:gd name="connsiteY16" fmla="*/ 821 h 10000"/>
                <a:gd name="connsiteX17" fmla="*/ 8538 w 10000"/>
                <a:gd name="connsiteY17" fmla="*/ 4060 h 10000"/>
                <a:gd name="connsiteX18" fmla="*/ 10000 w 10000"/>
                <a:gd name="connsiteY18" fmla="*/ 980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00" h="10000">
                  <a:moveTo>
                    <a:pt x="10000" y="9808"/>
                  </a:moveTo>
                  <a:lnTo>
                    <a:pt x="6434" y="9854"/>
                  </a:lnTo>
                  <a:lnTo>
                    <a:pt x="3005" y="9708"/>
                  </a:lnTo>
                  <a:lnTo>
                    <a:pt x="2664" y="8987"/>
                  </a:lnTo>
                  <a:lnTo>
                    <a:pt x="2350" y="9793"/>
                  </a:lnTo>
                  <a:lnTo>
                    <a:pt x="492" y="10000"/>
                  </a:lnTo>
                  <a:lnTo>
                    <a:pt x="0" y="9501"/>
                  </a:lnTo>
                  <a:lnTo>
                    <a:pt x="1393" y="4981"/>
                  </a:lnTo>
                  <a:cubicBezTo>
                    <a:pt x="1521" y="3804"/>
                    <a:pt x="1648" y="2627"/>
                    <a:pt x="1776" y="1450"/>
                  </a:cubicBezTo>
                  <a:lnTo>
                    <a:pt x="3265" y="952"/>
                  </a:lnTo>
                  <a:lnTo>
                    <a:pt x="4030" y="645"/>
                  </a:lnTo>
                  <a:lnTo>
                    <a:pt x="3654" y="1460"/>
                  </a:lnTo>
                  <a:cubicBezTo>
                    <a:pt x="3707" y="2136"/>
                    <a:pt x="3869" y="2672"/>
                    <a:pt x="3922" y="3348"/>
                  </a:cubicBezTo>
                  <a:lnTo>
                    <a:pt x="5779" y="837"/>
                  </a:lnTo>
                  <a:lnTo>
                    <a:pt x="6571" y="0"/>
                  </a:lnTo>
                  <a:lnTo>
                    <a:pt x="6995" y="292"/>
                  </a:lnTo>
                  <a:lnTo>
                    <a:pt x="9713" y="821"/>
                  </a:lnTo>
                  <a:lnTo>
                    <a:pt x="8538" y="4060"/>
                  </a:lnTo>
                  <a:lnTo>
                    <a:pt x="10000" y="9808"/>
                  </a:ln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101" name="Freeform 19">
              <a:extLst>
                <a:ext uri="{FF2B5EF4-FFF2-40B4-BE49-F238E27FC236}">
                  <a16:creationId xmlns:a16="http://schemas.microsoft.com/office/drawing/2014/main" id="{F46BA9B3-4D10-487A-840E-9DA0C6BEB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511" y="1088533"/>
              <a:ext cx="614035" cy="612457"/>
            </a:xfrm>
            <a:custGeom>
              <a:avLst/>
              <a:gdLst>
                <a:gd name="T0" fmla="*/ 96 w 203"/>
                <a:gd name="T1" fmla="*/ 53 h 202"/>
                <a:gd name="T2" fmla="*/ 8 w 203"/>
                <a:gd name="T3" fmla="*/ 75 h 202"/>
                <a:gd name="T4" fmla="*/ 0 w 203"/>
                <a:gd name="T5" fmla="*/ 33 h 202"/>
                <a:gd name="T6" fmla="*/ 89 w 203"/>
                <a:gd name="T7" fmla="*/ 3 h 202"/>
                <a:gd name="T8" fmla="*/ 154 w 203"/>
                <a:gd name="T9" fmla="*/ 19 h 202"/>
                <a:gd name="T10" fmla="*/ 184 w 203"/>
                <a:gd name="T11" fmla="*/ 60 h 202"/>
                <a:gd name="T12" fmla="*/ 194 w 203"/>
                <a:gd name="T13" fmla="*/ 121 h 202"/>
                <a:gd name="T14" fmla="*/ 165 w 203"/>
                <a:gd name="T15" fmla="*/ 202 h 202"/>
                <a:gd name="T16" fmla="*/ 163 w 203"/>
                <a:gd name="T17" fmla="*/ 153 h 202"/>
                <a:gd name="T18" fmla="*/ 151 w 203"/>
                <a:gd name="T19" fmla="*/ 112 h 202"/>
                <a:gd name="T20" fmla="*/ 128 w 203"/>
                <a:gd name="T21" fmla="*/ 143 h 202"/>
                <a:gd name="T22" fmla="*/ 118 w 203"/>
                <a:gd name="T23" fmla="*/ 126 h 202"/>
                <a:gd name="T24" fmla="*/ 109 w 203"/>
                <a:gd name="T25" fmla="*/ 105 h 202"/>
                <a:gd name="T26" fmla="*/ 96 w 203"/>
                <a:gd name="T27" fmla="*/ 53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3" h="202">
                  <a:moveTo>
                    <a:pt x="96" y="53"/>
                  </a:moveTo>
                  <a:cubicBezTo>
                    <a:pt x="96" y="53"/>
                    <a:pt x="13" y="88"/>
                    <a:pt x="8" y="7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79" y="6"/>
                    <a:pt x="89" y="3"/>
                  </a:cubicBezTo>
                  <a:cubicBezTo>
                    <a:pt x="99" y="0"/>
                    <a:pt x="151" y="15"/>
                    <a:pt x="154" y="19"/>
                  </a:cubicBezTo>
                  <a:cubicBezTo>
                    <a:pt x="157" y="23"/>
                    <a:pt x="178" y="40"/>
                    <a:pt x="184" y="60"/>
                  </a:cubicBezTo>
                  <a:cubicBezTo>
                    <a:pt x="189" y="79"/>
                    <a:pt x="203" y="102"/>
                    <a:pt x="194" y="121"/>
                  </a:cubicBezTo>
                  <a:cubicBezTo>
                    <a:pt x="186" y="141"/>
                    <a:pt x="183" y="166"/>
                    <a:pt x="165" y="202"/>
                  </a:cubicBezTo>
                  <a:cubicBezTo>
                    <a:pt x="165" y="202"/>
                    <a:pt x="158" y="172"/>
                    <a:pt x="163" y="153"/>
                  </a:cubicBezTo>
                  <a:cubicBezTo>
                    <a:pt x="168" y="134"/>
                    <a:pt x="168" y="114"/>
                    <a:pt x="151" y="112"/>
                  </a:cubicBezTo>
                  <a:cubicBezTo>
                    <a:pt x="134" y="111"/>
                    <a:pt x="135" y="139"/>
                    <a:pt x="128" y="143"/>
                  </a:cubicBezTo>
                  <a:cubicBezTo>
                    <a:pt x="121" y="147"/>
                    <a:pt x="119" y="141"/>
                    <a:pt x="118" y="126"/>
                  </a:cubicBezTo>
                  <a:cubicBezTo>
                    <a:pt x="117" y="111"/>
                    <a:pt x="120" y="113"/>
                    <a:pt x="109" y="105"/>
                  </a:cubicBezTo>
                  <a:cubicBezTo>
                    <a:pt x="97" y="98"/>
                    <a:pt x="94" y="85"/>
                    <a:pt x="96" y="53"/>
                  </a:cubicBez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 dirty="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102" name="Freeform 20">
              <a:extLst>
                <a:ext uri="{FF2B5EF4-FFF2-40B4-BE49-F238E27FC236}">
                  <a16:creationId xmlns:a16="http://schemas.microsoft.com/office/drawing/2014/main" id="{620197F0-14C0-45B4-AD8B-4AAE4B468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947" y="1903037"/>
              <a:ext cx="121544" cy="200470"/>
            </a:xfrm>
            <a:custGeom>
              <a:avLst/>
              <a:gdLst>
                <a:gd name="T0" fmla="*/ 0 w 40"/>
                <a:gd name="T1" fmla="*/ 61 h 66"/>
                <a:gd name="T2" fmla="*/ 24 w 40"/>
                <a:gd name="T3" fmla="*/ 39 h 66"/>
                <a:gd name="T4" fmla="*/ 40 w 40"/>
                <a:gd name="T5" fmla="*/ 66 h 66"/>
                <a:gd name="T6" fmla="*/ 29 w 40"/>
                <a:gd name="T7" fmla="*/ 0 h 66"/>
                <a:gd name="T8" fmla="*/ 8 w 40"/>
                <a:gd name="T9" fmla="*/ 13 h 66"/>
                <a:gd name="T10" fmla="*/ 0 w 40"/>
                <a:gd name="T11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66">
                  <a:moveTo>
                    <a:pt x="0" y="61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6"/>
                    <a:pt x="28" y="14"/>
                    <a:pt x="29" y="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2" y="21"/>
                    <a:pt x="1" y="37"/>
                    <a:pt x="0" y="61"/>
                  </a:cubicBez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103" name="Freeform 21">
              <a:extLst>
                <a:ext uri="{FF2B5EF4-FFF2-40B4-BE49-F238E27FC236}">
                  <a16:creationId xmlns:a16="http://schemas.microsoft.com/office/drawing/2014/main" id="{E714F2BE-8F8F-4771-BD02-6FB0D005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9416" y="1773600"/>
              <a:ext cx="230460" cy="290443"/>
            </a:xfrm>
            <a:custGeom>
              <a:avLst/>
              <a:gdLst>
                <a:gd name="T0" fmla="*/ 115 w 146"/>
                <a:gd name="T1" fmla="*/ 0 h 184"/>
                <a:gd name="T2" fmla="*/ 0 w 146"/>
                <a:gd name="T3" fmla="*/ 113 h 184"/>
                <a:gd name="T4" fmla="*/ 67 w 146"/>
                <a:gd name="T5" fmla="*/ 184 h 184"/>
                <a:gd name="T6" fmla="*/ 146 w 146"/>
                <a:gd name="T7" fmla="*/ 38 h 184"/>
                <a:gd name="T8" fmla="*/ 115 w 146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84">
                  <a:moveTo>
                    <a:pt x="115" y="0"/>
                  </a:moveTo>
                  <a:lnTo>
                    <a:pt x="0" y="113"/>
                  </a:lnTo>
                  <a:lnTo>
                    <a:pt x="67" y="184"/>
                  </a:lnTo>
                  <a:lnTo>
                    <a:pt x="146" y="38"/>
                  </a:lnTo>
                  <a:lnTo>
                    <a:pt x="115" y="0"/>
                  </a:ln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104" name="Freeform 22">
              <a:extLst>
                <a:ext uri="{FF2B5EF4-FFF2-40B4-BE49-F238E27FC236}">
                  <a16:creationId xmlns:a16="http://schemas.microsoft.com/office/drawing/2014/main" id="{1660797D-1059-4A42-BF22-D14B1F653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723" y="2438148"/>
              <a:ext cx="740314" cy="318856"/>
            </a:xfrm>
            <a:custGeom>
              <a:avLst/>
              <a:gdLst>
                <a:gd name="T0" fmla="*/ 193 w 245"/>
                <a:gd name="T1" fmla="*/ 95 h 105"/>
                <a:gd name="T2" fmla="*/ 157 w 245"/>
                <a:gd name="T3" fmla="*/ 99 h 105"/>
                <a:gd name="T4" fmla="*/ 103 w 245"/>
                <a:gd name="T5" fmla="*/ 87 h 105"/>
                <a:gd name="T6" fmla="*/ 74 w 245"/>
                <a:gd name="T7" fmla="*/ 78 h 105"/>
                <a:gd name="T8" fmla="*/ 50 w 245"/>
                <a:gd name="T9" fmla="*/ 27 h 105"/>
                <a:gd name="T10" fmla="*/ 25 w 245"/>
                <a:gd name="T11" fmla="*/ 46 h 105"/>
                <a:gd name="T12" fmla="*/ 21 w 245"/>
                <a:gd name="T13" fmla="*/ 27 h 105"/>
                <a:gd name="T14" fmla="*/ 71 w 245"/>
                <a:gd name="T15" fmla="*/ 1 h 105"/>
                <a:gd name="T16" fmla="*/ 129 w 245"/>
                <a:gd name="T17" fmla="*/ 13 h 105"/>
                <a:gd name="T18" fmla="*/ 206 w 245"/>
                <a:gd name="T19" fmla="*/ 57 h 105"/>
                <a:gd name="T20" fmla="*/ 245 w 245"/>
                <a:gd name="T21" fmla="*/ 66 h 105"/>
                <a:gd name="T22" fmla="*/ 235 w 245"/>
                <a:gd name="T23" fmla="*/ 105 h 105"/>
                <a:gd name="T24" fmla="*/ 193 w 245"/>
                <a:gd name="T25" fmla="*/ 9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5" h="105">
                  <a:moveTo>
                    <a:pt x="193" y="95"/>
                  </a:moveTo>
                  <a:cubicBezTo>
                    <a:pt x="193" y="95"/>
                    <a:pt x="173" y="97"/>
                    <a:pt x="157" y="99"/>
                  </a:cubicBezTo>
                  <a:cubicBezTo>
                    <a:pt x="141" y="100"/>
                    <a:pt x="120" y="87"/>
                    <a:pt x="103" y="87"/>
                  </a:cubicBezTo>
                  <a:cubicBezTo>
                    <a:pt x="86" y="86"/>
                    <a:pt x="91" y="99"/>
                    <a:pt x="74" y="78"/>
                  </a:cubicBezTo>
                  <a:cubicBezTo>
                    <a:pt x="57" y="57"/>
                    <a:pt x="41" y="40"/>
                    <a:pt x="50" y="27"/>
                  </a:cubicBezTo>
                  <a:cubicBezTo>
                    <a:pt x="50" y="27"/>
                    <a:pt x="38" y="37"/>
                    <a:pt x="25" y="46"/>
                  </a:cubicBezTo>
                  <a:cubicBezTo>
                    <a:pt x="13" y="55"/>
                    <a:pt x="0" y="43"/>
                    <a:pt x="21" y="27"/>
                  </a:cubicBezTo>
                  <a:cubicBezTo>
                    <a:pt x="42" y="10"/>
                    <a:pt x="58" y="0"/>
                    <a:pt x="71" y="1"/>
                  </a:cubicBezTo>
                  <a:cubicBezTo>
                    <a:pt x="84" y="2"/>
                    <a:pt x="122" y="8"/>
                    <a:pt x="129" y="13"/>
                  </a:cubicBezTo>
                  <a:cubicBezTo>
                    <a:pt x="136" y="19"/>
                    <a:pt x="180" y="52"/>
                    <a:pt x="206" y="57"/>
                  </a:cubicBezTo>
                  <a:cubicBezTo>
                    <a:pt x="233" y="62"/>
                    <a:pt x="245" y="66"/>
                    <a:pt x="245" y="66"/>
                  </a:cubicBezTo>
                  <a:cubicBezTo>
                    <a:pt x="235" y="105"/>
                    <a:pt x="235" y="105"/>
                    <a:pt x="235" y="105"/>
                  </a:cubicBezTo>
                  <a:lnTo>
                    <a:pt x="193" y="95"/>
                  </a:ln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105" name="Line 23">
              <a:extLst>
                <a:ext uri="{FF2B5EF4-FFF2-40B4-BE49-F238E27FC236}">
                  <a16:creationId xmlns:a16="http://schemas.microsoft.com/office/drawing/2014/main" id="{F8913A27-826C-4A49-88BF-8F81BC4409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287" y="2925903"/>
              <a:ext cx="0" cy="0"/>
            </a:xfrm>
            <a:prstGeom prst="line">
              <a:avLst/>
            </a:pr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106" name="Line 24">
              <a:extLst>
                <a:ext uri="{FF2B5EF4-FFF2-40B4-BE49-F238E27FC236}">
                  <a16:creationId xmlns:a16="http://schemas.microsoft.com/office/drawing/2014/main" id="{5369256F-5524-4865-8048-587D68E7E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287" y="2925903"/>
              <a:ext cx="0" cy="0"/>
            </a:xfrm>
            <a:prstGeom prst="line">
              <a:avLst/>
            </a:pr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  <p:sp>
          <p:nvSpPr>
            <p:cNvPr id="107" name="Freeform 25">
              <a:extLst>
                <a:ext uri="{FF2B5EF4-FFF2-40B4-BE49-F238E27FC236}">
                  <a16:creationId xmlns:a16="http://schemas.microsoft.com/office/drawing/2014/main" id="{5D2841D9-6A04-48B8-A4DB-4B15AF152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511" y="1890409"/>
              <a:ext cx="999188" cy="1051278"/>
            </a:xfrm>
            <a:custGeom>
              <a:avLst/>
              <a:gdLst>
                <a:gd name="T0" fmla="*/ 0 w 330"/>
                <a:gd name="T1" fmla="*/ 217 h 347"/>
                <a:gd name="T2" fmla="*/ 0 w 330"/>
                <a:gd name="T3" fmla="*/ 294 h 347"/>
                <a:gd name="T4" fmla="*/ 258 w 330"/>
                <a:gd name="T5" fmla="*/ 347 h 347"/>
                <a:gd name="T6" fmla="*/ 310 w 330"/>
                <a:gd name="T7" fmla="*/ 189 h 347"/>
                <a:gd name="T8" fmla="*/ 308 w 330"/>
                <a:gd name="T9" fmla="*/ 29 h 347"/>
                <a:gd name="T10" fmla="*/ 211 w 330"/>
                <a:gd name="T11" fmla="*/ 105 h 347"/>
                <a:gd name="T12" fmla="*/ 203 w 330"/>
                <a:gd name="T13" fmla="*/ 251 h 347"/>
                <a:gd name="T14" fmla="*/ 0 w 330"/>
                <a:gd name="T1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0" h="347">
                  <a:moveTo>
                    <a:pt x="0" y="217"/>
                  </a:moveTo>
                  <a:cubicBezTo>
                    <a:pt x="0" y="294"/>
                    <a:pt x="0" y="294"/>
                    <a:pt x="0" y="294"/>
                  </a:cubicBezTo>
                  <a:cubicBezTo>
                    <a:pt x="258" y="347"/>
                    <a:pt x="258" y="347"/>
                    <a:pt x="258" y="347"/>
                  </a:cubicBezTo>
                  <a:cubicBezTo>
                    <a:pt x="258" y="347"/>
                    <a:pt x="308" y="195"/>
                    <a:pt x="310" y="189"/>
                  </a:cubicBezTo>
                  <a:cubicBezTo>
                    <a:pt x="330" y="125"/>
                    <a:pt x="330" y="58"/>
                    <a:pt x="308" y="29"/>
                  </a:cubicBezTo>
                  <a:cubicBezTo>
                    <a:pt x="286" y="0"/>
                    <a:pt x="218" y="15"/>
                    <a:pt x="211" y="105"/>
                  </a:cubicBezTo>
                  <a:cubicBezTo>
                    <a:pt x="205" y="195"/>
                    <a:pt x="203" y="251"/>
                    <a:pt x="203" y="251"/>
                  </a:cubicBezTo>
                  <a:lnTo>
                    <a:pt x="0" y="217"/>
                  </a:lnTo>
                  <a:close/>
                </a:path>
              </a:pathLst>
            </a:custGeom>
            <a:gradFill>
              <a:gsLst>
                <a:gs pos="2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defTabSz="1218987">
                <a:defRPr/>
              </a:pPr>
              <a:endParaRPr lang="en-IN" sz="2400">
                <a:solidFill>
                  <a:prstClr val="black"/>
                </a:solidFill>
                <a:latin typeface="Segoe UI"/>
              </a:endParaRPr>
            </a:p>
          </p:txBody>
        </p:sp>
      </p:grpSp>
      <p:sp>
        <p:nvSpPr>
          <p:cNvPr id="7" name="Freeform 7">
            <a:extLst>
              <a:ext uri="{FF2B5EF4-FFF2-40B4-BE49-F238E27FC236}">
                <a16:creationId xmlns:a16="http://schemas.microsoft.com/office/drawing/2014/main" id="{60D08EA3-4E1D-4F4A-B039-302A1F320366}"/>
              </a:ext>
            </a:extLst>
          </p:cNvPr>
          <p:cNvSpPr>
            <a:spLocks/>
          </p:cNvSpPr>
          <p:nvPr/>
        </p:nvSpPr>
        <p:spPr bwMode="auto">
          <a:xfrm>
            <a:off x="5359402" y="2533465"/>
            <a:ext cx="1484313" cy="1884362"/>
          </a:xfrm>
          <a:custGeom>
            <a:avLst/>
            <a:gdLst>
              <a:gd name="T0" fmla="*/ 0 w 515"/>
              <a:gd name="T1" fmla="*/ 370 h 652"/>
              <a:gd name="T2" fmla="*/ 335 w 515"/>
              <a:gd name="T3" fmla="*/ 141 h 652"/>
              <a:gd name="T4" fmla="*/ 501 w 515"/>
              <a:gd name="T5" fmla="*/ 0 h 652"/>
              <a:gd name="T6" fmla="*/ 501 w 515"/>
              <a:gd name="T7" fmla="*/ 281 h 652"/>
              <a:gd name="T8" fmla="*/ 335 w 515"/>
              <a:gd name="T9" fmla="*/ 423 h 652"/>
              <a:gd name="T10" fmla="*/ 0 w 515"/>
              <a:gd name="T11" fmla="*/ 652 h 652"/>
              <a:gd name="T12" fmla="*/ 0 w 515"/>
              <a:gd name="T13" fmla="*/ 370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5" h="652">
                <a:moveTo>
                  <a:pt x="0" y="370"/>
                </a:moveTo>
                <a:cubicBezTo>
                  <a:pt x="7" y="338"/>
                  <a:pt x="146" y="253"/>
                  <a:pt x="335" y="141"/>
                </a:cubicBezTo>
                <a:cubicBezTo>
                  <a:pt x="510" y="37"/>
                  <a:pt x="501" y="0"/>
                  <a:pt x="501" y="0"/>
                </a:cubicBezTo>
                <a:cubicBezTo>
                  <a:pt x="501" y="281"/>
                  <a:pt x="501" y="281"/>
                  <a:pt x="501" y="281"/>
                </a:cubicBezTo>
                <a:cubicBezTo>
                  <a:pt x="501" y="281"/>
                  <a:pt x="515" y="321"/>
                  <a:pt x="335" y="423"/>
                </a:cubicBezTo>
                <a:cubicBezTo>
                  <a:pt x="143" y="531"/>
                  <a:pt x="7" y="620"/>
                  <a:pt x="0" y="652"/>
                </a:cubicBezTo>
                <a:lnTo>
                  <a:pt x="0" y="370"/>
                </a:lnTo>
                <a:close/>
              </a:path>
            </a:pathLst>
          </a:custGeom>
          <a:gradFill>
            <a:gsLst>
              <a:gs pos="0">
                <a:srgbClr val="B9D533"/>
              </a:gs>
              <a:gs pos="98165">
                <a:srgbClr val="0A5B83"/>
              </a:gs>
              <a:gs pos="15000">
                <a:srgbClr val="A6BF27"/>
              </a:gs>
            </a:gsLst>
            <a:lin ang="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218987">
              <a:defRPr/>
            </a:pPr>
            <a:endParaRPr lang="en-IN" sz="2400">
              <a:solidFill>
                <a:prstClr val="black"/>
              </a:solidFill>
              <a:latin typeface="Segoe UI"/>
            </a:endParaRPr>
          </a:p>
        </p:txBody>
      </p:sp>
      <p:sp>
        <p:nvSpPr>
          <p:cNvPr id="24" name="Title 23">
            <a:extLst>
              <a:ext uri="{FF2B5EF4-FFF2-40B4-BE49-F238E27FC236}">
                <a16:creationId xmlns:a16="http://schemas.microsoft.com/office/drawing/2014/main" id="{7CC7132B-8086-B5DA-ADA5-72837AA211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456" y="739132"/>
            <a:ext cx="4235081" cy="615536"/>
          </a:xfrm>
        </p:spPr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53586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6">
            <a:extLst>
              <a:ext uri="{FF2B5EF4-FFF2-40B4-BE49-F238E27FC236}">
                <a16:creationId xmlns:a16="http://schemas.microsoft.com/office/drawing/2014/main" id="{DD09E65E-E096-4AAE-61E2-369EDF73C840}"/>
              </a:ext>
            </a:extLst>
          </p:cNvPr>
          <p:cNvSpPr>
            <a:spLocks/>
          </p:cNvSpPr>
          <p:nvPr/>
        </p:nvSpPr>
        <p:spPr bwMode="auto">
          <a:xfrm flipH="1">
            <a:off x="4239655" y="4316072"/>
            <a:ext cx="673703" cy="704999"/>
          </a:xfrm>
          <a:custGeom>
            <a:avLst/>
            <a:gdLst>
              <a:gd name="T0" fmla="*/ 259 w 409"/>
              <a:gd name="T1" fmla="*/ 0 h 428"/>
              <a:gd name="T2" fmla="*/ 290 w 409"/>
              <a:gd name="T3" fmla="*/ 4 h 428"/>
              <a:gd name="T4" fmla="*/ 317 w 409"/>
              <a:gd name="T5" fmla="*/ 13 h 428"/>
              <a:gd name="T6" fmla="*/ 338 w 409"/>
              <a:gd name="T7" fmla="*/ 31 h 428"/>
              <a:gd name="T8" fmla="*/ 355 w 409"/>
              <a:gd name="T9" fmla="*/ 56 h 428"/>
              <a:gd name="T10" fmla="*/ 373 w 409"/>
              <a:gd name="T11" fmla="*/ 84 h 428"/>
              <a:gd name="T12" fmla="*/ 386 w 409"/>
              <a:gd name="T13" fmla="*/ 117 h 428"/>
              <a:gd name="T14" fmla="*/ 398 w 409"/>
              <a:gd name="T15" fmla="*/ 152 h 428"/>
              <a:gd name="T16" fmla="*/ 405 w 409"/>
              <a:gd name="T17" fmla="*/ 188 h 428"/>
              <a:gd name="T18" fmla="*/ 409 w 409"/>
              <a:gd name="T19" fmla="*/ 225 h 428"/>
              <a:gd name="T20" fmla="*/ 409 w 409"/>
              <a:gd name="T21" fmla="*/ 261 h 428"/>
              <a:gd name="T22" fmla="*/ 405 w 409"/>
              <a:gd name="T23" fmla="*/ 298 h 428"/>
              <a:gd name="T24" fmla="*/ 396 w 409"/>
              <a:gd name="T25" fmla="*/ 330 h 428"/>
              <a:gd name="T26" fmla="*/ 380 w 409"/>
              <a:gd name="T27" fmla="*/ 359 h 428"/>
              <a:gd name="T28" fmla="*/ 361 w 409"/>
              <a:gd name="T29" fmla="*/ 386 h 428"/>
              <a:gd name="T30" fmla="*/ 334 w 409"/>
              <a:gd name="T31" fmla="*/ 405 h 428"/>
              <a:gd name="T32" fmla="*/ 303 w 409"/>
              <a:gd name="T33" fmla="*/ 421 h 428"/>
              <a:gd name="T34" fmla="*/ 265 w 409"/>
              <a:gd name="T35" fmla="*/ 428 h 428"/>
              <a:gd name="T36" fmla="*/ 229 w 409"/>
              <a:gd name="T37" fmla="*/ 428 h 428"/>
              <a:gd name="T38" fmla="*/ 194 w 409"/>
              <a:gd name="T39" fmla="*/ 419 h 428"/>
              <a:gd name="T40" fmla="*/ 163 w 409"/>
              <a:gd name="T41" fmla="*/ 405 h 428"/>
              <a:gd name="T42" fmla="*/ 133 w 409"/>
              <a:gd name="T43" fmla="*/ 388 h 428"/>
              <a:gd name="T44" fmla="*/ 108 w 409"/>
              <a:gd name="T45" fmla="*/ 367 h 428"/>
              <a:gd name="T46" fmla="*/ 85 w 409"/>
              <a:gd name="T47" fmla="*/ 346 h 428"/>
              <a:gd name="T48" fmla="*/ 65 w 409"/>
              <a:gd name="T49" fmla="*/ 325 h 428"/>
              <a:gd name="T50" fmla="*/ 48 w 409"/>
              <a:gd name="T51" fmla="*/ 305 h 428"/>
              <a:gd name="T52" fmla="*/ 37 w 409"/>
              <a:gd name="T53" fmla="*/ 290 h 428"/>
              <a:gd name="T54" fmla="*/ 31 w 409"/>
              <a:gd name="T55" fmla="*/ 278 h 428"/>
              <a:gd name="T56" fmla="*/ 27 w 409"/>
              <a:gd name="T57" fmla="*/ 275 h 428"/>
              <a:gd name="T58" fmla="*/ 8 w 409"/>
              <a:gd name="T59" fmla="*/ 240 h 428"/>
              <a:gd name="T60" fmla="*/ 0 w 409"/>
              <a:gd name="T61" fmla="*/ 204 h 428"/>
              <a:gd name="T62" fmla="*/ 4 w 409"/>
              <a:gd name="T63" fmla="*/ 171 h 428"/>
              <a:gd name="T64" fmla="*/ 14 w 409"/>
              <a:gd name="T65" fmla="*/ 138 h 428"/>
              <a:gd name="T66" fmla="*/ 33 w 409"/>
              <a:gd name="T67" fmla="*/ 109 h 428"/>
              <a:gd name="T68" fmla="*/ 58 w 409"/>
              <a:gd name="T69" fmla="*/ 83 h 428"/>
              <a:gd name="T70" fmla="*/ 86 w 409"/>
              <a:gd name="T71" fmla="*/ 58 h 428"/>
              <a:gd name="T72" fmla="*/ 119 w 409"/>
              <a:gd name="T73" fmla="*/ 38 h 428"/>
              <a:gd name="T74" fmla="*/ 156 w 409"/>
              <a:gd name="T75" fmla="*/ 21 h 428"/>
              <a:gd name="T76" fmla="*/ 190 w 409"/>
              <a:gd name="T77" fmla="*/ 10 h 428"/>
              <a:gd name="T78" fmla="*/ 227 w 409"/>
              <a:gd name="T79" fmla="*/ 2 h 428"/>
              <a:gd name="T80" fmla="*/ 259 w 409"/>
              <a:gd name="T8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09" h="428">
                <a:moveTo>
                  <a:pt x="259" y="0"/>
                </a:moveTo>
                <a:lnTo>
                  <a:pt x="290" y="4"/>
                </a:lnTo>
                <a:lnTo>
                  <a:pt x="317" y="13"/>
                </a:lnTo>
                <a:lnTo>
                  <a:pt x="338" y="31"/>
                </a:lnTo>
                <a:lnTo>
                  <a:pt x="355" y="56"/>
                </a:lnTo>
                <a:lnTo>
                  <a:pt x="373" y="84"/>
                </a:lnTo>
                <a:lnTo>
                  <a:pt x="386" y="117"/>
                </a:lnTo>
                <a:lnTo>
                  <a:pt x="398" y="152"/>
                </a:lnTo>
                <a:lnTo>
                  <a:pt x="405" y="188"/>
                </a:lnTo>
                <a:lnTo>
                  <a:pt x="409" y="225"/>
                </a:lnTo>
                <a:lnTo>
                  <a:pt x="409" y="261"/>
                </a:lnTo>
                <a:lnTo>
                  <a:pt x="405" y="298"/>
                </a:lnTo>
                <a:lnTo>
                  <a:pt x="396" y="330"/>
                </a:lnTo>
                <a:lnTo>
                  <a:pt x="380" y="359"/>
                </a:lnTo>
                <a:lnTo>
                  <a:pt x="361" y="386"/>
                </a:lnTo>
                <a:lnTo>
                  <a:pt x="334" y="405"/>
                </a:lnTo>
                <a:lnTo>
                  <a:pt x="303" y="421"/>
                </a:lnTo>
                <a:lnTo>
                  <a:pt x="265" y="428"/>
                </a:lnTo>
                <a:lnTo>
                  <a:pt x="229" y="428"/>
                </a:lnTo>
                <a:lnTo>
                  <a:pt x="194" y="419"/>
                </a:lnTo>
                <a:lnTo>
                  <a:pt x="163" y="405"/>
                </a:lnTo>
                <a:lnTo>
                  <a:pt x="133" y="388"/>
                </a:lnTo>
                <a:lnTo>
                  <a:pt x="108" y="367"/>
                </a:lnTo>
                <a:lnTo>
                  <a:pt x="85" y="346"/>
                </a:lnTo>
                <a:lnTo>
                  <a:pt x="65" y="325"/>
                </a:lnTo>
                <a:lnTo>
                  <a:pt x="48" y="305"/>
                </a:lnTo>
                <a:lnTo>
                  <a:pt x="37" y="290"/>
                </a:lnTo>
                <a:lnTo>
                  <a:pt x="31" y="278"/>
                </a:lnTo>
                <a:lnTo>
                  <a:pt x="27" y="275"/>
                </a:lnTo>
                <a:lnTo>
                  <a:pt x="8" y="240"/>
                </a:lnTo>
                <a:lnTo>
                  <a:pt x="0" y="204"/>
                </a:lnTo>
                <a:lnTo>
                  <a:pt x="4" y="171"/>
                </a:lnTo>
                <a:lnTo>
                  <a:pt x="14" y="138"/>
                </a:lnTo>
                <a:lnTo>
                  <a:pt x="33" y="109"/>
                </a:lnTo>
                <a:lnTo>
                  <a:pt x="58" y="83"/>
                </a:lnTo>
                <a:lnTo>
                  <a:pt x="86" y="58"/>
                </a:lnTo>
                <a:lnTo>
                  <a:pt x="119" y="38"/>
                </a:lnTo>
                <a:lnTo>
                  <a:pt x="156" y="21"/>
                </a:lnTo>
                <a:lnTo>
                  <a:pt x="190" y="10"/>
                </a:lnTo>
                <a:lnTo>
                  <a:pt x="227" y="2"/>
                </a:lnTo>
                <a:lnTo>
                  <a:pt x="259" y="0"/>
                </a:lnTo>
                <a:close/>
              </a:path>
            </a:pathLst>
          </a:custGeom>
          <a:solidFill>
            <a:srgbClr val="FED1A7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1E27DE54-1BD6-4EDC-7AE2-9C346A328CF3}"/>
              </a:ext>
            </a:extLst>
          </p:cNvPr>
          <p:cNvSpPr>
            <a:spLocks/>
          </p:cNvSpPr>
          <p:nvPr/>
        </p:nvSpPr>
        <p:spPr bwMode="auto">
          <a:xfrm flipH="1">
            <a:off x="1806748" y="2052827"/>
            <a:ext cx="6499830" cy="3854435"/>
          </a:xfrm>
          <a:custGeom>
            <a:avLst/>
            <a:gdLst>
              <a:gd name="T0" fmla="*/ 2650 w 3946"/>
              <a:gd name="T1" fmla="*/ 1241 h 2340"/>
              <a:gd name="T2" fmla="*/ 2580 w 3946"/>
              <a:gd name="T3" fmla="*/ 1301 h 2340"/>
              <a:gd name="T4" fmla="*/ 2458 w 3946"/>
              <a:gd name="T5" fmla="*/ 1399 h 2340"/>
              <a:gd name="T6" fmla="*/ 2340 w 3946"/>
              <a:gd name="T7" fmla="*/ 1480 h 2340"/>
              <a:gd name="T8" fmla="*/ 2200 w 3946"/>
              <a:gd name="T9" fmla="*/ 1595 h 2340"/>
              <a:gd name="T10" fmla="*/ 1989 w 3946"/>
              <a:gd name="T11" fmla="*/ 1772 h 2340"/>
              <a:gd name="T12" fmla="*/ 1745 w 3946"/>
              <a:gd name="T13" fmla="*/ 1973 h 2340"/>
              <a:gd name="T14" fmla="*/ 1505 w 3946"/>
              <a:gd name="T15" fmla="*/ 2158 h 2340"/>
              <a:gd name="T16" fmla="*/ 1309 w 3946"/>
              <a:gd name="T17" fmla="*/ 2288 h 2340"/>
              <a:gd name="T18" fmla="*/ 1150 w 3946"/>
              <a:gd name="T19" fmla="*/ 2340 h 2340"/>
              <a:gd name="T20" fmla="*/ 1054 w 3946"/>
              <a:gd name="T21" fmla="*/ 2309 h 2340"/>
              <a:gd name="T22" fmla="*/ 1012 w 3946"/>
              <a:gd name="T23" fmla="*/ 2242 h 2340"/>
              <a:gd name="T24" fmla="*/ 1000 w 3946"/>
              <a:gd name="T25" fmla="*/ 2196 h 2340"/>
              <a:gd name="T26" fmla="*/ 960 w 3946"/>
              <a:gd name="T27" fmla="*/ 2204 h 2340"/>
              <a:gd name="T28" fmla="*/ 833 w 3946"/>
              <a:gd name="T29" fmla="*/ 2206 h 2340"/>
              <a:gd name="T30" fmla="*/ 741 w 3946"/>
              <a:gd name="T31" fmla="*/ 2131 h 2340"/>
              <a:gd name="T32" fmla="*/ 731 w 3946"/>
              <a:gd name="T33" fmla="*/ 2058 h 2340"/>
              <a:gd name="T34" fmla="*/ 689 w 3946"/>
              <a:gd name="T35" fmla="*/ 2075 h 2340"/>
              <a:gd name="T36" fmla="*/ 580 w 3946"/>
              <a:gd name="T37" fmla="*/ 2075 h 2340"/>
              <a:gd name="T38" fmla="*/ 459 w 3946"/>
              <a:gd name="T39" fmla="*/ 1967 h 2340"/>
              <a:gd name="T40" fmla="*/ 445 w 3946"/>
              <a:gd name="T41" fmla="*/ 1850 h 2340"/>
              <a:gd name="T42" fmla="*/ 465 w 3946"/>
              <a:gd name="T43" fmla="*/ 1798 h 2340"/>
              <a:gd name="T44" fmla="*/ 359 w 3946"/>
              <a:gd name="T45" fmla="*/ 1852 h 2340"/>
              <a:gd name="T46" fmla="*/ 213 w 3946"/>
              <a:gd name="T47" fmla="*/ 1891 h 2340"/>
              <a:gd name="T48" fmla="*/ 71 w 3946"/>
              <a:gd name="T49" fmla="*/ 1854 h 2340"/>
              <a:gd name="T50" fmla="*/ 0 w 3946"/>
              <a:gd name="T51" fmla="*/ 1714 h 2340"/>
              <a:gd name="T52" fmla="*/ 44 w 3946"/>
              <a:gd name="T53" fmla="*/ 1601 h 2340"/>
              <a:gd name="T54" fmla="*/ 88 w 3946"/>
              <a:gd name="T55" fmla="*/ 1554 h 2340"/>
              <a:gd name="T56" fmla="*/ 138 w 3946"/>
              <a:gd name="T57" fmla="*/ 1518 h 2340"/>
              <a:gd name="T58" fmla="*/ 213 w 3946"/>
              <a:gd name="T59" fmla="*/ 1460 h 2340"/>
              <a:gd name="T60" fmla="*/ 326 w 3946"/>
              <a:gd name="T61" fmla="*/ 1378 h 2340"/>
              <a:gd name="T62" fmla="*/ 513 w 3946"/>
              <a:gd name="T63" fmla="*/ 1239 h 2340"/>
              <a:gd name="T64" fmla="*/ 724 w 3946"/>
              <a:gd name="T65" fmla="*/ 1084 h 2340"/>
              <a:gd name="T66" fmla="*/ 910 w 3946"/>
              <a:gd name="T67" fmla="*/ 944 h 2340"/>
              <a:gd name="T68" fmla="*/ 1025 w 3946"/>
              <a:gd name="T69" fmla="*/ 859 h 2340"/>
              <a:gd name="T70" fmla="*/ 1075 w 3946"/>
              <a:gd name="T71" fmla="*/ 811 h 2340"/>
              <a:gd name="T72" fmla="*/ 1119 w 3946"/>
              <a:gd name="T73" fmla="*/ 742 h 2340"/>
              <a:gd name="T74" fmla="*/ 1110 w 3946"/>
              <a:gd name="T75" fmla="*/ 688 h 2340"/>
              <a:gd name="T76" fmla="*/ 1000 w 3946"/>
              <a:gd name="T77" fmla="*/ 692 h 2340"/>
              <a:gd name="T78" fmla="*/ 739 w 3946"/>
              <a:gd name="T79" fmla="*/ 728 h 2340"/>
              <a:gd name="T80" fmla="*/ 463 w 3946"/>
              <a:gd name="T81" fmla="*/ 725 h 2340"/>
              <a:gd name="T82" fmla="*/ 280 w 3946"/>
              <a:gd name="T83" fmla="*/ 692 h 2340"/>
              <a:gd name="T84" fmla="*/ 196 w 3946"/>
              <a:gd name="T85" fmla="*/ 596 h 2340"/>
              <a:gd name="T86" fmla="*/ 177 w 3946"/>
              <a:gd name="T87" fmla="*/ 486 h 2340"/>
              <a:gd name="T88" fmla="*/ 221 w 3946"/>
              <a:gd name="T89" fmla="*/ 465 h 2340"/>
              <a:gd name="T90" fmla="*/ 394 w 3946"/>
              <a:gd name="T91" fmla="*/ 471 h 2340"/>
              <a:gd name="T92" fmla="*/ 658 w 3946"/>
              <a:gd name="T93" fmla="*/ 446 h 2340"/>
              <a:gd name="T94" fmla="*/ 958 w 3946"/>
              <a:gd name="T95" fmla="*/ 344 h 2340"/>
              <a:gd name="T96" fmla="*/ 1167 w 3946"/>
              <a:gd name="T97" fmla="*/ 264 h 2340"/>
              <a:gd name="T98" fmla="*/ 1313 w 3946"/>
              <a:gd name="T99" fmla="*/ 265 h 2340"/>
              <a:gd name="T100" fmla="*/ 1448 w 3946"/>
              <a:gd name="T101" fmla="*/ 312 h 2340"/>
              <a:gd name="T102" fmla="*/ 1622 w 3946"/>
              <a:gd name="T103" fmla="*/ 369 h 2340"/>
              <a:gd name="T104" fmla="*/ 1768 w 3946"/>
              <a:gd name="T105" fmla="*/ 413 h 2340"/>
              <a:gd name="T106" fmla="*/ 1883 w 3946"/>
              <a:gd name="T107" fmla="*/ 448 h 2340"/>
              <a:gd name="T108" fmla="*/ 2026 w 3946"/>
              <a:gd name="T109" fmla="*/ 463 h 2340"/>
              <a:gd name="T110" fmla="*/ 2248 w 3946"/>
              <a:gd name="T111" fmla="*/ 448 h 2340"/>
              <a:gd name="T112" fmla="*/ 2594 w 3946"/>
              <a:gd name="T113" fmla="*/ 388 h 2340"/>
              <a:gd name="T114" fmla="*/ 2972 w 3946"/>
              <a:gd name="T115" fmla="*/ 300 h 2340"/>
              <a:gd name="T116" fmla="*/ 3337 w 3946"/>
              <a:gd name="T117" fmla="*/ 196 h 2340"/>
              <a:gd name="T118" fmla="*/ 3648 w 3946"/>
              <a:gd name="T119" fmla="*/ 100 h 2340"/>
              <a:gd name="T120" fmla="*/ 3865 w 3946"/>
              <a:gd name="T121" fmla="*/ 27 h 2340"/>
              <a:gd name="T122" fmla="*/ 3946 w 3946"/>
              <a:gd name="T123" fmla="*/ 0 h 2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946" h="2340">
                <a:moveTo>
                  <a:pt x="3946" y="0"/>
                </a:moveTo>
                <a:lnTo>
                  <a:pt x="3946" y="1047"/>
                </a:lnTo>
                <a:lnTo>
                  <a:pt x="2653" y="1238"/>
                </a:lnTo>
                <a:lnTo>
                  <a:pt x="2650" y="1241"/>
                </a:lnTo>
                <a:lnTo>
                  <a:pt x="2640" y="1249"/>
                </a:lnTo>
                <a:lnTo>
                  <a:pt x="2625" y="1262"/>
                </a:lnTo>
                <a:lnTo>
                  <a:pt x="2603" y="1280"/>
                </a:lnTo>
                <a:lnTo>
                  <a:pt x="2580" y="1301"/>
                </a:lnTo>
                <a:lnTo>
                  <a:pt x="2552" y="1324"/>
                </a:lnTo>
                <a:lnTo>
                  <a:pt x="2523" y="1347"/>
                </a:lnTo>
                <a:lnTo>
                  <a:pt x="2490" y="1372"/>
                </a:lnTo>
                <a:lnTo>
                  <a:pt x="2458" y="1399"/>
                </a:lnTo>
                <a:lnTo>
                  <a:pt x="2425" y="1422"/>
                </a:lnTo>
                <a:lnTo>
                  <a:pt x="2392" y="1445"/>
                </a:lnTo>
                <a:lnTo>
                  <a:pt x="2362" y="1466"/>
                </a:lnTo>
                <a:lnTo>
                  <a:pt x="2340" y="1480"/>
                </a:lnTo>
                <a:lnTo>
                  <a:pt x="2314" y="1501"/>
                </a:lnTo>
                <a:lnTo>
                  <a:pt x="2281" y="1526"/>
                </a:lnTo>
                <a:lnTo>
                  <a:pt x="2242" y="1558"/>
                </a:lnTo>
                <a:lnTo>
                  <a:pt x="2200" y="1595"/>
                </a:lnTo>
                <a:lnTo>
                  <a:pt x="2152" y="1633"/>
                </a:lnTo>
                <a:lnTo>
                  <a:pt x="2100" y="1677"/>
                </a:lnTo>
                <a:lnTo>
                  <a:pt x="2047" y="1724"/>
                </a:lnTo>
                <a:lnTo>
                  <a:pt x="1989" y="1772"/>
                </a:lnTo>
                <a:lnTo>
                  <a:pt x="1930" y="1821"/>
                </a:lnTo>
                <a:lnTo>
                  <a:pt x="1868" y="1871"/>
                </a:lnTo>
                <a:lnTo>
                  <a:pt x="1807" y="1921"/>
                </a:lnTo>
                <a:lnTo>
                  <a:pt x="1745" y="1973"/>
                </a:lnTo>
                <a:lnTo>
                  <a:pt x="1682" y="2021"/>
                </a:lnTo>
                <a:lnTo>
                  <a:pt x="1622" y="2069"/>
                </a:lnTo>
                <a:lnTo>
                  <a:pt x="1563" y="2115"/>
                </a:lnTo>
                <a:lnTo>
                  <a:pt x="1505" y="2158"/>
                </a:lnTo>
                <a:lnTo>
                  <a:pt x="1451" y="2198"/>
                </a:lnTo>
                <a:lnTo>
                  <a:pt x="1400" y="2233"/>
                </a:lnTo>
                <a:lnTo>
                  <a:pt x="1352" y="2263"/>
                </a:lnTo>
                <a:lnTo>
                  <a:pt x="1309" y="2288"/>
                </a:lnTo>
                <a:lnTo>
                  <a:pt x="1271" y="2308"/>
                </a:lnTo>
                <a:lnTo>
                  <a:pt x="1225" y="2325"/>
                </a:lnTo>
                <a:lnTo>
                  <a:pt x="1185" y="2336"/>
                </a:lnTo>
                <a:lnTo>
                  <a:pt x="1150" y="2340"/>
                </a:lnTo>
                <a:lnTo>
                  <a:pt x="1119" y="2338"/>
                </a:lnTo>
                <a:lnTo>
                  <a:pt x="1094" y="2332"/>
                </a:lnTo>
                <a:lnTo>
                  <a:pt x="1071" y="2323"/>
                </a:lnTo>
                <a:lnTo>
                  <a:pt x="1054" y="2309"/>
                </a:lnTo>
                <a:lnTo>
                  <a:pt x="1039" y="2294"/>
                </a:lnTo>
                <a:lnTo>
                  <a:pt x="1027" y="2277"/>
                </a:lnTo>
                <a:lnTo>
                  <a:pt x="1018" y="2259"/>
                </a:lnTo>
                <a:lnTo>
                  <a:pt x="1012" y="2242"/>
                </a:lnTo>
                <a:lnTo>
                  <a:pt x="1006" y="2227"/>
                </a:lnTo>
                <a:lnTo>
                  <a:pt x="1002" y="2213"/>
                </a:lnTo>
                <a:lnTo>
                  <a:pt x="1002" y="2202"/>
                </a:lnTo>
                <a:lnTo>
                  <a:pt x="1000" y="2196"/>
                </a:lnTo>
                <a:lnTo>
                  <a:pt x="1000" y="2192"/>
                </a:lnTo>
                <a:lnTo>
                  <a:pt x="994" y="2194"/>
                </a:lnTo>
                <a:lnTo>
                  <a:pt x="981" y="2200"/>
                </a:lnTo>
                <a:lnTo>
                  <a:pt x="960" y="2204"/>
                </a:lnTo>
                <a:lnTo>
                  <a:pt x="933" y="2210"/>
                </a:lnTo>
                <a:lnTo>
                  <a:pt x="900" y="2211"/>
                </a:lnTo>
                <a:lnTo>
                  <a:pt x="868" y="2211"/>
                </a:lnTo>
                <a:lnTo>
                  <a:pt x="833" y="2206"/>
                </a:lnTo>
                <a:lnTo>
                  <a:pt x="801" y="2192"/>
                </a:lnTo>
                <a:lnTo>
                  <a:pt x="772" y="2175"/>
                </a:lnTo>
                <a:lnTo>
                  <a:pt x="753" y="2154"/>
                </a:lnTo>
                <a:lnTo>
                  <a:pt x="741" y="2131"/>
                </a:lnTo>
                <a:lnTo>
                  <a:pt x="733" y="2108"/>
                </a:lnTo>
                <a:lnTo>
                  <a:pt x="731" y="2087"/>
                </a:lnTo>
                <a:lnTo>
                  <a:pt x="731" y="2069"/>
                </a:lnTo>
                <a:lnTo>
                  <a:pt x="731" y="2058"/>
                </a:lnTo>
                <a:lnTo>
                  <a:pt x="733" y="2054"/>
                </a:lnTo>
                <a:lnTo>
                  <a:pt x="722" y="2060"/>
                </a:lnTo>
                <a:lnTo>
                  <a:pt x="708" y="2067"/>
                </a:lnTo>
                <a:lnTo>
                  <a:pt x="689" y="2075"/>
                </a:lnTo>
                <a:lnTo>
                  <a:pt x="666" y="2081"/>
                </a:lnTo>
                <a:lnTo>
                  <a:pt x="641" y="2085"/>
                </a:lnTo>
                <a:lnTo>
                  <a:pt x="612" y="2083"/>
                </a:lnTo>
                <a:lnTo>
                  <a:pt x="580" y="2075"/>
                </a:lnTo>
                <a:lnTo>
                  <a:pt x="545" y="2058"/>
                </a:lnTo>
                <a:lnTo>
                  <a:pt x="507" y="2029"/>
                </a:lnTo>
                <a:lnTo>
                  <a:pt x="478" y="1998"/>
                </a:lnTo>
                <a:lnTo>
                  <a:pt x="459" y="1967"/>
                </a:lnTo>
                <a:lnTo>
                  <a:pt x="447" y="1935"/>
                </a:lnTo>
                <a:lnTo>
                  <a:pt x="442" y="1904"/>
                </a:lnTo>
                <a:lnTo>
                  <a:pt x="442" y="1875"/>
                </a:lnTo>
                <a:lnTo>
                  <a:pt x="445" y="1850"/>
                </a:lnTo>
                <a:lnTo>
                  <a:pt x="451" y="1829"/>
                </a:lnTo>
                <a:lnTo>
                  <a:pt x="457" y="1814"/>
                </a:lnTo>
                <a:lnTo>
                  <a:pt x="463" y="1802"/>
                </a:lnTo>
                <a:lnTo>
                  <a:pt x="465" y="1798"/>
                </a:lnTo>
                <a:lnTo>
                  <a:pt x="445" y="1810"/>
                </a:lnTo>
                <a:lnTo>
                  <a:pt x="420" y="1823"/>
                </a:lnTo>
                <a:lnTo>
                  <a:pt x="392" y="1837"/>
                </a:lnTo>
                <a:lnTo>
                  <a:pt x="359" y="1852"/>
                </a:lnTo>
                <a:lnTo>
                  <a:pt x="324" y="1866"/>
                </a:lnTo>
                <a:lnTo>
                  <a:pt x="288" y="1877"/>
                </a:lnTo>
                <a:lnTo>
                  <a:pt x="251" y="1885"/>
                </a:lnTo>
                <a:lnTo>
                  <a:pt x="213" y="1891"/>
                </a:lnTo>
                <a:lnTo>
                  <a:pt x="175" y="1891"/>
                </a:lnTo>
                <a:lnTo>
                  <a:pt x="138" y="1887"/>
                </a:lnTo>
                <a:lnTo>
                  <a:pt x="104" y="1873"/>
                </a:lnTo>
                <a:lnTo>
                  <a:pt x="71" y="1854"/>
                </a:lnTo>
                <a:lnTo>
                  <a:pt x="42" y="1827"/>
                </a:lnTo>
                <a:lnTo>
                  <a:pt x="17" y="1787"/>
                </a:lnTo>
                <a:lnTo>
                  <a:pt x="4" y="1750"/>
                </a:lnTo>
                <a:lnTo>
                  <a:pt x="0" y="1714"/>
                </a:lnTo>
                <a:lnTo>
                  <a:pt x="4" y="1681"/>
                </a:lnTo>
                <a:lnTo>
                  <a:pt x="13" y="1651"/>
                </a:lnTo>
                <a:lnTo>
                  <a:pt x="29" y="1624"/>
                </a:lnTo>
                <a:lnTo>
                  <a:pt x="44" y="1601"/>
                </a:lnTo>
                <a:lnTo>
                  <a:pt x="61" y="1581"/>
                </a:lnTo>
                <a:lnTo>
                  <a:pt x="75" y="1568"/>
                </a:lnTo>
                <a:lnTo>
                  <a:pt x="84" y="1558"/>
                </a:lnTo>
                <a:lnTo>
                  <a:pt x="88" y="1554"/>
                </a:lnTo>
                <a:lnTo>
                  <a:pt x="92" y="1553"/>
                </a:lnTo>
                <a:lnTo>
                  <a:pt x="104" y="1545"/>
                </a:lnTo>
                <a:lnTo>
                  <a:pt x="119" y="1533"/>
                </a:lnTo>
                <a:lnTo>
                  <a:pt x="138" y="1518"/>
                </a:lnTo>
                <a:lnTo>
                  <a:pt x="159" y="1503"/>
                </a:lnTo>
                <a:lnTo>
                  <a:pt x="180" y="1485"/>
                </a:lnTo>
                <a:lnTo>
                  <a:pt x="203" y="1470"/>
                </a:lnTo>
                <a:lnTo>
                  <a:pt x="213" y="1460"/>
                </a:lnTo>
                <a:lnTo>
                  <a:pt x="232" y="1447"/>
                </a:lnTo>
                <a:lnTo>
                  <a:pt x="257" y="1428"/>
                </a:lnTo>
                <a:lnTo>
                  <a:pt x="290" y="1405"/>
                </a:lnTo>
                <a:lnTo>
                  <a:pt x="326" y="1378"/>
                </a:lnTo>
                <a:lnTo>
                  <a:pt x="367" y="1347"/>
                </a:lnTo>
                <a:lnTo>
                  <a:pt x="413" y="1314"/>
                </a:lnTo>
                <a:lnTo>
                  <a:pt x="461" y="1278"/>
                </a:lnTo>
                <a:lnTo>
                  <a:pt x="513" y="1239"/>
                </a:lnTo>
                <a:lnTo>
                  <a:pt x="564" y="1201"/>
                </a:lnTo>
                <a:lnTo>
                  <a:pt x="618" y="1163"/>
                </a:lnTo>
                <a:lnTo>
                  <a:pt x="670" y="1122"/>
                </a:lnTo>
                <a:lnTo>
                  <a:pt x="724" y="1084"/>
                </a:lnTo>
                <a:lnTo>
                  <a:pt x="774" y="1045"/>
                </a:lnTo>
                <a:lnTo>
                  <a:pt x="824" y="1009"/>
                </a:lnTo>
                <a:lnTo>
                  <a:pt x="870" y="976"/>
                </a:lnTo>
                <a:lnTo>
                  <a:pt x="910" y="944"/>
                </a:lnTo>
                <a:lnTo>
                  <a:pt x="948" y="917"/>
                </a:lnTo>
                <a:lnTo>
                  <a:pt x="981" y="894"/>
                </a:lnTo>
                <a:lnTo>
                  <a:pt x="1006" y="873"/>
                </a:lnTo>
                <a:lnTo>
                  <a:pt x="1025" y="859"/>
                </a:lnTo>
                <a:lnTo>
                  <a:pt x="1037" y="849"/>
                </a:lnTo>
                <a:lnTo>
                  <a:pt x="1048" y="840"/>
                </a:lnTo>
                <a:lnTo>
                  <a:pt x="1062" y="826"/>
                </a:lnTo>
                <a:lnTo>
                  <a:pt x="1075" y="811"/>
                </a:lnTo>
                <a:lnTo>
                  <a:pt x="1089" y="794"/>
                </a:lnTo>
                <a:lnTo>
                  <a:pt x="1100" y="776"/>
                </a:lnTo>
                <a:lnTo>
                  <a:pt x="1112" y="759"/>
                </a:lnTo>
                <a:lnTo>
                  <a:pt x="1119" y="742"/>
                </a:lnTo>
                <a:lnTo>
                  <a:pt x="1123" y="725"/>
                </a:lnTo>
                <a:lnTo>
                  <a:pt x="1123" y="711"/>
                </a:lnTo>
                <a:lnTo>
                  <a:pt x="1119" y="698"/>
                </a:lnTo>
                <a:lnTo>
                  <a:pt x="1110" y="688"/>
                </a:lnTo>
                <a:lnTo>
                  <a:pt x="1092" y="682"/>
                </a:lnTo>
                <a:lnTo>
                  <a:pt x="1069" y="680"/>
                </a:lnTo>
                <a:lnTo>
                  <a:pt x="1039" y="684"/>
                </a:lnTo>
                <a:lnTo>
                  <a:pt x="1000" y="692"/>
                </a:lnTo>
                <a:lnTo>
                  <a:pt x="943" y="705"/>
                </a:lnTo>
                <a:lnTo>
                  <a:pt x="877" y="717"/>
                </a:lnTo>
                <a:lnTo>
                  <a:pt x="810" y="723"/>
                </a:lnTo>
                <a:lnTo>
                  <a:pt x="739" y="728"/>
                </a:lnTo>
                <a:lnTo>
                  <a:pt x="668" y="730"/>
                </a:lnTo>
                <a:lnTo>
                  <a:pt x="597" y="730"/>
                </a:lnTo>
                <a:lnTo>
                  <a:pt x="528" y="728"/>
                </a:lnTo>
                <a:lnTo>
                  <a:pt x="463" y="725"/>
                </a:lnTo>
                <a:lnTo>
                  <a:pt x="405" y="719"/>
                </a:lnTo>
                <a:lnTo>
                  <a:pt x="353" y="711"/>
                </a:lnTo>
                <a:lnTo>
                  <a:pt x="311" y="703"/>
                </a:lnTo>
                <a:lnTo>
                  <a:pt x="280" y="692"/>
                </a:lnTo>
                <a:lnTo>
                  <a:pt x="251" y="677"/>
                </a:lnTo>
                <a:lnTo>
                  <a:pt x="228" y="654"/>
                </a:lnTo>
                <a:lnTo>
                  <a:pt x="209" y="627"/>
                </a:lnTo>
                <a:lnTo>
                  <a:pt x="196" y="596"/>
                </a:lnTo>
                <a:lnTo>
                  <a:pt x="184" y="565"/>
                </a:lnTo>
                <a:lnTo>
                  <a:pt x="178" y="534"/>
                </a:lnTo>
                <a:lnTo>
                  <a:pt x="177" y="508"/>
                </a:lnTo>
                <a:lnTo>
                  <a:pt x="177" y="486"/>
                </a:lnTo>
                <a:lnTo>
                  <a:pt x="180" y="471"/>
                </a:lnTo>
                <a:lnTo>
                  <a:pt x="188" y="463"/>
                </a:lnTo>
                <a:lnTo>
                  <a:pt x="200" y="463"/>
                </a:lnTo>
                <a:lnTo>
                  <a:pt x="221" y="465"/>
                </a:lnTo>
                <a:lnTo>
                  <a:pt x="251" y="467"/>
                </a:lnTo>
                <a:lnTo>
                  <a:pt x="292" y="469"/>
                </a:lnTo>
                <a:lnTo>
                  <a:pt x="340" y="471"/>
                </a:lnTo>
                <a:lnTo>
                  <a:pt x="394" y="471"/>
                </a:lnTo>
                <a:lnTo>
                  <a:pt x="453" y="469"/>
                </a:lnTo>
                <a:lnTo>
                  <a:pt x="518" y="465"/>
                </a:lnTo>
                <a:lnTo>
                  <a:pt x="587" y="458"/>
                </a:lnTo>
                <a:lnTo>
                  <a:pt x="658" y="446"/>
                </a:lnTo>
                <a:lnTo>
                  <a:pt x="731" y="429"/>
                </a:lnTo>
                <a:lnTo>
                  <a:pt x="808" y="408"/>
                </a:lnTo>
                <a:lnTo>
                  <a:pt x="883" y="379"/>
                </a:lnTo>
                <a:lnTo>
                  <a:pt x="958" y="344"/>
                </a:lnTo>
                <a:lnTo>
                  <a:pt x="1018" y="315"/>
                </a:lnTo>
                <a:lnTo>
                  <a:pt x="1073" y="292"/>
                </a:lnTo>
                <a:lnTo>
                  <a:pt x="1123" y="275"/>
                </a:lnTo>
                <a:lnTo>
                  <a:pt x="1167" y="264"/>
                </a:lnTo>
                <a:lnTo>
                  <a:pt x="1208" y="258"/>
                </a:lnTo>
                <a:lnTo>
                  <a:pt x="1244" y="256"/>
                </a:lnTo>
                <a:lnTo>
                  <a:pt x="1279" y="260"/>
                </a:lnTo>
                <a:lnTo>
                  <a:pt x="1313" y="265"/>
                </a:lnTo>
                <a:lnTo>
                  <a:pt x="1346" y="273"/>
                </a:lnTo>
                <a:lnTo>
                  <a:pt x="1378" y="285"/>
                </a:lnTo>
                <a:lnTo>
                  <a:pt x="1411" y="298"/>
                </a:lnTo>
                <a:lnTo>
                  <a:pt x="1448" y="312"/>
                </a:lnTo>
                <a:lnTo>
                  <a:pt x="1486" y="327"/>
                </a:lnTo>
                <a:lnTo>
                  <a:pt x="1526" y="342"/>
                </a:lnTo>
                <a:lnTo>
                  <a:pt x="1572" y="356"/>
                </a:lnTo>
                <a:lnTo>
                  <a:pt x="1622" y="369"/>
                </a:lnTo>
                <a:lnTo>
                  <a:pt x="1665" y="381"/>
                </a:lnTo>
                <a:lnTo>
                  <a:pt x="1703" y="390"/>
                </a:lnTo>
                <a:lnTo>
                  <a:pt x="1736" y="402"/>
                </a:lnTo>
                <a:lnTo>
                  <a:pt x="1768" y="413"/>
                </a:lnTo>
                <a:lnTo>
                  <a:pt x="1797" y="423"/>
                </a:lnTo>
                <a:lnTo>
                  <a:pt x="1826" y="433"/>
                </a:lnTo>
                <a:lnTo>
                  <a:pt x="1855" y="440"/>
                </a:lnTo>
                <a:lnTo>
                  <a:pt x="1883" y="448"/>
                </a:lnTo>
                <a:lnTo>
                  <a:pt x="1914" y="454"/>
                </a:lnTo>
                <a:lnTo>
                  <a:pt x="1947" y="460"/>
                </a:lnTo>
                <a:lnTo>
                  <a:pt x="1985" y="463"/>
                </a:lnTo>
                <a:lnTo>
                  <a:pt x="2026" y="463"/>
                </a:lnTo>
                <a:lnTo>
                  <a:pt x="2072" y="463"/>
                </a:lnTo>
                <a:lnTo>
                  <a:pt x="2123" y="461"/>
                </a:lnTo>
                <a:lnTo>
                  <a:pt x="2181" y="456"/>
                </a:lnTo>
                <a:lnTo>
                  <a:pt x="2248" y="448"/>
                </a:lnTo>
                <a:lnTo>
                  <a:pt x="2323" y="436"/>
                </a:lnTo>
                <a:lnTo>
                  <a:pt x="2408" y="423"/>
                </a:lnTo>
                <a:lnTo>
                  <a:pt x="2502" y="406"/>
                </a:lnTo>
                <a:lnTo>
                  <a:pt x="2594" y="388"/>
                </a:lnTo>
                <a:lnTo>
                  <a:pt x="2688" y="369"/>
                </a:lnTo>
                <a:lnTo>
                  <a:pt x="2782" y="346"/>
                </a:lnTo>
                <a:lnTo>
                  <a:pt x="2878" y="323"/>
                </a:lnTo>
                <a:lnTo>
                  <a:pt x="2972" y="300"/>
                </a:lnTo>
                <a:lnTo>
                  <a:pt x="3066" y="275"/>
                </a:lnTo>
                <a:lnTo>
                  <a:pt x="3158" y="248"/>
                </a:lnTo>
                <a:lnTo>
                  <a:pt x="3249" y="223"/>
                </a:lnTo>
                <a:lnTo>
                  <a:pt x="3337" y="196"/>
                </a:lnTo>
                <a:lnTo>
                  <a:pt x="3421" y="171"/>
                </a:lnTo>
                <a:lnTo>
                  <a:pt x="3502" y="146"/>
                </a:lnTo>
                <a:lnTo>
                  <a:pt x="3577" y="123"/>
                </a:lnTo>
                <a:lnTo>
                  <a:pt x="3648" y="100"/>
                </a:lnTo>
                <a:lnTo>
                  <a:pt x="3713" y="79"/>
                </a:lnTo>
                <a:lnTo>
                  <a:pt x="3771" y="60"/>
                </a:lnTo>
                <a:lnTo>
                  <a:pt x="3823" y="43"/>
                </a:lnTo>
                <a:lnTo>
                  <a:pt x="3865" y="27"/>
                </a:lnTo>
                <a:lnTo>
                  <a:pt x="3899" y="16"/>
                </a:lnTo>
                <a:lnTo>
                  <a:pt x="3924" y="8"/>
                </a:lnTo>
                <a:lnTo>
                  <a:pt x="3942" y="2"/>
                </a:lnTo>
                <a:lnTo>
                  <a:pt x="3946" y="0"/>
                </a:lnTo>
                <a:close/>
              </a:path>
            </a:pathLst>
          </a:custGeom>
          <a:solidFill>
            <a:srgbClr val="F0B78C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8F0086B1-3A3A-0D98-93B5-7BEDBF5E1F37}"/>
              </a:ext>
            </a:extLst>
          </p:cNvPr>
          <p:cNvSpPr>
            <a:spLocks/>
          </p:cNvSpPr>
          <p:nvPr/>
        </p:nvSpPr>
        <p:spPr bwMode="auto">
          <a:xfrm flipH="1">
            <a:off x="2977903" y="2525572"/>
            <a:ext cx="1097032" cy="1721319"/>
          </a:xfrm>
          <a:custGeom>
            <a:avLst/>
            <a:gdLst>
              <a:gd name="T0" fmla="*/ 251 w 666"/>
              <a:gd name="T1" fmla="*/ 0 h 1045"/>
              <a:gd name="T2" fmla="*/ 666 w 666"/>
              <a:gd name="T3" fmla="*/ 1045 h 1045"/>
              <a:gd name="T4" fmla="*/ 370 w 666"/>
              <a:gd name="T5" fmla="*/ 1045 h 1045"/>
              <a:gd name="T6" fmla="*/ 0 w 666"/>
              <a:gd name="T7" fmla="*/ 65 h 1045"/>
              <a:gd name="T8" fmla="*/ 251 w 666"/>
              <a:gd name="T9" fmla="*/ 0 h 10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6" h="1045">
                <a:moveTo>
                  <a:pt x="251" y="0"/>
                </a:moveTo>
                <a:lnTo>
                  <a:pt x="666" y="1045"/>
                </a:lnTo>
                <a:lnTo>
                  <a:pt x="370" y="1045"/>
                </a:lnTo>
                <a:lnTo>
                  <a:pt x="0" y="65"/>
                </a:lnTo>
                <a:lnTo>
                  <a:pt x="251" y="0"/>
                </a:lnTo>
                <a:close/>
              </a:path>
            </a:pathLst>
          </a:custGeom>
          <a:solidFill>
            <a:sysClr val="window" lastClr="FFFFFF">
              <a:lumMod val="95000"/>
            </a:sys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11F85DDA-C713-5F71-4034-6B93D0EA9279}"/>
              </a:ext>
            </a:extLst>
          </p:cNvPr>
          <p:cNvSpPr>
            <a:spLocks/>
          </p:cNvSpPr>
          <p:nvPr/>
        </p:nvSpPr>
        <p:spPr bwMode="auto">
          <a:xfrm flipH="1">
            <a:off x="582" y="1567676"/>
            <a:ext cx="3805861" cy="2862053"/>
          </a:xfrm>
          <a:custGeom>
            <a:avLst/>
            <a:gdLst>
              <a:gd name="T0" fmla="*/ 1778 w 1778"/>
              <a:gd name="T1" fmla="*/ 0 h 1579"/>
              <a:gd name="T2" fmla="*/ 1778 w 1778"/>
              <a:gd name="T3" fmla="*/ 1327 h 1579"/>
              <a:gd name="T4" fmla="*/ 484 w 1778"/>
              <a:gd name="T5" fmla="*/ 1579 h 1579"/>
              <a:gd name="T6" fmla="*/ 0 w 1778"/>
              <a:gd name="T7" fmla="*/ 425 h 1579"/>
              <a:gd name="T8" fmla="*/ 1778 w 1778"/>
              <a:gd name="T9" fmla="*/ 0 h 1579"/>
              <a:gd name="connsiteX0" fmla="*/ 12995 w 12995"/>
              <a:gd name="connsiteY0" fmla="*/ 0 h 11004"/>
              <a:gd name="connsiteX1" fmla="*/ 10000 w 12995"/>
              <a:gd name="connsiteY1" fmla="*/ 9408 h 11004"/>
              <a:gd name="connsiteX2" fmla="*/ 2722 w 12995"/>
              <a:gd name="connsiteY2" fmla="*/ 11004 h 11004"/>
              <a:gd name="connsiteX3" fmla="*/ 0 w 12995"/>
              <a:gd name="connsiteY3" fmla="*/ 3696 h 11004"/>
              <a:gd name="connsiteX4" fmla="*/ 12995 w 12995"/>
              <a:gd name="connsiteY4" fmla="*/ 0 h 11004"/>
              <a:gd name="connsiteX0" fmla="*/ 12995 w 12995"/>
              <a:gd name="connsiteY0" fmla="*/ 0 h 11004"/>
              <a:gd name="connsiteX1" fmla="*/ 12895 w 12995"/>
              <a:gd name="connsiteY1" fmla="*/ 8769 h 11004"/>
              <a:gd name="connsiteX2" fmla="*/ 2722 w 12995"/>
              <a:gd name="connsiteY2" fmla="*/ 11004 h 11004"/>
              <a:gd name="connsiteX3" fmla="*/ 0 w 12995"/>
              <a:gd name="connsiteY3" fmla="*/ 3696 h 11004"/>
              <a:gd name="connsiteX4" fmla="*/ 12995 w 12995"/>
              <a:gd name="connsiteY4" fmla="*/ 0 h 11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95" h="11004">
                <a:moveTo>
                  <a:pt x="12995" y="0"/>
                </a:moveTo>
                <a:cubicBezTo>
                  <a:pt x="12962" y="2923"/>
                  <a:pt x="12928" y="5846"/>
                  <a:pt x="12895" y="8769"/>
                </a:cubicBezTo>
                <a:lnTo>
                  <a:pt x="2722" y="11004"/>
                </a:lnTo>
                <a:lnTo>
                  <a:pt x="0" y="3696"/>
                </a:lnTo>
                <a:lnTo>
                  <a:pt x="12995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8" name="Freeform 10">
            <a:extLst>
              <a:ext uri="{FF2B5EF4-FFF2-40B4-BE49-F238E27FC236}">
                <a16:creationId xmlns:a16="http://schemas.microsoft.com/office/drawing/2014/main" id="{11E34859-3031-169E-07A5-7AB5D5E2D069}"/>
              </a:ext>
            </a:extLst>
          </p:cNvPr>
          <p:cNvSpPr>
            <a:spLocks/>
          </p:cNvSpPr>
          <p:nvPr/>
        </p:nvSpPr>
        <p:spPr bwMode="auto">
          <a:xfrm flipH="1">
            <a:off x="5236208" y="2691938"/>
            <a:ext cx="5218313" cy="1946984"/>
          </a:xfrm>
          <a:custGeom>
            <a:avLst/>
            <a:gdLst>
              <a:gd name="T0" fmla="*/ 1611 w 3168"/>
              <a:gd name="T1" fmla="*/ 360 h 1182"/>
              <a:gd name="T2" fmla="*/ 2813 w 3168"/>
              <a:gd name="T3" fmla="*/ 37 h 1182"/>
              <a:gd name="T4" fmla="*/ 3164 w 3168"/>
              <a:gd name="T5" fmla="*/ 423 h 1182"/>
              <a:gd name="T6" fmla="*/ 3139 w 3168"/>
              <a:gd name="T7" fmla="*/ 442 h 1182"/>
              <a:gd name="T8" fmla="*/ 3095 w 3168"/>
              <a:gd name="T9" fmla="*/ 473 h 1182"/>
              <a:gd name="T10" fmla="*/ 3036 w 3168"/>
              <a:gd name="T11" fmla="*/ 500 h 1182"/>
              <a:gd name="T12" fmla="*/ 2967 w 3168"/>
              <a:gd name="T13" fmla="*/ 517 h 1182"/>
              <a:gd name="T14" fmla="*/ 2894 w 3168"/>
              <a:gd name="T15" fmla="*/ 511 h 1182"/>
              <a:gd name="T16" fmla="*/ 2821 w 3168"/>
              <a:gd name="T17" fmla="*/ 471 h 1182"/>
              <a:gd name="T18" fmla="*/ 2742 w 3168"/>
              <a:gd name="T19" fmla="*/ 410 h 1182"/>
              <a:gd name="T20" fmla="*/ 2686 w 3168"/>
              <a:gd name="T21" fmla="*/ 375 h 1182"/>
              <a:gd name="T22" fmla="*/ 2650 w 3168"/>
              <a:gd name="T23" fmla="*/ 360 h 1182"/>
              <a:gd name="T24" fmla="*/ 2629 w 3168"/>
              <a:gd name="T25" fmla="*/ 356 h 1182"/>
              <a:gd name="T26" fmla="*/ 2623 w 3168"/>
              <a:gd name="T27" fmla="*/ 356 h 1182"/>
              <a:gd name="T28" fmla="*/ 2604 w 3168"/>
              <a:gd name="T29" fmla="*/ 363 h 1182"/>
              <a:gd name="T30" fmla="*/ 2548 w 3168"/>
              <a:gd name="T31" fmla="*/ 390 h 1182"/>
              <a:gd name="T32" fmla="*/ 2467 w 3168"/>
              <a:gd name="T33" fmla="*/ 433 h 1182"/>
              <a:gd name="T34" fmla="*/ 2366 w 3168"/>
              <a:gd name="T35" fmla="*/ 490 h 1182"/>
              <a:gd name="T36" fmla="*/ 2256 w 3168"/>
              <a:gd name="T37" fmla="*/ 561 h 1182"/>
              <a:gd name="T38" fmla="*/ 2131 w 3168"/>
              <a:gd name="T39" fmla="*/ 646 h 1182"/>
              <a:gd name="T40" fmla="*/ 1989 w 3168"/>
              <a:gd name="T41" fmla="*/ 746 h 1182"/>
              <a:gd name="T42" fmla="*/ 1840 w 3168"/>
              <a:gd name="T43" fmla="*/ 851 h 1182"/>
              <a:gd name="T44" fmla="*/ 1692 w 3168"/>
              <a:gd name="T45" fmla="*/ 957 h 1182"/>
              <a:gd name="T46" fmla="*/ 1552 w 3168"/>
              <a:gd name="T47" fmla="*/ 1057 h 1182"/>
              <a:gd name="T48" fmla="*/ 1431 w 3168"/>
              <a:gd name="T49" fmla="*/ 1142 h 1182"/>
              <a:gd name="T50" fmla="*/ 1377 w 3168"/>
              <a:gd name="T51" fmla="*/ 1178 h 1182"/>
              <a:gd name="T52" fmla="*/ 1340 w 3168"/>
              <a:gd name="T53" fmla="*/ 1182 h 1182"/>
              <a:gd name="T54" fmla="*/ 1275 w 3168"/>
              <a:gd name="T55" fmla="*/ 1172 h 1182"/>
              <a:gd name="T56" fmla="*/ 1187 w 3168"/>
              <a:gd name="T57" fmla="*/ 1136 h 1182"/>
              <a:gd name="T58" fmla="*/ 1129 w 3168"/>
              <a:gd name="T59" fmla="*/ 1111 h 1182"/>
              <a:gd name="T60" fmla="*/ 1043 w 3168"/>
              <a:gd name="T61" fmla="*/ 1082 h 1182"/>
              <a:gd name="T62" fmla="*/ 939 w 3168"/>
              <a:gd name="T63" fmla="*/ 1053 h 1182"/>
              <a:gd name="T64" fmla="*/ 828 w 3168"/>
              <a:gd name="T65" fmla="*/ 1022 h 1182"/>
              <a:gd name="T66" fmla="*/ 718 w 3168"/>
              <a:gd name="T67" fmla="*/ 996 h 1182"/>
              <a:gd name="T68" fmla="*/ 620 w 3168"/>
              <a:gd name="T69" fmla="*/ 971 h 1182"/>
              <a:gd name="T70" fmla="*/ 546 w 3168"/>
              <a:gd name="T71" fmla="*/ 953 h 1182"/>
              <a:gd name="T72" fmla="*/ 505 w 3168"/>
              <a:gd name="T73" fmla="*/ 944 h 1182"/>
              <a:gd name="T74" fmla="*/ 0 w 3168"/>
              <a:gd name="T75" fmla="*/ 836 h 1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168" h="1182">
                <a:moveTo>
                  <a:pt x="244" y="0"/>
                </a:moveTo>
                <a:lnTo>
                  <a:pt x="1611" y="360"/>
                </a:lnTo>
                <a:lnTo>
                  <a:pt x="2295" y="56"/>
                </a:lnTo>
                <a:lnTo>
                  <a:pt x="2813" y="37"/>
                </a:lnTo>
                <a:lnTo>
                  <a:pt x="3168" y="421"/>
                </a:lnTo>
                <a:lnTo>
                  <a:pt x="3164" y="423"/>
                </a:lnTo>
                <a:lnTo>
                  <a:pt x="3155" y="431"/>
                </a:lnTo>
                <a:lnTo>
                  <a:pt x="3139" y="442"/>
                </a:lnTo>
                <a:lnTo>
                  <a:pt x="3120" y="458"/>
                </a:lnTo>
                <a:lnTo>
                  <a:pt x="3095" y="473"/>
                </a:lnTo>
                <a:lnTo>
                  <a:pt x="3066" y="486"/>
                </a:lnTo>
                <a:lnTo>
                  <a:pt x="3036" y="500"/>
                </a:lnTo>
                <a:lnTo>
                  <a:pt x="3003" y="511"/>
                </a:lnTo>
                <a:lnTo>
                  <a:pt x="2967" y="517"/>
                </a:lnTo>
                <a:lnTo>
                  <a:pt x="2930" y="517"/>
                </a:lnTo>
                <a:lnTo>
                  <a:pt x="2894" y="511"/>
                </a:lnTo>
                <a:lnTo>
                  <a:pt x="2857" y="496"/>
                </a:lnTo>
                <a:lnTo>
                  <a:pt x="2821" y="471"/>
                </a:lnTo>
                <a:lnTo>
                  <a:pt x="2778" y="436"/>
                </a:lnTo>
                <a:lnTo>
                  <a:pt x="2742" y="410"/>
                </a:lnTo>
                <a:lnTo>
                  <a:pt x="2711" y="388"/>
                </a:lnTo>
                <a:lnTo>
                  <a:pt x="2686" y="375"/>
                </a:lnTo>
                <a:lnTo>
                  <a:pt x="2665" y="365"/>
                </a:lnTo>
                <a:lnTo>
                  <a:pt x="2650" y="360"/>
                </a:lnTo>
                <a:lnTo>
                  <a:pt x="2636" y="356"/>
                </a:lnTo>
                <a:lnTo>
                  <a:pt x="2629" y="356"/>
                </a:lnTo>
                <a:lnTo>
                  <a:pt x="2625" y="356"/>
                </a:lnTo>
                <a:lnTo>
                  <a:pt x="2623" y="356"/>
                </a:lnTo>
                <a:lnTo>
                  <a:pt x="2617" y="358"/>
                </a:lnTo>
                <a:lnTo>
                  <a:pt x="2604" y="363"/>
                </a:lnTo>
                <a:lnTo>
                  <a:pt x="2581" y="375"/>
                </a:lnTo>
                <a:lnTo>
                  <a:pt x="2548" y="390"/>
                </a:lnTo>
                <a:lnTo>
                  <a:pt x="2512" y="410"/>
                </a:lnTo>
                <a:lnTo>
                  <a:pt x="2467" y="433"/>
                </a:lnTo>
                <a:lnTo>
                  <a:pt x="2418" y="460"/>
                </a:lnTo>
                <a:lnTo>
                  <a:pt x="2366" y="490"/>
                </a:lnTo>
                <a:lnTo>
                  <a:pt x="2308" y="527"/>
                </a:lnTo>
                <a:lnTo>
                  <a:pt x="2256" y="561"/>
                </a:lnTo>
                <a:lnTo>
                  <a:pt x="2197" y="602"/>
                </a:lnTo>
                <a:lnTo>
                  <a:pt x="2131" y="646"/>
                </a:lnTo>
                <a:lnTo>
                  <a:pt x="2062" y="694"/>
                </a:lnTo>
                <a:lnTo>
                  <a:pt x="1989" y="746"/>
                </a:lnTo>
                <a:lnTo>
                  <a:pt x="1916" y="798"/>
                </a:lnTo>
                <a:lnTo>
                  <a:pt x="1840" y="851"/>
                </a:lnTo>
                <a:lnTo>
                  <a:pt x="1765" y="903"/>
                </a:lnTo>
                <a:lnTo>
                  <a:pt x="1692" y="957"/>
                </a:lnTo>
                <a:lnTo>
                  <a:pt x="1619" y="1007"/>
                </a:lnTo>
                <a:lnTo>
                  <a:pt x="1552" y="1057"/>
                </a:lnTo>
                <a:lnTo>
                  <a:pt x="1488" y="1101"/>
                </a:lnTo>
                <a:lnTo>
                  <a:pt x="1431" y="1142"/>
                </a:lnTo>
                <a:lnTo>
                  <a:pt x="1381" y="1178"/>
                </a:lnTo>
                <a:lnTo>
                  <a:pt x="1377" y="1178"/>
                </a:lnTo>
                <a:lnTo>
                  <a:pt x="1363" y="1180"/>
                </a:lnTo>
                <a:lnTo>
                  <a:pt x="1340" y="1182"/>
                </a:lnTo>
                <a:lnTo>
                  <a:pt x="1312" y="1180"/>
                </a:lnTo>
                <a:lnTo>
                  <a:pt x="1275" y="1172"/>
                </a:lnTo>
                <a:lnTo>
                  <a:pt x="1233" y="1159"/>
                </a:lnTo>
                <a:lnTo>
                  <a:pt x="1187" y="1136"/>
                </a:lnTo>
                <a:lnTo>
                  <a:pt x="1162" y="1124"/>
                </a:lnTo>
                <a:lnTo>
                  <a:pt x="1129" y="1111"/>
                </a:lnTo>
                <a:lnTo>
                  <a:pt x="1089" y="1097"/>
                </a:lnTo>
                <a:lnTo>
                  <a:pt x="1043" y="1082"/>
                </a:lnTo>
                <a:lnTo>
                  <a:pt x="993" y="1069"/>
                </a:lnTo>
                <a:lnTo>
                  <a:pt x="939" y="1053"/>
                </a:lnTo>
                <a:lnTo>
                  <a:pt x="883" y="1038"/>
                </a:lnTo>
                <a:lnTo>
                  <a:pt x="828" y="1022"/>
                </a:lnTo>
                <a:lnTo>
                  <a:pt x="772" y="1009"/>
                </a:lnTo>
                <a:lnTo>
                  <a:pt x="718" y="996"/>
                </a:lnTo>
                <a:lnTo>
                  <a:pt x="666" y="982"/>
                </a:lnTo>
                <a:lnTo>
                  <a:pt x="620" y="971"/>
                </a:lnTo>
                <a:lnTo>
                  <a:pt x="580" y="961"/>
                </a:lnTo>
                <a:lnTo>
                  <a:pt x="546" y="953"/>
                </a:lnTo>
                <a:lnTo>
                  <a:pt x="521" y="947"/>
                </a:lnTo>
                <a:lnTo>
                  <a:pt x="505" y="944"/>
                </a:lnTo>
                <a:lnTo>
                  <a:pt x="499" y="942"/>
                </a:lnTo>
                <a:lnTo>
                  <a:pt x="0" y="836"/>
                </a:lnTo>
                <a:lnTo>
                  <a:pt x="244" y="0"/>
                </a:lnTo>
                <a:close/>
              </a:path>
            </a:pathLst>
          </a:custGeom>
          <a:solidFill>
            <a:srgbClr val="FED1A7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9" name="Freeform 11">
            <a:extLst>
              <a:ext uri="{FF2B5EF4-FFF2-40B4-BE49-F238E27FC236}">
                <a16:creationId xmlns:a16="http://schemas.microsoft.com/office/drawing/2014/main" id="{74112A43-0D08-8830-A6D6-1CA14232AD18}"/>
              </a:ext>
            </a:extLst>
          </p:cNvPr>
          <p:cNvSpPr>
            <a:spLocks/>
          </p:cNvSpPr>
          <p:nvPr/>
        </p:nvSpPr>
        <p:spPr bwMode="auto">
          <a:xfrm flipH="1">
            <a:off x="5251031" y="4869529"/>
            <a:ext cx="848306" cy="831835"/>
          </a:xfrm>
          <a:custGeom>
            <a:avLst/>
            <a:gdLst>
              <a:gd name="T0" fmla="*/ 152 w 515"/>
              <a:gd name="T1" fmla="*/ 0 h 505"/>
              <a:gd name="T2" fmla="*/ 182 w 515"/>
              <a:gd name="T3" fmla="*/ 2 h 505"/>
              <a:gd name="T4" fmla="*/ 215 w 515"/>
              <a:gd name="T5" fmla="*/ 10 h 505"/>
              <a:gd name="T6" fmla="*/ 254 w 515"/>
              <a:gd name="T7" fmla="*/ 23 h 505"/>
              <a:gd name="T8" fmla="*/ 296 w 515"/>
              <a:gd name="T9" fmla="*/ 48 h 505"/>
              <a:gd name="T10" fmla="*/ 344 w 515"/>
              <a:gd name="T11" fmla="*/ 83 h 505"/>
              <a:gd name="T12" fmla="*/ 388 w 515"/>
              <a:gd name="T13" fmla="*/ 119 h 505"/>
              <a:gd name="T14" fmla="*/ 428 w 515"/>
              <a:gd name="T15" fmla="*/ 160 h 505"/>
              <a:gd name="T16" fmla="*/ 463 w 515"/>
              <a:gd name="T17" fmla="*/ 200 h 505"/>
              <a:gd name="T18" fmla="*/ 490 w 515"/>
              <a:gd name="T19" fmla="*/ 242 h 505"/>
              <a:gd name="T20" fmla="*/ 507 w 515"/>
              <a:gd name="T21" fmla="*/ 286 h 505"/>
              <a:gd name="T22" fmla="*/ 515 w 515"/>
              <a:gd name="T23" fmla="*/ 330 h 505"/>
              <a:gd name="T24" fmla="*/ 511 w 515"/>
              <a:gd name="T25" fmla="*/ 373 h 505"/>
              <a:gd name="T26" fmla="*/ 495 w 515"/>
              <a:gd name="T27" fmla="*/ 409 h 505"/>
              <a:gd name="T28" fmla="*/ 472 w 515"/>
              <a:gd name="T29" fmla="*/ 442 h 505"/>
              <a:gd name="T30" fmla="*/ 442 w 515"/>
              <a:gd name="T31" fmla="*/ 469 h 505"/>
              <a:gd name="T32" fmla="*/ 407 w 515"/>
              <a:gd name="T33" fmla="*/ 488 h 505"/>
              <a:gd name="T34" fmla="*/ 369 w 515"/>
              <a:gd name="T35" fmla="*/ 500 h 505"/>
              <a:gd name="T36" fmla="*/ 326 w 515"/>
              <a:gd name="T37" fmla="*/ 505 h 505"/>
              <a:gd name="T38" fmla="*/ 282 w 515"/>
              <a:gd name="T39" fmla="*/ 500 h 505"/>
              <a:gd name="T40" fmla="*/ 240 w 515"/>
              <a:gd name="T41" fmla="*/ 484 h 505"/>
              <a:gd name="T42" fmla="*/ 198 w 515"/>
              <a:gd name="T43" fmla="*/ 459 h 505"/>
              <a:gd name="T44" fmla="*/ 165 w 515"/>
              <a:gd name="T45" fmla="*/ 432 h 505"/>
              <a:gd name="T46" fmla="*/ 131 w 515"/>
              <a:gd name="T47" fmla="*/ 402 h 505"/>
              <a:gd name="T48" fmla="*/ 98 w 515"/>
              <a:gd name="T49" fmla="*/ 369 h 505"/>
              <a:gd name="T50" fmla="*/ 67 w 515"/>
              <a:gd name="T51" fmla="*/ 334 h 505"/>
              <a:gd name="T52" fmla="*/ 40 w 515"/>
              <a:gd name="T53" fmla="*/ 298 h 505"/>
              <a:gd name="T54" fmla="*/ 19 w 515"/>
              <a:gd name="T55" fmla="*/ 259 h 505"/>
              <a:gd name="T56" fmla="*/ 6 w 515"/>
              <a:gd name="T57" fmla="*/ 219 h 505"/>
              <a:gd name="T58" fmla="*/ 0 w 515"/>
              <a:gd name="T59" fmla="*/ 177 h 505"/>
              <a:gd name="T60" fmla="*/ 4 w 515"/>
              <a:gd name="T61" fmla="*/ 135 h 505"/>
              <a:gd name="T62" fmla="*/ 21 w 515"/>
              <a:gd name="T63" fmla="*/ 92 h 505"/>
              <a:gd name="T64" fmla="*/ 50 w 515"/>
              <a:gd name="T65" fmla="*/ 48 h 505"/>
              <a:gd name="T66" fmla="*/ 52 w 515"/>
              <a:gd name="T67" fmla="*/ 46 h 505"/>
              <a:gd name="T68" fmla="*/ 60 w 515"/>
              <a:gd name="T69" fmla="*/ 38 h 505"/>
              <a:gd name="T70" fmla="*/ 69 w 515"/>
              <a:gd name="T71" fmla="*/ 31 h 505"/>
              <a:gd name="T72" fmla="*/ 85 w 515"/>
              <a:gd name="T73" fmla="*/ 21 h 505"/>
              <a:gd name="T74" fmla="*/ 102 w 515"/>
              <a:gd name="T75" fmla="*/ 12 h 505"/>
              <a:gd name="T76" fmla="*/ 125 w 515"/>
              <a:gd name="T77" fmla="*/ 4 h 505"/>
              <a:gd name="T78" fmla="*/ 152 w 515"/>
              <a:gd name="T79" fmla="*/ 0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15" h="505">
                <a:moveTo>
                  <a:pt x="152" y="0"/>
                </a:moveTo>
                <a:lnTo>
                  <a:pt x="182" y="2"/>
                </a:lnTo>
                <a:lnTo>
                  <a:pt x="215" y="10"/>
                </a:lnTo>
                <a:lnTo>
                  <a:pt x="254" y="23"/>
                </a:lnTo>
                <a:lnTo>
                  <a:pt x="296" y="48"/>
                </a:lnTo>
                <a:lnTo>
                  <a:pt x="344" y="83"/>
                </a:lnTo>
                <a:lnTo>
                  <a:pt x="388" y="119"/>
                </a:lnTo>
                <a:lnTo>
                  <a:pt x="428" y="160"/>
                </a:lnTo>
                <a:lnTo>
                  <a:pt x="463" y="200"/>
                </a:lnTo>
                <a:lnTo>
                  <a:pt x="490" y="242"/>
                </a:lnTo>
                <a:lnTo>
                  <a:pt x="507" y="286"/>
                </a:lnTo>
                <a:lnTo>
                  <a:pt x="515" y="330"/>
                </a:lnTo>
                <a:lnTo>
                  <a:pt x="511" y="373"/>
                </a:lnTo>
                <a:lnTo>
                  <a:pt x="495" y="409"/>
                </a:lnTo>
                <a:lnTo>
                  <a:pt x="472" y="442"/>
                </a:lnTo>
                <a:lnTo>
                  <a:pt x="442" y="469"/>
                </a:lnTo>
                <a:lnTo>
                  <a:pt x="407" y="488"/>
                </a:lnTo>
                <a:lnTo>
                  <a:pt x="369" y="500"/>
                </a:lnTo>
                <a:lnTo>
                  <a:pt x="326" y="505"/>
                </a:lnTo>
                <a:lnTo>
                  <a:pt x="282" y="500"/>
                </a:lnTo>
                <a:lnTo>
                  <a:pt x="240" y="484"/>
                </a:lnTo>
                <a:lnTo>
                  <a:pt x="198" y="459"/>
                </a:lnTo>
                <a:lnTo>
                  <a:pt x="165" y="432"/>
                </a:lnTo>
                <a:lnTo>
                  <a:pt x="131" y="402"/>
                </a:lnTo>
                <a:lnTo>
                  <a:pt x="98" y="369"/>
                </a:lnTo>
                <a:lnTo>
                  <a:pt x="67" y="334"/>
                </a:lnTo>
                <a:lnTo>
                  <a:pt x="40" y="298"/>
                </a:lnTo>
                <a:lnTo>
                  <a:pt x="19" y="259"/>
                </a:lnTo>
                <a:lnTo>
                  <a:pt x="6" y="219"/>
                </a:lnTo>
                <a:lnTo>
                  <a:pt x="0" y="177"/>
                </a:lnTo>
                <a:lnTo>
                  <a:pt x="4" y="135"/>
                </a:lnTo>
                <a:lnTo>
                  <a:pt x="21" y="92"/>
                </a:lnTo>
                <a:lnTo>
                  <a:pt x="50" y="48"/>
                </a:lnTo>
                <a:lnTo>
                  <a:pt x="52" y="46"/>
                </a:lnTo>
                <a:lnTo>
                  <a:pt x="60" y="38"/>
                </a:lnTo>
                <a:lnTo>
                  <a:pt x="69" y="31"/>
                </a:lnTo>
                <a:lnTo>
                  <a:pt x="85" y="21"/>
                </a:lnTo>
                <a:lnTo>
                  <a:pt x="102" y="12"/>
                </a:lnTo>
                <a:lnTo>
                  <a:pt x="125" y="4"/>
                </a:lnTo>
                <a:lnTo>
                  <a:pt x="152" y="0"/>
                </a:lnTo>
                <a:close/>
              </a:path>
            </a:pathLst>
          </a:custGeom>
          <a:solidFill>
            <a:srgbClr val="FED1A7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0" name="Freeform 12">
            <a:extLst>
              <a:ext uri="{FF2B5EF4-FFF2-40B4-BE49-F238E27FC236}">
                <a16:creationId xmlns:a16="http://schemas.microsoft.com/office/drawing/2014/main" id="{7AF3A7BC-5486-2F2E-61E4-E096257C9AC5}"/>
              </a:ext>
            </a:extLst>
          </p:cNvPr>
          <p:cNvSpPr>
            <a:spLocks/>
          </p:cNvSpPr>
          <p:nvPr/>
        </p:nvSpPr>
        <p:spPr bwMode="auto">
          <a:xfrm flipH="1">
            <a:off x="4847470" y="4502205"/>
            <a:ext cx="798890" cy="793948"/>
          </a:xfrm>
          <a:custGeom>
            <a:avLst/>
            <a:gdLst>
              <a:gd name="T0" fmla="*/ 197 w 485"/>
              <a:gd name="T1" fmla="*/ 0 h 482"/>
              <a:gd name="T2" fmla="*/ 228 w 485"/>
              <a:gd name="T3" fmla="*/ 8 h 482"/>
              <a:gd name="T4" fmla="*/ 259 w 485"/>
              <a:gd name="T5" fmla="*/ 19 h 482"/>
              <a:gd name="T6" fmla="*/ 286 w 485"/>
              <a:gd name="T7" fmla="*/ 35 h 482"/>
              <a:gd name="T8" fmla="*/ 311 w 485"/>
              <a:gd name="T9" fmla="*/ 50 h 482"/>
              <a:gd name="T10" fmla="*/ 330 w 485"/>
              <a:gd name="T11" fmla="*/ 66 h 482"/>
              <a:gd name="T12" fmla="*/ 345 w 485"/>
              <a:gd name="T13" fmla="*/ 79 h 482"/>
              <a:gd name="T14" fmla="*/ 355 w 485"/>
              <a:gd name="T15" fmla="*/ 89 h 482"/>
              <a:gd name="T16" fmla="*/ 359 w 485"/>
              <a:gd name="T17" fmla="*/ 92 h 482"/>
              <a:gd name="T18" fmla="*/ 361 w 485"/>
              <a:gd name="T19" fmla="*/ 96 h 482"/>
              <a:gd name="T20" fmla="*/ 370 w 485"/>
              <a:gd name="T21" fmla="*/ 106 h 482"/>
              <a:gd name="T22" fmla="*/ 382 w 485"/>
              <a:gd name="T23" fmla="*/ 121 h 482"/>
              <a:gd name="T24" fmla="*/ 397 w 485"/>
              <a:gd name="T25" fmla="*/ 142 h 482"/>
              <a:gd name="T26" fmla="*/ 414 w 485"/>
              <a:gd name="T27" fmla="*/ 165 h 482"/>
              <a:gd name="T28" fmla="*/ 432 w 485"/>
              <a:gd name="T29" fmla="*/ 190 h 482"/>
              <a:gd name="T30" fmla="*/ 451 w 485"/>
              <a:gd name="T31" fmla="*/ 215 h 482"/>
              <a:gd name="T32" fmla="*/ 466 w 485"/>
              <a:gd name="T33" fmla="*/ 240 h 482"/>
              <a:gd name="T34" fmla="*/ 478 w 485"/>
              <a:gd name="T35" fmla="*/ 265 h 482"/>
              <a:gd name="T36" fmla="*/ 483 w 485"/>
              <a:gd name="T37" fmla="*/ 292 h 482"/>
              <a:gd name="T38" fmla="*/ 485 w 485"/>
              <a:gd name="T39" fmla="*/ 321 h 482"/>
              <a:gd name="T40" fmla="*/ 482 w 485"/>
              <a:gd name="T41" fmla="*/ 350 h 482"/>
              <a:gd name="T42" fmla="*/ 472 w 485"/>
              <a:gd name="T43" fmla="*/ 379 h 482"/>
              <a:gd name="T44" fmla="*/ 457 w 485"/>
              <a:gd name="T45" fmla="*/ 406 h 482"/>
              <a:gd name="T46" fmla="*/ 432 w 485"/>
              <a:gd name="T47" fmla="*/ 432 h 482"/>
              <a:gd name="T48" fmla="*/ 399 w 485"/>
              <a:gd name="T49" fmla="*/ 454 h 482"/>
              <a:gd name="T50" fmla="*/ 359 w 485"/>
              <a:gd name="T51" fmla="*/ 471 h 482"/>
              <a:gd name="T52" fmla="*/ 315 w 485"/>
              <a:gd name="T53" fmla="*/ 480 h 482"/>
              <a:gd name="T54" fmla="*/ 274 w 485"/>
              <a:gd name="T55" fmla="*/ 482 h 482"/>
              <a:gd name="T56" fmla="*/ 236 w 485"/>
              <a:gd name="T57" fmla="*/ 473 h 482"/>
              <a:gd name="T58" fmla="*/ 201 w 485"/>
              <a:gd name="T59" fmla="*/ 457 h 482"/>
              <a:gd name="T60" fmla="*/ 169 w 485"/>
              <a:gd name="T61" fmla="*/ 434 h 482"/>
              <a:gd name="T62" fmla="*/ 136 w 485"/>
              <a:gd name="T63" fmla="*/ 404 h 482"/>
              <a:gd name="T64" fmla="*/ 105 w 485"/>
              <a:gd name="T65" fmla="*/ 369 h 482"/>
              <a:gd name="T66" fmla="*/ 75 w 485"/>
              <a:gd name="T67" fmla="*/ 331 h 482"/>
              <a:gd name="T68" fmla="*/ 44 w 485"/>
              <a:gd name="T69" fmla="*/ 286 h 482"/>
              <a:gd name="T70" fmla="*/ 19 w 485"/>
              <a:gd name="T71" fmla="*/ 244 h 482"/>
              <a:gd name="T72" fmla="*/ 3 w 485"/>
              <a:gd name="T73" fmla="*/ 204 h 482"/>
              <a:gd name="T74" fmla="*/ 0 w 485"/>
              <a:gd name="T75" fmla="*/ 165 h 482"/>
              <a:gd name="T76" fmla="*/ 5 w 485"/>
              <a:gd name="T77" fmla="*/ 131 h 482"/>
              <a:gd name="T78" fmla="*/ 19 w 485"/>
              <a:gd name="T79" fmla="*/ 100 h 482"/>
              <a:gd name="T80" fmla="*/ 38 w 485"/>
              <a:gd name="T81" fmla="*/ 73 h 482"/>
              <a:gd name="T82" fmla="*/ 65 w 485"/>
              <a:gd name="T83" fmla="*/ 48 h 482"/>
              <a:gd name="T84" fmla="*/ 96 w 485"/>
              <a:gd name="T85" fmla="*/ 27 h 482"/>
              <a:gd name="T86" fmla="*/ 130 w 485"/>
              <a:gd name="T87" fmla="*/ 10 h 482"/>
              <a:gd name="T88" fmla="*/ 165 w 485"/>
              <a:gd name="T89" fmla="*/ 0 h 482"/>
              <a:gd name="T90" fmla="*/ 197 w 485"/>
              <a:gd name="T91" fmla="*/ 0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85" h="482">
                <a:moveTo>
                  <a:pt x="197" y="0"/>
                </a:moveTo>
                <a:lnTo>
                  <a:pt x="228" y="8"/>
                </a:lnTo>
                <a:lnTo>
                  <a:pt x="259" y="19"/>
                </a:lnTo>
                <a:lnTo>
                  <a:pt x="286" y="35"/>
                </a:lnTo>
                <a:lnTo>
                  <a:pt x="311" y="50"/>
                </a:lnTo>
                <a:lnTo>
                  <a:pt x="330" y="66"/>
                </a:lnTo>
                <a:lnTo>
                  <a:pt x="345" y="79"/>
                </a:lnTo>
                <a:lnTo>
                  <a:pt x="355" y="89"/>
                </a:lnTo>
                <a:lnTo>
                  <a:pt x="359" y="92"/>
                </a:lnTo>
                <a:lnTo>
                  <a:pt x="361" y="96"/>
                </a:lnTo>
                <a:lnTo>
                  <a:pt x="370" y="106"/>
                </a:lnTo>
                <a:lnTo>
                  <a:pt x="382" y="121"/>
                </a:lnTo>
                <a:lnTo>
                  <a:pt x="397" y="142"/>
                </a:lnTo>
                <a:lnTo>
                  <a:pt x="414" y="165"/>
                </a:lnTo>
                <a:lnTo>
                  <a:pt x="432" y="190"/>
                </a:lnTo>
                <a:lnTo>
                  <a:pt x="451" y="215"/>
                </a:lnTo>
                <a:lnTo>
                  <a:pt x="466" y="240"/>
                </a:lnTo>
                <a:lnTo>
                  <a:pt x="478" y="265"/>
                </a:lnTo>
                <a:lnTo>
                  <a:pt x="483" y="292"/>
                </a:lnTo>
                <a:lnTo>
                  <a:pt x="485" y="321"/>
                </a:lnTo>
                <a:lnTo>
                  <a:pt x="482" y="350"/>
                </a:lnTo>
                <a:lnTo>
                  <a:pt x="472" y="379"/>
                </a:lnTo>
                <a:lnTo>
                  <a:pt x="457" y="406"/>
                </a:lnTo>
                <a:lnTo>
                  <a:pt x="432" y="432"/>
                </a:lnTo>
                <a:lnTo>
                  <a:pt x="399" y="454"/>
                </a:lnTo>
                <a:lnTo>
                  <a:pt x="359" y="471"/>
                </a:lnTo>
                <a:lnTo>
                  <a:pt x="315" y="480"/>
                </a:lnTo>
                <a:lnTo>
                  <a:pt x="274" y="482"/>
                </a:lnTo>
                <a:lnTo>
                  <a:pt x="236" y="473"/>
                </a:lnTo>
                <a:lnTo>
                  <a:pt x="201" y="457"/>
                </a:lnTo>
                <a:lnTo>
                  <a:pt x="169" y="434"/>
                </a:lnTo>
                <a:lnTo>
                  <a:pt x="136" y="404"/>
                </a:lnTo>
                <a:lnTo>
                  <a:pt x="105" y="369"/>
                </a:lnTo>
                <a:lnTo>
                  <a:pt x="75" y="331"/>
                </a:lnTo>
                <a:lnTo>
                  <a:pt x="44" y="286"/>
                </a:lnTo>
                <a:lnTo>
                  <a:pt x="19" y="244"/>
                </a:lnTo>
                <a:lnTo>
                  <a:pt x="3" y="204"/>
                </a:lnTo>
                <a:lnTo>
                  <a:pt x="0" y="165"/>
                </a:lnTo>
                <a:lnTo>
                  <a:pt x="5" y="131"/>
                </a:lnTo>
                <a:lnTo>
                  <a:pt x="19" y="100"/>
                </a:lnTo>
                <a:lnTo>
                  <a:pt x="38" y="73"/>
                </a:lnTo>
                <a:lnTo>
                  <a:pt x="65" y="48"/>
                </a:lnTo>
                <a:lnTo>
                  <a:pt x="96" y="27"/>
                </a:lnTo>
                <a:lnTo>
                  <a:pt x="130" y="10"/>
                </a:lnTo>
                <a:lnTo>
                  <a:pt x="165" y="0"/>
                </a:lnTo>
                <a:lnTo>
                  <a:pt x="197" y="0"/>
                </a:lnTo>
                <a:close/>
              </a:path>
            </a:pathLst>
          </a:custGeom>
          <a:solidFill>
            <a:srgbClr val="FED1A7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1" name="Freeform 13">
            <a:extLst>
              <a:ext uri="{FF2B5EF4-FFF2-40B4-BE49-F238E27FC236}">
                <a16:creationId xmlns:a16="http://schemas.microsoft.com/office/drawing/2014/main" id="{F687ECD2-7518-7CB4-4901-596AF432ADC5}"/>
              </a:ext>
            </a:extLst>
          </p:cNvPr>
          <p:cNvSpPr>
            <a:spLocks/>
          </p:cNvSpPr>
          <p:nvPr/>
        </p:nvSpPr>
        <p:spPr bwMode="auto">
          <a:xfrm flipH="1">
            <a:off x="7560399" y="2812184"/>
            <a:ext cx="439801" cy="171308"/>
          </a:xfrm>
          <a:custGeom>
            <a:avLst/>
            <a:gdLst>
              <a:gd name="T0" fmla="*/ 0 w 267"/>
              <a:gd name="T1" fmla="*/ 0 h 104"/>
              <a:gd name="T2" fmla="*/ 267 w 267"/>
              <a:gd name="T3" fmla="*/ 8 h 104"/>
              <a:gd name="T4" fmla="*/ 261 w 267"/>
              <a:gd name="T5" fmla="*/ 95 h 104"/>
              <a:gd name="T6" fmla="*/ 256 w 267"/>
              <a:gd name="T7" fmla="*/ 95 h 104"/>
              <a:gd name="T8" fmla="*/ 238 w 267"/>
              <a:gd name="T9" fmla="*/ 98 h 104"/>
              <a:gd name="T10" fmla="*/ 213 w 267"/>
              <a:gd name="T11" fmla="*/ 100 h 104"/>
              <a:gd name="T12" fmla="*/ 184 w 267"/>
              <a:gd name="T13" fmla="*/ 102 h 104"/>
              <a:gd name="T14" fmla="*/ 152 w 267"/>
              <a:gd name="T15" fmla="*/ 104 h 104"/>
              <a:gd name="T16" fmla="*/ 119 w 267"/>
              <a:gd name="T17" fmla="*/ 104 h 104"/>
              <a:gd name="T18" fmla="*/ 88 w 267"/>
              <a:gd name="T19" fmla="*/ 100 h 104"/>
              <a:gd name="T20" fmla="*/ 64 w 267"/>
              <a:gd name="T21" fmla="*/ 95 h 104"/>
              <a:gd name="T22" fmla="*/ 40 w 267"/>
              <a:gd name="T23" fmla="*/ 81 h 104"/>
              <a:gd name="T24" fmla="*/ 25 w 267"/>
              <a:gd name="T25" fmla="*/ 66 h 104"/>
              <a:gd name="T26" fmla="*/ 14 w 267"/>
              <a:gd name="T27" fmla="*/ 48 h 104"/>
              <a:gd name="T28" fmla="*/ 6 w 267"/>
              <a:gd name="T29" fmla="*/ 31 h 104"/>
              <a:gd name="T30" fmla="*/ 2 w 267"/>
              <a:gd name="T31" fmla="*/ 16 h 104"/>
              <a:gd name="T32" fmla="*/ 0 w 267"/>
              <a:gd name="T33" fmla="*/ 4 h 104"/>
              <a:gd name="T34" fmla="*/ 0 w 267"/>
              <a:gd name="T35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67" h="104">
                <a:moveTo>
                  <a:pt x="0" y="0"/>
                </a:moveTo>
                <a:lnTo>
                  <a:pt x="267" y="8"/>
                </a:lnTo>
                <a:lnTo>
                  <a:pt x="261" y="95"/>
                </a:lnTo>
                <a:lnTo>
                  <a:pt x="256" y="95"/>
                </a:lnTo>
                <a:lnTo>
                  <a:pt x="238" y="98"/>
                </a:lnTo>
                <a:lnTo>
                  <a:pt x="213" y="100"/>
                </a:lnTo>
                <a:lnTo>
                  <a:pt x="184" y="102"/>
                </a:lnTo>
                <a:lnTo>
                  <a:pt x="152" y="104"/>
                </a:lnTo>
                <a:lnTo>
                  <a:pt x="119" y="104"/>
                </a:lnTo>
                <a:lnTo>
                  <a:pt x="88" y="100"/>
                </a:lnTo>
                <a:lnTo>
                  <a:pt x="64" y="95"/>
                </a:lnTo>
                <a:lnTo>
                  <a:pt x="40" y="81"/>
                </a:lnTo>
                <a:lnTo>
                  <a:pt x="25" y="66"/>
                </a:lnTo>
                <a:lnTo>
                  <a:pt x="14" y="48"/>
                </a:lnTo>
                <a:lnTo>
                  <a:pt x="6" y="31"/>
                </a:lnTo>
                <a:lnTo>
                  <a:pt x="2" y="16"/>
                </a:lnTo>
                <a:lnTo>
                  <a:pt x="0" y="4"/>
                </a:lnTo>
                <a:lnTo>
                  <a:pt x="0" y="0"/>
                </a:lnTo>
                <a:close/>
              </a:path>
            </a:pathLst>
          </a:custGeom>
          <a:solidFill>
            <a:srgbClr val="F0B78C">
              <a:lumMod val="20000"/>
              <a:lumOff val="80000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id="{F16DFDAB-7D7A-92C6-F275-6C7A0A3EFC3B}"/>
              </a:ext>
            </a:extLst>
          </p:cNvPr>
          <p:cNvSpPr>
            <a:spLocks/>
          </p:cNvSpPr>
          <p:nvPr/>
        </p:nvSpPr>
        <p:spPr bwMode="auto">
          <a:xfrm flipH="1">
            <a:off x="5254326" y="2986787"/>
            <a:ext cx="415093" cy="439801"/>
          </a:xfrm>
          <a:custGeom>
            <a:avLst/>
            <a:gdLst>
              <a:gd name="T0" fmla="*/ 39 w 252"/>
              <a:gd name="T1" fmla="*/ 0 h 267"/>
              <a:gd name="T2" fmla="*/ 252 w 252"/>
              <a:gd name="T3" fmla="*/ 229 h 267"/>
              <a:gd name="T4" fmla="*/ 236 w 252"/>
              <a:gd name="T5" fmla="*/ 240 h 267"/>
              <a:gd name="T6" fmla="*/ 219 w 252"/>
              <a:gd name="T7" fmla="*/ 248 h 267"/>
              <a:gd name="T8" fmla="*/ 200 w 252"/>
              <a:gd name="T9" fmla="*/ 257 h 267"/>
              <a:gd name="T10" fmla="*/ 183 w 252"/>
              <a:gd name="T11" fmla="*/ 263 h 267"/>
              <a:gd name="T12" fmla="*/ 171 w 252"/>
              <a:gd name="T13" fmla="*/ 267 h 267"/>
              <a:gd name="T14" fmla="*/ 165 w 252"/>
              <a:gd name="T15" fmla="*/ 267 h 267"/>
              <a:gd name="T16" fmla="*/ 148 w 252"/>
              <a:gd name="T17" fmla="*/ 263 h 267"/>
              <a:gd name="T18" fmla="*/ 127 w 252"/>
              <a:gd name="T19" fmla="*/ 252 h 267"/>
              <a:gd name="T20" fmla="*/ 106 w 252"/>
              <a:gd name="T21" fmla="*/ 233 h 267"/>
              <a:gd name="T22" fmla="*/ 85 w 252"/>
              <a:gd name="T23" fmla="*/ 209 h 267"/>
              <a:gd name="T24" fmla="*/ 64 w 252"/>
              <a:gd name="T25" fmla="*/ 184 h 267"/>
              <a:gd name="T26" fmla="*/ 44 w 252"/>
              <a:gd name="T27" fmla="*/ 158 h 267"/>
              <a:gd name="T28" fmla="*/ 29 w 252"/>
              <a:gd name="T29" fmla="*/ 131 h 267"/>
              <a:gd name="T30" fmla="*/ 14 w 252"/>
              <a:gd name="T31" fmla="*/ 106 h 267"/>
              <a:gd name="T32" fmla="*/ 4 w 252"/>
              <a:gd name="T33" fmla="*/ 83 h 267"/>
              <a:gd name="T34" fmla="*/ 0 w 252"/>
              <a:gd name="T35" fmla="*/ 65 h 267"/>
              <a:gd name="T36" fmla="*/ 0 w 252"/>
              <a:gd name="T37" fmla="*/ 54 h 267"/>
              <a:gd name="T38" fmla="*/ 12 w 252"/>
              <a:gd name="T39" fmla="*/ 37 h 267"/>
              <a:gd name="T40" fmla="*/ 21 w 252"/>
              <a:gd name="T41" fmla="*/ 21 h 267"/>
              <a:gd name="T42" fmla="*/ 31 w 252"/>
              <a:gd name="T43" fmla="*/ 10 h 267"/>
              <a:gd name="T44" fmla="*/ 37 w 252"/>
              <a:gd name="T45" fmla="*/ 2 h 267"/>
              <a:gd name="T46" fmla="*/ 39 w 252"/>
              <a:gd name="T47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2" h="267">
                <a:moveTo>
                  <a:pt x="39" y="0"/>
                </a:moveTo>
                <a:lnTo>
                  <a:pt x="252" y="229"/>
                </a:lnTo>
                <a:lnTo>
                  <a:pt x="236" y="240"/>
                </a:lnTo>
                <a:lnTo>
                  <a:pt x="219" y="248"/>
                </a:lnTo>
                <a:lnTo>
                  <a:pt x="200" y="257"/>
                </a:lnTo>
                <a:lnTo>
                  <a:pt x="183" y="263"/>
                </a:lnTo>
                <a:lnTo>
                  <a:pt x="171" y="267"/>
                </a:lnTo>
                <a:lnTo>
                  <a:pt x="165" y="267"/>
                </a:lnTo>
                <a:lnTo>
                  <a:pt x="148" y="263"/>
                </a:lnTo>
                <a:lnTo>
                  <a:pt x="127" y="252"/>
                </a:lnTo>
                <a:lnTo>
                  <a:pt x="106" y="233"/>
                </a:lnTo>
                <a:lnTo>
                  <a:pt x="85" y="209"/>
                </a:lnTo>
                <a:lnTo>
                  <a:pt x="64" y="184"/>
                </a:lnTo>
                <a:lnTo>
                  <a:pt x="44" y="158"/>
                </a:lnTo>
                <a:lnTo>
                  <a:pt x="29" y="131"/>
                </a:lnTo>
                <a:lnTo>
                  <a:pt x="14" y="106"/>
                </a:lnTo>
                <a:lnTo>
                  <a:pt x="4" y="83"/>
                </a:lnTo>
                <a:lnTo>
                  <a:pt x="0" y="65"/>
                </a:lnTo>
                <a:lnTo>
                  <a:pt x="0" y="54"/>
                </a:lnTo>
                <a:lnTo>
                  <a:pt x="12" y="37"/>
                </a:lnTo>
                <a:lnTo>
                  <a:pt x="21" y="21"/>
                </a:lnTo>
                <a:lnTo>
                  <a:pt x="31" y="10"/>
                </a:lnTo>
                <a:lnTo>
                  <a:pt x="37" y="2"/>
                </a:lnTo>
                <a:lnTo>
                  <a:pt x="39" y="0"/>
                </a:lnTo>
                <a:close/>
              </a:path>
            </a:pathLst>
          </a:custGeom>
          <a:solidFill>
            <a:srgbClr val="F0B78C">
              <a:lumMod val="20000"/>
              <a:lumOff val="80000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3" name="Freeform 15">
            <a:extLst>
              <a:ext uri="{FF2B5EF4-FFF2-40B4-BE49-F238E27FC236}">
                <a16:creationId xmlns:a16="http://schemas.microsoft.com/office/drawing/2014/main" id="{959FF7EC-4FB5-738F-2A8C-ACC2D08E2F66}"/>
              </a:ext>
            </a:extLst>
          </p:cNvPr>
          <p:cNvSpPr>
            <a:spLocks/>
          </p:cNvSpPr>
          <p:nvPr/>
        </p:nvSpPr>
        <p:spPr bwMode="auto">
          <a:xfrm flipH="1">
            <a:off x="5517877" y="4945300"/>
            <a:ext cx="482629" cy="449685"/>
          </a:xfrm>
          <a:custGeom>
            <a:avLst/>
            <a:gdLst>
              <a:gd name="T0" fmla="*/ 119 w 293"/>
              <a:gd name="T1" fmla="*/ 0 h 273"/>
              <a:gd name="T2" fmla="*/ 142 w 293"/>
              <a:gd name="T3" fmla="*/ 2 h 273"/>
              <a:gd name="T4" fmla="*/ 165 w 293"/>
              <a:gd name="T5" fmla="*/ 10 h 273"/>
              <a:gd name="T6" fmla="*/ 186 w 293"/>
              <a:gd name="T7" fmla="*/ 23 h 273"/>
              <a:gd name="T8" fmla="*/ 207 w 293"/>
              <a:gd name="T9" fmla="*/ 37 h 273"/>
              <a:gd name="T10" fmla="*/ 230 w 293"/>
              <a:gd name="T11" fmla="*/ 54 h 273"/>
              <a:gd name="T12" fmla="*/ 251 w 293"/>
              <a:gd name="T13" fmla="*/ 71 h 273"/>
              <a:gd name="T14" fmla="*/ 268 w 293"/>
              <a:gd name="T15" fmla="*/ 92 h 273"/>
              <a:gd name="T16" fmla="*/ 284 w 293"/>
              <a:gd name="T17" fmla="*/ 117 h 273"/>
              <a:gd name="T18" fmla="*/ 291 w 293"/>
              <a:gd name="T19" fmla="*/ 142 h 273"/>
              <a:gd name="T20" fmla="*/ 293 w 293"/>
              <a:gd name="T21" fmla="*/ 171 h 273"/>
              <a:gd name="T22" fmla="*/ 288 w 293"/>
              <a:gd name="T23" fmla="*/ 202 h 273"/>
              <a:gd name="T24" fmla="*/ 272 w 293"/>
              <a:gd name="T25" fmla="*/ 235 h 273"/>
              <a:gd name="T26" fmla="*/ 268 w 293"/>
              <a:gd name="T27" fmla="*/ 238 h 273"/>
              <a:gd name="T28" fmla="*/ 263 w 293"/>
              <a:gd name="T29" fmla="*/ 244 h 273"/>
              <a:gd name="T30" fmla="*/ 251 w 293"/>
              <a:gd name="T31" fmla="*/ 252 h 273"/>
              <a:gd name="T32" fmla="*/ 234 w 293"/>
              <a:gd name="T33" fmla="*/ 261 h 273"/>
              <a:gd name="T34" fmla="*/ 213 w 293"/>
              <a:gd name="T35" fmla="*/ 269 h 273"/>
              <a:gd name="T36" fmla="*/ 190 w 293"/>
              <a:gd name="T37" fmla="*/ 273 h 273"/>
              <a:gd name="T38" fmla="*/ 159 w 293"/>
              <a:gd name="T39" fmla="*/ 273 h 273"/>
              <a:gd name="T40" fmla="*/ 126 w 293"/>
              <a:gd name="T41" fmla="*/ 267 h 273"/>
              <a:gd name="T42" fmla="*/ 90 w 293"/>
              <a:gd name="T43" fmla="*/ 252 h 273"/>
              <a:gd name="T44" fmla="*/ 55 w 293"/>
              <a:gd name="T45" fmla="*/ 231 h 273"/>
              <a:gd name="T46" fmla="*/ 30 w 293"/>
              <a:gd name="T47" fmla="*/ 208 h 273"/>
              <a:gd name="T48" fmla="*/ 13 w 293"/>
              <a:gd name="T49" fmla="*/ 183 h 273"/>
              <a:gd name="T50" fmla="*/ 2 w 293"/>
              <a:gd name="T51" fmla="*/ 156 h 273"/>
              <a:gd name="T52" fmla="*/ 0 w 293"/>
              <a:gd name="T53" fmla="*/ 131 h 273"/>
              <a:gd name="T54" fmla="*/ 2 w 293"/>
              <a:gd name="T55" fmla="*/ 106 h 273"/>
              <a:gd name="T56" fmla="*/ 9 w 293"/>
              <a:gd name="T57" fmla="*/ 83 h 273"/>
              <a:gd name="T58" fmla="*/ 21 w 293"/>
              <a:gd name="T59" fmla="*/ 62 h 273"/>
              <a:gd name="T60" fmla="*/ 38 w 293"/>
              <a:gd name="T61" fmla="*/ 48 h 273"/>
              <a:gd name="T62" fmla="*/ 40 w 293"/>
              <a:gd name="T63" fmla="*/ 44 h 273"/>
              <a:gd name="T64" fmla="*/ 48 w 293"/>
              <a:gd name="T65" fmla="*/ 37 h 273"/>
              <a:gd name="T66" fmla="*/ 61 w 293"/>
              <a:gd name="T67" fmla="*/ 25 h 273"/>
              <a:gd name="T68" fmla="*/ 78 w 293"/>
              <a:gd name="T69" fmla="*/ 16 h 273"/>
              <a:gd name="T70" fmla="*/ 98 w 293"/>
              <a:gd name="T71" fmla="*/ 6 h 273"/>
              <a:gd name="T72" fmla="*/ 119 w 293"/>
              <a:gd name="T73" fmla="*/ 0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93" h="273">
                <a:moveTo>
                  <a:pt x="119" y="0"/>
                </a:moveTo>
                <a:lnTo>
                  <a:pt x="142" y="2"/>
                </a:lnTo>
                <a:lnTo>
                  <a:pt x="165" y="10"/>
                </a:lnTo>
                <a:lnTo>
                  <a:pt x="186" y="23"/>
                </a:lnTo>
                <a:lnTo>
                  <a:pt x="207" y="37"/>
                </a:lnTo>
                <a:lnTo>
                  <a:pt x="230" y="54"/>
                </a:lnTo>
                <a:lnTo>
                  <a:pt x="251" y="71"/>
                </a:lnTo>
                <a:lnTo>
                  <a:pt x="268" y="92"/>
                </a:lnTo>
                <a:lnTo>
                  <a:pt x="284" y="117"/>
                </a:lnTo>
                <a:lnTo>
                  <a:pt x="291" y="142"/>
                </a:lnTo>
                <a:lnTo>
                  <a:pt x="293" y="171"/>
                </a:lnTo>
                <a:lnTo>
                  <a:pt x="288" y="202"/>
                </a:lnTo>
                <a:lnTo>
                  <a:pt x="272" y="235"/>
                </a:lnTo>
                <a:lnTo>
                  <a:pt x="268" y="238"/>
                </a:lnTo>
                <a:lnTo>
                  <a:pt x="263" y="244"/>
                </a:lnTo>
                <a:lnTo>
                  <a:pt x="251" y="252"/>
                </a:lnTo>
                <a:lnTo>
                  <a:pt x="234" y="261"/>
                </a:lnTo>
                <a:lnTo>
                  <a:pt x="213" y="269"/>
                </a:lnTo>
                <a:lnTo>
                  <a:pt x="190" y="273"/>
                </a:lnTo>
                <a:lnTo>
                  <a:pt x="159" y="273"/>
                </a:lnTo>
                <a:lnTo>
                  <a:pt x="126" y="267"/>
                </a:lnTo>
                <a:lnTo>
                  <a:pt x="90" y="252"/>
                </a:lnTo>
                <a:lnTo>
                  <a:pt x="55" y="231"/>
                </a:lnTo>
                <a:lnTo>
                  <a:pt x="30" y="208"/>
                </a:lnTo>
                <a:lnTo>
                  <a:pt x="13" y="183"/>
                </a:lnTo>
                <a:lnTo>
                  <a:pt x="2" y="156"/>
                </a:lnTo>
                <a:lnTo>
                  <a:pt x="0" y="131"/>
                </a:lnTo>
                <a:lnTo>
                  <a:pt x="2" y="106"/>
                </a:lnTo>
                <a:lnTo>
                  <a:pt x="9" y="83"/>
                </a:lnTo>
                <a:lnTo>
                  <a:pt x="21" y="62"/>
                </a:lnTo>
                <a:lnTo>
                  <a:pt x="38" y="48"/>
                </a:lnTo>
                <a:lnTo>
                  <a:pt x="40" y="44"/>
                </a:lnTo>
                <a:lnTo>
                  <a:pt x="48" y="37"/>
                </a:lnTo>
                <a:lnTo>
                  <a:pt x="61" y="25"/>
                </a:lnTo>
                <a:lnTo>
                  <a:pt x="78" y="16"/>
                </a:lnTo>
                <a:lnTo>
                  <a:pt x="98" y="6"/>
                </a:lnTo>
                <a:lnTo>
                  <a:pt x="119" y="0"/>
                </a:lnTo>
                <a:close/>
              </a:path>
            </a:pathLst>
          </a:custGeom>
          <a:solidFill>
            <a:srgbClr val="F0B78C">
              <a:lumMod val="20000"/>
              <a:lumOff val="80000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4" name="Freeform 16">
            <a:extLst>
              <a:ext uri="{FF2B5EF4-FFF2-40B4-BE49-F238E27FC236}">
                <a16:creationId xmlns:a16="http://schemas.microsoft.com/office/drawing/2014/main" id="{79291B1E-0F26-BB1E-CD42-D6CBC038C518}"/>
              </a:ext>
            </a:extLst>
          </p:cNvPr>
          <p:cNvSpPr>
            <a:spLocks/>
          </p:cNvSpPr>
          <p:nvPr/>
        </p:nvSpPr>
        <p:spPr bwMode="auto">
          <a:xfrm flipH="1">
            <a:off x="5058312" y="4597743"/>
            <a:ext cx="484275" cy="471098"/>
          </a:xfrm>
          <a:custGeom>
            <a:avLst/>
            <a:gdLst>
              <a:gd name="T0" fmla="*/ 129 w 294"/>
              <a:gd name="T1" fmla="*/ 0 h 286"/>
              <a:gd name="T2" fmla="*/ 150 w 294"/>
              <a:gd name="T3" fmla="*/ 6 h 286"/>
              <a:gd name="T4" fmla="*/ 165 w 294"/>
              <a:gd name="T5" fmla="*/ 15 h 286"/>
              <a:gd name="T6" fmla="*/ 184 w 294"/>
              <a:gd name="T7" fmla="*/ 31 h 286"/>
              <a:gd name="T8" fmla="*/ 207 w 294"/>
              <a:gd name="T9" fmla="*/ 52 h 286"/>
              <a:gd name="T10" fmla="*/ 232 w 294"/>
              <a:gd name="T11" fmla="*/ 75 h 286"/>
              <a:gd name="T12" fmla="*/ 255 w 294"/>
              <a:gd name="T13" fmla="*/ 100 h 286"/>
              <a:gd name="T14" fmla="*/ 276 w 294"/>
              <a:gd name="T15" fmla="*/ 125 h 286"/>
              <a:gd name="T16" fmla="*/ 290 w 294"/>
              <a:gd name="T17" fmla="*/ 148 h 286"/>
              <a:gd name="T18" fmla="*/ 294 w 294"/>
              <a:gd name="T19" fmla="*/ 173 h 286"/>
              <a:gd name="T20" fmla="*/ 290 w 294"/>
              <a:gd name="T21" fmla="*/ 196 h 286"/>
              <a:gd name="T22" fmla="*/ 280 w 294"/>
              <a:gd name="T23" fmla="*/ 219 h 286"/>
              <a:gd name="T24" fmla="*/ 265 w 294"/>
              <a:gd name="T25" fmla="*/ 240 h 286"/>
              <a:gd name="T26" fmla="*/ 248 w 294"/>
              <a:gd name="T27" fmla="*/ 259 h 286"/>
              <a:gd name="T28" fmla="*/ 230 w 294"/>
              <a:gd name="T29" fmla="*/ 271 h 286"/>
              <a:gd name="T30" fmla="*/ 209 w 294"/>
              <a:gd name="T31" fmla="*/ 282 h 286"/>
              <a:gd name="T32" fmla="*/ 186 w 294"/>
              <a:gd name="T33" fmla="*/ 286 h 286"/>
              <a:gd name="T34" fmla="*/ 159 w 294"/>
              <a:gd name="T35" fmla="*/ 286 h 286"/>
              <a:gd name="T36" fmla="*/ 129 w 294"/>
              <a:gd name="T37" fmla="*/ 278 h 286"/>
              <a:gd name="T38" fmla="*/ 98 w 294"/>
              <a:gd name="T39" fmla="*/ 263 h 286"/>
              <a:gd name="T40" fmla="*/ 63 w 294"/>
              <a:gd name="T41" fmla="*/ 238 h 286"/>
              <a:gd name="T42" fmla="*/ 31 w 294"/>
              <a:gd name="T43" fmla="*/ 207 h 286"/>
              <a:gd name="T44" fmla="*/ 12 w 294"/>
              <a:gd name="T45" fmla="*/ 177 h 286"/>
              <a:gd name="T46" fmla="*/ 2 w 294"/>
              <a:gd name="T47" fmla="*/ 148 h 286"/>
              <a:gd name="T48" fmla="*/ 0 w 294"/>
              <a:gd name="T49" fmla="*/ 121 h 286"/>
              <a:gd name="T50" fmla="*/ 4 w 294"/>
              <a:gd name="T51" fmla="*/ 96 h 286"/>
              <a:gd name="T52" fmla="*/ 15 w 294"/>
              <a:gd name="T53" fmla="*/ 75 h 286"/>
              <a:gd name="T54" fmla="*/ 29 w 294"/>
              <a:gd name="T55" fmla="*/ 57 h 286"/>
              <a:gd name="T56" fmla="*/ 33 w 294"/>
              <a:gd name="T57" fmla="*/ 56 h 286"/>
              <a:gd name="T58" fmla="*/ 40 w 294"/>
              <a:gd name="T59" fmla="*/ 46 h 286"/>
              <a:gd name="T60" fmla="*/ 54 w 294"/>
              <a:gd name="T61" fmla="*/ 34 h 286"/>
              <a:gd name="T62" fmla="*/ 69 w 294"/>
              <a:gd name="T63" fmla="*/ 23 h 286"/>
              <a:gd name="T64" fmla="*/ 88 w 294"/>
              <a:gd name="T65" fmla="*/ 11 h 286"/>
              <a:gd name="T66" fmla="*/ 109 w 294"/>
              <a:gd name="T67" fmla="*/ 4 h 286"/>
              <a:gd name="T68" fmla="*/ 129 w 294"/>
              <a:gd name="T69" fmla="*/ 0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4" h="286">
                <a:moveTo>
                  <a:pt x="129" y="0"/>
                </a:moveTo>
                <a:lnTo>
                  <a:pt x="150" y="6"/>
                </a:lnTo>
                <a:lnTo>
                  <a:pt x="165" y="15"/>
                </a:lnTo>
                <a:lnTo>
                  <a:pt x="184" y="31"/>
                </a:lnTo>
                <a:lnTo>
                  <a:pt x="207" y="52"/>
                </a:lnTo>
                <a:lnTo>
                  <a:pt x="232" y="75"/>
                </a:lnTo>
                <a:lnTo>
                  <a:pt x="255" y="100"/>
                </a:lnTo>
                <a:lnTo>
                  <a:pt x="276" y="125"/>
                </a:lnTo>
                <a:lnTo>
                  <a:pt x="290" y="148"/>
                </a:lnTo>
                <a:lnTo>
                  <a:pt x="294" y="173"/>
                </a:lnTo>
                <a:lnTo>
                  <a:pt x="290" y="196"/>
                </a:lnTo>
                <a:lnTo>
                  <a:pt x="280" y="219"/>
                </a:lnTo>
                <a:lnTo>
                  <a:pt x="265" y="240"/>
                </a:lnTo>
                <a:lnTo>
                  <a:pt x="248" y="259"/>
                </a:lnTo>
                <a:lnTo>
                  <a:pt x="230" y="271"/>
                </a:lnTo>
                <a:lnTo>
                  <a:pt x="209" y="282"/>
                </a:lnTo>
                <a:lnTo>
                  <a:pt x="186" y="286"/>
                </a:lnTo>
                <a:lnTo>
                  <a:pt x="159" y="286"/>
                </a:lnTo>
                <a:lnTo>
                  <a:pt x="129" y="278"/>
                </a:lnTo>
                <a:lnTo>
                  <a:pt x="98" y="263"/>
                </a:lnTo>
                <a:lnTo>
                  <a:pt x="63" y="238"/>
                </a:lnTo>
                <a:lnTo>
                  <a:pt x="31" y="207"/>
                </a:lnTo>
                <a:lnTo>
                  <a:pt x="12" y="177"/>
                </a:lnTo>
                <a:lnTo>
                  <a:pt x="2" y="148"/>
                </a:lnTo>
                <a:lnTo>
                  <a:pt x="0" y="121"/>
                </a:lnTo>
                <a:lnTo>
                  <a:pt x="4" y="96"/>
                </a:lnTo>
                <a:lnTo>
                  <a:pt x="15" y="75"/>
                </a:lnTo>
                <a:lnTo>
                  <a:pt x="29" y="57"/>
                </a:lnTo>
                <a:lnTo>
                  <a:pt x="33" y="56"/>
                </a:lnTo>
                <a:lnTo>
                  <a:pt x="40" y="46"/>
                </a:lnTo>
                <a:lnTo>
                  <a:pt x="54" y="34"/>
                </a:lnTo>
                <a:lnTo>
                  <a:pt x="69" y="23"/>
                </a:lnTo>
                <a:lnTo>
                  <a:pt x="88" y="11"/>
                </a:lnTo>
                <a:lnTo>
                  <a:pt x="109" y="4"/>
                </a:lnTo>
                <a:lnTo>
                  <a:pt x="129" y="0"/>
                </a:lnTo>
                <a:close/>
              </a:path>
            </a:pathLst>
          </a:custGeom>
          <a:solidFill>
            <a:srgbClr val="F0B78C">
              <a:lumMod val="20000"/>
              <a:lumOff val="80000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F3B60728-33F5-4F7D-1E6F-19DA22DDB5A4}"/>
              </a:ext>
            </a:extLst>
          </p:cNvPr>
          <p:cNvSpPr>
            <a:spLocks/>
          </p:cNvSpPr>
          <p:nvPr/>
        </p:nvSpPr>
        <p:spPr bwMode="auto">
          <a:xfrm flipH="1">
            <a:off x="8323049" y="2980198"/>
            <a:ext cx="929018" cy="1785559"/>
          </a:xfrm>
          <a:custGeom>
            <a:avLst/>
            <a:gdLst>
              <a:gd name="T0" fmla="*/ 297 w 564"/>
              <a:gd name="T1" fmla="*/ 0 h 1084"/>
              <a:gd name="T2" fmla="*/ 564 w 564"/>
              <a:gd name="T3" fmla="*/ 89 h 1084"/>
              <a:gd name="T4" fmla="*/ 272 w 564"/>
              <a:gd name="T5" fmla="*/ 1084 h 1084"/>
              <a:gd name="T6" fmla="*/ 0 w 564"/>
              <a:gd name="T7" fmla="*/ 982 h 1084"/>
              <a:gd name="T8" fmla="*/ 297 w 564"/>
              <a:gd name="T9" fmla="*/ 0 h 1084"/>
              <a:gd name="connsiteX0" fmla="*/ 5266 w 10000"/>
              <a:gd name="connsiteY0" fmla="*/ 0 h 10000"/>
              <a:gd name="connsiteX1" fmla="*/ 10000 w 10000"/>
              <a:gd name="connsiteY1" fmla="*/ 821 h 10000"/>
              <a:gd name="connsiteX2" fmla="*/ 4226 w 10000"/>
              <a:gd name="connsiteY2" fmla="*/ 10000 h 10000"/>
              <a:gd name="connsiteX3" fmla="*/ 0 w 10000"/>
              <a:gd name="connsiteY3" fmla="*/ 9059 h 10000"/>
              <a:gd name="connsiteX4" fmla="*/ 5266 w 10000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5266" y="0"/>
                </a:moveTo>
                <a:lnTo>
                  <a:pt x="10000" y="821"/>
                </a:lnTo>
                <a:lnTo>
                  <a:pt x="4226" y="10000"/>
                </a:lnTo>
                <a:lnTo>
                  <a:pt x="0" y="9059"/>
                </a:lnTo>
                <a:lnTo>
                  <a:pt x="5266" y="0"/>
                </a:lnTo>
                <a:close/>
              </a:path>
            </a:pathLst>
          </a:custGeom>
          <a:solidFill>
            <a:sysClr val="window" lastClr="FFFFFF">
              <a:lumMod val="95000"/>
            </a:sys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29425464-B16C-8516-FDE6-B1F70F3EAB95}"/>
              </a:ext>
            </a:extLst>
          </p:cNvPr>
          <p:cNvSpPr>
            <a:spLocks/>
          </p:cNvSpPr>
          <p:nvPr/>
        </p:nvSpPr>
        <p:spPr bwMode="auto">
          <a:xfrm flipH="1">
            <a:off x="8543774" y="1728477"/>
            <a:ext cx="3647747" cy="3109754"/>
          </a:xfrm>
          <a:custGeom>
            <a:avLst/>
            <a:gdLst>
              <a:gd name="T0" fmla="*/ 0 w 1682"/>
              <a:gd name="T1" fmla="*/ 0 h 1718"/>
              <a:gd name="T2" fmla="*/ 1682 w 1682"/>
              <a:gd name="T3" fmla="*/ 629 h 1718"/>
              <a:gd name="T4" fmla="*/ 1308 w 1682"/>
              <a:gd name="T5" fmla="*/ 1718 h 1718"/>
              <a:gd name="T6" fmla="*/ 0 w 1682"/>
              <a:gd name="T7" fmla="*/ 1326 h 1718"/>
              <a:gd name="T8" fmla="*/ 0 w 1682"/>
              <a:gd name="T9" fmla="*/ 0 h 1718"/>
              <a:gd name="connsiteX0" fmla="*/ 0 w 13166"/>
              <a:gd name="connsiteY0" fmla="*/ 0 h 10989"/>
              <a:gd name="connsiteX1" fmla="*/ 13166 w 13166"/>
              <a:gd name="connsiteY1" fmla="*/ 4650 h 10989"/>
              <a:gd name="connsiteX2" fmla="*/ 10942 w 13166"/>
              <a:gd name="connsiteY2" fmla="*/ 10989 h 10989"/>
              <a:gd name="connsiteX3" fmla="*/ 3166 w 13166"/>
              <a:gd name="connsiteY3" fmla="*/ 8707 h 10989"/>
              <a:gd name="connsiteX4" fmla="*/ 0 w 13166"/>
              <a:gd name="connsiteY4" fmla="*/ 0 h 10989"/>
              <a:gd name="connsiteX0" fmla="*/ 0 w 13166"/>
              <a:gd name="connsiteY0" fmla="*/ 0 h 10989"/>
              <a:gd name="connsiteX1" fmla="*/ 13166 w 13166"/>
              <a:gd name="connsiteY1" fmla="*/ 4650 h 10989"/>
              <a:gd name="connsiteX2" fmla="*/ 10942 w 13166"/>
              <a:gd name="connsiteY2" fmla="*/ 10989 h 10989"/>
              <a:gd name="connsiteX3" fmla="*/ 68 w 13166"/>
              <a:gd name="connsiteY3" fmla="*/ 8179 h 10989"/>
              <a:gd name="connsiteX4" fmla="*/ 0 w 13166"/>
              <a:gd name="connsiteY4" fmla="*/ 0 h 10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66" h="10989">
                <a:moveTo>
                  <a:pt x="0" y="0"/>
                </a:moveTo>
                <a:lnTo>
                  <a:pt x="13166" y="4650"/>
                </a:lnTo>
                <a:lnTo>
                  <a:pt x="10942" y="10989"/>
                </a:lnTo>
                <a:lnTo>
                  <a:pt x="68" y="8179"/>
                </a:lnTo>
                <a:cubicBezTo>
                  <a:pt x="45" y="5453"/>
                  <a:pt x="23" y="2726"/>
                  <a:pt x="0" y="0"/>
                </a:cubicBezTo>
                <a:close/>
              </a:path>
            </a:pathLst>
          </a:custGeom>
          <a:solidFill>
            <a:schemeClr val="accent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7" name="Freeform 19">
            <a:extLst>
              <a:ext uri="{FF2B5EF4-FFF2-40B4-BE49-F238E27FC236}">
                <a16:creationId xmlns:a16="http://schemas.microsoft.com/office/drawing/2014/main" id="{0C0C8FA2-9BE6-2C51-798E-96059E3708ED}"/>
              </a:ext>
            </a:extLst>
          </p:cNvPr>
          <p:cNvSpPr>
            <a:spLocks/>
          </p:cNvSpPr>
          <p:nvPr/>
        </p:nvSpPr>
        <p:spPr bwMode="auto">
          <a:xfrm flipH="1">
            <a:off x="5741897" y="5281327"/>
            <a:ext cx="742885" cy="752768"/>
          </a:xfrm>
          <a:custGeom>
            <a:avLst/>
            <a:gdLst>
              <a:gd name="T0" fmla="*/ 144 w 451"/>
              <a:gd name="T1" fmla="*/ 0 h 457"/>
              <a:gd name="T2" fmla="*/ 184 w 451"/>
              <a:gd name="T3" fmla="*/ 0 h 457"/>
              <a:gd name="T4" fmla="*/ 223 w 451"/>
              <a:gd name="T5" fmla="*/ 9 h 457"/>
              <a:gd name="T6" fmla="*/ 259 w 451"/>
              <a:gd name="T7" fmla="*/ 25 h 457"/>
              <a:gd name="T8" fmla="*/ 292 w 451"/>
              <a:gd name="T9" fmla="*/ 48 h 457"/>
              <a:gd name="T10" fmla="*/ 322 w 451"/>
              <a:gd name="T11" fmla="*/ 73 h 457"/>
              <a:gd name="T12" fmla="*/ 351 w 451"/>
              <a:gd name="T13" fmla="*/ 102 h 457"/>
              <a:gd name="T14" fmla="*/ 378 w 451"/>
              <a:gd name="T15" fmla="*/ 132 h 457"/>
              <a:gd name="T16" fmla="*/ 399 w 451"/>
              <a:gd name="T17" fmla="*/ 159 h 457"/>
              <a:gd name="T18" fmla="*/ 418 w 451"/>
              <a:gd name="T19" fmla="*/ 186 h 457"/>
              <a:gd name="T20" fmla="*/ 432 w 451"/>
              <a:gd name="T21" fmla="*/ 209 h 457"/>
              <a:gd name="T22" fmla="*/ 447 w 451"/>
              <a:gd name="T23" fmla="*/ 242 h 457"/>
              <a:gd name="T24" fmla="*/ 451 w 451"/>
              <a:gd name="T25" fmla="*/ 276 h 457"/>
              <a:gd name="T26" fmla="*/ 449 w 451"/>
              <a:gd name="T27" fmla="*/ 311 h 457"/>
              <a:gd name="T28" fmla="*/ 440 w 451"/>
              <a:gd name="T29" fmla="*/ 344 h 457"/>
              <a:gd name="T30" fmla="*/ 426 w 451"/>
              <a:gd name="T31" fmla="*/ 372 h 457"/>
              <a:gd name="T32" fmla="*/ 409 w 451"/>
              <a:gd name="T33" fmla="*/ 397 h 457"/>
              <a:gd name="T34" fmla="*/ 392 w 451"/>
              <a:gd name="T35" fmla="*/ 417 h 457"/>
              <a:gd name="T36" fmla="*/ 361 w 451"/>
              <a:gd name="T37" fmla="*/ 436 h 457"/>
              <a:gd name="T38" fmla="*/ 328 w 451"/>
              <a:gd name="T39" fmla="*/ 447 h 457"/>
              <a:gd name="T40" fmla="*/ 294 w 451"/>
              <a:gd name="T41" fmla="*/ 453 h 457"/>
              <a:gd name="T42" fmla="*/ 261 w 451"/>
              <a:gd name="T43" fmla="*/ 455 h 457"/>
              <a:gd name="T44" fmla="*/ 234 w 451"/>
              <a:gd name="T45" fmla="*/ 457 h 457"/>
              <a:gd name="T46" fmla="*/ 219 w 451"/>
              <a:gd name="T47" fmla="*/ 453 h 457"/>
              <a:gd name="T48" fmla="*/ 200 w 451"/>
              <a:gd name="T49" fmla="*/ 444 h 457"/>
              <a:gd name="T50" fmla="*/ 176 w 451"/>
              <a:gd name="T51" fmla="*/ 428 h 457"/>
              <a:gd name="T52" fmla="*/ 152 w 451"/>
              <a:gd name="T53" fmla="*/ 409 h 457"/>
              <a:gd name="T54" fmla="*/ 125 w 451"/>
              <a:gd name="T55" fmla="*/ 386 h 457"/>
              <a:gd name="T56" fmla="*/ 98 w 451"/>
              <a:gd name="T57" fmla="*/ 359 h 457"/>
              <a:gd name="T58" fmla="*/ 71 w 451"/>
              <a:gd name="T59" fmla="*/ 328 h 457"/>
              <a:gd name="T60" fmla="*/ 48 w 451"/>
              <a:gd name="T61" fmla="*/ 298 h 457"/>
              <a:gd name="T62" fmla="*/ 27 w 451"/>
              <a:gd name="T63" fmla="*/ 263 h 457"/>
              <a:gd name="T64" fmla="*/ 11 w 451"/>
              <a:gd name="T65" fmla="*/ 230 h 457"/>
              <a:gd name="T66" fmla="*/ 4 w 451"/>
              <a:gd name="T67" fmla="*/ 196 h 457"/>
              <a:gd name="T68" fmla="*/ 0 w 451"/>
              <a:gd name="T69" fmla="*/ 155 h 457"/>
              <a:gd name="T70" fmla="*/ 8 w 451"/>
              <a:gd name="T71" fmla="*/ 121 h 457"/>
              <a:gd name="T72" fmla="*/ 19 w 451"/>
              <a:gd name="T73" fmla="*/ 92 h 457"/>
              <a:gd name="T74" fmla="*/ 36 w 451"/>
              <a:gd name="T75" fmla="*/ 67 h 457"/>
              <a:gd name="T76" fmla="*/ 54 w 451"/>
              <a:gd name="T77" fmla="*/ 46 h 457"/>
              <a:gd name="T78" fmla="*/ 73 w 451"/>
              <a:gd name="T79" fmla="*/ 29 h 457"/>
              <a:gd name="T80" fmla="*/ 88 w 451"/>
              <a:gd name="T81" fmla="*/ 17 h 457"/>
              <a:gd name="T82" fmla="*/ 100 w 451"/>
              <a:gd name="T83" fmla="*/ 11 h 457"/>
              <a:gd name="T84" fmla="*/ 104 w 451"/>
              <a:gd name="T85" fmla="*/ 9 h 457"/>
              <a:gd name="T86" fmla="*/ 144 w 451"/>
              <a:gd name="T87" fmla="*/ 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1" h="457">
                <a:moveTo>
                  <a:pt x="144" y="0"/>
                </a:moveTo>
                <a:lnTo>
                  <a:pt x="184" y="0"/>
                </a:lnTo>
                <a:lnTo>
                  <a:pt x="223" y="9"/>
                </a:lnTo>
                <a:lnTo>
                  <a:pt x="259" y="25"/>
                </a:lnTo>
                <a:lnTo>
                  <a:pt x="292" y="48"/>
                </a:lnTo>
                <a:lnTo>
                  <a:pt x="322" y="73"/>
                </a:lnTo>
                <a:lnTo>
                  <a:pt x="351" y="102"/>
                </a:lnTo>
                <a:lnTo>
                  <a:pt x="378" y="132"/>
                </a:lnTo>
                <a:lnTo>
                  <a:pt x="399" y="159"/>
                </a:lnTo>
                <a:lnTo>
                  <a:pt x="418" y="186"/>
                </a:lnTo>
                <a:lnTo>
                  <a:pt x="432" y="209"/>
                </a:lnTo>
                <a:lnTo>
                  <a:pt x="447" y="242"/>
                </a:lnTo>
                <a:lnTo>
                  <a:pt x="451" y="276"/>
                </a:lnTo>
                <a:lnTo>
                  <a:pt x="449" y="311"/>
                </a:lnTo>
                <a:lnTo>
                  <a:pt x="440" y="344"/>
                </a:lnTo>
                <a:lnTo>
                  <a:pt x="426" y="372"/>
                </a:lnTo>
                <a:lnTo>
                  <a:pt x="409" y="397"/>
                </a:lnTo>
                <a:lnTo>
                  <a:pt x="392" y="417"/>
                </a:lnTo>
                <a:lnTo>
                  <a:pt x="361" y="436"/>
                </a:lnTo>
                <a:lnTo>
                  <a:pt x="328" y="447"/>
                </a:lnTo>
                <a:lnTo>
                  <a:pt x="294" y="453"/>
                </a:lnTo>
                <a:lnTo>
                  <a:pt x="261" y="455"/>
                </a:lnTo>
                <a:lnTo>
                  <a:pt x="234" y="457"/>
                </a:lnTo>
                <a:lnTo>
                  <a:pt x="219" y="453"/>
                </a:lnTo>
                <a:lnTo>
                  <a:pt x="200" y="444"/>
                </a:lnTo>
                <a:lnTo>
                  <a:pt x="176" y="428"/>
                </a:lnTo>
                <a:lnTo>
                  <a:pt x="152" y="409"/>
                </a:lnTo>
                <a:lnTo>
                  <a:pt x="125" y="386"/>
                </a:lnTo>
                <a:lnTo>
                  <a:pt x="98" y="359"/>
                </a:lnTo>
                <a:lnTo>
                  <a:pt x="71" y="328"/>
                </a:lnTo>
                <a:lnTo>
                  <a:pt x="48" y="298"/>
                </a:lnTo>
                <a:lnTo>
                  <a:pt x="27" y="263"/>
                </a:lnTo>
                <a:lnTo>
                  <a:pt x="11" y="230"/>
                </a:lnTo>
                <a:lnTo>
                  <a:pt x="4" y="196"/>
                </a:lnTo>
                <a:lnTo>
                  <a:pt x="0" y="155"/>
                </a:lnTo>
                <a:lnTo>
                  <a:pt x="8" y="121"/>
                </a:lnTo>
                <a:lnTo>
                  <a:pt x="19" y="92"/>
                </a:lnTo>
                <a:lnTo>
                  <a:pt x="36" y="67"/>
                </a:lnTo>
                <a:lnTo>
                  <a:pt x="54" y="46"/>
                </a:lnTo>
                <a:lnTo>
                  <a:pt x="73" y="29"/>
                </a:lnTo>
                <a:lnTo>
                  <a:pt x="88" y="17"/>
                </a:lnTo>
                <a:lnTo>
                  <a:pt x="100" y="11"/>
                </a:lnTo>
                <a:lnTo>
                  <a:pt x="104" y="9"/>
                </a:lnTo>
                <a:lnTo>
                  <a:pt x="144" y="0"/>
                </a:lnTo>
                <a:close/>
              </a:path>
            </a:pathLst>
          </a:custGeom>
          <a:solidFill>
            <a:srgbClr val="FED1A7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8" name="Freeform 20">
            <a:extLst>
              <a:ext uri="{FF2B5EF4-FFF2-40B4-BE49-F238E27FC236}">
                <a16:creationId xmlns:a16="http://schemas.microsoft.com/office/drawing/2014/main" id="{836E071C-BBCE-3AAE-CBB5-663FBDF507A8}"/>
              </a:ext>
            </a:extLst>
          </p:cNvPr>
          <p:cNvSpPr>
            <a:spLocks/>
          </p:cNvSpPr>
          <p:nvPr/>
        </p:nvSpPr>
        <p:spPr bwMode="auto">
          <a:xfrm flipH="1">
            <a:off x="5900026" y="5360391"/>
            <a:ext cx="471098" cy="484275"/>
          </a:xfrm>
          <a:custGeom>
            <a:avLst/>
            <a:gdLst>
              <a:gd name="T0" fmla="*/ 127 w 286"/>
              <a:gd name="T1" fmla="*/ 0 h 294"/>
              <a:gd name="T2" fmla="*/ 148 w 286"/>
              <a:gd name="T3" fmla="*/ 6 h 294"/>
              <a:gd name="T4" fmla="*/ 171 w 286"/>
              <a:gd name="T5" fmla="*/ 17 h 294"/>
              <a:gd name="T6" fmla="*/ 196 w 286"/>
              <a:gd name="T7" fmla="*/ 36 h 294"/>
              <a:gd name="T8" fmla="*/ 217 w 286"/>
              <a:gd name="T9" fmla="*/ 57 h 294"/>
              <a:gd name="T10" fmla="*/ 238 w 286"/>
              <a:gd name="T11" fmla="*/ 79 h 294"/>
              <a:gd name="T12" fmla="*/ 255 w 286"/>
              <a:gd name="T13" fmla="*/ 102 h 294"/>
              <a:gd name="T14" fmla="*/ 269 w 286"/>
              <a:gd name="T15" fmla="*/ 123 h 294"/>
              <a:gd name="T16" fmla="*/ 278 w 286"/>
              <a:gd name="T17" fmla="*/ 140 h 294"/>
              <a:gd name="T18" fmla="*/ 284 w 286"/>
              <a:gd name="T19" fmla="*/ 154 h 294"/>
              <a:gd name="T20" fmla="*/ 286 w 286"/>
              <a:gd name="T21" fmla="*/ 171 h 294"/>
              <a:gd name="T22" fmla="*/ 284 w 286"/>
              <a:gd name="T23" fmla="*/ 192 h 294"/>
              <a:gd name="T24" fmla="*/ 276 w 286"/>
              <a:gd name="T25" fmla="*/ 215 h 294"/>
              <a:gd name="T26" fmla="*/ 265 w 286"/>
              <a:gd name="T27" fmla="*/ 238 h 294"/>
              <a:gd name="T28" fmla="*/ 248 w 286"/>
              <a:gd name="T29" fmla="*/ 259 h 294"/>
              <a:gd name="T30" fmla="*/ 228 w 286"/>
              <a:gd name="T31" fmla="*/ 273 h 294"/>
              <a:gd name="T32" fmla="*/ 203 w 286"/>
              <a:gd name="T33" fmla="*/ 286 h 294"/>
              <a:gd name="T34" fmla="*/ 177 w 286"/>
              <a:gd name="T35" fmla="*/ 294 h 294"/>
              <a:gd name="T36" fmla="*/ 150 w 286"/>
              <a:gd name="T37" fmla="*/ 294 h 294"/>
              <a:gd name="T38" fmla="*/ 121 w 286"/>
              <a:gd name="T39" fmla="*/ 288 h 294"/>
              <a:gd name="T40" fmla="*/ 94 w 286"/>
              <a:gd name="T41" fmla="*/ 271 h 294"/>
              <a:gd name="T42" fmla="*/ 79 w 286"/>
              <a:gd name="T43" fmla="*/ 257 h 294"/>
              <a:gd name="T44" fmla="*/ 61 w 286"/>
              <a:gd name="T45" fmla="*/ 242 h 294"/>
              <a:gd name="T46" fmla="*/ 44 w 286"/>
              <a:gd name="T47" fmla="*/ 225 h 294"/>
              <a:gd name="T48" fmla="*/ 27 w 286"/>
              <a:gd name="T49" fmla="*/ 205 h 294"/>
              <a:gd name="T50" fmla="*/ 13 w 286"/>
              <a:gd name="T51" fmla="*/ 184 h 294"/>
              <a:gd name="T52" fmla="*/ 4 w 286"/>
              <a:gd name="T53" fmla="*/ 163 h 294"/>
              <a:gd name="T54" fmla="*/ 0 w 286"/>
              <a:gd name="T55" fmla="*/ 138 h 294"/>
              <a:gd name="T56" fmla="*/ 2 w 286"/>
              <a:gd name="T57" fmla="*/ 111 h 294"/>
              <a:gd name="T58" fmla="*/ 13 w 286"/>
              <a:gd name="T59" fmla="*/ 81 h 294"/>
              <a:gd name="T60" fmla="*/ 31 w 286"/>
              <a:gd name="T61" fmla="*/ 50 h 294"/>
              <a:gd name="T62" fmla="*/ 35 w 286"/>
              <a:gd name="T63" fmla="*/ 46 h 294"/>
              <a:gd name="T64" fmla="*/ 42 w 286"/>
              <a:gd name="T65" fmla="*/ 40 h 294"/>
              <a:gd name="T66" fmla="*/ 54 w 286"/>
              <a:gd name="T67" fmla="*/ 31 h 294"/>
              <a:gd name="T68" fmla="*/ 69 w 286"/>
              <a:gd name="T69" fmla="*/ 19 h 294"/>
              <a:gd name="T70" fmla="*/ 88 w 286"/>
              <a:gd name="T71" fmla="*/ 9 h 294"/>
              <a:gd name="T72" fmla="*/ 107 w 286"/>
              <a:gd name="T73" fmla="*/ 2 h 294"/>
              <a:gd name="T74" fmla="*/ 127 w 286"/>
              <a:gd name="T75" fmla="*/ 0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6" h="294">
                <a:moveTo>
                  <a:pt x="127" y="0"/>
                </a:moveTo>
                <a:lnTo>
                  <a:pt x="148" y="6"/>
                </a:lnTo>
                <a:lnTo>
                  <a:pt x="171" y="17"/>
                </a:lnTo>
                <a:lnTo>
                  <a:pt x="196" y="36"/>
                </a:lnTo>
                <a:lnTo>
                  <a:pt x="217" y="57"/>
                </a:lnTo>
                <a:lnTo>
                  <a:pt x="238" y="79"/>
                </a:lnTo>
                <a:lnTo>
                  <a:pt x="255" y="102"/>
                </a:lnTo>
                <a:lnTo>
                  <a:pt x="269" y="123"/>
                </a:lnTo>
                <a:lnTo>
                  <a:pt x="278" y="140"/>
                </a:lnTo>
                <a:lnTo>
                  <a:pt x="284" y="154"/>
                </a:lnTo>
                <a:lnTo>
                  <a:pt x="286" y="171"/>
                </a:lnTo>
                <a:lnTo>
                  <a:pt x="284" y="192"/>
                </a:lnTo>
                <a:lnTo>
                  <a:pt x="276" y="215"/>
                </a:lnTo>
                <a:lnTo>
                  <a:pt x="265" y="238"/>
                </a:lnTo>
                <a:lnTo>
                  <a:pt x="248" y="259"/>
                </a:lnTo>
                <a:lnTo>
                  <a:pt x="228" y="273"/>
                </a:lnTo>
                <a:lnTo>
                  <a:pt x="203" y="286"/>
                </a:lnTo>
                <a:lnTo>
                  <a:pt x="177" y="294"/>
                </a:lnTo>
                <a:lnTo>
                  <a:pt x="150" y="294"/>
                </a:lnTo>
                <a:lnTo>
                  <a:pt x="121" y="288"/>
                </a:lnTo>
                <a:lnTo>
                  <a:pt x="94" y="271"/>
                </a:lnTo>
                <a:lnTo>
                  <a:pt x="79" y="257"/>
                </a:lnTo>
                <a:lnTo>
                  <a:pt x="61" y="242"/>
                </a:lnTo>
                <a:lnTo>
                  <a:pt x="44" y="225"/>
                </a:lnTo>
                <a:lnTo>
                  <a:pt x="27" y="205"/>
                </a:lnTo>
                <a:lnTo>
                  <a:pt x="13" y="184"/>
                </a:lnTo>
                <a:lnTo>
                  <a:pt x="4" y="163"/>
                </a:lnTo>
                <a:lnTo>
                  <a:pt x="0" y="138"/>
                </a:lnTo>
                <a:lnTo>
                  <a:pt x="2" y="111"/>
                </a:lnTo>
                <a:lnTo>
                  <a:pt x="13" y="81"/>
                </a:lnTo>
                <a:lnTo>
                  <a:pt x="31" y="50"/>
                </a:lnTo>
                <a:lnTo>
                  <a:pt x="35" y="46"/>
                </a:lnTo>
                <a:lnTo>
                  <a:pt x="42" y="40"/>
                </a:lnTo>
                <a:lnTo>
                  <a:pt x="54" y="31"/>
                </a:lnTo>
                <a:lnTo>
                  <a:pt x="69" y="19"/>
                </a:lnTo>
                <a:lnTo>
                  <a:pt x="88" y="9"/>
                </a:lnTo>
                <a:lnTo>
                  <a:pt x="107" y="2"/>
                </a:lnTo>
                <a:lnTo>
                  <a:pt x="127" y="0"/>
                </a:lnTo>
                <a:close/>
              </a:path>
            </a:pathLst>
          </a:custGeom>
          <a:solidFill>
            <a:srgbClr val="F0B78C">
              <a:lumMod val="20000"/>
              <a:lumOff val="80000"/>
            </a:srgb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19" name="Freeform 21">
            <a:extLst>
              <a:ext uri="{FF2B5EF4-FFF2-40B4-BE49-F238E27FC236}">
                <a16:creationId xmlns:a16="http://schemas.microsoft.com/office/drawing/2014/main" id="{E6B7D15A-63B9-EF26-9231-A792AB8FE5F0}"/>
              </a:ext>
            </a:extLst>
          </p:cNvPr>
          <p:cNvSpPr>
            <a:spLocks/>
          </p:cNvSpPr>
          <p:nvPr/>
        </p:nvSpPr>
        <p:spPr bwMode="auto">
          <a:xfrm flipH="1">
            <a:off x="2363499" y="3894389"/>
            <a:ext cx="194369" cy="194369"/>
          </a:xfrm>
          <a:custGeom>
            <a:avLst/>
            <a:gdLst>
              <a:gd name="T0" fmla="*/ 60 w 118"/>
              <a:gd name="T1" fmla="*/ 0 h 118"/>
              <a:gd name="T2" fmla="*/ 83 w 118"/>
              <a:gd name="T3" fmla="*/ 6 h 118"/>
              <a:gd name="T4" fmla="*/ 102 w 118"/>
              <a:gd name="T5" fmla="*/ 20 h 118"/>
              <a:gd name="T6" fmla="*/ 114 w 118"/>
              <a:gd name="T7" fmla="*/ 39 h 118"/>
              <a:gd name="T8" fmla="*/ 118 w 118"/>
              <a:gd name="T9" fmla="*/ 62 h 118"/>
              <a:gd name="T10" fmla="*/ 112 w 118"/>
              <a:gd name="T11" fmla="*/ 85 h 118"/>
              <a:gd name="T12" fmla="*/ 98 w 118"/>
              <a:gd name="T13" fmla="*/ 102 h 118"/>
              <a:gd name="T14" fmla="*/ 79 w 118"/>
              <a:gd name="T15" fmla="*/ 114 h 118"/>
              <a:gd name="T16" fmla="*/ 56 w 118"/>
              <a:gd name="T17" fmla="*/ 118 h 118"/>
              <a:gd name="T18" fmla="*/ 33 w 118"/>
              <a:gd name="T19" fmla="*/ 112 h 118"/>
              <a:gd name="T20" fmla="*/ 16 w 118"/>
              <a:gd name="T21" fmla="*/ 100 h 118"/>
              <a:gd name="T22" fmla="*/ 4 w 118"/>
              <a:gd name="T23" fmla="*/ 81 h 118"/>
              <a:gd name="T24" fmla="*/ 0 w 118"/>
              <a:gd name="T25" fmla="*/ 58 h 118"/>
              <a:gd name="T26" fmla="*/ 6 w 118"/>
              <a:gd name="T27" fmla="*/ 35 h 118"/>
              <a:gd name="T28" fmla="*/ 18 w 118"/>
              <a:gd name="T29" fmla="*/ 16 h 118"/>
              <a:gd name="T30" fmla="*/ 37 w 118"/>
              <a:gd name="T31" fmla="*/ 4 h 118"/>
              <a:gd name="T32" fmla="*/ 60 w 118"/>
              <a:gd name="T33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8" h="118">
                <a:moveTo>
                  <a:pt x="60" y="0"/>
                </a:moveTo>
                <a:lnTo>
                  <a:pt x="83" y="6"/>
                </a:lnTo>
                <a:lnTo>
                  <a:pt x="102" y="20"/>
                </a:lnTo>
                <a:lnTo>
                  <a:pt x="114" y="39"/>
                </a:lnTo>
                <a:lnTo>
                  <a:pt x="118" y="62"/>
                </a:lnTo>
                <a:lnTo>
                  <a:pt x="112" y="85"/>
                </a:lnTo>
                <a:lnTo>
                  <a:pt x="98" y="102"/>
                </a:lnTo>
                <a:lnTo>
                  <a:pt x="79" y="114"/>
                </a:lnTo>
                <a:lnTo>
                  <a:pt x="56" y="118"/>
                </a:lnTo>
                <a:lnTo>
                  <a:pt x="33" y="112"/>
                </a:lnTo>
                <a:lnTo>
                  <a:pt x="16" y="100"/>
                </a:lnTo>
                <a:lnTo>
                  <a:pt x="4" y="81"/>
                </a:lnTo>
                <a:lnTo>
                  <a:pt x="0" y="58"/>
                </a:lnTo>
                <a:lnTo>
                  <a:pt x="6" y="35"/>
                </a:lnTo>
                <a:lnTo>
                  <a:pt x="18" y="16"/>
                </a:lnTo>
                <a:lnTo>
                  <a:pt x="37" y="4"/>
                </a:lnTo>
                <a:lnTo>
                  <a:pt x="60" y="0"/>
                </a:lnTo>
                <a:close/>
              </a:path>
            </a:pathLst>
          </a:custGeom>
          <a:solidFill>
            <a:srgbClr val="E6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20" name="Freeform 22">
            <a:extLst>
              <a:ext uri="{FF2B5EF4-FFF2-40B4-BE49-F238E27FC236}">
                <a16:creationId xmlns:a16="http://schemas.microsoft.com/office/drawing/2014/main" id="{F5B9678F-12C5-C481-BA00-62C89AA3FE23}"/>
              </a:ext>
            </a:extLst>
          </p:cNvPr>
          <p:cNvSpPr>
            <a:spLocks/>
          </p:cNvSpPr>
          <p:nvPr/>
        </p:nvSpPr>
        <p:spPr bwMode="auto">
          <a:xfrm flipH="1">
            <a:off x="2095006" y="3848270"/>
            <a:ext cx="192722" cy="196017"/>
          </a:xfrm>
          <a:custGeom>
            <a:avLst/>
            <a:gdLst>
              <a:gd name="T0" fmla="*/ 61 w 117"/>
              <a:gd name="T1" fmla="*/ 0 h 119"/>
              <a:gd name="T2" fmla="*/ 84 w 117"/>
              <a:gd name="T3" fmla="*/ 5 h 119"/>
              <a:gd name="T4" fmla="*/ 101 w 117"/>
              <a:gd name="T5" fmla="*/ 19 h 119"/>
              <a:gd name="T6" fmla="*/ 113 w 117"/>
              <a:gd name="T7" fmla="*/ 38 h 119"/>
              <a:gd name="T8" fmla="*/ 117 w 117"/>
              <a:gd name="T9" fmla="*/ 61 h 119"/>
              <a:gd name="T10" fmla="*/ 111 w 117"/>
              <a:gd name="T11" fmla="*/ 84 h 119"/>
              <a:gd name="T12" fmla="*/ 100 w 117"/>
              <a:gd name="T13" fmla="*/ 101 h 119"/>
              <a:gd name="T14" fmla="*/ 80 w 117"/>
              <a:gd name="T15" fmla="*/ 115 h 119"/>
              <a:gd name="T16" fmla="*/ 57 w 117"/>
              <a:gd name="T17" fmla="*/ 119 h 119"/>
              <a:gd name="T18" fmla="*/ 34 w 117"/>
              <a:gd name="T19" fmla="*/ 113 h 119"/>
              <a:gd name="T20" fmla="*/ 15 w 117"/>
              <a:gd name="T21" fmla="*/ 99 h 119"/>
              <a:gd name="T22" fmla="*/ 4 w 117"/>
              <a:gd name="T23" fmla="*/ 80 h 119"/>
              <a:gd name="T24" fmla="*/ 0 w 117"/>
              <a:gd name="T25" fmla="*/ 57 h 119"/>
              <a:gd name="T26" fmla="*/ 5 w 117"/>
              <a:gd name="T27" fmla="*/ 34 h 119"/>
              <a:gd name="T28" fmla="*/ 19 w 117"/>
              <a:gd name="T29" fmla="*/ 17 h 119"/>
              <a:gd name="T30" fmla="*/ 38 w 117"/>
              <a:gd name="T31" fmla="*/ 3 h 119"/>
              <a:gd name="T32" fmla="*/ 61 w 117"/>
              <a:gd name="T33" fmla="*/ 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" h="119">
                <a:moveTo>
                  <a:pt x="61" y="0"/>
                </a:moveTo>
                <a:lnTo>
                  <a:pt x="84" y="5"/>
                </a:lnTo>
                <a:lnTo>
                  <a:pt x="101" y="19"/>
                </a:lnTo>
                <a:lnTo>
                  <a:pt x="113" y="38"/>
                </a:lnTo>
                <a:lnTo>
                  <a:pt x="117" y="61"/>
                </a:lnTo>
                <a:lnTo>
                  <a:pt x="111" y="84"/>
                </a:lnTo>
                <a:lnTo>
                  <a:pt x="100" y="101"/>
                </a:lnTo>
                <a:lnTo>
                  <a:pt x="80" y="115"/>
                </a:lnTo>
                <a:lnTo>
                  <a:pt x="57" y="119"/>
                </a:lnTo>
                <a:lnTo>
                  <a:pt x="34" y="113"/>
                </a:lnTo>
                <a:lnTo>
                  <a:pt x="15" y="99"/>
                </a:lnTo>
                <a:lnTo>
                  <a:pt x="4" y="80"/>
                </a:lnTo>
                <a:lnTo>
                  <a:pt x="0" y="57"/>
                </a:lnTo>
                <a:lnTo>
                  <a:pt x="5" y="34"/>
                </a:lnTo>
                <a:lnTo>
                  <a:pt x="19" y="17"/>
                </a:lnTo>
                <a:lnTo>
                  <a:pt x="38" y="3"/>
                </a:lnTo>
                <a:lnTo>
                  <a:pt x="61" y="0"/>
                </a:lnTo>
                <a:close/>
              </a:path>
            </a:pathLst>
          </a:custGeom>
          <a:solidFill>
            <a:srgbClr val="E6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F59BC185-08F9-B454-52DE-0DF91AB3227B}"/>
              </a:ext>
            </a:extLst>
          </p:cNvPr>
          <p:cNvSpPr>
            <a:spLocks/>
          </p:cNvSpPr>
          <p:nvPr/>
        </p:nvSpPr>
        <p:spPr bwMode="auto">
          <a:xfrm flipH="1">
            <a:off x="9369020" y="4296307"/>
            <a:ext cx="192721" cy="196017"/>
          </a:xfrm>
          <a:custGeom>
            <a:avLst/>
            <a:gdLst>
              <a:gd name="T0" fmla="*/ 61 w 117"/>
              <a:gd name="T1" fmla="*/ 0 h 119"/>
              <a:gd name="T2" fmla="*/ 84 w 117"/>
              <a:gd name="T3" fmla="*/ 6 h 119"/>
              <a:gd name="T4" fmla="*/ 101 w 117"/>
              <a:gd name="T5" fmla="*/ 22 h 119"/>
              <a:gd name="T6" fmla="*/ 113 w 117"/>
              <a:gd name="T7" fmla="*/ 41 h 119"/>
              <a:gd name="T8" fmla="*/ 117 w 117"/>
              <a:gd name="T9" fmla="*/ 64 h 119"/>
              <a:gd name="T10" fmla="*/ 111 w 117"/>
              <a:gd name="T11" fmla="*/ 85 h 119"/>
              <a:gd name="T12" fmla="*/ 98 w 117"/>
              <a:gd name="T13" fmla="*/ 104 h 119"/>
              <a:gd name="T14" fmla="*/ 78 w 117"/>
              <a:gd name="T15" fmla="*/ 116 h 119"/>
              <a:gd name="T16" fmla="*/ 55 w 117"/>
              <a:gd name="T17" fmla="*/ 119 h 119"/>
              <a:gd name="T18" fmla="*/ 32 w 117"/>
              <a:gd name="T19" fmla="*/ 114 h 119"/>
              <a:gd name="T20" fmla="*/ 15 w 117"/>
              <a:gd name="T21" fmla="*/ 98 h 119"/>
              <a:gd name="T22" fmla="*/ 4 w 117"/>
              <a:gd name="T23" fmla="*/ 79 h 119"/>
              <a:gd name="T24" fmla="*/ 0 w 117"/>
              <a:gd name="T25" fmla="*/ 56 h 119"/>
              <a:gd name="T26" fmla="*/ 5 w 117"/>
              <a:gd name="T27" fmla="*/ 35 h 119"/>
              <a:gd name="T28" fmla="*/ 19 w 117"/>
              <a:gd name="T29" fmla="*/ 16 h 119"/>
              <a:gd name="T30" fmla="*/ 38 w 117"/>
              <a:gd name="T31" fmla="*/ 4 h 119"/>
              <a:gd name="T32" fmla="*/ 61 w 117"/>
              <a:gd name="T33" fmla="*/ 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" h="119">
                <a:moveTo>
                  <a:pt x="61" y="0"/>
                </a:moveTo>
                <a:lnTo>
                  <a:pt x="84" y="6"/>
                </a:lnTo>
                <a:lnTo>
                  <a:pt x="101" y="22"/>
                </a:lnTo>
                <a:lnTo>
                  <a:pt x="113" y="41"/>
                </a:lnTo>
                <a:lnTo>
                  <a:pt x="117" y="64"/>
                </a:lnTo>
                <a:lnTo>
                  <a:pt x="111" y="85"/>
                </a:lnTo>
                <a:lnTo>
                  <a:pt x="98" y="104"/>
                </a:lnTo>
                <a:lnTo>
                  <a:pt x="78" y="116"/>
                </a:lnTo>
                <a:lnTo>
                  <a:pt x="55" y="119"/>
                </a:lnTo>
                <a:lnTo>
                  <a:pt x="32" y="114"/>
                </a:lnTo>
                <a:lnTo>
                  <a:pt x="15" y="98"/>
                </a:lnTo>
                <a:lnTo>
                  <a:pt x="4" y="79"/>
                </a:lnTo>
                <a:lnTo>
                  <a:pt x="0" y="56"/>
                </a:lnTo>
                <a:lnTo>
                  <a:pt x="5" y="35"/>
                </a:lnTo>
                <a:lnTo>
                  <a:pt x="19" y="16"/>
                </a:lnTo>
                <a:lnTo>
                  <a:pt x="38" y="4"/>
                </a:lnTo>
                <a:lnTo>
                  <a:pt x="61" y="0"/>
                </a:lnTo>
                <a:close/>
              </a:path>
            </a:pathLst>
          </a:custGeom>
          <a:solidFill>
            <a:srgbClr val="E6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22" name="Freeform 24">
            <a:extLst>
              <a:ext uri="{FF2B5EF4-FFF2-40B4-BE49-F238E27FC236}">
                <a16:creationId xmlns:a16="http://schemas.microsoft.com/office/drawing/2014/main" id="{838053B5-32B8-E4D4-032E-BFF5DFAD2645}"/>
              </a:ext>
            </a:extLst>
          </p:cNvPr>
          <p:cNvSpPr>
            <a:spLocks/>
          </p:cNvSpPr>
          <p:nvPr/>
        </p:nvSpPr>
        <p:spPr bwMode="auto">
          <a:xfrm flipH="1">
            <a:off x="9632567" y="4227134"/>
            <a:ext cx="196017" cy="196017"/>
          </a:xfrm>
          <a:custGeom>
            <a:avLst/>
            <a:gdLst>
              <a:gd name="T0" fmla="*/ 64 w 119"/>
              <a:gd name="T1" fmla="*/ 0 h 119"/>
              <a:gd name="T2" fmla="*/ 85 w 119"/>
              <a:gd name="T3" fmla="*/ 6 h 119"/>
              <a:gd name="T4" fmla="*/ 104 w 119"/>
              <a:gd name="T5" fmla="*/ 19 h 119"/>
              <a:gd name="T6" fmla="*/ 116 w 119"/>
              <a:gd name="T7" fmla="*/ 40 h 119"/>
              <a:gd name="T8" fmla="*/ 119 w 119"/>
              <a:gd name="T9" fmla="*/ 64 h 119"/>
              <a:gd name="T10" fmla="*/ 114 w 119"/>
              <a:gd name="T11" fmla="*/ 85 h 119"/>
              <a:gd name="T12" fmla="*/ 98 w 119"/>
              <a:gd name="T13" fmla="*/ 104 h 119"/>
              <a:gd name="T14" fmla="*/ 79 w 119"/>
              <a:gd name="T15" fmla="*/ 115 h 119"/>
              <a:gd name="T16" fmla="*/ 56 w 119"/>
              <a:gd name="T17" fmla="*/ 119 h 119"/>
              <a:gd name="T18" fmla="*/ 35 w 119"/>
              <a:gd name="T19" fmla="*/ 113 h 119"/>
              <a:gd name="T20" fmla="*/ 16 w 119"/>
              <a:gd name="T21" fmla="*/ 98 h 119"/>
              <a:gd name="T22" fmla="*/ 4 w 119"/>
              <a:gd name="T23" fmla="*/ 79 h 119"/>
              <a:gd name="T24" fmla="*/ 0 w 119"/>
              <a:gd name="T25" fmla="*/ 56 h 119"/>
              <a:gd name="T26" fmla="*/ 6 w 119"/>
              <a:gd name="T27" fmla="*/ 35 h 119"/>
              <a:gd name="T28" fmla="*/ 22 w 119"/>
              <a:gd name="T29" fmla="*/ 15 h 119"/>
              <a:gd name="T30" fmla="*/ 41 w 119"/>
              <a:gd name="T31" fmla="*/ 4 h 119"/>
              <a:gd name="T32" fmla="*/ 64 w 119"/>
              <a:gd name="T33" fmla="*/ 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9" h="119">
                <a:moveTo>
                  <a:pt x="64" y="0"/>
                </a:moveTo>
                <a:lnTo>
                  <a:pt x="85" y="6"/>
                </a:lnTo>
                <a:lnTo>
                  <a:pt x="104" y="19"/>
                </a:lnTo>
                <a:lnTo>
                  <a:pt x="116" y="40"/>
                </a:lnTo>
                <a:lnTo>
                  <a:pt x="119" y="64"/>
                </a:lnTo>
                <a:lnTo>
                  <a:pt x="114" y="85"/>
                </a:lnTo>
                <a:lnTo>
                  <a:pt x="98" y="104"/>
                </a:lnTo>
                <a:lnTo>
                  <a:pt x="79" y="115"/>
                </a:lnTo>
                <a:lnTo>
                  <a:pt x="56" y="119"/>
                </a:lnTo>
                <a:lnTo>
                  <a:pt x="35" y="113"/>
                </a:lnTo>
                <a:lnTo>
                  <a:pt x="16" y="98"/>
                </a:lnTo>
                <a:lnTo>
                  <a:pt x="4" y="79"/>
                </a:lnTo>
                <a:lnTo>
                  <a:pt x="0" y="56"/>
                </a:lnTo>
                <a:lnTo>
                  <a:pt x="6" y="35"/>
                </a:lnTo>
                <a:lnTo>
                  <a:pt x="22" y="15"/>
                </a:lnTo>
                <a:lnTo>
                  <a:pt x="41" y="4"/>
                </a:lnTo>
                <a:lnTo>
                  <a:pt x="64" y="0"/>
                </a:lnTo>
                <a:close/>
              </a:path>
            </a:pathLst>
          </a:custGeom>
          <a:solidFill>
            <a:srgbClr val="E6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23" name="Arc 22">
            <a:extLst>
              <a:ext uri="{FF2B5EF4-FFF2-40B4-BE49-F238E27FC236}">
                <a16:creationId xmlns:a16="http://schemas.microsoft.com/office/drawing/2014/main" id="{C9EE7200-82F8-E900-52E4-664319E7FEEA}"/>
              </a:ext>
            </a:extLst>
          </p:cNvPr>
          <p:cNvSpPr/>
          <p:nvPr/>
        </p:nvSpPr>
        <p:spPr>
          <a:xfrm rot="12600000">
            <a:off x="1112478" y="3876047"/>
            <a:ext cx="1665114" cy="1665114"/>
          </a:xfrm>
          <a:prstGeom prst="arc">
            <a:avLst>
              <a:gd name="adj1" fmla="val 16443149"/>
              <a:gd name="adj2" fmla="val 564735"/>
            </a:avLst>
          </a:prstGeom>
          <a:noFill/>
          <a:ln w="47625" cap="flat" cmpd="sng" algn="ctr">
            <a:solidFill>
              <a:sysClr val="window" lastClr="FFFFFF"/>
            </a:solidFill>
            <a:prstDash val="solid"/>
            <a:headEnd type="triangle" w="lg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AF285159-FF80-A8C7-7224-45F29C23DB26}"/>
              </a:ext>
            </a:extLst>
          </p:cNvPr>
          <p:cNvGrpSpPr/>
          <p:nvPr/>
        </p:nvGrpSpPr>
        <p:grpSpPr>
          <a:xfrm>
            <a:off x="1347093" y="4890027"/>
            <a:ext cx="2442897" cy="902564"/>
            <a:chOff x="3418006" y="1088902"/>
            <a:chExt cx="3090292" cy="1116423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300E8114-815D-2595-5EE6-CBBD14F3D067}"/>
                </a:ext>
              </a:extLst>
            </p:cNvPr>
            <p:cNvSpPr/>
            <p:nvPr/>
          </p:nvSpPr>
          <p:spPr>
            <a:xfrm>
              <a:off x="3418006" y="1558130"/>
              <a:ext cx="3090031" cy="6471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1218987"/>
              <a:r>
                <a:rPr lang="en-I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This is a sample text.  Insert your desired text here.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1A4341A-0D70-6F46-B4F3-8AE959116BDC}"/>
                </a:ext>
              </a:extLst>
            </p:cNvPr>
            <p:cNvSpPr txBox="1"/>
            <p:nvPr/>
          </p:nvSpPr>
          <p:spPr>
            <a:xfrm>
              <a:off x="3418006" y="1088902"/>
              <a:ext cx="3090292" cy="45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8987"/>
              <a:r>
                <a:rPr 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Sample text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63B693E-F44C-C883-D196-AC5E1734CF5A}"/>
              </a:ext>
            </a:extLst>
          </p:cNvPr>
          <p:cNvGrpSpPr/>
          <p:nvPr/>
        </p:nvGrpSpPr>
        <p:grpSpPr>
          <a:xfrm>
            <a:off x="7385708" y="1260610"/>
            <a:ext cx="2442897" cy="902564"/>
            <a:chOff x="3418006" y="1088902"/>
            <a:chExt cx="3090292" cy="1116423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0B4DDD7D-427C-5AA5-3B15-1A85D83EC361}"/>
                </a:ext>
              </a:extLst>
            </p:cNvPr>
            <p:cNvSpPr/>
            <p:nvPr/>
          </p:nvSpPr>
          <p:spPr>
            <a:xfrm>
              <a:off x="3418006" y="1558130"/>
              <a:ext cx="3090031" cy="6471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1218987"/>
              <a:r>
                <a:rPr lang="en-I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This is a sample text.  Insert your desired text here.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52CE951-FF62-40F5-5937-AB1F3B67538B}"/>
                </a:ext>
              </a:extLst>
            </p:cNvPr>
            <p:cNvSpPr txBox="1"/>
            <p:nvPr/>
          </p:nvSpPr>
          <p:spPr>
            <a:xfrm>
              <a:off x="3418006" y="1088902"/>
              <a:ext cx="3090292" cy="45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8987"/>
              <a:r>
                <a:rPr lang="en-US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Sample text</a:t>
              </a:r>
            </a:p>
          </p:txBody>
        </p:sp>
      </p:grpSp>
      <p:sp>
        <p:nvSpPr>
          <p:cNvPr id="48" name="Title 42">
            <a:extLst>
              <a:ext uri="{FF2B5EF4-FFF2-40B4-BE49-F238E27FC236}">
                <a16:creationId xmlns:a16="http://schemas.microsoft.com/office/drawing/2014/main" id="{FB5EC6AF-E620-F0F6-C661-09C3D6AA43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615536"/>
          </a:xfrm>
        </p:spPr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964865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8">
            <a:extLst>
              <a:ext uri="{FF2B5EF4-FFF2-40B4-BE49-F238E27FC236}">
                <a16:creationId xmlns:a16="http://schemas.microsoft.com/office/drawing/2014/main" id="{8F7CF1C4-EF35-48F2-93E9-E60CEB25C700}"/>
              </a:ext>
            </a:extLst>
          </p:cNvPr>
          <p:cNvGrpSpPr/>
          <p:nvPr/>
        </p:nvGrpSpPr>
        <p:grpSpPr>
          <a:xfrm>
            <a:off x="5" y="1569320"/>
            <a:ext cx="12191999" cy="1160647"/>
            <a:chOff x="1" y="1412530"/>
            <a:chExt cx="12191999" cy="1160647"/>
          </a:xfrm>
        </p:grpSpPr>
        <p:sp>
          <p:nvSpPr>
            <p:cNvPr id="4" name="Rectangle 35">
              <a:extLst>
                <a:ext uri="{FF2B5EF4-FFF2-40B4-BE49-F238E27FC236}">
                  <a16:creationId xmlns:a16="http://schemas.microsoft.com/office/drawing/2014/main" id="{B6C7D413-79A6-41AA-B322-4CD1CBF2BD90}"/>
                </a:ext>
              </a:extLst>
            </p:cNvPr>
            <p:cNvSpPr/>
            <p:nvPr/>
          </p:nvSpPr>
          <p:spPr>
            <a:xfrm>
              <a:off x="1" y="1412530"/>
              <a:ext cx="3032161" cy="1160647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28183"/>
                <a:gd name="connsiteY0" fmla="*/ 0 h 1160647"/>
                <a:gd name="connsiteX1" fmla="*/ 162135 w 3028183"/>
                <a:gd name="connsiteY1" fmla="*/ 246443 h 1160647"/>
                <a:gd name="connsiteX2" fmla="*/ 200642 w 3028183"/>
                <a:gd name="connsiteY2" fmla="*/ 326429 h 1160647"/>
                <a:gd name="connsiteX3" fmla="*/ 202669 w 3028183"/>
                <a:gd name="connsiteY3" fmla="*/ 326429 h 1160647"/>
                <a:gd name="connsiteX4" fmla="*/ 216856 w 3028183"/>
                <a:gd name="connsiteY4" fmla="*/ 326429 h 1160647"/>
                <a:gd name="connsiteX5" fmla="*/ 216856 w 3028183"/>
                <a:gd name="connsiteY5" fmla="*/ 350208 h 1160647"/>
                <a:gd name="connsiteX6" fmla="*/ 217363 w 3028183"/>
                <a:gd name="connsiteY6" fmla="*/ 351019 h 1160647"/>
                <a:gd name="connsiteX7" fmla="*/ 220909 w 3028183"/>
                <a:gd name="connsiteY7" fmla="*/ 356694 h 1160647"/>
                <a:gd name="connsiteX8" fmla="*/ 220909 w 3028183"/>
                <a:gd name="connsiteY8" fmla="*/ 471268 h 1160647"/>
                <a:gd name="connsiteX9" fmla="*/ 223189 w 3028183"/>
                <a:gd name="connsiteY9" fmla="*/ 471268 h 1160647"/>
                <a:gd name="connsiteX10" fmla="*/ 239150 w 3028183"/>
                <a:gd name="connsiteY10" fmla="*/ 471268 h 1160647"/>
                <a:gd name="connsiteX11" fmla="*/ 239150 w 3028183"/>
                <a:gd name="connsiteY11" fmla="*/ 611783 h 1160647"/>
                <a:gd name="connsiteX12" fmla="*/ 240670 w 3028183"/>
                <a:gd name="connsiteY12" fmla="*/ 611513 h 1160647"/>
                <a:gd name="connsiteX13" fmla="*/ 251310 w 3028183"/>
                <a:gd name="connsiteY13" fmla="*/ 609622 h 1160647"/>
                <a:gd name="connsiteX14" fmla="*/ 249283 w 3028183"/>
                <a:gd name="connsiteY14" fmla="*/ 698254 h 1160647"/>
                <a:gd name="connsiteX15" fmla="*/ 250803 w 3028183"/>
                <a:gd name="connsiteY15" fmla="*/ 698525 h 1160647"/>
                <a:gd name="connsiteX16" fmla="*/ 261443 w 3028183"/>
                <a:gd name="connsiteY16" fmla="*/ 700416 h 1160647"/>
                <a:gd name="connsiteX17" fmla="*/ 261696 w 3028183"/>
                <a:gd name="connsiteY17" fmla="*/ 701227 h 1160647"/>
                <a:gd name="connsiteX18" fmla="*/ 263470 w 3028183"/>
                <a:gd name="connsiteY18" fmla="*/ 706902 h 1160647"/>
                <a:gd name="connsiteX19" fmla="*/ 264230 w 3028183"/>
                <a:gd name="connsiteY19" fmla="*/ 704470 h 1160647"/>
                <a:gd name="connsiteX20" fmla="*/ 269550 w 3028183"/>
                <a:gd name="connsiteY20" fmla="*/ 687446 h 1160647"/>
                <a:gd name="connsiteX21" fmla="*/ 271323 w 3028183"/>
                <a:gd name="connsiteY21" fmla="*/ 687446 h 1160647"/>
                <a:gd name="connsiteX22" fmla="*/ 283737 w 3028183"/>
                <a:gd name="connsiteY22" fmla="*/ 687446 h 1160647"/>
                <a:gd name="connsiteX23" fmla="*/ 283737 w 3028183"/>
                <a:gd name="connsiteY23" fmla="*/ 719872 h 1160647"/>
                <a:gd name="connsiteX24" fmla="*/ 284750 w 3028183"/>
                <a:gd name="connsiteY24" fmla="*/ 720413 h 1160647"/>
                <a:gd name="connsiteX25" fmla="*/ 291844 w 3028183"/>
                <a:gd name="connsiteY25" fmla="*/ 724196 h 1160647"/>
                <a:gd name="connsiteX26" fmla="*/ 291844 w 3028183"/>
                <a:gd name="connsiteY26" fmla="*/ 725547 h 1160647"/>
                <a:gd name="connsiteX27" fmla="*/ 291844 w 3028183"/>
                <a:gd name="connsiteY27" fmla="*/ 735005 h 1160647"/>
                <a:gd name="connsiteX28" fmla="*/ 336431 w 3028183"/>
                <a:gd name="connsiteY28" fmla="*/ 735005 h 1160647"/>
                <a:gd name="connsiteX29" fmla="*/ 336431 w 3028183"/>
                <a:gd name="connsiteY29" fmla="*/ 736086 h 1160647"/>
                <a:gd name="connsiteX30" fmla="*/ 336431 w 3028183"/>
                <a:gd name="connsiteY30" fmla="*/ 743652 h 1160647"/>
                <a:gd name="connsiteX31" fmla="*/ 338457 w 3028183"/>
                <a:gd name="connsiteY31" fmla="*/ 743652 h 1160647"/>
                <a:gd name="connsiteX32" fmla="*/ 352644 w 3028183"/>
                <a:gd name="connsiteY32" fmla="*/ 743652 h 1160647"/>
                <a:gd name="connsiteX33" fmla="*/ 352644 w 3028183"/>
                <a:gd name="connsiteY33" fmla="*/ 713387 h 1160647"/>
                <a:gd name="connsiteX34" fmla="*/ 397231 w 3028183"/>
                <a:gd name="connsiteY34" fmla="*/ 713387 h 1160647"/>
                <a:gd name="connsiteX35" fmla="*/ 397231 w 3028183"/>
                <a:gd name="connsiteY35" fmla="*/ 712036 h 1160647"/>
                <a:gd name="connsiteX36" fmla="*/ 397231 w 3028183"/>
                <a:gd name="connsiteY36" fmla="*/ 702578 h 1160647"/>
                <a:gd name="connsiteX37" fmla="*/ 398245 w 3028183"/>
                <a:gd name="connsiteY37" fmla="*/ 702578 h 1160647"/>
                <a:gd name="connsiteX38" fmla="*/ 405338 w 3028183"/>
                <a:gd name="connsiteY38" fmla="*/ 702578 h 1160647"/>
                <a:gd name="connsiteX39" fmla="*/ 405338 w 3028183"/>
                <a:gd name="connsiteY39" fmla="*/ 700687 h 1160647"/>
                <a:gd name="connsiteX40" fmla="*/ 405338 w 3028183"/>
                <a:gd name="connsiteY40" fmla="*/ 687446 h 1160647"/>
                <a:gd name="connsiteX41" fmla="*/ 406098 w 3028183"/>
                <a:gd name="connsiteY41" fmla="*/ 687446 h 1160647"/>
                <a:gd name="connsiteX42" fmla="*/ 411418 w 3028183"/>
                <a:gd name="connsiteY42" fmla="*/ 687446 h 1160647"/>
                <a:gd name="connsiteX43" fmla="*/ 411418 w 3028183"/>
                <a:gd name="connsiteY43" fmla="*/ 686365 h 1160647"/>
                <a:gd name="connsiteX44" fmla="*/ 411418 w 3028183"/>
                <a:gd name="connsiteY44" fmla="*/ 678798 h 1160647"/>
                <a:gd name="connsiteX45" fmla="*/ 413445 w 3028183"/>
                <a:gd name="connsiteY45" fmla="*/ 678798 h 1160647"/>
                <a:gd name="connsiteX46" fmla="*/ 427632 w 3028183"/>
                <a:gd name="connsiteY46" fmla="*/ 678798 h 1160647"/>
                <a:gd name="connsiteX47" fmla="*/ 427632 w 3028183"/>
                <a:gd name="connsiteY47" fmla="*/ 679879 h 1160647"/>
                <a:gd name="connsiteX48" fmla="*/ 427632 w 3028183"/>
                <a:gd name="connsiteY48" fmla="*/ 687446 h 1160647"/>
                <a:gd name="connsiteX49" fmla="*/ 449925 w 3028183"/>
                <a:gd name="connsiteY49" fmla="*/ 687446 h 1160647"/>
                <a:gd name="connsiteX50" fmla="*/ 449925 w 3028183"/>
                <a:gd name="connsiteY50" fmla="*/ 685554 h 1160647"/>
                <a:gd name="connsiteX51" fmla="*/ 449925 w 3028183"/>
                <a:gd name="connsiteY51" fmla="*/ 672313 h 1160647"/>
                <a:gd name="connsiteX52" fmla="*/ 451699 w 3028183"/>
                <a:gd name="connsiteY52" fmla="*/ 672313 h 1160647"/>
                <a:gd name="connsiteX53" fmla="*/ 464112 w 3028183"/>
                <a:gd name="connsiteY53" fmla="*/ 672313 h 1160647"/>
                <a:gd name="connsiteX54" fmla="*/ 464112 w 3028183"/>
                <a:gd name="connsiteY54" fmla="*/ 696093 h 1160647"/>
                <a:gd name="connsiteX55" fmla="*/ 465126 w 3028183"/>
                <a:gd name="connsiteY55" fmla="*/ 696093 h 1160647"/>
                <a:gd name="connsiteX56" fmla="*/ 472219 w 3028183"/>
                <a:gd name="connsiteY56" fmla="*/ 696093 h 1160647"/>
                <a:gd name="connsiteX57" fmla="*/ 472219 w 3028183"/>
                <a:gd name="connsiteY57" fmla="*/ 695012 h 1160647"/>
                <a:gd name="connsiteX58" fmla="*/ 472219 w 3028183"/>
                <a:gd name="connsiteY58" fmla="*/ 687446 h 1160647"/>
                <a:gd name="connsiteX59" fmla="*/ 473992 w 3028183"/>
                <a:gd name="connsiteY59" fmla="*/ 687446 h 1160647"/>
                <a:gd name="connsiteX60" fmla="*/ 486406 w 3028183"/>
                <a:gd name="connsiteY60" fmla="*/ 687446 h 1160647"/>
                <a:gd name="connsiteX61" fmla="*/ 486406 w 3028183"/>
                <a:gd name="connsiteY61" fmla="*/ 713387 h 1160647"/>
                <a:gd name="connsiteX62" fmla="*/ 488433 w 3028183"/>
                <a:gd name="connsiteY62" fmla="*/ 713387 h 1160647"/>
                <a:gd name="connsiteX63" fmla="*/ 502619 w 3028183"/>
                <a:gd name="connsiteY63" fmla="*/ 713387 h 1160647"/>
                <a:gd name="connsiteX64" fmla="*/ 502619 w 3028183"/>
                <a:gd name="connsiteY64" fmla="*/ 715008 h 1160647"/>
                <a:gd name="connsiteX65" fmla="*/ 502619 w 3028183"/>
                <a:gd name="connsiteY65" fmla="*/ 726358 h 1160647"/>
                <a:gd name="connsiteX66" fmla="*/ 503379 w 3028183"/>
                <a:gd name="connsiteY66" fmla="*/ 726358 h 1160647"/>
                <a:gd name="connsiteX67" fmla="*/ 508700 w 3028183"/>
                <a:gd name="connsiteY67" fmla="*/ 726358 h 1160647"/>
                <a:gd name="connsiteX68" fmla="*/ 508700 w 3028183"/>
                <a:gd name="connsiteY68" fmla="*/ 725547 h 1160647"/>
                <a:gd name="connsiteX69" fmla="*/ 508700 w 3028183"/>
                <a:gd name="connsiteY69" fmla="*/ 719872 h 1160647"/>
                <a:gd name="connsiteX70" fmla="*/ 539100 w 3028183"/>
                <a:gd name="connsiteY70" fmla="*/ 719872 h 1160647"/>
                <a:gd name="connsiteX71" fmla="*/ 539100 w 3028183"/>
                <a:gd name="connsiteY71" fmla="*/ 743652 h 1160647"/>
                <a:gd name="connsiteX72" fmla="*/ 540113 w 3028183"/>
                <a:gd name="connsiteY72" fmla="*/ 743652 h 1160647"/>
                <a:gd name="connsiteX73" fmla="*/ 547207 w 3028183"/>
                <a:gd name="connsiteY73" fmla="*/ 743652 h 1160647"/>
                <a:gd name="connsiteX74" fmla="*/ 547207 w 3028183"/>
                <a:gd name="connsiteY74" fmla="*/ 744733 h 1160647"/>
                <a:gd name="connsiteX75" fmla="*/ 547207 w 3028183"/>
                <a:gd name="connsiteY75" fmla="*/ 752299 h 1160647"/>
                <a:gd name="connsiteX76" fmla="*/ 547967 w 3028183"/>
                <a:gd name="connsiteY76" fmla="*/ 752299 h 1160647"/>
                <a:gd name="connsiteX77" fmla="*/ 553287 w 3028183"/>
                <a:gd name="connsiteY77" fmla="*/ 752299 h 1160647"/>
                <a:gd name="connsiteX78" fmla="*/ 553287 w 3028183"/>
                <a:gd name="connsiteY78" fmla="*/ 750137 h 1160647"/>
                <a:gd name="connsiteX79" fmla="*/ 553287 w 3028183"/>
                <a:gd name="connsiteY79" fmla="*/ 735005 h 1160647"/>
                <a:gd name="connsiteX80" fmla="*/ 554300 w 3028183"/>
                <a:gd name="connsiteY80" fmla="*/ 735005 h 1160647"/>
                <a:gd name="connsiteX81" fmla="*/ 561394 w 3028183"/>
                <a:gd name="connsiteY81" fmla="*/ 735005 h 1160647"/>
                <a:gd name="connsiteX82" fmla="*/ 561394 w 3028183"/>
                <a:gd name="connsiteY82" fmla="*/ 736086 h 1160647"/>
                <a:gd name="connsiteX83" fmla="*/ 561394 w 3028183"/>
                <a:gd name="connsiteY83" fmla="*/ 743652 h 1160647"/>
                <a:gd name="connsiteX84" fmla="*/ 566714 w 3028183"/>
                <a:gd name="connsiteY84" fmla="*/ 741659 h 1160647"/>
                <a:gd name="connsiteX85" fmla="*/ 567474 w 3028183"/>
                <a:gd name="connsiteY85" fmla="*/ 740679 h 1160647"/>
                <a:gd name="connsiteX86" fmla="*/ 567474 w 3028183"/>
                <a:gd name="connsiteY86" fmla="*/ 735005 h 1160647"/>
                <a:gd name="connsiteX87" fmla="*/ 605981 w 3028183"/>
                <a:gd name="connsiteY87" fmla="*/ 735005 h 1160647"/>
                <a:gd name="connsiteX88" fmla="*/ 605981 w 3028183"/>
                <a:gd name="connsiteY88" fmla="*/ 758784 h 1160647"/>
                <a:gd name="connsiteX89" fmla="*/ 608007 w 3028183"/>
                <a:gd name="connsiteY89" fmla="*/ 758784 h 1160647"/>
                <a:gd name="connsiteX90" fmla="*/ 622194 w 3028183"/>
                <a:gd name="connsiteY90" fmla="*/ 758784 h 1160647"/>
                <a:gd name="connsiteX91" fmla="*/ 622194 w 3028183"/>
                <a:gd name="connsiteY91" fmla="*/ 759865 h 1160647"/>
                <a:gd name="connsiteX92" fmla="*/ 622194 w 3028183"/>
                <a:gd name="connsiteY92" fmla="*/ 767431 h 1160647"/>
                <a:gd name="connsiteX93" fmla="*/ 623968 w 3028183"/>
                <a:gd name="connsiteY93" fmla="*/ 767431 h 1160647"/>
                <a:gd name="connsiteX94" fmla="*/ 636381 w 3028183"/>
                <a:gd name="connsiteY94" fmla="*/ 767431 h 1160647"/>
                <a:gd name="connsiteX95" fmla="*/ 636381 w 3028183"/>
                <a:gd name="connsiteY95" fmla="*/ 743652 h 1160647"/>
                <a:gd name="connsiteX96" fmla="*/ 637394 w 3028183"/>
                <a:gd name="connsiteY96" fmla="*/ 743652 h 1160647"/>
                <a:gd name="connsiteX97" fmla="*/ 644488 w 3028183"/>
                <a:gd name="connsiteY97" fmla="*/ 743652 h 1160647"/>
                <a:gd name="connsiteX98" fmla="*/ 644488 w 3028183"/>
                <a:gd name="connsiteY98" fmla="*/ 711225 h 1160647"/>
                <a:gd name="connsiteX99" fmla="*/ 645501 w 3028183"/>
                <a:gd name="connsiteY99" fmla="*/ 711225 h 1160647"/>
                <a:gd name="connsiteX100" fmla="*/ 652595 w 3028183"/>
                <a:gd name="connsiteY100" fmla="*/ 711225 h 1160647"/>
                <a:gd name="connsiteX101" fmla="*/ 652595 w 3028183"/>
                <a:gd name="connsiteY101" fmla="*/ 709334 h 1160647"/>
                <a:gd name="connsiteX102" fmla="*/ 652595 w 3028183"/>
                <a:gd name="connsiteY102" fmla="*/ 696093 h 1160647"/>
                <a:gd name="connsiteX103" fmla="*/ 651328 w 3028183"/>
                <a:gd name="connsiteY103" fmla="*/ 694471 h 1160647"/>
                <a:gd name="connsiteX104" fmla="*/ 656648 w 3028183"/>
                <a:gd name="connsiteY104" fmla="*/ 683122 h 1160647"/>
                <a:gd name="connsiteX105" fmla="*/ 664755 w 3028183"/>
                <a:gd name="connsiteY105" fmla="*/ 711225 h 1160647"/>
                <a:gd name="connsiteX106" fmla="*/ 665515 w 3028183"/>
                <a:gd name="connsiteY106" fmla="*/ 711225 h 1160647"/>
                <a:gd name="connsiteX107" fmla="*/ 670835 w 3028183"/>
                <a:gd name="connsiteY107" fmla="*/ 711225 h 1160647"/>
                <a:gd name="connsiteX108" fmla="*/ 670835 w 3028183"/>
                <a:gd name="connsiteY108" fmla="*/ 605298 h 1160647"/>
                <a:gd name="connsiteX109" fmla="*/ 672355 w 3028183"/>
                <a:gd name="connsiteY109" fmla="*/ 605298 h 1160647"/>
                <a:gd name="connsiteX110" fmla="*/ 682995 w 3028183"/>
                <a:gd name="connsiteY110" fmla="*/ 605298 h 1160647"/>
                <a:gd name="connsiteX111" fmla="*/ 682995 w 3028183"/>
                <a:gd name="connsiteY111" fmla="*/ 557739 h 1160647"/>
                <a:gd name="connsiteX112" fmla="*/ 709342 w 3028183"/>
                <a:gd name="connsiteY112" fmla="*/ 557739 h 1160647"/>
                <a:gd name="connsiteX113" fmla="*/ 709342 w 3028183"/>
                <a:gd name="connsiteY113" fmla="*/ 536121 h 1160647"/>
                <a:gd name="connsiteX114" fmla="*/ 743796 w 3028183"/>
                <a:gd name="connsiteY114" fmla="*/ 536121 h 1160647"/>
                <a:gd name="connsiteX115" fmla="*/ 743796 w 3028183"/>
                <a:gd name="connsiteY115" fmla="*/ 538553 h 1160647"/>
                <a:gd name="connsiteX116" fmla="*/ 743796 w 3028183"/>
                <a:gd name="connsiteY116" fmla="*/ 555577 h 1160647"/>
                <a:gd name="connsiteX117" fmla="*/ 746076 w 3028183"/>
                <a:gd name="connsiteY117" fmla="*/ 555577 h 1160647"/>
                <a:gd name="connsiteX118" fmla="*/ 762036 w 3028183"/>
                <a:gd name="connsiteY118" fmla="*/ 555577 h 1160647"/>
                <a:gd name="connsiteX119" fmla="*/ 762036 w 3028183"/>
                <a:gd name="connsiteY119" fmla="*/ 603136 h 1160647"/>
                <a:gd name="connsiteX120" fmla="*/ 763049 w 3028183"/>
                <a:gd name="connsiteY120" fmla="*/ 603136 h 1160647"/>
                <a:gd name="connsiteX121" fmla="*/ 770143 w 3028183"/>
                <a:gd name="connsiteY121" fmla="*/ 603136 h 1160647"/>
                <a:gd name="connsiteX122" fmla="*/ 784330 w 3028183"/>
                <a:gd name="connsiteY122" fmla="*/ 607460 h 1160647"/>
                <a:gd name="connsiteX123" fmla="*/ 784330 w 3028183"/>
                <a:gd name="connsiteY123" fmla="*/ 646372 h 1160647"/>
                <a:gd name="connsiteX124" fmla="*/ 785343 w 3028183"/>
                <a:gd name="connsiteY124" fmla="*/ 646372 h 1160647"/>
                <a:gd name="connsiteX125" fmla="*/ 792436 w 3028183"/>
                <a:gd name="connsiteY125" fmla="*/ 646372 h 1160647"/>
                <a:gd name="connsiteX126" fmla="*/ 792436 w 3028183"/>
                <a:gd name="connsiteY126" fmla="*/ 647993 h 1160647"/>
                <a:gd name="connsiteX127" fmla="*/ 792436 w 3028183"/>
                <a:gd name="connsiteY127" fmla="*/ 659342 h 1160647"/>
                <a:gd name="connsiteX128" fmla="*/ 794463 w 3028183"/>
                <a:gd name="connsiteY128" fmla="*/ 659342 h 1160647"/>
                <a:gd name="connsiteX129" fmla="*/ 808650 w 3028183"/>
                <a:gd name="connsiteY129" fmla="*/ 659342 h 1160647"/>
                <a:gd name="connsiteX130" fmla="*/ 814730 w 3028183"/>
                <a:gd name="connsiteY130" fmla="*/ 665828 h 1160647"/>
                <a:gd name="connsiteX131" fmla="*/ 814730 w 3028183"/>
                <a:gd name="connsiteY131" fmla="*/ 687446 h 1160647"/>
                <a:gd name="connsiteX132" fmla="*/ 817010 w 3028183"/>
                <a:gd name="connsiteY132" fmla="*/ 687446 h 1160647"/>
                <a:gd name="connsiteX133" fmla="*/ 832970 w 3028183"/>
                <a:gd name="connsiteY133" fmla="*/ 687446 h 1160647"/>
                <a:gd name="connsiteX134" fmla="*/ 832970 w 3028183"/>
                <a:gd name="connsiteY134" fmla="*/ 688526 h 1160647"/>
                <a:gd name="connsiteX135" fmla="*/ 832970 w 3028183"/>
                <a:gd name="connsiteY135" fmla="*/ 696093 h 1160647"/>
                <a:gd name="connsiteX136" fmla="*/ 834237 w 3028183"/>
                <a:gd name="connsiteY136" fmla="*/ 696093 h 1160647"/>
                <a:gd name="connsiteX137" fmla="*/ 843104 w 3028183"/>
                <a:gd name="connsiteY137" fmla="*/ 696093 h 1160647"/>
                <a:gd name="connsiteX138" fmla="*/ 843104 w 3028183"/>
                <a:gd name="connsiteY138" fmla="*/ 698254 h 1160647"/>
                <a:gd name="connsiteX139" fmla="*/ 843104 w 3028183"/>
                <a:gd name="connsiteY139" fmla="*/ 713387 h 1160647"/>
                <a:gd name="connsiteX140" fmla="*/ 847157 w 3028183"/>
                <a:gd name="connsiteY140" fmla="*/ 711495 h 1160647"/>
                <a:gd name="connsiteX141" fmla="*/ 847157 w 3028183"/>
                <a:gd name="connsiteY141" fmla="*/ 698254 h 1160647"/>
                <a:gd name="connsiteX142" fmla="*/ 848170 w 3028183"/>
                <a:gd name="connsiteY142" fmla="*/ 698254 h 1160647"/>
                <a:gd name="connsiteX143" fmla="*/ 855264 w 3028183"/>
                <a:gd name="connsiteY143" fmla="*/ 698254 h 1160647"/>
                <a:gd name="connsiteX144" fmla="*/ 855264 w 3028183"/>
                <a:gd name="connsiteY144" fmla="*/ 699876 h 1160647"/>
                <a:gd name="connsiteX145" fmla="*/ 855264 w 3028183"/>
                <a:gd name="connsiteY145" fmla="*/ 711225 h 1160647"/>
                <a:gd name="connsiteX146" fmla="*/ 856024 w 3028183"/>
                <a:gd name="connsiteY146" fmla="*/ 711225 h 1160647"/>
                <a:gd name="connsiteX147" fmla="*/ 861344 w 3028183"/>
                <a:gd name="connsiteY147" fmla="*/ 711225 h 1160647"/>
                <a:gd name="connsiteX148" fmla="*/ 909984 w 3028183"/>
                <a:gd name="connsiteY148" fmla="*/ 706902 h 1160647"/>
                <a:gd name="connsiteX149" fmla="*/ 909984 w 3028183"/>
                <a:gd name="connsiteY149" fmla="*/ 708253 h 1160647"/>
                <a:gd name="connsiteX150" fmla="*/ 909984 w 3028183"/>
                <a:gd name="connsiteY150" fmla="*/ 717710 h 1160647"/>
                <a:gd name="connsiteX151" fmla="*/ 910744 w 3028183"/>
                <a:gd name="connsiteY151" fmla="*/ 717710 h 1160647"/>
                <a:gd name="connsiteX152" fmla="*/ 916065 w 3028183"/>
                <a:gd name="connsiteY152" fmla="*/ 717710 h 1160647"/>
                <a:gd name="connsiteX153" fmla="*/ 916065 w 3028183"/>
                <a:gd name="connsiteY153" fmla="*/ 719872 h 1160647"/>
                <a:gd name="connsiteX154" fmla="*/ 916065 w 3028183"/>
                <a:gd name="connsiteY154" fmla="*/ 735005 h 1160647"/>
                <a:gd name="connsiteX155" fmla="*/ 918091 w 3028183"/>
                <a:gd name="connsiteY155" fmla="*/ 733654 h 1160647"/>
                <a:gd name="connsiteX156" fmla="*/ 932278 w 3028183"/>
                <a:gd name="connsiteY156" fmla="*/ 724196 h 1160647"/>
                <a:gd name="connsiteX157" fmla="*/ 938358 w 3028183"/>
                <a:gd name="connsiteY157" fmla="*/ 683122 h 1160647"/>
                <a:gd name="connsiteX158" fmla="*/ 939118 w 3028183"/>
                <a:gd name="connsiteY158" fmla="*/ 682852 h 1160647"/>
                <a:gd name="connsiteX159" fmla="*/ 944438 w 3028183"/>
                <a:gd name="connsiteY159" fmla="*/ 680960 h 1160647"/>
                <a:gd name="connsiteX160" fmla="*/ 946465 w 3028183"/>
                <a:gd name="connsiteY160" fmla="*/ 611783 h 1160647"/>
                <a:gd name="connsiteX161" fmla="*/ 948492 w 3028183"/>
                <a:gd name="connsiteY161" fmla="*/ 680960 h 1160647"/>
                <a:gd name="connsiteX162" fmla="*/ 949252 w 3028183"/>
                <a:gd name="connsiteY162" fmla="*/ 681230 h 1160647"/>
                <a:gd name="connsiteX163" fmla="*/ 954572 w 3028183"/>
                <a:gd name="connsiteY163" fmla="*/ 683122 h 1160647"/>
                <a:gd name="connsiteX164" fmla="*/ 954572 w 3028183"/>
                <a:gd name="connsiteY164" fmla="*/ 596651 h 1160647"/>
                <a:gd name="connsiteX165" fmla="*/ 958625 w 3028183"/>
                <a:gd name="connsiteY165" fmla="*/ 564224 h 1160647"/>
                <a:gd name="connsiteX166" fmla="*/ 997132 w 3028183"/>
                <a:gd name="connsiteY166" fmla="*/ 564224 h 1160647"/>
                <a:gd name="connsiteX167" fmla="*/ 997132 w 3028183"/>
                <a:gd name="connsiteY167" fmla="*/ 596651 h 1160647"/>
                <a:gd name="connsiteX168" fmla="*/ 997892 w 3028183"/>
                <a:gd name="connsiteY168" fmla="*/ 596651 h 1160647"/>
                <a:gd name="connsiteX169" fmla="*/ 1003212 w 3028183"/>
                <a:gd name="connsiteY169" fmla="*/ 596651 h 1160647"/>
                <a:gd name="connsiteX170" fmla="*/ 1003212 w 3028183"/>
                <a:gd name="connsiteY170" fmla="*/ 514503 h 1160647"/>
                <a:gd name="connsiteX171" fmla="*/ 1004986 w 3028183"/>
                <a:gd name="connsiteY171" fmla="*/ 514503 h 1160647"/>
                <a:gd name="connsiteX172" fmla="*/ 1017399 w 3028183"/>
                <a:gd name="connsiteY172" fmla="*/ 514503 h 1160647"/>
                <a:gd name="connsiteX173" fmla="*/ 1017399 w 3028183"/>
                <a:gd name="connsiteY173" fmla="*/ 512612 h 1160647"/>
                <a:gd name="connsiteX174" fmla="*/ 1017399 w 3028183"/>
                <a:gd name="connsiteY174" fmla="*/ 499371 h 1160647"/>
                <a:gd name="connsiteX175" fmla="*/ 1039693 w 3028183"/>
                <a:gd name="connsiteY175" fmla="*/ 499371 h 1160647"/>
                <a:gd name="connsiteX176" fmla="*/ 1039693 w 3028183"/>
                <a:gd name="connsiteY176" fmla="*/ 498290 h 1160647"/>
                <a:gd name="connsiteX177" fmla="*/ 1039693 w 3028183"/>
                <a:gd name="connsiteY177" fmla="*/ 490724 h 1160647"/>
                <a:gd name="connsiteX178" fmla="*/ 1041466 w 3028183"/>
                <a:gd name="connsiteY178" fmla="*/ 490724 h 1160647"/>
                <a:gd name="connsiteX179" fmla="*/ 1053880 w 3028183"/>
                <a:gd name="connsiteY179" fmla="*/ 490724 h 1160647"/>
                <a:gd name="connsiteX180" fmla="*/ 1053880 w 3028183"/>
                <a:gd name="connsiteY180" fmla="*/ 491805 h 1160647"/>
                <a:gd name="connsiteX181" fmla="*/ 1053880 w 3028183"/>
                <a:gd name="connsiteY181" fmla="*/ 499371 h 1160647"/>
                <a:gd name="connsiteX182" fmla="*/ 1054640 w 3028183"/>
                <a:gd name="connsiteY182" fmla="*/ 499371 h 1160647"/>
                <a:gd name="connsiteX183" fmla="*/ 1059960 w 3028183"/>
                <a:gd name="connsiteY183" fmla="*/ 499371 h 1160647"/>
                <a:gd name="connsiteX184" fmla="*/ 1070093 w 3028183"/>
                <a:gd name="connsiteY184" fmla="*/ 495047 h 1160647"/>
                <a:gd name="connsiteX185" fmla="*/ 1074146 w 3028183"/>
                <a:gd name="connsiteY185" fmla="*/ 498290 h 1160647"/>
                <a:gd name="connsiteX186" fmla="*/ 1074146 w 3028183"/>
                <a:gd name="connsiteY186" fmla="*/ 490724 h 1160647"/>
                <a:gd name="connsiteX187" fmla="*/ 1076426 w 3028183"/>
                <a:gd name="connsiteY187" fmla="*/ 490724 h 1160647"/>
                <a:gd name="connsiteX188" fmla="*/ 1092387 w 3028183"/>
                <a:gd name="connsiteY188" fmla="*/ 490724 h 1160647"/>
                <a:gd name="connsiteX189" fmla="*/ 1092387 w 3028183"/>
                <a:gd name="connsiteY189" fmla="*/ 491805 h 1160647"/>
                <a:gd name="connsiteX190" fmla="*/ 1092387 w 3028183"/>
                <a:gd name="connsiteY190" fmla="*/ 499371 h 1160647"/>
                <a:gd name="connsiteX191" fmla="*/ 1122787 w 3028183"/>
                <a:gd name="connsiteY191" fmla="*/ 499371 h 1160647"/>
                <a:gd name="connsiteX192" fmla="*/ 1122787 w 3028183"/>
                <a:gd name="connsiteY192" fmla="*/ 500992 h 1160647"/>
                <a:gd name="connsiteX193" fmla="*/ 1122787 w 3028183"/>
                <a:gd name="connsiteY193" fmla="*/ 512342 h 1160647"/>
                <a:gd name="connsiteX194" fmla="*/ 1149134 w 3028183"/>
                <a:gd name="connsiteY194" fmla="*/ 512342 h 1160647"/>
                <a:gd name="connsiteX195" fmla="*/ 1149134 w 3028183"/>
                <a:gd name="connsiteY195" fmla="*/ 542606 h 1160647"/>
                <a:gd name="connsiteX196" fmla="*/ 1149894 w 3028183"/>
                <a:gd name="connsiteY196" fmla="*/ 542606 h 1160647"/>
                <a:gd name="connsiteX197" fmla="*/ 1155214 w 3028183"/>
                <a:gd name="connsiteY197" fmla="*/ 542606 h 1160647"/>
                <a:gd name="connsiteX198" fmla="*/ 1155214 w 3028183"/>
                <a:gd name="connsiteY198" fmla="*/ 543687 h 1160647"/>
                <a:gd name="connsiteX199" fmla="*/ 1155214 w 3028183"/>
                <a:gd name="connsiteY199" fmla="*/ 551254 h 1160647"/>
                <a:gd name="connsiteX200" fmla="*/ 1159268 w 3028183"/>
                <a:gd name="connsiteY200" fmla="*/ 581518 h 1160647"/>
                <a:gd name="connsiteX201" fmla="*/ 1160028 w 3028183"/>
                <a:gd name="connsiteY201" fmla="*/ 581518 h 1160647"/>
                <a:gd name="connsiteX202" fmla="*/ 1165348 w 3028183"/>
                <a:gd name="connsiteY202" fmla="*/ 581518 h 1160647"/>
                <a:gd name="connsiteX203" fmla="*/ 1165348 w 3028183"/>
                <a:gd name="connsiteY203" fmla="*/ 582329 h 1160647"/>
                <a:gd name="connsiteX204" fmla="*/ 1165348 w 3028183"/>
                <a:gd name="connsiteY204" fmla="*/ 588004 h 1160647"/>
                <a:gd name="connsiteX205" fmla="*/ 1166361 w 3028183"/>
                <a:gd name="connsiteY205" fmla="*/ 588004 h 1160647"/>
                <a:gd name="connsiteX206" fmla="*/ 1173454 w 3028183"/>
                <a:gd name="connsiteY206" fmla="*/ 588004 h 1160647"/>
                <a:gd name="connsiteX207" fmla="*/ 1173454 w 3028183"/>
                <a:gd name="connsiteY207" fmla="*/ 618269 h 1160647"/>
                <a:gd name="connsiteX208" fmla="*/ 1175481 w 3028183"/>
                <a:gd name="connsiteY208" fmla="*/ 618269 h 1160647"/>
                <a:gd name="connsiteX209" fmla="*/ 1189668 w 3028183"/>
                <a:gd name="connsiteY209" fmla="*/ 618269 h 1160647"/>
                <a:gd name="connsiteX210" fmla="*/ 1189668 w 3028183"/>
                <a:gd name="connsiteY210" fmla="*/ 642048 h 1160647"/>
                <a:gd name="connsiteX211" fmla="*/ 1191695 w 3028183"/>
                <a:gd name="connsiteY211" fmla="*/ 643669 h 1160647"/>
                <a:gd name="connsiteX212" fmla="*/ 1191695 w 3028183"/>
                <a:gd name="connsiteY212" fmla="*/ 655019 h 1160647"/>
                <a:gd name="connsiteX213" fmla="*/ 1192455 w 3028183"/>
                <a:gd name="connsiteY213" fmla="*/ 655019 h 1160647"/>
                <a:gd name="connsiteX214" fmla="*/ 1197775 w 3028183"/>
                <a:gd name="connsiteY214" fmla="*/ 655019 h 1160647"/>
                <a:gd name="connsiteX215" fmla="*/ 1197775 w 3028183"/>
                <a:gd name="connsiteY215" fmla="*/ 678798 h 1160647"/>
                <a:gd name="connsiteX216" fmla="*/ 1199041 w 3028183"/>
                <a:gd name="connsiteY216" fmla="*/ 678798 h 1160647"/>
                <a:gd name="connsiteX217" fmla="*/ 1207908 w 3028183"/>
                <a:gd name="connsiteY217" fmla="*/ 678798 h 1160647"/>
                <a:gd name="connsiteX218" fmla="*/ 1209935 w 3028183"/>
                <a:gd name="connsiteY218" fmla="*/ 682852 h 1160647"/>
                <a:gd name="connsiteX219" fmla="*/ 1209935 w 3028183"/>
                <a:gd name="connsiteY219" fmla="*/ 696093 h 1160647"/>
                <a:gd name="connsiteX220" fmla="*/ 1211455 w 3028183"/>
                <a:gd name="connsiteY220" fmla="*/ 694201 h 1160647"/>
                <a:gd name="connsiteX221" fmla="*/ 1222095 w 3028183"/>
                <a:gd name="connsiteY221" fmla="*/ 680960 h 1160647"/>
                <a:gd name="connsiteX222" fmla="*/ 1250469 w 3028183"/>
                <a:gd name="connsiteY222" fmla="*/ 680960 h 1160647"/>
                <a:gd name="connsiteX223" fmla="*/ 1250469 w 3028183"/>
                <a:gd name="connsiteY223" fmla="*/ 767431 h 1160647"/>
                <a:gd name="connsiteX224" fmla="*/ 1251229 w 3028183"/>
                <a:gd name="connsiteY224" fmla="*/ 767431 h 1160647"/>
                <a:gd name="connsiteX225" fmla="*/ 1256549 w 3028183"/>
                <a:gd name="connsiteY225" fmla="*/ 767431 h 1160647"/>
                <a:gd name="connsiteX226" fmla="*/ 1257309 w 3028183"/>
                <a:gd name="connsiteY226" fmla="*/ 766080 h 1160647"/>
                <a:gd name="connsiteX227" fmla="*/ 1262629 w 3028183"/>
                <a:gd name="connsiteY227" fmla="*/ 756622 h 1160647"/>
                <a:gd name="connsiteX228" fmla="*/ 1262629 w 3028183"/>
                <a:gd name="connsiteY228" fmla="*/ 758514 h 1160647"/>
                <a:gd name="connsiteX229" fmla="*/ 1262629 w 3028183"/>
                <a:gd name="connsiteY229" fmla="*/ 771755 h 1160647"/>
                <a:gd name="connsiteX230" fmla="*/ 1266682 w 3028183"/>
                <a:gd name="connsiteY230" fmla="*/ 726358 h 1160647"/>
                <a:gd name="connsiteX231" fmla="*/ 1267442 w 3028183"/>
                <a:gd name="connsiteY231" fmla="*/ 726358 h 1160647"/>
                <a:gd name="connsiteX232" fmla="*/ 1272762 w 3028183"/>
                <a:gd name="connsiteY232" fmla="*/ 726358 h 1160647"/>
                <a:gd name="connsiteX233" fmla="*/ 1272762 w 3028183"/>
                <a:gd name="connsiteY233" fmla="*/ 661504 h 1160647"/>
                <a:gd name="connsiteX234" fmla="*/ 1273776 w 3028183"/>
                <a:gd name="connsiteY234" fmla="*/ 661504 h 1160647"/>
                <a:gd name="connsiteX235" fmla="*/ 1280869 w 3028183"/>
                <a:gd name="connsiteY235" fmla="*/ 661504 h 1160647"/>
                <a:gd name="connsiteX236" fmla="*/ 1293029 w 3028183"/>
                <a:gd name="connsiteY236" fmla="*/ 618269 h 1160647"/>
                <a:gd name="connsiteX237" fmla="*/ 1294296 w 3028183"/>
                <a:gd name="connsiteY237" fmla="*/ 618269 h 1160647"/>
                <a:gd name="connsiteX238" fmla="*/ 1303163 w 3028183"/>
                <a:gd name="connsiteY238" fmla="*/ 618269 h 1160647"/>
                <a:gd name="connsiteX239" fmla="*/ 1313296 w 3028183"/>
                <a:gd name="connsiteY239" fmla="*/ 661504 h 1160647"/>
                <a:gd name="connsiteX240" fmla="*/ 1314309 w 3028183"/>
                <a:gd name="connsiteY240" fmla="*/ 661504 h 1160647"/>
                <a:gd name="connsiteX241" fmla="*/ 1321403 w 3028183"/>
                <a:gd name="connsiteY241" fmla="*/ 661504 h 1160647"/>
                <a:gd name="connsiteX242" fmla="*/ 1321403 w 3028183"/>
                <a:gd name="connsiteY242" fmla="*/ 700416 h 1160647"/>
                <a:gd name="connsiteX243" fmla="*/ 1323176 w 3028183"/>
                <a:gd name="connsiteY243" fmla="*/ 700416 h 1160647"/>
                <a:gd name="connsiteX244" fmla="*/ 1335590 w 3028183"/>
                <a:gd name="connsiteY244" fmla="*/ 700416 h 1160647"/>
                <a:gd name="connsiteX245" fmla="*/ 1335590 w 3028183"/>
                <a:gd name="connsiteY245" fmla="*/ 702578 h 1160647"/>
                <a:gd name="connsiteX246" fmla="*/ 1335590 w 3028183"/>
                <a:gd name="connsiteY246" fmla="*/ 717710 h 1160647"/>
                <a:gd name="connsiteX247" fmla="*/ 1339643 w 3028183"/>
                <a:gd name="connsiteY247" fmla="*/ 715549 h 1160647"/>
                <a:gd name="connsiteX248" fmla="*/ 1339643 w 3028183"/>
                <a:gd name="connsiteY248" fmla="*/ 700416 h 1160647"/>
                <a:gd name="connsiteX249" fmla="*/ 1341163 w 3028183"/>
                <a:gd name="connsiteY249" fmla="*/ 700416 h 1160647"/>
                <a:gd name="connsiteX250" fmla="*/ 1351803 w 3028183"/>
                <a:gd name="connsiteY250" fmla="*/ 700416 h 1160647"/>
                <a:gd name="connsiteX251" fmla="*/ 1351803 w 3028183"/>
                <a:gd name="connsiteY251" fmla="*/ 702037 h 1160647"/>
                <a:gd name="connsiteX252" fmla="*/ 1351803 w 3028183"/>
                <a:gd name="connsiteY252" fmla="*/ 713387 h 1160647"/>
                <a:gd name="connsiteX253" fmla="*/ 1382204 w 3028183"/>
                <a:gd name="connsiteY253" fmla="*/ 713387 h 1160647"/>
                <a:gd name="connsiteX254" fmla="*/ 1382204 w 3028183"/>
                <a:gd name="connsiteY254" fmla="*/ 676637 h 1160647"/>
                <a:gd name="connsiteX255" fmla="*/ 1383470 w 3028183"/>
                <a:gd name="connsiteY255" fmla="*/ 676637 h 1160647"/>
                <a:gd name="connsiteX256" fmla="*/ 1392337 w 3028183"/>
                <a:gd name="connsiteY256" fmla="*/ 676637 h 1160647"/>
                <a:gd name="connsiteX257" fmla="*/ 1392337 w 3028183"/>
                <a:gd name="connsiteY257" fmla="*/ 698254 h 1160647"/>
                <a:gd name="connsiteX258" fmla="*/ 1394364 w 3028183"/>
                <a:gd name="connsiteY258" fmla="*/ 665828 h 1160647"/>
                <a:gd name="connsiteX259" fmla="*/ 1416657 w 3028183"/>
                <a:gd name="connsiteY259" fmla="*/ 665828 h 1160647"/>
                <a:gd name="connsiteX260" fmla="*/ 1416657 w 3028183"/>
                <a:gd name="connsiteY260" fmla="*/ 664206 h 1160647"/>
                <a:gd name="connsiteX261" fmla="*/ 1416657 w 3028183"/>
                <a:gd name="connsiteY261" fmla="*/ 652857 h 1160647"/>
                <a:gd name="connsiteX262" fmla="*/ 1417417 w 3028183"/>
                <a:gd name="connsiteY262" fmla="*/ 652857 h 1160647"/>
                <a:gd name="connsiteX263" fmla="*/ 1422737 w 3028183"/>
                <a:gd name="connsiteY263" fmla="*/ 652857 h 1160647"/>
                <a:gd name="connsiteX264" fmla="*/ 1422737 w 3028183"/>
                <a:gd name="connsiteY264" fmla="*/ 650966 h 1160647"/>
                <a:gd name="connsiteX265" fmla="*/ 1422737 w 3028183"/>
                <a:gd name="connsiteY265" fmla="*/ 637725 h 1160647"/>
                <a:gd name="connsiteX266" fmla="*/ 1426791 w 3028183"/>
                <a:gd name="connsiteY266" fmla="*/ 644210 h 1160647"/>
                <a:gd name="connsiteX267" fmla="*/ 1429071 w 3028183"/>
                <a:gd name="connsiteY267" fmla="*/ 644210 h 1160647"/>
                <a:gd name="connsiteX268" fmla="*/ 1445031 w 3028183"/>
                <a:gd name="connsiteY268" fmla="*/ 644210 h 1160647"/>
                <a:gd name="connsiteX269" fmla="*/ 1445031 w 3028183"/>
                <a:gd name="connsiteY269" fmla="*/ 643399 h 1160647"/>
                <a:gd name="connsiteX270" fmla="*/ 1445031 w 3028183"/>
                <a:gd name="connsiteY270" fmla="*/ 637725 h 1160647"/>
                <a:gd name="connsiteX271" fmla="*/ 1445791 w 3028183"/>
                <a:gd name="connsiteY271" fmla="*/ 637725 h 1160647"/>
                <a:gd name="connsiteX272" fmla="*/ 1451111 w 3028183"/>
                <a:gd name="connsiteY272" fmla="*/ 637725 h 1160647"/>
                <a:gd name="connsiteX273" fmla="*/ 1451111 w 3028183"/>
                <a:gd name="connsiteY273" fmla="*/ 639076 h 1160647"/>
                <a:gd name="connsiteX274" fmla="*/ 1451111 w 3028183"/>
                <a:gd name="connsiteY274" fmla="*/ 648534 h 1160647"/>
                <a:gd name="connsiteX275" fmla="*/ 1489618 w 3028183"/>
                <a:gd name="connsiteY275" fmla="*/ 648534 h 1160647"/>
                <a:gd name="connsiteX276" fmla="*/ 1489618 w 3028183"/>
                <a:gd name="connsiteY276" fmla="*/ 786887 h 1160647"/>
                <a:gd name="connsiteX277" fmla="*/ 1491138 w 3028183"/>
                <a:gd name="connsiteY277" fmla="*/ 786887 h 1160647"/>
                <a:gd name="connsiteX278" fmla="*/ 1501778 w 3028183"/>
                <a:gd name="connsiteY278" fmla="*/ 786887 h 1160647"/>
                <a:gd name="connsiteX279" fmla="*/ 1501778 w 3028183"/>
                <a:gd name="connsiteY279" fmla="*/ 773917 h 1160647"/>
                <a:gd name="connsiteX280" fmla="*/ 1505832 w 3028183"/>
                <a:gd name="connsiteY280" fmla="*/ 773917 h 1160647"/>
                <a:gd name="connsiteX281" fmla="*/ 1505832 w 3028183"/>
                <a:gd name="connsiteY281" fmla="*/ 786887 h 1160647"/>
                <a:gd name="connsiteX282" fmla="*/ 1536232 w 3028183"/>
                <a:gd name="connsiteY282" fmla="*/ 786887 h 1160647"/>
                <a:gd name="connsiteX283" fmla="*/ 1536232 w 3028183"/>
                <a:gd name="connsiteY283" fmla="*/ 756622 h 1160647"/>
                <a:gd name="connsiteX284" fmla="*/ 1548392 w 3028183"/>
                <a:gd name="connsiteY284" fmla="*/ 756622 h 1160647"/>
                <a:gd name="connsiteX285" fmla="*/ 1560552 w 3028183"/>
                <a:gd name="connsiteY285" fmla="*/ 754461 h 1160647"/>
                <a:gd name="connsiteX286" fmla="*/ 1564606 w 3028183"/>
                <a:gd name="connsiteY286" fmla="*/ 756622 h 1160647"/>
                <a:gd name="connsiteX287" fmla="*/ 1574739 w 3028183"/>
                <a:gd name="connsiteY287" fmla="*/ 756622 h 1160647"/>
                <a:gd name="connsiteX288" fmla="*/ 1574739 w 3028183"/>
                <a:gd name="connsiteY288" fmla="*/ 786887 h 1160647"/>
                <a:gd name="connsiteX289" fmla="*/ 1582846 w 3028183"/>
                <a:gd name="connsiteY289" fmla="*/ 786887 h 1160647"/>
                <a:gd name="connsiteX290" fmla="*/ 1582846 w 3028183"/>
                <a:gd name="connsiteY290" fmla="*/ 804182 h 1160647"/>
                <a:gd name="connsiteX291" fmla="*/ 1592182 w 3028183"/>
                <a:gd name="connsiteY291" fmla="*/ 805087 h 1160647"/>
                <a:gd name="connsiteX292" fmla="*/ 1605140 w 3028183"/>
                <a:gd name="connsiteY292" fmla="*/ 805087 h 1160647"/>
                <a:gd name="connsiteX293" fmla="*/ 1605140 w 3028183"/>
                <a:gd name="connsiteY293" fmla="*/ 789049 h 1160647"/>
                <a:gd name="connsiteX294" fmla="*/ 1673096 w 3028183"/>
                <a:gd name="connsiteY294" fmla="*/ 789049 h 1160647"/>
                <a:gd name="connsiteX295" fmla="*/ 1673096 w 3028183"/>
                <a:gd name="connsiteY295" fmla="*/ 703796 h 1160647"/>
                <a:gd name="connsiteX296" fmla="*/ 1745104 w 3028183"/>
                <a:gd name="connsiteY296" fmla="*/ 703796 h 1160647"/>
                <a:gd name="connsiteX297" fmla="*/ 1745104 w 3028183"/>
                <a:gd name="connsiteY297" fmla="*/ 782564 h 1160647"/>
                <a:gd name="connsiteX298" fmla="*/ 1747008 w 3028183"/>
                <a:gd name="connsiteY298" fmla="*/ 782564 h 1160647"/>
                <a:gd name="connsiteX299" fmla="*/ 1748250 w 3028183"/>
                <a:gd name="connsiteY299" fmla="*/ 805087 h 1160647"/>
                <a:gd name="connsiteX300" fmla="*/ 1757926 w 3028183"/>
                <a:gd name="connsiteY300" fmla="*/ 805087 h 1160647"/>
                <a:gd name="connsiteX301" fmla="*/ 1759168 w 3028183"/>
                <a:gd name="connsiteY301" fmla="*/ 782564 h 1160647"/>
                <a:gd name="connsiteX302" fmla="*/ 1765248 w 3028183"/>
                <a:gd name="connsiteY302" fmla="*/ 782564 h 1160647"/>
                <a:gd name="connsiteX303" fmla="*/ 1766490 w 3028183"/>
                <a:gd name="connsiteY303" fmla="*/ 805087 h 1160647"/>
                <a:gd name="connsiteX304" fmla="*/ 1817112 w 3028183"/>
                <a:gd name="connsiteY304" fmla="*/ 805087 h 1160647"/>
                <a:gd name="connsiteX305" fmla="*/ 1817112 w 3028183"/>
                <a:gd name="connsiteY305" fmla="*/ 642059 h 1160647"/>
                <a:gd name="connsiteX306" fmla="*/ 2014439 w 3028183"/>
                <a:gd name="connsiteY306" fmla="*/ 642059 h 1160647"/>
                <a:gd name="connsiteX307" fmla="*/ 2014439 w 3028183"/>
                <a:gd name="connsiteY307" fmla="*/ 805087 h 1160647"/>
                <a:gd name="connsiteX308" fmla="*/ 2033136 w 3028183"/>
                <a:gd name="connsiteY308" fmla="*/ 805087 h 1160647"/>
                <a:gd name="connsiteX309" fmla="*/ 2033136 w 3028183"/>
                <a:gd name="connsiteY309" fmla="*/ 722394 h 1160647"/>
                <a:gd name="connsiteX310" fmla="*/ 2128256 w 3028183"/>
                <a:gd name="connsiteY310" fmla="*/ 722394 h 1160647"/>
                <a:gd name="connsiteX311" fmla="*/ 2140186 w 3028183"/>
                <a:gd name="connsiteY311" fmla="*/ 404253 h 1160647"/>
                <a:gd name="connsiteX312" fmla="*/ 2128026 w 3028183"/>
                <a:gd name="connsiteY312" fmla="*/ 382635 h 1160647"/>
                <a:gd name="connsiteX313" fmla="*/ 2121946 w 3028183"/>
                <a:gd name="connsiteY313" fmla="*/ 378311 h 1160647"/>
                <a:gd name="connsiteX314" fmla="*/ 2130053 w 3028183"/>
                <a:gd name="connsiteY314" fmla="*/ 354532 h 1160647"/>
                <a:gd name="connsiteX315" fmla="*/ 2130053 w 3028183"/>
                <a:gd name="connsiteY315" fmla="*/ 337238 h 1160647"/>
                <a:gd name="connsiteX316" fmla="*/ 2144240 w 3028183"/>
                <a:gd name="connsiteY316" fmla="*/ 337238 h 1160647"/>
                <a:gd name="connsiteX317" fmla="*/ 2144240 w 3028183"/>
                <a:gd name="connsiteY317" fmla="*/ 315620 h 1160647"/>
                <a:gd name="connsiteX318" fmla="*/ 2146266 w 3028183"/>
                <a:gd name="connsiteY318" fmla="*/ 311296 h 1160647"/>
                <a:gd name="connsiteX319" fmla="*/ 2146266 w 3028183"/>
                <a:gd name="connsiteY319" fmla="*/ 233472 h 1160647"/>
                <a:gd name="connsiteX320" fmla="*/ 2144240 w 3028183"/>
                <a:gd name="connsiteY320" fmla="*/ 226987 h 1160647"/>
                <a:gd name="connsiteX321" fmla="*/ 2150320 w 3028183"/>
                <a:gd name="connsiteY321" fmla="*/ 220501 h 1160647"/>
                <a:gd name="connsiteX322" fmla="*/ 2150320 w 3028183"/>
                <a:gd name="connsiteY322" fmla="*/ 162133 h 1160647"/>
                <a:gd name="connsiteX323" fmla="*/ 2152346 w 3028183"/>
                <a:gd name="connsiteY323" fmla="*/ 157810 h 1160647"/>
                <a:gd name="connsiteX324" fmla="*/ 2152346 w 3028183"/>
                <a:gd name="connsiteY324" fmla="*/ 101604 h 1160647"/>
                <a:gd name="connsiteX325" fmla="*/ 2154373 w 3028183"/>
                <a:gd name="connsiteY325" fmla="*/ 82148 h 1160647"/>
                <a:gd name="connsiteX326" fmla="*/ 2158427 w 3028183"/>
                <a:gd name="connsiteY326" fmla="*/ 99442 h 1160647"/>
                <a:gd name="connsiteX327" fmla="*/ 2160453 w 3028183"/>
                <a:gd name="connsiteY327" fmla="*/ 157810 h 1160647"/>
                <a:gd name="connsiteX328" fmla="*/ 2162480 w 3028183"/>
                <a:gd name="connsiteY328" fmla="*/ 220501 h 1160647"/>
                <a:gd name="connsiteX329" fmla="*/ 2168560 w 3028183"/>
                <a:gd name="connsiteY329" fmla="*/ 226987 h 1160647"/>
                <a:gd name="connsiteX330" fmla="*/ 2166533 w 3028183"/>
                <a:gd name="connsiteY330" fmla="*/ 233472 h 1160647"/>
                <a:gd name="connsiteX331" fmla="*/ 2166533 w 3028183"/>
                <a:gd name="connsiteY331" fmla="*/ 311296 h 1160647"/>
                <a:gd name="connsiteX332" fmla="*/ 2168560 w 3028183"/>
                <a:gd name="connsiteY332" fmla="*/ 315620 h 1160647"/>
                <a:gd name="connsiteX333" fmla="*/ 2168560 w 3028183"/>
                <a:gd name="connsiteY333" fmla="*/ 337238 h 1160647"/>
                <a:gd name="connsiteX334" fmla="*/ 2182747 w 3028183"/>
                <a:gd name="connsiteY334" fmla="*/ 337238 h 1160647"/>
                <a:gd name="connsiteX335" fmla="*/ 2182747 w 3028183"/>
                <a:gd name="connsiteY335" fmla="*/ 354532 h 1160647"/>
                <a:gd name="connsiteX336" fmla="*/ 2190854 w 3028183"/>
                <a:gd name="connsiteY336" fmla="*/ 378311 h 1160647"/>
                <a:gd name="connsiteX337" fmla="*/ 2184774 w 3028183"/>
                <a:gd name="connsiteY337" fmla="*/ 382635 h 1160647"/>
                <a:gd name="connsiteX338" fmla="*/ 2172613 w 3028183"/>
                <a:gd name="connsiteY338" fmla="*/ 404253 h 1160647"/>
                <a:gd name="connsiteX339" fmla="*/ 2180720 w 3028183"/>
                <a:gd name="connsiteY339" fmla="*/ 657181 h 1160647"/>
                <a:gd name="connsiteX340" fmla="*/ 2245574 w 3028183"/>
                <a:gd name="connsiteY340" fmla="*/ 657181 h 1160647"/>
                <a:gd name="connsiteX341" fmla="*/ 2245574 w 3028183"/>
                <a:gd name="connsiteY341" fmla="*/ 732843 h 1160647"/>
                <a:gd name="connsiteX342" fmla="*/ 2253681 w 3028183"/>
                <a:gd name="connsiteY342" fmla="*/ 732843 h 1160647"/>
                <a:gd name="connsiteX343" fmla="*/ 2255708 w 3028183"/>
                <a:gd name="connsiteY343" fmla="*/ 726358 h 1160647"/>
                <a:gd name="connsiteX344" fmla="*/ 2261788 w 3028183"/>
                <a:gd name="connsiteY344" fmla="*/ 726358 h 1160647"/>
                <a:gd name="connsiteX345" fmla="*/ 2263815 w 3028183"/>
                <a:gd name="connsiteY345" fmla="*/ 735005 h 1160647"/>
                <a:gd name="connsiteX346" fmla="*/ 2275975 w 3028183"/>
                <a:gd name="connsiteY346" fmla="*/ 735005 h 1160647"/>
                <a:gd name="connsiteX347" fmla="*/ 2275975 w 3028183"/>
                <a:gd name="connsiteY347" fmla="*/ 728519 h 1160647"/>
                <a:gd name="connsiteX348" fmla="*/ 2298268 w 3028183"/>
                <a:gd name="connsiteY348" fmla="*/ 728519 h 1160647"/>
                <a:gd name="connsiteX349" fmla="*/ 2298268 w 3028183"/>
                <a:gd name="connsiteY349" fmla="*/ 735005 h 1160647"/>
                <a:gd name="connsiteX350" fmla="*/ 2318535 w 3028183"/>
                <a:gd name="connsiteY350" fmla="*/ 735005 h 1160647"/>
                <a:gd name="connsiteX351" fmla="*/ 2318535 w 3028183"/>
                <a:gd name="connsiteY351" fmla="*/ 780402 h 1160647"/>
                <a:gd name="connsiteX352" fmla="*/ 2332722 w 3028183"/>
                <a:gd name="connsiteY352" fmla="*/ 780402 h 1160647"/>
                <a:gd name="connsiteX353" fmla="*/ 2332722 w 3028183"/>
                <a:gd name="connsiteY353" fmla="*/ 767431 h 1160647"/>
                <a:gd name="connsiteX354" fmla="*/ 2348936 w 3028183"/>
                <a:gd name="connsiteY354" fmla="*/ 767431 h 1160647"/>
                <a:gd name="connsiteX355" fmla="*/ 2348936 w 3028183"/>
                <a:gd name="connsiteY355" fmla="*/ 588004 h 1160647"/>
                <a:gd name="connsiteX356" fmla="*/ 2355016 w 3028183"/>
                <a:gd name="connsiteY356" fmla="*/ 581518 h 1160647"/>
                <a:gd name="connsiteX357" fmla="*/ 2427977 w 3028183"/>
                <a:gd name="connsiteY357" fmla="*/ 581518 h 1160647"/>
                <a:gd name="connsiteX358" fmla="*/ 2427977 w 3028183"/>
                <a:gd name="connsiteY358" fmla="*/ 590166 h 1160647"/>
                <a:gd name="connsiteX359" fmla="*/ 2438110 w 3028183"/>
                <a:gd name="connsiteY359" fmla="*/ 590166 h 1160647"/>
                <a:gd name="connsiteX360" fmla="*/ 2438110 w 3028183"/>
                <a:gd name="connsiteY360" fmla="*/ 704740 h 1160647"/>
                <a:gd name="connsiteX361" fmla="*/ 2460404 w 3028183"/>
                <a:gd name="connsiteY361" fmla="*/ 704740 h 1160647"/>
                <a:gd name="connsiteX362" fmla="*/ 2460404 w 3028183"/>
                <a:gd name="connsiteY362" fmla="*/ 637725 h 1160647"/>
                <a:gd name="connsiteX363" fmla="*/ 2486751 w 3028183"/>
                <a:gd name="connsiteY363" fmla="*/ 637725 h 1160647"/>
                <a:gd name="connsiteX364" fmla="*/ 2490804 w 3028183"/>
                <a:gd name="connsiteY364" fmla="*/ 633401 h 1160647"/>
                <a:gd name="connsiteX365" fmla="*/ 2498911 w 3028183"/>
                <a:gd name="connsiteY365" fmla="*/ 633401 h 1160647"/>
                <a:gd name="connsiteX366" fmla="*/ 2502964 w 3028183"/>
                <a:gd name="connsiteY366" fmla="*/ 637725 h 1160647"/>
                <a:gd name="connsiteX367" fmla="*/ 2525258 w 3028183"/>
                <a:gd name="connsiteY367" fmla="*/ 637725 h 1160647"/>
                <a:gd name="connsiteX368" fmla="*/ 2525258 w 3028183"/>
                <a:gd name="connsiteY368" fmla="*/ 520989 h 1160647"/>
                <a:gd name="connsiteX369" fmla="*/ 2582005 w 3028183"/>
                <a:gd name="connsiteY369" fmla="*/ 510180 h 1160647"/>
                <a:gd name="connsiteX370" fmla="*/ 2582005 w 3028183"/>
                <a:gd name="connsiteY370" fmla="*/ 511261 h 1160647"/>
                <a:gd name="connsiteX371" fmla="*/ 2582005 w 3028183"/>
                <a:gd name="connsiteY371" fmla="*/ 518827 h 1160647"/>
                <a:gd name="connsiteX372" fmla="*/ 2608352 w 3028183"/>
                <a:gd name="connsiteY372" fmla="*/ 518827 h 1160647"/>
                <a:gd name="connsiteX373" fmla="*/ 2608352 w 3028183"/>
                <a:gd name="connsiteY373" fmla="*/ 773917 h 1160647"/>
                <a:gd name="connsiteX374" fmla="*/ 2630646 w 3028183"/>
                <a:gd name="connsiteY374" fmla="*/ 773917 h 1160647"/>
                <a:gd name="connsiteX375" fmla="*/ 2630646 w 3028183"/>
                <a:gd name="connsiteY375" fmla="*/ 769593 h 1160647"/>
                <a:gd name="connsiteX376" fmla="*/ 2642806 w 3028183"/>
                <a:gd name="connsiteY376" fmla="*/ 769593 h 1160647"/>
                <a:gd name="connsiteX377" fmla="*/ 2642806 w 3028183"/>
                <a:gd name="connsiteY377" fmla="*/ 773917 h 1160647"/>
                <a:gd name="connsiteX378" fmla="*/ 2667126 w 3028183"/>
                <a:gd name="connsiteY378" fmla="*/ 773917 h 1160647"/>
                <a:gd name="connsiteX379" fmla="*/ 2667126 w 3028183"/>
                <a:gd name="connsiteY379" fmla="*/ 760946 h 1160647"/>
                <a:gd name="connsiteX380" fmla="*/ 2695500 w 3028183"/>
                <a:gd name="connsiteY380" fmla="*/ 760946 h 1160647"/>
                <a:gd name="connsiteX381" fmla="*/ 2707660 w 3028183"/>
                <a:gd name="connsiteY381" fmla="*/ 756622 h 1160647"/>
                <a:gd name="connsiteX382" fmla="*/ 2727927 w 3028183"/>
                <a:gd name="connsiteY382" fmla="*/ 760946 h 1160647"/>
                <a:gd name="connsiteX383" fmla="*/ 2727927 w 3028183"/>
                <a:gd name="connsiteY383" fmla="*/ 743652 h 1160647"/>
                <a:gd name="connsiteX384" fmla="*/ 2736034 w 3028183"/>
                <a:gd name="connsiteY384" fmla="*/ 743652 h 1160647"/>
                <a:gd name="connsiteX385" fmla="*/ 2736034 w 3028183"/>
                <a:gd name="connsiteY385" fmla="*/ 730681 h 1160647"/>
                <a:gd name="connsiteX386" fmla="*/ 2792781 w 3028183"/>
                <a:gd name="connsiteY386" fmla="*/ 730681 h 1160647"/>
                <a:gd name="connsiteX387" fmla="*/ 2792781 w 3028183"/>
                <a:gd name="connsiteY387" fmla="*/ 700416 h 1160647"/>
                <a:gd name="connsiteX388" fmla="*/ 2811021 w 3028183"/>
                <a:gd name="connsiteY388" fmla="*/ 700416 h 1160647"/>
                <a:gd name="connsiteX389" fmla="*/ 2811021 w 3028183"/>
                <a:gd name="connsiteY389" fmla="*/ 693931 h 1160647"/>
                <a:gd name="connsiteX390" fmla="*/ 2823181 w 3028183"/>
                <a:gd name="connsiteY390" fmla="*/ 693931 h 1160647"/>
                <a:gd name="connsiteX391" fmla="*/ 2823181 w 3028183"/>
                <a:gd name="connsiteY391" fmla="*/ 700416 h 1160647"/>
                <a:gd name="connsiteX392" fmla="*/ 2839395 w 3028183"/>
                <a:gd name="connsiteY392" fmla="*/ 700416 h 1160647"/>
                <a:gd name="connsiteX393" fmla="*/ 2839395 w 3028183"/>
                <a:gd name="connsiteY393" fmla="*/ 750137 h 1160647"/>
                <a:gd name="connsiteX394" fmla="*/ 2871822 w 3028183"/>
                <a:gd name="connsiteY394" fmla="*/ 750137 h 1160647"/>
                <a:gd name="connsiteX395" fmla="*/ 2871822 w 3028183"/>
                <a:gd name="connsiteY395" fmla="*/ 724196 h 1160647"/>
                <a:gd name="connsiteX396" fmla="*/ 2910329 w 3028183"/>
                <a:gd name="connsiteY396" fmla="*/ 724196 h 1160647"/>
                <a:gd name="connsiteX397" fmla="*/ 2910329 w 3028183"/>
                <a:gd name="connsiteY397" fmla="*/ 693931 h 1160647"/>
                <a:gd name="connsiteX398" fmla="*/ 2958970 w 3028183"/>
                <a:gd name="connsiteY398" fmla="*/ 693931 h 1160647"/>
                <a:gd name="connsiteX399" fmla="*/ 2958970 w 3028183"/>
                <a:gd name="connsiteY399" fmla="*/ 805087 h 1160647"/>
                <a:gd name="connsiteX400" fmla="*/ 2958970 w 3028183"/>
                <a:gd name="connsiteY400" fmla="*/ 818866 h 1160647"/>
                <a:gd name="connsiteX401" fmla="*/ 3024845 w 3028183"/>
                <a:gd name="connsiteY401" fmla="*/ 818866 h 1160647"/>
                <a:gd name="connsiteX402" fmla="*/ 3028183 w 3028183"/>
                <a:gd name="connsiteY402" fmla="*/ 1160647 h 1160647"/>
                <a:gd name="connsiteX403" fmla="*/ 2054 w 3028183"/>
                <a:gd name="connsiteY403" fmla="*/ 1158314 h 1160647"/>
                <a:gd name="connsiteX404" fmla="*/ 0 w 3028183"/>
                <a:gd name="connsiteY404" fmla="*/ 724196 h 1160647"/>
                <a:gd name="connsiteX405" fmla="*/ 20267 w 3028183"/>
                <a:gd name="connsiteY405" fmla="*/ 724196 h 1160647"/>
                <a:gd name="connsiteX406" fmla="*/ 20774 w 3028183"/>
                <a:gd name="connsiteY406" fmla="*/ 723115 h 1160647"/>
                <a:gd name="connsiteX407" fmla="*/ 24320 w 3028183"/>
                <a:gd name="connsiteY407" fmla="*/ 715549 h 1160647"/>
                <a:gd name="connsiteX408" fmla="*/ 26094 w 3028183"/>
                <a:gd name="connsiteY408" fmla="*/ 715819 h 1160647"/>
                <a:gd name="connsiteX409" fmla="*/ 38507 w 3028183"/>
                <a:gd name="connsiteY409" fmla="*/ 717710 h 1160647"/>
                <a:gd name="connsiteX410" fmla="*/ 39014 w 3028183"/>
                <a:gd name="connsiteY410" fmla="*/ 719062 h 1160647"/>
                <a:gd name="connsiteX411" fmla="*/ 42560 w 3028183"/>
                <a:gd name="connsiteY411" fmla="*/ 728519 h 1160647"/>
                <a:gd name="connsiteX412" fmla="*/ 68907 w 3028183"/>
                <a:gd name="connsiteY412" fmla="*/ 730681 h 1160647"/>
                <a:gd name="connsiteX413" fmla="*/ 68907 w 3028183"/>
                <a:gd name="connsiteY413" fmla="*/ 607460 h 1160647"/>
                <a:gd name="connsiteX414" fmla="*/ 70934 w 3028183"/>
                <a:gd name="connsiteY414" fmla="*/ 607460 h 1160647"/>
                <a:gd name="connsiteX415" fmla="*/ 85121 w 3028183"/>
                <a:gd name="connsiteY415" fmla="*/ 607460 h 1160647"/>
                <a:gd name="connsiteX416" fmla="*/ 85121 w 3028183"/>
                <a:gd name="connsiteY416" fmla="*/ 471268 h 1160647"/>
                <a:gd name="connsiteX417" fmla="*/ 86894 w 3028183"/>
                <a:gd name="connsiteY417" fmla="*/ 471268 h 1160647"/>
                <a:gd name="connsiteX418" fmla="*/ 99308 w 3028183"/>
                <a:gd name="connsiteY418" fmla="*/ 471268 h 1160647"/>
                <a:gd name="connsiteX419" fmla="*/ 99308 w 3028183"/>
                <a:gd name="connsiteY419" fmla="*/ 356694 h 1160647"/>
                <a:gd name="connsiteX420" fmla="*/ 103361 w 3028183"/>
                <a:gd name="connsiteY420" fmla="*/ 328590 h 1160647"/>
                <a:gd name="connsiteX421" fmla="*/ 105388 w 3028183"/>
                <a:gd name="connsiteY421" fmla="*/ 328590 h 1160647"/>
                <a:gd name="connsiteX422" fmla="*/ 119575 w 3028183"/>
                <a:gd name="connsiteY422" fmla="*/ 328590 h 1160647"/>
                <a:gd name="connsiteX423" fmla="*/ 156055 w 3028183"/>
                <a:gd name="connsiteY423" fmla="*/ 246443 h 1160647"/>
                <a:gd name="connsiteX424" fmla="*/ 160109 w 3028183"/>
                <a:gd name="connsiteY424" fmla="*/ 0 h 1160647"/>
                <a:gd name="connsiteX0" fmla="*/ 160109 w 3031519"/>
                <a:gd name="connsiteY0" fmla="*/ 0 h 1160647"/>
                <a:gd name="connsiteX1" fmla="*/ 162135 w 3031519"/>
                <a:gd name="connsiteY1" fmla="*/ 246443 h 1160647"/>
                <a:gd name="connsiteX2" fmla="*/ 200642 w 3031519"/>
                <a:gd name="connsiteY2" fmla="*/ 326429 h 1160647"/>
                <a:gd name="connsiteX3" fmla="*/ 202669 w 3031519"/>
                <a:gd name="connsiteY3" fmla="*/ 326429 h 1160647"/>
                <a:gd name="connsiteX4" fmla="*/ 216856 w 3031519"/>
                <a:gd name="connsiteY4" fmla="*/ 326429 h 1160647"/>
                <a:gd name="connsiteX5" fmla="*/ 216856 w 3031519"/>
                <a:gd name="connsiteY5" fmla="*/ 350208 h 1160647"/>
                <a:gd name="connsiteX6" fmla="*/ 217363 w 3031519"/>
                <a:gd name="connsiteY6" fmla="*/ 351019 h 1160647"/>
                <a:gd name="connsiteX7" fmla="*/ 220909 w 3031519"/>
                <a:gd name="connsiteY7" fmla="*/ 356694 h 1160647"/>
                <a:gd name="connsiteX8" fmla="*/ 220909 w 3031519"/>
                <a:gd name="connsiteY8" fmla="*/ 471268 h 1160647"/>
                <a:gd name="connsiteX9" fmla="*/ 223189 w 3031519"/>
                <a:gd name="connsiteY9" fmla="*/ 471268 h 1160647"/>
                <a:gd name="connsiteX10" fmla="*/ 239150 w 3031519"/>
                <a:gd name="connsiteY10" fmla="*/ 471268 h 1160647"/>
                <a:gd name="connsiteX11" fmla="*/ 239150 w 3031519"/>
                <a:gd name="connsiteY11" fmla="*/ 611783 h 1160647"/>
                <a:gd name="connsiteX12" fmla="*/ 240670 w 3031519"/>
                <a:gd name="connsiteY12" fmla="*/ 611513 h 1160647"/>
                <a:gd name="connsiteX13" fmla="*/ 251310 w 3031519"/>
                <a:gd name="connsiteY13" fmla="*/ 609622 h 1160647"/>
                <a:gd name="connsiteX14" fmla="*/ 249283 w 3031519"/>
                <a:gd name="connsiteY14" fmla="*/ 698254 h 1160647"/>
                <a:gd name="connsiteX15" fmla="*/ 250803 w 3031519"/>
                <a:gd name="connsiteY15" fmla="*/ 698525 h 1160647"/>
                <a:gd name="connsiteX16" fmla="*/ 261443 w 3031519"/>
                <a:gd name="connsiteY16" fmla="*/ 700416 h 1160647"/>
                <a:gd name="connsiteX17" fmla="*/ 261696 w 3031519"/>
                <a:gd name="connsiteY17" fmla="*/ 701227 h 1160647"/>
                <a:gd name="connsiteX18" fmla="*/ 263470 w 3031519"/>
                <a:gd name="connsiteY18" fmla="*/ 706902 h 1160647"/>
                <a:gd name="connsiteX19" fmla="*/ 264230 w 3031519"/>
                <a:gd name="connsiteY19" fmla="*/ 704470 h 1160647"/>
                <a:gd name="connsiteX20" fmla="*/ 269550 w 3031519"/>
                <a:gd name="connsiteY20" fmla="*/ 687446 h 1160647"/>
                <a:gd name="connsiteX21" fmla="*/ 271323 w 3031519"/>
                <a:gd name="connsiteY21" fmla="*/ 687446 h 1160647"/>
                <a:gd name="connsiteX22" fmla="*/ 283737 w 3031519"/>
                <a:gd name="connsiteY22" fmla="*/ 687446 h 1160647"/>
                <a:gd name="connsiteX23" fmla="*/ 283737 w 3031519"/>
                <a:gd name="connsiteY23" fmla="*/ 719872 h 1160647"/>
                <a:gd name="connsiteX24" fmla="*/ 284750 w 3031519"/>
                <a:gd name="connsiteY24" fmla="*/ 720413 h 1160647"/>
                <a:gd name="connsiteX25" fmla="*/ 291844 w 3031519"/>
                <a:gd name="connsiteY25" fmla="*/ 724196 h 1160647"/>
                <a:gd name="connsiteX26" fmla="*/ 291844 w 3031519"/>
                <a:gd name="connsiteY26" fmla="*/ 725547 h 1160647"/>
                <a:gd name="connsiteX27" fmla="*/ 291844 w 3031519"/>
                <a:gd name="connsiteY27" fmla="*/ 735005 h 1160647"/>
                <a:gd name="connsiteX28" fmla="*/ 336431 w 3031519"/>
                <a:gd name="connsiteY28" fmla="*/ 735005 h 1160647"/>
                <a:gd name="connsiteX29" fmla="*/ 336431 w 3031519"/>
                <a:gd name="connsiteY29" fmla="*/ 736086 h 1160647"/>
                <a:gd name="connsiteX30" fmla="*/ 336431 w 3031519"/>
                <a:gd name="connsiteY30" fmla="*/ 743652 h 1160647"/>
                <a:gd name="connsiteX31" fmla="*/ 338457 w 3031519"/>
                <a:gd name="connsiteY31" fmla="*/ 743652 h 1160647"/>
                <a:gd name="connsiteX32" fmla="*/ 352644 w 3031519"/>
                <a:gd name="connsiteY32" fmla="*/ 743652 h 1160647"/>
                <a:gd name="connsiteX33" fmla="*/ 352644 w 3031519"/>
                <a:gd name="connsiteY33" fmla="*/ 713387 h 1160647"/>
                <a:gd name="connsiteX34" fmla="*/ 397231 w 3031519"/>
                <a:gd name="connsiteY34" fmla="*/ 713387 h 1160647"/>
                <a:gd name="connsiteX35" fmla="*/ 397231 w 3031519"/>
                <a:gd name="connsiteY35" fmla="*/ 712036 h 1160647"/>
                <a:gd name="connsiteX36" fmla="*/ 397231 w 3031519"/>
                <a:gd name="connsiteY36" fmla="*/ 702578 h 1160647"/>
                <a:gd name="connsiteX37" fmla="*/ 398245 w 3031519"/>
                <a:gd name="connsiteY37" fmla="*/ 702578 h 1160647"/>
                <a:gd name="connsiteX38" fmla="*/ 405338 w 3031519"/>
                <a:gd name="connsiteY38" fmla="*/ 702578 h 1160647"/>
                <a:gd name="connsiteX39" fmla="*/ 405338 w 3031519"/>
                <a:gd name="connsiteY39" fmla="*/ 700687 h 1160647"/>
                <a:gd name="connsiteX40" fmla="*/ 405338 w 3031519"/>
                <a:gd name="connsiteY40" fmla="*/ 687446 h 1160647"/>
                <a:gd name="connsiteX41" fmla="*/ 406098 w 3031519"/>
                <a:gd name="connsiteY41" fmla="*/ 687446 h 1160647"/>
                <a:gd name="connsiteX42" fmla="*/ 411418 w 3031519"/>
                <a:gd name="connsiteY42" fmla="*/ 687446 h 1160647"/>
                <a:gd name="connsiteX43" fmla="*/ 411418 w 3031519"/>
                <a:gd name="connsiteY43" fmla="*/ 686365 h 1160647"/>
                <a:gd name="connsiteX44" fmla="*/ 411418 w 3031519"/>
                <a:gd name="connsiteY44" fmla="*/ 678798 h 1160647"/>
                <a:gd name="connsiteX45" fmla="*/ 413445 w 3031519"/>
                <a:gd name="connsiteY45" fmla="*/ 678798 h 1160647"/>
                <a:gd name="connsiteX46" fmla="*/ 427632 w 3031519"/>
                <a:gd name="connsiteY46" fmla="*/ 678798 h 1160647"/>
                <a:gd name="connsiteX47" fmla="*/ 427632 w 3031519"/>
                <a:gd name="connsiteY47" fmla="*/ 679879 h 1160647"/>
                <a:gd name="connsiteX48" fmla="*/ 427632 w 3031519"/>
                <a:gd name="connsiteY48" fmla="*/ 687446 h 1160647"/>
                <a:gd name="connsiteX49" fmla="*/ 449925 w 3031519"/>
                <a:gd name="connsiteY49" fmla="*/ 687446 h 1160647"/>
                <a:gd name="connsiteX50" fmla="*/ 449925 w 3031519"/>
                <a:gd name="connsiteY50" fmla="*/ 685554 h 1160647"/>
                <a:gd name="connsiteX51" fmla="*/ 449925 w 3031519"/>
                <a:gd name="connsiteY51" fmla="*/ 672313 h 1160647"/>
                <a:gd name="connsiteX52" fmla="*/ 451699 w 3031519"/>
                <a:gd name="connsiteY52" fmla="*/ 672313 h 1160647"/>
                <a:gd name="connsiteX53" fmla="*/ 464112 w 3031519"/>
                <a:gd name="connsiteY53" fmla="*/ 672313 h 1160647"/>
                <a:gd name="connsiteX54" fmla="*/ 464112 w 3031519"/>
                <a:gd name="connsiteY54" fmla="*/ 696093 h 1160647"/>
                <a:gd name="connsiteX55" fmla="*/ 465126 w 3031519"/>
                <a:gd name="connsiteY55" fmla="*/ 696093 h 1160647"/>
                <a:gd name="connsiteX56" fmla="*/ 472219 w 3031519"/>
                <a:gd name="connsiteY56" fmla="*/ 696093 h 1160647"/>
                <a:gd name="connsiteX57" fmla="*/ 472219 w 3031519"/>
                <a:gd name="connsiteY57" fmla="*/ 695012 h 1160647"/>
                <a:gd name="connsiteX58" fmla="*/ 472219 w 3031519"/>
                <a:gd name="connsiteY58" fmla="*/ 687446 h 1160647"/>
                <a:gd name="connsiteX59" fmla="*/ 473992 w 3031519"/>
                <a:gd name="connsiteY59" fmla="*/ 687446 h 1160647"/>
                <a:gd name="connsiteX60" fmla="*/ 486406 w 3031519"/>
                <a:gd name="connsiteY60" fmla="*/ 687446 h 1160647"/>
                <a:gd name="connsiteX61" fmla="*/ 486406 w 3031519"/>
                <a:gd name="connsiteY61" fmla="*/ 713387 h 1160647"/>
                <a:gd name="connsiteX62" fmla="*/ 488433 w 3031519"/>
                <a:gd name="connsiteY62" fmla="*/ 713387 h 1160647"/>
                <a:gd name="connsiteX63" fmla="*/ 502619 w 3031519"/>
                <a:gd name="connsiteY63" fmla="*/ 713387 h 1160647"/>
                <a:gd name="connsiteX64" fmla="*/ 502619 w 3031519"/>
                <a:gd name="connsiteY64" fmla="*/ 715008 h 1160647"/>
                <a:gd name="connsiteX65" fmla="*/ 502619 w 3031519"/>
                <a:gd name="connsiteY65" fmla="*/ 726358 h 1160647"/>
                <a:gd name="connsiteX66" fmla="*/ 503379 w 3031519"/>
                <a:gd name="connsiteY66" fmla="*/ 726358 h 1160647"/>
                <a:gd name="connsiteX67" fmla="*/ 508700 w 3031519"/>
                <a:gd name="connsiteY67" fmla="*/ 726358 h 1160647"/>
                <a:gd name="connsiteX68" fmla="*/ 508700 w 3031519"/>
                <a:gd name="connsiteY68" fmla="*/ 725547 h 1160647"/>
                <a:gd name="connsiteX69" fmla="*/ 508700 w 3031519"/>
                <a:gd name="connsiteY69" fmla="*/ 719872 h 1160647"/>
                <a:gd name="connsiteX70" fmla="*/ 539100 w 3031519"/>
                <a:gd name="connsiteY70" fmla="*/ 719872 h 1160647"/>
                <a:gd name="connsiteX71" fmla="*/ 539100 w 3031519"/>
                <a:gd name="connsiteY71" fmla="*/ 743652 h 1160647"/>
                <a:gd name="connsiteX72" fmla="*/ 540113 w 3031519"/>
                <a:gd name="connsiteY72" fmla="*/ 743652 h 1160647"/>
                <a:gd name="connsiteX73" fmla="*/ 547207 w 3031519"/>
                <a:gd name="connsiteY73" fmla="*/ 743652 h 1160647"/>
                <a:gd name="connsiteX74" fmla="*/ 547207 w 3031519"/>
                <a:gd name="connsiteY74" fmla="*/ 744733 h 1160647"/>
                <a:gd name="connsiteX75" fmla="*/ 547207 w 3031519"/>
                <a:gd name="connsiteY75" fmla="*/ 752299 h 1160647"/>
                <a:gd name="connsiteX76" fmla="*/ 547967 w 3031519"/>
                <a:gd name="connsiteY76" fmla="*/ 752299 h 1160647"/>
                <a:gd name="connsiteX77" fmla="*/ 553287 w 3031519"/>
                <a:gd name="connsiteY77" fmla="*/ 752299 h 1160647"/>
                <a:gd name="connsiteX78" fmla="*/ 553287 w 3031519"/>
                <a:gd name="connsiteY78" fmla="*/ 750137 h 1160647"/>
                <a:gd name="connsiteX79" fmla="*/ 553287 w 3031519"/>
                <a:gd name="connsiteY79" fmla="*/ 735005 h 1160647"/>
                <a:gd name="connsiteX80" fmla="*/ 554300 w 3031519"/>
                <a:gd name="connsiteY80" fmla="*/ 735005 h 1160647"/>
                <a:gd name="connsiteX81" fmla="*/ 561394 w 3031519"/>
                <a:gd name="connsiteY81" fmla="*/ 735005 h 1160647"/>
                <a:gd name="connsiteX82" fmla="*/ 561394 w 3031519"/>
                <a:gd name="connsiteY82" fmla="*/ 736086 h 1160647"/>
                <a:gd name="connsiteX83" fmla="*/ 561394 w 3031519"/>
                <a:gd name="connsiteY83" fmla="*/ 743652 h 1160647"/>
                <a:gd name="connsiteX84" fmla="*/ 566714 w 3031519"/>
                <a:gd name="connsiteY84" fmla="*/ 741659 h 1160647"/>
                <a:gd name="connsiteX85" fmla="*/ 567474 w 3031519"/>
                <a:gd name="connsiteY85" fmla="*/ 740679 h 1160647"/>
                <a:gd name="connsiteX86" fmla="*/ 567474 w 3031519"/>
                <a:gd name="connsiteY86" fmla="*/ 735005 h 1160647"/>
                <a:gd name="connsiteX87" fmla="*/ 605981 w 3031519"/>
                <a:gd name="connsiteY87" fmla="*/ 735005 h 1160647"/>
                <a:gd name="connsiteX88" fmla="*/ 605981 w 3031519"/>
                <a:gd name="connsiteY88" fmla="*/ 758784 h 1160647"/>
                <a:gd name="connsiteX89" fmla="*/ 608007 w 3031519"/>
                <a:gd name="connsiteY89" fmla="*/ 758784 h 1160647"/>
                <a:gd name="connsiteX90" fmla="*/ 622194 w 3031519"/>
                <a:gd name="connsiteY90" fmla="*/ 758784 h 1160647"/>
                <a:gd name="connsiteX91" fmla="*/ 622194 w 3031519"/>
                <a:gd name="connsiteY91" fmla="*/ 759865 h 1160647"/>
                <a:gd name="connsiteX92" fmla="*/ 622194 w 3031519"/>
                <a:gd name="connsiteY92" fmla="*/ 767431 h 1160647"/>
                <a:gd name="connsiteX93" fmla="*/ 623968 w 3031519"/>
                <a:gd name="connsiteY93" fmla="*/ 767431 h 1160647"/>
                <a:gd name="connsiteX94" fmla="*/ 636381 w 3031519"/>
                <a:gd name="connsiteY94" fmla="*/ 767431 h 1160647"/>
                <a:gd name="connsiteX95" fmla="*/ 636381 w 3031519"/>
                <a:gd name="connsiteY95" fmla="*/ 743652 h 1160647"/>
                <a:gd name="connsiteX96" fmla="*/ 637394 w 3031519"/>
                <a:gd name="connsiteY96" fmla="*/ 743652 h 1160647"/>
                <a:gd name="connsiteX97" fmla="*/ 644488 w 3031519"/>
                <a:gd name="connsiteY97" fmla="*/ 743652 h 1160647"/>
                <a:gd name="connsiteX98" fmla="*/ 644488 w 3031519"/>
                <a:gd name="connsiteY98" fmla="*/ 711225 h 1160647"/>
                <a:gd name="connsiteX99" fmla="*/ 645501 w 3031519"/>
                <a:gd name="connsiteY99" fmla="*/ 711225 h 1160647"/>
                <a:gd name="connsiteX100" fmla="*/ 652595 w 3031519"/>
                <a:gd name="connsiteY100" fmla="*/ 711225 h 1160647"/>
                <a:gd name="connsiteX101" fmla="*/ 652595 w 3031519"/>
                <a:gd name="connsiteY101" fmla="*/ 709334 h 1160647"/>
                <a:gd name="connsiteX102" fmla="*/ 652595 w 3031519"/>
                <a:gd name="connsiteY102" fmla="*/ 696093 h 1160647"/>
                <a:gd name="connsiteX103" fmla="*/ 651328 w 3031519"/>
                <a:gd name="connsiteY103" fmla="*/ 694471 h 1160647"/>
                <a:gd name="connsiteX104" fmla="*/ 656648 w 3031519"/>
                <a:gd name="connsiteY104" fmla="*/ 683122 h 1160647"/>
                <a:gd name="connsiteX105" fmla="*/ 664755 w 3031519"/>
                <a:gd name="connsiteY105" fmla="*/ 711225 h 1160647"/>
                <a:gd name="connsiteX106" fmla="*/ 665515 w 3031519"/>
                <a:gd name="connsiteY106" fmla="*/ 711225 h 1160647"/>
                <a:gd name="connsiteX107" fmla="*/ 670835 w 3031519"/>
                <a:gd name="connsiteY107" fmla="*/ 711225 h 1160647"/>
                <a:gd name="connsiteX108" fmla="*/ 670835 w 3031519"/>
                <a:gd name="connsiteY108" fmla="*/ 605298 h 1160647"/>
                <a:gd name="connsiteX109" fmla="*/ 672355 w 3031519"/>
                <a:gd name="connsiteY109" fmla="*/ 605298 h 1160647"/>
                <a:gd name="connsiteX110" fmla="*/ 682995 w 3031519"/>
                <a:gd name="connsiteY110" fmla="*/ 605298 h 1160647"/>
                <a:gd name="connsiteX111" fmla="*/ 682995 w 3031519"/>
                <a:gd name="connsiteY111" fmla="*/ 557739 h 1160647"/>
                <a:gd name="connsiteX112" fmla="*/ 709342 w 3031519"/>
                <a:gd name="connsiteY112" fmla="*/ 557739 h 1160647"/>
                <a:gd name="connsiteX113" fmla="*/ 709342 w 3031519"/>
                <a:gd name="connsiteY113" fmla="*/ 536121 h 1160647"/>
                <a:gd name="connsiteX114" fmla="*/ 743796 w 3031519"/>
                <a:gd name="connsiteY114" fmla="*/ 536121 h 1160647"/>
                <a:gd name="connsiteX115" fmla="*/ 743796 w 3031519"/>
                <a:gd name="connsiteY115" fmla="*/ 538553 h 1160647"/>
                <a:gd name="connsiteX116" fmla="*/ 743796 w 3031519"/>
                <a:gd name="connsiteY116" fmla="*/ 555577 h 1160647"/>
                <a:gd name="connsiteX117" fmla="*/ 746076 w 3031519"/>
                <a:gd name="connsiteY117" fmla="*/ 555577 h 1160647"/>
                <a:gd name="connsiteX118" fmla="*/ 762036 w 3031519"/>
                <a:gd name="connsiteY118" fmla="*/ 555577 h 1160647"/>
                <a:gd name="connsiteX119" fmla="*/ 762036 w 3031519"/>
                <a:gd name="connsiteY119" fmla="*/ 603136 h 1160647"/>
                <a:gd name="connsiteX120" fmla="*/ 763049 w 3031519"/>
                <a:gd name="connsiteY120" fmla="*/ 603136 h 1160647"/>
                <a:gd name="connsiteX121" fmla="*/ 770143 w 3031519"/>
                <a:gd name="connsiteY121" fmla="*/ 603136 h 1160647"/>
                <a:gd name="connsiteX122" fmla="*/ 784330 w 3031519"/>
                <a:gd name="connsiteY122" fmla="*/ 607460 h 1160647"/>
                <a:gd name="connsiteX123" fmla="*/ 784330 w 3031519"/>
                <a:gd name="connsiteY123" fmla="*/ 646372 h 1160647"/>
                <a:gd name="connsiteX124" fmla="*/ 785343 w 3031519"/>
                <a:gd name="connsiteY124" fmla="*/ 646372 h 1160647"/>
                <a:gd name="connsiteX125" fmla="*/ 792436 w 3031519"/>
                <a:gd name="connsiteY125" fmla="*/ 646372 h 1160647"/>
                <a:gd name="connsiteX126" fmla="*/ 792436 w 3031519"/>
                <a:gd name="connsiteY126" fmla="*/ 647993 h 1160647"/>
                <a:gd name="connsiteX127" fmla="*/ 792436 w 3031519"/>
                <a:gd name="connsiteY127" fmla="*/ 659342 h 1160647"/>
                <a:gd name="connsiteX128" fmla="*/ 794463 w 3031519"/>
                <a:gd name="connsiteY128" fmla="*/ 659342 h 1160647"/>
                <a:gd name="connsiteX129" fmla="*/ 808650 w 3031519"/>
                <a:gd name="connsiteY129" fmla="*/ 659342 h 1160647"/>
                <a:gd name="connsiteX130" fmla="*/ 814730 w 3031519"/>
                <a:gd name="connsiteY130" fmla="*/ 665828 h 1160647"/>
                <a:gd name="connsiteX131" fmla="*/ 814730 w 3031519"/>
                <a:gd name="connsiteY131" fmla="*/ 687446 h 1160647"/>
                <a:gd name="connsiteX132" fmla="*/ 817010 w 3031519"/>
                <a:gd name="connsiteY132" fmla="*/ 687446 h 1160647"/>
                <a:gd name="connsiteX133" fmla="*/ 832970 w 3031519"/>
                <a:gd name="connsiteY133" fmla="*/ 687446 h 1160647"/>
                <a:gd name="connsiteX134" fmla="*/ 832970 w 3031519"/>
                <a:gd name="connsiteY134" fmla="*/ 688526 h 1160647"/>
                <a:gd name="connsiteX135" fmla="*/ 832970 w 3031519"/>
                <a:gd name="connsiteY135" fmla="*/ 696093 h 1160647"/>
                <a:gd name="connsiteX136" fmla="*/ 834237 w 3031519"/>
                <a:gd name="connsiteY136" fmla="*/ 696093 h 1160647"/>
                <a:gd name="connsiteX137" fmla="*/ 843104 w 3031519"/>
                <a:gd name="connsiteY137" fmla="*/ 696093 h 1160647"/>
                <a:gd name="connsiteX138" fmla="*/ 843104 w 3031519"/>
                <a:gd name="connsiteY138" fmla="*/ 698254 h 1160647"/>
                <a:gd name="connsiteX139" fmla="*/ 843104 w 3031519"/>
                <a:gd name="connsiteY139" fmla="*/ 713387 h 1160647"/>
                <a:gd name="connsiteX140" fmla="*/ 847157 w 3031519"/>
                <a:gd name="connsiteY140" fmla="*/ 711495 h 1160647"/>
                <a:gd name="connsiteX141" fmla="*/ 847157 w 3031519"/>
                <a:gd name="connsiteY141" fmla="*/ 698254 h 1160647"/>
                <a:gd name="connsiteX142" fmla="*/ 848170 w 3031519"/>
                <a:gd name="connsiteY142" fmla="*/ 698254 h 1160647"/>
                <a:gd name="connsiteX143" fmla="*/ 855264 w 3031519"/>
                <a:gd name="connsiteY143" fmla="*/ 698254 h 1160647"/>
                <a:gd name="connsiteX144" fmla="*/ 855264 w 3031519"/>
                <a:gd name="connsiteY144" fmla="*/ 699876 h 1160647"/>
                <a:gd name="connsiteX145" fmla="*/ 855264 w 3031519"/>
                <a:gd name="connsiteY145" fmla="*/ 711225 h 1160647"/>
                <a:gd name="connsiteX146" fmla="*/ 856024 w 3031519"/>
                <a:gd name="connsiteY146" fmla="*/ 711225 h 1160647"/>
                <a:gd name="connsiteX147" fmla="*/ 861344 w 3031519"/>
                <a:gd name="connsiteY147" fmla="*/ 711225 h 1160647"/>
                <a:gd name="connsiteX148" fmla="*/ 909984 w 3031519"/>
                <a:gd name="connsiteY148" fmla="*/ 706902 h 1160647"/>
                <a:gd name="connsiteX149" fmla="*/ 909984 w 3031519"/>
                <a:gd name="connsiteY149" fmla="*/ 708253 h 1160647"/>
                <a:gd name="connsiteX150" fmla="*/ 909984 w 3031519"/>
                <a:gd name="connsiteY150" fmla="*/ 717710 h 1160647"/>
                <a:gd name="connsiteX151" fmla="*/ 910744 w 3031519"/>
                <a:gd name="connsiteY151" fmla="*/ 717710 h 1160647"/>
                <a:gd name="connsiteX152" fmla="*/ 916065 w 3031519"/>
                <a:gd name="connsiteY152" fmla="*/ 717710 h 1160647"/>
                <a:gd name="connsiteX153" fmla="*/ 916065 w 3031519"/>
                <a:gd name="connsiteY153" fmla="*/ 719872 h 1160647"/>
                <a:gd name="connsiteX154" fmla="*/ 916065 w 3031519"/>
                <a:gd name="connsiteY154" fmla="*/ 735005 h 1160647"/>
                <a:gd name="connsiteX155" fmla="*/ 918091 w 3031519"/>
                <a:gd name="connsiteY155" fmla="*/ 733654 h 1160647"/>
                <a:gd name="connsiteX156" fmla="*/ 932278 w 3031519"/>
                <a:gd name="connsiteY156" fmla="*/ 724196 h 1160647"/>
                <a:gd name="connsiteX157" fmla="*/ 938358 w 3031519"/>
                <a:gd name="connsiteY157" fmla="*/ 683122 h 1160647"/>
                <a:gd name="connsiteX158" fmla="*/ 939118 w 3031519"/>
                <a:gd name="connsiteY158" fmla="*/ 682852 h 1160647"/>
                <a:gd name="connsiteX159" fmla="*/ 944438 w 3031519"/>
                <a:gd name="connsiteY159" fmla="*/ 680960 h 1160647"/>
                <a:gd name="connsiteX160" fmla="*/ 946465 w 3031519"/>
                <a:gd name="connsiteY160" fmla="*/ 611783 h 1160647"/>
                <a:gd name="connsiteX161" fmla="*/ 948492 w 3031519"/>
                <a:gd name="connsiteY161" fmla="*/ 680960 h 1160647"/>
                <a:gd name="connsiteX162" fmla="*/ 949252 w 3031519"/>
                <a:gd name="connsiteY162" fmla="*/ 681230 h 1160647"/>
                <a:gd name="connsiteX163" fmla="*/ 954572 w 3031519"/>
                <a:gd name="connsiteY163" fmla="*/ 683122 h 1160647"/>
                <a:gd name="connsiteX164" fmla="*/ 954572 w 3031519"/>
                <a:gd name="connsiteY164" fmla="*/ 596651 h 1160647"/>
                <a:gd name="connsiteX165" fmla="*/ 958625 w 3031519"/>
                <a:gd name="connsiteY165" fmla="*/ 564224 h 1160647"/>
                <a:gd name="connsiteX166" fmla="*/ 997132 w 3031519"/>
                <a:gd name="connsiteY166" fmla="*/ 564224 h 1160647"/>
                <a:gd name="connsiteX167" fmla="*/ 997132 w 3031519"/>
                <a:gd name="connsiteY167" fmla="*/ 596651 h 1160647"/>
                <a:gd name="connsiteX168" fmla="*/ 997892 w 3031519"/>
                <a:gd name="connsiteY168" fmla="*/ 596651 h 1160647"/>
                <a:gd name="connsiteX169" fmla="*/ 1003212 w 3031519"/>
                <a:gd name="connsiteY169" fmla="*/ 596651 h 1160647"/>
                <a:gd name="connsiteX170" fmla="*/ 1003212 w 3031519"/>
                <a:gd name="connsiteY170" fmla="*/ 514503 h 1160647"/>
                <a:gd name="connsiteX171" fmla="*/ 1004986 w 3031519"/>
                <a:gd name="connsiteY171" fmla="*/ 514503 h 1160647"/>
                <a:gd name="connsiteX172" fmla="*/ 1017399 w 3031519"/>
                <a:gd name="connsiteY172" fmla="*/ 514503 h 1160647"/>
                <a:gd name="connsiteX173" fmla="*/ 1017399 w 3031519"/>
                <a:gd name="connsiteY173" fmla="*/ 512612 h 1160647"/>
                <a:gd name="connsiteX174" fmla="*/ 1017399 w 3031519"/>
                <a:gd name="connsiteY174" fmla="*/ 499371 h 1160647"/>
                <a:gd name="connsiteX175" fmla="*/ 1039693 w 3031519"/>
                <a:gd name="connsiteY175" fmla="*/ 499371 h 1160647"/>
                <a:gd name="connsiteX176" fmla="*/ 1039693 w 3031519"/>
                <a:gd name="connsiteY176" fmla="*/ 498290 h 1160647"/>
                <a:gd name="connsiteX177" fmla="*/ 1039693 w 3031519"/>
                <a:gd name="connsiteY177" fmla="*/ 490724 h 1160647"/>
                <a:gd name="connsiteX178" fmla="*/ 1041466 w 3031519"/>
                <a:gd name="connsiteY178" fmla="*/ 490724 h 1160647"/>
                <a:gd name="connsiteX179" fmla="*/ 1053880 w 3031519"/>
                <a:gd name="connsiteY179" fmla="*/ 490724 h 1160647"/>
                <a:gd name="connsiteX180" fmla="*/ 1053880 w 3031519"/>
                <a:gd name="connsiteY180" fmla="*/ 491805 h 1160647"/>
                <a:gd name="connsiteX181" fmla="*/ 1053880 w 3031519"/>
                <a:gd name="connsiteY181" fmla="*/ 499371 h 1160647"/>
                <a:gd name="connsiteX182" fmla="*/ 1054640 w 3031519"/>
                <a:gd name="connsiteY182" fmla="*/ 499371 h 1160647"/>
                <a:gd name="connsiteX183" fmla="*/ 1059960 w 3031519"/>
                <a:gd name="connsiteY183" fmla="*/ 499371 h 1160647"/>
                <a:gd name="connsiteX184" fmla="*/ 1070093 w 3031519"/>
                <a:gd name="connsiteY184" fmla="*/ 495047 h 1160647"/>
                <a:gd name="connsiteX185" fmla="*/ 1074146 w 3031519"/>
                <a:gd name="connsiteY185" fmla="*/ 498290 h 1160647"/>
                <a:gd name="connsiteX186" fmla="*/ 1074146 w 3031519"/>
                <a:gd name="connsiteY186" fmla="*/ 490724 h 1160647"/>
                <a:gd name="connsiteX187" fmla="*/ 1076426 w 3031519"/>
                <a:gd name="connsiteY187" fmla="*/ 490724 h 1160647"/>
                <a:gd name="connsiteX188" fmla="*/ 1092387 w 3031519"/>
                <a:gd name="connsiteY188" fmla="*/ 490724 h 1160647"/>
                <a:gd name="connsiteX189" fmla="*/ 1092387 w 3031519"/>
                <a:gd name="connsiteY189" fmla="*/ 491805 h 1160647"/>
                <a:gd name="connsiteX190" fmla="*/ 1092387 w 3031519"/>
                <a:gd name="connsiteY190" fmla="*/ 499371 h 1160647"/>
                <a:gd name="connsiteX191" fmla="*/ 1122787 w 3031519"/>
                <a:gd name="connsiteY191" fmla="*/ 499371 h 1160647"/>
                <a:gd name="connsiteX192" fmla="*/ 1122787 w 3031519"/>
                <a:gd name="connsiteY192" fmla="*/ 500992 h 1160647"/>
                <a:gd name="connsiteX193" fmla="*/ 1122787 w 3031519"/>
                <a:gd name="connsiteY193" fmla="*/ 512342 h 1160647"/>
                <a:gd name="connsiteX194" fmla="*/ 1149134 w 3031519"/>
                <a:gd name="connsiteY194" fmla="*/ 512342 h 1160647"/>
                <a:gd name="connsiteX195" fmla="*/ 1149134 w 3031519"/>
                <a:gd name="connsiteY195" fmla="*/ 542606 h 1160647"/>
                <a:gd name="connsiteX196" fmla="*/ 1149894 w 3031519"/>
                <a:gd name="connsiteY196" fmla="*/ 542606 h 1160647"/>
                <a:gd name="connsiteX197" fmla="*/ 1155214 w 3031519"/>
                <a:gd name="connsiteY197" fmla="*/ 542606 h 1160647"/>
                <a:gd name="connsiteX198" fmla="*/ 1155214 w 3031519"/>
                <a:gd name="connsiteY198" fmla="*/ 543687 h 1160647"/>
                <a:gd name="connsiteX199" fmla="*/ 1155214 w 3031519"/>
                <a:gd name="connsiteY199" fmla="*/ 551254 h 1160647"/>
                <a:gd name="connsiteX200" fmla="*/ 1159268 w 3031519"/>
                <a:gd name="connsiteY200" fmla="*/ 581518 h 1160647"/>
                <a:gd name="connsiteX201" fmla="*/ 1160028 w 3031519"/>
                <a:gd name="connsiteY201" fmla="*/ 581518 h 1160647"/>
                <a:gd name="connsiteX202" fmla="*/ 1165348 w 3031519"/>
                <a:gd name="connsiteY202" fmla="*/ 581518 h 1160647"/>
                <a:gd name="connsiteX203" fmla="*/ 1165348 w 3031519"/>
                <a:gd name="connsiteY203" fmla="*/ 582329 h 1160647"/>
                <a:gd name="connsiteX204" fmla="*/ 1165348 w 3031519"/>
                <a:gd name="connsiteY204" fmla="*/ 588004 h 1160647"/>
                <a:gd name="connsiteX205" fmla="*/ 1166361 w 3031519"/>
                <a:gd name="connsiteY205" fmla="*/ 588004 h 1160647"/>
                <a:gd name="connsiteX206" fmla="*/ 1173454 w 3031519"/>
                <a:gd name="connsiteY206" fmla="*/ 588004 h 1160647"/>
                <a:gd name="connsiteX207" fmla="*/ 1173454 w 3031519"/>
                <a:gd name="connsiteY207" fmla="*/ 618269 h 1160647"/>
                <a:gd name="connsiteX208" fmla="*/ 1175481 w 3031519"/>
                <a:gd name="connsiteY208" fmla="*/ 618269 h 1160647"/>
                <a:gd name="connsiteX209" fmla="*/ 1189668 w 3031519"/>
                <a:gd name="connsiteY209" fmla="*/ 618269 h 1160647"/>
                <a:gd name="connsiteX210" fmla="*/ 1189668 w 3031519"/>
                <a:gd name="connsiteY210" fmla="*/ 642048 h 1160647"/>
                <a:gd name="connsiteX211" fmla="*/ 1191695 w 3031519"/>
                <a:gd name="connsiteY211" fmla="*/ 643669 h 1160647"/>
                <a:gd name="connsiteX212" fmla="*/ 1191695 w 3031519"/>
                <a:gd name="connsiteY212" fmla="*/ 655019 h 1160647"/>
                <a:gd name="connsiteX213" fmla="*/ 1192455 w 3031519"/>
                <a:gd name="connsiteY213" fmla="*/ 655019 h 1160647"/>
                <a:gd name="connsiteX214" fmla="*/ 1197775 w 3031519"/>
                <a:gd name="connsiteY214" fmla="*/ 655019 h 1160647"/>
                <a:gd name="connsiteX215" fmla="*/ 1197775 w 3031519"/>
                <a:gd name="connsiteY215" fmla="*/ 678798 h 1160647"/>
                <a:gd name="connsiteX216" fmla="*/ 1199041 w 3031519"/>
                <a:gd name="connsiteY216" fmla="*/ 678798 h 1160647"/>
                <a:gd name="connsiteX217" fmla="*/ 1207908 w 3031519"/>
                <a:gd name="connsiteY217" fmla="*/ 678798 h 1160647"/>
                <a:gd name="connsiteX218" fmla="*/ 1209935 w 3031519"/>
                <a:gd name="connsiteY218" fmla="*/ 682852 h 1160647"/>
                <a:gd name="connsiteX219" fmla="*/ 1209935 w 3031519"/>
                <a:gd name="connsiteY219" fmla="*/ 696093 h 1160647"/>
                <a:gd name="connsiteX220" fmla="*/ 1211455 w 3031519"/>
                <a:gd name="connsiteY220" fmla="*/ 694201 h 1160647"/>
                <a:gd name="connsiteX221" fmla="*/ 1222095 w 3031519"/>
                <a:gd name="connsiteY221" fmla="*/ 680960 h 1160647"/>
                <a:gd name="connsiteX222" fmla="*/ 1250469 w 3031519"/>
                <a:gd name="connsiteY222" fmla="*/ 680960 h 1160647"/>
                <a:gd name="connsiteX223" fmla="*/ 1250469 w 3031519"/>
                <a:gd name="connsiteY223" fmla="*/ 767431 h 1160647"/>
                <a:gd name="connsiteX224" fmla="*/ 1251229 w 3031519"/>
                <a:gd name="connsiteY224" fmla="*/ 767431 h 1160647"/>
                <a:gd name="connsiteX225" fmla="*/ 1256549 w 3031519"/>
                <a:gd name="connsiteY225" fmla="*/ 767431 h 1160647"/>
                <a:gd name="connsiteX226" fmla="*/ 1257309 w 3031519"/>
                <a:gd name="connsiteY226" fmla="*/ 766080 h 1160647"/>
                <a:gd name="connsiteX227" fmla="*/ 1262629 w 3031519"/>
                <a:gd name="connsiteY227" fmla="*/ 756622 h 1160647"/>
                <a:gd name="connsiteX228" fmla="*/ 1262629 w 3031519"/>
                <a:gd name="connsiteY228" fmla="*/ 758514 h 1160647"/>
                <a:gd name="connsiteX229" fmla="*/ 1262629 w 3031519"/>
                <a:gd name="connsiteY229" fmla="*/ 771755 h 1160647"/>
                <a:gd name="connsiteX230" fmla="*/ 1266682 w 3031519"/>
                <a:gd name="connsiteY230" fmla="*/ 726358 h 1160647"/>
                <a:gd name="connsiteX231" fmla="*/ 1267442 w 3031519"/>
                <a:gd name="connsiteY231" fmla="*/ 726358 h 1160647"/>
                <a:gd name="connsiteX232" fmla="*/ 1272762 w 3031519"/>
                <a:gd name="connsiteY232" fmla="*/ 726358 h 1160647"/>
                <a:gd name="connsiteX233" fmla="*/ 1272762 w 3031519"/>
                <a:gd name="connsiteY233" fmla="*/ 661504 h 1160647"/>
                <a:gd name="connsiteX234" fmla="*/ 1273776 w 3031519"/>
                <a:gd name="connsiteY234" fmla="*/ 661504 h 1160647"/>
                <a:gd name="connsiteX235" fmla="*/ 1280869 w 3031519"/>
                <a:gd name="connsiteY235" fmla="*/ 661504 h 1160647"/>
                <a:gd name="connsiteX236" fmla="*/ 1293029 w 3031519"/>
                <a:gd name="connsiteY236" fmla="*/ 618269 h 1160647"/>
                <a:gd name="connsiteX237" fmla="*/ 1294296 w 3031519"/>
                <a:gd name="connsiteY237" fmla="*/ 618269 h 1160647"/>
                <a:gd name="connsiteX238" fmla="*/ 1303163 w 3031519"/>
                <a:gd name="connsiteY238" fmla="*/ 618269 h 1160647"/>
                <a:gd name="connsiteX239" fmla="*/ 1313296 w 3031519"/>
                <a:gd name="connsiteY239" fmla="*/ 661504 h 1160647"/>
                <a:gd name="connsiteX240" fmla="*/ 1314309 w 3031519"/>
                <a:gd name="connsiteY240" fmla="*/ 661504 h 1160647"/>
                <a:gd name="connsiteX241" fmla="*/ 1321403 w 3031519"/>
                <a:gd name="connsiteY241" fmla="*/ 661504 h 1160647"/>
                <a:gd name="connsiteX242" fmla="*/ 1321403 w 3031519"/>
                <a:gd name="connsiteY242" fmla="*/ 700416 h 1160647"/>
                <a:gd name="connsiteX243" fmla="*/ 1323176 w 3031519"/>
                <a:gd name="connsiteY243" fmla="*/ 700416 h 1160647"/>
                <a:gd name="connsiteX244" fmla="*/ 1335590 w 3031519"/>
                <a:gd name="connsiteY244" fmla="*/ 700416 h 1160647"/>
                <a:gd name="connsiteX245" fmla="*/ 1335590 w 3031519"/>
                <a:gd name="connsiteY245" fmla="*/ 702578 h 1160647"/>
                <a:gd name="connsiteX246" fmla="*/ 1335590 w 3031519"/>
                <a:gd name="connsiteY246" fmla="*/ 717710 h 1160647"/>
                <a:gd name="connsiteX247" fmla="*/ 1339643 w 3031519"/>
                <a:gd name="connsiteY247" fmla="*/ 715549 h 1160647"/>
                <a:gd name="connsiteX248" fmla="*/ 1339643 w 3031519"/>
                <a:gd name="connsiteY248" fmla="*/ 700416 h 1160647"/>
                <a:gd name="connsiteX249" fmla="*/ 1341163 w 3031519"/>
                <a:gd name="connsiteY249" fmla="*/ 700416 h 1160647"/>
                <a:gd name="connsiteX250" fmla="*/ 1351803 w 3031519"/>
                <a:gd name="connsiteY250" fmla="*/ 700416 h 1160647"/>
                <a:gd name="connsiteX251" fmla="*/ 1351803 w 3031519"/>
                <a:gd name="connsiteY251" fmla="*/ 702037 h 1160647"/>
                <a:gd name="connsiteX252" fmla="*/ 1351803 w 3031519"/>
                <a:gd name="connsiteY252" fmla="*/ 713387 h 1160647"/>
                <a:gd name="connsiteX253" fmla="*/ 1382204 w 3031519"/>
                <a:gd name="connsiteY253" fmla="*/ 713387 h 1160647"/>
                <a:gd name="connsiteX254" fmla="*/ 1382204 w 3031519"/>
                <a:gd name="connsiteY254" fmla="*/ 676637 h 1160647"/>
                <a:gd name="connsiteX255" fmla="*/ 1383470 w 3031519"/>
                <a:gd name="connsiteY255" fmla="*/ 676637 h 1160647"/>
                <a:gd name="connsiteX256" fmla="*/ 1392337 w 3031519"/>
                <a:gd name="connsiteY256" fmla="*/ 676637 h 1160647"/>
                <a:gd name="connsiteX257" fmla="*/ 1392337 w 3031519"/>
                <a:gd name="connsiteY257" fmla="*/ 698254 h 1160647"/>
                <a:gd name="connsiteX258" fmla="*/ 1394364 w 3031519"/>
                <a:gd name="connsiteY258" fmla="*/ 665828 h 1160647"/>
                <a:gd name="connsiteX259" fmla="*/ 1416657 w 3031519"/>
                <a:gd name="connsiteY259" fmla="*/ 665828 h 1160647"/>
                <a:gd name="connsiteX260" fmla="*/ 1416657 w 3031519"/>
                <a:gd name="connsiteY260" fmla="*/ 664206 h 1160647"/>
                <a:gd name="connsiteX261" fmla="*/ 1416657 w 3031519"/>
                <a:gd name="connsiteY261" fmla="*/ 652857 h 1160647"/>
                <a:gd name="connsiteX262" fmla="*/ 1417417 w 3031519"/>
                <a:gd name="connsiteY262" fmla="*/ 652857 h 1160647"/>
                <a:gd name="connsiteX263" fmla="*/ 1422737 w 3031519"/>
                <a:gd name="connsiteY263" fmla="*/ 652857 h 1160647"/>
                <a:gd name="connsiteX264" fmla="*/ 1422737 w 3031519"/>
                <a:gd name="connsiteY264" fmla="*/ 650966 h 1160647"/>
                <a:gd name="connsiteX265" fmla="*/ 1422737 w 3031519"/>
                <a:gd name="connsiteY265" fmla="*/ 637725 h 1160647"/>
                <a:gd name="connsiteX266" fmla="*/ 1426791 w 3031519"/>
                <a:gd name="connsiteY266" fmla="*/ 644210 h 1160647"/>
                <a:gd name="connsiteX267" fmla="*/ 1429071 w 3031519"/>
                <a:gd name="connsiteY267" fmla="*/ 644210 h 1160647"/>
                <a:gd name="connsiteX268" fmla="*/ 1445031 w 3031519"/>
                <a:gd name="connsiteY268" fmla="*/ 644210 h 1160647"/>
                <a:gd name="connsiteX269" fmla="*/ 1445031 w 3031519"/>
                <a:gd name="connsiteY269" fmla="*/ 643399 h 1160647"/>
                <a:gd name="connsiteX270" fmla="*/ 1445031 w 3031519"/>
                <a:gd name="connsiteY270" fmla="*/ 637725 h 1160647"/>
                <a:gd name="connsiteX271" fmla="*/ 1445791 w 3031519"/>
                <a:gd name="connsiteY271" fmla="*/ 637725 h 1160647"/>
                <a:gd name="connsiteX272" fmla="*/ 1451111 w 3031519"/>
                <a:gd name="connsiteY272" fmla="*/ 637725 h 1160647"/>
                <a:gd name="connsiteX273" fmla="*/ 1451111 w 3031519"/>
                <a:gd name="connsiteY273" fmla="*/ 639076 h 1160647"/>
                <a:gd name="connsiteX274" fmla="*/ 1451111 w 3031519"/>
                <a:gd name="connsiteY274" fmla="*/ 648534 h 1160647"/>
                <a:gd name="connsiteX275" fmla="*/ 1489618 w 3031519"/>
                <a:gd name="connsiteY275" fmla="*/ 648534 h 1160647"/>
                <a:gd name="connsiteX276" fmla="*/ 1489618 w 3031519"/>
                <a:gd name="connsiteY276" fmla="*/ 786887 h 1160647"/>
                <a:gd name="connsiteX277" fmla="*/ 1491138 w 3031519"/>
                <a:gd name="connsiteY277" fmla="*/ 786887 h 1160647"/>
                <a:gd name="connsiteX278" fmla="*/ 1501778 w 3031519"/>
                <a:gd name="connsiteY278" fmla="*/ 786887 h 1160647"/>
                <a:gd name="connsiteX279" fmla="*/ 1501778 w 3031519"/>
                <a:gd name="connsiteY279" fmla="*/ 773917 h 1160647"/>
                <a:gd name="connsiteX280" fmla="*/ 1505832 w 3031519"/>
                <a:gd name="connsiteY280" fmla="*/ 773917 h 1160647"/>
                <a:gd name="connsiteX281" fmla="*/ 1505832 w 3031519"/>
                <a:gd name="connsiteY281" fmla="*/ 786887 h 1160647"/>
                <a:gd name="connsiteX282" fmla="*/ 1536232 w 3031519"/>
                <a:gd name="connsiteY282" fmla="*/ 786887 h 1160647"/>
                <a:gd name="connsiteX283" fmla="*/ 1536232 w 3031519"/>
                <a:gd name="connsiteY283" fmla="*/ 756622 h 1160647"/>
                <a:gd name="connsiteX284" fmla="*/ 1548392 w 3031519"/>
                <a:gd name="connsiteY284" fmla="*/ 756622 h 1160647"/>
                <a:gd name="connsiteX285" fmla="*/ 1560552 w 3031519"/>
                <a:gd name="connsiteY285" fmla="*/ 754461 h 1160647"/>
                <a:gd name="connsiteX286" fmla="*/ 1564606 w 3031519"/>
                <a:gd name="connsiteY286" fmla="*/ 756622 h 1160647"/>
                <a:gd name="connsiteX287" fmla="*/ 1574739 w 3031519"/>
                <a:gd name="connsiteY287" fmla="*/ 756622 h 1160647"/>
                <a:gd name="connsiteX288" fmla="*/ 1574739 w 3031519"/>
                <a:gd name="connsiteY288" fmla="*/ 786887 h 1160647"/>
                <a:gd name="connsiteX289" fmla="*/ 1582846 w 3031519"/>
                <a:gd name="connsiteY289" fmla="*/ 786887 h 1160647"/>
                <a:gd name="connsiteX290" fmla="*/ 1582846 w 3031519"/>
                <a:gd name="connsiteY290" fmla="*/ 804182 h 1160647"/>
                <a:gd name="connsiteX291" fmla="*/ 1592182 w 3031519"/>
                <a:gd name="connsiteY291" fmla="*/ 805087 h 1160647"/>
                <a:gd name="connsiteX292" fmla="*/ 1605140 w 3031519"/>
                <a:gd name="connsiteY292" fmla="*/ 805087 h 1160647"/>
                <a:gd name="connsiteX293" fmla="*/ 1605140 w 3031519"/>
                <a:gd name="connsiteY293" fmla="*/ 789049 h 1160647"/>
                <a:gd name="connsiteX294" fmla="*/ 1673096 w 3031519"/>
                <a:gd name="connsiteY294" fmla="*/ 789049 h 1160647"/>
                <a:gd name="connsiteX295" fmla="*/ 1673096 w 3031519"/>
                <a:gd name="connsiteY295" fmla="*/ 703796 h 1160647"/>
                <a:gd name="connsiteX296" fmla="*/ 1745104 w 3031519"/>
                <a:gd name="connsiteY296" fmla="*/ 703796 h 1160647"/>
                <a:gd name="connsiteX297" fmla="*/ 1745104 w 3031519"/>
                <a:gd name="connsiteY297" fmla="*/ 782564 h 1160647"/>
                <a:gd name="connsiteX298" fmla="*/ 1747008 w 3031519"/>
                <a:gd name="connsiteY298" fmla="*/ 782564 h 1160647"/>
                <a:gd name="connsiteX299" fmla="*/ 1748250 w 3031519"/>
                <a:gd name="connsiteY299" fmla="*/ 805087 h 1160647"/>
                <a:gd name="connsiteX300" fmla="*/ 1757926 w 3031519"/>
                <a:gd name="connsiteY300" fmla="*/ 805087 h 1160647"/>
                <a:gd name="connsiteX301" fmla="*/ 1759168 w 3031519"/>
                <a:gd name="connsiteY301" fmla="*/ 782564 h 1160647"/>
                <a:gd name="connsiteX302" fmla="*/ 1765248 w 3031519"/>
                <a:gd name="connsiteY302" fmla="*/ 782564 h 1160647"/>
                <a:gd name="connsiteX303" fmla="*/ 1766490 w 3031519"/>
                <a:gd name="connsiteY303" fmla="*/ 805087 h 1160647"/>
                <a:gd name="connsiteX304" fmla="*/ 1817112 w 3031519"/>
                <a:gd name="connsiteY304" fmla="*/ 805087 h 1160647"/>
                <a:gd name="connsiteX305" fmla="*/ 1817112 w 3031519"/>
                <a:gd name="connsiteY305" fmla="*/ 642059 h 1160647"/>
                <a:gd name="connsiteX306" fmla="*/ 2014439 w 3031519"/>
                <a:gd name="connsiteY306" fmla="*/ 642059 h 1160647"/>
                <a:gd name="connsiteX307" fmla="*/ 2014439 w 3031519"/>
                <a:gd name="connsiteY307" fmla="*/ 805087 h 1160647"/>
                <a:gd name="connsiteX308" fmla="*/ 2033136 w 3031519"/>
                <a:gd name="connsiteY308" fmla="*/ 805087 h 1160647"/>
                <a:gd name="connsiteX309" fmla="*/ 2033136 w 3031519"/>
                <a:gd name="connsiteY309" fmla="*/ 722394 h 1160647"/>
                <a:gd name="connsiteX310" fmla="*/ 2128256 w 3031519"/>
                <a:gd name="connsiteY310" fmla="*/ 722394 h 1160647"/>
                <a:gd name="connsiteX311" fmla="*/ 2140186 w 3031519"/>
                <a:gd name="connsiteY311" fmla="*/ 404253 h 1160647"/>
                <a:gd name="connsiteX312" fmla="*/ 2128026 w 3031519"/>
                <a:gd name="connsiteY312" fmla="*/ 382635 h 1160647"/>
                <a:gd name="connsiteX313" fmla="*/ 2121946 w 3031519"/>
                <a:gd name="connsiteY313" fmla="*/ 378311 h 1160647"/>
                <a:gd name="connsiteX314" fmla="*/ 2130053 w 3031519"/>
                <a:gd name="connsiteY314" fmla="*/ 354532 h 1160647"/>
                <a:gd name="connsiteX315" fmla="*/ 2130053 w 3031519"/>
                <a:gd name="connsiteY315" fmla="*/ 337238 h 1160647"/>
                <a:gd name="connsiteX316" fmla="*/ 2144240 w 3031519"/>
                <a:gd name="connsiteY316" fmla="*/ 337238 h 1160647"/>
                <a:gd name="connsiteX317" fmla="*/ 2144240 w 3031519"/>
                <a:gd name="connsiteY317" fmla="*/ 315620 h 1160647"/>
                <a:gd name="connsiteX318" fmla="*/ 2146266 w 3031519"/>
                <a:gd name="connsiteY318" fmla="*/ 311296 h 1160647"/>
                <a:gd name="connsiteX319" fmla="*/ 2146266 w 3031519"/>
                <a:gd name="connsiteY319" fmla="*/ 233472 h 1160647"/>
                <a:gd name="connsiteX320" fmla="*/ 2144240 w 3031519"/>
                <a:gd name="connsiteY320" fmla="*/ 226987 h 1160647"/>
                <a:gd name="connsiteX321" fmla="*/ 2150320 w 3031519"/>
                <a:gd name="connsiteY321" fmla="*/ 220501 h 1160647"/>
                <a:gd name="connsiteX322" fmla="*/ 2150320 w 3031519"/>
                <a:gd name="connsiteY322" fmla="*/ 162133 h 1160647"/>
                <a:gd name="connsiteX323" fmla="*/ 2152346 w 3031519"/>
                <a:gd name="connsiteY323" fmla="*/ 157810 h 1160647"/>
                <a:gd name="connsiteX324" fmla="*/ 2152346 w 3031519"/>
                <a:gd name="connsiteY324" fmla="*/ 101604 h 1160647"/>
                <a:gd name="connsiteX325" fmla="*/ 2154373 w 3031519"/>
                <a:gd name="connsiteY325" fmla="*/ 82148 h 1160647"/>
                <a:gd name="connsiteX326" fmla="*/ 2158427 w 3031519"/>
                <a:gd name="connsiteY326" fmla="*/ 99442 h 1160647"/>
                <a:gd name="connsiteX327" fmla="*/ 2160453 w 3031519"/>
                <a:gd name="connsiteY327" fmla="*/ 157810 h 1160647"/>
                <a:gd name="connsiteX328" fmla="*/ 2162480 w 3031519"/>
                <a:gd name="connsiteY328" fmla="*/ 220501 h 1160647"/>
                <a:gd name="connsiteX329" fmla="*/ 2168560 w 3031519"/>
                <a:gd name="connsiteY329" fmla="*/ 226987 h 1160647"/>
                <a:gd name="connsiteX330" fmla="*/ 2166533 w 3031519"/>
                <a:gd name="connsiteY330" fmla="*/ 233472 h 1160647"/>
                <a:gd name="connsiteX331" fmla="*/ 2166533 w 3031519"/>
                <a:gd name="connsiteY331" fmla="*/ 311296 h 1160647"/>
                <a:gd name="connsiteX332" fmla="*/ 2168560 w 3031519"/>
                <a:gd name="connsiteY332" fmla="*/ 315620 h 1160647"/>
                <a:gd name="connsiteX333" fmla="*/ 2168560 w 3031519"/>
                <a:gd name="connsiteY333" fmla="*/ 337238 h 1160647"/>
                <a:gd name="connsiteX334" fmla="*/ 2182747 w 3031519"/>
                <a:gd name="connsiteY334" fmla="*/ 337238 h 1160647"/>
                <a:gd name="connsiteX335" fmla="*/ 2182747 w 3031519"/>
                <a:gd name="connsiteY335" fmla="*/ 354532 h 1160647"/>
                <a:gd name="connsiteX336" fmla="*/ 2190854 w 3031519"/>
                <a:gd name="connsiteY336" fmla="*/ 378311 h 1160647"/>
                <a:gd name="connsiteX337" fmla="*/ 2184774 w 3031519"/>
                <a:gd name="connsiteY337" fmla="*/ 382635 h 1160647"/>
                <a:gd name="connsiteX338" fmla="*/ 2172613 w 3031519"/>
                <a:gd name="connsiteY338" fmla="*/ 404253 h 1160647"/>
                <a:gd name="connsiteX339" fmla="*/ 2180720 w 3031519"/>
                <a:gd name="connsiteY339" fmla="*/ 657181 h 1160647"/>
                <a:gd name="connsiteX340" fmla="*/ 2245574 w 3031519"/>
                <a:gd name="connsiteY340" fmla="*/ 657181 h 1160647"/>
                <a:gd name="connsiteX341" fmla="*/ 2245574 w 3031519"/>
                <a:gd name="connsiteY341" fmla="*/ 732843 h 1160647"/>
                <a:gd name="connsiteX342" fmla="*/ 2253681 w 3031519"/>
                <a:gd name="connsiteY342" fmla="*/ 732843 h 1160647"/>
                <a:gd name="connsiteX343" fmla="*/ 2255708 w 3031519"/>
                <a:gd name="connsiteY343" fmla="*/ 726358 h 1160647"/>
                <a:gd name="connsiteX344" fmla="*/ 2261788 w 3031519"/>
                <a:gd name="connsiteY344" fmla="*/ 726358 h 1160647"/>
                <a:gd name="connsiteX345" fmla="*/ 2263815 w 3031519"/>
                <a:gd name="connsiteY345" fmla="*/ 735005 h 1160647"/>
                <a:gd name="connsiteX346" fmla="*/ 2275975 w 3031519"/>
                <a:gd name="connsiteY346" fmla="*/ 735005 h 1160647"/>
                <a:gd name="connsiteX347" fmla="*/ 2275975 w 3031519"/>
                <a:gd name="connsiteY347" fmla="*/ 728519 h 1160647"/>
                <a:gd name="connsiteX348" fmla="*/ 2298268 w 3031519"/>
                <a:gd name="connsiteY348" fmla="*/ 728519 h 1160647"/>
                <a:gd name="connsiteX349" fmla="*/ 2298268 w 3031519"/>
                <a:gd name="connsiteY349" fmla="*/ 735005 h 1160647"/>
                <a:gd name="connsiteX350" fmla="*/ 2318535 w 3031519"/>
                <a:gd name="connsiteY350" fmla="*/ 735005 h 1160647"/>
                <a:gd name="connsiteX351" fmla="*/ 2318535 w 3031519"/>
                <a:gd name="connsiteY351" fmla="*/ 780402 h 1160647"/>
                <a:gd name="connsiteX352" fmla="*/ 2332722 w 3031519"/>
                <a:gd name="connsiteY352" fmla="*/ 780402 h 1160647"/>
                <a:gd name="connsiteX353" fmla="*/ 2332722 w 3031519"/>
                <a:gd name="connsiteY353" fmla="*/ 767431 h 1160647"/>
                <a:gd name="connsiteX354" fmla="*/ 2348936 w 3031519"/>
                <a:gd name="connsiteY354" fmla="*/ 767431 h 1160647"/>
                <a:gd name="connsiteX355" fmla="*/ 2348936 w 3031519"/>
                <a:gd name="connsiteY355" fmla="*/ 588004 h 1160647"/>
                <a:gd name="connsiteX356" fmla="*/ 2355016 w 3031519"/>
                <a:gd name="connsiteY356" fmla="*/ 581518 h 1160647"/>
                <a:gd name="connsiteX357" fmla="*/ 2427977 w 3031519"/>
                <a:gd name="connsiteY357" fmla="*/ 581518 h 1160647"/>
                <a:gd name="connsiteX358" fmla="*/ 2427977 w 3031519"/>
                <a:gd name="connsiteY358" fmla="*/ 590166 h 1160647"/>
                <a:gd name="connsiteX359" fmla="*/ 2438110 w 3031519"/>
                <a:gd name="connsiteY359" fmla="*/ 590166 h 1160647"/>
                <a:gd name="connsiteX360" fmla="*/ 2438110 w 3031519"/>
                <a:gd name="connsiteY360" fmla="*/ 704740 h 1160647"/>
                <a:gd name="connsiteX361" fmla="*/ 2460404 w 3031519"/>
                <a:gd name="connsiteY361" fmla="*/ 704740 h 1160647"/>
                <a:gd name="connsiteX362" fmla="*/ 2460404 w 3031519"/>
                <a:gd name="connsiteY362" fmla="*/ 637725 h 1160647"/>
                <a:gd name="connsiteX363" fmla="*/ 2486751 w 3031519"/>
                <a:gd name="connsiteY363" fmla="*/ 637725 h 1160647"/>
                <a:gd name="connsiteX364" fmla="*/ 2490804 w 3031519"/>
                <a:gd name="connsiteY364" fmla="*/ 633401 h 1160647"/>
                <a:gd name="connsiteX365" fmla="*/ 2498911 w 3031519"/>
                <a:gd name="connsiteY365" fmla="*/ 633401 h 1160647"/>
                <a:gd name="connsiteX366" fmla="*/ 2502964 w 3031519"/>
                <a:gd name="connsiteY366" fmla="*/ 637725 h 1160647"/>
                <a:gd name="connsiteX367" fmla="*/ 2525258 w 3031519"/>
                <a:gd name="connsiteY367" fmla="*/ 637725 h 1160647"/>
                <a:gd name="connsiteX368" fmla="*/ 2525258 w 3031519"/>
                <a:gd name="connsiteY368" fmla="*/ 520989 h 1160647"/>
                <a:gd name="connsiteX369" fmla="*/ 2582005 w 3031519"/>
                <a:gd name="connsiteY369" fmla="*/ 510180 h 1160647"/>
                <a:gd name="connsiteX370" fmla="*/ 2582005 w 3031519"/>
                <a:gd name="connsiteY370" fmla="*/ 511261 h 1160647"/>
                <a:gd name="connsiteX371" fmla="*/ 2582005 w 3031519"/>
                <a:gd name="connsiteY371" fmla="*/ 518827 h 1160647"/>
                <a:gd name="connsiteX372" fmla="*/ 2608352 w 3031519"/>
                <a:gd name="connsiteY372" fmla="*/ 518827 h 1160647"/>
                <a:gd name="connsiteX373" fmla="*/ 2608352 w 3031519"/>
                <a:gd name="connsiteY373" fmla="*/ 773917 h 1160647"/>
                <a:gd name="connsiteX374" fmla="*/ 2630646 w 3031519"/>
                <a:gd name="connsiteY374" fmla="*/ 773917 h 1160647"/>
                <a:gd name="connsiteX375" fmla="*/ 2630646 w 3031519"/>
                <a:gd name="connsiteY375" fmla="*/ 769593 h 1160647"/>
                <a:gd name="connsiteX376" fmla="*/ 2642806 w 3031519"/>
                <a:gd name="connsiteY376" fmla="*/ 769593 h 1160647"/>
                <a:gd name="connsiteX377" fmla="*/ 2642806 w 3031519"/>
                <a:gd name="connsiteY377" fmla="*/ 773917 h 1160647"/>
                <a:gd name="connsiteX378" fmla="*/ 2667126 w 3031519"/>
                <a:gd name="connsiteY378" fmla="*/ 773917 h 1160647"/>
                <a:gd name="connsiteX379" fmla="*/ 2667126 w 3031519"/>
                <a:gd name="connsiteY379" fmla="*/ 760946 h 1160647"/>
                <a:gd name="connsiteX380" fmla="*/ 2695500 w 3031519"/>
                <a:gd name="connsiteY380" fmla="*/ 760946 h 1160647"/>
                <a:gd name="connsiteX381" fmla="*/ 2707660 w 3031519"/>
                <a:gd name="connsiteY381" fmla="*/ 756622 h 1160647"/>
                <a:gd name="connsiteX382" fmla="*/ 2727927 w 3031519"/>
                <a:gd name="connsiteY382" fmla="*/ 760946 h 1160647"/>
                <a:gd name="connsiteX383" fmla="*/ 2727927 w 3031519"/>
                <a:gd name="connsiteY383" fmla="*/ 743652 h 1160647"/>
                <a:gd name="connsiteX384" fmla="*/ 2736034 w 3031519"/>
                <a:gd name="connsiteY384" fmla="*/ 743652 h 1160647"/>
                <a:gd name="connsiteX385" fmla="*/ 2736034 w 3031519"/>
                <a:gd name="connsiteY385" fmla="*/ 730681 h 1160647"/>
                <a:gd name="connsiteX386" fmla="*/ 2792781 w 3031519"/>
                <a:gd name="connsiteY386" fmla="*/ 730681 h 1160647"/>
                <a:gd name="connsiteX387" fmla="*/ 2792781 w 3031519"/>
                <a:gd name="connsiteY387" fmla="*/ 700416 h 1160647"/>
                <a:gd name="connsiteX388" fmla="*/ 2811021 w 3031519"/>
                <a:gd name="connsiteY388" fmla="*/ 700416 h 1160647"/>
                <a:gd name="connsiteX389" fmla="*/ 2811021 w 3031519"/>
                <a:gd name="connsiteY389" fmla="*/ 693931 h 1160647"/>
                <a:gd name="connsiteX390" fmla="*/ 2823181 w 3031519"/>
                <a:gd name="connsiteY390" fmla="*/ 693931 h 1160647"/>
                <a:gd name="connsiteX391" fmla="*/ 2823181 w 3031519"/>
                <a:gd name="connsiteY391" fmla="*/ 700416 h 1160647"/>
                <a:gd name="connsiteX392" fmla="*/ 2839395 w 3031519"/>
                <a:gd name="connsiteY392" fmla="*/ 700416 h 1160647"/>
                <a:gd name="connsiteX393" fmla="*/ 2839395 w 3031519"/>
                <a:gd name="connsiteY393" fmla="*/ 750137 h 1160647"/>
                <a:gd name="connsiteX394" fmla="*/ 2871822 w 3031519"/>
                <a:gd name="connsiteY394" fmla="*/ 750137 h 1160647"/>
                <a:gd name="connsiteX395" fmla="*/ 2871822 w 3031519"/>
                <a:gd name="connsiteY395" fmla="*/ 724196 h 1160647"/>
                <a:gd name="connsiteX396" fmla="*/ 2910329 w 3031519"/>
                <a:gd name="connsiteY396" fmla="*/ 724196 h 1160647"/>
                <a:gd name="connsiteX397" fmla="*/ 2910329 w 3031519"/>
                <a:gd name="connsiteY397" fmla="*/ 693931 h 1160647"/>
                <a:gd name="connsiteX398" fmla="*/ 2958970 w 3031519"/>
                <a:gd name="connsiteY398" fmla="*/ 693931 h 1160647"/>
                <a:gd name="connsiteX399" fmla="*/ 2958970 w 3031519"/>
                <a:gd name="connsiteY399" fmla="*/ 805087 h 1160647"/>
                <a:gd name="connsiteX400" fmla="*/ 2958970 w 3031519"/>
                <a:gd name="connsiteY400" fmla="*/ 818866 h 1160647"/>
                <a:gd name="connsiteX401" fmla="*/ 3031519 w 3031519"/>
                <a:gd name="connsiteY401" fmla="*/ 818866 h 1160647"/>
                <a:gd name="connsiteX402" fmla="*/ 3028183 w 3031519"/>
                <a:gd name="connsiteY402" fmla="*/ 1160647 h 1160647"/>
                <a:gd name="connsiteX403" fmla="*/ 2054 w 3031519"/>
                <a:gd name="connsiteY403" fmla="*/ 1158314 h 1160647"/>
                <a:gd name="connsiteX404" fmla="*/ 0 w 3031519"/>
                <a:gd name="connsiteY404" fmla="*/ 724196 h 1160647"/>
                <a:gd name="connsiteX405" fmla="*/ 20267 w 3031519"/>
                <a:gd name="connsiteY405" fmla="*/ 724196 h 1160647"/>
                <a:gd name="connsiteX406" fmla="*/ 20774 w 3031519"/>
                <a:gd name="connsiteY406" fmla="*/ 723115 h 1160647"/>
                <a:gd name="connsiteX407" fmla="*/ 24320 w 3031519"/>
                <a:gd name="connsiteY407" fmla="*/ 715549 h 1160647"/>
                <a:gd name="connsiteX408" fmla="*/ 26094 w 3031519"/>
                <a:gd name="connsiteY408" fmla="*/ 715819 h 1160647"/>
                <a:gd name="connsiteX409" fmla="*/ 38507 w 3031519"/>
                <a:gd name="connsiteY409" fmla="*/ 717710 h 1160647"/>
                <a:gd name="connsiteX410" fmla="*/ 39014 w 3031519"/>
                <a:gd name="connsiteY410" fmla="*/ 719062 h 1160647"/>
                <a:gd name="connsiteX411" fmla="*/ 42560 w 3031519"/>
                <a:gd name="connsiteY411" fmla="*/ 728519 h 1160647"/>
                <a:gd name="connsiteX412" fmla="*/ 68907 w 3031519"/>
                <a:gd name="connsiteY412" fmla="*/ 730681 h 1160647"/>
                <a:gd name="connsiteX413" fmla="*/ 68907 w 3031519"/>
                <a:gd name="connsiteY413" fmla="*/ 607460 h 1160647"/>
                <a:gd name="connsiteX414" fmla="*/ 70934 w 3031519"/>
                <a:gd name="connsiteY414" fmla="*/ 607460 h 1160647"/>
                <a:gd name="connsiteX415" fmla="*/ 85121 w 3031519"/>
                <a:gd name="connsiteY415" fmla="*/ 607460 h 1160647"/>
                <a:gd name="connsiteX416" fmla="*/ 85121 w 3031519"/>
                <a:gd name="connsiteY416" fmla="*/ 471268 h 1160647"/>
                <a:gd name="connsiteX417" fmla="*/ 86894 w 3031519"/>
                <a:gd name="connsiteY417" fmla="*/ 471268 h 1160647"/>
                <a:gd name="connsiteX418" fmla="*/ 99308 w 3031519"/>
                <a:gd name="connsiteY418" fmla="*/ 471268 h 1160647"/>
                <a:gd name="connsiteX419" fmla="*/ 99308 w 3031519"/>
                <a:gd name="connsiteY419" fmla="*/ 356694 h 1160647"/>
                <a:gd name="connsiteX420" fmla="*/ 103361 w 3031519"/>
                <a:gd name="connsiteY420" fmla="*/ 328590 h 1160647"/>
                <a:gd name="connsiteX421" fmla="*/ 105388 w 3031519"/>
                <a:gd name="connsiteY421" fmla="*/ 328590 h 1160647"/>
                <a:gd name="connsiteX422" fmla="*/ 119575 w 3031519"/>
                <a:gd name="connsiteY422" fmla="*/ 328590 h 1160647"/>
                <a:gd name="connsiteX423" fmla="*/ 156055 w 3031519"/>
                <a:gd name="connsiteY423" fmla="*/ 246443 h 1160647"/>
                <a:gd name="connsiteX424" fmla="*/ 160109 w 3031519"/>
                <a:gd name="connsiteY424" fmla="*/ 0 h 1160647"/>
                <a:gd name="connsiteX0" fmla="*/ 160109 w 3031520"/>
                <a:gd name="connsiteY0" fmla="*/ 0 h 1160647"/>
                <a:gd name="connsiteX1" fmla="*/ 162135 w 3031520"/>
                <a:gd name="connsiteY1" fmla="*/ 246443 h 1160647"/>
                <a:gd name="connsiteX2" fmla="*/ 200642 w 3031520"/>
                <a:gd name="connsiteY2" fmla="*/ 326429 h 1160647"/>
                <a:gd name="connsiteX3" fmla="*/ 202669 w 3031520"/>
                <a:gd name="connsiteY3" fmla="*/ 326429 h 1160647"/>
                <a:gd name="connsiteX4" fmla="*/ 216856 w 3031520"/>
                <a:gd name="connsiteY4" fmla="*/ 326429 h 1160647"/>
                <a:gd name="connsiteX5" fmla="*/ 216856 w 3031520"/>
                <a:gd name="connsiteY5" fmla="*/ 350208 h 1160647"/>
                <a:gd name="connsiteX6" fmla="*/ 217363 w 3031520"/>
                <a:gd name="connsiteY6" fmla="*/ 351019 h 1160647"/>
                <a:gd name="connsiteX7" fmla="*/ 220909 w 3031520"/>
                <a:gd name="connsiteY7" fmla="*/ 356694 h 1160647"/>
                <a:gd name="connsiteX8" fmla="*/ 220909 w 3031520"/>
                <a:gd name="connsiteY8" fmla="*/ 471268 h 1160647"/>
                <a:gd name="connsiteX9" fmla="*/ 223189 w 3031520"/>
                <a:gd name="connsiteY9" fmla="*/ 471268 h 1160647"/>
                <a:gd name="connsiteX10" fmla="*/ 239150 w 3031520"/>
                <a:gd name="connsiteY10" fmla="*/ 471268 h 1160647"/>
                <a:gd name="connsiteX11" fmla="*/ 239150 w 3031520"/>
                <a:gd name="connsiteY11" fmla="*/ 611783 h 1160647"/>
                <a:gd name="connsiteX12" fmla="*/ 240670 w 3031520"/>
                <a:gd name="connsiteY12" fmla="*/ 611513 h 1160647"/>
                <a:gd name="connsiteX13" fmla="*/ 251310 w 3031520"/>
                <a:gd name="connsiteY13" fmla="*/ 609622 h 1160647"/>
                <a:gd name="connsiteX14" fmla="*/ 249283 w 3031520"/>
                <a:gd name="connsiteY14" fmla="*/ 698254 h 1160647"/>
                <a:gd name="connsiteX15" fmla="*/ 250803 w 3031520"/>
                <a:gd name="connsiteY15" fmla="*/ 698525 h 1160647"/>
                <a:gd name="connsiteX16" fmla="*/ 261443 w 3031520"/>
                <a:gd name="connsiteY16" fmla="*/ 700416 h 1160647"/>
                <a:gd name="connsiteX17" fmla="*/ 261696 w 3031520"/>
                <a:gd name="connsiteY17" fmla="*/ 701227 h 1160647"/>
                <a:gd name="connsiteX18" fmla="*/ 263470 w 3031520"/>
                <a:gd name="connsiteY18" fmla="*/ 706902 h 1160647"/>
                <a:gd name="connsiteX19" fmla="*/ 264230 w 3031520"/>
                <a:gd name="connsiteY19" fmla="*/ 704470 h 1160647"/>
                <a:gd name="connsiteX20" fmla="*/ 269550 w 3031520"/>
                <a:gd name="connsiteY20" fmla="*/ 687446 h 1160647"/>
                <a:gd name="connsiteX21" fmla="*/ 271323 w 3031520"/>
                <a:gd name="connsiteY21" fmla="*/ 687446 h 1160647"/>
                <a:gd name="connsiteX22" fmla="*/ 283737 w 3031520"/>
                <a:gd name="connsiteY22" fmla="*/ 687446 h 1160647"/>
                <a:gd name="connsiteX23" fmla="*/ 283737 w 3031520"/>
                <a:gd name="connsiteY23" fmla="*/ 719872 h 1160647"/>
                <a:gd name="connsiteX24" fmla="*/ 284750 w 3031520"/>
                <a:gd name="connsiteY24" fmla="*/ 720413 h 1160647"/>
                <a:gd name="connsiteX25" fmla="*/ 291844 w 3031520"/>
                <a:gd name="connsiteY25" fmla="*/ 724196 h 1160647"/>
                <a:gd name="connsiteX26" fmla="*/ 291844 w 3031520"/>
                <a:gd name="connsiteY26" fmla="*/ 725547 h 1160647"/>
                <a:gd name="connsiteX27" fmla="*/ 291844 w 3031520"/>
                <a:gd name="connsiteY27" fmla="*/ 735005 h 1160647"/>
                <a:gd name="connsiteX28" fmla="*/ 336431 w 3031520"/>
                <a:gd name="connsiteY28" fmla="*/ 735005 h 1160647"/>
                <a:gd name="connsiteX29" fmla="*/ 336431 w 3031520"/>
                <a:gd name="connsiteY29" fmla="*/ 736086 h 1160647"/>
                <a:gd name="connsiteX30" fmla="*/ 336431 w 3031520"/>
                <a:gd name="connsiteY30" fmla="*/ 743652 h 1160647"/>
                <a:gd name="connsiteX31" fmla="*/ 338457 w 3031520"/>
                <a:gd name="connsiteY31" fmla="*/ 743652 h 1160647"/>
                <a:gd name="connsiteX32" fmla="*/ 352644 w 3031520"/>
                <a:gd name="connsiteY32" fmla="*/ 743652 h 1160647"/>
                <a:gd name="connsiteX33" fmla="*/ 352644 w 3031520"/>
                <a:gd name="connsiteY33" fmla="*/ 713387 h 1160647"/>
                <a:gd name="connsiteX34" fmla="*/ 397231 w 3031520"/>
                <a:gd name="connsiteY34" fmla="*/ 713387 h 1160647"/>
                <a:gd name="connsiteX35" fmla="*/ 397231 w 3031520"/>
                <a:gd name="connsiteY35" fmla="*/ 712036 h 1160647"/>
                <a:gd name="connsiteX36" fmla="*/ 397231 w 3031520"/>
                <a:gd name="connsiteY36" fmla="*/ 702578 h 1160647"/>
                <a:gd name="connsiteX37" fmla="*/ 398245 w 3031520"/>
                <a:gd name="connsiteY37" fmla="*/ 702578 h 1160647"/>
                <a:gd name="connsiteX38" fmla="*/ 405338 w 3031520"/>
                <a:gd name="connsiteY38" fmla="*/ 702578 h 1160647"/>
                <a:gd name="connsiteX39" fmla="*/ 405338 w 3031520"/>
                <a:gd name="connsiteY39" fmla="*/ 700687 h 1160647"/>
                <a:gd name="connsiteX40" fmla="*/ 405338 w 3031520"/>
                <a:gd name="connsiteY40" fmla="*/ 687446 h 1160647"/>
                <a:gd name="connsiteX41" fmla="*/ 406098 w 3031520"/>
                <a:gd name="connsiteY41" fmla="*/ 687446 h 1160647"/>
                <a:gd name="connsiteX42" fmla="*/ 411418 w 3031520"/>
                <a:gd name="connsiteY42" fmla="*/ 687446 h 1160647"/>
                <a:gd name="connsiteX43" fmla="*/ 411418 w 3031520"/>
                <a:gd name="connsiteY43" fmla="*/ 686365 h 1160647"/>
                <a:gd name="connsiteX44" fmla="*/ 411418 w 3031520"/>
                <a:gd name="connsiteY44" fmla="*/ 678798 h 1160647"/>
                <a:gd name="connsiteX45" fmla="*/ 413445 w 3031520"/>
                <a:gd name="connsiteY45" fmla="*/ 678798 h 1160647"/>
                <a:gd name="connsiteX46" fmla="*/ 427632 w 3031520"/>
                <a:gd name="connsiteY46" fmla="*/ 678798 h 1160647"/>
                <a:gd name="connsiteX47" fmla="*/ 427632 w 3031520"/>
                <a:gd name="connsiteY47" fmla="*/ 679879 h 1160647"/>
                <a:gd name="connsiteX48" fmla="*/ 427632 w 3031520"/>
                <a:gd name="connsiteY48" fmla="*/ 687446 h 1160647"/>
                <a:gd name="connsiteX49" fmla="*/ 449925 w 3031520"/>
                <a:gd name="connsiteY49" fmla="*/ 687446 h 1160647"/>
                <a:gd name="connsiteX50" fmla="*/ 449925 w 3031520"/>
                <a:gd name="connsiteY50" fmla="*/ 685554 h 1160647"/>
                <a:gd name="connsiteX51" fmla="*/ 449925 w 3031520"/>
                <a:gd name="connsiteY51" fmla="*/ 672313 h 1160647"/>
                <a:gd name="connsiteX52" fmla="*/ 451699 w 3031520"/>
                <a:gd name="connsiteY52" fmla="*/ 672313 h 1160647"/>
                <a:gd name="connsiteX53" fmla="*/ 464112 w 3031520"/>
                <a:gd name="connsiteY53" fmla="*/ 672313 h 1160647"/>
                <a:gd name="connsiteX54" fmla="*/ 464112 w 3031520"/>
                <a:gd name="connsiteY54" fmla="*/ 696093 h 1160647"/>
                <a:gd name="connsiteX55" fmla="*/ 465126 w 3031520"/>
                <a:gd name="connsiteY55" fmla="*/ 696093 h 1160647"/>
                <a:gd name="connsiteX56" fmla="*/ 472219 w 3031520"/>
                <a:gd name="connsiteY56" fmla="*/ 696093 h 1160647"/>
                <a:gd name="connsiteX57" fmla="*/ 472219 w 3031520"/>
                <a:gd name="connsiteY57" fmla="*/ 695012 h 1160647"/>
                <a:gd name="connsiteX58" fmla="*/ 472219 w 3031520"/>
                <a:gd name="connsiteY58" fmla="*/ 687446 h 1160647"/>
                <a:gd name="connsiteX59" fmla="*/ 473992 w 3031520"/>
                <a:gd name="connsiteY59" fmla="*/ 687446 h 1160647"/>
                <a:gd name="connsiteX60" fmla="*/ 486406 w 3031520"/>
                <a:gd name="connsiteY60" fmla="*/ 687446 h 1160647"/>
                <a:gd name="connsiteX61" fmla="*/ 486406 w 3031520"/>
                <a:gd name="connsiteY61" fmla="*/ 713387 h 1160647"/>
                <a:gd name="connsiteX62" fmla="*/ 488433 w 3031520"/>
                <a:gd name="connsiteY62" fmla="*/ 713387 h 1160647"/>
                <a:gd name="connsiteX63" fmla="*/ 502619 w 3031520"/>
                <a:gd name="connsiteY63" fmla="*/ 713387 h 1160647"/>
                <a:gd name="connsiteX64" fmla="*/ 502619 w 3031520"/>
                <a:gd name="connsiteY64" fmla="*/ 715008 h 1160647"/>
                <a:gd name="connsiteX65" fmla="*/ 502619 w 3031520"/>
                <a:gd name="connsiteY65" fmla="*/ 726358 h 1160647"/>
                <a:gd name="connsiteX66" fmla="*/ 503379 w 3031520"/>
                <a:gd name="connsiteY66" fmla="*/ 726358 h 1160647"/>
                <a:gd name="connsiteX67" fmla="*/ 508700 w 3031520"/>
                <a:gd name="connsiteY67" fmla="*/ 726358 h 1160647"/>
                <a:gd name="connsiteX68" fmla="*/ 508700 w 3031520"/>
                <a:gd name="connsiteY68" fmla="*/ 725547 h 1160647"/>
                <a:gd name="connsiteX69" fmla="*/ 508700 w 3031520"/>
                <a:gd name="connsiteY69" fmla="*/ 719872 h 1160647"/>
                <a:gd name="connsiteX70" fmla="*/ 539100 w 3031520"/>
                <a:gd name="connsiteY70" fmla="*/ 719872 h 1160647"/>
                <a:gd name="connsiteX71" fmla="*/ 539100 w 3031520"/>
                <a:gd name="connsiteY71" fmla="*/ 743652 h 1160647"/>
                <a:gd name="connsiteX72" fmla="*/ 540113 w 3031520"/>
                <a:gd name="connsiteY72" fmla="*/ 743652 h 1160647"/>
                <a:gd name="connsiteX73" fmla="*/ 547207 w 3031520"/>
                <a:gd name="connsiteY73" fmla="*/ 743652 h 1160647"/>
                <a:gd name="connsiteX74" fmla="*/ 547207 w 3031520"/>
                <a:gd name="connsiteY74" fmla="*/ 744733 h 1160647"/>
                <a:gd name="connsiteX75" fmla="*/ 547207 w 3031520"/>
                <a:gd name="connsiteY75" fmla="*/ 752299 h 1160647"/>
                <a:gd name="connsiteX76" fmla="*/ 547967 w 3031520"/>
                <a:gd name="connsiteY76" fmla="*/ 752299 h 1160647"/>
                <a:gd name="connsiteX77" fmla="*/ 553287 w 3031520"/>
                <a:gd name="connsiteY77" fmla="*/ 752299 h 1160647"/>
                <a:gd name="connsiteX78" fmla="*/ 553287 w 3031520"/>
                <a:gd name="connsiteY78" fmla="*/ 750137 h 1160647"/>
                <a:gd name="connsiteX79" fmla="*/ 553287 w 3031520"/>
                <a:gd name="connsiteY79" fmla="*/ 735005 h 1160647"/>
                <a:gd name="connsiteX80" fmla="*/ 554300 w 3031520"/>
                <a:gd name="connsiteY80" fmla="*/ 735005 h 1160647"/>
                <a:gd name="connsiteX81" fmla="*/ 561394 w 3031520"/>
                <a:gd name="connsiteY81" fmla="*/ 735005 h 1160647"/>
                <a:gd name="connsiteX82" fmla="*/ 561394 w 3031520"/>
                <a:gd name="connsiteY82" fmla="*/ 736086 h 1160647"/>
                <a:gd name="connsiteX83" fmla="*/ 561394 w 3031520"/>
                <a:gd name="connsiteY83" fmla="*/ 743652 h 1160647"/>
                <a:gd name="connsiteX84" fmla="*/ 566714 w 3031520"/>
                <a:gd name="connsiteY84" fmla="*/ 741659 h 1160647"/>
                <a:gd name="connsiteX85" fmla="*/ 567474 w 3031520"/>
                <a:gd name="connsiteY85" fmla="*/ 740679 h 1160647"/>
                <a:gd name="connsiteX86" fmla="*/ 567474 w 3031520"/>
                <a:gd name="connsiteY86" fmla="*/ 735005 h 1160647"/>
                <a:gd name="connsiteX87" fmla="*/ 605981 w 3031520"/>
                <a:gd name="connsiteY87" fmla="*/ 735005 h 1160647"/>
                <a:gd name="connsiteX88" fmla="*/ 605981 w 3031520"/>
                <a:gd name="connsiteY88" fmla="*/ 758784 h 1160647"/>
                <a:gd name="connsiteX89" fmla="*/ 608007 w 3031520"/>
                <a:gd name="connsiteY89" fmla="*/ 758784 h 1160647"/>
                <a:gd name="connsiteX90" fmla="*/ 622194 w 3031520"/>
                <a:gd name="connsiteY90" fmla="*/ 758784 h 1160647"/>
                <a:gd name="connsiteX91" fmla="*/ 622194 w 3031520"/>
                <a:gd name="connsiteY91" fmla="*/ 759865 h 1160647"/>
                <a:gd name="connsiteX92" fmla="*/ 622194 w 3031520"/>
                <a:gd name="connsiteY92" fmla="*/ 767431 h 1160647"/>
                <a:gd name="connsiteX93" fmla="*/ 623968 w 3031520"/>
                <a:gd name="connsiteY93" fmla="*/ 767431 h 1160647"/>
                <a:gd name="connsiteX94" fmla="*/ 636381 w 3031520"/>
                <a:gd name="connsiteY94" fmla="*/ 767431 h 1160647"/>
                <a:gd name="connsiteX95" fmla="*/ 636381 w 3031520"/>
                <a:gd name="connsiteY95" fmla="*/ 743652 h 1160647"/>
                <a:gd name="connsiteX96" fmla="*/ 637394 w 3031520"/>
                <a:gd name="connsiteY96" fmla="*/ 743652 h 1160647"/>
                <a:gd name="connsiteX97" fmla="*/ 644488 w 3031520"/>
                <a:gd name="connsiteY97" fmla="*/ 743652 h 1160647"/>
                <a:gd name="connsiteX98" fmla="*/ 644488 w 3031520"/>
                <a:gd name="connsiteY98" fmla="*/ 711225 h 1160647"/>
                <a:gd name="connsiteX99" fmla="*/ 645501 w 3031520"/>
                <a:gd name="connsiteY99" fmla="*/ 711225 h 1160647"/>
                <a:gd name="connsiteX100" fmla="*/ 652595 w 3031520"/>
                <a:gd name="connsiteY100" fmla="*/ 711225 h 1160647"/>
                <a:gd name="connsiteX101" fmla="*/ 652595 w 3031520"/>
                <a:gd name="connsiteY101" fmla="*/ 709334 h 1160647"/>
                <a:gd name="connsiteX102" fmla="*/ 652595 w 3031520"/>
                <a:gd name="connsiteY102" fmla="*/ 696093 h 1160647"/>
                <a:gd name="connsiteX103" fmla="*/ 651328 w 3031520"/>
                <a:gd name="connsiteY103" fmla="*/ 694471 h 1160647"/>
                <a:gd name="connsiteX104" fmla="*/ 656648 w 3031520"/>
                <a:gd name="connsiteY104" fmla="*/ 683122 h 1160647"/>
                <a:gd name="connsiteX105" fmla="*/ 664755 w 3031520"/>
                <a:gd name="connsiteY105" fmla="*/ 711225 h 1160647"/>
                <a:gd name="connsiteX106" fmla="*/ 665515 w 3031520"/>
                <a:gd name="connsiteY106" fmla="*/ 711225 h 1160647"/>
                <a:gd name="connsiteX107" fmla="*/ 670835 w 3031520"/>
                <a:gd name="connsiteY107" fmla="*/ 711225 h 1160647"/>
                <a:gd name="connsiteX108" fmla="*/ 670835 w 3031520"/>
                <a:gd name="connsiteY108" fmla="*/ 605298 h 1160647"/>
                <a:gd name="connsiteX109" fmla="*/ 672355 w 3031520"/>
                <a:gd name="connsiteY109" fmla="*/ 605298 h 1160647"/>
                <a:gd name="connsiteX110" fmla="*/ 682995 w 3031520"/>
                <a:gd name="connsiteY110" fmla="*/ 605298 h 1160647"/>
                <a:gd name="connsiteX111" fmla="*/ 682995 w 3031520"/>
                <a:gd name="connsiteY111" fmla="*/ 557739 h 1160647"/>
                <a:gd name="connsiteX112" fmla="*/ 709342 w 3031520"/>
                <a:gd name="connsiteY112" fmla="*/ 557739 h 1160647"/>
                <a:gd name="connsiteX113" fmla="*/ 709342 w 3031520"/>
                <a:gd name="connsiteY113" fmla="*/ 536121 h 1160647"/>
                <a:gd name="connsiteX114" fmla="*/ 743796 w 3031520"/>
                <a:gd name="connsiteY114" fmla="*/ 536121 h 1160647"/>
                <a:gd name="connsiteX115" fmla="*/ 743796 w 3031520"/>
                <a:gd name="connsiteY115" fmla="*/ 538553 h 1160647"/>
                <a:gd name="connsiteX116" fmla="*/ 743796 w 3031520"/>
                <a:gd name="connsiteY116" fmla="*/ 555577 h 1160647"/>
                <a:gd name="connsiteX117" fmla="*/ 746076 w 3031520"/>
                <a:gd name="connsiteY117" fmla="*/ 555577 h 1160647"/>
                <a:gd name="connsiteX118" fmla="*/ 762036 w 3031520"/>
                <a:gd name="connsiteY118" fmla="*/ 555577 h 1160647"/>
                <a:gd name="connsiteX119" fmla="*/ 762036 w 3031520"/>
                <a:gd name="connsiteY119" fmla="*/ 603136 h 1160647"/>
                <a:gd name="connsiteX120" fmla="*/ 763049 w 3031520"/>
                <a:gd name="connsiteY120" fmla="*/ 603136 h 1160647"/>
                <a:gd name="connsiteX121" fmla="*/ 770143 w 3031520"/>
                <a:gd name="connsiteY121" fmla="*/ 603136 h 1160647"/>
                <a:gd name="connsiteX122" fmla="*/ 784330 w 3031520"/>
                <a:gd name="connsiteY122" fmla="*/ 607460 h 1160647"/>
                <a:gd name="connsiteX123" fmla="*/ 784330 w 3031520"/>
                <a:gd name="connsiteY123" fmla="*/ 646372 h 1160647"/>
                <a:gd name="connsiteX124" fmla="*/ 785343 w 3031520"/>
                <a:gd name="connsiteY124" fmla="*/ 646372 h 1160647"/>
                <a:gd name="connsiteX125" fmla="*/ 792436 w 3031520"/>
                <a:gd name="connsiteY125" fmla="*/ 646372 h 1160647"/>
                <a:gd name="connsiteX126" fmla="*/ 792436 w 3031520"/>
                <a:gd name="connsiteY126" fmla="*/ 647993 h 1160647"/>
                <a:gd name="connsiteX127" fmla="*/ 792436 w 3031520"/>
                <a:gd name="connsiteY127" fmla="*/ 659342 h 1160647"/>
                <a:gd name="connsiteX128" fmla="*/ 794463 w 3031520"/>
                <a:gd name="connsiteY128" fmla="*/ 659342 h 1160647"/>
                <a:gd name="connsiteX129" fmla="*/ 808650 w 3031520"/>
                <a:gd name="connsiteY129" fmla="*/ 659342 h 1160647"/>
                <a:gd name="connsiteX130" fmla="*/ 814730 w 3031520"/>
                <a:gd name="connsiteY130" fmla="*/ 665828 h 1160647"/>
                <a:gd name="connsiteX131" fmla="*/ 814730 w 3031520"/>
                <a:gd name="connsiteY131" fmla="*/ 687446 h 1160647"/>
                <a:gd name="connsiteX132" fmla="*/ 817010 w 3031520"/>
                <a:gd name="connsiteY132" fmla="*/ 687446 h 1160647"/>
                <a:gd name="connsiteX133" fmla="*/ 832970 w 3031520"/>
                <a:gd name="connsiteY133" fmla="*/ 687446 h 1160647"/>
                <a:gd name="connsiteX134" fmla="*/ 832970 w 3031520"/>
                <a:gd name="connsiteY134" fmla="*/ 688526 h 1160647"/>
                <a:gd name="connsiteX135" fmla="*/ 832970 w 3031520"/>
                <a:gd name="connsiteY135" fmla="*/ 696093 h 1160647"/>
                <a:gd name="connsiteX136" fmla="*/ 834237 w 3031520"/>
                <a:gd name="connsiteY136" fmla="*/ 696093 h 1160647"/>
                <a:gd name="connsiteX137" fmla="*/ 843104 w 3031520"/>
                <a:gd name="connsiteY137" fmla="*/ 696093 h 1160647"/>
                <a:gd name="connsiteX138" fmla="*/ 843104 w 3031520"/>
                <a:gd name="connsiteY138" fmla="*/ 698254 h 1160647"/>
                <a:gd name="connsiteX139" fmla="*/ 843104 w 3031520"/>
                <a:gd name="connsiteY139" fmla="*/ 713387 h 1160647"/>
                <a:gd name="connsiteX140" fmla="*/ 847157 w 3031520"/>
                <a:gd name="connsiteY140" fmla="*/ 711495 h 1160647"/>
                <a:gd name="connsiteX141" fmla="*/ 847157 w 3031520"/>
                <a:gd name="connsiteY141" fmla="*/ 698254 h 1160647"/>
                <a:gd name="connsiteX142" fmla="*/ 848170 w 3031520"/>
                <a:gd name="connsiteY142" fmla="*/ 698254 h 1160647"/>
                <a:gd name="connsiteX143" fmla="*/ 855264 w 3031520"/>
                <a:gd name="connsiteY143" fmla="*/ 698254 h 1160647"/>
                <a:gd name="connsiteX144" fmla="*/ 855264 w 3031520"/>
                <a:gd name="connsiteY144" fmla="*/ 699876 h 1160647"/>
                <a:gd name="connsiteX145" fmla="*/ 855264 w 3031520"/>
                <a:gd name="connsiteY145" fmla="*/ 711225 h 1160647"/>
                <a:gd name="connsiteX146" fmla="*/ 856024 w 3031520"/>
                <a:gd name="connsiteY146" fmla="*/ 711225 h 1160647"/>
                <a:gd name="connsiteX147" fmla="*/ 861344 w 3031520"/>
                <a:gd name="connsiteY147" fmla="*/ 711225 h 1160647"/>
                <a:gd name="connsiteX148" fmla="*/ 909984 w 3031520"/>
                <a:gd name="connsiteY148" fmla="*/ 706902 h 1160647"/>
                <a:gd name="connsiteX149" fmla="*/ 909984 w 3031520"/>
                <a:gd name="connsiteY149" fmla="*/ 708253 h 1160647"/>
                <a:gd name="connsiteX150" fmla="*/ 909984 w 3031520"/>
                <a:gd name="connsiteY150" fmla="*/ 717710 h 1160647"/>
                <a:gd name="connsiteX151" fmla="*/ 910744 w 3031520"/>
                <a:gd name="connsiteY151" fmla="*/ 717710 h 1160647"/>
                <a:gd name="connsiteX152" fmla="*/ 916065 w 3031520"/>
                <a:gd name="connsiteY152" fmla="*/ 717710 h 1160647"/>
                <a:gd name="connsiteX153" fmla="*/ 916065 w 3031520"/>
                <a:gd name="connsiteY153" fmla="*/ 719872 h 1160647"/>
                <a:gd name="connsiteX154" fmla="*/ 916065 w 3031520"/>
                <a:gd name="connsiteY154" fmla="*/ 735005 h 1160647"/>
                <a:gd name="connsiteX155" fmla="*/ 918091 w 3031520"/>
                <a:gd name="connsiteY155" fmla="*/ 733654 h 1160647"/>
                <a:gd name="connsiteX156" fmla="*/ 932278 w 3031520"/>
                <a:gd name="connsiteY156" fmla="*/ 724196 h 1160647"/>
                <a:gd name="connsiteX157" fmla="*/ 938358 w 3031520"/>
                <a:gd name="connsiteY157" fmla="*/ 683122 h 1160647"/>
                <a:gd name="connsiteX158" fmla="*/ 939118 w 3031520"/>
                <a:gd name="connsiteY158" fmla="*/ 682852 h 1160647"/>
                <a:gd name="connsiteX159" fmla="*/ 944438 w 3031520"/>
                <a:gd name="connsiteY159" fmla="*/ 680960 h 1160647"/>
                <a:gd name="connsiteX160" fmla="*/ 946465 w 3031520"/>
                <a:gd name="connsiteY160" fmla="*/ 611783 h 1160647"/>
                <a:gd name="connsiteX161" fmla="*/ 948492 w 3031520"/>
                <a:gd name="connsiteY161" fmla="*/ 680960 h 1160647"/>
                <a:gd name="connsiteX162" fmla="*/ 949252 w 3031520"/>
                <a:gd name="connsiteY162" fmla="*/ 681230 h 1160647"/>
                <a:gd name="connsiteX163" fmla="*/ 954572 w 3031520"/>
                <a:gd name="connsiteY163" fmla="*/ 683122 h 1160647"/>
                <a:gd name="connsiteX164" fmla="*/ 954572 w 3031520"/>
                <a:gd name="connsiteY164" fmla="*/ 596651 h 1160647"/>
                <a:gd name="connsiteX165" fmla="*/ 958625 w 3031520"/>
                <a:gd name="connsiteY165" fmla="*/ 564224 h 1160647"/>
                <a:gd name="connsiteX166" fmla="*/ 997132 w 3031520"/>
                <a:gd name="connsiteY166" fmla="*/ 564224 h 1160647"/>
                <a:gd name="connsiteX167" fmla="*/ 997132 w 3031520"/>
                <a:gd name="connsiteY167" fmla="*/ 596651 h 1160647"/>
                <a:gd name="connsiteX168" fmla="*/ 997892 w 3031520"/>
                <a:gd name="connsiteY168" fmla="*/ 596651 h 1160647"/>
                <a:gd name="connsiteX169" fmla="*/ 1003212 w 3031520"/>
                <a:gd name="connsiteY169" fmla="*/ 596651 h 1160647"/>
                <a:gd name="connsiteX170" fmla="*/ 1003212 w 3031520"/>
                <a:gd name="connsiteY170" fmla="*/ 514503 h 1160647"/>
                <a:gd name="connsiteX171" fmla="*/ 1004986 w 3031520"/>
                <a:gd name="connsiteY171" fmla="*/ 514503 h 1160647"/>
                <a:gd name="connsiteX172" fmla="*/ 1017399 w 3031520"/>
                <a:gd name="connsiteY172" fmla="*/ 514503 h 1160647"/>
                <a:gd name="connsiteX173" fmla="*/ 1017399 w 3031520"/>
                <a:gd name="connsiteY173" fmla="*/ 512612 h 1160647"/>
                <a:gd name="connsiteX174" fmla="*/ 1017399 w 3031520"/>
                <a:gd name="connsiteY174" fmla="*/ 499371 h 1160647"/>
                <a:gd name="connsiteX175" fmla="*/ 1039693 w 3031520"/>
                <a:gd name="connsiteY175" fmla="*/ 499371 h 1160647"/>
                <a:gd name="connsiteX176" fmla="*/ 1039693 w 3031520"/>
                <a:gd name="connsiteY176" fmla="*/ 498290 h 1160647"/>
                <a:gd name="connsiteX177" fmla="*/ 1039693 w 3031520"/>
                <a:gd name="connsiteY177" fmla="*/ 490724 h 1160647"/>
                <a:gd name="connsiteX178" fmla="*/ 1041466 w 3031520"/>
                <a:gd name="connsiteY178" fmla="*/ 490724 h 1160647"/>
                <a:gd name="connsiteX179" fmla="*/ 1053880 w 3031520"/>
                <a:gd name="connsiteY179" fmla="*/ 490724 h 1160647"/>
                <a:gd name="connsiteX180" fmla="*/ 1053880 w 3031520"/>
                <a:gd name="connsiteY180" fmla="*/ 491805 h 1160647"/>
                <a:gd name="connsiteX181" fmla="*/ 1053880 w 3031520"/>
                <a:gd name="connsiteY181" fmla="*/ 499371 h 1160647"/>
                <a:gd name="connsiteX182" fmla="*/ 1054640 w 3031520"/>
                <a:gd name="connsiteY182" fmla="*/ 499371 h 1160647"/>
                <a:gd name="connsiteX183" fmla="*/ 1059960 w 3031520"/>
                <a:gd name="connsiteY183" fmla="*/ 499371 h 1160647"/>
                <a:gd name="connsiteX184" fmla="*/ 1070093 w 3031520"/>
                <a:gd name="connsiteY184" fmla="*/ 495047 h 1160647"/>
                <a:gd name="connsiteX185" fmla="*/ 1074146 w 3031520"/>
                <a:gd name="connsiteY185" fmla="*/ 498290 h 1160647"/>
                <a:gd name="connsiteX186" fmla="*/ 1074146 w 3031520"/>
                <a:gd name="connsiteY186" fmla="*/ 490724 h 1160647"/>
                <a:gd name="connsiteX187" fmla="*/ 1076426 w 3031520"/>
                <a:gd name="connsiteY187" fmla="*/ 490724 h 1160647"/>
                <a:gd name="connsiteX188" fmla="*/ 1092387 w 3031520"/>
                <a:gd name="connsiteY188" fmla="*/ 490724 h 1160647"/>
                <a:gd name="connsiteX189" fmla="*/ 1092387 w 3031520"/>
                <a:gd name="connsiteY189" fmla="*/ 491805 h 1160647"/>
                <a:gd name="connsiteX190" fmla="*/ 1092387 w 3031520"/>
                <a:gd name="connsiteY190" fmla="*/ 499371 h 1160647"/>
                <a:gd name="connsiteX191" fmla="*/ 1122787 w 3031520"/>
                <a:gd name="connsiteY191" fmla="*/ 499371 h 1160647"/>
                <a:gd name="connsiteX192" fmla="*/ 1122787 w 3031520"/>
                <a:gd name="connsiteY192" fmla="*/ 500992 h 1160647"/>
                <a:gd name="connsiteX193" fmla="*/ 1122787 w 3031520"/>
                <a:gd name="connsiteY193" fmla="*/ 512342 h 1160647"/>
                <a:gd name="connsiteX194" fmla="*/ 1149134 w 3031520"/>
                <a:gd name="connsiteY194" fmla="*/ 512342 h 1160647"/>
                <a:gd name="connsiteX195" fmla="*/ 1149134 w 3031520"/>
                <a:gd name="connsiteY195" fmla="*/ 542606 h 1160647"/>
                <a:gd name="connsiteX196" fmla="*/ 1149894 w 3031520"/>
                <a:gd name="connsiteY196" fmla="*/ 542606 h 1160647"/>
                <a:gd name="connsiteX197" fmla="*/ 1155214 w 3031520"/>
                <a:gd name="connsiteY197" fmla="*/ 542606 h 1160647"/>
                <a:gd name="connsiteX198" fmla="*/ 1155214 w 3031520"/>
                <a:gd name="connsiteY198" fmla="*/ 543687 h 1160647"/>
                <a:gd name="connsiteX199" fmla="*/ 1155214 w 3031520"/>
                <a:gd name="connsiteY199" fmla="*/ 551254 h 1160647"/>
                <a:gd name="connsiteX200" fmla="*/ 1159268 w 3031520"/>
                <a:gd name="connsiteY200" fmla="*/ 581518 h 1160647"/>
                <a:gd name="connsiteX201" fmla="*/ 1160028 w 3031520"/>
                <a:gd name="connsiteY201" fmla="*/ 581518 h 1160647"/>
                <a:gd name="connsiteX202" fmla="*/ 1165348 w 3031520"/>
                <a:gd name="connsiteY202" fmla="*/ 581518 h 1160647"/>
                <a:gd name="connsiteX203" fmla="*/ 1165348 w 3031520"/>
                <a:gd name="connsiteY203" fmla="*/ 582329 h 1160647"/>
                <a:gd name="connsiteX204" fmla="*/ 1165348 w 3031520"/>
                <a:gd name="connsiteY204" fmla="*/ 588004 h 1160647"/>
                <a:gd name="connsiteX205" fmla="*/ 1166361 w 3031520"/>
                <a:gd name="connsiteY205" fmla="*/ 588004 h 1160647"/>
                <a:gd name="connsiteX206" fmla="*/ 1173454 w 3031520"/>
                <a:gd name="connsiteY206" fmla="*/ 588004 h 1160647"/>
                <a:gd name="connsiteX207" fmla="*/ 1173454 w 3031520"/>
                <a:gd name="connsiteY207" fmla="*/ 618269 h 1160647"/>
                <a:gd name="connsiteX208" fmla="*/ 1175481 w 3031520"/>
                <a:gd name="connsiteY208" fmla="*/ 618269 h 1160647"/>
                <a:gd name="connsiteX209" fmla="*/ 1189668 w 3031520"/>
                <a:gd name="connsiteY209" fmla="*/ 618269 h 1160647"/>
                <a:gd name="connsiteX210" fmla="*/ 1189668 w 3031520"/>
                <a:gd name="connsiteY210" fmla="*/ 642048 h 1160647"/>
                <a:gd name="connsiteX211" fmla="*/ 1191695 w 3031520"/>
                <a:gd name="connsiteY211" fmla="*/ 643669 h 1160647"/>
                <a:gd name="connsiteX212" fmla="*/ 1191695 w 3031520"/>
                <a:gd name="connsiteY212" fmla="*/ 655019 h 1160647"/>
                <a:gd name="connsiteX213" fmla="*/ 1192455 w 3031520"/>
                <a:gd name="connsiteY213" fmla="*/ 655019 h 1160647"/>
                <a:gd name="connsiteX214" fmla="*/ 1197775 w 3031520"/>
                <a:gd name="connsiteY214" fmla="*/ 655019 h 1160647"/>
                <a:gd name="connsiteX215" fmla="*/ 1197775 w 3031520"/>
                <a:gd name="connsiteY215" fmla="*/ 678798 h 1160647"/>
                <a:gd name="connsiteX216" fmla="*/ 1199041 w 3031520"/>
                <a:gd name="connsiteY216" fmla="*/ 678798 h 1160647"/>
                <a:gd name="connsiteX217" fmla="*/ 1207908 w 3031520"/>
                <a:gd name="connsiteY217" fmla="*/ 678798 h 1160647"/>
                <a:gd name="connsiteX218" fmla="*/ 1209935 w 3031520"/>
                <a:gd name="connsiteY218" fmla="*/ 682852 h 1160647"/>
                <a:gd name="connsiteX219" fmla="*/ 1209935 w 3031520"/>
                <a:gd name="connsiteY219" fmla="*/ 696093 h 1160647"/>
                <a:gd name="connsiteX220" fmla="*/ 1211455 w 3031520"/>
                <a:gd name="connsiteY220" fmla="*/ 694201 h 1160647"/>
                <a:gd name="connsiteX221" fmla="*/ 1222095 w 3031520"/>
                <a:gd name="connsiteY221" fmla="*/ 680960 h 1160647"/>
                <a:gd name="connsiteX222" fmla="*/ 1250469 w 3031520"/>
                <a:gd name="connsiteY222" fmla="*/ 680960 h 1160647"/>
                <a:gd name="connsiteX223" fmla="*/ 1250469 w 3031520"/>
                <a:gd name="connsiteY223" fmla="*/ 767431 h 1160647"/>
                <a:gd name="connsiteX224" fmla="*/ 1251229 w 3031520"/>
                <a:gd name="connsiteY224" fmla="*/ 767431 h 1160647"/>
                <a:gd name="connsiteX225" fmla="*/ 1256549 w 3031520"/>
                <a:gd name="connsiteY225" fmla="*/ 767431 h 1160647"/>
                <a:gd name="connsiteX226" fmla="*/ 1257309 w 3031520"/>
                <a:gd name="connsiteY226" fmla="*/ 766080 h 1160647"/>
                <a:gd name="connsiteX227" fmla="*/ 1262629 w 3031520"/>
                <a:gd name="connsiteY227" fmla="*/ 756622 h 1160647"/>
                <a:gd name="connsiteX228" fmla="*/ 1262629 w 3031520"/>
                <a:gd name="connsiteY228" fmla="*/ 758514 h 1160647"/>
                <a:gd name="connsiteX229" fmla="*/ 1262629 w 3031520"/>
                <a:gd name="connsiteY229" fmla="*/ 771755 h 1160647"/>
                <a:gd name="connsiteX230" fmla="*/ 1266682 w 3031520"/>
                <a:gd name="connsiteY230" fmla="*/ 726358 h 1160647"/>
                <a:gd name="connsiteX231" fmla="*/ 1267442 w 3031520"/>
                <a:gd name="connsiteY231" fmla="*/ 726358 h 1160647"/>
                <a:gd name="connsiteX232" fmla="*/ 1272762 w 3031520"/>
                <a:gd name="connsiteY232" fmla="*/ 726358 h 1160647"/>
                <a:gd name="connsiteX233" fmla="*/ 1272762 w 3031520"/>
                <a:gd name="connsiteY233" fmla="*/ 661504 h 1160647"/>
                <a:gd name="connsiteX234" fmla="*/ 1273776 w 3031520"/>
                <a:gd name="connsiteY234" fmla="*/ 661504 h 1160647"/>
                <a:gd name="connsiteX235" fmla="*/ 1280869 w 3031520"/>
                <a:gd name="connsiteY235" fmla="*/ 661504 h 1160647"/>
                <a:gd name="connsiteX236" fmla="*/ 1293029 w 3031520"/>
                <a:gd name="connsiteY236" fmla="*/ 618269 h 1160647"/>
                <a:gd name="connsiteX237" fmla="*/ 1294296 w 3031520"/>
                <a:gd name="connsiteY237" fmla="*/ 618269 h 1160647"/>
                <a:gd name="connsiteX238" fmla="*/ 1303163 w 3031520"/>
                <a:gd name="connsiteY238" fmla="*/ 618269 h 1160647"/>
                <a:gd name="connsiteX239" fmla="*/ 1313296 w 3031520"/>
                <a:gd name="connsiteY239" fmla="*/ 661504 h 1160647"/>
                <a:gd name="connsiteX240" fmla="*/ 1314309 w 3031520"/>
                <a:gd name="connsiteY240" fmla="*/ 661504 h 1160647"/>
                <a:gd name="connsiteX241" fmla="*/ 1321403 w 3031520"/>
                <a:gd name="connsiteY241" fmla="*/ 661504 h 1160647"/>
                <a:gd name="connsiteX242" fmla="*/ 1321403 w 3031520"/>
                <a:gd name="connsiteY242" fmla="*/ 700416 h 1160647"/>
                <a:gd name="connsiteX243" fmla="*/ 1323176 w 3031520"/>
                <a:gd name="connsiteY243" fmla="*/ 700416 h 1160647"/>
                <a:gd name="connsiteX244" fmla="*/ 1335590 w 3031520"/>
                <a:gd name="connsiteY244" fmla="*/ 700416 h 1160647"/>
                <a:gd name="connsiteX245" fmla="*/ 1335590 w 3031520"/>
                <a:gd name="connsiteY245" fmla="*/ 702578 h 1160647"/>
                <a:gd name="connsiteX246" fmla="*/ 1335590 w 3031520"/>
                <a:gd name="connsiteY246" fmla="*/ 717710 h 1160647"/>
                <a:gd name="connsiteX247" fmla="*/ 1339643 w 3031520"/>
                <a:gd name="connsiteY247" fmla="*/ 715549 h 1160647"/>
                <a:gd name="connsiteX248" fmla="*/ 1339643 w 3031520"/>
                <a:gd name="connsiteY248" fmla="*/ 700416 h 1160647"/>
                <a:gd name="connsiteX249" fmla="*/ 1341163 w 3031520"/>
                <a:gd name="connsiteY249" fmla="*/ 700416 h 1160647"/>
                <a:gd name="connsiteX250" fmla="*/ 1351803 w 3031520"/>
                <a:gd name="connsiteY250" fmla="*/ 700416 h 1160647"/>
                <a:gd name="connsiteX251" fmla="*/ 1351803 w 3031520"/>
                <a:gd name="connsiteY251" fmla="*/ 702037 h 1160647"/>
                <a:gd name="connsiteX252" fmla="*/ 1351803 w 3031520"/>
                <a:gd name="connsiteY252" fmla="*/ 713387 h 1160647"/>
                <a:gd name="connsiteX253" fmla="*/ 1382204 w 3031520"/>
                <a:gd name="connsiteY253" fmla="*/ 713387 h 1160647"/>
                <a:gd name="connsiteX254" fmla="*/ 1382204 w 3031520"/>
                <a:gd name="connsiteY254" fmla="*/ 676637 h 1160647"/>
                <a:gd name="connsiteX255" fmla="*/ 1383470 w 3031520"/>
                <a:gd name="connsiteY255" fmla="*/ 676637 h 1160647"/>
                <a:gd name="connsiteX256" fmla="*/ 1392337 w 3031520"/>
                <a:gd name="connsiteY256" fmla="*/ 676637 h 1160647"/>
                <a:gd name="connsiteX257" fmla="*/ 1392337 w 3031520"/>
                <a:gd name="connsiteY257" fmla="*/ 698254 h 1160647"/>
                <a:gd name="connsiteX258" fmla="*/ 1394364 w 3031520"/>
                <a:gd name="connsiteY258" fmla="*/ 665828 h 1160647"/>
                <a:gd name="connsiteX259" fmla="*/ 1416657 w 3031520"/>
                <a:gd name="connsiteY259" fmla="*/ 665828 h 1160647"/>
                <a:gd name="connsiteX260" fmla="*/ 1416657 w 3031520"/>
                <a:gd name="connsiteY260" fmla="*/ 664206 h 1160647"/>
                <a:gd name="connsiteX261" fmla="*/ 1416657 w 3031520"/>
                <a:gd name="connsiteY261" fmla="*/ 652857 h 1160647"/>
                <a:gd name="connsiteX262" fmla="*/ 1417417 w 3031520"/>
                <a:gd name="connsiteY262" fmla="*/ 652857 h 1160647"/>
                <a:gd name="connsiteX263" fmla="*/ 1422737 w 3031520"/>
                <a:gd name="connsiteY263" fmla="*/ 652857 h 1160647"/>
                <a:gd name="connsiteX264" fmla="*/ 1422737 w 3031520"/>
                <a:gd name="connsiteY264" fmla="*/ 650966 h 1160647"/>
                <a:gd name="connsiteX265" fmla="*/ 1422737 w 3031520"/>
                <a:gd name="connsiteY265" fmla="*/ 637725 h 1160647"/>
                <a:gd name="connsiteX266" fmla="*/ 1426791 w 3031520"/>
                <a:gd name="connsiteY266" fmla="*/ 644210 h 1160647"/>
                <a:gd name="connsiteX267" fmla="*/ 1429071 w 3031520"/>
                <a:gd name="connsiteY267" fmla="*/ 644210 h 1160647"/>
                <a:gd name="connsiteX268" fmla="*/ 1445031 w 3031520"/>
                <a:gd name="connsiteY268" fmla="*/ 644210 h 1160647"/>
                <a:gd name="connsiteX269" fmla="*/ 1445031 w 3031520"/>
                <a:gd name="connsiteY269" fmla="*/ 643399 h 1160647"/>
                <a:gd name="connsiteX270" fmla="*/ 1445031 w 3031520"/>
                <a:gd name="connsiteY270" fmla="*/ 637725 h 1160647"/>
                <a:gd name="connsiteX271" fmla="*/ 1445791 w 3031520"/>
                <a:gd name="connsiteY271" fmla="*/ 637725 h 1160647"/>
                <a:gd name="connsiteX272" fmla="*/ 1451111 w 3031520"/>
                <a:gd name="connsiteY272" fmla="*/ 637725 h 1160647"/>
                <a:gd name="connsiteX273" fmla="*/ 1451111 w 3031520"/>
                <a:gd name="connsiteY273" fmla="*/ 639076 h 1160647"/>
                <a:gd name="connsiteX274" fmla="*/ 1451111 w 3031520"/>
                <a:gd name="connsiteY274" fmla="*/ 648534 h 1160647"/>
                <a:gd name="connsiteX275" fmla="*/ 1489618 w 3031520"/>
                <a:gd name="connsiteY275" fmla="*/ 648534 h 1160647"/>
                <a:gd name="connsiteX276" fmla="*/ 1489618 w 3031520"/>
                <a:gd name="connsiteY276" fmla="*/ 786887 h 1160647"/>
                <a:gd name="connsiteX277" fmla="*/ 1491138 w 3031520"/>
                <a:gd name="connsiteY277" fmla="*/ 786887 h 1160647"/>
                <a:gd name="connsiteX278" fmla="*/ 1501778 w 3031520"/>
                <a:gd name="connsiteY278" fmla="*/ 786887 h 1160647"/>
                <a:gd name="connsiteX279" fmla="*/ 1501778 w 3031520"/>
                <a:gd name="connsiteY279" fmla="*/ 773917 h 1160647"/>
                <a:gd name="connsiteX280" fmla="*/ 1505832 w 3031520"/>
                <a:gd name="connsiteY280" fmla="*/ 773917 h 1160647"/>
                <a:gd name="connsiteX281" fmla="*/ 1505832 w 3031520"/>
                <a:gd name="connsiteY281" fmla="*/ 786887 h 1160647"/>
                <a:gd name="connsiteX282" fmla="*/ 1536232 w 3031520"/>
                <a:gd name="connsiteY282" fmla="*/ 786887 h 1160647"/>
                <a:gd name="connsiteX283" fmla="*/ 1536232 w 3031520"/>
                <a:gd name="connsiteY283" fmla="*/ 756622 h 1160647"/>
                <a:gd name="connsiteX284" fmla="*/ 1548392 w 3031520"/>
                <a:gd name="connsiteY284" fmla="*/ 756622 h 1160647"/>
                <a:gd name="connsiteX285" fmla="*/ 1560552 w 3031520"/>
                <a:gd name="connsiteY285" fmla="*/ 754461 h 1160647"/>
                <a:gd name="connsiteX286" fmla="*/ 1564606 w 3031520"/>
                <a:gd name="connsiteY286" fmla="*/ 756622 h 1160647"/>
                <a:gd name="connsiteX287" fmla="*/ 1574739 w 3031520"/>
                <a:gd name="connsiteY287" fmla="*/ 756622 h 1160647"/>
                <a:gd name="connsiteX288" fmla="*/ 1574739 w 3031520"/>
                <a:gd name="connsiteY288" fmla="*/ 786887 h 1160647"/>
                <a:gd name="connsiteX289" fmla="*/ 1582846 w 3031520"/>
                <a:gd name="connsiteY289" fmla="*/ 786887 h 1160647"/>
                <a:gd name="connsiteX290" fmla="*/ 1582846 w 3031520"/>
                <a:gd name="connsiteY290" fmla="*/ 804182 h 1160647"/>
                <a:gd name="connsiteX291" fmla="*/ 1592182 w 3031520"/>
                <a:gd name="connsiteY291" fmla="*/ 805087 h 1160647"/>
                <a:gd name="connsiteX292" fmla="*/ 1605140 w 3031520"/>
                <a:gd name="connsiteY292" fmla="*/ 805087 h 1160647"/>
                <a:gd name="connsiteX293" fmla="*/ 1605140 w 3031520"/>
                <a:gd name="connsiteY293" fmla="*/ 789049 h 1160647"/>
                <a:gd name="connsiteX294" fmla="*/ 1673096 w 3031520"/>
                <a:gd name="connsiteY294" fmla="*/ 789049 h 1160647"/>
                <a:gd name="connsiteX295" fmla="*/ 1673096 w 3031520"/>
                <a:gd name="connsiteY295" fmla="*/ 703796 h 1160647"/>
                <a:gd name="connsiteX296" fmla="*/ 1745104 w 3031520"/>
                <a:gd name="connsiteY296" fmla="*/ 703796 h 1160647"/>
                <a:gd name="connsiteX297" fmla="*/ 1745104 w 3031520"/>
                <a:gd name="connsiteY297" fmla="*/ 782564 h 1160647"/>
                <a:gd name="connsiteX298" fmla="*/ 1747008 w 3031520"/>
                <a:gd name="connsiteY298" fmla="*/ 782564 h 1160647"/>
                <a:gd name="connsiteX299" fmla="*/ 1748250 w 3031520"/>
                <a:gd name="connsiteY299" fmla="*/ 805087 h 1160647"/>
                <a:gd name="connsiteX300" fmla="*/ 1757926 w 3031520"/>
                <a:gd name="connsiteY300" fmla="*/ 805087 h 1160647"/>
                <a:gd name="connsiteX301" fmla="*/ 1759168 w 3031520"/>
                <a:gd name="connsiteY301" fmla="*/ 782564 h 1160647"/>
                <a:gd name="connsiteX302" fmla="*/ 1765248 w 3031520"/>
                <a:gd name="connsiteY302" fmla="*/ 782564 h 1160647"/>
                <a:gd name="connsiteX303" fmla="*/ 1766490 w 3031520"/>
                <a:gd name="connsiteY303" fmla="*/ 805087 h 1160647"/>
                <a:gd name="connsiteX304" fmla="*/ 1817112 w 3031520"/>
                <a:gd name="connsiteY304" fmla="*/ 805087 h 1160647"/>
                <a:gd name="connsiteX305" fmla="*/ 1817112 w 3031520"/>
                <a:gd name="connsiteY305" fmla="*/ 642059 h 1160647"/>
                <a:gd name="connsiteX306" fmla="*/ 2014439 w 3031520"/>
                <a:gd name="connsiteY306" fmla="*/ 642059 h 1160647"/>
                <a:gd name="connsiteX307" fmla="*/ 2014439 w 3031520"/>
                <a:gd name="connsiteY307" fmla="*/ 805087 h 1160647"/>
                <a:gd name="connsiteX308" fmla="*/ 2033136 w 3031520"/>
                <a:gd name="connsiteY308" fmla="*/ 805087 h 1160647"/>
                <a:gd name="connsiteX309" fmla="*/ 2033136 w 3031520"/>
                <a:gd name="connsiteY309" fmla="*/ 722394 h 1160647"/>
                <a:gd name="connsiteX310" fmla="*/ 2128256 w 3031520"/>
                <a:gd name="connsiteY310" fmla="*/ 722394 h 1160647"/>
                <a:gd name="connsiteX311" fmla="*/ 2140186 w 3031520"/>
                <a:gd name="connsiteY311" fmla="*/ 404253 h 1160647"/>
                <a:gd name="connsiteX312" fmla="*/ 2128026 w 3031520"/>
                <a:gd name="connsiteY312" fmla="*/ 382635 h 1160647"/>
                <a:gd name="connsiteX313" fmla="*/ 2121946 w 3031520"/>
                <a:gd name="connsiteY313" fmla="*/ 378311 h 1160647"/>
                <a:gd name="connsiteX314" fmla="*/ 2130053 w 3031520"/>
                <a:gd name="connsiteY314" fmla="*/ 354532 h 1160647"/>
                <a:gd name="connsiteX315" fmla="*/ 2130053 w 3031520"/>
                <a:gd name="connsiteY315" fmla="*/ 337238 h 1160647"/>
                <a:gd name="connsiteX316" fmla="*/ 2144240 w 3031520"/>
                <a:gd name="connsiteY316" fmla="*/ 337238 h 1160647"/>
                <a:gd name="connsiteX317" fmla="*/ 2144240 w 3031520"/>
                <a:gd name="connsiteY317" fmla="*/ 315620 h 1160647"/>
                <a:gd name="connsiteX318" fmla="*/ 2146266 w 3031520"/>
                <a:gd name="connsiteY318" fmla="*/ 311296 h 1160647"/>
                <a:gd name="connsiteX319" fmla="*/ 2146266 w 3031520"/>
                <a:gd name="connsiteY319" fmla="*/ 233472 h 1160647"/>
                <a:gd name="connsiteX320" fmla="*/ 2144240 w 3031520"/>
                <a:gd name="connsiteY320" fmla="*/ 226987 h 1160647"/>
                <a:gd name="connsiteX321" fmla="*/ 2150320 w 3031520"/>
                <a:gd name="connsiteY321" fmla="*/ 220501 h 1160647"/>
                <a:gd name="connsiteX322" fmla="*/ 2150320 w 3031520"/>
                <a:gd name="connsiteY322" fmla="*/ 162133 h 1160647"/>
                <a:gd name="connsiteX323" fmla="*/ 2152346 w 3031520"/>
                <a:gd name="connsiteY323" fmla="*/ 157810 h 1160647"/>
                <a:gd name="connsiteX324" fmla="*/ 2152346 w 3031520"/>
                <a:gd name="connsiteY324" fmla="*/ 101604 h 1160647"/>
                <a:gd name="connsiteX325" fmla="*/ 2154373 w 3031520"/>
                <a:gd name="connsiteY325" fmla="*/ 82148 h 1160647"/>
                <a:gd name="connsiteX326" fmla="*/ 2158427 w 3031520"/>
                <a:gd name="connsiteY326" fmla="*/ 99442 h 1160647"/>
                <a:gd name="connsiteX327" fmla="*/ 2160453 w 3031520"/>
                <a:gd name="connsiteY327" fmla="*/ 157810 h 1160647"/>
                <a:gd name="connsiteX328" fmla="*/ 2162480 w 3031520"/>
                <a:gd name="connsiteY328" fmla="*/ 220501 h 1160647"/>
                <a:gd name="connsiteX329" fmla="*/ 2168560 w 3031520"/>
                <a:gd name="connsiteY329" fmla="*/ 226987 h 1160647"/>
                <a:gd name="connsiteX330" fmla="*/ 2166533 w 3031520"/>
                <a:gd name="connsiteY330" fmla="*/ 233472 h 1160647"/>
                <a:gd name="connsiteX331" fmla="*/ 2166533 w 3031520"/>
                <a:gd name="connsiteY331" fmla="*/ 311296 h 1160647"/>
                <a:gd name="connsiteX332" fmla="*/ 2168560 w 3031520"/>
                <a:gd name="connsiteY332" fmla="*/ 315620 h 1160647"/>
                <a:gd name="connsiteX333" fmla="*/ 2168560 w 3031520"/>
                <a:gd name="connsiteY333" fmla="*/ 337238 h 1160647"/>
                <a:gd name="connsiteX334" fmla="*/ 2182747 w 3031520"/>
                <a:gd name="connsiteY334" fmla="*/ 337238 h 1160647"/>
                <a:gd name="connsiteX335" fmla="*/ 2182747 w 3031520"/>
                <a:gd name="connsiteY335" fmla="*/ 354532 h 1160647"/>
                <a:gd name="connsiteX336" fmla="*/ 2190854 w 3031520"/>
                <a:gd name="connsiteY336" fmla="*/ 378311 h 1160647"/>
                <a:gd name="connsiteX337" fmla="*/ 2184774 w 3031520"/>
                <a:gd name="connsiteY337" fmla="*/ 382635 h 1160647"/>
                <a:gd name="connsiteX338" fmla="*/ 2172613 w 3031520"/>
                <a:gd name="connsiteY338" fmla="*/ 404253 h 1160647"/>
                <a:gd name="connsiteX339" fmla="*/ 2180720 w 3031520"/>
                <a:gd name="connsiteY339" fmla="*/ 657181 h 1160647"/>
                <a:gd name="connsiteX340" fmla="*/ 2245574 w 3031520"/>
                <a:gd name="connsiteY340" fmla="*/ 657181 h 1160647"/>
                <a:gd name="connsiteX341" fmla="*/ 2245574 w 3031520"/>
                <a:gd name="connsiteY341" fmla="*/ 732843 h 1160647"/>
                <a:gd name="connsiteX342" fmla="*/ 2253681 w 3031520"/>
                <a:gd name="connsiteY342" fmla="*/ 732843 h 1160647"/>
                <a:gd name="connsiteX343" fmla="*/ 2255708 w 3031520"/>
                <a:gd name="connsiteY343" fmla="*/ 726358 h 1160647"/>
                <a:gd name="connsiteX344" fmla="*/ 2261788 w 3031520"/>
                <a:gd name="connsiteY344" fmla="*/ 726358 h 1160647"/>
                <a:gd name="connsiteX345" fmla="*/ 2263815 w 3031520"/>
                <a:gd name="connsiteY345" fmla="*/ 735005 h 1160647"/>
                <a:gd name="connsiteX346" fmla="*/ 2275975 w 3031520"/>
                <a:gd name="connsiteY346" fmla="*/ 735005 h 1160647"/>
                <a:gd name="connsiteX347" fmla="*/ 2275975 w 3031520"/>
                <a:gd name="connsiteY347" fmla="*/ 728519 h 1160647"/>
                <a:gd name="connsiteX348" fmla="*/ 2298268 w 3031520"/>
                <a:gd name="connsiteY348" fmla="*/ 728519 h 1160647"/>
                <a:gd name="connsiteX349" fmla="*/ 2298268 w 3031520"/>
                <a:gd name="connsiteY349" fmla="*/ 735005 h 1160647"/>
                <a:gd name="connsiteX350" fmla="*/ 2318535 w 3031520"/>
                <a:gd name="connsiteY350" fmla="*/ 735005 h 1160647"/>
                <a:gd name="connsiteX351" fmla="*/ 2318535 w 3031520"/>
                <a:gd name="connsiteY351" fmla="*/ 780402 h 1160647"/>
                <a:gd name="connsiteX352" fmla="*/ 2332722 w 3031520"/>
                <a:gd name="connsiteY352" fmla="*/ 780402 h 1160647"/>
                <a:gd name="connsiteX353" fmla="*/ 2332722 w 3031520"/>
                <a:gd name="connsiteY353" fmla="*/ 767431 h 1160647"/>
                <a:gd name="connsiteX354" fmla="*/ 2348936 w 3031520"/>
                <a:gd name="connsiteY354" fmla="*/ 767431 h 1160647"/>
                <a:gd name="connsiteX355" fmla="*/ 2348936 w 3031520"/>
                <a:gd name="connsiteY355" fmla="*/ 588004 h 1160647"/>
                <a:gd name="connsiteX356" fmla="*/ 2355016 w 3031520"/>
                <a:gd name="connsiteY356" fmla="*/ 581518 h 1160647"/>
                <a:gd name="connsiteX357" fmla="*/ 2427977 w 3031520"/>
                <a:gd name="connsiteY357" fmla="*/ 581518 h 1160647"/>
                <a:gd name="connsiteX358" fmla="*/ 2427977 w 3031520"/>
                <a:gd name="connsiteY358" fmla="*/ 590166 h 1160647"/>
                <a:gd name="connsiteX359" fmla="*/ 2438110 w 3031520"/>
                <a:gd name="connsiteY359" fmla="*/ 590166 h 1160647"/>
                <a:gd name="connsiteX360" fmla="*/ 2438110 w 3031520"/>
                <a:gd name="connsiteY360" fmla="*/ 704740 h 1160647"/>
                <a:gd name="connsiteX361" fmla="*/ 2460404 w 3031520"/>
                <a:gd name="connsiteY361" fmla="*/ 704740 h 1160647"/>
                <a:gd name="connsiteX362" fmla="*/ 2460404 w 3031520"/>
                <a:gd name="connsiteY362" fmla="*/ 637725 h 1160647"/>
                <a:gd name="connsiteX363" fmla="*/ 2486751 w 3031520"/>
                <a:gd name="connsiteY363" fmla="*/ 637725 h 1160647"/>
                <a:gd name="connsiteX364" fmla="*/ 2490804 w 3031520"/>
                <a:gd name="connsiteY364" fmla="*/ 633401 h 1160647"/>
                <a:gd name="connsiteX365" fmla="*/ 2498911 w 3031520"/>
                <a:gd name="connsiteY365" fmla="*/ 633401 h 1160647"/>
                <a:gd name="connsiteX366" fmla="*/ 2502964 w 3031520"/>
                <a:gd name="connsiteY366" fmla="*/ 637725 h 1160647"/>
                <a:gd name="connsiteX367" fmla="*/ 2525258 w 3031520"/>
                <a:gd name="connsiteY367" fmla="*/ 637725 h 1160647"/>
                <a:gd name="connsiteX368" fmla="*/ 2525258 w 3031520"/>
                <a:gd name="connsiteY368" fmla="*/ 520989 h 1160647"/>
                <a:gd name="connsiteX369" fmla="*/ 2582005 w 3031520"/>
                <a:gd name="connsiteY369" fmla="*/ 510180 h 1160647"/>
                <a:gd name="connsiteX370" fmla="*/ 2582005 w 3031520"/>
                <a:gd name="connsiteY370" fmla="*/ 511261 h 1160647"/>
                <a:gd name="connsiteX371" fmla="*/ 2582005 w 3031520"/>
                <a:gd name="connsiteY371" fmla="*/ 518827 h 1160647"/>
                <a:gd name="connsiteX372" fmla="*/ 2608352 w 3031520"/>
                <a:gd name="connsiteY372" fmla="*/ 518827 h 1160647"/>
                <a:gd name="connsiteX373" fmla="*/ 2608352 w 3031520"/>
                <a:gd name="connsiteY373" fmla="*/ 773917 h 1160647"/>
                <a:gd name="connsiteX374" fmla="*/ 2630646 w 3031520"/>
                <a:gd name="connsiteY374" fmla="*/ 773917 h 1160647"/>
                <a:gd name="connsiteX375" fmla="*/ 2630646 w 3031520"/>
                <a:gd name="connsiteY375" fmla="*/ 769593 h 1160647"/>
                <a:gd name="connsiteX376" fmla="*/ 2642806 w 3031520"/>
                <a:gd name="connsiteY376" fmla="*/ 769593 h 1160647"/>
                <a:gd name="connsiteX377" fmla="*/ 2642806 w 3031520"/>
                <a:gd name="connsiteY377" fmla="*/ 773917 h 1160647"/>
                <a:gd name="connsiteX378" fmla="*/ 2667126 w 3031520"/>
                <a:gd name="connsiteY378" fmla="*/ 773917 h 1160647"/>
                <a:gd name="connsiteX379" fmla="*/ 2667126 w 3031520"/>
                <a:gd name="connsiteY379" fmla="*/ 760946 h 1160647"/>
                <a:gd name="connsiteX380" fmla="*/ 2695500 w 3031520"/>
                <a:gd name="connsiteY380" fmla="*/ 760946 h 1160647"/>
                <a:gd name="connsiteX381" fmla="*/ 2707660 w 3031520"/>
                <a:gd name="connsiteY381" fmla="*/ 756622 h 1160647"/>
                <a:gd name="connsiteX382" fmla="*/ 2727927 w 3031520"/>
                <a:gd name="connsiteY382" fmla="*/ 760946 h 1160647"/>
                <a:gd name="connsiteX383" fmla="*/ 2727927 w 3031520"/>
                <a:gd name="connsiteY383" fmla="*/ 743652 h 1160647"/>
                <a:gd name="connsiteX384" fmla="*/ 2736034 w 3031520"/>
                <a:gd name="connsiteY384" fmla="*/ 743652 h 1160647"/>
                <a:gd name="connsiteX385" fmla="*/ 2736034 w 3031520"/>
                <a:gd name="connsiteY385" fmla="*/ 730681 h 1160647"/>
                <a:gd name="connsiteX386" fmla="*/ 2792781 w 3031520"/>
                <a:gd name="connsiteY386" fmla="*/ 730681 h 1160647"/>
                <a:gd name="connsiteX387" fmla="*/ 2792781 w 3031520"/>
                <a:gd name="connsiteY387" fmla="*/ 700416 h 1160647"/>
                <a:gd name="connsiteX388" fmla="*/ 2811021 w 3031520"/>
                <a:gd name="connsiteY388" fmla="*/ 700416 h 1160647"/>
                <a:gd name="connsiteX389" fmla="*/ 2811021 w 3031520"/>
                <a:gd name="connsiteY389" fmla="*/ 693931 h 1160647"/>
                <a:gd name="connsiteX390" fmla="*/ 2823181 w 3031520"/>
                <a:gd name="connsiteY390" fmla="*/ 693931 h 1160647"/>
                <a:gd name="connsiteX391" fmla="*/ 2823181 w 3031520"/>
                <a:gd name="connsiteY391" fmla="*/ 700416 h 1160647"/>
                <a:gd name="connsiteX392" fmla="*/ 2839395 w 3031520"/>
                <a:gd name="connsiteY392" fmla="*/ 700416 h 1160647"/>
                <a:gd name="connsiteX393" fmla="*/ 2839395 w 3031520"/>
                <a:gd name="connsiteY393" fmla="*/ 750137 h 1160647"/>
                <a:gd name="connsiteX394" fmla="*/ 2871822 w 3031520"/>
                <a:gd name="connsiteY394" fmla="*/ 750137 h 1160647"/>
                <a:gd name="connsiteX395" fmla="*/ 2871822 w 3031520"/>
                <a:gd name="connsiteY395" fmla="*/ 724196 h 1160647"/>
                <a:gd name="connsiteX396" fmla="*/ 2910329 w 3031520"/>
                <a:gd name="connsiteY396" fmla="*/ 724196 h 1160647"/>
                <a:gd name="connsiteX397" fmla="*/ 2910329 w 3031520"/>
                <a:gd name="connsiteY397" fmla="*/ 693931 h 1160647"/>
                <a:gd name="connsiteX398" fmla="*/ 2958970 w 3031520"/>
                <a:gd name="connsiteY398" fmla="*/ 693931 h 1160647"/>
                <a:gd name="connsiteX399" fmla="*/ 2958970 w 3031520"/>
                <a:gd name="connsiteY399" fmla="*/ 805087 h 1160647"/>
                <a:gd name="connsiteX400" fmla="*/ 2958970 w 3031520"/>
                <a:gd name="connsiteY400" fmla="*/ 818866 h 1160647"/>
                <a:gd name="connsiteX401" fmla="*/ 3031519 w 3031520"/>
                <a:gd name="connsiteY401" fmla="*/ 818866 h 1160647"/>
                <a:gd name="connsiteX402" fmla="*/ 3031520 w 3031520"/>
                <a:gd name="connsiteY402" fmla="*/ 1160647 h 1160647"/>
                <a:gd name="connsiteX403" fmla="*/ 2054 w 3031520"/>
                <a:gd name="connsiteY403" fmla="*/ 1158314 h 1160647"/>
                <a:gd name="connsiteX404" fmla="*/ 0 w 3031520"/>
                <a:gd name="connsiteY404" fmla="*/ 724196 h 1160647"/>
                <a:gd name="connsiteX405" fmla="*/ 20267 w 3031520"/>
                <a:gd name="connsiteY405" fmla="*/ 724196 h 1160647"/>
                <a:gd name="connsiteX406" fmla="*/ 20774 w 3031520"/>
                <a:gd name="connsiteY406" fmla="*/ 723115 h 1160647"/>
                <a:gd name="connsiteX407" fmla="*/ 24320 w 3031520"/>
                <a:gd name="connsiteY407" fmla="*/ 715549 h 1160647"/>
                <a:gd name="connsiteX408" fmla="*/ 26094 w 3031520"/>
                <a:gd name="connsiteY408" fmla="*/ 715819 h 1160647"/>
                <a:gd name="connsiteX409" fmla="*/ 38507 w 3031520"/>
                <a:gd name="connsiteY409" fmla="*/ 717710 h 1160647"/>
                <a:gd name="connsiteX410" fmla="*/ 39014 w 3031520"/>
                <a:gd name="connsiteY410" fmla="*/ 719062 h 1160647"/>
                <a:gd name="connsiteX411" fmla="*/ 42560 w 3031520"/>
                <a:gd name="connsiteY411" fmla="*/ 728519 h 1160647"/>
                <a:gd name="connsiteX412" fmla="*/ 68907 w 3031520"/>
                <a:gd name="connsiteY412" fmla="*/ 730681 h 1160647"/>
                <a:gd name="connsiteX413" fmla="*/ 68907 w 3031520"/>
                <a:gd name="connsiteY413" fmla="*/ 607460 h 1160647"/>
                <a:gd name="connsiteX414" fmla="*/ 70934 w 3031520"/>
                <a:gd name="connsiteY414" fmla="*/ 607460 h 1160647"/>
                <a:gd name="connsiteX415" fmla="*/ 85121 w 3031520"/>
                <a:gd name="connsiteY415" fmla="*/ 607460 h 1160647"/>
                <a:gd name="connsiteX416" fmla="*/ 85121 w 3031520"/>
                <a:gd name="connsiteY416" fmla="*/ 471268 h 1160647"/>
                <a:gd name="connsiteX417" fmla="*/ 86894 w 3031520"/>
                <a:gd name="connsiteY417" fmla="*/ 471268 h 1160647"/>
                <a:gd name="connsiteX418" fmla="*/ 99308 w 3031520"/>
                <a:gd name="connsiteY418" fmla="*/ 471268 h 1160647"/>
                <a:gd name="connsiteX419" fmla="*/ 99308 w 3031520"/>
                <a:gd name="connsiteY419" fmla="*/ 356694 h 1160647"/>
                <a:gd name="connsiteX420" fmla="*/ 103361 w 3031520"/>
                <a:gd name="connsiteY420" fmla="*/ 328590 h 1160647"/>
                <a:gd name="connsiteX421" fmla="*/ 105388 w 3031520"/>
                <a:gd name="connsiteY421" fmla="*/ 328590 h 1160647"/>
                <a:gd name="connsiteX422" fmla="*/ 119575 w 3031520"/>
                <a:gd name="connsiteY422" fmla="*/ 328590 h 1160647"/>
                <a:gd name="connsiteX423" fmla="*/ 156055 w 3031520"/>
                <a:gd name="connsiteY423" fmla="*/ 246443 h 1160647"/>
                <a:gd name="connsiteX424" fmla="*/ 160109 w 3031520"/>
                <a:gd name="connsiteY424" fmla="*/ 0 h 1160647"/>
                <a:gd name="connsiteX0" fmla="*/ 160109 w 3032161"/>
                <a:gd name="connsiteY0" fmla="*/ 0 h 1160647"/>
                <a:gd name="connsiteX1" fmla="*/ 162135 w 3032161"/>
                <a:gd name="connsiteY1" fmla="*/ 246443 h 1160647"/>
                <a:gd name="connsiteX2" fmla="*/ 200642 w 3032161"/>
                <a:gd name="connsiteY2" fmla="*/ 326429 h 1160647"/>
                <a:gd name="connsiteX3" fmla="*/ 202669 w 3032161"/>
                <a:gd name="connsiteY3" fmla="*/ 326429 h 1160647"/>
                <a:gd name="connsiteX4" fmla="*/ 216856 w 3032161"/>
                <a:gd name="connsiteY4" fmla="*/ 326429 h 1160647"/>
                <a:gd name="connsiteX5" fmla="*/ 216856 w 3032161"/>
                <a:gd name="connsiteY5" fmla="*/ 350208 h 1160647"/>
                <a:gd name="connsiteX6" fmla="*/ 217363 w 3032161"/>
                <a:gd name="connsiteY6" fmla="*/ 351019 h 1160647"/>
                <a:gd name="connsiteX7" fmla="*/ 220909 w 3032161"/>
                <a:gd name="connsiteY7" fmla="*/ 356694 h 1160647"/>
                <a:gd name="connsiteX8" fmla="*/ 220909 w 3032161"/>
                <a:gd name="connsiteY8" fmla="*/ 471268 h 1160647"/>
                <a:gd name="connsiteX9" fmla="*/ 223189 w 3032161"/>
                <a:gd name="connsiteY9" fmla="*/ 471268 h 1160647"/>
                <a:gd name="connsiteX10" fmla="*/ 239150 w 3032161"/>
                <a:gd name="connsiteY10" fmla="*/ 471268 h 1160647"/>
                <a:gd name="connsiteX11" fmla="*/ 239150 w 3032161"/>
                <a:gd name="connsiteY11" fmla="*/ 611783 h 1160647"/>
                <a:gd name="connsiteX12" fmla="*/ 240670 w 3032161"/>
                <a:gd name="connsiteY12" fmla="*/ 611513 h 1160647"/>
                <a:gd name="connsiteX13" fmla="*/ 251310 w 3032161"/>
                <a:gd name="connsiteY13" fmla="*/ 609622 h 1160647"/>
                <a:gd name="connsiteX14" fmla="*/ 249283 w 3032161"/>
                <a:gd name="connsiteY14" fmla="*/ 698254 h 1160647"/>
                <a:gd name="connsiteX15" fmla="*/ 250803 w 3032161"/>
                <a:gd name="connsiteY15" fmla="*/ 698525 h 1160647"/>
                <a:gd name="connsiteX16" fmla="*/ 261443 w 3032161"/>
                <a:gd name="connsiteY16" fmla="*/ 700416 h 1160647"/>
                <a:gd name="connsiteX17" fmla="*/ 261696 w 3032161"/>
                <a:gd name="connsiteY17" fmla="*/ 701227 h 1160647"/>
                <a:gd name="connsiteX18" fmla="*/ 263470 w 3032161"/>
                <a:gd name="connsiteY18" fmla="*/ 706902 h 1160647"/>
                <a:gd name="connsiteX19" fmla="*/ 264230 w 3032161"/>
                <a:gd name="connsiteY19" fmla="*/ 704470 h 1160647"/>
                <a:gd name="connsiteX20" fmla="*/ 269550 w 3032161"/>
                <a:gd name="connsiteY20" fmla="*/ 687446 h 1160647"/>
                <a:gd name="connsiteX21" fmla="*/ 271323 w 3032161"/>
                <a:gd name="connsiteY21" fmla="*/ 687446 h 1160647"/>
                <a:gd name="connsiteX22" fmla="*/ 283737 w 3032161"/>
                <a:gd name="connsiteY22" fmla="*/ 687446 h 1160647"/>
                <a:gd name="connsiteX23" fmla="*/ 283737 w 3032161"/>
                <a:gd name="connsiteY23" fmla="*/ 719872 h 1160647"/>
                <a:gd name="connsiteX24" fmla="*/ 284750 w 3032161"/>
                <a:gd name="connsiteY24" fmla="*/ 720413 h 1160647"/>
                <a:gd name="connsiteX25" fmla="*/ 291844 w 3032161"/>
                <a:gd name="connsiteY25" fmla="*/ 724196 h 1160647"/>
                <a:gd name="connsiteX26" fmla="*/ 291844 w 3032161"/>
                <a:gd name="connsiteY26" fmla="*/ 725547 h 1160647"/>
                <a:gd name="connsiteX27" fmla="*/ 291844 w 3032161"/>
                <a:gd name="connsiteY27" fmla="*/ 735005 h 1160647"/>
                <a:gd name="connsiteX28" fmla="*/ 336431 w 3032161"/>
                <a:gd name="connsiteY28" fmla="*/ 735005 h 1160647"/>
                <a:gd name="connsiteX29" fmla="*/ 336431 w 3032161"/>
                <a:gd name="connsiteY29" fmla="*/ 736086 h 1160647"/>
                <a:gd name="connsiteX30" fmla="*/ 336431 w 3032161"/>
                <a:gd name="connsiteY30" fmla="*/ 743652 h 1160647"/>
                <a:gd name="connsiteX31" fmla="*/ 338457 w 3032161"/>
                <a:gd name="connsiteY31" fmla="*/ 743652 h 1160647"/>
                <a:gd name="connsiteX32" fmla="*/ 352644 w 3032161"/>
                <a:gd name="connsiteY32" fmla="*/ 743652 h 1160647"/>
                <a:gd name="connsiteX33" fmla="*/ 352644 w 3032161"/>
                <a:gd name="connsiteY33" fmla="*/ 713387 h 1160647"/>
                <a:gd name="connsiteX34" fmla="*/ 397231 w 3032161"/>
                <a:gd name="connsiteY34" fmla="*/ 713387 h 1160647"/>
                <a:gd name="connsiteX35" fmla="*/ 397231 w 3032161"/>
                <a:gd name="connsiteY35" fmla="*/ 712036 h 1160647"/>
                <a:gd name="connsiteX36" fmla="*/ 397231 w 3032161"/>
                <a:gd name="connsiteY36" fmla="*/ 702578 h 1160647"/>
                <a:gd name="connsiteX37" fmla="*/ 398245 w 3032161"/>
                <a:gd name="connsiteY37" fmla="*/ 702578 h 1160647"/>
                <a:gd name="connsiteX38" fmla="*/ 405338 w 3032161"/>
                <a:gd name="connsiteY38" fmla="*/ 702578 h 1160647"/>
                <a:gd name="connsiteX39" fmla="*/ 405338 w 3032161"/>
                <a:gd name="connsiteY39" fmla="*/ 700687 h 1160647"/>
                <a:gd name="connsiteX40" fmla="*/ 405338 w 3032161"/>
                <a:gd name="connsiteY40" fmla="*/ 687446 h 1160647"/>
                <a:gd name="connsiteX41" fmla="*/ 406098 w 3032161"/>
                <a:gd name="connsiteY41" fmla="*/ 687446 h 1160647"/>
                <a:gd name="connsiteX42" fmla="*/ 411418 w 3032161"/>
                <a:gd name="connsiteY42" fmla="*/ 687446 h 1160647"/>
                <a:gd name="connsiteX43" fmla="*/ 411418 w 3032161"/>
                <a:gd name="connsiteY43" fmla="*/ 686365 h 1160647"/>
                <a:gd name="connsiteX44" fmla="*/ 411418 w 3032161"/>
                <a:gd name="connsiteY44" fmla="*/ 678798 h 1160647"/>
                <a:gd name="connsiteX45" fmla="*/ 413445 w 3032161"/>
                <a:gd name="connsiteY45" fmla="*/ 678798 h 1160647"/>
                <a:gd name="connsiteX46" fmla="*/ 427632 w 3032161"/>
                <a:gd name="connsiteY46" fmla="*/ 678798 h 1160647"/>
                <a:gd name="connsiteX47" fmla="*/ 427632 w 3032161"/>
                <a:gd name="connsiteY47" fmla="*/ 679879 h 1160647"/>
                <a:gd name="connsiteX48" fmla="*/ 427632 w 3032161"/>
                <a:gd name="connsiteY48" fmla="*/ 687446 h 1160647"/>
                <a:gd name="connsiteX49" fmla="*/ 449925 w 3032161"/>
                <a:gd name="connsiteY49" fmla="*/ 687446 h 1160647"/>
                <a:gd name="connsiteX50" fmla="*/ 449925 w 3032161"/>
                <a:gd name="connsiteY50" fmla="*/ 685554 h 1160647"/>
                <a:gd name="connsiteX51" fmla="*/ 449925 w 3032161"/>
                <a:gd name="connsiteY51" fmla="*/ 672313 h 1160647"/>
                <a:gd name="connsiteX52" fmla="*/ 451699 w 3032161"/>
                <a:gd name="connsiteY52" fmla="*/ 672313 h 1160647"/>
                <a:gd name="connsiteX53" fmla="*/ 464112 w 3032161"/>
                <a:gd name="connsiteY53" fmla="*/ 672313 h 1160647"/>
                <a:gd name="connsiteX54" fmla="*/ 464112 w 3032161"/>
                <a:gd name="connsiteY54" fmla="*/ 696093 h 1160647"/>
                <a:gd name="connsiteX55" fmla="*/ 465126 w 3032161"/>
                <a:gd name="connsiteY55" fmla="*/ 696093 h 1160647"/>
                <a:gd name="connsiteX56" fmla="*/ 472219 w 3032161"/>
                <a:gd name="connsiteY56" fmla="*/ 696093 h 1160647"/>
                <a:gd name="connsiteX57" fmla="*/ 472219 w 3032161"/>
                <a:gd name="connsiteY57" fmla="*/ 695012 h 1160647"/>
                <a:gd name="connsiteX58" fmla="*/ 472219 w 3032161"/>
                <a:gd name="connsiteY58" fmla="*/ 687446 h 1160647"/>
                <a:gd name="connsiteX59" fmla="*/ 473992 w 3032161"/>
                <a:gd name="connsiteY59" fmla="*/ 687446 h 1160647"/>
                <a:gd name="connsiteX60" fmla="*/ 486406 w 3032161"/>
                <a:gd name="connsiteY60" fmla="*/ 687446 h 1160647"/>
                <a:gd name="connsiteX61" fmla="*/ 486406 w 3032161"/>
                <a:gd name="connsiteY61" fmla="*/ 713387 h 1160647"/>
                <a:gd name="connsiteX62" fmla="*/ 488433 w 3032161"/>
                <a:gd name="connsiteY62" fmla="*/ 713387 h 1160647"/>
                <a:gd name="connsiteX63" fmla="*/ 502619 w 3032161"/>
                <a:gd name="connsiteY63" fmla="*/ 713387 h 1160647"/>
                <a:gd name="connsiteX64" fmla="*/ 502619 w 3032161"/>
                <a:gd name="connsiteY64" fmla="*/ 715008 h 1160647"/>
                <a:gd name="connsiteX65" fmla="*/ 502619 w 3032161"/>
                <a:gd name="connsiteY65" fmla="*/ 726358 h 1160647"/>
                <a:gd name="connsiteX66" fmla="*/ 503379 w 3032161"/>
                <a:gd name="connsiteY66" fmla="*/ 726358 h 1160647"/>
                <a:gd name="connsiteX67" fmla="*/ 508700 w 3032161"/>
                <a:gd name="connsiteY67" fmla="*/ 726358 h 1160647"/>
                <a:gd name="connsiteX68" fmla="*/ 508700 w 3032161"/>
                <a:gd name="connsiteY68" fmla="*/ 725547 h 1160647"/>
                <a:gd name="connsiteX69" fmla="*/ 508700 w 3032161"/>
                <a:gd name="connsiteY69" fmla="*/ 719872 h 1160647"/>
                <a:gd name="connsiteX70" fmla="*/ 539100 w 3032161"/>
                <a:gd name="connsiteY70" fmla="*/ 719872 h 1160647"/>
                <a:gd name="connsiteX71" fmla="*/ 539100 w 3032161"/>
                <a:gd name="connsiteY71" fmla="*/ 743652 h 1160647"/>
                <a:gd name="connsiteX72" fmla="*/ 540113 w 3032161"/>
                <a:gd name="connsiteY72" fmla="*/ 743652 h 1160647"/>
                <a:gd name="connsiteX73" fmla="*/ 547207 w 3032161"/>
                <a:gd name="connsiteY73" fmla="*/ 743652 h 1160647"/>
                <a:gd name="connsiteX74" fmla="*/ 547207 w 3032161"/>
                <a:gd name="connsiteY74" fmla="*/ 744733 h 1160647"/>
                <a:gd name="connsiteX75" fmla="*/ 547207 w 3032161"/>
                <a:gd name="connsiteY75" fmla="*/ 752299 h 1160647"/>
                <a:gd name="connsiteX76" fmla="*/ 547967 w 3032161"/>
                <a:gd name="connsiteY76" fmla="*/ 752299 h 1160647"/>
                <a:gd name="connsiteX77" fmla="*/ 553287 w 3032161"/>
                <a:gd name="connsiteY77" fmla="*/ 752299 h 1160647"/>
                <a:gd name="connsiteX78" fmla="*/ 553287 w 3032161"/>
                <a:gd name="connsiteY78" fmla="*/ 750137 h 1160647"/>
                <a:gd name="connsiteX79" fmla="*/ 553287 w 3032161"/>
                <a:gd name="connsiteY79" fmla="*/ 735005 h 1160647"/>
                <a:gd name="connsiteX80" fmla="*/ 554300 w 3032161"/>
                <a:gd name="connsiteY80" fmla="*/ 735005 h 1160647"/>
                <a:gd name="connsiteX81" fmla="*/ 561394 w 3032161"/>
                <a:gd name="connsiteY81" fmla="*/ 735005 h 1160647"/>
                <a:gd name="connsiteX82" fmla="*/ 561394 w 3032161"/>
                <a:gd name="connsiteY82" fmla="*/ 736086 h 1160647"/>
                <a:gd name="connsiteX83" fmla="*/ 561394 w 3032161"/>
                <a:gd name="connsiteY83" fmla="*/ 743652 h 1160647"/>
                <a:gd name="connsiteX84" fmla="*/ 566714 w 3032161"/>
                <a:gd name="connsiteY84" fmla="*/ 741659 h 1160647"/>
                <a:gd name="connsiteX85" fmla="*/ 567474 w 3032161"/>
                <a:gd name="connsiteY85" fmla="*/ 740679 h 1160647"/>
                <a:gd name="connsiteX86" fmla="*/ 567474 w 3032161"/>
                <a:gd name="connsiteY86" fmla="*/ 735005 h 1160647"/>
                <a:gd name="connsiteX87" fmla="*/ 605981 w 3032161"/>
                <a:gd name="connsiteY87" fmla="*/ 735005 h 1160647"/>
                <a:gd name="connsiteX88" fmla="*/ 605981 w 3032161"/>
                <a:gd name="connsiteY88" fmla="*/ 758784 h 1160647"/>
                <a:gd name="connsiteX89" fmla="*/ 608007 w 3032161"/>
                <a:gd name="connsiteY89" fmla="*/ 758784 h 1160647"/>
                <a:gd name="connsiteX90" fmla="*/ 622194 w 3032161"/>
                <a:gd name="connsiteY90" fmla="*/ 758784 h 1160647"/>
                <a:gd name="connsiteX91" fmla="*/ 622194 w 3032161"/>
                <a:gd name="connsiteY91" fmla="*/ 759865 h 1160647"/>
                <a:gd name="connsiteX92" fmla="*/ 622194 w 3032161"/>
                <a:gd name="connsiteY92" fmla="*/ 767431 h 1160647"/>
                <a:gd name="connsiteX93" fmla="*/ 623968 w 3032161"/>
                <a:gd name="connsiteY93" fmla="*/ 767431 h 1160647"/>
                <a:gd name="connsiteX94" fmla="*/ 636381 w 3032161"/>
                <a:gd name="connsiteY94" fmla="*/ 767431 h 1160647"/>
                <a:gd name="connsiteX95" fmla="*/ 636381 w 3032161"/>
                <a:gd name="connsiteY95" fmla="*/ 743652 h 1160647"/>
                <a:gd name="connsiteX96" fmla="*/ 637394 w 3032161"/>
                <a:gd name="connsiteY96" fmla="*/ 743652 h 1160647"/>
                <a:gd name="connsiteX97" fmla="*/ 644488 w 3032161"/>
                <a:gd name="connsiteY97" fmla="*/ 743652 h 1160647"/>
                <a:gd name="connsiteX98" fmla="*/ 644488 w 3032161"/>
                <a:gd name="connsiteY98" fmla="*/ 711225 h 1160647"/>
                <a:gd name="connsiteX99" fmla="*/ 645501 w 3032161"/>
                <a:gd name="connsiteY99" fmla="*/ 711225 h 1160647"/>
                <a:gd name="connsiteX100" fmla="*/ 652595 w 3032161"/>
                <a:gd name="connsiteY100" fmla="*/ 711225 h 1160647"/>
                <a:gd name="connsiteX101" fmla="*/ 652595 w 3032161"/>
                <a:gd name="connsiteY101" fmla="*/ 709334 h 1160647"/>
                <a:gd name="connsiteX102" fmla="*/ 652595 w 3032161"/>
                <a:gd name="connsiteY102" fmla="*/ 696093 h 1160647"/>
                <a:gd name="connsiteX103" fmla="*/ 651328 w 3032161"/>
                <a:gd name="connsiteY103" fmla="*/ 694471 h 1160647"/>
                <a:gd name="connsiteX104" fmla="*/ 656648 w 3032161"/>
                <a:gd name="connsiteY104" fmla="*/ 683122 h 1160647"/>
                <a:gd name="connsiteX105" fmla="*/ 664755 w 3032161"/>
                <a:gd name="connsiteY105" fmla="*/ 711225 h 1160647"/>
                <a:gd name="connsiteX106" fmla="*/ 665515 w 3032161"/>
                <a:gd name="connsiteY106" fmla="*/ 711225 h 1160647"/>
                <a:gd name="connsiteX107" fmla="*/ 670835 w 3032161"/>
                <a:gd name="connsiteY107" fmla="*/ 711225 h 1160647"/>
                <a:gd name="connsiteX108" fmla="*/ 670835 w 3032161"/>
                <a:gd name="connsiteY108" fmla="*/ 605298 h 1160647"/>
                <a:gd name="connsiteX109" fmla="*/ 672355 w 3032161"/>
                <a:gd name="connsiteY109" fmla="*/ 605298 h 1160647"/>
                <a:gd name="connsiteX110" fmla="*/ 682995 w 3032161"/>
                <a:gd name="connsiteY110" fmla="*/ 605298 h 1160647"/>
                <a:gd name="connsiteX111" fmla="*/ 682995 w 3032161"/>
                <a:gd name="connsiteY111" fmla="*/ 557739 h 1160647"/>
                <a:gd name="connsiteX112" fmla="*/ 709342 w 3032161"/>
                <a:gd name="connsiteY112" fmla="*/ 557739 h 1160647"/>
                <a:gd name="connsiteX113" fmla="*/ 709342 w 3032161"/>
                <a:gd name="connsiteY113" fmla="*/ 536121 h 1160647"/>
                <a:gd name="connsiteX114" fmla="*/ 743796 w 3032161"/>
                <a:gd name="connsiteY114" fmla="*/ 536121 h 1160647"/>
                <a:gd name="connsiteX115" fmla="*/ 743796 w 3032161"/>
                <a:gd name="connsiteY115" fmla="*/ 538553 h 1160647"/>
                <a:gd name="connsiteX116" fmla="*/ 743796 w 3032161"/>
                <a:gd name="connsiteY116" fmla="*/ 555577 h 1160647"/>
                <a:gd name="connsiteX117" fmla="*/ 746076 w 3032161"/>
                <a:gd name="connsiteY117" fmla="*/ 555577 h 1160647"/>
                <a:gd name="connsiteX118" fmla="*/ 762036 w 3032161"/>
                <a:gd name="connsiteY118" fmla="*/ 555577 h 1160647"/>
                <a:gd name="connsiteX119" fmla="*/ 762036 w 3032161"/>
                <a:gd name="connsiteY119" fmla="*/ 603136 h 1160647"/>
                <a:gd name="connsiteX120" fmla="*/ 763049 w 3032161"/>
                <a:gd name="connsiteY120" fmla="*/ 603136 h 1160647"/>
                <a:gd name="connsiteX121" fmla="*/ 770143 w 3032161"/>
                <a:gd name="connsiteY121" fmla="*/ 603136 h 1160647"/>
                <a:gd name="connsiteX122" fmla="*/ 784330 w 3032161"/>
                <a:gd name="connsiteY122" fmla="*/ 607460 h 1160647"/>
                <a:gd name="connsiteX123" fmla="*/ 784330 w 3032161"/>
                <a:gd name="connsiteY123" fmla="*/ 646372 h 1160647"/>
                <a:gd name="connsiteX124" fmla="*/ 785343 w 3032161"/>
                <a:gd name="connsiteY124" fmla="*/ 646372 h 1160647"/>
                <a:gd name="connsiteX125" fmla="*/ 792436 w 3032161"/>
                <a:gd name="connsiteY125" fmla="*/ 646372 h 1160647"/>
                <a:gd name="connsiteX126" fmla="*/ 792436 w 3032161"/>
                <a:gd name="connsiteY126" fmla="*/ 647993 h 1160647"/>
                <a:gd name="connsiteX127" fmla="*/ 792436 w 3032161"/>
                <a:gd name="connsiteY127" fmla="*/ 659342 h 1160647"/>
                <a:gd name="connsiteX128" fmla="*/ 794463 w 3032161"/>
                <a:gd name="connsiteY128" fmla="*/ 659342 h 1160647"/>
                <a:gd name="connsiteX129" fmla="*/ 808650 w 3032161"/>
                <a:gd name="connsiteY129" fmla="*/ 659342 h 1160647"/>
                <a:gd name="connsiteX130" fmla="*/ 814730 w 3032161"/>
                <a:gd name="connsiteY130" fmla="*/ 665828 h 1160647"/>
                <a:gd name="connsiteX131" fmla="*/ 814730 w 3032161"/>
                <a:gd name="connsiteY131" fmla="*/ 687446 h 1160647"/>
                <a:gd name="connsiteX132" fmla="*/ 817010 w 3032161"/>
                <a:gd name="connsiteY132" fmla="*/ 687446 h 1160647"/>
                <a:gd name="connsiteX133" fmla="*/ 832970 w 3032161"/>
                <a:gd name="connsiteY133" fmla="*/ 687446 h 1160647"/>
                <a:gd name="connsiteX134" fmla="*/ 832970 w 3032161"/>
                <a:gd name="connsiteY134" fmla="*/ 688526 h 1160647"/>
                <a:gd name="connsiteX135" fmla="*/ 832970 w 3032161"/>
                <a:gd name="connsiteY135" fmla="*/ 696093 h 1160647"/>
                <a:gd name="connsiteX136" fmla="*/ 834237 w 3032161"/>
                <a:gd name="connsiteY136" fmla="*/ 696093 h 1160647"/>
                <a:gd name="connsiteX137" fmla="*/ 843104 w 3032161"/>
                <a:gd name="connsiteY137" fmla="*/ 696093 h 1160647"/>
                <a:gd name="connsiteX138" fmla="*/ 843104 w 3032161"/>
                <a:gd name="connsiteY138" fmla="*/ 698254 h 1160647"/>
                <a:gd name="connsiteX139" fmla="*/ 843104 w 3032161"/>
                <a:gd name="connsiteY139" fmla="*/ 713387 h 1160647"/>
                <a:gd name="connsiteX140" fmla="*/ 847157 w 3032161"/>
                <a:gd name="connsiteY140" fmla="*/ 711495 h 1160647"/>
                <a:gd name="connsiteX141" fmla="*/ 847157 w 3032161"/>
                <a:gd name="connsiteY141" fmla="*/ 698254 h 1160647"/>
                <a:gd name="connsiteX142" fmla="*/ 848170 w 3032161"/>
                <a:gd name="connsiteY142" fmla="*/ 698254 h 1160647"/>
                <a:gd name="connsiteX143" fmla="*/ 855264 w 3032161"/>
                <a:gd name="connsiteY143" fmla="*/ 698254 h 1160647"/>
                <a:gd name="connsiteX144" fmla="*/ 855264 w 3032161"/>
                <a:gd name="connsiteY144" fmla="*/ 699876 h 1160647"/>
                <a:gd name="connsiteX145" fmla="*/ 855264 w 3032161"/>
                <a:gd name="connsiteY145" fmla="*/ 711225 h 1160647"/>
                <a:gd name="connsiteX146" fmla="*/ 856024 w 3032161"/>
                <a:gd name="connsiteY146" fmla="*/ 711225 h 1160647"/>
                <a:gd name="connsiteX147" fmla="*/ 861344 w 3032161"/>
                <a:gd name="connsiteY147" fmla="*/ 711225 h 1160647"/>
                <a:gd name="connsiteX148" fmla="*/ 909984 w 3032161"/>
                <a:gd name="connsiteY148" fmla="*/ 706902 h 1160647"/>
                <a:gd name="connsiteX149" fmla="*/ 909984 w 3032161"/>
                <a:gd name="connsiteY149" fmla="*/ 708253 h 1160647"/>
                <a:gd name="connsiteX150" fmla="*/ 909984 w 3032161"/>
                <a:gd name="connsiteY150" fmla="*/ 717710 h 1160647"/>
                <a:gd name="connsiteX151" fmla="*/ 910744 w 3032161"/>
                <a:gd name="connsiteY151" fmla="*/ 717710 h 1160647"/>
                <a:gd name="connsiteX152" fmla="*/ 916065 w 3032161"/>
                <a:gd name="connsiteY152" fmla="*/ 717710 h 1160647"/>
                <a:gd name="connsiteX153" fmla="*/ 916065 w 3032161"/>
                <a:gd name="connsiteY153" fmla="*/ 719872 h 1160647"/>
                <a:gd name="connsiteX154" fmla="*/ 916065 w 3032161"/>
                <a:gd name="connsiteY154" fmla="*/ 735005 h 1160647"/>
                <a:gd name="connsiteX155" fmla="*/ 918091 w 3032161"/>
                <a:gd name="connsiteY155" fmla="*/ 733654 h 1160647"/>
                <a:gd name="connsiteX156" fmla="*/ 932278 w 3032161"/>
                <a:gd name="connsiteY156" fmla="*/ 724196 h 1160647"/>
                <a:gd name="connsiteX157" fmla="*/ 938358 w 3032161"/>
                <a:gd name="connsiteY157" fmla="*/ 683122 h 1160647"/>
                <a:gd name="connsiteX158" fmla="*/ 939118 w 3032161"/>
                <a:gd name="connsiteY158" fmla="*/ 682852 h 1160647"/>
                <a:gd name="connsiteX159" fmla="*/ 944438 w 3032161"/>
                <a:gd name="connsiteY159" fmla="*/ 680960 h 1160647"/>
                <a:gd name="connsiteX160" fmla="*/ 946465 w 3032161"/>
                <a:gd name="connsiteY160" fmla="*/ 611783 h 1160647"/>
                <a:gd name="connsiteX161" fmla="*/ 948492 w 3032161"/>
                <a:gd name="connsiteY161" fmla="*/ 680960 h 1160647"/>
                <a:gd name="connsiteX162" fmla="*/ 949252 w 3032161"/>
                <a:gd name="connsiteY162" fmla="*/ 681230 h 1160647"/>
                <a:gd name="connsiteX163" fmla="*/ 954572 w 3032161"/>
                <a:gd name="connsiteY163" fmla="*/ 683122 h 1160647"/>
                <a:gd name="connsiteX164" fmla="*/ 954572 w 3032161"/>
                <a:gd name="connsiteY164" fmla="*/ 596651 h 1160647"/>
                <a:gd name="connsiteX165" fmla="*/ 958625 w 3032161"/>
                <a:gd name="connsiteY165" fmla="*/ 564224 h 1160647"/>
                <a:gd name="connsiteX166" fmla="*/ 997132 w 3032161"/>
                <a:gd name="connsiteY166" fmla="*/ 564224 h 1160647"/>
                <a:gd name="connsiteX167" fmla="*/ 997132 w 3032161"/>
                <a:gd name="connsiteY167" fmla="*/ 596651 h 1160647"/>
                <a:gd name="connsiteX168" fmla="*/ 997892 w 3032161"/>
                <a:gd name="connsiteY168" fmla="*/ 596651 h 1160647"/>
                <a:gd name="connsiteX169" fmla="*/ 1003212 w 3032161"/>
                <a:gd name="connsiteY169" fmla="*/ 596651 h 1160647"/>
                <a:gd name="connsiteX170" fmla="*/ 1003212 w 3032161"/>
                <a:gd name="connsiteY170" fmla="*/ 514503 h 1160647"/>
                <a:gd name="connsiteX171" fmla="*/ 1004986 w 3032161"/>
                <a:gd name="connsiteY171" fmla="*/ 514503 h 1160647"/>
                <a:gd name="connsiteX172" fmla="*/ 1017399 w 3032161"/>
                <a:gd name="connsiteY172" fmla="*/ 514503 h 1160647"/>
                <a:gd name="connsiteX173" fmla="*/ 1017399 w 3032161"/>
                <a:gd name="connsiteY173" fmla="*/ 512612 h 1160647"/>
                <a:gd name="connsiteX174" fmla="*/ 1017399 w 3032161"/>
                <a:gd name="connsiteY174" fmla="*/ 499371 h 1160647"/>
                <a:gd name="connsiteX175" fmla="*/ 1039693 w 3032161"/>
                <a:gd name="connsiteY175" fmla="*/ 499371 h 1160647"/>
                <a:gd name="connsiteX176" fmla="*/ 1039693 w 3032161"/>
                <a:gd name="connsiteY176" fmla="*/ 498290 h 1160647"/>
                <a:gd name="connsiteX177" fmla="*/ 1039693 w 3032161"/>
                <a:gd name="connsiteY177" fmla="*/ 490724 h 1160647"/>
                <a:gd name="connsiteX178" fmla="*/ 1041466 w 3032161"/>
                <a:gd name="connsiteY178" fmla="*/ 490724 h 1160647"/>
                <a:gd name="connsiteX179" fmla="*/ 1053880 w 3032161"/>
                <a:gd name="connsiteY179" fmla="*/ 490724 h 1160647"/>
                <a:gd name="connsiteX180" fmla="*/ 1053880 w 3032161"/>
                <a:gd name="connsiteY180" fmla="*/ 491805 h 1160647"/>
                <a:gd name="connsiteX181" fmla="*/ 1053880 w 3032161"/>
                <a:gd name="connsiteY181" fmla="*/ 499371 h 1160647"/>
                <a:gd name="connsiteX182" fmla="*/ 1054640 w 3032161"/>
                <a:gd name="connsiteY182" fmla="*/ 499371 h 1160647"/>
                <a:gd name="connsiteX183" fmla="*/ 1059960 w 3032161"/>
                <a:gd name="connsiteY183" fmla="*/ 499371 h 1160647"/>
                <a:gd name="connsiteX184" fmla="*/ 1070093 w 3032161"/>
                <a:gd name="connsiteY184" fmla="*/ 495047 h 1160647"/>
                <a:gd name="connsiteX185" fmla="*/ 1074146 w 3032161"/>
                <a:gd name="connsiteY185" fmla="*/ 498290 h 1160647"/>
                <a:gd name="connsiteX186" fmla="*/ 1074146 w 3032161"/>
                <a:gd name="connsiteY186" fmla="*/ 490724 h 1160647"/>
                <a:gd name="connsiteX187" fmla="*/ 1076426 w 3032161"/>
                <a:gd name="connsiteY187" fmla="*/ 490724 h 1160647"/>
                <a:gd name="connsiteX188" fmla="*/ 1092387 w 3032161"/>
                <a:gd name="connsiteY188" fmla="*/ 490724 h 1160647"/>
                <a:gd name="connsiteX189" fmla="*/ 1092387 w 3032161"/>
                <a:gd name="connsiteY189" fmla="*/ 491805 h 1160647"/>
                <a:gd name="connsiteX190" fmla="*/ 1092387 w 3032161"/>
                <a:gd name="connsiteY190" fmla="*/ 499371 h 1160647"/>
                <a:gd name="connsiteX191" fmla="*/ 1122787 w 3032161"/>
                <a:gd name="connsiteY191" fmla="*/ 499371 h 1160647"/>
                <a:gd name="connsiteX192" fmla="*/ 1122787 w 3032161"/>
                <a:gd name="connsiteY192" fmla="*/ 500992 h 1160647"/>
                <a:gd name="connsiteX193" fmla="*/ 1122787 w 3032161"/>
                <a:gd name="connsiteY193" fmla="*/ 512342 h 1160647"/>
                <a:gd name="connsiteX194" fmla="*/ 1149134 w 3032161"/>
                <a:gd name="connsiteY194" fmla="*/ 512342 h 1160647"/>
                <a:gd name="connsiteX195" fmla="*/ 1149134 w 3032161"/>
                <a:gd name="connsiteY195" fmla="*/ 542606 h 1160647"/>
                <a:gd name="connsiteX196" fmla="*/ 1149894 w 3032161"/>
                <a:gd name="connsiteY196" fmla="*/ 542606 h 1160647"/>
                <a:gd name="connsiteX197" fmla="*/ 1155214 w 3032161"/>
                <a:gd name="connsiteY197" fmla="*/ 542606 h 1160647"/>
                <a:gd name="connsiteX198" fmla="*/ 1155214 w 3032161"/>
                <a:gd name="connsiteY198" fmla="*/ 543687 h 1160647"/>
                <a:gd name="connsiteX199" fmla="*/ 1155214 w 3032161"/>
                <a:gd name="connsiteY199" fmla="*/ 551254 h 1160647"/>
                <a:gd name="connsiteX200" fmla="*/ 1159268 w 3032161"/>
                <a:gd name="connsiteY200" fmla="*/ 581518 h 1160647"/>
                <a:gd name="connsiteX201" fmla="*/ 1160028 w 3032161"/>
                <a:gd name="connsiteY201" fmla="*/ 581518 h 1160647"/>
                <a:gd name="connsiteX202" fmla="*/ 1165348 w 3032161"/>
                <a:gd name="connsiteY202" fmla="*/ 581518 h 1160647"/>
                <a:gd name="connsiteX203" fmla="*/ 1165348 w 3032161"/>
                <a:gd name="connsiteY203" fmla="*/ 582329 h 1160647"/>
                <a:gd name="connsiteX204" fmla="*/ 1165348 w 3032161"/>
                <a:gd name="connsiteY204" fmla="*/ 588004 h 1160647"/>
                <a:gd name="connsiteX205" fmla="*/ 1166361 w 3032161"/>
                <a:gd name="connsiteY205" fmla="*/ 588004 h 1160647"/>
                <a:gd name="connsiteX206" fmla="*/ 1173454 w 3032161"/>
                <a:gd name="connsiteY206" fmla="*/ 588004 h 1160647"/>
                <a:gd name="connsiteX207" fmla="*/ 1173454 w 3032161"/>
                <a:gd name="connsiteY207" fmla="*/ 618269 h 1160647"/>
                <a:gd name="connsiteX208" fmla="*/ 1175481 w 3032161"/>
                <a:gd name="connsiteY208" fmla="*/ 618269 h 1160647"/>
                <a:gd name="connsiteX209" fmla="*/ 1189668 w 3032161"/>
                <a:gd name="connsiteY209" fmla="*/ 618269 h 1160647"/>
                <a:gd name="connsiteX210" fmla="*/ 1189668 w 3032161"/>
                <a:gd name="connsiteY210" fmla="*/ 642048 h 1160647"/>
                <a:gd name="connsiteX211" fmla="*/ 1191695 w 3032161"/>
                <a:gd name="connsiteY211" fmla="*/ 643669 h 1160647"/>
                <a:gd name="connsiteX212" fmla="*/ 1191695 w 3032161"/>
                <a:gd name="connsiteY212" fmla="*/ 655019 h 1160647"/>
                <a:gd name="connsiteX213" fmla="*/ 1192455 w 3032161"/>
                <a:gd name="connsiteY213" fmla="*/ 655019 h 1160647"/>
                <a:gd name="connsiteX214" fmla="*/ 1197775 w 3032161"/>
                <a:gd name="connsiteY214" fmla="*/ 655019 h 1160647"/>
                <a:gd name="connsiteX215" fmla="*/ 1197775 w 3032161"/>
                <a:gd name="connsiteY215" fmla="*/ 678798 h 1160647"/>
                <a:gd name="connsiteX216" fmla="*/ 1199041 w 3032161"/>
                <a:gd name="connsiteY216" fmla="*/ 678798 h 1160647"/>
                <a:gd name="connsiteX217" fmla="*/ 1207908 w 3032161"/>
                <a:gd name="connsiteY217" fmla="*/ 678798 h 1160647"/>
                <a:gd name="connsiteX218" fmla="*/ 1209935 w 3032161"/>
                <a:gd name="connsiteY218" fmla="*/ 682852 h 1160647"/>
                <a:gd name="connsiteX219" fmla="*/ 1209935 w 3032161"/>
                <a:gd name="connsiteY219" fmla="*/ 696093 h 1160647"/>
                <a:gd name="connsiteX220" fmla="*/ 1211455 w 3032161"/>
                <a:gd name="connsiteY220" fmla="*/ 694201 h 1160647"/>
                <a:gd name="connsiteX221" fmla="*/ 1222095 w 3032161"/>
                <a:gd name="connsiteY221" fmla="*/ 680960 h 1160647"/>
                <a:gd name="connsiteX222" fmla="*/ 1250469 w 3032161"/>
                <a:gd name="connsiteY222" fmla="*/ 680960 h 1160647"/>
                <a:gd name="connsiteX223" fmla="*/ 1250469 w 3032161"/>
                <a:gd name="connsiteY223" fmla="*/ 767431 h 1160647"/>
                <a:gd name="connsiteX224" fmla="*/ 1251229 w 3032161"/>
                <a:gd name="connsiteY224" fmla="*/ 767431 h 1160647"/>
                <a:gd name="connsiteX225" fmla="*/ 1256549 w 3032161"/>
                <a:gd name="connsiteY225" fmla="*/ 767431 h 1160647"/>
                <a:gd name="connsiteX226" fmla="*/ 1257309 w 3032161"/>
                <a:gd name="connsiteY226" fmla="*/ 766080 h 1160647"/>
                <a:gd name="connsiteX227" fmla="*/ 1262629 w 3032161"/>
                <a:gd name="connsiteY227" fmla="*/ 756622 h 1160647"/>
                <a:gd name="connsiteX228" fmla="*/ 1262629 w 3032161"/>
                <a:gd name="connsiteY228" fmla="*/ 758514 h 1160647"/>
                <a:gd name="connsiteX229" fmla="*/ 1262629 w 3032161"/>
                <a:gd name="connsiteY229" fmla="*/ 771755 h 1160647"/>
                <a:gd name="connsiteX230" fmla="*/ 1266682 w 3032161"/>
                <a:gd name="connsiteY230" fmla="*/ 726358 h 1160647"/>
                <a:gd name="connsiteX231" fmla="*/ 1267442 w 3032161"/>
                <a:gd name="connsiteY231" fmla="*/ 726358 h 1160647"/>
                <a:gd name="connsiteX232" fmla="*/ 1272762 w 3032161"/>
                <a:gd name="connsiteY232" fmla="*/ 726358 h 1160647"/>
                <a:gd name="connsiteX233" fmla="*/ 1272762 w 3032161"/>
                <a:gd name="connsiteY233" fmla="*/ 661504 h 1160647"/>
                <a:gd name="connsiteX234" fmla="*/ 1273776 w 3032161"/>
                <a:gd name="connsiteY234" fmla="*/ 661504 h 1160647"/>
                <a:gd name="connsiteX235" fmla="*/ 1280869 w 3032161"/>
                <a:gd name="connsiteY235" fmla="*/ 661504 h 1160647"/>
                <a:gd name="connsiteX236" fmla="*/ 1293029 w 3032161"/>
                <a:gd name="connsiteY236" fmla="*/ 618269 h 1160647"/>
                <a:gd name="connsiteX237" fmla="*/ 1294296 w 3032161"/>
                <a:gd name="connsiteY237" fmla="*/ 618269 h 1160647"/>
                <a:gd name="connsiteX238" fmla="*/ 1303163 w 3032161"/>
                <a:gd name="connsiteY238" fmla="*/ 618269 h 1160647"/>
                <a:gd name="connsiteX239" fmla="*/ 1313296 w 3032161"/>
                <a:gd name="connsiteY239" fmla="*/ 661504 h 1160647"/>
                <a:gd name="connsiteX240" fmla="*/ 1314309 w 3032161"/>
                <a:gd name="connsiteY240" fmla="*/ 661504 h 1160647"/>
                <a:gd name="connsiteX241" fmla="*/ 1321403 w 3032161"/>
                <a:gd name="connsiteY241" fmla="*/ 661504 h 1160647"/>
                <a:gd name="connsiteX242" fmla="*/ 1321403 w 3032161"/>
                <a:gd name="connsiteY242" fmla="*/ 700416 h 1160647"/>
                <a:gd name="connsiteX243" fmla="*/ 1323176 w 3032161"/>
                <a:gd name="connsiteY243" fmla="*/ 700416 h 1160647"/>
                <a:gd name="connsiteX244" fmla="*/ 1335590 w 3032161"/>
                <a:gd name="connsiteY244" fmla="*/ 700416 h 1160647"/>
                <a:gd name="connsiteX245" fmla="*/ 1335590 w 3032161"/>
                <a:gd name="connsiteY245" fmla="*/ 702578 h 1160647"/>
                <a:gd name="connsiteX246" fmla="*/ 1335590 w 3032161"/>
                <a:gd name="connsiteY246" fmla="*/ 717710 h 1160647"/>
                <a:gd name="connsiteX247" fmla="*/ 1339643 w 3032161"/>
                <a:gd name="connsiteY247" fmla="*/ 715549 h 1160647"/>
                <a:gd name="connsiteX248" fmla="*/ 1339643 w 3032161"/>
                <a:gd name="connsiteY248" fmla="*/ 700416 h 1160647"/>
                <a:gd name="connsiteX249" fmla="*/ 1341163 w 3032161"/>
                <a:gd name="connsiteY249" fmla="*/ 700416 h 1160647"/>
                <a:gd name="connsiteX250" fmla="*/ 1351803 w 3032161"/>
                <a:gd name="connsiteY250" fmla="*/ 700416 h 1160647"/>
                <a:gd name="connsiteX251" fmla="*/ 1351803 w 3032161"/>
                <a:gd name="connsiteY251" fmla="*/ 702037 h 1160647"/>
                <a:gd name="connsiteX252" fmla="*/ 1351803 w 3032161"/>
                <a:gd name="connsiteY252" fmla="*/ 713387 h 1160647"/>
                <a:gd name="connsiteX253" fmla="*/ 1382204 w 3032161"/>
                <a:gd name="connsiteY253" fmla="*/ 713387 h 1160647"/>
                <a:gd name="connsiteX254" fmla="*/ 1382204 w 3032161"/>
                <a:gd name="connsiteY254" fmla="*/ 676637 h 1160647"/>
                <a:gd name="connsiteX255" fmla="*/ 1383470 w 3032161"/>
                <a:gd name="connsiteY255" fmla="*/ 676637 h 1160647"/>
                <a:gd name="connsiteX256" fmla="*/ 1392337 w 3032161"/>
                <a:gd name="connsiteY256" fmla="*/ 676637 h 1160647"/>
                <a:gd name="connsiteX257" fmla="*/ 1392337 w 3032161"/>
                <a:gd name="connsiteY257" fmla="*/ 698254 h 1160647"/>
                <a:gd name="connsiteX258" fmla="*/ 1394364 w 3032161"/>
                <a:gd name="connsiteY258" fmla="*/ 665828 h 1160647"/>
                <a:gd name="connsiteX259" fmla="*/ 1416657 w 3032161"/>
                <a:gd name="connsiteY259" fmla="*/ 665828 h 1160647"/>
                <a:gd name="connsiteX260" fmla="*/ 1416657 w 3032161"/>
                <a:gd name="connsiteY260" fmla="*/ 664206 h 1160647"/>
                <a:gd name="connsiteX261" fmla="*/ 1416657 w 3032161"/>
                <a:gd name="connsiteY261" fmla="*/ 652857 h 1160647"/>
                <a:gd name="connsiteX262" fmla="*/ 1417417 w 3032161"/>
                <a:gd name="connsiteY262" fmla="*/ 652857 h 1160647"/>
                <a:gd name="connsiteX263" fmla="*/ 1422737 w 3032161"/>
                <a:gd name="connsiteY263" fmla="*/ 652857 h 1160647"/>
                <a:gd name="connsiteX264" fmla="*/ 1422737 w 3032161"/>
                <a:gd name="connsiteY264" fmla="*/ 650966 h 1160647"/>
                <a:gd name="connsiteX265" fmla="*/ 1422737 w 3032161"/>
                <a:gd name="connsiteY265" fmla="*/ 637725 h 1160647"/>
                <a:gd name="connsiteX266" fmla="*/ 1426791 w 3032161"/>
                <a:gd name="connsiteY266" fmla="*/ 644210 h 1160647"/>
                <a:gd name="connsiteX267" fmla="*/ 1429071 w 3032161"/>
                <a:gd name="connsiteY267" fmla="*/ 644210 h 1160647"/>
                <a:gd name="connsiteX268" fmla="*/ 1445031 w 3032161"/>
                <a:gd name="connsiteY268" fmla="*/ 644210 h 1160647"/>
                <a:gd name="connsiteX269" fmla="*/ 1445031 w 3032161"/>
                <a:gd name="connsiteY269" fmla="*/ 643399 h 1160647"/>
                <a:gd name="connsiteX270" fmla="*/ 1445031 w 3032161"/>
                <a:gd name="connsiteY270" fmla="*/ 637725 h 1160647"/>
                <a:gd name="connsiteX271" fmla="*/ 1445791 w 3032161"/>
                <a:gd name="connsiteY271" fmla="*/ 637725 h 1160647"/>
                <a:gd name="connsiteX272" fmla="*/ 1451111 w 3032161"/>
                <a:gd name="connsiteY272" fmla="*/ 637725 h 1160647"/>
                <a:gd name="connsiteX273" fmla="*/ 1451111 w 3032161"/>
                <a:gd name="connsiteY273" fmla="*/ 639076 h 1160647"/>
                <a:gd name="connsiteX274" fmla="*/ 1451111 w 3032161"/>
                <a:gd name="connsiteY274" fmla="*/ 648534 h 1160647"/>
                <a:gd name="connsiteX275" fmla="*/ 1489618 w 3032161"/>
                <a:gd name="connsiteY275" fmla="*/ 648534 h 1160647"/>
                <a:gd name="connsiteX276" fmla="*/ 1489618 w 3032161"/>
                <a:gd name="connsiteY276" fmla="*/ 786887 h 1160647"/>
                <a:gd name="connsiteX277" fmla="*/ 1491138 w 3032161"/>
                <a:gd name="connsiteY277" fmla="*/ 786887 h 1160647"/>
                <a:gd name="connsiteX278" fmla="*/ 1501778 w 3032161"/>
                <a:gd name="connsiteY278" fmla="*/ 786887 h 1160647"/>
                <a:gd name="connsiteX279" fmla="*/ 1501778 w 3032161"/>
                <a:gd name="connsiteY279" fmla="*/ 773917 h 1160647"/>
                <a:gd name="connsiteX280" fmla="*/ 1505832 w 3032161"/>
                <a:gd name="connsiteY280" fmla="*/ 773917 h 1160647"/>
                <a:gd name="connsiteX281" fmla="*/ 1505832 w 3032161"/>
                <a:gd name="connsiteY281" fmla="*/ 786887 h 1160647"/>
                <a:gd name="connsiteX282" fmla="*/ 1536232 w 3032161"/>
                <a:gd name="connsiteY282" fmla="*/ 786887 h 1160647"/>
                <a:gd name="connsiteX283" fmla="*/ 1536232 w 3032161"/>
                <a:gd name="connsiteY283" fmla="*/ 756622 h 1160647"/>
                <a:gd name="connsiteX284" fmla="*/ 1548392 w 3032161"/>
                <a:gd name="connsiteY284" fmla="*/ 756622 h 1160647"/>
                <a:gd name="connsiteX285" fmla="*/ 1560552 w 3032161"/>
                <a:gd name="connsiteY285" fmla="*/ 754461 h 1160647"/>
                <a:gd name="connsiteX286" fmla="*/ 1564606 w 3032161"/>
                <a:gd name="connsiteY286" fmla="*/ 756622 h 1160647"/>
                <a:gd name="connsiteX287" fmla="*/ 1574739 w 3032161"/>
                <a:gd name="connsiteY287" fmla="*/ 756622 h 1160647"/>
                <a:gd name="connsiteX288" fmla="*/ 1574739 w 3032161"/>
                <a:gd name="connsiteY288" fmla="*/ 786887 h 1160647"/>
                <a:gd name="connsiteX289" fmla="*/ 1582846 w 3032161"/>
                <a:gd name="connsiteY289" fmla="*/ 786887 h 1160647"/>
                <a:gd name="connsiteX290" fmla="*/ 1582846 w 3032161"/>
                <a:gd name="connsiteY290" fmla="*/ 804182 h 1160647"/>
                <a:gd name="connsiteX291" fmla="*/ 1592182 w 3032161"/>
                <a:gd name="connsiteY291" fmla="*/ 805087 h 1160647"/>
                <a:gd name="connsiteX292" fmla="*/ 1605140 w 3032161"/>
                <a:gd name="connsiteY292" fmla="*/ 805087 h 1160647"/>
                <a:gd name="connsiteX293" fmla="*/ 1605140 w 3032161"/>
                <a:gd name="connsiteY293" fmla="*/ 789049 h 1160647"/>
                <a:gd name="connsiteX294" fmla="*/ 1673096 w 3032161"/>
                <a:gd name="connsiteY294" fmla="*/ 789049 h 1160647"/>
                <a:gd name="connsiteX295" fmla="*/ 1673096 w 3032161"/>
                <a:gd name="connsiteY295" fmla="*/ 703796 h 1160647"/>
                <a:gd name="connsiteX296" fmla="*/ 1745104 w 3032161"/>
                <a:gd name="connsiteY296" fmla="*/ 703796 h 1160647"/>
                <a:gd name="connsiteX297" fmla="*/ 1745104 w 3032161"/>
                <a:gd name="connsiteY297" fmla="*/ 782564 h 1160647"/>
                <a:gd name="connsiteX298" fmla="*/ 1747008 w 3032161"/>
                <a:gd name="connsiteY298" fmla="*/ 782564 h 1160647"/>
                <a:gd name="connsiteX299" fmla="*/ 1748250 w 3032161"/>
                <a:gd name="connsiteY299" fmla="*/ 805087 h 1160647"/>
                <a:gd name="connsiteX300" fmla="*/ 1757926 w 3032161"/>
                <a:gd name="connsiteY300" fmla="*/ 805087 h 1160647"/>
                <a:gd name="connsiteX301" fmla="*/ 1759168 w 3032161"/>
                <a:gd name="connsiteY301" fmla="*/ 782564 h 1160647"/>
                <a:gd name="connsiteX302" fmla="*/ 1765248 w 3032161"/>
                <a:gd name="connsiteY302" fmla="*/ 782564 h 1160647"/>
                <a:gd name="connsiteX303" fmla="*/ 1766490 w 3032161"/>
                <a:gd name="connsiteY303" fmla="*/ 805087 h 1160647"/>
                <a:gd name="connsiteX304" fmla="*/ 1817112 w 3032161"/>
                <a:gd name="connsiteY304" fmla="*/ 805087 h 1160647"/>
                <a:gd name="connsiteX305" fmla="*/ 1817112 w 3032161"/>
                <a:gd name="connsiteY305" fmla="*/ 642059 h 1160647"/>
                <a:gd name="connsiteX306" fmla="*/ 2014439 w 3032161"/>
                <a:gd name="connsiteY306" fmla="*/ 642059 h 1160647"/>
                <a:gd name="connsiteX307" fmla="*/ 2014439 w 3032161"/>
                <a:gd name="connsiteY307" fmla="*/ 805087 h 1160647"/>
                <a:gd name="connsiteX308" fmla="*/ 2033136 w 3032161"/>
                <a:gd name="connsiteY308" fmla="*/ 805087 h 1160647"/>
                <a:gd name="connsiteX309" fmla="*/ 2033136 w 3032161"/>
                <a:gd name="connsiteY309" fmla="*/ 722394 h 1160647"/>
                <a:gd name="connsiteX310" fmla="*/ 2128256 w 3032161"/>
                <a:gd name="connsiteY310" fmla="*/ 722394 h 1160647"/>
                <a:gd name="connsiteX311" fmla="*/ 2140186 w 3032161"/>
                <a:gd name="connsiteY311" fmla="*/ 404253 h 1160647"/>
                <a:gd name="connsiteX312" fmla="*/ 2128026 w 3032161"/>
                <a:gd name="connsiteY312" fmla="*/ 382635 h 1160647"/>
                <a:gd name="connsiteX313" fmla="*/ 2121946 w 3032161"/>
                <a:gd name="connsiteY313" fmla="*/ 378311 h 1160647"/>
                <a:gd name="connsiteX314" fmla="*/ 2130053 w 3032161"/>
                <a:gd name="connsiteY314" fmla="*/ 354532 h 1160647"/>
                <a:gd name="connsiteX315" fmla="*/ 2130053 w 3032161"/>
                <a:gd name="connsiteY315" fmla="*/ 337238 h 1160647"/>
                <a:gd name="connsiteX316" fmla="*/ 2144240 w 3032161"/>
                <a:gd name="connsiteY316" fmla="*/ 337238 h 1160647"/>
                <a:gd name="connsiteX317" fmla="*/ 2144240 w 3032161"/>
                <a:gd name="connsiteY317" fmla="*/ 315620 h 1160647"/>
                <a:gd name="connsiteX318" fmla="*/ 2146266 w 3032161"/>
                <a:gd name="connsiteY318" fmla="*/ 311296 h 1160647"/>
                <a:gd name="connsiteX319" fmla="*/ 2146266 w 3032161"/>
                <a:gd name="connsiteY319" fmla="*/ 233472 h 1160647"/>
                <a:gd name="connsiteX320" fmla="*/ 2144240 w 3032161"/>
                <a:gd name="connsiteY320" fmla="*/ 226987 h 1160647"/>
                <a:gd name="connsiteX321" fmla="*/ 2150320 w 3032161"/>
                <a:gd name="connsiteY321" fmla="*/ 220501 h 1160647"/>
                <a:gd name="connsiteX322" fmla="*/ 2150320 w 3032161"/>
                <a:gd name="connsiteY322" fmla="*/ 162133 h 1160647"/>
                <a:gd name="connsiteX323" fmla="*/ 2152346 w 3032161"/>
                <a:gd name="connsiteY323" fmla="*/ 157810 h 1160647"/>
                <a:gd name="connsiteX324" fmla="*/ 2152346 w 3032161"/>
                <a:gd name="connsiteY324" fmla="*/ 101604 h 1160647"/>
                <a:gd name="connsiteX325" fmla="*/ 2154373 w 3032161"/>
                <a:gd name="connsiteY325" fmla="*/ 82148 h 1160647"/>
                <a:gd name="connsiteX326" fmla="*/ 2158427 w 3032161"/>
                <a:gd name="connsiteY326" fmla="*/ 99442 h 1160647"/>
                <a:gd name="connsiteX327" fmla="*/ 2160453 w 3032161"/>
                <a:gd name="connsiteY327" fmla="*/ 157810 h 1160647"/>
                <a:gd name="connsiteX328" fmla="*/ 2162480 w 3032161"/>
                <a:gd name="connsiteY328" fmla="*/ 220501 h 1160647"/>
                <a:gd name="connsiteX329" fmla="*/ 2168560 w 3032161"/>
                <a:gd name="connsiteY329" fmla="*/ 226987 h 1160647"/>
                <a:gd name="connsiteX330" fmla="*/ 2166533 w 3032161"/>
                <a:gd name="connsiteY330" fmla="*/ 233472 h 1160647"/>
                <a:gd name="connsiteX331" fmla="*/ 2166533 w 3032161"/>
                <a:gd name="connsiteY331" fmla="*/ 311296 h 1160647"/>
                <a:gd name="connsiteX332" fmla="*/ 2168560 w 3032161"/>
                <a:gd name="connsiteY332" fmla="*/ 315620 h 1160647"/>
                <a:gd name="connsiteX333" fmla="*/ 2168560 w 3032161"/>
                <a:gd name="connsiteY333" fmla="*/ 337238 h 1160647"/>
                <a:gd name="connsiteX334" fmla="*/ 2182747 w 3032161"/>
                <a:gd name="connsiteY334" fmla="*/ 337238 h 1160647"/>
                <a:gd name="connsiteX335" fmla="*/ 2182747 w 3032161"/>
                <a:gd name="connsiteY335" fmla="*/ 354532 h 1160647"/>
                <a:gd name="connsiteX336" fmla="*/ 2190854 w 3032161"/>
                <a:gd name="connsiteY336" fmla="*/ 378311 h 1160647"/>
                <a:gd name="connsiteX337" fmla="*/ 2184774 w 3032161"/>
                <a:gd name="connsiteY337" fmla="*/ 382635 h 1160647"/>
                <a:gd name="connsiteX338" fmla="*/ 2172613 w 3032161"/>
                <a:gd name="connsiteY338" fmla="*/ 404253 h 1160647"/>
                <a:gd name="connsiteX339" fmla="*/ 2180720 w 3032161"/>
                <a:gd name="connsiteY339" fmla="*/ 657181 h 1160647"/>
                <a:gd name="connsiteX340" fmla="*/ 2245574 w 3032161"/>
                <a:gd name="connsiteY340" fmla="*/ 657181 h 1160647"/>
                <a:gd name="connsiteX341" fmla="*/ 2245574 w 3032161"/>
                <a:gd name="connsiteY341" fmla="*/ 732843 h 1160647"/>
                <a:gd name="connsiteX342" fmla="*/ 2253681 w 3032161"/>
                <a:gd name="connsiteY342" fmla="*/ 732843 h 1160647"/>
                <a:gd name="connsiteX343" fmla="*/ 2255708 w 3032161"/>
                <a:gd name="connsiteY343" fmla="*/ 726358 h 1160647"/>
                <a:gd name="connsiteX344" fmla="*/ 2261788 w 3032161"/>
                <a:gd name="connsiteY344" fmla="*/ 726358 h 1160647"/>
                <a:gd name="connsiteX345" fmla="*/ 2263815 w 3032161"/>
                <a:gd name="connsiteY345" fmla="*/ 735005 h 1160647"/>
                <a:gd name="connsiteX346" fmla="*/ 2275975 w 3032161"/>
                <a:gd name="connsiteY346" fmla="*/ 735005 h 1160647"/>
                <a:gd name="connsiteX347" fmla="*/ 2275975 w 3032161"/>
                <a:gd name="connsiteY347" fmla="*/ 728519 h 1160647"/>
                <a:gd name="connsiteX348" fmla="*/ 2298268 w 3032161"/>
                <a:gd name="connsiteY348" fmla="*/ 728519 h 1160647"/>
                <a:gd name="connsiteX349" fmla="*/ 2298268 w 3032161"/>
                <a:gd name="connsiteY349" fmla="*/ 735005 h 1160647"/>
                <a:gd name="connsiteX350" fmla="*/ 2318535 w 3032161"/>
                <a:gd name="connsiteY350" fmla="*/ 735005 h 1160647"/>
                <a:gd name="connsiteX351" fmla="*/ 2318535 w 3032161"/>
                <a:gd name="connsiteY351" fmla="*/ 780402 h 1160647"/>
                <a:gd name="connsiteX352" fmla="*/ 2332722 w 3032161"/>
                <a:gd name="connsiteY352" fmla="*/ 780402 h 1160647"/>
                <a:gd name="connsiteX353" fmla="*/ 2332722 w 3032161"/>
                <a:gd name="connsiteY353" fmla="*/ 767431 h 1160647"/>
                <a:gd name="connsiteX354" fmla="*/ 2348936 w 3032161"/>
                <a:gd name="connsiteY354" fmla="*/ 767431 h 1160647"/>
                <a:gd name="connsiteX355" fmla="*/ 2348936 w 3032161"/>
                <a:gd name="connsiteY355" fmla="*/ 588004 h 1160647"/>
                <a:gd name="connsiteX356" fmla="*/ 2355016 w 3032161"/>
                <a:gd name="connsiteY356" fmla="*/ 581518 h 1160647"/>
                <a:gd name="connsiteX357" fmla="*/ 2427977 w 3032161"/>
                <a:gd name="connsiteY357" fmla="*/ 581518 h 1160647"/>
                <a:gd name="connsiteX358" fmla="*/ 2427977 w 3032161"/>
                <a:gd name="connsiteY358" fmla="*/ 590166 h 1160647"/>
                <a:gd name="connsiteX359" fmla="*/ 2438110 w 3032161"/>
                <a:gd name="connsiteY359" fmla="*/ 590166 h 1160647"/>
                <a:gd name="connsiteX360" fmla="*/ 2438110 w 3032161"/>
                <a:gd name="connsiteY360" fmla="*/ 704740 h 1160647"/>
                <a:gd name="connsiteX361" fmla="*/ 2460404 w 3032161"/>
                <a:gd name="connsiteY361" fmla="*/ 704740 h 1160647"/>
                <a:gd name="connsiteX362" fmla="*/ 2460404 w 3032161"/>
                <a:gd name="connsiteY362" fmla="*/ 637725 h 1160647"/>
                <a:gd name="connsiteX363" fmla="*/ 2486751 w 3032161"/>
                <a:gd name="connsiteY363" fmla="*/ 637725 h 1160647"/>
                <a:gd name="connsiteX364" fmla="*/ 2490804 w 3032161"/>
                <a:gd name="connsiteY364" fmla="*/ 633401 h 1160647"/>
                <a:gd name="connsiteX365" fmla="*/ 2498911 w 3032161"/>
                <a:gd name="connsiteY365" fmla="*/ 633401 h 1160647"/>
                <a:gd name="connsiteX366" fmla="*/ 2502964 w 3032161"/>
                <a:gd name="connsiteY366" fmla="*/ 637725 h 1160647"/>
                <a:gd name="connsiteX367" fmla="*/ 2525258 w 3032161"/>
                <a:gd name="connsiteY367" fmla="*/ 637725 h 1160647"/>
                <a:gd name="connsiteX368" fmla="*/ 2525258 w 3032161"/>
                <a:gd name="connsiteY368" fmla="*/ 520989 h 1160647"/>
                <a:gd name="connsiteX369" fmla="*/ 2582005 w 3032161"/>
                <a:gd name="connsiteY369" fmla="*/ 510180 h 1160647"/>
                <a:gd name="connsiteX370" fmla="*/ 2582005 w 3032161"/>
                <a:gd name="connsiteY370" fmla="*/ 511261 h 1160647"/>
                <a:gd name="connsiteX371" fmla="*/ 2582005 w 3032161"/>
                <a:gd name="connsiteY371" fmla="*/ 518827 h 1160647"/>
                <a:gd name="connsiteX372" fmla="*/ 2608352 w 3032161"/>
                <a:gd name="connsiteY372" fmla="*/ 518827 h 1160647"/>
                <a:gd name="connsiteX373" fmla="*/ 2608352 w 3032161"/>
                <a:gd name="connsiteY373" fmla="*/ 773917 h 1160647"/>
                <a:gd name="connsiteX374" fmla="*/ 2630646 w 3032161"/>
                <a:gd name="connsiteY374" fmla="*/ 773917 h 1160647"/>
                <a:gd name="connsiteX375" fmla="*/ 2630646 w 3032161"/>
                <a:gd name="connsiteY375" fmla="*/ 769593 h 1160647"/>
                <a:gd name="connsiteX376" fmla="*/ 2642806 w 3032161"/>
                <a:gd name="connsiteY376" fmla="*/ 769593 h 1160647"/>
                <a:gd name="connsiteX377" fmla="*/ 2642806 w 3032161"/>
                <a:gd name="connsiteY377" fmla="*/ 773917 h 1160647"/>
                <a:gd name="connsiteX378" fmla="*/ 2667126 w 3032161"/>
                <a:gd name="connsiteY378" fmla="*/ 773917 h 1160647"/>
                <a:gd name="connsiteX379" fmla="*/ 2667126 w 3032161"/>
                <a:gd name="connsiteY379" fmla="*/ 760946 h 1160647"/>
                <a:gd name="connsiteX380" fmla="*/ 2695500 w 3032161"/>
                <a:gd name="connsiteY380" fmla="*/ 760946 h 1160647"/>
                <a:gd name="connsiteX381" fmla="*/ 2707660 w 3032161"/>
                <a:gd name="connsiteY381" fmla="*/ 756622 h 1160647"/>
                <a:gd name="connsiteX382" fmla="*/ 2727927 w 3032161"/>
                <a:gd name="connsiteY382" fmla="*/ 760946 h 1160647"/>
                <a:gd name="connsiteX383" fmla="*/ 2727927 w 3032161"/>
                <a:gd name="connsiteY383" fmla="*/ 743652 h 1160647"/>
                <a:gd name="connsiteX384" fmla="*/ 2736034 w 3032161"/>
                <a:gd name="connsiteY384" fmla="*/ 743652 h 1160647"/>
                <a:gd name="connsiteX385" fmla="*/ 2736034 w 3032161"/>
                <a:gd name="connsiteY385" fmla="*/ 730681 h 1160647"/>
                <a:gd name="connsiteX386" fmla="*/ 2792781 w 3032161"/>
                <a:gd name="connsiteY386" fmla="*/ 730681 h 1160647"/>
                <a:gd name="connsiteX387" fmla="*/ 2792781 w 3032161"/>
                <a:gd name="connsiteY387" fmla="*/ 700416 h 1160647"/>
                <a:gd name="connsiteX388" fmla="*/ 2811021 w 3032161"/>
                <a:gd name="connsiteY388" fmla="*/ 700416 h 1160647"/>
                <a:gd name="connsiteX389" fmla="*/ 2811021 w 3032161"/>
                <a:gd name="connsiteY389" fmla="*/ 693931 h 1160647"/>
                <a:gd name="connsiteX390" fmla="*/ 2823181 w 3032161"/>
                <a:gd name="connsiteY390" fmla="*/ 693931 h 1160647"/>
                <a:gd name="connsiteX391" fmla="*/ 2823181 w 3032161"/>
                <a:gd name="connsiteY391" fmla="*/ 700416 h 1160647"/>
                <a:gd name="connsiteX392" fmla="*/ 2839395 w 3032161"/>
                <a:gd name="connsiteY392" fmla="*/ 700416 h 1160647"/>
                <a:gd name="connsiteX393" fmla="*/ 2839395 w 3032161"/>
                <a:gd name="connsiteY393" fmla="*/ 750137 h 1160647"/>
                <a:gd name="connsiteX394" fmla="*/ 2871822 w 3032161"/>
                <a:gd name="connsiteY394" fmla="*/ 750137 h 1160647"/>
                <a:gd name="connsiteX395" fmla="*/ 2871822 w 3032161"/>
                <a:gd name="connsiteY395" fmla="*/ 724196 h 1160647"/>
                <a:gd name="connsiteX396" fmla="*/ 2910329 w 3032161"/>
                <a:gd name="connsiteY396" fmla="*/ 724196 h 1160647"/>
                <a:gd name="connsiteX397" fmla="*/ 2910329 w 3032161"/>
                <a:gd name="connsiteY397" fmla="*/ 693931 h 1160647"/>
                <a:gd name="connsiteX398" fmla="*/ 2958970 w 3032161"/>
                <a:gd name="connsiteY398" fmla="*/ 693931 h 1160647"/>
                <a:gd name="connsiteX399" fmla="*/ 2958970 w 3032161"/>
                <a:gd name="connsiteY399" fmla="*/ 805087 h 1160647"/>
                <a:gd name="connsiteX400" fmla="*/ 2958970 w 3032161"/>
                <a:gd name="connsiteY400" fmla="*/ 818866 h 1160647"/>
                <a:gd name="connsiteX401" fmla="*/ 3031519 w 3032161"/>
                <a:gd name="connsiteY401" fmla="*/ 818866 h 1160647"/>
                <a:gd name="connsiteX402" fmla="*/ 3031520 w 3032161"/>
                <a:gd name="connsiteY402" fmla="*/ 1160647 h 1160647"/>
                <a:gd name="connsiteX403" fmla="*/ 2054 w 3032161"/>
                <a:gd name="connsiteY403" fmla="*/ 1158314 h 1160647"/>
                <a:gd name="connsiteX404" fmla="*/ 0 w 3032161"/>
                <a:gd name="connsiteY404" fmla="*/ 724196 h 1160647"/>
                <a:gd name="connsiteX405" fmla="*/ 20267 w 3032161"/>
                <a:gd name="connsiteY405" fmla="*/ 724196 h 1160647"/>
                <a:gd name="connsiteX406" fmla="*/ 20774 w 3032161"/>
                <a:gd name="connsiteY406" fmla="*/ 723115 h 1160647"/>
                <a:gd name="connsiteX407" fmla="*/ 24320 w 3032161"/>
                <a:gd name="connsiteY407" fmla="*/ 715549 h 1160647"/>
                <a:gd name="connsiteX408" fmla="*/ 26094 w 3032161"/>
                <a:gd name="connsiteY408" fmla="*/ 715819 h 1160647"/>
                <a:gd name="connsiteX409" fmla="*/ 38507 w 3032161"/>
                <a:gd name="connsiteY409" fmla="*/ 717710 h 1160647"/>
                <a:gd name="connsiteX410" fmla="*/ 39014 w 3032161"/>
                <a:gd name="connsiteY410" fmla="*/ 719062 h 1160647"/>
                <a:gd name="connsiteX411" fmla="*/ 42560 w 3032161"/>
                <a:gd name="connsiteY411" fmla="*/ 728519 h 1160647"/>
                <a:gd name="connsiteX412" fmla="*/ 68907 w 3032161"/>
                <a:gd name="connsiteY412" fmla="*/ 730681 h 1160647"/>
                <a:gd name="connsiteX413" fmla="*/ 68907 w 3032161"/>
                <a:gd name="connsiteY413" fmla="*/ 607460 h 1160647"/>
                <a:gd name="connsiteX414" fmla="*/ 70934 w 3032161"/>
                <a:gd name="connsiteY414" fmla="*/ 607460 h 1160647"/>
                <a:gd name="connsiteX415" fmla="*/ 85121 w 3032161"/>
                <a:gd name="connsiteY415" fmla="*/ 607460 h 1160647"/>
                <a:gd name="connsiteX416" fmla="*/ 85121 w 3032161"/>
                <a:gd name="connsiteY416" fmla="*/ 471268 h 1160647"/>
                <a:gd name="connsiteX417" fmla="*/ 86894 w 3032161"/>
                <a:gd name="connsiteY417" fmla="*/ 471268 h 1160647"/>
                <a:gd name="connsiteX418" fmla="*/ 99308 w 3032161"/>
                <a:gd name="connsiteY418" fmla="*/ 471268 h 1160647"/>
                <a:gd name="connsiteX419" fmla="*/ 99308 w 3032161"/>
                <a:gd name="connsiteY419" fmla="*/ 356694 h 1160647"/>
                <a:gd name="connsiteX420" fmla="*/ 103361 w 3032161"/>
                <a:gd name="connsiteY420" fmla="*/ 328590 h 1160647"/>
                <a:gd name="connsiteX421" fmla="*/ 105388 w 3032161"/>
                <a:gd name="connsiteY421" fmla="*/ 328590 h 1160647"/>
                <a:gd name="connsiteX422" fmla="*/ 119575 w 3032161"/>
                <a:gd name="connsiteY422" fmla="*/ 328590 h 1160647"/>
                <a:gd name="connsiteX423" fmla="*/ 156055 w 3032161"/>
                <a:gd name="connsiteY423" fmla="*/ 246443 h 1160647"/>
                <a:gd name="connsiteX424" fmla="*/ 160109 w 3032161"/>
                <a:gd name="connsiteY424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</a:cxnLst>
              <a:rect l="l" t="t" r="r" b="b"/>
              <a:pathLst>
                <a:path w="3032161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3031519" y="818866"/>
                  </a:lnTo>
                  <a:cubicBezTo>
                    <a:pt x="3029295" y="939467"/>
                    <a:pt x="3033744" y="999999"/>
                    <a:pt x="3031520" y="1160647"/>
                  </a:cubicBez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" name="Rectangle 35">
              <a:extLst>
                <a:ext uri="{FF2B5EF4-FFF2-40B4-BE49-F238E27FC236}">
                  <a16:creationId xmlns:a16="http://schemas.microsoft.com/office/drawing/2014/main" id="{49DF521B-B201-4F00-8E30-06207AFCF0B8}"/>
                </a:ext>
              </a:extLst>
            </p:cNvPr>
            <p:cNvSpPr/>
            <p:nvPr/>
          </p:nvSpPr>
          <p:spPr>
            <a:xfrm>
              <a:off x="3024845" y="1883798"/>
              <a:ext cx="3024845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</a:cxnLst>
              <a:rect l="l" t="t" r="r" b="b"/>
              <a:pathLst>
                <a:path w="3024845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lnTo>
                    <a:pt x="2958970" y="333819"/>
                  </a:lnTo>
                  <a:lnTo>
                    <a:pt x="2958970" y="347598"/>
                  </a:lnTo>
                  <a:lnTo>
                    <a:pt x="3024845" y="347598"/>
                  </a:lnTo>
                  <a:lnTo>
                    <a:pt x="3024845" y="689379"/>
                  </a:ln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" name="Rectangle 35">
              <a:extLst>
                <a:ext uri="{FF2B5EF4-FFF2-40B4-BE49-F238E27FC236}">
                  <a16:creationId xmlns:a16="http://schemas.microsoft.com/office/drawing/2014/main" id="{94685EEA-14FF-463D-B036-564F83FE7A00}"/>
                </a:ext>
              </a:extLst>
            </p:cNvPr>
            <p:cNvSpPr/>
            <p:nvPr/>
          </p:nvSpPr>
          <p:spPr>
            <a:xfrm>
              <a:off x="6047165" y="1883798"/>
              <a:ext cx="2961438" cy="689379"/>
            </a:xfrm>
            <a:custGeom>
              <a:avLst/>
              <a:gdLst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842946 w 3079941"/>
                <a:gd name="connsiteY405" fmla="*/ 1160647 h 1160647"/>
                <a:gd name="connsiteX406" fmla="*/ 200958 w 3079941"/>
                <a:gd name="connsiteY406" fmla="*/ 1160647 h 1160647"/>
                <a:gd name="connsiteX407" fmla="*/ 200958 w 3079941"/>
                <a:gd name="connsiteY407" fmla="*/ 1126882 h 1160647"/>
                <a:gd name="connsiteX408" fmla="*/ 0 w 3079941"/>
                <a:gd name="connsiteY408" fmla="*/ 1126882 h 1160647"/>
                <a:gd name="connsiteX409" fmla="*/ 0 w 3079941"/>
                <a:gd name="connsiteY409" fmla="*/ 915339 h 1160647"/>
                <a:gd name="connsiteX410" fmla="*/ 103377 w 3079941"/>
                <a:gd name="connsiteY410" fmla="*/ 915339 h 1160647"/>
                <a:gd name="connsiteX411" fmla="*/ 103377 w 3079941"/>
                <a:gd name="connsiteY411" fmla="*/ 886329 h 1160647"/>
                <a:gd name="connsiteX412" fmla="*/ 55096 w 3079941"/>
                <a:gd name="connsiteY412" fmla="*/ 886329 h 1160647"/>
                <a:gd name="connsiteX413" fmla="*/ 55096 w 3079941"/>
                <a:gd name="connsiteY413" fmla="*/ 724196 h 1160647"/>
                <a:gd name="connsiteX414" fmla="*/ 75363 w 3079941"/>
                <a:gd name="connsiteY414" fmla="*/ 724196 h 1160647"/>
                <a:gd name="connsiteX415" fmla="*/ 75870 w 3079941"/>
                <a:gd name="connsiteY415" fmla="*/ 723115 h 1160647"/>
                <a:gd name="connsiteX416" fmla="*/ 79416 w 3079941"/>
                <a:gd name="connsiteY416" fmla="*/ 715549 h 1160647"/>
                <a:gd name="connsiteX417" fmla="*/ 81190 w 3079941"/>
                <a:gd name="connsiteY417" fmla="*/ 715819 h 1160647"/>
                <a:gd name="connsiteX418" fmla="*/ 93603 w 3079941"/>
                <a:gd name="connsiteY418" fmla="*/ 717710 h 1160647"/>
                <a:gd name="connsiteX419" fmla="*/ 94110 w 3079941"/>
                <a:gd name="connsiteY419" fmla="*/ 719062 h 1160647"/>
                <a:gd name="connsiteX420" fmla="*/ 97656 w 3079941"/>
                <a:gd name="connsiteY420" fmla="*/ 728519 h 1160647"/>
                <a:gd name="connsiteX421" fmla="*/ 124003 w 3079941"/>
                <a:gd name="connsiteY421" fmla="*/ 730681 h 1160647"/>
                <a:gd name="connsiteX422" fmla="*/ 124003 w 3079941"/>
                <a:gd name="connsiteY422" fmla="*/ 607460 h 1160647"/>
                <a:gd name="connsiteX423" fmla="*/ 126030 w 3079941"/>
                <a:gd name="connsiteY423" fmla="*/ 607460 h 1160647"/>
                <a:gd name="connsiteX424" fmla="*/ 140217 w 3079941"/>
                <a:gd name="connsiteY424" fmla="*/ 607460 h 1160647"/>
                <a:gd name="connsiteX425" fmla="*/ 140217 w 3079941"/>
                <a:gd name="connsiteY425" fmla="*/ 471268 h 1160647"/>
                <a:gd name="connsiteX426" fmla="*/ 141990 w 3079941"/>
                <a:gd name="connsiteY426" fmla="*/ 471268 h 1160647"/>
                <a:gd name="connsiteX427" fmla="*/ 154404 w 3079941"/>
                <a:gd name="connsiteY427" fmla="*/ 471268 h 1160647"/>
                <a:gd name="connsiteX428" fmla="*/ 154404 w 3079941"/>
                <a:gd name="connsiteY428" fmla="*/ 356694 h 1160647"/>
                <a:gd name="connsiteX429" fmla="*/ 158457 w 3079941"/>
                <a:gd name="connsiteY429" fmla="*/ 328590 h 1160647"/>
                <a:gd name="connsiteX430" fmla="*/ 160484 w 3079941"/>
                <a:gd name="connsiteY430" fmla="*/ 328590 h 1160647"/>
                <a:gd name="connsiteX431" fmla="*/ 174671 w 3079941"/>
                <a:gd name="connsiteY431" fmla="*/ 328590 h 1160647"/>
                <a:gd name="connsiteX432" fmla="*/ 211151 w 3079941"/>
                <a:gd name="connsiteY432" fmla="*/ 246443 h 1160647"/>
                <a:gd name="connsiteX433" fmla="*/ 215205 w 3079941"/>
                <a:gd name="connsiteY433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924638 h 1160647"/>
                <a:gd name="connsiteX403" fmla="*/ 3079941 w 3079941"/>
                <a:gd name="connsiteY403" fmla="*/ 1030409 h 1160647"/>
                <a:gd name="connsiteX404" fmla="*/ 3079941 w 3079941"/>
                <a:gd name="connsiteY404" fmla="*/ 1160647 h 1160647"/>
                <a:gd name="connsiteX405" fmla="*/ 200958 w 3079941"/>
                <a:gd name="connsiteY405" fmla="*/ 1160647 h 1160647"/>
                <a:gd name="connsiteX406" fmla="*/ 200958 w 3079941"/>
                <a:gd name="connsiteY406" fmla="*/ 1126882 h 1160647"/>
                <a:gd name="connsiteX407" fmla="*/ 0 w 3079941"/>
                <a:gd name="connsiteY407" fmla="*/ 1126882 h 1160647"/>
                <a:gd name="connsiteX408" fmla="*/ 0 w 3079941"/>
                <a:gd name="connsiteY408" fmla="*/ 915339 h 1160647"/>
                <a:gd name="connsiteX409" fmla="*/ 103377 w 3079941"/>
                <a:gd name="connsiteY409" fmla="*/ 915339 h 1160647"/>
                <a:gd name="connsiteX410" fmla="*/ 103377 w 3079941"/>
                <a:gd name="connsiteY410" fmla="*/ 886329 h 1160647"/>
                <a:gd name="connsiteX411" fmla="*/ 55096 w 3079941"/>
                <a:gd name="connsiteY411" fmla="*/ 886329 h 1160647"/>
                <a:gd name="connsiteX412" fmla="*/ 55096 w 3079941"/>
                <a:gd name="connsiteY412" fmla="*/ 724196 h 1160647"/>
                <a:gd name="connsiteX413" fmla="*/ 75363 w 3079941"/>
                <a:gd name="connsiteY413" fmla="*/ 724196 h 1160647"/>
                <a:gd name="connsiteX414" fmla="*/ 75870 w 3079941"/>
                <a:gd name="connsiteY414" fmla="*/ 723115 h 1160647"/>
                <a:gd name="connsiteX415" fmla="*/ 79416 w 3079941"/>
                <a:gd name="connsiteY415" fmla="*/ 715549 h 1160647"/>
                <a:gd name="connsiteX416" fmla="*/ 81190 w 3079941"/>
                <a:gd name="connsiteY416" fmla="*/ 715819 h 1160647"/>
                <a:gd name="connsiteX417" fmla="*/ 93603 w 3079941"/>
                <a:gd name="connsiteY417" fmla="*/ 717710 h 1160647"/>
                <a:gd name="connsiteX418" fmla="*/ 94110 w 3079941"/>
                <a:gd name="connsiteY418" fmla="*/ 719062 h 1160647"/>
                <a:gd name="connsiteX419" fmla="*/ 97656 w 3079941"/>
                <a:gd name="connsiteY419" fmla="*/ 728519 h 1160647"/>
                <a:gd name="connsiteX420" fmla="*/ 124003 w 3079941"/>
                <a:gd name="connsiteY420" fmla="*/ 730681 h 1160647"/>
                <a:gd name="connsiteX421" fmla="*/ 124003 w 3079941"/>
                <a:gd name="connsiteY421" fmla="*/ 607460 h 1160647"/>
                <a:gd name="connsiteX422" fmla="*/ 126030 w 3079941"/>
                <a:gd name="connsiteY422" fmla="*/ 607460 h 1160647"/>
                <a:gd name="connsiteX423" fmla="*/ 140217 w 3079941"/>
                <a:gd name="connsiteY423" fmla="*/ 607460 h 1160647"/>
                <a:gd name="connsiteX424" fmla="*/ 140217 w 3079941"/>
                <a:gd name="connsiteY424" fmla="*/ 471268 h 1160647"/>
                <a:gd name="connsiteX425" fmla="*/ 141990 w 3079941"/>
                <a:gd name="connsiteY425" fmla="*/ 471268 h 1160647"/>
                <a:gd name="connsiteX426" fmla="*/ 154404 w 3079941"/>
                <a:gd name="connsiteY426" fmla="*/ 471268 h 1160647"/>
                <a:gd name="connsiteX427" fmla="*/ 154404 w 3079941"/>
                <a:gd name="connsiteY427" fmla="*/ 356694 h 1160647"/>
                <a:gd name="connsiteX428" fmla="*/ 158457 w 3079941"/>
                <a:gd name="connsiteY428" fmla="*/ 328590 h 1160647"/>
                <a:gd name="connsiteX429" fmla="*/ 160484 w 3079941"/>
                <a:gd name="connsiteY429" fmla="*/ 328590 h 1160647"/>
                <a:gd name="connsiteX430" fmla="*/ 174671 w 3079941"/>
                <a:gd name="connsiteY430" fmla="*/ 328590 h 1160647"/>
                <a:gd name="connsiteX431" fmla="*/ 211151 w 3079941"/>
                <a:gd name="connsiteY431" fmla="*/ 246443 h 1160647"/>
                <a:gd name="connsiteX432" fmla="*/ 215205 w 3079941"/>
                <a:gd name="connsiteY432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030409 h 1160647"/>
                <a:gd name="connsiteX403" fmla="*/ 3079941 w 3079941"/>
                <a:gd name="connsiteY403" fmla="*/ 1160647 h 1160647"/>
                <a:gd name="connsiteX404" fmla="*/ 200958 w 3079941"/>
                <a:gd name="connsiteY404" fmla="*/ 1160647 h 1160647"/>
                <a:gd name="connsiteX405" fmla="*/ 200958 w 3079941"/>
                <a:gd name="connsiteY405" fmla="*/ 1126882 h 1160647"/>
                <a:gd name="connsiteX406" fmla="*/ 0 w 3079941"/>
                <a:gd name="connsiteY406" fmla="*/ 1126882 h 1160647"/>
                <a:gd name="connsiteX407" fmla="*/ 0 w 3079941"/>
                <a:gd name="connsiteY407" fmla="*/ 915339 h 1160647"/>
                <a:gd name="connsiteX408" fmla="*/ 103377 w 3079941"/>
                <a:gd name="connsiteY408" fmla="*/ 915339 h 1160647"/>
                <a:gd name="connsiteX409" fmla="*/ 103377 w 3079941"/>
                <a:gd name="connsiteY409" fmla="*/ 886329 h 1160647"/>
                <a:gd name="connsiteX410" fmla="*/ 55096 w 3079941"/>
                <a:gd name="connsiteY410" fmla="*/ 886329 h 1160647"/>
                <a:gd name="connsiteX411" fmla="*/ 55096 w 3079941"/>
                <a:gd name="connsiteY411" fmla="*/ 724196 h 1160647"/>
                <a:gd name="connsiteX412" fmla="*/ 75363 w 3079941"/>
                <a:gd name="connsiteY412" fmla="*/ 724196 h 1160647"/>
                <a:gd name="connsiteX413" fmla="*/ 75870 w 3079941"/>
                <a:gd name="connsiteY413" fmla="*/ 723115 h 1160647"/>
                <a:gd name="connsiteX414" fmla="*/ 79416 w 3079941"/>
                <a:gd name="connsiteY414" fmla="*/ 715549 h 1160647"/>
                <a:gd name="connsiteX415" fmla="*/ 81190 w 3079941"/>
                <a:gd name="connsiteY415" fmla="*/ 715819 h 1160647"/>
                <a:gd name="connsiteX416" fmla="*/ 93603 w 3079941"/>
                <a:gd name="connsiteY416" fmla="*/ 717710 h 1160647"/>
                <a:gd name="connsiteX417" fmla="*/ 94110 w 3079941"/>
                <a:gd name="connsiteY417" fmla="*/ 719062 h 1160647"/>
                <a:gd name="connsiteX418" fmla="*/ 97656 w 3079941"/>
                <a:gd name="connsiteY418" fmla="*/ 728519 h 1160647"/>
                <a:gd name="connsiteX419" fmla="*/ 124003 w 3079941"/>
                <a:gd name="connsiteY419" fmla="*/ 730681 h 1160647"/>
                <a:gd name="connsiteX420" fmla="*/ 124003 w 3079941"/>
                <a:gd name="connsiteY420" fmla="*/ 607460 h 1160647"/>
                <a:gd name="connsiteX421" fmla="*/ 126030 w 3079941"/>
                <a:gd name="connsiteY421" fmla="*/ 607460 h 1160647"/>
                <a:gd name="connsiteX422" fmla="*/ 140217 w 3079941"/>
                <a:gd name="connsiteY422" fmla="*/ 607460 h 1160647"/>
                <a:gd name="connsiteX423" fmla="*/ 140217 w 3079941"/>
                <a:gd name="connsiteY423" fmla="*/ 471268 h 1160647"/>
                <a:gd name="connsiteX424" fmla="*/ 141990 w 3079941"/>
                <a:gd name="connsiteY424" fmla="*/ 471268 h 1160647"/>
                <a:gd name="connsiteX425" fmla="*/ 154404 w 3079941"/>
                <a:gd name="connsiteY425" fmla="*/ 471268 h 1160647"/>
                <a:gd name="connsiteX426" fmla="*/ 154404 w 3079941"/>
                <a:gd name="connsiteY426" fmla="*/ 356694 h 1160647"/>
                <a:gd name="connsiteX427" fmla="*/ 158457 w 3079941"/>
                <a:gd name="connsiteY427" fmla="*/ 328590 h 1160647"/>
                <a:gd name="connsiteX428" fmla="*/ 160484 w 3079941"/>
                <a:gd name="connsiteY428" fmla="*/ 328590 h 1160647"/>
                <a:gd name="connsiteX429" fmla="*/ 174671 w 3079941"/>
                <a:gd name="connsiteY429" fmla="*/ 328590 h 1160647"/>
                <a:gd name="connsiteX430" fmla="*/ 211151 w 3079941"/>
                <a:gd name="connsiteY430" fmla="*/ 246443 h 1160647"/>
                <a:gd name="connsiteX431" fmla="*/ 215205 w 3079941"/>
                <a:gd name="connsiteY431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200958 w 3079941"/>
                <a:gd name="connsiteY404" fmla="*/ 1126882 h 1160647"/>
                <a:gd name="connsiteX405" fmla="*/ 0 w 3079941"/>
                <a:gd name="connsiteY405" fmla="*/ 1126882 h 1160647"/>
                <a:gd name="connsiteX406" fmla="*/ 0 w 3079941"/>
                <a:gd name="connsiteY406" fmla="*/ 915339 h 1160647"/>
                <a:gd name="connsiteX407" fmla="*/ 103377 w 3079941"/>
                <a:gd name="connsiteY407" fmla="*/ 915339 h 1160647"/>
                <a:gd name="connsiteX408" fmla="*/ 103377 w 3079941"/>
                <a:gd name="connsiteY408" fmla="*/ 886329 h 1160647"/>
                <a:gd name="connsiteX409" fmla="*/ 55096 w 3079941"/>
                <a:gd name="connsiteY409" fmla="*/ 886329 h 1160647"/>
                <a:gd name="connsiteX410" fmla="*/ 55096 w 3079941"/>
                <a:gd name="connsiteY410" fmla="*/ 724196 h 1160647"/>
                <a:gd name="connsiteX411" fmla="*/ 75363 w 3079941"/>
                <a:gd name="connsiteY411" fmla="*/ 724196 h 1160647"/>
                <a:gd name="connsiteX412" fmla="*/ 75870 w 3079941"/>
                <a:gd name="connsiteY412" fmla="*/ 723115 h 1160647"/>
                <a:gd name="connsiteX413" fmla="*/ 79416 w 3079941"/>
                <a:gd name="connsiteY413" fmla="*/ 715549 h 1160647"/>
                <a:gd name="connsiteX414" fmla="*/ 81190 w 3079941"/>
                <a:gd name="connsiteY414" fmla="*/ 715819 h 1160647"/>
                <a:gd name="connsiteX415" fmla="*/ 93603 w 3079941"/>
                <a:gd name="connsiteY415" fmla="*/ 717710 h 1160647"/>
                <a:gd name="connsiteX416" fmla="*/ 94110 w 3079941"/>
                <a:gd name="connsiteY416" fmla="*/ 719062 h 1160647"/>
                <a:gd name="connsiteX417" fmla="*/ 97656 w 3079941"/>
                <a:gd name="connsiteY417" fmla="*/ 728519 h 1160647"/>
                <a:gd name="connsiteX418" fmla="*/ 124003 w 3079941"/>
                <a:gd name="connsiteY418" fmla="*/ 730681 h 1160647"/>
                <a:gd name="connsiteX419" fmla="*/ 124003 w 3079941"/>
                <a:gd name="connsiteY419" fmla="*/ 607460 h 1160647"/>
                <a:gd name="connsiteX420" fmla="*/ 126030 w 3079941"/>
                <a:gd name="connsiteY420" fmla="*/ 607460 h 1160647"/>
                <a:gd name="connsiteX421" fmla="*/ 140217 w 3079941"/>
                <a:gd name="connsiteY421" fmla="*/ 607460 h 1160647"/>
                <a:gd name="connsiteX422" fmla="*/ 140217 w 3079941"/>
                <a:gd name="connsiteY422" fmla="*/ 471268 h 1160647"/>
                <a:gd name="connsiteX423" fmla="*/ 141990 w 3079941"/>
                <a:gd name="connsiteY423" fmla="*/ 471268 h 1160647"/>
                <a:gd name="connsiteX424" fmla="*/ 154404 w 3079941"/>
                <a:gd name="connsiteY424" fmla="*/ 471268 h 1160647"/>
                <a:gd name="connsiteX425" fmla="*/ 154404 w 3079941"/>
                <a:gd name="connsiteY425" fmla="*/ 356694 h 1160647"/>
                <a:gd name="connsiteX426" fmla="*/ 158457 w 3079941"/>
                <a:gd name="connsiteY426" fmla="*/ 328590 h 1160647"/>
                <a:gd name="connsiteX427" fmla="*/ 160484 w 3079941"/>
                <a:gd name="connsiteY427" fmla="*/ 328590 h 1160647"/>
                <a:gd name="connsiteX428" fmla="*/ 174671 w 3079941"/>
                <a:gd name="connsiteY428" fmla="*/ 328590 h 1160647"/>
                <a:gd name="connsiteX429" fmla="*/ 211151 w 3079941"/>
                <a:gd name="connsiteY429" fmla="*/ 246443 h 1160647"/>
                <a:gd name="connsiteX430" fmla="*/ 215205 w 3079941"/>
                <a:gd name="connsiteY430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103377 w 3079941"/>
                <a:gd name="connsiteY407" fmla="*/ 886329 h 1160647"/>
                <a:gd name="connsiteX408" fmla="*/ 55096 w 3079941"/>
                <a:gd name="connsiteY408" fmla="*/ 886329 h 1160647"/>
                <a:gd name="connsiteX409" fmla="*/ 55096 w 3079941"/>
                <a:gd name="connsiteY409" fmla="*/ 724196 h 1160647"/>
                <a:gd name="connsiteX410" fmla="*/ 75363 w 3079941"/>
                <a:gd name="connsiteY410" fmla="*/ 724196 h 1160647"/>
                <a:gd name="connsiteX411" fmla="*/ 75870 w 3079941"/>
                <a:gd name="connsiteY411" fmla="*/ 723115 h 1160647"/>
                <a:gd name="connsiteX412" fmla="*/ 79416 w 3079941"/>
                <a:gd name="connsiteY412" fmla="*/ 715549 h 1160647"/>
                <a:gd name="connsiteX413" fmla="*/ 81190 w 3079941"/>
                <a:gd name="connsiteY413" fmla="*/ 715819 h 1160647"/>
                <a:gd name="connsiteX414" fmla="*/ 93603 w 3079941"/>
                <a:gd name="connsiteY414" fmla="*/ 717710 h 1160647"/>
                <a:gd name="connsiteX415" fmla="*/ 94110 w 3079941"/>
                <a:gd name="connsiteY415" fmla="*/ 719062 h 1160647"/>
                <a:gd name="connsiteX416" fmla="*/ 97656 w 3079941"/>
                <a:gd name="connsiteY416" fmla="*/ 728519 h 1160647"/>
                <a:gd name="connsiteX417" fmla="*/ 124003 w 3079941"/>
                <a:gd name="connsiteY417" fmla="*/ 730681 h 1160647"/>
                <a:gd name="connsiteX418" fmla="*/ 124003 w 3079941"/>
                <a:gd name="connsiteY418" fmla="*/ 607460 h 1160647"/>
                <a:gd name="connsiteX419" fmla="*/ 126030 w 3079941"/>
                <a:gd name="connsiteY419" fmla="*/ 607460 h 1160647"/>
                <a:gd name="connsiteX420" fmla="*/ 140217 w 3079941"/>
                <a:gd name="connsiteY420" fmla="*/ 607460 h 1160647"/>
                <a:gd name="connsiteX421" fmla="*/ 140217 w 3079941"/>
                <a:gd name="connsiteY421" fmla="*/ 471268 h 1160647"/>
                <a:gd name="connsiteX422" fmla="*/ 141990 w 3079941"/>
                <a:gd name="connsiteY422" fmla="*/ 471268 h 1160647"/>
                <a:gd name="connsiteX423" fmla="*/ 154404 w 3079941"/>
                <a:gd name="connsiteY423" fmla="*/ 471268 h 1160647"/>
                <a:gd name="connsiteX424" fmla="*/ 154404 w 3079941"/>
                <a:gd name="connsiteY424" fmla="*/ 356694 h 1160647"/>
                <a:gd name="connsiteX425" fmla="*/ 158457 w 3079941"/>
                <a:gd name="connsiteY425" fmla="*/ 328590 h 1160647"/>
                <a:gd name="connsiteX426" fmla="*/ 160484 w 3079941"/>
                <a:gd name="connsiteY426" fmla="*/ 328590 h 1160647"/>
                <a:gd name="connsiteX427" fmla="*/ 174671 w 3079941"/>
                <a:gd name="connsiteY427" fmla="*/ 328590 h 1160647"/>
                <a:gd name="connsiteX428" fmla="*/ 211151 w 3079941"/>
                <a:gd name="connsiteY428" fmla="*/ 246443 h 1160647"/>
                <a:gd name="connsiteX429" fmla="*/ 215205 w 3079941"/>
                <a:gd name="connsiteY429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103377 w 3079941"/>
                <a:gd name="connsiteY406" fmla="*/ 915339 h 1160647"/>
                <a:gd name="connsiteX407" fmla="*/ 55096 w 3079941"/>
                <a:gd name="connsiteY407" fmla="*/ 886329 h 1160647"/>
                <a:gd name="connsiteX408" fmla="*/ 55096 w 3079941"/>
                <a:gd name="connsiteY408" fmla="*/ 724196 h 1160647"/>
                <a:gd name="connsiteX409" fmla="*/ 75363 w 3079941"/>
                <a:gd name="connsiteY409" fmla="*/ 724196 h 1160647"/>
                <a:gd name="connsiteX410" fmla="*/ 75870 w 3079941"/>
                <a:gd name="connsiteY410" fmla="*/ 723115 h 1160647"/>
                <a:gd name="connsiteX411" fmla="*/ 79416 w 3079941"/>
                <a:gd name="connsiteY411" fmla="*/ 715549 h 1160647"/>
                <a:gd name="connsiteX412" fmla="*/ 81190 w 3079941"/>
                <a:gd name="connsiteY412" fmla="*/ 715819 h 1160647"/>
                <a:gd name="connsiteX413" fmla="*/ 93603 w 3079941"/>
                <a:gd name="connsiteY413" fmla="*/ 717710 h 1160647"/>
                <a:gd name="connsiteX414" fmla="*/ 94110 w 3079941"/>
                <a:gd name="connsiteY414" fmla="*/ 719062 h 1160647"/>
                <a:gd name="connsiteX415" fmla="*/ 97656 w 3079941"/>
                <a:gd name="connsiteY415" fmla="*/ 728519 h 1160647"/>
                <a:gd name="connsiteX416" fmla="*/ 124003 w 3079941"/>
                <a:gd name="connsiteY416" fmla="*/ 730681 h 1160647"/>
                <a:gd name="connsiteX417" fmla="*/ 124003 w 3079941"/>
                <a:gd name="connsiteY417" fmla="*/ 607460 h 1160647"/>
                <a:gd name="connsiteX418" fmla="*/ 126030 w 3079941"/>
                <a:gd name="connsiteY418" fmla="*/ 607460 h 1160647"/>
                <a:gd name="connsiteX419" fmla="*/ 140217 w 3079941"/>
                <a:gd name="connsiteY419" fmla="*/ 607460 h 1160647"/>
                <a:gd name="connsiteX420" fmla="*/ 140217 w 3079941"/>
                <a:gd name="connsiteY420" fmla="*/ 471268 h 1160647"/>
                <a:gd name="connsiteX421" fmla="*/ 141990 w 3079941"/>
                <a:gd name="connsiteY421" fmla="*/ 471268 h 1160647"/>
                <a:gd name="connsiteX422" fmla="*/ 154404 w 3079941"/>
                <a:gd name="connsiteY422" fmla="*/ 471268 h 1160647"/>
                <a:gd name="connsiteX423" fmla="*/ 154404 w 3079941"/>
                <a:gd name="connsiteY423" fmla="*/ 356694 h 1160647"/>
                <a:gd name="connsiteX424" fmla="*/ 158457 w 3079941"/>
                <a:gd name="connsiteY424" fmla="*/ 328590 h 1160647"/>
                <a:gd name="connsiteX425" fmla="*/ 160484 w 3079941"/>
                <a:gd name="connsiteY425" fmla="*/ 328590 h 1160647"/>
                <a:gd name="connsiteX426" fmla="*/ 174671 w 3079941"/>
                <a:gd name="connsiteY426" fmla="*/ 328590 h 1160647"/>
                <a:gd name="connsiteX427" fmla="*/ 211151 w 3079941"/>
                <a:gd name="connsiteY427" fmla="*/ 246443 h 1160647"/>
                <a:gd name="connsiteX428" fmla="*/ 215205 w 3079941"/>
                <a:gd name="connsiteY428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0 w 3079941"/>
                <a:gd name="connsiteY405" fmla="*/ 915339 h 1160647"/>
                <a:gd name="connsiteX406" fmla="*/ 55096 w 3079941"/>
                <a:gd name="connsiteY406" fmla="*/ 886329 h 1160647"/>
                <a:gd name="connsiteX407" fmla="*/ 55096 w 3079941"/>
                <a:gd name="connsiteY407" fmla="*/ 724196 h 1160647"/>
                <a:gd name="connsiteX408" fmla="*/ 75363 w 3079941"/>
                <a:gd name="connsiteY408" fmla="*/ 724196 h 1160647"/>
                <a:gd name="connsiteX409" fmla="*/ 75870 w 3079941"/>
                <a:gd name="connsiteY409" fmla="*/ 723115 h 1160647"/>
                <a:gd name="connsiteX410" fmla="*/ 79416 w 3079941"/>
                <a:gd name="connsiteY410" fmla="*/ 715549 h 1160647"/>
                <a:gd name="connsiteX411" fmla="*/ 81190 w 3079941"/>
                <a:gd name="connsiteY411" fmla="*/ 715819 h 1160647"/>
                <a:gd name="connsiteX412" fmla="*/ 93603 w 3079941"/>
                <a:gd name="connsiteY412" fmla="*/ 717710 h 1160647"/>
                <a:gd name="connsiteX413" fmla="*/ 94110 w 3079941"/>
                <a:gd name="connsiteY413" fmla="*/ 719062 h 1160647"/>
                <a:gd name="connsiteX414" fmla="*/ 97656 w 3079941"/>
                <a:gd name="connsiteY414" fmla="*/ 728519 h 1160647"/>
                <a:gd name="connsiteX415" fmla="*/ 124003 w 3079941"/>
                <a:gd name="connsiteY415" fmla="*/ 730681 h 1160647"/>
                <a:gd name="connsiteX416" fmla="*/ 124003 w 3079941"/>
                <a:gd name="connsiteY416" fmla="*/ 607460 h 1160647"/>
                <a:gd name="connsiteX417" fmla="*/ 126030 w 3079941"/>
                <a:gd name="connsiteY417" fmla="*/ 607460 h 1160647"/>
                <a:gd name="connsiteX418" fmla="*/ 140217 w 3079941"/>
                <a:gd name="connsiteY418" fmla="*/ 607460 h 1160647"/>
                <a:gd name="connsiteX419" fmla="*/ 140217 w 3079941"/>
                <a:gd name="connsiteY419" fmla="*/ 471268 h 1160647"/>
                <a:gd name="connsiteX420" fmla="*/ 141990 w 3079941"/>
                <a:gd name="connsiteY420" fmla="*/ 471268 h 1160647"/>
                <a:gd name="connsiteX421" fmla="*/ 154404 w 3079941"/>
                <a:gd name="connsiteY421" fmla="*/ 471268 h 1160647"/>
                <a:gd name="connsiteX422" fmla="*/ 154404 w 3079941"/>
                <a:gd name="connsiteY422" fmla="*/ 356694 h 1160647"/>
                <a:gd name="connsiteX423" fmla="*/ 158457 w 3079941"/>
                <a:gd name="connsiteY423" fmla="*/ 328590 h 1160647"/>
                <a:gd name="connsiteX424" fmla="*/ 160484 w 3079941"/>
                <a:gd name="connsiteY424" fmla="*/ 328590 h 1160647"/>
                <a:gd name="connsiteX425" fmla="*/ 174671 w 3079941"/>
                <a:gd name="connsiteY425" fmla="*/ 328590 h 1160647"/>
                <a:gd name="connsiteX426" fmla="*/ 211151 w 3079941"/>
                <a:gd name="connsiteY426" fmla="*/ 246443 h 1160647"/>
                <a:gd name="connsiteX427" fmla="*/ 215205 w 3079941"/>
                <a:gd name="connsiteY427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886329 h 1160647"/>
                <a:gd name="connsiteX406" fmla="*/ 55096 w 3079941"/>
                <a:gd name="connsiteY406" fmla="*/ 724196 h 1160647"/>
                <a:gd name="connsiteX407" fmla="*/ 75363 w 3079941"/>
                <a:gd name="connsiteY407" fmla="*/ 724196 h 1160647"/>
                <a:gd name="connsiteX408" fmla="*/ 75870 w 3079941"/>
                <a:gd name="connsiteY408" fmla="*/ 723115 h 1160647"/>
                <a:gd name="connsiteX409" fmla="*/ 79416 w 3079941"/>
                <a:gd name="connsiteY409" fmla="*/ 715549 h 1160647"/>
                <a:gd name="connsiteX410" fmla="*/ 81190 w 3079941"/>
                <a:gd name="connsiteY410" fmla="*/ 715819 h 1160647"/>
                <a:gd name="connsiteX411" fmla="*/ 93603 w 3079941"/>
                <a:gd name="connsiteY411" fmla="*/ 717710 h 1160647"/>
                <a:gd name="connsiteX412" fmla="*/ 94110 w 3079941"/>
                <a:gd name="connsiteY412" fmla="*/ 719062 h 1160647"/>
                <a:gd name="connsiteX413" fmla="*/ 97656 w 3079941"/>
                <a:gd name="connsiteY413" fmla="*/ 728519 h 1160647"/>
                <a:gd name="connsiteX414" fmla="*/ 124003 w 3079941"/>
                <a:gd name="connsiteY414" fmla="*/ 730681 h 1160647"/>
                <a:gd name="connsiteX415" fmla="*/ 124003 w 3079941"/>
                <a:gd name="connsiteY415" fmla="*/ 607460 h 1160647"/>
                <a:gd name="connsiteX416" fmla="*/ 126030 w 3079941"/>
                <a:gd name="connsiteY416" fmla="*/ 607460 h 1160647"/>
                <a:gd name="connsiteX417" fmla="*/ 140217 w 3079941"/>
                <a:gd name="connsiteY417" fmla="*/ 607460 h 1160647"/>
                <a:gd name="connsiteX418" fmla="*/ 140217 w 3079941"/>
                <a:gd name="connsiteY418" fmla="*/ 471268 h 1160647"/>
                <a:gd name="connsiteX419" fmla="*/ 141990 w 3079941"/>
                <a:gd name="connsiteY419" fmla="*/ 471268 h 1160647"/>
                <a:gd name="connsiteX420" fmla="*/ 154404 w 3079941"/>
                <a:gd name="connsiteY420" fmla="*/ 471268 h 1160647"/>
                <a:gd name="connsiteX421" fmla="*/ 154404 w 3079941"/>
                <a:gd name="connsiteY421" fmla="*/ 356694 h 1160647"/>
                <a:gd name="connsiteX422" fmla="*/ 158457 w 3079941"/>
                <a:gd name="connsiteY422" fmla="*/ 328590 h 1160647"/>
                <a:gd name="connsiteX423" fmla="*/ 160484 w 3079941"/>
                <a:gd name="connsiteY423" fmla="*/ 328590 h 1160647"/>
                <a:gd name="connsiteX424" fmla="*/ 174671 w 3079941"/>
                <a:gd name="connsiteY424" fmla="*/ 328590 h 1160647"/>
                <a:gd name="connsiteX425" fmla="*/ 211151 w 3079941"/>
                <a:gd name="connsiteY425" fmla="*/ 246443 h 1160647"/>
                <a:gd name="connsiteX426" fmla="*/ 215205 w 3079941"/>
                <a:gd name="connsiteY426" fmla="*/ 0 h 1160647"/>
                <a:gd name="connsiteX0" fmla="*/ 215205 w 3079941"/>
                <a:gd name="connsiteY0" fmla="*/ 0 h 1160647"/>
                <a:gd name="connsiteX1" fmla="*/ 217231 w 3079941"/>
                <a:gd name="connsiteY1" fmla="*/ 246443 h 1160647"/>
                <a:gd name="connsiteX2" fmla="*/ 255738 w 3079941"/>
                <a:gd name="connsiteY2" fmla="*/ 326429 h 1160647"/>
                <a:gd name="connsiteX3" fmla="*/ 257765 w 3079941"/>
                <a:gd name="connsiteY3" fmla="*/ 326429 h 1160647"/>
                <a:gd name="connsiteX4" fmla="*/ 271952 w 3079941"/>
                <a:gd name="connsiteY4" fmla="*/ 326429 h 1160647"/>
                <a:gd name="connsiteX5" fmla="*/ 271952 w 3079941"/>
                <a:gd name="connsiteY5" fmla="*/ 350208 h 1160647"/>
                <a:gd name="connsiteX6" fmla="*/ 272459 w 3079941"/>
                <a:gd name="connsiteY6" fmla="*/ 351019 h 1160647"/>
                <a:gd name="connsiteX7" fmla="*/ 276005 w 3079941"/>
                <a:gd name="connsiteY7" fmla="*/ 356694 h 1160647"/>
                <a:gd name="connsiteX8" fmla="*/ 276005 w 3079941"/>
                <a:gd name="connsiteY8" fmla="*/ 471268 h 1160647"/>
                <a:gd name="connsiteX9" fmla="*/ 278285 w 3079941"/>
                <a:gd name="connsiteY9" fmla="*/ 471268 h 1160647"/>
                <a:gd name="connsiteX10" fmla="*/ 294246 w 3079941"/>
                <a:gd name="connsiteY10" fmla="*/ 471268 h 1160647"/>
                <a:gd name="connsiteX11" fmla="*/ 294246 w 3079941"/>
                <a:gd name="connsiteY11" fmla="*/ 611783 h 1160647"/>
                <a:gd name="connsiteX12" fmla="*/ 295766 w 3079941"/>
                <a:gd name="connsiteY12" fmla="*/ 611513 h 1160647"/>
                <a:gd name="connsiteX13" fmla="*/ 306406 w 3079941"/>
                <a:gd name="connsiteY13" fmla="*/ 609622 h 1160647"/>
                <a:gd name="connsiteX14" fmla="*/ 304379 w 3079941"/>
                <a:gd name="connsiteY14" fmla="*/ 698254 h 1160647"/>
                <a:gd name="connsiteX15" fmla="*/ 305899 w 3079941"/>
                <a:gd name="connsiteY15" fmla="*/ 698525 h 1160647"/>
                <a:gd name="connsiteX16" fmla="*/ 316539 w 3079941"/>
                <a:gd name="connsiteY16" fmla="*/ 700416 h 1160647"/>
                <a:gd name="connsiteX17" fmla="*/ 316792 w 3079941"/>
                <a:gd name="connsiteY17" fmla="*/ 701227 h 1160647"/>
                <a:gd name="connsiteX18" fmla="*/ 318566 w 3079941"/>
                <a:gd name="connsiteY18" fmla="*/ 706902 h 1160647"/>
                <a:gd name="connsiteX19" fmla="*/ 319326 w 3079941"/>
                <a:gd name="connsiteY19" fmla="*/ 704470 h 1160647"/>
                <a:gd name="connsiteX20" fmla="*/ 324646 w 3079941"/>
                <a:gd name="connsiteY20" fmla="*/ 687446 h 1160647"/>
                <a:gd name="connsiteX21" fmla="*/ 326419 w 3079941"/>
                <a:gd name="connsiteY21" fmla="*/ 687446 h 1160647"/>
                <a:gd name="connsiteX22" fmla="*/ 338833 w 3079941"/>
                <a:gd name="connsiteY22" fmla="*/ 687446 h 1160647"/>
                <a:gd name="connsiteX23" fmla="*/ 338833 w 3079941"/>
                <a:gd name="connsiteY23" fmla="*/ 719872 h 1160647"/>
                <a:gd name="connsiteX24" fmla="*/ 339846 w 3079941"/>
                <a:gd name="connsiteY24" fmla="*/ 720413 h 1160647"/>
                <a:gd name="connsiteX25" fmla="*/ 346940 w 3079941"/>
                <a:gd name="connsiteY25" fmla="*/ 724196 h 1160647"/>
                <a:gd name="connsiteX26" fmla="*/ 346940 w 3079941"/>
                <a:gd name="connsiteY26" fmla="*/ 725547 h 1160647"/>
                <a:gd name="connsiteX27" fmla="*/ 346940 w 3079941"/>
                <a:gd name="connsiteY27" fmla="*/ 735005 h 1160647"/>
                <a:gd name="connsiteX28" fmla="*/ 391527 w 3079941"/>
                <a:gd name="connsiteY28" fmla="*/ 735005 h 1160647"/>
                <a:gd name="connsiteX29" fmla="*/ 391527 w 3079941"/>
                <a:gd name="connsiteY29" fmla="*/ 736086 h 1160647"/>
                <a:gd name="connsiteX30" fmla="*/ 391527 w 3079941"/>
                <a:gd name="connsiteY30" fmla="*/ 743652 h 1160647"/>
                <a:gd name="connsiteX31" fmla="*/ 393553 w 3079941"/>
                <a:gd name="connsiteY31" fmla="*/ 743652 h 1160647"/>
                <a:gd name="connsiteX32" fmla="*/ 407740 w 3079941"/>
                <a:gd name="connsiteY32" fmla="*/ 743652 h 1160647"/>
                <a:gd name="connsiteX33" fmla="*/ 407740 w 3079941"/>
                <a:gd name="connsiteY33" fmla="*/ 713387 h 1160647"/>
                <a:gd name="connsiteX34" fmla="*/ 452327 w 3079941"/>
                <a:gd name="connsiteY34" fmla="*/ 713387 h 1160647"/>
                <a:gd name="connsiteX35" fmla="*/ 452327 w 3079941"/>
                <a:gd name="connsiteY35" fmla="*/ 712036 h 1160647"/>
                <a:gd name="connsiteX36" fmla="*/ 452327 w 3079941"/>
                <a:gd name="connsiteY36" fmla="*/ 702578 h 1160647"/>
                <a:gd name="connsiteX37" fmla="*/ 453341 w 3079941"/>
                <a:gd name="connsiteY37" fmla="*/ 702578 h 1160647"/>
                <a:gd name="connsiteX38" fmla="*/ 460434 w 3079941"/>
                <a:gd name="connsiteY38" fmla="*/ 702578 h 1160647"/>
                <a:gd name="connsiteX39" fmla="*/ 460434 w 3079941"/>
                <a:gd name="connsiteY39" fmla="*/ 700687 h 1160647"/>
                <a:gd name="connsiteX40" fmla="*/ 460434 w 3079941"/>
                <a:gd name="connsiteY40" fmla="*/ 687446 h 1160647"/>
                <a:gd name="connsiteX41" fmla="*/ 461194 w 3079941"/>
                <a:gd name="connsiteY41" fmla="*/ 687446 h 1160647"/>
                <a:gd name="connsiteX42" fmla="*/ 466514 w 3079941"/>
                <a:gd name="connsiteY42" fmla="*/ 687446 h 1160647"/>
                <a:gd name="connsiteX43" fmla="*/ 466514 w 3079941"/>
                <a:gd name="connsiteY43" fmla="*/ 686365 h 1160647"/>
                <a:gd name="connsiteX44" fmla="*/ 466514 w 3079941"/>
                <a:gd name="connsiteY44" fmla="*/ 678798 h 1160647"/>
                <a:gd name="connsiteX45" fmla="*/ 468541 w 3079941"/>
                <a:gd name="connsiteY45" fmla="*/ 678798 h 1160647"/>
                <a:gd name="connsiteX46" fmla="*/ 482728 w 3079941"/>
                <a:gd name="connsiteY46" fmla="*/ 678798 h 1160647"/>
                <a:gd name="connsiteX47" fmla="*/ 482728 w 3079941"/>
                <a:gd name="connsiteY47" fmla="*/ 679879 h 1160647"/>
                <a:gd name="connsiteX48" fmla="*/ 482728 w 3079941"/>
                <a:gd name="connsiteY48" fmla="*/ 687446 h 1160647"/>
                <a:gd name="connsiteX49" fmla="*/ 505021 w 3079941"/>
                <a:gd name="connsiteY49" fmla="*/ 687446 h 1160647"/>
                <a:gd name="connsiteX50" fmla="*/ 505021 w 3079941"/>
                <a:gd name="connsiteY50" fmla="*/ 685554 h 1160647"/>
                <a:gd name="connsiteX51" fmla="*/ 505021 w 3079941"/>
                <a:gd name="connsiteY51" fmla="*/ 672313 h 1160647"/>
                <a:gd name="connsiteX52" fmla="*/ 506795 w 3079941"/>
                <a:gd name="connsiteY52" fmla="*/ 672313 h 1160647"/>
                <a:gd name="connsiteX53" fmla="*/ 519208 w 3079941"/>
                <a:gd name="connsiteY53" fmla="*/ 672313 h 1160647"/>
                <a:gd name="connsiteX54" fmla="*/ 519208 w 3079941"/>
                <a:gd name="connsiteY54" fmla="*/ 696093 h 1160647"/>
                <a:gd name="connsiteX55" fmla="*/ 520222 w 3079941"/>
                <a:gd name="connsiteY55" fmla="*/ 696093 h 1160647"/>
                <a:gd name="connsiteX56" fmla="*/ 527315 w 3079941"/>
                <a:gd name="connsiteY56" fmla="*/ 696093 h 1160647"/>
                <a:gd name="connsiteX57" fmla="*/ 527315 w 3079941"/>
                <a:gd name="connsiteY57" fmla="*/ 695012 h 1160647"/>
                <a:gd name="connsiteX58" fmla="*/ 527315 w 3079941"/>
                <a:gd name="connsiteY58" fmla="*/ 687446 h 1160647"/>
                <a:gd name="connsiteX59" fmla="*/ 529088 w 3079941"/>
                <a:gd name="connsiteY59" fmla="*/ 687446 h 1160647"/>
                <a:gd name="connsiteX60" fmla="*/ 541502 w 3079941"/>
                <a:gd name="connsiteY60" fmla="*/ 687446 h 1160647"/>
                <a:gd name="connsiteX61" fmla="*/ 541502 w 3079941"/>
                <a:gd name="connsiteY61" fmla="*/ 713387 h 1160647"/>
                <a:gd name="connsiteX62" fmla="*/ 543529 w 3079941"/>
                <a:gd name="connsiteY62" fmla="*/ 713387 h 1160647"/>
                <a:gd name="connsiteX63" fmla="*/ 557715 w 3079941"/>
                <a:gd name="connsiteY63" fmla="*/ 713387 h 1160647"/>
                <a:gd name="connsiteX64" fmla="*/ 557715 w 3079941"/>
                <a:gd name="connsiteY64" fmla="*/ 715008 h 1160647"/>
                <a:gd name="connsiteX65" fmla="*/ 557715 w 3079941"/>
                <a:gd name="connsiteY65" fmla="*/ 726358 h 1160647"/>
                <a:gd name="connsiteX66" fmla="*/ 558475 w 3079941"/>
                <a:gd name="connsiteY66" fmla="*/ 726358 h 1160647"/>
                <a:gd name="connsiteX67" fmla="*/ 563796 w 3079941"/>
                <a:gd name="connsiteY67" fmla="*/ 726358 h 1160647"/>
                <a:gd name="connsiteX68" fmla="*/ 563796 w 3079941"/>
                <a:gd name="connsiteY68" fmla="*/ 725547 h 1160647"/>
                <a:gd name="connsiteX69" fmla="*/ 563796 w 3079941"/>
                <a:gd name="connsiteY69" fmla="*/ 719872 h 1160647"/>
                <a:gd name="connsiteX70" fmla="*/ 594196 w 3079941"/>
                <a:gd name="connsiteY70" fmla="*/ 719872 h 1160647"/>
                <a:gd name="connsiteX71" fmla="*/ 594196 w 3079941"/>
                <a:gd name="connsiteY71" fmla="*/ 743652 h 1160647"/>
                <a:gd name="connsiteX72" fmla="*/ 595209 w 3079941"/>
                <a:gd name="connsiteY72" fmla="*/ 743652 h 1160647"/>
                <a:gd name="connsiteX73" fmla="*/ 602303 w 3079941"/>
                <a:gd name="connsiteY73" fmla="*/ 743652 h 1160647"/>
                <a:gd name="connsiteX74" fmla="*/ 602303 w 3079941"/>
                <a:gd name="connsiteY74" fmla="*/ 744733 h 1160647"/>
                <a:gd name="connsiteX75" fmla="*/ 602303 w 3079941"/>
                <a:gd name="connsiteY75" fmla="*/ 752299 h 1160647"/>
                <a:gd name="connsiteX76" fmla="*/ 603063 w 3079941"/>
                <a:gd name="connsiteY76" fmla="*/ 752299 h 1160647"/>
                <a:gd name="connsiteX77" fmla="*/ 608383 w 3079941"/>
                <a:gd name="connsiteY77" fmla="*/ 752299 h 1160647"/>
                <a:gd name="connsiteX78" fmla="*/ 608383 w 3079941"/>
                <a:gd name="connsiteY78" fmla="*/ 750137 h 1160647"/>
                <a:gd name="connsiteX79" fmla="*/ 608383 w 3079941"/>
                <a:gd name="connsiteY79" fmla="*/ 735005 h 1160647"/>
                <a:gd name="connsiteX80" fmla="*/ 609396 w 3079941"/>
                <a:gd name="connsiteY80" fmla="*/ 735005 h 1160647"/>
                <a:gd name="connsiteX81" fmla="*/ 616490 w 3079941"/>
                <a:gd name="connsiteY81" fmla="*/ 735005 h 1160647"/>
                <a:gd name="connsiteX82" fmla="*/ 616490 w 3079941"/>
                <a:gd name="connsiteY82" fmla="*/ 736086 h 1160647"/>
                <a:gd name="connsiteX83" fmla="*/ 616490 w 3079941"/>
                <a:gd name="connsiteY83" fmla="*/ 743652 h 1160647"/>
                <a:gd name="connsiteX84" fmla="*/ 621810 w 3079941"/>
                <a:gd name="connsiteY84" fmla="*/ 741659 h 1160647"/>
                <a:gd name="connsiteX85" fmla="*/ 622570 w 3079941"/>
                <a:gd name="connsiteY85" fmla="*/ 740679 h 1160647"/>
                <a:gd name="connsiteX86" fmla="*/ 622570 w 3079941"/>
                <a:gd name="connsiteY86" fmla="*/ 735005 h 1160647"/>
                <a:gd name="connsiteX87" fmla="*/ 661077 w 3079941"/>
                <a:gd name="connsiteY87" fmla="*/ 735005 h 1160647"/>
                <a:gd name="connsiteX88" fmla="*/ 661077 w 3079941"/>
                <a:gd name="connsiteY88" fmla="*/ 758784 h 1160647"/>
                <a:gd name="connsiteX89" fmla="*/ 663103 w 3079941"/>
                <a:gd name="connsiteY89" fmla="*/ 758784 h 1160647"/>
                <a:gd name="connsiteX90" fmla="*/ 677290 w 3079941"/>
                <a:gd name="connsiteY90" fmla="*/ 758784 h 1160647"/>
                <a:gd name="connsiteX91" fmla="*/ 677290 w 3079941"/>
                <a:gd name="connsiteY91" fmla="*/ 759865 h 1160647"/>
                <a:gd name="connsiteX92" fmla="*/ 677290 w 3079941"/>
                <a:gd name="connsiteY92" fmla="*/ 767431 h 1160647"/>
                <a:gd name="connsiteX93" fmla="*/ 679064 w 3079941"/>
                <a:gd name="connsiteY93" fmla="*/ 767431 h 1160647"/>
                <a:gd name="connsiteX94" fmla="*/ 691477 w 3079941"/>
                <a:gd name="connsiteY94" fmla="*/ 767431 h 1160647"/>
                <a:gd name="connsiteX95" fmla="*/ 691477 w 3079941"/>
                <a:gd name="connsiteY95" fmla="*/ 743652 h 1160647"/>
                <a:gd name="connsiteX96" fmla="*/ 692490 w 3079941"/>
                <a:gd name="connsiteY96" fmla="*/ 743652 h 1160647"/>
                <a:gd name="connsiteX97" fmla="*/ 699584 w 3079941"/>
                <a:gd name="connsiteY97" fmla="*/ 743652 h 1160647"/>
                <a:gd name="connsiteX98" fmla="*/ 699584 w 3079941"/>
                <a:gd name="connsiteY98" fmla="*/ 711225 h 1160647"/>
                <a:gd name="connsiteX99" fmla="*/ 700597 w 3079941"/>
                <a:gd name="connsiteY99" fmla="*/ 711225 h 1160647"/>
                <a:gd name="connsiteX100" fmla="*/ 707691 w 3079941"/>
                <a:gd name="connsiteY100" fmla="*/ 711225 h 1160647"/>
                <a:gd name="connsiteX101" fmla="*/ 707691 w 3079941"/>
                <a:gd name="connsiteY101" fmla="*/ 709334 h 1160647"/>
                <a:gd name="connsiteX102" fmla="*/ 707691 w 3079941"/>
                <a:gd name="connsiteY102" fmla="*/ 696093 h 1160647"/>
                <a:gd name="connsiteX103" fmla="*/ 706424 w 3079941"/>
                <a:gd name="connsiteY103" fmla="*/ 694471 h 1160647"/>
                <a:gd name="connsiteX104" fmla="*/ 711744 w 3079941"/>
                <a:gd name="connsiteY104" fmla="*/ 683122 h 1160647"/>
                <a:gd name="connsiteX105" fmla="*/ 719851 w 3079941"/>
                <a:gd name="connsiteY105" fmla="*/ 711225 h 1160647"/>
                <a:gd name="connsiteX106" fmla="*/ 720611 w 3079941"/>
                <a:gd name="connsiteY106" fmla="*/ 711225 h 1160647"/>
                <a:gd name="connsiteX107" fmla="*/ 725931 w 3079941"/>
                <a:gd name="connsiteY107" fmla="*/ 711225 h 1160647"/>
                <a:gd name="connsiteX108" fmla="*/ 725931 w 3079941"/>
                <a:gd name="connsiteY108" fmla="*/ 605298 h 1160647"/>
                <a:gd name="connsiteX109" fmla="*/ 727451 w 3079941"/>
                <a:gd name="connsiteY109" fmla="*/ 605298 h 1160647"/>
                <a:gd name="connsiteX110" fmla="*/ 738091 w 3079941"/>
                <a:gd name="connsiteY110" fmla="*/ 605298 h 1160647"/>
                <a:gd name="connsiteX111" fmla="*/ 738091 w 3079941"/>
                <a:gd name="connsiteY111" fmla="*/ 557739 h 1160647"/>
                <a:gd name="connsiteX112" fmla="*/ 764438 w 3079941"/>
                <a:gd name="connsiteY112" fmla="*/ 557739 h 1160647"/>
                <a:gd name="connsiteX113" fmla="*/ 764438 w 3079941"/>
                <a:gd name="connsiteY113" fmla="*/ 536121 h 1160647"/>
                <a:gd name="connsiteX114" fmla="*/ 798892 w 3079941"/>
                <a:gd name="connsiteY114" fmla="*/ 536121 h 1160647"/>
                <a:gd name="connsiteX115" fmla="*/ 798892 w 3079941"/>
                <a:gd name="connsiteY115" fmla="*/ 538553 h 1160647"/>
                <a:gd name="connsiteX116" fmla="*/ 798892 w 3079941"/>
                <a:gd name="connsiteY116" fmla="*/ 555577 h 1160647"/>
                <a:gd name="connsiteX117" fmla="*/ 801172 w 3079941"/>
                <a:gd name="connsiteY117" fmla="*/ 555577 h 1160647"/>
                <a:gd name="connsiteX118" fmla="*/ 817132 w 3079941"/>
                <a:gd name="connsiteY118" fmla="*/ 555577 h 1160647"/>
                <a:gd name="connsiteX119" fmla="*/ 817132 w 3079941"/>
                <a:gd name="connsiteY119" fmla="*/ 603136 h 1160647"/>
                <a:gd name="connsiteX120" fmla="*/ 818145 w 3079941"/>
                <a:gd name="connsiteY120" fmla="*/ 603136 h 1160647"/>
                <a:gd name="connsiteX121" fmla="*/ 825239 w 3079941"/>
                <a:gd name="connsiteY121" fmla="*/ 603136 h 1160647"/>
                <a:gd name="connsiteX122" fmla="*/ 839426 w 3079941"/>
                <a:gd name="connsiteY122" fmla="*/ 607460 h 1160647"/>
                <a:gd name="connsiteX123" fmla="*/ 839426 w 3079941"/>
                <a:gd name="connsiteY123" fmla="*/ 646372 h 1160647"/>
                <a:gd name="connsiteX124" fmla="*/ 840439 w 3079941"/>
                <a:gd name="connsiteY124" fmla="*/ 646372 h 1160647"/>
                <a:gd name="connsiteX125" fmla="*/ 847532 w 3079941"/>
                <a:gd name="connsiteY125" fmla="*/ 646372 h 1160647"/>
                <a:gd name="connsiteX126" fmla="*/ 847532 w 3079941"/>
                <a:gd name="connsiteY126" fmla="*/ 647993 h 1160647"/>
                <a:gd name="connsiteX127" fmla="*/ 847532 w 3079941"/>
                <a:gd name="connsiteY127" fmla="*/ 659342 h 1160647"/>
                <a:gd name="connsiteX128" fmla="*/ 849559 w 3079941"/>
                <a:gd name="connsiteY128" fmla="*/ 659342 h 1160647"/>
                <a:gd name="connsiteX129" fmla="*/ 863746 w 3079941"/>
                <a:gd name="connsiteY129" fmla="*/ 659342 h 1160647"/>
                <a:gd name="connsiteX130" fmla="*/ 869826 w 3079941"/>
                <a:gd name="connsiteY130" fmla="*/ 665828 h 1160647"/>
                <a:gd name="connsiteX131" fmla="*/ 869826 w 3079941"/>
                <a:gd name="connsiteY131" fmla="*/ 687446 h 1160647"/>
                <a:gd name="connsiteX132" fmla="*/ 872106 w 3079941"/>
                <a:gd name="connsiteY132" fmla="*/ 687446 h 1160647"/>
                <a:gd name="connsiteX133" fmla="*/ 888066 w 3079941"/>
                <a:gd name="connsiteY133" fmla="*/ 687446 h 1160647"/>
                <a:gd name="connsiteX134" fmla="*/ 888066 w 3079941"/>
                <a:gd name="connsiteY134" fmla="*/ 688526 h 1160647"/>
                <a:gd name="connsiteX135" fmla="*/ 888066 w 3079941"/>
                <a:gd name="connsiteY135" fmla="*/ 696093 h 1160647"/>
                <a:gd name="connsiteX136" fmla="*/ 889333 w 3079941"/>
                <a:gd name="connsiteY136" fmla="*/ 696093 h 1160647"/>
                <a:gd name="connsiteX137" fmla="*/ 898200 w 3079941"/>
                <a:gd name="connsiteY137" fmla="*/ 696093 h 1160647"/>
                <a:gd name="connsiteX138" fmla="*/ 898200 w 3079941"/>
                <a:gd name="connsiteY138" fmla="*/ 698254 h 1160647"/>
                <a:gd name="connsiteX139" fmla="*/ 898200 w 3079941"/>
                <a:gd name="connsiteY139" fmla="*/ 713387 h 1160647"/>
                <a:gd name="connsiteX140" fmla="*/ 902253 w 3079941"/>
                <a:gd name="connsiteY140" fmla="*/ 711495 h 1160647"/>
                <a:gd name="connsiteX141" fmla="*/ 902253 w 3079941"/>
                <a:gd name="connsiteY141" fmla="*/ 698254 h 1160647"/>
                <a:gd name="connsiteX142" fmla="*/ 903266 w 3079941"/>
                <a:gd name="connsiteY142" fmla="*/ 698254 h 1160647"/>
                <a:gd name="connsiteX143" fmla="*/ 910360 w 3079941"/>
                <a:gd name="connsiteY143" fmla="*/ 698254 h 1160647"/>
                <a:gd name="connsiteX144" fmla="*/ 910360 w 3079941"/>
                <a:gd name="connsiteY144" fmla="*/ 699876 h 1160647"/>
                <a:gd name="connsiteX145" fmla="*/ 910360 w 3079941"/>
                <a:gd name="connsiteY145" fmla="*/ 711225 h 1160647"/>
                <a:gd name="connsiteX146" fmla="*/ 911120 w 3079941"/>
                <a:gd name="connsiteY146" fmla="*/ 711225 h 1160647"/>
                <a:gd name="connsiteX147" fmla="*/ 916440 w 3079941"/>
                <a:gd name="connsiteY147" fmla="*/ 711225 h 1160647"/>
                <a:gd name="connsiteX148" fmla="*/ 965080 w 3079941"/>
                <a:gd name="connsiteY148" fmla="*/ 706902 h 1160647"/>
                <a:gd name="connsiteX149" fmla="*/ 965080 w 3079941"/>
                <a:gd name="connsiteY149" fmla="*/ 708253 h 1160647"/>
                <a:gd name="connsiteX150" fmla="*/ 965080 w 3079941"/>
                <a:gd name="connsiteY150" fmla="*/ 717710 h 1160647"/>
                <a:gd name="connsiteX151" fmla="*/ 965840 w 3079941"/>
                <a:gd name="connsiteY151" fmla="*/ 717710 h 1160647"/>
                <a:gd name="connsiteX152" fmla="*/ 971161 w 3079941"/>
                <a:gd name="connsiteY152" fmla="*/ 717710 h 1160647"/>
                <a:gd name="connsiteX153" fmla="*/ 971161 w 3079941"/>
                <a:gd name="connsiteY153" fmla="*/ 719872 h 1160647"/>
                <a:gd name="connsiteX154" fmla="*/ 971161 w 3079941"/>
                <a:gd name="connsiteY154" fmla="*/ 735005 h 1160647"/>
                <a:gd name="connsiteX155" fmla="*/ 973187 w 3079941"/>
                <a:gd name="connsiteY155" fmla="*/ 733654 h 1160647"/>
                <a:gd name="connsiteX156" fmla="*/ 987374 w 3079941"/>
                <a:gd name="connsiteY156" fmla="*/ 724196 h 1160647"/>
                <a:gd name="connsiteX157" fmla="*/ 993454 w 3079941"/>
                <a:gd name="connsiteY157" fmla="*/ 683122 h 1160647"/>
                <a:gd name="connsiteX158" fmla="*/ 994214 w 3079941"/>
                <a:gd name="connsiteY158" fmla="*/ 682852 h 1160647"/>
                <a:gd name="connsiteX159" fmla="*/ 999534 w 3079941"/>
                <a:gd name="connsiteY159" fmla="*/ 680960 h 1160647"/>
                <a:gd name="connsiteX160" fmla="*/ 1001561 w 3079941"/>
                <a:gd name="connsiteY160" fmla="*/ 611783 h 1160647"/>
                <a:gd name="connsiteX161" fmla="*/ 1003588 w 3079941"/>
                <a:gd name="connsiteY161" fmla="*/ 680960 h 1160647"/>
                <a:gd name="connsiteX162" fmla="*/ 1004348 w 3079941"/>
                <a:gd name="connsiteY162" fmla="*/ 681230 h 1160647"/>
                <a:gd name="connsiteX163" fmla="*/ 1009668 w 3079941"/>
                <a:gd name="connsiteY163" fmla="*/ 683122 h 1160647"/>
                <a:gd name="connsiteX164" fmla="*/ 1009668 w 3079941"/>
                <a:gd name="connsiteY164" fmla="*/ 596651 h 1160647"/>
                <a:gd name="connsiteX165" fmla="*/ 1013721 w 3079941"/>
                <a:gd name="connsiteY165" fmla="*/ 564224 h 1160647"/>
                <a:gd name="connsiteX166" fmla="*/ 1052228 w 3079941"/>
                <a:gd name="connsiteY166" fmla="*/ 564224 h 1160647"/>
                <a:gd name="connsiteX167" fmla="*/ 1052228 w 3079941"/>
                <a:gd name="connsiteY167" fmla="*/ 596651 h 1160647"/>
                <a:gd name="connsiteX168" fmla="*/ 1052988 w 3079941"/>
                <a:gd name="connsiteY168" fmla="*/ 596651 h 1160647"/>
                <a:gd name="connsiteX169" fmla="*/ 1058308 w 3079941"/>
                <a:gd name="connsiteY169" fmla="*/ 596651 h 1160647"/>
                <a:gd name="connsiteX170" fmla="*/ 1058308 w 3079941"/>
                <a:gd name="connsiteY170" fmla="*/ 514503 h 1160647"/>
                <a:gd name="connsiteX171" fmla="*/ 1060082 w 3079941"/>
                <a:gd name="connsiteY171" fmla="*/ 514503 h 1160647"/>
                <a:gd name="connsiteX172" fmla="*/ 1072495 w 3079941"/>
                <a:gd name="connsiteY172" fmla="*/ 514503 h 1160647"/>
                <a:gd name="connsiteX173" fmla="*/ 1072495 w 3079941"/>
                <a:gd name="connsiteY173" fmla="*/ 512612 h 1160647"/>
                <a:gd name="connsiteX174" fmla="*/ 1072495 w 3079941"/>
                <a:gd name="connsiteY174" fmla="*/ 499371 h 1160647"/>
                <a:gd name="connsiteX175" fmla="*/ 1094789 w 3079941"/>
                <a:gd name="connsiteY175" fmla="*/ 499371 h 1160647"/>
                <a:gd name="connsiteX176" fmla="*/ 1094789 w 3079941"/>
                <a:gd name="connsiteY176" fmla="*/ 498290 h 1160647"/>
                <a:gd name="connsiteX177" fmla="*/ 1094789 w 3079941"/>
                <a:gd name="connsiteY177" fmla="*/ 490724 h 1160647"/>
                <a:gd name="connsiteX178" fmla="*/ 1096562 w 3079941"/>
                <a:gd name="connsiteY178" fmla="*/ 490724 h 1160647"/>
                <a:gd name="connsiteX179" fmla="*/ 1108976 w 3079941"/>
                <a:gd name="connsiteY179" fmla="*/ 490724 h 1160647"/>
                <a:gd name="connsiteX180" fmla="*/ 1108976 w 3079941"/>
                <a:gd name="connsiteY180" fmla="*/ 491805 h 1160647"/>
                <a:gd name="connsiteX181" fmla="*/ 1108976 w 3079941"/>
                <a:gd name="connsiteY181" fmla="*/ 499371 h 1160647"/>
                <a:gd name="connsiteX182" fmla="*/ 1109736 w 3079941"/>
                <a:gd name="connsiteY182" fmla="*/ 499371 h 1160647"/>
                <a:gd name="connsiteX183" fmla="*/ 1115056 w 3079941"/>
                <a:gd name="connsiteY183" fmla="*/ 499371 h 1160647"/>
                <a:gd name="connsiteX184" fmla="*/ 1125189 w 3079941"/>
                <a:gd name="connsiteY184" fmla="*/ 495047 h 1160647"/>
                <a:gd name="connsiteX185" fmla="*/ 1129242 w 3079941"/>
                <a:gd name="connsiteY185" fmla="*/ 498290 h 1160647"/>
                <a:gd name="connsiteX186" fmla="*/ 1129242 w 3079941"/>
                <a:gd name="connsiteY186" fmla="*/ 490724 h 1160647"/>
                <a:gd name="connsiteX187" fmla="*/ 1131522 w 3079941"/>
                <a:gd name="connsiteY187" fmla="*/ 490724 h 1160647"/>
                <a:gd name="connsiteX188" fmla="*/ 1147483 w 3079941"/>
                <a:gd name="connsiteY188" fmla="*/ 490724 h 1160647"/>
                <a:gd name="connsiteX189" fmla="*/ 1147483 w 3079941"/>
                <a:gd name="connsiteY189" fmla="*/ 491805 h 1160647"/>
                <a:gd name="connsiteX190" fmla="*/ 1147483 w 3079941"/>
                <a:gd name="connsiteY190" fmla="*/ 499371 h 1160647"/>
                <a:gd name="connsiteX191" fmla="*/ 1177883 w 3079941"/>
                <a:gd name="connsiteY191" fmla="*/ 499371 h 1160647"/>
                <a:gd name="connsiteX192" fmla="*/ 1177883 w 3079941"/>
                <a:gd name="connsiteY192" fmla="*/ 500992 h 1160647"/>
                <a:gd name="connsiteX193" fmla="*/ 1177883 w 3079941"/>
                <a:gd name="connsiteY193" fmla="*/ 512342 h 1160647"/>
                <a:gd name="connsiteX194" fmla="*/ 1204230 w 3079941"/>
                <a:gd name="connsiteY194" fmla="*/ 512342 h 1160647"/>
                <a:gd name="connsiteX195" fmla="*/ 1204230 w 3079941"/>
                <a:gd name="connsiteY195" fmla="*/ 542606 h 1160647"/>
                <a:gd name="connsiteX196" fmla="*/ 1204990 w 3079941"/>
                <a:gd name="connsiteY196" fmla="*/ 542606 h 1160647"/>
                <a:gd name="connsiteX197" fmla="*/ 1210310 w 3079941"/>
                <a:gd name="connsiteY197" fmla="*/ 542606 h 1160647"/>
                <a:gd name="connsiteX198" fmla="*/ 1210310 w 3079941"/>
                <a:gd name="connsiteY198" fmla="*/ 543687 h 1160647"/>
                <a:gd name="connsiteX199" fmla="*/ 1210310 w 3079941"/>
                <a:gd name="connsiteY199" fmla="*/ 551254 h 1160647"/>
                <a:gd name="connsiteX200" fmla="*/ 1214364 w 3079941"/>
                <a:gd name="connsiteY200" fmla="*/ 581518 h 1160647"/>
                <a:gd name="connsiteX201" fmla="*/ 1215124 w 3079941"/>
                <a:gd name="connsiteY201" fmla="*/ 581518 h 1160647"/>
                <a:gd name="connsiteX202" fmla="*/ 1220444 w 3079941"/>
                <a:gd name="connsiteY202" fmla="*/ 581518 h 1160647"/>
                <a:gd name="connsiteX203" fmla="*/ 1220444 w 3079941"/>
                <a:gd name="connsiteY203" fmla="*/ 582329 h 1160647"/>
                <a:gd name="connsiteX204" fmla="*/ 1220444 w 3079941"/>
                <a:gd name="connsiteY204" fmla="*/ 588004 h 1160647"/>
                <a:gd name="connsiteX205" fmla="*/ 1221457 w 3079941"/>
                <a:gd name="connsiteY205" fmla="*/ 588004 h 1160647"/>
                <a:gd name="connsiteX206" fmla="*/ 1228550 w 3079941"/>
                <a:gd name="connsiteY206" fmla="*/ 588004 h 1160647"/>
                <a:gd name="connsiteX207" fmla="*/ 1228550 w 3079941"/>
                <a:gd name="connsiteY207" fmla="*/ 618269 h 1160647"/>
                <a:gd name="connsiteX208" fmla="*/ 1230577 w 3079941"/>
                <a:gd name="connsiteY208" fmla="*/ 618269 h 1160647"/>
                <a:gd name="connsiteX209" fmla="*/ 1244764 w 3079941"/>
                <a:gd name="connsiteY209" fmla="*/ 618269 h 1160647"/>
                <a:gd name="connsiteX210" fmla="*/ 1244764 w 3079941"/>
                <a:gd name="connsiteY210" fmla="*/ 642048 h 1160647"/>
                <a:gd name="connsiteX211" fmla="*/ 1246791 w 3079941"/>
                <a:gd name="connsiteY211" fmla="*/ 643669 h 1160647"/>
                <a:gd name="connsiteX212" fmla="*/ 1246791 w 3079941"/>
                <a:gd name="connsiteY212" fmla="*/ 655019 h 1160647"/>
                <a:gd name="connsiteX213" fmla="*/ 1247551 w 3079941"/>
                <a:gd name="connsiteY213" fmla="*/ 655019 h 1160647"/>
                <a:gd name="connsiteX214" fmla="*/ 1252871 w 3079941"/>
                <a:gd name="connsiteY214" fmla="*/ 655019 h 1160647"/>
                <a:gd name="connsiteX215" fmla="*/ 1252871 w 3079941"/>
                <a:gd name="connsiteY215" fmla="*/ 678798 h 1160647"/>
                <a:gd name="connsiteX216" fmla="*/ 1254137 w 3079941"/>
                <a:gd name="connsiteY216" fmla="*/ 678798 h 1160647"/>
                <a:gd name="connsiteX217" fmla="*/ 1263004 w 3079941"/>
                <a:gd name="connsiteY217" fmla="*/ 678798 h 1160647"/>
                <a:gd name="connsiteX218" fmla="*/ 1265031 w 3079941"/>
                <a:gd name="connsiteY218" fmla="*/ 682852 h 1160647"/>
                <a:gd name="connsiteX219" fmla="*/ 1265031 w 3079941"/>
                <a:gd name="connsiteY219" fmla="*/ 696093 h 1160647"/>
                <a:gd name="connsiteX220" fmla="*/ 1266551 w 3079941"/>
                <a:gd name="connsiteY220" fmla="*/ 694201 h 1160647"/>
                <a:gd name="connsiteX221" fmla="*/ 1277191 w 3079941"/>
                <a:gd name="connsiteY221" fmla="*/ 680960 h 1160647"/>
                <a:gd name="connsiteX222" fmla="*/ 1305565 w 3079941"/>
                <a:gd name="connsiteY222" fmla="*/ 680960 h 1160647"/>
                <a:gd name="connsiteX223" fmla="*/ 1305565 w 3079941"/>
                <a:gd name="connsiteY223" fmla="*/ 767431 h 1160647"/>
                <a:gd name="connsiteX224" fmla="*/ 1306325 w 3079941"/>
                <a:gd name="connsiteY224" fmla="*/ 767431 h 1160647"/>
                <a:gd name="connsiteX225" fmla="*/ 1311645 w 3079941"/>
                <a:gd name="connsiteY225" fmla="*/ 767431 h 1160647"/>
                <a:gd name="connsiteX226" fmla="*/ 1312405 w 3079941"/>
                <a:gd name="connsiteY226" fmla="*/ 766080 h 1160647"/>
                <a:gd name="connsiteX227" fmla="*/ 1317725 w 3079941"/>
                <a:gd name="connsiteY227" fmla="*/ 756622 h 1160647"/>
                <a:gd name="connsiteX228" fmla="*/ 1317725 w 3079941"/>
                <a:gd name="connsiteY228" fmla="*/ 758514 h 1160647"/>
                <a:gd name="connsiteX229" fmla="*/ 1317725 w 3079941"/>
                <a:gd name="connsiteY229" fmla="*/ 771755 h 1160647"/>
                <a:gd name="connsiteX230" fmla="*/ 1321778 w 3079941"/>
                <a:gd name="connsiteY230" fmla="*/ 726358 h 1160647"/>
                <a:gd name="connsiteX231" fmla="*/ 1322538 w 3079941"/>
                <a:gd name="connsiteY231" fmla="*/ 726358 h 1160647"/>
                <a:gd name="connsiteX232" fmla="*/ 1327858 w 3079941"/>
                <a:gd name="connsiteY232" fmla="*/ 726358 h 1160647"/>
                <a:gd name="connsiteX233" fmla="*/ 1327858 w 3079941"/>
                <a:gd name="connsiteY233" fmla="*/ 661504 h 1160647"/>
                <a:gd name="connsiteX234" fmla="*/ 1328872 w 3079941"/>
                <a:gd name="connsiteY234" fmla="*/ 661504 h 1160647"/>
                <a:gd name="connsiteX235" fmla="*/ 1335965 w 3079941"/>
                <a:gd name="connsiteY235" fmla="*/ 661504 h 1160647"/>
                <a:gd name="connsiteX236" fmla="*/ 1348125 w 3079941"/>
                <a:gd name="connsiteY236" fmla="*/ 618269 h 1160647"/>
                <a:gd name="connsiteX237" fmla="*/ 1349392 w 3079941"/>
                <a:gd name="connsiteY237" fmla="*/ 618269 h 1160647"/>
                <a:gd name="connsiteX238" fmla="*/ 1358259 w 3079941"/>
                <a:gd name="connsiteY238" fmla="*/ 618269 h 1160647"/>
                <a:gd name="connsiteX239" fmla="*/ 1368392 w 3079941"/>
                <a:gd name="connsiteY239" fmla="*/ 661504 h 1160647"/>
                <a:gd name="connsiteX240" fmla="*/ 1369405 w 3079941"/>
                <a:gd name="connsiteY240" fmla="*/ 661504 h 1160647"/>
                <a:gd name="connsiteX241" fmla="*/ 1376499 w 3079941"/>
                <a:gd name="connsiteY241" fmla="*/ 661504 h 1160647"/>
                <a:gd name="connsiteX242" fmla="*/ 1376499 w 3079941"/>
                <a:gd name="connsiteY242" fmla="*/ 700416 h 1160647"/>
                <a:gd name="connsiteX243" fmla="*/ 1378272 w 3079941"/>
                <a:gd name="connsiteY243" fmla="*/ 700416 h 1160647"/>
                <a:gd name="connsiteX244" fmla="*/ 1390686 w 3079941"/>
                <a:gd name="connsiteY244" fmla="*/ 700416 h 1160647"/>
                <a:gd name="connsiteX245" fmla="*/ 1390686 w 3079941"/>
                <a:gd name="connsiteY245" fmla="*/ 702578 h 1160647"/>
                <a:gd name="connsiteX246" fmla="*/ 1390686 w 3079941"/>
                <a:gd name="connsiteY246" fmla="*/ 717710 h 1160647"/>
                <a:gd name="connsiteX247" fmla="*/ 1394739 w 3079941"/>
                <a:gd name="connsiteY247" fmla="*/ 715549 h 1160647"/>
                <a:gd name="connsiteX248" fmla="*/ 1394739 w 3079941"/>
                <a:gd name="connsiteY248" fmla="*/ 700416 h 1160647"/>
                <a:gd name="connsiteX249" fmla="*/ 1396259 w 3079941"/>
                <a:gd name="connsiteY249" fmla="*/ 700416 h 1160647"/>
                <a:gd name="connsiteX250" fmla="*/ 1406899 w 3079941"/>
                <a:gd name="connsiteY250" fmla="*/ 700416 h 1160647"/>
                <a:gd name="connsiteX251" fmla="*/ 1406899 w 3079941"/>
                <a:gd name="connsiteY251" fmla="*/ 702037 h 1160647"/>
                <a:gd name="connsiteX252" fmla="*/ 1406899 w 3079941"/>
                <a:gd name="connsiteY252" fmla="*/ 713387 h 1160647"/>
                <a:gd name="connsiteX253" fmla="*/ 1437300 w 3079941"/>
                <a:gd name="connsiteY253" fmla="*/ 713387 h 1160647"/>
                <a:gd name="connsiteX254" fmla="*/ 1437300 w 3079941"/>
                <a:gd name="connsiteY254" fmla="*/ 676637 h 1160647"/>
                <a:gd name="connsiteX255" fmla="*/ 1438566 w 3079941"/>
                <a:gd name="connsiteY255" fmla="*/ 676637 h 1160647"/>
                <a:gd name="connsiteX256" fmla="*/ 1447433 w 3079941"/>
                <a:gd name="connsiteY256" fmla="*/ 676637 h 1160647"/>
                <a:gd name="connsiteX257" fmla="*/ 1447433 w 3079941"/>
                <a:gd name="connsiteY257" fmla="*/ 698254 h 1160647"/>
                <a:gd name="connsiteX258" fmla="*/ 1449460 w 3079941"/>
                <a:gd name="connsiteY258" fmla="*/ 665828 h 1160647"/>
                <a:gd name="connsiteX259" fmla="*/ 1471753 w 3079941"/>
                <a:gd name="connsiteY259" fmla="*/ 665828 h 1160647"/>
                <a:gd name="connsiteX260" fmla="*/ 1471753 w 3079941"/>
                <a:gd name="connsiteY260" fmla="*/ 664206 h 1160647"/>
                <a:gd name="connsiteX261" fmla="*/ 1471753 w 3079941"/>
                <a:gd name="connsiteY261" fmla="*/ 652857 h 1160647"/>
                <a:gd name="connsiteX262" fmla="*/ 1472513 w 3079941"/>
                <a:gd name="connsiteY262" fmla="*/ 652857 h 1160647"/>
                <a:gd name="connsiteX263" fmla="*/ 1477833 w 3079941"/>
                <a:gd name="connsiteY263" fmla="*/ 652857 h 1160647"/>
                <a:gd name="connsiteX264" fmla="*/ 1477833 w 3079941"/>
                <a:gd name="connsiteY264" fmla="*/ 650966 h 1160647"/>
                <a:gd name="connsiteX265" fmla="*/ 1477833 w 3079941"/>
                <a:gd name="connsiteY265" fmla="*/ 637725 h 1160647"/>
                <a:gd name="connsiteX266" fmla="*/ 1481887 w 3079941"/>
                <a:gd name="connsiteY266" fmla="*/ 644210 h 1160647"/>
                <a:gd name="connsiteX267" fmla="*/ 1484167 w 3079941"/>
                <a:gd name="connsiteY267" fmla="*/ 644210 h 1160647"/>
                <a:gd name="connsiteX268" fmla="*/ 1500127 w 3079941"/>
                <a:gd name="connsiteY268" fmla="*/ 644210 h 1160647"/>
                <a:gd name="connsiteX269" fmla="*/ 1500127 w 3079941"/>
                <a:gd name="connsiteY269" fmla="*/ 643399 h 1160647"/>
                <a:gd name="connsiteX270" fmla="*/ 1500127 w 3079941"/>
                <a:gd name="connsiteY270" fmla="*/ 637725 h 1160647"/>
                <a:gd name="connsiteX271" fmla="*/ 1500887 w 3079941"/>
                <a:gd name="connsiteY271" fmla="*/ 637725 h 1160647"/>
                <a:gd name="connsiteX272" fmla="*/ 1506207 w 3079941"/>
                <a:gd name="connsiteY272" fmla="*/ 637725 h 1160647"/>
                <a:gd name="connsiteX273" fmla="*/ 1506207 w 3079941"/>
                <a:gd name="connsiteY273" fmla="*/ 639076 h 1160647"/>
                <a:gd name="connsiteX274" fmla="*/ 1506207 w 3079941"/>
                <a:gd name="connsiteY274" fmla="*/ 648534 h 1160647"/>
                <a:gd name="connsiteX275" fmla="*/ 1544714 w 3079941"/>
                <a:gd name="connsiteY275" fmla="*/ 648534 h 1160647"/>
                <a:gd name="connsiteX276" fmla="*/ 1544714 w 3079941"/>
                <a:gd name="connsiteY276" fmla="*/ 786887 h 1160647"/>
                <a:gd name="connsiteX277" fmla="*/ 1546234 w 3079941"/>
                <a:gd name="connsiteY277" fmla="*/ 786887 h 1160647"/>
                <a:gd name="connsiteX278" fmla="*/ 1556874 w 3079941"/>
                <a:gd name="connsiteY278" fmla="*/ 786887 h 1160647"/>
                <a:gd name="connsiteX279" fmla="*/ 1556874 w 3079941"/>
                <a:gd name="connsiteY279" fmla="*/ 773917 h 1160647"/>
                <a:gd name="connsiteX280" fmla="*/ 1560928 w 3079941"/>
                <a:gd name="connsiteY280" fmla="*/ 773917 h 1160647"/>
                <a:gd name="connsiteX281" fmla="*/ 1560928 w 3079941"/>
                <a:gd name="connsiteY281" fmla="*/ 786887 h 1160647"/>
                <a:gd name="connsiteX282" fmla="*/ 1591328 w 3079941"/>
                <a:gd name="connsiteY282" fmla="*/ 786887 h 1160647"/>
                <a:gd name="connsiteX283" fmla="*/ 1591328 w 3079941"/>
                <a:gd name="connsiteY283" fmla="*/ 756622 h 1160647"/>
                <a:gd name="connsiteX284" fmla="*/ 1603488 w 3079941"/>
                <a:gd name="connsiteY284" fmla="*/ 756622 h 1160647"/>
                <a:gd name="connsiteX285" fmla="*/ 1615648 w 3079941"/>
                <a:gd name="connsiteY285" fmla="*/ 754461 h 1160647"/>
                <a:gd name="connsiteX286" fmla="*/ 1619702 w 3079941"/>
                <a:gd name="connsiteY286" fmla="*/ 756622 h 1160647"/>
                <a:gd name="connsiteX287" fmla="*/ 1629835 w 3079941"/>
                <a:gd name="connsiteY287" fmla="*/ 756622 h 1160647"/>
                <a:gd name="connsiteX288" fmla="*/ 1629835 w 3079941"/>
                <a:gd name="connsiteY288" fmla="*/ 786887 h 1160647"/>
                <a:gd name="connsiteX289" fmla="*/ 1637942 w 3079941"/>
                <a:gd name="connsiteY289" fmla="*/ 786887 h 1160647"/>
                <a:gd name="connsiteX290" fmla="*/ 1637942 w 3079941"/>
                <a:gd name="connsiteY290" fmla="*/ 804182 h 1160647"/>
                <a:gd name="connsiteX291" fmla="*/ 1647278 w 3079941"/>
                <a:gd name="connsiteY291" fmla="*/ 805087 h 1160647"/>
                <a:gd name="connsiteX292" fmla="*/ 1660236 w 3079941"/>
                <a:gd name="connsiteY292" fmla="*/ 805087 h 1160647"/>
                <a:gd name="connsiteX293" fmla="*/ 1660236 w 3079941"/>
                <a:gd name="connsiteY293" fmla="*/ 789049 h 1160647"/>
                <a:gd name="connsiteX294" fmla="*/ 1728192 w 3079941"/>
                <a:gd name="connsiteY294" fmla="*/ 789049 h 1160647"/>
                <a:gd name="connsiteX295" fmla="*/ 1728192 w 3079941"/>
                <a:gd name="connsiteY295" fmla="*/ 703796 h 1160647"/>
                <a:gd name="connsiteX296" fmla="*/ 1800200 w 3079941"/>
                <a:gd name="connsiteY296" fmla="*/ 703796 h 1160647"/>
                <a:gd name="connsiteX297" fmla="*/ 1800200 w 3079941"/>
                <a:gd name="connsiteY297" fmla="*/ 782564 h 1160647"/>
                <a:gd name="connsiteX298" fmla="*/ 1802104 w 3079941"/>
                <a:gd name="connsiteY298" fmla="*/ 782564 h 1160647"/>
                <a:gd name="connsiteX299" fmla="*/ 1803346 w 3079941"/>
                <a:gd name="connsiteY299" fmla="*/ 805087 h 1160647"/>
                <a:gd name="connsiteX300" fmla="*/ 1813022 w 3079941"/>
                <a:gd name="connsiteY300" fmla="*/ 805087 h 1160647"/>
                <a:gd name="connsiteX301" fmla="*/ 1814264 w 3079941"/>
                <a:gd name="connsiteY301" fmla="*/ 782564 h 1160647"/>
                <a:gd name="connsiteX302" fmla="*/ 1820344 w 3079941"/>
                <a:gd name="connsiteY302" fmla="*/ 782564 h 1160647"/>
                <a:gd name="connsiteX303" fmla="*/ 1821586 w 3079941"/>
                <a:gd name="connsiteY303" fmla="*/ 805087 h 1160647"/>
                <a:gd name="connsiteX304" fmla="*/ 1872208 w 3079941"/>
                <a:gd name="connsiteY304" fmla="*/ 805087 h 1160647"/>
                <a:gd name="connsiteX305" fmla="*/ 1872208 w 3079941"/>
                <a:gd name="connsiteY305" fmla="*/ 642059 h 1160647"/>
                <a:gd name="connsiteX306" fmla="*/ 2069535 w 3079941"/>
                <a:gd name="connsiteY306" fmla="*/ 642059 h 1160647"/>
                <a:gd name="connsiteX307" fmla="*/ 2069535 w 3079941"/>
                <a:gd name="connsiteY307" fmla="*/ 805087 h 1160647"/>
                <a:gd name="connsiteX308" fmla="*/ 2088232 w 3079941"/>
                <a:gd name="connsiteY308" fmla="*/ 805087 h 1160647"/>
                <a:gd name="connsiteX309" fmla="*/ 2088232 w 3079941"/>
                <a:gd name="connsiteY309" fmla="*/ 722394 h 1160647"/>
                <a:gd name="connsiteX310" fmla="*/ 2183352 w 3079941"/>
                <a:gd name="connsiteY310" fmla="*/ 722394 h 1160647"/>
                <a:gd name="connsiteX311" fmla="*/ 2195282 w 3079941"/>
                <a:gd name="connsiteY311" fmla="*/ 404253 h 1160647"/>
                <a:gd name="connsiteX312" fmla="*/ 2183122 w 3079941"/>
                <a:gd name="connsiteY312" fmla="*/ 382635 h 1160647"/>
                <a:gd name="connsiteX313" fmla="*/ 2177042 w 3079941"/>
                <a:gd name="connsiteY313" fmla="*/ 378311 h 1160647"/>
                <a:gd name="connsiteX314" fmla="*/ 2185149 w 3079941"/>
                <a:gd name="connsiteY314" fmla="*/ 354532 h 1160647"/>
                <a:gd name="connsiteX315" fmla="*/ 2185149 w 3079941"/>
                <a:gd name="connsiteY315" fmla="*/ 337238 h 1160647"/>
                <a:gd name="connsiteX316" fmla="*/ 2199336 w 3079941"/>
                <a:gd name="connsiteY316" fmla="*/ 337238 h 1160647"/>
                <a:gd name="connsiteX317" fmla="*/ 2199336 w 3079941"/>
                <a:gd name="connsiteY317" fmla="*/ 315620 h 1160647"/>
                <a:gd name="connsiteX318" fmla="*/ 2201362 w 3079941"/>
                <a:gd name="connsiteY318" fmla="*/ 311296 h 1160647"/>
                <a:gd name="connsiteX319" fmla="*/ 2201362 w 3079941"/>
                <a:gd name="connsiteY319" fmla="*/ 233472 h 1160647"/>
                <a:gd name="connsiteX320" fmla="*/ 2199336 w 3079941"/>
                <a:gd name="connsiteY320" fmla="*/ 226987 h 1160647"/>
                <a:gd name="connsiteX321" fmla="*/ 2205416 w 3079941"/>
                <a:gd name="connsiteY321" fmla="*/ 220501 h 1160647"/>
                <a:gd name="connsiteX322" fmla="*/ 2205416 w 3079941"/>
                <a:gd name="connsiteY322" fmla="*/ 162133 h 1160647"/>
                <a:gd name="connsiteX323" fmla="*/ 2207442 w 3079941"/>
                <a:gd name="connsiteY323" fmla="*/ 157810 h 1160647"/>
                <a:gd name="connsiteX324" fmla="*/ 2207442 w 3079941"/>
                <a:gd name="connsiteY324" fmla="*/ 101604 h 1160647"/>
                <a:gd name="connsiteX325" fmla="*/ 2209469 w 3079941"/>
                <a:gd name="connsiteY325" fmla="*/ 82148 h 1160647"/>
                <a:gd name="connsiteX326" fmla="*/ 2213523 w 3079941"/>
                <a:gd name="connsiteY326" fmla="*/ 99442 h 1160647"/>
                <a:gd name="connsiteX327" fmla="*/ 2215549 w 3079941"/>
                <a:gd name="connsiteY327" fmla="*/ 157810 h 1160647"/>
                <a:gd name="connsiteX328" fmla="*/ 2217576 w 3079941"/>
                <a:gd name="connsiteY328" fmla="*/ 220501 h 1160647"/>
                <a:gd name="connsiteX329" fmla="*/ 2223656 w 3079941"/>
                <a:gd name="connsiteY329" fmla="*/ 226987 h 1160647"/>
                <a:gd name="connsiteX330" fmla="*/ 2221629 w 3079941"/>
                <a:gd name="connsiteY330" fmla="*/ 233472 h 1160647"/>
                <a:gd name="connsiteX331" fmla="*/ 2221629 w 3079941"/>
                <a:gd name="connsiteY331" fmla="*/ 311296 h 1160647"/>
                <a:gd name="connsiteX332" fmla="*/ 2223656 w 3079941"/>
                <a:gd name="connsiteY332" fmla="*/ 315620 h 1160647"/>
                <a:gd name="connsiteX333" fmla="*/ 2223656 w 3079941"/>
                <a:gd name="connsiteY333" fmla="*/ 337238 h 1160647"/>
                <a:gd name="connsiteX334" fmla="*/ 2237843 w 3079941"/>
                <a:gd name="connsiteY334" fmla="*/ 337238 h 1160647"/>
                <a:gd name="connsiteX335" fmla="*/ 2237843 w 3079941"/>
                <a:gd name="connsiteY335" fmla="*/ 354532 h 1160647"/>
                <a:gd name="connsiteX336" fmla="*/ 2245950 w 3079941"/>
                <a:gd name="connsiteY336" fmla="*/ 378311 h 1160647"/>
                <a:gd name="connsiteX337" fmla="*/ 2239870 w 3079941"/>
                <a:gd name="connsiteY337" fmla="*/ 382635 h 1160647"/>
                <a:gd name="connsiteX338" fmla="*/ 2227709 w 3079941"/>
                <a:gd name="connsiteY338" fmla="*/ 404253 h 1160647"/>
                <a:gd name="connsiteX339" fmla="*/ 2235816 w 3079941"/>
                <a:gd name="connsiteY339" fmla="*/ 657181 h 1160647"/>
                <a:gd name="connsiteX340" fmla="*/ 2300670 w 3079941"/>
                <a:gd name="connsiteY340" fmla="*/ 657181 h 1160647"/>
                <a:gd name="connsiteX341" fmla="*/ 2300670 w 3079941"/>
                <a:gd name="connsiteY341" fmla="*/ 732843 h 1160647"/>
                <a:gd name="connsiteX342" fmla="*/ 2308777 w 3079941"/>
                <a:gd name="connsiteY342" fmla="*/ 732843 h 1160647"/>
                <a:gd name="connsiteX343" fmla="*/ 2310804 w 3079941"/>
                <a:gd name="connsiteY343" fmla="*/ 726358 h 1160647"/>
                <a:gd name="connsiteX344" fmla="*/ 2316884 w 3079941"/>
                <a:gd name="connsiteY344" fmla="*/ 726358 h 1160647"/>
                <a:gd name="connsiteX345" fmla="*/ 2318911 w 3079941"/>
                <a:gd name="connsiteY345" fmla="*/ 735005 h 1160647"/>
                <a:gd name="connsiteX346" fmla="*/ 2331071 w 3079941"/>
                <a:gd name="connsiteY346" fmla="*/ 735005 h 1160647"/>
                <a:gd name="connsiteX347" fmla="*/ 2331071 w 3079941"/>
                <a:gd name="connsiteY347" fmla="*/ 728519 h 1160647"/>
                <a:gd name="connsiteX348" fmla="*/ 2353364 w 3079941"/>
                <a:gd name="connsiteY348" fmla="*/ 728519 h 1160647"/>
                <a:gd name="connsiteX349" fmla="*/ 2353364 w 3079941"/>
                <a:gd name="connsiteY349" fmla="*/ 735005 h 1160647"/>
                <a:gd name="connsiteX350" fmla="*/ 2373631 w 3079941"/>
                <a:gd name="connsiteY350" fmla="*/ 735005 h 1160647"/>
                <a:gd name="connsiteX351" fmla="*/ 2373631 w 3079941"/>
                <a:gd name="connsiteY351" fmla="*/ 780402 h 1160647"/>
                <a:gd name="connsiteX352" fmla="*/ 2387818 w 3079941"/>
                <a:gd name="connsiteY352" fmla="*/ 780402 h 1160647"/>
                <a:gd name="connsiteX353" fmla="*/ 2387818 w 3079941"/>
                <a:gd name="connsiteY353" fmla="*/ 767431 h 1160647"/>
                <a:gd name="connsiteX354" fmla="*/ 2404032 w 3079941"/>
                <a:gd name="connsiteY354" fmla="*/ 767431 h 1160647"/>
                <a:gd name="connsiteX355" fmla="*/ 2404032 w 3079941"/>
                <a:gd name="connsiteY355" fmla="*/ 588004 h 1160647"/>
                <a:gd name="connsiteX356" fmla="*/ 2410112 w 3079941"/>
                <a:gd name="connsiteY356" fmla="*/ 581518 h 1160647"/>
                <a:gd name="connsiteX357" fmla="*/ 2483073 w 3079941"/>
                <a:gd name="connsiteY357" fmla="*/ 581518 h 1160647"/>
                <a:gd name="connsiteX358" fmla="*/ 2483073 w 3079941"/>
                <a:gd name="connsiteY358" fmla="*/ 590166 h 1160647"/>
                <a:gd name="connsiteX359" fmla="*/ 2493206 w 3079941"/>
                <a:gd name="connsiteY359" fmla="*/ 590166 h 1160647"/>
                <a:gd name="connsiteX360" fmla="*/ 2493206 w 3079941"/>
                <a:gd name="connsiteY360" fmla="*/ 704740 h 1160647"/>
                <a:gd name="connsiteX361" fmla="*/ 2515500 w 3079941"/>
                <a:gd name="connsiteY361" fmla="*/ 704740 h 1160647"/>
                <a:gd name="connsiteX362" fmla="*/ 2515500 w 3079941"/>
                <a:gd name="connsiteY362" fmla="*/ 637725 h 1160647"/>
                <a:gd name="connsiteX363" fmla="*/ 2541847 w 3079941"/>
                <a:gd name="connsiteY363" fmla="*/ 637725 h 1160647"/>
                <a:gd name="connsiteX364" fmla="*/ 2545900 w 3079941"/>
                <a:gd name="connsiteY364" fmla="*/ 633401 h 1160647"/>
                <a:gd name="connsiteX365" fmla="*/ 2554007 w 3079941"/>
                <a:gd name="connsiteY365" fmla="*/ 633401 h 1160647"/>
                <a:gd name="connsiteX366" fmla="*/ 2558060 w 3079941"/>
                <a:gd name="connsiteY366" fmla="*/ 637725 h 1160647"/>
                <a:gd name="connsiteX367" fmla="*/ 2580354 w 3079941"/>
                <a:gd name="connsiteY367" fmla="*/ 637725 h 1160647"/>
                <a:gd name="connsiteX368" fmla="*/ 2580354 w 3079941"/>
                <a:gd name="connsiteY368" fmla="*/ 520989 h 1160647"/>
                <a:gd name="connsiteX369" fmla="*/ 2637101 w 3079941"/>
                <a:gd name="connsiteY369" fmla="*/ 510180 h 1160647"/>
                <a:gd name="connsiteX370" fmla="*/ 2637101 w 3079941"/>
                <a:gd name="connsiteY370" fmla="*/ 511261 h 1160647"/>
                <a:gd name="connsiteX371" fmla="*/ 2637101 w 3079941"/>
                <a:gd name="connsiteY371" fmla="*/ 518827 h 1160647"/>
                <a:gd name="connsiteX372" fmla="*/ 2663448 w 3079941"/>
                <a:gd name="connsiteY372" fmla="*/ 518827 h 1160647"/>
                <a:gd name="connsiteX373" fmla="*/ 2663448 w 3079941"/>
                <a:gd name="connsiteY373" fmla="*/ 773917 h 1160647"/>
                <a:gd name="connsiteX374" fmla="*/ 2685742 w 3079941"/>
                <a:gd name="connsiteY374" fmla="*/ 773917 h 1160647"/>
                <a:gd name="connsiteX375" fmla="*/ 2685742 w 3079941"/>
                <a:gd name="connsiteY375" fmla="*/ 769593 h 1160647"/>
                <a:gd name="connsiteX376" fmla="*/ 2697902 w 3079941"/>
                <a:gd name="connsiteY376" fmla="*/ 769593 h 1160647"/>
                <a:gd name="connsiteX377" fmla="*/ 2697902 w 3079941"/>
                <a:gd name="connsiteY377" fmla="*/ 773917 h 1160647"/>
                <a:gd name="connsiteX378" fmla="*/ 2722222 w 3079941"/>
                <a:gd name="connsiteY378" fmla="*/ 773917 h 1160647"/>
                <a:gd name="connsiteX379" fmla="*/ 2722222 w 3079941"/>
                <a:gd name="connsiteY379" fmla="*/ 760946 h 1160647"/>
                <a:gd name="connsiteX380" fmla="*/ 2750596 w 3079941"/>
                <a:gd name="connsiteY380" fmla="*/ 760946 h 1160647"/>
                <a:gd name="connsiteX381" fmla="*/ 2762756 w 3079941"/>
                <a:gd name="connsiteY381" fmla="*/ 756622 h 1160647"/>
                <a:gd name="connsiteX382" fmla="*/ 2783023 w 3079941"/>
                <a:gd name="connsiteY382" fmla="*/ 760946 h 1160647"/>
                <a:gd name="connsiteX383" fmla="*/ 2783023 w 3079941"/>
                <a:gd name="connsiteY383" fmla="*/ 743652 h 1160647"/>
                <a:gd name="connsiteX384" fmla="*/ 2791130 w 3079941"/>
                <a:gd name="connsiteY384" fmla="*/ 743652 h 1160647"/>
                <a:gd name="connsiteX385" fmla="*/ 2791130 w 3079941"/>
                <a:gd name="connsiteY385" fmla="*/ 730681 h 1160647"/>
                <a:gd name="connsiteX386" fmla="*/ 2847877 w 3079941"/>
                <a:gd name="connsiteY386" fmla="*/ 730681 h 1160647"/>
                <a:gd name="connsiteX387" fmla="*/ 2847877 w 3079941"/>
                <a:gd name="connsiteY387" fmla="*/ 700416 h 1160647"/>
                <a:gd name="connsiteX388" fmla="*/ 2866117 w 3079941"/>
                <a:gd name="connsiteY388" fmla="*/ 700416 h 1160647"/>
                <a:gd name="connsiteX389" fmla="*/ 2866117 w 3079941"/>
                <a:gd name="connsiteY389" fmla="*/ 693931 h 1160647"/>
                <a:gd name="connsiteX390" fmla="*/ 2878277 w 3079941"/>
                <a:gd name="connsiteY390" fmla="*/ 693931 h 1160647"/>
                <a:gd name="connsiteX391" fmla="*/ 2878277 w 3079941"/>
                <a:gd name="connsiteY391" fmla="*/ 700416 h 1160647"/>
                <a:gd name="connsiteX392" fmla="*/ 2894491 w 3079941"/>
                <a:gd name="connsiteY392" fmla="*/ 700416 h 1160647"/>
                <a:gd name="connsiteX393" fmla="*/ 2894491 w 3079941"/>
                <a:gd name="connsiteY393" fmla="*/ 750137 h 1160647"/>
                <a:gd name="connsiteX394" fmla="*/ 2926918 w 3079941"/>
                <a:gd name="connsiteY394" fmla="*/ 750137 h 1160647"/>
                <a:gd name="connsiteX395" fmla="*/ 2926918 w 3079941"/>
                <a:gd name="connsiteY395" fmla="*/ 724196 h 1160647"/>
                <a:gd name="connsiteX396" fmla="*/ 2965425 w 3079941"/>
                <a:gd name="connsiteY396" fmla="*/ 724196 h 1160647"/>
                <a:gd name="connsiteX397" fmla="*/ 2965425 w 3079941"/>
                <a:gd name="connsiteY397" fmla="*/ 693931 h 1160647"/>
                <a:gd name="connsiteX398" fmla="*/ 3014066 w 3079941"/>
                <a:gd name="connsiteY398" fmla="*/ 693931 h 1160647"/>
                <a:gd name="connsiteX399" fmla="*/ 3014066 w 3079941"/>
                <a:gd name="connsiteY399" fmla="*/ 805087 h 1160647"/>
                <a:gd name="connsiteX400" fmla="*/ 3014066 w 3079941"/>
                <a:gd name="connsiteY400" fmla="*/ 818866 h 1160647"/>
                <a:gd name="connsiteX401" fmla="*/ 3079941 w 3079941"/>
                <a:gd name="connsiteY401" fmla="*/ 818866 h 1160647"/>
                <a:gd name="connsiteX402" fmla="*/ 3079941 w 3079941"/>
                <a:gd name="connsiteY402" fmla="*/ 1160647 h 1160647"/>
                <a:gd name="connsiteX403" fmla="*/ 200958 w 3079941"/>
                <a:gd name="connsiteY403" fmla="*/ 1160647 h 1160647"/>
                <a:gd name="connsiteX404" fmla="*/ 0 w 3079941"/>
                <a:gd name="connsiteY404" fmla="*/ 1126882 h 1160647"/>
                <a:gd name="connsiteX405" fmla="*/ 55096 w 3079941"/>
                <a:gd name="connsiteY405" fmla="*/ 724196 h 1160647"/>
                <a:gd name="connsiteX406" fmla="*/ 75363 w 3079941"/>
                <a:gd name="connsiteY406" fmla="*/ 724196 h 1160647"/>
                <a:gd name="connsiteX407" fmla="*/ 75870 w 3079941"/>
                <a:gd name="connsiteY407" fmla="*/ 723115 h 1160647"/>
                <a:gd name="connsiteX408" fmla="*/ 79416 w 3079941"/>
                <a:gd name="connsiteY408" fmla="*/ 715549 h 1160647"/>
                <a:gd name="connsiteX409" fmla="*/ 81190 w 3079941"/>
                <a:gd name="connsiteY409" fmla="*/ 715819 h 1160647"/>
                <a:gd name="connsiteX410" fmla="*/ 93603 w 3079941"/>
                <a:gd name="connsiteY410" fmla="*/ 717710 h 1160647"/>
                <a:gd name="connsiteX411" fmla="*/ 94110 w 3079941"/>
                <a:gd name="connsiteY411" fmla="*/ 719062 h 1160647"/>
                <a:gd name="connsiteX412" fmla="*/ 97656 w 3079941"/>
                <a:gd name="connsiteY412" fmla="*/ 728519 h 1160647"/>
                <a:gd name="connsiteX413" fmla="*/ 124003 w 3079941"/>
                <a:gd name="connsiteY413" fmla="*/ 730681 h 1160647"/>
                <a:gd name="connsiteX414" fmla="*/ 124003 w 3079941"/>
                <a:gd name="connsiteY414" fmla="*/ 607460 h 1160647"/>
                <a:gd name="connsiteX415" fmla="*/ 126030 w 3079941"/>
                <a:gd name="connsiteY415" fmla="*/ 607460 h 1160647"/>
                <a:gd name="connsiteX416" fmla="*/ 140217 w 3079941"/>
                <a:gd name="connsiteY416" fmla="*/ 607460 h 1160647"/>
                <a:gd name="connsiteX417" fmla="*/ 140217 w 3079941"/>
                <a:gd name="connsiteY417" fmla="*/ 471268 h 1160647"/>
                <a:gd name="connsiteX418" fmla="*/ 141990 w 3079941"/>
                <a:gd name="connsiteY418" fmla="*/ 471268 h 1160647"/>
                <a:gd name="connsiteX419" fmla="*/ 154404 w 3079941"/>
                <a:gd name="connsiteY419" fmla="*/ 471268 h 1160647"/>
                <a:gd name="connsiteX420" fmla="*/ 154404 w 3079941"/>
                <a:gd name="connsiteY420" fmla="*/ 356694 h 1160647"/>
                <a:gd name="connsiteX421" fmla="*/ 158457 w 3079941"/>
                <a:gd name="connsiteY421" fmla="*/ 328590 h 1160647"/>
                <a:gd name="connsiteX422" fmla="*/ 160484 w 3079941"/>
                <a:gd name="connsiteY422" fmla="*/ 328590 h 1160647"/>
                <a:gd name="connsiteX423" fmla="*/ 174671 w 3079941"/>
                <a:gd name="connsiteY423" fmla="*/ 328590 h 1160647"/>
                <a:gd name="connsiteX424" fmla="*/ 211151 w 3079941"/>
                <a:gd name="connsiteY424" fmla="*/ 246443 h 1160647"/>
                <a:gd name="connsiteX425" fmla="*/ 215205 w 3079941"/>
                <a:gd name="connsiteY425" fmla="*/ 0 h 1160647"/>
                <a:gd name="connsiteX0" fmla="*/ 160109 w 3024845"/>
                <a:gd name="connsiteY0" fmla="*/ 0 h 1166887"/>
                <a:gd name="connsiteX1" fmla="*/ 162135 w 3024845"/>
                <a:gd name="connsiteY1" fmla="*/ 246443 h 1166887"/>
                <a:gd name="connsiteX2" fmla="*/ 200642 w 3024845"/>
                <a:gd name="connsiteY2" fmla="*/ 326429 h 1166887"/>
                <a:gd name="connsiteX3" fmla="*/ 202669 w 3024845"/>
                <a:gd name="connsiteY3" fmla="*/ 326429 h 1166887"/>
                <a:gd name="connsiteX4" fmla="*/ 216856 w 3024845"/>
                <a:gd name="connsiteY4" fmla="*/ 326429 h 1166887"/>
                <a:gd name="connsiteX5" fmla="*/ 216856 w 3024845"/>
                <a:gd name="connsiteY5" fmla="*/ 350208 h 1166887"/>
                <a:gd name="connsiteX6" fmla="*/ 217363 w 3024845"/>
                <a:gd name="connsiteY6" fmla="*/ 351019 h 1166887"/>
                <a:gd name="connsiteX7" fmla="*/ 220909 w 3024845"/>
                <a:gd name="connsiteY7" fmla="*/ 356694 h 1166887"/>
                <a:gd name="connsiteX8" fmla="*/ 220909 w 3024845"/>
                <a:gd name="connsiteY8" fmla="*/ 471268 h 1166887"/>
                <a:gd name="connsiteX9" fmla="*/ 223189 w 3024845"/>
                <a:gd name="connsiteY9" fmla="*/ 471268 h 1166887"/>
                <a:gd name="connsiteX10" fmla="*/ 239150 w 3024845"/>
                <a:gd name="connsiteY10" fmla="*/ 471268 h 1166887"/>
                <a:gd name="connsiteX11" fmla="*/ 239150 w 3024845"/>
                <a:gd name="connsiteY11" fmla="*/ 611783 h 1166887"/>
                <a:gd name="connsiteX12" fmla="*/ 240670 w 3024845"/>
                <a:gd name="connsiteY12" fmla="*/ 611513 h 1166887"/>
                <a:gd name="connsiteX13" fmla="*/ 251310 w 3024845"/>
                <a:gd name="connsiteY13" fmla="*/ 609622 h 1166887"/>
                <a:gd name="connsiteX14" fmla="*/ 249283 w 3024845"/>
                <a:gd name="connsiteY14" fmla="*/ 698254 h 1166887"/>
                <a:gd name="connsiteX15" fmla="*/ 250803 w 3024845"/>
                <a:gd name="connsiteY15" fmla="*/ 698525 h 1166887"/>
                <a:gd name="connsiteX16" fmla="*/ 261443 w 3024845"/>
                <a:gd name="connsiteY16" fmla="*/ 700416 h 1166887"/>
                <a:gd name="connsiteX17" fmla="*/ 261696 w 3024845"/>
                <a:gd name="connsiteY17" fmla="*/ 701227 h 1166887"/>
                <a:gd name="connsiteX18" fmla="*/ 263470 w 3024845"/>
                <a:gd name="connsiteY18" fmla="*/ 706902 h 1166887"/>
                <a:gd name="connsiteX19" fmla="*/ 264230 w 3024845"/>
                <a:gd name="connsiteY19" fmla="*/ 704470 h 1166887"/>
                <a:gd name="connsiteX20" fmla="*/ 269550 w 3024845"/>
                <a:gd name="connsiteY20" fmla="*/ 687446 h 1166887"/>
                <a:gd name="connsiteX21" fmla="*/ 271323 w 3024845"/>
                <a:gd name="connsiteY21" fmla="*/ 687446 h 1166887"/>
                <a:gd name="connsiteX22" fmla="*/ 283737 w 3024845"/>
                <a:gd name="connsiteY22" fmla="*/ 687446 h 1166887"/>
                <a:gd name="connsiteX23" fmla="*/ 283737 w 3024845"/>
                <a:gd name="connsiteY23" fmla="*/ 719872 h 1166887"/>
                <a:gd name="connsiteX24" fmla="*/ 284750 w 3024845"/>
                <a:gd name="connsiteY24" fmla="*/ 720413 h 1166887"/>
                <a:gd name="connsiteX25" fmla="*/ 291844 w 3024845"/>
                <a:gd name="connsiteY25" fmla="*/ 724196 h 1166887"/>
                <a:gd name="connsiteX26" fmla="*/ 291844 w 3024845"/>
                <a:gd name="connsiteY26" fmla="*/ 725547 h 1166887"/>
                <a:gd name="connsiteX27" fmla="*/ 291844 w 3024845"/>
                <a:gd name="connsiteY27" fmla="*/ 735005 h 1166887"/>
                <a:gd name="connsiteX28" fmla="*/ 336431 w 3024845"/>
                <a:gd name="connsiteY28" fmla="*/ 735005 h 1166887"/>
                <a:gd name="connsiteX29" fmla="*/ 336431 w 3024845"/>
                <a:gd name="connsiteY29" fmla="*/ 736086 h 1166887"/>
                <a:gd name="connsiteX30" fmla="*/ 336431 w 3024845"/>
                <a:gd name="connsiteY30" fmla="*/ 743652 h 1166887"/>
                <a:gd name="connsiteX31" fmla="*/ 338457 w 3024845"/>
                <a:gd name="connsiteY31" fmla="*/ 743652 h 1166887"/>
                <a:gd name="connsiteX32" fmla="*/ 352644 w 3024845"/>
                <a:gd name="connsiteY32" fmla="*/ 743652 h 1166887"/>
                <a:gd name="connsiteX33" fmla="*/ 352644 w 3024845"/>
                <a:gd name="connsiteY33" fmla="*/ 713387 h 1166887"/>
                <a:gd name="connsiteX34" fmla="*/ 397231 w 3024845"/>
                <a:gd name="connsiteY34" fmla="*/ 713387 h 1166887"/>
                <a:gd name="connsiteX35" fmla="*/ 397231 w 3024845"/>
                <a:gd name="connsiteY35" fmla="*/ 712036 h 1166887"/>
                <a:gd name="connsiteX36" fmla="*/ 397231 w 3024845"/>
                <a:gd name="connsiteY36" fmla="*/ 702578 h 1166887"/>
                <a:gd name="connsiteX37" fmla="*/ 398245 w 3024845"/>
                <a:gd name="connsiteY37" fmla="*/ 702578 h 1166887"/>
                <a:gd name="connsiteX38" fmla="*/ 405338 w 3024845"/>
                <a:gd name="connsiteY38" fmla="*/ 702578 h 1166887"/>
                <a:gd name="connsiteX39" fmla="*/ 405338 w 3024845"/>
                <a:gd name="connsiteY39" fmla="*/ 700687 h 1166887"/>
                <a:gd name="connsiteX40" fmla="*/ 405338 w 3024845"/>
                <a:gd name="connsiteY40" fmla="*/ 687446 h 1166887"/>
                <a:gd name="connsiteX41" fmla="*/ 406098 w 3024845"/>
                <a:gd name="connsiteY41" fmla="*/ 687446 h 1166887"/>
                <a:gd name="connsiteX42" fmla="*/ 411418 w 3024845"/>
                <a:gd name="connsiteY42" fmla="*/ 687446 h 1166887"/>
                <a:gd name="connsiteX43" fmla="*/ 411418 w 3024845"/>
                <a:gd name="connsiteY43" fmla="*/ 686365 h 1166887"/>
                <a:gd name="connsiteX44" fmla="*/ 411418 w 3024845"/>
                <a:gd name="connsiteY44" fmla="*/ 678798 h 1166887"/>
                <a:gd name="connsiteX45" fmla="*/ 413445 w 3024845"/>
                <a:gd name="connsiteY45" fmla="*/ 678798 h 1166887"/>
                <a:gd name="connsiteX46" fmla="*/ 427632 w 3024845"/>
                <a:gd name="connsiteY46" fmla="*/ 678798 h 1166887"/>
                <a:gd name="connsiteX47" fmla="*/ 427632 w 3024845"/>
                <a:gd name="connsiteY47" fmla="*/ 679879 h 1166887"/>
                <a:gd name="connsiteX48" fmla="*/ 427632 w 3024845"/>
                <a:gd name="connsiteY48" fmla="*/ 687446 h 1166887"/>
                <a:gd name="connsiteX49" fmla="*/ 449925 w 3024845"/>
                <a:gd name="connsiteY49" fmla="*/ 687446 h 1166887"/>
                <a:gd name="connsiteX50" fmla="*/ 449925 w 3024845"/>
                <a:gd name="connsiteY50" fmla="*/ 685554 h 1166887"/>
                <a:gd name="connsiteX51" fmla="*/ 449925 w 3024845"/>
                <a:gd name="connsiteY51" fmla="*/ 672313 h 1166887"/>
                <a:gd name="connsiteX52" fmla="*/ 451699 w 3024845"/>
                <a:gd name="connsiteY52" fmla="*/ 672313 h 1166887"/>
                <a:gd name="connsiteX53" fmla="*/ 464112 w 3024845"/>
                <a:gd name="connsiteY53" fmla="*/ 672313 h 1166887"/>
                <a:gd name="connsiteX54" fmla="*/ 464112 w 3024845"/>
                <a:gd name="connsiteY54" fmla="*/ 696093 h 1166887"/>
                <a:gd name="connsiteX55" fmla="*/ 465126 w 3024845"/>
                <a:gd name="connsiteY55" fmla="*/ 696093 h 1166887"/>
                <a:gd name="connsiteX56" fmla="*/ 472219 w 3024845"/>
                <a:gd name="connsiteY56" fmla="*/ 696093 h 1166887"/>
                <a:gd name="connsiteX57" fmla="*/ 472219 w 3024845"/>
                <a:gd name="connsiteY57" fmla="*/ 695012 h 1166887"/>
                <a:gd name="connsiteX58" fmla="*/ 472219 w 3024845"/>
                <a:gd name="connsiteY58" fmla="*/ 687446 h 1166887"/>
                <a:gd name="connsiteX59" fmla="*/ 473992 w 3024845"/>
                <a:gd name="connsiteY59" fmla="*/ 687446 h 1166887"/>
                <a:gd name="connsiteX60" fmla="*/ 486406 w 3024845"/>
                <a:gd name="connsiteY60" fmla="*/ 687446 h 1166887"/>
                <a:gd name="connsiteX61" fmla="*/ 486406 w 3024845"/>
                <a:gd name="connsiteY61" fmla="*/ 713387 h 1166887"/>
                <a:gd name="connsiteX62" fmla="*/ 488433 w 3024845"/>
                <a:gd name="connsiteY62" fmla="*/ 713387 h 1166887"/>
                <a:gd name="connsiteX63" fmla="*/ 502619 w 3024845"/>
                <a:gd name="connsiteY63" fmla="*/ 713387 h 1166887"/>
                <a:gd name="connsiteX64" fmla="*/ 502619 w 3024845"/>
                <a:gd name="connsiteY64" fmla="*/ 715008 h 1166887"/>
                <a:gd name="connsiteX65" fmla="*/ 502619 w 3024845"/>
                <a:gd name="connsiteY65" fmla="*/ 726358 h 1166887"/>
                <a:gd name="connsiteX66" fmla="*/ 503379 w 3024845"/>
                <a:gd name="connsiteY66" fmla="*/ 726358 h 1166887"/>
                <a:gd name="connsiteX67" fmla="*/ 508700 w 3024845"/>
                <a:gd name="connsiteY67" fmla="*/ 726358 h 1166887"/>
                <a:gd name="connsiteX68" fmla="*/ 508700 w 3024845"/>
                <a:gd name="connsiteY68" fmla="*/ 725547 h 1166887"/>
                <a:gd name="connsiteX69" fmla="*/ 508700 w 3024845"/>
                <a:gd name="connsiteY69" fmla="*/ 719872 h 1166887"/>
                <a:gd name="connsiteX70" fmla="*/ 539100 w 3024845"/>
                <a:gd name="connsiteY70" fmla="*/ 719872 h 1166887"/>
                <a:gd name="connsiteX71" fmla="*/ 539100 w 3024845"/>
                <a:gd name="connsiteY71" fmla="*/ 743652 h 1166887"/>
                <a:gd name="connsiteX72" fmla="*/ 540113 w 3024845"/>
                <a:gd name="connsiteY72" fmla="*/ 743652 h 1166887"/>
                <a:gd name="connsiteX73" fmla="*/ 547207 w 3024845"/>
                <a:gd name="connsiteY73" fmla="*/ 743652 h 1166887"/>
                <a:gd name="connsiteX74" fmla="*/ 547207 w 3024845"/>
                <a:gd name="connsiteY74" fmla="*/ 744733 h 1166887"/>
                <a:gd name="connsiteX75" fmla="*/ 547207 w 3024845"/>
                <a:gd name="connsiteY75" fmla="*/ 752299 h 1166887"/>
                <a:gd name="connsiteX76" fmla="*/ 547967 w 3024845"/>
                <a:gd name="connsiteY76" fmla="*/ 752299 h 1166887"/>
                <a:gd name="connsiteX77" fmla="*/ 553287 w 3024845"/>
                <a:gd name="connsiteY77" fmla="*/ 752299 h 1166887"/>
                <a:gd name="connsiteX78" fmla="*/ 553287 w 3024845"/>
                <a:gd name="connsiteY78" fmla="*/ 750137 h 1166887"/>
                <a:gd name="connsiteX79" fmla="*/ 553287 w 3024845"/>
                <a:gd name="connsiteY79" fmla="*/ 735005 h 1166887"/>
                <a:gd name="connsiteX80" fmla="*/ 554300 w 3024845"/>
                <a:gd name="connsiteY80" fmla="*/ 735005 h 1166887"/>
                <a:gd name="connsiteX81" fmla="*/ 561394 w 3024845"/>
                <a:gd name="connsiteY81" fmla="*/ 735005 h 1166887"/>
                <a:gd name="connsiteX82" fmla="*/ 561394 w 3024845"/>
                <a:gd name="connsiteY82" fmla="*/ 736086 h 1166887"/>
                <a:gd name="connsiteX83" fmla="*/ 561394 w 3024845"/>
                <a:gd name="connsiteY83" fmla="*/ 743652 h 1166887"/>
                <a:gd name="connsiteX84" fmla="*/ 566714 w 3024845"/>
                <a:gd name="connsiteY84" fmla="*/ 741659 h 1166887"/>
                <a:gd name="connsiteX85" fmla="*/ 567474 w 3024845"/>
                <a:gd name="connsiteY85" fmla="*/ 740679 h 1166887"/>
                <a:gd name="connsiteX86" fmla="*/ 567474 w 3024845"/>
                <a:gd name="connsiteY86" fmla="*/ 735005 h 1166887"/>
                <a:gd name="connsiteX87" fmla="*/ 605981 w 3024845"/>
                <a:gd name="connsiteY87" fmla="*/ 735005 h 1166887"/>
                <a:gd name="connsiteX88" fmla="*/ 605981 w 3024845"/>
                <a:gd name="connsiteY88" fmla="*/ 758784 h 1166887"/>
                <a:gd name="connsiteX89" fmla="*/ 608007 w 3024845"/>
                <a:gd name="connsiteY89" fmla="*/ 758784 h 1166887"/>
                <a:gd name="connsiteX90" fmla="*/ 622194 w 3024845"/>
                <a:gd name="connsiteY90" fmla="*/ 758784 h 1166887"/>
                <a:gd name="connsiteX91" fmla="*/ 622194 w 3024845"/>
                <a:gd name="connsiteY91" fmla="*/ 759865 h 1166887"/>
                <a:gd name="connsiteX92" fmla="*/ 622194 w 3024845"/>
                <a:gd name="connsiteY92" fmla="*/ 767431 h 1166887"/>
                <a:gd name="connsiteX93" fmla="*/ 623968 w 3024845"/>
                <a:gd name="connsiteY93" fmla="*/ 767431 h 1166887"/>
                <a:gd name="connsiteX94" fmla="*/ 636381 w 3024845"/>
                <a:gd name="connsiteY94" fmla="*/ 767431 h 1166887"/>
                <a:gd name="connsiteX95" fmla="*/ 636381 w 3024845"/>
                <a:gd name="connsiteY95" fmla="*/ 743652 h 1166887"/>
                <a:gd name="connsiteX96" fmla="*/ 637394 w 3024845"/>
                <a:gd name="connsiteY96" fmla="*/ 743652 h 1166887"/>
                <a:gd name="connsiteX97" fmla="*/ 644488 w 3024845"/>
                <a:gd name="connsiteY97" fmla="*/ 743652 h 1166887"/>
                <a:gd name="connsiteX98" fmla="*/ 644488 w 3024845"/>
                <a:gd name="connsiteY98" fmla="*/ 711225 h 1166887"/>
                <a:gd name="connsiteX99" fmla="*/ 645501 w 3024845"/>
                <a:gd name="connsiteY99" fmla="*/ 711225 h 1166887"/>
                <a:gd name="connsiteX100" fmla="*/ 652595 w 3024845"/>
                <a:gd name="connsiteY100" fmla="*/ 711225 h 1166887"/>
                <a:gd name="connsiteX101" fmla="*/ 652595 w 3024845"/>
                <a:gd name="connsiteY101" fmla="*/ 709334 h 1166887"/>
                <a:gd name="connsiteX102" fmla="*/ 652595 w 3024845"/>
                <a:gd name="connsiteY102" fmla="*/ 696093 h 1166887"/>
                <a:gd name="connsiteX103" fmla="*/ 651328 w 3024845"/>
                <a:gd name="connsiteY103" fmla="*/ 694471 h 1166887"/>
                <a:gd name="connsiteX104" fmla="*/ 656648 w 3024845"/>
                <a:gd name="connsiteY104" fmla="*/ 683122 h 1166887"/>
                <a:gd name="connsiteX105" fmla="*/ 664755 w 3024845"/>
                <a:gd name="connsiteY105" fmla="*/ 711225 h 1166887"/>
                <a:gd name="connsiteX106" fmla="*/ 665515 w 3024845"/>
                <a:gd name="connsiteY106" fmla="*/ 711225 h 1166887"/>
                <a:gd name="connsiteX107" fmla="*/ 670835 w 3024845"/>
                <a:gd name="connsiteY107" fmla="*/ 711225 h 1166887"/>
                <a:gd name="connsiteX108" fmla="*/ 670835 w 3024845"/>
                <a:gd name="connsiteY108" fmla="*/ 605298 h 1166887"/>
                <a:gd name="connsiteX109" fmla="*/ 672355 w 3024845"/>
                <a:gd name="connsiteY109" fmla="*/ 605298 h 1166887"/>
                <a:gd name="connsiteX110" fmla="*/ 682995 w 3024845"/>
                <a:gd name="connsiteY110" fmla="*/ 605298 h 1166887"/>
                <a:gd name="connsiteX111" fmla="*/ 682995 w 3024845"/>
                <a:gd name="connsiteY111" fmla="*/ 557739 h 1166887"/>
                <a:gd name="connsiteX112" fmla="*/ 709342 w 3024845"/>
                <a:gd name="connsiteY112" fmla="*/ 557739 h 1166887"/>
                <a:gd name="connsiteX113" fmla="*/ 709342 w 3024845"/>
                <a:gd name="connsiteY113" fmla="*/ 536121 h 1166887"/>
                <a:gd name="connsiteX114" fmla="*/ 743796 w 3024845"/>
                <a:gd name="connsiteY114" fmla="*/ 536121 h 1166887"/>
                <a:gd name="connsiteX115" fmla="*/ 743796 w 3024845"/>
                <a:gd name="connsiteY115" fmla="*/ 538553 h 1166887"/>
                <a:gd name="connsiteX116" fmla="*/ 743796 w 3024845"/>
                <a:gd name="connsiteY116" fmla="*/ 555577 h 1166887"/>
                <a:gd name="connsiteX117" fmla="*/ 746076 w 3024845"/>
                <a:gd name="connsiteY117" fmla="*/ 555577 h 1166887"/>
                <a:gd name="connsiteX118" fmla="*/ 762036 w 3024845"/>
                <a:gd name="connsiteY118" fmla="*/ 555577 h 1166887"/>
                <a:gd name="connsiteX119" fmla="*/ 762036 w 3024845"/>
                <a:gd name="connsiteY119" fmla="*/ 603136 h 1166887"/>
                <a:gd name="connsiteX120" fmla="*/ 763049 w 3024845"/>
                <a:gd name="connsiteY120" fmla="*/ 603136 h 1166887"/>
                <a:gd name="connsiteX121" fmla="*/ 770143 w 3024845"/>
                <a:gd name="connsiteY121" fmla="*/ 603136 h 1166887"/>
                <a:gd name="connsiteX122" fmla="*/ 784330 w 3024845"/>
                <a:gd name="connsiteY122" fmla="*/ 607460 h 1166887"/>
                <a:gd name="connsiteX123" fmla="*/ 784330 w 3024845"/>
                <a:gd name="connsiteY123" fmla="*/ 646372 h 1166887"/>
                <a:gd name="connsiteX124" fmla="*/ 785343 w 3024845"/>
                <a:gd name="connsiteY124" fmla="*/ 646372 h 1166887"/>
                <a:gd name="connsiteX125" fmla="*/ 792436 w 3024845"/>
                <a:gd name="connsiteY125" fmla="*/ 646372 h 1166887"/>
                <a:gd name="connsiteX126" fmla="*/ 792436 w 3024845"/>
                <a:gd name="connsiteY126" fmla="*/ 647993 h 1166887"/>
                <a:gd name="connsiteX127" fmla="*/ 792436 w 3024845"/>
                <a:gd name="connsiteY127" fmla="*/ 659342 h 1166887"/>
                <a:gd name="connsiteX128" fmla="*/ 794463 w 3024845"/>
                <a:gd name="connsiteY128" fmla="*/ 659342 h 1166887"/>
                <a:gd name="connsiteX129" fmla="*/ 808650 w 3024845"/>
                <a:gd name="connsiteY129" fmla="*/ 659342 h 1166887"/>
                <a:gd name="connsiteX130" fmla="*/ 814730 w 3024845"/>
                <a:gd name="connsiteY130" fmla="*/ 665828 h 1166887"/>
                <a:gd name="connsiteX131" fmla="*/ 814730 w 3024845"/>
                <a:gd name="connsiteY131" fmla="*/ 687446 h 1166887"/>
                <a:gd name="connsiteX132" fmla="*/ 817010 w 3024845"/>
                <a:gd name="connsiteY132" fmla="*/ 687446 h 1166887"/>
                <a:gd name="connsiteX133" fmla="*/ 832970 w 3024845"/>
                <a:gd name="connsiteY133" fmla="*/ 687446 h 1166887"/>
                <a:gd name="connsiteX134" fmla="*/ 832970 w 3024845"/>
                <a:gd name="connsiteY134" fmla="*/ 688526 h 1166887"/>
                <a:gd name="connsiteX135" fmla="*/ 832970 w 3024845"/>
                <a:gd name="connsiteY135" fmla="*/ 696093 h 1166887"/>
                <a:gd name="connsiteX136" fmla="*/ 834237 w 3024845"/>
                <a:gd name="connsiteY136" fmla="*/ 696093 h 1166887"/>
                <a:gd name="connsiteX137" fmla="*/ 843104 w 3024845"/>
                <a:gd name="connsiteY137" fmla="*/ 696093 h 1166887"/>
                <a:gd name="connsiteX138" fmla="*/ 843104 w 3024845"/>
                <a:gd name="connsiteY138" fmla="*/ 698254 h 1166887"/>
                <a:gd name="connsiteX139" fmla="*/ 843104 w 3024845"/>
                <a:gd name="connsiteY139" fmla="*/ 713387 h 1166887"/>
                <a:gd name="connsiteX140" fmla="*/ 847157 w 3024845"/>
                <a:gd name="connsiteY140" fmla="*/ 711495 h 1166887"/>
                <a:gd name="connsiteX141" fmla="*/ 847157 w 3024845"/>
                <a:gd name="connsiteY141" fmla="*/ 698254 h 1166887"/>
                <a:gd name="connsiteX142" fmla="*/ 848170 w 3024845"/>
                <a:gd name="connsiteY142" fmla="*/ 698254 h 1166887"/>
                <a:gd name="connsiteX143" fmla="*/ 855264 w 3024845"/>
                <a:gd name="connsiteY143" fmla="*/ 698254 h 1166887"/>
                <a:gd name="connsiteX144" fmla="*/ 855264 w 3024845"/>
                <a:gd name="connsiteY144" fmla="*/ 699876 h 1166887"/>
                <a:gd name="connsiteX145" fmla="*/ 855264 w 3024845"/>
                <a:gd name="connsiteY145" fmla="*/ 711225 h 1166887"/>
                <a:gd name="connsiteX146" fmla="*/ 856024 w 3024845"/>
                <a:gd name="connsiteY146" fmla="*/ 711225 h 1166887"/>
                <a:gd name="connsiteX147" fmla="*/ 861344 w 3024845"/>
                <a:gd name="connsiteY147" fmla="*/ 711225 h 1166887"/>
                <a:gd name="connsiteX148" fmla="*/ 909984 w 3024845"/>
                <a:gd name="connsiteY148" fmla="*/ 706902 h 1166887"/>
                <a:gd name="connsiteX149" fmla="*/ 909984 w 3024845"/>
                <a:gd name="connsiteY149" fmla="*/ 708253 h 1166887"/>
                <a:gd name="connsiteX150" fmla="*/ 909984 w 3024845"/>
                <a:gd name="connsiteY150" fmla="*/ 717710 h 1166887"/>
                <a:gd name="connsiteX151" fmla="*/ 910744 w 3024845"/>
                <a:gd name="connsiteY151" fmla="*/ 717710 h 1166887"/>
                <a:gd name="connsiteX152" fmla="*/ 916065 w 3024845"/>
                <a:gd name="connsiteY152" fmla="*/ 717710 h 1166887"/>
                <a:gd name="connsiteX153" fmla="*/ 916065 w 3024845"/>
                <a:gd name="connsiteY153" fmla="*/ 719872 h 1166887"/>
                <a:gd name="connsiteX154" fmla="*/ 916065 w 3024845"/>
                <a:gd name="connsiteY154" fmla="*/ 735005 h 1166887"/>
                <a:gd name="connsiteX155" fmla="*/ 918091 w 3024845"/>
                <a:gd name="connsiteY155" fmla="*/ 733654 h 1166887"/>
                <a:gd name="connsiteX156" fmla="*/ 932278 w 3024845"/>
                <a:gd name="connsiteY156" fmla="*/ 724196 h 1166887"/>
                <a:gd name="connsiteX157" fmla="*/ 938358 w 3024845"/>
                <a:gd name="connsiteY157" fmla="*/ 683122 h 1166887"/>
                <a:gd name="connsiteX158" fmla="*/ 939118 w 3024845"/>
                <a:gd name="connsiteY158" fmla="*/ 682852 h 1166887"/>
                <a:gd name="connsiteX159" fmla="*/ 944438 w 3024845"/>
                <a:gd name="connsiteY159" fmla="*/ 680960 h 1166887"/>
                <a:gd name="connsiteX160" fmla="*/ 946465 w 3024845"/>
                <a:gd name="connsiteY160" fmla="*/ 611783 h 1166887"/>
                <a:gd name="connsiteX161" fmla="*/ 948492 w 3024845"/>
                <a:gd name="connsiteY161" fmla="*/ 680960 h 1166887"/>
                <a:gd name="connsiteX162" fmla="*/ 949252 w 3024845"/>
                <a:gd name="connsiteY162" fmla="*/ 681230 h 1166887"/>
                <a:gd name="connsiteX163" fmla="*/ 954572 w 3024845"/>
                <a:gd name="connsiteY163" fmla="*/ 683122 h 1166887"/>
                <a:gd name="connsiteX164" fmla="*/ 954572 w 3024845"/>
                <a:gd name="connsiteY164" fmla="*/ 596651 h 1166887"/>
                <a:gd name="connsiteX165" fmla="*/ 958625 w 3024845"/>
                <a:gd name="connsiteY165" fmla="*/ 564224 h 1166887"/>
                <a:gd name="connsiteX166" fmla="*/ 997132 w 3024845"/>
                <a:gd name="connsiteY166" fmla="*/ 564224 h 1166887"/>
                <a:gd name="connsiteX167" fmla="*/ 997132 w 3024845"/>
                <a:gd name="connsiteY167" fmla="*/ 596651 h 1166887"/>
                <a:gd name="connsiteX168" fmla="*/ 997892 w 3024845"/>
                <a:gd name="connsiteY168" fmla="*/ 596651 h 1166887"/>
                <a:gd name="connsiteX169" fmla="*/ 1003212 w 3024845"/>
                <a:gd name="connsiteY169" fmla="*/ 596651 h 1166887"/>
                <a:gd name="connsiteX170" fmla="*/ 1003212 w 3024845"/>
                <a:gd name="connsiteY170" fmla="*/ 514503 h 1166887"/>
                <a:gd name="connsiteX171" fmla="*/ 1004986 w 3024845"/>
                <a:gd name="connsiteY171" fmla="*/ 514503 h 1166887"/>
                <a:gd name="connsiteX172" fmla="*/ 1017399 w 3024845"/>
                <a:gd name="connsiteY172" fmla="*/ 514503 h 1166887"/>
                <a:gd name="connsiteX173" fmla="*/ 1017399 w 3024845"/>
                <a:gd name="connsiteY173" fmla="*/ 512612 h 1166887"/>
                <a:gd name="connsiteX174" fmla="*/ 1017399 w 3024845"/>
                <a:gd name="connsiteY174" fmla="*/ 499371 h 1166887"/>
                <a:gd name="connsiteX175" fmla="*/ 1039693 w 3024845"/>
                <a:gd name="connsiteY175" fmla="*/ 499371 h 1166887"/>
                <a:gd name="connsiteX176" fmla="*/ 1039693 w 3024845"/>
                <a:gd name="connsiteY176" fmla="*/ 498290 h 1166887"/>
                <a:gd name="connsiteX177" fmla="*/ 1039693 w 3024845"/>
                <a:gd name="connsiteY177" fmla="*/ 490724 h 1166887"/>
                <a:gd name="connsiteX178" fmla="*/ 1041466 w 3024845"/>
                <a:gd name="connsiteY178" fmla="*/ 490724 h 1166887"/>
                <a:gd name="connsiteX179" fmla="*/ 1053880 w 3024845"/>
                <a:gd name="connsiteY179" fmla="*/ 490724 h 1166887"/>
                <a:gd name="connsiteX180" fmla="*/ 1053880 w 3024845"/>
                <a:gd name="connsiteY180" fmla="*/ 491805 h 1166887"/>
                <a:gd name="connsiteX181" fmla="*/ 1053880 w 3024845"/>
                <a:gd name="connsiteY181" fmla="*/ 499371 h 1166887"/>
                <a:gd name="connsiteX182" fmla="*/ 1054640 w 3024845"/>
                <a:gd name="connsiteY182" fmla="*/ 499371 h 1166887"/>
                <a:gd name="connsiteX183" fmla="*/ 1059960 w 3024845"/>
                <a:gd name="connsiteY183" fmla="*/ 499371 h 1166887"/>
                <a:gd name="connsiteX184" fmla="*/ 1070093 w 3024845"/>
                <a:gd name="connsiteY184" fmla="*/ 495047 h 1166887"/>
                <a:gd name="connsiteX185" fmla="*/ 1074146 w 3024845"/>
                <a:gd name="connsiteY185" fmla="*/ 498290 h 1166887"/>
                <a:gd name="connsiteX186" fmla="*/ 1074146 w 3024845"/>
                <a:gd name="connsiteY186" fmla="*/ 490724 h 1166887"/>
                <a:gd name="connsiteX187" fmla="*/ 1076426 w 3024845"/>
                <a:gd name="connsiteY187" fmla="*/ 490724 h 1166887"/>
                <a:gd name="connsiteX188" fmla="*/ 1092387 w 3024845"/>
                <a:gd name="connsiteY188" fmla="*/ 490724 h 1166887"/>
                <a:gd name="connsiteX189" fmla="*/ 1092387 w 3024845"/>
                <a:gd name="connsiteY189" fmla="*/ 491805 h 1166887"/>
                <a:gd name="connsiteX190" fmla="*/ 1092387 w 3024845"/>
                <a:gd name="connsiteY190" fmla="*/ 499371 h 1166887"/>
                <a:gd name="connsiteX191" fmla="*/ 1122787 w 3024845"/>
                <a:gd name="connsiteY191" fmla="*/ 499371 h 1166887"/>
                <a:gd name="connsiteX192" fmla="*/ 1122787 w 3024845"/>
                <a:gd name="connsiteY192" fmla="*/ 500992 h 1166887"/>
                <a:gd name="connsiteX193" fmla="*/ 1122787 w 3024845"/>
                <a:gd name="connsiteY193" fmla="*/ 512342 h 1166887"/>
                <a:gd name="connsiteX194" fmla="*/ 1149134 w 3024845"/>
                <a:gd name="connsiteY194" fmla="*/ 512342 h 1166887"/>
                <a:gd name="connsiteX195" fmla="*/ 1149134 w 3024845"/>
                <a:gd name="connsiteY195" fmla="*/ 542606 h 1166887"/>
                <a:gd name="connsiteX196" fmla="*/ 1149894 w 3024845"/>
                <a:gd name="connsiteY196" fmla="*/ 542606 h 1166887"/>
                <a:gd name="connsiteX197" fmla="*/ 1155214 w 3024845"/>
                <a:gd name="connsiteY197" fmla="*/ 542606 h 1166887"/>
                <a:gd name="connsiteX198" fmla="*/ 1155214 w 3024845"/>
                <a:gd name="connsiteY198" fmla="*/ 543687 h 1166887"/>
                <a:gd name="connsiteX199" fmla="*/ 1155214 w 3024845"/>
                <a:gd name="connsiteY199" fmla="*/ 551254 h 1166887"/>
                <a:gd name="connsiteX200" fmla="*/ 1159268 w 3024845"/>
                <a:gd name="connsiteY200" fmla="*/ 581518 h 1166887"/>
                <a:gd name="connsiteX201" fmla="*/ 1160028 w 3024845"/>
                <a:gd name="connsiteY201" fmla="*/ 581518 h 1166887"/>
                <a:gd name="connsiteX202" fmla="*/ 1165348 w 3024845"/>
                <a:gd name="connsiteY202" fmla="*/ 581518 h 1166887"/>
                <a:gd name="connsiteX203" fmla="*/ 1165348 w 3024845"/>
                <a:gd name="connsiteY203" fmla="*/ 582329 h 1166887"/>
                <a:gd name="connsiteX204" fmla="*/ 1165348 w 3024845"/>
                <a:gd name="connsiteY204" fmla="*/ 588004 h 1166887"/>
                <a:gd name="connsiteX205" fmla="*/ 1166361 w 3024845"/>
                <a:gd name="connsiteY205" fmla="*/ 588004 h 1166887"/>
                <a:gd name="connsiteX206" fmla="*/ 1173454 w 3024845"/>
                <a:gd name="connsiteY206" fmla="*/ 588004 h 1166887"/>
                <a:gd name="connsiteX207" fmla="*/ 1173454 w 3024845"/>
                <a:gd name="connsiteY207" fmla="*/ 618269 h 1166887"/>
                <a:gd name="connsiteX208" fmla="*/ 1175481 w 3024845"/>
                <a:gd name="connsiteY208" fmla="*/ 618269 h 1166887"/>
                <a:gd name="connsiteX209" fmla="*/ 1189668 w 3024845"/>
                <a:gd name="connsiteY209" fmla="*/ 618269 h 1166887"/>
                <a:gd name="connsiteX210" fmla="*/ 1189668 w 3024845"/>
                <a:gd name="connsiteY210" fmla="*/ 642048 h 1166887"/>
                <a:gd name="connsiteX211" fmla="*/ 1191695 w 3024845"/>
                <a:gd name="connsiteY211" fmla="*/ 643669 h 1166887"/>
                <a:gd name="connsiteX212" fmla="*/ 1191695 w 3024845"/>
                <a:gd name="connsiteY212" fmla="*/ 655019 h 1166887"/>
                <a:gd name="connsiteX213" fmla="*/ 1192455 w 3024845"/>
                <a:gd name="connsiteY213" fmla="*/ 655019 h 1166887"/>
                <a:gd name="connsiteX214" fmla="*/ 1197775 w 3024845"/>
                <a:gd name="connsiteY214" fmla="*/ 655019 h 1166887"/>
                <a:gd name="connsiteX215" fmla="*/ 1197775 w 3024845"/>
                <a:gd name="connsiteY215" fmla="*/ 678798 h 1166887"/>
                <a:gd name="connsiteX216" fmla="*/ 1199041 w 3024845"/>
                <a:gd name="connsiteY216" fmla="*/ 678798 h 1166887"/>
                <a:gd name="connsiteX217" fmla="*/ 1207908 w 3024845"/>
                <a:gd name="connsiteY217" fmla="*/ 678798 h 1166887"/>
                <a:gd name="connsiteX218" fmla="*/ 1209935 w 3024845"/>
                <a:gd name="connsiteY218" fmla="*/ 682852 h 1166887"/>
                <a:gd name="connsiteX219" fmla="*/ 1209935 w 3024845"/>
                <a:gd name="connsiteY219" fmla="*/ 696093 h 1166887"/>
                <a:gd name="connsiteX220" fmla="*/ 1211455 w 3024845"/>
                <a:gd name="connsiteY220" fmla="*/ 694201 h 1166887"/>
                <a:gd name="connsiteX221" fmla="*/ 1222095 w 3024845"/>
                <a:gd name="connsiteY221" fmla="*/ 680960 h 1166887"/>
                <a:gd name="connsiteX222" fmla="*/ 1250469 w 3024845"/>
                <a:gd name="connsiteY222" fmla="*/ 680960 h 1166887"/>
                <a:gd name="connsiteX223" fmla="*/ 1250469 w 3024845"/>
                <a:gd name="connsiteY223" fmla="*/ 767431 h 1166887"/>
                <a:gd name="connsiteX224" fmla="*/ 1251229 w 3024845"/>
                <a:gd name="connsiteY224" fmla="*/ 767431 h 1166887"/>
                <a:gd name="connsiteX225" fmla="*/ 1256549 w 3024845"/>
                <a:gd name="connsiteY225" fmla="*/ 767431 h 1166887"/>
                <a:gd name="connsiteX226" fmla="*/ 1257309 w 3024845"/>
                <a:gd name="connsiteY226" fmla="*/ 766080 h 1166887"/>
                <a:gd name="connsiteX227" fmla="*/ 1262629 w 3024845"/>
                <a:gd name="connsiteY227" fmla="*/ 756622 h 1166887"/>
                <a:gd name="connsiteX228" fmla="*/ 1262629 w 3024845"/>
                <a:gd name="connsiteY228" fmla="*/ 758514 h 1166887"/>
                <a:gd name="connsiteX229" fmla="*/ 1262629 w 3024845"/>
                <a:gd name="connsiteY229" fmla="*/ 771755 h 1166887"/>
                <a:gd name="connsiteX230" fmla="*/ 1266682 w 3024845"/>
                <a:gd name="connsiteY230" fmla="*/ 726358 h 1166887"/>
                <a:gd name="connsiteX231" fmla="*/ 1267442 w 3024845"/>
                <a:gd name="connsiteY231" fmla="*/ 726358 h 1166887"/>
                <a:gd name="connsiteX232" fmla="*/ 1272762 w 3024845"/>
                <a:gd name="connsiteY232" fmla="*/ 726358 h 1166887"/>
                <a:gd name="connsiteX233" fmla="*/ 1272762 w 3024845"/>
                <a:gd name="connsiteY233" fmla="*/ 661504 h 1166887"/>
                <a:gd name="connsiteX234" fmla="*/ 1273776 w 3024845"/>
                <a:gd name="connsiteY234" fmla="*/ 661504 h 1166887"/>
                <a:gd name="connsiteX235" fmla="*/ 1280869 w 3024845"/>
                <a:gd name="connsiteY235" fmla="*/ 661504 h 1166887"/>
                <a:gd name="connsiteX236" fmla="*/ 1293029 w 3024845"/>
                <a:gd name="connsiteY236" fmla="*/ 618269 h 1166887"/>
                <a:gd name="connsiteX237" fmla="*/ 1294296 w 3024845"/>
                <a:gd name="connsiteY237" fmla="*/ 618269 h 1166887"/>
                <a:gd name="connsiteX238" fmla="*/ 1303163 w 3024845"/>
                <a:gd name="connsiteY238" fmla="*/ 618269 h 1166887"/>
                <a:gd name="connsiteX239" fmla="*/ 1313296 w 3024845"/>
                <a:gd name="connsiteY239" fmla="*/ 661504 h 1166887"/>
                <a:gd name="connsiteX240" fmla="*/ 1314309 w 3024845"/>
                <a:gd name="connsiteY240" fmla="*/ 661504 h 1166887"/>
                <a:gd name="connsiteX241" fmla="*/ 1321403 w 3024845"/>
                <a:gd name="connsiteY241" fmla="*/ 661504 h 1166887"/>
                <a:gd name="connsiteX242" fmla="*/ 1321403 w 3024845"/>
                <a:gd name="connsiteY242" fmla="*/ 700416 h 1166887"/>
                <a:gd name="connsiteX243" fmla="*/ 1323176 w 3024845"/>
                <a:gd name="connsiteY243" fmla="*/ 700416 h 1166887"/>
                <a:gd name="connsiteX244" fmla="*/ 1335590 w 3024845"/>
                <a:gd name="connsiteY244" fmla="*/ 700416 h 1166887"/>
                <a:gd name="connsiteX245" fmla="*/ 1335590 w 3024845"/>
                <a:gd name="connsiteY245" fmla="*/ 702578 h 1166887"/>
                <a:gd name="connsiteX246" fmla="*/ 1335590 w 3024845"/>
                <a:gd name="connsiteY246" fmla="*/ 717710 h 1166887"/>
                <a:gd name="connsiteX247" fmla="*/ 1339643 w 3024845"/>
                <a:gd name="connsiteY247" fmla="*/ 715549 h 1166887"/>
                <a:gd name="connsiteX248" fmla="*/ 1339643 w 3024845"/>
                <a:gd name="connsiteY248" fmla="*/ 700416 h 1166887"/>
                <a:gd name="connsiteX249" fmla="*/ 1341163 w 3024845"/>
                <a:gd name="connsiteY249" fmla="*/ 700416 h 1166887"/>
                <a:gd name="connsiteX250" fmla="*/ 1351803 w 3024845"/>
                <a:gd name="connsiteY250" fmla="*/ 700416 h 1166887"/>
                <a:gd name="connsiteX251" fmla="*/ 1351803 w 3024845"/>
                <a:gd name="connsiteY251" fmla="*/ 702037 h 1166887"/>
                <a:gd name="connsiteX252" fmla="*/ 1351803 w 3024845"/>
                <a:gd name="connsiteY252" fmla="*/ 713387 h 1166887"/>
                <a:gd name="connsiteX253" fmla="*/ 1382204 w 3024845"/>
                <a:gd name="connsiteY253" fmla="*/ 713387 h 1166887"/>
                <a:gd name="connsiteX254" fmla="*/ 1382204 w 3024845"/>
                <a:gd name="connsiteY254" fmla="*/ 676637 h 1166887"/>
                <a:gd name="connsiteX255" fmla="*/ 1383470 w 3024845"/>
                <a:gd name="connsiteY255" fmla="*/ 676637 h 1166887"/>
                <a:gd name="connsiteX256" fmla="*/ 1392337 w 3024845"/>
                <a:gd name="connsiteY256" fmla="*/ 676637 h 1166887"/>
                <a:gd name="connsiteX257" fmla="*/ 1392337 w 3024845"/>
                <a:gd name="connsiteY257" fmla="*/ 698254 h 1166887"/>
                <a:gd name="connsiteX258" fmla="*/ 1394364 w 3024845"/>
                <a:gd name="connsiteY258" fmla="*/ 665828 h 1166887"/>
                <a:gd name="connsiteX259" fmla="*/ 1416657 w 3024845"/>
                <a:gd name="connsiteY259" fmla="*/ 665828 h 1166887"/>
                <a:gd name="connsiteX260" fmla="*/ 1416657 w 3024845"/>
                <a:gd name="connsiteY260" fmla="*/ 664206 h 1166887"/>
                <a:gd name="connsiteX261" fmla="*/ 1416657 w 3024845"/>
                <a:gd name="connsiteY261" fmla="*/ 652857 h 1166887"/>
                <a:gd name="connsiteX262" fmla="*/ 1417417 w 3024845"/>
                <a:gd name="connsiteY262" fmla="*/ 652857 h 1166887"/>
                <a:gd name="connsiteX263" fmla="*/ 1422737 w 3024845"/>
                <a:gd name="connsiteY263" fmla="*/ 652857 h 1166887"/>
                <a:gd name="connsiteX264" fmla="*/ 1422737 w 3024845"/>
                <a:gd name="connsiteY264" fmla="*/ 650966 h 1166887"/>
                <a:gd name="connsiteX265" fmla="*/ 1422737 w 3024845"/>
                <a:gd name="connsiteY265" fmla="*/ 637725 h 1166887"/>
                <a:gd name="connsiteX266" fmla="*/ 1426791 w 3024845"/>
                <a:gd name="connsiteY266" fmla="*/ 644210 h 1166887"/>
                <a:gd name="connsiteX267" fmla="*/ 1429071 w 3024845"/>
                <a:gd name="connsiteY267" fmla="*/ 644210 h 1166887"/>
                <a:gd name="connsiteX268" fmla="*/ 1445031 w 3024845"/>
                <a:gd name="connsiteY268" fmla="*/ 644210 h 1166887"/>
                <a:gd name="connsiteX269" fmla="*/ 1445031 w 3024845"/>
                <a:gd name="connsiteY269" fmla="*/ 643399 h 1166887"/>
                <a:gd name="connsiteX270" fmla="*/ 1445031 w 3024845"/>
                <a:gd name="connsiteY270" fmla="*/ 637725 h 1166887"/>
                <a:gd name="connsiteX271" fmla="*/ 1445791 w 3024845"/>
                <a:gd name="connsiteY271" fmla="*/ 637725 h 1166887"/>
                <a:gd name="connsiteX272" fmla="*/ 1451111 w 3024845"/>
                <a:gd name="connsiteY272" fmla="*/ 637725 h 1166887"/>
                <a:gd name="connsiteX273" fmla="*/ 1451111 w 3024845"/>
                <a:gd name="connsiteY273" fmla="*/ 639076 h 1166887"/>
                <a:gd name="connsiteX274" fmla="*/ 1451111 w 3024845"/>
                <a:gd name="connsiteY274" fmla="*/ 648534 h 1166887"/>
                <a:gd name="connsiteX275" fmla="*/ 1489618 w 3024845"/>
                <a:gd name="connsiteY275" fmla="*/ 648534 h 1166887"/>
                <a:gd name="connsiteX276" fmla="*/ 1489618 w 3024845"/>
                <a:gd name="connsiteY276" fmla="*/ 786887 h 1166887"/>
                <a:gd name="connsiteX277" fmla="*/ 1491138 w 3024845"/>
                <a:gd name="connsiteY277" fmla="*/ 786887 h 1166887"/>
                <a:gd name="connsiteX278" fmla="*/ 1501778 w 3024845"/>
                <a:gd name="connsiteY278" fmla="*/ 786887 h 1166887"/>
                <a:gd name="connsiteX279" fmla="*/ 1501778 w 3024845"/>
                <a:gd name="connsiteY279" fmla="*/ 773917 h 1166887"/>
                <a:gd name="connsiteX280" fmla="*/ 1505832 w 3024845"/>
                <a:gd name="connsiteY280" fmla="*/ 773917 h 1166887"/>
                <a:gd name="connsiteX281" fmla="*/ 1505832 w 3024845"/>
                <a:gd name="connsiteY281" fmla="*/ 786887 h 1166887"/>
                <a:gd name="connsiteX282" fmla="*/ 1536232 w 3024845"/>
                <a:gd name="connsiteY282" fmla="*/ 786887 h 1166887"/>
                <a:gd name="connsiteX283" fmla="*/ 1536232 w 3024845"/>
                <a:gd name="connsiteY283" fmla="*/ 756622 h 1166887"/>
                <a:gd name="connsiteX284" fmla="*/ 1548392 w 3024845"/>
                <a:gd name="connsiteY284" fmla="*/ 756622 h 1166887"/>
                <a:gd name="connsiteX285" fmla="*/ 1560552 w 3024845"/>
                <a:gd name="connsiteY285" fmla="*/ 754461 h 1166887"/>
                <a:gd name="connsiteX286" fmla="*/ 1564606 w 3024845"/>
                <a:gd name="connsiteY286" fmla="*/ 756622 h 1166887"/>
                <a:gd name="connsiteX287" fmla="*/ 1574739 w 3024845"/>
                <a:gd name="connsiteY287" fmla="*/ 756622 h 1166887"/>
                <a:gd name="connsiteX288" fmla="*/ 1574739 w 3024845"/>
                <a:gd name="connsiteY288" fmla="*/ 786887 h 1166887"/>
                <a:gd name="connsiteX289" fmla="*/ 1582846 w 3024845"/>
                <a:gd name="connsiteY289" fmla="*/ 786887 h 1166887"/>
                <a:gd name="connsiteX290" fmla="*/ 1582846 w 3024845"/>
                <a:gd name="connsiteY290" fmla="*/ 804182 h 1166887"/>
                <a:gd name="connsiteX291" fmla="*/ 1592182 w 3024845"/>
                <a:gd name="connsiteY291" fmla="*/ 805087 h 1166887"/>
                <a:gd name="connsiteX292" fmla="*/ 1605140 w 3024845"/>
                <a:gd name="connsiteY292" fmla="*/ 805087 h 1166887"/>
                <a:gd name="connsiteX293" fmla="*/ 1605140 w 3024845"/>
                <a:gd name="connsiteY293" fmla="*/ 789049 h 1166887"/>
                <a:gd name="connsiteX294" fmla="*/ 1673096 w 3024845"/>
                <a:gd name="connsiteY294" fmla="*/ 789049 h 1166887"/>
                <a:gd name="connsiteX295" fmla="*/ 1673096 w 3024845"/>
                <a:gd name="connsiteY295" fmla="*/ 703796 h 1166887"/>
                <a:gd name="connsiteX296" fmla="*/ 1745104 w 3024845"/>
                <a:gd name="connsiteY296" fmla="*/ 703796 h 1166887"/>
                <a:gd name="connsiteX297" fmla="*/ 1745104 w 3024845"/>
                <a:gd name="connsiteY297" fmla="*/ 782564 h 1166887"/>
                <a:gd name="connsiteX298" fmla="*/ 1747008 w 3024845"/>
                <a:gd name="connsiteY298" fmla="*/ 782564 h 1166887"/>
                <a:gd name="connsiteX299" fmla="*/ 1748250 w 3024845"/>
                <a:gd name="connsiteY299" fmla="*/ 805087 h 1166887"/>
                <a:gd name="connsiteX300" fmla="*/ 1757926 w 3024845"/>
                <a:gd name="connsiteY300" fmla="*/ 805087 h 1166887"/>
                <a:gd name="connsiteX301" fmla="*/ 1759168 w 3024845"/>
                <a:gd name="connsiteY301" fmla="*/ 782564 h 1166887"/>
                <a:gd name="connsiteX302" fmla="*/ 1765248 w 3024845"/>
                <a:gd name="connsiteY302" fmla="*/ 782564 h 1166887"/>
                <a:gd name="connsiteX303" fmla="*/ 1766490 w 3024845"/>
                <a:gd name="connsiteY303" fmla="*/ 805087 h 1166887"/>
                <a:gd name="connsiteX304" fmla="*/ 1817112 w 3024845"/>
                <a:gd name="connsiteY304" fmla="*/ 805087 h 1166887"/>
                <a:gd name="connsiteX305" fmla="*/ 1817112 w 3024845"/>
                <a:gd name="connsiteY305" fmla="*/ 642059 h 1166887"/>
                <a:gd name="connsiteX306" fmla="*/ 2014439 w 3024845"/>
                <a:gd name="connsiteY306" fmla="*/ 642059 h 1166887"/>
                <a:gd name="connsiteX307" fmla="*/ 2014439 w 3024845"/>
                <a:gd name="connsiteY307" fmla="*/ 805087 h 1166887"/>
                <a:gd name="connsiteX308" fmla="*/ 2033136 w 3024845"/>
                <a:gd name="connsiteY308" fmla="*/ 805087 h 1166887"/>
                <a:gd name="connsiteX309" fmla="*/ 2033136 w 3024845"/>
                <a:gd name="connsiteY309" fmla="*/ 722394 h 1166887"/>
                <a:gd name="connsiteX310" fmla="*/ 2128256 w 3024845"/>
                <a:gd name="connsiteY310" fmla="*/ 722394 h 1166887"/>
                <a:gd name="connsiteX311" fmla="*/ 2140186 w 3024845"/>
                <a:gd name="connsiteY311" fmla="*/ 404253 h 1166887"/>
                <a:gd name="connsiteX312" fmla="*/ 2128026 w 3024845"/>
                <a:gd name="connsiteY312" fmla="*/ 382635 h 1166887"/>
                <a:gd name="connsiteX313" fmla="*/ 2121946 w 3024845"/>
                <a:gd name="connsiteY313" fmla="*/ 378311 h 1166887"/>
                <a:gd name="connsiteX314" fmla="*/ 2130053 w 3024845"/>
                <a:gd name="connsiteY314" fmla="*/ 354532 h 1166887"/>
                <a:gd name="connsiteX315" fmla="*/ 2130053 w 3024845"/>
                <a:gd name="connsiteY315" fmla="*/ 337238 h 1166887"/>
                <a:gd name="connsiteX316" fmla="*/ 2144240 w 3024845"/>
                <a:gd name="connsiteY316" fmla="*/ 337238 h 1166887"/>
                <a:gd name="connsiteX317" fmla="*/ 2144240 w 3024845"/>
                <a:gd name="connsiteY317" fmla="*/ 315620 h 1166887"/>
                <a:gd name="connsiteX318" fmla="*/ 2146266 w 3024845"/>
                <a:gd name="connsiteY318" fmla="*/ 311296 h 1166887"/>
                <a:gd name="connsiteX319" fmla="*/ 2146266 w 3024845"/>
                <a:gd name="connsiteY319" fmla="*/ 233472 h 1166887"/>
                <a:gd name="connsiteX320" fmla="*/ 2144240 w 3024845"/>
                <a:gd name="connsiteY320" fmla="*/ 226987 h 1166887"/>
                <a:gd name="connsiteX321" fmla="*/ 2150320 w 3024845"/>
                <a:gd name="connsiteY321" fmla="*/ 220501 h 1166887"/>
                <a:gd name="connsiteX322" fmla="*/ 2150320 w 3024845"/>
                <a:gd name="connsiteY322" fmla="*/ 162133 h 1166887"/>
                <a:gd name="connsiteX323" fmla="*/ 2152346 w 3024845"/>
                <a:gd name="connsiteY323" fmla="*/ 157810 h 1166887"/>
                <a:gd name="connsiteX324" fmla="*/ 2152346 w 3024845"/>
                <a:gd name="connsiteY324" fmla="*/ 101604 h 1166887"/>
                <a:gd name="connsiteX325" fmla="*/ 2154373 w 3024845"/>
                <a:gd name="connsiteY325" fmla="*/ 82148 h 1166887"/>
                <a:gd name="connsiteX326" fmla="*/ 2158427 w 3024845"/>
                <a:gd name="connsiteY326" fmla="*/ 99442 h 1166887"/>
                <a:gd name="connsiteX327" fmla="*/ 2160453 w 3024845"/>
                <a:gd name="connsiteY327" fmla="*/ 157810 h 1166887"/>
                <a:gd name="connsiteX328" fmla="*/ 2162480 w 3024845"/>
                <a:gd name="connsiteY328" fmla="*/ 220501 h 1166887"/>
                <a:gd name="connsiteX329" fmla="*/ 2168560 w 3024845"/>
                <a:gd name="connsiteY329" fmla="*/ 226987 h 1166887"/>
                <a:gd name="connsiteX330" fmla="*/ 2166533 w 3024845"/>
                <a:gd name="connsiteY330" fmla="*/ 233472 h 1166887"/>
                <a:gd name="connsiteX331" fmla="*/ 2166533 w 3024845"/>
                <a:gd name="connsiteY331" fmla="*/ 311296 h 1166887"/>
                <a:gd name="connsiteX332" fmla="*/ 2168560 w 3024845"/>
                <a:gd name="connsiteY332" fmla="*/ 315620 h 1166887"/>
                <a:gd name="connsiteX333" fmla="*/ 2168560 w 3024845"/>
                <a:gd name="connsiteY333" fmla="*/ 337238 h 1166887"/>
                <a:gd name="connsiteX334" fmla="*/ 2182747 w 3024845"/>
                <a:gd name="connsiteY334" fmla="*/ 337238 h 1166887"/>
                <a:gd name="connsiteX335" fmla="*/ 2182747 w 3024845"/>
                <a:gd name="connsiteY335" fmla="*/ 354532 h 1166887"/>
                <a:gd name="connsiteX336" fmla="*/ 2190854 w 3024845"/>
                <a:gd name="connsiteY336" fmla="*/ 378311 h 1166887"/>
                <a:gd name="connsiteX337" fmla="*/ 2184774 w 3024845"/>
                <a:gd name="connsiteY337" fmla="*/ 382635 h 1166887"/>
                <a:gd name="connsiteX338" fmla="*/ 2172613 w 3024845"/>
                <a:gd name="connsiteY338" fmla="*/ 404253 h 1166887"/>
                <a:gd name="connsiteX339" fmla="*/ 2180720 w 3024845"/>
                <a:gd name="connsiteY339" fmla="*/ 657181 h 1166887"/>
                <a:gd name="connsiteX340" fmla="*/ 2245574 w 3024845"/>
                <a:gd name="connsiteY340" fmla="*/ 657181 h 1166887"/>
                <a:gd name="connsiteX341" fmla="*/ 2245574 w 3024845"/>
                <a:gd name="connsiteY341" fmla="*/ 732843 h 1166887"/>
                <a:gd name="connsiteX342" fmla="*/ 2253681 w 3024845"/>
                <a:gd name="connsiteY342" fmla="*/ 732843 h 1166887"/>
                <a:gd name="connsiteX343" fmla="*/ 2255708 w 3024845"/>
                <a:gd name="connsiteY343" fmla="*/ 726358 h 1166887"/>
                <a:gd name="connsiteX344" fmla="*/ 2261788 w 3024845"/>
                <a:gd name="connsiteY344" fmla="*/ 726358 h 1166887"/>
                <a:gd name="connsiteX345" fmla="*/ 2263815 w 3024845"/>
                <a:gd name="connsiteY345" fmla="*/ 735005 h 1166887"/>
                <a:gd name="connsiteX346" fmla="*/ 2275975 w 3024845"/>
                <a:gd name="connsiteY346" fmla="*/ 735005 h 1166887"/>
                <a:gd name="connsiteX347" fmla="*/ 2275975 w 3024845"/>
                <a:gd name="connsiteY347" fmla="*/ 728519 h 1166887"/>
                <a:gd name="connsiteX348" fmla="*/ 2298268 w 3024845"/>
                <a:gd name="connsiteY348" fmla="*/ 728519 h 1166887"/>
                <a:gd name="connsiteX349" fmla="*/ 2298268 w 3024845"/>
                <a:gd name="connsiteY349" fmla="*/ 735005 h 1166887"/>
                <a:gd name="connsiteX350" fmla="*/ 2318535 w 3024845"/>
                <a:gd name="connsiteY350" fmla="*/ 735005 h 1166887"/>
                <a:gd name="connsiteX351" fmla="*/ 2318535 w 3024845"/>
                <a:gd name="connsiteY351" fmla="*/ 780402 h 1166887"/>
                <a:gd name="connsiteX352" fmla="*/ 2332722 w 3024845"/>
                <a:gd name="connsiteY352" fmla="*/ 780402 h 1166887"/>
                <a:gd name="connsiteX353" fmla="*/ 2332722 w 3024845"/>
                <a:gd name="connsiteY353" fmla="*/ 767431 h 1166887"/>
                <a:gd name="connsiteX354" fmla="*/ 2348936 w 3024845"/>
                <a:gd name="connsiteY354" fmla="*/ 767431 h 1166887"/>
                <a:gd name="connsiteX355" fmla="*/ 2348936 w 3024845"/>
                <a:gd name="connsiteY355" fmla="*/ 588004 h 1166887"/>
                <a:gd name="connsiteX356" fmla="*/ 2355016 w 3024845"/>
                <a:gd name="connsiteY356" fmla="*/ 581518 h 1166887"/>
                <a:gd name="connsiteX357" fmla="*/ 2427977 w 3024845"/>
                <a:gd name="connsiteY357" fmla="*/ 581518 h 1166887"/>
                <a:gd name="connsiteX358" fmla="*/ 2427977 w 3024845"/>
                <a:gd name="connsiteY358" fmla="*/ 590166 h 1166887"/>
                <a:gd name="connsiteX359" fmla="*/ 2438110 w 3024845"/>
                <a:gd name="connsiteY359" fmla="*/ 590166 h 1166887"/>
                <a:gd name="connsiteX360" fmla="*/ 2438110 w 3024845"/>
                <a:gd name="connsiteY360" fmla="*/ 704740 h 1166887"/>
                <a:gd name="connsiteX361" fmla="*/ 2460404 w 3024845"/>
                <a:gd name="connsiteY361" fmla="*/ 704740 h 1166887"/>
                <a:gd name="connsiteX362" fmla="*/ 2460404 w 3024845"/>
                <a:gd name="connsiteY362" fmla="*/ 637725 h 1166887"/>
                <a:gd name="connsiteX363" fmla="*/ 2486751 w 3024845"/>
                <a:gd name="connsiteY363" fmla="*/ 637725 h 1166887"/>
                <a:gd name="connsiteX364" fmla="*/ 2490804 w 3024845"/>
                <a:gd name="connsiteY364" fmla="*/ 633401 h 1166887"/>
                <a:gd name="connsiteX365" fmla="*/ 2498911 w 3024845"/>
                <a:gd name="connsiteY365" fmla="*/ 633401 h 1166887"/>
                <a:gd name="connsiteX366" fmla="*/ 2502964 w 3024845"/>
                <a:gd name="connsiteY366" fmla="*/ 637725 h 1166887"/>
                <a:gd name="connsiteX367" fmla="*/ 2525258 w 3024845"/>
                <a:gd name="connsiteY367" fmla="*/ 637725 h 1166887"/>
                <a:gd name="connsiteX368" fmla="*/ 2525258 w 3024845"/>
                <a:gd name="connsiteY368" fmla="*/ 520989 h 1166887"/>
                <a:gd name="connsiteX369" fmla="*/ 2582005 w 3024845"/>
                <a:gd name="connsiteY369" fmla="*/ 510180 h 1166887"/>
                <a:gd name="connsiteX370" fmla="*/ 2582005 w 3024845"/>
                <a:gd name="connsiteY370" fmla="*/ 511261 h 1166887"/>
                <a:gd name="connsiteX371" fmla="*/ 2582005 w 3024845"/>
                <a:gd name="connsiteY371" fmla="*/ 518827 h 1166887"/>
                <a:gd name="connsiteX372" fmla="*/ 2608352 w 3024845"/>
                <a:gd name="connsiteY372" fmla="*/ 518827 h 1166887"/>
                <a:gd name="connsiteX373" fmla="*/ 2608352 w 3024845"/>
                <a:gd name="connsiteY373" fmla="*/ 773917 h 1166887"/>
                <a:gd name="connsiteX374" fmla="*/ 2630646 w 3024845"/>
                <a:gd name="connsiteY374" fmla="*/ 773917 h 1166887"/>
                <a:gd name="connsiteX375" fmla="*/ 2630646 w 3024845"/>
                <a:gd name="connsiteY375" fmla="*/ 769593 h 1166887"/>
                <a:gd name="connsiteX376" fmla="*/ 2642806 w 3024845"/>
                <a:gd name="connsiteY376" fmla="*/ 769593 h 1166887"/>
                <a:gd name="connsiteX377" fmla="*/ 2642806 w 3024845"/>
                <a:gd name="connsiteY377" fmla="*/ 773917 h 1166887"/>
                <a:gd name="connsiteX378" fmla="*/ 2667126 w 3024845"/>
                <a:gd name="connsiteY378" fmla="*/ 773917 h 1166887"/>
                <a:gd name="connsiteX379" fmla="*/ 2667126 w 3024845"/>
                <a:gd name="connsiteY379" fmla="*/ 760946 h 1166887"/>
                <a:gd name="connsiteX380" fmla="*/ 2695500 w 3024845"/>
                <a:gd name="connsiteY380" fmla="*/ 760946 h 1166887"/>
                <a:gd name="connsiteX381" fmla="*/ 2707660 w 3024845"/>
                <a:gd name="connsiteY381" fmla="*/ 756622 h 1166887"/>
                <a:gd name="connsiteX382" fmla="*/ 2727927 w 3024845"/>
                <a:gd name="connsiteY382" fmla="*/ 760946 h 1166887"/>
                <a:gd name="connsiteX383" fmla="*/ 2727927 w 3024845"/>
                <a:gd name="connsiteY383" fmla="*/ 743652 h 1166887"/>
                <a:gd name="connsiteX384" fmla="*/ 2736034 w 3024845"/>
                <a:gd name="connsiteY384" fmla="*/ 743652 h 1166887"/>
                <a:gd name="connsiteX385" fmla="*/ 2736034 w 3024845"/>
                <a:gd name="connsiteY385" fmla="*/ 730681 h 1166887"/>
                <a:gd name="connsiteX386" fmla="*/ 2792781 w 3024845"/>
                <a:gd name="connsiteY386" fmla="*/ 730681 h 1166887"/>
                <a:gd name="connsiteX387" fmla="*/ 2792781 w 3024845"/>
                <a:gd name="connsiteY387" fmla="*/ 700416 h 1166887"/>
                <a:gd name="connsiteX388" fmla="*/ 2811021 w 3024845"/>
                <a:gd name="connsiteY388" fmla="*/ 700416 h 1166887"/>
                <a:gd name="connsiteX389" fmla="*/ 2811021 w 3024845"/>
                <a:gd name="connsiteY389" fmla="*/ 693931 h 1166887"/>
                <a:gd name="connsiteX390" fmla="*/ 2823181 w 3024845"/>
                <a:gd name="connsiteY390" fmla="*/ 693931 h 1166887"/>
                <a:gd name="connsiteX391" fmla="*/ 2823181 w 3024845"/>
                <a:gd name="connsiteY391" fmla="*/ 700416 h 1166887"/>
                <a:gd name="connsiteX392" fmla="*/ 2839395 w 3024845"/>
                <a:gd name="connsiteY392" fmla="*/ 700416 h 1166887"/>
                <a:gd name="connsiteX393" fmla="*/ 2839395 w 3024845"/>
                <a:gd name="connsiteY393" fmla="*/ 750137 h 1166887"/>
                <a:gd name="connsiteX394" fmla="*/ 2871822 w 3024845"/>
                <a:gd name="connsiteY394" fmla="*/ 750137 h 1166887"/>
                <a:gd name="connsiteX395" fmla="*/ 2871822 w 3024845"/>
                <a:gd name="connsiteY395" fmla="*/ 724196 h 1166887"/>
                <a:gd name="connsiteX396" fmla="*/ 2910329 w 3024845"/>
                <a:gd name="connsiteY396" fmla="*/ 724196 h 1166887"/>
                <a:gd name="connsiteX397" fmla="*/ 2910329 w 3024845"/>
                <a:gd name="connsiteY397" fmla="*/ 693931 h 1166887"/>
                <a:gd name="connsiteX398" fmla="*/ 2958970 w 3024845"/>
                <a:gd name="connsiteY398" fmla="*/ 693931 h 1166887"/>
                <a:gd name="connsiteX399" fmla="*/ 2958970 w 3024845"/>
                <a:gd name="connsiteY399" fmla="*/ 805087 h 1166887"/>
                <a:gd name="connsiteX400" fmla="*/ 2958970 w 3024845"/>
                <a:gd name="connsiteY400" fmla="*/ 818866 h 1166887"/>
                <a:gd name="connsiteX401" fmla="*/ 3024845 w 3024845"/>
                <a:gd name="connsiteY401" fmla="*/ 818866 h 1166887"/>
                <a:gd name="connsiteX402" fmla="*/ 3024845 w 3024845"/>
                <a:gd name="connsiteY402" fmla="*/ 1160647 h 1166887"/>
                <a:gd name="connsiteX403" fmla="*/ 145862 w 3024845"/>
                <a:gd name="connsiteY403" fmla="*/ 1160647 h 1166887"/>
                <a:gd name="connsiteX404" fmla="*/ 2054 w 3024845"/>
                <a:gd name="connsiteY404" fmla="*/ 1166887 h 1166887"/>
                <a:gd name="connsiteX405" fmla="*/ 0 w 3024845"/>
                <a:gd name="connsiteY405" fmla="*/ 724196 h 1166887"/>
                <a:gd name="connsiteX406" fmla="*/ 20267 w 3024845"/>
                <a:gd name="connsiteY406" fmla="*/ 724196 h 1166887"/>
                <a:gd name="connsiteX407" fmla="*/ 20774 w 3024845"/>
                <a:gd name="connsiteY407" fmla="*/ 723115 h 1166887"/>
                <a:gd name="connsiteX408" fmla="*/ 24320 w 3024845"/>
                <a:gd name="connsiteY408" fmla="*/ 715549 h 1166887"/>
                <a:gd name="connsiteX409" fmla="*/ 26094 w 3024845"/>
                <a:gd name="connsiteY409" fmla="*/ 715819 h 1166887"/>
                <a:gd name="connsiteX410" fmla="*/ 38507 w 3024845"/>
                <a:gd name="connsiteY410" fmla="*/ 717710 h 1166887"/>
                <a:gd name="connsiteX411" fmla="*/ 39014 w 3024845"/>
                <a:gd name="connsiteY411" fmla="*/ 719062 h 1166887"/>
                <a:gd name="connsiteX412" fmla="*/ 42560 w 3024845"/>
                <a:gd name="connsiteY412" fmla="*/ 728519 h 1166887"/>
                <a:gd name="connsiteX413" fmla="*/ 68907 w 3024845"/>
                <a:gd name="connsiteY413" fmla="*/ 730681 h 1166887"/>
                <a:gd name="connsiteX414" fmla="*/ 68907 w 3024845"/>
                <a:gd name="connsiteY414" fmla="*/ 607460 h 1166887"/>
                <a:gd name="connsiteX415" fmla="*/ 70934 w 3024845"/>
                <a:gd name="connsiteY415" fmla="*/ 607460 h 1166887"/>
                <a:gd name="connsiteX416" fmla="*/ 85121 w 3024845"/>
                <a:gd name="connsiteY416" fmla="*/ 607460 h 1166887"/>
                <a:gd name="connsiteX417" fmla="*/ 85121 w 3024845"/>
                <a:gd name="connsiteY417" fmla="*/ 471268 h 1166887"/>
                <a:gd name="connsiteX418" fmla="*/ 86894 w 3024845"/>
                <a:gd name="connsiteY418" fmla="*/ 471268 h 1166887"/>
                <a:gd name="connsiteX419" fmla="*/ 99308 w 3024845"/>
                <a:gd name="connsiteY419" fmla="*/ 471268 h 1166887"/>
                <a:gd name="connsiteX420" fmla="*/ 99308 w 3024845"/>
                <a:gd name="connsiteY420" fmla="*/ 356694 h 1166887"/>
                <a:gd name="connsiteX421" fmla="*/ 103361 w 3024845"/>
                <a:gd name="connsiteY421" fmla="*/ 328590 h 1166887"/>
                <a:gd name="connsiteX422" fmla="*/ 105388 w 3024845"/>
                <a:gd name="connsiteY422" fmla="*/ 328590 h 1166887"/>
                <a:gd name="connsiteX423" fmla="*/ 119575 w 3024845"/>
                <a:gd name="connsiteY423" fmla="*/ 328590 h 1166887"/>
                <a:gd name="connsiteX424" fmla="*/ 156055 w 3024845"/>
                <a:gd name="connsiteY424" fmla="*/ 246443 h 1166887"/>
                <a:gd name="connsiteX425" fmla="*/ 160109 w 3024845"/>
                <a:gd name="connsiteY425" fmla="*/ 0 h 116688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145862 w 3024845"/>
                <a:gd name="connsiteY403" fmla="*/ 1160647 h 1160647"/>
                <a:gd name="connsiteX404" fmla="*/ 2054 w 3024845"/>
                <a:gd name="connsiteY404" fmla="*/ 1158314 h 1160647"/>
                <a:gd name="connsiteX405" fmla="*/ 0 w 3024845"/>
                <a:gd name="connsiteY405" fmla="*/ 724196 h 1160647"/>
                <a:gd name="connsiteX406" fmla="*/ 20267 w 3024845"/>
                <a:gd name="connsiteY406" fmla="*/ 724196 h 1160647"/>
                <a:gd name="connsiteX407" fmla="*/ 20774 w 3024845"/>
                <a:gd name="connsiteY407" fmla="*/ 723115 h 1160647"/>
                <a:gd name="connsiteX408" fmla="*/ 24320 w 3024845"/>
                <a:gd name="connsiteY408" fmla="*/ 715549 h 1160647"/>
                <a:gd name="connsiteX409" fmla="*/ 26094 w 3024845"/>
                <a:gd name="connsiteY409" fmla="*/ 715819 h 1160647"/>
                <a:gd name="connsiteX410" fmla="*/ 38507 w 3024845"/>
                <a:gd name="connsiteY410" fmla="*/ 717710 h 1160647"/>
                <a:gd name="connsiteX411" fmla="*/ 39014 w 3024845"/>
                <a:gd name="connsiteY411" fmla="*/ 719062 h 1160647"/>
                <a:gd name="connsiteX412" fmla="*/ 42560 w 3024845"/>
                <a:gd name="connsiteY412" fmla="*/ 728519 h 1160647"/>
                <a:gd name="connsiteX413" fmla="*/ 68907 w 3024845"/>
                <a:gd name="connsiteY413" fmla="*/ 730681 h 1160647"/>
                <a:gd name="connsiteX414" fmla="*/ 68907 w 3024845"/>
                <a:gd name="connsiteY414" fmla="*/ 607460 h 1160647"/>
                <a:gd name="connsiteX415" fmla="*/ 70934 w 3024845"/>
                <a:gd name="connsiteY415" fmla="*/ 607460 h 1160647"/>
                <a:gd name="connsiteX416" fmla="*/ 85121 w 3024845"/>
                <a:gd name="connsiteY416" fmla="*/ 607460 h 1160647"/>
                <a:gd name="connsiteX417" fmla="*/ 85121 w 3024845"/>
                <a:gd name="connsiteY417" fmla="*/ 471268 h 1160647"/>
                <a:gd name="connsiteX418" fmla="*/ 86894 w 3024845"/>
                <a:gd name="connsiteY418" fmla="*/ 471268 h 1160647"/>
                <a:gd name="connsiteX419" fmla="*/ 99308 w 3024845"/>
                <a:gd name="connsiteY419" fmla="*/ 471268 h 1160647"/>
                <a:gd name="connsiteX420" fmla="*/ 99308 w 3024845"/>
                <a:gd name="connsiteY420" fmla="*/ 356694 h 1160647"/>
                <a:gd name="connsiteX421" fmla="*/ 103361 w 3024845"/>
                <a:gd name="connsiteY421" fmla="*/ 328590 h 1160647"/>
                <a:gd name="connsiteX422" fmla="*/ 105388 w 3024845"/>
                <a:gd name="connsiteY422" fmla="*/ 328590 h 1160647"/>
                <a:gd name="connsiteX423" fmla="*/ 119575 w 3024845"/>
                <a:gd name="connsiteY423" fmla="*/ 328590 h 1160647"/>
                <a:gd name="connsiteX424" fmla="*/ 156055 w 3024845"/>
                <a:gd name="connsiteY424" fmla="*/ 246443 h 1160647"/>
                <a:gd name="connsiteX425" fmla="*/ 160109 w 3024845"/>
                <a:gd name="connsiteY425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60109 w 3024845"/>
                <a:gd name="connsiteY0" fmla="*/ 0 h 1160647"/>
                <a:gd name="connsiteX1" fmla="*/ 162135 w 3024845"/>
                <a:gd name="connsiteY1" fmla="*/ 246443 h 1160647"/>
                <a:gd name="connsiteX2" fmla="*/ 200642 w 3024845"/>
                <a:gd name="connsiteY2" fmla="*/ 326429 h 1160647"/>
                <a:gd name="connsiteX3" fmla="*/ 202669 w 3024845"/>
                <a:gd name="connsiteY3" fmla="*/ 326429 h 1160647"/>
                <a:gd name="connsiteX4" fmla="*/ 216856 w 3024845"/>
                <a:gd name="connsiteY4" fmla="*/ 326429 h 1160647"/>
                <a:gd name="connsiteX5" fmla="*/ 216856 w 3024845"/>
                <a:gd name="connsiteY5" fmla="*/ 350208 h 1160647"/>
                <a:gd name="connsiteX6" fmla="*/ 217363 w 3024845"/>
                <a:gd name="connsiteY6" fmla="*/ 351019 h 1160647"/>
                <a:gd name="connsiteX7" fmla="*/ 220909 w 3024845"/>
                <a:gd name="connsiteY7" fmla="*/ 356694 h 1160647"/>
                <a:gd name="connsiteX8" fmla="*/ 220909 w 3024845"/>
                <a:gd name="connsiteY8" fmla="*/ 471268 h 1160647"/>
                <a:gd name="connsiteX9" fmla="*/ 223189 w 3024845"/>
                <a:gd name="connsiteY9" fmla="*/ 471268 h 1160647"/>
                <a:gd name="connsiteX10" fmla="*/ 239150 w 3024845"/>
                <a:gd name="connsiteY10" fmla="*/ 471268 h 1160647"/>
                <a:gd name="connsiteX11" fmla="*/ 239150 w 3024845"/>
                <a:gd name="connsiteY11" fmla="*/ 611783 h 1160647"/>
                <a:gd name="connsiteX12" fmla="*/ 240670 w 3024845"/>
                <a:gd name="connsiteY12" fmla="*/ 611513 h 1160647"/>
                <a:gd name="connsiteX13" fmla="*/ 251310 w 3024845"/>
                <a:gd name="connsiteY13" fmla="*/ 609622 h 1160647"/>
                <a:gd name="connsiteX14" fmla="*/ 249283 w 3024845"/>
                <a:gd name="connsiteY14" fmla="*/ 698254 h 1160647"/>
                <a:gd name="connsiteX15" fmla="*/ 250803 w 3024845"/>
                <a:gd name="connsiteY15" fmla="*/ 698525 h 1160647"/>
                <a:gd name="connsiteX16" fmla="*/ 261443 w 3024845"/>
                <a:gd name="connsiteY16" fmla="*/ 700416 h 1160647"/>
                <a:gd name="connsiteX17" fmla="*/ 261696 w 3024845"/>
                <a:gd name="connsiteY17" fmla="*/ 701227 h 1160647"/>
                <a:gd name="connsiteX18" fmla="*/ 263470 w 3024845"/>
                <a:gd name="connsiteY18" fmla="*/ 706902 h 1160647"/>
                <a:gd name="connsiteX19" fmla="*/ 264230 w 3024845"/>
                <a:gd name="connsiteY19" fmla="*/ 704470 h 1160647"/>
                <a:gd name="connsiteX20" fmla="*/ 269550 w 3024845"/>
                <a:gd name="connsiteY20" fmla="*/ 687446 h 1160647"/>
                <a:gd name="connsiteX21" fmla="*/ 271323 w 3024845"/>
                <a:gd name="connsiteY21" fmla="*/ 687446 h 1160647"/>
                <a:gd name="connsiteX22" fmla="*/ 283737 w 3024845"/>
                <a:gd name="connsiteY22" fmla="*/ 687446 h 1160647"/>
                <a:gd name="connsiteX23" fmla="*/ 283737 w 3024845"/>
                <a:gd name="connsiteY23" fmla="*/ 719872 h 1160647"/>
                <a:gd name="connsiteX24" fmla="*/ 284750 w 3024845"/>
                <a:gd name="connsiteY24" fmla="*/ 720413 h 1160647"/>
                <a:gd name="connsiteX25" fmla="*/ 291844 w 3024845"/>
                <a:gd name="connsiteY25" fmla="*/ 724196 h 1160647"/>
                <a:gd name="connsiteX26" fmla="*/ 291844 w 3024845"/>
                <a:gd name="connsiteY26" fmla="*/ 725547 h 1160647"/>
                <a:gd name="connsiteX27" fmla="*/ 291844 w 3024845"/>
                <a:gd name="connsiteY27" fmla="*/ 735005 h 1160647"/>
                <a:gd name="connsiteX28" fmla="*/ 336431 w 3024845"/>
                <a:gd name="connsiteY28" fmla="*/ 735005 h 1160647"/>
                <a:gd name="connsiteX29" fmla="*/ 336431 w 3024845"/>
                <a:gd name="connsiteY29" fmla="*/ 736086 h 1160647"/>
                <a:gd name="connsiteX30" fmla="*/ 336431 w 3024845"/>
                <a:gd name="connsiteY30" fmla="*/ 743652 h 1160647"/>
                <a:gd name="connsiteX31" fmla="*/ 338457 w 3024845"/>
                <a:gd name="connsiteY31" fmla="*/ 743652 h 1160647"/>
                <a:gd name="connsiteX32" fmla="*/ 352644 w 3024845"/>
                <a:gd name="connsiteY32" fmla="*/ 743652 h 1160647"/>
                <a:gd name="connsiteX33" fmla="*/ 352644 w 3024845"/>
                <a:gd name="connsiteY33" fmla="*/ 713387 h 1160647"/>
                <a:gd name="connsiteX34" fmla="*/ 397231 w 3024845"/>
                <a:gd name="connsiteY34" fmla="*/ 713387 h 1160647"/>
                <a:gd name="connsiteX35" fmla="*/ 397231 w 3024845"/>
                <a:gd name="connsiteY35" fmla="*/ 712036 h 1160647"/>
                <a:gd name="connsiteX36" fmla="*/ 397231 w 3024845"/>
                <a:gd name="connsiteY36" fmla="*/ 702578 h 1160647"/>
                <a:gd name="connsiteX37" fmla="*/ 398245 w 3024845"/>
                <a:gd name="connsiteY37" fmla="*/ 702578 h 1160647"/>
                <a:gd name="connsiteX38" fmla="*/ 405338 w 3024845"/>
                <a:gd name="connsiteY38" fmla="*/ 702578 h 1160647"/>
                <a:gd name="connsiteX39" fmla="*/ 405338 w 3024845"/>
                <a:gd name="connsiteY39" fmla="*/ 700687 h 1160647"/>
                <a:gd name="connsiteX40" fmla="*/ 405338 w 3024845"/>
                <a:gd name="connsiteY40" fmla="*/ 687446 h 1160647"/>
                <a:gd name="connsiteX41" fmla="*/ 406098 w 3024845"/>
                <a:gd name="connsiteY41" fmla="*/ 687446 h 1160647"/>
                <a:gd name="connsiteX42" fmla="*/ 411418 w 3024845"/>
                <a:gd name="connsiteY42" fmla="*/ 687446 h 1160647"/>
                <a:gd name="connsiteX43" fmla="*/ 411418 w 3024845"/>
                <a:gd name="connsiteY43" fmla="*/ 686365 h 1160647"/>
                <a:gd name="connsiteX44" fmla="*/ 411418 w 3024845"/>
                <a:gd name="connsiteY44" fmla="*/ 678798 h 1160647"/>
                <a:gd name="connsiteX45" fmla="*/ 413445 w 3024845"/>
                <a:gd name="connsiteY45" fmla="*/ 678798 h 1160647"/>
                <a:gd name="connsiteX46" fmla="*/ 427632 w 3024845"/>
                <a:gd name="connsiteY46" fmla="*/ 678798 h 1160647"/>
                <a:gd name="connsiteX47" fmla="*/ 427632 w 3024845"/>
                <a:gd name="connsiteY47" fmla="*/ 679879 h 1160647"/>
                <a:gd name="connsiteX48" fmla="*/ 427632 w 3024845"/>
                <a:gd name="connsiteY48" fmla="*/ 687446 h 1160647"/>
                <a:gd name="connsiteX49" fmla="*/ 449925 w 3024845"/>
                <a:gd name="connsiteY49" fmla="*/ 687446 h 1160647"/>
                <a:gd name="connsiteX50" fmla="*/ 449925 w 3024845"/>
                <a:gd name="connsiteY50" fmla="*/ 685554 h 1160647"/>
                <a:gd name="connsiteX51" fmla="*/ 449925 w 3024845"/>
                <a:gd name="connsiteY51" fmla="*/ 672313 h 1160647"/>
                <a:gd name="connsiteX52" fmla="*/ 451699 w 3024845"/>
                <a:gd name="connsiteY52" fmla="*/ 672313 h 1160647"/>
                <a:gd name="connsiteX53" fmla="*/ 464112 w 3024845"/>
                <a:gd name="connsiteY53" fmla="*/ 672313 h 1160647"/>
                <a:gd name="connsiteX54" fmla="*/ 464112 w 3024845"/>
                <a:gd name="connsiteY54" fmla="*/ 696093 h 1160647"/>
                <a:gd name="connsiteX55" fmla="*/ 465126 w 3024845"/>
                <a:gd name="connsiteY55" fmla="*/ 696093 h 1160647"/>
                <a:gd name="connsiteX56" fmla="*/ 472219 w 3024845"/>
                <a:gd name="connsiteY56" fmla="*/ 696093 h 1160647"/>
                <a:gd name="connsiteX57" fmla="*/ 472219 w 3024845"/>
                <a:gd name="connsiteY57" fmla="*/ 695012 h 1160647"/>
                <a:gd name="connsiteX58" fmla="*/ 472219 w 3024845"/>
                <a:gd name="connsiteY58" fmla="*/ 687446 h 1160647"/>
                <a:gd name="connsiteX59" fmla="*/ 473992 w 3024845"/>
                <a:gd name="connsiteY59" fmla="*/ 687446 h 1160647"/>
                <a:gd name="connsiteX60" fmla="*/ 486406 w 3024845"/>
                <a:gd name="connsiteY60" fmla="*/ 687446 h 1160647"/>
                <a:gd name="connsiteX61" fmla="*/ 486406 w 3024845"/>
                <a:gd name="connsiteY61" fmla="*/ 713387 h 1160647"/>
                <a:gd name="connsiteX62" fmla="*/ 488433 w 3024845"/>
                <a:gd name="connsiteY62" fmla="*/ 713387 h 1160647"/>
                <a:gd name="connsiteX63" fmla="*/ 502619 w 3024845"/>
                <a:gd name="connsiteY63" fmla="*/ 713387 h 1160647"/>
                <a:gd name="connsiteX64" fmla="*/ 502619 w 3024845"/>
                <a:gd name="connsiteY64" fmla="*/ 715008 h 1160647"/>
                <a:gd name="connsiteX65" fmla="*/ 502619 w 3024845"/>
                <a:gd name="connsiteY65" fmla="*/ 726358 h 1160647"/>
                <a:gd name="connsiteX66" fmla="*/ 503379 w 3024845"/>
                <a:gd name="connsiteY66" fmla="*/ 726358 h 1160647"/>
                <a:gd name="connsiteX67" fmla="*/ 508700 w 3024845"/>
                <a:gd name="connsiteY67" fmla="*/ 726358 h 1160647"/>
                <a:gd name="connsiteX68" fmla="*/ 508700 w 3024845"/>
                <a:gd name="connsiteY68" fmla="*/ 725547 h 1160647"/>
                <a:gd name="connsiteX69" fmla="*/ 508700 w 3024845"/>
                <a:gd name="connsiteY69" fmla="*/ 719872 h 1160647"/>
                <a:gd name="connsiteX70" fmla="*/ 539100 w 3024845"/>
                <a:gd name="connsiteY70" fmla="*/ 719872 h 1160647"/>
                <a:gd name="connsiteX71" fmla="*/ 539100 w 3024845"/>
                <a:gd name="connsiteY71" fmla="*/ 743652 h 1160647"/>
                <a:gd name="connsiteX72" fmla="*/ 540113 w 3024845"/>
                <a:gd name="connsiteY72" fmla="*/ 743652 h 1160647"/>
                <a:gd name="connsiteX73" fmla="*/ 547207 w 3024845"/>
                <a:gd name="connsiteY73" fmla="*/ 743652 h 1160647"/>
                <a:gd name="connsiteX74" fmla="*/ 547207 w 3024845"/>
                <a:gd name="connsiteY74" fmla="*/ 744733 h 1160647"/>
                <a:gd name="connsiteX75" fmla="*/ 547207 w 3024845"/>
                <a:gd name="connsiteY75" fmla="*/ 752299 h 1160647"/>
                <a:gd name="connsiteX76" fmla="*/ 547967 w 3024845"/>
                <a:gd name="connsiteY76" fmla="*/ 752299 h 1160647"/>
                <a:gd name="connsiteX77" fmla="*/ 553287 w 3024845"/>
                <a:gd name="connsiteY77" fmla="*/ 752299 h 1160647"/>
                <a:gd name="connsiteX78" fmla="*/ 553287 w 3024845"/>
                <a:gd name="connsiteY78" fmla="*/ 750137 h 1160647"/>
                <a:gd name="connsiteX79" fmla="*/ 553287 w 3024845"/>
                <a:gd name="connsiteY79" fmla="*/ 735005 h 1160647"/>
                <a:gd name="connsiteX80" fmla="*/ 554300 w 3024845"/>
                <a:gd name="connsiteY80" fmla="*/ 735005 h 1160647"/>
                <a:gd name="connsiteX81" fmla="*/ 561394 w 3024845"/>
                <a:gd name="connsiteY81" fmla="*/ 735005 h 1160647"/>
                <a:gd name="connsiteX82" fmla="*/ 561394 w 3024845"/>
                <a:gd name="connsiteY82" fmla="*/ 736086 h 1160647"/>
                <a:gd name="connsiteX83" fmla="*/ 561394 w 3024845"/>
                <a:gd name="connsiteY83" fmla="*/ 743652 h 1160647"/>
                <a:gd name="connsiteX84" fmla="*/ 566714 w 3024845"/>
                <a:gd name="connsiteY84" fmla="*/ 741659 h 1160647"/>
                <a:gd name="connsiteX85" fmla="*/ 567474 w 3024845"/>
                <a:gd name="connsiteY85" fmla="*/ 740679 h 1160647"/>
                <a:gd name="connsiteX86" fmla="*/ 567474 w 3024845"/>
                <a:gd name="connsiteY86" fmla="*/ 735005 h 1160647"/>
                <a:gd name="connsiteX87" fmla="*/ 605981 w 3024845"/>
                <a:gd name="connsiteY87" fmla="*/ 735005 h 1160647"/>
                <a:gd name="connsiteX88" fmla="*/ 605981 w 3024845"/>
                <a:gd name="connsiteY88" fmla="*/ 758784 h 1160647"/>
                <a:gd name="connsiteX89" fmla="*/ 608007 w 3024845"/>
                <a:gd name="connsiteY89" fmla="*/ 758784 h 1160647"/>
                <a:gd name="connsiteX90" fmla="*/ 622194 w 3024845"/>
                <a:gd name="connsiteY90" fmla="*/ 758784 h 1160647"/>
                <a:gd name="connsiteX91" fmla="*/ 622194 w 3024845"/>
                <a:gd name="connsiteY91" fmla="*/ 759865 h 1160647"/>
                <a:gd name="connsiteX92" fmla="*/ 622194 w 3024845"/>
                <a:gd name="connsiteY92" fmla="*/ 767431 h 1160647"/>
                <a:gd name="connsiteX93" fmla="*/ 623968 w 3024845"/>
                <a:gd name="connsiteY93" fmla="*/ 767431 h 1160647"/>
                <a:gd name="connsiteX94" fmla="*/ 636381 w 3024845"/>
                <a:gd name="connsiteY94" fmla="*/ 767431 h 1160647"/>
                <a:gd name="connsiteX95" fmla="*/ 636381 w 3024845"/>
                <a:gd name="connsiteY95" fmla="*/ 743652 h 1160647"/>
                <a:gd name="connsiteX96" fmla="*/ 637394 w 3024845"/>
                <a:gd name="connsiteY96" fmla="*/ 743652 h 1160647"/>
                <a:gd name="connsiteX97" fmla="*/ 644488 w 3024845"/>
                <a:gd name="connsiteY97" fmla="*/ 743652 h 1160647"/>
                <a:gd name="connsiteX98" fmla="*/ 644488 w 3024845"/>
                <a:gd name="connsiteY98" fmla="*/ 711225 h 1160647"/>
                <a:gd name="connsiteX99" fmla="*/ 645501 w 3024845"/>
                <a:gd name="connsiteY99" fmla="*/ 711225 h 1160647"/>
                <a:gd name="connsiteX100" fmla="*/ 652595 w 3024845"/>
                <a:gd name="connsiteY100" fmla="*/ 711225 h 1160647"/>
                <a:gd name="connsiteX101" fmla="*/ 652595 w 3024845"/>
                <a:gd name="connsiteY101" fmla="*/ 709334 h 1160647"/>
                <a:gd name="connsiteX102" fmla="*/ 652595 w 3024845"/>
                <a:gd name="connsiteY102" fmla="*/ 696093 h 1160647"/>
                <a:gd name="connsiteX103" fmla="*/ 651328 w 3024845"/>
                <a:gd name="connsiteY103" fmla="*/ 694471 h 1160647"/>
                <a:gd name="connsiteX104" fmla="*/ 656648 w 3024845"/>
                <a:gd name="connsiteY104" fmla="*/ 683122 h 1160647"/>
                <a:gd name="connsiteX105" fmla="*/ 664755 w 3024845"/>
                <a:gd name="connsiteY105" fmla="*/ 711225 h 1160647"/>
                <a:gd name="connsiteX106" fmla="*/ 665515 w 3024845"/>
                <a:gd name="connsiteY106" fmla="*/ 711225 h 1160647"/>
                <a:gd name="connsiteX107" fmla="*/ 670835 w 3024845"/>
                <a:gd name="connsiteY107" fmla="*/ 711225 h 1160647"/>
                <a:gd name="connsiteX108" fmla="*/ 670835 w 3024845"/>
                <a:gd name="connsiteY108" fmla="*/ 605298 h 1160647"/>
                <a:gd name="connsiteX109" fmla="*/ 672355 w 3024845"/>
                <a:gd name="connsiteY109" fmla="*/ 605298 h 1160647"/>
                <a:gd name="connsiteX110" fmla="*/ 682995 w 3024845"/>
                <a:gd name="connsiteY110" fmla="*/ 605298 h 1160647"/>
                <a:gd name="connsiteX111" fmla="*/ 682995 w 3024845"/>
                <a:gd name="connsiteY111" fmla="*/ 557739 h 1160647"/>
                <a:gd name="connsiteX112" fmla="*/ 709342 w 3024845"/>
                <a:gd name="connsiteY112" fmla="*/ 557739 h 1160647"/>
                <a:gd name="connsiteX113" fmla="*/ 709342 w 3024845"/>
                <a:gd name="connsiteY113" fmla="*/ 536121 h 1160647"/>
                <a:gd name="connsiteX114" fmla="*/ 743796 w 3024845"/>
                <a:gd name="connsiteY114" fmla="*/ 536121 h 1160647"/>
                <a:gd name="connsiteX115" fmla="*/ 743796 w 3024845"/>
                <a:gd name="connsiteY115" fmla="*/ 538553 h 1160647"/>
                <a:gd name="connsiteX116" fmla="*/ 743796 w 3024845"/>
                <a:gd name="connsiteY116" fmla="*/ 555577 h 1160647"/>
                <a:gd name="connsiteX117" fmla="*/ 746076 w 3024845"/>
                <a:gd name="connsiteY117" fmla="*/ 555577 h 1160647"/>
                <a:gd name="connsiteX118" fmla="*/ 762036 w 3024845"/>
                <a:gd name="connsiteY118" fmla="*/ 555577 h 1160647"/>
                <a:gd name="connsiteX119" fmla="*/ 762036 w 3024845"/>
                <a:gd name="connsiteY119" fmla="*/ 603136 h 1160647"/>
                <a:gd name="connsiteX120" fmla="*/ 763049 w 3024845"/>
                <a:gd name="connsiteY120" fmla="*/ 603136 h 1160647"/>
                <a:gd name="connsiteX121" fmla="*/ 770143 w 3024845"/>
                <a:gd name="connsiteY121" fmla="*/ 603136 h 1160647"/>
                <a:gd name="connsiteX122" fmla="*/ 784330 w 3024845"/>
                <a:gd name="connsiteY122" fmla="*/ 607460 h 1160647"/>
                <a:gd name="connsiteX123" fmla="*/ 784330 w 3024845"/>
                <a:gd name="connsiteY123" fmla="*/ 646372 h 1160647"/>
                <a:gd name="connsiteX124" fmla="*/ 785343 w 3024845"/>
                <a:gd name="connsiteY124" fmla="*/ 646372 h 1160647"/>
                <a:gd name="connsiteX125" fmla="*/ 792436 w 3024845"/>
                <a:gd name="connsiteY125" fmla="*/ 646372 h 1160647"/>
                <a:gd name="connsiteX126" fmla="*/ 792436 w 3024845"/>
                <a:gd name="connsiteY126" fmla="*/ 647993 h 1160647"/>
                <a:gd name="connsiteX127" fmla="*/ 792436 w 3024845"/>
                <a:gd name="connsiteY127" fmla="*/ 659342 h 1160647"/>
                <a:gd name="connsiteX128" fmla="*/ 794463 w 3024845"/>
                <a:gd name="connsiteY128" fmla="*/ 659342 h 1160647"/>
                <a:gd name="connsiteX129" fmla="*/ 808650 w 3024845"/>
                <a:gd name="connsiteY129" fmla="*/ 659342 h 1160647"/>
                <a:gd name="connsiteX130" fmla="*/ 814730 w 3024845"/>
                <a:gd name="connsiteY130" fmla="*/ 665828 h 1160647"/>
                <a:gd name="connsiteX131" fmla="*/ 814730 w 3024845"/>
                <a:gd name="connsiteY131" fmla="*/ 687446 h 1160647"/>
                <a:gd name="connsiteX132" fmla="*/ 817010 w 3024845"/>
                <a:gd name="connsiteY132" fmla="*/ 687446 h 1160647"/>
                <a:gd name="connsiteX133" fmla="*/ 832970 w 3024845"/>
                <a:gd name="connsiteY133" fmla="*/ 687446 h 1160647"/>
                <a:gd name="connsiteX134" fmla="*/ 832970 w 3024845"/>
                <a:gd name="connsiteY134" fmla="*/ 688526 h 1160647"/>
                <a:gd name="connsiteX135" fmla="*/ 832970 w 3024845"/>
                <a:gd name="connsiteY135" fmla="*/ 696093 h 1160647"/>
                <a:gd name="connsiteX136" fmla="*/ 834237 w 3024845"/>
                <a:gd name="connsiteY136" fmla="*/ 696093 h 1160647"/>
                <a:gd name="connsiteX137" fmla="*/ 843104 w 3024845"/>
                <a:gd name="connsiteY137" fmla="*/ 696093 h 1160647"/>
                <a:gd name="connsiteX138" fmla="*/ 843104 w 3024845"/>
                <a:gd name="connsiteY138" fmla="*/ 698254 h 1160647"/>
                <a:gd name="connsiteX139" fmla="*/ 843104 w 3024845"/>
                <a:gd name="connsiteY139" fmla="*/ 713387 h 1160647"/>
                <a:gd name="connsiteX140" fmla="*/ 847157 w 3024845"/>
                <a:gd name="connsiteY140" fmla="*/ 711495 h 1160647"/>
                <a:gd name="connsiteX141" fmla="*/ 847157 w 3024845"/>
                <a:gd name="connsiteY141" fmla="*/ 698254 h 1160647"/>
                <a:gd name="connsiteX142" fmla="*/ 848170 w 3024845"/>
                <a:gd name="connsiteY142" fmla="*/ 698254 h 1160647"/>
                <a:gd name="connsiteX143" fmla="*/ 855264 w 3024845"/>
                <a:gd name="connsiteY143" fmla="*/ 698254 h 1160647"/>
                <a:gd name="connsiteX144" fmla="*/ 855264 w 3024845"/>
                <a:gd name="connsiteY144" fmla="*/ 699876 h 1160647"/>
                <a:gd name="connsiteX145" fmla="*/ 855264 w 3024845"/>
                <a:gd name="connsiteY145" fmla="*/ 711225 h 1160647"/>
                <a:gd name="connsiteX146" fmla="*/ 856024 w 3024845"/>
                <a:gd name="connsiteY146" fmla="*/ 711225 h 1160647"/>
                <a:gd name="connsiteX147" fmla="*/ 861344 w 3024845"/>
                <a:gd name="connsiteY147" fmla="*/ 711225 h 1160647"/>
                <a:gd name="connsiteX148" fmla="*/ 909984 w 3024845"/>
                <a:gd name="connsiteY148" fmla="*/ 706902 h 1160647"/>
                <a:gd name="connsiteX149" fmla="*/ 909984 w 3024845"/>
                <a:gd name="connsiteY149" fmla="*/ 708253 h 1160647"/>
                <a:gd name="connsiteX150" fmla="*/ 909984 w 3024845"/>
                <a:gd name="connsiteY150" fmla="*/ 717710 h 1160647"/>
                <a:gd name="connsiteX151" fmla="*/ 910744 w 3024845"/>
                <a:gd name="connsiteY151" fmla="*/ 717710 h 1160647"/>
                <a:gd name="connsiteX152" fmla="*/ 916065 w 3024845"/>
                <a:gd name="connsiteY152" fmla="*/ 717710 h 1160647"/>
                <a:gd name="connsiteX153" fmla="*/ 916065 w 3024845"/>
                <a:gd name="connsiteY153" fmla="*/ 719872 h 1160647"/>
                <a:gd name="connsiteX154" fmla="*/ 916065 w 3024845"/>
                <a:gd name="connsiteY154" fmla="*/ 735005 h 1160647"/>
                <a:gd name="connsiteX155" fmla="*/ 918091 w 3024845"/>
                <a:gd name="connsiteY155" fmla="*/ 733654 h 1160647"/>
                <a:gd name="connsiteX156" fmla="*/ 932278 w 3024845"/>
                <a:gd name="connsiteY156" fmla="*/ 724196 h 1160647"/>
                <a:gd name="connsiteX157" fmla="*/ 938358 w 3024845"/>
                <a:gd name="connsiteY157" fmla="*/ 683122 h 1160647"/>
                <a:gd name="connsiteX158" fmla="*/ 939118 w 3024845"/>
                <a:gd name="connsiteY158" fmla="*/ 682852 h 1160647"/>
                <a:gd name="connsiteX159" fmla="*/ 944438 w 3024845"/>
                <a:gd name="connsiteY159" fmla="*/ 680960 h 1160647"/>
                <a:gd name="connsiteX160" fmla="*/ 946465 w 3024845"/>
                <a:gd name="connsiteY160" fmla="*/ 611783 h 1160647"/>
                <a:gd name="connsiteX161" fmla="*/ 948492 w 3024845"/>
                <a:gd name="connsiteY161" fmla="*/ 680960 h 1160647"/>
                <a:gd name="connsiteX162" fmla="*/ 949252 w 3024845"/>
                <a:gd name="connsiteY162" fmla="*/ 681230 h 1160647"/>
                <a:gd name="connsiteX163" fmla="*/ 954572 w 3024845"/>
                <a:gd name="connsiteY163" fmla="*/ 683122 h 1160647"/>
                <a:gd name="connsiteX164" fmla="*/ 954572 w 3024845"/>
                <a:gd name="connsiteY164" fmla="*/ 596651 h 1160647"/>
                <a:gd name="connsiteX165" fmla="*/ 958625 w 3024845"/>
                <a:gd name="connsiteY165" fmla="*/ 564224 h 1160647"/>
                <a:gd name="connsiteX166" fmla="*/ 997132 w 3024845"/>
                <a:gd name="connsiteY166" fmla="*/ 564224 h 1160647"/>
                <a:gd name="connsiteX167" fmla="*/ 997132 w 3024845"/>
                <a:gd name="connsiteY167" fmla="*/ 596651 h 1160647"/>
                <a:gd name="connsiteX168" fmla="*/ 997892 w 3024845"/>
                <a:gd name="connsiteY168" fmla="*/ 596651 h 1160647"/>
                <a:gd name="connsiteX169" fmla="*/ 1003212 w 3024845"/>
                <a:gd name="connsiteY169" fmla="*/ 596651 h 1160647"/>
                <a:gd name="connsiteX170" fmla="*/ 1003212 w 3024845"/>
                <a:gd name="connsiteY170" fmla="*/ 514503 h 1160647"/>
                <a:gd name="connsiteX171" fmla="*/ 1004986 w 3024845"/>
                <a:gd name="connsiteY171" fmla="*/ 514503 h 1160647"/>
                <a:gd name="connsiteX172" fmla="*/ 1017399 w 3024845"/>
                <a:gd name="connsiteY172" fmla="*/ 514503 h 1160647"/>
                <a:gd name="connsiteX173" fmla="*/ 1017399 w 3024845"/>
                <a:gd name="connsiteY173" fmla="*/ 512612 h 1160647"/>
                <a:gd name="connsiteX174" fmla="*/ 1017399 w 3024845"/>
                <a:gd name="connsiteY174" fmla="*/ 499371 h 1160647"/>
                <a:gd name="connsiteX175" fmla="*/ 1039693 w 3024845"/>
                <a:gd name="connsiteY175" fmla="*/ 499371 h 1160647"/>
                <a:gd name="connsiteX176" fmla="*/ 1039693 w 3024845"/>
                <a:gd name="connsiteY176" fmla="*/ 498290 h 1160647"/>
                <a:gd name="connsiteX177" fmla="*/ 1039693 w 3024845"/>
                <a:gd name="connsiteY177" fmla="*/ 490724 h 1160647"/>
                <a:gd name="connsiteX178" fmla="*/ 1041466 w 3024845"/>
                <a:gd name="connsiteY178" fmla="*/ 490724 h 1160647"/>
                <a:gd name="connsiteX179" fmla="*/ 1053880 w 3024845"/>
                <a:gd name="connsiteY179" fmla="*/ 490724 h 1160647"/>
                <a:gd name="connsiteX180" fmla="*/ 1053880 w 3024845"/>
                <a:gd name="connsiteY180" fmla="*/ 491805 h 1160647"/>
                <a:gd name="connsiteX181" fmla="*/ 1053880 w 3024845"/>
                <a:gd name="connsiteY181" fmla="*/ 499371 h 1160647"/>
                <a:gd name="connsiteX182" fmla="*/ 1054640 w 3024845"/>
                <a:gd name="connsiteY182" fmla="*/ 499371 h 1160647"/>
                <a:gd name="connsiteX183" fmla="*/ 1059960 w 3024845"/>
                <a:gd name="connsiteY183" fmla="*/ 499371 h 1160647"/>
                <a:gd name="connsiteX184" fmla="*/ 1070093 w 3024845"/>
                <a:gd name="connsiteY184" fmla="*/ 495047 h 1160647"/>
                <a:gd name="connsiteX185" fmla="*/ 1074146 w 3024845"/>
                <a:gd name="connsiteY185" fmla="*/ 498290 h 1160647"/>
                <a:gd name="connsiteX186" fmla="*/ 1074146 w 3024845"/>
                <a:gd name="connsiteY186" fmla="*/ 490724 h 1160647"/>
                <a:gd name="connsiteX187" fmla="*/ 1076426 w 3024845"/>
                <a:gd name="connsiteY187" fmla="*/ 490724 h 1160647"/>
                <a:gd name="connsiteX188" fmla="*/ 1092387 w 3024845"/>
                <a:gd name="connsiteY188" fmla="*/ 490724 h 1160647"/>
                <a:gd name="connsiteX189" fmla="*/ 1092387 w 3024845"/>
                <a:gd name="connsiteY189" fmla="*/ 491805 h 1160647"/>
                <a:gd name="connsiteX190" fmla="*/ 1092387 w 3024845"/>
                <a:gd name="connsiteY190" fmla="*/ 499371 h 1160647"/>
                <a:gd name="connsiteX191" fmla="*/ 1122787 w 3024845"/>
                <a:gd name="connsiteY191" fmla="*/ 499371 h 1160647"/>
                <a:gd name="connsiteX192" fmla="*/ 1122787 w 3024845"/>
                <a:gd name="connsiteY192" fmla="*/ 500992 h 1160647"/>
                <a:gd name="connsiteX193" fmla="*/ 1122787 w 3024845"/>
                <a:gd name="connsiteY193" fmla="*/ 512342 h 1160647"/>
                <a:gd name="connsiteX194" fmla="*/ 1149134 w 3024845"/>
                <a:gd name="connsiteY194" fmla="*/ 512342 h 1160647"/>
                <a:gd name="connsiteX195" fmla="*/ 1149134 w 3024845"/>
                <a:gd name="connsiteY195" fmla="*/ 542606 h 1160647"/>
                <a:gd name="connsiteX196" fmla="*/ 1149894 w 3024845"/>
                <a:gd name="connsiteY196" fmla="*/ 542606 h 1160647"/>
                <a:gd name="connsiteX197" fmla="*/ 1155214 w 3024845"/>
                <a:gd name="connsiteY197" fmla="*/ 542606 h 1160647"/>
                <a:gd name="connsiteX198" fmla="*/ 1155214 w 3024845"/>
                <a:gd name="connsiteY198" fmla="*/ 543687 h 1160647"/>
                <a:gd name="connsiteX199" fmla="*/ 1155214 w 3024845"/>
                <a:gd name="connsiteY199" fmla="*/ 551254 h 1160647"/>
                <a:gd name="connsiteX200" fmla="*/ 1159268 w 3024845"/>
                <a:gd name="connsiteY200" fmla="*/ 581518 h 1160647"/>
                <a:gd name="connsiteX201" fmla="*/ 1160028 w 3024845"/>
                <a:gd name="connsiteY201" fmla="*/ 581518 h 1160647"/>
                <a:gd name="connsiteX202" fmla="*/ 1165348 w 3024845"/>
                <a:gd name="connsiteY202" fmla="*/ 581518 h 1160647"/>
                <a:gd name="connsiteX203" fmla="*/ 1165348 w 3024845"/>
                <a:gd name="connsiteY203" fmla="*/ 582329 h 1160647"/>
                <a:gd name="connsiteX204" fmla="*/ 1165348 w 3024845"/>
                <a:gd name="connsiteY204" fmla="*/ 588004 h 1160647"/>
                <a:gd name="connsiteX205" fmla="*/ 1166361 w 3024845"/>
                <a:gd name="connsiteY205" fmla="*/ 588004 h 1160647"/>
                <a:gd name="connsiteX206" fmla="*/ 1173454 w 3024845"/>
                <a:gd name="connsiteY206" fmla="*/ 588004 h 1160647"/>
                <a:gd name="connsiteX207" fmla="*/ 1173454 w 3024845"/>
                <a:gd name="connsiteY207" fmla="*/ 618269 h 1160647"/>
                <a:gd name="connsiteX208" fmla="*/ 1175481 w 3024845"/>
                <a:gd name="connsiteY208" fmla="*/ 618269 h 1160647"/>
                <a:gd name="connsiteX209" fmla="*/ 1189668 w 3024845"/>
                <a:gd name="connsiteY209" fmla="*/ 618269 h 1160647"/>
                <a:gd name="connsiteX210" fmla="*/ 1189668 w 3024845"/>
                <a:gd name="connsiteY210" fmla="*/ 642048 h 1160647"/>
                <a:gd name="connsiteX211" fmla="*/ 1191695 w 3024845"/>
                <a:gd name="connsiteY211" fmla="*/ 643669 h 1160647"/>
                <a:gd name="connsiteX212" fmla="*/ 1191695 w 3024845"/>
                <a:gd name="connsiteY212" fmla="*/ 655019 h 1160647"/>
                <a:gd name="connsiteX213" fmla="*/ 1192455 w 3024845"/>
                <a:gd name="connsiteY213" fmla="*/ 655019 h 1160647"/>
                <a:gd name="connsiteX214" fmla="*/ 1197775 w 3024845"/>
                <a:gd name="connsiteY214" fmla="*/ 655019 h 1160647"/>
                <a:gd name="connsiteX215" fmla="*/ 1197775 w 3024845"/>
                <a:gd name="connsiteY215" fmla="*/ 678798 h 1160647"/>
                <a:gd name="connsiteX216" fmla="*/ 1199041 w 3024845"/>
                <a:gd name="connsiteY216" fmla="*/ 678798 h 1160647"/>
                <a:gd name="connsiteX217" fmla="*/ 1207908 w 3024845"/>
                <a:gd name="connsiteY217" fmla="*/ 678798 h 1160647"/>
                <a:gd name="connsiteX218" fmla="*/ 1209935 w 3024845"/>
                <a:gd name="connsiteY218" fmla="*/ 682852 h 1160647"/>
                <a:gd name="connsiteX219" fmla="*/ 1209935 w 3024845"/>
                <a:gd name="connsiteY219" fmla="*/ 696093 h 1160647"/>
                <a:gd name="connsiteX220" fmla="*/ 1211455 w 3024845"/>
                <a:gd name="connsiteY220" fmla="*/ 694201 h 1160647"/>
                <a:gd name="connsiteX221" fmla="*/ 1222095 w 3024845"/>
                <a:gd name="connsiteY221" fmla="*/ 680960 h 1160647"/>
                <a:gd name="connsiteX222" fmla="*/ 1250469 w 3024845"/>
                <a:gd name="connsiteY222" fmla="*/ 680960 h 1160647"/>
                <a:gd name="connsiteX223" fmla="*/ 1250469 w 3024845"/>
                <a:gd name="connsiteY223" fmla="*/ 767431 h 1160647"/>
                <a:gd name="connsiteX224" fmla="*/ 1251229 w 3024845"/>
                <a:gd name="connsiteY224" fmla="*/ 767431 h 1160647"/>
                <a:gd name="connsiteX225" fmla="*/ 1256549 w 3024845"/>
                <a:gd name="connsiteY225" fmla="*/ 767431 h 1160647"/>
                <a:gd name="connsiteX226" fmla="*/ 1257309 w 3024845"/>
                <a:gd name="connsiteY226" fmla="*/ 766080 h 1160647"/>
                <a:gd name="connsiteX227" fmla="*/ 1262629 w 3024845"/>
                <a:gd name="connsiteY227" fmla="*/ 756622 h 1160647"/>
                <a:gd name="connsiteX228" fmla="*/ 1262629 w 3024845"/>
                <a:gd name="connsiteY228" fmla="*/ 758514 h 1160647"/>
                <a:gd name="connsiteX229" fmla="*/ 1262629 w 3024845"/>
                <a:gd name="connsiteY229" fmla="*/ 771755 h 1160647"/>
                <a:gd name="connsiteX230" fmla="*/ 1266682 w 3024845"/>
                <a:gd name="connsiteY230" fmla="*/ 726358 h 1160647"/>
                <a:gd name="connsiteX231" fmla="*/ 1267442 w 3024845"/>
                <a:gd name="connsiteY231" fmla="*/ 726358 h 1160647"/>
                <a:gd name="connsiteX232" fmla="*/ 1272762 w 3024845"/>
                <a:gd name="connsiteY232" fmla="*/ 726358 h 1160647"/>
                <a:gd name="connsiteX233" fmla="*/ 1272762 w 3024845"/>
                <a:gd name="connsiteY233" fmla="*/ 661504 h 1160647"/>
                <a:gd name="connsiteX234" fmla="*/ 1273776 w 3024845"/>
                <a:gd name="connsiteY234" fmla="*/ 661504 h 1160647"/>
                <a:gd name="connsiteX235" fmla="*/ 1280869 w 3024845"/>
                <a:gd name="connsiteY235" fmla="*/ 661504 h 1160647"/>
                <a:gd name="connsiteX236" fmla="*/ 1293029 w 3024845"/>
                <a:gd name="connsiteY236" fmla="*/ 618269 h 1160647"/>
                <a:gd name="connsiteX237" fmla="*/ 1294296 w 3024845"/>
                <a:gd name="connsiteY237" fmla="*/ 618269 h 1160647"/>
                <a:gd name="connsiteX238" fmla="*/ 1303163 w 3024845"/>
                <a:gd name="connsiteY238" fmla="*/ 618269 h 1160647"/>
                <a:gd name="connsiteX239" fmla="*/ 1313296 w 3024845"/>
                <a:gd name="connsiteY239" fmla="*/ 661504 h 1160647"/>
                <a:gd name="connsiteX240" fmla="*/ 1314309 w 3024845"/>
                <a:gd name="connsiteY240" fmla="*/ 661504 h 1160647"/>
                <a:gd name="connsiteX241" fmla="*/ 1321403 w 3024845"/>
                <a:gd name="connsiteY241" fmla="*/ 661504 h 1160647"/>
                <a:gd name="connsiteX242" fmla="*/ 1321403 w 3024845"/>
                <a:gd name="connsiteY242" fmla="*/ 700416 h 1160647"/>
                <a:gd name="connsiteX243" fmla="*/ 1323176 w 3024845"/>
                <a:gd name="connsiteY243" fmla="*/ 700416 h 1160647"/>
                <a:gd name="connsiteX244" fmla="*/ 1335590 w 3024845"/>
                <a:gd name="connsiteY244" fmla="*/ 700416 h 1160647"/>
                <a:gd name="connsiteX245" fmla="*/ 1335590 w 3024845"/>
                <a:gd name="connsiteY245" fmla="*/ 702578 h 1160647"/>
                <a:gd name="connsiteX246" fmla="*/ 1335590 w 3024845"/>
                <a:gd name="connsiteY246" fmla="*/ 717710 h 1160647"/>
                <a:gd name="connsiteX247" fmla="*/ 1339643 w 3024845"/>
                <a:gd name="connsiteY247" fmla="*/ 715549 h 1160647"/>
                <a:gd name="connsiteX248" fmla="*/ 1339643 w 3024845"/>
                <a:gd name="connsiteY248" fmla="*/ 700416 h 1160647"/>
                <a:gd name="connsiteX249" fmla="*/ 1341163 w 3024845"/>
                <a:gd name="connsiteY249" fmla="*/ 700416 h 1160647"/>
                <a:gd name="connsiteX250" fmla="*/ 1351803 w 3024845"/>
                <a:gd name="connsiteY250" fmla="*/ 700416 h 1160647"/>
                <a:gd name="connsiteX251" fmla="*/ 1351803 w 3024845"/>
                <a:gd name="connsiteY251" fmla="*/ 702037 h 1160647"/>
                <a:gd name="connsiteX252" fmla="*/ 1351803 w 3024845"/>
                <a:gd name="connsiteY252" fmla="*/ 713387 h 1160647"/>
                <a:gd name="connsiteX253" fmla="*/ 1382204 w 3024845"/>
                <a:gd name="connsiteY253" fmla="*/ 713387 h 1160647"/>
                <a:gd name="connsiteX254" fmla="*/ 1382204 w 3024845"/>
                <a:gd name="connsiteY254" fmla="*/ 676637 h 1160647"/>
                <a:gd name="connsiteX255" fmla="*/ 1383470 w 3024845"/>
                <a:gd name="connsiteY255" fmla="*/ 676637 h 1160647"/>
                <a:gd name="connsiteX256" fmla="*/ 1392337 w 3024845"/>
                <a:gd name="connsiteY256" fmla="*/ 676637 h 1160647"/>
                <a:gd name="connsiteX257" fmla="*/ 1392337 w 3024845"/>
                <a:gd name="connsiteY257" fmla="*/ 698254 h 1160647"/>
                <a:gd name="connsiteX258" fmla="*/ 1394364 w 3024845"/>
                <a:gd name="connsiteY258" fmla="*/ 665828 h 1160647"/>
                <a:gd name="connsiteX259" fmla="*/ 1416657 w 3024845"/>
                <a:gd name="connsiteY259" fmla="*/ 665828 h 1160647"/>
                <a:gd name="connsiteX260" fmla="*/ 1416657 w 3024845"/>
                <a:gd name="connsiteY260" fmla="*/ 664206 h 1160647"/>
                <a:gd name="connsiteX261" fmla="*/ 1416657 w 3024845"/>
                <a:gd name="connsiteY261" fmla="*/ 652857 h 1160647"/>
                <a:gd name="connsiteX262" fmla="*/ 1417417 w 3024845"/>
                <a:gd name="connsiteY262" fmla="*/ 652857 h 1160647"/>
                <a:gd name="connsiteX263" fmla="*/ 1422737 w 3024845"/>
                <a:gd name="connsiteY263" fmla="*/ 652857 h 1160647"/>
                <a:gd name="connsiteX264" fmla="*/ 1422737 w 3024845"/>
                <a:gd name="connsiteY264" fmla="*/ 650966 h 1160647"/>
                <a:gd name="connsiteX265" fmla="*/ 1422737 w 3024845"/>
                <a:gd name="connsiteY265" fmla="*/ 637725 h 1160647"/>
                <a:gd name="connsiteX266" fmla="*/ 1426791 w 3024845"/>
                <a:gd name="connsiteY266" fmla="*/ 644210 h 1160647"/>
                <a:gd name="connsiteX267" fmla="*/ 1429071 w 3024845"/>
                <a:gd name="connsiteY267" fmla="*/ 644210 h 1160647"/>
                <a:gd name="connsiteX268" fmla="*/ 1445031 w 3024845"/>
                <a:gd name="connsiteY268" fmla="*/ 644210 h 1160647"/>
                <a:gd name="connsiteX269" fmla="*/ 1445031 w 3024845"/>
                <a:gd name="connsiteY269" fmla="*/ 643399 h 1160647"/>
                <a:gd name="connsiteX270" fmla="*/ 1445031 w 3024845"/>
                <a:gd name="connsiteY270" fmla="*/ 637725 h 1160647"/>
                <a:gd name="connsiteX271" fmla="*/ 1445791 w 3024845"/>
                <a:gd name="connsiteY271" fmla="*/ 637725 h 1160647"/>
                <a:gd name="connsiteX272" fmla="*/ 1451111 w 3024845"/>
                <a:gd name="connsiteY272" fmla="*/ 637725 h 1160647"/>
                <a:gd name="connsiteX273" fmla="*/ 1451111 w 3024845"/>
                <a:gd name="connsiteY273" fmla="*/ 639076 h 1160647"/>
                <a:gd name="connsiteX274" fmla="*/ 1451111 w 3024845"/>
                <a:gd name="connsiteY274" fmla="*/ 648534 h 1160647"/>
                <a:gd name="connsiteX275" fmla="*/ 1489618 w 3024845"/>
                <a:gd name="connsiteY275" fmla="*/ 648534 h 1160647"/>
                <a:gd name="connsiteX276" fmla="*/ 1489618 w 3024845"/>
                <a:gd name="connsiteY276" fmla="*/ 786887 h 1160647"/>
                <a:gd name="connsiteX277" fmla="*/ 1491138 w 3024845"/>
                <a:gd name="connsiteY277" fmla="*/ 786887 h 1160647"/>
                <a:gd name="connsiteX278" fmla="*/ 1501778 w 3024845"/>
                <a:gd name="connsiteY278" fmla="*/ 786887 h 1160647"/>
                <a:gd name="connsiteX279" fmla="*/ 1501778 w 3024845"/>
                <a:gd name="connsiteY279" fmla="*/ 773917 h 1160647"/>
                <a:gd name="connsiteX280" fmla="*/ 1505832 w 3024845"/>
                <a:gd name="connsiteY280" fmla="*/ 773917 h 1160647"/>
                <a:gd name="connsiteX281" fmla="*/ 1505832 w 3024845"/>
                <a:gd name="connsiteY281" fmla="*/ 786887 h 1160647"/>
                <a:gd name="connsiteX282" fmla="*/ 1536232 w 3024845"/>
                <a:gd name="connsiteY282" fmla="*/ 786887 h 1160647"/>
                <a:gd name="connsiteX283" fmla="*/ 1536232 w 3024845"/>
                <a:gd name="connsiteY283" fmla="*/ 756622 h 1160647"/>
                <a:gd name="connsiteX284" fmla="*/ 1548392 w 3024845"/>
                <a:gd name="connsiteY284" fmla="*/ 756622 h 1160647"/>
                <a:gd name="connsiteX285" fmla="*/ 1560552 w 3024845"/>
                <a:gd name="connsiteY285" fmla="*/ 754461 h 1160647"/>
                <a:gd name="connsiteX286" fmla="*/ 1564606 w 3024845"/>
                <a:gd name="connsiteY286" fmla="*/ 756622 h 1160647"/>
                <a:gd name="connsiteX287" fmla="*/ 1574739 w 3024845"/>
                <a:gd name="connsiteY287" fmla="*/ 756622 h 1160647"/>
                <a:gd name="connsiteX288" fmla="*/ 1574739 w 3024845"/>
                <a:gd name="connsiteY288" fmla="*/ 786887 h 1160647"/>
                <a:gd name="connsiteX289" fmla="*/ 1582846 w 3024845"/>
                <a:gd name="connsiteY289" fmla="*/ 786887 h 1160647"/>
                <a:gd name="connsiteX290" fmla="*/ 1582846 w 3024845"/>
                <a:gd name="connsiteY290" fmla="*/ 804182 h 1160647"/>
                <a:gd name="connsiteX291" fmla="*/ 1592182 w 3024845"/>
                <a:gd name="connsiteY291" fmla="*/ 805087 h 1160647"/>
                <a:gd name="connsiteX292" fmla="*/ 1605140 w 3024845"/>
                <a:gd name="connsiteY292" fmla="*/ 805087 h 1160647"/>
                <a:gd name="connsiteX293" fmla="*/ 1605140 w 3024845"/>
                <a:gd name="connsiteY293" fmla="*/ 789049 h 1160647"/>
                <a:gd name="connsiteX294" fmla="*/ 1673096 w 3024845"/>
                <a:gd name="connsiteY294" fmla="*/ 789049 h 1160647"/>
                <a:gd name="connsiteX295" fmla="*/ 1673096 w 3024845"/>
                <a:gd name="connsiteY295" fmla="*/ 703796 h 1160647"/>
                <a:gd name="connsiteX296" fmla="*/ 1745104 w 3024845"/>
                <a:gd name="connsiteY296" fmla="*/ 703796 h 1160647"/>
                <a:gd name="connsiteX297" fmla="*/ 1745104 w 3024845"/>
                <a:gd name="connsiteY297" fmla="*/ 782564 h 1160647"/>
                <a:gd name="connsiteX298" fmla="*/ 1747008 w 3024845"/>
                <a:gd name="connsiteY298" fmla="*/ 782564 h 1160647"/>
                <a:gd name="connsiteX299" fmla="*/ 1748250 w 3024845"/>
                <a:gd name="connsiteY299" fmla="*/ 805087 h 1160647"/>
                <a:gd name="connsiteX300" fmla="*/ 1757926 w 3024845"/>
                <a:gd name="connsiteY300" fmla="*/ 805087 h 1160647"/>
                <a:gd name="connsiteX301" fmla="*/ 1759168 w 3024845"/>
                <a:gd name="connsiteY301" fmla="*/ 782564 h 1160647"/>
                <a:gd name="connsiteX302" fmla="*/ 1765248 w 3024845"/>
                <a:gd name="connsiteY302" fmla="*/ 782564 h 1160647"/>
                <a:gd name="connsiteX303" fmla="*/ 1766490 w 3024845"/>
                <a:gd name="connsiteY303" fmla="*/ 805087 h 1160647"/>
                <a:gd name="connsiteX304" fmla="*/ 1817112 w 3024845"/>
                <a:gd name="connsiteY304" fmla="*/ 805087 h 1160647"/>
                <a:gd name="connsiteX305" fmla="*/ 1817112 w 3024845"/>
                <a:gd name="connsiteY305" fmla="*/ 642059 h 1160647"/>
                <a:gd name="connsiteX306" fmla="*/ 2014439 w 3024845"/>
                <a:gd name="connsiteY306" fmla="*/ 642059 h 1160647"/>
                <a:gd name="connsiteX307" fmla="*/ 2014439 w 3024845"/>
                <a:gd name="connsiteY307" fmla="*/ 805087 h 1160647"/>
                <a:gd name="connsiteX308" fmla="*/ 2033136 w 3024845"/>
                <a:gd name="connsiteY308" fmla="*/ 805087 h 1160647"/>
                <a:gd name="connsiteX309" fmla="*/ 2033136 w 3024845"/>
                <a:gd name="connsiteY309" fmla="*/ 722394 h 1160647"/>
                <a:gd name="connsiteX310" fmla="*/ 2128256 w 3024845"/>
                <a:gd name="connsiteY310" fmla="*/ 722394 h 1160647"/>
                <a:gd name="connsiteX311" fmla="*/ 2140186 w 3024845"/>
                <a:gd name="connsiteY311" fmla="*/ 404253 h 1160647"/>
                <a:gd name="connsiteX312" fmla="*/ 2128026 w 3024845"/>
                <a:gd name="connsiteY312" fmla="*/ 382635 h 1160647"/>
                <a:gd name="connsiteX313" fmla="*/ 2121946 w 3024845"/>
                <a:gd name="connsiteY313" fmla="*/ 378311 h 1160647"/>
                <a:gd name="connsiteX314" fmla="*/ 2130053 w 3024845"/>
                <a:gd name="connsiteY314" fmla="*/ 354532 h 1160647"/>
                <a:gd name="connsiteX315" fmla="*/ 2130053 w 3024845"/>
                <a:gd name="connsiteY315" fmla="*/ 337238 h 1160647"/>
                <a:gd name="connsiteX316" fmla="*/ 2144240 w 3024845"/>
                <a:gd name="connsiteY316" fmla="*/ 337238 h 1160647"/>
                <a:gd name="connsiteX317" fmla="*/ 2144240 w 3024845"/>
                <a:gd name="connsiteY317" fmla="*/ 315620 h 1160647"/>
                <a:gd name="connsiteX318" fmla="*/ 2146266 w 3024845"/>
                <a:gd name="connsiteY318" fmla="*/ 311296 h 1160647"/>
                <a:gd name="connsiteX319" fmla="*/ 2146266 w 3024845"/>
                <a:gd name="connsiteY319" fmla="*/ 233472 h 1160647"/>
                <a:gd name="connsiteX320" fmla="*/ 2144240 w 3024845"/>
                <a:gd name="connsiteY320" fmla="*/ 226987 h 1160647"/>
                <a:gd name="connsiteX321" fmla="*/ 2150320 w 3024845"/>
                <a:gd name="connsiteY321" fmla="*/ 220501 h 1160647"/>
                <a:gd name="connsiteX322" fmla="*/ 2150320 w 3024845"/>
                <a:gd name="connsiteY322" fmla="*/ 162133 h 1160647"/>
                <a:gd name="connsiteX323" fmla="*/ 2152346 w 3024845"/>
                <a:gd name="connsiteY323" fmla="*/ 157810 h 1160647"/>
                <a:gd name="connsiteX324" fmla="*/ 2152346 w 3024845"/>
                <a:gd name="connsiteY324" fmla="*/ 101604 h 1160647"/>
                <a:gd name="connsiteX325" fmla="*/ 2154373 w 3024845"/>
                <a:gd name="connsiteY325" fmla="*/ 82148 h 1160647"/>
                <a:gd name="connsiteX326" fmla="*/ 2158427 w 3024845"/>
                <a:gd name="connsiteY326" fmla="*/ 99442 h 1160647"/>
                <a:gd name="connsiteX327" fmla="*/ 2160453 w 3024845"/>
                <a:gd name="connsiteY327" fmla="*/ 157810 h 1160647"/>
                <a:gd name="connsiteX328" fmla="*/ 2162480 w 3024845"/>
                <a:gd name="connsiteY328" fmla="*/ 220501 h 1160647"/>
                <a:gd name="connsiteX329" fmla="*/ 2168560 w 3024845"/>
                <a:gd name="connsiteY329" fmla="*/ 226987 h 1160647"/>
                <a:gd name="connsiteX330" fmla="*/ 2166533 w 3024845"/>
                <a:gd name="connsiteY330" fmla="*/ 233472 h 1160647"/>
                <a:gd name="connsiteX331" fmla="*/ 2166533 w 3024845"/>
                <a:gd name="connsiteY331" fmla="*/ 311296 h 1160647"/>
                <a:gd name="connsiteX332" fmla="*/ 2168560 w 3024845"/>
                <a:gd name="connsiteY332" fmla="*/ 315620 h 1160647"/>
                <a:gd name="connsiteX333" fmla="*/ 2168560 w 3024845"/>
                <a:gd name="connsiteY333" fmla="*/ 337238 h 1160647"/>
                <a:gd name="connsiteX334" fmla="*/ 2182747 w 3024845"/>
                <a:gd name="connsiteY334" fmla="*/ 337238 h 1160647"/>
                <a:gd name="connsiteX335" fmla="*/ 2182747 w 3024845"/>
                <a:gd name="connsiteY335" fmla="*/ 354532 h 1160647"/>
                <a:gd name="connsiteX336" fmla="*/ 2190854 w 3024845"/>
                <a:gd name="connsiteY336" fmla="*/ 378311 h 1160647"/>
                <a:gd name="connsiteX337" fmla="*/ 2184774 w 3024845"/>
                <a:gd name="connsiteY337" fmla="*/ 382635 h 1160647"/>
                <a:gd name="connsiteX338" fmla="*/ 2172613 w 3024845"/>
                <a:gd name="connsiteY338" fmla="*/ 404253 h 1160647"/>
                <a:gd name="connsiteX339" fmla="*/ 2180720 w 3024845"/>
                <a:gd name="connsiteY339" fmla="*/ 657181 h 1160647"/>
                <a:gd name="connsiteX340" fmla="*/ 2245574 w 3024845"/>
                <a:gd name="connsiteY340" fmla="*/ 657181 h 1160647"/>
                <a:gd name="connsiteX341" fmla="*/ 2245574 w 3024845"/>
                <a:gd name="connsiteY341" fmla="*/ 732843 h 1160647"/>
                <a:gd name="connsiteX342" fmla="*/ 2253681 w 3024845"/>
                <a:gd name="connsiteY342" fmla="*/ 732843 h 1160647"/>
                <a:gd name="connsiteX343" fmla="*/ 2255708 w 3024845"/>
                <a:gd name="connsiteY343" fmla="*/ 726358 h 1160647"/>
                <a:gd name="connsiteX344" fmla="*/ 2261788 w 3024845"/>
                <a:gd name="connsiteY344" fmla="*/ 726358 h 1160647"/>
                <a:gd name="connsiteX345" fmla="*/ 2263815 w 3024845"/>
                <a:gd name="connsiteY345" fmla="*/ 735005 h 1160647"/>
                <a:gd name="connsiteX346" fmla="*/ 2275975 w 3024845"/>
                <a:gd name="connsiteY346" fmla="*/ 735005 h 1160647"/>
                <a:gd name="connsiteX347" fmla="*/ 2275975 w 3024845"/>
                <a:gd name="connsiteY347" fmla="*/ 728519 h 1160647"/>
                <a:gd name="connsiteX348" fmla="*/ 2298268 w 3024845"/>
                <a:gd name="connsiteY348" fmla="*/ 728519 h 1160647"/>
                <a:gd name="connsiteX349" fmla="*/ 2298268 w 3024845"/>
                <a:gd name="connsiteY349" fmla="*/ 735005 h 1160647"/>
                <a:gd name="connsiteX350" fmla="*/ 2318535 w 3024845"/>
                <a:gd name="connsiteY350" fmla="*/ 735005 h 1160647"/>
                <a:gd name="connsiteX351" fmla="*/ 2318535 w 3024845"/>
                <a:gd name="connsiteY351" fmla="*/ 780402 h 1160647"/>
                <a:gd name="connsiteX352" fmla="*/ 2332722 w 3024845"/>
                <a:gd name="connsiteY352" fmla="*/ 780402 h 1160647"/>
                <a:gd name="connsiteX353" fmla="*/ 2332722 w 3024845"/>
                <a:gd name="connsiteY353" fmla="*/ 767431 h 1160647"/>
                <a:gd name="connsiteX354" fmla="*/ 2348936 w 3024845"/>
                <a:gd name="connsiteY354" fmla="*/ 767431 h 1160647"/>
                <a:gd name="connsiteX355" fmla="*/ 2348936 w 3024845"/>
                <a:gd name="connsiteY355" fmla="*/ 588004 h 1160647"/>
                <a:gd name="connsiteX356" fmla="*/ 2355016 w 3024845"/>
                <a:gd name="connsiteY356" fmla="*/ 581518 h 1160647"/>
                <a:gd name="connsiteX357" fmla="*/ 2427977 w 3024845"/>
                <a:gd name="connsiteY357" fmla="*/ 581518 h 1160647"/>
                <a:gd name="connsiteX358" fmla="*/ 2427977 w 3024845"/>
                <a:gd name="connsiteY358" fmla="*/ 590166 h 1160647"/>
                <a:gd name="connsiteX359" fmla="*/ 2438110 w 3024845"/>
                <a:gd name="connsiteY359" fmla="*/ 590166 h 1160647"/>
                <a:gd name="connsiteX360" fmla="*/ 2438110 w 3024845"/>
                <a:gd name="connsiteY360" fmla="*/ 704740 h 1160647"/>
                <a:gd name="connsiteX361" fmla="*/ 2460404 w 3024845"/>
                <a:gd name="connsiteY361" fmla="*/ 704740 h 1160647"/>
                <a:gd name="connsiteX362" fmla="*/ 2460404 w 3024845"/>
                <a:gd name="connsiteY362" fmla="*/ 637725 h 1160647"/>
                <a:gd name="connsiteX363" fmla="*/ 2486751 w 3024845"/>
                <a:gd name="connsiteY363" fmla="*/ 637725 h 1160647"/>
                <a:gd name="connsiteX364" fmla="*/ 2490804 w 3024845"/>
                <a:gd name="connsiteY364" fmla="*/ 633401 h 1160647"/>
                <a:gd name="connsiteX365" fmla="*/ 2498911 w 3024845"/>
                <a:gd name="connsiteY365" fmla="*/ 633401 h 1160647"/>
                <a:gd name="connsiteX366" fmla="*/ 2502964 w 3024845"/>
                <a:gd name="connsiteY366" fmla="*/ 637725 h 1160647"/>
                <a:gd name="connsiteX367" fmla="*/ 2525258 w 3024845"/>
                <a:gd name="connsiteY367" fmla="*/ 637725 h 1160647"/>
                <a:gd name="connsiteX368" fmla="*/ 2525258 w 3024845"/>
                <a:gd name="connsiteY368" fmla="*/ 520989 h 1160647"/>
                <a:gd name="connsiteX369" fmla="*/ 2582005 w 3024845"/>
                <a:gd name="connsiteY369" fmla="*/ 510180 h 1160647"/>
                <a:gd name="connsiteX370" fmla="*/ 2582005 w 3024845"/>
                <a:gd name="connsiteY370" fmla="*/ 511261 h 1160647"/>
                <a:gd name="connsiteX371" fmla="*/ 2582005 w 3024845"/>
                <a:gd name="connsiteY371" fmla="*/ 518827 h 1160647"/>
                <a:gd name="connsiteX372" fmla="*/ 2608352 w 3024845"/>
                <a:gd name="connsiteY372" fmla="*/ 518827 h 1160647"/>
                <a:gd name="connsiteX373" fmla="*/ 2608352 w 3024845"/>
                <a:gd name="connsiteY373" fmla="*/ 773917 h 1160647"/>
                <a:gd name="connsiteX374" fmla="*/ 2630646 w 3024845"/>
                <a:gd name="connsiteY374" fmla="*/ 773917 h 1160647"/>
                <a:gd name="connsiteX375" fmla="*/ 2630646 w 3024845"/>
                <a:gd name="connsiteY375" fmla="*/ 769593 h 1160647"/>
                <a:gd name="connsiteX376" fmla="*/ 2642806 w 3024845"/>
                <a:gd name="connsiteY376" fmla="*/ 769593 h 1160647"/>
                <a:gd name="connsiteX377" fmla="*/ 2642806 w 3024845"/>
                <a:gd name="connsiteY377" fmla="*/ 773917 h 1160647"/>
                <a:gd name="connsiteX378" fmla="*/ 2667126 w 3024845"/>
                <a:gd name="connsiteY378" fmla="*/ 773917 h 1160647"/>
                <a:gd name="connsiteX379" fmla="*/ 2667126 w 3024845"/>
                <a:gd name="connsiteY379" fmla="*/ 760946 h 1160647"/>
                <a:gd name="connsiteX380" fmla="*/ 2695500 w 3024845"/>
                <a:gd name="connsiteY380" fmla="*/ 760946 h 1160647"/>
                <a:gd name="connsiteX381" fmla="*/ 2707660 w 3024845"/>
                <a:gd name="connsiteY381" fmla="*/ 756622 h 1160647"/>
                <a:gd name="connsiteX382" fmla="*/ 2727927 w 3024845"/>
                <a:gd name="connsiteY382" fmla="*/ 760946 h 1160647"/>
                <a:gd name="connsiteX383" fmla="*/ 2727927 w 3024845"/>
                <a:gd name="connsiteY383" fmla="*/ 743652 h 1160647"/>
                <a:gd name="connsiteX384" fmla="*/ 2736034 w 3024845"/>
                <a:gd name="connsiteY384" fmla="*/ 743652 h 1160647"/>
                <a:gd name="connsiteX385" fmla="*/ 2736034 w 3024845"/>
                <a:gd name="connsiteY385" fmla="*/ 730681 h 1160647"/>
                <a:gd name="connsiteX386" fmla="*/ 2792781 w 3024845"/>
                <a:gd name="connsiteY386" fmla="*/ 730681 h 1160647"/>
                <a:gd name="connsiteX387" fmla="*/ 2792781 w 3024845"/>
                <a:gd name="connsiteY387" fmla="*/ 700416 h 1160647"/>
                <a:gd name="connsiteX388" fmla="*/ 2811021 w 3024845"/>
                <a:gd name="connsiteY388" fmla="*/ 700416 h 1160647"/>
                <a:gd name="connsiteX389" fmla="*/ 2811021 w 3024845"/>
                <a:gd name="connsiteY389" fmla="*/ 693931 h 1160647"/>
                <a:gd name="connsiteX390" fmla="*/ 2823181 w 3024845"/>
                <a:gd name="connsiteY390" fmla="*/ 693931 h 1160647"/>
                <a:gd name="connsiteX391" fmla="*/ 2823181 w 3024845"/>
                <a:gd name="connsiteY391" fmla="*/ 700416 h 1160647"/>
                <a:gd name="connsiteX392" fmla="*/ 2839395 w 3024845"/>
                <a:gd name="connsiteY392" fmla="*/ 700416 h 1160647"/>
                <a:gd name="connsiteX393" fmla="*/ 2839395 w 3024845"/>
                <a:gd name="connsiteY393" fmla="*/ 750137 h 1160647"/>
                <a:gd name="connsiteX394" fmla="*/ 2871822 w 3024845"/>
                <a:gd name="connsiteY394" fmla="*/ 750137 h 1160647"/>
                <a:gd name="connsiteX395" fmla="*/ 2871822 w 3024845"/>
                <a:gd name="connsiteY395" fmla="*/ 724196 h 1160647"/>
                <a:gd name="connsiteX396" fmla="*/ 2910329 w 3024845"/>
                <a:gd name="connsiteY396" fmla="*/ 724196 h 1160647"/>
                <a:gd name="connsiteX397" fmla="*/ 2910329 w 3024845"/>
                <a:gd name="connsiteY397" fmla="*/ 693931 h 1160647"/>
                <a:gd name="connsiteX398" fmla="*/ 2958970 w 3024845"/>
                <a:gd name="connsiteY398" fmla="*/ 693931 h 1160647"/>
                <a:gd name="connsiteX399" fmla="*/ 2958970 w 3024845"/>
                <a:gd name="connsiteY399" fmla="*/ 805087 h 1160647"/>
                <a:gd name="connsiteX400" fmla="*/ 2958970 w 3024845"/>
                <a:gd name="connsiteY400" fmla="*/ 818866 h 1160647"/>
                <a:gd name="connsiteX401" fmla="*/ 3024845 w 3024845"/>
                <a:gd name="connsiteY401" fmla="*/ 818866 h 1160647"/>
                <a:gd name="connsiteX402" fmla="*/ 3024845 w 3024845"/>
                <a:gd name="connsiteY402" fmla="*/ 1160647 h 1160647"/>
                <a:gd name="connsiteX403" fmla="*/ 2054 w 3024845"/>
                <a:gd name="connsiteY403" fmla="*/ 1158314 h 1160647"/>
                <a:gd name="connsiteX404" fmla="*/ 0 w 3024845"/>
                <a:gd name="connsiteY404" fmla="*/ 724196 h 1160647"/>
                <a:gd name="connsiteX405" fmla="*/ 20267 w 3024845"/>
                <a:gd name="connsiteY405" fmla="*/ 724196 h 1160647"/>
                <a:gd name="connsiteX406" fmla="*/ 20774 w 3024845"/>
                <a:gd name="connsiteY406" fmla="*/ 723115 h 1160647"/>
                <a:gd name="connsiteX407" fmla="*/ 24320 w 3024845"/>
                <a:gd name="connsiteY407" fmla="*/ 715549 h 1160647"/>
                <a:gd name="connsiteX408" fmla="*/ 26094 w 3024845"/>
                <a:gd name="connsiteY408" fmla="*/ 715819 h 1160647"/>
                <a:gd name="connsiteX409" fmla="*/ 38507 w 3024845"/>
                <a:gd name="connsiteY409" fmla="*/ 717710 h 1160647"/>
                <a:gd name="connsiteX410" fmla="*/ 39014 w 3024845"/>
                <a:gd name="connsiteY410" fmla="*/ 719062 h 1160647"/>
                <a:gd name="connsiteX411" fmla="*/ 42560 w 3024845"/>
                <a:gd name="connsiteY411" fmla="*/ 728519 h 1160647"/>
                <a:gd name="connsiteX412" fmla="*/ 68907 w 3024845"/>
                <a:gd name="connsiteY412" fmla="*/ 730681 h 1160647"/>
                <a:gd name="connsiteX413" fmla="*/ 68907 w 3024845"/>
                <a:gd name="connsiteY413" fmla="*/ 607460 h 1160647"/>
                <a:gd name="connsiteX414" fmla="*/ 70934 w 3024845"/>
                <a:gd name="connsiteY414" fmla="*/ 607460 h 1160647"/>
                <a:gd name="connsiteX415" fmla="*/ 85121 w 3024845"/>
                <a:gd name="connsiteY415" fmla="*/ 607460 h 1160647"/>
                <a:gd name="connsiteX416" fmla="*/ 85121 w 3024845"/>
                <a:gd name="connsiteY416" fmla="*/ 471268 h 1160647"/>
                <a:gd name="connsiteX417" fmla="*/ 86894 w 3024845"/>
                <a:gd name="connsiteY417" fmla="*/ 471268 h 1160647"/>
                <a:gd name="connsiteX418" fmla="*/ 99308 w 3024845"/>
                <a:gd name="connsiteY418" fmla="*/ 471268 h 1160647"/>
                <a:gd name="connsiteX419" fmla="*/ 99308 w 3024845"/>
                <a:gd name="connsiteY419" fmla="*/ 356694 h 1160647"/>
                <a:gd name="connsiteX420" fmla="*/ 103361 w 3024845"/>
                <a:gd name="connsiteY420" fmla="*/ 328590 h 1160647"/>
                <a:gd name="connsiteX421" fmla="*/ 105388 w 3024845"/>
                <a:gd name="connsiteY421" fmla="*/ 328590 h 1160647"/>
                <a:gd name="connsiteX422" fmla="*/ 119575 w 3024845"/>
                <a:gd name="connsiteY422" fmla="*/ 328590 h 1160647"/>
                <a:gd name="connsiteX423" fmla="*/ 156055 w 3024845"/>
                <a:gd name="connsiteY423" fmla="*/ 246443 h 1160647"/>
                <a:gd name="connsiteX424" fmla="*/ 160109 w 3024845"/>
                <a:gd name="connsiteY424" fmla="*/ 0 h 1160647"/>
                <a:gd name="connsiteX0" fmla="*/ 156055 w 3024845"/>
                <a:gd name="connsiteY0" fmla="*/ 164295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423" fmla="*/ 156055 w 3024845"/>
                <a:gd name="connsiteY423" fmla="*/ 164295 h 1078499"/>
                <a:gd name="connsiteX0" fmla="*/ 119575 w 3024845"/>
                <a:gd name="connsiteY0" fmla="*/ 246442 h 1078499"/>
                <a:gd name="connsiteX1" fmla="*/ 162135 w 3024845"/>
                <a:gd name="connsiteY1" fmla="*/ 164295 h 1078499"/>
                <a:gd name="connsiteX2" fmla="*/ 200642 w 3024845"/>
                <a:gd name="connsiteY2" fmla="*/ 244281 h 1078499"/>
                <a:gd name="connsiteX3" fmla="*/ 202669 w 3024845"/>
                <a:gd name="connsiteY3" fmla="*/ 244281 h 1078499"/>
                <a:gd name="connsiteX4" fmla="*/ 216856 w 3024845"/>
                <a:gd name="connsiteY4" fmla="*/ 244281 h 1078499"/>
                <a:gd name="connsiteX5" fmla="*/ 216856 w 3024845"/>
                <a:gd name="connsiteY5" fmla="*/ 268060 h 1078499"/>
                <a:gd name="connsiteX6" fmla="*/ 217363 w 3024845"/>
                <a:gd name="connsiteY6" fmla="*/ 268871 h 1078499"/>
                <a:gd name="connsiteX7" fmla="*/ 220909 w 3024845"/>
                <a:gd name="connsiteY7" fmla="*/ 274546 h 1078499"/>
                <a:gd name="connsiteX8" fmla="*/ 220909 w 3024845"/>
                <a:gd name="connsiteY8" fmla="*/ 389120 h 1078499"/>
                <a:gd name="connsiteX9" fmla="*/ 223189 w 3024845"/>
                <a:gd name="connsiteY9" fmla="*/ 389120 h 1078499"/>
                <a:gd name="connsiteX10" fmla="*/ 239150 w 3024845"/>
                <a:gd name="connsiteY10" fmla="*/ 389120 h 1078499"/>
                <a:gd name="connsiteX11" fmla="*/ 239150 w 3024845"/>
                <a:gd name="connsiteY11" fmla="*/ 529635 h 1078499"/>
                <a:gd name="connsiteX12" fmla="*/ 240670 w 3024845"/>
                <a:gd name="connsiteY12" fmla="*/ 529365 h 1078499"/>
                <a:gd name="connsiteX13" fmla="*/ 251310 w 3024845"/>
                <a:gd name="connsiteY13" fmla="*/ 527474 h 1078499"/>
                <a:gd name="connsiteX14" fmla="*/ 249283 w 3024845"/>
                <a:gd name="connsiteY14" fmla="*/ 616106 h 1078499"/>
                <a:gd name="connsiteX15" fmla="*/ 250803 w 3024845"/>
                <a:gd name="connsiteY15" fmla="*/ 616377 h 1078499"/>
                <a:gd name="connsiteX16" fmla="*/ 261443 w 3024845"/>
                <a:gd name="connsiteY16" fmla="*/ 618268 h 1078499"/>
                <a:gd name="connsiteX17" fmla="*/ 261696 w 3024845"/>
                <a:gd name="connsiteY17" fmla="*/ 619079 h 1078499"/>
                <a:gd name="connsiteX18" fmla="*/ 263470 w 3024845"/>
                <a:gd name="connsiteY18" fmla="*/ 624754 h 1078499"/>
                <a:gd name="connsiteX19" fmla="*/ 264230 w 3024845"/>
                <a:gd name="connsiteY19" fmla="*/ 622322 h 1078499"/>
                <a:gd name="connsiteX20" fmla="*/ 269550 w 3024845"/>
                <a:gd name="connsiteY20" fmla="*/ 605298 h 1078499"/>
                <a:gd name="connsiteX21" fmla="*/ 271323 w 3024845"/>
                <a:gd name="connsiteY21" fmla="*/ 605298 h 1078499"/>
                <a:gd name="connsiteX22" fmla="*/ 283737 w 3024845"/>
                <a:gd name="connsiteY22" fmla="*/ 605298 h 1078499"/>
                <a:gd name="connsiteX23" fmla="*/ 283737 w 3024845"/>
                <a:gd name="connsiteY23" fmla="*/ 637724 h 1078499"/>
                <a:gd name="connsiteX24" fmla="*/ 284750 w 3024845"/>
                <a:gd name="connsiteY24" fmla="*/ 638265 h 1078499"/>
                <a:gd name="connsiteX25" fmla="*/ 291844 w 3024845"/>
                <a:gd name="connsiteY25" fmla="*/ 642048 h 1078499"/>
                <a:gd name="connsiteX26" fmla="*/ 291844 w 3024845"/>
                <a:gd name="connsiteY26" fmla="*/ 643399 h 1078499"/>
                <a:gd name="connsiteX27" fmla="*/ 291844 w 3024845"/>
                <a:gd name="connsiteY27" fmla="*/ 652857 h 1078499"/>
                <a:gd name="connsiteX28" fmla="*/ 336431 w 3024845"/>
                <a:gd name="connsiteY28" fmla="*/ 652857 h 1078499"/>
                <a:gd name="connsiteX29" fmla="*/ 336431 w 3024845"/>
                <a:gd name="connsiteY29" fmla="*/ 653938 h 1078499"/>
                <a:gd name="connsiteX30" fmla="*/ 336431 w 3024845"/>
                <a:gd name="connsiteY30" fmla="*/ 661504 h 1078499"/>
                <a:gd name="connsiteX31" fmla="*/ 338457 w 3024845"/>
                <a:gd name="connsiteY31" fmla="*/ 661504 h 1078499"/>
                <a:gd name="connsiteX32" fmla="*/ 352644 w 3024845"/>
                <a:gd name="connsiteY32" fmla="*/ 661504 h 1078499"/>
                <a:gd name="connsiteX33" fmla="*/ 352644 w 3024845"/>
                <a:gd name="connsiteY33" fmla="*/ 631239 h 1078499"/>
                <a:gd name="connsiteX34" fmla="*/ 397231 w 3024845"/>
                <a:gd name="connsiteY34" fmla="*/ 631239 h 1078499"/>
                <a:gd name="connsiteX35" fmla="*/ 397231 w 3024845"/>
                <a:gd name="connsiteY35" fmla="*/ 629888 h 1078499"/>
                <a:gd name="connsiteX36" fmla="*/ 397231 w 3024845"/>
                <a:gd name="connsiteY36" fmla="*/ 620430 h 1078499"/>
                <a:gd name="connsiteX37" fmla="*/ 398245 w 3024845"/>
                <a:gd name="connsiteY37" fmla="*/ 620430 h 1078499"/>
                <a:gd name="connsiteX38" fmla="*/ 405338 w 3024845"/>
                <a:gd name="connsiteY38" fmla="*/ 620430 h 1078499"/>
                <a:gd name="connsiteX39" fmla="*/ 405338 w 3024845"/>
                <a:gd name="connsiteY39" fmla="*/ 618539 h 1078499"/>
                <a:gd name="connsiteX40" fmla="*/ 405338 w 3024845"/>
                <a:gd name="connsiteY40" fmla="*/ 605298 h 1078499"/>
                <a:gd name="connsiteX41" fmla="*/ 406098 w 3024845"/>
                <a:gd name="connsiteY41" fmla="*/ 605298 h 1078499"/>
                <a:gd name="connsiteX42" fmla="*/ 411418 w 3024845"/>
                <a:gd name="connsiteY42" fmla="*/ 605298 h 1078499"/>
                <a:gd name="connsiteX43" fmla="*/ 411418 w 3024845"/>
                <a:gd name="connsiteY43" fmla="*/ 604217 h 1078499"/>
                <a:gd name="connsiteX44" fmla="*/ 411418 w 3024845"/>
                <a:gd name="connsiteY44" fmla="*/ 596650 h 1078499"/>
                <a:gd name="connsiteX45" fmla="*/ 413445 w 3024845"/>
                <a:gd name="connsiteY45" fmla="*/ 596650 h 1078499"/>
                <a:gd name="connsiteX46" fmla="*/ 427632 w 3024845"/>
                <a:gd name="connsiteY46" fmla="*/ 596650 h 1078499"/>
                <a:gd name="connsiteX47" fmla="*/ 427632 w 3024845"/>
                <a:gd name="connsiteY47" fmla="*/ 597731 h 1078499"/>
                <a:gd name="connsiteX48" fmla="*/ 427632 w 3024845"/>
                <a:gd name="connsiteY48" fmla="*/ 605298 h 1078499"/>
                <a:gd name="connsiteX49" fmla="*/ 449925 w 3024845"/>
                <a:gd name="connsiteY49" fmla="*/ 605298 h 1078499"/>
                <a:gd name="connsiteX50" fmla="*/ 449925 w 3024845"/>
                <a:gd name="connsiteY50" fmla="*/ 603406 h 1078499"/>
                <a:gd name="connsiteX51" fmla="*/ 449925 w 3024845"/>
                <a:gd name="connsiteY51" fmla="*/ 590165 h 1078499"/>
                <a:gd name="connsiteX52" fmla="*/ 451699 w 3024845"/>
                <a:gd name="connsiteY52" fmla="*/ 590165 h 1078499"/>
                <a:gd name="connsiteX53" fmla="*/ 464112 w 3024845"/>
                <a:gd name="connsiteY53" fmla="*/ 590165 h 1078499"/>
                <a:gd name="connsiteX54" fmla="*/ 464112 w 3024845"/>
                <a:gd name="connsiteY54" fmla="*/ 613945 h 1078499"/>
                <a:gd name="connsiteX55" fmla="*/ 465126 w 3024845"/>
                <a:gd name="connsiteY55" fmla="*/ 613945 h 1078499"/>
                <a:gd name="connsiteX56" fmla="*/ 472219 w 3024845"/>
                <a:gd name="connsiteY56" fmla="*/ 613945 h 1078499"/>
                <a:gd name="connsiteX57" fmla="*/ 472219 w 3024845"/>
                <a:gd name="connsiteY57" fmla="*/ 612864 h 1078499"/>
                <a:gd name="connsiteX58" fmla="*/ 472219 w 3024845"/>
                <a:gd name="connsiteY58" fmla="*/ 605298 h 1078499"/>
                <a:gd name="connsiteX59" fmla="*/ 473992 w 3024845"/>
                <a:gd name="connsiteY59" fmla="*/ 605298 h 1078499"/>
                <a:gd name="connsiteX60" fmla="*/ 486406 w 3024845"/>
                <a:gd name="connsiteY60" fmla="*/ 605298 h 1078499"/>
                <a:gd name="connsiteX61" fmla="*/ 486406 w 3024845"/>
                <a:gd name="connsiteY61" fmla="*/ 631239 h 1078499"/>
                <a:gd name="connsiteX62" fmla="*/ 488433 w 3024845"/>
                <a:gd name="connsiteY62" fmla="*/ 631239 h 1078499"/>
                <a:gd name="connsiteX63" fmla="*/ 502619 w 3024845"/>
                <a:gd name="connsiteY63" fmla="*/ 631239 h 1078499"/>
                <a:gd name="connsiteX64" fmla="*/ 502619 w 3024845"/>
                <a:gd name="connsiteY64" fmla="*/ 632860 h 1078499"/>
                <a:gd name="connsiteX65" fmla="*/ 502619 w 3024845"/>
                <a:gd name="connsiteY65" fmla="*/ 644210 h 1078499"/>
                <a:gd name="connsiteX66" fmla="*/ 503379 w 3024845"/>
                <a:gd name="connsiteY66" fmla="*/ 644210 h 1078499"/>
                <a:gd name="connsiteX67" fmla="*/ 508700 w 3024845"/>
                <a:gd name="connsiteY67" fmla="*/ 644210 h 1078499"/>
                <a:gd name="connsiteX68" fmla="*/ 508700 w 3024845"/>
                <a:gd name="connsiteY68" fmla="*/ 643399 h 1078499"/>
                <a:gd name="connsiteX69" fmla="*/ 508700 w 3024845"/>
                <a:gd name="connsiteY69" fmla="*/ 637724 h 1078499"/>
                <a:gd name="connsiteX70" fmla="*/ 539100 w 3024845"/>
                <a:gd name="connsiteY70" fmla="*/ 637724 h 1078499"/>
                <a:gd name="connsiteX71" fmla="*/ 539100 w 3024845"/>
                <a:gd name="connsiteY71" fmla="*/ 661504 h 1078499"/>
                <a:gd name="connsiteX72" fmla="*/ 540113 w 3024845"/>
                <a:gd name="connsiteY72" fmla="*/ 661504 h 1078499"/>
                <a:gd name="connsiteX73" fmla="*/ 547207 w 3024845"/>
                <a:gd name="connsiteY73" fmla="*/ 661504 h 1078499"/>
                <a:gd name="connsiteX74" fmla="*/ 547207 w 3024845"/>
                <a:gd name="connsiteY74" fmla="*/ 662585 h 1078499"/>
                <a:gd name="connsiteX75" fmla="*/ 547207 w 3024845"/>
                <a:gd name="connsiteY75" fmla="*/ 670151 h 1078499"/>
                <a:gd name="connsiteX76" fmla="*/ 547967 w 3024845"/>
                <a:gd name="connsiteY76" fmla="*/ 670151 h 1078499"/>
                <a:gd name="connsiteX77" fmla="*/ 553287 w 3024845"/>
                <a:gd name="connsiteY77" fmla="*/ 670151 h 1078499"/>
                <a:gd name="connsiteX78" fmla="*/ 553287 w 3024845"/>
                <a:gd name="connsiteY78" fmla="*/ 667989 h 1078499"/>
                <a:gd name="connsiteX79" fmla="*/ 553287 w 3024845"/>
                <a:gd name="connsiteY79" fmla="*/ 652857 h 1078499"/>
                <a:gd name="connsiteX80" fmla="*/ 554300 w 3024845"/>
                <a:gd name="connsiteY80" fmla="*/ 652857 h 1078499"/>
                <a:gd name="connsiteX81" fmla="*/ 561394 w 3024845"/>
                <a:gd name="connsiteY81" fmla="*/ 652857 h 1078499"/>
                <a:gd name="connsiteX82" fmla="*/ 561394 w 3024845"/>
                <a:gd name="connsiteY82" fmla="*/ 653938 h 1078499"/>
                <a:gd name="connsiteX83" fmla="*/ 561394 w 3024845"/>
                <a:gd name="connsiteY83" fmla="*/ 661504 h 1078499"/>
                <a:gd name="connsiteX84" fmla="*/ 566714 w 3024845"/>
                <a:gd name="connsiteY84" fmla="*/ 659511 h 1078499"/>
                <a:gd name="connsiteX85" fmla="*/ 567474 w 3024845"/>
                <a:gd name="connsiteY85" fmla="*/ 658531 h 1078499"/>
                <a:gd name="connsiteX86" fmla="*/ 567474 w 3024845"/>
                <a:gd name="connsiteY86" fmla="*/ 652857 h 1078499"/>
                <a:gd name="connsiteX87" fmla="*/ 605981 w 3024845"/>
                <a:gd name="connsiteY87" fmla="*/ 652857 h 1078499"/>
                <a:gd name="connsiteX88" fmla="*/ 605981 w 3024845"/>
                <a:gd name="connsiteY88" fmla="*/ 676636 h 1078499"/>
                <a:gd name="connsiteX89" fmla="*/ 608007 w 3024845"/>
                <a:gd name="connsiteY89" fmla="*/ 676636 h 1078499"/>
                <a:gd name="connsiteX90" fmla="*/ 622194 w 3024845"/>
                <a:gd name="connsiteY90" fmla="*/ 676636 h 1078499"/>
                <a:gd name="connsiteX91" fmla="*/ 622194 w 3024845"/>
                <a:gd name="connsiteY91" fmla="*/ 677717 h 1078499"/>
                <a:gd name="connsiteX92" fmla="*/ 622194 w 3024845"/>
                <a:gd name="connsiteY92" fmla="*/ 685283 h 1078499"/>
                <a:gd name="connsiteX93" fmla="*/ 623968 w 3024845"/>
                <a:gd name="connsiteY93" fmla="*/ 685283 h 1078499"/>
                <a:gd name="connsiteX94" fmla="*/ 636381 w 3024845"/>
                <a:gd name="connsiteY94" fmla="*/ 685283 h 1078499"/>
                <a:gd name="connsiteX95" fmla="*/ 636381 w 3024845"/>
                <a:gd name="connsiteY95" fmla="*/ 661504 h 1078499"/>
                <a:gd name="connsiteX96" fmla="*/ 637394 w 3024845"/>
                <a:gd name="connsiteY96" fmla="*/ 661504 h 1078499"/>
                <a:gd name="connsiteX97" fmla="*/ 644488 w 3024845"/>
                <a:gd name="connsiteY97" fmla="*/ 661504 h 1078499"/>
                <a:gd name="connsiteX98" fmla="*/ 644488 w 3024845"/>
                <a:gd name="connsiteY98" fmla="*/ 629077 h 1078499"/>
                <a:gd name="connsiteX99" fmla="*/ 645501 w 3024845"/>
                <a:gd name="connsiteY99" fmla="*/ 629077 h 1078499"/>
                <a:gd name="connsiteX100" fmla="*/ 652595 w 3024845"/>
                <a:gd name="connsiteY100" fmla="*/ 629077 h 1078499"/>
                <a:gd name="connsiteX101" fmla="*/ 652595 w 3024845"/>
                <a:gd name="connsiteY101" fmla="*/ 627186 h 1078499"/>
                <a:gd name="connsiteX102" fmla="*/ 652595 w 3024845"/>
                <a:gd name="connsiteY102" fmla="*/ 613945 h 1078499"/>
                <a:gd name="connsiteX103" fmla="*/ 651328 w 3024845"/>
                <a:gd name="connsiteY103" fmla="*/ 612323 h 1078499"/>
                <a:gd name="connsiteX104" fmla="*/ 656648 w 3024845"/>
                <a:gd name="connsiteY104" fmla="*/ 600974 h 1078499"/>
                <a:gd name="connsiteX105" fmla="*/ 664755 w 3024845"/>
                <a:gd name="connsiteY105" fmla="*/ 629077 h 1078499"/>
                <a:gd name="connsiteX106" fmla="*/ 665515 w 3024845"/>
                <a:gd name="connsiteY106" fmla="*/ 629077 h 1078499"/>
                <a:gd name="connsiteX107" fmla="*/ 670835 w 3024845"/>
                <a:gd name="connsiteY107" fmla="*/ 629077 h 1078499"/>
                <a:gd name="connsiteX108" fmla="*/ 670835 w 3024845"/>
                <a:gd name="connsiteY108" fmla="*/ 523150 h 1078499"/>
                <a:gd name="connsiteX109" fmla="*/ 672355 w 3024845"/>
                <a:gd name="connsiteY109" fmla="*/ 523150 h 1078499"/>
                <a:gd name="connsiteX110" fmla="*/ 682995 w 3024845"/>
                <a:gd name="connsiteY110" fmla="*/ 523150 h 1078499"/>
                <a:gd name="connsiteX111" fmla="*/ 682995 w 3024845"/>
                <a:gd name="connsiteY111" fmla="*/ 475591 h 1078499"/>
                <a:gd name="connsiteX112" fmla="*/ 709342 w 3024845"/>
                <a:gd name="connsiteY112" fmla="*/ 475591 h 1078499"/>
                <a:gd name="connsiteX113" fmla="*/ 709342 w 3024845"/>
                <a:gd name="connsiteY113" fmla="*/ 453973 h 1078499"/>
                <a:gd name="connsiteX114" fmla="*/ 743796 w 3024845"/>
                <a:gd name="connsiteY114" fmla="*/ 453973 h 1078499"/>
                <a:gd name="connsiteX115" fmla="*/ 743796 w 3024845"/>
                <a:gd name="connsiteY115" fmla="*/ 456405 h 1078499"/>
                <a:gd name="connsiteX116" fmla="*/ 743796 w 3024845"/>
                <a:gd name="connsiteY116" fmla="*/ 473429 h 1078499"/>
                <a:gd name="connsiteX117" fmla="*/ 746076 w 3024845"/>
                <a:gd name="connsiteY117" fmla="*/ 473429 h 1078499"/>
                <a:gd name="connsiteX118" fmla="*/ 762036 w 3024845"/>
                <a:gd name="connsiteY118" fmla="*/ 473429 h 1078499"/>
                <a:gd name="connsiteX119" fmla="*/ 762036 w 3024845"/>
                <a:gd name="connsiteY119" fmla="*/ 520988 h 1078499"/>
                <a:gd name="connsiteX120" fmla="*/ 763049 w 3024845"/>
                <a:gd name="connsiteY120" fmla="*/ 520988 h 1078499"/>
                <a:gd name="connsiteX121" fmla="*/ 770143 w 3024845"/>
                <a:gd name="connsiteY121" fmla="*/ 520988 h 1078499"/>
                <a:gd name="connsiteX122" fmla="*/ 784330 w 3024845"/>
                <a:gd name="connsiteY122" fmla="*/ 525312 h 1078499"/>
                <a:gd name="connsiteX123" fmla="*/ 784330 w 3024845"/>
                <a:gd name="connsiteY123" fmla="*/ 564224 h 1078499"/>
                <a:gd name="connsiteX124" fmla="*/ 785343 w 3024845"/>
                <a:gd name="connsiteY124" fmla="*/ 564224 h 1078499"/>
                <a:gd name="connsiteX125" fmla="*/ 792436 w 3024845"/>
                <a:gd name="connsiteY125" fmla="*/ 564224 h 1078499"/>
                <a:gd name="connsiteX126" fmla="*/ 792436 w 3024845"/>
                <a:gd name="connsiteY126" fmla="*/ 565845 h 1078499"/>
                <a:gd name="connsiteX127" fmla="*/ 792436 w 3024845"/>
                <a:gd name="connsiteY127" fmla="*/ 577194 h 1078499"/>
                <a:gd name="connsiteX128" fmla="*/ 794463 w 3024845"/>
                <a:gd name="connsiteY128" fmla="*/ 577194 h 1078499"/>
                <a:gd name="connsiteX129" fmla="*/ 808650 w 3024845"/>
                <a:gd name="connsiteY129" fmla="*/ 577194 h 1078499"/>
                <a:gd name="connsiteX130" fmla="*/ 814730 w 3024845"/>
                <a:gd name="connsiteY130" fmla="*/ 583680 h 1078499"/>
                <a:gd name="connsiteX131" fmla="*/ 814730 w 3024845"/>
                <a:gd name="connsiteY131" fmla="*/ 605298 h 1078499"/>
                <a:gd name="connsiteX132" fmla="*/ 817010 w 3024845"/>
                <a:gd name="connsiteY132" fmla="*/ 605298 h 1078499"/>
                <a:gd name="connsiteX133" fmla="*/ 832970 w 3024845"/>
                <a:gd name="connsiteY133" fmla="*/ 605298 h 1078499"/>
                <a:gd name="connsiteX134" fmla="*/ 832970 w 3024845"/>
                <a:gd name="connsiteY134" fmla="*/ 606378 h 1078499"/>
                <a:gd name="connsiteX135" fmla="*/ 832970 w 3024845"/>
                <a:gd name="connsiteY135" fmla="*/ 613945 h 1078499"/>
                <a:gd name="connsiteX136" fmla="*/ 834237 w 3024845"/>
                <a:gd name="connsiteY136" fmla="*/ 613945 h 1078499"/>
                <a:gd name="connsiteX137" fmla="*/ 843104 w 3024845"/>
                <a:gd name="connsiteY137" fmla="*/ 613945 h 1078499"/>
                <a:gd name="connsiteX138" fmla="*/ 843104 w 3024845"/>
                <a:gd name="connsiteY138" fmla="*/ 616106 h 1078499"/>
                <a:gd name="connsiteX139" fmla="*/ 843104 w 3024845"/>
                <a:gd name="connsiteY139" fmla="*/ 631239 h 1078499"/>
                <a:gd name="connsiteX140" fmla="*/ 847157 w 3024845"/>
                <a:gd name="connsiteY140" fmla="*/ 629347 h 1078499"/>
                <a:gd name="connsiteX141" fmla="*/ 847157 w 3024845"/>
                <a:gd name="connsiteY141" fmla="*/ 616106 h 1078499"/>
                <a:gd name="connsiteX142" fmla="*/ 848170 w 3024845"/>
                <a:gd name="connsiteY142" fmla="*/ 616106 h 1078499"/>
                <a:gd name="connsiteX143" fmla="*/ 855264 w 3024845"/>
                <a:gd name="connsiteY143" fmla="*/ 616106 h 1078499"/>
                <a:gd name="connsiteX144" fmla="*/ 855264 w 3024845"/>
                <a:gd name="connsiteY144" fmla="*/ 617728 h 1078499"/>
                <a:gd name="connsiteX145" fmla="*/ 855264 w 3024845"/>
                <a:gd name="connsiteY145" fmla="*/ 629077 h 1078499"/>
                <a:gd name="connsiteX146" fmla="*/ 856024 w 3024845"/>
                <a:gd name="connsiteY146" fmla="*/ 629077 h 1078499"/>
                <a:gd name="connsiteX147" fmla="*/ 861344 w 3024845"/>
                <a:gd name="connsiteY147" fmla="*/ 629077 h 1078499"/>
                <a:gd name="connsiteX148" fmla="*/ 909984 w 3024845"/>
                <a:gd name="connsiteY148" fmla="*/ 624754 h 1078499"/>
                <a:gd name="connsiteX149" fmla="*/ 909984 w 3024845"/>
                <a:gd name="connsiteY149" fmla="*/ 626105 h 1078499"/>
                <a:gd name="connsiteX150" fmla="*/ 909984 w 3024845"/>
                <a:gd name="connsiteY150" fmla="*/ 635562 h 1078499"/>
                <a:gd name="connsiteX151" fmla="*/ 910744 w 3024845"/>
                <a:gd name="connsiteY151" fmla="*/ 635562 h 1078499"/>
                <a:gd name="connsiteX152" fmla="*/ 916065 w 3024845"/>
                <a:gd name="connsiteY152" fmla="*/ 635562 h 1078499"/>
                <a:gd name="connsiteX153" fmla="*/ 916065 w 3024845"/>
                <a:gd name="connsiteY153" fmla="*/ 637724 h 1078499"/>
                <a:gd name="connsiteX154" fmla="*/ 916065 w 3024845"/>
                <a:gd name="connsiteY154" fmla="*/ 652857 h 1078499"/>
                <a:gd name="connsiteX155" fmla="*/ 918091 w 3024845"/>
                <a:gd name="connsiteY155" fmla="*/ 651506 h 1078499"/>
                <a:gd name="connsiteX156" fmla="*/ 932278 w 3024845"/>
                <a:gd name="connsiteY156" fmla="*/ 642048 h 1078499"/>
                <a:gd name="connsiteX157" fmla="*/ 938358 w 3024845"/>
                <a:gd name="connsiteY157" fmla="*/ 600974 h 1078499"/>
                <a:gd name="connsiteX158" fmla="*/ 939118 w 3024845"/>
                <a:gd name="connsiteY158" fmla="*/ 600704 h 1078499"/>
                <a:gd name="connsiteX159" fmla="*/ 944438 w 3024845"/>
                <a:gd name="connsiteY159" fmla="*/ 598812 h 1078499"/>
                <a:gd name="connsiteX160" fmla="*/ 946465 w 3024845"/>
                <a:gd name="connsiteY160" fmla="*/ 529635 h 1078499"/>
                <a:gd name="connsiteX161" fmla="*/ 948492 w 3024845"/>
                <a:gd name="connsiteY161" fmla="*/ 598812 h 1078499"/>
                <a:gd name="connsiteX162" fmla="*/ 949252 w 3024845"/>
                <a:gd name="connsiteY162" fmla="*/ 599082 h 1078499"/>
                <a:gd name="connsiteX163" fmla="*/ 954572 w 3024845"/>
                <a:gd name="connsiteY163" fmla="*/ 600974 h 1078499"/>
                <a:gd name="connsiteX164" fmla="*/ 954572 w 3024845"/>
                <a:gd name="connsiteY164" fmla="*/ 514503 h 1078499"/>
                <a:gd name="connsiteX165" fmla="*/ 958625 w 3024845"/>
                <a:gd name="connsiteY165" fmla="*/ 482076 h 1078499"/>
                <a:gd name="connsiteX166" fmla="*/ 997132 w 3024845"/>
                <a:gd name="connsiteY166" fmla="*/ 482076 h 1078499"/>
                <a:gd name="connsiteX167" fmla="*/ 997132 w 3024845"/>
                <a:gd name="connsiteY167" fmla="*/ 514503 h 1078499"/>
                <a:gd name="connsiteX168" fmla="*/ 997892 w 3024845"/>
                <a:gd name="connsiteY168" fmla="*/ 514503 h 1078499"/>
                <a:gd name="connsiteX169" fmla="*/ 1003212 w 3024845"/>
                <a:gd name="connsiteY169" fmla="*/ 514503 h 1078499"/>
                <a:gd name="connsiteX170" fmla="*/ 1003212 w 3024845"/>
                <a:gd name="connsiteY170" fmla="*/ 432355 h 1078499"/>
                <a:gd name="connsiteX171" fmla="*/ 1004986 w 3024845"/>
                <a:gd name="connsiteY171" fmla="*/ 432355 h 1078499"/>
                <a:gd name="connsiteX172" fmla="*/ 1017399 w 3024845"/>
                <a:gd name="connsiteY172" fmla="*/ 432355 h 1078499"/>
                <a:gd name="connsiteX173" fmla="*/ 1017399 w 3024845"/>
                <a:gd name="connsiteY173" fmla="*/ 430464 h 1078499"/>
                <a:gd name="connsiteX174" fmla="*/ 1017399 w 3024845"/>
                <a:gd name="connsiteY174" fmla="*/ 417223 h 1078499"/>
                <a:gd name="connsiteX175" fmla="*/ 1039693 w 3024845"/>
                <a:gd name="connsiteY175" fmla="*/ 417223 h 1078499"/>
                <a:gd name="connsiteX176" fmla="*/ 1039693 w 3024845"/>
                <a:gd name="connsiteY176" fmla="*/ 416142 h 1078499"/>
                <a:gd name="connsiteX177" fmla="*/ 1039693 w 3024845"/>
                <a:gd name="connsiteY177" fmla="*/ 408576 h 1078499"/>
                <a:gd name="connsiteX178" fmla="*/ 1041466 w 3024845"/>
                <a:gd name="connsiteY178" fmla="*/ 408576 h 1078499"/>
                <a:gd name="connsiteX179" fmla="*/ 1053880 w 3024845"/>
                <a:gd name="connsiteY179" fmla="*/ 408576 h 1078499"/>
                <a:gd name="connsiteX180" fmla="*/ 1053880 w 3024845"/>
                <a:gd name="connsiteY180" fmla="*/ 409657 h 1078499"/>
                <a:gd name="connsiteX181" fmla="*/ 1053880 w 3024845"/>
                <a:gd name="connsiteY181" fmla="*/ 417223 h 1078499"/>
                <a:gd name="connsiteX182" fmla="*/ 1054640 w 3024845"/>
                <a:gd name="connsiteY182" fmla="*/ 417223 h 1078499"/>
                <a:gd name="connsiteX183" fmla="*/ 1059960 w 3024845"/>
                <a:gd name="connsiteY183" fmla="*/ 417223 h 1078499"/>
                <a:gd name="connsiteX184" fmla="*/ 1070093 w 3024845"/>
                <a:gd name="connsiteY184" fmla="*/ 412899 h 1078499"/>
                <a:gd name="connsiteX185" fmla="*/ 1074146 w 3024845"/>
                <a:gd name="connsiteY185" fmla="*/ 416142 h 1078499"/>
                <a:gd name="connsiteX186" fmla="*/ 1074146 w 3024845"/>
                <a:gd name="connsiteY186" fmla="*/ 408576 h 1078499"/>
                <a:gd name="connsiteX187" fmla="*/ 1076426 w 3024845"/>
                <a:gd name="connsiteY187" fmla="*/ 408576 h 1078499"/>
                <a:gd name="connsiteX188" fmla="*/ 1092387 w 3024845"/>
                <a:gd name="connsiteY188" fmla="*/ 408576 h 1078499"/>
                <a:gd name="connsiteX189" fmla="*/ 1092387 w 3024845"/>
                <a:gd name="connsiteY189" fmla="*/ 409657 h 1078499"/>
                <a:gd name="connsiteX190" fmla="*/ 1092387 w 3024845"/>
                <a:gd name="connsiteY190" fmla="*/ 417223 h 1078499"/>
                <a:gd name="connsiteX191" fmla="*/ 1122787 w 3024845"/>
                <a:gd name="connsiteY191" fmla="*/ 417223 h 1078499"/>
                <a:gd name="connsiteX192" fmla="*/ 1122787 w 3024845"/>
                <a:gd name="connsiteY192" fmla="*/ 418844 h 1078499"/>
                <a:gd name="connsiteX193" fmla="*/ 1122787 w 3024845"/>
                <a:gd name="connsiteY193" fmla="*/ 430194 h 1078499"/>
                <a:gd name="connsiteX194" fmla="*/ 1149134 w 3024845"/>
                <a:gd name="connsiteY194" fmla="*/ 430194 h 1078499"/>
                <a:gd name="connsiteX195" fmla="*/ 1149134 w 3024845"/>
                <a:gd name="connsiteY195" fmla="*/ 460458 h 1078499"/>
                <a:gd name="connsiteX196" fmla="*/ 1149894 w 3024845"/>
                <a:gd name="connsiteY196" fmla="*/ 460458 h 1078499"/>
                <a:gd name="connsiteX197" fmla="*/ 1155214 w 3024845"/>
                <a:gd name="connsiteY197" fmla="*/ 460458 h 1078499"/>
                <a:gd name="connsiteX198" fmla="*/ 1155214 w 3024845"/>
                <a:gd name="connsiteY198" fmla="*/ 461539 h 1078499"/>
                <a:gd name="connsiteX199" fmla="*/ 1155214 w 3024845"/>
                <a:gd name="connsiteY199" fmla="*/ 469106 h 1078499"/>
                <a:gd name="connsiteX200" fmla="*/ 1159268 w 3024845"/>
                <a:gd name="connsiteY200" fmla="*/ 499370 h 1078499"/>
                <a:gd name="connsiteX201" fmla="*/ 1160028 w 3024845"/>
                <a:gd name="connsiteY201" fmla="*/ 499370 h 1078499"/>
                <a:gd name="connsiteX202" fmla="*/ 1165348 w 3024845"/>
                <a:gd name="connsiteY202" fmla="*/ 499370 h 1078499"/>
                <a:gd name="connsiteX203" fmla="*/ 1165348 w 3024845"/>
                <a:gd name="connsiteY203" fmla="*/ 500181 h 1078499"/>
                <a:gd name="connsiteX204" fmla="*/ 1165348 w 3024845"/>
                <a:gd name="connsiteY204" fmla="*/ 505856 h 1078499"/>
                <a:gd name="connsiteX205" fmla="*/ 1166361 w 3024845"/>
                <a:gd name="connsiteY205" fmla="*/ 505856 h 1078499"/>
                <a:gd name="connsiteX206" fmla="*/ 1173454 w 3024845"/>
                <a:gd name="connsiteY206" fmla="*/ 505856 h 1078499"/>
                <a:gd name="connsiteX207" fmla="*/ 1173454 w 3024845"/>
                <a:gd name="connsiteY207" fmla="*/ 536121 h 1078499"/>
                <a:gd name="connsiteX208" fmla="*/ 1175481 w 3024845"/>
                <a:gd name="connsiteY208" fmla="*/ 536121 h 1078499"/>
                <a:gd name="connsiteX209" fmla="*/ 1189668 w 3024845"/>
                <a:gd name="connsiteY209" fmla="*/ 536121 h 1078499"/>
                <a:gd name="connsiteX210" fmla="*/ 1189668 w 3024845"/>
                <a:gd name="connsiteY210" fmla="*/ 559900 h 1078499"/>
                <a:gd name="connsiteX211" fmla="*/ 1191695 w 3024845"/>
                <a:gd name="connsiteY211" fmla="*/ 561521 h 1078499"/>
                <a:gd name="connsiteX212" fmla="*/ 1191695 w 3024845"/>
                <a:gd name="connsiteY212" fmla="*/ 572871 h 1078499"/>
                <a:gd name="connsiteX213" fmla="*/ 1192455 w 3024845"/>
                <a:gd name="connsiteY213" fmla="*/ 572871 h 1078499"/>
                <a:gd name="connsiteX214" fmla="*/ 1197775 w 3024845"/>
                <a:gd name="connsiteY214" fmla="*/ 572871 h 1078499"/>
                <a:gd name="connsiteX215" fmla="*/ 1197775 w 3024845"/>
                <a:gd name="connsiteY215" fmla="*/ 596650 h 1078499"/>
                <a:gd name="connsiteX216" fmla="*/ 1199041 w 3024845"/>
                <a:gd name="connsiteY216" fmla="*/ 596650 h 1078499"/>
                <a:gd name="connsiteX217" fmla="*/ 1207908 w 3024845"/>
                <a:gd name="connsiteY217" fmla="*/ 596650 h 1078499"/>
                <a:gd name="connsiteX218" fmla="*/ 1209935 w 3024845"/>
                <a:gd name="connsiteY218" fmla="*/ 600704 h 1078499"/>
                <a:gd name="connsiteX219" fmla="*/ 1209935 w 3024845"/>
                <a:gd name="connsiteY219" fmla="*/ 613945 h 1078499"/>
                <a:gd name="connsiteX220" fmla="*/ 1211455 w 3024845"/>
                <a:gd name="connsiteY220" fmla="*/ 612053 h 1078499"/>
                <a:gd name="connsiteX221" fmla="*/ 1222095 w 3024845"/>
                <a:gd name="connsiteY221" fmla="*/ 598812 h 1078499"/>
                <a:gd name="connsiteX222" fmla="*/ 1250469 w 3024845"/>
                <a:gd name="connsiteY222" fmla="*/ 598812 h 1078499"/>
                <a:gd name="connsiteX223" fmla="*/ 1250469 w 3024845"/>
                <a:gd name="connsiteY223" fmla="*/ 685283 h 1078499"/>
                <a:gd name="connsiteX224" fmla="*/ 1251229 w 3024845"/>
                <a:gd name="connsiteY224" fmla="*/ 685283 h 1078499"/>
                <a:gd name="connsiteX225" fmla="*/ 1256549 w 3024845"/>
                <a:gd name="connsiteY225" fmla="*/ 685283 h 1078499"/>
                <a:gd name="connsiteX226" fmla="*/ 1257309 w 3024845"/>
                <a:gd name="connsiteY226" fmla="*/ 683932 h 1078499"/>
                <a:gd name="connsiteX227" fmla="*/ 1262629 w 3024845"/>
                <a:gd name="connsiteY227" fmla="*/ 674474 h 1078499"/>
                <a:gd name="connsiteX228" fmla="*/ 1262629 w 3024845"/>
                <a:gd name="connsiteY228" fmla="*/ 676366 h 1078499"/>
                <a:gd name="connsiteX229" fmla="*/ 1262629 w 3024845"/>
                <a:gd name="connsiteY229" fmla="*/ 689607 h 1078499"/>
                <a:gd name="connsiteX230" fmla="*/ 1266682 w 3024845"/>
                <a:gd name="connsiteY230" fmla="*/ 644210 h 1078499"/>
                <a:gd name="connsiteX231" fmla="*/ 1267442 w 3024845"/>
                <a:gd name="connsiteY231" fmla="*/ 644210 h 1078499"/>
                <a:gd name="connsiteX232" fmla="*/ 1272762 w 3024845"/>
                <a:gd name="connsiteY232" fmla="*/ 644210 h 1078499"/>
                <a:gd name="connsiteX233" fmla="*/ 1272762 w 3024845"/>
                <a:gd name="connsiteY233" fmla="*/ 579356 h 1078499"/>
                <a:gd name="connsiteX234" fmla="*/ 1273776 w 3024845"/>
                <a:gd name="connsiteY234" fmla="*/ 579356 h 1078499"/>
                <a:gd name="connsiteX235" fmla="*/ 1280869 w 3024845"/>
                <a:gd name="connsiteY235" fmla="*/ 579356 h 1078499"/>
                <a:gd name="connsiteX236" fmla="*/ 1293029 w 3024845"/>
                <a:gd name="connsiteY236" fmla="*/ 536121 h 1078499"/>
                <a:gd name="connsiteX237" fmla="*/ 1294296 w 3024845"/>
                <a:gd name="connsiteY237" fmla="*/ 536121 h 1078499"/>
                <a:gd name="connsiteX238" fmla="*/ 1303163 w 3024845"/>
                <a:gd name="connsiteY238" fmla="*/ 536121 h 1078499"/>
                <a:gd name="connsiteX239" fmla="*/ 1313296 w 3024845"/>
                <a:gd name="connsiteY239" fmla="*/ 579356 h 1078499"/>
                <a:gd name="connsiteX240" fmla="*/ 1314309 w 3024845"/>
                <a:gd name="connsiteY240" fmla="*/ 579356 h 1078499"/>
                <a:gd name="connsiteX241" fmla="*/ 1321403 w 3024845"/>
                <a:gd name="connsiteY241" fmla="*/ 579356 h 1078499"/>
                <a:gd name="connsiteX242" fmla="*/ 1321403 w 3024845"/>
                <a:gd name="connsiteY242" fmla="*/ 618268 h 1078499"/>
                <a:gd name="connsiteX243" fmla="*/ 1323176 w 3024845"/>
                <a:gd name="connsiteY243" fmla="*/ 618268 h 1078499"/>
                <a:gd name="connsiteX244" fmla="*/ 1335590 w 3024845"/>
                <a:gd name="connsiteY244" fmla="*/ 618268 h 1078499"/>
                <a:gd name="connsiteX245" fmla="*/ 1335590 w 3024845"/>
                <a:gd name="connsiteY245" fmla="*/ 620430 h 1078499"/>
                <a:gd name="connsiteX246" fmla="*/ 1335590 w 3024845"/>
                <a:gd name="connsiteY246" fmla="*/ 635562 h 1078499"/>
                <a:gd name="connsiteX247" fmla="*/ 1339643 w 3024845"/>
                <a:gd name="connsiteY247" fmla="*/ 633401 h 1078499"/>
                <a:gd name="connsiteX248" fmla="*/ 1339643 w 3024845"/>
                <a:gd name="connsiteY248" fmla="*/ 618268 h 1078499"/>
                <a:gd name="connsiteX249" fmla="*/ 1341163 w 3024845"/>
                <a:gd name="connsiteY249" fmla="*/ 618268 h 1078499"/>
                <a:gd name="connsiteX250" fmla="*/ 1351803 w 3024845"/>
                <a:gd name="connsiteY250" fmla="*/ 618268 h 1078499"/>
                <a:gd name="connsiteX251" fmla="*/ 1351803 w 3024845"/>
                <a:gd name="connsiteY251" fmla="*/ 619889 h 1078499"/>
                <a:gd name="connsiteX252" fmla="*/ 1351803 w 3024845"/>
                <a:gd name="connsiteY252" fmla="*/ 631239 h 1078499"/>
                <a:gd name="connsiteX253" fmla="*/ 1382204 w 3024845"/>
                <a:gd name="connsiteY253" fmla="*/ 631239 h 1078499"/>
                <a:gd name="connsiteX254" fmla="*/ 1382204 w 3024845"/>
                <a:gd name="connsiteY254" fmla="*/ 594489 h 1078499"/>
                <a:gd name="connsiteX255" fmla="*/ 1383470 w 3024845"/>
                <a:gd name="connsiteY255" fmla="*/ 594489 h 1078499"/>
                <a:gd name="connsiteX256" fmla="*/ 1392337 w 3024845"/>
                <a:gd name="connsiteY256" fmla="*/ 594489 h 1078499"/>
                <a:gd name="connsiteX257" fmla="*/ 1392337 w 3024845"/>
                <a:gd name="connsiteY257" fmla="*/ 616106 h 1078499"/>
                <a:gd name="connsiteX258" fmla="*/ 1394364 w 3024845"/>
                <a:gd name="connsiteY258" fmla="*/ 583680 h 1078499"/>
                <a:gd name="connsiteX259" fmla="*/ 1416657 w 3024845"/>
                <a:gd name="connsiteY259" fmla="*/ 583680 h 1078499"/>
                <a:gd name="connsiteX260" fmla="*/ 1416657 w 3024845"/>
                <a:gd name="connsiteY260" fmla="*/ 582058 h 1078499"/>
                <a:gd name="connsiteX261" fmla="*/ 1416657 w 3024845"/>
                <a:gd name="connsiteY261" fmla="*/ 570709 h 1078499"/>
                <a:gd name="connsiteX262" fmla="*/ 1417417 w 3024845"/>
                <a:gd name="connsiteY262" fmla="*/ 570709 h 1078499"/>
                <a:gd name="connsiteX263" fmla="*/ 1422737 w 3024845"/>
                <a:gd name="connsiteY263" fmla="*/ 570709 h 1078499"/>
                <a:gd name="connsiteX264" fmla="*/ 1422737 w 3024845"/>
                <a:gd name="connsiteY264" fmla="*/ 568818 h 1078499"/>
                <a:gd name="connsiteX265" fmla="*/ 1422737 w 3024845"/>
                <a:gd name="connsiteY265" fmla="*/ 555577 h 1078499"/>
                <a:gd name="connsiteX266" fmla="*/ 1426791 w 3024845"/>
                <a:gd name="connsiteY266" fmla="*/ 562062 h 1078499"/>
                <a:gd name="connsiteX267" fmla="*/ 1429071 w 3024845"/>
                <a:gd name="connsiteY267" fmla="*/ 562062 h 1078499"/>
                <a:gd name="connsiteX268" fmla="*/ 1445031 w 3024845"/>
                <a:gd name="connsiteY268" fmla="*/ 562062 h 1078499"/>
                <a:gd name="connsiteX269" fmla="*/ 1445031 w 3024845"/>
                <a:gd name="connsiteY269" fmla="*/ 561251 h 1078499"/>
                <a:gd name="connsiteX270" fmla="*/ 1445031 w 3024845"/>
                <a:gd name="connsiteY270" fmla="*/ 555577 h 1078499"/>
                <a:gd name="connsiteX271" fmla="*/ 1445791 w 3024845"/>
                <a:gd name="connsiteY271" fmla="*/ 555577 h 1078499"/>
                <a:gd name="connsiteX272" fmla="*/ 1451111 w 3024845"/>
                <a:gd name="connsiteY272" fmla="*/ 555577 h 1078499"/>
                <a:gd name="connsiteX273" fmla="*/ 1451111 w 3024845"/>
                <a:gd name="connsiteY273" fmla="*/ 556928 h 1078499"/>
                <a:gd name="connsiteX274" fmla="*/ 1451111 w 3024845"/>
                <a:gd name="connsiteY274" fmla="*/ 566386 h 1078499"/>
                <a:gd name="connsiteX275" fmla="*/ 1489618 w 3024845"/>
                <a:gd name="connsiteY275" fmla="*/ 566386 h 1078499"/>
                <a:gd name="connsiteX276" fmla="*/ 1489618 w 3024845"/>
                <a:gd name="connsiteY276" fmla="*/ 704739 h 1078499"/>
                <a:gd name="connsiteX277" fmla="*/ 1491138 w 3024845"/>
                <a:gd name="connsiteY277" fmla="*/ 704739 h 1078499"/>
                <a:gd name="connsiteX278" fmla="*/ 1501778 w 3024845"/>
                <a:gd name="connsiteY278" fmla="*/ 704739 h 1078499"/>
                <a:gd name="connsiteX279" fmla="*/ 1501778 w 3024845"/>
                <a:gd name="connsiteY279" fmla="*/ 691769 h 1078499"/>
                <a:gd name="connsiteX280" fmla="*/ 1505832 w 3024845"/>
                <a:gd name="connsiteY280" fmla="*/ 691769 h 1078499"/>
                <a:gd name="connsiteX281" fmla="*/ 1505832 w 3024845"/>
                <a:gd name="connsiteY281" fmla="*/ 704739 h 1078499"/>
                <a:gd name="connsiteX282" fmla="*/ 1536232 w 3024845"/>
                <a:gd name="connsiteY282" fmla="*/ 704739 h 1078499"/>
                <a:gd name="connsiteX283" fmla="*/ 1536232 w 3024845"/>
                <a:gd name="connsiteY283" fmla="*/ 674474 h 1078499"/>
                <a:gd name="connsiteX284" fmla="*/ 1548392 w 3024845"/>
                <a:gd name="connsiteY284" fmla="*/ 674474 h 1078499"/>
                <a:gd name="connsiteX285" fmla="*/ 1560552 w 3024845"/>
                <a:gd name="connsiteY285" fmla="*/ 672313 h 1078499"/>
                <a:gd name="connsiteX286" fmla="*/ 1564606 w 3024845"/>
                <a:gd name="connsiteY286" fmla="*/ 674474 h 1078499"/>
                <a:gd name="connsiteX287" fmla="*/ 1574739 w 3024845"/>
                <a:gd name="connsiteY287" fmla="*/ 674474 h 1078499"/>
                <a:gd name="connsiteX288" fmla="*/ 1574739 w 3024845"/>
                <a:gd name="connsiteY288" fmla="*/ 704739 h 1078499"/>
                <a:gd name="connsiteX289" fmla="*/ 1582846 w 3024845"/>
                <a:gd name="connsiteY289" fmla="*/ 704739 h 1078499"/>
                <a:gd name="connsiteX290" fmla="*/ 1582846 w 3024845"/>
                <a:gd name="connsiteY290" fmla="*/ 722034 h 1078499"/>
                <a:gd name="connsiteX291" fmla="*/ 1592182 w 3024845"/>
                <a:gd name="connsiteY291" fmla="*/ 722939 h 1078499"/>
                <a:gd name="connsiteX292" fmla="*/ 1605140 w 3024845"/>
                <a:gd name="connsiteY292" fmla="*/ 722939 h 1078499"/>
                <a:gd name="connsiteX293" fmla="*/ 1605140 w 3024845"/>
                <a:gd name="connsiteY293" fmla="*/ 706901 h 1078499"/>
                <a:gd name="connsiteX294" fmla="*/ 1673096 w 3024845"/>
                <a:gd name="connsiteY294" fmla="*/ 706901 h 1078499"/>
                <a:gd name="connsiteX295" fmla="*/ 1673096 w 3024845"/>
                <a:gd name="connsiteY295" fmla="*/ 621648 h 1078499"/>
                <a:gd name="connsiteX296" fmla="*/ 1745104 w 3024845"/>
                <a:gd name="connsiteY296" fmla="*/ 621648 h 1078499"/>
                <a:gd name="connsiteX297" fmla="*/ 1745104 w 3024845"/>
                <a:gd name="connsiteY297" fmla="*/ 700416 h 1078499"/>
                <a:gd name="connsiteX298" fmla="*/ 1747008 w 3024845"/>
                <a:gd name="connsiteY298" fmla="*/ 700416 h 1078499"/>
                <a:gd name="connsiteX299" fmla="*/ 1748250 w 3024845"/>
                <a:gd name="connsiteY299" fmla="*/ 722939 h 1078499"/>
                <a:gd name="connsiteX300" fmla="*/ 1757926 w 3024845"/>
                <a:gd name="connsiteY300" fmla="*/ 722939 h 1078499"/>
                <a:gd name="connsiteX301" fmla="*/ 1759168 w 3024845"/>
                <a:gd name="connsiteY301" fmla="*/ 700416 h 1078499"/>
                <a:gd name="connsiteX302" fmla="*/ 1765248 w 3024845"/>
                <a:gd name="connsiteY302" fmla="*/ 700416 h 1078499"/>
                <a:gd name="connsiteX303" fmla="*/ 1766490 w 3024845"/>
                <a:gd name="connsiteY303" fmla="*/ 722939 h 1078499"/>
                <a:gd name="connsiteX304" fmla="*/ 1817112 w 3024845"/>
                <a:gd name="connsiteY304" fmla="*/ 722939 h 1078499"/>
                <a:gd name="connsiteX305" fmla="*/ 1817112 w 3024845"/>
                <a:gd name="connsiteY305" fmla="*/ 559911 h 1078499"/>
                <a:gd name="connsiteX306" fmla="*/ 2014439 w 3024845"/>
                <a:gd name="connsiteY306" fmla="*/ 559911 h 1078499"/>
                <a:gd name="connsiteX307" fmla="*/ 2014439 w 3024845"/>
                <a:gd name="connsiteY307" fmla="*/ 722939 h 1078499"/>
                <a:gd name="connsiteX308" fmla="*/ 2033136 w 3024845"/>
                <a:gd name="connsiteY308" fmla="*/ 722939 h 1078499"/>
                <a:gd name="connsiteX309" fmla="*/ 2033136 w 3024845"/>
                <a:gd name="connsiteY309" fmla="*/ 640246 h 1078499"/>
                <a:gd name="connsiteX310" fmla="*/ 2128256 w 3024845"/>
                <a:gd name="connsiteY310" fmla="*/ 640246 h 1078499"/>
                <a:gd name="connsiteX311" fmla="*/ 2140186 w 3024845"/>
                <a:gd name="connsiteY311" fmla="*/ 322105 h 1078499"/>
                <a:gd name="connsiteX312" fmla="*/ 2128026 w 3024845"/>
                <a:gd name="connsiteY312" fmla="*/ 300487 h 1078499"/>
                <a:gd name="connsiteX313" fmla="*/ 2121946 w 3024845"/>
                <a:gd name="connsiteY313" fmla="*/ 296163 h 1078499"/>
                <a:gd name="connsiteX314" fmla="*/ 2130053 w 3024845"/>
                <a:gd name="connsiteY314" fmla="*/ 272384 h 1078499"/>
                <a:gd name="connsiteX315" fmla="*/ 2130053 w 3024845"/>
                <a:gd name="connsiteY315" fmla="*/ 255090 h 1078499"/>
                <a:gd name="connsiteX316" fmla="*/ 2144240 w 3024845"/>
                <a:gd name="connsiteY316" fmla="*/ 255090 h 1078499"/>
                <a:gd name="connsiteX317" fmla="*/ 2144240 w 3024845"/>
                <a:gd name="connsiteY317" fmla="*/ 233472 h 1078499"/>
                <a:gd name="connsiteX318" fmla="*/ 2146266 w 3024845"/>
                <a:gd name="connsiteY318" fmla="*/ 229148 h 1078499"/>
                <a:gd name="connsiteX319" fmla="*/ 2146266 w 3024845"/>
                <a:gd name="connsiteY319" fmla="*/ 151324 h 1078499"/>
                <a:gd name="connsiteX320" fmla="*/ 2144240 w 3024845"/>
                <a:gd name="connsiteY320" fmla="*/ 144839 h 1078499"/>
                <a:gd name="connsiteX321" fmla="*/ 2150320 w 3024845"/>
                <a:gd name="connsiteY321" fmla="*/ 138353 h 1078499"/>
                <a:gd name="connsiteX322" fmla="*/ 2150320 w 3024845"/>
                <a:gd name="connsiteY322" fmla="*/ 79985 h 1078499"/>
                <a:gd name="connsiteX323" fmla="*/ 2152346 w 3024845"/>
                <a:gd name="connsiteY323" fmla="*/ 75662 h 1078499"/>
                <a:gd name="connsiteX324" fmla="*/ 2152346 w 3024845"/>
                <a:gd name="connsiteY324" fmla="*/ 19456 h 1078499"/>
                <a:gd name="connsiteX325" fmla="*/ 2154373 w 3024845"/>
                <a:gd name="connsiteY325" fmla="*/ 0 h 1078499"/>
                <a:gd name="connsiteX326" fmla="*/ 2158427 w 3024845"/>
                <a:gd name="connsiteY326" fmla="*/ 17294 h 1078499"/>
                <a:gd name="connsiteX327" fmla="*/ 2160453 w 3024845"/>
                <a:gd name="connsiteY327" fmla="*/ 75662 h 1078499"/>
                <a:gd name="connsiteX328" fmla="*/ 2162480 w 3024845"/>
                <a:gd name="connsiteY328" fmla="*/ 138353 h 1078499"/>
                <a:gd name="connsiteX329" fmla="*/ 2168560 w 3024845"/>
                <a:gd name="connsiteY329" fmla="*/ 144839 h 1078499"/>
                <a:gd name="connsiteX330" fmla="*/ 2166533 w 3024845"/>
                <a:gd name="connsiteY330" fmla="*/ 151324 h 1078499"/>
                <a:gd name="connsiteX331" fmla="*/ 2166533 w 3024845"/>
                <a:gd name="connsiteY331" fmla="*/ 229148 h 1078499"/>
                <a:gd name="connsiteX332" fmla="*/ 2168560 w 3024845"/>
                <a:gd name="connsiteY332" fmla="*/ 233472 h 1078499"/>
                <a:gd name="connsiteX333" fmla="*/ 2168560 w 3024845"/>
                <a:gd name="connsiteY333" fmla="*/ 255090 h 1078499"/>
                <a:gd name="connsiteX334" fmla="*/ 2182747 w 3024845"/>
                <a:gd name="connsiteY334" fmla="*/ 255090 h 1078499"/>
                <a:gd name="connsiteX335" fmla="*/ 2182747 w 3024845"/>
                <a:gd name="connsiteY335" fmla="*/ 272384 h 1078499"/>
                <a:gd name="connsiteX336" fmla="*/ 2190854 w 3024845"/>
                <a:gd name="connsiteY336" fmla="*/ 296163 h 1078499"/>
                <a:gd name="connsiteX337" fmla="*/ 2184774 w 3024845"/>
                <a:gd name="connsiteY337" fmla="*/ 300487 h 1078499"/>
                <a:gd name="connsiteX338" fmla="*/ 2172613 w 3024845"/>
                <a:gd name="connsiteY338" fmla="*/ 322105 h 1078499"/>
                <a:gd name="connsiteX339" fmla="*/ 2180720 w 3024845"/>
                <a:gd name="connsiteY339" fmla="*/ 575033 h 1078499"/>
                <a:gd name="connsiteX340" fmla="*/ 2245574 w 3024845"/>
                <a:gd name="connsiteY340" fmla="*/ 575033 h 1078499"/>
                <a:gd name="connsiteX341" fmla="*/ 2245574 w 3024845"/>
                <a:gd name="connsiteY341" fmla="*/ 650695 h 1078499"/>
                <a:gd name="connsiteX342" fmla="*/ 2253681 w 3024845"/>
                <a:gd name="connsiteY342" fmla="*/ 650695 h 1078499"/>
                <a:gd name="connsiteX343" fmla="*/ 2255708 w 3024845"/>
                <a:gd name="connsiteY343" fmla="*/ 644210 h 1078499"/>
                <a:gd name="connsiteX344" fmla="*/ 2261788 w 3024845"/>
                <a:gd name="connsiteY344" fmla="*/ 644210 h 1078499"/>
                <a:gd name="connsiteX345" fmla="*/ 2263815 w 3024845"/>
                <a:gd name="connsiteY345" fmla="*/ 652857 h 1078499"/>
                <a:gd name="connsiteX346" fmla="*/ 2275975 w 3024845"/>
                <a:gd name="connsiteY346" fmla="*/ 652857 h 1078499"/>
                <a:gd name="connsiteX347" fmla="*/ 2275975 w 3024845"/>
                <a:gd name="connsiteY347" fmla="*/ 646371 h 1078499"/>
                <a:gd name="connsiteX348" fmla="*/ 2298268 w 3024845"/>
                <a:gd name="connsiteY348" fmla="*/ 646371 h 1078499"/>
                <a:gd name="connsiteX349" fmla="*/ 2298268 w 3024845"/>
                <a:gd name="connsiteY349" fmla="*/ 652857 h 1078499"/>
                <a:gd name="connsiteX350" fmla="*/ 2318535 w 3024845"/>
                <a:gd name="connsiteY350" fmla="*/ 652857 h 1078499"/>
                <a:gd name="connsiteX351" fmla="*/ 2318535 w 3024845"/>
                <a:gd name="connsiteY351" fmla="*/ 698254 h 1078499"/>
                <a:gd name="connsiteX352" fmla="*/ 2332722 w 3024845"/>
                <a:gd name="connsiteY352" fmla="*/ 698254 h 1078499"/>
                <a:gd name="connsiteX353" fmla="*/ 2332722 w 3024845"/>
                <a:gd name="connsiteY353" fmla="*/ 685283 h 1078499"/>
                <a:gd name="connsiteX354" fmla="*/ 2348936 w 3024845"/>
                <a:gd name="connsiteY354" fmla="*/ 685283 h 1078499"/>
                <a:gd name="connsiteX355" fmla="*/ 2348936 w 3024845"/>
                <a:gd name="connsiteY355" fmla="*/ 505856 h 1078499"/>
                <a:gd name="connsiteX356" fmla="*/ 2355016 w 3024845"/>
                <a:gd name="connsiteY356" fmla="*/ 499370 h 1078499"/>
                <a:gd name="connsiteX357" fmla="*/ 2427977 w 3024845"/>
                <a:gd name="connsiteY357" fmla="*/ 499370 h 1078499"/>
                <a:gd name="connsiteX358" fmla="*/ 2427977 w 3024845"/>
                <a:gd name="connsiteY358" fmla="*/ 508018 h 1078499"/>
                <a:gd name="connsiteX359" fmla="*/ 2438110 w 3024845"/>
                <a:gd name="connsiteY359" fmla="*/ 508018 h 1078499"/>
                <a:gd name="connsiteX360" fmla="*/ 2438110 w 3024845"/>
                <a:gd name="connsiteY360" fmla="*/ 622592 h 1078499"/>
                <a:gd name="connsiteX361" fmla="*/ 2460404 w 3024845"/>
                <a:gd name="connsiteY361" fmla="*/ 622592 h 1078499"/>
                <a:gd name="connsiteX362" fmla="*/ 2460404 w 3024845"/>
                <a:gd name="connsiteY362" fmla="*/ 555577 h 1078499"/>
                <a:gd name="connsiteX363" fmla="*/ 2486751 w 3024845"/>
                <a:gd name="connsiteY363" fmla="*/ 555577 h 1078499"/>
                <a:gd name="connsiteX364" fmla="*/ 2490804 w 3024845"/>
                <a:gd name="connsiteY364" fmla="*/ 551253 h 1078499"/>
                <a:gd name="connsiteX365" fmla="*/ 2498911 w 3024845"/>
                <a:gd name="connsiteY365" fmla="*/ 551253 h 1078499"/>
                <a:gd name="connsiteX366" fmla="*/ 2502964 w 3024845"/>
                <a:gd name="connsiteY366" fmla="*/ 555577 h 1078499"/>
                <a:gd name="connsiteX367" fmla="*/ 2525258 w 3024845"/>
                <a:gd name="connsiteY367" fmla="*/ 555577 h 1078499"/>
                <a:gd name="connsiteX368" fmla="*/ 2525258 w 3024845"/>
                <a:gd name="connsiteY368" fmla="*/ 438841 h 1078499"/>
                <a:gd name="connsiteX369" fmla="*/ 2582005 w 3024845"/>
                <a:gd name="connsiteY369" fmla="*/ 428032 h 1078499"/>
                <a:gd name="connsiteX370" fmla="*/ 2582005 w 3024845"/>
                <a:gd name="connsiteY370" fmla="*/ 429113 h 1078499"/>
                <a:gd name="connsiteX371" fmla="*/ 2582005 w 3024845"/>
                <a:gd name="connsiteY371" fmla="*/ 436679 h 1078499"/>
                <a:gd name="connsiteX372" fmla="*/ 2608352 w 3024845"/>
                <a:gd name="connsiteY372" fmla="*/ 436679 h 1078499"/>
                <a:gd name="connsiteX373" fmla="*/ 2608352 w 3024845"/>
                <a:gd name="connsiteY373" fmla="*/ 691769 h 1078499"/>
                <a:gd name="connsiteX374" fmla="*/ 2630646 w 3024845"/>
                <a:gd name="connsiteY374" fmla="*/ 691769 h 1078499"/>
                <a:gd name="connsiteX375" fmla="*/ 2630646 w 3024845"/>
                <a:gd name="connsiteY375" fmla="*/ 687445 h 1078499"/>
                <a:gd name="connsiteX376" fmla="*/ 2642806 w 3024845"/>
                <a:gd name="connsiteY376" fmla="*/ 687445 h 1078499"/>
                <a:gd name="connsiteX377" fmla="*/ 2642806 w 3024845"/>
                <a:gd name="connsiteY377" fmla="*/ 691769 h 1078499"/>
                <a:gd name="connsiteX378" fmla="*/ 2667126 w 3024845"/>
                <a:gd name="connsiteY378" fmla="*/ 691769 h 1078499"/>
                <a:gd name="connsiteX379" fmla="*/ 2667126 w 3024845"/>
                <a:gd name="connsiteY379" fmla="*/ 678798 h 1078499"/>
                <a:gd name="connsiteX380" fmla="*/ 2695500 w 3024845"/>
                <a:gd name="connsiteY380" fmla="*/ 678798 h 1078499"/>
                <a:gd name="connsiteX381" fmla="*/ 2707660 w 3024845"/>
                <a:gd name="connsiteY381" fmla="*/ 674474 h 1078499"/>
                <a:gd name="connsiteX382" fmla="*/ 2727927 w 3024845"/>
                <a:gd name="connsiteY382" fmla="*/ 678798 h 1078499"/>
                <a:gd name="connsiteX383" fmla="*/ 2727927 w 3024845"/>
                <a:gd name="connsiteY383" fmla="*/ 661504 h 1078499"/>
                <a:gd name="connsiteX384" fmla="*/ 2736034 w 3024845"/>
                <a:gd name="connsiteY384" fmla="*/ 661504 h 1078499"/>
                <a:gd name="connsiteX385" fmla="*/ 2736034 w 3024845"/>
                <a:gd name="connsiteY385" fmla="*/ 648533 h 1078499"/>
                <a:gd name="connsiteX386" fmla="*/ 2792781 w 3024845"/>
                <a:gd name="connsiteY386" fmla="*/ 648533 h 1078499"/>
                <a:gd name="connsiteX387" fmla="*/ 2792781 w 3024845"/>
                <a:gd name="connsiteY387" fmla="*/ 618268 h 1078499"/>
                <a:gd name="connsiteX388" fmla="*/ 2811021 w 3024845"/>
                <a:gd name="connsiteY388" fmla="*/ 618268 h 1078499"/>
                <a:gd name="connsiteX389" fmla="*/ 2811021 w 3024845"/>
                <a:gd name="connsiteY389" fmla="*/ 611783 h 1078499"/>
                <a:gd name="connsiteX390" fmla="*/ 2823181 w 3024845"/>
                <a:gd name="connsiteY390" fmla="*/ 611783 h 1078499"/>
                <a:gd name="connsiteX391" fmla="*/ 2823181 w 3024845"/>
                <a:gd name="connsiteY391" fmla="*/ 618268 h 1078499"/>
                <a:gd name="connsiteX392" fmla="*/ 2839395 w 3024845"/>
                <a:gd name="connsiteY392" fmla="*/ 618268 h 1078499"/>
                <a:gd name="connsiteX393" fmla="*/ 2839395 w 3024845"/>
                <a:gd name="connsiteY393" fmla="*/ 667989 h 1078499"/>
                <a:gd name="connsiteX394" fmla="*/ 2871822 w 3024845"/>
                <a:gd name="connsiteY394" fmla="*/ 667989 h 1078499"/>
                <a:gd name="connsiteX395" fmla="*/ 2871822 w 3024845"/>
                <a:gd name="connsiteY395" fmla="*/ 642048 h 1078499"/>
                <a:gd name="connsiteX396" fmla="*/ 2910329 w 3024845"/>
                <a:gd name="connsiteY396" fmla="*/ 642048 h 1078499"/>
                <a:gd name="connsiteX397" fmla="*/ 2910329 w 3024845"/>
                <a:gd name="connsiteY397" fmla="*/ 611783 h 1078499"/>
                <a:gd name="connsiteX398" fmla="*/ 2958970 w 3024845"/>
                <a:gd name="connsiteY398" fmla="*/ 611783 h 1078499"/>
                <a:gd name="connsiteX399" fmla="*/ 2958970 w 3024845"/>
                <a:gd name="connsiteY399" fmla="*/ 722939 h 1078499"/>
                <a:gd name="connsiteX400" fmla="*/ 2958970 w 3024845"/>
                <a:gd name="connsiteY400" fmla="*/ 736718 h 1078499"/>
                <a:gd name="connsiteX401" fmla="*/ 3024845 w 3024845"/>
                <a:gd name="connsiteY401" fmla="*/ 736718 h 1078499"/>
                <a:gd name="connsiteX402" fmla="*/ 3024845 w 3024845"/>
                <a:gd name="connsiteY402" fmla="*/ 1078499 h 1078499"/>
                <a:gd name="connsiteX403" fmla="*/ 2054 w 3024845"/>
                <a:gd name="connsiteY403" fmla="*/ 1076166 h 1078499"/>
                <a:gd name="connsiteX404" fmla="*/ 0 w 3024845"/>
                <a:gd name="connsiteY404" fmla="*/ 642048 h 1078499"/>
                <a:gd name="connsiteX405" fmla="*/ 20267 w 3024845"/>
                <a:gd name="connsiteY405" fmla="*/ 642048 h 1078499"/>
                <a:gd name="connsiteX406" fmla="*/ 20774 w 3024845"/>
                <a:gd name="connsiteY406" fmla="*/ 640967 h 1078499"/>
                <a:gd name="connsiteX407" fmla="*/ 24320 w 3024845"/>
                <a:gd name="connsiteY407" fmla="*/ 633401 h 1078499"/>
                <a:gd name="connsiteX408" fmla="*/ 26094 w 3024845"/>
                <a:gd name="connsiteY408" fmla="*/ 633671 h 1078499"/>
                <a:gd name="connsiteX409" fmla="*/ 38507 w 3024845"/>
                <a:gd name="connsiteY409" fmla="*/ 635562 h 1078499"/>
                <a:gd name="connsiteX410" fmla="*/ 39014 w 3024845"/>
                <a:gd name="connsiteY410" fmla="*/ 636914 h 1078499"/>
                <a:gd name="connsiteX411" fmla="*/ 42560 w 3024845"/>
                <a:gd name="connsiteY411" fmla="*/ 646371 h 1078499"/>
                <a:gd name="connsiteX412" fmla="*/ 68907 w 3024845"/>
                <a:gd name="connsiteY412" fmla="*/ 648533 h 1078499"/>
                <a:gd name="connsiteX413" fmla="*/ 68907 w 3024845"/>
                <a:gd name="connsiteY413" fmla="*/ 525312 h 1078499"/>
                <a:gd name="connsiteX414" fmla="*/ 70934 w 3024845"/>
                <a:gd name="connsiteY414" fmla="*/ 525312 h 1078499"/>
                <a:gd name="connsiteX415" fmla="*/ 85121 w 3024845"/>
                <a:gd name="connsiteY415" fmla="*/ 525312 h 1078499"/>
                <a:gd name="connsiteX416" fmla="*/ 85121 w 3024845"/>
                <a:gd name="connsiteY416" fmla="*/ 389120 h 1078499"/>
                <a:gd name="connsiteX417" fmla="*/ 86894 w 3024845"/>
                <a:gd name="connsiteY417" fmla="*/ 389120 h 1078499"/>
                <a:gd name="connsiteX418" fmla="*/ 99308 w 3024845"/>
                <a:gd name="connsiteY418" fmla="*/ 389120 h 1078499"/>
                <a:gd name="connsiteX419" fmla="*/ 99308 w 3024845"/>
                <a:gd name="connsiteY419" fmla="*/ 274546 h 1078499"/>
                <a:gd name="connsiteX420" fmla="*/ 103361 w 3024845"/>
                <a:gd name="connsiteY420" fmla="*/ 246442 h 1078499"/>
                <a:gd name="connsiteX421" fmla="*/ 105388 w 3024845"/>
                <a:gd name="connsiteY421" fmla="*/ 246442 h 1078499"/>
                <a:gd name="connsiteX422" fmla="*/ 119575 w 3024845"/>
                <a:gd name="connsiteY422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58427 w 3024845"/>
                <a:gd name="connsiteY325" fmla="*/ 17294 h 1078499"/>
                <a:gd name="connsiteX326" fmla="*/ 2160453 w 3024845"/>
                <a:gd name="connsiteY326" fmla="*/ 75662 h 1078499"/>
                <a:gd name="connsiteX327" fmla="*/ 2162480 w 3024845"/>
                <a:gd name="connsiteY327" fmla="*/ 138353 h 1078499"/>
                <a:gd name="connsiteX328" fmla="*/ 2168560 w 3024845"/>
                <a:gd name="connsiteY328" fmla="*/ 144839 h 1078499"/>
                <a:gd name="connsiteX329" fmla="*/ 2166533 w 3024845"/>
                <a:gd name="connsiteY329" fmla="*/ 151324 h 1078499"/>
                <a:gd name="connsiteX330" fmla="*/ 2166533 w 3024845"/>
                <a:gd name="connsiteY330" fmla="*/ 229148 h 1078499"/>
                <a:gd name="connsiteX331" fmla="*/ 2168560 w 3024845"/>
                <a:gd name="connsiteY331" fmla="*/ 233472 h 1078499"/>
                <a:gd name="connsiteX332" fmla="*/ 2168560 w 3024845"/>
                <a:gd name="connsiteY332" fmla="*/ 255090 h 1078499"/>
                <a:gd name="connsiteX333" fmla="*/ 2182747 w 3024845"/>
                <a:gd name="connsiteY333" fmla="*/ 255090 h 1078499"/>
                <a:gd name="connsiteX334" fmla="*/ 2182747 w 3024845"/>
                <a:gd name="connsiteY334" fmla="*/ 272384 h 1078499"/>
                <a:gd name="connsiteX335" fmla="*/ 2190854 w 3024845"/>
                <a:gd name="connsiteY335" fmla="*/ 296163 h 1078499"/>
                <a:gd name="connsiteX336" fmla="*/ 2184774 w 3024845"/>
                <a:gd name="connsiteY336" fmla="*/ 300487 h 1078499"/>
                <a:gd name="connsiteX337" fmla="*/ 2172613 w 3024845"/>
                <a:gd name="connsiteY337" fmla="*/ 322105 h 1078499"/>
                <a:gd name="connsiteX338" fmla="*/ 2180720 w 3024845"/>
                <a:gd name="connsiteY338" fmla="*/ 575033 h 1078499"/>
                <a:gd name="connsiteX339" fmla="*/ 2245574 w 3024845"/>
                <a:gd name="connsiteY339" fmla="*/ 575033 h 1078499"/>
                <a:gd name="connsiteX340" fmla="*/ 2245574 w 3024845"/>
                <a:gd name="connsiteY340" fmla="*/ 650695 h 1078499"/>
                <a:gd name="connsiteX341" fmla="*/ 2253681 w 3024845"/>
                <a:gd name="connsiteY341" fmla="*/ 650695 h 1078499"/>
                <a:gd name="connsiteX342" fmla="*/ 2255708 w 3024845"/>
                <a:gd name="connsiteY342" fmla="*/ 644210 h 1078499"/>
                <a:gd name="connsiteX343" fmla="*/ 2261788 w 3024845"/>
                <a:gd name="connsiteY343" fmla="*/ 644210 h 1078499"/>
                <a:gd name="connsiteX344" fmla="*/ 2263815 w 3024845"/>
                <a:gd name="connsiteY344" fmla="*/ 652857 h 1078499"/>
                <a:gd name="connsiteX345" fmla="*/ 2275975 w 3024845"/>
                <a:gd name="connsiteY345" fmla="*/ 652857 h 1078499"/>
                <a:gd name="connsiteX346" fmla="*/ 2275975 w 3024845"/>
                <a:gd name="connsiteY346" fmla="*/ 646371 h 1078499"/>
                <a:gd name="connsiteX347" fmla="*/ 2298268 w 3024845"/>
                <a:gd name="connsiteY347" fmla="*/ 646371 h 1078499"/>
                <a:gd name="connsiteX348" fmla="*/ 2298268 w 3024845"/>
                <a:gd name="connsiteY348" fmla="*/ 652857 h 1078499"/>
                <a:gd name="connsiteX349" fmla="*/ 2318535 w 3024845"/>
                <a:gd name="connsiteY349" fmla="*/ 652857 h 1078499"/>
                <a:gd name="connsiteX350" fmla="*/ 2318535 w 3024845"/>
                <a:gd name="connsiteY350" fmla="*/ 698254 h 1078499"/>
                <a:gd name="connsiteX351" fmla="*/ 2332722 w 3024845"/>
                <a:gd name="connsiteY351" fmla="*/ 698254 h 1078499"/>
                <a:gd name="connsiteX352" fmla="*/ 2332722 w 3024845"/>
                <a:gd name="connsiteY352" fmla="*/ 685283 h 1078499"/>
                <a:gd name="connsiteX353" fmla="*/ 2348936 w 3024845"/>
                <a:gd name="connsiteY353" fmla="*/ 685283 h 1078499"/>
                <a:gd name="connsiteX354" fmla="*/ 2348936 w 3024845"/>
                <a:gd name="connsiteY354" fmla="*/ 505856 h 1078499"/>
                <a:gd name="connsiteX355" fmla="*/ 2355016 w 3024845"/>
                <a:gd name="connsiteY355" fmla="*/ 499370 h 1078499"/>
                <a:gd name="connsiteX356" fmla="*/ 2427977 w 3024845"/>
                <a:gd name="connsiteY356" fmla="*/ 499370 h 1078499"/>
                <a:gd name="connsiteX357" fmla="*/ 2427977 w 3024845"/>
                <a:gd name="connsiteY357" fmla="*/ 508018 h 1078499"/>
                <a:gd name="connsiteX358" fmla="*/ 2438110 w 3024845"/>
                <a:gd name="connsiteY358" fmla="*/ 508018 h 1078499"/>
                <a:gd name="connsiteX359" fmla="*/ 2438110 w 3024845"/>
                <a:gd name="connsiteY359" fmla="*/ 622592 h 1078499"/>
                <a:gd name="connsiteX360" fmla="*/ 2460404 w 3024845"/>
                <a:gd name="connsiteY360" fmla="*/ 622592 h 1078499"/>
                <a:gd name="connsiteX361" fmla="*/ 2460404 w 3024845"/>
                <a:gd name="connsiteY361" fmla="*/ 555577 h 1078499"/>
                <a:gd name="connsiteX362" fmla="*/ 2486751 w 3024845"/>
                <a:gd name="connsiteY362" fmla="*/ 555577 h 1078499"/>
                <a:gd name="connsiteX363" fmla="*/ 2490804 w 3024845"/>
                <a:gd name="connsiteY363" fmla="*/ 551253 h 1078499"/>
                <a:gd name="connsiteX364" fmla="*/ 2498911 w 3024845"/>
                <a:gd name="connsiteY364" fmla="*/ 551253 h 1078499"/>
                <a:gd name="connsiteX365" fmla="*/ 2502964 w 3024845"/>
                <a:gd name="connsiteY365" fmla="*/ 555577 h 1078499"/>
                <a:gd name="connsiteX366" fmla="*/ 2525258 w 3024845"/>
                <a:gd name="connsiteY366" fmla="*/ 555577 h 1078499"/>
                <a:gd name="connsiteX367" fmla="*/ 2525258 w 3024845"/>
                <a:gd name="connsiteY367" fmla="*/ 438841 h 1078499"/>
                <a:gd name="connsiteX368" fmla="*/ 2582005 w 3024845"/>
                <a:gd name="connsiteY368" fmla="*/ 428032 h 1078499"/>
                <a:gd name="connsiteX369" fmla="*/ 2582005 w 3024845"/>
                <a:gd name="connsiteY369" fmla="*/ 429113 h 1078499"/>
                <a:gd name="connsiteX370" fmla="*/ 2582005 w 3024845"/>
                <a:gd name="connsiteY370" fmla="*/ 436679 h 1078499"/>
                <a:gd name="connsiteX371" fmla="*/ 2608352 w 3024845"/>
                <a:gd name="connsiteY371" fmla="*/ 436679 h 1078499"/>
                <a:gd name="connsiteX372" fmla="*/ 2608352 w 3024845"/>
                <a:gd name="connsiteY372" fmla="*/ 691769 h 1078499"/>
                <a:gd name="connsiteX373" fmla="*/ 2630646 w 3024845"/>
                <a:gd name="connsiteY373" fmla="*/ 691769 h 1078499"/>
                <a:gd name="connsiteX374" fmla="*/ 2630646 w 3024845"/>
                <a:gd name="connsiteY374" fmla="*/ 687445 h 1078499"/>
                <a:gd name="connsiteX375" fmla="*/ 2642806 w 3024845"/>
                <a:gd name="connsiteY375" fmla="*/ 687445 h 1078499"/>
                <a:gd name="connsiteX376" fmla="*/ 2642806 w 3024845"/>
                <a:gd name="connsiteY376" fmla="*/ 691769 h 1078499"/>
                <a:gd name="connsiteX377" fmla="*/ 2667126 w 3024845"/>
                <a:gd name="connsiteY377" fmla="*/ 691769 h 1078499"/>
                <a:gd name="connsiteX378" fmla="*/ 2667126 w 3024845"/>
                <a:gd name="connsiteY378" fmla="*/ 678798 h 1078499"/>
                <a:gd name="connsiteX379" fmla="*/ 2695500 w 3024845"/>
                <a:gd name="connsiteY379" fmla="*/ 678798 h 1078499"/>
                <a:gd name="connsiteX380" fmla="*/ 2707660 w 3024845"/>
                <a:gd name="connsiteY380" fmla="*/ 674474 h 1078499"/>
                <a:gd name="connsiteX381" fmla="*/ 2727927 w 3024845"/>
                <a:gd name="connsiteY381" fmla="*/ 678798 h 1078499"/>
                <a:gd name="connsiteX382" fmla="*/ 2727927 w 3024845"/>
                <a:gd name="connsiteY382" fmla="*/ 661504 h 1078499"/>
                <a:gd name="connsiteX383" fmla="*/ 2736034 w 3024845"/>
                <a:gd name="connsiteY383" fmla="*/ 661504 h 1078499"/>
                <a:gd name="connsiteX384" fmla="*/ 2736034 w 3024845"/>
                <a:gd name="connsiteY384" fmla="*/ 648533 h 1078499"/>
                <a:gd name="connsiteX385" fmla="*/ 2792781 w 3024845"/>
                <a:gd name="connsiteY385" fmla="*/ 648533 h 1078499"/>
                <a:gd name="connsiteX386" fmla="*/ 2792781 w 3024845"/>
                <a:gd name="connsiteY386" fmla="*/ 618268 h 1078499"/>
                <a:gd name="connsiteX387" fmla="*/ 2811021 w 3024845"/>
                <a:gd name="connsiteY387" fmla="*/ 618268 h 1078499"/>
                <a:gd name="connsiteX388" fmla="*/ 2811021 w 3024845"/>
                <a:gd name="connsiteY388" fmla="*/ 611783 h 1078499"/>
                <a:gd name="connsiteX389" fmla="*/ 2823181 w 3024845"/>
                <a:gd name="connsiteY389" fmla="*/ 611783 h 1078499"/>
                <a:gd name="connsiteX390" fmla="*/ 2823181 w 3024845"/>
                <a:gd name="connsiteY390" fmla="*/ 618268 h 1078499"/>
                <a:gd name="connsiteX391" fmla="*/ 2839395 w 3024845"/>
                <a:gd name="connsiteY391" fmla="*/ 618268 h 1078499"/>
                <a:gd name="connsiteX392" fmla="*/ 2839395 w 3024845"/>
                <a:gd name="connsiteY392" fmla="*/ 667989 h 1078499"/>
                <a:gd name="connsiteX393" fmla="*/ 2871822 w 3024845"/>
                <a:gd name="connsiteY393" fmla="*/ 667989 h 1078499"/>
                <a:gd name="connsiteX394" fmla="*/ 2871822 w 3024845"/>
                <a:gd name="connsiteY394" fmla="*/ 642048 h 1078499"/>
                <a:gd name="connsiteX395" fmla="*/ 2910329 w 3024845"/>
                <a:gd name="connsiteY395" fmla="*/ 642048 h 1078499"/>
                <a:gd name="connsiteX396" fmla="*/ 2910329 w 3024845"/>
                <a:gd name="connsiteY396" fmla="*/ 611783 h 1078499"/>
                <a:gd name="connsiteX397" fmla="*/ 2958970 w 3024845"/>
                <a:gd name="connsiteY397" fmla="*/ 611783 h 1078499"/>
                <a:gd name="connsiteX398" fmla="*/ 2958970 w 3024845"/>
                <a:gd name="connsiteY398" fmla="*/ 722939 h 1078499"/>
                <a:gd name="connsiteX399" fmla="*/ 2958970 w 3024845"/>
                <a:gd name="connsiteY399" fmla="*/ 736718 h 1078499"/>
                <a:gd name="connsiteX400" fmla="*/ 3024845 w 3024845"/>
                <a:gd name="connsiteY400" fmla="*/ 736718 h 1078499"/>
                <a:gd name="connsiteX401" fmla="*/ 3024845 w 3024845"/>
                <a:gd name="connsiteY401" fmla="*/ 1078499 h 1078499"/>
                <a:gd name="connsiteX402" fmla="*/ 2054 w 3024845"/>
                <a:gd name="connsiteY402" fmla="*/ 1076166 h 1078499"/>
                <a:gd name="connsiteX403" fmla="*/ 0 w 3024845"/>
                <a:gd name="connsiteY403" fmla="*/ 642048 h 1078499"/>
                <a:gd name="connsiteX404" fmla="*/ 20267 w 3024845"/>
                <a:gd name="connsiteY404" fmla="*/ 642048 h 1078499"/>
                <a:gd name="connsiteX405" fmla="*/ 20774 w 3024845"/>
                <a:gd name="connsiteY405" fmla="*/ 640967 h 1078499"/>
                <a:gd name="connsiteX406" fmla="*/ 24320 w 3024845"/>
                <a:gd name="connsiteY406" fmla="*/ 633401 h 1078499"/>
                <a:gd name="connsiteX407" fmla="*/ 26094 w 3024845"/>
                <a:gd name="connsiteY407" fmla="*/ 633671 h 1078499"/>
                <a:gd name="connsiteX408" fmla="*/ 38507 w 3024845"/>
                <a:gd name="connsiteY408" fmla="*/ 635562 h 1078499"/>
                <a:gd name="connsiteX409" fmla="*/ 39014 w 3024845"/>
                <a:gd name="connsiteY409" fmla="*/ 636914 h 1078499"/>
                <a:gd name="connsiteX410" fmla="*/ 42560 w 3024845"/>
                <a:gd name="connsiteY410" fmla="*/ 646371 h 1078499"/>
                <a:gd name="connsiteX411" fmla="*/ 68907 w 3024845"/>
                <a:gd name="connsiteY411" fmla="*/ 648533 h 1078499"/>
                <a:gd name="connsiteX412" fmla="*/ 68907 w 3024845"/>
                <a:gd name="connsiteY412" fmla="*/ 525312 h 1078499"/>
                <a:gd name="connsiteX413" fmla="*/ 70934 w 3024845"/>
                <a:gd name="connsiteY413" fmla="*/ 525312 h 1078499"/>
                <a:gd name="connsiteX414" fmla="*/ 85121 w 3024845"/>
                <a:gd name="connsiteY414" fmla="*/ 525312 h 1078499"/>
                <a:gd name="connsiteX415" fmla="*/ 85121 w 3024845"/>
                <a:gd name="connsiteY415" fmla="*/ 389120 h 1078499"/>
                <a:gd name="connsiteX416" fmla="*/ 86894 w 3024845"/>
                <a:gd name="connsiteY416" fmla="*/ 389120 h 1078499"/>
                <a:gd name="connsiteX417" fmla="*/ 99308 w 3024845"/>
                <a:gd name="connsiteY417" fmla="*/ 389120 h 1078499"/>
                <a:gd name="connsiteX418" fmla="*/ 99308 w 3024845"/>
                <a:gd name="connsiteY418" fmla="*/ 274546 h 1078499"/>
                <a:gd name="connsiteX419" fmla="*/ 103361 w 3024845"/>
                <a:gd name="connsiteY419" fmla="*/ 246442 h 1078499"/>
                <a:gd name="connsiteX420" fmla="*/ 105388 w 3024845"/>
                <a:gd name="connsiteY420" fmla="*/ 246442 h 1078499"/>
                <a:gd name="connsiteX421" fmla="*/ 119575 w 3024845"/>
                <a:gd name="connsiteY421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0453 w 3024845"/>
                <a:gd name="connsiteY325" fmla="*/ 75662 h 1078499"/>
                <a:gd name="connsiteX326" fmla="*/ 2162480 w 3024845"/>
                <a:gd name="connsiteY326" fmla="*/ 138353 h 1078499"/>
                <a:gd name="connsiteX327" fmla="*/ 2168560 w 3024845"/>
                <a:gd name="connsiteY327" fmla="*/ 144839 h 1078499"/>
                <a:gd name="connsiteX328" fmla="*/ 2166533 w 3024845"/>
                <a:gd name="connsiteY328" fmla="*/ 151324 h 1078499"/>
                <a:gd name="connsiteX329" fmla="*/ 2166533 w 3024845"/>
                <a:gd name="connsiteY329" fmla="*/ 229148 h 1078499"/>
                <a:gd name="connsiteX330" fmla="*/ 2168560 w 3024845"/>
                <a:gd name="connsiteY330" fmla="*/ 233472 h 1078499"/>
                <a:gd name="connsiteX331" fmla="*/ 2168560 w 3024845"/>
                <a:gd name="connsiteY331" fmla="*/ 255090 h 1078499"/>
                <a:gd name="connsiteX332" fmla="*/ 2182747 w 3024845"/>
                <a:gd name="connsiteY332" fmla="*/ 255090 h 1078499"/>
                <a:gd name="connsiteX333" fmla="*/ 2182747 w 3024845"/>
                <a:gd name="connsiteY333" fmla="*/ 272384 h 1078499"/>
                <a:gd name="connsiteX334" fmla="*/ 2190854 w 3024845"/>
                <a:gd name="connsiteY334" fmla="*/ 296163 h 1078499"/>
                <a:gd name="connsiteX335" fmla="*/ 2184774 w 3024845"/>
                <a:gd name="connsiteY335" fmla="*/ 300487 h 1078499"/>
                <a:gd name="connsiteX336" fmla="*/ 2172613 w 3024845"/>
                <a:gd name="connsiteY336" fmla="*/ 322105 h 1078499"/>
                <a:gd name="connsiteX337" fmla="*/ 2180720 w 3024845"/>
                <a:gd name="connsiteY337" fmla="*/ 575033 h 1078499"/>
                <a:gd name="connsiteX338" fmla="*/ 2245574 w 3024845"/>
                <a:gd name="connsiteY338" fmla="*/ 575033 h 1078499"/>
                <a:gd name="connsiteX339" fmla="*/ 2245574 w 3024845"/>
                <a:gd name="connsiteY339" fmla="*/ 650695 h 1078499"/>
                <a:gd name="connsiteX340" fmla="*/ 2253681 w 3024845"/>
                <a:gd name="connsiteY340" fmla="*/ 650695 h 1078499"/>
                <a:gd name="connsiteX341" fmla="*/ 2255708 w 3024845"/>
                <a:gd name="connsiteY341" fmla="*/ 644210 h 1078499"/>
                <a:gd name="connsiteX342" fmla="*/ 2261788 w 3024845"/>
                <a:gd name="connsiteY342" fmla="*/ 644210 h 1078499"/>
                <a:gd name="connsiteX343" fmla="*/ 2263815 w 3024845"/>
                <a:gd name="connsiteY343" fmla="*/ 652857 h 1078499"/>
                <a:gd name="connsiteX344" fmla="*/ 2275975 w 3024845"/>
                <a:gd name="connsiteY344" fmla="*/ 652857 h 1078499"/>
                <a:gd name="connsiteX345" fmla="*/ 2275975 w 3024845"/>
                <a:gd name="connsiteY345" fmla="*/ 646371 h 1078499"/>
                <a:gd name="connsiteX346" fmla="*/ 2298268 w 3024845"/>
                <a:gd name="connsiteY346" fmla="*/ 646371 h 1078499"/>
                <a:gd name="connsiteX347" fmla="*/ 2298268 w 3024845"/>
                <a:gd name="connsiteY347" fmla="*/ 652857 h 1078499"/>
                <a:gd name="connsiteX348" fmla="*/ 2318535 w 3024845"/>
                <a:gd name="connsiteY348" fmla="*/ 652857 h 1078499"/>
                <a:gd name="connsiteX349" fmla="*/ 2318535 w 3024845"/>
                <a:gd name="connsiteY349" fmla="*/ 698254 h 1078499"/>
                <a:gd name="connsiteX350" fmla="*/ 2332722 w 3024845"/>
                <a:gd name="connsiteY350" fmla="*/ 698254 h 1078499"/>
                <a:gd name="connsiteX351" fmla="*/ 2332722 w 3024845"/>
                <a:gd name="connsiteY351" fmla="*/ 685283 h 1078499"/>
                <a:gd name="connsiteX352" fmla="*/ 2348936 w 3024845"/>
                <a:gd name="connsiteY352" fmla="*/ 685283 h 1078499"/>
                <a:gd name="connsiteX353" fmla="*/ 2348936 w 3024845"/>
                <a:gd name="connsiteY353" fmla="*/ 505856 h 1078499"/>
                <a:gd name="connsiteX354" fmla="*/ 2355016 w 3024845"/>
                <a:gd name="connsiteY354" fmla="*/ 499370 h 1078499"/>
                <a:gd name="connsiteX355" fmla="*/ 2427977 w 3024845"/>
                <a:gd name="connsiteY355" fmla="*/ 499370 h 1078499"/>
                <a:gd name="connsiteX356" fmla="*/ 2427977 w 3024845"/>
                <a:gd name="connsiteY356" fmla="*/ 508018 h 1078499"/>
                <a:gd name="connsiteX357" fmla="*/ 2438110 w 3024845"/>
                <a:gd name="connsiteY357" fmla="*/ 508018 h 1078499"/>
                <a:gd name="connsiteX358" fmla="*/ 2438110 w 3024845"/>
                <a:gd name="connsiteY358" fmla="*/ 622592 h 1078499"/>
                <a:gd name="connsiteX359" fmla="*/ 2460404 w 3024845"/>
                <a:gd name="connsiteY359" fmla="*/ 622592 h 1078499"/>
                <a:gd name="connsiteX360" fmla="*/ 2460404 w 3024845"/>
                <a:gd name="connsiteY360" fmla="*/ 555577 h 1078499"/>
                <a:gd name="connsiteX361" fmla="*/ 2486751 w 3024845"/>
                <a:gd name="connsiteY361" fmla="*/ 555577 h 1078499"/>
                <a:gd name="connsiteX362" fmla="*/ 2490804 w 3024845"/>
                <a:gd name="connsiteY362" fmla="*/ 551253 h 1078499"/>
                <a:gd name="connsiteX363" fmla="*/ 2498911 w 3024845"/>
                <a:gd name="connsiteY363" fmla="*/ 551253 h 1078499"/>
                <a:gd name="connsiteX364" fmla="*/ 2502964 w 3024845"/>
                <a:gd name="connsiteY364" fmla="*/ 555577 h 1078499"/>
                <a:gd name="connsiteX365" fmla="*/ 2525258 w 3024845"/>
                <a:gd name="connsiteY365" fmla="*/ 555577 h 1078499"/>
                <a:gd name="connsiteX366" fmla="*/ 2525258 w 3024845"/>
                <a:gd name="connsiteY366" fmla="*/ 438841 h 1078499"/>
                <a:gd name="connsiteX367" fmla="*/ 2582005 w 3024845"/>
                <a:gd name="connsiteY367" fmla="*/ 428032 h 1078499"/>
                <a:gd name="connsiteX368" fmla="*/ 2582005 w 3024845"/>
                <a:gd name="connsiteY368" fmla="*/ 429113 h 1078499"/>
                <a:gd name="connsiteX369" fmla="*/ 2582005 w 3024845"/>
                <a:gd name="connsiteY369" fmla="*/ 436679 h 1078499"/>
                <a:gd name="connsiteX370" fmla="*/ 2608352 w 3024845"/>
                <a:gd name="connsiteY370" fmla="*/ 436679 h 1078499"/>
                <a:gd name="connsiteX371" fmla="*/ 2608352 w 3024845"/>
                <a:gd name="connsiteY371" fmla="*/ 691769 h 1078499"/>
                <a:gd name="connsiteX372" fmla="*/ 2630646 w 3024845"/>
                <a:gd name="connsiteY372" fmla="*/ 691769 h 1078499"/>
                <a:gd name="connsiteX373" fmla="*/ 2630646 w 3024845"/>
                <a:gd name="connsiteY373" fmla="*/ 687445 h 1078499"/>
                <a:gd name="connsiteX374" fmla="*/ 2642806 w 3024845"/>
                <a:gd name="connsiteY374" fmla="*/ 687445 h 1078499"/>
                <a:gd name="connsiteX375" fmla="*/ 2642806 w 3024845"/>
                <a:gd name="connsiteY375" fmla="*/ 691769 h 1078499"/>
                <a:gd name="connsiteX376" fmla="*/ 2667126 w 3024845"/>
                <a:gd name="connsiteY376" fmla="*/ 691769 h 1078499"/>
                <a:gd name="connsiteX377" fmla="*/ 2667126 w 3024845"/>
                <a:gd name="connsiteY377" fmla="*/ 678798 h 1078499"/>
                <a:gd name="connsiteX378" fmla="*/ 2695500 w 3024845"/>
                <a:gd name="connsiteY378" fmla="*/ 678798 h 1078499"/>
                <a:gd name="connsiteX379" fmla="*/ 2707660 w 3024845"/>
                <a:gd name="connsiteY379" fmla="*/ 674474 h 1078499"/>
                <a:gd name="connsiteX380" fmla="*/ 2727927 w 3024845"/>
                <a:gd name="connsiteY380" fmla="*/ 678798 h 1078499"/>
                <a:gd name="connsiteX381" fmla="*/ 2727927 w 3024845"/>
                <a:gd name="connsiteY381" fmla="*/ 661504 h 1078499"/>
                <a:gd name="connsiteX382" fmla="*/ 2736034 w 3024845"/>
                <a:gd name="connsiteY382" fmla="*/ 661504 h 1078499"/>
                <a:gd name="connsiteX383" fmla="*/ 2736034 w 3024845"/>
                <a:gd name="connsiteY383" fmla="*/ 648533 h 1078499"/>
                <a:gd name="connsiteX384" fmla="*/ 2792781 w 3024845"/>
                <a:gd name="connsiteY384" fmla="*/ 648533 h 1078499"/>
                <a:gd name="connsiteX385" fmla="*/ 2792781 w 3024845"/>
                <a:gd name="connsiteY385" fmla="*/ 618268 h 1078499"/>
                <a:gd name="connsiteX386" fmla="*/ 2811021 w 3024845"/>
                <a:gd name="connsiteY386" fmla="*/ 618268 h 1078499"/>
                <a:gd name="connsiteX387" fmla="*/ 2811021 w 3024845"/>
                <a:gd name="connsiteY387" fmla="*/ 611783 h 1078499"/>
                <a:gd name="connsiteX388" fmla="*/ 2823181 w 3024845"/>
                <a:gd name="connsiteY388" fmla="*/ 611783 h 1078499"/>
                <a:gd name="connsiteX389" fmla="*/ 2823181 w 3024845"/>
                <a:gd name="connsiteY389" fmla="*/ 618268 h 1078499"/>
                <a:gd name="connsiteX390" fmla="*/ 2839395 w 3024845"/>
                <a:gd name="connsiteY390" fmla="*/ 618268 h 1078499"/>
                <a:gd name="connsiteX391" fmla="*/ 2839395 w 3024845"/>
                <a:gd name="connsiteY391" fmla="*/ 667989 h 1078499"/>
                <a:gd name="connsiteX392" fmla="*/ 2871822 w 3024845"/>
                <a:gd name="connsiteY392" fmla="*/ 667989 h 1078499"/>
                <a:gd name="connsiteX393" fmla="*/ 2871822 w 3024845"/>
                <a:gd name="connsiteY393" fmla="*/ 642048 h 1078499"/>
                <a:gd name="connsiteX394" fmla="*/ 2910329 w 3024845"/>
                <a:gd name="connsiteY394" fmla="*/ 642048 h 1078499"/>
                <a:gd name="connsiteX395" fmla="*/ 2910329 w 3024845"/>
                <a:gd name="connsiteY395" fmla="*/ 611783 h 1078499"/>
                <a:gd name="connsiteX396" fmla="*/ 2958970 w 3024845"/>
                <a:gd name="connsiteY396" fmla="*/ 611783 h 1078499"/>
                <a:gd name="connsiteX397" fmla="*/ 2958970 w 3024845"/>
                <a:gd name="connsiteY397" fmla="*/ 722939 h 1078499"/>
                <a:gd name="connsiteX398" fmla="*/ 2958970 w 3024845"/>
                <a:gd name="connsiteY398" fmla="*/ 736718 h 1078499"/>
                <a:gd name="connsiteX399" fmla="*/ 3024845 w 3024845"/>
                <a:gd name="connsiteY399" fmla="*/ 736718 h 1078499"/>
                <a:gd name="connsiteX400" fmla="*/ 3024845 w 3024845"/>
                <a:gd name="connsiteY400" fmla="*/ 1078499 h 1078499"/>
                <a:gd name="connsiteX401" fmla="*/ 2054 w 3024845"/>
                <a:gd name="connsiteY401" fmla="*/ 1076166 h 1078499"/>
                <a:gd name="connsiteX402" fmla="*/ 0 w 3024845"/>
                <a:gd name="connsiteY402" fmla="*/ 642048 h 1078499"/>
                <a:gd name="connsiteX403" fmla="*/ 20267 w 3024845"/>
                <a:gd name="connsiteY403" fmla="*/ 642048 h 1078499"/>
                <a:gd name="connsiteX404" fmla="*/ 20774 w 3024845"/>
                <a:gd name="connsiteY404" fmla="*/ 640967 h 1078499"/>
                <a:gd name="connsiteX405" fmla="*/ 24320 w 3024845"/>
                <a:gd name="connsiteY405" fmla="*/ 633401 h 1078499"/>
                <a:gd name="connsiteX406" fmla="*/ 26094 w 3024845"/>
                <a:gd name="connsiteY406" fmla="*/ 633671 h 1078499"/>
                <a:gd name="connsiteX407" fmla="*/ 38507 w 3024845"/>
                <a:gd name="connsiteY407" fmla="*/ 635562 h 1078499"/>
                <a:gd name="connsiteX408" fmla="*/ 39014 w 3024845"/>
                <a:gd name="connsiteY408" fmla="*/ 636914 h 1078499"/>
                <a:gd name="connsiteX409" fmla="*/ 42560 w 3024845"/>
                <a:gd name="connsiteY409" fmla="*/ 646371 h 1078499"/>
                <a:gd name="connsiteX410" fmla="*/ 68907 w 3024845"/>
                <a:gd name="connsiteY410" fmla="*/ 648533 h 1078499"/>
                <a:gd name="connsiteX411" fmla="*/ 68907 w 3024845"/>
                <a:gd name="connsiteY411" fmla="*/ 525312 h 1078499"/>
                <a:gd name="connsiteX412" fmla="*/ 70934 w 3024845"/>
                <a:gd name="connsiteY412" fmla="*/ 525312 h 1078499"/>
                <a:gd name="connsiteX413" fmla="*/ 85121 w 3024845"/>
                <a:gd name="connsiteY413" fmla="*/ 525312 h 1078499"/>
                <a:gd name="connsiteX414" fmla="*/ 85121 w 3024845"/>
                <a:gd name="connsiteY414" fmla="*/ 389120 h 1078499"/>
                <a:gd name="connsiteX415" fmla="*/ 86894 w 3024845"/>
                <a:gd name="connsiteY415" fmla="*/ 389120 h 1078499"/>
                <a:gd name="connsiteX416" fmla="*/ 99308 w 3024845"/>
                <a:gd name="connsiteY416" fmla="*/ 389120 h 1078499"/>
                <a:gd name="connsiteX417" fmla="*/ 99308 w 3024845"/>
                <a:gd name="connsiteY417" fmla="*/ 274546 h 1078499"/>
                <a:gd name="connsiteX418" fmla="*/ 103361 w 3024845"/>
                <a:gd name="connsiteY418" fmla="*/ 246442 h 1078499"/>
                <a:gd name="connsiteX419" fmla="*/ 105388 w 3024845"/>
                <a:gd name="connsiteY419" fmla="*/ 246442 h 1078499"/>
                <a:gd name="connsiteX420" fmla="*/ 119575 w 3024845"/>
                <a:gd name="connsiteY420" fmla="*/ 246442 h 1078499"/>
                <a:gd name="connsiteX0" fmla="*/ 119575 w 3024845"/>
                <a:gd name="connsiteY0" fmla="*/ 246442 h 1078499"/>
                <a:gd name="connsiteX1" fmla="*/ 200642 w 3024845"/>
                <a:gd name="connsiteY1" fmla="*/ 244281 h 1078499"/>
                <a:gd name="connsiteX2" fmla="*/ 202669 w 3024845"/>
                <a:gd name="connsiteY2" fmla="*/ 244281 h 1078499"/>
                <a:gd name="connsiteX3" fmla="*/ 216856 w 3024845"/>
                <a:gd name="connsiteY3" fmla="*/ 244281 h 1078499"/>
                <a:gd name="connsiteX4" fmla="*/ 216856 w 3024845"/>
                <a:gd name="connsiteY4" fmla="*/ 268060 h 1078499"/>
                <a:gd name="connsiteX5" fmla="*/ 217363 w 3024845"/>
                <a:gd name="connsiteY5" fmla="*/ 268871 h 1078499"/>
                <a:gd name="connsiteX6" fmla="*/ 220909 w 3024845"/>
                <a:gd name="connsiteY6" fmla="*/ 274546 h 1078499"/>
                <a:gd name="connsiteX7" fmla="*/ 220909 w 3024845"/>
                <a:gd name="connsiteY7" fmla="*/ 389120 h 1078499"/>
                <a:gd name="connsiteX8" fmla="*/ 223189 w 3024845"/>
                <a:gd name="connsiteY8" fmla="*/ 389120 h 1078499"/>
                <a:gd name="connsiteX9" fmla="*/ 239150 w 3024845"/>
                <a:gd name="connsiteY9" fmla="*/ 389120 h 1078499"/>
                <a:gd name="connsiteX10" fmla="*/ 239150 w 3024845"/>
                <a:gd name="connsiteY10" fmla="*/ 529635 h 1078499"/>
                <a:gd name="connsiteX11" fmla="*/ 240670 w 3024845"/>
                <a:gd name="connsiteY11" fmla="*/ 529365 h 1078499"/>
                <a:gd name="connsiteX12" fmla="*/ 251310 w 3024845"/>
                <a:gd name="connsiteY12" fmla="*/ 527474 h 1078499"/>
                <a:gd name="connsiteX13" fmla="*/ 249283 w 3024845"/>
                <a:gd name="connsiteY13" fmla="*/ 616106 h 1078499"/>
                <a:gd name="connsiteX14" fmla="*/ 250803 w 3024845"/>
                <a:gd name="connsiteY14" fmla="*/ 616377 h 1078499"/>
                <a:gd name="connsiteX15" fmla="*/ 261443 w 3024845"/>
                <a:gd name="connsiteY15" fmla="*/ 618268 h 1078499"/>
                <a:gd name="connsiteX16" fmla="*/ 261696 w 3024845"/>
                <a:gd name="connsiteY16" fmla="*/ 619079 h 1078499"/>
                <a:gd name="connsiteX17" fmla="*/ 263470 w 3024845"/>
                <a:gd name="connsiteY17" fmla="*/ 624754 h 1078499"/>
                <a:gd name="connsiteX18" fmla="*/ 264230 w 3024845"/>
                <a:gd name="connsiteY18" fmla="*/ 622322 h 1078499"/>
                <a:gd name="connsiteX19" fmla="*/ 269550 w 3024845"/>
                <a:gd name="connsiteY19" fmla="*/ 605298 h 1078499"/>
                <a:gd name="connsiteX20" fmla="*/ 271323 w 3024845"/>
                <a:gd name="connsiteY20" fmla="*/ 605298 h 1078499"/>
                <a:gd name="connsiteX21" fmla="*/ 283737 w 3024845"/>
                <a:gd name="connsiteY21" fmla="*/ 605298 h 1078499"/>
                <a:gd name="connsiteX22" fmla="*/ 283737 w 3024845"/>
                <a:gd name="connsiteY22" fmla="*/ 637724 h 1078499"/>
                <a:gd name="connsiteX23" fmla="*/ 284750 w 3024845"/>
                <a:gd name="connsiteY23" fmla="*/ 638265 h 1078499"/>
                <a:gd name="connsiteX24" fmla="*/ 291844 w 3024845"/>
                <a:gd name="connsiteY24" fmla="*/ 642048 h 1078499"/>
                <a:gd name="connsiteX25" fmla="*/ 291844 w 3024845"/>
                <a:gd name="connsiteY25" fmla="*/ 643399 h 1078499"/>
                <a:gd name="connsiteX26" fmla="*/ 291844 w 3024845"/>
                <a:gd name="connsiteY26" fmla="*/ 652857 h 1078499"/>
                <a:gd name="connsiteX27" fmla="*/ 336431 w 3024845"/>
                <a:gd name="connsiteY27" fmla="*/ 652857 h 1078499"/>
                <a:gd name="connsiteX28" fmla="*/ 336431 w 3024845"/>
                <a:gd name="connsiteY28" fmla="*/ 653938 h 1078499"/>
                <a:gd name="connsiteX29" fmla="*/ 336431 w 3024845"/>
                <a:gd name="connsiteY29" fmla="*/ 661504 h 1078499"/>
                <a:gd name="connsiteX30" fmla="*/ 338457 w 3024845"/>
                <a:gd name="connsiteY30" fmla="*/ 661504 h 1078499"/>
                <a:gd name="connsiteX31" fmla="*/ 352644 w 3024845"/>
                <a:gd name="connsiteY31" fmla="*/ 661504 h 1078499"/>
                <a:gd name="connsiteX32" fmla="*/ 352644 w 3024845"/>
                <a:gd name="connsiteY32" fmla="*/ 631239 h 1078499"/>
                <a:gd name="connsiteX33" fmla="*/ 397231 w 3024845"/>
                <a:gd name="connsiteY33" fmla="*/ 631239 h 1078499"/>
                <a:gd name="connsiteX34" fmla="*/ 397231 w 3024845"/>
                <a:gd name="connsiteY34" fmla="*/ 629888 h 1078499"/>
                <a:gd name="connsiteX35" fmla="*/ 397231 w 3024845"/>
                <a:gd name="connsiteY35" fmla="*/ 620430 h 1078499"/>
                <a:gd name="connsiteX36" fmla="*/ 398245 w 3024845"/>
                <a:gd name="connsiteY36" fmla="*/ 620430 h 1078499"/>
                <a:gd name="connsiteX37" fmla="*/ 405338 w 3024845"/>
                <a:gd name="connsiteY37" fmla="*/ 620430 h 1078499"/>
                <a:gd name="connsiteX38" fmla="*/ 405338 w 3024845"/>
                <a:gd name="connsiteY38" fmla="*/ 618539 h 1078499"/>
                <a:gd name="connsiteX39" fmla="*/ 405338 w 3024845"/>
                <a:gd name="connsiteY39" fmla="*/ 605298 h 1078499"/>
                <a:gd name="connsiteX40" fmla="*/ 406098 w 3024845"/>
                <a:gd name="connsiteY40" fmla="*/ 605298 h 1078499"/>
                <a:gd name="connsiteX41" fmla="*/ 411418 w 3024845"/>
                <a:gd name="connsiteY41" fmla="*/ 605298 h 1078499"/>
                <a:gd name="connsiteX42" fmla="*/ 411418 w 3024845"/>
                <a:gd name="connsiteY42" fmla="*/ 604217 h 1078499"/>
                <a:gd name="connsiteX43" fmla="*/ 411418 w 3024845"/>
                <a:gd name="connsiteY43" fmla="*/ 596650 h 1078499"/>
                <a:gd name="connsiteX44" fmla="*/ 413445 w 3024845"/>
                <a:gd name="connsiteY44" fmla="*/ 596650 h 1078499"/>
                <a:gd name="connsiteX45" fmla="*/ 427632 w 3024845"/>
                <a:gd name="connsiteY45" fmla="*/ 596650 h 1078499"/>
                <a:gd name="connsiteX46" fmla="*/ 427632 w 3024845"/>
                <a:gd name="connsiteY46" fmla="*/ 597731 h 1078499"/>
                <a:gd name="connsiteX47" fmla="*/ 427632 w 3024845"/>
                <a:gd name="connsiteY47" fmla="*/ 605298 h 1078499"/>
                <a:gd name="connsiteX48" fmla="*/ 449925 w 3024845"/>
                <a:gd name="connsiteY48" fmla="*/ 605298 h 1078499"/>
                <a:gd name="connsiteX49" fmla="*/ 449925 w 3024845"/>
                <a:gd name="connsiteY49" fmla="*/ 603406 h 1078499"/>
                <a:gd name="connsiteX50" fmla="*/ 449925 w 3024845"/>
                <a:gd name="connsiteY50" fmla="*/ 590165 h 1078499"/>
                <a:gd name="connsiteX51" fmla="*/ 451699 w 3024845"/>
                <a:gd name="connsiteY51" fmla="*/ 590165 h 1078499"/>
                <a:gd name="connsiteX52" fmla="*/ 464112 w 3024845"/>
                <a:gd name="connsiteY52" fmla="*/ 590165 h 1078499"/>
                <a:gd name="connsiteX53" fmla="*/ 464112 w 3024845"/>
                <a:gd name="connsiteY53" fmla="*/ 613945 h 1078499"/>
                <a:gd name="connsiteX54" fmla="*/ 465126 w 3024845"/>
                <a:gd name="connsiteY54" fmla="*/ 613945 h 1078499"/>
                <a:gd name="connsiteX55" fmla="*/ 472219 w 3024845"/>
                <a:gd name="connsiteY55" fmla="*/ 613945 h 1078499"/>
                <a:gd name="connsiteX56" fmla="*/ 472219 w 3024845"/>
                <a:gd name="connsiteY56" fmla="*/ 612864 h 1078499"/>
                <a:gd name="connsiteX57" fmla="*/ 472219 w 3024845"/>
                <a:gd name="connsiteY57" fmla="*/ 605298 h 1078499"/>
                <a:gd name="connsiteX58" fmla="*/ 473992 w 3024845"/>
                <a:gd name="connsiteY58" fmla="*/ 605298 h 1078499"/>
                <a:gd name="connsiteX59" fmla="*/ 486406 w 3024845"/>
                <a:gd name="connsiteY59" fmla="*/ 605298 h 1078499"/>
                <a:gd name="connsiteX60" fmla="*/ 486406 w 3024845"/>
                <a:gd name="connsiteY60" fmla="*/ 631239 h 1078499"/>
                <a:gd name="connsiteX61" fmla="*/ 488433 w 3024845"/>
                <a:gd name="connsiteY61" fmla="*/ 631239 h 1078499"/>
                <a:gd name="connsiteX62" fmla="*/ 502619 w 3024845"/>
                <a:gd name="connsiteY62" fmla="*/ 631239 h 1078499"/>
                <a:gd name="connsiteX63" fmla="*/ 502619 w 3024845"/>
                <a:gd name="connsiteY63" fmla="*/ 632860 h 1078499"/>
                <a:gd name="connsiteX64" fmla="*/ 502619 w 3024845"/>
                <a:gd name="connsiteY64" fmla="*/ 644210 h 1078499"/>
                <a:gd name="connsiteX65" fmla="*/ 503379 w 3024845"/>
                <a:gd name="connsiteY65" fmla="*/ 644210 h 1078499"/>
                <a:gd name="connsiteX66" fmla="*/ 508700 w 3024845"/>
                <a:gd name="connsiteY66" fmla="*/ 644210 h 1078499"/>
                <a:gd name="connsiteX67" fmla="*/ 508700 w 3024845"/>
                <a:gd name="connsiteY67" fmla="*/ 643399 h 1078499"/>
                <a:gd name="connsiteX68" fmla="*/ 508700 w 3024845"/>
                <a:gd name="connsiteY68" fmla="*/ 637724 h 1078499"/>
                <a:gd name="connsiteX69" fmla="*/ 539100 w 3024845"/>
                <a:gd name="connsiteY69" fmla="*/ 637724 h 1078499"/>
                <a:gd name="connsiteX70" fmla="*/ 539100 w 3024845"/>
                <a:gd name="connsiteY70" fmla="*/ 661504 h 1078499"/>
                <a:gd name="connsiteX71" fmla="*/ 540113 w 3024845"/>
                <a:gd name="connsiteY71" fmla="*/ 661504 h 1078499"/>
                <a:gd name="connsiteX72" fmla="*/ 547207 w 3024845"/>
                <a:gd name="connsiteY72" fmla="*/ 661504 h 1078499"/>
                <a:gd name="connsiteX73" fmla="*/ 547207 w 3024845"/>
                <a:gd name="connsiteY73" fmla="*/ 662585 h 1078499"/>
                <a:gd name="connsiteX74" fmla="*/ 547207 w 3024845"/>
                <a:gd name="connsiteY74" fmla="*/ 670151 h 1078499"/>
                <a:gd name="connsiteX75" fmla="*/ 547967 w 3024845"/>
                <a:gd name="connsiteY75" fmla="*/ 670151 h 1078499"/>
                <a:gd name="connsiteX76" fmla="*/ 553287 w 3024845"/>
                <a:gd name="connsiteY76" fmla="*/ 670151 h 1078499"/>
                <a:gd name="connsiteX77" fmla="*/ 553287 w 3024845"/>
                <a:gd name="connsiteY77" fmla="*/ 667989 h 1078499"/>
                <a:gd name="connsiteX78" fmla="*/ 553287 w 3024845"/>
                <a:gd name="connsiteY78" fmla="*/ 652857 h 1078499"/>
                <a:gd name="connsiteX79" fmla="*/ 554300 w 3024845"/>
                <a:gd name="connsiteY79" fmla="*/ 652857 h 1078499"/>
                <a:gd name="connsiteX80" fmla="*/ 561394 w 3024845"/>
                <a:gd name="connsiteY80" fmla="*/ 652857 h 1078499"/>
                <a:gd name="connsiteX81" fmla="*/ 561394 w 3024845"/>
                <a:gd name="connsiteY81" fmla="*/ 653938 h 1078499"/>
                <a:gd name="connsiteX82" fmla="*/ 561394 w 3024845"/>
                <a:gd name="connsiteY82" fmla="*/ 661504 h 1078499"/>
                <a:gd name="connsiteX83" fmla="*/ 566714 w 3024845"/>
                <a:gd name="connsiteY83" fmla="*/ 659511 h 1078499"/>
                <a:gd name="connsiteX84" fmla="*/ 567474 w 3024845"/>
                <a:gd name="connsiteY84" fmla="*/ 658531 h 1078499"/>
                <a:gd name="connsiteX85" fmla="*/ 567474 w 3024845"/>
                <a:gd name="connsiteY85" fmla="*/ 652857 h 1078499"/>
                <a:gd name="connsiteX86" fmla="*/ 605981 w 3024845"/>
                <a:gd name="connsiteY86" fmla="*/ 652857 h 1078499"/>
                <a:gd name="connsiteX87" fmla="*/ 605981 w 3024845"/>
                <a:gd name="connsiteY87" fmla="*/ 676636 h 1078499"/>
                <a:gd name="connsiteX88" fmla="*/ 608007 w 3024845"/>
                <a:gd name="connsiteY88" fmla="*/ 676636 h 1078499"/>
                <a:gd name="connsiteX89" fmla="*/ 622194 w 3024845"/>
                <a:gd name="connsiteY89" fmla="*/ 676636 h 1078499"/>
                <a:gd name="connsiteX90" fmla="*/ 622194 w 3024845"/>
                <a:gd name="connsiteY90" fmla="*/ 677717 h 1078499"/>
                <a:gd name="connsiteX91" fmla="*/ 622194 w 3024845"/>
                <a:gd name="connsiteY91" fmla="*/ 685283 h 1078499"/>
                <a:gd name="connsiteX92" fmla="*/ 623968 w 3024845"/>
                <a:gd name="connsiteY92" fmla="*/ 685283 h 1078499"/>
                <a:gd name="connsiteX93" fmla="*/ 636381 w 3024845"/>
                <a:gd name="connsiteY93" fmla="*/ 685283 h 1078499"/>
                <a:gd name="connsiteX94" fmla="*/ 636381 w 3024845"/>
                <a:gd name="connsiteY94" fmla="*/ 661504 h 1078499"/>
                <a:gd name="connsiteX95" fmla="*/ 637394 w 3024845"/>
                <a:gd name="connsiteY95" fmla="*/ 661504 h 1078499"/>
                <a:gd name="connsiteX96" fmla="*/ 644488 w 3024845"/>
                <a:gd name="connsiteY96" fmla="*/ 661504 h 1078499"/>
                <a:gd name="connsiteX97" fmla="*/ 644488 w 3024845"/>
                <a:gd name="connsiteY97" fmla="*/ 629077 h 1078499"/>
                <a:gd name="connsiteX98" fmla="*/ 645501 w 3024845"/>
                <a:gd name="connsiteY98" fmla="*/ 629077 h 1078499"/>
                <a:gd name="connsiteX99" fmla="*/ 652595 w 3024845"/>
                <a:gd name="connsiteY99" fmla="*/ 629077 h 1078499"/>
                <a:gd name="connsiteX100" fmla="*/ 652595 w 3024845"/>
                <a:gd name="connsiteY100" fmla="*/ 627186 h 1078499"/>
                <a:gd name="connsiteX101" fmla="*/ 652595 w 3024845"/>
                <a:gd name="connsiteY101" fmla="*/ 613945 h 1078499"/>
                <a:gd name="connsiteX102" fmla="*/ 651328 w 3024845"/>
                <a:gd name="connsiteY102" fmla="*/ 612323 h 1078499"/>
                <a:gd name="connsiteX103" fmla="*/ 656648 w 3024845"/>
                <a:gd name="connsiteY103" fmla="*/ 600974 h 1078499"/>
                <a:gd name="connsiteX104" fmla="*/ 664755 w 3024845"/>
                <a:gd name="connsiteY104" fmla="*/ 629077 h 1078499"/>
                <a:gd name="connsiteX105" fmla="*/ 665515 w 3024845"/>
                <a:gd name="connsiteY105" fmla="*/ 629077 h 1078499"/>
                <a:gd name="connsiteX106" fmla="*/ 670835 w 3024845"/>
                <a:gd name="connsiteY106" fmla="*/ 629077 h 1078499"/>
                <a:gd name="connsiteX107" fmla="*/ 670835 w 3024845"/>
                <a:gd name="connsiteY107" fmla="*/ 523150 h 1078499"/>
                <a:gd name="connsiteX108" fmla="*/ 672355 w 3024845"/>
                <a:gd name="connsiteY108" fmla="*/ 523150 h 1078499"/>
                <a:gd name="connsiteX109" fmla="*/ 682995 w 3024845"/>
                <a:gd name="connsiteY109" fmla="*/ 523150 h 1078499"/>
                <a:gd name="connsiteX110" fmla="*/ 682995 w 3024845"/>
                <a:gd name="connsiteY110" fmla="*/ 475591 h 1078499"/>
                <a:gd name="connsiteX111" fmla="*/ 709342 w 3024845"/>
                <a:gd name="connsiteY111" fmla="*/ 475591 h 1078499"/>
                <a:gd name="connsiteX112" fmla="*/ 709342 w 3024845"/>
                <a:gd name="connsiteY112" fmla="*/ 453973 h 1078499"/>
                <a:gd name="connsiteX113" fmla="*/ 743796 w 3024845"/>
                <a:gd name="connsiteY113" fmla="*/ 453973 h 1078499"/>
                <a:gd name="connsiteX114" fmla="*/ 743796 w 3024845"/>
                <a:gd name="connsiteY114" fmla="*/ 456405 h 1078499"/>
                <a:gd name="connsiteX115" fmla="*/ 743796 w 3024845"/>
                <a:gd name="connsiteY115" fmla="*/ 473429 h 1078499"/>
                <a:gd name="connsiteX116" fmla="*/ 746076 w 3024845"/>
                <a:gd name="connsiteY116" fmla="*/ 473429 h 1078499"/>
                <a:gd name="connsiteX117" fmla="*/ 762036 w 3024845"/>
                <a:gd name="connsiteY117" fmla="*/ 473429 h 1078499"/>
                <a:gd name="connsiteX118" fmla="*/ 762036 w 3024845"/>
                <a:gd name="connsiteY118" fmla="*/ 520988 h 1078499"/>
                <a:gd name="connsiteX119" fmla="*/ 763049 w 3024845"/>
                <a:gd name="connsiteY119" fmla="*/ 520988 h 1078499"/>
                <a:gd name="connsiteX120" fmla="*/ 770143 w 3024845"/>
                <a:gd name="connsiteY120" fmla="*/ 520988 h 1078499"/>
                <a:gd name="connsiteX121" fmla="*/ 784330 w 3024845"/>
                <a:gd name="connsiteY121" fmla="*/ 525312 h 1078499"/>
                <a:gd name="connsiteX122" fmla="*/ 784330 w 3024845"/>
                <a:gd name="connsiteY122" fmla="*/ 564224 h 1078499"/>
                <a:gd name="connsiteX123" fmla="*/ 785343 w 3024845"/>
                <a:gd name="connsiteY123" fmla="*/ 564224 h 1078499"/>
                <a:gd name="connsiteX124" fmla="*/ 792436 w 3024845"/>
                <a:gd name="connsiteY124" fmla="*/ 564224 h 1078499"/>
                <a:gd name="connsiteX125" fmla="*/ 792436 w 3024845"/>
                <a:gd name="connsiteY125" fmla="*/ 565845 h 1078499"/>
                <a:gd name="connsiteX126" fmla="*/ 792436 w 3024845"/>
                <a:gd name="connsiteY126" fmla="*/ 577194 h 1078499"/>
                <a:gd name="connsiteX127" fmla="*/ 794463 w 3024845"/>
                <a:gd name="connsiteY127" fmla="*/ 577194 h 1078499"/>
                <a:gd name="connsiteX128" fmla="*/ 808650 w 3024845"/>
                <a:gd name="connsiteY128" fmla="*/ 577194 h 1078499"/>
                <a:gd name="connsiteX129" fmla="*/ 814730 w 3024845"/>
                <a:gd name="connsiteY129" fmla="*/ 583680 h 1078499"/>
                <a:gd name="connsiteX130" fmla="*/ 814730 w 3024845"/>
                <a:gd name="connsiteY130" fmla="*/ 605298 h 1078499"/>
                <a:gd name="connsiteX131" fmla="*/ 817010 w 3024845"/>
                <a:gd name="connsiteY131" fmla="*/ 605298 h 1078499"/>
                <a:gd name="connsiteX132" fmla="*/ 832970 w 3024845"/>
                <a:gd name="connsiteY132" fmla="*/ 605298 h 1078499"/>
                <a:gd name="connsiteX133" fmla="*/ 832970 w 3024845"/>
                <a:gd name="connsiteY133" fmla="*/ 606378 h 1078499"/>
                <a:gd name="connsiteX134" fmla="*/ 832970 w 3024845"/>
                <a:gd name="connsiteY134" fmla="*/ 613945 h 1078499"/>
                <a:gd name="connsiteX135" fmla="*/ 834237 w 3024845"/>
                <a:gd name="connsiteY135" fmla="*/ 613945 h 1078499"/>
                <a:gd name="connsiteX136" fmla="*/ 843104 w 3024845"/>
                <a:gd name="connsiteY136" fmla="*/ 613945 h 1078499"/>
                <a:gd name="connsiteX137" fmla="*/ 843104 w 3024845"/>
                <a:gd name="connsiteY137" fmla="*/ 616106 h 1078499"/>
                <a:gd name="connsiteX138" fmla="*/ 843104 w 3024845"/>
                <a:gd name="connsiteY138" fmla="*/ 631239 h 1078499"/>
                <a:gd name="connsiteX139" fmla="*/ 847157 w 3024845"/>
                <a:gd name="connsiteY139" fmla="*/ 629347 h 1078499"/>
                <a:gd name="connsiteX140" fmla="*/ 847157 w 3024845"/>
                <a:gd name="connsiteY140" fmla="*/ 616106 h 1078499"/>
                <a:gd name="connsiteX141" fmla="*/ 848170 w 3024845"/>
                <a:gd name="connsiteY141" fmla="*/ 616106 h 1078499"/>
                <a:gd name="connsiteX142" fmla="*/ 855264 w 3024845"/>
                <a:gd name="connsiteY142" fmla="*/ 616106 h 1078499"/>
                <a:gd name="connsiteX143" fmla="*/ 855264 w 3024845"/>
                <a:gd name="connsiteY143" fmla="*/ 617728 h 1078499"/>
                <a:gd name="connsiteX144" fmla="*/ 855264 w 3024845"/>
                <a:gd name="connsiteY144" fmla="*/ 629077 h 1078499"/>
                <a:gd name="connsiteX145" fmla="*/ 856024 w 3024845"/>
                <a:gd name="connsiteY145" fmla="*/ 629077 h 1078499"/>
                <a:gd name="connsiteX146" fmla="*/ 861344 w 3024845"/>
                <a:gd name="connsiteY146" fmla="*/ 629077 h 1078499"/>
                <a:gd name="connsiteX147" fmla="*/ 909984 w 3024845"/>
                <a:gd name="connsiteY147" fmla="*/ 624754 h 1078499"/>
                <a:gd name="connsiteX148" fmla="*/ 909984 w 3024845"/>
                <a:gd name="connsiteY148" fmla="*/ 626105 h 1078499"/>
                <a:gd name="connsiteX149" fmla="*/ 909984 w 3024845"/>
                <a:gd name="connsiteY149" fmla="*/ 635562 h 1078499"/>
                <a:gd name="connsiteX150" fmla="*/ 910744 w 3024845"/>
                <a:gd name="connsiteY150" fmla="*/ 635562 h 1078499"/>
                <a:gd name="connsiteX151" fmla="*/ 916065 w 3024845"/>
                <a:gd name="connsiteY151" fmla="*/ 635562 h 1078499"/>
                <a:gd name="connsiteX152" fmla="*/ 916065 w 3024845"/>
                <a:gd name="connsiteY152" fmla="*/ 637724 h 1078499"/>
                <a:gd name="connsiteX153" fmla="*/ 916065 w 3024845"/>
                <a:gd name="connsiteY153" fmla="*/ 652857 h 1078499"/>
                <a:gd name="connsiteX154" fmla="*/ 918091 w 3024845"/>
                <a:gd name="connsiteY154" fmla="*/ 651506 h 1078499"/>
                <a:gd name="connsiteX155" fmla="*/ 932278 w 3024845"/>
                <a:gd name="connsiteY155" fmla="*/ 642048 h 1078499"/>
                <a:gd name="connsiteX156" fmla="*/ 938358 w 3024845"/>
                <a:gd name="connsiteY156" fmla="*/ 600974 h 1078499"/>
                <a:gd name="connsiteX157" fmla="*/ 939118 w 3024845"/>
                <a:gd name="connsiteY157" fmla="*/ 600704 h 1078499"/>
                <a:gd name="connsiteX158" fmla="*/ 944438 w 3024845"/>
                <a:gd name="connsiteY158" fmla="*/ 598812 h 1078499"/>
                <a:gd name="connsiteX159" fmla="*/ 946465 w 3024845"/>
                <a:gd name="connsiteY159" fmla="*/ 529635 h 1078499"/>
                <a:gd name="connsiteX160" fmla="*/ 948492 w 3024845"/>
                <a:gd name="connsiteY160" fmla="*/ 598812 h 1078499"/>
                <a:gd name="connsiteX161" fmla="*/ 949252 w 3024845"/>
                <a:gd name="connsiteY161" fmla="*/ 599082 h 1078499"/>
                <a:gd name="connsiteX162" fmla="*/ 954572 w 3024845"/>
                <a:gd name="connsiteY162" fmla="*/ 600974 h 1078499"/>
                <a:gd name="connsiteX163" fmla="*/ 954572 w 3024845"/>
                <a:gd name="connsiteY163" fmla="*/ 514503 h 1078499"/>
                <a:gd name="connsiteX164" fmla="*/ 958625 w 3024845"/>
                <a:gd name="connsiteY164" fmla="*/ 482076 h 1078499"/>
                <a:gd name="connsiteX165" fmla="*/ 997132 w 3024845"/>
                <a:gd name="connsiteY165" fmla="*/ 482076 h 1078499"/>
                <a:gd name="connsiteX166" fmla="*/ 997132 w 3024845"/>
                <a:gd name="connsiteY166" fmla="*/ 514503 h 1078499"/>
                <a:gd name="connsiteX167" fmla="*/ 997892 w 3024845"/>
                <a:gd name="connsiteY167" fmla="*/ 514503 h 1078499"/>
                <a:gd name="connsiteX168" fmla="*/ 1003212 w 3024845"/>
                <a:gd name="connsiteY168" fmla="*/ 514503 h 1078499"/>
                <a:gd name="connsiteX169" fmla="*/ 1003212 w 3024845"/>
                <a:gd name="connsiteY169" fmla="*/ 432355 h 1078499"/>
                <a:gd name="connsiteX170" fmla="*/ 1004986 w 3024845"/>
                <a:gd name="connsiteY170" fmla="*/ 432355 h 1078499"/>
                <a:gd name="connsiteX171" fmla="*/ 1017399 w 3024845"/>
                <a:gd name="connsiteY171" fmla="*/ 432355 h 1078499"/>
                <a:gd name="connsiteX172" fmla="*/ 1017399 w 3024845"/>
                <a:gd name="connsiteY172" fmla="*/ 430464 h 1078499"/>
                <a:gd name="connsiteX173" fmla="*/ 1017399 w 3024845"/>
                <a:gd name="connsiteY173" fmla="*/ 417223 h 1078499"/>
                <a:gd name="connsiteX174" fmla="*/ 1039693 w 3024845"/>
                <a:gd name="connsiteY174" fmla="*/ 417223 h 1078499"/>
                <a:gd name="connsiteX175" fmla="*/ 1039693 w 3024845"/>
                <a:gd name="connsiteY175" fmla="*/ 416142 h 1078499"/>
                <a:gd name="connsiteX176" fmla="*/ 1039693 w 3024845"/>
                <a:gd name="connsiteY176" fmla="*/ 408576 h 1078499"/>
                <a:gd name="connsiteX177" fmla="*/ 1041466 w 3024845"/>
                <a:gd name="connsiteY177" fmla="*/ 408576 h 1078499"/>
                <a:gd name="connsiteX178" fmla="*/ 1053880 w 3024845"/>
                <a:gd name="connsiteY178" fmla="*/ 408576 h 1078499"/>
                <a:gd name="connsiteX179" fmla="*/ 1053880 w 3024845"/>
                <a:gd name="connsiteY179" fmla="*/ 409657 h 1078499"/>
                <a:gd name="connsiteX180" fmla="*/ 1053880 w 3024845"/>
                <a:gd name="connsiteY180" fmla="*/ 417223 h 1078499"/>
                <a:gd name="connsiteX181" fmla="*/ 1054640 w 3024845"/>
                <a:gd name="connsiteY181" fmla="*/ 417223 h 1078499"/>
                <a:gd name="connsiteX182" fmla="*/ 1059960 w 3024845"/>
                <a:gd name="connsiteY182" fmla="*/ 417223 h 1078499"/>
                <a:gd name="connsiteX183" fmla="*/ 1070093 w 3024845"/>
                <a:gd name="connsiteY183" fmla="*/ 412899 h 1078499"/>
                <a:gd name="connsiteX184" fmla="*/ 1074146 w 3024845"/>
                <a:gd name="connsiteY184" fmla="*/ 416142 h 1078499"/>
                <a:gd name="connsiteX185" fmla="*/ 1074146 w 3024845"/>
                <a:gd name="connsiteY185" fmla="*/ 408576 h 1078499"/>
                <a:gd name="connsiteX186" fmla="*/ 1076426 w 3024845"/>
                <a:gd name="connsiteY186" fmla="*/ 408576 h 1078499"/>
                <a:gd name="connsiteX187" fmla="*/ 1092387 w 3024845"/>
                <a:gd name="connsiteY187" fmla="*/ 408576 h 1078499"/>
                <a:gd name="connsiteX188" fmla="*/ 1092387 w 3024845"/>
                <a:gd name="connsiteY188" fmla="*/ 409657 h 1078499"/>
                <a:gd name="connsiteX189" fmla="*/ 1092387 w 3024845"/>
                <a:gd name="connsiteY189" fmla="*/ 417223 h 1078499"/>
                <a:gd name="connsiteX190" fmla="*/ 1122787 w 3024845"/>
                <a:gd name="connsiteY190" fmla="*/ 417223 h 1078499"/>
                <a:gd name="connsiteX191" fmla="*/ 1122787 w 3024845"/>
                <a:gd name="connsiteY191" fmla="*/ 418844 h 1078499"/>
                <a:gd name="connsiteX192" fmla="*/ 1122787 w 3024845"/>
                <a:gd name="connsiteY192" fmla="*/ 430194 h 1078499"/>
                <a:gd name="connsiteX193" fmla="*/ 1149134 w 3024845"/>
                <a:gd name="connsiteY193" fmla="*/ 430194 h 1078499"/>
                <a:gd name="connsiteX194" fmla="*/ 1149134 w 3024845"/>
                <a:gd name="connsiteY194" fmla="*/ 460458 h 1078499"/>
                <a:gd name="connsiteX195" fmla="*/ 1149894 w 3024845"/>
                <a:gd name="connsiteY195" fmla="*/ 460458 h 1078499"/>
                <a:gd name="connsiteX196" fmla="*/ 1155214 w 3024845"/>
                <a:gd name="connsiteY196" fmla="*/ 460458 h 1078499"/>
                <a:gd name="connsiteX197" fmla="*/ 1155214 w 3024845"/>
                <a:gd name="connsiteY197" fmla="*/ 461539 h 1078499"/>
                <a:gd name="connsiteX198" fmla="*/ 1155214 w 3024845"/>
                <a:gd name="connsiteY198" fmla="*/ 469106 h 1078499"/>
                <a:gd name="connsiteX199" fmla="*/ 1159268 w 3024845"/>
                <a:gd name="connsiteY199" fmla="*/ 499370 h 1078499"/>
                <a:gd name="connsiteX200" fmla="*/ 1160028 w 3024845"/>
                <a:gd name="connsiteY200" fmla="*/ 499370 h 1078499"/>
                <a:gd name="connsiteX201" fmla="*/ 1165348 w 3024845"/>
                <a:gd name="connsiteY201" fmla="*/ 499370 h 1078499"/>
                <a:gd name="connsiteX202" fmla="*/ 1165348 w 3024845"/>
                <a:gd name="connsiteY202" fmla="*/ 500181 h 1078499"/>
                <a:gd name="connsiteX203" fmla="*/ 1165348 w 3024845"/>
                <a:gd name="connsiteY203" fmla="*/ 505856 h 1078499"/>
                <a:gd name="connsiteX204" fmla="*/ 1166361 w 3024845"/>
                <a:gd name="connsiteY204" fmla="*/ 505856 h 1078499"/>
                <a:gd name="connsiteX205" fmla="*/ 1173454 w 3024845"/>
                <a:gd name="connsiteY205" fmla="*/ 505856 h 1078499"/>
                <a:gd name="connsiteX206" fmla="*/ 1173454 w 3024845"/>
                <a:gd name="connsiteY206" fmla="*/ 536121 h 1078499"/>
                <a:gd name="connsiteX207" fmla="*/ 1175481 w 3024845"/>
                <a:gd name="connsiteY207" fmla="*/ 536121 h 1078499"/>
                <a:gd name="connsiteX208" fmla="*/ 1189668 w 3024845"/>
                <a:gd name="connsiteY208" fmla="*/ 536121 h 1078499"/>
                <a:gd name="connsiteX209" fmla="*/ 1189668 w 3024845"/>
                <a:gd name="connsiteY209" fmla="*/ 559900 h 1078499"/>
                <a:gd name="connsiteX210" fmla="*/ 1191695 w 3024845"/>
                <a:gd name="connsiteY210" fmla="*/ 561521 h 1078499"/>
                <a:gd name="connsiteX211" fmla="*/ 1191695 w 3024845"/>
                <a:gd name="connsiteY211" fmla="*/ 572871 h 1078499"/>
                <a:gd name="connsiteX212" fmla="*/ 1192455 w 3024845"/>
                <a:gd name="connsiteY212" fmla="*/ 572871 h 1078499"/>
                <a:gd name="connsiteX213" fmla="*/ 1197775 w 3024845"/>
                <a:gd name="connsiteY213" fmla="*/ 572871 h 1078499"/>
                <a:gd name="connsiteX214" fmla="*/ 1197775 w 3024845"/>
                <a:gd name="connsiteY214" fmla="*/ 596650 h 1078499"/>
                <a:gd name="connsiteX215" fmla="*/ 1199041 w 3024845"/>
                <a:gd name="connsiteY215" fmla="*/ 596650 h 1078499"/>
                <a:gd name="connsiteX216" fmla="*/ 1207908 w 3024845"/>
                <a:gd name="connsiteY216" fmla="*/ 596650 h 1078499"/>
                <a:gd name="connsiteX217" fmla="*/ 1209935 w 3024845"/>
                <a:gd name="connsiteY217" fmla="*/ 600704 h 1078499"/>
                <a:gd name="connsiteX218" fmla="*/ 1209935 w 3024845"/>
                <a:gd name="connsiteY218" fmla="*/ 613945 h 1078499"/>
                <a:gd name="connsiteX219" fmla="*/ 1211455 w 3024845"/>
                <a:gd name="connsiteY219" fmla="*/ 612053 h 1078499"/>
                <a:gd name="connsiteX220" fmla="*/ 1222095 w 3024845"/>
                <a:gd name="connsiteY220" fmla="*/ 598812 h 1078499"/>
                <a:gd name="connsiteX221" fmla="*/ 1250469 w 3024845"/>
                <a:gd name="connsiteY221" fmla="*/ 598812 h 1078499"/>
                <a:gd name="connsiteX222" fmla="*/ 1250469 w 3024845"/>
                <a:gd name="connsiteY222" fmla="*/ 685283 h 1078499"/>
                <a:gd name="connsiteX223" fmla="*/ 1251229 w 3024845"/>
                <a:gd name="connsiteY223" fmla="*/ 685283 h 1078499"/>
                <a:gd name="connsiteX224" fmla="*/ 1256549 w 3024845"/>
                <a:gd name="connsiteY224" fmla="*/ 685283 h 1078499"/>
                <a:gd name="connsiteX225" fmla="*/ 1257309 w 3024845"/>
                <a:gd name="connsiteY225" fmla="*/ 683932 h 1078499"/>
                <a:gd name="connsiteX226" fmla="*/ 1262629 w 3024845"/>
                <a:gd name="connsiteY226" fmla="*/ 674474 h 1078499"/>
                <a:gd name="connsiteX227" fmla="*/ 1262629 w 3024845"/>
                <a:gd name="connsiteY227" fmla="*/ 676366 h 1078499"/>
                <a:gd name="connsiteX228" fmla="*/ 1262629 w 3024845"/>
                <a:gd name="connsiteY228" fmla="*/ 689607 h 1078499"/>
                <a:gd name="connsiteX229" fmla="*/ 1266682 w 3024845"/>
                <a:gd name="connsiteY229" fmla="*/ 644210 h 1078499"/>
                <a:gd name="connsiteX230" fmla="*/ 1267442 w 3024845"/>
                <a:gd name="connsiteY230" fmla="*/ 644210 h 1078499"/>
                <a:gd name="connsiteX231" fmla="*/ 1272762 w 3024845"/>
                <a:gd name="connsiteY231" fmla="*/ 644210 h 1078499"/>
                <a:gd name="connsiteX232" fmla="*/ 1272762 w 3024845"/>
                <a:gd name="connsiteY232" fmla="*/ 579356 h 1078499"/>
                <a:gd name="connsiteX233" fmla="*/ 1273776 w 3024845"/>
                <a:gd name="connsiteY233" fmla="*/ 579356 h 1078499"/>
                <a:gd name="connsiteX234" fmla="*/ 1280869 w 3024845"/>
                <a:gd name="connsiteY234" fmla="*/ 579356 h 1078499"/>
                <a:gd name="connsiteX235" fmla="*/ 1293029 w 3024845"/>
                <a:gd name="connsiteY235" fmla="*/ 536121 h 1078499"/>
                <a:gd name="connsiteX236" fmla="*/ 1294296 w 3024845"/>
                <a:gd name="connsiteY236" fmla="*/ 536121 h 1078499"/>
                <a:gd name="connsiteX237" fmla="*/ 1303163 w 3024845"/>
                <a:gd name="connsiteY237" fmla="*/ 536121 h 1078499"/>
                <a:gd name="connsiteX238" fmla="*/ 1313296 w 3024845"/>
                <a:gd name="connsiteY238" fmla="*/ 579356 h 1078499"/>
                <a:gd name="connsiteX239" fmla="*/ 1314309 w 3024845"/>
                <a:gd name="connsiteY239" fmla="*/ 579356 h 1078499"/>
                <a:gd name="connsiteX240" fmla="*/ 1321403 w 3024845"/>
                <a:gd name="connsiteY240" fmla="*/ 579356 h 1078499"/>
                <a:gd name="connsiteX241" fmla="*/ 1321403 w 3024845"/>
                <a:gd name="connsiteY241" fmla="*/ 618268 h 1078499"/>
                <a:gd name="connsiteX242" fmla="*/ 1323176 w 3024845"/>
                <a:gd name="connsiteY242" fmla="*/ 618268 h 1078499"/>
                <a:gd name="connsiteX243" fmla="*/ 1335590 w 3024845"/>
                <a:gd name="connsiteY243" fmla="*/ 618268 h 1078499"/>
                <a:gd name="connsiteX244" fmla="*/ 1335590 w 3024845"/>
                <a:gd name="connsiteY244" fmla="*/ 620430 h 1078499"/>
                <a:gd name="connsiteX245" fmla="*/ 1335590 w 3024845"/>
                <a:gd name="connsiteY245" fmla="*/ 635562 h 1078499"/>
                <a:gd name="connsiteX246" fmla="*/ 1339643 w 3024845"/>
                <a:gd name="connsiteY246" fmla="*/ 633401 h 1078499"/>
                <a:gd name="connsiteX247" fmla="*/ 1339643 w 3024845"/>
                <a:gd name="connsiteY247" fmla="*/ 618268 h 1078499"/>
                <a:gd name="connsiteX248" fmla="*/ 1341163 w 3024845"/>
                <a:gd name="connsiteY248" fmla="*/ 618268 h 1078499"/>
                <a:gd name="connsiteX249" fmla="*/ 1351803 w 3024845"/>
                <a:gd name="connsiteY249" fmla="*/ 618268 h 1078499"/>
                <a:gd name="connsiteX250" fmla="*/ 1351803 w 3024845"/>
                <a:gd name="connsiteY250" fmla="*/ 619889 h 1078499"/>
                <a:gd name="connsiteX251" fmla="*/ 1351803 w 3024845"/>
                <a:gd name="connsiteY251" fmla="*/ 631239 h 1078499"/>
                <a:gd name="connsiteX252" fmla="*/ 1382204 w 3024845"/>
                <a:gd name="connsiteY252" fmla="*/ 631239 h 1078499"/>
                <a:gd name="connsiteX253" fmla="*/ 1382204 w 3024845"/>
                <a:gd name="connsiteY253" fmla="*/ 594489 h 1078499"/>
                <a:gd name="connsiteX254" fmla="*/ 1383470 w 3024845"/>
                <a:gd name="connsiteY254" fmla="*/ 594489 h 1078499"/>
                <a:gd name="connsiteX255" fmla="*/ 1392337 w 3024845"/>
                <a:gd name="connsiteY255" fmla="*/ 594489 h 1078499"/>
                <a:gd name="connsiteX256" fmla="*/ 1392337 w 3024845"/>
                <a:gd name="connsiteY256" fmla="*/ 616106 h 1078499"/>
                <a:gd name="connsiteX257" fmla="*/ 1394364 w 3024845"/>
                <a:gd name="connsiteY257" fmla="*/ 583680 h 1078499"/>
                <a:gd name="connsiteX258" fmla="*/ 1416657 w 3024845"/>
                <a:gd name="connsiteY258" fmla="*/ 583680 h 1078499"/>
                <a:gd name="connsiteX259" fmla="*/ 1416657 w 3024845"/>
                <a:gd name="connsiteY259" fmla="*/ 582058 h 1078499"/>
                <a:gd name="connsiteX260" fmla="*/ 1416657 w 3024845"/>
                <a:gd name="connsiteY260" fmla="*/ 570709 h 1078499"/>
                <a:gd name="connsiteX261" fmla="*/ 1417417 w 3024845"/>
                <a:gd name="connsiteY261" fmla="*/ 570709 h 1078499"/>
                <a:gd name="connsiteX262" fmla="*/ 1422737 w 3024845"/>
                <a:gd name="connsiteY262" fmla="*/ 570709 h 1078499"/>
                <a:gd name="connsiteX263" fmla="*/ 1422737 w 3024845"/>
                <a:gd name="connsiteY263" fmla="*/ 568818 h 1078499"/>
                <a:gd name="connsiteX264" fmla="*/ 1422737 w 3024845"/>
                <a:gd name="connsiteY264" fmla="*/ 555577 h 1078499"/>
                <a:gd name="connsiteX265" fmla="*/ 1426791 w 3024845"/>
                <a:gd name="connsiteY265" fmla="*/ 562062 h 1078499"/>
                <a:gd name="connsiteX266" fmla="*/ 1429071 w 3024845"/>
                <a:gd name="connsiteY266" fmla="*/ 562062 h 1078499"/>
                <a:gd name="connsiteX267" fmla="*/ 1445031 w 3024845"/>
                <a:gd name="connsiteY267" fmla="*/ 562062 h 1078499"/>
                <a:gd name="connsiteX268" fmla="*/ 1445031 w 3024845"/>
                <a:gd name="connsiteY268" fmla="*/ 561251 h 1078499"/>
                <a:gd name="connsiteX269" fmla="*/ 1445031 w 3024845"/>
                <a:gd name="connsiteY269" fmla="*/ 555577 h 1078499"/>
                <a:gd name="connsiteX270" fmla="*/ 1445791 w 3024845"/>
                <a:gd name="connsiteY270" fmla="*/ 555577 h 1078499"/>
                <a:gd name="connsiteX271" fmla="*/ 1451111 w 3024845"/>
                <a:gd name="connsiteY271" fmla="*/ 555577 h 1078499"/>
                <a:gd name="connsiteX272" fmla="*/ 1451111 w 3024845"/>
                <a:gd name="connsiteY272" fmla="*/ 556928 h 1078499"/>
                <a:gd name="connsiteX273" fmla="*/ 1451111 w 3024845"/>
                <a:gd name="connsiteY273" fmla="*/ 566386 h 1078499"/>
                <a:gd name="connsiteX274" fmla="*/ 1489618 w 3024845"/>
                <a:gd name="connsiteY274" fmla="*/ 566386 h 1078499"/>
                <a:gd name="connsiteX275" fmla="*/ 1489618 w 3024845"/>
                <a:gd name="connsiteY275" fmla="*/ 704739 h 1078499"/>
                <a:gd name="connsiteX276" fmla="*/ 1491138 w 3024845"/>
                <a:gd name="connsiteY276" fmla="*/ 704739 h 1078499"/>
                <a:gd name="connsiteX277" fmla="*/ 1501778 w 3024845"/>
                <a:gd name="connsiteY277" fmla="*/ 704739 h 1078499"/>
                <a:gd name="connsiteX278" fmla="*/ 1501778 w 3024845"/>
                <a:gd name="connsiteY278" fmla="*/ 691769 h 1078499"/>
                <a:gd name="connsiteX279" fmla="*/ 1505832 w 3024845"/>
                <a:gd name="connsiteY279" fmla="*/ 691769 h 1078499"/>
                <a:gd name="connsiteX280" fmla="*/ 1505832 w 3024845"/>
                <a:gd name="connsiteY280" fmla="*/ 704739 h 1078499"/>
                <a:gd name="connsiteX281" fmla="*/ 1536232 w 3024845"/>
                <a:gd name="connsiteY281" fmla="*/ 704739 h 1078499"/>
                <a:gd name="connsiteX282" fmla="*/ 1536232 w 3024845"/>
                <a:gd name="connsiteY282" fmla="*/ 674474 h 1078499"/>
                <a:gd name="connsiteX283" fmla="*/ 1548392 w 3024845"/>
                <a:gd name="connsiteY283" fmla="*/ 674474 h 1078499"/>
                <a:gd name="connsiteX284" fmla="*/ 1560552 w 3024845"/>
                <a:gd name="connsiteY284" fmla="*/ 672313 h 1078499"/>
                <a:gd name="connsiteX285" fmla="*/ 1564606 w 3024845"/>
                <a:gd name="connsiteY285" fmla="*/ 674474 h 1078499"/>
                <a:gd name="connsiteX286" fmla="*/ 1574739 w 3024845"/>
                <a:gd name="connsiteY286" fmla="*/ 674474 h 1078499"/>
                <a:gd name="connsiteX287" fmla="*/ 1574739 w 3024845"/>
                <a:gd name="connsiteY287" fmla="*/ 704739 h 1078499"/>
                <a:gd name="connsiteX288" fmla="*/ 1582846 w 3024845"/>
                <a:gd name="connsiteY288" fmla="*/ 704739 h 1078499"/>
                <a:gd name="connsiteX289" fmla="*/ 1582846 w 3024845"/>
                <a:gd name="connsiteY289" fmla="*/ 722034 h 1078499"/>
                <a:gd name="connsiteX290" fmla="*/ 1592182 w 3024845"/>
                <a:gd name="connsiteY290" fmla="*/ 722939 h 1078499"/>
                <a:gd name="connsiteX291" fmla="*/ 1605140 w 3024845"/>
                <a:gd name="connsiteY291" fmla="*/ 722939 h 1078499"/>
                <a:gd name="connsiteX292" fmla="*/ 1605140 w 3024845"/>
                <a:gd name="connsiteY292" fmla="*/ 706901 h 1078499"/>
                <a:gd name="connsiteX293" fmla="*/ 1673096 w 3024845"/>
                <a:gd name="connsiteY293" fmla="*/ 706901 h 1078499"/>
                <a:gd name="connsiteX294" fmla="*/ 1673096 w 3024845"/>
                <a:gd name="connsiteY294" fmla="*/ 621648 h 1078499"/>
                <a:gd name="connsiteX295" fmla="*/ 1745104 w 3024845"/>
                <a:gd name="connsiteY295" fmla="*/ 621648 h 1078499"/>
                <a:gd name="connsiteX296" fmla="*/ 1745104 w 3024845"/>
                <a:gd name="connsiteY296" fmla="*/ 700416 h 1078499"/>
                <a:gd name="connsiteX297" fmla="*/ 1747008 w 3024845"/>
                <a:gd name="connsiteY297" fmla="*/ 700416 h 1078499"/>
                <a:gd name="connsiteX298" fmla="*/ 1748250 w 3024845"/>
                <a:gd name="connsiteY298" fmla="*/ 722939 h 1078499"/>
                <a:gd name="connsiteX299" fmla="*/ 1757926 w 3024845"/>
                <a:gd name="connsiteY299" fmla="*/ 722939 h 1078499"/>
                <a:gd name="connsiteX300" fmla="*/ 1759168 w 3024845"/>
                <a:gd name="connsiteY300" fmla="*/ 700416 h 1078499"/>
                <a:gd name="connsiteX301" fmla="*/ 1765248 w 3024845"/>
                <a:gd name="connsiteY301" fmla="*/ 700416 h 1078499"/>
                <a:gd name="connsiteX302" fmla="*/ 1766490 w 3024845"/>
                <a:gd name="connsiteY302" fmla="*/ 722939 h 1078499"/>
                <a:gd name="connsiteX303" fmla="*/ 1817112 w 3024845"/>
                <a:gd name="connsiteY303" fmla="*/ 722939 h 1078499"/>
                <a:gd name="connsiteX304" fmla="*/ 1817112 w 3024845"/>
                <a:gd name="connsiteY304" fmla="*/ 559911 h 1078499"/>
                <a:gd name="connsiteX305" fmla="*/ 2014439 w 3024845"/>
                <a:gd name="connsiteY305" fmla="*/ 559911 h 1078499"/>
                <a:gd name="connsiteX306" fmla="*/ 2014439 w 3024845"/>
                <a:gd name="connsiteY306" fmla="*/ 722939 h 1078499"/>
                <a:gd name="connsiteX307" fmla="*/ 2033136 w 3024845"/>
                <a:gd name="connsiteY307" fmla="*/ 722939 h 1078499"/>
                <a:gd name="connsiteX308" fmla="*/ 2033136 w 3024845"/>
                <a:gd name="connsiteY308" fmla="*/ 640246 h 1078499"/>
                <a:gd name="connsiteX309" fmla="*/ 2128256 w 3024845"/>
                <a:gd name="connsiteY309" fmla="*/ 640246 h 1078499"/>
                <a:gd name="connsiteX310" fmla="*/ 2140186 w 3024845"/>
                <a:gd name="connsiteY310" fmla="*/ 322105 h 1078499"/>
                <a:gd name="connsiteX311" fmla="*/ 2128026 w 3024845"/>
                <a:gd name="connsiteY311" fmla="*/ 300487 h 1078499"/>
                <a:gd name="connsiteX312" fmla="*/ 2121946 w 3024845"/>
                <a:gd name="connsiteY312" fmla="*/ 296163 h 1078499"/>
                <a:gd name="connsiteX313" fmla="*/ 2130053 w 3024845"/>
                <a:gd name="connsiteY313" fmla="*/ 272384 h 1078499"/>
                <a:gd name="connsiteX314" fmla="*/ 2130053 w 3024845"/>
                <a:gd name="connsiteY314" fmla="*/ 255090 h 1078499"/>
                <a:gd name="connsiteX315" fmla="*/ 2144240 w 3024845"/>
                <a:gd name="connsiteY315" fmla="*/ 255090 h 1078499"/>
                <a:gd name="connsiteX316" fmla="*/ 2144240 w 3024845"/>
                <a:gd name="connsiteY316" fmla="*/ 233472 h 1078499"/>
                <a:gd name="connsiteX317" fmla="*/ 2146266 w 3024845"/>
                <a:gd name="connsiteY317" fmla="*/ 229148 h 1078499"/>
                <a:gd name="connsiteX318" fmla="*/ 2146266 w 3024845"/>
                <a:gd name="connsiteY318" fmla="*/ 151324 h 1078499"/>
                <a:gd name="connsiteX319" fmla="*/ 2144240 w 3024845"/>
                <a:gd name="connsiteY319" fmla="*/ 144839 h 1078499"/>
                <a:gd name="connsiteX320" fmla="*/ 2150320 w 3024845"/>
                <a:gd name="connsiteY320" fmla="*/ 138353 h 1078499"/>
                <a:gd name="connsiteX321" fmla="*/ 2150320 w 3024845"/>
                <a:gd name="connsiteY321" fmla="*/ 79985 h 1078499"/>
                <a:gd name="connsiteX322" fmla="*/ 2152346 w 3024845"/>
                <a:gd name="connsiteY322" fmla="*/ 75662 h 1078499"/>
                <a:gd name="connsiteX323" fmla="*/ 2152346 w 3024845"/>
                <a:gd name="connsiteY323" fmla="*/ 19456 h 1078499"/>
                <a:gd name="connsiteX324" fmla="*/ 2154373 w 3024845"/>
                <a:gd name="connsiteY324" fmla="*/ 0 h 1078499"/>
                <a:gd name="connsiteX325" fmla="*/ 2162480 w 3024845"/>
                <a:gd name="connsiteY325" fmla="*/ 138353 h 1078499"/>
                <a:gd name="connsiteX326" fmla="*/ 2168560 w 3024845"/>
                <a:gd name="connsiteY326" fmla="*/ 144839 h 1078499"/>
                <a:gd name="connsiteX327" fmla="*/ 2166533 w 3024845"/>
                <a:gd name="connsiteY327" fmla="*/ 151324 h 1078499"/>
                <a:gd name="connsiteX328" fmla="*/ 2166533 w 3024845"/>
                <a:gd name="connsiteY328" fmla="*/ 229148 h 1078499"/>
                <a:gd name="connsiteX329" fmla="*/ 2168560 w 3024845"/>
                <a:gd name="connsiteY329" fmla="*/ 233472 h 1078499"/>
                <a:gd name="connsiteX330" fmla="*/ 2168560 w 3024845"/>
                <a:gd name="connsiteY330" fmla="*/ 255090 h 1078499"/>
                <a:gd name="connsiteX331" fmla="*/ 2182747 w 3024845"/>
                <a:gd name="connsiteY331" fmla="*/ 255090 h 1078499"/>
                <a:gd name="connsiteX332" fmla="*/ 2182747 w 3024845"/>
                <a:gd name="connsiteY332" fmla="*/ 272384 h 1078499"/>
                <a:gd name="connsiteX333" fmla="*/ 2190854 w 3024845"/>
                <a:gd name="connsiteY333" fmla="*/ 296163 h 1078499"/>
                <a:gd name="connsiteX334" fmla="*/ 2184774 w 3024845"/>
                <a:gd name="connsiteY334" fmla="*/ 300487 h 1078499"/>
                <a:gd name="connsiteX335" fmla="*/ 2172613 w 3024845"/>
                <a:gd name="connsiteY335" fmla="*/ 322105 h 1078499"/>
                <a:gd name="connsiteX336" fmla="*/ 2180720 w 3024845"/>
                <a:gd name="connsiteY336" fmla="*/ 575033 h 1078499"/>
                <a:gd name="connsiteX337" fmla="*/ 2245574 w 3024845"/>
                <a:gd name="connsiteY337" fmla="*/ 575033 h 1078499"/>
                <a:gd name="connsiteX338" fmla="*/ 2245574 w 3024845"/>
                <a:gd name="connsiteY338" fmla="*/ 650695 h 1078499"/>
                <a:gd name="connsiteX339" fmla="*/ 2253681 w 3024845"/>
                <a:gd name="connsiteY339" fmla="*/ 650695 h 1078499"/>
                <a:gd name="connsiteX340" fmla="*/ 2255708 w 3024845"/>
                <a:gd name="connsiteY340" fmla="*/ 644210 h 1078499"/>
                <a:gd name="connsiteX341" fmla="*/ 2261788 w 3024845"/>
                <a:gd name="connsiteY341" fmla="*/ 644210 h 1078499"/>
                <a:gd name="connsiteX342" fmla="*/ 2263815 w 3024845"/>
                <a:gd name="connsiteY342" fmla="*/ 652857 h 1078499"/>
                <a:gd name="connsiteX343" fmla="*/ 2275975 w 3024845"/>
                <a:gd name="connsiteY343" fmla="*/ 652857 h 1078499"/>
                <a:gd name="connsiteX344" fmla="*/ 2275975 w 3024845"/>
                <a:gd name="connsiteY344" fmla="*/ 646371 h 1078499"/>
                <a:gd name="connsiteX345" fmla="*/ 2298268 w 3024845"/>
                <a:gd name="connsiteY345" fmla="*/ 646371 h 1078499"/>
                <a:gd name="connsiteX346" fmla="*/ 2298268 w 3024845"/>
                <a:gd name="connsiteY346" fmla="*/ 652857 h 1078499"/>
                <a:gd name="connsiteX347" fmla="*/ 2318535 w 3024845"/>
                <a:gd name="connsiteY347" fmla="*/ 652857 h 1078499"/>
                <a:gd name="connsiteX348" fmla="*/ 2318535 w 3024845"/>
                <a:gd name="connsiteY348" fmla="*/ 698254 h 1078499"/>
                <a:gd name="connsiteX349" fmla="*/ 2332722 w 3024845"/>
                <a:gd name="connsiteY349" fmla="*/ 698254 h 1078499"/>
                <a:gd name="connsiteX350" fmla="*/ 2332722 w 3024845"/>
                <a:gd name="connsiteY350" fmla="*/ 685283 h 1078499"/>
                <a:gd name="connsiteX351" fmla="*/ 2348936 w 3024845"/>
                <a:gd name="connsiteY351" fmla="*/ 685283 h 1078499"/>
                <a:gd name="connsiteX352" fmla="*/ 2348936 w 3024845"/>
                <a:gd name="connsiteY352" fmla="*/ 505856 h 1078499"/>
                <a:gd name="connsiteX353" fmla="*/ 2355016 w 3024845"/>
                <a:gd name="connsiteY353" fmla="*/ 499370 h 1078499"/>
                <a:gd name="connsiteX354" fmla="*/ 2427977 w 3024845"/>
                <a:gd name="connsiteY354" fmla="*/ 499370 h 1078499"/>
                <a:gd name="connsiteX355" fmla="*/ 2427977 w 3024845"/>
                <a:gd name="connsiteY355" fmla="*/ 508018 h 1078499"/>
                <a:gd name="connsiteX356" fmla="*/ 2438110 w 3024845"/>
                <a:gd name="connsiteY356" fmla="*/ 508018 h 1078499"/>
                <a:gd name="connsiteX357" fmla="*/ 2438110 w 3024845"/>
                <a:gd name="connsiteY357" fmla="*/ 622592 h 1078499"/>
                <a:gd name="connsiteX358" fmla="*/ 2460404 w 3024845"/>
                <a:gd name="connsiteY358" fmla="*/ 622592 h 1078499"/>
                <a:gd name="connsiteX359" fmla="*/ 2460404 w 3024845"/>
                <a:gd name="connsiteY359" fmla="*/ 555577 h 1078499"/>
                <a:gd name="connsiteX360" fmla="*/ 2486751 w 3024845"/>
                <a:gd name="connsiteY360" fmla="*/ 555577 h 1078499"/>
                <a:gd name="connsiteX361" fmla="*/ 2490804 w 3024845"/>
                <a:gd name="connsiteY361" fmla="*/ 551253 h 1078499"/>
                <a:gd name="connsiteX362" fmla="*/ 2498911 w 3024845"/>
                <a:gd name="connsiteY362" fmla="*/ 551253 h 1078499"/>
                <a:gd name="connsiteX363" fmla="*/ 2502964 w 3024845"/>
                <a:gd name="connsiteY363" fmla="*/ 555577 h 1078499"/>
                <a:gd name="connsiteX364" fmla="*/ 2525258 w 3024845"/>
                <a:gd name="connsiteY364" fmla="*/ 555577 h 1078499"/>
                <a:gd name="connsiteX365" fmla="*/ 2525258 w 3024845"/>
                <a:gd name="connsiteY365" fmla="*/ 438841 h 1078499"/>
                <a:gd name="connsiteX366" fmla="*/ 2582005 w 3024845"/>
                <a:gd name="connsiteY366" fmla="*/ 428032 h 1078499"/>
                <a:gd name="connsiteX367" fmla="*/ 2582005 w 3024845"/>
                <a:gd name="connsiteY367" fmla="*/ 429113 h 1078499"/>
                <a:gd name="connsiteX368" fmla="*/ 2582005 w 3024845"/>
                <a:gd name="connsiteY368" fmla="*/ 436679 h 1078499"/>
                <a:gd name="connsiteX369" fmla="*/ 2608352 w 3024845"/>
                <a:gd name="connsiteY369" fmla="*/ 436679 h 1078499"/>
                <a:gd name="connsiteX370" fmla="*/ 2608352 w 3024845"/>
                <a:gd name="connsiteY370" fmla="*/ 691769 h 1078499"/>
                <a:gd name="connsiteX371" fmla="*/ 2630646 w 3024845"/>
                <a:gd name="connsiteY371" fmla="*/ 691769 h 1078499"/>
                <a:gd name="connsiteX372" fmla="*/ 2630646 w 3024845"/>
                <a:gd name="connsiteY372" fmla="*/ 687445 h 1078499"/>
                <a:gd name="connsiteX373" fmla="*/ 2642806 w 3024845"/>
                <a:gd name="connsiteY373" fmla="*/ 687445 h 1078499"/>
                <a:gd name="connsiteX374" fmla="*/ 2642806 w 3024845"/>
                <a:gd name="connsiteY374" fmla="*/ 691769 h 1078499"/>
                <a:gd name="connsiteX375" fmla="*/ 2667126 w 3024845"/>
                <a:gd name="connsiteY375" fmla="*/ 691769 h 1078499"/>
                <a:gd name="connsiteX376" fmla="*/ 2667126 w 3024845"/>
                <a:gd name="connsiteY376" fmla="*/ 678798 h 1078499"/>
                <a:gd name="connsiteX377" fmla="*/ 2695500 w 3024845"/>
                <a:gd name="connsiteY377" fmla="*/ 678798 h 1078499"/>
                <a:gd name="connsiteX378" fmla="*/ 2707660 w 3024845"/>
                <a:gd name="connsiteY378" fmla="*/ 674474 h 1078499"/>
                <a:gd name="connsiteX379" fmla="*/ 2727927 w 3024845"/>
                <a:gd name="connsiteY379" fmla="*/ 678798 h 1078499"/>
                <a:gd name="connsiteX380" fmla="*/ 2727927 w 3024845"/>
                <a:gd name="connsiteY380" fmla="*/ 661504 h 1078499"/>
                <a:gd name="connsiteX381" fmla="*/ 2736034 w 3024845"/>
                <a:gd name="connsiteY381" fmla="*/ 661504 h 1078499"/>
                <a:gd name="connsiteX382" fmla="*/ 2736034 w 3024845"/>
                <a:gd name="connsiteY382" fmla="*/ 648533 h 1078499"/>
                <a:gd name="connsiteX383" fmla="*/ 2792781 w 3024845"/>
                <a:gd name="connsiteY383" fmla="*/ 648533 h 1078499"/>
                <a:gd name="connsiteX384" fmla="*/ 2792781 w 3024845"/>
                <a:gd name="connsiteY384" fmla="*/ 618268 h 1078499"/>
                <a:gd name="connsiteX385" fmla="*/ 2811021 w 3024845"/>
                <a:gd name="connsiteY385" fmla="*/ 618268 h 1078499"/>
                <a:gd name="connsiteX386" fmla="*/ 2811021 w 3024845"/>
                <a:gd name="connsiteY386" fmla="*/ 611783 h 1078499"/>
                <a:gd name="connsiteX387" fmla="*/ 2823181 w 3024845"/>
                <a:gd name="connsiteY387" fmla="*/ 611783 h 1078499"/>
                <a:gd name="connsiteX388" fmla="*/ 2823181 w 3024845"/>
                <a:gd name="connsiteY388" fmla="*/ 618268 h 1078499"/>
                <a:gd name="connsiteX389" fmla="*/ 2839395 w 3024845"/>
                <a:gd name="connsiteY389" fmla="*/ 618268 h 1078499"/>
                <a:gd name="connsiteX390" fmla="*/ 2839395 w 3024845"/>
                <a:gd name="connsiteY390" fmla="*/ 667989 h 1078499"/>
                <a:gd name="connsiteX391" fmla="*/ 2871822 w 3024845"/>
                <a:gd name="connsiteY391" fmla="*/ 667989 h 1078499"/>
                <a:gd name="connsiteX392" fmla="*/ 2871822 w 3024845"/>
                <a:gd name="connsiteY392" fmla="*/ 642048 h 1078499"/>
                <a:gd name="connsiteX393" fmla="*/ 2910329 w 3024845"/>
                <a:gd name="connsiteY393" fmla="*/ 642048 h 1078499"/>
                <a:gd name="connsiteX394" fmla="*/ 2910329 w 3024845"/>
                <a:gd name="connsiteY394" fmla="*/ 611783 h 1078499"/>
                <a:gd name="connsiteX395" fmla="*/ 2958970 w 3024845"/>
                <a:gd name="connsiteY395" fmla="*/ 611783 h 1078499"/>
                <a:gd name="connsiteX396" fmla="*/ 2958970 w 3024845"/>
                <a:gd name="connsiteY396" fmla="*/ 722939 h 1078499"/>
                <a:gd name="connsiteX397" fmla="*/ 2958970 w 3024845"/>
                <a:gd name="connsiteY397" fmla="*/ 736718 h 1078499"/>
                <a:gd name="connsiteX398" fmla="*/ 3024845 w 3024845"/>
                <a:gd name="connsiteY398" fmla="*/ 736718 h 1078499"/>
                <a:gd name="connsiteX399" fmla="*/ 3024845 w 3024845"/>
                <a:gd name="connsiteY399" fmla="*/ 1078499 h 1078499"/>
                <a:gd name="connsiteX400" fmla="*/ 2054 w 3024845"/>
                <a:gd name="connsiteY400" fmla="*/ 1076166 h 1078499"/>
                <a:gd name="connsiteX401" fmla="*/ 0 w 3024845"/>
                <a:gd name="connsiteY401" fmla="*/ 642048 h 1078499"/>
                <a:gd name="connsiteX402" fmla="*/ 20267 w 3024845"/>
                <a:gd name="connsiteY402" fmla="*/ 642048 h 1078499"/>
                <a:gd name="connsiteX403" fmla="*/ 20774 w 3024845"/>
                <a:gd name="connsiteY403" fmla="*/ 640967 h 1078499"/>
                <a:gd name="connsiteX404" fmla="*/ 24320 w 3024845"/>
                <a:gd name="connsiteY404" fmla="*/ 633401 h 1078499"/>
                <a:gd name="connsiteX405" fmla="*/ 26094 w 3024845"/>
                <a:gd name="connsiteY405" fmla="*/ 633671 h 1078499"/>
                <a:gd name="connsiteX406" fmla="*/ 38507 w 3024845"/>
                <a:gd name="connsiteY406" fmla="*/ 635562 h 1078499"/>
                <a:gd name="connsiteX407" fmla="*/ 39014 w 3024845"/>
                <a:gd name="connsiteY407" fmla="*/ 636914 h 1078499"/>
                <a:gd name="connsiteX408" fmla="*/ 42560 w 3024845"/>
                <a:gd name="connsiteY408" fmla="*/ 646371 h 1078499"/>
                <a:gd name="connsiteX409" fmla="*/ 68907 w 3024845"/>
                <a:gd name="connsiteY409" fmla="*/ 648533 h 1078499"/>
                <a:gd name="connsiteX410" fmla="*/ 68907 w 3024845"/>
                <a:gd name="connsiteY410" fmla="*/ 525312 h 1078499"/>
                <a:gd name="connsiteX411" fmla="*/ 70934 w 3024845"/>
                <a:gd name="connsiteY411" fmla="*/ 525312 h 1078499"/>
                <a:gd name="connsiteX412" fmla="*/ 85121 w 3024845"/>
                <a:gd name="connsiteY412" fmla="*/ 525312 h 1078499"/>
                <a:gd name="connsiteX413" fmla="*/ 85121 w 3024845"/>
                <a:gd name="connsiteY413" fmla="*/ 389120 h 1078499"/>
                <a:gd name="connsiteX414" fmla="*/ 86894 w 3024845"/>
                <a:gd name="connsiteY414" fmla="*/ 389120 h 1078499"/>
                <a:gd name="connsiteX415" fmla="*/ 99308 w 3024845"/>
                <a:gd name="connsiteY415" fmla="*/ 389120 h 1078499"/>
                <a:gd name="connsiteX416" fmla="*/ 99308 w 3024845"/>
                <a:gd name="connsiteY416" fmla="*/ 274546 h 1078499"/>
                <a:gd name="connsiteX417" fmla="*/ 103361 w 3024845"/>
                <a:gd name="connsiteY417" fmla="*/ 246442 h 1078499"/>
                <a:gd name="connsiteX418" fmla="*/ 105388 w 3024845"/>
                <a:gd name="connsiteY418" fmla="*/ 246442 h 1078499"/>
                <a:gd name="connsiteX419" fmla="*/ 119575 w 3024845"/>
                <a:gd name="connsiteY419" fmla="*/ 246442 h 1078499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72613 w 3024845"/>
                <a:gd name="connsiteY334" fmla="*/ 302649 h 1059043"/>
                <a:gd name="connsiteX335" fmla="*/ 2180720 w 3024845"/>
                <a:gd name="connsiteY335" fmla="*/ 555577 h 1059043"/>
                <a:gd name="connsiteX336" fmla="*/ 2245574 w 3024845"/>
                <a:gd name="connsiteY336" fmla="*/ 555577 h 1059043"/>
                <a:gd name="connsiteX337" fmla="*/ 2245574 w 3024845"/>
                <a:gd name="connsiteY337" fmla="*/ 631239 h 1059043"/>
                <a:gd name="connsiteX338" fmla="*/ 2253681 w 3024845"/>
                <a:gd name="connsiteY338" fmla="*/ 631239 h 1059043"/>
                <a:gd name="connsiteX339" fmla="*/ 2255708 w 3024845"/>
                <a:gd name="connsiteY339" fmla="*/ 624754 h 1059043"/>
                <a:gd name="connsiteX340" fmla="*/ 2261788 w 3024845"/>
                <a:gd name="connsiteY340" fmla="*/ 624754 h 1059043"/>
                <a:gd name="connsiteX341" fmla="*/ 2263815 w 3024845"/>
                <a:gd name="connsiteY341" fmla="*/ 633401 h 1059043"/>
                <a:gd name="connsiteX342" fmla="*/ 2275975 w 3024845"/>
                <a:gd name="connsiteY342" fmla="*/ 633401 h 1059043"/>
                <a:gd name="connsiteX343" fmla="*/ 2275975 w 3024845"/>
                <a:gd name="connsiteY343" fmla="*/ 626915 h 1059043"/>
                <a:gd name="connsiteX344" fmla="*/ 2298268 w 3024845"/>
                <a:gd name="connsiteY344" fmla="*/ 626915 h 1059043"/>
                <a:gd name="connsiteX345" fmla="*/ 2298268 w 3024845"/>
                <a:gd name="connsiteY345" fmla="*/ 633401 h 1059043"/>
                <a:gd name="connsiteX346" fmla="*/ 2318535 w 3024845"/>
                <a:gd name="connsiteY346" fmla="*/ 633401 h 1059043"/>
                <a:gd name="connsiteX347" fmla="*/ 2318535 w 3024845"/>
                <a:gd name="connsiteY347" fmla="*/ 678798 h 1059043"/>
                <a:gd name="connsiteX348" fmla="*/ 2332722 w 3024845"/>
                <a:gd name="connsiteY348" fmla="*/ 678798 h 1059043"/>
                <a:gd name="connsiteX349" fmla="*/ 2332722 w 3024845"/>
                <a:gd name="connsiteY349" fmla="*/ 665827 h 1059043"/>
                <a:gd name="connsiteX350" fmla="*/ 2348936 w 3024845"/>
                <a:gd name="connsiteY350" fmla="*/ 665827 h 1059043"/>
                <a:gd name="connsiteX351" fmla="*/ 2348936 w 3024845"/>
                <a:gd name="connsiteY351" fmla="*/ 486400 h 1059043"/>
                <a:gd name="connsiteX352" fmla="*/ 2355016 w 3024845"/>
                <a:gd name="connsiteY352" fmla="*/ 479914 h 1059043"/>
                <a:gd name="connsiteX353" fmla="*/ 2427977 w 3024845"/>
                <a:gd name="connsiteY353" fmla="*/ 479914 h 1059043"/>
                <a:gd name="connsiteX354" fmla="*/ 2427977 w 3024845"/>
                <a:gd name="connsiteY354" fmla="*/ 488562 h 1059043"/>
                <a:gd name="connsiteX355" fmla="*/ 2438110 w 3024845"/>
                <a:gd name="connsiteY355" fmla="*/ 488562 h 1059043"/>
                <a:gd name="connsiteX356" fmla="*/ 2438110 w 3024845"/>
                <a:gd name="connsiteY356" fmla="*/ 603136 h 1059043"/>
                <a:gd name="connsiteX357" fmla="*/ 2460404 w 3024845"/>
                <a:gd name="connsiteY357" fmla="*/ 603136 h 1059043"/>
                <a:gd name="connsiteX358" fmla="*/ 2460404 w 3024845"/>
                <a:gd name="connsiteY358" fmla="*/ 536121 h 1059043"/>
                <a:gd name="connsiteX359" fmla="*/ 2486751 w 3024845"/>
                <a:gd name="connsiteY359" fmla="*/ 536121 h 1059043"/>
                <a:gd name="connsiteX360" fmla="*/ 2490804 w 3024845"/>
                <a:gd name="connsiteY360" fmla="*/ 531797 h 1059043"/>
                <a:gd name="connsiteX361" fmla="*/ 2498911 w 3024845"/>
                <a:gd name="connsiteY361" fmla="*/ 531797 h 1059043"/>
                <a:gd name="connsiteX362" fmla="*/ 2502964 w 3024845"/>
                <a:gd name="connsiteY362" fmla="*/ 536121 h 1059043"/>
                <a:gd name="connsiteX363" fmla="*/ 2525258 w 3024845"/>
                <a:gd name="connsiteY363" fmla="*/ 536121 h 1059043"/>
                <a:gd name="connsiteX364" fmla="*/ 2525258 w 3024845"/>
                <a:gd name="connsiteY364" fmla="*/ 419385 h 1059043"/>
                <a:gd name="connsiteX365" fmla="*/ 2582005 w 3024845"/>
                <a:gd name="connsiteY365" fmla="*/ 408576 h 1059043"/>
                <a:gd name="connsiteX366" fmla="*/ 2582005 w 3024845"/>
                <a:gd name="connsiteY366" fmla="*/ 409657 h 1059043"/>
                <a:gd name="connsiteX367" fmla="*/ 2582005 w 3024845"/>
                <a:gd name="connsiteY367" fmla="*/ 417223 h 1059043"/>
                <a:gd name="connsiteX368" fmla="*/ 2608352 w 3024845"/>
                <a:gd name="connsiteY368" fmla="*/ 417223 h 1059043"/>
                <a:gd name="connsiteX369" fmla="*/ 2608352 w 3024845"/>
                <a:gd name="connsiteY369" fmla="*/ 672313 h 1059043"/>
                <a:gd name="connsiteX370" fmla="*/ 2630646 w 3024845"/>
                <a:gd name="connsiteY370" fmla="*/ 672313 h 1059043"/>
                <a:gd name="connsiteX371" fmla="*/ 2630646 w 3024845"/>
                <a:gd name="connsiteY371" fmla="*/ 667989 h 1059043"/>
                <a:gd name="connsiteX372" fmla="*/ 2642806 w 3024845"/>
                <a:gd name="connsiteY372" fmla="*/ 667989 h 1059043"/>
                <a:gd name="connsiteX373" fmla="*/ 2642806 w 3024845"/>
                <a:gd name="connsiteY373" fmla="*/ 672313 h 1059043"/>
                <a:gd name="connsiteX374" fmla="*/ 2667126 w 3024845"/>
                <a:gd name="connsiteY374" fmla="*/ 672313 h 1059043"/>
                <a:gd name="connsiteX375" fmla="*/ 2667126 w 3024845"/>
                <a:gd name="connsiteY375" fmla="*/ 659342 h 1059043"/>
                <a:gd name="connsiteX376" fmla="*/ 2695500 w 3024845"/>
                <a:gd name="connsiteY376" fmla="*/ 659342 h 1059043"/>
                <a:gd name="connsiteX377" fmla="*/ 2707660 w 3024845"/>
                <a:gd name="connsiteY377" fmla="*/ 655018 h 1059043"/>
                <a:gd name="connsiteX378" fmla="*/ 2727927 w 3024845"/>
                <a:gd name="connsiteY378" fmla="*/ 659342 h 1059043"/>
                <a:gd name="connsiteX379" fmla="*/ 2727927 w 3024845"/>
                <a:gd name="connsiteY379" fmla="*/ 642048 h 1059043"/>
                <a:gd name="connsiteX380" fmla="*/ 2736034 w 3024845"/>
                <a:gd name="connsiteY380" fmla="*/ 642048 h 1059043"/>
                <a:gd name="connsiteX381" fmla="*/ 2736034 w 3024845"/>
                <a:gd name="connsiteY381" fmla="*/ 629077 h 1059043"/>
                <a:gd name="connsiteX382" fmla="*/ 2792781 w 3024845"/>
                <a:gd name="connsiteY382" fmla="*/ 629077 h 1059043"/>
                <a:gd name="connsiteX383" fmla="*/ 2792781 w 3024845"/>
                <a:gd name="connsiteY383" fmla="*/ 598812 h 1059043"/>
                <a:gd name="connsiteX384" fmla="*/ 2811021 w 3024845"/>
                <a:gd name="connsiteY384" fmla="*/ 598812 h 1059043"/>
                <a:gd name="connsiteX385" fmla="*/ 2811021 w 3024845"/>
                <a:gd name="connsiteY385" fmla="*/ 592327 h 1059043"/>
                <a:gd name="connsiteX386" fmla="*/ 2823181 w 3024845"/>
                <a:gd name="connsiteY386" fmla="*/ 592327 h 1059043"/>
                <a:gd name="connsiteX387" fmla="*/ 2823181 w 3024845"/>
                <a:gd name="connsiteY387" fmla="*/ 598812 h 1059043"/>
                <a:gd name="connsiteX388" fmla="*/ 2839395 w 3024845"/>
                <a:gd name="connsiteY388" fmla="*/ 598812 h 1059043"/>
                <a:gd name="connsiteX389" fmla="*/ 2839395 w 3024845"/>
                <a:gd name="connsiteY389" fmla="*/ 648533 h 1059043"/>
                <a:gd name="connsiteX390" fmla="*/ 2871822 w 3024845"/>
                <a:gd name="connsiteY390" fmla="*/ 648533 h 1059043"/>
                <a:gd name="connsiteX391" fmla="*/ 2871822 w 3024845"/>
                <a:gd name="connsiteY391" fmla="*/ 622592 h 1059043"/>
                <a:gd name="connsiteX392" fmla="*/ 2910329 w 3024845"/>
                <a:gd name="connsiteY392" fmla="*/ 622592 h 1059043"/>
                <a:gd name="connsiteX393" fmla="*/ 2910329 w 3024845"/>
                <a:gd name="connsiteY393" fmla="*/ 592327 h 1059043"/>
                <a:gd name="connsiteX394" fmla="*/ 2958970 w 3024845"/>
                <a:gd name="connsiteY394" fmla="*/ 592327 h 1059043"/>
                <a:gd name="connsiteX395" fmla="*/ 2958970 w 3024845"/>
                <a:gd name="connsiteY395" fmla="*/ 703483 h 1059043"/>
                <a:gd name="connsiteX396" fmla="*/ 2958970 w 3024845"/>
                <a:gd name="connsiteY396" fmla="*/ 717262 h 1059043"/>
                <a:gd name="connsiteX397" fmla="*/ 3024845 w 3024845"/>
                <a:gd name="connsiteY397" fmla="*/ 717262 h 1059043"/>
                <a:gd name="connsiteX398" fmla="*/ 3024845 w 3024845"/>
                <a:gd name="connsiteY398" fmla="*/ 1059043 h 1059043"/>
                <a:gd name="connsiteX399" fmla="*/ 2054 w 3024845"/>
                <a:gd name="connsiteY399" fmla="*/ 1056710 h 1059043"/>
                <a:gd name="connsiteX400" fmla="*/ 0 w 3024845"/>
                <a:gd name="connsiteY400" fmla="*/ 622592 h 1059043"/>
                <a:gd name="connsiteX401" fmla="*/ 20267 w 3024845"/>
                <a:gd name="connsiteY401" fmla="*/ 622592 h 1059043"/>
                <a:gd name="connsiteX402" fmla="*/ 20774 w 3024845"/>
                <a:gd name="connsiteY402" fmla="*/ 621511 h 1059043"/>
                <a:gd name="connsiteX403" fmla="*/ 24320 w 3024845"/>
                <a:gd name="connsiteY403" fmla="*/ 613945 h 1059043"/>
                <a:gd name="connsiteX404" fmla="*/ 26094 w 3024845"/>
                <a:gd name="connsiteY404" fmla="*/ 614215 h 1059043"/>
                <a:gd name="connsiteX405" fmla="*/ 38507 w 3024845"/>
                <a:gd name="connsiteY405" fmla="*/ 616106 h 1059043"/>
                <a:gd name="connsiteX406" fmla="*/ 39014 w 3024845"/>
                <a:gd name="connsiteY406" fmla="*/ 617458 h 1059043"/>
                <a:gd name="connsiteX407" fmla="*/ 42560 w 3024845"/>
                <a:gd name="connsiteY407" fmla="*/ 626915 h 1059043"/>
                <a:gd name="connsiteX408" fmla="*/ 68907 w 3024845"/>
                <a:gd name="connsiteY408" fmla="*/ 629077 h 1059043"/>
                <a:gd name="connsiteX409" fmla="*/ 68907 w 3024845"/>
                <a:gd name="connsiteY409" fmla="*/ 505856 h 1059043"/>
                <a:gd name="connsiteX410" fmla="*/ 70934 w 3024845"/>
                <a:gd name="connsiteY410" fmla="*/ 505856 h 1059043"/>
                <a:gd name="connsiteX411" fmla="*/ 85121 w 3024845"/>
                <a:gd name="connsiteY411" fmla="*/ 505856 h 1059043"/>
                <a:gd name="connsiteX412" fmla="*/ 85121 w 3024845"/>
                <a:gd name="connsiteY412" fmla="*/ 369664 h 1059043"/>
                <a:gd name="connsiteX413" fmla="*/ 86894 w 3024845"/>
                <a:gd name="connsiteY413" fmla="*/ 369664 h 1059043"/>
                <a:gd name="connsiteX414" fmla="*/ 99308 w 3024845"/>
                <a:gd name="connsiteY414" fmla="*/ 369664 h 1059043"/>
                <a:gd name="connsiteX415" fmla="*/ 99308 w 3024845"/>
                <a:gd name="connsiteY415" fmla="*/ 255090 h 1059043"/>
                <a:gd name="connsiteX416" fmla="*/ 103361 w 3024845"/>
                <a:gd name="connsiteY416" fmla="*/ 226986 h 1059043"/>
                <a:gd name="connsiteX417" fmla="*/ 105388 w 3024845"/>
                <a:gd name="connsiteY417" fmla="*/ 226986 h 1059043"/>
                <a:gd name="connsiteX418" fmla="*/ 119575 w 3024845"/>
                <a:gd name="connsiteY41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4774 w 3024845"/>
                <a:gd name="connsiteY333" fmla="*/ 281031 h 1059043"/>
                <a:gd name="connsiteX334" fmla="*/ 2180720 w 3024845"/>
                <a:gd name="connsiteY334" fmla="*/ 555577 h 1059043"/>
                <a:gd name="connsiteX335" fmla="*/ 2245574 w 3024845"/>
                <a:gd name="connsiteY335" fmla="*/ 555577 h 1059043"/>
                <a:gd name="connsiteX336" fmla="*/ 2245574 w 3024845"/>
                <a:gd name="connsiteY336" fmla="*/ 631239 h 1059043"/>
                <a:gd name="connsiteX337" fmla="*/ 2253681 w 3024845"/>
                <a:gd name="connsiteY337" fmla="*/ 631239 h 1059043"/>
                <a:gd name="connsiteX338" fmla="*/ 2255708 w 3024845"/>
                <a:gd name="connsiteY338" fmla="*/ 624754 h 1059043"/>
                <a:gd name="connsiteX339" fmla="*/ 2261788 w 3024845"/>
                <a:gd name="connsiteY339" fmla="*/ 624754 h 1059043"/>
                <a:gd name="connsiteX340" fmla="*/ 2263815 w 3024845"/>
                <a:gd name="connsiteY340" fmla="*/ 633401 h 1059043"/>
                <a:gd name="connsiteX341" fmla="*/ 2275975 w 3024845"/>
                <a:gd name="connsiteY341" fmla="*/ 633401 h 1059043"/>
                <a:gd name="connsiteX342" fmla="*/ 2275975 w 3024845"/>
                <a:gd name="connsiteY342" fmla="*/ 626915 h 1059043"/>
                <a:gd name="connsiteX343" fmla="*/ 2298268 w 3024845"/>
                <a:gd name="connsiteY343" fmla="*/ 626915 h 1059043"/>
                <a:gd name="connsiteX344" fmla="*/ 2298268 w 3024845"/>
                <a:gd name="connsiteY344" fmla="*/ 633401 h 1059043"/>
                <a:gd name="connsiteX345" fmla="*/ 2318535 w 3024845"/>
                <a:gd name="connsiteY345" fmla="*/ 633401 h 1059043"/>
                <a:gd name="connsiteX346" fmla="*/ 2318535 w 3024845"/>
                <a:gd name="connsiteY346" fmla="*/ 678798 h 1059043"/>
                <a:gd name="connsiteX347" fmla="*/ 2332722 w 3024845"/>
                <a:gd name="connsiteY347" fmla="*/ 678798 h 1059043"/>
                <a:gd name="connsiteX348" fmla="*/ 2332722 w 3024845"/>
                <a:gd name="connsiteY348" fmla="*/ 665827 h 1059043"/>
                <a:gd name="connsiteX349" fmla="*/ 2348936 w 3024845"/>
                <a:gd name="connsiteY349" fmla="*/ 665827 h 1059043"/>
                <a:gd name="connsiteX350" fmla="*/ 2348936 w 3024845"/>
                <a:gd name="connsiteY350" fmla="*/ 486400 h 1059043"/>
                <a:gd name="connsiteX351" fmla="*/ 2355016 w 3024845"/>
                <a:gd name="connsiteY351" fmla="*/ 479914 h 1059043"/>
                <a:gd name="connsiteX352" fmla="*/ 2427977 w 3024845"/>
                <a:gd name="connsiteY352" fmla="*/ 479914 h 1059043"/>
                <a:gd name="connsiteX353" fmla="*/ 2427977 w 3024845"/>
                <a:gd name="connsiteY353" fmla="*/ 488562 h 1059043"/>
                <a:gd name="connsiteX354" fmla="*/ 2438110 w 3024845"/>
                <a:gd name="connsiteY354" fmla="*/ 488562 h 1059043"/>
                <a:gd name="connsiteX355" fmla="*/ 2438110 w 3024845"/>
                <a:gd name="connsiteY355" fmla="*/ 603136 h 1059043"/>
                <a:gd name="connsiteX356" fmla="*/ 2460404 w 3024845"/>
                <a:gd name="connsiteY356" fmla="*/ 603136 h 1059043"/>
                <a:gd name="connsiteX357" fmla="*/ 2460404 w 3024845"/>
                <a:gd name="connsiteY357" fmla="*/ 536121 h 1059043"/>
                <a:gd name="connsiteX358" fmla="*/ 2486751 w 3024845"/>
                <a:gd name="connsiteY358" fmla="*/ 536121 h 1059043"/>
                <a:gd name="connsiteX359" fmla="*/ 2490804 w 3024845"/>
                <a:gd name="connsiteY359" fmla="*/ 531797 h 1059043"/>
                <a:gd name="connsiteX360" fmla="*/ 2498911 w 3024845"/>
                <a:gd name="connsiteY360" fmla="*/ 531797 h 1059043"/>
                <a:gd name="connsiteX361" fmla="*/ 2502964 w 3024845"/>
                <a:gd name="connsiteY361" fmla="*/ 536121 h 1059043"/>
                <a:gd name="connsiteX362" fmla="*/ 2525258 w 3024845"/>
                <a:gd name="connsiteY362" fmla="*/ 536121 h 1059043"/>
                <a:gd name="connsiteX363" fmla="*/ 2525258 w 3024845"/>
                <a:gd name="connsiteY363" fmla="*/ 419385 h 1059043"/>
                <a:gd name="connsiteX364" fmla="*/ 2582005 w 3024845"/>
                <a:gd name="connsiteY364" fmla="*/ 408576 h 1059043"/>
                <a:gd name="connsiteX365" fmla="*/ 2582005 w 3024845"/>
                <a:gd name="connsiteY365" fmla="*/ 409657 h 1059043"/>
                <a:gd name="connsiteX366" fmla="*/ 2582005 w 3024845"/>
                <a:gd name="connsiteY366" fmla="*/ 417223 h 1059043"/>
                <a:gd name="connsiteX367" fmla="*/ 2608352 w 3024845"/>
                <a:gd name="connsiteY367" fmla="*/ 417223 h 1059043"/>
                <a:gd name="connsiteX368" fmla="*/ 2608352 w 3024845"/>
                <a:gd name="connsiteY368" fmla="*/ 672313 h 1059043"/>
                <a:gd name="connsiteX369" fmla="*/ 2630646 w 3024845"/>
                <a:gd name="connsiteY369" fmla="*/ 672313 h 1059043"/>
                <a:gd name="connsiteX370" fmla="*/ 2630646 w 3024845"/>
                <a:gd name="connsiteY370" fmla="*/ 667989 h 1059043"/>
                <a:gd name="connsiteX371" fmla="*/ 2642806 w 3024845"/>
                <a:gd name="connsiteY371" fmla="*/ 667989 h 1059043"/>
                <a:gd name="connsiteX372" fmla="*/ 2642806 w 3024845"/>
                <a:gd name="connsiteY372" fmla="*/ 672313 h 1059043"/>
                <a:gd name="connsiteX373" fmla="*/ 2667126 w 3024845"/>
                <a:gd name="connsiteY373" fmla="*/ 672313 h 1059043"/>
                <a:gd name="connsiteX374" fmla="*/ 2667126 w 3024845"/>
                <a:gd name="connsiteY374" fmla="*/ 659342 h 1059043"/>
                <a:gd name="connsiteX375" fmla="*/ 2695500 w 3024845"/>
                <a:gd name="connsiteY375" fmla="*/ 659342 h 1059043"/>
                <a:gd name="connsiteX376" fmla="*/ 2707660 w 3024845"/>
                <a:gd name="connsiteY376" fmla="*/ 655018 h 1059043"/>
                <a:gd name="connsiteX377" fmla="*/ 2727927 w 3024845"/>
                <a:gd name="connsiteY377" fmla="*/ 659342 h 1059043"/>
                <a:gd name="connsiteX378" fmla="*/ 2727927 w 3024845"/>
                <a:gd name="connsiteY378" fmla="*/ 642048 h 1059043"/>
                <a:gd name="connsiteX379" fmla="*/ 2736034 w 3024845"/>
                <a:gd name="connsiteY379" fmla="*/ 642048 h 1059043"/>
                <a:gd name="connsiteX380" fmla="*/ 2736034 w 3024845"/>
                <a:gd name="connsiteY380" fmla="*/ 629077 h 1059043"/>
                <a:gd name="connsiteX381" fmla="*/ 2792781 w 3024845"/>
                <a:gd name="connsiteY381" fmla="*/ 629077 h 1059043"/>
                <a:gd name="connsiteX382" fmla="*/ 2792781 w 3024845"/>
                <a:gd name="connsiteY382" fmla="*/ 598812 h 1059043"/>
                <a:gd name="connsiteX383" fmla="*/ 2811021 w 3024845"/>
                <a:gd name="connsiteY383" fmla="*/ 598812 h 1059043"/>
                <a:gd name="connsiteX384" fmla="*/ 2811021 w 3024845"/>
                <a:gd name="connsiteY384" fmla="*/ 592327 h 1059043"/>
                <a:gd name="connsiteX385" fmla="*/ 2823181 w 3024845"/>
                <a:gd name="connsiteY385" fmla="*/ 592327 h 1059043"/>
                <a:gd name="connsiteX386" fmla="*/ 2823181 w 3024845"/>
                <a:gd name="connsiteY386" fmla="*/ 598812 h 1059043"/>
                <a:gd name="connsiteX387" fmla="*/ 2839395 w 3024845"/>
                <a:gd name="connsiteY387" fmla="*/ 598812 h 1059043"/>
                <a:gd name="connsiteX388" fmla="*/ 2839395 w 3024845"/>
                <a:gd name="connsiteY388" fmla="*/ 648533 h 1059043"/>
                <a:gd name="connsiteX389" fmla="*/ 2871822 w 3024845"/>
                <a:gd name="connsiteY389" fmla="*/ 648533 h 1059043"/>
                <a:gd name="connsiteX390" fmla="*/ 2871822 w 3024845"/>
                <a:gd name="connsiteY390" fmla="*/ 622592 h 1059043"/>
                <a:gd name="connsiteX391" fmla="*/ 2910329 w 3024845"/>
                <a:gd name="connsiteY391" fmla="*/ 622592 h 1059043"/>
                <a:gd name="connsiteX392" fmla="*/ 2910329 w 3024845"/>
                <a:gd name="connsiteY392" fmla="*/ 592327 h 1059043"/>
                <a:gd name="connsiteX393" fmla="*/ 2958970 w 3024845"/>
                <a:gd name="connsiteY393" fmla="*/ 592327 h 1059043"/>
                <a:gd name="connsiteX394" fmla="*/ 2958970 w 3024845"/>
                <a:gd name="connsiteY394" fmla="*/ 703483 h 1059043"/>
                <a:gd name="connsiteX395" fmla="*/ 2958970 w 3024845"/>
                <a:gd name="connsiteY395" fmla="*/ 717262 h 1059043"/>
                <a:gd name="connsiteX396" fmla="*/ 3024845 w 3024845"/>
                <a:gd name="connsiteY396" fmla="*/ 717262 h 1059043"/>
                <a:gd name="connsiteX397" fmla="*/ 3024845 w 3024845"/>
                <a:gd name="connsiteY397" fmla="*/ 1059043 h 1059043"/>
                <a:gd name="connsiteX398" fmla="*/ 2054 w 3024845"/>
                <a:gd name="connsiteY398" fmla="*/ 1056710 h 1059043"/>
                <a:gd name="connsiteX399" fmla="*/ 0 w 3024845"/>
                <a:gd name="connsiteY399" fmla="*/ 622592 h 1059043"/>
                <a:gd name="connsiteX400" fmla="*/ 20267 w 3024845"/>
                <a:gd name="connsiteY400" fmla="*/ 622592 h 1059043"/>
                <a:gd name="connsiteX401" fmla="*/ 20774 w 3024845"/>
                <a:gd name="connsiteY401" fmla="*/ 621511 h 1059043"/>
                <a:gd name="connsiteX402" fmla="*/ 24320 w 3024845"/>
                <a:gd name="connsiteY402" fmla="*/ 613945 h 1059043"/>
                <a:gd name="connsiteX403" fmla="*/ 26094 w 3024845"/>
                <a:gd name="connsiteY403" fmla="*/ 614215 h 1059043"/>
                <a:gd name="connsiteX404" fmla="*/ 38507 w 3024845"/>
                <a:gd name="connsiteY404" fmla="*/ 616106 h 1059043"/>
                <a:gd name="connsiteX405" fmla="*/ 39014 w 3024845"/>
                <a:gd name="connsiteY405" fmla="*/ 617458 h 1059043"/>
                <a:gd name="connsiteX406" fmla="*/ 42560 w 3024845"/>
                <a:gd name="connsiteY406" fmla="*/ 626915 h 1059043"/>
                <a:gd name="connsiteX407" fmla="*/ 68907 w 3024845"/>
                <a:gd name="connsiteY407" fmla="*/ 629077 h 1059043"/>
                <a:gd name="connsiteX408" fmla="*/ 68907 w 3024845"/>
                <a:gd name="connsiteY408" fmla="*/ 505856 h 1059043"/>
                <a:gd name="connsiteX409" fmla="*/ 70934 w 3024845"/>
                <a:gd name="connsiteY409" fmla="*/ 505856 h 1059043"/>
                <a:gd name="connsiteX410" fmla="*/ 85121 w 3024845"/>
                <a:gd name="connsiteY410" fmla="*/ 505856 h 1059043"/>
                <a:gd name="connsiteX411" fmla="*/ 85121 w 3024845"/>
                <a:gd name="connsiteY411" fmla="*/ 369664 h 1059043"/>
                <a:gd name="connsiteX412" fmla="*/ 86894 w 3024845"/>
                <a:gd name="connsiteY412" fmla="*/ 369664 h 1059043"/>
                <a:gd name="connsiteX413" fmla="*/ 99308 w 3024845"/>
                <a:gd name="connsiteY413" fmla="*/ 369664 h 1059043"/>
                <a:gd name="connsiteX414" fmla="*/ 99308 w 3024845"/>
                <a:gd name="connsiteY414" fmla="*/ 255090 h 1059043"/>
                <a:gd name="connsiteX415" fmla="*/ 103361 w 3024845"/>
                <a:gd name="connsiteY415" fmla="*/ 226986 h 1059043"/>
                <a:gd name="connsiteX416" fmla="*/ 105388 w 3024845"/>
                <a:gd name="connsiteY416" fmla="*/ 226986 h 1059043"/>
                <a:gd name="connsiteX417" fmla="*/ 119575 w 3024845"/>
                <a:gd name="connsiteY41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0186 w 3024845"/>
                <a:gd name="connsiteY310" fmla="*/ 302649 h 1059043"/>
                <a:gd name="connsiteX311" fmla="*/ 2128026 w 3024845"/>
                <a:gd name="connsiteY311" fmla="*/ 281031 h 1059043"/>
                <a:gd name="connsiteX312" fmla="*/ 2121946 w 3024845"/>
                <a:gd name="connsiteY312" fmla="*/ 276707 h 1059043"/>
                <a:gd name="connsiteX313" fmla="*/ 2130053 w 3024845"/>
                <a:gd name="connsiteY313" fmla="*/ 252928 h 1059043"/>
                <a:gd name="connsiteX314" fmla="*/ 2130053 w 3024845"/>
                <a:gd name="connsiteY314" fmla="*/ 235634 h 1059043"/>
                <a:gd name="connsiteX315" fmla="*/ 2144240 w 3024845"/>
                <a:gd name="connsiteY315" fmla="*/ 235634 h 1059043"/>
                <a:gd name="connsiteX316" fmla="*/ 2144240 w 3024845"/>
                <a:gd name="connsiteY316" fmla="*/ 214016 h 1059043"/>
                <a:gd name="connsiteX317" fmla="*/ 2146266 w 3024845"/>
                <a:gd name="connsiteY317" fmla="*/ 209692 h 1059043"/>
                <a:gd name="connsiteX318" fmla="*/ 2146266 w 3024845"/>
                <a:gd name="connsiteY318" fmla="*/ 131868 h 1059043"/>
                <a:gd name="connsiteX319" fmla="*/ 2144240 w 3024845"/>
                <a:gd name="connsiteY319" fmla="*/ 125383 h 1059043"/>
                <a:gd name="connsiteX320" fmla="*/ 2150320 w 3024845"/>
                <a:gd name="connsiteY320" fmla="*/ 118897 h 1059043"/>
                <a:gd name="connsiteX321" fmla="*/ 2150320 w 3024845"/>
                <a:gd name="connsiteY321" fmla="*/ 60529 h 1059043"/>
                <a:gd name="connsiteX322" fmla="*/ 2152346 w 3024845"/>
                <a:gd name="connsiteY322" fmla="*/ 56206 h 1059043"/>
                <a:gd name="connsiteX323" fmla="*/ 2152346 w 3024845"/>
                <a:gd name="connsiteY323" fmla="*/ 0 h 1059043"/>
                <a:gd name="connsiteX324" fmla="*/ 2162480 w 3024845"/>
                <a:gd name="connsiteY324" fmla="*/ 118897 h 1059043"/>
                <a:gd name="connsiteX325" fmla="*/ 2168560 w 3024845"/>
                <a:gd name="connsiteY325" fmla="*/ 125383 h 1059043"/>
                <a:gd name="connsiteX326" fmla="*/ 2166533 w 3024845"/>
                <a:gd name="connsiteY326" fmla="*/ 131868 h 1059043"/>
                <a:gd name="connsiteX327" fmla="*/ 2166533 w 3024845"/>
                <a:gd name="connsiteY327" fmla="*/ 209692 h 1059043"/>
                <a:gd name="connsiteX328" fmla="*/ 2168560 w 3024845"/>
                <a:gd name="connsiteY328" fmla="*/ 214016 h 1059043"/>
                <a:gd name="connsiteX329" fmla="*/ 2168560 w 3024845"/>
                <a:gd name="connsiteY329" fmla="*/ 235634 h 1059043"/>
                <a:gd name="connsiteX330" fmla="*/ 2182747 w 3024845"/>
                <a:gd name="connsiteY330" fmla="*/ 235634 h 1059043"/>
                <a:gd name="connsiteX331" fmla="*/ 2182747 w 3024845"/>
                <a:gd name="connsiteY331" fmla="*/ 252928 h 1059043"/>
                <a:gd name="connsiteX332" fmla="*/ 2190854 w 3024845"/>
                <a:gd name="connsiteY332" fmla="*/ 276707 h 1059043"/>
                <a:gd name="connsiteX333" fmla="*/ 2180720 w 3024845"/>
                <a:gd name="connsiteY333" fmla="*/ 555577 h 1059043"/>
                <a:gd name="connsiteX334" fmla="*/ 2245574 w 3024845"/>
                <a:gd name="connsiteY334" fmla="*/ 555577 h 1059043"/>
                <a:gd name="connsiteX335" fmla="*/ 2245574 w 3024845"/>
                <a:gd name="connsiteY335" fmla="*/ 631239 h 1059043"/>
                <a:gd name="connsiteX336" fmla="*/ 2253681 w 3024845"/>
                <a:gd name="connsiteY336" fmla="*/ 631239 h 1059043"/>
                <a:gd name="connsiteX337" fmla="*/ 2255708 w 3024845"/>
                <a:gd name="connsiteY337" fmla="*/ 624754 h 1059043"/>
                <a:gd name="connsiteX338" fmla="*/ 2261788 w 3024845"/>
                <a:gd name="connsiteY338" fmla="*/ 624754 h 1059043"/>
                <a:gd name="connsiteX339" fmla="*/ 2263815 w 3024845"/>
                <a:gd name="connsiteY339" fmla="*/ 633401 h 1059043"/>
                <a:gd name="connsiteX340" fmla="*/ 2275975 w 3024845"/>
                <a:gd name="connsiteY340" fmla="*/ 633401 h 1059043"/>
                <a:gd name="connsiteX341" fmla="*/ 2275975 w 3024845"/>
                <a:gd name="connsiteY341" fmla="*/ 626915 h 1059043"/>
                <a:gd name="connsiteX342" fmla="*/ 2298268 w 3024845"/>
                <a:gd name="connsiteY342" fmla="*/ 626915 h 1059043"/>
                <a:gd name="connsiteX343" fmla="*/ 2298268 w 3024845"/>
                <a:gd name="connsiteY343" fmla="*/ 633401 h 1059043"/>
                <a:gd name="connsiteX344" fmla="*/ 2318535 w 3024845"/>
                <a:gd name="connsiteY344" fmla="*/ 633401 h 1059043"/>
                <a:gd name="connsiteX345" fmla="*/ 2318535 w 3024845"/>
                <a:gd name="connsiteY345" fmla="*/ 678798 h 1059043"/>
                <a:gd name="connsiteX346" fmla="*/ 2332722 w 3024845"/>
                <a:gd name="connsiteY346" fmla="*/ 678798 h 1059043"/>
                <a:gd name="connsiteX347" fmla="*/ 2332722 w 3024845"/>
                <a:gd name="connsiteY347" fmla="*/ 665827 h 1059043"/>
                <a:gd name="connsiteX348" fmla="*/ 2348936 w 3024845"/>
                <a:gd name="connsiteY348" fmla="*/ 665827 h 1059043"/>
                <a:gd name="connsiteX349" fmla="*/ 2348936 w 3024845"/>
                <a:gd name="connsiteY349" fmla="*/ 486400 h 1059043"/>
                <a:gd name="connsiteX350" fmla="*/ 2355016 w 3024845"/>
                <a:gd name="connsiteY350" fmla="*/ 479914 h 1059043"/>
                <a:gd name="connsiteX351" fmla="*/ 2427977 w 3024845"/>
                <a:gd name="connsiteY351" fmla="*/ 479914 h 1059043"/>
                <a:gd name="connsiteX352" fmla="*/ 2427977 w 3024845"/>
                <a:gd name="connsiteY352" fmla="*/ 488562 h 1059043"/>
                <a:gd name="connsiteX353" fmla="*/ 2438110 w 3024845"/>
                <a:gd name="connsiteY353" fmla="*/ 488562 h 1059043"/>
                <a:gd name="connsiteX354" fmla="*/ 2438110 w 3024845"/>
                <a:gd name="connsiteY354" fmla="*/ 603136 h 1059043"/>
                <a:gd name="connsiteX355" fmla="*/ 2460404 w 3024845"/>
                <a:gd name="connsiteY355" fmla="*/ 603136 h 1059043"/>
                <a:gd name="connsiteX356" fmla="*/ 2460404 w 3024845"/>
                <a:gd name="connsiteY356" fmla="*/ 536121 h 1059043"/>
                <a:gd name="connsiteX357" fmla="*/ 2486751 w 3024845"/>
                <a:gd name="connsiteY357" fmla="*/ 536121 h 1059043"/>
                <a:gd name="connsiteX358" fmla="*/ 2490804 w 3024845"/>
                <a:gd name="connsiteY358" fmla="*/ 531797 h 1059043"/>
                <a:gd name="connsiteX359" fmla="*/ 2498911 w 3024845"/>
                <a:gd name="connsiteY359" fmla="*/ 531797 h 1059043"/>
                <a:gd name="connsiteX360" fmla="*/ 2502964 w 3024845"/>
                <a:gd name="connsiteY360" fmla="*/ 536121 h 1059043"/>
                <a:gd name="connsiteX361" fmla="*/ 2525258 w 3024845"/>
                <a:gd name="connsiteY361" fmla="*/ 536121 h 1059043"/>
                <a:gd name="connsiteX362" fmla="*/ 2525258 w 3024845"/>
                <a:gd name="connsiteY362" fmla="*/ 419385 h 1059043"/>
                <a:gd name="connsiteX363" fmla="*/ 2582005 w 3024845"/>
                <a:gd name="connsiteY363" fmla="*/ 408576 h 1059043"/>
                <a:gd name="connsiteX364" fmla="*/ 2582005 w 3024845"/>
                <a:gd name="connsiteY364" fmla="*/ 409657 h 1059043"/>
                <a:gd name="connsiteX365" fmla="*/ 2582005 w 3024845"/>
                <a:gd name="connsiteY365" fmla="*/ 417223 h 1059043"/>
                <a:gd name="connsiteX366" fmla="*/ 2608352 w 3024845"/>
                <a:gd name="connsiteY366" fmla="*/ 417223 h 1059043"/>
                <a:gd name="connsiteX367" fmla="*/ 2608352 w 3024845"/>
                <a:gd name="connsiteY367" fmla="*/ 672313 h 1059043"/>
                <a:gd name="connsiteX368" fmla="*/ 2630646 w 3024845"/>
                <a:gd name="connsiteY368" fmla="*/ 672313 h 1059043"/>
                <a:gd name="connsiteX369" fmla="*/ 2630646 w 3024845"/>
                <a:gd name="connsiteY369" fmla="*/ 667989 h 1059043"/>
                <a:gd name="connsiteX370" fmla="*/ 2642806 w 3024845"/>
                <a:gd name="connsiteY370" fmla="*/ 667989 h 1059043"/>
                <a:gd name="connsiteX371" fmla="*/ 2642806 w 3024845"/>
                <a:gd name="connsiteY371" fmla="*/ 672313 h 1059043"/>
                <a:gd name="connsiteX372" fmla="*/ 2667126 w 3024845"/>
                <a:gd name="connsiteY372" fmla="*/ 672313 h 1059043"/>
                <a:gd name="connsiteX373" fmla="*/ 2667126 w 3024845"/>
                <a:gd name="connsiteY373" fmla="*/ 659342 h 1059043"/>
                <a:gd name="connsiteX374" fmla="*/ 2695500 w 3024845"/>
                <a:gd name="connsiteY374" fmla="*/ 659342 h 1059043"/>
                <a:gd name="connsiteX375" fmla="*/ 2707660 w 3024845"/>
                <a:gd name="connsiteY375" fmla="*/ 655018 h 1059043"/>
                <a:gd name="connsiteX376" fmla="*/ 2727927 w 3024845"/>
                <a:gd name="connsiteY376" fmla="*/ 659342 h 1059043"/>
                <a:gd name="connsiteX377" fmla="*/ 2727927 w 3024845"/>
                <a:gd name="connsiteY377" fmla="*/ 642048 h 1059043"/>
                <a:gd name="connsiteX378" fmla="*/ 2736034 w 3024845"/>
                <a:gd name="connsiteY378" fmla="*/ 642048 h 1059043"/>
                <a:gd name="connsiteX379" fmla="*/ 2736034 w 3024845"/>
                <a:gd name="connsiteY379" fmla="*/ 629077 h 1059043"/>
                <a:gd name="connsiteX380" fmla="*/ 2792781 w 3024845"/>
                <a:gd name="connsiteY380" fmla="*/ 629077 h 1059043"/>
                <a:gd name="connsiteX381" fmla="*/ 2792781 w 3024845"/>
                <a:gd name="connsiteY381" fmla="*/ 598812 h 1059043"/>
                <a:gd name="connsiteX382" fmla="*/ 2811021 w 3024845"/>
                <a:gd name="connsiteY382" fmla="*/ 598812 h 1059043"/>
                <a:gd name="connsiteX383" fmla="*/ 2811021 w 3024845"/>
                <a:gd name="connsiteY383" fmla="*/ 592327 h 1059043"/>
                <a:gd name="connsiteX384" fmla="*/ 2823181 w 3024845"/>
                <a:gd name="connsiteY384" fmla="*/ 592327 h 1059043"/>
                <a:gd name="connsiteX385" fmla="*/ 2823181 w 3024845"/>
                <a:gd name="connsiteY385" fmla="*/ 598812 h 1059043"/>
                <a:gd name="connsiteX386" fmla="*/ 2839395 w 3024845"/>
                <a:gd name="connsiteY386" fmla="*/ 598812 h 1059043"/>
                <a:gd name="connsiteX387" fmla="*/ 2839395 w 3024845"/>
                <a:gd name="connsiteY387" fmla="*/ 648533 h 1059043"/>
                <a:gd name="connsiteX388" fmla="*/ 2871822 w 3024845"/>
                <a:gd name="connsiteY388" fmla="*/ 648533 h 1059043"/>
                <a:gd name="connsiteX389" fmla="*/ 2871822 w 3024845"/>
                <a:gd name="connsiteY389" fmla="*/ 622592 h 1059043"/>
                <a:gd name="connsiteX390" fmla="*/ 2910329 w 3024845"/>
                <a:gd name="connsiteY390" fmla="*/ 622592 h 1059043"/>
                <a:gd name="connsiteX391" fmla="*/ 2910329 w 3024845"/>
                <a:gd name="connsiteY391" fmla="*/ 592327 h 1059043"/>
                <a:gd name="connsiteX392" fmla="*/ 2958970 w 3024845"/>
                <a:gd name="connsiteY392" fmla="*/ 592327 h 1059043"/>
                <a:gd name="connsiteX393" fmla="*/ 2958970 w 3024845"/>
                <a:gd name="connsiteY393" fmla="*/ 703483 h 1059043"/>
                <a:gd name="connsiteX394" fmla="*/ 2958970 w 3024845"/>
                <a:gd name="connsiteY394" fmla="*/ 717262 h 1059043"/>
                <a:gd name="connsiteX395" fmla="*/ 3024845 w 3024845"/>
                <a:gd name="connsiteY395" fmla="*/ 717262 h 1059043"/>
                <a:gd name="connsiteX396" fmla="*/ 3024845 w 3024845"/>
                <a:gd name="connsiteY396" fmla="*/ 1059043 h 1059043"/>
                <a:gd name="connsiteX397" fmla="*/ 2054 w 3024845"/>
                <a:gd name="connsiteY397" fmla="*/ 1056710 h 1059043"/>
                <a:gd name="connsiteX398" fmla="*/ 0 w 3024845"/>
                <a:gd name="connsiteY398" fmla="*/ 622592 h 1059043"/>
                <a:gd name="connsiteX399" fmla="*/ 20267 w 3024845"/>
                <a:gd name="connsiteY399" fmla="*/ 622592 h 1059043"/>
                <a:gd name="connsiteX400" fmla="*/ 20774 w 3024845"/>
                <a:gd name="connsiteY400" fmla="*/ 621511 h 1059043"/>
                <a:gd name="connsiteX401" fmla="*/ 24320 w 3024845"/>
                <a:gd name="connsiteY401" fmla="*/ 613945 h 1059043"/>
                <a:gd name="connsiteX402" fmla="*/ 26094 w 3024845"/>
                <a:gd name="connsiteY402" fmla="*/ 614215 h 1059043"/>
                <a:gd name="connsiteX403" fmla="*/ 38507 w 3024845"/>
                <a:gd name="connsiteY403" fmla="*/ 616106 h 1059043"/>
                <a:gd name="connsiteX404" fmla="*/ 39014 w 3024845"/>
                <a:gd name="connsiteY404" fmla="*/ 617458 h 1059043"/>
                <a:gd name="connsiteX405" fmla="*/ 42560 w 3024845"/>
                <a:gd name="connsiteY405" fmla="*/ 626915 h 1059043"/>
                <a:gd name="connsiteX406" fmla="*/ 68907 w 3024845"/>
                <a:gd name="connsiteY406" fmla="*/ 629077 h 1059043"/>
                <a:gd name="connsiteX407" fmla="*/ 68907 w 3024845"/>
                <a:gd name="connsiteY407" fmla="*/ 505856 h 1059043"/>
                <a:gd name="connsiteX408" fmla="*/ 70934 w 3024845"/>
                <a:gd name="connsiteY408" fmla="*/ 505856 h 1059043"/>
                <a:gd name="connsiteX409" fmla="*/ 85121 w 3024845"/>
                <a:gd name="connsiteY409" fmla="*/ 505856 h 1059043"/>
                <a:gd name="connsiteX410" fmla="*/ 85121 w 3024845"/>
                <a:gd name="connsiteY410" fmla="*/ 369664 h 1059043"/>
                <a:gd name="connsiteX411" fmla="*/ 86894 w 3024845"/>
                <a:gd name="connsiteY411" fmla="*/ 369664 h 1059043"/>
                <a:gd name="connsiteX412" fmla="*/ 99308 w 3024845"/>
                <a:gd name="connsiteY412" fmla="*/ 369664 h 1059043"/>
                <a:gd name="connsiteX413" fmla="*/ 99308 w 3024845"/>
                <a:gd name="connsiteY413" fmla="*/ 255090 h 1059043"/>
                <a:gd name="connsiteX414" fmla="*/ 103361 w 3024845"/>
                <a:gd name="connsiteY414" fmla="*/ 226986 h 1059043"/>
                <a:gd name="connsiteX415" fmla="*/ 105388 w 3024845"/>
                <a:gd name="connsiteY415" fmla="*/ 226986 h 1059043"/>
                <a:gd name="connsiteX416" fmla="*/ 119575 w 3024845"/>
                <a:gd name="connsiteY41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35634 h 1059043"/>
                <a:gd name="connsiteX330" fmla="*/ 2182747 w 3024845"/>
                <a:gd name="connsiteY330" fmla="*/ 252928 h 1059043"/>
                <a:gd name="connsiteX331" fmla="*/ 2190854 w 3024845"/>
                <a:gd name="connsiteY331" fmla="*/ 276707 h 1059043"/>
                <a:gd name="connsiteX332" fmla="*/ 2180720 w 3024845"/>
                <a:gd name="connsiteY332" fmla="*/ 555577 h 1059043"/>
                <a:gd name="connsiteX333" fmla="*/ 2245574 w 3024845"/>
                <a:gd name="connsiteY333" fmla="*/ 555577 h 1059043"/>
                <a:gd name="connsiteX334" fmla="*/ 2245574 w 3024845"/>
                <a:gd name="connsiteY334" fmla="*/ 631239 h 1059043"/>
                <a:gd name="connsiteX335" fmla="*/ 2253681 w 3024845"/>
                <a:gd name="connsiteY335" fmla="*/ 631239 h 1059043"/>
                <a:gd name="connsiteX336" fmla="*/ 2255708 w 3024845"/>
                <a:gd name="connsiteY336" fmla="*/ 624754 h 1059043"/>
                <a:gd name="connsiteX337" fmla="*/ 2261788 w 3024845"/>
                <a:gd name="connsiteY337" fmla="*/ 624754 h 1059043"/>
                <a:gd name="connsiteX338" fmla="*/ 2263815 w 3024845"/>
                <a:gd name="connsiteY338" fmla="*/ 633401 h 1059043"/>
                <a:gd name="connsiteX339" fmla="*/ 2275975 w 3024845"/>
                <a:gd name="connsiteY339" fmla="*/ 633401 h 1059043"/>
                <a:gd name="connsiteX340" fmla="*/ 2275975 w 3024845"/>
                <a:gd name="connsiteY340" fmla="*/ 626915 h 1059043"/>
                <a:gd name="connsiteX341" fmla="*/ 2298268 w 3024845"/>
                <a:gd name="connsiteY341" fmla="*/ 626915 h 1059043"/>
                <a:gd name="connsiteX342" fmla="*/ 2298268 w 3024845"/>
                <a:gd name="connsiteY342" fmla="*/ 633401 h 1059043"/>
                <a:gd name="connsiteX343" fmla="*/ 2318535 w 3024845"/>
                <a:gd name="connsiteY343" fmla="*/ 633401 h 1059043"/>
                <a:gd name="connsiteX344" fmla="*/ 2318535 w 3024845"/>
                <a:gd name="connsiteY344" fmla="*/ 678798 h 1059043"/>
                <a:gd name="connsiteX345" fmla="*/ 2332722 w 3024845"/>
                <a:gd name="connsiteY345" fmla="*/ 678798 h 1059043"/>
                <a:gd name="connsiteX346" fmla="*/ 2332722 w 3024845"/>
                <a:gd name="connsiteY346" fmla="*/ 665827 h 1059043"/>
                <a:gd name="connsiteX347" fmla="*/ 2348936 w 3024845"/>
                <a:gd name="connsiteY347" fmla="*/ 665827 h 1059043"/>
                <a:gd name="connsiteX348" fmla="*/ 2348936 w 3024845"/>
                <a:gd name="connsiteY348" fmla="*/ 486400 h 1059043"/>
                <a:gd name="connsiteX349" fmla="*/ 2355016 w 3024845"/>
                <a:gd name="connsiteY349" fmla="*/ 479914 h 1059043"/>
                <a:gd name="connsiteX350" fmla="*/ 2427977 w 3024845"/>
                <a:gd name="connsiteY350" fmla="*/ 479914 h 1059043"/>
                <a:gd name="connsiteX351" fmla="*/ 2427977 w 3024845"/>
                <a:gd name="connsiteY351" fmla="*/ 488562 h 1059043"/>
                <a:gd name="connsiteX352" fmla="*/ 2438110 w 3024845"/>
                <a:gd name="connsiteY352" fmla="*/ 488562 h 1059043"/>
                <a:gd name="connsiteX353" fmla="*/ 2438110 w 3024845"/>
                <a:gd name="connsiteY353" fmla="*/ 603136 h 1059043"/>
                <a:gd name="connsiteX354" fmla="*/ 2460404 w 3024845"/>
                <a:gd name="connsiteY354" fmla="*/ 603136 h 1059043"/>
                <a:gd name="connsiteX355" fmla="*/ 2460404 w 3024845"/>
                <a:gd name="connsiteY355" fmla="*/ 536121 h 1059043"/>
                <a:gd name="connsiteX356" fmla="*/ 2486751 w 3024845"/>
                <a:gd name="connsiteY356" fmla="*/ 536121 h 1059043"/>
                <a:gd name="connsiteX357" fmla="*/ 2490804 w 3024845"/>
                <a:gd name="connsiteY357" fmla="*/ 531797 h 1059043"/>
                <a:gd name="connsiteX358" fmla="*/ 2498911 w 3024845"/>
                <a:gd name="connsiteY358" fmla="*/ 531797 h 1059043"/>
                <a:gd name="connsiteX359" fmla="*/ 2502964 w 3024845"/>
                <a:gd name="connsiteY359" fmla="*/ 536121 h 1059043"/>
                <a:gd name="connsiteX360" fmla="*/ 2525258 w 3024845"/>
                <a:gd name="connsiteY360" fmla="*/ 536121 h 1059043"/>
                <a:gd name="connsiteX361" fmla="*/ 2525258 w 3024845"/>
                <a:gd name="connsiteY361" fmla="*/ 419385 h 1059043"/>
                <a:gd name="connsiteX362" fmla="*/ 2582005 w 3024845"/>
                <a:gd name="connsiteY362" fmla="*/ 408576 h 1059043"/>
                <a:gd name="connsiteX363" fmla="*/ 2582005 w 3024845"/>
                <a:gd name="connsiteY363" fmla="*/ 409657 h 1059043"/>
                <a:gd name="connsiteX364" fmla="*/ 2582005 w 3024845"/>
                <a:gd name="connsiteY364" fmla="*/ 417223 h 1059043"/>
                <a:gd name="connsiteX365" fmla="*/ 2608352 w 3024845"/>
                <a:gd name="connsiteY365" fmla="*/ 417223 h 1059043"/>
                <a:gd name="connsiteX366" fmla="*/ 2608352 w 3024845"/>
                <a:gd name="connsiteY366" fmla="*/ 672313 h 1059043"/>
                <a:gd name="connsiteX367" fmla="*/ 2630646 w 3024845"/>
                <a:gd name="connsiteY367" fmla="*/ 672313 h 1059043"/>
                <a:gd name="connsiteX368" fmla="*/ 2630646 w 3024845"/>
                <a:gd name="connsiteY368" fmla="*/ 667989 h 1059043"/>
                <a:gd name="connsiteX369" fmla="*/ 2642806 w 3024845"/>
                <a:gd name="connsiteY369" fmla="*/ 667989 h 1059043"/>
                <a:gd name="connsiteX370" fmla="*/ 2642806 w 3024845"/>
                <a:gd name="connsiteY370" fmla="*/ 672313 h 1059043"/>
                <a:gd name="connsiteX371" fmla="*/ 2667126 w 3024845"/>
                <a:gd name="connsiteY371" fmla="*/ 672313 h 1059043"/>
                <a:gd name="connsiteX372" fmla="*/ 2667126 w 3024845"/>
                <a:gd name="connsiteY372" fmla="*/ 659342 h 1059043"/>
                <a:gd name="connsiteX373" fmla="*/ 2695500 w 3024845"/>
                <a:gd name="connsiteY373" fmla="*/ 659342 h 1059043"/>
                <a:gd name="connsiteX374" fmla="*/ 2707660 w 3024845"/>
                <a:gd name="connsiteY374" fmla="*/ 655018 h 1059043"/>
                <a:gd name="connsiteX375" fmla="*/ 2727927 w 3024845"/>
                <a:gd name="connsiteY375" fmla="*/ 659342 h 1059043"/>
                <a:gd name="connsiteX376" fmla="*/ 2727927 w 3024845"/>
                <a:gd name="connsiteY376" fmla="*/ 642048 h 1059043"/>
                <a:gd name="connsiteX377" fmla="*/ 2736034 w 3024845"/>
                <a:gd name="connsiteY377" fmla="*/ 642048 h 1059043"/>
                <a:gd name="connsiteX378" fmla="*/ 2736034 w 3024845"/>
                <a:gd name="connsiteY378" fmla="*/ 629077 h 1059043"/>
                <a:gd name="connsiteX379" fmla="*/ 2792781 w 3024845"/>
                <a:gd name="connsiteY379" fmla="*/ 629077 h 1059043"/>
                <a:gd name="connsiteX380" fmla="*/ 2792781 w 3024845"/>
                <a:gd name="connsiteY380" fmla="*/ 598812 h 1059043"/>
                <a:gd name="connsiteX381" fmla="*/ 2811021 w 3024845"/>
                <a:gd name="connsiteY381" fmla="*/ 598812 h 1059043"/>
                <a:gd name="connsiteX382" fmla="*/ 2811021 w 3024845"/>
                <a:gd name="connsiteY382" fmla="*/ 592327 h 1059043"/>
                <a:gd name="connsiteX383" fmla="*/ 2823181 w 3024845"/>
                <a:gd name="connsiteY383" fmla="*/ 592327 h 1059043"/>
                <a:gd name="connsiteX384" fmla="*/ 2823181 w 3024845"/>
                <a:gd name="connsiteY384" fmla="*/ 598812 h 1059043"/>
                <a:gd name="connsiteX385" fmla="*/ 2839395 w 3024845"/>
                <a:gd name="connsiteY385" fmla="*/ 598812 h 1059043"/>
                <a:gd name="connsiteX386" fmla="*/ 2839395 w 3024845"/>
                <a:gd name="connsiteY386" fmla="*/ 648533 h 1059043"/>
                <a:gd name="connsiteX387" fmla="*/ 2871822 w 3024845"/>
                <a:gd name="connsiteY387" fmla="*/ 648533 h 1059043"/>
                <a:gd name="connsiteX388" fmla="*/ 2871822 w 3024845"/>
                <a:gd name="connsiteY388" fmla="*/ 622592 h 1059043"/>
                <a:gd name="connsiteX389" fmla="*/ 2910329 w 3024845"/>
                <a:gd name="connsiteY389" fmla="*/ 622592 h 1059043"/>
                <a:gd name="connsiteX390" fmla="*/ 2910329 w 3024845"/>
                <a:gd name="connsiteY390" fmla="*/ 592327 h 1059043"/>
                <a:gd name="connsiteX391" fmla="*/ 2958970 w 3024845"/>
                <a:gd name="connsiteY391" fmla="*/ 592327 h 1059043"/>
                <a:gd name="connsiteX392" fmla="*/ 2958970 w 3024845"/>
                <a:gd name="connsiteY392" fmla="*/ 703483 h 1059043"/>
                <a:gd name="connsiteX393" fmla="*/ 2958970 w 3024845"/>
                <a:gd name="connsiteY393" fmla="*/ 717262 h 1059043"/>
                <a:gd name="connsiteX394" fmla="*/ 3024845 w 3024845"/>
                <a:gd name="connsiteY394" fmla="*/ 717262 h 1059043"/>
                <a:gd name="connsiteX395" fmla="*/ 3024845 w 3024845"/>
                <a:gd name="connsiteY395" fmla="*/ 1059043 h 1059043"/>
                <a:gd name="connsiteX396" fmla="*/ 2054 w 3024845"/>
                <a:gd name="connsiteY396" fmla="*/ 1056710 h 1059043"/>
                <a:gd name="connsiteX397" fmla="*/ 0 w 3024845"/>
                <a:gd name="connsiteY397" fmla="*/ 622592 h 1059043"/>
                <a:gd name="connsiteX398" fmla="*/ 20267 w 3024845"/>
                <a:gd name="connsiteY398" fmla="*/ 622592 h 1059043"/>
                <a:gd name="connsiteX399" fmla="*/ 20774 w 3024845"/>
                <a:gd name="connsiteY399" fmla="*/ 621511 h 1059043"/>
                <a:gd name="connsiteX400" fmla="*/ 24320 w 3024845"/>
                <a:gd name="connsiteY400" fmla="*/ 613945 h 1059043"/>
                <a:gd name="connsiteX401" fmla="*/ 26094 w 3024845"/>
                <a:gd name="connsiteY401" fmla="*/ 614215 h 1059043"/>
                <a:gd name="connsiteX402" fmla="*/ 38507 w 3024845"/>
                <a:gd name="connsiteY402" fmla="*/ 616106 h 1059043"/>
                <a:gd name="connsiteX403" fmla="*/ 39014 w 3024845"/>
                <a:gd name="connsiteY403" fmla="*/ 617458 h 1059043"/>
                <a:gd name="connsiteX404" fmla="*/ 42560 w 3024845"/>
                <a:gd name="connsiteY404" fmla="*/ 626915 h 1059043"/>
                <a:gd name="connsiteX405" fmla="*/ 68907 w 3024845"/>
                <a:gd name="connsiteY405" fmla="*/ 629077 h 1059043"/>
                <a:gd name="connsiteX406" fmla="*/ 68907 w 3024845"/>
                <a:gd name="connsiteY406" fmla="*/ 505856 h 1059043"/>
                <a:gd name="connsiteX407" fmla="*/ 70934 w 3024845"/>
                <a:gd name="connsiteY407" fmla="*/ 505856 h 1059043"/>
                <a:gd name="connsiteX408" fmla="*/ 85121 w 3024845"/>
                <a:gd name="connsiteY408" fmla="*/ 505856 h 1059043"/>
                <a:gd name="connsiteX409" fmla="*/ 85121 w 3024845"/>
                <a:gd name="connsiteY409" fmla="*/ 369664 h 1059043"/>
                <a:gd name="connsiteX410" fmla="*/ 86894 w 3024845"/>
                <a:gd name="connsiteY410" fmla="*/ 369664 h 1059043"/>
                <a:gd name="connsiteX411" fmla="*/ 99308 w 3024845"/>
                <a:gd name="connsiteY411" fmla="*/ 369664 h 1059043"/>
                <a:gd name="connsiteX412" fmla="*/ 99308 w 3024845"/>
                <a:gd name="connsiteY412" fmla="*/ 255090 h 1059043"/>
                <a:gd name="connsiteX413" fmla="*/ 103361 w 3024845"/>
                <a:gd name="connsiteY413" fmla="*/ 226986 h 1059043"/>
                <a:gd name="connsiteX414" fmla="*/ 105388 w 3024845"/>
                <a:gd name="connsiteY414" fmla="*/ 226986 h 1059043"/>
                <a:gd name="connsiteX415" fmla="*/ 119575 w 3024845"/>
                <a:gd name="connsiteY41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90854 w 3024845"/>
                <a:gd name="connsiteY330" fmla="*/ 276707 h 1059043"/>
                <a:gd name="connsiteX331" fmla="*/ 2180720 w 3024845"/>
                <a:gd name="connsiteY331" fmla="*/ 555577 h 1059043"/>
                <a:gd name="connsiteX332" fmla="*/ 2245574 w 3024845"/>
                <a:gd name="connsiteY332" fmla="*/ 555577 h 1059043"/>
                <a:gd name="connsiteX333" fmla="*/ 2245574 w 3024845"/>
                <a:gd name="connsiteY333" fmla="*/ 631239 h 1059043"/>
                <a:gd name="connsiteX334" fmla="*/ 2253681 w 3024845"/>
                <a:gd name="connsiteY334" fmla="*/ 631239 h 1059043"/>
                <a:gd name="connsiteX335" fmla="*/ 2255708 w 3024845"/>
                <a:gd name="connsiteY335" fmla="*/ 624754 h 1059043"/>
                <a:gd name="connsiteX336" fmla="*/ 2261788 w 3024845"/>
                <a:gd name="connsiteY336" fmla="*/ 624754 h 1059043"/>
                <a:gd name="connsiteX337" fmla="*/ 2263815 w 3024845"/>
                <a:gd name="connsiteY337" fmla="*/ 633401 h 1059043"/>
                <a:gd name="connsiteX338" fmla="*/ 2275975 w 3024845"/>
                <a:gd name="connsiteY338" fmla="*/ 633401 h 1059043"/>
                <a:gd name="connsiteX339" fmla="*/ 2275975 w 3024845"/>
                <a:gd name="connsiteY339" fmla="*/ 626915 h 1059043"/>
                <a:gd name="connsiteX340" fmla="*/ 2298268 w 3024845"/>
                <a:gd name="connsiteY340" fmla="*/ 626915 h 1059043"/>
                <a:gd name="connsiteX341" fmla="*/ 2298268 w 3024845"/>
                <a:gd name="connsiteY341" fmla="*/ 633401 h 1059043"/>
                <a:gd name="connsiteX342" fmla="*/ 2318535 w 3024845"/>
                <a:gd name="connsiteY342" fmla="*/ 633401 h 1059043"/>
                <a:gd name="connsiteX343" fmla="*/ 2318535 w 3024845"/>
                <a:gd name="connsiteY343" fmla="*/ 678798 h 1059043"/>
                <a:gd name="connsiteX344" fmla="*/ 2332722 w 3024845"/>
                <a:gd name="connsiteY344" fmla="*/ 678798 h 1059043"/>
                <a:gd name="connsiteX345" fmla="*/ 2332722 w 3024845"/>
                <a:gd name="connsiteY345" fmla="*/ 665827 h 1059043"/>
                <a:gd name="connsiteX346" fmla="*/ 2348936 w 3024845"/>
                <a:gd name="connsiteY346" fmla="*/ 665827 h 1059043"/>
                <a:gd name="connsiteX347" fmla="*/ 2348936 w 3024845"/>
                <a:gd name="connsiteY347" fmla="*/ 486400 h 1059043"/>
                <a:gd name="connsiteX348" fmla="*/ 2355016 w 3024845"/>
                <a:gd name="connsiteY348" fmla="*/ 479914 h 1059043"/>
                <a:gd name="connsiteX349" fmla="*/ 2427977 w 3024845"/>
                <a:gd name="connsiteY349" fmla="*/ 479914 h 1059043"/>
                <a:gd name="connsiteX350" fmla="*/ 2427977 w 3024845"/>
                <a:gd name="connsiteY350" fmla="*/ 488562 h 1059043"/>
                <a:gd name="connsiteX351" fmla="*/ 2438110 w 3024845"/>
                <a:gd name="connsiteY351" fmla="*/ 488562 h 1059043"/>
                <a:gd name="connsiteX352" fmla="*/ 2438110 w 3024845"/>
                <a:gd name="connsiteY352" fmla="*/ 603136 h 1059043"/>
                <a:gd name="connsiteX353" fmla="*/ 2460404 w 3024845"/>
                <a:gd name="connsiteY353" fmla="*/ 603136 h 1059043"/>
                <a:gd name="connsiteX354" fmla="*/ 2460404 w 3024845"/>
                <a:gd name="connsiteY354" fmla="*/ 536121 h 1059043"/>
                <a:gd name="connsiteX355" fmla="*/ 2486751 w 3024845"/>
                <a:gd name="connsiteY355" fmla="*/ 536121 h 1059043"/>
                <a:gd name="connsiteX356" fmla="*/ 2490804 w 3024845"/>
                <a:gd name="connsiteY356" fmla="*/ 531797 h 1059043"/>
                <a:gd name="connsiteX357" fmla="*/ 2498911 w 3024845"/>
                <a:gd name="connsiteY357" fmla="*/ 531797 h 1059043"/>
                <a:gd name="connsiteX358" fmla="*/ 2502964 w 3024845"/>
                <a:gd name="connsiteY358" fmla="*/ 536121 h 1059043"/>
                <a:gd name="connsiteX359" fmla="*/ 2525258 w 3024845"/>
                <a:gd name="connsiteY359" fmla="*/ 536121 h 1059043"/>
                <a:gd name="connsiteX360" fmla="*/ 2525258 w 3024845"/>
                <a:gd name="connsiteY360" fmla="*/ 419385 h 1059043"/>
                <a:gd name="connsiteX361" fmla="*/ 2582005 w 3024845"/>
                <a:gd name="connsiteY361" fmla="*/ 408576 h 1059043"/>
                <a:gd name="connsiteX362" fmla="*/ 2582005 w 3024845"/>
                <a:gd name="connsiteY362" fmla="*/ 409657 h 1059043"/>
                <a:gd name="connsiteX363" fmla="*/ 2582005 w 3024845"/>
                <a:gd name="connsiteY363" fmla="*/ 417223 h 1059043"/>
                <a:gd name="connsiteX364" fmla="*/ 2608352 w 3024845"/>
                <a:gd name="connsiteY364" fmla="*/ 417223 h 1059043"/>
                <a:gd name="connsiteX365" fmla="*/ 2608352 w 3024845"/>
                <a:gd name="connsiteY365" fmla="*/ 672313 h 1059043"/>
                <a:gd name="connsiteX366" fmla="*/ 2630646 w 3024845"/>
                <a:gd name="connsiteY366" fmla="*/ 672313 h 1059043"/>
                <a:gd name="connsiteX367" fmla="*/ 2630646 w 3024845"/>
                <a:gd name="connsiteY367" fmla="*/ 667989 h 1059043"/>
                <a:gd name="connsiteX368" fmla="*/ 2642806 w 3024845"/>
                <a:gd name="connsiteY368" fmla="*/ 667989 h 1059043"/>
                <a:gd name="connsiteX369" fmla="*/ 2642806 w 3024845"/>
                <a:gd name="connsiteY369" fmla="*/ 672313 h 1059043"/>
                <a:gd name="connsiteX370" fmla="*/ 2667126 w 3024845"/>
                <a:gd name="connsiteY370" fmla="*/ 672313 h 1059043"/>
                <a:gd name="connsiteX371" fmla="*/ 2667126 w 3024845"/>
                <a:gd name="connsiteY371" fmla="*/ 659342 h 1059043"/>
                <a:gd name="connsiteX372" fmla="*/ 2695500 w 3024845"/>
                <a:gd name="connsiteY372" fmla="*/ 659342 h 1059043"/>
                <a:gd name="connsiteX373" fmla="*/ 2707660 w 3024845"/>
                <a:gd name="connsiteY373" fmla="*/ 655018 h 1059043"/>
                <a:gd name="connsiteX374" fmla="*/ 2727927 w 3024845"/>
                <a:gd name="connsiteY374" fmla="*/ 659342 h 1059043"/>
                <a:gd name="connsiteX375" fmla="*/ 2727927 w 3024845"/>
                <a:gd name="connsiteY375" fmla="*/ 642048 h 1059043"/>
                <a:gd name="connsiteX376" fmla="*/ 2736034 w 3024845"/>
                <a:gd name="connsiteY376" fmla="*/ 642048 h 1059043"/>
                <a:gd name="connsiteX377" fmla="*/ 2736034 w 3024845"/>
                <a:gd name="connsiteY377" fmla="*/ 629077 h 1059043"/>
                <a:gd name="connsiteX378" fmla="*/ 2792781 w 3024845"/>
                <a:gd name="connsiteY378" fmla="*/ 629077 h 1059043"/>
                <a:gd name="connsiteX379" fmla="*/ 2792781 w 3024845"/>
                <a:gd name="connsiteY379" fmla="*/ 598812 h 1059043"/>
                <a:gd name="connsiteX380" fmla="*/ 2811021 w 3024845"/>
                <a:gd name="connsiteY380" fmla="*/ 598812 h 1059043"/>
                <a:gd name="connsiteX381" fmla="*/ 2811021 w 3024845"/>
                <a:gd name="connsiteY381" fmla="*/ 592327 h 1059043"/>
                <a:gd name="connsiteX382" fmla="*/ 2823181 w 3024845"/>
                <a:gd name="connsiteY382" fmla="*/ 592327 h 1059043"/>
                <a:gd name="connsiteX383" fmla="*/ 2823181 w 3024845"/>
                <a:gd name="connsiteY383" fmla="*/ 598812 h 1059043"/>
                <a:gd name="connsiteX384" fmla="*/ 2839395 w 3024845"/>
                <a:gd name="connsiteY384" fmla="*/ 598812 h 1059043"/>
                <a:gd name="connsiteX385" fmla="*/ 2839395 w 3024845"/>
                <a:gd name="connsiteY385" fmla="*/ 648533 h 1059043"/>
                <a:gd name="connsiteX386" fmla="*/ 2871822 w 3024845"/>
                <a:gd name="connsiteY386" fmla="*/ 648533 h 1059043"/>
                <a:gd name="connsiteX387" fmla="*/ 2871822 w 3024845"/>
                <a:gd name="connsiteY387" fmla="*/ 622592 h 1059043"/>
                <a:gd name="connsiteX388" fmla="*/ 2910329 w 3024845"/>
                <a:gd name="connsiteY388" fmla="*/ 622592 h 1059043"/>
                <a:gd name="connsiteX389" fmla="*/ 2910329 w 3024845"/>
                <a:gd name="connsiteY389" fmla="*/ 592327 h 1059043"/>
                <a:gd name="connsiteX390" fmla="*/ 2958970 w 3024845"/>
                <a:gd name="connsiteY390" fmla="*/ 592327 h 1059043"/>
                <a:gd name="connsiteX391" fmla="*/ 2958970 w 3024845"/>
                <a:gd name="connsiteY391" fmla="*/ 703483 h 1059043"/>
                <a:gd name="connsiteX392" fmla="*/ 2958970 w 3024845"/>
                <a:gd name="connsiteY392" fmla="*/ 717262 h 1059043"/>
                <a:gd name="connsiteX393" fmla="*/ 3024845 w 3024845"/>
                <a:gd name="connsiteY393" fmla="*/ 717262 h 1059043"/>
                <a:gd name="connsiteX394" fmla="*/ 3024845 w 3024845"/>
                <a:gd name="connsiteY394" fmla="*/ 1059043 h 1059043"/>
                <a:gd name="connsiteX395" fmla="*/ 2054 w 3024845"/>
                <a:gd name="connsiteY395" fmla="*/ 1056710 h 1059043"/>
                <a:gd name="connsiteX396" fmla="*/ 0 w 3024845"/>
                <a:gd name="connsiteY396" fmla="*/ 622592 h 1059043"/>
                <a:gd name="connsiteX397" fmla="*/ 20267 w 3024845"/>
                <a:gd name="connsiteY397" fmla="*/ 622592 h 1059043"/>
                <a:gd name="connsiteX398" fmla="*/ 20774 w 3024845"/>
                <a:gd name="connsiteY398" fmla="*/ 621511 h 1059043"/>
                <a:gd name="connsiteX399" fmla="*/ 24320 w 3024845"/>
                <a:gd name="connsiteY399" fmla="*/ 613945 h 1059043"/>
                <a:gd name="connsiteX400" fmla="*/ 26094 w 3024845"/>
                <a:gd name="connsiteY400" fmla="*/ 614215 h 1059043"/>
                <a:gd name="connsiteX401" fmla="*/ 38507 w 3024845"/>
                <a:gd name="connsiteY401" fmla="*/ 616106 h 1059043"/>
                <a:gd name="connsiteX402" fmla="*/ 39014 w 3024845"/>
                <a:gd name="connsiteY402" fmla="*/ 617458 h 1059043"/>
                <a:gd name="connsiteX403" fmla="*/ 42560 w 3024845"/>
                <a:gd name="connsiteY403" fmla="*/ 626915 h 1059043"/>
                <a:gd name="connsiteX404" fmla="*/ 68907 w 3024845"/>
                <a:gd name="connsiteY404" fmla="*/ 629077 h 1059043"/>
                <a:gd name="connsiteX405" fmla="*/ 68907 w 3024845"/>
                <a:gd name="connsiteY405" fmla="*/ 505856 h 1059043"/>
                <a:gd name="connsiteX406" fmla="*/ 70934 w 3024845"/>
                <a:gd name="connsiteY406" fmla="*/ 505856 h 1059043"/>
                <a:gd name="connsiteX407" fmla="*/ 85121 w 3024845"/>
                <a:gd name="connsiteY407" fmla="*/ 505856 h 1059043"/>
                <a:gd name="connsiteX408" fmla="*/ 85121 w 3024845"/>
                <a:gd name="connsiteY408" fmla="*/ 369664 h 1059043"/>
                <a:gd name="connsiteX409" fmla="*/ 86894 w 3024845"/>
                <a:gd name="connsiteY409" fmla="*/ 369664 h 1059043"/>
                <a:gd name="connsiteX410" fmla="*/ 99308 w 3024845"/>
                <a:gd name="connsiteY410" fmla="*/ 369664 h 1059043"/>
                <a:gd name="connsiteX411" fmla="*/ 99308 w 3024845"/>
                <a:gd name="connsiteY411" fmla="*/ 255090 h 1059043"/>
                <a:gd name="connsiteX412" fmla="*/ 103361 w 3024845"/>
                <a:gd name="connsiteY412" fmla="*/ 226986 h 1059043"/>
                <a:gd name="connsiteX413" fmla="*/ 105388 w 3024845"/>
                <a:gd name="connsiteY413" fmla="*/ 226986 h 1059043"/>
                <a:gd name="connsiteX414" fmla="*/ 119575 w 3024845"/>
                <a:gd name="connsiteY41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2747 w 3024845"/>
                <a:gd name="connsiteY329" fmla="*/ 252928 h 1059043"/>
                <a:gd name="connsiteX330" fmla="*/ 2180720 w 3024845"/>
                <a:gd name="connsiteY330" fmla="*/ 555577 h 1059043"/>
                <a:gd name="connsiteX331" fmla="*/ 2245574 w 3024845"/>
                <a:gd name="connsiteY331" fmla="*/ 555577 h 1059043"/>
                <a:gd name="connsiteX332" fmla="*/ 2245574 w 3024845"/>
                <a:gd name="connsiteY332" fmla="*/ 631239 h 1059043"/>
                <a:gd name="connsiteX333" fmla="*/ 2253681 w 3024845"/>
                <a:gd name="connsiteY333" fmla="*/ 631239 h 1059043"/>
                <a:gd name="connsiteX334" fmla="*/ 2255708 w 3024845"/>
                <a:gd name="connsiteY334" fmla="*/ 624754 h 1059043"/>
                <a:gd name="connsiteX335" fmla="*/ 2261788 w 3024845"/>
                <a:gd name="connsiteY335" fmla="*/ 624754 h 1059043"/>
                <a:gd name="connsiteX336" fmla="*/ 2263815 w 3024845"/>
                <a:gd name="connsiteY336" fmla="*/ 633401 h 1059043"/>
                <a:gd name="connsiteX337" fmla="*/ 2275975 w 3024845"/>
                <a:gd name="connsiteY337" fmla="*/ 633401 h 1059043"/>
                <a:gd name="connsiteX338" fmla="*/ 2275975 w 3024845"/>
                <a:gd name="connsiteY338" fmla="*/ 626915 h 1059043"/>
                <a:gd name="connsiteX339" fmla="*/ 2298268 w 3024845"/>
                <a:gd name="connsiteY339" fmla="*/ 626915 h 1059043"/>
                <a:gd name="connsiteX340" fmla="*/ 2298268 w 3024845"/>
                <a:gd name="connsiteY340" fmla="*/ 633401 h 1059043"/>
                <a:gd name="connsiteX341" fmla="*/ 2318535 w 3024845"/>
                <a:gd name="connsiteY341" fmla="*/ 633401 h 1059043"/>
                <a:gd name="connsiteX342" fmla="*/ 2318535 w 3024845"/>
                <a:gd name="connsiteY342" fmla="*/ 678798 h 1059043"/>
                <a:gd name="connsiteX343" fmla="*/ 2332722 w 3024845"/>
                <a:gd name="connsiteY343" fmla="*/ 678798 h 1059043"/>
                <a:gd name="connsiteX344" fmla="*/ 2332722 w 3024845"/>
                <a:gd name="connsiteY344" fmla="*/ 665827 h 1059043"/>
                <a:gd name="connsiteX345" fmla="*/ 2348936 w 3024845"/>
                <a:gd name="connsiteY345" fmla="*/ 665827 h 1059043"/>
                <a:gd name="connsiteX346" fmla="*/ 2348936 w 3024845"/>
                <a:gd name="connsiteY346" fmla="*/ 486400 h 1059043"/>
                <a:gd name="connsiteX347" fmla="*/ 2355016 w 3024845"/>
                <a:gd name="connsiteY347" fmla="*/ 479914 h 1059043"/>
                <a:gd name="connsiteX348" fmla="*/ 2427977 w 3024845"/>
                <a:gd name="connsiteY348" fmla="*/ 479914 h 1059043"/>
                <a:gd name="connsiteX349" fmla="*/ 2427977 w 3024845"/>
                <a:gd name="connsiteY349" fmla="*/ 488562 h 1059043"/>
                <a:gd name="connsiteX350" fmla="*/ 2438110 w 3024845"/>
                <a:gd name="connsiteY350" fmla="*/ 488562 h 1059043"/>
                <a:gd name="connsiteX351" fmla="*/ 2438110 w 3024845"/>
                <a:gd name="connsiteY351" fmla="*/ 603136 h 1059043"/>
                <a:gd name="connsiteX352" fmla="*/ 2460404 w 3024845"/>
                <a:gd name="connsiteY352" fmla="*/ 603136 h 1059043"/>
                <a:gd name="connsiteX353" fmla="*/ 2460404 w 3024845"/>
                <a:gd name="connsiteY353" fmla="*/ 536121 h 1059043"/>
                <a:gd name="connsiteX354" fmla="*/ 2486751 w 3024845"/>
                <a:gd name="connsiteY354" fmla="*/ 536121 h 1059043"/>
                <a:gd name="connsiteX355" fmla="*/ 2490804 w 3024845"/>
                <a:gd name="connsiteY355" fmla="*/ 531797 h 1059043"/>
                <a:gd name="connsiteX356" fmla="*/ 2498911 w 3024845"/>
                <a:gd name="connsiteY356" fmla="*/ 531797 h 1059043"/>
                <a:gd name="connsiteX357" fmla="*/ 2502964 w 3024845"/>
                <a:gd name="connsiteY357" fmla="*/ 536121 h 1059043"/>
                <a:gd name="connsiteX358" fmla="*/ 2525258 w 3024845"/>
                <a:gd name="connsiteY358" fmla="*/ 536121 h 1059043"/>
                <a:gd name="connsiteX359" fmla="*/ 2525258 w 3024845"/>
                <a:gd name="connsiteY359" fmla="*/ 419385 h 1059043"/>
                <a:gd name="connsiteX360" fmla="*/ 2582005 w 3024845"/>
                <a:gd name="connsiteY360" fmla="*/ 408576 h 1059043"/>
                <a:gd name="connsiteX361" fmla="*/ 2582005 w 3024845"/>
                <a:gd name="connsiteY361" fmla="*/ 409657 h 1059043"/>
                <a:gd name="connsiteX362" fmla="*/ 2582005 w 3024845"/>
                <a:gd name="connsiteY362" fmla="*/ 417223 h 1059043"/>
                <a:gd name="connsiteX363" fmla="*/ 2608352 w 3024845"/>
                <a:gd name="connsiteY363" fmla="*/ 417223 h 1059043"/>
                <a:gd name="connsiteX364" fmla="*/ 2608352 w 3024845"/>
                <a:gd name="connsiteY364" fmla="*/ 672313 h 1059043"/>
                <a:gd name="connsiteX365" fmla="*/ 2630646 w 3024845"/>
                <a:gd name="connsiteY365" fmla="*/ 672313 h 1059043"/>
                <a:gd name="connsiteX366" fmla="*/ 2630646 w 3024845"/>
                <a:gd name="connsiteY366" fmla="*/ 667989 h 1059043"/>
                <a:gd name="connsiteX367" fmla="*/ 2642806 w 3024845"/>
                <a:gd name="connsiteY367" fmla="*/ 667989 h 1059043"/>
                <a:gd name="connsiteX368" fmla="*/ 2642806 w 3024845"/>
                <a:gd name="connsiteY368" fmla="*/ 672313 h 1059043"/>
                <a:gd name="connsiteX369" fmla="*/ 2667126 w 3024845"/>
                <a:gd name="connsiteY369" fmla="*/ 672313 h 1059043"/>
                <a:gd name="connsiteX370" fmla="*/ 2667126 w 3024845"/>
                <a:gd name="connsiteY370" fmla="*/ 659342 h 1059043"/>
                <a:gd name="connsiteX371" fmla="*/ 2695500 w 3024845"/>
                <a:gd name="connsiteY371" fmla="*/ 659342 h 1059043"/>
                <a:gd name="connsiteX372" fmla="*/ 2707660 w 3024845"/>
                <a:gd name="connsiteY372" fmla="*/ 655018 h 1059043"/>
                <a:gd name="connsiteX373" fmla="*/ 2727927 w 3024845"/>
                <a:gd name="connsiteY373" fmla="*/ 659342 h 1059043"/>
                <a:gd name="connsiteX374" fmla="*/ 2727927 w 3024845"/>
                <a:gd name="connsiteY374" fmla="*/ 642048 h 1059043"/>
                <a:gd name="connsiteX375" fmla="*/ 2736034 w 3024845"/>
                <a:gd name="connsiteY375" fmla="*/ 642048 h 1059043"/>
                <a:gd name="connsiteX376" fmla="*/ 2736034 w 3024845"/>
                <a:gd name="connsiteY376" fmla="*/ 629077 h 1059043"/>
                <a:gd name="connsiteX377" fmla="*/ 2792781 w 3024845"/>
                <a:gd name="connsiteY377" fmla="*/ 629077 h 1059043"/>
                <a:gd name="connsiteX378" fmla="*/ 2792781 w 3024845"/>
                <a:gd name="connsiteY378" fmla="*/ 598812 h 1059043"/>
                <a:gd name="connsiteX379" fmla="*/ 2811021 w 3024845"/>
                <a:gd name="connsiteY379" fmla="*/ 598812 h 1059043"/>
                <a:gd name="connsiteX380" fmla="*/ 2811021 w 3024845"/>
                <a:gd name="connsiteY380" fmla="*/ 592327 h 1059043"/>
                <a:gd name="connsiteX381" fmla="*/ 2823181 w 3024845"/>
                <a:gd name="connsiteY381" fmla="*/ 592327 h 1059043"/>
                <a:gd name="connsiteX382" fmla="*/ 2823181 w 3024845"/>
                <a:gd name="connsiteY382" fmla="*/ 598812 h 1059043"/>
                <a:gd name="connsiteX383" fmla="*/ 2839395 w 3024845"/>
                <a:gd name="connsiteY383" fmla="*/ 598812 h 1059043"/>
                <a:gd name="connsiteX384" fmla="*/ 2839395 w 3024845"/>
                <a:gd name="connsiteY384" fmla="*/ 648533 h 1059043"/>
                <a:gd name="connsiteX385" fmla="*/ 2871822 w 3024845"/>
                <a:gd name="connsiteY385" fmla="*/ 648533 h 1059043"/>
                <a:gd name="connsiteX386" fmla="*/ 2871822 w 3024845"/>
                <a:gd name="connsiteY386" fmla="*/ 622592 h 1059043"/>
                <a:gd name="connsiteX387" fmla="*/ 2910329 w 3024845"/>
                <a:gd name="connsiteY387" fmla="*/ 622592 h 1059043"/>
                <a:gd name="connsiteX388" fmla="*/ 2910329 w 3024845"/>
                <a:gd name="connsiteY388" fmla="*/ 592327 h 1059043"/>
                <a:gd name="connsiteX389" fmla="*/ 2958970 w 3024845"/>
                <a:gd name="connsiteY389" fmla="*/ 592327 h 1059043"/>
                <a:gd name="connsiteX390" fmla="*/ 2958970 w 3024845"/>
                <a:gd name="connsiteY390" fmla="*/ 703483 h 1059043"/>
                <a:gd name="connsiteX391" fmla="*/ 2958970 w 3024845"/>
                <a:gd name="connsiteY391" fmla="*/ 717262 h 1059043"/>
                <a:gd name="connsiteX392" fmla="*/ 3024845 w 3024845"/>
                <a:gd name="connsiteY392" fmla="*/ 717262 h 1059043"/>
                <a:gd name="connsiteX393" fmla="*/ 3024845 w 3024845"/>
                <a:gd name="connsiteY393" fmla="*/ 1059043 h 1059043"/>
                <a:gd name="connsiteX394" fmla="*/ 2054 w 3024845"/>
                <a:gd name="connsiteY394" fmla="*/ 1056710 h 1059043"/>
                <a:gd name="connsiteX395" fmla="*/ 0 w 3024845"/>
                <a:gd name="connsiteY395" fmla="*/ 622592 h 1059043"/>
                <a:gd name="connsiteX396" fmla="*/ 20267 w 3024845"/>
                <a:gd name="connsiteY396" fmla="*/ 622592 h 1059043"/>
                <a:gd name="connsiteX397" fmla="*/ 20774 w 3024845"/>
                <a:gd name="connsiteY397" fmla="*/ 621511 h 1059043"/>
                <a:gd name="connsiteX398" fmla="*/ 24320 w 3024845"/>
                <a:gd name="connsiteY398" fmla="*/ 613945 h 1059043"/>
                <a:gd name="connsiteX399" fmla="*/ 26094 w 3024845"/>
                <a:gd name="connsiteY399" fmla="*/ 614215 h 1059043"/>
                <a:gd name="connsiteX400" fmla="*/ 38507 w 3024845"/>
                <a:gd name="connsiteY400" fmla="*/ 616106 h 1059043"/>
                <a:gd name="connsiteX401" fmla="*/ 39014 w 3024845"/>
                <a:gd name="connsiteY401" fmla="*/ 617458 h 1059043"/>
                <a:gd name="connsiteX402" fmla="*/ 42560 w 3024845"/>
                <a:gd name="connsiteY402" fmla="*/ 626915 h 1059043"/>
                <a:gd name="connsiteX403" fmla="*/ 68907 w 3024845"/>
                <a:gd name="connsiteY403" fmla="*/ 629077 h 1059043"/>
                <a:gd name="connsiteX404" fmla="*/ 68907 w 3024845"/>
                <a:gd name="connsiteY404" fmla="*/ 505856 h 1059043"/>
                <a:gd name="connsiteX405" fmla="*/ 70934 w 3024845"/>
                <a:gd name="connsiteY405" fmla="*/ 505856 h 1059043"/>
                <a:gd name="connsiteX406" fmla="*/ 85121 w 3024845"/>
                <a:gd name="connsiteY406" fmla="*/ 505856 h 1059043"/>
                <a:gd name="connsiteX407" fmla="*/ 85121 w 3024845"/>
                <a:gd name="connsiteY407" fmla="*/ 369664 h 1059043"/>
                <a:gd name="connsiteX408" fmla="*/ 86894 w 3024845"/>
                <a:gd name="connsiteY408" fmla="*/ 369664 h 1059043"/>
                <a:gd name="connsiteX409" fmla="*/ 99308 w 3024845"/>
                <a:gd name="connsiteY409" fmla="*/ 369664 h 1059043"/>
                <a:gd name="connsiteX410" fmla="*/ 99308 w 3024845"/>
                <a:gd name="connsiteY410" fmla="*/ 255090 h 1059043"/>
                <a:gd name="connsiteX411" fmla="*/ 103361 w 3024845"/>
                <a:gd name="connsiteY411" fmla="*/ 226986 h 1059043"/>
                <a:gd name="connsiteX412" fmla="*/ 105388 w 3024845"/>
                <a:gd name="connsiteY412" fmla="*/ 226986 h 1059043"/>
                <a:gd name="connsiteX413" fmla="*/ 119575 w 3024845"/>
                <a:gd name="connsiteY41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14016 h 1059043"/>
                <a:gd name="connsiteX328" fmla="*/ 2168560 w 3024845"/>
                <a:gd name="connsiteY328" fmla="*/ 235634 h 1059043"/>
                <a:gd name="connsiteX329" fmla="*/ 2180720 w 3024845"/>
                <a:gd name="connsiteY329" fmla="*/ 555577 h 1059043"/>
                <a:gd name="connsiteX330" fmla="*/ 2245574 w 3024845"/>
                <a:gd name="connsiteY330" fmla="*/ 555577 h 1059043"/>
                <a:gd name="connsiteX331" fmla="*/ 2245574 w 3024845"/>
                <a:gd name="connsiteY331" fmla="*/ 631239 h 1059043"/>
                <a:gd name="connsiteX332" fmla="*/ 2253681 w 3024845"/>
                <a:gd name="connsiteY332" fmla="*/ 631239 h 1059043"/>
                <a:gd name="connsiteX333" fmla="*/ 2255708 w 3024845"/>
                <a:gd name="connsiteY333" fmla="*/ 624754 h 1059043"/>
                <a:gd name="connsiteX334" fmla="*/ 2261788 w 3024845"/>
                <a:gd name="connsiteY334" fmla="*/ 624754 h 1059043"/>
                <a:gd name="connsiteX335" fmla="*/ 2263815 w 3024845"/>
                <a:gd name="connsiteY335" fmla="*/ 633401 h 1059043"/>
                <a:gd name="connsiteX336" fmla="*/ 2275975 w 3024845"/>
                <a:gd name="connsiteY336" fmla="*/ 633401 h 1059043"/>
                <a:gd name="connsiteX337" fmla="*/ 2275975 w 3024845"/>
                <a:gd name="connsiteY337" fmla="*/ 626915 h 1059043"/>
                <a:gd name="connsiteX338" fmla="*/ 2298268 w 3024845"/>
                <a:gd name="connsiteY338" fmla="*/ 626915 h 1059043"/>
                <a:gd name="connsiteX339" fmla="*/ 2298268 w 3024845"/>
                <a:gd name="connsiteY339" fmla="*/ 633401 h 1059043"/>
                <a:gd name="connsiteX340" fmla="*/ 2318535 w 3024845"/>
                <a:gd name="connsiteY340" fmla="*/ 633401 h 1059043"/>
                <a:gd name="connsiteX341" fmla="*/ 2318535 w 3024845"/>
                <a:gd name="connsiteY341" fmla="*/ 678798 h 1059043"/>
                <a:gd name="connsiteX342" fmla="*/ 2332722 w 3024845"/>
                <a:gd name="connsiteY342" fmla="*/ 678798 h 1059043"/>
                <a:gd name="connsiteX343" fmla="*/ 2332722 w 3024845"/>
                <a:gd name="connsiteY343" fmla="*/ 665827 h 1059043"/>
                <a:gd name="connsiteX344" fmla="*/ 2348936 w 3024845"/>
                <a:gd name="connsiteY344" fmla="*/ 665827 h 1059043"/>
                <a:gd name="connsiteX345" fmla="*/ 2348936 w 3024845"/>
                <a:gd name="connsiteY345" fmla="*/ 486400 h 1059043"/>
                <a:gd name="connsiteX346" fmla="*/ 2355016 w 3024845"/>
                <a:gd name="connsiteY346" fmla="*/ 479914 h 1059043"/>
                <a:gd name="connsiteX347" fmla="*/ 2427977 w 3024845"/>
                <a:gd name="connsiteY347" fmla="*/ 479914 h 1059043"/>
                <a:gd name="connsiteX348" fmla="*/ 2427977 w 3024845"/>
                <a:gd name="connsiteY348" fmla="*/ 488562 h 1059043"/>
                <a:gd name="connsiteX349" fmla="*/ 2438110 w 3024845"/>
                <a:gd name="connsiteY349" fmla="*/ 488562 h 1059043"/>
                <a:gd name="connsiteX350" fmla="*/ 2438110 w 3024845"/>
                <a:gd name="connsiteY350" fmla="*/ 603136 h 1059043"/>
                <a:gd name="connsiteX351" fmla="*/ 2460404 w 3024845"/>
                <a:gd name="connsiteY351" fmla="*/ 603136 h 1059043"/>
                <a:gd name="connsiteX352" fmla="*/ 2460404 w 3024845"/>
                <a:gd name="connsiteY352" fmla="*/ 536121 h 1059043"/>
                <a:gd name="connsiteX353" fmla="*/ 2486751 w 3024845"/>
                <a:gd name="connsiteY353" fmla="*/ 536121 h 1059043"/>
                <a:gd name="connsiteX354" fmla="*/ 2490804 w 3024845"/>
                <a:gd name="connsiteY354" fmla="*/ 531797 h 1059043"/>
                <a:gd name="connsiteX355" fmla="*/ 2498911 w 3024845"/>
                <a:gd name="connsiteY355" fmla="*/ 531797 h 1059043"/>
                <a:gd name="connsiteX356" fmla="*/ 2502964 w 3024845"/>
                <a:gd name="connsiteY356" fmla="*/ 536121 h 1059043"/>
                <a:gd name="connsiteX357" fmla="*/ 2525258 w 3024845"/>
                <a:gd name="connsiteY357" fmla="*/ 536121 h 1059043"/>
                <a:gd name="connsiteX358" fmla="*/ 2525258 w 3024845"/>
                <a:gd name="connsiteY358" fmla="*/ 419385 h 1059043"/>
                <a:gd name="connsiteX359" fmla="*/ 2582005 w 3024845"/>
                <a:gd name="connsiteY359" fmla="*/ 408576 h 1059043"/>
                <a:gd name="connsiteX360" fmla="*/ 2582005 w 3024845"/>
                <a:gd name="connsiteY360" fmla="*/ 409657 h 1059043"/>
                <a:gd name="connsiteX361" fmla="*/ 2582005 w 3024845"/>
                <a:gd name="connsiteY361" fmla="*/ 417223 h 1059043"/>
                <a:gd name="connsiteX362" fmla="*/ 2608352 w 3024845"/>
                <a:gd name="connsiteY362" fmla="*/ 417223 h 1059043"/>
                <a:gd name="connsiteX363" fmla="*/ 2608352 w 3024845"/>
                <a:gd name="connsiteY363" fmla="*/ 672313 h 1059043"/>
                <a:gd name="connsiteX364" fmla="*/ 2630646 w 3024845"/>
                <a:gd name="connsiteY364" fmla="*/ 672313 h 1059043"/>
                <a:gd name="connsiteX365" fmla="*/ 2630646 w 3024845"/>
                <a:gd name="connsiteY365" fmla="*/ 667989 h 1059043"/>
                <a:gd name="connsiteX366" fmla="*/ 2642806 w 3024845"/>
                <a:gd name="connsiteY366" fmla="*/ 667989 h 1059043"/>
                <a:gd name="connsiteX367" fmla="*/ 2642806 w 3024845"/>
                <a:gd name="connsiteY367" fmla="*/ 672313 h 1059043"/>
                <a:gd name="connsiteX368" fmla="*/ 2667126 w 3024845"/>
                <a:gd name="connsiteY368" fmla="*/ 672313 h 1059043"/>
                <a:gd name="connsiteX369" fmla="*/ 2667126 w 3024845"/>
                <a:gd name="connsiteY369" fmla="*/ 659342 h 1059043"/>
                <a:gd name="connsiteX370" fmla="*/ 2695500 w 3024845"/>
                <a:gd name="connsiteY370" fmla="*/ 659342 h 1059043"/>
                <a:gd name="connsiteX371" fmla="*/ 2707660 w 3024845"/>
                <a:gd name="connsiteY371" fmla="*/ 655018 h 1059043"/>
                <a:gd name="connsiteX372" fmla="*/ 2727927 w 3024845"/>
                <a:gd name="connsiteY372" fmla="*/ 659342 h 1059043"/>
                <a:gd name="connsiteX373" fmla="*/ 2727927 w 3024845"/>
                <a:gd name="connsiteY373" fmla="*/ 642048 h 1059043"/>
                <a:gd name="connsiteX374" fmla="*/ 2736034 w 3024845"/>
                <a:gd name="connsiteY374" fmla="*/ 642048 h 1059043"/>
                <a:gd name="connsiteX375" fmla="*/ 2736034 w 3024845"/>
                <a:gd name="connsiteY375" fmla="*/ 629077 h 1059043"/>
                <a:gd name="connsiteX376" fmla="*/ 2792781 w 3024845"/>
                <a:gd name="connsiteY376" fmla="*/ 629077 h 1059043"/>
                <a:gd name="connsiteX377" fmla="*/ 2792781 w 3024845"/>
                <a:gd name="connsiteY377" fmla="*/ 598812 h 1059043"/>
                <a:gd name="connsiteX378" fmla="*/ 2811021 w 3024845"/>
                <a:gd name="connsiteY378" fmla="*/ 598812 h 1059043"/>
                <a:gd name="connsiteX379" fmla="*/ 2811021 w 3024845"/>
                <a:gd name="connsiteY379" fmla="*/ 592327 h 1059043"/>
                <a:gd name="connsiteX380" fmla="*/ 2823181 w 3024845"/>
                <a:gd name="connsiteY380" fmla="*/ 592327 h 1059043"/>
                <a:gd name="connsiteX381" fmla="*/ 2823181 w 3024845"/>
                <a:gd name="connsiteY381" fmla="*/ 598812 h 1059043"/>
                <a:gd name="connsiteX382" fmla="*/ 2839395 w 3024845"/>
                <a:gd name="connsiteY382" fmla="*/ 598812 h 1059043"/>
                <a:gd name="connsiteX383" fmla="*/ 2839395 w 3024845"/>
                <a:gd name="connsiteY383" fmla="*/ 648533 h 1059043"/>
                <a:gd name="connsiteX384" fmla="*/ 2871822 w 3024845"/>
                <a:gd name="connsiteY384" fmla="*/ 648533 h 1059043"/>
                <a:gd name="connsiteX385" fmla="*/ 2871822 w 3024845"/>
                <a:gd name="connsiteY385" fmla="*/ 622592 h 1059043"/>
                <a:gd name="connsiteX386" fmla="*/ 2910329 w 3024845"/>
                <a:gd name="connsiteY386" fmla="*/ 622592 h 1059043"/>
                <a:gd name="connsiteX387" fmla="*/ 2910329 w 3024845"/>
                <a:gd name="connsiteY387" fmla="*/ 592327 h 1059043"/>
                <a:gd name="connsiteX388" fmla="*/ 2958970 w 3024845"/>
                <a:gd name="connsiteY388" fmla="*/ 592327 h 1059043"/>
                <a:gd name="connsiteX389" fmla="*/ 2958970 w 3024845"/>
                <a:gd name="connsiteY389" fmla="*/ 703483 h 1059043"/>
                <a:gd name="connsiteX390" fmla="*/ 2958970 w 3024845"/>
                <a:gd name="connsiteY390" fmla="*/ 717262 h 1059043"/>
                <a:gd name="connsiteX391" fmla="*/ 3024845 w 3024845"/>
                <a:gd name="connsiteY391" fmla="*/ 717262 h 1059043"/>
                <a:gd name="connsiteX392" fmla="*/ 3024845 w 3024845"/>
                <a:gd name="connsiteY392" fmla="*/ 1059043 h 1059043"/>
                <a:gd name="connsiteX393" fmla="*/ 2054 w 3024845"/>
                <a:gd name="connsiteY393" fmla="*/ 1056710 h 1059043"/>
                <a:gd name="connsiteX394" fmla="*/ 0 w 3024845"/>
                <a:gd name="connsiteY394" fmla="*/ 622592 h 1059043"/>
                <a:gd name="connsiteX395" fmla="*/ 20267 w 3024845"/>
                <a:gd name="connsiteY395" fmla="*/ 622592 h 1059043"/>
                <a:gd name="connsiteX396" fmla="*/ 20774 w 3024845"/>
                <a:gd name="connsiteY396" fmla="*/ 621511 h 1059043"/>
                <a:gd name="connsiteX397" fmla="*/ 24320 w 3024845"/>
                <a:gd name="connsiteY397" fmla="*/ 613945 h 1059043"/>
                <a:gd name="connsiteX398" fmla="*/ 26094 w 3024845"/>
                <a:gd name="connsiteY398" fmla="*/ 614215 h 1059043"/>
                <a:gd name="connsiteX399" fmla="*/ 38507 w 3024845"/>
                <a:gd name="connsiteY399" fmla="*/ 616106 h 1059043"/>
                <a:gd name="connsiteX400" fmla="*/ 39014 w 3024845"/>
                <a:gd name="connsiteY400" fmla="*/ 617458 h 1059043"/>
                <a:gd name="connsiteX401" fmla="*/ 42560 w 3024845"/>
                <a:gd name="connsiteY401" fmla="*/ 626915 h 1059043"/>
                <a:gd name="connsiteX402" fmla="*/ 68907 w 3024845"/>
                <a:gd name="connsiteY402" fmla="*/ 629077 h 1059043"/>
                <a:gd name="connsiteX403" fmla="*/ 68907 w 3024845"/>
                <a:gd name="connsiteY403" fmla="*/ 505856 h 1059043"/>
                <a:gd name="connsiteX404" fmla="*/ 70934 w 3024845"/>
                <a:gd name="connsiteY404" fmla="*/ 505856 h 1059043"/>
                <a:gd name="connsiteX405" fmla="*/ 85121 w 3024845"/>
                <a:gd name="connsiteY405" fmla="*/ 505856 h 1059043"/>
                <a:gd name="connsiteX406" fmla="*/ 85121 w 3024845"/>
                <a:gd name="connsiteY406" fmla="*/ 369664 h 1059043"/>
                <a:gd name="connsiteX407" fmla="*/ 86894 w 3024845"/>
                <a:gd name="connsiteY407" fmla="*/ 369664 h 1059043"/>
                <a:gd name="connsiteX408" fmla="*/ 99308 w 3024845"/>
                <a:gd name="connsiteY408" fmla="*/ 369664 h 1059043"/>
                <a:gd name="connsiteX409" fmla="*/ 99308 w 3024845"/>
                <a:gd name="connsiteY409" fmla="*/ 255090 h 1059043"/>
                <a:gd name="connsiteX410" fmla="*/ 103361 w 3024845"/>
                <a:gd name="connsiteY410" fmla="*/ 226986 h 1059043"/>
                <a:gd name="connsiteX411" fmla="*/ 105388 w 3024845"/>
                <a:gd name="connsiteY411" fmla="*/ 226986 h 1059043"/>
                <a:gd name="connsiteX412" fmla="*/ 119575 w 3024845"/>
                <a:gd name="connsiteY41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68560 w 3024845"/>
                <a:gd name="connsiteY327" fmla="*/ 235634 h 1059043"/>
                <a:gd name="connsiteX328" fmla="*/ 2180720 w 3024845"/>
                <a:gd name="connsiteY328" fmla="*/ 555577 h 1059043"/>
                <a:gd name="connsiteX329" fmla="*/ 2245574 w 3024845"/>
                <a:gd name="connsiteY329" fmla="*/ 555577 h 1059043"/>
                <a:gd name="connsiteX330" fmla="*/ 2245574 w 3024845"/>
                <a:gd name="connsiteY330" fmla="*/ 631239 h 1059043"/>
                <a:gd name="connsiteX331" fmla="*/ 2253681 w 3024845"/>
                <a:gd name="connsiteY331" fmla="*/ 631239 h 1059043"/>
                <a:gd name="connsiteX332" fmla="*/ 2255708 w 3024845"/>
                <a:gd name="connsiteY332" fmla="*/ 624754 h 1059043"/>
                <a:gd name="connsiteX333" fmla="*/ 2261788 w 3024845"/>
                <a:gd name="connsiteY333" fmla="*/ 624754 h 1059043"/>
                <a:gd name="connsiteX334" fmla="*/ 2263815 w 3024845"/>
                <a:gd name="connsiteY334" fmla="*/ 633401 h 1059043"/>
                <a:gd name="connsiteX335" fmla="*/ 2275975 w 3024845"/>
                <a:gd name="connsiteY335" fmla="*/ 633401 h 1059043"/>
                <a:gd name="connsiteX336" fmla="*/ 2275975 w 3024845"/>
                <a:gd name="connsiteY336" fmla="*/ 626915 h 1059043"/>
                <a:gd name="connsiteX337" fmla="*/ 2298268 w 3024845"/>
                <a:gd name="connsiteY337" fmla="*/ 626915 h 1059043"/>
                <a:gd name="connsiteX338" fmla="*/ 2298268 w 3024845"/>
                <a:gd name="connsiteY338" fmla="*/ 633401 h 1059043"/>
                <a:gd name="connsiteX339" fmla="*/ 2318535 w 3024845"/>
                <a:gd name="connsiteY339" fmla="*/ 633401 h 1059043"/>
                <a:gd name="connsiteX340" fmla="*/ 2318535 w 3024845"/>
                <a:gd name="connsiteY340" fmla="*/ 678798 h 1059043"/>
                <a:gd name="connsiteX341" fmla="*/ 2332722 w 3024845"/>
                <a:gd name="connsiteY341" fmla="*/ 678798 h 1059043"/>
                <a:gd name="connsiteX342" fmla="*/ 2332722 w 3024845"/>
                <a:gd name="connsiteY342" fmla="*/ 665827 h 1059043"/>
                <a:gd name="connsiteX343" fmla="*/ 2348936 w 3024845"/>
                <a:gd name="connsiteY343" fmla="*/ 665827 h 1059043"/>
                <a:gd name="connsiteX344" fmla="*/ 2348936 w 3024845"/>
                <a:gd name="connsiteY344" fmla="*/ 486400 h 1059043"/>
                <a:gd name="connsiteX345" fmla="*/ 2355016 w 3024845"/>
                <a:gd name="connsiteY345" fmla="*/ 479914 h 1059043"/>
                <a:gd name="connsiteX346" fmla="*/ 2427977 w 3024845"/>
                <a:gd name="connsiteY346" fmla="*/ 479914 h 1059043"/>
                <a:gd name="connsiteX347" fmla="*/ 2427977 w 3024845"/>
                <a:gd name="connsiteY347" fmla="*/ 488562 h 1059043"/>
                <a:gd name="connsiteX348" fmla="*/ 2438110 w 3024845"/>
                <a:gd name="connsiteY348" fmla="*/ 488562 h 1059043"/>
                <a:gd name="connsiteX349" fmla="*/ 2438110 w 3024845"/>
                <a:gd name="connsiteY349" fmla="*/ 603136 h 1059043"/>
                <a:gd name="connsiteX350" fmla="*/ 2460404 w 3024845"/>
                <a:gd name="connsiteY350" fmla="*/ 603136 h 1059043"/>
                <a:gd name="connsiteX351" fmla="*/ 2460404 w 3024845"/>
                <a:gd name="connsiteY351" fmla="*/ 536121 h 1059043"/>
                <a:gd name="connsiteX352" fmla="*/ 2486751 w 3024845"/>
                <a:gd name="connsiteY352" fmla="*/ 536121 h 1059043"/>
                <a:gd name="connsiteX353" fmla="*/ 2490804 w 3024845"/>
                <a:gd name="connsiteY353" fmla="*/ 531797 h 1059043"/>
                <a:gd name="connsiteX354" fmla="*/ 2498911 w 3024845"/>
                <a:gd name="connsiteY354" fmla="*/ 531797 h 1059043"/>
                <a:gd name="connsiteX355" fmla="*/ 2502964 w 3024845"/>
                <a:gd name="connsiteY355" fmla="*/ 536121 h 1059043"/>
                <a:gd name="connsiteX356" fmla="*/ 2525258 w 3024845"/>
                <a:gd name="connsiteY356" fmla="*/ 536121 h 1059043"/>
                <a:gd name="connsiteX357" fmla="*/ 2525258 w 3024845"/>
                <a:gd name="connsiteY357" fmla="*/ 419385 h 1059043"/>
                <a:gd name="connsiteX358" fmla="*/ 2582005 w 3024845"/>
                <a:gd name="connsiteY358" fmla="*/ 408576 h 1059043"/>
                <a:gd name="connsiteX359" fmla="*/ 2582005 w 3024845"/>
                <a:gd name="connsiteY359" fmla="*/ 409657 h 1059043"/>
                <a:gd name="connsiteX360" fmla="*/ 2582005 w 3024845"/>
                <a:gd name="connsiteY360" fmla="*/ 417223 h 1059043"/>
                <a:gd name="connsiteX361" fmla="*/ 2608352 w 3024845"/>
                <a:gd name="connsiteY361" fmla="*/ 417223 h 1059043"/>
                <a:gd name="connsiteX362" fmla="*/ 2608352 w 3024845"/>
                <a:gd name="connsiteY362" fmla="*/ 672313 h 1059043"/>
                <a:gd name="connsiteX363" fmla="*/ 2630646 w 3024845"/>
                <a:gd name="connsiteY363" fmla="*/ 672313 h 1059043"/>
                <a:gd name="connsiteX364" fmla="*/ 2630646 w 3024845"/>
                <a:gd name="connsiteY364" fmla="*/ 667989 h 1059043"/>
                <a:gd name="connsiteX365" fmla="*/ 2642806 w 3024845"/>
                <a:gd name="connsiteY365" fmla="*/ 667989 h 1059043"/>
                <a:gd name="connsiteX366" fmla="*/ 2642806 w 3024845"/>
                <a:gd name="connsiteY366" fmla="*/ 672313 h 1059043"/>
                <a:gd name="connsiteX367" fmla="*/ 2667126 w 3024845"/>
                <a:gd name="connsiteY367" fmla="*/ 672313 h 1059043"/>
                <a:gd name="connsiteX368" fmla="*/ 2667126 w 3024845"/>
                <a:gd name="connsiteY368" fmla="*/ 659342 h 1059043"/>
                <a:gd name="connsiteX369" fmla="*/ 2695500 w 3024845"/>
                <a:gd name="connsiteY369" fmla="*/ 659342 h 1059043"/>
                <a:gd name="connsiteX370" fmla="*/ 2707660 w 3024845"/>
                <a:gd name="connsiteY370" fmla="*/ 655018 h 1059043"/>
                <a:gd name="connsiteX371" fmla="*/ 2727927 w 3024845"/>
                <a:gd name="connsiteY371" fmla="*/ 659342 h 1059043"/>
                <a:gd name="connsiteX372" fmla="*/ 2727927 w 3024845"/>
                <a:gd name="connsiteY372" fmla="*/ 642048 h 1059043"/>
                <a:gd name="connsiteX373" fmla="*/ 2736034 w 3024845"/>
                <a:gd name="connsiteY373" fmla="*/ 642048 h 1059043"/>
                <a:gd name="connsiteX374" fmla="*/ 2736034 w 3024845"/>
                <a:gd name="connsiteY374" fmla="*/ 629077 h 1059043"/>
                <a:gd name="connsiteX375" fmla="*/ 2792781 w 3024845"/>
                <a:gd name="connsiteY375" fmla="*/ 629077 h 1059043"/>
                <a:gd name="connsiteX376" fmla="*/ 2792781 w 3024845"/>
                <a:gd name="connsiteY376" fmla="*/ 598812 h 1059043"/>
                <a:gd name="connsiteX377" fmla="*/ 2811021 w 3024845"/>
                <a:gd name="connsiteY377" fmla="*/ 598812 h 1059043"/>
                <a:gd name="connsiteX378" fmla="*/ 2811021 w 3024845"/>
                <a:gd name="connsiteY378" fmla="*/ 592327 h 1059043"/>
                <a:gd name="connsiteX379" fmla="*/ 2823181 w 3024845"/>
                <a:gd name="connsiteY379" fmla="*/ 592327 h 1059043"/>
                <a:gd name="connsiteX380" fmla="*/ 2823181 w 3024845"/>
                <a:gd name="connsiteY380" fmla="*/ 598812 h 1059043"/>
                <a:gd name="connsiteX381" fmla="*/ 2839395 w 3024845"/>
                <a:gd name="connsiteY381" fmla="*/ 598812 h 1059043"/>
                <a:gd name="connsiteX382" fmla="*/ 2839395 w 3024845"/>
                <a:gd name="connsiteY382" fmla="*/ 648533 h 1059043"/>
                <a:gd name="connsiteX383" fmla="*/ 2871822 w 3024845"/>
                <a:gd name="connsiteY383" fmla="*/ 648533 h 1059043"/>
                <a:gd name="connsiteX384" fmla="*/ 2871822 w 3024845"/>
                <a:gd name="connsiteY384" fmla="*/ 622592 h 1059043"/>
                <a:gd name="connsiteX385" fmla="*/ 2910329 w 3024845"/>
                <a:gd name="connsiteY385" fmla="*/ 622592 h 1059043"/>
                <a:gd name="connsiteX386" fmla="*/ 2910329 w 3024845"/>
                <a:gd name="connsiteY386" fmla="*/ 592327 h 1059043"/>
                <a:gd name="connsiteX387" fmla="*/ 2958970 w 3024845"/>
                <a:gd name="connsiteY387" fmla="*/ 592327 h 1059043"/>
                <a:gd name="connsiteX388" fmla="*/ 2958970 w 3024845"/>
                <a:gd name="connsiteY388" fmla="*/ 703483 h 1059043"/>
                <a:gd name="connsiteX389" fmla="*/ 2958970 w 3024845"/>
                <a:gd name="connsiteY389" fmla="*/ 717262 h 1059043"/>
                <a:gd name="connsiteX390" fmla="*/ 3024845 w 3024845"/>
                <a:gd name="connsiteY390" fmla="*/ 717262 h 1059043"/>
                <a:gd name="connsiteX391" fmla="*/ 3024845 w 3024845"/>
                <a:gd name="connsiteY391" fmla="*/ 1059043 h 1059043"/>
                <a:gd name="connsiteX392" fmla="*/ 2054 w 3024845"/>
                <a:gd name="connsiteY392" fmla="*/ 1056710 h 1059043"/>
                <a:gd name="connsiteX393" fmla="*/ 0 w 3024845"/>
                <a:gd name="connsiteY393" fmla="*/ 622592 h 1059043"/>
                <a:gd name="connsiteX394" fmla="*/ 20267 w 3024845"/>
                <a:gd name="connsiteY394" fmla="*/ 622592 h 1059043"/>
                <a:gd name="connsiteX395" fmla="*/ 20774 w 3024845"/>
                <a:gd name="connsiteY395" fmla="*/ 621511 h 1059043"/>
                <a:gd name="connsiteX396" fmla="*/ 24320 w 3024845"/>
                <a:gd name="connsiteY396" fmla="*/ 613945 h 1059043"/>
                <a:gd name="connsiteX397" fmla="*/ 26094 w 3024845"/>
                <a:gd name="connsiteY397" fmla="*/ 614215 h 1059043"/>
                <a:gd name="connsiteX398" fmla="*/ 38507 w 3024845"/>
                <a:gd name="connsiteY398" fmla="*/ 616106 h 1059043"/>
                <a:gd name="connsiteX399" fmla="*/ 39014 w 3024845"/>
                <a:gd name="connsiteY399" fmla="*/ 617458 h 1059043"/>
                <a:gd name="connsiteX400" fmla="*/ 42560 w 3024845"/>
                <a:gd name="connsiteY400" fmla="*/ 626915 h 1059043"/>
                <a:gd name="connsiteX401" fmla="*/ 68907 w 3024845"/>
                <a:gd name="connsiteY401" fmla="*/ 629077 h 1059043"/>
                <a:gd name="connsiteX402" fmla="*/ 68907 w 3024845"/>
                <a:gd name="connsiteY402" fmla="*/ 505856 h 1059043"/>
                <a:gd name="connsiteX403" fmla="*/ 70934 w 3024845"/>
                <a:gd name="connsiteY403" fmla="*/ 505856 h 1059043"/>
                <a:gd name="connsiteX404" fmla="*/ 85121 w 3024845"/>
                <a:gd name="connsiteY404" fmla="*/ 505856 h 1059043"/>
                <a:gd name="connsiteX405" fmla="*/ 85121 w 3024845"/>
                <a:gd name="connsiteY405" fmla="*/ 369664 h 1059043"/>
                <a:gd name="connsiteX406" fmla="*/ 86894 w 3024845"/>
                <a:gd name="connsiteY406" fmla="*/ 369664 h 1059043"/>
                <a:gd name="connsiteX407" fmla="*/ 99308 w 3024845"/>
                <a:gd name="connsiteY407" fmla="*/ 369664 h 1059043"/>
                <a:gd name="connsiteX408" fmla="*/ 99308 w 3024845"/>
                <a:gd name="connsiteY408" fmla="*/ 255090 h 1059043"/>
                <a:gd name="connsiteX409" fmla="*/ 103361 w 3024845"/>
                <a:gd name="connsiteY409" fmla="*/ 226986 h 1059043"/>
                <a:gd name="connsiteX410" fmla="*/ 105388 w 3024845"/>
                <a:gd name="connsiteY410" fmla="*/ 226986 h 1059043"/>
                <a:gd name="connsiteX411" fmla="*/ 119575 w 3024845"/>
                <a:gd name="connsiteY41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66533 w 3024845"/>
                <a:gd name="connsiteY326" fmla="*/ 209692 h 1059043"/>
                <a:gd name="connsiteX327" fmla="*/ 2180720 w 3024845"/>
                <a:gd name="connsiteY327" fmla="*/ 555577 h 1059043"/>
                <a:gd name="connsiteX328" fmla="*/ 2245574 w 3024845"/>
                <a:gd name="connsiteY328" fmla="*/ 555577 h 1059043"/>
                <a:gd name="connsiteX329" fmla="*/ 2245574 w 3024845"/>
                <a:gd name="connsiteY329" fmla="*/ 631239 h 1059043"/>
                <a:gd name="connsiteX330" fmla="*/ 2253681 w 3024845"/>
                <a:gd name="connsiteY330" fmla="*/ 631239 h 1059043"/>
                <a:gd name="connsiteX331" fmla="*/ 2255708 w 3024845"/>
                <a:gd name="connsiteY331" fmla="*/ 624754 h 1059043"/>
                <a:gd name="connsiteX332" fmla="*/ 2261788 w 3024845"/>
                <a:gd name="connsiteY332" fmla="*/ 624754 h 1059043"/>
                <a:gd name="connsiteX333" fmla="*/ 2263815 w 3024845"/>
                <a:gd name="connsiteY333" fmla="*/ 633401 h 1059043"/>
                <a:gd name="connsiteX334" fmla="*/ 2275975 w 3024845"/>
                <a:gd name="connsiteY334" fmla="*/ 633401 h 1059043"/>
                <a:gd name="connsiteX335" fmla="*/ 2275975 w 3024845"/>
                <a:gd name="connsiteY335" fmla="*/ 626915 h 1059043"/>
                <a:gd name="connsiteX336" fmla="*/ 2298268 w 3024845"/>
                <a:gd name="connsiteY336" fmla="*/ 626915 h 1059043"/>
                <a:gd name="connsiteX337" fmla="*/ 2298268 w 3024845"/>
                <a:gd name="connsiteY337" fmla="*/ 633401 h 1059043"/>
                <a:gd name="connsiteX338" fmla="*/ 2318535 w 3024845"/>
                <a:gd name="connsiteY338" fmla="*/ 633401 h 1059043"/>
                <a:gd name="connsiteX339" fmla="*/ 2318535 w 3024845"/>
                <a:gd name="connsiteY339" fmla="*/ 678798 h 1059043"/>
                <a:gd name="connsiteX340" fmla="*/ 2332722 w 3024845"/>
                <a:gd name="connsiteY340" fmla="*/ 678798 h 1059043"/>
                <a:gd name="connsiteX341" fmla="*/ 2332722 w 3024845"/>
                <a:gd name="connsiteY341" fmla="*/ 665827 h 1059043"/>
                <a:gd name="connsiteX342" fmla="*/ 2348936 w 3024845"/>
                <a:gd name="connsiteY342" fmla="*/ 665827 h 1059043"/>
                <a:gd name="connsiteX343" fmla="*/ 2348936 w 3024845"/>
                <a:gd name="connsiteY343" fmla="*/ 486400 h 1059043"/>
                <a:gd name="connsiteX344" fmla="*/ 2355016 w 3024845"/>
                <a:gd name="connsiteY344" fmla="*/ 479914 h 1059043"/>
                <a:gd name="connsiteX345" fmla="*/ 2427977 w 3024845"/>
                <a:gd name="connsiteY345" fmla="*/ 479914 h 1059043"/>
                <a:gd name="connsiteX346" fmla="*/ 2427977 w 3024845"/>
                <a:gd name="connsiteY346" fmla="*/ 488562 h 1059043"/>
                <a:gd name="connsiteX347" fmla="*/ 2438110 w 3024845"/>
                <a:gd name="connsiteY347" fmla="*/ 488562 h 1059043"/>
                <a:gd name="connsiteX348" fmla="*/ 2438110 w 3024845"/>
                <a:gd name="connsiteY348" fmla="*/ 603136 h 1059043"/>
                <a:gd name="connsiteX349" fmla="*/ 2460404 w 3024845"/>
                <a:gd name="connsiteY349" fmla="*/ 603136 h 1059043"/>
                <a:gd name="connsiteX350" fmla="*/ 2460404 w 3024845"/>
                <a:gd name="connsiteY350" fmla="*/ 536121 h 1059043"/>
                <a:gd name="connsiteX351" fmla="*/ 2486751 w 3024845"/>
                <a:gd name="connsiteY351" fmla="*/ 536121 h 1059043"/>
                <a:gd name="connsiteX352" fmla="*/ 2490804 w 3024845"/>
                <a:gd name="connsiteY352" fmla="*/ 531797 h 1059043"/>
                <a:gd name="connsiteX353" fmla="*/ 2498911 w 3024845"/>
                <a:gd name="connsiteY353" fmla="*/ 531797 h 1059043"/>
                <a:gd name="connsiteX354" fmla="*/ 2502964 w 3024845"/>
                <a:gd name="connsiteY354" fmla="*/ 536121 h 1059043"/>
                <a:gd name="connsiteX355" fmla="*/ 2525258 w 3024845"/>
                <a:gd name="connsiteY355" fmla="*/ 536121 h 1059043"/>
                <a:gd name="connsiteX356" fmla="*/ 2525258 w 3024845"/>
                <a:gd name="connsiteY356" fmla="*/ 419385 h 1059043"/>
                <a:gd name="connsiteX357" fmla="*/ 2582005 w 3024845"/>
                <a:gd name="connsiteY357" fmla="*/ 408576 h 1059043"/>
                <a:gd name="connsiteX358" fmla="*/ 2582005 w 3024845"/>
                <a:gd name="connsiteY358" fmla="*/ 409657 h 1059043"/>
                <a:gd name="connsiteX359" fmla="*/ 2582005 w 3024845"/>
                <a:gd name="connsiteY359" fmla="*/ 417223 h 1059043"/>
                <a:gd name="connsiteX360" fmla="*/ 2608352 w 3024845"/>
                <a:gd name="connsiteY360" fmla="*/ 417223 h 1059043"/>
                <a:gd name="connsiteX361" fmla="*/ 2608352 w 3024845"/>
                <a:gd name="connsiteY361" fmla="*/ 672313 h 1059043"/>
                <a:gd name="connsiteX362" fmla="*/ 2630646 w 3024845"/>
                <a:gd name="connsiteY362" fmla="*/ 672313 h 1059043"/>
                <a:gd name="connsiteX363" fmla="*/ 2630646 w 3024845"/>
                <a:gd name="connsiteY363" fmla="*/ 667989 h 1059043"/>
                <a:gd name="connsiteX364" fmla="*/ 2642806 w 3024845"/>
                <a:gd name="connsiteY364" fmla="*/ 667989 h 1059043"/>
                <a:gd name="connsiteX365" fmla="*/ 2642806 w 3024845"/>
                <a:gd name="connsiteY365" fmla="*/ 672313 h 1059043"/>
                <a:gd name="connsiteX366" fmla="*/ 2667126 w 3024845"/>
                <a:gd name="connsiteY366" fmla="*/ 672313 h 1059043"/>
                <a:gd name="connsiteX367" fmla="*/ 2667126 w 3024845"/>
                <a:gd name="connsiteY367" fmla="*/ 659342 h 1059043"/>
                <a:gd name="connsiteX368" fmla="*/ 2695500 w 3024845"/>
                <a:gd name="connsiteY368" fmla="*/ 659342 h 1059043"/>
                <a:gd name="connsiteX369" fmla="*/ 2707660 w 3024845"/>
                <a:gd name="connsiteY369" fmla="*/ 655018 h 1059043"/>
                <a:gd name="connsiteX370" fmla="*/ 2727927 w 3024845"/>
                <a:gd name="connsiteY370" fmla="*/ 659342 h 1059043"/>
                <a:gd name="connsiteX371" fmla="*/ 2727927 w 3024845"/>
                <a:gd name="connsiteY371" fmla="*/ 642048 h 1059043"/>
                <a:gd name="connsiteX372" fmla="*/ 2736034 w 3024845"/>
                <a:gd name="connsiteY372" fmla="*/ 642048 h 1059043"/>
                <a:gd name="connsiteX373" fmla="*/ 2736034 w 3024845"/>
                <a:gd name="connsiteY373" fmla="*/ 629077 h 1059043"/>
                <a:gd name="connsiteX374" fmla="*/ 2792781 w 3024845"/>
                <a:gd name="connsiteY374" fmla="*/ 629077 h 1059043"/>
                <a:gd name="connsiteX375" fmla="*/ 2792781 w 3024845"/>
                <a:gd name="connsiteY375" fmla="*/ 598812 h 1059043"/>
                <a:gd name="connsiteX376" fmla="*/ 2811021 w 3024845"/>
                <a:gd name="connsiteY376" fmla="*/ 598812 h 1059043"/>
                <a:gd name="connsiteX377" fmla="*/ 2811021 w 3024845"/>
                <a:gd name="connsiteY377" fmla="*/ 592327 h 1059043"/>
                <a:gd name="connsiteX378" fmla="*/ 2823181 w 3024845"/>
                <a:gd name="connsiteY378" fmla="*/ 592327 h 1059043"/>
                <a:gd name="connsiteX379" fmla="*/ 2823181 w 3024845"/>
                <a:gd name="connsiteY379" fmla="*/ 598812 h 1059043"/>
                <a:gd name="connsiteX380" fmla="*/ 2839395 w 3024845"/>
                <a:gd name="connsiteY380" fmla="*/ 598812 h 1059043"/>
                <a:gd name="connsiteX381" fmla="*/ 2839395 w 3024845"/>
                <a:gd name="connsiteY381" fmla="*/ 648533 h 1059043"/>
                <a:gd name="connsiteX382" fmla="*/ 2871822 w 3024845"/>
                <a:gd name="connsiteY382" fmla="*/ 648533 h 1059043"/>
                <a:gd name="connsiteX383" fmla="*/ 2871822 w 3024845"/>
                <a:gd name="connsiteY383" fmla="*/ 622592 h 1059043"/>
                <a:gd name="connsiteX384" fmla="*/ 2910329 w 3024845"/>
                <a:gd name="connsiteY384" fmla="*/ 622592 h 1059043"/>
                <a:gd name="connsiteX385" fmla="*/ 2910329 w 3024845"/>
                <a:gd name="connsiteY385" fmla="*/ 592327 h 1059043"/>
                <a:gd name="connsiteX386" fmla="*/ 2958970 w 3024845"/>
                <a:gd name="connsiteY386" fmla="*/ 592327 h 1059043"/>
                <a:gd name="connsiteX387" fmla="*/ 2958970 w 3024845"/>
                <a:gd name="connsiteY387" fmla="*/ 703483 h 1059043"/>
                <a:gd name="connsiteX388" fmla="*/ 2958970 w 3024845"/>
                <a:gd name="connsiteY388" fmla="*/ 717262 h 1059043"/>
                <a:gd name="connsiteX389" fmla="*/ 3024845 w 3024845"/>
                <a:gd name="connsiteY389" fmla="*/ 717262 h 1059043"/>
                <a:gd name="connsiteX390" fmla="*/ 3024845 w 3024845"/>
                <a:gd name="connsiteY390" fmla="*/ 1059043 h 1059043"/>
                <a:gd name="connsiteX391" fmla="*/ 2054 w 3024845"/>
                <a:gd name="connsiteY391" fmla="*/ 1056710 h 1059043"/>
                <a:gd name="connsiteX392" fmla="*/ 0 w 3024845"/>
                <a:gd name="connsiteY392" fmla="*/ 622592 h 1059043"/>
                <a:gd name="connsiteX393" fmla="*/ 20267 w 3024845"/>
                <a:gd name="connsiteY393" fmla="*/ 622592 h 1059043"/>
                <a:gd name="connsiteX394" fmla="*/ 20774 w 3024845"/>
                <a:gd name="connsiteY394" fmla="*/ 621511 h 1059043"/>
                <a:gd name="connsiteX395" fmla="*/ 24320 w 3024845"/>
                <a:gd name="connsiteY395" fmla="*/ 613945 h 1059043"/>
                <a:gd name="connsiteX396" fmla="*/ 26094 w 3024845"/>
                <a:gd name="connsiteY396" fmla="*/ 614215 h 1059043"/>
                <a:gd name="connsiteX397" fmla="*/ 38507 w 3024845"/>
                <a:gd name="connsiteY397" fmla="*/ 616106 h 1059043"/>
                <a:gd name="connsiteX398" fmla="*/ 39014 w 3024845"/>
                <a:gd name="connsiteY398" fmla="*/ 617458 h 1059043"/>
                <a:gd name="connsiteX399" fmla="*/ 42560 w 3024845"/>
                <a:gd name="connsiteY399" fmla="*/ 626915 h 1059043"/>
                <a:gd name="connsiteX400" fmla="*/ 68907 w 3024845"/>
                <a:gd name="connsiteY400" fmla="*/ 629077 h 1059043"/>
                <a:gd name="connsiteX401" fmla="*/ 68907 w 3024845"/>
                <a:gd name="connsiteY401" fmla="*/ 505856 h 1059043"/>
                <a:gd name="connsiteX402" fmla="*/ 70934 w 3024845"/>
                <a:gd name="connsiteY402" fmla="*/ 505856 h 1059043"/>
                <a:gd name="connsiteX403" fmla="*/ 85121 w 3024845"/>
                <a:gd name="connsiteY403" fmla="*/ 505856 h 1059043"/>
                <a:gd name="connsiteX404" fmla="*/ 85121 w 3024845"/>
                <a:gd name="connsiteY404" fmla="*/ 369664 h 1059043"/>
                <a:gd name="connsiteX405" fmla="*/ 86894 w 3024845"/>
                <a:gd name="connsiteY405" fmla="*/ 369664 h 1059043"/>
                <a:gd name="connsiteX406" fmla="*/ 99308 w 3024845"/>
                <a:gd name="connsiteY406" fmla="*/ 369664 h 1059043"/>
                <a:gd name="connsiteX407" fmla="*/ 99308 w 3024845"/>
                <a:gd name="connsiteY407" fmla="*/ 255090 h 1059043"/>
                <a:gd name="connsiteX408" fmla="*/ 103361 w 3024845"/>
                <a:gd name="connsiteY408" fmla="*/ 226986 h 1059043"/>
                <a:gd name="connsiteX409" fmla="*/ 105388 w 3024845"/>
                <a:gd name="connsiteY409" fmla="*/ 226986 h 1059043"/>
                <a:gd name="connsiteX410" fmla="*/ 119575 w 3024845"/>
                <a:gd name="connsiteY41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209692 h 1059043"/>
                <a:gd name="connsiteX317" fmla="*/ 2146266 w 3024845"/>
                <a:gd name="connsiteY317" fmla="*/ 131868 h 1059043"/>
                <a:gd name="connsiteX318" fmla="*/ 2144240 w 3024845"/>
                <a:gd name="connsiteY318" fmla="*/ 125383 h 1059043"/>
                <a:gd name="connsiteX319" fmla="*/ 2150320 w 3024845"/>
                <a:gd name="connsiteY319" fmla="*/ 118897 h 1059043"/>
                <a:gd name="connsiteX320" fmla="*/ 2150320 w 3024845"/>
                <a:gd name="connsiteY320" fmla="*/ 60529 h 1059043"/>
                <a:gd name="connsiteX321" fmla="*/ 2152346 w 3024845"/>
                <a:gd name="connsiteY321" fmla="*/ 56206 h 1059043"/>
                <a:gd name="connsiteX322" fmla="*/ 2152346 w 3024845"/>
                <a:gd name="connsiteY322" fmla="*/ 0 h 1059043"/>
                <a:gd name="connsiteX323" fmla="*/ 2162480 w 3024845"/>
                <a:gd name="connsiteY323" fmla="*/ 118897 h 1059043"/>
                <a:gd name="connsiteX324" fmla="*/ 2168560 w 3024845"/>
                <a:gd name="connsiteY324" fmla="*/ 125383 h 1059043"/>
                <a:gd name="connsiteX325" fmla="*/ 2166533 w 3024845"/>
                <a:gd name="connsiteY325" fmla="*/ 131868 h 1059043"/>
                <a:gd name="connsiteX326" fmla="*/ 2180720 w 3024845"/>
                <a:gd name="connsiteY326" fmla="*/ 555577 h 1059043"/>
                <a:gd name="connsiteX327" fmla="*/ 2245574 w 3024845"/>
                <a:gd name="connsiteY327" fmla="*/ 555577 h 1059043"/>
                <a:gd name="connsiteX328" fmla="*/ 2245574 w 3024845"/>
                <a:gd name="connsiteY328" fmla="*/ 631239 h 1059043"/>
                <a:gd name="connsiteX329" fmla="*/ 2253681 w 3024845"/>
                <a:gd name="connsiteY329" fmla="*/ 631239 h 1059043"/>
                <a:gd name="connsiteX330" fmla="*/ 2255708 w 3024845"/>
                <a:gd name="connsiteY330" fmla="*/ 624754 h 1059043"/>
                <a:gd name="connsiteX331" fmla="*/ 2261788 w 3024845"/>
                <a:gd name="connsiteY331" fmla="*/ 624754 h 1059043"/>
                <a:gd name="connsiteX332" fmla="*/ 2263815 w 3024845"/>
                <a:gd name="connsiteY332" fmla="*/ 633401 h 1059043"/>
                <a:gd name="connsiteX333" fmla="*/ 2275975 w 3024845"/>
                <a:gd name="connsiteY333" fmla="*/ 633401 h 1059043"/>
                <a:gd name="connsiteX334" fmla="*/ 2275975 w 3024845"/>
                <a:gd name="connsiteY334" fmla="*/ 626915 h 1059043"/>
                <a:gd name="connsiteX335" fmla="*/ 2298268 w 3024845"/>
                <a:gd name="connsiteY335" fmla="*/ 626915 h 1059043"/>
                <a:gd name="connsiteX336" fmla="*/ 2298268 w 3024845"/>
                <a:gd name="connsiteY336" fmla="*/ 633401 h 1059043"/>
                <a:gd name="connsiteX337" fmla="*/ 2318535 w 3024845"/>
                <a:gd name="connsiteY337" fmla="*/ 633401 h 1059043"/>
                <a:gd name="connsiteX338" fmla="*/ 2318535 w 3024845"/>
                <a:gd name="connsiteY338" fmla="*/ 678798 h 1059043"/>
                <a:gd name="connsiteX339" fmla="*/ 2332722 w 3024845"/>
                <a:gd name="connsiteY339" fmla="*/ 678798 h 1059043"/>
                <a:gd name="connsiteX340" fmla="*/ 2332722 w 3024845"/>
                <a:gd name="connsiteY340" fmla="*/ 665827 h 1059043"/>
                <a:gd name="connsiteX341" fmla="*/ 2348936 w 3024845"/>
                <a:gd name="connsiteY341" fmla="*/ 665827 h 1059043"/>
                <a:gd name="connsiteX342" fmla="*/ 2348936 w 3024845"/>
                <a:gd name="connsiteY342" fmla="*/ 486400 h 1059043"/>
                <a:gd name="connsiteX343" fmla="*/ 2355016 w 3024845"/>
                <a:gd name="connsiteY343" fmla="*/ 479914 h 1059043"/>
                <a:gd name="connsiteX344" fmla="*/ 2427977 w 3024845"/>
                <a:gd name="connsiteY344" fmla="*/ 479914 h 1059043"/>
                <a:gd name="connsiteX345" fmla="*/ 2427977 w 3024845"/>
                <a:gd name="connsiteY345" fmla="*/ 488562 h 1059043"/>
                <a:gd name="connsiteX346" fmla="*/ 2438110 w 3024845"/>
                <a:gd name="connsiteY346" fmla="*/ 488562 h 1059043"/>
                <a:gd name="connsiteX347" fmla="*/ 2438110 w 3024845"/>
                <a:gd name="connsiteY347" fmla="*/ 603136 h 1059043"/>
                <a:gd name="connsiteX348" fmla="*/ 2460404 w 3024845"/>
                <a:gd name="connsiteY348" fmla="*/ 603136 h 1059043"/>
                <a:gd name="connsiteX349" fmla="*/ 2460404 w 3024845"/>
                <a:gd name="connsiteY349" fmla="*/ 536121 h 1059043"/>
                <a:gd name="connsiteX350" fmla="*/ 2486751 w 3024845"/>
                <a:gd name="connsiteY350" fmla="*/ 536121 h 1059043"/>
                <a:gd name="connsiteX351" fmla="*/ 2490804 w 3024845"/>
                <a:gd name="connsiteY351" fmla="*/ 531797 h 1059043"/>
                <a:gd name="connsiteX352" fmla="*/ 2498911 w 3024845"/>
                <a:gd name="connsiteY352" fmla="*/ 531797 h 1059043"/>
                <a:gd name="connsiteX353" fmla="*/ 2502964 w 3024845"/>
                <a:gd name="connsiteY353" fmla="*/ 536121 h 1059043"/>
                <a:gd name="connsiteX354" fmla="*/ 2525258 w 3024845"/>
                <a:gd name="connsiteY354" fmla="*/ 536121 h 1059043"/>
                <a:gd name="connsiteX355" fmla="*/ 2525258 w 3024845"/>
                <a:gd name="connsiteY355" fmla="*/ 419385 h 1059043"/>
                <a:gd name="connsiteX356" fmla="*/ 2582005 w 3024845"/>
                <a:gd name="connsiteY356" fmla="*/ 408576 h 1059043"/>
                <a:gd name="connsiteX357" fmla="*/ 2582005 w 3024845"/>
                <a:gd name="connsiteY357" fmla="*/ 409657 h 1059043"/>
                <a:gd name="connsiteX358" fmla="*/ 2582005 w 3024845"/>
                <a:gd name="connsiteY358" fmla="*/ 417223 h 1059043"/>
                <a:gd name="connsiteX359" fmla="*/ 2608352 w 3024845"/>
                <a:gd name="connsiteY359" fmla="*/ 417223 h 1059043"/>
                <a:gd name="connsiteX360" fmla="*/ 2608352 w 3024845"/>
                <a:gd name="connsiteY360" fmla="*/ 672313 h 1059043"/>
                <a:gd name="connsiteX361" fmla="*/ 2630646 w 3024845"/>
                <a:gd name="connsiteY361" fmla="*/ 672313 h 1059043"/>
                <a:gd name="connsiteX362" fmla="*/ 2630646 w 3024845"/>
                <a:gd name="connsiteY362" fmla="*/ 667989 h 1059043"/>
                <a:gd name="connsiteX363" fmla="*/ 2642806 w 3024845"/>
                <a:gd name="connsiteY363" fmla="*/ 667989 h 1059043"/>
                <a:gd name="connsiteX364" fmla="*/ 2642806 w 3024845"/>
                <a:gd name="connsiteY364" fmla="*/ 672313 h 1059043"/>
                <a:gd name="connsiteX365" fmla="*/ 2667126 w 3024845"/>
                <a:gd name="connsiteY365" fmla="*/ 672313 h 1059043"/>
                <a:gd name="connsiteX366" fmla="*/ 2667126 w 3024845"/>
                <a:gd name="connsiteY366" fmla="*/ 659342 h 1059043"/>
                <a:gd name="connsiteX367" fmla="*/ 2695500 w 3024845"/>
                <a:gd name="connsiteY367" fmla="*/ 659342 h 1059043"/>
                <a:gd name="connsiteX368" fmla="*/ 2707660 w 3024845"/>
                <a:gd name="connsiteY368" fmla="*/ 655018 h 1059043"/>
                <a:gd name="connsiteX369" fmla="*/ 2727927 w 3024845"/>
                <a:gd name="connsiteY369" fmla="*/ 659342 h 1059043"/>
                <a:gd name="connsiteX370" fmla="*/ 2727927 w 3024845"/>
                <a:gd name="connsiteY370" fmla="*/ 642048 h 1059043"/>
                <a:gd name="connsiteX371" fmla="*/ 2736034 w 3024845"/>
                <a:gd name="connsiteY371" fmla="*/ 642048 h 1059043"/>
                <a:gd name="connsiteX372" fmla="*/ 2736034 w 3024845"/>
                <a:gd name="connsiteY372" fmla="*/ 629077 h 1059043"/>
                <a:gd name="connsiteX373" fmla="*/ 2792781 w 3024845"/>
                <a:gd name="connsiteY373" fmla="*/ 629077 h 1059043"/>
                <a:gd name="connsiteX374" fmla="*/ 2792781 w 3024845"/>
                <a:gd name="connsiteY374" fmla="*/ 598812 h 1059043"/>
                <a:gd name="connsiteX375" fmla="*/ 2811021 w 3024845"/>
                <a:gd name="connsiteY375" fmla="*/ 598812 h 1059043"/>
                <a:gd name="connsiteX376" fmla="*/ 2811021 w 3024845"/>
                <a:gd name="connsiteY376" fmla="*/ 592327 h 1059043"/>
                <a:gd name="connsiteX377" fmla="*/ 2823181 w 3024845"/>
                <a:gd name="connsiteY377" fmla="*/ 592327 h 1059043"/>
                <a:gd name="connsiteX378" fmla="*/ 2823181 w 3024845"/>
                <a:gd name="connsiteY378" fmla="*/ 598812 h 1059043"/>
                <a:gd name="connsiteX379" fmla="*/ 2839395 w 3024845"/>
                <a:gd name="connsiteY379" fmla="*/ 598812 h 1059043"/>
                <a:gd name="connsiteX380" fmla="*/ 2839395 w 3024845"/>
                <a:gd name="connsiteY380" fmla="*/ 648533 h 1059043"/>
                <a:gd name="connsiteX381" fmla="*/ 2871822 w 3024845"/>
                <a:gd name="connsiteY381" fmla="*/ 648533 h 1059043"/>
                <a:gd name="connsiteX382" fmla="*/ 2871822 w 3024845"/>
                <a:gd name="connsiteY382" fmla="*/ 622592 h 1059043"/>
                <a:gd name="connsiteX383" fmla="*/ 2910329 w 3024845"/>
                <a:gd name="connsiteY383" fmla="*/ 622592 h 1059043"/>
                <a:gd name="connsiteX384" fmla="*/ 2910329 w 3024845"/>
                <a:gd name="connsiteY384" fmla="*/ 592327 h 1059043"/>
                <a:gd name="connsiteX385" fmla="*/ 2958970 w 3024845"/>
                <a:gd name="connsiteY385" fmla="*/ 592327 h 1059043"/>
                <a:gd name="connsiteX386" fmla="*/ 2958970 w 3024845"/>
                <a:gd name="connsiteY386" fmla="*/ 703483 h 1059043"/>
                <a:gd name="connsiteX387" fmla="*/ 2958970 w 3024845"/>
                <a:gd name="connsiteY387" fmla="*/ 717262 h 1059043"/>
                <a:gd name="connsiteX388" fmla="*/ 3024845 w 3024845"/>
                <a:gd name="connsiteY388" fmla="*/ 717262 h 1059043"/>
                <a:gd name="connsiteX389" fmla="*/ 3024845 w 3024845"/>
                <a:gd name="connsiteY389" fmla="*/ 1059043 h 1059043"/>
                <a:gd name="connsiteX390" fmla="*/ 2054 w 3024845"/>
                <a:gd name="connsiteY390" fmla="*/ 1056710 h 1059043"/>
                <a:gd name="connsiteX391" fmla="*/ 0 w 3024845"/>
                <a:gd name="connsiteY391" fmla="*/ 622592 h 1059043"/>
                <a:gd name="connsiteX392" fmla="*/ 20267 w 3024845"/>
                <a:gd name="connsiteY392" fmla="*/ 622592 h 1059043"/>
                <a:gd name="connsiteX393" fmla="*/ 20774 w 3024845"/>
                <a:gd name="connsiteY393" fmla="*/ 621511 h 1059043"/>
                <a:gd name="connsiteX394" fmla="*/ 24320 w 3024845"/>
                <a:gd name="connsiteY394" fmla="*/ 613945 h 1059043"/>
                <a:gd name="connsiteX395" fmla="*/ 26094 w 3024845"/>
                <a:gd name="connsiteY395" fmla="*/ 614215 h 1059043"/>
                <a:gd name="connsiteX396" fmla="*/ 38507 w 3024845"/>
                <a:gd name="connsiteY396" fmla="*/ 616106 h 1059043"/>
                <a:gd name="connsiteX397" fmla="*/ 39014 w 3024845"/>
                <a:gd name="connsiteY397" fmla="*/ 617458 h 1059043"/>
                <a:gd name="connsiteX398" fmla="*/ 42560 w 3024845"/>
                <a:gd name="connsiteY398" fmla="*/ 626915 h 1059043"/>
                <a:gd name="connsiteX399" fmla="*/ 68907 w 3024845"/>
                <a:gd name="connsiteY399" fmla="*/ 629077 h 1059043"/>
                <a:gd name="connsiteX400" fmla="*/ 68907 w 3024845"/>
                <a:gd name="connsiteY400" fmla="*/ 505856 h 1059043"/>
                <a:gd name="connsiteX401" fmla="*/ 70934 w 3024845"/>
                <a:gd name="connsiteY401" fmla="*/ 505856 h 1059043"/>
                <a:gd name="connsiteX402" fmla="*/ 85121 w 3024845"/>
                <a:gd name="connsiteY402" fmla="*/ 505856 h 1059043"/>
                <a:gd name="connsiteX403" fmla="*/ 85121 w 3024845"/>
                <a:gd name="connsiteY403" fmla="*/ 369664 h 1059043"/>
                <a:gd name="connsiteX404" fmla="*/ 86894 w 3024845"/>
                <a:gd name="connsiteY404" fmla="*/ 369664 h 1059043"/>
                <a:gd name="connsiteX405" fmla="*/ 99308 w 3024845"/>
                <a:gd name="connsiteY405" fmla="*/ 369664 h 1059043"/>
                <a:gd name="connsiteX406" fmla="*/ 99308 w 3024845"/>
                <a:gd name="connsiteY406" fmla="*/ 255090 h 1059043"/>
                <a:gd name="connsiteX407" fmla="*/ 103361 w 3024845"/>
                <a:gd name="connsiteY407" fmla="*/ 226986 h 1059043"/>
                <a:gd name="connsiteX408" fmla="*/ 105388 w 3024845"/>
                <a:gd name="connsiteY408" fmla="*/ 226986 h 1059043"/>
                <a:gd name="connsiteX409" fmla="*/ 119575 w 3024845"/>
                <a:gd name="connsiteY40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35634 h 1059043"/>
                <a:gd name="connsiteX315" fmla="*/ 2144240 w 3024845"/>
                <a:gd name="connsiteY315" fmla="*/ 214016 h 1059043"/>
                <a:gd name="connsiteX316" fmla="*/ 2146266 w 3024845"/>
                <a:gd name="connsiteY316" fmla="*/ 131868 h 1059043"/>
                <a:gd name="connsiteX317" fmla="*/ 2144240 w 3024845"/>
                <a:gd name="connsiteY317" fmla="*/ 125383 h 1059043"/>
                <a:gd name="connsiteX318" fmla="*/ 2150320 w 3024845"/>
                <a:gd name="connsiteY318" fmla="*/ 118897 h 1059043"/>
                <a:gd name="connsiteX319" fmla="*/ 2150320 w 3024845"/>
                <a:gd name="connsiteY319" fmla="*/ 60529 h 1059043"/>
                <a:gd name="connsiteX320" fmla="*/ 2152346 w 3024845"/>
                <a:gd name="connsiteY320" fmla="*/ 56206 h 1059043"/>
                <a:gd name="connsiteX321" fmla="*/ 2152346 w 3024845"/>
                <a:gd name="connsiteY321" fmla="*/ 0 h 1059043"/>
                <a:gd name="connsiteX322" fmla="*/ 2162480 w 3024845"/>
                <a:gd name="connsiteY322" fmla="*/ 118897 h 1059043"/>
                <a:gd name="connsiteX323" fmla="*/ 2168560 w 3024845"/>
                <a:gd name="connsiteY323" fmla="*/ 125383 h 1059043"/>
                <a:gd name="connsiteX324" fmla="*/ 2166533 w 3024845"/>
                <a:gd name="connsiteY324" fmla="*/ 131868 h 1059043"/>
                <a:gd name="connsiteX325" fmla="*/ 2180720 w 3024845"/>
                <a:gd name="connsiteY325" fmla="*/ 555577 h 1059043"/>
                <a:gd name="connsiteX326" fmla="*/ 2245574 w 3024845"/>
                <a:gd name="connsiteY326" fmla="*/ 555577 h 1059043"/>
                <a:gd name="connsiteX327" fmla="*/ 2245574 w 3024845"/>
                <a:gd name="connsiteY327" fmla="*/ 631239 h 1059043"/>
                <a:gd name="connsiteX328" fmla="*/ 2253681 w 3024845"/>
                <a:gd name="connsiteY328" fmla="*/ 631239 h 1059043"/>
                <a:gd name="connsiteX329" fmla="*/ 2255708 w 3024845"/>
                <a:gd name="connsiteY329" fmla="*/ 624754 h 1059043"/>
                <a:gd name="connsiteX330" fmla="*/ 2261788 w 3024845"/>
                <a:gd name="connsiteY330" fmla="*/ 624754 h 1059043"/>
                <a:gd name="connsiteX331" fmla="*/ 2263815 w 3024845"/>
                <a:gd name="connsiteY331" fmla="*/ 633401 h 1059043"/>
                <a:gd name="connsiteX332" fmla="*/ 2275975 w 3024845"/>
                <a:gd name="connsiteY332" fmla="*/ 633401 h 1059043"/>
                <a:gd name="connsiteX333" fmla="*/ 2275975 w 3024845"/>
                <a:gd name="connsiteY333" fmla="*/ 626915 h 1059043"/>
                <a:gd name="connsiteX334" fmla="*/ 2298268 w 3024845"/>
                <a:gd name="connsiteY334" fmla="*/ 626915 h 1059043"/>
                <a:gd name="connsiteX335" fmla="*/ 2298268 w 3024845"/>
                <a:gd name="connsiteY335" fmla="*/ 633401 h 1059043"/>
                <a:gd name="connsiteX336" fmla="*/ 2318535 w 3024845"/>
                <a:gd name="connsiteY336" fmla="*/ 633401 h 1059043"/>
                <a:gd name="connsiteX337" fmla="*/ 2318535 w 3024845"/>
                <a:gd name="connsiteY337" fmla="*/ 678798 h 1059043"/>
                <a:gd name="connsiteX338" fmla="*/ 2332722 w 3024845"/>
                <a:gd name="connsiteY338" fmla="*/ 678798 h 1059043"/>
                <a:gd name="connsiteX339" fmla="*/ 2332722 w 3024845"/>
                <a:gd name="connsiteY339" fmla="*/ 665827 h 1059043"/>
                <a:gd name="connsiteX340" fmla="*/ 2348936 w 3024845"/>
                <a:gd name="connsiteY340" fmla="*/ 665827 h 1059043"/>
                <a:gd name="connsiteX341" fmla="*/ 2348936 w 3024845"/>
                <a:gd name="connsiteY341" fmla="*/ 486400 h 1059043"/>
                <a:gd name="connsiteX342" fmla="*/ 2355016 w 3024845"/>
                <a:gd name="connsiteY342" fmla="*/ 479914 h 1059043"/>
                <a:gd name="connsiteX343" fmla="*/ 2427977 w 3024845"/>
                <a:gd name="connsiteY343" fmla="*/ 479914 h 1059043"/>
                <a:gd name="connsiteX344" fmla="*/ 2427977 w 3024845"/>
                <a:gd name="connsiteY344" fmla="*/ 488562 h 1059043"/>
                <a:gd name="connsiteX345" fmla="*/ 2438110 w 3024845"/>
                <a:gd name="connsiteY345" fmla="*/ 488562 h 1059043"/>
                <a:gd name="connsiteX346" fmla="*/ 2438110 w 3024845"/>
                <a:gd name="connsiteY346" fmla="*/ 603136 h 1059043"/>
                <a:gd name="connsiteX347" fmla="*/ 2460404 w 3024845"/>
                <a:gd name="connsiteY347" fmla="*/ 603136 h 1059043"/>
                <a:gd name="connsiteX348" fmla="*/ 2460404 w 3024845"/>
                <a:gd name="connsiteY348" fmla="*/ 536121 h 1059043"/>
                <a:gd name="connsiteX349" fmla="*/ 2486751 w 3024845"/>
                <a:gd name="connsiteY349" fmla="*/ 536121 h 1059043"/>
                <a:gd name="connsiteX350" fmla="*/ 2490804 w 3024845"/>
                <a:gd name="connsiteY350" fmla="*/ 531797 h 1059043"/>
                <a:gd name="connsiteX351" fmla="*/ 2498911 w 3024845"/>
                <a:gd name="connsiteY351" fmla="*/ 531797 h 1059043"/>
                <a:gd name="connsiteX352" fmla="*/ 2502964 w 3024845"/>
                <a:gd name="connsiteY352" fmla="*/ 536121 h 1059043"/>
                <a:gd name="connsiteX353" fmla="*/ 2525258 w 3024845"/>
                <a:gd name="connsiteY353" fmla="*/ 536121 h 1059043"/>
                <a:gd name="connsiteX354" fmla="*/ 2525258 w 3024845"/>
                <a:gd name="connsiteY354" fmla="*/ 419385 h 1059043"/>
                <a:gd name="connsiteX355" fmla="*/ 2582005 w 3024845"/>
                <a:gd name="connsiteY355" fmla="*/ 408576 h 1059043"/>
                <a:gd name="connsiteX356" fmla="*/ 2582005 w 3024845"/>
                <a:gd name="connsiteY356" fmla="*/ 409657 h 1059043"/>
                <a:gd name="connsiteX357" fmla="*/ 2582005 w 3024845"/>
                <a:gd name="connsiteY357" fmla="*/ 417223 h 1059043"/>
                <a:gd name="connsiteX358" fmla="*/ 2608352 w 3024845"/>
                <a:gd name="connsiteY358" fmla="*/ 417223 h 1059043"/>
                <a:gd name="connsiteX359" fmla="*/ 2608352 w 3024845"/>
                <a:gd name="connsiteY359" fmla="*/ 672313 h 1059043"/>
                <a:gd name="connsiteX360" fmla="*/ 2630646 w 3024845"/>
                <a:gd name="connsiteY360" fmla="*/ 672313 h 1059043"/>
                <a:gd name="connsiteX361" fmla="*/ 2630646 w 3024845"/>
                <a:gd name="connsiteY361" fmla="*/ 667989 h 1059043"/>
                <a:gd name="connsiteX362" fmla="*/ 2642806 w 3024845"/>
                <a:gd name="connsiteY362" fmla="*/ 667989 h 1059043"/>
                <a:gd name="connsiteX363" fmla="*/ 2642806 w 3024845"/>
                <a:gd name="connsiteY363" fmla="*/ 672313 h 1059043"/>
                <a:gd name="connsiteX364" fmla="*/ 2667126 w 3024845"/>
                <a:gd name="connsiteY364" fmla="*/ 672313 h 1059043"/>
                <a:gd name="connsiteX365" fmla="*/ 2667126 w 3024845"/>
                <a:gd name="connsiteY365" fmla="*/ 659342 h 1059043"/>
                <a:gd name="connsiteX366" fmla="*/ 2695500 w 3024845"/>
                <a:gd name="connsiteY366" fmla="*/ 659342 h 1059043"/>
                <a:gd name="connsiteX367" fmla="*/ 2707660 w 3024845"/>
                <a:gd name="connsiteY367" fmla="*/ 655018 h 1059043"/>
                <a:gd name="connsiteX368" fmla="*/ 2727927 w 3024845"/>
                <a:gd name="connsiteY368" fmla="*/ 659342 h 1059043"/>
                <a:gd name="connsiteX369" fmla="*/ 2727927 w 3024845"/>
                <a:gd name="connsiteY369" fmla="*/ 642048 h 1059043"/>
                <a:gd name="connsiteX370" fmla="*/ 2736034 w 3024845"/>
                <a:gd name="connsiteY370" fmla="*/ 642048 h 1059043"/>
                <a:gd name="connsiteX371" fmla="*/ 2736034 w 3024845"/>
                <a:gd name="connsiteY371" fmla="*/ 629077 h 1059043"/>
                <a:gd name="connsiteX372" fmla="*/ 2792781 w 3024845"/>
                <a:gd name="connsiteY372" fmla="*/ 629077 h 1059043"/>
                <a:gd name="connsiteX373" fmla="*/ 2792781 w 3024845"/>
                <a:gd name="connsiteY373" fmla="*/ 598812 h 1059043"/>
                <a:gd name="connsiteX374" fmla="*/ 2811021 w 3024845"/>
                <a:gd name="connsiteY374" fmla="*/ 598812 h 1059043"/>
                <a:gd name="connsiteX375" fmla="*/ 2811021 w 3024845"/>
                <a:gd name="connsiteY375" fmla="*/ 592327 h 1059043"/>
                <a:gd name="connsiteX376" fmla="*/ 2823181 w 3024845"/>
                <a:gd name="connsiteY376" fmla="*/ 592327 h 1059043"/>
                <a:gd name="connsiteX377" fmla="*/ 2823181 w 3024845"/>
                <a:gd name="connsiteY377" fmla="*/ 598812 h 1059043"/>
                <a:gd name="connsiteX378" fmla="*/ 2839395 w 3024845"/>
                <a:gd name="connsiteY378" fmla="*/ 598812 h 1059043"/>
                <a:gd name="connsiteX379" fmla="*/ 2839395 w 3024845"/>
                <a:gd name="connsiteY379" fmla="*/ 648533 h 1059043"/>
                <a:gd name="connsiteX380" fmla="*/ 2871822 w 3024845"/>
                <a:gd name="connsiteY380" fmla="*/ 648533 h 1059043"/>
                <a:gd name="connsiteX381" fmla="*/ 2871822 w 3024845"/>
                <a:gd name="connsiteY381" fmla="*/ 622592 h 1059043"/>
                <a:gd name="connsiteX382" fmla="*/ 2910329 w 3024845"/>
                <a:gd name="connsiteY382" fmla="*/ 622592 h 1059043"/>
                <a:gd name="connsiteX383" fmla="*/ 2910329 w 3024845"/>
                <a:gd name="connsiteY383" fmla="*/ 592327 h 1059043"/>
                <a:gd name="connsiteX384" fmla="*/ 2958970 w 3024845"/>
                <a:gd name="connsiteY384" fmla="*/ 592327 h 1059043"/>
                <a:gd name="connsiteX385" fmla="*/ 2958970 w 3024845"/>
                <a:gd name="connsiteY385" fmla="*/ 703483 h 1059043"/>
                <a:gd name="connsiteX386" fmla="*/ 2958970 w 3024845"/>
                <a:gd name="connsiteY386" fmla="*/ 717262 h 1059043"/>
                <a:gd name="connsiteX387" fmla="*/ 3024845 w 3024845"/>
                <a:gd name="connsiteY387" fmla="*/ 717262 h 1059043"/>
                <a:gd name="connsiteX388" fmla="*/ 3024845 w 3024845"/>
                <a:gd name="connsiteY388" fmla="*/ 1059043 h 1059043"/>
                <a:gd name="connsiteX389" fmla="*/ 2054 w 3024845"/>
                <a:gd name="connsiteY389" fmla="*/ 1056710 h 1059043"/>
                <a:gd name="connsiteX390" fmla="*/ 0 w 3024845"/>
                <a:gd name="connsiteY390" fmla="*/ 622592 h 1059043"/>
                <a:gd name="connsiteX391" fmla="*/ 20267 w 3024845"/>
                <a:gd name="connsiteY391" fmla="*/ 622592 h 1059043"/>
                <a:gd name="connsiteX392" fmla="*/ 20774 w 3024845"/>
                <a:gd name="connsiteY392" fmla="*/ 621511 h 1059043"/>
                <a:gd name="connsiteX393" fmla="*/ 24320 w 3024845"/>
                <a:gd name="connsiteY393" fmla="*/ 613945 h 1059043"/>
                <a:gd name="connsiteX394" fmla="*/ 26094 w 3024845"/>
                <a:gd name="connsiteY394" fmla="*/ 614215 h 1059043"/>
                <a:gd name="connsiteX395" fmla="*/ 38507 w 3024845"/>
                <a:gd name="connsiteY395" fmla="*/ 616106 h 1059043"/>
                <a:gd name="connsiteX396" fmla="*/ 39014 w 3024845"/>
                <a:gd name="connsiteY396" fmla="*/ 617458 h 1059043"/>
                <a:gd name="connsiteX397" fmla="*/ 42560 w 3024845"/>
                <a:gd name="connsiteY397" fmla="*/ 626915 h 1059043"/>
                <a:gd name="connsiteX398" fmla="*/ 68907 w 3024845"/>
                <a:gd name="connsiteY398" fmla="*/ 629077 h 1059043"/>
                <a:gd name="connsiteX399" fmla="*/ 68907 w 3024845"/>
                <a:gd name="connsiteY399" fmla="*/ 505856 h 1059043"/>
                <a:gd name="connsiteX400" fmla="*/ 70934 w 3024845"/>
                <a:gd name="connsiteY400" fmla="*/ 505856 h 1059043"/>
                <a:gd name="connsiteX401" fmla="*/ 85121 w 3024845"/>
                <a:gd name="connsiteY401" fmla="*/ 505856 h 1059043"/>
                <a:gd name="connsiteX402" fmla="*/ 85121 w 3024845"/>
                <a:gd name="connsiteY402" fmla="*/ 369664 h 1059043"/>
                <a:gd name="connsiteX403" fmla="*/ 86894 w 3024845"/>
                <a:gd name="connsiteY403" fmla="*/ 369664 h 1059043"/>
                <a:gd name="connsiteX404" fmla="*/ 99308 w 3024845"/>
                <a:gd name="connsiteY404" fmla="*/ 369664 h 1059043"/>
                <a:gd name="connsiteX405" fmla="*/ 99308 w 3024845"/>
                <a:gd name="connsiteY405" fmla="*/ 255090 h 1059043"/>
                <a:gd name="connsiteX406" fmla="*/ 103361 w 3024845"/>
                <a:gd name="connsiteY406" fmla="*/ 226986 h 1059043"/>
                <a:gd name="connsiteX407" fmla="*/ 105388 w 3024845"/>
                <a:gd name="connsiteY407" fmla="*/ 226986 h 1059043"/>
                <a:gd name="connsiteX408" fmla="*/ 119575 w 3024845"/>
                <a:gd name="connsiteY40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30053 w 3024845"/>
                <a:gd name="connsiteY313" fmla="*/ 235634 h 1059043"/>
                <a:gd name="connsiteX314" fmla="*/ 2144240 w 3024845"/>
                <a:gd name="connsiteY314" fmla="*/ 214016 h 1059043"/>
                <a:gd name="connsiteX315" fmla="*/ 2146266 w 3024845"/>
                <a:gd name="connsiteY315" fmla="*/ 131868 h 1059043"/>
                <a:gd name="connsiteX316" fmla="*/ 2144240 w 3024845"/>
                <a:gd name="connsiteY316" fmla="*/ 125383 h 1059043"/>
                <a:gd name="connsiteX317" fmla="*/ 2150320 w 3024845"/>
                <a:gd name="connsiteY317" fmla="*/ 118897 h 1059043"/>
                <a:gd name="connsiteX318" fmla="*/ 2150320 w 3024845"/>
                <a:gd name="connsiteY318" fmla="*/ 60529 h 1059043"/>
                <a:gd name="connsiteX319" fmla="*/ 2152346 w 3024845"/>
                <a:gd name="connsiteY319" fmla="*/ 56206 h 1059043"/>
                <a:gd name="connsiteX320" fmla="*/ 2152346 w 3024845"/>
                <a:gd name="connsiteY320" fmla="*/ 0 h 1059043"/>
                <a:gd name="connsiteX321" fmla="*/ 2162480 w 3024845"/>
                <a:gd name="connsiteY321" fmla="*/ 118897 h 1059043"/>
                <a:gd name="connsiteX322" fmla="*/ 2168560 w 3024845"/>
                <a:gd name="connsiteY322" fmla="*/ 125383 h 1059043"/>
                <a:gd name="connsiteX323" fmla="*/ 2166533 w 3024845"/>
                <a:gd name="connsiteY323" fmla="*/ 131868 h 1059043"/>
                <a:gd name="connsiteX324" fmla="*/ 2180720 w 3024845"/>
                <a:gd name="connsiteY324" fmla="*/ 555577 h 1059043"/>
                <a:gd name="connsiteX325" fmla="*/ 2245574 w 3024845"/>
                <a:gd name="connsiteY325" fmla="*/ 555577 h 1059043"/>
                <a:gd name="connsiteX326" fmla="*/ 2245574 w 3024845"/>
                <a:gd name="connsiteY326" fmla="*/ 631239 h 1059043"/>
                <a:gd name="connsiteX327" fmla="*/ 2253681 w 3024845"/>
                <a:gd name="connsiteY327" fmla="*/ 631239 h 1059043"/>
                <a:gd name="connsiteX328" fmla="*/ 2255708 w 3024845"/>
                <a:gd name="connsiteY328" fmla="*/ 624754 h 1059043"/>
                <a:gd name="connsiteX329" fmla="*/ 2261788 w 3024845"/>
                <a:gd name="connsiteY329" fmla="*/ 624754 h 1059043"/>
                <a:gd name="connsiteX330" fmla="*/ 2263815 w 3024845"/>
                <a:gd name="connsiteY330" fmla="*/ 633401 h 1059043"/>
                <a:gd name="connsiteX331" fmla="*/ 2275975 w 3024845"/>
                <a:gd name="connsiteY331" fmla="*/ 633401 h 1059043"/>
                <a:gd name="connsiteX332" fmla="*/ 2275975 w 3024845"/>
                <a:gd name="connsiteY332" fmla="*/ 626915 h 1059043"/>
                <a:gd name="connsiteX333" fmla="*/ 2298268 w 3024845"/>
                <a:gd name="connsiteY333" fmla="*/ 626915 h 1059043"/>
                <a:gd name="connsiteX334" fmla="*/ 2298268 w 3024845"/>
                <a:gd name="connsiteY334" fmla="*/ 633401 h 1059043"/>
                <a:gd name="connsiteX335" fmla="*/ 2318535 w 3024845"/>
                <a:gd name="connsiteY335" fmla="*/ 633401 h 1059043"/>
                <a:gd name="connsiteX336" fmla="*/ 2318535 w 3024845"/>
                <a:gd name="connsiteY336" fmla="*/ 678798 h 1059043"/>
                <a:gd name="connsiteX337" fmla="*/ 2332722 w 3024845"/>
                <a:gd name="connsiteY337" fmla="*/ 678798 h 1059043"/>
                <a:gd name="connsiteX338" fmla="*/ 2332722 w 3024845"/>
                <a:gd name="connsiteY338" fmla="*/ 665827 h 1059043"/>
                <a:gd name="connsiteX339" fmla="*/ 2348936 w 3024845"/>
                <a:gd name="connsiteY339" fmla="*/ 665827 h 1059043"/>
                <a:gd name="connsiteX340" fmla="*/ 2348936 w 3024845"/>
                <a:gd name="connsiteY340" fmla="*/ 486400 h 1059043"/>
                <a:gd name="connsiteX341" fmla="*/ 2355016 w 3024845"/>
                <a:gd name="connsiteY341" fmla="*/ 479914 h 1059043"/>
                <a:gd name="connsiteX342" fmla="*/ 2427977 w 3024845"/>
                <a:gd name="connsiteY342" fmla="*/ 479914 h 1059043"/>
                <a:gd name="connsiteX343" fmla="*/ 2427977 w 3024845"/>
                <a:gd name="connsiteY343" fmla="*/ 488562 h 1059043"/>
                <a:gd name="connsiteX344" fmla="*/ 2438110 w 3024845"/>
                <a:gd name="connsiteY344" fmla="*/ 488562 h 1059043"/>
                <a:gd name="connsiteX345" fmla="*/ 2438110 w 3024845"/>
                <a:gd name="connsiteY345" fmla="*/ 603136 h 1059043"/>
                <a:gd name="connsiteX346" fmla="*/ 2460404 w 3024845"/>
                <a:gd name="connsiteY346" fmla="*/ 603136 h 1059043"/>
                <a:gd name="connsiteX347" fmla="*/ 2460404 w 3024845"/>
                <a:gd name="connsiteY347" fmla="*/ 536121 h 1059043"/>
                <a:gd name="connsiteX348" fmla="*/ 2486751 w 3024845"/>
                <a:gd name="connsiteY348" fmla="*/ 536121 h 1059043"/>
                <a:gd name="connsiteX349" fmla="*/ 2490804 w 3024845"/>
                <a:gd name="connsiteY349" fmla="*/ 531797 h 1059043"/>
                <a:gd name="connsiteX350" fmla="*/ 2498911 w 3024845"/>
                <a:gd name="connsiteY350" fmla="*/ 531797 h 1059043"/>
                <a:gd name="connsiteX351" fmla="*/ 2502964 w 3024845"/>
                <a:gd name="connsiteY351" fmla="*/ 536121 h 1059043"/>
                <a:gd name="connsiteX352" fmla="*/ 2525258 w 3024845"/>
                <a:gd name="connsiteY352" fmla="*/ 536121 h 1059043"/>
                <a:gd name="connsiteX353" fmla="*/ 2525258 w 3024845"/>
                <a:gd name="connsiteY353" fmla="*/ 419385 h 1059043"/>
                <a:gd name="connsiteX354" fmla="*/ 2582005 w 3024845"/>
                <a:gd name="connsiteY354" fmla="*/ 408576 h 1059043"/>
                <a:gd name="connsiteX355" fmla="*/ 2582005 w 3024845"/>
                <a:gd name="connsiteY355" fmla="*/ 409657 h 1059043"/>
                <a:gd name="connsiteX356" fmla="*/ 2582005 w 3024845"/>
                <a:gd name="connsiteY356" fmla="*/ 417223 h 1059043"/>
                <a:gd name="connsiteX357" fmla="*/ 2608352 w 3024845"/>
                <a:gd name="connsiteY357" fmla="*/ 417223 h 1059043"/>
                <a:gd name="connsiteX358" fmla="*/ 2608352 w 3024845"/>
                <a:gd name="connsiteY358" fmla="*/ 672313 h 1059043"/>
                <a:gd name="connsiteX359" fmla="*/ 2630646 w 3024845"/>
                <a:gd name="connsiteY359" fmla="*/ 672313 h 1059043"/>
                <a:gd name="connsiteX360" fmla="*/ 2630646 w 3024845"/>
                <a:gd name="connsiteY360" fmla="*/ 667989 h 1059043"/>
                <a:gd name="connsiteX361" fmla="*/ 2642806 w 3024845"/>
                <a:gd name="connsiteY361" fmla="*/ 667989 h 1059043"/>
                <a:gd name="connsiteX362" fmla="*/ 2642806 w 3024845"/>
                <a:gd name="connsiteY362" fmla="*/ 672313 h 1059043"/>
                <a:gd name="connsiteX363" fmla="*/ 2667126 w 3024845"/>
                <a:gd name="connsiteY363" fmla="*/ 672313 h 1059043"/>
                <a:gd name="connsiteX364" fmla="*/ 2667126 w 3024845"/>
                <a:gd name="connsiteY364" fmla="*/ 659342 h 1059043"/>
                <a:gd name="connsiteX365" fmla="*/ 2695500 w 3024845"/>
                <a:gd name="connsiteY365" fmla="*/ 659342 h 1059043"/>
                <a:gd name="connsiteX366" fmla="*/ 2707660 w 3024845"/>
                <a:gd name="connsiteY366" fmla="*/ 655018 h 1059043"/>
                <a:gd name="connsiteX367" fmla="*/ 2727927 w 3024845"/>
                <a:gd name="connsiteY367" fmla="*/ 659342 h 1059043"/>
                <a:gd name="connsiteX368" fmla="*/ 2727927 w 3024845"/>
                <a:gd name="connsiteY368" fmla="*/ 642048 h 1059043"/>
                <a:gd name="connsiteX369" fmla="*/ 2736034 w 3024845"/>
                <a:gd name="connsiteY369" fmla="*/ 642048 h 1059043"/>
                <a:gd name="connsiteX370" fmla="*/ 2736034 w 3024845"/>
                <a:gd name="connsiteY370" fmla="*/ 629077 h 1059043"/>
                <a:gd name="connsiteX371" fmla="*/ 2792781 w 3024845"/>
                <a:gd name="connsiteY371" fmla="*/ 629077 h 1059043"/>
                <a:gd name="connsiteX372" fmla="*/ 2792781 w 3024845"/>
                <a:gd name="connsiteY372" fmla="*/ 598812 h 1059043"/>
                <a:gd name="connsiteX373" fmla="*/ 2811021 w 3024845"/>
                <a:gd name="connsiteY373" fmla="*/ 598812 h 1059043"/>
                <a:gd name="connsiteX374" fmla="*/ 2811021 w 3024845"/>
                <a:gd name="connsiteY374" fmla="*/ 592327 h 1059043"/>
                <a:gd name="connsiteX375" fmla="*/ 2823181 w 3024845"/>
                <a:gd name="connsiteY375" fmla="*/ 592327 h 1059043"/>
                <a:gd name="connsiteX376" fmla="*/ 2823181 w 3024845"/>
                <a:gd name="connsiteY376" fmla="*/ 598812 h 1059043"/>
                <a:gd name="connsiteX377" fmla="*/ 2839395 w 3024845"/>
                <a:gd name="connsiteY377" fmla="*/ 598812 h 1059043"/>
                <a:gd name="connsiteX378" fmla="*/ 2839395 w 3024845"/>
                <a:gd name="connsiteY378" fmla="*/ 648533 h 1059043"/>
                <a:gd name="connsiteX379" fmla="*/ 2871822 w 3024845"/>
                <a:gd name="connsiteY379" fmla="*/ 648533 h 1059043"/>
                <a:gd name="connsiteX380" fmla="*/ 2871822 w 3024845"/>
                <a:gd name="connsiteY380" fmla="*/ 622592 h 1059043"/>
                <a:gd name="connsiteX381" fmla="*/ 2910329 w 3024845"/>
                <a:gd name="connsiteY381" fmla="*/ 622592 h 1059043"/>
                <a:gd name="connsiteX382" fmla="*/ 2910329 w 3024845"/>
                <a:gd name="connsiteY382" fmla="*/ 592327 h 1059043"/>
                <a:gd name="connsiteX383" fmla="*/ 2958970 w 3024845"/>
                <a:gd name="connsiteY383" fmla="*/ 592327 h 1059043"/>
                <a:gd name="connsiteX384" fmla="*/ 2958970 w 3024845"/>
                <a:gd name="connsiteY384" fmla="*/ 703483 h 1059043"/>
                <a:gd name="connsiteX385" fmla="*/ 2958970 w 3024845"/>
                <a:gd name="connsiteY385" fmla="*/ 717262 h 1059043"/>
                <a:gd name="connsiteX386" fmla="*/ 3024845 w 3024845"/>
                <a:gd name="connsiteY386" fmla="*/ 717262 h 1059043"/>
                <a:gd name="connsiteX387" fmla="*/ 3024845 w 3024845"/>
                <a:gd name="connsiteY387" fmla="*/ 1059043 h 1059043"/>
                <a:gd name="connsiteX388" fmla="*/ 2054 w 3024845"/>
                <a:gd name="connsiteY388" fmla="*/ 1056710 h 1059043"/>
                <a:gd name="connsiteX389" fmla="*/ 0 w 3024845"/>
                <a:gd name="connsiteY389" fmla="*/ 622592 h 1059043"/>
                <a:gd name="connsiteX390" fmla="*/ 20267 w 3024845"/>
                <a:gd name="connsiteY390" fmla="*/ 622592 h 1059043"/>
                <a:gd name="connsiteX391" fmla="*/ 20774 w 3024845"/>
                <a:gd name="connsiteY391" fmla="*/ 621511 h 1059043"/>
                <a:gd name="connsiteX392" fmla="*/ 24320 w 3024845"/>
                <a:gd name="connsiteY392" fmla="*/ 613945 h 1059043"/>
                <a:gd name="connsiteX393" fmla="*/ 26094 w 3024845"/>
                <a:gd name="connsiteY393" fmla="*/ 614215 h 1059043"/>
                <a:gd name="connsiteX394" fmla="*/ 38507 w 3024845"/>
                <a:gd name="connsiteY394" fmla="*/ 616106 h 1059043"/>
                <a:gd name="connsiteX395" fmla="*/ 39014 w 3024845"/>
                <a:gd name="connsiteY395" fmla="*/ 617458 h 1059043"/>
                <a:gd name="connsiteX396" fmla="*/ 42560 w 3024845"/>
                <a:gd name="connsiteY396" fmla="*/ 626915 h 1059043"/>
                <a:gd name="connsiteX397" fmla="*/ 68907 w 3024845"/>
                <a:gd name="connsiteY397" fmla="*/ 629077 h 1059043"/>
                <a:gd name="connsiteX398" fmla="*/ 68907 w 3024845"/>
                <a:gd name="connsiteY398" fmla="*/ 505856 h 1059043"/>
                <a:gd name="connsiteX399" fmla="*/ 70934 w 3024845"/>
                <a:gd name="connsiteY399" fmla="*/ 505856 h 1059043"/>
                <a:gd name="connsiteX400" fmla="*/ 85121 w 3024845"/>
                <a:gd name="connsiteY400" fmla="*/ 505856 h 1059043"/>
                <a:gd name="connsiteX401" fmla="*/ 85121 w 3024845"/>
                <a:gd name="connsiteY401" fmla="*/ 369664 h 1059043"/>
                <a:gd name="connsiteX402" fmla="*/ 86894 w 3024845"/>
                <a:gd name="connsiteY402" fmla="*/ 369664 h 1059043"/>
                <a:gd name="connsiteX403" fmla="*/ 99308 w 3024845"/>
                <a:gd name="connsiteY403" fmla="*/ 369664 h 1059043"/>
                <a:gd name="connsiteX404" fmla="*/ 99308 w 3024845"/>
                <a:gd name="connsiteY404" fmla="*/ 255090 h 1059043"/>
                <a:gd name="connsiteX405" fmla="*/ 103361 w 3024845"/>
                <a:gd name="connsiteY405" fmla="*/ 226986 h 1059043"/>
                <a:gd name="connsiteX406" fmla="*/ 105388 w 3024845"/>
                <a:gd name="connsiteY406" fmla="*/ 226986 h 1059043"/>
                <a:gd name="connsiteX407" fmla="*/ 119575 w 3024845"/>
                <a:gd name="connsiteY407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30053 w 3024845"/>
                <a:gd name="connsiteY312" fmla="*/ 252928 h 1059043"/>
                <a:gd name="connsiteX313" fmla="*/ 2144240 w 3024845"/>
                <a:gd name="connsiteY313" fmla="*/ 214016 h 1059043"/>
                <a:gd name="connsiteX314" fmla="*/ 2146266 w 3024845"/>
                <a:gd name="connsiteY314" fmla="*/ 131868 h 1059043"/>
                <a:gd name="connsiteX315" fmla="*/ 2144240 w 3024845"/>
                <a:gd name="connsiteY315" fmla="*/ 125383 h 1059043"/>
                <a:gd name="connsiteX316" fmla="*/ 2150320 w 3024845"/>
                <a:gd name="connsiteY316" fmla="*/ 118897 h 1059043"/>
                <a:gd name="connsiteX317" fmla="*/ 2150320 w 3024845"/>
                <a:gd name="connsiteY317" fmla="*/ 60529 h 1059043"/>
                <a:gd name="connsiteX318" fmla="*/ 2152346 w 3024845"/>
                <a:gd name="connsiteY318" fmla="*/ 56206 h 1059043"/>
                <a:gd name="connsiteX319" fmla="*/ 2152346 w 3024845"/>
                <a:gd name="connsiteY319" fmla="*/ 0 h 1059043"/>
                <a:gd name="connsiteX320" fmla="*/ 2162480 w 3024845"/>
                <a:gd name="connsiteY320" fmla="*/ 118897 h 1059043"/>
                <a:gd name="connsiteX321" fmla="*/ 2168560 w 3024845"/>
                <a:gd name="connsiteY321" fmla="*/ 125383 h 1059043"/>
                <a:gd name="connsiteX322" fmla="*/ 2166533 w 3024845"/>
                <a:gd name="connsiteY322" fmla="*/ 131868 h 1059043"/>
                <a:gd name="connsiteX323" fmla="*/ 2180720 w 3024845"/>
                <a:gd name="connsiteY323" fmla="*/ 555577 h 1059043"/>
                <a:gd name="connsiteX324" fmla="*/ 2245574 w 3024845"/>
                <a:gd name="connsiteY324" fmla="*/ 555577 h 1059043"/>
                <a:gd name="connsiteX325" fmla="*/ 2245574 w 3024845"/>
                <a:gd name="connsiteY325" fmla="*/ 631239 h 1059043"/>
                <a:gd name="connsiteX326" fmla="*/ 2253681 w 3024845"/>
                <a:gd name="connsiteY326" fmla="*/ 631239 h 1059043"/>
                <a:gd name="connsiteX327" fmla="*/ 2255708 w 3024845"/>
                <a:gd name="connsiteY327" fmla="*/ 624754 h 1059043"/>
                <a:gd name="connsiteX328" fmla="*/ 2261788 w 3024845"/>
                <a:gd name="connsiteY328" fmla="*/ 624754 h 1059043"/>
                <a:gd name="connsiteX329" fmla="*/ 2263815 w 3024845"/>
                <a:gd name="connsiteY329" fmla="*/ 633401 h 1059043"/>
                <a:gd name="connsiteX330" fmla="*/ 2275975 w 3024845"/>
                <a:gd name="connsiteY330" fmla="*/ 633401 h 1059043"/>
                <a:gd name="connsiteX331" fmla="*/ 2275975 w 3024845"/>
                <a:gd name="connsiteY331" fmla="*/ 626915 h 1059043"/>
                <a:gd name="connsiteX332" fmla="*/ 2298268 w 3024845"/>
                <a:gd name="connsiteY332" fmla="*/ 626915 h 1059043"/>
                <a:gd name="connsiteX333" fmla="*/ 2298268 w 3024845"/>
                <a:gd name="connsiteY333" fmla="*/ 633401 h 1059043"/>
                <a:gd name="connsiteX334" fmla="*/ 2318535 w 3024845"/>
                <a:gd name="connsiteY334" fmla="*/ 633401 h 1059043"/>
                <a:gd name="connsiteX335" fmla="*/ 2318535 w 3024845"/>
                <a:gd name="connsiteY335" fmla="*/ 678798 h 1059043"/>
                <a:gd name="connsiteX336" fmla="*/ 2332722 w 3024845"/>
                <a:gd name="connsiteY336" fmla="*/ 678798 h 1059043"/>
                <a:gd name="connsiteX337" fmla="*/ 2332722 w 3024845"/>
                <a:gd name="connsiteY337" fmla="*/ 665827 h 1059043"/>
                <a:gd name="connsiteX338" fmla="*/ 2348936 w 3024845"/>
                <a:gd name="connsiteY338" fmla="*/ 665827 h 1059043"/>
                <a:gd name="connsiteX339" fmla="*/ 2348936 w 3024845"/>
                <a:gd name="connsiteY339" fmla="*/ 486400 h 1059043"/>
                <a:gd name="connsiteX340" fmla="*/ 2355016 w 3024845"/>
                <a:gd name="connsiteY340" fmla="*/ 479914 h 1059043"/>
                <a:gd name="connsiteX341" fmla="*/ 2427977 w 3024845"/>
                <a:gd name="connsiteY341" fmla="*/ 479914 h 1059043"/>
                <a:gd name="connsiteX342" fmla="*/ 2427977 w 3024845"/>
                <a:gd name="connsiteY342" fmla="*/ 488562 h 1059043"/>
                <a:gd name="connsiteX343" fmla="*/ 2438110 w 3024845"/>
                <a:gd name="connsiteY343" fmla="*/ 488562 h 1059043"/>
                <a:gd name="connsiteX344" fmla="*/ 2438110 w 3024845"/>
                <a:gd name="connsiteY344" fmla="*/ 603136 h 1059043"/>
                <a:gd name="connsiteX345" fmla="*/ 2460404 w 3024845"/>
                <a:gd name="connsiteY345" fmla="*/ 603136 h 1059043"/>
                <a:gd name="connsiteX346" fmla="*/ 2460404 w 3024845"/>
                <a:gd name="connsiteY346" fmla="*/ 536121 h 1059043"/>
                <a:gd name="connsiteX347" fmla="*/ 2486751 w 3024845"/>
                <a:gd name="connsiteY347" fmla="*/ 536121 h 1059043"/>
                <a:gd name="connsiteX348" fmla="*/ 2490804 w 3024845"/>
                <a:gd name="connsiteY348" fmla="*/ 531797 h 1059043"/>
                <a:gd name="connsiteX349" fmla="*/ 2498911 w 3024845"/>
                <a:gd name="connsiteY349" fmla="*/ 531797 h 1059043"/>
                <a:gd name="connsiteX350" fmla="*/ 2502964 w 3024845"/>
                <a:gd name="connsiteY350" fmla="*/ 536121 h 1059043"/>
                <a:gd name="connsiteX351" fmla="*/ 2525258 w 3024845"/>
                <a:gd name="connsiteY351" fmla="*/ 536121 h 1059043"/>
                <a:gd name="connsiteX352" fmla="*/ 2525258 w 3024845"/>
                <a:gd name="connsiteY352" fmla="*/ 419385 h 1059043"/>
                <a:gd name="connsiteX353" fmla="*/ 2582005 w 3024845"/>
                <a:gd name="connsiteY353" fmla="*/ 408576 h 1059043"/>
                <a:gd name="connsiteX354" fmla="*/ 2582005 w 3024845"/>
                <a:gd name="connsiteY354" fmla="*/ 409657 h 1059043"/>
                <a:gd name="connsiteX355" fmla="*/ 2582005 w 3024845"/>
                <a:gd name="connsiteY355" fmla="*/ 417223 h 1059043"/>
                <a:gd name="connsiteX356" fmla="*/ 2608352 w 3024845"/>
                <a:gd name="connsiteY356" fmla="*/ 417223 h 1059043"/>
                <a:gd name="connsiteX357" fmla="*/ 2608352 w 3024845"/>
                <a:gd name="connsiteY357" fmla="*/ 672313 h 1059043"/>
                <a:gd name="connsiteX358" fmla="*/ 2630646 w 3024845"/>
                <a:gd name="connsiteY358" fmla="*/ 672313 h 1059043"/>
                <a:gd name="connsiteX359" fmla="*/ 2630646 w 3024845"/>
                <a:gd name="connsiteY359" fmla="*/ 667989 h 1059043"/>
                <a:gd name="connsiteX360" fmla="*/ 2642806 w 3024845"/>
                <a:gd name="connsiteY360" fmla="*/ 667989 h 1059043"/>
                <a:gd name="connsiteX361" fmla="*/ 2642806 w 3024845"/>
                <a:gd name="connsiteY361" fmla="*/ 672313 h 1059043"/>
                <a:gd name="connsiteX362" fmla="*/ 2667126 w 3024845"/>
                <a:gd name="connsiteY362" fmla="*/ 672313 h 1059043"/>
                <a:gd name="connsiteX363" fmla="*/ 2667126 w 3024845"/>
                <a:gd name="connsiteY363" fmla="*/ 659342 h 1059043"/>
                <a:gd name="connsiteX364" fmla="*/ 2695500 w 3024845"/>
                <a:gd name="connsiteY364" fmla="*/ 659342 h 1059043"/>
                <a:gd name="connsiteX365" fmla="*/ 2707660 w 3024845"/>
                <a:gd name="connsiteY365" fmla="*/ 655018 h 1059043"/>
                <a:gd name="connsiteX366" fmla="*/ 2727927 w 3024845"/>
                <a:gd name="connsiteY366" fmla="*/ 659342 h 1059043"/>
                <a:gd name="connsiteX367" fmla="*/ 2727927 w 3024845"/>
                <a:gd name="connsiteY367" fmla="*/ 642048 h 1059043"/>
                <a:gd name="connsiteX368" fmla="*/ 2736034 w 3024845"/>
                <a:gd name="connsiteY368" fmla="*/ 642048 h 1059043"/>
                <a:gd name="connsiteX369" fmla="*/ 2736034 w 3024845"/>
                <a:gd name="connsiteY369" fmla="*/ 629077 h 1059043"/>
                <a:gd name="connsiteX370" fmla="*/ 2792781 w 3024845"/>
                <a:gd name="connsiteY370" fmla="*/ 629077 h 1059043"/>
                <a:gd name="connsiteX371" fmla="*/ 2792781 w 3024845"/>
                <a:gd name="connsiteY371" fmla="*/ 598812 h 1059043"/>
                <a:gd name="connsiteX372" fmla="*/ 2811021 w 3024845"/>
                <a:gd name="connsiteY372" fmla="*/ 598812 h 1059043"/>
                <a:gd name="connsiteX373" fmla="*/ 2811021 w 3024845"/>
                <a:gd name="connsiteY373" fmla="*/ 592327 h 1059043"/>
                <a:gd name="connsiteX374" fmla="*/ 2823181 w 3024845"/>
                <a:gd name="connsiteY374" fmla="*/ 592327 h 1059043"/>
                <a:gd name="connsiteX375" fmla="*/ 2823181 w 3024845"/>
                <a:gd name="connsiteY375" fmla="*/ 598812 h 1059043"/>
                <a:gd name="connsiteX376" fmla="*/ 2839395 w 3024845"/>
                <a:gd name="connsiteY376" fmla="*/ 598812 h 1059043"/>
                <a:gd name="connsiteX377" fmla="*/ 2839395 w 3024845"/>
                <a:gd name="connsiteY377" fmla="*/ 648533 h 1059043"/>
                <a:gd name="connsiteX378" fmla="*/ 2871822 w 3024845"/>
                <a:gd name="connsiteY378" fmla="*/ 648533 h 1059043"/>
                <a:gd name="connsiteX379" fmla="*/ 2871822 w 3024845"/>
                <a:gd name="connsiteY379" fmla="*/ 622592 h 1059043"/>
                <a:gd name="connsiteX380" fmla="*/ 2910329 w 3024845"/>
                <a:gd name="connsiteY380" fmla="*/ 622592 h 1059043"/>
                <a:gd name="connsiteX381" fmla="*/ 2910329 w 3024845"/>
                <a:gd name="connsiteY381" fmla="*/ 592327 h 1059043"/>
                <a:gd name="connsiteX382" fmla="*/ 2958970 w 3024845"/>
                <a:gd name="connsiteY382" fmla="*/ 592327 h 1059043"/>
                <a:gd name="connsiteX383" fmla="*/ 2958970 w 3024845"/>
                <a:gd name="connsiteY383" fmla="*/ 703483 h 1059043"/>
                <a:gd name="connsiteX384" fmla="*/ 2958970 w 3024845"/>
                <a:gd name="connsiteY384" fmla="*/ 717262 h 1059043"/>
                <a:gd name="connsiteX385" fmla="*/ 3024845 w 3024845"/>
                <a:gd name="connsiteY385" fmla="*/ 717262 h 1059043"/>
                <a:gd name="connsiteX386" fmla="*/ 3024845 w 3024845"/>
                <a:gd name="connsiteY386" fmla="*/ 1059043 h 1059043"/>
                <a:gd name="connsiteX387" fmla="*/ 2054 w 3024845"/>
                <a:gd name="connsiteY387" fmla="*/ 1056710 h 1059043"/>
                <a:gd name="connsiteX388" fmla="*/ 0 w 3024845"/>
                <a:gd name="connsiteY388" fmla="*/ 622592 h 1059043"/>
                <a:gd name="connsiteX389" fmla="*/ 20267 w 3024845"/>
                <a:gd name="connsiteY389" fmla="*/ 622592 h 1059043"/>
                <a:gd name="connsiteX390" fmla="*/ 20774 w 3024845"/>
                <a:gd name="connsiteY390" fmla="*/ 621511 h 1059043"/>
                <a:gd name="connsiteX391" fmla="*/ 24320 w 3024845"/>
                <a:gd name="connsiteY391" fmla="*/ 613945 h 1059043"/>
                <a:gd name="connsiteX392" fmla="*/ 26094 w 3024845"/>
                <a:gd name="connsiteY392" fmla="*/ 614215 h 1059043"/>
                <a:gd name="connsiteX393" fmla="*/ 38507 w 3024845"/>
                <a:gd name="connsiteY393" fmla="*/ 616106 h 1059043"/>
                <a:gd name="connsiteX394" fmla="*/ 39014 w 3024845"/>
                <a:gd name="connsiteY394" fmla="*/ 617458 h 1059043"/>
                <a:gd name="connsiteX395" fmla="*/ 42560 w 3024845"/>
                <a:gd name="connsiteY395" fmla="*/ 626915 h 1059043"/>
                <a:gd name="connsiteX396" fmla="*/ 68907 w 3024845"/>
                <a:gd name="connsiteY396" fmla="*/ 629077 h 1059043"/>
                <a:gd name="connsiteX397" fmla="*/ 68907 w 3024845"/>
                <a:gd name="connsiteY397" fmla="*/ 505856 h 1059043"/>
                <a:gd name="connsiteX398" fmla="*/ 70934 w 3024845"/>
                <a:gd name="connsiteY398" fmla="*/ 505856 h 1059043"/>
                <a:gd name="connsiteX399" fmla="*/ 85121 w 3024845"/>
                <a:gd name="connsiteY399" fmla="*/ 505856 h 1059043"/>
                <a:gd name="connsiteX400" fmla="*/ 85121 w 3024845"/>
                <a:gd name="connsiteY400" fmla="*/ 369664 h 1059043"/>
                <a:gd name="connsiteX401" fmla="*/ 86894 w 3024845"/>
                <a:gd name="connsiteY401" fmla="*/ 369664 h 1059043"/>
                <a:gd name="connsiteX402" fmla="*/ 99308 w 3024845"/>
                <a:gd name="connsiteY402" fmla="*/ 369664 h 1059043"/>
                <a:gd name="connsiteX403" fmla="*/ 99308 w 3024845"/>
                <a:gd name="connsiteY403" fmla="*/ 255090 h 1059043"/>
                <a:gd name="connsiteX404" fmla="*/ 103361 w 3024845"/>
                <a:gd name="connsiteY404" fmla="*/ 226986 h 1059043"/>
                <a:gd name="connsiteX405" fmla="*/ 105388 w 3024845"/>
                <a:gd name="connsiteY405" fmla="*/ 226986 h 1059043"/>
                <a:gd name="connsiteX406" fmla="*/ 119575 w 3024845"/>
                <a:gd name="connsiteY406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21946 w 3024845"/>
                <a:gd name="connsiteY311" fmla="*/ 276707 h 1059043"/>
                <a:gd name="connsiteX312" fmla="*/ 2144240 w 3024845"/>
                <a:gd name="connsiteY312" fmla="*/ 214016 h 1059043"/>
                <a:gd name="connsiteX313" fmla="*/ 2146266 w 3024845"/>
                <a:gd name="connsiteY313" fmla="*/ 131868 h 1059043"/>
                <a:gd name="connsiteX314" fmla="*/ 2144240 w 3024845"/>
                <a:gd name="connsiteY314" fmla="*/ 125383 h 1059043"/>
                <a:gd name="connsiteX315" fmla="*/ 2150320 w 3024845"/>
                <a:gd name="connsiteY315" fmla="*/ 118897 h 1059043"/>
                <a:gd name="connsiteX316" fmla="*/ 2150320 w 3024845"/>
                <a:gd name="connsiteY316" fmla="*/ 60529 h 1059043"/>
                <a:gd name="connsiteX317" fmla="*/ 2152346 w 3024845"/>
                <a:gd name="connsiteY317" fmla="*/ 56206 h 1059043"/>
                <a:gd name="connsiteX318" fmla="*/ 2152346 w 3024845"/>
                <a:gd name="connsiteY318" fmla="*/ 0 h 1059043"/>
                <a:gd name="connsiteX319" fmla="*/ 2162480 w 3024845"/>
                <a:gd name="connsiteY319" fmla="*/ 118897 h 1059043"/>
                <a:gd name="connsiteX320" fmla="*/ 2168560 w 3024845"/>
                <a:gd name="connsiteY320" fmla="*/ 125383 h 1059043"/>
                <a:gd name="connsiteX321" fmla="*/ 2166533 w 3024845"/>
                <a:gd name="connsiteY321" fmla="*/ 131868 h 1059043"/>
                <a:gd name="connsiteX322" fmla="*/ 2180720 w 3024845"/>
                <a:gd name="connsiteY322" fmla="*/ 555577 h 1059043"/>
                <a:gd name="connsiteX323" fmla="*/ 2245574 w 3024845"/>
                <a:gd name="connsiteY323" fmla="*/ 555577 h 1059043"/>
                <a:gd name="connsiteX324" fmla="*/ 2245574 w 3024845"/>
                <a:gd name="connsiteY324" fmla="*/ 631239 h 1059043"/>
                <a:gd name="connsiteX325" fmla="*/ 2253681 w 3024845"/>
                <a:gd name="connsiteY325" fmla="*/ 631239 h 1059043"/>
                <a:gd name="connsiteX326" fmla="*/ 2255708 w 3024845"/>
                <a:gd name="connsiteY326" fmla="*/ 624754 h 1059043"/>
                <a:gd name="connsiteX327" fmla="*/ 2261788 w 3024845"/>
                <a:gd name="connsiteY327" fmla="*/ 624754 h 1059043"/>
                <a:gd name="connsiteX328" fmla="*/ 2263815 w 3024845"/>
                <a:gd name="connsiteY328" fmla="*/ 633401 h 1059043"/>
                <a:gd name="connsiteX329" fmla="*/ 2275975 w 3024845"/>
                <a:gd name="connsiteY329" fmla="*/ 633401 h 1059043"/>
                <a:gd name="connsiteX330" fmla="*/ 2275975 w 3024845"/>
                <a:gd name="connsiteY330" fmla="*/ 626915 h 1059043"/>
                <a:gd name="connsiteX331" fmla="*/ 2298268 w 3024845"/>
                <a:gd name="connsiteY331" fmla="*/ 626915 h 1059043"/>
                <a:gd name="connsiteX332" fmla="*/ 2298268 w 3024845"/>
                <a:gd name="connsiteY332" fmla="*/ 633401 h 1059043"/>
                <a:gd name="connsiteX333" fmla="*/ 2318535 w 3024845"/>
                <a:gd name="connsiteY333" fmla="*/ 633401 h 1059043"/>
                <a:gd name="connsiteX334" fmla="*/ 2318535 w 3024845"/>
                <a:gd name="connsiteY334" fmla="*/ 678798 h 1059043"/>
                <a:gd name="connsiteX335" fmla="*/ 2332722 w 3024845"/>
                <a:gd name="connsiteY335" fmla="*/ 678798 h 1059043"/>
                <a:gd name="connsiteX336" fmla="*/ 2332722 w 3024845"/>
                <a:gd name="connsiteY336" fmla="*/ 665827 h 1059043"/>
                <a:gd name="connsiteX337" fmla="*/ 2348936 w 3024845"/>
                <a:gd name="connsiteY337" fmla="*/ 665827 h 1059043"/>
                <a:gd name="connsiteX338" fmla="*/ 2348936 w 3024845"/>
                <a:gd name="connsiteY338" fmla="*/ 486400 h 1059043"/>
                <a:gd name="connsiteX339" fmla="*/ 2355016 w 3024845"/>
                <a:gd name="connsiteY339" fmla="*/ 479914 h 1059043"/>
                <a:gd name="connsiteX340" fmla="*/ 2427977 w 3024845"/>
                <a:gd name="connsiteY340" fmla="*/ 479914 h 1059043"/>
                <a:gd name="connsiteX341" fmla="*/ 2427977 w 3024845"/>
                <a:gd name="connsiteY341" fmla="*/ 488562 h 1059043"/>
                <a:gd name="connsiteX342" fmla="*/ 2438110 w 3024845"/>
                <a:gd name="connsiteY342" fmla="*/ 488562 h 1059043"/>
                <a:gd name="connsiteX343" fmla="*/ 2438110 w 3024845"/>
                <a:gd name="connsiteY343" fmla="*/ 603136 h 1059043"/>
                <a:gd name="connsiteX344" fmla="*/ 2460404 w 3024845"/>
                <a:gd name="connsiteY344" fmla="*/ 603136 h 1059043"/>
                <a:gd name="connsiteX345" fmla="*/ 2460404 w 3024845"/>
                <a:gd name="connsiteY345" fmla="*/ 536121 h 1059043"/>
                <a:gd name="connsiteX346" fmla="*/ 2486751 w 3024845"/>
                <a:gd name="connsiteY346" fmla="*/ 536121 h 1059043"/>
                <a:gd name="connsiteX347" fmla="*/ 2490804 w 3024845"/>
                <a:gd name="connsiteY347" fmla="*/ 531797 h 1059043"/>
                <a:gd name="connsiteX348" fmla="*/ 2498911 w 3024845"/>
                <a:gd name="connsiteY348" fmla="*/ 531797 h 1059043"/>
                <a:gd name="connsiteX349" fmla="*/ 2502964 w 3024845"/>
                <a:gd name="connsiteY349" fmla="*/ 536121 h 1059043"/>
                <a:gd name="connsiteX350" fmla="*/ 2525258 w 3024845"/>
                <a:gd name="connsiteY350" fmla="*/ 536121 h 1059043"/>
                <a:gd name="connsiteX351" fmla="*/ 2525258 w 3024845"/>
                <a:gd name="connsiteY351" fmla="*/ 419385 h 1059043"/>
                <a:gd name="connsiteX352" fmla="*/ 2582005 w 3024845"/>
                <a:gd name="connsiteY352" fmla="*/ 408576 h 1059043"/>
                <a:gd name="connsiteX353" fmla="*/ 2582005 w 3024845"/>
                <a:gd name="connsiteY353" fmla="*/ 409657 h 1059043"/>
                <a:gd name="connsiteX354" fmla="*/ 2582005 w 3024845"/>
                <a:gd name="connsiteY354" fmla="*/ 417223 h 1059043"/>
                <a:gd name="connsiteX355" fmla="*/ 2608352 w 3024845"/>
                <a:gd name="connsiteY355" fmla="*/ 417223 h 1059043"/>
                <a:gd name="connsiteX356" fmla="*/ 2608352 w 3024845"/>
                <a:gd name="connsiteY356" fmla="*/ 672313 h 1059043"/>
                <a:gd name="connsiteX357" fmla="*/ 2630646 w 3024845"/>
                <a:gd name="connsiteY357" fmla="*/ 672313 h 1059043"/>
                <a:gd name="connsiteX358" fmla="*/ 2630646 w 3024845"/>
                <a:gd name="connsiteY358" fmla="*/ 667989 h 1059043"/>
                <a:gd name="connsiteX359" fmla="*/ 2642806 w 3024845"/>
                <a:gd name="connsiteY359" fmla="*/ 667989 h 1059043"/>
                <a:gd name="connsiteX360" fmla="*/ 2642806 w 3024845"/>
                <a:gd name="connsiteY360" fmla="*/ 672313 h 1059043"/>
                <a:gd name="connsiteX361" fmla="*/ 2667126 w 3024845"/>
                <a:gd name="connsiteY361" fmla="*/ 672313 h 1059043"/>
                <a:gd name="connsiteX362" fmla="*/ 2667126 w 3024845"/>
                <a:gd name="connsiteY362" fmla="*/ 659342 h 1059043"/>
                <a:gd name="connsiteX363" fmla="*/ 2695500 w 3024845"/>
                <a:gd name="connsiteY363" fmla="*/ 659342 h 1059043"/>
                <a:gd name="connsiteX364" fmla="*/ 2707660 w 3024845"/>
                <a:gd name="connsiteY364" fmla="*/ 655018 h 1059043"/>
                <a:gd name="connsiteX365" fmla="*/ 2727927 w 3024845"/>
                <a:gd name="connsiteY365" fmla="*/ 659342 h 1059043"/>
                <a:gd name="connsiteX366" fmla="*/ 2727927 w 3024845"/>
                <a:gd name="connsiteY366" fmla="*/ 642048 h 1059043"/>
                <a:gd name="connsiteX367" fmla="*/ 2736034 w 3024845"/>
                <a:gd name="connsiteY367" fmla="*/ 642048 h 1059043"/>
                <a:gd name="connsiteX368" fmla="*/ 2736034 w 3024845"/>
                <a:gd name="connsiteY368" fmla="*/ 629077 h 1059043"/>
                <a:gd name="connsiteX369" fmla="*/ 2792781 w 3024845"/>
                <a:gd name="connsiteY369" fmla="*/ 629077 h 1059043"/>
                <a:gd name="connsiteX370" fmla="*/ 2792781 w 3024845"/>
                <a:gd name="connsiteY370" fmla="*/ 598812 h 1059043"/>
                <a:gd name="connsiteX371" fmla="*/ 2811021 w 3024845"/>
                <a:gd name="connsiteY371" fmla="*/ 598812 h 1059043"/>
                <a:gd name="connsiteX372" fmla="*/ 2811021 w 3024845"/>
                <a:gd name="connsiteY372" fmla="*/ 592327 h 1059043"/>
                <a:gd name="connsiteX373" fmla="*/ 2823181 w 3024845"/>
                <a:gd name="connsiteY373" fmla="*/ 592327 h 1059043"/>
                <a:gd name="connsiteX374" fmla="*/ 2823181 w 3024845"/>
                <a:gd name="connsiteY374" fmla="*/ 598812 h 1059043"/>
                <a:gd name="connsiteX375" fmla="*/ 2839395 w 3024845"/>
                <a:gd name="connsiteY375" fmla="*/ 598812 h 1059043"/>
                <a:gd name="connsiteX376" fmla="*/ 2839395 w 3024845"/>
                <a:gd name="connsiteY376" fmla="*/ 648533 h 1059043"/>
                <a:gd name="connsiteX377" fmla="*/ 2871822 w 3024845"/>
                <a:gd name="connsiteY377" fmla="*/ 648533 h 1059043"/>
                <a:gd name="connsiteX378" fmla="*/ 2871822 w 3024845"/>
                <a:gd name="connsiteY378" fmla="*/ 622592 h 1059043"/>
                <a:gd name="connsiteX379" fmla="*/ 2910329 w 3024845"/>
                <a:gd name="connsiteY379" fmla="*/ 622592 h 1059043"/>
                <a:gd name="connsiteX380" fmla="*/ 2910329 w 3024845"/>
                <a:gd name="connsiteY380" fmla="*/ 592327 h 1059043"/>
                <a:gd name="connsiteX381" fmla="*/ 2958970 w 3024845"/>
                <a:gd name="connsiteY381" fmla="*/ 592327 h 1059043"/>
                <a:gd name="connsiteX382" fmla="*/ 2958970 w 3024845"/>
                <a:gd name="connsiteY382" fmla="*/ 703483 h 1059043"/>
                <a:gd name="connsiteX383" fmla="*/ 2958970 w 3024845"/>
                <a:gd name="connsiteY383" fmla="*/ 717262 h 1059043"/>
                <a:gd name="connsiteX384" fmla="*/ 3024845 w 3024845"/>
                <a:gd name="connsiteY384" fmla="*/ 717262 h 1059043"/>
                <a:gd name="connsiteX385" fmla="*/ 3024845 w 3024845"/>
                <a:gd name="connsiteY385" fmla="*/ 1059043 h 1059043"/>
                <a:gd name="connsiteX386" fmla="*/ 2054 w 3024845"/>
                <a:gd name="connsiteY386" fmla="*/ 1056710 h 1059043"/>
                <a:gd name="connsiteX387" fmla="*/ 0 w 3024845"/>
                <a:gd name="connsiteY387" fmla="*/ 622592 h 1059043"/>
                <a:gd name="connsiteX388" fmla="*/ 20267 w 3024845"/>
                <a:gd name="connsiteY388" fmla="*/ 622592 h 1059043"/>
                <a:gd name="connsiteX389" fmla="*/ 20774 w 3024845"/>
                <a:gd name="connsiteY389" fmla="*/ 621511 h 1059043"/>
                <a:gd name="connsiteX390" fmla="*/ 24320 w 3024845"/>
                <a:gd name="connsiteY390" fmla="*/ 613945 h 1059043"/>
                <a:gd name="connsiteX391" fmla="*/ 26094 w 3024845"/>
                <a:gd name="connsiteY391" fmla="*/ 614215 h 1059043"/>
                <a:gd name="connsiteX392" fmla="*/ 38507 w 3024845"/>
                <a:gd name="connsiteY392" fmla="*/ 616106 h 1059043"/>
                <a:gd name="connsiteX393" fmla="*/ 39014 w 3024845"/>
                <a:gd name="connsiteY393" fmla="*/ 617458 h 1059043"/>
                <a:gd name="connsiteX394" fmla="*/ 42560 w 3024845"/>
                <a:gd name="connsiteY394" fmla="*/ 626915 h 1059043"/>
                <a:gd name="connsiteX395" fmla="*/ 68907 w 3024845"/>
                <a:gd name="connsiteY395" fmla="*/ 629077 h 1059043"/>
                <a:gd name="connsiteX396" fmla="*/ 68907 w 3024845"/>
                <a:gd name="connsiteY396" fmla="*/ 505856 h 1059043"/>
                <a:gd name="connsiteX397" fmla="*/ 70934 w 3024845"/>
                <a:gd name="connsiteY397" fmla="*/ 505856 h 1059043"/>
                <a:gd name="connsiteX398" fmla="*/ 85121 w 3024845"/>
                <a:gd name="connsiteY398" fmla="*/ 505856 h 1059043"/>
                <a:gd name="connsiteX399" fmla="*/ 85121 w 3024845"/>
                <a:gd name="connsiteY399" fmla="*/ 369664 h 1059043"/>
                <a:gd name="connsiteX400" fmla="*/ 86894 w 3024845"/>
                <a:gd name="connsiteY400" fmla="*/ 369664 h 1059043"/>
                <a:gd name="connsiteX401" fmla="*/ 99308 w 3024845"/>
                <a:gd name="connsiteY401" fmla="*/ 369664 h 1059043"/>
                <a:gd name="connsiteX402" fmla="*/ 99308 w 3024845"/>
                <a:gd name="connsiteY402" fmla="*/ 255090 h 1059043"/>
                <a:gd name="connsiteX403" fmla="*/ 103361 w 3024845"/>
                <a:gd name="connsiteY403" fmla="*/ 226986 h 1059043"/>
                <a:gd name="connsiteX404" fmla="*/ 105388 w 3024845"/>
                <a:gd name="connsiteY404" fmla="*/ 226986 h 1059043"/>
                <a:gd name="connsiteX405" fmla="*/ 119575 w 3024845"/>
                <a:gd name="connsiteY405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28026 w 3024845"/>
                <a:gd name="connsiteY310" fmla="*/ 281031 h 1059043"/>
                <a:gd name="connsiteX311" fmla="*/ 2144240 w 3024845"/>
                <a:gd name="connsiteY311" fmla="*/ 214016 h 1059043"/>
                <a:gd name="connsiteX312" fmla="*/ 2146266 w 3024845"/>
                <a:gd name="connsiteY312" fmla="*/ 131868 h 1059043"/>
                <a:gd name="connsiteX313" fmla="*/ 2144240 w 3024845"/>
                <a:gd name="connsiteY313" fmla="*/ 125383 h 1059043"/>
                <a:gd name="connsiteX314" fmla="*/ 2150320 w 3024845"/>
                <a:gd name="connsiteY314" fmla="*/ 118897 h 1059043"/>
                <a:gd name="connsiteX315" fmla="*/ 2150320 w 3024845"/>
                <a:gd name="connsiteY315" fmla="*/ 60529 h 1059043"/>
                <a:gd name="connsiteX316" fmla="*/ 2152346 w 3024845"/>
                <a:gd name="connsiteY316" fmla="*/ 56206 h 1059043"/>
                <a:gd name="connsiteX317" fmla="*/ 2152346 w 3024845"/>
                <a:gd name="connsiteY317" fmla="*/ 0 h 1059043"/>
                <a:gd name="connsiteX318" fmla="*/ 2162480 w 3024845"/>
                <a:gd name="connsiteY318" fmla="*/ 118897 h 1059043"/>
                <a:gd name="connsiteX319" fmla="*/ 2168560 w 3024845"/>
                <a:gd name="connsiteY319" fmla="*/ 125383 h 1059043"/>
                <a:gd name="connsiteX320" fmla="*/ 2166533 w 3024845"/>
                <a:gd name="connsiteY320" fmla="*/ 131868 h 1059043"/>
                <a:gd name="connsiteX321" fmla="*/ 2180720 w 3024845"/>
                <a:gd name="connsiteY321" fmla="*/ 555577 h 1059043"/>
                <a:gd name="connsiteX322" fmla="*/ 2245574 w 3024845"/>
                <a:gd name="connsiteY322" fmla="*/ 555577 h 1059043"/>
                <a:gd name="connsiteX323" fmla="*/ 2245574 w 3024845"/>
                <a:gd name="connsiteY323" fmla="*/ 631239 h 1059043"/>
                <a:gd name="connsiteX324" fmla="*/ 2253681 w 3024845"/>
                <a:gd name="connsiteY324" fmla="*/ 631239 h 1059043"/>
                <a:gd name="connsiteX325" fmla="*/ 2255708 w 3024845"/>
                <a:gd name="connsiteY325" fmla="*/ 624754 h 1059043"/>
                <a:gd name="connsiteX326" fmla="*/ 2261788 w 3024845"/>
                <a:gd name="connsiteY326" fmla="*/ 624754 h 1059043"/>
                <a:gd name="connsiteX327" fmla="*/ 2263815 w 3024845"/>
                <a:gd name="connsiteY327" fmla="*/ 633401 h 1059043"/>
                <a:gd name="connsiteX328" fmla="*/ 2275975 w 3024845"/>
                <a:gd name="connsiteY328" fmla="*/ 633401 h 1059043"/>
                <a:gd name="connsiteX329" fmla="*/ 2275975 w 3024845"/>
                <a:gd name="connsiteY329" fmla="*/ 626915 h 1059043"/>
                <a:gd name="connsiteX330" fmla="*/ 2298268 w 3024845"/>
                <a:gd name="connsiteY330" fmla="*/ 626915 h 1059043"/>
                <a:gd name="connsiteX331" fmla="*/ 2298268 w 3024845"/>
                <a:gd name="connsiteY331" fmla="*/ 633401 h 1059043"/>
                <a:gd name="connsiteX332" fmla="*/ 2318535 w 3024845"/>
                <a:gd name="connsiteY332" fmla="*/ 633401 h 1059043"/>
                <a:gd name="connsiteX333" fmla="*/ 2318535 w 3024845"/>
                <a:gd name="connsiteY333" fmla="*/ 678798 h 1059043"/>
                <a:gd name="connsiteX334" fmla="*/ 2332722 w 3024845"/>
                <a:gd name="connsiteY334" fmla="*/ 678798 h 1059043"/>
                <a:gd name="connsiteX335" fmla="*/ 2332722 w 3024845"/>
                <a:gd name="connsiteY335" fmla="*/ 665827 h 1059043"/>
                <a:gd name="connsiteX336" fmla="*/ 2348936 w 3024845"/>
                <a:gd name="connsiteY336" fmla="*/ 665827 h 1059043"/>
                <a:gd name="connsiteX337" fmla="*/ 2348936 w 3024845"/>
                <a:gd name="connsiteY337" fmla="*/ 486400 h 1059043"/>
                <a:gd name="connsiteX338" fmla="*/ 2355016 w 3024845"/>
                <a:gd name="connsiteY338" fmla="*/ 479914 h 1059043"/>
                <a:gd name="connsiteX339" fmla="*/ 2427977 w 3024845"/>
                <a:gd name="connsiteY339" fmla="*/ 479914 h 1059043"/>
                <a:gd name="connsiteX340" fmla="*/ 2427977 w 3024845"/>
                <a:gd name="connsiteY340" fmla="*/ 488562 h 1059043"/>
                <a:gd name="connsiteX341" fmla="*/ 2438110 w 3024845"/>
                <a:gd name="connsiteY341" fmla="*/ 488562 h 1059043"/>
                <a:gd name="connsiteX342" fmla="*/ 2438110 w 3024845"/>
                <a:gd name="connsiteY342" fmla="*/ 603136 h 1059043"/>
                <a:gd name="connsiteX343" fmla="*/ 2460404 w 3024845"/>
                <a:gd name="connsiteY343" fmla="*/ 603136 h 1059043"/>
                <a:gd name="connsiteX344" fmla="*/ 2460404 w 3024845"/>
                <a:gd name="connsiteY344" fmla="*/ 536121 h 1059043"/>
                <a:gd name="connsiteX345" fmla="*/ 2486751 w 3024845"/>
                <a:gd name="connsiteY345" fmla="*/ 536121 h 1059043"/>
                <a:gd name="connsiteX346" fmla="*/ 2490804 w 3024845"/>
                <a:gd name="connsiteY346" fmla="*/ 531797 h 1059043"/>
                <a:gd name="connsiteX347" fmla="*/ 2498911 w 3024845"/>
                <a:gd name="connsiteY347" fmla="*/ 531797 h 1059043"/>
                <a:gd name="connsiteX348" fmla="*/ 2502964 w 3024845"/>
                <a:gd name="connsiteY348" fmla="*/ 536121 h 1059043"/>
                <a:gd name="connsiteX349" fmla="*/ 2525258 w 3024845"/>
                <a:gd name="connsiteY349" fmla="*/ 536121 h 1059043"/>
                <a:gd name="connsiteX350" fmla="*/ 2525258 w 3024845"/>
                <a:gd name="connsiteY350" fmla="*/ 419385 h 1059043"/>
                <a:gd name="connsiteX351" fmla="*/ 2582005 w 3024845"/>
                <a:gd name="connsiteY351" fmla="*/ 408576 h 1059043"/>
                <a:gd name="connsiteX352" fmla="*/ 2582005 w 3024845"/>
                <a:gd name="connsiteY352" fmla="*/ 409657 h 1059043"/>
                <a:gd name="connsiteX353" fmla="*/ 2582005 w 3024845"/>
                <a:gd name="connsiteY353" fmla="*/ 417223 h 1059043"/>
                <a:gd name="connsiteX354" fmla="*/ 2608352 w 3024845"/>
                <a:gd name="connsiteY354" fmla="*/ 417223 h 1059043"/>
                <a:gd name="connsiteX355" fmla="*/ 2608352 w 3024845"/>
                <a:gd name="connsiteY355" fmla="*/ 672313 h 1059043"/>
                <a:gd name="connsiteX356" fmla="*/ 2630646 w 3024845"/>
                <a:gd name="connsiteY356" fmla="*/ 672313 h 1059043"/>
                <a:gd name="connsiteX357" fmla="*/ 2630646 w 3024845"/>
                <a:gd name="connsiteY357" fmla="*/ 667989 h 1059043"/>
                <a:gd name="connsiteX358" fmla="*/ 2642806 w 3024845"/>
                <a:gd name="connsiteY358" fmla="*/ 667989 h 1059043"/>
                <a:gd name="connsiteX359" fmla="*/ 2642806 w 3024845"/>
                <a:gd name="connsiteY359" fmla="*/ 672313 h 1059043"/>
                <a:gd name="connsiteX360" fmla="*/ 2667126 w 3024845"/>
                <a:gd name="connsiteY360" fmla="*/ 672313 h 1059043"/>
                <a:gd name="connsiteX361" fmla="*/ 2667126 w 3024845"/>
                <a:gd name="connsiteY361" fmla="*/ 659342 h 1059043"/>
                <a:gd name="connsiteX362" fmla="*/ 2695500 w 3024845"/>
                <a:gd name="connsiteY362" fmla="*/ 659342 h 1059043"/>
                <a:gd name="connsiteX363" fmla="*/ 2707660 w 3024845"/>
                <a:gd name="connsiteY363" fmla="*/ 655018 h 1059043"/>
                <a:gd name="connsiteX364" fmla="*/ 2727927 w 3024845"/>
                <a:gd name="connsiteY364" fmla="*/ 659342 h 1059043"/>
                <a:gd name="connsiteX365" fmla="*/ 2727927 w 3024845"/>
                <a:gd name="connsiteY365" fmla="*/ 642048 h 1059043"/>
                <a:gd name="connsiteX366" fmla="*/ 2736034 w 3024845"/>
                <a:gd name="connsiteY366" fmla="*/ 642048 h 1059043"/>
                <a:gd name="connsiteX367" fmla="*/ 2736034 w 3024845"/>
                <a:gd name="connsiteY367" fmla="*/ 629077 h 1059043"/>
                <a:gd name="connsiteX368" fmla="*/ 2792781 w 3024845"/>
                <a:gd name="connsiteY368" fmla="*/ 629077 h 1059043"/>
                <a:gd name="connsiteX369" fmla="*/ 2792781 w 3024845"/>
                <a:gd name="connsiteY369" fmla="*/ 598812 h 1059043"/>
                <a:gd name="connsiteX370" fmla="*/ 2811021 w 3024845"/>
                <a:gd name="connsiteY370" fmla="*/ 598812 h 1059043"/>
                <a:gd name="connsiteX371" fmla="*/ 2811021 w 3024845"/>
                <a:gd name="connsiteY371" fmla="*/ 592327 h 1059043"/>
                <a:gd name="connsiteX372" fmla="*/ 2823181 w 3024845"/>
                <a:gd name="connsiteY372" fmla="*/ 592327 h 1059043"/>
                <a:gd name="connsiteX373" fmla="*/ 2823181 w 3024845"/>
                <a:gd name="connsiteY373" fmla="*/ 598812 h 1059043"/>
                <a:gd name="connsiteX374" fmla="*/ 2839395 w 3024845"/>
                <a:gd name="connsiteY374" fmla="*/ 598812 h 1059043"/>
                <a:gd name="connsiteX375" fmla="*/ 2839395 w 3024845"/>
                <a:gd name="connsiteY375" fmla="*/ 648533 h 1059043"/>
                <a:gd name="connsiteX376" fmla="*/ 2871822 w 3024845"/>
                <a:gd name="connsiteY376" fmla="*/ 648533 h 1059043"/>
                <a:gd name="connsiteX377" fmla="*/ 2871822 w 3024845"/>
                <a:gd name="connsiteY377" fmla="*/ 622592 h 1059043"/>
                <a:gd name="connsiteX378" fmla="*/ 2910329 w 3024845"/>
                <a:gd name="connsiteY378" fmla="*/ 622592 h 1059043"/>
                <a:gd name="connsiteX379" fmla="*/ 2910329 w 3024845"/>
                <a:gd name="connsiteY379" fmla="*/ 592327 h 1059043"/>
                <a:gd name="connsiteX380" fmla="*/ 2958970 w 3024845"/>
                <a:gd name="connsiteY380" fmla="*/ 592327 h 1059043"/>
                <a:gd name="connsiteX381" fmla="*/ 2958970 w 3024845"/>
                <a:gd name="connsiteY381" fmla="*/ 703483 h 1059043"/>
                <a:gd name="connsiteX382" fmla="*/ 2958970 w 3024845"/>
                <a:gd name="connsiteY382" fmla="*/ 717262 h 1059043"/>
                <a:gd name="connsiteX383" fmla="*/ 3024845 w 3024845"/>
                <a:gd name="connsiteY383" fmla="*/ 717262 h 1059043"/>
                <a:gd name="connsiteX384" fmla="*/ 3024845 w 3024845"/>
                <a:gd name="connsiteY384" fmla="*/ 1059043 h 1059043"/>
                <a:gd name="connsiteX385" fmla="*/ 2054 w 3024845"/>
                <a:gd name="connsiteY385" fmla="*/ 1056710 h 1059043"/>
                <a:gd name="connsiteX386" fmla="*/ 0 w 3024845"/>
                <a:gd name="connsiteY386" fmla="*/ 622592 h 1059043"/>
                <a:gd name="connsiteX387" fmla="*/ 20267 w 3024845"/>
                <a:gd name="connsiteY387" fmla="*/ 622592 h 1059043"/>
                <a:gd name="connsiteX388" fmla="*/ 20774 w 3024845"/>
                <a:gd name="connsiteY388" fmla="*/ 621511 h 1059043"/>
                <a:gd name="connsiteX389" fmla="*/ 24320 w 3024845"/>
                <a:gd name="connsiteY389" fmla="*/ 613945 h 1059043"/>
                <a:gd name="connsiteX390" fmla="*/ 26094 w 3024845"/>
                <a:gd name="connsiteY390" fmla="*/ 614215 h 1059043"/>
                <a:gd name="connsiteX391" fmla="*/ 38507 w 3024845"/>
                <a:gd name="connsiteY391" fmla="*/ 616106 h 1059043"/>
                <a:gd name="connsiteX392" fmla="*/ 39014 w 3024845"/>
                <a:gd name="connsiteY392" fmla="*/ 617458 h 1059043"/>
                <a:gd name="connsiteX393" fmla="*/ 42560 w 3024845"/>
                <a:gd name="connsiteY393" fmla="*/ 626915 h 1059043"/>
                <a:gd name="connsiteX394" fmla="*/ 68907 w 3024845"/>
                <a:gd name="connsiteY394" fmla="*/ 629077 h 1059043"/>
                <a:gd name="connsiteX395" fmla="*/ 68907 w 3024845"/>
                <a:gd name="connsiteY395" fmla="*/ 505856 h 1059043"/>
                <a:gd name="connsiteX396" fmla="*/ 70934 w 3024845"/>
                <a:gd name="connsiteY396" fmla="*/ 505856 h 1059043"/>
                <a:gd name="connsiteX397" fmla="*/ 85121 w 3024845"/>
                <a:gd name="connsiteY397" fmla="*/ 505856 h 1059043"/>
                <a:gd name="connsiteX398" fmla="*/ 85121 w 3024845"/>
                <a:gd name="connsiteY398" fmla="*/ 369664 h 1059043"/>
                <a:gd name="connsiteX399" fmla="*/ 86894 w 3024845"/>
                <a:gd name="connsiteY399" fmla="*/ 369664 h 1059043"/>
                <a:gd name="connsiteX400" fmla="*/ 99308 w 3024845"/>
                <a:gd name="connsiteY400" fmla="*/ 369664 h 1059043"/>
                <a:gd name="connsiteX401" fmla="*/ 99308 w 3024845"/>
                <a:gd name="connsiteY401" fmla="*/ 255090 h 1059043"/>
                <a:gd name="connsiteX402" fmla="*/ 103361 w 3024845"/>
                <a:gd name="connsiteY402" fmla="*/ 226986 h 1059043"/>
                <a:gd name="connsiteX403" fmla="*/ 105388 w 3024845"/>
                <a:gd name="connsiteY403" fmla="*/ 226986 h 1059043"/>
                <a:gd name="connsiteX404" fmla="*/ 119575 w 3024845"/>
                <a:gd name="connsiteY404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4240 w 3024845"/>
                <a:gd name="connsiteY310" fmla="*/ 214016 h 1059043"/>
                <a:gd name="connsiteX311" fmla="*/ 2146266 w 3024845"/>
                <a:gd name="connsiteY311" fmla="*/ 131868 h 1059043"/>
                <a:gd name="connsiteX312" fmla="*/ 2144240 w 3024845"/>
                <a:gd name="connsiteY312" fmla="*/ 125383 h 1059043"/>
                <a:gd name="connsiteX313" fmla="*/ 2150320 w 3024845"/>
                <a:gd name="connsiteY313" fmla="*/ 118897 h 1059043"/>
                <a:gd name="connsiteX314" fmla="*/ 2150320 w 3024845"/>
                <a:gd name="connsiteY314" fmla="*/ 60529 h 1059043"/>
                <a:gd name="connsiteX315" fmla="*/ 2152346 w 3024845"/>
                <a:gd name="connsiteY315" fmla="*/ 56206 h 1059043"/>
                <a:gd name="connsiteX316" fmla="*/ 2152346 w 3024845"/>
                <a:gd name="connsiteY316" fmla="*/ 0 h 1059043"/>
                <a:gd name="connsiteX317" fmla="*/ 2162480 w 3024845"/>
                <a:gd name="connsiteY317" fmla="*/ 118897 h 1059043"/>
                <a:gd name="connsiteX318" fmla="*/ 2168560 w 3024845"/>
                <a:gd name="connsiteY318" fmla="*/ 125383 h 1059043"/>
                <a:gd name="connsiteX319" fmla="*/ 2166533 w 3024845"/>
                <a:gd name="connsiteY319" fmla="*/ 131868 h 1059043"/>
                <a:gd name="connsiteX320" fmla="*/ 2180720 w 3024845"/>
                <a:gd name="connsiteY320" fmla="*/ 555577 h 1059043"/>
                <a:gd name="connsiteX321" fmla="*/ 2245574 w 3024845"/>
                <a:gd name="connsiteY321" fmla="*/ 555577 h 1059043"/>
                <a:gd name="connsiteX322" fmla="*/ 2245574 w 3024845"/>
                <a:gd name="connsiteY322" fmla="*/ 631239 h 1059043"/>
                <a:gd name="connsiteX323" fmla="*/ 2253681 w 3024845"/>
                <a:gd name="connsiteY323" fmla="*/ 631239 h 1059043"/>
                <a:gd name="connsiteX324" fmla="*/ 2255708 w 3024845"/>
                <a:gd name="connsiteY324" fmla="*/ 624754 h 1059043"/>
                <a:gd name="connsiteX325" fmla="*/ 2261788 w 3024845"/>
                <a:gd name="connsiteY325" fmla="*/ 624754 h 1059043"/>
                <a:gd name="connsiteX326" fmla="*/ 2263815 w 3024845"/>
                <a:gd name="connsiteY326" fmla="*/ 633401 h 1059043"/>
                <a:gd name="connsiteX327" fmla="*/ 2275975 w 3024845"/>
                <a:gd name="connsiteY327" fmla="*/ 633401 h 1059043"/>
                <a:gd name="connsiteX328" fmla="*/ 2275975 w 3024845"/>
                <a:gd name="connsiteY328" fmla="*/ 626915 h 1059043"/>
                <a:gd name="connsiteX329" fmla="*/ 2298268 w 3024845"/>
                <a:gd name="connsiteY329" fmla="*/ 626915 h 1059043"/>
                <a:gd name="connsiteX330" fmla="*/ 2298268 w 3024845"/>
                <a:gd name="connsiteY330" fmla="*/ 633401 h 1059043"/>
                <a:gd name="connsiteX331" fmla="*/ 2318535 w 3024845"/>
                <a:gd name="connsiteY331" fmla="*/ 633401 h 1059043"/>
                <a:gd name="connsiteX332" fmla="*/ 2318535 w 3024845"/>
                <a:gd name="connsiteY332" fmla="*/ 678798 h 1059043"/>
                <a:gd name="connsiteX333" fmla="*/ 2332722 w 3024845"/>
                <a:gd name="connsiteY333" fmla="*/ 678798 h 1059043"/>
                <a:gd name="connsiteX334" fmla="*/ 2332722 w 3024845"/>
                <a:gd name="connsiteY334" fmla="*/ 665827 h 1059043"/>
                <a:gd name="connsiteX335" fmla="*/ 2348936 w 3024845"/>
                <a:gd name="connsiteY335" fmla="*/ 665827 h 1059043"/>
                <a:gd name="connsiteX336" fmla="*/ 2348936 w 3024845"/>
                <a:gd name="connsiteY336" fmla="*/ 486400 h 1059043"/>
                <a:gd name="connsiteX337" fmla="*/ 2355016 w 3024845"/>
                <a:gd name="connsiteY337" fmla="*/ 479914 h 1059043"/>
                <a:gd name="connsiteX338" fmla="*/ 2427977 w 3024845"/>
                <a:gd name="connsiteY338" fmla="*/ 479914 h 1059043"/>
                <a:gd name="connsiteX339" fmla="*/ 2427977 w 3024845"/>
                <a:gd name="connsiteY339" fmla="*/ 488562 h 1059043"/>
                <a:gd name="connsiteX340" fmla="*/ 2438110 w 3024845"/>
                <a:gd name="connsiteY340" fmla="*/ 488562 h 1059043"/>
                <a:gd name="connsiteX341" fmla="*/ 2438110 w 3024845"/>
                <a:gd name="connsiteY341" fmla="*/ 603136 h 1059043"/>
                <a:gd name="connsiteX342" fmla="*/ 2460404 w 3024845"/>
                <a:gd name="connsiteY342" fmla="*/ 603136 h 1059043"/>
                <a:gd name="connsiteX343" fmla="*/ 2460404 w 3024845"/>
                <a:gd name="connsiteY343" fmla="*/ 536121 h 1059043"/>
                <a:gd name="connsiteX344" fmla="*/ 2486751 w 3024845"/>
                <a:gd name="connsiteY344" fmla="*/ 536121 h 1059043"/>
                <a:gd name="connsiteX345" fmla="*/ 2490804 w 3024845"/>
                <a:gd name="connsiteY345" fmla="*/ 531797 h 1059043"/>
                <a:gd name="connsiteX346" fmla="*/ 2498911 w 3024845"/>
                <a:gd name="connsiteY346" fmla="*/ 531797 h 1059043"/>
                <a:gd name="connsiteX347" fmla="*/ 2502964 w 3024845"/>
                <a:gd name="connsiteY347" fmla="*/ 536121 h 1059043"/>
                <a:gd name="connsiteX348" fmla="*/ 2525258 w 3024845"/>
                <a:gd name="connsiteY348" fmla="*/ 536121 h 1059043"/>
                <a:gd name="connsiteX349" fmla="*/ 2525258 w 3024845"/>
                <a:gd name="connsiteY349" fmla="*/ 419385 h 1059043"/>
                <a:gd name="connsiteX350" fmla="*/ 2582005 w 3024845"/>
                <a:gd name="connsiteY350" fmla="*/ 408576 h 1059043"/>
                <a:gd name="connsiteX351" fmla="*/ 2582005 w 3024845"/>
                <a:gd name="connsiteY351" fmla="*/ 409657 h 1059043"/>
                <a:gd name="connsiteX352" fmla="*/ 2582005 w 3024845"/>
                <a:gd name="connsiteY352" fmla="*/ 417223 h 1059043"/>
                <a:gd name="connsiteX353" fmla="*/ 2608352 w 3024845"/>
                <a:gd name="connsiteY353" fmla="*/ 417223 h 1059043"/>
                <a:gd name="connsiteX354" fmla="*/ 2608352 w 3024845"/>
                <a:gd name="connsiteY354" fmla="*/ 672313 h 1059043"/>
                <a:gd name="connsiteX355" fmla="*/ 2630646 w 3024845"/>
                <a:gd name="connsiteY355" fmla="*/ 672313 h 1059043"/>
                <a:gd name="connsiteX356" fmla="*/ 2630646 w 3024845"/>
                <a:gd name="connsiteY356" fmla="*/ 667989 h 1059043"/>
                <a:gd name="connsiteX357" fmla="*/ 2642806 w 3024845"/>
                <a:gd name="connsiteY357" fmla="*/ 667989 h 1059043"/>
                <a:gd name="connsiteX358" fmla="*/ 2642806 w 3024845"/>
                <a:gd name="connsiteY358" fmla="*/ 672313 h 1059043"/>
                <a:gd name="connsiteX359" fmla="*/ 2667126 w 3024845"/>
                <a:gd name="connsiteY359" fmla="*/ 672313 h 1059043"/>
                <a:gd name="connsiteX360" fmla="*/ 2667126 w 3024845"/>
                <a:gd name="connsiteY360" fmla="*/ 659342 h 1059043"/>
                <a:gd name="connsiteX361" fmla="*/ 2695500 w 3024845"/>
                <a:gd name="connsiteY361" fmla="*/ 659342 h 1059043"/>
                <a:gd name="connsiteX362" fmla="*/ 2707660 w 3024845"/>
                <a:gd name="connsiteY362" fmla="*/ 655018 h 1059043"/>
                <a:gd name="connsiteX363" fmla="*/ 2727927 w 3024845"/>
                <a:gd name="connsiteY363" fmla="*/ 659342 h 1059043"/>
                <a:gd name="connsiteX364" fmla="*/ 2727927 w 3024845"/>
                <a:gd name="connsiteY364" fmla="*/ 642048 h 1059043"/>
                <a:gd name="connsiteX365" fmla="*/ 2736034 w 3024845"/>
                <a:gd name="connsiteY365" fmla="*/ 642048 h 1059043"/>
                <a:gd name="connsiteX366" fmla="*/ 2736034 w 3024845"/>
                <a:gd name="connsiteY366" fmla="*/ 629077 h 1059043"/>
                <a:gd name="connsiteX367" fmla="*/ 2792781 w 3024845"/>
                <a:gd name="connsiteY367" fmla="*/ 629077 h 1059043"/>
                <a:gd name="connsiteX368" fmla="*/ 2792781 w 3024845"/>
                <a:gd name="connsiteY368" fmla="*/ 598812 h 1059043"/>
                <a:gd name="connsiteX369" fmla="*/ 2811021 w 3024845"/>
                <a:gd name="connsiteY369" fmla="*/ 598812 h 1059043"/>
                <a:gd name="connsiteX370" fmla="*/ 2811021 w 3024845"/>
                <a:gd name="connsiteY370" fmla="*/ 592327 h 1059043"/>
                <a:gd name="connsiteX371" fmla="*/ 2823181 w 3024845"/>
                <a:gd name="connsiteY371" fmla="*/ 592327 h 1059043"/>
                <a:gd name="connsiteX372" fmla="*/ 2823181 w 3024845"/>
                <a:gd name="connsiteY372" fmla="*/ 598812 h 1059043"/>
                <a:gd name="connsiteX373" fmla="*/ 2839395 w 3024845"/>
                <a:gd name="connsiteY373" fmla="*/ 598812 h 1059043"/>
                <a:gd name="connsiteX374" fmla="*/ 2839395 w 3024845"/>
                <a:gd name="connsiteY374" fmla="*/ 648533 h 1059043"/>
                <a:gd name="connsiteX375" fmla="*/ 2871822 w 3024845"/>
                <a:gd name="connsiteY375" fmla="*/ 648533 h 1059043"/>
                <a:gd name="connsiteX376" fmla="*/ 2871822 w 3024845"/>
                <a:gd name="connsiteY376" fmla="*/ 622592 h 1059043"/>
                <a:gd name="connsiteX377" fmla="*/ 2910329 w 3024845"/>
                <a:gd name="connsiteY377" fmla="*/ 622592 h 1059043"/>
                <a:gd name="connsiteX378" fmla="*/ 2910329 w 3024845"/>
                <a:gd name="connsiteY378" fmla="*/ 592327 h 1059043"/>
                <a:gd name="connsiteX379" fmla="*/ 2958970 w 3024845"/>
                <a:gd name="connsiteY379" fmla="*/ 592327 h 1059043"/>
                <a:gd name="connsiteX380" fmla="*/ 2958970 w 3024845"/>
                <a:gd name="connsiteY380" fmla="*/ 703483 h 1059043"/>
                <a:gd name="connsiteX381" fmla="*/ 2958970 w 3024845"/>
                <a:gd name="connsiteY381" fmla="*/ 717262 h 1059043"/>
                <a:gd name="connsiteX382" fmla="*/ 3024845 w 3024845"/>
                <a:gd name="connsiteY382" fmla="*/ 717262 h 1059043"/>
                <a:gd name="connsiteX383" fmla="*/ 3024845 w 3024845"/>
                <a:gd name="connsiteY383" fmla="*/ 1059043 h 1059043"/>
                <a:gd name="connsiteX384" fmla="*/ 2054 w 3024845"/>
                <a:gd name="connsiteY384" fmla="*/ 1056710 h 1059043"/>
                <a:gd name="connsiteX385" fmla="*/ 0 w 3024845"/>
                <a:gd name="connsiteY385" fmla="*/ 622592 h 1059043"/>
                <a:gd name="connsiteX386" fmla="*/ 20267 w 3024845"/>
                <a:gd name="connsiteY386" fmla="*/ 622592 h 1059043"/>
                <a:gd name="connsiteX387" fmla="*/ 20774 w 3024845"/>
                <a:gd name="connsiteY387" fmla="*/ 621511 h 1059043"/>
                <a:gd name="connsiteX388" fmla="*/ 24320 w 3024845"/>
                <a:gd name="connsiteY388" fmla="*/ 613945 h 1059043"/>
                <a:gd name="connsiteX389" fmla="*/ 26094 w 3024845"/>
                <a:gd name="connsiteY389" fmla="*/ 614215 h 1059043"/>
                <a:gd name="connsiteX390" fmla="*/ 38507 w 3024845"/>
                <a:gd name="connsiteY390" fmla="*/ 616106 h 1059043"/>
                <a:gd name="connsiteX391" fmla="*/ 39014 w 3024845"/>
                <a:gd name="connsiteY391" fmla="*/ 617458 h 1059043"/>
                <a:gd name="connsiteX392" fmla="*/ 42560 w 3024845"/>
                <a:gd name="connsiteY392" fmla="*/ 626915 h 1059043"/>
                <a:gd name="connsiteX393" fmla="*/ 68907 w 3024845"/>
                <a:gd name="connsiteY393" fmla="*/ 629077 h 1059043"/>
                <a:gd name="connsiteX394" fmla="*/ 68907 w 3024845"/>
                <a:gd name="connsiteY394" fmla="*/ 505856 h 1059043"/>
                <a:gd name="connsiteX395" fmla="*/ 70934 w 3024845"/>
                <a:gd name="connsiteY395" fmla="*/ 505856 h 1059043"/>
                <a:gd name="connsiteX396" fmla="*/ 85121 w 3024845"/>
                <a:gd name="connsiteY396" fmla="*/ 505856 h 1059043"/>
                <a:gd name="connsiteX397" fmla="*/ 85121 w 3024845"/>
                <a:gd name="connsiteY397" fmla="*/ 369664 h 1059043"/>
                <a:gd name="connsiteX398" fmla="*/ 86894 w 3024845"/>
                <a:gd name="connsiteY398" fmla="*/ 369664 h 1059043"/>
                <a:gd name="connsiteX399" fmla="*/ 99308 w 3024845"/>
                <a:gd name="connsiteY399" fmla="*/ 369664 h 1059043"/>
                <a:gd name="connsiteX400" fmla="*/ 99308 w 3024845"/>
                <a:gd name="connsiteY400" fmla="*/ 255090 h 1059043"/>
                <a:gd name="connsiteX401" fmla="*/ 103361 w 3024845"/>
                <a:gd name="connsiteY401" fmla="*/ 226986 h 1059043"/>
                <a:gd name="connsiteX402" fmla="*/ 105388 w 3024845"/>
                <a:gd name="connsiteY402" fmla="*/ 226986 h 1059043"/>
                <a:gd name="connsiteX403" fmla="*/ 119575 w 3024845"/>
                <a:gd name="connsiteY403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66533 w 3024845"/>
                <a:gd name="connsiteY318" fmla="*/ 131868 h 1059043"/>
                <a:gd name="connsiteX319" fmla="*/ 2180720 w 3024845"/>
                <a:gd name="connsiteY319" fmla="*/ 555577 h 1059043"/>
                <a:gd name="connsiteX320" fmla="*/ 2245574 w 3024845"/>
                <a:gd name="connsiteY320" fmla="*/ 555577 h 1059043"/>
                <a:gd name="connsiteX321" fmla="*/ 2245574 w 3024845"/>
                <a:gd name="connsiteY321" fmla="*/ 631239 h 1059043"/>
                <a:gd name="connsiteX322" fmla="*/ 2253681 w 3024845"/>
                <a:gd name="connsiteY322" fmla="*/ 631239 h 1059043"/>
                <a:gd name="connsiteX323" fmla="*/ 2255708 w 3024845"/>
                <a:gd name="connsiteY323" fmla="*/ 624754 h 1059043"/>
                <a:gd name="connsiteX324" fmla="*/ 2261788 w 3024845"/>
                <a:gd name="connsiteY324" fmla="*/ 624754 h 1059043"/>
                <a:gd name="connsiteX325" fmla="*/ 2263815 w 3024845"/>
                <a:gd name="connsiteY325" fmla="*/ 633401 h 1059043"/>
                <a:gd name="connsiteX326" fmla="*/ 2275975 w 3024845"/>
                <a:gd name="connsiteY326" fmla="*/ 633401 h 1059043"/>
                <a:gd name="connsiteX327" fmla="*/ 2275975 w 3024845"/>
                <a:gd name="connsiteY327" fmla="*/ 626915 h 1059043"/>
                <a:gd name="connsiteX328" fmla="*/ 2298268 w 3024845"/>
                <a:gd name="connsiteY328" fmla="*/ 626915 h 1059043"/>
                <a:gd name="connsiteX329" fmla="*/ 2298268 w 3024845"/>
                <a:gd name="connsiteY329" fmla="*/ 633401 h 1059043"/>
                <a:gd name="connsiteX330" fmla="*/ 2318535 w 3024845"/>
                <a:gd name="connsiteY330" fmla="*/ 633401 h 1059043"/>
                <a:gd name="connsiteX331" fmla="*/ 2318535 w 3024845"/>
                <a:gd name="connsiteY331" fmla="*/ 678798 h 1059043"/>
                <a:gd name="connsiteX332" fmla="*/ 2332722 w 3024845"/>
                <a:gd name="connsiteY332" fmla="*/ 678798 h 1059043"/>
                <a:gd name="connsiteX333" fmla="*/ 2332722 w 3024845"/>
                <a:gd name="connsiteY333" fmla="*/ 665827 h 1059043"/>
                <a:gd name="connsiteX334" fmla="*/ 2348936 w 3024845"/>
                <a:gd name="connsiteY334" fmla="*/ 665827 h 1059043"/>
                <a:gd name="connsiteX335" fmla="*/ 2348936 w 3024845"/>
                <a:gd name="connsiteY335" fmla="*/ 486400 h 1059043"/>
                <a:gd name="connsiteX336" fmla="*/ 2355016 w 3024845"/>
                <a:gd name="connsiteY336" fmla="*/ 479914 h 1059043"/>
                <a:gd name="connsiteX337" fmla="*/ 2427977 w 3024845"/>
                <a:gd name="connsiteY337" fmla="*/ 479914 h 1059043"/>
                <a:gd name="connsiteX338" fmla="*/ 2427977 w 3024845"/>
                <a:gd name="connsiteY338" fmla="*/ 488562 h 1059043"/>
                <a:gd name="connsiteX339" fmla="*/ 2438110 w 3024845"/>
                <a:gd name="connsiteY339" fmla="*/ 488562 h 1059043"/>
                <a:gd name="connsiteX340" fmla="*/ 2438110 w 3024845"/>
                <a:gd name="connsiteY340" fmla="*/ 603136 h 1059043"/>
                <a:gd name="connsiteX341" fmla="*/ 2460404 w 3024845"/>
                <a:gd name="connsiteY341" fmla="*/ 603136 h 1059043"/>
                <a:gd name="connsiteX342" fmla="*/ 2460404 w 3024845"/>
                <a:gd name="connsiteY342" fmla="*/ 536121 h 1059043"/>
                <a:gd name="connsiteX343" fmla="*/ 2486751 w 3024845"/>
                <a:gd name="connsiteY343" fmla="*/ 536121 h 1059043"/>
                <a:gd name="connsiteX344" fmla="*/ 2490804 w 3024845"/>
                <a:gd name="connsiteY344" fmla="*/ 531797 h 1059043"/>
                <a:gd name="connsiteX345" fmla="*/ 2498911 w 3024845"/>
                <a:gd name="connsiteY345" fmla="*/ 531797 h 1059043"/>
                <a:gd name="connsiteX346" fmla="*/ 2502964 w 3024845"/>
                <a:gd name="connsiteY346" fmla="*/ 536121 h 1059043"/>
                <a:gd name="connsiteX347" fmla="*/ 2525258 w 3024845"/>
                <a:gd name="connsiteY347" fmla="*/ 536121 h 1059043"/>
                <a:gd name="connsiteX348" fmla="*/ 2525258 w 3024845"/>
                <a:gd name="connsiteY348" fmla="*/ 419385 h 1059043"/>
                <a:gd name="connsiteX349" fmla="*/ 2582005 w 3024845"/>
                <a:gd name="connsiteY349" fmla="*/ 408576 h 1059043"/>
                <a:gd name="connsiteX350" fmla="*/ 2582005 w 3024845"/>
                <a:gd name="connsiteY350" fmla="*/ 409657 h 1059043"/>
                <a:gd name="connsiteX351" fmla="*/ 2582005 w 3024845"/>
                <a:gd name="connsiteY351" fmla="*/ 417223 h 1059043"/>
                <a:gd name="connsiteX352" fmla="*/ 2608352 w 3024845"/>
                <a:gd name="connsiteY352" fmla="*/ 417223 h 1059043"/>
                <a:gd name="connsiteX353" fmla="*/ 2608352 w 3024845"/>
                <a:gd name="connsiteY353" fmla="*/ 672313 h 1059043"/>
                <a:gd name="connsiteX354" fmla="*/ 2630646 w 3024845"/>
                <a:gd name="connsiteY354" fmla="*/ 672313 h 1059043"/>
                <a:gd name="connsiteX355" fmla="*/ 2630646 w 3024845"/>
                <a:gd name="connsiteY355" fmla="*/ 667989 h 1059043"/>
                <a:gd name="connsiteX356" fmla="*/ 2642806 w 3024845"/>
                <a:gd name="connsiteY356" fmla="*/ 667989 h 1059043"/>
                <a:gd name="connsiteX357" fmla="*/ 2642806 w 3024845"/>
                <a:gd name="connsiteY357" fmla="*/ 672313 h 1059043"/>
                <a:gd name="connsiteX358" fmla="*/ 2667126 w 3024845"/>
                <a:gd name="connsiteY358" fmla="*/ 672313 h 1059043"/>
                <a:gd name="connsiteX359" fmla="*/ 2667126 w 3024845"/>
                <a:gd name="connsiteY359" fmla="*/ 659342 h 1059043"/>
                <a:gd name="connsiteX360" fmla="*/ 2695500 w 3024845"/>
                <a:gd name="connsiteY360" fmla="*/ 659342 h 1059043"/>
                <a:gd name="connsiteX361" fmla="*/ 2707660 w 3024845"/>
                <a:gd name="connsiteY361" fmla="*/ 655018 h 1059043"/>
                <a:gd name="connsiteX362" fmla="*/ 2727927 w 3024845"/>
                <a:gd name="connsiteY362" fmla="*/ 659342 h 1059043"/>
                <a:gd name="connsiteX363" fmla="*/ 2727927 w 3024845"/>
                <a:gd name="connsiteY363" fmla="*/ 642048 h 1059043"/>
                <a:gd name="connsiteX364" fmla="*/ 2736034 w 3024845"/>
                <a:gd name="connsiteY364" fmla="*/ 642048 h 1059043"/>
                <a:gd name="connsiteX365" fmla="*/ 2736034 w 3024845"/>
                <a:gd name="connsiteY365" fmla="*/ 629077 h 1059043"/>
                <a:gd name="connsiteX366" fmla="*/ 2792781 w 3024845"/>
                <a:gd name="connsiteY366" fmla="*/ 629077 h 1059043"/>
                <a:gd name="connsiteX367" fmla="*/ 2792781 w 3024845"/>
                <a:gd name="connsiteY367" fmla="*/ 598812 h 1059043"/>
                <a:gd name="connsiteX368" fmla="*/ 2811021 w 3024845"/>
                <a:gd name="connsiteY368" fmla="*/ 598812 h 1059043"/>
                <a:gd name="connsiteX369" fmla="*/ 2811021 w 3024845"/>
                <a:gd name="connsiteY369" fmla="*/ 592327 h 1059043"/>
                <a:gd name="connsiteX370" fmla="*/ 2823181 w 3024845"/>
                <a:gd name="connsiteY370" fmla="*/ 592327 h 1059043"/>
                <a:gd name="connsiteX371" fmla="*/ 2823181 w 3024845"/>
                <a:gd name="connsiteY371" fmla="*/ 598812 h 1059043"/>
                <a:gd name="connsiteX372" fmla="*/ 2839395 w 3024845"/>
                <a:gd name="connsiteY372" fmla="*/ 598812 h 1059043"/>
                <a:gd name="connsiteX373" fmla="*/ 2839395 w 3024845"/>
                <a:gd name="connsiteY373" fmla="*/ 648533 h 1059043"/>
                <a:gd name="connsiteX374" fmla="*/ 2871822 w 3024845"/>
                <a:gd name="connsiteY374" fmla="*/ 648533 h 1059043"/>
                <a:gd name="connsiteX375" fmla="*/ 2871822 w 3024845"/>
                <a:gd name="connsiteY375" fmla="*/ 622592 h 1059043"/>
                <a:gd name="connsiteX376" fmla="*/ 2910329 w 3024845"/>
                <a:gd name="connsiteY376" fmla="*/ 622592 h 1059043"/>
                <a:gd name="connsiteX377" fmla="*/ 2910329 w 3024845"/>
                <a:gd name="connsiteY377" fmla="*/ 592327 h 1059043"/>
                <a:gd name="connsiteX378" fmla="*/ 2958970 w 3024845"/>
                <a:gd name="connsiteY378" fmla="*/ 592327 h 1059043"/>
                <a:gd name="connsiteX379" fmla="*/ 2958970 w 3024845"/>
                <a:gd name="connsiteY379" fmla="*/ 703483 h 1059043"/>
                <a:gd name="connsiteX380" fmla="*/ 2958970 w 3024845"/>
                <a:gd name="connsiteY380" fmla="*/ 717262 h 1059043"/>
                <a:gd name="connsiteX381" fmla="*/ 3024845 w 3024845"/>
                <a:gd name="connsiteY381" fmla="*/ 717262 h 1059043"/>
                <a:gd name="connsiteX382" fmla="*/ 3024845 w 3024845"/>
                <a:gd name="connsiteY382" fmla="*/ 1059043 h 1059043"/>
                <a:gd name="connsiteX383" fmla="*/ 2054 w 3024845"/>
                <a:gd name="connsiteY383" fmla="*/ 1056710 h 1059043"/>
                <a:gd name="connsiteX384" fmla="*/ 0 w 3024845"/>
                <a:gd name="connsiteY384" fmla="*/ 622592 h 1059043"/>
                <a:gd name="connsiteX385" fmla="*/ 20267 w 3024845"/>
                <a:gd name="connsiteY385" fmla="*/ 622592 h 1059043"/>
                <a:gd name="connsiteX386" fmla="*/ 20774 w 3024845"/>
                <a:gd name="connsiteY386" fmla="*/ 621511 h 1059043"/>
                <a:gd name="connsiteX387" fmla="*/ 24320 w 3024845"/>
                <a:gd name="connsiteY387" fmla="*/ 613945 h 1059043"/>
                <a:gd name="connsiteX388" fmla="*/ 26094 w 3024845"/>
                <a:gd name="connsiteY388" fmla="*/ 614215 h 1059043"/>
                <a:gd name="connsiteX389" fmla="*/ 38507 w 3024845"/>
                <a:gd name="connsiteY389" fmla="*/ 616106 h 1059043"/>
                <a:gd name="connsiteX390" fmla="*/ 39014 w 3024845"/>
                <a:gd name="connsiteY390" fmla="*/ 617458 h 1059043"/>
                <a:gd name="connsiteX391" fmla="*/ 42560 w 3024845"/>
                <a:gd name="connsiteY391" fmla="*/ 626915 h 1059043"/>
                <a:gd name="connsiteX392" fmla="*/ 68907 w 3024845"/>
                <a:gd name="connsiteY392" fmla="*/ 629077 h 1059043"/>
                <a:gd name="connsiteX393" fmla="*/ 68907 w 3024845"/>
                <a:gd name="connsiteY393" fmla="*/ 505856 h 1059043"/>
                <a:gd name="connsiteX394" fmla="*/ 70934 w 3024845"/>
                <a:gd name="connsiteY394" fmla="*/ 505856 h 1059043"/>
                <a:gd name="connsiteX395" fmla="*/ 85121 w 3024845"/>
                <a:gd name="connsiteY395" fmla="*/ 505856 h 1059043"/>
                <a:gd name="connsiteX396" fmla="*/ 85121 w 3024845"/>
                <a:gd name="connsiteY396" fmla="*/ 369664 h 1059043"/>
                <a:gd name="connsiteX397" fmla="*/ 86894 w 3024845"/>
                <a:gd name="connsiteY397" fmla="*/ 369664 h 1059043"/>
                <a:gd name="connsiteX398" fmla="*/ 99308 w 3024845"/>
                <a:gd name="connsiteY398" fmla="*/ 369664 h 1059043"/>
                <a:gd name="connsiteX399" fmla="*/ 99308 w 3024845"/>
                <a:gd name="connsiteY399" fmla="*/ 255090 h 1059043"/>
                <a:gd name="connsiteX400" fmla="*/ 103361 w 3024845"/>
                <a:gd name="connsiteY400" fmla="*/ 226986 h 1059043"/>
                <a:gd name="connsiteX401" fmla="*/ 105388 w 3024845"/>
                <a:gd name="connsiteY401" fmla="*/ 226986 h 1059043"/>
                <a:gd name="connsiteX402" fmla="*/ 119575 w 3024845"/>
                <a:gd name="connsiteY402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2480 w 3024845"/>
                <a:gd name="connsiteY316" fmla="*/ 118897 h 1059043"/>
                <a:gd name="connsiteX317" fmla="*/ 2168560 w 3024845"/>
                <a:gd name="connsiteY317" fmla="*/ 125383 h 1059043"/>
                <a:gd name="connsiteX318" fmla="*/ 2180720 w 3024845"/>
                <a:gd name="connsiteY318" fmla="*/ 555577 h 1059043"/>
                <a:gd name="connsiteX319" fmla="*/ 2245574 w 3024845"/>
                <a:gd name="connsiteY319" fmla="*/ 555577 h 1059043"/>
                <a:gd name="connsiteX320" fmla="*/ 2245574 w 3024845"/>
                <a:gd name="connsiteY320" fmla="*/ 631239 h 1059043"/>
                <a:gd name="connsiteX321" fmla="*/ 2253681 w 3024845"/>
                <a:gd name="connsiteY321" fmla="*/ 631239 h 1059043"/>
                <a:gd name="connsiteX322" fmla="*/ 2255708 w 3024845"/>
                <a:gd name="connsiteY322" fmla="*/ 624754 h 1059043"/>
                <a:gd name="connsiteX323" fmla="*/ 2261788 w 3024845"/>
                <a:gd name="connsiteY323" fmla="*/ 624754 h 1059043"/>
                <a:gd name="connsiteX324" fmla="*/ 2263815 w 3024845"/>
                <a:gd name="connsiteY324" fmla="*/ 633401 h 1059043"/>
                <a:gd name="connsiteX325" fmla="*/ 2275975 w 3024845"/>
                <a:gd name="connsiteY325" fmla="*/ 633401 h 1059043"/>
                <a:gd name="connsiteX326" fmla="*/ 2275975 w 3024845"/>
                <a:gd name="connsiteY326" fmla="*/ 626915 h 1059043"/>
                <a:gd name="connsiteX327" fmla="*/ 2298268 w 3024845"/>
                <a:gd name="connsiteY327" fmla="*/ 626915 h 1059043"/>
                <a:gd name="connsiteX328" fmla="*/ 2298268 w 3024845"/>
                <a:gd name="connsiteY328" fmla="*/ 633401 h 1059043"/>
                <a:gd name="connsiteX329" fmla="*/ 2318535 w 3024845"/>
                <a:gd name="connsiteY329" fmla="*/ 633401 h 1059043"/>
                <a:gd name="connsiteX330" fmla="*/ 2318535 w 3024845"/>
                <a:gd name="connsiteY330" fmla="*/ 678798 h 1059043"/>
                <a:gd name="connsiteX331" fmla="*/ 2332722 w 3024845"/>
                <a:gd name="connsiteY331" fmla="*/ 678798 h 1059043"/>
                <a:gd name="connsiteX332" fmla="*/ 2332722 w 3024845"/>
                <a:gd name="connsiteY332" fmla="*/ 665827 h 1059043"/>
                <a:gd name="connsiteX333" fmla="*/ 2348936 w 3024845"/>
                <a:gd name="connsiteY333" fmla="*/ 665827 h 1059043"/>
                <a:gd name="connsiteX334" fmla="*/ 2348936 w 3024845"/>
                <a:gd name="connsiteY334" fmla="*/ 486400 h 1059043"/>
                <a:gd name="connsiteX335" fmla="*/ 2355016 w 3024845"/>
                <a:gd name="connsiteY335" fmla="*/ 479914 h 1059043"/>
                <a:gd name="connsiteX336" fmla="*/ 2427977 w 3024845"/>
                <a:gd name="connsiteY336" fmla="*/ 479914 h 1059043"/>
                <a:gd name="connsiteX337" fmla="*/ 2427977 w 3024845"/>
                <a:gd name="connsiteY337" fmla="*/ 488562 h 1059043"/>
                <a:gd name="connsiteX338" fmla="*/ 2438110 w 3024845"/>
                <a:gd name="connsiteY338" fmla="*/ 488562 h 1059043"/>
                <a:gd name="connsiteX339" fmla="*/ 2438110 w 3024845"/>
                <a:gd name="connsiteY339" fmla="*/ 603136 h 1059043"/>
                <a:gd name="connsiteX340" fmla="*/ 2460404 w 3024845"/>
                <a:gd name="connsiteY340" fmla="*/ 603136 h 1059043"/>
                <a:gd name="connsiteX341" fmla="*/ 2460404 w 3024845"/>
                <a:gd name="connsiteY341" fmla="*/ 536121 h 1059043"/>
                <a:gd name="connsiteX342" fmla="*/ 2486751 w 3024845"/>
                <a:gd name="connsiteY342" fmla="*/ 536121 h 1059043"/>
                <a:gd name="connsiteX343" fmla="*/ 2490804 w 3024845"/>
                <a:gd name="connsiteY343" fmla="*/ 531797 h 1059043"/>
                <a:gd name="connsiteX344" fmla="*/ 2498911 w 3024845"/>
                <a:gd name="connsiteY344" fmla="*/ 531797 h 1059043"/>
                <a:gd name="connsiteX345" fmla="*/ 2502964 w 3024845"/>
                <a:gd name="connsiteY345" fmla="*/ 536121 h 1059043"/>
                <a:gd name="connsiteX346" fmla="*/ 2525258 w 3024845"/>
                <a:gd name="connsiteY346" fmla="*/ 536121 h 1059043"/>
                <a:gd name="connsiteX347" fmla="*/ 2525258 w 3024845"/>
                <a:gd name="connsiteY347" fmla="*/ 419385 h 1059043"/>
                <a:gd name="connsiteX348" fmla="*/ 2582005 w 3024845"/>
                <a:gd name="connsiteY348" fmla="*/ 408576 h 1059043"/>
                <a:gd name="connsiteX349" fmla="*/ 2582005 w 3024845"/>
                <a:gd name="connsiteY349" fmla="*/ 409657 h 1059043"/>
                <a:gd name="connsiteX350" fmla="*/ 2582005 w 3024845"/>
                <a:gd name="connsiteY350" fmla="*/ 417223 h 1059043"/>
                <a:gd name="connsiteX351" fmla="*/ 2608352 w 3024845"/>
                <a:gd name="connsiteY351" fmla="*/ 417223 h 1059043"/>
                <a:gd name="connsiteX352" fmla="*/ 2608352 w 3024845"/>
                <a:gd name="connsiteY352" fmla="*/ 672313 h 1059043"/>
                <a:gd name="connsiteX353" fmla="*/ 2630646 w 3024845"/>
                <a:gd name="connsiteY353" fmla="*/ 672313 h 1059043"/>
                <a:gd name="connsiteX354" fmla="*/ 2630646 w 3024845"/>
                <a:gd name="connsiteY354" fmla="*/ 667989 h 1059043"/>
                <a:gd name="connsiteX355" fmla="*/ 2642806 w 3024845"/>
                <a:gd name="connsiteY355" fmla="*/ 667989 h 1059043"/>
                <a:gd name="connsiteX356" fmla="*/ 2642806 w 3024845"/>
                <a:gd name="connsiteY356" fmla="*/ 672313 h 1059043"/>
                <a:gd name="connsiteX357" fmla="*/ 2667126 w 3024845"/>
                <a:gd name="connsiteY357" fmla="*/ 672313 h 1059043"/>
                <a:gd name="connsiteX358" fmla="*/ 2667126 w 3024845"/>
                <a:gd name="connsiteY358" fmla="*/ 659342 h 1059043"/>
                <a:gd name="connsiteX359" fmla="*/ 2695500 w 3024845"/>
                <a:gd name="connsiteY359" fmla="*/ 659342 h 1059043"/>
                <a:gd name="connsiteX360" fmla="*/ 2707660 w 3024845"/>
                <a:gd name="connsiteY360" fmla="*/ 655018 h 1059043"/>
                <a:gd name="connsiteX361" fmla="*/ 2727927 w 3024845"/>
                <a:gd name="connsiteY361" fmla="*/ 659342 h 1059043"/>
                <a:gd name="connsiteX362" fmla="*/ 2727927 w 3024845"/>
                <a:gd name="connsiteY362" fmla="*/ 642048 h 1059043"/>
                <a:gd name="connsiteX363" fmla="*/ 2736034 w 3024845"/>
                <a:gd name="connsiteY363" fmla="*/ 642048 h 1059043"/>
                <a:gd name="connsiteX364" fmla="*/ 2736034 w 3024845"/>
                <a:gd name="connsiteY364" fmla="*/ 629077 h 1059043"/>
                <a:gd name="connsiteX365" fmla="*/ 2792781 w 3024845"/>
                <a:gd name="connsiteY365" fmla="*/ 629077 h 1059043"/>
                <a:gd name="connsiteX366" fmla="*/ 2792781 w 3024845"/>
                <a:gd name="connsiteY366" fmla="*/ 598812 h 1059043"/>
                <a:gd name="connsiteX367" fmla="*/ 2811021 w 3024845"/>
                <a:gd name="connsiteY367" fmla="*/ 598812 h 1059043"/>
                <a:gd name="connsiteX368" fmla="*/ 2811021 w 3024845"/>
                <a:gd name="connsiteY368" fmla="*/ 592327 h 1059043"/>
                <a:gd name="connsiteX369" fmla="*/ 2823181 w 3024845"/>
                <a:gd name="connsiteY369" fmla="*/ 592327 h 1059043"/>
                <a:gd name="connsiteX370" fmla="*/ 2823181 w 3024845"/>
                <a:gd name="connsiteY370" fmla="*/ 598812 h 1059043"/>
                <a:gd name="connsiteX371" fmla="*/ 2839395 w 3024845"/>
                <a:gd name="connsiteY371" fmla="*/ 598812 h 1059043"/>
                <a:gd name="connsiteX372" fmla="*/ 2839395 w 3024845"/>
                <a:gd name="connsiteY372" fmla="*/ 648533 h 1059043"/>
                <a:gd name="connsiteX373" fmla="*/ 2871822 w 3024845"/>
                <a:gd name="connsiteY373" fmla="*/ 648533 h 1059043"/>
                <a:gd name="connsiteX374" fmla="*/ 2871822 w 3024845"/>
                <a:gd name="connsiteY374" fmla="*/ 622592 h 1059043"/>
                <a:gd name="connsiteX375" fmla="*/ 2910329 w 3024845"/>
                <a:gd name="connsiteY375" fmla="*/ 622592 h 1059043"/>
                <a:gd name="connsiteX376" fmla="*/ 2910329 w 3024845"/>
                <a:gd name="connsiteY376" fmla="*/ 592327 h 1059043"/>
                <a:gd name="connsiteX377" fmla="*/ 2958970 w 3024845"/>
                <a:gd name="connsiteY377" fmla="*/ 592327 h 1059043"/>
                <a:gd name="connsiteX378" fmla="*/ 2958970 w 3024845"/>
                <a:gd name="connsiteY378" fmla="*/ 703483 h 1059043"/>
                <a:gd name="connsiteX379" fmla="*/ 2958970 w 3024845"/>
                <a:gd name="connsiteY379" fmla="*/ 717262 h 1059043"/>
                <a:gd name="connsiteX380" fmla="*/ 3024845 w 3024845"/>
                <a:gd name="connsiteY380" fmla="*/ 717262 h 1059043"/>
                <a:gd name="connsiteX381" fmla="*/ 3024845 w 3024845"/>
                <a:gd name="connsiteY381" fmla="*/ 1059043 h 1059043"/>
                <a:gd name="connsiteX382" fmla="*/ 2054 w 3024845"/>
                <a:gd name="connsiteY382" fmla="*/ 1056710 h 1059043"/>
                <a:gd name="connsiteX383" fmla="*/ 0 w 3024845"/>
                <a:gd name="connsiteY383" fmla="*/ 622592 h 1059043"/>
                <a:gd name="connsiteX384" fmla="*/ 20267 w 3024845"/>
                <a:gd name="connsiteY384" fmla="*/ 622592 h 1059043"/>
                <a:gd name="connsiteX385" fmla="*/ 20774 w 3024845"/>
                <a:gd name="connsiteY385" fmla="*/ 621511 h 1059043"/>
                <a:gd name="connsiteX386" fmla="*/ 24320 w 3024845"/>
                <a:gd name="connsiteY386" fmla="*/ 613945 h 1059043"/>
                <a:gd name="connsiteX387" fmla="*/ 26094 w 3024845"/>
                <a:gd name="connsiteY387" fmla="*/ 614215 h 1059043"/>
                <a:gd name="connsiteX388" fmla="*/ 38507 w 3024845"/>
                <a:gd name="connsiteY388" fmla="*/ 616106 h 1059043"/>
                <a:gd name="connsiteX389" fmla="*/ 39014 w 3024845"/>
                <a:gd name="connsiteY389" fmla="*/ 617458 h 1059043"/>
                <a:gd name="connsiteX390" fmla="*/ 42560 w 3024845"/>
                <a:gd name="connsiteY390" fmla="*/ 626915 h 1059043"/>
                <a:gd name="connsiteX391" fmla="*/ 68907 w 3024845"/>
                <a:gd name="connsiteY391" fmla="*/ 629077 h 1059043"/>
                <a:gd name="connsiteX392" fmla="*/ 68907 w 3024845"/>
                <a:gd name="connsiteY392" fmla="*/ 505856 h 1059043"/>
                <a:gd name="connsiteX393" fmla="*/ 70934 w 3024845"/>
                <a:gd name="connsiteY393" fmla="*/ 505856 h 1059043"/>
                <a:gd name="connsiteX394" fmla="*/ 85121 w 3024845"/>
                <a:gd name="connsiteY394" fmla="*/ 505856 h 1059043"/>
                <a:gd name="connsiteX395" fmla="*/ 85121 w 3024845"/>
                <a:gd name="connsiteY395" fmla="*/ 369664 h 1059043"/>
                <a:gd name="connsiteX396" fmla="*/ 86894 w 3024845"/>
                <a:gd name="connsiteY396" fmla="*/ 369664 h 1059043"/>
                <a:gd name="connsiteX397" fmla="*/ 99308 w 3024845"/>
                <a:gd name="connsiteY397" fmla="*/ 369664 h 1059043"/>
                <a:gd name="connsiteX398" fmla="*/ 99308 w 3024845"/>
                <a:gd name="connsiteY398" fmla="*/ 255090 h 1059043"/>
                <a:gd name="connsiteX399" fmla="*/ 103361 w 3024845"/>
                <a:gd name="connsiteY399" fmla="*/ 226986 h 1059043"/>
                <a:gd name="connsiteX400" fmla="*/ 105388 w 3024845"/>
                <a:gd name="connsiteY400" fmla="*/ 226986 h 1059043"/>
                <a:gd name="connsiteX401" fmla="*/ 119575 w 3024845"/>
                <a:gd name="connsiteY401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68560 w 3024845"/>
                <a:gd name="connsiteY316" fmla="*/ 125383 h 1059043"/>
                <a:gd name="connsiteX317" fmla="*/ 2180720 w 3024845"/>
                <a:gd name="connsiteY317" fmla="*/ 555577 h 1059043"/>
                <a:gd name="connsiteX318" fmla="*/ 2245574 w 3024845"/>
                <a:gd name="connsiteY318" fmla="*/ 555577 h 1059043"/>
                <a:gd name="connsiteX319" fmla="*/ 2245574 w 3024845"/>
                <a:gd name="connsiteY319" fmla="*/ 631239 h 1059043"/>
                <a:gd name="connsiteX320" fmla="*/ 2253681 w 3024845"/>
                <a:gd name="connsiteY320" fmla="*/ 631239 h 1059043"/>
                <a:gd name="connsiteX321" fmla="*/ 2255708 w 3024845"/>
                <a:gd name="connsiteY321" fmla="*/ 624754 h 1059043"/>
                <a:gd name="connsiteX322" fmla="*/ 2261788 w 3024845"/>
                <a:gd name="connsiteY322" fmla="*/ 624754 h 1059043"/>
                <a:gd name="connsiteX323" fmla="*/ 2263815 w 3024845"/>
                <a:gd name="connsiteY323" fmla="*/ 633401 h 1059043"/>
                <a:gd name="connsiteX324" fmla="*/ 2275975 w 3024845"/>
                <a:gd name="connsiteY324" fmla="*/ 633401 h 1059043"/>
                <a:gd name="connsiteX325" fmla="*/ 2275975 w 3024845"/>
                <a:gd name="connsiteY325" fmla="*/ 626915 h 1059043"/>
                <a:gd name="connsiteX326" fmla="*/ 2298268 w 3024845"/>
                <a:gd name="connsiteY326" fmla="*/ 626915 h 1059043"/>
                <a:gd name="connsiteX327" fmla="*/ 2298268 w 3024845"/>
                <a:gd name="connsiteY327" fmla="*/ 633401 h 1059043"/>
                <a:gd name="connsiteX328" fmla="*/ 2318535 w 3024845"/>
                <a:gd name="connsiteY328" fmla="*/ 633401 h 1059043"/>
                <a:gd name="connsiteX329" fmla="*/ 2318535 w 3024845"/>
                <a:gd name="connsiteY329" fmla="*/ 678798 h 1059043"/>
                <a:gd name="connsiteX330" fmla="*/ 2332722 w 3024845"/>
                <a:gd name="connsiteY330" fmla="*/ 678798 h 1059043"/>
                <a:gd name="connsiteX331" fmla="*/ 2332722 w 3024845"/>
                <a:gd name="connsiteY331" fmla="*/ 665827 h 1059043"/>
                <a:gd name="connsiteX332" fmla="*/ 2348936 w 3024845"/>
                <a:gd name="connsiteY332" fmla="*/ 665827 h 1059043"/>
                <a:gd name="connsiteX333" fmla="*/ 2348936 w 3024845"/>
                <a:gd name="connsiteY333" fmla="*/ 486400 h 1059043"/>
                <a:gd name="connsiteX334" fmla="*/ 2355016 w 3024845"/>
                <a:gd name="connsiteY334" fmla="*/ 479914 h 1059043"/>
                <a:gd name="connsiteX335" fmla="*/ 2427977 w 3024845"/>
                <a:gd name="connsiteY335" fmla="*/ 479914 h 1059043"/>
                <a:gd name="connsiteX336" fmla="*/ 2427977 w 3024845"/>
                <a:gd name="connsiteY336" fmla="*/ 488562 h 1059043"/>
                <a:gd name="connsiteX337" fmla="*/ 2438110 w 3024845"/>
                <a:gd name="connsiteY337" fmla="*/ 488562 h 1059043"/>
                <a:gd name="connsiteX338" fmla="*/ 2438110 w 3024845"/>
                <a:gd name="connsiteY338" fmla="*/ 603136 h 1059043"/>
                <a:gd name="connsiteX339" fmla="*/ 2460404 w 3024845"/>
                <a:gd name="connsiteY339" fmla="*/ 603136 h 1059043"/>
                <a:gd name="connsiteX340" fmla="*/ 2460404 w 3024845"/>
                <a:gd name="connsiteY340" fmla="*/ 536121 h 1059043"/>
                <a:gd name="connsiteX341" fmla="*/ 2486751 w 3024845"/>
                <a:gd name="connsiteY341" fmla="*/ 536121 h 1059043"/>
                <a:gd name="connsiteX342" fmla="*/ 2490804 w 3024845"/>
                <a:gd name="connsiteY342" fmla="*/ 531797 h 1059043"/>
                <a:gd name="connsiteX343" fmla="*/ 2498911 w 3024845"/>
                <a:gd name="connsiteY343" fmla="*/ 531797 h 1059043"/>
                <a:gd name="connsiteX344" fmla="*/ 2502964 w 3024845"/>
                <a:gd name="connsiteY344" fmla="*/ 536121 h 1059043"/>
                <a:gd name="connsiteX345" fmla="*/ 2525258 w 3024845"/>
                <a:gd name="connsiteY345" fmla="*/ 536121 h 1059043"/>
                <a:gd name="connsiteX346" fmla="*/ 2525258 w 3024845"/>
                <a:gd name="connsiteY346" fmla="*/ 419385 h 1059043"/>
                <a:gd name="connsiteX347" fmla="*/ 2582005 w 3024845"/>
                <a:gd name="connsiteY347" fmla="*/ 408576 h 1059043"/>
                <a:gd name="connsiteX348" fmla="*/ 2582005 w 3024845"/>
                <a:gd name="connsiteY348" fmla="*/ 409657 h 1059043"/>
                <a:gd name="connsiteX349" fmla="*/ 2582005 w 3024845"/>
                <a:gd name="connsiteY349" fmla="*/ 417223 h 1059043"/>
                <a:gd name="connsiteX350" fmla="*/ 2608352 w 3024845"/>
                <a:gd name="connsiteY350" fmla="*/ 417223 h 1059043"/>
                <a:gd name="connsiteX351" fmla="*/ 2608352 w 3024845"/>
                <a:gd name="connsiteY351" fmla="*/ 672313 h 1059043"/>
                <a:gd name="connsiteX352" fmla="*/ 2630646 w 3024845"/>
                <a:gd name="connsiteY352" fmla="*/ 672313 h 1059043"/>
                <a:gd name="connsiteX353" fmla="*/ 2630646 w 3024845"/>
                <a:gd name="connsiteY353" fmla="*/ 667989 h 1059043"/>
                <a:gd name="connsiteX354" fmla="*/ 2642806 w 3024845"/>
                <a:gd name="connsiteY354" fmla="*/ 667989 h 1059043"/>
                <a:gd name="connsiteX355" fmla="*/ 2642806 w 3024845"/>
                <a:gd name="connsiteY355" fmla="*/ 672313 h 1059043"/>
                <a:gd name="connsiteX356" fmla="*/ 2667126 w 3024845"/>
                <a:gd name="connsiteY356" fmla="*/ 672313 h 1059043"/>
                <a:gd name="connsiteX357" fmla="*/ 2667126 w 3024845"/>
                <a:gd name="connsiteY357" fmla="*/ 659342 h 1059043"/>
                <a:gd name="connsiteX358" fmla="*/ 2695500 w 3024845"/>
                <a:gd name="connsiteY358" fmla="*/ 659342 h 1059043"/>
                <a:gd name="connsiteX359" fmla="*/ 2707660 w 3024845"/>
                <a:gd name="connsiteY359" fmla="*/ 655018 h 1059043"/>
                <a:gd name="connsiteX360" fmla="*/ 2727927 w 3024845"/>
                <a:gd name="connsiteY360" fmla="*/ 659342 h 1059043"/>
                <a:gd name="connsiteX361" fmla="*/ 2727927 w 3024845"/>
                <a:gd name="connsiteY361" fmla="*/ 642048 h 1059043"/>
                <a:gd name="connsiteX362" fmla="*/ 2736034 w 3024845"/>
                <a:gd name="connsiteY362" fmla="*/ 642048 h 1059043"/>
                <a:gd name="connsiteX363" fmla="*/ 2736034 w 3024845"/>
                <a:gd name="connsiteY363" fmla="*/ 629077 h 1059043"/>
                <a:gd name="connsiteX364" fmla="*/ 2792781 w 3024845"/>
                <a:gd name="connsiteY364" fmla="*/ 629077 h 1059043"/>
                <a:gd name="connsiteX365" fmla="*/ 2792781 w 3024845"/>
                <a:gd name="connsiteY365" fmla="*/ 598812 h 1059043"/>
                <a:gd name="connsiteX366" fmla="*/ 2811021 w 3024845"/>
                <a:gd name="connsiteY366" fmla="*/ 598812 h 1059043"/>
                <a:gd name="connsiteX367" fmla="*/ 2811021 w 3024845"/>
                <a:gd name="connsiteY367" fmla="*/ 592327 h 1059043"/>
                <a:gd name="connsiteX368" fmla="*/ 2823181 w 3024845"/>
                <a:gd name="connsiteY368" fmla="*/ 592327 h 1059043"/>
                <a:gd name="connsiteX369" fmla="*/ 2823181 w 3024845"/>
                <a:gd name="connsiteY369" fmla="*/ 598812 h 1059043"/>
                <a:gd name="connsiteX370" fmla="*/ 2839395 w 3024845"/>
                <a:gd name="connsiteY370" fmla="*/ 598812 h 1059043"/>
                <a:gd name="connsiteX371" fmla="*/ 2839395 w 3024845"/>
                <a:gd name="connsiteY371" fmla="*/ 648533 h 1059043"/>
                <a:gd name="connsiteX372" fmla="*/ 2871822 w 3024845"/>
                <a:gd name="connsiteY372" fmla="*/ 648533 h 1059043"/>
                <a:gd name="connsiteX373" fmla="*/ 2871822 w 3024845"/>
                <a:gd name="connsiteY373" fmla="*/ 622592 h 1059043"/>
                <a:gd name="connsiteX374" fmla="*/ 2910329 w 3024845"/>
                <a:gd name="connsiteY374" fmla="*/ 622592 h 1059043"/>
                <a:gd name="connsiteX375" fmla="*/ 2910329 w 3024845"/>
                <a:gd name="connsiteY375" fmla="*/ 592327 h 1059043"/>
                <a:gd name="connsiteX376" fmla="*/ 2958970 w 3024845"/>
                <a:gd name="connsiteY376" fmla="*/ 592327 h 1059043"/>
                <a:gd name="connsiteX377" fmla="*/ 2958970 w 3024845"/>
                <a:gd name="connsiteY377" fmla="*/ 703483 h 1059043"/>
                <a:gd name="connsiteX378" fmla="*/ 2958970 w 3024845"/>
                <a:gd name="connsiteY378" fmla="*/ 717262 h 1059043"/>
                <a:gd name="connsiteX379" fmla="*/ 3024845 w 3024845"/>
                <a:gd name="connsiteY379" fmla="*/ 717262 h 1059043"/>
                <a:gd name="connsiteX380" fmla="*/ 3024845 w 3024845"/>
                <a:gd name="connsiteY380" fmla="*/ 1059043 h 1059043"/>
                <a:gd name="connsiteX381" fmla="*/ 2054 w 3024845"/>
                <a:gd name="connsiteY381" fmla="*/ 1056710 h 1059043"/>
                <a:gd name="connsiteX382" fmla="*/ 0 w 3024845"/>
                <a:gd name="connsiteY382" fmla="*/ 622592 h 1059043"/>
                <a:gd name="connsiteX383" fmla="*/ 20267 w 3024845"/>
                <a:gd name="connsiteY383" fmla="*/ 622592 h 1059043"/>
                <a:gd name="connsiteX384" fmla="*/ 20774 w 3024845"/>
                <a:gd name="connsiteY384" fmla="*/ 621511 h 1059043"/>
                <a:gd name="connsiteX385" fmla="*/ 24320 w 3024845"/>
                <a:gd name="connsiteY385" fmla="*/ 613945 h 1059043"/>
                <a:gd name="connsiteX386" fmla="*/ 26094 w 3024845"/>
                <a:gd name="connsiteY386" fmla="*/ 614215 h 1059043"/>
                <a:gd name="connsiteX387" fmla="*/ 38507 w 3024845"/>
                <a:gd name="connsiteY387" fmla="*/ 616106 h 1059043"/>
                <a:gd name="connsiteX388" fmla="*/ 39014 w 3024845"/>
                <a:gd name="connsiteY388" fmla="*/ 617458 h 1059043"/>
                <a:gd name="connsiteX389" fmla="*/ 42560 w 3024845"/>
                <a:gd name="connsiteY389" fmla="*/ 626915 h 1059043"/>
                <a:gd name="connsiteX390" fmla="*/ 68907 w 3024845"/>
                <a:gd name="connsiteY390" fmla="*/ 629077 h 1059043"/>
                <a:gd name="connsiteX391" fmla="*/ 68907 w 3024845"/>
                <a:gd name="connsiteY391" fmla="*/ 505856 h 1059043"/>
                <a:gd name="connsiteX392" fmla="*/ 70934 w 3024845"/>
                <a:gd name="connsiteY392" fmla="*/ 505856 h 1059043"/>
                <a:gd name="connsiteX393" fmla="*/ 85121 w 3024845"/>
                <a:gd name="connsiteY393" fmla="*/ 505856 h 1059043"/>
                <a:gd name="connsiteX394" fmla="*/ 85121 w 3024845"/>
                <a:gd name="connsiteY394" fmla="*/ 369664 h 1059043"/>
                <a:gd name="connsiteX395" fmla="*/ 86894 w 3024845"/>
                <a:gd name="connsiteY395" fmla="*/ 369664 h 1059043"/>
                <a:gd name="connsiteX396" fmla="*/ 99308 w 3024845"/>
                <a:gd name="connsiteY396" fmla="*/ 369664 h 1059043"/>
                <a:gd name="connsiteX397" fmla="*/ 99308 w 3024845"/>
                <a:gd name="connsiteY397" fmla="*/ 255090 h 1059043"/>
                <a:gd name="connsiteX398" fmla="*/ 103361 w 3024845"/>
                <a:gd name="connsiteY398" fmla="*/ 226986 h 1059043"/>
                <a:gd name="connsiteX399" fmla="*/ 105388 w 3024845"/>
                <a:gd name="connsiteY399" fmla="*/ 226986 h 1059043"/>
                <a:gd name="connsiteX400" fmla="*/ 119575 w 3024845"/>
                <a:gd name="connsiteY400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118897 h 1059043"/>
                <a:gd name="connsiteX313" fmla="*/ 2150320 w 3024845"/>
                <a:gd name="connsiteY313" fmla="*/ 60529 h 1059043"/>
                <a:gd name="connsiteX314" fmla="*/ 2152346 w 3024845"/>
                <a:gd name="connsiteY314" fmla="*/ 56206 h 1059043"/>
                <a:gd name="connsiteX315" fmla="*/ 2152346 w 3024845"/>
                <a:gd name="connsiteY315" fmla="*/ 0 h 1059043"/>
                <a:gd name="connsiteX316" fmla="*/ 2180720 w 3024845"/>
                <a:gd name="connsiteY316" fmla="*/ 555577 h 1059043"/>
                <a:gd name="connsiteX317" fmla="*/ 2245574 w 3024845"/>
                <a:gd name="connsiteY317" fmla="*/ 555577 h 1059043"/>
                <a:gd name="connsiteX318" fmla="*/ 2245574 w 3024845"/>
                <a:gd name="connsiteY318" fmla="*/ 631239 h 1059043"/>
                <a:gd name="connsiteX319" fmla="*/ 2253681 w 3024845"/>
                <a:gd name="connsiteY319" fmla="*/ 631239 h 1059043"/>
                <a:gd name="connsiteX320" fmla="*/ 2255708 w 3024845"/>
                <a:gd name="connsiteY320" fmla="*/ 624754 h 1059043"/>
                <a:gd name="connsiteX321" fmla="*/ 2261788 w 3024845"/>
                <a:gd name="connsiteY321" fmla="*/ 624754 h 1059043"/>
                <a:gd name="connsiteX322" fmla="*/ 2263815 w 3024845"/>
                <a:gd name="connsiteY322" fmla="*/ 633401 h 1059043"/>
                <a:gd name="connsiteX323" fmla="*/ 2275975 w 3024845"/>
                <a:gd name="connsiteY323" fmla="*/ 633401 h 1059043"/>
                <a:gd name="connsiteX324" fmla="*/ 2275975 w 3024845"/>
                <a:gd name="connsiteY324" fmla="*/ 626915 h 1059043"/>
                <a:gd name="connsiteX325" fmla="*/ 2298268 w 3024845"/>
                <a:gd name="connsiteY325" fmla="*/ 626915 h 1059043"/>
                <a:gd name="connsiteX326" fmla="*/ 2298268 w 3024845"/>
                <a:gd name="connsiteY326" fmla="*/ 633401 h 1059043"/>
                <a:gd name="connsiteX327" fmla="*/ 2318535 w 3024845"/>
                <a:gd name="connsiteY327" fmla="*/ 633401 h 1059043"/>
                <a:gd name="connsiteX328" fmla="*/ 2318535 w 3024845"/>
                <a:gd name="connsiteY328" fmla="*/ 678798 h 1059043"/>
                <a:gd name="connsiteX329" fmla="*/ 2332722 w 3024845"/>
                <a:gd name="connsiteY329" fmla="*/ 678798 h 1059043"/>
                <a:gd name="connsiteX330" fmla="*/ 2332722 w 3024845"/>
                <a:gd name="connsiteY330" fmla="*/ 665827 h 1059043"/>
                <a:gd name="connsiteX331" fmla="*/ 2348936 w 3024845"/>
                <a:gd name="connsiteY331" fmla="*/ 665827 h 1059043"/>
                <a:gd name="connsiteX332" fmla="*/ 2348936 w 3024845"/>
                <a:gd name="connsiteY332" fmla="*/ 486400 h 1059043"/>
                <a:gd name="connsiteX333" fmla="*/ 2355016 w 3024845"/>
                <a:gd name="connsiteY333" fmla="*/ 479914 h 1059043"/>
                <a:gd name="connsiteX334" fmla="*/ 2427977 w 3024845"/>
                <a:gd name="connsiteY334" fmla="*/ 479914 h 1059043"/>
                <a:gd name="connsiteX335" fmla="*/ 2427977 w 3024845"/>
                <a:gd name="connsiteY335" fmla="*/ 488562 h 1059043"/>
                <a:gd name="connsiteX336" fmla="*/ 2438110 w 3024845"/>
                <a:gd name="connsiteY336" fmla="*/ 488562 h 1059043"/>
                <a:gd name="connsiteX337" fmla="*/ 2438110 w 3024845"/>
                <a:gd name="connsiteY337" fmla="*/ 603136 h 1059043"/>
                <a:gd name="connsiteX338" fmla="*/ 2460404 w 3024845"/>
                <a:gd name="connsiteY338" fmla="*/ 603136 h 1059043"/>
                <a:gd name="connsiteX339" fmla="*/ 2460404 w 3024845"/>
                <a:gd name="connsiteY339" fmla="*/ 536121 h 1059043"/>
                <a:gd name="connsiteX340" fmla="*/ 2486751 w 3024845"/>
                <a:gd name="connsiteY340" fmla="*/ 536121 h 1059043"/>
                <a:gd name="connsiteX341" fmla="*/ 2490804 w 3024845"/>
                <a:gd name="connsiteY341" fmla="*/ 531797 h 1059043"/>
                <a:gd name="connsiteX342" fmla="*/ 2498911 w 3024845"/>
                <a:gd name="connsiteY342" fmla="*/ 531797 h 1059043"/>
                <a:gd name="connsiteX343" fmla="*/ 2502964 w 3024845"/>
                <a:gd name="connsiteY343" fmla="*/ 536121 h 1059043"/>
                <a:gd name="connsiteX344" fmla="*/ 2525258 w 3024845"/>
                <a:gd name="connsiteY344" fmla="*/ 536121 h 1059043"/>
                <a:gd name="connsiteX345" fmla="*/ 2525258 w 3024845"/>
                <a:gd name="connsiteY345" fmla="*/ 419385 h 1059043"/>
                <a:gd name="connsiteX346" fmla="*/ 2582005 w 3024845"/>
                <a:gd name="connsiteY346" fmla="*/ 408576 h 1059043"/>
                <a:gd name="connsiteX347" fmla="*/ 2582005 w 3024845"/>
                <a:gd name="connsiteY347" fmla="*/ 409657 h 1059043"/>
                <a:gd name="connsiteX348" fmla="*/ 2582005 w 3024845"/>
                <a:gd name="connsiteY348" fmla="*/ 417223 h 1059043"/>
                <a:gd name="connsiteX349" fmla="*/ 2608352 w 3024845"/>
                <a:gd name="connsiteY349" fmla="*/ 417223 h 1059043"/>
                <a:gd name="connsiteX350" fmla="*/ 2608352 w 3024845"/>
                <a:gd name="connsiteY350" fmla="*/ 672313 h 1059043"/>
                <a:gd name="connsiteX351" fmla="*/ 2630646 w 3024845"/>
                <a:gd name="connsiteY351" fmla="*/ 672313 h 1059043"/>
                <a:gd name="connsiteX352" fmla="*/ 2630646 w 3024845"/>
                <a:gd name="connsiteY352" fmla="*/ 667989 h 1059043"/>
                <a:gd name="connsiteX353" fmla="*/ 2642806 w 3024845"/>
                <a:gd name="connsiteY353" fmla="*/ 667989 h 1059043"/>
                <a:gd name="connsiteX354" fmla="*/ 2642806 w 3024845"/>
                <a:gd name="connsiteY354" fmla="*/ 672313 h 1059043"/>
                <a:gd name="connsiteX355" fmla="*/ 2667126 w 3024845"/>
                <a:gd name="connsiteY355" fmla="*/ 672313 h 1059043"/>
                <a:gd name="connsiteX356" fmla="*/ 2667126 w 3024845"/>
                <a:gd name="connsiteY356" fmla="*/ 659342 h 1059043"/>
                <a:gd name="connsiteX357" fmla="*/ 2695500 w 3024845"/>
                <a:gd name="connsiteY357" fmla="*/ 659342 h 1059043"/>
                <a:gd name="connsiteX358" fmla="*/ 2707660 w 3024845"/>
                <a:gd name="connsiteY358" fmla="*/ 655018 h 1059043"/>
                <a:gd name="connsiteX359" fmla="*/ 2727927 w 3024845"/>
                <a:gd name="connsiteY359" fmla="*/ 659342 h 1059043"/>
                <a:gd name="connsiteX360" fmla="*/ 2727927 w 3024845"/>
                <a:gd name="connsiteY360" fmla="*/ 642048 h 1059043"/>
                <a:gd name="connsiteX361" fmla="*/ 2736034 w 3024845"/>
                <a:gd name="connsiteY361" fmla="*/ 642048 h 1059043"/>
                <a:gd name="connsiteX362" fmla="*/ 2736034 w 3024845"/>
                <a:gd name="connsiteY362" fmla="*/ 629077 h 1059043"/>
                <a:gd name="connsiteX363" fmla="*/ 2792781 w 3024845"/>
                <a:gd name="connsiteY363" fmla="*/ 629077 h 1059043"/>
                <a:gd name="connsiteX364" fmla="*/ 2792781 w 3024845"/>
                <a:gd name="connsiteY364" fmla="*/ 598812 h 1059043"/>
                <a:gd name="connsiteX365" fmla="*/ 2811021 w 3024845"/>
                <a:gd name="connsiteY365" fmla="*/ 598812 h 1059043"/>
                <a:gd name="connsiteX366" fmla="*/ 2811021 w 3024845"/>
                <a:gd name="connsiteY366" fmla="*/ 592327 h 1059043"/>
                <a:gd name="connsiteX367" fmla="*/ 2823181 w 3024845"/>
                <a:gd name="connsiteY367" fmla="*/ 592327 h 1059043"/>
                <a:gd name="connsiteX368" fmla="*/ 2823181 w 3024845"/>
                <a:gd name="connsiteY368" fmla="*/ 598812 h 1059043"/>
                <a:gd name="connsiteX369" fmla="*/ 2839395 w 3024845"/>
                <a:gd name="connsiteY369" fmla="*/ 598812 h 1059043"/>
                <a:gd name="connsiteX370" fmla="*/ 2839395 w 3024845"/>
                <a:gd name="connsiteY370" fmla="*/ 648533 h 1059043"/>
                <a:gd name="connsiteX371" fmla="*/ 2871822 w 3024845"/>
                <a:gd name="connsiteY371" fmla="*/ 648533 h 1059043"/>
                <a:gd name="connsiteX372" fmla="*/ 2871822 w 3024845"/>
                <a:gd name="connsiteY372" fmla="*/ 622592 h 1059043"/>
                <a:gd name="connsiteX373" fmla="*/ 2910329 w 3024845"/>
                <a:gd name="connsiteY373" fmla="*/ 622592 h 1059043"/>
                <a:gd name="connsiteX374" fmla="*/ 2910329 w 3024845"/>
                <a:gd name="connsiteY374" fmla="*/ 592327 h 1059043"/>
                <a:gd name="connsiteX375" fmla="*/ 2958970 w 3024845"/>
                <a:gd name="connsiteY375" fmla="*/ 592327 h 1059043"/>
                <a:gd name="connsiteX376" fmla="*/ 2958970 w 3024845"/>
                <a:gd name="connsiteY376" fmla="*/ 703483 h 1059043"/>
                <a:gd name="connsiteX377" fmla="*/ 2958970 w 3024845"/>
                <a:gd name="connsiteY377" fmla="*/ 717262 h 1059043"/>
                <a:gd name="connsiteX378" fmla="*/ 3024845 w 3024845"/>
                <a:gd name="connsiteY378" fmla="*/ 717262 h 1059043"/>
                <a:gd name="connsiteX379" fmla="*/ 3024845 w 3024845"/>
                <a:gd name="connsiteY379" fmla="*/ 1059043 h 1059043"/>
                <a:gd name="connsiteX380" fmla="*/ 2054 w 3024845"/>
                <a:gd name="connsiteY380" fmla="*/ 1056710 h 1059043"/>
                <a:gd name="connsiteX381" fmla="*/ 0 w 3024845"/>
                <a:gd name="connsiteY381" fmla="*/ 622592 h 1059043"/>
                <a:gd name="connsiteX382" fmla="*/ 20267 w 3024845"/>
                <a:gd name="connsiteY382" fmla="*/ 622592 h 1059043"/>
                <a:gd name="connsiteX383" fmla="*/ 20774 w 3024845"/>
                <a:gd name="connsiteY383" fmla="*/ 621511 h 1059043"/>
                <a:gd name="connsiteX384" fmla="*/ 24320 w 3024845"/>
                <a:gd name="connsiteY384" fmla="*/ 613945 h 1059043"/>
                <a:gd name="connsiteX385" fmla="*/ 26094 w 3024845"/>
                <a:gd name="connsiteY385" fmla="*/ 614215 h 1059043"/>
                <a:gd name="connsiteX386" fmla="*/ 38507 w 3024845"/>
                <a:gd name="connsiteY386" fmla="*/ 616106 h 1059043"/>
                <a:gd name="connsiteX387" fmla="*/ 39014 w 3024845"/>
                <a:gd name="connsiteY387" fmla="*/ 617458 h 1059043"/>
                <a:gd name="connsiteX388" fmla="*/ 42560 w 3024845"/>
                <a:gd name="connsiteY388" fmla="*/ 626915 h 1059043"/>
                <a:gd name="connsiteX389" fmla="*/ 68907 w 3024845"/>
                <a:gd name="connsiteY389" fmla="*/ 629077 h 1059043"/>
                <a:gd name="connsiteX390" fmla="*/ 68907 w 3024845"/>
                <a:gd name="connsiteY390" fmla="*/ 505856 h 1059043"/>
                <a:gd name="connsiteX391" fmla="*/ 70934 w 3024845"/>
                <a:gd name="connsiteY391" fmla="*/ 505856 h 1059043"/>
                <a:gd name="connsiteX392" fmla="*/ 85121 w 3024845"/>
                <a:gd name="connsiteY392" fmla="*/ 505856 h 1059043"/>
                <a:gd name="connsiteX393" fmla="*/ 85121 w 3024845"/>
                <a:gd name="connsiteY393" fmla="*/ 369664 h 1059043"/>
                <a:gd name="connsiteX394" fmla="*/ 86894 w 3024845"/>
                <a:gd name="connsiteY394" fmla="*/ 369664 h 1059043"/>
                <a:gd name="connsiteX395" fmla="*/ 99308 w 3024845"/>
                <a:gd name="connsiteY395" fmla="*/ 369664 h 1059043"/>
                <a:gd name="connsiteX396" fmla="*/ 99308 w 3024845"/>
                <a:gd name="connsiteY396" fmla="*/ 255090 h 1059043"/>
                <a:gd name="connsiteX397" fmla="*/ 103361 w 3024845"/>
                <a:gd name="connsiteY397" fmla="*/ 226986 h 1059043"/>
                <a:gd name="connsiteX398" fmla="*/ 105388 w 3024845"/>
                <a:gd name="connsiteY398" fmla="*/ 226986 h 1059043"/>
                <a:gd name="connsiteX399" fmla="*/ 119575 w 3024845"/>
                <a:gd name="connsiteY399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44240 w 3024845"/>
                <a:gd name="connsiteY311" fmla="*/ 125383 h 1059043"/>
                <a:gd name="connsiteX312" fmla="*/ 2150320 w 3024845"/>
                <a:gd name="connsiteY312" fmla="*/ 60529 h 1059043"/>
                <a:gd name="connsiteX313" fmla="*/ 2152346 w 3024845"/>
                <a:gd name="connsiteY313" fmla="*/ 56206 h 1059043"/>
                <a:gd name="connsiteX314" fmla="*/ 2152346 w 3024845"/>
                <a:gd name="connsiteY314" fmla="*/ 0 h 1059043"/>
                <a:gd name="connsiteX315" fmla="*/ 2180720 w 3024845"/>
                <a:gd name="connsiteY315" fmla="*/ 555577 h 1059043"/>
                <a:gd name="connsiteX316" fmla="*/ 2245574 w 3024845"/>
                <a:gd name="connsiteY316" fmla="*/ 555577 h 1059043"/>
                <a:gd name="connsiteX317" fmla="*/ 2245574 w 3024845"/>
                <a:gd name="connsiteY317" fmla="*/ 631239 h 1059043"/>
                <a:gd name="connsiteX318" fmla="*/ 2253681 w 3024845"/>
                <a:gd name="connsiteY318" fmla="*/ 631239 h 1059043"/>
                <a:gd name="connsiteX319" fmla="*/ 2255708 w 3024845"/>
                <a:gd name="connsiteY319" fmla="*/ 624754 h 1059043"/>
                <a:gd name="connsiteX320" fmla="*/ 2261788 w 3024845"/>
                <a:gd name="connsiteY320" fmla="*/ 624754 h 1059043"/>
                <a:gd name="connsiteX321" fmla="*/ 2263815 w 3024845"/>
                <a:gd name="connsiteY321" fmla="*/ 633401 h 1059043"/>
                <a:gd name="connsiteX322" fmla="*/ 2275975 w 3024845"/>
                <a:gd name="connsiteY322" fmla="*/ 633401 h 1059043"/>
                <a:gd name="connsiteX323" fmla="*/ 2275975 w 3024845"/>
                <a:gd name="connsiteY323" fmla="*/ 626915 h 1059043"/>
                <a:gd name="connsiteX324" fmla="*/ 2298268 w 3024845"/>
                <a:gd name="connsiteY324" fmla="*/ 626915 h 1059043"/>
                <a:gd name="connsiteX325" fmla="*/ 2298268 w 3024845"/>
                <a:gd name="connsiteY325" fmla="*/ 633401 h 1059043"/>
                <a:gd name="connsiteX326" fmla="*/ 2318535 w 3024845"/>
                <a:gd name="connsiteY326" fmla="*/ 633401 h 1059043"/>
                <a:gd name="connsiteX327" fmla="*/ 2318535 w 3024845"/>
                <a:gd name="connsiteY327" fmla="*/ 678798 h 1059043"/>
                <a:gd name="connsiteX328" fmla="*/ 2332722 w 3024845"/>
                <a:gd name="connsiteY328" fmla="*/ 678798 h 1059043"/>
                <a:gd name="connsiteX329" fmla="*/ 2332722 w 3024845"/>
                <a:gd name="connsiteY329" fmla="*/ 665827 h 1059043"/>
                <a:gd name="connsiteX330" fmla="*/ 2348936 w 3024845"/>
                <a:gd name="connsiteY330" fmla="*/ 665827 h 1059043"/>
                <a:gd name="connsiteX331" fmla="*/ 2348936 w 3024845"/>
                <a:gd name="connsiteY331" fmla="*/ 486400 h 1059043"/>
                <a:gd name="connsiteX332" fmla="*/ 2355016 w 3024845"/>
                <a:gd name="connsiteY332" fmla="*/ 479914 h 1059043"/>
                <a:gd name="connsiteX333" fmla="*/ 2427977 w 3024845"/>
                <a:gd name="connsiteY333" fmla="*/ 479914 h 1059043"/>
                <a:gd name="connsiteX334" fmla="*/ 2427977 w 3024845"/>
                <a:gd name="connsiteY334" fmla="*/ 488562 h 1059043"/>
                <a:gd name="connsiteX335" fmla="*/ 2438110 w 3024845"/>
                <a:gd name="connsiteY335" fmla="*/ 488562 h 1059043"/>
                <a:gd name="connsiteX336" fmla="*/ 2438110 w 3024845"/>
                <a:gd name="connsiteY336" fmla="*/ 603136 h 1059043"/>
                <a:gd name="connsiteX337" fmla="*/ 2460404 w 3024845"/>
                <a:gd name="connsiteY337" fmla="*/ 603136 h 1059043"/>
                <a:gd name="connsiteX338" fmla="*/ 2460404 w 3024845"/>
                <a:gd name="connsiteY338" fmla="*/ 536121 h 1059043"/>
                <a:gd name="connsiteX339" fmla="*/ 2486751 w 3024845"/>
                <a:gd name="connsiteY339" fmla="*/ 536121 h 1059043"/>
                <a:gd name="connsiteX340" fmla="*/ 2490804 w 3024845"/>
                <a:gd name="connsiteY340" fmla="*/ 531797 h 1059043"/>
                <a:gd name="connsiteX341" fmla="*/ 2498911 w 3024845"/>
                <a:gd name="connsiteY341" fmla="*/ 531797 h 1059043"/>
                <a:gd name="connsiteX342" fmla="*/ 2502964 w 3024845"/>
                <a:gd name="connsiteY342" fmla="*/ 536121 h 1059043"/>
                <a:gd name="connsiteX343" fmla="*/ 2525258 w 3024845"/>
                <a:gd name="connsiteY343" fmla="*/ 536121 h 1059043"/>
                <a:gd name="connsiteX344" fmla="*/ 2525258 w 3024845"/>
                <a:gd name="connsiteY344" fmla="*/ 419385 h 1059043"/>
                <a:gd name="connsiteX345" fmla="*/ 2582005 w 3024845"/>
                <a:gd name="connsiteY345" fmla="*/ 408576 h 1059043"/>
                <a:gd name="connsiteX346" fmla="*/ 2582005 w 3024845"/>
                <a:gd name="connsiteY346" fmla="*/ 409657 h 1059043"/>
                <a:gd name="connsiteX347" fmla="*/ 2582005 w 3024845"/>
                <a:gd name="connsiteY347" fmla="*/ 417223 h 1059043"/>
                <a:gd name="connsiteX348" fmla="*/ 2608352 w 3024845"/>
                <a:gd name="connsiteY348" fmla="*/ 417223 h 1059043"/>
                <a:gd name="connsiteX349" fmla="*/ 2608352 w 3024845"/>
                <a:gd name="connsiteY349" fmla="*/ 672313 h 1059043"/>
                <a:gd name="connsiteX350" fmla="*/ 2630646 w 3024845"/>
                <a:gd name="connsiteY350" fmla="*/ 672313 h 1059043"/>
                <a:gd name="connsiteX351" fmla="*/ 2630646 w 3024845"/>
                <a:gd name="connsiteY351" fmla="*/ 667989 h 1059043"/>
                <a:gd name="connsiteX352" fmla="*/ 2642806 w 3024845"/>
                <a:gd name="connsiteY352" fmla="*/ 667989 h 1059043"/>
                <a:gd name="connsiteX353" fmla="*/ 2642806 w 3024845"/>
                <a:gd name="connsiteY353" fmla="*/ 672313 h 1059043"/>
                <a:gd name="connsiteX354" fmla="*/ 2667126 w 3024845"/>
                <a:gd name="connsiteY354" fmla="*/ 672313 h 1059043"/>
                <a:gd name="connsiteX355" fmla="*/ 2667126 w 3024845"/>
                <a:gd name="connsiteY355" fmla="*/ 659342 h 1059043"/>
                <a:gd name="connsiteX356" fmla="*/ 2695500 w 3024845"/>
                <a:gd name="connsiteY356" fmla="*/ 659342 h 1059043"/>
                <a:gd name="connsiteX357" fmla="*/ 2707660 w 3024845"/>
                <a:gd name="connsiteY357" fmla="*/ 655018 h 1059043"/>
                <a:gd name="connsiteX358" fmla="*/ 2727927 w 3024845"/>
                <a:gd name="connsiteY358" fmla="*/ 659342 h 1059043"/>
                <a:gd name="connsiteX359" fmla="*/ 2727927 w 3024845"/>
                <a:gd name="connsiteY359" fmla="*/ 642048 h 1059043"/>
                <a:gd name="connsiteX360" fmla="*/ 2736034 w 3024845"/>
                <a:gd name="connsiteY360" fmla="*/ 642048 h 1059043"/>
                <a:gd name="connsiteX361" fmla="*/ 2736034 w 3024845"/>
                <a:gd name="connsiteY361" fmla="*/ 629077 h 1059043"/>
                <a:gd name="connsiteX362" fmla="*/ 2792781 w 3024845"/>
                <a:gd name="connsiteY362" fmla="*/ 629077 h 1059043"/>
                <a:gd name="connsiteX363" fmla="*/ 2792781 w 3024845"/>
                <a:gd name="connsiteY363" fmla="*/ 598812 h 1059043"/>
                <a:gd name="connsiteX364" fmla="*/ 2811021 w 3024845"/>
                <a:gd name="connsiteY364" fmla="*/ 598812 h 1059043"/>
                <a:gd name="connsiteX365" fmla="*/ 2811021 w 3024845"/>
                <a:gd name="connsiteY365" fmla="*/ 592327 h 1059043"/>
                <a:gd name="connsiteX366" fmla="*/ 2823181 w 3024845"/>
                <a:gd name="connsiteY366" fmla="*/ 592327 h 1059043"/>
                <a:gd name="connsiteX367" fmla="*/ 2823181 w 3024845"/>
                <a:gd name="connsiteY367" fmla="*/ 598812 h 1059043"/>
                <a:gd name="connsiteX368" fmla="*/ 2839395 w 3024845"/>
                <a:gd name="connsiteY368" fmla="*/ 598812 h 1059043"/>
                <a:gd name="connsiteX369" fmla="*/ 2839395 w 3024845"/>
                <a:gd name="connsiteY369" fmla="*/ 648533 h 1059043"/>
                <a:gd name="connsiteX370" fmla="*/ 2871822 w 3024845"/>
                <a:gd name="connsiteY370" fmla="*/ 648533 h 1059043"/>
                <a:gd name="connsiteX371" fmla="*/ 2871822 w 3024845"/>
                <a:gd name="connsiteY371" fmla="*/ 622592 h 1059043"/>
                <a:gd name="connsiteX372" fmla="*/ 2910329 w 3024845"/>
                <a:gd name="connsiteY372" fmla="*/ 622592 h 1059043"/>
                <a:gd name="connsiteX373" fmla="*/ 2910329 w 3024845"/>
                <a:gd name="connsiteY373" fmla="*/ 592327 h 1059043"/>
                <a:gd name="connsiteX374" fmla="*/ 2958970 w 3024845"/>
                <a:gd name="connsiteY374" fmla="*/ 592327 h 1059043"/>
                <a:gd name="connsiteX375" fmla="*/ 2958970 w 3024845"/>
                <a:gd name="connsiteY375" fmla="*/ 703483 h 1059043"/>
                <a:gd name="connsiteX376" fmla="*/ 2958970 w 3024845"/>
                <a:gd name="connsiteY376" fmla="*/ 717262 h 1059043"/>
                <a:gd name="connsiteX377" fmla="*/ 3024845 w 3024845"/>
                <a:gd name="connsiteY377" fmla="*/ 717262 h 1059043"/>
                <a:gd name="connsiteX378" fmla="*/ 3024845 w 3024845"/>
                <a:gd name="connsiteY378" fmla="*/ 1059043 h 1059043"/>
                <a:gd name="connsiteX379" fmla="*/ 2054 w 3024845"/>
                <a:gd name="connsiteY379" fmla="*/ 1056710 h 1059043"/>
                <a:gd name="connsiteX380" fmla="*/ 0 w 3024845"/>
                <a:gd name="connsiteY380" fmla="*/ 622592 h 1059043"/>
                <a:gd name="connsiteX381" fmla="*/ 20267 w 3024845"/>
                <a:gd name="connsiteY381" fmla="*/ 622592 h 1059043"/>
                <a:gd name="connsiteX382" fmla="*/ 20774 w 3024845"/>
                <a:gd name="connsiteY382" fmla="*/ 621511 h 1059043"/>
                <a:gd name="connsiteX383" fmla="*/ 24320 w 3024845"/>
                <a:gd name="connsiteY383" fmla="*/ 613945 h 1059043"/>
                <a:gd name="connsiteX384" fmla="*/ 26094 w 3024845"/>
                <a:gd name="connsiteY384" fmla="*/ 614215 h 1059043"/>
                <a:gd name="connsiteX385" fmla="*/ 38507 w 3024845"/>
                <a:gd name="connsiteY385" fmla="*/ 616106 h 1059043"/>
                <a:gd name="connsiteX386" fmla="*/ 39014 w 3024845"/>
                <a:gd name="connsiteY386" fmla="*/ 617458 h 1059043"/>
                <a:gd name="connsiteX387" fmla="*/ 42560 w 3024845"/>
                <a:gd name="connsiteY387" fmla="*/ 626915 h 1059043"/>
                <a:gd name="connsiteX388" fmla="*/ 68907 w 3024845"/>
                <a:gd name="connsiteY388" fmla="*/ 629077 h 1059043"/>
                <a:gd name="connsiteX389" fmla="*/ 68907 w 3024845"/>
                <a:gd name="connsiteY389" fmla="*/ 505856 h 1059043"/>
                <a:gd name="connsiteX390" fmla="*/ 70934 w 3024845"/>
                <a:gd name="connsiteY390" fmla="*/ 505856 h 1059043"/>
                <a:gd name="connsiteX391" fmla="*/ 85121 w 3024845"/>
                <a:gd name="connsiteY391" fmla="*/ 505856 h 1059043"/>
                <a:gd name="connsiteX392" fmla="*/ 85121 w 3024845"/>
                <a:gd name="connsiteY392" fmla="*/ 369664 h 1059043"/>
                <a:gd name="connsiteX393" fmla="*/ 86894 w 3024845"/>
                <a:gd name="connsiteY393" fmla="*/ 369664 h 1059043"/>
                <a:gd name="connsiteX394" fmla="*/ 99308 w 3024845"/>
                <a:gd name="connsiteY394" fmla="*/ 369664 h 1059043"/>
                <a:gd name="connsiteX395" fmla="*/ 99308 w 3024845"/>
                <a:gd name="connsiteY395" fmla="*/ 255090 h 1059043"/>
                <a:gd name="connsiteX396" fmla="*/ 103361 w 3024845"/>
                <a:gd name="connsiteY396" fmla="*/ 226986 h 1059043"/>
                <a:gd name="connsiteX397" fmla="*/ 105388 w 3024845"/>
                <a:gd name="connsiteY397" fmla="*/ 226986 h 1059043"/>
                <a:gd name="connsiteX398" fmla="*/ 119575 w 3024845"/>
                <a:gd name="connsiteY398" fmla="*/ 226986 h 1059043"/>
                <a:gd name="connsiteX0" fmla="*/ 119575 w 3024845"/>
                <a:gd name="connsiteY0" fmla="*/ 226986 h 1059043"/>
                <a:gd name="connsiteX1" fmla="*/ 200642 w 3024845"/>
                <a:gd name="connsiteY1" fmla="*/ 224825 h 1059043"/>
                <a:gd name="connsiteX2" fmla="*/ 202669 w 3024845"/>
                <a:gd name="connsiteY2" fmla="*/ 224825 h 1059043"/>
                <a:gd name="connsiteX3" fmla="*/ 216856 w 3024845"/>
                <a:gd name="connsiteY3" fmla="*/ 224825 h 1059043"/>
                <a:gd name="connsiteX4" fmla="*/ 216856 w 3024845"/>
                <a:gd name="connsiteY4" fmla="*/ 248604 h 1059043"/>
                <a:gd name="connsiteX5" fmla="*/ 217363 w 3024845"/>
                <a:gd name="connsiteY5" fmla="*/ 249415 h 1059043"/>
                <a:gd name="connsiteX6" fmla="*/ 220909 w 3024845"/>
                <a:gd name="connsiteY6" fmla="*/ 255090 h 1059043"/>
                <a:gd name="connsiteX7" fmla="*/ 220909 w 3024845"/>
                <a:gd name="connsiteY7" fmla="*/ 369664 h 1059043"/>
                <a:gd name="connsiteX8" fmla="*/ 223189 w 3024845"/>
                <a:gd name="connsiteY8" fmla="*/ 369664 h 1059043"/>
                <a:gd name="connsiteX9" fmla="*/ 239150 w 3024845"/>
                <a:gd name="connsiteY9" fmla="*/ 369664 h 1059043"/>
                <a:gd name="connsiteX10" fmla="*/ 239150 w 3024845"/>
                <a:gd name="connsiteY10" fmla="*/ 510179 h 1059043"/>
                <a:gd name="connsiteX11" fmla="*/ 240670 w 3024845"/>
                <a:gd name="connsiteY11" fmla="*/ 509909 h 1059043"/>
                <a:gd name="connsiteX12" fmla="*/ 251310 w 3024845"/>
                <a:gd name="connsiteY12" fmla="*/ 508018 h 1059043"/>
                <a:gd name="connsiteX13" fmla="*/ 249283 w 3024845"/>
                <a:gd name="connsiteY13" fmla="*/ 596650 h 1059043"/>
                <a:gd name="connsiteX14" fmla="*/ 250803 w 3024845"/>
                <a:gd name="connsiteY14" fmla="*/ 596921 h 1059043"/>
                <a:gd name="connsiteX15" fmla="*/ 261443 w 3024845"/>
                <a:gd name="connsiteY15" fmla="*/ 598812 h 1059043"/>
                <a:gd name="connsiteX16" fmla="*/ 261696 w 3024845"/>
                <a:gd name="connsiteY16" fmla="*/ 599623 h 1059043"/>
                <a:gd name="connsiteX17" fmla="*/ 263470 w 3024845"/>
                <a:gd name="connsiteY17" fmla="*/ 605298 h 1059043"/>
                <a:gd name="connsiteX18" fmla="*/ 264230 w 3024845"/>
                <a:gd name="connsiteY18" fmla="*/ 602866 h 1059043"/>
                <a:gd name="connsiteX19" fmla="*/ 269550 w 3024845"/>
                <a:gd name="connsiteY19" fmla="*/ 585842 h 1059043"/>
                <a:gd name="connsiteX20" fmla="*/ 271323 w 3024845"/>
                <a:gd name="connsiteY20" fmla="*/ 585842 h 1059043"/>
                <a:gd name="connsiteX21" fmla="*/ 283737 w 3024845"/>
                <a:gd name="connsiteY21" fmla="*/ 585842 h 1059043"/>
                <a:gd name="connsiteX22" fmla="*/ 283737 w 3024845"/>
                <a:gd name="connsiteY22" fmla="*/ 618268 h 1059043"/>
                <a:gd name="connsiteX23" fmla="*/ 284750 w 3024845"/>
                <a:gd name="connsiteY23" fmla="*/ 618809 h 1059043"/>
                <a:gd name="connsiteX24" fmla="*/ 291844 w 3024845"/>
                <a:gd name="connsiteY24" fmla="*/ 622592 h 1059043"/>
                <a:gd name="connsiteX25" fmla="*/ 291844 w 3024845"/>
                <a:gd name="connsiteY25" fmla="*/ 623943 h 1059043"/>
                <a:gd name="connsiteX26" fmla="*/ 291844 w 3024845"/>
                <a:gd name="connsiteY26" fmla="*/ 633401 h 1059043"/>
                <a:gd name="connsiteX27" fmla="*/ 336431 w 3024845"/>
                <a:gd name="connsiteY27" fmla="*/ 633401 h 1059043"/>
                <a:gd name="connsiteX28" fmla="*/ 336431 w 3024845"/>
                <a:gd name="connsiteY28" fmla="*/ 634482 h 1059043"/>
                <a:gd name="connsiteX29" fmla="*/ 336431 w 3024845"/>
                <a:gd name="connsiteY29" fmla="*/ 642048 h 1059043"/>
                <a:gd name="connsiteX30" fmla="*/ 338457 w 3024845"/>
                <a:gd name="connsiteY30" fmla="*/ 642048 h 1059043"/>
                <a:gd name="connsiteX31" fmla="*/ 352644 w 3024845"/>
                <a:gd name="connsiteY31" fmla="*/ 642048 h 1059043"/>
                <a:gd name="connsiteX32" fmla="*/ 352644 w 3024845"/>
                <a:gd name="connsiteY32" fmla="*/ 611783 h 1059043"/>
                <a:gd name="connsiteX33" fmla="*/ 397231 w 3024845"/>
                <a:gd name="connsiteY33" fmla="*/ 611783 h 1059043"/>
                <a:gd name="connsiteX34" fmla="*/ 397231 w 3024845"/>
                <a:gd name="connsiteY34" fmla="*/ 610432 h 1059043"/>
                <a:gd name="connsiteX35" fmla="*/ 397231 w 3024845"/>
                <a:gd name="connsiteY35" fmla="*/ 600974 h 1059043"/>
                <a:gd name="connsiteX36" fmla="*/ 398245 w 3024845"/>
                <a:gd name="connsiteY36" fmla="*/ 600974 h 1059043"/>
                <a:gd name="connsiteX37" fmla="*/ 405338 w 3024845"/>
                <a:gd name="connsiteY37" fmla="*/ 600974 h 1059043"/>
                <a:gd name="connsiteX38" fmla="*/ 405338 w 3024845"/>
                <a:gd name="connsiteY38" fmla="*/ 599083 h 1059043"/>
                <a:gd name="connsiteX39" fmla="*/ 405338 w 3024845"/>
                <a:gd name="connsiteY39" fmla="*/ 585842 h 1059043"/>
                <a:gd name="connsiteX40" fmla="*/ 406098 w 3024845"/>
                <a:gd name="connsiteY40" fmla="*/ 585842 h 1059043"/>
                <a:gd name="connsiteX41" fmla="*/ 411418 w 3024845"/>
                <a:gd name="connsiteY41" fmla="*/ 585842 h 1059043"/>
                <a:gd name="connsiteX42" fmla="*/ 411418 w 3024845"/>
                <a:gd name="connsiteY42" fmla="*/ 584761 h 1059043"/>
                <a:gd name="connsiteX43" fmla="*/ 411418 w 3024845"/>
                <a:gd name="connsiteY43" fmla="*/ 577194 h 1059043"/>
                <a:gd name="connsiteX44" fmla="*/ 413445 w 3024845"/>
                <a:gd name="connsiteY44" fmla="*/ 577194 h 1059043"/>
                <a:gd name="connsiteX45" fmla="*/ 427632 w 3024845"/>
                <a:gd name="connsiteY45" fmla="*/ 577194 h 1059043"/>
                <a:gd name="connsiteX46" fmla="*/ 427632 w 3024845"/>
                <a:gd name="connsiteY46" fmla="*/ 578275 h 1059043"/>
                <a:gd name="connsiteX47" fmla="*/ 427632 w 3024845"/>
                <a:gd name="connsiteY47" fmla="*/ 585842 h 1059043"/>
                <a:gd name="connsiteX48" fmla="*/ 449925 w 3024845"/>
                <a:gd name="connsiteY48" fmla="*/ 585842 h 1059043"/>
                <a:gd name="connsiteX49" fmla="*/ 449925 w 3024845"/>
                <a:gd name="connsiteY49" fmla="*/ 583950 h 1059043"/>
                <a:gd name="connsiteX50" fmla="*/ 449925 w 3024845"/>
                <a:gd name="connsiteY50" fmla="*/ 570709 h 1059043"/>
                <a:gd name="connsiteX51" fmla="*/ 451699 w 3024845"/>
                <a:gd name="connsiteY51" fmla="*/ 570709 h 1059043"/>
                <a:gd name="connsiteX52" fmla="*/ 464112 w 3024845"/>
                <a:gd name="connsiteY52" fmla="*/ 570709 h 1059043"/>
                <a:gd name="connsiteX53" fmla="*/ 464112 w 3024845"/>
                <a:gd name="connsiteY53" fmla="*/ 594489 h 1059043"/>
                <a:gd name="connsiteX54" fmla="*/ 465126 w 3024845"/>
                <a:gd name="connsiteY54" fmla="*/ 594489 h 1059043"/>
                <a:gd name="connsiteX55" fmla="*/ 472219 w 3024845"/>
                <a:gd name="connsiteY55" fmla="*/ 594489 h 1059043"/>
                <a:gd name="connsiteX56" fmla="*/ 472219 w 3024845"/>
                <a:gd name="connsiteY56" fmla="*/ 593408 h 1059043"/>
                <a:gd name="connsiteX57" fmla="*/ 472219 w 3024845"/>
                <a:gd name="connsiteY57" fmla="*/ 585842 h 1059043"/>
                <a:gd name="connsiteX58" fmla="*/ 473992 w 3024845"/>
                <a:gd name="connsiteY58" fmla="*/ 585842 h 1059043"/>
                <a:gd name="connsiteX59" fmla="*/ 486406 w 3024845"/>
                <a:gd name="connsiteY59" fmla="*/ 585842 h 1059043"/>
                <a:gd name="connsiteX60" fmla="*/ 486406 w 3024845"/>
                <a:gd name="connsiteY60" fmla="*/ 611783 h 1059043"/>
                <a:gd name="connsiteX61" fmla="*/ 488433 w 3024845"/>
                <a:gd name="connsiteY61" fmla="*/ 611783 h 1059043"/>
                <a:gd name="connsiteX62" fmla="*/ 502619 w 3024845"/>
                <a:gd name="connsiteY62" fmla="*/ 611783 h 1059043"/>
                <a:gd name="connsiteX63" fmla="*/ 502619 w 3024845"/>
                <a:gd name="connsiteY63" fmla="*/ 613404 h 1059043"/>
                <a:gd name="connsiteX64" fmla="*/ 502619 w 3024845"/>
                <a:gd name="connsiteY64" fmla="*/ 624754 h 1059043"/>
                <a:gd name="connsiteX65" fmla="*/ 503379 w 3024845"/>
                <a:gd name="connsiteY65" fmla="*/ 624754 h 1059043"/>
                <a:gd name="connsiteX66" fmla="*/ 508700 w 3024845"/>
                <a:gd name="connsiteY66" fmla="*/ 624754 h 1059043"/>
                <a:gd name="connsiteX67" fmla="*/ 508700 w 3024845"/>
                <a:gd name="connsiteY67" fmla="*/ 623943 h 1059043"/>
                <a:gd name="connsiteX68" fmla="*/ 508700 w 3024845"/>
                <a:gd name="connsiteY68" fmla="*/ 618268 h 1059043"/>
                <a:gd name="connsiteX69" fmla="*/ 539100 w 3024845"/>
                <a:gd name="connsiteY69" fmla="*/ 618268 h 1059043"/>
                <a:gd name="connsiteX70" fmla="*/ 539100 w 3024845"/>
                <a:gd name="connsiteY70" fmla="*/ 642048 h 1059043"/>
                <a:gd name="connsiteX71" fmla="*/ 540113 w 3024845"/>
                <a:gd name="connsiteY71" fmla="*/ 642048 h 1059043"/>
                <a:gd name="connsiteX72" fmla="*/ 547207 w 3024845"/>
                <a:gd name="connsiteY72" fmla="*/ 642048 h 1059043"/>
                <a:gd name="connsiteX73" fmla="*/ 547207 w 3024845"/>
                <a:gd name="connsiteY73" fmla="*/ 643129 h 1059043"/>
                <a:gd name="connsiteX74" fmla="*/ 547207 w 3024845"/>
                <a:gd name="connsiteY74" fmla="*/ 650695 h 1059043"/>
                <a:gd name="connsiteX75" fmla="*/ 547967 w 3024845"/>
                <a:gd name="connsiteY75" fmla="*/ 650695 h 1059043"/>
                <a:gd name="connsiteX76" fmla="*/ 553287 w 3024845"/>
                <a:gd name="connsiteY76" fmla="*/ 650695 h 1059043"/>
                <a:gd name="connsiteX77" fmla="*/ 553287 w 3024845"/>
                <a:gd name="connsiteY77" fmla="*/ 648533 h 1059043"/>
                <a:gd name="connsiteX78" fmla="*/ 553287 w 3024845"/>
                <a:gd name="connsiteY78" fmla="*/ 633401 h 1059043"/>
                <a:gd name="connsiteX79" fmla="*/ 554300 w 3024845"/>
                <a:gd name="connsiteY79" fmla="*/ 633401 h 1059043"/>
                <a:gd name="connsiteX80" fmla="*/ 561394 w 3024845"/>
                <a:gd name="connsiteY80" fmla="*/ 633401 h 1059043"/>
                <a:gd name="connsiteX81" fmla="*/ 561394 w 3024845"/>
                <a:gd name="connsiteY81" fmla="*/ 634482 h 1059043"/>
                <a:gd name="connsiteX82" fmla="*/ 561394 w 3024845"/>
                <a:gd name="connsiteY82" fmla="*/ 642048 h 1059043"/>
                <a:gd name="connsiteX83" fmla="*/ 566714 w 3024845"/>
                <a:gd name="connsiteY83" fmla="*/ 640055 h 1059043"/>
                <a:gd name="connsiteX84" fmla="*/ 567474 w 3024845"/>
                <a:gd name="connsiteY84" fmla="*/ 639075 h 1059043"/>
                <a:gd name="connsiteX85" fmla="*/ 567474 w 3024845"/>
                <a:gd name="connsiteY85" fmla="*/ 633401 h 1059043"/>
                <a:gd name="connsiteX86" fmla="*/ 605981 w 3024845"/>
                <a:gd name="connsiteY86" fmla="*/ 633401 h 1059043"/>
                <a:gd name="connsiteX87" fmla="*/ 605981 w 3024845"/>
                <a:gd name="connsiteY87" fmla="*/ 657180 h 1059043"/>
                <a:gd name="connsiteX88" fmla="*/ 608007 w 3024845"/>
                <a:gd name="connsiteY88" fmla="*/ 657180 h 1059043"/>
                <a:gd name="connsiteX89" fmla="*/ 622194 w 3024845"/>
                <a:gd name="connsiteY89" fmla="*/ 657180 h 1059043"/>
                <a:gd name="connsiteX90" fmla="*/ 622194 w 3024845"/>
                <a:gd name="connsiteY90" fmla="*/ 658261 h 1059043"/>
                <a:gd name="connsiteX91" fmla="*/ 622194 w 3024845"/>
                <a:gd name="connsiteY91" fmla="*/ 665827 h 1059043"/>
                <a:gd name="connsiteX92" fmla="*/ 623968 w 3024845"/>
                <a:gd name="connsiteY92" fmla="*/ 665827 h 1059043"/>
                <a:gd name="connsiteX93" fmla="*/ 636381 w 3024845"/>
                <a:gd name="connsiteY93" fmla="*/ 665827 h 1059043"/>
                <a:gd name="connsiteX94" fmla="*/ 636381 w 3024845"/>
                <a:gd name="connsiteY94" fmla="*/ 642048 h 1059043"/>
                <a:gd name="connsiteX95" fmla="*/ 637394 w 3024845"/>
                <a:gd name="connsiteY95" fmla="*/ 642048 h 1059043"/>
                <a:gd name="connsiteX96" fmla="*/ 644488 w 3024845"/>
                <a:gd name="connsiteY96" fmla="*/ 642048 h 1059043"/>
                <a:gd name="connsiteX97" fmla="*/ 644488 w 3024845"/>
                <a:gd name="connsiteY97" fmla="*/ 609621 h 1059043"/>
                <a:gd name="connsiteX98" fmla="*/ 645501 w 3024845"/>
                <a:gd name="connsiteY98" fmla="*/ 609621 h 1059043"/>
                <a:gd name="connsiteX99" fmla="*/ 652595 w 3024845"/>
                <a:gd name="connsiteY99" fmla="*/ 609621 h 1059043"/>
                <a:gd name="connsiteX100" fmla="*/ 652595 w 3024845"/>
                <a:gd name="connsiteY100" fmla="*/ 607730 h 1059043"/>
                <a:gd name="connsiteX101" fmla="*/ 652595 w 3024845"/>
                <a:gd name="connsiteY101" fmla="*/ 594489 h 1059043"/>
                <a:gd name="connsiteX102" fmla="*/ 651328 w 3024845"/>
                <a:gd name="connsiteY102" fmla="*/ 592867 h 1059043"/>
                <a:gd name="connsiteX103" fmla="*/ 656648 w 3024845"/>
                <a:gd name="connsiteY103" fmla="*/ 581518 h 1059043"/>
                <a:gd name="connsiteX104" fmla="*/ 664755 w 3024845"/>
                <a:gd name="connsiteY104" fmla="*/ 609621 h 1059043"/>
                <a:gd name="connsiteX105" fmla="*/ 665515 w 3024845"/>
                <a:gd name="connsiteY105" fmla="*/ 609621 h 1059043"/>
                <a:gd name="connsiteX106" fmla="*/ 670835 w 3024845"/>
                <a:gd name="connsiteY106" fmla="*/ 609621 h 1059043"/>
                <a:gd name="connsiteX107" fmla="*/ 670835 w 3024845"/>
                <a:gd name="connsiteY107" fmla="*/ 503694 h 1059043"/>
                <a:gd name="connsiteX108" fmla="*/ 672355 w 3024845"/>
                <a:gd name="connsiteY108" fmla="*/ 503694 h 1059043"/>
                <a:gd name="connsiteX109" fmla="*/ 682995 w 3024845"/>
                <a:gd name="connsiteY109" fmla="*/ 503694 h 1059043"/>
                <a:gd name="connsiteX110" fmla="*/ 682995 w 3024845"/>
                <a:gd name="connsiteY110" fmla="*/ 456135 h 1059043"/>
                <a:gd name="connsiteX111" fmla="*/ 709342 w 3024845"/>
                <a:gd name="connsiteY111" fmla="*/ 456135 h 1059043"/>
                <a:gd name="connsiteX112" fmla="*/ 709342 w 3024845"/>
                <a:gd name="connsiteY112" fmla="*/ 434517 h 1059043"/>
                <a:gd name="connsiteX113" fmla="*/ 743796 w 3024845"/>
                <a:gd name="connsiteY113" fmla="*/ 434517 h 1059043"/>
                <a:gd name="connsiteX114" fmla="*/ 743796 w 3024845"/>
                <a:gd name="connsiteY114" fmla="*/ 436949 h 1059043"/>
                <a:gd name="connsiteX115" fmla="*/ 743796 w 3024845"/>
                <a:gd name="connsiteY115" fmla="*/ 453973 h 1059043"/>
                <a:gd name="connsiteX116" fmla="*/ 746076 w 3024845"/>
                <a:gd name="connsiteY116" fmla="*/ 453973 h 1059043"/>
                <a:gd name="connsiteX117" fmla="*/ 762036 w 3024845"/>
                <a:gd name="connsiteY117" fmla="*/ 453973 h 1059043"/>
                <a:gd name="connsiteX118" fmla="*/ 762036 w 3024845"/>
                <a:gd name="connsiteY118" fmla="*/ 501532 h 1059043"/>
                <a:gd name="connsiteX119" fmla="*/ 763049 w 3024845"/>
                <a:gd name="connsiteY119" fmla="*/ 501532 h 1059043"/>
                <a:gd name="connsiteX120" fmla="*/ 770143 w 3024845"/>
                <a:gd name="connsiteY120" fmla="*/ 501532 h 1059043"/>
                <a:gd name="connsiteX121" fmla="*/ 784330 w 3024845"/>
                <a:gd name="connsiteY121" fmla="*/ 505856 h 1059043"/>
                <a:gd name="connsiteX122" fmla="*/ 784330 w 3024845"/>
                <a:gd name="connsiteY122" fmla="*/ 544768 h 1059043"/>
                <a:gd name="connsiteX123" fmla="*/ 785343 w 3024845"/>
                <a:gd name="connsiteY123" fmla="*/ 544768 h 1059043"/>
                <a:gd name="connsiteX124" fmla="*/ 792436 w 3024845"/>
                <a:gd name="connsiteY124" fmla="*/ 544768 h 1059043"/>
                <a:gd name="connsiteX125" fmla="*/ 792436 w 3024845"/>
                <a:gd name="connsiteY125" fmla="*/ 546389 h 1059043"/>
                <a:gd name="connsiteX126" fmla="*/ 792436 w 3024845"/>
                <a:gd name="connsiteY126" fmla="*/ 557738 h 1059043"/>
                <a:gd name="connsiteX127" fmla="*/ 794463 w 3024845"/>
                <a:gd name="connsiteY127" fmla="*/ 557738 h 1059043"/>
                <a:gd name="connsiteX128" fmla="*/ 808650 w 3024845"/>
                <a:gd name="connsiteY128" fmla="*/ 557738 h 1059043"/>
                <a:gd name="connsiteX129" fmla="*/ 814730 w 3024845"/>
                <a:gd name="connsiteY129" fmla="*/ 564224 h 1059043"/>
                <a:gd name="connsiteX130" fmla="*/ 814730 w 3024845"/>
                <a:gd name="connsiteY130" fmla="*/ 585842 h 1059043"/>
                <a:gd name="connsiteX131" fmla="*/ 817010 w 3024845"/>
                <a:gd name="connsiteY131" fmla="*/ 585842 h 1059043"/>
                <a:gd name="connsiteX132" fmla="*/ 832970 w 3024845"/>
                <a:gd name="connsiteY132" fmla="*/ 585842 h 1059043"/>
                <a:gd name="connsiteX133" fmla="*/ 832970 w 3024845"/>
                <a:gd name="connsiteY133" fmla="*/ 586922 h 1059043"/>
                <a:gd name="connsiteX134" fmla="*/ 832970 w 3024845"/>
                <a:gd name="connsiteY134" fmla="*/ 594489 h 1059043"/>
                <a:gd name="connsiteX135" fmla="*/ 834237 w 3024845"/>
                <a:gd name="connsiteY135" fmla="*/ 594489 h 1059043"/>
                <a:gd name="connsiteX136" fmla="*/ 843104 w 3024845"/>
                <a:gd name="connsiteY136" fmla="*/ 594489 h 1059043"/>
                <a:gd name="connsiteX137" fmla="*/ 843104 w 3024845"/>
                <a:gd name="connsiteY137" fmla="*/ 596650 h 1059043"/>
                <a:gd name="connsiteX138" fmla="*/ 843104 w 3024845"/>
                <a:gd name="connsiteY138" fmla="*/ 611783 h 1059043"/>
                <a:gd name="connsiteX139" fmla="*/ 847157 w 3024845"/>
                <a:gd name="connsiteY139" fmla="*/ 609891 h 1059043"/>
                <a:gd name="connsiteX140" fmla="*/ 847157 w 3024845"/>
                <a:gd name="connsiteY140" fmla="*/ 596650 h 1059043"/>
                <a:gd name="connsiteX141" fmla="*/ 848170 w 3024845"/>
                <a:gd name="connsiteY141" fmla="*/ 596650 h 1059043"/>
                <a:gd name="connsiteX142" fmla="*/ 855264 w 3024845"/>
                <a:gd name="connsiteY142" fmla="*/ 596650 h 1059043"/>
                <a:gd name="connsiteX143" fmla="*/ 855264 w 3024845"/>
                <a:gd name="connsiteY143" fmla="*/ 598272 h 1059043"/>
                <a:gd name="connsiteX144" fmla="*/ 855264 w 3024845"/>
                <a:gd name="connsiteY144" fmla="*/ 609621 h 1059043"/>
                <a:gd name="connsiteX145" fmla="*/ 856024 w 3024845"/>
                <a:gd name="connsiteY145" fmla="*/ 609621 h 1059043"/>
                <a:gd name="connsiteX146" fmla="*/ 861344 w 3024845"/>
                <a:gd name="connsiteY146" fmla="*/ 609621 h 1059043"/>
                <a:gd name="connsiteX147" fmla="*/ 909984 w 3024845"/>
                <a:gd name="connsiteY147" fmla="*/ 605298 h 1059043"/>
                <a:gd name="connsiteX148" fmla="*/ 909984 w 3024845"/>
                <a:gd name="connsiteY148" fmla="*/ 606649 h 1059043"/>
                <a:gd name="connsiteX149" fmla="*/ 909984 w 3024845"/>
                <a:gd name="connsiteY149" fmla="*/ 616106 h 1059043"/>
                <a:gd name="connsiteX150" fmla="*/ 910744 w 3024845"/>
                <a:gd name="connsiteY150" fmla="*/ 616106 h 1059043"/>
                <a:gd name="connsiteX151" fmla="*/ 916065 w 3024845"/>
                <a:gd name="connsiteY151" fmla="*/ 616106 h 1059043"/>
                <a:gd name="connsiteX152" fmla="*/ 916065 w 3024845"/>
                <a:gd name="connsiteY152" fmla="*/ 618268 h 1059043"/>
                <a:gd name="connsiteX153" fmla="*/ 916065 w 3024845"/>
                <a:gd name="connsiteY153" fmla="*/ 633401 h 1059043"/>
                <a:gd name="connsiteX154" fmla="*/ 918091 w 3024845"/>
                <a:gd name="connsiteY154" fmla="*/ 632050 h 1059043"/>
                <a:gd name="connsiteX155" fmla="*/ 932278 w 3024845"/>
                <a:gd name="connsiteY155" fmla="*/ 622592 h 1059043"/>
                <a:gd name="connsiteX156" fmla="*/ 938358 w 3024845"/>
                <a:gd name="connsiteY156" fmla="*/ 581518 h 1059043"/>
                <a:gd name="connsiteX157" fmla="*/ 939118 w 3024845"/>
                <a:gd name="connsiteY157" fmla="*/ 581248 h 1059043"/>
                <a:gd name="connsiteX158" fmla="*/ 944438 w 3024845"/>
                <a:gd name="connsiteY158" fmla="*/ 579356 h 1059043"/>
                <a:gd name="connsiteX159" fmla="*/ 946465 w 3024845"/>
                <a:gd name="connsiteY159" fmla="*/ 510179 h 1059043"/>
                <a:gd name="connsiteX160" fmla="*/ 948492 w 3024845"/>
                <a:gd name="connsiteY160" fmla="*/ 579356 h 1059043"/>
                <a:gd name="connsiteX161" fmla="*/ 949252 w 3024845"/>
                <a:gd name="connsiteY161" fmla="*/ 579626 h 1059043"/>
                <a:gd name="connsiteX162" fmla="*/ 954572 w 3024845"/>
                <a:gd name="connsiteY162" fmla="*/ 581518 h 1059043"/>
                <a:gd name="connsiteX163" fmla="*/ 954572 w 3024845"/>
                <a:gd name="connsiteY163" fmla="*/ 495047 h 1059043"/>
                <a:gd name="connsiteX164" fmla="*/ 958625 w 3024845"/>
                <a:gd name="connsiteY164" fmla="*/ 462620 h 1059043"/>
                <a:gd name="connsiteX165" fmla="*/ 997132 w 3024845"/>
                <a:gd name="connsiteY165" fmla="*/ 462620 h 1059043"/>
                <a:gd name="connsiteX166" fmla="*/ 997132 w 3024845"/>
                <a:gd name="connsiteY166" fmla="*/ 495047 h 1059043"/>
                <a:gd name="connsiteX167" fmla="*/ 997892 w 3024845"/>
                <a:gd name="connsiteY167" fmla="*/ 495047 h 1059043"/>
                <a:gd name="connsiteX168" fmla="*/ 1003212 w 3024845"/>
                <a:gd name="connsiteY168" fmla="*/ 495047 h 1059043"/>
                <a:gd name="connsiteX169" fmla="*/ 1003212 w 3024845"/>
                <a:gd name="connsiteY169" fmla="*/ 412899 h 1059043"/>
                <a:gd name="connsiteX170" fmla="*/ 1004986 w 3024845"/>
                <a:gd name="connsiteY170" fmla="*/ 412899 h 1059043"/>
                <a:gd name="connsiteX171" fmla="*/ 1017399 w 3024845"/>
                <a:gd name="connsiteY171" fmla="*/ 412899 h 1059043"/>
                <a:gd name="connsiteX172" fmla="*/ 1017399 w 3024845"/>
                <a:gd name="connsiteY172" fmla="*/ 411008 h 1059043"/>
                <a:gd name="connsiteX173" fmla="*/ 1017399 w 3024845"/>
                <a:gd name="connsiteY173" fmla="*/ 397767 h 1059043"/>
                <a:gd name="connsiteX174" fmla="*/ 1039693 w 3024845"/>
                <a:gd name="connsiteY174" fmla="*/ 397767 h 1059043"/>
                <a:gd name="connsiteX175" fmla="*/ 1039693 w 3024845"/>
                <a:gd name="connsiteY175" fmla="*/ 396686 h 1059043"/>
                <a:gd name="connsiteX176" fmla="*/ 1039693 w 3024845"/>
                <a:gd name="connsiteY176" fmla="*/ 389120 h 1059043"/>
                <a:gd name="connsiteX177" fmla="*/ 1041466 w 3024845"/>
                <a:gd name="connsiteY177" fmla="*/ 389120 h 1059043"/>
                <a:gd name="connsiteX178" fmla="*/ 1053880 w 3024845"/>
                <a:gd name="connsiteY178" fmla="*/ 389120 h 1059043"/>
                <a:gd name="connsiteX179" fmla="*/ 1053880 w 3024845"/>
                <a:gd name="connsiteY179" fmla="*/ 390201 h 1059043"/>
                <a:gd name="connsiteX180" fmla="*/ 1053880 w 3024845"/>
                <a:gd name="connsiteY180" fmla="*/ 397767 h 1059043"/>
                <a:gd name="connsiteX181" fmla="*/ 1054640 w 3024845"/>
                <a:gd name="connsiteY181" fmla="*/ 397767 h 1059043"/>
                <a:gd name="connsiteX182" fmla="*/ 1059960 w 3024845"/>
                <a:gd name="connsiteY182" fmla="*/ 397767 h 1059043"/>
                <a:gd name="connsiteX183" fmla="*/ 1070093 w 3024845"/>
                <a:gd name="connsiteY183" fmla="*/ 393443 h 1059043"/>
                <a:gd name="connsiteX184" fmla="*/ 1074146 w 3024845"/>
                <a:gd name="connsiteY184" fmla="*/ 396686 h 1059043"/>
                <a:gd name="connsiteX185" fmla="*/ 1074146 w 3024845"/>
                <a:gd name="connsiteY185" fmla="*/ 389120 h 1059043"/>
                <a:gd name="connsiteX186" fmla="*/ 1076426 w 3024845"/>
                <a:gd name="connsiteY186" fmla="*/ 389120 h 1059043"/>
                <a:gd name="connsiteX187" fmla="*/ 1092387 w 3024845"/>
                <a:gd name="connsiteY187" fmla="*/ 389120 h 1059043"/>
                <a:gd name="connsiteX188" fmla="*/ 1092387 w 3024845"/>
                <a:gd name="connsiteY188" fmla="*/ 390201 h 1059043"/>
                <a:gd name="connsiteX189" fmla="*/ 1092387 w 3024845"/>
                <a:gd name="connsiteY189" fmla="*/ 397767 h 1059043"/>
                <a:gd name="connsiteX190" fmla="*/ 1122787 w 3024845"/>
                <a:gd name="connsiteY190" fmla="*/ 397767 h 1059043"/>
                <a:gd name="connsiteX191" fmla="*/ 1122787 w 3024845"/>
                <a:gd name="connsiteY191" fmla="*/ 399388 h 1059043"/>
                <a:gd name="connsiteX192" fmla="*/ 1122787 w 3024845"/>
                <a:gd name="connsiteY192" fmla="*/ 410738 h 1059043"/>
                <a:gd name="connsiteX193" fmla="*/ 1149134 w 3024845"/>
                <a:gd name="connsiteY193" fmla="*/ 410738 h 1059043"/>
                <a:gd name="connsiteX194" fmla="*/ 1149134 w 3024845"/>
                <a:gd name="connsiteY194" fmla="*/ 441002 h 1059043"/>
                <a:gd name="connsiteX195" fmla="*/ 1149894 w 3024845"/>
                <a:gd name="connsiteY195" fmla="*/ 441002 h 1059043"/>
                <a:gd name="connsiteX196" fmla="*/ 1155214 w 3024845"/>
                <a:gd name="connsiteY196" fmla="*/ 441002 h 1059043"/>
                <a:gd name="connsiteX197" fmla="*/ 1155214 w 3024845"/>
                <a:gd name="connsiteY197" fmla="*/ 442083 h 1059043"/>
                <a:gd name="connsiteX198" fmla="*/ 1155214 w 3024845"/>
                <a:gd name="connsiteY198" fmla="*/ 449650 h 1059043"/>
                <a:gd name="connsiteX199" fmla="*/ 1159268 w 3024845"/>
                <a:gd name="connsiteY199" fmla="*/ 479914 h 1059043"/>
                <a:gd name="connsiteX200" fmla="*/ 1160028 w 3024845"/>
                <a:gd name="connsiteY200" fmla="*/ 479914 h 1059043"/>
                <a:gd name="connsiteX201" fmla="*/ 1165348 w 3024845"/>
                <a:gd name="connsiteY201" fmla="*/ 479914 h 1059043"/>
                <a:gd name="connsiteX202" fmla="*/ 1165348 w 3024845"/>
                <a:gd name="connsiteY202" fmla="*/ 480725 h 1059043"/>
                <a:gd name="connsiteX203" fmla="*/ 1165348 w 3024845"/>
                <a:gd name="connsiteY203" fmla="*/ 486400 h 1059043"/>
                <a:gd name="connsiteX204" fmla="*/ 1166361 w 3024845"/>
                <a:gd name="connsiteY204" fmla="*/ 486400 h 1059043"/>
                <a:gd name="connsiteX205" fmla="*/ 1173454 w 3024845"/>
                <a:gd name="connsiteY205" fmla="*/ 486400 h 1059043"/>
                <a:gd name="connsiteX206" fmla="*/ 1173454 w 3024845"/>
                <a:gd name="connsiteY206" fmla="*/ 516665 h 1059043"/>
                <a:gd name="connsiteX207" fmla="*/ 1175481 w 3024845"/>
                <a:gd name="connsiteY207" fmla="*/ 516665 h 1059043"/>
                <a:gd name="connsiteX208" fmla="*/ 1189668 w 3024845"/>
                <a:gd name="connsiteY208" fmla="*/ 516665 h 1059043"/>
                <a:gd name="connsiteX209" fmla="*/ 1189668 w 3024845"/>
                <a:gd name="connsiteY209" fmla="*/ 540444 h 1059043"/>
                <a:gd name="connsiteX210" fmla="*/ 1191695 w 3024845"/>
                <a:gd name="connsiteY210" fmla="*/ 542065 h 1059043"/>
                <a:gd name="connsiteX211" fmla="*/ 1191695 w 3024845"/>
                <a:gd name="connsiteY211" fmla="*/ 553415 h 1059043"/>
                <a:gd name="connsiteX212" fmla="*/ 1192455 w 3024845"/>
                <a:gd name="connsiteY212" fmla="*/ 553415 h 1059043"/>
                <a:gd name="connsiteX213" fmla="*/ 1197775 w 3024845"/>
                <a:gd name="connsiteY213" fmla="*/ 553415 h 1059043"/>
                <a:gd name="connsiteX214" fmla="*/ 1197775 w 3024845"/>
                <a:gd name="connsiteY214" fmla="*/ 577194 h 1059043"/>
                <a:gd name="connsiteX215" fmla="*/ 1199041 w 3024845"/>
                <a:gd name="connsiteY215" fmla="*/ 577194 h 1059043"/>
                <a:gd name="connsiteX216" fmla="*/ 1207908 w 3024845"/>
                <a:gd name="connsiteY216" fmla="*/ 577194 h 1059043"/>
                <a:gd name="connsiteX217" fmla="*/ 1209935 w 3024845"/>
                <a:gd name="connsiteY217" fmla="*/ 581248 h 1059043"/>
                <a:gd name="connsiteX218" fmla="*/ 1209935 w 3024845"/>
                <a:gd name="connsiteY218" fmla="*/ 594489 h 1059043"/>
                <a:gd name="connsiteX219" fmla="*/ 1211455 w 3024845"/>
                <a:gd name="connsiteY219" fmla="*/ 592597 h 1059043"/>
                <a:gd name="connsiteX220" fmla="*/ 1222095 w 3024845"/>
                <a:gd name="connsiteY220" fmla="*/ 579356 h 1059043"/>
                <a:gd name="connsiteX221" fmla="*/ 1250469 w 3024845"/>
                <a:gd name="connsiteY221" fmla="*/ 579356 h 1059043"/>
                <a:gd name="connsiteX222" fmla="*/ 1250469 w 3024845"/>
                <a:gd name="connsiteY222" fmla="*/ 665827 h 1059043"/>
                <a:gd name="connsiteX223" fmla="*/ 1251229 w 3024845"/>
                <a:gd name="connsiteY223" fmla="*/ 665827 h 1059043"/>
                <a:gd name="connsiteX224" fmla="*/ 1256549 w 3024845"/>
                <a:gd name="connsiteY224" fmla="*/ 665827 h 1059043"/>
                <a:gd name="connsiteX225" fmla="*/ 1257309 w 3024845"/>
                <a:gd name="connsiteY225" fmla="*/ 664476 h 1059043"/>
                <a:gd name="connsiteX226" fmla="*/ 1262629 w 3024845"/>
                <a:gd name="connsiteY226" fmla="*/ 655018 h 1059043"/>
                <a:gd name="connsiteX227" fmla="*/ 1262629 w 3024845"/>
                <a:gd name="connsiteY227" fmla="*/ 656910 h 1059043"/>
                <a:gd name="connsiteX228" fmla="*/ 1262629 w 3024845"/>
                <a:gd name="connsiteY228" fmla="*/ 670151 h 1059043"/>
                <a:gd name="connsiteX229" fmla="*/ 1266682 w 3024845"/>
                <a:gd name="connsiteY229" fmla="*/ 624754 h 1059043"/>
                <a:gd name="connsiteX230" fmla="*/ 1267442 w 3024845"/>
                <a:gd name="connsiteY230" fmla="*/ 624754 h 1059043"/>
                <a:gd name="connsiteX231" fmla="*/ 1272762 w 3024845"/>
                <a:gd name="connsiteY231" fmla="*/ 624754 h 1059043"/>
                <a:gd name="connsiteX232" fmla="*/ 1272762 w 3024845"/>
                <a:gd name="connsiteY232" fmla="*/ 559900 h 1059043"/>
                <a:gd name="connsiteX233" fmla="*/ 1273776 w 3024845"/>
                <a:gd name="connsiteY233" fmla="*/ 559900 h 1059043"/>
                <a:gd name="connsiteX234" fmla="*/ 1280869 w 3024845"/>
                <a:gd name="connsiteY234" fmla="*/ 559900 h 1059043"/>
                <a:gd name="connsiteX235" fmla="*/ 1293029 w 3024845"/>
                <a:gd name="connsiteY235" fmla="*/ 516665 h 1059043"/>
                <a:gd name="connsiteX236" fmla="*/ 1294296 w 3024845"/>
                <a:gd name="connsiteY236" fmla="*/ 516665 h 1059043"/>
                <a:gd name="connsiteX237" fmla="*/ 1303163 w 3024845"/>
                <a:gd name="connsiteY237" fmla="*/ 516665 h 1059043"/>
                <a:gd name="connsiteX238" fmla="*/ 1313296 w 3024845"/>
                <a:gd name="connsiteY238" fmla="*/ 559900 h 1059043"/>
                <a:gd name="connsiteX239" fmla="*/ 1314309 w 3024845"/>
                <a:gd name="connsiteY239" fmla="*/ 559900 h 1059043"/>
                <a:gd name="connsiteX240" fmla="*/ 1321403 w 3024845"/>
                <a:gd name="connsiteY240" fmla="*/ 559900 h 1059043"/>
                <a:gd name="connsiteX241" fmla="*/ 1321403 w 3024845"/>
                <a:gd name="connsiteY241" fmla="*/ 598812 h 1059043"/>
                <a:gd name="connsiteX242" fmla="*/ 1323176 w 3024845"/>
                <a:gd name="connsiteY242" fmla="*/ 598812 h 1059043"/>
                <a:gd name="connsiteX243" fmla="*/ 1335590 w 3024845"/>
                <a:gd name="connsiteY243" fmla="*/ 598812 h 1059043"/>
                <a:gd name="connsiteX244" fmla="*/ 1335590 w 3024845"/>
                <a:gd name="connsiteY244" fmla="*/ 600974 h 1059043"/>
                <a:gd name="connsiteX245" fmla="*/ 1335590 w 3024845"/>
                <a:gd name="connsiteY245" fmla="*/ 616106 h 1059043"/>
                <a:gd name="connsiteX246" fmla="*/ 1339643 w 3024845"/>
                <a:gd name="connsiteY246" fmla="*/ 613945 h 1059043"/>
                <a:gd name="connsiteX247" fmla="*/ 1339643 w 3024845"/>
                <a:gd name="connsiteY247" fmla="*/ 598812 h 1059043"/>
                <a:gd name="connsiteX248" fmla="*/ 1341163 w 3024845"/>
                <a:gd name="connsiteY248" fmla="*/ 598812 h 1059043"/>
                <a:gd name="connsiteX249" fmla="*/ 1351803 w 3024845"/>
                <a:gd name="connsiteY249" fmla="*/ 598812 h 1059043"/>
                <a:gd name="connsiteX250" fmla="*/ 1351803 w 3024845"/>
                <a:gd name="connsiteY250" fmla="*/ 600433 h 1059043"/>
                <a:gd name="connsiteX251" fmla="*/ 1351803 w 3024845"/>
                <a:gd name="connsiteY251" fmla="*/ 611783 h 1059043"/>
                <a:gd name="connsiteX252" fmla="*/ 1382204 w 3024845"/>
                <a:gd name="connsiteY252" fmla="*/ 611783 h 1059043"/>
                <a:gd name="connsiteX253" fmla="*/ 1382204 w 3024845"/>
                <a:gd name="connsiteY253" fmla="*/ 575033 h 1059043"/>
                <a:gd name="connsiteX254" fmla="*/ 1383470 w 3024845"/>
                <a:gd name="connsiteY254" fmla="*/ 575033 h 1059043"/>
                <a:gd name="connsiteX255" fmla="*/ 1392337 w 3024845"/>
                <a:gd name="connsiteY255" fmla="*/ 575033 h 1059043"/>
                <a:gd name="connsiteX256" fmla="*/ 1392337 w 3024845"/>
                <a:gd name="connsiteY256" fmla="*/ 596650 h 1059043"/>
                <a:gd name="connsiteX257" fmla="*/ 1394364 w 3024845"/>
                <a:gd name="connsiteY257" fmla="*/ 564224 h 1059043"/>
                <a:gd name="connsiteX258" fmla="*/ 1416657 w 3024845"/>
                <a:gd name="connsiteY258" fmla="*/ 564224 h 1059043"/>
                <a:gd name="connsiteX259" fmla="*/ 1416657 w 3024845"/>
                <a:gd name="connsiteY259" fmla="*/ 562602 h 1059043"/>
                <a:gd name="connsiteX260" fmla="*/ 1416657 w 3024845"/>
                <a:gd name="connsiteY260" fmla="*/ 551253 h 1059043"/>
                <a:gd name="connsiteX261" fmla="*/ 1417417 w 3024845"/>
                <a:gd name="connsiteY261" fmla="*/ 551253 h 1059043"/>
                <a:gd name="connsiteX262" fmla="*/ 1422737 w 3024845"/>
                <a:gd name="connsiteY262" fmla="*/ 551253 h 1059043"/>
                <a:gd name="connsiteX263" fmla="*/ 1422737 w 3024845"/>
                <a:gd name="connsiteY263" fmla="*/ 549362 h 1059043"/>
                <a:gd name="connsiteX264" fmla="*/ 1422737 w 3024845"/>
                <a:gd name="connsiteY264" fmla="*/ 536121 h 1059043"/>
                <a:gd name="connsiteX265" fmla="*/ 1426791 w 3024845"/>
                <a:gd name="connsiteY265" fmla="*/ 542606 h 1059043"/>
                <a:gd name="connsiteX266" fmla="*/ 1429071 w 3024845"/>
                <a:gd name="connsiteY266" fmla="*/ 542606 h 1059043"/>
                <a:gd name="connsiteX267" fmla="*/ 1445031 w 3024845"/>
                <a:gd name="connsiteY267" fmla="*/ 542606 h 1059043"/>
                <a:gd name="connsiteX268" fmla="*/ 1445031 w 3024845"/>
                <a:gd name="connsiteY268" fmla="*/ 541795 h 1059043"/>
                <a:gd name="connsiteX269" fmla="*/ 1445031 w 3024845"/>
                <a:gd name="connsiteY269" fmla="*/ 536121 h 1059043"/>
                <a:gd name="connsiteX270" fmla="*/ 1445791 w 3024845"/>
                <a:gd name="connsiteY270" fmla="*/ 536121 h 1059043"/>
                <a:gd name="connsiteX271" fmla="*/ 1451111 w 3024845"/>
                <a:gd name="connsiteY271" fmla="*/ 536121 h 1059043"/>
                <a:gd name="connsiteX272" fmla="*/ 1451111 w 3024845"/>
                <a:gd name="connsiteY272" fmla="*/ 537472 h 1059043"/>
                <a:gd name="connsiteX273" fmla="*/ 1451111 w 3024845"/>
                <a:gd name="connsiteY273" fmla="*/ 546930 h 1059043"/>
                <a:gd name="connsiteX274" fmla="*/ 1489618 w 3024845"/>
                <a:gd name="connsiteY274" fmla="*/ 546930 h 1059043"/>
                <a:gd name="connsiteX275" fmla="*/ 1489618 w 3024845"/>
                <a:gd name="connsiteY275" fmla="*/ 685283 h 1059043"/>
                <a:gd name="connsiteX276" fmla="*/ 1491138 w 3024845"/>
                <a:gd name="connsiteY276" fmla="*/ 685283 h 1059043"/>
                <a:gd name="connsiteX277" fmla="*/ 1501778 w 3024845"/>
                <a:gd name="connsiteY277" fmla="*/ 685283 h 1059043"/>
                <a:gd name="connsiteX278" fmla="*/ 1501778 w 3024845"/>
                <a:gd name="connsiteY278" fmla="*/ 672313 h 1059043"/>
                <a:gd name="connsiteX279" fmla="*/ 1505832 w 3024845"/>
                <a:gd name="connsiteY279" fmla="*/ 672313 h 1059043"/>
                <a:gd name="connsiteX280" fmla="*/ 1505832 w 3024845"/>
                <a:gd name="connsiteY280" fmla="*/ 685283 h 1059043"/>
                <a:gd name="connsiteX281" fmla="*/ 1536232 w 3024845"/>
                <a:gd name="connsiteY281" fmla="*/ 685283 h 1059043"/>
                <a:gd name="connsiteX282" fmla="*/ 1536232 w 3024845"/>
                <a:gd name="connsiteY282" fmla="*/ 655018 h 1059043"/>
                <a:gd name="connsiteX283" fmla="*/ 1548392 w 3024845"/>
                <a:gd name="connsiteY283" fmla="*/ 655018 h 1059043"/>
                <a:gd name="connsiteX284" fmla="*/ 1560552 w 3024845"/>
                <a:gd name="connsiteY284" fmla="*/ 652857 h 1059043"/>
                <a:gd name="connsiteX285" fmla="*/ 1564606 w 3024845"/>
                <a:gd name="connsiteY285" fmla="*/ 655018 h 1059043"/>
                <a:gd name="connsiteX286" fmla="*/ 1574739 w 3024845"/>
                <a:gd name="connsiteY286" fmla="*/ 655018 h 1059043"/>
                <a:gd name="connsiteX287" fmla="*/ 1574739 w 3024845"/>
                <a:gd name="connsiteY287" fmla="*/ 685283 h 1059043"/>
                <a:gd name="connsiteX288" fmla="*/ 1582846 w 3024845"/>
                <a:gd name="connsiteY288" fmla="*/ 685283 h 1059043"/>
                <a:gd name="connsiteX289" fmla="*/ 1582846 w 3024845"/>
                <a:gd name="connsiteY289" fmla="*/ 702578 h 1059043"/>
                <a:gd name="connsiteX290" fmla="*/ 1592182 w 3024845"/>
                <a:gd name="connsiteY290" fmla="*/ 703483 h 1059043"/>
                <a:gd name="connsiteX291" fmla="*/ 1605140 w 3024845"/>
                <a:gd name="connsiteY291" fmla="*/ 703483 h 1059043"/>
                <a:gd name="connsiteX292" fmla="*/ 1605140 w 3024845"/>
                <a:gd name="connsiteY292" fmla="*/ 687445 h 1059043"/>
                <a:gd name="connsiteX293" fmla="*/ 1673096 w 3024845"/>
                <a:gd name="connsiteY293" fmla="*/ 687445 h 1059043"/>
                <a:gd name="connsiteX294" fmla="*/ 1673096 w 3024845"/>
                <a:gd name="connsiteY294" fmla="*/ 602192 h 1059043"/>
                <a:gd name="connsiteX295" fmla="*/ 1745104 w 3024845"/>
                <a:gd name="connsiteY295" fmla="*/ 602192 h 1059043"/>
                <a:gd name="connsiteX296" fmla="*/ 1745104 w 3024845"/>
                <a:gd name="connsiteY296" fmla="*/ 680960 h 1059043"/>
                <a:gd name="connsiteX297" fmla="*/ 1747008 w 3024845"/>
                <a:gd name="connsiteY297" fmla="*/ 680960 h 1059043"/>
                <a:gd name="connsiteX298" fmla="*/ 1748250 w 3024845"/>
                <a:gd name="connsiteY298" fmla="*/ 703483 h 1059043"/>
                <a:gd name="connsiteX299" fmla="*/ 1757926 w 3024845"/>
                <a:gd name="connsiteY299" fmla="*/ 703483 h 1059043"/>
                <a:gd name="connsiteX300" fmla="*/ 1759168 w 3024845"/>
                <a:gd name="connsiteY300" fmla="*/ 680960 h 1059043"/>
                <a:gd name="connsiteX301" fmla="*/ 1765248 w 3024845"/>
                <a:gd name="connsiteY301" fmla="*/ 680960 h 1059043"/>
                <a:gd name="connsiteX302" fmla="*/ 1766490 w 3024845"/>
                <a:gd name="connsiteY302" fmla="*/ 703483 h 1059043"/>
                <a:gd name="connsiteX303" fmla="*/ 1817112 w 3024845"/>
                <a:gd name="connsiteY303" fmla="*/ 703483 h 1059043"/>
                <a:gd name="connsiteX304" fmla="*/ 1817112 w 3024845"/>
                <a:gd name="connsiteY304" fmla="*/ 540455 h 1059043"/>
                <a:gd name="connsiteX305" fmla="*/ 2014439 w 3024845"/>
                <a:gd name="connsiteY305" fmla="*/ 540455 h 1059043"/>
                <a:gd name="connsiteX306" fmla="*/ 2014439 w 3024845"/>
                <a:gd name="connsiteY306" fmla="*/ 703483 h 1059043"/>
                <a:gd name="connsiteX307" fmla="*/ 2033136 w 3024845"/>
                <a:gd name="connsiteY307" fmla="*/ 703483 h 1059043"/>
                <a:gd name="connsiteX308" fmla="*/ 2033136 w 3024845"/>
                <a:gd name="connsiteY308" fmla="*/ 620790 h 1059043"/>
                <a:gd name="connsiteX309" fmla="*/ 2128256 w 3024845"/>
                <a:gd name="connsiteY309" fmla="*/ 620790 h 1059043"/>
                <a:gd name="connsiteX310" fmla="*/ 2146266 w 3024845"/>
                <a:gd name="connsiteY310" fmla="*/ 131868 h 1059043"/>
                <a:gd name="connsiteX311" fmla="*/ 2150320 w 3024845"/>
                <a:gd name="connsiteY311" fmla="*/ 60529 h 1059043"/>
                <a:gd name="connsiteX312" fmla="*/ 2152346 w 3024845"/>
                <a:gd name="connsiteY312" fmla="*/ 56206 h 1059043"/>
                <a:gd name="connsiteX313" fmla="*/ 2152346 w 3024845"/>
                <a:gd name="connsiteY313" fmla="*/ 0 h 1059043"/>
                <a:gd name="connsiteX314" fmla="*/ 2180720 w 3024845"/>
                <a:gd name="connsiteY314" fmla="*/ 555577 h 1059043"/>
                <a:gd name="connsiteX315" fmla="*/ 2245574 w 3024845"/>
                <a:gd name="connsiteY315" fmla="*/ 555577 h 1059043"/>
                <a:gd name="connsiteX316" fmla="*/ 2245574 w 3024845"/>
                <a:gd name="connsiteY316" fmla="*/ 631239 h 1059043"/>
                <a:gd name="connsiteX317" fmla="*/ 2253681 w 3024845"/>
                <a:gd name="connsiteY317" fmla="*/ 631239 h 1059043"/>
                <a:gd name="connsiteX318" fmla="*/ 2255708 w 3024845"/>
                <a:gd name="connsiteY318" fmla="*/ 624754 h 1059043"/>
                <a:gd name="connsiteX319" fmla="*/ 2261788 w 3024845"/>
                <a:gd name="connsiteY319" fmla="*/ 624754 h 1059043"/>
                <a:gd name="connsiteX320" fmla="*/ 2263815 w 3024845"/>
                <a:gd name="connsiteY320" fmla="*/ 633401 h 1059043"/>
                <a:gd name="connsiteX321" fmla="*/ 2275975 w 3024845"/>
                <a:gd name="connsiteY321" fmla="*/ 633401 h 1059043"/>
                <a:gd name="connsiteX322" fmla="*/ 2275975 w 3024845"/>
                <a:gd name="connsiteY322" fmla="*/ 626915 h 1059043"/>
                <a:gd name="connsiteX323" fmla="*/ 2298268 w 3024845"/>
                <a:gd name="connsiteY323" fmla="*/ 626915 h 1059043"/>
                <a:gd name="connsiteX324" fmla="*/ 2298268 w 3024845"/>
                <a:gd name="connsiteY324" fmla="*/ 633401 h 1059043"/>
                <a:gd name="connsiteX325" fmla="*/ 2318535 w 3024845"/>
                <a:gd name="connsiteY325" fmla="*/ 633401 h 1059043"/>
                <a:gd name="connsiteX326" fmla="*/ 2318535 w 3024845"/>
                <a:gd name="connsiteY326" fmla="*/ 678798 h 1059043"/>
                <a:gd name="connsiteX327" fmla="*/ 2332722 w 3024845"/>
                <a:gd name="connsiteY327" fmla="*/ 678798 h 1059043"/>
                <a:gd name="connsiteX328" fmla="*/ 2332722 w 3024845"/>
                <a:gd name="connsiteY328" fmla="*/ 665827 h 1059043"/>
                <a:gd name="connsiteX329" fmla="*/ 2348936 w 3024845"/>
                <a:gd name="connsiteY329" fmla="*/ 665827 h 1059043"/>
                <a:gd name="connsiteX330" fmla="*/ 2348936 w 3024845"/>
                <a:gd name="connsiteY330" fmla="*/ 486400 h 1059043"/>
                <a:gd name="connsiteX331" fmla="*/ 2355016 w 3024845"/>
                <a:gd name="connsiteY331" fmla="*/ 479914 h 1059043"/>
                <a:gd name="connsiteX332" fmla="*/ 2427977 w 3024845"/>
                <a:gd name="connsiteY332" fmla="*/ 479914 h 1059043"/>
                <a:gd name="connsiteX333" fmla="*/ 2427977 w 3024845"/>
                <a:gd name="connsiteY333" fmla="*/ 488562 h 1059043"/>
                <a:gd name="connsiteX334" fmla="*/ 2438110 w 3024845"/>
                <a:gd name="connsiteY334" fmla="*/ 488562 h 1059043"/>
                <a:gd name="connsiteX335" fmla="*/ 2438110 w 3024845"/>
                <a:gd name="connsiteY335" fmla="*/ 603136 h 1059043"/>
                <a:gd name="connsiteX336" fmla="*/ 2460404 w 3024845"/>
                <a:gd name="connsiteY336" fmla="*/ 603136 h 1059043"/>
                <a:gd name="connsiteX337" fmla="*/ 2460404 w 3024845"/>
                <a:gd name="connsiteY337" fmla="*/ 536121 h 1059043"/>
                <a:gd name="connsiteX338" fmla="*/ 2486751 w 3024845"/>
                <a:gd name="connsiteY338" fmla="*/ 536121 h 1059043"/>
                <a:gd name="connsiteX339" fmla="*/ 2490804 w 3024845"/>
                <a:gd name="connsiteY339" fmla="*/ 531797 h 1059043"/>
                <a:gd name="connsiteX340" fmla="*/ 2498911 w 3024845"/>
                <a:gd name="connsiteY340" fmla="*/ 531797 h 1059043"/>
                <a:gd name="connsiteX341" fmla="*/ 2502964 w 3024845"/>
                <a:gd name="connsiteY341" fmla="*/ 536121 h 1059043"/>
                <a:gd name="connsiteX342" fmla="*/ 2525258 w 3024845"/>
                <a:gd name="connsiteY342" fmla="*/ 536121 h 1059043"/>
                <a:gd name="connsiteX343" fmla="*/ 2525258 w 3024845"/>
                <a:gd name="connsiteY343" fmla="*/ 419385 h 1059043"/>
                <a:gd name="connsiteX344" fmla="*/ 2582005 w 3024845"/>
                <a:gd name="connsiteY344" fmla="*/ 408576 h 1059043"/>
                <a:gd name="connsiteX345" fmla="*/ 2582005 w 3024845"/>
                <a:gd name="connsiteY345" fmla="*/ 409657 h 1059043"/>
                <a:gd name="connsiteX346" fmla="*/ 2582005 w 3024845"/>
                <a:gd name="connsiteY346" fmla="*/ 417223 h 1059043"/>
                <a:gd name="connsiteX347" fmla="*/ 2608352 w 3024845"/>
                <a:gd name="connsiteY347" fmla="*/ 417223 h 1059043"/>
                <a:gd name="connsiteX348" fmla="*/ 2608352 w 3024845"/>
                <a:gd name="connsiteY348" fmla="*/ 672313 h 1059043"/>
                <a:gd name="connsiteX349" fmla="*/ 2630646 w 3024845"/>
                <a:gd name="connsiteY349" fmla="*/ 672313 h 1059043"/>
                <a:gd name="connsiteX350" fmla="*/ 2630646 w 3024845"/>
                <a:gd name="connsiteY350" fmla="*/ 667989 h 1059043"/>
                <a:gd name="connsiteX351" fmla="*/ 2642806 w 3024845"/>
                <a:gd name="connsiteY351" fmla="*/ 667989 h 1059043"/>
                <a:gd name="connsiteX352" fmla="*/ 2642806 w 3024845"/>
                <a:gd name="connsiteY352" fmla="*/ 672313 h 1059043"/>
                <a:gd name="connsiteX353" fmla="*/ 2667126 w 3024845"/>
                <a:gd name="connsiteY353" fmla="*/ 672313 h 1059043"/>
                <a:gd name="connsiteX354" fmla="*/ 2667126 w 3024845"/>
                <a:gd name="connsiteY354" fmla="*/ 659342 h 1059043"/>
                <a:gd name="connsiteX355" fmla="*/ 2695500 w 3024845"/>
                <a:gd name="connsiteY355" fmla="*/ 659342 h 1059043"/>
                <a:gd name="connsiteX356" fmla="*/ 2707660 w 3024845"/>
                <a:gd name="connsiteY356" fmla="*/ 655018 h 1059043"/>
                <a:gd name="connsiteX357" fmla="*/ 2727927 w 3024845"/>
                <a:gd name="connsiteY357" fmla="*/ 659342 h 1059043"/>
                <a:gd name="connsiteX358" fmla="*/ 2727927 w 3024845"/>
                <a:gd name="connsiteY358" fmla="*/ 642048 h 1059043"/>
                <a:gd name="connsiteX359" fmla="*/ 2736034 w 3024845"/>
                <a:gd name="connsiteY359" fmla="*/ 642048 h 1059043"/>
                <a:gd name="connsiteX360" fmla="*/ 2736034 w 3024845"/>
                <a:gd name="connsiteY360" fmla="*/ 629077 h 1059043"/>
                <a:gd name="connsiteX361" fmla="*/ 2792781 w 3024845"/>
                <a:gd name="connsiteY361" fmla="*/ 629077 h 1059043"/>
                <a:gd name="connsiteX362" fmla="*/ 2792781 w 3024845"/>
                <a:gd name="connsiteY362" fmla="*/ 598812 h 1059043"/>
                <a:gd name="connsiteX363" fmla="*/ 2811021 w 3024845"/>
                <a:gd name="connsiteY363" fmla="*/ 598812 h 1059043"/>
                <a:gd name="connsiteX364" fmla="*/ 2811021 w 3024845"/>
                <a:gd name="connsiteY364" fmla="*/ 592327 h 1059043"/>
                <a:gd name="connsiteX365" fmla="*/ 2823181 w 3024845"/>
                <a:gd name="connsiteY365" fmla="*/ 592327 h 1059043"/>
                <a:gd name="connsiteX366" fmla="*/ 2823181 w 3024845"/>
                <a:gd name="connsiteY366" fmla="*/ 598812 h 1059043"/>
                <a:gd name="connsiteX367" fmla="*/ 2839395 w 3024845"/>
                <a:gd name="connsiteY367" fmla="*/ 598812 h 1059043"/>
                <a:gd name="connsiteX368" fmla="*/ 2839395 w 3024845"/>
                <a:gd name="connsiteY368" fmla="*/ 648533 h 1059043"/>
                <a:gd name="connsiteX369" fmla="*/ 2871822 w 3024845"/>
                <a:gd name="connsiteY369" fmla="*/ 648533 h 1059043"/>
                <a:gd name="connsiteX370" fmla="*/ 2871822 w 3024845"/>
                <a:gd name="connsiteY370" fmla="*/ 622592 h 1059043"/>
                <a:gd name="connsiteX371" fmla="*/ 2910329 w 3024845"/>
                <a:gd name="connsiteY371" fmla="*/ 622592 h 1059043"/>
                <a:gd name="connsiteX372" fmla="*/ 2910329 w 3024845"/>
                <a:gd name="connsiteY372" fmla="*/ 592327 h 1059043"/>
                <a:gd name="connsiteX373" fmla="*/ 2958970 w 3024845"/>
                <a:gd name="connsiteY373" fmla="*/ 592327 h 1059043"/>
                <a:gd name="connsiteX374" fmla="*/ 2958970 w 3024845"/>
                <a:gd name="connsiteY374" fmla="*/ 703483 h 1059043"/>
                <a:gd name="connsiteX375" fmla="*/ 2958970 w 3024845"/>
                <a:gd name="connsiteY375" fmla="*/ 717262 h 1059043"/>
                <a:gd name="connsiteX376" fmla="*/ 3024845 w 3024845"/>
                <a:gd name="connsiteY376" fmla="*/ 717262 h 1059043"/>
                <a:gd name="connsiteX377" fmla="*/ 3024845 w 3024845"/>
                <a:gd name="connsiteY377" fmla="*/ 1059043 h 1059043"/>
                <a:gd name="connsiteX378" fmla="*/ 2054 w 3024845"/>
                <a:gd name="connsiteY378" fmla="*/ 1056710 h 1059043"/>
                <a:gd name="connsiteX379" fmla="*/ 0 w 3024845"/>
                <a:gd name="connsiteY379" fmla="*/ 622592 h 1059043"/>
                <a:gd name="connsiteX380" fmla="*/ 20267 w 3024845"/>
                <a:gd name="connsiteY380" fmla="*/ 622592 h 1059043"/>
                <a:gd name="connsiteX381" fmla="*/ 20774 w 3024845"/>
                <a:gd name="connsiteY381" fmla="*/ 621511 h 1059043"/>
                <a:gd name="connsiteX382" fmla="*/ 24320 w 3024845"/>
                <a:gd name="connsiteY382" fmla="*/ 613945 h 1059043"/>
                <a:gd name="connsiteX383" fmla="*/ 26094 w 3024845"/>
                <a:gd name="connsiteY383" fmla="*/ 614215 h 1059043"/>
                <a:gd name="connsiteX384" fmla="*/ 38507 w 3024845"/>
                <a:gd name="connsiteY384" fmla="*/ 616106 h 1059043"/>
                <a:gd name="connsiteX385" fmla="*/ 39014 w 3024845"/>
                <a:gd name="connsiteY385" fmla="*/ 617458 h 1059043"/>
                <a:gd name="connsiteX386" fmla="*/ 42560 w 3024845"/>
                <a:gd name="connsiteY386" fmla="*/ 626915 h 1059043"/>
                <a:gd name="connsiteX387" fmla="*/ 68907 w 3024845"/>
                <a:gd name="connsiteY387" fmla="*/ 629077 h 1059043"/>
                <a:gd name="connsiteX388" fmla="*/ 68907 w 3024845"/>
                <a:gd name="connsiteY388" fmla="*/ 505856 h 1059043"/>
                <a:gd name="connsiteX389" fmla="*/ 70934 w 3024845"/>
                <a:gd name="connsiteY389" fmla="*/ 505856 h 1059043"/>
                <a:gd name="connsiteX390" fmla="*/ 85121 w 3024845"/>
                <a:gd name="connsiteY390" fmla="*/ 505856 h 1059043"/>
                <a:gd name="connsiteX391" fmla="*/ 85121 w 3024845"/>
                <a:gd name="connsiteY391" fmla="*/ 369664 h 1059043"/>
                <a:gd name="connsiteX392" fmla="*/ 86894 w 3024845"/>
                <a:gd name="connsiteY392" fmla="*/ 369664 h 1059043"/>
                <a:gd name="connsiteX393" fmla="*/ 99308 w 3024845"/>
                <a:gd name="connsiteY393" fmla="*/ 369664 h 1059043"/>
                <a:gd name="connsiteX394" fmla="*/ 99308 w 3024845"/>
                <a:gd name="connsiteY394" fmla="*/ 255090 h 1059043"/>
                <a:gd name="connsiteX395" fmla="*/ 103361 w 3024845"/>
                <a:gd name="connsiteY395" fmla="*/ 226986 h 1059043"/>
                <a:gd name="connsiteX396" fmla="*/ 105388 w 3024845"/>
                <a:gd name="connsiteY396" fmla="*/ 226986 h 1059043"/>
                <a:gd name="connsiteX397" fmla="*/ 119575 w 3024845"/>
                <a:gd name="connsiteY397" fmla="*/ 226986 h 1059043"/>
                <a:gd name="connsiteX0" fmla="*/ 119575 w 3024845"/>
                <a:gd name="connsiteY0" fmla="*/ 255427 h 1087484"/>
                <a:gd name="connsiteX1" fmla="*/ 200642 w 3024845"/>
                <a:gd name="connsiteY1" fmla="*/ 253266 h 1087484"/>
                <a:gd name="connsiteX2" fmla="*/ 202669 w 3024845"/>
                <a:gd name="connsiteY2" fmla="*/ 253266 h 1087484"/>
                <a:gd name="connsiteX3" fmla="*/ 216856 w 3024845"/>
                <a:gd name="connsiteY3" fmla="*/ 253266 h 1087484"/>
                <a:gd name="connsiteX4" fmla="*/ 216856 w 3024845"/>
                <a:gd name="connsiteY4" fmla="*/ 277045 h 1087484"/>
                <a:gd name="connsiteX5" fmla="*/ 217363 w 3024845"/>
                <a:gd name="connsiteY5" fmla="*/ 277856 h 1087484"/>
                <a:gd name="connsiteX6" fmla="*/ 220909 w 3024845"/>
                <a:gd name="connsiteY6" fmla="*/ 283531 h 1087484"/>
                <a:gd name="connsiteX7" fmla="*/ 220909 w 3024845"/>
                <a:gd name="connsiteY7" fmla="*/ 398105 h 1087484"/>
                <a:gd name="connsiteX8" fmla="*/ 223189 w 3024845"/>
                <a:gd name="connsiteY8" fmla="*/ 398105 h 1087484"/>
                <a:gd name="connsiteX9" fmla="*/ 239150 w 3024845"/>
                <a:gd name="connsiteY9" fmla="*/ 398105 h 1087484"/>
                <a:gd name="connsiteX10" fmla="*/ 239150 w 3024845"/>
                <a:gd name="connsiteY10" fmla="*/ 538620 h 1087484"/>
                <a:gd name="connsiteX11" fmla="*/ 240670 w 3024845"/>
                <a:gd name="connsiteY11" fmla="*/ 538350 h 1087484"/>
                <a:gd name="connsiteX12" fmla="*/ 251310 w 3024845"/>
                <a:gd name="connsiteY12" fmla="*/ 536459 h 1087484"/>
                <a:gd name="connsiteX13" fmla="*/ 249283 w 3024845"/>
                <a:gd name="connsiteY13" fmla="*/ 625091 h 1087484"/>
                <a:gd name="connsiteX14" fmla="*/ 250803 w 3024845"/>
                <a:gd name="connsiteY14" fmla="*/ 625362 h 1087484"/>
                <a:gd name="connsiteX15" fmla="*/ 261443 w 3024845"/>
                <a:gd name="connsiteY15" fmla="*/ 627253 h 1087484"/>
                <a:gd name="connsiteX16" fmla="*/ 261696 w 3024845"/>
                <a:gd name="connsiteY16" fmla="*/ 628064 h 1087484"/>
                <a:gd name="connsiteX17" fmla="*/ 263470 w 3024845"/>
                <a:gd name="connsiteY17" fmla="*/ 633739 h 1087484"/>
                <a:gd name="connsiteX18" fmla="*/ 264230 w 3024845"/>
                <a:gd name="connsiteY18" fmla="*/ 631307 h 1087484"/>
                <a:gd name="connsiteX19" fmla="*/ 269550 w 3024845"/>
                <a:gd name="connsiteY19" fmla="*/ 614283 h 1087484"/>
                <a:gd name="connsiteX20" fmla="*/ 271323 w 3024845"/>
                <a:gd name="connsiteY20" fmla="*/ 614283 h 1087484"/>
                <a:gd name="connsiteX21" fmla="*/ 283737 w 3024845"/>
                <a:gd name="connsiteY21" fmla="*/ 614283 h 1087484"/>
                <a:gd name="connsiteX22" fmla="*/ 283737 w 3024845"/>
                <a:gd name="connsiteY22" fmla="*/ 646709 h 1087484"/>
                <a:gd name="connsiteX23" fmla="*/ 284750 w 3024845"/>
                <a:gd name="connsiteY23" fmla="*/ 647250 h 1087484"/>
                <a:gd name="connsiteX24" fmla="*/ 291844 w 3024845"/>
                <a:gd name="connsiteY24" fmla="*/ 651033 h 1087484"/>
                <a:gd name="connsiteX25" fmla="*/ 291844 w 3024845"/>
                <a:gd name="connsiteY25" fmla="*/ 652384 h 1087484"/>
                <a:gd name="connsiteX26" fmla="*/ 291844 w 3024845"/>
                <a:gd name="connsiteY26" fmla="*/ 661842 h 1087484"/>
                <a:gd name="connsiteX27" fmla="*/ 336431 w 3024845"/>
                <a:gd name="connsiteY27" fmla="*/ 661842 h 1087484"/>
                <a:gd name="connsiteX28" fmla="*/ 336431 w 3024845"/>
                <a:gd name="connsiteY28" fmla="*/ 662923 h 1087484"/>
                <a:gd name="connsiteX29" fmla="*/ 336431 w 3024845"/>
                <a:gd name="connsiteY29" fmla="*/ 670489 h 1087484"/>
                <a:gd name="connsiteX30" fmla="*/ 338457 w 3024845"/>
                <a:gd name="connsiteY30" fmla="*/ 670489 h 1087484"/>
                <a:gd name="connsiteX31" fmla="*/ 352644 w 3024845"/>
                <a:gd name="connsiteY31" fmla="*/ 670489 h 1087484"/>
                <a:gd name="connsiteX32" fmla="*/ 352644 w 3024845"/>
                <a:gd name="connsiteY32" fmla="*/ 640224 h 1087484"/>
                <a:gd name="connsiteX33" fmla="*/ 397231 w 3024845"/>
                <a:gd name="connsiteY33" fmla="*/ 640224 h 1087484"/>
                <a:gd name="connsiteX34" fmla="*/ 397231 w 3024845"/>
                <a:gd name="connsiteY34" fmla="*/ 638873 h 1087484"/>
                <a:gd name="connsiteX35" fmla="*/ 397231 w 3024845"/>
                <a:gd name="connsiteY35" fmla="*/ 629415 h 1087484"/>
                <a:gd name="connsiteX36" fmla="*/ 398245 w 3024845"/>
                <a:gd name="connsiteY36" fmla="*/ 629415 h 1087484"/>
                <a:gd name="connsiteX37" fmla="*/ 405338 w 3024845"/>
                <a:gd name="connsiteY37" fmla="*/ 629415 h 1087484"/>
                <a:gd name="connsiteX38" fmla="*/ 405338 w 3024845"/>
                <a:gd name="connsiteY38" fmla="*/ 627524 h 1087484"/>
                <a:gd name="connsiteX39" fmla="*/ 405338 w 3024845"/>
                <a:gd name="connsiteY39" fmla="*/ 614283 h 1087484"/>
                <a:gd name="connsiteX40" fmla="*/ 406098 w 3024845"/>
                <a:gd name="connsiteY40" fmla="*/ 614283 h 1087484"/>
                <a:gd name="connsiteX41" fmla="*/ 411418 w 3024845"/>
                <a:gd name="connsiteY41" fmla="*/ 614283 h 1087484"/>
                <a:gd name="connsiteX42" fmla="*/ 411418 w 3024845"/>
                <a:gd name="connsiteY42" fmla="*/ 613202 h 1087484"/>
                <a:gd name="connsiteX43" fmla="*/ 411418 w 3024845"/>
                <a:gd name="connsiteY43" fmla="*/ 605635 h 1087484"/>
                <a:gd name="connsiteX44" fmla="*/ 413445 w 3024845"/>
                <a:gd name="connsiteY44" fmla="*/ 605635 h 1087484"/>
                <a:gd name="connsiteX45" fmla="*/ 427632 w 3024845"/>
                <a:gd name="connsiteY45" fmla="*/ 605635 h 1087484"/>
                <a:gd name="connsiteX46" fmla="*/ 427632 w 3024845"/>
                <a:gd name="connsiteY46" fmla="*/ 606716 h 1087484"/>
                <a:gd name="connsiteX47" fmla="*/ 427632 w 3024845"/>
                <a:gd name="connsiteY47" fmla="*/ 614283 h 1087484"/>
                <a:gd name="connsiteX48" fmla="*/ 449925 w 3024845"/>
                <a:gd name="connsiteY48" fmla="*/ 614283 h 1087484"/>
                <a:gd name="connsiteX49" fmla="*/ 449925 w 3024845"/>
                <a:gd name="connsiteY49" fmla="*/ 612391 h 1087484"/>
                <a:gd name="connsiteX50" fmla="*/ 449925 w 3024845"/>
                <a:gd name="connsiteY50" fmla="*/ 599150 h 1087484"/>
                <a:gd name="connsiteX51" fmla="*/ 451699 w 3024845"/>
                <a:gd name="connsiteY51" fmla="*/ 599150 h 1087484"/>
                <a:gd name="connsiteX52" fmla="*/ 464112 w 3024845"/>
                <a:gd name="connsiteY52" fmla="*/ 599150 h 1087484"/>
                <a:gd name="connsiteX53" fmla="*/ 464112 w 3024845"/>
                <a:gd name="connsiteY53" fmla="*/ 622930 h 1087484"/>
                <a:gd name="connsiteX54" fmla="*/ 465126 w 3024845"/>
                <a:gd name="connsiteY54" fmla="*/ 622930 h 1087484"/>
                <a:gd name="connsiteX55" fmla="*/ 472219 w 3024845"/>
                <a:gd name="connsiteY55" fmla="*/ 622930 h 1087484"/>
                <a:gd name="connsiteX56" fmla="*/ 472219 w 3024845"/>
                <a:gd name="connsiteY56" fmla="*/ 621849 h 1087484"/>
                <a:gd name="connsiteX57" fmla="*/ 472219 w 3024845"/>
                <a:gd name="connsiteY57" fmla="*/ 614283 h 1087484"/>
                <a:gd name="connsiteX58" fmla="*/ 473992 w 3024845"/>
                <a:gd name="connsiteY58" fmla="*/ 614283 h 1087484"/>
                <a:gd name="connsiteX59" fmla="*/ 486406 w 3024845"/>
                <a:gd name="connsiteY59" fmla="*/ 614283 h 1087484"/>
                <a:gd name="connsiteX60" fmla="*/ 486406 w 3024845"/>
                <a:gd name="connsiteY60" fmla="*/ 640224 h 1087484"/>
                <a:gd name="connsiteX61" fmla="*/ 488433 w 3024845"/>
                <a:gd name="connsiteY61" fmla="*/ 640224 h 1087484"/>
                <a:gd name="connsiteX62" fmla="*/ 502619 w 3024845"/>
                <a:gd name="connsiteY62" fmla="*/ 640224 h 1087484"/>
                <a:gd name="connsiteX63" fmla="*/ 502619 w 3024845"/>
                <a:gd name="connsiteY63" fmla="*/ 641845 h 1087484"/>
                <a:gd name="connsiteX64" fmla="*/ 502619 w 3024845"/>
                <a:gd name="connsiteY64" fmla="*/ 653195 h 1087484"/>
                <a:gd name="connsiteX65" fmla="*/ 503379 w 3024845"/>
                <a:gd name="connsiteY65" fmla="*/ 653195 h 1087484"/>
                <a:gd name="connsiteX66" fmla="*/ 508700 w 3024845"/>
                <a:gd name="connsiteY66" fmla="*/ 653195 h 1087484"/>
                <a:gd name="connsiteX67" fmla="*/ 508700 w 3024845"/>
                <a:gd name="connsiteY67" fmla="*/ 652384 h 1087484"/>
                <a:gd name="connsiteX68" fmla="*/ 508700 w 3024845"/>
                <a:gd name="connsiteY68" fmla="*/ 646709 h 1087484"/>
                <a:gd name="connsiteX69" fmla="*/ 539100 w 3024845"/>
                <a:gd name="connsiteY69" fmla="*/ 646709 h 1087484"/>
                <a:gd name="connsiteX70" fmla="*/ 539100 w 3024845"/>
                <a:gd name="connsiteY70" fmla="*/ 670489 h 1087484"/>
                <a:gd name="connsiteX71" fmla="*/ 540113 w 3024845"/>
                <a:gd name="connsiteY71" fmla="*/ 670489 h 1087484"/>
                <a:gd name="connsiteX72" fmla="*/ 547207 w 3024845"/>
                <a:gd name="connsiteY72" fmla="*/ 670489 h 1087484"/>
                <a:gd name="connsiteX73" fmla="*/ 547207 w 3024845"/>
                <a:gd name="connsiteY73" fmla="*/ 671570 h 1087484"/>
                <a:gd name="connsiteX74" fmla="*/ 547207 w 3024845"/>
                <a:gd name="connsiteY74" fmla="*/ 679136 h 1087484"/>
                <a:gd name="connsiteX75" fmla="*/ 547967 w 3024845"/>
                <a:gd name="connsiteY75" fmla="*/ 679136 h 1087484"/>
                <a:gd name="connsiteX76" fmla="*/ 553287 w 3024845"/>
                <a:gd name="connsiteY76" fmla="*/ 679136 h 1087484"/>
                <a:gd name="connsiteX77" fmla="*/ 553287 w 3024845"/>
                <a:gd name="connsiteY77" fmla="*/ 676974 h 1087484"/>
                <a:gd name="connsiteX78" fmla="*/ 553287 w 3024845"/>
                <a:gd name="connsiteY78" fmla="*/ 661842 h 1087484"/>
                <a:gd name="connsiteX79" fmla="*/ 554300 w 3024845"/>
                <a:gd name="connsiteY79" fmla="*/ 661842 h 1087484"/>
                <a:gd name="connsiteX80" fmla="*/ 561394 w 3024845"/>
                <a:gd name="connsiteY80" fmla="*/ 661842 h 1087484"/>
                <a:gd name="connsiteX81" fmla="*/ 561394 w 3024845"/>
                <a:gd name="connsiteY81" fmla="*/ 662923 h 1087484"/>
                <a:gd name="connsiteX82" fmla="*/ 561394 w 3024845"/>
                <a:gd name="connsiteY82" fmla="*/ 670489 h 1087484"/>
                <a:gd name="connsiteX83" fmla="*/ 566714 w 3024845"/>
                <a:gd name="connsiteY83" fmla="*/ 668496 h 1087484"/>
                <a:gd name="connsiteX84" fmla="*/ 567474 w 3024845"/>
                <a:gd name="connsiteY84" fmla="*/ 667516 h 1087484"/>
                <a:gd name="connsiteX85" fmla="*/ 567474 w 3024845"/>
                <a:gd name="connsiteY85" fmla="*/ 661842 h 1087484"/>
                <a:gd name="connsiteX86" fmla="*/ 605981 w 3024845"/>
                <a:gd name="connsiteY86" fmla="*/ 661842 h 1087484"/>
                <a:gd name="connsiteX87" fmla="*/ 605981 w 3024845"/>
                <a:gd name="connsiteY87" fmla="*/ 685621 h 1087484"/>
                <a:gd name="connsiteX88" fmla="*/ 608007 w 3024845"/>
                <a:gd name="connsiteY88" fmla="*/ 685621 h 1087484"/>
                <a:gd name="connsiteX89" fmla="*/ 622194 w 3024845"/>
                <a:gd name="connsiteY89" fmla="*/ 685621 h 1087484"/>
                <a:gd name="connsiteX90" fmla="*/ 622194 w 3024845"/>
                <a:gd name="connsiteY90" fmla="*/ 686702 h 1087484"/>
                <a:gd name="connsiteX91" fmla="*/ 622194 w 3024845"/>
                <a:gd name="connsiteY91" fmla="*/ 694268 h 1087484"/>
                <a:gd name="connsiteX92" fmla="*/ 623968 w 3024845"/>
                <a:gd name="connsiteY92" fmla="*/ 694268 h 1087484"/>
                <a:gd name="connsiteX93" fmla="*/ 636381 w 3024845"/>
                <a:gd name="connsiteY93" fmla="*/ 694268 h 1087484"/>
                <a:gd name="connsiteX94" fmla="*/ 636381 w 3024845"/>
                <a:gd name="connsiteY94" fmla="*/ 670489 h 1087484"/>
                <a:gd name="connsiteX95" fmla="*/ 637394 w 3024845"/>
                <a:gd name="connsiteY95" fmla="*/ 670489 h 1087484"/>
                <a:gd name="connsiteX96" fmla="*/ 644488 w 3024845"/>
                <a:gd name="connsiteY96" fmla="*/ 670489 h 1087484"/>
                <a:gd name="connsiteX97" fmla="*/ 644488 w 3024845"/>
                <a:gd name="connsiteY97" fmla="*/ 638062 h 1087484"/>
                <a:gd name="connsiteX98" fmla="*/ 645501 w 3024845"/>
                <a:gd name="connsiteY98" fmla="*/ 638062 h 1087484"/>
                <a:gd name="connsiteX99" fmla="*/ 652595 w 3024845"/>
                <a:gd name="connsiteY99" fmla="*/ 638062 h 1087484"/>
                <a:gd name="connsiteX100" fmla="*/ 652595 w 3024845"/>
                <a:gd name="connsiteY100" fmla="*/ 636171 h 1087484"/>
                <a:gd name="connsiteX101" fmla="*/ 652595 w 3024845"/>
                <a:gd name="connsiteY101" fmla="*/ 622930 h 1087484"/>
                <a:gd name="connsiteX102" fmla="*/ 651328 w 3024845"/>
                <a:gd name="connsiteY102" fmla="*/ 621308 h 1087484"/>
                <a:gd name="connsiteX103" fmla="*/ 656648 w 3024845"/>
                <a:gd name="connsiteY103" fmla="*/ 609959 h 1087484"/>
                <a:gd name="connsiteX104" fmla="*/ 664755 w 3024845"/>
                <a:gd name="connsiteY104" fmla="*/ 638062 h 1087484"/>
                <a:gd name="connsiteX105" fmla="*/ 665515 w 3024845"/>
                <a:gd name="connsiteY105" fmla="*/ 638062 h 1087484"/>
                <a:gd name="connsiteX106" fmla="*/ 670835 w 3024845"/>
                <a:gd name="connsiteY106" fmla="*/ 638062 h 1087484"/>
                <a:gd name="connsiteX107" fmla="*/ 670835 w 3024845"/>
                <a:gd name="connsiteY107" fmla="*/ 532135 h 1087484"/>
                <a:gd name="connsiteX108" fmla="*/ 672355 w 3024845"/>
                <a:gd name="connsiteY108" fmla="*/ 532135 h 1087484"/>
                <a:gd name="connsiteX109" fmla="*/ 682995 w 3024845"/>
                <a:gd name="connsiteY109" fmla="*/ 532135 h 1087484"/>
                <a:gd name="connsiteX110" fmla="*/ 682995 w 3024845"/>
                <a:gd name="connsiteY110" fmla="*/ 484576 h 1087484"/>
                <a:gd name="connsiteX111" fmla="*/ 709342 w 3024845"/>
                <a:gd name="connsiteY111" fmla="*/ 484576 h 1087484"/>
                <a:gd name="connsiteX112" fmla="*/ 709342 w 3024845"/>
                <a:gd name="connsiteY112" fmla="*/ 462958 h 1087484"/>
                <a:gd name="connsiteX113" fmla="*/ 743796 w 3024845"/>
                <a:gd name="connsiteY113" fmla="*/ 462958 h 1087484"/>
                <a:gd name="connsiteX114" fmla="*/ 743796 w 3024845"/>
                <a:gd name="connsiteY114" fmla="*/ 465390 h 1087484"/>
                <a:gd name="connsiteX115" fmla="*/ 743796 w 3024845"/>
                <a:gd name="connsiteY115" fmla="*/ 482414 h 1087484"/>
                <a:gd name="connsiteX116" fmla="*/ 746076 w 3024845"/>
                <a:gd name="connsiteY116" fmla="*/ 482414 h 1087484"/>
                <a:gd name="connsiteX117" fmla="*/ 762036 w 3024845"/>
                <a:gd name="connsiteY117" fmla="*/ 482414 h 1087484"/>
                <a:gd name="connsiteX118" fmla="*/ 762036 w 3024845"/>
                <a:gd name="connsiteY118" fmla="*/ 529973 h 1087484"/>
                <a:gd name="connsiteX119" fmla="*/ 763049 w 3024845"/>
                <a:gd name="connsiteY119" fmla="*/ 529973 h 1087484"/>
                <a:gd name="connsiteX120" fmla="*/ 770143 w 3024845"/>
                <a:gd name="connsiteY120" fmla="*/ 529973 h 1087484"/>
                <a:gd name="connsiteX121" fmla="*/ 784330 w 3024845"/>
                <a:gd name="connsiteY121" fmla="*/ 534297 h 1087484"/>
                <a:gd name="connsiteX122" fmla="*/ 784330 w 3024845"/>
                <a:gd name="connsiteY122" fmla="*/ 573209 h 1087484"/>
                <a:gd name="connsiteX123" fmla="*/ 785343 w 3024845"/>
                <a:gd name="connsiteY123" fmla="*/ 573209 h 1087484"/>
                <a:gd name="connsiteX124" fmla="*/ 792436 w 3024845"/>
                <a:gd name="connsiteY124" fmla="*/ 573209 h 1087484"/>
                <a:gd name="connsiteX125" fmla="*/ 792436 w 3024845"/>
                <a:gd name="connsiteY125" fmla="*/ 574830 h 1087484"/>
                <a:gd name="connsiteX126" fmla="*/ 792436 w 3024845"/>
                <a:gd name="connsiteY126" fmla="*/ 586179 h 1087484"/>
                <a:gd name="connsiteX127" fmla="*/ 794463 w 3024845"/>
                <a:gd name="connsiteY127" fmla="*/ 586179 h 1087484"/>
                <a:gd name="connsiteX128" fmla="*/ 808650 w 3024845"/>
                <a:gd name="connsiteY128" fmla="*/ 586179 h 1087484"/>
                <a:gd name="connsiteX129" fmla="*/ 814730 w 3024845"/>
                <a:gd name="connsiteY129" fmla="*/ 592665 h 1087484"/>
                <a:gd name="connsiteX130" fmla="*/ 814730 w 3024845"/>
                <a:gd name="connsiteY130" fmla="*/ 614283 h 1087484"/>
                <a:gd name="connsiteX131" fmla="*/ 817010 w 3024845"/>
                <a:gd name="connsiteY131" fmla="*/ 614283 h 1087484"/>
                <a:gd name="connsiteX132" fmla="*/ 832970 w 3024845"/>
                <a:gd name="connsiteY132" fmla="*/ 614283 h 1087484"/>
                <a:gd name="connsiteX133" fmla="*/ 832970 w 3024845"/>
                <a:gd name="connsiteY133" fmla="*/ 615363 h 1087484"/>
                <a:gd name="connsiteX134" fmla="*/ 832970 w 3024845"/>
                <a:gd name="connsiteY134" fmla="*/ 622930 h 1087484"/>
                <a:gd name="connsiteX135" fmla="*/ 834237 w 3024845"/>
                <a:gd name="connsiteY135" fmla="*/ 622930 h 1087484"/>
                <a:gd name="connsiteX136" fmla="*/ 843104 w 3024845"/>
                <a:gd name="connsiteY136" fmla="*/ 622930 h 1087484"/>
                <a:gd name="connsiteX137" fmla="*/ 843104 w 3024845"/>
                <a:gd name="connsiteY137" fmla="*/ 625091 h 1087484"/>
                <a:gd name="connsiteX138" fmla="*/ 843104 w 3024845"/>
                <a:gd name="connsiteY138" fmla="*/ 640224 h 1087484"/>
                <a:gd name="connsiteX139" fmla="*/ 847157 w 3024845"/>
                <a:gd name="connsiteY139" fmla="*/ 638332 h 1087484"/>
                <a:gd name="connsiteX140" fmla="*/ 847157 w 3024845"/>
                <a:gd name="connsiteY140" fmla="*/ 625091 h 1087484"/>
                <a:gd name="connsiteX141" fmla="*/ 848170 w 3024845"/>
                <a:gd name="connsiteY141" fmla="*/ 625091 h 1087484"/>
                <a:gd name="connsiteX142" fmla="*/ 855264 w 3024845"/>
                <a:gd name="connsiteY142" fmla="*/ 625091 h 1087484"/>
                <a:gd name="connsiteX143" fmla="*/ 855264 w 3024845"/>
                <a:gd name="connsiteY143" fmla="*/ 626713 h 1087484"/>
                <a:gd name="connsiteX144" fmla="*/ 855264 w 3024845"/>
                <a:gd name="connsiteY144" fmla="*/ 638062 h 1087484"/>
                <a:gd name="connsiteX145" fmla="*/ 856024 w 3024845"/>
                <a:gd name="connsiteY145" fmla="*/ 638062 h 1087484"/>
                <a:gd name="connsiteX146" fmla="*/ 861344 w 3024845"/>
                <a:gd name="connsiteY146" fmla="*/ 638062 h 1087484"/>
                <a:gd name="connsiteX147" fmla="*/ 909984 w 3024845"/>
                <a:gd name="connsiteY147" fmla="*/ 633739 h 1087484"/>
                <a:gd name="connsiteX148" fmla="*/ 909984 w 3024845"/>
                <a:gd name="connsiteY148" fmla="*/ 635090 h 1087484"/>
                <a:gd name="connsiteX149" fmla="*/ 909984 w 3024845"/>
                <a:gd name="connsiteY149" fmla="*/ 644547 h 1087484"/>
                <a:gd name="connsiteX150" fmla="*/ 910744 w 3024845"/>
                <a:gd name="connsiteY150" fmla="*/ 644547 h 1087484"/>
                <a:gd name="connsiteX151" fmla="*/ 916065 w 3024845"/>
                <a:gd name="connsiteY151" fmla="*/ 644547 h 1087484"/>
                <a:gd name="connsiteX152" fmla="*/ 916065 w 3024845"/>
                <a:gd name="connsiteY152" fmla="*/ 646709 h 1087484"/>
                <a:gd name="connsiteX153" fmla="*/ 916065 w 3024845"/>
                <a:gd name="connsiteY153" fmla="*/ 661842 h 1087484"/>
                <a:gd name="connsiteX154" fmla="*/ 918091 w 3024845"/>
                <a:gd name="connsiteY154" fmla="*/ 660491 h 1087484"/>
                <a:gd name="connsiteX155" fmla="*/ 932278 w 3024845"/>
                <a:gd name="connsiteY155" fmla="*/ 651033 h 1087484"/>
                <a:gd name="connsiteX156" fmla="*/ 938358 w 3024845"/>
                <a:gd name="connsiteY156" fmla="*/ 609959 h 1087484"/>
                <a:gd name="connsiteX157" fmla="*/ 939118 w 3024845"/>
                <a:gd name="connsiteY157" fmla="*/ 609689 h 1087484"/>
                <a:gd name="connsiteX158" fmla="*/ 944438 w 3024845"/>
                <a:gd name="connsiteY158" fmla="*/ 607797 h 1087484"/>
                <a:gd name="connsiteX159" fmla="*/ 946465 w 3024845"/>
                <a:gd name="connsiteY159" fmla="*/ 538620 h 1087484"/>
                <a:gd name="connsiteX160" fmla="*/ 948492 w 3024845"/>
                <a:gd name="connsiteY160" fmla="*/ 607797 h 1087484"/>
                <a:gd name="connsiteX161" fmla="*/ 949252 w 3024845"/>
                <a:gd name="connsiteY161" fmla="*/ 608067 h 1087484"/>
                <a:gd name="connsiteX162" fmla="*/ 954572 w 3024845"/>
                <a:gd name="connsiteY162" fmla="*/ 609959 h 1087484"/>
                <a:gd name="connsiteX163" fmla="*/ 954572 w 3024845"/>
                <a:gd name="connsiteY163" fmla="*/ 523488 h 1087484"/>
                <a:gd name="connsiteX164" fmla="*/ 958625 w 3024845"/>
                <a:gd name="connsiteY164" fmla="*/ 491061 h 1087484"/>
                <a:gd name="connsiteX165" fmla="*/ 997132 w 3024845"/>
                <a:gd name="connsiteY165" fmla="*/ 491061 h 1087484"/>
                <a:gd name="connsiteX166" fmla="*/ 997132 w 3024845"/>
                <a:gd name="connsiteY166" fmla="*/ 523488 h 1087484"/>
                <a:gd name="connsiteX167" fmla="*/ 997892 w 3024845"/>
                <a:gd name="connsiteY167" fmla="*/ 523488 h 1087484"/>
                <a:gd name="connsiteX168" fmla="*/ 1003212 w 3024845"/>
                <a:gd name="connsiteY168" fmla="*/ 523488 h 1087484"/>
                <a:gd name="connsiteX169" fmla="*/ 1003212 w 3024845"/>
                <a:gd name="connsiteY169" fmla="*/ 441340 h 1087484"/>
                <a:gd name="connsiteX170" fmla="*/ 1004986 w 3024845"/>
                <a:gd name="connsiteY170" fmla="*/ 441340 h 1087484"/>
                <a:gd name="connsiteX171" fmla="*/ 1017399 w 3024845"/>
                <a:gd name="connsiteY171" fmla="*/ 441340 h 1087484"/>
                <a:gd name="connsiteX172" fmla="*/ 1017399 w 3024845"/>
                <a:gd name="connsiteY172" fmla="*/ 439449 h 1087484"/>
                <a:gd name="connsiteX173" fmla="*/ 1017399 w 3024845"/>
                <a:gd name="connsiteY173" fmla="*/ 426208 h 1087484"/>
                <a:gd name="connsiteX174" fmla="*/ 1039693 w 3024845"/>
                <a:gd name="connsiteY174" fmla="*/ 426208 h 1087484"/>
                <a:gd name="connsiteX175" fmla="*/ 1039693 w 3024845"/>
                <a:gd name="connsiteY175" fmla="*/ 425127 h 1087484"/>
                <a:gd name="connsiteX176" fmla="*/ 1039693 w 3024845"/>
                <a:gd name="connsiteY176" fmla="*/ 417561 h 1087484"/>
                <a:gd name="connsiteX177" fmla="*/ 1041466 w 3024845"/>
                <a:gd name="connsiteY177" fmla="*/ 417561 h 1087484"/>
                <a:gd name="connsiteX178" fmla="*/ 1053880 w 3024845"/>
                <a:gd name="connsiteY178" fmla="*/ 417561 h 1087484"/>
                <a:gd name="connsiteX179" fmla="*/ 1053880 w 3024845"/>
                <a:gd name="connsiteY179" fmla="*/ 418642 h 1087484"/>
                <a:gd name="connsiteX180" fmla="*/ 1053880 w 3024845"/>
                <a:gd name="connsiteY180" fmla="*/ 426208 h 1087484"/>
                <a:gd name="connsiteX181" fmla="*/ 1054640 w 3024845"/>
                <a:gd name="connsiteY181" fmla="*/ 426208 h 1087484"/>
                <a:gd name="connsiteX182" fmla="*/ 1059960 w 3024845"/>
                <a:gd name="connsiteY182" fmla="*/ 426208 h 1087484"/>
                <a:gd name="connsiteX183" fmla="*/ 1070093 w 3024845"/>
                <a:gd name="connsiteY183" fmla="*/ 421884 h 1087484"/>
                <a:gd name="connsiteX184" fmla="*/ 1074146 w 3024845"/>
                <a:gd name="connsiteY184" fmla="*/ 425127 h 1087484"/>
                <a:gd name="connsiteX185" fmla="*/ 1074146 w 3024845"/>
                <a:gd name="connsiteY185" fmla="*/ 417561 h 1087484"/>
                <a:gd name="connsiteX186" fmla="*/ 1076426 w 3024845"/>
                <a:gd name="connsiteY186" fmla="*/ 417561 h 1087484"/>
                <a:gd name="connsiteX187" fmla="*/ 1092387 w 3024845"/>
                <a:gd name="connsiteY187" fmla="*/ 417561 h 1087484"/>
                <a:gd name="connsiteX188" fmla="*/ 1092387 w 3024845"/>
                <a:gd name="connsiteY188" fmla="*/ 418642 h 1087484"/>
                <a:gd name="connsiteX189" fmla="*/ 1092387 w 3024845"/>
                <a:gd name="connsiteY189" fmla="*/ 426208 h 1087484"/>
                <a:gd name="connsiteX190" fmla="*/ 1122787 w 3024845"/>
                <a:gd name="connsiteY190" fmla="*/ 426208 h 1087484"/>
                <a:gd name="connsiteX191" fmla="*/ 1122787 w 3024845"/>
                <a:gd name="connsiteY191" fmla="*/ 427829 h 1087484"/>
                <a:gd name="connsiteX192" fmla="*/ 1122787 w 3024845"/>
                <a:gd name="connsiteY192" fmla="*/ 439179 h 1087484"/>
                <a:gd name="connsiteX193" fmla="*/ 1149134 w 3024845"/>
                <a:gd name="connsiteY193" fmla="*/ 439179 h 1087484"/>
                <a:gd name="connsiteX194" fmla="*/ 1149134 w 3024845"/>
                <a:gd name="connsiteY194" fmla="*/ 469443 h 1087484"/>
                <a:gd name="connsiteX195" fmla="*/ 1149894 w 3024845"/>
                <a:gd name="connsiteY195" fmla="*/ 469443 h 1087484"/>
                <a:gd name="connsiteX196" fmla="*/ 1155214 w 3024845"/>
                <a:gd name="connsiteY196" fmla="*/ 469443 h 1087484"/>
                <a:gd name="connsiteX197" fmla="*/ 1155214 w 3024845"/>
                <a:gd name="connsiteY197" fmla="*/ 470524 h 1087484"/>
                <a:gd name="connsiteX198" fmla="*/ 1155214 w 3024845"/>
                <a:gd name="connsiteY198" fmla="*/ 478091 h 1087484"/>
                <a:gd name="connsiteX199" fmla="*/ 1159268 w 3024845"/>
                <a:gd name="connsiteY199" fmla="*/ 508355 h 1087484"/>
                <a:gd name="connsiteX200" fmla="*/ 1160028 w 3024845"/>
                <a:gd name="connsiteY200" fmla="*/ 508355 h 1087484"/>
                <a:gd name="connsiteX201" fmla="*/ 1165348 w 3024845"/>
                <a:gd name="connsiteY201" fmla="*/ 508355 h 1087484"/>
                <a:gd name="connsiteX202" fmla="*/ 1165348 w 3024845"/>
                <a:gd name="connsiteY202" fmla="*/ 509166 h 1087484"/>
                <a:gd name="connsiteX203" fmla="*/ 1165348 w 3024845"/>
                <a:gd name="connsiteY203" fmla="*/ 514841 h 1087484"/>
                <a:gd name="connsiteX204" fmla="*/ 1166361 w 3024845"/>
                <a:gd name="connsiteY204" fmla="*/ 514841 h 1087484"/>
                <a:gd name="connsiteX205" fmla="*/ 1173454 w 3024845"/>
                <a:gd name="connsiteY205" fmla="*/ 514841 h 1087484"/>
                <a:gd name="connsiteX206" fmla="*/ 1173454 w 3024845"/>
                <a:gd name="connsiteY206" fmla="*/ 545106 h 1087484"/>
                <a:gd name="connsiteX207" fmla="*/ 1175481 w 3024845"/>
                <a:gd name="connsiteY207" fmla="*/ 545106 h 1087484"/>
                <a:gd name="connsiteX208" fmla="*/ 1189668 w 3024845"/>
                <a:gd name="connsiteY208" fmla="*/ 545106 h 1087484"/>
                <a:gd name="connsiteX209" fmla="*/ 1189668 w 3024845"/>
                <a:gd name="connsiteY209" fmla="*/ 568885 h 1087484"/>
                <a:gd name="connsiteX210" fmla="*/ 1191695 w 3024845"/>
                <a:gd name="connsiteY210" fmla="*/ 570506 h 1087484"/>
                <a:gd name="connsiteX211" fmla="*/ 1191695 w 3024845"/>
                <a:gd name="connsiteY211" fmla="*/ 581856 h 1087484"/>
                <a:gd name="connsiteX212" fmla="*/ 1192455 w 3024845"/>
                <a:gd name="connsiteY212" fmla="*/ 581856 h 1087484"/>
                <a:gd name="connsiteX213" fmla="*/ 1197775 w 3024845"/>
                <a:gd name="connsiteY213" fmla="*/ 581856 h 1087484"/>
                <a:gd name="connsiteX214" fmla="*/ 1197775 w 3024845"/>
                <a:gd name="connsiteY214" fmla="*/ 605635 h 1087484"/>
                <a:gd name="connsiteX215" fmla="*/ 1199041 w 3024845"/>
                <a:gd name="connsiteY215" fmla="*/ 605635 h 1087484"/>
                <a:gd name="connsiteX216" fmla="*/ 1207908 w 3024845"/>
                <a:gd name="connsiteY216" fmla="*/ 605635 h 1087484"/>
                <a:gd name="connsiteX217" fmla="*/ 1209935 w 3024845"/>
                <a:gd name="connsiteY217" fmla="*/ 609689 h 1087484"/>
                <a:gd name="connsiteX218" fmla="*/ 1209935 w 3024845"/>
                <a:gd name="connsiteY218" fmla="*/ 622930 h 1087484"/>
                <a:gd name="connsiteX219" fmla="*/ 1211455 w 3024845"/>
                <a:gd name="connsiteY219" fmla="*/ 621038 h 1087484"/>
                <a:gd name="connsiteX220" fmla="*/ 1222095 w 3024845"/>
                <a:gd name="connsiteY220" fmla="*/ 607797 h 1087484"/>
                <a:gd name="connsiteX221" fmla="*/ 1250469 w 3024845"/>
                <a:gd name="connsiteY221" fmla="*/ 607797 h 1087484"/>
                <a:gd name="connsiteX222" fmla="*/ 1250469 w 3024845"/>
                <a:gd name="connsiteY222" fmla="*/ 694268 h 1087484"/>
                <a:gd name="connsiteX223" fmla="*/ 1251229 w 3024845"/>
                <a:gd name="connsiteY223" fmla="*/ 694268 h 1087484"/>
                <a:gd name="connsiteX224" fmla="*/ 1256549 w 3024845"/>
                <a:gd name="connsiteY224" fmla="*/ 694268 h 1087484"/>
                <a:gd name="connsiteX225" fmla="*/ 1257309 w 3024845"/>
                <a:gd name="connsiteY225" fmla="*/ 692917 h 1087484"/>
                <a:gd name="connsiteX226" fmla="*/ 1262629 w 3024845"/>
                <a:gd name="connsiteY226" fmla="*/ 683459 h 1087484"/>
                <a:gd name="connsiteX227" fmla="*/ 1262629 w 3024845"/>
                <a:gd name="connsiteY227" fmla="*/ 685351 h 1087484"/>
                <a:gd name="connsiteX228" fmla="*/ 1262629 w 3024845"/>
                <a:gd name="connsiteY228" fmla="*/ 698592 h 1087484"/>
                <a:gd name="connsiteX229" fmla="*/ 1266682 w 3024845"/>
                <a:gd name="connsiteY229" fmla="*/ 653195 h 1087484"/>
                <a:gd name="connsiteX230" fmla="*/ 1267442 w 3024845"/>
                <a:gd name="connsiteY230" fmla="*/ 653195 h 1087484"/>
                <a:gd name="connsiteX231" fmla="*/ 1272762 w 3024845"/>
                <a:gd name="connsiteY231" fmla="*/ 653195 h 1087484"/>
                <a:gd name="connsiteX232" fmla="*/ 1272762 w 3024845"/>
                <a:gd name="connsiteY232" fmla="*/ 588341 h 1087484"/>
                <a:gd name="connsiteX233" fmla="*/ 1273776 w 3024845"/>
                <a:gd name="connsiteY233" fmla="*/ 588341 h 1087484"/>
                <a:gd name="connsiteX234" fmla="*/ 1280869 w 3024845"/>
                <a:gd name="connsiteY234" fmla="*/ 588341 h 1087484"/>
                <a:gd name="connsiteX235" fmla="*/ 1293029 w 3024845"/>
                <a:gd name="connsiteY235" fmla="*/ 545106 h 1087484"/>
                <a:gd name="connsiteX236" fmla="*/ 1294296 w 3024845"/>
                <a:gd name="connsiteY236" fmla="*/ 545106 h 1087484"/>
                <a:gd name="connsiteX237" fmla="*/ 1303163 w 3024845"/>
                <a:gd name="connsiteY237" fmla="*/ 545106 h 1087484"/>
                <a:gd name="connsiteX238" fmla="*/ 1313296 w 3024845"/>
                <a:gd name="connsiteY238" fmla="*/ 588341 h 1087484"/>
                <a:gd name="connsiteX239" fmla="*/ 1314309 w 3024845"/>
                <a:gd name="connsiteY239" fmla="*/ 588341 h 1087484"/>
                <a:gd name="connsiteX240" fmla="*/ 1321403 w 3024845"/>
                <a:gd name="connsiteY240" fmla="*/ 588341 h 1087484"/>
                <a:gd name="connsiteX241" fmla="*/ 1321403 w 3024845"/>
                <a:gd name="connsiteY241" fmla="*/ 627253 h 1087484"/>
                <a:gd name="connsiteX242" fmla="*/ 1323176 w 3024845"/>
                <a:gd name="connsiteY242" fmla="*/ 627253 h 1087484"/>
                <a:gd name="connsiteX243" fmla="*/ 1335590 w 3024845"/>
                <a:gd name="connsiteY243" fmla="*/ 627253 h 1087484"/>
                <a:gd name="connsiteX244" fmla="*/ 1335590 w 3024845"/>
                <a:gd name="connsiteY244" fmla="*/ 629415 h 1087484"/>
                <a:gd name="connsiteX245" fmla="*/ 1335590 w 3024845"/>
                <a:gd name="connsiteY245" fmla="*/ 644547 h 1087484"/>
                <a:gd name="connsiteX246" fmla="*/ 1339643 w 3024845"/>
                <a:gd name="connsiteY246" fmla="*/ 642386 h 1087484"/>
                <a:gd name="connsiteX247" fmla="*/ 1339643 w 3024845"/>
                <a:gd name="connsiteY247" fmla="*/ 627253 h 1087484"/>
                <a:gd name="connsiteX248" fmla="*/ 1341163 w 3024845"/>
                <a:gd name="connsiteY248" fmla="*/ 627253 h 1087484"/>
                <a:gd name="connsiteX249" fmla="*/ 1351803 w 3024845"/>
                <a:gd name="connsiteY249" fmla="*/ 627253 h 1087484"/>
                <a:gd name="connsiteX250" fmla="*/ 1351803 w 3024845"/>
                <a:gd name="connsiteY250" fmla="*/ 628874 h 1087484"/>
                <a:gd name="connsiteX251" fmla="*/ 1351803 w 3024845"/>
                <a:gd name="connsiteY251" fmla="*/ 640224 h 1087484"/>
                <a:gd name="connsiteX252" fmla="*/ 1382204 w 3024845"/>
                <a:gd name="connsiteY252" fmla="*/ 640224 h 1087484"/>
                <a:gd name="connsiteX253" fmla="*/ 1382204 w 3024845"/>
                <a:gd name="connsiteY253" fmla="*/ 603474 h 1087484"/>
                <a:gd name="connsiteX254" fmla="*/ 1383470 w 3024845"/>
                <a:gd name="connsiteY254" fmla="*/ 603474 h 1087484"/>
                <a:gd name="connsiteX255" fmla="*/ 1392337 w 3024845"/>
                <a:gd name="connsiteY255" fmla="*/ 603474 h 1087484"/>
                <a:gd name="connsiteX256" fmla="*/ 1392337 w 3024845"/>
                <a:gd name="connsiteY256" fmla="*/ 625091 h 1087484"/>
                <a:gd name="connsiteX257" fmla="*/ 1394364 w 3024845"/>
                <a:gd name="connsiteY257" fmla="*/ 592665 h 1087484"/>
                <a:gd name="connsiteX258" fmla="*/ 1416657 w 3024845"/>
                <a:gd name="connsiteY258" fmla="*/ 592665 h 1087484"/>
                <a:gd name="connsiteX259" fmla="*/ 1416657 w 3024845"/>
                <a:gd name="connsiteY259" fmla="*/ 591043 h 1087484"/>
                <a:gd name="connsiteX260" fmla="*/ 1416657 w 3024845"/>
                <a:gd name="connsiteY260" fmla="*/ 579694 h 1087484"/>
                <a:gd name="connsiteX261" fmla="*/ 1417417 w 3024845"/>
                <a:gd name="connsiteY261" fmla="*/ 579694 h 1087484"/>
                <a:gd name="connsiteX262" fmla="*/ 1422737 w 3024845"/>
                <a:gd name="connsiteY262" fmla="*/ 579694 h 1087484"/>
                <a:gd name="connsiteX263" fmla="*/ 1422737 w 3024845"/>
                <a:gd name="connsiteY263" fmla="*/ 577803 h 1087484"/>
                <a:gd name="connsiteX264" fmla="*/ 1422737 w 3024845"/>
                <a:gd name="connsiteY264" fmla="*/ 564562 h 1087484"/>
                <a:gd name="connsiteX265" fmla="*/ 1426791 w 3024845"/>
                <a:gd name="connsiteY265" fmla="*/ 571047 h 1087484"/>
                <a:gd name="connsiteX266" fmla="*/ 1429071 w 3024845"/>
                <a:gd name="connsiteY266" fmla="*/ 571047 h 1087484"/>
                <a:gd name="connsiteX267" fmla="*/ 1445031 w 3024845"/>
                <a:gd name="connsiteY267" fmla="*/ 571047 h 1087484"/>
                <a:gd name="connsiteX268" fmla="*/ 1445031 w 3024845"/>
                <a:gd name="connsiteY268" fmla="*/ 570236 h 1087484"/>
                <a:gd name="connsiteX269" fmla="*/ 1445031 w 3024845"/>
                <a:gd name="connsiteY269" fmla="*/ 564562 h 1087484"/>
                <a:gd name="connsiteX270" fmla="*/ 1445791 w 3024845"/>
                <a:gd name="connsiteY270" fmla="*/ 564562 h 1087484"/>
                <a:gd name="connsiteX271" fmla="*/ 1451111 w 3024845"/>
                <a:gd name="connsiteY271" fmla="*/ 564562 h 1087484"/>
                <a:gd name="connsiteX272" fmla="*/ 1451111 w 3024845"/>
                <a:gd name="connsiteY272" fmla="*/ 565913 h 1087484"/>
                <a:gd name="connsiteX273" fmla="*/ 1451111 w 3024845"/>
                <a:gd name="connsiteY273" fmla="*/ 575371 h 1087484"/>
                <a:gd name="connsiteX274" fmla="*/ 1489618 w 3024845"/>
                <a:gd name="connsiteY274" fmla="*/ 575371 h 1087484"/>
                <a:gd name="connsiteX275" fmla="*/ 1489618 w 3024845"/>
                <a:gd name="connsiteY275" fmla="*/ 713724 h 1087484"/>
                <a:gd name="connsiteX276" fmla="*/ 1491138 w 3024845"/>
                <a:gd name="connsiteY276" fmla="*/ 713724 h 1087484"/>
                <a:gd name="connsiteX277" fmla="*/ 1501778 w 3024845"/>
                <a:gd name="connsiteY277" fmla="*/ 713724 h 1087484"/>
                <a:gd name="connsiteX278" fmla="*/ 1501778 w 3024845"/>
                <a:gd name="connsiteY278" fmla="*/ 700754 h 1087484"/>
                <a:gd name="connsiteX279" fmla="*/ 1505832 w 3024845"/>
                <a:gd name="connsiteY279" fmla="*/ 700754 h 1087484"/>
                <a:gd name="connsiteX280" fmla="*/ 1505832 w 3024845"/>
                <a:gd name="connsiteY280" fmla="*/ 713724 h 1087484"/>
                <a:gd name="connsiteX281" fmla="*/ 1536232 w 3024845"/>
                <a:gd name="connsiteY281" fmla="*/ 713724 h 1087484"/>
                <a:gd name="connsiteX282" fmla="*/ 1536232 w 3024845"/>
                <a:gd name="connsiteY282" fmla="*/ 683459 h 1087484"/>
                <a:gd name="connsiteX283" fmla="*/ 1548392 w 3024845"/>
                <a:gd name="connsiteY283" fmla="*/ 683459 h 1087484"/>
                <a:gd name="connsiteX284" fmla="*/ 1560552 w 3024845"/>
                <a:gd name="connsiteY284" fmla="*/ 681298 h 1087484"/>
                <a:gd name="connsiteX285" fmla="*/ 1564606 w 3024845"/>
                <a:gd name="connsiteY285" fmla="*/ 683459 h 1087484"/>
                <a:gd name="connsiteX286" fmla="*/ 1574739 w 3024845"/>
                <a:gd name="connsiteY286" fmla="*/ 683459 h 1087484"/>
                <a:gd name="connsiteX287" fmla="*/ 1574739 w 3024845"/>
                <a:gd name="connsiteY287" fmla="*/ 713724 h 1087484"/>
                <a:gd name="connsiteX288" fmla="*/ 1582846 w 3024845"/>
                <a:gd name="connsiteY288" fmla="*/ 713724 h 1087484"/>
                <a:gd name="connsiteX289" fmla="*/ 1582846 w 3024845"/>
                <a:gd name="connsiteY289" fmla="*/ 731019 h 1087484"/>
                <a:gd name="connsiteX290" fmla="*/ 1592182 w 3024845"/>
                <a:gd name="connsiteY290" fmla="*/ 731924 h 1087484"/>
                <a:gd name="connsiteX291" fmla="*/ 1605140 w 3024845"/>
                <a:gd name="connsiteY291" fmla="*/ 731924 h 1087484"/>
                <a:gd name="connsiteX292" fmla="*/ 1605140 w 3024845"/>
                <a:gd name="connsiteY292" fmla="*/ 715886 h 1087484"/>
                <a:gd name="connsiteX293" fmla="*/ 1673096 w 3024845"/>
                <a:gd name="connsiteY293" fmla="*/ 715886 h 1087484"/>
                <a:gd name="connsiteX294" fmla="*/ 1673096 w 3024845"/>
                <a:gd name="connsiteY294" fmla="*/ 630633 h 1087484"/>
                <a:gd name="connsiteX295" fmla="*/ 1745104 w 3024845"/>
                <a:gd name="connsiteY295" fmla="*/ 630633 h 1087484"/>
                <a:gd name="connsiteX296" fmla="*/ 1745104 w 3024845"/>
                <a:gd name="connsiteY296" fmla="*/ 709401 h 1087484"/>
                <a:gd name="connsiteX297" fmla="*/ 1747008 w 3024845"/>
                <a:gd name="connsiteY297" fmla="*/ 709401 h 1087484"/>
                <a:gd name="connsiteX298" fmla="*/ 1748250 w 3024845"/>
                <a:gd name="connsiteY298" fmla="*/ 731924 h 1087484"/>
                <a:gd name="connsiteX299" fmla="*/ 1757926 w 3024845"/>
                <a:gd name="connsiteY299" fmla="*/ 731924 h 1087484"/>
                <a:gd name="connsiteX300" fmla="*/ 1759168 w 3024845"/>
                <a:gd name="connsiteY300" fmla="*/ 709401 h 1087484"/>
                <a:gd name="connsiteX301" fmla="*/ 1765248 w 3024845"/>
                <a:gd name="connsiteY301" fmla="*/ 709401 h 1087484"/>
                <a:gd name="connsiteX302" fmla="*/ 1766490 w 3024845"/>
                <a:gd name="connsiteY302" fmla="*/ 731924 h 1087484"/>
                <a:gd name="connsiteX303" fmla="*/ 1817112 w 3024845"/>
                <a:gd name="connsiteY303" fmla="*/ 731924 h 1087484"/>
                <a:gd name="connsiteX304" fmla="*/ 1817112 w 3024845"/>
                <a:gd name="connsiteY304" fmla="*/ 568896 h 1087484"/>
                <a:gd name="connsiteX305" fmla="*/ 2014439 w 3024845"/>
                <a:gd name="connsiteY305" fmla="*/ 568896 h 1087484"/>
                <a:gd name="connsiteX306" fmla="*/ 2014439 w 3024845"/>
                <a:gd name="connsiteY306" fmla="*/ 731924 h 1087484"/>
                <a:gd name="connsiteX307" fmla="*/ 2033136 w 3024845"/>
                <a:gd name="connsiteY307" fmla="*/ 731924 h 1087484"/>
                <a:gd name="connsiteX308" fmla="*/ 2033136 w 3024845"/>
                <a:gd name="connsiteY308" fmla="*/ 649231 h 1087484"/>
                <a:gd name="connsiteX309" fmla="*/ 2128256 w 3024845"/>
                <a:gd name="connsiteY309" fmla="*/ 649231 h 1087484"/>
                <a:gd name="connsiteX310" fmla="*/ 2146266 w 3024845"/>
                <a:gd name="connsiteY310" fmla="*/ 160309 h 1087484"/>
                <a:gd name="connsiteX311" fmla="*/ 2150320 w 3024845"/>
                <a:gd name="connsiteY311" fmla="*/ 88970 h 1087484"/>
                <a:gd name="connsiteX312" fmla="*/ 2152346 w 3024845"/>
                <a:gd name="connsiteY312" fmla="*/ 28441 h 1087484"/>
                <a:gd name="connsiteX313" fmla="*/ 2180720 w 3024845"/>
                <a:gd name="connsiteY313" fmla="*/ 584018 h 1087484"/>
                <a:gd name="connsiteX314" fmla="*/ 2245574 w 3024845"/>
                <a:gd name="connsiteY314" fmla="*/ 584018 h 1087484"/>
                <a:gd name="connsiteX315" fmla="*/ 2245574 w 3024845"/>
                <a:gd name="connsiteY315" fmla="*/ 659680 h 1087484"/>
                <a:gd name="connsiteX316" fmla="*/ 2253681 w 3024845"/>
                <a:gd name="connsiteY316" fmla="*/ 659680 h 1087484"/>
                <a:gd name="connsiteX317" fmla="*/ 2255708 w 3024845"/>
                <a:gd name="connsiteY317" fmla="*/ 653195 h 1087484"/>
                <a:gd name="connsiteX318" fmla="*/ 2261788 w 3024845"/>
                <a:gd name="connsiteY318" fmla="*/ 653195 h 1087484"/>
                <a:gd name="connsiteX319" fmla="*/ 2263815 w 3024845"/>
                <a:gd name="connsiteY319" fmla="*/ 661842 h 1087484"/>
                <a:gd name="connsiteX320" fmla="*/ 2275975 w 3024845"/>
                <a:gd name="connsiteY320" fmla="*/ 661842 h 1087484"/>
                <a:gd name="connsiteX321" fmla="*/ 2275975 w 3024845"/>
                <a:gd name="connsiteY321" fmla="*/ 655356 h 1087484"/>
                <a:gd name="connsiteX322" fmla="*/ 2298268 w 3024845"/>
                <a:gd name="connsiteY322" fmla="*/ 655356 h 1087484"/>
                <a:gd name="connsiteX323" fmla="*/ 2298268 w 3024845"/>
                <a:gd name="connsiteY323" fmla="*/ 661842 h 1087484"/>
                <a:gd name="connsiteX324" fmla="*/ 2318535 w 3024845"/>
                <a:gd name="connsiteY324" fmla="*/ 661842 h 1087484"/>
                <a:gd name="connsiteX325" fmla="*/ 2318535 w 3024845"/>
                <a:gd name="connsiteY325" fmla="*/ 707239 h 1087484"/>
                <a:gd name="connsiteX326" fmla="*/ 2332722 w 3024845"/>
                <a:gd name="connsiteY326" fmla="*/ 707239 h 1087484"/>
                <a:gd name="connsiteX327" fmla="*/ 2332722 w 3024845"/>
                <a:gd name="connsiteY327" fmla="*/ 694268 h 1087484"/>
                <a:gd name="connsiteX328" fmla="*/ 2348936 w 3024845"/>
                <a:gd name="connsiteY328" fmla="*/ 694268 h 1087484"/>
                <a:gd name="connsiteX329" fmla="*/ 2348936 w 3024845"/>
                <a:gd name="connsiteY329" fmla="*/ 514841 h 1087484"/>
                <a:gd name="connsiteX330" fmla="*/ 2355016 w 3024845"/>
                <a:gd name="connsiteY330" fmla="*/ 508355 h 1087484"/>
                <a:gd name="connsiteX331" fmla="*/ 2427977 w 3024845"/>
                <a:gd name="connsiteY331" fmla="*/ 508355 h 1087484"/>
                <a:gd name="connsiteX332" fmla="*/ 2427977 w 3024845"/>
                <a:gd name="connsiteY332" fmla="*/ 517003 h 1087484"/>
                <a:gd name="connsiteX333" fmla="*/ 2438110 w 3024845"/>
                <a:gd name="connsiteY333" fmla="*/ 517003 h 1087484"/>
                <a:gd name="connsiteX334" fmla="*/ 2438110 w 3024845"/>
                <a:gd name="connsiteY334" fmla="*/ 631577 h 1087484"/>
                <a:gd name="connsiteX335" fmla="*/ 2460404 w 3024845"/>
                <a:gd name="connsiteY335" fmla="*/ 631577 h 1087484"/>
                <a:gd name="connsiteX336" fmla="*/ 2460404 w 3024845"/>
                <a:gd name="connsiteY336" fmla="*/ 564562 h 1087484"/>
                <a:gd name="connsiteX337" fmla="*/ 2486751 w 3024845"/>
                <a:gd name="connsiteY337" fmla="*/ 564562 h 1087484"/>
                <a:gd name="connsiteX338" fmla="*/ 2490804 w 3024845"/>
                <a:gd name="connsiteY338" fmla="*/ 560238 h 1087484"/>
                <a:gd name="connsiteX339" fmla="*/ 2498911 w 3024845"/>
                <a:gd name="connsiteY339" fmla="*/ 560238 h 1087484"/>
                <a:gd name="connsiteX340" fmla="*/ 2502964 w 3024845"/>
                <a:gd name="connsiteY340" fmla="*/ 564562 h 1087484"/>
                <a:gd name="connsiteX341" fmla="*/ 2525258 w 3024845"/>
                <a:gd name="connsiteY341" fmla="*/ 564562 h 1087484"/>
                <a:gd name="connsiteX342" fmla="*/ 2525258 w 3024845"/>
                <a:gd name="connsiteY342" fmla="*/ 447826 h 1087484"/>
                <a:gd name="connsiteX343" fmla="*/ 2582005 w 3024845"/>
                <a:gd name="connsiteY343" fmla="*/ 437017 h 1087484"/>
                <a:gd name="connsiteX344" fmla="*/ 2582005 w 3024845"/>
                <a:gd name="connsiteY344" fmla="*/ 438098 h 1087484"/>
                <a:gd name="connsiteX345" fmla="*/ 2582005 w 3024845"/>
                <a:gd name="connsiteY345" fmla="*/ 445664 h 1087484"/>
                <a:gd name="connsiteX346" fmla="*/ 2608352 w 3024845"/>
                <a:gd name="connsiteY346" fmla="*/ 445664 h 1087484"/>
                <a:gd name="connsiteX347" fmla="*/ 2608352 w 3024845"/>
                <a:gd name="connsiteY347" fmla="*/ 700754 h 1087484"/>
                <a:gd name="connsiteX348" fmla="*/ 2630646 w 3024845"/>
                <a:gd name="connsiteY348" fmla="*/ 700754 h 1087484"/>
                <a:gd name="connsiteX349" fmla="*/ 2630646 w 3024845"/>
                <a:gd name="connsiteY349" fmla="*/ 696430 h 1087484"/>
                <a:gd name="connsiteX350" fmla="*/ 2642806 w 3024845"/>
                <a:gd name="connsiteY350" fmla="*/ 696430 h 1087484"/>
                <a:gd name="connsiteX351" fmla="*/ 2642806 w 3024845"/>
                <a:gd name="connsiteY351" fmla="*/ 700754 h 1087484"/>
                <a:gd name="connsiteX352" fmla="*/ 2667126 w 3024845"/>
                <a:gd name="connsiteY352" fmla="*/ 700754 h 1087484"/>
                <a:gd name="connsiteX353" fmla="*/ 2667126 w 3024845"/>
                <a:gd name="connsiteY353" fmla="*/ 687783 h 1087484"/>
                <a:gd name="connsiteX354" fmla="*/ 2695500 w 3024845"/>
                <a:gd name="connsiteY354" fmla="*/ 687783 h 1087484"/>
                <a:gd name="connsiteX355" fmla="*/ 2707660 w 3024845"/>
                <a:gd name="connsiteY355" fmla="*/ 683459 h 1087484"/>
                <a:gd name="connsiteX356" fmla="*/ 2727927 w 3024845"/>
                <a:gd name="connsiteY356" fmla="*/ 687783 h 1087484"/>
                <a:gd name="connsiteX357" fmla="*/ 2727927 w 3024845"/>
                <a:gd name="connsiteY357" fmla="*/ 670489 h 1087484"/>
                <a:gd name="connsiteX358" fmla="*/ 2736034 w 3024845"/>
                <a:gd name="connsiteY358" fmla="*/ 670489 h 1087484"/>
                <a:gd name="connsiteX359" fmla="*/ 2736034 w 3024845"/>
                <a:gd name="connsiteY359" fmla="*/ 657518 h 1087484"/>
                <a:gd name="connsiteX360" fmla="*/ 2792781 w 3024845"/>
                <a:gd name="connsiteY360" fmla="*/ 657518 h 1087484"/>
                <a:gd name="connsiteX361" fmla="*/ 2792781 w 3024845"/>
                <a:gd name="connsiteY361" fmla="*/ 627253 h 1087484"/>
                <a:gd name="connsiteX362" fmla="*/ 2811021 w 3024845"/>
                <a:gd name="connsiteY362" fmla="*/ 627253 h 1087484"/>
                <a:gd name="connsiteX363" fmla="*/ 2811021 w 3024845"/>
                <a:gd name="connsiteY363" fmla="*/ 620768 h 1087484"/>
                <a:gd name="connsiteX364" fmla="*/ 2823181 w 3024845"/>
                <a:gd name="connsiteY364" fmla="*/ 620768 h 1087484"/>
                <a:gd name="connsiteX365" fmla="*/ 2823181 w 3024845"/>
                <a:gd name="connsiteY365" fmla="*/ 627253 h 1087484"/>
                <a:gd name="connsiteX366" fmla="*/ 2839395 w 3024845"/>
                <a:gd name="connsiteY366" fmla="*/ 627253 h 1087484"/>
                <a:gd name="connsiteX367" fmla="*/ 2839395 w 3024845"/>
                <a:gd name="connsiteY367" fmla="*/ 676974 h 1087484"/>
                <a:gd name="connsiteX368" fmla="*/ 2871822 w 3024845"/>
                <a:gd name="connsiteY368" fmla="*/ 676974 h 1087484"/>
                <a:gd name="connsiteX369" fmla="*/ 2871822 w 3024845"/>
                <a:gd name="connsiteY369" fmla="*/ 651033 h 1087484"/>
                <a:gd name="connsiteX370" fmla="*/ 2910329 w 3024845"/>
                <a:gd name="connsiteY370" fmla="*/ 651033 h 1087484"/>
                <a:gd name="connsiteX371" fmla="*/ 2910329 w 3024845"/>
                <a:gd name="connsiteY371" fmla="*/ 620768 h 1087484"/>
                <a:gd name="connsiteX372" fmla="*/ 2958970 w 3024845"/>
                <a:gd name="connsiteY372" fmla="*/ 620768 h 1087484"/>
                <a:gd name="connsiteX373" fmla="*/ 2958970 w 3024845"/>
                <a:gd name="connsiteY373" fmla="*/ 731924 h 1087484"/>
                <a:gd name="connsiteX374" fmla="*/ 2958970 w 3024845"/>
                <a:gd name="connsiteY374" fmla="*/ 745703 h 1087484"/>
                <a:gd name="connsiteX375" fmla="*/ 3024845 w 3024845"/>
                <a:gd name="connsiteY375" fmla="*/ 745703 h 1087484"/>
                <a:gd name="connsiteX376" fmla="*/ 3024845 w 3024845"/>
                <a:gd name="connsiteY376" fmla="*/ 1087484 h 1087484"/>
                <a:gd name="connsiteX377" fmla="*/ 2054 w 3024845"/>
                <a:gd name="connsiteY377" fmla="*/ 1085151 h 1087484"/>
                <a:gd name="connsiteX378" fmla="*/ 0 w 3024845"/>
                <a:gd name="connsiteY378" fmla="*/ 651033 h 1087484"/>
                <a:gd name="connsiteX379" fmla="*/ 20267 w 3024845"/>
                <a:gd name="connsiteY379" fmla="*/ 651033 h 1087484"/>
                <a:gd name="connsiteX380" fmla="*/ 20774 w 3024845"/>
                <a:gd name="connsiteY380" fmla="*/ 649952 h 1087484"/>
                <a:gd name="connsiteX381" fmla="*/ 24320 w 3024845"/>
                <a:gd name="connsiteY381" fmla="*/ 642386 h 1087484"/>
                <a:gd name="connsiteX382" fmla="*/ 26094 w 3024845"/>
                <a:gd name="connsiteY382" fmla="*/ 642656 h 1087484"/>
                <a:gd name="connsiteX383" fmla="*/ 38507 w 3024845"/>
                <a:gd name="connsiteY383" fmla="*/ 644547 h 1087484"/>
                <a:gd name="connsiteX384" fmla="*/ 39014 w 3024845"/>
                <a:gd name="connsiteY384" fmla="*/ 645899 h 1087484"/>
                <a:gd name="connsiteX385" fmla="*/ 42560 w 3024845"/>
                <a:gd name="connsiteY385" fmla="*/ 655356 h 1087484"/>
                <a:gd name="connsiteX386" fmla="*/ 68907 w 3024845"/>
                <a:gd name="connsiteY386" fmla="*/ 657518 h 1087484"/>
                <a:gd name="connsiteX387" fmla="*/ 68907 w 3024845"/>
                <a:gd name="connsiteY387" fmla="*/ 534297 h 1087484"/>
                <a:gd name="connsiteX388" fmla="*/ 70934 w 3024845"/>
                <a:gd name="connsiteY388" fmla="*/ 534297 h 1087484"/>
                <a:gd name="connsiteX389" fmla="*/ 85121 w 3024845"/>
                <a:gd name="connsiteY389" fmla="*/ 534297 h 1087484"/>
                <a:gd name="connsiteX390" fmla="*/ 85121 w 3024845"/>
                <a:gd name="connsiteY390" fmla="*/ 398105 h 1087484"/>
                <a:gd name="connsiteX391" fmla="*/ 86894 w 3024845"/>
                <a:gd name="connsiteY391" fmla="*/ 398105 h 1087484"/>
                <a:gd name="connsiteX392" fmla="*/ 99308 w 3024845"/>
                <a:gd name="connsiteY392" fmla="*/ 398105 h 1087484"/>
                <a:gd name="connsiteX393" fmla="*/ 99308 w 3024845"/>
                <a:gd name="connsiteY393" fmla="*/ 283531 h 1087484"/>
                <a:gd name="connsiteX394" fmla="*/ 103361 w 3024845"/>
                <a:gd name="connsiteY394" fmla="*/ 255427 h 1087484"/>
                <a:gd name="connsiteX395" fmla="*/ 105388 w 3024845"/>
                <a:gd name="connsiteY395" fmla="*/ 255427 h 1087484"/>
                <a:gd name="connsiteX396" fmla="*/ 119575 w 3024845"/>
                <a:gd name="connsiteY396" fmla="*/ 255427 h 1087484"/>
                <a:gd name="connsiteX0" fmla="*/ 119575 w 3024845"/>
                <a:gd name="connsiteY0" fmla="*/ 200101 h 1032158"/>
                <a:gd name="connsiteX1" fmla="*/ 200642 w 3024845"/>
                <a:gd name="connsiteY1" fmla="*/ 197940 h 1032158"/>
                <a:gd name="connsiteX2" fmla="*/ 202669 w 3024845"/>
                <a:gd name="connsiteY2" fmla="*/ 197940 h 1032158"/>
                <a:gd name="connsiteX3" fmla="*/ 216856 w 3024845"/>
                <a:gd name="connsiteY3" fmla="*/ 197940 h 1032158"/>
                <a:gd name="connsiteX4" fmla="*/ 216856 w 3024845"/>
                <a:gd name="connsiteY4" fmla="*/ 221719 h 1032158"/>
                <a:gd name="connsiteX5" fmla="*/ 217363 w 3024845"/>
                <a:gd name="connsiteY5" fmla="*/ 222530 h 1032158"/>
                <a:gd name="connsiteX6" fmla="*/ 220909 w 3024845"/>
                <a:gd name="connsiteY6" fmla="*/ 228205 h 1032158"/>
                <a:gd name="connsiteX7" fmla="*/ 220909 w 3024845"/>
                <a:gd name="connsiteY7" fmla="*/ 342779 h 1032158"/>
                <a:gd name="connsiteX8" fmla="*/ 223189 w 3024845"/>
                <a:gd name="connsiteY8" fmla="*/ 342779 h 1032158"/>
                <a:gd name="connsiteX9" fmla="*/ 239150 w 3024845"/>
                <a:gd name="connsiteY9" fmla="*/ 342779 h 1032158"/>
                <a:gd name="connsiteX10" fmla="*/ 239150 w 3024845"/>
                <a:gd name="connsiteY10" fmla="*/ 483294 h 1032158"/>
                <a:gd name="connsiteX11" fmla="*/ 240670 w 3024845"/>
                <a:gd name="connsiteY11" fmla="*/ 483024 h 1032158"/>
                <a:gd name="connsiteX12" fmla="*/ 251310 w 3024845"/>
                <a:gd name="connsiteY12" fmla="*/ 481133 h 1032158"/>
                <a:gd name="connsiteX13" fmla="*/ 249283 w 3024845"/>
                <a:gd name="connsiteY13" fmla="*/ 569765 h 1032158"/>
                <a:gd name="connsiteX14" fmla="*/ 250803 w 3024845"/>
                <a:gd name="connsiteY14" fmla="*/ 570036 h 1032158"/>
                <a:gd name="connsiteX15" fmla="*/ 261443 w 3024845"/>
                <a:gd name="connsiteY15" fmla="*/ 571927 h 1032158"/>
                <a:gd name="connsiteX16" fmla="*/ 261696 w 3024845"/>
                <a:gd name="connsiteY16" fmla="*/ 572738 h 1032158"/>
                <a:gd name="connsiteX17" fmla="*/ 263470 w 3024845"/>
                <a:gd name="connsiteY17" fmla="*/ 578413 h 1032158"/>
                <a:gd name="connsiteX18" fmla="*/ 264230 w 3024845"/>
                <a:gd name="connsiteY18" fmla="*/ 575981 h 1032158"/>
                <a:gd name="connsiteX19" fmla="*/ 269550 w 3024845"/>
                <a:gd name="connsiteY19" fmla="*/ 558957 h 1032158"/>
                <a:gd name="connsiteX20" fmla="*/ 271323 w 3024845"/>
                <a:gd name="connsiteY20" fmla="*/ 558957 h 1032158"/>
                <a:gd name="connsiteX21" fmla="*/ 283737 w 3024845"/>
                <a:gd name="connsiteY21" fmla="*/ 558957 h 1032158"/>
                <a:gd name="connsiteX22" fmla="*/ 283737 w 3024845"/>
                <a:gd name="connsiteY22" fmla="*/ 591383 h 1032158"/>
                <a:gd name="connsiteX23" fmla="*/ 284750 w 3024845"/>
                <a:gd name="connsiteY23" fmla="*/ 591924 h 1032158"/>
                <a:gd name="connsiteX24" fmla="*/ 291844 w 3024845"/>
                <a:gd name="connsiteY24" fmla="*/ 595707 h 1032158"/>
                <a:gd name="connsiteX25" fmla="*/ 291844 w 3024845"/>
                <a:gd name="connsiteY25" fmla="*/ 597058 h 1032158"/>
                <a:gd name="connsiteX26" fmla="*/ 291844 w 3024845"/>
                <a:gd name="connsiteY26" fmla="*/ 606516 h 1032158"/>
                <a:gd name="connsiteX27" fmla="*/ 336431 w 3024845"/>
                <a:gd name="connsiteY27" fmla="*/ 606516 h 1032158"/>
                <a:gd name="connsiteX28" fmla="*/ 336431 w 3024845"/>
                <a:gd name="connsiteY28" fmla="*/ 607597 h 1032158"/>
                <a:gd name="connsiteX29" fmla="*/ 336431 w 3024845"/>
                <a:gd name="connsiteY29" fmla="*/ 615163 h 1032158"/>
                <a:gd name="connsiteX30" fmla="*/ 338457 w 3024845"/>
                <a:gd name="connsiteY30" fmla="*/ 615163 h 1032158"/>
                <a:gd name="connsiteX31" fmla="*/ 352644 w 3024845"/>
                <a:gd name="connsiteY31" fmla="*/ 615163 h 1032158"/>
                <a:gd name="connsiteX32" fmla="*/ 352644 w 3024845"/>
                <a:gd name="connsiteY32" fmla="*/ 584898 h 1032158"/>
                <a:gd name="connsiteX33" fmla="*/ 397231 w 3024845"/>
                <a:gd name="connsiteY33" fmla="*/ 584898 h 1032158"/>
                <a:gd name="connsiteX34" fmla="*/ 397231 w 3024845"/>
                <a:gd name="connsiteY34" fmla="*/ 583547 h 1032158"/>
                <a:gd name="connsiteX35" fmla="*/ 397231 w 3024845"/>
                <a:gd name="connsiteY35" fmla="*/ 574089 h 1032158"/>
                <a:gd name="connsiteX36" fmla="*/ 398245 w 3024845"/>
                <a:gd name="connsiteY36" fmla="*/ 574089 h 1032158"/>
                <a:gd name="connsiteX37" fmla="*/ 405338 w 3024845"/>
                <a:gd name="connsiteY37" fmla="*/ 574089 h 1032158"/>
                <a:gd name="connsiteX38" fmla="*/ 405338 w 3024845"/>
                <a:gd name="connsiteY38" fmla="*/ 572198 h 1032158"/>
                <a:gd name="connsiteX39" fmla="*/ 405338 w 3024845"/>
                <a:gd name="connsiteY39" fmla="*/ 558957 h 1032158"/>
                <a:gd name="connsiteX40" fmla="*/ 406098 w 3024845"/>
                <a:gd name="connsiteY40" fmla="*/ 558957 h 1032158"/>
                <a:gd name="connsiteX41" fmla="*/ 411418 w 3024845"/>
                <a:gd name="connsiteY41" fmla="*/ 558957 h 1032158"/>
                <a:gd name="connsiteX42" fmla="*/ 411418 w 3024845"/>
                <a:gd name="connsiteY42" fmla="*/ 557876 h 1032158"/>
                <a:gd name="connsiteX43" fmla="*/ 411418 w 3024845"/>
                <a:gd name="connsiteY43" fmla="*/ 550309 h 1032158"/>
                <a:gd name="connsiteX44" fmla="*/ 413445 w 3024845"/>
                <a:gd name="connsiteY44" fmla="*/ 550309 h 1032158"/>
                <a:gd name="connsiteX45" fmla="*/ 427632 w 3024845"/>
                <a:gd name="connsiteY45" fmla="*/ 550309 h 1032158"/>
                <a:gd name="connsiteX46" fmla="*/ 427632 w 3024845"/>
                <a:gd name="connsiteY46" fmla="*/ 551390 h 1032158"/>
                <a:gd name="connsiteX47" fmla="*/ 427632 w 3024845"/>
                <a:gd name="connsiteY47" fmla="*/ 558957 h 1032158"/>
                <a:gd name="connsiteX48" fmla="*/ 449925 w 3024845"/>
                <a:gd name="connsiteY48" fmla="*/ 558957 h 1032158"/>
                <a:gd name="connsiteX49" fmla="*/ 449925 w 3024845"/>
                <a:gd name="connsiteY49" fmla="*/ 557065 h 1032158"/>
                <a:gd name="connsiteX50" fmla="*/ 449925 w 3024845"/>
                <a:gd name="connsiteY50" fmla="*/ 543824 h 1032158"/>
                <a:gd name="connsiteX51" fmla="*/ 451699 w 3024845"/>
                <a:gd name="connsiteY51" fmla="*/ 543824 h 1032158"/>
                <a:gd name="connsiteX52" fmla="*/ 464112 w 3024845"/>
                <a:gd name="connsiteY52" fmla="*/ 543824 h 1032158"/>
                <a:gd name="connsiteX53" fmla="*/ 464112 w 3024845"/>
                <a:gd name="connsiteY53" fmla="*/ 567604 h 1032158"/>
                <a:gd name="connsiteX54" fmla="*/ 465126 w 3024845"/>
                <a:gd name="connsiteY54" fmla="*/ 567604 h 1032158"/>
                <a:gd name="connsiteX55" fmla="*/ 472219 w 3024845"/>
                <a:gd name="connsiteY55" fmla="*/ 567604 h 1032158"/>
                <a:gd name="connsiteX56" fmla="*/ 472219 w 3024845"/>
                <a:gd name="connsiteY56" fmla="*/ 566523 h 1032158"/>
                <a:gd name="connsiteX57" fmla="*/ 472219 w 3024845"/>
                <a:gd name="connsiteY57" fmla="*/ 558957 h 1032158"/>
                <a:gd name="connsiteX58" fmla="*/ 473992 w 3024845"/>
                <a:gd name="connsiteY58" fmla="*/ 558957 h 1032158"/>
                <a:gd name="connsiteX59" fmla="*/ 486406 w 3024845"/>
                <a:gd name="connsiteY59" fmla="*/ 558957 h 1032158"/>
                <a:gd name="connsiteX60" fmla="*/ 486406 w 3024845"/>
                <a:gd name="connsiteY60" fmla="*/ 584898 h 1032158"/>
                <a:gd name="connsiteX61" fmla="*/ 488433 w 3024845"/>
                <a:gd name="connsiteY61" fmla="*/ 584898 h 1032158"/>
                <a:gd name="connsiteX62" fmla="*/ 502619 w 3024845"/>
                <a:gd name="connsiteY62" fmla="*/ 584898 h 1032158"/>
                <a:gd name="connsiteX63" fmla="*/ 502619 w 3024845"/>
                <a:gd name="connsiteY63" fmla="*/ 586519 h 1032158"/>
                <a:gd name="connsiteX64" fmla="*/ 502619 w 3024845"/>
                <a:gd name="connsiteY64" fmla="*/ 597869 h 1032158"/>
                <a:gd name="connsiteX65" fmla="*/ 503379 w 3024845"/>
                <a:gd name="connsiteY65" fmla="*/ 597869 h 1032158"/>
                <a:gd name="connsiteX66" fmla="*/ 508700 w 3024845"/>
                <a:gd name="connsiteY66" fmla="*/ 597869 h 1032158"/>
                <a:gd name="connsiteX67" fmla="*/ 508700 w 3024845"/>
                <a:gd name="connsiteY67" fmla="*/ 597058 h 1032158"/>
                <a:gd name="connsiteX68" fmla="*/ 508700 w 3024845"/>
                <a:gd name="connsiteY68" fmla="*/ 591383 h 1032158"/>
                <a:gd name="connsiteX69" fmla="*/ 539100 w 3024845"/>
                <a:gd name="connsiteY69" fmla="*/ 591383 h 1032158"/>
                <a:gd name="connsiteX70" fmla="*/ 539100 w 3024845"/>
                <a:gd name="connsiteY70" fmla="*/ 615163 h 1032158"/>
                <a:gd name="connsiteX71" fmla="*/ 540113 w 3024845"/>
                <a:gd name="connsiteY71" fmla="*/ 615163 h 1032158"/>
                <a:gd name="connsiteX72" fmla="*/ 547207 w 3024845"/>
                <a:gd name="connsiteY72" fmla="*/ 615163 h 1032158"/>
                <a:gd name="connsiteX73" fmla="*/ 547207 w 3024845"/>
                <a:gd name="connsiteY73" fmla="*/ 616244 h 1032158"/>
                <a:gd name="connsiteX74" fmla="*/ 547207 w 3024845"/>
                <a:gd name="connsiteY74" fmla="*/ 623810 h 1032158"/>
                <a:gd name="connsiteX75" fmla="*/ 547967 w 3024845"/>
                <a:gd name="connsiteY75" fmla="*/ 623810 h 1032158"/>
                <a:gd name="connsiteX76" fmla="*/ 553287 w 3024845"/>
                <a:gd name="connsiteY76" fmla="*/ 623810 h 1032158"/>
                <a:gd name="connsiteX77" fmla="*/ 553287 w 3024845"/>
                <a:gd name="connsiteY77" fmla="*/ 621648 h 1032158"/>
                <a:gd name="connsiteX78" fmla="*/ 553287 w 3024845"/>
                <a:gd name="connsiteY78" fmla="*/ 606516 h 1032158"/>
                <a:gd name="connsiteX79" fmla="*/ 554300 w 3024845"/>
                <a:gd name="connsiteY79" fmla="*/ 606516 h 1032158"/>
                <a:gd name="connsiteX80" fmla="*/ 561394 w 3024845"/>
                <a:gd name="connsiteY80" fmla="*/ 606516 h 1032158"/>
                <a:gd name="connsiteX81" fmla="*/ 561394 w 3024845"/>
                <a:gd name="connsiteY81" fmla="*/ 607597 h 1032158"/>
                <a:gd name="connsiteX82" fmla="*/ 561394 w 3024845"/>
                <a:gd name="connsiteY82" fmla="*/ 615163 h 1032158"/>
                <a:gd name="connsiteX83" fmla="*/ 566714 w 3024845"/>
                <a:gd name="connsiteY83" fmla="*/ 613170 h 1032158"/>
                <a:gd name="connsiteX84" fmla="*/ 567474 w 3024845"/>
                <a:gd name="connsiteY84" fmla="*/ 612190 h 1032158"/>
                <a:gd name="connsiteX85" fmla="*/ 567474 w 3024845"/>
                <a:gd name="connsiteY85" fmla="*/ 606516 h 1032158"/>
                <a:gd name="connsiteX86" fmla="*/ 605981 w 3024845"/>
                <a:gd name="connsiteY86" fmla="*/ 606516 h 1032158"/>
                <a:gd name="connsiteX87" fmla="*/ 605981 w 3024845"/>
                <a:gd name="connsiteY87" fmla="*/ 630295 h 1032158"/>
                <a:gd name="connsiteX88" fmla="*/ 608007 w 3024845"/>
                <a:gd name="connsiteY88" fmla="*/ 630295 h 1032158"/>
                <a:gd name="connsiteX89" fmla="*/ 622194 w 3024845"/>
                <a:gd name="connsiteY89" fmla="*/ 630295 h 1032158"/>
                <a:gd name="connsiteX90" fmla="*/ 622194 w 3024845"/>
                <a:gd name="connsiteY90" fmla="*/ 631376 h 1032158"/>
                <a:gd name="connsiteX91" fmla="*/ 622194 w 3024845"/>
                <a:gd name="connsiteY91" fmla="*/ 638942 h 1032158"/>
                <a:gd name="connsiteX92" fmla="*/ 623968 w 3024845"/>
                <a:gd name="connsiteY92" fmla="*/ 638942 h 1032158"/>
                <a:gd name="connsiteX93" fmla="*/ 636381 w 3024845"/>
                <a:gd name="connsiteY93" fmla="*/ 638942 h 1032158"/>
                <a:gd name="connsiteX94" fmla="*/ 636381 w 3024845"/>
                <a:gd name="connsiteY94" fmla="*/ 615163 h 1032158"/>
                <a:gd name="connsiteX95" fmla="*/ 637394 w 3024845"/>
                <a:gd name="connsiteY95" fmla="*/ 615163 h 1032158"/>
                <a:gd name="connsiteX96" fmla="*/ 644488 w 3024845"/>
                <a:gd name="connsiteY96" fmla="*/ 615163 h 1032158"/>
                <a:gd name="connsiteX97" fmla="*/ 644488 w 3024845"/>
                <a:gd name="connsiteY97" fmla="*/ 582736 h 1032158"/>
                <a:gd name="connsiteX98" fmla="*/ 645501 w 3024845"/>
                <a:gd name="connsiteY98" fmla="*/ 582736 h 1032158"/>
                <a:gd name="connsiteX99" fmla="*/ 652595 w 3024845"/>
                <a:gd name="connsiteY99" fmla="*/ 582736 h 1032158"/>
                <a:gd name="connsiteX100" fmla="*/ 652595 w 3024845"/>
                <a:gd name="connsiteY100" fmla="*/ 580845 h 1032158"/>
                <a:gd name="connsiteX101" fmla="*/ 652595 w 3024845"/>
                <a:gd name="connsiteY101" fmla="*/ 567604 h 1032158"/>
                <a:gd name="connsiteX102" fmla="*/ 651328 w 3024845"/>
                <a:gd name="connsiteY102" fmla="*/ 565982 h 1032158"/>
                <a:gd name="connsiteX103" fmla="*/ 656648 w 3024845"/>
                <a:gd name="connsiteY103" fmla="*/ 554633 h 1032158"/>
                <a:gd name="connsiteX104" fmla="*/ 664755 w 3024845"/>
                <a:gd name="connsiteY104" fmla="*/ 582736 h 1032158"/>
                <a:gd name="connsiteX105" fmla="*/ 665515 w 3024845"/>
                <a:gd name="connsiteY105" fmla="*/ 582736 h 1032158"/>
                <a:gd name="connsiteX106" fmla="*/ 670835 w 3024845"/>
                <a:gd name="connsiteY106" fmla="*/ 582736 h 1032158"/>
                <a:gd name="connsiteX107" fmla="*/ 670835 w 3024845"/>
                <a:gd name="connsiteY107" fmla="*/ 476809 h 1032158"/>
                <a:gd name="connsiteX108" fmla="*/ 672355 w 3024845"/>
                <a:gd name="connsiteY108" fmla="*/ 476809 h 1032158"/>
                <a:gd name="connsiteX109" fmla="*/ 682995 w 3024845"/>
                <a:gd name="connsiteY109" fmla="*/ 476809 h 1032158"/>
                <a:gd name="connsiteX110" fmla="*/ 682995 w 3024845"/>
                <a:gd name="connsiteY110" fmla="*/ 429250 h 1032158"/>
                <a:gd name="connsiteX111" fmla="*/ 709342 w 3024845"/>
                <a:gd name="connsiteY111" fmla="*/ 429250 h 1032158"/>
                <a:gd name="connsiteX112" fmla="*/ 709342 w 3024845"/>
                <a:gd name="connsiteY112" fmla="*/ 407632 h 1032158"/>
                <a:gd name="connsiteX113" fmla="*/ 743796 w 3024845"/>
                <a:gd name="connsiteY113" fmla="*/ 407632 h 1032158"/>
                <a:gd name="connsiteX114" fmla="*/ 743796 w 3024845"/>
                <a:gd name="connsiteY114" fmla="*/ 410064 h 1032158"/>
                <a:gd name="connsiteX115" fmla="*/ 743796 w 3024845"/>
                <a:gd name="connsiteY115" fmla="*/ 427088 h 1032158"/>
                <a:gd name="connsiteX116" fmla="*/ 746076 w 3024845"/>
                <a:gd name="connsiteY116" fmla="*/ 427088 h 1032158"/>
                <a:gd name="connsiteX117" fmla="*/ 762036 w 3024845"/>
                <a:gd name="connsiteY117" fmla="*/ 427088 h 1032158"/>
                <a:gd name="connsiteX118" fmla="*/ 762036 w 3024845"/>
                <a:gd name="connsiteY118" fmla="*/ 474647 h 1032158"/>
                <a:gd name="connsiteX119" fmla="*/ 763049 w 3024845"/>
                <a:gd name="connsiteY119" fmla="*/ 474647 h 1032158"/>
                <a:gd name="connsiteX120" fmla="*/ 770143 w 3024845"/>
                <a:gd name="connsiteY120" fmla="*/ 474647 h 1032158"/>
                <a:gd name="connsiteX121" fmla="*/ 784330 w 3024845"/>
                <a:gd name="connsiteY121" fmla="*/ 478971 h 1032158"/>
                <a:gd name="connsiteX122" fmla="*/ 784330 w 3024845"/>
                <a:gd name="connsiteY122" fmla="*/ 517883 h 1032158"/>
                <a:gd name="connsiteX123" fmla="*/ 785343 w 3024845"/>
                <a:gd name="connsiteY123" fmla="*/ 517883 h 1032158"/>
                <a:gd name="connsiteX124" fmla="*/ 792436 w 3024845"/>
                <a:gd name="connsiteY124" fmla="*/ 517883 h 1032158"/>
                <a:gd name="connsiteX125" fmla="*/ 792436 w 3024845"/>
                <a:gd name="connsiteY125" fmla="*/ 519504 h 1032158"/>
                <a:gd name="connsiteX126" fmla="*/ 792436 w 3024845"/>
                <a:gd name="connsiteY126" fmla="*/ 530853 h 1032158"/>
                <a:gd name="connsiteX127" fmla="*/ 794463 w 3024845"/>
                <a:gd name="connsiteY127" fmla="*/ 530853 h 1032158"/>
                <a:gd name="connsiteX128" fmla="*/ 808650 w 3024845"/>
                <a:gd name="connsiteY128" fmla="*/ 530853 h 1032158"/>
                <a:gd name="connsiteX129" fmla="*/ 814730 w 3024845"/>
                <a:gd name="connsiteY129" fmla="*/ 537339 h 1032158"/>
                <a:gd name="connsiteX130" fmla="*/ 814730 w 3024845"/>
                <a:gd name="connsiteY130" fmla="*/ 558957 h 1032158"/>
                <a:gd name="connsiteX131" fmla="*/ 817010 w 3024845"/>
                <a:gd name="connsiteY131" fmla="*/ 558957 h 1032158"/>
                <a:gd name="connsiteX132" fmla="*/ 832970 w 3024845"/>
                <a:gd name="connsiteY132" fmla="*/ 558957 h 1032158"/>
                <a:gd name="connsiteX133" fmla="*/ 832970 w 3024845"/>
                <a:gd name="connsiteY133" fmla="*/ 560037 h 1032158"/>
                <a:gd name="connsiteX134" fmla="*/ 832970 w 3024845"/>
                <a:gd name="connsiteY134" fmla="*/ 567604 h 1032158"/>
                <a:gd name="connsiteX135" fmla="*/ 834237 w 3024845"/>
                <a:gd name="connsiteY135" fmla="*/ 567604 h 1032158"/>
                <a:gd name="connsiteX136" fmla="*/ 843104 w 3024845"/>
                <a:gd name="connsiteY136" fmla="*/ 567604 h 1032158"/>
                <a:gd name="connsiteX137" fmla="*/ 843104 w 3024845"/>
                <a:gd name="connsiteY137" fmla="*/ 569765 h 1032158"/>
                <a:gd name="connsiteX138" fmla="*/ 843104 w 3024845"/>
                <a:gd name="connsiteY138" fmla="*/ 584898 h 1032158"/>
                <a:gd name="connsiteX139" fmla="*/ 847157 w 3024845"/>
                <a:gd name="connsiteY139" fmla="*/ 583006 h 1032158"/>
                <a:gd name="connsiteX140" fmla="*/ 847157 w 3024845"/>
                <a:gd name="connsiteY140" fmla="*/ 569765 h 1032158"/>
                <a:gd name="connsiteX141" fmla="*/ 848170 w 3024845"/>
                <a:gd name="connsiteY141" fmla="*/ 569765 h 1032158"/>
                <a:gd name="connsiteX142" fmla="*/ 855264 w 3024845"/>
                <a:gd name="connsiteY142" fmla="*/ 569765 h 1032158"/>
                <a:gd name="connsiteX143" fmla="*/ 855264 w 3024845"/>
                <a:gd name="connsiteY143" fmla="*/ 571387 h 1032158"/>
                <a:gd name="connsiteX144" fmla="*/ 855264 w 3024845"/>
                <a:gd name="connsiteY144" fmla="*/ 582736 h 1032158"/>
                <a:gd name="connsiteX145" fmla="*/ 856024 w 3024845"/>
                <a:gd name="connsiteY145" fmla="*/ 582736 h 1032158"/>
                <a:gd name="connsiteX146" fmla="*/ 861344 w 3024845"/>
                <a:gd name="connsiteY146" fmla="*/ 582736 h 1032158"/>
                <a:gd name="connsiteX147" fmla="*/ 909984 w 3024845"/>
                <a:gd name="connsiteY147" fmla="*/ 578413 h 1032158"/>
                <a:gd name="connsiteX148" fmla="*/ 909984 w 3024845"/>
                <a:gd name="connsiteY148" fmla="*/ 579764 h 1032158"/>
                <a:gd name="connsiteX149" fmla="*/ 909984 w 3024845"/>
                <a:gd name="connsiteY149" fmla="*/ 589221 h 1032158"/>
                <a:gd name="connsiteX150" fmla="*/ 910744 w 3024845"/>
                <a:gd name="connsiteY150" fmla="*/ 589221 h 1032158"/>
                <a:gd name="connsiteX151" fmla="*/ 916065 w 3024845"/>
                <a:gd name="connsiteY151" fmla="*/ 589221 h 1032158"/>
                <a:gd name="connsiteX152" fmla="*/ 916065 w 3024845"/>
                <a:gd name="connsiteY152" fmla="*/ 591383 h 1032158"/>
                <a:gd name="connsiteX153" fmla="*/ 916065 w 3024845"/>
                <a:gd name="connsiteY153" fmla="*/ 606516 h 1032158"/>
                <a:gd name="connsiteX154" fmla="*/ 918091 w 3024845"/>
                <a:gd name="connsiteY154" fmla="*/ 605165 h 1032158"/>
                <a:gd name="connsiteX155" fmla="*/ 932278 w 3024845"/>
                <a:gd name="connsiteY155" fmla="*/ 595707 h 1032158"/>
                <a:gd name="connsiteX156" fmla="*/ 938358 w 3024845"/>
                <a:gd name="connsiteY156" fmla="*/ 554633 h 1032158"/>
                <a:gd name="connsiteX157" fmla="*/ 939118 w 3024845"/>
                <a:gd name="connsiteY157" fmla="*/ 554363 h 1032158"/>
                <a:gd name="connsiteX158" fmla="*/ 944438 w 3024845"/>
                <a:gd name="connsiteY158" fmla="*/ 552471 h 1032158"/>
                <a:gd name="connsiteX159" fmla="*/ 946465 w 3024845"/>
                <a:gd name="connsiteY159" fmla="*/ 483294 h 1032158"/>
                <a:gd name="connsiteX160" fmla="*/ 948492 w 3024845"/>
                <a:gd name="connsiteY160" fmla="*/ 552471 h 1032158"/>
                <a:gd name="connsiteX161" fmla="*/ 949252 w 3024845"/>
                <a:gd name="connsiteY161" fmla="*/ 552741 h 1032158"/>
                <a:gd name="connsiteX162" fmla="*/ 954572 w 3024845"/>
                <a:gd name="connsiteY162" fmla="*/ 554633 h 1032158"/>
                <a:gd name="connsiteX163" fmla="*/ 954572 w 3024845"/>
                <a:gd name="connsiteY163" fmla="*/ 468162 h 1032158"/>
                <a:gd name="connsiteX164" fmla="*/ 958625 w 3024845"/>
                <a:gd name="connsiteY164" fmla="*/ 435735 h 1032158"/>
                <a:gd name="connsiteX165" fmla="*/ 997132 w 3024845"/>
                <a:gd name="connsiteY165" fmla="*/ 435735 h 1032158"/>
                <a:gd name="connsiteX166" fmla="*/ 997132 w 3024845"/>
                <a:gd name="connsiteY166" fmla="*/ 468162 h 1032158"/>
                <a:gd name="connsiteX167" fmla="*/ 997892 w 3024845"/>
                <a:gd name="connsiteY167" fmla="*/ 468162 h 1032158"/>
                <a:gd name="connsiteX168" fmla="*/ 1003212 w 3024845"/>
                <a:gd name="connsiteY168" fmla="*/ 468162 h 1032158"/>
                <a:gd name="connsiteX169" fmla="*/ 1003212 w 3024845"/>
                <a:gd name="connsiteY169" fmla="*/ 386014 h 1032158"/>
                <a:gd name="connsiteX170" fmla="*/ 1004986 w 3024845"/>
                <a:gd name="connsiteY170" fmla="*/ 386014 h 1032158"/>
                <a:gd name="connsiteX171" fmla="*/ 1017399 w 3024845"/>
                <a:gd name="connsiteY171" fmla="*/ 386014 h 1032158"/>
                <a:gd name="connsiteX172" fmla="*/ 1017399 w 3024845"/>
                <a:gd name="connsiteY172" fmla="*/ 384123 h 1032158"/>
                <a:gd name="connsiteX173" fmla="*/ 1017399 w 3024845"/>
                <a:gd name="connsiteY173" fmla="*/ 370882 h 1032158"/>
                <a:gd name="connsiteX174" fmla="*/ 1039693 w 3024845"/>
                <a:gd name="connsiteY174" fmla="*/ 370882 h 1032158"/>
                <a:gd name="connsiteX175" fmla="*/ 1039693 w 3024845"/>
                <a:gd name="connsiteY175" fmla="*/ 369801 h 1032158"/>
                <a:gd name="connsiteX176" fmla="*/ 1039693 w 3024845"/>
                <a:gd name="connsiteY176" fmla="*/ 362235 h 1032158"/>
                <a:gd name="connsiteX177" fmla="*/ 1041466 w 3024845"/>
                <a:gd name="connsiteY177" fmla="*/ 362235 h 1032158"/>
                <a:gd name="connsiteX178" fmla="*/ 1053880 w 3024845"/>
                <a:gd name="connsiteY178" fmla="*/ 362235 h 1032158"/>
                <a:gd name="connsiteX179" fmla="*/ 1053880 w 3024845"/>
                <a:gd name="connsiteY179" fmla="*/ 363316 h 1032158"/>
                <a:gd name="connsiteX180" fmla="*/ 1053880 w 3024845"/>
                <a:gd name="connsiteY180" fmla="*/ 370882 h 1032158"/>
                <a:gd name="connsiteX181" fmla="*/ 1054640 w 3024845"/>
                <a:gd name="connsiteY181" fmla="*/ 370882 h 1032158"/>
                <a:gd name="connsiteX182" fmla="*/ 1059960 w 3024845"/>
                <a:gd name="connsiteY182" fmla="*/ 370882 h 1032158"/>
                <a:gd name="connsiteX183" fmla="*/ 1070093 w 3024845"/>
                <a:gd name="connsiteY183" fmla="*/ 366558 h 1032158"/>
                <a:gd name="connsiteX184" fmla="*/ 1074146 w 3024845"/>
                <a:gd name="connsiteY184" fmla="*/ 369801 h 1032158"/>
                <a:gd name="connsiteX185" fmla="*/ 1074146 w 3024845"/>
                <a:gd name="connsiteY185" fmla="*/ 362235 h 1032158"/>
                <a:gd name="connsiteX186" fmla="*/ 1076426 w 3024845"/>
                <a:gd name="connsiteY186" fmla="*/ 362235 h 1032158"/>
                <a:gd name="connsiteX187" fmla="*/ 1092387 w 3024845"/>
                <a:gd name="connsiteY187" fmla="*/ 362235 h 1032158"/>
                <a:gd name="connsiteX188" fmla="*/ 1092387 w 3024845"/>
                <a:gd name="connsiteY188" fmla="*/ 363316 h 1032158"/>
                <a:gd name="connsiteX189" fmla="*/ 1092387 w 3024845"/>
                <a:gd name="connsiteY189" fmla="*/ 370882 h 1032158"/>
                <a:gd name="connsiteX190" fmla="*/ 1122787 w 3024845"/>
                <a:gd name="connsiteY190" fmla="*/ 370882 h 1032158"/>
                <a:gd name="connsiteX191" fmla="*/ 1122787 w 3024845"/>
                <a:gd name="connsiteY191" fmla="*/ 372503 h 1032158"/>
                <a:gd name="connsiteX192" fmla="*/ 1122787 w 3024845"/>
                <a:gd name="connsiteY192" fmla="*/ 383853 h 1032158"/>
                <a:gd name="connsiteX193" fmla="*/ 1149134 w 3024845"/>
                <a:gd name="connsiteY193" fmla="*/ 383853 h 1032158"/>
                <a:gd name="connsiteX194" fmla="*/ 1149134 w 3024845"/>
                <a:gd name="connsiteY194" fmla="*/ 414117 h 1032158"/>
                <a:gd name="connsiteX195" fmla="*/ 1149894 w 3024845"/>
                <a:gd name="connsiteY195" fmla="*/ 414117 h 1032158"/>
                <a:gd name="connsiteX196" fmla="*/ 1155214 w 3024845"/>
                <a:gd name="connsiteY196" fmla="*/ 414117 h 1032158"/>
                <a:gd name="connsiteX197" fmla="*/ 1155214 w 3024845"/>
                <a:gd name="connsiteY197" fmla="*/ 415198 h 1032158"/>
                <a:gd name="connsiteX198" fmla="*/ 1155214 w 3024845"/>
                <a:gd name="connsiteY198" fmla="*/ 422765 h 1032158"/>
                <a:gd name="connsiteX199" fmla="*/ 1159268 w 3024845"/>
                <a:gd name="connsiteY199" fmla="*/ 453029 h 1032158"/>
                <a:gd name="connsiteX200" fmla="*/ 1160028 w 3024845"/>
                <a:gd name="connsiteY200" fmla="*/ 453029 h 1032158"/>
                <a:gd name="connsiteX201" fmla="*/ 1165348 w 3024845"/>
                <a:gd name="connsiteY201" fmla="*/ 453029 h 1032158"/>
                <a:gd name="connsiteX202" fmla="*/ 1165348 w 3024845"/>
                <a:gd name="connsiteY202" fmla="*/ 453840 h 1032158"/>
                <a:gd name="connsiteX203" fmla="*/ 1165348 w 3024845"/>
                <a:gd name="connsiteY203" fmla="*/ 459515 h 1032158"/>
                <a:gd name="connsiteX204" fmla="*/ 1166361 w 3024845"/>
                <a:gd name="connsiteY204" fmla="*/ 459515 h 1032158"/>
                <a:gd name="connsiteX205" fmla="*/ 1173454 w 3024845"/>
                <a:gd name="connsiteY205" fmla="*/ 459515 h 1032158"/>
                <a:gd name="connsiteX206" fmla="*/ 1173454 w 3024845"/>
                <a:gd name="connsiteY206" fmla="*/ 489780 h 1032158"/>
                <a:gd name="connsiteX207" fmla="*/ 1175481 w 3024845"/>
                <a:gd name="connsiteY207" fmla="*/ 489780 h 1032158"/>
                <a:gd name="connsiteX208" fmla="*/ 1189668 w 3024845"/>
                <a:gd name="connsiteY208" fmla="*/ 489780 h 1032158"/>
                <a:gd name="connsiteX209" fmla="*/ 1189668 w 3024845"/>
                <a:gd name="connsiteY209" fmla="*/ 513559 h 1032158"/>
                <a:gd name="connsiteX210" fmla="*/ 1191695 w 3024845"/>
                <a:gd name="connsiteY210" fmla="*/ 515180 h 1032158"/>
                <a:gd name="connsiteX211" fmla="*/ 1191695 w 3024845"/>
                <a:gd name="connsiteY211" fmla="*/ 526530 h 1032158"/>
                <a:gd name="connsiteX212" fmla="*/ 1192455 w 3024845"/>
                <a:gd name="connsiteY212" fmla="*/ 526530 h 1032158"/>
                <a:gd name="connsiteX213" fmla="*/ 1197775 w 3024845"/>
                <a:gd name="connsiteY213" fmla="*/ 526530 h 1032158"/>
                <a:gd name="connsiteX214" fmla="*/ 1197775 w 3024845"/>
                <a:gd name="connsiteY214" fmla="*/ 550309 h 1032158"/>
                <a:gd name="connsiteX215" fmla="*/ 1199041 w 3024845"/>
                <a:gd name="connsiteY215" fmla="*/ 550309 h 1032158"/>
                <a:gd name="connsiteX216" fmla="*/ 1207908 w 3024845"/>
                <a:gd name="connsiteY216" fmla="*/ 550309 h 1032158"/>
                <a:gd name="connsiteX217" fmla="*/ 1209935 w 3024845"/>
                <a:gd name="connsiteY217" fmla="*/ 554363 h 1032158"/>
                <a:gd name="connsiteX218" fmla="*/ 1209935 w 3024845"/>
                <a:gd name="connsiteY218" fmla="*/ 567604 h 1032158"/>
                <a:gd name="connsiteX219" fmla="*/ 1211455 w 3024845"/>
                <a:gd name="connsiteY219" fmla="*/ 565712 h 1032158"/>
                <a:gd name="connsiteX220" fmla="*/ 1222095 w 3024845"/>
                <a:gd name="connsiteY220" fmla="*/ 552471 h 1032158"/>
                <a:gd name="connsiteX221" fmla="*/ 1250469 w 3024845"/>
                <a:gd name="connsiteY221" fmla="*/ 552471 h 1032158"/>
                <a:gd name="connsiteX222" fmla="*/ 1250469 w 3024845"/>
                <a:gd name="connsiteY222" fmla="*/ 638942 h 1032158"/>
                <a:gd name="connsiteX223" fmla="*/ 1251229 w 3024845"/>
                <a:gd name="connsiteY223" fmla="*/ 638942 h 1032158"/>
                <a:gd name="connsiteX224" fmla="*/ 1256549 w 3024845"/>
                <a:gd name="connsiteY224" fmla="*/ 638942 h 1032158"/>
                <a:gd name="connsiteX225" fmla="*/ 1257309 w 3024845"/>
                <a:gd name="connsiteY225" fmla="*/ 637591 h 1032158"/>
                <a:gd name="connsiteX226" fmla="*/ 1262629 w 3024845"/>
                <a:gd name="connsiteY226" fmla="*/ 628133 h 1032158"/>
                <a:gd name="connsiteX227" fmla="*/ 1262629 w 3024845"/>
                <a:gd name="connsiteY227" fmla="*/ 630025 h 1032158"/>
                <a:gd name="connsiteX228" fmla="*/ 1262629 w 3024845"/>
                <a:gd name="connsiteY228" fmla="*/ 643266 h 1032158"/>
                <a:gd name="connsiteX229" fmla="*/ 1266682 w 3024845"/>
                <a:gd name="connsiteY229" fmla="*/ 597869 h 1032158"/>
                <a:gd name="connsiteX230" fmla="*/ 1267442 w 3024845"/>
                <a:gd name="connsiteY230" fmla="*/ 597869 h 1032158"/>
                <a:gd name="connsiteX231" fmla="*/ 1272762 w 3024845"/>
                <a:gd name="connsiteY231" fmla="*/ 597869 h 1032158"/>
                <a:gd name="connsiteX232" fmla="*/ 1272762 w 3024845"/>
                <a:gd name="connsiteY232" fmla="*/ 533015 h 1032158"/>
                <a:gd name="connsiteX233" fmla="*/ 1273776 w 3024845"/>
                <a:gd name="connsiteY233" fmla="*/ 533015 h 1032158"/>
                <a:gd name="connsiteX234" fmla="*/ 1280869 w 3024845"/>
                <a:gd name="connsiteY234" fmla="*/ 533015 h 1032158"/>
                <a:gd name="connsiteX235" fmla="*/ 1293029 w 3024845"/>
                <a:gd name="connsiteY235" fmla="*/ 489780 h 1032158"/>
                <a:gd name="connsiteX236" fmla="*/ 1294296 w 3024845"/>
                <a:gd name="connsiteY236" fmla="*/ 489780 h 1032158"/>
                <a:gd name="connsiteX237" fmla="*/ 1303163 w 3024845"/>
                <a:gd name="connsiteY237" fmla="*/ 489780 h 1032158"/>
                <a:gd name="connsiteX238" fmla="*/ 1313296 w 3024845"/>
                <a:gd name="connsiteY238" fmla="*/ 533015 h 1032158"/>
                <a:gd name="connsiteX239" fmla="*/ 1314309 w 3024845"/>
                <a:gd name="connsiteY239" fmla="*/ 533015 h 1032158"/>
                <a:gd name="connsiteX240" fmla="*/ 1321403 w 3024845"/>
                <a:gd name="connsiteY240" fmla="*/ 533015 h 1032158"/>
                <a:gd name="connsiteX241" fmla="*/ 1321403 w 3024845"/>
                <a:gd name="connsiteY241" fmla="*/ 571927 h 1032158"/>
                <a:gd name="connsiteX242" fmla="*/ 1323176 w 3024845"/>
                <a:gd name="connsiteY242" fmla="*/ 571927 h 1032158"/>
                <a:gd name="connsiteX243" fmla="*/ 1335590 w 3024845"/>
                <a:gd name="connsiteY243" fmla="*/ 571927 h 1032158"/>
                <a:gd name="connsiteX244" fmla="*/ 1335590 w 3024845"/>
                <a:gd name="connsiteY244" fmla="*/ 574089 h 1032158"/>
                <a:gd name="connsiteX245" fmla="*/ 1335590 w 3024845"/>
                <a:gd name="connsiteY245" fmla="*/ 589221 h 1032158"/>
                <a:gd name="connsiteX246" fmla="*/ 1339643 w 3024845"/>
                <a:gd name="connsiteY246" fmla="*/ 587060 h 1032158"/>
                <a:gd name="connsiteX247" fmla="*/ 1339643 w 3024845"/>
                <a:gd name="connsiteY247" fmla="*/ 571927 h 1032158"/>
                <a:gd name="connsiteX248" fmla="*/ 1341163 w 3024845"/>
                <a:gd name="connsiteY248" fmla="*/ 571927 h 1032158"/>
                <a:gd name="connsiteX249" fmla="*/ 1351803 w 3024845"/>
                <a:gd name="connsiteY249" fmla="*/ 571927 h 1032158"/>
                <a:gd name="connsiteX250" fmla="*/ 1351803 w 3024845"/>
                <a:gd name="connsiteY250" fmla="*/ 573548 h 1032158"/>
                <a:gd name="connsiteX251" fmla="*/ 1351803 w 3024845"/>
                <a:gd name="connsiteY251" fmla="*/ 584898 h 1032158"/>
                <a:gd name="connsiteX252" fmla="*/ 1382204 w 3024845"/>
                <a:gd name="connsiteY252" fmla="*/ 584898 h 1032158"/>
                <a:gd name="connsiteX253" fmla="*/ 1382204 w 3024845"/>
                <a:gd name="connsiteY253" fmla="*/ 548148 h 1032158"/>
                <a:gd name="connsiteX254" fmla="*/ 1383470 w 3024845"/>
                <a:gd name="connsiteY254" fmla="*/ 548148 h 1032158"/>
                <a:gd name="connsiteX255" fmla="*/ 1392337 w 3024845"/>
                <a:gd name="connsiteY255" fmla="*/ 548148 h 1032158"/>
                <a:gd name="connsiteX256" fmla="*/ 1392337 w 3024845"/>
                <a:gd name="connsiteY256" fmla="*/ 569765 h 1032158"/>
                <a:gd name="connsiteX257" fmla="*/ 1394364 w 3024845"/>
                <a:gd name="connsiteY257" fmla="*/ 537339 h 1032158"/>
                <a:gd name="connsiteX258" fmla="*/ 1416657 w 3024845"/>
                <a:gd name="connsiteY258" fmla="*/ 537339 h 1032158"/>
                <a:gd name="connsiteX259" fmla="*/ 1416657 w 3024845"/>
                <a:gd name="connsiteY259" fmla="*/ 535717 h 1032158"/>
                <a:gd name="connsiteX260" fmla="*/ 1416657 w 3024845"/>
                <a:gd name="connsiteY260" fmla="*/ 524368 h 1032158"/>
                <a:gd name="connsiteX261" fmla="*/ 1417417 w 3024845"/>
                <a:gd name="connsiteY261" fmla="*/ 524368 h 1032158"/>
                <a:gd name="connsiteX262" fmla="*/ 1422737 w 3024845"/>
                <a:gd name="connsiteY262" fmla="*/ 524368 h 1032158"/>
                <a:gd name="connsiteX263" fmla="*/ 1422737 w 3024845"/>
                <a:gd name="connsiteY263" fmla="*/ 522477 h 1032158"/>
                <a:gd name="connsiteX264" fmla="*/ 1422737 w 3024845"/>
                <a:gd name="connsiteY264" fmla="*/ 509236 h 1032158"/>
                <a:gd name="connsiteX265" fmla="*/ 1426791 w 3024845"/>
                <a:gd name="connsiteY265" fmla="*/ 515721 h 1032158"/>
                <a:gd name="connsiteX266" fmla="*/ 1429071 w 3024845"/>
                <a:gd name="connsiteY266" fmla="*/ 515721 h 1032158"/>
                <a:gd name="connsiteX267" fmla="*/ 1445031 w 3024845"/>
                <a:gd name="connsiteY267" fmla="*/ 515721 h 1032158"/>
                <a:gd name="connsiteX268" fmla="*/ 1445031 w 3024845"/>
                <a:gd name="connsiteY268" fmla="*/ 514910 h 1032158"/>
                <a:gd name="connsiteX269" fmla="*/ 1445031 w 3024845"/>
                <a:gd name="connsiteY269" fmla="*/ 509236 h 1032158"/>
                <a:gd name="connsiteX270" fmla="*/ 1445791 w 3024845"/>
                <a:gd name="connsiteY270" fmla="*/ 509236 h 1032158"/>
                <a:gd name="connsiteX271" fmla="*/ 1451111 w 3024845"/>
                <a:gd name="connsiteY271" fmla="*/ 509236 h 1032158"/>
                <a:gd name="connsiteX272" fmla="*/ 1451111 w 3024845"/>
                <a:gd name="connsiteY272" fmla="*/ 510587 h 1032158"/>
                <a:gd name="connsiteX273" fmla="*/ 1451111 w 3024845"/>
                <a:gd name="connsiteY273" fmla="*/ 520045 h 1032158"/>
                <a:gd name="connsiteX274" fmla="*/ 1489618 w 3024845"/>
                <a:gd name="connsiteY274" fmla="*/ 520045 h 1032158"/>
                <a:gd name="connsiteX275" fmla="*/ 1489618 w 3024845"/>
                <a:gd name="connsiteY275" fmla="*/ 658398 h 1032158"/>
                <a:gd name="connsiteX276" fmla="*/ 1491138 w 3024845"/>
                <a:gd name="connsiteY276" fmla="*/ 658398 h 1032158"/>
                <a:gd name="connsiteX277" fmla="*/ 1501778 w 3024845"/>
                <a:gd name="connsiteY277" fmla="*/ 658398 h 1032158"/>
                <a:gd name="connsiteX278" fmla="*/ 1501778 w 3024845"/>
                <a:gd name="connsiteY278" fmla="*/ 645428 h 1032158"/>
                <a:gd name="connsiteX279" fmla="*/ 1505832 w 3024845"/>
                <a:gd name="connsiteY279" fmla="*/ 645428 h 1032158"/>
                <a:gd name="connsiteX280" fmla="*/ 1505832 w 3024845"/>
                <a:gd name="connsiteY280" fmla="*/ 658398 h 1032158"/>
                <a:gd name="connsiteX281" fmla="*/ 1536232 w 3024845"/>
                <a:gd name="connsiteY281" fmla="*/ 658398 h 1032158"/>
                <a:gd name="connsiteX282" fmla="*/ 1536232 w 3024845"/>
                <a:gd name="connsiteY282" fmla="*/ 628133 h 1032158"/>
                <a:gd name="connsiteX283" fmla="*/ 1548392 w 3024845"/>
                <a:gd name="connsiteY283" fmla="*/ 628133 h 1032158"/>
                <a:gd name="connsiteX284" fmla="*/ 1560552 w 3024845"/>
                <a:gd name="connsiteY284" fmla="*/ 625972 h 1032158"/>
                <a:gd name="connsiteX285" fmla="*/ 1564606 w 3024845"/>
                <a:gd name="connsiteY285" fmla="*/ 628133 h 1032158"/>
                <a:gd name="connsiteX286" fmla="*/ 1574739 w 3024845"/>
                <a:gd name="connsiteY286" fmla="*/ 628133 h 1032158"/>
                <a:gd name="connsiteX287" fmla="*/ 1574739 w 3024845"/>
                <a:gd name="connsiteY287" fmla="*/ 658398 h 1032158"/>
                <a:gd name="connsiteX288" fmla="*/ 1582846 w 3024845"/>
                <a:gd name="connsiteY288" fmla="*/ 658398 h 1032158"/>
                <a:gd name="connsiteX289" fmla="*/ 1582846 w 3024845"/>
                <a:gd name="connsiteY289" fmla="*/ 675693 h 1032158"/>
                <a:gd name="connsiteX290" fmla="*/ 1592182 w 3024845"/>
                <a:gd name="connsiteY290" fmla="*/ 676598 h 1032158"/>
                <a:gd name="connsiteX291" fmla="*/ 1605140 w 3024845"/>
                <a:gd name="connsiteY291" fmla="*/ 676598 h 1032158"/>
                <a:gd name="connsiteX292" fmla="*/ 1605140 w 3024845"/>
                <a:gd name="connsiteY292" fmla="*/ 660560 h 1032158"/>
                <a:gd name="connsiteX293" fmla="*/ 1673096 w 3024845"/>
                <a:gd name="connsiteY293" fmla="*/ 660560 h 1032158"/>
                <a:gd name="connsiteX294" fmla="*/ 1673096 w 3024845"/>
                <a:gd name="connsiteY294" fmla="*/ 575307 h 1032158"/>
                <a:gd name="connsiteX295" fmla="*/ 1745104 w 3024845"/>
                <a:gd name="connsiteY295" fmla="*/ 575307 h 1032158"/>
                <a:gd name="connsiteX296" fmla="*/ 1745104 w 3024845"/>
                <a:gd name="connsiteY296" fmla="*/ 654075 h 1032158"/>
                <a:gd name="connsiteX297" fmla="*/ 1747008 w 3024845"/>
                <a:gd name="connsiteY297" fmla="*/ 654075 h 1032158"/>
                <a:gd name="connsiteX298" fmla="*/ 1748250 w 3024845"/>
                <a:gd name="connsiteY298" fmla="*/ 676598 h 1032158"/>
                <a:gd name="connsiteX299" fmla="*/ 1757926 w 3024845"/>
                <a:gd name="connsiteY299" fmla="*/ 676598 h 1032158"/>
                <a:gd name="connsiteX300" fmla="*/ 1759168 w 3024845"/>
                <a:gd name="connsiteY300" fmla="*/ 654075 h 1032158"/>
                <a:gd name="connsiteX301" fmla="*/ 1765248 w 3024845"/>
                <a:gd name="connsiteY301" fmla="*/ 654075 h 1032158"/>
                <a:gd name="connsiteX302" fmla="*/ 1766490 w 3024845"/>
                <a:gd name="connsiteY302" fmla="*/ 676598 h 1032158"/>
                <a:gd name="connsiteX303" fmla="*/ 1817112 w 3024845"/>
                <a:gd name="connsiteY303" fmla="*/ 676598 h 1032158"/>
                <a:gd name="connsiteX304" fmla="*/ 1817112 w 3024845"/>
                <a:gd name="connsiteY304" fmla="*/ 513570 h 1032158"/>
                <a:gd name="connsiteX305" fmla="*/ 2014439 w 3024845"/>
                <a:gd name="connsiteY305" fmla="*/ 513570 h 1032158"/>
                <a:gd name="connsiteX306" fmla="*/ 2014439 w 3024845"/>
                <a:gd name="connsiteY306" fmla="*/ 676598 h 1032158"/>
                <a:gd name="connsiteX307" fmla="*/ 2033136 w 3024845"/>
                <a:gd name="connsiteY307" fmla="*/ 676598 h 1032158"/>
                <a:gd name="connsiteX308" fmla="*/ 2033136 w 3024845"/>
                <a:gd name="connsiteY308" fmla="*/ 593905 h 1032158"/>
                <a:gd name="connsiteX309" fmla="*/ 2128256 w 3024845"/>
                <a:gd name="connsiteY309" fmla="*/ 593905 h 1032158"/>
                <a:gd name="connsiteX310" fmla="*/ 2146266 w 3024845"/>
                <a:gd name="connsiteY310" fmla="*/ 104983 h 1032158"/>
                <a:gd name="connsiteX311" fmla="*/ 2150320 w 3024845"/>
                <a:gd name="connsiteY311" fmla="*/ 33644 h 1032158"/>
                <a:gd name="connsiteX312" fmla="*/ 2180720 w 3024845"/>
                <a:gd name="connsiteY312" fmla="*/ 528692 h 1032158"/>
                <a:gd name="connsiteX313" fmla="*/ 2245574 w 3024845"/>
                <a:gd name="connsiteY313" fmla="*/ 528692 h 1032158"/>
                <a:gd name="connsiteX314" fmla="*/ 2245574 w 3024845"/>
                <a:gd name="connsiteY314" fmla="*/ 604354 h 1032158"/>
                <a:gd name="connsiteX315" fmla="*/ 2253681 w 3024845"/>
                <a:gd name="connsiteY315" fmla="*/ 604354 h 1032158"/>
                <a:gd name="connsiteX316" fmla="*/ 2255708 w 3024845"/>
                <a:gd name="connsiteY316" fmla="*/ 597869 h 1032158"/>
                <a:gd name="connsiteX317" fmla="*/ 2261788 w 3024845"/>
                <a:gd name="connsiteY317" fmla="*/ 597869 h 1032158"/>
                <a:gd name="connsiteX318" fmla="*/ 2263815 w 3024845"/>
                <a:gd name="connsiteY318" fmla="*/ 606516 h 1032158"/>
                <a:gd name="connsiteX319" fmla="*/ 2275975 w 3024845"/>
                <a:gd name="connsiteY319" fmla="*/ 606516 h 1032158"/>
                <a:gd name="connsiteX320" fmla="*/ 2275975 w 3024845"/>
                <a:gd name="connsiteY320" fmla="*/ 600030 h 1032158"/>
                <a:gd name="connsiteX321" fmla="*/ 2298268 w 3024845"/>
                <a:gd name="connsiteY321" fmla="*/ 600030 h 1032158"/>
                <a:gd name="connsiteX322" fmla="*/ 2298268 w 3024845"/>
                <a:gd name="connsiteY322" fmla="*/ 606516 h 1032158"/>
                <a:gd name="connsiteX323" fmla="*/ 2318535 w 3024845"/>
                <a:gd name="connsiteY323" fmla="*/ 606516 h 1032158"/>
                <a:gd name="connsiteX324" fmla="*/ 2318535 w 3024845"/>
                <a:gd name="connsiteY324" fmla="*/ 651913 h 1032158"/>
                <a:gd name="connsiteX325" fmla="*/ 2332722 w 3024845"/>
                <a:gd name="connsiteY325" fmla="*/ 651913 h 1032158"/>
                <a:gd name="connsiteX326" fmla="*/ 2332722 w 3024845"/>
                <a:gd name="connsiteY326" fmla="*/ 638942 h 1032158"/>
                <a:gd name="connsiteX327" fmla="*/ 2348936 w 3024845"/>
                <a:gd name="connsiteY327" fmla="*/ 638942 h 1032158"/>
                <a:gd name="connsiteX328" fmla="*/ 2348936 w 3024845"/>
                <a:gd name="connsiteY328" fmla="*/ 459515 h 1032158"/>
                <a:gd name="connsiteX329" fmla="*/ 2355016 w 3024845"/>
                <a:gd name="connsiteY329" fmla="*/ 453029 h 1032158"/>
                <a:gd name="connsiteX330" fmla="*/ 2427977 w 3024845"/>
                <a:gd name="connsiteY330" fmla="*/ 453029 h 1032158"/>
                <a:gd name="connsiteX331" fmla="*/ 2427977 w 3024845"/>
                <a:gd name="connsiteY331" fmla="*/ 461677 h 1032158"/>
                <a:gd name="connsiteX332" fmla="*/ 2438110 w 3024845"/>
                <a:gd name="connsiteY332" fmla="*/ 461677 h 1032158"/>
                <a:gd name="connsiteX333" fmla="*/ 2438110 w 3024845"/>
                <a:gd name="connsiteY333" fmla="*/ 576251 h 1032158"/>
                <a:gd name="connsiteX334" fmla="*/ 2460404 w 3024845"/>
                <a:gd name="connsiteY334" fmla="*/ 576251 h 1032158"/>
                <a:gd name="connsiteX335" fmla="*/ 2460404 w 3024845"/>
                <a:gd name="connsiteY335" fmla="*/ 509236 h 1032158"/>
                <a:gd name="connsiteX336" fmla="*/ 2486751 w 3024845"/>
                <a:gd name="connsiteY336" fmla="*/ 509236 h 1032158"/>
                <a:gd name="connsiteX337" fmla="*/ 2490804 w 3024845"/>
                <a:gd name="connsiteY337" fmla="*/ 504912 h 1032158"/>
                <a:gd name="connsiteX338" fmla="*/ 2498911 w 3024845"/>
                <a:gd name="connsiteY338" fmla="*/ 504912 h 1032158"/>
                <a:gd name="connsiteX339" fmla="*/ 2502964 w 3024845"/>
                <a:gd name="connsiteY339" fmla="*/ 509236 h 1032158"/>
                <a:gd name="connsiteX340" fmla="*/ 2525258 w 3024845"/>
                <a:gd name="connsiteY340" fmla="*/ 509236 h 1032158"/>
                <a:gd name="connsiteX341" fmla="*/ 2525258 w 3024845"/>
                <a:gd name="connsiteY341" fmla="*/ 392500 h 1032158"/>
                <a:gd name="connsiteX342" fmla="*/ 2582005 w 3024845"/>
                <a:gd name="connsiteY342" fmla="*/ 381691 h 1032158"/>
                <a:gd name="connsiteX343" fmla="*/ 2582005 w 3024845"/>
                <a:gd name="connsiteY343" fmla="*/ 382772 h 1032158"/>
                <a:gd name="connsiteX344" fmla="*/ 2582005 w 3024845"/>
                <a:gd name="connsiteY344" fmla="*/ 390338 h 1032158"/>
                <a:gd name="connsiteX345" fmla="*/ 2608352 w 3024845"/>
                <a:gd name="connsiteY345" fmla="*/ 390338 h 1032158"/>
                <a:gd name="connsiteX346" fmla="*/ 2608352 w 3024845"/>
                <a:gd name="connsiteY346" fmla="*/ 645428 h 1032158"/>
                <a:gd name="connsiteX347" fmla="*/ 2630646 w 3024845"/>
                <a:gd name="connsiteY347" fmla="*/ 645428 h 1032158"/>
                <a:gd name="connsiteX348" fmla="*/ 2630646 w 3024845"/>
                <a:gd name="connsiteY348" fmla="*/ 641104 h 1032158"/>
                <a:gd name="connsiteX349" fmla="*/ 2642806 w 3024845"/>
                <a:gd name="connsiteY349" fmla="*/ 641104 h 1032158"/>
                <a:gd name="connsiteX350" fmla="*/ 2642806 w 3024845"/>
                <a:gd name="connsiteY350" fmla="*/ 645428 h 1032158"/>
                <a:gd name="connsiteX351" fmla="*/ 2667126 w 3024845"/>
                <a:gd name="connsiteY351" fmla="*/ 645428 h 1032158"/>
                <a:gd name="connsiteX352" fmla="*/ 2667126 w 3024845"/>
                <a:gd name="connsiteY352" fmla="*/ 632457 h 1032158"/>
                <a:gd name="connsiteX353" fmla="*/ 2695500 w 3024845"/>
                <a:gd name="connsiteY353" fmla="*/ 632457 h 1032158"/>
                <a:gd name="connsiteX354" fmla="*/ 2707660 w 3024845"/>
                <a:gd name="connsiteY354" fmla="*/ 628133 h 1032158"/>
                <a:gd name="connsiteX355" fmla="*/ 2727927 w 3024845"/>
                <a:gd name="connsiteY355" fmla="*/ 632457 h 1032158"/>
                <a:gd name="connsiteX356" fmla="*/ 2727927 w 3024845"/>
                <a:gd name="connsiteY356" fmla="*/ 615163 h 1032158"/>
                <a:gd name="connsiteX357" fmla="*/ 2736034 w 3024845"/>
                <a:gd name="connsiteY357" fmla="*/ 615163 h 1032158"/>
                <a:gd name="connsiteX358" fmla="*/ 2736034 w 3024845"/>
                <a:gd name="connsiteY358" fmla="*/ 602192 h 1032158"/>
                <a:gd name="connsiteX359" fmla="*/ 2792781 w 3024845"/>
                <a:gd name="connsiteY359" fmla="*/ 602192 h 1032158"/>
                <a:gd name="connsiteX360" fmla="*/ 2792781 w 3024845"/>
                <a:gd name="connsiteY360" fmla="*/ 571927 h 1032158"/>
                <a:gd name="connsiteX361" fmla="*/ 2811021 w 3024845"/>
                <a:gd name="connsiteY361" fmla="*/ 571927 h 1032158"/>
                <a:gd name="connsiteX362" fmla="*/ 2811021 w 3024845"/>
                <a:gd name="connsiteY362" fmla="*/ 565442 h 1032158"/>
                <a:gd name="connsiteX363" fmla="*/ 2823181 w 3024845"/>
                <a:gd name="connsiteY363" fmla="*/ 565442 h 1032158"/>
                <a:gd name="connsiteX364" fmla="*/ 2823181 w 3024845"/>
                <a:gd name="connsiteY364" fmla="*/ 571927 h 1032158"/>
                <a:gd name="connsiteX365" fmla="*/ 2839395 w 3024845"/>
                <a:gd name="connsiteY365" fmla="*/ 571927 h 1032158"/>
                <a:gd name="connsiteX366" fmla="*/ 2839395 w 3024845"/>
                <a:gd name="connsiteY366" fmla="*/ 621648 h 1032158"/>
                <a:gd name="connsiteX367" fmla="*/ 2871822 w 3024845"/>
                <a:gd name="connsiteY367" fmla="*/ 621648 h 1032158"/>
                <a:gd name="connsiteX368" fmla="*/ 2871822 w 3024845"/>
                <a:gd name="connsiteY368" fmla="*/ 595707 h 1032158"/>
                <a:gd name="connsiteX369" fmla="*/ 2910329 w 3024845"/>
                <a:gd name="connsiteY369" fmla="*/ 595707 h 1032158"/>
                <a:gd name="connsiteX370" fmla="*/ 2910329 w 3024845"/>
                <a:gd name="connsiteY370" fmla="*/ 565442 h 1032158"/>
                <a:gd name="connsiteX371" fmla="*/ 2958970 w 3024845"/>
                <a:gd name="connsiteY371" fmla="*/ 565442 h 1032158"/>
                <a:gd name="connsiteX372" fmla="*/ 2958970 w 3024845"/>
                <a:gd name="connsiteY372" fmla="*/ 676598 h 1032158"/>
                <a:gd name="connsiteX373" fmla="*/ 2958970 w 3024845"/>
                <a:gd name="connsiteY373" fmla="*/ 690377 h 1032158"/>
                <a:gd name="connsiteX374" fmla="*/ 3024845 w 3024845"/>
                <a:gd name="connsiteY374" fmla="*/ 690377 h 1032158"/>
                <a:gd name="connsiteX375" fmla="*/ 3024845 w 3024845"/>
                <a:gd name="connsiteY375" fmla="*/ 1032158 h 1032158"/>
                <a:gd name="connsiteX376" fmla="*/ 2054 w 3024845"/>
                <a:gd name="connsiteY376" fmla="*/ 1029825 h 1032158"/>
                <a:gd name="connsiteX377" fmla="*/ 0 w 3024845"/>
                <a:gd name="connsiteY377" fmla="*/ 595707 h 1032158"/>
                <a:gd name="connsiteX378" fmla="*/ 20267 w 3024845"/>
                <a:gd name="connsiteY378" fmla="*/ 595707 h 1032158"/>
                <a:gd name="connsiteX379" fmla="*/ 20774 w 3024845"/>
                <a:gd name="connsiteY379" fmla="*/ 594626 h 1032158"/>
                <a:gd name="connsiteX380" fmla="*/ 24320 w 3024845"/>
                <a:gd name="connsiteY380" fmla="*/ 587060 h 1032158"/>
                <a:gd name="connsiteX381" fmla="*/ 26094 w 3024845"/>
                <a:gd name="connsiteY381" fmla="*/ 587330 h 1032158"/>
                <a:gd name="connsiteX382" fmla="*/ 38507 w 3024845"/>
                <a:gd name="connsiteY382" fmla="*/ 589221 h 1032158"/>
                <a:gd name="connsiteX383" fmla="*/ 39014 w 3024845"/>
                <a:gd name="connsiteY383" fmla="*/ 590573 h 1032158"/>
                <a:gd name="connsiteX384" fmla="*/ 42560 w 3024845"/>
                <a:gd name="connsiteY384" fmla="*/ 600030 h 1032158"/>
                <a:gd name="connsiteX385" fmla="*/ 68907 w 3024845"/>
                <a:gd name="connsiteY385" fmla="*/ 602192 h 1032158"/>
                <a:gd name="connsiteX386" fmla="*/ 68907 w 3024845"/>
                <a:gd name="connsiteY386" fmla="*/ 478971 h 1032158"/>
                <a:gd name="connsiteX387" fmla="*/ 70934 w 3024845"/>
                <a:gd name="connsiteY387" fmla="*/ 478971 h 1032158"/>
                <a:gd name="connsiteX388" fmla="*/ 85121 w 3024845"/>
                <a:gd name="connsiteY388" fmla="*/ 478971 h 1032158"/>
                <a:gd name="connsiteX389" fmla="*/ 85121 w 3024845"/>
                <a:gd name="connsiteY389" fmla="*/ 342779 h 1032158"/>
                <a:gd name="connsiteX390" fmla="*/ 86894 w 3024845"/>
                <a:gd name="connsiteY390" fmla="*/ 342779 h 1032158"/>
                <a:gd name="connsiteX391" fmla="*/ 99308 w 3024845"/>
                <a:gd name="connsiteY391" fmla="*/ 342779 h 1032158"/>
                <a:gd name="connsiteX392" fmla="*/ 99308 w 3024845"/>
                <a:gd name="connsiteY392" fmla="*/ 228205 h 1032158"/>
                <a:gd name="connsiteX393" fmla="*/ 103361 w 3024845"/>
                <a:gd name="connsiteY393" fmla="*/ 200101 h 1032158"/>
                <a:gd name="connsiteX394" fmla="*/ 105388 w 3024845"/>
                <a:gd name="connsiteY394" fmla="*/ 200101 h 1032158"/>
                <a:gd name="connsiteX395" fmla="*/ 119575 w 3024845"/>
                <a:gd name="connsiteY395" fmla="*/ 200101 h 1032158"/>
                <a:gd name="connsiteX0" fmla="*/ 119575 w 3024845"/>
                <a:gd name="connsiteY0" fmla="*/ 95357 h 927414"/>
                <a:gd name="connsiteX1" fmla="*/ 200642 w 3024845"/>
                <a:gd name="connsiteY1" fmla="*/ 93196 h 927414"/>
                <a:gd name="connsiteX2" fmla="*/ 202669 w 3024845"/>
                <a:gd name="connsiteY2" fmla="*/ 93196 h 927414"/>
                <a:gd name="connsiteX3" fmla="*/ 216856 w 3024845"/>
                <a:gd name="connsiteY3" fmla="*/ 93196 h 927414"/>
                <a:gd name="connsiteX4" fmla="*/ 216856 w 3024845"/>
                <a:gd name="connsiteY4" fmla="*/ 116975 h 927414"/>
                <a:gd name="connsiteX5" fmla="*/ 217363 w 3024845"/>
                <a:gd name="connsiteY5" fmla="*/ 117786 h 927414"/>
                <a:gd name="connsiteX6" fmla="*/ 220909 w 3024845"/>
                <a:gd name="connsiteY6" fmla="*/ 123461 h 927414"/>
                <a:gd name="connsiteX7" fmla="*/ 220909 w 3024845"/>
                <a:gd name="connsiteY7" fmla="*/ 238035 h 927414"/>
                <a:gd name="connsiteX8" fmla="*/ 223189 w 3024845"/>
                <a:gd name="connsiteY8" fmla="*/ 238035 h 927414"/>
                <a:gd name="connsiteX9" fmla="*/ 239150 w 3024845"/>
                <a:gd name="connsiteY9" fmla="*/ 238035 h 927414"/>
                <a:gd name="connsiteX10" fmla="*/ 239150 w 3024845"/>
                <a:gd name="connsiteY10" fmla="*/ 378550 h 927414"/>
                <a:gd name="connsiteX11" fmla="*/ 240670 w 3024845"/>
                <a:gd name="connsiteY11" fmla="*/ 378280 h 927414"/>
                <a:gd name="connsiteX12" fmla="*/ 251310 w 3024845"/>
                <a:gd name="connsiteY12" fmla="*/ 376389 h 927414"/>
                <a:gd name="connsiteX13" fmla="*/ 249283 w 3024845"/>
                <a:gd name="connsiteY13" fmla="*/ 465021 h 927414"/>
                <a:gd name="connsiteX14" fmla="*/ 250803 w 3024845"/>
                <a:gd name="connsiteY14" fmla="*/ 465292 h 927414"/>
                <a:gd name="connsiteX15" fmla="*/ 261443 w 3024845"/>
                <a:gd name="connsiteY15" fmla="*/ 467183 h 927414"/>
                <a:gd name="connsiteX16" fmla="*/ 261696 w 3024845"/>
                <a:gd name="connsiteY16" fmla="*/ 467994 h 927414"/>
                <a:gd name="connsiteX17" fmla="*/ 263470 w 3024845"/>
                <a:gd name="connsiteY17" fmla="*/ 473669 h 927414"/>
                <a:gd name="connsiteX18" fmla="*/ 264230 w 3024845"/>
                <a:gd name="connsiteY18" fmla="*/ 471237 h 927414"/>
                <a:gd name="connsiteX19" fmla="*/ 269550 w 3024845"/>
                <a:gd name="connsiteY19" fmla="*/ 454213 h 927414"/>
                <a:gd name="connsiteX20" fmla="*/ 271323 w 3024845"/>
                <a:gd name="connsiteY20" fmla="*/ 454213 h 927414"/>
                <a:gd name="connsiteX21" fmla="*/ 283737 w 3024845"/>
                <a:gd name="connsiteY21" fmla="*/ 454213 h 927414"/>
                <a:gd name="connsiteX22" fmla="*/ 283737 w 3024845"/>
                <a:gd name="connsiteY22" fmla="*/ 486639 h 927414"/>
                <a:gd name="connsiteX23" fmla="*/ 284750 w 3024845"/>
                <a:gd name="connsiteY23" fmla="*/ 487180 h 927414"/>
                <a:gd name="connsiteX24" fmla="*/ 291844 w 3024845"/>
                <a:gd name="connsiteY24" fmla="*/ 490963 h 927414"/>
                <a:gd name="connsiteX25" fmla="*/ 291844 w 3024845"/>
                <a:gd name="connsiteY25" fmla="*/ 492314 h 927414"/>
                <a:gd name="connsiteX26" fmla="*/ 291844 w 3024845"/>
                <a:gd name="connsiteY26" fmla="*/ 501772 h 927414"/>
                <a:gd name="connsiteX27" fmla="*/ 336431 w 3024845"/>
                <a:gd name="connsiteY27" fmla="*/ 501772 h 927414"/>
                <a:gd name="connsiteX28" fmla="*/ 336431 w 3024845"/>
                <a:gd name="connsiteY28" fmla="*/ 502853 h 927414"/>
                <a:gd name="connsiteX29" fmla="*/ 336431 w 3024845"/>
                <a:gd name="connsiteY29" fmla="*/ 510419 h 927414"/>
                <a:gd name="connsiteX30" fmla="*/ 338457 w 3024845"/>
                <a:gd name="connsiteY30" fmla="*/ 510419 h 927414"/>
                <a:gd name="connsiteX31" fmla="*/ 352644 w 3024845"/>
                <a:gd name="connsiteY31" fmla="*/ 510419 h 927414"/>
                <a:gd name="connsiteX32" fmla="*/ 352644 w 3024845"/>
                <a:gd name="connsiteY32" fmla="*/ 480154 h 927414"/>
                <a:gd name="connsiteX33" fmla="*/ 397231 w 3024845"/>
                <a:gd name="connsiteY33" fmla="*/ 480154 h 927414"/>
                <a:gd name="connsiteX34" fmla="*/ 397231 w 3024845"/>
                <a:gd name="connsiteY34" fmla="*/ 478803 h 927414"/>
                <a:gd name="connsiteX35" fmla="*/ 397231 w 3024845"/>
                <a:gd name="connsiteY35" fmla="*/ 469345 h 927414"/>
                <a:gd name="connsiteX36" fmla="*/ 398245 w 3024845"/>
                <a:gd name="connsiteY36" fmla="*/ 469345 h 927414"/>
                <a:gd name="connsiteX37" fmla="*/ 405338 w 3024845"/>
                <a:gd name="connsiteY37" fmla="*/ 469345 h 927414"/>
                <a:gd name="connsiteX38" fmla="*/ 405338 w 3024845"/>
                <a:gd name="connsiteY38" fmla="*/ 467454 h 927414"/>
                <a:gd name="connsiteX39" fmla="*/ 405338 w 3024845"/>
                <a:gd name="connsiteY39" fmla="*/ 454213 h 927414"/>
                <a:gd name="connsiteX40" fmla="*/ 406098 w 3024845"/>
                <a:gd name="connsiteY40" fmla="*/ 454213 h 927414"/>
                <a:gd name="connsiteX41" fmla="*/ 411418 w 3024845"/>
                <a:gd name="connsiteY41" fmla="*/ 454213 h 927414"/>
                <a:gd name="connsiteX42" fmla="*/ 411418 w 3024845"/>
                <a:gd name="connsiteY42" fmla="*/ 453132 h 927414"/>
                <a:gd name="connsiteX43" fmla="*/ 411418 w 3024845"/>
                <a:gd name="connsiteY43" fmla="*/ 445565 h 927414"/>
                <a:gd name="connsiteX44" fmla="*/ 413445 w 3024845"/>
                <a:gd name="connsiteY44" fmla="*/ 445565 h 927414"/>
                <a:gd name="connsiteX45" fmla="*/ 427632 w 3024845"/>
                <a:gd name="connsiteY45" fmla="*/ 445565 h 927414"/>
                <a:gd name="connsiteX46" fmla="*/ 427632 w 3024845"/>
                <a:gd name="connsiteY46" fmla="*/ 446646 h 927414"/>
                <a:gd name="connsiteX47" fmla="*/ 427632 w 3024845"/>
                <a:gd name="connsiteY47" fmla="*/ 454213 h 927414"/>
                <a:gd name="connsiteX48" fmla="*/ 449925 w 3024845"/>
                <a:gd name="connsiteY48" fmla="*/ 454213 h 927414"/>
                <a:gd name="connsiteX49" fmla="*/ 449925 w 3024845"/>
                <a:gd name="connsiteY49" fmla="*/ 452321 h 927414"/>
                <a:gd name="connsiteX50" fmla="*/ 449925 w 3024845"/>
                <a:gd name="connsiteY50" fmla="*/ 439080 h 927414"/>
                <a:gd name="connsiteX51" fmla="*/ 451699 w 3024845"/>
                <a:gd name="connsiteY51" fmla="*/ 439080 h 927414"/>
                <a:gd name="connsiteX52" fmla="*/ 464112 w 3024845"/>
                <a:gd name="connsiteY52" fmla="*/ 439080 h 927414"/>
                <a:gd name="connsiteX53" fmla="*/ 464112 w 3024845"/>
                <a:gd name="connsiteY53" fmla="*/ 462860 h 927414"/>
                <a:gd name="connsiteX54" fmla="*/ 465126 w 3024845"/>
                <a:gd name="connsiteY54" fmla="*/ 462860 h 927414"/>
                <a:gd name="connsiteX55" fmla="*/ 472219 w 3024845"/>
                <a:gd name="connsiteY55" fmla="*/ 462860 h 927414"/>
                <a:gd name="connsiteX56" fmla="*/ 472219 w 3024845"/>
                <a:gd name="connsiteY56" fmla="*/ 461779 h 927414"/>
                <a:gd name="connsiteX57" fmla="*/ 472219 w 3024845"/>
                <a:gd name="connsiteY57" fmla="*/ 454213 h 927414"/>
                <a:gd name="connsiteX58" fmla="*/ 473992 w 3024845"/>
                <a:gd name="connsiteY58" fmla="*/ 454213 h 927414"/>
                <a:gd name="connsiteX59" fmla="*/ 486406 w 3024845"/>
                <a:gd name="connsiteY59" fmla="*/ 454213 h 927414"/>
                <a:gd name="connsiteX60" fmla="*/ 486406 w 3024845"/>
                <a:gd name="connsiteY60" fmla="*/ 480154 h 927414"/>
                <a:gd name="connsiteX61" fmla="*/ 488433 w 3024845"/>
                <a:gd name="connsiteY61" fmla="*/ 480154 h 927414"/>
                <a:gd name="connsiteX62" fmla="*/ 502619 w 3024845"/>
                <a:gd name="connsiteY62" fmla="*/ 480154 h 927414"/>
                <a:gd name="connsiteX63" fmla="*/ 502619 w 3024845"/>
                <a:gd name="connsiteY63" fmla="*/ 481775 h 927414"/>
                <a:gd name="connsiteX64" fmla="*/ 502619 w 3024845"/>
                <a:gd name="connsiteY64" fmla="*/ 493125 h 927414"/>
                <a:gd name="connsiteX65" fmla="*/ 503379 w 3024845"/>
                <a:gd name="connsiteY65" fmla="*/ 493125 h 927414"/>
                <a:gd name="connsiteX66" fmla="*/ 508700 w 3024845"/>
                <a:gd name="connsiteY66" fmla="*/ 493125 h 927414"/>
                <a:gd name="connsiteX67" fmla="*/ 508700 w 3024845"/>
                <a:gd name="connsiteY67" fmla="*/ 492314 h 927414"/>
                <a:gd name="connsiteX68" fmla="*/ 508700 w 3024845"/>
                <a:gd name="connsiteY68" fmla="*/ 486639 h 927414"/>
                <a:gd name="connsiteX69" fmla="*/ 539100 w 3024845"/>
                <a:gd name="connsiteY69" fmla="*/ 486639 h 927414"/>
                <a:gd name="connsiteX70" fmla="*/ 539100 w 3024845"/>
                <a:gd name="connsiteY70" fmla="*/ 510419 h 927414"/>
                <a:gd name="connsiteX71" fmla="*/ 540113 w 3024845"/>
                <a:gd name="connsiteY71" fmla="*/ 510419 h 927414"/>
                <a:gd name="connsiteX72" fmla="*/ 547207 w 3024845"/>
                <a:gd name="connsiteY72" fmla="*/ 510419 h 927414"/>
                <a:gd name="connsiteX73" fmla="*/ 547207 w 3024845"/>
                <a:gd name="connsiteY73" fmla="*/ 511500 h 927414"/>
                <a:gd name="connsiteX74" fmla="*/ 547207 w 3024845"/>
                <a:gd name="connsiteY74" fmla="*/ 519066 h 927414"/>
                <a:gd name="connsiteX75" fmla="*/ 547967 w 3024845"/>
                <a:gd name="connsiteY75" fmla="*/ 519066 h 927414"/>
                <a:gd name="connsiteX76" fmla="*/ 553287 w 3024845"/>
                <a:gd name="connsiteY76" fmla="*/ 519066 h 927414"/>
                <a:gd name="connsiteX77" fmla="*/ 553287 w 3024845"/>
                <a:gd name="connsiteY77" fmla="*/ 516904 h 927414"/>
                <a:gd name="connsiteX78" fmla="*/ 553287 w 3024845"/>
                <a:gd name="connsiteY78" fmla="*/ 501772 h 927414"/>
                <a:gd name="connsiteX79" fmla="*/ 554300 w 3024845"/>
                <a:gd name="connsiteY79" fmla="*/ 501772 h 927414"/>
                <a:gd name="connsiteX80" fmla="*/ 561394 w 3024845"/>
                <a:gd name="connsiteY80" fmla="*/ 501772 h 927414"/>
                <a:gd name="connsiteX81" fmla="*/ 561394 w 3024845"/>
                <a:gd name="connsiteY81" fmla="*/ 502853 h 927414"/>
                <a:gd name="connsiteX82" fmla="*/ 561394 w 3024845"/>
                <a:gd name="connsiteY82" fmla="*/ 510419 h 927414"/>
                <a:gd name="connsiteX83" fmla="*/ 566714 w 3024845"/>
                <a:gd name="connsiteY83" fmla="*/ 508426 h 927414"/>
                <a:gd name="connsiteX84" fmla="*/ 567474 w 3024845"/>
                <a:gd name="connsiteY84" fmla="*/ 507446 h 927414"/>
                <a:gd name="connsiteX85" fmla="*/ 567474 w 3024845"/>
                <a:gd name="connsiteY85" fmla="*/ 501772 h 927414"/>
                <a:gd name="connsiteX86" fmla="*/ 605981 w 3024845"/>
                <a:gd name="connsiteY86" fmla="*/ 501772 h 927414"/>
                <a:gd name="connsiteX87" fmla="*/ 605981 w 3024845"/>
                <a:gd name="connsiteY87" fmla="*/ 525551 h 927414"/>
                <a:gd name="connsiteX88" fmla="*/ 608007 w 3024845"/>
                <a:gd name="connsiteY88" fmla="*/ 525551 h 927414"/>
                <a:gd name="connsiteX89" fmla="*/ 622194 w 3024845"/>
                <a:gd name="connsiteY89" fmla="*/ 525551 h 927414"/>
                <a:gd name="connsiteX90" fmla="*/ 622194 w 3024845"/>
                <a:gd name="connsiteY90" fmla="*/ 526632 h 927414"/>
                <a:gd name="connsiteX91" fmla="*/ 622194 w 3024845"/>
                <a:gd name="connsiteY91" fmla="*/ 534198 h 927414"/>
                <a:gd name="connsiteX92" fmla="*/ 623968 w 3024845"/>
                <a:gd name="connsiteY92" fmla="*/ 534198 h 927414"/>
                <a:gd name="connsiteX93" fmla="*/ 636381 w 3024845"/>
                <a:gd name="connsiteY93" fmla="*/ 534198 h 927414"/>
                <a:gd name="connsiteX94" fmla="*/ 636381 w 3024845"/>
                <a:gd name="connsiteY94" fmla="*/ 510419 h 927414"/>
                <a:gd name="connsiteX95" fmla="*/ 637394 w 3024845"/>
                <a:gd name="connsiteY95" fmla="*/ 510419 h 927414"/>
                <a:gd name="connsiteX96" fmla="*/ 644488 w 3024845"/>
                <a:gd name="connsiteY96" fmla="*/ 510419 h 927414"/>
                <a:gd name="connsiteX97" fmla="*/ 644488 w 3024845"/>
                <a:gd name="connsiteY97" fmla="*/ 477992 h 927414"/>
                <a:gd name="connsiteX98" fmla="*/ 645501 w 3024845"/>
                <a:gd name="connsiteY98" fmla="*/ 477992 h 927414"/>
                <a:gd name="connsiteX99" fmla="*/ 652595 w 3024845"/>
                <a:gd name="connsiteY99" fmla="*/ 477992 h 927414"/>
                <a:gd name="connsiteX100" fmla="*/ 652595 w 3024845"/>
                <a:gd name="connsiteY100" fmla="*/ 476101 h 927414"/>
                <a:gd name="connsiteX101" fmla="*/ 652595 w 3024845"/>
                <a:gd name="connsiteY101" fmla="*/ 462860 h 927414"/>
                <a:gd name="connsiteX102" fmla="*/ 651328 w 3024845"/>
                <a:gd name="connsiteY102" fmla="*/ 461238 h 927414"/>
                <a:gd name="connsiteX103" fmla="*/ 656648 w 3024845"/>
                <a:gd name="connsiteY103" fmla="*/ 449889 h 927414"/>
                <a:gd name="connsiteX104" fmla="*/ 664755 w 3024845"/>
                <a:gd name="connsiteY104" fmla="*/ 477992 h 927414"/>
                <a:gd name="connsiteX105" fmla="*/ 665515 w 3024845"/>
                <a:gd name="connsiteY105" fmla="*/ 477992 h 927414"/>
                <a:gd name="connsiteX106" fmla="*/ 670835 w 3024845"/>
                <a:gd name="connsiteY106" fmla="*/ 477992 h 927414"/>
                <a:gd name="connsiteX107" fmla="*/ 670835 w 3024845"/>
                <a:gd name="connsiteY107" fmla="*/ 372065 h 927414"/>
                <a:gd name="connsiteX108" fmla="*/ 672355 w 3024845"/>
                <a:gd name="connsiteY108" fmla="*/ 372065 h 927414"/>
                <a:gd name="connsiteX109" fmla="*/ 682995 w 3024845"/>
                <a:gd name="connsiteY109" fmla="*/ 372065 h 927414"/>
                <a:gd name="connsiteX110" fmla="*/ 682995 w 3024845"/>
                <a:gd name="connsiteY110" fmla="*/ 324506 h 927414"/>
                <a:gd name="connsiteX111" fmla="*/ 709342 w 3024845"/>
                <a:gd name="connsiteY111" fmla="*/ 324506 h 927414"/>
                <a:gd name="connsiteX112" fmla="*/ 709342 w 3024845"/>
                <a:gd name="connsiteY112" fmla="*/ 302888 h 927414"/>
                <a:gd name="connsiteX113" fmla="*/ 743796 w 3024845"/>
                <a:gd name="connsiteY113" fmla="*/ 302888 h 927414"/>
                <a:gd name="connsiteX114" fmla="*/ 743796 w 3024845"/>
                <a:gd name="connsiteY114" fmla="*/ 305320 h 927414"/>
                <a:gd name="connsiteX115" fmla="*/ 743796 w 3024845"/>
                <a:gd name="connsiteY115" fmla="*/ 322344 h 927414"/>
                <a:gd name="connsiteX116" fmla="*/ 746076 w 3024845"/>
                <a:gd name="connsiteY116" fmla="*/ 322344 h 927414"/>
                <a:gd name="connsiteX117" fmla="*/ 762036 w 3024845"/>
                <a:gd name="connsiteY117" fmla="*/ 322344 h 927414"/>
                <a:gd name="connsiteX118" fmla="*/ 762036 w 3024845"/>
                <a:gd name="connsiteY118" fmla="*/ 369903 h 927414"/>
                <a:gd name="connsiteX119" fmla="*/ 763049 w 3024845"/>
                <a:gd name="connsiteY119" fmla="*/ 369903 h 927414"/>
                <a:gd name="connsiteX120" fmla="*/ 770143 w 3024845"/>
                <a:gd name="connsiteY120" fmla="*/ 369903 h 927414"/>
                <a:gd name="connsiteX121" fmla="*/ 784330 w 3024845"/>
                <a:gd name="connsiteY121" fmla="*/ 374227 h 927414"/>
                <a:gd name="connsiteX122" fmla="*/ 784330 w 3024845"/>
                <a:gd name="connsiteY122" fmla="*/ 413139 h 927414"/>
                <a:gd name="connsiteX123" fmla="*/ 785343 w 3024845"/>
                <a:gd name="connsiteY123" fmla="*/ 413139 h 927414"/>
                <a:gd name="connsiteX124" fmla="*/ 792436 w 3024845"/>
                <a:gd name="connsiteY124" fmla="*/ 413139 h 927414"/>
                <a:gd name="connsiteX125" fmla="*/ 792436 w 3024845"/>
                <a:gd name="connsiteY125" fmla="*/ 414760 h 927414"/>
                <a:gd name="connsiteX126" fmla="*/ 792436 w 3024845"/>
                <a:gd name="connsiteY126" fmla="*/ 426109 h 927414"/>
                <a:gd name="connsiteX127" fmla="*/ 794463 w 3024845"/>
                <a:gd name="connsiteY127" fmla="*/ 426109 h 927414"/>
                <a:gd name="connsiteX128" fmla="*/ 808650 w 3024845"/>
                <a:gd name="connsiteY128" fmla="*/ 426109 h 927414"/>
                <a:gd name="connsiteX129" fmla="*/ 814730 w 3024845"/>
                <a:gd name="connsiteY129" fmla="*/ 432595 h 927414"/>
                <a:gd name="connsiteX130" fmla="*/ 814730 w 3024845"/>
                <a:gd name="connsiteY130" fmla="*/ 454213 h 927414"/>
                <a:gd name="connsiteX131" fmla="*/ 817010 w 3024845"/>
                <a:gd name="connsiteY131" fmla="*/ 454213 h 927414"/>
                <a:gd name="connsiteX132" fmla="*/ 832970 w 3024845"/>
                <a:gd name="connsiteY132" fmla="*/ 454213 h 927414"/>
                <a:gd name="connsiteX133" fmla="*/ 832970 w 3024845"/>
                <a:gd name="connsiteY133" fmla="*/ 455293 h 927414"/>
                <a:gd name="connsiteX134" fmla="*/ 832970 w 3024845"/>
                <a:gd name="connsiteY134" fmla="*/ 462860 h 927414"/>
                <a:gd name="connsiteX135" fmla="*/ 834237 w 3024845"/>
                <a:gd name="connsiteY135" fmla="*/ 462860 h 927414"/>
                <a:gd name="connsiteX136" fmla="*/ 843104 w 3024845"/>
                <a:gd name="connsiteY136" fmla="*/ 462860 h 927414"/>
                <a:gd name="connsiteX137" fmla="*/ 843104 w 3024845"/>
                <a:gd name="connsiteY137" fmla="*/ 465021 h 927414"/>
                <a:gd name="connsiteX138" fmla="*/ 843104 w 3024845"/>
                <a:gd name="connsiteY138" fmla="*/ 480154 h 927414"/>
                <a:gd name="connsiteX139" fmla="*/ 847157 w 3024845"/>
                <a:gd name="connsiteY139" fmla="*/ 478262 h 927414"/>
                <a:gd name="connsiteX140" fmla="*/ 847157 w 3024845"/>
                <a:gd name="connsiteY140" fmla="*/ 465021 h 927414"/>
                <a:gd name="connsiteX141" fmla="*/ 848170 w 3024845"/>
                <a:gd name="connsiteY141" fmla="*/ 465021 h 927414"/>
                <a:gd name="connsiteX142" fmla="*/ 855264 w 3024845"/>
                <a:gd name="connsiteY142" fmla="*/ 465021 h 927414"/>
                <a:gd name="connsiteX143" fmla="*/ 855264 w 3024845"/>
                <a:gd name="connsiteY143" fmla="*/ 466643 h 927414"/>
                <a:gd name="connsiteX144" fmla="*/ 855264 w 3024845"/>
                <a:gd name="connsiteY144" fmla="*/ 477992 h 927414"/>
                <a:gd name="connsiteX145" fmla="*/ 856024 w 3024845"/>
                <a:gd name="connsiteY145" fmla="*/ 477992 h 927414"/>
                <a:gd name="connsiteX146" fmla="*/ 861344 w 3024845"/>
                <a:gd name="connsiteY146" fmla="*/ 477992 h 927414"/>
                <a:gd name="connsiteX147" fmla="*/ 909984 w 3024845"/>
                <a:gd name="connsiteY147" fmla="*/ 473669 h 927414"/>
                <a:gd name="connsiteX148" fmla="*/ 909984 w 3024845"/>
                <a:gd name="connsiteY148" fmla="*/ 475020 h 927414"/>
                <a:gd name="connsiteX149" fmla="*/ 909984 w 3024845"/>
                <a:gd name="connsiteY149" fmla="*/ 484477 h 927414"/>
                <a:gd name="connsiteX150" fmla="*/ 910744 w 3024845"/>
                <a:gd name="connsiteY150" fmla="*/ 484477 h 927414"/>
                <a:gd name="connsiteX151" fmla="*/ 916065 w 3024845"/>
                <a:gd name="connsiteY151" fmla="*/ 484477 h 927414"/>
                <a:gd name="connsiteX152" fmla="*/ 916065 w 3024845"/>
                <a:gd name="connsiteY152" fmla="*/ 486639 h 927414"/>
                <a:gd name="connsiteX153" fmla="*/ 916065 w 3024845"/>
                <a:gd name="connsiteY153" fmla="*/ 501772 h 927414"/>
                <a:gd name="connsiteX154" fmla="*/ 918091 w 3024845"/>
                <a:gd name="connsiteY154" fmla="*/ 500421 h 927414"/>
                <a:gd name="connsiteX155" fmla="*/ 932278 w 3024845"/>
                <a:gd name="connsiteY155" fmla="*/ 490963 h 927414"/>
                <a:gd name="connsiteX156" fmla="*/ 938358 w 3024845"/>
                <a:gd name="connsiteY156" fmla="*/ 449889 h 927414"/>
                <a:gd name="connsiteX157" fmla="*/ 939118 w 3024845"/>
                <a:gd name="connsiteY157" fmla="*/ 449619 h 927414"/>
                <a:gd name="connsiteX158" fmla="*/ 944438 w 3024845"/>
                <a:gd name="connsiteY158" fmla="*/ 447727 h 927414"/>
                <a:gd name="connsiteX159" fmla="*/ 946465 w 3024845"/>
                <a:gd name="connsiteY159" fmla="*/ 378550 h 927414"/>
                <a:gd name="connsiteX160" fmla="*/ 948492 w 3024845"/>
                <a:gd name="connsiteY160" fmla="*/ 447727 h 927414"/>
                <a:gd name="connsiteX161" fmla="*/ 949252 w 3024845"/>
                <a:gd name="connsiteY161" fmla="*/ 447997 h 927414"/>
                <a:gd name="connsiteX162" fmla="*/ 954572 w 3024845"/>
                <a:gd name="connsiteY162" fmla="*/ 449889 h 927414"/>
                <a:gd name="connsiteX163" fmla="*/ 954572 w 3024845"/>
                <a:gd name="connsiteY163" fmla="*/ 363418 h 927414"/>
                <a:gd name="connsiteX164" fmla="*/ 958625 w 3024845"/>
                <a:gd name="connsiteY164" fmla="*/ 330991 h 927414"/>
                <a:gd name="connsiteX165" fmla="*/ 997132 w 3024845"/>
                <a:gd name="connsiteY165" fmla="*/ 330991 h 927414"/>
                <a:gd name="connsiteX166" fmla="*/ 997132 w 3024845"/>
                <a:gd name="connsiteY166" fmla="*/ 363418 h 927414"/>
                <a:gd name="connsiteX167" fmla="*/ 997892 w 3024845"/>
                <a:gd name="connsiteY167" fmla="*/ 363418 h 927414"/>
                <a:gd name="connsiteX168" fmla="*/ 1003212 w 3024845"/>
                <a:gd name="connsiteY168" fmla="*/ 363418 h 927414"/>
                <a:gd name="connsiteX169" fmla="*/ 1003212 w 3024845"/>
                <a:gd name="connsiteY169" fmla="*/ 281270 h 927414"/>
                <a:gd name="connsiteX170" fmla="*/ 1004986 w 3024845"/>
                <a:gd name="connsiteY170" fmla="*/ 281270 h 927414"/>
                <a:gd name="connsiteX171" fmla="*/ 1017399 w 3024845"/>
                <a:gd name="connsiteY171" fmla="*/ 281270 h 927414"/>
                <a:gd name="connsiteX172" fmla="*/ 1017399 w 3024845"/>
                <a:gd name="connsiteY172" fmla="*/ 279379 h 927414"/>
                <a:gd name="connsiteX173" fmla="*/ 1017399 w 3024845"/>
                <a:gd name="connsiteY173" fmla="*/ 266138 h 927414"/>
                <a:gd name="connsiteX174" fmla="*/ 1039693 w 3024845"/>
                <a:gd name="connsiteY174" fmla="*/ 266138 h 927414"/>
                <a:gd name="connsiteX175" fmla="*/ 1039693 w 3024845"/>
                <a:gd name="connsiteY175" fmla="*/ 265057 h 927414"/>
                <a:gd name="connsiteX176" fmla="*/ 1039693 w 3024845"/>
                <a:gd name="connsiteY176" fmla="*/ 257491 h 927414"/>
                <a:gd name="connsiteX177" fmla="*/ 1041466 w 3024845"/>
                <a:gd name="connsiteY177" fmla="*/ 257491 h 927414"/>
                <a:gd name="connsiteX178" fmla="*/ 1053880 w 3024845"/>
                <a:gd name="connsiteY178" fmla="*/ 257491 h 927414"/>
                <a:gd name="connsiteX179" fmla="*/ 1053880 w 3024845"/>
                <a:gd name="connsiteY179" fmla="*/ 258572 h 927414"/>
                <a:gd name="connsiteX180" fmla="*/ 1053880 w 3024845"/>
                <a:gd name="connsiteY180" fmla="*/ 266138 h 927414"/>
                <a:gd name="connsiteX181" fmla="*/ 1054640 w 3024845"/>
                <a:gd name="connsiteY181" fmla="*/ 266138 h 927414"/>
                <a:gd name="connsiteX182" fmla="*/ 1059960 w 3024845"/>
                <a:gd name="connsiteY182" fmla="*/ 266138 h 927414"/>
                <a:gd name="connsiteX183" fmla="*/ 1070093 w 3024845"/>
                <a:gd name="connsiteY183" fmla="*/ 261814 h 927414"/>
                <a:gd name="connsiteX184" fmla="*/ 1074146 w 3024845"/>
                <a:gd name="connsiteY184" fmla="*/ 265057 h 927414"/>
                <a:gd name="connsiteX185" fmla="*/ 1074146 w 3024845"/>
                <a:gd name="connsiteY185" fmla="*/ 257491 h 927414"/>
                <a:gd name="connsiteX186" fmla="*/ 1076426 w 3024845"/>
                <a:gd name="connsiteY186" fmla="*/ 257491 h 927414"/>
                <a:gd name="connsiteX187" fmla="*/ 1092387 w 3024845"/>
                <a:gd name="connsiteY187" fmla="*/ 257491 h 927414"/>
                <a:gd name="connsiteX188" fmla="*/ 1092387 w 3024845"/>
                <a:gd name="connsiteY188" fmla="*/ 258572 h 927414"/>
                <a:gd name="connsiteX189" fmla="*/ 1092387 w 3024845"/>
                <a:gd name="connsiteY189" fmla="*/ 266138 h 927414"/>
                <a:gd name="connsiteX190" fmla="*/ 1122787 w 3024845"/>
                <a:gd name="connsiteY190" fmla="*/ 266138 h 927414"/>
                <a:gd name="connsiteX191" fmla="*/ 1122787 w 3024845"/>
                <a:gd name="connsiteY191" fmla="*/ 267759 h 927414"/>
                <a:gd name="connsiteX192" fmla="*/ 1122787 w 3024845"/>
                <a:gd name="connsiteY192" fmla="*/ 279109 h 927414"/>
                <a:gd name="connsiteX193" fmla="*/ 1149134 w 3024845"/>
                <a:gd name="connsiteY193" fmla="*/ 279109 h 927414"/>
                <a:gd name="connsiteX194" fmla="*/ 1149134 w 3024845"/>
                <a:gd name="connsiteY194" fmla="*/ 309373 h 927414"/>
                <a:gd name="connsiteX195" fmla="*/ 1149894 w 3024845"/>
                <a:gd name="connsiteY195" fmla="*/ 309373 h 927414"/>
                <a:gd name="connsiteX196" fmla="*/ 1155214 w 3024845"/>
                <a:gd name="connsiteY196" fmla="*/ 309373 h 927414"/>
                <a:gd name="connsiteX197" fmla="*/ 1155214 w 3024845"/>
                <a:gd name="connsiteY197" fmla="*/ 310454 h 927414"/>
                <a:gd name="connsiteX198" fmla="*/ 1155214 w 3024845"/>
                <a:gd name="connsiteY198" fmla="*/ 318021 h 927414"/>
                <a:gd name="connsiteX199" fmla="*/ 1159268 w 3024845"/>
                <a:gd name="connsiteY199" fmla="*/ 348285 h 927414"/>
                <a:gd name="connsiteX200" fmla="*/ 1160028 w 3024845"/>
                <a:gd name="connsiteY200" fmla="*/ 348285 h 927414"/>
                <a:gd name="connsiteX201" fmla="*/ 1165348 w 3024845"/>
                <a:gd name="connsiteY201" fmla="*/ 348285 h 927414"/>
                <a:gd name="connsiteX202" fmla="*/ 1165348 w 3024845"/>
                <a:gd name="connsiteY202" fmla="*/ 349096 h 927414"/>
                <a:gd name="connsiteX203" fmla="*/ 1165348 w 3024845"/>
                <a:gd name="connsiteY203" fmla="*/ 354771 h 927414"/>
                <a:gd name="connsiteX204" fmla="*/ 1166361 w 3024845"/>
                <a:gd name="connsiteY204" fmla="*/ 354771 h 927414"/>
                <a:gd name="connsiteX205" fmla="*/ 1173454 w 3024845"/>
                <a:gd name="connsiteY205" fmla="*/ 354771 h 927414"/>
                <a:gd name="connsiteX206" fmla="*/ 1173454 w 3024845"/>
                <a:gd name="connsiteY206" fmla="*/ 385036 h 927414"/>
                <a:gd name="connsiteX207" fmla="*/ 1175481 w 3024845"/>
                <a:gd name="connsiteY207" fmla="*/ 385036 h 927414"/>
                <a:gd name="connsiteX208" fmla="*/ 1189668 w 3024845"/>
                <a:gd name="connsiteY208" fmla="*/ 385036 h 927414"/>
                <a:gd name="connsiteX209" fmla="*/ 1189668 w 3024845"/>
                <a:gd name="connsiteY209" fmla="*/ 408815 h 927414"/>
                <a:gd name="connsiteX210" fmla="*/ 1191695 w 3024845"/>
                <a:gd name="connsiteY210" fmla="*/ 410436 h 927414"/>
                <a:gd name="connsiteX211" fmla="*/ 1191695 w 3024845"/>
                <a:gd name="connsiteY211" fmla="*/ 421786 h 927414"/>
                <a:gd name="connsiteX212" fmla="*/ 1192455 w 3024845"/>
                <a:gd name="connsiteY212" fmla="*/ 421786 h 927414"/>
                <a:gd name="connsiteX213" fmla="*/ 1197775 w 3024845"/>
                <a:gd name="connsiteY213" fmla="*/ 421786 h 927414"/>
                <a:gd name="connsiteX214" fmla="*/ 1197775 w 3024845"/>
                <a:gd name="connsiteY214" fmla="*/ 445565 h 927414"/>
                <a:gd name="connsiteX215" fmla="*/ 1199041 w 3024845"/>
                <a:gd name="connsiteY215" fmla="*/ 445565 h 927414"/>
                <a:gd name="connsiteX216" fmla="*/ 1207908 w 3024845"/>
                <a:gd name="connsiteY216" fmla="*/ 445565 h 927414"/>
                <a:gd name="connsiteX217" fmla="*/ 1209935 w 3024845"/>
                <a:gd name="connsiteY217" fmla="*/ 449619 h 927414"/>
                <a:gd name="connsiteX218" fmla="*/ 1209935 w 3024845"/>
                <a:gd name="connsiteY218" fmla="*/ 462860 h 927414"/>
                <a:gd name="connsiteX219" fmla="*/ 1211455 w 3024845"/>
                <a:gd name="connsiteY219" fmla="*/ 460968 h 927414"/>
                <a:gd name="connsiteX220" fmla="*/ 1222095 w 3024845"/>
                <a:gd name="connsiteY220" fmla="*/ 447727 h 927414"/>
                <a:gd name="connsiteX221" fmla="*/ 1250469 w 3024845"/>
                <a:gd name="connsiteY221" fmla="*/ 447727 h 927414"/>
                <a:gd name="connsiteX222" fmla="*/ 1250469 w 3024845"/>
                <a:gd name="connsiteY222" fmla="*/ 534198 h 927414"/>
                <a:gd name="connsiteX223" fmla="*/ 1251229 w 3024845"/>
                <a:gd name="connsiteY223" fmla="*/ 534198 h 927414"/>
                <a:gd name="connsiteX224" fmla="*/ 1256549 w 3024845"/>
                <a:gd name="connsiteY224" fmla="*/ 534198 h 927414"/>
                <a:gd name="connsiteX225" fmla="*/ 1257309 w 3024845"/>
                <a:gd name="connsiteY225" fmla="*/ 532847 h 927414"/>
                <a:gd name="connsiteX226" fmla="*/ 1262629 w 3024845"/>
                <a:gd name="connsiteY226" fmla="*/ 523389 h 927414"/>
                <a:gd name="connsiteX227" fmla="*/ 1262629 w 3024845"/>
                <a:gd name="connsiteY227" fmla="*/ 525281 h 927414"/>
                <a:gd name="connsiteX228" fmla="*/ 1262629 w 3024845"/>
                <a:gd name="connsiteY228" fmla="*/ 538522 h 927414"/>
                <a:gd name="connsiteX229" fmla="*/ 1266682 w 3024845"/>
                <a:gd name="connsiteY229" fmla="*/ 493125 h 927414"/>
                <a:gd name="connsiteX230" fmla="*/ 1267442 w 3024845"/>
                <a:gd name="connsiteY230" fmla="*/ 493125 h 927414"/>
                <a:gd name="connsiteX231" fmla="*/ 1272762 w 3024845"/>
                <a:gd name="connsiteY231" fmla="*/ 493125 h 927414"/>
                <a:gd name="connsiteX232" fmla="*/ 1272762 w 3024845"/>
                <a:gd name="connsiteY232" fmla="*/ 428271 h 927414"/>
                <a:gd name="connsiteX233" fmla="*/ 1273776 w 3024845"/>
                <a:gd name="connsiteY233" fmla="*/ 428271 h 927414"/>
                <a:gd name="connsiteX234" fmla="*/ 1280869 w 3024845"/>
                <a:gd name="connsiteY234" fmla="*/ 428271 h 927414"/>
                <a:gd name="connsiteX235" fmla="*/ 1293029 w 3024845"/>
                <a:gd name="connsiteY235" fmla="*/ 385036 h 927414"/>
                <a:gd name="connsiteX236" fmla="*/ 1294296 w 3024845"/>
                <a:gd name="connsiteY236" fmla="*/ 385036 h 927414"/>
                <a:gd name="connsiteX237" fmla="*/ 1303163 w 3024845"/>
                <a:gd name="connsiteY237" fmla="*/ 385036 h 927414"/>
                <a:gd name="connsiteX238" fmla="*/ 1313296 w 3024845"/>
                <a:gd name="connsiteY238" fmla="*/ 428271 h 927414"/>
                <a:gd name="connsiteX239" fmla="*/ 1314309 w 3024845"/>
                <a:gd name="connsiteY239" fmla="*/ 428271 h 927414"/>
                <a:gd name="connsiteX240" fmla="*/ 1321403 w 3024845"/>
                <a:gd name="connsiteY240" fmla="*/ 428271 h 927414"/>
                <a:gd name="connsiteX241" fmla="*/ 1321403 w 3024845"/>
                <a:gd name="connsiteY241" fmla="*/ 467183 h 927414"/>
                <a:gd name="connsiteX242" fmla="*/ 1323176 w 3024845"/>
                <a:gd name="connsiteY242" fmla="*/ 467183 h 927414"/>
                <a:gd name="connsiteX243" fmla="*/ 1335590 w 3024845"/>
                <a:gd name="connsiteY243" fmla="*/ 467183 h 927414"/>
                <a:gd name="connsiteX244" fmla="*/ 1335590 w 3024845"/>
                <a:gd name="connsiteY244" fmla="*/ 469345 h 927414"/>
                <a:gd name="connsiteX245" fmla="*/ 1335590 w 3024845"/>
                <a:gd name="connsiteY245" fmla="*/ 484477 h 927414"/>
                <a:gd name="connsiteX246" fmla="*/ 1339643 w 3024845"/>
                <a:gd name="connsiteY246" fmla="*/ 482316 h 927414"/>
                <a:gd name="connsiteX247" fmla="*/ 1339643 w 3024845"/>
                <a:gd name="connsiteY247" fmla="*/ 467183 h 927414"/>
                <a:gd name="connsiteX248" fmla="*/ 1341163 w 3024845"/>
                <a:gd name="connsiteY248" fmla="*/ 467183 h 927414"/>
                <a:gd name="connsiteX249" fmla="*/ 1351803 w 3024845"/>
                <a:gd name="connsiteY249" fmla="*/ 467183 h 927414"/>
                <a:gd name="connsiteX250" fmla="*/ 1351803 w 3024845"/>
                <a:gd name="connsiteY250" fmla="*/ 468804 h 927414"/>
                <a:gd name="connsiteX251" fmla="*/ 1351803 w 3024845"/>
                <a:gd name="connsiteY251" fmla="*/ 480154 h 927414"/>
                <a:gd name="connsiteX252" fmla="*/ 1382204 w 3024845"/>
                <a:gd name="connsiteY252" fmla="*/ 480154 h 927414"/>
                <a:gd name="connsiteX253" fmla="*/ 1382204 w 3024845"/>
                <a:gd name="connsiteY253" fmla="*/ 443404 h 927414"/>
                <a:gd name="connsiteX254" fmla="*/ 1383470 w 3024845"/>
                <a:gd name="connsiteY254" fmla="*/ 443404 h 927414"/>
                <a:gd name="connsiteX255" fmla="*/ 1392337 w 3024845"/>
                <a:gd name="connsiteY255" fmla="*/ 443404 h 927414"/>
                <a:gd name="connsiteX256" fmla="*/ 1392337 w 3024845"/>
                <a:gd name="connsiteY256" fmla="*/ 465021 h 927414"/>
                <a:gd name="connsiteX257" fmla="*/ 1394364 w 3024845"/>
                <a:gd name="connsiteY257" fmla="*/ 432595 h 927414"/>
                <a:gd name="connsiteX258" fmla="*/ 1416657 w 3024845"/>
                <a:gd name="connsiteY258" fmla="*/ 432595 h 927414"/>
                <a:gd name="connsiteX259" fmla="*/ 1416657 w 3024845"/>
                <a:gd name="connsiteY259" fmla="*/ 430973 h 927414"/>
                <a:gd name="connsiteX260" fmla="*/ 1416657 w 3024845"/>
                <a:gd name="connsiteY260" fmla="*/ 419624 h 927414"/>
                <a:gd name="connsiteX261" fmla="*/ 1417417 w 3024845"/>
                <a:gd name="connsiteY261" fmla="*/ 419624 h 927414"/>
                <a:gd name="connsiteX262" fmla="*/ 1422737 w 3024845"/>
                <a:gd name="connsiteY262" fmla="*/ 419624 h 927414"/>
                <a:gd name="connsiteX263" fmla="*/ 1422737 w 3024845"/>
                <a:gd name="connsiteY263" fmla="*/ 417733 h 927414"/>
                <a:gd name="connsiteX264" fmla="*/ 1422737 w 3024845"/>
                <a:gd name="connsiteY264" fmla="*/ 404492 h 927414"/>
                <a:gd name="connsiteX265" fmla="*/ 1426791 w 3024845"/>
                <a:gd name="connsiteY265" fmla="*/ 410977 h 927414"/>
                <a:gd name="connsiteX266" fmla="*/ 1429071 w 3024845"/>
                <a:gd name="connsiteY266" fmla="*/ 410977 h 927414"/>
                <a:gd name="connsiteX267" fmla="*/ 1445031 w 3024845"/>
                <a:gd name="connsiteY267" fmla="*/ 410977 h 927414"/>
                <a:gd name="connsiteX268" fmla="*/ 1445031 w 3024845"/>
                <a:gd name="connsiteY268" fmla="*/ 410166 h 927414"/>
                <a:gd name="connsiteX269" fmla="*/ 1445031 w 3024845"/>
                <a:gd name="connsiteY269" fmla="*/ 404492 h 927414"/>
                <a:gd name="connsiteX270" fmla="*/ 1445791 w 3024845"/>
                <a:gd name="connsiteY270" fmla="*/ 404492 h 927414"/>
                <a:gd name="connsiteX271" fmla="*/ 1451111 w 3024845"/>
                <a:gd name="connsiteY271" fmla="*/ 404492 h 927414"/>
                <a:gd name="connsiteX272" fmla="*/ 1451111 w 3024845"/>
                <a:gd name="connsiteY272" fmla="*/ 405843 h 927414"/>
                <a:gd name="connsiteX273" fmla="*/ 1451111 w 3024845"/>
                <a:gd name="connsiteY273" fmla="*/ 415301 h 927414"/>
                <a:gd name="connsiteX274" fmla="*/ 1489618 w 3024845"/>
                <a:gd name="connsiteY274" fmla="*/ 415301 h 927414"/>
                <a:gd name="connsiteX275" fmla="*/ 1489618 w 3024845"/>
                <a:gd name="connsiteY275" fmla="*/ 553654 h 927414"/>
                <a:gd name="connsiteX276" fmla="*/ 1491138 w 3024845"/>
                <a:gd name="connsiteY276" fmla="*/ 553654 h 927414"/>
                <a:gd name="connsiteX277" fmla="*/ 1501778 w 3024845"/>
                <a:gd name="connsiteY277" fmla="*/ 553654 h 927414"/>
                <a:gd name="connsiteX278" fmla="*/ 1501778 w 3024845"/>
                <a:gd name="connsiteY278" fmla="*/ 540684 h 927414"/>
                <a:gd name="connsiteX279" fmla="*/ 1505832 w 3024845"/>
                <a:gd name="connsiteY279" fmla="*/ 540684 h 927414"/>
                <a:gd name="connsiteX280" fmla="*/ 1505832 w 3024845"/>
                <a:gd name="connsiteY280" fmla="*/ 553654 h 927414"/>
                <a:gd name="connsiteX281" fmla="*/ 1536232 w 3024845"/>
                <a:gd name="connsiteY281" fmla="*/ 553654 h 927414"/>
                <a:gd name="connsiteX282" fmla="*/ 1536232 w 3024845"/>
                <a:gd name="connsiteY282" fmla="*/ 523389 h 927414"/>
                <a:gd name="connsiteX283" fmla="*/ 1548392 w 3024845"/>
                <a:gd name="connsiteY283" fmla="*/ 523389 h 927414"/>
                <a:gd name="connsiteX284" fmla="*/ 1560552 w 3024845"/>
                <a:gd name="connsiteY284" fmla="*/ 521228 h 927414"/>
                <a:gd name="connsiteX285" fmla="*/ 1564606 w 3024845"/>
                <a:gd name="connsiteY285" fmla="*/ 523389 h 927414"/>
                <a:gd name="connsiteX286" fmla="*/ 1574739 w 3024845"/>
                <a:gd name="connsiteY286" fmla="*/ 523389 h 927414"/>
                <a:gd name="connsiteX287" fmla="*/ 1574739 w 3024845"/>
                <a:gd name="connsiteY287" fmla="*/ 553654 h 927414"/>
                <a:gd name="connsiteX288" fmla="*/ 1582846 w 3024845"/>
                <a:gd name="connsiteY288" fmla="*/ 553654 h 927414"/>
                <a:gd name="connsiteX289" fmla="*/ 1582846 w 3024845"/>
                <a:gd name="connsiteY289" fmla="*/ 570949 h 927414"/>
                <a:gd name="connsiteX290" fmla="*/ 1592182 w 3024845"/>
                <a:gd name="connsiteY290" fmla="*/ 571854 h 927414"/>
                <a:gd name="connsiteX291" fmla="*/ 1605140 w 3024845"/>
                <a:gd name="connsiteY291" fmla="*/ 571854 h 927414"/>
                <a:gd name="connsiteX292" fmla="*/ 1605140 w 3024845"/>
                <a:gd name="connsiteY292" fmla="*/ 555816 h 927414"/>
                <a:gd name="connsiteX293" fmla="*/ 1673096 w 3024845"/>
                <a:gd name="connsiteY293" fmla="*/ 555816 h 927414"/>
                <a:gd name="connsiteX294" fmla="*/ 1673096 w 3024845"/>
                <a:gd name="connsiteY294" fmla="*/ 470563 h 927414"/>
                <a:gd name="connsiteX295" fmla="*/ 1745104 w 3024845"/>
                <a:gd name="connsiteY295" fmla="*/ 470563 h 927414"/>
                <a:gd name="connsiteX296" fmla="*/ 1745104 w 3024845"/>
                <a:gd name="connsiteY296" fmla="*/ 549331 h 927414"/>
                <a:gd name="connsiteX297" fmla="*/ 1747008 w 3024845"/>
                <a:gd name="connsiteY297" fmla="*/ 549331 h 927414"/>
                <a:gd name="connsiteX298" fmla="*/ 1748250 w 3024845"/>
                <a:gd name="connsiteY298" fmla="*/ 571854 h 927414"/>
                <a:gd name="connsiteX299" fmla="*/ 1757926 w 3024845"/>
                <a:gd name="connsiteY299" fmla="*/ 571854 h 927414"/>
                <a:gd name="connsiteX300" fmla="*/ 1759168 w 3024845"/>
                <a:gd name="connsiteY300" fmla="*/ 549331 h 927414"/>
                <a:gd name="connsiteX301" fmla="*/ 1765248 w 3024845"/>
                <a:gd name="connsiteY301" fmla="*/ 549331 h 927414"/>
                <a:gd name="connsiteX302" fmla="*/ 1766490 w 3024845"/>
                <a:gd name="connsiteY302" fmla="*/ 571854 h 927414"/>
                <a:gd name="connsiteX303" fmla="*/ 1817112 w 3024845"/>
                <a:gd name="connsiteY303" fmla="*/ 571854 h 927414"/>
                <a:gd name="connsiteX304" fmla="*/ 1817112 w 3024845"/>
                <a:gd name="connsiteY304" fmla="*/ 408826 h 927414"/>
                <a:gd name="connsiteX305" fmla="*/ 2014439 w 3024845"/>
                <a:gd name="connsiteY305" fmla="*/ 408826 h 927414"/>
                <a:gd name="connsiteX306" fmla="*/ 2014439 w 3024845"/>
                <a:gd name="connsiteY306" fmla="*/ 571854 h 927414"/>
                <a:gd name="connsiteX307" fmla="*/ 2033136 w 3024845"/>
                <a:gd name="connsiteY307" fmla="*/ 571854 h 927414"/>
                <a:gd name="connsiteX308" fmla="*/ 2033136 w 3024845"/>
                <a:gd name="connsiteY308" fmla="*/ 489161 h 927414"/>
                <a:gd name="connsiteX309" fmla="*/ 2128256 w 3024845"/>
                <a:gd name="connsiteY309" fmla="*/ 489161 h 927414"/>
                <a:gd name="connsiteX310" fmla="*/ 2146266 w 3024845"/>
                <a:gd name="connsiteY310" fmla="*/ 239 h 927414"/>
                <a:gd name="connsiteX311" fmla="*/ 2180720 w 3024845"/>
                <a:gd name="connsiteY311" fmla="*/ 423948 h 927414"/>
                <a:gd name="connsiteX312" fmla="*/ 2245574 w 3024845"/>
                <a:gd name="connsiteY312" fmla="*/ 423948 h 927414"/>
                <a:gd name="connsiteX313" fmla="*/ 2245574 w 3024845"/>
                <a:gd name="connsiteY313" fmla="*/ 499610 h 927414"/>
                <a:gd name="connsiteX314" fmla="*/ 2253681 w 3024845"/>
                <a:gd name="connsiteY314" fmla="*/ 499610 h 927414"/>
                <a:gd name="connsiteX315" fmla="*/ 2255708 w 3024845"/>
                <a:gd name="connsiteY315" fmla="*/ 493125 h 927414"/>
                <a:gd name="connsiteX316" fmla="*/ 2261788 w 3024845"/>
                <a:gd name="connsiteY316" fmla="*/ 493125 h 927414"/>
                <a:gd name="connsiteX317" fmla="*/ 2263815 w 3024845"/>
                <a:gd name="connsiteY317" fmla="*/ 501772 h 927414"/>
                <a:gd name="connsiteX318" fmla="*/ 2275975 w 3024845"/>
                <a:gd name="connsiteY318" fmla="*/ 501772 h 927414"/>
                <a:gd name="connsiteX319" fmla="*/ 2275975 w 3024845"/>
                <a:gd name="connsiteY319" fmla="*/ 495286 h 927414"/>
                <a:gd name="connsiteX320" fmla="*/ 2298268 w 3024845"/>
                <a:gd name="connsiteY320" fmla="*/ 495286 h 927414"/>
                <a:gd name="connsiteX321" fmla="*/ 2298268 w 3024845"/>
                <a:gd name="connsiteY321" fmla="*/ 501772 h 927414"/>
                <a:gd name="connsiteX322" fmla="*/ 2318535 w 3024845"/>
                <a:gd name="connsiteY322" fmla="*/ 501772 h 927414"/>
                <a:gd name="connsiteX323" fmla="*/ 2318535 w 3024845"/>
                <a:gd name="connsiteY323" fmla="*/ 547169 h 927414"/>
                <a:gd name="connsiteX324" fmla="*/ 2332722 w 3024845"/>
                <a:gd name="connsiteY324" fmla="*/ 547169 h 927414"/>
                <a:gd name="connsiteX325" fmla="*/ 2332722 w 3024845"/>
                <a:gd name="connsiteY325" fmla="*/ 534198 h 927414"/>
                <a:gd name="connsiteX326" fmla="*/ 2348936 w 3024845"/>
                <a:gd name="connsiteY326" fmla="*/ 534198 h 927414"/>
                <a:gd name="connsiteX327" fmla="*/ 2348936 w 3024845"/>
                <a:gd name="connsiteY327" fmla="*/ 354771 h 927414"/>
                <a:gd name="connsiteX328" fmla="*/ 2355016 w 3024845"/>
                <a:gd name="connsiteY328" fmla="*/ 348285 h 927414"/>
                <a:gd name="connsiteX329" fmla="*/ 2427977 w 3024845"/>
                <a:gd name="connsiteY329" fmla="*/ 348285 h 927414"/>
                <a:gd name="connsiteX330" fmla="*/ 2427977 w 3024845"/>
                <a:gd name="connsiteY330" fmla="*/ 356933 h 927414"/>
                <a:gd name="connsiteX331" fmla="*/ 2438110 w 3024845"/>
                <a:gd name="connsiteY331" fmla="*/ 356933 h 927414"/>
                <a:gd name="connsiteX332" fmla="*/ 2438110 w 3024845"/>
                <a:gd name="connsiteY332" fmla="*/ 471507 h 927414"/>
                <a:gd name="connsiteX333" fmla="*/ 2460404 w 3024845"/>
                <a:gd name="connsiteY333" fmla="*/ 471507 h 927414"/>
                <a:gd name="connsiteX334" fmla="*/ 2460404 w 3024845"/>
                <a:gd name="connsiteY334" fmla="*/ 404492 h 927414"/>
                <a:gd name="connsiteX335" fmla="*/ 2486751 w 3024845"/>
                <a:gd name="connsiteY335" fmla="*/ 404492 h 927414"/>
                <a:gd name="connsiteX336" fmla="*/ 2490804 w 3024845"/>
                <a:gd name="connsiteY336" fmla="*/ 400168 h 927414"/>
                <a:gd name="connsiteX337" fmla="*/ 2498911 w 3024845"/>
                <a:gd name="connsiteY337" fmla="*/ 400168 h 927414"/>
                <a:gd name="connsiteX338" fmla="*/ 2502964 w 3024845"/>
                <a:gd name="connsiteY338" fmla="*/ 404492 h 927414"/>
                <a:gd name="connsiteX339" fmla="*/ 2525258 w 3024845"/>
                <a:gd name="connsiteY339" fmla="*/ 404492 h 927414"/>
                <a:gd name="connsiteX340" fmla="*/ 2525258 w 3024845"/>
                <a:gd name="connsiteY340" fmla="*/ 287756 h 927414"/>
                <a:gd name="connsiteX341" fmla="*/ 2582005 w 3024845"/>
                <a:gd name="connsiteY341" fmla="*/ 276947 h 927414"/>
                <a:gd name="connsiteX342" fmla="*/ 2582005 w 3024845"/>
                <a:gd name="connsiteY342" fmla="*/ 278028 h 927414"/>
                <a:gd name="connsiteX343" fmla="*/ 2582005 w 3024845"/>
                <a:gd name="connsiteY343" fmla="*/ 285594 h 927414"/>
                <a:gd name="connsiteX344" fmla="*/ 2608352 w 3024845"/>
                <a:gd name="connsiteY344" fmla="*/ 285594 h 927414"/>
                <a:gd name="connsiteX345" fmla="*/ 2608352 w 3024845"/>
                <a:gd name="connsiteY345" fmla="*/ 540684 h 927414"/>
                <a:gd name="connsiteX346" fmla="*/ 2630646 w 3024845"/>
                <a:gd name="connsiteY346" fmla="*/ 540684 h 927414"/>
                <a:gd name="connsiteX347" fmla="*/ 2630646 w 3024845"/>
                <a:gd name="connsiteY347" fmla="*/ 536360 h 927414"/>
                <a:gd name="connsiteX348" fmla="*/ 2642806 w 3024845"/>
                <a:gd name="connsiteY348" fmla="*/ 536360 h 927414"/>
                <a:gd name="connsiteX349" fmla="*/ 2642806 w 3024845"/>
                <a:gd name="connsiteY349" fmla="*/ 540684 h 927414"/>
                <a:gd name="connsiteX350" fmla="*/ 2667126 w 3024845"/>
                <a:gd name="connsiteY350" fmla="*/ 540684 h 927414"/>
                <a:gd name="connsiteX351" fmla="*/ 2667126 w 3024845"/>
                <a:gd name="connsiteY351" fmla="*/ 527713 h 927414"/>
                <a:gd name="connsiteX352" fmla="*/ 2695500 w 3024845"/>
                <a:gd name="connsiteY352" fmla="*/ 527713 h 927414"/>
                <a:gd name="connsiteX353" fmla="*/ 2707660 w 3024845"/>
                <a:gd name="connsiteY353" fmla="*/ 523389 h 927414"/>
                <a:gd name="connsiteX354" fmla="*/ 2727927 w 3024845"/>
                <a:gd name="connsiteY354" fmla="*/ 527713 h 927414"/>
                <a:gd name="connsiteX355" fmla="*/ 2727927 w 3024845"/>
                <a:gd name="connsiteY355" fmla="*/ 510419 h 927414"/>
                <a:gd name="connsiteX356" fmla="*/ 2736034 w 3024845"/>
                <a:gd name="connsiteY356" fmla="*/ 510419 h 927414"/>
                <a:gd name="connsiteX357" fmla="*/ 2736034 w 3024845"/>
                <a:gd name="connsiteY357" fmla="*/ 497448 h 927414"/>
                <a:gd name="connsiteX358" fmla="*/ 2792781 w 3024845"/>
                <a:gd name="connsiteY358" fmla="*/ 497448 h 927414"/>
                <a:gd name="connsiteX359" fmla="*/ 2792781 w 3024845"/>
                <a:gd name="connsiteY359" fmla="*/ 467183 h 927414"/>
                <a:gd name="connsiteX360" fmla="*/ 2811021 w 3024845"/>
                <a:gd name="connsiteY360" fmla="*/ 467183 h 927414"/>
                <a:gd name="connsiteX361" fmla="*/ 2811021 w 3024845"/>
                <a:gd name="connsiteY361" fmla="*/ 460698 h 927414"/>
                <a:gd name="connsiteX362" fmla="*/ 2823181 w 3024845"/>
                <a:gd name="connsiteY362" fmla="*/ 460698 h 927414"/>
                <a:gd name="connsiteX363" fmla="*/ 2823181 w 3024845"/>
                <a:gd name="connsiteY363" fmla="*/ 467183 h 927414"/>
                <a:gd name="connsiteX364" fmla="*/ 2839395 w 3024845"/>
                <a:gd name="connsiteY364" fmla="*/ 467183 h 927414"/>
                <a:gd name="connsiteX365" fmla="*/ 2839395 w 3024845"/>
                <a:gd name="connsiteY365" fmla="*/ 516904 h 927414"/>
                <a:gd name="connsiteX366" fmla="*/ 2871822 w 3024845"/>
                <a:gd name="connsiteY366" fmla="*/ 516904 h 927414"/>
                <a:gd name="connsiteX367" fmla="*/ 2871822 w 3024845"/>
                <a:gd name="connsiteY367" fmla="*/ 490963 h 927414"/>
                <a:gd name="connsiteX368" fmla="*/ 2910329 w 3024845"/>
                <a:gd name="connsiteY368" fmla="*/ 490963 h 927414"/>
                <a:gd name="connsiteX369" fmla="*/ 2910329 w 3024845"/>
                <a:gd name="connsiteY369" fmla="*/ 460698 h 927414"/>
                <a:gd name="connsiteX370" fmla="*/ 2958970 w 3024845"/>
                <a:gd name="connsiteY370" fmla="*/ 460698 h 927414"/>
                <a:gd name="connsiteX371" fmla="*/ 2958970 w 3024845"/>
                <a:gd name="connsiteY371" fmla="*/ 571854 h 927414"/>
                <a:gd name="connsiteX372" fmla="*/ 2958970 w 3024845"/>
                <a:gd name="connsiteY372" fmla="*/ 585633 h 927414"/>
                <a:gd name="connsiteX373" fmla="*/ 3024845 w 3024845"/>
                <a:gd name="connsiteY373" fmla="*/ 585633 h 927414"/>
                <a:gd name="connsiteX374" fmla="*/ 3024845 w 3024845"/>
                <a:gd name="connsiteY374" fmla="*/ 927414 h 927414"/>
                <a:gd name="connsiteX375" fmla="*/ 2054 w 3024845"/>
                <a:gd name="connsiteY375" fmla="*/ 925081 h 927414"/>
                <a:gd name="connsiteX376" fmla="*/ 0 w 3024845"/>
                <a:gd name="connsiteY376" fmla="*/ 490963 h 927414"/>
                <a:gd name="connsiteX377" fmla="*/ 20267 w 3024845"/>
                <a:gd name="connsiteY377" fmla="*/ 490963 h 927414"/>
                <a:gd name="connsiteX378" fmla="*/ 20774 w 3024845"/>
                <a:gd name="connsiteY378" fmla="*/ 489882 h 927414"/>
                <a:gd name="connsiteX379" fmla="*/ 24320 w 3024845"/>
                <a:gd name="connsiteY379" fmla="*/ 482316 h 927414"/>
                <a:gd name="connsiteX380" fmla="*/ 26094 w 3024845"/>
                <a:gd name="connsiteY380" fmla="*/ 482586 h 927414"/>
                <a:gd name="connsiteX381" fmla="*/ 38507 w 3024845"/>
                <a:gd name="connsiteY381" fmla="*/ 484477 h 927414"/>
                <a:gd name="connsiteX382" fmla="*/ 39014 w 3024845"/>
                <a:gd name="connsiteY382" fmla="*/ 485829 h 927414"/>
                <a:gd name="connsiteX383" fmla="*/ 42560 w 3024845"/>
                <a:gd name="connsiteY383" fmla="*/ 495286 h 927414"/>
                <a:gd name="connsiteX384" fmla="*/ 68907 w 3024845"/>
                <a:gd name="connsiteY384" fmla="*/ 497448 h 927414"/>
                <a:gd name="connsiteX385" fmla="*/ 68907 w 3024845"/>
                <a:gd name="connsiteY385" fmla="*/ 374227 h 927414"/>
                <a:gd name="connsiteX386" fmla="*/ 70934 w 3024845"/>
                <a:gd name="connsiteY386" fmla="*/ 374227 h 927414"/>
                <a:gd name="connsiteX387" fmla="*/ 85121 w 3024845"/>
                <a:gd name="connsiteY387" fmla="*/ 374227 h 927414"/>
                <a:gd name="connsiteX388" fmla="*/ 85121 w 3024845"/>
                <a:gd name="connsiteY388" fmla="*/ 238035 h 927414"/>
                <a:gd name="connsiteX389" fmla="*/ 86894 w 3024845"/>
                <a:gd name="connsiteY389" fmla="*/ 238035 h 927414"/>
                <a:gd name="connsiteX390" fmla="*/ 99308 w 3024845"/>
                <a:gd name="connsiteY390" fmla="*/ 238035 h 927414"/>
                <a:gd name="connsiteX391" fmla="*/ 99308 w 3024845"/>
                <a:gd name="connsiteY391" fmla="*/ 123461 h 927414"/>
                <a:gd name="connsiteX392" fmla="*/ 103361 w 3024845"/>
                <a:gd name="connsiteY392" fmla="*/ 95357 h 927414"/>
                <a:gd name="connsiteX393" fmla="*/ 105388 w 3024845"/>
                <a:gd name="connsiteY393" fmla="*/ 95357 h 927414"/>
                <a:gd name="connsiteX394" fmla="*/ 119575 w 3024845"/>
                <a:gd name="connsiteY394" fmla="*/ 95357 h 927414"/>
                <a:gd name="connsiteX0" fmla="*/ 119575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393" fmla="*/ 119575 w 3024845"/>
                <a:gd name="connsiteY393" fmla="*/ 2161 h 834218"/>
                <a:gd name="connsiteX0" fmla="*/ 105388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392" fmla="*/ 105388 w 3024845"/>
                <a:gd name="connsiteY392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17363 w 3024845"/>
                <a:gd name="connsiteY5" fmla="*/ 24590 h 834218"/>
                <a:gd name="connsiteX6" fmla="*/ 220909 w 3024845"/>
                <a:gd name="connsiteY6" fmla="*/ 30265 h 834218"/>
                <a:gd name="connsiteX7" fmla="*/ 220909 w 3024845"/>
                <a:gd name="connsiteY7" fmla="*/ 144839 h 834218"/>
                <a:gd name="connsiteX8" fmla="*/ 223189 w 3024845"/>
                <a:gd name="connsiteY8" fmla="*/ 144839 h 834218"/>
                <a:gd name="connsiteX9" fmla="*/ 239150 w 3024845"/>
                <a:gd name="connsiteY9" fmla="*/ 144839 h 834218"/>
                <a:gd name="connsiteX10" fmla="*/ 239150 w 3024845"/>
                <a:gd name="connsiteY10" fmla="*/ 285354 h 834218"/>
                <a:gd name="connsiteX11" fmla="*/ 240670 w 3024845"/>
                <a:gd name="connsiteY11" fmla="*/ 285084 h 834218"/>
                <a:gd name="connsiteX12" fmla="*/ 251310 w 3024845"/>
                <a:gd name="connsiteY12" fmla="*/ 283193 h 834218"/>
                <a:gd name="connsiteX13" fmla="*/ 249283 w 3024845"/>
                <a:gd name="connsiteY13" fmla="*/ 371825 h 834218"/>
                <a:gd name="connsiteX14" fmla="*/ 250803 w 3024845"/>
                <a:gd name="connsiteY14" fmla="*/ 372096 h 834218"/>
                <a:gd name="connsiteX15" fmla="*/ 261443 w 3024845"/>
                <a:gd name="connsiteY15" fmla="*/ 373987 h 834218"/>
                <a:gd name="connsiteX16" fmla="*/ 261696 w 3024845"/>
                <a:gd name="connsiteY16" fmla="*/ 374798 h 834218"/>
                <a:gd name="connsiteX17" fmla="*/ 263470 w 3024845"/>
                <a:gd name="connsiteY17" fmla="*/ 380473 h 834218"/>
                <a:gd name="connsiteX18" fmla="*/ 264230 w 3024845"/>
                <a:gd name="connsiteY18" fmla="*/ 378041 h 834218"/>
                <a:gd name="connsiteX19" fmla="*/ 269550 w 3024845"/>
                <a:gd name="connsiteY19" fmla="*/ 361017 h 834218"/>
                <a:gd name="connsiteX20" fmla="*/ 271323 w 3024845"/>
                <a:gd name="connsiteY20" fmla="*/ 361017 h 834218"/>
                <a:gd name="connsiteX21" fmla="*/ 283737 w 3024845"/>
                <a:gd name="connsiteY21" fmla="*/ 361017 h 834218"/>
                <a:gd name="connsiteX22" fmla="*/ 283737 w 3024845"/>
                <a:gd name="connsiteY22" fmla="*/ 393443 h 834218"/>
                <a:gd name="connsiteX23" fmla="*/ 284750 w 3024845"/>
                <a:gd name="connsiteY23" fmla="*/ 393984 h 834218"/>
                <a:gd name="connsiteX24" fmla="*/ 291844 w 3024845"/>
                <a:gd name="connsiteY24" fmla="*/ 397767 h 834218"/>
                <a:gd name="connsiteX25" fmla="*/ 291844 w 3024845"/>
                <a:gd name="connsiteY25" fmla="*/ 399118 h 834218"/>
                <a:gd name="connsiteX26" fmla="*/ 291844 w 3024845"/>
                <a:gd name="connsiteY26" fmla="*/ 408576 h 834218"/>
                <a:gd name="connsiteX27" fmla="*/ 336431 w 3024845"/>
                <a:gd name="connsiteY27" fmla="*/ 408576 h 834218"/>
                <a:gd name="connsiteX28" fmla="*/ 336431 w 3024845"/>
                <a:gd name="connsiteY28" fmla="*/ 409657 h 834218"/>
                <a:gd name="connsiteX29" fmla="*/ 336431 w 3024845"/>
                <a:gd name="connsiteY29" fmla="*/ 417223 h 834218"/>
                <a:gd name="connsiteX30" fmla="*/ 338457 w 3024845"/>
                <a:gd name="connsiteY30" fmla="*/ 417223 h 834218"/>
                <a:gd name="connsiteX31" fmla="*/ 352644 w 3024845"/>
                <a:gd name="connsiteY31" fmla="*/ 417223 h 834218"/>
                <a:gd name="connsiteX32" fmla="*/ 352644 w 3024845"/>
                <a:gd name="connsiteY32" fmla="*/ 386958 h 834218"/>
                <a:gd name="connsiteX33" fmla="*/ 397231 w 3024845"/>
                <a:gd name="connsiteY33" fmla="*/ 386958 h 834218"/>
                <a:gd name="connsiteX34" fmla="*/ 397231 w 3024845"/>
                <a:gd name="connsiteY34" fmla="*/ 385607 h 834218"/>
                <a:gd name="connsiteX35" fmla="*/ 397231 w 3024845"/>
                <a:gd name="connsiteY35" fmla="*/ 376149 h 834218"/>
                <a:gd name="connsiteX36" fmla="*/ 398245 w 3024845"/>
                <a:gd name="connsiteY36" fmla="*/ 376149 h 834218"/>
                <a:gd name="connsiteX37" fmla="*/ 405338 w 3024845"/>
                <a:gd name="connsiteY37" fmla="*/ 376149 h 834218"/>
                <a:gd name="connsiteX38" fmla="*/ 405338 w 3024845"/>
                <a:gd name="connsiteY38" fmla="*/ 374258 h 834218"/>
                <a:gd name="connsiteX39" fmla="*/ 405338 w 3024845"/>
                <a:gd name="connsiteY39" fmla="*/ 361017 h 834218"/>
                <a:gd name="connsiteX40" fmla="*/ 406098 w 3024845"/>
                <a:gd name="connsiteY40" fmla="*/ 361017 h 834218"/>
                <a:gd name="connsiteX41" fmla="*/ 411418 w 3024845"/>
                <a:gd name="connsiteY41" fmla="*/ 361017 h 834218"/>
                <a:gd name="connsiteX42" fmla="*/ 411418 w 3024845"/>
                <a:gd name="connsiteY42" fmla="*/ 359936 h 834218"/>
                <a:gd name="connsiteX43" fmla="*/ 411418 w 3024845"/>
                <a:gd name="connsiteY43" fmla="*/ 352369 h 834218"/>
                <a:gd name="connsiteX44" fmla="*/ 413445 w 3024845"/>
                <a:gd name="connsiteY44" fmla="*/ 352369 h 834218"/>
                <a:gd name="connsiteX45" fmla="*/ 427632 w 3024845"/>
                <a:gd name="connsiteY45" fmla="*/ 352369 h 834218"/>
                <a:gd name="connsiteX46" fmla="*/ 427632 w 3024845"/>
                <a:gd name="connsiteY46" fmla="*/ 353450 h 834218"/>
                <a:gd name="connsiteX47" fmla="*/ 427632 w 3024845"/>
                <a:gd name="connsiteY47" fmla="*/ 361017 h 834218"/>
                <a:gd name="connsiteX48" fmla="*/ 449925 w 3024845"/>
                <a:gd name="connsiteY48" fmla="*/ 361017 h 834218"/>
                <a:gd name="connsiteX49" fmla="*/ 449925 w 3024845"/>
                <a:gd name="connsiteY49" fmla="*/ 359125 h 834218"/>
                <a:gd name="connsiteX50" fmla="*/ 449925 w 3024845"/>
                <a:gd name="connsiteY50" fmla="*/ 345884 h 834218"/>
                <a:gd name="connsiteX51" fmla="*/ 451699 w 3024845"/>
                <a:gd name="connsiteY51" fmla="*/ 345884 h 834218"/>
                <a:gd name="connsiteX52" fmla="*/ 464112 w 3024845"/>
                <a:gd name="connsiteY52" fmla="*/ 345884 h 834218"/>
                <a:gd name="connsiteX53" fmla="*/ 464112 w 3024845"/>
                <a:gd name="connsiteY53" fmla="*/ 369664 h 834218"/>
                <a:gd name="connsiteX54" fmla="*/ 465126 w 3024845"/>
                <a:gd name="connsiteY54" fmla="*/ 369664 h 834218"/>
                <a:gd name="connsiteX55" fmla="*/ 472219 w 3024845"/>
                <a:gd name="connsiteY55" fmla="*/ 369664 h 834218"/>
                <a:gd name="connsiteX56" fmla="*/ 472219 w 3024845"/>
                <a:gd name="connsiteY56" fmla="*/ 368583 h 834218"/>
                <a:gd name="connsiteX57" fmla="*/ 472219 w 3024845"/>
                <a:gd name="connsiteY57" fmla="*/ 361017 h 834218"/>
                <a:gd name="connsiteX58" fmla="*/ 473992 w 3024845"/>
                <a:gd name="connsiteY58" fmla="*/ 361017 h 834218"/>
                <a:gd name="connsiteX59" fmla="*/ 486406 w 3024845"/>
                <a:gd name="connsiteY59" fmla="*/ 361017 h 834218"/>
                <a:gd name="connsiteX60" fmla="*/ 486406 w 3024845"/>
                <a:gd name="connsiteY60" fmla="*/ 386958 h 834218"/>
                <a:gd name="connsiteX61" fmla="*/ 488433 w 3024845"/>
                <a:gd name="connsiteY61" fmla="*/ 386958 h 834218"/>
                <a:gd name="connsiteX62" fmla="*/ 502619 w 3024845"/>
                <a:gd name="connsiteY62" fmla="*/ 386958 h 834218"/>
                <a:gd name="connsiteX63" fmla="*/ 502619 w 3024845"/>
                <a:gd name="connsiteY63" fmla="*/ 388579 h 834218"/>
                <a:gd name="connsiteX64" fmla="*/ 502619 w 3024845"/>
                <a:gd name="connsiteY64" fmla="*/ 399929 h 834218"/>
                <a:gd name="connsiteX65" fmla="*/ 503379 w 3024845"/>
                <a:gd name="connsiteY65" fmla="*/ 399929 h 834218"/>
                <a:gd name="connsiteX66" fmla="*/ 508700 w 3024845"/>
                <a:gd name="connsiteY66" fmla="*/ 399929 h 834218"/>
                <a:gd name="connsiteX67" fmla="*/ 508700 w 3024845"/>
                <a:gd name="connsiteY67" fmla="*/ 399118 h 834218"/>
                <a:gd name="connsiteX68" fmla="*/ 508700 w 3024845"/>
                <a:gd name="connsiteY68" fmla="*/ 393443 h 834218"/>
                <a:gd name="connsiteX69" fmla="*/ 539100 w 3024845"/>
                <a:gd name="connsiteY69" fmla="*/ 393443 h 834218"/>
                <a:gd name="connsiteX70" fmla="*/ 539100 w 3024845"/>
                <a:gd name="connsiteY70" fmla="*/ 417223 h 834218"/>
                <a:gd name="connsiteX71" fmla="*/ 540113 w 3024845"/>
                <a:gd name="connsiteY71" fmla="*/ 417223 h 834218"/>
                <a:gd name="connsiteX72" fmla="*/ 547207 w 3024845"/>
                <a:gd name="connsiteY72" fmla="*/ 417223 h 834218"/>
                <a:gd name="connsiteX73" fmla="*/ 547207 w 3024845"/>
                <a:gd name="connsiteY73" fmla="*/ 418304 h 834218"/>
                <a:gd name="connsiteX74" fmla="*/ 547207 w 3024845"/>
                <a:gd name="connsiteY74" fmla="*/ 425870 h 834218"/>
                <a:gd name="connsiteX75" fmla="*/ 547967 w 3024845"/>
                <a:gd name="connsiteY75" fmla="*/ 425870 h 834218"/>
                <a:gd name="connsiteX76" fmla="*/ 553287 w 3024845"/>
                <a:gd name="connsiteY76" fmla="*/ 425870 h 834218"/>
                <a:gd name="connsiteX77" fmla="*/ 553287 w 3024845"/>
                <a:gd name="connsiteY77" fmla="*/ 423708 h 834218"/>
                <a:gd name="connsiteX78" fmla="*/ 553287 w 3024845"/>
                <a:gd name="connsiteY78" fmla="*/ 408576 h 834218"/>
                <a:gd name="connsiteX79" fmla="*/ 554300 w 3024845"/>
                <a:gd name="connsiteY79" fmla="*/ 408576 h 834218"/>
                <a:gd name="connsiteX80" fmla="*/ 561394 w 3024845"/>
                <a:gd name="connsiteY80" fmla="*/ 408576 h 834218"/>
                <a:gd name="connsiteX81" fmla="*/ 561394 w 3024845"/>
                <a:gd name="connsiteY81" fmla="*/ 409657 h 834218"/>
                <a:gd name="connsiteX82" fmla="*/ 561394 w 3024845"/>
                <a:gd name="connsiteY82" fmla="*/ 417223 h 834218"/>
                <a:gd name="connsiteX83" fmla="*/ 566714 w 3024845"/>
                <a:gd name="connsiteY83" fmla="*/ 415230 h 834218"/>
                <a:gd name="connsiteX84" fmla="*/ 567474 w 3024845"/>
                <a:gd name="connsiteY84" fmla="*/ 414250 h 834218"/>
                <a:gd name="connsiteX85" fmla="*/ 567474 w 3024845"/>
                <a:gd name="connsiteY85" fmla="*/ 408576 h 834218"/>
                <a:gd name="connsiteX86" fmla="*/ 605981 w 3024845"/>
                <a:gd name="connsiteY86" fmla="*/ 408576 h 834218"/>
                <a:gd name="connsiteX87" fmla="*/ 605981 w 3024845"/>
                <a:gd name="connsiteY87" fmla="*/ 432355 h 834218"/>
                <a:gd name="connsiteX88" fmla="*/ 608007 w 3024845"/>
                <a:gd name="connsiteY88" fmla="*/ 432355 h 834218"/>
                <a:gd name="connsiteX89" fmla="*/ 622194 w 3024845"/>
                <a:gd name="connsiteY89" fmla="*/ 432355 h 834218"/>
                <a:gd name="connsiteX90" fmla="*/ 622194 w 3024845"/>
                <a:gd name="connsiteY90" fmla="*/ 433436 h 834218"/>
                <a:gd name="connsiteX91" fmla="*/ 622194 w 3024845"/>
                <a:gd name="connsiteY91" fmla="*/ 441002 h 834218"/>
                <a:gd name="connsiteX92" fmla="*/ 623968 w 3024845"/>
                <a:gd name="connsiteY92" fmla="*/ 441002 h 834218"/>
                <a:gd name="connsiteX93" fmla="*/ 636381 w 3024845"/>
                <a:gd name="connsiteY93" fmla="*/ 441002 h 834218"/>
                <a:gd name="connsiteX94" fmla="*/ 636381 w 3024845"/>
                <a:gd name="connsiteY94" fmla="*/ 417223 h 834218"/>
                <a:gd name="connsiteX95" fmla="*/ 637394 w 3024845"/>
                <a:gd name="connsiteY95" fmla="*/ 417223 h 834218"/>
                <a:gd name="connsiteX96" fmla="*/ 644488 w 3024845"/>
                <a:gd name="connsiteY96" fmla="*/ 417223 h 834218"/>
                <a:gd name="connsiteX97" fmla="*/ 644488 w 3024845"/>
                <a:gd name="connsiteY97" fmla="*/ 384796 h 834218"/>
                <a:gd name="connsiteX98" fmla="*/ 645501 w 3024845"/>
                <a:gd name="connsiteY98" fmla="*/ 384796 h 834218"/>
                <a:gd name="connsiteX99" fmla="*/ 652595 w 3024845"/>
                <a:gd name="connsiteY99" fmla="*/ 384796 h 834218"/>
                <a:gd name="connsiteX100" fmla="*/ 652595 w 3024845"/>
                <a:gd name="connsiteY100" fmla="*/ 382905 h 834218"/>
                <a:gd name="connsiteX101" fmla="*/ 652595 w 3024845"/>
                <a:gd name="connsiteY101" fmla="*/ 369664 h 834218"/>
                <a:gd name="connsiteX102" fmla="*/ 651328 w 3024845"/>
                <a:gd name="connsiteY102" fmla="*/ 368042 h 834218"/>
                <a:gd name="connsiteX103" fmla="*/ 656648 w 3024845"/>
                <a:gd name="connsiteY103" fmla="*/ 356693 h 834218"/>
                <a:gd name="connsiteX104" fmla="*/ 664755 w 3024845"/>
                <a:gd name="connsiteY104" fmla="*/ 384796 h 834218"/>
                <a:gd name="connsiteX105" fmla="*/ 665515 w 3024845"/>
                <a:gd name="connsiteY105" fmla="*/ 384796 h 834218"/>
                <a:gd name="connsiteX106" fmla="*/ 670835 w 3024845"/>
                <a:gd name="connsiteY106" fmla="*/ 384796 h 834218"/>
                <a:gd name="connsiteX107" fmla="*/ 670835 w 3024845"/>
                <a:gd name="connsiteY107" fmla="*/ 278869 h 834218"/>
                <a:gd name="connsiteX108" fmla="*/ 672355 w 3024845"/>
                <a:gd name="connsiteY108" fmla="*/ 278869 h 834218"/>
                <a:gd name="connsiteX109" fmla="*/ 682995 w 3024845"/>
                <a:gd name="connsiteY109" fmla="*/ 278869 h 834218"/>
                <a:gd name="connsiteX110" fmla="*/ 682995 w 3024845"/>
                <a:gd name="connsiteY110" fmla="*/ 231310 h 834218"/>
                <a:gd name="connsiteX111" fmla="*/ 709342 w 3024845"/>
                <a:gd name="connsiteY111" fmla="*/ 231310 h 834218"/>
                <a:gd name="connsiteX112" fmla="*/ 709342 w 3024845"/>
                <a:gd name="connsiteY112" fmla="*/ 209692 h 834218"/>
                <a:gd name="connsiteX113" fmla="*/ 743796 w 3024845"/>
                <a:gd name="connsiteY113" fmla="*/ 209692 h 834218"/>
                <a:gd name="connsiteX114" fmla="*/ 743796 w 3024845"/>
                <a:gd name="connsiteY114" fmla="*/ 212124 h 834218"/>
                <a:gd name="connsiteX115" fmla="*/ 743796 w 3024845"/>
                <a:gd name="connsiteY115" fmla="*/ 229148 h 834218"/>
                <a:gd name="connsiteX116" fmla="*/ 746076 w 3024845"/>
                <a:gd name="connsiteY116" fmla="*/ 229148 h 834218"/>
                <a:gd name="connsiteX117" fmla="*/ 762036 w 3024845"/>
                <a:gd name="connsiteY117" fmla="*/ 229148 h 834218"/>
                <a:gd name="connsiteX118" fmla="*/ 762036 w 3024845"/>
                <a:gd name="connsiteY118" fmla="*/ 276707 h 834218"/>
                <a:gd name="connsiteX119" fmla="*/ 763049 w 3024845"/>
                <a:gd name="connsiteY119" fmla="*/ 276707 h 834218"/>
                <a:gd name="connsiteX120" fmla="*/ 770143 w 3024845"/>
                <a:gd name="connsiteY120" fmla="*/ 276707 h 834218"/>
                <a:gd name="connsiteX121" fmla="*/ 784330 w 3024845"/>
                <a:gd name="connsiteY121" fmla="*/ 281031 h 834218"/>
                <a:gd name="connsiteX122" fmla="*/ 784330 w 3024845"/>
                <a:gd name="connsiteY122" fmla="*/ 319943 h 834218"/>
                <a:gd name="connsiteX123" fmla="*/ 785343 w 3024845"/>
                <a:gd name="connsiteY123" fmla="*/ 319943 h 834218"/>
                <a:gd name="connsiteX124" fmla="*/ 792436 w 3024845"/>
                <a:gd name="connsiteY124" fmla="*/ 319943 h 834218"/>
                <a:gd name="connsiteX125" fmla="*/ 792436 w 3024845"/>
                <a:gd name="connsiteY125" fmla="*/ 321564 h 834218"/>
                <a:gd name="connsiteX126" fmla="*/ 792436 w 3024845"/>
                <a:gd name="connsiteY126" fmla="*/ 332913 h 834218"/>
                <a:gd name="connsiteX127" fmla="*/ 794463 w 3024845"/>
                <a:gd name="connsiteY127" fmla="*/ 332913 h 834218"/>
                <a:gd name="connsiteX128" fmla="*/ 808650 w 3024845"/>
                <a:gd name="connsiteY128" fmla="*/ 332913 h 834218"/>
                <a:gd name="connsiteX129" fmla="*/ 814730 w 3024845"/>
                <a:gd name="connsiteY129" fmla="*/ 339399 h 834218"/>
                <a:gd name="connsiteX130" fmla="*/ 814730 w 3024845"/>
                <a:gd name="connsiteY130" fmla="*/ 361017 h 834218"/>
                <a:gd name="connsiteX131" fmla="*/ 817010 w 3024845"/>
                <a:gd name="connsiteY131" fmla="*/ 361017 h 834218"/>
                <a:gd name="connsiteX132" fmla="*/ 832970 w 3024845"/>
                <a:gd name="connsiteY132" fmla="*/ 361017 h 834218"/>
                <a:gd name="connsiteX133" fmla="*/ 832970 w 3024845"/>
                <a:gd name="connsiteY133" fmla="*/ 362097 h 834218"/>
                <a:gd name="connsiteX134" fmla="*/ 832970 w 3024845"/>
                <a:gd name="connsiteY134" fmla="*/ 369664 h 834218"/>
                <a:gd name="connsiteX135" fmla="*/ 834237 w 3024845"/>
                <a:gd name="connsiteY135" fmla="*/ 369664 h 834218"/>
                <a:gd name="connsiteX136" fmla="*/ 843104 w 3024845"/>
                <a:gd name="connsiteY136" fmla="*/ 369664 h 834218"/>
                <a:gd name="connsiteX137" fmla="*/ 843104 w 3024845"/>
                <a:gd name="connsiteY137" fmla="*/ 371825 h 834218"/>
                <a:gd name="connsiteX138" fmla="*/ 843104 w 3024845"/>
                <a:gd name="connsiteY138" fmla="*/ 386958 h 834218"/>
                <a:gd name="connsiteX139" fmla="*/ 847157 w 3024845"/>
                <a:gd name="connsiteY139" fmla="*/ 385066 h 834218"/>
                <a:gd name="connsiteX140" fmla="*/ 847157 w 3024845"/>
                <a:gd name="connsiteY140" fmla="*/ 371825 h 834218"/>
                <a:gd name="connsiteX141" fmla="*/ 848170 w 3024845"/>
                <a:gd name="connsiteY141" fmla="*/ 371825 h 834218"/>
                <a:gd name="connsiteX142" fmla="*/ 855264 w 3024845"/>
                <a:gd name="connsiteY142" fmla="*/ 371825 h 834218"/>
                <a:gd name="connsiteX143" fmla="*/ 855264 w 3024845"/>
                <a:gd name="connsiteY143" fmla="*/ 373447 h 834218"/>
                <a:gd name="connsiteX144" fmla="*/ 855264 w 3024845"/>
                <a:gd name="connsiteY144" fmla="*/ 384796 h 834218"/>
                <a:gd name="connsiteX145" fmla="*/ 856024 w 3024845"/>
                <a:gd name="connsiteY145" fmla="*/ 384796 h 834218"/>
                <a:gd name="connsiteX146" fmla="*/ 861344 w 3024845"/>
                <a:gd name="connsiteY146" fmla="*/ 384796 h 834218"/>
                <a:gd name="connsiteX147" fmla="*/ 909984 w 3024845"/>
                <a:gd name="connsiteY147" fmla="*/ 380473 h 834218"/>
                <a:gd name="connsiteX148" fmla="*/ 909984 w 3024845"/>
                <a:gd name="connsiteY148" fmla="*/ 381824 h 834218"/>
                <a:gd name="connsiteX149" fmla="*/ 909984 w 3024845"/>
                <a:gd name="connsiteY149" fmla="*/ 391281 h 834218"/>
                <a:gd name="connsiteX150" fmla="*/ 910744 w 3024845"/>
                <a:gd name="connsiteY150" fmla="*/ 391281 h 834218"/>
                <a:gd name="connsiteX151" fmla="*/ 916065 w 3024845"/>
                <a:gd name="connsiteY151" fmla="*/ 391281 h 834218"/>
                <a:gd name="connsiteX152" fmla="*/ 916065 w 3024845"/>
                <a:gd name="connsiteY152" fmla="*/ 393443 h 834218"/>
                <a:gd name="connsiteX153" fmla="*/ 916065 w 3024845"/>
                <a:gd name="connsiteY153" fmla="*/ 408576 h 834218"/>
                <a:gd name="connsiteX154" fmla="*/ 918091 w 3024845"/>
                <a:gd name="connsiteY154" fmla="*/ 407225 h 834218"/>
                <a:gd name="connsiteX155" fmla="*/ 932278 w 3024845"/>
                <a:gd name="connsiteY155" fmla="*/ 397767 h 834218"/>
                <a:gd name="connsiteX156" fmla="*/ 938358 w 3024845"/>
                <a:gd name="connsiteY156" fmla="*/ 356693 h 834218"/>
                <a:gd name="connsiteX157" fmla="*/ 939118 w 3024845"/>
                <a:gd name="connsiteY157" fmla="*/ 356423 h 834218"/>
                <a:gd name="connsiteX158" fmla="*/ 944438 w 3024845"/>
                <a:gd name="connsiteY158" fmla="*/ 354531 h 834218"/>
                <a:gd name="connsiteX159" fmla="*/ 946465 w 3024845"/>
                <a:gd name="connsiteY159" fmla="*/ 285354 h 834218"/>
                <a:gd name="connsiteX160" fmla="*/ 948492 w 3024845"/>
                <a:gd name="connsiteY160" fmla="*/ 354531 h 834218"/>
                <a:gd name="connsiteX161" fmla="*/ 949252 w 3024845"/>
                <a:gd name="connsiteY161" fmla="*/ 354801 h 834218"/>
                <a:gd name="connsiteX162" fmla="*/ 954572 w 3024845"/>
                <a:gd name="connsiteY162" fmla="*/ 356693 h 834218"/>
                <a:gd name="connsiteX163" fmla="*/ 954572 w 3024845"/>
                <a:gd name="connsiteY163" fmla="*/ 270222 h 834218"/>
                <a:gd name="connsiteX164" fmla="*/ 958625 w 3024845"/>
                <a:gd name="connsiteY164" fmla="*/ 237795 h 834218"/>
                <a:gd name="connsiteX165" fmla="*/ 997132 w 3024845"/>
                <a:gd name="connsiteY165" fmla="*/ 237795 h 834218"/>
                <a:gd name="connsiteX166" fmla="*/ 997132 w 3024845"/>
                <a:gd name="connsiteY166" fmla="*/ 270222 h 834218"/>
                <a:gd name="connsiteX167" fmla="*/ 997892 w 3024845"/>
                <a:gd name="connsiteY167" fmla="*/ 270222 h 834218"/>
                <a:gd name="connsiteX168" fmla="*/ 1003212 w 3024845"/>
                <a:gd name="connsiteY168" fmla="*/ 270222 h 834218"/>
                <a:gd name="connsiteX169" fmla="*/ 1003212 w 3024845"/>
                <a:gd name="connsiteY169" fmla="*/ 188074 h 834218"/>
                <a:gd name="connsiteX170" fmla="*/ 1004986 w 3024845"/>
                <a:gd name="connsiteY170" fmla="*/ 188074 h 834218"/>
                <a:gd name="connsiteX171" fmla="*/ 1017399 w 3024845"/>
                <a:gd name="connsiteY171" fmla="*/ 188074 h 834218"/>
                <a:gd name="connsiteX172" fmla="*/ 1017399 w 3024845"/>
                <a:gd name="connsiteY172" fmla="*/ 186183 h 834218"/>
                <a:gd name="connsiteX173" fmla="*/ 1017399 w 3024845"/>
                <a:gd name="connsiteY173" fmla="*/ 172942 h 834218"/>
                <a:gd name="connsiteX174" fmla="*/ 1039693 w 3024845"/>
                <a:gd name="connsiteY174" fmla="*/ 172942 h 834218"/>
                <a:gd name="connsiteX175" fmla="*/ 1039693 w 3024845"/>
                <a:gd name="connsiteY175" fmla="*/ 171861 h 834218"/>
                <a:gd name="connsiteX176" fmla="*/ 1039693 w 3024845"/>
                <a:gd name="connsiteY176" fmla="*/ 164295 h 834218"/>
                <a:gd name="connsiteX177" fmla="*/ 1041466 w 3024845"/>
                <a:gd name="connsiteY177" fmla="*/ 164295 h 834218"/>
                <a:gd name="connsiteX178" fmla="*/ 1053880 w 3024845"/>
                <a:gd name="connsiteY178" fmla="*/ 164295 h 834218"/>
                <a:gd name="connsiteX179" fmla="*/ 1053880 w 3024845"/>
                <a:gd name="connsiteY179" fmla="*/ 165376 h 834218"/>
                <a:gd name="connsiteX180" fmla="*/ 1053880 w 3024845"/>
                <a:gd name="connsiteY180" fmla="*/ 172942 h 834218"/>
                <a:gd name="connsiteX181" fmla="*/ 1054640 w 3024845"/>
                <a:gd name="connsiteY181" fmla="*/ 172942 h 834218"/>
                <a:gd name="connsiteX182" fmla="*/ 1059960 w 3024845"/>
                <a:gd name="connsiteY182" fmla="*/ 172942 h 834218"/>
                <a:gd name="connsiteX183" fmla="*/ 1070093 w 3024845"/>
                <a:gd name="connsiteY183" fmla="*/ 168618 h 834218"/>
                <a:gd name="connsiteX184" fmla="*/ 1074146 w 3024845"/>
                <a:gd name="connsiteY184" fmla="*/ 171861 h 834218"/>
                <a:gd name="connsiteX185" fmla="*/ 1074146 w 3024845"/>
                <a:gd name="connsiteY185" fmla="*/ 164295 h 834218"/>
                <a:gd name="connsiteX186" fmla="*/ 1076426 w 3024845"/>
                <a:gd name="connsiteY186" fmla="*/ 164295 h 834218"/>
                <a:gd name="connsiteX187" fmla="*/ 1092387 w 3024845"/>
                <a:gd name="connsiteY187" fmla="*/ 164295 h 834218"/>
                <a:gd name="connsiteX188" fmla="*/ 1092387 w 3024845"/>
                <a:gd name="connsiteY188" fmla="*/ 165376 h 834218"/>
                <a:gd name="connsiteX189" fmla="*/ 1092387 w 3024845"/>
                <a:gd name="connsiteY189" fmla="*/ 172942 h 834218"/>
                <a:gd name="connsiteX190" fmla="*/ 1122787 w 3024845"/>
                <a:gd name="connsiteY190" fmla="*/ 172942 h 834218"/>
                <a:gd name="connsiteX191" fmla="*/ 1122787 w 3024845"/>
                <a:gd name="connsiteY191" fmla="*/ 174563 h 834218"/>
                <a:gd name="connsiteX192" fmla="*/ 1122787 w 3024845"/>
                <a:gd name="connsiteY192" fmla="*/ 185913 h 834218"/>
                <a:gd name="connsiteX193" fmla="*/ 1149134 w 3024845"/>
                <a:gd name="connsiteY193" fmla="*/ 185913 h 834218"/>
                <a:gd name="connsiteX194" fmla="*/ 1149134 w 3024845"/>
                <a:gd name="connsiteY194" fmla="*/ 216177 h 834218"/>
                <a:gd name="connsiteX195" fmla="*/ 1149894 w 3024845"/>
                <a:gd name="connsiteY195" fmla="*/ 216177 h 834218"/>
                <a:gd name="connsiteX196" fmla="*/ 1155214 w 3024845"/>
                <a:gd name="connsiteY196" fmla="*/ 216177 h 834218"/>
                <a:gd name="connsiteX197" fmla="*/ 1155214 w 3024845"/>
                <a:gd name="connsiteY197" fmla="*/ 217258 h 834218"/>
                <a:gd name="connsiteX198" fmla="*/ 1155214 w 3024845"/>
                <a:gd name="connsiteY198" fmla="*/ 224825 h 834218"/>
                <a:gd name="connsiteX199" fmla="*/ 1159268 w 3024845"/>
                <a:gd name="connsiteY199" fmla="*/ 255089 h 834218"/>
                <a:gd name="connsiteX200" fmla="*/ 1160028 w 3024845"/>
                <a:gd name="connsiteY200" fmla="*/ 255089 h 834218"/>
                <a:gd name="connsiteX201" fmla="*/ 1165348 w 3024845"/>
                <a:gd name="connsiteY201" fmla="*/ 255089 h 834218"/>
                <a:gd name="connsiteX202" fmla="*/ 1165348 w 3024845"/>
                <a:gd name="connsiteY202" fmla="*/ 255900 h 834218"/>
                <a:gd name="connsiteX203" fmla="*/ 1165348 w 3024845"/>
                <a:gd name="connsiteY203" fmla="*/ 261575 h 834218"/>
                <a:gd name="connsiteX204" fmla="*/ 1166361 w 3024845"/>
                <a:gd name="connsiteY204" fmla="*/ 261575 h 834218"/>
                <a:gd name="connsiteX205" fmla="*/ 1173454 w 3024845"/>
                <a:gd name="connsiteY205" fmla="*/ 261575 h 834218"/>
                <a:gd name="connsiteX206" fmla="*/ 1173454 w 3024845"/>
                <a:gd name="connsiteY206" fmla="*/ 291840 h 834218"/>
                <a:gd name="connsiteX207" fmla="*/ 1175481 w 3024845"/>
                <a:gd name="connsiteY207" fmla="*/ 291840 h 834218"/>
                <a:gd name="connsiteX208" fmla="*/ 1189668 w 3024845"/>
                <a:gd name="connsiteY208" fmla="*/ 291840 h 834218"/>
                <a:gd name="connsiteX209" fmla="*/ 1189668 w 3024845"/>
                <a:gd name="connsiteY209" fmla="*/ 315619 h 834218"/>
                <a:gd name="connsiteX210" fmla="*/ 1191695 w 3024845"/>
                <a:gd name="connsiteY210" fmla="*/ 317240 h 834218"/>
                <a:gd name="connsiteX211" fmla="*/ 1191695 w 3024845"/>
                <a:gd name="connsiteY211" fmla="*/ 328590 h 834218"/>
                <a:gd name="connsiteX212" fmla="*/ 1192455 w 3024845"/>
                <a:gd name="connsiteY212" fmla="*/ 328590 h 834218"/>
                <a:gd name="connsiteX213" fmla="*/ 1197775 w 3024845"/>
                <a:gd name="connsiteY213" fmla="*/ 328590 h 834218"/>
                <a:gd name="connsiteX214" fmla="*/ 1197775 w 3024845"/>
                <a:gd name="connsiteY214" fmla="*/ 352369 h 834218"/>
                <a:gd name="connsiteX215" fmla="*/ 1199041 w 3024845"/>
                <a:gd name="connsiteY215" fmla="*/ 352369 h 834218"/>
                <a:gd name="connsiteX216" fmla="*/ 1207908 w 3024845"/>
                <a:gd name="connsiteY216" fmla="*/ 352369 h 834218"/>
                <a:gd name="connsiteX217" fmla="*/ 1209935 w 3024845"/>
                <a:gd name="connsiteY217" fmla="*/ 356423 h 834218"/>
                <a:gd name="connsiteX218" fmla="*/ 1209935 w 3024845"/>
                <a:gd name="connsiteY218" fmla="*/ 369664 h 834218"/>
                <a:gd name="connsiteX219" fmla="*/ 1211455 w 3024845"/>
                <a:gd name="connsiteY219" fmla="*/ 367772 h 834218"/>
                <a:gd name="connsiteX220" fmla="*/ 1222095 w 3024845"/>
                <a:gd name="connsiteY220" fmla="*/ 354531 h 834218"/>
                <a:gd name="connsiteX221" fmla="*/ 1250469 w 3024845"/>
                <a:gd name="connsiteY221" fmla="*/ 354531 h 834218"/>
                <a:gd name="connsiteX222" fmla="*/ 1250469 w 3024845"/>
                <a:gd name="connsiteY222" fmla="*/ 441002 h 834218"/>
                <a:gd name="connsiteX223" fmla="*/ 1251229 w 3024845"/>
                <a:gd name="connsiteY223" fmla="*/ 441002 h 834218"/>
                <a:gd name="connsiteX224" fmla="*/ 1256549 w 3024845"/>
                <a:gd name="connsiteY224" fmla="*/ 441002 h 834218"/>
                <a:gd name="connsiteX225" fmla="*/ 1257309 w 3024845"/>
                <a:gd name="connsiteY225" fmla="*/ 439651 h 834218"/>
                <a:gd name="connsiteX226" fmla="*/ 1262629 w 3024845"/>
                <a:gd name="connsiteY226" fmla="*/ 430193 h 834218"/>
                <a:gd name="connsiteX227" fmla="*/ 1262629 w 3024845"/>
                <a:gd name="connsiteY227" fmla="*/ 432085 h 834218"/>
                <a:gd name="connsiteX228" fmla="*/ 1262629 w 3024845"/>
                <a:gd name="connsiteY228" fmla="*/ 445326 h 834218"/>
                <a:gd name="connsiteX229" fmla="*/ 1266682 w 3024845"/>
                <a:gd name="connsiteY229" fmla="*/ 399929 h 834218"/>
                <a:gd name="connsiteX230" fmla="*/ 1267442 w 3024845"/>
                <a:gd name="connsiteY230" fmla="*/ 399929 h 834218"/>
                <a:gd name="connsiteX231" fmla="*/ 1272762 w 3024845"/>
                <a:gd name="connsiteY231" fmla="*/ 399929 h 834218"/>
                <a:gd name="connsiteX232" fmla="*/ 1272762 w 3024845"/>
                <a:gd name="connsiteY232" fmla="*/ 335075 h 834218"/>
                <a:gd name="connsiteX233" fmla="*/ 1273776 w 3024845"/>
                <a:gd name="connsiteY233" fmla="*/ 335075 h 834218"/>
                <a:gd name="connsiteX234" fmla="*/ 1280869 w 3024845"/>
                <a:gd name="connsiteY234" fmla="*/ 335075 h 834218"/>
                <a:gd name="connsiteX235" fmla="*/ 1293029 w 3024845"/>
                <a:gd name="connsiteY235" fmla="*/ 291840 h 834218"/>
                <a:gd name="connsiteX236" fmla="*/ 1294296 w 3024845"/>
                <a:gd name="connsiteY236" fmla="*/ 291840 h 834218"/>
                <a:gd name="connsiteX237" fmla="*/ 1303163 w 3024845"/>
                <a:gd name="connsiteY237" fmla="*/ 291840 h 834218"/>
                <a:gd name="connsiteX238" fmla="*/ 1313296 w 3024845"/>
                <a:gd name="connsiteY238" fmla="*/ 335075 h 834218"/>
                <a:gd name="connsiteX239" fmla="*/ 1314309 w 3024845"/>
                <a:gd name="connsiteY239" fmla="*/ 335075 h 834218"/>
                <a:gd name="connsiteX240" fmla="*/ 1321403 w 3024845"/>
                <a:gd name="connsiteY240" fmla="*/ 335075 h 834218"/>
                <a:gd name="connsiteX241" fmla="*/ 1321403 w 3024845"/>
                <a:gd name="connsiteY241" fmla="*/ 373987 h 834218"/>
                <a:gd name="connsiteX242" fmla="*/ 1323176 w 3024845"/>
                <a:gd name="connsiteY242" fmla="*/ 373987 h 834218"/>
                <a:gd name="connsiteX243" fmla="*/ 1335590 w 3024845"/>
                <a:gd name="connsiteY243" fmla="*/ 373987 h 834218"/>
                <a:gd name="connsiteX244" fmla="*/ 1335590 w 3024845"/>
                <a:gd name="connsiteY244" fmla="*/ 376149 h 834218"/>
                <a:gd name="connsiteX245" fmla="*/ 1335590 w 3024845"/>
                <a:gd name="connsiteY245" fmla="*/ 391281 h 834218"/>
                <a:gd name="connsiteX246" fmla="*/ 1339643 w 3024845"/>
                <a:gd name="connsiteY246" fmla="*/ 389120 h 834218"/>
                <a:gd name="connsiteX247" fmla="*/ 1339643 w 3024845"/>
                <a:gd name="connsiteY247" fmla="*/ 373987 h 834218"/>
                <a:gd name="connsiteX248" fmla="*/ 1341163 w 3024845"/>
                <a:gd name="connsiteY248" fmla="*/ 373987 h 834218"/>
                <a:gd name="connsiteX249" fmla="*/ 1351803 w 3024845"/>
                <a:gd name="connsiteY249" fmla="*/ 373987 h 834218"/>
                <a:gd name="connsiteX250" fmla="*/ 1351803 w 3024845"/>
                <a:gd name="connsiteY250" fmla="*/ 375608 h 834218"/>
                <a:gd name="connsiteX251" fmla="*/ 1351803 w 3024845"/>
                <a:gd name="connsiteY251" fmla="*/ 386958 h 834218"/>
                <a:gd name="connsiteX252" fmla="*/ 1382204 w 3024845"/>
                <a:gd name="connsiteY252" fmla="*/ 386958 h 834218"/>
                <a:gd name="connsiteX253" fmla="*/ 1382204 w 3024845"/>
                <a:gd name="connsiteY253" fmla="*/ 350208 h 834218"/>
                <a:gd name="connsiteX254" fmla="*/ 1383470 w 3024845"/>
                <a:gd name="connsiteY254" fmla="*/ 350208 h 834218"/>
                <a:gd name="connsiteX255" fmla="*/ 1392337 w 3024845"/>
                <a:gd name="connsiteY255" fmla="*/ 350208 h 834218"/>
                <a:gd name="connsiteX256" fmla="*/ 1392337 w 3024845"/>
                <a:gd name="connsiteY256" fmla="*/ 371825 h 834218"/>
                <a:gd name="connsiteX257" fmla="*/ 1394364 w 3024845"/>
                <a:gd name="connsiteY257" fmla="*/ 339399 h 834218"/>
                <a:gd name="connsiteX258" fmla="*/ 1416657 w 3024845"/>
                <a:gd name="connsiteY258" fmla="*/ 339399 h 834218"/>
                <a:gd name="connsiteX259" fmla="*/ 1416657 w 3024845"/>
                <a:gd name="connsiteY259" fmla="*/ 337777 h 834218"/>
                <a:gd name="connsiteX260" fmla="*/ 1416657 w 3024845"/>
                <a:gd name="connsiteY260" fmla="*/ 326428 h 834218"/>
                <a:gd name="connsiteX261" fmla="*/ 1417417 w 3024845"/>
                <a:gd name="connsiteY261" fmla="*/ 326428 h 834218"/>
                <a:gd name="connsiteX262" fmla="*/ 1422737 w 3024845"/>
                <a:gd name="connsiteY262" fmla="*/ 326428 h 834218"/>
                <a:gd name="connsiteX263" fmla="*/ 1422737 w 3024845"/>
                <a:gd name="connsiteY263" fmla="*/ 324537 h 834218"/>
                <a:gd name="connsiteX264" fmla="*/ 1422737 w 3024845"/>
                <a:gd name="connsiteY264" fmla="*/ 311296 h 834218"/>
                <a:gd name="connsiteX265" fmla="*/ 1426791 w 3024845"/>
                <a:gd name="connsiteY265" fmla="*/ 317781 h 834218"/>
                <a:gd name="connsiteX266" fmla="*/ 1429071 w 3024845"/>
                <a:gd name="connsiteY266" fmla="*/ 317781 h 834218"/>
                <a:gd name="connsiteX267" fmla="*/ 1445031 w 3024845"/>
                <a:gd name="connsiteY267" fmla="*/ 317781 h 834218"/>
                <a:gd name="connsiteX268" fmla="*/ 1445031 w 3024845"/>
                <a:gd name="connsiteY268" fmla="*/ 316970 h 834218"/>
                <a:gd name="connsiteX269" fmla="*/ 1445031 w 3024845"/>
                <a:gd name="connsiteY269" fmla="*/ 311296 h 834218"/>
                <a:gd name="connsiteX270" fmla="*/ 1445791 w 3024845"/>
                <a:gd name="connsiteY270" fmla="*/ 311296 h 834218"/>
                <a:gd name="connsiteX271" fmla="*/ 1451111 w 3024845"/>
                <a:gd name="connsiteY271" fmla="*/ 311296 h 834218"/>
                <a:gd name="connsiteX272" fmla="*/ 1451111 w 3024845"/>
                <a:gd name="connsiteY272" fmla="*/ 312647 h 834218"/>
                <a:gd name="connsiteX273" fmla="*/ 1451111 w 3024845"/>
                <a:gd name="connsiteY273" fmla="*/ 322105 h 834218"/>
                <a:gd name="connsiteX274" fmla="*/ 1489618 w 3024845"/>
                <a:gd name="connsiteY274" fmla="*/ 322105 h 834218"/>
                <a:gd name="connsiteX275" fmla="*/ 1489618 w 3024845"/>
                <a:gd name="connsiteY275" fmla="*/ 460458 h 834218"/>
                <a:gd name="connsiteX276" fmla="*/ 1491138 w 3024845"/>
                <a:gd name="connsiteY276" fmla="*/ 460458 h 834218"/>
                <a:gd name="connsiteX277" fmla="*/ 1501778 w 3024845"/>
                <a:gd name="connsiteY277" fmla="*/ 460458 h 834218"/>
                <a:gd name="connsiteX278" fmla="*/ 1501778 w 3024845"/>
                <a:gd name="connsiteY278" fmla="*/ 447488 h 834218"/>
                <a:gd name="connsiteX279" fmla="*/ 1505832 w 3024845"/>
                <a:gd name="connsiteY279" fmla="*/ 447488 h 834218"/>
                <a:gd name="connsiteX280" fmla="*/ 1505832 w 3024845"/>
                <a:gd name="connsiteY280" fmla="*/ 460458 h 834218"/>
                <a:gd name="connsiteX281" fmla="*/ 1536232 w 3024845"/>
                <a:gd name="connsiteY281" fmla="*/ 460458 h 834218"/>
                <a:gd name="connsiteX282" fmla="*/ 1536232 w 3024845"/>
                <a:gd name="connsiteY282" fmla="*/ 430193 h 834218"/>
                <a:gd name="connsiteX283" fmla="*/ 1548392 w 3024845"/>
                <a:gd name="connsiteY283" fmla="*/ 430193 h 834218"/>
                <a:gd name="connsiteX284" fmla="*/ 1560552 w 3024845"/>
                <a:gd name="connsiteY284" fmla="*/ 428032 h 834218"/>
                <a:gd name="connsiteX285" fmla="*/ 1564606 w 3024845"/>
                <a:gd name="connsiteY285" fmla="*/ 430193 h 834218"/>
                <a:gd name="connsiteX286" fmla="*/ 1574739 w 3024845"/>
                <a:gd name="connsiteY286" fmla="*/ 430193 h 834218"/>
                <a:gd name="connsiteX287" fmla="*/ 1574739 w 3024845"/>
                <a:gd name="connsiteY287" fmla="*/ 460458 h 834218"/>
                <a:gd name="connsiteX288" fmla="*/ 1582846 w 3024845"/>
                <a:gd name="connsiteY288" fmla="*/ 460458 h 834218"/>
                <a:gd name="connsiteX289" fmla="*/ 1582846 w 3024845"/>
                <a:gd name="connsiteY289" fmla="*/ 477753 h 834218"/>
                <a:gd name="connsiteX290" fmla="*/ 1592182 w 3024845"/>
                <a:gd name="connsiteY290" fmla="*/ 478658 h 834218"/>
                <a:gd name="connsiteX291" fmla="*/ 1605140 w 3024845"/>
                <a:gd name="connsiteY291" fmla="*/ 478658 h 834218"/>
                <a:gd name="connsiteX292" fmla="*/ 1605140 w 3024845"/>
                <a:gd name="connsiteY292" fmla="*/ 462620 h 834218"/>
                <a:gd name="connsiteX293" fmla="*/ 1673096 w 3024845"/>
                <a:gd name="connsiteY293" fmla="*/ 462620 h 834218"/>
                <a:gd name="connsiteX294" fmla="*/ 1673096 w 3024845"/>
                <a:gd name="connsiteY294" fmla="*/ 377367 h 834218"/>
                <a:gd name="connsiteX295" fmla="*/ 1745104 w 3024845"/>
                <a:gd name="connsiteY295" fmla="*/ 377367 h 834218"/>
                <a:gd name="connsiteX296" fmla="*/ 1745104 w 3024845"/>
                <a:gd name="connsiteY296" fmla="*/ 456135 h 834218"/>
                <a:gd name="connsiteX297" fmla="*/ 1747008 w 3024845"/>
                <a:gd name="connsiteY297" fmla="*/ 456135 h 834218"/>
                <a:gd name="connsiteX298" fmla="*/ 1748250 w 3024845"/>
                <a:gd name="connsiteY298" fmla="*/ 478658 h 834218"/>
                <a:gd name="connsiteX299" fmla="*/ 1757926 w 3024845"/>
                <a:gd name="connsiteY299" fmla="*/ 478658 h 834218"/>
                <a:gd name="connsiteX300" fmla="*/ 1759168 w 3024845"/>
                <a:gd name="connsiteY300" fmla="*/ 456135 h 834218"/>
                <a:gd name="connsiteX301" fmla="*/ 1765248 w 3024845"/>
                <a:gd name="connsiteY301" fmla="*/ 456135 h 834218"/>
                <a:gd name="connsiteX302" fmla="*/ 1766490 w 3024845"/>
                <a:gd name="connsiteY302" fmla="*/ 478658 h 834218"/>
                <a:gd name="connsiteX303" fmla="*/ 1817112 w 3024845"/>
                <a:gd name="connsiteY303" fmla="*/ 478658 h 834218"/>
                <a:gd name="connsiteX304" fmla="*/ 1817112 w 3024845"/>
                <a:gd name="connsiteY304" fmla="*/ 315630 h 834218"/>
                <a:gd name="connsiteX305" fmla="*/ 2014439 w 3024845"/>
                <a:gd name="connsiteY305" fmla="*/ 315630 h 834218"/>
                <a:gd name="connsiteX306" fmla="*/ 2014439 w 3024845"/>
                <a:gd name="connsiteY306" fmla="*/ 478658 h 834218"/>
                <a:gd name="connsiteX307" fmla="*/ 2033136 w 3024845"/>
                <a:gd name="connsiteY307" fmla="*/ 478658 h 834218"/>
                <a:gd name="connsiteX308" fmla="*/ 2033136 w 3024845"/>
                <a:gd name="connsiteY308" fmla="*/ 395965 h 834218"/>
                <a:gd name="connsiteX309" fmla="*/ 2128256 w 3024845"/>
                <a:gd name="connsiteY309" fmla="*/ 395965 h 834218"/>
                <a:gd name="connsiteX310" fmla="*/ 2180720 w 3024845"/>
                <a:gd name="connsiteY310" fmla="*/ 330752 h 834218"/>
                <a:gd name="connsiteX311" fmla="*/ 2245574 w 3024845"/>
                <a:gd name="connsiteY311" fmla="*/ 330752 h 834218"/>
                <a:gd name="connsiteX312" fmla="*/ 2245574 w 3024845"/>
                <a:gd name="connsiteY312" fmla="*/ 406414 h 834218"/>
                <a:gd name="connsiteX313" fmla="*/ 2253681 w 3024845"/>
                <a:gd name="connsiteY313" fmla="*/ 406414 h 834218"/>
                <a:gd name="connsiteX314" fmla="*/ 2255708 w 3024845"/>
                <a:gd name="connsiteY314" fmla="*/ 399929 h 834218"/>
                <a:gd name="connsiteX315" fmla="*/ 2261788 w 3024845"/>
                <a:gd name="connsiteY315" fmla="*/ 399929 h 834218"/>
                <a:gd name="connsiteX316" fmla="*/ 2263815 w 3024845"/>
                <a:gd name="connsiteY316" fmla="*/ 408576 h 834218"/>
                <a:gd name="connsiteX317" fmla="*/ 2275975 w 3024845"/>
                <a:gd name="connsiteY317" fmla="*/ 408576 h 834218"/>
                <a:gd name="connsiteX318" fmla="*/ 2275975 w 3024845"/>
                <a:gd name="connsiteY318" fmla="*/ 402090 h 834218"/>
                <a:gd name="connsiteX319" fmla="*/ 2298268 w 3024845"/>
                <a:gd name="connsiteY319" fmla="*/ 402090 h 834218"/>
                <a:gd name="connsiteX320" fmla="*/ 2298268 w 3024845"/>
                <a:gd name="connsiteY320" fmla="*/ 408576 h 834218"/>
                <a:gd name="connsiteX321" fmla="*/ 2318535 w 3024845"/>
                <a:gd name="connsiteY321" fmla="*/ 408576 h 834218"/>
                <a:gd name="connsiteX322" fmla="*/ 2318535 w 3024845"/>
                <a:gd name="connsiteY322" fmla="*/ 453973 h 834218"/>
                <a:gd name="connsiteX323" fmla="*/ 2332722 w 3024845"/>
                <a:gd name="connsiteY323" fmla="*/ 453973 h 834218"/>
                <a:gd name="connsiteX324" fmla="*/ 2332722 w 3024845"/>
                <a:gd name="connsiteY324" fmla="*/ 441002 h 834218"/>
                <a:gd name="connsiteX325" fmla="*/ 2348936 w 3024845"/>
                <a:gd name="connsiteY325" fmla="*/ 441002 h 834218"/>
                <a:gd name="connsiteX326" fmla="*/ 2348936 w 3024845"/>
                <a:gd name="connsiteY326" fmla="*/ 261575 h 834218"/>
                <a:gd name="connsiteX327" fmla="*/ 2355016 w 3024845"/>
                <a:gd name="connsiteY327" fmla="*/ 255089 h 834218"/>
                <a:gd name="connsiteX328" fmla="*/ 2427977 w 3024845"/>
                <a:gd name="connsiteY328" fmla="*/ 255089 h 834218"/>
                <a:gd name="connsiteX329" fmla="*/ 2427977 w 3024845"/>
                <a:gd name="connsiteY329" fmla="*/ 263737 h 834218"/>
                <a:gd name="connsiteX330" fmla="*/ 2438110 w 3024845"/>
                <a:gd name="connsiteY330" fmla="*/ 263737 h 834218"/>
                <a:gd name="connsiteX331" fmla="*/ 2438110 w 3024845"/>
                <a:gd name="connsiteY331" fmla="*/ 378311 h 834218"/>
                <a:gd name="connsiteX332" fmla="*/ 2460404 w 3024845"/>
                <a:gd name="connsiteY332" fmla="*/ 378311 h 834218"/>
                <a:gd name="connsiteX333" fmla="*/ 2460404 w 3024845"/>
                <a:gd name="connsiteY333" fmla="*/ 311296 h 834218"/>
                <a:gd name="connsiteX334" fmla="*/ 2486751 w 3024845"/>
                <a:gd name="connsiteY334" fmla="*/ 311296 h 834218"/>
                <a:gd name="connsiteX335" fmla="*/ 2490804 w 3024845"/>
                <a:gd name="connsiteY335" fmla="*/ 306972 h 834218"/>
                <a:gd name="connsiteX336" fmla="*/ 2498911 w 3024845"/>
                <a:gd name="connsiteY336" fmla="*/ 306972 h 834218"/>
                <a:gd name="connsiteX337" fmla="*/ 2502964 w 3024845"/>
                <a:gd name="connsiteY337" fmla="*/ 311296 h 834218"/>
                <a:gd name="connsiteX338" fmla="*/ 2525258 w 3024845"/>
                <a:gd name="connsiteY338" fmla="*/ 311296 h 834218"/>
                <a:gd name="connsiteX339" fmla="*/ 2525258 w 3024845"/>
                <a:gd name="connsiteY339" fmla="*/ 194560 h 834218"/>
                <a:gd name="connsiteX340" fmla="*/ 2582005 w 3024845"/>
                <a:gd name="connsiteY340" fmla="*/ 183751 h 834218"/>
                <a:gd name="connsiteX341" fmla="*/ 2582005 w 3024845"/>
                <a:gd name="connsiteY341" fmla="*/ 184832 h 834218"/>
                <a:gd name="connsiteX342" fmla="*/ 2582005 w 3024845"/>
                <a:gd name="connsiteY342" fmla="*/ 192398 h 834218"/>
                <a:gd name="connsiteX343" fmla="*/ 2608352 w 3024845"/>
                <a:gd name="connsiteY343" fmla="*/ 192398 h 834218"/>
                <a:gd name="connsiteX344" fmla="*/ 2608352 w 3024845"/>
                <a:gd name="connsiteY344" fmla="*/ 447488 h 834218"/>
                <a:gd name="connsiteX345" fmla="*/ 2630646 w 3024845"/>
                <a:gd name="connsiteY345" fmla="*/ 447488 h 834218"/>
                <a:gd name="connsiteX346" fmla="*/ 2630646 w 3024845"/>
                <a:gd name="connsiteY346" fmla="*/ 443164 h 834218"/>
                <a:gd name="connsiteX347" fmla="*/ 2642806 w 3024845"/>
                <a:gd name="connsiteY347" fmla="*/ 443164 h 834218"/>
                <a:gd name="connsiteX348" fmla="*/ 2642806 w 3024845"/>
                <a:gd name="connsiteY348" fmla="*/ 447488 h 834218"/>
                <a:gd name="connsiteX349" fmla="*/ 2667126 w 3024845"/>
                <a:gd name="connsiteY349" fmla="*/ 447488 h 834218"/>
                <a:gd name="connsiteX350" fmla="*/ 2667126 w 3024845"/>
                <a:gd name="connsiteY350" fmla="*/ 434517 h 834218"/>
                <a:gd name="connsiteX351" fmla="*/ 2695500 w 3024845"/>
                <a:gd name="connsiteY351" fmla="*/ 434517 h 834218"/>
                <a:gd name="connsiteX352" fmla="*/ 2707660 w 3024845"/>
                <a:gd name="connsiteY352" fmla="*/ 430193 h 834218"/>
                <a:gd name="connsiteX353" fmla="*/ 2727927 w 3024845"/>
                <a:gd name="connsiteY353" fmla="*/ 434517 h 834218"/>
                <a:gd name="connsiteX354" fmla="*/ 2727927 w 3024845"/>
                <a:gd name="connsiteY354" fmla="*/ 417223 h 834218"/>
                <a:gd name="connsiteX355" fmla="*/ 2736034 w 3024845"/>
                <a:gd name="connsiteY355" fmla="*/ 417223 h 834218"/>
                <a:gd name="connsiteX356" fmla="*/ 2736034 w 3024845"/>
                <a:gd name="connsiteY356" fmla="*/ 404252 h 834218"/>
                <a:gd name="connsiteX357" fmla="*/ 2792781 w 3024845"/>
                <a:gd name="connsiteY357" fmla="*/ 404252 h 834218"/>
                <a:gd name="connsiteX358" fmla="*/ 2792781 w 3024845"/>
                <a:gd name="connsiteY358" fmla="*/ 373987 h 834218"/>
                <a:gd name="connsiteX359" fmla="*/ 2811021 w 3024845"/>
                <a:gd name="connsiteY359" fmla="*/ 373987 h 834218"/>
                <a:gd name="connsiteX360" fmla="*/ 2811021 w 3024845"/>
                <a:gd name="connsiteY360" fmla="*/ 367502 h 834218"/>
                <a:gd name="connsiteX361" fmla="*/ 2823181 w 3024845"/>
                <a:gd name="connsiteY361" fmla="*/ 367502 h 834218"/>
                <a:gd name="connsiteX362" fmla="*/ 2823181 w 3024845"/>
                <a:gd name="connsiteY362" fmla="*/ 373987 h 834218"/>
                <a:gd name="connsiteX363" fmla="*/ 2839395 w 3024845"/>
                <a:gd name="connsiteY363" fmla="*/ 373987 h 834218"/>
                <a:gd name="connsiteX364" fmla="*/ 2839395 w 3024845"/>
                <a:gd name="connsiteY364" fmla="*/ 423708 h 834218"/>
                <a:gd name="connsiteX365" fmla="*/ 2871822 w 3024845"/>
                <a:gd name="connsiteY365" fmla="*/ 423708 h 834218"/>
                <a:gd name="connsiteX366" fmla="*/ 2871822 w 3024845"/>
                <a:gd name="connsiteY366" fmla="*/ 397767 h 834218"/>
                <a:gd name="connsiteX367" fmla="*/ 2910329 w 3024845"/>
                <a:gd name="connsiteY367" fmla="*/ 397767 h 834218"/>
                <a:gd name="connsiteX368" fmla="*/ 2910329 w 3024845"/>
                <a:gd name="connsiteY368" fmla="*/ 367502 h 834218"/>
                <a:gd name="connsiteX369" fmla="*/ 2958970 w 3024845"/>
                <a:gd name="connsiteY369" fmla="*/ 367502 h 834218"/>
                <a:gd name="connsiteX370" fmla="*/ 2958970 w 3024845"/>
                <a:gd name="connsiteY370" fmla="*/ 478658 h 834218"/>
                <a:gd name="connsiteX371" fmla="*/ 2958970 w 3024845"/>
                <a:gd name="connsiteY371" fmla="*/ 492437 h 834218"/>
                <a:gd name="connsiteX372" fmla="*/ 3024845 w 3024845"/>
                <a:gd name="connsiteY372" fmla="*/ 492437 h 834218"/>
                <a:gd name="connsiteX373" fmla="*/ 3024845 w 3024845"/>
                <a:gd name="connsiteY373" fmla="*/ 834218 h 834218"/>
                <a:gd name="connsiteX374" fmla="*/ 2054 w 3024845"/>
                <a:gd name="connsiteY374" fmla="*/ 831885 h 834218"/>
                <a:gd name="connsiteX375" fmla="*/ 0 w 3024845"/>
                <a:gd name="connsiteY375" fmla="*/ 397767 h 834218"/>
                <a:gd name="connsiteX376" fmla="*/ 20267 w 3024845"/>
                <a:gd name="connsiteY376" fmla="*/ 397767 h 834218"/>
                <a:gd name="connsiteX377" fmla="*/ 20774 w 3024845"/>
                <a:gd name="connsiteY377" fmla="*/ 396686 h 834218"/>
                <a:gd name="connsiteX378" fmla="*/ 24320 w 3024845"/>
                <a:gd name="connsiteY378" fmla="*/ 389120 h 834218"/>
                <a:gd name="connsiteX379" fmla="*/ 26094 w 3024845"/>
                <a:gd name="connsiteY379" fmla="*/ 389390 h 834218"/>
                <a:gd name="connsiteX380" fmla="*/ 38507 w 3024845"/>
                <a:gd name="connsiteY380" fmla="*/ 391281 h 834218"/>
                <a:gd name="connsiteX381" fmla="*/ 39014 w 3024845"/>
                <a:gd name="connsiteY381" fmla="*/ 392633 h 834218"/>
                <a:gd name="connsiteX382" fmla="*/ 42560 w 3024845"/>
                <a:gd name="connsiteY382" fmla="*/ 402090 h 834218"/>
                <a:gd name="connsiteX383" fmla="*/ 68907 w 3024845"/>
                <a:gd name="connsiteY383" fmla="*/ 404252 h 834218"/>
                <a:gd name="connsiteX384" fmla="*/ 68907 w 3024845"/>
                <a:gd name="connsiteY384" fmla="*/ 281031 h 834218"/>
                <a:gd name="connsiteX385" fmla="*/ 70934 w 3024845"/>
                <a:gd name="connsiteY385" fmla="*/ 281031 h 834218"/>
                <a:gd name="connsiteX386" fmla="*/ 85121 w 3024845"/>
                <a:gd name="connsiteY386" fmla="*/ 281031 h 834218"/>
                <a:gd name="connsiteX387" fmla="*/ 85121 w 3024845"/>
                <a:gd name="connsiteY387" fmla="*/ 144839 h 834218"/>
                <a:gd name="connsiteX388" fmla="*/ 86894 w 3024845"/>
                <a:gd name="connsiteY388" fmla="*/ 144839 h 834218"/>
                <a:gd name="connsiteX389" fmla="*/ 99308 w 3024845"/>
                <a:gd name="connsiteY389" fmla="*/ 144839 h 834218"/>
                <a:gd name="connsiteX390" fmla="*/ 99308 w 3024845"/>
                <a:gd name="connsiteY390" fmla="*/ 30265 h 834218"/>
                <a:gd name="connsiteX391" fmla="*/ 103361 w 3024845"/>
                <a:gd name="connsiteY391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16856 w 3024845"/>
                <a:gd name="connsiteY4" fmla="*/ 23779 h 834218"/>
                <a:gd name="connsiteX5" fmla="*/ 220909 w 3024845"/>
                <a:gd name="connsiteY5" fmla="*/ 30265 h 834218"/>
                <a:gd name="connsiteX6" fmla="*/ 220909 w 3024845"/>
                <a:gd name="connsiteY6" fmla="*/ 144839 h 834218"/>
                <a:gd name="connsiteX7" fmla="*/ 223189 w 3024845"/>
                <a:gd name="connsiteY7" fmla="*/ 144839 h 834218"/>
                <a:gd name="connsiteX8" fmla="*/ 239150 w 3024845"/>
                <a:gd name="connsiteY8" fmla="*/ 144839 h 834218"/>
                <a:gd name="connsiteX9" fmla="*/ 239150 w 3024845"/>
                <a:gd name="connsiteY9" fmla="*/ 285354 h 834218"/>
                <a:gd name="connsiteX10" fmla="*/ 240670 w 3024845"/>
                <a:gd name="connsiteY10" fmla="*/ 285084 h 834218"/>
                <a:gd name="connsiteX11" fmla="*/ 251310 w 3024845"/>
                <a:gd name="connsiteY11" fmla="*/ 283193 h 834218"/>
                <a:gd name="connsiteX12" fmla="*/ 249283 w 3024845"/>
                <a:gd name="connsiteY12" fmla="*/ 371825 h 834218"/>
                <a:gd name="connsiteX13" fmla="*/ 250803 w 3024845"/>
                <a:gd name="connsiteY13" fmla="*/ 372096 h 834218"/>
                <a:gd name="connsiteX14" fmla="*/ 261443 w 3024845"/>
                <a:gd name="connsiteY14" fmla="*/ 373987 h 834218"/>
                <a:gd name="connsiteX15" fmla="*/ 261696 w 3024845"/>
                <a:gd name="connsiteY15" fmla="*/ 374798 h 834218"/>
                <a:gd name="connsiteX16" fmla="*/ 263470 w 3024845"/>
                <a:gd name="connsiteY16" fmla="*/ 380473 h 834218"/>
                <a:gd name="connsiteX17" fmla="*/ 264230 w 3024845"/>
                <a:gd name="connsiteY17" fmla="*/ 378041 h 834218"/>
                <a:gd name="connsiteX18" fmla="*/ 269550 w 3024845"/>
                <a:gd name="connsiteY18" fmla="*/ 361017 h 834218"/>
                <a:gd name="connsiteX19" fmla="*/ 271323 w 3024845"/>
                <a:gd name="connsiteY19" fmla="*/ 361017 h 834218"/>
                <a:gd name="connsiteX20" fmla="*/ 283737 w 3024845"/>
                <a:gd name="connsiteY20" fmla="*/ 361017 h 834218"/>
                <a:gd name="connsiteX21" fmla="*/ 283737 w 3024845"/>
                <a:gd name="connsiteY21" fmla="*/ 393443 h 834218"/>
                <a:gd name="connsiteX22" fmla="*/ 284750 w 3024845"/>
                <a:gd name="connsiteY22" fmla="*/ 393984 h 834218"/>
                <a:gd name="connsiteX23" fmla="*/ 291844 w 3024845"/>
                <a:gd name="connsiteY23" fmla="*/ 397767 h 834218"/>
                <a:gd name="connsiteX24" fmla="*/ 291844 w 3024845"/>
                <a:gd name="connsiteY24" fmla="*/ 399118 h 834218"/>
                <a:gd name="connsiteX25" fmla="*/ 291844 w 3024845"/>
                <a:gd name="connsiteY25" fmla="*/ 408576 h 834218"/>
                <a:gd name="connsiteX26" fmla="*/ 336431 w 3024845"/>
                <a:gd name="connsiteY26" fmla="*/ 408576 h 834218"/>
                <a:gd name="connsiteX27" fmla="*/ 336431 w 3024845"/>
                <a:gd name="connsiteY27" fmla="*/ 409657 h 834218"/>
                <a:gd name="connsiteX28" fmla="*/ 336431 w 3024845"/>
                <a:gd name="connsiteY28" fmla="*/ 417223 h 834218"/>
                <a:gd name="connsiteX29" fmla="*/ 338457 w 3024845"/>
                <a:gd name="connsiteY29" fmla="*/ 417223 h 834218"/>
                <a:gd name="connsiteX30" fmla="*/ 352644 w 3024845"/>
                <a:gd name="connsiteY30" fmla="*/ 417223 h 834218"/>
                <a:gd name="connsiteX31" fmla="*/ 352644 w 3024845"/>
                <a:gd name="connsiteY31" fmla="*/ 386958 h 834218"/>
                <a:gd name="connsiteX32" fmla="*/ 397231 w 3024845"/>
                <a:gd name="connsiteY32" fmla="*/ 386958 h 834218"/>
                <a:gd name="connsiteX33" fmla="*/ 397231 w 3024845"/>
                <a:gd name="connsiteY33" fmla="*/ 385607 h 834218"/>
                <a:gd name="connsiteX34" fmla="*/ 397231 w 3024845"/>
                <a:gd name="connsiteY34" fmla="*/ 376149 h 834218"/>
                <a:gd name="connsiteX35" fmla="*/ 398245 w 3024845"/>
                <a:gd name="connsiteY35" fmla="*/ 376149 h 834218"/>
                <a:gd name="connsiteX36" fmla="*/ 405338 w 3024845"/>
                <a:gd name="connsiteY36" fmla="*/ 376149 h 834218"/>
                <a:gd name="connsiteX37" fmla="*/ 405338 w 3024845"/>
                <a:gd name="connsiteY37" fmla="*/ 374258 h 834218"/>
                <a:gd name="connsiteX38" fmla="*/ 405338 w 3024845"/>
                <a:gd name="connsiteY38" fmla="*/ 361017 h 834218"/>
                <a:gd name="connsiteX39" fmla="*/ 406098 w 3024845"/>
                <a:gd name="connsiteY39" fmla="*/ 361017 h 834218"/>
                <a:gd name="connsiteX40" fmla="*/ 411418 w 3024845"/>
                <a:gd name="connsiteY40" fmla="*/ 361017 h 834218"/>
                <a:gd name="connsiteX41" fmla="*/ 411418 w 3024845"/>
                <a:gd name="connsiteY41" fmla="*/ 359936 h 834218"/>
                <a:gd name="connsiteX42" fmla="*/ 411418 w 3024845"/>
                <a:gd name="connsiteY42" fmla="*/ 352369 h 834218"/>
                <a:gd name="connsiteX43" fmla="*/ 413445 w 3024845"/>
                <a:gd name="connsiteY43" fmla="*/ 352369 h 834218"/>
                <a:gd name="connsiteX44" fmla="*/ 427632 w 3024845"/>
                <a:gd name="connsiteY44" fmla="*/ 352369 h 834218"/>
                <a:gd name="connsiteX45" fmla="*/ 427632 w 3024845"/>
                <a:gd name="connsiteY45" fmla="*/ 353450 h 834218"/>
                <a:gd name="connsiteX46" fmla="*/ 427632 w 3024845"/>
                <a:gd name="connsiteY46" fmla="*/ 361017 h 834218"/>
                <a:gd name="connsiteX47" fmla="*/ 449925 w 3024845"/>
                <a:gd name="connsiteY47" fmla="*/ 361017 h 834218"/>
                <a:gd name="connsiteX48" fmla="*/ 449925 w 3024845"/>
                <a:gd name="connsiteY48" fmla="*/ 359125 h 834218"/>
                <a:gd name="connsiteX49" fmla="*/ 449925 w 3024845"/>
                <a:gd name="connsiteY49" fmla="*/ 345884 h 834218"/>
                <a:gd name="connsiteX50" fmla="*/ 451699 w 3024845"/>
                <a:gd name="connsiteY50" fmla="*/ 345884 h 834218"/>
                <a:gd name="connsiteX51" fmla="*/ 464112 w 3024845"/>
                <a:gd name="connsiteY51" fmla="*/ 345884 h 834218"/>
                <a:gd name="connsiteX52" fmla="*/ 464112 w 3024845"/>
                <a:gd name="connsiteY52" fmla="*/ 369664 h 834218"/>
                <a:gd name="connsiteX53" fmla="*/ 465126 w 3024845"/>
                <a:gd name="connsiteY53" fmla="*/ 369664 h 834218"/>
                <a:gd name="connsiteX54" fmla="*/ 472219 w 3024845"/>
                <a:gd name="connsiteY54" fmla="*/ 369664 h 834218"/>
                <a:gd name="connsiteX55" fmla="*/ 472219 w 3024845"/>
                <a:gd name="connsiteY55" fmla="*/ 368583 h 834218"/>
                <a:gd name="connsiteX56" fmla="*/ 472219 w 3024845"/>
                <a:gd name="connsiteY56" fmla="*/ 361017 h 834218"/>
                <a:gd name="connsiteX57" fmla="*/ 473992 w 3024845"/>
                <a:gd name="connsiteY57" fmla="*/ 361017 h 834218"/>
                <a:gd name="connsiteX58" fmla="*/ 486406 w 3024845"/>
                <a:gd name="connsiteY58" fmla="*/ 361017 h 834218"/>
                <a:gd name="connsiteX59" fmla="*/ 486406 w 3024845"/>
                <a:gd name="connsiteY59" fmla="*/ 386958 h 834218"/>
                <a:gd name="connsiteX60" fmla="*/ 488433 w 3024845"/>
                <a:gd name="connsiteY60" fmla="*/ 386958 h 834218"/>
                <a:gd name="connsiteX61" fmla="*/ 502619 w 3024845"/>
                <a:gd name="connsiteY61" fmla="*/ 386958 h 834218"/>
                <a:gd name="connsiteX62" fmla="*/ 502619 w 3024845"/>
                <a:gd name="connsiteY62" fmla="*/ 388579 h 834218"/>
                <a:gd name="connsiteX63" fmla="*/ 502619 w 3024845"/>
                <a:gd name="connsiteY63" fmla="*/ 399929 h 834218"/>
                <a:gd name="connsiteX64" fmla="*/ 503379 w 3024845"/>
                <a:gd name="connsiteY64" fmla="*/ 399929 h 834218"/>
                <a:gd name="connsiteX65" fmla="*/ 508700 w 3024845"/>
                <a:gd name="connsiteY65" fmla="*/ 399929 h 834218"/>
                <a:gd name="connsiteX66" fmla="*/ 508700 w 3024845"/>
                <a:gd name="connsiteY66" fmla="*/ 399118 h 834218"/>
                <a:gd name="connsiteX67" fmla="*/ 508700 w 3024845"/>
                <a:gd name="connsiteY67" fmla="*/ 393443 h 834218"/>
                <a:gd name="connsiteX68" fmla="*/ 539100 w 3024845"/>
                <a:gd name="connsiteY68" fmla="*/ 393443 h 834218"/>
                <a:gd name="connsiteX69" fmla="*/ 539100 w 3024845"/>
                <a:gd name="connsiteY69" fmla="*/ 417223 h 834218"/>
                <a:gd name="connsiteX70" fmla="*/ 540113 w 3024845"/>
                <a:gd name="connsiteY70" fmla="*/ 417223 h 834218"/>
                <a:gd name="connsiteX71" fmla="*/ 547207 w 3024845"/>
                <a:gd name="connsiteY71" fmla="*/ 417223 h 834218"/>
                <a:gd name="connsiteX72" fmla="*/ 547207 w 3024845"/>
                <a:gd name="connsiteY72" fmla="*/ 418304 h 834218"/>
                <a:gd name="connsiteX73" fmla="*/ 547207 w 3024845"/>
                <a:gd name="connsiteY73" fmla="*/ 425870 h 834218"/>
                <a:gd name="connsiteX74" fmla="*/ 547967 w 3024845"/>
                <a:gd name="connsiteY74" fmla="*/ 425870 h 834218"/>
                <a:gd name="connsiteX75" fmla="*/ 553287 w 3024845"/>
                <a:gd name="connsiteY75" fmla="*/ 425870 h 834218"/>
                <a:gd name="connsiteX76" fmla="*/ 553287 w 3024845"/>
                <a:gd name="connsiteY76" fmla="*/ 423708 h 834218"/>
                <a:gd name="connsiteX77" fmla="*/ 553287 w 3024845"/>
                <a:gd name="connsiteY77" fmla="*/ 408576 h 834218"/>
                <a:gd name="connsiteX78" fmla="*/ 554300 w 3024845"/>
                <a:gd name="connsiteY78" fmla="*/ 408576 h 834218"/>
                <a:gd name="connsiteX79" fmla="*/ 561394 w 3024845"/>
                <a:gd name="connsiteY79" fmla="*/ 408576 h 834218"/>
                <a:gd name="connsiteX80" fmla="*/ 561394 w 3024845"/>
                <a:gd name="connsiteY80" fmla="*/ 409657 h 834218"/>
                <a:gd name="connsiteX81" fmla="*/ 561394 w 3024845"/>
                <a:gd name="connsiteY81" fmla="*/ 417223 h 834218"/>
                <a:gd name="connsiteX82" fmla="*/ 566714 w 3024845"/>
                <a:gd name="connsiteY82" fmla="*/ 415230 h 834218"/>
                <a:gd name="connsiteX83" fmla="*/ 567474 w 3024845"/>
                <a:gd name="connsiteY83" fmla="*/ 414250 h 834218"/>
                <a:gd name="connsiteX84" fmla="*/ 567474 w 3024845"/>
                <a:gd name="connsiteY84" fmla="*/ 408576 h 834218"/>
                <a:gd name="connsiteX85" fmla="*/ 605981 w 3024845"/>
                <a:gd name="connsiteY85" fmla="*/ 408576 h 834218"/>
                <a:gd name="connsiteX86" fmla="*/ 605981 w 3024845"/>
                <a:gd name="connsiteY86" fmla="*/ 432355 h 834218"/>
                <a:gd name="connsiteX87" fmla="*/ 608007 w 3024845"/>
                <a:gd name="connsiteY87" fmla="*/ 432355 h 834218"/>
                <a:gd name="connsiteX88" fmla="*/ 622194 w 3024845"/>
                <a:gd name="connsiteY88" fmla="*/ 432355 h 834218"/>
                <a:gd name="connsiteX89" fmla="*/ 622194 w 3024845"/>
                <a:gd name="connsiteY89" fmla="*/ 433436 h 834218"/>
                <a:gd name="connsiteX90" fmla="*/ 622194 w 3024845"/>
                <a:gd name="connsiteY90" fmla="*/ 441002 h 834218"/>
                <a:gd name="connsiteX91" fmla="*/ 623968 w 3024845"/>
                <a:gd name="connsiteY91" fmla="*/ 441002 h 834218"/>
                <a:gd name="connsiteX92" fmla="*/ 636381 w 3024845"/>
                <a:gd name="connsiteY92" fmla="*/ 441002 h 834218"/>
                <a:gd name="connsiteX93" fmla="*/ 636381 w 3024845"/>
                <a:gd name="connsiteY93" fmla="*/ 417223 h 834218"/>
                <a:gd name="connsiteX94" fmla="*/ 637394 w 3024845"/>
                <a:gd name="connsiteY94" fmla="*/ 417223 h 834218"/>
                <a:gd name="connsiteX95" fmla="*/ 644488 w 3024845"/>
                <a:gd name="connsiteY95" fmla="*/ 417223 h 834218"/>
                <a:gd name="connsiteX96" fmla="*/ 644488 w 3024845"/>
                <a:gd name="connsiteY96" fmla="*/ 384796 h 834218"/>
                <a:gd name="connsiteX97" fmla="*/ 645501 w 3024845"/>
                <a:gd name="connsiteY97" fmla="*/ 384796 h 834218"/>
                <a:gd name="connsiteX98" fmla="*/ 652595 w 3024845"/>
                <a:gd name="connsiteY98" fmla="*/ 384796 h 834218"/>
                <a:gd name="connsiteX99" fmla="*/ 652595 w 3024845"/>
                <a:gd name="connsiteY99" fmla="*/ 382905 h 834218"/>
                <a:gd name="connsiteX100" fmla="*/ 652595 w 3024845"/>
                <a:gd name="connsiteY100" fmla="*/ 369664 h 834218"/>
                <a:gd name="connsiteX101" fmla="*/ 651328 w 3024845"/>
                <a:gd name="connsiteY101" fmla="*/ 368042 h 834218"/>
                <a:gd name="connsiteX102" fmla="*/ 656648 w 3024845"/>
                <a:gd name="connsiteY102" fmla="*/ 356693 h 834218"/>
                <a:gd name="connsiteX103" fmla="*/ 664755 w 3024845"/>
                <a:gd name="connsiteY103" fmla="*/ 384796 h 834218"/>
                <a:gd name="connsiteX104" fmla="*/ 665515 w 3024845"/>
                <a:gd name="connsiteY104" fmla="*/ 384796 h 834218"/>
                <a:gd name="connsiteX105" fmla="*/ 670835 w 3024845"/>
                <a:gd name="connsiteY105" fmla="*/ 384796 h 834218"/>
                <a:gd name="connsiteX106" fmla="*/ 670835 w 3024845"/>
                <a:gd name="connsiteY106" fmla="*/ 278869 h 834218"/>
                <a:gd name="connsiteX107" fmla="*/ 672355 w 3024845"/>
                <a:gd name="connsiteY107" fmla="*/ 278869 h 834218"/>
                <a:gd name="connsiteX108" fmla="*/ 682995 w 3024845"/>
                <a:gd name="connsiteY108" fmla="*/ 278869 h 834218"/>
                <a:gd name="connsiteX109" fmla="*/ 682995 w 3024845"/>
                <a:gd name="connsiteY109" fmla="*/ 231310 h 834218"/>
                <a:gd name="connsiteX110" fmla="*/ 709342 w 3024845"/>
                <a:gd name="connsiteY110" fmla="*/ 231310 h 834218"/>
                <a:gd name="connsiteX111" fmla="*/ 709342 w 3024845"/>
                <a:gd name="connsiteY111" fmla="*/ 209692 h 834218"/>
                <a:gd name="connsiteX112" fmla="*/ 743796 w 3024845"/>
                <a:gd name="connsiteY112" fmla="*/ 209692 h 834218"/>
                <a:gd name="connsiteX113" fmla="*/ 743796 w 3024845"/>
                <a:gd name="connsiteY113" fmla="*/ 212124 h 834218"/>
                <a:gd name="connsiteX114" fmla="*/ 743796 w 3024845"/>
                <a:gd name="connsiteY114" fmla="*/ 229148 h 834218"/>
                <a:gd name="connsiteX115" fmla="*/ 746076 w 3024845"/>
                <a:gd name="connsiteY115" fmla="*/ 229148 h 834218"/>
                <a:gd name="connsiteX116" fmla="*/ 762036 w 3024845"/>
                <a:gd name="connsiteY116" fmla="*/ 229148 h 834218"/>
                <a:gd name="connsiteX117" fmla="*/ 762036 w 3024845"/>
                <a:gd name="connsiteY117" fmla="*/ 276707 h 834218"/>
                <a:gd name="connsiteX118" fmla="*/ 763049 w 3024845"/>
                <a:gd name="connsiteY118" fmla="*/ 276707 h 834218"/>
                <a:gd name="connsiteX119" fmla="*/ 770143 w 3024845"/>
                <a:gd name="connsiteY119" fmla="*/ 276707 h 834218"/>
                <a:gd name="connsiteX120" fmla="*/ 784330 w 3024845"/>
                <a:gd name="connsiteY120" fmla="*/ 281031 h 834218"/>
                <a:gd name="connsiteX121" fmla="*/ 784330 w 3024845"/>
                <a:gd name="connsiteY121" fmla="*/ 319943 h 834218"/>
                <a:gd name="connsiteX122" fmla="*/ 785343 w 3024845"/>
                <a:gd name="connsiteY122" fmla="*/ 319943 h 834218"/>
                <a:gd name="connsiteX123" fmla="*/ 792436 w 3024845"/>
                <a:gd name="connsiteY123" fmla="*/ 319943 h 834218"/>
                <a:gd name="connsiteX124" fmla="*/ 792436 w 3024845"/>
                <a:gd name="connsiteY124" fmla="*/ 321564 h 834218"/>
                <a:gd name="connsiteX125" fmla="*/ 792436 w 3024845"/>
                <a:gd name="connsiteY125" fmla="*/ 332913 h 834218"/>
                <a:gd name="connsiteX126" fmla="*/ 794463 w 3024845"/>
                <a:gd name="connsiteY126" fmla="*/ 332913 h 834218"/>
                <a:gd name="connsiteX127" fmla="*/ 808650 w 3024845"/>
                <a:gd name="connsiteY127" fmla="*/ 332913 h 834218"/>
                <a:gd name="connsiteX128" fmla="*/ 814730 w 3024845"/>
                <a:gd name="connsiteY128" fmla="*/ 339399 h 834218"/>
                <a:gd name="connsiteX129" fmla="*/ 814730 w 3024845"/>
                <a:gd name="connsiteY129" fmla="*/ 361017 h 834218"/>
                <a:gd name="connsiteX130" fmla="*/ 817010 w 3024845"/>
                <a:gd name="connsiteY130" fmla="*/ 361017 h 834218"/>
                <a:gd name="connsiteX131" fmla="*/ 832970 w 3024845"/>
                <a:gd name="connsiteY131" fmla="*/ 361017 h 834218"/>
                <a:gd name="connsiteX132" fmla="*/ 832970 w 3024845"/>
                <a:gd name="connsiteY132" fmla="*/ 362097 h 834218"/>
                <a:gd name="connsiteX133" fmla="*/ 832970 w 3024845"/>
                <a:gd name="connsiteY133" fmla="*/ 369664 h 834218"/>
                <a:gd name="connsiteX134" fmla="*/ 834237 w 3024845"/>
                <a:gd name="connsiteY134" fmla="*/ 369664 h 834218"/>
                <a:gd name="connsiteX135" fmla="*/ 843104 w 3024845"/>
                <a:gd name="connsiteY135" fmla="*/ 369664 h 834218"/>
                <a:gd name="connsiteX136" fmla="*/ 843104 w 3024845"/>
                <a:gd name="connsiteY136" fmla="*/ 371825 h 834218"/>
                <a:gd name="connsiteX137" fmla="*/ 843104 w 3024845"/>
                <a:gd name="connsiteY137" fmla="*/ 386958 h 834218"/>
                <a:gd name="connsiteX138" fmla="*/ 847157 w 3024845"/>
                <a:gd name="connsiteY138" fmla="*/ 385066 h 834218"/>
                <a:gd name="connsiteX139" fmla="*/ 847157 w 3024845"/>
                <a:gd name="connsiteY139" fmla="*/ 371825 h 834218"/>
                <a:gd name="connsiteX140" fmla="*/ 848170 w 3024845"/>
                <a:gd name="connsiteY140" fmla="*/ 371825 h 834218"/>
                <a:gd name="connsiteX141" fmla="*/ 855264 w 3024845"/>
                <a:gd name="connsiteY141" fmla="*/ 371825 h 834218"/>
                <a:gd name="connsiteX142" fmla="*/ 855264 w 3024845"/>
                <a:gd name="connsiteY142" fmla="*/ 373447 h 834218"/>
                <a:gd name="connsiteX143" fmla="*/ 855264 w 3024845"/>
                <a:gd name="connsiteY143" fmla="*/ 384796 h 834218"/>
                <a:gd name="connsiteX144" fmla="*/ 856024 w 3024845"/>
                <a:gd name="connsiteY144" fmla="*/ 384796 h 834218"/>
                <a:gd name="connsiteX145" fmla="*/ 861344 w 3024845"/>
                <a:gd name="connsiteY145" fmla="*/ 384796 h 834218"/>
                <a:gd name="connsiteX146" fmla="*/ 909984 w 3024845"/>
                <a:gd name="connsiteY146" fmla="*/ 380473 h 834218"/>
                <a:gd name="connsiteX147" fmla="*/ 909984 w 3024845"/>
                <a:gd name="connsiteY147" fmla="*/ 381824 h 834218"/>
                <a:gd name="connsiteX148" fmla="*/ 909984 w 3024845"/>
                <a:gd name="connsiteY148" fmla="*/ 391281 h 834218"/>
                <a:gd name="connsiteX149" fmla="*/ 910744 w 3024845"/>
                <a:gd name="connsiteY149" fmla="*/ 391281 h 834218"/>
                <a:gd name="connsiteX150" fmla="*/ 916065 w 3024845"/>
                <a:gd name="connsiteY150" fmla="*/ 391281 h 834218"/>
                <a:gd name="connsiteX151" fmla="*/ 916065 w 3024845"/>
                <a:gd name="connsiteY151" fmla="*/ 393443 h 834218"/>
                <a:gd name="connsiteX152" fmla="*/ 916065 w 3024845"/>
                <a:gd name="connsiteY152" fmla="*/ 408576 h 834218"/>
                <a:gd name="connsiteX153" fmla="*/ 918091 w 3024845"/>
                <a:gd name="connsiteY153" fmla="*/ 407225 h 834218"/>
                <a:gd name="connsiteX154" fmla="*/ 932278 w 3024845"/>
                <a:gd name="connsiteY154" fmla="*/ 397767 h 834218"/>
                <a:gd name="connsiteX155" fmla="*/ 938358 w 3024845"/>
                <a:gd name="connsiteY155" fmla="*/ 356693 h 834218"/>
                <a:gd name="connsiteX156" fmla="*/ 939118 w 3024845"/>
                <a:gd name="connsiteY156" fmla="*/ 356423 h 834218"/>
                <a:gd name="connsiteX157" fmla="*/ 944438 w 3024845"/>
                <a:gd name="connsiteY157" fmla="*/ 354531 h 834218"/>
                <a:gd name="connsiteX158" fmla="*/ 946465 w 3024845"/>
                <a:gd name="connsiteY158" fmla="*/ 285354 h 834218"/>
                <a:gd name="connsiteX159" fmla="*/ 948492 w 3024845"/>
                <a:gd name="connsiteY159" fmla="*/ 354531 h 834218"/>
                <a:gd name="connsiteX160" fmla="*/ 949252 w 3024845"/>
                <a:gd name="connsiteY160" fmla="*/ 354801 h 834218"/>
                <a:gd name="connsiteX161" fmla="*/ 954572 w 3024845"/>
                <a:gd name="connsiteY161" fmla="*/ 356693 h 834218"/>
                <a:gd name="connsiteX162" fmla="*/ 954572 w 3024845"/>
                <a:gd name="connsiteY162" fmla="*/ 270222 h 834218"/>
                <a:gd name="connsiteX163" fmla="*/ 958625 w 3024845"/>
                <a:gd name="connsiteY163" fmla="*/ 237795 h 834218"/>
                <a:gd name="connsiteX164" fmla="*/ 997132 w 3024845"/>
                <a:gd name="connsiteY164" fmla="*/ 237795 h 834218"/>
                <a:gd name="connsiteX165" fmla="*/ 997132 w 3024845"/>
                <a:gd name="connsiteY165" fmla="*/ 270222 h 834218"/>
                <a:gd name="connsiteX166" fmla="*/ 997892 w 3024845"/>
                <a:gd name="connsiteY166" fmla="*/ 270222 h 834218"/>
                <a:gd name="connsiteX167" fmla="*/ 1003212 w 3024845"/>
                <a:gd name="connsiteY167" fmla="*/ 270222 h 834218"/>
                <a:gd name="connsiteX168" fmla="*/ 1003212 w 3024845"/>
                <a:gd name="connsiteY168" fmla="*/ 188074 h 834218"/>
                <a:gd name="connsiteX169" fmla="*/ 1004986 w 3024845"/>
                <a:gd name="connsiteY169" fmla="*/ 188074 h 834218"/>
                <a:gd name="connsiteX170" fmla="*/ 1017399 w 3024845"/>
                <a:gd name="connsiteY170" fmla="*/ 188074 h 834218"/>
                <a:gd name="connsiteX171" fmla="*/ 1017399 w 3024845"/>
                <a:gd name="connsiteY171" fmla="*/ 186183 h 834218"/>
                <a:gd name="connsiteX172" fmla="*/ 1017399 w 3024845"/>
                <a:gd name="connsiteY172" fmla="*/ 172942 h 834218"/>
                <a:gd name="connsiteX173" fmla="*/ 1039693 w 3024845"/>
                <a:gd name="connsiteY173" fmla="*/ 172942 h 834218"/>
                <a:gd name="connsiteX174" fmla="*/ 1039693 w 3024845"/>
                <a:gd name="connsiteY174" fmla="*/ 171861 h 834218"/>
                <a:gd name="connsiteX175" fmla="*/ 1039693 w 3024845"/>
                <a:gd name="connsiteY175" fmla="*/ 164295 h 834218"/>
                <a:gd name="connsiteX176" fmla="*/ 1041466 w 3024845"/>
                <a:gd name="connsiteY176" fmla="*/ 164295 h 834218"/>
                <a:gd name="connsiteX177" fmla="*/ 1053880 w 3024845"/>
                <a:gd name="connsiteY177" fmla="*/ 164295 h 834218"/>
                <a:gd name="connsiteX178" fmla="*/ 1053880 w 3024845"/>
                <a:gd name="connsiteY178" fmla="*/ 165376 h 834218"/>
                <a:gd name="connsiteX179" fmla="*/ 1053880 w 3024845"/>
                <a:gd name="connsiteY179" fmla="*/ 172942 h 834218"/>
                <a:gd name="connsiteX180" fmla="*/ 1054640 w 3024845"/>
                <a:gd name="connsiteY180" fmla="*/ 172942 h 834218"/>
                <a:gd name="connsiteX181" fmla="*/ 1059960 w 3024845"/>
                <a:gd name="connsiteY181" fmla="*/ 172942 h 834218"/>
                <a:gd name="connsiteX182" fmla="*/ 1070093 w 3024845"/>
                <a:gd name="connsiteY182" fmla="*/ 168618 h 834218"/>
                <a:gd name="connsiteX183" fmla="*/ 1074146 w 3024845"/>
                <a:gd name="connsiteY183" fmla="*/ 171861 h 834218"/>
                <a:gd name="connsiteX184" fmla="*/ 1074146 w 3024845"/>
                <a:gd name="connsiteY184" fmla="*/ 164295 h 834218"/>
                <a:gd name="connsiteX185" fmla="*/ 1076426 w 3024845"/>
                <a:gd name="connsiteY185" fmla="*/ 164295 h 834218"/>
                <a:gd name="connsiteX186" fmla="*/ 1092387 w 3024845"/>
                <a:gd name="connsiteY186" fmla="*/ 164295 h 834218"/>
                <a:gd name="connsiteX187" fmla="*/ 1092387 w 3024845"/>
                <a:gd name="connsiteY187" fmla="*/ 165376 h 834218"/>
                <a:gd name="connsiteX188" fmla="*/ 1092387 w 3024845"/>
                <a:gd name="connsiteY188" fmla="*/ 172942 h 834218"/>
                <a:gd name="connsiteX189" fmla="*/ 1122787 w 3024845"/>
                <a:gd name="connsiteY189" fmla="*/ 172942 h 834218"/>
                <a:gd name="connsiteX190" fmla="*/ 1122787 w 3024845"/>
                <a:gd name="connsiteY190" fmla="*/ 174563 h 834218"/>
                <a:gd name="connsiteX191" fmla="*/ 1122787 w 3024845"/>
                <a:gd name="connsiteY191" fmla="*/ 185913 h 834218"/>
                <a:gd name="connsiteX192" fmla="*/ 1149134 w 3024845"/>
                <a:gd name="connsiteY192" fmla="*/ 185913 h 834218"/>
                <a:gd name="connsiteX193" fmla="*/ 1149134 w 3024845"/>
                <a:gd name="connsiteY193" fmla="*/ 216177 h 834218"/>
                <a:gd name="connsiteX194" fmla="*/ 1149894 w 3024845"/>
                <a:gd name="connsiteY194" fmla="*/ 216177 h 834218"/>
                <a:gd name="connsiteX195" fmla="*/ 1155214 w 3024845"/>
                <a:gd name="connsiteY195" fmla="*/ 216177 h 834218"/>
                <a:gd name="connsiteX196" fmla="*/ 1155214 w 3024845"/>
                <a:gd name="connsiteY196" fmla="*/ 217258 h 834218"/>
                <a:gd name="connsiteX197" fmla="*/ 1155214 w 3024845"/>
                <a:gd name="connsiteY197" fmla="*/ 224825 h 834218"/>
                <a:gd name="connsiteX198" fmla="*/ 1159268 w 3024845"/>
                <a:gd name="connsiteY198" fmla="*/ 255089 h 834218"/>
                <a:gd name="connsiteX199" fmla="*/ 1160028 w 3024845"/>
                <a:gd name="connsiteY199" fmla="*/ 255089 h 834218"/>
                <a:gd name="connsiteX200" fmla="*/ 1165348 w 3024845"/>
                <a:gd name="connsiteY200" fmla="*/ 255089 h 834218"/>
                <a:gd name="connsiteX201" fmla="*/ 1165348 w 3024845"/>
                <a:gd name="connsiteY201" fmla="*/ 255900 h 834218"/>
                <a:gd name="connsiteX202" fmla="*/ 1165348 w 3024845"/>
                <a:gd name="connsiteY202" fmla="*/ 261575 h 834218"/>
                <a:gd name="connsiteX203" fmla="*/ 1166361 w 3024845"/>
                <a:gd name="connsiteY203" fmla="*/ 261575 h 834218"/>
                <a:gd name="connsiteX204" fmla="*/ 1173454 w 3024845"/>
                <a:gd name="connsiteY204" fmla="*/ 261575 h 834218"/>
                <a:gd name="connsiteX205" fmla="*/ 1173454 w 3024845"/>
                <a:gd name="connsiteY205" fmla="*/ 291840 h 834218"/>
                <a:gd name="connsiteX206" fmla="*/ 1175481 w 3024845"/>
                <a:gd name="connsiteY206" fmla="*/ 291840 h 834218"/>
                <a:gd name="connsiteX207" fmla="*/ 1189668 w 3024845"/>
                <a:gd name="connsiteY207" fmla="*/ 291840 h 834218"/>
                <a:gd name="connsiteX208" fmla="*/ 1189668 w 3024845"/>
                <a:gd name="connsiteY208" fmla="*/ 315619 h 834218"/>
                <a:gd name="connsiteX209" fmla="*/ 1191695 w 3024845"/>
                <a:gd name="connsiteY209" fmla="*/ 317240 h 834218"/>
                <a:gd name="connsiteX210" fmla="*/ 1191695 w 3024845"/>
                <a:gd name="connsiteY210" fmla="*/ 328590 h 834218"/>
                <a:gd name="connsiteX211" fmla="*/ 1192455 w 3024845"/>
                <a:gd name="connsiteY211" fmla="*/ 328590 h 834218"/>
                <a:gd name="connsiteX212" fmla="*/ 1197775 w 3024845"/>
                <a:gd name="connsiteY212" fmla="*/ 328590 h 834218"/>
                <a:gd name="connsiteX213" fmla="*/ 1197775 w 3024845"/>
                <a:gd name="connsiteY213" fmla="*/ 352369 h 834218"/>
                <a:gd name="connsiteX214" fmla="*/ 1199041 w 3024845"/>
                <a:gd name="connsiteY214" fmla="*/ 352369 h 834218"/>
                <a:gd name="connsiteX215" fmla="*/ 1207908 w 3024845"/>
                <a:gd name="connsiteY215" fmla="*/ 352369 h 834218"/>
                <a:gd name="connsiteX216" fmla="*/ 1209935 w 3024845"/>
                <a:gd name="connsiteY216" fmla="*/ 356423 h 834218"/>
                <a:gd name="connsiteX217" fmla="*/ 1209935 w 3024845"/>
                <a:gd name="connsiteY217" fmla="*/ 369664 h 834218"/>
                <a:gd name="connsiteX218" fmla="*/ 1211455 w 3024845"/>
                <a:gd name="connsiteY218" fmla="*/ 367772 h 834218"/>
                <a:gd name="connsiteX219" fmla="*/ 1222095 w 3024845"/>
                <a:gd name="connsiteY219" fmla="*/ 354531 h 834218"/>
                <a:gd name="connsiteX220" fmla="*/ 1250469 w 3024845"/>
                <a:gd name="connsiteY220" fmla="*/ 354531 h 834218"/>
                <a:gd name="connsiteX221" fmla="*/ 1250469 w 3024845"/>
                <a:gd name="connsiteY221" fmla="*/ 441002 h 834218"/>
                <a:gd name="connsiteX222" fmla="*/ 1251229 w 3024845"/>
                <a:gd name="connsiteY222" fmla="*/ 441002 h 834218"/>
                <a:gd name="connsiteX223" fmla="*/ 1256549 w 3024845"/>
                <a:gd name="connsiteY223" fmla="*/ 441002 h 834218"/>
                <a:gd name="connsiteX224" fmla="*/ 1257309 w 3024845"/>
                <a:gd name="connsiteY224" fmla="*/ 439651 h 834218"/>
                <a:gd name="connsiteX225" fmla="*/ 1262629 w 3024845"/>
                <a:gd name="connsiteY225" fmla="*/ 430193 h 834218"/>
                <a:gd name="connsiteX226" fmla="*/ 1262629 w 3024845"/>
                <a:gd name="connsiteY226" fmla="*/ 432085 h 834218"/>
                <a:gd name="connsiteX227" fmla="*/ 1262629 w 3024845"/>
                <a:gd name="connsiteY227" fmla="*/ 445326 h 834218"/>
                <a:gd name="connsiteX228" fmla="*/ 1266682 w 3024845"/>
                <a:gd name="connsiteY228" fmla="*/ 399929 h 834218"/>
                <a:gd name="connsiteX229" fmla="*/ 1267442 w 3024845"/>
                <a:gd name="connsiteY229" fmla="*/ 399929 h 834218"/>
                <a:gd name="connsiteX230" fmla="*/ 1272762 w 3024845"/>
                <a:gd name="connsiteY230" fmla="*/ 399929 h 834218"/>
                <a:gd name="connsiteX231" fmla="*/ 1272762 w 3024845"/>
                <a:gd name="connsiteY231" fmla="*/ 335075 h 834218"/>
                <a:gd name="connsiteX232" fmla="*/ 1273776 w 3024845"/>
                <a:gd name="connsiteY232" fmla="*/ 335075 h 834218"/>
                <a:gd name="connsiteX233" fmla="*/ 1280869 w 3024845"/>
                <a:gd name="connsiteY233" fmla="*/ 335075 h 834218"/>
                <a:gd name="connsiteX234" fmla="*/ 1293029 w 3024845"/>
                <a:gd name="connsiteY234" fmla="*/ 291840 h 834218"/>
                <a:gd name="connsiteX235" fmla="*/ 1294296 w 3024845"/>
                <a:gd name="connsiteY235" fmla="*/ 291840 h 834218"/>
                <a:gd name="connsiteX236" fmla="*/ 1303163 w 3024845"/>
                <a:gd name="connsiteY236" fmla="*/ 291840 h 834218"/>
                <a:gd name="connsiteX237" fmla="*/ 1313296 w 3024845"/>
                <a:gd name="connsiteY237" fmla="*/ 335075 h 834218"/>
                <a:gd name="connsiteX238" fmla="*/ 1314309 w 3024845"/>
                <a:gd name="connsiteY238" fmla="*/ 335075 h 834218"/>
                <a:gd name="connsiteX239" fmla="*/ 1321403 w 3024845"/>
                <a:gd name="connsiteY239" fmla="*/ 335075 h 834218"/>
                <a:gd name="connsiteX240" fmla="*/ 1321403 w 3024845"/>
                <a:gd name="connsiteY240" fmla="*/ 373987 h 834218"/>
                <a:gd name="connsiteX241" fmla="*/ 1323176 w 3024845"/>
                <a:gd name="connsiteY241" fmla="*/ 373987 h 834218"/>
                <a:gd name="connsiteX242" fmla="*/ 1335590 w 3024845"/>
                <a:gd name="connsiteY242" fmla="*/ 373987 h 834218"/>
                <a:gd name="connsiteX243" fmla="*/ 1335590 w 3024845"/>
                <a:gd name="connsiteY243" fmla="*/ 376149 h 834218"/>
                <a:gd name="connsiteX244" fmla="*/ 1335590 w 3024845"/>
                <a:gd name="connsiteY244" fmla="*/ 391281 h 834218"/>
                <a:gd name="connsiteX245" fmla="*/ 1339643 w 3024845"/>
                <a:gd name="connsiteY245" fmla="*/ 389120 h 834218"/>
                <a:gd name="connsiteX246" fmla="*/ 1339643 w 3024845"/>
                <a:gd name="connsiteY246" fmla="*/ 373987 h 834218"/>
                <a:gd name="connsiteX247" fmla="*/ 1341163 w 3024845"/>
                <a:gd name="connsiteY247" fmla="*/ 373987 h 834218"/>
                <a:gd name="connsiteX248" fmla="*/ 1351803 w 3024845"/>
                <a:gd name="connsiteY248" fmla="*/ 373987 h 834218"/>
                <a:gd name="connsiteX249" fmla="*/ 1351803 w 3024845"/>
                <a:gd name="connsiteY249" fmla="*/ 375608 h 834218"/>
                <a:gd name="connsiteX250" fmla="*/ 1351803 w 3024845"/>
                <a:gd name="connsiteY250" fmla="*/ 386958 h 834218"/>
                <a:gd name="connsiteX251" fmla="*/ 1382204 w 3024845"/>
                <a:gd name="connsiteY251" fmla="*/ 386958 h 834218"/>
                <a:gd name="connsiteX252" fmla="*/ 1382204 w 3024845"/>
                <a:gd name="connsiteY252" fmla="*/ 350208 h 834218"/>
                <a:gd name="connsiteX253" fmla="*/ 1383470 w 3024845"/>
                <a:gd name="connsiteY253" fmla="*/ 350208 h 834218"/>
                <a:gd name="connsiteX254" fmla="*/ 1392337 w 3024845"/>
                <a:gd name="connsiteY254" fmla="*/ 350208 h 834218"/>
                <a:gd name="connsiteX255" fmla="*/ 1392337 w 3024845"/>
                <a:gd name="connsiteY255" fmla="*/ 371825 h 834218"/>
                <a:gd name="connsiteX256" fmla="*/ 1394364 w 3024845"/>
                <a:gd name="connsiteY256" fmla="*/ 339399 h 834218"/>
                <a:gd name="connsiteX257" fmla="*/ 1416657 w 3024845"/>
                <a:gd name="connsiteY257" fmla="*/ 339399 h 834218"/>
                <a:gd name="connsiteX258" fmla="*/ 1416657 w 3024845"/>
                <a:gd name="connsiteY258" fmla="*/ 337777 h 834218"/>
                <a:gd name="connsiteX259" fmla="*/ 1416657 w 3024845"/>
                <a:gd name="connsiteY259" fmla="*/ 326428 h 834218"/>
                <a:gd name="connsiteX260" fmla="*/ 1417417 w 3024845"/>
                <a:gd name="connsiteY260" fmla="*/ 326428 h 834218"/>
                <a:gd name="connsiteX261" fmla="*/ 1422737 w 3024845"/>
                <a:gd name="connsiteY261" fmla="*/ 326428 h 834218"/>
                <a:gd name="connsiteX262" fmla="*/ 1422737 w 3024845"/>
                <a:gd name="connsiteY262" fmla="*/ 324537 h 834218"/>
                <a:gd name="connsiteX263" fmla="*/ 1422737 w 3024845"/>
                <a:gd name="connsiteY263" fmla="*/ 311296 h 834218"/>
                <a:gd name="connsiteX264" fmla="*/ 1426791 w 3024845"/>
                <a:gd name="connsiteY264" fmla="*/ 317781 h 834218"/>
                <a:gd name="connsiteX265" fmla="*/ 1429071 w 3024845"/>
                <a:gd name="connsiteY265" fmla="*/ 317781 h 834218"/>
                <a:gd name="connsiteX266" fmla="*/ 1445031 w 3024845"/>
                <a:gd name="connsiteY266" fmla="*/ 317781 h 834218"/>
                <a:gd name="connsiteX267" fmla="*/ 1445031 w 3024845"/>
                <a:gd name="connsiteY267" fmla="*/ 316970 h 834218"/>
                <a:gd name="connsiteX268" fmla="*/ 1445031 w 3024845"/>
                <a:gd name="connsiteY268" fmla="*/ 311296 h 834218"/>
                <a:gd name="connsiteX269" fmla="*/ 1445791 w 3024845"/>
                <a:gd name="connsiteY269" fmla="*/ 311296 h 834218"/>
                <a:gd name="connsiteX270" fmla="*/ 1451111 w 3024845"/>
                <a:gd name="connsiteY270" fmla="*/ 311296 h 834218"/>
                <a:gd name="connsiteX271" fmla="*/ 1451111 w 3024845"/>
                <a:gd name="connsiteY271" fmla="*/ 312647 h 834218"/>
                <a:gd name="connsiteX272" fmla="*/ 1451111 w 3024845"/>
                <a:gd name="connsiteY272" fmla="*/ 322105 h 834218"/>
                <a:gd name="connsiteX273" fmla="*/ 1489618 w 3024845"/>
                <a:gd name="connsiteY273" fmla="*/ 322105 h 834218"/>
                <a:gd name="connsiteX274" fmla="*/ 1489618 w 3024845"/>
                <a:gd name="connsiteY274" fmla="*/ 460458 h 834218"/>
                <a:gd name="connsiteX275" fmla="*/ 1491138 w 3024845"/>
                <a:gd name="connsiteY275" fmla="*/ 460458 h 834218"/>
                <a:gd name="connsiteX276" fmla="*/ 1501778 w 3024845"/>
                <a:gd name="connsiteY276" fmla="*/ 460458 h 834218"/>
                <a:gd name="connsiteX277" fmla="*/ 1501778 w 3024845"/>
                <a:gd name="connsiteY277" fmla="*/ 447488 h 834218"/>
                <a:gd name="connsiteX278" fmla="*/ 1505832 w 3024845"/>
                <a:gd name="connsiteY278" fmla="*/ 447488 h 834218"/>
                <a:gd name="connsiteX279" fmla="*/ 1505832 w 3024845"/>
                <a:gd name="connsiteY279" fmla="*/ 460458 h 834218"/>
                <a:gd name="connsiteX280" fmla="*/ 1536232 w 3024845"/>
                <a:gd name="connsiteY280" fmla="*/ 460458 h 834218"/>
                <a:gd name="connsiteX281" fmla="*/ 1536232 w 3024845"/>
                <a:gd name="connsiteY281" fmla="*/ 430193 h 834218"/>
                <a:gd name="connsiteX282" fmla="*/ 1548392 w 3024845"/>
                <a:gd name="connsiteY282" fmla="*/ 430193 h 834218"/>
                <a:gd name="connsiteX283" fmla="*/ 1560552 w 3024845"/>
                <a:gd name="connsiteY283" fmla="*/ 428032 h 834218"/>
                <a:gd name="connsiteX284" fmla="*/ 1564606 w 3024845"/>
                <a:gd name="connsiteY284" fmla="*/ 430193 h 834218"/>
                <a:gd name="connsiteX285" fmla="*/ 1574739 w 3024845"/>
                <a:gd name="connsiteY285" fmla="*/ 430193 h 834218"/>
                <a:gd name="connsiteX286" fmla="*/ 1574739 w 3024845"/>
                <a:gd name="connsiteY286" fmla="*/ 460458 h 834218"/>
                <a:gd name="connsiteX287" fmla="*/ 1582846 w 3024845"/>
                <a:gd name="connsiteY287" fmla="*/ 460458 h 834218"/>
                <a:gd name="connsiteX288" fmla="*/ 1582846 w 3024845"/>
                <a:gd name="connsiteY288" fmla="*/ 477753 h 834218"/>
                <a:gd name="connsiteX289" fmla="*/ 1592182 w 3024845"/>
                <a:gd name="connsiteY289" fmla="*/ 478658 h 834218"/>
                <a:gd name="connsiteX290" fmla="*/ 1605140 w 3024845"/>
                <a:gd name="connsiteY290" fmla="*/ 478658 h 834218"/>
                <a:gd name="connsiteX291" fmla="*/ 1605140 w 3024845"/>
                <a:gd name="connsiteY291" fmla="*/ 462620 h 834218"/>
                <a:gd name="connsiteX292" fmla="*/ 1673096 w 3024845"/>
                <a:gd name="connsiteY292" fmla="*/ 462620 h 834218"/>
                <a:gd name="connsiteX293" fmla="*/ 1673096 w 3024845"/>
                <a:gd name="connsiteY293" fmla="*/ 377367 h 834218"/>
                <a:gd name="connsiteX294" fmla="*/ 1745104 w 3024845"/>
                <a:gd name="connsiteY294" fmla="*/ 377367 h 834218"/>
                <a:gd name="connsiteX295" fmla="*/ 1745104 w 3024845"/>
                <a:gd name="connsiteY295" fmla="*/ 456135 h 834218"/>
                <a:gd name="connsiteX296" fmla="*/ 1747008 w 3024845"/>
                <a:gd name="connsiteY296" fmla="*/ 456135 h 834218"/>
                <a:gd name="connsiteX297" fmla="*/ 1748250 w 3024845"/>
                <a:gd name="connsiteY297" fmla="*/ 478658 h 834218"/>
                <a:gd name="connsiteX298" fmla="*/ 1757926 w 3024845"/>
                <a:gd name="connsiteY298" fmla="*/ 478658 h 834218"/>
                <a:gd name="connsiteX299" fmla="*/ 1759168 w 3024845"/>
                <a:gd name="connsiteY299" fmla="*/ 456135 h 834218"/>
                <a:gd name="connsiteX300" fmla="*/ 1765248 w 3024845"/>
                <a:gd name="connsiteY300" fmla="*/ 456135 h 834218"/>
                <a:gd name="connsiteX301" fmla="*/ 1766490 w 3024845"/>
                <a:gd name="connsiteY301" fmla="*/ 478658 h 834218"/>
                <a:gd name="connsiteX302" fmla="*/ 1817112 w 3024845"/>
                <a:gd name="connsiteY302" fmla="*/ 478658 h 834218"/>
                <a:gd name="connsiteX303" fmla="*/ 1817112 w 3024845"/>
                <a:gd name="connsiteY303" fmla="*/ 315630 h 834218"/>
                <a:gd name="connsiteX304" fmla="*/ 2014439 w 3024845"/>
                <a:gd name="connsiteY304" fmla="*/ 315630 h 834218"/>
                <a:gd name="connsiteX305" fmla="*/ 2014439 w 3024845"/>
                <a:gd name="connsiteY305" fmla="*/ 478658 h 834218"/>
                <a:gd name="connsiteX306" fmla="*/ 2033136 w 3024845"/>
                <a:gd name="connsiteY306" fmla="*/ 478658 h 834218"/>
                <a:gd name="connsiteX307" fmla="*/ 2033136 w 3024845"/>
                <a:gd name="connsiteY307" fmla="*/ 395965 h 834218"/>
                <a:gd name="connsiteX308" fmla="*/ 2128256 w 3024845"/>
                <a:gd name="connsiteY308" fmla="*/ 395965 h 834218"/>
                <a:gd name="connsiteX309" fmla="*/ 2180720 w 3024845"/>
                <a:gd name="connsiteY309" fmla="*/ 330752 h 834218"/>
                <a:gd name="connsiteX310" fmla="*/ 2245574 w 3024845"/>
                <a:gd name="connsiteY310" fmla="*/ 330752 h 834218"/>
                <a:gd name="connsiteX311" fmla="*/ 2245574 w 3024845"/>
                <a:gd name="connsiteY311" fmla="*/ 406414 h 834218"/>
                <a:gd name="connsiteX312" fmla="*/ 2253681 w 3024845"/>
                <a:gd name="connsiteY312" fmla="*/ 406414 h 834218"/>
                <a:gd name="connsiteX313" fmla="*/ 2255708 w 3024845"/>
                <a:gd name="connsiteY313" fmla="*/ 399929 h 834218"/>
                <a:gd name="connsiteX314" fmla="*/ 2261788 w 3024845"/>
                <a:gd name="connsiteY314" fmla="*/ 399929 h 834218"/>
                <a:gd name="connsiteX315" fmla="*/ 2263815 w 3024845"/>
                <a:gd name="connsiteY315" fmla="*/ 408576 h 834218"/>
                <a:gd name="connsiteX316" fmla="*/ 2275975 w 3024845"/>
                <a:gd name="connsiteY316" fmla="*/ 408576 h 834218"/>
                <a:gd name="connsiteX317" fmla="*/ 2275975 w 3024845"/>
                <a:gd name="connsiteY317" fmla="*/ 402090 h 834218"/>
                <a:gd name="connsiteX318" fmla="*/ 2298268 w 3024845"/>
                <a:gd name="connsiteY318" fmla="*/ 402090 h 834218"/>
                <a:gd name="connsiteX319" fmla="*/ 2298268 w 3024845"/>
                <a:gd name="connsiteY319" fmla="*/ 408576 h 834218"/>
                <a:gd name="connsiteX320" fmla="*/ 2318535 w 3024845"/>
                <a:gd name="connsiteY320" fmla="*/ 408576 h 834218"/>
                <a:gd name="connsiteX321" fmla="*/ 2318535 w 3024845"/>
                <a:gd name="connsiteY321" fmla="*/ 453973 h 834218"/>
                <a:gd name="connsiteX322" fmla="*/ 2332722 w 3024845"/>
                <a:gd name="connsiteY322" fmla="*/ 453973 h 834218"/>
                <a:gd name="connsiteX323" fmla="*/ 2332722 w 3024845"/>
                <a:gd name="connsiteY323" fmla="*/ 441002 h 834218"/>
                <a:gd name="connsiteX324" fmla="*/ 2348936 w 3024845"/>
                <a:gd name="connsiteY324" fmla="*/ 441002 h 834218"/>
                <a:gd name="connsiteX325" fmla="*/ 2348936 w 3024845"/>
                <a:gd name="connsiteY325" fmla="*/ 261575 h 834218"/>
                <a:gd name="connsiteX326" fmla="*/ 2355016 w 3024845"/>
                <a:gd name="connsiteY326" fmla="*/ 255089 h 834218"/>
                <a:gd name="connsiteX327" fmla="*/ 2427977 w 3024845"/>
                <a:gd name="connsiteY327" fmla="*/ 255089 h 834218"/>
                <a:gd name="connsiteX328" fmla="*/ 2427977 w 3024845"/>
                <a:gd name="connsiteY328" fmla="*/ 263737 h 834218"/>
                <a:gd name="connsiteX329" fmla="*/ 2438110 w 3024845"/>
                <a:gd name="connsiteY329" fmla="*/ 263737 h 834218"/>
                <a:gd name="connsiteX330" fmla="*/ 2438110 w 3024845"/>
                <a:gd name="connsiteY330" fmla="*/ 378311 h 834218"/>
                <a:gd name="connsiteX331" fmla="*/ 2460404 w 3024845"/>
                <a:gd name="connsiteY331" fmla="*/ 378311 h 834218"/>
                <a:gd name="connsiteX332" fmla="*/ 2460404 w 3024845"/>
                <a:gd name="connsiteY332" fmla="*/ 311296 h 834218"/>
                <a:gd name="connsiteX333" fmla="*/ 2486751 w 3024845"/>
                <a:gd name="connsiteY333" fmla="*/ 311296 h 834218"/>
                <a:gd name="connsiteX334" fmla="*/ 2490804 w 3024845"/>
                <a:gd name="connsiteY334" fmla="*/ 306972 h 834218"/>
                <a:gd name="connsiteX335" fmla="*/ 2498911 w 3024845"/>
                <a:gd name="connsiteY335" fmla="*/ 306972 h 834218"/>
                <a:gd name="connsiteX336" fmla="*/ 2502964 w 3024845"/>
                <a:gd name="connsiteY336" fmla="*/ 311296 h 834218"/>
                <a:gd name="connsiteX337" fmla="*/ 2525258 w 3024845"/>
                <a:gd name="connsiteY337" fmla="*/ 311296 h 834218"/>
                <a:gd name="connsiteX338" fmla="*/ 2525258 w 3024845"/>
                <a:gd name="connsiteY338" fmla="*/ 194560 h 834218"/>
                <a:gd name="connsiteX339" fmla="*/ 2582005 w 3024845"/>
                <a:gd name="connsiteY339" fmla="*/ 183751 h 834218"/>
                <a:gd name="connsiteX340" fmla="*/ 2582005 w 3024845"/>
                <a:gd name="connsiteY340" fmla="*/ 184832 h 834218"/>
                <a:gd name="connsiteX341" fmla="*/ 2582005 w 3024845"/>
                <a:gd name="connsiteY341" fmla="*/ 192398 h 834218"/>
                <a:gd name="connsiteX342" fmla="*/ 2608352 w 3024845"/>
                <a:gd name="connsiteY342" fmla="*/ 192398 h 834218"/>
                <a:gd name="connsiteX343" fmla="*/ 2608352 w 3024845"/>
                <a:gd name="connsiteY343" fmla="*/ 447488 h 834218"/>
                <a:gd name="connsiteX344" fmla="*/ 2630646 w 3024845"/>
                <a:gd name="connsiteY344" fmla="*/ 447488 h 834218"/>
                <a:gd name="connsiteX345" fmla="*/ 2630646 w 3024845"/>
                <a:gd name="connsiteY345" fmla="*/ 443164 h 834218"/>
                <a:gd name="connsiteX346" fmla="*/ 2642806 w 3024845"/>
                <a:gd name="connsiteY346" fmla="*/ 443164 h 834218"/>
                <a:gd name="connsiteX347" fmla="*/ 2642806 w 3024845"/>
                <a:gd name="connsiteY347" fmla="*/ 447488 h 834218"/>
                <a:gd name="connsiteX348" fmla="*/ 2667126 w 3024845"/>
                <a:gd name="connsiteY348" fmla="*/ 447488 h 834218"/>
                <a:gd name="connsiteX349" fmla="*/ 2667126 w 3024845"/>
                <a:gd name="connsiteY349" fmla="*/ 434517 h 834218"/>
                <a:gd name="connsiteX350" fmla="*/ 2695500 w 3024845"/>
                <a:gd name="connsiteY350" fmla="*/ 434517 h 834218"/>
                <a:gd name="connsiteX351" fmla="*/ 2707660 w 3024845"/>
                <a:gd name="connsiteY351" fmla="*/ 430193 h 834218"/>
                <a:gd name="connsiteX352" fmla="*/ 2727927 w 3024845"/>
                <a:gd name="connsiteY352" fmla="*/ 434517 h 834218"/>
                <a:gd name="connsiteX353" fmla="*/ 2727927 w 3024845"/>
                <a:gd name="connsiteY353" fmla="*/ 417223 h 834218"/>
                <a:gd name="connsiteX354" fmla="*/ 2736034 w 3024845"/>
                <a:gd name="connsiteY354" fmla="*/ 417223 h 834218"/>
                <a:gd name="connsiteX355" fmla="*/ 2736034 w 3024845"/>
                <a:gd name="connsiteY355" fmla="*/ 404252 h 834218"/>
                <a:gd name="connsiteX356" fmla="*/ 2792781 w 3024845"/>
                <a:gd name="connsiteY356" fmla="*/ 404252 h 834218"/>
                <a:gd name="connsiteX357" fmla="*/ 2792781 w 3024845"/>
                <a:gd name="connsiteY357" fmla="*/ 373987 h 834218"/>
                <a:gd name="connsiteX358" fmla="*/ 2811021 w 3024845"/>
                <a:gd name="connsiteY358" fmla="*/ 373987 h 834218"/>
                <a:gd name="connsiteX359" fmla="*/ 2811021 w 3024845"/>
                <a:gd name="connsiteY359" fmla="*/ 367502 h 834218"/>
                <a:gd name="connsiteX360" fmla="*/ 2823181 w 3024845"/>
                <a:gd name="connsiteY360" fmla="*/ 367502 h 834218"/>
                <a:gd name="connsiteX361" fmla="*/ 2823181 w 3024845"/>
                <a:gd name="connsiteY361" fmla="*/ 373987 h 834218"/>
                <a:gd name="connsiteX362" fmla="*/ 2839395 w 3024845"/>
                <a:gd name="connsiteY362" fmla="*/ 373987 h 834218"/>
                <a:gd name="connsiteX363" fmla="*/ 2839395 w 3024845"/>
                <a:gd name="connsiteY363" fmla="*/ 423708 h 834218"/>
                <a:gd name="connsiteX364" fmla="*/ 2871822 w 3024845"/>
                <a:gd name="connsiteY364" fmla="*/ 423708 h 834218"/>
                <a:gd name="connsiteX365" fmla="*/ 2871822 w 3024845"/>
                <a:gd name="connsiteY365" fmla="*/ 397767 h 834218"/>
                <a:gd name="connsiteX366" fmla="*/ 2910329 w 3024845"/>
                <a:gd name="connsiteY366" fmla="*/ 397767 h 834218"/>
                <a:gd name="connsiteX367" fmla="*/ 2910329 w 3024845"/>
                <a:gd name="connsiteY367" fmla="*/ 367502 h 834218"/>
                <a:gd name="connsiteX368" fmla="*/ 2958970 w 3024845"/>
                <a:gd name="connsiteY368" fmla="*/ 367502 h 834218"/>
                <a:gd name="connsiteX369" fmla="*/ 2958970 w 3024845"/>
                <a:gd name="connsiteY369" fmla="*/ 478658 h 834218"/>
                <a:gd name="connsiteX370" fmla="*/ 2958970 w 3024845"/>
                <a:gd name="connsiteY370" fmla="*/ 492437 h 834218"/>
                <a:gd name="connsiteX371" fmla="*/ 3024845 w 3024845"/>
                <a:gd name="connsiteY371" fmla="*/ 492437 h 834218"/>
                <a:gd name="connsiteX372" fmla="*/ 3024845 w 3024845"/>
                <a:gd name="connsiteY372" fmla="*/ 834218 h 834218"/>
                <a:gd name="connsiteX373" fmla="*/ 2054 w 3024845"/>
                <a:gd name="connsiteY373" fmla="*/ 831885 h 834218"/>
                <a:gd name="connsiteX374" fmla="*/ 0 w 3024845"/>
                <a:gd name="connsiteY374" fmla="*/ 397767 h 834218"/>
                <a:gd name="connsiteX375" fmla="*/ 20267 w 3024845"/>
                <a:gd name="connsiteY375" fmla="*/ 397767 h 834218"/>
                <a:gd name="connsiteX376" fmla="*/ 20774 w 3024845"/>
                <a:gd name="connsiteY376" fmla="*/ 396686 h 834218"/>
                <a:gd name="connsiteX377" fmla="*/ 24320 w 3024845"/>
                <a:gd name="connsiteY377" fmla="*/ 389120 h 834218"/>
                <a:gd name="connsiteX378" fmla="*/ 26094 w 3024845"/>
                <a:gd name="connsiteY378" fmla="*/ 389390 h 834218"/>
                <a:gd name="connsiteX379" fmla="*/ 38507 w 3024845"/>
                <a:gd name="connsiteY379" fmla="*/ 391281 h 834218"/>
                <a:gd name="connsiteX380" fmla="*/ 39014 w 3024845"/>
                <a:gd name="connsiteY380" fmla="*/ 392633 h 834218"/>
                <a:gd name="connsiteX381" fmla="*/ 42560 w 3024845"/>
                <a:gd name="connsiteY381" fmla="*/ 402090 h 834218"/>
                <a:gd name="connsiteX382" fmla="*/ 68907 w 3024845"/>
                <a:gd name="connsiteY382" fmla="*/ 404252 h 834218"/>
                <a:gd name="connsiteX383" fmla="*/ 68907 w 3024845"/>
                <a:gd name="connsiteY383" fmla="*/ 281031 h 834218"/>
                <a:gd name="connsiteX384" fmla="*/ 70934 w 3024845"/>
                <a:gd name="connsiteY384" fmla="*/ 281031 h 834218"/>
                <a:gd name="connsiteX385" fmla="*/ 85121 w 3024845"/>
                <a:gd name="connsiteY385" fmla="*/ 281031 h 834218"/>
                <a:gd name="connsiteX386" fmla="*/ 85121 w 3024845"/>
                <a:gd name="connsiteY386" fmla="*/ 144839 h 834218"/>
                <a:gd name="connsiteX387" fmla="*/ 86894 w 3024845"/>
                <a:gd name="connsiteY387" fmla="*/ 144839 h 834218"/>
                <a:gd name="connsiteX388" fmla="*/ 99308 w 3024845"/>
                <a:gd name="connsiteY388" fmla="*/ 144839 h 834218"/>
                <a:gd name="connsiteX389" fmla="*/ 99308 w 3024845"/>
                <a:gd name="connsiteY389" fmla="*/ 30265 h 834218"/>
                <a:gd name="connsiteX390" fmla="*/ 103361 w 3024845"/>
                <a:gd name="connsiteY390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30265 h 834218"/>
                <a:gd name="connsiteX5" fmla="*/ 220909 w 3024845"/>
                <a:gd name="connsiteY5" fmla="*/ 144839 h 834218"/>
                <a:gd name="connsiteX6" fmla="*/ 223189 w 3024845"/>
                <a:gd name="connsiteY6" fmla="*/ 144839 h 834218"/>
                <a:gd name="connsiteX7" fmla="*/ 239150 w 3024845"/>
                <a:gd name="connsiteY7" fmla="*/ 144839 h 834218"/>
                <a:gd name="connsiteX8" fmla="*/ 239150 w 3024845"/>
                <a:gd name="connsiteY8" fmla="*/ 285354 h 834218"/>
                <a:gd name="connsiteX9" fmla="*/ 240670 w 3024845"/>
                <a:gd name="connsiteY9" fmla="*/ 285084 h 834218"/>
                <a:gd name="connsiteX10" fmla="*/ 251310 w 3024845"/>
                <a:gd name="connsiteY10" fmla="*/ 283193 h 834218"/>
                <a:gd name="connsiteX11" fmla="*/ 249283 w 3024845"/>
                <a:gd name="connsiteY11" fmla="*/ 371825 h 834218"/>
                <a:gd name="connsiteX12" fmla="*/ 250803 w 3024845"/>
                <a:gd name="connsiteY12" fmla="*/ 372096 h 834218"/>
                <a:gd name="connsiteX13" fmla="*/ 261443 w 3024845"/>
                <a:gd name="connsiteY13" fmla="*/ 373987 h 834218"/>
                <a:gd name="connsiteX14" fmla="*/ 261696 w 3024845"/>
                <a:gd name="connsiteY14" fmla="*/ 374798 h 834218"/>
                <a:gd name="connsiteX15" fmla="*/ 263470 w 3024845"/>
                <a:gd name="connsiteY15" fmla="*/ 380473 h 834218"/>
                <a:gd name="connsiteX16" fmla="*/ 264230 w 3024845"/>
                <a:gd name="connsiteY16" fmla="*/ 378041 h 834218"/>
                <a:gd name="connsiteX17" fmla="*/ 269550 w 3024845"/>
                <a:gd name="connsiteY17" fmla="*/ 361017 h 834218"/>
                <a:gd name="connsiteX18" fmla="*/ 271323 w 3024845"/>
                <a:gd name="connsiteY18" fmla="*/ 361017 h 834218"/>
                <a:gd name="connsiteX19" fmla="*/ 283737 w 3024845"/>
                <a:gd name="connsiteY19" fmla="*/ 361017 h 834218"/>
                <a:gd name="connsiteX20" fmla="*/ 283737 w 3024845"/>
                <a:gd name="connsiteY20" fmla="*/ 393443 h 834218"/>
                <a:gd name="connsiteX21" fmla="*/ 284750 w 3024845"/>
                <a:gd name="connsiteY21" fmla="*/ 393984 h 834218"/>
                <a:gd name="connsiteX22" fmla="*/ 291844 w 3024845"/>
                <a:gd name="connsiteY22" fmla="*/ 397767 h 834218"/>
                <a:gd name="connsiteX23" fmla="*/ 291844 w 3024845"/>
                <a:gd name="connsiteY23" fmla="*/ 399118 h 834218"/>
                <a:gd name="connsiteX24" fmla="*/ 291844 w 3024845"/>
                <a:gd name="connsiteY24" fmla="*/ 408576 h 834218"/>
                <a:gd name="connsiteX25" fmla="*/ 336431 w 3024845"/>
                <a:gd name="connsiteY25" fmla="*/ 408576 h 834218"/>
                <a:gd name="connsiteX26" fmla="*/ 336431 w 3024845"/>
                <a:gd name="connsiteY26" fmla="*/ 409657 h 834218"/>
                <a:gd name="connsiteX27" fmla="*/ 336431 w 3024845"/>
                <a:gd name="connsiteY27" fmla="*/ 417223 h 834218"/>
                <a:gd name="connsiteX28" fmla="*/ 338457 w 3024845"/>
                <a:gd name="connsiteY28" fmla="*/ 417223 h 834218"/>
                <a:gd name="connsiteX29" fmla="*/ 352644 w 3024845"/>
                <a:gd name="connsiteY29" fmla="*/ 417223 h 834218"/>
                <a:gd name="connsiteX30" fmla="*/ 352644 w 3024845"/>
                <a:gd name="connsiteY30" fmla="*/ 386958 h 834218"/>
                <a:gd name="connsiteX31" fmla="*/ 397231 w 3024845"/>
                <a:gd name="connsiteY31" fmla="*/ 386958 h 834218"/>
                <a:gd name="connsiteX32" fmla="*/ 397231 w 3024845"/>
                <a:gd name="connsiteY32" fmla="*/ 385607 h 834218"/>
                <a:gd name="connsiteX33" fmla="*/ 397231 w 3024845"/>
                <a:gd name="connsiteY33" fmla="*/ 376149 h 834218"/>
                <a:gd name="connsiteX34" fmla="*/ 398245 w 3024845"/>
                <a:gd name="connsiteY34" fmla="*/ 376149 h 834218"/>
                <a:gd name="connsiteX35" fmla="*/ 405338 w 3024845"/>
                <a:gd name="connsiteY35" fmla="*/ 376149 h 834218"/>
                <a:gd name="connsiteX36" fmla="*/ 405338 w 3024845"/>
                <a:gd name="connsiteY36" fmla="*/ 374258 h 834218"/>
                <a:gd name="connsiteX37" fmla="*/ 405338 w 3024845"/>
                <a:gd name="connsiteY37" fmla="*/ 361017 h 834218"/>
                <a:gd name="connsiteX38" fmla="*/ 406098 w 3024845"/>
                <a:gd name="connsiteY38" fmla="*/ 361017 h 834218"/>
                <a:gd name="connsiteX39" fmla="*/ 411418 w 3024845"/>
                <a:gd name="connsiteY39" fmla="*/ 361017 h 834218"/>
                <a:gd name="connsiteX40" fmla="*/ 411418 w 3024845"/>
                <a:gd name="connsiteY40" fmla="*/ 359936 h 834218"/>
                <a:gd name="connsiteX41" fmla="*/ 411418 w 3024845"/>
                <a:gd name="connsiteY41" fmla="*/ 352369 h 834218"/>
                <a:gd name="connsiteX42" fmla="*/ 413445 w 3024845"/>
                <a:gd name="connsiteY42" fmla="*/ 352369 h 834218"/>
                <a:gd name="connsiteX43" fmla="*/ 427632 w 3024845"/>
                <a:gd name="connsiteY43" fmla="*/ 352369 h 834218"/>
                <a:gd name="connsiteX44" fmla="*/ 427632 w 3024845"/>
                <a:gd name="connsiteY44" fmla="*/ 353450 h 834218"/>
                <a:gd name="connsiteX45" fmla="*/ 427632 w 3024845"/>
                <a:gd name="connsiteY45" fmla="*/ 361017 h 834218"/>
                <a:gd name="connsiteX46" fmla="*/ 449925 w 3024845"/>
                <a:gd name="connsiteY46" fmla="*/ 361017 h 834218"/>
                <a:gd name="connsiteX47" fmla="*/ 449925 w 3024845"/>
                <a:gd name="connsiteY47" fmla="*/ 359125 h 834218"/>
                <a:gd name="connsiteX48" fmla="*/ 449925 w 3024845"/>
                <a:gd name="connsiteY48" fmla="*/ 345884 h 834218"/>
                <a:gd name="connsiteX49" fmla="*/ 451699 w 3024845"/>
                <a:gd name="connsiteY49" fmla="*/ 345884 h 834218"/>
                <a:gd name="connsiteX50" fmla="*/ 464112 w 3024845"/>
                <a:gd name="connsiteY50" fmla="*/ 345884 h 834218"/>
                <a:gd name="connsiteX51" fmla="*/ 464112 w 3024845"/>
                <a:gd name="connsiteY51" fmla="*/ 369664 h 834218"/>
                <a:gd name="connsiteX52" fmla="*/ 465126 w 3024845"/>
                <a:gd name="connsiteY52" fmla="*/ 369664 h 834218"/>
                <a:gd name="connsiteX53" fmla="*/ 472219 w 3024845"/>
                <a:gd name="connsiteY53" fmla="*/ 369664 h 834218"/>
                <a:gd name="connsiteX54" fmla="*/ 472219 w 3024845"/>
                <a:gd name="connsiteY54" fmla="*/ 368583 h 834218"/>
                <a:gd name="connsiteX55" fmla="*/ 472219 w 3024845"/>
                <a:gd name="connsiteY55" fmla="*/ 361017 h 834218"/>
                <a:gd name="connsiteX56" fmla="*/ 473992 w 3024845"/>
                <a:gd name="connsiteY56" fmla="*/ 361017 h 834218"/>
                <a:gd name="connsiteX57" fmla="*/ 486406 w 3024845"/>
                <a:gd name="connsiteY57" fmla="*/ 361017 h 834218"/>
                <a:gd name="connsiteX58" fmla="*/ 486406 w 3024845"/>
                <a:gd name="connsiteY58" fmla="*/ 386958 h 834218"/>
                <a:gd name="connsiteX59" fmla="*/ 488433 w 3024845"/>
                <a:gd name="connsiteY59" fmla="*/ 386958 h 834218"/>
                <a:gd name="connsiteX60" fmla="*/ 502619 w 3024845"/>
                <a:gd name="connsiteY60" fmla="*/ 386958 h 834218"/>
                <a:gd name="connsiteX61" fmla="*/ 502619 w 3024845"/>
                <a:gd name="connsiteY61" fmla="*/ 388579 h 834218"/>
                <a:gd name="connsiteX62" fmla="*/ 502619 w 3024845"/>
                <a:gd name="connsiteY62" fmla="*/ 399929 h 834218"/>
                <a:gd name="connsiteX63" fmla="*/ 503379 w 3024845"/>
                <a:gd name="connsiteY63" fmla="*/ 399929 h 834218"/>
                <a:gd name="connsiteX64" fmla="*/ 508700 w 3024845"/>
                <a:gd name="connsiteY64" fmla="*/ 399929 h 834218"/>
                <a:gd name="connsiteX65" fmla="*/ 508700 w 3024845"/>
                <a:gd name="connsiteY65" fmla="*/ 399118 h 834218"/>
                <a:gd name="connsiteX66" fmla="*/ 508700 w 3024845"/>
                <a:gd name="connsiteY66" fmla="*/ 393443 h 834218"/>
                <a:gd name="connsiteX67" fmla="*/ 539100 w 3024845"/>
                <a:gd name="connsiteY67" fmla="*/ 393443 h 834218"/>
                <a:gd name="connsiteX68" fmla="*/ 539100 w 3024845"/>
                <a:gd name="connsiteY68" fmla="*/ 417223 h 834218"/>
                <a:gd name="connsiteX69" fmla="*/ 540113 w 3024845"/>
                <a:gd name="connsiteY69" fmla="*/ 417223 h 834218"/>
                <a:gd name="connsiteX70" fmla="*/ 547207 w 3024845"/>
                <a:gd name="connsiteY70" fmla="*/ 417223 h 834218"/>
                <a:gd name="connsiteX71" fmla="*/ 547207 w 3024845"/>
                <a:gd name="connsiteY71" fmla="*/ 418304 h 834218"/>
                <a:gd name="connsiteX72" fmla="*/ 547207 w 3024845"/>
                <a:gd name="connsiteY72" fmla="*/ 425870 h 834218"/>
                <a:gd name="connsiteX73" fmla="*/ 547967 w 3024845"/>
                <a:gd name="connsiteY73" fmla="*/ 425870 h 834218"/>
                <a:gd name="connsiteX74" fmla="*/ 553287 w 3024845"/>
                <a:gd name="connsiteY74" fmla="*/ 425870 h 834218"/>
                <a:gd name="connsiteX75" fmla="*/ 553287 w 3024845"/>
                <a:gd name="connsiteY75" fmla="*/ 423708 h 834218"/>
                <a:gd name="connsiteX76" fmla="*/ 553287 w 3024845"/>
                <a:gd name="connsiteY76" fmla="*/ 408576 h 834218"/>
                <a:gd name="connsiteX77" fmla="*/ 554300 w 3024845"/>
                <a:gd name="connsiteY77" fmla="*/ 408576 h 834218"/>
                <a:gd name="connsiteX78" fmla="*/ 561394 w 3024845"/>
                <a:gd name="connsiteY78" fmla="*/ 408576 h 834218"/>
                <a:gd name="connsiteX79" fmla="*/ 561394 w 3024845"/>
                <a:gd name="connsiteY79" fmla="*/ 409657 h 834218"/>
                <a:gd name="connsiteX80" fmla="*/ 561394 w 3024845"/>
                <a:gd name="connsiteY80" fmla="*/ 417223 h 834218"/>
                <a:gd name="connsiteX81" fmla="*/ 566714 w 3024845"/>
                <a:gd name="connsiteY81" fmla="*/ 415230 h 834218"/>
                <a:gd name="connsiteX82" fmla="*/ 567474 w 3024845"/>
                <a:gd name="connsiteY82" fmla="*/ 414250 h 834218"/>
                <a:gd name="connsiteX83" fmla="*/ 567474 w 3024845"/>
                <a:gd name="connsiteY83" fmla="*/ 408576 h 834218"/>
                <a:gd name="connsiteX84" fmla="*/ 605981 w 3024845"/>
                <a:gd name="connsiteY84" fmla="*/ 408576 h 834218"/>
                <a:gd name="connsiteX85" fmla="*/ 605981 w 3024845"/>
                <a:gd name="connsiteY85" fmla="*/ 432355 h 834218"/>
                <a:gd name="connsiteX86" fmla="*/ 608007 w 3024845"/>
                <a:gd name="connsiteY86" fmla="*/ 432355 h 834218"/>
                <a:gd name="connsiteX87" fmla="*/ 622194 w 3024845"/>
                <a:gd name="connsiteY87" fmla="*/ 432355 h 834218"/>
                <a:gd name="connsiteX88" fmla="*/ 622194 w 3024845"/>
                <a:gd name="connsiteY88" fmla="*/ 433436 h 834218"/>
                <a:gd name="connsiteX89" fmla="*/ 622194 w 3024845"/>
                <a:gd name="connsiteY89" fmla="*/ 441002 h 834218"/>
                <a:gd name="connsiteX90" fmla="*/ 623968 w 3024845"/>
                <a:gd name="connsiteY90" fmla="*/ 441002 h 834218"/>
                <a:gd name="connsiteX91" fmla="*/ 636381 w 3024845"/>
                <a:gd name="connsiteY91" fmla="*/ 441002 h 834218"/>
                <a:gd name="connsiteX92" fmla="*/ 636381 w 3024845"/>
                <a:gd name="connsiteY92" fmla="*/ 417223 h 834218"/>
                <a:gd name="connsiteX93" fmla="*/ 637394 w 3024845"/>
                <a:gd name="connsiteY93" fmla="*/ 417223 h 834218"/>
                <a:gd name="connsiteX94" fmla="*/ 644488 w 3024845"/>
                <a:gd name="connsiteY94" fmla="*/ 417223 h 834218"/>
                <a:gd name="connsiteX95" fmla="*/ 644488 w 3024845"/>
                <a:gd name="connsiteY95" fmla="*/ 384796 h 834218"/>
                <a:gd name="connsiteX96" fmla="*/ 645501 w 3024845"/>
                <a:gd name="connsiteY96" fmla="*/ 384796 h 834218"/>
                <a:gd name="connsiteX97" fmla="*/ 652595 w 3024845"/>
                <a:gd name="connsiteY97" fmla="*/ 384796 h 834218"/>
                <a:gd name="connsiteX98" fmla="*/ 652595 w 3024845"/>
                <a:gd name="connsiteY98" fmla="*/ 382905 h 834218"/>
                <a:gd name="connsiteX99" fmla="*/ 652595 w 3024845"/>
                <a:gd name="connsiteY99" fmla="*/ 369664 h 834218"/>
                <a:gd name="connsiteX100" fmla="*/ 651328 w 3024845"/>
                <a:gd name="connsiteY100" fmla="*/ 368042 h 834218"/>
                <a:gd name="connsiteX101" fmla="*/ 656648 w 3024845"/>
                <a:gd name="connsiteY101" fmla="*/ 356693 h 834218"/>
                <a:gd name="connsiteX102" fmla="*/ 664755 w 3024845"/>
                <a:gd name="connsiteY102" fmla="*/ 384796 h 834218"/>
                <a:gd name="connsiteX103" fmla="*/ 665515 w 3024845"/>
                <a:gd name="connsiteY103" fmla="*/ 384796 h 834218"/>
                <a:gd name="connsiteX104" fmla="*/ 670835 w 3024845"/>
                <a:gd name="connsiteY104" fmla="*/ 384796 h 834218"/>
                <a:gd name="connsiteX105" fmla="*/ 670835 w 3024845"/>
                <a:gd name="connsiteY105" fmla="*/ 278869 h 834218"/>
                <a:gd name="connsiteX106" fmla="*/ 672355 w 3024845"/>
                <a:gd name="connsiteY106" fmla="*/ 278869 h 834218"/>
                <a:gd name="connsiteX107" fmla="*/ 682995 w 3024845"/>
                <a:gd name="connsiteY107" fmla="*/ 278869 h 834218"/>
                <a:gd name="connsiteX108" fmla="*/ 682995 w 3024845"/>
                <a:gd name="connsiteY108" fmla="*/ 231310 h 834218"/>
                <a:gd name="connsiteX109" fmla="*/ 709342 w 3024845"/>
                <a:gd name="connsiteY109" fmla="*/ 231310 h 834218"/>
                <a:gd name="connsiteX110" fmla="*/ 709342 w 3024845"/>
                <a:gd name="connsiteY110" fmla="*/ 209692 h 834218"/>
                <a:gd name="connsiteX111" fmla="*/ 743796 w 3024845"/>
                <a:gd name="connsiteY111" fmla="*/ 209692 h 834218"/>
                <a:gd name="connsiteX112" fmla="*/ 743796 w 3024845"/>
                <a:gd name="connsiteY112" fmla="*/ 212124 h 834218"/>
                <a:gd name="connsiteX113" fmla="*/ 743796 w 3024845"/>
                <a:gd name="connsiteY113" fmla="*/ 229148 h 834218"/>
                <a:gd name="connsiteX114" fmla="*/ 746076 w 3024845"/>
                <a:gd name="connsiteY114" fmla="*/ 229148 h 834218"/>
                <a:gd name="connsiteX115" fmla="*/ 762036 w 3024845"/>
                <a:gd name="connsiteY115" fmla="*/ 229148 h 834218"/>
                <a:gd name="connsiteX116" fmla="*/ 762036 w 3024845"/>
                <a:gd name="connsiteY116" fmla="*/ 276707 h 834218"/>
                <a:gd name="connsiteX117" fmla="*/ 763049 w 3024845"/>
                <a:gd name="connsiteY117" fmla="*/ 276707 h 834218"/>
                <a:gd name="connsiteX118" fmla="*/ 770143 w 3024845"/>
                <a:gd name="connsiteY118" fmla="*/ 276707 h 834218"/>
                <a:gd name="connsiteX119" fmla="*/ 784330 w 3024845"/>
                <a:gd name="connsiteY119" fmla="*/ 281031 h 834218"/>
                <a:gd name="connsiteX120" fmla="*/ 784330 w 3024845"/>
                <a:gd name="connsiteY120" fmla="*/ 319943 h 834218"/>
                <a:gd name="connsiteX121" fmla="*/ 785343 w 3024845"/>
                <a:gd name="connsiteY121" fmla="*/ 319943 h 834218"/>
                <a:gd name="connsiteX122" fmla="*/ 792436 w 3024845"/>
                <a:gd name="connsiteY122" fmla="*/ 319943 h 834218"/>
                <a:gd name="connsiteX123" fmla="*/ 792436 w 3024845"/>
                <a:gd name="connsiteY123" fmla="*/ 321564 h 834218"/>
                <a:gd name="connsiteX124" fmla="*/ 792436 w 3024845"/>
                <a:gd name="connsiteY124" fmla="*/ 332913 h 834218"/>
                <a:gd name="connsiteX125" fmla="*/ 794463 w 3024845"/>
                <a:gd name="connsiteY125" fmla="*/ 332913 h 834218"/>
                <a:gd name="connsiteX126" fmla="*/ 808650 w 3024845"/>
                <a:gd name="connsiteY126" fmla="*/ 332913 h 834218"/>
                <a:gd name="connsiteX127" fmla="*/ 814730 w 3024845"/>
                <a:gd name="connsiteY127" fmla="*/ 339399 h 834218"/>
                <a:gd name="connsiteX128" fmla="*/ 814730 w 3024845"/>
                <a:gd name="connsiteY128" fmla="*/ 361017 h 834218"/>
                <a:gd name="connsiteX129" fmla="*/ 817010 w 3024845"/>
                <a:gd name="connsiteY129" fmla="*/ 361017 h 834218"/>
                <a:gd name="connsiteX130" fmla="*/ 832970 w 3024845"/>
                <a:gd name="connsiteY130" fmla="*/ 361017 h 834218"/>
                <a:gd name="connsiteX131" fmla="*/ 832970 w 3024845"/>
                <a:gd name="connsiteY131" fmla="*/ 362097 h 834218"/>
                <a:gd name="connsiteX132" fmla="*/ 832970 w 3024845"/>
                <a:gd name="connsiteY132" fmla="*/ 369664 h 834218"/>
                <a:gd name="connsiteX133" fmla="*/ 834237 w 3024845"/>
                <a:gd name="connsiteY133" fmla="*/ 369664 h 834218"/>
                <a:gd name="connsiteX134" fmla="*/ 843104 w 3024845"/>
                <a:gd name="connsiteY134" fmla="*/ 369664 h 834218"/>
                <a:gd name="connsiteX135" fmla="*/ 843104 w 3024845"/>
                <a:gd name="connsiteY135" fmla="*/ 371825 h 834218"/>
                <a:gd name="connsiteX136" fmla="*/ 843104 w 3024845"/>
                <a:gd name="connsiteY136" fmla="*/ 386958 h 834218"/>
                <a:gd name="connsiteX137" fmla="*/ 847157 w 3024845"/>
                <a:gd name="connsiteY137" fmla="*/ 385066 h 834218"/>
                <a:gd name="connsiteX138" fmla="*/ 847157 w 3024845"/>
                <a:gd name="connsiteY138" fmla="*/ 371825 h 834218"/>
                <a:gd name="connsiteX139" fmla="*/ 848170 w 3024845"/>
                <a:gd name="connsiteY139" fmla="*/ 371825 h 834218"/>
                <a:gd name="connsiteX140" fmla="*/ 855264 w 3024845"/>
                <a:gd name="connsiteY140" fmla="*/ 371825 h 834218"/>
                <a:gd name="connsiteX141" fmla="*/ 855264 w 3024845"/>
                <a:gd name="connsiteY141" fmla="*/ 373447 h 834218"/>
                <a:gd name="connsiteX142" fmla="*/ 855264 w 3024845"/>
                <a:gd name="connsiteY142" fmla="*/ 384796 h 834218"/>
                <a:gd name="connsiteX143" fmla="*/ 856024 w 3024845"/>
                <a:gd name="connsiteY143" fmla="*/ 384796 h 834218"/>
                <a:gd name="connsiteX144" fmla="*/ 861344 w 3024845"/>
                <a:gd name="connsiteY144" fmla="*/ 384796 h 834218"/>
                <a:gd name="connsiteX145" fmla="*/ 909984 w 3024845"/>
                <a:gd name="connsiteY145" fmla="*/ 380473 h 834218"/>
                <a:gd name="connsiteX146" fmla="*/ 909984 w 3024845"/>
                <a:gd name="connsiteY146" fmla="*/ 381824 h 834218"/>
                <a:gd name="connsiteX147" fmla="*/ 909984 w 3024845"/>
                <a:gd name="connsiteY147" fmla="*/ 391281 h 834218"/>
                <a:gd name="connsiteX148" fmla="*/ 910744 w 3024845"/>
                <a:gd name="connsiteY148" fmla="*/ 391281 h 834218"/>
                <a:gd name="connsiteX149" fmla="*/ 916065 w 3024845"/>
                <a:gd name="connsiteY149" fmla="*/ 391281 h 834218"/>
                <a:gd name="connsiteX150" fmla="*/ 916065 w 3024845"/>
                <a:gd name="connsiteY150" fmla="*/ 393443 h 834218"/>
                <a:gd name="connsiteX151" fmla="*/ 916065 w 3024845"/>
                <a:gd name="connsiteY151" fmla="*/ 408576 h 834218"/>
                <a:gd name="connsiteX152" fmla="*/ 918091 w 3024845"/>
                <a:gd name="connsiteY152" fmla="*/ 407225 h 834218"/>
                <a:gd name="connsiteX153" fmla="*/ 932278 w 3024845"/>
                <a:gd name="connsiteY153" fmla="*/ 397767 h 834218"/>
                <a:gd name="connsiteX154" fmla="*/ 938358 w 3024845"/>
                <a:gd name="connsiteY154" fmla="*/ 356693 h 834218"/>
                <a:gd name="connsiteX155" fmla="*/ 939118 w 3024845"/>
                <a:gd name="connsiteY155" fmla="*/ 356423 h 834218"/>
                <a:gd name="connsiteX156" fmla="*/ 944438 w 3024845"/>
                <a:gd name="connsiteY156" fmla="*/ 354531 h 834218"/>
                <a:gd name="connsiteX157" fmla="*/ 946465 w 3024845"/>
                <a:gd name="connsiteY157" fmla="*/ 285354 h 834218"/>
                <a:gd name="connsiteX158" fmla="*/ 948492 w 3024845"/>
                <a:gd name="connsiteY158" fmla="*/ 354531 h 834218"/>
                <a:gd name="connsiteX159" fmla="*/ 949252 w 3024845"/>
                <a:gd name="connsiteY159" fmla="*/ 354801 h 834218"/>
                <a:gd name="connsiteX160" fmla="*/ 954572 w 3024845"/>
                <a:gd name="connsiteY160" fmla="*/ 356693 h 834218"/>
                <a:gd name="connsiteX161" fmla="*/ 954572 w 3024845"/>
                <a:gd name="connsiteY161" fmla="*/ 270222 h 834218"/>
                <a:gd name="connsiteX162" fmla="*/ 958625 w 3024845"/>
                <a:gd name="connsiteY162" fmla="*/ 237795 h 834218"/>
                <a:gd name="connsiteX163" fmla="*/ 997132 w 3024845"/>
                <a:gd name="connsiteY163" fmla="*/ 237795 h 834218"/>
                <a:gd name="connsiteX164" fmla="*/ 997132 w 3024845"/>
                <a:gd name="connsiteY164" fmla="*/ 270222 h 834218"/>
                <a:gd name="connsiteX165" fmla="*/ 997892 w 3024845"/>
                <a:gd name="connsiteY165" fmla="*/ 270222 h 834218"/>
                <a:gd name="connsiteX166" fmla="*/ 1003212 w 3024845"/>
                <a:gd name="connsiteY166" fmla="*/ 270222 h 834218"/>
                <a:gd name="connsiteX167" fmla="*/ 1003212 w 3024845"/>
                <a:gd name="connsiteY167" fmla="*/ 188074 h 834218"/>
                <a:gd name="connsiteX168" fmla="*/ 1004986 w 3024845"/>
                <a:gd name="connsiteY168" fmla="*/ 188074 h 834218"/>
                <a:gd name="connsiteX169" fmla="*/ 1017399 w 3024845"/>
                <a:gd name="connsiteY169" fmla="*/ 188074 h 834218"/>
                <a:gd name="connsiteX170" fmla="*/ 1017399 w 3024845"/>
                <a:gd name="connsiteY170" fmla="*/ 186183 h 834218"/>
                <a:gd name="connsiteX171" fmla="*/ 1017399 w 3024845"/>
                <a:gd name="connsiteY171" fmla="*/ 172942 h 834218"/>
                <a:gd name="connsiteX172" fmla="*/ 1039693 w 3024845"/>
                <a:gd name="connsiteY172" fmla="*/ 172942 h 834218"/>
                <a:gd name="connsiteX173" fmla="*/ 1039693 w 3024845"/>
                <a:gd name="connsiteY173" fmla="*/ 171861 h 834218"/>
                <a:gd name="connsiteX174" fmla="*/ 1039693 w 3024845"/>
                <a:gd name="connsiteY174" fmla="*/ 164295 h 834218"/>
                <a:gd name="connsiteX175" fmla="*/ 1041466 w 3024845"/>
                <a:gd name="connsiteY175" fmla="*/ 164295 h 834218"/>
                <a:gd name="connsiteX176" fmla="*/ 1053880 w 3024845"/>
                <a:gd name="connsiteY176" fmla="*/ 164295 h 834218"/>
                <a:gd name="connsiteX177" fmla="*/ 1053880 w 3024845"/>
                <a:gd name="connsiteY177" fmla="*/ 165376 h 834218"/>
                <a:gd name="connsiteX178" fmla="*/ 1053880 w 3024845"/>
                <a:gd name="connsiteY178" fmla="*/ 172942 h 834218"/>
                <a:gd name="connsiteX179" fmla="*/ 1054640 w 3024845"/>
                <a:gd name="connsiteY179" fmla="*/ 172942 h 834218"/>
                <a:gd name="connsiteX180" fmla="*/ 1059960 w 3024845"/>
                <a:gd name="connsiteY180" fmla="*/ 172942 h 834218"/>
                <a:gd name="connsiteX181" fmla="*/ 1070093 w 3024845"/>
                <a:gd name="connsiteY181" fmla="*/ 168618 h 834218"/>
                <a:gd name="connsiteX182" fmla="*/ 1074146 w 3024845"/>
                <a:gd name="connsiteY182" fmla="*/ 171861 h 834218"/>
                <a:gd name="connsiteX183" fmla="*/ 1074146 w 3024845"/>
                <a:gd name="connsiteY183" fmla="*/ 164295 h 834218"/>
                <a:gd name="connsiteX184" fmla="*/ 1076426 w 3024845"/>
                <a:gd name="connsiteY184" fmla="*/ 164295 h 834218"/>
                <a:gd name="connsiteX185" fmla="*/ 1092387 w 3024845"/>
                <a:gd name="connsiteY185" fmla="*/ 164295 h 834218"/>
                <a:gd name="connsiteX186" fmla="*/ 1092387 w 3024845"/>
                <a:gd name="connsiteY186" fmla="*/ 165376 h 834218"/>
                <a:gd name="connsiteX187" fmla="*/ 1092387 w 3024845"/>
                <a:gd name="connsiteY187" fmla="*/ 172942 h 834218"/>
                <a:gd name="connsiteX188" fmla="*/ 1122787 w 3024845"/>
                <a:gd name="connsiteY188" fmla="*/ 172942 h 834218"/>
                <a:gd name="connsiteX189" fmla="*/ 1122787 w 3024845"/>
                <a:gd name="connsiteY189" fmla="*/ 174563 h 834218"/>
                <a:gd name="connsiteX190" fmla="*/ 1122787 w 3024845"/>
                <a:gd name="connsiteY190" fmla="*/ 185913 h 834218"/>
                <a:gd name="connsiteX191" fmla="*/ 1149134 w 3024845"/>
                <a:gd name="connsiteY191" fmla="*/ 185913 h 834218"/>
                <a:gd name="connsiteX192" fmla="*/ 1149134 w 3024845"/>
                <a:gd name="connsiteY192" fmla="*/ 216177 h 834218"/>
                <a:gd name="connsiteX193" fmla="*/ 1149894 w 3024845"/>
                <a:gd name="connsiteY193" fmla="*/ 216177 h 834218"/>
                <a:gd name="connsiteX194" fmla="*/ 1155214 w 3024845"/>
                <a:gd name="connsiteY194" fmla="*/ 216177 h 834218"/>
                <a:gd name="connsiteX195" fmla="*/ 1155214 w 3024845"/>
                <a:gd name="connsiteY195" fmla="*/ 217258 h 834218"/>
                <a:gd name="connsiteX196" fmla="*/ 1155214 w 3024845"/>
                <a:gd name="connsiteY196" fmla="*/ 224825 h 834218"/>
                <a:gd name="connsiteX197" fmla="*/ 1159268 w 3024845"/>
                <a:gd name="connsiteY197" fmla="*/ 255089 h 834218"/>
                <a:gd name="connsiteX198" fmla="*/ 1160028 w 3024845"/>
                <a:gd name="connsiteY198" fmla="*/ 255089 h 834218"/>
                <a:gd name="connsiteX199" fmla="*/ 1165348 w 3024845"/>
                <a:gd name="connsiteY199" fmla="*/ 255089 h 834218"/>
                <a:gd name="connsiteX200" fmla="*/ 1165348 w 3024845"/>
                <a:gd name="connsiteY200" fmla="*/ 255900 h 834218"/>
                <a:gd name="connsiteX201" fmla="*/ 1165348 w 3024845"/>
                <a:gd name="connsiteY201" fmla="*/ 261575 h 834218"/>
                <a:gd name="connsiteX202" fmla="*/ 1166361 w 3024845"/>
                <a:gd name="connsiteY202" fmla="*/ 261575 h 834218"/>
                <a:gd name="connsiteX203" fmla="*/ 1173454 w 3024845"/>
                <a:gd name="connsiteY203" fmla="*/ 261575 h 834218"/>
                <a:gd name="connsiteX204" fmla="*/ 1173454 w 3024845"/>
                <a:gd name="connsiteY204" fmla="*/ 291840 h 834218"/>
                <a:gd name="connsiteX205" fmla="*/ 1175481 w 3024845"/>
                <a:gd name="connsiteY205" fmla="*/ 291840 h 834218"/>
                <a:gd name="connsiteX206" fmla="*/ 1189668 w 3024845"/>
                <a:gd name="connsiteY206" fmla="*/ 291840 h 834218"/>
                <a:gd name="connsiteX207" fmla="*/ 1189668 w 3024845"/>
                <a:gd name="connsiteY207" fmla="*/ 315619 h 834218"/>
                <a:gd name="connsiteX208" fmla="*/ 1191695 w 3024845"/>
                <a:gd name="connsiteY208" fmla="*/ 317240 h 834218"/>
                <a:gd name="connsiteX209" fmla="*/ 1191695 w 3024845"/>
                <a:gd name="connsiteY209" fmla="*/ 328590 h 834218"/>
                <a:gd name="connsiteX210" fmla="*/ 1192455 w 3024845"/>
                <a:gd name="connsiteY210" fmla="*/ 328590 h 834218"/>
                <a:gd name="connsiteX211" fmla="*/ 1197775 w 3024845"/>
                <a:gd name="connsiteY211" fmla="*/ 328590 h 834218"/>
                <a:gd name="connsiteX212" fmla="*/ 1197775 w 3024845"/>
                <a:gd name="connsiteY212" fmla="*/ 352369 h 834218"/>
                <a:gd name="connsiteX213" fmla="*/ 1199041 w 3024845"/>
                <a:gd name="connsiteY213" fmla="*/ 352369 h 834218"/>
                <a:gd name="connsiteX214" fmla="*/ 1207908 w 3024845"/>
                <a:gd name="connsiteY214" fmla="*/ 352369 h 834218"/>
                <a:gd name="connsiteX215" fmla="*/ 1209935 w 3024845"/>
                <a:gd name="connsiteY215" fmla="*/ 356423 h 834218"/>
                <a:gd name="connsiteX216" fmla="*/ 1209935 w 3024845"/>
                <a:gd name="connsiteY216" fmla="*/ 369664 h 834218"/>
                <a:gd name="connsiteX217" fmla="*/ 1211455 w 3024845"/>
                <a:gd name="connsiteY217" fmla="*/ 367772 h 834218"/>
                <a:gd name="connsiteX218" fmla="*/ 1222095 w 3024845"/>
                <a:gd name="connsiteY218" fmla="*/ 354531 h 834218"/>
                <a:gd name="connsiteX219" fmla="*/ 1250469 w 3024845"/>
                <a:gd name="connsiteY219" fmla="*/ 354531 h 834218"/>
                <a:gd name="connsiteX220" fmla="*/ 1250469 w 3024845"/>
                <a:gd name="connsiteY220" fmla="*/ 441002 h 834218"/>
                <a:gd name="connsiteX221" fmla="*/ 1251229 w 3024845"/>
                <a:gd name="connsiteY221" fmla="*/ 441002 h 834218"/>
                <a:gd name="connsiteX222" fmla="*/ 1256549 w 3024845"/>
                <a:gd name="connsiteY222" fmla="*/ 441002 h 834218"/>
                <a:gd name="connsiteX223" fmla="*/ 1257309 w 3024845"/>
                <a:gd name="connsiteY223" fmla="*/ 439651 h 834218"/>
                <a:gd name="connsiteX224" fmla="*/ 1262629 w 3024845"/>
                <a:gd name="connsiteY224" fmla="*/ 430193 h 834218"/>
                <a:gd name="connsiteX225" fmla="*/ 1262629 w 3024845"/>
                <a:gd name="connsiteY225" fmla="*/ 432085 h 834218"/>
                <a:gd name="connsiteX226" fmla="*/ 1262629 w 3024845"/>
                <a:gd name="connsiteY226" fmla="*/ 445326 h 834218"/>
                <a:gd name="connsiteX227" fmla="*/ 1266682 w 3024845"/>
                <a:gd name="connsiteY227" fmla="*/ 399929 h 834218"/>
                <a:gd name="connsiteX228" fmla="*/ 1267442 w 3024845"/>
                <a:gd name="connsiteY228" fmla="*/ 399929 h 834218"/>
                <a:gd name="connsiteX229" fmla="*/ 1272762 w 3024845"/>
                <a:gd name="connsiteY229" fmla="*/ 399929 h 834218"/>
                <a:gd name="connsiteX230" fmla="*/ 1272762 w 3024845"/>
                <a:gd name="connsiteY230" fmla="*/ 335075 h 834218"/>
                <a:gd name="connsiteX231" fmla="*/ 1273776 w 3024845"/>
                <a:gd name="connsiteY231" fmla="*/ 335075 h 834218"/>
                <a:gd name="connsiteX232" fmla="*/ 1280869 w 3024845"/>
                <a:gd name="connsiteY232" fmla="*/ 335075 h 834218"/>
                <a:gd name="connsiteX233" fmla="*/ 1293029 w 3024845"/>
                <a:gd name="connsiteY233" fmla="*/ 291840 h 834218"/>
                <a:gd name="connsiteX234" fmla="*/ 1294296 w 3024845"/>
                <a:gd name="connsiteY234" fmla="*/ 291840 h 834218"/>
                <a:gd name="connsiteX235" fmla="*/ 1303163 w 3024845"/>
                <a:gd name="connsiteY235" fmla="*/ 291840 h 834218"/>
                <a:gd name="connsiteX236" fmla="*/ 1313296 w 3024845"/>
                <a:gd name="connsiteY236" fmla="*/ 335075 h 834218"/>
                <a:gd name="connsiteX237" fmla="*/ 1314309 w 3024845"/>
                <a:gd name="connsiteY237" fmla="*/ 335075 h 834218"/>
                <a:gd name="connsiteX238" fmla="*/ 1321403 w 3024845"/>
                <a:gd name="connsiteY238" fmla="*/ 335075 h 834218"/>
                <a:gd name="connsiteX239" fmla="*/ 1321403 w 3024845"/>
                <a:gd name="connsiteY239" fmla="*/ 373987 h 834218"/>
                <a:gd name="connsiteX240" fmla="*/ 1323176 w 3024845"/>
                <a:gd name="connsiteY240" fmla="*/ 373987 h 834218"/>
                <a:gd name="connsiteX241" fmla="*/ 1335590 w 3024845"/>
                <a:gd name="connsiteY241" fmla="*/ 373987 h 834218"/>
                <a:gd name="connsiteX242" fmla="*/ 1335590 w 3024845"/>
                <a:gd name="connsiteY242" fmla="*/ 376149 h 834218"/>
                <a:gd name="connsiteX243" fmla="*/ 1335590 w 3024845"/>
                <a:gd name="connsiteY243" fmla="*/ 391281 h 834218"/>
                <a:gd name="connsiteX244" fmla="*/ 1339643 w 3024845"/>
                <a:gd name="connsiteY244" fmla="*/ 389120 h 834218"/>
                <a:gd name="connsiteX245" fmla="*/ 1339643 w 3024845"/>
                <a:gd name="connsiteY245" fmla="*/ 373987 h 834218"/>
                <a:gd name="connsiteX246" fmla="*/ 1341163 w 3024845"/>
                <a:gd name="connsiteY246" fmla="*/ 373987 h 834218"/>
                <a:gd name="connsiteX247" fmla="*/ 1351803 w 3024845"/>
                <a:gd name="connsiteY247" fmla="*/ 373987 h 834218"/>
                <a:gd name="connsiteX248" fmla="*/ 1351803 w 3024845"/>
                <a:gd name="connsiteY248" fmla="*/ 375608 h 834218"/>
                <a:gd name="connsiteX249" fmla="*/ 1351803 w 3024845"/>
                <a:gd name="connsiteY249" fmla="*/ 386958 h 834218"/>
                <a:gd name="connsiteX250" fmla="*/ 1382204 w 3024845"/>
                <a:gd name="connsiteY250" fmla="*/ 386958 h 834218"/>
                <a:gd name="connsiteX251" fmla="*/ 1382204 w 3024845"/>
                <a:gd name="connsiteY251" fmla="*/ 350208 h 834218"/>
                <a:gd name="connsiteX252" fmla="*/ 1383470 w 3024845"/>
                <a:gd name="connsiteY252" fmla="*/ 350208 h 834218"/>
                <a:gd name="connsiteX253" fmla="*/ 1392337 w 3024845"/>
                <a:gd name="connsiteY253" fmla="*/ 350208 h 834218"/>
                <a:gd name="connsiteX254" fmla="*/ 1392337 w 3024845"/>
                <a:gd name="connsiteY254" fmla="*/ 371825 h 834218"/>
                <a:gd name="connsiteX255" fmla="*/ 1394364 w 3024845"/>
                <a:gd name="connsiteY255" fmla="*/ 339399 h 834218"/>
                <a:gd name="connsiteX256" fmla="*/ 1416657 w 3024845"/>
                <a:gd name="connsiteY256" fmla="*/ 339399 h 834218"/>
                <a:gd name="connsiteX257" fmla="*/ 1416657 w 3024845"/>
                <a:gd name="connsiteY257" fmla="*/ 337777 h 834218"/>
                <a:gd name="connsiteX258" fmla="*/ 1416657 w 3024845"/>
                <a:gd name="connsiteY258" fmla="*/ 326428 h 834218"/>
                <a:gd name="connsiteX259" fmla="*/ 1417417 w 3024845"/>
                <a:gd name="connsiteY259" fmla="*/ 326428 h 834218"/>
                <a:gd name="connsiteX260" fmla="*/ 1422737 w 3024845"/>
                <a:gd name="connsiteY260" fmla="*/ 326428 h 834218"/>
                <a:gd name="connsiteX261" fmla="*/ 1422737 w 3024845"/>
                <a:gd name="connsiteY261" fmla="*/ 324537 h 834218"/>
                <a:gd name="connsiteX262" fmla="*/ 1422737 w 3024845"/>
                <a:gd name="connsiteY262" fmla="*/ 311296 h 834218"/>
                <a:gd name="connsiteX263" fmla="*/ 1426791 w 3024845"/>
                <a:gd name="connsiteY263" fmla="*/ 317781 h 834218"/>
                <a:gd name="connsiteX264" fmla="*/ 1429071 w 3024845"/>
                <a:gd name="connsiteY264" fmla="*/ 317781 h 834218"/>
                <a:gd name="connsiteX265" fmla="*/ 1445031 w 3024845"/>
                <a:gd name="connsiteY265" fmla="*/ 317781 h 834218"/>
                <a:gd name="connsiteX266" fmla="*/ 1445031 w 3024845"/>
                <a:gd name="connsiteY266" fmla="*/ 316970 h 834218"/>
                <a:gd name="connsiteX267" fmla="*/ 1445031 w 3024845"/>
                <a:gd name="connsiteY267" fmla="*/ 311296 h 834218"/>
                <a:gd name="connsiteX268" fmla="*/ 1445791 w 3024845"/>
                <a:gd name="connsiteY268" fmla="*/ 311296 h 834218"/>
                <a:gd name="connsiteX269" fmla="*/ 1451111 w 3024845"/>
                <a:gd name="connsiteY269" fmla="*/ 311296 h 834218"/>
                <a:gd name="connsiteX270" fmla="*/ 1451111 w 3024845"/>
                <a:gd name="connsiteY270" fmla="*/ 312647 h 834218"/>
                <a:gd name="connsiteX271" fmla="*/ 1451111 w 3024845"/>
                <a:gd name="connsiteY271" fmla="*/ 322105 h 834218"/>
                <a:gd name="connsiteX272" fmla="*/ 1489618 w 3024845"/>
                <a:gd name="connsiteY272" fmla="*/ 322105 h 834218"/>
                <a:gd name="connsiteX273" fmla="*/ 1489618 w 3024845"/>
                <a:gd name="connsiteY273" fmla="*/ 460458 h 834218"/>
                <a:gd name="connsiteX274" fmla="*/ 1491138 w 3024845"/>
                <a:gd name="connsiteY274" fmla="*/ 460458 h 834218"/>
                <a:gd name="connsiteX275" fmla="*/ 1501778 w 3024845"/>
                <a:gd name="connsiteY275" fmla="*/ 460458 h 834218"/>
                <a:gd name="connsiteX276" fmla="*/ 1501778 w 3024845"/>
                <a:gd name="connsiteY276" fmla="*/ 447488 h 834218"/>
                <a:gd name="connsiteX277" fmla="*/ 1505832 w 3024845"/>
                <a:gd name="connsiteY277" fmla="*/ 447488 h 834218"/>
                <a:gd name="connsiteX278" fmla="*/ 1505832 w 3024845"/>
                <a:gd name="connsiteY278" fmla="*/ 460458 h 834218"/>
                <a:gd name="connsiteX279" fmla="*/ 1536232 w 3024845"/>
                <a:gd name="connsiteY279" fmla="*/ 460458 h 834218"/>
                <a:gd name="connsiteX280" fmla="*/ 1536232 w 3024845"/>
                <a:gd name="connsiteY280" fmla="*/ 430193 h 834218"/>
                <a:gd name="connsiteX281" fmla="*/ 1548392 w 3024845"/>
                <a:gd name="connsiteY281" fmla="*/ 430193 h 834218"/>
                <a:gd name="connsiteX282" fmla="*/ 1560552 w 3024845"/>
                <a:gd name="connsiteY282" fmla="*/ 428032 h 834218"/>
                <a:gd name="connsiteX283" fmla="*/ 1564606 w 3024845"/>
                <a:gd name="connsiteY283" fmla="*/ 430193 h 834218"/>
                <a:gd name="connsiteX284" fmla="*/ 1574739 w 3024845"/>
                <a:gd name="connsiteY284" fmla="*/ 430193 h 834218"/>
                <a:gd name="connsiteX285" fmla="*/ 1574739 w 3024845"/>
                <a:gd name="connsiteY285" fmla="*/ 460458 h 834218"/>
                <a:gd name="connsiteX286" fmla="*/ 1582846 w 3024845"/>
                <a:gd name="connsiteY286" fmla="*/ 460458 h 834218"/>
                <a:gd name="connsiteX287" fmla="*/ 1582846 w 3024845"/>
                <a:gd name="connsiteY287" fmla="*/ 477753 h 834218"/>
                <a:gd name="connsiteX288" fmla="*/ 1592182 w 3024845"/>
                <a:gd name="connsiteY288" fmla="*/ 478658 h 834218"/>
                <a:gd name="connsiteX289" fmla="*/ 1605140 w 3024845"/>
                <a:gd name="connsiteY289" fmla="*/ 478658 h 834218"/>
                <a:gd name="connsiteX290" fmla="*/ 1605140 w 3024845"/>
                <a:gd name="connsiteY290" fmla="*/ 462620 h 834218"/>
                <a:gd name="connsiteX291" fmla="*/ 1673096 w 3024845"/>
                <a:gd name="connsiteY291" fmla="*/ 462620 h 834218"/>
                <a:gd name="connsiteX292" fmla="*/ 1673096 w 3024845"/>
                <a:gd name="connsiteY292" fmla="*/ 377367 h 834218"/>
                <a:gd name="connsiteX293" fmla="*/ 1745104 w 3024845"/>
                <a:gd name="connsiteY293" fmla="*/ 377367 h 834218"/>
                <a:gd name="connsiteX294" fmla="*/ 1745104 w 3024845"/>
                <a:gd name="connsiteY294" fmla="*/ 456135 h 834218"/>
                <a:gd name="connsiteX295" fmla="*/ 1747008 w 3024845"/>
                <a:gd name="connsiteY295" fmla="*/ 456135 h 834218"/>
                <a:gd name="connsiteX296" fmla="*/ 1748250 w 3024845"/>
                <a:gd name="connsiteY296" fmla="*/ 478658 h 834218"/>
                <a:gd name="connsiteX297" fmla="*/ 1757926 w 3024845"/>
                <a:gd name="connsiteY297" fmla="*/ 478658 h 834218"/>
                <a:gd name="connsiteX298" fmla="*/ 1759168 w 3024845"/>
                <a:gd name="connsiteY298" fmla="*/ 456135 h 834218"/>
                <a:gd name="connsiteX299" fmla="*/ 1765248 w 3024845"/>
                <a:gd name="connsiteY299" fmla="*/ 456135 h 834218"/>
                <a:gd name="connsiteX300" fmla="*/ 1766490 w 3024845"/>
                <a:gd name="connsiteY300" fmla="*/ 478658 h 834218"/>
                <a:gd name="connsiteX301" fmla="*/ 1817112 w 3024845"/>
                <a:gd name="connsiteY301" fmla="*/ 478658 h 834218"/>
                <a:gd name="connsiteX302" fmla="*/ 1817112 w 3024845"/>
                <a:gd name="connsiteY302" fmla="*/ 315630 h 834218"/>
                <a:gd name="connsiteX303" fmla="*/ 2014439 w 3024845"/>
                <a:gd name="connsiteY303" fmla="*/ 315630 h 834218"/>
                <a:gd name="connsiteX304" fmla="*/ 2014439 w 3024845"/>
                <a:gd name="connsiteY304" fmla="*/ 478658 h 834218"/>
                <a:gd name="connsiteX305" fmla="*/ 2033136 w 3024845"/>
                <a:gd name="connsiteY305" fmla="*/ 478658 h 834218"/>
                <a:gd name="connsiteX306" fmla="*/ 2033136 w 3024845"/>
                <a:gd name="connsiteY306" fmla="*/ 395965 h 834218"/>
                <a:gd name="connsiteX307" fmla="*/ 2128256 w 3024845"/>
                <a:gd name="connsiteY307" fmla="*/ 395965 h 834218"/>
                <a:gd name="connsiteX308" fmla="*/ 2180720 w 3024845"/>
                <a:gd name="connsiteY308" fmla="*/ 330752 h 834218"/>
                <a:gd name="connsiteX309" fmla="*/ 2245574 w 3024845"/>
                <a:gd name="connsiteY309" fmla="*/ 330752 h 834218"/>
                <a:gd name="connsiteX310" fmla="*/ 2245574 w 3024845"/>
                <a:gd name="connsiteY310" fmla="*/ 406414 h 834218"/>
                <a:gd name="connsiteX311" fmla="*/ 2253681 w 3024845"/>
                <a:gd name="connsiteY311" fmla="*/ 406414 h 834218"/>
                <a:gd name="connsiteX312" fmla="*/ 2255708 w 3024845"/>
                <a:gd name="connsiteY312" fmla="*/ 399929 h 834218"/>
                <a:gd name="connsiteX313" fmla="*/ 2261788 w 3024845"/>
                <a:gd name="connsiteY313" fmla="*/ 399929 h 834218"/>
                <a:gd name="connsiteX314" fmla="*/ 2263815 w 3024845"/>
                <a:gd name="connsiteY314" fmla="*/ 408576 h 834218"/>
                <a:gd name="connsiteX315" fmla="*/ 2275975 w 3024845"/>
                <a:gd name="connsiteY315" fmla="*/ 408576 h 834218"/>
                <a:gd name="connsiteX316" fmla="*/ 2275975 w 3024845"/>
                <a:gd name="connsiteY316" fmla="*/ 402090 h 834218"/>
                <a:gd name="connsiteX317" fmla="*/ 2298268 w 3024845"/>
                <a:gd name="connsiteY317" fmla="*/ 402090 h 834218"/>
                <a:gd name="connsiteX318" fmla="*/ 2298268 w 3024845"/>
                <a:gd name="connsiteY318" fmla="*/ 408576 h 834218"/>
                <a:gd name="connsiteX319" fmla="*/ 2318535 w 3024845"/>
                <a:gd name="connsiteY319" fmla="*/ 408576 h 834218"/>
                <a:gd name="connsiteX320" fmla="*/ 2318535 w 3024845"/>
                <a:gd name="connsiteY320" fmla="*/ 453973 h 834218"/>
                <a:gd name="connsiteX321" fmla="*/ 2332722 w 3024845"/>
                <a:gd name="connsiteY321" fmla="*/ 453973 h 834218"/>
                <a:gd name="connsiteX322" fmla="*/ 2332722 w 3024845"/>
                <a:gd name="connsiteY322" fmla="*/ 441002 h 834218"/>
                <a:gd name="connsiteX323" fmla="*/ 2348936 w 3024845"/>
                <a:gd name="connsiteY323" fmla="*/ 441002 h 834218"/>
                <a:gd name="connsiteX324" fmla="*/ 2348936 w 3024845"/>
                <a:gd name="connsiteY324" fmla="*/ 261575 h 834218"/>
                <a:gd name="connsiteX325" fmla="*/ 2355016 w 3024845"/>
                <a:gd name="connsiteY325" fmla="*/ 255089 h 834218"/>
                <a:gd name="connsiteX326" fmla="*/ 2427977 w 3024845"/>
                <a:gd name="connsiteY326" fmla="*/ 255089 h 834218"/>
                <a:gd name="connsiteX327" fmla="*/ 2427977 w 3024845"/>
                <a:gd name="connsiteY327" fmla="*/ 263737 h 834218"/>
                <a:gd name="connsiteX328" fmla="*/ 2438110 w 3024845"/>
                <a:gd name="connsiteY328" fmla="*/ 263737 h 834218"/>
                <a:gd name="connsiteX329" fmla="*/ 2438110 w 3024845"/>
                <a:gd name="connsiteY329" fmla="*/ 378311 h 834218"/>
                <a:gd name="connsiteX330" fmla="*/ 2460404 w 3024845"/>
                <a:gd name="connsiteY330" fmla="*/ 378311 h 834218"/>
                <a:gd name="connsiteX331" fmla="*/ 2460404 w 3024845"/>
                <a:gd name="connsiteY331" fmla="*/ 311296 h 834218"/>
                <a:gd name="connsiteX332" fmla="*/ 2486751 w 3024845"/>
                <a:gd name="connsiteY332" fmla="*/ 311296 h 834218"/>
                <a:gd name="connsiteX333" fmla="*/ 2490804 w 3024845"/>
                <a:gd name="connsiteY333" fmla="*/ 306972 h 834218"/>
                <a:gd name="connsiteX334" fmla="*/ 2498911 w 3024845"/>
                <a:gd name="connsiteY334" fmla="*/ 306972 h 834218"/>
                <a:gd name="connsiteX335" fmla="*/ 2502964 w 3024845"/>
                <a:gd name="connsiteY335" fmla="*/ 311296 h 834218"/>
                <a:gd name="connsiteX336" fmla="*/ 2525258 w 3024845"/>
                <a:gd name="connsiteY336" fmla="*/ 311296 h 834218"/>
                <a:gd name="connsiteX337" fmla="*/ 2525258 w 3024845"/>
                <a:gd name="connsiteY337" fmla="*/ 194560 h 834218"/>
                <a:gd name="connsiteX338" fmla="*/ 2582005 w 3024845"/>
                <a:gd name="connsiteY338" fmla="*/ 183751 h 834218"/>
                <a:gd name="connsiteX339" fmla="*/ 2582005 w 3024845"/>
                <a:gd name="connsiteY339" fmla="*/ 184832 h 834218"/>
                <a:gd name="connsiteX340" fmla="*/ 2582005 w 3024845"/>
                <a:gd name="connsiteY340" fmla="*/ 192398 h 834218"/>
                <a:gd name="connsiteX341" fmla="*/ 2608352 w 3024845"/>
                <a:gd name="connsiteY341" fmla="*/ 192398 h 834218"/>
                <a:gd name="connsiteX342" fmla="*/ 2608352 w 3024845"/>
                <a:gd name="connsiteY342" fmla="*/ 447488 h 834218"/>
                <a:gd name="connsiteX343" fmla="*/ 2630646 w 3024845"/>
                <a:gd name="connsiteY343" fmla="*/ 447488 h 834218"/>
                <a:gd name="connsiteX344" fmla="*/ 2630646 w 3024845"/>
                <a:gd name="connsiteY344" fmla="*/ 443164 h 834218"/>
                <a:gd name="connsiteX345" fmla="*/ 2642806 w 3024845"/>
                <a:gd name="connsiteY345" fmla="*/ 443164 h 834218"/>
                <a:gd name="connsiteX346" fmla="*/ 2642806 w 3024845"/>
                <a:gd name="connsiteY346" fmla="*/ 447488 h 834218"/>
                <a:gd name="connsiteX347" fmla="*/ 2667126 w 3024845"/>
                <a:gd name="connsiteY347" fmla="*/ 447488 h 834218"/>
                <a:gd name="connsiteX348" fmla="*/ 2667126 w 3024845"/>
                <a:gd name="connsiteY348" fmla="*/ 434517 h 834218"/>
                <a:gd name="connsiteX349" fmla="*/ 2695500 w 3024845"/>
                <a:gd name="connsiteY349" fmla="*/ 434517 h 834218"/>
                <a:gd name="connsiteX350" fmla="*/ 2707660 w 3024845"/>
                <a:gd name="connsiteY350" fmla="*/ 430193 h 834218"/>
                <a:gd name="connsiteX351" fmla="*/ 2727927 w 3024845"/>
                <a:gd name="connsiteY351" fmla="*/ 434517 h 834218"/>
                <a:gd name="connsiteX352" fmla="*/ 2727927 w 3024845"/>
                <a:gd name="connsiteY352" fmla="*/ 417223 h 834218"/>
                <a:gd name="connsiteX353" fmla="*/ 2736034 w 3024845"/>
                <a:gd name="connsiteY353" fmla="*/ 417223 h 834218"/>
                <a:gd name="connsiteX354" fmla="*/ 2736034 w 3024845"/>
                <a:gd name="connsiteY354" fmla="*/ 404252 h 834218"/>
                <a:gd name="connsiteX355" fmla="*/ 2792781 w 3024845"/>
                <a:gd name="connsiteY355" fmla="*/ 404252 h 834218"/>
                <a:gd name="connsiteX356" fmla="*/ 2792781 w 3024845"/>
                <a:gd name="connsiteY356" fmla="*/ 373987 h 834218"/>
                <a:gd name="connsiteX357" fmla="*/ 2811021 w 3024845"/>
                <a:gd name="connsiteY357" fmla="*/ 373987 h 834218"/>
                <a:gd name="connsiteX358" fmla="*/ 2811021 w 3024845"/>
                <a:gd name="connsiteY358" fmla="*/ 367502 h 834218"/>
                <a:gd name="connsiteX359" fmla="*/ 2823181 w 3024845"/>
                <a:gd name="connsiteY359" fmla="*/ 367502 h 834218"/>
                <a:gd name="connsiteX360" fmla="*/ 2823181 w 3024845"/>
                <a:gd name="connsiteY360" fmla="*/ 373987 h 834218"/>
                <a:gd name="connsiteX361" fmla="*/ 2839395 w 3024845"/>
                <a:gd name="connsiteY361" fmla="*/ 373987 h 834218"/>
                <a:gd name="connsiteX362" fmla="*/ 2839395 w 3024845"/>
                <a:gd name="connsiteY362" fmla="*/ 423708 h 834218"/>
                <a:gd name="connsiteX363" fmla="*/ 2871822 w 3024845"/>
                <a:gd name="connsiteY363" fmla="*/ 423708 h 834218"/>
                <a:gd name="connsiteX364" fmla="*/ 2871822 w 3024845"/>
                <a:gd name="connsiteY364" fmla="*/ 397767 h 834218"/>
                <a:gd name="connsiteX365" fmla="*/ 2910329 w 3024845"/>
                <a:gd name="connsiteY365" fmla="*/ 397767 h 834218"/>
                <a:gd name="connsiteX366" fmla="*/ 2910329 w 3024845"/>
                <a:gd name="connsiteY366" fmla="*/ 367502 h 834218"/>
                <a:gd name="connsiteX367" fmla="*/ 2958970 w 3024845"/>
                <a:gd name="connsiteY367" fmla="*/ 367502 h 834218"/>
                <a:gd name="connsiteX368" fmla="*/ 2958970 w 3024845"/>
                <a:gd name="connsiteY368" fmla="*/ 478658 h 834218"/>
                <a:gd name="connsiteX369" fmla="*/ 2958970 w 3024845"/>
                <a:gd name="connsiteY369" fmla="*/ 492437 h 834218"/>
                <a:gd name="connsiteX370" fmla="*/ 3024845 w 3024845"/>
                <a:gd name="connsiteY370" fmla="*/ 492437 h 834218"/>
                <a:gd name="connsiteX371" fmla="*/ 3024845 w 3024845"/>
                <a:gd name="connsiteY371" fmla="*/ 834218 h 834218"/>
                <a:gd name="connsiteX372" fmla="*/ 2054 w 3024845"/>
                <a:gd name="connsiteY372" fmla="*/ 831885 h 834218"/>
                <a:gd name="connsiteX373" fmla="*/ 0 w 3024845"/>
                <a:gd name="connsiteY373" fmla="*/ 397767 h 834218"/>
                <a:gd name="connsiteX374" fmla="*/ 20267 w 3024845"/>
                <a:gd name="connsiteY374" fmla="*/ 397767 h 834218"/>
                <a:gd name="connsiteX375" fmla="*/ 20774 w 3024845"/>
                <a:gd name="connsiteY375" fmla="*/ 396686 h 834218"/>
                <a:gd name="connsiteX376" fmla="*/ 24320 w 3024845"/>
                <a:gd name="connsiteY376" fmla="*/ 389120 h 834218"/>
                <a:gd name="connsiteX377" fmla="*/ 26094 w 3024845"/>
                <a:gd name="connsiteY377" fmla="*/ 389390 h 834218"/>
                <a:gd name="connsiteX378" fmla="*/ 38507 w 3024845"/>
                <a:gd name="connsiteY378" fmla="*/ 391281 h 834218"/>
                <a:gd name="connsiteX379" fmla="*/ 39014 w 3024845"/>
                <a:gd name="connsiteY379" fmla="*/ 392633 h 834218"/>
                <a:gd name="connsiteX380" fmla="*/ 42560 w 3024845"/>
                <a:gd name="connsiteY380" fmla="*/ 402090 h 834218"/>
                <a:gd name="connsiteX381" fmla="*/ 68907 w 3024845"/>
                <a:gd name="connsiteY381" fmla="*/ 404252 h 834218"/>
                <a:gd name="connsiteX382" fmla="*/ 68907 w 3024845"/>
                <a:gd name="connsiteY382" fmla="*/ 281031 h 834218"/>
                <a:gd name="connsiteX383" fmla="*/ 70934 w 3024845"/>
                <a:gd name="connsiteY383" fmla="*/ 281031 h 834218"/>
                <a:gd name="connsiteX384" fmla="*/ 85121 w 3024845"/>
                <a:gd name="connsiteY384" fmla="*/ 281031 h 834218"/>
                <a:gd name="connsiteX385" fmla="*/ 85121 w 3024845"/>
                <a:gd name="connsiteY385" fmla="*/ 144839 h 834218"/>
                <a:gd name="connsiteX386" fmla="*/ 86894 w 3024845"/>
                <a:gd name="connsiteY386" fmla="*/ 144839 h 834218"/>
                <a:gd name="connsiteX387" fmla="*/ 99308 w 3024845"/>
                <a:gd name="connsiteY387" fmla="*/ 144839 h 834218"/>
                <a:gd name="connsiteX388" fmla="*/ 99308 w 3024845"/>
                <a:gd name="connsiteY388" fmla="*/ 30265 h 834218"/>
                <a:gd name="connsiteX389" fmla="*/ 103361 w 3024845"/>
                <a:gd name="connsiteY389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16856 w 3024845"/>
                <a:gd name="connsiteY3" fmla="*/ 0 h 834218"/>
                <a:gd name="connsiteX4" fmla="*/ 220909 w 3024845"/>
                <a:gd name="connsiteY4" fmla="*/ 144839 h 834218"/>
                <a:gd name="connsiteX5" fmla="*/ 223189 w 3024845"/>
                <a:gd name="connsiteY5" fmla="*/ 144839 h 834218"/>
                <a:gd name="connsiteX6" fmla="*/ 239150 w 3024845"/>
                <a:gd name="connsiteY6" fmla="*/ 144839 h 834218"/>
                <a:gd name="connsiteX7" fmla="*/ 239150 w 3024845"/>
                <a:gd name="connsiteY7" fmla="*/ 285354 h 834218"/>
                <a:gd name="connsiteX8" fmla="*/ 240670 w 3024845"/>
                <a:gd name="connsiteY8" fmla="*/ 285084 h 834218"/>
                <a:gd name="connsiteX9" fmla="*/ 251310 w 3024845"/>
                <a:gd name="connsiteY9" fmla="*/ 283193 h 834218"/>
                <a:gd name="connsiteX10" fmla="*/ 249283 w 3024845"/>
                <a:gd name="connsiteY10" fmla="*/ 371825 h 834218"/>
                <a:gd name="connsiteX11" fmla="*/ 250803 w 3024845"/>
                <a:gd name="connsiteY11" fmla="*/ 372096 h 834218"/>
                <a:gd name="connsiteX12" fmla="*/ 261443 w 3024845"/>
                <a:gd name="connsiteY12" fmla="*/ 373987 h 834218"/>
                <a:gd name="connsiteX13" fmla="*/ 261696 w 3024845"/>
                <a:gd name="connsiteY13" fmla="*/ 374798 h 834218"/>
                <a:gd name="connsiteX14" fmla="*/ 263470 w 3024845"/>
                <a:gd name="connsiteY14" fmla="*/ 380473 h 834218"/>
                <a:gd name="connsiteX15" fmla="*/ 264230 w 3024845"/>
                <a:gd name="connsiteY15" fmla="*/ 378041 h 834218"/>
                <a:gd name="connsiteX16" fmla="*/ 269550 w 3024845"/>
                <a:gd name="connsiteY16" fmla="*/ 361017 h 834218"/>
                <a:gd name="connsiteX17" fmla="*/ 271323 w 3024845"/>
                <a:gd name="connsiteY17" fmla="*/ 361017 h 834218"/>
                <a:gd name="connsiteX18" fmla="*/ 283737 w 3024845"/>
                <a:gd name="connsiteY18" fmla="*/ 361017 h 834218"/>
                <a:gd name="connsiteX19" fmla="*/ 283737 w 3024845"/>
                <a:gd name="connsiteY19" fmla="*/ 393443 h 834218"/>
                <a:gd name="connsiteX20" fmla="*/ 284750 w 3024845"/>
                <a:gd name="connsiteY20" fmla="*/ 393984 h 834218"/>
                <a:gd name="connsiteX21" fmla="*/ 291844 w 3024845"/>
                <a:gd name="connsiteY21" fmla="*/ 397767 h 834218"/>
                <a:gd name="connsiteX22" fmla="*/ 291844 w 3024845"/>
                <a:gd name="connsiteY22" fmla="*/ 399118 h 834218"/>
                <a:gd name="connsiteX23" fmla="*/ 291844 w 3024845"/>
                <a:gd name="connsiteY23" fmla="*/ 408576 h 834218"/>
                <a:gd name="connsiteX24" fmla="*/ 336431 w 3024845"/>
                <a:gd name="connsiteY24" fmla="*/ 408576 h 834218"/>
                <a:gd name="connsiteX25" fmla="*/ 336431 w 3024845"/>
                <a:gd name="connsiteY25" fmla="*/ 409657 h 834218"/>
                <a:gd name="connsiteX26" fmla="*/ 336431 w 3024845"/>
                <a:gd name="connsiteY26" fmla="*/ 417223 h 834218"/>
                <a:gd name="connsiteX27" fmla="*/ 338457 w 3024845"/>
                <a:gd name="connsiteY27" fmla="*/ 417223 h 834218"/>
                <a:gd name="connsiteX28" fmla="*/ 352644 w 3024845"/>
                <a:gd name="connsiteY28" fmla="*/ 417223 h 834218"/>
                <a:gd name="connsiteX29" fmla="*/ 352644 w 3024845"/>
                <a:gd name="connsiteY29" fmla="*/ 386958 h 834218"/>
                <a:gd name="connsiteX30" fmla="*/ 397231 w 3024845"/>
                <a:gd name="connsiteY30" fmla="*/ 386958 h 834218"/>
                <a:gd name="connsiteX31" fmla="*/ 397231 w 3024845"/>
                <a:gd name="connsiteY31" fmla="*/ 385607 h 834218"/>
                <a:gd name="connsiteX32" fmla="*/ 397231 w 3024845"/>
                <a:gd name="connsiteY32" fmla="*/ 376149 h 834218"/>
                <a:gd name="connsiteX33" fmla="*/ 398245 w 3024845"/>
                <a:gd name="connsiteY33" fmla="*/ 376149 h 834218"/>
                <a:gd name="connsiteX34" fmla="*/ 405338 w 3024845"/>
                <a:gd name="connsiteY34" fmla="*/ 376149 h 834218"/>
                <a:gd name="connsiteX35" fmla="*/ 405338 w 3024845"/>
                <a:gd name="connsiteY35" fmla="*/ 374258 h 834218"/>
                <a:gd name="connsiteX36" fmla="*/ 405338 w 3024845"/>
                <a:gd name="connsiteY36" fmla="*/ 361017 h 834218"/>
                <a:gd name="connsiteX37" fmla="*/ 406098 w 3024845"/>
                <a:gd name="connsiteY37" fmla="*/ 361017 h 834218"/>
                <a:gd name="connsiteX38" fmla="*/ 411418 w 3024845"/>
                <a:gd name="connsiteY38" fmla="*/ 361017 h 834218"/>
                <a:gd name="connsiteX39" fmla="*/ 411418 w 3024845"/>
                <a:gd name="connsiteY39" fmla="*/ 359936 h 834218"/>
                <a:gd name="connsiteX40" fmla="*/ 411418 w 3024845"/>
                <a:gd name="connsiteY40" fmla="*/ 352369 h 834218"/>
                <a:gd name="connsiteX41" fmla="*/ 413445 w 3024845"/>
                <a:gd name="connsiteY41" fmla="*/ 352369 h 834218"/>
                <a:gd name="connsiteX42" fmla="*/ 427632 w 3024845"/>
                <a:gd name="connsiteY42" fmla="*/ 352369 h 834218"/>
                <a:gd name="connsiteX43" fmla="*/ 427632 w 3024845"/>
                <a:gd name="connsiteY43" fmla="*/ 353450 h 834218"/>
                <a:gd name="connsiteX44" fmla="*/ 427632 w 3024845"/>
                <a:gd name="connsiteY44" fmla="*/ 361017 h 834218"/>
                <a:gd name="connsiteX45" fmla="*/ 449925 w 3024845"/>
                <a:gd name="connsiteY45" fmla="*/ 361017 h 834218"/>
                <a:gd name="connsiteX46" fmla="*/ 449925 w 3024845"/>
                <a:gd name="connsiteY46" fmla="*/ 359125 h 834218"/>
                <a:gd name="connsiteX47" fmla="*/ 449925 w 3024845"/>
                <a:gd name="connsiteY47" fmla="*/ 345884 h 834218"/>
                <a:gd name="connsiteX48" fmla="*/ 451699 w 3024845"/>
                <a:gd name="connsiteY48" fmla="*/ 345884 h 834218"/>
                <a:gd name="connsiteX49" fmla="*/ 464112 w 3024845"/>
                <a:gd name="connsiteY49" fmla="*/ 345884 h 834218"/>
                <a:gd name="connsiteX50" fmla="*/ 464112 w 3024845"/>
                <a:gd name="connsiteY50" fmla="*/ 369664 h 834218"/>
                <a:gd name="connsiteX51" fmla="*/ 465126 w 3024845"/>
                <a:gd name="connsiteY51" fmla="*/ 369664 h 834218"/>
                <a:gd name="connsiteX52" fmla="*/ 472219 w 3024845"/>
                <a:gd name="connsiteY52" fmla="*/ 369664 h 834218"/>
                <a:gd name="connsiteX53" fmla="*/ 472219 w 3024845"/>
                <a:gd name="connsiteY53" fmla="*/ 368583 h 834218"/>
                <a:gd name="connsiteX54" fmla="*/ 472219 w 3024845"/>
                <a:gd name="connsiteY54" fmla="*/ 361017 h 834218"/>
                <a:gd name="connsiteX55" fmla="*/ 473992 w 3024845"/>
                <a:gd name="connsiteY55" fmla="*/ 361017 h 834218"/>
                <a:gd name="connsiteX56" fmla="*/ 486406 w 3024845"/>
                <a:gd name="connsiteY56" fmla="*/ 361017 h 834218"/>
                <a:gd name="connsiteX57" fmla="*/ 486406 w 3024845"/>
                <a:gd name="connsiteY57" fmla="*/ 386958 h 834218"/>
                <a:gd name="connsiteX58" fmla="*/ 488433 w 3024845"/>
                <a:gd name="connsiteY58" fmla="*/ 386958 h 834218"/>
                <a:gd name="connsiteX59" fmla="*/ 502619 w 3024845"/>
                <a:gd name="connsiteY59" fmla="*/ 386958 h 834218"/>
                <a:gd name="connsiteX60" fmla="*/ 502619 w 3024845"/>
                <a:gd name="connsiteY60" fmla="*/ 388579 h 834218"/>
                <a:gd name="connsiteX61" fmla="*/ 502619 w 3024845"/>
                <a:gd name="connsiteY61" fmla="*/ 399929 h 834218"/>
                <a:gd name="connsiteX62" fmla="*/ 503379 w 3024845"/>
                <a:gd name="connsiteY62" fmla="*/ 399929 h 834218"/>
                <a:gd name="connsiteX63" fmla="*/ 508700 w 3024845"/>
                <a:gd name="connsiteY63" fmla="*/ 399929 h 834218"/>
                <a:gd name="connsiteX64" fmla="*/ 508700 w 3024845"/>
                <a:gd name="connsiteY64" fmla="*/ 399118 h 834218"/>
                <a:gd name="connsiteX65" fmla="*/ 508700 w 3024845"/>
                <a:gd name="connsiteY65" fmla="*/ 393443 h 834218"/>
                <a:gd name="connsiteX66" fmla="*/ 539100 w 3024845"/>
                <a:gd name="connsiteY66" fmla="*/ 393443 h 834218"/>
                <a:gd name="connsiteX67" fmla="*/ 539100 w 3024845"/>
                <a:gd name="connsiteY67" fmla="*/ 417223 h 834218"/>
                <a:gd name="connsiteX68" fmla="*/ 540113 w 3024845"/>
                <a:gd name="connsiteY68" fmla="*/ 417223 h 834218"/>
                <a:gd name="connsiteX69" fmla="*/ 547207 w 3024845"/>
                <a:gd name="connsiteY69" fmla="*/ 417223 h 834218"/>
                <a:gd name="connsiteX70" fmla="*/ 547207 w 3024845"/>
                <a:gd name="connsiteY70" fmla="*/ 418304 h 834218"/>
                <a:gd name="connsiteX71" fmla="*/ 547207 w 3024845"/>
                <a:gd name="connsiteY71" fmla="*/ 425870 h 834218"/>
                <a:gd name="connsiteX72" fmla="*/ 547967 w 3024845"/>
                <a:gd name="connsiteY72" fmla="*/ 425870 h 834218"/>
                <a:gd name="connsiteX73" fmla="*/ 553287 w 3024845"/>
                <a:gd name="connsiteY73" fmla="*/ 425870 h 834218"/>
                <a:gd name="connsiteX74" fmla="*/ 553287 w 3024845"/>
                <a:gd name="connsiteY74" fmla="*/ 423708 h 834218"/>
                <a:gd name="connsiteX75" fmla="*/ 553287 w 3024845"/>
                <a:gd name="connsiteY75" fmla="*/ 408576 h 834218"/>
                <a:gd name="connsiteX76" fmla="*/ 554300 w 3024845"/>
                <a:gd name="connsiteY76" fmla="*/ 408576 h 834218"/>
                <a:gd name="connsiteX77" fmla="*/ 561394 w 3024845"/>
                <a:gd name="connsiteY77" fmla="*/ 408576 h 834218"/>
                <a:gd name="connsiteX78" fmla="*/ 561394 w 3024845"/>
                <a:gd name="connsiteY78" fmla="*/ 409657 h 834218"/>
                <a:gd name="connsiteX79" fmla="*/ 561394 w 3024845"/>
                <a:gd name="connsiteY79" fmla="*/ 417223 h 834218"/>
                <a:gd name="connsiteX80" fmla="*/ 566714 w 3024845"/>
                <a:gd name="connsiteY80" fmla="*/ 415230 h 834218"/>
                <a:gd name="connsiteX81" fmla="*/ 567474 w 3024845"/>
                <a:gd name="connsiteY81" fmla="*/ 414250 h 834218"/>
                <a:gd name="connsiteX82" fmla="*/ 567474 w 3024845"/>
                <a:gd name="connsiteY82" fmla="*/ 408576 h 834218"/>
                <a:gd name="connsiteX83" fmla="*/ 605981 w 3024845"/>
                <a:gd name="connsiteY83" fmla="*/ 408576 h 834218"/>
                <a:gd name="connsiteX84" fmla="*/ 605981 w 3024845"/>
                <a:gd name="connsiteY84" fmla="*/ 432355 h 834218"/>
                <a:gd name="connsiteX85" fmla="*/ 608007 w 3024845"/>
                <a:gd name="connsiteY85" fmla="*/ 432355 h 834218"/>
                <a:gd name="connsiteX86" fmla="*/ 622194 w 3024845"/>
                <a:gd name="connsiteY86" fmla="*/ 432355 h 834218"/>
                <a:gd name="connsiteX87" fmla="*/ 622194 w 3024845"/>
                <a:gd name="connsiteY87" fmla="*/ 433436 h 834218"/>
                <a:gd name="connsiteX88" fmla="*/ 622194 w 3024845"/>
                <a:gd name="connsiteY88" fmla="*/ 441002 h 834218"/>
                <a:gd name="connsiteX89" fmla="*/ 623968 w 3024845"/>
                <a:gd name="connsiteY89" fmla="*/ 441002 h 834218"/>
                <a:gd name="connsiteX90" fmla="*/ 636381 w 3024845"/>
                <a:gd name="connsiteY90" fmla="*/ 441002 h 834218"/>
                <a:gd name="connsiteX91" fmla="*/ 636381 w 3024845"/>
                <a:gd name="connsiteY91" fmla="*/ 417223 h 834218"/>
                <a:gd name="connsiteX92" fmla="*/ 637394 w 3024845"/>
                <a:gd name="connsiteY92" fmla="*/ 417223 h 834218"/>
                <a:gd name="connsiteX93" fmla="*/ 644488 w 3024845"/>
                <a:gd name="connsiteY93" fmla="*/ 417223 h 834218"/>
                <a:gd name="connsiteX94" fmla="*/ 644488 w 3024845"/>
                <a:gd name="connsiteY94" fmla="*/ 384796 h 834218"/>
                <a:gd name="connsiteX95" fmla="*/ 645501 w 3024845"/>
                <a:gd name="connsiteY95" fmla="*/ 384796 h 834218"/>
                <a:gd name="connsiteX96" fmla="*/ 652595 w 3024845"/>
                <a:gd name="connsiteY96" fmla="*/ 384796 h 834218"/>
                <a:gd name="connsiteX97" fmla="*/ 652595 w 3024845"/>
                <a:gd name="connsiteY97" fmla="*/ 382905 h 834218"/>
                <a:gd name="connsiteX98" fmla="*/ 652595 w 3024845"/>
                <a:gd name="connsiteY98" fmla="*/ 369664 h 834218"/>
                <a:gd name="connsiteX99" fmla="*/ 651328 w 3024845"/>
                <a:gd name="connsiteY99" fmla="*/ 368042 h 834218"/>
                <a:gd name="connsiteX100" fmla="*/ 656648 w 3024845"/>
                <a:gd name="connsiteY100" fmla="*/ 356693 h 834218"/>
                <a:gd name="connsiteX101" fmla="*/ 664755 w 3024845"/>
                <a:gd name="connsiteY101" fmla="*/ 384796 h 834218"/>
                <a:gd name="connsiteX102" fmla="*/ 665515 w 3024845"/>
                <a:gd name="connsiteY102" fmla="*/ 384796 h 834218"/>
                <a:gd name="connsiteX103" fmla="*/ 670835 w 3024845"/>
                <a:gd name="connsiteY103" fmla="*/ 384796 h 834218"/>
                <a:gd name="connsiteX104" fmla="*/ 670835 w 3024845"/>
                <a:gd name="connsiteY104" fmla="*/ 278869 h 834218"/>
                <a:gd name="connsiteX105" fmla="*/ 672355 w 3024845"/>
                <a:gd name="connsiteY105" fmla="*/ 278869 h 834218"/>
                <a:gd name="connsiteX106" fmla="*/ 682995 w 3024845"/>
                <a:gd name="connsiteY106" fmla="*/ 278869 h 834218"/>
                <a:gd name="connsiteX107" fmla="*/ 682995 w 3024845"/>
                <a:gd name="connsiteY107" fmla="*/ 231310 h 834218"/>
                <a:gd name="connsiteX108" fmla="*/ 709342 w 3024845"/>
                <a:gd name="connsiteY108" fmla="*/ 231310 h 834218"/>
                <a:gd name="connsiteX109" fmla="*/ 709342 w 3024845"/>
                <a:gd name="connsiteY109" fmla="*/ 209692 h 834218"/>
                <a:gd name="connsiteX110" fmla="*/ 743796 w 3024845"/>
                <a:gd name="connsiteY110" fmla="*/ 209692 h 834218"/>
                <a:gd name="connsiteX111" fmla="*/ 743796 w 3024845"/>
                <a:gd name="connsiteY111" fmla="*/ 212124 h 834218"/>
                <a:gd name="connsiteX112" fmla="*/ 743796 w 3024845"/>
                <a:gd name="connsiteY112" fmla="*/ 229148 h 834218"/>
                <a:gd name="connsiteX113" fmla="*/ 746076 w 3024845"/>
                <a:gd name="connsiteY113" fmla="*/ 229148 h 834218"/>
                <a:gd name="connsiteX114" fmla="*/ 762036 w 3024845"/>
                <a:gd name="connsiteY114" fmla="*/ 229148 h 834218"/>
                <a:gd name="connsiteX115" fmla="*/ 762036 w 3024845"/>
                <a:gd name="connsiteY115" fmla="*/ 276707 h 834218"/>
                <a:gd name="connsiteX116" fmla="*/ 763049 w 3024845"/>
                <a:gd name="connsiteY116" fmla="*/ 276707 h 834218"/>
                <a:gd name="connsiteX117" fmla="*/ 770143 w 3024845"/>
                <a:gd name="connsiteY117" fmla="*/ 276707 h 834218"/>
                <a:gd name="connsiteX118" fmla="*/ 784330 w 3024845"/>
                <a:gd name="connsiteY118" fmla="*/ 281031 h 834218"/>
                <a:gd name="connsiteX119" fmla="*/ 784330 w 3024845"/>
                <a:gd name="connsiteY119" fmla="*/ 319943 h 834218"/>
                <a:gd name="connsiteX120" fmla="*/ 785343 w 3024845"/>
                <a:gd name="connsiteY120" fmla="*/ 319943 h 834218"/>
                <a:gd name="connsiteX121" fmla="*/ 792436 w 3024845"/>
                <a:gd name="connsiteY121" fmla="*/ 319943 h 834218"/>
                <a:gd name="connsiteX122" fmla="*/ 792436 w 3024845"/>
                <a:gd name="connsiteY122" fmla="*/ 321564 h 834218"/>
                <a:gd name="connsiteX123" fmla="*/ 792436 w 3024845"/>
                <a:gd name="connsiteY123" fmla="*/ 332913 h 834218"/>
                <a:gd name="connsiteX124" fmla="*/ 794463 w 3024845"/>
                <a:gd name="connsiteY124" fmla="*/ 332913 h 834218"/>
                <a:gd name="connsiteX125" fmla="*/ 808650 w 3024845"/>
                <a:gd name="connsiteY125" fmla="*/ 332913 h 834218"/>
                <a:gd name="connsiteX126" fmla="*/ 814730 w 3024845"/>
                <a:gd name="connsiteY126" fmla="*/ 339399 h 834218"/>
                <a:gd name="connsiteX127" fmla="*/ 814730 w 3024845"/>
                <a:gd name="connsiteY127" fmla="*/ 361017 h 834218"/>
                <a:gd name="connsiteX128" fmla="*/ 817010 w 3024845"/>
                <a:gd name="connsiteY128" fmla="*/ 361017 h 834218"/>
                <a:gd name="connsiteX129" fmla="*/ 832970 w 3024845"/>
                <a:gd name="connsiteY129" fmla="*/ 361017 h 834218"/>
                <a:gd name="connsiteX130" fmla="*/ 832970 w 3024845"/>
                <a:gd name="connsiteY130" fmla="*/ 362097 h 834218"/>
                <a:gd name="connsiteX131" fmla="*/ 832970 w 3024845"/>
                <a:gd name="connsiteY131" fmla="*/ 369664 h 834218"/>
                <a:gd name="connsiteX132" fmla="*/ 834237 w 3024845"/>
                <a:gd name="connsiteY132" fmla="*/ 369664 h 834218"/>
                <a:gd name="connsiteX133" fmla="*/ 843104 w 3024845"/>
                <a:gd name="connsiteY133" fmla="*/ 369664 h 834218"/>
                <a:gd name="connsiteX134" fmla="*/ 843104 w 3024845"/>
                <a:gd name="connsiteY134" fmla="*/ 371825 h 834218"/>
                <a:gd name="connsiteX135" fmla="*/ 843104 w 3024845"/>
                <a:gd name="connsiteY135" fmla="*/ 386958 h 834218"/>
                <a:gd name="connsiteX136" fmla="*/ 847157 w 3024845"/>
                <a:gd name="connsiteY136" fmla="*/ 385066 h 834218"/>
                <a:gd name="connsiteX137" fmla="*/ 847157 w 3024845"/>
                <a:gd name="connsiteY137" fmla="*/ 371825 h 834218"/>
                <a:gd name="connsiteX138" fmla="*/ 848170 w 3024845"/>
                <a:gd name="connsiteY138" fmla="*/ 371825 h 834218"/>
                <a:gd name="connsiteX139" fmla="*/ 855264 w 3024845"/>
                <a:gd name="connsiteY139" fmla="*/ 371825 h 834218"/>
                <a:gd name="connsiteX140" fmla="*/ 855264 w 3024845"/>
                <a:gd name="connsiteY140" fmla="*/ 373447 h 834218"/>
                <a:gd name="connsiteX141" fmla="*/ 855264 w 3024845"/>
                <a:gd name="connsiteY141" fmla="*/ 384796 h 834218"/>
                <a:gd name="connsiteX142" fmla="*/ 856024 w 3024845"/>
                <a:gd name="connsiteY142" fmla="*/ 384796 h 834218"/>
                <a:gd name="connsiteX143" fmla="*/ 861344 w 3024845"/>
                <a:gd name="connsiteY143" fmla="*/ 384796 h 834218"/>
                <a:gd name="connsiteX144" fmla="*/ 909984 w 3024845"/>
                <a:gd name="connsiteY144" fmla="*/ 380473 h 834218"/>
                <a:gd name="connsiteX145" fmla="*/ 909984 w 3024845"/>
                <a:gd name="connsiteY145" fmla="*/ 381824 h 834218"/>
                <a:gd name="connsiteX146" fmla="*/ 909984 w 3024845"/>
                <a:gd name="connsiteY146" fmla="*/ 391281 h 834218"/>
                <a:gd name="connsiteX147" fmla="*/ 910744 w 3024845"/>
                <a:gd name="connsiteY147" fmla="*/ 391281 h 834218"/>
                <a:gd name="connsiteX148" fmla="*/ 916065 w 3024845"/>
                <a:gd name="connsiteY148" fmla="*/ 391281 h 834218"/>
                <a:gd name="connsiteX149" fmla="*/ 916065 w 3024845"/>
                <a:gd name="connsiteY149" fmla="*/ 393443 h 834218"/>
                <a:gd name="connsiteX150" fmla="*/ 916065 w 3024845"/>
                <a:gd name="connsiteY150" fmla="*/ 408576 h 834218"/>
                <a:gd name="connsiteX151" fmla="*/ 918091 w 3024845"/>
                <a:gd name="connsiteY151" fmla="*/ 407225 h 834218"/>
                <a:gd name="connsiteX152" fmla="*/ 932278 w 3024845"/>
                <a:gd name="connsiteY152" fmla="*/ 397767 h 834218"/>
                <a:gd name="connsiteX153" fmla="*/ 938358 w 3024845"/>
                <a:gd name="connsiteY153" fmla="*/ 356693 h 834218"/>
                <a:gd name="connsiteX154" fmla="*/ 939118 w 3024845"/>
                <a:gd name="connsiteY154" fmla="*/ 356423 h 834218"/>
                <a:gd name="connsiteX155" fmla="*/ 944438 w 3024845"/>
                <a:gd name="connsiteY155" fmla="*/ 354531 h 834218"/>
                <a:gd name="connsiteX156" fmla="*/ 946465 w 3024845"/>
                <a:gd name="connsiteY156" fmla="*/ 285354 h 834218"/>
                <a:gd name="connsiteX157" fmla="*/ 948492 w 3024845"/>
                <a:gd name="connsiteY157" fmla="*/ 354531 h 834218"/>
                <a:gd name="connsiteX158" fmla="*/ 949252 w 3024845"/>
                <a:gd name="connsiteY158" fmla="*/ 354801 h 834218"/>
                <a:gd name="connsiteX159" fmla="*/ 954572 w 3024845"/>
                <a:gd name="connsiteY159" fmla="*/ 356693 h 834218"/>
                <a:gd name="connsiteX160" fmla="*/ 954572 w 3024845"/>
                <a:gd name="connsiteY160" fmla="*/ 270222 h 834218"/>
                <a:gd name="connsiteX161" fmla="*/ 958625 w 3024845"/>
                <a:gd name="connsiteY161" fmla="*/ 237795 h 834218"/>
                <a:gd name="connsiteX162" fmla="*/ 997132 w 3024845"/>
                <a:gd name="connsiteY162" fmla="*/ 237795 h 834218"/>
                <a:gd name="connsiteX163" fmla="*/ 997132 w 3024845"/>
                <a:gd name="connsiteY163" fmla="*/ 270222 h 834218"/>
                <a:gd name="connsiteX164" fmla="*/ 997892 w 3024845"/>
                <a:gd name="connsiteY164" fmla="*/ 270222 h 834218"/>
                <a:gd name="connsiteX165" fmla="*/ 1003212 w 3024845"/>
                <a:gd name="connsiteY165" fmla="*/ 270222 h 834218"/>
                <a:gd name="connsiteX166" fmla="*/ 1003212 w 3024845"/>
                <a:gd name="connsiteY166" fmla="*/ 188074 h 834218"/>
                <a:gd name="connsiteX167" fmla="*/ 1004986 w 3024845"/>
                <a:gd name="connsiteY167" fmla="*/ 188074 h 834218"/>
                <a:gd name="connsiteX168" fmla="*/ 1017399 w 3024845"/>
                <a:gd name="connsiteY168" fmla="*/ 188074 h 834218"/>
                <a:gd name="connsiteX169" fmla="*/ 1017399 w 3024845"/>
                <a:gd name="connsiteY169" fmla="*/ 186183 h 834218"/>
                <a:gd name="connsiteX170" fmla="*/ 1017399 w 3024845"/>
                <a:gd name="connsiteY170" fmla="*/ 172942 h 834218"/>
                <a:gd name="connsiteX171" fmla="*/ 1039693 w 3024845"/>
                <a:gd name="connsiteY171" fmla="*/ 172942 h 834218"/>
                <a:gd name="connsiteX172" fmla="*/ 1039693 w 3024845"/>
                <a:gd name="connsiteY172" fmla="*/ 171861 h 834218"/>
                <a:gd name="connsiteX173" fmla="*/ 1039693 w 3024845"/>
                <a:gd name="connsiteY173" fmla="*/ 164295 h 834218"/>
                <a:gd name="connsiteX174" fmla="*/ 1041466 w 3024845"/>
                <a:gd name="connsiteY174" fmla="*/ 164295 h 834218"/>
                <a:gd name="connsiteX175" fmla="*/ 1053880 w 3024845"/>
                <a:gd name="connsiteY175" fmla="*/ 164295 h 834218"/>
                <a:gd name="connsiteX176" fmla="*/ 1053880 w 3024845"/>
                <a:gd name="connsiteY176" fmla="*/ 165376 h 834218"/>
                <a:gd name="connsiteX177" fmla="*/ 1053880 w 3024845"/>
                <a:gd name="connsiteY177" fmla="*/ 172942 h 834218"/>
                <a:gd name="connsiteX178" fmla="*/ 1054640 w 3024845"/>
                <a:gd name="connsiteY178" fmla="*/ 172942 h 834218"/>
                <a:gd name="connsiteX179" fmla="*/ 1059960 w 3024845"/>
                <a:gd name="connsiteY179" fmla="*/ 172942 h 834218"/>
                <a:gd name="connsiteX180" fmla="*/ 1070093 w 3024845"/>
                <a:gd name="connsiteY180" fmla="*/ 168618 h 834218"/>
                <a:gd name="connsiteX181" fmla="*/ 1074146 w 3024845"/>
                <a:gd name="connsiteY181" fmla="*/ 171861 h 834218"/>
                <a:gd name="connsiteX182" fmla="*/ 1074146 w 3024845"/>
                <a:gd name="connsiteY182" fmla="*/ 164295 h 834218"/>
                <a:gd name="connsiteX183" fmla="*/ 1076426 w 3024845"/>
                <a:gd name="connsiteY183" fmla="*/ 164295 h 834218"/>
                <a:gd name="connsiteX184" fmla="*/ 1092387 w 3024845"/>
                <a:gd name="connsiteY184" fmla="*/ 164295 h 834218"/>
                <a:gd name="connsiteX185" fmla="*/ 1092387 w 3024845"/>
                <a:gd name="connsiteY185" fmla="*/ 165376 h 834218"/>
                <a:gd name="connsiteX186" fmla="*/ 1092387 w 3024845"/>
                <a:gd name="connsiteY186" fmla="*/ 172942 h 834218"/>
                <a:gd name="connsiteX187" fmla="*/ 1122787 w 3024845"/>
                <a:gd name="connsiteY187" fmla="*/ 172942 h 834218"/>
                <a:gd name="connsiteX188" fmla="*/ 1122787 w 3024845"/>
                <a:gd name="connsiteY188" fmla="*/ 174563 h 834218"/>
                <a:gd name="connsiteX189" fmla="*/ 1122787 w 3024845"/>
                <a:gd name="connsiteY189" fmla="*/ 185913 h 834218"/>
                <a:gd name="connsiteX190" fmla="*/ 1149134 w 3024845"/>
                <a:gd name="connsiteY190" fmla="*/ 185913 h 834218"/>
                <a:gd name="connsiteX191" fmla="*/ 1149134 w 3024845"/>
                <a:gd name="connsiteY191" fmla="*/ 216177 h 834218"/>
                <a:gd name="connsiteX192" fmla="*/ 1149894 w 3024845"/>
                <a:gd name="connsiteY192" fmla="*/ 216177 h 834218"/>
                <a:gd name="connsiteX193" fmla="*/ 1155214 w 3024845"/>
                <a:gd name="connsiteY193" fmla="*/ 216177 h 834218"/>
                <a:gd name="connsiteX194" fmla="*/ 1155214 w 3024845"/>
                <a:gd name="connsiteY194" fmla="*/ 217258 h 834218"/>
                <a:gd name="connsiteX195" fmla="*/ 1155214 w 3024845"/>
                <a:gd name="connsiteY195" fmla="*/ 224825 h 834218"/>
                <a:gd name="connsiteX196" fmla="*/ 1159268 w 3024845"/>
                <a:gd name="connsiteY196" fmla="*/ 255089 h 834218"/>
                <a:gd name="connsiteX197" fmla="*/ 1160028 w 3024845"/>
                <a:gd name="connsiteY197" fmla="*/ 255089 h 834218"/>
                <a:gd name="connsiteX198" fmla="*/ 1165348 w 3024845"/>
                <a:gd name="connsiteY198" fmla="*/ 255089 h 834218"/>
                <a:gd name="connsiteX199" fmla="*/ 1165348 w 3024845"/>
                <a:gd name="connsiteY199" fmla="*/ 255900 h 834218"/>
                <a:gd name="connsiteX200" fmla="*/ 1165348 w 3024845"/>
                <a:gd name="connsiteY200" fmla="*/ 261575 h 834218"/>
                <a:gd name="connsiteX201" fmla="*/ 1166361 w 3024845"/>
                <a:gd name="connsiteY201" fmla="*/ 261575 h 834218"/>
                <a:gd name="connsiteX202" fmla="*/ 1173454 w 3024845"/>
                <a:gd name="connsiteY202" fmla="*/ 261575 h 834218"/>
                <a:gd name="connsiteX203" fmla="*/ 1173454 w 3024845"/>
                <a:gd name="connsiteY203" fmla="*/ 291840 h 834218"/>
                <a:gd name="connsiteX204" fmla="*/ 1175481 w 3024845"/>
                <a:gd name="connsiteY204" fmla="*/ 291840 h 834218"/>
                <a:gd name="connsiteX205" fmla="*/ 1189668 w 3024845"/>
                <a:gd name="connsiteY205" fmla="*/ 291840 h 834218"/>
                <a:gd name="connsiteX206" fmla="*/ 1189668 w 3024845"/>
                <a:gd name="connsiteY206" fmla="*/ 315619 h 834218"/>
                <a:gd name="connsiteX207" fmla="*/ 1191695 w 3024845"/>
                <a:gd name="connsiteY207" fmla="*/ 317240 h 834218"/>
                <a:gd name="connsiteX208" fmla="*/ 1191695 w 3024845"/>
                <a:gd name="connsiteY208" fmla="*/ 328590 h 834218"/>
                <a:gd name="connsiteX209" fmla="*/ 1192455 w 3024845"/>
                <a:gd name="connsiteY209" fmla="*/ 328590 h 834218"/>
                <a:gd name="connsiteX210" fmla="*/ 1197775 w 3024845"/>
                <a:gd name="connsiteY210" fmla="*/ 328590 h 834218"/>
                <a:gd name="connsiteX211" fmla="*/ 1197775 w 3024845"/>
                <a:gd name="connsiteY211" fmla="*/ 352369 h 834218"/>
                <a:gd name="connsiteX212" fmla="*/ 1199041 w 3024845"/>
                <a:gd name="connsiteY212" fmla="*/ 352369 h 834218"/>
                <a:gd name="connsiteX213" fmla="*/ 1207908 w 3024845"/>
                <a:gd name="connsiteY213" fmla="*/ 352369 h 834218"/>
                <a:gd name="connsiteX214" fmla="*/ 1209935 w 3024845"/>
                <a:gd name="connsiteY214" fmla="*/ 356423 h 834218"/>
                <a:gd name="connsiteX215" fmla="*/ 1209935 w 3024845"/>
                <a:gd name="connsiteY215" fmla="*/ 369664 h 834218"/>
                <a:gd name="connsiteX216" fmla="*/ 1211455 w 3024845"/>
                <a:gd name="connsiteY216" fmla="*/ 367772 h 834218"/>
                <a:gd name="connsiteX217" fmla="*/ 1222095 w 3024845"/>
                <a:gd name="connsiteY217" fmla="*/ 354531 h 834218"/>
                <a:gd name="connsiteX218" fmla="*/ 1250469 w 3024845"/>
                <a:gd name="connsiteY218" fmla="*/ 354531 h 834218"/>
                <a:gd name="connsiteX219" fmla="*/ 1250469 w 3024845"/>
                <a:gd name="connsiteY219" fmla="*/ 441002 h 834218"/>
                <a:gd name="connsiteX220" fmla="*/ 1251229 w 3024845"/>
                <a:gd name="connsiteY220" fmla="*/ 441002 h 834218"/>
                <a:gd name="connsiteX221" fmla="*/ 1256549 w 3024845"/>
                <a:gd name="connsiteY221" fmla="*/ 441002 h 834218"/>
                <a:gd name="connsiteX222" fmla="*/ 1257309 w 3024845"/>
                <a:gd name="connsiteY222" fmla="*/ 439651 h 834218"/>
                <a:gd name="connsiteX223" fmla="*/ 1262629 w 3024845"/>
                <a:gd name="connsiteY223" fmla="*/ 430193 h 834218"/>
                <a:gd name="connsiteX224" fmla="*/ 1262629 w 3024845"/>
                <a:gd name="connsiteY224" fmla="*/ 432085 h 834218"/>
                <a:gd name="connsiteX225" fmla="*/ 1262629 w 3024845"/>
                <a:gd name="connsiteY225" fmla="*/ 445326 h 834218"/>
                <a:gd name="connsiteX226" fmla="*/ 1266682 w 3024845"/>
                <a:gd name="connsiteY226" fmla="*/ 399929 h 834218"/>
                <a:gd name="connsiteX227" fmla="*/ 1267442 w 3024845"/>
                <a:gd name="connsiteY227" fmla="*/ 399929 h 834218"/>
                <a:gd name="connsiteX228" fmla="*/ 1272762 w 3024845"/>
                <a:gd name="connsiteY228" fmla="*/ 399929 h 834218"/>
                <a:gd name="connsiteX229" fmla="*/ 1272762 w 3024845"/>
                <a:gd name="connsiteY229" fmla="*/ 335075 h 834218"/>
                <a:gd name="connsiteX230" fmla="*/ 1273776 w 3024845"/>
                <a:gd name="connsiteY230" fmla="*/ 335075 h 834218"/>
                <a:gd name="connsiteX231" fmla="*/ 1280869 w 3024845"/>
                <a:gd name="connsiteY231" fmla="*/ 335075 h 834218"/>
                <a:gd name="connsiteX232" fmla="*/ 1293029 w 3024845"/>
                <a:gd name="connsiteY232" fmla="*/ 291840 h 834218"/>
                <a:gd name="connsiteX233" fmla="*/ 1294296 w 3024845"/>
                <a:gd name="connsiteY233" fmla="*/ 291840 h 834218"/>
                <a:gd name="connsiteX234" fmla="*/ 1303163 w 3024845"/>
                <a:gd name="connsiteY234" fmla="*/ 291840 h 834218"/>
                <a:gd name="connsiteX235" fmla="*/ 1313296 w 3024845"/>
                <a:gd name="connsiteY235" fmla="*/ 335075 h 834218"/>
                <a:gd name="connsiteX236" fmla="*/ 1314309 w 3024845"/>
                <a:gd name="connsiteY236" fmla="*/ 335075 h 834218"/>
                <a:gd name="connsiteX237" fmla="*/ 1321403 w 3024845"/>
                <a:gd name="connsiteY237" fmla="*/ 335075 h 834218"/>
                <a:gd name="connsiteX238" fmla="*/ 1321403 w 3024845"/>
                <a:gd name="connsiteY238" fmla="*/ 373987 h 834218"/>
                <a:gd name="connsiteX239" fmla="*/ 1323176 w 3024845"/>
                <a:gd name="connsiteY239" fmla="*/ 373987 h 834218"/>
                <a:gd name="connsiteX240" fmla="*/ 1335590 w 3024845"/>
                <a:gd name="connsiteY240" fmla="*/ 373987 h 834218"/>
                <a:gd name="connsiteX241" fmla="*/ 1335590 w 3024845"/>
                <a:gd name="connsiteY241" fmla="*/ 376149 h 834218"/>
                <a:gd name="connsiteX242" fmla="*/ 1335590 w 3024845"/>
                <a:gd name="connsiteY242" fmla="*/ 391281 h 834218"/>
                <a:gd name="connsiteX243" fmla="*/ 1339643 w 3024845"/>
                <a:gd name="connsiteY243" fmla="*/ 389120 h 834218"/>
                <a:gd name="connsiteX244" fmla="*/ 1339643 w 3024845"/>
                <a:gd name="connsiteY244" fmla="*/ 373987 h 834218"/>
                <a:gd name="connsiteX245" fmla="*/ 1341163 w 3024845"/>
                <a:gd name="connsiteY245" fmla="*/ 373987 h 834218"/>
                <a:gd name="connsiteX246" fmla="*/ 1351803 w 3024845"/>
                <a:gd name="connsiteY246" fmla="*/ 373987 h 834218"/>
                <a:gd name="connsiteX247" fmla="*/ 1351803 w 3024845"/>
                <a:gd name="connsiteY247" fmla="*/ 375608 h 834218"/>
                <a:gd name="connsiteX248" fmla="*/ 1351803 w 3024845"/>
                <a:gd name="connsiteY248" fmla="*/ 386958 h 834218"/>
                <a:gd name="connsiteX249" fmla="*/ 1382204 w 3024845"/>
                <a:gd name="connsiteY249" fmla="*/ 386958 h 834218"/>
                <a:gd name="connsiteX250" fmla="*/ 1382204 w 3024845"/>
                <a:gd name="connsiteY250" fmla="*/ 350208 h 834218"/>
                <a:gd name="connsiteX251" fmla="*/ 1383470 w 3024845"/>
                <a:gd name="connsiteY251" fmla="*/ 350208 h 834218"/>
                <a:gd name="connsiteX252" fmla="*/ 1392337 w 3024845"/>
                <a:gd name="connsiteY252" fmla="*/ 350208 h 834218"/>
                <a:gd name="connsiteX253" fmla="*/ 1392337 w 3024845"/>
                <a:gd name="connsiteY253" fmla="*/ 371825 h 834218"/>
                <a:gd name="connsiteX254" fmla="*/ 1394364 w 3024845"/>
                <a:gd name="connsiteY254" fmla="*/ 339399 h 834218"/>
                <a:gd name="connsiteX255" fmla="*/ 1416657 w 3024845"/>
                <a:gd name="connsiteY255" fmla="*/ 339399 h 834218"/>
                <a:gd name="connsiteX256" fmla="*/ 1416657 w 3024845"/>
                <a:gd name="connsiteY256" fmla="*/ 337777 h 834218"/>
                <a:gd name="connsiteX257" fmla="*/ 1416657 w 3024845"/>
                <a:gd name="connsiteY257" fmla="*/ 326428 h 834218"/>
                <a:gd name="connsiteX258" fmla="*/ 1417417 w 3024845"/>
                <a:gd name="connsiteY258" fmla="*/ 326428 h 834218"/>
                <a:gd name="connsiteX259" fmla="*/ 1422737 w 3024845"/>
                <a:gd name="connsiteY259" fmla="*/ 326428 h 834218"/>
                <a:gd name="connsiteX260" fmla="*/ 1422737 w 3024845"/>
                <a:gd name="connsiteY260" fmla="*/ 324537 h 834218"/>
                <a:gd name="connsiteX261" fmla="*/ 1422737 w 3024845"/>
                <a:gd name="connsiteY261" fmla="*/ 311296 h 834218"/>
                <a:gd name="connsiteX262" fmla="*/ 1426791 w 3024845"/>
                <a:gd name="connsiteY262" fmla="*/ 317781 h 834218"/>
                <a:gd name="connsiteX263" fmla="*/ 1429071 w 3024845"/>
                <a:gd name="connsiteY263" fmla="*/ 317781 h 834218"/>
                <a:gd name="connsiteX264" fmla="*/ 1445031 w 3024845"/>
                <a:gd name="connsiteY264" fmla="*/ 317781 h 834218"/>
                <a:gd name="connsiteX265" fmla="*/ 1445031 w 3024845"/>
                <a:gd name="connsiteY265" fmla="*/ 316970 h 834218"/>
                <a:gd name="connsiteX266" fmla="*/ 1445031 w 3024845"/>
                <a:gd name="connsiteY266" fmla="*/ 311296 h 834218"/>
                <a:gd name="connsiteX267" fmla="*/ 1445791 w 3024845"/>
                <a:gd name="connsiteY267" fmla="*/ 311296 h 834218"/>
                <a:gd name="connsiteX268" fmla="*/ 1451111 w 3024845"/>
                <a:gd name="connsiteY268" fmla="*/ 311296 h 834218"/>
                <a:gd name="connsiteX269" fmla="*/ 1451111 w 3024845"/>
                <a:gd name="connsiteY269" fmla="*/ 312647 h 834218"/>
                <a:gd name="connsiteX270" fmla="*/ 1451111 w 3024845"/>
                <a:gd name="connsiteY270" fmla="*/ 322105 h 834218"/>
                <a:gd name="connsiteX271" fmla="*/ 1489618 w 3024845"/>
                <a:gd name="connsiteY271" fmla="*/ 322105 h 834218"/>
                <a:gd name="connsiteX272" fmla="*/ 1489618 w 3024845"/>
                <a:gd name="connsiteY272" fmla="*/ 460458 h 834218"/>
                <a:gd name="connsiteX273" fmla="*/ 1491138 w 3024845"/>
                <a:gd name="connsiteY273" fmla="*/ 460458 h 834218"/>
                <a:gd name="connsiteX274" fmla="*/ 1501778 w 3024845"/>
                <a:gd name="connsiteY274" fmla="*/ 460458 h 834218"/>
                <a:gd name="connsiteX275" fmla="*/ 1501778 w 3024845"/>
                <a:gd name="connsiteY275" fmla="*/ 447488 h 834218"/>
                <a:gd name="connsiteX276" fmla="*/ 1505832 w 3024845"/>
                <a:gd name="connsiteY276" fmla="*/ 447488 h 834218"/>
                <a:gd name="connsiteX277" fmla="*/ 1505832 w 3024845"/>
                <a:gd name="connsiteY277" fmla="*/ 460458 h 834218"/>
                <a:gd name="connsiteX278" fmla="*/ 1536232 w 3024845"/>
                <a:gd name="connsiteY278" fmla="*/ 460458 h 834218"/>
                <a:gd name="connsiteX279" fmla="*/ 1536232 w 3024845"/>
                <a:gd name="connsiteY279" fmla="*/ 430193 h 834218"/>
                <a:gd name="connsiteX280" fmla="*/ 1548392 w 3024845"/>
                <a:gd name="connsiteY280" fmla="*/ 430193 h 834218"/>
                <a:gd name="connsiteX281" fmla="*/ 1560552 w 3024845"/>
                <a:gd name="connsiteY281" fmla="*/ 428032 h 834218"/>
                <a:gd name="connsiteX282" fmla="*/ 1564606 w 3024845"/>
                <a:gd name="connsiteY282" fmla="*/ 430193 h 834218"/>
                <a:gd name="connsiteX283" fmla="*/ 1574739 w 3024845"/>
                <a:gd name="connsiteY283" fmla="*/ 430193 h 834218"/>
                <a:gd name="connsiteX284" fmla="*/ 1574739 w 3024845"/>
                <a:gd name="connsiteY284" fmla="*/ 460458 h 834218"/>
                <a:gd name="connsiteX285" fmla="*/ 1582846 w 3024845"/>
                <a:gd name="connsiteY285" fmla="*/ 460458 h 834218"/>
                <a:gd name="connsiteX286" fmla="*/ 1582846 w 3024845"/>
                <a:gd name="connsiteY286" fmla="*/ 477753 h 834218"/>
                <a:gd name="connsiteX287" fmla="*/ 1592182 w 3024845"/>
                <a:gd name="connsiteY287" fmla="*/ 478658 h 834218"/>
                <a:gd name="connsiteX288" fmla="*/ 1605140 w 3024845"/>
                <a:gd name="connsiteY288" fmla="*/ 478658 h 834218"/>
                <a:gd name="connsiteX289" fmla="*/ 1605140 w 3024845"/>
                <a:gd name="connsiteY289" fmla="*/ 462620 h 834218"/>
                <a:gd name="connsiteX290" fmla="*/ 1673096 w 3024845"/>
                <a:gd name="connsiteY290" fmla="*/ 462620 h 834218"/>
                <a:gd name="connsiteX291" fmla="*/ 1673096 w 3024845"/>
                <a:gd name="connsiteY291" fmla="*/ 377367 h 834218"/>
                <a:gd name="connsiteX292" fmla="*/ 1745104 w 3024845"/>
                <a:gd name="connsiteY292" fmla="*/ 377367 h 834218"/>
                <a:gd name="connsiteX293" fmla="*/ 1745104 w 3024845"/>
                <a:gd name="connsiteY293" fmla="*/ 456135 h 834218"/>
                <a:gd name="connsiteX294" fmla="*/ 1747008 w 3024845"/>
                <a:gd name="connsiteY294" fmla="*/ 456135 h 834218"/>
                <a:gd name="connsiteX295" fmla="*/ 1748250 w 3024845"/>
                <a:gd name="connsiteY295" fmla="*/ 478658 h 834218"/>
                <a:gd name="connsiteX296" fmla="*/ 1757926 w 3024845"/>
                <a:gd name="connsiteY296" fmla="*/ 478658 h 834218"/>
                <a:gd name="connsiteX297" fmla="*/ 1759168 w 3024845"/>
                <a:gd name="connsiteY297" fmla="*/ 456135 h 834218"/>
                <a:gd name="connsiteX298" fmla="*/ 1765248 w 3024845"/>
                <a:gd name="connsiteY298" fmla="*/ 456135 h 834218"/>
                <a:gd name="connsiteX299" fmla="*/ 1766490 w 3024845"/>
                <a:gd name="connsiteY299" fmla="*/ 478658 h 834218"/>
                <a:gd name="connsiteX300" fmla="*/ 1817112 w 3024845"/>
                <a:gd name="connsiteY300" fmla="*/ 478658 h 834218"/>
                <a:gd name="connsiteX301" fmla="*/ 1817112 w 3024845"/>
                <a:gd name="connsiteY301" fmla="*/ 315630 h 834218"/>
                <a:gd name="connsiteX302" fmla="*/ 2014439 w 3024845"/>
                <a:gd name="connsiteY302" fmla="*/ 315630 h 834218"/>
                <a:gd name="connsiteX303" fmla="*/ 2014439 w 3024845"/>
                <a:gd name="connsiteY303" fmla="*/ 478658 h 834218"/>
                <a:gd name="connsiteX304" fmla="*/ 2033136 w 3024845"/>
                <a:gd name="connsiteY304" fmla="*/ 478658 h 834218"/>
                <a:gd name="connsiteX305" fmla="*/ 2033136 w 3024845"/>
                <a:gd name="connsiteY305" fmla="*/ 395965 h 834218"/>
                <a:gd name="connsiteX306" fmla="*/ 2128256 w 3024845"/>
                <a:gd name="connsiteY306" fmla="*/ 395965 h 834218"/>
                <a:gd name="connsiteX307" fmla="*/ 2180720 w 3024845"/>
                <a:gd name="connsiteY307" fmla="*/ 330752 h 834218"/>
                <a:gd name="connsiteX308" fmla="*/ 2245574 w 3024845"/>
                <a:gd name="connsiteY308" fmla="*/ 330752 h 834218"/>
                <a:gd name="connsiteX309" fmla="*/ 2245574 w 3024845"/>
                <a:gd name="connsiteY309" fmla="*/ 406414 h 834218"/>
                <a:gd name="connsiteX310" fmla="*/ 2253681 w 3024845"/>
                <a:gd name="connsiteY310" fmla="*/ 406414 h 834218"/>
                <a:gd name="connsiteX311" fmla="*/ 2255708 w 3024845"/>
                <a:gd name="connsiteY311" fmla="*/ 399929 h 834218"/>
                <a:gd name="connsiteX312" fmla="*/ 2261788 w 3024845"/>
                <a:gd name="connsiteY312" fmla="*/ 399929 h 834218"/>
                <a:gd name="connsiteX313" fmla="*/ 2263815 w 3024845"/>
                <a:gd name="connsiteY313" fmla="*/ 408576 h 834218"/>
                <a:gd name="connsiteX314" fmla="*/ 2275975 w 3024845"/>
                <a:gd name="connsiteY314" fmla="*/ 408576 h 834218"/>
                <a:gd name="connsiteX315" fmla="*/ 2275975 w 3024845"/>
                <a:gd name="connsiteY315" fmla="*/ 402090 h 834218"/>
                <a:gd name="connsiteX316" fmla="*/ 2298268 w 3024845"/>
                <a:gd name="connsiteY316" fmla="*/ 402090 h 834218"/>
                <a:gd name="connsiteX317" fmla="*/ 2298268 w 3024845"/>
                <a:gd name="connsiteY317" fmla="*/ 408576 h 834218"/>
                <a:gd name="connsiteX318" fmla="*/ 2318535 w 3024845"/>
                <a:gd name="connsiteY318" fmla="*/ 408576 h 834218"/>
                <a:gd name="connsiteX319" fmla="*/ 2318535 w 3024845"/>
                <a:gd name="connsiteY319" fmla="*/ 453973 h 834218"/>
                <a:gd name="connsiteX320" fmla="*/ 2332722 w 3024845"/>
                <a:gd name="connsiteY320" fmla="*/ 453973 h 834218"/>
                <a:gd name="connsiteX321" fmla="*/ 2332722 w 3024845"/>
                <a:gd name="connsiteY321" fmla="*/ 441002 h 834218"/>
                <a:gd name="connsiteX322" fmla="*/ 2348936 w 3024845"/>
                <a:gd name="connsiteY322" fmla="*/ 441002 h 834218"/>
                <a:gd name="connsiteX323" fmla="*/ 2348936 w 3024845"/>
                <a:gd name="connsiteY323" fmla="*/ 261575 h 834218"/>
                <a:gd name="connsiteX324" fmla="*/ 2355016 w 3024845"/>
                <a:gd name="connsiteY324" fmla="*/ 255089 h 834218"/>
                <a:gd name="connsiteX325" fmla="*/ 2427977 w 3024845"/>
                <a:gd name="connsiteY325" fmla="*/ 255089 h 834218"/>
                <a:gd name="connsiteX326" fmla="*/ 2427977 w 3024845"/>
                <a:gd name="connsiteY326" fmla="*/ 263737 h 834218"/>
                <a:gd name="connsiteX327" fmla="*/ 2438110 w 3024845"/>
                <a:gd name="connsiteY327" fmla="*/ 263737 h 834218"/>
                <a:gd name="connsiteX328" fmla="*/ 2438110 w 3024845"/>
                <a:gd name="connsiteY328" fmla="*/ 378311 h 834218"/>
                <a:gd name="connsiteX329" fmla="*/ 2460404 w 3024845"/>
                <a:gd name="connsiteY329" fmla="*/ 378311 h 834218"/>
                <a:gd name="connsiteX330" fmla="*/ 2460404 w 3024845"/>
                <a:gd name="connsiteY330" fmla="*/ 311296 h 834218"/>
                <a:gd name="connsiteX331" fmla="*/ 2486751 w 3024845"/>
                <a:gd name="connsiteY331" fmla="*/ 311296 h 834218"/>
                <a:gd name="connsiteX332" fmla="*/ 2490804 w 3024845"/>
                <a:gd name="connsiteY332" fmla="*/ 306972 h 834218"/>
                <a:gd name="connsiteX333" fmla="*/ 2498911 w 3024845"/>
                <a:gd name="connsiteY333" fmla="*/ 306972 h 834218"/>
                <a:gd name="connsiteX334" fmla="*/ 2502964 w 3024845"/>
                <a:gd name="connsiteY334" fmla="*/ 311296 h 834218"/>
                <a:gd name="connsiteX335" fmla="*/ 2525258 w 3024845"/>
                <a:gd name="connsiteY335" fmla="*/ 311296 h 834218"/>
                <a:gd name="connsiteX336" fmla="*/ 2525258 w 3024845"/>
                <a:gd name="connsiteY336" fmla="*/ 194560 h 834218"/>
                <a:gd name="connsiteX337" fmla="*/ 2582005 w 3024845"/>
                <a:gd name="connsiteY337" fmla="*/ 183751 h 834218"/>
                <a:gd name="connsiteX338" fmla="*/ 2582005 w 3024845"/>
                <a:gd name="connsiteY338" fmla="*/ 184832 h 834218"/>
                <a:gd name="connsiteX339" fmla="*/ 2582005 w 3024845"/>
                <a:gd name="connsiteY339" fmla="*/ 192398 h 834218"/>
                <a:gd name="connsiteX340" fmla="*/ 2608352 w 3024845"/>
                <a:gd name="connsiteY340" fmla="*/ 192398 h 834218"/>
                <a:gd name="connsiteX341" fmla="*/ 2608352 w 3024845"/>
                <a:gd name="connsiteY341" fmla="*/ 447488 h 834218"/>
                <a:gd name="connsiteX342" fmla="*/ 2630646 w 3024845"/>
                <a:gd name="connsiteY342" fmla="*/ 447488 h 834218"/>
                <a:gd name="connsiteX343" fmla="*/ 2630646 w 3024845"/>
                <a:gd name="connsiteY343" fmla="*/ 443164 h 834218"/>
                <a:gd name="connsiteX344" fmla="*/ 2642806 w 3024845"/>
                <a:gd name="connsiteY344" fmla="*/ 443164 h 834218"/>
                <a:gd name="connsiteX345" fmla="*/ 2642806 w 3024845"/>
                <a:gd name="connsiteY345" fmla="*/ 447488 h 834218"/>
                <a:gd name="connsiteX346" fmla="*/ 2667126 w 3024845"/>
                <a:gd name="connsiteY346" fmla="*/ 447488 h 834218"/>
                <a:gd name="connsiteX347" fmla="*/ 2667126 w 3024845"/>
                <a:gd name="connsiteY347" fmla="*/ 434517 h 834218"/>
                <a:gd name="connsiteX348" fmla="*/ 2695500 w 3024845"/>
                <a:gd name="connsiteY348" fmla="*/ 434517 h 834218"/>
                <a:gd name="connsiteX349" fmla="*/ 2707660 w 3024845"/>
                <a:gd name="connsiteY349" fmla="*/ 430193 h 834218"/>
                <a:gd name="connsiteX350" fmla="*/ 2727927 w 3024845"/>
                <a:gd name="connsiteY350" fmla="*/ 434517 h 834218"/>
                <a:gd name="connsiteX351" fmla="*/ 2727927 w 3024845"/>
                <a:gd name="connsiteY351" fmla="*/ 417223 h 834218"/>
                <a:gd name="connsiteX352" fmla="*/ 2736034 w 3024845"/>
                <a:gd name="connsiteY352" fmla="*/ 417223 h 834218"/>
                <a:gd name="connsiteX353" fmla="*/ 2736034 w 3024845"/>
                <a:gd name="connsiteY353" fmla="*/ 404252 h 834218"/>
                <a:gd name="connsiteX354" fmla="*/ 2792781 w 3024845"/>
                <a:gd name="connsiteY354" fmla="*/ 404252 h 834218"/>
                <a:gd name="connsiteX355" fmla="*/ 2792781 w 3024845"/>
                <a:gd name="connsiteY355" fmla="*/ 373987 h 834218"/>
                <a:gd name="connsiteX356" fmla="*/ 2811021 w 3024845"/>
                <a:gd name="connsiteY356" fmla="*/ 373987 h 834218"/>
                <a:gd name="connsiteX357" fmla="*/ 2811021 w 3024845"/>
                <a:gd name="connsiteY357" fmla="*/ 367502 h 834218"/>
                <a:gd name="connsiteX358" fmla="*/ 2823181 w 3024845"/>
                <a:gd name="connsiteY358" fmla="*/ 367502 h 834218"/>
                <a:gd name="connsiteX359" fmla="*/ 2823181 w 3024845"/>
                <a:gd name="connsiteY359" fmla="*/ 373987 h 834218"/>
                <a:gd name="connsiteX360" fmla="*/ 2839395 w 3024845"/>
                <a:gd name="connsiteY360" fmla="*/ 373987 h 834218"/>
                <a:gd name="connsiteX361" fmla="*/ 2839395 w 3024845"/>
                <a:gd name="connsiteY361" fmla="*/ 423708 h 834218"/>
                <a:gd name="connsiteX362" fmla="*/ 2871822 w 3024845"/>
                <a:gd name="connsiteY362" fmla="*/ 423708 h 834218"/>
                <a:gd name="connsiteX363" fmla="*/ 2871822 w 3024845"/>
                <a:gd name="connsiteY363" fmla="*/ 397767 h 834218"/>
                <a:gd name="connsiteX364" fmla="*/ 2910329 w 3024845"/>
                <a:gd name="connsiteY364" fmla="*/ 397767 h 834218"/>
                <a:gd name="connsiteX365" fmla="*/ 2910329 w 3024845"/>
                <a:gd name="connsiteY365" fmla="*/ 367502 h 834218"/>
                <a:gd name="connsiteX366" fmla="*/ 2958970 w 3024845"/>
                <a:gd name="connsiteY366" fmla="*/ 367502 h 834218"/>
                <a:gd name="connsiteX367" fmla="*/ 2958970 w 3024845"/>
                <a:gd name="connsiteY367" fmla="*/ 478658 h 834218"/>
                <a:gd name="connsiteX368" fmla="*/ 2958970 w 3024845"/>
                <a:gd name="connsiteY368" fmla="*/ 492437 h 834218"/>
                <a:gd name="connsiteX369" fmla="*/ 3024845 w 3024845"/>
                <a:gd name="connsiteY369" fmla="*/ 492437 h 834218"/>
                <a:gd name="connsiteX370" fmla="*/ 3024845 w 3024845"/>
                <a:gd name="connsiteY370" fmla="*/ 834218 h 834218"/>
                <a:gd name="connsiteX371" fmla="*/ 2054 w 3024845"/>
                <a:gd name="connsiteY371" fmla="*/ 831885 h 834218"/>
                <a:gd name="connsiteX372" fmla="*/ 0 w 3024845"/>
                <a:gd name="connsiteY372" fmla="*/ 397767 h 834218"/>
                <a:gd name="connsiteX373" fmla="*/ 20267 w 3024845"/>
                <a:gd name="connsiteY373" fmla="*/ 397767 h 834218"/>
                <a:gd name="connsiteX374" fmla="*/ 20774 w 3024845"/>
                <a:gd name="connsiteY374" fmla="*/ 396686 h 834218"/>
                <a:gd name="connsiteX375" fmla="*/ 24320 w 3024845"/>
                <a:gd name="connsiteY375" fmla="*/ 389120 h 834218"/>
                <a:gd name="connsiteX376" fmla="*/ 26094 w 3024845"/>
                <a:gd name="connsiteY376" fmla="*/ 389390 h 834218"/>
                <a:gd name="connsiteX377" fmla="*/ 38507 w 3024845"/>
                <a:gd name="connsiteY377" fmla="*/ 391281 h 834218"/>
                <a:gd name="connsiteX378" fmla="*/ 39014 w 3024845"/>
                <a:gd name="connsiteY378" fmla="*/ 392633 h 834218"/>
                <a:gd name="connsiteX379" fmla="*/ 42560 w 3024845"/>
                <a:gd name="connsiteY379" fmla="*/ 402090 h 834218"/>
                <a:gd name="connsiteX380" fmla="*/ 68907 w 3024845"/>
                <a:gd name="connsiteY380" fmla="*/ 404252 h 834218"/>
                <a:gd name="connsiteX381" fmla="*/ 68907 w 3024845"/>
                <a:gd name="connsiteY381" fmla="*/ 281031 h 834218"/>
                <a:gd name="connsiteX382" fmla="*/ 70934 w 3024845"/>
                <a:gd name="connsiteY382" fmla="*/ 281031 h 834218"/>
                <a:gd name="connsiteX383" fmla="*/ 85121 w 3024845"/>
                <a:gd name="connsiteY383" fmla="*/ 281031 h 834218"/>
                <a:gd name="connsiteX384" fmla="*/ 85121 w 3024845"/>
                <a:gd name="connsiteY384" fmla="*/ 144839 h 834218"/>
                <a:gd name="connsiteX385" fmla="*/ 86894 w 3024845"/>
                <a:gd name="connsiteY385" fmla="*/ 144839 h 834218"/>
                <a:gd name="connsiteX386" fmla="*/ 99308 w 3024845"/>
                <a:gd name="connsiteY386" fmla="*/ 144839 h 834218"/>
                <a:gd name="connsiteX387" fmla="*/ 99308 w 3024845"/>
                <a:gd name="connsiteY387" fmla="*/ 30265 h 834218"/>
                <a:gd name="connsiteX388" fmla="*/ 103361 w 3024845"/>
                <a:gd name="connsiteY388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02669 w 3024845"/>
                <a:gd name="connsiteY2" fmla="*/ 0 h 834218"/>
                <a:gd name="connsiteX3" fmla="*/ 220909 w 3024845"/>
                <a:gd name="connsiteY3" fmla="*/ 144839 h 834218"/>
                <a:gd name="connsiteX4" fmla="*/ 223189 w 3024845"/>
                <a:gd name="connsiteY4" fmla="*/ 144839 h 834218"/>
                <a:gd name="connsiteX5" fmla="*/ 239150 w 3024845"/>
                <a:gd name="connsiteY5" fmla="*/ 144839 h 834218"/>
                <a:gd name="connsiteX6" fmla="*/ 239150 w 3024845"/>
                <a:gd name="connsiteY6" fmla="*/ 285354 h 834218"/>
                <a:gd name="connsiteX7" fmla="*/ 240670 w 3024845"/>
                <a:gd name="connsiteY7" fmla="*/ 285084 h 834218"/>
                <a:gd name="connsiteX8" fmla="*/ 251310 w 3024845"/>
                <a:gd name="connsiteY8" fmla="*/ 283193 h 834218"/>
                <a:gd name="connsiteX9" fmla="*/ 249283 w 3024845"/>
                <a:gd name="connsiteY9" fmla="*/ 371825 h 834218"/>
                <a:gd name="connsiteX10" fmla="*/ 250803 w 3024845"/>
                <a:gd name="connsiteY10" fmla="*/ 372096 h 834218"/>
                <a:gd name="connsiteX11" fmla="*/ 261443 w 3024845"/>
                <a:gd name="connsiteY11" fmla="*/ 373987 h 834218"/>
                <a:gd name="connsiteX12" fmla="*/ 261696 w 3024845"/>
                <a:gd name="connsiteY12" fmla="*/ 374798 h 834218"/>
                <a:gd name="connsiteX13" fmla="*/ 263470 w 3024845"/>
                <a:gd name="connsiteY13" fmla="*/ 380473 h 834218"/>
                <a:gd name="connsiteX14" fmla="*/ 264230 w 3024845"/>
                <a:gd name="connsiteY14" fmla="*/ 378041 h 834218"/>
                <a:gd name="connsiteX15" fmla="*/ 269550 w 3024845"/>
                <a:gd name="connsiteY15" fmla="*/ 361017 h 834218"/>
                <a:gd name="connsiteX16" fmla="*/ 271323 w 3024845"/>
                <a:gd name="connsiteY16" fmla="*/ 361017 h 834218"/>
                <a:gd name="connsiteX17" fmla="*/ 283737 w 3024845"/>
                <a:gd name="connsiteY17" fmla="*/ 361017 h 834218"/>
                <a:gd name="connsiteX18" fmla="*/ 283737 w 3024845"/>
                <a:gd name="connsiteY18" fmla="*/ 393443 h 834218"/>
                <a:gd name="connsiteX19" fmla="*/ 284750 w 3024845"/>
                <a:gd name="connsiteY19" fmla="*/ 393984 h 834218"/>
                <a:gd name="connsiteX20" fmla="*/ 291844 w 3024845"/>
                <a:gd name="connsiteY20" fmla="*/ 397767 h 834218"/>
                <a:gd name="connsiteX21" fmla="*/ 291844 w 3024845"/>
                <a:gd name="connsiteY21" fmla="*/ 399118 h 834218"/>
                <a:gd name="connsiteX22" fmla="*/ 291844 w 3024845"/>
                <a:gd name="connsiteY22" fmla="*/ 408576 h 834218"/>
                <a:gd name="connsiteX23" fmla="*/ 336431 w 3024845"/>
                <a:gd name="connsiteY23" fmla="*/ 408576 h 834218"/>
                <a:gd name="connsiteX24" fmla="*/ 336431 w 3024845"/>
                <a:gd name="connsiteY24" fmla="*/ 409657 h 834218"/>
                <a:gd name="connsiteX25" fmla="*/ 336431 w 3024845"/>
                <a:gd name="connsiteY25" fmla="*/ 417223 h 834218"/>
                <a:gd name="connsiteX26" fmla="*/ 338457 w 3024845"/>
                <a:gd name="connsiteY26" fmla="*/ 417223 h 834218"/>
                <a:gd name="connsiteX27" fmla="*/ 352644 w 3024845"/>
                <a:gd name="connsiteY27" fmla="*/ 417223 h 834218"/>
                <a:gd name="connsiteX28" fmla="*/ 352644 w 3024845"/>
                <a:gd name="connsiteY28" fmla="*/ 386958 h 834218"/>
                <a:gd name="connsiteX29" fmla="*/ 397231 w 3024845"/>
                <a:gd name="connsiteY29" fmla="*/ 386958 h 834218"/>
                <a:gd name="connsiteX30" fmla="*/ 397231 w 3024845"/>
                <a:gd name="connsiteY30" fmla="*/ 385607 h 834218"/>
                <a:gd name="connsiteX31" fmla="*/ 397231 w 3024845"/>
                <a:gd name="connsiteY31" fmla="*/ 376149 h 834218"/>
                <a:gd name="connsiteX32" fmla="*/ 398245 w 3024845"/>
                <a:gd name="connsiteY32" fmla="*/ 376149 h 834218"/>
                <a:gd name="connsiteX33" fmla="*/ 405338 w 3024845"/>
                <a:gd name="connsiteY33" fmla="*/ 376149 h 834218"/>
                <a:gd name="connsiteX34" fmla="*/ 405338 w 3024845"/>
                <a:gd name="connsiteY34" fmla="*/ 374258 h 834218"/>
                <a:gd name="connsiteX35" fmla="*/ 405338 w 3024845"/>
                <a:gd name="connsiteY35" fmla="*/ 361017 h 834218"/>
                <a:gd name="connsiteX36" fmla="*/ 406098 w 3024845"/>
                <a:gd name="connsiteY36" fmla="*/ 361017 h 834218"/>
                <a:gd name="connsiteX37" fmla="*/ 411418 w 3024845"/>
                <a:gd name="connsiteY37" fmla="*/ 361017 h 834218"/>
                <a:gd name="connsiteX38" fmla="*/ 411418 w 3024845"/>
                <a:gd name="connsiteY38" fmla="*/ 359936 h 834218"/>
                <a:gd name="connsiteX39" fmla="*/ 411418 w 3024845"/>
                <a:gd name="connsiteY39" fmla="*/ 352369 h 834218"/>
                <a:gd name="connsiteX40" fmla="*/ 413445 w 3024845"/>
                <a:gd name="connsiteY40" fmla="*/ 352369 h 834218"/>
                <a:gd name="connsiteX41" fmla="*/ 427632 w 3024845"/>
                <a:gd name="connsiteY41" fmla="*/ 352369 h 834218"/>
                <a:gd name="connsiteX42" fmla="*/ 427632 w 3024845"/>
                <a:gd name="connsiteY42" fmla="*/ 353450 h 834218"/>
                <a:gd name="connsiteX43" fmla="*/ 427632 w 3024845"/>
                <a:gd name="connsiteY43" fmla="*/ 361017 h 834218"/>
                <a:gd name="connsiteX44" fmla="*/ 449925 w 3024845"/>
                <a:gd name="connsiteY44" fmla="*/ 361017 h 834218"/>
                <a:gd name="connsiteX45" fmla="*/ 449925 w 3024845"/>
                <a:gd name="connsiteY45" fmla="*/ 359125 h 834218"/>
                <a:gd name="connsiteX46" fmla="*/ 449925 w 3024845"/>
                <a:gd name="connsiteY46" fmla="*/ 345884 h 834218"/>
                <a:gd name="connsiteX47" fmla="*/ 451699 w 3024845"/>
                <a:gd name="connsiteY47" fmla="*/ 345884 h 834218"/>
                <a:gd name="connsiteX48" fmla="*/ 464112 w 3024845"/>
                <a:gd name="connsiteY48" fmla="*/ 345884 h 834218"/>
                <a:gd name="connsiteX49" fmla="*/ 464112 w 3024845"/>
                <a:gd name="connsiteY49" fmla="*/ 369664 h 834218"/>
                <a:gd name="connsiteX50" fmla="*/ 465126 w 3024845"/>
                <a:gd name="connsiteY50" fmla="*/ 369664 h 834218"/>
                <a:gd name="connsiteX51" fmla="*/ 472219 w 3024845"/>
                <a:gd name="connsiteY51" fmla="*/ 369664 h 834218"/>
                <a:gd name="connsiteX52" fmla="*/ 472219 w 3024845"/>
                <a:gd name="connsiteY52" fmla="*/ 368583 h 834218"/>
                <a:gd name="connsiteX53" fmla="*/ 472219 w 3024845"/>
                <a:gd name="connsiteY53" fmla="*/ 361017 h 834218"/>
                <a:gd name="connsiteX54" fmla="*/ 473992 w 3024845"/>
                <a:gd name="connsiteY54" fmla="*/ 361017 h 834218"/>
                <a:gd name="connsiteX55" fmla="*/ 486406 w 3024845"/>
                <a:gd name="connsiteY55" fmla="*/ 361017 h 834218"/>
                <a:gd name="connsiteX56" fmla="*/ 486406 w 3024845"/>
                <a:gd name="connsiteY56" fmla="*/ 386958 h 834218"/>
                <a:gd name="connsiteX57" fmla="*/ 488433 w 3024845"/>
                <a:gd name="connsiteY57" fmla="*/ 386958 h 834218"/>
                <a:gd name="connsiteX58" fmla="*/ 502619 w 3024845"/>
                <a:gd name="connsiteY58" fmla="*/ 386958 h 834218"/>
                <a:gd name="connsiteX59" fmla="*/ 502619 w 3024845"/>
                <a:gd name="connsiteY59" fmla="*/ 388579 h 834218"/>
                <a:gd name="connsiteX60" fmla="*/ 502619 w 3024845"/>
                <a:gd name="connsiteY60" fmla="*/ 399929 h 834218"/>
                <a:gd name="connsiteX61" fmla="*/ 503379 w 3024845"/>
                <a:gd name="connsiteY61" fmla="*/ 399929 h 834218"/>
                <a:gd name="connsiteX62" fmla="*/ 508700 w 3024845"/>
                <a:gd name="connsiteY62" fmla="*/ 399929 h 834218"/>
                <a:gd name="connsiteX63" fmla="*/ 508700 w 3024845"/>
                <a:gd name="connsiteY63" fmla="*/ 399118 h 834218"/>
                <a:gd name="connsiteX64" fmla="*/ 508700 w 3024845"/>
                <a:gd name="connsiteY64" fmla="*/ 393443 h 834218"/>
                <a:gd name="connsiteX65" fmla="*/ 539100 w 3024845"/>
                <a:gd name="connsiteY65" fmla="*/ 393443 h 834218"/>
                <a:gd name="connsiteX66" fmla="*/ 539100 w 3024845"/>
                <a:gd name="connsiteY66" fmla="*/ 417223 h 834218"/>
                <a:gd name="connsiteX67" fmla="*/ 540113 w 3024845"/>
                <a:gd name="connsiteY67" fmla="*/ 417223 h 834218"/>
                <a:gd name="connsiteX68" fmla="*/ 547207 w 3024845"/>
                <a:gd name="connsiteY68" fmla="*/ 417223 h 834218"/>
                <a:gd name="connsiteX69" fmla="*/ 547207 w 3024845"/>
                <a:gd name="connsiteY69" fmla="*/ 418304 h 834218"/>
                <a:gd name="connsiteX70" fmla="*/ 547207 w 3024845"/>
                <a:gd name="connsiteY70" fmla="*/ 425870 h 834218"/>
                <a:gd name="connsiteX71" fmla="*/ 547967 w 3024845"/>
                <a:gd name="connsiteY71" fmla="*/ 425870 h 834218"/>
                <a:gd name="connsiteX72" fmla="*/ 553287 w 3024845"/>
                <a:gd name="connsiteY72" fmla="*/ 425870 h 834218"/>
                <a:gd name="connsiteX73" fmla="*/ 553287 w 3024845"/>
                <a:gd name="connsiteY73" fmla="*/ 423708 h 834218"/>
                <a:gd name="connsiteX74" fmla="*/ 553287 w 3024845"/>
                <a:gd name="connsiteY74" fmla="*/ 408576 h 834218"/>
                <a:gd name="connsiteX75" fmla="*/ 554300 w 3024845"/>
                <a:gd name="connsiteY75" fmla="*/ 408576 h 834218"/>
                <a:gd name="connsiteX76" fmla="*/ 561394 w 3024845"/>
                <a:gd name="connsiteY76" fmla="*/ 408576 h 834218"/>
                <a:gd name="connsiteX77" fmla="*/ 561394 w 3024845"/>
                <a:gd name="connsiteY77" fmla="*/ 409657 h 834218"/>
                <a:gd name="connsiteX78" fmla="*/ 561394 w 3024845"/>
                <a:gd name="connsiteY78" fmla="*/ 417223 h 834218"/>
                <a:gd name="connsiteX79" fmla="*/ 566714 w 3024845"/>
                <a:gd name="connsiteY79" fmla="*/ 415230 h 834218"/>
                <a:gd name="connsiteX80" fmla="*/ 567474 w 3024845"/>
                <a:gd name="connsiteY80" fmla="*/ 414250 h 834218"/>
                <a:gd name="connsiteX81" fmla="*/ 567474 w 3024845"/>
                <a:gd name="connsiteY81" fmla="*/ 408576 h 834218"/>
                <a:gd name="connsiteX82" fmla="*/ 605981 w 3024845"/>
                <a:gd name="connsiteY82" fmla="*/ 408576 h 834218"/>
                <a:gd name="connsiteX83" fmla="*/ 605981 w 3024845"/>
                <a:gd name="connsiteY83" fmla="*/ 432355 h 834218"/>
                <a:gd name="connsiteX84" fmla="*/ 608007 w 3024845"/>
                <a:gd name="connsiteY84" fmla="*/ 432355 h 834218"/>
                <a:gd name="connsiteX85" fmla="*/ 622194 w 3024845"/>
                <a:gd name="connsiteY85" fmla="*/ 432355 h 834218"/>
                <a:gd name="connsiteX86" fmla="*/ 622194 w 3024845"/>
                <a:gd name="connsiteY86" fmla="*/ 433436 h 834218"/>
                <a:gd name="connsiteX87" fmla="*/ 622194 w 3024845"/>
                <a:gd name="connsiteY87" fmla="*/ 441002 h 834218"/>
                <a:gd name="connsiteX88" fmla="*/ 623968 w 3024845"/>
                <a:gd name="connsiteY88" fmla="*/ 441002 h 834218"/>
                <a:gd name="connsiteX89" fmla="*/ 636381 w 3024845"/>
                <a:gd name="connsiteY89" fmla="*/ 441002 h 834218"/>
                <a:gd name="connsiteX90" fmla="*/ 636381 w 3024845"/>
                <a:gd name="connsiteY90" fmla="*/ 417223 h 834218"/>
                <a:gd name="connsiteX91" fmla="*/ 637394 w 3024845"/>
                <a:gd name="connsiteY91" fmla="*/ 417223 h 834218"/>
                <a:gd name="connsiteX92" fmla="*/ 644488 w 3024845"/>
                <a:gd name="connsiteY92" fmla="*/ 417223 h 834218"/>
                <a:gd name="connsiteX93" fmla="*/ 644488 w 3024845"/>
                <a:gd name="connsiteY93" fmla="*/ 384796 h 834218"/>
                <a:gd name="connsiteX94" fmla="*/ 645501 w 3024845"/>
                <a:gd name="connsiteY94" fmla="*/ 384796 h 834218"/>
                <a:gd name="connsiteX95" fmla="*/ 652595 w 3024845"/>
                <a:gd name="connsiteY95" fmla="*/ 384796 h 834218"/>
                <a:gd name="connsiteX96" fmla="*/ 652595 w 3024845"/>
                <a:gd name="connsiteY96" fmla="*/ 382905 h 834218"/>
                <a:gd name="connsiteX97" fmla="*/ 652595 w 3024845"/>
                <a:gd name="connsiteY97" fmla="*/ 369664 h 834218"/>
                <a:gd name="connsiteX98" fmla="*/ 651328 w 3024845"/>
                <a:gd name="connsiteY98" fmla="*/ 368042 h 834218"/>
                <a:gd name="connsiteX99" fmla="*/ 656648 w 3024845"/>
                <a:gd name="connsiteY99" fmla="*/ 356693 h 834218"/>
                <a:gd name="connsiteX100" fmla="*/ 664755 w 3024845"/>
                <a:gd name="connsiteY100" fmla="*/ 384796 h 834218"/>
                <a:gd name="connsiteX101" fmla="*/ 665515 w 3024845"/>
                <a:gd name="connsiteY101" fmla="*/ 384796 h 834218"/>
                <a:gd name="connsiteX102" fmla="*/ 670835 w 3024845"/>
                <a:gd name="connsiteY102" fmla="*/ 384796 h 834218"/>
                <a:gd name="connsiteX103" fmla="*/ 670835 w 3024845"/>
                <a:gd name="connsiteY103" fmla="*/ 278869 h 834218"/>
                <a:gd name="connsiteX104" fmla="*/ 672355 w 3024845"/>
                <a:gd name="connsiteY104" fmla="*/ 278869 h 834218"/>
                <a:gd name="connsiteX105" fmla="*/ 682995 w 3024845"/>
                <a:gd name="connsiteY105" fmla="*/ 278869 h 834218"/>
                <a:gd name="connsiteX106" fmla="*/ 682995 w 3024845"/>
                <a:gd name="connsiteY106" fmla="*/ 231310 h 834218"/>
                <a:gd name="connsiteX107" fmla="*/ 709342 w 3024845"/>
                <a:gd name="connsiteY107" fmla="*/ 231310 h 834218"/>
                <a:gd name="connsiteX108" fmla="*/ 709342 w 3024845"/>
                <a:gd name="connsiteY108" fmla="*/ 209692 h 834218"/>
                <a:gd name="connsiteX109" fmla="*/ 743796 w 3024845"/>
                <a:gd name="connsiteY109" fmla="*/ 209692 h 834218"/>
                <a:gd name="connsiteX110" fmla="*/ 743796 w 3024845"/>
                <a:gd name="connsiteY110" fmla="*/ 212124 h 834218"/>
                <a:gd name="connsiteX111" fmla="*/ 743796 w 3024845"/>
                <a:gd name="connsiteY111" fmla="*/ 229148 h 834218"/>
                <a:gd name="connsiteX112" fmla="*/ 746076 w 3024845"/>
                <a:gd name="connsiteY112" fmla="*/ 229148 h 834218"/>
                <a:gd name="connsiteX113" fmla="*/ 762036 w 3024845"/>
                <a:gd name="connsiteY113" fmla="*/ 229148 h 834218"/>
                <a:gd name="connsiteX114" fmla="*/ 762036 w 3024845"/>
                <a:gd name="connsiteY114" fmla="*/ 276707 h 834218"/>
                <a:gd name="connsiteX115" fmla="*/ 763049 w 3024845"/>
                <a:gd name="connsiteY115" fmla="*/ 276707 h 834218"/>
                <a:gd name="connsiteX116" fmla="*/ 770143 w 3024845"/>
                <a:gd name="connsiteY116" fmla="*/ 276707 h 834218"/>
                <a:gd name="connsiteX117" fmla="*/ 784330 w 3024845"/>
                <a:gd name="connsiteY117" fmla="*/ 281031 h 834218"/>
                <a:gd name="connsiteX118" fmla="*/ 784330 w 3024845"/>
                <a:gd name="connsiteY118" fmla="*/ 319943 h 834218"/>
                <a:gd name="connsiteX119" fmla="*/ 785343 w 3024845"/>
                <a:gd name="connsiteY119" fmla="*/ 319943 h 834218"/>
                <a:gd name="connsiteX120" fmla="*/ 792436 w 3024845"/>
                <a:gd name="connsiteY120" fmla="*/ 319943 h 834218"/>
                <a:gd name="connsiteX121" fmla="*/ 792436 w 3024845"/>
                <a:gd name="connsiteY121" fmla="*/ 321564 h 834218"/>
                <a:gd name="connsiteX122" fmla="*/ 792436 w 3024845"/>
                <a:gd name="connsiteY122" fmla="*/ 332913 h 834218"/>
                <a:gd name="connsiteX123" fmla="*/ 794463 w 3024845"/>
                <a:gd name="connsiteY123" fmla="*/ 332913 h 834218"/>
                <a:gd name="connsiteX124" fmla="*/ 808650 w 3024845"/>
                <a:gd name="connsiteY124" fmla="*/ 332913 h 834218"/>
                <a:gd name="connsiteX125" fmla="*/ 814730 w 3024845"/>
                <a:gd name="connsiteY125" fmla="*/ 339399 h 834218"/>
                <a:gd name="connsiteX126" fmla="*/ 814730 w 3024845"/>
                <a:gd name="connsiteY126" fmla="*/ 361017 h 834218"/>
                <a:gd name="connsiteX127" fmla="*/ 817010 w 3024845"/>
                <a:gd name="connsiteY127" fmla="*/ 361017 h 834218"/>
                <a:gd name="connsiteX128" fmla="*/ 832970 w 3024845"/>
                <a:gd name="connsiteY128" fmla="*/ 361017 h 834218"/>
                <a:gd name="connsiteX129" fmla="*/ 832970 w 3024845"/>
                <a:gd name="connsiteY129" fmla="*/ 362097 h 834218"/>
                <a:gd name="connsiteX130" fmla="*/ 832970 w 3024845"/>
                <a:gd name="connsiteY130" fmla="*/ 369664 h 834218"/>
                <a:gd name="connsiteX131" fmla="*/ 834237 w 3024845"/>
                <a:gd name="connsiteY131" fmla="*/ 369664 h 834218"/>
                <a:gd name="connsiteX132" fmla="*/ 843104 w 3024845"/>
                <a:gd name="connsiteY132" fmla="*/ 369664 h 834218"/>
                <a:gd name="connsiteX133" fmla="*/ 843104 w 3024845"/>
                <a:gd name="connsiteY133" fmla="*/ 371825 h 834218"/>
                <a:gd name="connsiteX134" fmla="*/ 843104 w 3024845"/>
                <a:gd name="connsiteY134" fmla="*/ 386958 h 834218"/>
                <a:gd name="connsiteX135" fmla="*/ 847157 w 3024845"/>
                <a:gd name="connsiteY135" fmla="*/ 385066 h 834218"/>
                <a:gd name="connsiteX136" fmla="*/ 847157 w 3024845"/>
                <a:gd name="connsiteY136" fmla="*/ 371825 h 834218"/>
                <a:gd name="connsiteX137" fmla="*/ 848170 w 3024845"/>
                <a:gd name="connsiteY137" fmla="*/ 371825 h 834218"/>
                <a:gd name="connsiteX138" fmla="*/ 855264 w 3024845"/>
                <a:gd name="connsiteY138" fmla="*/ 371825 h 834218"/>
                <a:gd name="connsiteX139" fmla="*/ 855264 w 3024845"/>
                <a:gd name="connsiteY139" fmla="*/ 373447 h 834218"/>
                <a:gd name="connsiteX140" fmla="*/ 855264 w 3024845"/>
                <a:gd name="connsiteY140" fmla="*/ 384796 h 834218"/>
                <a:gd name="connsiteX141" fmla="*/ 856024 w 3024845"/>
                <a:gd name="connsiteY141" fmla="*/ 384796 h 834218"/>
                <a:gd name="connsiteX142" fmla="*/ 861344 w 3024845"/>
                <a:gd name="connsiteY142" fmla="*/ 384796 h 834218"/>
                <a:gd name="connsiteX143" fmla="*/ 909984 w 3024845"/>
                <a:gd name="connsiteY143" fmla="*/ 380473 h 834218"/>
                <a:gd name="connsiteX144" fmla="*/ 909984 w 3024845"/>
                <a:gd name="connsiteY144" fmla="*/ 381824 h 834218"/>
                <a:gd name="connsiteX145" fmla="*/ 909984 w 3024845"/>
                <a:gd name="connsiteY145" fmla="*/ 391281 h 834218"/>
                <a:gd name="connsiteX146" fmla="*/ 910744 w 3024845"/>
                <a:gd name="connsiteY146" fmla="*/ 391281 h 834218"/>
                <a:gd name="connsiteX147" fmla="*/ 916065 w 3024845"/>
                <a:gd name="connsiteY147" fmla="*/ 391281 h 834218"/>
                <a:gd name="connsiteX148" fmla="*/ 916065 w 3024845"/>
                <a:gd name="connsiteY148" fmla="*/ 393443 h 834218"/>
                <a:gd name="connsiteX149" fmla="*/ 916065 w 3024845"/>
                <a:gd name="connsiteY149" fmla="*/ 408576 h 834218"/>
                <a:gd name="connsiteX150" fmla="*/ 918091 w 3024845"/>
                <a:gd name="connsiteY150" fmla="*/ 407225 h 834218"/>
                <a:gd name="connsiteX151" fmla="*/ 932278 w 3024845"/>
                <a:gd name="connsiteY151" fmla="*/ 397767 h 834218"/>
                <a:gd name="connsiteX152" fmla="*/ 938358 w 3024845"/>
                <a:gd name="connsiteY152" fmla="*/ 356693 h 834218"/>
                <a:gd name="connsiteX153" fmla="*/ 939118 w 3024845"/>
                <a:gd name="connsiteY153" fmla="*/ 356423 h 834218"/>
                <a:gd name="connsiteX154" fmla="*/ 944438 w 3024845"/>
                <a:gd name="connsiteY154" fmla="*/ 354531 h 834218"/>
                <a:gd name="connsiteX155" fmla="*/ 946465 w 3024845"/>
                <a:gd name="connsiteY155" fmla="*/ 285354 h 834218"/>
                <a:gd name="connsiteX156" fmla="*/ 948492 w 3024845"/>
                <a:gd name="connsiteY156" fmla="*/ 354531 h 834218"/>
                <a:gd name="connsiteX157" fmla="*/ 949252 w 3024845"/>
                <a:gd name="connsiteY157" fmla="*/ 354801 h 834218"/>
                <a:gd name="connsiteX158" fmla="*/ 954572 w 3024845"/>
                <a:gd name="connsiteY158" fmla="*/ 356693 h 834218"/>
                <a:gd name="connsiteX159" fmla="*/ 954572 w 3024845"/>
                <a:gd name="connsiteY159" fmla="*/ 270222 h 834218"/>
                <a:gd name="connsiteX160" fmla="*/ 958625 w 3024845"/>
                <a:gd name="connsiteY160" fmla="*/ 237795 h 834218"/>
                <a:gd name="connsiteX161" fmla="*/ 997132 w 3024845"/>
                <a:gd name="connsiteY161" fmla="*/ 237795 h 834218"/>
                <a:gd name="connsiteX162" fmla="*/ 997132 w 3024845"/>
                <a:gd name="connsiteY162" fmla="*/ 270222 h 834218"/>
                <a:gd name="connsiteX163" fmla="*/ 997892 w 3024845"/>
                <a:gd name="connsiteY163" fmla="*/ 270222 h 834218"/>
                <a:gd name="connsiteX164" fmla="*/ 1003212 w 3024845"/>
                <a:gd name="connsiteY164" fmla="*/ 270222 h 834218"/>
                <a:gd name="connsiteX165" fmla="*/ 1003212 w 3024845"/>
                <a:gd name="connsiteY165" fmla="*/ 188074 h 834218"/>
                <a:gd name="connsiteX166" fmla="*/ 1004986 w 3024845"/>
                <a:gd name="connsiteY166" fmla="*/ 188074 h 834218"/>
                <a:gd name="connsiteX167" fmla="*/ 1017399 w 3024845"/>
                <a:gd name="connsiteY167" fmla="*/ 188074 h 834218"/>
                <a:gd name="connsiteX168" fmla="*/ 1017399 w 3024845"/>
                <a:gd name="connsiteY168" fmla="*/ 186183 h 834218"/>
                <a:gd name="connsiteX169" fmla="*/ 1017399 w 3024845"/>
                <a:gd name="connsiteY169" fmla="*/ 172942 h 834218"/>
                <a:gd name="connsiteX170" fmla="*/ 1039693 w 3024845"/>
                <a:gd name="connsiteY170" fmla="*/ 172942 h 834218"/>
                <a:gd name="connsiteX171" fmla="*/ 1039693 w 3024845"/>
                <a:gd name="connsiteY171" fmla="*/ 171861 h 834218"/>
                <a:gd name="connsiteX172" fmla="*/ 1039693 w 3024845"/>
                <a:gd name="connsiteY172" fmla="*/ 164295 h 834218"/>
                <a:gd name="connsiteX173" fmla="*/ 1041466 w 3024845"/>
                <a:gd name="connsiteY173" fmla="*/ 164295 h 834218"/>
                <a:gd name="connsiteX174" fmla="*/ 1053880 w 3024845"/>
                <a:gd name="connsiteY174" fmla="*/ 164295 h 834218"/>
                <a:gd name="connsiteX175" fmla="*/ 1053880 w 3024845"/>
                <a:gd name="connsiteY175" fmla="*/ 165376 h 834218"/>
                <a:gd name="connsiteX176" fmla="*/ 1053880 w 3024845"/>
                <a:gd name="connsiteY176" fmla="*/ 172942 h 834218"/>
                <a:gd name="connsiteX177" fmla="*/ 1054640 w 3024845"/>
                <a:gd name="connsiteY177" fmla="*/ 172942 h 834218"/>
                <a:gd name="connsiteX178" fmla="*/ 1059960 w 3024845"/>
                <a:gd name="connsiteY178" fmla="*/ 172942 h 834218"/>
                <a:gd name="connsiteX179" fmla="*/ 1070093 w 3024845"/>
                <a:gd name="connsiteY179" fmla="*/ 168618 h 834218"/>
                <a:gd name="connsiteX180" fmla="*/ 1074146 w 3024845"/>
                <a:gd name="connsiteY180" fmla="*/ 171861 h 834218"/>
                <a:gd name="connsiteX181" fmla="*/ 1074146 w 3024845"/>
                <a:gd name="connsiteY181" fmla="*/ 164295 h 834218"/>
                <a:gd name="connsiteX182" fmla="*/ 1076426 w 3024845"/>
                <a:gd name="connsiteY182" fmla="*/ 164295 h 834218"/>
                <a:gd name="connsiteX183" fmla="*/ 1092387 w 3024845"/>
                <a:gd name="connsiteY183" fmla="*/ 164295 h 834218"/>
                <a:gd name="connsiteX184" fmla="*/ 1092387 w 3024845"/>
                <a:gd name="connsiteY184" fmla="*/ 165376 h 834218"/>
                <a:gd name="connsiteX185" fmla="*/ 1092387 w 3024845"/>
                <a:gd name="connsiteY185" fmla="*/ 172942 h 834218"/>
                <a:gd name="connsiteX186" fmla="*/ 1122787 w 3024845"/>
                <a:gd name="connsiteY186" fmla="*/ 172942 h 834218"/>
                <a:gd name="connsiteX187" fmla="*/ 1122787 w 3024845"/>
                <a:gd name="connsiteY187" fmla="*/ 174563 h 834218"/>
                <a:gd name="connsiteX188" fmla="*/ 1122787 w 3024845"/>
                <a:gd name="connsiteY188" fmla="*/ 185913 h 834218"/>
                <a:gd name="connsiteX189" fmla="*/ 1149134 w 3024845"/>
                <a:gd name="connsiteY189" fmla="*/ 185913 h 834218"/>
                <a:gd name="connsiteX190" fmla="*/ 1149134 w 3024845"/>
                <a:gd name="connsiteY190" fmla="*/ 216177 h 834218"/>
                <a:gd name="connsiteX191" fmla="*/ 1149894 w 3024845"/>
                <a:gd name="connsiteY191" fmla="*/ 216177 h 834218"/>
                <a:gd name="connsiteX192" fmla="*/ 1155214 w 3024845"/>
                <a:gd name="connsiteY192" fmla="*/ 216177 h 834218"/>
                <a:gd name="connsiteX193" fmla="*/ 1155214 w 3024845"/>
                <a:gd name="connsiteY193" fmla="*/ 217258 h 834218"/>
                <a:gd name="connsiteX194" fmla="*/ 1155214 w 3024845"/>
                <a:gd name="connsiteY194" fmla="*/ 224825 h 834218"/>
                <a:gd name="connsiteX195" fmla="*/ 1159268 w 3024845"/>
                <a:gd name="connsiteY195" fmla="*/ 255089 h 834218"/>
                <a:gd name="connsiteX196" fmla="*/ 1160028 w 3024845"/>
                <a:gd name="connsiteY196" fmla="*/ 255089 h 834218"/>
                <a:gd name="connsiteX197" fmla="*/ 1165348 w 3024845"/>
                <a:gd name="connsiteY197" fmla="*/ 255089 h 834218"/>
                <a:gd name="connsiteX198" fmla="*/ 1165348 w 3024845"/>
                <a:gd name="connsiteY198" fmla="*/ 255900 h 834218"/>
                <a:gd name="connsiteX199" fmla="*/ 1165348 w 3024845"/>
                <a:gd name="connsiteY199" fmla="*/ 261575 h 834218"/>
                <a:gd name="connsiteX200" fmla="*/ 1166361 w 3024845"/>
                <a:gd name="connsiteY200" fmla="*/ 261575 h 834218"/>
                <a:gd name="connsiteX201" fmla="*/ 1173454 w 3024845"/>
                <a:gd name="connsiteY201" fmla="*/ 261575 h 834218"/>
                <a:gd name="connsiteX202" fmla="*/ 1173454 w 3024845"/>
                <a:gd name="connsiteY202" fmla="*/ 291840 h 834218"/>
                <a:gd name="connsiteX203" fmla="*/ 1175481 w 3024845"/>
                <a:gd name="connsiteY203" fmla="*/ 291840 h 834218"/>
                <a:gd name="connsiteX204" fmla="*/ 1189668 w 3024845"/>
                <a:gd name="connsiteY204" fmla="*/ 291840 h 834218"/>
                <a:gd name="connsiteX205" fmla="*/ 1189668 w 3024845"/>
                <a:gd name="connsiteY205" fmla="*/ 315619 h 834218"/>
                <a:gd name="connsiteX206" fmla="*/ 1191695 w 3024845"/>
                <a:gd name="connsiteY206" fmla="*/ 317240 h 834218"/>
                <a:gd name="connsiteX207" fmla="*/ 1191695 w 3024845"/>
                <a:gd name="connsiteY207" fmla="*/ 328590 h 834218"/>
                <a:gd name="connsiteX208" fmla="*/ 1192455 w 3024845"/>
                <a:gd name="connsiteY208" fmla="*/ 328590 h 834218"/>
                <a:gd name="connsiteX209" fmla="*/ 1197775 w 3024845"/>
                <a:gd name="connsiteY209" fmla="*/ 328590 h 834218"/>
                <a:gd name="connsiteX210" fmla="*/ 1197775 w 3024845"/>
                <a:gd name="connsiteY210" fmla="*/ 352369 h 834218"/>
                <a:gd name="connsiteX211" fmla="*/ 1199041 w 3024845"/>
                <a:gd name="connsiteY211" fmla="*/ 352369 h 834218"/>
                <a:gd name="connsiteX212" fmla="*/ 1207908 w 3024845"/>
                <a:gd name="connsiteY212" fmla="*/ 352369 h 834218"/>
                <a:gd name="connsiteX213" fmla="*/ 1209935 w 3024845"/>
                <a:gd name="connsiteY213" fmla="*/ 356423 h 834218"/>
                <a:gd name="connsiteX214" fmla="*/ 1209935 w 3024845"/>
                <a:gd name="connsiteY214" fmla="*/ 369664 h 834218"/>
                <a:gd name="connsiteX215" fmla="*/ 1211455 w 3024845"/>
                <a:gd name="connsiteY215" fmla="*/ 367772 h 834218"/>
                <a:gd name="connsiteX216" fmla="*/ 1222095 w 3024845"/>
                <a:gd name="connsiteY216" fmla="*/ 354531 h 834218"/>
                <a:gd name="connsiteX217" fmla="*/ 1250469 w 3024845"/>
                <a:gd name="connsiteY217" fmla="*/ 354531 h 834218"/>
                <a:gd name="connsiteX218" fmla="*/ 1250469 w 3024845"/>
                <a:gd name="connsiteY218" fmla="*/ 441002 h 834218"/>
                <a:gd name="connsiteX219" fmla="*/ 1251229 w 3024845"/>
                <a:gd name="connsiteY219" fmla="*/ 441002 h 834218"/>
                <a:gd name="connsiteX220" fmla="*/ 1256549 w 3024845"/>
                <a:gd name="connsiteY220" fmla="*/ 441002 h 834218"/>
                <a:gd name="connsiteX221" fmla="*/ 1257309 w 3024845"/>
                <a:gd name="connsiteY221" fmla="*/ 439651 h 834218"/>
                <a:gd name="connsiteX222" fmla="*/ 1262629 w 3024845"/>
                <a:gd name="connsiteY222" fmla="*/ 430193 h 834218"/>
                <a:gd name="connsiteX223" fmla="*/ 1262629 w 3024845"/>
                <a:gd name="connsiteY223" fmla="*/ 432085 h 834218"/>
                <a:gd name="connsiteX224" fmla="*/ 1262629 w 3024845"/>
                <a:gd name="connsiteY224" fmla="*/ 445326 h 834218"/>
                <a:gd name="connsiteX225" fmla="*/ 1266682 w 3024845"/>
                <a:gd name="connsiteY225" fmla="*/ 399929 h 834218"/>
                <a:gd name="connsiteX226" fmla="*/ 1267442 w 3024845"/>
                <a:gd name="connsiteY226" fmla="*/ 399929 h 834218"/>
                <a:gd name="connsiteX227" fmla="*/ 1272762 w 3024845"/>
                <a:gd name="connsiteY227" fmla="*/ 399929 h 834218"/>
                <a:gd name="connsiteX228" fmla="*/ 1272762 w 3024845"/>
                <a:gd name="connsiteY228" fmla="*/ 335075 h 834218"/>
                <a:gd name="connsiteX229" fmla="*/ 1273776 w 3024845"/>
                <a:gd name="connsiteY229" fmla="*/ 335075 h 834218"/>
                <a:gd name="connsiteX230" fmla="*/ 1280869 w 3024845"/>
                <a:gd name="connsiteY230" fmla="*/ 335075 h 834218"/>
                <a:gd name="connsiteX231" fmla="*/ 1293029 w 3024845"/>
                <a:gd name="connsiteY231" fmla="*/ 291840 h 834218"/>
                <a:gd name="connsiteX232" fmla="*/ 1294296 w 3024845"/>
                <a:gd name="connsiteY232" fmla="*/ 291840 h 834218"/>
                <a:gd name="connsiteX233" fmla="*/ 1303163 w 3024845"/>
                <a:gd name="connsiteY233" fmla="*/ 291840 h 834218"/>
                <a:gd name="connsiteX234" fmla="*/ 1313296 w 3024845"/>
                <a:gd name="connsiteY234" fmla="*/ 335075 h 834218"/>
                <a:gd name="connsiteX235" fmla="*/ 1314309 w 3024845"/>
                <a:gd name="connsiteY235" fmla="*/ 335075 h 834218"/>
                <a:gd name="connsiteX236" fmla="*/ 1321403 w 3024845"/>
                <a:gd name="connsiteY236" fmla="*/ 335075 h 834218"/>
                <a:gd name="connsiteX237" fmla="*/ 1321403 w 3024845"/>
                <a:gd name="connsiteY237" fmla="*/ 373987 h 834218"/>
                <a:gd name="connsiteX238" fmla="*/ 1323176 w 3024845"/>
                <a:gd name="connsiteY238" fmla="*/ 373987 h 834218"/>
                <a:gd name="connsiteX239" fmla="*/ 1335590 w 3024845"/>
                <a:gd name="connsiteY239" fmla="*/ 373987 h 834218"/>
                <a:gd name="connsiteX240" fmla="*/ 1335590 w 3024845"/>
                <a:gd name="connsiteY240" fmla="*/ 376149 h 834218"/>
                <a:gd name="connsiteX241" fmla="*/ 1335590 w 3024845"/>
                <a:gd name="connsiteY241" fmla="*/ 391281 h 834218"/>
                <a:gd name="connsiteX242" fmla="*/ 1339643 w 3024845"/>
                <a:gd name="connsiteY242" fmla="*/ 389120 h 834218"/>
                <a:gd name="connsiteX243" fmla="*/ 1339643 w 3024845"/>
                <a:gd name="connsiteY243" fmla="*/ 373987 h 834218"/>
                <a:gd name="connsiteX244" fmla="*/ 1341163 w 3024845"/>
                <a:gd name="connsiteY244" fmla="*/ 373987 h 834218"/>
                <a:gd name="connsiteX245" fmla="*/ 1351803 w 3024845"/>
                <a:gd name="connsiteY245" fmla="*/ 373987 h 834218"/>
                <a:gd name="connsiteX246" fmla="*/ 1351803 w 3024845"/>
                <a:gd name="connsiteY246" fmla="*/ 375608 h 834218"/>
                <a:gd name="connsiteX247" fmla="*/ 1351803 w 3024845"/>
                <a:gd name="connsiteY247" fmla="*/ 386958 h 834218"/>
                <a:gd name="connsiteX248" fmla="*/ 1382204 w 3024845"/>
                <a:gd name="connsiteY248" fmla="*/ 386958 h 834218"/>
                <a:gd name="connsiteX249" fmla="*/ 1382204 w 3024845"/>
                <a:gd name="connsiteY249" fmla="*/ 350208 h 834218"/>
                <a:gd name="connsiteX250" fmla="*/ 1383470 w 3024845"/>
                <a:gd name="connsiteY250" fmla="*/ 350208 h 834218"/>
                <a:gd name="connsiteX251" fmla="*/ 1392337 w 3024845"/>
                <a:gd name="connsiteY251" fmla="*/ 350208 h 834218"/>
                <a:gd name="connsiteX252" fmla="*/ 1392337 w 3024845"/>
                <a:gd name="connsiteY252" fmla="*/ 371825 h 834218"/>
                <a:gd name="connsiteX253" fmla="*/ 1394364 w 3024845"/>
                <a:gd name="connsiteY253" fmla="*/ 339399 h 834218"/>
                <a:gd name="connsiteX254" fmla="*/ 1416657 w 3024845"/>
                <a:gd name="connsiteY254" fmla="*/ 339399 h 834218"/>
                <a:gd name="connsiteX255" fmla="*/ 1416657 w 3024845"/>
                <a:gd name="connsiteY255" fmla="*/ 337777 h 834218"/>
                <a:gd name="connsiteX256" fmla="*/ 1416657 w 3024845"/>
                <a:gd name="connsiteY256" fmla="*/ 326428 h 834218"/>
                <a:gd name="connsiteX257" fmla="*/ 1417417 w 3024845"/>
                <a:gd name="connsiteY257" fmla="*/ 326428 h 834218"/>
                <a:gd name="connsiteX258" fmla="*/ 1422737 w 3024845"/>
                <a:gd name="connsiteY258" fmla="*/ 326428 h 834218"/>
                <a:gd name="connsiteX259" fmla="*/ 1422737 w 3024845"/>
                <a:gd name="connsiteY259" fmla="*/ 324537 h 834218"/>
                <a:gd name="connsiteX260" fmla="*/ 1422737 w 3024845"/>
                <a:gd name="connsiteY260" fmla="*/ 311296 h 834218"/>
                <a:gd name="connsiteX261" fmla="*/ 1426791 w 3024845"/>
                <a:gd name="connsiteY261" fmla="*/ 317781 h 834218"/>
                <a:gd name="connsiteX262" fmla="*/ 1429071 w 3024845"/>
                <a:gd name="connsiteY262" fmla="*/ 317781 h 834218"/>
                <a:gd name="connsiteX263" fmla="*/ 1445031 w 3024845"/>
                <a:gd name="connsiteY263" fmla="*/ 317781 h 834218"/>
                <a:gd name="connsiteX264" fmla="*/ 1445031 w 3024845"/>
                <a:gd name="connsiteY264" fmla="*/ 316970 h 834218"/>
                <a:gd name="connsiteX265" fmla="*/ 1445031 w 3024845"/>
                <a:gd name="connsiteY265" fmla="*/ 311296 h 834218"/>
                <a:gd name="connsiteX266" fmla="*/ 1445791 w 3024845"/>
                <a:gd name="connsiteY266" fmla="*/ 311296 h 834218"/>
                <a:gd name="connsiteX267" fmla="*/ 1451111 w 3024845"/>
                <a:gd name="connsiteY267" fmla="*/ 311296 h 834218"/>
                <a:gd name="connsiteX268" fmla="*/ 1451111 w 3024845"/>
                <a:gd name="connsiteY268" fmla="*/ 312647 h 834218"/>
                <a:gd name="connsiteX269" fmla="*/ 1451111 w 3024845"/>
                <a:gd name="connsiteY269" fmla="*/ 322105 h 834218"/>
                <a:gd name="connsiteX270" fmla="*/ 1489618 w 3024845"/>
                <a:gd name="connsiteY270" fmla="*/ 322105 h 834218"/>
                <a:gd name="connsiteX271" fmla="*/ 1489618 w 3024845"/>
                <a:gd name="connsiteY271" fmla="*/ 460458 h 834218"/>
                <a:gd name="connsiteX272" fmla="*/ 1491138 w 3024845"/>
                <a:gd name="connsiteY272" fmla="*/ 460458 h 834218"/>
                <a:gd name="connsiteX273" fmla="*/ 1501778 w 3024845"/>
                <a:gd name="connsiteY273" fmla="*/ 460458 h 834218"/>
                <a:gd name="connsiteX274" fmla="*/ 1501778 w 3024845"/>
                <a:gd name="connsiteY274" fmla="*/ 447488 h 834218"/>
                <a:gd name="connsiteX275" fmla="*/ 1505832 w 3024845"/>
                <a:gd name="connsiteY275" fmla="*/ 447488 h 834218"/>
                <a:gd name="connsiteX276" fmla="*/ 1505832 w 3024845"/>
                <a:gd name="connsiteY276" fmla="*/ 460458 h 834218"/>
                <a:gd name="connsiteX277" fmla="*/ 1536232 w 3024845"/>
                <a:gd name="connsiteY277" fmla="*/ 460458 h 834218"/>
                <a:gd name="connsiteX278" fmla="*/ 1536232 w 3024845"/>
                <a:gd name="connsiteY278" fmla="*/ 430193 h 834218"/>
                <a:gd name="connsiteX279" fmla="*/ 1548392 w 3024845"/>
                <a:gd name="connsiteY279" fmla="*/ 430193 h 834218"/>
                <a:gd name="connsiteX280" fmla="*/ 1560552 w 3024845"/>
                <a:gd name="connsiteY280" fmla="*/ 428032 h 834218"/>
                <a:gd name="connsiteX281" fmla="*/ 1564606 w 3024845"/>
                <a:gd name="connsiteY281" fmla="*/ 430193 h 834218"/>
                <a:gd name="connsiteX282" fmla="*/ 1574739 w 3024845"/>
                <a:gd name="connsiteY282" fmla="*/ 430193 h 834218"/>
                <a:gd name="connsiteX283" fmla="*/ 1574739 w 3024845"/>
                <a:gd name="connsiteY283" fmla="*/ 460458 h 834218"/>
                <a:gd name="connsiteX284" fmla="*/ 1582846 w 3024845"/>
                <a:gd name="connsiteY284" fmla="*/ 460458 h 834218"/>
                <a:gd name="connsiteX285" fmla="*/ 1582846 w 3024845"/>
                <a:gd name="connsiteY285" fmla="*/ 477753 h 834218"/>
                <a:gd name="connsiteX286" fmla="*/ 1592182 w 3024845"/>
                <a:gd name="connsiteY286" fmla="*/ 478658 h 834218"/>
                <a:gd name="connsiteX287" fmla="*/ 1605140 w 3024845"/>
                <a:gd name="connsiteY287" fmla="*/ 478658 h 834218"/>
                <a:gd name="connsiteX288" fmla="*/ 1605140 w 3024845"/>
                <a:gd name="connsiteY288" fmla="*/ 462620 h 834218"/>
                <a:gd name="connsiteX289" fmla="*/ 1673096 w 3024845"/>
                <a:gd name="connsiteY289" fmla="*/ 462620 h 834218"/>
                <a:gd name="connsiteX290" fmla="*/ 1673096 w 3024845"/>
                <a:gd name="connsiteY290" fmla="*/ 377367 h 834218"/>
                <a:gd name="connsiteX291" fmla="*/ 1745104 w 3024845"/>
                <a:gd name="connsiteY291" fmla="*/ 377367 h 834218"/>
                <a:gd name="connsiteX292" fmla="*/ 1745104 w 3024845"/>
                <a:gd name="connsiteY292" fmla="*/ 456135 h 834218"/>
                <a:gd name="connsiteX293" fmla="*/ 1747008 w 3024845"/>
                <a:gd name="connsiteY293" fmla="*/ 456135 h 834218"/>
                <a:gd name="connsiteX294" fmla="*/ 1748250 w 3024845"/>
                <a:gd name="connsiteY294" fmla="*/ 478658 h 834218"/>
                <a:gd name="connsiteX295" fmla="*/ 1757926 w 3024845"/>
                <a:gd name="connsiteY295" fmla="*/ 478658 h 834218"/>
                <a:gd name="connsiteX296" fmla="*/ 1759168 w 3024845"/>
                <a:gd name="connsiteY296" fmla="*/ 456135 h 834218"/>
                <a:gd name="connsiteX297" fmla="*/ 1765248 w 3024845"/>
                <a:gd name="connsiteY297" fmla="*/ 456135 h 834218"/>
                <a:gd name="connsiteX298" fmla="*/ 1766490 w 3024845"/>
                <a:gd name="connsiteY298" fmla="*/ 478658 h 834218"/>
                <a:gd name="connsiteX299" fmla="*/ 1817112 w 3024845"/>
                <a:gd name="connsiteY299" fmla="*/ 478658 h 834218"/>
                <a:gd name="connsiteX300" fmla="*/ 1817112 w 3024845"/>
                <a:gd name="connsiteY300" fmla="*/ 315630 h 834218"/>
                <a:gd name="connsiteX301" fmla="*/ 2014439 w 3024845"/>
                <a:gd name="connsiteY301" fmla="*/ 315630 h 834218"/>
                <a:gd name="connsiteX302" fmla="*/ 2014439 w 3024845"/>
                <a:gd name="connsiteY302" fmla="*/ 478658 h 834218"/>
                <a:gd name="connsiteX303" fmla="*/ 2033136 w 3024845"/>
                <a:gd name="connsiteY303" fmla="*/ 478658 h 834218"/>
                <a:gd name="connsiteX304" fmla="*/ 2033136 w 3024845"/>
                <a:gd name="connsiteY304" fmla="*/ 395965 h 834218"/>
                <a:gd name="connsiteX305" fmla="*/ 2128256 w 3024845"/>
                <a:gd name="connsiteY305" fmla="*/ 395965 h 834218"/>
                <a:gd name="connsiteX306" fmla="*/ 2180720 w 3024845"/>
                <a:gd name="connsiteY306" fmla="*/ 330752 h 834218"/>
                <a:gd name="connsiteX307" fmla="*/ 2245574 w 3024845"/>
                <a:gd name="connsiteY307" fmla="*/ 330752 h 834218"/>
                <a:gd name="connsiteX308" fmla="*/ 2245574 w 3024845"/>
                <a:gd name="connsiteY308" fmla="*/ 406414 h 834218"/>
                <a:gd name="connsiteX309" fmla="*/ 2253681 w 3024845"/>
                <a:gd name="connsiteY309" fmla="*/ 406414 h 834218"/>
                <a:gd name="connsiteX310" fmla="*/ 2255708 w 3024845"/>
                <a:gd name="connsiteY310" fmla="*/ 399929 h 834218"/>
                <a:gd name="connsiteX311" fmla="*/ 2261788 w 3024845"/>
                <a:gd name="connsiteY311" fmla="*/ 399929 h 834218"/>
                <a:gd name="connsiteX312" fmla="*/ 2263815 w 3024845"/>
                <a:gd name="connsiteY312" fmla="*/ 408576 h 834218"/>
                <a:gd name="connsiteX313" fmla="*/ 2275975 w 3024845"/>
                <a:gd name="connsiteY313" fmla="*/ 408576 h 834218"/>
                <a:gd name="connsiteX314" fmla="*/ 2275975 w 3024845"/>
                <a:gd name="connsiteY314" fmla="*/ 402090 h 834218"/>
                <a:gd name="connsiteX315" fmla="*/ 2298268 w 3024845"/>
                <a:gd name="connsiteY315" fmla="*/ 402090 h 834218"/>
                <a:gd name="connsiteX316" fmla="*/ 2298268 w 3024845"/>
                <a:gd name="connsiteY316" fmla="*/ 408576 h 834218"/>
                <a:gd name="connsiteX317" fmla="*/ 2318535 w 3024845"/>
                <a:gd name="connsiteY317" fmla="*/ 408576 h 834218"/>
                <a:gd name="connsiteX318" fmla="*/ 2318535 w 3024845"/>
                <a:gd name="connsiteY318" fmla="*/ 453973 h 834218"/>
                <a:gd name="connsiteX319" fmla="*/ 2332722 w 3024845"/>
                <a:gd name="connsiteY319" fmla="*/ 453973 h 834218"/>
                <a:gd name="connsiteX320" fmla="*/ 2332722 w 3024845"/>
                <a:gd name="connsiteY320" fmla="*/ 441002 h 834218"/>
                <a:gd name="connsiteX321" fmla="*/ 2348936 w 3024845"/>
                <a:gd name="connsiteY321" fmla="*/ 441002 h 834218"/>
                <a:gd name="connsiteX322" fmla="*/ 2348936 w 3024845"/>
                <a:gd name="connsiteY322" fmla="*/ 261575 h 834218"/>
                <a:gd name="connsiteX323" fmla="*/ 2355016 w 3024845"/>
                <a:gd name="connsiteY323" fmla="*/ 255089 h 834218"/>
                <a:gd name="connsiteX324" fmla="*/ 2427977 w 3024845"/>
                <a:gd name="connsiteY324" fmla="*/ 255089 h 834218"/>
                <a:gd name="connsiteX325" fmla="*/ 2427977 w 3024845"/>
                <a:gd name="connsiteY325" fmla="*/ 263737 h 834218"/>
                <a:gd name="connsiteX326" fmla="*/ 2438110 w 3024845"/>
                <a:gd name="connsiteY326" fmla="*/ 263737 h 834218"/>
                <a:gd name="connsiteX327" fmla="*/ 2438110 w 3024845"/>
                <a:gd name="connsiteY327" fmla="*/ 378311 h 834218"/>
                <a:gd name="connsiteX328" fmla="*/ 2460404 w 3024845"/>
                <a:gd name="connsiteY328" fmla="*/ 378311 h 834218"/>
                <a:gd name="connsiteX329" fmla="*/ 2460404 w 3024845"/>
                <a:gd name="connsiteY329" fmla="*/ 311296 h 834218"/>
                <a:gd name="connsiteX330" fmla="*/ 2486751 w 3024845"/>
                <a:gd name="connsiteY330" fmla="*/ 311296 h 834218"/>
                <a:gd name="connsiteX331" fmla="*/ 2490804 w 3024845"/>
                <a:gd name="connsiteY331" fmla="*/ 306972 h 834218"/>
                <a:gd name="connsiteX332" fmla="*/ 2498911 w 3024845"/>
                <a:gd name="connsiteY332" fmla="*/ 306972 h 834218"/>
                <a:gd name="connsiteX333" fmla="*/ 2502964 w 3024845"/>
                <a:gd name="connsiteY333" fmla="*/ 311296 h 834218"/>
                <a:gd name="connsiteX334" fmla="*/ 2525258 w 3024845"/>
                <a:gd name="connsiteY334" fmla="*/ 311296 h 834218"/>
                <a:gd name="connsiteX335" fmla="*/ 2525258 w 3024845"/>
                <a:gd name="connsiteY335" fmla="*/ 194560 h 834218"/>
                <a:gd name="connsiteX336" fmla="*/ 2582005 w 3024845"/>
                <a:gd name="connsiteY336" fmla="*/ 183751 h 834218"/>
                <a:gd name="connsiteX337" fmla="*/ 2582005 w 3024845"/>
                <a:gd name="connsiteY337" fmla="*/ 184832 h 834218"/>
                <a:gd name="connsiteX338" fmla="*/ 2582005 w 3024845"/>
                <a:gd name="connsiteY338" fmla="*/ 192398 h 834218"/>
                <a:gd name="connsiteX339" fmla="*/ 2608352 w 3024845"/>
                <a:gd name="connsiteY339" fmla="*/ 192398 h 834218"/>
                <a:gd name="connsiteX340" fmla="*/ 2608352 w 3024845"/>
                <a:gd name="connsiteY340" fmla="*/ 447488 h 834218"/>
                <a:gd name="connsiteX341" fmla="*/ 2630646 w 3024845"/>
                <a:gd name="connsiteY341" fmla="*/ 447488 h 834218"/>
                <a:gd name="connsiteX342" fmla="*/ 2630646 w 3024845"/>
                <a:gd name="connsiteY342" fmla="*/ 443164 h 834218"/>
                <a:gd name="connsiteX343" fmla="*/ 2642806 w 3024845"/>
                <a:gd name="connsiteY343" fmla="*/ 443164 h 834218"/>
                <a:gd name="connsiteX344" fmla="*/ 2642806 w 3024845"/>
                <a:gd name="connsiteY344" fmla="*/ 447488 h 834218"/>
                <a:gd name="connsiteX345" fmla="*/ 2667126 w 3024845"/>
                <a:gd name="connsiteY345" fmla="*/ 447488 h 834218"/>
                <a:gd name="connsiteX346" fmla="*/ 2667126 w 3024845"/>
                <a:gd name="connsiteY346" fmla="*/ 434517 h 834218"/>
                <a:gd name="connsiteX347" fmla="*/ 2695500 w 3024845"/>
                <a:gd name="connsiteY347" fmla="*/ 434517 h 834218"/>
                <a:gd name="connsiteX348" fmla="*/ 2707660 w 3024845"/>
                <a:gd name="connsiteY348" fmla="*/ 430193 h 834218"/>
                <a:gd name="connsiteX349" fmla="*/ 2727927 w 3024845"/>
                <a:gd name="connsiteY349" fmla="*/ 434517 h 834218"/>
                <a:gd name="connsiteX350" fmla="*/ 2727927 w 3024845"/>
                <a:gd name="connsiteY350" fmla="*/ 417223 h 834218"/>
                <a:gd name="connsiteX351" fmla="*/ 2736034 w 3024845"/>
                <a:gd name="connsiteY351" fmla="*/ 417223 h 834218"/>
                <a:gd name="connsiteX352" fmla="*/ 2736034 w 3024845"/>
                <a:gd name="connsiteY352" fmla="*/ 404252 h 834218"/>
                <a:gd name="connsiteX353" fmla="*/ 2792781 w 3024845"/>
                <a:gd name="connsiteY353" fmla="*/ 404252 h 834218"/>
                <a:gd name="connsiteX354" fmla="*/ 2792781 w 3024845"/>
                <a:gd name="connsiteY354" fmla="*/ 373987 h 834218"/>
                <a:gd name="connsiteX355" fmla="*/ 2811021 w 3024845"/>
                <a:gd name="connsiteY355" fmla="*/ 373987 h 834218"/>
                <a:gd name="connsiteX356" fmla="*/ 2811021 w 3024845"/>
                <a:gd name="connsiteY356" fmla="*/ 367502 h 834218"/>
                <a:gd name="connsiteX357" fmla="*/ 2823181 w 3024845"/>
                <a:gd name="connsiteY357" fmla="*/ 367502 h 834218"/>
                <a:gd name="connsiteX358" fmla="*/ 2823181 w 3024845"/>
                <a:gd name="connsiteY358" fmla="*/ 373987 h 834218"/>
                <a:gd name="connsiteX359" fmla="*/ 2839395 w 3024845"/>
                <a:gd name="connsiteY359" fmla="*/ 373987 h 834218"/>
                <a:gd name="connsiteX360" fmla="*/ 2839395 w 3024845"/>
                <a:gd name="connsiteY360" fmla="*/ 423708 h 834218"/>
                <a:gd name="connsiteX361" fmla="*/ 2871822 w 3024845"/>
                <a:gd name="connsiteY361" fmla="*/ 423708 h 834218"/>
                <a:gd name="connsiteX362" fmla="*/ 2871822 w 3024845"/>
                <a:gd name="connsiteY362" fmla="*/ 397767 h 834218"/>
                <a:gd name="connsiteX363" fmla="*/ 2910329 w 3024845"/>
                <a:gd name="connsiteY363" fmla="*/ 397767 h 834218"/>
                <a:gd name="connsiteX364" fmla="*/ 2910329 w 3024845"/>
                <a:gd name="connsiteY364" fmla="*/ 367502 h 834218"/>
                <a:gd name="connsiteX365" fmla="*/ 2958970 w 3024845"/>
                <a:gd name="connsiteY365" fmla="*/ 367502 h 834218"/>
                <a:gd name="connsiteX366" fmla="*/ 2958970 w 3024845"/>
                <a:gd name="connsiteY366" fmla="*/ 478658 h 834218"/>
                <a:gd name="connsiteX367" fmla="*/ 2958970 w 3024845"/>
                <a:gd name="connsiteY367" fmla="*/ 492437 h 834218"/>
                <a:gd name="connsiteX368" fmla="*/ 3024845 w 3024845"/>
                <a:gd name="connsiteY368" fmla="*/ 492437 h 834218"/>
                <a:gd name="connsiteX369" fmla="*/ 3024845 w 3024845"/>
                <a:gd name="connsiteY369" fmla="*/ 834218 h 834218"/>
                <a:gd name="connsiteX370" fmla="*/ 2054 w 3024845"/>
                <a:gd name="connsiteY370" fmla="*/ 831885 h 834218"/>
                <a:gd name="connsiteX371" fmla="*/ 0 w 3024845"/>
                <a:gd name="connsiteY371" fmla="*/ 397767 h 834218"/>
                <a:gd name="connsiteX372" fmla="*/ 20267 w 3024845"/>
                <a:gd name="connsiteY372" fmla="*/ 397767 h 834218"/>
                <a:gd name="connsiteX373" fmla="*/ 20774 w 3024845"/>
                <a:gd name="connsiteY373" fmla="*/ 396686 h 834218"/>
                <a:gd name="connsiteX374" fmla="*/ 24320 w 3024845"/>
                <a:gd name="connsiteY374" fmla="*/ 389120 h 834218"/>
                <a:gd name="connsiteX375" fmla="*/ 26094 w 3024845"/>
                <a:gd name="connsiteY375" fmla="*/ 389390 h 834218"/>
                <a:gd name="connsiteX376" fmla="*/ 38507 w 3024845"/>
                <a:gd name="connsiteY376" fmla="*/ 391281 h 834218"/>
                <a:gd name="connsiteX377" fmla="*/ 39014 w 3024845"/>
                <a:gd name="connsiteY377" fmla="*/ 392633 h 834218"/>
                <a:gd name="connsiteX378" fmla="*/ 42560 w 3024845"/>
                <a:gd name="connsiteY378" fmla="*/ 402090 h 834218"/>
                <a:gd name="connsiteX379" fmla="*/ 68907 w 3024845"/>
                <a:gd name="connsiteY379" fmla="*/ 404252 h 834218"/>
                <a:gd name="connsiteX380" fmla="*/ 68907 w 3024845"/>
                <a:gd name="connsiteY380" fmla="*/ 281031 h 834218"/>
                <a:gd name="connsiteX381" fmla="*/ 70934 w 3024845"/>
                <a:gd name="connsiteY381" fmla="*/ 281031 h 834218"/>
                <a:gd name="connsiteX382" fmla="*/ 85121 w 3024845"/>
                <a:gd name="connsiteY382" fmla="*/ 281031 h 834218"/>
                <a:gd name="connsiteX383" fmla="*/ 85121 w 3024845"/>
                <a:gd name="connsiteY383" fmla="*/ 144839 h 834218"/>
                <a:gd name="connsiteX384" fmla="*/ 86894 w 3024845"/>
                <a:gd name="connsiteY384" fmla="*/ 144839 h 834218"/>
                <a:gd name="connsiteX385" fmla="*/ 99308 w 3024845"/>
                <a:gd name="connsiteY385" fmla="*/ 144839 h 834218"/>
                <a:gd name="connsiteX386" fmla="*/ 99308 w 3024845"/>
                <a:gd name="connsiteY386" fmla="*/ 30265 h 834218"/>
                <a:gd name="connsiteX387" fmla="*/ 103361 w 3024845"/>
                <a:gd name="connsiteY387" fmla="*/ 2161 h 834218"/>
                <a:gd name="connsiteX0" fmla="*/ 103361 w 3024845"/>
                <a:gd name="connsiteY0" fmla="*/ 2161 h 834218"/>
                <a:gd name="connsiteX1" fmla="*/ 200642 w 3024845"/>
                <a:gd name="connsiteY1" fmla="*/ 0 h 834218"/>
                <a:gd name="connsiteX2" fmla="*/ 220909 w 3024845"/>
                <a:gd name="connsiteY2" fmla="*/ 144839 h 834218"/>
                <a:gd name="connsiteX3" fmla="*/ 223189 w 3024845"/>
                <a:gd name="connsiteY3" fmla="*/ 144839 h 834218"/>
                <a:gd name="connsiteX4" fmla="*/ 239150 w 3024845"/>
                <a:gd name="connsiteY4" fmla="*/ 144839 h 834218"/>
                <a:gd name="connsiteX5" fmla="*/ 239150 w 3024845"/>
                <a:gd name="connsiteY5" fmla="*/ 285354 h 834218"/>
                <a:gd name="connsiteX6" fmla="*/ 240670 w 3024845"/>
                <a:gd name="connsiteY6" fmla="*/ 285084 h 834218"/>
                <a:gd name="connsiteX7" fmla="*/ 251310 w 3024845"/>
                <a:gd name="connsiteY7" fmla="*/ 283193 h 834218"/>
                <a:gd name="connsiteX8" fmla="*/ 249283 w 3024845"/>
                <a:gd name="connsiteY8" fmla="*/ 371825 h 834218"/>
                <a:gd name="connsiteX9" fmla="*/ 250803 w 3024845"/>
                <a:gd name="connsiteY9" fmla="*/ 372096 h 834218"/>
                <a:gd name="connsiteX10" fmla="*/ 261443 w 3024845"/>
                <a:gd name="connsiteY10" fmla="*/ 373987 h 834218"/>
                <a:gd name="connsiteX11" fmla="*/ 261696 w 3024845"/>
                <a:gd name="connsiteY11" fmla="*/ 374798 h 834218"/>
                <a:gd name="connsiteX12" fmla="*/ 263470 w 3024845"/>
                <a:gd name="connsiteY12" fmla="*/ 380473 h 834218"/>
                <a:gd name="connsiteX13" fmla="*/ 264230 w 3024845"/>
                <a:gd name="connsiteY13" fmla="*/ 378041 h 834218"/>
                <a:gd name="connsiteX14" fmla="*/ 269550 w 3024845"/>
                <a:gd name="connsiteY14" fmla="*/ 361017 h 834218"/>
                <a:gd name="connsiteX15" fmla="*/ 271323 w 3024845"/>
                <a:gd name="connsiteY15" fmla="*/ 361017 h 834218"/>
                <a:gd name="connsiteX16" fmla="*/ 283737 w 3024845"/>
                <a:gd name="connsiteY16" fmla="*/ 361017 h 834218"/>
                <a:gd name="connsiteX17" fmla="*/ 283737 w 3024845"/>
                <a:gd name="connsiteY17" fmla="*/ 393443 h 834218"/>
                <a:gd name="connsiteX18" fmla="*/ 284750 w 3024845"/>
                <a:gd name="connsiteY18" fmla="*/ 393984 h 834218"/>
                <a:gd name="connsiteX19" fmla="*/ 291844 w 3024845"/>
                <a:gd name="connsiteY19" fmla="*/ 397767 h 834218"/>
                <a:gd name="connsiteX20" fmla="*/ 291844 w 3024845"/>
                <a:gd name="connsiteY20" fmla="*/ 399118 h 834218"/>
                <a:gd name="connsiteX21" fmla="*/ 291844 w 3024845"/>
                <a:gd name="connsiteY21" fmla="*/ 408576 h 834218"/>
                <a:gd name="connsiteX22" fmla="*/ 336431 w 3024845"/>
                <a:gd name="connsiteY22" fmla="*/ 408576 h 834218"/>
                <a:gd name="connsiteX23" fmla="*/ 336431 w 3024845"/>
                <a:gd name="connsiteY23" fmla="*/ 409657 h 834218"/>
                <a:gd name="connsiteX24" fmla="*/ 336431 w 3024845"/>
                <a:gd name="connsiteY24" fmla="*/ 417223 h 834218"/>
                <a:gd name="connsiteX25" fmla="*/ 338457 w 3024845"/>
                <a:gd name="connsiteY25" fmla="*/ 417223 h 834218"/>
                <a:gd name="connsiteX26" fmla="*/ 352644 w 3024845"/>
                <a:gd name="connsiteY26" fmla="*/ 417223 h 834218"/>
                <a:gd name="connsiteX27" fmla="*/ 352644 w 3024845"/>
                <a:gd name="connsiteY27" fmla="*/ 386958 h 834218"/>
                <a:gd name="connsiteX28" fmla="*/ 397231 w 3024845"/>
                <a:gd name="connsiteY28" fmla="*/ 386958 h 834218"/>
                <a:gd name="connsiteX29" fmla="*/ 397231 w 3024845"/>
                <a:gd name="connsiteY29" fmla="*/ 385607 h 834218"/>
                <a:gd name="connsiteX30" fmla="*/ 397231 w 3024845"/>
                <a:gd name="connsiteY30" fmla="*/ 376149 h 834218"/>
                <a:gd name="connsiteX31" fmla="*/ 398245 w 3024845"/>
                <a:gd name="connsiteY31" fmla="*/ 376149 h 834218"/>
                <a:gd name="connsiteX32" fmla="*/ 405338 w 3024845"/>
                <a:gd name="connsiteY32" fmla="*/ 376149 h 834218"/>
                <a:gd name="connsiteX33" fmla="*/ 405338 w 3024845"/>
                <a:gd name="connsiteY33" fmla="*/ 374258 h 834218"/>
                <a:gd name="connsiteX34" fmla="*/ 405338 w 3024845"/>
                <a:gd name="connsiteY34" fmla="*/ 361017 h 834218"/>
                <a:gd name="connsiteX35" fmla="*/ 406098 w 3024845"/>
                <a:gd name="connsiteY35" fmla="*/ 361017 h 834218"/>
                <a:gd name="connsiteX36" fmla="*/ 411418 w 3024845"/>
                <a:gd name="connsiteY36" fmla="*/ 361017 h 834218"/>
                <a:gd name="connsiteX37" fmla="*/ 411418 w 3024845"/>
                <a:gd name="connsiteY37" fmla="*/ 359936 h 834218"/>
                <a:gd name="connsiteX38" fmla="*/ 411418 w 3024845"/>
                <a:gd name="connsiteY38" fmla="*/ 352369 h 834218"/>
                <a:gd name="connsiteX39" fmla="*/ 413445 w 3024845"/>
                <a:gd name="connsiteY39" fmla="*/ 352369 h 834218"/>
                <a:gd name="connsiteX40" fmla="*/ 427632 w 3024845"/>
                <a:gd name="connsiteY40" fmla="*/ 352369 h 834218"/>
                <a:gd name="connsiteX41" fmla="*/ 427632 w 3024845"/>
                <a:gd name="connsiteY41" fmla="*/ 353450 h 834218"/>
                <a:gd name="connsiteX42" fmla="*/ 427632 w 3024845"/>
                <a:gd name="connsiteY42" fmla="*/ 361017 h 834218"/>
                <a:gd name="connsiteX43" fmla="*/ 449925 w 3024845"/>
                <a:gd name="connsiteY43" fmla="*/ 361017 h 834218"/>
                <a:gd name="connsiteX44" fmla="*/ 449925 w 3024845"/>
                <a:gd name="connsiteY44" fmla="*/ 359125 h 834218"/>
                <a:gd name="connsiteX45" fmla="*/ 449925 w 3024845"/>
                <a:gd name="connsiteY45" fmla="*/ 345884 h 834218"/>
                <a:gd name="connsiteX46" fmla="*/ 451699 w 3024845"/>
                <a:gd name="connsiteY46" fmla="*/ 345884 h 834218"/>
                <a:gd name="connsiteX47" fmla="*/ 464112 w 3024845"/>
                <a:gd name="connsiteY47" fmla="*/ 345884 h 834218"/>
                <a:gd name="connsiteX48" fmla="*/ 464112 w 3024845"/>
                <a:gd name="connsiteY48" fmla="*/ 369664 h 834218"/>
                <a:gd name="connsiteX49" fmla="*/ 465126 w 3024845"/>
                <a:gd name="connsiteY49" fmla="*/ 369664 h 834218"/>
                <a:gd name="connsiteX50" fmla="*/ 472219 w 3024845"/>
                <a:gd name="connsiteY50" fmla="*/ 369664 h 834218"/>
                <a:gd name="connsiteX51" fmla="*/ 472219 w 3024845"/>
                <a:gd name="connsiteY51" fmla="*/ 368583 h 834218"/>
                <a:gd name="connsiteX52" fmla="*/ 472219 w 3024845"/>
                <a:gd name="connsiteY52" fmla="*/ 361017 h 834218"/>
                <a:gd name="connsiteX53" fmla="*/ 473992 w 3024845"/>
                <a:gd name="connsiteY53" fmla="*/ 361017 h 834218"/>
                <a:gd name="connsiteX54" fmla="*/ 486406 w 3024845"/>
                <a:gd name="connsiteY54" fmla="*/ 361017 h 834218"/>
                <a:gd name="connsiteX55" fmla="*/ 486406 w 3024845"/>
                <a:gd name="connsiteY55" fmla="*/ 386958 h 834218"/>
                <a:gd name="connsiteX56" fmla="*/ 488433 w 3024845"/>
                <a:gd name="connsiteY56" fmla="*/ 386958 h 834218"/>
                <a:gd name="connsiteX57" fmla="*/ 502619 w 3024845"/>
                <a:gd name="connsiteY57" fmla="*/ 386958 h 834218"/>
                <a:gd name="connsiteX58" fmla="*/ 502619 w 3024845"/>
                <a:gd name="connsiteY58" fmla="*/ 388579 h 834218"/>
                <a:gd name="connsiteX59" fmla="*/ 502619 w 3024845"/>
                <a:gd name="connsiteY59" fmla="*/ 399929 h 834218"/>
                <a:gd name="connsiteX60" fmla="*/ 503379 w 3024845"/>
                <a:gd name="connsiteY60" fmla="*/ 399929 h 834218"/>
                <a:gd name="connsiteX61" fmla="*/ 508700 w 3024845"/>
                <a:gd name="connsiteY61" fmla="*/ 399929 h 834218"/>
                <a:gd name="connsiteX62" fmla="*/ 508700 w 3024845"/>
                <a:gd name="connsiteY62" fmla="*/ 399118 h 834218"/>
                <a:gd name="connsiteX63" fmla="*/ 508700 w 3024845"/>
                <a:gd name="connsiteY63" fmla="*/ 393443 h 834218"/>
                <a:gd name="connsiteX64" fmla="*/ 539100 w 3024845"/>
                <a:gd name="connsiteY64" fmla="*/ 393443 h 834218"/>
                <a:gd name="connsiteX65" fmla="*/ 539100 w 3024845"/>
                <a:gd name="connsiteY65" fmla="*/ 417223 h 834218"/>
                <a:gd name="connsiteX66" fmla="*/ 540113 w 3024845"/>
                <a:gd name="connsiteY66" fmla="*/ 417223 h 834218"/>
                <a:gd name="connsiteX67" fmla="*/ 547207 w 3024845"/>
                <a:gd name="connsiteY67" fmla="*/ 417223 h 834218"/>
                <a:gd name="connsiteX68" fmla="*/ 547207 w 3024845"/>
                <a:gd name="connsiteY68" fmla="*/ 418304 h 834218"/>
                <a:gd name="connsiteX69" fmla="*/ 547207 w 3024845"/>
                <a:gd name="connsiteY69" fmla="*/ 425870 h 834218"/>
                <a:gd name="connsiteX70" fmla="*/ 547967 w 3024845"/>
                <a:gd name="connsiteY70" fmla="*/ 425870 h 834218"/>
                <a:gd name="connsiteX71" fmla="*/ 553287 w 3024845"/>
                <a:gd name="connsiteY71" fmla="*/ 425870 h 834218"/>
                <a:gd name="connsiteX72" fmla="*/ 553287 w 3024845"/>
                <a:gd name="connsiteY72" fmla="*/ 423708 h 834218"/>
                <a:gd name="connsiteX73" fmla="*/ 553287 w 3024845"/>
                <a:gd name="connsiteY73" fmla="*/ 408576 h 834218"/>
                <a:gd name="connsiteX74" fmla="*/ 554300 w 3024845"/>
                <a:gd name="connsiteY74" fmla="*/ 408576 h 834218"/>
                <a:gd name="connsiteX75" fmla="*/ 561394 w 3024845"/>
                <a:gd name="connsiteY75" fmla="*/ 408576 h 834218"/>
                <a:gd name="connsiteX76" fmla="*/ 561394 w 3024845"/>
                <a:gd name="connsiteY76" fmla="*/ 409657 h 834218"/>
                <a:gd name="connsiteX77" fmla="*/ 561394 w 3024845"/>
                <a:gd name="connsiteY77" fmla="*/ 417223 h 834218"/>
                <a:gd name="connsiteX78" fmla="*/ 566714 w 3024845"/>
                <a:gd name="connsiteY78" fmla="*/ 415230 h 834218"/>
                <a:gd name="connsiteX79" fmla="*/ 567474 w 3024845"/>
                <a:gd name="connsiteY79" fmla="*/ 414250 h 834218"/>
                <a:gd name="connsiteX80" fmla="*/ 567474 w 3024845"/>
                <a:gd name="connsiteY80" fmla="*/ 408576 h 834218"/>
                <a:gd name="connsiteX81" fmla="*/ 605981 w 3024845"/>
                <a:gd name="connsiteY81" fmla="*/ 408576 h 834218"/>
                <a:gd name="connsiteX82" fmla="*/ 605981 w 3024845"/>
                <a:gd name="connsiteY82" fmla="*/ 432355 h 834218"/>
                <a:gd name="connsiteX83" fmla="*/ 608007 w 3024845"/>
                <a:gd name="connsiteY83" fmla="*/ 432355 h 834218"/>
                <a:gd name="connsiteX84" fmla="*/ 622194 w 3024845"/>
                <a:gd name="connsiteY84" fmla="*/ 432355 h 834218"/>
                <a:gd name="connsiteX85" fmla="*/ 622194 w 3024845"/>
                <a:gd name="connsiteY85" fmla="*/ 433436 h 834218"/>
                <a:gd name="connsiteX86" fmla="*/ 622194 w 3024845"/>
                <a:gd name="connsiteY86" fmla="*/ 441002 h 834218"/>
                <a:gd name="connsiteX87" fmla="*/ 623968 w 3024845"/>
                <a:gd name="connsiteY87" fmla="*/ 441002 h 834218"/>
                <a:gd name="connsiteX88" fmla="*/ 636381 w 3024845"/>
                <a:gd name="connsiteY88" fmla="*/ 441002 h 834218"/>
                <a:gd name="connsiteX89" fmla="*/ 636381 w 3024845"/>
                <a:gd name="connsiteY89" fmla="*/ 417223 h 834218"/>
                <a:gd name="connsiteX90" fmla="*/ 637394 w 3024845"/>
                <a:gd name="connsiteY90" fmla="*/ 417223 h 834218"/>
                <a:gd name="connsiteX91" fmla="*/ 644488 w 3024845"/>
                <a:gd name="connsiteY91" fmla="*/ 417223 h 834218"/>
                <a:gd name="connsiteX92" fmla="*/ 644488 w 3024845"/>
                <a:gd name="connsiteY92" fmla="*/ 384796 h 834218"/>
                <a:gd name="connsiteX93" fmla="*/ 645501 w 3024845"/>
                <a:gd name="connsiteY93" fmla="*/ 384796 h 834218"/>
                <a:gd name="connsiteX94" fmla="*/ 652595 w 3024845"/>
                <a:gd name="connsiteY94" fmla="*/ 384796 h 834218"/>
                <a:gd name="connsiteX95" fmla="*/ 652595 w 3024845"/>
                <a:gd name="connsiteY95" fmla="*/ 382905 h 834218"/>
                <a:gd name="connsiteX96" fmla="*/ 652595 w 3024845"/>
                <a:gd name="connsiteY96" fmla="*/ 369664 h 834218"/>
                <a:gd name="connsiteX97" fmla="*/ 651328 w 3024845"/>
                <a:gd name="connsiteY97" fmla="*/ 368042 h 834218"/>
                <a:gd name="connsiteX98" fmla="*/ 656648 w 3024845"/>
                <a:gd name="connsiteY98" fmla="*/ 356693 h 834218"/>
                <a:gd name="connsiteX99" fmla="*/ 664755 w 3024845"/>
                <a:gd name="connsiteY99" fmla="*/ 384796 h 834218"/>
                <a:gd name="connsiteX100" fmla="*/ 665515 w 3024845"/>
                <a:gd name="connsiteY100" fmla="*/ 384796 h 834218"/>
                <a:gd name="connsiteX101" fmla="*/ 670835 w 3024845"/>
                <a:gd name="connsiteY101" fmla="*/ 384796 h 834218"/>
                <a:gd name="connsiteX102" fmla="*/ 670835 w 3024845"/>
                <a:gd name="connsiteY102" fmla="*/ 278869 h 834218"/>
                <a:gd name="connsiteX103" fmla="*/ 672355 w 3024845"/>
                <a:gd name="connsiteY103" fmla="*/ 278869 h 834218"/>
                <a:gd name="connsiteX104" fmla="*/ 682995 w 3024845"/>
                <a:gd name="connsiteY104" fmla="*/ 278869 h 834218"/>
                <a:gd name="connsiteX105" fmla="*/ 682995 w 3024845"/>
                <a:gd name="connsiteY105" fmla="*/ 231310 h 834218"/>
                <a:gd name="connsiteX106" fmla="*/ 709342 w 3024845"/>
                <a:gd name="connsiteY106" fmla="*/ 231310 h 834218"/>
                <a:gd name="connsiteX107" fmla="*/ 709342 w 3024845"/>
                <a:gd name="connsiteY107" fmla="*/ 209692 h 834218"/>
                <a:gd name="connsiteX108" fmla="*/ 743796 w 3024845"/>
                <a:gd name="connsiteY108" fmla="*/ 209692 h 834218"/>
                <a:gd name="connsiteX109" fmla="*/ 743796 w 3024845"/>
                <a:gd name="connsiteY109" fmla="*/ 212124 h 834218"/>
                <a:gd name="connsiteX110" fmla="*/ 743796 w 3024845"/>
                <a:gd name="connsiteY110" fmla="*/ 229148 h 834218"/>
                <a:gd name="connsiteX111" fmla="*/ 746076 w 3024845"/>
                <a:gd name="connsiteY111" fmla="*/ 229148 h 834218"/>
                <a:gd name="connsiteX112" fmla="*/ 762036 w 3024845"/>
                <a:gd name="connsiteY112" fmla="*/ 229148 h 834218"/>
                <a:gd name="connsiteX113" fmla="*/ 762036 w 3024845"/>
                <a:gd name="connsiteY113" fmla="*/ 276707 h 834218"/>
                <a:gd name="connsiteX114" fmla="*/ 763049 w 3024845"/>
                <a:gd name="connsiteY114" fmla="*/ 276707 h 834218"/>
                <a:gd name="connsiteX115" fmla="*/ 770143 w 3024845"/>
                <a:gd name="connsiteY115" fmla="*/ 276707 h 834218"/>
                <a:gd name="connsiteX116" fmla="*/ 784330 w 3024845"/>
                <a:gd name="connsiteY116" fmla="*/ 281031 h 834218"/>
                <a:gd name="connsiteX117" fmla="*/ 784330 w 3024845"/>
                <a:gd name="connsiteY117" fmla="*/ 319943 h 834218"/>
                <a:gd name="connsiteX118" fmla="*/ 785343 w 3024845"/>
                <a:gd name="connsiteY118" fmla="*/ 319943 h 834218"/>
                <a:gd name="connsiteX119" fmla="*/ 792436 w 3024845"/>
                <a:gd name="connsiteY119" fmla="*/ 319943 h 834218"/>
                <a:gd name="connsiteX120" fmla="*/ 792436 w 3024845"/>
                <a:gd name="connsiteY120" fmla="*/ 321564 h 834218"/>
                <a:gd name="connsiteX121" fmla="*/ 792436 w 3024845"/>
                <a:gd name="connsiteY121" fmla="*/ 332913 h 834218"/>
                <a:gd name="connsiteX122" fmla="*/ 794463 w 3024845"/>
                <a:gd name="connsiteY122" fmla="*/ 332913 h 834218"/>
                <a:gd name="connsiteX123" fmla="*/ 808650 w 3024845"/>
                <a:gd name="connsiteY123" fmla="*/ 332913 h 834218"/>
                <a:gd name="connsiteX124" fmla="*/ 814730 w 3024845"/>
                <a:gd name="connsiteY124" fmla="*/ 339399 h 834218"/>
                <a:gd name="connsiteX125" fmla="*/ 814730 w 3024845"/>
                <a:gd name="connsiteY125" fmla="*/ 361017 h 834218"/>
                <a:gd name="connsiteX126" fmla="*/ 817010 w 3024845"/>
                <a:gd name="connsiteY126" fmla="*/ 361017 h 834218"/>
                <a:gd name="connsiteX127" fmla="*/ 832970 w 3024845"/>
                <a:gd name="connsiteY127" fmla="*/ 361017 h 834218"/>
                <a:gd name="connsiteX128" fmla="*/ 832970 w 3024845"/>
                <a:gd name="connsiteY128" fmla="*/ 362097 h 834218"/>
                <a:gd name="connsiteX129" fmla="*/ 832970 w 3024845"/>
                <a:gd name="connsiteY129" fmla="*/ 369664 h 834218"/>
                <a:gd name="connsiteX130" fmla="*/ 834237 w 3024845"/>
                <a:gd name="connsiteY130" fmla="*/ 369664 h 834218"/>
                <a:gd name="connsiteX131" fmla="*/ 843104 w 3024845"/>
                <a:gd name="connsiteY131" fmla="*/ 369664 h 834218"/>
                <a:gd name="connsiteX132" fmla="*/ 843104 w 3024845"/>
                <a:gd name="connsiteY132" fmla="*/ 371825 h 834218"/>
                <a:gd name="connsiteX133" fmla="*/ 843104 w 3024845"/>
                <a:gd name="connsiteY133" fmla="*/ 386958 h 834218"/>
                <a:gd name="connsiteX134" fmla="*/ 847157 w 3024845"/>
                <a:gd name="connsiteY134" fmla="*/ 385066 h 834218"/>
                <a:gd name="connsiteX135" fmla="*/ 847157 w 3024845"/>
                <a:gd name="connsiteY135" fmla="*/ 371825 h 834218"/>
                <a:gd name="connsiteX136" fmla="*/ 848170 w 3024845"/>
                <a:gd name="connsiteY136" fmla="*/ 371825 h 834218"/>
                <a:gd name="connsiteX137" fmla="*/ 855264 w 3024845"/>
                <a:gd name="connsiteY137" fmla="*/ 371825 h 834218"/>
                <a:gd name="connsiteX138" fmla="*/ 855264 w 3024845"/>
                <a:gd name="connsiteY138" fmla="*/ 373447 h 834218"/>
                <a:gd name="connsiteX139" fmla="*/ 855264 w 3024845"/>
                <a:gd name="connsiteY139" fmla="*/ 384796 h 834218"/>
                <a:gd name="connsiteX140" fmla="*/ 856024 w 3024845"/>
                <a:gd name="connsiteY140" fmla="*/ 384796 h 834218"/>
                <a:gd name="connsiteX141" fmla="*/ 861344 w 3024845"/>
                <a:gd name="connsiteY141" fmla="*/ 384796 h 834218"/>
                <a:gd name="connsiteX142" fmla="*/ 909984 w 3024845"/>
                <a:gd name="connsiteY142" fmla="*/ 380473 h 834218"/>
                <a:gd name="connsiteX143" fmla="*/ 909984 w 3024845"/>
                <a:gd name="connsiteY143" fmla="*/ 381824 h 834218"/>
                <a:gd name="connsiteX144" fmla="*/ 909984 w 3024845"/>
                <a:gd name="connsiteY144" fmla="*/ 391281 h 834218"/>
                <a:gd name="connsiteX145" fmla="*/ 910744 w 3024845"/>
                <a:gd name="connsiteY145" fmla="*/ 391281 h 834218"/>
                <a:gd name="connsiteX146" fmla="*/ 916065 w 3024845"/>
                <a:gd name="connsiteY146" fmla="*/ 391281 h 834218"/>
                <a:gd name="connsiteX147" fmla="*/ 916065 w 3024845"/>
                <a:gd name="connsiteY147" fmla="*/ 393443 h 834218"/>
                <a:gd name="connsiteX148" fmla="*/ 916065 w 3024845"/>
                <a:gd name="connsiteY148" fmla="*/ 408576 h 834218"/>
                <a:gd name="connsiteX149" fmla="*/ 918091 w 3024845"/>
                <a:gd name="connsiteY149" fmla="*/ 407225 h 834218"/>
                <a:gd name="connsiteX150" fmla="*/ 932278 w 3024845"/>
                <a:gd name="connsiteY150" fmla="*/ 397767 h 834218"/>
                <a:gd name="connsiteX151" fmla="*/ 938358 w 3024845"/>
                <a:gd name="connsiteY151" fmla="*/ 356693 h 834218"/>
                <a:gd name="connsiteX152" fmla="*/ 939118 w 3024845"/>
                <a:gd name="connsiteY152" fmla="*/ 356423 h 834218"/>
                <a:gd name="connsiteX153" fmla="*/ 944438 w 3024845"/>
                <a:gd name="connsiteY153" fmla="*/ 354531 h 834218"/>
                <a:gd name="connsiteX154" fmla="*/ 946465 w 3024845"/>
                <a:gd name="connsiteY154" fmla="*/ 285354 h 834218"/>
                <a:gd name="connsiteX155" fmla="*/ 948492 w 3024845"/>
                <a:gd name="connsiteY155" fmla="*/ 354531 h 834218"/>
                <a:gd name="connsiteX156" fmla="*/ 949252 w 3024845"/>
                <a:gd name="connsiteY156" fmla="*/ 354801 h 834218"/>
                <a:gd name="connsiteX157" fmla="*/ 954572 w 3024845"/>
                <a:gd name="connsiteY157" fmla="*/ 356693 h 834218"/>
                <a:gd name="connsiteX158" fmla="*/ 954572 w 3024845"/>
                <a:gd name="connsiteY158" fmla="*/ 270222 h 834218"/>
                <a:gd name="connsiteX159" fmla="*/ 958625 w 3024845"/>
                <a:gd name="connsiteY159" fmla="*/ 237795 h 834218"/>
                <a:gd name="connsiteX160" fmla="*/ 997132 w 3024845"/>
                <a:gd name="connsiteY160" fmla="*/ 237795 h 834218"/>
                <a:gd name="connsiteX161" fmla="*/ 997132 w 3024845"/>
                <a:gd name="connsiteY161" fmla="*/ 270222 h 834218"/>
                <a:gd name="connsiteX162" fmla="*/ 997892 w 3024845"/>
                <a:gd name="connsiteY162" fmla="*/ 270222 h 834218"/>
                <a:gd name="connsiteX163" fmla="*/ 1003212 w 3024845"/>
                <a:gd name="connsiteY163" fmla="*/ 270222 h 834218"/>
                <a:gd name="connsiteX164" fmla="*/ 1003212 w 3024845"/>
                <a:gd name="connsiteY164" fmla="*/ 188074 h 834218"/>
                <a:gd name="connsiteX165" fmla="*/ 1004986 w 3024845"/>
                <a:gd name="connsiteY165" fmla="*/ 188074 h 834218"/>
                <a:gd name="connsiteX166" fmla="*/ 1017399 w 3024845"/>
                <a:gd name="connsiteY166" fmla="*/ 188074 h 834218"/>
                <a:gd name="connsiteX167" fmla="*/ 1017399 w 3024845"/>
                <a:gd name="connsiteY167" fmla="*/ 186183 h 834218"/>
                <a:gd name="connsiteX168" fmla="*/ 1017399 w 3024845"/>
                <a:gd name="connsiteY168" fmla="*/ 172942 h 834218"/>
                <a:gd name="connsiteX169" fmla="*/ 1039693 w 3024845"/>
                <a:gd name="connsiteY169" fmla="*/ 172942 h 834218"/>
                <a:gd name="connsiteX170" fmla="*/ 1039693 w 3024845"/>
                <a:gd name="connsiteY170" fmla="*/ 171861 h 834218"/>
                <a:gd name="connsiteX171" fmla="*/ 1039693 w 3024845"/>
                <a:gd name="connsiteY171" fmla="*/ 164295 h 834218"/>
                <a:gd name="connsiteX172" fmla="*/ 1041466 w 3024845"/>
                <a:gd name="connsiteY172" fmla="*/ 164295 h 834218"/>
                <a:gd name="connsiteX173" fmla="*/ 1053880 w 3024845"/>
                <a:gd name="connsiteY173" fmla="*/ 164295 h 834218"/>
                <a:gd name="connsiteX174" fmla="*/ 1053880 w 3024845"/>
                <a:gd name="connsiteY174" fmla="*/ 165376 h 834218"/>
                <a:gd name="connsiteX175" fmla="*/ 1053880 w 3024845"/>
                <a:gd name="connsiteY175" fmla="*/ 172942 h 834218"/>
                <a:gd name="connsiteX176" fmla="*/ 1054640 w 3024845"/>
                <a:gd name="connsiteY176" fmla="*/ 172942 h 834218"/>
                <a:gd name="connsiteX177" fmla="*/ 1059960 w 3024845"/>
                <a:gd name="connsiteY177" fmla="*/ 172942 h 834218"/>
                <a:gd name="connsiteX178" fmla="*/ 1070093 w 3024845"/>
                <a:gd name="connsiteY178" fmla="*/ 168618 h 834218"/>
                <a:gd name="connsiteX179" fmla="*/ 1074146 w 3024845"/>
                <a:gd name="connsiteY179" fmla="*/ 171861 h 834218"/>
                <a:gd name="connsiteX180" fmla="*/ 1074146 w 3024845"/>
                <a:gd name="connsiteY180" fmla="*/ 164295 h 834218"/>
                <a:gd name="connsiteX181" fmla="*/ 1076426 w 3024845"/>
                <a:gd name="connsiteY181" fmla="*/ 164295 h 834218"/>
                <a:gd name="connsiteX182" fmla="*/ 1092387 w 3024845"/>
                <a:gd name="connsiteY182" fmla="*/ 164295 h 834218"/>
                <a:gd name="connsiteX183" fmla="*/ 1092387 w 3024845"/>
                <a:gd name="connsiteY183" fmla="*/ 165376 h 834218"/>
                <a:gd name="connsiteX184" fmla="*/ 1092387 w 3024845"/>
                <a:gd name="connsiteY184" fmla="*/ 172942 h 834218"/>
                <a:gd name="connsiteX185" fmla="*/ 1122787 w 3024845"/>
                <a:gd name="connsiteY185" fmla="*/ 172942 h 834218"/>
                <a:gd name="connsiteX186" fmla="*/ 1122787 w 3024845"/>
                <a:gd name="connsiteY186" fmla="*/ 174563 h 834218"/>
                <a:gd name="connsiteX187" fmla="*/ 1122787 w 3024845"/>
                <a:gd name="connsiteY187" fmla="*/ 185913 h 834218"/>
                <a:gd name="connsiteX188" fmla="*/ 1149134 w 3024845"/>
                <a:gd name="connsiteY188" fmla="*/ 185913 h 834218"/>
                <a:gd name="connsiteX189" fmla="*/ 1149134 w 3024845"/>
                <a:gd name="connsiteY189" fmla="*/ 216177 h 834218"/>
                <a:gd name="connsiteX190" fmla="*/ 1149894 w 3024845"/>
                <a:gd name="connsiteY190" fmla="*/ 216177 h 834218"/>
                <a:gd name="connsiteX191" fmla="*/ 1155214 w 3024845"/>
                <a:gd name="connsiteY191" fmla="*/ 216177 h 834218"/>
                <a:gd name="connsiteX192" fmla="*/ 1155214 w 3024845"/>
                <a:gd name="connsiteY192" fmla="*/ 217258 h 834218"/>
                <a:gd name="connsiteX193" fmla="*/ 1155214 w 3024845"/>
                <a:gd name="connsiteY193" fmla="*/ 224825 h 834218"/>
                <a:gd name="connsiteX194" fmla="*/ 1159268 w 3024845"/>
                <a:gd name="connsiteY194" fmla="*/ 255089 h 834218"/>
                <a:gd name="connsiteX195" fmla="*/ 1160028 w 3024845"/>
                <a:gd name="connsiteY195" fmla="*/ 255089 h 834218"/>
                <a:gd name="connsiteX196" fmla="*/ 1165348 w 3024845"/>
                <a:gd name="connsiteY196" fmla="*/ 255089 h 834218"/>
                <a:gd name="connsiteX197" fmla="*/ 1165348 w 3024845"/>
                <a:gd name="connsiteY197" fmla="*/ 255900 h 834218"/>
                <a:gd name="connsiteX198" fmla="*/ 1165348 w 3024845"/>
                <a:gd name="connsiteY198" fmla="*/ 261575 h 834218"/>
                <a:gd name="connsiteX199" fmla="*/ 1166361 w 3024845"/>
                <a:gd name="connsiteY199" fmla="*/ 261575 h 834218"/>
                <a:gd name="connsiteX200" fmla="*/ 1173454 w 3024845"/>
                <a:gd name="connsiteY200" fmla="*/ 261575 h 834218"/>
                <a:gd name="connsiteX201" fmla="*/ 1173454 w 3024845"/>
                <a:gd name="connsiteY201" fmla="*/ 291840 h 834218"/>
                <a:gd name="connsiteX202" fmla="*/ 1175481 w 3024845"/>
                <a:gd name="connsiteY202" fmla="*/ 291840 h 834218"/>
                <a:gd name="connsiteX203" fmla="*/ 1189668 w 3024845"/>
                <a:gd name="connsiteY203" fmla="*/ 291840 h 834218"/>
                <a:gd name="connsiteX204" fmla="*/ 1189668 w 3024845"/>
                <a:gd name="connsiteY204" fmla="*/ 315619 h 834218"/>
                <a:gd name="connsiteX205" fmla="*/ 1191695 w 3024845"/>
                <a:gd name="connsiteY205" fmla="*/ 317240 h 834218"/>
                <a:gd name="connsiteX206" fmla="*/ 1191695 w 3024845"/>
                <a:gd name="connsiteY206" fmla="*/ 328590 h 834218"/>
                <a:gd name="connsiteX207" fmla="*/ 1192455 w 3024845"/>
                <a:gd name="connsiteY207" fmla="*/ 328590 h 834218"/>
                <a:gd name="connsiteX208" fmla="*/ 1197775 w 3024845"/>
                <a:gd name="connsiteY208" fmla="*/ 328590 h 834218"/>
                <a:gd name="connsiteX209" fmla="*/ 1197775 w 3024845"/>
                <a:gd name="connsiteY209" fmla="*/ 352369 h 834218"/>
                <a:gd name="connsiteX210" fmla="*/ 1199041 w 3024845"/>
                <a:gd name="connsiteY210" fmla="*/ 352369 h 834218"/>
                <a:gd name="connsiteX211" fmla="*/ 1207908 w 3024845"/>
                <a:gd name="connsiteY211" fmla="*/ 352369 h 834218"/>
                <a:gd name="connsiteX212" fmla="*/ 1209935 w 3024845"/>
                <a:gd name="connsiteY212" fmla="*/ 356423 h 834218"/>
                <a:gd name="connsiteX213" fmla="*/ 1209935 w 3024845"/>
                <a:gd name="connsiteY213" fmla="*/ 369664 h 834218"/>
                <a:gd name="connsiteX214" fmla="*/ 1211455 w 3024845"/>
                <a:gd name="connsiteY214" fmla="*/ 367772 h 834218"/>
                <a:gd name="connsiteX215" fmla="*/ 1222095 w 3024845"/>
                <a:gd name="connsiteY215" fmla="*/ 354531 h 834218"/>
                <a:gd name="connsiteX216" fmla="*/ 1250469 w 3024845"/>
                <a:gd name="connsiteY216" fmla="*/ 354531 h 834218"/>
                <a:gd name="connsiteX217" fmla="*/ 1250469 w 3024845"/>
                <a:gd name="connsiteY217" fmla="*/ 441002 h 834218"/>
                <a:gd name="connsiteX218" fmla="*/ 1251229 w 3024845"/>
                <a:gd name="connsiteY218" fmla="*/ 441002 h 834218"/>
                <a:gd name="connsiteX219" fmla="*/ 1256549 w 3024845"/>
                <a:gd name="connsiteY219" fmla="*/ 441002 h 834218"/>
                <a:gd name="connsiteX220" fmla="*/ 1257309 w 3024845"/>
                <a:gd name="connsiteY220" fmla="*/ 439651 h 834218"/>
                <a:gd name="connsiteX221" fmla="*/ 1262629 w 3024845"/>
                <a:gd name="connsiteY221" fmla="*/ 430193 h 834218"/>
                <a:gd name="connsiteX222" fmla="*/ 1262629 w 3024845"/>
                <a:gd name="connsiteY222" fmla="*/ 432085 h 834218"/>
                <a:gd name="connsiteX223" fmla="*/ 1262629 w 3024845"/>
                <a:gd name="connsiteY223" fmla="*/ 445326 h 834218"/>
                <a:gd name="connsiteX224" fmla="*/ 1266682 w 3024845"/>
                <a:gd name="connsiteY224" fmla="*/ 399929 h 834218"/>
                <a:gd name="connsiteX225" fmla="*/ 1267442 w 3024845"/>
                <a:gd name="connsiteY225" fmla="*/ 399929 h 834218"/>
                <a:gd name="connsiteX226" fmla="*/ 1272762 w 3024845"/>
                <a:gd name="connsiteY226" fmla="*/ 399929 h 834218"/>
                <a:gd name="connsiteX227" fmla="*/ 1272762 w 3024845"/>
                <a:gd name="connsiteY227" fmla="*/ 335075 h 834218"/>
                <a:gd name="connsiteX228" fmla="*/ 1273776 w 3024845"/>
                <a:gd name="connsiteY228" fmla="*/ 335075 h 834218"/>
                <a:gd name="connsiteX229" fmla="*/ 1280869 w 3024845"/>
                <a:gd name="connsiteY229" fmla="*/ 335075 h 834218"/>
                <a:gd name="connsiteX230" fmla="*/ 1293029 w 3024845"/>
                <a:gd name="connsiteY230" fmla="*/ 291840 h 834218"/>
                <a:gd name="connsiteX231" fmla="*/ 1294296 w 3024845"/>
                <a:gd name="connsiteY231" fmla="*/ 291840 h 834218"/>
                <a:gd name="connsiteX232" fmla="*/ 1303163 w 3024845"/>
                <a:gd name="connsiteY232" fmla="*/ 291840 h 834218"/>
                <a:gd name="connsiteX233" fmla="*/ 1313296 w 3024845"/>
                <a:gd name="connsiteY233" fmla="*/ 335075 h 834218"/>
                <a:gd name="connsiteX234" fmla="*/ 1314309 w 3024845"/>
                <a:gd name="connsiteY234" fmla="*/ 335075 h 834218"/>
                <a:gd name="connsiteX235" fmla="*/ 1321403 w 3024845"/>
                <a:gd name="connsiteY235" fmla="*/ 335075 h 834218"/>
                <a:gd name="connsiteX236" fmla="*/ 1321403 w 3024845"/>
                <a:gd name="connsiteY236" fmla="*/ 373987 h 834218"/>
                <a:gd name="connsiteX237" fmla="*/ 1323176 w 3024845"/>
                <a:gd name="connsiteY237" fmla="*/ 373987 h 834218"/>
                <a:gd name="connsiteX238" fmla="*/ 1335590 w 3024845"/>
                <a:gd name="connsiteY238" fmla="*/ 373987 h 834218"/>
                <a:gd name="connsiteX239" fmla="*/ 1335590 w 3024845"/>
                <a:gd name="connsiteY239" fmla="*/ 376149 h 834218"/>
                <a:gd name="connsiteX240" fmla="*/ 1335590 w 3024845"/>
                <a:gd name="connsiteY240" fmla="*/ 391281 h 834218"/>
                <a:gd name="connsiteX241" fmla="*/ 1339643 w 3024845"/>
                <a:gd name="connsiteY241" fmla="*/ 389120 h 834218"/>
                <a:gd name="connsiteX242" fmla="*/ 1339643 w 3024845"/>
                <a:gd name="connsiteY242" fmla="*/ 373987 h 834218"/>
                <a:gd name="connsiteX243" fmla="*/ 1341163 w 3024845"/>
                <a:gd name="connsiteY243" fmla="*/ 373987 h 834218"/>
                <a:gd name="connsiteX244" fmla="*/ 1351803 w 3024845"/>
                <a:gd name="connsiteY244" fmla="*/ 373987 h 834218"/>
                <a:gd name="connsiteX245" fmla="*/ 1351803 w 3024845"/>
                <a:gd name="connsiteY245" fmla="*/ 375608 h 834218"/>
                <a:gd name="connsiteX246" fmla="*/ 1351803 w 3024845"/>
                <a:gd name="connsiteY246" fmla="*/ 386958 h 834218"/>
                <a:gd name="connsiteX247" fmla="*/ 1382204 w 3024845"/>
                <a:gd name="connsiteY247" fmla="*/ 386958 h 834218"/>
                <a:gd name="connsiteX248" fmla="*/ 1382204 w 3024845"/>
                <a:gd name="connsiteY248" fmla="*/ 350208 h 834218"/>
                <a:gd name="connsiteX249" fmla="*/ 1383470 w 3024845"/>
                <a:gd name="connsiteY249" fmla="*/ 350208 h 834218"/>
                <a:gd name="connsiteX250" fmla="*/ 1392337 w 3024845"/>
                <a:gd name="connsiteY250" fmla="*/ 350208 h 834218"/>
                <a:gd name="connsiteX251" fmla="*/ 1392337 w 3024845"/>
                <a:gd name="connsiteY251" fmla="*/ 371825 h 834218"/>
                <a:gd name="connsiteX252" fmla="*/ 1394364 w 3024845"/>
                <a:gd name="connsiteY252" fmla="*/ 339399 h 834218"/>
                <a:gd name="connsiteX253" fmla="*/ 1416657 w 3024845"/>
                <a:gd name="connsiteY253" fmla="*/ 339399 h 834218"/>
                <a:gd name="connsiteX254" fmla="*/ 1416657 w 3024845"/>
                <a:gd name="connsiteY254" fmla="*/ 337777 h 834218"/>
                <a:gd name="connsiteX255" fmla="*/ 1416657 w 3024845"/>
                <a:gd name="connsiteY255" fmla="*/ 326428 h 834218"/>
                <a:gd name="connsiteX256" fmla="*/ 1417417 w 3024845"/>
                <a:gd name="connsiteY256" fmla="*/ 326428 h 834218"/>
                <a:gd name="connsiteX257" fmla="*/ 1422737 w 3024845"/>
                <a:gd name="connsiteY257" fmla="*/ 326428 h 834218"/>
                <a:gd name="connsiteX258" fmla="*/ 1422737 w 3024845"/>
                <a:gd name="connsiteY258" fmla="*/ 324537 h 834218"/>
                <a:gd name="connsiteX259" fmla="*/ 1422737 w 3024845"/>
                <a:gd name="connsiteY259" fmla="*/ 311296 h 834218"/>
                <a:gd name="connsiteX260" fmla="*/ 1426791 w 3024845"/>
                <a:gd name="connsiteY260" fmla="*/ 317781 h 834218"/>
                <a:gd name="connsiteX261" fmla="*/ 1429071 w 3024845"/>
                <a:gd name="connsiteY261" fmla="*/ 317781 h 834218"/>
                <a:gd name="connsiteX262" fmla="*/ 1445031 w 3024845"/>
                <a:gd name="connsiteY262" fmla="*/ 317781 h 834218"/>
                <a:gd name="connsiteX263" fmla="*/ 1445031 w 3024845"/>
                <a:gd name="connsiteY263" fmla="*/ 316970 h 834218"/>
                <a:gd name="connsiteX264" fmla="*/ 1445031 w 3024845"/>
                <a:gd name="connsiteY264" fmla="*/ 311296 h 834218"/>
                <a:gd name="connsiteX265" fmla="*/ 1445791 w 3024845"/>
                <a:gd name="connsiteY265" fmla="*/ 311296 h 834218"/>
                <a:gd name="connsiteX266" fmla="*/ 1451111 w 3024845"/>
                <a:gd name="connsiteY266" fmla="*/ 311296 h 834218"/>
                <a:gd name="connsiteX267" fmla="*/ 1451111 w 3024845"/>
                <a:gd name="connsiteY267" fmla="*/ 312647 h 834218"/>
                <a:gd name="connsiteX268" fmla="*/ 1451111 w 3024845"/>
                <a:gd name="connsiteY268" fmla="*/ 322105 h 834218"/>
                <a:gd name="connsiteX269" fmla="*/ 1489618 w 3024845"/>
                <a:gd name="connsiteY269" fmla="*/ 322105 h 834218"/>
                <a:gd name="connsiteX270" fmla="*/ 1489618 w 3024845"/>
                <a:gd name="connsiteY270" fmla="*/ 460458 h 834218"/>
                <a:gd name="connsiteX271" fmla="*/ 1491138 w 3024845"/>
                <a:gd name="connsiteY271" fmla="*/ 460458 h 834218"/>
                <a:gd name="connsiteX272" fmla="*/ 1501778 w 3024845"/>
                <a:gd name="connsiteY272" fmla="*/ 460458 h 834218"/>
                <a:gd name="connsiteX273" fmla="*/ 1501778 w 3024845"/>
                <a:gd name="connsiteY273" fmla="*/ 447488 h 834218"/>
                <a:gd name="connsiteX274" fmla="*/ 1505832 w 3024845"/>
                <a:gd name="connsiteY274" fmla="*/ 447488 h 834218"/>
                <a:gd name="connsiteX275" fmla="*/ 1505832 w 3024845"/>
                <a:gd name="connsiteY275" fmla="*/ 460458 h 834218"/>
                <a:gd name="connsiteX276" fmla="*/ 1536232 w 3024845"/>
                <a:gd name="connsiteY276" fmla="*/ 460458 h 834218"/>
                <a:gd name="connsiteX277" fmla="*/ 1536232 w 3024845"/>
                <a:gd name="connsiteY277" fmla="*/ 430193 h 834218"/>
                <a:gd name="connsiteX278" fmla="*/ 1548392 w 3024845"/>
                <a:gd name="connsiteY278" fmla="*/ 430193 h 834218"/>
                <a:gd name="connsiteX279" fmla="*/ 1560552 w 3024845"/>
                <a:gd name="connsiteY279" fmla="*/ 428032 h 834218"/>
                <a:gd name="connsiteX280" fmla="*/ 1564606 w 3024845"/>
                <a:gd name="connsiteY280" fmla="*/ 430193 h 834218"/>
                <a:gd name="connsiteX281" fmla="*/ 1574739 w 3024845"/>
                <a:gd name="connsiteY281" fmla="*/ 430193 h 834218"/>
                <a:gd name="connsiteX282" fmla="*/ 1574739 w 3024845"/>
                <a:gd name="connsiteY282" fmla="*/ 460458 h 834218"/>
                <a:gd name="connsiteX283" fmla="*/ 1582846 w 3024845"/>
                <a:gd name="connsiteY283" fmla="*/ 460458 h 834218"/>
                <a:gd name="connsiteX284" fmla="*/ 1582846 w 3024845"/>
                <a:gd name="connsiteY284" fmla="*/ 477753 h 834218"/>
                <a:gd name="connsiteX285" fmla="*/ 1592182 w 3024845"/>
                <a:gd name="connsiteY285" fmla="*/ 478658 h 834218"/>
                <a:gd name="connsiteX286" fmla="*/ 1605140 w 3024845"/>
                <a:gd name="connsiteY286" fmla="*/ 478658 h 834218"/>
                <a:gd name="connsiteX287" fmla="*/ 1605140 w 3024845"/>
                <a:gd name="connsiteY287" fmla="*/ 462620 h 834218"/>
                <a:gd name="connsiteX288" fmla="*/ 1673096 w 3024845"/>
                <a:gd name="connsiteY288" fmla="*/ 462620 h 834218"/>
                <a:gd name="connsiteX289" fmla="*/ 1673096 w 3024845"/>
                <a:gd name="connsiteY289" fmla="*/ 377367 h 834218"/>
                <a:gd name="connsiteX290" fmla="*/ 1745104 w 3024845"/>
                <a:gd name="connsiteY290" fmla="*/ 377367 h 834218"/>
                <a:gd name="connsiteX291" fmla="*/ 1745104 w 3024845"/>
                <a:gd name="connsiteY291" fmla="*/ 456135 h 834218"/>
                <a:gd name="connsiteX292" fmla="*/ 1747008 w 3024845"/>
                <a:gd name="connsiteY292" fmla="*/ 456135 h 834218"/>
                <a:gd name="connsiteX293" fmla="*/ 1748250 w 3024845"/>
                <a:gd name="connsiteY293" fmla="*/ 478658 h 834218"/>
                <a:gd name="connsiteX294" fmla="*/ 1757926 w 3024845"/>
                <a:gd name="connsiteY294" fmla="*/ 478658 h 834218"/>
                <a:gd name="connsiteX295" fmla="*/ 1759168 w 3024845"/>
                <a:gd name="connsiteY295" fmla="*/ 456135 h 834218"/>
                <a:gd name="connsiteX296" fmla="*/ 1765248 w 3024845"/>
                <a:gd name="connsiteY296" fmla="*/ 456135 h 834218"/>
                <a:gd name="connsiteX297" fmla="*/ 1766490 w 3024845"/>
                <a:gd name="connsiteY297" fmla="*/ 478658 h 834218"/>
                <a:gd name="connsiteX298" fmla="*/ 1817112 w 3024845"/>
                <a:gd name="connsiteY298" fmla="*/ 478658 h 834218"/>
                <a:gd name="connsiteX299" fmla="*/ 1817112 w 3024845"/>
                <a:gd name="connsiteY299" fmla="*/ 315630 h 834218"/>
                <a:gd name="connsiteX300" fmla="*/ 2014439 w 3024845"/>
                <a:gd name="connsiteY300" fmla="*/ 315630 h 834218"/>
                <a:gd name="connsiteX301" fmla="*/ 2014439 w 3024845"/>
                <a:gd name="connsiteY301" fmla="*/ 478658 h 834218"/>
                <a:gd name="connsiteX302" fmla="*/ 2033136 w 3024845"/>
                <a:gd name="connsiteY302" fmla="*/ 478658 h 834218"/>
                <a:gd name="connsiteX303" fmla="*/ 2033136 w 3024845"/>
                <a:gd name="connsiteY303" fmla="*/ 395965 h 834218"/>
                <a:gd name="connsiteX304" fmla="*/ 2128256 w 3024845"/>
                <a:gd name="connsiteY304" fmla="*/ 395965 h 834218"/>
                <a:gd name="connsiteX305" fmla="*/ 2180720 w 3024845"/>
                <a:gd name="connsiteY305" fmla="*/ 330752 h 834218"/>
                <a:gd name="connsiteX306" fmla="*/ 2245574 w 3024845"/>
                <a:gd name="connsiteY306" fmla="*/ 330752 h 834218"/>
                <a:gd name="connsiteX307" fmla="*/ 2245574 w 3024845"/>
                <a:gd name="connsiteY307" fmla="*/ 406414 h 834218"/>
                <a:gd name="connsiteX308" fmla="*/ 2253681 w 3024845"/>
                <a:gd name="connsiteY308" fmla="*/ 406414 h 834218"/>
                <a:gd name="connsiteX309" fmla="*/ 2255708 w 3024845"/>
                <a:gd name="connsiteY309" fmla="*/ 399929 h 834218"/>
                <a:gd name="connsiteX310" fmla="*/ 2261788 w 3024845"/>
                <a:gd name="connsiteY310" fmla="*/ 399929 h 834218"/>
                <a:gd name="connsiteX311" fmla="*/ 2263815 w 3024845"/>
                <a:gd name="connsiteY311" fmla="*/ 408576 h 834218"/>
                <a:gd name="connsiteX312" fmla="*/ 2275975 w 3024845"/>
                <a:gd name="connsiteY312" fmla="*/ 408576 h 834218"/>
                <a:gd name="connsiteX313" fmla="*/ 2275975 w 3024845"/>
                <a:gd name="connsiteY313" fmla="*/ 402090 h 834218"/>
                <a:gd name="connsiteX314" fmla="*/ 2298268 w 3024845"/>
                <a:gd name="connsiteY314" fmla="*/ 402090 h 834218"/>
                <a:gd name="connsiteX315" fmla="*/ 2298268 w 3024845"/>
                <a:gd name="connsiteY315" fmla="*/ 408576 h 834218"/>
                <a:gd name="connsiteX316" fmla="*/ 2318535 w 3024845"/>
                <a:gd name="connsiteY316" fmla="*/ 408576 h 834218"/>
                <a:gd name="connsiteX317" fmla="*/ 2318535 w 3024845"/>
                <a:gd name="connsiteY317" fmla="*/ 453973 h 834218"/>
                <a:gd name="connsiteX318" fmla="*/ 2332722 w 3024845"/>
                <a:gd name="connsiteY318" fmla="*/ 453973 h 834218"/>
                <a:gd name="connsiteX319" fmla="*/ 2332722 w 3024845"/>
                <a:gd name="connsiteY319" fmla="*/ 441002 h 834218"/>
                <a:gd name="connsiteX320" fmla="*/ 2348936 w 3024845"/>
                <a:gd name="connsiteY320" fmla="*/ 441002 h 834218"/>
                <a:gd name="connsiteX321" fmla="*/ 2348936 w 3024845"/>
                <a:gd name="connsiteY321" fmla="*/ 261575 h 834218"/>
                <a:gd name="connsiteX322" fmla="*/ 2355016 w 3024845"/>
                <a:gd name="connsiteY322" fmla="*/ 255089 h 834218"/>
                <a:gd name="connsiteX323" fmla="*/ 2427977 w 3024845"/>
                <a:gd name="connsiteY323" fmla="*/ 255089 h 834218"/>
                <a:gd name="connsiteX324" fmla="*/ 2427977 w 3024845"/>
                <a:gd name="connsiteY324" fmla="*/ 263737 h 834218"/>
                <a:gd name="connsiteX325" fmla="*/ 2438110 w 3024845"/>
                <a:gd name="connsiteY325" fmla="*/ 263737 h 834218"/>
                <a:gd name="connsiteX326" fmla="*/ 2438110 w 3024845"/>
                <a:gd name="connsiteY326" fmla="*/ 378311 h 834218"/>
                <a:gd name="connsiteX327" fmla="*/ 2460404 w 3024845"/>
                <a:gd name="connsiteY327" fmla="*/ 378311 h 834218"/>
                <a:gd name="connsiteX328" fmla="*/ 2460404 w 3024845"/>
                <a:gd name="connsiteY328" fmla="*/ 311296 h 834218"/>
                <a:gd name="connsiteX329" fmla="*/ 2486751 w 3024845"/>
                <a:gd name="connsiteY329" fmla="*/ 311296 h 834218"/>
                <a:gd name="connsiteX330" fmla="*/ 2490804 w 3024845"/>
                <a:gd name="connsiteY330" fmla="*/ 306972 h 834218"/>
                <a:gd name="connsiteX331" fmla="*/ 2498911 w 3024845"/>
                <a:gd name="connsiteY331" fmla="*/ 306972 h 834218"/>
                <a:gd name="connsiteX332" fmla="*/ 2502964 w 3024845"/>
                <a:gd name="connsiteY332" fmla="*/ 311296 h 834218"/>
                <a:gd name="connsiteX333" fmla="*/ 2525258 w 3024845"/>
                <a:gd name="connsiteY333" fmla="*/ 311296 h 834218"/>
                <a:gd name="connsiteX334" fmla="*/ 2525258 w 3024845"/>
                <a:gd name="connsiteY334" fmla="*/ 194560 h 834218"/>
                <a:gd name="connsiteX335" fmla="*/ 2582005 w 3024845"/>
                <a:gd name="connsiteY335" fmla="*/ 183751 h 834218"/>
                <a:gd name="connsiteX336" fmla="*/ 2582005 w 3024845"/>
                <a:gd name="connsiteY336" fmla="*/ 184832 h 834218"/>
                <a:gd name="connsiteX337" fmla="*/ 2582005 w 3024845"/>
                <a:gd name="connsiteY337" fmla="*/ 192398 h 834218"/>
                <a:gd name="connsiteX338" fmla="*/ 2608352 w 3024845"/>
                <a:gd name="connsiteY338" fmla="*/ 192398 h 834218"/>
                <a:gd name="connsiteX339" fmla="*/ 2608352 w 3024845"/>
                <a:gd name="connsiteY339" fmla="*/ 447488 h 834218"/>
                <a:gd name="connsiteX340" fmla="*/ 2630646 w 3024845"/>
                <a:gd name="connsiteY340" fmla="*/ 447488 h 834218"/>
                <a:gd name="connsiteX341" fmla="*/ 2630646 w 3024845"/>
                <a:gd name="connsiteY341" fmla="*/ 443164 h 834218"/>
                <a:gd name="connsiteX342" fmla="*/ 2642806 w 3024845"/>
                <a:gd name="connsiteY342" fmla="*/ 443164 h 834218"/>
                <a:gd name="connsiteX343" fmla="*/ 2642806 w 3024845"/>
                <a:gd name="connsiteY343" fmla="*/ 447488 h 834218"/>
                <a:gd name="connsiteX344" fmla="*/ 2667126 w 3024845"/>
                <a:gd name="connsiteY344" fmla="*/ 447488 h 834218"/>
                <a:gd name="connsiteX345" fmla="*/ 2667126 w 3024845"/>
                <a:gd name="connsiteY345" fmla="*/ 434517 h 834218"/>
                <a:gd name="connsiteX346" fmla="*/ 2695500 w 3024845"/>
                <a:gd name="connsiteY346" fmla="*/ 434517 h 834218"/>
                <a:gd name="connsiteX347" fmla="*/ 2707660 w 3024845"/>
                <a:gd name="connsiteY347" fmla="*/ 430193 h 834218"/>
                <a:gd name="connsiteX348" fmla="*/ 2727927 w 3024845"/>
                <a:gd name="connsiteY348" fmla="*/ 434517 h 834218"/>
                <a:gd name="connsiteX349" fmla="*/ 2727927 w 3024845"/>
                <a:gd name="connsiteY349" fmla="*/ 417223 h 834218"/>
                <a:gd name="connsiteX350" fmla="*/ 2736034 w 3024845"/>
                <a:gd name="connsiteY350" fmla="*/ 417223 h 834218"/>
                <a:gd name="connsiteX351" fmla="*/ 2736034 w 3024845"/>
                <a:gd name="connsiteY351" fmla="*/ 404252 h 834218"/>
                <a:gd name="connsiteX352" fmla="*/ 2792781 w 3024845"/>
                <a:gd name="connsiteY352" fmla="*/ 404252 h 834218"/>
                <a:gd name="connsiteX353" fmla="*/ 2792781 w 3024845"/>
                <a:gd name="connsiteY353" fmla="*/ 373987 h 834218"/>
                <a:gd name="connsiteX354" fmla="*/ 2811021 w 3024845"/>
                <a:gd name="connsiteY354" fmla="*/ 373987 h 834218"/>
                <a:gd name="connsiteX355" fmla="*/ 2811021 w 3024845"/>
                <a:gd name="connsiteY355" fmla="*/ 367502 h 834218"/>
                <a:gd name="connsiteX356" fmla="*/ 2823181 w 3024845"/>
                <a:gd name="connsiteY356" fmla="*/ 367502 h 834218"/>
                <a:gd name="connsiteX357" fmla="*/ 2823181 w 3024845"/>
                <a:gd name="connsiteY357" fmla="*/ 373987 h 834218"/>
                <a:gd name="connsiteX358" fmla="*/ 2839395 w 3024845"/>
                <a:gd name="connsiteY358" fmla="*/ 373987 h 834218"/>
                <a:gd name="connsiteX359" fmla="*/ 2839395 w 3024845"/>
                <a:gd name="connsiteY359" fmla="*/ 423708 h 834218"/>
                <a:gd name="connsiteX360" fmla="*/ 2871822 w 3024845"/>
                <a:gd name="connsiteY360" fmla="*/ 423708 h 834218"/>
                <a:gd name="connsiteX361" fmla="*/ 2871822 w 3024845"/>
                <a:gd name="connsiteY361" fmla="*/ 397767 h 834218"/>
                <a:gd name="connsiteX362" fmla="*/ 2910329 w 3024845"/>
                <a:gd name="connsiteY362" fmla="*/ 397767 h 834218"/>
                <a:gd name="connsiteX363" fmla="*/ 2910329 w 3024845"/>
                <a:gd name="connsiteY363" fmla="*/ 367502 h 834218"/>
                <a:gd name="connsiteX364" fmla="*/ 2958970 w 3024845"/>
                <a:gd name="connsiteY364" fmla="*/ 367502 h 834218"/>
                <a:gd name="connsiteX365" fmla="*/ 2958970 w 3024845"/>
                <a:gd name="connsiteY365" fmla="*/ 478658 h 834218"/>
                <a:gd name="connsiteX366" fmla="*/ 2958970 w 3024845"/>
                <a:gd name="connsiteY366" fmla="*/ 492437 h 834218"/>
                <a:gd name="connsiteX367" fmla="*/ 3024845 w 3024845"/>
                <a:gd name="connsiteY367" fmla="*/ 492437 h 834218"/>
                <a:gd name="connsiteX368" fmla="*/ 3024845 w 3024845"/>
                <a:gd name="connsiteY368" fmla="*/ 834218 h 834218"/>
                <a:gd name="connsiteX369" fmla="*/ 2054 w 3024845"/>
                <a:gd name="connsiteY369" fmla="*/ 831885 h 834218"/>
                <a:gd name="connsiteX370" fmla="*/ 0 w 3024845"/>
                <a:gd name="connsiteY370" fmla="*/ 397767 h 834218"/>
                <a:gd name="connsiteX371" fmla="*/ 20267 w 3024845"/>
                <a:gd name="connsiteY371" fmla="*/ 397767 h 834218"/>
                <a:gd name="connsiteX372" fmla="*/ 20774 w 3024845"/>
                <a:gd name="connsiteY372" fmla="*/ 396686 h 834218"/>
                <a:gd name="connsiteX373" fmla="*/ 24320 w 3024845"/>
                <a:gd name="connsiteY373" fmla="*/ 389120 h 834218"/>
                <a:gd name="connsiteX374" fmla="*/ 26094 w 3024845"/>
                <a:gd name="connsiteY374" fmla="*/ 389390 h 834218"/>
                <a:gd name="connsiteX375" fmla="*/ 38507 w 3024845"/>
                <a:gd name="connsiteY375" fmla="*/ 391281 h 834218"/>
                <a:gd name="connsiteX376" fmla="*/ 39014 w 3024845"/>
                <a:gd name="connsiteY376" fmla="*/ 392633 h 834218"/>
                <a:gd name="connsiteX377" fmla="*/ 42560 w 3024845"/>
                <a:gd name="connsiteY377" fmla="*/ 402090 h 834218"/>
                <a:gd name="connsiteX378" fmla="*/ 68907 w 3024845"/>
                <a:gd name="connsiteY378" fmla="*/ 404252 h 834218"/>
                <a:gd name="connsiteX379" fmla="*/ 68907 w 3024845"/>
                <a:gd name="connsiteY379" fmla="*/ 281031 h 834218"/>
                <a:gd name="connsiteX380" fmla="*/ 70934 w 3024845"/>
                <a:gd name="connsiteY380" fmla="*/ 281031 h 834218"/>
                <a:gd name="connsiteX381" fmla="*/ 85121 w 3024845"/>
                <a:gd name="connsiteY381" fmla="*/ 281031 h 834218"/>
                <a:gd name="connsiteX382" fmla="*/ 85121 w 3024845"/>
                <a:gd name="connsiteY382" fmla="*/ 144839 h 834218"/>
                <a:gd name="connsiteX383" fmla="*/ 86894 w 3024845"/>
                <a:gd name="connsiteY383" fmla="*/ 144839 h 834218"/>
                <a:gd name="connsiteX384" fmla="*/ 99308 w 3024845"/>
                <a:gd name="connsiteY384" fmla="*/ 144839 h 834218"/>
                <a:gd name="connsiteX385" fmla="*/ 99308 w 3024845"/>
                <a:gd name="connsiteY385" fmla="*/ 30265 h 834218"/>
                <a:gd name="connsiteX386" fmla="*/ 103361 w 3024845"/>
                <a:gd name="connsiteY386" fmla="*/ 2161 h 834218"/>
                <a:gd name="connsiteX0" fmla="*/ 99308 w 3024845"/>
                <a:gd name="connsiteY0" fmla="*/ 36988 h 840941"/>
                <a:gd name="connsiteX1" fmla="*/ 200642 w 3024845"/>
                <a:gd name="connsiteY1" fmla="*/ 6723 h 840941"/>
                <a:gd name="connsiteX2" fmla="*/ 220909 w 3024845"/>
                <a:gd name="connsiteY2" fmla="*/ 151562 h 840941"/>
                <a:gd name="connsiteX3" fmla="*/ 223189 w 3024845"/>
                <a:gd name="connsiteY3" fmla="*/ 151562 h 840941"/>
                <a:gd name="connsiteX4" fmla="*/ 239150 w 3024845"/>
                <a:gd name="connsiteY4" fmla="*/ 151562 h 840941"/>
                <a:gd name="connsiteX5" fmla="*/ 239150 w 3024845"/>
                <a:gd name="connsiteY5" fmla="*/ 292077 h 840941"/>
                <a:gd name="connsiteX6" fmla="*/ 240670 w 3024845"/>
                <a:gd name="connsiteY6" fmla="*/ 291807 h 840941"/>
                <a:gd name="connsiteX7" fmla="*/ 251310 w 3024845"/>
                <a:gd name="connsiteY7" fmla="*/ 289916 h 840941"/>
                <a:gd name="connsiteX8" fmla="*/ 249283 w 3024845"/>
                <a:gd name="connsiteY8" fmla="*/ 378548 h 840941"/>
                <a:gd name="connsiteX9" fmla="*/ 250803 w 3024845"/>
                <a:gd name="connsiteY9" fmla="*/ 378819 h 840941"/>
                <a:gd name="connsiteX10" fmla="*/ 261443 w 3024845"/>
                <a:gd name="connsiteY10" fmla="*/ 380710 h 840941"/>
                <a:gd name="connsiteX11" fmla="*/ 261696 w 3024845"/>
                <a:gd name="connsiteY11" fmla="*/ 381521 h 840941"/>
                <a:gd name="connsiteX12" fmla="*/ 263470 w 3024845"/>
                <a:gd name="connsiteY12" fmla="*/ 387196 h 840941"/>
                <a:gd name="connsiteX13" fmla="*/ 264230 w 3024845"/>
                <a:gd name="connsiteY13" fmla="*/ 384764 h 840941"/>
                <a:gd name="connsiteX14" fmla="*/ 269550 w 3024845"/>
                <a:gd name="connsiteY14" fmla="*/ 367740 h 840941"/>
                <a:gd name="connsiteX15" fmla="*/ 271323 w 3024845"/>
                <a:gd name="connsiteY15" fmla="*/ 367740 h 840941"/>
                <a:gd name="connsiteX16" fmla="*/ 283737 w 3024845"/>
                <a:gd name="connsiteY16" fmla="*/ 367740 h 840941"/>
                <a:gd name="connsiteX17" fmla="*/ 283737 w 3024845"/>
                <a:gd name="connsiteY17" fmla="*/ 400166 h 840941"/>
                <a:gd name="connsiteX18" fmla="*/ 284750 w 3024845"/>
                <a:gd name="connsiteY18" fmla="*/ 400707 h 840941"/>
                <a:gd name="connsiteX19" fmla="*/ 291844 w 3024845"/>
                <a:gd name="connsiteY19" fmla="*/ 404490 h 840941"/>
                <a:gd name="connsiteX20" fmla="*/ 291844 w 3024845"/>
                <a:gd name="connsiteY20" fmla="*/ 405841 h 840941"/>
                <a:gd name="connsiteX21" fmla="*/ 291844 w 3024845"/>
                <a:gd name="connsiteY21" fmla="*/ 415299 h 840941"/>
                <a:gd name="connsiteX22" fmla="*/ 336431 w 3024845"/>
                <a:gd name="connsiteY22" fmla="*/ 415299 h 840941"/>
                <a:gd name="connsiteX23" fmla="*/ 336431 w 3024845"/>
                <a:gd name="connsiteY23" fmla="*/ 416380 h 840941"/>
                <a:gd name="connsiteX24" fmla="*/ 336431 w 3024845"/>
                <a:gd name="connsiteY24" fmla="*/ 423946 h 840941"/>
                <a:gd name="connsiteX25" fmla="*/ 338457 w 3024845"/>
                <a:gd name="connsiteY25" fmla="*/ 423946 h 840941"/>
                <a:gd name="connsiteX26" fmla="*/ 352644 w 3024845"/>
                <a:gd name="connsiteY26" fmla="*/ 423946 h 840941"/>
                <a:gd name="connsiteX27" fmla="*/ 352644 w 3024845"/>
                <a:gd name="connsiteY27" fmla="*/ 393681 h 840941"/>
                <a:gd name="connsiteX28" fmla="*/ 397231 w 3024845"/>
                <a:gd name="connsiteY28" fmla="*/ 393681 h 840941"/>
                <a:gd name="connsiteX29" fmla="*/ 397231 w 3024845"/>
                <a:gd name="connsiteY29" fmla="*/ 392330 h 840941"/>
                <a:gd name="connsiteX30" fmla="*/ 397231 w 3024845"/>
                <a:gd name="connsiteY30" fmla="*/ 382872 h 840941"/>
                <a:gd name="connsiteX31" fmla="*/ 398245 w 3024845"/>
                <a:gd name="connsiteY31" fmla="*/ 382872 h 840941"/>
                <a:gd name="connsiteX32" fmla="*/ 405338 w 3024845"/>
                <a:gd name="connsiteY32" fmla="*/ 382872 h 840941"/>
                <a:gd name="connsiteX33" fmla="*/ 405338 w 3024845"/>
                <a:gd name="connsiteY33" fmla="*/ 380981 h 840941"/>
                <a:gd name="connsiteX34" fmla="*/ 405338 w 3024845"/>
                <a:gd name="connsiteY34" fmla="*/ 367740 h 840941"/>
                <a:gd name="connsiteX35" fmla="*/ 406098 w 3024845"/>
                <a:gd name="connsiteY35" fmla="*/ 367740 h 840941"/>
                <a:gd name="connsiteX36" fmla="*/ 411418 w 3024845"/>
                <a:gd name="connsiteY36" fmla="*/ 367740 h 840941"/>
                <a:gd name="connsiteX37" fmla="*/ 411418 w 3024845"/>
                <a:gd name="connsiteY37" fmla="*/ 366659 h 840941"/>
                <a:gd name="connsiteX38" fmla="*/ 411418 w 3024845"/>
                <a:gd name="connsiteY38" fmla="*/ 359092 h 840941"/>
                <a:gd name="connsiteX39" fmla="*/ 413445 w 3024845"/>
                <a:gd name="connsiteY39" fmla="*/ 359092 h 840941"/>
                <a:gd name="connsiteX40" fmla="*/ 427632 w 3024845"/>
                <a:gd name="connsiteY40" fmla="*/ 359092 h 840941"/>
                <a:gd name="connsiteX41" fmla="*/ 427632 w 3024845"/>
                <a:gd name="connsiteY41" fmla="*/ 360173 h 840941"/>
                <a:gd name="connsiteX42" fmla="*/ 427632 w 3024845"/>
                <a:gd name="connsiteY42" fmla="*/ 367740 h 840941"/>
                <a:gd name="connsiteX43" fmla="*/ 449925 w 3024845"/>
                <a:gd name="connsiteY43" fmla="*/ 367740 h 840941"/>
                <a:gd name="connsiteX44" fmla="*/ 449925 w 3024845"/>
                <a:gd name="connsiteY44" fmla="*/ 365848 h 840941"/>
                <a:gd name="connsiteX45" fmla="*/ 449925 w 3024845"/>
                <a:gd name="connsiteY45" fmla="*/ 352607 h 840941"/>
                <a:gd name="connsiteX46" fmla="*/ 451699 w 3024845"/>
                <a:gd name="connsiteY46" fmla="*/ 352607 h 840941"/>
                <a:gd name="connsiteX47" fmla="*/ 464112 w 3024845"/>
                <a:gd name="connsiteY47" fmla="*/ 352607 h 840941"/>
                <a:gd name="connsiteX48" fmla="*/ 464112 w 3024845"/>
                <a:gd name="connsiteY48" fmla="*/ 376387 h 840941"/>
                <a:gd name="connsiteX49" fmla="*/ 465126 w 3024845"/>
                <a:gd name="connsiteY49" fmla="*/ 376387 h 840941"/>
                <a:gd name="connsiteX50" fmla="*/ 472219 w 3024845"/>
                <a:gd name="connsiteY50" fmla="*/ 376387 h 840941"/>
                <a:gd name="connsiteX51" fmla="*/ 472219 w 3024845"/>
                <a:gd name="connsiteY51" fmla="*/ 375306 h 840941"/>
                <a:gd name="connsiteX52" fmla="*/ 472219 w 3024845"/>
                <a:gd name="connsiteY52" fmla="*/ 367740 h 840941"/>
                <a:gd name="connsiteX53" fmla="*/ 473992 w 3024845"/>
                <a:gd name="connsiteY53" fmla="*/ 367740 h 840941"/>
                <a:gd name="connsiteX54" fmla="*/ 486406 w 3024845"/>
                <a:gd name="connsiteY54" fmla="*/ 367740 h 840941"/>
                <a:gd name="connsiteX55" fmla="*/ 486406 w 3024845"/>
                <a:gd name="connsiteY55" fmla="*/ 393681 h 840941"/>
                <a:gd name="connsiteX56" fmla="*/ 488433 w 3024845"/>
                <a:gd name="connsiteY56" fmla="*/ 393681 h 840941"/>
                <a:gd name="connsiteX57" fmla="*/ 502619 w 3024845"/>
                <a:gd name="connsiteY57" fmla="*/ 393681 h 840941"/>
                <a:gd name="connsiteX58" fmla="*/ 502619 w 3024845"/>
                <a:gd name="connsiteY58" fmla="*/ 395302 h 840941"/>
                <a:gd name="connsiteX59" fmla="*/ 502619 w 3024845"/>
                <a:gd name="connsiteY59" fmla="*/ 406652 h 840941"/>
                <a:gd name="connsiteX60" fmla="*/ 503379 w 3024845"/>
                <a:gd name="connsiteY60" fmla="*/ 406652 h 840941"/>
                <a:gd name="connsiteX61" fmla="*/ 508700 w 3024845"/>
                <a:gd name="connsiteY61" fmla="*/ 406652 h 840941"/>
                <a:gd name="connsiteX62" fmla="*/ 508700 w 3024845"/>
                <a:gd name="connsiteY62" fmla="*/ 405841 h 840941"/>
                <a:gd name="connsiteX63" fmla="*/ 508700 w 3024845"/>
                <a:gd name="connsiteY63" fmla="*/ 400166 h 840941"/>
                <a:gd name="connsiteX64" fmla="*/ 539100 w 3024845"/>
                <a:gd name="connsiteY64" fmla="*/ 400166 h 840941"/>
                <a:gd name="connsiteX65" fmla="*/ 539100 w 3024845"/>
                <a:gd name="connsiteY65" fmla="*/ 423946 h 840941"/>
                <a:gd name="connsiteX66" fmla="*/ 540113 w 3024845"/>
                <a:gd name="connsiteY66" fmla="*/ 423946 h 840941"/>
                <a:gd name="connsiteX67" fmla="*/ 547207 w 3024845"/>
                <a:gd name="connsiteY67" fmla="*/ 423946 h 840941"/>
                <a:gd name="connsiteX68" fmla="*/ 547207 w 3024845"/>
                <a:gd name="connsiteY68" fmla="*/ 425027 h 840941"/>
                <a:gd name="connsiteX69" fmla="*/ 547207 w 3024845"/>
                <a:gd name="connsiteY69" fmla="*/ 432593 h 840941"/>
                <a:gd name="connsiteX70" fmla="*/ 547967 w 3024845"/>
                <a:gd name="connsiteY70" fmla="*/ 432593 h 840941"/>
                <a:gd name="connsiteX71" fmla="*/ 553287 w 3024845"/>
                <a:gd name="connsiteY71" fmla="*/ 432593 h 840941"/>
                <a:gd name="connsiteX72" fmla="*/ 553287 w 3024845"/>
                <a:gd name="connsiteY72" fmla="*/ 430431 h 840941"/>
                <a:gd name="connsiteX73" fmla="*/ 553287 w 3024845"/>
                <a:gd name="connsiteY73" fmla="*/ 415299 h 840941"/>
                <a:gd name="connsiteX74" fmla="*/ 554300 w 3024845"/>
                <a:gd name="connsiteY74" fmla="*/ 415299 h 840941"/>
                <a:gd name="connsiteX75" fmla="*/ 561394 w 3024845"/>
                <a:gd name="connsiteY75" fmla="*/ 415299 h 840941"/>
                <a:gd name="connsiteX76" fmla="*/ 561394 w 3024845"/>
                <a:gd name="connsiteY76" fmla="*/ 416380 h 840941"/>
                <a:gd name="connsiteX77" fmla="*/ 561394 w 3024845"/>
                <a:gd name="connsiteY77" fmla="*/ 423946 h 840941"/>
                <a:gd name="connsiteX78" fmla="*/ 566714 w 3024845"/>
                <a:gd name="connsiteY78" fmla="*/ 421953 h 840941"/>
                <a:gd name="connsiteX79" fmla="*/ 567474 w 3024845"/>
                <a:gd name="connsiteY79" fmla="*/ 420973 h 840941"/>
                <a:gd name="connsiteX80" fmla="*/ 567474 w 3024845"/>
                <a:gd name="connsiteY80" fmla="*/ 415299 h 840941"/>
                <a:gd name="connsiteX81" fmla="*/ 605981 w 3024845"/>
                <a:gd name="connsiteY81" fmla="*/ 415299 h 840941"/>
                <a:gd name="connsiteX82" fmla="*/ 605981 w 3024845"/>
                <a:gd name="connsiteY82" fmla="*/ 439078 h 840941"/>
                <a:gd name="connsiteX83" fmla="*/ 608007 w 3024845"/>
                <a:gd name="connsiteY83" fmla="*/ 439078 h 840941"/>
                <a:gd name="connsiteX84" fmla="*/ 622194 w 3024845"/>
                <a:gd name="connsiteY84" fmla="*/ 439078 h 840941"/>
                <a:gd name="connsiteX85" fmla="*/ 622194 w 3024845"/>
                <a:gd name="connsiteY85" fmla="*/ 440159 h 840941"/>
                <a:gd name="connsiteX86" fmla="*/ 622194 w 3024845"/>
                <a:gd name="connsiteY86" fmla="*/ 447725 h 840941"/>
                <a:gd name="connsiteX87" fmla="*/ 623968 w 3024845"/>
                <a:gd name="connsiteY87" fmla="*/ 447725 h 840941"/>
                <a:gd name="connsiteX88" fmla="*/ 636381 w 3024845"/>
                <a:gd name="connsiteY88" fmla="*/ 447725 h 840941"/>
                <a:gd name="connsiteX89" fmla="*/ 636381 w 3024845"/>
                <a:gd name="connsiteY89" fmla="*/ 423946 h 840941"/>
                <a:gd name="connsiteX90" fmla="*/ 637394 w 3024845"/>
                <a:gd name="connsiteY90" fmla="*/ 423946 h 840941"/>
                <a:gd name="connsiteX91" fmla="*/ 644488 w 3024845"/>
                <a:gd name="connsiteY91" fmla="*/ 423946 h 840941"/>
                <a:gd name="connsiteX92" fmla="*/ 644488 w 3024845"/>
                <a:gd name="connsiteY92" fmla="*/ 391519 h 840941"/>
                <a:gd name="connsiteX93" fmla="*/ 645501 w 3024845"/>
                <a:gd name="connsiteY93" fmla="*/ 391519 h 840941"/>
                <a:gd name="connsiteX94" fmla="*/ 652595 w 3024845"/>
                <a:gd name="connsiteY94" fmla="*/ 391519 h 840941"/>
                <a:gd name="connsiteX95" fmla="*/ 652595 w 3024845"/>
                <a:gd name="connsiteY95" fmla="*/ 389628 h 840941"/>
                <a:gd name="connsiteX96" fmla="*/ 652595 w 3024845"/>
                <a:gd name="connsiteY96" fmla="*/ 376387 h 840941"/>
                <a:gd name="connsiteX97" fmla="*/ 651328 w 3024845"/>
                <a:gd name="connsiteY97" fmla="*/ 374765 h 840941"/>
                <a:gd name="connsiteX98" fmla="*/ 656648 w 3024845"/>
                <a:gd name="connsiteY98" fmla="*/ 363416 h 840941"/>
                <a:gd name="connsiteX99" fmla="*/ 664755 w 3024845"/>
                <a:gd name="connsiteY99" fmla="*/ 391519 h 840941"/>
                <a:gd name="connsiteX100" fmla="*/ 665515 w 3024845"/>
                <a:gd name="connsiteY100" fmla="*/ 391519 h 840941"/>
                <a:gd name="connsiteX101" fmla="*/ 670835 w 3024845"/>
                <a:gd name="connsiteY101" fmla="*/ 391519 h 840941"/>
                <a:gd name="connsiteX102" fmla="*/ 670835 w 3024845"/>
                <a:gd name="connsiteY102" fmla="*/ 285592 h 840941"/>
                <a:gd name="connsiteX103" fmla="*/ 672355 w 3024845"/>
                <a:gd name="connsiteY103" fmla="*/ 285592 h 840941"/>
                <a:gd name="connsiteX104" fmla="*/ 682995 w 3024845"/>
                <a:gd name="connsiteY104" fmla="*/ 285592 h 840941"/>
                <a:gd name="connsiteX105" fmla="*/ 682995 w 3024845"/>
                <a:gd name="connsiteY105" fmla="*/ 238033 h 840941"/>
                <a:gd name="connsiteX106" fmla="*/ 709342 w 3024845"/>
                <a:gd name="connsiteY106" fmla="*/ 238033 h 840941"/>
                <a:gd name="connsiteX107" fmla="*/ 709342 w 3024845"/>
                <a:gd name="connsiteY107" fmla="*/ 216415 h 840941"/>
                <a:gd name="connsiteX108" fmla="*/ 743796 w 3024845"/>
                <a:gd name="connsiteY108" fmla="*/ 216415 h 840941"/>
                <a:gd name="connsiteX109" fmla="*/ 743796 w 3024845"/>
                <a:gd name="connsiteY109" fmla="*/ 218847 h 840941"/>
                <a:gd name="connsiteX110" fmla="*/ 743796 w 3024845"/>
                <a:gd name="connsiteY110" fmla="*/ 235871 h 840941"/>
                <a:gd name="connsiteX111" fmla="*/ 746076 w 3024845"/>
                <a:gd name="connsiteY111" fmla="*/ 235871 h 840941"/>
                <a:gd name="connsiteX112" fmla="*/ 762036 w 3024845"/>
                <a:gd name="connsiteY112" fmla="*/ 235871 h 840941"/>
                <a:gd name="connsiteX113" fmla="*/ 762036 w 3024845"/>
                <a:gd name="connsiteY113" fmla="*/ 283430 h 840941"/>
                <a:gd name="connsiteX114" fmla="*/ 763049 w 3024845"/>
                <a:gd name="connsiteY114" fmla="*/ 283430 h 840941"/>
                <a:gd name="connsiteX115" fmla="*/ 770143 w 3024845"/>
                <a:gd name="connsiteY115" fmla="*/ 283430 h 840941"/>
                <a:gd name="connsiteX116" fmla="*/ 784330 w 3024845"/>
                <a:gd name="connsiteY116" fmla="*/ 287754 h 840941"/>
                <a:gd name="connsiteX117" fmla="*/ 784330 w 3024845"/>
                <a:gd name="connsiteY117" fmla="*/ 326666 h 840941"/>
                <a:gd name="connsiteX118" fmla="*/ 785343 w 3024845"/>
                <a:gd name="connsiteY118" fmla="*/ 326666 h 840941"/>
                <a:gd name="connsiteX119" fmla="*/ 792436 w 3024845"/>
                <a:gd name="connsiteY119" fmla="*/ 326666 h 840941"/>
                <a:gd name="connsiteX120" fmla="*/ 792436 w 3024845"/>
                <a:gd name="connsiteY120" fmla="*/ 328287 h 840941"/>
                <a:gd name="connsiteX121" fmla="*/ 792436 w 3024845"/>
                <a:gd name="connsiteY121" fmla="*/ 339636 h 840941"/>
                <a:gd name="connsiteX122" fmla="*/ 794463 w 3024845"/>
                <a:gd name="connsiteY122" fmla="*/ 339636 h 840941"/>
                <a:gd name="connsiteX123" fmla="*/ 808650 w 3024845"/>
                <a:gd name="connsiteY123" fmla="*/ 339636 h 840941"/>
                <a:gd name="connsiteX124" fmla="*/ 814730 w 3024845"/>
                <a:gd name="connsiteY124" fmla="*/ 346122 h 840941"/>
                <a:gd name="connsiteX125" fmla="*/ 814730 w 3024845"/>
                <a:gd name="connsiteY125" fmla="*/ 367740 h 840941"/>
                <a:gd name="connsiteX126" fmla="*/ 817010 w 3024845"/>
                <a:gd name="connsiteY126" fmla="*/ 367740 h 840941"/>
                <a:gd name="connsiteX127" fmla="*/ 832970 w 3024845"/>
                <a:gd name="connsiteY127" fmla="*/ 367740 h 840941"/>
                <a:gd name="connsiteX128" fmla="*/ 832970 w 3024845"/>
                <a:gd name="connsiteY128" fmla="*/ 368820 h 840941"/>
                <a:gd name="connsiteX129" fmla="*/ 832970 w 3024845"/>
                <a:gd name="connsiteY129" fmla="*/ 376387 h 840941"/>
                <a:gd name="connsiteX130" fmla="*/ 834237 w 3024845"/>
                <a:gd name="connsiteY130" fmla="*/ 376387 h 840941"/>
                <a:gd name="connsiteX131" fmla="*/ 843104 w 3024845"/>
                <a:gd name="connsiteY131" fmla="*/ 376387 h 840941"/>
                <a:gd name="connsiteX132" fmla="*/ 843104 w 3024845"/>
                <a:gd name="connsiteY132" fmla="*/ 378548 h 840941"/>
                <a:gd name="connsiteX133" fmla="*/ 843104 w 3024845"/>
                <a:gd name="connsiteY133" fmla="*/ 393681 h 840941"/>
                <a:gd name="connsiteX134" fmla="*/ 847157 w 3024845"/>
                <a:gd name="connsiteY134" fmla="*/ 391789 h 840941"/>
                <a:gd name="connsiteX135" fmla="*/ 847157 w 3024845"/>
                <a:gd name="connsiteY135" fmla="*/ 378548 h 840941"/>
                <a:gd name="connsiteX136" fmla="*/ 848170 w 3024845"/>
                <a:gd name="connsiteY136" fmla="*/ 378548 h 840941"/>
                <a:gd name="connsiteX137" fmla="*/ 855264 w 3024845"/>
                <a:gd name="connsiteY137" fmla="*/ 378548 h 840941"/>
                <a:gd name="connsiteX138" fmla="*/ 855264 w 3024845"/>
                <a:gd name="connsiteY138" fmla="*/ 380170 h 840941"/>
                <a:gd name="connsiteX139" fmla="*/ 855264 w 3024845"/>
                <a:gd name="connsiteY139" fmla="*/ 391519 h 840941"/>
                <a:gd name="connsiteX140" fmla="*/ 856024 w 3024845"/>
                <a:gd name="connsiteY140" fmla="*/ 391519 h 840941"/>
                <a:gd name="connsiteX141" fmla="*/ 861344 w 3024845"/>
                <a:gd name="connsiteY141" fmla="*/ 391519 h 840941"/>
                <a:gd name="connsiteX142" fmla="*/ 909984 w 3024845"/>
                <a:gd name="connsiteY142" fmla="*/ 387196 h 840941"/>
                <a:gd name="connsiteX143" fmla="*/ 909984 w 3024845"/>
                <a:gd name="connsiteY143" fmla="*/ 388547 h 840941"/>
                <a:gd name="connsiteX144" fmla="*/ 909984 w 3024845"/>
                <a:gd name="connsiteY144" fmla="*/ 398004 h 840941"/>
                <a:gd name="connsiteX145" fmla="*/ 910744 w 3024845"/>
                <a:gd name="connsiteY145" fmla="*/ 398004 h 840941"/>
                <a:gd name="connsiteX146" fmla="*/ 916065 w 3024845"/>
                <a:gd name="connsiteY146" fmla="*/ 398004 h 840941"/>
                <a:gd name="connsiteX147" fmla="*/ 916065 w 3024845"/>
                <a:gd name="connsiteY147" fmla="*/ 400166 h 840941"/>
                <a:gd name="connsiteX148" fmla="*/ 916065 w 3024845"/>
                <a:gd name="connsiteY148" fmla="*/ 415299 h 840941"/>
                <a:gd name="connsiteX149" fmla="*/ 918091 w 3024845"/>
                <a:gd name="connsiteY149" fmla="*/ 413948 h 840941"/>
                <a:gd name="connsiteX150" fmla="*/ 932278 w 3024845"/>
                <a:gd name="connsiteY150" fmla="*/ 404490 h 840941"/>
                <a:gd name="connsiteX151" fmla="*/ 938358 w 3024845"/>
                <a:gd name="connsiteY151" fmla="*/ 363416 h 840941"/>
                <a:gd name="connsiteX152" fmla="*/ 939118 w 3024845"/>
                <a:gd name="connsiteY152" fmla="*/ 363146 h 840941"/>
                <a:gd name="connsiteX153" fmla="*/ 944438 w 3024845"/>
                <a:gd name="connsiteY153" fmla="*/ 361254 h 840941"/>
                <a:gd name="connsiteX154" fmla="*/ 946465 w 3024845"/>
                <a:gd name="connsiteY154" fmla="*/ 292077 h 840941"/>
                <a:gd name="connsiteX155" fmla="*/ 948492 w 3024845"/>
                <a:gd name="connsiteY155" fmla="*/ 361254 h 840941"/>
                <a:gd name="connsiteX156" fmla="*/ 949252 w 3024845"/>
                <a:gd name="connsiteY156" fmla="*/ 361524 h 840941"/>
                <a:gd name="connsiteX157" fmla="*/ 954572 w 3024845"/>
                <a:gd name="connsiteY157" fmla="*/ 363416 h 840941"/>
                <a:gd name="connsiteX158" fmla="*/ 954572 w 3024845"/>
                <a:gd name="connsiteY158" fmla="*/ 276945 h 840941"/>
                <a:gd name="connsiteX159" fmla="*/ 958625 w 3024845"/>
                <a:gd name="connsiteY159" fmla="*/ 244518 h 840941"/>
                <a:gd name="connsiteX160" fmla="*/ 997132 w 3024845"/>
                <a:gd name="connsiteY160" fmla="*/ 244518 h 840941"/>
                <a:gd name="connsiteX161" fmla="*/ 997132 w 3024845"/>
                <a:gd name="connsiteY161" fmla="*/ 276945 h 840941"/>
                <a:gd name="connsiteX162" fmla="*/ 997892 w 3024845"/>
                <a:gd name="connsiteY162" fmla="*/ 276945 h 840941"/>
                <a:gd name="connsiteX163" fmla="*/ 1003212 w 3024845"/>
                <a:gd name="connsiteY163" fmla="*/ 276945 h 840941"/>
                <a:gd name="connsiteX164" fmla="*/ 1003212 w 3024845"/>
                <a:gd name="connsiteY164" fmla="*/ 194797 h 840941"/>
                <a:gd name="connsiteX165" fmla="*/ 1004986 w 3024845"/>
                <a:gd name="connsiteY165" fmla="*/ 194797 h 840941"/>
                <a:gd name="connsiteX166" fmla="*/ 1017399 w 3024845"/>
                <a:gd name="connsiteY166" fmla="*/ 194797 h 840941"/>
                <a:gd name="connsiteX167" fmla="*/ 1017399 w 3024845"/>
                <a:gd name="connsiteY167" fmla="*/ 192906 h 840941"/>
                <a:gd name="connsiteX168" fmla="*/ 1017399 w 3024845"/>
                <a:gd name="connsiteY168" fmla="*/ 179665 h 840941"/>
                <a:gd name="connsiteX169" fmla="*/ 1039693 w 3024845"/>
                <a:gd name="connsiteY169" fmla="*/ 179665 h 840941"/>
                <a:gd name="connsiteX170" fmla="*/ 1039693 w 3024845"/>
                <a:gd name="connsiteY170" fmla="*/ 178584 h 840941"/>
                <a:gd name="connsiteX171" fmla="*/ 1039693 w 3024845"/>
                <a:gd name="connsiteY171" fmla="*/ 171018 h 840941"/>
                <a:gd name="connsiteX172" fmla="*/ 1041466 w 3024845"/>
                <a:gd name="connsiteY172" fmla="*/ 171018 h 840941"/>
                <a:gd name="connsiteX173" fmla="*/ 1053880 w 3024845"/>
                <a:gd name="connsiteY173" fmla="*/ 171018 h 840941"/>
                <a:gd name="connsiteX174" fmla="*/ 1053880 w 3024845"/>
                <a:gd name="connsiteY174" fmla="*/ 172099 h 840941"/>
                <a:gd name="connsiteX175" fmla="*/ 1053880 w 3024845"/>
                <a:gd name="connsiteY175" fmla="*/ 179665 h 840941"/>
                <a:gd name="connsiteX176" fmla="*/ 1054640 w 3024845"/>
                <a:gd name="connsiteY176" fmla="*/ 179665 h 840941"/>
                <a:gd name="connsiteX177" fmla="*/ 1059960 w 3024845"/>
                <a:gd name="connsiteY177" fmla="*/ 179665 h 840941"/>
                <a:gd name="connsiteX178" fmla="*/ 1070093 w 3024845"/>
                <a:gd name="connsiteY178" fmla="*/ 175341 h 840941"/>
                <a:gd name="connsiteX179" fmla="*/ 1074146 w 3024845"/>
                <a:gd name="connsiteY179" fmla="*/ 178584 h 840941"/>
                <a:gd name="connsiteX180" fmla="*/ 1074146 w 3024845"/>
                <a:gd name="connsiteY180" fmla="*/ 171018 h 840941"/>
                <a:gd name="connsiteX181" fmla="*/ 1076426 w 3024845"/>
                <a:gd name="connsiteY181" fmla="*/ 171018 h 840941"/>
                <a:gd name="connsiteX182" fmla="*/ 1092387 w 3024845"/>
                <a:gd name="connsiteY182" fmla="*/ 171018 h 840941"/>
                <a:gd name="connsiteX183" fmla="*/ 1092387 w 3024845"/>
                <a:gd name="connsiteY183" fmla="*/ 172099 h 840941"/>
                <a:gd name="connsiteX184" fmla="*/ 1092387 w 3024845"/>
                <a:gd name="connsiteY184" fmla="*/ 179665 h 840941"/>
                <a:gd name="connsiteX185" fmla="*/ 1122787 w 3024845"/>
                <a:gd name="connsiteY185" fmla="*/ 179665 h 840941"/>
                <a:gd name="connsiteX186" fmla="*/ 1122787 w 3024845"/>
                <a:gd name="connsiteY186" fmla="*/ 181286 h 840941"/>
                <a:gd name="connsiteX187" fmla="*/ 1122787 w 3024845"/>
                <a:gd name="connsiteY187" fmla="*/ 192636 h 840941"/>
                <a:gd name="connsiteX188" fmla="*/ 1149134 w 3024845"/>
                <a:gd name="connsiteY188" fmla="*/ 192636 h 840941"/>
                <a:gd name="connsiteX189" fmla="*/ 1149134 w 3024845"/>
                <a:gd name="connsiteY189" fmla="*/ 222900 h 840941"/>
                <a:gd name="connsiteX190" fmla="*/ 1149894 w 3024845"/>
                <a:gd name="connsiteY190" fmla="*/ 222900 h 840941"/>
                <a:gd name="connsiteX191" fmla="*/ 1155214 w 3024845"/>
                <a:gd name="connsiteY191" fmla="*/ 222900 h 840941"/>
                <a:gd name="connsiteX192" fmla="*/ 1155214 w 3024845"/>
                <a:gd name="connsiteY192" fmla="*/ 223981 h 840941"/>
                <a:gd name="connsiteX193" fmla="*/ 1155214 w 3024845"/>
                <a:gd name="connsiteY193" fmla="*/ 231548 h 840941"/>
                <a:gd name="connsiteX194" fmla="*/ 1159268 w 3024845"/>
                <a:gd name="connsiteY194" fmla="*/ 261812 h 840941"/>
                <a:gd name="connsiteX195" fmla="*/ 1160028 w 3024845"/>
                <a:gd name="connsiteY195" fmla="*/ 261812 h 840941"/>
                <a:gd name="connsiteX196" fmla="*/ 1165348 w 3024845"/>
                <a:gd name="connsiteY196" fmla="*/ 261812 h 840941"/>
                <a:gd name="connsiteX197" fmla="*/ 1165348 w 3024845"/>
                <a:gd name="connsiteY197" fmla="*/ 262623 h 840941"/>
                <a:gd name="connsiteX198" fmla="*/ 1165348 w 3024845"/>
                <a:gd name="connsiteY198" fmla="*/ 268298 h 840941"/>
                <a:gd name="connsiteX199" fmla="*/ 1166361 w 3024845"/>
                <a:gd name="connsiteY199" fmla="*/ 268298 h 840941"/>
                <a:gd name="connsiteX200" fmla="*/ 1173454 w 3024845"/>
                <a:gd name="connsiteY200" fmla="*/ 268298 h 840941"/>
                <a:gd name="connsiteX201" fmla="*/ 1173454 w 3024845"/>
                <a:gd name="connsiteY201" fmla="*/ 298563 h 840941"/>
                <a:gd name="connsiteX202" fmla="*/ 1175481 w 3024845"/>
                <a:gd name="connsiteY202" fmla="*/ 298563 h 840941"/>
                <a:gd name="connsiteX203" fmla="*/ 1189668 w 3024845"/>
                <a:gd name="connsiteY203" fmla="*/ 298563 h 840941"/>
                <a:gd name="connsiteX204" fmla="*/ 1189668 w 3024845"/>
                <a:gd name="connsiteY204" fmla="*/ 322342 h 840941"/>
                <a:gd name="connsiteX205" fmla="*/ 1191695 w 3024845"/>
                <a:gd name="connsiteY205" fmla="*/ 323963 h 840941"/>
                <a:gd name="connsiteX206" fmla="*/ 1191695 w 3024845"/>
                <a:gd name="connsiteY206" fmla="*/ 335313 h 840941"/>
                <a:gd name="connsiteX207" fmla="*/ 1192455 w 3024845"/>
                <a:gd name="connsiteY207" fmla="*/ 335313 h 840941"/>
                <a:gd name="connsiteX208" fmla="*/ 1197775 w 3024845"/>
                <a:gd name="connsiteY208" fmla="*/ 335313 h 840941"/>
                <a:gd name="connsiteX209" fmla="*/ 1197775 w 3024845"/>
                <a:gd name="connsiteY209" fmla="*/ 359092 h 840941"/>
                <a:gd name="connsiteX210" fmla="*/ 1199041 w 3024845"/>
                <a:gd name="connsiteY210" fmla="*/ 359092 h 840941"/>
                <a:gd name="connsiteX211" fmla="*/ 1207908 w 3024845"/>
                <a:gd name="connsiteY211" fmla="*/ 359092 h 840941"/>
                <a:gd name="connsiteX212" fmla="*/ 1209935 w 3024845"/>
                <a:gd name="connsiteY212" fmla="*/ 363146 h 840941"/>
                <a:gd name="connsiteX213" fmla="*/ 1209935 w 3024845"/>
                <a:gd name="connsiteY213" fmla="*/ 376387 h 840941"/>
                <a:gd name="connsiteX214" fmla="*/ 1211455 w 3024845"/>
                <a:gd name="connsiteY214" fmla="*/ 374495 h 840941"/>
                <a:gd name="connsiteX215" fmla="*/ 1222095 w 3024845"/>
                <a:gd name="connsiteY215" fmla="*/ 361254 h 840941"/>
                <a:gd name="connsiteX216" fmla="*/ 1250469 w 3024845"/>
                <a:gd name="connsiteY216" fmla="*/ 361254 h 840941"/>
                <a:gd name="connsiteX217" fmla="*/ 1250469 w 3024845"/>
                <a:gd name="connsiteY217" fmla="*/ 447725 h 840941"/>
                <a:gd name="connsiteX218" fmla="*/ 1251229 w 3024845"/>
                <a:gd name="connsiteY218" fmla="*/ 447725 h 840941"/>
                <a:gd name="connsiteX219" fmla="*/ 1256549 w 3024845"/>
                <a:gd name="connsiteY219" fmla="*/ 447725 h 840941"/>
                <a:gd name="connsiteX220" fmla="*/ 1257309 w 3024845"/>
                <a:gd name="connsiteY220" fmla="*/ 446374 h 840941"/>
                <a:gd name="connsiteX221" fmla="*/ 1262629 w 3024845"/>
                <a:gd name="connsiteY221" fmla="*/ 436916 h 840941"/>
                <a:gd name="connsiteX222" fmla="*/ 1262629 w 3024845"/>
                <a:gd name="connsiteY222" fmla="*/ 438808 h 840941"/>
                <a:gd name="connsiteX223" fmla="*/ 1262629 w 3024845"/>
                <a:gd name="connsiteY223" fmla="*/ 452049 h 840941"/>
                <a:gd name="connsiteX224" fmla="*/ 1266682 w 3024845"/>
                <a:gd name="connsiteY224" fmla="*/ 406652 h 840941"/>
                <a:gd name="connsiteX225" fmla="*/ 1267442 w 3024845"/>
                <a:gd name="connsiteY225" fmla="*/ 406652 h 840941"/>
                <a:gd name="connsiteX226" fmla="*/ 1272762 w 3024845"/>
                <a:gd name="connsiteY226" fmla="*/ 406652 h 840941"/>
                <a:gd name="connsiteX227" fmla="*/ 1272762 w 3024845"/>
                <a:gd name="connsiteY227" fmla="*/ 341798 h 840941"/>
                <a:gd name="connsiteX228" fmla="*/ 1273776 w 3024845"/>
                <a:gd name="connsiteY228" fmla="*/ 341798 h 840941"/>
                <a:gd name="connsiteX229" fmla="*/ 1280869 w 3024845"/>
                <a:gd name="connsiteY229" fmla="*/ 341798 h 840941"/>
                <a:gd name="connsiteX230" fmla="*/ 1293029 w 3024845"/>
                <a:gd name="connsiteY230" fmla="*/ 298563 h 840941"/>
                <a:gd name="connsiteX231" fmla="*/ 1294296 w 3024845"/>
                <a:gd name="connsiteY231" fmla="*/ 298563 h 840941"/>
                <a:gd name="connsiteX232" fmla="*/ 1303163 w 3024845"/>
                <a:gd name="connsiteY232" fmla="*/ 298563 h 840941"/>
                <a:gd name="connsiteX233" fmla="*/ 1313296 w 3024845"/>
                <a:gd name="connsiteY233" fmla="*/ 341798 h 840941"/>
                <a:gd name="connsiteX234" fmla="*/ 1314309 w 3024845"/>
                <a:gd name="connsiteY234" fmla="*/ 341798 h 840941"/>
                <a:gd name="connsiteX235" fmla="*/ 1321403 w 3024845"/>
                <a:gd name="connsiteY235" fmla="*/ 341798 h 840941"/>
                <a:gd name="connsiteX236" fmla="*/ 1321403 w 3024845"/>
                <a:gd name="connsiteY236" fmla="*/ 380710 h 840941"/>
                <a:gd name="connsiteX237" fmla="*/ 1323176 w 3024845"/>
                <a:gd name="connsiteY237" fmla="*/ 380710 h 840941"/>
                <a:gd name="connsiteX238" fmla="*/ 1335590 w 3024845"/>
                <a:gd name="connsiteY238" fmla="*/ 380710 h 840941"/>
                <a:gd name="connsiteX239" fmla="*/ 1335590 w 3024845"/>
                <a:gd name="connsiteY239" fmla="*/ 382872 h 840941"/>
                <a:gd name="connsiteX240" fmla="*/ 1335590 w 3024845"/>
                <a:gd name="connsiteY240" fmla="*/ 398004 h 840941"/>
                <a:gd name="connsiteX241" fmla="*/ 1339643 w 3024845"/>
                <a:gd name="connsiteY241" fmla="*/ 395843 h 840941"/>
                <a:gd name="connsiteX242" fmla="*/ 1339643 w 3024845"/>
                <a:gd name="connsiteY242" fmla="*/ 380710 h 840941"/>
                <a:gd name="connsiteX243" fmla="*/ 1341163 w 3024845"/>
                <a:gd name="connsiteY243" fmla="*/ 380710 h 840941"/>
                <a:gd name="connsiteX244" fmla="*/ 1351803 w 3024845"/>
                <a:gd name="connsiteY244" fmla="*/ 380710 h 840941"/>
                <a:gd name="connsiteX245" fmla="*/ 1351803 w 3024845"/>
                <a:gd name="connsiteY245" fmla="*/ 382331 h 840941"/>
                <a:gd name="connsiteX246" fmla="*/ 1351803 w 3024845"/>
                <a:gd name="connsiteY246" fmla="*/ 393681 h 840941"/>
                <a:gd name="connsiteX247" fmla="*/ 1382204 w 3024845"/>
                <a:gd name="connsiteY247" fmla="*/ 393681 h 840941"/>
                <a:gd name="connsiteX248" fmla="*/ 1382204 w 3024845"/>
                <a:gd name="connsiteY248" fmla="*/ 356931 h 840941"/>
                <a:gd name="connsiteX249" fmla="*/ 1383470 w 3024845"/>
                <a:gd name="connsiteY249" fmla="*/ 356931 h 840941"/>
                <a:gd name="connsiteX250" fmla="*/ 1392337 w 3024845"/>
                <a:gd name="connsiteY250" fmla="*/ 356931 h 840941"/>
                <a:gd name="connsiteX251" fmla="*/ 1392337 w 3024845"/>
                <a:gd name="connsiteY251" fmla="*/ 378548 h 840941"/>
                <a:gd name="connsiteX252" fmla="*/ 1394364 w 3024845"/>
                <a:gd name="connsiteY252" fmla="*/ 346122 h 840941"/>
                <a:gd name="connsiteX253" fmla="*/ 1416657 w 3024845"/>
                <a:gd name="connsiteY253" fmla="*/ 346122 h 840941"/>
                <a:gd name="connsiteX254" fmla="*/ 1416657 w 3024845"/>
                <a:gd name="connsiteY254" fmla="*/ 344500 h 840941"/>
                <a:gd name="connsiteX255" fmla="*/ 1416657 w 3024845"/>
                <a:gd name="connsiteY255" fmla="*/ 333151 h 840941"/>
                <a:gd name="connsiteX256" fmla="*/ 1417417 w 3024845"/>
                <a:gd name="connsiteY256" fmla="*/ 333151 h 840941"/>
                <a:gd name="connsiteX257" fmla="*/ 1422737 w 3024845"/>
                <a:gd name="connsiteY257" fmla="*/ 333151 h 840941"/>
                <a:gd name="connsiteX258" fmla="*/ 1422737 w 3024845"/>
                <a:gd name="connsiteY258" fmla="*/ 331260 h 840941"/>
                <a:gd name="connsiteX259" fmla="*/ 1422737 w 3024845"/>
                <a:gd name="connsiteY259" fmla="*/ 318019 h 840941"/>
                <a:gd name="connsiteX260" fmla="*/ 1426791 w 3024845"/>
                <a:gd name="connsiteY260" fmla="*/ 324504 h 840941"/>
                <a:gd name="connsiteX261" fmla="*/ 1429071 w 3024845"/>
                <a:gd name="connsiteY261" fmla="*/ 324504 h 840941"/>
                <a:gd name="connsiteX262" fmla="*/ 1445031 w 3024845"/>
                <a:gd name="connsiteY262" fmla="*/ 324504 h 840941"/>
                <a:gd name="connsiteX263" fmla="*/ 1445031 w 3024845"/>
                <a:gd name="connsiteY263" fmla="*/ 323693 h 840941"/>
                <a:gd name="connsiteX264" fmla="*/ 1445031 w 3024845"/>
                <a:gd name="connsiteY264" fmla="*/ 318019 h 840941"/>
                <a:gd name="connsiteX265" fmla="*/ 1445791 w 3024845"/>
                <a:gd name="connsiteY265" fmla="*/ 318019 h 840941"/>
                <a:gd name="connsiteX266" fmla="*/ 1451111 w 3024845"/>
                <a:gd name="connsiteY266" fmla="*/ 318019 h 840941"/>
                <a:gd name="connsiteX267" fmla="*/ 1451111 w 3024845"/>
                <a:gd name="connsiteY267" fmla="*/ 319370 h 840941"/>
                <a:gd name="connsiteX268" fmla="*/ 1451111 w 3024845"/>
                <a:gd name="connsiteY268" fmla="*/ 328828 h 840941"/>
                <a:gd name="connsiteX269" fmla="*/ 1489618 w 3024845"/>
                <a:gd name="connsiteY269" fmla="*/ 328828 h 840941"/>
                <a:gd name="connsiteX270" fmla="*/ 1489618 w 3024845"/>
                <a:gd name="connsiteY270" fmla="*/ 467181 h 840941"/>
                <a:gd name="connsiteX271" fmla="*/ 1491138 w 3024845"/>
                <a:gd name="connsiteY271" fmla="*/ 467181 h 840941"/>
                <a:gd name="connsiteX272" fmla="*/ 1501778 w 3024845"/>
                <a:gd name="connsiteY272" fmla="*/ 467181 h 840941"/>
                <a:gd name="connsiteX273" fmla="*/ 1501778 w 3024845"/>
                <a:gd name="connsiteY273" fmla="*/ 454211 h 840941"/>
                <a:gd name="connsiteX274" fmla="*/ 1505832 w 3024845"/>
                <a:gd name="connsiteY274" fmla="*/ 454211 h 840941"/>
                <a:gd name="connsiteX275" fmla="*/ 1505832 w 3024845"/>
                <a:gd name="connsiteY275" fmla="*/ 467181 h 840941"/>
                <a:gd name="connsiteX276" fmla="*/ 1536232 w 3024845"/>
                <a:gd name="connsiteY276" fmla="*/ 467181 h 840941"/>
                <a:gd name="connsiteX277" fmla="*/ 1536232 w 3024845"/>
                <a:gd name="connsiteY277" fmla="*/ 436916 h 840941"/>
                <a:gd name="connsiteX278" fmla="*/ 1548392 w 3024845"/>
                <a:gd name="connsiteY278" fmla="*/ 436916 h 840941"/>
                <a:gd name="connsiteX279" fmla="*/ 1560552 w 3024845"/>
                <a:gd name="connsiteY279" fmla="*/ 434755 h 840941"/>
                <a:gd name="connsiteX280" fmla="*/ 1564606 w 3024845"/>
                <a:gd name="connsiteY280" fmla="*/ 436916 h 840941"/>
                <a:gd name="connsiteX281" fmla="*/ 1574739 w 3024845"/>
                <a:gd name="connsiteY281" fmla="*/ 436916 h 840941"/>
                <a:gd name="connsiteX282" fmla="*/ 1574739 w 3024845"/>
                <a:gd name="connsiteY282" fmla="*/ 467181 h 840941"/>
                <a:gd name="connsiteX283" fmla="*/ 1582846 w 3024845"/>
                <a:gd name="connsiteY283" fmla="*/ 467181 h 840941"/>
                <a:gd name="connsiteX284" fmla="*/ 1582846 w 3024845"/>
                <a:gd name="connsiteY284" fmla="*/ 484476 h 840941"/>
                <a:gd name="connsiteX285" fmla="*/ 1592182 w 3024845"/>
                <a:gd name="connsiteY285" fmla="*/ 485381 h 840941"/>
                <a:gd name="connsiteX286" fmla="*/ 1605140 w 3024845"/>
                <a:gd name="connsiteY286" fmla="*/ 485381 h 840941"/>
                <a:gd name="connsiteX287" fmla="*/ 1605140 w 3024845"/>
                <a:gd name="connsiteY287" fmla="*/ 469343 h 840941"/>
                <a:gd name="connsiteX288" fmla="*/ 1673096 w 3024845"/>
                <a:gd name="connsiteY288" fmla="*/ 469343 h 840941"/>
                <a:gd name="connsiteX289" fmla="*/ 1673096 w 3024845"/>
                <a:gd name="connsiteY289" fmla="*/ 384090 h 840941"/>
                <a:gd name="connsiteX290" fmla="*/ 1745104 w 3024845"/>
                <a:gd name="connsiteY290" fmla="*/ 384090 h 840941"/>
                <a:gd name="connsiteX291" fmla="*/ 1745104 w 3024845"/>
                <a:gd name="connsiteY291" fmla="*/ 462858 h 840941"/>
                <a:gd name="connsiteX292" fmla="*/ 1747008 w 3024845"/>
                <a:gd name="connsiteY292" fmla="*/ 462858 h 840941"/>
                <a:gd name="connsiteX293" fmla="*/ 1748250 w 3024845"/>
                <a:gd name="connsiteY293" fmla="*/ 485381 h 840941"/>
                <a:gd name="connsiteX294" fmla="*/ 1757926 w 3024845"/>
                <a:gd name="connsiteY294" fmla="*/ 485381 h 840941"/>
                <a:gd name="connsiteX295" fmla="*/ 1759168 w 3024845"/>
                <a:gd name="connsiteY295" fmla="*/ 462858 h 840941"/>
                <a:gd name="connsiteX296" fmla="*/ 1765248 w 3024845"/>
                <a:gd name="connsiteY296" fmla="*/ 462858 h 840941"/>
                <a:gd name="connsiteX297" fmla="*/ 1766490 w 3024845"/>
                <a:gd name="connsiteY297" fmla="*/ 485381 h 840941"/>
                <a:gd name="connsiteX298" fmla="*/ 1817112 w 3024845"/>
                <a:gd name="connsiteY298" fmla="*/ 485381 h 840941"/>
                <a:gd name="connsiteX299" fmla="*/ 1817112 w 3024845"/>
                <a:gd name="connsiteY299" fmla="*/ 322353 h 840941"/>
                <a:gd name="connsiteX300" fmla="*/ 2014439 w 3024845"/>
                <a:gd name="connsiteY300" fmla="*/ 322353 h 840941"/>
                <a:gd name="connsiteX301" fmla="*/ 2014439 w 3024845"/>
                <a:gd name="connsiteY301" fmla="*/ 485381 h 840941"/>
                <a:gd name="connsiteX302" fmla="*/ 2033136 w 3024845"/>
                <a:gd name="connsiteY302" fmla="*/ 485381 h 840941"/>
                <a:gd name="connsiteX303" fmla="*/ 2033136 w 3024845"/>
                <a:gd name="connsiteY303" fmla="*/ 402688 h 840941"/>
                <a:gd name="connsiteX304" fmla="*/ 2128256 w 3024845"/>
                <a:gd name="connsiteY304" fmla="*/ 402688 h 840941"/>
                <a:gd name="connsiteX305" fmla="*/ 2180720 w 3024845"/>
                <a:gd name="connsiteY305" fmla="*/ 337475 h 840941"/>
                <a:gd name="connsiteX306" fmla="*/ 2245574 w 3024845"/>
                <a:gd name="connsiteY306" fmla="*/ 337475 h 840941"/>
                <a:gd name="connsiteX307" fmla="*/ 2245574 w 3024845"/>
                <a:gd name="connsiteY307" fmla="*/ 413137 h 840941"/>
                <a:gd name="connsiteX308" fmla="*/ 2253681 w 3024845"/>
                <a:gd name="connsiteY308" fmla="*/ 413137 h 840941"/>
                <a:gd name="connsiteX309" fmla="*/ 2255708 w 3024845"/>
                <a:gd name="connsiteY309" fmla="*/ 406652 h 840941"/>
                <a:gd name="connsiteX310" fmla="*/ 2261788 w 3024845"/>
                <a:gd name="connsiteY310" fmla="*/ 406652 h 840941"/>
                <a:gd name="connsiteX311" fmla="*/ 2263815 w 3024845"/>
                <a:gd name="connsiteY311" fmla="*/ 415299 h 840941"/>
                <a:gd name="connsiteX312" fmla="*/ 2275975 w 3024845"/>
                <a:gd name="connsiteY312" fmla="*/ 415299 h 840941"/>
                <a:gd name="connsiteX313" fmla="*/ 2275975 w 3024845"/>
                <a:gd name="connsiteY313" fmla="*/ 408813 h 840941"/>
                <a:gd name="connsiteX314" fmla="*/ 2298268 w 3024845"/>
                <a:gd name="connsiteY314" fmla="*/ 408813 h 840941"/>
                <a:gd name="connsiteX315" fmla="*/ 2298268 w 3024845"/>
                <a:gd name="connsiteY315" fmla="*/ 415299 h 840941"/>
                <a:gd name="connsiteX316" fmla="*/ 2318535 w 3024845"/>
                <a:gd name="connsiteY316" fmla="*/ 415299 h 840941"/>
                <a:gd name="connsiteX317" fmla="*/ 2318535 w 3024845"/>
                <a:gd name="connsiteY317" fmla="*/ 460696 h 840941"/>
                <a:gd name="connsiteX318" fmla="*/ 2332722 w 3024845"/>
                <a:gd name="connsiteY318" fmla="*/ 460696 h 840941"/>
                <a:gd name="connsiteX319" fmla="*/ 2332722 w 3024845"/>
                <a:gd name="connsiteY319" fmla="*/ 447725 h 840941"/>
                <a:gd name="connsiteX320" fmla="*/ 2348936 w 3024845"/>
                <a:gd name="connsiteY320" fmla="*/ 447725 h 840941"/>
                <a:gd name="connsiteX321" fmla="*/ 2348936 w 3024845"/>
                <a:gd name="connsiteY321" fmla="*/ 268298 h 840941"/>
                <a:gd name="connsiteX322" fmla="*/ 2355016 w 3024845"/>
                <a:gd name="connsiteY322" fmla="*/ 261812 h 840941"/>
                <a:gd name="connsiteX323" fmla="*/ 2427977 w 3024845"/>
                <a:gd name="connsiteY323" fmla="*/ 261812 h 840941"/>
                <a:gd name="connsiteX324" fmla="*/ 2427977 w 3024845"/>
                <a:gd name="connsiteY324" fmla="*/ 270460 h 840941"/>
                <a:gd name="connsiteX325" fmla="*/ 2438110 w 3024845"/>
                <a:gd name="connsiteY325" fmla="*/ 270460 h 840941"/>
                <a:gd name="connsiteX326" fmla="*/ 2438110 w 3024845"/>
                <a:gd name="connsiteY326" fmla="*/ 385034 h 840941"/>
                <a:gd name="connsiteX327" fmla="*/ 2460404 w 3024845"/>
                <a:gd name="connsiteY327" fmla="*/ 385034 h 840941"/>
                <a:gd name="connsiteX328" fmla="*/ 2460404 w 3024845"/>
                <a:gd name="connsiteY328" fmla="*/ 318019 h 840941"/>
                <a:gd name="connsiteX329" fmla="*/ 2486751 w 3024845"/>
                <a:gd name="connsiteY329" fmla="*/ 318019 h 840941"/>
                <a:gd name="connsiteX330" fmla="*/ 2490804 w 3024845"/>
                <a:gd name="connsiteY330" fmla="*/ 313695 h 840941"/>
                <a:gd name="connsiteX331" fmla="*/ 2498911 w 3024845"/>
                <a:gd name="connsiteY331" fmla="*/ 313695 h 840941"/>
                <a:gd name="connsiteX332" fmla="*/ 2502964 w 3024845"/>
                <a:gd name="connsiteY332" fmla="*/ 318019 h 840941"/>
                <a:gd name="connsiteX333" fmla="*/ 2525258 w 3024845"/>
                <a:gd name="connsiteY333" fmla="*/ 318019 h 840941"/>
                <a:gd name="connsiteX334" fmla="*/ 2525258 w 3024845"/>
                <a:gd name="connsiteY334" fmla="*/ 201283 h 840941"/>
                <a:gd name="connsiteX335" fmla="*/ 2582005 w 3024845"/>
                <a:gd name="connsiteY335" fmla="*/ 190474 h 840941"/>
                <a:gd name="connsiteX336" fmla="*/ 2582005 w 3024845"/>
                <a:gd name="connsiteY336" fmla="*/ 191555 h 840941"/>
                <a:gd name="connsiteX337" fmla="*/ 2582005 w 3024845"/>
                <a:gd name="connsiteY337" fmla="*/ 199121 h 840941"/>
                <a:gd name="connsiteX338" fmla="*/ 2608352 w 3024845"/>
                <a:gd name="connsiteY338" fmla="*/ 199121 h 840941"/>
                <a:gd name="connsiteX339" fmla="*/ 2608352 w 3024845"/>
                <a:gd name="connsiteY339" fmla="*/ 454211 h 840941"/>
                <a:gd name="connsiteX340" fmla="*/ 2630646 w 3024845"/>
                <a:gd name="connsiteY340" fmla="*/ 454211 h 840941"/>
                <a:gd name="connsiteX341" fmla="*/ 2630646 w 3024845"/>
                <a:gd name="connsiteY341" fmla="*/ 449887 h 840941"/>
                <a:gd name="connsiteX342" fmla="*/ 2642806 w 3024845"/>
                <a:gd name="connsiteY342" fmla="*/ 449887 h 840941"/>
                <a:gd name="connsiteX343" fmla="*/ 2642806 w 3024845"/>
                <a:gd name="connsiteY343" fmla="*/ 454211 h 840941"/>
                <a:gd name="connsiteX344" fmla="*/ 2667126 w 3024845"/>
                <a:gd name="connsiteY344" fmla="*/ 454211 h 840941"/>
                <a:gd name="connsiteX345" fmla="*/ 2667126 w 3024845"/>
                <a:gd name="connsiteY345" fmla="*/ 441240 h 840941"/>
                <a:gd name="connsiteX346" fmla="*/ 2695500 w 3024845"/>
                <a:gd name="connsiteY346" fmla="*/ 441240 h 840941"/>
                <a:gd name="connsiteX347" fmla="*/ 2707660 w 3024845"/>
                <a:gd name="connsiteY347" fmla="*/ 436916 h 840941"/>
                <a:gd name="connsiteX348" fmla="*/ 2727927 w 3024845"/>
                <a:gd name="connsiteY348" fmla="*/ 441240 h 840941"/>
                <a:gd name="connsiteX349" fmla="*/ 2727927 w 3024845"/>
                <a:gd name="connsiteY349" fmla="*/ 423946 h 840941"/>
                <a:gd name="connsiteX350" fmla="*/ 2736034 w 3024845"/>
                <a:gd name="connsiteY350" fmla="*/ 423946 h 840941"/>
                <a:gd name="connsiteX351" fmla="*/ 2736034 w 3024845"/>
                <a:gd name="connsiteY351" fmla="*/ 410975 h 840941"/>
                <a:gd name="connsiteX352" fmla="*/ 2792781 w 3024845"/>
                <a:gd name="connsiteY352" fmla="*/ 410975 h 840941"/>
                <a:gd name="connsiteX353" fmla="*/ 2792781 w 3024845"/>
                <a:gd name="connsiteY353" fmla="*/ 380710 h 840941"/>
                <a:gd name="connsiteX354" fmla="*/ 2811021 w 3024845"/>
                <a:gd name="connsiteY354" fmla="*/ 380710 h 840941"/>
                <a:gd name="connsiteX355" fmla="*/ 2811021 w 3024845"/>
                <a:gd name="connsiteY355" fmla="*/ 374225 h 840941"/>
                <a:gd name="connsiteX356" fmla="*/ 2823181 w 3024845"/>
                <a:gd name="connsiteY356" fmla="*/ 374225 h 840941"/>
                <a:gd name="connsiteX357" fmla="*/ 2823181 w 3024845"/>
                <a:gd name="connsiteY357" fmla="*/ 380710 h 840941"/>
                <a:gd name="connsiteX358" fmla="*/ 2839395 w 3024845"/>
                <a:gd name="connsiteY358" fmla="*/ 380710 h 840941"/>
                <a:gd name="connsiteX359" fmla="*/ 2839395 w 3024845"/>
                <a:gd name="connsiteY359" fmla="*/ 430431 h 840941"/>
                <a:gd name="connsiteX360" fmla="*/ 2871822 w 3024845"/>
                <a:gd name="connsiteY360" fmla="*/ 430431 h 840941"/>
                <a:gd name="connsiteX361" fmla="*/ 2871822 w 3024845"/>
                <a:gd name="connsiteY361" fmla="*/ 404490 h 840941"/>
                <a:gd name="connsiteX362" fmla="*/ 2910329 w 3024845"/>
                <a:gd name="connsiteY362" fmla="*/ 404490 h 840941"/>
                <a:gd name="connsiteX363" fmla="*/ 2910329 w 3024845"/>
                <a:gd name="connsiteY363" fmla="*/ 374225 h 840941"/>
                <a:gd name="connsiteX364" fmla="*/ 2958970 w 3024845"/>
                <a:gd name="connsiteY364" fmla="*/ 374225 h 840941"/>
                <a:gd name="connsiteX365" fmla="*/ 2958970 w 3024845"/>
                <a:gd name="connsiteY365" fmla="*/ 485381 h 840941"/>
                <a:gd name="connsiteX366" fmla="*/ 2958970 w 3024845"/>
                <a:gd name="connsiteY366" fmla="*/ 499160 h 840941"/>
                <a:gd name="connsiteX367" fmla="*/ 3024845 w 3024845"/>
                <a:gd name="connsiteY367" fmla="*/ 499160 h 840941"/>
                <a:gd name="connsiteX368" fmla="*/ 3024845 w 3024845"/>
                <a:gd name="connsiteY368" fmla="*/ 840941 h 840941"/>
                <a:gd name="connsiteX369" fmla="*/ 2054 w 3024845"/>
                <a:gd name="connsiteY369" fmla="*/ 838608 h 840941"/>
                <a:gd name="connsiteX370" fmla="*/ 0 w 3024845"/>
                <a:gd name="connsiteY370" fmla="*/ 404490 h 840941"/>
                <a:gd name="connsiteX371" fmla="*/ 20267 w 3024845"/>
                <a:gd name="connsiteY371" fmla="*/ 404490 h 840941"/>
                <a:gd name="connsiteX372" fmla="*/ 20774 w 3024845"/>
                <a:gd name="connsiteY372" fmla="*/ 403409 h 840941"/>
                <a:gd name="connsiteX373" fmla="*/ 24320 w 3024845"/>
                <a:gd name="connsiteY373" fmla="*/ 395843 h 840941"/>
                <a:gd name="connsiteX374" fmla="*/ 26094 w 3024845"/>
                <a:gd name="connsiteY374" fmla="*/ 396113 h 840941"/>
                <a:gd name="connsiteX375" fmla="*/ 38507 w 3024845"/>
                <a:gd name="connsiteY375" fmla="*/ 398004 h 840941"/>
                <a:gd name="connsiteX376" fmla="*/ 39014 w 3024845"/>
                <a:gd name="connsiteY376" fmla="*/ 399356 h 840941"/>
                <a:gd name="connsiteX377" fmla="*/ 42560 w 3024845"/>
                <a:gd name="connsiteY377" fmla="*/ 408813 h 840941"/>
                <a:gd name="connsiteX378" fmla="*/ 68907 w 3024845"/>
                <a:gd name="connsiteY378" fmla="*/ 410975 h 840941"/>
                <a:gd name="connsiteX379" fmla="*/ 68907 w 3024845"/>
                <a:gd name="connsiteY379" fmla="*/ 287754 h 840941"/>
                <a:gd name="connsiteX380" fmla="*/ 70934 w 3024845"/>
                <a:gd name="connsiteY380" fmla="*/ 287754 h 840941"/>
                <a:gd name="connsiteX381" fmla="*/ 85121 w 3024845"/>
                <a:gd name="connsiteY381" fmla="*/ 287754 h 840941"/>
                <a:gd name="connsiteX382" fmla="*/ 85121 w 3024845"/>
                <a:gd name="connsiteY382" fmla="*/ 151562 h 840941"/>
                <a:gd name="connsiteX383" fmla="*/ 86894 w 3024845"/>
                <a:gd name="connsiteY383" fmla="*/ 151562 h 840941"/>
                <a:gd name="connsiteX384" fmla="*/ 99308 w 3024845"/>
                <a:gd name="connsiteY384" fmla="*/ 151562 h 840941"/>
                <a:gd name="connsiteX385" fmla="*/ 99308 w 3024845"/>
                <a:gd name="connsiteY385" fmla="*/ 36988 h 840941"/>
                <a:gd name="connsiteX0" fmla="*/ 99308 w 3024845"/>
                <a:gd name="connsiteY0" fmla="*/ 0 h 803953"/>
                <a:gd name="connsiteX1" fmla="*/ 220909 w 3024845"/>
                <a:gd name="connsiteY1" fmla="*/ 114574 h 803953"/>
                <a:gd name="connsiteX2" fmla="*/ 223189 w 3024845"/>
                <a:gd name="connsiteY2" fmla="*/ 114574 h 803953"/>
                <a:gd name="connsiteX3" fmla="*/ 239150 w 3024845"/>
                <a:gd name="connsiteY3" fmla="*/ 114574 h 803953"/>
                <a:gd name="connsiteX4" fmla="*/ 239150 w 3024845"/>
                <a:gd name="connsiteY4" fmla="*/ 255089 h 803953"/>
                <a:gd name="connsiteX5" fmla="*/ 240670 w 3024845"/>
                <a:gd name="connsiteY5" fmla="*/ 254819 h 803953"/>
                <a:gd name="connsiteX6" fmla="*/ 251310 w 3024845"/>
                <a:gd name="connsiteY6" fmla="*/ 252928 h 803953"/>
                <a:gd name="connsiteX7" fmla="*/ 249283 w 3024845"/>
                <a:gd name="connsiteY7" fmla="*/ 341560 h 803953"/>
                <a:gd name="connsiteX8" fmla="*/ 250803 w 3024845"/>
                <a:gd name="connsiteY8" fmla="*/ 341831 h 803953"/>
                <a:gd name="connsiteX9" fmla="*/ 261443 w 3024845"/>
                <a:gd name="connsiteY9" fmla="*/ 343722 h 803953"/>
                <a:gd name="connsiteX10" fmla="*/ 261696 w 3024845"/>
                <a:gd name="connsiteY10" fmla="*/ 344533 h 803953"/>
                <a:gd name="connsiteX11" fmla="*/ 263470 w 3024845"/>
                <a:gd name="connsiteY11" fmla="*/ 350208 h 803953"/>
                <a:gd name="connsiteX12" fmla="*/ 264230 w 3024845"/>
                <a:gd name="connsiteY12" fmla="*/ 347776 h 803953"/>
                <a:gd name="connsiteX13" fmla="*/ 269550 w 3024845"/>
                <a:gd name="connsiteY13" fmla="*/ 330752 h 803953"/>
                <a:gd name="connsiteX14" fmla="*/ 271323 w 3024845"/>
                <a:gd name="connsiteY14" fmla="*/ 330752 h 803953"/>
                <a:gd name="connsiteX15" fmla="*/ 283737 w 3024845"/>
                <a:gd name="connsiteY15" fmla="*/ 330752 h 803953"/>
                <a:gd name="connsiteX16" fmla="*/ 283737 w 3024845"/>
                <a:gd name="connsiteY16" fmla="*/ 363178 h 803953"/>
                <a:gd name="connsiteX17" fmla="*/ 284750 w 3024845"/>
                <a:gd name="connsiteY17" fmla="*/ 363719 h 803953"/>
                <a:gd name="connsiteX18" fmla="*/ 291844 w 3024845"/>
                <a:gd name="connsiteY18" fmla="*/ 367502 h 803953"/>
                <a:gd name="connsiteX19" fmla="*/ 291844 w 3024845"/>
                <a:gd name="connsiteY19" fmla="*/ 368853 h 803953"/>
                <a:gd name="connsiteX20" fmla="*/ 291844 w 3024845"/>
                <a:gd name="connsiteY20" fmla="*/ 378311 h 803953"/>
                <a:gd name="connsiteX21" fmla="*/ 336431 w 3024845"/>
                <a:gd name="connsiteY21" fmla="*/ 378311 h 803953"/>
                <a:gd name="connsiteX22" fmla="*/ 336431 w 3024845"/>
                <a:gd name="connsiteY22" fmla="*/ 379392 h 803953"/>
                <a:gd name="connsiteX23" fmla="*/ 336431 w 3024845"/>
                <a:gd name="connsiteY23" fmla="*/ 386958 h 803953"/>
                <a:gd name="connsiteX24" fmla="*/ 338457 w 3024845"/>
                <a:gd name="connsiteY24" fmla="*/ 386958 h 803953"/>
                <a:gd name="connsiteX25" fmla="*/ 352644 w 3024845"/>
                <a:gd name="connsiteY25" fmla="*/ 386958 h 803953"/>
                <a:gd name="connsiteX26" fmla="*/ 352644 w 3024845"/>
                <a:gd name="connsiteY26" fmla="*/ 356693 h 803953"/>
                <a:gd name="connsiteX27" fmla="*/ 397231 w 3024845"/>
                <a:gd name="connsiteY27" fmla="*/ 356693 h 803953"/>
                <a:gd name="connsiteX28" fmla="*/ 397231 w 3024845"/>
                <a:gd name="connsiteY28" fmla="*/ 355342 h 803953"/>
                <a:gd name="connsiteX29" fmla="*/ 397231 w 3024845"/>
                <a:gd name="connsiteY29" fmla="*/ 345884 h 803953"/>
                <a:gd name="connsiteX30" fmla="*/ 398245 w 3024845"/>
                <a:gd name="connsiteY30" fmla="*/ 345884 h 803953"/>
                <a:gd name="connsiteX31" fmla="*/ 405338 w 3024845"/>
                <a:gd name="connsiteY31" fmla="*/ 345884 h 803953"/>
                <a:gd name="connsiteX32" fmla="*/ 405338 w 3024845"/>
                <a:gd name="connsiteY32" fmla="*/ 343993 h 803953"/>
                <a:gd name="connsiteX33" fmla="*/ 405338 w 3024845"/>
                <a:gd name="connsiteY33" fmla="*/ 330752 h 803953"/>
                <a:gd name="connsiteX34" fmla="*/ 406098 w 3024845"/>
                <a:gd name="connsiteY34" fmla="*/ 330752 h 803953"/>
                <a:gd name="connsiteX35" fmla="*/ 411418 w 3024845"/>
                <a:gd name="connsiteY35" fmla="*/ 330752 h 803953"/>
                <a:gd name="connsiteX36" fmla="*/ 411418 w 3024845"/>
                <a:gd name="connsiteY36" fmla="*/ 329671 h 803953"/>
                <a:gd name="connsiteX37" fmla="*/ 411418 w 3024845"/>
                <a:gd name="connsiteY37" fmla="*/ 322104 h 803953"/>
                <a:gd name="connsiteX38" fmla="*/ 413445 w 3024845"/>
                <a:gd name="connsiteY38" fmla="*/ 322104 h 803953"/>
                <a:gd name="connsiteX39" fmla="*/ 427632 w 3024845"/>
                <a:gd name="connsiteY39" fmla="*/ 322104 h 803953"/>
                <a:gd name="connsiteX40" fmla="*/ 427632 w 3024845"/>
                <a:gd name="connsiteY40" fmla="*/ 323185 h 803953"/>
                <a:gd name="connsiteX41" fmla="*/ 427632 w 3024845"/>
                <a:gd name="connsiteY41" fmla="*/ 330752 h 803953"/>
                <a:gd name="connsiteX42" fmla="*/ 449925 w 3024845"/>
                <a:gd name="connsiteY42" fmla="*/ 330752 h 803953"/>
                <a:gd name="connsiteX43" fmla="*/ 449925 w 3024845"/>
                <a:gd name="connsiteY43" fmla="*/ 328860 h 803953"/>
                <a:gd name="connsiteX44" fmla="*/ 449925 w 3024845"/>
                <a:gd name="connsiteY44" fmla="*/ 315619 h 803953"/>
                <a:gd name="connsiteX45" fmla="*/ 451699 w 3024845"/>
                <a:gd name="connsiteY45" fmla="*/ 315619 h 803953"/>
                <a:gd name="connsiteX46" fmla="*/ 464112 w 3024845"/>
                <a:gd name="connsiteY46" fmla="*/ 315619 h 803953"/>
                <a:gd name="connsiteX47" fmla="*/ 464112 w 3024845"/>
                <a:gd name="connsiteY47" fmla="*/ 339399 h 803953"/>
                <a:gd name="connsiteX48" fmla="*/ 465126 w 3024845"/>
                <a:gd name="connsiteY48" fmla="*/ 339399 h 803953"/>
                <a:gd name="connsiteX49" fmla="*/ 472219 w 3024845"/>
                <a:gd name="connsiteY49" fmla="*/ 339399 h 803953"/>
                <a:gd name="connsiteX50" fmla="*/ 472219 w 3024845"/>
                <a:gd name="connsiteY50" fmla="*/ 338318 h 803953"/>
                <a:gd name="connsiteX51" fmla="*/ 472219 w 3024845"/>
                <a:gd name="connsiteY51" fmla="*/ 330752 h 803953"/>
                <a:gd name="connsiteX52" fmla="*/ 473992 w 3024845"/>
                <a:gd name="connsiteY52" fmla="*/ 330752 h 803953"/>
                <a:gd name="connsiteX53" fmla="*/ 486406 w 3024845"/>
                <a:gd name="connsiteY53" fmla="*/ 330752 h 803953"/>
                <a:gd name="connsiteX54" fmla="*/ 486406 w 3024845"/>
                <a:gd name="connsiteY54" fmla="*/ 356693 h 803953"/>
                <a:gd name="connsiteX55" fmla="*/ 488433 w 3024845"/>
                <a:gd name="connsiteY55" fmla="*/ 356693 h 803953"/>
                <a:gd name="connsiteX56" fmla="*/ 502619 w 3024845"/>
                <a:gd name="connsiteY56" fmla="*/ 356693 h 803953"/>
                <a:gd name="connsiteX57" fmla="*/ 502619 w 3024845"/>
                <a:gd name="connsiteY57" fmla="*/ 358314 h 803953"/>
                <a:gd name="connsiteX58" fmla="*/ 502619 w 3024845"/>
                <a:gd name="connsiteY58" fmla="*/ 369664 h 803953"/>
                <a:gd name="connsiteX59" fmla="*/ 503379 w 3024845"/>
                <a:gd name="connsiteY59" fmla="*/ 369664 h 803953"/>
                <a:gd name="connsiteX60" fmla="*/ 508700 w 3024845"/>
                <a:gd name="connsiteY60" fmla="*/ 369664 h 803953"/>
                <a:gd name="connsiteX61" fmla="*/ 508700 w 3024845"/>
                <a:gd name="connsiteY61" fmla="*/ 368853 h 803953"/>
                <a:gd name="connsiteX62" fmla="*/ 508700 w 3024845"/>
                <a:gd name="connsiteY62" fmla="*/ 363178 h 803953"/>
                <a:gd name="connsiteX63" fmla="*/ 539100 w 3024845"/>
                <a:gd name="connsiteY63" fmla="*/ 363178 h 803953"/>
                <a:gd name="connsiteX64" fmla="*/ 539100 w 3024845"/>
                <a:gd name="connsiteY64" fmla="*/ 386958 h 803953"/>
                <a:gd name="connsiteX65" fmla="*/ 540113 w 3024845"/>
                <a:gd name="connsiteY65" fmla="*/ 386958 h 803953"/>
                <a:gd name="connsiteX66" fmla="*/ 547207 w 3024845"/>
                <a:gd name="connsiteY66" fmla="*/ 386958 h 803953"/>
                <a:gd name="connsiteX67" fmla="*/ 547207 w 3024845"/>
                <a:gd name="connsiteY67" fmla="*/ 388039 h 803953"/>
                <a:gd name="connsiteX68" fmla="*/ 547207 w 3024845"/>
                <a:gd name="connsiteY68" fmla="*/ 395605 h 803953"/>
                <a:gd name="connsiteX69" fmla="*/ 547967 w 3024845"/>
                <a:gd name="connsiteY69" fmla="*/ 395605 h 803953"/>
                <a:gd name="connsiteX70" fmla="*/ 553287 w 3024845"/>
                <a:gd name="connsiteY70" fmla="*/ 395605 h 803953"/>
                <a:gd name="connsiteX71" fmla="*/ 553287 w 3024845"/>
                <a:gd name="connsiteY71" fmla="*/ 393443 h 803953"/>
                <a:gd name="connsiteX72" fmla="*/ 553287 w 3024845"/>
                <a:gd name="connsiteY72" fmla="*/ 378311 h 803953"/>
                <a:gd name="connsiteX73" fmla="*/ 554300 w 3024845"/>
                <a:gd name="connsiteY73" fmla="*/ 378311 h 803953"/>
                <a:gd name="connsiteX74" fmla="*/ 561394 w 3024845"/>
                <a:gd name="connsiteY74" fmla="*/ 378311 h 803953"/>
                <a:gd name="connsiteX75" fmla="*/ 561394 w 3024845"/>
                <a:gd name="connsiteY75" fmla="*/ 379392 h 803953"/>
                <a:gd name="connsiteX76" fmla="*/ 561394 w 3024845"/>
                <a:gd name="connsiteY76" fmla="*/ 386958 h 803953"/>
                <a:gd name="connsiteX77" fmla="*/ 566714 w 3024845"/>
                <a:gd name="connsiteY77" fmla="*/ 384965 h 803953"/>
                <a:gd name="connsiteX78" fmla="*/ 567474 w 3024845"/>
                <a:gd name="connsiteY78" fmla="*/ 383985 h 803953"/>
                <a:gd name="connsiteX79" fmla="*/ 567474 w 3024845"/>
                <a:gd name="connsiteY79" fmla="*/ 378311 h 803953"/>
                <a:gd name="connsiteX80" fmla="*/ 605981 w 3024845"/>
                <a:gd name="connsiteY80" fmla="*/ 378311 h 803953"/>
                <a:gd name="connsiteX81" fmla="*/ 605981 w 3024845"/>
                <a:gd name="connsiteY81" fmla="*/ 402090 h 803953"/>
                <a:gd name="connsiteX82" fmla="*/ 608007 w 3024845"/>
                <a:gd name="connsiteY82" fmla="*/ 402090 h 803953"/>
                <a:gd name="connsiteX83" fmla="*/ 622194 w 3024845"/>
                <a:gd name="connsiteY83" fmla="*/ 402090 h 803953"/>
                <a:gd name="connsiteX84" fmla="*/ 622194 w 3024845"/>
                <a:gd name="connsiteY84" fmla="*/ 403171 h 803953"/>
                <a:gd name="connsiteX85" fmla="*/ 622194 w 3024845"/>
                <a:gd name="connsiteY85" fmla="*/ 410737 h 803953"/>
                <a:gd name="connsiteX86" fmla="*/ 623968 w 3024845"/>
                <a:gd name="connsiteY86" fmla="*/ 410737 h 803953"/>
                <a:gd name="connsiteX87" fmla="*/ 636381 w 3024845"/>
                <a:gd name="connsiteY87" fmla="*/ 410737 h 803953"/>
                <a:gd name="connsiteX88" fmla="*/ 636381 w 3024845"/>
                <a:gd name="connsiteY88" fmla="*/ 386958 h 803953"/>
                <a:gd name="connsiteX89" fmla="*/ 637394 w 3024845"/>
                <a:gd name="connsiteY89" fmla="*/ 386958 h 803953"/>
                <a:gd name="connsiteX90" fmla="*/ 644488 w 3024845"/>
                <a:gd name="connsiteY90" fmla="*/ 386958 h 803953"/>
                <a:gd name="connsiteX91" fmla="*/ 644488 w 3024845"/>
                <a:gd name="connsiteY91" fmla="*/ 354531 h 803953"/>
                <a:gd name="connsiteX92" fmla="*/ 645501 w 3024845"/>
                <a:gd name="connsiteY92" fmla="*/ 354531 h 803953"/>
                <a:gd name="connsiteX93" fmla="*/ 652595 w 3024845"/>
                <a:gd name="connsiteY93" fmla="*/ 354531 h 803953"/>
                <a:gd name="connsiteX94" fmla="*/ 652595 w 3024845"/>
                <a:gd name="connsiteY94" fmla="*/ 352640 h 803953"/>
                <a:gd name="connsiteX95" fmla="*/ 652595 w 3024845"/>
                <a:gd name="connsiteY95" fmla="*/ 339399 h 803953"/>
                <a:gd name="connsiteX96" fmla="*/ 651328 w 3024845"/>
                <a:gd name="connsiteY96" fmla="*/ 337777 h 803953"/>
                <a:gd name="connsiteX97" fmla="*/ 656648 w 3024845"/>
                <a:gd name="connsiteY97" fmla="*/ 326428 h 803953"/>
                <a:gd name="connsiteX98" fmla="*/ 664755 w 3024845"/>
                <a:gd name="connsiteY98" fmla="*/ 354531 h 803953"/>
                <a:gd name="connsiteX99" fmla="*/ 665515 w 3024845"/>
                <a:gd name="connsiteY99" fmla="*/ 354531 h 803953"/>
                <a:gd name="connsiteX100" fmla="*/ 670835 w 3024845"/>
                <a:gd name="connsiteY100" fmla="*/ 354531 h 803953"/>
                <a:gd name="connsiteX101" fmla="*/ 670835 w 3024845"/>
                <a:gd name="connsiteY101" fmla="*/ 248604 h 803953"/>
                <a:gd name="connsiteX102" fmla="*/ 672355 w 3024845"/>
                <a:gd name="connsiteY102" fmla="*/ 248604 h 803953"/>
                <a:gd name="connsiteX103" fmla="*/ 682995 w 3024845"/>
                <a:gd name="connsiteY103" fmla="*/ 248604 h 803953"/>
                <a:gd name="connsiteX104" fmla="*/ 682995 w 3024845"/>
                <a:gd name="connsiteY104" fmla="*/ 201045 h 803953"/>
                <a:gd name="connsiteX105" fmla="*/ 709342 w 3024845"/>
                <a:gd name="connsiteY105" fmla="*/ 201045 h 803953"/>
                <a:gd name="connsiteX106" fmla="*/ 709342 w 3024845"/>
                <a:gd name="connsiteY106" fmla="*/ 179427 h 803953"/>
                <a:gd name="connsiteX107" fmla="*/ 743796 w 3024845"/>
                <a:gd name="connsiteY107" fmla="*/ 179427 h 803953"/>
                <a:gd name="connsiteX108" fmla="*/ 743796 w 3024845"/>
                <a:gd name="connsiteY108" fmla="*/ 181859 h 803953"/>
                <a:gd name="connsiteX109" fmla="*/ 743796 w 3024845"/>
                <a:gd name="connsiteY109" fmla="*/ 198883 h 803953"/>
                <a:gd name="connsiteX110" fmla="*/ 746076 w 3024845"/>
                <a:gd name="connsiteY110" fmla="*/ 198883 h 803953"/>
                <a:gd name="connsiteX111" fmla="*/ 762036 w 3024845"/>
                <a:gd name="connsiteY111" fmla="*/ 198883 h 803953"/>
                <a:gd name="connsiteX112" fmla="*/ 762036 w 3024845"/>
                <a:gd name="connsiteY112" fmla="*/ 246442 h 803953"/>
                <a:gd name="connsiteX113" fmla="*/ 763049 w 3024845"/>
                <a:gd name="connsiteY113" fmla="*/ 246442 h 803953"/>
                <a:gd name="connsiteX114" fmla="*/ 770143 w 3024845"/>
                <a:gd name="connsiteY114" fmla="*/ 246442 h 803953"/>
                <a:gd name="connsiteX115" fmla="*/ 784330 w 3024845"/>
                <a:gd name="connsiteY115" fmla="*/ 250766 h 803953"/>
                <a:gd name="connsiteX116" fmla="*/ 784330 w 3024845"/>
                <a:gd name="connsiteY116" fmla="*/ 289678 h 803953"/>
                <a:gd name="connsiteX117" fmla="*/ 785343 w 3024845"/>
                <a:gd name="connsiteY117" fmla="*/ 289678 h 803953"/>
                <a:gd name="connsiteX118" fmla="*/ 792436 w 3024845"/>
                <a:gd name="connsiteY118" fmla="*/ 289678 h 803953"/>
                <a:gd name="connsiteX119" fmla="*/ 792436 w 3024845"/>
                <a:gd name="connsiteY119" fmla="*/ 291299 h 803953"/>
                <a:gd name="connsiteX120" fmla="*/ 792436 w 3024845"/>
                <a:gd name="connsiteY120" fmla="*/ 302648 h 803953"/>
                <a:gd name="connsiteX121" fmla="*/ 794463 w 3024845"/>
                <a:gd name="connsiteY121" fmla="*/ 302648 h 803953"/>
                <a:gd name="connsiteX122" fmla="*/ 808650 w 3024845"/>
                <a:gd name="connsiteY122" fmla="*/ 302648 h 803953"/>
                <a:gd name="connsiteX123" fmla="*/ 814730 w 3024845"/>
                <a:gd name="connsiteY123" fmla="*/ 309134 h 803953"/>
                <a:gd name="connsiteX124" fmla="*/ 814730 w 3024845"/>
                <a:gd name="connsiteY124" fmla="*/ 330752 h 803953"/>
                <a:gd name="connsiteX125" fmla="*/ 817010 w 3024845"/>
                <a:gd name="connsiteY125" fmla="*/ 330752 h 803953"/>
                <a:gd name="connsiteX126" fmla="*/ 832970 w 3024845"/>
                <a:gd name="connsiteY126" fmla="*/ 330752 h 803953"/>
                <a:gd name="connsiteX127" fmla="*/ 832970 w 3024845"/>
                <a:gd name="connsiteY127" fmla="*/ 331832 h 803953"/>
                <a:gd name="connsiteX128" fmla="*/ 832970 w 3024845"/>
                <a:gd name="connsiteY128" fmla="*/ 339399 h 803953"/>
                <a:gd name="connsiteX129" fmla="*/ 834237 w 3024845"/>
                <a:gd name="connsiteY129" fmla="*/ 339399 h 803953"/>
                <a:gd name="connsiteX130" fmla="*/ 843104 w 3024845"/>
                <a:gd name="connsiteY130" fmla="*/ 339399 h 803953"/>
                <a:gd name="connsiteX131" fmla="*/ 843104 w 3024845"/>
                <a:gd name="connsiteY131" fmla="*/ 341560 h 803953"/>
                <a:gd name="connsiteX132" fmla="*/ 843104 w 3024845"/>
                <a:gd name="connsiteY132" fmla="*/ 356693 h 803953"/>
                <a:gd name="connsiteX133" fmla="*/ 847157 w 3024845"/>
                <a:gd name="connsiteY133" fmla="*/ 354801 h 803953"/>
                <a:gd name="connsiteX134" fmla="*/ 847157 w 3024845"/>
                <a:gd name="connsiteY134" fmla="*/ 341560 h 803953"/>
                <a:gd name="connsiteX135" fmla="*/ 848170 w 3024845"/>
                <a:gd name="connsiteY135" fmla="*/ 341560 h 803953"/>
                <a:gd name="connsiteX136" fmla="*/ 855264 w 3024845"/>
                <a:gd name="connsiteY136" fmla="*/ 341560 h 803953"/>
                <a:gd name="connsiteX137" fmla="*/ 855264 w 3024845"/>
                <a:gd name="connsiteY137" fmla="*/ 343182 h 803953"/>
                <a:gd name="connsiteX138" fmla="*/ 855264 w 3024845"/>
                <a:gd name="connsiteY138" fmla="*/ 354531 h 803953"/>
                <a:gd name="connsiteX139" fmla="*/ 856024 w 3024845"/>
                <a:gd name="connsiteY139" fmla="*/ 354531 h 803953"/>
                <a:gd name="connsiteX140" fmla="*/ 861344 w 3024845"/>
                <a:gd name="connsiteY140" fmla="*/ 354531 h 803953"/>
                <a:gd name="connsiteX141" fmla="*/ 909984 w 3024845"/>
                <a:gd name="connsiteY141" fmla="*/ 350208 h 803953"/>
                <a:gd name="connsiteX142" fmla="*/ 909984 w 3024845"/>
                <a:gd name="connsiteY142" fmla="*/ 351559 h 803953"/>
                <a:gd name="connsiteX143" fmla="*/ 909984 w 3024845"/>
                <a:gd name="connsiteY143" fmla="*/ 361016 h 803953"/>
                <a:gd name="connsiteX144" fmla="*/ 910744 w 3024845"/>
                <a:gd name="connsiteY144" fmla="*/ 361016 h 803953"/>
                <a:gd name="connsiteX145" fmla="*/ 916065 w 3024845"/>
                <a:gd name="connsiteY145" fmla="*/ 361016 h 803953"/>
                <a:gd name="connsiteX146" fmla="*/ 916065 w 3024845"/>
                <a:gd name="connsiteY146" fmla="*/ 363178 h 803953"/>
                <a:gd name="connsiteX147" fmla="*/ 916065 w 3024845"/>
                <a:gd name="connsiteY147" fmla="*/ 378311 h 803953"/>
                <a:gd name="connsiteX148" fmla="*/ 918091 w 3024845"/>
                <a:gd name="connsiteY148" fmla="*/ 376960 h 803953"/>
                <a:gd name="connsiteX149" fmla="*/ 932278 w 3024845"/>
                <a:gd name="connsiteY149" fmla="*/ 367502 h 803953"/>
                <a:gd name="connsiteX150" fmla="*/ 938358 w 3024845"/>
                <a:gd name="connsiteY150" fmla="*/ 326428 h 803953"/>
                <a:gd name="connsiteX151" fmla="*/ 939118 w 3024845"/>
                <a:gd name="connsiteY151" fmla="*/ 326158 h 803953"/>
                <a:gd name="connsiteX152" fmla="*/ 944438 w 3024845"/>
                <a:gd name="connsiteY152" fmla="*/ 324266 h 803953"/>
                <a:gd name="connsiteX153" fmla="*/ 946465 w 3024845"/>
                <a:gd name="connsiteY153" fmla="*/ 255089 h 803953"/>
                <a:gd name="connsiteX154" fmla="*/ 948492 w 3024845"/>
                <a:gd name="connsiteY154" fmla="*/ 324266 h 803953"/>
                <a:gd name="connsiteX155" fmla="*/ 949252 w 3024845"/>
                <a:gd name="connsiteY155" fmla="*/ 324536 h 803953"/>
                <a:gd name="connsiteX156" fmla="*/ 954572 w 3024845"/>
                <a:gd name="connsiteY156" fmla="*/ 326428 h 803953"/>
                <a:gd name="connsiteX157" fmla="*/ 954572 w 3024845"/>
                <a:gd name="connsiteY157" fmla="*/ 239957 h 803953"/>
                <a:gd name="connsiteX158" fmla="*/ 958625 w 3024845"/>
                <a:gd name="connsiteY158" fmla="*/ 207530 h 803953"/>
                <a:gd name="connsiteX159" fmla="*/ 997132 w 3024845"/>
                <a:gd name="connsiteY159" fmla="*/ 207530 h 803953"/>
                <a:gd name="connsiteX160" fmla="*/ 997132 w 3024845"/>
                <a:gd name="connsiteY160" fmla="*/ 239957 h 803953"/>
                <a:gd name="connsiteX161" fmla="*/ 997892 w 3024845"/>
                <a:gd name="connsiteY161" fmla="*/ 239957 h 803953"/>
                <a:gd name="connsiteX162" fmla="*/ 1003212 w 3024845"/>
                <a:gd name="connsiteY162" fmla="*/ 239957 h 803953"/>
                <a:gd name="connsiteX163" fmla="*/ 1003212 w 3024845"/>
                <a:gd name="connsiteY163" fmla="*/ 157809 h 803953"/>
                <a:gd name="connsiteX164" fmla="*/ 1004986 w 3024845"/>
                <a:gd name="connsiteY164" fmla="*/ 157809 h 803953"/>
                <a:gd name="connsiteX165" fmla="*/ 1017399 w 3024845"/>
                <a:gd name="connsiteY165" fmla="*/ 157809 h 803953"/>
                <a:gd name="connsiteX166" fmla="*/ 1017399 w 3024845"/>
                <a:gd name="connsiteY166" fmla="*/ 155918 h 803953"/>
                <a:gd name="connsiteX167" fmla="*/ 1017399 w 3024845"/>
                <a:gd name="connsiteY167" fmla="*/ 142677 h 803953"/>
                <a:gd name="connsiteX168" fmla="*/ 1039693 w 3024845"/>
                <a:gd name="connsiteY168" fmla="*/ 142677 h 803953"/>
                <a:gd name="connsiteX169" fmla="*/ 1039693 w 3024845"/>
                <a:gd name="connsiteY169" fmla="*/ 141596 h 803953"/>
                <a:gd name="connsiteX170" fmla="*/ 1039693 w 3024845"/>
                <a:gd name="connsiteY170" fmla="*/ 134030 h 803953"/>
                <a:gd name="connsiteX171" fmla="*/ 1041466 w 3024845"/>
                <a:gd name="connsiteY171" fmla="*/ 134030 h 803953"/>
                <a:gd name="connsiteX172" fmla="*/ 1053880 w 3024845"/>
                <a:gd name="connsiteY172" fmla="*/ 134030 h 803953"/>
                <a:gd name="connsiteX173" fmla="*/ 1053880 w 3024845"/>
                <a:gd name="connsiteY173" fmla="*/ 135111 h 803953"/>
                <a:gd name="connsiteX174" fmla="*/ 1053880 w 3024845"/>
                <a:gd name="connsiteY174" fmla="*/ 142677 h 803953"/>
                <a:gd name="connsiteX175" fmla="*/ 1054640 w 3024845"/>
                <a:gd name="connsiteY175" fmla="*/ 142677 h 803953"/>
                <a:gd name="connsiteX176" fmla="*/ 1059960 w 3024845"/>
                <a:gd name="connsiteY176" fmla="*/ 142677 h 803953"/>
                <a:gd name="connsiteX177" fmla="*/ 1070093 w 3024845"/>
                <a:gd name="connsiteY177" fmla="*/ 138353 h 803953"/>
                <a:gd name="connsiteX178" fmla="*/ 1074146 w 3024845"/>
                <a:gd name="connsiteY178" fmla="*/ 141596 h 803953"/>
                <a:gd name="connsiteX179" fmla="*/ 1074146 w 3024845"/>
                <a:gd name="connsiteY179" fmla="*/ 134030 h 803953"/>
                <a:gd name="connsiteX180" fmla="*/ 1076426 w 3024845"/>
                <a:gd name="connsiteY180" fmla="*/ 134030 h 803953"/>
                <a:gd name="connsiteX181" fmla="*/ 1092387 w 3024845"/>
                <a:gd name="connsiteY181" fmla="*/ 134030 h 803953"/>
                <a:gd name="connsiteX182" fmla="*/ 1092387 w 3024845"/>
                <a:gd name="connsiteY182" fmla="*/ 135111 h 803953"/>
                <a:gd name="connsiteX183" fmla="*/ 1092387 w 3024845"/>
                <a:gd name="connsiteY183" fmla="*/ 142677 h 803953"/>
                <a:gd name="connsiteX184" fmla="*/ 1122787 w 3024845"/>
                <a:gd name="connsiteY184" fmla="*/ 142677 h 803953"/>
                <a:gd name="connsiteX185" fmla="*/ 1122787 w 3024845"/>
                <a:gd name="connsiteY185" fmla="*/ 144298 h 803953"/>
                <a:gd name="connsiteX186" fmla="*/ 1122787 w 3024845"/>
                <a:gd name="connsiteY186" fmla="*/ 155648 h 803953"/>
                <a:gd name="connsiteX187" fmla="*/ 1149134 w 3024845"/>
                <a:gd name="connsiteY187" fmla="*/ 155648 h 803953"/>
                <a:gd name="connsiteX188" fmla="*/ 1149134 w 3024845"/>
                <a:gd name="connsiteY188" fmla="*/ 185912 h 803953"/>
                <a:gd name="connsiteX189" fmla="*/ 1149894 w 3024845"/>
                <a:gd name="connsiteY189" fmla="*/ 185912 h 803953"/>
                <a:gd name="connsiteX190" fmla="*/ 1155214 w 3024845"/>
                <a:gd name="connsiteY190" fmla="*/ 185912 h 803953"/>
                <a:gd name="connsiteX191" fmla="*/ 1155214 w 3024845"/>
                <a:gd name="connsiteY191" fmla="*/ 186993 h 803953"/>
                <a:gd name="connsiteX192" fmla="*/ 1155214 w 3024845"/>
                <a:gd name="connsiteY192" fmla="*/ 194560 h 803953"/>
                <a:gd name="connsiteX193" fmla="*/ 1159268 w 3024845"/>
                <a:gd name="connsiteY193" fmla="*/ 224824 h 803953"/>
                <a:gd name="connsiteX194" fmla="*/ 1160028 w 3024845"/>
                <a:gd name="connsiteY194" fmla="*/ 224824 h 803953"/>
                <a:gd name="connsiteX195" fmla="*/ 1165348 w 3024845"/>
                <a:gd name="connsiteY195" fmla="*/ 224824 h 803953"/>
                <a:gd name="connsiteX196" fmla="*/ 1165348 w 3024845"/>
                <a:gd name="connsiteY196" fmla="*/ 225635 h 803953"/>
                <a:gd name="connsiteX197" fmla="*/ 1165348 w 3024845"/>
                <a:gd name="connsiteY197" fmla="*/ 231310 h 803953"/>
                <a:gd name="connsiteX198" fmla="*/ 1166361 w 3024845"/>
                <a:gd name="connsiteY198" fmla="*/ 231310 h 803953"/>
                <a:gd name="connsiteX199" fmla="*/ 1173454 w 3024845"/>
                <a:gd name="connsiteY199" fmla="*/ 231310 h 803953"/>
                <a:gd name="connsiteX200" fmla="*/ 1173454 w 3024845"/>
                <a:gd name="connsiteY200" fmla="*/ 261575 h 803953"/>
                <a:gd name="connsiteX201" fmla="*/ 1175481 w 3024845"/>
                <a:gd name="connsiteY201" fmla="*/ 261575 h 803953"/>
                <a:gd name="connsiteX202" fmla="*/ 1189668 w 3024845"/>
                <a:gd name="connsiteY202" fmla="*/ 261575 h 803953"/>
                <a:gd name="connsiteX203" fmla="*/ 1189668 w 3024845"/>
                <a:gd name="connsiteY203" fmla="*/ 285354 h 803953"/>
                <a:gd name="connsiteX204" fmla="*/ 1191695 w 3024845"/>
                <a:gd name="connsiteY204" fmla="*/ 286975 h 803953"/>
                <a:gd name="connsiteX205" fmla="*/ 1191695 w 3024845"/>
                <a:gd name="connsiteY205" fmla="*/ 298325 h 803953"/>
                <a:gd name="connsiteX206" fmla="*/ 1192455 w 3024845"/>
                <a:gd name="connsiteY206" fmla="*/ 298325 h 803953"/>
                <a:gd name="connsiteX207" fmla="*/ 1197775 w 3024845"/>
                <a:gd name="connsiteY207" fmla="*/ 298325 h 803953"/>
                <a:gd name="connsiteX208" fmla="*/ 1197775 w 3024845"/>
                <a:gd name="connsiteY208" fmla="*/ 322104 h 803953"/>
                <a:gd name="connsiteX209" fmla="*/ 1199041 w 3024845"/>
                <a:gd name="connsiteY209" fmla="*/ 322104 h 803953"/>
                <a:gd name="connsiteX210" fmla="*/ 1207908 w 3024845"/>
                <a:gd name="connsiteY210" fmla="*/ 322104 h 803953"/>
                <a:gd name="connsiteX211" fmla="*/ 1209935 w 3024845"/>
                <a:gd name="connsiteY211" fmla="*/ 326158 h 803953"/>
                <a:gd name="connsiteX212" fmla="*/ 1209935 w 3024845"/>
                <a:gd name="connsiteY212" fmla="*/ 339399 h 803953"/>
                <a:gd name="connsiteX213" fmla="*/ 1211455 w 3024845"/>
                <a:gd name="connsiteY213" fmla="*/ 337507 h 803953"/>
                <a:gd name="connsiteX214" fmla="*/ 1222095 w 3024845"/>
                <a:gd name="connsiteY214" fmla="*/ 324266 h 803953"/>
                <a:gd name="connsiteX215" fmla="*/ 1250469 w 3024845"/>
                <a:gd name="connsiteY215" fmla="*/ 324266 h 803953"/>
                <a:gd name="connsiteX216" fmla="*/ 1250469 w 3024845"/>
                <a:gd name="connsiteY216" fmla="*/ 410737 h 803953"/>
                <a:gd name="connsiteX217" fmla="*/ 1251229 w 3024845"/>
                <a:gd name="connsiteY217" fmla="*/ 410737 h 803953"/>
                <a:gd name="connsiteX218" fmla="*/ 1256549 w 3024845"/>
                <a:gd name="connsiteY218" fmla="*/ 410737 h 803953"/>
                <a:gd name="connsiteX219" fmla="*/ 1257309 w 3024845"/>
                <a:gd name="connsiteY219" fmla="*/ 409386 h 803953"/>
                <a:gd name="connsiteX220" fmla="*/ 1262629 w 3024845"/>
                <a:gd name="connsiteY220" fmla="*/ 399928 h 803953"/>
                <a:gd name="connsiteX221" fmla="*/ 1262629 w 3024845"/>
                <a:gd name="connsiteY221" fmla="*/ 401820 h 803953"/>
                <a:gd name="connsiteX222" fmla="*/ 1262629 w 3024845"/>
                <a:gd name="connsiteY222" fmla="*/ 415061 h 803953"/>
                <a:gd name="connsiteX223" fmla="*/ 1266682 w 3024845"/>
                <a:gd name="connsiteY223" fmla="*/ 369664 h 803953"/>
                <a:gd name="connsiteX224" fmla="*/ 1267442 w 3024845"/>
                <a:gd name="connsiteY224" fmla="*/ 369664 h 803953"/>
                <a:gd name="connsiteX225" fmla="*/ 1272762 w 3024845"/>
                <a:gd name="connsiteY225" fmla="*/ 369664 h 803953"/>
                <a:gd name="connsiteX226" fmla="*/ 1272762 w 3024845"/>
                <a:gd name="connsiteY226" fmla="*/ 304810 h 803953"/>
                <a:gd name="connsiteX227" fmla="*/ 1273776 w 3024845"/>
                <a:gd name="connsiteY227" fmla="*/ 304810 h 803953"/>
                <a:gd name="connsiteX228" fmla="*/ 1280869 w 3024845"/>
                <a:gd name="connsiteY228" fmla="*/ 304810 h 803953"/>
                <a:gd name="connsiteX229" fmla="*/ 1293029 w 3024845"/>
                <a:gd name="connsiteY229" fmla="*/ 261575 h 803953"/>
                <a:gd name="connsiteX230" fmla="*/ 1294296 w 3024845"/>
                <a:gd name="connsiteY230" fmla="*/ 261575 h 803953"/>
                <a:gd name="connsiteX231" fmla="*/ 1303163 w 3024845"/>
                <a:gd name="connsiteY231" fmla="*/ 261575 h 803953"/>
                <a:gd name="connsiteX232" fmla="*/ 1313296 w 3024845"/>
                <a:gd name="connsiteY232" fmla="*/ 304810 h 803953"/>
                <a:gd name="connsiteX233" fmla="*/ 1314309 w 3024845"/>
                <a:gd name="connsiteY233" fmla="*/ 304810 h 803953"/>
                <a:gd name="connsiteX234" fmla="*/ 1321403 w 3024845"/>
                <a:gd name="connsiteY234" fmla="*/ 304810 h 803953"/>
                <a:gd name="connsiteX235" fmla="*/ 1321403 w 3024845"/>
                <a:gd name="connsiteY235" fmla="*/ 343722 h 803953"/>
                <a:gd name="connsiteX236" fmla="*/ 1323176 w 3024845"/>
                <a:gd name="connsiteY236" fmla="*/ 343722 h 803953"/>
                <a:gd name="connsiteX237" fmla="*/ 1335590 w 3024845"/>
                <a:gd name="connsiteY237" fmla="*/ 343722 h 803953"/>
                <a:gd name="connsiteX238" fmla="*/ 1335590 w 3024845"/>
                <a:gd name="connsiteY238" fmla="*/ 345884 h 803953"/>
                <a:gd name="connsiteX239" fmla="*/ 1335590 w 3024845"/>
                <a:gd name="connsiteY239" fmla="*/ 361016 h 803953"/>
                <a:gd name="connsiteX240" fmla="*/ 1339643 w 3024845"/>
                <a:gd name="connsiteY240" fmla="*/ 358855 h 803953"/>
                <a:gd name="connsiteX241" fmla="*/ 1339643 w 3024845"/>
                <a:gd name="connsiteY241" fmla="*/ 343722 h 803953"/>
                <a:gd name="connsiteX242" fmla="*/ 1341163 w 3024845"/>
                <a:gd name="connsiteY242" fmla="*/ 343722 h 803953"/>
                <a:gd name="connsiteX243" fmla="*/ 1351803 w 3024845"/>
                <a:gd name="connsiteY243" fmla="*/ 343722 h 803953"/>
                <a:gd name="connsiteX244" fmla="*/ 1351803 w 3024845"/>
                <a:gd name="connsiteY244" fmla="*/ 345343 h 803953"/>
                <a:gd name="connsiteX245" fmla="*/ 1351803 w 3024845"/>
                <a:gd name="connsiteY245" fmla="*/ 356693 h 803953"/>
                <a:gd name="connsiteX246" fmla="*/ 1382204 w 3024845"/>
                <a:gd name="connsiteY246" fmla="*/ 356693 h 803953"/>
                <a:gd name="connsiteX247" fmla="*/ 1382204 w 3024845"/>
                <a:gd name="connsiteY247" fmla="*/ 319943 h 803953"/>
                <a:gd name="connsiteX248" fmla="*/ 1383470 w 3024845"/>
                <a:gd name="connsiteY248" fmla="*/ 319943 h 803953"/>
                <a:gd name="connsiteX249" fmla="*/ 1392337 w 3024845"/>
                <a:gd name="connsiteY249" fmla="*/ 319943 h 803953"/>
                <a:gd name="connsiteX250" fmla="*/ 1392337 w 3024845"/>
                <a:gd name="connsiteY250" fmla="*/ 341560 h 803953"/>
                <a:gd name="connsiteX251" fmla="*/ 1394364 w 3024845"/>
                <a:gd name="connsiteY251" fmla="*/ 309134 h 803953"/>
                <a:gd name="connsiteX252" fmla="*/ 1416657 w 3024845"/>
                <a:gd name="connsiteY252" fmla="*/ 309134 h 803953"/>
                <a:gd name="connsiteX253" fmla="*/ 1416657 w 3024845"/>
                <a:gd name="connsiteY253" fmla="*/ 307512 h 803953"/>
                <a:gd name="connsiteX254" fmla="*/ 1416657 w 3024845"/>
                <a:gd name="connsiteY254" fmla="*/ 296163 h 803953"/>
                <a:gd name="connsiteX255" fmla="*/ 1417417 w 3024845"/>
                <a:gd name="connsiteY255" fmla="*/ 296163 h 803953"/>
                <a:gd name="connsiteX256" fmla="*/ 1422737 w 3024845"/>
                <a:gd name="connsiteY256" fmla="*/ 296163 h 803953"/>
                <a:gd name="connsiteX257" fmla="*/ 1422737 w 3024845"/>
                <a:gd name="connsiteY257" fmla="*/ 294272 h 803953"/>
                <a:gd name="connsiteX258" fmla="*/ 1422737 w 3024845"/>
                <a:gd name="connsiteY258" fmla="*/ 281031 h 803953"/>
                <a:gd name="connsiteX259" fmla="*/ 1426791 w 3024845"/>
                <a:gd name="connsiteY259" fmla="*/ 287516 h 803953"/>
                <a:gd name="connsiteX260" fmla="*/ 1429071 w 3024845"/>
                <a:gd name="connsiteY260" fmla="*/ 287516 h 803953"/>
                <a:gd name="connsiteX261" fmla="*/ 1445031 w 3024845"/>
                <a:gd name="connsiteY261" fmla="*/ 287516 h 803953"/>
                <a:gd name="connsiteX262" fmla="*/ 1445031 w 3024845"/>
                <a:gd name="connsiteY262" fmla="*/ 286705 h 803953"/>
                <a:gd name="connsiteX263" fmla="*/ 1445031 w 3024845"/>
                <a:gd name="connsiteY263" fmla="*/ 281031 h 803953"/>
                <a:gd name="connsiteX264" fmla="*/ 1445791 w 3024845"/>
                <a:gd name="connsiteY264" fmla="*/ 281031 h 803953"/>
                <a:gd name="connsiteX265" fmla="*/ 1451111 w 3024845"/>
                <a:gd name="connsiteY265" fmla="*/ 281031 h 803953"/>
                <a:gd name="connsiteX266" fmla="*/ 1451111 w 3024845"/>
                <a:gd name="connsiteY266" fmla="*/ 282382 h 803953"/>
                <a:gd name="connsiteX267" fmla="*/ 1451111 w 3024845"/>
                <a:gd name="connsiteY267" fmla="*/ 291840 h 803953"/>
                <a:gd name="connsiteX268" fmla="*/ 1489618 w 3024845"/>
                <a:gd name="connsiteY268" fmla="*/ 291840 h 803953"/>
                <a:gd name="connsiteX269" fmla="*/ 1489618 w 3024845"/>
                <a:gd name="connsiteY269" fmla="*/ 430193 h 803953"/>
                <a:gd name="connsiteX270" fmla="*/ 1491138 w 3024845"/>
                <a:gd name="connsiteY270" fmla="*/ 430193 h 803953"/>
                <a:gd name="connsiteX271" fmla="*/ 1501778 w 3024845"/>
                <a:gd name="connsiteY271" fmla="*/ 430193 h 803953"/>
                <a:gd name="connsiteX272" fmla="*/ 1501778 w 3024845"/>
                <a:gd name="connsiteY272" fmla="*/ 417223 h 803953"/>
                <a:gd name="connsiteX273" fmla="*/ 1505832 w 3024845"/>
                <a:gd name="connsiteY273" fmla="*/ 417223 h 803953"/>
                <a:gd name="connsiteX274" fmla="*/ 1505832 w 3024845"/>
                <a:gd name="connsiteY274" fmla="*/ 430193 h 803953"/>
                <a:gd name="connsiteX275" fmla="*/ 1536232 w 3024845"/>
                <a:gd name="connsiteY275" fmla="*/ 430193 h 803953"/>
                <a:gd name="connsiteX276" fmla="*/ 1536232 w 3024845"/>
                <a:gd name="connsiteY276" fmla="*/ 399928 h 803953"/>
                <a:gd name="connsiteX277" fmla="*/ 1548392 w 3024845"/>
                <a:gd name="connsiteY277" fmla="*/ 399928 h 803953"/>
                <a:gd name="connsiteX278" fmla="*/ 1560552 w 3024845"/>
                <a:gd name="connsiteY278" fmla="*/ 397767 h 803953"/>
                <a:gd name="connsiteX279" fmla="*/ 1564606 w 3024845"/>
                <a:gd name="connsiteY279" fmla="*/ 399928 h 803953"/>
                <a:gd name="connsiteX280" fmla="*/ 1574739 w 3024845"/>
                <a:gd name="connsiteY280" fmla="*/ 399928 h 803953"/>
                <a:gd name="connsiteX281" fmla="*/ 1574739 w 3024845"/>
                <a:gd name="connsiteY281" fmla="*/ 430193 h 803953"/>
                <a:gd name="connsiteX282" fmla="*/ 1582846 w 3024845"/>
                <a:gd name="connsiteY282" fmla="*/ 430193 h 803953"/>
                <a:gd name="connsiteX283" fmla="*/ 1582846 w 3024845"/>
                <a:gd name="connsiteY283" fmla="*/ 447488 h 803953"/>
                <a:gd name="connsiteX284" fmla="*/ 1592182 w 3024845"/>
                <a:gd name="connsiteY284" fmla="*/ 448393 h 803953"/>
                <a:gd name="connsiteX285" fmla="*/ 1605140 w 3024845"/>
                <a:gd name="connsiteY285" fmla="*/ 448393 h 803953"/>
                <a:gd name="connsiteX286" fmla="*/ 1605140 w 3024845"/>
                <a:gd name="connsiteY286" fmla="*/ 432355 h 803953"/>
                <a:gd name="connsiteX287" fmla="*/ 1673096 w 3024845"/>
                <a:gd name="connsiteY287" fmla="*/ 432355 h 803953"/>
                <a:gd name="connsiteX288" fmla="*/ 1673096 w 3024845"/>
                <a:gd name="connsiteY288" fmla="*/ 347102 h 803953"/>
                <a:gd name="connsiteX289" fmla="*/ 1745104 w 3024845"/>
                <a:gd name="connsiteY289" fmla="*/ 347102 h 803953"/>
                <a:gd name="connsiteX290" fmla="*/ 1745104 w 3024845"/>
                <a:gd name="connsiteY290" fmla="*/ 425870 h 803953"/>
                <a:gd name="connsiteX291" fmla="*/ 1747008 w 3024845"/>
                <a:gd name="connsiteY291" fmla="*/ 425870 h 803953"/>
                <a:gd name="connsiteX292" fmla="*/ 1748250 w 3024845"/>
                <a:gd name="connsiteY292" fmla="*/ 448393 h 803953"/>
                <a:gd name="connsiteX293" fmla="*/ 1757926 w 3024845"/>
                <a:gd name="connsiteY293" fmla="*/ 448393 h 803953"/>
                <a:gd name="connsiteX294" fmla="*/ 1759168 w 3024845"/>
                <a:gd name="connsiteY294" fmla="*/ 425870 h 803953"/>
                <a:gd name="connsiteX295" fmla="*/ 1765248 w 3024845"/>
                <a:gd name="connsiteY295" fmla="*/ 425870 h 803953"/>
                <a:gd name="connsiteX296" fmla="*/ 1766490 w 3024845"/>
                <a:gd name="connsiteY296" fmla="*/ 448393 h 803953"/>
                <a:gd name="connsiteX297" fmla="*/ 1817112 w 3024845"/>
                <a:gd name="connsiteY297" fmla="*/ 448393 h 803953"/>
                <a:gd name="connsiteX298" fmla="*/ 1817112 w 3024845"/>
                <a:gd name="connsiteY298" fmla="*/ 285365 h 803953"/>
                <a:gd name="connsiteX299" fmla="*/ 2014439 w 3024845"/>
                <a:gd name="connsiteY299" fmla="*/ 285365 h 803953"/>
                <a:gd name="connsiteX300" fmla="*/ 2014439 w 3024845"/>
                <a:gd name="connsiteY300" fmla="*/ 448393 h 803953"/>
                <a:gd name="connsiteX301" fmla="*/ 2033136 w 3024845"/>
                <a:gd name="connsiteY301" fmla="*/ 448393 h 803953"/>
                <a:gd name="connsiteX302" fmla="*/ 2033136 w 3024845"/>
                <a:gd name="connsiteY302" fmla="*/ 365700 h 803953"/>
                <a:gd name="connsiteX303" fmla="*/ 2128256 w 3024845"/>
                <a:gd name="connsiteY303" fmla="*/ 365700 h 803953"/>
                <a:gd name="connsiteX304" fmla="*/ 2180720 w 3024845"/>
                <a:gd name="connsiteY304" fmla="*/ 300487 h 803953"/>
                <a:gd name="connsiteX305" fmla="*/ 2245574 w 3024845"/>
                <a:gd name="connsiteY305" fmla="*/ 300487 h 803953"/>
                <a:gd name="connsiteX306" fmla="*/ 2245574 w 3024845"/>
                <a:gd name="connsiteY306" fmla="*/ 376149 h 803953"/>
                <a:gd name="connsiteX307" fmla="*/ 2253681 w 3024845"/>
                <a:gd name="connsiteY307" fmla="*/ 376149 h 803953"/>
                <a:gd name="connsiteX308" fmla="*/ 2255708 w 3024845"/>
                <a:gd name="connsiteY308" fmla="*/ 369664 h 803953"/>
                <a:gd name="connsiteX309" fmla="*/ 2261788 w 3024845"/>
                <a:gd name="connsiteY309" fmla="*/ 369664 h 803953"/>
                <a:gd name="connsiteX310" fmla="*/ 2263815 w 3024845"/>
                <a:gd name="connsiteY310" fmla="*/ 378311 h 803953"/>
                <a:gd name="connsiteX311" fmla="*/ 2275975 w 3024845"/>
                <a:gd name="connsiteY311" fmla="*/ 378311 h 803953"/>
                <a:gd name="connsiteX312" fmla="*/ 2275975 w 3024845"/>
                <a:gd name="connsiteY312" fmla="*/ 371825 h 803953"/>
                <a:gd name="connsiteX313" fmla="*/ 2298268 w 3024845"/>
                <a:gd name="connsiteY313" fmla="*/ 371825 h 803953"/>
                <a:gd name="connsiteX314" fmla="*/ 2298268 w 3024845"/>
                <a:gd name="connsiteY314" fmla="*/ 378311 h 803953"/>
                <a:gd name="connsiteX315" fmla="*/ 2318535 w 3024845"/>
                <a:gd name="connsiteY315" fmla="*/ 378311 h 803953"/>
                <a:gd name="connsiteX316" fmla="*/ 2318535 w 3024845"/>
                <a:gd name="connsiteY316" fmla="*/ 423708 h 803953"/>
                <a:gd name="connsiteX317" fmla="*/ 2332722 w 3024845"/>
                <a:gd name="connsiteY317" fmla="*/ 423708 h 803953"/>
                <a:gd name="connsiteX318" fmla="*/ 2332722 w 3024845"/>
                <a:gd name="connsiteY318" fmla="*/ 410737 h 803953"/>
                <a:gd name="connsiteX319" fmla="*/ 2348936 w 3024845"/>
                <a:gd name="connsiteY319" fmla="*/ 410737 h 803953"/>
                <a:gd name="connsiteX320" fmla="*/ 2348936 w 3024845"/>
                <a:gd name="connsiteY320" fmla="*/ 231310 h 803953"/>
                <a:gd name="connsiteX321" fmla="*/ 2355016 w 3024845"/>
                <a:gd name="connsiteY321" fmla="*/ 224824 h 803953"/>
                <a:gd name="connsiteX322" fmla="*/ 2427977 w 3024845"/>
                <a:gd name="connsiteY322" fmla="*/ 224824 h 803953"/>
                <a:gd name="connsiteX323" fmla="*/ 2427977 w 3024845"/>
                <a:gd name="connsiteY323" fmla="*/ 233472 h 803953"/>
                <a:gd name="connsiteX324" fmla="*/ 2438110 w 3024845"/>
                <a:gd name="connsiteY324" fmla="*/ 233472 h 803953"/>
                <a:gd name="connsiteX325" fmla="*/ 2438110 w 3024845"/>
                <a:gd name="connsiteY325" fmla="*/ 348046 h 803953"/>
                <a:gd name="connsiteX326" fmla="*/ 2460404 w 3024845"/>
                <a:gd name="connsiteY326" fmla="*/ 348046 h 803953"/>
                <a:gd name="connsiteX327" fmla="*/ 2460404 w 3024845"/>
                <a:gd name="connsiteY327" fmla="*/ 281031 h 803953"/>
                <a:gd name="connsiteX328" fmla="*/ 2486751 w 3024845"/>
                <a:gd name="connsiteY328" fmla="*/ 281031 h 803953"/>
                <a:gd name="connsiteX329" fmla="*/ 2490804 w 3024845"/>
                <a:gd name="connsiteY329" fmla="*/ 276707 h 803953"/>
                <a:gd name="connsiteX330" fmla="*/ 2498911 w 3024845"/>
                <a:gd name="connsiteY330" fmla="*/ 276707 h 803953"/>
                <a:gd name="connsiteX331" fmla="*/ 2502964 w 3024845"/>
                <a:gd name="connsiteY331" fmla="*/ 281031 h 803953"/>
                <a:gd name="connsiteX332" fmla="*/ 2525258 w 3024845"/>
                <a:gd name="connsiteY332" fmla="*/ 281031 h 803953"/>
                <a:gd name="connsiteX333" fmla="*/ 2525258 w 3024845"/>
                <a:gd name="connsiteY333" fmla="*/ 164295 h 803953"/>
                <a:gd name="connsiteX334" fmla="*/ 2582005 w 3024845"/>
                <a:gd name="connsiteY334" fmla="*/ 153486 h 803953"/>
                <a:gd name="connsiteX335" fmla="*/ 2582005 w 3024845"/>
                <a:gd name="connsiteY335" fmla="*/ 154567 h 803953"/>
                <a:gd name="connsiteX336" fmla="*/ 2582005 w 3024845"/>
                <a:gd name="connsiteY336" fmla="*/ 162133 h 803953"/>
                <a:gd name="connsiteX337" fmla="*/ 2608352 w 3024845"/>
                <a:gd name="connsiteY337" fmla="*/ 162133 h 803953"/>
                <a:gd name="connsiteX338" fmla="*/ 2608352 w 3024845"/>
                <a:gd name="connsiteY338" fmla="*/ 417223 h 803953"/>
                <a:gd name="connsiteX339" fmla="*/ 2630646 w 3024845"/>
                <a:gd name="connsiteY339" fmla="*/ 417223 h 803953"/>
                <a:gd name="connsiteX340" fmla="*/ 2630646 w 3024845"/>
                <a:gd name="connsiteY340" fmla="*/ 412899 h 803953"/>
                <a:gd name="connsiteX341" fmla="*/ 2642806 w 3024845"/>
                <a:gd name="connsiteY341" fmla="*/ 412899 h 803953"/>
                <a:gd name="connsiteX342" fmla="*/ 2642806 w 3024845"/>
                <a:gd name="connsiteY342" fmla="*/ 417223 h 803953"/>
                <a:gd name="connsiteX343" fmla="*/ 2667126 w 3024845"/>
                <a:gd name="connsiteY343" fmla="*/ 417223 h 803953"/>
                <a:gd name="connsiteX344" fmla="*/ 2667126 w 3024845"/>
                <a:gd name="connsiteY344" fmla="*/ 404252 h 803953"/>
                <a:gd name="connsiteX345" fmla="*/ 2695500 w 3024845"/>
                <a:gd name="connsiteY345" fmla="*/ 404252 h 803953"/>
                <a:gd name="connsiteX346" fmla="*/ 2707660 w 3024845"/>
                <a:gd name="connsiteY346" fmla="*/ 399928 h 803953"/>
                <a:gd name="connsiteX347" fmla="*/ 2727927 w 3024845"/>
                <a:gd name="connsiteY347" fmla="*/ 404252 h 803953"/>
                <a:gd name="connsiteX348" fmla="*/ 2727927 w 3024845"/>
                <a:gd name="connsiteY348" fmla="*/ 386958 h 803953"/>
                <a:gd name="connsiteX349" fmla="*/ 2736034 w 3024845"/>
                <a:gd name="connsiteY349" fmla="*/ 386958 h 803953"/>
                <a:gd name="connsiteX350" fmla="*/ 2736034 w 3024845"/>
                <a:gd name="connsiteY350" fmla="*/ 373987 h 803953"/>
                <a:gd name="connsiteX351" fmla="*/ 2792781 w 3024845"/>
                <a:gd name="connsiteY351" fmla="*/ 373987 h 803953"/>
                <a:gd name="connsiteX352" fmla="*/ 2792781 w 3024845"/>
                <a:gd name="connsiteY352" fmla="*/ 343722 h 803953"/>
                <a:gd name="connsiteX353" fmla="*/ 2811021 w 3024845"/>
                <a:gd name="connsiteY353" fmla="*/ 343722 h 803953"/>
                <a:gd name="connsiteX354" fmla="*/ 2811021 w 3024845"/>
                <a:gd name="connsiteY354" fmla="*/ 337237 h 803953"/>
                <a:gd name="connsiteX355" fmla="*/ 2823181 w 3024845"/>
                <a:gd name="connsiteY355" fmla="*/ 337237 h 803953"/>
                <a:gd name="connsiteX356" fmla="*/ 2823181 w 3024845"/>
                <a:gd name="connsiteY356" fmla="*/ 343722 h 803953"/>
                <a:gd name="connsiteX357" fmla="*/ 2839395 w 3024845"/>
                <a:gd name="connsiteY357" fmla="*/ 343722 h 803953"/>
                <a:gd name="connsiteX358" fmla="*/ 2839395 w 3024845"/>
                <a:gd name="connsiteY358" fmla="*/ 393443 h 803953"/>
                <a:gd name="connsiteX359" fmla="*/ 2871822 w 3024845"/>
                <a:gd name="connsiteY359" fmla="*/ 393443 h 803953"/>
                <a:gd name="connsiteX360" fmla="*/ 2871822 w 3024845"/>
                <a:gd name="connsiteY360" fmla="*/ 367502 h 803953"/>
                <a:gd name="connsiteX361" fmla="*/ 2910329 w 3024845"/>
                <a:gd name="connsiteY361" fmla="*/ 367502 h 803953"/>
                <a:gd name="connsiteX362" fmla="*/ 2910329 w 3024845"/>
                <a:gd name="connsiteY362" fmla="*/ 337237 h 803953"/>
                <a:gd name="connsiteX363" fmla="*/ 2958970 w 3024845"/>
                <a:gd name="connsiteY363" fmla="*/ 337237 h 803953"/>
                <a:gd name="connsiteX364" fmla="*/ 2958970 w 3024845"/>
                <a:gd name="connsiteY364" fmla="*/ 448393 h 803953"/>
                <a:gd name="connsiteX365" fmla="*/ 2958970 w 3024845"/>
                <a:gd name="connsiteY365" fmla="*/ 462172 h 803953"/>
                <a:gd name="connsiteX366" fmla="*/ 3024845 w 3024845"/>
                <a:gd name="connsiteY366" fmla="*/ 462172 h 803953"/>
                <a:gd name="connsiteX367" fmla="*/ 3024845 w 3024845"/>
                <a:gd name="connsiteY367" fmla="*/ 803953 h 803953"/>
                <a:gd name="connsiteX368" fmla="*/ 2054 w 3024845"/>
                <a:gd name="connsiteY368" fmla="*/ 801620 h 803953"/>
                <a:gd name="connsiteX369" fmla="*/ 0 w 3024845"/>
                <a:gd name="connsiteY369" fmla="*/ 367502 h 803953"/>
                <a:gd name="connsiteX370" fmla="*/ 20267 w 3024845"/>
                <a:gd name="connsiteY370" fmla="*/ 367502 h 803953"/>
                <a:gd name="connsiteX371" fmla="*/ 20774 w 3024845"/>
                <a:gd name="connsiteY371" fmla="*/ 366421 h 803953"/>
                <a:gd name="connsiteX372" fmla="*/ 24320 w 3024845"/>
                <a:gd name="connsiteY372" fmla="*/ 358855 h 803953"/>
                <a:gd name="connsiteX373" fmla="*/ 26094 w 3024845"/>
                <a:gd name="connsiteY373" fmla="*/ 359125 h 803953"/>
                <a:gd name="connsiteX374" fmla="*/ 38507 w 3024845"/>
                <a:gd name="connsiteY374" fmla="*/ 361016 h 803953"/>
                <a:gd name="connsiteX375" fmla="*/ 39014 w 3024845"/>
                <a:gd name="connsiteY375" fmla="*/ 362368 h 803953"/>
                <a:gd name="connsiteX376" fmla="*/ 42560 w 3024845"/>
                <a:gd name="connsiteY376" fmla="*/ 371825 h 803953"/>
                <a:gd name="connsiteX377" fmla="*/ 68907 w 3024845"/>
                <a:gd name="connsiteY377" fmla="*/ 373987 h 803953"/>
                <a:gd name="connsiteX378" fmla="*/ 68907 w 3024845"/>
                <a:gd name="connsiteY378" fmla="*/ 250766 h 803953"/>
                <a:gd name="connsiteX379" fmla="*/ 70934 w 3024845"/>
                <a:gd name="connsiteY379" fmla="*/ 250766 h 803953"/>
                <a:gd name="connsiteX380" fmla="*/ 85121 w 3024845"/>
                <a:gd name="connsiteY380" fmla="*/ 250766 h 803953"/>
                <a:gd name="connsiteX381" fmla="*/ 85121 w 3024845"/>
                <a:gd name="connsiteY381" fmla="*/ 114574 h 803953"/>
                <a:gd name="connsiteX382" fmla="*/ 86894 w 3024845"/>
                <a:gd name="connsiteY382" fmla="*/ 114574 h 803953"/>
                <a:gd name="connsiteX383" fmla="*/ 99308 w 3024845"/>
                <a:gd name="connsiteY383" fmla="*/ 114574 h 803953"/>
                <a:gd name="connsiteX384" fmla="*/ 99308 w 3024845"/>
                <a:gd name="connsiteY384" fmla="*/ 0 h 803953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347598 h 689379"/>
                <a:gd name="connsiteX367" fmla="*/ 3024845 w 3024845"/>
                <a:gd name="connsiteY367" fmla="*/ 689379 h 689379"/>
                <a:gd name="connsiteX368" fmla="*/ 2054 w 3024845"/>
                <a:gd name="connsiteY368" fmla="*/ 687046 h 689379"/>
                <a:gd name="connsiteX369" fmla="*/ 0 w 3024845"/>
                <a:gd name="connsiteY369" fmla="*/ 252928 h 689379"/>
                <a:gd name="connsiteX370" fmla="*/ 20267 w 3024845"/>
                <a:gd name="connsiteY370" fmla="*/ 252928 h 689379"/>
                <a:gd name="connsiteX371" fmla="*/ 20774 w 3024845"/>
                <a:gd name="connsiteY371" fmla="*/ 251847 h 689379"/>
                <a:gd name="connsiteX372" fmla="*/ 24320 w 3024845"/>
                <a:gd name="connsiteY372" fmla="*/ 244281 h 689379"/>
                <a:gd name="connsiteX373" fmla="*/ 26094 w 3024845"/>
                <a:gd name="connsiteY373" fmla="*/ 244551 h 689379"/>
                <a:gd name="connsiteX374" fmla="*/ 38507 w 3024845"/>
                <a:gd name="connsiteY374" fmla="*/ 246442 h 689379"/>
                <a:gd name="connsiteX375" fmla="*/ 39014 w 3024845"/>
                <a:gd name="connsiteY375" fmla="*/ 247794 h 689379"/>
                <a:gd name="connsiteX376" fmla="*/ 42560 w 3024845"/>
                <a:gd name="connsiteY376" fmla="*/ 257251 h 689379"/>
                <a:gd name="connsiteX377" fmla="*/ 68907 w 3024845"/>
                <a:gd name="connsiteY377" fmla="*/ 259413 h 689379"/>
                <a:gd name="connsiteX378" fmla="*/ 68907 w 3024845"/>
                <a:gd name="connsiteY378" fmla="*/ 136192 h 689379"/>
                <a:gd name="connsiteX379" fmla="*/ 70934 w 3024845"/>
                <a:gd name="connsiteY379" fmla="*/ 136192 h 689379"/>
                <a:gd name="connsiteX380" fmla="*/ 85121 w 3024845"/>
                <a:gd name="connsiteY380" fmla="*/ 136192 h 689379"/>
                <a:gd name="connsiteX381" fmla="*/ 85121 w 3024845"/>
                <a:gd name="connsiteY381" fmla="*/ 0 h 689379"/>
                <a:gd name="connsiteX382" fmla="*/ 86894 w 3024845"/>
                <a:gd name="connsiteY382" fmla="*/ 0 h 689379"/>
                <a:gd name="connsiteX383" fmla="*/ 99308 w 3024845"/>
                <a:gd name="connsiteY383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2958970 w 3024845"/>
                <a:gd name="connsiteY365" fmla="*/ 347598 h 689379"/>
                <a:gd name="connsiteX366" fmla="*/ 3024845 w 3024845"/>
                <a:gd name="connsiteY366" fmla="*/ 689379 h 689379"/>
                <a:gd name="connsiteX367" fmla="*/ 2054 w 3024845"/>
                <a:gd name="connsiteY367" fmla="*/ 687046 h 689379"/>
                <a:gd name="connsiteX368" fmla="*/ 0 w 3024845"/>
                <a:gd name="connsiteY368" fmla="*/ 252928 h 689379"/>
                <a:gd name="connsiteX369" fmla="*/ 20267 w 3024845"/>
                <a:gd name="connsiteY369" fmla="*/ 252928 h 689379"/>
                <a:gd name="connsiteX370" fmla="*/ 20774 w 3024845"/>
                <a:gd name="connsiteY370" fmla="*/ 251847 h 689379"/>
                <a:gd name="connsiteX371" fmla="*/ 24320 w 3024845"/>
                <a:gd name="connsiteY371" fmla="*/ 244281 h 689379"/>
                <a:gd name="connsiteX372" fmla="*/ 26094 w 3024845"/>
                <a:gd name="connsiteY372" fmla="*/ 244551 h 689379"/>
                <a:gd name="connsiteX373" fmla="*/ 38507 w 3024845"/>
                <a:gd name="connsiteY373" fmla="*/ 246442 h 689379"/>
                <a:gd name="connsiteX374" fmla="*/ 39014 w 3024845"/>
                <a:gd name="connsiteY374" fmla="*/ 247794 h 689379"/>
                <a:gd name="connsiteX375" fmla="*/ 42560 w 3024845"/>
                <a:gd name="connsiteY375" fmla="*/ 257251 h 689379"/>
                <a:gd name="connsiteX376" fmla="*/ 68907 w 3024845"/>
                <a:gd name="connsiteY376" fmla="*/ 259413 h 689379"/>
                <a:gd name="connsiteX377" fmla="*/ 68907 w 3024845"/>
                <a:gd name="connsiteY377" fmla="*/ 136192 h 689379"/>
                <a:gd name="connsiteX378" fmla="*/ 70934 w 3024845"/>
                <a:gd name="connsiteY378" fmla="*/ 136192 h 689379"/>
                <a:gd name="connsiteX379" fmla="*/ 85121 w 3024845"/>
                <a:gd name="connsiteY379" fmla="*/ 136192 h 689379"/>
                <a:gd name="connsiteX380" fmla="*/ 85121 w 3024845"/>
                <a:gd name="connsiteY380" fmla="*/ 0 h 689379"/>
                <a:gd name="connsiteX381" fmla="*/ 86894 w 3024845"/>
                <a:gd name="connsiteY381" fmla="*/ 0 h 689379"/>
                <a:gd name="connsiteX382" fmla="*/ 99308 w 3024845"/>
                <a:gd name="connsiteY382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2958970 w 3024845"/>
                <a:gd name="connsiteY364" fmla="*/ 333819 h 689379"/>
                <a:gd name="connsiteX365" fmla="*/ 3024845 w 3024845"/>
                <a:gd name="connsiteY365" fmla="*/ 689379 h 689379"/>
                <a:gd name="connsiteX366" fmla="*/ 2054 w 3024845"/>
                <a:gd name="connsiteY366" fmla="*/ 687046 h 689379"/>
                <a:gd name="connsiteX367" fmla="*/ 0 w 3024845"/>
                <a:gd name="connsiteY367" fmla="*/ 252928 h 689379"/>
                <a:gd name="connsiteX368" fmla="*/ 20267 w 3024845"/>
                <a:gd name="connsiteY368" fmla="*/ 252928 h 689379"/>
                <a:gd name="connsiteX369" fmla="*/ 20774 w 3024845"/>
                <a:gd name="connsiteY369" fmla="*/ 251847 h 689379"/>
                <a:gd name="connsiteX370" fmla="*/ 24320 w 3024845"/>
                <a:gd name="connsiteY370" fmla="*/ 244281 h 689379"/>
                <a:gd name="connsiteX371" fmla="*/ 26094 w 3024845"/>
                <a:gd name="connsiteY371" fmla="*/ 244551 h 689379"/>
                <a:gd name="connsiteX372" fmla="*/ 38507 w 3024845"/>
                <a:gd name="connsiteY372" fmla="*/ 246442 h 689379"/>
                <a:gd name="connsiteX373" fmla="*/ 39014 w 3024845"/>
                <a:gd name="connsiteY373" fmla="*/ 247794 h 689379"/>
                <a:gd name="connsiteX374" fmla="*/ 42560 w 3024845"/>
                <a:gd name="connsiteY374" fmla="*/ 257251 h 689379"/>
                <a:gd name="connsiteX375" fmla="*/ 68907 w 3024845"/>
                <a:gd name="connsiteY375" fmla="*/ 259413 h 689379"/>
                <a:gd name="connsiteX376" fmla="*/ 68907 w 3024845"/>
                <a:gd name="connsiteY376" fmla="*/ 136192 h 689379"/>
                <a:gd name="connsiteX377" fmla="*/ 70934 w 3024845"/>
                <a:gd name="connsiteY377" fmla="*/ 136192 h 689379"/>
                <a:gd name="connsiteX378" fmla="*/ 85121 w 3024845"/>
                <a:gd name="connsiteY378" fmla="*/ 136192 h 689379"/>
                <a:gd name="connsiteX379" fmla="*/ 85121 w 3024845"/>
                <a:gd name="connsiteY379" fmla="*/ 0 h 689379"/>
                <a:gd name="connsiteX380" fmla="*/ 86894 w 3024845"/>
                <a:gd name="connsiteY380" fmla="*/ 0 h 689379"/>
                <a:gd name="connsiteX381" fmla="*/ 99308 w 3024845"/>
                <a:gd name="connsiteY381" fmla="*/ 0 h 689379"/>
                <a:gd name="connsiteX0" fmla="*/ 99308 w 3024845"/>
                <a:gd name="connsiteY0" fmla="*/ 0 h 689379"/>
                <a:gd name="connsiteX1" fmla="*/ 220909 w 3024845"/>
                <a:gd name="connsiteY1" fmla="*/ 0 h 689379"/>
                <a:gd name="connsiteX2" fmla="*/ 223189 w 3024845"/>
                <a:gd name="connsiteY2" fmla="*/ 0 h 689379"/>
                <a:gd name="connsiteX3" fmla="*/ 239150 w 3024845"/>
                <a:gd name="connsiteY3" fmla="*/ 0 h 689379"/>
                <a:gd name="connsiteX4" fmla="*/ 239150 w 3024845"/>
                <a:gd name="connsiteY4" fmla="*/ 140515 h 689379"/>
                <a:gd name="connsiteX5" fmla="*/ 240670 w 3024845"/>
                <a:gd name="connsiteY5" fmla="*/ 140245 h 689379"/>
                <a:gd name="connsiteX6" fmla="*/ 251310 w 3024845"/>
                <a:gd name="connsiteY6" fmla="*/ 138354 h 689379"/>
                <a:gd name="connsiteX7" fmla="*/ 249283 w 3024845"/>
                <a:gd name="connsiteY7" fmla="*/ 226986 h 689379"/>
                <a:gd name="connsiteX8" fmla="*/ 250803 w 3024845"/>
                <a:gd name="connsiteY8" fmla="*/ 227257 h 689379"/>
                <a:gd name="connsiteX9" fmla="*/ 261443 w 3024845"/>
                <a:gd name="connsiteY9" fmla="*/ 229148 h 689379"/>
                <a:gd name="connsiteX10" fmla="*/ 261696 w 3024845"/>
                <a:gd name="connsiteY10" fmla="*/ 229959 h 689379"/>
                <a:gd name="connsiteX11" fmla="*/ 263470 w 3024845"/>
                <a:gd name="connsiteY11" fmla="*/ 235634 h 689379"/>
                <a:gd name="connsiteX12" fmla="*/ 264230 w 3024845"/>
                <a:gd name="connsiteY12" fmla="*/ 233202 h 689379"/>
                <a:gd name="connsiteX13" fmla="*/ 269550 w 3024845"/>
                <a:gd name="connsiteY13" fmla="*/ 216178 h 689379"/>
                <a:gd name="connsiteX14" fmla="*/ 271323 w 3024845"/>
                <a:gd name="connsiteY14" fmla="*/ 216178 h 689379"/>
                <a:gd name="connsiteX15" fmla="*/ 283737 w 3024845"/>
                <a:gd name="connsiteY15" fmla="*/ 216178 h 689379"/>
                <a:gd name="connsiteX16" fmla="*/ 283737 w 3024845"/>
                <a:gd name="connsiteY16" fmla="*/ 248604 h 689379"/>
                <a:gd name="connsiteX17" fmla="*/ 284750 w 3024845"/>
                <a:gd name="connsiteY17" fmla="*/ 249145 h 689379"/>
                <a:gd name="connsiteX18" fmla="*/ 291844 w 3024845"/>
                <a:gd name="connsiteY18" fmla="*/ 252928 h 689379"/>
                <a:gd name="connsiteX19" fmla="*/ 291844 w 3024845"/>
                <a:gd name="connsiteY19" fmla="*/ 254279 h 689379"/>
                <a:gd name="connsiteX20" fmla="*/ 291844 w 3024845"/>
                <a:gd name="connsiteY20" fmla="*/ 263737 h 689379"/>
                <a:gd name="connsiteX21" fmla="*/ 336431 w 3024845"/>
                <a:gd name="connsiteY21" fmla="*/ 263737 h 689379"/>
                <a:gd name="connsiteX22" fmla="*/ 336431 w 3024845"/>
                <a:gd name="connsiteY22" fmla="*/ 264818 h 689379"/>
                <a:gd name="connsiteX23" fmla="*/ 336431 w 3024845"/>
                <a:gd name="connsiteY23" fmla="*/ 272384 h 689379"/>
                <a:gd name="connsiteX24" fmla="*/ 338457 w 3024845"/>
                <a:gd name="connsiteY24" fmla="*/ 272384 h 689379"/>
                <a:gd name="connsiteX25" fmla="*/ 352644 w 3024845"/>
                <a:gd name="connsiteY25" fmla="*/ 272384 h 689379"/>
                <a:gd name="connsiteX26" fmla="*/ 352644 w 3024845"/>
                <a:gd name="connsiteY26" fmla="*/ 242119 h 689379"/>
                <a:gd name="connsiteX27" fmla="*/ 397231 w 3024845"/>
                <a:gd name="connsiteY27" fmla="*/ 242119 h 689379"/>
                <a:gd name="connsiteX28" fmla="*/ 397231 w 3024845"/>
                <a:gd name="connsiteY28" fmla="*/ 240768 h 689379"/>
                <a:gd name="connsiteX29" fmla="*/ 397231 w 3024845"/>
                <a:gd name="connsiteY29" fmla="*/ 231310 h 689379"/>
                <a:gd name="connsiteX30" fmla="*/ 398245 w 3024845"/>
                <a:gd name="connsiteY30" fmla="*/ 231310 h 689379"/>
                <a:gd name="connsiteX31" fmla="*/ 405338 w 3024845"/>
                <a:gd name="connsiteY31" fmla="*/ 231310 h 689379"/>
                <a:gd name="connsiteX32" fmla="*/ 405338 w 3024845"/>
                <a:gd name="connsiteY32" fmla="*/ 229419 h 689379"/>
                <a:gd name="connsiteX33" fmla="*/ 405338 w 3024845"/>
                <a:gd name="connsiteY33" fmla="*/ 216178 h 689379"/>
                <a:gd name="connsiteX34" fmla="*/ 406098 w 3024845"/>
                <a:gd name="connsiteY34" fmla="*/ 216178 h 689379"/>
                <a:gd name="connsiteX35" fmla="*/ 411418 w 3024845"/>
                <a:gd name="connsiteY35" fmla="*/ 216178 h 689379"/>
                <a:gd name="connsiteX36" fmla="*/ 411418 w 3024845"/>
                <a:gd name="connsiteY36" fmla="*/ 215097 h 689379"/>
                <a:gd name="connsiteX37" fmla="*/ 411418 w 3024845"/>
                <a:gd name="connsiteY37" fmla="*/ 207530 h 689379"/>
                <a:gd name="connsiteX38" fmla="*/ 413445 w 3024845"/>
                <a:gd name="connsiteY38" fmla="*/ 207530 h 689379"/>
                <a:gd name="connsiteX39" fmla="*/ 427632 w 3024845"/>
                <a:gd name="connsiteY39" fmla="*/ 207530 h 689379"/>
                <a:gd name="connsiteX40" fmla="*/ 427632 w 3024845"/>
                <a:gd name="connsiteY40" fmla="*/ 208611 h 689379"/>
                <a:gd name="connsiteX41" fmla="*/ 427632 w 3024845"/>
                <a:gd name="connsiteY41" fmla="*/ 216178 h 689379"/>
                <a:gd name="connsiteX42" fmla="*/ 449925 w 3024845"/>
                <a:gd name="connsiteY42" fmla="*/ 216178 h 689379"/>
                <a:gd name="connsiteX43" fmla="*/ 449925 w 3024845"/>
                <a:gd name="connsiteY43" fmla="*/ 214286 h 689379"/>
                <a:gd name="connsiteX44" fmla="*/ 449925 w 3024845"/>
                <a:gd name="connsiteY44" fmla="*/ 201045 h 689379"/>
                <a:gd name="connsiteX45" fmla="*/ 451699 w 3024845"/>
                <a:gd name="connsiteY45" fmla="*/ 201045 h 689379"/>
                <a:gd name="connsiteX46" fmla="*/ 464112 w 3024845"/>
                <a:gd name="connsiteY46" fmla="*/ 201045 h 689379"/>
                <a:gd name="connsiteX47" fmla="*/ 464112 w 3024845"/>
                <a:gd name="connsiteY47" fmla="*/ 224825 h 689379"/>
                <a:gd name="connsiteX48" fmla="*/ 465126 w 3024845"/>
                <a:gd name="connsiteY48" fmla="*/ 224825 h 689379"/>
                <a:gd name="connsiteX49" fmla="*/ 472219 w 3024845"/>
                <a:gd name="connsiteY49" fmla="*/ 224825 h 689379"/>
                <a:gd name="connsiteX50" fmla="*/ 472219 w 3024845"/>
                <a:gd name="connsiteY50" fmla="*/ 223744 h 689379"/>
                <a:gd name="connsiteX51" fmla="*/ 472219 w 3024845"/>
                <a:gd name="connsiteY51" fmla="*/ 216178 h 689379"/>
                <a:gd name="connsiteX52" fmla="*/ 473992 w 3024845"/>
                <a:gd name="connsiteY52" fmla="*/ 216178 h 689379"/>
                <a:gd name="connsiteX53" fmla="*/ 486406 w 3024845"/>
                <a:gd name="connsiteY53" fmla="*/ 216178 h 689379"/>
                <a:gd name="connsiteX54" fmla="*/ 486406 w 3024845"/>
                <a:gd name="connsiteY54" fmla="*/ 242119 h 689379"/>
                <a:gd name="connsiteX55" fmla="*/ 488433 w 3024845"/>
                <a:gd name="connsiteY55" fmla="*/ 242119 h 689379"/>
                <a:gd name="connsiteX56" fmla="*/ 502619 w 3024845"/>
                <a:gd name="connsiteY56" fmla="*/ 242119 h 689379"/>
                <a:gd name="connsiteX57" fmla="*/ 502619 w 3024845"/>
                <a:gd name="connsiteY57" fmla="*/ 243740 h 689379"/>
                <a:gd name="connsiteX58" fmla="*/ 502619 w 3024845"/>
                <a:gd name="connsiteY58" fmla="*/ 255090 h 689379"/>
                <a:gd name="connsiteX59" fmla="*/ 503379 w 3024845"/>
                <a:gd name="connsiteY59" fmla="*/ 255090 h 689379"/>
                <a:gd name="connsiteX60" fmla="*/ 508700 w 3024845"/>
                <a:gd name="connsiteY60" fmla="*/ 255090 h 689379"/>
                <a:gd name="connsiteX61" fmla="*/ 508700 w 3024845"/>
                <a:gd name="connsiteY61" fmla="*/ 254279 h 689379"/>
                <a:gd name="connsiteX62" fmla="*/ 508700 w 3024845"/>
                <a:gd name="connsiteY62" fmla="*/ 248604 h 689379"/>
                <a:gd name="connsiteX63" fmla="*/ 539100 w 3024845"/>
                <a:gd name="connsiteY63" fmla="*/ 248604 h 689379"/>
                <a:gd name="connsiteX64" fmla="*/ 539100 w 3024845"/>
                <a:gd name="connsiteY64" fmla="*/ 272384 h 689379"/>
                <a:gd name="connsiteX65" fmla="*/ 540113 w 3024845"/>
                <a:gd name="connsiteY65" fmla="*/ 272384 h 689379"/>
                <a:gd name="connsiteX66" fmla="*/ 547207 w 3024845"/>
                <a:gd name="connsiteY66" fmla="*/ 272384 h 689379"/>
                <a:gd name="connsiteX67" fmla="*/ 547207 w 3024845"/>
                <a:gd name="connsiteY67" fmla="*/ 273465 h 689379"/>
                <a:gd name="connsiteX68" fmla="*/ 547207 w 3024845"/>
                <a:gd name="connsiteY68" fmla="*/ 281031 h 689379"/>
                <a:gd name="connsiteX69" fmla="*/ 547967 w 3024845"/>
                <a:gd name="connsiteY69" fmla="*/ 281031 h 689379"/>
                <a:gd name="connsiteX70" fmla="*/ 553287 w 3024845"/>
                <a:gd name="connsiteY70" fmla="*/ 281031 h 689379"/>
                <a:gd name="connsiteX71" fmla="*/ 553287 w 3024845"/>
                <a:gd name="connsiteY71" fmla="*/ 278869 h 689379"/>
                <a:gd name="connsiteX72" fmla="*/ 553287 w 3024845"/>
                <a:gd name="connsiteY72" fmla="*/ 263737 h 689379"/>
                <a:gd name="connsiteX73" fmla="*/ 554300 w 3024845"/>
                <a:gd name="connsiteY73" fmla="*/ 263737 h 689379"/>
                <a:gd name="connsiteX74" fmla="*/ 561394 w 3024845"/>
                <a:gd name="connsiteY74" fmla="*/ 263737 h 689379"/>
                <a:gd name="connsiteX75" fmla="*/ 561394 w 3024845"/>
                <a:gd name="connsiteY75" fmla="*/ 264818 h 689379"/>
                <a:gd name="connsiteX76" fmla="*/ 561394 w 3024845"/>
                <a:gd name="connsiteY76" fmla="*/ 272384 h 689379"/>
                <a:gd name="connsiteX77" fmla="*/ 566714 w 3024845"/>
                <a:gd name="connsiteY77" fmla="*/ 270391 h 689379"/>
                <a:gd name="connsiteX78" fmla="*/ 567474 w 3024845"/>
                <a:gd name="connsiteY78" fmla="*/ 269411 h 689379"/>
                <a:gd name="connsiteX79" fmla="*/ 567474 w 3024845"/>
                <a:gd name="connsiteY79" fmla="*/ 263737 h 689379"/>
                <a:gd name="connsiteX80" fmla="*/ 605981 w 3024845"/>
                <a:gd name="connsiteY80" fmla="*/ 263737 h 689379"/>
                <a:gd name="connsiteX81" fmla="*/ 605981 w 3024845"/>
                <a:gd name="connsiteY81" fmla="*/ 287516 h 689379"/>
                <a:gd name="connsiteX82" fmla="*/ 608007 w 3024845"/>
                <a:gd name="connsiteY82" fmla="*/ 287516 h 689379"/>
                <a:gd name="connsiteX83" fmla="*/ 622194 w 3024845"/>
                <a:gd name="connsiteY83" fmla="*/ 287516 h 689379"/>
                <a:gd name="connsiteX84" fmla="*/ 622194 w 3024845"/>
                <a:gd name="connsiteY84" fmla="*/ 288597 h 689379"/>
                <a:gd name="connsiteX85" fmla="*/ 622194 w 3024845"/>
                <a:gd name="connsiteY85" fmla="*/ 296163 h 689379"/>
                <a:gd name="connsiteX86" fmla="*/ 623968 w 3024845"/>
                <a:gd name="connsiteY86" fmla="*/ 296163 h 689379"/>
                <a:gd name="connsiteX87" fmla="*/ 636381 w 3024845"/>
                <a:gd name="connsiteY87" fmla="*/ 296163 h 689379"/>
                <a:gd name="connsiteX88" fmla="*/ 636381 w 3024845"/>
                <a:gd name="connsiteY88" fmla="*/ 272384 h 689379"/>
                <a:gd name="connsiteX89" fmla="*/ 637394 w 3024845"/>
                <a:gd name="connsiteY89" fmla="*/ 272384 h 689379"/>
                <a:gd name="connsiteX90" fmla="*/ 644488 w 3024845"/>
                <a:gd name="connsiteY90" fmla="*/ 272384 h 689379"/>
                <a:gd name="connsiteX91" fmla="*/ 644488 w 3024845"/>
                <a:gd name="connsiteY91" fmla="*/ 239957 h 689379"/>
                <a:gd name="connsiteX92" fmla="*/ 645501 w 3024845"/>
                <a:gd name="connsiteY92" fmla="*/ 239957 h 689379"/>
                <a:gd name="connsiteX93" fmla="*/ 652595 w 3024845"/>
                <a:gd name="connsiteY93" fmla="*/ 239957 h 689379"/>
                <a:gd name="connsiteX94" fmla="*/ 652595 w 3024845"/>
                <a:gd name="connsiteY94" fmla="*/ 238066 h 689379"/>
                <a:gd name="connsiteX95" fmla="*/ 652595 w 3024845"/>
                <a:gd name="connsiteY95" fmla="*/ 224825 h 689379"/>
                <a:gd name="connsiteX96" fmla="*/ 651328 w 3024845"/>
                <a:gd name="connsiteY96" fmla="*/ 223203 h 689379"/>
                <a:gd name="connsiteX97" fmla="*/ 656648 w 3024845"/>
                <a:gd name="connsiteY97" fmla="*/ 211854 h 689379"/>
                <a:gd name="connsiteX98" fmla="*/ 664755 w 3024845"/>
                <a:gd name="connsiteY98" fmla="*/ 239957 h 689379"/>
                <a:gd name="connsiteX99" fmla="*/ 665515 w 3024845"/>
                <a:gd name="connsiteY99" fmla="*/ 239957 h 689379"/>
                <a:gd name="connsiteX100" fmla="*/ 670835 w 3024845"/>
                <a:gd name="connsiteY100" fmla="*/ 239957 h 689379"/>
                <a:gd name="connsiteX101" fmla="*/ 670835 w 3024845"/>
                <a:gd name="connsiteY101" fmla="*/ 134030 h 689379"/>
                <a:gd name="connsiteX102" fmla="*/ 672355 w 3024845"/>
                <a:gd name="connsiteY102" fmla="*/ 134030 h 689379"/>
                <a:gd name="connsiteX103" fmla="*/ 682995 w 3024845"/>
                <a:gd name="connsiteY103" fmla="*/ 134030 h 689379"/>
                <a:gd name="connsiteX104" fmla="*/ 682995 w 3024845"/>
                <a:gd name="connsiteY104" fmla="*/ 86471 h 689379"/>
                <a:gd name="connsiteX105" fmla="*/ 709342 w 3024845"/>
                <a:gd name="connsiteY105" fmla="*/ 86471 h 689379"/>
                <a:gd name="connsiteX106" fmla="*/ 709342 w 3024845"/>
                <a:gd name="connsiteY106" fmla="*/ 64853 h 689379"/>
                <a:gd name="connsiteX107" fmla="*/ 743796 w 3024845"/>
                <a:gd name="connsiteY107" fmla="*/ 64853 h 689379"/>
                <a:gd name="connsiteX108" fmla="*/ 743796 w 3024845"/>
                <a:gd name="connsiteY108" fmla="*/ 67285 h 689379"/>
                <a:gd name="connsiteX109" fmla="*/ 743796 w 3024845"/>
                <a:gd name="connsiteY109" fmla="*/ 84309 h 689379"/>
                <a:gd name="connsiteX110" fmla="*/ 746076 w 3024845"/>
                <a:gd name="connsiteY110" fmla="*/ 84309 h 689379"/>
                <a:gd name="connsiteX111" fmla="*/ 762036 w 3024845"/>
                <a:gd name="connsiteY111" fmla="*/ 84309 h 689379"/>
                <a:gd name="connsiteX112" fmla="*/ 762036 w 3024845"/>
                <a:gd name="connsiteY112" fmla="*/ 131868 h 689379"/>
                <a:gd name="connsiteX113" fmla="*/ 763049 w 3024845"/>
                <a:gd name="connsiteY113" fmla="*/ 131868 h 689379"/>
                <a:gd name="connsiteX114" fmla="*/ 770143 w 3024845"/>
                <a:gd name="connsiteY114" fmla="*/ 131868 h 689379"/>
                <a:gd name="connsiteX115" fmla="*/ 784330 w 3024845"/>
                <a:gd name="connsiteY115" fmla="*/ 136192 h 689379"/>
                <a:gd name="connsiteX116" fmla="*/ 784330 w 3024845"/>
                <a:gd name="connsiteY116" fmla="*/ 175104 h 689379"/>
                <a:gd name="connsiteX117" fmla="*/ 785343 w 3024845"/>
                <a:gd name="connsiteY117" fmla="*/ 175104 h 689379"/>
                <a:gd name="connsiteX118" fmla="*/ 792436 w 3024845"/>
                <a:gd name="connsiteY118" fmla="*/ 175104 h 689379"/>
                <a:gd name="connsiteX119" fmla="*/ 792436 w 3024845"/>
                <a:gd name="connsiteY119" fmla="*/ 176725 h 689379"/>
                <a:gd name="connsiteX120" fmla="*/ 792436 w 3024845"/>
                <a:gd name="connsiteY120" fmla="*/ 188074 h 689379"/>
                <a:gd name="connsiteX121" fmla="*/ 794463 w 3024845"/>
                <a:gd name="connsiteY121" fmla="*/ 188074 h 689379"/>
                <a:gd name="connsiteX122" fmla="*/ 808650 w 3024845"/>
                <a:gd name="connsiteY122" fmla="*/ 188074 h 689379"/>
                <a:gd name="connsiteX123" fmla="*/ 814730 w 3024845"/>
                <a:gd name="connsiteY123" fmla="*/ 194560 h 689379"/>
                <a:gd name="connsiteX124" fmla="*/ 814730 w 3024845"/>
                <a:gd name="connsiteY124" fmla="*/ 216178 h 689379"/>
                <a:gd name="connsiteX125" fmla="*/ 817010 w 3024845"/>
                <a:gd name="connsiteY125" fmla="*/ 216178 h 689379"/>
                <a:gd name="connsiteX126" fmla="*/ 832970 w 3024845"/>
                <a:gd name="connsiteY126" fmla="*/ 216178 h 689379"/>
                <a:gd name="connsiteX127" fmla="*/ 832970 w 3024845"/>
                <a:gd name="connsiteY127" fmla="*/ 217258 h 689379"/>
                <a:gd name="connsiteX128" fmla="*/ 832970 w 3024845"/>
                <a:gd name="connsiteY128" fmla="*/ 224825 h 689379"/>
                <a:gd name="connsiteX129" fmla="*/ 834237 w 3024845"/>
                <a:gd name="connsiteY129" fmla="*/ 224825 h 689379"/>
                <a:gd name="connsiteX130" fmla="*/ 843104 w 3024845"/>
                <a:gd name="connsiteY130" fmla="*/ 224825 h 689379"/>
                <a:gd name="connsiteX131" fmla="*/ 843104 w 3024845"/>
                <a:gd name="connsiteY131" fmla="*/ 226986 h 689379"/>
                <a:gd name="connsiteX132" fmla="*/ 843104 w 3024845"/>
                <a:gd name="connsiteY132" fmla="*/ 242119 h 689379"/>
                <a:gd name="connsiteX133" fmla="*/ 847157 w 3024845"/>
                <a:gd name="connsiteY133" fmla="*/ 240227 h 689379"/>
                <a:gd name="connsiteX134" fmla="*/ 847157 w 3024845"/>
                <a:gd name="connsiteY134" fmla="*/ 226986 h 689379"/>
                <a:gd name="connsiteX135" fmla="*/ 848170 w 3024845"/>
                <a:gd name="connsiteY135" fmla="*/ 226986 h 689379"/>
                <a:gd name="connsiteX136" fmla="*/ 855264 w 3024845"/>
                <a:gd name="connsiteY136" fmla="*/ 226986 h 689379"/>
                <a:gd name="connsiteX137" fmla="*/ 855264 w 3024845"/>
                <a:gd name="connsiteY137" fmla="*/ 228608 h 689379"/>
                <a:gd name="connsiteX138" fmla="*/ 855264 w 3024845"/>
                <a:gd name="connsiteY138" fmla="*/ 239957 h 689379"/>
                <a:gd name="connsiteX139" fmla="*/ 856024 w 3024845"/>
                <a:gd name="connsiteY139" fmla="*/ 239957 h 689379"/>
                <a:gd name="connsiteX140" fmla="*/ 861344 w 3024845"/>
                <a:gd name="connsiteY140" fmla="*/ 239957 h 689379"/>
                <a:gd name="connsiteX141" fmla="*/ 909984 w 3024845"/>
                <a:gd name="connsiteY141" fmla="*/ 235634 h 689379"/>
                <a:gd name="connsiteX142" fmla="*/ 909984 w 3024845"/>
                <a:gd name="connsiteY142" fmla="*/ 236985 h 689379"/>
                <a:gd name="connsiteX143" fmla="*/ 909984 w 3024845"/>
                <a:gd name="connsiteY143" fmla="*/ 246442 h 689379"/>
                <a:gd name="connsiteX144" fmla="*/ 910744 w 3024845"/>
                <a:gd name="connsiteY144" fmla="*/ 246442 h 689379"/>
                <a:gd name="connsiteX145" fmla="*/ 916065 w 3024845"/>
                <a:gd name="connsiteY145" fmla="*/ 246442 h 689379"/>
                <a:gd name="connsiteX146" fmla="*/ 916065 w 3024845"/>
                <a:gd name="connsiteY146" fmla="*/ 248604 h 689379"/>
                <a:gd name="connsiteX147" fmla="*/ 916065 w 3024845"/>
                <a:gd name="connsiteY147" fmla="*/ 263737 h 689379"/>
                <a:gd name="connsiteX148" fmla="*/ 918091 w 3024845"/>
                <a:gd name="connsiteY148" fmla="*/ 262386 h 689379"/>
                <a:gd name="connsiteX149" fmla="*/ 932278 w 3024845"/>
                <a:gd name="connsiteY149" fmla="*/ 252928 h 689379"/>
                <a:gd name="connsiteX150" fmla="*/ 938358 w 3024845"/>
                <a:gd name="connsiteY150" fmla="*/ 211854 h 689379"/>
                <a:gd name="connsiteX151" fmla="*/ 939118 w 3024845"/>
                <a:gd name="connsiteY151" fmla="*/ 211584 h 689379"/>
                <a:gd name="connsiteX152" fmla="*/ 944438 w 3024845"/>
                <a:gd name="connsiteY152" fmla="*/ 209692 h 689379"/>
                <a:gd name="connsiteX153" fmla="*/ 946465 w 3024845"/>
                <a:gd name="connsiteY153" fmla="*/ 140515 h 689379"/>
                <a:gd name="connsiteX154" fmla="*/ 948492 w 3024845"/>
                <a:gd name="connsiteY154" fmla="*/ 209692 h 689379"/>
                <a:gd name="connsiteX155" fmla="*/ 949252 w 3024845"/>
                <a:gd name="connsiteY155" fmla="*/ 209962 h 689379"/>
                <a:gd name="connsiteX156" fmla="*/ 954572 w 3024845"/>
                <a:gd name="connsiteY156" fmla="*/ 211854 h 689379"/>
                <a:gd name="connsiteX157" fmla="*/ 954572 w 3024845"/>
                <a:gd name="connsiteY157" fmla="*/ 125383 h 689379"/>
                <a:gd name="connsiteX158" fmla="*/ 958625 w 3024845"/>
                <a:gd name="connsiteY158" fmla="*/ 92956 h 689379"/>
                <a:gd name="connsiteX159" fmla="*/ 997132 w 3024845"/>
                <a:gd name="connsiteY159" fmla="*/ 92956 h 689379"/>
                <a:gd name="connsiteX160" fmla="*/ 997132 w 3024845"/>
                <a:gd name="connsiteY160" fmla="*/ 125383 h 689379"/>
                <a:gd name="connsiteX161" fmla="*/ 997892 w 3024845"/>
                <a:gd name="connsiteY161" fmla="*/ 125383 h 689379"/>
                <a:gd name="connsiteX162" fmla="*/ 1003212 w 3024845"/>
                <a:gd name="connsiteY162" fmla="*/ 125383 h 689379"/>
                <a:gd name="connsiteX163" fmla="*/ 1003212 w 3024845"/>
                <a:gd name="connsiteY163" fmla="*/ 43235 h 689379"/>
                <a:gd name="connsiteX164" fmla="*/ 1004986 w 3024845"/>
                <a:gd name="connsiteY164" fmla="*/ 43235 h 689379"/>
                <a:gd name="connsiteX165" fmla="*/ 1017399 w 3024845"/>
                <a:gd name="connsiteY165" fmla="*/ 43235 h 689379"/>
                <a:gd name="connsiteX166" fmla="*/ 1017399 w 3024845"/>
                <a:gd name="connsiteY166" fmla="*/ 41344 h 689379"/>
                <a:gd name="connsiteX167" fmla="*/ 1017399 w 3024845"/>
                <a:gd name="connsiteY167" fmla="*/ 28103 h 689379"/>
                <a:gd name="connsiteX168" fmla="*/ 1039693 w 3024845"/>
                <a:gd name="connsiteY168" fmla="*/ 28103 h 689379"/>
                <a:gd name="connsiteX169" fmla="*/ 1039693 w 3024845"/>
                <a:gd name="connsiteY169" fmla="*/ 27022 h 689379"/>
                <a:gd name="connsiteX170" fmla="*/ 1039693 w 3024845"/>
                <a:gd name="connsiteY170" fmla="*/ 19456 h 689379"/>
                <a:gd name="connsiteX171" fmla="*/ 1041466 w 3024845"/>
                <a:gd name="connsiteY171" fmla="*/ 19456 h 689379"/>
                <a:gd name="connsiteX172" fmla="*/ 1053880 w 3024845"/>
                <a:gd name="connsiteY172" fmla="*/ 19456 h 689379"/>
                <a:gd name="connsiteX173" fmla="*/ 1053880 w 3024845"/>
                <a:gd name="connsiteY173" fmla="*/ 20537 h 689379"/>
                <a:gd name="connsiteX174" fmla="*/ 1053880 w 3024845"/>
                <a:gd name="connsiteY174" fmla="*/ 28103 h 689379"/>
                <a:gd name="connsiteX175" fmla="*/ 1054640 w 3024845"/>
                <a:gd name="connsiteY175" fmla="*/ 28103 h 689379"/>
                <a:gd name="connsiteX176" fmla="*/ 1059960 w 3024845"/>
                <a:gd name="connsiteY176" fmla="*/ 28103 h 689379"/>
                <a:gd name="connsiteX177" fmla="*/ 1070093 w 3024845"/>
                <a:gd name="connsiteY177" fmla="*/ 23779 h 689379"/>
                <a:gd name="connsiteX178" fmla="*/ 1074146 w 3024845"/>
                <a:gd name="connsiteY178" fmla="*/ 27022 h 689379"/>
                <a:gd name="connsiteX179" fmla="*/ 1074146 w 3024845"/>
                <a:gd name="connsiteY179" fmla="*/ 19456 h 689379"/>
                <a:gd name="connsiteX180" fmla="*/ 1076426 w 3024845"/>
                <a:gd name="connsiteY180" fmla="*/ 19456 h 689379"/>
                <a:gd name="connsiteX181" fmla="*/ 1092387 w 3024845"/>
                <a:gd name="connsiteY181" fmla="*/ 19456 h 689379"/>
                <a:gd name="connsiteX182" fmla="*/ 1092387 w 3024845"/>
                <a:gd name="connsiteY182" fmla="*/ 20537 h 689379"/>
                <a:gd name="connsiteX183" fmla="*/ 1092387 w 3024845"/>
                <a:gd name="connsiteY183" fmla="*/ 28103 h 689379"/>
                <a:gd name="connsiteX184" fmla="*/ 1122787 w 3024845"/>
                <a:gd name="connsiteY184" fmla="*/ 28103 h 689379"/>
                <a:gd name="connsiteX185" fmla="*/ 1122787 w 3024845"/>
                <a:gd name="connsiteY185" fmla="*/ 29724 h 689379"/>
                <a:gd name="connsiteX186" fmla="*/ 1122787 w 3024845"/>
                <a:gd name="connsiteY186" fmla="*/ 41074 h 689379"/>
                <a:gd name="connsiteX187" fmla="*/ 1149134 w 3024845"/>
                <a:gd name="connsiteY187" fmla="*/ 41074 h 689379"/>
                <a:gd name="connsiteX188" fmla="*/ 1149134 w 3024845"/>
                <a:gd name="connsiteY188" fmla="*/ 71338 h 689379"/>
                <a:gd name="connsiteX189" fmla="*/ 1149894 w 3024845"/>
                <a:gd name="connsiteY189" fmla="*/ 71338 h 689379"/>
                <a:gd name="connsiteX190" fmla="*/ 1155214 w 3024845"/>
                <a:gd name="connsiteY190" fmla="*/ 71338 h 689379"/>
                <a:gd name="connsiteX191" fmla="*/ 1155214 w 3024845"/>
                <a:gd name="connsiteY191" fmla="*/ 72419 h 689379"/>
                <a:gd name="connsiteX192" fmla="*/ 1155214 w 3024845"/>
                <a:gd name="connsiteY192" fmla="*/ 79986 h 689379"/>
                <a:gd name="connsiteX193" fmla="*/ 1159268 w 3024845"/>
                <a:gd name="connsiteY193" fmla="*/ 110250 h 689379"/>
                <a:gd name="connsiteX194" fmla="*/ 1160028 w 3024845"/>
                <a:gd name="connsiteY194" fmla="*/ 110250 h 689379"/>
                <a:gd name="connsiteX195" fmla="*/ 1165348 w 3024845"/>
                <a:gd name="connsiteY195" fmla="*/ 110250 h 689379"/>
                <a:gd name="connsiteX196" fmla="*/ 1165348 w 3024845"/>
                <a:gd name="connsiteY196" fmla="*/ 111061 h 689379"/>
                <a:gd name="connsiteX197" fmla="*/ 1165348 w 3024845"/>
                <a:gd name="connsiteY197" fmla="*/ 116736 h 689379"/>
                <a:gd name="connsiteX198" fmla="*/ 1166361 w 3024845"/>
                <a:gd name="connsiteY198" fmla="*/ 116736 h 689379"/>
                <a:gd name="connsiteX199" fmla="*/ 1173454 w 3024845"/>
                <a:gd name="connsiteY199" fmla="*/ 116736 h 689379"/>
                <a:gd name="connsiteX200" fmla="*/ 1173454 w 3024845"/>
                <a:gd name="connsiteY200" fmla="*/ 147001 h 689379"/>
                <a:gd name="connsiteX201" fmla="*/ 1175481 w 3024845"/>
                <a:gd name="connsiteY201" fmla="*/ 147001 h 689379"/>
                <a:gd name="connsiteX202" fmla="*/ 1189668 w 3024845"/>
                <a:gd name="connsiteY202" fmla="*/ 147001 h 689379"/>
                <a:gd name="connsiteX203" fmla="*/ 1189668 w 3024845"/>
                <a:gd name="connsiteY203" fmla="*/ 170780 h 689379"/>
                <a:gd name="connsiteX204" fmla="*/ 1191695 w 3024845"/>
                <a:gd name="connsiteY204" fmla="*/ 172401 h 689379"/>
                <a:gd name="connsiteX205" fmla="*/ 1191695 w 3024845"/>
                <a:gd name="connsiteY205" fmla="*/ 183751 h 689379"/>
                <a:gd name="connsiteX206" fmla="*/ 1192455 w 3024845"/>
                <a:gd name="connsiteY206" fmla="*/ 183751 h 689379"/>
                <a:gd name="connsiteX207" fmla="*/ 1197775 w 3024845"/>
                <a:gd name="connsiteY207" fmla="*/ 183751 h 689379"/>
                <a:gd name="connsiteX208" fmla="*/ 1197775 w 3024845"/>
                <a:gd name="connsiteY208" fmla="*/ 207530 h 689379"/>
                <a:gd name="connsiteX209" fmla="*/ 1199041 w 3024845"/>
                <a:gd name="connsiteY209" fmla="*/ 207530 h 689379"/>
                <a:gd name="connsiteX210" fmla="*/ 1207908 w 3024845"/>
                <a:gd name="connsiteY210" fmla="*/ 207530 h 689379"/>
                <a:gd name="connsiteX211" fmla="*/ 1209935 w 3024845"/>
                <a:gd name="connsiteY211" fmla="*/ 211584 h 689379"/>
                <a:gd name="connsiteX212" fmla="*/ 1209935 w 3024845"/>
                <a:gd name="connsiteY212" fmla="*/ 224825 h 689379"/>
                <a:gd name="connsiteX213" fmla="*/ 1211455 w 3024845"/>
                <a:gd name="connsiteY213" fmla="*/ 222933 h 689379"/>
                <a:gd name="connsiteX214" fmla="*/ 1222095 w 3024845"/>
                <a:gd name="connsiteY214" fmla="*/ 209692 h 689379"/>
                <a:gd name="connsiteX215" fmla="*/ 1250469 w 3024845"/>
                <a:gd name="connsiteY215" fmla="*/ 209692 h 689379"/>
                <a:gd name="connsiteX216" fmla="*/ 1250469 w 3024845"/>
                <a:gd name="connsiteY216" fmla="*/ 296163 h 689379"/>
                <a:gd name="connsiteX217" fmla="*/ 1251229 w 3024845"/>
                <a:gd name="connsiteY217" fmla="*/ 296163 h 689379"/>
                <a:gd name="connsiteX218" fmla="*/ 1256549 w 3024845"/>
                <a:gd name="connsiteY218" fmla="*/ 296163 h 689379"/>
                <a:gd name="connsiteX219" fmla="*/ 1257309 w 3024845"/>
                <a:gd name="connsiteY219" fmla="*/ 294812 h 689379"/>
                <a:gd name="connsiteX220" fmla="*/ 1262629 w 3024845"/>
                <a:gd name="connsiteY220" fmla="*/ 285354 h 689379"/>
                <a:gd name="connsiteX221" fmla="*/ 1262629 w 3024845"/>
                <a:gd name="connsiteY221" fmla="*/ 287246 h 689379"/>
                <a:gd name="connsiteX222" fmla="*/ 1262629 w 3024845"/>
                <a:gd name="connsiteY222" fmla="*/ 300487 h 689379"/>
                <a:gd name="connsiteX223" fmla="*/ 1266682 w 3024845"/>
                <a:gd name="connsiteY223" fmla="*/ 255090 h 689379"/>
                <a:gd name="connsiteX224" fmla="*/ 1267442 w 3024845"/>
                <a:gd name="connsiteY224" fmla="*/ 255090 h 689379"/>
                <a:gd name="connsiteX225" fmla="*/ 1272762 w 3024845"/>
                <a:gd name="connsiteY225" fmla="*/ 255090 h 689379"/>
                <a:gd name="connsiteX226" fmla="*/ 1272762 w 3024845"/>
                <a:gd name="connsiteY226" fmla="*/ 190236 h 689379"/>
                <a:gd name="connsiteX227" fmla="*/ 1273776 w 3024845"/>
                <a:gd name="connsiteY227" fmla="*/ 190236 h 689379"/>
                <a:gd name="connsiteX228" fmla="*/ 1280869 w 3024845"/>
                <a:gd name="connsiteY228" fmla="*/ 190236 h 689379"/>
                <a:gd name="connsiteX229" fmla="*/ 1293029 w 3024845"/>
                <a:gd name="connsiteY229" fmla="*/ 147001 h 689379"/>
                <a:gd name="connsiteX230" fmla="*/ 1294296 w 3024845"/>
                <a:gd name="connsiteY230" fmla="*/ 147001 h 689379"/>
                <a:gd name="connsiteX231" fmla="*/ 1303163 w 3024845"/>
                <a:gd name="connsiteY231" fmla="*/ 147001 h 689379"/>
                <a:gd name="connsiteX232" fmla="*/ 1313296 w 3024845"/>
                <a:gd name="connsiteY232" fmla="*/ 190236 h 689379"/>
                <a:gd name="connsiteX233" fmla="*/ 1314309 w 3024845"/>
                <a:gd name="connsiteY233" fmla="*/ 190236 h 689379"/>
                <a:gd name="connsiteX234" fmla="*/ 1321403 w 3024845"/>
                <a:gd name="connsiteY234" fmla="*/ 190236 h 689379"/>
                <a:gd name="connsiteX235" fmla="*/ 1321403 w 3024845"/>
                <a:gd name="connsiteY235" fmla="*/ 229148 h 689379"/>
                <a:gd name="connsiteX236" fmla="*/ 1323176 w 3024845"/>
                <a:gd name="connsiteY236" fmla="*/ 229148 h 689379"/>
                <a:gd name="connsiteX237" fmla="*/ 1335590 w 3024845"/>
                <a:gd name="connsiteY237" fmla="*/ 229148 h 689379"/>
                <a:gd name="connsiteX238" fmla="*/ 1335590 w 3024845"/>
                <a:gd name="connsiteY238" fmla="*/ 231310 h 689379"/>
                <a:gd name="connsiteX239" fmla="*/ 1335590 w 3024845"/>
                <a:gd name="connsiteY239" fmla="*/ 246442 h 689379"/>
                <a:gd name="connsiteX240" fmla="*/ 1339643 w 3024845"/>
                <a:gd name="connsiteY240" fmla="*/ 244281 h 689379"/>
                <a:gd name="connsiteX241" fmla="*/ 1339643 w 3024845"/>
                <a:gd name="connsiteY241" fmla="*/ 229148 h 689379"/>
                <a:gd name="connsiteX242" fmla="*/ 1341163 w 3024845"/>
                <a:gd name="connsiteY242" fmla="*/ 229148 h 689379"/>
                <a:gd name="connsiteX243" fmla="*/ 1351803 w 3024845"/>
                <a:gd name="connsiteY243" fmla="*/ 229148 h 689379"/>
                <a:gd name="connsiteX244" fmla="*/ 1351803 w 3024845"/>
                <a:gd name="connsiteY244" fmla="*/ 230769 h 689379"/>
                <a:gd name="connsiteX245" fmla="*/ 1351803 w 3024845"/>
                <a:gd name="connsiteY245" fmla="*/ 242119 h 689379"/>
                <a:gd name="connsiteX246" fmla="*/ 1382204 w 3024845"/>
                <a:gd name="connsiteY246" fmla="*/ 242119 h 689379"/>
                <a:gd name="connsiteX247" fmla="*/ 1382204 w 3024845"/>
                <a:gd name="connsiteY247" fmla="*/ 205369 h 689379"/>
                <a:gd name="connsiteX248" fmla="*/ 1383470 w 3024845"/>
                <a:gd name="connsiteY248" fmla="*/ 205369 h 689379"/>
                <a:gd name="connsiteX249" fmla="*/ 1392337 w 3024845"/>
                <a:gd name="connsiteY249" fmla="*/ 205369 h 689379"/>
                <a:gd name="connsiteX250" fmla="*/ 1392337 w 3024845"/>
                <a:gd name="connsiteY250" fmla="*/ 226986 h 689379"/>
                <a:gd name="connsiteX251" fmla="*/ 1394364 w 3024845"/>
                <a:gd name="connsiteY251" fmla="*/ 194560 h 689379"/>
                <a:gd name="connsiteX252" fmla="*/ 1416657 w 3024845"/>
                <a:gd name="connsiteY252" fmla="*/ 194560 h 689379"/>
                <a:gd name="connsiteX253" fmla="*/ 1416657 w 3024845"/>
                <a:gd name="connsiteY253" fmla="*/ 192938 h 689379"/>
                <a:gd name="connsiteX254" fmla="*/ 1416657 w 3024845"/>
                <a:gd name="connsiteY254" fmla="*/ 181589 h 689379"/>
                <a:gd name="connsiteX255" fmla="*/ 1417417 w 3024845"/>
                <a:gd name="connsiteY255" fmla="*/ 181589 h 689379"/>
                <a:gd name="connsiteX256" fmla="*/ 1422737 w 3024845"/>
                <a:gd name="connsiteY256" fmla="*/ 181589 h 689379"/>
                <a:gd name="connsiteX257" fmla="*/ 1422737 w 3024845"/>
                <a:gd name="connsiteY257" fmla="*/ 179698 h 689379"/>
                <a:gd name="connsiteX258" fmla="*/ 1422737 w 3024845"/>
                <a:gd name="connsiteY258" fmla="*/ 166457 h 689379"/>
                <a:gd name="connsiteX259" fmla="*/ 1426791 w 3024845"/>
                <a:gd name="connsiteY259" fmla="*/ 172942 h 689379"/>
                <a:gd name="connsiteX260" fmla="*/ 1429071 w 3024845"/>
                <a:gd name="connsiteY260" fmla="*/ 172942 h 689379"/>
                <a:gd name="connsiteX261" fmla="*/ 1445031 w 3024845"/>
                <a:gd name="connsiteY261" fmla="*/ 172942 h 689379"/>
                <a:gd name="connsiteX262" fmla="*/ 1445031 w 3024845"/>
                <a:gd name="connsiteY262" fmla="*/ 172131 h 689379"/>
                <a:gd name="connsiteX263" fmla="*/ 1445031 w 3024845"/>
                <a:gd name="connsiteY263" fmla="*/ 166457 h 689379"/>
                <a:gd name="connsiteX264" fmla="*/ 1445791 w 3024845"/>
                <a:gd name="connsiteY264" fmla="*/ 166457 h 689379"/>
                <a:gd name="connsiteX265" fmla="*/ 1451111 w 3024845"/>
                <a:gd name="connsiteY265" fmla="*/ 166457 h 689379"/>
                <a:gd name="connsiteX266" fmla="*/ 1451111 w 3024845"/>
                <a:gd name="connsiteY266" fmla="*/ 167808 h 689379"/>
                <a:gd name="connsiteX267" fmla="*/ 1451111 w 3024845"/>
                <a:gd name="connsiteY267" fmla="*/ 177266 h 689379"/>
                <a:gd name="connsiteX268" fmla="*/ 1489618 w 3024845"/>
                <a:gd name="connsiteY268" fmla="*/ 177266 h 689379"/>
                <a:gd name="connsiteX269" fmla="*/ 1489618 w 3024845"/>
                <a:gd name="connsiteY269" fmla="*/ 315619 h 689379"/>
                <a:gd name="connsiteX270" fmla="*/ 1491138 w 3024845"/>
                <a:gd name="connsiteY270" fmla="*/ 315619 h 689379"/>
                <a:gd name="connsiteX271" fmla="*/ 1501778 w 3024845"/>
                <a:gd name="connsiteY271" fmla="*/ 315619 h 689379"/>
                <a:gd name="connsiteX272" fmla="*/ 1501778 w 3024845"/>
                <a:gd name="connsiteY272" fmla="*/ 302649 h 689379"/>
                <a:gd name="connsiteX273" fmla="*/ 1505832 w 3024845"/>
                <a:gd name="connsiteY273" fmla="*/ 302649 h 689379"/>
                <a:gd name="connsiteX274" fmla="*/ 1505832 w 3024845"/>
                <a:gd name="connsiteY274" fmla="*/ 315619 h 689379"/>
                <a:gd name="connsiteX275" fmla="*/ 1536232 w 3024845"/>
                <a:gd name="connsiteY275" fmla="*/ 315619 h 689379"/>
                <a:gd name="connsiteX276" fmla="*/ 1536232 w 3024845"/>
                <a:gd name="connsiteY276" fmla="*/ 285354 h 689379"/>
                <a:gd name="connsiteX277" fmla="*/ 1548392 w 3024845"/>
                <a:gd name="connsiteY277" fmla="*/ 285354 h 689379"/>
                <a:gd name="connsiteX278" fmla="*/ 1560552 w 3024845"/>
                <a:gd name="connsiteY278" fmla="*/ 283193 h 689379"/>
                <a:gd name="connsiteX279" fmla="*/ 1564606 w 3024845"/>
                <a:gd name="connsiteY279" fmla="*/ 285354 h 689379"/>
                <a:gd name="connsiteX280" fmla="*/ 1574739 w 3024845"/>
                <a:gd name="connsiteY280" fmla="*/ 285354 h 689379"/>
                <a:gd name="connsiteX281" fmla="*/ 1574739 w 3024845"/>
                <a:gd name="connsiteY281" fmla="*/ 315619 h 689379"/>
                <a:gd name="connsiteX282" fmla="*/ 1582846 w 3024845"/>
                <a:gd name="connsiteY282" fmla="*/ 315619 h 689379"/>
                <a:gd name="connsiteX283" fmla="*/ 1582846 w 3024845"/>
                <a:gd name="connsiteY283" fmla="*/ 332914 h 689379"/>
                <a:gd name="connsiteX284" fmla="*/ 1592182 w 3024845"/>
                <a:gd name="connsiteY284" fmla="*/ 333819 h 689379"/>
                <a:gd name="connsiteX285" fmla="*/ 1605140 w 3024845"/>
                <a:gd name="connsiteY285" fmla="*/ 333819 h 689379"/>
                <a:gd name="connsiteX286" fmla="*/ 1605140 w 3024845"/>
                <a:gd name="connsiteY286" fmla="*/ 317781 h 689379"/>
                <a:gd name="connsiteX287" fmla="*/ 1673096 w 3024845"/>
                <a:gd name="connsiteY287" fmla="*/ 317781 h 689379"/>
                <a:gd name="connsiteX288" fmla="*/ 1673096 w 3024845"/>
                <a:gd name="connsiteY288" fmla="*/ 232528 h 689379"/>
                <a:gd name="connsiteX289" fmla="*/ 1745104 w 3024845"/>
                <a:gd name="connsiteY289" fmla="*/ 232528 h 689379"/>
                <a:gd name="connsiteX290" fmla="*/ 1745104 w 3024845"/>
                <a:gd name="connsiteY290" fmla="*/ 311296 h 689379"/>
                <a:gd name="connsiteX291" fmla="*/ 1747008 w 3024845"/>
                <a:gd name="connsiteY291" fmla="*/ 311296 h 689379"/>
                <a:gd name="connsiteX292" fmla="*/ 1748250 w 3024845"/>
                <a:gd name="connsiteY292" fmla="*/ 333819 h 689379"/>
                <a:gd name="connsiteX293" fmla="*/ 1757926 w 3024845"/>
                <a:gd name="connsiteY293" fmla="*/ 333819 h 689379"/>
                <a:gd name="connsiteX294" fmla="*/ 1759168 w 3024845"/>
                <a:gd name="connsiteY294" fmla="*/ 311296 h 689379"/>
                <a:gd name="connsiteX295" fmla="*/ 1765248 w 3024845"/>
                <a:gd name="connsiteY295" fmla="*/ 311296 h 689379"/>
                <a:gd name="connsiteX296" fmla="*/ 1766490 w 3024845"/>
                <a:gd name="connsiteY296" fmla="*/ 333819 h 689379"/>
                <a:gd name="connsiteX297" fmla="*/ 1817112 w 3024845"/>
                <a:gd name="connsiteY297" fmla="*/ 333819 h 689379"/>
                <a:gd name="connsiteX298" fmla="*/ 1817112 w 3024845"/>
                <a:gd name="connsiteY298" fmla="*/ 170791 h 689379"/>
                <a:gd name="connsiteX299" fmla="*/ 2014439 w 3024845"/>
                <a:gd name="connsiteY299" fmla="*/ 170791 h 689379"/>
                <a:gd name="connsiteX300" fmla="*/ 2014439 w 3024845"/>
                <a:gd name="connsiteY300" fmla="*/ 333819 h 689379"/>
                <a:gd name="connsiteX301" fmla="*/ 2033136 w 3024845"/>
                <a:gd name="connsiteY301" fmla="*/ 333819 h 689379"/>
                <a:gd name="connsiteX302" fmla="*/ 2033136 w 3024845"/>
                <a:gd name="connsiteY302" fmla="*/ 251126 h 689379"/>
                <a:gd name="connsiteX303" fmla="*/ 2128256 w 3024845"/>
                <a:gd name="connsiteY303" fmla="*/ 251126 h 689379"/>
                <a:gd name="connsiteX304" fmla="*/ 2180720 w 3024845"/>
                <a:gd name="connsiteY304" fmla="*/ 185913 h 689379"/>
                <a:gd name="connsiteX305" fmla="*/ 2245574 w 3024845"/>
                <a:gd name="connsiteY305" fmla="*/ 185913 h 689379"/>
                <a:gd name="connsiteX306" fmla="*/ 2245574 w 3024845"/>
                <a:gd name="connsiteY306" fmla="*/ 261575 h 689379"/>
                <a:gd name="connsiteX307" fmla="*/ 2253681 w 3024845"/>
                <a:gd name="connsiteY307" fmla="*/ 261575 h 689379"/>
                <a:gd name="connsiteX308" fmla="*/ 2255708 w 3024845"/>
                <a:gd name="connsiteY308" fmla="*/ 255090 h 689379"/>
                <a:gd name="connsiteX309" fmla="*/ 2261788 w 3024845"/>
                <a:gd name="connsiteY309" fmla="*/ 255090 h 689379"/>
                <a:gd name="connsiteX310" fmla="*/ 2263815 w 3024845"/>
                <a:gd name="connsiteY310" fmla="*/ 263737 h 689379"/>
                <a:gd name="connsiteX311" fmla="*/ 2275975 w 3024845"/>
                <a:gd name="connsiteY311" fmla="*/ 263737 h 689379"/>
                <a:gd name="connsiteX312" fmla="*/ 2275975 w 3024845"/>
                <a:gd name="connsiteY312" fmla="*/ 257251 h 689379"/>
                <a:gd name="connsiteX313" fmla="*/ 2298268 w 3024845"/>
                <a:gd name="connsiteY313" fmla="*/ 257251 h 689379"/>
                <a:gd name="connsiteX314" fmla="*/ 2298268 w 3024845"/>
                <a:gd name="connsiteY314" fmla="*/ 263737 h 689379"/>
                <a:gd name="connsiteX315" fmla="*/ 2318535 w 3024845"/>
                <a:gd name="connsiteY315" fmla="*/ 263737 h 689379"/>
                <a:gd name="connsiteX316" fmla="*/ 2318535 w 3024845"/>
                <a:gd name="connsiteY316" fmla="*/ 309134 h 689379"/>
                <a:gd name="connsiteX317" fmla="*/ 2332722 w 3024845"/>
                <a:gd name="connsiteY317" fmla="*/ 309134 h 689379"/>
                <a:gd name="connsiteX318" fmla="*/ 2332722 w 3024845"/>
                <a:gd name="connsiteY318" fmla="*/ 296163 h 689379"/>
                <a:gd name="connsiteX319" fmla="*/ 2348936 w 3024845"/>
                <a:gd name="connsiteY319" fmla="*/ 296163 h 689379"/>
                <a:gd name="connsiteX320" fmla="*/ 2348936 w 3024845"/>
                <a:gd name="connsiteY320" fmla="*/ 116736 h 689379"/>
                <a:gd name="connsiteX321" fmla="*/ 2355016 w 3024845"/>
                <a:gd name="connsiteY321" fmla="*/ 110250 h 689379"/>
                <a:gd name="connsiteX322" fmla="*/ 2427977 w 3024845"/>
                <a:gd name="connsiteY322" fmla="*/ 110250 h 689379"/>
                <a:gd name="connsiteX323" fmla="*/ 2427977 w 3024845"/>
                <a:gd name="connsiteY323" fmla="*/ 118898 h 689379"/>
                <a:gd name="connsiteX324" fmla="*/ 2438110 w 3024845"/>
                <a:gd name="connsiteY324" fmla="*/ 118898 h 689379"/>
                <a:gd name="connsiteX325" fmla="*/ 2438110 w 3024845"/>
                <a:gd name="connsiteY325" fmla="*/ 233472 h 689379"/>
                <a:gd name="connsiteX326" fmla="*/ 2460404 w 3024845"/>
                <a:gd name="connsiteY326" fmla="*/ 233472 h 689379"/>
                <a:gd name="connsiteX327" fmla="*/ 2460404 w 3024845"/>
                <a:gd name="connsiteY327" fmla="*/ 166457 h 689379"/>
                <a:gd name="connsiteX328" fmla="*/ 2486751 w 3024845"/>
                <a:gd name="connsiteY328" fmla="*/ 166457 h 689379"/>
                <a:gd name="connsiteX329" fmla="*/ 2490804 w 3024845"/>
                <a:gd name="connsiteY329" fmla="*/ 162133 h 689379"/>
                <a:gd name="connsiteX330" fmla="*/ 2498911 w 3024845"/>
                <a:gd name="connsiteY330" fmla="*/ 162133 h 689379"/>
                <a:gd name="connsiteX331" fmla="*/ 2502964 w 3024845"/>
                <a:gd name="connsiteY331" fmla="*/ 166457 h 689379"/>
                <a:gd name="connsiteX332" fmla="*/ 2525258 w 3024845"/>
                <a:gd name="connsiteY332" fmla="*/ 166457 h 689379"/>
                <a:gd name="connsiteX333" fmla="*/ 2525258 w 3024845"/>
                <a:gd name="connsiteY333" fmla="*/ 49721 h 689379"/>
                <a:gd name="connsiteX334" fmla="*/ 2582005 w 3024845"/>
                <a:gd name="connsiteY334" fmla="*/ 38912 h 689379"/>
                <a:gd name="connsiteX335" fmla="*/ 2582005 w 3024845"/>
                <a:gd name="connsiteY335" fmla="*/ 39993 h 689379"/>
                <a:gd name="connsiteX336" fmla="*/ 2582005 w 3024845"/>
                <a:gd name="connsiteY336" fmla="*/ 47559 h 689379"/>
                <a:gd name="connsiteX337" fmla="*/ 2608352 w 3024845"/>
                <a:gd name="connsiteY337" fmla="*/ 47559 h 689379"/>
                <a:gd name="connsiteX338" fmla="*/ 2608352 w 3024845"/>
                <a:gd name="connsiteY338" fmla="*/ 302649 h 689379"/>
                <a:gd name="connsiteX339" fmla="*/ 2630646 w 3024845"/>
                <a:gd name="connsiteY339" fmla="*/ 302649 h 689379"/>
                <a:gd name="connsiteX340" fmla="*/ 2630646 w 3024845"/>
                <a:gd name="connsiteY340" fmla="*/ 298325 h 689379"/>
                <a:gd name="connsiteX341" fmla="*/ 2642806 w 3024845"/>
                <a:gd name="connsiteY341" fmla="*/ 298325 h 689379"/>
                <a:gd name="connsiteX342" fmla="*/ 2642806 w 3024845"/>
                <a:gd name="connsiteY342" fmla="*/ 302649 h 689379"/>
                <a:gd name="connsiteX343" fmla="*/ 2667126 w 3024845"/>
                <a:gd name="connsiteY343" fmla="*/ 302649 h 689379"/>
                <a:gd name="connsiteX344" fmla="*/ 2667126 w 3024845"/>
                <a:gd name="connsiteY344" fmla="*/ 289678 h 689379"/>
                <a:gd name="connsiteX345" fmla="*/ 2695500 w 3024845"/>
                <a:gd name="connsiteY345" fmla="*/ 289678 h 689379"/>
                <a:gd name="connsiteX346" fmla="*/ 2707660 w 3024845"/>
                <a:gd name="connsiteY346" fmla="*/ 285354 h 689379"/>
                <a:gd name="connsiteX347" fmla="*/ 2727927 w 3024845"/>
                <a:gd name="connsiteY347" fmla="*/ 289678 h 689379"/>
                <a:gd name="connsiteX348" fmla="*/ 2727927 w 3024845"/>
                <a:gd name="connsiteY348" fmla="*/ 272384 h 689379"/>
                <a:gd name="connsiteX349" fmla="*/ 2736034 w 3024845"/>
                <a:gd name="connsiteY349" fmla="*/ 272384 h 689379"/>
                <a:gd name="connsiteX350" fmla="*/ 2736034 w 3024845"/>
                <a:gd name="connsiteY350" fmla="*/ 259413 h 689379"/>
                <a:gd name="connsiteX351" fmla="*/ 2792781 w 3024845"/>
                <a:gd name="connsiteY351" fmla="*/ 259413 h 689379"/>
                <a:gd name="connsiteX352" fmla="*/ 2792781 w 3024845"/>
                <a:gd name="connsiteY352" fmla="*/ 229148 h 689379"/>
                <a:gd name="connsiteX353" fmla="*/ 2811021 w 3024845"/>
                <a:gd name="connsiteY353" fmla="*/ 229148 h 689379"/>
                <a:gd name="connsiteX354" fmla="*/ 2811021 w 3024845"/>
                <a:gd name="connsiteY354" fmla="*/ 222663 h 689379"/>
                <a:gd name="connsiteX355" fmla="*/ 2823181 w 3024845"/>
                <a:gd name="connsiteY355" fmla="*/ 222663 h 689379"/>
                <a:gd name="connsiteX356" fmla="*/ 2823181 w 3024845"/>
                <a:gd name="connsiteY356" fmla="*/ 229148 h 689379"/>
                <a:gd name="connsiteX357" fmla="*/ 2839395 w 3024845"/>
                <a:gd name="connsiteY357" fmla="*/ 229148 h 689379"/>
                <a:gd name="connsiteX358" fmla="*/ 2839395 w 3024845"/>
                <a:gd name="connsiteY358" fmla="*/ 278869 h 689379"/>
                <a:gd name="connsiteX359" fmla="*/ 2871822 w 3024845"/>
                <a:gd name="connsiteY359" fmla="*/ 278869 h 689379"/>
                <a:gd name="connsiteX360" fmla="*/ 2871822 w 3024845"/>
                <a:gd name="connsiteY360" fmla="*/ 252928 h 689379"/>
                <a:gd name="connsiteX361" fmla="*/ 2910329 w 3024845"/>
                <a:gd name="connsiteY361" fmla="*/ 252928 h 689379"/>
                <a:gd name="connsiteX362" fmla="*/ 2910329 w 3024845"/>
                <a:gd name="connsiteY362" fmla="*/ 222663 h 689379"/>
                <a:gd name="connsiteX363" fmla="*/ 2958970 w 3024845"/>
                <a:gd name="connsiteY363" fmla="*/ 222663 h 689379"/>
                <a:gd name="connsiteX364" fmla="*/ 3024845 w 3024845"/>
                <a:gd name="connsiteY364" fmla="*/ 689379 h 689379"/>
                <a:gd name="connsiteX365" fmla="*/ 2054 w 3024845"/>
                <a:gd name="connsiteY365" fmla="*/ 687046 h 689379"/>
                <a:gd name="connsiteX366" fmla="*/ 0 w 3024845"/>
                <a:gd name="connsiteY366" fmla="*/ 252928 h 689379"/>
                <a:gd name="connsiteX367" fmla="*/ 20267 w 3024845"/>
                <a:gd name="connsiteY367" fmla="*/ 252928 h 689379"/>
                <a:gd name="connsiteX368" fmla="*/ 20774 w 3024845"/>
                <a:gd name="connsiteY368" fmla="*/ 251847 h 689379"/>
                <a:gd name="connsiteX369" fmla="*/ 24320 w 3024845"/>
                <a:gd name="connsiteY369" fmla="*/ 244281 h 689379"/>
                <a:gd name="connsiteX370" fmla="*/ 26094 w 3024845"/>
                <a:gd name="connsiteY370" fmla="*/ 244551 h 689379"/>
                <a:gd name="connsiteX371" fmla="*/ 38507 w 3024845"/>
                <a:gd name="connsiteY371" fmla="*/ 246442 h 689379"/>
                <a:gd name="connsiteX372" fmla="*/ 39014 w 3024845"/>
                <a:gd name="connsiteY372" fmla="*/ 247794 h 689379"/>
                <a:gd name="connsiteX373" fmla="*/ 42560 w 3024845"/>
                <a:gd name="connsiteY373" fmla="*/ 257251 h 689379"/>
                <a:gd name="connsiteX374" fmla="*/ 68907 w 3024845"/>
                <a:gd name="connsiteY374" fmla="*/ 259413 h 689379"/>
                <a:gd name="connsiteX375" fmla="*/ 68907 w 3024845"/>
                <a:gd name="connsiteY375" fmla="*/ 136192 h 689379"/>
                <a:gd name="connsiteX376" fmla="*/ 70934 w 3024845"/>
                <a:gd name="connsiteY376" fmla="*/ 136192 h 689379"/>
                <a:gd name="connsiteX377" fmla="*/ 85121 w 3024845"/>
                <a:gd name="connsiteY377" fmla="*/ 136192 h 689379"/>
                <a:gd name="connsiteX378" fmla="*/ 85121 w 3024845"/>
                <a:gd name="connsiteY378" fmla="*/ 0 h 689379"/>
                <a:gd name="connsiteX379" fmla="*/ 86894 w 3024845"/>
                <a:gd name="connsiteY379" fmla="*/ 0 h 689379"/>
                <a:gd name="connsiteX380" fmla="*/ 99308 w 3024845"/>
                <a:gd name="connsiteY380" fmla="*/ 0 h 689379"/>
                <a:gd name="connsiteX0" fmla="*/ 99308 w 2961438"/>
                <a:gd name="connsiteY0" fmla="*/ 0 h 689379"/>
                <a:gd name="connsiteX1" fmla="*/ 220909 w 2961438"/>
                <a:gd name="connsiteY1" fmla="*/ 0 h 689379"/>
                <a:gd name="connsiteX2" fmla="*/ 223189 w 2961438"/>
                <a:gd name="connsiteY2" fmla="*/ 0 h 689379"/>
                <a:gd name="connsiteX3" fmla="*/ 239150 w 2961438"/>
                <a:gd name="connsiteY3" fmla="*/ 0 h 689379"/>
                <a:gd name="connsiteX4" fmla="*/ 239150 w 2961438"/>
                <a:gd name="connsiteY4" fmla="*/ 140515 h 689379"/>
                <a:gd name="connsiteX5" fmla="*/ 240670 w 2961438"/>
                <a:gd name="connsiteY5" fmla="*/ 140245 h 689379"/>
                <a:gd name="connsiteX6" fmla="*/ 251310 w 2961438"/>
                <a:gd name="connsiteY6" fmla="*/ 138354 h 689379"/>
                <a:gd name="connsiteX7" fmla="*/ 249283 w 2961438"/>
                <a:gd name="connsiteY7" fmla="*/ 226986 h 689379"/>
                <a:gd name="connsiteX8" fmla="*/ 250803 w 2961438"/>
                <a:gd name="connsiteY8" fmla="*/ 227257 h 689379"/>
                <a:gd name="connsiteX9" fmla="*/ 261443 w 2961438"/>
                <a:gd name="connsiteY9" fmla="*/ 229148 h 689379"/>
                <a:gd name="connsiteX10" fmla="*/ 261696 w 2961438"/>
                <a:gd name="connsiteY10" fmla="*/ 229959 h 689379"/>
                <a:gd name="connsiteX11" fmla="*/ 263470 w 2961438"/>
                <a:gd name="connsiteY11" fmla="*/ 235634 h 689379"/>
                <a:gd name="connsiteX12" fmla="*/ 264230 w 2961438"/>
                <a:gd name="connsiteY12" fmla="*/ 233202 h 689379"/>
                <a:gd name="connsiteX13" fmla="*/ 269550 w 2961438"/>
                <a:gd name="connsiteY13" fmla="*/ 216178 h 689379"/>
                <a:gd name="connsiteX14" fmla="*/ 271323 w 2961438"/>
                <a:gd name="connsiteY14" fmla="*/ 216178 h 689379"/>
                <a:gd name="connsiteX15" fmla="*/ 283737 w 2961438"/>
                <a:gd name="connsiteY15" fmla="*/ 216178 h 689379"/>
                <a:gd name="connsiteX16" fmla="*/ 283737 w 2961438"/>
                <a:gd name="connsiteY16" fmla="*/ 248604 h 689379"/>
                <a:gd name="connsiteX17" fmla="*/ 284750 w 2961438"/>
                <a:gd name="connsiteY17" fmla="*/ 249145 h 689379"/>
                <a:gd name="connsiteX18" fmla="*/ 291844 w 2961438"/>
                <a:gd name="connsiteY18" fmla="*/ 252928 h 689379"/>
                <a:gd name="connsiteX19" fmla="*/ 291844 w 2961438"/>
                <a:gd name="connsiteY19" fmla="*/ 254279 h 689379"/>
                <a:gd name="connsiteX20" fmla="*/ 291844 w 2961438"/>
                <a:gd name="connsiteY20" fmla="*/ 263737 h 689379"/>
                <a:gd name="connsiteX21" fmla="*/ 336431 w 2961438"/>
                <a:gd name="connsiteY21" fmla="*/ 263737 h 689379"/>
                <a:gd name="connsiteX22" fmla="*/ 336431 w 2961438"/>
                <a:gd name="connsiteY22" fmla="*/ 264818 h 689379"/>
                <a:gd name="connsiteX23" fmla="*/ 336431 w 2961438"/>
                <a:gd name="connsiteY23" fmla="*/ 272384 h 689379"/>
                <a:gd name="connsiteX24" fmla="*/ 338457 w 2961438"/>
                <a:gd name="connsiteY24" fmla="*/ 272384 h 689379"/>
                <a:gd name="connsiteX25" fmla="*/ 352644 w 2961438"/>
                <a:gd name="connsiteY25" fmla="*/ 272384 h 689379"/>
                <a:gd name="connsiteX26" fmla="*/ 352644 w 2961438"/>
                <a:gd name="connsiteY26" fmla="*/ 242119 h 689379"/>
                <a:gd name="connsiteX27" fmla="*/ 397231 w 2961438"/>
                <a:gd name="connsiteY27" fmla="*/ 242119 h 689379"/>
                <a:gd name="connsiteX28" fmla="*/ 397231 w 2961438"/>
                <a:gd name="connsiteY28" fmla="*/ 240768 h 689379"/>
                <a:gd name="connsiteX29" fmla="*/ 397231 w 2961438"/>
                <a:gd name="connsiteY29" fmla="*/ 231310 h 689379"/>
                <a:gd name="connsiteX30" fmla="*/ 398245 w 2961438"/>
                <a:gd name="connsiteY30" fmla="*/ 231310 h 689379"/>
                <a:gd name="connsiteX31" fmla="*/ 405338 w 2961438"/>
                <a:gd name="connsiteY31" fmla="*/ 231310 h 689379"/>
                <a:gd name="connsiteX32" fmla="*/ 405338 w 2961438"/>
                <a:gd name="connsiteY32" fmla="*/ 229419 h 689379"/>
                <a:gd name="connsiteX33" fmla="*/ 405338 w 2961438"/>
                <a:gd name="connsiteY33" fmla="*/ 216178 h 689379"/>
                <a:gd name="connsiteX34" fmla="*/ 406098 w 2961438"/>
                <a:gd name="connsiteY34" fmla="*/ 216178 h 689379"/>
                <a:gd name="connsiteX35" fmla="*/ 411418 w 2961438"/>
                <a:gd name="connsiteY35" fmla="*/ 216178 h 689379"/>
                <a:gd name="connsiteX36" fmla="*/ 411418 w 2961438"/>
                <a:gd name="connsiteY36" fmla="*/ 215097 h 689379"/>
                <a:gd name="connsiteX37" fmla="*/ 411418 w 2961438"/>
                <a:gd name="connsiteY37" fmla="*/ 207530 h 689379"/>
                <a:gd name="connsiteX38" fmla="*/ 413445 w 2961438"/>
                <a:gd name="connsiteY38" fmla="*/ 207530 h 689379"/>
                <a:gd name="connsiteX39" fmla="*/ 427632 w 2961438"/>
                <a:gd name="connsiteY39" fmla="*/ 207530 h 689379"/>
                <a:gd name="connsiteX40" fmla="*/ 427632 w 2961438"/>
                <a:gd name="connsiteY40" fmla="*/ 208611 h 689379"/>
                <a:gd name="connsiteX41" fmla="*/ 427632 w 2961438"/>
                <a:gd name="connsiteY41" fmla="*/ 216178 h 689379"/>
                <a:gd name="connsiteX42" fmla="*/ 449925 w 2961438"/>
                <a:gd name="connsiteY42" fmla="*/ 216178 h 689379"/>
                <a:gd name="connsiteX43" fmla="*/ 449925 w 2961438"/>
                <a:gd name="connsiteY43" fmla="*/ 214286 h 689379"/>
                <a:gd name="connsiteX44" fmla="*/ 449925 w 2961438"/>
                <a:gd name="connsiteY44" fmla="*/ 201045 h 689379"/>
                <a:gd name="connsiteX45" fmla="*/ 451699 w 2961438"/>
                <a:gd name="connsiteY45" fmla="*/ 201045 h 689379"/>
                <a:gd name="connsiteX46" fmla="*/ 464112 w 2961438"/>
                <a:gd name="connsiteY46" fmla="*/ 201045 h 689379"/>
                <a:gd name="connsiteX47" fmla="*/ 464112 w 2961438"/>
                <a:gd name="connsiteY47" fmla="*/ 224825 h 689379"/>
                <a:gd name="connsiteX48" fmla="*/ 465126 w 2961438"/>
                <a:gd name="connsiteY48" fmla="*/ 224825 h 689379"/>
                <a:gd name="connsiteX49" fmla="*/ 472219 w 2961438"/>
                <a:gd name="connsiteY49" fmla="*/ 224825 h 689379"/>
                <a:gd name="connsiteX50" fmla="*/ 472219 w 2961438"/>
                <a:gd name="connsiteY50" fmla="*/ 223744 h 689379"/>
                <a:gd name="connsiteX51" fmla="*/ 472219 w 2961438"/>
                <a:gd name="connsiteY51" fmla="*/ 216178 h 689379"/>
                <a:gd name="connsiteX52" fmla="*/ 473992 w 2961438"/>
                <a:gd name="connsiteY52" fmla="*/ 216178 h 689379"/>
                <a:gd name="connsiteX53" fmla="*/ 486406 w 2961438"/>
                <a:gd name="connsiteY53" fmla="*/ 216178 h 689379"/>
                <a:gd name="connsiteX54" fmla="*/ 486406 w 2961438"/>
                <a:gd name="connsiteY54" fmla="*/ 242119 h 689379"/>
                <a:gd name="connsiteX55" fmla="*/ 488433 w 2961438"/>
                <a:gd name="connsiteY55" fmla="*/ 242119 h 689379"/>
                <a:gd name="connsiteX56" fmla="*/ 502619 w 2961438"/>
                <a:gd name="connsiteY56" fmla="*/ 242119 h 689379"/>
                <a:gd name="connsiteX57" fmla="*/ 502619 w 2961438"/>
                <a:gd name="connsiteY57" fmla="*/ 243740 h 689379"/>
                <a:gd name="connsiteX58" fmla="*/ 502619 w 2961438"/>
                <a:gd name="connsiteY58" fmla="*/ 255090 h 689379"/>
                <a:gd name="connsiteX59" fmla="*/ 503379 w 2961438"/>
                <a:gd name="connsiteY59" fmla="*/ 255090 h 689379"/>
                <a:gd name="connsiteX60" fmla="*/ 508700 w 2961438"/>
                <a:gd name="connsiteY60" fmla="*/ 255090 h 689379"/>
                <a:gd name="connsiteX61" fmla="*/ 508700 w 2961438"/>
                <a:gd name="connsiteY61" fmla="*/ 254279 h 689379"/>
                <a:gd name="connsiteX62" fmla="*/ 508700 w 2961438"/>
                <a:gd name="connsiteY62" fmla="*/ 248604 h 689379"/>
                <a:gd name="connsiteX63" fmla="*/ 539100 w 2961438"/>
                <a:gd name="connsiteY63" fmla="*/ 248604 h 689379"/>
                <a:gd name="connsiteX64" fmla="*/ 539100 w 2961438"/>
                <a:gd name="connsiteY64" fmla="*/ 272384 h 689379"/>
                <a:gd name="connsiteX65" fmla="*/ 540113 w 2961438"/>
                <a:gd name="connsiteY65" fmla="*/ 272384 h 689379"/>
                <a:gd name="connsiteX66" fmla="*/ 547207 w 2961438"/>
                <a:gd name="connsiteY66" fmla="*/ 272384 h 689379"/>
                <a:gd name="connsiteX67" fmla="*/ 547207 w 2961438"/>
                <a:gd name="connsiteY67" fmla="*/ 273465 h 689379"/>
                <a:gd name="connsiteX68" fmla="*/ 547207 w 2961438"/>
                <a:gd name="connsiteY68" fmla="*/ 281031 h 689379"/>
                <a:gd name="connsiteX69" fmla="*/ 547967 w 2961438"/>
                <a:gd name="connsiteY69" fmla="*/ 281031 h 689379"/>
                <a:gd name="connsiteX70" fmla="*/ 553287 w 2961438"/>
                <a:gd name="connsiteY70" fmla="*/ 281031 h 689379"/>
                <a:gd name="connsiteX71" fmla="*/ 553287 w 2961438"/>
                <a:gd name="connsiteY71" fmla="*/ 278869 h 689379"/>
                <a:gd name="connsiteX72" fmla="*/ 553287 w 2961438"/>
                <a:gd name="connsiteY72" fmla="*/ 263737 h 689379"/>
                <a:gd name="connsiteX73" fmla="*/ 554300 w 2961438"/>
                <a:gd name="connsiteY73" fmla="*/ 263737 h 689379"/>
                <a:gd name="connsiteX74" fmla="*/ 561394 w 2961438"/>
                <a:gd name="connsiteY74" fmla="*/ 263737 h 689379"/>
                <a:gd name="connsiteX75" fmla="*/ 561394 w 2961438"/>
                <a:gd name="connsiteY75" fmla="*/ 264818 h 689379"/>
                <a:gd name="connsiteX76" fmla="*/ 561394 w 2961438"/>
                <a:gd name="connsiteY76" fmla="*/ 272384 h 689379"/>
                <a:gd name="connsiteX77" fmla="*/ 566714 w 2961438"/>
                <a:gd name="connsiteY77" fmla="*/ 270391 h 689379"/>
                <a:gd name="connsiteX78" fmla="*/ 567474 w 2961438"/>
                <a:gd name="connsiteY78" fmla="*/ 269411 h 689379"/>
                <a:gd name="connsiteX79" fmla="*/ 567474 w 2961438"/>
                <a:gd name="connsiteY79" fmla="*/ 263737 h 689379"/>
                <a:gd name="connsiteX80" fmla="*/ 605981 w 2961438"/>
                <a:gd name="connsiteY80" fmla="*/ 263737 h 689379"/>
                <a:gd name="connsiteX81" fmla="*/ 605981 w 2961438"/>
                <a:gd name="connsiteY81" fmla="*/ 287516 h 689379"/>
                <a:gd name="connsiteX82" fmla="*/ 608007 w 2961438"/>
                <a:gd name="connsiteY82" fmla="*/ 287516 h 689379"/>
                <a:gd name="connsiteX83" fmla="*/ 622194 w 2961438"/>
                <a:gd name="connsiteY83" fmla="*/ 287516 h 689379"/>
                <a:gd name="connsiteX84" fmla="*/ 622194 w 2961438"/>
                <a:gd name="connsiteY84" fmla="*/ 288597 h 689379"/>
                <a:gd name="connsiteX85" fmla="*/ 622194 w 2961438"/>
                <a:gd name="connsiteY85" fmla="*/ 296163 h 689379"/>
                <a:gd name="connsiteX86" fmla="*/ 623968 w 2961438"/>
                <a:gd name="connsiteY86" fmla="*/ 296163 h 689379"/>
                <a:gd name="connsiteX87" fmla="*/ 636381 w 2961438"/>
                <a:gd name="connsiteY87" fmla="*/ 296163 h 689379"/>
                <a:gd name="connsiteX88" fmla="*/ 636381 w 2961438"/>
                <a:gd name="connsiteY88" fmla="*/ 272384 h 689379"/>
                <a:gd name="connsiteX89" fmla="*/ 637394 w 2961438"/>
                <a:gd name="connsiteY89" fmla="*/ 272384 h 689379"/>
                <a:gd name="connsiteX90" fmla="*/ 644488 w 2961438"/>
                <a:gd name="connsiteY90" fmla="*/ 272384 h 689379"/>
                <a:gd name="connsiteX91" fmla="*/ 644488 w 2961438"/>
                <a:gd name="connsiteY91" fmla="*/ 239957 h 689379"/>
                <a:gd name="connsiteX92" fmla="*/ 645501 w 2961438"/>
                <a:gd name="connsiteY92" fmla="*/ 239957 h 689379"/>
                <a:gd name="connsiteX93" fmla="*/ 652595 w 2961438"/>
                <a:gd name="connsiteY93" fmla="*/ 239957 h 689379"/>
                <a:gd name="connsiteX94" fmla="*/ 652595 w 2961438"/>
                <a:gd name="connsiteY94" fmla="*/ 238066 h 689379"/>
                <a:gd name="connsiteX95" fmla="*/ 652595 w 2961438"/>
                <a:gd name="connsiteY95" fmla="*/ 224825 h 689379"/>
                <a:gd name="connsiteX96" fmla="*/ 651328 w 2961438"/>
                <a:gd name="connsiteY96" fmla="*/ 223203 h 689379"/>
                <a:gd name="connsiteX97" fmla="*/ 656648 w 2961438"/>
                <a:gd name="connsiteY97" fmla="*/ 211854 h 689379"/>
                <a:gd name="connsiteX98" fmla="*/ 664755 w 2961438"/>
                <a:gd name="connsiteY98" fmla="*/ 239957 h 689379"/>
                <a:gd name="connsiteX99" fmla="*/ 665515 w 2961438"/>
                <a:gd name="connsiteY99" fmla="*/ 239957 h 689379"/>
                <a:gd name="connsiteX100" fmla="*/ 670835 w 2961438"/>
                <a:gd name="connsiteY100" fmla="*/ 239957 h 689379"/>
                <a:gd name="connsiteX101" fmla="*/ 670835 w 2961438"/>
                <a:gd name="connsiteY101" fmla="*/ 134030 h 689379"/>
                <a:gd name="connsiteX102" fmla="*/ 672355 w 2961438"/>
                <a:gd name="connsiteY102" fmla="*/ 134030 h 689379"/>
                <a:gd name="connsiteX103" fmla="*/ 682995 w 2961438"/>
                <a:gd name="connsiteY103" fmla="*/ 134030 h 689379"/>
                <a:gd name="connsiteX104" fmla="*/ 682995 w 2961438"/>
                <a:gd name="connsiteY104" fmla="*/ 86471 h 689379"/>
                <a:gd name="connsiteX105" fmla="*/ 709342 w 2961438"/>
                <a:gd name="connsiteY105" fmla="*/ 86471 h 689379"/>
                <a:gd name="connsiteX106" fmla="*/ 709342 w 2961438"/>
                <a:gd name="connsiteY106" fmla="*/ 64853 h 689379"/>
                <a:gd name="connsiteX107" fmla="*/ 743796 w 2961438"/>
                <a:gd name="connsiteY107" fmla="*/ 64853 h 689379"/>
                <a:gd name="connsiteX108" fmla="*/ 743796 w 2961438"/>
                <a:gd name="connsiteY108" fmla="*/ 67285 h 689379"/>
                <a:gd name="connsiteX109" fmla="*/ 743796 w 2961438"/>
                <a:gd name="connsiteY109" fmla="*/ 84309 h 689379"/>
                <a:gd name="connsiteX110" fmla="*/ 746076 w 2961438"/>
                <a:gd name="connsiteY110" fmla="*/ 84309 h 689379"/>
                <a:gd name="connsiteX111" fmla="*/ 762036 w 2961438"/>
                <a:gd name="connsiteY111" fmla="*/ 84309 h 689379"/>
                <a:gd name="connsiteX112" fmla="*/ 762036 w 2961438"/>
                <a:gd name="connsiteY112" fmla="*/ 131868 h 689379"/>
                <a:gd name="connsiteX113" fmla="*/ 763049 w 2961438"/>
                <a:gd name="connsiteY113" fmla="*/ 131868 h 689379"/>
                <a:gd name="connsiteX114" fmla="*/ 770143 w 2961438"/>
                <a:gd name="connsiteY114" fmla="*/ 131868 h 689379"/>
                <a:gd name="connsiteX115" fmla="*/ 784330 w 2961438"/>
                <a:gd name="connsiteY115" fmla="*/ 136192 h 689379"/>
                <a:gd name="connsiteX116" fmla="*/ 784330 w 2961438"/>
                <a:gd name="connsiteY116" fmla="*/ 175104 h 689379"/>
                <a:gd name="connsiteX117" fmla="*/ 785343 w 2961438"/>
                <a:gd name="connsiteY117" fmla="*/ 175104 h 689379"/>
                <a:gd name="connsiteX118" fmla="*/ 792436 w 2961438"/>
                <a:gd name="connsiteY118" fmla="*/ 175104 h 689379"/>
                <a:gd name="connsiteX119" fmla="*/ 792436 w 2961438"/>
                <a:gd name="connsiteY119" fmla="*/ 176725 h 689379"/>
                <a:gd name="connsiteX120" fmla="*/ 792436 w 2961438"/>
                <a:gd name="connsiteY120" fmla="*/ 188074 h 689379"/>
                <a:gd name="connsiteX121" fmla="*/ 794463 w 2961438"/>
                <a:gd name="connsiteY121" fmla="*/ 188074 h 689379"/>
                <a:gd name="connsiteX122" fmla="*/ 808650 w 2961438"/>
                <a:gd name="connsiteY122" fmla="*/ 188074 h 689379"/>
                <a:gd name="connsiteX123" fmla="*/ 814730 w 2961438"/>
                <a:gd name="connsiteY123" fmla="*/ 194560 h 689379"/>
                <a:gd name="connsiteX124" fmla="*/ 814730 w 2961438"/>
                <a:gd name="connsiteY124" fmla="*/ 216178 h 689379"/>
                <a:gd name="connsiteX125" fmla="*/ 817010 w 2961438"/>
                <a:gd name="connsiteY125" fmla="*/ 216178 h 689379"/>
                <a:gd name="connsiteX126" fmla="*/ 832970 w 2961438"/>
                <a:gd name="connsiteY126" fmla="*/ 216178 h 689379"/>
                <a:gd name="connsiteX127" fmla="*/ 832970 w 2961438"/>
                <a:gd name="connsiteY127" fmla="*/ 217258 h 689379"/>
                <a:gd name="connsiteX128" fmla="*/ 832970 w 2961438"/>
                <a:gd name="connsiteY128" fmla="*/ 224825 h 689379"/>
                <a:gd name="connsiteX129" fmla="*/ 834237 w 2961438"/>
                <a:gd name="connsiteY129" fmla="*/ 224825 h 689379"/>
                <a:gd name="connsiteX130" fmla="*/ 843104 w 2961438"/>
                <a:gd name="connsiteY130" fmla="*/ 224825 h 689379"/>
                <a:gd name="connsiteX131" fmla="*/ 843104 w 2961438"/>
                <a:gd name="connsiteY131" fmla="*/ 226986 h 689379"/>
                <a:gd name="connsiteX132" fmla="*/ 843104 w 2961438"/>
                <a:gd name="connsiteY132" fmla="*/ 242119 h 689379"/>
                <a:gd name="connsiteX133" fmla="*/ 847157 w 2961438"/>
                <a:gd name="connsiteY133" fmla="*/ 240227 h 689379"/>
                <a:gd name="connsiteX134" fmla="*/ 847157 w 2961438"/>
                <a:gd name="connsiteY134" fmla="*/ 226986 h 689379"/>
                <a:gd name="connsiteX135" fmla="*/ 848170 w 2961438"/>
                <a:gd name="connsiteY135" fmla="*/ 226986 h 689379"/>
                <a:gd name="connsiteX136" fmla="*/ 855264 w 2961438"/>
                <a:gd name="connsiteY136" fmla="*/ 226986 h 689379"/>
                <a:gd name="connsiteX137" fmla="*/ 855264 w 2961438"/>
                <a:gd name="connsiteY137" fmla="*/ 228608 h 689379"/>
                <a:gd name="connsiteX138" fmla="*/ 855264 w 2961438"/>
                <a:gd name="connsiteY138" fmla="*/ 239957 h 689379"/>
                <a:gd name="connsiteX139" fmla="*/ 856024 w 2961438"/>
                <a:gd name="connsiteY139" fmla="*/ 239957 h 689379"/>
                <a:gd name="connsiteX140" fmla="*/ 861344 w 2961438"/>
                <a:gd name="connsiteY140" fmla="*/ 239957 h 689379"/>
                <a:gd name="connsiteX141" fmla="*/ 909984 w 2961438"/>
                <a:gd name="connsiteY141" fmla="*/ 235634 h 689379"/>
                <a:gd name="connsiteX142" fmla="*/ 909984 w 2961438"/>
                <a:gd name="connsiteY142" fmla="*/ 236985 h 689379"/>
                <a:gd name="connsiteX143" fmla="*/ 909984 w 2961438"/>
                <a:gd name="connsiteY143" fmla="*/ 246442 h 689379"/>
                <a:gd name="connsiteX144" fmla="*/ 910744 w 2961438"/>
                <a:gd name="connsiteY144" fmla="*/ 246442 h 689379"/>
                <a:gd name="connsiteX145" fmla="*/ 916065 w 2961438"/>
                <a:gd name="connsiteY145" fmla="*/ 246442 h 689379"/>
                <a:gd name="connsiteX146" fmla="*/ 916065 w 2961438"/>
                <a:gd name="connsiteY146" fmla="*/ 248604 h 689379"/>
                <a:gd name="connsiteX147" fmla="*/ 916065 w 2961438"/>
                <a:gd name="connsiteY147" fmla="*/ 263737 h 689379"/>
                <a:gd name="connsiteX148" fmla="*/ 918091 w 2961438"/>
                <a:gd name="connsiteY148" fmla="*/ 262386 h 689379"/>
                <a:gd name="connsiteX149" fmla="*/ 932278 w 2961438"/>
                <a:gd name="connsiteY149" fmla="*/ 252928 h 689379"/>
                <a:gd name="connsiteX150" fmla="*/ 938358 w 2961438"/>
                <a:gd name="connsiteY150" fmla="*/ 211854 h 689379"/>
                <a:gd name="connsiteX151" fmla="*/ 939118 w 2961438"/>
                <a:gd name="connsiteY151" fmla="*/ 211584 h 689379"/>
                <a:gd name="connsiteX152" fmla="*/ 944438 w 2961438"/>
                <a:gd name="connsiteY152" fmla="*/ 209692 h 689379"/>
                <a:gd name="connsiteX153" fmla="*/ 946465 w 2961438"/>
                <a:gd name="connsiteY153" fmla="*/ 140515 h 689379"/>
                <a:gd name="connsiteX154" fmla="*/ 948492 w 2961438"/>
                <a:gd name="connsiteY154" fmla="*/ 209692 h 689379"/>
                <a:gd name="connsiteX155" fmla="*/ 949252 w 2961438"/>
                <a:gd name="connsiteY155" fmla="*/ 209962 h 689379"/>
                <a:gd name="connsiteX156" fmla="*/ 954572 w 2961438"/>
                <a:gd name="connsiteY156" fmla="*/ 211854 h 689379"/>
                <a:gd name="connsiteX157" fmla="*/ 954572 w 2961438"/>
                <a:gd name="connsiteY157" fmla="*/ 125383 h 689379"/>
                <a:gd name="connsiteX158" fmla="*/ 958625 w 2961438"/>
                <a:gd name="connsiteY158" fmla="*/ 92956 h 689379"/>
                <a:gd name="connsiteX159" fmla="*/ 997132 w 2961438"/>
                <a:gd name="connsiteY159" fmla="*/ 92956 h 689379"/>
                <a:gd name="connsiteX160" fmla="*/ 997132 w 2961438"/>
                <a:gd name="connsiteY160" fmla="*/ 125383 h 689379"/>
                <a:gd name="connsiteX161" fmla="*/ 997892 w 2961438"/>
                <a:gd name="connsiteY161" fmla="*/ 125383 h 689379"/>
                <a:gd name="connsiteX162" fmla="*/ 1003212 w 2961438"/>
                <a:gd name="connsiteY162" fmla="*/ 125383 h 689379"/>
                <a:gd name="connsiteX163" fmla="*/ 1003212 w 2961438"/>
                <a:gd name="connsiteY163" fmla="*/ 43235 h 689379"/>
                <a:gd name="connsiteX164" fmla="*/ 1004986 w 2961438"/>
                <a:gd name="connsiteY164" fmla="*/ 43235 h 689379"/>
                <a:gd name="connsiteX165" fmla="*/ 1017399 w 2961438"/>
                <a:gd name="connsiteY165" fmla="*/ 43235 h 689379"/>
                <a:gd name="connsiteX166" fmla="*/ 1017399 w 2961438"/>
                <a:gd name="connsiteY166" fmla="*/ 41344 h 689379"/>
                <a:gd name="connsiteX167" fmla="*/ 1017399 w 2961438"/>
                <a:gd name="connsiteY167" fmla="*/ 28103 h 689379"/>
                <a:gd name="connsiteX168" fmla="*/ 1039693 w 2961438"/>
                <a:gd name="connsiteY168" fmla="*/ 28103 h 689379"/>
                <a:gd name="connsiteX169" fmla="*/ 1039693 w 2961438"/>
                <a:gd name="connsiteY169" fmla="*/ 27022 h 689379"/>
                <a:gd name="connsiteX170" fmla="*/ 1039693 w 2961438"/>
                <a:gd name="connsiteY170" fmla="*/ 19456 h 689379"/>
                <a:gd name="connsiteX171" fmla="*/ 1041466 w 2961438"/>
                <a:gd name="connsiteY171" fmla="*/ 19456 h 689379"/>
                <a:gd name="connsiteX172" fmla="*/ 1053880 w 2961438"/>
                <a:gd name="connsiteY172" fmla="*/ 19456 h 689379"/>
                <a:gd name="connsiteX173" fmla="*/ 1053880 w 2961438"/>
                <a:gd name="connsiteY173" fmla="*/ 20537 h 689379"/>
                <a:gd name="connsiteX174" fmla="*/ 1053880 w 2961438"/>
                <a:gd name="connsiteY174" fmla="*/ 28103 h 689379"/>
                <a:gd name="connsiteX175" fmla="*/ 1054640 w 2961438"/>
                <a:gd name="connsiteY175" fmla="*/ 28103 h 689379"/>
                <a:gd name="connsiteX176" fmla="*/ 1059960 w 2961438"/>
                <a:gd name="connsiteY176" fmla="*/ 28103 h 689379"/>
                <a:gd name="connsiteX177" fmla="*/ 1070093 w 2961438"/>
                <a:gd name="connsiteY177" fmla="*/ 23779 h 689379"/>
                <a:gd name="connsiteX178" fmla="*/ 1074146 w 2961438"/>
                <a:gd name="connsiteY178" fmla="*/ 27022 h 689379"/>
                <a:gd name="connsiteX179" fmla="*/ 1074146 w 2961438"/>
                <a:gd name="connsiteY179" fmla="*/ 19456 h 689379"/>
                <a:gd name="connsiteX180" fmla="*/ 1076426 w 2961438"/>
                <a:gd name="connsiteY180" fmla="*/ 19456 h 689379"/>
                <a:gd name="connsiteX181" fmla="*/ 1092387 w 2961438"/>
                <a:gd name="connsiteY181" fmla="*/ 19456 h 689379"/>
                <a:gd name="connsiteX182" fmla="*/ 1092387 w 2961438"/>
                <a:gd name="connsiteY182" fmla="*/ 20537 h 689379"/>
                <a:gd name="connsiteX183" fmla="*/ 1092387 w 2961438"/>
                <a:gd name="connsiteY183" fmla="*/ 28103 h 689379"/>
                <a:gd name="connsiteX184" fmla="*/ 1122787 w 2961438"/>
                <a:gd name="connsiteY184" fmla="*/ 28103 h 689379"/>
                <a:gd name="connsiteX185" fmla="*/ 1122787 w 2961438"/>
                <a:gd name="connsiteY185" fmla="*/ 29724 h 689379"/>
                <a:gd name="connsiteX186" fmla="*/ 1122787 w 2961438"/>
                <a:gd name="connsiteY186" fmla="*/ 41074 h 689379"/>
                <a:gd name="connsiteX187" fmla="*/ 1149134 w 2961438"/>
                <a:gd name="connsiteY187" fmla="*/ 41074 h 689379"/>
                <a:gd name="connsiteX188" fmla="*/ 1149134 w 2961438"/>
                <a:gd name="connsiteY188" fmla="*/ 71338 h 689379"/>
                <a:gd name="connsiteX189" fmla="*/ 1149894 w 2961438"/>
                <a:gd name="connsiteY189" fmla="*/ 71338 h 689379"/>
                <a:gd name="connsiteX190" fmla="*/ 1155214 w 2961438"/>
                <a:gd name="connsiteY190" fmla="*/ 71338 h 689379"/>
                <a:gd name="connsiteX191" fmla="*/ 1155214 w 2961438"/>
                <a:gd name="connsiteY191" fmla="*/ 72419 h 689379"/>
                <a:gd name="connsiteX192" fmla="*/ 1155214 w 2961438"/>
                <a:gd name="connsiteY192" fmla="*/ 79986 h 689379"/>
                <a:gd name="connsiteX193" fmla="*/ 1159268 w 2961438"/>
                <a:gd name="connsiteY193" fmla="*/ 110250 h 689379"/>
                <a:gd name="connsiteX194" fmla="*/ 1160028 w 2961438"/>
                <a:gd name="connsiteY194" fmla="*/ 110250 h 689379"/>
                <a:gd name="connsiteX195" fmla="*/ 1165348 w 2961438"/>
                <a:gd name="connsiteY195" fmla="*/ 110250 h 689379"/>
                <a:gd name="connsiteX196" fmla="*/ 1165348 w 2961438"/>
                <a:gd name="connsiteY196" fmla="*/ 111061 h 689379"/>
                <a:gd name="connsiteX197" fmla="*/ 1165348 w 2961438"/>
                <a:gd name="connsiteY197" fmla="*/ 116736 h 689379"/>
                <a:gd name="connsiteX198" fmla="*/ 1166361 w 2961438"/>
                <a:gd name="connsiteY198" fmla="*/ 116736 h 689379"/>
                <a:gd name="connsiteX199" fmla="*/ 1173454 w 2961438"/>
                <a:gd name="connsiteY199" fmla="*/ 116736 h 689379"/>
                <a:gd name="connsiteX200" fmla="*/ 1173454 w 2961438"/>
                <a:gd name="connsiteY200" fmla="*/ 147001 h 689379"/>
                <a:gd name="connsiteX201" fmla="*/ 1175481 w 2961438"/>
                <a:gd name="connsiteY201" fmla="*/ 147001 h 689379"/>
                <a:gd name="connsiteX202" fmla="*/ 1189668 w 2961438"/>
                <a:gd name="connsiteY202" fmla="*/ 147001 h 689379"/>
                <a:gd name="connsiteX203" fmla="*/ 1189668 w 2961438"/>
                <a:gd name="connsiteY203" fmla="*/ 170780 h 689379"/>
                <a:gd name="connsiteX204" fmla="*/ 1191695 w 2961438"/>
                <a:gd name="connsiteY204" fmla="*/ 172401 h 689379"/>
                <a:gd name="connsiteX205" fmla="*/ 1191695 w 2961438"/>
                <a:gd name="connsiteY205" fmla="*/ 183751 h 689379"/>
                <a:gd name="connsiteX206" fmla="*/ 1192455 w 2961438"/>
                <a:gd name="connsiteY206" fmla="*/ 183751 h 689379"/>
                <a:gd name="connsiteX207" fmla="*/ 1197775 w 2961438"/>
                <a:gd name="connsiteY207" fmla="*/ 183751 h 689379"/>
                <a:gd name="connsiteX208" fmla="*/ 1197775 w 2961438"/>
                <a:gd name="connsiteY208" fmla="*/ 207530 h 689379"/>
                <a:gd name="connsiteX209" fmla="*/ 1199041 w 2961438"/>
                <a:gd name="connsiteY209" fmla="*/ 207530 h 689379"/>
                <a:gd name="connsiteX210" fmla="*/ 1207908 w 2961438"/>
                <a:gd name="connsiteY210" fmla="*/ 207530 h 689379"/>
                <a:gd name="connsiteX211" fmla="*/ 1209935 w 2961438"/>
                <a:gd name="connsiteY211" fmla="*/ 211584 h 689379"/>
                <a:gd name="connsiteX212" fmla="*/ 1209935 w 2961438"/>
                <a:gd name="connsiteY212" fmla="*/ 224825 h 689379"/>
                <a:gd name="connsiteX213" fmla="*/ 1211455 w 2961438"/>
                <a:gd name="connsiteY213" fmla="*/ 222933 h 689379"/>
                <a:gd name="connsiteX214" fmla="*/ 1222095 w 2961438"/>
                <a:gd name="connsiteY214" fmla="*/ 209692 h 689379"/>
                <a:gd name="connsiteX215" fmla="*/ 1250469 w 2961438"/>
                <a:gd name="connsiteY215" fmla="*/ 209692 h 689379"/>
                <a:gd name="connsiteX216" fmla="*/ 1250469 w 2961438"/>
                <a:gd name="connsiteY216" fmla="*/ 296163 h 689379"/>
                <a:gd name="connsiteX217" fmla="*/ 1251229 w 2961438"/>
                <a:gd name="connsiteY217" fmla="*/ 296163 h 689379"/>
                <a:gd name="connsiteX218" fmla="*/ 1256549 w 2961438"/>
                <a:gd name="connsiteY218" fmla="*/ 296163 h 689379"/>
                <a:gd name="connsiteX219" fmla="*/ 1257309 w 2961438"/>
                <a:gd name="connsiteY219" fmla="*/ 294812 h 689379"/>
                <a:gd name="connsiteX220" fmla="*/ 1262629 w 2961438"/>
                <a:gd name="connsiteY220" fmla="*/ 285354 h 689379"/>
                <a:gd name="connsiteX221" fmla="*/ 1262629 w 2961438"/>
                <a:gd name="connsiteY221" fmla="*/ 287246 h 689379"/>
                <a:gd name="connsiteX222" fmla="*/ 1262629 w 2961438"/>
                <a:gd name="connsiteY222" fmla="*/ 300487 h 689379"/>
                <a:gd name="connsiteX223" fmla="*/ 1266682 w 2961438"/>
                <a:gd name="connsiteY223" fmla="*/ 255090 h 689379"/>
                <a:gd name="connsiteX224" fmla="*/ 1267442 w 2961438"/>
                <a:gd name="connsiteY224" fmla="*/ 255090 h 689379"/>
                <a:gd name="connsiteX225" fmla="*/ 1272762 w 2961438"/>
                <a:gd name="connsiteY225" fmla="*/ 255090 h 689379"/>
                <a:gd name="connsiteX226" fmla="*/ 1272762 w 2961438"/>
                <a:gd name="connsiteY226" fmla="*/ 190236 h 689379"/>
                <a:gd name="connsiteX227" fmla="*/ 1273776 w 2961438"/>
                <a:gd name="connsiteY227" fmla="*/ 190236 h 689379"/>
                <a:gd name="connsiteX228" fmla="*/ 1280869 w 2961438"/>
                <a:gd name="connsiteY228" fmla="*/ 190236 h 689379"/>
                <a:gd name="connsiteX229" fmla="*/ 1293029 w 2961438"/>
                <a:gd name="connsiteY229" fmla="*/ 147001 h 689379"/>
                <a:gd name="connsiteX230" fmla="*/ 1294296 w 2961438"/>
                <a:gd name="connsiteY230" fmla="*/ 147001 h 689379"/>
                <a:gd name="connsiteX231" fmla="*/ 1303163 w 2961438"/>
                <a:gd name="connsiteY231" fmla="*/ 147001 h 689379"/>
                <a:gd name="connsiteX232" fmla="*/ 1313296 w 2961438"/>
                <a:gd name="connsiteY232" fmla="*/ 190236 h 689379"/>
                <a:gd name="connsiteX233" fmla="*/ 1314309 w 2961438"/>
                <a:gd name="connsiteY233" fmla="*/ 190236 h 689379"/>
                <a:gd name="connsiteX234" fmla="*/ 1321403 w 2961438"/>
                <a:gd name="connsiteY234" fmla="*/ 190236 h 689379"/>
                <a:gd name="connsiteX235" fmla="*/ 1321403 w 2961438"/>
                <a:gd name="connsiteY235" fmla="*/ 229148 h 689379"/>
                <a:gd name="connsiteX236" fmla="*/ 1323176 w 2961438"/>
                <a:gd name="connsiteY236" fmla="*/ 229148 h 689379"/>
                <a:gd name="connsiteX237" fmla="*/ 1335590 w 2961438"/>
                <a:gd name="connsiteY237" fmla="*/ 229148 h 689379"/>
                <a:gd name="connsiteX238" fmla="*/ 1335590 w 2961438"/>
                <a:gd name="connsiteY238" fmla="*/ 231310 h 689379"/>
                <a:gd name="connsiteX239" fmla="*/ 1335590 w 2961438"/>
                <a:gd name="connsiteY239" fmla="*/ 246442 h 689379"/>
                <a:gd name="connsiteX240" fmla="*/ 1339643 w 2961438"/>
                <a:gd name="connsiteY240" fmla="*/ 244281 h 689379"/>
                <a:gd name="connsiteX241" fmla="*/ 1339643 w 2961438"/>
                <a:gd name="connsiteY241" fmla="*/ 229148 h 689379"/>
                <a:gd name="connsiteX242" fmla="*/ 1341163 w 2961438"/>
                <a:gd name="connsiteY242" fmla="*/ 229148 h 689379"/>
                <a:gd name="connsiteX243" fmla="*/ 1351803 w 2961438"/>
                <a:gd name="connsiteY243" fmla="*/ 229148 h 689379"/>
                <a:gd name="connsiteX244" fmla="*/ 1351803 w 2961438"/>
                <a:gd name="connsiteY244" fmla="*/ 230769 h 689379"/>
                <a:gd name="connsiteX245" fmla="*/ 1351803 w 2961438"/>
                <a:gd name="connsiteY245" fmla="*/ 242119 h 689379"/>
                <a:gd name="connsiteX246" fmla="*/ 1382204 w 2961438"/>
                <a:gd name="connsiteY246" fmla="*/ 242119 h 689379"/>
                <a:gd name="connsiteX247" fmla="*/ 1382204 w 2961438"/>
                <a:gd name="connsiteY247" fmla="*/ 205369 h 689379"/>
                <a:gd name="connsiteX248" fmla="*/ 1383470 w 2961438"/>
                <a:gd name="connsiteY248" fmla="*/ 205369 h 689379"/>
                <a:gd name="connsiteX249" fmla="*/ 1392337 w 2961438"/>
                <a:gd name="connsiteY249" fmla="*/ 205369 h 689379"/>
                <a:gd name="connsiteX250" fmla="*/ 1392337 w 2961438"/>
                <a:gd name="connsiteY250" fmla="*/ 226986 h 689379"/>
                <a:gd name="connsiteX251" fmla="*/ 1394364 w 2961438"/>
                <a:gd name="connsiteY251" fmla="*/ 194560 h 689379"/>
                <a:gd name="connsiteX252" fmla="*/ 1416657 w 2961438"/>
                <a:gd name="connsiteY252" fmla="*/ 194560 h 689379"/>
                <a:gd name="connsiteX253" fmla="*/ 1416657 w 2961438"/>
                <a:gd name="connsiteY253" fmla="*/ 192938 h 689379"/>
                <a:gd name="connsiteX254" fmla="*/ 1416657 w 2961438"/>
                <a:gd name="connsiteY254" fmla="*/ 181589 h 689379"/>
                <a:gd name="connsiteX255" fmla="*/ 1417417 w 2961438"/>
                <a:gd name="connsiteY255" fmla="*/ 181589 h 689379"/>
                <a:gd name="connsiteX256" fmla="*/ 1422737 w 2961438"/>
                <a:gd name="connsiteY256" fmla="*/ 181589 h 689379"/>
                <a:gd name="connsiteX257" fmla="*/ 1422737 w 2961438"/>
                <a:gd name="connsiteY257" fmla="*/ 179698 h 689379"/>
                <a:gd name="connsiteX258" fmla="*/ 1422737 w 2961438"/>
                <a:gd name="connsiteY258" fmla="*/ 166457 h 689379"/>
                <a:gd name="connsiteX259" fmla="*/ 1426791 w 2961438"/>
                <a:gd name="connsiteY259" fmla="*/ 172942 h 689379"/>
                <a:gd name="connsiteX260" fmla="*/ 1429071 w 2961438"/>
                <a:gd name="connsiteY260" fmla="*/ 172942 h 689379"/>
                <a:gd name="connsiteX261" fmla="*/ 1445031 w 2961438"/>
                <a:gd name="connsiteY261" fmla="*/ 172942 h 689379"/>
                <a:gd name="connsiteX262" fmla="*/ 1445031 w 2961438"/>
                <a:gd name="connsiteY262" fmla="*/ 172131 h 689379"/>
                <a:gd name="connsiteX263" fmla="*/ 1445031 w 2961438"/>
                <a:gd name="connsiteY263" fmla="*/ 166457 h 689379"/>
                <a:gd name="connsiteX264" fmla="*/ 1445791 w 2961438"/>
                <a:gd name="connsiteY264" fmla="*/ 166457 h 689379"/>
                <a:gd name="connsiteX265" fmla="*/ 1451111 w 2961438"/>
                <a:gd name="connsiteY265" fmla="*/ 166457 h 689379"/>
                <a:gd name="connsiteX266" fmla="*/ 1451111 w 2961438"/>
                <a:gd name="connsiteY266" fmla="*/ 167808 h 689379"/>
                <a:gd name="connsiteX267" fmla="*/ 1451111 w 2961438"/>
                <a:gd name="connsiteY267" fmla="*/ 177266 h 689379"/>
                <a:gd name="connsiteX268" fmla="*/ 1489618 w 2961438"/>
                <a:gd name="connsiteY268" fmla="*/ 177266 h 689379"/>
                <a:gd name="connsiteX269" fmla="*/ 1489618 w 2961438"/>
                <a:gd name="connsiteY269" fmla="*/ 315619 h 689379"/>
                <a:gd name="connsiteX270" fmla="*/ 1491138 w 2961438"/>
                <a:gd name="connsiteY270" fmla="*/ 315619 h 689379"/>
                <a:gd name="connsiteX271" fmla="*/ 1501778 w 2961438"/>
                <a:gd name="connsiteY271" fmla="*/ 315619 h 689379"/>
                <a:gd name="connsiteX272" fmla="*/ 1501778 w 2961438"/>
                <a:gd name="connsiteY272" fmla="*/ 302649 h 689379"/>
                <a:gd name="connsiteX273" fmla="*/ 1505832 w 2961438"/>
                <a:gd name="connsiteY273" fmla="*/ 302649 h 689379"/>
                <a:gd name="connsiteX274" fmla="*/ 1505832 w 2961438"/>
                <a:gd name="connsiteY274" fmla="*/ 315619 h 689379"/>
                <a:gd name="connsiteX275" fmla="*/ 1536232 w 2961438"/>
                <a:gd name="connsiteY275" fmla="*/ 315619 h 689379"/>
                <a:gd name="connsiteX276" fmla="*/ 1536232 w 2961438"/>
                <a:gd name="connsiteY276" fmla="*/ 285354 h 689379"/>
                <a:gd name="connsiteX277" fmla="*/ 1548392 w 2961438"/>
                <a:gd name="connsiteY277" fmla="*/ 285354 h 689379"/>
                <a:gd name="connsiteX278" fmla="*/ 1560552 w 2961438"/>
                <a:gd name="connsiteY278" fmla="*/ 283193 h 689379"/>
                <a:gd name="connsiteX279" fmla="*/ 1564606 w 2961438"/>
                <a:gd name="connsiteY279" fmla="*/ 285354 h 689379"/>
                <a:gd name="connsiteX280" fmla="*/ 1574739 w 2961438"/>
                <a:gd name="connsiteY280" fmla="*/ 285354 h 689379"/>
                <a:gd name="connsiteX281" fmla="*/ 1574739 w 2961438"/>
                <a:gd name="connsiteY281" fmla="*/ 315619 h 689379"/>
                <a:gd name="connsiteX282" fmla="*/ 1582846 w 2961438"/>
                <a:gd name="connsiteY282" fmla="*/ 315619 h 689379"/>
                <a:gd name="connsiteX283" fmla="*/ 1582846 w 2961438"/>
                <a:gd name="connsiteY283" fmla="*/ 332914 h 689379"/>
                <a:gd name="connsiteX284" fmla="*/ 1592182 w 2961438"/>
                <a:gd name="connsiteY284" fmla="*/ 333819 h 689379"/>
                <a:gd name="connsiteX285" fmla="*/ 1605140 w 2961438"/>
                <a:gd name="connsiteY285" fmla="*/ 333819 h 689379"/>
                <a:gd name="connsiteX286" fmla="*/ 1605140 w 2961438"/>
                <a:gd name="connsiteY286" fmla="*/ 317781 h 689379"/>
                <a:gd name="connsiteX287" fmla="*/ 1673096 w 2961438"/>
                <a:gd name="connsiteY287" fmla="*/ 317781 h 689379"/>
                <a:gd name="connsiteX288" fmla="*/ 1673096 w 2961438"/>
                <a:gd name="connsiteY288" fmla="*/ 232528 h 689379"/>
                <a:gd name="connsiteX289" fmla="*/ 1745104 w 2961438"/>
                <a:gd name="connsiteY289" fmla="*/ 232528 h 689379"/>
                <a:gd name="connsiteX290" fmla="*/ 1745104 w 2961438"/>
                <a:gd name="connsiteY290" fmla="*/ 311296 h 689379"/>
                <a:gd name="connsiteX291" fmla="*/ 1747008 w 2961438"/>
                <a:gd name="connsiteY291" fmla="*/ 311296 h 689379"/>
                <a:gd name="connsiteX292" fmla="*/ 1748250 w 2961438"/>
                <a:gd name="connsiteY292" fmla="*/ 333819 h 689379"/>
                <a:gd name="connsiteX293" fmla="*/ 1757926 w 2961438"/>
                <a:gd name="connsiteY293" fmla="*/ 333819 h 689379"/>
                <a:gd name="connsiteX294" fmla="*/ 1759168 w 2961438"/>
                <a:gd name="connsiteY294" fmla="*/ 311296 h 689379"/>
                <a:gd name="connsiteX295" fmla="*/ 1765248 w 2961438"/>
                <a:gd name="connsiteY295" fmla="*/ 311296 h 689379"/>
                <a:gd name="connsiteX296" fmla="*/ 1766490 w 2961438"/>
                <a:gd name="connsiteY296" fmla="*/ 333819 h 689379"/>
                <a:gd name="connsiteX297" fmla="*/ 1817112 w 2961438"/>
                <a:gd name="connsiteY297" fmla="*/ 333819 h 689379"/>
                <a:gd name="connsiteX298" fmla="*/ 1817112 w 2961438"/>
                <a:gd name="connsiteY298" fmla="*/ 170791 h 689379"/>
                <a:gd name="connsiteX299" fmla="*/ 2014439 w 2961438"/>
                <a:gd name="connsiteY299" fmla="*/ 170791 h 689379"/>
                <a:gd name="connsiteX300" fmla="*/ 2014439 w 2961438"/>
                <a:gd name="connsiteY300" fmla="*/ 333819 h 689379"/>
                <a:gd name="connsiteX301" fmla="*/ 2033136 w 2961438"/>
                <a:gd name="connsiteY301" fmla="*/ 333819 h 689379"/>
                <a:gd name="connsiteX302" fmla="*/ 2033136 w 2961438"/>
                <a:gd name="connsiteY302" fmla="*/ 251126 h 689379"/>
                <a:gd name="connsiteX303" fmla="*/ 2128256 w 2961438"/>
                <a:gd name="connsiteY303" fmla="*/ 251126 h 689379"/>
                <a:gd name="connsiteX304" fmla="*/ 2180720 w 2961438"/>
                <a:gd name="connsiteY304" fmla="*/ 185913 h 689379"/>
                <a:gd name="connsiteX305" fmla="*/ 2245574 w 2961438"/>
                <a:gd name="connsiteY305" fmla="*/ 185913 h 689379"/>
                <a:gd name="connsiteX306" fmla="*/ 2245574 w 2961438"/>
                <a:gd name="connsiteY306" fmla="*/ 261575 h 689379"/>
                <a:gd name="connsiteX307" fmla="*/ 2253681 w 2961438"/>
                <a:gd name="connsiteY307" fmla="*/ 261575 h 689379"/>
                <a:gd name="connsiteX308" fmla="*/ 2255708 w 2961438"/>
                <a:gd name="connsiteY308" fmla="*/ 255090 h 689379"/>
                <a:gd name="connsiteX309" fmla="*/ 2261788 w 2961438"/>
                <a:gd name="connsiteY309" fmla="*/ 255090 h 689379"/>
                <a:gd name="connsiteX310" fmla="*/ 2263815 w 2961438"/>
                <a:gd name="connsiteY310" fmla="*/ 263737 h 689379"/>
                <a:gd name="connsiteX311" fmla="*/ 2275975 w 2961438"/>
                <a:gd name="connsiteY311" fmla="*/ 263737 h 689379"/>
                <a:gd name="connsiteX312" fmla="*/ 2275975 w 2961438"/>
                <a:gd name="connsiteY312" fmla="*/ 257251 h 689379"/>
                <a:gd name="connsiteX313" fmla="*/ 2298268 w 2961438"/>
                <a:gd name="connsiteY313" fmla="*/ 257251 h 689379"/>
                <a:gd name="connsiteX314" fmla="*/ 2298268 w 2961438"/>
                <a:gd name="connsiteY314" fmla="*/ 263737 h 689379"/>
                <a:gd name="connsiteX315" fmla="*/ 2318535 w 2961438"/>
                <a:gd name="connsiteY315" fmla="*/ 263737 h 689379"/>
                <a:gd name="connsiteX316" fmla="*/ 2318535 w 2961438"/>
                <a:gd name="connsiteY316" fmla="*/ 309134 h 689379"/>
                <a:gd name="connsiteX317" fmla="*/ 2332722 w 2961438"/>
                <a:gd name="connsiteY317" fmla="*/ 309134 h 689379"/>
                <a:gd name="connsiteX318" fmla="*/ 2332722 w 2961438"/>
                <a:gd name="connsiteY318" fmla="*/ 296163 h 689379"/>
                <a:gd name="connsiteX319" fmla="*/ 2348936 w 2961438"/>
                <a:gd name="connsiteY319" fmla="*/ 296163 h 689379"/>
                <a:gd name="connsiteX320" fmla="*/ 2348936 w 2961438"/>
                <a:gd name="connsiteY320" fmla="*/ 116736 h 689379"/>
                <a:gd name="connsiteX321" fmla="*/ 2355016 w 2961438"/>
                <a:gd name="connsiteY321" fmla="*/ 110250 h 689379"/>
                <a:gd name="connsiteX322" fmla="*/ 2427977 w 2961438"/>
                <a:gd name="connsiteY322" fmla="*/ 110250 h 689379"/>
                <a:gd name="connsiteX323" fmla="*/ 2427977 w 2961438"/>
                <a:gd name="connsiteY323" fmla="*/ 118898 h 689379"/>
                <a:gd name="connsiteX324" fmla="*/ 2438110 w 2961438"/>
                <a:gd name="connsiteY324" fmla="*/ 118898 h 689379"/>
                <a:gd name="connsiteX325" fmla="*/ 2438110 w 2961438"/>
                <a:gd name="connsiteY325" fmla="*/ 233472 h 689379"/>
                <a:gd name="connsiteX326" fmla="*/ 2460404 w 2961438"/>
                <a:gd name="connsiteY326" fmla="*/ 233472 h 689379"/>
                <a:gd name="connsiteX327" fmla="*/ 2460404 w 2961438"/>
                <a:gd name="connsiteY327" fmla="*/ 166457 h 689379"/>
                <a:gd name="connsiteX328" fmla="*/ 2486751 w 2961438"/>
                <a:gd name="connsiteY328" fmla="*/ 166457 h 689379"/>
                <a:gd name="connsiteX329" fmla="*/ 2490804 w 2961438"/>
                <a:gd name="connsiteY329" fmla="*/ 162133 h 689379"/>
                <a:gd name="connsiteX330" fmla="*/ 2498911 w 2961438"/>
                <a:gd name="connsiteY330" fmla="*/ 162133 h 689379"/>
                <a:gd name="connsiteX331" fmla="*/ 2502964 w 2961438"/>
                <a:gd name="connsiteY331" fmla="*/ 166457 h 689379"/>
                <a:gd name="connsiteX332" fmla="*/ 2525258 w 2961438"/>
                <a:gd name="connsiteY332" fmla="*/ 166457 h 689379"/>
                <a:gd name="connsiteX333" fmla="*/ 2525258 w 2961438"/>
                <a:gd name="connsiteY333" fmla="*/ 49721 h 689379"/>
                <a:gd name="connsiteX334" fmla="*/ 2582005 w 2961438"/>
                <a:gd name="connsiteY334" fmla="*/ 38912 h 689379"/>
                <a:gd name="connsiteX335" fmla="*/ 2582005 w 2961438"/>
                <a:gd name="connsiteY335" fmla="*/ 39993 h 689379"/>
                <a:gd name="connsiteX336" fmla="*/ 2582005 w 2961438"/>
                <a:gd name="connsiteY336" fmla="*/ 47559 h 689379"/>
                <a:gd name="connsiteX337" fmla="*/ 2608352 w 2961438"/>
                <a:gd name="connsiteY337" fmla="*/ 47559 h 689379"/>
                <a:gd name="connsiteX338" fmla="*/ 2608352 w 2961438"/>
                <a:gd name="connsiteY338" fmla="*/ 302649 h 689379"/>
                <a:gd name="connsiteX339" fmla="*/ 2630646 w 2961438"/>
                <a:gd name="connsiteY339" fmla="*/ 302649 h 689379"/>
                <a:gd name="connsiteX340" fmla="*/ 2630646 w 2961438"/>
                <a:gd name="connsiteY340" fmla="*/ 298325 h 689379"/>
                <a:gd name="connsiteX341" fmla="*/ 2642806 w 2961438"/>
                <a:gd name="connsiteY341" fmla="*/ 298325 h 689379"/>
                <a:gd name="connsiteX342" fmla="*/ 2642806 w 2961438"/>
                <a:gd name="connsiteY342" fmla="*/ 302649 h 689379"/>
                <a:gd name="connsiteX343" fmla="*/ 2667126 w 2961438"/>
                <a:gd name="connsiteY343" fmla="*/ 302649 h 689379"/>
                <a:gd name="connsiteX344" fmla="*/ 2667126 w 2961438"/>
                <a:gd name="connsiteY344" fmla="*/ 289678 h 689379"/>
                <a:gd name="connsiteX345" fmla="*/ 2695500 w 2961438"/>
                <a:gd name="connsiteY345" fmla="*/ 289678 h 689379"/>
                <a:gd name="connsiteX346" fmla="*/ 2707660 w 2961438"/>
                <a:gd name="connsiteY346" fmla="*/ 285354 h 689379"/>
                <a:gd name="connsiteX347" fmla="*/ 2727927 w 2961438"/>
                <a:gd name="connsiteY347" fmla="*/ 289678 h 689379"/>
                <a:gd name="connsiteX348" fmla="*/ 2727927 w 2961438"/>
                <a:gd name="connsiteY348" fmla="*/ 272384 h 689379"/>
                <a:gd name="connsiteX349" fmla="*/ 2736034 w 2961438"/>
                <a:gd name="connsiteY349" fmla="*/ 272384 h 689379"/>
                <a:gd name="connsiteX350" fmla="*/ 2736034 w 2961438"/>
                <a:gd name="connsiteY350" fmla="*/ 259413 h 689379"/>
                <a:gd name="connsiteX351" fmla="*/ 2792781 w 2961438"/>
                <a:gd name="connsiteY351" fmla="*/ 259413 h 689379"/>
                <a:gd name="connsiteX352" fmla="*/ 2792781 w 2961438"/>
                <a:gd name="connsiteY352" fmla="*/ 229148 h 689379"/>
                <a:gd name="connsiteX353" fmla="*/ 2811021 w 2961438"/>
                <a:gd name="connsiteY353" fmla="*/ 229148 h 689379"/>
                <a:gd name="connsiteX354" fmla="*/ 2811021 w 2961438"/>
                <a:gd name="connsiteY354" fmla="*/ 222663 h 689379"/>
                <a:gd name="connsiteX355" fmla="*/ 2823181 w 2961438"/>
                <a:gd name="connsiteY355" fmla="*/ 222663 h 689379"/>
                <a:gd name="connsiteX356" fmla="*/ 2823181 w 2961438"/>
                <a:gd name="connsiteY356" fmla="*/ 229148 h 689379"/>
                <a:gd name="connsiteX357" fmla="*/ 2839395 w 2961438"/>
                <a:gd name="connsiteY357" fmla="*/ 229148 h 689379"/>
                <a:gd name="connsiteX358" fmla="*/ 2839395 w 2961438"/>
                <a:gd name="connsiteY358" fmla="*/ 278869 h 689379"/>
                <a:gd name="connsiteX359" fmla="*/ 2871822 w 2961438"/>
                <a:gd name="connsiteY359" fmla="*/ 278869 h 689379"/>
                <a:gd name="connsiteX360" fmla="*/ 2871822 w 2961438"/>
                <a:gd name="connsiteY360" fmla="*/ 252928 h 689379"/>
                <a:gd name="connsiteX361" fmla="*/ 2910329 w 2961438"/>
                <a:gd name="connsiteY361" fmla="*/ 252928 h 689379"/>
                <a:gd name="connsiteX362" fmla="*/ 2910329 w 2961438"/>
                <a:gd name="connsiteY362" fmla="*/ 222663 h 689379"/>
                <a:gd name="connsiteX363" fmla="*/ 2958970 w 2961438"/>
                <a:gd name="connsiteY363" fmla="*/ 222663 h 689379"/>
                <a:gd name="connsiteX364" fmla="*/ 2961438 w 2961438"/>
                <a:gd name="connsiteY364" fmla="*/ 689379 h 689379"/>
                <a:gd name="connsiteX365" fmla="*/ 2054 w 2961438"/>
                <a:gd name="connsiteY365" fmla="*/ 687046 h 689379"/>
                <a:gd name="connsiteX366" fmla="*/ 0 w 2961438"/>
                <a:gd name="connsiteY366" fmla="*/ 252928 h 689379"/>
                <a:gd name="connsiteX367" fmla="*/ 20267 w 2961438"/>
                <a:gd name="connsiteY367" fmla="*/ 252928 h 689379"/>
                <a:gd name="connsiteX368" fmla="*/ 20774 w 2961438"/>
                <a:gd name="connsiteY368" fmla="*/ 251847 h 689379"/>
                <a:gd name="connsiteX369" fmla="*/ 24320 w 2961438"/>
                <a:gd name="connsiteY369" fmla="*/ 244281 h 689379"/>
                <a:gd name="connsiteX370" fmla="*/ 26094 w 2961438"/>
                <a:gd name="connsiteY370" fmla="*/ 244551 h 689379"/>
                <a:gd name="connsiteX371" fmla="*/ 38507 w 2961438"/>
                <a:gd name="connsiteY371" fmla="*/ 246442 h 689379"/>
                <a:gd name="connsiteX372" fmla="*/ 39014 w 2961438"/>
                <a:gd name="connsiteY372" fmla="*/ 247794 h 689379"/>
                <a:gd name="connsiteX373" fmla="*/ 42560 w 2961438"/>
                <a:gd name="connsiteY373" fmla="*/ 257251 h 689379"/>
                <a:gd name="connsiteX374" fmla="*/ 68907 w 2961438"/>
                <a:gd name="connsiteY374" fmla="*/ 259413 h 689379"/>
                <a:gd name="connsiteX375" fmla="*/ 68907 w 2961438"/>
                <a:gd name="connsiteY375" fmla="*/ 136192 h 689379"/>
                <a:gd name="connsiteX376" fmla="*/ 70934 w 2961438"/>
                <a:gd name="connsiteY376" fmla="*/ 136192 h 689379"/>
                <a:gd name="connsiteX377" fmla="*/ 85121 w 2961438"/>
                <a:gd name="connsiteY377" fmla="*/ 136192 h 689379"/>
                <a:gd name="connsiteX378" fmla="*/ 85121 w 2961438"/>
                <a:gd name="connsiteY378" fmla="*/ 0 h 689379"/>
                <a:gd name="connsiteX379" fmla="*/ 86894 w 2961438"/>
                <a:gd name="connsiteY379" fmla="*/ 0 h 689379"/>
                <a:gd name="connsiteX380" fmla="*/ 99308 w 2961438"/>
                <a:gd name="connsiteY380" fmla="*/ 0 h 68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</a:cxnLst>
              <a:rect l="l" t="t" r="r" b="b"/>
              <a:pathLst>
                <a:path w="2961438" h="689379">
                  <a:moveTo>
                    <a:pt x="99308" y="0"/>
                  </a:moveTo>
                  <a:lnTo>
                    <a:pt x="220909" y="0"/>
                  </a:lnTo>
                  <a:lnTo>
                    <a:pt x="223189" y="0"/>
                  </a:lnTo>
                  <a:lnTo>
                    <a:pt x="239150" y="0"/>
                  </a:lnTo>
                  <a:lnTo>
                    <a:pt x="239150" y="140515"/>
                  </a:lnTo>
                  <a:cubicBezTo>
                    <a:pt x="239160" y="140514"/>
                    <a:pt x="239272" y="140493"/>
                    <a:pt x="240670" y="140245"/>
                  </a:cubicBezTo>
                  <a:lnTo>
                    <a:pt x="251310" y="138354"/>
                  </a:lnTo>
                  <a:cubicBezTo>
                    <a:pt x="251310" y="138376"/>
                    <a:pt x="251280" y="139710"/>
                    <a:pt x="249283" y="226986"/>
                  </a:cubicBezTo>
                  <a:cubicBezTo>
                    <a:pt x="249293" y="226988"/>
                    <a:pt x="249404" y="227008"/>
                    <a:pt x="250803" y="227257"/>
                  </a:cubicBezTo>
                  <a:lnTo>
                    <a:pt x="261443" y="229148"/>
                  </a:lnTo>
                  <a:cubicBezTo>
                    <a:pt x="261445" y="229155"/>
                    <a:pt x="261465" y="229219"/>
                    <a:pt x="261696" y="229959"/>
                  </a:cubicBezTo>
                  <a:lnTo>
                    <a:pt x="263470" y="235634"/>
                  </a:lnTo>
                  <a:cubicBezTo>
                    <a:pt x="263472" y="235625"/>
                    <a:pt x="263517" y="235482"/>
                    <a:pt x="264230" y="233202"/>
                  </a:cubicBezTo>
                  <a:lnTo>
                    <a:pt x="269550" y="216178"/>
                  </a:lnTo>
                  <a:lnTo>
                    <a:pt x="271323" y="216178"/>
                  </a:lnTo>
                  <a:lnTo>
                    <a:pt x="283737" y="216178"/>
                  </a:lnTo>
                  <a:lnTo>
                    <a:pt x="283737" y="248604"/>
                  </a:lnTo>
                  <a:cubicBezTo>
                    <a:pt x="283743" y="248609"/>
                    <a:pt x="283820" y="248649"/>
                    <a:pt x="284750" y="249145"/>
                  </a:cubicBezTo>
                  <a:lnTo>
                    <a:pt x="291844" y="252928"/>
                  </a:lnTo>
                  <a:lnTo>
                    <a:pt x="291844" y="254279"/>
                  </a:lnTo>
                  <a:lnTo>
                    <a:pt x="291844" y="263737"/>
                  </a:lnTo>
                  <a:lnTo>
                    <a:pt x="336431" y="263737"/>
                  </a:lnTo>
                  <a:lnTo>
                    <a:pt x="336431" y="264818"/>
                  </a:lnTo>
                  <a:lnTo>
                    <a:pt x="336431" y="272384"/>
                  </a:lnTo>
                  <a:lnTo>
                    <a:pt x="338457" y="272384"/>
                  </a:lnTo>
                  <a:lnTo>
                    <a:pt x="352644" y="272384"/>
                  </a:lnTo>
                  <a:lnTo>
                    <a:pt x="352644" y="242119"/>
                  </a:lnTo>
                  <a:lnTo>
                    <a:pt x="397231" y="242119"/>
                  </a:lnTo>
                  <a:lnTo>
                    <a:pt x="397231" y="240768"/>
                  </a:lnTo>
                  <a:lnTo>
                    <a:pt x="397231" y="231310"/>
                  </a:lnTo>
                  <a:lnTo>
                    <a:pt x="398245" y="231310"/>
                  </a:lnTo>
                  <a:lnTo>
                    <a:pt x="405338" y="231310"/>
                  </a:lnTo>
                  <a:lnTo>
                    <a:pt x="405338" y="229419"/>
                  </a:lnTo>
                  <a:lnTo>
                    <a:pt x="405338" y="216178"/>
                  </a:lnTo>
                  <a:lnTo>
                    <a:pt x="406098" y="216178"/>
                  </a:lnTo>
                  <a:lnTo>
                    <a:pt x="411418" y="216178"/>
                  </a:lnTo>
                  <a:lnTo>
                    <a:pt x="411418" y="215097"/>
                  </a:lnTo>
                  <a:lnTo>
                    <a:pt x="411418" y="207530"/>
                  </a:lnTo>
                  <a:lnTo>
                    <a:pt x="413445" y="207530"/>
                  </a:lnTo>
                  <a:lnTo>
                    <a:pt x="427632" y="207530"/>
                  </a:lnTo>
                  <a:lnTo>
                    <a:pt x="427632" y="208611"/>
                  </a:lnTo>
                  <a:lnTo>
                    <a:pt x="427632" y="216178"/>
                  </a:lnTo>
                  <a:lnTo>
                    <a:pt x="449925" y="216178"/>
                  </a:lnTo>
                  <a:lnTo>
                    <a:pt x="449925" y="214286"/>
                  </a:lnTo>
                  <a:lnTo>
                    <a:pt x="449925" y="201045"/>
                  </a:lnTo>
                  <a:lnTo>
                    <a:pt x="451699" y="201045"/>
                  </a:lnTo>
                  <a:lnTo>
                    <a:pt x="464112" y="201045"/>
                  </a:lnTo>
                  <a:lnTo>
                    <a:pt x="464112" y="224825"/>
                  </a:lnTo>
                  <a:lnTo>
                    <a:pt x="465126" y="224825"/>
                  </a:lnTo>
                  <a:lnTo>
                    <a:pt x="472219" y="224825"/>
                  </a:lnTo>
                  <a:lnTo>
                    <a:pt x="472219" y="223744"/>
                  </a:lnTo>
                  <a:lnTo>
                    <a:pt x="472219" y="216178"/>
                  </a:lnTo>
                  <a:lnTo>
                    <a:pt x="473992" y="216178"/>
                  </a:lnTo>
                  <a:lnTo>
                    <a:pt x="486406" y="216178"/>
                  </a:lnTo>
                  <a:lnTo>
                    <a:pt x="486406" y="242119"/>
                  </a:lnTo>
                  <a:lnTo>
                    <a:pt x="488433" y="242119"/>
                  </a:lnTo>
                  <a:lnTo>
                    <a:pt x="502619" y="242119"/>
                  </a:lnTo>
                  <a:lnTo>
                    <a:pt x="502619" y="243740"/>
                  </a:lnTo>
                  <a:lnTo>
                    <a:pt x="502619" y="255090"/>
                  </a:lnTo>
                  <a:lnTo>
                    <a:pt x="503379" y="255090"/>
                  </a:lnTo>
                  <a:lnTo>
                    <a:pt x="508700" y="255090"/>
                  </a:lnTo>
                  <a:lnTo>
                    <a:pt x="508700" y="254279"/>
                  </a:lnTo>
                  <a:lnTo>
                    <a:pt x="508700" y="248604"/>
                  </a:lnTo>
                  <a:lnTo>
                    <a:pt x="539100" y="248604"/>
                  </a:lnTo>
                  <a:lnTo>
                    <a:pt x="539100" y="272384"/>
                  </a:lnTo>
                  <a:lnTo>
                    <a:pt x="540113" y="272384"/>
                  </a:lnTo>
                  <a:lnTo>
                    <a:pt x="547207" y="272384"/>
                  </a:lnTo>
                  <a:lnTo>
                    <a:pt x="547207" y="273465"/>
                  </a:lnTo>
                  <a:lnTo>
                    <a:pt x="547207" y="281031"/>
                  </a:lnTo>
                  <a:lnTo>
                    <a:pt x="547967" y="281031"/>
                  </a:lnTo>
                  <a:lnTo>
                    <a:pt x="553287" y="281031"/>
                  </a:lnTo>
                  <a:lnTo>
                    <a:pt x="553287" y="278869"/>
                  </a:lnTo>
                  <a:lnTo>
                    <a:pt x="553287" y="263737"/>
                  </a:lnTo>
                  <a:lnTo>
                    <a:pt x="554300" y="263737"/>
                  </a:lnTo>
                  <a:lnTo>
                    <a:pt x="561394" y="263737"/>
                  </a:lnTo>
                  <a:lnTo>
                    <a:pt x="561394" y="264818"/>
                  </a:lnTo>
                  <a:lnTo>
                    <a:pt x="561394" y="272384"/>
                  </a:lnTo>
                  <a:lnTo>
                    <a:pt x="566714" y="270391"/>
                  </a:lnTo>
                  <a:cubicBezTo>
                    <a:pt x="567474" y="270019"/>
                    <a:pt x="567474" y="269817"/>
                    <a:pt x="567474" y="269411"/>
                  </a:cubicBezTo>
                  <a:lnTo>
                    <a:pt x="567474" y="263737"/>
                  </a:lnTo>
                  <a:lnTo>
                    <a:pt x="605981" y="263737"/>
                  </a:lnTo>
                  <a:lnTo>
                    <a:pt x="605981" y="287516"/>
                  </a:lnTo>
                  <a:lnTo>
                    <a:pt x="608007" y="287516"/>
                  </a:lnTo>
                  <a:lnTo>
                    <a:pt x="622194" y="287516"/>
                  </a:lnTo>
                  <a:lnTo>
                    <a:pt x="622194" y="288597"/>
                  </a:lnTo>
                  <a:lnTo>
                    <a:pt x="622194" y="296163"/>
                  </a:lnTo>
                  <a:lnTo>
                    <a:pt x="623968" y="296163"/>
                  </a:lnTo>
                  <a:lnTo>
                    <a:pt x="636381" y="296163"/>
                  </a:lnTo>
                  <a:lnTo>
                    <a:pt x="636381" y="272384"/>
                  </a:lnTo>
                  <a:lnTo>
                    <a:pt x="637394" y="272384"/>
                  </a:lnTo>
                  <a:lnTo>
                    <a:pt x="644488" y="272384"/>
                  </a:lnTo>
                  <a:lnTo>
                    <a:pt x="644488" y="239957"/>
                  </a:lnTo>
                  <a:lnTo>
                    <a:pt x="645501" y="239957"/>
                  </a:lnTo>
                  <a:lnTo>
                    <a:pt x="652595" y="239957"/>
                  </a:lnTo>
                  <a:lnTo>
                    <a:pt x="652595" y="238066"/>
                  </a:lnTo>
                  <a:lnTo>
                    <a:pt x="652595" y="224825"/>
                  </a:lnTo>
                  <a:cubicBezTo>
                    <a:pt x="650568" y="224825"/>
                    <a:pt x="650568" y="224825"/>
                    <a:pt x="651328" y="223203"/>
                  </a:cubicBezTo>
                  <a:lnTo>
                    <a:pt x="656648" y="211854"/>
                  </a:lnTo>
                  <a:cubicBezTo>
                    <a:pt x="656653" y="211871"/>
                    <a:pt x="656848" y="212545"/>
                    <a:pt x="664755" y="239957"/>
                  </a:cubicBezTo>
                  <a:lnTo>
                    <a:pt x="665515" y="239957"/>
                  </a:lnTo>
                  <a:lnTo>
                    <a:pt x="670835" y="239957"/>
                  </a:lnTo>
                  <a:lnTo>
                    <a:pt x="670835" y="134030"/>
                  </a:lnTo>
                  <a:lnTo>
                    <a:pt x="672355" y="134030"/>
                  </a:lnTo>
                  <a:lnTo>
                    <a:pt x="682995" y="134030"/>
                  </a:lnTo>
                  <a:lnTo>
                    <a:pt x="682995" y="86471"/>
                  </a:lnTo>
                  <a:lnTo>
                    <a:pt x="709342" y="86471"/>
                  </a:lnTo>
                  <a:lnTo>
                    <a:pt x="709342" y="64853"/>
                  </a:lnTo>
                  <a:lnTo>
                    <a:pt x="743796" y="64853"/>
                  </a:lnTo>
                  <a:lnTo>
                    <a:pt x="743796" y="67285"/>
                  </a:lnTo>
                  <a:lnTo>
                    <a:pt x="743796" y="84309"/>
                  </a:lnTo>
                  <a:lnTo>
                    <a:pt x="746076" y="84309"/>
                  </a:lnTo>
                  <a:lnTo>
                    <a:pt x="762036" y="84309"/>
                  </a:lnTo>
                  <a:lnTo>
                    <a:pt x="762036" y="131868"/>
                  </a:lnTo>
                  <a:lnTo>
                    <a:pt x="763049" y="131868"/>
                  </a:lnTo>
                  <a:lnTo>
                    <a:pt x="770143" y="131868"/>
                  </a:lnTo>
                  <a:lnTo>
                    <a:pt x="784330" y="136192"/>
                  </a:lnTo>
                  <a:lnTo>
                    <a:pt x="784330" y="175104"/>
                  </a:lnTo>
                  <a:lnTo>
                    <a:pt x="785343" y="175104"/>
                  </a:lnTo>
                  <a:lnTo>
                    <a:pt x="792436" y="175104"/>
                  </a:lnTo>
                  <a:lnTo>
                    <a:pt x="792436" y="176725"/>
                  </a:lnTo>
                  <a:lnTo>
                    <a:pt x="792436" y="188074"/>
                  </a:lnTo>
                  <a:lnTo>
                    <a:pt x="794463" y="188074"/>
                  </a:lnTo>
                  <a:lnTo>
                    <a:pt x="808650" y="188074"/>
                  </a:lnTo>
                  <a:lnTo>
                    <a:pt x="814730" y="194560"/>
                  </a:lnTo>
                  <a:lnTo>
                    <a:pt x="814730" y="216178"/>
                  </a:lnTo>
                  <a:lnTo>
                    <a:pt x="817010" y="216178"/>
                  </a:lnTo>
                  <a:lnTo>
                    <a:pt x="832970" y="216178"/>
                  </a:lnTo>
                  <a:lnTo>
                    <a:pt x="832970" y="217258"/>
                  </a:lnTo>
                  <a:lnTo>
                    <a:pt x="832970" y="224825"/>
                  </a:lnTo>
                  <a:lnTo>
                    <a:pt x="834237" y="224825"/>
                  </a:lnTo>
                  <a:lnTo>
                    <a:pt x="843104" y="224825"/>
                  </a:lnTo>
                  <a:lnTo>
                    <a:pt x="843104" y="226986"/>
                  </a:lnTo>
                  <a:lnTo>
                    <a:pt x="843104" y="242119"/>
                  </a:lnTo>
                  <a:cubicBezTo>
                    <a:pt x="847157" y="242119"/>
                    <a:pt x="847157" y="242119"/>
                    <a:pt x="847157" y="240227"/>
                  </a:cubicBezTo>
                  <a:lnTo>
                    <a:pt x="847157" y="226986"/>
                  </a:lnTo>
                  <a:lnTo>
                    <a:pt x="848170" y="226986"/>
                  </a:lnTo>
                  <a:lnTo>
                    <a:pt x="855264" y="226986"/>
                  </a:lnTo>
                  <a:lnTo>
                    <a:pt x="855264" y="228608"/>
                  </a:lnTo>
                  <a:lnTo>
                    <a:pt x="855264" y="239957"/>
                  </a:lnTo>
                  <a:lnTo>
                    <a:pt x="856024" y="239957"/>
                  </a:lnTo>
                  <a:lnTo>
                    <a:pt x="861344" y="239957"/>
                  </a:lnTo>
                  <a:cubicBezTo>
                    <a:pt x="861344" y="235634"/>
                    <a:pt x="861344" y="235634"/>
                    <a:pt x="909984" y="235634"/>
                  </a:cubicBezTo>
                  <a:lnTo>
                    <a:pt x="909984" y="236985"/>
                  </a:lnTo>
                  <a:lnTo>
                    <a:pt x="909984" y="246442"/>
                  </a:lnTo>
                  <a:lnTo>
                    <a:pt x="910744" y="246442"/>
                  </a:lnTo>
                  <a:lnTo>
                    <a:pt x="916065" y="246442"/>
                  </a:lnTo>
                  <a:lnTo>
                    <a:pt x="916065" y="248604"/>
                  </a:lnTo>
                  <a:lnTo>
                    <a:pt x="916065" y="263737"/>
                  </a:lnTo>
                  <a:cubicBezTo>
                    <a:pt x="916073" y="263733"/>
                    <a:pt x="916189" y="263655"/>
                    <a:pt x="918091" y="262386"/>
                  </a:cubicBezTo>
                  <a:lnTo>
                    <a:pt x="932278" y="252928"/>
                  </a:lnTo>
                  <a:cubicBezTo>
                    <a:pt x="932280" y="252909"/>
                    <a:pt x="932411" y="252034"/>
                    <a:pt x="938358" y="211854"/>
                  </a:cubicBezTo>
                  <a:cubicBezTo>
                    <a:pt x="938367" y="211852"/>
                    <a:pt x="938436" y="211826"/>
                    <a:pt x="939118" y="211584"/>
                  </a:cubicBezTo>
                  <a:lnTo>
                    <a:pt x="944438" y="209692"/>
                  </a:lnTo>
                  <a:cubicBezTo>
                    <a:pt x="944438" y="209676"/>
                    <a:pt x="944471" y="208615"/>
                    <a:pt x="946465" y="140515"/>
                  </a:cubicBezTo>
                  <a:cubicBezTo>
                    <a:pt x="946465" y="140533"/>
                    <a:pt x="946498" y="141624"/>
                    <a:pt x="948492" y="209692"/>
                  </a:cubicBezTo>
                  <a:cubicBezTo>
                    <a:pt x="948501" y="209695"/>
                    <a:pt x="948572" y="209720"/>
                    <a:pt x="949252" y="209962"/>
                  </a:cubicBezTo>
                  <a:lnTo>
                    <a:pt x="954572" y="211854"/>
                  </a:lnTo>
                  <a:lnTo>
                    <a:pt x="954572" y="125383"/>
                  </a:lnTo>
                  <a:cubicBezTo>
                    <a:pt x="958625" y="125383"/>
                    <a:pt x="958625" y="125383"/>
                    <a:pt x="958625" y="92956"/>
                  </a:cubicBezTo>
                  <a:lnTo>
                    <a:pt x="997132" y="92956"/>
                  </a:lnTo>
                  <a:lnTo>
                    <a:pt x="997132" y="125383"/>
                  </a:lnTo>
                  <a:lnTo>
                    <a:pt x="997892" y="125383"/>
                  </a:lnTo>
                  <a:lnTo>
                    <a:pt x="1003212" y="125383"/>
                  </a:lnTo>
                  <a:lnTo>
                    <a:pt x="1003212" y="43235"/>
                  </a:lnTo>
                  <a:lnTo>
                    <a:pt x="1004986" y="43235"/>
                  </a:lnTo>
                  <a:lnTo>
                    <a:pt x="1017399" y="43235"/>
                  </a:lnTo>
                  <a:lnTo>
                    <a:pt x="1017399" y="41344"/>
                  </a:lnTo>
                  <a:lnTo>
                    <a:pt x="1017399" y="28103"/>
                  </a:lnTo>
                  <a:lnTo>
                    <a:pt x="1039693" y="28103"/>
                  </a:lnTo>
                  <a:lnTo>
                    <a:pt x="1039693" y="27022"/>
                  </a:lnTo>
                  <a:lnTo>
                    <a:pt x="1039693" y="19456"/>
                  </a:lnTo>
                  <a:lnTo>
                    <a:pt x="1041466" y="19456"/>
                  </a:lnTo>
                  <a:lnTo>
                    <a:pt x="1053880" y="19456"/>
                  </a:lnTo>
                  <a:lnTo>
                    <a:pt x="1053880" y="20537"/>
                  </a:lnTo>
                  <a:lnTo>
                    <a:pt x="1053880" y="28103"/>
                  </a:lnTo>
                  <a:lnTo>
                    <a:pt x="1054640" y="28103"/>
                  </a:lnTo>
                  <a:lnTo>
                    <a:pt x="1059960" y="28103"/>
                  </a:lnTo>
                  <a:lnTo>
                    <a:pt x="1070093" y="23779"/>
                  </a:lnTo>
                  <a:lnTo>
                    <a:pt x="1074146" y="27022"/>
                  </a:lnTo>
                  <a:lnTo>
                    <a:pt x="1074146" y="19456"/>
                  </a:lnTo>
                  <a:lnTo>
                    <a:pt x="1076426" y="19456"/>
                  </a:lnTo>
                  <a:lnTo>
                    <a:pt x="1092387" y="19456"/>
                  </a:lnTo>
                  <a:lnTo>
                    <a:pt x="1092387" y="20537"/>
                  </a:lnTo>
                  <a:lnTo>
                    <a:pt x="1092387" y="28103"/>
                  </a:lnTo>
                  <a:lnTo>
                    <a:pt x="1122787" y="28103"/>
                  </a:lnTo>
                  <a:lnTo>
                    <a:pt x="1122787" y="29724"/>
                  </a:lnTo>
                  <a:lnTo>
                    <a:pt x="1122787" y="41074"/>
                  </a:lnTo>
                  <a:lnTo>
                    <a:pt x="1149134" y="41074"/>
                  </a:lnTo>
                  <a:lnTo>
                    <a:pt x="1149134" y="71338"/>
                  </a:lnTo>
                  <a:lnTo>
                    <a:pt x="1149894" y="71338"/>
                  </a:lnTo>
                  <a:lnTo>
                    <a:pt x="1155214" y="71338"/>
                  </a:lnTo>
                  <a:lnTo>
                    <a:pt x="1155214" y="72419"/>
                  </a:lnTo>
                  <a:lnTo>
                    <a:pt x="1155214" y="79986"/>
                  </a:lnTo>
                  <a:cubicBezTo>
                    <a:pt x="1159268" y="79986"/>
                    <a:pt x="1159268" y="79986"/>
                    <a:pt x="1159268" y="110250"/>
                  </a:cubicBezTo>
                  <a:lnTo>
                    <a:pt x="1160028" y="110250"/>
                  </a:lnTo>
                  <a:lnTo>
                    <a:pt x="1165348" y="110250"/>
                  </a:lnTo>
                  <a:lnTo>
                    <a:pt x="1165348" y="111061"/>
                  </a:lnTo>
                  <a:lnTo>
                    <a:pt x="1165348" y="116736"/>
                  </a:lnTo>
                  <a:lnTo>
                    <a:pt x="1166361" y="116736"/>
                  </a:lnTo>
                  <a:lnTo>
                    <a:pt x="1173454" y="116736"/>
                  </a:lnTo>
                  <a:lnTo>
                    <a:pt x="1173454" y="147001"/>
                  </a:lnTo>
                  <a:lnTo>
                    <a:pt x="1175481" y="147001"/>
                  </a:lnTo>
                  <a:lnTo>
                    <a:pt x="1189668" y="147001"/>
                  </a:lnTo>
                  <a:lnTo>
                    <a:pt x="1189668" y="170780"/>
                  </a:lnTo>
                  <a:cubicBezTo>
                    <a:pt x="1191695" y="170780"/>
                    <a:pt x="1191695" y="170780"/>
                    <a:pt x="1191695" y="172401"/>
                  </a:cubicBezTo>
                  <a:lnTo>
                    <a:pt x="1191695" y="183751"/>
                  </a:lnTo>
                  <a:lnTo>
                    <a:pt x="1192455" y="183751"/>
                  </a:lnTo>
                  <a:lnTo>
                    <a:pt x="1197775" y="183751"/>
                  </a:lnTo>
                  <a:lnTo>
                    <a:pt x="1197775" y="207530"/>
                  </a:lnTo>
                  <a:lnTo>
                    <a:pt x="1199041" y="207530"/>
                  </a:lnTo>
                  <a:lnTo>
                    <a:pt x="1207908" y="207530"/>
                  </a:lnTo>
                  <a:cubicBezTo>
                    <a:pt x="1209935" y="209692"/>
                    <a:pt x="1209935" y="209692"/>
                    <a:pt x="1209935" y="211584"/>
                  </a:cubicBezTo>
                  <a:lnTo>
                    <a:pt x="1209935" y="224825"/>
                  </a:lnTo>
                  <a:cubicBezTo>
                    <a:pt x="1209940" y="224818"/>
                    <a:pt x="1210027" y="224711"/>
                    <a:pt x="1211455" y="222933"/>
                  </a:cubicBezTo>
                  <a:lnTo>
                    <a:pt x="1222095" y="209692"/>
                  </a:lnTo>
                  <a:lnTo>
                    <a:pt x="1250469" y="209692"/>
                  </a:lnTo>
                  <a:lnTo>
                    <a:pt x="1250469" y="296163"/>
                  </a:lnTo>
                  <a:lnTo>
                    <a:pt x="1251229" y="296163"/>
                  </a:lnTo>
                  <a:lnTo>
                    <a:pt x="1256549" y="296163"/>
                  </a:lnTo>
                  <a:cubicBezTo>
                    <a:pt x="1256553" y="296155"/>
                    <a:pt x="1256612" y="296055"/>
                    <a:pt x="1257309" y="294812"/>
                  </a:cubicBezTo>
                  <a:lnTo>
                    <a:pt x="1262629" y="285354"/>
                  </a:lnTo>
                  <a:lnTo>
                    <a:pt x="1262629" y="287246"/>
                  </a:lnTo>
                  <a:lnTo>
                    <a:pt x="1262629" y="300487"/>
                  </a:lnTo>
                  <a:cubicBezTo>
                    <a:pt x="1266682" y="300487"/>
                    <a:pt x="1266682" y="300487"/>
                    <a:pt x="1266682" y="255090"/>
                  </a:cubicBezTo>
                  <a:lnTo>
                    <a:pt x="1267442" y="255090"/>
                  </a:lnTo>
                  <a:lnTo>
                    <a:pt x="1272762" y="255090"/>
                  </a:lnTo>
                  <a:lnTo>
                    <a:pt x="1272762" y="190236"/>
                  </a:lnTo>
                  <a:lnTo>
                    <a:pt x="1273776" y="190236"/>
                  </a:lnTo>
                  <a:lnTo>
                    <a:pt x="1280869" y="190236"/>
                  </a:lnTo>
                  <a:cubicBezTo>
                    <a:pt x="1280875" y="190215"/>
                    <a:pt x="1281139" y="189275"/>
                    <a:pt x="1293029" y="147001"/>
                  </a:cubicBezTo>
                  <a:lnTo>
                    <a:pt x="1294296" y="147001"/>
                  </a:lnTo>
                  <a:lnTo>
                    <a:pt x="1303163" y="147001"/>
                  </a:lnTo>
                  <a:cubicBezTo>
                    <a:pt x="1303168" y="147024"/>
                    <a:pt x="1303394" y="147990"/>
                    <a:pt x="1313296" y="190236"/>
                  </a:cubicBezTo>
                  <a:lnTo>
                    <a:pt x="1314309" y="190236"/>
                  </a:lnTo>
                  <a:lnTo>
                    <a:pt x="1321403" y="190236"/>
                  </a:lnTo>
                  <a:lnTo>
                    <a:pt x="1321403" y="229148"/>
                  </a:lnTo>
                  <a:lnTo>
                    <a:pt x="1323176" y="229148"/>
                  </a:lnTo>
                  <a:lnTo>
                    <a:pt x="1335590" y="229148"/>
                  </a:lnTo>
                  <a:lnTo>
                    <a:pt x="1335590" y="231310"/>
                  </a:lnTo>
                  <a:lnTo>
                    <a:pt x="1335590" y="246442"/>
                  </a:lnTo>
                  <a:cubicBezTo>
                    <a:pt x="1339643" y="246442"/>
                    <a:pt x="1339643" y="246442"/>
                    <a:pt x="1339643" y="244281"/>
                  </a:cubicBezTo>
                  <a:lnTo>
                    <a:pt x="1339643" y="229148"/>
                  </a:lnTo>
                  <a:lnTo>
                    <a:pt x="1341163" y="229148"/>
                  </a:lnTo>
                  <a:lnTo>
                    <a:pt x="1351803" y="229148"/>
                  </a:lnTo>
                  <a:lnTo>
                    <a:pt x="1351803" y="230769"/>
                  </a:lnTo>
                  <a:lnTo>
                    <a:pt x="1351803" y="242119"/>
                  </a:lnTo>
                  <a:lnTo>
                    <a:pt x="1382204" y="242119"/>
                  </a:lnTo>
                  <a:lnTo>
                    <a:pt x="1382204" y="205369"/>
                  </a:lnTo>
                  <a:lnTo>
                    <a:pt x="1383470" y="205369"/>
                  </a:lnTo>
                  <a:lnTo>
                    <a:pt x="1392337" y="205369"/>
                  </a:lnTo>
                  <a:lnTo>
                    <a:pt x="1392337" y="226986"/>
                  </a:lnTo>
                  <a:cubicBezTo>
                    <a:pt x="1394364" y="226986"/>
                    <a:pt x="1394364" y="226986"/>
                    <a:pt x="1394364" y="194560"/>
                  </a:cubicBezTo>
                  <a:lnTo>
                    <a:pt x="1416657" y="194560"/>
                  </a:lnTo>
                  <a:lnTo>
                    <a:pt x="1416657" y="192938"/>
                  </a:lnTo>
                  <a:lnTo>
                    <a:pt x="1416657" y="181589"/>
                  </a:lnTo>
                  <a:lnTo>
                    <a:pt x="1417417" y="181589"/>
                  </a:lnTo>
                  <a:lnTo>
                    <a:pt x="1422737" y="181589"/>
                  </a:lnTo>
                  <a:lnTo>
                    <a:pt x="1422737" y="179698"/>
                  </a:lnTo>
                  <a:lnTo>
                    <a:pt x="1422737" y="166457"/>
                  </a:lnTo>
                  <a:lnTo>
                    <a:pt x="1426791" y="172942"/>
                  </a:lnTo>
                  <a:lnTo>
                    <a:pt x="1429071" y="172942"/>
                  </a:lnTo>
                  <a:lnTo>
                    <a:pt x="1445031" y="172942"/>
                  </a:lnTo>
                  <a:lnTo>
                    <a:pt x="1445031" y="172131"/>
                  </a:lnTo>
                  <a:lnTo>
                    <a:pt x="1445031" y="166457"/>
                  </a:lnTo>
                  <a:lnTo>
                    <a:pt x="1445791" y="166457"/>
                  </a:lnTo>
                  <a:lnTo>
                    <a:pt x="1451111" y="166457"/>
                  </a:lnTo>
                  <a:lnTo>
                    <a:pt x="1451111" y="167808"/>
                  </a:lnTo>
                  <a:lnTo>
                    <a:pt x="1451111" y="177266"/>
                  </a:lnTo>
                  <a:lnTo>
                    <a:pt x="1489618" y="177266"/>
                  </a:lnTo>
                  <a:lnTo>
                    <a:pt x="1489618" y="315619"/>
                  </a:lnTo>
                  <a:lnTo>
                    <a:pt x="1491138" y="315619"/>
                  </a:lnTo>
                  <a:lnTo>
                    <a:pt x="1501778" y="315619"/>
                  </a:lnTo>
                  <a:lnTo>
                    <a:pt x="1501778" y="302649"/>
                  </a:lnTo>
                  <a:lnTo>
                    <a:pt x="1505832" y="302649"/>
                  </a:lnTo>
                  <a:lnTo>
                    <a:pt x="1505832" y="315619"/>
                  </a:lnTo>
                  <a:lnTo>
                    <a:pt x="1536232" y="315619"/>
                  </a:lnTo>
                  <a:lnTo>
                    <a:pt x="1536232" y="285354"/>
                  </a:lnTo>
                  <a:lnTo>
                    <a:pt x="1548392" y="285354"/>
                  </a:lnTo>
                  <a:lnTo>
                    <a:pt x="1560552" y="283193"/>
                  </a:lnTo>
                  <a:cubicBezTo>
                    <a:pt x="1562579" y="283193"/>
                    <a:pt x="1562579" y="285354"/>
                    <a:pt x="1564606" y="285354"/>
                  </a:cubicBezTo>
                  <a:lnTo>
                    <a:pt x="1574739" y="285354"/>
                  </a:lnTo>
                  <a:lnTo>
                    <a:pt x="1574739" y="315619"/>
                  </a:lnTo>
                  <a:lnTo>
                    <a:pt x="1582846" y="315619"/>
                  </a:lnTo>
                  <a:lnTo>
                    <a:pt x="1582846" y="332914"/>
                  </a:lnTo>
                  <a:lnTo>
                    <a:pt x="1592182" y="333819"/>
                  </a:lnTo>
                  <a:lnTo>
                    <a:pt x="1605140" y="333819"/>
                  </a:lnTo>
                  <a:lnTo>
                    <a:pt x="1605140" y="317781"/>
                  </a:lnTo>
                  <a:lnTo>
                    <a:pt x="1673096" y="317781"/>
                  </a:lnTo>
                  <a:lnTo>
                    <a:pt x="1673096" y="232528"/>
                  </a:lnTo>
                  <a:lnTo>
                    <a:pt x="1745104" y="232528"/>
                  </a:lnTo>
                  <a:lnTo>
                    <a:pt x="1745104" y="311296"/>
                  </a:lnTo>
                  <a:lnTo>
                    <a:pt x="1747008" y="311296"/>
                  </a:lnTo>
                  <a:lnTo>
                    <a:pt x="1748250" y="333819"/>
                  </a:lnTo>
                  <a:lnTo>
                    <a:pt x="1757926" y="333819"/>
                  </a:lnTo>
                  <a:cubicBezTo>
                    <a:pt x="1758462" y="326605"/>
                    <a:pt x="1759168" y="318951"/>
                    <a:pt x="1759168" y="311296"/>
                  </a:cubicBezTo>
                  <a:lnTo>
                    <a:pt x="1765248" y="311296"/>
                  </a:lnTo>
                  <a:lnTo>
                    <a:pt x="1766490" y="333819"/>
                  </a:lnTo>
                  <a:lnTo>
                    <a:pt x="1817112" y="333819"/>
                  </a:lnTo>
                  <a:lnTo>
                    <a:pt x="1817112" y="170791"/>
                  </a:lnTo>
                  <a:lnTo>
                    <a:pt x="2014439" y="170791"/>
                  </a:lnTo>
                  <a:lnTo>
                    <a:pt x="2014439" y="333819"/>
                  </a:lnTo>
                  <a:lnTo>
                    <a:pt x="2033136" y="333819"/>
                  </a:lnTo>
                  <a:lnTo>
                    <a:pt x="2033136" y="251126"/>
                  </a:lnTo>
                  <a:lnTo>
                    <a:pt x="2128256" y="251126"/>
                  </a:lnTo>
                  <a:cubicBezTo>
                    <a:pt x="2152853" y="240257"/>
                    <a:pt x="2161167" y="196782"/>
                    <a:pt x="2180720" y="185913"/>
                  </a:cubicBezTo>
                  <a:lnTo>
                    <a:pt x="2245574" y="185913"/>
                  </a:lnTo>
                  <a:lnTo>
                    <a:pt x="2245574" y="261575"/>
                  </a:lnTo>
                  <a:lnTo>
                    <a:pt x="2253681" y="261575"/>
                  </a:lnTo>
                  <a:cubicBezTo>
                    <a:pt x="2253681" y="259413"/>
                    <a:pt x="2255708" y="257251"/>
                    <a:pt x="2255708" y="255090"/>
                  </a:cubicBezTo>
                  <a:lnTo>
                    <a:pt x="2261788" y="255090"/>
                  </a:lnTo>
                  <a:cubicBezTo>
                    <a:pt x="2261788" y="257251"/>
                    <a:pt x="2261788" y="259413"/>
                    <a:pt x="2263815" y="263737"/>
                  </a:cubicBezTo>
                  <a:lnTo>
                    <a:pt x="2275975" y="263737"/>
                  </a:lnTo>
                  <a:lnTo>
                    <a:pt x="2275975" y="257251"/>
                  </a:lnTo>
                  <a:lnTo>
                    <a:pt x="2298268" y="257251"/>
                  </a:lnTo>
                  <a:lnTo>
                    <a:pt x="2298268" y="263737"/>
                  </a:lnTo>
                  <a:lnTo>
                    <a:pt x="2318535" y="263737"/>
                  </a:lnTo>
                  <a:lnTo>
                    <a:pt x="2318535" y="309134"/>
                  </a:lnTo>
                  <a:lnTo>
                    <a:pt x="2332722" y="309134"/>
                  </a:lnTo>
                  <a:lnTo>
                    <a:pt x="2332722" y="296163"/>
                  </a:lnTo>
                  <a:lnTo>
                    <a:pt x="2348936" y="296163"/>
                  </a:lnTo>
                  <a:lnTo>
                    <a:pt x="2348936" y="116736"/>
                  </a:lnTo>
                  <a:lnTo>
                    <a:pt x="2355016" y="110250"/>
                  </a:lnTo>
                  <a:lnTo>
                    <a:pt x="2427977" y="110250"/>
                  </a:lnTo>
                  <a:lnTo>
                    <a:pt x="2427977" y="118898"/>
                  </a:lnTo>
                  <a:lnTo>
                    <a:pt x="2438110" y="118898"/>
                  </a:lnTo>
                  <a:lnTo>
                    <a:pt x="2438110" y="233472"/>
                  </a:lnTo>
                  <a:lnTo>
                    <a:pt x="2460404" y="233472"/>
                  </a:lnTo>
                  <a:lnTo>
                    <a:pt x="2460404" y="166457"/>
                  </a:lnTo>
                  <a:lnTo>
                    <a:pt x="2486751" y="166457"/>
                  </a:lnTo>
                  <a:cubicBezTo>
                    <a:pt x="2488777" y="166457"/>
                    <a:pt x="2488777" y="164295"/>
                    <a:pt x="2490804" y="162133"/>
                  </a:cubicBezTo>
                  <a:lnTo>
                    <a:pt x="2498911" y="162133"/>
                  </a:lnTo>
                  <a:cubicBezTo>
                    <a:pt x="2500937" y="164295"/>
                    <a:pt x="2500937" y="166457"/>
                    <a:pt x="2502964" y="166457"/>
                  </a:cubicBezTo>
                  <a:lnTo>
                    <a:pt x="2525258" y="166457"/>
                  </a:lnTo>
                  <a:lnTo>
                    <a:pt x="2525258" y="49721"/>
                  </a:lnTo>
                  <a:cubicBezTo>
                    <a:pt x="2525272" y="49718"/>
                    <a:pt x="2526139" y="49554"/>
                    <a:pt x="2582005" y="38912"/>
                  </a:cubicBezTo>
                  <a:lnTo>
                    <a:pt x="2582005" y="39993"/>
                  </a:lnTo>
                  <a:lnTo>
                    <a:pt x="2582005" y="47559"/>
                  </a:lnTo>
                  <a:lnTo>
                    <a:pt x="2608352" y="47559"/>
                  </a:lnTo>
                  <a:lnTo>
                    <a:pt x="2608352" y="302649"/>
                  </a:lnTo>
                  <a:lnTo>
                    <a:pt x="2630646" y="302649"/>
                  </a:lnTo>
                  <a:lnTo>
                    <a:pt x="2630646" y="298325"/>
                  </a:lnTo>
                  <a:lnTo>
                    <a:pt x="2642806" y="298325"/>
                  </a:lnTo>
                  <a:lnTo>
                    <a:pt x="2642806" y="302649"/>
                  </a:lnTo>
                  <a:lnTo>
                    <a:pt x="2667126" y="302649"/>
                  </a:lnTo>
                  <a:lnTo>
                    <a:pt x="2667126" y="289678"/>
                  </a:lnTo>
                  <a:lnTo>
                    <a:pt x="2695500" y="289678"/>
                  </a:lnTo>
                  <a:cubicBezTo>
                    <a:pt x="2699553" y="285354"/>
                    <a:pt x="2703607" y="285354"/>
                    <a:pt x="2707660" y="285354"/>
                  </a:cubicBezTo>
                  <a:cubicBezTo>
                    <a:pt x="2713740" y="289678"/>
                    <a:pt x="2721847" y="289678"/>
                    <a:pt x="2727927" y="289678"/>
                  </a:cubicBezTo>
                  <a:lnTo>
                    <a:pt x="2727927" y="272384"/>
                  </a:lnTo>
                  <a:lnTo>
                    <a:pt x="2736034" y="272384"/>
                  </a:lnTo>
                  <a:lnTo>
                    <a:pt x="2736034" y="259413"/>
                  </a:lnTo>
                  <a:lnTo>
                    <a:pt x="2792781" y="259413"/>
                  </a:lnTo>
                  <a:lnTo>
                    <a:pt x="2792781" y="229148"/>
                  </a:lnTo>
                  <a:lnTo>
                    <a:pt x="2811021" y="229148"/>
                  </a:lnTo>
                  <a:lnTo>
                    <a:pt x="2811021" y="222663"/>
                  </a:lnTo>
                  <a:lnTo>
                    <a:pt x="2823181" y="222663"/>
                  </a:lnTo>
                  <a:lnTo>
                    <a:pt x="2823181" y="229148"/>
                  </a:lnTo>
                  <a:lnTo>
                    <a:pt x="2839395" y="229148"/>
                  </a:lnTo>
                  <a:lnTo>
                    <a:pt x="2839395" y="278869"/>
                  </a:lnTo>
                  <a:lnTo>
                    <a:pt x="2871822" y="278869"/>
                  </a:lnTo>
                  <a:lnTo>
                    <a:pt x="2871822" y="252928"/>
                  </a:lnTo>
                  <a:lnTo>
                    <a:pt x="2910329" y="252928"/>
                  </a:lnTo>
                  <a:lnTo>
                    <a:pt x="2910329" y="222663"/>
                  </a:lnTo>
                  <a:lnTo>
                    <a:pt x="2958970" y="222663"/>
                  </a:lnTo>
                  <a:cubicBezTo>
                    <a:pt x="2959793" y="378235"/>
                    <a:pt x="2960615" y="533807"/>
                    <a:pt x="2961438" y="689379"/>
                  </a:cubicBezTo>
                  <a:lnTo>
                    <a:pt x="2054" y="687046"/>
                  </a:lnTo>
                  <a:cubicBezTo>
                    <a:pt x="1369" y="539482"/>
                    <a:pt x="685" y="400492"/>
                    <a:pt x="0" y="252928"/>
                  </a:cubicBezTo>
                  <a:lnTo>
                    <a:pt x="20267" y="252928"/>
                  </a:lnTo>
                  <a:cubicBezTo>
                    <a:pt x="20271" y="252922"/>
                    <a:pt x="20308" y="252840"/>
                    <a:pt x="20774" y="251847"/>
                  </a:cubicBezTo>
                  <a:lnTo>
                    <a:pt x="24320" y="244281"/>
                  </a:lnTo>
                  <a:cubicBezTo>
                    <a:pt x="24329" y="244282"/>
                    <a:pt x="24442" y="244300"/>
                    <a:pt x="26094" y="244551"/>
                  </a:cubicBezTo>
                  <a:lnTo>
                    <a:pt x="38507" y="246442"/>
                  </a:lnTo>
                  <a:cubicBezTo>
                    <a:pt x="38510" y="246452"/>
                    <a:pt x="38548" y="246553"/>
                    <a:pt x="39014" y="247794"/>
                  </a:cubicBezTo>
                  <a:lnTo>
                    <a:pt x="42560" y="257251"/>
                  </a:lnTo>
                  <a:cubicBezTo>
                    <a:pt x="42574" y="257252"/>
                    <a:pt x="43170" y="257302"/>
                    <a:pt x="68907" y="259413"/>
                  </a:cubicBezTo>
                  <a:lnTo>
                    <a:pt x="68907" y="136192"/>
                  </a:lnTo>
                  <a:lnTo>
                    <a:pt x="70934" y="136192"/>
                  </a:lnTo>
                  <a:lnTo>
                    <a:pt x="85121" y="136192"/>
                  </a:lnTo>
                  <a:lnTo>
                    <a:pt x="85121" y="0"/>
                  </a:lnTo>
                  <a:lnTo>
                    <a:pt x="86894" y="0"/>
                  </a:lnTo>
                  <a:lnTo>
                    <a:pt x="9930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7" name="자유형: 도형 52">
              <a:extLst>
                <a:ext uri="{FF2B5EF4-FFF2-40B4-BE49-F238E27FC236}">
                  <a16:creationId xmlns:a16="http://schemas.microsoft.com/office/drawing/2014/main" id="{75454566-405F-4BE8-B99C-4A4074AA5065}"/>
                </a:ext>
              </a:extLst>
            </p:cNvPr>
            <p:cNvSpPr/>
            <p:nvPr/>
          </p:nvSpPr>
          <p:spPr>
            <a:xfrm>
              <a:off x="8996212" y="1412530"/>
              <a:ext cx="3195788" cy="1160647"/>
            </a:xfrm>
            <a:custGeom>
              <a:avLst/>
              <a:gdLst>
                <a:gd name="connsiteX0" fmla="*/ 160109 w 3195788"/>
                <a:gd name="connsiteY0" fmla="*/ 0 h 1160647"/>
                <a:gd name="connsiteX1" fmla="*/ 162135 w 3195788"/>
                <a:gd name="connsiteY1" fmla="*/ 246443 h 1160647"/>
                <a:gd name="connsiteX2" fmla="*/ 200642 w 3195788"/>
                <a:gd name="connsiteY2" fmla="*/ 326429 h 1160647"/>
                <a:gd name="connsiteX3" fmla="*/ 202669 w 3195788"/>
                <a:gd name="connsiteY3" fmla="*/ 326429 h 1160647"/>
                <a:gd name="connsiteX4" fmla="*/ 216856 w 3195788"/>
                <a:gd name="connsiteY4" fmla="*/ 326429 h 1160647"/>
                <a:gd name="connsiteX5" fmla="*/ 216856 w 3195788"/>
                <a:gd name="connsiteY5" fmla="*/ 350208 h 1160647"/>
                <a:gd name="connsiteX6" fmla="*/ 217363 w 3195788"/>
                <a:gd name="connsiteY6" fmla="*/ 351019 h 1160647"/>
                <a:gd name="connsiteX7" fmla="*/ 220909 w 3195788"/>
                <a:gd name="connsiteY7" fmla="*/ 356694 h 1160647"/>
                <a:gd name="connsiteX8" fmla="*/ 220909 w 3195788"/>
                <a:gd name="connsiteY8" fmla="*/ 471268 h 1160647"/>
                <a:gd name="connsiteX9" fmla="*/ 223189 w 3195788"/>
                <a:gd name="connsiteY9" fmla="*/ 471268 h 1160647"/>
                <a:gd name="connsiteX10" fmla="*/ 239150 w 3195788"/>
                <a:gd name="connsiteY10" fmla="*/ 471268 h 1160647"/>
                <a:gd name="connsiteX11" fmla="*/ 239150 w 3195788"/>
                <a:gd name="connsiteY11" fmla="*/ 611783 h 1160647"/>
                <a:gd name="connsiteX12" fmla="*/ 240670 w 3195788"/>
                <a:gd name="connsiteY12" fmla="*/ 611513 h 1160647"/>
                <a:gd name="connsiteX13" fmla="*/ 251310 w 3195788"/>
                <a:gd name="connsiteY13" fmla="*/ 609622 h 1160647"/>
                <a:gd name="connsiteX14" fmla="*/ 249283 w 3195788"/>
                <a:gd name="connsiteY14" fmla="*/ 698254 h 1160647"/>
                <a:gd name="connsiteX15" fmla="*/ 250803 w 3195788"/>
                <a:gd name="connsiteY15" fmla="*/ 698525 h 1160647"/>
                <a:gd name="connsiteX16" fmla="*/ 261443 w 3195788"/>
                <a:gd name="connsiteY16" fmla="*/ 700416 h 1160647"/>
                <a:gd name="connsiteX17" fmla="*/ 261696 w 3195788"/>
                <a:gd name="connsiteY17" fmla="*/ 701227 h 1160647"/>
                <a:gd name="connsiteX18" fmla="*/ 263470 w 3195788"/>
                <a:gd name="connsiteY18" fmla="*/ 706902 h 1160647"/>
                <a:gd name="connsiteX19" fmla="*/ 264230 w 3195788"/>
                <a:gd name="connsiteY19" fmla="*/ 704470 h 1160647"/>
                <a:gd name="connsiteX20" fmla="*/ 269550 w 3195788"/>
                <a:gd name="connsiteY20" fmla="*/ 687446 h 1160647"/>
                <a:gd name="connsiteX21" fmla="*/ 271323 w 3195788"/>
                <a:gd name="connsiteY21" fmla="*/ 687446 h 1160647"/>
                <a:gd name="connsiteX22" fmla="*/ 283737 w 3195788"/>
                <a:gd name="connsiteY22" fmla="*/ 687446 h 1160647"/>
                <a:gd name="connsiteX23" fmla="*/ 283737 w 3195788"/>
                <a:gd name="connsiteY23" fmla="*/ 719872 h 1160647"/>
                <a:gd name="connsiteX24" fmla="*/ 284750 w 3195788"/>
                <a:gd name="connsiteY24" fmla="*/ 720413 h 1160647"/>
                <a:gd name="connsiteX25" fmla="*/ 291844 w 3195788"/>
                <a:gd name="connsiteY25" fmla="*/ 724196 h 1160647"/>
                <a:gd name="connsiteX26" fmla="*/ 291844 w 3195788"/>
                <a:gd name="connsiteY26" fmla="*/ 725547 h 1160647"/>
                <a:gd name="connsiteX27" fmla="*/ 291844 w 3195788"/>
                <a:gd name="connsiteY27" fmla="*/ 735005 h 1160647"/>
                <a:gd name="connsiteX28" fmla="*/ 336431 w 3195788"/>
                <a:gd name="connsiteY28" fmla="*/ 735005 h 1160647"/>
                <a:gd name="connsiteX29" fmla="*/ 336431 w 3195788"/>
                <a:gd name="connsiteY29" fmla="*/ 736086 h 1160647"/>
                <a:gd name="connsiteX30" fmla="*/ 336431 w 3195788"/>
                <a:gd name="connsiteY30" fmla="*/ 743652 h 1160647"/>
                <a:gd name="connsiteX31" fmla="*/ 338457 w 3195788"/>
                <a:gd name="connsiteY31" fmla="*/ 743652 h 1160647"/>
                <a:gd name="connsiteX32" fmla="*/ 352644 w 3195788"/>
                <a:gd name="connsiteY32" fmla="*/ 743652 h 1160647"/>
                <a:gd name="connsiteX33" fmla="*/ 352644 w 3195788"/>
                <a:gd name="connsiteY33" fmla="*/ 713387 h 1160647"/>
                <a:gd name="connsiteX34" fmla="*/ 397231 w 3195788"/>
                <a:gd name="connsiteY34" fmla="*/ 713387 h 1160647"/>
                <a:gd name="connsiteX35" fmla="*/ 397231 w 3195788"/>
                <a:gd name="connsiteY35" fmla="*/ 712036 h 1160647"/>
                <a:gd name="connsiteX36" fmla="*/ 397231 w 3195788"/>
                <a:gd name="connsiteY36" fmla="*/ 702578 h 1160647"/>
                <a:gd name="connsiteX37" fmla="*/ 398245 w 3195788"/>
                <a:gd name="connsiteY37" fmla="*/ 702578 h 1160647"/>
                <a:gd name="connsiteX38" fmla="*/ 405338 w 3195788"/>
                <a:gd name="connsiteY38" fmla="*/ 702578 h 1160647"/>
                <a:gd name="connsiteX39" fmla="*/ 405338 w 3195788"/>
                <a:gd name="connsiteY39" fmla="*/ 700687 h 1160647"/>
                <a:gd name="connsiteX40" fmla="*/ 405338 w 3195788"/>
                <a:gd name="connsiteY40" fmla="*/ 687446 h 1160647"/>
                <a:gd name="connsiteX41" fmla="*/ 406098 w 3195788"/>
                <a:gd name="connsiteY41" fmla="*/ 687446 h 1160647"/>
                <a:gd name="connsiteX42" fmla="*/ 411418 w 3195788"/>
                <a:gd name="connsiteY42" fmla="*/ 687446 h 1160647"/>
                <a:gd name="connsiteX43" fmla="*/ 411418 w 3195788"/>
                <a:gd name="connsiteY43" fmla="*/ 686365 h 1160647"/>
                <a:gd name="connsiteX44" fmla="*/ 411418 w 3195788"/>
                <a:gd name="connsiteY44" fmla="*/ 678798 h 1160647"/>
                <a:gd name="connsiteX45" fmla="*/ 413445 w 3195788"/>
                <a:gd name="connsiteY45" fmla="*/ 678798 h 1160647"/>
                <a:gd name="connsiteX46" fmla="*/ 427632 w 3195788"/>
                <a:gd name="connsiteY46" fmla="*/ 678798 h 1160647"/>
                <a:gd name="connsiteX47" fmla="*/ 427632 w 3195788"/>
                <a:gd name="connsiteY47" fmla="*/ 679879 h 1160647"/>
                <a:gd name="connsiteX48" fmla="*/ 427632 w 3195788"/>
                <a:gd name="connsiteY48" fmla="*/ 687446 h 1160647"/>
                <a:gd name="connsiteX49" fmla="*/ 449925 w 3195788"/>
                <a:gd name="connsiteY49" fmla="*/ 687446 h 1160647"/>
                <a:gd name="connsiteX50" fmla="*/ 449925 w 3195788"/>
                <a:gd name="connsiteY50" fmla="*/ 685554 h 1160647"/>
                <a:gd name="connsiteX51" fmla="*/ 449925 w 3195788"/>
                <a:gd name="connsiteY51" fmla="*/ 672313 h 1160647"/>
                <a:gd name="connsiteX52" fmla="*/ 451699 w 3195788"/>
                <a:gd name="connsiteY52" fmla="*/ 672313 h 1160647"/>
                <a:gd name="connsiteX53" fmla="*/ 464112 w 3195788"/>
                <a:gd name="connsiteY53" fmla="*/ 672313 h 1160647"/>
                <a:gd name="connsiteX54" fmla="*/ 464112 w 3195788"/>
                <a:gd name="connsiteY54" fmla="*/ 696093 h 1160647"/>
                <a:gd name="connsiteX55" fmla="*/ 465126 w 3195788"/>
                <a:gd name="connsiteY55" fmla="*/ 696093 h 1160647"/>
                <a:gd name="connsiteX56" fmla="*/ 472219 w 3195788"/>
                <a:gd name="connsiteY56" fmla="*/ 696093 h 1160647"/>
                <a:gd name="connsiteX57" fmla="*/ 472219 w 3195788"/>
                <a:gd name="connsiteY57" fmla="*/ 695012 h 1160647"/>
                <a:gd name="connsiteX58" fmla="*/ 472219 w 3195788"/>
                <a:gd name="connsiteY58" fmla="*/ 687446 h 1160647"/>
                <a:gd name="connsiteX59" fmla="*/ 473992 w 3195788"/>
                <a:gd name="connsiteY59" fmla="*/ 687446 h 1160647"/>
                <a:gd name="connsiteX60" fmla="*/ 486406 w 3195788"/>
                <a:gd name="connsiteY60" fmla="*/ 687446 h 1160647"/>
                <a:gd name="connsiteX61" fmla="*/ 486406 w 3195788"/>
                <a:gd name="connsiteY61" fmla="*/ 713387 h 1160647"/>
                <a:gd name="connsiteX62" fmla="*/ 488433 w 3195788"/>
                <a:gd name="connsiteY62" fmla="*/ 713387 h 1160647"/>
                <a:gd name="connsiteX63" fmla="*/ 502619 w 3195788"/>
                <a:gd name="connsiteY63" fmla="*/ 713387 h 1160647"/>
                <a:gd name="connsiteX64" fmla="*/ 502619 w 3195788"/>
                <a:gd name="connsiteY64" fmla="*/ 715008 h 1160647"/>
                <a:gd name="connsiteX65" fmla="*/ 502619 w 3195788"/>
                <a:gd name="connsiteY65" fmla="*/ 726358 h 1160647"/>
                <a:gd name="connsiteX66" fmla="*/ 503379 w 3195788"/>
                <a:gd name="connsiteY66" fmla="*/ 726358 h 1160647"/>
                <a:gd name="connsiteX67" fmla="*/ 508700 w 3195788"/>
                <a:gd name="connsiteY67" fmla="*/ 726358 h 1160647"/>
                <a:gd name="connsiteX68" fmla="*/ 508700 w 3195788"/>
                <a:gd name="connsiteY68" fmla="*/ 725547 h 1160647"/>
                <a:gd name="connsiteX69" fmla="*/ 508700 w 3195788"/>
                <a:gd name="connsiteY69" fmla="*/ 719872 h 1160647"/>
                <a:gd name="connsiteX70" fmla="*/ 539100 w 3195788"/>
                <a:gd name="connsiteY70" fmla="*/ 719872 h 1160647"/>
                <a:gd name="connsiteX71" fmla="*/ 539100 w 3195788"/>
                <a:gd name="connsiteY71" fmla="*/ 743652 h 1160647"/>
                <a:gd name="connsiteX72" fmla="*/ 540113 w 3195788"/>
                <a:gd name="connsiteY72" fmla="*/ 743652 h 1160647"/>
                <a:gd name="connsiteX73" fmla="*/ 547207 w 3195788"/>
                <a:gd name="connsiteY73" fmla="*/ 743652 h 1160647"/>
                <a:gd name="connsiteX74" fmla="*/ 547207 w 3195788"/>
                <a:gd name="connsiteY74" fmla="*/ 744733 h 1160647"/>
                <a:gd name="connsiteX75" fmla="*/ 547207 w 3195788"/>
                <a:gd name="connsiteY75" fmla="*/ 752299 h 1160647"/>
                <a:gd name="connsiteX76" fmla="*/ 547967 w 3195788"/>
                <a:gd name="connsiteY76" fmla="*/ 752299 h 1160647"/>
                <a:gd name="connsiteX77" fmla="*/ 553287 w 3195788"/>
                <a:gd name="connsiteY77" fmla="*/ 752299 h 1160647"/>
                <a:gd name="connsiteX78" fmla="*/ 553287 w 3195788"/>
                <a:gd name="connsiteY78" fmla="*/ 750137 h 1160647"/>
                <a:gd name="connsiteX79" fmla="*/ 553287 w 3195788"/>
                <a:gd name="connsiteY79" fmla="*/ 735005 h 1160647"/>
                <a:gd name="connsiteX80" fmla="*/ 554300 w 3195788"/>
                <a:gd name="connsiteY80" fmla="*/ 735005 h 1160647"/>
                <a:gd name="connsiteX81" fmla="*/ 561394 w 3195788"/>
                <a:gd name="connsiteY81" fmla="*/ 735005 h 1160647"/>
                <a:gd name="connsiteX82" fmla="*/ 561394 w 3195788"/>
                <a:gd name="connsiteY82" fmla="*/ 736086 h 1160647"/>
                <a:gd name="connsiteX83" fmla="*/ 561394 w 3195788"/>
                <a:gd name="connsiteY83" fmla="*/ 743652 h 1160647"/>
                <a:gd name="connsiteX84" fmla="*/ 566714 w 3195788"/>
                <a:gd name="connsiteY84" fmla="*/ 741659 h 1160647"/>
                <a:gd name="connsiteX85" fmla="*/ 567474 w 3195788"/>
                <a:gd name="connsiteY85" fmla="*/ 740679 h 1160647"/>
                <a:gd name="connsiteX86" fmla="*/ 567474 w 3195788"/>
                <a:gd name="connsiteY86" fmla="*/ 735005 h 1160647"/>
                <a:gd name="connsiteX87" fmla="*/ 605981 w 3195788"/>
                <a:gd name="connsiteY87" fmla="*/ 735005 h 1160647"/>
                <a:gd name="connsiteX88" fmla="*/ 605981 w 3195788"/>
                <a:gd name="connsiteY88" fmla="*/ 758784 h 1160647"/>
                <a:gd name="connsiteX89" fmla="*/ 608007 w 3195788"/>
                <a:gd name="connsiteY89" fmla="*/ 758784 h 1160647"/>
                <a:gd name="connsiteX90" fmla="*/ 622194 w 3195788"/>
                <a:gd name="connsiteY90" fmla="*/ 758784 h 1160647"/>
                <a:gd name="connsiteX91" fmla="*/ 622194 w 3195788"/>
                <a:gd name="connsiteY91" fmla="*/ 759865 h 1160647"/>
                <a:gd name="connsiteX92" fmla="*/ 622194 w 3195788"/>
                <a:gd name="connsiteY92" fmla="*/ 767431 h 1160647"/>
                <a:gd name="connsiteX93" fmla="*/ 623968 w 3195788"/>
                <a:gd name="connsiteY93" fmla="*/ 767431 h 1160647"/>
                <a:gd name="connsiteX94" fmla="*/ 636381 w 3195788"/>
                <a:gd name="connsiteY94" fmla="*/ 767431 h 1160647"/>
                <a:gd name="connsiteX95" fmla="*/ 636381 w 3195788"/>
                <a:gd name="connsiteY95" fmla="*/ 743652 h 1160647"/>
                <a:gd name="connsiteX96" fmla="*/ 637394 w 3195788"/>
                <a:gd name="connsiteY96" fmla="*/ 743652 h 1160647"/>
                <a:gd name="connsiteX97" fmla="*/ 644488 w 3195788"/>
                <a:gd name="connsiteY97" fmla="*/ 743652 h 1160647"/>
                <a:gd name="connsiteX98" fmla="*/ 644488 w 3195788"/>
                <a:gd name="connsiteY98" fmla="*/ 711225 h 1160647"/>
                <a:gd name="connsiteX99" fmla="*/ 645501 w 3195788"/>
                <a:gd name="connsiteY99" fmla="*/ 711225 h 1160647"/>
                <a:gd name="connsiteX100" fmla="*/ 652595 w 3195788"/>
                <a:gd name="connsiteY100" fmla="*/ 711225 h 1160647"/>
                <a:gd name="connsiteX101" fmla="*/ 652595 w 3195788"/>
                <a:gd name="connsiteY101" fmla="*/ 709334 h 1160647"/>
                <a:gd name="connsiteX102" fmla="*/ 652595 w 3195788"/>
                <a:gd name="connsiteY102" fmla="*/ 696093 h 1160647"/>
                <a:gd name="connsiteX103" fmla="*/ 651328 w 3195788"/>
                <a:gd name="connsiteY103" fmla="*/ 694471 h 1160647"/>
                <a:gd name="connsiteX104" fmla="*/ 656648 w 3195788"/>
                <a:gd name="connsiteY104" fmla="*/ 683122 h 1160647"/>
                <a:gd name="connsiteX105" fmla="*/ 664755 w 3195788"/>
                <a:gd name="connsiteY105" fmla="*/ 711225 h 1160647"/>
                <a:gd name="connsiteX106" fmla="*/ 665515 w 3195788"/>
                <a:gd name="connsiteY106" fmla="*/ 711225 h 1160647"/>
                <a:gd name="connsiteX107" fmla="*/ 670835 w 3195788"/>
                <a:gd name="connsiteY107" fmla="*/ 711225 h 1160647"/>
                <a:gd name="connsiteX108" fmla="*/ 670835 w 3195788"/>
                <a:gd name="connsiteY108" fmla="*/ 605298 h 1160647"/>
                <a:gd name="connsiteX109" fmla="*/ 672355 w 3195788"/>
                <a:gd name="connsiteY109" fmla="*/ 605298 h 1160647"/>
                <a:gd name="connsiteX110" fmla="*/ 682995 w 3195788"/>
                <a:gd name="connsiteY110" fmla="*/ 605298 h 1160647"/>
                <a:gd name="connsiteX111" fmla="*/ 682995 w 3195788"/>
                <a:gd name="connsiteY111" fmla="*/ 557739 h 1160647"/>
                <a:gd name="connsiteX112" fmla="*/ 709342 w 3195788"/>
                <a:gd name="connsiteY112" fmla="*/ 557739 h 1160647"/>
                <a:gd name="connsiteX113" fmla="*/ 709342 w 3195788"/>
                <a:gd name="connsiteY113" fmla="*/ 536121 h 1160647"/>
                <a:gd name="connsiteX114" fmla="*/ 743796 w 3195788"/>
                <a:gd name="connsiteY114" fmla="*/ 536121 h 1160647"/>
                <a:gd name="connsiteX115" fmla="*/ 743796 w 3195788"/>
                <a:gd name="connsiteY115" fmla="*/ 538553 h 1160647"/>
                <a:gd name="connsiteX116" fmla="*/ 743796 w 3195788"/>
                <a:gd name="connsiteY116" fmla="*/ 555577 h 1160647"/>
                <a:gd name="connsiteX117" fmla="*/ 746076 w 3195788"/>
                <a:gd name="connsiteY117" fmla="*/ 555577 h 1160647"/>
                <a:gd name="connsiteX118" fmla="*/ 762036 w 3195788"/>
                <a:gd name="connsiteY118" fmla="*/ 555577 h 1160647"/>
                <a:gd name="connsiteX119" fmla="*/ 762036 w 3195788"/>
                <a:gd name="connsiteY119" fmla="*/ 603136 h 1160647"/>
                <a:gd name="connsiteX120" fmla="*/ 763049 w 3195788"/>
                <a:gd name="connsiteY120" fmla="*/ 603136 h 1160647"/>
                <a:gd name="connsiteX121" fmla="*/ 770143 w 3195788"/>
                <a:gd name="connsiteY121" fmla="*/ 603136 h 1160647"/>
                <a:gd name="connsiteX122" fmla="*/ 784330 w 3195788"/>
                <a:gd name="connsiteY122" fmla="*/ 607460 h 1160647"/>
                <a:gd name="connsiteX123" fmla="*/ 784330 w 3195788"/>
                <a:gd name="connsiteY123" fmla="*/ 646372 h 1160647"/>
                <a:gd name="connsiteX124" fmla="*/ 785343 w 3195788"/>
                <a:gd name="connsiteY124" fmla="*/ 646372 h 1160647"/>
                <a:gd name="connsiteX125" fmla="*/ 792436 w 3195788"/>
                <a:gd name="connsiteY125" fmla="*/ 646372 h 1160647"/>
                <a:gd name="connsiteX126" fmla="*/ 792436 w 3195788"/>
                <a:gd name="connsiteY126" fmla="*/ 647993 h 1160647"/>
                <a:gd name="connsiteX127" fmla="*/ 792436 w 3195788"/>
                <a:gd name="connsiteY127" fmla="*/ 659342 h 1160647"/>
                <a:gd name="connsiteX128" fmla="*/ 794463 w 3195788"/>
                <a:gd name="connsiteY128" fmla="*/ 659342 h 1160647"/>
                <a:gd name="connsiteX129" fmla="*/ 808650 w 3195788"/>
                <a:gd name="connsiteY129" fmla="*/ 659342 h 1160647"/>
                <a:gd name="connsiteX130" fmla="*/ 814730 w 3195788"/>
                <a:gd name="connsiteY130" fmla="*/ 665828 h 1160647"/>
                <a:gd name="connsiteX131" fmla="*/ 814730 w 3195788"/>
                <a:gd name="connsiteY131" fmla="*/ 687446 h 1160647"/>
                <a:gd name="connsiteX132" fmla="*/ 817010 w 3195788"/>
                <a:gd name="connsiteY132" fmla="*/ 687446 h 1160647"/>
                <a:gd name="connsiteX133" fmla="*/ 832970 w 3195788"/>
                <a:gd name="connsiteY133" fmla="*/ 687446 h 1160647"/>
                <a:gd name="connsiteX134" fmla="*/ 832970 w 3195788"/>
                <a:gd name="connsiteY134" fmla="*/ 688526 h 1160647"/>
                <a:gd name="connsiteX135" fmla="*/ 832970 w 3195788"/>
                <a:gd name="connsiteY135" fmla="*/ 696093 h 1160647"/>
                <a:gd name="connsiteX136" fmla="*/ 834237 w 3195788"/>
                <a:gd name="connsiteY136" fmla="*/ 696093 h 1160647"/>
                <a:gd name="connsiteX137" fmla="*/ 843104 w 3195788"/>
                <a:gd name="connsiteY137" fmla="*/ 696093 h 1160647"/>
                <a:gd name="connsiteX138" fmla="*/ 843104 w 3195788"/>
                <a:gd name="connsiteY138" fmla="*/ 698254 h 1160647"/>
                <a:gd name="connsiteX139" fmla="*/ 843104 w 3195788"/>
                <a:gd name="connsiteY139" fmla="*/ 713387 h 1160647"/>
                <a:gd name="connsiteX140" fmla="*/ 847157 w 3195788"/>
                <a:gd name="connsiteY140" fmla="*/ 711495 h 1160647"/>
                <a:gd name="connsiteX141" fmla="*/ 847157 w 3195788"/>
                <a:gd name="connsiteY141" fmla="*/ 698254 h 1160647"/>
                <a:gd name="connsiteX142" fmla="*/ 848170 w 3195788"/>
                <a:gd name="connsiteY142" fmla="*/ 698254 h 1160647"/>
                <a:gd name="connsiteX143" fmla="*/ 855264 w 3195788"/>
                <a:gd name="connsiteY143" fmla="*/ 698254 h 1160647"/>
                <a:gd name="connsiteX144" fmla="*/ 855264 w 3195788"/>
                <a:gd name="connsiteY144" fmla="*/ 699876 h 1160647"/>
                <a:gd name="connsiteX145" fmla="*/ 855264 w 3195788"/>
                <a:gd name="connsiteY145" fmla="*/ 711225 h 1160647"/>
                <a:gd name="connsiteX146" fmla="*/ 856024 w 3195788"/>
                <a:gd name="connsiteY146" fmla="*/ 711225 h 1160647"/>
                <a:gd name="connsiteX147" fmla="*/ 861344 w 3195788"/>
                <a:gd name="connsiteY147" fmla="*/ 711225 h 1160647"/>
                <a:gd name="connsiteX148" fmla="*/ 909984 w 3195788"/>
                <a:gd name="connsiteY148" fmla="*/ 706902 h 1160647"/>
                <a:gd name="connsiteX149" fmla="*/ 909984 w 3195788"/>
                <a:gd name="connsiteY149" fmla="*/ 708253 h 1160647"/>
                <a:gd name="connsiteX150" fmla="*/ 909984 w 3195788"/>
                <a:gd name="connsiteY150" fmla="*/ 717710 h 1160647"/>
                <a:gd name="connsiteX151" fmla="*/ 910744 w 3195788"/>
                <a:gd name="connsiteY151" fmla="*/ 717710 h 1160647"/>
                <a:gd name="connsiteX152" fmla="*/ 916065 w 3195788"/>
                <a:gd name="connsiteY152" fmla="*/ 717710 h 1160647"/>
                <a:gd name="connsiteX153" fmla="*/ 916065 w 3195788"/>
                <a:gd name="connsiteY153" fmla="*/ 719872 h 1160647"/>
                <a:gd name="connsiteX154" fmla="*/ 916065 w 3195788"/>
                <a:gd name="connsiteY154" fmla="*/ 735005 h 1160647"/>
                <a:gd name="connsiteX155" fmla="*/ 918091 w 3195788"/>
                <a:gd name="connsiteY155" fmla="*/ 733654 h 1160647"/>
                <a:gd name="connsiteX156" fmla="*/ 932278 w 3195788"/>
                <a:gd name="connsiteY156" fmla="*/ 724196 h 1160647"/>
                <a:gd name="connsiteX157" fmla="*/ 938358 w 3195788"/>
                <a:gd name="connsiteY157" fmla="*/ 683122 h 1160647"/>
                <a:gd name="connsiteX158" fmla="*/ 939118 w 3195788"/>
                <a:gd name="connsiteY158" fmla="*/ 682852 h 1160647"/>
                <a:gd name="connsiteX159" fmla="*/ 944438 w 3195788"/>
                <a:gd name="connsiteY159" fmla="*/ 680960 h 1160647"/>
                <a:gd name="connsiteX160" fmla="*/ 946465 w 3195788"/>
                <a:gd name="connsiteY160" fmla="*/ 611783 h 1160647"/>
                <a:gd name="connsiteX161" fmla="*/ 948492 w 3195788"/>
                <a:gd name="connsiteY161" fmla="*/ 680960 h 1160647"/>
                <a:gd name="connsiteX162" fmla="*/ 949252 w 3195788"/>
                <a:gd name="connsiteY162" fmla="*/ 681230 h 1160647"/>
                <a:gd name="connsiteX163" fmla="*/ 954572 w 3195788"/>
                <a:gd name="connsiteY163" fmla="*/ 683122 h 1160647"/>
                <a:gd name="connsiteX164" fmla="*/ 954572 w 3195788"/>
                <a:gd name="connsiteY164" fmla="*/ 596651 h 1160647"/>
                <a:gd name="connsiteX165" fmla="*/ 958625 w 3195788"/>
                <a:gd name="connsiteY165" fmla="*/ 564224 h 1160647"/>
                <a:gd name="connsiteX166" fmla="*/ 997132 w 3195788"/>
                <a:gd name="connsiteY166" fmla="*/ 564224 h 1160647"/>
                <a:gd name="connsiteX167" fmla="*/ 997132 w 3195788"/>
                <a:gd name="connsiteY167" fmla="*/ 596651 h 1160647"/>
                <a:gd name="connsiteX168" fmla="*/ 997892 w 3195788"/>
                <a:gd name="connsiteY168" fmla="*/ 596651 h 1160647"/>
                <a:gd name="connsiteX169" fmla="*/ 1003212 w 3195788"/>
                <a:gd name="connsiteY169" fmla="*/ 596651 h 1160647"/>
                <a:gd name="connsiteX170" fmla="*/ 1003212 w 3195788"/>
                <a:gd name="connsiteY170" fmla="*/ 514503 h 1160647"/>
                <a:gd name="connsiteX171" fmla="*/ 1004986 w 3195788"/>
                <a:gd name="connsiteY171" fmla="*/ 514503 h 1160647"/>
                <a:gd name="connsiteX172" fmla="*/ 1017399 w 3195788"/>
                <a:gd name="connsiteY172" fmla="*/ 514503 h 1160647"/>
                <a:gd name="connsiteX173" fmla="*/ 1017399 w 3195788"/>
                <a:gd name="connsiteY173" fmla="*/ 512612 h 1160647"/>
                <a:gd name="connsiteX174" fmla="*/ 1017399 w 3195788"/>
                <a:gd name="connsiteY174" fmla="*/ 499371 h 1160647"/>
                <a:gd name="connsiteX175" fmla="*/ 1039693 w 3195788"/>
                <a:gd name="connsiteY175" fmla="*/ 499371 h 1160647"/>
                <a:gd name="connsiteX176" fmla="*/ 1039693 w 3195788"/>
                <a:gd name="connsiteY176" fmla="*/ 498290 h 1160647"/>
                <a:gd name="connsiteX177" fmla="*/ 1039693 w 3195788"/>
                <a:gd name="connsiteY177" fmla="*/ 490724 h 1160647"/>
                <a:gd name="connsiteX178" fmla="*/ 1041466 w 3195788"/>
                <a:gd name="connsiteY178" fmla="*/ 490724 h 1160647"/>
                <a:gd name="connsiteX179" fmla="*/ 1053880 w 3195788"/>
                <a:gd name="connsiteY179" fmla="*/ 490724 h 1160647"/>
                <a:gd name="connsiteX180" fmla="*/ 1053880 w 3195788"/>
                <a:gd name="connsiteY180" fmla="*/ 491805 h 1160647"/>
                <a:gd name="connsiteX181" fmla="*/ 1053880 w 3195788"/>
                <a:gd name="connsiteY181" fmla="*/ 499371 h 1160647"/>
                <a:gd name="connsiteX182" fmla="*/ 1054640 w 3195788"/>
                <a:gd name="connsiteY182" fmla="*/ 499371 h 1160647"/>
                <a:gd name="connsiteX183" fmla="*/ 1059960 w 3195788"/>
                <a:gd name="connsiteY183" fmla="*/ 499371 h 1160647"/>
                <a:gd name="connsiteX184" fmla="*/ 1070093 w 3195788"/>
                <a:gd name="connsiteY184" fmla="*/ 495047 h 1160647"/>
                <a:gd name="connsiteX185" fmla="*/ 1074146 w 3195788"/>
                <a:gd name="connsiteY185" fmla="*/ 498290 h 1160647"/>
                <a:gd name="connsiteX186" fmla="*/ 1074146 w 3195788"/>
                <a:gd name="connsiteY186" fmla="*/ 490724 h 1160647"/>
                <a:gd name="connsiteX187" fmla="*/ 1076426 w 3195788"/>
                <a:gd name="connsiteY187" fmla="*/ 490724 h 1160647"/>
                <a:gd name="connsiteX188" fmla="*/ 1092387 w 3195788"/>
                <a:gd name="connsiteY188" fmla="*/ 490724 h 1160647"/>
                <a:gd name="connsiteX189" fmla="*/ 1092387 w 3195788"/>
                <a:gd name="connsiteY189" fmla="*/ 491805 h 1160647"/>
                <a:gd name="connsiteX190" fmla="*/ 1092387 w 3195788"/>
                <a:gd name="connsiteY190" fmla="*/ 499371 h 1160647"/>
                <a:gd name="connsiteX191" fmla="*/ 1122787 w 3195788"/>
                <a:gd name="connsiteY191" fmla="*/ 499371 h 1160647"/>
                <a:gd name="connsiteX192" fmla="*/ 1122787 w 3195788"/>
                <a:gd name="connsiteY192" fmla="*/ 500992 h 1160647"/>
                <a:gd name="connsiteX193" fmla="*/ 1122787 w 3195788"/>
                <a:gd name="connsiteY193" fmla="*/ 512342 h 1160647"/>
                <a:gd name="connsiteX194" fmla="*/ 1149134 w 3195788"/>
                <a:gd name="connsiteY194" fmla="*/ 512342 h 1160647"/>
                <a:gd name="connsiteX195" fmla="*/ 1149134 w 3195788"/>
                <a:gd name="connsiteY195" fmla="*/ 542606 h 1160647"/>
                <a:gd name="connsiteX196" fmla="*/ 1149894 w 3195788"/>
                <a:gd name="connsiteY196" fmla="*/ 542606 h 1160647"/>
                <a:gd name="connsiteX197" fmla="*/ 1155214 w 3195788"/>
                <a:gd name="connsiteY197" fmla="*/ 542606 h 1160647"/>
                <a:gd name="connsiteX198" fmla="*/ 1155214 w 3195788"/>
                <a:gd name="connsiteY198" fmla="*/ 543687 h 1160647"/>
                <a:gd name="connsiteX199" fmla="*/ 1155214 w 3195788"/>
                <a:gd name="connsiteY199" fmla="*/ 551254 h 1160647"/>
                <a:gd name="connsiteX200" fmla="*/ 1159268 w 3195788"/>
                <a:gd name="connsiteY200" fmla="*/ 581518 h 1160647"/>
                <a:gd name="connsiteX201" fmla="*/ 1160028 w 3195788"/>
                <a:gd name="connsiteY201" fmla="*/ 581518 h 1160647"/>
                <a:gd name="connsiteX202" fmla="*/ 1165348 w 3195788"/>
                <a:gd name="connsiteY202" fmla="*/ 581518 h 1160647"/>
                <a:gd name="connsiteX203" fmla="*/ 1165348 w 3195788"/>
                <a:gd name="connsiteY203" fmla="*/ 582329 h 1160647"/>
                <a:gd name="connsiteX204" fmla="*/ 1165348 w 3195788"/>
                <a:gd name="connsiteY204" fmla="*/ 588004 h 1160647"/>
                <a:gd name="connsiteX205" fmla="*/ 1166361 w 3195788"/>
                <a:gd name="connsiteY205" fmla="*/ 588004 h 1160647"/>
                <a:gd name="connsiteX206" fmla="*/ 1173454 w 3195788"/>
                <a:gd name="connsiteY206" fmla="*/ 588004 h 1160647"/>
                <a:gd name="connsiteX207" fmla="*/ 1173454 w 3195788"/>
                <a:gd name="connsiteY207" fmla="*/ 618269 h 1160647"/>
                <a:gd name="connsiteX208" fmla="*/ 1175481 w 3195788"/>
                <a:gd name="connsiteY208" fmla="*/ 618269 h 1160647"/>
                <a:gd name="connsiteX209" fmla="*/ 1189668 w 3195788"/>
                <a:gd name="connsiteY209" fmla="*/ 618269 h 1160647"/>
                <a:gd name="connsiteX210" fmla="*/ 1189668 w 3195788"/>
                <a:gd name="connsiteY210" fmla="*/ 642048 h 1160647"/>
                <a:gd name="connsiteX211" fmla="*/ 1191695 w 3195788"/>
                <a:gd name="connsiteY211" fmla="*/ 643669 h 1160647"/>
                <a:gd name="connsiteX212" fmla="*/ 1191695 w 3195788"/>
                <a:gd name="connsiteY212" fmla="*/ 655019 h 1160647"/>
                <a:gd name="connsiteX213" fmla="*/ 1192455 w 3195788"/>
                <a:gd name="connsiteY213" fmla="*/ 655019 h 1160647"/>
                <a:gd name="connsiteX214" fmla="*/ 1197775 w 3195788"/>
                <a:gd name="connsiteY214" fmla="*/ 655019 h 1160647"/>
                <a:gd name="connsiteX215" fmla="*/ 1197775 w 3195788"/>
                <a:gd name="connsiteY215" fmla="*/ 678798 h 1160647"/>
                <a:gd name="connsiteX216" fmla="*/ 1199041 w 3195788"/>
                <a:gd name="connsiteY216" fmla="*/ 678798 h 1160647"/>
                <a:gd name="connsiteX217" fmla="*/ 1207908 w 3195788"/>
                <a:gd name="connsiteY217" fmla="*/ 678798 h 1160647"/>
                <a:gd name="connsiteX218" fmla="*/ 1209935 w 3195788"/>
                <a:gd name="connsiteY218" fmla="*/ 682852 h 1160647"/>
                <a:gd name="connsiteX219" fmla="*/ 1209935 w 3195788"/>
                <a:gd name="connsiteY219" fmla="*/ 696093 h 1160647"/>
                <a:gd name="connsiteX220" fmla="*/ 1211455 w 3195788"/>
                <a:gd name="connsiteY220" fmla="*/ 694201 h 1160647"/>
                <a:gd name="connsiteX221" fmla="*/ 1222095 w 3195788"/>
                <a:gd name="connsiteY221" fmla="*/ 680960 h 1160647"/>
                <a:gd name="connsiteX222" fmla="*/ 1250469 w 3195788"/>
                <a:gd name="connsiteY222" fmla="*/ 680960 h 1160647"/>
                <a:gd name="connsiteX223" fmla="*/ 1250469 w 3195788"/>
                <a:gd name="connsiteY223" fmla="*/ 767431 h 1160647"/>
                <a:gd name="connsiteX224" fmla="*/ 1251229 w 3195788"/>
                <a:gd name="connsiteY224" fmla="*/ 767431 h 1160647"/>
                <a:gd name="connsiteX225" fmla="*/ 1256549 w 3195788"/>
                <a:gd name="connsiteY225" fmla="*/ 767431 h 1160647"/>
                <a:gd name="connsiteX226" fmla="*/ 1257309 w 3195788"/>
                <a:gd name="connsiteY226" fmla="*/ 766080 h 1160647"/>
                <a:gd name="connsiteX227" fmla="*/ 1262629 w 3195788"/>
                <a:gd name="connsiteY227" fmla="*/ 756622 h 1160647"/>
                <a:gd name="connsiteX228" fmla="*/ 1262629 w 3195788"/>
                <a:gd name="connsiteY228" fmla="*/ 758514 h 1160647"/>
                <a:gd name="connsiteX229" fmla="*/ 1262629 w 3195788"/>
                <a:gd name="connsiteY229" fmla="*/ 771755 h 1160647"/>
                <a:gd name="connsiteX230" fmla="*/ 1266682 w 3195788"/>
                <a:gd name="connsiteY230" fmla="*/ 726358 h 1160647"/>
                <a:gd name="connsiteX231" fmla="*/ 1267442 w 3195788"/>
                <a:gd name="connsiteY231" fmla="*/ 726358 h 1160647"/>
                <a:gd name="connsiteX232" fmla="*/ 1272762 w 3195788"/>
                <a:gd name="connsiteY232" fmla="*/ 726358 h 1160647"/>
                <a:gd name="connsiteX233" fmla="*/ 1272762 w 3195788"/>
                <a:gd name="connsiteY233" fmla="*/ 661504 h 1160647"/>
                <a:gd name="connsiteX234" fmla="*/ 1273776 w 3195788"/>
                <a:gd name="connsiteY234" fmla="*/ 661504 h 1160647"/>
                <a:gd name="connsiteX235" fmla="*/ 1280869 w 3195788"/>
                <a:gd name="connsiteY235" fmla="*/ 661504 h 1160647"/>
                <a:gd name="connsiteX236" fmla="*/ 1293029 w 3195788"/>
                <a:gd name="connsiteY236" fmla="*/ 618269 h 1160647"/>
                <a:gd name="connsiteX237" fmla="*/ 1294296 w 3195788"/>
                <a:gd name="connsiteY237" fmla="*/ 618269 h 1160647"/>
                <a:gd name="connsiteX238" fmla="*/ 1303163 w 3195788"/>
                <a:gd name="connsiteY238" fmla="*/ 618269 h 1160647"/>
                <a:gd name="connsiteX239" fmla="*/ 1313296 w 3195788"/>
                <a:gd name="connsiteY239" fmla="*/ 661504 h 1160647"/>
                <a:gd name="connsiteX240" fmla="*/ 1314309 w 3195788"/>
                <a:gd name="connsiteY240" fmla="*/ 661504 h 1160647"/>
                <a:gd name="connsiteX241" fmla="*/ 1321403 w 3195788"/>
                <a:gd name="connsiteY241" fmla="*/ 661504 h 1160647"/>
                <a:gd name="connsiteX242" fmla="*/ 1321403 w 3195788"/>
                <a:gd name="connsiteY242" fmla="*/ 700416 h 1160647"/>
                <a:gd name="connsiteX243" fmla="*/ 1323176 w 3195788"/>
                <a:gd name="connsiteY243" fmla="*/ 700416 h 1160647"/>
                <a:gd name="connsiteX244" fmla="*/ 1335590 w 3195788"/>
                <a:gd name="connsiteY244" fmla="*/ 700416 h 1160647"/>
                <a:gd name="connsiteX245" fmla="*/ 1335590 w 3195788"/>
                <a:gd name="connsiteY245" fmla="*/ 702578 h 1160647"/>
                <a:gd name="connsiteX246" fmla="*/ 1335590 w 3195788"/>
                <a:gd name="connsiteY246" fmla="*/ 717710 h 1160647"/>
                <a:gd name="connsiteX247" fmla="*/ 1339643 w 3195788"/>
                <a:gd name="connsiteY247" fmla="*/ 715549 h 1160647"/>
                <a:gd name="connsiteX248" fmla="*/ 1339643 w 3195788"/>
                <a:gd name="connsiteY248" fmla="*/ 700416 h 1160647"/>
                <a:gd name="connsiteX249" fmla="*/ 1341163 w 3195788"/>
                <a:gd name="connsiteY249" fmla="*/ 700416 h 1160647"/>
                <a:gd name="connsiteX250" fmla="*/ 1351803 w 3195788"/>
                <a:gd name="connsiteY250" fmla="*/ 700416 h 1160647"/>
                <a:gd name="connsiteX251" fmla="*/ 1351803 w 3195788"/>
                <a:gd name="connsiteY251" fmla="*/ 702037 h 1160647"/>
                <a:gd name="connsiteX252" fmla="*/ 1351803 w 3195788"/>
                <a:gd name="connsiteY252" fmla="*/ 713387 h 1160647"/>
                <a:gd name="connsiteX253" fmla="*/ 1382204 w 3195788"/>
                <a:gd name="connsiteY253" fmla="*/ 713387 h 1160647"/>
                <a:gd name="connsiteX254" fmla="*/ 1382204 w 3195788"/>
                <a:gd name="connsiteY254" fmla="*/ 676637 h 1160647"/>
                <a:gd name="connsiteX255" fmla="*/ 1383470 w 3195788"/>
                <a:gd name="connsiteY255" fmla="*/ 676637 h 1160647"/>
                <a:gd name="connsiteX256" fmla="*/ 1392337 w 3195788"/>
                <a:gd name="connsiteY256" fmla="*/ 676637 h 1160647"/>
                <a:gd name="connsiteX257" fmla="*/ 1392337 w 3195788"/>
                <a:gd name="connsiteY257" fmla="*/ 698254 h 1160647"/>
                <a:gd name="connsiteX258" fmla="*/ 1394364 w 3195788"/>
                <a:gd name="connsiteY258" fmla="*/ 665828 h 1160647"/>
                <a:gd name="connsiteX259" fmla="*/ 1416657 w 3195788"/>
                <a:gd name="connsiteY259" fmla="*/ 665828 h 1160647"/>
                <a:gd name="connsiteX260" fmla="*/ 1416657 w 3195788"/>
                <a:gd name="connsiteY260" fmla="*/ 664206 h 1160647"/>
                <a:gd name="connsiteX261" fmla="*/ 1416657 w 3195788"/>
                <a:gd name="connsiteY261" fmla="*/ 652857 h 1160647"/>
                <a:gd name="connsiteX262" fmla="*/ 1417417 w 3195788"/>
                <a:gd name="connsiteY262" fmla="*/ 652857 h 1160647"/>
                <a:gd name="connsiteX263" fmla="*/ 1422737 w 3195788"/>
                <a:gd name="connsiteY263" fmla="*/ 652857 h 1160647"/>
                <a:gd name="connsiteX264" fmla="*/ 1422737 w 3195788"/>
                <a:gd name="connsiteY264" fmla="*/ 650966 h 1160647"/>
                <a:gd name="connsiteX265" fmla="*/ 1422737 w 3195788"/>
                <a:gd name="connsiteY265" fmla="*/ 637725 h 1160647"/>
                <a:gd name="connsiteX266" fmla="*/ 1426791 w 3195788"/>
                <a:gd name="connsiteY266" fmla="*/ 644210 h 1160647"/>
                <a:gd name="connsiteX267" fmla="*/ 1429071 w 3195788"/>
                <a:gd name="connsiteY267" fmla="*/ 644210 h 1160647"/>
                <a:gd name="connsiteX268" fmla="*/ 1445031 w 3195788"/>
                <a:gd name="connsiteY268" fmla="*/ 644210 h 1160647"/>
                <a:gd name="connsiteX269" fmla="*/ 1445031 w 3195788"/>
                <a:gd name="connsiteY269" fmla="*/ 643399 h 1160647"/>
                <a:gd name="connsiteX270" fmla="*/ 1445031 w 3195788"/>
                <a:gd name="connsiteY270" fmla="*/ 637725 h 1160647"/>
                <a:gd name="connsiteX271" fmla="*/ 1445791 w 3195788"/>
                <a:gd name="connsiteY271" fmla="*/ 637725 h 1160647"/>
                <a:gd name="connsiteX272" fmla="*/ 1451111 w 3195788"/>
                <a:gd name="connsiteY272" fmla="*/ 637725 h 1160647"/>
                <a:gd name="connsiteX273" fmla="*/ 1451111 w 3195788"/>
                <a:gd name="connsiteY273" fmla="*/ 639076 h 1160647"/>
                <a:gd name="connsiteX274" fmla="*/ 1451111 w 3195788"/>
                <a:gd name="connsiteY274" fmla="*/ 648534 h 1160647"/>
                <a:gd name="connsiteX275" fmla="*/ 1489618 w 3195788"/>
                <a:gd name="connsiteY275" fmla="*/ 648534 h 1160647"/>
                <a:gd name="connsiteX276" fmla="*/ 1489618 w 3195788"/>
                <a:gd name="connsiteY276" fmla="*/ 786887 h 1160647"/>
                <a:gd name="connsiteX277" fmla="*/ 1491138 w 3195788"/>
                <a:gd name="connsiteY277" fmla="*/ 786887 h 1160647"/>
                <a:gd name="connsiteX278" fmla="*/ 1501778 w 3195788"/>
                <a:gd name="connsiteY278" fmla="*/ 786887 h 1160647"/>
                <a:gd name="connsiteX279" fmla="*/ 1501778 w 3195788"/>
                <a:gd name="connsiteY279" fmla="*/ 773917 h 1160647"/>
                <a:gd name="connsiteX280" fmla="*/ 1505832 w 3195788"/>
                <a:gd name="connsiteY280" fmla="*/ 773917 h 1160647"/>
                <a:gd name="connsiteX281" fmla="*/ 1505832 w 3195788"/>
                <a:gd name="connsiteY281" fmla="*/ 786887 h 1160647"/>
                <a:gd name="connsiteX282" fmla="*/ 1536232 w 3195788"/>
                <a:gd name="connsiteY282" fmla="*/ 786887 h 1160647"/>
                <a:gd name="connsiteX283" fmla="*/ 1536232 w 3195788"/>
                <a:gd name="connsiteY283" fmla="*/ 756622 h 1160647"/>
                <a:gd name="connsiteX284" fmla="*/ 1548392 w 3195788"/>
                <a:gd name="connsiteY284" fmla="*/ 756622 h 1160647"/>
                <a:gd name="connsiteX285" fmla="*/ 1560552 w 3195788"/>
                <a:gd name="connsiteY285" fmla="*/ 754461 h 1160647"/>
                <a:gd name="connsiteX286" fmla="*/ 1564606 w 3195788"/>
                <a:gd name="connsiteY286" fmla="*/ 756622 h 1160647"/>
                <a:gd name="connsiteX287" fmla="*/ 1574739 w 3195788"/>
                <a:gd name="connsiteY287" fmla="*/ 756622 h 1160647"/>
                <a:gd name="connsiteX288" fmla="*/ 1574739 w 3195788"/>
                <a:gd name="connsiteY288" fmla="*/ 786887 h 1160647"/>
                <a:gd name="connsiteX289" fmla="*/ 1582846 w 3195788"/>
                <a:gd name="connsiteY289" fmla="*/ 786887 h 1160647"/>
                <a:gd name="connsiteX290" fmla="*/ 1582846 w 3195788"/>
                <a:gd name="connsiteY290" fmla="*/ 804182 h 1160647"/>
                <a:gd name="connsiteX291" fmla="*/ 1592182 w 3195788"/>
                <a:gd name="connsiteY291" fmla="*/ 805087 h 1160647"/>
                <a:gd name="connsiteX292" fmla="*/ 1605140 w 3195788"/>
                <a:gd name="connsiteY292" fmla="*/ 805087 h 1160647"/>
                <a:gd name="connsiteX293" fmla="*/ 1605140 w 3195788"/>
                <a:gd name="connsiteY293" fmla="*/ 789049 h 1160647"/>
                <a:gd name="connsiteX294" fmla="*/ 1673096 w 3195788"/>
                <a:gd name="connsiteY294" fmla="*/ 789049 h 1160647"/>
                <a:gd name="connsiteX295" fmla="*/ 1673096 w 3195788"/>
                <a:gd name="connsiteY295" fmla="*/ 703796 h 1160647"/>
                <a:gd name="connsiteX296" fmla="*/ 1745104 w 3195788"/>
                <a:gd name="connsiteY296" fmla="*/ 703796 h 1160647"/>
                <a:gd name="connsiteX297" fmla="*/ 1745104 w 3195788"/>
                <a:gd name="connsiteY297" fmla="*/ 782564 h 1160647"/>
                <a:gd name="connsiteX298" fmla="*/ 1747008 w 3195788"/>
                <a:gd name="connsiteY298" fmla="*/ 782564 h 1160647"/>
                <a:gd name="connsiteX299" fmla="*/ 1748250 w 3195788"/>
                <a:gd name="connsiteY299" fmla="*/ 805087 h 1160647"/>
                <a:gd name="connsiteX300" fmla="*/ 1757926 w 3195788"/>
                <a:gd name="connsiteY300" fmla="*/ 805087 h 1160647"/>
                <a:gd name="connsiteX301" fmla="*/ 1759168 w 3195788"/>
                <a:gd name="connsiteY301" fmla="*/ 782564 h 1160647"/>
                <a:gd name="connsiteX302" fmla="*/ 1765248 w 3195788"/>
                <a:gd name="connsiteY302" fmla="*/ 782564 h 1160647"/>
                <a:gd name="connsiteX303" fmla="*/ 1766490 w 3195788"/>
                <a:gd name="connsiteY303" fmla="*/ 805087 h 1160647"/>
                <a:gd name="connsiteX304" fmla="*/ 1817112 w 3195788"/>
                <a:gd name="connsiteY304" fmla="*/ 805087 h 1160647"/>
                <a:gd name="connsiteX305" fmla="*/ 1817112 w 3195788"/>
                <a:gd name="connsiteY305" fmla="*/ 642059 h 1160647"/>
                <a:gd name="connsiteX306" fmla="*/ 2014439 w 3195788"/>
                <a:gd name="connsiteY306" fmla="*/ 642059 h 1160647"/>
                <a:gd name="connsiteX307" fmla="*/ 2014439 w 3195788"/>
                <a:gd name="connsiteY307" fmla="*/ 805087 h 1160647"/>
                <a:gd name="connsiteX308" fmla="*/ 2033136 w 3195788"/>
                <a:gd name="connsiteY308" fmla="*/ 805087 h 1160647"/>
                <a:gd name="connsiteX309" fmla="*/ 2033136 w 3195788"/>
                <a:gd name="connsiteY309" fmla="*/ 722394 h 1160647"/>
                <a:gd name="connsiteX310" fmla="*/ 2128256 w 3195788"/>
                <a:gd name="connsiteY310" fmla="*/ 722394 h 1160647"/>
                <a:gd name="connsiteX311" fmla="*/ 2140186 w 3195788"/>
                <a:gd name="connsiteY311" fmla="*/ 404253 h 1160647"/>
                <a:gd name="connsiteX312" fmla="*/ 2128026 w 3195788"/>
                <a:gd name="connsiteY312" fmla="*/ 382635 h 1160647"/>
                <a:gd name="connsiteX313" fmla="*/ 2121946 w 3195788"/>
                <a:gd name="connsiteY313" fmla="*/ 378311 h 1160647"/>
                <a:gd name="connsiteX314" fmla="*/ 2130053 w 3195788"/>
                <a:gd name="connsiteY314" fmla="*/ 354532 h 1160647"/>
                <a:gd name="connsiteX315" fmla="*/ 2130053 w 3195788"/>
                <a:gd name="connsiteY315" fmla="*/ 337238 h 1160647"/>
                <a:gd name="connsiteX316" fmla="*/ 2144240 w 3195788"/>
                <a:gd name="connsiteY316" fmla="*/ 337238 h 1160647"/>
                <a:gd name="connsiteX317" fmla="*/ 2144240 w 3195788"/>
                <a:gd name="connsiteY317" fmla="*/ 315620 h 1160647"/>
                <a:gd name="connsiteX318" fmla="*/ 2146266 w 3195788"/>
                <a:gd name="connsiteY318" fmla="*/ 311296 h 1160647"/>
                <a:gd name="connsiteX319" fmla="*/ 2146266 w 3195788"/>
                <a:gd name="connsiteY319" fmla="*/ 233472 h 1160647"/>
                <a:gd name="connsiteX320" fmla="*/ 2144240 w 3195788"/>
                <a:gd name="connsiteY320" fmla="*/ 226987 h 1160647"/>
                <a:gd name="connsiteX321" fmla="*/ 2150320 w 3195788"/>
                <a:gd name="connsiteY321" fmla="*/ 220501 h 1160647"/>
                <a:gd name="connsiteX322" fmla="*/ 2150320 w 3195788"/>
                <a:gd name="connsiteY322" fmla="*/ 162133 h 1160647"/>
                <a:gd name="connsiteX323" fmla="*/ 2152346 w 3195788"/>
                <a:gd name="connsiteY323" fmla="*/ 157810 h 1160647"/>
                <a:gd name="connsiteX324" fmla="*/ 2152346 w 3195788"/>
                <a:gd name="connsiteY324" fmla="*/ 101604 h 1160647"/>
                <a:gd name="connsiteX325" fmla="*/ 2154373 w 3195788"/>
                <a:gd name="connsiteY325" fmla="*/ 82148 h 1160647"/>
                <a:gd name="connsiteX326" fmla="*/ 2158427 w 3195788"/>
                <a:gd name="connsiteY326" fmla="*/ 99442 h 1160647"/>
                <a:gd name="connsiteX327" fmla="*/ 2160453 w 3195788"/>
                <a:gd name="connsiteY327" fmla="*/ 157810 h 1160647"/>
                <a:gd name="connsiteX328" fmla="*/ 2162480 w 3195788"/>
                <a:gd name="connsiteY328" fmla="*/ 220501 h 1160647"/>
                <a:gd name="connsiteX329" fmla="*/ 2168560 w 3195788"/>
                <a:gd name="connsiteY329" fmla="*/ 226987 h 1160647"/>
                <a:gd name="connsiteX330" fmla="*/ 2166533 w 3195788"/>
                <a:gd name="connsiteY330" fmla="*/ 233472 h 1160647"/>
                <a:gd name="connsiteX331" fmla="*/ 2166533 w 3195788"/>
                <a:gd name="connsiteY331" fmla="*/ 311296 h 1160647"/>
                <a:gd name="connsiteX332" fmla="*/ 2168560 w 3195788"/>
                <a:gd name="connsiteY332" fmla="*/ 315620 h 1160647"/>
                <a:gd name="connsiteX333" fmla="*/ 2168560 w 3195788"/>
                <a:gd name="connsiteY333" fmla="*/ 337238 h 1160647"/>
                <a:gd name="connsiteX334" fmla="*/ 2182747 w 3195788"/>
                <a:gd name="connsiteY334" fmla="*/ 337238 h 1160647"/>
                <a:gd name="connsiteX335" fmla="*/ 2182747 w 3195788"/>
                <a:gd name="connsiteY335" fmla="*/ 354532 h 1160647"/>
                <a:gd name="connsiteX336" fmla="*/ 2190854 w 3195788"/>
                <a:gd name="connsiteY336" fmla="*/ 378311 h 1160647"/>
                <a:gd name="connsiteX337" fmla="*/ 2184774 w 3195788"/>
                <a:gd name="connsiteY337" fmla="*/ 382635 h 1160647"/>
                <a:gd name="connsiteX338" fmla="*/ 2172613 w 3195788"/>
                <a:gd name="connsiteY338" fmla="*/ 404253 h 1160647"/>
                <a:gd name="connsiteX339" fmla="*/ 2180720 w 3195788"/>
                <a:gd name="connsiteY339" fmla="*/ 657181 h 1160647"/>
                <a:gd name="connsiteX340" fmla="*/ 2245574 w 3195788"/>
                <a:gd name="connsiteY340" fmla="*/ 657181 h 1160647"/>
                <a:gd name="connsiteX341" fmla="*/ 2245574 w 3195788"/>
                <a:gd name="connsiteY341" fmla="*/ 732843 h 1160647"/>
                <a:gd name="connsiteX342" fmla="*/ 2253681 w 3195788"/>
                <a:gd name="connsiteY342" fmla="*/ 732843 h 1160647"/>
                <a:gd name="connsiteX343" fmla="*/ 2255708 w 3195788"/>
                <a:gd name="connsiteY343" fmla="*/ 726358 h 1160647"/>
                <a:gd name="connsiteX344" fmla="*/ 2261788 w 3195788"/>
                <a:gd name="connsiteY344" fmla="*/ 726358 h 1160647"/>
                <a:gd name="connsiteX345" fmla="*/ 2263815 w 3195788"/>
                <a:gd name="connsiteY345" fmla="*/ 735005 h 1160647"/>
                <a:gd name="connsiteX346" fmla="*/ 2275975 w 3195788"/>
                <a:gd name="connsiteY346" fmla="*/ 735005 h 1160647"/>
                <a:gd name="connsiteX347" fmla="*/ 2275975 w 3195788"/>
                <a:gd name="connsiteY347" fmla="*/ 728519 h 1160647"/>
                <a:gd name="connsiteX348" fmla="*/ 2298268 w 3195788"/>
                <a:gd name="connsiteY348" fmla="*/ 728519 h 1160647"/>
                <a:gd name="connsiteX349" fmla="*/ 2298268 w 3195788"/>
                <a:gd name="connsiteY349" fmla="*/ 735005 h 1160647"/>
                <a:gd name="connsiteX350" fmla="*/ 2318535 w 3195788"/>
                <a:gd name="connsiteY350" fmla="*/ 735005 h 1160647"/>
                <a:gd name="connsiteX351" fmla="*/ 2318535 w 3195788"/>
                <a:gd name="connsiteY351" fmla="*/ 780402 h 1160647"/>
                <a:gd name="connsiteX352" fmla="*/ 2332722 w 3195788"/>
                <a:gd name="connsiteY352" fmla="*/ 780402 h 1160647"/>
                <a:gd name="connsiteX353" fmla="*/ 2332722 w 3195788"/>
                <a:gd name="connsiteY353" fmla="*/ 767431 h 1160647"/>
                <a:gd name="connsiteX354" fmla="*/ 2348936 w 3195788"/>
                <a:gd name="connsiteY354" fmla="*/ 767431 h 1160647"/>
                <a:gd name="connsiteX355" fmla="*/ 2348936 w 3195788"/>
                <a:gd name="connsiteY355" fmla="*/ 588004 h 1160647"/>
                <a:gd name="connsiteX356" fmla="*/ 2355016 w 3195788"/>
                <a:gd name="connsiteY356" fmla="*/ 581518 h 1160647"/>
                <a:gd name="connsiteX357" fmla="*/ 2427977 w 3195788"/>
                <a:gd name="connsiteY357" fmla="*/ 581518 h 1160647"/>
                <a:gd name="connsiteX358" fmla="*/ 2427977 w 3195788"/>
                <a:gd name="connsiteY358" fmla="*/ 590166 h 1160647"/>
                <a:gd name="connsiteX359" fmla="*/ 2438110 w 3195788"/>
                <a:gd name="connsiteY359" fmla="*/ 590166 h 1160647"/>
                <a:gd name="connsiteX360" fmla="*/ 2438110 w 3195788"/>
                <a:gd name="connsiteY360" fmla="*/ 704740 h 1160647"/>
                <a:gd name="connsiteX361" fmla="*/ 2460404 w 3195788"/>
                <a:gd name="connsiteY361" fmla="*/ 704740 h 1160647"/>
                <a:gd name="connsiteX362" fmla="*/ 2460404 w 3195788"/>
                <a:gd name="connsiteY362" fmla="*/ 637725 h 1160647"/>
                <a:gd name="connsiteX363" fmla="*/ 2486751 w 3195788"/>
                <a:gd name="connsiteY363" fmla="*/ 637725 h 1160647"/>
                <a:gd name="connsiteX364" fmla="*/ 2490804 w 3195788"/>
                <a:gd name="connsiteY364" fmla="*/ 633401 h 1160647"/>
                <a:gd name="connsiteX365" fmla="*/ 2498911 w 3195788"/>
                <a:gd name="connsiteY365" fmla="*/ 633401 h 1160647"/>
                <a:gd name="connsiteX366" fmla="*/ 2502964 w 3195788"/>
                <a:gd name="connsiteY366" fmla="*/ 637725 h 1160647"/>
                <a:gd name="connsiteX367" fmla="*/ 2525258 w 3195788"/>
                <a:gd name="connsiteY367" fmla="*/ 637725 h 1160647"/>
                <a:gd name="connsiteX368" fmla="*/ 2525258 w 3195788"/>
                <a:gd name="connsiteY368" fmla="*/ 520989 h 1160647"/>
                <a:gd name="connsiteX369" fmla="*/ 2582005 w 3195788"/>
                <a:gd name="connsiteY369" fmla="*/ 510180 h 1160647"/>
                <a:gd name="connsiteX370" fmla="*/ 2582005 w 3195788"/>
                <a:gd name="connsiteY370" fmla="*/ 511261 h 1160647"/>
                <a:gd name="connsiteX371" fmla="*/ 2582005 w 3195788"/>
                <a:gd name="connsiteY371" fmla="*/ 518827 h 1160647"/>
                <a:gd name="connsiteX372" fmla="*/ 2608352 w 3195788"/>
                <a:gd name="connsiteY372" fmla="*/ 518827 h 1160647"/>
                <a:gd name="connsiteX373" fmla="*/ 2608352 w 3195788"/>
                <a:gd name="connsiteY373" fmla="*/ 773917 h 1160647"/>
                <a:gd name="connsiteX374" fmla="*/ 2630646 w 3195788"/>
                <a:gd name="connsiteY374" fmla="*/ 773917 h 1160647"/>
                <a:gd name="connsiteX375" fmla="*/ 2630646 w 3195788"/>
                <a:gd name="connsiteY375" fmla="*/ 769593 h 1160647"/>
                <a:gd name="connsiteX376" fmla="*/ 2642806 w 3195788"/>
                <a:gd name="connsiteY376" fmla="*/ 769593 h 1160647"/>
                <a:gd name="connsiteX377" fmla="*/ 2642806 w 3195788"/>
                <a:gd name="connsiteY377" fmla="*/ 773917 h 1160647"/>
                <a:gd name="connsiteX378" fmla="*/ 2667126 w 3195788"/>
                <a:gd name="connsiteY378" fmla="*/ 773917 h 1160647"/>
                <a:gd name="connsiteX379" fmla="*/ 2667126 w 3195788"/>
                <a:gd name="connsiteY379" fmla="*/ 760946 h 1160647"/>
                <a:gd name="connsiteX380" fmla="*/ 2695500 w 3195788"/>
                <a:gd name="connsiteY380" fmla="*/ 760946 h 1160647"/>
                <a:gd name="connsiteX381" fmla="*/ 2707660 w 3195788"/>
                <a:gd name="connsiteY381" fmla="*/ 756622 h 1160647"/>
                <a:gd name="connsiteX382" fmla="*/ 2727927 w 3195788"/>
                <a:gd name="connsiteY382" fmla="*/ 760946 h 1160647"/>
                <a:gd name="connsiteX383" fmla="*/ 2727927 w 3195788"/>
                <a:gd name="connsiteY383" fmla="*/ 743652 h 1160647"/>
                <a:gd name="connsiteX384" fmla="*/ 2736034 w 3195788"/>
                <a:gd name="connsiteY384" fmla="*/ 743652 h 1160647"/>
                <a:gd name="connsiteX385" fmla="*/ 2736034 w 3195788"/>
                <a:gd name="connsiteY385" fmla="*/ 730681 h 1160647"/>
                <a:gd name="connsiteX386" fmla="*/ 2792781 w 3195788"/>
                <a:gd name="connsiteY386" fmla="*/ 730681 h 1160647"/>
                <a:gd name="connsiteX387" fmla="*/ 2792781 w 3195788"/>
                <a:gd name="connsiteY387" fmla="*/ 700416 h 1160647"/>
                <a:gd name="connsiteX388" fmla="*/ 2811021 w 3195788"/>
                <a:gd name="connsiteY388" fmla="*/ 700416 h 1160647"/>
                <a:gd name="connsiteX389" fmla="*/ 2811021 w 3195788"/>
                <a:gd name="connsiteY389" fmla="*/ 693931 h 1160647"/>
                <a:gd name="connsiteX390" fmla="*/ 2823181 w 3195788"/>
                <a:gd name="connsiteY390" fmla="*/ 693931 h 1160647"/>
                <a:gd name="connsiteX391" fmla="*/ 2823181 w 3195788"/>
                <a:gd name="connsiteY391" fmla="*/ 700416 h 1160647"/>
                <a:gd name="connsiteX392" fmla="*/ 2839395 w 3195788"/>
                <a:gd name="connsiteY392" fmla="*/ 700416 h 1160647"/>
                <a:gd name="connsiteX393" fmla="*/ 2839395 w 3195788"/>
                <a:gd name="connsiteY393" fmla="*/ 750137 h 1160647"/>
                <a:gd name="connsiteX394" fmla="*/ 2871822 w 3195788"/>
                <a:gd name="connsiteY394" fmla="*/ 750137 h 1160647"/>
                <a:gd name="connsiteX395" fmla="*/ 2871822 w 3195788"/>
                <a:gd name="connsiteY395" fmla="*/ 724196 h 1160647"/>
                <a:gd name="connsiteX396" fmla="*/ 2910329 w 3195788"/>
                <a:gd name="connsiteY396" fmla="*/ 724196 h 1160647"/>
                <a:gd name="connsiteX397" fmla="*/ 2910329 w 3195788"/>
                <a:gd name="connsiteY397" fmla="*/ 693931 h 1160647"/>
                <a:gd name="connsiteX398" fmla="*/ 2958970 w 3195788"/>
                <a:gd name="connsiteY398" fmla="*/ 693931 h 1160647"/>
                <a:gd name="connsiteX399" fmla="*/ 2958970 w 3195788"/>
                <a:gd name="connsiteY399" fmla="*/ 805087 h 1160647"/>
                <a:gd name="connsiteX400" fmla="*/ 2958970 w 3195788"/>
                <a:gd name="connsiteY400" fmla="*/ 818866 h 1160647"/>
                <a:gd name="connsiteX401" fmla="*/ 2968113 w 3195788"/>
                <a:gd name="connsiteY401" fmla="*/ 818866 h 1160647"/>
                <a:gd name="connsiteX402" fmla="*/ 2968113 w 3195788"/>
                <a:gd name="connsiteY402" fmla="*/ 762555 h 1160647"/>
                <a:gd name="connsiteX403" fmla="*/ 2971450 w 3195788"/>
                <a:gd name="connsiteY403" fmla="*/ 756622 h 1160647"/>
                <a:gd name="connsiteX404" fmla="*/ 2971450 w 3195788"/>
                <a:gd name="connsiteY404" fmla="*/ 758514 h 1160647"/>
                <a:gd name="connsiteX405" fmla="*/ 2971450 w 3195788"/>
                <a:gd name="connsiteY405" fmla="*/ 771755 h 1160647"/>
                <a:gd name="connsiteX406" fmla="*/ 2975503 w 3195788"/>
                <a:gd name="connsiteY406" fmla="*/ 726358 h 1160647"/>
                <a:gd name="connsiteX407" fmla="*/ 2976263 w 3195788"/>
                <a:gd name="connsiteY407" fmla="*/ 726358 h 1160647"/>
                <a:gd name="connsiteX408" fmla="*/ 2981583 w 3195788"/>
                <a:gd name="connsiteY408" fmla="*/ 726358 h 1160647"/>
                <a:gd name="connsiteX409" fmla="*/ 2981583 w 3195788"/>
                <a:gd name="connsiteY409" fmla="*/ 661504 h 1160647"/>
                <a:gd name="connsiteX410" fmla="*/ 2982597 w 3195788"/>
                <a:gd name="connsiteY410" fmla="*/ 661504 h 1160647"/>
                <a:gd name="connsiteX411" fmla="*/ 2989690 w 3195788"/>
                <a:gd name="connsiteY411" fmla="*/ 661504 h 1160647"/>
                <a:gd name="connsiteX412" fmla="*/ 3001850 w 3195788"/>
                <a:gd name="connsiteY412" fmla="*/ 618269 h 1160647"/>
                <a:gd name="connsiteX413" fmla="*/ 3003117 w 3195788"/>
                <a:gd name="connsiteY413" fmla="*/ 618269 h 1160647"/>
                <a:gd name="connsiteX414" fmla="*/ 3011984 w 3195788"/>
                <a:gd name="connsiteY414" fmla="*/ 618269 h 1160647"/>
                <a:gd name="connsiteX415" fmla="*/ 3022117 w 3195788"/>
                <a:gd name="connsiteY415" fmla="*/ 661504 h 1160647"/>
                <a:gd name="connsiteX416" fmla="*/ 3023130 w 3195788"/>
                <a:gd name="connsiteY416" fmla="*/ 661504 h 1160647"/>
                <a:gd name="connsiteX417" fmla="*/ 3030224 w 3195788"/>
                <a:gd name="connsiteY417" fmla="*/ 661504 h 1160647"/>
                <a:gd name="connsiteX418" fmla="*/ 3030224 w 3195788"/>
                <a:gd name="connsiteY418" fmla="*/ 700416 h 1160647"/>
                <a:gd name="connsiteX419" fmla="*/ 3031997 w 3195788"/>
                <a:gd name="connsiteY419" fmla="*/ 700416 h 1160647"/>
                <a:gd name="connsiteX420" fmla="*/ 3044411 w 3195788"/>
                <a:gd name="connsiteY420" fmla="*/ 700416 h 1160647"/>
                <a:gd name="connsiteX421" fmla="*/ 3044411 w 3195788"/>
                <a:gd name="connsiteY421" fmla="*/ 702578 h 1160647"/>
                <a:gd name="connsiteX422" fmla="*/ 3044411 w 3195788"/>
                <a:gd name="connsiteY422" fmla="*/ 717710 h 1160647"/>
                <a:gd name="connsiteX423" fmla="*/ 3048464 w 3195788"/>
                <a:gd name="connsiteY423" fmla="*/ 715549 h 1160647"/>
                <a:gd name="connsiteX424" fmla="*/ 3048464 w 3195788"/>
                <a:gd name="connsiteY424" fmla="*/ 700416 h 1160647"/>
                <a:gd name="connsiteX425" fmla="*/ 3049984 w 3195788"/>
                <a:gd name="connsiteY425" fmla="*/ 700416 h 1160647"/>
                <a:gd name="connsiteX426" fmla="*/ 3060624 w 3195788"/>
                <a:gd name="connsiteY426" fmla="*/ 700416 h 1160647"/>
                <a:gd name="connsiteX427" fmla="*/ 3060624 w 3195788"/>
                <a:gd name="connsiteY427" fmla="*/ 702037 h 1160647"/>
                <a:gd name="connsiteX428" fmla="*/ 3060624 w 3195788"/>
                <a:gd name="connsiteY428" fmla="*/ 713387 h 1160647"/>
                <a:gd name="connsiteX429" fmla="*/ 3091025 w 3195788"/>
                <a:gd name="connsiteY429" fmla="*/ 713387 h 1160647"/>
                <a:gd name="connsiteX430" fmla="*/ 3091025 w 3195788"/>
                <a:gd name="connsiteY430" fmla="*/ 676637 h 1160647"/>
                <a:gd name="connsiteX431" fmla="*/ 3092291 w 3195788"/>
                <a:gd name="connsiteY431" fmla="*/ 676637 h 1160647"/>
                <a:gd name="connsiteX432" fmla="*/ 3101158 w 3195788"/>
                <a:gd name="connsiteY432" fmla="*/ 676637 h 1160647"/>
                <a:gd name="connsiteX433" fmla="*/ 3101158 w 3195788"/>
                <a:gd name="connsiteY433" fmla="*/ 698254 h 1160647"/>
                <a:gd name="connsiteX434" fmla="*/ 3103185 w 3195788"/>
                <a:gd name="connsiteY434" fmla="*/ 665828 h 1160647"/>
                <a:gd name="connsiteX435" fmla="*/ 3125478 w 3195788"/>
                <a:gd name="connsiteY435" fmla="*/ 665828 h 1160647"/>
                <a:gd name="connsiteX436" fmla="*/ 3125478 w 3195788"/>
                <a:gd name="connsiteY436" fmla="*/ 664206 h 1160647"/>
                <a:gd name="connsiteX437" fmla="*/ 3125478 w 3195788"/>
                <a:gd name="connsiteY437" fmla="*/ 652857 h 1160647"/>
                <a:gd name="connsiteX438" fmla="*/ 3126238 w 3195788"/>
                <a:gd name="connsiteY438" fmla="*/ 652857 h 1160647"/>
                <a:gd name="connsiteX439" fmla="*/ 3131558 w 3195788"/>
                <a:gd name="connsiteY439" fmla="*/ 652857 h 1160647"/>
                <a:gd name="connsiteX440" fmla="*/ 3131558 w 3195788"/>
                <a:gd name="connsiteY440" fmla="*/ 650966 h 1160647"/>
                <a:gd name="connsiteX441" fmla="*/ 3131558 w 3195788"/>
                <a:gd name="connsiteY441" fmla="*/ 637725 h 1160647"/>
                <a:gd name="connsiteX442" fmla="*/ 3135612 w 3195788"/>
                <a:gd name="connsiteY442" fmla="*/ 644210 h 1160647"/>
                <a:gd name="connsiteX443" fmla="*/ 3137892 w 3195788"/>
                <a:gd name="connsiteY443" fmla="*/ 644210 h 1160647"/>
                <a:gd name="connsiteX444" fmla="*/ 3153852 w 3195788"/>
                <a:gd name="connsiteY444" fmla="*/ 644210 h 1160647"/>
                <a:gd name="connsiteX445" fmla="*/ 3153852 w 3195788"/>
                <a:gd name="connsiteY445" fmla="*/ 643399 h 1160647"/>
                <a:gd name="connsiteX446" fmla="*/ 3153852 w 3195788"/>
                <a:gd name="connsiteY446" fmla="*/ 637725 h 1160647"/>
                <a:gd name="connsiteX447" fmla="*/ 3154612 w 3195788"/>
                <a:gd name="connsiteY447" fmla="*/ 637725 h 1160647"/>
                <a:gd name="connsiteX448" fmla="*/ 3159932 w 3195788"/>
                <a:gd name="connsiteY448" fmla="*/ 637725 h 1160647"/>
                <a:gd name="connsiteX449" fmla="*/ 3159932 w 3195788"/>
                <a:gd name="connsiteY449" fmla="*/ 639076 h 1160647"/>
                <a:gd name="connsiteX450" fmla="*/ 3159932 w 3195788"/>
                <a:gd name="connsiteY450" fmla="*/ 648534 h 1160647"/>
                <a:gd name="connsiteX451" fmla="*/ 3195788 w 3195788"/>
                <a:gd name="connsiteY451" fmla="*/ 648534 h 1160647"/>
                <a:gd name="connsiteX452" fmla="*/ 3195788 w 3195788"/>
                <a:gd name="connsiteY452" fmla="*/ 1159457 h 1160647"/>
                <a:gd name="connsiteX453" fmla="*/ 3031533 w 3195788"/>
                <a:gd name="connsiteY453" fmla="*/ 1159331 h 1160647"/>
                <a:gd name="connsiteX454" fmla="*/ 3031520 w 3195788"/>
                <a:gd name="connsiteY454" fmla="*/ 1160647 h 1160647"/>
                <a:gd name="connsiteX455" fmla="*/ 2054 w 3195788"/>
                <a:gd name="connsiteY455" fmla="*/ 1158314 h 1160647"/>
                <a:gd name="connsiteX456" fmla="*/ 0 w 3195788"/>
                <a:gd name="connsiteY456" fmla="*/ 724196 h 1160647"/>
                <a:gd name="connsiteX457" fmla="*/ 20267 w 3195788"/>
                <a:gd name="connsiteY457" fmla="*/ 724196 h 1160647"/>
                <a:gd name="connsiteX458" fmla="*/ 20774 w 3195788"/>
                <a:gd name="connsiteY458" fmla="*/ 723115 h 1160647"/>
                <a:gd name="connsiteX459" fmla="*/ 24320 w 3195788"/>
                <a:gd name="connsiteY459" fmla="*/ 715549 h 1160647"/>
                <a:gd name="connsiteX460" fmla="*/ 26094 w 3195788"/>
                <a:gd name="connsiteY460" fmla="*/ 715819 h 1160647"/>
                <a:gd name="connsiteX461" fmla="*/ 38507 w 3195788"/>
                <a:gd name="connsiteY461" fmla="*/ 717710 h 1160647"/>
                <a:gd name="connsiteX462" fmla="*/ 39014 w 3195788"/>
                <a:gd name="connsiteY462" fmla="*/ 719062 h 1160647"/>
                <a:gd name="connsiteX463" fmla="*/ 42560 w 3195788"/>
                <a:gd name="connsiteY463" fmla="*/ 728519 h 1160647"/>
                <a:gd name="connsiteX464" fmla="*/ 68907 w 3195788"/>
                <a:gd name="connsiteY464" fmla="*/ 730681 h 1160647"/>
                <a:gd name="connsiteX465" fmla="*/ 68907 w 3195788"/>
                <a:gd name="connsiteY465" fmla="*/ 607460 h 1160647"/>
                <a:gd name="connsiteX466" fmla="*/ 70934 w 3195788"/>
                <a:gd name="connsiteY466" fmla="*/ 607460 h 1160647"/>
                <a:gd name="connsiteX467" fmla="*/ 85121 w 3195788"/>
                <a:gd name="connsiteY467" fmla="*/ 607460 h 1160647"/>
                <a:gd name="connsiteX468" fmla="*/ 85121 w 3195788"/>
                <a:gd name="connsiteY468" fmla="*/ 471268 h 1160647"/>
                <a:gd name="connsiteX469" fmla="*/ 86894 w 3195788"/>
                <a:gd name="connsiteY469" fmla="*/ 471268 h 1160647"/>
                <a:gd name="connsiteX470" fmla="*/ 99308 w 3195788"/>
                <a:gd name="connsiteY470" fmla="*/ 471268 h 1160647"/>
                <a:gd name="connsiteX471" fmla="*/ 99308 w 3195788"/>
                <a:gd name="connsiteY471" fmla="*/ 356694 h 1160647"/>
                <a:gd name="connsiteX472" fmla="*/ 103361 w 3195788"/>
                <a:gd name="connsiteY472" fmla="*/ 328590 h 1160647"/>
                <a:gd name="connsiteX473" fmla="*/ 105388 w 3195788"/>
                <a:gd name="connsiteY473" fmla="*/ 328590 h 1160647"/>
                <a:gd name="connsiteX474" fmla="*/ 119575 w 3195788"/>
                <a:gd name="connsiteY474" fmla="*/ 328590 h 1160647"/>
                <a:gd name="connsiteX475" fmla="*/ 156055 w 3195788"/>
                <a:gd name="connsiteY475" fmla="*/ 246443 h 1160647"/>
                <a:gd name="connsiteX476" fmla="*/ 160109 w 3195788"/>
                <a:gd name="connsiteY476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</a:cxnLst>
              <a:rect l="l" t="t" r="r" b="b"/>
              <a:pathLst>
                <a:path w="3195788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2968113" y="818866"/>
                  </a:lnTo>
                  <a:lnTo>
                    <a:pt x="2968113" y="762555"/>
                  </a:lnTo>
                  <a:lnTo>
                    <a:pt x="2971450" y="756622"/>
                  </a:lnTo>
                  <a:lnTo>
                    <a:pt x="2971450" y="758514"/>
                  </a:lnTo>
                  <a:lnTo>
                    <a:pt x="2971450" y="771755"/>
                  </a:lnTo>
                  <a:cubicBezTo>
                    <a:pt x="2975503" y="771755"/>
                    <a:pt x="2975503" y="771755"/>
                    <a:pt x="2975503" y="726358"/>
                  </a:cubicBezTo>
                  <a:lnTo>
                    <a:pt x="2976263" y="726358"/>
                  </a:lnTo>
                  <a:lnTo>
                    <a:pt x="2981583" y="726358"/>
                  </a:lnTo>
                  <a:lnTo>
                    <a:pt x="2981583" y="661504"/>
                  </a:lnTo>
                  <a:lnTo>
                    <a:pt x="2982597" y="661504"/>
                  </a:lnTo>
                  <a:lnTo>
                    <a:pt x="2989690" y="661504"/>
                  </a:lnTo>
                  <a:cubicBezTo>
                    <a:pt x="2989696" y="661483"/>
                    <a:pt x="2989960" y="660543"/>
                    <a:pt x="3001850" y="618269"/>
                  </a:cubicBezTo>
                  <a:lnTo>
                    <a:pt x="3003117" y="618269"/>
                  </a:lnTo>
                  <a:lnTo>
                    <a:pt x="3011984" y="618269"/>
                  </a:lnTo>
                  <a:cubicBezTo>
                    <a:pt x="3011989" y="618292"/>
                    <a:pt x="3012215" y="619258"/>
                    <a:pt x="3022117" y="661504"/>
                  </a:cubicBezTo>
                  <a:lnTo>
                    <a:pt x="3023130" y="661504"/>
                  </a:lnTo>
                  <a:lnTo>
                    <a:pt x="3030224" y="661504"/>
                  </a:lnTo>
                  <a:lnTo>
                    <a:pt x="3030224" y="700416"/>
                  </a:lnTo>
                  <a:lnTo>
                    <a:pt x="3031997" y="700416"/>
                  </a:lnTo>
                  <a:lnTo>
                    <a:pt x="3044411" y="700416"/>
                  </a:lnTo>
                  <a:lnTo>
                    <a:pt x="3044411" y="702578"/>
                  </a:lnTo>
                  <a:lnTo>
                    <a:pt x="3044411" y="717710"/>
                  </a:lnTo>
                  <a:cubicBezTo>
                    <a:pt x="3048464" y="717710"/>
                    <a:pt x="3048464" y="717710"/>
                    <a:pt x="3048464" y="715549"/>
                  </a:cubicBezTo>
                  <a:lnTo>
                    <a:pt x="3048464" y="700416"/>
                  </a:lnTo>
                  <a:lnTo>
                    <a:pt x="3049984" y="700416"/>
                  </a:lnTo>
                  <a:lnTo>
                    <a:pt x="3060624" y="700416"/>
                  </a:lnTo>
                  <a:lnTo>
                    <a:pt x="3060624" y="702037"/>
                  </a:lnTo>
                  <a:lnTo>
                    <a:pt x="3060624" y="713387"/>
                  </a:lnTo>
                  <a:lnTo>
                    <a:pt x="3091025" y="713387"/>
                  </a:lnTo>
                  <a:lnTo>
                    <a:pt x="3091025" y="676637"/>
                  </a:lnTo>
                  <a:lnTo>
                    <a:pt x="3092291" y="676637"/>
                  </a:lnTo>
                  <a:lnTo>
                    <a:pt x="3101158" y="676637"/>
                  </a:lnTo>
                  <a:lnTo>
                    <a:pt x="3101158" y="698254"/>
                  </a:lnTo>
                  <a:cubicBezTo>
                    <a:pt x="3103185" y="698254"/>
                    <a:pt x="3103185" y="698254"/>
                    <a:pt x="3103185" y="665828"/>
                  </a:cubicBezTo>
                  <a:lnTo>
                    <a:pt x="3125478" y="665828"/>
                  </a:lnTo>
                  <a:lnTo>
                    <a:pt x="3125478" y="664206"/>
                  </a:lnTo>
                  <a:lnTo>
                    <a:pt x="3125478" y="652857"/>
                  </a:lnTo>
                  <a:lnTo>
                    <a:pt x="3126238" y="652857"/>
                  </a:lnTo>
                  <a:lnTo>
                    <a:pt x="3131558" y="652857"/>
                  </a:lnTo>
                  <a:lnTo>
                    <a:pt x="3131558" y="650966"/>
                  </a:lnTo>
                  <a:lnTo>
                    <a:pt x="3131558" y="637725"/>
                  </a:lnTo>
                  <a:lnTo>
                    <a:pt x="3135612" y="644210"/>
                  </a:lnTo>
                  <a:lnTo>
                    <a:pt x="3137892" y="644210"/>
                  </a:lnTo>
                  <a:lnTo>
                    <a:pt x="3153852" y="644210"/>
                  </a:lnTo>
                  <a:lnTo>
                    <a:pt x="3153852" y="643399"/>
                  </a:lnTo>
                  <a:lnTo>
                    <a:pt x="3153852" y="637725"/>
                  </a:lnTo>
                  <a:lnTo>
                    <a:pt x="3154612" y="637725"/>
                  </a:lnTo>
                  <a:lnTo>
                    <a:pt x="3159932" y="637725"/>
                  </a:lnTo>
                  <a:lnTo>
                    <a:pt x="3159932" y="639076"/>
                  </a:lnTo>
                  <a:lnTo>
                    <a:pt x="3159932" y="648534"/>
                  </a:lnTo>
                  <a:lnTo>
                    <a:pt x="3195788" y="648534"/>
                  </a:lnTo>
                  <a:lnTo>
                    <a:pt x="3195788" y="1159457"/>
                  </a:lnTo>
                  <a:lnTo>
                    <a:pt x="3031533" y="1159331"/>
                  </a:lnTo>
                  <a:lnTo>
                    <a:pt x="3031520" y="1160647"/>
                  </a:ln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5362881-0BC9-4BC1-85B6-BE862D64D8B3}"/>
              </a:ext>
            </a:extLst>
          </p:cNvPr>
          <p:cNvGrpSpPr/>
          <p:nvPr/>
        </p:nvGrpSpPr>
        <p:grpSpPr>
          <a:xfrm>
            <a:off x="4356674" y="2162492"/>
            <a:ext cx="3486149" cy="2833560"/>
            <a:chOff x="2676526" y="2041913"/>
            <a:chExt cx="3486148" cy="2833560"/>
          </a:xfrm>
          <a:solidFill>
            <a:srgbClr val="8064A2"/>
          </a:solidFill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2AA4103-ECAC-4AD7-91AC-F22DCF312355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grpFill/>
          </p:grpSpPr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id="{34818DA9-9873-41D9-9C11-C25F99B09F33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2" name="Rounded Rectangle 4">
                <a:extLst>
                  <a:ext uri="{FF2B5EF4-FFF2-40B4-BE49-F238E27FC236}">
                    <a16:creationId xmlns:a16="http://schemas.microsoft.com/office/drawing/2014/main" id="{D948F58D-7A3F-496C-B748-4F21F850B5B6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ounded Rectangle 11">
                <a:extLst>
                  <a:ext uri="{FF2B5EF4-FFF2-40B4-BE49-F238E27FC236}">
                    <a16:creationId xmlns:a16="http://schemas.microsoft.com/office/drawing/2014/main" id="{99FF3699-F820-432F-917A-1FB584191E92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ounded Rectangle 12">
                <a:extLst>
                  <a:ext uri="{FF2B5EF4-FFF2-40B4-BE49-F238E27FC236}">
                    <a16:creationId xmlns:a16="http://schemas.microsoft.com/office/drawing/2014/main" id="{61CD1EDF-C78B-4746-9F73-70B45DC8102D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ounded Rectangle 13">
                <a:extLst>
                  <a:ext uri="{FF2B5EF4-FFF2-40B4-BE49-F238E27FC236}">
                    <a16:creationId xmlns:a16="http://schemas.microsoft.com/office/drawing/2014/main" id="{1796C64D-2B56-48C0-89A8-BEC4F854726E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028E4DB3-430A-4F48-8587-1A1314F50DE8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F8E277DE-E7C7-4E85-808D-4D24DF307A23}"/>
              </a:ext>
            </a:extLst>
          </p:cNvPr>
          <p:cNvSpPr/>
          <p:nvPr/>
        </p:nvSpPr>
        <p:spPr>
          <a:xfrm>
            <a:off x="0" y="2685482"/>
            <a:ext cx="4224000" cy="16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781E7EF-B292-4EBC-947B-B05F0A1E82DD}"/>
              </a:ext>
            </a:extLst>
          </p:cNvPr>
          <p:cNvSpPr/>
          <p:nvPr/>
        </p:nvSpPr>
        <p:spPr>
          <a:xfrm>
            <a:off x="7968003" y="2685482"/>
            <a:ext cx="4223999" cy="1656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860ED6E-5035-49C9-B28F-2AC4C7A48853}"/>
              </a:ext>
            </a:extLst>
          </p:cNvPr>
          <p:cNvGrpSpPr/>
          <p:nvPr/>
        </p:nvGrpSpPr>
        <p:grpSpPr>
          <a:xfrm>
            <a:off x="1981674" y="2920558"/>
            <a:ext cx="2071093" cy="714829"/>
            <a:chOff x="1985511" y="4307149"/>
            <a:chExt cx="7456448" cy="71482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9382C0D-7285-40A4-9D9A-6736F37897A6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9933698-870F-44CC-A3E8-1838A4BFEDBF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4A0DF52-3F41-4276-8D3C-EF55CDE5D545}"/>
              </a:ext>
            </a:extLst>
          </p:cNvPr>
          <p:cNvGrpSpPr/>
          <p:nvPr/>
        </p:nvGrpSpPr>
        <p:grpSpPr>
          <a:xfrm>
            <a:off x="8184234" y="2920558"/>
            <a:ext cx="2071093" cy="714829"/>
            <a:chOff x="1985511" y="4307149"/>
            <a:chExt cx="7456448" cy="714829"/>
          </a:xfrm>
          <a:noFill/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5656A07-EF51-4936-B6C8-479C0B39E41A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613AFE-0077-4287-B3D9-26CE8FDB3C2B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A49284A5-0AD4-4AA7-B9D9-3D6DBD97772F}"/>
              </a:ext>
            </a:extLst>
          </p:cNvPr>
          <p:cNvSpPr txBox="1"/>
          <p:nvPr/>
        </p:nvSpPr>
        <p:spPr>
          <a:xfrm>
            <a:off x="2739584" y="3613719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52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B6AE90-4933-4E3A-A3F3-3C6C23418876}"/>
              </a:ext>
            </a:extLst>
          </p:cNvPr>
          <p:cNvSpPr txBox="1"/>
          <p:nvPr/>
        </p:nvSpPr>
        <p:spPr>
          <a:xfrm>
            <a:off x="8184233" y="3613719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34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A7E14769-8899-4C6F-A0BE-DC9266736373}"/>
              </a:ext>
            </a:extLst>
          </p:cNvPr>
          <p:cNvSpPr/>
          <p:nvPr/>
        </p:nvSpPr>
        <p:spPr>
          <a:xfrm rot="20700000">
            <a:off x="2594794" y="4655516"/>
            <a:ext cx="555477" cy="48683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" name="Oval 10">
            <a:extLst>
              <a:ext uri="{FF2B5EF4-FFF2-40B4-BE49-F238E27FC236}">
                <a16:creationId xmlns:a16="http://schemas.microsoft.com/office/drawing/2014/main" id="{8BB5E533-8633-4AB6-A211-C4A03BE9A144}"/>
              </a:ext>
            </a:extLst>
          </p:cNvPr>
          <p:cNvSpPr>
            <a:spLocks noChangeAspect="1"/>
          </p:cNvSpPr>
          <p:nvPr/>
        </p:nvSpPr>
        <p:spPr>
          <a:xfrm>
            <a:off x="9086492" y="4600272"/>
            <a:ext cx="504056" cy="597327"/>
          </a:xfrm>
          <a:custGeom>
            <a:avLst/>
            <a:gdLst/>
            <a:ahLst/>
            <a:cxnLst/>
            <a:rect l="l" t="t" r="r" b="b"/>
            <a:pathLst>
              <a:path w="3310915" h="3923570">
                <a:moveTo>
                  <a:pt x="2634572" y="2782060"/>
                </a:moveTo>
                <a:cubicBezTo>
                  <a:pt x="2877724" y="2784696"/>
                  <a:pt x="3073074" y="2923910"/>
                  <a:pt x="3310915" y="3050983"/>
                </a:cubicBezTo>
                <a:lnTo>
                  <a:pt x="3113550" y="3840011"/>
                </a:lnTo>
                <a:lnTo>
                  <a:pt x="2637706" y="3668957"/>
                </a:lnTo>
                <a:cubicBezTo>
                  <a:pt x="2327360" y="3767940"/>
                  <a:pt x="1829375" y="3988492"/>
                  <a:pt x="1579811" y="3905123"/>
                </a:cubicBezTo>
                <a:cubicBezTo>
                  <a:pt x="1320906" y="3775288"/>
                  <a:pt x="642145" y="3366355"/>
                  <a:pt x="472751" y="3203771"/>
                </a:cubicBezTo>
                <a:cubicBezTo>
                  <a:pt x="303357" y="3041187"/>
                  <a:pt x="403652" y="2893777"/>
                  <a:pt x="563448" y="2929619"/>
                </a:cubicBezTo>
                <a:cubicBezTo>
                  <a:pt x="702634" y="2937547"/>
                  <a:pt x="1160012" y="3199482"/>
                  <a:pt x="1284082" y="3253983"/>
                </a:cubicBezTo>
                <a:cubicBezTo>
                  <a:pt x="1127104" y="3587742"/>
                  <a:pt x="1741057" y="3563487"/>
                  <a:pt x="1955231" y="3541261"/>
                </a:cubicBezTo>
                <a:cubicBezTo>
                  <a:pt x="2131253" y="3488686"/>
                  <a:pt x="2214010" y="3505589"/>
                  <a:pt x="2306401" y="3383364"/>
                </a:cubicBezTo>
                <a:cubicBezTo>
                  <a:pt x="2155860" y="3427865"/>
                  <a:pt x="2163213" y="3429679"/>
                  <a:pt x="1912247" y="3471537"/>
                </a:cubicBezTo>
                <a:cubicBezTo>
                  <a:pt x="1482134" y="3531123"/>
                  <a:pt x="1135709" y="3364234"/>
                  <a:pt x="1413085" y="3236383"/>
                </a:cubicBezTo>
                <a:cubicBezTo>
                  <a:pt x="1557848" y="3164554"/>
                  <a:pt x="1721108" y="3222221"/>
                  <a:pt x="1929297" y="3121321"/>
                </a:cubicBezTo>
                <a:cubicBezTo>
                  <a:pt x="2128589" y="3010789"/>
                  <a:pt x="2187815" y="2818332"/>
                  <a:pt x="2527174" y="2789726"/>
                </a:cubicBezTo>
                <a:cubicBezTo>
                  <a:pt x="2564125" y="2784095"/>
                  <a:pt x="2599836" y="2781684"/>
                  <a:pt x="2634572" y="2782060"/>
                </a:cubicBezTo>
                <a:close/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FDDF809-8D23-41B1-A437-91F8B9D665D4}"/>
              </a:ext>
            </a:extLst>
          </p:cNvPr>
          <p:cNvGrpSpPr/>
          <p:nvPr/>
        </p:nvGrpSpPr>
        <p:grpSpPr>
          <a:xfrm>
            <a:off x="892530" y="5293440"/>
            <a:ext cx="3960000" cy="923330"/>
            <a:chOff x="3017859" y="4283314"/>
            <a:chExt cx="1890849" cy="9233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2385162-A62F-4914-9A20-A0CF56F059C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1CC4C31-C22C-4364-A6C2-6B0916B4333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27E5958-B5A9-4C36-B6C7-CCCA592C4707}"/>
              </a:ext>
            </a:extLst>
          </p:cNvPr>
          <p:cNvGrpSpPr/>
          <p:nvPr/>
        </p:nvGrpSpPr>
        <p:grpSpPr>
          <a:xfrm>
            <a:off x="7358517" y="5293440"/>
            <a:ext cx="3960000" cy="923330"/>
            <a:chOff x="3017859" y="4283314"/>
            <a:chExt cx="1890849" cy="9233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BF7E384-559E-44C6-9696-39FC528FCE93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C2E936B-37E4-4035-AF75-8998D6217C7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5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9" name="Title 42">
            <a:extLst>
              <a:ext uri="{FF2B5EF4-FFF2-40B4-BE49-F238E27FC236}">
                <a16:creationId xmlns:a16="http://schemas.microsoft.com/office/drawing/2014/main" id="{680A46DF-FFC0-10F7-F839-80B22766E3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615536"/>
          </a:xfrm>
        </p:spPr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2653053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A68B966-F92C-47F5-A5D6-D97E6E65870C}"/>
              </a:ext>
            </a:extLst>
          </p:cNvPr>
          <p:cNvSpPr/>
          <p:nvPr/>
        </p:nvSpPr>
        <p:spPr>
          <a:xfrm>
            <a:off x="6102677" y="1811216"/>
            <a:ext cx="5184000" cy="9417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107C1CA-7CFA-45DA-9A0A-74C813195FC2}"/>
              </a:ext>
            </a:extLst>
          </p:cNvPr>
          <p:cNvSpPr/>
          <p:nvPr/>
        </p:nvSpPr>
        <p:spPr>
          <a:xfrm>
            <a:off x="6102677" y="2913849"/>
            <a:ext cx="5184000" cy="9417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3B0790B-28CC-4115-B539-929450D752EF}"/>
              </a:ext>
            </a:extLst>
          </p:cNvPr>
          <p:cNvSpPr/>
          <p:nvPr/>
        </p:nvSpPr>
        <p:spPr>
          <a:xfrm>
            <a:off x="6102677" y="4016482"/>
            <a:ext cx="5184000" cy="9417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5583B87-4735-4B11-885C-D62B1226EEED}"/>
              </a:ext>
            </a:extLst>
          </p:cNvPr>
          <p:cNvSpPr/>
          <p:nvPr/>
        </p:nvSpPr>
        <p:spPr>
          <a:xfrm>
            <a:off x="6102677" y="5120401"/>
            <a:ext cx="5184000" cy="94178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5" name="Isosceles Triangle 26">
            <a:extLst>
              <a:ext uri="{FF2B5EF4-FFF2-40B4-BE49-F238E27FC236}">
                <a16:creationId xmlns:a16="http://schemas.microsoft.com/office/drawing/2014/main" id="{26EDB45A-15BC-450E-B5F6-B4FC3589B883}"/>
              </a:ext>
            </a:extLst>
          </p:cNvPr>
          <p:cNvSpPr/>
          <p:nvPr/>
        </p:nvSpPr>
        <p:spPr>
          <a:xfrm rot="16200000">
            <a:off x="4197111" y="1940454"/>
            <a:ext cx="2036677" cy="177819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97213 w 2205213"/>
              <a:gd name="connsiteY0" fmla="*/ 1064702 h 1064702"/>
              <a:gd name="connsiteX1" fmla="*/ 0 w 2205213"/>
              <a:gd name="connsiteY1" fmla="*/ 0 h 1064702"/>
              <a:gd name="connsiteX2" fmla="*/ 2205213 w 2205213"/>
              <a:gd name="connsiteY2" fmla="*/ 1064702 h 1064702"/>
              <a:gd name="connsiteX3" fmla="*/ 1197213 w 2205213"/>
              <a:gd name="connsiteY3" fmla="*/ 1064702 h 1064702"/>
              <a:gd name="connsiteX0" fmla="*/ 1180481 w 2188481"/>
              <a:gd name="connsiteY0" fmla="*/ 1064702 h 1064702"/>
              <a:gd name="connsiteX1" fmla="*/ 0 w 2188481"/>
              <a:gd name="connsiteY1" fmla="*/ 0 h 1064702"/>
              <a:gd name="connsiteX2" fmla="*/ 2188481 w 2188481"/>
              <a:gd name="connsiteY2" fmla="*/ 1064702 h 1064702"/>
              <a:gd name="connsiteX3" fmla="*/ 1180481 w 2188481"/>
              <a:gd name="connsiteY3" fmla="*/ 1064702 h 1064702"/>
              <a:gd name="connsiteX0" fmla="*/ 1172115 w 2180115"/>
              <a:gd name="connsiteY0" fmla="*/ 1067431 h 1067431"/>
              <a:gd name="connsiteX1" fmla="*/ 0 w 2180115"/>
              <a:gd name="connsiteY1" fmla="*/ 0 h 1067431"/>
              <a:gd name="connsiteX2" fmla="*/ 2180115 w 2180115"/>
              <a:gd name="connsiteY2" fmla="*/ 1067431 h 1067431"/>
              <a:gd name="connsiteX3" fmla="*/ 1172115 w 2180115"/>
              <a:gd name="connsiteY3" fmla="*/ 1067431 h 106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7" name="Isosceles Triangle 48">
            <a:extLst>
              <a:ext uri="{FF2B5EF4-FFF2-40B4-BE49-F238E27FC236}">
                <a16:creationId xmlns:a16="http://schemas.microsoft.com/office/drawing/2014/main" id="{0808ACED-3B71-4EFE-9C34-0FE4D2191F8A}"/>
              </a:ext>
            </a:extLst>
          </p:cNvPr>
          <p:cNvSpPr/>
          <p:nvPr/>
        </p:nvSpPr>
        <p:spPr>
          <a:xfrm rot="16200000">
            <a:off x="4706882" y="2520159"/>
            <a:ext cx="1003975" cy="1791356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2693 w 1120693"/>
              <a:gd name="connsiteY0" fmla="*/ 1075334 h 1075334"/>
              <a:gd name="connsiteX1" fmla="*/ 0 w 1120693"/>
              <a:gd name="connsiteY1" fmla="*/ 0 h 1075334"/>
              <a:gd name="connsiteX2" fmla="*/ 1120693 w 1120693"/>
              <a:gd name="connsiteY2" fmla="*/ 1075334 h 1075334"/>
              <a:gd name="connsiteX3" fmla="*/ 112693 w 1120693"/>
              <a:gd name="connsiteY3" fmla="*/ 1075334 h 1075334"/>
              <a:gd name="connsiteX0" fmla="*/ 83413 w 1091413"/>
              <a:gd name="connsiteY0" fmla="*/ 1072603 h 1072603"/>
              <a:gd name="connsiteX1" fmla="*/ 0 w 1091413"/>
              <a:gd name="connsiteY1" fmla="*/ 0 h 1072603"/>
              <a:gd name="connsiteX2" fmla="*/ 1091413 w 1091413"/>
              <a:gd name="connsiteY2" fmla="*/ 1072603 h 1072603"/>
              <a:gd name="connsiteX3" fmla="*/ 83413 w 1091413"/>
              <a:gd name="connsiteY3" fmla="*/ 1072603 h 1072603"/>
              <a:gd name="connsiteX0" fmla="*/ 79231 w 1087231"/>
              <a:gd name="connsiteY0" fmla="*/ 1069873 h 1069873"/>
              <a:gd name="connsiteX1" fmla="*/ 0 w 1087231"/>
              <a:gd name="connsiteY1" fmla="*/ 0 h 1069873"/>
              <a:gd name="connsiteX2" fmla="*/ 1087231 w 1087231"/>
              <a:gd name="connsiteY2" fmla="*/ 1069873 h 1069873"/>
              <a:gd name="connsiteX3" fmla="*/ 79231 w 1087231"/>
              <a:gd name="connsiteY3" fmla="*/ 1069873 h 1069873"/>
              <a:gd name="connsiteX0" fmla="*/ 62499 w 1070499"/>
              <a:gd name="connsiteY0" fmla="*/ 1075334 h 1075334"/>
              <a:gd name="connsiteX1" fmla="*/ 0 w 1070499"/>
              <a:gd name="connsiteY1" fmla="*/ 0 h 1075334"/>
              <a:gd name="connsiteX2" fmla="*/ 1070499 w 1070499"/>
              <a:gd name="connsiteY2" fmla="*/ 1075334 h 1075334"/>
              <a:gd name="connsiteX3" fmla="*/ 62499 w 1070499"/>
              <a:gd name="connsiteY3" fmla="*/ 1075334 h 1075334"/>
              <a:gd name="connsiteX0" fmla="*/ 66683 w 1074683"/>
              <a:gd name="connsiteY0" fmla="*/ 1075332 h 1075332"/>
              <a:gd name="connsiteX1" fmla="*/ 0 w 1074683"/>
              <a:gd name="connsiteY1" fmla="*/ 0 h 1075332"/>
              <a:gd name="connsiteX2" fmla="*/ 1074683 w 1074683"/>
              <a:gd name="connsiteY2" fmla="*/ 1075332 h 1075332"/>
              <a:gd name="connsiteX3" fmla="*/ 66683 w 1074683"/>
              <a:gd name="connsiteY3" fmla="*/ 1075332 h 107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ea typeface="+mj-ea"/>
            </a:endParaRPr>
          </a:p>
        </p:txBody>
      </p:sp>
      <p:sp>
        <p:nvSpPr>
          <p:cNvPr id="9" name="Isosceles Triangle 49">
            <a:extLst>
              <a:ext uri="{FF2B5EF4-FFF2-40B4-BE49-F238E27FC236}">
                <a16:creationId xmlns:a16="http://schemas.microsoft.com/office/drawing/2014/main" id="{153C4927-A421-4B14-AF54-874BA05359DC}"/>
              </a:ext>
            </a:extLst>
          </p:cNvPr>
          <p:cNvSpPr/>
          <p:nvPr/>
        </p:nvSpPr>
        <p:spPr>
          <a:xfrm rot="16200000">
            <a:off x="4709734" y="3563455"/>
            <a:ext cx="998749" cy="179087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1035624"/>
              <a:gd name="connsiteY0" fmla="*/ 1085967 h 1085967"/>
              <a:gd name="connsiteX1" fmla="*/ 1035624 w 1035624"/>
              <a:gd name="connsiteY1" fmla="*/ 0 h 1085967"/>
              <a:gd name="connsiteX2" fmla="*/ 1008000 w 1035624"/>
              <a:gd name="connsiteY2" fmla="*/ 1085967 h 1085967"/>
              <a:gd name="connsiteX3" fmla="*/ 0 w 1035624"/>
              <a:gd name="connsiteY3" fmla="*/ 1085967 h 1085967"/>
              <a:gd name="connsiteX0" fmla="*/ 0 w 1060722"/>
              <a:gd name="connsiteY0" fmla="*/ 1075043 h 1075043"/>
              <a:gd name="connsiteX1" fmla="*/ 1060722 w 1060722"/>
              <a:gd name="connsiteY1" fmla="*/ 0 h 1075043"/>
              <a:gd name="connsiteX2" fmla="*/ 1008000 w 1060722"/>
              <a:gd name="connsiteY2" fmla="*/ 1075043 h 1075043"/>
              <a:gd name="connsiteX3" fmla="*/ 0 w 1060722"/>
              <a:gd name="connsiteY3" fmla="*/ 1075043 h 1075043"/>
              <a:gd name="connsiteX0" fmla="*/ 0 w 1069087"/>
              <a:gd name="connsiteY0" fmla="*/ 1075043 h 1075043"/>
              <a:gd name="connsiteX1" fmla="*/ 1069087 w 1069087"/>
              <a:gd name="connsiteY1" fmla="*/ 0 h 1075043"/>
              <a:gd name="connsiteX2" fmla="*/ 1008000 w 1069087"/>
              <a:gd name="connsiteY2" fmla="*/ 1075043 h 1075043"/>
              <a:gd name="connsiteX3" fmla="*/ 0 w 1069087"/>
              <a:gd name="connsiteY3" fmla="*/ 1075043 h 107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sp>
        <p:nvSpPr>
          <p:cNvPr id="11" name="Isosceles Triangle 50">
            <a:extLst>
              <a:ext uri="{FF2B5EF4-FFF2-40B4-BE49-F238E27FC236}">
                <a16:creationId xmlns:a16="http://schemas.microsoft.com/office/drawing/2014/main" id="{12CB1035-B884-44FE-ABD1-8D2894FA0508}"/>
              </a:ext>
            </a:extLst>
          </p:cNvPr>
          <p:cNvSpPr/>
          <p:nvPr/>
        </p:nvSpPr>
        <p:spPr>
          <a:xfrm rot="16200000">
            <a:off x="4204772" y="4162408"/>
            <a:ext cx="2025426" cy="177412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2109512"/>
              <a:gd name="connsiteY0" fmla="*/ 1054069 h 1054069"/>
              <a:gd name="connsiteX1" fmla="*/ 2109512 w 2109512"/>
              <a:gd name="connsiteY1" fmla="*/ 0 h 1054069"/>
              <a:gd name="connsiteX2" fmla="*/ 1008000 w 2109512"/>
              <a:gd name="connsiteY2" fmla="*/ 1054069 h 1054069"/>
              <a:gd name="connsiteX3" fmla="*/ 0 w 2109512"/>
              <a:gd name="connsiteY3" fmla="*/ 1054069 h 1054069"/>
              <a:gd name="connsiteX0" fmla="*/ 0 w 2172255"/>
              <a:gd name="connsiteY0" fmla="*/ 1064989 h 1064989"/>
              <a:gd name="connsiteX1" fmla="*/ 2172255 w 2172255"/>
              <a:gd name="connsiteY1" fmla="*/ 0 h 1064989"/>
              <a:gd name="connsiteX2" fmla="*/ 1008000 w 2172255"/>
              <a:gd name="connsiteY2" fmla="*/ 1064989 h 1064989"/>
              <a:gd name="connsiteX3" fmla="*/ 0 w 2172255"/>
              <a:gd name="connsiteY3" fmla="*/ 1064989 h 1064989"/>
              <a:gd name="connsiteX0" fmla="*/ 0 w 2168072"/>
              <a:gd name="connsiteY0" fmla="*/ 1064989 h 1064989"/>
              <a:gd name="connsiteX1" fmla="*/ 2168072 w 2168072"/>
              <a:gd name="connsiteY1" fmla="*/ 0 h 1064989"/>
              <a:gd name="connsiteX2" fmla="*/ 1008000 w 2168072"/>
              <a:gd name="connsiteY2" fmla="*/ 1064989 h 1064989"/>
              <a:gd name="connsiteX3" fmla="*/ 0 w 2168072"/>
              <a:gd name="connsiteY3" fmla="*/ 1064989 h 106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ea typeface="+mj-ea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0029F83-AAA7-440F-8C5A-2BF393B41FBB}"/>
              </a:ext>
            </a:extLst>
          </p:cNvPr>
          <p:cNvGrpSpPr/>
          <p:nvPr/>
        </p:nvGrpSpPr>
        <p:grpSpPr>
          <a:xfrm>
            <a:off x="859454" y="1825980"/>
            <a:ext cx="4120925" cy="965100"/>
            <a:chOff x="803640" y="3261093"/>
            <a:chExt cx="2059657" cy="96509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C6C1FD6-B1D5-44B2-91C4-889D2CC1812E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989A725-E2F4-4E73-BAFF-67A74CFB9E89}"/>
                </a:ext>
              </a:extLst>
            </p:cNvPr>
            <p:cNvSpPr txBox="1"/>
            <p:nvPr/>
          </p:nvSpPr>
          <p:spPr>
            <a:xfrm>
              <a:off x="803640" y="3261093"/>
              <a:ext cx="2059657" cy="338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C3B0C63-B84F-43FB-A701-9CF97DB1FB6E}"/>
              </a:ext>
            </a:extLst>
          </p:cNvPr>
          <p:cNvGrpSpPr/>
          <p:nvPr/>
        </p:nvGrpSpPr>
        <p:grpSpPr>
          <a:xfrm>
            <a:off x="7334857" y="1942759"/>
            <a:ext cx="3670314" cy="678692"/>
            <a:chOff x="803640" y="3362835"/>
            <a:chExt cx="2059657" cy="67869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EBD5963-82EA-45CF-83B3-A5183192B3B6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A01F8CA-D52A-4CA8-A92B-CF1D912C8B8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9FA0BA4-2321-4809-B3B1-FE7F71B39B48}"/>
              </a:ext>
            </a:extLst>
          </p:cNvPr>
          <p:cNvGrpSpPr/>
          <p:nvPr/>
        </p:nvGrpSpPr>
        <p:grpSpPr>
          <a:xfrm>
            <a:off x="7334857" y="3045821"/>
            <a:ext cx="3670314" cy="678692"/>
            <a:chOff x="803640" y="3362835"/>
            <a:chExt cx="2059657" cy="67869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7AE0949-13CB-4C36-AC98-256CADAB3597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D82CC56-C1A0-407E-BD2E-40927C3640F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55C19E7-B7C5-44D8-9786-E3C537A4BF0E}"/>
              </a:ext>
            </a:extLst>
          </p:cNvPr>
          <p:cNvGrpSpPr/>
          <p:nvPr/>
        </p:nvGrpSpPr>
        <p:grpSpPr>
          <a:xfrm>
            <a:off x="7334857" y="4148882"/>
            <a:ext cx="3670314" cy="678692"/>
            <a:chOff x="803640" y="3362835"/>
            <a:chExt cx="2059657" cy="67869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9E241E5-3AF5-4AAA-9B6B-3BAB4411C32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BD4D5D6-D3B8-4BC5-9BB3-40ADC891417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505CC1C-BC56-49F7-B0C7-0A1C7A10F244}"/>
              </a:ext>
            </a:extLst>
          </p:cNvPr>
          <p:cNvGrpSpPr/>
          <p:nvPr/>
        </p:nvGrpSpPr>
        <p:grpSpPr>
          <a:xfrm>
            <a:off x="7334857" y="5251943"/>
            <a:ext cx="3670314" cy="678692"/>
            <a:chOff x="803640" y="3362835"/>
            <a:chExt cx="2059657" cy="67869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FC2C746-7278-4205-ABFA-B017E2D51CF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EB5C9F4-DFCE-49D0-A6FB-768FA83CB869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+mj-ea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Arial" pitchFamily="34" charset="0"/>
              </a:endParaRPr>
            </a:p>
          </p:txBody>
        </p:sp>
      </p:grpSp>
      <p:sp>
        <p:nvSpPr>
          <p:cNvPr id="34" name="Rounded Rectangle 1">
            <a:extLst>
              <a:ext uri="{FF2B5EF4-FFF2-40B4-BE49-F238E27FC236}">
                <a16:creationId xmlns:a16="http://schemas.microsoft.com/office/drawing/2014/main" id="{031C7F85-ADEE-429E-AB19-B2A9D94B578E}"/>
              </a:ext>
            </a:extLst>
          </p:cNvPr>
          <p:cNvSpPr>
            <a:spLocks noChangeAspect="1"/>
          </p:cNvSpPr>
          <p:nvPr/>
        </p:nvSpPr>
        <p:spPr>
          <a:xfrm>
            <a:off x="6496798" y="4217373"/>
            <a:ext cx="597192" cy="540000"/>
          </a:xfrm>
          <a:custGeom>
            <a:avLst/>
            <a:gdLst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39535 w 3986472"/>
              <a:gd name="connsiteY8" fmla="*/ 2531027 h 3604689"/>
              <a:gd name="connsiteX9" fmla="*/ 3741790 w 3986472"/>
              <a:gd name="connsiteY9" fmla="*/ 2543468 h 3604689"/>
              <a:gd name="connsiteX10" fmla="*/ 2667555 w 3986472"/>
              <a:gd name="connsiteY10" fmla="*/ 3603007 h 3604689"/>
              <a:gd name="connsiteX11" fmla="*/ 1617559 w 3986472"/>
              <a:gd name="connsiteY11" fmla="*/ 3571118 h 3604689"/>
              <a:gd name="connsiteX12" fmla="*/ 2628063 w 3986472"/>
              <a:gd name="connsiteY12" fmla="*/ 2560614 h 3604689"/>
              <a:gd name="connsiteX13" fmla="*/ 1908216 w 3986472"/>
              <a:gd name="connsiteY13" fmla="*/ 2538753 h 3604689"/>
              <a:gd name="connsiteX14" fmla="*/ 2569809 w 3986472"/>
              <a:gd name="connsiteY14" fmla="*/ 1877159 h 3604689"/>
              <a:gd name="connsiteX15" fmla="*/ 1999634 w 3986472"/>
              <a:gd name="connsiteY15" fmla="*/ 1877159 h 3604689"/>
              <a:gd name="connsiteX16" fmla="*/ 185337 w 3986472"/>
              <a:gd name="connsiteY16" fmla="*/ 3604689 h 3604689"/>
              <a:gd name="connsiteX17" fmla="*/ 185337 w 3986472"/>
              <a:gd name="connsiteY17" fmla="*/ 2751226 h 3604689"/>
              <a:gd name="connsiteX18" fmla="*/ 185337 w 3986472"/>
              <a:gd name="connsiteY18" fmla="*/ 2535971 h 3604689"/>
              <a:gd name="connsiteX19" fmla="*/ 185337 w 3986472"/>
              <a:gd name="connsiteY19" fmla="*/ 302954 h 3604689"/>
              <a:gd name="connsiteX20" fmla="*/ 116958 w 3986472"/>
              <a:gd name="connsiteY20" fmla="*/ 302954 h 3604689"/>
              <a:gd name="connsiteX21" fmla="*/ 0 w 3986472"/>
              <a:gd name="connsiteY21" fmla="*/ 185996 h 3604689"/>
              <a:gd name="connsiteX22" fmla="*/ 0 w 3986472"/>
              <a:gd name="connsiteY22" fmla="*/ 131880 h 3604689"/>
              <a:gd name="connsiteX23" fmla="*/ 116958 w 3986472"/>
              <a:gd name="connsiteY23" fmla="*/ 14922 h 3604689"/>
              <a:gd name="connsiteX24" fmla="*/ 1076491 w 3986472"/>
              <a:gd name="connsiteY24" fmla="*/ 14922 h 3604689"/>
              <a:gd name="connsiteX25" fmla="*/ 1193449 w 3986472"/>
              <a:gd name="connsiteY25" fmla="*/ 131880 h 3604689"/>
              <a:gd name="connsiteX26" fmla="*/ 1193449 w 3986472"/>
              <a:gd name="connsiteY26" fmla="*/ 185996 h 3604689"/>
              <a:gd name="connsiteX27" fmla="*/ 1076491 w 3986472"/>
              <a:gd name="connsiteY27" fmla="*/ 302954 h 3604689"/>
              <a:gd name="connsiteX28" fmla="*/ 1028167 w 3986472"/>
              <a:gd name="connsiteY28" fmla="*/ 302954 h 3604689"/>
              <a:gd name="connsiteX29" fmla="*/ 1028167 w 3986472"/>
              <a:gd name="connsiteY29" fmla="*/ 1733448 h 3604689"/>
              <a:gd name="connsiteX30" fmla="*/ 2848679 w 3986472"/>
              <a:gd name="connsiteY30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3741790 w 3986472"/>
              <a:gd name="connsiteY8" fmla="*/ 2543468 h 3604689"/>
              <a:gd name="connsiteX9" fmla="*/ 2667555 w 3986472"/>
              <a:gd name="connsiteY9" fmla="*/ 3603007 h 3604689"/>
              <a:gd name="connsiteX10" fmla="*/ 1617559 w 3986472"/>
              <a:gd name="connsiteY10" fmla="*/ 3571118 h 3604689"/>
              <a:gd name="connsiteX11" fmla="*/ 2628063 w 3986472"/>
              <a:gd name="connsiteY11" fmla="*/ 2560614 h 3604689"/>
              <a:gd name="connsiteX12" fmla="*/ 1908216 w 3986472"/>
              <a:gd name="connsiteY12" fmla="*/ 2538753 h 3604689"/>
              <a:gd name="connsiteX13" fmla="*/ 2569809 w 3986472"/>
              <a:gd name="connsiteY13" fmla="*/ 1877159 h 3604689"/>
              <a:gd name="connsiteX14" fmla="*/ 1999634 w 3986472"/>
              <a:gd name="connsiteY14" fmla="*/ 1877159 h 3604689"/>
              <a:gd name="connsiteX15" fmla="*/ 185337 w 3986472"/>
              <a:gd name="connsiteY15" fmla="*/ 3604689 h 3604689"/>
              <a:gd name="connsiteX16" fmla="*/ 185337 w 3986472"/>
              <a:gd name="connsiteY16" fmla="*/ 2751226 h 3604689"/>
              <a:gd name="connsiteX17" fmla="*/ 185337 w 3986472"/>
              <a:gd name="connsiteY17" fmla="*/ 2535971 h 3604689"/>
              <a:gd name="connsiteX18" fmla="*/ 185337 w 3986472"/>
              <a:gd name="connsiteY18" fmla="*/ 302954 h 3604689"/>
              <a:gd name="connsiteX19" fmla="*/ 116958 w 3986472"/>
              <a:gd name="connsiteY19" fmla="*/ 302954 h 3604689"/>
              <a:gd name="connsiteX20" fmla="*/ 0 w 3986472"/>
              <a:gd name="connsiteY20" fmla="*/ 185996 h 3604689"/>
              <a:gd name="connsiteX21" fmla="*/ 0 w 3986472"/>
              <a:gd name="connsiteY21" fmla="*/ 131880 h 3604689"/>
              <a:gd name="connsiteX22" fmla="*/ 116958 w 3986472"/>
              <a:gd name="connsiteY22" fmla="*/ 14922 h 3604689"/>
              <a:gd name="connsiteX23" fmla="*/ 1076491 w 3986472"/>
              <a:gd name="connsiteY23" fmla="*/ 14922 h 3604689"/>
              <a:gd name="connsiteX24" fmla="*/ 1193449 w 3986472"/>
              <a:gd name="connsiteY24" fmla="*/ 131880 h 3604689"/>
              <a:gd name="connsiteX25" fmla="*/ 1193449 w 3986472"/>
              <a:gd name="connsiteY25" fmla="*/ 185996 h 3604689"/>
              <a:gd name="connsiteX26" fmla="*/ 1076491 w 3986472"/>
              <a:gd name="connsiteY26" fmla="*/ 302954 h 3604689"/>
              <a:gd name="connsiteX27" fmla="*/ 1028167 w 3986472"/>
              <a:gd name="connsiteY27" fmla="*/ 302954 h 3604689"/>
              <a:gd name="connsiteX28" fmla="*/ 1028167 w 3986472"/>
              <a:gd name="connsiteY28" fmla="*/ 1733448 h 3604689"/>
              <a:gd name="connsiteX29" fmla="*/ 2848679 w 3986472"/>
              <a:gd name="connsiteY29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3749916 w 3986472"/>
              <a:gd name="connsiteY7" fmla="*/ 2520646 h 3604689"/>
              <a:gd name="connsiteX8" fmla="*/ 2667555 w 3986472"/>
              <a:gd name="connsiteY8" fmla="*/ 3603007 h 3604689"/>
              <a:gd name="connsiteX9" fmla="*/ 1617559 w 3986472"/>
              <a:gd name="connsiteY9" fmla="*/ 3571118 h 3604689"/>
              <a:gd name="connsiteX10" fmla="*/ 2628063 w 3986472"/>
              <a:gd name="connsiteY10" fmla="*/ 2560614 h 3604689"/>
              <a:gd name="connsiteX11" fmla="*/ 1908216 w 3986472"/>
              <a:gd name="connsiteY11" fmla="*/ 2538753 h 3604689"/>
              <a:gd name="connsiteX12" fmla="*/ 2569809 w 3986472"/>
              <a:gd name="connsiteY12" fmla="*/ 1877159 h 3604689"/>
              <a:gd name="connsiteX13" fmla="*/ 1999634 w 3986472"/>
              <a:gd name="connsiteY13" fmla="*/ 1877159 h 3604689"/>
              <a:gd name="connsiteX14" fmla="*/ 185337 w 3986472"/>
              <a:gd name="connsiteY14" fmla="*/ 3604689 h 3604689"/>
              <a:gd name="connsiteX15" fmla="*/ 185337 w 3986472"/>
              <a:gd name="connsiteY15" fmla="*/ 2751226 h 3604689"/>
              <a:gd name="connsiteX16" fmla="*/ 185337 w 3986472"/>
              <a:gd name="connsiteY16" fmla="*/ 2535971 h 3604689"/>
              <a:gd name="connsiteX17" fmla="*/ 185337 w 3986472"/>
              <a:gd name="connsiteY17" fmla="*/ 302954 h 3604689"/>
              <a:gd name="connsiteX18" fmla="*/ 116958 w 3986472"/>
              <a:gd name="connsiteY18" fmla="*/ 302954 h 3604689"/>
              <a:gd name="connsiteX19" fmla="*/ 0 w 3986472"/>
              <a:gd name="connsiteY19" fmla="*/ 185996 h 3604689"/>
              <a:gd name="connsiteX20" fmla="*/ 0 w 3986472"/>
              <a:gd name="connsiteY20" fmla="*/ 131880 h 3604689"/>
              <a:gd name="connsiteX21" fmla="*/ 116958 w 3986472"/>
              <a:gd name="connsiteY21" fmla="*/ 14922 h 3604689"/>
              <a:gd name="connsiteX22" fmla="*/ 1076491 w 3986472"/>
              <a:gd name="connsiteY22" fmla="*/ 14922 h 3604689"/>
              <a:gd name="connsiteX23" fmla="*/ 1193449 w 3986472"/>
              <a:gd name="connsiteY23" fmla="*/ 131880 h 3604689"/>
              <a:gd name="connsiteX24" fmla="*/ 1193449 w 3986472"/>
              <a:gd name="connsiteY24" fmla="*/ 185996 h 3604689"/>
              <a:gd name="connsiteX25" fmla="*/ 1076491 w 3986472"/>
              <a:gd name="connsiteY25" fmla="*/ 302954 h 3604689"/>
              <a:gd name="connsiteX26" fmla="*/ 1028167 w 3986472"/>
              <a:gd name="connsiteY26" fmla="*/ 302954 h 3604689"/>
              <a:gd name="connsiteX27" fmla="*/ 1028167 w 3986472"/>
              <a:gd name="connsiteY27" fmla="*/ 1733448 h 3604689"/>
              <a:gd name="connsiteX28" fmla="*/ 2848679 w 3986472"/>
              <a:gd name="connsiteY28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73758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866557 w 3986472"/>
              <a:gd name="connsiteY4" fmla="*/ 1448924 h 3604689"/>
              <a:gd name="connsiteX5" fmla="*/ 3372472 w 3986472"/>
              <a:gd name="connsiteY5" fmla="*/ 1943009 h 3604689"/>
              <a:gd name="connsiteX6" fmla="*/ 3695056 w 3986472"/>
              <a:gd name="connsiteY6" fmla="*/ 2520272 h 3604689"/>
              <a:gd name="connsiteX7" fmla="*/ 2667555 w 3986472"/>
              <a:gd name="connsiteY7" fmla="*/ 3603007 h 3604689"/>
              <a:gd name="connsiteX8" fmla="*/ 1617559 w 3986472"/>
              <a:gd name="connsiteY8" fmla="*/ 3571118 h 3604689"/>
              <a:gd name="connsiteX9" fmla="*/ 2628063 w 3986472"/>
              <a:gd name="connsiteY9" fmla="*/ 2560614 h 3604689"/>
              <a:gd name="connsiteX10" fmla="*/ 1908216 w 3986472"/>
              <a:gd name="connsiteY10" fmla="*/ 2538753 h 3604689"/>
              <a:gd name="connsiteX11" fmla="*/ 2569809 w 3986472"/>
              <a:gd name="connsiteY11" fmla="*/ 1877159 h 3604689"/>
              <a:gd name="connsiteX12" fmla="*/ 1999634 w 3986472"/>
              <a:gd name="connsiteY12" fmla="*/ 1877159 h 3604689"/>
              <a:gd name="connsiteX13" fmla="*/ 185337 w 3986472"/>
              <a:gd name="connsiteY13" fmla="*/ 3604689 h 3604689"/>
              <a:gd name="connsiteX14" fmla="*/ 185337 w 3986472"/>
              <a:gd name="connsiteY14" fmla="*/ 2751226 h 3604689"/>
              <a:gd name="connsiteX15" fmla="*/ 185337 w 3986472"/>
              <a:gd name="connsiteY15" fmla="*/ 2535971 h 3604689"/>
              <a:gd name="connsiteX16" fmla="*/ 185337 w 3986472"/>
              <a:gd name="connsiteY16" fmla="*/ 302954 h 3604689"/>
              <a:gd name="connsiteX17" fmla="*/ 116958 w 3986472"/>
              <a:gd name="connsiteY17" fmla="*/ 302954 h 3604689"/>
              <a:gd name="connsiteX18" fmla="*/ 0 w 3986472"/>
              <a:gd name="connsiteY18" fmla="*/ 185996 h 3604689"/>
              <a:gd name="connsiteX19" fmla="*/ 0 w 3986472"/>
              <a:gd name="connsiteY19" fmla="*/ 131880 h 3604689"/>
              <a:gd name="connsiteX20" fmla="*/ 116958 w 3986472"/>
              <a:gd name="connsiteY20" fmla="*/ 14922 h 3604689"/>
              <a:gd name="connsiteX21" fmla="*/ 1076491 w 3986472"/>
              <a:gd name="connsiteY21" fmla="*/ 14922 h 3604689"/>
              <a:gd name="connsiteX22" fmla="*/ 1193449 w 3986472"/>
              <a:gd name="connsiteY22" fmla="*/ 131880 h 3604689"/>
              <a:gd name="connsiteX23" fmla="*/ 1193449 w 3986472"/>
              <a:gd name="connsiteY23" fmla="*/ 185996 h 3604689"/>
              <a:gd name="connsiteX24" fmla="*/ 1076491 w 3986472"/>
              <a:gd name="connsiteY24" fmla="*/ 302954 h 3604689"/>
              <a:gd name="connsiteX25" fmla="*/ 1028167 w 3986472"/>
              <a:gd name="connsiteY25" fmla="*/ 302954 h 3604689"/>
              <a:gd name="connsiteX26" fmla="*/ 1028167 w 3986472"/>
              <a:gd name="connsiteY26" fmla="*/ 1733448 h 3604689"/>
              <a:gd name="connsiteX27" fmla="*/ 2848679 w 3986472"/>
              <a:gd name="connsiteY27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95056 w 3986472"/>
              <a:gd name="connsiteY5" fmla="*/ 2520272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2535971 h 3604689"/>
              <a:gd name="connsiteX15" fmla="*/ 185337 w 3986472"/>
              <a:gd name="connsiteY15" fmla="*/ 302954 h 3604689"/>
              <a:gd name="connsiteX16" fmla="*/ 116958 w 3986472"/>
              <a:gd name="connsiteY16" fmla="*/ 302954 h 3604689"/>
              <a:gd name="connsiteX17" fmla="*/ 0 w 3986472"/>
              <a:gd name="connsiteY17" fmla="*/ 185996 h 3604689"/>
              <a:gd name="connsiteX18" fmla="*/ 0 w 3986472"/>
              <a:gd name="connsiteY18" fmla="*/ 131880 h 3604689"/>
              <a:gd name="connsiteX19" fmla="*/ 116958 w 3986472"/>
              <a:gd name="connsiteY19" fmla="*/ 14922 h 3604689"/>
              <a:gd name="connsiteX20" fmla="*/ 1076491 w 3986472"/>
              <a:gd name="connsiteY20" fmla="*/ 14922 h 3604689"/>
              <a:gd name="connsiteX21" fmla="*/ 1193449 w 3986472"/>
              <a:gd name="connsiteY21" fmla="*/ 131880 h 3604689"/>
              <a:gd name="connsiteX22" fmla="*/ 1193449 w 3986472"/>
              <a:gd name="connsiteY22" fmla="*/ 185996 h 3604689"/>
              <a:gd name="connsiteX23" fmla="*/ 1076491 w 3986472"/>
              <a:gd name="connsiteY23" fmla="*/ 302954 h 3604689"/>
              <a:gd name="connsiteX24" fmla="*/ 1028167 w 3986472"/>
              <a:gd name="connsiteY24" fmla="*/ 302954 h 3604689"/>
              <a:gd name="connsiteX25" fmla="*/ 1028167 w 3986472"/>
              <a:gd name="connsiteY25" fmla="*/ 1733448 h 3604689"/>
              <a:gd name="connsiteX26" fmla="*/ 2848679 w 3986472"/>
              <a:gd name="connsiteY26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2751226 h 3604689"/>
              <a:gd name="connsiteX14" fmla="*/ 185337 w 3986472"/>
              <a:gd name="connsiteY14" fmla="*/ 302954 h 3604689"/>
              <a:gd name="connsiteX15" fmla="*/ 116958 w 3986472"/>
              <a:gd name="connsiteY15" fmla="*/ 302954 h 3604689"/>
              <a:gd name="connsiteX16" fmla="*/ 0 w 3986472"/>
              <a:gd name="connsiteY16" fmla="*/ 185996 h 3604689"/>
              <a:gd name="connsiteX17" fmla="*/ 0 w 3986472"/>
              <a:gd name="connsiteY17" fmla="*/ 131880 h 3604689"/>
              <a:gd name="connsiteX18" fmla="*/ 116958 w 3986472"/>
              <a:gd name="connsiteY18" fmla="*/ 14922 h 3604689"/>
              <a:gd name="connsiteX19" fmla="*/ 1076491 w 3986472"/>
              <a:gd name="connsiteY19" fmla="*/ 14922 h 3604689"/>
              <a:gd name="connsiteX20" fmla="*/ 1193449 w 3986472"/>
              <a:gd name="connsiteY20" fmla="*/ 131880 h 3604689"/>
              <a:gd name="connsiteX21" fmla="*/ 1193449 w 3986472"/>
              <a:gd name="connsiteY21" fmla="*/ 185996 h 3604689"/>
              <a:gd name="connsiteX22" fmla="*/ 1076491 w 3986472"/>
              <a:gd name="connsiteY22" fmla="*/ 302954 h 3604689"/>
              <a:gd name="connsiteX23" fmla="*/ 1028167 w 3986472"/>
              <a:gd name="connsiteY23" fmla="*/ 302954 h 3604689"/>
              <a:gd name="connsiteX24" fmla="*/ 1028167 w 3986472"/>
              <a:gd name="connsiteY24" fmla="*/ 1733448 h 3604689"/>
              <a:gd name="connsiteX25" fmla="*/ 2848679 w 3986472"/>
              <a:gd name="connsiteY25" fmla="*/ 0 h 3604689"/>
              <a:gd name="connsiteX0" fmla="*/ 2848679 w 3986472"/>
              <a:gd name="connsiteY0" fmla="*/ 0 h 3604689"/>
              <a:gd name="connsiteX1" fmla="*/ 3971074 w 3986472"/>
              <a:gd name="connsiteY1" fmla="*/ 0 h 3604689"/>
              <a:gd name="connsiteX2" fmla="*/ 2561353 w 3986472"/>
              <a:gd name="connsiteY2" fmla="*/ 1342303 h 3604689"/>
              <a:gd name="connsiteX3" fmla="*/ 3986472 w 3986472"/>
              <a:gd name="connsiteY3" fmla="*/ 1342303 h 3604689"/>
              <a:gd name="connsiteX4" fmla="*/ 3372472 w 3986472"/>
              <a:gd name="connsiteY4" fmla="*/ 1943009 h 3604689"/>
              <a:gd name="connsiteX5" fmla="*/ 3652526 w 3986472"/>
              <a:gd name="connsiteY5" fmla="*/ 2541537 h 3604689"/>
              <a:gd name="connsiteX6" fmla="*/ 2667555 w 3986472"/>
              <a:gd name="connsiteY6" fmla="*/ 3603007 h 3604689"/>
              <a:gd name="connsiteX7" fmla="*/ 1617559 w 3986472"/>
              <a:gd name="connsiteY7" fmla="*/ 3571118 h 3604689"/>
              <a:gd name="connsiteX8" fmla="*/ 2628063 w 3986472"/>
              <a:gd name="connsiteY8" fmla="*/ 2560614 h 3604689"/>
              <a:gd name="connsiteX9" fmla="*/ 1908216 w 3986472"/>
              <a:gd name="connsiteY9" fmla="*/ 2538753 h 3604689"/>
              <a:gd name="connsiteX10" fmla="*/ 2569809 w 3986472"/>
              <a:gd name="connsiteY10" fmla="*/ 1877159 h 3604689"/>
              <a:gd name="connsiteX11" fmla="*/ 1999634 w 3986472"/>
              <a:gd name="connsiteY11" fmla="*/ 1877159 h 3604689"/>
              <a:gd name="connsiteX12" fmla="*/ 185337 w 3986472"/>
              <a:gd name="connsiteY12" fmla="*/ 3604689 h 3604689"/>
              <a:gd name="connsiteX13" fmla="*/ 185337 w 3986472"/>
              <a:gd name="connsiteY13" fmla="*/ 302954 h 3604689"/>
              <a:gd name="connsiteX14" fmla="*/ 116958 w 3986472"/>
              <a:gd name="connsiteY14" fmla="*/ 302954 h 3604689"/>
              <a:gd name="connsiteX15" fmla="*/ 0 w 3986472"/>
              <a:gd name="connsiteY15" fmla="*/ 185996 h 3604689"/>
              <a:gd name="connsiteX16" fmla="*/ 0 w 3986472"/>
              <a:gd name="connsiteY16" fmla="*/ 131880 h 3604689"/>
              <a:gd name="connsiteX17" fmla="*/ 116958 w 3986472"/>
              <a:gd name="connsiteY17" fmla="*/ 14922 h 3604689"/>
              <a:gd name="connsiteX18" fmla="*/ 1076491 w 3986472"/>
              <a:gd name="connsiteY18" fmla="*/ 14922 h 3604689"/>
              <a:gd name="connsiteX19" fmla="*/ 1193449 w 3986472"/>
              <a:gd name="connsiteY19" fmla="*/ 131880 h 3604689"/>
              <a:gd name="connsiteX20" fmla="*/ 1193449 w 3986472"/>
              <a:gd name="connsiteY20" fmla="*/ 185996 h 3604689"/>
              <a:gd name="connsiteX21" fmla="*/ 1076491 w 3986472"/>
              <a:gd name="connsiteY21" fmla="*/ 302954 h 3604689"/>
              <a:gd name="connsiteX22" fmla="*/ 1028167 w 3986472"/>
              <a:gd name="connsiteY22" fmla="*/ 302954 h 3604689"/>
              <a:gd name="connsiteX23" fmla="*/ 1028167 w 3986472"/>
              <a:gd name="connsiteY23" fmla="*/ 1733448 h 3604689"/>
              <a:gd name="connsiteX24" fmla="*/ 2848679 w 3986472"/>
              <a:gd name="connsiteY24" fmla="*/ 0 h 3604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986472" h="3604689">
                <a:moveTo>
                  <a:pt x="2848679" y="0"/>
                </a:moveTo>
                <a:lnTo>
                  <a:pt x="3971074" y="0"/>
                </a:lnTo>
                <a:lnTo>
                  <a:pt x="2561353" y="1342303"/>
                </a:lnTo>
                <a:lnTo>
                  <a:pt x="3986472" y="1342303"/>
                </a:lnTo>
                <a:lnTo>
                  <a:pt x="3372472" y="1943009"/>
                </a:lnTo>
                <a:cubicBezTo>
                  <a:pt x="3620560" y="2058727"/>
                  <a:pt x="3779978" y="2367682"/>
                  <a:pt x="3652526" y="2541537"/>
                </a:cubicBezTo>
                <a:lnTo>
                  <a:pt x="2667555" y="3603007"/>
                </a:lnTo>
                <a:lnTo>
                  <a:pt x="1617559" y="3571118"/>
                </a:lnTo>
                <a:lnTo>
                  <a:pt x="2628063" y="2560614"/>
                </a:lnTo>
                <a:lnTo>
                  <a:pt x="1908216" y="2538753"/>
                </a:lnTo>
                <a:lnTo>
                  <a:pt x="2569809" y="1877159"/>
                </a:lnTo>
                <a:lnTo>
                  <a:pt x="1999634" y="1877159"/>
                </a:lnTo>
                <a:lnTo>
                  <a:pt x="185337" y="3604689"/>
                </a:lnTo>
                <a:lnTo>
                  <a:pt x="185337" y="302954"/>
                </a:lnTo>
                <a:lnTo>
                  <a:pt x="116958" y="302954"/>
                </a:lnTo>
                <a:cubicBezTo>
                  <a:pt x="52364" y="302954"/>
                  <a:pt x="0" y="250590"/>
                  <a:pt x="0" y="185996"/>
                </a:cubicBezTo>
                <a:lnTo>
                  <a:pt x="0" y="131880"/>
                </a:lnTo>
                <a:cubicBezTo>
                  <a:pt x="0" y="67286"/>
                  <a:pt x="52364" y="14922"/>
                  <a:pt x="116958" y="14922"/>
                </a:cubicBezTo>
                <a:lnTo>
                  <a:pt x="1076491" y="14922"/>
                </a:lnTo>
                <a:cubicBezTo>
                  <a:pt x="1141085" y="14922"/>
                  <a:pt x="1193449" y="67286"/>
                  <a:pt x="1193449" y="131880"/>
                </a:cubicBezTo>
                <a:lnTo>
                  <a:pt x="1193449" y="185996"/>
                </a:lnTo>
                <a:cubicBezTo>
                  <a:pt x="1193449" y="250590"/>
                  <a:pt x="1141085" y="302954"/>
                  <a:pt x="1076491" y="302954"/>
                </a:cubicBezTo>
                <a:lnTo>
                  <a:pt x="1028167" y="302954"/>
                </a:lnTo>
                <a:lnTo>
                  <a:pt x="1028167" y="1733448"/>
                </a:lnTo>
                <a:lnTo>
                  <a:pt x="28486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5" name="Freeform 43">
            <a:extLst>
              <a:ext uri="{FF2B5EF4-FFF2-40B4-BE49-F238E27FC236}">
                <a16:creationId xmlns:a16="http://schemas.microsoft.com/office/drawing/2014/main" id="{37ABF823-BDF6-4402-B1E6-AFDD0B039D2E}"/>
              </a:ext>
            </a:extLst>
          </p:cNvPr>
          <p:cNvSpPr>
            <a:spLocks noChangeAspect="1"/>
          </p:cNvSpPr>
          <p:nvPr/>
        </p:nvSpPr>
        <p:spPr>
          <a:xfrm>
            <a:off x="6526799" y="3078739"/>
            <a:ext cx="537190" cy="612000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6" name="Rounded Rectangle 1">
            <a:extLst>
              <a:ext uri="{FF2B5EF4-FFF2-40B4-BE49-F238E27FC236}">
                <a16:creationId xmlns:a16="http://schemas.microsoft.com/office/drawing/2014/main" id="{F7297B30-F236-4813-8846-93A0527256CA}"/>
              </a:ext>
            </a:extLst>
          </p:cNvPr>
          <p:cNvSpPr>
            <a:spLocks noChangeAspect="1"/>
          </p:cNvSpPr>
          <p:nvPr/>
        </p:nvSpPr>
        <p:spPr>
          <a:xfrm rot="2648398">
            <a:off x="6668710" y="1958106"/>
            <a:ext cx="253371" cy="648000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sp>
        <p:nvSpPr>
          <p:cNvPr id="37" name="Rectangle 1">
            <a:extLst>
              <a:ext uri="{FF2B5EF4-FFF2-40B4-BE49-F238E27FC236}">
                <a16:creationId xmlns:a16="http://schemas.microsoft.com/office/drawing/2014/main" id="{A4EAFCDC-3CB5-4489-AD2C-44643AA558FE}"/>
              </a:ext>
            </a:extLst>
          </p:cNvPr>
          <p:cNvSpPr>
            <a:spLocks noChangeAspect="1"/>
          </p:cNvSpPr>
          <p:nvPr/>
        </p:nvSpPr>
        <p:spPr>
          <a:xfrm>
            <a:off x="6515656" y="5315691"/>
            <a:ext cx="559474" cy="551206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ea typeface="+mj-ea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5A27610-9F82-407D-AA13-218951716894}"/>
              </a:ext>
            </a:extLst>
          </p:cNvPr>
          <p:cNvGrpSpPr/>
          <p:nvPr/>
        </p:nvGrpSpPr>
        <p:grpSpPr>
          <a:xfrm rot="20670820">
            <a:off x="2710212" y="3618596"/>
            <a:ext cx="1626558" cy="1505979"/>
            <a:chOff x="1064519" y="1872500"/>
            <a:chExt cx="1561257" cy="1445520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20EEB4E-06ED-44F0-BB83-42A268F75222}"/>
                </a:ext>
              </a:extLst>
            </p:cNvPr>
            <p:cNvSpPr/>
            <p:nvPr/>
          </p:nvSpPr>
          <p:spPr>
            <a:xfrm>
              <a:off x="1634779" y="2819951"/>
              <a:ext cx="110877" cy="179829"/>
            </a:xfrm>
            <a:custGeom>
              <a:avLst/>
              <a:gdLst>
                <a:gd name="connsiteX0" fmla="*/ 95575 w 110877"/>
                <a:gd name="connsiteY0" fmla="*/ 170244 h 179829"/>
                <a:gd name="connsiteX1" fmla="*/ 68653 w 110877"/>
                <a:gd name="connsiteY1" fmla="*/ 178699 h 179829"/>
                <a:gd name="connsiteX2" fmla="*/ 41280 w 110877"/>
                <a:gd name="connsiteY2" fmla="*/ 164423 h 179829"/>
                <a:gd name="connsiteX3" fmla="*/ 1260 w 110877"/>
                <a:gd name="connsiteY3" fmla="*/ 37088 h 179829"/>
                <a:gd name="connsiteX4" fmla="*/ 15536 w 110877"/>
                <a:gd name="connsiteY4" fmla="*/ 9715 h 179829"/>
                <a:gd name="connsiteX5" fmla="*/ 42458 w 110877"/>
                <a:gd name="connsiteY5" fmla="*/ 1260 h 179829"/>
                <a:gd name="connsiteX6" fmla="*/ 69831 w 110877"/>
                <a:gd name="connsiteY6" fmla="*/ 15536 h 179829"/>
                <a:gd name="connsiteX7" fmla="*/ 109851 w 110877"/>
                <a:gd name="connsiteY7" fmla="*/ 142872 h 179829"/>
                <a:gd name="connsiteX8" fmla="*/ 95575 w 110877"/>
                <a:gd name="connsiteY8" fmla="*/ 170244 h 17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877" h="179829">
                  <a:moveTo>
                    <a:pt x="95575" y="170244"/>
                  </a:moveTo>
                  <a:lnTo>
                    <a:pt x="68653" y="178699"/>
                  </a:lnTo>
                  <a:cubicBezTo>
                    <a:pt x="57184" y="182302"/>
                    <a:pt x="44884" y="175858"/>
                    <a:pt x="41280" y="164423"/>
                  </a:cubicBezTo>
                  <a:lnTo>
                    <a:pt x="1260" y="37088"/>
                  </a:lnTo>
                  <a:cubicBezTo>
                    <a:pt x="-2343" y="25619"/>
                    <a:pt x="4102" y="13318"/>
                    <a:pt x="15536" y="9715"/>
                  </a:cubicBezTo>
                  <a:lnTo>
                    <a:pt x="42458" y="1260"/>
                  </a:lnTo>
                  <a:cubicBezTo>
                    <a:pt x="53927" y="-2343"/>
                    <a:pt x="66228" y="4102"/>
                    <a:pt x="69831" y="15536"/>
                  </a:cubicBezTo>
                  <a:lnTo>
                    <a:pt x="109851" y="142872"/>
                  </a:lnTo>
                  <a:cubicBezTo>
                    <a:pt x="113454" y="154341"/>
                    <a:pt x="107044" y="166641"/>
                    <a:pt x="95575" y="17024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23A5F8A-D025-4F68-9E6F-A77A48EB3781}"/>
                </a:ext>
              </a:extLst>
            </p:cNvPr>
            <p:cNvSpPr/>
            <p:nvPr/>
          </p:nvSpPr>
          <p:spPr>
            <a:xfrm>
              <a:off x="2539846" y="2271312"/>
              <a:ext cx="85930" cy="302834"/>
            </a:xfrm>
            <a:custGeom>
              <a:avLst/>
              <a:gdLst>
                <a:gd name="connsiteX0" fmla="*/ 17377 w 85929"/>
                <a:gd name="connsiteY0" fmla="*/ 260 h 302833"/>
                <a:gd name="connsiteX1" fmla="*/ 1646 w 85929"/>
                <a:gd name="connsiteY1" fmla="*/ 145163 h 302833"/>
                <a:gd name="connsiteX2" fmla="*/ 260 w 85929"/>
                <a:gd name="connsiteY2" fmla="*/ 145163 h 302833"/>
                <a:gd name="connsiteX3" fmla="*/ 953 w 85929"/>
                <a:gd name="connsiteY3" fmla="*/ 151434 h 302833"/>
                <a:gd name="connsiteX4" fmla="*/ 260 w 85929"/>
                <a:gd name="connsiteY4" fmla="*/ 157706 h 302833"/>
                <a:gd name="connsiteX5" fmla="*/ 1646 w 85929"/>
                <a:gd name="connsiteY5" fmla="*/ 157706 h 302833"/>
                <a:gd name="connsiteX6" fmla="*/ 17377 w 85929"/>
                <a:gd name="connsiteY6" fmla="*/ 302643 h 302833"/>
                <a:gd name="connsiteX7" fmla="*/ 85843 w 85929"/>
                <a:gd name="connsiteY7" fmla="*/ 244433 h 302833"/>
                <a:gd name="connsiteX8" fmla="*/ 85843 w 85929"/>
                <a:gd name="connsiteY8" fmla="*/ 157706 h 302833"/>
                <a:gd name="connsiteX9" fmla="*/ 85843 w 85929"/>
                <a:gd name="connsiteY9" fmla="*/ 145163 h 302833"/>
                <a:gd name="connsiteX10" fmla="*/ 85843 w 85929"/>
                <a:gd name="connsiteY10" fmla="*/ 58436 h 30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929" h="302833">
                  <a:moveTo>
                    <a:pt x="17377" y="260"/>
                  </a:moveTo>
                  <a:lnTo>
                    <a:pt x="1646" y="145163"/>
                  </a:lnTo>
                  <a:lnTo>
                    <a:pt x="260" y="145163"/>
                  </a:lnTo>
                  <a:lnTo>
                    <a:pt x="953" y="151434"/>
                  </a:lnTo>
                  <a:lnTo>
                    <a:pt x="260" y="157706"/>
                  </a:lnTo>
                  <a:lnTo>
                    <a:pt x="1646" y="157706"/>
                  </a:lnTo>
                  <a:lnTo>
                    <a:pt x="17377" y="302643"/>
                  </a:lnTo>
                  <a:lnTo>
                    <a:pt x="85843" y="244433"/>
                  </a:lnTo>
                  <a:lnTo>
                    <a:pt x="85843" y="157706"/>
                  </a:lnTo>
                  <a:lnTo>
                    <a:pt x="85843" y="145163"/>
                  </a:lnTo>
                  <a:lnTo>
                    <a:pt x="85843" y="5843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B42E08C-8FE5-487E-BC35-77DF011B5DA4}"/>
                </a:ext>
              </a:extLst>
            </p:cNvPr>
            <p:cNvSpPr/>
            <p:nvPr/>
          </p:nvSpPr>
          <p:spPr>
            <a:xfrm>
              <a:off x="1326355" y="2477085"/>
              <a:ext cx="459448" cy="840935"/>
            </a:xfrm>
            <a:custGeom>
              <a:avLst/>
              <a:gdLst>
                <a:gd name="connsiteX0" fmla="*/ 423750 w 459447"/>
                <a:gd name="connsiteY0" fmla="*/ 795051 h 840935"/>
                <a:gd name="connsiteX1" fmla="*/ 284980 w 459447"/>
                <a:gd name="connsiteY1" fmla="*/ 838674 h 840935"/>
                <a:gd name="connsiteX2" fmla="*/ 221122 w 459447"/>
                <a:gd name="connsiteY2" fmla="*/ 805342 h 840935"/>
                <a:gd name="connsiteX3" fmla="*/ 2590 w 459447"/>
                <a:gd name="connsiteY3" fmla="*/ 110072 h 840935"/>
                <a:gd name="connsiteX4" fmla="*/ 35922 w 459447"/>
                <a:gd name="connsiteY4" fmla="*/ 46213 h 840935"/>
                <a:gd name="connsiteX5" fmla="*/ 174692 w 459447"/>
                <a:gd name="connsiteY5" fmla="*/ 2590 h 840935"/>
                <a:gd name="connsiteX6" fmla="*/ 238551 w 459447"/>
                <a:gd name="connsiteY6" fmla="*/ 35922 h 840935"/>
                <a:gd name="connsiteX7" fmla="*/ 457048 w 459447"/>
                <a:gd name="connsiteY7" fmla="*/ 731227 h 840935"/>
                <a:gd name="connsiteX8" fmla="*/ 423750 w 459447"/>
                <a:gd name="connsiteY8" fmla="*/ 795051 h 84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447" h="840935">
                  <a:moveTo>
                    <a:pt x="423750" y="795051"/>
                  </a:moveTo>
                  <a:lnTo>
                    <a:pt x="284980" y="838674"/>
                  </a:lnTo>
                  <a:cubicBezTo>
                    <a:pt x="258266" y="847059"/>
                    <a:pt x="229507" y="832091"/>
                    <a:pt x="221122" y="805342"/>
                  </a:cubicBezTo>
                  <a:lnTo>
                    <a:pt x="2590" y="110072"/>
                  </a:lnTo>
                  <a:cubicBezTo>
                    <a:pt x="-5795" y="83357"/>
                    <a:pt x="9173" y="54598"/>
                    <a:pt x="35922" y="46213"/>
                  </a:cubicBezTo>
                  <a:lnTo>
                    <a:pt x="174692" y="2590"/>
                  </a:lnTo>
                  <a:cubicBezTo>
                    <a:pt x="201407" y="-5795"/>
                    <a:pt x="230165" y="9173"/>
                    <a:pt x="238551" y="35922"/>
                  </a:cubicBezTo>
                  <a:lnTo>
                    <a:pt x="457048" y="731227"/>
                  </a:lnTo>
                  <a:cubicBezTo>
                    <a:pt x="465468" y="757942"/>
                    <a:pt x="450465" y="786666"/>
                    <a:pt x="423750" y="795051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810FBDC-B7DE-4829-B156-4D8F1256CA88}"/>
                </a:ext>
              </a:extLst>
            </p:cNvPr>
            <p:cNvSpPr/>
            <p:nvPr/>
          </p:nvSpPr>
          <p:spPr>
            <a:xfrm>
              <a:off x="1471820" y="1927904"/>
              <a:ext cx="1038782" cy="989580"/>
            </a:xfrm>
            <a:custGeom>
              <a:avLst/>
              <a:gdLst>
                <a:gd name="connsiteX0" fmla="*/ 541133 w 1038782"/>
                <a:gd name="connsiteY0" fmla="*/ 221633 h 989580"/>
                <a:gd name="connsiteX1" fmla="*/ 260 w 1038782"/>
                <a:gd name="connsiteY1" fmla="*/ 221633 h 989580"/>
                <a:gd name="connsiteX2" fmla="*/ 260 w 1038782"/>
                <a:gd name="connsiteY2" fmla="*/ 487393 h 989580"/>
                <a:gd name="connsiteX3" fmla="*/ 260 w 1038782"/>
                <a:gd name="connsiteY3" fmla="*/ 502326 h 989580"/>
                <a:gd name="connsiteX4" fmla="*/ 260 w 1038782"/>
                <a:gd name="connsiteY4" fmla="*/ 768086 h 989580"/>
                <a:gd name="connsiteX5" fmla="*/ 541133 w 1038782"/>
                <a:gd name="connsiteY5" fmla="*/ 768086 h 989580"/>
                <a:gd name="connsiteX6" fmla="*/ 1038626 w 1038782"/>
                <a:gd name="connsiteY6" fmla="*/ 989459 h 989580"/>
                <a:gd name="connsiteX7" fmla="*/ 1038626 w 1038782"/>
                <a:gd name="connsiteY7" fmla="*/ 502326 h 989580"/>
                <a:gd name="connsiteX8" fmla="*/ 1038626 w 1038782"/>
                <a:gd name="connsiteY8" fmla="*/ 487393 h 989580"/>
                <a:gd name="connsiteX9" fmla="*/ 1038626 w 1038782"/>
                <a:gd name="connsiteY9" fmla="*/ 260 h 989580"/>
                <a:gd name="connsiteX10" fmla="*/ 541133 w 1038782"/>
                <a:gd name="connsiteY10" fmla="*/ 221633 h 98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8782" h="989580">
                  <a:moveTo>
                    <a:pt x="541133" y="221633"/>
                  </a:moveTo>
                  <a:lnTo>
                    <a:pt x="260" y="221633"/>
                  </a:lnTo>
                  <a:lnTo>
                    <a:pt x="260" y="487393"/>
                  </a:lnTo>
                  <a:lnTo>
                    <a:pt x="260" y="502326"/>
                  </a:lnTo>
                  <a:lnTo>
                    <a:pt x="260" y="768086"/>
                  </a:lnTo>
                  <a:lnTo>
                    <a:pt x="541133" y="768086"/>
                  </a:lnTo>
                  <a:cubicBezTo>
                    <a:pt x="541133" y="768086"/>
                    <a:pt x="851521" y="802319"/>
                    <a:pt x="1038626" y="989459"/>
                  </a:cubicBezTo>
                  <a:lnTo>
                    <a:pt x="1038626" y="502326"/>
                  </a:lnTo>
                  <a:lnTo>
                    <a:pt x="1038626" y="487393"/>
                  </a:lnTo>
                  <a:lnTo>
                    <a:pt x="1038626" y="260"/>
                  </a:lnTo>
                  <a:cubicBezTo>
                    <a:pt x="851486" y="187400"/>
                    <a:pt x="541133" y="221633"/>
                    <a:pt x="541133" y="22163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77B3F1A-7361-4CDC-8D96-D9C7790A42E4}"/>
                </a:ext>
              </a:extLst>
            </p:cNvPr>
            <p:cNvSpPr/>
            <p:nvPr/>
          </p:nvSpPr>
          <p:spPr>
            <a:xfrm>
              <a:off x="2510221" y="1872500"/>
              <a:ext cx="59597" cy="1100458"/>
            </a:xfrm>
            <a:custGeom>
              <a:avLst/>
              <a:gdLst>
                <a:gd name="connsiteX0" fmla="*/ 41562 w 59596"/>
                <a:gd name="connsiteY0" fmla="*/ 1100267 h 1100457"/>
                <a:gd name="connsiteX1" fmla="*/ 18277 w 59596"/>
                <a:gd name="connsiteY1" fmla="*/ 1100267 h 1100457"/>
                <a:gd name="connsiteX2" fmla="*/ 260 w 59596"/>
                <a:gd name="connsiteY2" fmla="*/ 1082250 h 1100457"/>
                <a:gd name="connsiteX3" fmla="*/ 260 w 59596"/>
                <a:gd name="connsiteY3" fmla="*/ 18277 h 1100457"/>
                <a:gd name="connsiteX4" fmla="*/ 18277 w 59596"/>
                <a:gd name="connsiteY4" fmla="*/ 260 h 1100457"/>
                <a:gd name="connsiteX5" fmla="*/ 41562 w 59596"/>
                <a:gd name="connsiteY5" fmla="*/ 260 h 1100457"/>
                <a:gd name="connsiteX6" fmla="*/ 59579 w 59596"/>
                <a:gd name="connsiteY6" fmla="*/ 18277 h 1100457"/>
                <a:gd name="connsiteX7" fmla="*/ 59579 w 59596"/>
                <a:gd name="connsiteY7" fmla="*/ 1082250 h 1100457"/>
                <a:gd name="connsiteX8" fmla="*/ 41562 w 59596"/>
                <a:gd name="connsiteY8" fmla="*/ 1100267 h 110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6" h="1100457">
                  <a:moveTo>
                    <a:pt x="41562" y="1100267"/>
                  </a:moveTo>
                  <a:lnTo>
                    <a:pt x="18277" y="1100267"/>
                  </a:lnTo>
                  <a:cubicBezTo>
                    <a:pt x="8368" y="1100267"/>
                    <a:pt x="260" y="1092159"/>
                    <a:pt x="260" y="1082250"/>
                  </a:cubicBezTo>
                  <a:lnTo>
                    <a:pt x="260" y="18277"/>
                  </a:lnTo>
                  <a:cubicBezTo>
                    <a:pt x="260" y="8368"/>
                    <a:pt x="8368" y="260"/>
                    <a:pt x="18277" y="260"/>
                  </a:cubicBezTo>
                  <a:lnTo>
                    <a:pt x="41562" y="260"/>
                  </a:lnTo>
                  <a:cubicBezTo>
                    <a:pt x="51471" y="260"/>
                    <a:pt x="59579" y="8368"/>
                    <a:pt x="59579" y="18277"/>
                  </a:cubicBezTo>
                  <a:lnTo>
                    <a:pt x="59579" y="1082250"/>
                  </a:lnTo>
                  <a:cubicBezTo>
                    <a:pt x="59579" y="1092159"/>
                    <a:pt x="51471" y="1100267"/>
                    <a:pt x="41562" y="110026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7BAA5B1-430A-4745-A139-442DA0F46DB5}"/>
                </a:ext>
              </a:extLst>
            </p:cNvPr>
            <p:cNvSpPr/>
            <p:nvPr/>
          </p:nvSpPr>
          <p:spPr>
            <a:xfrm>
              <a:off x="1064519" y="2288498"/>
              <a:ext cx="126123" cy="267492"/>
            </a:xfrm>
            <a:custGeom>
              <a:avLst/>
              <a:gdLst>
                <a:gd name="connsiteX0" fmla="*/ 260 w 126122"/>
                <a:gd name="connsiteY0" fmla="*/ 260 h 267491"/>
                <a:gd name="connsiteX1" fmla="*/ 126071 w 126122"/>
                <a:gd name="connsiteY1" fmla="*/ 260 h 267491"/>
                <a:gd name="connsiteX2" fmla="*/ 126071 w 126122"/>
                <a:gd name="connsiteY2" fmla="*/ 267266 h 267491"/>
                <a:gd name="connsiteX3" fmla="*/ 260 w 126122"/>
                <a:gd name="connsiteY3" fmla="*/ 267266 h 26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122" h="267491">
                  <a:moveTo>
                    <a:pt x="260" y="260"/>
                  </a:moveTo>
                  <a:lnTo>
                    <a:pt x="126071" y="260"/>
                  </a:lnTo>
                  <a:lnTo>
                    <a:pt x="126071" y="267266"/>
                  </a:lnTo>
                  <a:lnTo>
                    <a:pt x="260" y="267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E5CE5B4-1C11-4FCB-9D7B-4F295529D84D}"/>
                </a:ext>
              </a:extLst>
            </p:cNvPr>
            <p:cNvSpPr/>
            <p:nvPr/>
          </p:nvSpPr>
          <p:spPr>
            <a:xfrm>
              <a:off x="1122660" y="2149278"/>
              <a:ext cx="349610" cy="545724"/>
            </a:xfrm>
            <a:custGeom>
              <a:avLst/>
              <a:gdLst>
                <a:gd name="connsiteX0" fmla="*/ 132620 w 349610"/>
                <a:gd name="connsiteY0" fmla="*/ 260 h 545724"/>
                <a:gd name="connsiteX1" fmla="*/ 260 w 349610"/>
                <a:gd name="connsiteY1" fmla="*/ 78463 h 545724"/>
                <a:gd name="connsiteX2" fmla="*/ 260 w 349610"/>
                <a:gd name="connsiteY2" fmla="*/ 269727 h 545724"/>
                <a:gd name="connsiteX3" fmla="*/ 260 w 349610"/>
                <a:gd name="connsiteY3" fmla="*/ 276206 h 545724"/>
                <a:gd name="connsiteX4" fmla="*/ 260 w 349610"/>
                <a:gd name="connsiteY4" fmla="*/ 467469 h 545724"/>
                <a:gd name="connsiteX5" fmla="*/ 132620 w 349610"/>
                <a:gd name="connsiteY5" fmla="*/ 545673 h 545724"/>
                <a:gd name="connsiteX6" fmla="*/ 349420 w 349610"/>
                <a:gd name="connsiteY6" fmla="*/ 545673 h 545724"/>
                <a:gd name="connsiteX7" fmla="*/ 349420 w 349610"/>
                <a:gd name="connsiteY7" fmla="*/ 276206 h 545724"/>
                <a:gd name="connsiteX8" fmla="*/ 349420 w 349610"/>
                <a:gd name="connsiteY8" fmla="*/ 269727 h 545724"/>
                <a:gd name="connsiteX9" fmla="*/ 349420 w 349610"/>
                <a:gd name="connsiteY9" fmla="*/ 260 h 54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610" h="545724">
                  <a:moveTo>
                    <a:pt x="132620" y="260"/>
                  </a:moveTo>
                  <a:lnTo>
                    <a:pt x="260" y="78463"/>
                  </a:lnTo>
                  <a:lnTo>
                    <a:pt x="260" y="269727"/>
                  </a:lnTo>
                  <a:lnTo>
                    <a:pt x="260" y="276206"/>
                  </a:lnTo>
                  <a:lnTo>
                    <a:pt x="260" y="467469"/>
                  </a:lnTo>
                  <a:lnTo>
                    <a:pt x="132620" y="545673"/>
                  </a:lnTo>
                  <a:lnTo>
                    <a:pt x="349420" y="545673"/>
                  </a:lnTo>
                  <a:lnTo>
                    <a:pt x="349420" y="276206"/>
                  </a:lnTo>
                  <a:lnTo>
                    <a:pt x="349420" y="269727"/>
                  </a:lnTo>
                  <a:lnTo>
                    <a:pt x="349420" y="2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4AB299D-12B9-46D3-A5FF-DA39C6242B4B}"/>
              </a:ext>
            </a:extLst>
          </p:cNvPr>
          <p:cNvGrpSpPr/>
          <p:nvPr/>
        </p:nvGrpSpPr>
        <p:grpSpPr>
          <a:xfrm>
            <a:off x="1045733" y="3262848"/>
            <a:ext cx="2775264" cy="3626866"/>
            <a:chOff x="1126074" y="2670966"/>
            <a:chExt cx="2734161" cy="3573152"/>
          </a:xfrm>
        </p:grpSpPr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CA7407F4-C03D-4AF6-A332-92AC9B19029B}"/>
                </a:ext>
              </a:extLst>
            </p:cNvPr>
            <p:cNvSpPr/>
            <p:nvPr/>
          </p:nvSpPr>
          <p:spPr>
            <a:xfrm rot="1258431">
              <a:off x="3177475" y="3781009"/>
              <a:ext cx="682760" cy="881775"/>
            </a:xfrm>
            <a:custGeom>
              <a:avLst/>
              <a:gdLst>
                <a:gd name="connsiteX0" fmla="*/ 237850 w 650123"/>
                <a:gd name="connsiteY0" fmla="*/ 850974 h 866830"/>
                <a:gd name="connsiteX1" fmla="*/ 0 w 650123"/>
                <a:gd name="connsiteY1" fmla="*/ 63427 h 866830"/>
                <a:gd name="connsiteX2" fmla="*/ 153281 w 650123"/>
                <a:gd name="connsiteY2" fmla="*/ 184994 h 866830"/>
                <a:gd name="connsiteX3" fmla="*/ 216708 w 650123"/>
                <a:gd name="connsiteY3" fmla="*/ 5286 h 866830"/>
                <a:gd name="connsiteX4" fmla="*/ 317133 w 650123"/>
                <a:gd name="connsiteY4" fmla="*/ 184994 h 866830"/>
                <a:gd name="connsiteX5" fmla="*/ 359418 w 650123"/>
                <a:gd name="connsiteY5" fmla="*/ 0 h 866830"/>
                <a:gd name="connsiteX6" fmla="*/ 475700 w 650123"/>
                <a:gd name="connsiteY6" fmla="*/ 126853 h 866830"/>
                <a:gd name="connsiteX7" fmla="*/ 539126 w 650123"/>
                <a:gd name="connsiteY7" fmla="*/ 36999 h 866830"/>
                <a:gd name="connsiteX8" fmla="*/ 650123 w 650123"/>
                <a:gd name="connsiteY8" fmla="*/ 866830 h 866830"/>
                <a:gd name="connsiteX9" fmla="*/ 237850 w 650123"/>
                <a:gd name="connsiteY9" fmla="*/ 850974 h 866830"/>
                <a:gd name="connsiteX0" fmla="*/ 197028 w 609301"/>
                <a:gd name="connsiteY0" fmla="*/ 850974 h 866830"/>
                <a:gd name="connsiteX1" fmla="*/ 0 w 609301"/>
                <a:gd name="connsiteY1" fmla="*/ 60706 h 866830"/>
                <a:gd name="connsiteX2" fmla="*/ 112459 w 609301"/>
                <a:gd name="connsiteY2" fmla="*/ 184994 h 866830"/>
                <a:gd name="connsiteX3" fmla="*/ 175886 w 609301"/>
                <a:gd name="connsiteY3" fmla="*/ 5286 h 866830"/>
                <a:gd name="connsiteX4" fmla="*/ 276311 w 609301"/>
                <a:gd name="connsiteY4" fmla="*/ 184994 h 866830"/>
                <a:gd name="connsiteX5" fmla="*/ 318596 w 609301"/>
                <a:gd name="connsiteY5" fmla="*/ 0 h 866830"/>
                <a:gd name="connsiteX6" fmla="*/ 434878 w 609301"/>
                <a:gd name="connsiteY6" fmla="*/ 126853 h 866830"/>
                <a:gd name="connsiteX7" fmla="*/ 498304 w 609301"/>
                <a:gd name="connsiteY7" fmla="*/ 36999 h 866830"/>
                <a:gd name="connsiteX8" fmla="*/ 609301 w 609301"/>
                <a:gd name="connsiteY8" fmla="*/ 866830 h 866830"/>
                <a:gd name="connsiteX9" fmla="*/ 197028 w 609301"/>
                <a:gd name="connsiteY9" fmla="*/ 850974 h 866830"/>
                <a:gd name="connsiteX0" fmla="*/ 208370 w 620643"/>
                <a:gd name="connsiteY0" fmla="*/ 850974 h 866830"/>
                <a:gd name="connsiteX1" fmla="*/ 11342 w 620643"/>
                <a:gd name="connsiteY1" fmla="*/ 60706 h 866830"/>
                <a:gd name="connsiteX2" fmla="*/ 123801 w 620643"/>
                <a:gd name="connsiteY2" fmla="*/ 184994 h 866830"/>
                <a:gd name="connsiteX3" fmla="*/ 187228 w 620643"/>
                <a:gd name="connsiteY3" fmla="*/ 5286 h 866830"/>
                <a:gd name="connsiteX4" fmla="*/ 287653 w 620643"/>
                <a:gd name="connsiteY4" fmla="*/ 184994 h 866830"/>
                <a:gd name="connsiteX5" fmla="*/ 329938 w 620643"/>
                <a:gd name="connsiteY5" fmla="*/ 0 h 866830"/>
                <a:gd name="connsiteX6" fmla="*/ 446220 w 620643"/>
                <a:gd name="connsiteY6" fmla="*/ 126853 h 866830"/>
                <a:gd name="connsiteX7" fmla="*/ 509646 w 620643"/>
                <a:gd name="connsiteY7" fmla="*/ 36999 h 866830"/>
                <a:gd name="connsiteX8" fmla="*/ 620643 w 620643"/>
                <a:gd name="connsiteY8" fmla="*/ 866830 h 866830"/>
                <a:gd name="connsiteX9" fmla="*/ 208370 w 620643"/>
                <a:gd name="connsiteY9" fmla="*/ 850974 h 866830"/>
                <a:gd name="connsiteX0" fmla="*/ 208370 w 620643"/>
                <a:gd name="connsiteY0" fmla="*/ 850974 h 866830"/>
                <a:gd name="connsiteX1" fmla="*/ 11342 w 620643"/>
                <a:gd name="connsiteY1" fmla="*/ 60706 h 866830"/>
                <a:gd name="connsiteX2" fmla="*/ 123801 w 620643"/>
                <a:gd name="connsiteY2" fmla="*/ 184994 h 866830"/>
                <a:gd name="connsiteX3" fmla="*/ 187228 w 620643"/>
                <a:gd name="connsiteY3" fmla="*/ 5286 h 866830"/>
                <a:gd name="connsiteX4" fmla="*/ 287653 w 620643"/>
                <a:gd name="connsiteY4" fmla="*/ 184994 h 866830"/>
                <a:gd name="connsiteX5" fmla="*/ 329938 w 620643"/>
                <a:gd name="connsiteY5" fmla="*/ 0 h 866830"/>
                <a:gd name="connsiteX6" fmla="*/ 446220 w 620643"/>
                <a:gd name="connsiteY6" fmla="*/ 126853 h 866830"/>
                <a:gd name="connsiteX7" fmla="*/ 509646 w 620643"/>
                <a:gd name="connsiteY7" fmla="*/ 36999 h 866830"/>
                <a:gd name="connsiteX8" fmla="*/ 620643 w 620643"/>
                <a:gd name="connsiteY8" fmla="*/ 866830 h 866830"/>
                <a:gd name="connsiteX9" fmla="*/ 208370 w 620643"/>
                <a:gd name="connsiteY9" fmla="*/ 850974 h 866830"/>
                <a:gd name="connsiteX0" fmla="*/ 209189 w 621462"/>
                <a:gd name="connsiteY0" fmla="*/ 850974 h 866830"/>
                <a:gd name="connsiteX1" fmla="*/ 12161 w 621462"/>
                <a:gd name="connsiteY1" fmla="*/ 60706 h 866830"/>
                <a:gd name="connsiteX2" fmla="*/ 124620 w 621462"/>
                <a:gd name="connsiteY2" fmla="*/ 184994 h 866830"/>
                <a:gd name="connsiteX3" fmla="*/ 188047 w 621462"/>
                <a:gd name="connsiteY3" fmla="*/ 5286 h 866830"/>
                <a:gd name="connsiteX4" fmla="*/ 288472 w 621462"/>
                <a:gd name="connsiteY4" fmla="*/ 184994 h 866830"/>
                <a:gd name="connsiteX5" fmla="*/ 330757 w 621462"/>
                <a:gd name="connsiteY5" fmla="*/ 0 h 866830"/>
                <a:gd name="connsiteX6" fmla="*/ 447039 w 621462"/>
                <a:gd name="connsiteY6" fmla="*/ 126853 h 866830"/>
                <a:gd name="connsiteX7" fmla="*/ 510465 w 621462"/>
                <a:gd name="connsiteY7" fmla="*/ 36999 h 866830"/>
                <a:gd name="connsiteX8" fmla="*/ 621462 w 621462"/>
                <a:gd name="connsiteY8" fmla="*/ 866830 h 866830"/>
                <a:gd name="connsiteX9" fmla="*/ 209189 w 621462"/>
                <a:gd name="connsiteY9" fmla="*/ 850974 h 866830"/>
                <a:gd name="connsiteX0" fmla="*/ 160744 w 624724"/>
                <a:gd name="connsiteY0" fmla="*/ 812874 h 866830"/>
                <a:gd name="connsiteX1" fmla="*/ 15423 w 624724"/>
                <a:gd name="connsiteY1" fmla="*/ 60706 h 866830"/>
                <a:gd name="connsiteX2" fmla="*/ 127882 w 624724"/>
                <a:gd name="connsiteY2" fmla="*/ 184994 h 866830"/>
                <a:gd name="connsiteX3" fmla="*/ 191309 w 624724"/>
                <a:gd name="connsiteY3" fmla="*/ 5286 h 866830"/>
                <a:gd name="connsiteX4" fmla="*/ 291734 w 624724"/>
                <a:gd name="connsiteY4" fmla="*/ 184994 h 866830"/>
                <a:gd name="connsiteX5" fmla="*/ 334019 w 624724"/>
                <a:gd name="connsiteY5" fmla="*/ 0 h 866830"/>
                <a:gd name="connsiteX6" fmla="*/ 450301 w 624724"/>
                <a:gd name="connsiteY6" fmla="*/ 126853 h 866830"/>
                <a:gd name="connsiteX7" fmla="*/ 513727 w 624724"/>
                <a:gd name="connsiteY7" fmla="*/ 36999 h 866830"/>
                <a:gd name="connsiteX8" fmla="*/ 624724 w 624724"/>
                <a:gd name="connsiteY8" fmla="*/ 866830 h 866830"/>
                <a:gd name="connsiteX9" fmla="*/ 160744 w 624724"/>
                <a:gd name="connsiteY9" fmla="*/ 812874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6607 w 621601"/>
                <a:gd name="connsiteY0" fmla="*/ 853696 h 866830"/>
                <a:gd name="connsiteX1" fmla="*/ 12300 w 621601"/>
                <a:gd name="connsiteY1" fmla="*/ 60706 h 866830"/>
                <a:gd name="connsiteX2" fmla="*/ 124759 w 621601"/>
                <a:gd name="connsiteY2" fmla="*/ 184994 h 866830"/>
                <a:gd name="connsiteX3" fmla="*/ 188186 w 621601"/>
                <a:gd name="connsiteY3" fmla="*/ 5286 h 866830"/>
                <a:gd name="connsiteX4" fmla="*/ 288611 w 621601"/>
                <a:gd name="connsiteY4" fmla="*/ 184994 h 866830"/>
                <a:gd name="connsiteX5" fmla="*/ 330896 w 621601"/>
                <a:gd name="connsiteY5" fmla="*/ 0 h 866830"/>
                <a:gd name="connsiteX6" fmla="*/ 447178 w 621601"/>
                <a:gd name="connsiteY6" fmla="*/ 126853 h 866830"/>
                <a:gd name="connsiteX7" fmla="*/ 510604 w 621601"/>
                <a:gd name="connsiteY7" fmla="*/ 36999 h 866830"/>
                <a:gd name="connsiteX8" fmla="*/ 621601 w 621601"/>
                <a:gd name="connsiteY8" fmla="*/ 866830 h 866830"/>
                <a:gd name="connsiteX9" fmla="*/ 206607 w 621601"/>
                <a:gd name="connsiteY9" fmla="*/ 853696 h 866830"/>
                <a:gd name="connsiteX0" fmla="*/ 209190 w 621463"/>
                <a:gd name="connsiteY0" fmla="*/ 864582 h 866830"/>
                <a:gd name="connsiteX1" fmla="*/ 12162 w 621463"/>
                <a:gd name="connsiteY1" fmla="*/ 60706 h 866830"/>
                <a:gd name="connsiteX2" fmla="*/ 124621 w 621463"/>
                <a:gd name="connsiteY2" fmla="*/ 184994 h 866830"/>
                <a:gd name="connsiteX3" fmla="*/ 188048 w 621463"/>
                <a:gd name="connsiteY3" fmla="*/ 5286 h 866830"/>
                <a:gd name="connsiteX4" fmla="*/ 288473 w 621463"/>
                <a:gd name="connsiteY4" fmla="*/ 184994 h 866830"/>
                <a:gd name="connsiteX5" fmla="*/ 330758 w 621463"/>
                <a:gd name="connsiteY5" fmla="*/ 0 h 866830"/>
                <a:gd name="connsiteX6" fmla="*/ 447040 w 621463"/>
                <a:gd name="connsiteY6" fmla="*/ 126853 h 866830"/>
                <a:gd name="connsiteX7" fmla="*/ 510466 w 621463"/>
                <a:gd name="connsiteY7" fmla="*/ 36999 h 866830"/>
                <a:gd name="connsiteX8" fmla="*/ 621463 w 621463"/>
                <a:gd name="connsiteY8" fmla="*/ 866830 h 866830"/>
                <a:gd name="connsiteX9" fmla="*/ 209190 w 621463"/>
                <a:gd name="connsiteY9" fmla="*/ 864582 h 866830"/>
                <a:gd name="connsiteX0" fmla="*/ 209190 w 586084"/>
                <a:gd name="connsiteY0" fmla="*/ 864582 h 869551"/>
                <a:gd name="connsiteX1" fmla="*/ 12162 w 586084"/>
                <a:gd name="connsiteY1" fmla="*/ 60706 h 869551"/>
                <a:gd name="connsiteX2" fmla="*/ 124621 w 586084"/>
                <a:gd name="connsiteY2" fmla="*/ 184994 h 869551"/>
                <a:gd name="connsiteX3" fmla="*/ 188048 w 586084"/>
                <a:gd name="connsiteY3" fmla="*/ 5286 h 869551"/>
                <a:gd name="connsiteX4" fmla="*/ 288473 w 586084"/>
                <a:gd name="connsiteY4" fmla="*/ 184994 h 869551"/>
                <a:gd name="connsiteX5" fmla="*/ 330758 w 586084"/>
                <a:gd name="connsiteY5" fmla="*/ 0 h 869551"/>
                <a:gd name="connsiteX6" fmla="*/ 447040 w 586084"/>
                <a:gd name="connsiteY6" fmla="*/ 126853 h 869551"/>
                <a:gd name="connsiteX7" fmla="*/ 510466 w 586084"/>
                <a:gd name="connsiteY7" fmla="*/ 36999 h 869551"/>
                <a:gd name="connsiteX8" fmla="*/ 586084 w 586084"/>
                <a:gd name="connsiteY8" fmla="*/ 869551 h 869551"/>
                <a:gd name="connsiteX9" fmla="*/ 209190 w 586084"/>
                <a:gd name="connsiteY9" fmla="*/ 864582 h 869551"/>
                <a:gd name="connsiteX0" fmla="*/ 209190 w 602413"/>
                <a:gd name="connsiteY0" fmla="*/ 864582 h 864582"/>
                <a:gd name="connsiteX1" fmla="*/ 12162 w 602413"/>
                <a:gd name="connsiteY1" fmla="*/ 60706 h 864582"/>
                <a:gd name="connsiteX2" fmla="*/ 124621 w 602413"/>
                <a:gd name="connsiteY2" fmla="*/ 184994 h 864582"/>
                <a:gd name="connsiteX3" fmla="*/ 188048 w 602413"/>
                <a:gd name="connsiteY3" fmla="*/ 5286 h 864582"/>
                <a:gd name="connsiteX4" fmla="*/ 288473 w 602413"/>
                <a:gd name="connsiteY4" fmla="*/ 184994 h 864582"/>
                <a:gd name="connsiteX5" fmla="*/ 330758 w 602413"/>
                <a:gd name="connsiteY5" fmla="*/ 0 h 864582"/>
                <a:gd name="connsiteX6" fmla="*/ 447040 w 602413"/>
                <a:gd name="connsiteY6" fmla="*/ 126853 h 864582"/>
                <a:gd name="connsiteX7" fmla="*/ 510466 w 602413"/>
                <a:gd name="connsiteY7" fmla="*/ 36999 h 864582"/>
                <a:gd name="connsiteX8" fmla="*/ 602413 w 602413"/>
                <a:gd name="connsiteY8" fmla="*/ 864109 h 864582"/>
                <a:gd name="connsiteX9" fmla="*/ 209190 w 602413"/>
                <a:gd name="connsiteY9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8742"/>
                <a:gd name="connsiteY0" fmla="*/ 864582 h 864582"/>
                <a:gd name="connsiteX1" fmla="*/ 12162 w 618742"/>
                <a:gd name="connsiteY1" fmla="*/ 60706 h 864582"/>
                <a:gd name="connsiteX2" fmla="*/ 124621 w 618742"/>
                <a:gd name="connsiteY2" fmla="*/ 184994 h 864582"/>
                <a:gd name="connsiteX3" fmla="*/ 188048 w 618742"/>
                <a:gd name="connsiteY3" fmla="*/ 5286 h 864582"/>
                <a:gd name="connsiteX4" fmla="*/ 288473 w 618742"/>
                <a:gd name="connsiteY4" fmla="*/ 184994 h 864582"/>
                <a:gd name="connsiteX5" fmla="*/ 330758 w 618742"/>
                <a:gd name="connsiteY5" fmla="*/ 0 h 864582"/>
                <a:gd name="connsiteX6" fmla="*/ 447040 w 618742"/>
                <a:gd name="connsiteY6" fmla="*/ 126853 h 864582"/>
                <a:gd name="connsiteX7" fmla="*/ 510466 w 618742"/>
                <a:gd name="connsiteY7" fmla="*/ 36999 h 864582"/>
                <a:gd name="connsiteX8" fmla="*/ 618742 w 618742"/>
                <a:gd name="connsiteY8" fmla="*/ 578595 h 864582"/>
                <a:gd name="connsiteX9" fmla="*/ 602413 w 618742"/>
                <a:gd name="connsiteY9" fmla="*/ 864109 h 864582"/>
                <a:gd name="connsiteX10" fmla="*/ 209190 w 618742"/>
                <a:gd name="connsiteY10" fmla="*/ 864582 h 864582"/>
                <a:gd name="connsiteX0" fmla="*/ 209190 w 619592"/>
                <a:gd name="connsiteY0" fmla="*/ 864582 h 864582"/>
                <a:gd name="connsiteX1" fmla="*/ 12162 w 619592"/>
                <a:gd name="connsiteY1" fmla="*/ 60706 h 864582"/>
                <a:gd name="connsiteX2" fmla="*/ 124621 w 619592"/>
                <a:gd name="connsiteY2" fmla="*/ 184994 h 864582"/>
                <a:gd name="connsiteX3" fmla="*/ 188048 w 619592"/>
                <a:gd name="connsiteY3" fmla="*/ 5286 h 864582"/>
                <a:gd name="connsiteX4" fmla="*/ 288473 w 619592"/>
                <a:gd name="connsiteY4" fmla="*/ 184994 h 864582"/>
                <a:gd name="connsiteX5" fmla="*/ 330758 w 619592"/>
                <a:gd name="connsiteY5" fmla="*/ 0 h 864582"/>
                <a:gd name="connsiteX6" fmla="*/ 447040 w 619592"/>
                <a:gd name="connsiteY6" fmla="*/ 126853 h 864582"/>
                <a:gd name="connsiteX7" fmla="*/ 510466 w 619592"/>
                <a:gd name="connsiteY7" fmla="*/ 36999 h 864582"/>
                <a:gd name="connsiteX8" fmla="*/ 618742 w 619592"/>
                <a:gd name="connsiteY8" fmla="*/ 578595 h 864582"/>
                <a:gd name="connsiteX9" fmla="*/ 602413 w 619592"/>
                <a:gd name="connsiteY9" fmla="*/ 864109 h 864582"/>
                <a:gd name="connsiteX10" fmla="*/ 209190 w 619592"/>
                <a:gd name="connsiteY10" fmla="*/ 864582 h 864582"/>
                <a:gd name="connsiteX0" fmla="*/ 209190 w 620629"/>
                <a:gd name="connsiteY0" fmla="*/ 864582 h 864582"/>
                <a:gd name="connsiteX1" fmla="*/ 12162 w 620629"/>
                <a:gd name="connsiteY1" fmla="*/ 60706 h 864582"/>
                <a:gd name="connsiteX2" fmla="*/ 124621 w 620629"/>
                <a:gd name="connsiteY2" fmla="*/ 184994 h 864582"/>
                <a:gd name="connsiteX3" fmla="*/ 188048 w 620629"/>
                <a:gd name="connsiteY3" fmla="*/ 5286 h 864582"/>
                <a:gd name="connsiteX4" fmla="*/ 288473 w 620629"/>
                <a:gd name="connsiteY4" fmla="*/ 184994 h 864582"/>
                <a:gd name="connsiteX5" fmla="*/ 330758 w 620629"/>
                <a:gd name="connsiteY5" fmla="*/ 0 h 864582"/>
                <a:gd name="connsiteX6" fmla="*/ 447040 w 620629"/>
                <a:gd name="connsiteY6" fmla="*/ 126853 h 864582"/>
                <a:gd name="connsiteX7" fmla="*/ 510466 w 620629"/>
                <a:gd name="connsiteY7" fmla="*/ 36999 h 864582"/>
                <a:gd name="connsiteX8" fmla="*/ 618742 w 620629"/>
                <a:gd name="connsiteY8" fmla="*/ 578595 h 864582"/>
                <a:gd name="connsiteX9" fmla="*/ 602413 w 620629"/>
                <a:gd name="connsiteY9" fmla="*/ 864109 h 864582"/>
                <a:gd name="connsiteX10" fmla="*/ 209190 w 620629"/>
                <a:gd name="connsiteY10" fmla="*/ 864582 h 864582"/>
                <a:gd name="connsiteX0" fmla="*/ 209190 w 618743"/>
                <a:gd name="connsiteY0" fmla="*/ 864582 h 864582"/>
                <a:gd name="connsiteX1" fmla="*/ 12162 w 618743"/>
                <a:gd name="connsiteY1" fmla="*/ 60706 h 864582"/>
                <a:gd name="connsiteX2" fmla="*/ 124621 w 618743"/>
                <a:gd name="connsiteY2" fmla="*/ 184994 h 864582"/>
                <a:gd name="connsiteX3" fmla="*/ 188048 w 618743"/>
                <a:gd name="connsiteY3" fmla="*/ 5286 h 864582"/>
                <a:gd name="connsiteX4" fmla="*/ 288473 w 618743"/>
                <a:gd name="connsiteY4" fmla="*/ 184994 h 864582"/>
                <a:gd name="connsiteX5" fmla="*/ 330758 w 618743"/>
                <a:gd name="connsiteY5" fmla="*/ 0 h 864582"/>
                <a:gd name="connsiteX6" fmla="*/ 447040 w 618743"/>
                <a:gd name="connsiteY6" fmla="*/ 126853 h 864582"/>
                <a:gd name="connsiteX7" fmla="*/ 510466 w 618743"/>
                <a:gd name="connsiteY7" fmla="*/ 36999 h 864582"/>
                <a:gd name="connsiteX8" fmla="*/ 618742 w 618743"/>
                <a:gd name="connsiteY8" fmla="*/ 578595 h 864582"/>
                <a:gd name="connsiteX9" fmla="*/ 602413 w 618743"/>
                <a:gd name="connsiteY9" fmla="*/ 864109 h 864582"/>
                <a:gd name="connsiteX10" fmla="*/ 209190 w 618743"/>
                <a:gd name="connsiteY10" fmla="*/ 864582 h 864582"/>
                <a:gd name="connsiteX0" fmla="*/ 209190 w 618743"/>
                <a:gd name="connsiteY0" fmla="*/ 864582 h 864582"/>
                <a:gd name="connsiteX1" fmla="*/ 12162 w 618743"/>
                <a:gd name="connsiteY1" fmla="*/ 60706 h 864582"/>
                <a:gd name="connsiteX2" fmla="*/ 124621 w 618743"/>
                <a:gd name="connsiteY2" fmla="*/ 184994 h 864582"/>
                <a:gd name="connsiteX3" fmla="*/ 188048 w 618743"/>
                <a:gd name="connsiteY3" fmla="*/ 5286 h 864582"/>
                <a:gd name="connsiteX4" fmla="*/ 288473 w 618743"/>
                <a:gd name="connsiteY4" fmla="*/ 184994 h 864582"/>
                <a:gd name="connsiteX5" fmla="*/ 330758 w 618743"/>
                <a:gd name="connsiteY5" fmla="*/ 0 h 864582"/>
                <a:gd name="connsiteX6" fmla="*/ 447040 w 618743"/>
                <a:gd name="connsiteY6" fmla="*/ 126853 h 864582"/>
                <a:gd name="connsiteX7" fmla="*/ 510466 w 618743"/>
                <a:gd name="connsiteY7" fmla="*/ 36999 h 864582"/>
                <a:gd name="connsiteX8" fmla="*/ 618742 w 618743"/>
                <a:gd name="connsiteY8" fmla="*/ 578595 h 864582"/>
                <a:gd name="connsiteX9" fmla="*/ 602413 w 618743"/>
                <a:gd name="connsiteY9" fmla="*/ 864109 h 864582"/>
                <a:gd name="connsiteX10" fmla="*/ 209190 w 618743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47040 w 618745"/>
                <a:gd name="connsiteY6" fmla="*/ 126853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30711 w 618745"/>
                <a:gd name="connsiteY6" fmla="*/ 121410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45"/>
                <a:gd name="connsiteY0" fmla="*/ 864582 h 864582"/>
                <a:gd name="connsiteX1" fmla="*/ 12162 w 618745"/>
                <a:gd name="connsiteY1" fmla="*/ 60706 h 864582"/>
                <a:gd name="connsiteX2" fmla="*/ 124621 w 618745"/>
                <a:gd name="connsiteY2" fmla="*/ 184994 h 864582"/>
                <a:gd name="connsiteX3" fmla="*/ 188048 w 618745"/>
                <a:gd name="connsiteY3" fmla="*/ 5286 h 864582"/>
                <a:gd name="connsiteX4" fmla="*/ 288473 w 618745"/>
                <a:gd name="connsiteY4" fmla="*/ 184994 h 864582"/>
                <a:gd name="connsiteX5" fmla="*/ 330758 w 618745"/>
                <a:gd name="connsiteY5" fmla="*/ 0 h 864582"/>
                <a:gd name="connsiteX6" fmla="*/ 430711 w 618745"/>
                <a:gd name="connsiteY6" fmla="*/ 121410 h 864582"/>
                <a:gd name="connsiteX7" fmla="*/ 510466 w 618745"/>
                <a:gd name="connsiteY7" fmla="*/ 36999 h 864582"/>
                <a:gd name="connsiteX8" fmla="*/ 618742 w 618745"/>
                <a:gd name="connsiteY8" fmla="*/ 578595 h 864582"/>
                <a:gd name="connsiteX9" fmla="*/ 602413 w 618745"/>
                <a:gd name="connsiteY9" fmla="*/ 864109 h 864582"/>
                <a:gd name="connsiteX10" fmla="*/ 209190 w 618745"/>
                <a:gd name="connsiteY10" fmla="*/ 864582 h 864582"/>
                <a:gd name="connsiteX0" fmla="*/ 209190 w 618782"/>
                <a:gd name="connsiteY0" fmla="*/ 864582 h 864582"/>
                <a:gd name="connsiteX1" fmla="*/ 12162 w 618782"/>
                <a:gd name="connsiteY1" fmla="*/ 60706 h 864582"/>
                <a:gd name="connsiteX2" fmla="*/ 124621 w 618782"/>
                <a:gd name="connsiteY2" fmla="*/ 184994 h 864582"/>
                <a:gd name="connsiteX3" fmla="*/ 188048 w 618782"/>
                <a:gd name="connsiteY3" fmla="*/ 5286 h 864582"/>
                <a:gd name="connsiteX4" fmla="*/ 288473 w 618782"/>
                <a:gd name="connsiteY4" fmla="*/ 184994 h 864582"/>
                <a:gd name="connsiteX5" fmla="*/ 330758 w 618782"/>
                <a:gd name="connsiteY5" fmla="*/ 0 h 864582"/>
                <a:gd name="connsiteX6" fmla="*/ 430711 w 618782"/>
                <a:gd name="connsiteY6" fmla="*/ 121410 h 864582"/>
                <a:gd name="connsiteX7" fmla="*/ 510466 w 618782"/>
                <a:gd name="connsiteY7" fmla="*/ 36999 h 864582"/>
                <a:gd name="connsiteX8" fmla="*/ 618742 w 618782"/>
                <a:gd name="connsiteY8" fmla="*/ 578595 h 864582"/>
                <a:gd name="connsiteX9" fmla="*/ 602413 w 618782"/>
                <a:gd name="connsiteY9" fmla="*/ 864109 h 864582"/>
                <a:gd name="connsiteX10" fmla="*/ 209190 w 618782"/>
                <a:gd name="connsiteY10" fmla="*/ 864582 h 864582"/>
                <a:gd name="connsiteX0" fmla="*/ 209190 w 618782"/>
                <a:gd name="connsiteY0" fmla="*/ 864664 h 864664"/>
                <a:gd name="connsiteX1" fmla="*/ 12162 w 618782"/>
                <a:gd name="connsiteY1" fmla="*/ 60788 h 864664"/>
                <a:gd name="connsiteX2" fmla="*/ 124621 w 618782"/>
                <a:gd name="connsiteY2" fmla="*/ 185076 h 864664"/>
                <a:gd name="connsiteX3" fmla="*/ 188048 w 618782"/>
                <a:gd name="connsiteY3" fmla="*/ 5368 h 864664"/>
                <a:gd name="connsiteX4" fmla="*/ 288473 w 618782"/>
                <a:gd name="connsiteY4" fmla="*/ 185076 h 864664"/>
                <a:gd name="connsiteX5" fmla="*/ 330758 w 618782"/>
                <a:gd name="connsiteY5" fmla="*/ 82 h 864664"/>
                <a:gd name="connsiteX6" fmla="*/ 430711 w 618782"/>
                <a:gd name="connsiteY6" fmla="*/ 121492 h 864664"/>
                <a:gd name="connsiteX7" fmla="*/ 510466 w 618782"/>
                <a:gd name="connsiteY7" fmla="*/ 37081 h 864664"/>
                <a:gd name="connsiteX8" fmla="*/ 618742 w 618782"/>
                <a:gd name="connsiteY8" fmla="*/ 578677 h 864664"/>
                <a:gd name="connsiteX9" fmla="*/ 602413 w 618782"/>
                <a:gd name="connsiteY9" fmla="*/ 864191 h 864664"/>
                <a:gd name="connsiteX10" fmla="*/ 209190 w 618782"/>
                <a:gd name="connsiteY10" fmla="*/ 864664 h 864664"/>
                <a:gd name="connsiteX0" fmla="*/ 209190 w 618782"/>
                <a:gd name="connsiteY0" fmla="*/ 864664 h 864664"/>
                <a:gd name="connsiteX1" fmla="*/ 12162 w 618782"/>
                <a:gd name="connsiteY1" fmla="*/ 60788 h 864664"/>
                <a:gd name="connsiteX2" fmla="*/ 124621 w 618782"/>
                <a:gd name="connsiteY2" fmla="*/ 185076 h 864664"/>
                <a:gd name="connsiteX3" fmla="*/ 188048 w 618782"/>
                <a:gd name="connsiteY3" fmla="*/ 5368 h 864664"/>
                <a:gd name="connsiteX4" fmla="*/ 288473 w 618782"/>
                <a:gd name="connsiteY4" fmla="*/ 185076 h 864664"/>
                <a:gd name="connsiteX5" fmla="*/ 330758 w 618782"/>
                <a:gd name="connsiteY5" fmla="*/ 82 h 864664"/>
                <a:gd name="connsiteX6" fmla="*/ 430711 w 618782"/>
                <a:gd name="connsiteY6" fmla="*/ 121492 h 864664"/>
                <a:gd name="connsiteX7" fmla="*/ 510466 w 618782"/>
                <a:gd name="connsiteY7" fmla="*/ 37081 h 864664"/>
                <a:gd name="connsiteX8" fmla="*/ 618742 w 618782"/>
                <a:gd name="connsiteY8" fmla="*/ 578677 h 864664"/>
                <a:gd name="connsiteX9" fmla="*/ 602413 w 618782"/>
                <a:gd name="connsiteY9" fmla="*/ 864191 h 864664"/>
                <a:gd name="connsiteX10" fmla="*/ 209190 w 618782"/>
                <a:gd name="connsiteY10" fmla="*/ 864664 h 864664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8473 w 618782"/>
                <a:gd name="connsiteY4" fmla="*/ 185078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8473 w 618782"/>
                <a:gd name="connsiteY4" fmla="*/ 185078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5752 w 618782"/>
                <a:gd name="connsiteY4" fmla="*/ 149700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85752 w 618782"/>
                <a:gd name="connsiteY4" fmla="*/ 149700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09190 w 618782"/>
                <a:gd name="connsiteY0" fmla="*/ 864666 h 864666"/>
                <a:gd name="connsiteX1" fmla="*/ 12162 w 618782"/>
                <a:gd name="connsiteY1" fmla="*/ 60790 h 864666"/>
                <a:gd name="connsiteX2" fmla="*/ 124621 w 618782"/>
                <a:gd name="connsiteY2" fmla="*/ 185078 h 864666"/>
                <a:gd name="connsiteX3" fmla="*/ 188048 w 618782"/>
                <a:gd name="connsiteY3" fmla="*/ 5370 h 864666"/>
                <a:gd name="connsiteX4" fmla="*/ 274866 w 618782"/>
                <a:gd name="connsiteY4" fmla="*/ 144257 h 864666"/>
                <a:gd name="connsiteX5" fmla="*/ 330758 w 618782"/>
                <a:gd name="connsiteY5" fmla="*/ 84 h 864666"/>
                <a:gd name="connsiteX6" fmla="*/ 430711 w 618782"/>
                <a:gd name="connsiteY6" fmla="*/ 121494 h 864666"/>
                <a:gd name="connsiteX7" fmla="*/ 510466 w 618782"/>
                <a:gd name="connsiteY7" fmla="*/ 37083 h 864666"/>
                <a:gd name="connsiteX8" fmla="*/ 618742 w 618782"/>
                <a:gd name="connsiteY8" fmla="*/ 578679 h 864666"/>
                <a:gd name="connsiteX9" fmla="*/ 602413 w 618782"/>
                <a:gd name="connsiteY9" fmla="*/ 864193 h 864666"/>
                <a:gd name="connsiteX10" fmla="*/ 209190 w 618782"/>
                <a:gd name="connsiteY10" fmla="*/ 864666 h 864666"/>
                <a:gd name="connsiteX0" fmla="*/ 212601 w 622193"/>
                <a:gd name="connsiteY0" fmla="*/ 864666 h 864666"/>
                <a:gd name="connsiteX1" fmla="*/ 15573 w 622193"/>
                <a:gd name="connsiteY1" fmla="*/ 60790 h 864666"/>
                <a:gd name="connsiteX2" fmla="*/ 128032 w 622193"/>
                <a:gd name="connsiteY2" fmla="*/ 185078 h 864666"/>
                <a:gd name="connsiteX3" fmla="*/ 191459 w 622193"/>
                <a:gd name="connsiteY3" fmla="*/ 5370 h 864666"/>
                <a:gd name="connsiteX4" fmla="*/ 278277 w 622193"/>
                <a:gd name="connsiteY4" fmla="*/ 144257 h 864666"/>
                <a:gd name="connsiteX5" fmla="*/ 334169 w 622193"/>
                <a:gd name="connsiteY5" fmla="*/ 84 h 864666"/>
                <a:gd name="connsiteX6" fmla="*/ 434122 w 622193"/>
                <a:gd name="connsiteY6" fmla="*/ 121494 h 864666"/>
                <a:gd name="connsiteX7" fmla="*/ 513877 w 622193"/>
                <a:gd name="connsiteY7" fmla="*/ 37083 h 864666"/>
                <a:gd name="connsiteX8" fmla="*/ 622153 w 622193"/>
                <a:gd name="connsiteY8" fmla="*/ 578679 h 864666"/>
                <a:gd name="connsiteX9" fmla="*/ 605824 w 622193"/>
                <a:gd name="connsiteY9" fmla="*/ 864193 h 864666"/>
                <a:gd name="connsiteX10" fmla="*/ 212601 w 622193"/>
                <a:gd name="connsiteY10" fmla="*/ 864666 h 864666"/>
                <a:gd name="connsiteX0" fmla="*/ 198912 w 608504"/>
                <a:gd name="connsiteY0" fmla="*/ 864666 h 864666"/>
                <a:gd name="connsiteX1" fmla="*/ 28798 w 608504"/>
                <a:gd name="connsiteY1" fmla="*/ 510643 h 864666"/>
                <a:gd name="connsiteX2" fmla="*/ 1884 w 608504"/>
                <a:gd name="connsiteY2" fmla="*/ 60790 h 864666"/>
                <a:gd name="connsiteX3" fmla="*/ 114343 w 608504"/>
                <a:gd name="connsiteY3" fmla="*/ 185078 h 864666"/>
                <a:gd name="connsiteX4" fmla="*/ 177770 w 608504"/>
                <a:gd name="connsiteY4" fmla="*/ 5370 h 864666"/>
                <a:gd name="connsiteX5" fmla="*/ 264588 w 608504"/>
                <a:gd name="connsiteY5" fmla="*/ 144257 h 864666"/>
                <a:gd name="connsiteX6" fmla="*/ 320480 w 608504"/>
                <a:gd name="connsiteY6" fmla="*/ 84 h 864666"/>
                <a:gd name="connsiteX7" fmla="*/ 420433 w 608504"/>
                <a:gd name="connsiteY7" fmla="*/ 121494 h 864666"/>
                <a:gd name="connsiteX8" fmla="*/ 500188 w 608504"/>
                <a:gd name="connsiteY8" fmla="*/ 37083 h 864666"/>
                <a:gd name="connsiteX9" fmla="*/ 608464 w 608504"/>
                <a:gd name="connsiteY9" fmla="*/ 578679 h 864666"/>
                <a:gd name="connsiteX10" fmla="*/ 592135 w 608504"/>
                <a:gd name="connsiteY10" fmla="*/ 864193 h 864666"/>
                <a:gd name="connsiteX11" fmla="*/ 198912 w 608504"/>
                <a:gd name="connsiteY11" fmla="*/ 864666 h 864666"/>
                <a:gd name="connsiteX0" fmla="*/ 201622 w 611214"/>
                <a:gd name="connsiteY0" fmla="*/ 864666 h 864666"/>
                <a:gd name="connsiteX1" fmla="*/ 31508 w 611214"/>
                <a:gd name="connsiteY1" fmla="*/ 510643 h 864666"/>
                <a:gd name="connsiteX2" fmla="*/ 4594 w 611214"/>
                <a:gd name="connsiteY2" fmla="*/ 60790 h 864666"/>
                <a:gd name="connsiteX3" fmla="*/ 117053 w 611214"/>
                <a:gd name="connsiteY3" fmla="*/ 185078 h 864666"/>
                <a:gd name="connsiteX4" fmla="*/ 180480 w 611214"/>
                <a:gd name="connsiteY4" fmla="*/ 5370 h 864666"/>
                <a:gd name="connsiteX5" fmla="*/ 267298 w 611214"/>
                <a:gd name="connsiteY5" fmla="*/ 144257 h 864666"/>
                <a:gd name="connsiteX6" fmla="*/ 323190 w 611214"/>
                <a:gd name="connsiteY6" fmla="*/ 84 h 864666"/>
                <a:gd name="connsiteX7" fmla="*/ 423143 w 611214"/>
                <a:gd name="connsiteY7" fmla="*/ 121494 h 864666"/>
                <a:gd name="connsiteX8" fmla="*/ 502898 w 611214"/>
                <a:gd name="connsiteY8" fmla="*/ 37083 h 864666"/>
                <a:gd name="connsiteX9" fmla="*/ 611174 w 611214"/>
                <a:gd name="connsiteY9" fmla="*/ 578679 h 864666"/>
                <a:gd name="connsiteX10" fmla="*/ 594845 w 611214"/>
                <a:gd name="connsiteY10" fmla="*/ 864193 h 864666"/>
                <a:gd name="connsiteX11" fmla="*/ 201622 w 611214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46998 w 641159"/>
                <a:gd name="connsiteY3" fmla="*/ 185078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44276 w 641159"/>
                <a:gd name="connsiteY3" fmla="*/ 138814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44257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76446 w 641159"/>
                <a:gd name="connsiteY5" fmla="*/ 64329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61453 w 641159"/>
                <a:gd name="connsiteY1" fmla="*/ 510643 h 864666"/>
                <a:gd name="connsiteX2" fmla="*/ 34539 w 641159"/>
                <a:gd name="connsiteY2" fmla="*/ 60790 h 864666"/>
                <a:gd name="connsiteX3" fmla="*/ 155162 w 641159"/>
                <a:gd name="connsiteY3" fmla="*/ 130650 h 864666"/>
                <a:gd name="connsiteX4" fmla="*/ 210425 w 641159"/>
                <a:gd name="connsiteY4" fmla="*/ 5370 h 864666"/>
                <a:gd name="connsiteX5" fmla="*/ 297243 w 641159"/>
                <a:gd name="connsiteY5" fmla="*/ 117043 h 864666"/>
                <a:gd name="connsiteX6" fmla="*/ 353135 w 641159"/>
                <a:gd name="connsiteY6" fmla="*/ 84 h 864666"/>
                <a:gd name="connsiteX7" fmla="*/ 453088 w 641159"/>
                <a:gd name="connsiteY7" fmla="*/ 121494 h 864666"/>
                <a:gd name="connsiteX8" fmla="*/ 532843 w 641159"/>
                <a:gd name="connsiteY8" fmla="*/ 37083 h 864666"/>
                <a:gd name="connsiteX9" fmla="*/ 641119 w 641159"/>
                <a:gd name="connsiteY9" fmla="*/ 578679 h 864666"/>
                <a:gd name="connsiteX10" fmla="*/ 624790 w 641159"/>
                <a:gd name="connsiteY10" fmla="*/ 864193 h 864666"/>
                <a:gd name="connsiteX11" fmla="*/ 231567 w 641159"/>
                <a:gd name="connsiteY11" fmla="*/ 864666 h 864666"/>
                <a:gd name="connsiteX0" fmla="*/ 231567 w 641159"/>
                <a:gd name="connsiteY0" fmla="*/ 864666 h 864666"/>
                <a:gd name="connsiteX1" fmla="*/ 99553 w 641159"/>
                <a:gd name="connsiteY1" fmla="*/ 807279 h 864666"/>
                <a:gd name="connsiteX2" fmla="*/ 61453 w 641159"/>
                <a:gd name="connsiteY2" fmla="*/ 510643 h 864666"/>
                <a:gd name="connsiteX3" fmla="*/ 34539 w 641159"/>
                <a:gd name="connsiteY3" fmla="*/ 60790 h 864666"/>
                <a:gd name="connsiteX4" fmla="*/ 155162 w 641159"/>
                <a:gd name="connsiteY4" fmla="*/ 130650 h 864666"/>
                <a:gd name="connsiteX5" fmla="*/ 210425 w 641159"/>
                <a:gd name="connsiteY5" fmla="*/ 5370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99553 w 641159"/>
                <a:gd name="connsiteY1" fmla="*/ 807279 h 864666"/>
                <a:gd name="connsiteX2" fmla="*/ 61453 w 641159"/>
                <a:gd name="connsiteY2" fmla="*/ 510643 h 864666"/>
                <a:gd name="connsiteX3" fmla="*/ 34539 w 641159"/>
                <a:gd name="connsiteY3" fmla="*/ 60790 h 864666"/>
                <a:gd name="connsiteX4" fmla="*/ 155162 w 641159"/>
                <a:gd name="connsiteY4" fmla="*/ 130650 h 864666"/>
                <a:gd name="connsiteX5" fmla="*/ 210425 w 641159"/>
                <a:gd name="connsiteY5" fmla="*/ 5370 h 864666"/>
                <a:gd name="connsiteX6" fmla="*/ 297243 w 641159"/>
                <a:gd name="connsiteY6" fmla="*/ 117043 h 864666"/>
                <a:gd name="connsiteX7" fmla="*/ 353135 w 641159"/>
                <a:gd name="connsiteY7" fmla="*/ 84 h 864666"/>
                <a:gd name="connsiteX8" fmla="*/ 453088 w 641159"/>
                <a:gd name="connsiteY8" fmla="*/ 121494 h 864666"/>
                <a:gd name="connsiteX9" fmla="*/ 532843 w 641159"/>
                <a:gd name="connsiteY9" fmla="*/ 37083 h 864666"/>
                <a:gd name="connsiteX10" fmla="*/ 641119 w 641159"/>
                <a:gd name="connsiteY10" fmla="*/ 578679 h 864666"/>
                <a:gd name="connsiteX11" fmla="*/ 624790 w 641159"/>
                <a:gd name="connsiteY11" fmla="*/ 864193 h 864666"/>
                <a:gd name="connsiteX12" fmla="*/ 231567 w 641159"/>
                <a:gd name="connsiteY12" fmla="*/ 864666 h 864666"/>
                <a:gd name="connsiteX0" fmla="*/ 231567 w 641159"/>
                <a:gd name="connsiteY0" fmla="*/ 864666 h 864666"/>
                <a:gd name="connsiteX1" fmla="*/ 197525 w 641159"/>
                <a:gd name="connsiteY1" fmla="*/ 793672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31567 w 641159"/>
                <a:gd name="connsiteY0" fmla="*/ 864666 h 864666"/>
                <a:gd name="connsiteX1" fmla="*/ 202968 w 641159"/>
                <a:gd name="connsiteY1" fmla="*/ 801837 h 864666"/>
                <a:gd name="connsiteX2" fmla="*/ 99553 w 641159"/>
                <a:gd name="connsiteY2" fmla="*/ 807279 h 864666"/>
                <a:gd name="connsiteX3" fmla="*/ 61453 w 641159"/>
                <a:gd name="connsiteY3" fmla="*/ 510643 h 864666"/>
                <a:gd name="connsiteX4" fmla="*/ 34539 w 641159"/>
                <a:gd name="connsiteY4" fmla="*/ 60790 h 864666"/>
                <a:gd name="connsiteX5" fmla="*/ 155162 w 641159"/>
                <a:gd name="connsiteY5" fmla="*/ 130650 h 864666"/>
                <a:gd name="connsiteX6" fmla="*/ 210425 w 641159"/>
                <a:gd name="connsiteY6" fmla="*/ 5370 h 864666"/>
                <a:gd name="connsiteX7" fmla="*/ 297243 w 641159"/>
                <a:gd name="connsiteY7" fmla="*/ 117043 h 864666"/>
                <a:gd name="connsiteX8" fmla="*/ 353135 w 641159"/>
                <a:gd name="connsiteY8" fmla="*/ 84 h 864666"/>
                <a:gd name="connsiteX9" fmla="*/ 453088 w 641159"/>
                <a:gd name="connsiteY9" fmla="*/ 121494 h 864666"/>
                <a:gd name="connsiteX10" fmla="*/ 532843 w 641159"/>
                <a:gd name="connsiteY10" fmla="*/ 37083 h 864666"/>
                <a:gd name="connsiteX11" fmla="*/ 641119 w 641159"/>
                <a:gd name="connsiteY11" fmla="*/ 578679 h 864666"/>
                <a:gd name="connsiteX12" fmla="*/ 624790 w 641159"/>
                <a:gd name="connsiteY12" fmla="*/ 864193 h 864666"/>
                <a:gd name="connsiteX13" fmla="*/ 231567 w 641159"/>
                <a:gd name="connsiteY13" fmla="*/ 864666 h 864666"/>
                <a:gd name="connsiteX0" fmla="*/ 257487 w 667079"/>
                <a:gd name="connsiteY0" fmla="*/ 864666 h 864666"/>
                <a:gd name="connsiteX1" fmla="*/ 228888 w 667079"/>
                <a:gd name="connsiteY1" fmla="*/ 801837 h 864666"/>
                <a:gd name="connsiteX2" fmla="*/ 125473 w 667079"/>
                <a:gd name="connsiteY2" fmla="*/ 807279 h 864666"/>
                <a:gd name="connsiteX3" fmla="*/ 288 w 667079"/>
                <a:gd name="connsiteY3" fmla="*/ 595007 h 864666"/>
                <a:gd name="connsiteX4" fmla="*/ 87373 w 667079"/>
                <a:gd name="connsiteY4" fmla="*/ 510643 h 864666"/>
                <a:gd name="connsiteX5" fmla="*/ 60459 w 667079"/>
                <a:gd name="connsiteY5" fmla="*/ 60790 h 864666"/>
                <a:gd name="connsiteX6" fmla="*/ 181082 w 667079"/>
                <a:gd name="connsiteY6" fmla="*/ 130650 h 864666"/>
                <a:gd name="connsiteX7" fmla="*/ 236345 w 667079"/>
                <a:gd name="connsiteY7" fmla="*/ 5370 h 864666"/>
                <a:gd name="connsiteX8" fmla="*/ 323163 w 667079"/>
                <a:gd name="connsiteY8" fmla="*/ 117043 h 864666"/>
                <a:gd name="connsiteX9" fmla="*/ 379055 w 667079"/>
                <a:gd name="connsiteY9" fmla="*/ 84 h 864666"/>
                <a:gd name="connsiteX10" fmla="*/ 479008 w 667079"/>
                <a:gd name="connsiteY10" fmla="*/ 121494 h 864666"/>
                <a:gd name="connsiteX11" fmla="*/ 558763 w 667079"/>
                <a:gd name="connsiteY11" fmla="*/ 37083 h 864666"/>
                <a:gd name="connsiteX12" fmla="*/ 667039 w 667079"/>
                <a:gd name="connsiteY12" fmla="*/ 578679 h 864666"/>
                <a:gd name="connsiteX13" fmla="*/ 650710 w 667079"/>
                <a:gd name="connsiteY13" fmla="*/ 864193 h 864666"/>
                <a:gd name="connsiteX14" fmla="*/ 257487 w 667079"/>
                <a:gd name="connsiteY14" fmla="*/ 864666 h 864666"/>
                <a:gd name="connsiteX0" fmla="*/ 260201 w 669793"/>
                <a:gd name="connsiteY0" fmla="*/ 864666 h 864666"/>
                <a:gd name="connsiteX1" fmla="*/ 231602 w 669793"/>
                <a:gd name="connsiteY1" fmla="*/ 801837 h 864666"/>
                <a:gd name="connsiteX2" fmla="*/ 128187 w 669793"/>
                <a:gd name="connsiteY2" fmla="*/ 807279 h 864666"/>
                <a:gd name="connsiteX3" fmla="*/ 281 w 669793"/>
                <a:gd name="connsiteY3" fmla="*/ 526971 h 864666"/>
                <a:gd name="connsiteX4" fmla="*/ 90087 w 669793"/>
                <a:gd name="connsiteY4" fmla="*/ 510643 h 864666"/>
                <a:gd name="connsiteX5" fmla="*/ 63173 w 669793"/>
                <a:gd name="connsiteY5" fmla="*/ 60790 h 864666"/>
                <a:gd name="connsiteX6" fmla="*/ 183796 w 669793"/>
                <a:gd name="connsiteY6" fmla="*/ 130650 h 864666"/>
                <a:gd name="connsiteX7" fmla="*/ 239059 w 669793"/>
                <a:gd name="connsiteY7" fmla="*/ 5370 h 864666"/>
                <a:gd name="connsiteX8" fmla="*/ 325877 w 669793"/>
                <a:gd name="connsiteY8" fmla="*/ 117043 h 864666"/>
                <a:gd name="connsiteX9" fmla="*/ 381769 w 669793"/>
                <a:gd name="connsiteY9" fmla="*/ 84 h 864666"/>
                <a:gd name="connsiteX10" fmla="*/ 481722 w 669793"/>
                <a:gd name="connsiteY10" fmla="*/ 121494 h 864666"/>
                <a:gd name="connsiteX11" fmla="*/ 561477 w 669793"/>
                <a:gd name="connsiteY11" fmla="*/ 37083 h 864666"/>
                <a:gd name="connsiteX12" fmla="*/ 669753 w 669793"/>
                <a:gd name="connsiteY12" fmla="*/ 578679 h 864666"/>
                <a:gd name="connsiteX13" fmla="*/ 653424 w 669793"/>
                <a:gd name="connsiteY13" fmla="*/ 864193 h 864666"/>
                <a:gd name="connsiteX14" fmla="*/ 260201 w 669793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  <a:gd name="connsiteX0" fmla="*/ 259920 w 669512"/>
                <a:gd name="connsiteY0" fmla="*/ 864666 h 864666"/>
                <a:gd name="connsiteX1" fmla="*/ 231321 w 669512"/>
                <a:gd name="connsiteY1" fmla="*/ 801837 h 864666"/>
                <a:gd name="connsiteX2" fmla="*/ 127906 w 669512"/>
                <a:gd name="connsiteY2" fmla="*/ 807279 h 864666"/>
                <a:gd name="connsiteX3" fmla="*/ 0 w 669512"/>
                <a:gd name="connsiteY3" fmla="*/ 526971 h 864666"/>
                <a:gd name="connsiteX4" fmla="*/ 89806 w 669512"/>
                <a:gd name="connsiteY4" fmla="*/ 510643 h 864666"/>
                <a:gd name="connsiteX5" fmla="*/ 62892 w 669512"/>
                <a:gd name="connsiteY5" fmla="*/ 60790 h 864666"/>
                <a:gd name="connsiteX6" fmla="*/ 183515 w 669512"/>
                <a:gd name="connsiteY6" fmla="*/ 130650 h 864666"/>
                <a:gd name="connsiteX7" fmla="*/ 238778 w 669512"/>
                <a:gd name="connsiteY7" fmla="*/ 5370 h 864666"/>
                <a:gd name="connsiteX8" fmla="*/ 325596 w 669512"/>
                <a:gd name="connsiteY8" fmla="*/ 117043 h 864666"/>
                <a:gd name="connsiteX9" fmla="*/ 381488 w 669512"/>
                <a:gd name="connsiteY9" fmla="*/ 84 h 864666"/>
                <a:gd name="connsiteX10" fmla="*/ 481441 w 669512"/>
                <a:gd name="connsiteY10" fmla="*/ 121494 h 864666"/>
                <a:gd name="connsiteX11" fmla="*/ 561196 w 669512"/>
                <a:gd name="connsiteY11" fmla="*/ 37083 h 864666"/>
                <a:gd name="connsiteX12" fmla="*/ 669472 w 669512"/>
                <a:gd name="connsiteY12" fmla="*/ 578679 h 864666"/>
                <a:gd name="connsiteX13" fmla="*/ 653143 w 669512"/>
                <a:gd name="connsiteY13" fmla="*/ 864193 h 864666"/>
                <a:gd name="connsiteX14" fmla="*/ 259920 w 669512"/>
                <a:gd name="connsiteY14" fmla="*/ 864666 h 864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9512" h="864666">
                  <a:moveTo>
                    <a:pt x="259920" y="864666"/>
                  </a:moveTo>
                  <a:cubicBezTo>
                    <a:pt x="237695" y="826606"/>
                    <a:pt x="245159" y="825008"/>
                    <a:pt x="231321" y="801837"/>
                  </a:cubicBezTo>
                  <a:cubicBezTo>
                    <a:pt x="184826" y="794994"/>
                    <a:pt x="202292" y="803651"/>
                    <a:pt x="127906" y="807279"/>
                  </a:cubicBezTo>
                  <a:cubicBezTo>
                    <a:pt x="107042" y="780972"/>
                    <a:pt x="6350" y="576410"/>
                    <a:pt x="0" y="526971"/>
                  </a:cubicBezTo>
                  <a:cubicBezTo>
                    <a:pt x="58964" y="502024"/>
                    <a:pt x="28977" y="523479"/>
                    <a:pt x="89806" y="510643"/>
                  </a:cubicBezTo>
                  <a:cubicBezTo>
                    <a:pt x="46082" y="333121"/>
                    <a:pt x="-8516" y="81486"/>
                    <a:pt x="62892" y="60790"/>
                  </a:cubicBezTo>
                  <a:cubicBezTo>
                    <a:pt x="138478" y="39627"/>
                    <a:pt x="162358" y="62006"/>
                    <a:pt x="183515" y="130650"/>
                  </a:cubicBezTo>
                  <a:cubicBezTo>
                    <a:pt x="185607" y="62583"/>
                    <a:pt x="163207" y="19009"/>
                    <a:pt x="238778" y="5370"/>
                  </a:cubicBezTo>
                  <a:cubicBezTo>
                    <a:pt x="335937" y="-2341"/>
                    <a:pt x="301811" y="117924"/>
                    <a:pt x="325596" y="117043"/>
                  </a:cubicBezTo>
                  <a:cubicBezTo>
                    <a:pt x="328806" y="55378"/>
                    <a:pt x="299358" y="7320"/>
                    <a:pt x="381488" y="84"/>
                  </a:cubicBezTo>
                  <a:cubicBezTo>
                    <a:pt x="488285" y="-2989"/>
                    <a:pt x="459008" y="78303"/>
                    <a:pt x="481441" y="121494"/>
                  </a:cubicBezTo>
                  <a:cubicBezTo>
                    <a:pt x="497140" y="80657"/>
                    <a:pt x="482904" y="31655"/>
                    <a:pt x="561196" y="37083"/>
                  </a:cubicBezTo>
                  <a:cubicBezTo>
                    <a:pt x="672580" y="39816"/>
                    <a:pt x="669666" y="488862"/>
                    <a:pt x="669472" y="578679"/>
                  </a:cubicBezTo>
                  <a:cubicBezTo>
                    <a:pt x="666751" y="690178"/>
                    <a:pt x="672193" y="766300"/>
                    <a:pt x="653143" y="864193"/>
                  </a:cubicBezTo>
                  <a:cubicBezTo>
                    <a:pt x="514812" y="859815"/>
                    <a:pt x="460845" y="856509"/>
                    <a:pt x="259920" y="86466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36C19356-2709-4D4D-B922-7AA6298EEBA4}"/>
                </a:ext>
              </a:extLst>
            </p:cNvPr>
            <p:cNvSpPr>
              <a:spLocks/>
            </p:cNvSpPr>
            <p:nvPr/>
          </p:nvSpPr>
          <p:spPr bwMode="auto">
            <a:xfrm rot="20940928" flipH="1">
              <a:off x="1126074" y="2670966"/>
              <a:ext cx="1656184" cy="1909514"/>
            </a:xfrm>
            <a:custGeom>
              <a:avLst/>
              <a:gdLst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699234 w 1656184"/>
                <a:gd name="connsiteY94" fmla="*/ 1702328 h 1909514"/>
                <a:gd name="connsiteX95" fmla="*/ 697686 w 1656184"/>
                <a:gd name="connsiteY95" fmla="*/ 1708838 h 1909514"/>
                <a:gd name="connsiteX96" fmla="*/ 1413007 w 1656184"/>
                <a:gd name="connsiteY96" fmla="*/ 1487444 h 1909514"/>
                <a:gd name="connsiteX97" fmla="*/ 1412429 w 1656184"/>
                <a:gd name="connsiteY97" fmla="*/ 1485195 h 1909514"/>
                <a:gd name="connsiteX98" fmla="*/ 1405111 w 1656184"/>
                <a:gd name="connsiteY98" fmla="*/ 1455538 h 1909514"/>
                <a:gd name="connsiteX99" fmla="*/ 1398918 w 1656184"/>
                <a:gd name="connsiteY99" fmla="*/ 1425881 h 1909514"/>
                <a:gd name="connsiteX100" fmla="*/ 1394978 w 1656184"/>
                <a:gd name="connsiteY100" fmla="*/ 1398549 h 1909514"/>
                <a:gd name="connsiteX101" fmla="*/ 1392163 w 1656184"/>
                <a:gd name="connsiteY101" fmla="*/ 1372381 h 1909514"/>
                <a:gd name="connsiteX102" fmla="*/ 1391037 w 1656184"/>
                <a:gd name="connsiteY102" fmla="*/ 1350865 h 1909514"/>
                <a:gd name="connsiteX103" fmla="*/ 1392163 w 1656184"/>
                <a:gd name="connsiteY103" fmla="*/ 1332837 h 1909514"/>
                <a:gd name="connsiteX104" fmla="*/ 1401171 w 1656184"/>
                <a:gd name="connsiteY104" fmla="*/ 1295039 h 1909514"/>
                <a:gd name="connsiteX105" fmla="*/ 1412429 w 1656184"/>
                <a:gd name="connsiteY105" fmla="*/ 1260148 h 1909514"/>
                <a:gd name="connsiteX106" fmla="*/ 1426503 w 1656184"/>
                <a:gd name="connsiteY106" fmla="*/ 1227001 h 1909514"/>
                <a:gd name="connsiteX107" fmla="*/ 1443954 w 1656184"/>
                <a:gd name="connsiteY107" fmla="*/ 1197926 h 1909514"/>
                <a:gd name="connsiteX108" fmla="*/ 1469849 w 1656184"/>
                <a:gd name="connsiteY108" fmla="*/ 1161872 h 1909514"/>
                <a:gd name="connsiteX109" fmla="*/ 1496308 w 1656184"/>
                <a:gd name="connsiteY109" fmla="*/ 1125818 h 1909514"/>
                <a:gd name="connsiteX110" fmla="*/ 1522767 w 1656184"/>
                <a:gd name="connsiteY110" fmla="*/ 1090926 h 1909514"/>
                <a:gd name="connsiteX111" fmla="*/ 1549788 w 1656184"/>
                <a:gd name="connsiteY111" fmla="*/ 1053710 h 1909514"/>
                <a:gd name="connsiteX112" fmla="*/ 1573995 w 1656184"/>
                <a:gd name="connsiteY112" fmla="*/ 1015911 h 1909514"/>
                <a:gd name="connsiteX113" fmla="*/ 1597637 w 1656184"/>
                <a:gd name="connsiteY113" fmla="*/ 976949 h 1909514"/>
                <a:gd name="connsiteX114" fmla="*/ 1617341 w 1656184"/>
                <a:gd name="connsiteY114" fmla="*/ 934499 h 1909514"/>
                <a:gd name="connsiteX115" fmla="*/ 1633666 w 1656184"/>
                <a:gd name="connsiteY115" fmla="*/ 889140 h 1909514"/>
                <a:gd name="connsiteX116" fmla="*/ 1646051 w 1656184"/>
                <a:gd name="connsiteY116" fmla="*/ 836222 h 1909514"/>
                <a:gd name="connsiteX117" fmla="*/ 1652807 w 1656184"/>
                <a:gd name="connsiteY117" fmla="*/ 782141 h 1909514"/>
                <a:gd name="connsiteX118" fmla="*/ 1656184 w 1656184"/>
                <a:gd name="connsiteY118" fmla="*/ 726897 h 1909514"/>
                <a:gd name="connsiteX119" fmla="*/ 1655059 w 1656184"/>
                <a:gd name="connsiteY119" fmla="*/ 671072 h 1909514"/>
                <a:gd name="connsiteX120" fmla="*/ 1651118 w 1656184"/>
                <a:gd name="connsiteY120" fmla="*/ 616409 h 1909514"/>
                <a:gd name="connsiteX121" fmla="*/ 1642674 w 1656184"/>
                <a:gd name="connsiteY121" fmla="*/ 563490 h 1909514"/>
                <a:gd name="connsiteX122" fmla="*/ 1631415 w 1656184"/>
                <a:gd name="connsiteY122" fmla="*/ 511736 h 1909514"/>
                <a:gd name="connsiteX123" fmla="*/ 1617341 w 1656184"/>
                <a:gd name="connsiteY123" fmla="*/ 464051 h 1909514"/>
                <a:gd name="connsiteX124" fmla="*/ 1601579 w 1656184"/>
                <a:gd name="connsiteY124" fmla="*/ 420438 h 1909514"/>
                <a:gd name="connsiteX125" fmla="*/ 1583565 w 1656184"/>
                <a:gd name="connsiteY125" fmla="*/ 381475 h 1909514"/>
                <a:gd name="connsiteX126" fmla="*/ 1556543 w 1656184"/>
                <a:gd name="connsiteY126" fmla="*/ 334954 h 1909514"/>
                <a:gd name="connsiteX127" fmla="*/ 1527270 w 1656184"/>
                <a:gd name="connsiteY127" fmla="*/ 290759 h 1909514"/>
                <a:gd name="connsiteX128" fmla="*/ 1494056 w 1656184"/>
                <a:gd name="connsiteY128" fmla="*/ 249471 h 1909514"/>
                <a:gd name="connsiteX129" fmla="*/ 1458590 w 1656184"/>
                <a:gd name="connsiteY129" fmla="*/ 209928 h 1909514"/>
                <a:gd name="connsiteX130" fmla="*/ 1419747 w 1656184"/>
                <a:gd name="connsiteY130" fmla="*/ 174455 h 1909514"/>
                <a:gd name="connsiteX131" fmla="*/ 1376400 w 1656184"/>
                <a:gd name="connsiteY131" fmla="*/ 141309 h 1909514"/>
                <a:gd name="connsiteX132" fmla="*/ 1331365 w 1656184"/>
                <a:gd name="connsiteY132" fmla="*/ 111652 h 1909514"/>
                <a:gd name="connsiteX133" fmla="*/ 1283515 w 1656184"/>
                <a:gd name="connsiteY133" fmla="*/ 85483 h 1909514"/>
                <a:gd name="connsiteX134" fmla="*/ 1231161 w 1656184"/>
                <a:gd name="connsiteY134" fmla="*/ 63386 h 1909514"/>
                <a:gd name="connsiteX135" fmla="*/ 1177119 w 1656184"/>
                <a:gd name="connsiteY135" fmla="*/ 43033 h 1909514"/>
                <a:gd name="connsiteX136" fmla="*/ 1118572 w 1656184"/>
                <a:gd name="connsiteY136" fmla="*/ 27332 h 1909514"/>
                <a:gd name="connsiteX137" fmla="*/ 1057210 w 1656184"/>
                <a:gd name="connsiteY137" fmla="*/ 14538 h 1909514"/>
                <a:gd name="connsiteX138" fmla="*/ 993036 w 1656184"/>
                <a:gd name="connsiteY138" fmla="*/ 5815 h 1909514"/>
                <a:gd name="connsiteX139" fmla="*/ 925482 w 1656184"/>
                <a:gd name="connsiteY139" fmla="*/ 582 h 1909514"/>
                <a:gd name="connsiteX140" fmla="*/ 853425 w 1656184"/>
                <a:gd name="connsiteY140" fmla="*/ 0 h 1909514"/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699234 w 1656184"/>
                <a:gd name="connsiteY94" fmla="*/ 1702328 h 1909514"/>
                <a:gd name="connsiteX95" fmla="*/ 1413007 w 1656184"/>
                <a:gd name="connsiteY95" fmla="*/ 1487444 h 1909514"/>
                <a:gd name="connsiteX96" fmla="*/ 1412429 w 1656184"/>
                <a:gd name="connsiteY96" fmla="*/ 1485195 h 1909514"/>
                <a:gd name="connsiteX97" fmla="*/ 1405111 w 1656184"/>
                <a:gd name="connsiteY97" fmla="*/ 1455538 h 1909514"/>
                <a:gd name="connsiteX98" fmla="*/ 1398918 w 1656184"/>
                <a:gd name="connsiteY98" fmla="*/ 1425881 h 1909514"/>
                <a:gd name="connsiteX99" fmla="*/ 1394978 w 1656184"/>
                <a:gd name="connsiteY99" fmla="*/ 1398549 h 1909514"/>
                <a:gd name="connsiteX100" fmla="*/ 1392163 w 1656184"/>
                <a:gd name="connsiteY100" fmla="*/ 1372381 h 1909514"/>
                <a:gd name="connsiteX101" fmla="*/ 1391037 w 1656184"/>
                <a:gd name="connsiteY101" fmla="*/ 1350865 h 1909514"/>
                <a:gd name="connsiteX102" fmla="*/ 1392163 w 1656184"/>
                <a:gd name="connsiteY102" fmla="*/ 1332837 h 1909514"/>
                <a:gd name="connsiteX103" fmla="*/ 1401171 w 1656184"/>
                <a:gd name="connsiteY103" fmla="*/ 1295039 h 1909514"/>
                <a:gd name="connsiteX104" fmla="*/ 1412429 w 1656184"/>
                <a:gd name="connsiteY104" fmla="*/ 1260148 h 1909514"/>
                <a:gd name="connsiteX105" fmla="*/ 1426503 w 1656184"/>
                <a:gd name="connsiteY105" fmla="*/ 1227001 h 1909514"/>
                <a:gd name="connsiteX106" fmla="*/ 1443954 w 1656184"/>
                <a:gd name="connsiteY106" fmla="*/ 1197926 h 1909514"/>
                <a:gd name="connsiteX107" fmla="*/ 1469849 w 1656184"/>
                <a:gd name="connsiteY107" fmla="*/ 1161872 h 1909514"/>
                <a:gd name="connsiteX108" fmla="*/ 1496308 w 1656184"/>
                <a:gd name="connsiteY108" fmla="*/ 1125818 h 1909514"/>
                <a:gd name="connsiteX109" fmla="*/ 1522767 w 1656184"/>
                <a:gd name="connsiteY109" fmla="*/ 1090926 h 1909514"/>
                <a:gd name="connsiteX110" fmla="*/ 1549788 w 1656184"/>
                <a:gd name="connsiteY110" fmla="*/ 1053710 h 1909514"/>
                <a:gd name="connsiteX111" fmla="*/ 1573995 w 1656184"/>
                <a:gd name="connsiteY111" fmla="*/ 1015911 h 1909514"/>
                <a:gd name="connsiteX112" fmla="*/ 1597637 w 1656184"/>
                <a:gd name="connsiteY112" fmla="*/ 976949 h 1909514"/>
                <a:gd name="connsiteX113" fmla="*/ 1617341 w 1656184"/>
                <a:gd name="connsiteY113" fmla="*/ 934499 h 1909514"/>
                <a:gd name="connsiteX114" fmla="*/ 1633666 w 1656184"/>
                <a:gd name="connsiteY114" fmla="*/ 889140 h 1909514"/>
                <a:gd name="connsiteX115" fmla="*/ 1646051 w 1656184"/>
                <a:gd name="connsiteY115" fmla="*/ 836222 h 1909514"/>
                <a:gd name="connsiteX116" fmla="*/ 1652807 w 1656184"/>
                <a:gd name="connsiteY116" fmla="*/ 782141 h 1909514"/>
                <a:gd name="connsiteX117" fmla="*/ 1656184 w 1656184"/>
                <a:gd name="connsiteY117" fmla="*/ 726897 h 1909514"/>
                <a:gd name="connsiteX118" fmla="*/ 1655059 w 1656184"/>
                <a:gd name="connsiteY118" fmla="*/ 671072 h 1909514"/>
                <a:gd name="connsiteX119" fmla="*/ 1651118 w 1656184"/>
                <a:gd name="connsiteY119" fmla="*/ 616409 h 1909514"/>
                <a:gd name="connsiteX120" fmla="*/ 1642674 w 1656184"/>
                <a:gd name="connsiteY120" fmla="*/ 563490 h 1909514"/>
                <a:gd name="connsiteX121" fmla="*/ 1631415 w 1656184"/>
                <a:gd name="connsiteY121" fmla="*/ 511736 h 1909514"/>
                <a:gd name="connsiteX122" fmla="*/ 1617341 w 1656184"/>
                <a:gd name="connsiteY122" fmla="*/ 464051 h 1909514"/>
                <a:gd name="connsiteX123" fmla="*/ 1601579 w 1656184"/>
                <a:gd name="connsiteY123" fmla="*/ 420438 h 1909514"/>
                <a:gd name="connsiteX124" fmla="*/ 1583565 w 1656184"/>
                <a:gd name="connsiteY124" fmla="*/ 381475 h 1909514"/>
                <a:gd name="connsiteX125" fmla="*/ 1556543 w 1656184"/>
                <a:gd name="connsiteY125" fmla="*/ 334954 h 1909514"/>
                <a:gd name="connsiteX126" fmla="*/ 1527270 w 1656184"/>
                <a:gd name="connsiteY126" fmla="*/ 290759 h 1909514"/>
                <a:gd name="connsiteX127" fmla="*/ 1494056 w 1656184"/>
                <a:gd name="connsiteY127" fmla="*/ 249471 h 1909514"/>
                <a:gd name="connsiteX128" fmla="*/ 1458590 w 1656184"/>
                <a:gd name="connsiteY128" fmla="*/ 209928 h 1909514"/>
                <a:gd name="connsiteX129" fmla="*/ 1419747 w 1656184"/>
                <a:gd name="connsiteY129" fmla="*/ 174455 h 1909514"/>
                <a:gd name="connsiteX130" fmla="*/ 1376400 w 1656184"/>
                <a:gd name="connsiteY130" fmla="*/ 141309 h 1909514"/>
                <a:gd name="connsiteX131" fmla="*/ 1331365 w 1656184"/>
                <a:gd name="connsiteY131" fmla="*/ 111652 h 1909514"/>
                <a:gd name="connsiteX132" fmla="*/ 1283515 w 1656184"/>
                <a:gd name="connsiteY132" fmla="*/ 85483 h 1909514"/>
                <a:gd name="connsiteX133" fmla="*/ 1231161 w 1656184"/>
                <a:gd name="connsiteY133" fmla="*/ 63386 h 1909514"/>
                <a:gd name="connsiteX134" fmla="*/ 1177119 w 1656184"/>
                <a:gd name="connsiteY134" fmla="*/ 43033 h 1909514"/>
                <a:gd name="connsiteX135" fmla="*/ 1118572 w 1656184"/>
                <a:gd name="connsiteY135" fmla="*/ 27332 h 1909514"/>
                <a:gd name="connsiteX136" fmla="*/ 1057210 w 1656184"/>
                <a:gd name="connsiteY136" fmla="*/ 14538 h 1909514"/>
                <a:gd name="connsiteX137" fmla="*/ 993036 w 1656184"/>
                <a:gd name="connsiteY137" fmla="*/ 5815 h 1909514"/>
                <a:gd name="connsiteX138" fmla="*/ 925482 w 1656184"/>
                <a:gd name="connsiteY138" fmla="*/ 582 h 1909514"/>
                <a:gd name="connsiteX139" fmla="*/ 853425 w 1656184"/>
                <a:gd name="connsiteY139" fmla="*/ 0 h 1909514"/>
                <a:gd name="connsiteX0" fmla="*/ 853425 w 1656184"/>
                <a:gd name="connsiteY0" fmla="*/ 0 h 1909514"/>
                <a:gd name="connsiteX1" fmla="*/ 789249 w 1656184"/>
                <a:gd name="connsiteY1" fmla="*/ 5234 h 1909514"/>
                <a:gd name="connsiteX2" fmla="*/ 628247 w 1656184"/>
                <a:gd name="connsiteY2" fmla="*/ 41869 h 1909514"/>
                <a:gd name="connsiteX3" fmla="*/ 580396 w 1656184"/>
                <a:gd name="connsiteY3" fmla="*/ 59896 h 1909514"/>
                <a:gd name="connsiteX4" fmla="*/ 533110 w 1656184"/>
                <a:gd name="connsiteY4" fmla="*/ 80250 h 1909514"/>
                <a:gd name="connsiteX5" fmla="*/ 486948 w 1656184"/>
                <a:gd name="connsiteY5" fmla="*/ 104673 h 1909514"/>
                <a:gd name="connsiteX6" fmla="*/ 444164 w 1656184"/>
                <a:gd name="connsiteY6" fmla="*/ 132005 h 1909514"/>
                <a:gd name="connsiteX7" fmla="*/ 403069 w 1656184"/>
                <a:gd name="connsiteY7" fmla="*/ 162825 h 1909514"/>
                <a:gd name="connsiteX8" fmla="*/ 365352 w 1656184"/>
                <a:gd name="connsiteY8" fmla="*/ 196553 h 1909514"/>
                <a:gd name="connsiteX9" fmla="*/ 330449 w 1656184"/>
                <a:gd name="connsiteY9" fmla="*/ 233188 h 1909514"/>
                <a:gd name="connsiteX10" fmla="*/ 298924 w 1656184"/>
                <a:gd name="connsiteY10" fmla="*/ 273313 h 1909514"/>
                <a:gd name="connsiteX11" fmla="*/ 271340 w 1656184"/>
                <a:gd name="connsiteY11" fmla="*/ 315764 h 1909514"/>
                <a:gd name="connsiteX12" fmla="*/ 247696 w 1656184"/>
                <a:gd name="connsiteY12" fmla="*/ 361123 h 1909514"/>
                <a:gd name="connsiteX13" fmla="*/ 227993 w 1656184"/>
                <a:gd name="connsiteY13" fmla="*/ 409970 h 1909514"/>
                <a:gd name="connsiteX14" fmla="*/ 196468 w 1656184"/>
                <a:gd name="connsiteY14" fmla="*/ 544301 h 1909514"/>
                <a:gd name="connsiteX15" fmla="*/ 193653 w 1656184"/>
                <a:gd name="connsiteY15" fmla="*/ 576865 h 1909514"/>
                <a:gd name="connsiteX16" fmla="*/ 192528 w 1656184"/>
                <a:gd name="connsiteY16" fmla="*/ 607686 h 1909514"/>
                <a:gd name="connsiteX17" fmla="*/ 193653 w 1656184"/>
                <a:gd name="connsiteY17" fmla="*/ 636180 h 1909514"/>
                <a:gd name="connsiteX18" fmla="*/ 194216 w 1656184"/>
                <a:gd name="connsiteY18" fmla="*/ 664674 h 1909514"/>
                <a:gd name="connsiteX19" fmla="*/ 194216 w 1656184"/>
                <a:gd name="connsiteY19" fmla="*/ 691424 h 1909514"/>
                <a:gd name="connsiteX20" fmla="*/ 191402 w 1656184"/>
                <a:gd name="connsiteY20" fmla="*/ 716430 h 1909514"/>
                <a:gd name="connsiteX21" fmla="*/ 182958 w 1656184"/>
                <a:gd name="connsiteY21" fmla="*/ 742016 h 1909514"/>
                <a:gd name="connsiteX22" fmla="*/ 167758 w 1656184"/>
                <a:gd name="connsiteY22" fmla="*/ 772837 h 1909514"/>
                <a:gd name="connsiteX23" fmla="*/ 149181 w 1656184"/>
                <a:gd name="connsiteY23" fmla="*/ 801331 h 1909514"/>
                <a:gd name="connsiteX24" fmla="*/ 128915 w 1656184"/>
                <a:gd name="connsiteY24" fmla="*/ 826336 h 1909514"/>
                <a:gd name="connsiteX25" fmla="*/ 107523 w 1656184"/>
                <a:gd name="connsiteY25" fmla="*/ 851923 h 1909514"/>
                <a:gd name="connsiteX26" fmla="*/ 85005 w 1656184"/>
                <a:gd name="connsiteY26" fmla="*/ 875184 h 1909514"/>
                <a:gd name="connsiteX27" fmla="*/ 62487 w 1656184"/>
                <a:gd name="connsiteY27" fmla="*/ 898445 h 1909514"/>
                <a:gd name="connsiteX28" fmla="*/ 41095 w 1656184"/>
                <a:gd name="connsiteY28" fmla="*/ 924031 h 1909514"/>
                <a:gd name="connsiteX29" fmla="*/ 33777 w 1656184"/>
                <a:gd name="connsiteY29" fmla="*/ 931009 h 1909514"/>
                <a:gd name="connsiteX30" fmla="*/ 24769 w 1656184"/>
                <a:gd name="connsiteY30" fmla="*/ 939732 h 1909514"/>
                <a:gd name="connsiteX31" fmla="*/ 15200 w 1656184"/>
                <a:gd name="connsiteY31" fmla="*/ 950199 h 1909514"/>
                <a:gd name="connsiteX32" fmla="*/ 7319 w 1656184"/>
                <a:gd name="connsiteY32" fmla="*/ 960666 h 1909514"/>
                <a:gd name="connsiteX33" fmla="*/ 2252 w 1656184"/>
                <a:gd name="connsiteY33" fmla="*/ 973460 h 1909514"/>
                <a:gd name="connsiteX34" fmla="*/ 0 w 1656184"/>
                <a:gd name="connsiteY34" fmla="*/ 987416 h 1909514"/>
                <a:gd name="connsiteX35" fmla="*/ 2815 w 1656184"/>
                <a:gd name="connsiteY35" fmla="*/ 1001955 h 1909514"/>
                <a:gd name="connsiteX36" fmla="*/ 10133 w 1656184"/>
                <a:gd name="connsiteY36" fmla="*/ 1015911 h 1909514"/>
                <a:gd name="connsiteX37" fmla="*/ 22518 w 1656184"/>
                <a:gd name="connsiteY37" fmla="*/ 1027541 h 1909514"/>
                <a:gd name="connsiteX38" fmla="*/ 36592 w 1656184"/>
                <a:gd name="connsiteY38" fmla="*/ 1035682 h 1909514"/>
                <a:gd name="connsiteX39" fmla="*/ 54043 w 1656184"/>
                <a:gd name="connsiteY39" fmla="*/ 1043243 h 1909514"/>
                <a:gd name="connsiteX40" fmla="*/ 72621 w 1656184"/>
                <a:gd name="connsiteY40" fmla="*/ 1049639 h 1909514"/>
                <a:gd name="connsiteX41" fmla="*/ 91197 w 1656184"/>
                <a:gd name="connsiteY41" fmla="*/ 1056035 h 1909514"/>
                <a:gd name="connsiteX42" fmla="*/ 109212 w 1656184"/>
                <a:gd name="connsiteY42" fmla="*/ 1062432 h 1909514"/>
                <a:gd name="connsiteX43" fmla="*/ 126663 w 1656184"/>
                <a:gd name="connsiteY43" fmla="*/ 1069992 h 1909514"/>
                <a:gd name="connsiteX44" fmla="*/ 142425 w 1656184"/>
                <a:gd name="connsiteY44" fmla="*/ 1078133 h 1909514"/>
                <a:gd name="connsiteX45" fmla="*/ 153685 w 1656184"/>
                <a:gd name="connsiteY45" fmla="*/ 1088601 h 1909514"/>
                <a:gd name="connsiteX46" fmla="*/ 150306 w 1656184"/>
                <a:gd name="connsiteY46" fmla="*/ 1102557 h 1909514"/>
                <a:gd name="connsiteX47" fmla="*/ 144114 w 1656184"/>
                <a:gd name="connsiteY47" fmla="*/ 1115351 h 1909514"/>
                <a:gd name="connsiteX48" fmla="*/ 137921 w 1656184"/>
                <a:gd name="connsiteY48" fmla="*/ 1128725 h 1909514"/>
                <a:gd name="connsiteX49" fmla="*/ 131166 w 1656184"/>
                <a:gd name="connsiteY49" fmla="*/ 1141518 h 1909514"/>
                <a:gd name="connsiteX50" fmla="*/ 124974 w 1656184"/>
                <a:gd name="connsiteY50" fmla="*/ 1154312 h 1909514"/>
                <a:gd name="connsiteX51" fmla="*/ 120471 w 1656184"/>
                <a:gd name="connsiteY51" fmla="*/ 1167105 h 1909514"/>
                <a:gd name="connsiteX52" fmla="*/ 118781 w 1656184"/>
                <a:gd name="connsiteY52" fmla="*/ 1178735 h 1909514"/>
                <a:gd name="connsiteX53" fmla="*/ 119907 w 1656184"/>
                <a:gd name="connsiteY53" fmla="*/ 1191529 h 1909514"/>
                <a:gd name="connsiteX54" fmla="*/ 126100 w 1656184"/>
                <a:gd name="connsiteY54" fmla="*/ 1203159 h 1909514"/>
                <a:gd name="connsiteX55" fmla="*/ 137359 w 1656184"/>
                <a:gd name="connsiteY55" fmla="*/ 1214790 h 1909514"/>
                <a:gd name="connsiteX56" fmla="*/ 153685 w 1656184"/>
                <a:gd name="connsiteY56" fmla="*/ 1226420 h 1909514"/>
                <a:gd name="connsiteX57" fmla="*/ 150306 w 1656184"/>
                <a:gd name="connsiteY57" fmla="*/ 1235725 h 1909514"/>
                <a:gd name="connsiteX58" fmla="*/ 145240 w 1656184"/>
                <a:gd name="connsiteY58" fmla="*/ 1245029 h 1909514"/>
                <a:gd name="connsiteX59" fmla="*/ 141300 w 1656184"/>
                <a:gd name="connsiteY59" fmla="*/ 1256077 h 1909514"/>
                <a:gd name="connsiteX60" fmla="*/ 140174 w 1656184"/>
                <a:gd name="connsiteY60" fmla="*/ 1267708 h 1909514"/>
                <a:gd name="connsiteX61" fmla="*/ 142425 w 1656184"/>
                <a:gd name="connsiteY61" fmla="*/ 1279339 h 1909514"/>
                <a:gd name="connsiteX62" fmla="*/ 148618 w 1656184"/>
                <a:gd name="connsiteY62" fmla="*/ 1289806 h 1909514"/>
                <a:gd name="connsiteX63" fmla="*/ 156499 w 1656184"/>
                <a:gd name="connsiteY63" fmla="*/ 1297947 h 1909514"/>
                <a:gd name="connsiteX64" fmla="*/ 166632 w 1656184"/>
                <a:gd name="connsiteY64" fmla="*/ 1305506 h 1909514"/>
                <a:gd name="connsiteX65" fmla="*/ 176765 w 1656184"/>
                <a:gd name="connsiteY65" fmla="*/ 1310740 h 1909514"/>
                <a:gd name="connsiteX66" fmla="*/ 186335 w 1656184"/>
                <a:gd name="connsiteY66" fmla="*/ 1317137 h 1909514"/>
                <a:gd name="connsiteX67" fmla="*/ 195343 w 1656184"/>
                <a:gd name="connsiteY67" fmla="*/ 1325860 h 1909514"/>
                <a:gd name="connsiteX68" fmla="*/ 200408 w 1656184"/>
                <a:gd name="connsiteY68" fmla="*/ 1335164 h 1909514"/>
                <a:gd name="connsiteX69" fmla="*/ 205475 w 1656184"/>
                <a:gd name="connsiteY69" fmla="*/ 1352028 h 1909514"/>
                <a:gd name="connsiteX70" fmla="*/ 205475 w 1656184"/>
                <a:gd name="connsiteY70" fmla="*/ 1371218 h 1909514"/>
                <a:gd name="connsiteX71" fmla="*/ 203787 w 1656184"/>
                <a:gd name="connsiteY71" fmla="*/ 1389245 h 1909514"/>
                <a:gd name="connsiteX72" fmla="*/ 199283 w 1656184"/>
                <a:gd name="connsiteY72" fmla="*/ 1407854 h 1909514"/>
                <a:gd name="connsiteX73" fmla="*/ 195343 w 1656184"/>
                <a:gd name="connsiteY73" fmla="*/ 1425881 h 1909514"/>
                <a:gd name="connsiteX74" fmla="*/ 192528 w 1656184"/>
                <a:gd name="connsiteY74" fmla="*/ 1442163 h 1909514"/>
                <a:gd name="connsiteX75" fmla="*/ 190276 w 1656184"/>
                <a:gd name="connsiteY75" fmla="*/ 1465424 h 1909514"/>
                <a:gd name="connsiteX76" fmla="*/ 192528 w 1656184"/>
                <a:gd name="connsiteY76" fmla="*/ 1486358 h 1909514"/>
                <a:gd name="connsiteX77" fmla="*/ 198719 w 1656184"/>
                <a:gd name="connsiteY77" fmla="*/ 1505548 h 1909514"/>
                <a:gd name="connsiteX78" fmla="*/ 206601 w 1656184"/>
                <a:gd name="connsiteY78" fmla="*/ 1522413 h 1909514"/>
                <a:gd name="connsiteX79" fmla="*/ 217860 w 1656184"/>
                <a:gd name="connsiteY79" fmla="*/ 1535787 h 1909514"/>
                <a:gd name="connsiteX80" fmla="*/ 232497 w 1656184"/>
                <a:gd name="connsiteY80" fmla="*/ 1548581 h 1909514"/>
                <a:gd name="connsiteX81" fmla="*/ 246570 w 1656184"/>
                <a:gd name="connsiteY81" fmla="*/ 1559048 h 1909514"/>
                <a:gd name="connsiteX82" fmla="*/ 262896 w 1656184"/>
                <a:gd name="connsiteY82" fmla="*/ 1567771 h 1909514"/>
                <a:gd name="connsiteX83" fmla="*/ 279221 w 1656184"/>
                <a:gd name="connsiteY83" fmla="*/ 1575331 h 1909514"/>
                <a:gd name="connsiteX84" fmla="*/ 295546 w 1656184"/>
                <a:gd name="connsiteY84" fmla="*/ 1579401 h 1909514"/>
                <a:gd name="connsiteX85" fmla="*/ 325383 w 1656184"/>
                <a:gd name="connsiteY85" fmla="*/ 1584635 h 1909514"/>
                <a:gd name="connsiteX86" fmla="*/ 356908 w 1656184"/>
                <a:gd name="connsiteY86" fmla="*/ 1586961 h 1909514"/>
                <a:gd name="connsiteX87" fmla="*/ 390121 w 1656184"/>
                <a:gd name="connsiteY87" fmla="*/ 1585798 h 1909514"/>
                <a:gd name="connsiteX88" fmla="*/ 422772 w 1656184"/>
                <a:gd name="connsiteY88" fmla="*/ 1582309 h 1909514"/>
                <a:gd name="connsiteX89" fmla="*/ 455423 w 1656184"/>
                <a:gd name="connsiteY89" fmla="*/ 1578238 h 1909514"/>
                <a:gd name="connsiteX90" fmla="*/ 486385 w 1656184"/>
                <a:gd name="connsiteY90" fmla="*/ 1571841 h 1909514"/>
                <a:gd name="connsiteX91" fmla="*/ 513969 w 1656184"/>
                <a:gd name="connsiteY91" fmla="*/ 1564281 h 1909514"/>
                <a:gd name="connsiteX92" fmla="*/ 529900 w 1656184"/>
                <a:gd name="connsiteY92" fmla="*/ 1558923 h 1909514"/>
                <a:gd name="connsiteX93" fmla="*/ 627355 w 1656184"/>
                <a:gd name="connsiteY93" fmla="*/ 1909514 h 1909514"/>
                <a:gd name="connsiteX94" fmla="*/ 1413007 w 1656184"/>
                <a:gd name="connsiteY94" fmla="*/ 1487444 h 1909514"/>
                <a:gd name="connsiteX95" fmla="*/ 1412429 w 1656184"/>
                <a:gd name="connsiteY95" fmla="*/ 1485195 h 1909514"/>
                <a:gd name="connsiteX96" fmla="*/ 1405111 w 1656184"/>
                <a:gd name="connsiteY96" fmla="*/ 1455538 h 1909514"/>
                <a:gd name="connsiteX97" fmla="*/ 1398918 w 1656184"/>
                <a:gd name="connsiteY97" fmla="*/ 1425881 h 1909514"/>
                <a:gd name="connsiteX98" fmla="*/ 1394978 w 1656184"/>
                <a:gd name="connsiteY98" fmla="*/ 1398549 h 1909514"/>
                <a:gd name="connsiteX99" fmla="*/ 1392163 w 1656184"/>
                <a:gd name="connsiteY99" fmla="*/ 1372381 h 1909514"/>
                <a:gd name="connsiteX100" fmla="*/ 1391037 w 1656184"/>
                <a:gd name="connsiteY100" fmla="*/ 1350865 h 1909514"/>
                <a:gd name="connsiteX101" fmla="*/ 1392163 w 1656184"/>
                <a:gd name="connsiteY101" fmla="*/ 1332837 h 1909514"/>
                <a:gd name="connsiteX102" fmla="*/ 1401171 w 1656184"/>
                <a:gd name="connsiteY102" fmla="*/ 1295039 h 1909514"/>
                <a:gd name="connsiteX103" fmla="*/ 1412429 w 1656184"/>
                <a:gd name="connsiteY103" fmla="*/ 1260148 h 1909514"/>
                <a:gd name="connsiteX104" fmla="*/ 1426503 w 1656184"/>
                <a:gd name="connsiteY104" fmla="*/ 1227001 h 1909514"/>
                <a:gd name="connsiteX105" fmla="*/ 1443954 w 1656184"/>
                <a:gd name="connsiteY105" fmla="*/ 1197926 h 1909514"/>
                <a:gd name="connsiteX106" fmla="*/ 1469849 w 1656184"/>
                <a:gd name="connsiteY106" fmla="*/ 1161872 h 1909514"/>
                <a:gd name="connsiteX107" fmla="*/ 1496308 w 1656184"/>
                <a:gd name="connsiteY107" fmla="*/ 1125818 h 1909514"/>
                <a:gd name="connsiteX108" fmla="*/ 1522767 w 1656184"/>
                <a:gd name="connsiteY108" fmla="*/ 1090926 h 1909514"/>
                <a:gd name="connsiteX109" fmla="*/ 1549788 w 1656184"/>
                <a:gd name="connsiteY109" fmla="*/ 1053710 h 1909514"/>
                <a:gd name="connsiteX110" fmla="*/ 1573995 w 1656184"/>
                <a:gd name="connsiteY110" fmla="*/ 1015911 h 1909514"/>
                <a:gd name="connsiteX111" fmla="*/ 1597637 w 1656184"/>
                <a:gd name="connsiteY111" fmla="*/ 976949 h 1909514"/>
                <a:gd name="connsiteX112" fmla="*/ 1617341 w 1656184"/>
                <a:gd name="connsiteY112" fmla="*/ 934499 h 1909514"/>
                <a:gd name="connsiteX113" fmla="*/ 1633666 w 1656184"/>
                <a:gd name="connsiteY113" fmla="*/ 889140 h 1909514"/>
                <a:gd name="connsiteX114" fmla="*/ 1646051 w 1656184"/>
                <a:gd name="connsiteY114" fmla="*/ 836222 h 1909514"/>
                <a:gd name="connsiteX115" fmla="*/ 1652807 w 1656184"/>
                <a:gd name="connsiteY115" fmla="*/ 782141 h 1909514"/>
                <a:gd name="connsiteX116" fmla="*/ 1656184 w 1656184"/>
                <a:gd name="connsiteY116" fmla="*/ 726897 h 1909514"/>
                <a:gd name="connsiteX117" fmla="*/ 1655059 w 1656184"/>
                <a:gd name="connsiteY117" fmla="*/ 671072 h 1909514"/>
                <a:gd name="connsiteX118" fmla="*/ 1651118 w 1656184"/>
                <a:gd name="connsiteY118" fmla="*/ 616409 h 1909514"/>
                <a:gd name="connsiteX119" fmla="*/ 1642674 w 1656184"/>
                <a:gd name="connsiteY119" fmla="*/ 563490 h 1909514"/>
                <a:gd name="connsiteX120" fmla="*/ 1631415 w 1656184"/>
                <a:gd name="connsiteY120" fmla="*/ 511736 h 1909514"/>
                <a:gd name="connsiteX121" fmla="*/ 1617341 w 1656184"/>
                <a:gd name="connsiteY121" fmla="*/ 464051 h 1909514"/>
                <a:gd name="connsiteX122" fmla="*/ 1601579 w 1656184"/>
                <a:gd name="connsiteY122" fmla="*/ 420438 h 1909514"/>
                <a:gd name="connsiteX123" fmla="*/ 1583565 w 1656184"/>
                <a:gd name="connsiteY123" fmla="*/ 381475 h 1909514"/>
                <a:gd name="connsiteX124" fmla="*/ 1556543 w 1656184"/>
                <a:gd name="connsiteY124" fmla="*/ 334954 h 1909514"/>
                <a:gd name="connsiteX125" fmla="*/ 1527270 w 1656184"/>
                <a:gd name="connsiteY125" fmla="*/ 290759 h 1909514"/>
                <a:gd name="connsiteX126" fmla="*/ 1494056 w 1656184"/>
                <a:gd name="connsiteY126" fmla="*/ 249471 h 1909514"/>
                <a:gd name="connsiteX127" fmla="*/ 1458590 w 1656184"/>
                <a:gd name="connsiteY127" fmla="*/ 209928 h 1909514"/>
                <a:gd name="connsiteX128" fmla="*/ 1419747 w 1656184"/>
                <a:gd name="connsiteY128" fmla="*/ 174455 h 1909514"/>
                <a:gd name="connsiteX129" fmla="*/ 1376400 w 1656184"/>
                <a:gd name="connsiteY129" fmla="*/ 141309 h 1909514"/>
                <a:gd name="connsiteX130" fmla="*/ 1331365 w 1656184"/>
                <a:gd name="connsiteY130" fmla="*/ 111652 h 1909514"/>
                <a:gd name="connsiteX131" fmla="*/ 1283515 w 1656184"/>
                <a:gd name="connsiteY131" fmla="*/ 85483 h 1909514"/>
                <a:gd name="connsiteX132" fmla="*/ 1231161 w 1656184"/>
                <a:gd name="connsiteY132" fmla="*/ 63386 h 1909514"/>
                <a:gd name="connsiteX133" fmla="*/ 1177119 w 1656184"/>
                <a:gd name="connsiteY133" fmla="*/ 43033 h 1909514"/>
                <a:gd name="connsiteX134" fmla="*/ 1118572 w 1656184"/>
                <a:gd name="connsiteY134" fmla="*/ 27332 h 1909514"/>
                <a:gd name="connsiteX135" fmla="*/ 1057210 w 1656184"/>
                <a:gd name="connsiteY135" fmla="*/ 14538 h 1909514"/>
                <a:gd name="connsiteX136" fmla="*/ 993036 w 1656184"/>
                <a:gd name="connsiteY136" fmla="*/ 5815 h 1909514"/>
                <a:gd name="connsiteX137" fmla="*/ 925482 w 1656184"/>
                <a:gd name="connsiteY137" fmla="*/ 582 h 1909514"/>
                <a:gd name="connsiteX138" fmla="*/ 853425 w 1656184"/>
                <a:gd name="connsiteY138" fmla="*/ 0 h 1909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656184" h="1909514">
                  <a:moveTo>
                    <a:pt x="853425" y="0"/>
                  </a:moveTo>
                  <a:lnTo>
                    <a:pt x="789249" y="5234"/>
                  </a:lnTo>
                  <a:lnTo>
                    <a:pt x="628247" y="41869"/>
                  </a:lnTo>
                  <a:lnTo>
                    <a:pt x="580396" y="59896"/>
                  </a:lnTo>
                  <a:lnTo>
                    <a:pt x="533110" y="80250"/>
                  </a:lnTo>
                  <a:lnTo>
                    <a:pt x="486948" y="104673"/>
                  </a:lnTo>
                  <a:lnTo>
                    <a:pt x="444164" y="132005"/>
                  </a:lnTo>
                  <a:lnTo>
                    <a:pt x="403069" y="162825"/>
                  </a:lnTo>
                  <a:lnTo>
                    <a:pt x="365352" y="196553"/>
                  </a:lnTo>
                  <a:lnTo>
                    <a:pt x="330449" y="233188"/>
                  </a:lnTo>
                  <a:lnTo>
                    <a:pt x="298924" y="273313"/>
                  </a:lnTo>
                  <a:lnTo>
                    <a:pt x="271340" y="315764"/>
                  </a:lnTo>
                  <a:lnTo>
                    <a:pt x="247696" y="361123"/>
                  </a:lnTo>
                  <a:lnTo>
                    <a:pt x="227993" y="409970"/>
                  </a:lnTo>
                  <a:lnTo>
                    <a:pt x="196468" y="544301"/>
                  </a:lnTo>
                  <a:lnTo>
                    <a:pt x="193653" y="576865"/>
                  </a:lnTo>
                  <a:lnTo>
                    <a:pt x="192528" y="607686"/>
                  </a:lnTo>
                  <a:lnTo>
                    <a:pt x="193653" y="636180"/>
                  </a:lnTo>
                  <a:cubicBezTo>
                    <a:pt x="193840" y="645678"/>
                    <a:pt x="194028" y="655177"/>
                    <a:pt x="194216" y="664674"/>
                  </a:cubicBezTo>
                  <a:lnTo>
                    <a:pt x="194216" y="691424"/>
                  </a:lnTo>
                  <a:lnTo>
                    <a:pt x="191402" y="716430"/>
                  </a:lnTo>
                  <a:lnTo>
                    <a:pt x="182958" y="742016"/>
                  </a:lnTo>
                  <a:lnTo>
                    <a:pt x="167758" y="772837"/>
                  </a:lnTo>
                  <a:lnTo>
                    <a:pt x="149181" y="801331"/>
                  </a:lnTo>
                  <a:lnTo>
                    <a:pt x="128915" y="826336"/>
                  </a:lnTo>
                  <a:lnTo>
                    <a:pt x="107523" y="851923"/>
                  </a:lnTo>
                  <a:lnTo>
                    <a:pt x="85005" y="875184"/>
                  </a:lnTo>
                  <a:lnTo>
                    <a:pt x="62487" y="898445"/>
                  </a:lnTo>
                  <a:lnTo>
                    <a:pt x="41095" y="924031"/>
                  </a:lnTo>
                  <a:lnTo>
                    <a:pt x="33777" y="931009"/>
                  </a:lnTo>
                  <a:lnTo>
                    <a:pt x="24769" y="939732"/>
                  </a:lnTo>
                  <a:lnTo>
                    <a:pt x="15200" y="950199"/>
                  </a:lnTo>
                  <a:lnTo>
                    <a:pt x="7319" y="960666"/>
                  </a:lnTo>
                  <a:lnTo>
                    <a:pt x="2252" y="973460"/>
                  </a:lnTo>
                  <a:lnTo>
                    <a:pt x="0" y="987416"/>
                  </a:lnTo>
                  <a:lnTo>
                    <a:pt x="2815" y="1001955"/>
                  </a:lnTo>
                  <a:lnTo>
                    <a:pt x="10133" y="1015911"/>
                  </a:lnTo>
                  <a:lnTo>
                    <a:pt x="22518" y="1027541"/>
                  </a:lnTo>
                  <a:lnTo>
                    <a:pt x="36592" y="1035682"/>
                  </a:lnTo>
                  <a:lnTo>
                    <a:pt x="54043" y="1043243"/>
                  </a:lnTo>
                  <a:lnTo>
                    <a:pt x="72621" y="1049639"/>
                  </a:lnTo>
                  <a:lnTo>
                    <a:pt x="91197" y="1056035"/>
                  </a:lnTo>
                  <a:lnTo>
                    <a:pt x="109212" y="1062432"/>
                  </a:lnTo>
                  <a:lnTo>
                    <a:pt x="126663" y="1069992"/>
                  </a:lnTo>
                  <a:lnTo>
                    <a:pt x="142425" y="1078133"/>
                  </a:lnTo>
                  <a:lnTo>
                    <a:pt x="153685" y="1088601"/>
                  </a:lnTo>
                  <a:lnTo>
                    <a:pt x="150306" y="1102557"/>
                  </a:lnTo>
                  <a:lnTo>
                    <a:pt x="144114" y="1115351"/>
                  </a:lnTo>
                  <a:lnTo>
                    <a:pt x="137921" y="1128725"/>
                  </a:lnTo>
                  <a:lnTo>
                    <a:pt x="131166" y="1141518"/>
                  </a:lnTo>
                  <a:lnTo>
                    <a:pt x="124974" y="1154312"/>
                  </a:lnTo>
                  <a:lnTo>
                    <a:pt x="120471" y="1167105"/>
                  </a:lnTo>
                  <a:lnTo>
                    <a:pt x="118781" y="1178735"/>
                  </a:lnTo>
                  <a:cubicBezTo>
                    <a:pt x="119156" y="1183000"/>
                    <a:pt x="119532" y="1187264"/>
                    <a:pt x="119907" y="1191529"/>
                  </a:cubicBezTo>
                  <a:lnTo>
                    <a:pt x="126100" y="1203159"/>
                  </a:lnTo>
                  <a:lnTo>
                    <a:pt x="137359" y="1214790"/>
                  </a:lnTo>
                  <a:lnTo>
                    <a:pt x="153685" y="1226420"/>
                  </a:lnTo>
                  <a:lnTo>
                    <a:pt x="150306" y="1235725"/>
                  </a:lnTo>
                  <a:lnTo>
                    <a:pt x="145240" y="1245029"/>
                  </a:lnTo>
                  <a:lnTo>
                    <a:pt x="141300" y="1256077"/>
                  </a:lnTo>
                  <a:lnTo>
                    <a:pt x="140174" y="1267708"/>
                  </a:lnTo>
                  <a:lnTo>
                    <a:pt x="142425" y="1279339"/>
                  </a:lnTo>
                  <a:lnTo>
                    <a:pt x="148618" y="1289806"/>
                  </a:lnTo>
                  <a:lnTo>
                    <a:pt x="156499" y="1297947"/>
                  </a:lnTo>
                  <a:lnTo>
                    <a:pt x="166632" y="1305506"/>
                  </a:lnTo>
                  <a:lnTo>
                    <a:pt x="176765" y="1310740"/>
                  </a:lnTo>
                  <a:lnTo>
                    <a:pt x="186335" y="1317137"/>
                  </a:lnTo>
                  <a:lnTo>
                    <a:pt x="195343" y="1325860"/>
                  </a:lnTo>
                  <a:lnTo>
                    <a:pt x="200408" y="1335164"/>
                  </a:lnTo>
                  <a:lnTo>
                    <a:pt x="205475" y="1352028"/>
                  </a:lnTo>
                  <a:lnTo>
                    <a:pt x="205475" y="1371218"/>
                  </a:lnTo>
                  <a:lnTo>
                    <a:pt x="203787" y="1389245"/>
                  </a:lnTo>
                  <a:lnTo>
                    <a:pt x="199283" y="1407854"/>
                  </a:lnTo>
                  <a:lnTo>
                    <a:pt x="195343" y="1425881"/>
                  </a:lnTo>
                  <a:lnTo>
                    <a:pt x="192528" y="1442163"/>
                  </a:lnTo>
                  <a:lnTo>
                    <a:pt x="190276" y="1465424"/>
                  </a:lnTo>
                  <a:lnTo>
                    <a:pt x="192528" y="1486358"/>
                  </a:lnTo>
                  <a:lnTo>
                    <a:pt x="198719" y="1505548"/>
                  </a:lnTo>
                  <a:lnTo>
                    <a:pt x="206601" y="1522413"/>
                  </a:lnTo>
                  <a:lnTo>
                    <a:pt x="217860" y="1535787"/>
                  </a:lnTo>
                  <a:lnTo>
                    <a:pt x="232497" y="1548581"/>
                  </a:lnTo>
                  <a:lnTo>
                    <a:pt x="246570" y="1559048"/>
                  </a:lnTo>
                  <a:lnTo>
                    <a:pt x="262896" y="1567771"/>
                  </a:lnTo>
                  <a:lnTo>
                    <a:pt x="279221" y="1575331"/>
                  </a:lnTo>
                  <a:lnTo>
                    <a:pt x="295546" y="1579401"/>
                  </a:lnTo>
                  <a:lnTo>
                    <a:pt x="325383" y="1584635"/>
                  </a:lnTo>
                  <a:lnTo>
                    <a:pt x="356908" y="1586961"/>
                  </a:lnTo>
                  <a:lnTo>
                    <a:pt x="390121" y="1585798"/>
                  </a:lnTo>
                  <a:lnTo>
                    <a:pt x="422772" y="1582309"/>
                  </a:lnTo>
                  <a:lnTo>
                    <a:pt x="455423" y="1578238"/>
                  </a:lnTo>
                  <a:lnTo>
                    <a:pt x="486385" y="1571841"/>
                  </a:lnTo>
                  <a:lnTo>
                    <a:pt x="513969" y="1564281"/>
                  </a:lnTo>
                  <a:lnTo>
                    <a:pt x="529900" y="1558923"/>
                  </a:lnTo>
                  <a:lnTo>
                    <a:pt x="627355" y="1909514"/>
                  </a:lnTo>
                  <a:lnTo>
                    <a:pt x="1413007" y="1487444"/>
                  </a:lnTo>
                  <a:lnTo>
                    <a:pt x="1412429" y="1485195"/>
                  </a:lnTo>
                  <a:lnTo>
                    <a:pt x="1405111" y="1455538"/>
                  </a:lnTo>
                  <a:lnTo>
                    <a:pt x="1398918" y="1425881"/>
                  </a:lnTo>
                  <a:lnTo>
                    <a:pt x="1394978" y="1398549"/>
                  </a:lnTo>
                  <a:lnTo>
                    <a:pt x="1392163" y="1372381"/>
                  </a:lnTo>
                  <a:cubicBezTo>
                    <a:pt x="1391788" y="1365209"/>
                    <a:pt x="1391412" y="1358037"/>
                    <a:pt x="1391037" y="1350865"/>
                  </a:cubicBezTo>
                  <a:cubicBezTo>
                    <a:pt x="1391412" y="1344856"/>
                    <a:pt x="1391788" y="1338846"/>
                    <a:pt x="1392163" y="1332837"/>
                  </a:cubicBezTo>
                  <a:lnTo>
                    <a:pt x="1401171" y="1295039"/>
                  </a:lnTo>
                  <a:lnTo>
                    <a:pt x="1412429" y="1260148"/>
                  </a:lnTo>
                  <a:lnTo>
                    <a:pt x="1426503" y="1227001"/>
                  </a:lnTo>
                  <a:lnTo>
                    <a:pt x="1443954" y="1197926"/>
                  </a:lnTo>
                  <a:lnTo>
                    <a:pt x="1469849" y="1161872"/>
                  </a:lnTo>
                  <a:lnTo>
                    <a:pt x="1496308" y="1125818"/>
                  </a:lnTo>
                  <a:lnTo>
                    <a:pt x="1522767" y="1090926"/>
                  </a:lnTo>
                  <a:lnTo>
                    <a:pt x="1549788" y="1053710"/>
                  </a:lnTo>
                  <a:lnTo>
                    <a:pt x="1573995" y="1015911"/>
                  </a:lnTo>
                  <a:lnTo>
                    <a:pt x="1597637" y="976949"/>
                  </a:lnTo>
                  <a:lnTo>
                    <a:pt x="1617341" y="934499"/>
                  </a:lnTo>
                  <a:lnTo>
                    <a:pt x="1633666" y="889140"/>
                  </a:lnTo>
                  <a:lnTo>
                    <a:pt x="1646051" y="836222"/>
                  </a:lnTo>
                  <a:lnTo>
                    <a:pt x="1652807" y="782141"/>
                  </a:lnTo>
                  <a:lnTo>
                    <a:pt x="1656184" y="726897"/>
                  </a:lnTo>
                  <a:lnTo>
                    <a:pt x="1655059" y="671072"/>
                  </a:lnTo>
                  <a:lnTo>
                    <a:pt x="1651118" y="616409"/>
                  </a:lnTo>
                  <a:lnTo>
                    <a:pt x="1642674" y="563490"/>
                  </a:lnTo>
                  <a:lnTo>
                    <a:pt x="1631415" y="511736"/>
                  </a:lnTo>
                  <a:lnTo>
                    <a:pt x="1617341" y="464051"/>
                  </a:lnTo>
                  <a:lnTo>
                    <a:pt x="1601579" y="420438"/>
                  </a:lnTo>
                  <a:lnTo>
                    <a:pt x="1583565" y="381475"/>
                  </a:lnTo>
                  <a:lnTo>
                    <a:pt x="1556543" y="334954"/>
                  </a:lnTo>
                  <a:lnTo>
                    <a:pt x="1527270" y="290759"/>
                  </a:lnTo>
                  <a:lnTo>
                    <a:pt x="1494056" y="249471"/>
                  </a:lnTo>
                  <a:lnTo>
                    <a:pt x="1458590" y="209928"/>
                  </a:lnTo>
                  <a:lnTo>
                    <a:pt x="1419747" y="174455"/>
                  </a:lnTo>
                  <a:lnTo>
                    <a:pt x="1376400" y="141309"/>
                  </a:lnTo>
                  <a:lnTo>
                    <a:pt x="1331365" y="111652"/>
                  </a:lnTo>
                  <a:lnTo>
                    <a:pt x="1283515" y="85483"/>
                  </a:lnTo>
                  <a:lnTo>
                    <a:pt x="1231161" y="63386"/>
                  </a:lnTo>
                  <a:lnTo>
                    <a:pt x="1177119" y="43033"/>
                  </a:lnTo>
                  <a:lnTo>
                    <a:pt x="1118572" y="27332"/>
                  </a:lnTo>
                  <a:lnTo>
                    <a:pt x="1057210" y="14538"/>
                  </a:lnTo>
                  <a:lnTo>
                    <a:pt x="993036" y="5815"/>
                  </a:lnTo>
                  <a:lnTo>
                    <a:pt x="925482" y="582"/>
                  </a:lnTo>
                  <a:lnTo>
                    <a:pt x="85342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1" dirty="0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2882230-09B0-4081-ACDC-764E05CA7BDC}"/>
                </a:ext>
              </a:extLst>
            </p:cNvPr>
            <p:cNvSpPr/>
            <p:nvPr/>
          </p:nvSpPr>
          <p:spPr>
            <a:xfrm>
              <a:off x="1358088" y="4198964"/>
              <a:ext cx="1089158" cy="611109"/>
            </a:xfrm>
            <a:custGeom>
              <a:avLst/>
              <a:gdLst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25396 w 1094108"/>
                <a:gd name="connsiteY2" fmla="*/ 338276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00851 h 581411"/>
                <a:gd name="connsiteX1" fmla="*/ 95139 w 1094108"/>
                <a:gd name="connsiteY1" fmla="*/ 0 h 581411"/>
                <a:gd name="connsiteX2" fmla="*/ 1010547 w 1094108"/>
                <a:gd name="connsiteY2" fmla="*/ 293729 h 581411"/>
                <a:gd name="connsiteX3" fmla="*/ 1094108 w 1094108"/>
                <a:gd name="connsiteY3" fmla="*/ 412273 h 581411"/>
                <a:gd name="connsiteX4" fmla="*/ 1078252 w 1094108"/>
                <a:gd name="connsiteY4" fmla="*/ 517984 h 581411"/>
                <a:gd name="connsiteX5" fmla="*/ 1014825 w 1094108"/>
                <a:gd name="connsiteY5" fmla="*/ 480985 h 581411"/>
                <a:gd name="connsiteX6" fmla="*/ 998968 w 1094108"/>
                <a:gd name="connsiteY6" fmla="*/ 581411 h 581411"/>
                <a:gd name="connsiteX7" fmla="*/ 0 w 1094108"/>
                <a:gd name="connsiteY7" fmla="*/ 200851 h 581411"/>
                <a:gd name="connsiteX0" fmla="*/ 0 w 1094108"/>
                <a:gd name="connsiteY0" fmla="*/ 230550 h 611110"/>
                <a:gd name="connsiteX1" fmla="*/ 119888 w 1094108"/>
                <a:gd name="connsiteY1" fmla="*/ 0 h 611110"/>
                <a:gd name="connsiteX2" fmla="*/ 1010547 w 1094108"/>
                <a:gd name="connsiteY2" fmla="*/ 323428 h 611110"/>
                <a:gd name="connsiteX3" fmla="*/ 1094108 w 1094108"/>
                <a:gd name="connsiteY3" fmla="*/ 441972 h 611110"/>
                <a:gd name="connsiteX4" fmla="*/ 1078252 w 1094108"/>
                <a:gd name="connsiteY4" fmla="*/ 547683 h 611110"/>
                <a:gd name="connsiteX5" fmla="*/ 1014825 w 1094108"/>
                <a:gd name="connsiteY5" fmla="*/ 510684 h 611110"/>
                <a:gd name="connsiteX6" fmla="*/ 998968 w 1094108"/>
                <a:gd name="connsiteY6" fmla="*/ 611110 h 611110"/>
                <a:gd name="connsiteX7" fmla="*/ 0 w 1094108"/>
                <a:gd name="connsiteY7" fmla="*/ 230550 h 611110"/>
                <a:gd name="connsiteX0" fmla="*/ 0 w 1089158"/>
                <a:gd name="connsiteY0" fmla="*/ 210751 h 611110"/>
                <a:gd name="connsiteX1" fmla="*/ 114938 w 1089158"/>
                <a:gd name="connsiteY1" fmla="*/ 0 h 611110"/>
                <a:gd name="connsiteX2" fmla="*/ 1005597 w 1089158"/>
                <a:gd name="connsiteY2" fmla="*/ 323428 h 611110"/>
                <a:gd name="connsiteX3" fmla="*/ 1089158 w 1089158"/>
                <a:gd name="connsiteY3" fmla="*/ 441972 h 611110"/>
                <a:gd name="connsiteX4" fmla="*/ 1073302 w 1089158"/>
                <a:gd name="connsiteY4" fmla="*/ 547683 h 611110"/>
                <a:gd name="connsiteX5" fmla="*/ 1009875 w 1089158"/>
                <a:gd name="connsiteY5" fmla="*/ 510684 h 611110"/>
                <a:gd name="connsiteX6" fmla="*/ 994018 w 1089158"/>
                <a:gd name="connsiteY6" fmla="*/ 611110 h 611110"/>
                <a:gd name="connsiteX7" fmla="*/ 0 w 1089158"/>
                <a:gd name="connsiteY7" fmla="*/ 210751 h 61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9158" h="611110">
                  <a:moveTo>
                    <a:pt x="0" y="210751"/>
                  </a:moveTo>
                  <a:lnTo>
                    <a:pt x="114938" y="0"/>
                  </a:lnTo>
                  <a:lnTo>
                    <a:pt x="1005597" y="323428"/>
                  </a:lnTo>
                  <a:lnTo>
                    <a:pt x="1089158" y="441972"/>
                  </a:lnTo>
                  <a:lnTo>
                    <a:pt x="1073302" y="547683"/>
                  </a:lnTo>
                  <a:lnTo>
                    <a:pt x="1009875" y="510684"/>
                  </a:lnTo>
                  <a:lnTo>
                    <a:pt x="994018" y="611110"/>
                  </a:lnTo>
                  <a:cubicBezTo>
                    <a:pt x="629604" y="505207"/>
                    <a:pt x="332989" y="337604"/>
                    <a:pt x="0" y="21075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908C5288-C1B2-4B4E-84F2-259C8FE515DD}"/>
                </a:ext>
              </a:extLst>
            </p:cNvPr>
            <p:cNvSpPr/>
            <p:nvPr/>
          </p:nvSpPr>
          <p:spPr>
            <a:xfrm>
              <a:off x="3145709" y="4476837"/>
              <a:ext cx="591981" cy="227104"/>
            </a:xfrm>
            <a:custGeom>
              <a:avLst/>
              <a:gdLst>
                <a:gd name="connsiteX0" fmla="*/ 5285 w 739976"/>
                <a:gd name="connsiteY0" fmla="*/ 68712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68712 h 206136"/>
                <a:gd name="connsiteX0" fmla="*/ 5285 w 739976"/>
                <a:gd name="connsiteY0" fmla="*/ 110997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110997 h 206136"/>
                <a:gd name="connsiteX0" fmla="*/ 5285 w 739976"/>
                <a:gd name="connsiteY0" fmla="*/ 110997 h 206136"/>
                <a:gd name="connsiteX1" fmla="*/ 0 w 739976"/>
                <a:gd name="connsiteY1" fmla="*/ 5285 h 206136"/>
                <a:gd name="connsiteX2" fmla="*/ 158566 w 739976"/>
                <a:gd name="connsiteY2" fmla="*/ 0 h 206136"/>
                <a:gd name="connsiteX3" fmla="*/ 163852 w 739976"/>
                <a:gd name="connsiteY3" fmla="*/ 58141 h 206136"/>
                <a:gd name="connsiteX4" fmla="*/ 739976 w 739976"/>
                <a:gd name="connsiteY4" fmla="*/ 84569 h 206136"/>
                <a:gd name="connsiteX5" fmla="*/ 671264 w 739976"/>
                <a:gd name="connsiteY5" fmla="*/ 206136 h 206136"/>
                <a:gd name="connsiteX6" fmla="*/ 110996 w 739976"/>
                <a:gd name="connsiteY6" fmla="*/ 174423 h 206136"/>
                <a:gd name="connsiteX7" fmla="*/ 89854 w 739976"/>
                <a:gd name="connsiteY7" fmla="*/ 84569 h 206136"/>
                <a:gd name="connsiteX8" fmla="*/ 5285 w 739976"/>
                <a:gd name="connsiteY8" fmla="*/ 110997 h 206136"/>
                <a:gd name="connsiteX0" fmla="*/ 5285 w 671264"/>
                <a:gd name="connsiteY0" fmla="*/ 110997 h 206136"/>
                <a:gd name="connsiteX1" fmla="*/ 0 w 671264"/>
                <a:gd name="connsiteY1" fmla="*/ 5285 h 206136"/>
                <a:gd name="connsiteX2" fmla="*/ 158566 w 671264"/>
                <a:gd name="connsiteY2" fmla="*/ 0 h 206136"/>
                <a:gd name="connsiteX3" fmla="*/ 163852 w 671264"/>
                <a:gd name="connsiteY3" fmla="*/ 58141 h 206136"/>
                <a:gd name="connsiteX4" fmla="*/ 581409 w 671264"/>
                <a:gd name="connsiteY4" fmla="*/ 52856 h 206136"/>
                <a:gd name="connsiteX5" fmla="*/ 671264 w 671264"/>
                <a:gd name="connsiteY5" fmla="*/ 206136 h 206136"/>
                <a:gd name="connsiteX6" fmla="*/ 110996 w 671264"/>
                <a:gd name="connsiteY6" fmla="*/ 174423 h 206136"/>
                <a:gd name="connsiteX7" fmla="*/ 89854 w 671264"/>
                <a:gd name="connsiteY7" fmla="*/ 84569 h 206136"/>
                <a:gd name="connsiteX8" fmla="*/ 5285 w 671264"/>
                <a:gd name="connsiteY8" fmla="*/ 110997 h 206136"/>
                <a:gd name="connsiteX0" fmla="*/ 5285 w 591981"/>
                <a:gd name="connsiteY0" fmla="*/ 110997 h 190279"/>
                <a:gd name="connsiteX1" fmla="*/ 0 w 591981"/>
                <a:gd name="connsiteY1" fmla="*/ 5285 h 190279"/>
                <a:gd name="connsiteX2" fmla="*/ 158566 w 591981"/>
                <a:gd name="connsiteY2" fmla="*/ 0 h 190279"/>
                <a:gd name="connsiteX3" fmla="*/ 163852 w 591981"/>
                <a:gd name="connsiteY3" fmla="*/ 58141 h 190279"/>
                <a:gd name="connsiteX4" fmla="*/ 581409 w 591981"/>
                <a:gd name="connsiteY4" fmla="*/ 52856 h 190279"/>
                <a:gd name="connsiteX5" fmla="*/ 591981 w 591981"/>
                <a:gd name="connsiteY5" fmla="*/ 190279 h 190279"/>
                <a:gd name="connsiteX6" fmla="*/ 110996 w 591981"/>
                <a:gd name="connsiteY6" fmla="*/ 174423 h 190279"/>
                <a:gd name="connsiteX7" fmla="*/ 89854 w 591981"/>
                <a:gd name="connsiteY7" fmla="*/ 84569 h 190279"/>
                <a:gd name="connsiteX8" fmla="*/ 5285 w 591981"/>
                <a:gd name="connsiteY8" fmla="*/ 110997 h 190279"/>
                <a:gd name="connsiteX0" fmla="*/ 5285 w 591981"/>
                <a:gd name="connsiteY0" fmla="*/ 110997 h 190279"/>
                <a:gd name="connsiteX1" fmla="*/ 0 w 591981"/>
                <a:gd name="connsiteY1" fmla="*/ 5285 h 190279"/>
                <a:gd name="connsiteX2" fmla="*/ 158566 w 591981"/>
                <a:gd name="connsiteY2" fmla="*/ 0 h 190279"/>
                <a:gd name="connsiteX3" fmla="*/ 163852 w 591981"/>
                <a:gd name="connsiteY3" fmla="*/ 58141 h 190279"/>
                <a:gd name="connsiteX4" fmla="*/ 581409 w 591981"/>
                <a:gd name="connsiteY4" fmla="*/ 52856 h 190279"/>
                <a:gd name="connsiteX5" fmla="*/ 591981 w 591981"/>
                <a:gd name="connsiteY5" fmla="*/ 190279 h 190279"/>
                <a:gd name="connsiteX6" fmla="*/ 110996 w 591981"/>
                <a:gd name="connsiteY6" fmla="*/ 174423 h 190279"/>
                <a:gd name="connsiteX7" fmla="*/ 89854 w 591981"/>
                <a:gd name="connsiteY7" fmla="*/ 84569 h 190279"/>
                <a:gd name="connsiteX8" fmla="*/ 5285 w 591981"/>
                <a:gd name="connsiteY8" fmla="*/ 110997 h 190279"/>
                <a:gd name="connsiteX0" fmla="*/ 5285 w 591981"/>
                <a:gd name="connsiteY0" fmla="*/ 142240 h 221522"/>
                <a:gd name="connsiteX1" fmla="*/ 0 w 591981"/>
                <a:gd name="connsiteY1" fmla="*/ 36528 h 221522"/>
                <a:gd name="connsiteX2" fmla="*/ 163774 w 591981"/>
                <a:gd name="connsiteY2" fmla="*/ 0 h 221522"/>
                <a:gd name="connsiteX3" fmla="*/ 163852 w 591981"/>
                <a:gd name="connsiteY3" fmla="*/ 89384 h 221522"/>
                <a:gd name="connsiteX4" fmla="*/ 581409 w 591981"/>
                <a:gd name="connsiteY4" fmla="*/ 84099 h 221522"/>
                <a:gd name="connsiteX5" fmla="*/ 591981 w 591981"/>
                <a:gd name="connsiteY5" fmla="*/ 221522 h 221522"/>
                <a:gd name="connsiteX6" fmla="*/ 110996 w 591981"/>
                <a:gd name="connsiteY6" fmla="*/ 205666 h 221522"/>
                <a:gd name="connsiteX7" fmla="*/ 89854 w 591981"/>
                <a:gd name="connsiteY7" fmla="*/ 115812 h 221522"/>
                <a:gd name="connsiteX8" fmla="*/ 5285 w 591981"/>
                <a:gd name="connsiteY8" fmla="*/ 142240 h 221522"/>
                <a:gd name="connsiteX0" fmla="*/ 5285 w 591981"/>
                <a:gd name="connsiteY0" fmla="*/ 142240 h 221522"/>
                <a:gd name="connsiteX1" fmla="*/ 0 w 591981"/>
                <a:gd name="connsiteY1" fmla="*/ 36528 h 221522"/>
                <a:gd name="connsiteX2" fmla="*/ 163774 w 591981"/>
                <a:gd name="connsiteY2" fmla="*/ 0 h 221522"/>
                <a:gd name="connsiteX3" fmla="*/ 163852 w 591981"/>
                <a:gd name="connsiteY3" fmla="*/ 89384 h 221522"/>
                <a:gd name="connsiteX4" fmla="*/ 581409 w 591981"/>
                <a:gd name="connsiteY4" fmla="*/ 84099 h 221522"/>
                <a:gd name="connsiteX5" fmla="*/ 591981 w 591981"/>
                <a:gd name="connsiteY5" fmla="*/ 221522 h 221522"/>
                <a:gd name="connsiteX6" fmla="*/ 110996 w 591981"/>
                <a:gd name="connsiteY6" fmla="*/ 205666 h 221522"/>
                <a:gd name="connsiteX7" fmla="*/ 105475 w 591981"/>
                <a:gd name="connsiteY7" fmla="*/ 136641 h 221522"/>
                <a:gd name="connsiteX8" fmla="*/ 5285 w 591981"/>
                <a:gd name="connsiteY8" fmla="*/ 142240 h 221522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63852 w 591981"/>
                <a:gd name="connsiteY3" fmla="*/ 89384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95095 w 591981"/>
                <a:gd name="connsiteY3" fmla="*/ 84177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  <a:gd name="connsiteX0" fmla="*/ 5285 w 591981"/>
                <a:gd name="connsiteY0" fmla="*/ 142240 h 227104"/>
                <a:gd name="connsiteX1" fmla="*/ 0 w 591981"/>
                <a:gd name="connsiteY1" fmla="*/ 36528 h 227104"/>
                <a:gd name="connsiteX2" fmla="*/ 163774 w 591981"/>
                <a:gd name="connsiteY2" fmla="*/ 0 h 227104"/>
                <a:gd name="connsiteX3" fmla="*/ 195095 w 591981"/>
                <a:gd name="connsiteY3" fmla="*/ 84177 h 227104"/>
                <a:gd name="connsiteX4" fmla="*/ 581409 w 591981"/>
                <a:gd name="connsiteY4" fmla="*/ 84099 h 227104"/>
                <a:gd name="connsiteX5" fmla="*/ 591981 w 591981"/>
                <a:gd name="connsiteY5" fmla="*/ 221522 h 227104"/>
                <a:gd name="connsiteX6" fmla="*/ 116204 w 591981"/>
                <a:gd name="connsiteY6" fmla="*/ 226495 h 227104"/>
                <a:gd name="connsiteX7" fmla="*/ 105475 w 591981"/>
                <a:gd name="connsiteY7" fmla="*/ 136641 h 227104"/>
                <a:gd name="connsiteX8" fmla="*/ 5285 w 591981"/>
                <a:gd name="connsiteY8" fmla="*/ 142240 h 22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1981" h="227104">
                  <a:moveTo>
                    <a:pt x="5285" y="142240"/>
                  </a:moveTo>
                  <a:lnTo>
                    <a:pt x="0" y="36528"/>
                  </a:lnTo>
                  <a:lnTo>
                    <a:pt x="163774" y="0"/>
                  </a:lnTo>
                  <a:cubicBezTo>
                    <a:pt x="163800" y="29795"/>
                    <a:pt x="195069" y="54382"/>
                    <a:pt x="195095" y="84177"/>
                  </a:cubicBezTo>
                  <a:cubicBezTo>
                    <a:pt x="397943" y="29168"/>
                    <a:pt x="389368" y="75290"/>
                    <a:pt x="581409" y="84099"/>
                  </a:cubicBezTo>
                  <a:lnTo>
                    <a:pt x="591981" y="221522"/>
                  </a:lnTo>
                  <a:cubicBezTo>
                    <a:pt x="431653" y="200380"/>
                    <a:pt x="276532" y="231780"/>
                    <a:pt x="116204" y="226495"/>
                  </a:cubicBezTo>
                  <a:lnTo>
                    <a:pt x="105475" y="136641"/>
                  </a:lnTo>
                  <a:lnTo>
                    <a:pt x="5285" y="1422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6BB015EF-DA86-423C-8231-A3A162BBB486}"/>
                </a:ext>
              </a:extLst>
            </p:cNvPr>
            <p:cNvSpPr/>
            <p:nvPr/>
          </p:nvSpPr>
          <p:spPr>
            <a:xfrm>
              <a:off x="1130675" y="4343401"/>
              <a:ext cx="2709784" cy="1900717"/>
            </a:xfrm>
            <a:custGeom>
              <a:avLst/>
              <a:gdLst>
                <a:gd name="connsiteX0" fmla="*/ 19050 w 2628900"/>
                <a:gd name="connsiteY0" fmla="*/ 95250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19050 w 2628900"/>
                <a:gd name="connsiteY8" fmla="*/ 95250 h 2085975"/>
                <a:gd name="connsiteX0" fmla="*/ 95250 w 2628900"/>
                <a:gd name="connsiteY0" fmla="*/ 66675 h 2085975"/>
                <a:gd name="connsiteX1" fmla="*/ 0 w 2628900"/>
                <a:gd name="connsiteY1" fmla="*/ 2085975 h 2085975"/>
                <a:gd name="connsiteX2" fmla="*/ 1685925 w 2628900"/>
                <a:gd name="connsiteY2" fmla="*/ 2085975 h 2085975"/>
                <a:gd name="connsiteX3" fmla="*/ 1704975 w 2628900"/>
                <a:gd name="connsiteY3" fmla="*/ 1581150 h 2085975"/>
                <a:gd name="connsiteX4" fmla="*/ 2628900 w 2628900"/>
                <a:gd name="connsiteY4" fmla="*/ 47625 h 2085975"/>
                <a:gd name="connsiteX5" fmla="*/ 1914525 w 2628900"/>
                <a:gd name="connsiteY5" fmla="*/ 0 h 2085975"/>
                <a:gd name="connsiteX6" fmla="*/ 1914525 w 2628900"/>
                <a:gd name="connsiteY6" fmla="*/ 762000 h 2085975"/>
                <a:gd name="connsiteX7" fmla="*/ 1133475 w 2628900"/>
                <a:gd name="connsiteY7" fmla="*/ 533400 h 2085975"/>
                <a:gd name="connsiteX8" fmla="*/ 95250 w 262890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66675 h 2085975"/>
                <a:gd name="connsiteX1" fmla="*/ 137220 w 2766120"/>
                <a:gd name="connsiteY1" fmla="*/ 2085975 h 2085975"/>
                <a:gd name="connsiteX2" fmla="*/ 1823145 w 2766120"/>
                <a:gd name="connsiteY2" fmla="*/ 2085975 h 2085975"/>
                <a:gd name="connsiteX3" fmla="*/ 1842195 w 2766120"/>
                <a:gd name="connsiteY3" fmla="*/ 1581150 h 2085975"/>
                <a:gd name="connsiteX4" fmla="*/ 2766120 w 2766120"/>
                <a:gd name="connsiteY4" fmla="*/ 47625 h 2085975"/>
                <a:gd name="connsiteX5" fmla="*/ 2051745 w 2766120"/>
                <a:gd name="connsiteY5" fmla="*/ 0 h 2085975"/>
                <a:gd name="connsiteX6" fmla="*/ 2051745 w 2766120"/>
                <a:gd name="connsiteY6" fmla="*/ 762000 h 2085975"/>
                <a:gd name="connsiteX7" fmla="*/ 1270695 w 2766120"/>
                <a:gd name="connsiteY7" fmla="*/ 533400 h 2085975"/>
                <a:gd name="connsiteX8" fmla="*/ 232470 w 2766120"/>
                <a:gd name="connsiteY8" fmla="*/ 66675 h 2085975"/>
                <a:gd name="connsiteX0" fmla="*/ 232470 w 2766120"/>
                <a:gd name="connsiteY0" fmla="*/ 114300 h 2133600"/>
                <a:gd name="connsiteX1" fmla="*/ 137220 w 2766120"/>
                <a:gd name="connsiteY1" fmla="*/ 2133600 h 2133600"/>
                <a:gd name="connsiteX2" fmla="*/ 1823145 w 2766120"/>
                <a:gd name="connsiteY2" fmla="*/ 2133600 h 2133600"/>
                <a:gd name="connsiteX3" fmla="*/ 1842195 w 2766120"/>
                <a:gd name="connsiteY3" fmla="*/ 1628775 h 2133600"/>
                <a:gd name="connsiteX4" fmla="*/ 2766120 w 2766120"/>
                <a:gd name="connsiteY4" fmla="*/ 95250 h 2133600"/>
                <a:gd name="connsiteX5" fmla="*/ 1908870 w 2766120"/>
                <a:gd name="connsiteY5" fmla="*/ 0 h 2133600"/>
                <a:gd name="connsiteX6" fmla="*/ 2051745 w 2766120"/>
                <a:gd name="connsiteY6" fmla="*/ 809625 h 2133600"/>
                <a:gd name="connsiteX7" fmla="*/ 1270695 w 2766120"/>
                <a:gd name="connsiteY7" fmla="*/ 581025 h 2133600"/>
                <a:gd name="connsiteX8" fmla="*/ 232470 w 2766120"/>
                <a:gd name="connsiteY8" fmla="*/ 114300 h 2133600"/>
                <a:gd name="connsiteX0" fmla="*/ 232470 w 2766120"/>
                <a:gd name="connsiteY0" fmla="*/ 151521 h 2170821"/>
                <a:gd name="connsiteX1" fmla="*/ 137220 w 2766120"/>
                <a:gd name="connsiteY1" fmla="*/ 2170821 h 2170821"/>
                <a:gd name="connsiteX2" fmla="*/ 1823145 w 2766120"/>
                <a:gd name="connsiteY2" fmla="*/ 2170821 h 2170821"/>
                <a:gd name="connsiteX3" fmla="*/ 1842195 w 2766120"/>
                <a:gd name="connsiteY3" fmla="*/ 1665996 h 2170821"/>
                <a:gd name="connsiteX4" fmla="*/ 2766120 w 2766120"/>
                <a:gd name="connsiteY4" fmla="*/ 132471 h 2170821"/>
                <a:gd name="connsiteX5" fmla="*/ 1908870 w 2766120"/>
                <a:gd name="connsiteY5" fmla="*/ 37221 h 2170821"/>
                <a:gd name="connsiteX6" fmla="*/ 1937445 w 2766120"/>
                <a:gd name="connsiteY6" fmla="*/ 808746 h 2170821"/>
                <a:gd name="connsiteX7" fmla="*/ 1270695 w 2766120"/>
                <a:gd name="connsiteY7" fmla="*/ 618246 h 2170821"/>
                <a:gd name="connsiteX8" fmla="*/ 232470 w 2766120"/>
                <a:gd name="connsiteY8" fmla="*/ 151521 h 2170821"/>
                <a:gd name="connsiteX0" fmla="*/ 232470 w 2766120"/>
                <a:gd name="connsiteY0" fmla="*/ 176078 h 2195378"/>
                <a:gd name="connsiteX1" fmla="*/ 137220 w 2766120"/>
                <a:gd name="connsiteY1" fmla="*/ 2195378 h 2195378"/>
                <a:gd name="connsiteX2" fmla="*/ 1823145 w 2766120"/>
                <a:gd name="connsiteY2" fmla="*/ 2195378 h 2195378"/>
                <a:gd name="connsiteX3" fmla="*/ 1842195 w 2766120"/>
                <a:gd name="connsiteY3" fmla="*/ 1690553 h 2195378"/>
                <a:gd name="connsiteX4" fmla="*/ 2766120 w 2766120"/>
                <a:gd name="connsiteY4" fmla="*/ 157028 h 2195378"/>
                <a:gd name="connsiteX5" fmla="*/ 1908870 w 2766120"/>
                <a:gd name="connsiteY5" fmla="*/ 61778 h 2195378"/>
                <a:gd name="connsiteX6" fmla="*/ 1937445 w 2766120"/>
                <a:gd name="connsiteY6" fmla="*/ 833303 h 2195378"/>
                <a:gd name="connsiteX7" fmla="*/ 1270695 w 2766120"/>
                <a:gd name="connsiteY7" fmla="*/ 642803 h 2195378"/>
                <a:gd name="connsiteX8" fmla="*/ 232470 w 2766120"/>
                <a:gd name="connsiteY8" fmla="*/ 176078 h 2195378"/>
                <a:gd name="connsiteX0" fmla="*/ 232470 w 2661345"/>
                <a:gd name="connsiteY0" fmla="*/ 155790 h 2175090"/>
                <a:gd name="connsiteX1" fmla="*/ 137220 w 2661345"/>
                <a:gd name="connsiteY1" fmla="*/ 2175090 h 2175090"/>
                <a:gd name="connsiteX2" fmla="*/ 1823145 w 2661345"/>
                <a:gd name="connsiteY2" fmla="*/ 2175090 h 2175090"/>
                <a:gd name="connsiteX3" fmla="*/ 1842195 w 2661345"/>
                <a:gd name="connsiteY3" fmla="*/ 1670265 h 2175090"/>
                <a:gd name="connsiteX4" fmla="*/ 2661345 w 2661345"/>
                <a:gd name="connsiteY4" fmla="*/ 117690 h 2175090"/>
                <a:gd name="connsiteX5" fmla="*/ 1908870 w 2661345"/>
                <a:gd name="connsiteY5" fmla="*/ 41490 h 2175090"/>
                <a:gd name="connsiteX6" fmla="*/ 1937445 w 2661345"/>
                <a:gd name="connsiteY6" fmla="*/ 813015 h 2175090"/>
                <a:gd name="connsiteX7" fmla="*/ 1270695 w 2661345"/>
                <a:gd name="connsiteY7" fmla="*/ 622515 h 2175090"/>
                <a:gd name="connsiteX8" fmla="*/ 232470 w 2661345"/>
                <a:gd name="connsiteY8" fmla="*/ 155790 h 2175090"/>
                <a:gd name="connsiteX0" fmla="*/ 232470 w 2709520"/>
                <a:gd name="connsiteY0" fmla="*/ 155790 h 2175090"/>
                <a:gd name="connsiteX1" fmla="*/ 137220 w 2709520"/>
                <a:gd name="connsiteY1" fmla="*/ 2175090 h 2175090"/>
                <a:gd name="connsiteX2" fmla="*/ 1823145 w 2709520"/>
                <a:gd name="connsiteY2" fmla="*/ 2175090 h 2175090"/>
                <a:gd name="connsiteX3" fmla="*/ 1842195 w 2709520"/>
                <a:gd name="connsiteY3" fmla="*/ 1670265 h 2175090"/>
                <a:gd name="connsiteX4" fmla="*/ 2661345 w 2709520"/>
                <a:gd name="connsiteY4" fmla="*/ 117690 h 2175090"/>
                <a:gd name="connsiteX5" fmla="*/ 1908870 w 2709520"/>
                <a:gd name="connsiteY5" fmla="*/ 41490 h 2175090"/>
                <a:gd name="connsiteX6" fmla="*/ 1937445 w 2709520"/>
                <a:gd name="connsiteY6" fmla="*/ 813015 h 2175090"/>
                <a:gd name="connsiteX7" fmla="*/ 1270695 w 2709520"/>
                <a:gd name="connsiteY7" fmla="*/ 622515 h 2175090"/>
                <a:gd name="connsiteX8" fmla="*/ 232470 w 2709520"/>
                <a:gd name="connsiteY8" fmla="*/ 155790 h 2175090"/>
                <a:gd name="connsiteX0" fmla="*/ 232470 w 2725405"/>
                <a:gd name="connsiteY0" fmla="*/ 155790 h 2175090"/>
                <a:gd name="connsiteX1" fmla="*/ 137220 w 2725405"/>
                <a:gd name="connsiteY1" fmla="*/ 2175090 h 2175090"/>
                <a:gd name="connsiteX2" fmla="*/ 1823145 w 2725405"/>
                <a:gd name="connsiteY2" fmla="*/ 2175090 h 2175090"/>
                <a:gd name="connsiteX3" fmla="*/ 1842195 w 2725405"/>
                <a:gd name="connsiteY3" fmla="*/ 1670265 h 2175090"/>
                <a:gd name="connsiteX4" fmla="*/ 2661345 w 2725405"/>
                <a:gd name="connsiteY4" fmla="*/ 117690 h 2175090"/>
                <a:gd name="connsiteX5" fmla="*/ 1908870 w 2725405"/>
                <a:gd name="connsiteY5" fmla="*/ 41490 h 2175090"/>
                <a:gd name="connsiteX6" fmla="*/ 1937445 w 2725405"/>
                <a:gd name="connsiteY6" fmla="*/ 813015 h 2175090"/>
                <a:gd name="connsiteX7" fmla="*/ 1270695 w 2725405"/>
                <a:gd name="connsiteY7" fmla="*/ 622515 h 2175090"/>
                <a:gd name="connsiteX8" fmla="*/ 232470 w 2725405"/>
                <a:gd name="connsiteY8" fmla="*/ 155790 h 2175090"/>
                <a:gd name="connsiteX0" fmla="*/ 232470 w 2760521"/>
                <a:gd name="connsiteY0" fmla="*/ 155790 h 2175090"/>
                <a:gd name="connsiteX1" fmla="*/ 137220 w 2760521"/>
                <a:gd name="connsiteY1" fmla="*/ 2175090 h 2175090"/>
                <a:gd name="connsiteX2" fmla="*/ 1823145 w 2760521"/>
                <a:gd name="connsiteY2" fmla="*/ 2175090 h 2175090"/>
                <a:gd name="connsiteX3" fmla="*/ 1842195 w 2760521"/>
                <a:gd name="connsiteY3" fmla="*/ 1670265 h 2175090"/>
                <a:gd name="connsiteX4" fmla="*/ 2699445 w 2760521"/>
                <a:gd name="connsiteY4" fmla="*/ 117690 h 2175090"/>
                <a:gd name="connsiteX5" fmla="*/ 1908870 w 2760521"/>
                <a:gd name="connsiteY5" fmla="*/ 41490 h 2175090"/>
                <a:gd name="connsiteX6" fmla="*/ 1937445 w 2760521"/>
                <a:gd name="connsiteY6" fmla="*/ 813015 h 2175090"/>
                <a:gd name="connsiteX7" fmla="*/ 1270695 w 2760521"/>
                <a:gd name="connsiteY7" fmla="*/ 622515 h 2175090"/>
                <a:gd name="connsiteX8" fmla="*/ 232470 w 2760521"/>
                <a:gd name="connsiteY8" fmla="*/ 155790 h 2175090"/>
                <a:gd name="connsiteX0" fmla="*/ 232470 w 2757220"/>
                <a:gd name="connsiteY0" fmla="*/ 155790 h 2175090"/>
                <a:gd name="connsiteX1" fmla="*/ 137220 w 2757220"/>
                <a:gd name="connsiteY1" fmla="*/ 2175090 h 2175090"/>
                <a:gd name="connsiteX2" fmla="*/ 1823145 w 2757220"/>
                <a:gd name="connsiteY2" fmla="*/ 2175090 h 2175090"/>
                <a:gd name="connsiteX3" fmla="*/ 1842195 w 2757220"/>
                <a:gd name="connsiteY3" fmla="*/ 1670265 h 2175090"/>
                <a:gd name="connsiteX4" fmla="*/ 2699445 w 2757220"/>
                <a:gd name="connsiteY4" fmla="*/ 117690 h 2175090"/>
                <a:gd name="connsiteX5" fmla="*/ 1908870 w 2757220"/>
                <a:gd name="connsiteY5" fmla="*/ 41490 h 2175090"/>
                <a:gd name="connsiteX6" fmla="*/ 1937445 w 2757220"/>
                <a:gd name="connsiteY6" fmla="*/ 813015 h 2175090"/>
                <a:gd name="connsiteX7" fmla="*/ 1270695 w 2757220"/>
                <a:gd name="connsiteY7" fmla="*/ 622515 h 2175090"/>
                <a:gd name="connsiteX8" fmla="*/ 232470 w 2757220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55790 h 2175090"/>
                <a:gd name="connsiteX1" fmla="*/ 137220 w 2741311"/>
                <a:gd name="connsiteY1" fmla="*/ 2175090 h 2175090"/>
                <a:gd name="connsiteX2" fmla="*/ 1823145 w 2741311"/>
                <a:gd name="connsiteY2" fmla="*/ 2175090 h 2175090"/>
                <a:gd name="connsiteX3" fmla="*/ 1842195 w 2741311"/>
                <a:gd name="connsiteY3" fmla="*/ 1670265 h 2175090"/>
                <a:gd name="connsiteX4" fmla="*/ 2699445 w 2741311"/>
                <a:gd name="connsiteY4" fmla="*/ 117690 h 2175090"/>
                <a:gd name="connsiteX5" fmla="*/ 1908870 w 2741311"/>
                <a:gd name="connsiteY5" fmla="*/ 41490 h 2175090"/>
                <a:gd name="connsiteX6" fmla="*/ 1937445 w 2741311"/>
                <a:gd name="connsiteY6" fmla="*/ 813015 h 2175090"/>
                <a:gd name="connsiteX7" fmla="*/ 1270695 w 2741311"/>
                <a:gd name="connsiteY7" fmla="*/ 622515 h 2175090"/>
                <a:gd name="connsiteX8" fmla="*/ 232470 w 2741311"/>
                <a:gd name="connsiteY8" fmla="*/ 155790 h 2175090"/>
                <a:gd name="connsiteX0" fmla="*/ 232470 w 2741311"/>
                <a:gd name="connsiteY0" fmla="*/ 147713 h 2167013"/>
                <a:gd name="connsiteX1" fmla="*/ 137220 w 2741311"/>
                <a:gd name="connsiteY1" fmla="*/ 2167013 h 2167013"/>
                <a:gd name="connsiteX2" fmla="*/ 1823145 w 2741311"/>
                <a:gd name="connsiteY2" fmla="*/ 2167013 h 2167013"/>
                <a:gd name="connsiteX3" fmla="*/ 1842195 w 2741311"/>
                <a:gd name="connsiteY3" fmla="*/ 1662188 h 2167013"/>
                <a:gd name="connsiteX4" fmla="*/ 2699445 w 2741311"/>
                <a:gd name="connsiteY4" fmla="*/ 109613 h 2167013"/>
                <a:gd name="connsiteX5" fmla="*/ 1908870 w 2741311"/>
                <a:gd name="connsiteY5" fmla="*/ 33413 h 2167013"/>
                <a:gd name="connsiteX6" fmla="*/ 1937445 w 2741311"/>
                <a:gd name="connsiteY6" fmla="*/ 804938 h 2167013"/>
                <a:gd name="connsiteX7" fmla="*/ 1270695 w 2741311"/>
                <a:gd name="connsiteY7" fmla="*/ 614438 h 2167013"/>
                <a:gd name="connsiteX8" fmla="*/ 232470 w 2741311"/>
                <a:gd name="connsiteY8" fmla="*/ 147713 h 2167013"/>
                <a:gd name="connsiteX0" fmla="*/ 232470 w 2741311"/>
                <a:gd name="connsiteY0" fmla="*/ 95560 h 2114860"/>
                <a:gd name="connsiteX1" fmla="*/ 137220 w 2741311"/>
                <a:gd name="connsiteY1" fmla="*/ 2114860 h 2114860"/>
                <a:gd name="connsiteX2" fmla="*/ 1823145 w 2741311"/>
                <a:gd name="connsiteY2" fmla="*/ 2114860 h 2114860"/>
                <a:gd name="connsiteX3" fmla="*/ 1842195 w 2741311"/>
                <a:gd name="connsiteY3" fmla="*/ 1610035 h 2114860"/>
                <a:gd name="connsiteX4" fmla="*/ 2699445 w 2741311"/>
                <a:gd name="connsiteY4" fmla="*/ 57460 h 2114860"/>
                <a:gd name="connsiteX5" fmla="*/ 1927920 w 2741311"/>
                <a:gd name="connsiteY5" fmla="*/ 47935 h 2114860"/>
                <a:gd name="connsiteX6" fmla="*/ 1937445 w 2741311"/>
                <a:gd name="connsiteY6" fmla="*/ 752785 h 2114860"/>
                <a:gd name="connsiteX7" fmla="*/ 1270695 w 2741311"/>
                <a:gd name="connsiteY7" fmla="*/ 562285 h 2114860"/>
                <a:gd name="connsiteX8" fmla="*/ 232470 w 2741311"/>
                <a:gd name="connsiteY8" fmla="*/ 95560 h 2114860"/>
                <a:gd name="connsiteX0" fmla="*/ 232470 w 2741311"/>
                <a:gd name="connsiteY0" fmla="*/ 189280 h 2208580"/>
                <a:gd name="connsiteX1" fmla="*/ 137220 w 2741311"/>
                <a:gd name="connsiteY1" fmla="*/ 2208580 h 2208580"/>
                <a:gd name="connsiteX2" fmla="*/ 1823145 w 2741311"/>
                <a:gd name="connsiteY2" fmla="*/ 2208580 h 2208580"/>
                <a:gd name="connsiteX3" fmla="*/ 1842195 w 2741311"/>
                <a:gd name="connsiteY3" fmla="*/ 1703755 h 2208580"/>
                <a:gd name="connsiteX4" fmla="*/ 2699445 w 2741311"/>
                <a:gd name="connsiteY4" fmla="*/ 151180 h 2208580"/>
                <a:gd name="connsiteX5" fmla="*/ 1908870 w 2741311"/>
                <a:gd name="connsiteY5" fmla="*/ 27355 h 2208580"/>
                <a:gd name="connsiteX6" fmla="*/ 1937445 w 2741311"/>
                <a:gd name="connsiteY6" fmla="*/ 846505 h 2208580"/>
                <a:gd name="connsiteX7" fmla="*/ 1270695 w 2741311"/>
                <a:gd name="connsiteY7" fmla="*/ 656005 h 2208580"/>
                <a:gd name="connsiteX8" fmla="*/ 232470 w 2741311"/>
                <a:gd name="connsiteY8" fmla="*/ 189280 h 2208580"/>
                <a:gd name="connsiteX0" fmla="*/ 232470 w 2741311"/>
                <a:gd name="connsiteY0" fmla="*/ 213274 h 2232574"/>
                <a:gd name="connsiteX1" fmla="*/ 137220 w 2741311"/>
                <a:gd name="connsiteY1" fmla="*/ 2232574 h 2232574"/>
                <a:gd name="connsiteX2" fmla="*/ 1823145 w 2741311"/>
                <a:gd name="connsiteY2" fmla="*/ 2232574 h 2232574"/>
                <a:gd name="connsiteX3" fmla="*/ 1842195 w 2741311"/>
                <a:gd name="connsiteY3" fmla="*/ 1727749 h 2232574"/>
                <a:gd name="connsiteX4" fmla="*/ 2699445 w 2741311"/>
                <a:gd name="connsiteY4" fmla="*/ 175174 h 2232574"/>
                <a:gd name="connsiteX5" fmla="*/ 2127946 w 2741311"/>
                <a:gd name="connsiteY5" fmla="*/ 127549 h 2232574"/>
                <a:gd name="connsiteX6" fmla="*/ 1908870 w 2741311"/>
                <a:gd name="connsiteY6" fmla="*/ 51349 h 2232574"/>
                <a:gd name="connsiteX7" fmla="*/ 1937445 w 2741311"/>
                <a:gd name="connsiteY7" fmla="*/ 870499 h 2232574"/>
                <a:gd name="connsiteX8" fmla="*/ 1270695 w 2741311"/>
                <a:gd name="connsiteY8" fmla="*/ 679999 h 2232574"/>
                <a:gd name="connsiteX9" fmla="*/ 232470 w 2741311"/>
                <a:gd name="connsiteY9" fmla="*/ 213274 h 2232574"/>
                <a:gd name="connsiteX0" fmla="*/ 232470 w 2741311"/>
                <a:gd name="connsiteY0" fmla="*/ 214182 h 2233482"/>
                <a:gd name="connsiteX1" fmla="*/ 137220 w 2741311"/>
                <a:gd name="connsiteY1" fmla="*/ 2233482 h 2233482"/>
                <a:gd name="connsiteX2" fmla="*/ 1823145 w 2741311"/>
                <a:gd name="connsiteY2" fmla="*/ 2233482 h 2233482"/>
                <a:gd name="connsiteX3" fmla="*/ 1842195 w 2741311"/>
                <a:gd name="connsiteY3" fmla="*/ 1728657 h 2233482"/>
                <a:gd name="connsiteX4" fmla="*/ 2699445 w 2741311"/>
                <a:gd name="connsiteY4" fmla="*/ 176082 h 2233482"/>
                <a:gd name="connsiteX5" fmla="*/ 2048663 w 2741311"/>
                <a:gd name="connsiteY5" fmla="*/ 123172 h 2233482"/>
                <a:gd name="connsiteX6" fmla="*/ 1908870 w 2741311"/>
                <a:gd name="connsiteY6" fmla="*/ 52257 h 2233482"/>
                <a:gd name="connsiteX7" fmla="*/ 1937445 w 2741311"/>
                <a:gd name="connsiteY7" fmla="*/ 871407 h 2233482"/>
                <a:gd name="connsiteX8" fmla="*/ 1270695 w 2741311"/>
                <a:gd name="connsiteY8" fmla="*/ 680907 h 2233482"/>
                <a:gd name="connsiteX9" fmla="*/ 232470 w 2741311"/>
                <a:gd name="connsiteY9" fmla="*/ 214182 h 2233482"/>
                <a:gd name="connsiteX0" fmla="*/ 232470 w 2741311"/>
                <a:gd name="connsiteY0" fmla="*/ 228069 h 2247369"/>
                <a:gd name="connsiteX1" fmla="*/ 137220 w 2741311"/>
                <a:gd name="connsiteY1" fmla="*/ 2247369 h 2247369"/>
                <a:gd name="connsiteX2" fmla="*/ 1823145 w 2741311"/>
                <a:gd name="connsiteY2" fmla="*/ 2247369 h 2247369"/>
                <a:gd name="connsiteX3" fmla="*/ 1842195 w 2741311"/>
                <a:gd name="connsiteY3" fmla="*/ 1742544 h 2247369"/>
                <a:gd name="connsiteX4" fmla="*/ 2699445 w 2741311"/>
                <a:gd name="connsiteY4" fmla="*/ 189969 h 2247369"/>
                <a:gd name="connsiteX5" fmla="*/ 2048663 w 2741311"/>
                <a:gd name="connsiteY5" fmla="*/ 137059 h 2247369"/>
                <a:gd name="connsiteX6" fmla="*/ 1908870 w 2741311"/>
                <a:gd name="connsiteY6" fmla="*/ 66144 h 2247369"/>
                <a:gd name="connsiteX7" fmla="*/ 1937445 w 2741311"/>
                <a:gd name="connsiteY7" fmla="*/ 885294 h 2247369"/>
                <a:gd name="connsiteX8" fmla="*/ 1270695 w 2741311"/>
                <a:gd name="connsiteY8" fmla="*/ 694794 h 2247369"/>
                <a:gd name="connsiteX9" fmla="*/ 232470 w 2741311"/>
                <a:gd name="connsiteY9" fmla="*/ 228069 h 2247369"/>
                <a:gd name="connsiteX0" fmla="*/ 232470 w 2741311"/>
                <a:gd name="connsiteY0" fmla="*/ 175032 h 2194332"/>
                <a:gd name="connsiteX1" fmla="*/ 137220 w 2741311"/>
                <a:gd name="connsiteY1" fmla="*/ 2194332 h 2194332"/>
                <a:gd name="connsiteX2" fmla="*/ 1823145 w 2741311"/>
                <a:gd name="connsiteY2" fmla="*/ 2194332 h 2194332"/>
                <a:gd name="connsiteX3" fmla="*/ 1842195 w 2741311"/>
                <a:gd name="connsiteY3" fmla="*/ 1689507 h 2194332"/>
                <a:gd name="connsiteX4" fmla="*/ 2699445 w 2741311"/>
                <a:gd name="connsiteY4" fmla="*/ 136932 h 2194332"/>
                <a:gd name="connsiteX5" fmla="*/ 2048663 w 2741311"/>
                <a:gd name="connsiteY5" fmla="*/ 84022 h 2194332"/>
                <a:gd name="connsiteX6" fmla="*/ 1908870 w 2741311"/>
                <a:gd name="connsiteY6" fmla="*/ 13107 h 2194332"/>
                <a:gd name="connsiteX7" fmla="*/ 1937445 w 2741311"/>
                <a:gd name="connsiteY7" fmla="*/ 832257 h 2194332"/>
                <a:gd name="connsiteX8" fmla="*/ 1270695 w 2741311"/>
                <a:gd name="connsiteY8" fmla="*/ 641757 h 2194332"/>
                <a:gd name="connsiteX9" fmla="*/ 232470 w 2741311"/>
                <a:gd name="connsiteY9" fmla="*/ 175032 h 2194332"/>
                <a:gd name="connsiteX0" fmla="*/ 232470 w 2741311"/>
                <a:gd name="connsiteY0" fmla="*/ 175032 h 2194332"/>
                <a:gd name="connsiteX1" fmla="*/ 137220 w 2741311"/>
                <a:gd name="connsiteY1" fmla="*/ 2194332 h 2194332"/>
                <a:gd name="connsiteX2" fmla="*/ 1823145 w 2741311"/>
                <a:gd name="connsiteY2" fmla="*/ 2194332 h 2194332"/>
                <a:gd name="connsiteX3" fmla="*/ 1842195 w 2741311"/>
                <a:gd name="connsiteY3" fmla="*/ 1689507 h 2194332"/>
                <a:gd name="connsiteX4" fmla="*/ 2699445 w 2741311"/>
                <a:gd name="connsiteY4" fmla="*/ 136932 h 2194332"/>
                <a:gd name="connsiteX5" fmla="*/ 2048663 w 2741311"/>
                <a:gd name="connsiteY5" fmla="*/ 84022 h 2194332"/>
                <a:gd name="connsiteX6" fmla="*/ 1908870 w 2741311"/>
                <a:gd name="connsiteY6" fmla="*/ 13107 h 2194332"/>
                <a:gd name="connsiteX7" fmla="*/ 1937445 w 2741311"/>
                <a:gd name="connsiteY7" fmla="*/ 832257 h 2194332"/>
                <a:gd name="connsiteX8" fmla="*/ 1270695 w 2741311"/>
                <a:gd name="connsiteY8" fmla="*/ 641757 h 2194332"/>
                <a:gd name="connsiteX9" fmla="*/ 232470 w 2741311"/>
                <a:gd name="connsiteY9" fmla="*/ 175032 h 219433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232422 h 2251722"/>
                <a:gd name="connsiteX1" fmla="*/ 137220 w 2741311"/>
                <a:gd name="connsiteY1" fmla="*/ 2251722 h 2251722"/>
                <a:gd name="connsiteX2" fmla="*/ 1823145 w 2741311"/>
                <a:gd name="connsiteY2" fmla="*/ 2251722 h 2251722"/>
                <a:gd name="connsiteX3" fmla="*/ 1842195 w 2741311"/>
                <a:gd name="connsiteY3" fmla="*/ 1746897 h 2251722"/>
                <a:gd name="connsiteX4" fmla="*/ 2699445 w 2741311"/>
                <a:gd name="connsiteY4" fmla="*/ 194322 h 2251722"/>
                <a:gd name="connsiteX5" fmla="*/ 2048663 w 2741311"/>
                <a:gd name="connsiteY5" fmla="*/ 141412 h 2251722"/>
                <a:gd name="connsiteX6" fmla="*/ 2040679 w 2741311"/>
                <a:gd name="connsiteY6" fmla="*/ 48749 h 2251722"/>
                <a:gd name="connsiteX7" fmla="*/ 1908870 w 2741311"/>
                <a:gd name="connsiteY7" fmla="*/ 70497 h 2251722"/>
                <a:gd name="connsiteX8" fmla="*/ 1937445 w 2741311"/>
                <a:gd name="connsiteY8" fmla="*/ 889647 h 2251722"/>
                <a:gd name="connsiteX9" fmla="*/ 1270695 w 2741311"/>
                <a:gd name="connsiteY9" fmla="*/ 699147 h 2251722"/>
                <a:gd name="connsiteX10" fmla="*/ 232470 w 2741311"/>
                <a:gd name="connsiteY10" fmla="*/ 232422 h 2251722"/>
                <a:gd name="connsiteX0" fmla="*/ 232470 w 2741311"/>
                <a:gd name="connsiteY0" fmla="*/ 188264 h 2207564"/>
                <a:gd name="connsiteX1" fmla="*/ 137220 w 2741311"/>
                <a:gd name="connsiteY1" fmla="*/ 2207564 h 2207564"/>
                <a:gd name="connsiteX2" fmla="*/ 1823145 w 2741311"/>
                <a:gd name="connsiteY2" fmla="*/ 2207564 h 2207564"/>
                <a:gd name="connsiteX3" fmla="*/ 1842195 w 2741311"/>
                <a:gd name="connsiteY3" fmla="*/ 1702739 h 2207564"/>
                <a:gd name="connsiteX4" fmla="*/ 2699445 w 2741311"/>
                <a:gd name="connsiteY4" fmla="*/ 150164 h 2207564"/>
                <a:gd name="connsiteX5" fmla="*/ 2048663 w 2741311"/>
                <a:gd name="connsiteY5" fmla="*/ 97254 h 2207564"/>
                <a:gd name="connsiteX6" fmla="*/ 2040679 w 2741311"/>
                <a:gd name="connsiteY6" fmla="*/ 4591 h 2207564"/>
                <a:gd name="connsiteX7" fmla="*/ 1908870 w 2741311"/>
                <a:gd name="connsiteY7" fmla="*/ 26339 h 2207564"/>
                <a:gd name="connsiteX8" fmla="*/ 1937445 w 2741311"/>
                <a:gd name="connsiteY8" fmla="*/ 845489 h 2207564"/>
                <a:gd name="connsiteX9" fmla="*/ 1270695 w 2741311"/>
                <a:gd name="connsiteY9" fmla="*/ 654989 h 2207564"/>
                <a:gd name="connsiteX10" fmla="*/ 232470 w 2741311"/>
                <a:gd name="connsiteY10" fmla="*/ 188264 h 2207564"/>
                <a:gd name="connsiteX0" fmla="*/ 232470 w 2741311"/>
                <a:gd name="connsiteY0" fmla="*/ 183976 h 2203276"/>
                <a:gd name="connsiteX1" fmla="*/ 137220 w 2741311"/>
                <a:gd name="connsiteY1" fmla="*/ 2203276 h 2203276"/>
                <a:gd name="connsiteX2" fmla="*/ 1823145 w 2741311"/>
                <a:gd name="connsiteY2" fmla="*/ 2203276 h 2203276"/>
                <a:gd name="connsiteX3" fmla="*/ 1842195 w 2741311"/>
                <a:gd name="connsiteY3" fmla="*/ 1698451 h 2203276"/>
                <a:gd name="connsiteX4" fmla="*/ 2699445 w 2741311"/>
                <a:gd name="connsiteY4" fmla="*/ 145876 h 2203276"/>
                <a:gd name="connsiteX5" fmla="*/ 2048663 w 2741311"/>
                <a:gd name="connsiteY5" fmla="*/ 92966 h 2203276"/>
                <a:gd name="connsiteX6" fmla="*/ 2040679 w 2741311"/>
                <a:gd name="connsiteY6" fmla="*/ 303 h 2203276"/>
                <a:gd name="connsiteX7" fmla="*/ 1908870 w 2741311"/>
                <a:gd name="connsiteY7" fmla="*/ 22051 h 2203276"/>
                <a:gd name="connsiteX8" fmla="*/ 1937445 w 2741311"/>
                <a:gd name="connsiteY8" fmla="*/ 841201 h 2203276"/>
                <a:gd name="connsiteX9" fmla="*/ 1270695 w 2741311"/>
                <a:gd name="connsiteY9" fmla="*/ 650701 h 2203276"/>
                <a:gd name="connsiteX10" fmla="*/ 232470 w 2741311"/>
                <a:gd name="connsiteY10" fmla="*/ 183976 h 2203276"/>
                <a:gd name="connsiteX0" fmla="*/ 232470 w 2741311"/>
                <a:gd name="connsiteY0" fmla="*/ 183976 h 2203276"/>
                <a:gd name="connsiteX1" fmla="*/ 137220 w 2741311"/>
                <a:gd name="connsiteY1" fmla="*/ 2203276 h 2203276"/>
                <a:gd name="connsiteX2" fmla="*/ 1823145 w 2741311"/>
                <a:gd name="connsiteY2" fmla="*/ 2203276 h 2203276"/>
                <a:gd name="connsiteX3" fmla="*/ 1842195 w 2741311"/>
                <a:gd name="connsiteY3" fmla="*/ 1698451 h 2203276"/>
                <a:gd name="connsiteX4" fmla="*/ 2699445 w 2741311"/>
                <a:gd name="connsiteY4" fmla="*/ 145876 h 2203276"/>
                <a:gd name="connsiteX5" fmla="*/ 2048663 w 2741311"/>
                <a:gd name="connsiteY5" fmla="*/ 92966 h 2203276"/>
                <a:gd name="connsiteX6" fmla="*/ 2040679 w 2741311"/>
                <a:gd name="connsiteY6" fmla="*/ 303 h 2203276"/>
                <a:gd name="connsiteX7" fmla="*/ 1908870 w 2741311"/>
                <a:gd name="connsiteY7" fmla="*/ 22051 h 2203276"/>
                <a:gd name="connsiteX8" fmla="*/ 1937445 w 2741311"/>
                <a:gd name="connsiteY8" fmla="*/ 841201 h 2203276"/>
                <a:gd name="connsiteX9" fmla="*/ 1270695 w 2741311"/>
                <a:gd name="connsiteY9" fmla="*/ 650701 h 2203276"/>
                <a:gd name="connsiteX10" fmla="*/ 232470 w 2741311"/>
                <a:gd name="connsiteY10" fmla="*/ 183976 h 2203276"/>
                <a:gd name="connsiteX0" fmla="*/ 232470 w 2662372"/>
                <a:gd name="connsiteY0" fmla="*/ 183976 h 2203276"/>
                <a:gd name="connsiteX1" fmla="*/ 137220 w 2662372"/>
                <a:gd name="connsiteY1" fmla="*/ 2203276 h 2203276"/>
                <a:gd name="connsiteX2" fmla="*/ 1823145 w 2662372"/>
                <a:gd name="connsiteY2" fmla="*/ 2203276 h 2203276"/>
                <a:gd name="connsiteX3" fmla="*/ 1842195 w 2662372"/>
                <a:gd name="connsiteY3" fmla="*/ 1698451 h 2203276"/>
                <a:gd name="connsiteX4" fmla="*/ 2614876 w 2662372"/>
                <a:gd name="connsiteY4" fmla="*/ 119448 h 2203276"/>
                <a:gd name="connsiteX5" fmla="*/ 2048663 w 2662372"/>
                <a:gd name="connsiteY5" fmla="*/ 92966 h 2203276"/>
                <a:gd name="connsiteX6" fmla="*/ 2040679 w 2662372"/>
                <a:gd name="connsiteY6" fmla="*/ 303 h 2203276"/>
                <a:gd name="connsiteX7" fmla="*/ 1908870 w 2662372"/>
                <a:gd name="connsiteY7" fmla="*/ 22051 h 2203276"/>
                <a:gd name="connsiteX8" fmla="*/ 1937445 w 2662372"/>
                <a:gd name="connsiteY8" fmla="*/ 841201 h 2203276"/>
                <a:gd name="connsiteX9" fmla="*/ 1270695 w 2662372"/>
                <a:gd name="connsiteY9" fmla="*/ 650701 h 2203276"/>
                <a:gd name="connsiteX10" fmla="*/ 232470 w 2662372"/>
                <a:gd name="connsiteY10" fmla="*/ 183976 h 2203276"/>
                <a:gd name="connsiteX0" fmla="*/ 232470 w 2662372"/>
                <a:gd name="connsiteY0" fmla="*/ 183976 h 2203276"/>
                <a:gd name="connsiteX1" fmla="*/ 137220 w 2662372"/>
                <a:gd name="connsiteY1" fmla="*/ 2203276 h 2203276"/>
                <a:gd name="connsiteX2" fmla="*/ 1823145 w 2662372"/>
                <a:gd name="connsiteY2" fmla="*/ 2203276 h 2203276"/>
                <a:gd name="connsiteX3" fmla="*/ 1842195 w 2662372"/>
                <a:gd name="connsiteY3" fmla="*/ 1698451 h 2203276"/>
                <a:gd name="connsiteX4" fmla="*/ 2614876 w 2662372"/>
                <a:gd name="connsiteY4" fmla="*/ 119448 h 2203276"/>
                <a:gd name="connsiteX5" fmla="*/ 2048663 w 2662372"/>
                <a:gd name="connsiteY5" fmla="*/ 92966 h 2203276"/>
                <a:gd name="connsiteX6" fmla="*/ 2040679 w 2662372"/>
                <a:gd name="connsiteY6" fmla="*/ 303 h 2203276"/>
                <a:gd name="connsiteX7" fmla="*/ 1908870 w 2662372"/>
                <a:gd name="connsiteY7" fmla="*/ 22051 h 2203276"/>
                <a:gd name="connsiteX8" fmla="*/ 1937445 w 2662372"/>
                <a:gd name="connsiteY8" fmla="*/ 841201 h 2203276"/>
                <a:gd name="connsiteX9" fmla="*/ 1270695 w 2662372"/>
                <a:gd name="connsiteY9" fmla="*/ 650701 h 2203276"/>
                <a:gd name="connsiteX10" fmla="*/ 232470 w 2662372"/>
                <a:gd name="connsiteY10" fmla="*/ 183976 h 2203276"/>
                <a:gd name="connsiteX0" fmla="*/ 232470 w 2664220"/>
                <a:gd name="connsiteY0" fmla="*/ 183976 h 2203276"/>
                <a:gd name="connsiteX1" fmla="*/ 137220 w 2664220"/>
                <a:gd name="connsiteY1" fmla="*/ 2203276 h 2203276"/>
                <a:gd name="connsiteX2" fmla="*/ 1823145 w 2664220"/>
                <a:gd name="connsiteY2" fmla="*/ 2203276 h 2203276"/>
                <a:gd name="connsiteX3" fmla="*/ 1842195 w 2664220"/>
                <a:gd name="connsiteY3" fmla="*/ 1698451 h 2203276"/>
                <a:gd name="connsiteX4" fmla="*/ 2614876 w 2664220"/>
                <a:gd name="connsiteY4" fmla="*/ 119448 h 2203276"/>
                <a:gd name="connsiteX5" fmla="*/ 2048663 w 2664220"/>
                <a:gd name="connsiteY5" fmla="*/ 92966 h 2203276"/>
                <a:gd name="connsiteX6" fmla="*/ 2040679 w 2664220"/>
                <a:gd name="connsiteY6" fmla="*/ 303 h 2203276"/>
                <a:gd name="connsiteX7" fmla="*/ 1908870 w 2664220"/>
                <a:gd name="connsiteY7" fmla="*/ 22051 h 2203276"/>
                <a:gd name="connsiteX8" fmla="*/ 1937445 w 2664220"/>
                <a:gd name="connsiteY8" fmla="*/ 841201 h 2203276"/>
                <a:gd name="connsiteX9" fmla="*/ 1270695 w 2664220"/>
                <a:gd name="connsiteY9" fmla="*/ 650701 h 2203276"/>
                <a:gd name="connsiteX10" fmla="*/ 232470 w 2664220"/>
                <a:gd name="connsiteY10" fmla="*/ 183976 h 2203276"/>
                <a:gd name="connsiteX0" fmla="*/ 232470 w 2695242"/>
                <a:gd name="connsiteY0" fmla="*/ 183976 h 2203276"/>
                <a:gd name="connsiteX1" fmla="*/ 137220 w 2695242"/>
                <a:gd name="connsiteY1" fmla="*/ 2203276 h 2203276"/>
                <a:gd name="connsiteX2" fmla="*/ 1823145 w 2695242"/>
                <a:gd name="connsiteY2" fmla="*/ 2203276 h 2203276"/>
                <a:gd name="connsiteX3" fmla="*/ 1842195 w 2695242"/>
                <a:gd name="connsiteY3" fmla="*/ 1698451 h 2203276"/>
                <a:gd name="connsiteX4" fmla="*/ 2614876 w 2695242"/>
                <a:gd name="connsiteY4" fmla="*/ 119448 h 2203276"/>
                <a:gd name="connsiteX5" fmla="*/ 2048663 w 2695242"/>
                <a:gd name="connsiteY5" fmla="*/ 92966 h 2203276"/>
                <a:gd name="connsiteX6" fmla="*/ 2040679 w 2695242"/>
                <a:gd name="connsiteY6" fmla="*/ 303 h 2203276"/>
                <a:gd name="connsiteX7" fmla="*/ 1908870 w 2695242"/>
                <a:gd name="connsiteY7" fmla="*/ 22051 h 2203276"/>
                <a:gd name="connsiteX8" fmla="*/ 1937445 w 2695242"/>
                <a:gd name="connsiteY8" fmla="*/ 841201 h 2203276"/>
                <a:gd name="connsiteX9" fmla="*/ 1270695 w 2695242"/>
                <a:gd name="connsiteY9" fmla="*/ 650701 h 2203276"/>
                <a:gd name="connsiteX10" fmla="*/ 232470 w 2695242"/>
                <a:gd name="connsiteY10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270695 w 2718665"/>
                <a:gd name="connsiteY9" fmla="*/ 650701 h 2203276"/>
                <a:gd name="connsiteX10" fmla="*/ 232470 w 2718665"/>
                <a:gd name="connsiteY10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41201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37445 w 2718665"/>
                <a:gd name="connsiteY8" fmla="*/ 820059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395842 w 2718665"/>
                <a:gd name="connsiteY9" fmla="*/ 576428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270695 w 2718665"/>
                <a:gd name="connsiteY10" fmla="*/ 650701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10848 w 2718665"/>
                <a:gd name="connsiteY9" fmla="*/ 513001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48663 w 2718665"/>
                <a:gd name="connsiteY5" fmla="*/ 92966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18665"/>
                <a:gd name="connsiteY0" fmla="*/ 183976 h 2203276"/>
                <a:gd name="connsiteX1" fmla="*/ 137220 w 2718665"/>
                <a:gd name="connsiteY1" fmla="*/ 2203276 h 2203276"/>
                <a:gd name="connsiteX2" fmla="*/ 1823145 w 2718665"/>
                <a:gd name="connsiteY2" fmla="*/ 2203276 h 2203276"/>
                <a:gd name="connsiteX3" fmla="*/ 1842195 w 2718665"/>
                <a:gd name="connsiteY3" fmla="*/ 1698451 h 2203276"/>
                <a:gd name="connsiteX4" fmla="*/ 2614876 w 2718665"/>
                <a:gd name="connsiteY4" fmla="*/ 119448 h 2203276"/>
                <a:gd name="connsiteX5" fmla="*/ 2064991 w 2718665"/>
                <a:gd name="connsiteY5" fmla="*/ 98409 h 2203276"/>
                <a:gd name="connsiteX6" fmla="*/ 2040679 w 2718665"/>
                <a:gd name="connsiteY6" fmla="*/ 303 h 2203276"/>
                <a:gd name="connsiteX7" fmla="*/ 1908870 w 2718665"/>
                <a:gd name="connsiteY7" fmla="*/ 22051 h 2203276"/>
                <a:gd name="connsiteX8" fmla="*/ 1911018 w 2718665"/>
                <a:gd name="connsiteY8" fmla="*/ 783060 h 2203276"/>
                <a:gd name="connsiteX9" fmla="*/ 1237275 w 2718665"/>
                <a:gd name="connsiteY9" fmla="*/ 497145 h 2203276"/>
                <a:gd name="connsiteX10" fmla="*/ 1122700 w 2718665"/>
                <a:gd name="connsiteY10" fmla="*/ 497420 h 2203276"/>
                <a:gd name="connsiteX11" fmla="*/ 232470 w 2718665"/>
                <a:gd name="connsiteY11" fmla="*/ 183976 h 2203276"/>
                <a:gd name="connsiteX0" fmla="*/ 232470 w 2770027"/>
                <a:gd name="connsiteY0" fmla="*/ 183976 h 2203276"/>
                <a:gd name="connsiteX1" fmla="*/ 137220 w 2770027"/>
                <a:gd name="connsiteY1" fmla="*/ 2203276 h 2203276"/>
                <a:gd name="connsiteX2" fmla="*/ 1823145 w 2770027"/>
                <a:gd name="connsiteY2" fmla="*/ 2203276 h 2203276"/>
                <a:gd name="connsiteX3" fmla="*/ 1842195 w 2770027"/>
                <a:gd name="connsiteY3" fmla="*/ 1698451 h 2203276"/>
                <a:gd name="connsiteX4" fmla="*/ 2674747 w 2770027"/>
                <a:gd name="connsiteY4" fmla="*/ 130334 h 2203276"/>
                <a:gd name="connsiteX5" fmla="*/ 2064991 w 2770027"/>
                <a:gd name="connsiteY5" fmla="*/ 98409 h 2203276"/>
                <a:gd name="connsiteX6" fmla="*/ 2040679 w 2770027"/>
                <a:gd name="connsiteY6" fmla="*/ 303 h 2203276"/>
                <a:gd name="connsiteX7" fmla="*/ 1908870 w 2770027"/>
                <a:gd name="connsiteY7" fmla="*/ 22051 h 2203276"/>
                <a:gd name="connsiteX8" fmla="*/ 1911018 w 2770027"/>
                <a:gd name="connsiteY8" fmla="*/ 783060 h 2203276"/>
                <a:gd name="connsiteX9" fmla="*/ 1237275 w 2770027"/>
                <a:gd name="connsiteY9" fmla="*/ 497145 h 2203276"/>
                <a:gd name="connsiteX10" fmla="*/ 1122700 w 2770027"/>
                <a:gd name="connsiteY10" fmla="*/ 497420 h 2203276"/>
                <a:gd name="connsiteX11" fmla="*/ 232470 w 2770027"/>
                <a:gd name="connsiteY11" fmla="*/ 183976 h 2203276"/>
                <a:gd name="connsiteX0" fmla="*/ 232470 w 2770027"/>
                <a:gd name="connsiteY0" fmla="*/ 183976 h 2203276"/>
                <a:gd name="connsiteX1" fmla="*/ 137220 w 2770027"/>
                <a:gd name="connsiteY1" fmla="*/ 2203276 h 2203276"/>
                <a:gd name="connsiteX2" fmla="*/ 1823145 w 2770027"/>
                <a:gd name="connsiteY2" fmla="*/ 2203276 h 2203276"/>
                <a:gd name="connsiteX3" fmla="*/ 1842195 w 2770027"/>
                <a:gd name="connsiteY3" fmla="*/ 1698451 h 2203276"/>
                <a:gd name="connsiteX4" fmla="*/ 2674747 w 2770027"/>
                <a:gd name="connsiteY4" fmla="*/ 130334 h 2203276"/>
                <a:gd name="connsiteX5" fmla="*/ 2064991 w 2770027"/>
                <a:gd name="connsiteY5" fmla="*/ 98409 h 2203276"/>
                <a:gd name="connsiteX6" fmla="*/ 2040679 w 2770027"/>
                <a:gd name="connsiteY6" fmla="*/ 303 h 2203276"/>
                <a:gd name="connsiteX7" fmla="*/ 1908870 w 2770027"/>
                <a:gd name="connsiteY7" fmla="*/ 22051 h 2203276"/>
                <a:gd name="connsiteX8" fmla="*/ 1911018 w 2770027"/>
                <a:gd name="connsiteY8" fmla="*/ 783060 h 2203276"/>
                <a:gd name="connsiteX9" fmla="*/ 1237275 w 2770027"/>
                <a:gd name="connsiteY9" fmla="*/ 497145 h 2203276"/>
                <a:gd name="connsiteX10" fmla="*/ 1122700 w 2770027"/>
                <a:gd name="connsiteY10" fmla="*/ 497420 h 2203276"/>
                <a:gd name="connsiteX11" fmla="*/ 232470 w 2770027"/>
                <a:gd name="connsiteY11" fmla="*/ 183976 h 2203276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17457 w 2764339"/>
                <a:gd name="connsiteY2" fmla="*/ 2203276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17012 w 2764339"/>
                <a:gd name="connsiteY10" fmla="*/ 497420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17012 w 2764339"/>
                <a:gd name="connsiteY10" fmla="*/ 497420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26782 w 2764339"/>
                <a:gd name="connsiteY0" fmla="*/ 183976 h 2400339"/>
                <a:gd name="connsiteX1" fmla="*/ 150300 w 2764339"/>
                <a:gd name="connsiteY1" fmla="*/ 2400339 h 2400339"/>
                <a:gd name="connsiteX2" fmla="*/ 1873761 w 2764339"/>
                <a:gd name="connsiteY2" fmla="*/ 2390955 h 2400339"/>
                <a:gd name="connsiteX3" fmla="*/ 1836507 w 2764339"/>
                <a:gd name="connsiteY3" fmla="*/ 1698451 h 2400339"/>
                <a:gd name="connsiteX4" fmla="*/ 2669059 w 2764339"/>
                <a:gd name="connsiteY4" fmla="*/ 130334 h 2400339"/>
                <a:gd name="connsiteX5" fmla="*/ 2059303 w 2764339"/>
                <a:gd name="connsiteY5" fmla="*/ 98409 h 2400339"/>
                <a:gd name="connsiteX6" fmla="*/ 2034991 w 2764339"/>
                <a:gd name="connsiteY6" fmla="*/ 303 h 2400339"/>
                <a:gd name="connsiteX7" fmla="*/ 1903182 w 2764339"/>
                <a:gd name="connsiteY7" fmla="*/ 22051 h 2400339"/>
                <a:gd name="connsiteX8" fmla="*/ 1905330 w 2764339"/>
                <a:gd name="connsiteY8" fmla="*/ 783060 h 2400339"/>
                <a:gd name="connsiteX9" fmla="*/ 1231587 w 2764339"/>
                <a:gd name="connsiteY9" fmla="*/ 497145 h 2400339"/>
                <a:gd name="connsiteX10" fmla="*/ 1135780 w 2764339"/>
                <a:gd name="connsiteY10" fmla="*/ 572491 h 2400339"/>
                <a:gd name="connsiteX11" fmla="*/ 226782 w 2764339"/>
                <a:gd name="connsiteY11" fmla="*/ 183976 h 2400339"/>
                <a:gd name="connsiteX0" fmla="*/ 231749 w 2769306"/>
                <a:gd name="connsiteY0" fmla="*/ 183976 h 2390955"/>
                <a:gd name="connsiteX1" fmla="*/ 138828 w 2769306"/>
                <a:gd name="connsiteY1" fmla="*/ 2064983 h 2390955"/>
                <a:gd name="connsiteX2" fmla="*/ 1878728 w 2769306"/>
                <a:gd name="connsiteY2" fmla="*/ 2390955 h 2390955"/>
                <a:gd name="connsiteX3" fmla="*/ 1841474 w 2769306"/>
                <a:gd name="connsiteY3" fmla="*/ 1698451 h 2390955"/>
                <a:gd name="connsiteX4" fmla="*/ 2674026 w 2769306"/>
                <a:gd name="connsiteY4" fmla="*/ 130334 h 2390955"/>
                <a:gd name="connsiteX5" fmla="*/ 2064270 w 2769306"/>
                <a:gd name="connsiteY5" fmla="*/ 98409 h 2390955"/>
                <a:gd name="connsiteX6" fmla="*/ 2039958 w 2769306"/>
                <a:gd name="connsiteY6" fmla="*/ 303 h 2390955"/>
                <a:gd name="connsiteX7" fmla="*/ 1908149 w 2769306"/>
                <a:gd name="connsiteY7" fmla="*/ 22051 h 2390955"/>
                <a:gd name="connsiteX8" fmla="*/ 1910297 w 2769306"/>
                <a:gd name="connsiteY8" fmla="*/ 783060 h 2390955"/>
                <a:gd name="connsiteX9" fmla="*/ 1236554 w 2769306"/>
                <a:gd name="connsiteY9" fmla="*/ 497145 h 2390955"/>
                <a:gd name="connsiteX10" fmla="*/ 1140747 w 2769306"/>
                <a:gd name="connsiteY10" fmla="*/ 572491 h 2390955"/>
                <a:gd name="connsiteX11" fmla="*/ 231749 w 2769306"/>
                <a:gd name="connsiteY11" fmla="*/ 183976 h 2390955"/>
                <a:gd name="connsiteX0" fmla="*/ 221873 w 2759430"/>
                <a:gd name="connsiteY0" fmla="*/ 183976 h 2390955"/>
                <a:gd name="connsiteX1" fmla="*/ 128952 w 2759430"/>
                <a:gd name="connsiteY1" fmla="*/ 2064983 h 2390955"/>
                <a:gd name="connsiteX2" fmla="*/ 1868852 w 2759430"/>
                <a:gd name="connsiteY2" fmla="*/ 2390955 h 2390955"/>
                <a:gd name="connsiteX3" fmla="*/ 1831598 w 2759430"/>
                <a:gd name="connsiteY3" fmla="*/ 1698451 h 2390955"/>
                <a:gd name="connsiteX4" fmla="*/ 2664150 w 2759430"/>
                <a:gd name="connsiteY4" fmla="*/ 130334 h 2390955"/>
                <a:gd name="connsiteX5" fmla="*/ 2054394 w 2759430"/>
                <a:gd name="connsiteY5" fmla="*/ 98409 h 2390955"/>
                <a:gd name="connsiteX6" fmla="*/ 2030082 w 2759430"/>
                <a:gd name="connsiteY6" fmla="*/ 303 h 2390955"/>
                <a:gd name="connsiteX7" fmla="*/ 1898273 w 2759430"/>
                <a:gd name="connsiteY7" fmla="*/ 22051 h 2390955"/>
                <a:gd name="connsiteX8" fmla="*/ 1900421 w 2759430"/>
                <a:gd name="connsiteY8" fmla="*/ 783060 h 2390955"/>
                <a:gd name="connsiteX9" fmla="*/ 1226678 w 2759430"/>
                <a:gd name="connsiteY9" fmla="*/ 497145 h 2390955"/>
                <a:gd name="connsiteX10" fmla="*/ 1130871 w 2759430"/>
                <a:gd name="connsiteY10" fmla="*/ 572491 h 2390955"/>
                <a:gd name="connsiteX11" fmla="*/ 221873 w 2759430"/>
                <a:gd name="connsiteY11" fmla="*/ 183976 h 2390955"/>
                <a:gd name="connsiteX0" fmla="*/ 221873 w 2759430"/>
                <a:gd name="connsiteY0" fmla="*/ 183976 h 2065462"/>
                <a:gd name="connsiteX1" fmla="*/ 128952 w 2759430"/>
                <a:gd name="connsiteY1" fmla="*/ 2064983 h 2065462"/>
                <a:gd name="connsiteX2" fmla="*/ 1852414 w 2759430"/>
                <a:gd name="connsiteY2" fmla="*/ 2065462 h 2065462"/>
                <a:gd name="connsiteX3" fmla="*/ 1831598 w 2759430"/>
                <a:gd name="connsiteY3" fmla="*/ 1698451 h 2065462"/>
                <a:gd name="connsiteX4" fmla="*/ 2664150 w 2759430"/>
                <a:gd name="connsiteY4" fmla="*/ 130334 h 2065462"/>
                <a:gd name="connsiteX5" fmla="*/ 2054394 w 2759430"/>
                <a:gd name="connsiteY5" fmla="*/ 98409 h 2065462"/>
                <a:gd name="connsiteX6" fmla="*/ 2030082 w 2759430"/>
                <a:gd name="connsiteY6" fmla="*/ 303 h 2065462"/>
                <a:gd name="connsiteX7" fmla="*/ 1898273 w 2759430"/>
                <a:gd name="connsiteY7" fmla="*/ 22051 h 2065462"/>
                <a:gd name="connsiteX8" fmla="*/ 1900421 w 2759430"/>
                <a:gd name="connsiteY8" fmla="*/ 783060 h 2065462"/>
                <a:gd name="connsiteX9" fmla="*/ 1226678 w 2759430"/>
                <a:gd name="connsiteY9" fmla="*/ 497145 h 2065462"/>
                <a:gd name="connsiteX10" fmla="*/ 1130871 w 2759430"/>
                <a:gd name="connsiteY10" fmla="*/ 572491 h 2065462"/>
                <a:gd name="connsiteX11" fmla="*/ 221873 w 2759430"/>
                <a:gd name="connsiteY11" fmla="*/ 183976 h 2065462"/>
                <a:gd name="connsiteX0" fmla="*/ 221873 w 2759430"/>
                <a:gd name="connsiteY0" fmla="*/ 183976 h 2068751"/>
                <a:gd name="connsiteX1" fmla="*/ 128952 w 2759430"/>
                <a:gd name="connsiteY1" fmla="*/ 2064983 h 2068751"/>
                <a:gd name="connsiteX2" fmla="*/ 1852414 w 2759430"/>
                <a:gd name="connsiteY2" fmla="*/ 2068751 h 2068751"/>
                <a:gd name="connsiteX3" fmla="*/ 1831598 w 2759430"/>
                <a:gd name="connsiteY3" fmla="*/ 1698451 h 2068751"/>
                <a:gd name="connsiteX4" fmla="*/ 2664150 w 2759430"/>
                <a:gd name="connsiteY4" fmla="*/ 130334 h 2068751"/>
                <a:gd name="connsiteX5" fmla="*/ 2054394 w 2759430"/>
                <a:gd name="connsiteY5" fmla="*/ 98409 h 2068751"/>
                <a:gd name="connsiteX6" fmla="*/ 2030082 w 2759430"/>
                <a:gd name="connsiteY6" fmla="*/ 303 h 2068751"/>
                <a:gd name="connsiteX7" fmla="*/ 1898273 w 2759430"/>
                <a:gd name="connsiteY7" fmla="*/ 22051 h 2068751"/>
                <a:gd name="connsiteX8" fmla="*/ 1900421 w 2759430"/>
                <a:gd name="connsiteY8" fmla="*/ 783060 h 2068751"/>
                <a:gd name="connsiteX9" fmla="*/ 1226678 w 2759430"/>
                <a:gd name="connsiteY9" fmla="*/ 497145 h 2068751"/>
                <a:gd name="connsiteX10" fmla="*/ 1130871 w 2759430"/>
                <a:gd name="connsiteY10" fmla="*/ 572491 h 2068751"/>
                <a:gd name="connsiteX11" fmla="*/ 221873 w 2759430"/>
                <a:gd name="connsiteY11" fmla="*/ 183976 h 2068751"/>
                <a:gd name="connsiteX0" fmla="*/ 221873 w 2759430"/>
                <a:gd name="connsiteY0" fmla="*/ 183976 h 2077670"/>
                <a:gd name="connsiteX1" fmla="*/ 128952 w 2759430"/>
                <a:gd name="connsiteY1" fmla="*/ 2064983 h 2077670"/>
                <a:gd name="connsiteX2" fmla="*/ 1861333 w 2759430"/>
                <a:gd name="connsiteY2" fmla="*/ 2077670 h 2077670"/>
                <a:gd name="connsiteX3" fmla="*/ 1831598 w 2759430"/>
                <a:gd name="connsiteY3" fmla="*/ 1698451 h 2077670"/>
                <a:gd name="connsiteX4" fmla="*/ 2664150 w 2759430"/>
                <a:gd name="connsiteY4" fmla="*/ 130334 h 2077670"/>
                <a:gd name="connsiteX5" fmla="*/ 2054394 w 2759430"/>
                <a:gd name="connsiteY5" fmla="*/ 98409 h 2077670"/>
                <a:gd name="connsiteX6" fmla="*/ 2030082 w 2759430"/>
                <a:gd name="connsiteY6" fmla="*/ 303 h 2077670"/>
                <a:gd name="connsiteX7" fmla="*/ 1898273 w 2759430"/>
                <a:gd name="connsiteY7" fmla="*/ 22051 h 2077670"/>
                <a:gd name="connsiteX8" fmla="*/ 1900421 w 2759430"/>
                <a:gd name="connsiteY8" fmla="*/ 783060 h 2077670"/>
                <a:gd name="connsiteX9" fmla="*/ 1226678 w 2759430"/>
                <a:gd name="connsiteY9" fmla="*/ 497145 h 2077670"/>
                <a:gd name="connsiteX10" fmla="*/ 1130871 w 2759430"/>
                <a:gd name="connsiteY10" fmla="*/ 572491 h 2077670"/>
                <a:gd name="connsiteX11" fmla="*/ 221873 w 2759430"/>
                <a:gd name="connsiteY11" fmla="*/ 183976 h 2077670"/>
                <a:gd name="connsiteX0" fmla="*/ 221873 w 2760753"/>
                <a:gd name="connsiteY0" fmla="*/ 183976 h 2077670"/>
                <a:gd name="connsiteX1" fmla="*/ 128952 w 2760753"/>
                <a:gd name="connsiteY1" fmla="*/ 2064983 h 2077670"/>
                <a:gd name="connsiteX2" fmla="*/ 1861333 w 2760753"/>
                <a:gd name="connsiteY2" fmla="*/ 2077670 h 2077670"/>
                <a:gd name="connsiteX3" fmla="*/ 1841497 w 2760753"/>
                <a:gd name="connsiteY3" fmla="*/ 1807346 h 2077670"/>
                <a:gd name="connsiteX4" fmla="*/ 2664150 w 2760753"/>
                <a:gd name="connsiteY4" fmla="*/ 130334 h 2077670"/>
                <a:gd name="connsiteX5" fmla="*/ 2054394 w 2760753"/>
                <a:gd name="connsiteY5" fmla="*/ 98409 h 2077670"/>
                <a:gd name="connsiteX6" fmla="*/ 2030082 w 2760753"/>
                <a:gd name="connsiteY6" fmla="*/ 303 h 2077670"/>
                <a:gd name="connsiteX7" fmla="*/ 1898273 w 2760753"/>
                <a:gd name="connsiteY7" fmla="*/ 22051 h 2077670"/>
                <a:gd name="connsiteX8" fmla="*/ 1900421 w 2760753"/>
                <a:gd name="connsiteY8" fmla="*/ 783060 h 2077670"/>
                <a:gd name="connsiteX9" fmla="*/ 1226678 w 2760753"/>
                <a:gd name="connsiteY9" fmla="*/ 497145 h 2077670"/>
                <a:gd name="connsiteX10" fmla="*/ 1130871 w 2760753"/>
                <a:gd name="connsiteY10" fmla="*/ 572491 h 2077670"/>
                <a:gd name="connsiteX11" fmla="*/ 221873 w 2760753"/>
                <a:gd name="connsiteY11" fmla="*/ 183976 h 2077670"/>
                <a:gd name="connsiteX0" fmla="*/ 221873 w 2756874"/>
                <a:gd name="connsiteY0" fmla="*/ 183976 h 2077670"/>
                <a:gd name="connsiteX1" fmla="*/ 128952 w 2756874"/>
                <a:gd name="connsiteY1" fmla="*/ 2064983 h 2077670"/>
                <a:gd name="connsiteX2" fmla="*/ 1861333 w 2756874"/>
                <a:gd name="connsiteY2" fmla="*/ 2077670 h 2077670"/>
                <a:gd name="connsiteX3" fmla="*/ 1811798 w 2756874"/>
                <a:gd name="connsiteY3" fmla="*/ 1807346 h 2077670"/>
                <a:gd name="connsiteX4" fmla="*/ 2664150 w 2756874"/>
                <a:gd name="connsiteY4" fmla="*/ 130334 h 2077670"/>
                <a:gd name="connsiteX5" fmla="*/ 2054394 w 2756874"/>
                <a:gd name="connsiteY5" fmla="*/ 98409 h 2077670"/>
                <a:gd name="connsiteX6" fmla="*/ 2030082 w 2756874"/>
                <a:gd name="connsiteY6" fmla="*/ 303 h 2077670"/>
                <a:gd name="connsiteX7" fmla="*/ 1898273 w 2756874"/>
                <a:gd name="connsiteY7" fmla="*/ 22051 h 2077670"/>
                <a:gd name="connsiteX8" fmla="*/ 1900421 w 2756874"/>
                <a:gd name="connsiteY8" fmla="*/ 783060 h 2077670"/>
                <a:gd name="connsiteX9" fmla="*/ 1226678 w 2756874"/>
                <a:gd name="connsiteY9" fmla="*/ 497145 h 2077670"/>
                <a:gd name="connsiteX10" fmla="*/ 1130871 w 2756874"/>
                <a:gd name="connsiteY10" fmla="*/ 572491 h 2077670"/>
                <a:gd name="connsiteX11" fmla="*/ 221873 w 2756874"/>
                <a:gd name="connsiteY11" fmla="*/ 183976 h 2077670"/>
                <a:gd name="connsiteX0" fmla="*/ 221873 w 2764111"/>
                <a:gd name="connsiteY0" fmla="*/ 183976 h 2077670"/>
                <a:gd name="connsiteX1" fmla="*/ 128952 w 2764111"/>
                <a:gd name="connsiteY1" fmla="*/ 2064983 h 2077670"/>
                <a:gd name="connsiteX2" fmla="*/ 1861333 w 2764111"/>
                <a:gd name="connsiteY2" fmla="*/ 2077670 h 2077670"/>
                <a:gd name="connsiteX3" fmla="*/ 1811798 w 2764111"/>
                <a:gd name="connsiteY3" fmla="*/ 1807346 h 2077670"/>
                <a:gd name="connsiteX4" fmla="*/ 2664150 w 2764111"/>
                <a:gd name="connsiteY4" fmla="*/ 130334 h 2077670"/>
                <a:gd name="connsiteX5" fmla="*/ 2054394 w 2764111"/>
                <a:gd name="connsiteY5" fmla="*/ 98409 h 2077670"/>
                <a:gd name="connsiteX6" fmla="*/ 2030082 w 2764111"/>
                <a:gd name="connsiteY6" fmla="*/ 303 h 2077670"/>
                <a:gd name="connsiteX7" fmla="*/ 1898273 w 2764111"/>
                <a:gd name="connsiteY7" fmla="*/ 22051 h 2077670"/>
                <a:gd name="connsiteX8" fmla="*/ 1900421 w 2764111"/>
                <a:gd name="connsiteY8" fmla="*/ 783060 h 2077670"/>
                <a:gd name="connsiteX9" fmla="*/ 1226678 w 2764111"/>
                <a:gd name="connsiteY9" fmla="*/ 497145 h 2077670"/>
                <a:gd name="connsiteX10" fmla="*/ 1130871 w 2764111"/>
                <a:gd name="connsiteY10" fmla="*/ 572491 h 2077670"/>
                <a:gd name="connsiteX11" fmla="*/ 221873 w 2764111"/>
                <a:gd name="connsiteY11" fmla="*/ 183976 h 2077670"/>
                <a:gd name="connsiteX0" fmla="*/ 221873 w 2749398"/>
                <a:gd name="connsiteY0" fmla="*/ 183976 h 2077670"/>
                <a:gd name="connsiteX1" fmla="*/ 128952 w 2749398"/>
                <a:gd name="connsiteY1" fmla="*/ 2064983 h 2077670"/>
                <a:gd name="connsiteX2" fmla="*/ 1861333 w 2749398"/>
                <a:gd name="connsiteY2" fmla="*/ 2077670 h 2077670"/>
                <a:gd name="connsiteX3" fmla="*/ 1811798 w 2749398"/>
                <a:gd name="connsiteY3" fmla="*/ 1807346 h 2077670"/>
                <a:gd name="connsiteX4" fmla="*/ 2664150 w 2749398"/>
                <a:gd name="connsiteY4" fmla="*/ 130334 h 2077670"/>
                <a:gd name="connsiteX5" fmla="*/ 2054394 w 2749398"/>
                <a:gd name="connsiteY5" fmla="*/ 98409 h 2077670"/>
                <a:gd name="connsiteX6" fmla="*/ 2030082 w 2749398"/>
                <a:gd name="connsiteY6" fmla="*/ 303 h 2077670"/>
                <a:gd name="connsiteX7" fmla="*/ 1898273 w 2749398"/>
                <a:gd name="connsiteY7" fmla="*/ 22051 h 2077670"/>
                <a:gd name="connsiteX8" fmla="*/ 1900421 w 2749398"/>
                <a:gd name="connsiteY8" fmla="*/ 783060 h 2077670"/>
                <a:gd name="connsiteX9" fmla="*/ 1226678 w 2749398"/>
                <a:gd name="connsiteY9" fmla="*/ 497145 h 2077670"/>
                <a:gd name="connsiteX10" fmla="*/ 1130871 w 2749398"/>
                <a:gd name="connsiteY10" fmla="*/ 572491 h 2077670"/>
                <a:gd name="connsiteX11" fmla="*/ 221873 w 2749398"/>
                <a:gd name="connsiteY11" fmla="*/ 183976 h 2077670"/>
                <a:gd name="connsiteX0" fmla="*/ 221873 w 2749398"/>
                <a:gd name="connsiteY0" fmla="*/ 183976 h 2077670"/>
                <a:gd name="connsiteX1" fmla="*/ 128952 w 2749398"/>
                <a:gd name="connsiteY1" fmla="*/ 2064983 h 2077670"/>
                <a:gd name="connsiteX2" fmla="*/ 1861333 w 2749398"/>
                <a:gd name="connsiteY2" fmla="*/ 2077670 h 2077670"/>
                <a:gd name="connsiteX3" fmla="*/ 1811798 w 2749398"/>
                <a:gd name="connsiteY3" fmla="*/ 1807346 h 2077670"/>
                <a:gd name="connsiteX4" fmla="*/ 2664150 w 2749398"/>
                <a:gd name="connsiteY4" fmla="*/ 130334 h 2077670"/>
                <a:gd name="connsiteX5" fmla="*/ 2074193 w 2749398"/>
                <a:gd name="connsiteY5" fmla="*/ 375596 h 2077670"/>
                <a:gd name="connsiteX6" fmla="*/ 2030082 w 2749398"/>
                <a:gd name="connsiteY6" fmla="*/ 303 h 2077670"/>
                <a:gd name="connsiteX7" fmla="*/ 1898273 w 2749398"/>
                <a:gd name="connsiteY7" fmla="*/ 22051 h 2077670"/>
                <a:gd name="connsiteX8" fmla="*/ 1900421 w 2749398"/>
                <a:gd name="connsiteY8" fmla="*/ 783060 h 2077670"/>
                <a:gd name="connsiteX9" fmla="*/ 1226678 w 2749398"/>
                <a:gd name="connsiteY9" fmla="*/ 497145 h 2077670"/>
                <a:gd name="connsiteX10" fmla="*/ 1130871 w 2749398"/>
                <a:gd name="connsiteY10" fmla="*/ 572491 h 2077670"/>
                <a:gd name="connsiteX11" fmla="*/ 221873 w 2749398"/>
                <a:gd name="connsiteY11" fmla="*/ 183976 h 2077670"/>
                <a:gd name="connsiteX0" fmla="*/ 221873 w 2758225"/>
                <a:gd name="connsiteY0" fmla="*/ 183976 h 2109781"/>
                <a:gd name="connsiteX1" fmla="*/ 128952 w 2758225"/>
                <a:gd name="connsiteY1" fmla="*/ 2064983 h 2109781"/>
                <a:gd name="connsiteX2" fmla="*/ 1861333 w 2758225"/>
                <a:gd name="connsiteY2" fmla="*/ 2077670 h 2109781"/>
                <a:gd name="connsiteX3" fmla="*/ 1811798 w 2758225"/>
                <a:gd name="connsiteY3" fmla="*/ 1807346 h 2109781"/>
                <a:gd name="connsiteX4" fmla="*/ 2674050 w 2758225"/>
                <a:gd name="connsiteY4" fmla="*/ 407521 h 2109781"/>
                <a:gd name="connsiteX5" fmla="*/ 2074193 w 2758225"/>
                <a:gd name="connsiteY5" fmla="*/ 375596 h 2109781"/>
                <a:gd name="connsiteX6" fmla="*/ 2030082 w 2758225"/>
                <a:gd name="connsiteY6" fmla="*/ 303 h 2109781"/>
                <a:gd name="connsiteX7" fmla="*/ 1898273 w 2758225"/>
                <a:gd name="connsiteY7" fmla="*/ 22051 h 2109781"/>
                <a:gd name="connsiteX8" fmla="*/ 1900421 w 2758225"/>
                <a:gd name="connsiteY8" fmla="*/ 783060 h 2109781"/>
                <a:gd name="connsiteX9" fmla="*/ 1226678 w 2758225"/>
                <a:gd name="connsiteY9" fmla="*/ 497145 h 2109781"/>
                <a:gd name="connsiteX10" fmla="*/ 1130871 w 2758225"/>
                <a:gd name="connsiteY10" fmla="*/ 572491 h 2109781"/>
                <a:gd name="connsiteX11" fmla="*/ 221873 w 2758225"/>
                <a:gd name="connsiteY11" fmla="*/ 183976 h 2109781"/>
                <a:gd name="connsiteX0" fmla="*/ 221873 w 2758225"/>
                <a:gd name="connsiteY0" fmla="*/ 162543 h 2088348"/>
                <a:gd name="connsiteX1" fmla="*/ 128952 w 2758225"/>
                <a:gd name="connsiteY1" fmla="*/ 2043550 h 2088348"/>
                <a:gd name="connsiteX2" fmla="*/ 1861333 w 2758225"/>
                <a:gd name="connsiteY2" fmla="*/ 2056237 h 2088348"/>
                <a:gd name="connsiteX3" fmla="*/ 1811798 w 2758225"/>
                <a:gd name="connsiteY3" fmla="*/ 1785913 h 2088348"/>
                <a:gd name="connsiteX4" fmla="*/ 2674050 w 2758225"/>
                <a:gd name="connsiteY4" fmla="*/ 386088 h 2088348"/>
                <a:gd name="connsiteX5" fmla="*/ 2074193 w 2758225"/>
                <a:gd name="connsiteY5" fmla="*/ 354163 h 2088348"/>
                <a:gd name="connsiteX6" fmla="*/ 2059780 w 2758225"/>
                <a:gd name="connsiteY6" fmla="*/ 513445 h 2088348"/>
                <a:gd name="connsiteX7" fmla="*/ 1898273 w 2758225"/>
                <a:gd name="connsiteY7" fmla="*/ 618 h 2088348"/>
                <a:gd name="connsiteX8" fmla="*/ 1900421 w 2758225"/>
                <a:gd name="connsiteY8" fmla="*/ 761627 h 2088348"/>
                <a:gd name="connsiteX9" fmla="*/ 1226678 w 2758225"/>
                <a:gd name="connsiteY9" fmla="*/ 475712 h 2088348"/>
                <a:gd name="connsiteX10" fmla="*/ 1130871 w 2758225"/>
                <a:gd name="connsiteY10" fmla="*/ 551058 h 2088348"/>
                <a:gd name="connsiteX11" fmla="*/ 221873 w 2758225"/>
                <a:gd name="connsiteY11" fmla="*/ 162543 h 2088348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47770 w 2758225"/>
                <a:gd name="connsiteY7" fmla="*/ 323152 h 1925805"/>
                <a:gd name="connsiteX8" fmla="*/ 1900421 w 2758225"/>
                <a:gd name="connsiteY8" fmla="*/ 599084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00421 w 2758225"/>
                <a:gd name="connsiteY8" fmla="*/ 599084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18072 w 2758225"/>
                <a:gd name="connsiteY7" fmla="*/ 333052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59780 w 2758225"/>
                <a:gd name="connsiteY6" fmla="*/ 350902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4193 w 2758225"/>
                <a:gd name="connsiteY5" fmla="*/ 191620 h 1925805"/>
                <a:gd name="connsiteX6" fmla="*/ 2074630 w 2758225"/>
                <a:gd name="connsiteY6" fmla="*/ 425149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8225"/>
                <a:gd name="connsiteY0" fmla="*/ 0 h 1925805"/>
                <a:gd name="connsiteX1" fmla="*/ 128952 w 2758225"/>
                <a:gd name="connsiteY1" fmla="*/ 1881007 h 1925805"/>
                <a:gd name="connsiteX2" fmla="*/ 1861333 w 2758225"/>
                <a:gd name="connsiteY2" fmla="*/ 1893694 h 1925805"/>
                <a:gd name="connsiteX3" fmla="*/ 1811798 w 2758225"/>
                <a:gd name="connsiteY3" fmla="*/ 1623370 h 1925805"/>
                <a:gd name="connsiteX4" fmla="*/ 2674050 w 2758225"/>
                <a:gd name="connsiteY4" fmla="*/ 223545 h 1925805"/>
                <a:gd name="connsiteX5" fmla="*/ 2079142 w 2758225"/>
                <a:gd name="connsiteY5" fmla="*/ 335163 h 1925805"/>
                <a:gd name="connsiteX6" fmla="*/ 2074630 w 2758225"/>
                <a:gd name="connsiteY6" fmla="*/ 425149 h 1925805"/>
                <a:gd name="connsiteX7" fmla="*/ 1932922 w 2758225"/>
                <a:gd name="connsiteY7" fmla="*/ 441947 h 1925805"/>
                <a:gd name="connsiteX8" fmla="*/ 1940020 w 2758225"/>
                <a:gd name="connsiteY8" fmla="*/ 698080 h 1925805"/>
                <a:gd name="connsiteX9" fmla="*/ 1226678 w 2758225"/>
                <a:gd name="connsiteY9" fmla="*/ 313169 h 1925805"/>
                <a:gd name="connsiteX10" fmla="*/ 1130871 w 2758225"/>
                <a:gd name="connsiteY10" fmla="*/ 388515 h 1925805"/>
                <a:gd name="connsiteX11" fmla="*/ 221873 w 2758225"/>
                <a:gd name="connsiteY11" fmla="*/ 0 h 1925805"/>
                <a:gd name="connsiteX0" fmla="*/ 221873 w 2753809"/>
                <a:gd name="connsiteY0" fmla="*/ 0 h 1962926"/>
                <a:gd name="connsiteX1" fmla="*/ 128952 w 2753809"/>
                <a:gd name="connsiteY1" fmla="*/ 1881007 h 1962926"/>
                <a:gd name="connsiteX2" fmla="*/ 1861333 w 2753809"/>
                <a:gd name="connsiteY2" fmla="*/ 1893694 h 1962926"/>
                <a:gd name="connsiteX3" fmla="*/ 1811798 w 2753809"/>
                <a:gd name="connsiteY3" fmla="*/ 1623370 h 1962926"/>
                <a:gd name="connsiteX4" fmla="*/ 2669101 w 2753809"/>
                <a:gd name="connsiteY4" fmla="*/ 357189 h 1962926"/>
                <a:gd name="connsiteX5" fmla="*/ 2079142 w 2753809"/>
                <a:gd name="connsiteY5" fmla="*/ 335163 h 1962926"/>
                <a:gd name="connsiteX6" fmla="*/ 2074630 w 2753809"/>
                <a:gd name="connsiteY6" fmla="*/ 425149 h 1962926"/>
                <a:gd name="connsiteX7" fmla="*/ 1932922 w 2753809"/>
                <a:gd name="connsiteY7" fmla="*/ 441947 h 1962926"/>
                <a:gd name="connsiteX8" fmla="*/ 1940020 w 2753809"/>
                <a:gd name="connsiteY8" fmla="*/ 698080 h 1962926"/>
                <a:gd name="connsiteX9" fmla="*/ 1226678 w 2753809"/>
                <a:gd name="connsiteY9" fmla="*/ 313169 h 1962926"/>
                <a:gd name="connsiteX10" fmla="*/ 1130871 w 2753809"/>
                <a:gd name="connsiteY10" fmla="*/ 388515 h 1962926"/>
                <a:gd name="connsiteX11" fmla="*/ 221873 w 2753809"/>
                <a:gd name="connsiteY11" fmla="*/ 0 h 1962926"/>
                <a:gd name="connsiteX0" fmla="*/ 221873 w 2753809"/>
                <a:gd name="connsiteY0" fmla="*/ 0 h 1952784"/>
                <a:gd name="connsiteX1" fmla="*/ 128952 w 2753809"/>
                <a:gd name="connsiteY1" fmla="*/ 1881007 h 1952784"/>
                <a:gd name="connsiteX2" fmla="*/ 1861333 w 2753809"/>
                <a:gd name="connsiteY2" fmla="*/ 1893694 h 1952784"/>
                <a:gd name="connsiteX3" fmla="*/ 1811798 w 2753809"/>
                <a:gd name="connsiteY3" fmla="*/ 1623370 h 1952784"/>
                <a:gd name="connsiteX4" fmla="*/ 2669101 w 2753809"/>
                <a:gd name="connsiteY4" fmla="*/ 322540 h 1952784"/>
                <a:gd name="connsiteX5" fmla="*/ 2079142 w 2753809"/>
                <a:gd name="connsiteY5" fmla="*/ 335163 h 1952784"/>
                <a:gd name="connsiteX6" fmla="*/ 2074630 w 2753809"/>
                <a:gd name="connsiteY6" fmla="*/ 425149 h 1952784"/>
                <a:gd name="connsiteX7" fmla="*/ 1932922 w 2753809"/>
                <a:gd name="connsiteY7" fmla="*/ 441947 h 1952784"/>
                <a:gd name="connsiteX8" fmla="*/ 1940020 w 2753809"/>
                <a:gd name="connsiteY8" fmla="*/ 698080 h 1952784"/>
                <a:gd name="connsiteX9" fmla="*/ 1226678 w 2753809"/>
                <a:gd name="connsiteY9" fmla="*/ 313169 h 1952784"/>
                <a:gd name="connsiteX10" fmla="*/ 1130871 w 2753809"/>
                <a:gd name="connsiteY10" fmla="*/ 388515 h 1952784"/>
                <a:gd name="connsiteX11" fmla="*/ 221873 w 2753809"/>
                <a:gd name="connsiteY11" fmla="*/ 0 h 1952784"/>
                <a:gd name="connsiteX0" fmla="*/ 221873 w 2753809"/>
                <a:gd name="connsiteY0" fmla="*/ 0 h 1952784"/>
                <a:gd name="connsiteX1" fmla="*/ 128952 w 2753809"/>
                <a:gd name="connsiteY1" fmla="*/ 1881007 h 1952784"/>
                <a:gd name="connsiteX2" fmla="*/ 1861333 w 2753809"/>
                <a:gd name="connsiteY2" fmla="*/ 1893694 h 1952784"/>
                <a:gd name="connsiteX3" fmla="*/ 1811798 w 2753809"/>
                <a:gd name="connsiteY3" fmla="*/ 1623370 h 1952784"/>
                <a:gd name="connsiteX4" fmla="*/ 2669101 w 2753809"/>
                <a:gd name="connsiteY4" fmla="*/ 322540 h 1952784"/>
                <a:gd name="connsiteX5" fmla="*/ 2079142 w 2753809"/>
                <a:gd name="connsiteY5" fmla="*/ 335163 h 1952784"/>
                <a:gd name="connsiteX6" fmla="*/ 2074630 w 2753809"/>
                <a:gd name="connsiteY6" fmla="*/ 425149 h 1952784"/>
                <a:gd name="connsiteX7" fmla="*/ 1932922 w 2753809"/>
                <a:gd name="connsiteY7" fmla="*/ 441947 h 1952784"/>
                <a:gd name="connsiteX8" fmla="*/ 1940020 w 2753809"/>
                <a:gd name="connsiteY8" fmla="*/ 698080 h 1952784"/>
                <a:gd name="connsiteX9" fmla="*/ 1226678 w 2753809"/>
                <a:gd name="connsiteY9" fmla="*/ 313169 h 1952784"/>
                <a:gd name="connsiteX10" fmla="*/ 1130871 w 2753809"/>
                <a:gd name="connsiteY10" fmla="*/ 388515 h 1952784"/>
                <a:gd name="connsiteX11" fmla="*/ 221873 w 2753809"/>
                <a:gd name="connsiteY11" fmla="*/ 0 h 1952784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79142 w 2709782"/>
                <a:gd name="connsiteY5" fmla="*/ 335163 h 1900716"/>
                <a:gd name="connsiteX6" fmla="*/ 2074630 w 2709782"/>
                <a:gd name="connsiteY6" fmla="*/ 425149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074630 w 2709782"/>
                <a:gd name="connsiteY6" fmla="*/ 425149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32922 w 2709782"/>
                <a:gd name="connsiteY7" fmla="*/ 441947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1940020 w 2709782"/>
                <a:gd name="connsiteY8" fmla="*/ 698080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09316 w 2709782"/>
                <a:gd name="connsiteY8" fmla="*/ 717879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226678 w 2709782"/>
                <a:gd name="connsiteY9" fmla="*/ 313169 h 1900716"/>
                <a:gd name="connsiteX10" fmla="*/ 1130871 w 2709782"/>
                <a:gd name="connsiteY10" fmla="*/ 388515 h 1900716"/>
                <a:gd name="connsiteX11" fmla="*/ 221873 w 2709782"/>
                <a:gd name="connsiteY11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665772 w 2709782"/>
                <a:gd name="connsiteY9" fmla="*/ 522224 h 1900716"/>
                <a:gd name="connsiteX10" fmla="*/ 1226678 w 2709782"/>
                <a:gd name="connsiteY10" fmla="*/ 313169 h 1900716"/>
                <a:gd name="connsiteX11" fmla="*/ 1130871 w 2709782"/>
                <a:gd name="connsiteY11" fmla="*/ 388515 h 1900716"/>
                <a:gd name="connsiteX12" fmla="*/ 221873 w 2709782"/>
                <a:gd name="connsiteY12" fmla="*/ 0 h 1900716"/>
                <a:gd name="connsiteX0" fmla="*/ 221873 w 2709782"/>
                <a:gd name="connsiteY0" fmla="*/ 0 h 1900716"/>
                <a:gd name="connsiteX1" fmla="*/ 128952 w 2709782"/>
                <a:gd name="connsiteY1" fmla="*/ 1881007 h 1900716"/>
                <a:gd name="connsiteX2" fmla="*/ 1861333 w 2709782"/>
                <a:gd name="connsiteY2" fmla="*/ 1893694 h 1900716"/>
                <a:gd name="connsiteX3" fmla="*/ 1811798 w 2709782"/>
                <a:gd name="connsiteY3" fmla="*/ 1623370 h 1900716"/>
                <a:gd name="connsiteX4" fmla="*/ 2669101 w 2709782"/>
                <a:gd name="connsiteY4" fmla="*/ 322540 h 1900716"/>
                <a:gd name="connsiteX5" fmla="*/ 2098940 w 2709782"/>
                <a:gd name="connsiteY5" fmla="*/ 340113 h 1900716"/>
                <a:gd name="connsiteX6" fmla="*/ 2104328 w 2709782"/>
                <a:gd name="connsiteY6" fmla="*/ 266756 h 1900716"/>
                <a:gd name="connsiteX7" fmla="*/ 1987370 w 2709782"/>
                <a:gd name="connsiteY7" fmla="*/ 283554 h 1900716"/>
                <a:gd name="connsiteX8" fmla="*/ 2029115 w 2709782"/>
                <a:gd name="connsiteY8" fmla="*/ 861422 h 1900716"/>
                <a:gd name="connsiteX9" fmla="*/ 1546978 w 2709782"/>
                <a:gd name="connsiteY9" fmla="*/ 447977 h 1900716"/>
                <a:gd name="connsiteX10" fmla="*/ 1226678 w 2709782"/>
                <a:gd name="connsiteY10" fmla="*/ 313169 h 1900716"/>
                <a:gd name="connsiteX11" fmla="*/ 1130871 w 2709782"/>
                <a:gd name="connsiteY11" fmla="*/ 388515 h 1900716"/>
                <a:gd name="connsiteX12" fmla="*/ 221873 w 2709782"/>
                <a:gd name="connsiteY12" fmla="*/ 0 h 19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09782" h="1900716">
                  <a:moveTo>
                    <a:pt x="221873" y="0"/>
                  </a:moveTo>
                  <a:cubicBezTo>
                    <a:pt x="-257552" y="739775"/>
                    <a:pt x="200156" y="1655049"/>
                    <a:pt x="128952" y="1881007"/>
                  </a:cubicBezTo>
                  <a:lnTo>
                    <a:pt x="1861333" y="1893694"/>
                  </a:lnTo>
                  <a:cubicBezTo>
                    <a:pt x="1851421" y="1767288"/>
                    <a:pt x="1821710" y="1749776"/>
                    <a:pt x="1811798" y="1623370"/>
                  </a:cubicBezTo>
                  <a:cubicBezTo>
                    <a:pt x="2488388" y="2190050"/>
                    <a:pt x="2833837" y="1950617"/>
                    <a:pt x="2669101" y="322540"/>
                  </a:cubicBezTo>
                  <a:cubicBezTo>
                    <a:pt x="2260425" y="300724"/>
                    <a:pt x="2236145" y="330814"/>
                    <a:pt x="2098940" y="340113"/>
                  </a:cubicBezTo>
                  <a:cubicBezTo>
                    <a:pt x="2090924" y="281495"/>
                    <a:pt x="2127627" y="315574"/>
                    <a:pt x="2104328" y="266756"/>
                  </a:cubicBezTo>
                  <a:cubicBezTo>
                    <a:pt x="2038744" y="265508"/>
                    <a:pt x="2090026" y="262329"/>
                    <a:pt x="1987370" y="283554"/>
                  </a:cubicBezTo>
                  <a:cubicBezTo>
                    <a:pt x="1973922" y="463120"/>
                    <a:pt x="2019590" y="604247"/>
                    <a:pt x="2029115" y="861422"/>
                  </a:cubicBezTo>
                  <a:cubicBezTo>
                    <a:pt x="1974690" y="912750"/>
                    <a:pt x="1680717" y="539352"/>
                    <a:pt x="1546978" y="447977"/>
                  </a:cubicBezTo>
                  <a:cubicBezTo>
                    <a:pt x="1413239" y="356602"/>
                    <a:pt x="1315003" y="347003"/>
                    <a:pt x="1226678" y="313169"/>
                  </a:cubicBezTo>
                  <a:cubicBezTo>
                    <a:pt x="1226550" y="434700"/>
                    <a:pt x="1264864" y="504137"/>
                    <a:pt x="1130871" y="388515"/>
                  </a:cubicBezTo>
                  <a:cubicBezTo>
                    <a:pt x="766733" y="297358"/>
                    <a:pt x="654943" y="201789"/>
                    <a:pt x="22187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2" name="Title 42">
            <a:extLst>
              <a:ext uri="{FF2B5EF4-FFF2-40B4-BE49-F238E27FC236}">
                <a16:creationId xmlns:a16="http://schemas.microsoft.com/office/drawing/2014/main" id="{B425F385-D526-4E53-078A-7182B44E8C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182968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98C15217-6204-0E75-23A1-D35A5002AE3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43902" y="1954011"/>
            <a:ext cx="2545428" cy="2545428"/>
          </a:xfrm>
          <a:prstGeom prst="rect">
            <a:avLst/>
          </a:prstGeom>
        </p:spPr>
      </p:pic>
      <p:grpSp>
        <p:nvGrpSpPr>
          <p:cNvPr id="3" name="组合 3">
            <a:extLst>
              <a:ext uri="{FF2B5EF4-FFF2-40B4-BE49-F238E27FC236}">
                <a16:creationId xmlns:a16="http://schemas.microsoft.com/office/drawing/2014/main" id="{500AD828-6299-0A2B-81E0-71F5E5B3070A}"/>
              </a:ext>
            </a:extLst>
          </p:cNvPr>
          <p:cNvGrpSpPr/>
          <p:nvPr/>
        </p:nvGrpSpPr>
        <p:grpSpPr>
          <a:xfrm>
            <a:off x="956521" y="4817540"/>
            <a:ext cx="9395985" cy="1376362"/>
            <a:chOff x="1661160" y="3205163"/>
            <a:chExt cx="9395985" cy="1376362"/>
          </a:xfrm>
          <a:solidFill>
            <a:schemeClr val="tx1">
              <a:lumMod val="75000"/>
              <a:lumOff val="25000"/>
            </a:schemeClr>
          </a:solidFill>
          <a:effectLst>
            <a:outerShdw blurRad="292100" dist="152400" dir="6600000" algn="tr" rotWithShape="0">
              <a:prstClr val="black">
                <a:alpha val="30000"/>
              </a:prstClr>
            </a:outerShdw>
          </a:effectLst>
        </p:grpSpPr>
        <p:sp>
          <p:nvSpPr>
            <p:cNvPr id="4" name="矩形 4">
              <a:extLst>
                <a:ext uri="{FF2B5EF4-FFF2-40B4-BE49-F238E27FC236}">
                  <a16:creationId xmlns:a16="http://schemas.microsoft.com/office/drawing/2014/main" id="{FE2FF2FE-C7D6-E06B-F3DB-8D5ECBE0C0F8}"/>
                </a:ext>
              </a:extLst>
            </p:cNvPr>
            <p:cNvSpPr/>
            <p:nvPr/>
          </p:nvSpPr>
          <p:spPr>
            <a:xfrm>
              <a:off x="1875570" y="4267199"/>
              <a:ext cx="8982930" cy="123825"/>
            </a:xfrm>
            <a:prstGeom prst="rect">
              <a:avLst/>
            </a:prstGeom>
            <a:grpFill/>
            <a:ln w="12700" cap="flat" cmpd="sng" algn="ctr">
              <a:solidFill>
                <a:srgbClr val="8FC7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5" name="任意多边形 5">
              <a:extLst>
                <a:ext uri="{FF2B5EF4-FFF2-40B4-BE49-F238E27FC236}">
                  <a16:creationId xmlns:a16="http://schemas.microsoft.com/office/drawing/2014/main" id="{CE9104C3-9F1A-A7DC-8B6B-1D817B9B72E0}"/>
                </a:ext>
              </a:extLst>
            </p:cNvPr>
            <p:cNvSpPr/>
            <p:nvPr/>
          </p:nvSpPr>
          <p:spPr>
            <a:xfrm>
              <a:off x="1661160" y="3286125"/>
              <a:ext cx="9380220" cy="1295400"/>
            </a:xfrm>
            <a:custGeom>
              <a:avLst/>
              <a:gdLst>
                <a:gd name="connsiteX0" fmla="*/ 8365 w 9380220"/>
                <a:gd name="connsiteY0" fmla="*/ 1285573 h 1295400"/>
                <a:gd name="connsiteX1" fmla="*/ 8366 w 9380220"/>
                <a:gd name="connsiteY1" fmla="*/ 1285575 h 1295400"/>
                <a:gd name="connsiteX2" fmla="*/ 2 w 9380220"/>
                <a:gd name="connsiteY2" fmla="*/ 1295400 h 1295400"/>
                <a:gd name="connsiteX3" fmla="*/ 0 w 9380220"/>
                <a:gd name="connsiteY3" fmla="*/ 1295400 h 1295400"/>
                <a:gd name="connsiteX4" fmla="*/ 7890033 w 9380220"/>
                <a:gd name="connsiteY4" fmla="*/ 1 h 1295400"/>
                <a:gd name="connsiteX5" fmla="*/ 7890033 w 9380220"/>
                <a:gd name="connsiteY5" fmla="*/ 242 h 1295400"/>
                <a:gd name="connsiteX6" fmla="*/ 7894796 w 9380220"/>
                <a:gd name="connsiteY6" fmla="*/ 1 h 1295400"/>
                <a:gd name="connsiteX7" fmla="*/ 8361300 w 9380220"/>
                <a:gd name="connsiteY7" fmla="*/ 118124 h 1295400"/>
                <a:gd name="connsiteX8" fmla="*/ 8396159 w 9380220"/>
                <a:gd name="connsiteY8" fmla="*/ 139302 h 1295400"/>
                <a:gd name="connsiteX9" fmla="*/ 8277588 w 9380220"/>
                <a:gd name="connsiteY9" fmla="*/ 1 h 1295400"/>
                <a:gd name="connsiteX10" fmla="*/ 7894796 w 9380220"/>
                <a:gd name="connsiteY10" fmla="*/ 1 h 1295400"/>
                <a:gd name="connsiteX11" fmla="*/ 1558291 w 9380220"/>
                <a:gd name="connsiteY11" fmla="*/ 0 h 1295400"/>
                <a:gd name="connsiteX12" fmla="*/ 8277588 w 9380220"/>
                <a:gd name="connsiteY12" fmla="*/ 0 h 1295400"/>
                <a:gd name="connsiteX13" fmla="*/ 9380220 w 9380220"/>
                <a:gd name="connsiteY13" fmla="*/ 1295400 h 1295400"/>
                <a:gd name="connsiteX14" fmla="*/ 9380219 w 9380220"/>
                <a:gd name="connsiteY14" fmla="*/ 1295400 h 1295400"/>
                <a:gd name="connsiteX15" fmla="*/ 9199264 w 9380220"/>
                <a:gd name="connsiteY15" fmla="*/ 1082810 h 1295400"/>
                <a:gd name="connsiteX16" fmla="*/ 9177603 w 9380220"/>
                <a:gd name="connsiteY16" fmla="*/ 1141821 h 1295400"/>
                <a:gd name="connsiteX17" fmla="*/ 8892289 w 9380220"/>
                <a:gd name="connsiteY17" fmla="*/ 1284096 h 1295400"/>
                <a:gd name="connsiteX18" fmla="*/ 8756344 w 9380220"/>
                <a:gd name="connsiteY18" fmla="*/ 1295400 h 1295400"/>
                <a:gd name="connsiteX19" fmla="*/ 8756314 w 9380220"/>
                <a:gd name="connsiteY19" fmla="*/ 1295400 h 1295400"/>
                <a:gd name="connsiteX20" fmla="*/ 8721090 w 9380220"/>
                <a:gd name="connsiteY20" fmla="*/ 1293447 h 1295400"/>
                <a:gd name="connsiteX21" fmla="*/ 8721090 w 9380220"/>
                <a:gd name="connsiteY21" fmla="*/ 1295400 h 1295400"/>
                <a:gd name="connsiteX22" fmla="*/ 527210 w 9380220"/>
                <a:gd name="connsiteY22" fmla="*/ 1295400 h 1295400"/>
                <a:gd name="connsiteX23" fmla="*/ 527210 w 9380220"/>
                <a:gd name="connsiteY23" fmla="*/ 1293721 h 1295400"/>
                <a:gd name="connsiteX24" fmla="*/ 510551 w 9380220"/>
                <a:gd name="connsiteY24" fmla="*/ 1295400 h 1295400"/>
                <a:gd name="connsiteX25" fmla="*/ 510531 w 9380220"/>
                <a:gd name="connsiteY25" fmla="*/ 1295400 h 1295400"/>
                <a:gd name="connsiteX26" fmla="*/ 418400 w 9380220"/>
                <a:gd name="connsiteY26" fmla="*/ 1286113 h 1295400"/>
                <a:gd name="connsiteX27" fmla="*/ 236992 w 9380220"/>
                <a:gd name="connsiteY27" fmla="*/ 1204573 h 1295400"/>
                <a:gd name="connsiteX28" fmla="*/ 212362 w 9380220"/>
                <a:gd name="connsiteY28" fmla="*/ 1183240 h 1295400"/>
                <a:gd name="connsiteX29" fmla="*/ 194394 w 9380220"/>
                <a:gd name="connsiteY29" fmla="*/ 1119324 h 1295400"/>
                <a:gd name="connsiteX30" fmla="*/ 201737 w 9380220"/>
                <a:gd name="connsiteY30" fmla="*/ 1058394 h 1295400"/>
                <a:gd name="connsiteX31" fmla="*/ 988345 w 9380220"/>
                <a:gd name="connsiteY31" fmla="*/ 134268 h 1295400"/>
                <a:gd name="connsiteX32" fmla="*/ 988348 w 9380220"/>
                <a:gd name="connsiteY32" fmla="*/ 134266 h 1295400"/>
                <a:gd name="connsiteX33" fmla="*/ 943670 w 9380220"/>
                <a:gd name="connsiteY33" fmla="*/ 186754 h 1295400"/>
                <a:gd name="connsiteX34" fmla="*/ 1020969 w 9380220"/>
                <a:gd name="connsiteY34" fmla="*/ 139794 h 1295400"/>
                <a:gd name="connsiteX35" fmla="*/ 1425538 w 9380220"/>
                <a:gd name="connsiteY35" fmla="*/ 9306 h 1295400"/>
                <a:gd name="connsiteX36" fmla="*/ 1558291 w 9380220"/>
                <a:gd name="connsiteY36" fmla="*/ 931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80220" h="1295400">
                  <a:moveTo>
                    <a:pt x="8365" y="1285573"/>
                  </a:moveTo>
                  <a:lnTo>
                    <a:pt x="8366" y="1285575"/>
                  </a:lnTo>
                  <a:lnTo>
                    <a:pt x="2" y="1295400"/>
                  </a:lnTo>
                  <a:lnTo>
                    <a:pt x="0" y="1295400"/>
                  </a:lnTo>
                  <a:close/>
                  <a:moveTo>
                    <a:pt x="7890033" y="1"/>
                  </a:moveTo>
                  <a:lnTo>
                    <a:pt x="7890033" y="242"/>
                  </a:lnTo>
                  <a:lnTo>
                    <a:pt x="7894796" y="1"/>
                  </a:lnTo>
                  <a:cubicBezTo>
                    <a:pt x="8063708" y="1"/>
                    <a:pt x="8222625" y="42792"/>
                    <a:pt x="8361300" y="118124"/>
                  </a:cubicBezTo>
                  <a:lnTo>
                    <a:pt x="8396159" y="139302"/>
                  </a:lnTo>
                  <a:lnTo>
                    <a:pt x="8277588" y="1"/>
                  </a:lnTo>
                  <a:lnTo>
                    <a:pt x="7894796" y="1"/>
                  </a:lnTo>
                  <a:close/>
                  <a:moveTo>
                    <a:pt x="1558291" y="0"/>
                  </a:moveTo>
                  <a:lnTo>
                    <a:pt x="8277588" y="0"/>
                  </a:lnTo>
                  <a:lnTo>
                    <a:pt x="9380220" y="1295400"/>
                  </a:lnTo>
                  <a:lnTo>
                    <a:pt x="9380219" y="1295400"/>
                  </a:lnTo>
                  <a:lnTo>
                    <a:pt x="9199264" y="1082810"/>
                  </a:lnTo>
                  <a:lnTo>
                    <a:pt x="9177603" y="1141821"/>
                  </a:lnTo>
                  <a:cubicBezTo>
                    <a:pt x="9125548" y="1209511"/>
                    <a:pt x="9021136" y="1262055"/>
                    <a:pt x="8892289" y="1284096"/>
                  </a:cubicBezTo>
                  <a:lnTo>
                    <a:pt x="8756344" y="1295400"/>
                  </a:lnTo>
                  <a:lnTo>
                    <a:pt x="8756314" y="1295400"/>
                  </a:lnTo>
                  <a:lnTo>
                    <a:pt x="8721090" y="1293447"/>
                  </a:lnTo>
                  <a:lnTo>
                    <a:pt x="8721090" y="1295400"/>
                  </a:lnTo>
                  <a:lnTo>
                    <a:pt x="527210" y="1295400"/>
                  </a:lnTo>
                  <a:lnTo>
                    <a:pt x="527210" y="1293721"/>
                  </a:lnTo>
                  <a:lnTo>
                    <a:pt x="510551" y="1295400"/>
                  </a:lnTo>
                  <a:lnTo>
                    <a:pt x="510531" y="1295400"/>
                  </a:lnTo>
                  <a:lnTo>
                    <a:pt x="418400" y="1286113"/>
                  </a:lnTo>
                  <a:cubicBezTo>
                    <a:pt x="351434" y="1272410"/>
                    <a:pt x="289801" y="1244067"/>
                    <a:pt x="236992" y="1204573"/>
                  </a:cubicBezTo>
                  <a:lnTo>
                    <a:pt x="212362" y="1183240"/>
                  </a:lnTo>
                  <a:lnTo>
                    <a:pt x="194394" y="1119324"/>
                  </a:lnTo>
                  <a:lnTo>
                    <a:pt x="201737" y="1058394"/>
                  </a:lnTo>
                  <a:lnTo>
                    <a:pt x="988345" y="134268"/>
                  </a:lnTo>
                  <a:lnTo>
                    <a:pt x="988348" y="134266"/>
                  </a:lnTo>
                  <a:lnTo>
                    <a:pt x="943670" y="186754"/>
                  </a:lnTo>
                  <a:lnTo>
                    <a:pt x="1020969" y="139794"/>
                  </a:lnTo>
                  <a:cubicBezTo>
                    <a:pt x="1144056" y="72929"/>
                    <a:pt x="1280618" y="27728"/>
                    <a:pt x="1425538" y="9306"/>
                  </a:cubicBezTo>
                  <a:lnTo>
                    <a:pt x="1558291" y="931"/>
                  </a:lnTo>
                  <a:close/>
                </a:path>
              </a:pathLst>
            </a:custGeom>
            <a:solidFill>
              <a:schemeClr val="bg1"/>
            </a:solidFill>
            <a:ln w="12700" cap="flat" cmpd="sng" algn="ctr">
              <a:solidFill>
                <a:srgbClr val="8FC7FF"/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extrusionH="107950">
              <a:bevelB/>
            </a:sp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6" name="任意多边形 6">
              <a:extLst>
                <a:ext uri="{FF2B5EF4-FFF2-40B4-BE49-F238E27FC236}">
                  <a16:creationId xmlns:a16="http://schemas.microsoft.com/office/drawing/2014/main" id="{03BE7C3E-4717-690A-F170-F94AA5B650C5}"/>
                </a:ext>
              </a:extLst>
            </p:cNvPr>
            <p:cNvSpPr/>
            <p:nvPr/>
          </p:nvSpPr>
          <p:spPr>
            <a:xfrm>
              <a:off x="1676925" y="3244296"/>
              <a:ext cx="9380220" cy="1295400"/>
            </a:xfrm>
            <a:custGeom>
              <a:avLst/>
              <a:gdLst>
                <a:gd name="connsiteX0" fmla="*/ 8365 w 9380220"/>
                <a:gd name="connsiteY0" fmla="*/ 1285573 h 1295400"/>
                <a:gd name="connsiteX1" fmla="*/ 8366 w 9380220"/>
                <a:gd name="connsiteY1" fmla="*/ 1285575 h 1295400"/>
                <a:gd name="connsiteX2" fmla="*/ 2 w 9380220"/>
                <a:gd name="connsiteY2" fmla="*/ 1295400 h 1295400"/>
                <a:gd name="connsiteX3" fmla="*/ 0 w 9380220"/>
                <a:gd name="connsiteY3" fmla="*/ 1295400 h 1295400"/>
                <a:gd name="connsiteX4" fmla="*/ 9330507 w 9380220"/>
                <a:gd name="connsiteY4" fmla="*/ 1236996 h 1295400"/>
                <a:gd name="connsiteX5" fmla="*/ 9380220 w 9380220"/>
                <a:gd name="connsiteY5" fmla="*/ 1295400 h 1295400"/>
                <a:gd name="connsiteX6" fmla="*/ 9380219 w 9380220"/>
                <a:gd name="connsiteY6" fmla="*/ 1295400 h 1295400"/>
                <a:gd name="connsiteX7" fmla="*/ 9330507 w 9380220"/>
                <a:gd name="connsiteY7" fmla="*/ 1236997 h 1295400"/>
                <a:gd name="connsiteX8" fmla="*/ 1558291 w 9380220"/>
                <a:gd name="connsiteY8" fmla="*/ 0 h 1295400"/>
                <a:gd name="connsiteX9" fmla="*/ 8139282 w 9380220"/>
                <a:gd name="connsiteY9" fmla="*/ 0 h 1295400"/>
                <a:gd name="connsiteX10" fmla="*/ 8139284 w 9380220"/>
                <a:gd name="connsiteY10" fmla="*/ 1 h 1295400"/>
                <a:gd name="connsiteX11" fmla="*/ 7894796 w 9380220"/>
                <a:gd name="connsiteY11" fmla="*/ 1 h 1295400"/>
                <a:gd name="connsiteX12" fmla="*/ 7890033 w 9380220"/>
                <a:gd name="connsiteY12" fmla="*/ 1 h 1295400"/>
                <a:gd name="connsiteX13" fmla="*/ 7890033 w 9380220"/>
                <a:gd name="connsiteY13" fmla="*/ 242 h 1295400"/>
                <a:gd name="connsiteX14" fmla="*/ 7894796 w 9380220"/>
                <a:gd name="connsiteY14" fmla="*/ 1 h 1295400"/>
                <a:gd name="connsiteX15" fmla="*/ 8361300 w 9380220"/>
                <a:gd name="connsiteY15" fmla="*/ 118124 h 1295400"/>
                <a:gd name="connsiteX16" fmla="*/ 8396159 w 9380220"/>
                <a:gd name="connsiteY16" fmla="*/ 139302 h 1295400"/>
                <a:gd name="connsiteX17" fmla="*/ 8370535 w 9380220"/>
                <a:gd name="connsiteY17" fmla="*/ 109199 h 1295400"/>
                <a:gd name="connsiteX18" fmla="*/ 8370538 w 9380220"/>
                <a:gd name="connsiteY18" fmla="*/ 109200 h 1295400"/>
                <a:gd name="connsiteX19" fmla="*/ 9191975 w 9380220"/>
                <a:gd name="connsiteY19" fmla="*/ 1074245 h 1295400"/>
                <a:gd name="connsiteX20" fmla="*/ 9196591 w 9380220"/>
                <a:gd name="connsiteY20" fmla="*/ 1090091 h 1295400"/>
                <a:gd name="connsiteX21" fmla="*/ 9177603 w 9380220"/>
                <a:gd name="connsiteY21" fmla="*/ 1141821 h 1295400"/>
                <a:gd name="connsiteX22" fmla="*/ 8892289 w 9380220"/>
                <a:gd name="connsiteY22" fmla="*/ 1284096 h 1295400"/>
                <a:gd name="connsiteX23" fmla="*/ 8756344 w 9380220"/>
                <a:gd name="connsiteY23" fmla="*/ 1295400 h 1295400"/>
                <a:gd name="connsiteX24" fmla="*/ 8756314 w 9380220"/>
                <a:gd name="connsiteY24" fmla="*/ 1295400 h 1295400"/>
                <a:gd name="connsiteX25" fmla="*/ 8721090 w 9380220"/>
                <a:gd name="connsiteY25" fmla="*/ 1293447 h 1295400"/>
                <a:gd name="connsiteX26" fmla="*/ 8721090 w 9380220"/>
                <a:gd name="connsiteY26" fmla="*/ 1295400 h 1295400"/>
                <a:gd name="connsiteX27" fmla="*/ 527210 w 9380220"/>
                <a:gd name="connsiteY27" fmla="*/ 1295400 h 1295400"/>
                <a:gd name="connsiteX28" fmla="*/ 527210 w 9380220"/>
                <a:gd name="connsiteY28" fmla="*/ 1293721 h 1295400"/>
                <a:gd name="connsiteX29" fmla="*/ 510551 w 9380220"/>
                <a:gd name="connsiteY29" fmla="*/ 1295400 h 1295400"/>
                <a:gd name="connsiteX30" fmla="*/ 510531 w 9380220"/>
                <a:gd name="connsiteY30" fmla="*/ 1295400 h 1295400"/>
                <a:gd name="connsiteX31" fmla="*/ 418400 w 9380220"/>
                <a:gd name="connsiteY31" fmla="*/ 1286113 h 1295400"/>
                <a:gd name="connsiteX32" fmla="*/ 236992 w 9380220"/>
                <a:gd name="connsiteY32" fmla="*/ 1204573 h 1295400"/>
                <a:gd name="connsiteX33" fmla="*/ 212362 w 9380220"/>
                <a:gd name="connsiteY33" fmla="*/ 1183240 h 1295400"/>
                <a:gd name="connsiteX34" fmla="*/ 194394 w 9380220"/>
                <a:gd name="connsiteY34" fmla="*/ 1119324 h 1295400"/>
                <a:gd name="connsiteX35" fmla="*/ 201737 w 9380220"/>
                <a:gd name="connsiteY35" fmla="*/ 1058394 h 1295400"/>
                <a:gd name="connsiteX36" fmla="*/ 978741 w 9380220"/>
                <a:gd name="connsiteY36" fmla="*/ 145550 h 1295400"/>
                <a:gd name="connsiteX37" fmla="*/ 978745 w 9380220"/>
                <a:gd name="connsiteY37" fmla="*/ 145548 h 1295400"/>
                <a:gd name="connsiteX38" fmla="*/ 943670 w 9380220"/>
                <a:gd name="connsiteY38" fmla="*/ 186754 h 1295400"/>
                <a:gd name="connsiteX39" fmla="*/ 1020969 w 9380220"/>
                <a:gd name="connsiteY39" fmla="*/ 139794 h 1295400"/>
                <a:gd name="connsiteX40" fmla="*/ 1425538 w 9380220"/>
                <a:gd name="connsiteY40" fmla="*/ 9306 h 1295400"/>
                <a:gd name="connsiteX41" fmla="*/ 1558291 w 9380220"/>
                <a:gd name="connsiteY41" fmla="*/ 931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380220" h="1295400">
                  <a:moveTo>
                    <a:pt x="8365" y="1285573"/>
                  </a:moveTo>
                  <a:lnTo>
                    <a:pt x="8366" y="1285575"/>
                  </a:lnTo>
                  <a:lnTo>
                    <a:pt x="2" y="1295400"/>
                  </a:lnTo>
                  <a:lnTo>
                    <a:pt x="0" y="1295400"/>
                  </a:lnTo>
                  <a:close/>
                  <a:moveTo>
                    <a:pt x="9330507" y="1236996"/>
                  </a:moveTo>
                  <a:lnTo>
                    <a:pt x="9380220" y="1295400"/>
                  </a:lnTo>
                  <a:lnTo>
                    <a:pt x="9380219" y="1295400"/>
                  </a:lnTo>
                  <a:lnTo>
                    <a:pt x="9330507" y="1236997"/>
                  </a:lnTo>
                  <a:close/>
                  <a:moveTo>
                    <a:pt x="1558291" y="0"/>
                  </a:moveTo>
                  <a:lnTo>
                    <a:pt x="8139282" y="0"/>
                  </a:lnTo>
                  <a:lnTo>
                    <a:pt x="8139284" y="1"/>
                  </a:lnTo>
                  <a:lnTo>
                    <a:pt x="7894796" y="1"/>
                  </a:lnTo>
                  <a:lnTo>
                    <a:pt x="7890033" y="1"/>
                  </a:lnTo>
                  <a:lnTo>
                    <a:pt x="7890033" y="242"/>
                  </a:lnTo>
                  <a:lnTo>
                    <a:pt x="7894796" y="1"/>
                  </a:lnTo>
                  <a:cubicBezTo>
                    <a:pt x="8063708" y="1"/>
                    <a:pt x="8222625" y="42792"/>
                    <a:pt x="8361300" y="118124"/>
                  </a:cubicBezTo>
                  <a:lnTo>
                    <a:pt x="8396159" y="139302"/>
                  </a:lnTo>
                  <a:lnTo>
                    <a:pt x="8370535" y="109199"/>
                  </a:lnTo>
                  <a:lnTo>
                    <a:pt x="8370538" y="109200"/>
                  </a:lnTo>
                  <a:lnTo>
                    <a:pt x="9191975" y="1074245"/>
                  </a:lnTo>
                  <a:lnTo>
                    <a:pt x="9196591" y="1090091"/>
                  </a:lnTo>
                  <a:lnTo>
                    <a:pt x="9177603" y="1141821"/>
                  </a:lnTo>
                  <a:cubicBezTo>
                    <a:pt x="9125548" y="1209511"/>
                    <a:pt x="9021136" y="1262055"/>
                    <a:pt x="8892289" y="1284096"/>
                  </a:cubicBezTo>
                  <a:lnTo>
                    <a:pt x="8756344" y="1295400"/>
                  </a:lnTo>
                  <a:lnTo>
                    <a:pt x="8756314" y="1295400"/>
                  </a:lnTo>
                  <a:lnTo>
                    <a:pt x="8721090" y="1293447"/>
                  </a:lnTo>
                  <a:lnTo>
                    <a:pt x="8721090" y="1295400"/>
                  </a:lnTo>
                  <a:lnTo>
                    <a:pt x="527210" y="1295400"/>
                  </a:lnTo>
                  <a:lnTo>
                    <a:pt x="527210" y="1293721"/>
                  </a:lnTo>
                  <a:lnTo>
                    <a:pt x="510551" y="1295400"/>
                  </a:lnTo>
                  <a:lnTo>
                    <a:pt x="510531" y="1295400"/>
                  </a:lnTo>
                  <a:lnTo>
                    <a:pt x="418400" y="1286113"/>
                  </a:lnTo>
                  <a:cubicBezTo>
                    <a:pt x="351434" y="1272410"/>
                    <a:pt x="289801" y="1244067"/>
                    <a:pt x="236992" y="1204573"/>
                  </a:cubicBezTo>
                  <a:lnTo>
                    <a:pt x="212362" y="1183240"/>
                  </a:lnTo>
                  <a:lnTo>
                    <a:pt x="194394" y="1119324"/>
                  </a:lnTo>
                  <a:lnTo>
                    <a:pt x="201737" y="1058394"/>
                  </a:lnTo>
                  <a:lnTo>
                    <a:pt x="978741" y="145550"/>
                  </a:lnTo>
                  <a:lnTo>
                    <a:pt x="978745" y="145548"/>
                  </a:lnTo>
                  <a:lnTo>
                    <a:pt x="943670" y="186754"/>
                  </a:lnTo>
                  <a:lnTo>
                    <a:pt x="1020969" y="139794"/>
                  </a:lnTo>
                  <a:cubicBezTo>
                    <a:pt x="1144056" y="72929"/>
                    <a:pt x="1280618" y="27728"/>
                    <a:pt x="1425538" y="9306"/>
                  </a:cubicBezTo>
                  <a:lnTo>
                    <a:pt x="1558291" y="93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2700" cap="flat" cmpd="sng" algn="ctr">
              <a:solidFill>
                <a:srgbClr val="8FC7FF"/>
              </a:solidFill>
              <a:prstDash val="solid"/>
              <a:miter lim="800000"/>
            </a:ln>
            <a:effectLst/>
            <a:scene3d>
              <a:camera prst="orthographicFront"/>
              <a:lightRig rig="threePt" dir="t"/>
            </a:scene3d>
            <a:sp3d extrusionH="107950">
              <a:bevelB/>
            </a:sp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7" name="梯形 7">
              <a:extLst>
                <a:ext uri="{FF2B5EF4-FFF2-40B4-BE49-F238E27FC236}">
                  <a16:creationId xmlns:a16="http://schemas.microsoft.com/office/drawing/2014/main" id="{1FA1AF70-E1DB-54A7-2C3B-A2D7CC0DF394}"/>
                </a:ext>
              </a:extLst>
            </p:cNvPr>
            <p:cNvSpPr/>
            <p:nvPr/>
          </p:nvSpPr>
          <p:spPr>
            <a:xfrm>
              <a:off x="2705099" y="3205163"/>
              <a:ext cx="7305675" cy="1203834"/>
            </a:xfrm>
            <a:prstGeom prst="trapezoid">
              <a:avLst>
                <a:gd name="adj" fmla="val 65727"/>
              </a:avLst>
            </a:prstGeom>
            <a:solidFill>
              <a:schemeClr val="bg1"/>
            </a:solidFill>
            <a:ln w="6350" cap="flat" cmpd="sng" algn="ctr">
              <a:solidFill>
                <a:srgbClr val="8FC7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8" name="椭圆 8">
              <a:extLst>
                <a:ext uri="{FF2B5EF4-FFF2-40B4-BE49-F238E27FC236}">
                  <a16:creationId xmlns:a16="http://schemas.microsoft.com/office/drawing/2014/main" id="{DF4F38F7-B5ED-832C-2A37-6EDC06D6CBD9}"/>
                </a:ext>
              </a:extLst>
            </p:cNvPr>
            <p:cNvSpPr/>
            <p:nvPr/>
          </p:nvSpPr>
          <p:spPr>
            <a:xfrm rot="20927179">
              <a:off x="2838450" y="3483769"/>
              <a:ext cx="78581" cy="61912"/>
            </a:xfrm>
            <a:prstGeom prst="ellipse">
              <a:avLst/>
            </a:prstGeom>
            <a:solidFill>
              <a:schemeClr val="bg1"/>
            </a:solidFill>
            <a:ln w="12700" cap="flat" cmpd="sng" algn="ctr">
              <a:solidFill>
                <a:srgbClr val="8FC7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9" name="圆角矩形 9">
              <a:extLst>
                <a:ext uri="{FF2B5EF4-FFF2-40B4-BE49-F238E27FC236}">
                  <a16:creationId xmlns:a16="http://schemas.microsoft.com/office/drawing/2014/main" id="{2BD2CBDD-B62F-93D6-0615-31EB0E5C1165}"/>
                </a:ext>
              </a:extLst>
            </p:cNvPr>
            <p:cNvSpPr/>
            <p:nvPr/>
          </p:nvSpPr>
          <p:spPr>
            <a:xfrm rot="2160000">
              <a:off x="2691653" y="3541920"/>
              <a:ext cx="73734" cy="3860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12700" cap="flat" cmpd="sng" algn="ctr">
              <a:solidFill>
                <a:srgbClr val="8FC7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0" name="椭圆 10">
              <a:extLst>
                <a:ext uri="{FF2B5EF4-FFF2-40B4-BE49-F238E27FC236}">
                  <a16:creationId xmlns:a16="http://schemas.microsoft.com/office/drawing/2014/main" id="{54313A4D-84EC-A704-E3DE-237262ED569F}"/>
                </a:ext>
              </a:extLst>
            </p:cNvPr>
            <p:cNvSpPr/>
            <p:nvPr/>
          </p:nvSpPr>
          <p:spPr>
            <a:xfrm rot="21274241">
              <a:off x="2785557" y="3570795"/>
              <a:ext cx="78581" cy="61912"/>
            </a:xfrm>
            <a:prstGeom prst="ellipse">
              <a:avLst/>
            </a:prstGeom>
            <a:solidFill>
              <a:schemeClr val="bg1"/>
            </a:solidFill>
            <a:ln w="12700" cap="flat" cmpd="sng" algn="ctr">
              <a:solidFill>
                <a:srgbClr val="8FC7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1" name="椭圆 11">
              <a:extLst>
                <a:ext uri="{FF2B5EF4-FFF2-40B4-BE49-F238E27FC236}">
                  <a16:creationId xmlns:a16="http://schemas.microsoft.com/office/drawing/2014/main" id="{6B0D91A8-B366-B06B-BAB6-C7BC29E52ADA}"/>
                </a:ext>
              </a:extLst>
            </p:cNvPr>
            <p:cNvSpPr/>
            <p:nvPr/>
          </p:nvSpPr>
          <p:spPr>
            <a:xfrm>
              <a:off x="2593887" y="3836523"/>
              <a:ext cx="76382" cy="62822"/>
            </a:xfrm>
            <a:prstGeom prst="ellipse">
              <a:avLst/>
            </a:prstGeom>
            <a:solidFill>
              <a:schemeClr val="bg1"/>
            </a:solidFill>
            <a:ln w="12700" cap="flat" cmpd="sng" algn="ctr">
              <a:solidFill>
                <a:srgbClr val="8FC7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  <p:sp>
          <p:nvSpPr>
            <p:cNvPr id="12" name="椭圆 12">
              <a:extLst>
                <a:ext uri="{FF2B5EF4-FFF2-40B4-BE49-F238E27FC236}">
                  <a16:creationId xmlns:a16="http://schemas.microsoft.com/office/drawing/2014/main" id="{5FAB744F-8BE7-4468-95ED-706E74BCD969}"/>
                </a:ext>
              </a:extLst>
            </p:cNvPr>
            <p:cNvSpPr/>
            <p:nvPr/>
          </p:nvSpPr>
          <p:spPr>
            <a:xfrm rot="188802">
              <a:off x="9696103" y="3629054"/>
              <a:ext cx="590921" cy="200237"/>
            </a:xfrm>
            <a:prstGeom prst="ellipse">
              <a:avLst/>
            </a:prstGeom>
            <a:solidFill>
              <a:schemeClr val="bg1"/>
            </a:solidFill>
            <a:ln w="12700" cap="flat" cmpd="sng" algn="ctr">
              <a:solidFill>
                <a:srgbClr val="8FC7FF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微软雅黑" panose="020B0503020204020204" pitchFamily="34" charset="-122"/>
                <a:cs typeface="+mn-ea"/>
                <a:sym typeface="+mn-lt"/>
              </a:endParaRPr>
            </a:p>
          </p:txBody>
        </p:sp>
      </p:grpSp>
      <p:sp>
        <p:nvSpPr>
          <p:cNvPr id="13" name="矩形 23">
            <a:extLst>
              <a:ext uri="{FF2B5EF4-FFF2-40B4-BE49-F238E27FC236}">
                <a16:creationId xmlns:a16="http://schemas.microsoft.com/office/drawing/2014/main" id="{74C12F8D-37D4-46DC-B15D-9AA32666DC70}"/>
              </a:ext>
            </a:extLst>
          </p:cNvPr>
          <p:cNvSpPr/>
          <p:nvPr/>
        </p:nvSpPr>
        <p:spPr>
          <a:xfrm>
            <a:off x="2539140" y="4898502"/>
            <a:ext cx="1028700" cy="647700"/>
          </a:xfrm>
          <a:prstGeom prst="rect">
            <a:avLst/>
          </a:prstGeom>
          <a:solidFill>
            <a:schemeClr val="accent4"/>
          </a:solidFill>
          <a:ln w="12700" cap="flat" cmpd="sng" algn="ctr">
            <a:noFill/>
            <a:prstDash val="solid"/>
            <a:miter lim="800000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 kern="0" dirty="0">
              <a:solidFill>
                <a:prstClr val="white"/>
              </a:solidFill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4" name="文本框 24">
            <a:extLst>
              <a:ext uri="{FF2B5EF4-FFF2-40B4-BE49-F238E27FC236}">
                <a16:creationId xmlns:a16="http://schemas.microsoft.com/office/drawing/2014/main" id="{93EF367B-FF36-CFA7-79A1-8E85090030E2}"/>
              </a:ext>
            </a:extLst>
          </p:cNvPr>
          <p:cNvSpPr txBox="1"/>
          <p:nvPr/>
        </p:nvSpPr>
        <p:spPr>
          <a:xfrm>
            <a:off x="2716570" y="4897855"/>
            <a:ext cx="7072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tr-TR" altLang="zh-CN" b="1" kern="0" dirty="0">
                <a:solidFill>
                  <a:prstClr val="white"/>
                </a:solidFill>
                <a:latin typeface="+mj-lt"/>
                <a:ea typeface="微软雅黑" panose="020B0503020204020204" pitchFamily="34" charset="-122"/>
                <a:cs typeface="+mn-ea"/>
                <a:sym typeface="+mn-lt"/>
              </a:rPr>
              <a:t>TITLE</a:t>
            </a:r>
            <a:endParaRPr kumimoji="0" lang="zh-CN" altLang="en-US" sz="18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5" name="矩形 25">
            <a:extLst>
              <a:ext uri="{FF2B5EF4-FFF2-40B4-BE49-F238E27FC236}">
                <a16:creationId xmlns:a16="http://schemas.microsoft.com/office/drawing/2014/main" id="{8D8E5156-F17E-B064-458B-EEA03D84A56F}"/>
              </a:ext>
            </a:extLst>
          </p:cNvPr>
          <p:cNvSpPr/>
          <p:nvPr/>
        </p:nvSpPr>
        <p:spPr>
          <a:xfrm>
            <a:off x="4131288" y="4536552"/>
            <a:ext cx="1028700" cy="1009650"/>
          </a:xfrm>
          <a:prstGeom prst="rect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 kern="0" dirty="0">
              <a:solidFill>
                <a:prstClr val="white"/>
              </a:solidFill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6" name="文本框 26">
            <a:extLst>
              <a:ext uri="{FF2B5EF4-FFF2-40B4-BE49-F238E27FC236}">
                <a16:creationId xmlns:a16="http://schemas.microsoft.com/office/drawing/2014/main" id="{DE85A64E-ABDE-1F54-6935-40AFDE114800}"/>
              </a:ext>
            </a:extLst>
          </p:cNvPr>
          <p:cNvSpPr txBox="1"/>
          <p:nvPr/>
        </p:nvSpPr>
        <p:spPr>
          <a:xfrm>
            <a:off x="4290335" y="4693933"/>
            <a:ext cx="7072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tr-TR" altLang="zh-CN" b="1" kern="0" dirty="0">
                <a:solidFill>
                  <a:prstClr val="white"/>
                </a:solidFill>
                <a:latin typeface="+mj-lt"/>
                <a:ea typeface="微软雅黑" panose="020B0503020204020204" pitchFamily="34" charset="-122"/>
                <a:cs typeface="+mn-ea"/>
                <a:sym typeface="+mn-lt"/>
              </a:rPr>
              <a:t>TITLE</a:t>
            </a:r>
            <a:endParaRPr kumimoji="0" lang="zh-CN" altLang="en-US" sz="18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7" name="矩形 27">
            <a:extLst>
              <a:ext uri="{FF2B5EF4-FFF2-40B4-BE49-F238E27FC236}">
                <a16:creationId xmlns:a16="http://schemas.microsoft.com/office/drawing/2014/main" id="{436CE366-65E3-01E0-D0C1-B1D5F097B92C}"/>
              </a:ext>
            </a:extLst>
          </p:cNvPr>
          <p:cNvSpPr/>
          <p:nvPr/>
        </p:nvSpPr>
        <p:spPr>
          <a:xfrm>
            <a:off x="5734262" y="4184127"/>
            <a:ext cx="1028700" cy="1362075"/>
          </a:xfrm>
          <a:prstGeom prst="rect">
            <a:avLst/>
          </a:prstGeom>
          <a:solidFill>
            <a:schemeClr val="accent5"/>
          </a:solidFill>
          <a:ln w="12700" cap="flat" cmpd="sng" algn="ctr">
            <a:noFill/>
            <a:prstDash val="solid"/>
            <a:miter lim="800000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 kern="0">
              <a:solidFill>
                <a:prstClr val="white"/>
              </a:solidFill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8" name="文本框 28">
            <a:extLst>
              <a:ext uri="{FF2B5EF4-FFF2-40B4-BE49-F238E27FC236}">
                <a16:creationId xmlns:a16="http://schemas.microsoft.com/office/drawing/2014/main" id="{990BD1C7-FEA7-2616-2EA4-21A6B6C192C3}"/>
              </a:ext>
            </a:extLst>
          </p:cNvPr>
          <p:cNvSpPr txBox="1"/>
          <p:nvPr/>
        </p:nvSpPr>
        <p:spPr>
          <a:xfrm>
            <a:off x="5903659" y="4581267"/>
            <a:ext cx="7072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tr-TR" altLang="zh-CN" b="1" kern="0" dirty="0">
                <a:solidFill>
                  <a:prstClr val="white"/>
                </a:solidFill>
                <a:latin typeface="+mj-lt"/>
                <a:ea typeface="微软雅黑" panose="020B0503020204020204" pitchFamily="34" charset="-122"/>
                <a:cs typeface="+mn-ea"/>
                <a:sym typeface="+mn-lt"/>
              </a:rPr>
              <a:t>TITLE</a:t>
            </a:r>
            <a:endParaRPr kumimoji="0" lang="zh-CN" altLang="en-US" sz="18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19" name="矩形 29">
            <a:extLst>
              <a:ext uri="{FF2B5EF4-FFF2-40B4-BE49-F238E27FC236}">
                <a16:creationId xmlns:a16="http://schemas.microsoft.com/office/drawing/2014/main" id="{CD8CD4AE-23E9-AE11-6A0F-F5F972B108FC}"/>
              </a:ext>
            </a:extLst>
          </p:cNvPr>
          <p:cNvSpPr/>
          <p:nvPr/>
        </p:nvSpPr>
        <p:spPr>
          <a:xfrm>
            <a:off x="7383439" y="3860277"/>
            <a:ext cx="1028700" cy="1685925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pPr algn="ctr"/>
            <a:endParaRPr lang="zh-CN" altLang="en-US" kern="0">
              <a:solidFill>
                <a:prstClr val="white"/>
              </a:solidFill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0" name="文本框 30">
            <a:extLst>
              <a:ext uri="{FF2B5EF4-FFF2-40B4-BE49-F238E27FC236}">
                <a16:creationId xmlns:a16="http://schemas.microsoft.com/office/drawing/2014/main" id="{4E7E962E-4B79-DB08-19F9-1B0C979EC0EA}"/>
              </a:ext>
            </a:extLst>
          </p:cNvPr>
          <p:cNvSpPr txBox="1"/>
          <p:nvPr/>
        </p:nvSpPr>
        <p:spPr>
          <a:xfrm>
            <a:off x="7586419" y="4651042"/>
            <a:ext cx="7072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tr-TR" altLang="zh-CN" b="1" kern="0" dirty="0">
                <a:solidFill>
                  <a:prstClr val="white"/>
                </a:solidFill>
                <a:latin typeface="+mj-lt"/>
                <a:ea typeface="微软雅黑" panose="020B0503020204020204" pitchFamily="34" charset="-122"/>
                <a:cs typeface="+mn-ea"/>
                <a:sym typeface="+mn-lt"/>
              </a:rPr>
              <a:t>TITLE</a:t>
            </a:r>
            <a:endParaRPr kumimoji="0" lang="zh-CN" altLang="en-US" sz="18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cxnSp>
        <p:nvCxnSpPr>
          <p:cNvPr id="21" name="直接箭头连接符 31">
            <a:extLst>
              <a:ext uri="{FF2B5EF4-FFF2-40B4-BE49-F238E27FC236}">
                <a16:creationId xmlns:a16="http://schemas.microsoft.com/office/drawing/2014/main" id="{A7A3D84B-2906-2D1E-F025-71BEFF162125}"/>
              </a:ext>
            </a:extLst>
          </p:cNvPr>
          <p:cNvCxnSpPr/>
          <p:nvPr/>
        </p:nvCxnSpPr>
        <p:spPr>
          <a:xfrm flipV="1">
            <a:off x="3023074" y="4184127"/>
            <a:ext cx="0" cy="714376"/>
          </a:xfrm>
          <a:prstGeom prst="straightConnector1">
            <a:avLst/>
          </a:prstGeom>
          <a:ln>
            <a:solidFill>
              <a:schemeClr val="accent5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圆角矩形 32">
            <a:extLst>
              <a:ext uri="{FF2B5EF4-FFF2-40B4-BE49-F238E27FC236}">
                <a16:creationId xmlns:a16="http://schemas.microsoft.com/office/drawing/2014/main" id="{3E0527E5-60C7-33D5-7314-BDEEBFD3A427}"/>
              </a:ext>
            </a:extLst>
          </p:cNvPr>
          <p:cNvSpPr/>
          <p:nvPr/>
        </p:nvSpPr>
        <p:spPr>
          <a:xfrm>
            <a:off x="2125751" y="3400567"/>
            <a:ext cx="1722207" cy="783542"/>
          </a:xfrm>
          <a:prstGeom prst="roundRect">
            <a:avLst/>
          </a:prstGeom>
          <a:noFill/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3" name="圆角矩形 33">
            <a:extLst>
              <a:ext uri="{FF2B5EF4-FFF2-40B4-BE49-F238E27FC236}">
                <a16:creationId xmlns:a16="http://schemas.microsoft.com/office/drawing/2014/main" id="{DE550DCB-C4D4-AE41-D7A8-4D803ECAFBC1}"/>
              </a:ext>
            </a:extLst>
          </p:cNvPr>
          <p:cNvSpPr/>
          <p:nvPr/>
        </p:nvSpPr>
        <p:spPr>
          <a:xfrm>
            <a:off x="2420586" y="3247901"/>
            <a:ext cx="1101744" cy="336284"/>
          </a:xfrm>
          <a:prstGeom prst="roundRect">
            <a:avLst>
              <a:gd name="adj" fmla="val 23715"/>
            </a:avLst>
          </a:prstGeom>
          <a:solidFill>
            <a:schemeClr val="accent4"/>
          </a:solidFill>
          <a:ln w="22225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</a:ln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Vazir" panose="020B0603030804020204" pitchFamily="34" charset="-78"/>
              <a:ea typeface="微软雅黑" panose="020B0503020204020204" pitchFamily="34" charset="-122"/>
              <a:cs typeface="Vazir" panose="020B0603030804020204" pitchFamily="34" charset="-78"/>
              <a:sym typeface="+mn-lt"/>
            </a:endParaRPr>
          </a:p>
        </p:txBody>
      </p:sp>
      <p:sp>
        <p:nvSpPr>
          <p:cNvPr id="24" name="矩形 34">
            <a:extLst>
              <a:ext uri="{FF2B5EF4-FFF2-40B4-BE49-F238E27FC236}">
                <a16:creationId xmlns:a16="http://schemas.microsoft.com/office/drawing/2014/main" id="{4586A0AA-3C0F-BD88-C263-C047836E8684}"/>
              </a:ext>
            </a:extLst>
          </p:cNvPr>
          <p:cNvSpPr/>
          <p:nvPr/>
        </p:nvSpPr>
        <p:spPr>
          <a:xfrm>
            <a:off x="2298942" y="3268225"/>
            <a:ext cx="13438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pc="300" dirty="0">
                <a:solidFill>
                  <a:schemeClr val="bg1"/>
                </a:solidFill>
                <a:latin typeface="+mj-lt"/>
                <a:ea typeface="微软雅黑" panose="020B0503020204020204" pitchFamily="34" charset="-122"/>
                <a:cs typeface="+mn-ea"/>
                <a:sym typeface="+mn-lt"/>
              </a:rPr>
              <a:t>01</a:t>
            </a:r>
            <a:endParaRPr lang="zh-CN" altLang="en-US" spc="300" dirty="0">
              <a:solidFill>
                <a:schemeClr val="bg1"/>
              </a:solidFill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cxnSp>
        <p:nvCxnSpPr>
          <p:cNvPr id="26" name="直接箭头连接符 36">
            <a:extLst>
              <a:ext uri="{FF2B5EF4-FFF2-40B4-BE49-F238E27FC236}">
                <a16:creationId xmlns:a16="http://schemas.microsoft.com/office/drawing/2014/main" id="{A29C80A6-D8FF-5270-7AB1-96D9E1419896}"/>
              </a:ext>
            </a:extLst>
          </p:cNvPr>
          <p:cNvCxnSpPr/>
          <p:nvPr/>
        </p:nvCxnSpPr>
        <p:spPr>
          <a:xfrm flipV="1">
            <a:off x="4610973" y="3250252"/>
            <a:ext cx="0" cy="1275181"/>
          </a:xfrm>
          <a:prstGeom prst="straightConnector1">
            <a:avLst/>
          </a:prstGeom>
          <a:ln>
            <a:solidFill>
              <a:schemeClr val="accent5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圆角矩形 37">
            <a:extLst>
              <a:ext uri="{FF2B5EF4-FFF2-40B4-BE49-F238E27FC236}">
                <a16:creationId xmlns:a16="http://schemas.microsoft.com/office/drawing/2014/main" id="{1BAFF381-8619-4711-8BEF-77C724F0874F}"/>
              </a:ext>
            </a:extLst>
          </p:cNvPr>
          <p:cNvSpPr/>
          <p:nvPr/>
        </p:nvSpPr>
        <p:spPr>
          <a:xfrm>
            <a:off x="3713650" y="2448087"/>
            <a:ext cx="1730296" cy="787222"/>
          </a:xfrm>
          <a:prstGeom prst="roundRect">
            <a:avLst/>
          </a:prstGeom>
          <a:noFill/>
          <a:ln>
            <a:solidFill>
              <a:srgbClr val="4BACC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28" name="圆角矩形 38">
            <a:extLst>
              <a:ext uri="{FF2B5EF4-FFF2-40B4-BE49-F238E27FC236}">
                <a16:creationId xmlns:a16="http://schemas.microsoft.com/office/drawing/2014/main" id="{01C210B4-72E6-5151-F11A-0A4B938EDF56}"/>
              </a:ext>
            </a:extLst>
          </p:cNvPr>
          <p:cNvSpPr/>
          <p:nvPr/>
        </p:nvSpPr>
        <p:spPr>
          <a:xfrm>
            <a:off x="4008484" y="2295421"/>
            <a:ext cx="1106919" cy="337864"/>
          </a:xfrm>
          <a:prstGeom prst="roundRect">
            <a:avLst>
              <a:gd name="adj" fmla="val 23715"/>
            </a:avLst>
          </a:prstGeom>
          <a:solidFill>
            <a:schemeClr val="accent3"/>
          </a:solidFill>
          <a:ln w="22225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</a:ln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Vazir" panose="020B0603030804020204" pitchFamily="34" charset="-78"/>
              <a:ea typeface="微软雅黑" panose="020B0503020204020204" pitchFamily="34" charset="-122"/>
              <a:cs typeface="Vazir" panose="020B0603030804020204" pitchFamily="34" charset="-78"/>
              <a:sym typeface="+mn-lt"/>
            </a:endParaRPr>
          </a:p>
        </p:txBody>
      </p:sp>
      <p:sp>
        <p:nvSpPr>
          <p:cNvPr id="29" name="矩形 39">
            <a:extLst>
              <a:ext uri="{FF2B5EF4-FFF2-40B4-BE49-F238E27FC236}">
                <a16:creationId xmlns:a16="http://schemas.microsoft.com/office/drawing/2014/main" id="{97020B97-4F0A-5368-1FD4-05C783D0036D}"/>
              </a:ext>
            </a:extLst>
          </p:cNvPr>
          <p:cNvSpPr/>
          <p:nvPr/>
        </p:nvSpPr>
        <p:spPr>
          <a:xfrm>
            <a:off x="3886841" y="2315744"/>
            <a:ext cx="13502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pc="300" dirty="0">
                <a:solidFill>
                  <a:schemeClr val="bg1"/>
                </a:solidFill>
                <a:latin typeface="+mj-lt"/>
                <a:ea typeface="微软雅黑" panose="020B0503020204020204" pitchFamily="34" charset="-122"/>
                <a:cs typeface="+mn-ea"/>
                <a:sym typeface="+mn-lt"/>
              </a:rPr>
              <a:t>02</a:t>
            </a:r>
            <a:endParaRPr lang="zh-CN" altLang="en-US" spc="300" dirty="0">
              <a:solidFill>
                <a:schemeClr val="bg1"/>
              </a:solidFill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cxnSp>
        <p:nvCxnSpPr>
          <p:cNvPr id="31" name="直接箭头连接符 41">
            <a:extLst>
              <a:ext uri="{FF2B5EF4-FFF2-40B4-BE49-F238E27FC236}">
                <a16:creationId xmlns:a16="http://schemas.microsoft.com/office/drawing/2014/main" id="{C02179CD-F9FF-6A88-AF75-3E7B9E73E62A}"/>
              </a:ext>
            </a:extLst>
          </p:cNvPr>
          <p:cNvCxnSpPr/>
          <p:nvPr/>
        </p:nvCxnSpPr>
        <p:spPr>
          <a:xfrm flipV="1">
            <a:off x="6213879" y="2201097"/>
            <a:ext cx="0" cy="1987802"/>
          </a:xfrm>
          <a:prstGeom prst="straightConnector1">
            <a:avLst/>
          </a:prstGeom>
          <a:ln>
            <a:solidFill>
              <a:schemeClr val="accent5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圆角矩形 42">
            <a:extLst>
              <a:ext uri="{FF2B5EF4-FFF2-40B4-BE49-F238E27FC236}">
                <a16:creationId xmlns:a16="http://schemas.microsoft.com/office/drawing/2014/main" id="{61F3D90C-B2EA-DD72-1FBA-3D621D144C1B}"/>
              </a:ext>
            </a:extLst>
          </p:cNvPr>
          <p:cNvSpPr/>
          <p:nvPr/>
        </p:nvSpPr>
        <p:spPr>
          <a:xfrm>
            <a:off x="5316556" y="1413875"/>
            <a:ext cx="1730296" cy="787222"/>
          </a:xfrm>
          <a:prstGeom prst="roundRect">
            <a:avLst/>
          </a:prstGeom>
          <a:noFill/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3" name="圆角矩形 43">
            <a:extLst>
              <a:ext uri="{FF2B5EF4-FFF2-40B4-BE49-F238E27FC236}">
                <a16:creationId xmlns:a16="http://schemas.microsoft.com/office/drawing/2014/main" id="{A5CBE90B-840F-7DD7-5CE9-49A4D6CC239F}"/>
              </a:ext>
            </a:extLst>
          </p:cNvPr>
          <p:cNvSpPr/>
          <p:nvPr/>
        </p:nvSpPr>
        <p:spPr>
          <a:xfrm>
            <a:off x="5611390" y="1261209"/>
            <a:ext cx="1106919" cy="337864"/>
          </a:xfrm>
          <a:prstGeom prst="roundRect">
            <a:avLst>
              <a:gd name="adj" fmla="val 23715"/>
            </a:avLst>
          </a:prstGeom>
          <a:solidFill>
            <a:schemeClr val="accent5"/>
          </a:solidFill>
          <a:ln w="22225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</a:ln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latin typeface="Vazir" panose="020B0603030804020204" pitchFamily="34" charset="-78"/>
              <a:ea typeface="微软雅黑" panose="020B0503020204020204" pitchFamily="34" charset="-122"/>
              <a:cs typeface="Vazir" panose="020B0603030804020204" pitchFamily="34" charset="-78"/>
              <a:sym typeface="+mn-lt"/>
            </a:endParaRPr>
          </a:p>
        </p:txBody>
      </p:sp>
      <p:sp>
        <p:nvSpPr>
          <p:cNvPr id="34" name="矩形 44">
            <a:extLst>
              <a:ext uri="{FF2B5EF4-FFF2-40B4-BE49-F238E27FC236}">
                <a16:creationId xmlns:a16="http://schemas.microsoft.com/office/drawing/2014/main" id="{FAC7B142-E898-9A27-B99E-E7DB92ED9BC4}"/>
              </a:ext>
            </a:extLst>
          </p:cNvPr>
          <p:cNvSpPr/>
          <p:nvPr/>
        </p:nvSpPr>
        <p:spPr>
          <a:xfrm>
            <a:off x="5489747" y="1281532"/>
            <a:ext cx="13502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spc="300" dirty="0">
                <a:solidFill>
                  <a:schemeClr val="bg1"/>
                </a:solidFill>
                <a:latin typeface="+mj-lt"/>
                <a:ea typeface="微软雅黑" panose="020B0503020204020204" pitchFamily="34" charset="-122"/>
                <a:cs typeface="+mn-ea"/>
                <a:sym typeface="+mn-lt"/>
              </a:rPr>
              <a:t>03</a:t>
            </a:r>
            <a:endParaRPr lang="zh-CN" altLang="en-US" sz="1400" spc="300" dirty="0">
              <a:solidFill>
                <a:schemeClr val="bg1"/>
              </a:solidFill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cxnSp>
        <p:nvCxnSpPr>
          <p:cNvPr id="36" name="直接箭头连接符 46">
            <a:extLst>
              <a:ext uri="{FF2B5EF4-FFF2-40B4-BE49-F238E27FC236}">
                <a16:creationId xmlns:a16="http://schemas.microsoft.com/office/drawing/2014/main" id="{0FD5702A-7EE3-7583-027E-C03887D4B42C}"/>
              </a:ext>
            </a:extLst>
          </p:cNvPr>
          <p:cNvCxnSpPr/>
          <p:nvPr/>
        </p:nvCxnSpPr>
        <p:spPr>
          <a:xfrm>
            <a:off x="8246602" y="3075612"/>
            <a:ext cx="991415" cy="0"/>
          </a:xfrm>
          <a:prstGeom prst="straightConnector1">
            <a:avLst/>
          </a:prstGeom>
          <a:ln>
            <a:solidFill>
              <a:srgbClr val="4BACC6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圆角矩形 47">
            <a:extLst>
              <a:ext uri="{FF2B5EF4-FFF2-40B4-BE49-F238E27FC236}">
                <a16:creationId xmlns:a16="http://schemas.microsoft.com/office/drawing/2014/main" id="{FB0B47C9-95EE-2F13-C07A-854B3CF48092}"/>
              </a:ext>
            </a:extLst>
          </p:cNvPr>
          <p:cNvSpPr/>
          <p:nvPr/>
        </p:nvSpPr>
        <p:spPr>
          <a:xfrm>
            <a:off x="9228590" y="2599749"/>
            <a:ext cx="1730296" cy="787222"/>
          </a:xfrm>
          <a:prstGeom prst="roundRect">
            <a:avLst/>
          </a:prstGeom>
          <a:noFill/>
          <a:ln>
            <a:solidFill>
              <a:srgbClr val="4BACC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38" name="圆角矩形 48">
            <a:extLst>
              <a:ext uri="{FF2B5EF4-FFF2-40B4-BE49-F238E27FC236}">
                <a16:creationId xmlns:a16="http://schemas.microsoft.com/office/drawing/2014/main" id="{B7CDD5EB-3484-FC64-03C2-0D9B94088E41}"/>
              </a:ext>
            </a:extLst>
          </p:cNvPr>
          <p:cNvSpPr/>
          <p:nvPr/>
        </p:nvSpPr>
        <p:spPr>
          <a:xfrm>
            <a:off x="9523424" y="2447083"/>
            <a:ext cx="1106919" cy="337864"/>
          </a:xfrm>
          <a:prstGeom prst="roundRect">
            <a:avLst>
              <a:gd name="adj" fmla="val 23715"/>
            </a:avLst>
          </a:prstGeom>
          <a:solidFill>
            <a:schemeClr val="accent2"/>
          </a:solidFill>
          <a:ln w="22225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2700000" scaled="1"/>
              <a:tileRect/>
            </a:gradFill>
          </a:ln>
          <a:effectLst>
            <a:outerShdw blurRad="127000" dist="635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latin typeface="Vazir" panose="020B0603030804020204" pitchFamily="34" charset="-78"/>
              <a:ea typeface="微软雅黑" panose="020B0503020204020204" pitchFamily="34" charset="-122"/>
              <a:cs typeface="Vazir" panose="020B0603030804020204" pitchFamily="34" charset="-78"/>
              <a:sym typeface="+mn-lt"/>
            </a:endParaRPr>
          </a:p>
        </p:txBody>
      </p:sp>
      <p:sp>
        <p:nvSpPr>
          <p:cNvPr id="39" name="矩形 50">
            <a:extLst>
              <a:ext uri="{FF2B5EF4-FFF2-40B4-BE49-F238E27FC236}">
                <a16:creationId xmlns:a16="http://schemas.microsoft.com/office/drawing/2014/main" id="{8E9E5029-BF6C-52AB-D809-8303A940CFA5}"/>
              </a:ext>
            </a:extLst>
          </p:cNvPr>
          <p:cNvSpPr/>
          <p:nvPr/>
        </p:nvSpPr>
        <p:spPr>
          <a:xfrm>
            <a:off x="9401781" y="2467406"/>
            <a:ext cx="135020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spc="300" dirty="0">
                <a:solidFill>
                  <a:schemeClr val="bg1"/>
                </a:solidFill>
                <a:latin typeface="+mj-lt"/>
                <a:ea typeface="微软雅黑" panose="020B0503020204020204" pitchFamily="34" charset="-122"/>
                <a:cs typeface="+mn-ea"/>
                <a:sym typeface="+mn-lt"/>
              </a:rPr>
              <a:t>04</a:t>
            </a:r>
            <a:endParaRPr lang="zh-CN" altLang="en-US" sz="1400" spc="300" dirty="0">
              <a:solidFill>
                <a:schemeClr val="bg1"/>
              </a:solidFill>
              <a:latin typeface="+mj-lt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sp>
        <p:nvSpPr>
          <p:cNvPr id="40" name="TextBox 3073">
            <a:extLst>
              <a:ext uri="{FF2B5EF4-FFF2-40B4-BE49-F238E27FC236}">
                <a16:creationId xmlns:a16="http://schemas.microsoft.com/office/drawing/2014/main" id="{D805EFFE-993E-A533-18E6-C2FBC5286428}"/>
              </a:ext>
            </a:extLst>
          </p:cNvPr>
          <p:cNvSpPr txBox="1"/>
          <p:nvPr/>
        </p:nvSpPr>
        <p:spPr>
          <a:xfrm>
            <a:off x="9370011" y="2792040"/>
            <a:ext cx="15027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852"/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Calibri" panose="020F0502020204030204" pitchFamily="34" charset="0"/>
              </a:rPr>
              <a:t>This is a sample text here.</a:t>
            </a:r>
          </a:p>
        </p:txBody>
      </p:sp>
      <p:sp>
        <p:nvSpPr>
          <p:cNvPr id="50" name="Title 49">
            <a:extLst>
              <a:ext uri="{FF2B5EF4-FFF2-40B4-BE49-F238E27FC236}">
                <a16:creationId xmlns:a16="http://schemas.microsoft.com/office/drawing/2014/main" id="{C71E1399-97D4-EDCF-C196-76C1389F09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  <p:sp>
        <p:nvSpPr>
          <p:cNvPr id="51" name="TextBox 3073">
            <a:extLst>
              <a:ext uri="{FF2B5EF4-FFF2-40B4-BE49-F238E27FC236}">
                <a16:creationId xmlns:a16="http://schemas.microsoft.com/office/drawing/2014/main" id="{4E1A64EE-308B-BC97-9447-F3A1489446F8}"/>
              </a:ext>
            </a:extLst>
          </p:cNvPr>
          <p:cNvSpPr txBox="1"/>
          <p:nvPr/>
        </p:nvSpPr>
        <p:spPr>
          <a:xfrm>
            <a:off x="5413498" y="1568944"/>
            <a:ext cx="15027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852"/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Calibri" panose="020F0502020204030204" pitchFamily="34" charset="0"/>
              </a:rPr>
              <a:t>This is a sample text here.</a:t>
            </a:r>
          </a:p>
        </p:txBody>
      </p:sp>
      <p:sp>
        <p:nvSpPr>
          <p:cNvPr id="52" name="TextBox 3073">
            <a:extLst>
              <a:ext uri="{FF2B5EF4-FFF2-40B4-BE49-F238E27FC236}">
                <a16:creationId xmlns:a16="http://schemas.microsoft.com/office/drawing/2014/main" id="{BFCF8BDE-46C9-1B3C-50EC-0D0E2CB9D902}"/>
              </a:ext>
            </a:extLst>
          </p:cNvPr>
          <p:cNvSpPr txBox="1"/>
          <p:nvPr/>
        </p:nvSpPr>
        <p:spPr>
          <a:xfrm>
            <a:off x="3813855" y="2632156"/>
            <a:ext cx="15027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852"/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Calibri" panose="020F0502020204030204" pitchFamily="34" charset="0"/>
              </a:rPr>
              <a:t>This is a sample text here.</a:t>
            </a:r>
          </a:p>
        </p:txBody>
      </p:sp>
      <p:sp>
        <p:nvSpPr>
          <p:cNvPr id="53" name="TextBox 3073">
            <a:extLst>
              <a:ext uri="{FF2B5EF4-FFF2-40B4-BE49-F238E27FC236}">
                <a16:creationId xmlns:a16="http://schemas.microsoft.com/office/drawing/2014/main" id="{B9409F88-E8FA-2A4D-C94B-1BFF27A99534}"/>
              </a:ext>
            </a:extLst>
          </p:cNvPr>
          <p:cNvSpPr txBox="1"/>
          <p:nvPr/>
        </p:nvSpPr>
        <p:spPr>
          <a:xfrm>
            <a:off x="2217373" y="3547580"/>
            <a:ext cx="15027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852"/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Calibri" panose="020F0502020204030204" pitchFamily="34" charset="0"/>
              </a:rPr>
              <a:t>This is a sample text here.</a:t>
            </a:r>
          </a:p>
        </p:txBody>
      </p:sp>
    </p:spTree>
    <p:extLst>
      <p:ext uri="{BB962C8B-B14F-4D97-AF65-F5344CB8AC3E}">
        <p14:creationId xmlns:p14="http://schemas.microsoft.com/office/powerpoint/2010/main" val="2986934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Font typeface="Courier New" pitchFamily="49" charset="0"/>
              <a:buChar char="o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•"/>
              <a:defRPr sz="1600">
                <a:solidFill>
                  <a:srgbClr val="7F7F7F"/>
                </a:solidFill>
                <a:latin typeface="Century Gothic" pitchFamily="34" charset="0"/>
                <a:ea typeface="SimSun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0FFA680C-0933-4444-AD32-F1A89A4A3D59}" type="slidenum">
              <a:rPr lang="zh-CN" altLang="en-US" sz="1200" u="sng">
                <a:solidFill>
                  <a:schemeClr val="tx1"/>
                </a:solidFill>
                <a:latin typeface="Times New Roman" pitchFamily="18" charset="0"/>
                <a:ea typeface="方正姚体"/>
                <a:cs typeface="方正姚体"/>
              </a:rPr>
              <a:pPr eaLnBrk="1" hangingPunct="1">
                <a:spcBef>
                  <a:spcPct val="0"/>
                </a:spcBef>
                <a:buFontTx/>
                <a:buNone/>
              </a:pPr>
              <a:t>5</a:t>
            </a:fld>
            <a:endParaRPr lang="zh-CN" altLang="en-US" sz="1200" u="sng" dirty="0">
              <a:solidFill>
                <a:schemeClr val="tx1"/>
              </a:solidFill>
              <a:latin typeface="Times New Roman" pitchFamily="18" charset="0"/>
              <a:ea typeface="方正姚体"/>
              <a:cs typeface="方正姚体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655840" y="317035"/>
            <a:ext cx="539221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defRPr/>
            </a:pPr>
            <a:r>
              <a:rPr lang="fa-IR" i="1" dirty="0">
                <a:solidFill>
                  <a:srgbClr val="0070C0"/>
                </a:solidFill>
                <a:effectLst>
                  <a:reflection blurRad="6350" stA="55000" endA="300" endPos="45500" dir="5400000" sy="-100000" algn="bl" rotWithShape="0"/>
                </a:effectLst>
                <a:cs typeface="B Titr" panose="00000700000000000000" pitchFamily="2" charset="-78"/>
              </a:rPr>
              <a:t>2-2-3</a:t>
            </a:r>
            <a:r>
              <a:rPr lang="fa-IR" sz="2000" i="1" dirty="0">
                <a:solidFill>
                  <a:srgbClr val="0070C0"/>
                </a:solidFill>
                <a:effectLst>
                  <a:reflection blurRad="6350" stA="55000" endA="300" endPos="45500" dir="5400000" sy="-100000" algn="bl" rotWithShape="0"/>
                </a:effectLst>
                <a:cs typeface="B Titr" panose="00000700000000000000" pitchFamily="2" charset="-78"/>
              </a:rPr>
              <a:t>. فرآیند کنترل داخلی در شرکت</a:t>
            </a:r>
            <a:endParaRPr lang="fa-IR" sz="2000" b="1" dirty="0">
              <a:solidFill>
                <a:srgbClr val="FF0000"/>
              </a:solidFill>
              <a:cs typeface="B Zar" panose="00000400000000000000" pitchFamily="2" charset="-78"/>
            </a:endParaRPr>
          </a:p>
        </p:txBody>
      </p:sp>
      <p:pic>
        <p:nvPicPr>
          <p:cNvPr id="6" name="Picture 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3696" y="188640"/>
            <a:ext cx="1900016" cy="62068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itle 2"/>
          <p:cNvSpPr txBox="1">
            <a:spLocks/>
          </p:cNvSpPr>
          <p:nvPr/>
        </p:nvSpPr>
        <p:spPr>
          <a:xfrm>
            <a:off x="2279576" y="980728"/>
            <a:ext cx="8014009" cy="576064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4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glow rad="228600">
                    <a:schemeClr val="accent5">
                      <a:satMod val="175000"/>
                      <a:alpha val="40000"/>
                    </a:schemeClr>
                  </a:glow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cs typeface="B Titr" panose="00000700000000000000" pitchFamily="2" charset="-78"/>
              </a:rPr>
              <a:t>هیات مدیره/ کمیته حسابرسی</a:t>
            </a:r>
          </a:p>
        </p:txBody>
      </p:sp>
      <p:sp>
        <p:nvSpPr>
          <p:cNvPr id="18" name="Title 2"/>
          <p:cNvSpPr txBox="1">
            <a:spLocks/>
          </p:cNvSpPr>
          <p:nvPr/>
        </p:nvSpPr>
        <p:spPr>
          <a:xfrm>
            <a:off x="8256240" y="2564904"/>
            <a:ext cx="2037345" cy="576064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4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cs typeface="B Titr" panose="00000700000000000000" pitchFamily="2" charset="-78"/>
              </a:rPr>
              <a:t>لایه اول</a:t>
            </a:r>
          </a:p>
        </p:txBody>
      </p:sp>
      <p:sp>
        <p:nvSpPr>
          <p:cNvPr id="20" name="Title 2"/>
          <p:cNvSpPr txBox="1">
            <a:spLocks/>
          </p:cNvSpPr>
          <p:nvPr/>
        </p:nvSpPr>
        <p:spPr>
          <a:xfrm>
            <a:off x="4727848" y="1700808"/>
            <a:ext cx="2952328" cy="576064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4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glow rad="228600">
                    <a:schemeClr val="accent5">
                      <a:satMod val="175000"/>
                      <a:alpha val="40000"/>
                    </a:schemeClr>
                  </a:glow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cs typeface="B Titr" panose="00000700000000000000" pitchFamily="2" charset="-78"/>
              </a:rPr>
              <a:t>مدیریت ارشد</a:t>
            </a:r>
          </a:p>
        </p:txBody>
      </p:sp>
      <p:sp>
        <p:nvSpPr>
          <p:cNvPr id="21" name="Title 2"/>
          <p:cNvSpPr txBox="1">
            <a:spLocks/>
          </p:cNvSpPr>
          <p:nvPr/>
        </p:nvSpPr>
        <p:spPr>
          <a:xfrm rot="16200000">
            <a:off x="767408" y="4077072"/>
            <a:ext cx="3600400" cy="576064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0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chemeClr val="bg1">
                    <a:lumMod val="95000"/>
                  </a:schemeClr>
                </a:solidFill>
                <a:effectLst>
                  <a:glow rad="228600">
                    <a:schemeClr val="accent5">
                      <a:satMod val="175000"/>
                      <a:alpha val="40000"/>
                    </a:schemeClr>
                  </a:glow>
                  <a:reflection blurRad="12700" stA="28000" endPos="45000" dist="1000" dir="5400000" sy="-100000" algn="bl" rotWithShape="0"/>
                </a:effectLst>
                <a:cs typeface="B Titr" panose="00000700000000000000" pitchFamily="2" charset="-78"/>
              </a:rPr>
              <a:t>مجمع و مقررات گذاران برون سازمانی</a:t>
            </a:r>
          </a:p>
        </p:txBody>
      </p:sp>
      <p:sp>
        <p:nvSpPr>
          <p:cNvPr id="22" name="Title 2"/>
          <p:cNvSpPr txBox="1">
            <a:spLocks/>
          </p:cNvSpPr>
          <p:nvPr/>
        </p:nvSpPr>
        <p:spPr>
          <a:xfrm rot="16200000">
            <a:off x="1833253" y="4422837"/>
            <a:ext cx="2908870" cy="576064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0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solidFill>
                  <a:schemeClr val="bg1">
                    <a:lumMod val="95000"/>
                  </a:schemeClr>
                </a:solidFill>
                <a:effectLst>
                  <a:glow rad="228600">
                    <a:schemeClr val="accent5">
                      <a:satMod val="175000"/>
                      <a:alpha val="40000"/>
                    </a:schemeClr>
                  </a:glow>
                  <a:reflection blurRad="12700" stA="28000" endPos="45000" dist="1000" dir="5400000" sy="-100000" algn="bl" rotWithShape="0"/>
                </a:effectLst>
                <a:cs typeface="B Titr" panose="00000700000000000000" pitchFamily="2" charset="-78"/>
              </a:rPr>
              <a:t>حسابرسان مستقل</a:t>
            </a:r>
          </a:p>
        </p:txBody>
      </p:sp>
      <p:sp>
        <p:nvSpPr>
          <p:cNvPr id="23" name="Title 2"/>
          <p:cNvSpPr txBox="1">
            <a:spLocks/>
          </p:cNvSpPr>
          <p:nvPr/>
        </p:nvSpPr>
        <p:spPr>
          <a:xfrm>
            <a:off x="3863753" y="2564904"/>
            <a:ext cx="2037345" cy="576064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4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cs typeface="B Titr" panose="00000700000000000000" pitchFamily="2" charset="-78"/>
              </a:rPr>
              <a:t>لایه سوم</a:t>
            </a:r>
          </a:p>
        </p:txBody>
      </p:sp>
      <p:sp>
        <p:nvSpPr>
          <p:cNvPr id="24" name="Title 2"/>
          <p:cNvSpPr txBox="1">
            <a:spLocks/>
          </p:cNvSpPr>
          <p:nvPr/>
        </p:nvSpPr>
        <p:spPr>
          <a:xfrm>
            <a:off x="6096001" y="2564904"/>
            <a:ext cx="2037345" cy="576064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400" b="1" dirty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cs typeface="B Titr" panose="00000700000000000000" pitchFamily="2" charset="-78"/>
              </a:rPr>
              <a:t>لایه دوم</a:t>
            </a:r>
          </a:p>
        </p:txBody>
      </p:sp>
      <p:sp>
        <p:nvSpPr>
          <p:cNvPr id="25" name="Title 2"/>
          <p:cNvSpPr txBox="1">
            <a:spLocks/>
          </p:cNvSpPr>
          <p:nvPr/>
        </p:nvSpPr>
        <p:spPr>
          <a:xfrm rot="16200000">
            <a:off x="7521886" y="4422837"/>
            <a:ext cx="2908870" cy="576064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0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cs typeface="B Titr" panose="00000700000000000000" pitchFamily="2" charset="-78"/>
              </a:rPr>
              <a:t>کنترل های عملیاتی</a:t>
            </a:r>
          </a:p>
        </p:txBody>
      </p:sp>
      <p:sp>
        <p:nvSpPr>
          <p:cNvPr id="26" name="Title 2"/>
          <p:cNvSpPr txBox="1">
            <a:spLocks/>
          </p:cNvSpPr>
          <p:nvPr/>
        </p:nvSpPr>
        <p:spPr>
          <a:xfrm rot="16200000">
            <a:off x="8241965" y="4422837"/>
            <a:ext cx="2908870" cy="576064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0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cs typeface="B Titr" panose="00000700000000000000" pitchFamily="2" charset="-78"/>
              </a:rPr>
              <a:t>مدیران اجرایی - عملیاتی</a:t>
            </a:r>
          </a:p>
        </p:txBody>
      </p:sp>
      <p:sp>
        <p:nvSpPr>
          <p:cNvPr id="27" name="Title 2"/>
          <p:cNvSpPr txBox="1">
            <a:spLocks/>
          </p:cNvSpPr>
          <p:nvPr/>
        </p:nvSpPr>
        <p:spPr>
          <a:xfrm>
            <a:off x="6096001" y="3277319"/>
            <a:ext cx="2037345" cy="576064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0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cs typeface="B Titr" panose="00000700000000000000" pitchFamily="2" charset="-78"/>
              </a:rPr>
              <a:t>مدیریت ریسک</a:t>
            </a:r>
          </a:p>
        </p:txBody>
      </p:sp>
      <p:sp>
        <p:nvSpPr>
          <p:cNvPr id="28" name="Title 2"/>
          <p:cNvSpPr txBox="1">
            <a:spLocks/>
          </p:cNvSpPr>
          <p:nvPr/>
        </p:nvSpPr>
        <p:spPr>
          <a:xfrm>
            <a:off x="6104174" y="3933056"/>
            <a:ext cx="2037345" cy="576064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0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cs typeface="B Titr" panose="00000700000000000000" pitchFamily="2" charset="-78"/>
              </a:rPr>
              <a:t>کنترل مالی</a:t>
            </a:r>
          </a:p>
        </p:txBody>
      </p:sp>
      <p:sp>
        <p:nvSpPr>
          <p:cNvPr id="29" name="Title 2"/>
          <p:cNvSpPr txBox="1">
            <a:spLocks/>
          </p:cNvSpPr>
          <p:nvPr/>
        </p:nvSpPr>
        <p:spPr>
          <a:xfrm>
            <a:off x="6104174" y="4581128"/>
            <a:ext cx="2037345" cy="576064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0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cs typeface="B Titr" panose="00000700000000000000" pitchFamily="2" charset="-78"/>
              </a:rPr>
              <a:t>کنترل امنیت‌اطلاعات</a:t>
            </a:r>
          </a:p>
        </p:txBody>
      </p:sp>
      <p:sp>
        <p:nvSpPr>
          <p:cNvPr id="30" name="Title 2"/>
          <p:cNvSpPr txBox="1">
            <a:spLocks/>
          </p:cNvSpPr>
          <p:nvPr/>
        </p:nvSpPr>
        <p:spPr>
          <a:xfrm>
            <a:off x="6104174" y="5229200"/>
            <a:ext cx="2037345" cy="576064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0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cs typeface="B Titr" panose="00000700000000000000" pitchFamily="2" charset="-78"/>
              </a:rPr>
              <a:t>کنترل کیفی</a:t>
            </a:r>
          </a:p>
        </p:txBody>
      </p:sp>
      <p:sp>
        <p:nvSpPr>
          <p:cNvPr id="31" name="Title 2"/>
          <p:cNvSpPr txBox="1">
            <a:spLocks/>
          </p:cNvSpPr>
          <p:nvPr/>
        </p:nvSpPr>
        <p:spPr>
          <a:xfrm>
            <a:off x="6096001" y="5877272"/>
            <a:ext cx="2037345" cy="576064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0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cs typeface="B Titr" panose="00000700000000000000" pitchFamily="2" charset="-78"/>
              </a:rPr>
              <a:t>بازرسی</a:t>
            </a:r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 rot="16200000">
            <a:off x="3453432" y="4098801"/>
            <a:ext cx="2908870" cy="1224137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vert="horz" lIns="91440" tIns="45720" rIns="91440" bIns="45720" rtlCol="0" anchor="ctr">
            <a:noAutofit/>
          </a:bodyPr>
          <a:lstStyle>
            <a:lvl1pPr algn="ctr" rtl="0" eaLnBrk="0" fontAlgn="base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defRPr sz="8000" kern="120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幼圆"/>
              </a:defRPr>
            </a:lvl1pPr>
            <a:lvl2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2pPr>
            <a:lvl3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3pPr>
            <a:lvl4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4pPr>
            <a:lvl5pPr algn="ctr" rtl="0" eaLnBrk="0" fontAlgn="base" hangingPunct="0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5pPr>
            <a:lvl6pPr marL="4572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6pPr>
            <a:lvl7pPr marL="9144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7pPr>
            <a:lvl8pPr marL="13716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8pPr>
            <a:lvl9pPr marL="1828800" algn="ctr" rtl="0" fontAlgn="base">
              <a:lnSpc>
                <a:spcPts val="5800"/>
              </a:lnSpc>
              <a:spcBef>
                <a:spcPct val="0"/>
              </a:spcBef>
              <a:spcAft>
                <a:spcPct val="0"/>
              </a:spcAft>
              <a:defRPr sz="5400">
                <a:solidFill>
                  <a:schemeClr val="tx2"/>
                </a:solidFill>
                <a:latin typeface="Palatino Linotype" pitchFamily="18" charset="0"/>
                <a:ea typeface="幼圆"/>
                <a:cs typeface="幼圆"/>
              </a:defRPr>
            </a:lvl9pPr>
          </a:lstStyle>
          <a:p>
            <a:r>
              <a:rPr lang="fa-IR" sz="2000" b="1" cap="all" dirty="0">
                <a:ln w="9000" cmpd="sng">
                  <a:solidFill>
                    <a:schemeClr val="accent4">
                      <a:shade val="50000"/>
                      <a:satMod val="12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4">
                        <a:shade val="20000"/>
                        <a:satMod val="245000"/>
                      </a:schemeClr>
                    </a:gs>
                    <a:gs pos="43000">
                      <a:schemeClr val="accent4">
                        <a:satMod val="255000"/>
                      </a:schemeClr>
                    </a:gs>
                    <a:gs pos="48000">
                      <a:schemeClr val="accent4">
                        <a:shade val="85000"/>
                        <a:satMod val="255000"/>
                      </a:schemeClr>
                    </a:gs>
                    <a:gs pos="100000">
                      <a:schemeClr val="accent4">
                        <a:shade val="20000"/>
                        <a:satMod val="245000"/>
                      </a:schemeClr>
                    </a:gs>
                  </a:gsLst>
                  <a:lin ang="5400000"/>
                </a:gradFill>
                <a:effectLst>
                  <a:reflection blurRad="12700" stA="28000" endPos="45000" dist="1000" dir="5400000" sy="-100000" algn="bl" rotWithShape="0"/>
                </a:effectLst>
                <a:cs typeface="B Titr" panose="00000700000000000000" pitchFamily="2" charset="-78"/>
              </a:rPr>
              <a:t>حسابرس داخلی</a:t>
            </a:r>
          </a:p>
        </p:txBody>
      </p:sp>
    </p:spTree>
    <p:extLst>
      <p:ext uri="{BB962C8B-B14F-4D97-AF65-F5344CB8AC3E}">
        <p14:creationId xmlns:p14="http://schemas.microsoft.com/office/powerpoint/2010/main" val="3742569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9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2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5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4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7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0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8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C087B14-6CE3-01C1-0EE7-DA214A0414C8}"/>
              </a:ext>
            </a:extLst>
          </p:cNvPr>
          <p:cNvSpPr/>
          <p:nvPr/>
        </p:nvSpPr>
        <p:spPr>
          <a:xfrm>
            <a:off x="1650" y="5322047"/>
            <a:ext cx="12188825" cy="139330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solidFill>
                <a:prstClr val="white"/>
              </a:solidFill>
            </a:endParaRPr>
          </a:p>
        </p:txBody>
      </p:sp>
      <p:sp>
        <p:nvSpPr>
          <p:cNvPr id="3" name="Freeform 12">
            <a:extLst>
              <a:ext uri="{FF2B5EF4-FFF2-40B4-BE49-F238E27FC236}">
                <a16:creationId xmlns:a16="http://schemas.microsoft.com/office/drawing/2014/main" id="{5D0A16AB-199F-39CF-4FDA-09CEB74C11BC}"/>
              </a:ext>
            </a:extLst>
          </p:cNvPr>
          <p:cNvSpPr>
            <a:spLocks noEditPoints="1"/>
          </p:cNvSpPr>
          <p:nvPr/>
        </p:nvSpPr>
        <p:spPr bwMode="auto">
          <a:xfrm>
            <a:off x="8734064" y="3359947"/>
            <a:ext cx="1513566" cy="1512643"/>
          </a:xfrm>
          <a:custGeom>
            <a:avLst/>
            <a:gdLst>
              <a:gd name="T0" fmla="*/ 2980 w 6560"/>
              <a:gd name="T1" fmla="*/ 1459 h 6556"/>
              <a:gd name="T2" fmla="*/ 2561 w 6560"/>
              <a:gd name="T3" fmla="*/ 1579 h 6556"/>
              <a:gd name="T4" fmla="*/ 2190 w 6560"/>
              <a:gd name="T5" fmla="*/ 1790 h 6556"/>
              <a:gd name="T6" fmla="*/ 1879 w 6560"/>
              <a:gd name="T7" fmla="*/ 2079 h 6556"/>
              <a:gd name="T8" fmla="*/ 1642 w 6560"/>
              <a:gd name="T9" fmla="*/ 2432 h 6556"/>
              <a:gd name="T10" fmla="*/ 1488 w 6560"/>
              <a:gd name="T11" fmla="*/ 2835 h 6556"/>
              <a:gd name="T12" fmla="*/ 1434 w 6560"/>
              <a:gd name="T13" fmla="*/ 3279 h 6556"/>
              <a:gd name="T14" fmla="*/ 1488 w 6560"/>
              <a:gd name="T15" fmla="*/ 3722 h 6556"/>
              <a:gd name="T16" fmla="*/ 1642 w 6560"/>
              <a:gd name="T17" fmla="*/ 4126 h 6556"/>
              <a:gd name="T18" fmla="*/ 1879 w 6560"/>
              <a:gd name="T19" fmla="*/ 4477 h 6556"/>
              <a:gd name="T20" fmla="*/ 2190 w 6560"/>
              <a:gd name="T21" fmla="*/ 4766 h 6556"/>
              <a:gd name="T22" fmla="*/ 2561 w 6560"/>
              <a:gd name="T23" fmla="*/ 4977 h 6556"/>
              <a:gd name="T24" fmla="*/ 2980 w 6560"/>
              <a:gd name="T25" fmla="*/ 5097 h 6556"/>
              <a:gd name="T26" fmla="*/ 3431 w 6560"/>
              <a:gd name="T27" fmla="*/ 5115 h 6556"/>
              <a:gd name="T28" fmla="*/ 3863 w 6560"/>
              <a:gd name="T29" fmla="*/ 5027 h 6556"/>
              <a:gd name="T30" fmla="*/ 4252 w 6560"/>
              <a:gd name="T31" fmla="*/ 4846 h 6556"/>
              <a:gd name="T32" fmla="*/ 4583 w 6560"/>
              <a:gd name="T33" fmla="*/ 4583 h 6556"/>
              <a:gd name="T34" fmla="*/ 4849 w 6560"/>
              <a:gd name="T35" fmla="*/ 4250 h 6556"/>
              <a:gd name="T36" fmla="*/ 5030 w 6560"/>
              <a:gd name="T37" fmla="*/ 3861 h 6556"/>
              <a:gd name="T38" fmla="*/ 5118 w 6560"/>
              <a:gd name="T39" fmla="*/ 3429 h 6556"/>
              <a:gd name="T40" fmla="*/ 5100 w 6560"/>
              <a:gd name="T41" fmla="*/ 2980 h 6556"/>
              <a:gd name="T42" fmla="*/ 4980 w 6560"/>
              <a:gd name="T43" fmla="*/ 2561 h 6556"/>
              <a:gd name="T44" fmla="*/ 4769 w 6560"/>
              <a:gd name="T45" fmla="*/ 2189 h 6556"/>
              <a:gd name="T46" fmla="*/ 4480 w 6560"/>
              <a:gd name="T47" fmla="*/ 1878 h 6556"/>
              <a:gd name="T48" fmla="*/ 4127 w 6560"/>
              <a:gd name="T49" fmla="*/ 1640 h 6556"/>
              <a:gd name="T50" fmla="*/ 3724 w 6560"/>
              <a:gd name="T51" fmla="*/ 1489 h 6556"/>
              <a:gd name="T52" fmla="*/ 3279 w 6560"/>
              <a:gd name="T53" fmla="*/ 1435 h 6556"/>
              <a:gd name="T54" fmla="*/ 3690 w 6560"/>
              <a:gd name="T55" fmla="*/ 650 h 6556"/>
              <a:gd name="T56" fmla="*/ 4107 w 6560"/>
              <a:gd name="T57" fmla="*/ 749 h 6556"/>
              <a:gd name="T58" fmla="*/ 5276 w 6560"/>
              <a:gd name="T59" fmla="*/ 644 h 6556"/>
              <a:gd name="T60" fmla="*/ 5164 w 6560"/>
              <a:gd name="T61" fmla="*/ 1395 h 6556"/>
              <a:gd name="T62" fmla="*/ 5916 w 6560"/>
              <a:gd name="T63" fmla="*/ 1284 h 6556"/>
              <a:gd name="T64" fmla="*/ 5810 w 6560"/>
              <a:gd name="T65" fmla="*/ 2452 h 6556"/>
              <a:gd name="T66" fmla="*/ 5910 w 6560"/>
              <a:gd name="T67" fmla="*/ 2868 h 6556"/>
              <a:gd name="T68" fmla="*/ 5910 w 6560"/>
              <a:gd name="T69" fmla="*/ 3688 h 6556"/>
              <a:gd name="T70" fmla="*/ 5812 w 6560"/>
              <a:gd name="T71" fmla="*/ 4104 h 6556"/>
              <a:gd name="T72" fmla="*/ 5916 w 6560"/>
              <a:gd name="T73" fmla="*/ 5272 h 6556"/>
              <a:gd name="T74" fmla="*/ 5164 w 6560"/>
              <a:gd name="T75" fmla="*/ 5161 h 6556"/>
              <a:gd name="T76" fmla="*/ 5276 w 6560"/>
              <a:gd name="T77" fmla="*/ 5912 h 6556"/>
              <a:gd name="T78" fmla="*/ 4107 w 6560"/>
              <a:gd name="T79" fmla="*/ 5809 h 6556"/>
              <a:gd name="T80" fmla="*/ 3690 w 6560"/>
              <a:gd name="T81" fmla="*/ 5906 h 6556"/>
              <a:gd name="T82" fmla="*/ 2870 w 6560"/>
              <a:gd name="T83" fmla="*/ 5906 h 6556"/>
              <a:gd name="T84" fmla="*/ 2453 w 6560"/>
              <a:gd name="T85" fmla="*/ 5809 h 6556"/>
              <a:gd name="T86" fmla="*/ 1284 w 6560"/>
              <a:gd name="T87" fmla="*/ 5912 h 6556"/>
              <a:gd name="T88" fmla="*/ 1396 w 6560"/>
              <a:gd name="T89" fmla="*/ 5161 h 6556"/>
              <a:gd name="T90" fmla="*/ 644 w 6560"/>
              <a:gd name="T91" fmla="*/ 5272 h 6556"/>
              <a:gd name="T92" fmla="*/ 750 w 6560"/>
              <a:gd name="T93" fmla="*/ 4104 h 6556"/>
              <a:gd name="T94" fmla="*/ 650 w 6560"/>
              <a:gd name="T95" fmla="*/ 3688 h 6556"/>
              <a:gd name="T96" fmla="*/ 650 w 6560"/>
              <a:gd name="T97" fmla="*/ 2868 h 6556"/>
              <a:gd name="T98" fmla="*/ 750 w 6560"/>
              <a:gd name="T99" fmla="*/ 2452 h 6556"/>
              <a:gd name="T100" fmla="*/ 644 w 6560"/>
              <a:gd name="T101" fmla="*/ 1284 h 6556"/>
              <a:gd name="T102" fmla="*/ 1396 w 6560"/>
              <a:gd name="T103" fmla="*/ 1395 h 6556"/>
              <a:gd name="T104" fmla="*/ 1284 w 6560"/>
              <a:gd name="T105" fmla="*/ 644 h 6556"/>
              <a:gd name="T106" fmla="*/ 2453 w 6560"/>
              <a:gd name="T107" fmla="*/ 749 h 6556"/>
              <a:gd name="T108" fmla="*/ 2870 w 6560"/>
              <a:gd name="T109" fmla="*/ 650 h 6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560" h="6556">
                <a:moveTo>
                  <a:pt x="3279" y="1435"/>
                </a:moveTo>
                <a:lnTo>
                  <a:pt x="3129" y="1441"/>
                </a:lnTo>
                <a:lnTo>
                  <a:pt x="2980" y="1459"/>
                </a:lnTo>
                <a:lnTo>
                  <a:pt x="2836" y="1489"/>
                </a:lnTo>
                <a:lnTo>
                  <a:pt x="2697" y="1529"/>
                </a:lnTo>
                <a:lnTo>
                  <a:pt x="2561" y="1579"/>
                </a:lnTo>
                <a:lnTo>
                  <a:pt x="2431" y="1640"/>
                </a:lnTo>
                <a:lnTo>
                  <a:pt x="2308" y="1710"/>
                </a:lnTo>
                <a:lnTo>
                  <a:pt x="2190" y="1790"/>
                </a:lnTo>
                <a:lnTo>
                  <a:pt x="2080" y="1878"/>
                </a:lnTo>
                <a:lnTo>
                  <a:pt x="1975" y="1975"/>
                </a:lnTo>
                <a:lnTo>
                  <a:pt x="1879" y="2079"/>
                </a:lnTo>
                <a:lnTo>
                  <a:pt x="1791" y="2189"/>
                </a:lnTo>
                <a:lnTo>
                  <a:pt x="1711" y="2306"/>
                </a:lnTo>
                <a:lnTo>
                  <a:pt x="1642" y="2432"/>
                </a:lnTo>
                <a:lnTo>
                  <a:pt x="1580" y="2561"/>
                </a:lnTo>
                <a:lnTo>
                  <a:pt x="1530" y="2695"/>
                </a:lnTo>
                <a:lnTo>
                  <a:pt x="1488" y="2835"/>
                </a:lnTo>
                <a:lnTo>
                  <a:pt x="1460" y="2980"/>
                </a:lnTo>
                <a:lnTo>
                  <a:pt x="1442" y="3128"/>
                </a:lnTo>
                <a:lnTo>
                  <a:pt x="1434" y="3279"/>
                </a:lnTo>
                <a:lnTo>
                  <a:pt x="1442" y="3429"/>
                </a:lnTo>
                <a:lnTo>
                  <a:pt x="1460" y="3578"/>
                </a:lnTo>
                <a:lnTo>
                  <a:pt x="1488" y="3722"/>
                </a:lnTo>
                <a:lnTo>
                  <a:pt x="1530" y="3861"/>
                </a:lnTo>
                <a:lnTo>
                  <a:pt x="1580" y="3997"/>
                </a:lnTo>
                <a:lnTo>
                  <a:pt x="1642" y="4126"/>
                </a:lnTo>
                <a:lnTo>
                  <a:pt x="1711" y="4250"/>
                </a:lnTo>
                <a:lnTo>
                  <a:pt x="1791" y="4367"/>
                </a:lnTo>
                <a:lnTo>
                  <a:pt x="1879" y="4477"/>
                </a:lnTo>
                <a:lnTo>
                  <a:pt x="1975" y="4583"/>
                </a:lnTo>
                <a:lnTo>
                  <a:pt x="2080" y="4678"/>
                </a:lnTo>
                <a:lnTo>
                  <a:pt x="2190" y="4766"/>
                </a:lnTo>
                <a:lnTo>
                  <a:pt x="2308" y="4846"/>
                </a:lnTo>
                <a:lnTo>
                  <a:pt x="2431" y="4916"/>
                </a:lnTo>
                <a:lnTo>
                  <a:pt x="2561" y="4977"/>
                </a:lnTo>
                <a:lnTo>
                  <a:pt x="2697" y="5027"/>
                </a:lnTo>
                <a:lnTo>
                  <a:pt x="2836" y="5069"/>
                </a:lnTo>
                <a:lnTo>
                  <a:pt x="2980" y="5097"/>
                </a:lnTo>
                <a:lnTo>
                  <a:pt x="3129" y="5115"/>
                </a:lnTo>
                <a:lnTo>
                  <a:pt x="3279" y="5123"/>
                </a:lnTo>
                <a:lnTo>
                  <a:pt x="3431" y="5115"/>
                </a:lnTo>
                <a:lnTo>
                  <a:pt x="3578" y="5097"/>
                </a:lnTo>
                <a:lnTo>
                  <a:pt x="3724" y="5069"/>
                </a:lnTo>
                <a:lnTo>
                  <a:pt x="3863" y="5027"/>
                </a:lnTo>
                <a:lnTo>
                  <a:pt x="3997" y="4977"/>
                </a:lnTo>
                <a:lnTo>
                  <a:pt x="4127" y="4916"/>
                </a:lnTo>
                <a:lnTo>
                  <a:pt x="4252" y="4846"/>
                </a:lnTo>
                <a:lnTo>
                  <a:pt x="4370" y="4766"/>
                </a:lnTo>
                <a:lnTo>
                  <a:pt x="4480" y="4678"/>
                </a:lnTo>
                <a:lnTo>
                  <a:pt x="4583" y="4583"/>
                </a:lnTo>
                <a:lnTo>
                  <a:pt x="4681" y="4477"/>
                </a:lnTo>
                <a:lnTo>
                  <a:pt x="4769" y="4367"/>
                </a:lnTo>
                <a:lnTo>
                  <a:pt x="4849" y="4250"/>
                </a:lnTo>
                <a:lnTo>
                  <a:pt x="4919" y="4126"/>
                </a:lnTo>
                <a:lnTo>
                  <a:pt x="4980" y="3997"/>
                </a:lnTo>
                <a:lnTo>
                  <a:pt x="5030" y="3861"/>
                </a:lnTo>
                <a:lnTo>
                  <a:pt x="5070" y="3722"/>
                </a:lnTo>
                <a:lnTo>
                  <a:pt x="5100" y="3578"/>
                </a:lnTo>
                <a:lnTo>
                  <a:pt x="5118" y="3429"/>
                </a:lnTo>
                <a:lnTo>
                  <a:pt x="5124" y="3279"/>
                </a:lnTo>
                <a:lnTo>
                  <a:pt x="5118" y="3128"/>
                </a:lnTo>
                <a:lnTo>
                  <a:pt x="5100" y="2980"/>
                </a:lnTo>
                <a:lnTo>
                  <a:pt x="5070" y="2835"/>
                </a:lnTo>
                <a:lnTo>
                  <a:pt x="5030" y="2695"/>
                </a:lnTo>
                <a:lnTo>
                  <a:pt x="4980" y="2561"/>
                </a:lnTo>
                <a:lnTo>
                  <a:pt x="4919" y="2432"/>
                </a:lnTo>
                <a:lnTo>
                  <a:pt x="4849" y="2306"/>
                </a:lnTo>
                <a:lnTo>
                  <a:pt x="4769" y="2189"/>
                </a:lnTo>
                <a:lnTo>
                  <a:pt x="4681" y="2079"/>
                </a:lnTo>
                <a:lnTo>
                  <a:pt x="4583" y="1975"/>
                </a:lnTo>
                <a:lnTo>
                  <a:pt x="4480" y="1878"/>
                </a:lnTo>
                <a:lnTo>
                  <a:pt x="4370" y="1790"/>
                </a:lnTo>
                <a:lnTo>
                  <a:pt x="4252" y="1710"/>
                </a:lnTo>
                <a:lnTo>
                  <a:pt x="4127" y="1640"/>
                </a:lnTo>
                <a:lnTo>
                  <a:pt x="3997" y="1579"/>
                </a:lnTo>
                <a:lnTo>
                  <a:pt x="3863" y="1529"/>
                </a:lnTo>
                <a:lnTo>
                  <a:pt x="3724" y="1489"/>
                </a:lnTo>
                <a:lnTo>
                  <a:pt x="3578" y="1459"/>
                </a:lnTo>
                <a:lnTo>
                  <a:pt x="3431" y="1441"/>
                </a:lnTo>
                <a:lnTo>
                  <a:pt x="3279" y="1435"/>
                </a:lnTo>
                <a:close/>
                <a:moveTo>
                  <a:pt x="2870" y="0"/>
                </a:moveTo>
                <a:lnTo>
                  <a:pt x="3690" y="0"/>
                </a:lnTo>
                <a:lnTo>
                  <a:pt x="3690" y="650"/>
                </a:lnTo>
                <a:lnTo>
                  <a:pt x="3831" y="676"/>
                </a:lnTo>
                <a:lnTo>
                  <a:pt x="3971" y="708"/>
                </a:lnTo>
                <a:lnTo>
                  <a:pt x="4107" y="749"/>
                </a:lnTo>
                <a:lnTo>
                  <a:pt x="4240" y="795"/>
                </a:lnTo>
                <a:lnTo>
                  <a:pt x="4565" y="235"/>
                </a:lnTo>
                <a:lnTo>
                  <a:pt x="5276" y="644"/>
                </a:lnTo>
                <a:lnTo>
                  <a:pt x="4950" y="1206"/>
                </a:lnTo>
                <a:lnTo>
                  <a:pt x="5060" y="1298"/>
                </a:lnTo>
                <a:lnTo>
                  <a:pt x="5164" y="1395"/>
                </a:lnTo>
                <a:lnTo>
                  <a:pt x="5262" y="1499"/>
                </a:lnTo>
                <a:lnTo>
                  <a:pt x="5355" y="1609"/>
                </a:lnTo>
                <a:lnTo>
                  <a:pt x="5916" y="1284"/>
                </a:lnTo>
                <a:lnTo>
                  <a:pt x="6325" y="1993"/>
                </a:lnTo>
                <a:lnTo>
                  <a:pt x="5764" y="2318"/>
                </a:lnTo>
                <a:lnTo>
                  <a:pt x="5810" y="2452"/>
                </a:lnTo>
                <a:lnTo>
                  <a:pt x="5852" y="2587"/>
                </a:lnTo>
                <a:lnTo>
                  <a:pt x="5884" y="2727"/>
                </a:lnTo>
                <a:lnTo>
                  <a:pt x="5910" y="2868"/>
                </a:lnTo>
                <a:lnTo>
                  <a:pt x="6560" y="2868"/>
                </a:lnTo>
                <a:lnTo>
                  <a:pt x="6560" y="3688"/>
                </a:lnTo>
                <a:lnTo>
                  <a:pt x="5910" y="3688"/>
                </a:lnTo>
                <a:lnTo>
                  <a:pt x="5884" y="3829"/>
                </a:lnTo>
                <a:lnTo>
                  <a:pt x="5852" y="3969"/>
                </a:lnTo>
                <a:lnTo>
                  <a:pt x="5812" y="4104"/>
                </a:lnTo>
                <a:lnTo>
                  <a:pt x="5764" y="4238"/>
                </a:lnTo>
                <a:lnTo>
                  <a:pt x="6325" y="4563"/>
                </a:lnTo>
                <a:lnTo>
                  <a:pt x="5916" y="5272"/>
                </a:lnTo>
                <a:lnTo>
                  <a:pt x="5355" y="4947"/>
                </a:lnTo>
                <a:lnTo>
                  <a:pt x="5262" y="5057"/>
                </a:lnTo>
                <a:lnTo>
                  <a:pt x="5164" y="5161"/>
                </a:lnTo>
                <a:lnTo>
                  <a:pt x="5060" y="5258"/>
                </a:lnTo>
                <a:lnTo>
                  <a:pt x="4950" y="5352"/>
                </a:lnTo>
                <a:lnTo>
                  <a:pt x="5276" y="5912"/>
                </a:lnTo>
                <a:lnTo>
                  <a:pt x="4565" y="6321"/>
                </a:lnTo>
                <a:lnTo>
                  <a:pt x="4240" y="5761"/>
                </a:lnTo>
                <a:lnTo>
                  <a:pt x="4107" y="5809"/>
                </a:lnTo>
                <a:lnTo>
                  <a:pt x="3971" y="5848"/>
                </a:lnTo>
                <a:lnTo>
                  <a:pt x="3831" y="5880"/>
                </a:lnTo>
                <a:lnTo>
                  <a:pt x="3690" y="5906"/>
                </a:lnTo>
                <a:lnTo>
                  <a:pt x="3690" y="6556"/>
                </a:lnTo>
                <a:lnTo>
                  <a:pt x="2870" y="6556"/>
                </a:lnTo>
                <a:lnTo>
                  <a:pt x="2870" y="5906"/>
                </a:lnTo>
                <a:lnTo>
                  <a:pt x="2729" y="5880"/>
                </a:lnTo>
                <a:lnTo>
                  <a:pt x="2589" y="5848"/>
                </a:lnTo>
                <a:lnTo>
                  <a:pt x="2453" y="5809"/>
                </a:lnTo>
                <a:lnTo>
                  <a:pt x="2320" y="5761"/>
                </a:lnTo>
                <a:lnTo>
                  <a:pt x="1995" y="6321"/>
                </a:lnTo>
                <a:lnTo>
                  <a:pt x="1284" y="5912"/>
                </a:lnTo>
                <a:lnTo>
                  <a:pt x="1610" y="5352"/>
                </a:lnTo>
                <a:lnTo>
                  <a:pt x="1500" y="5258"/>
                </a:lnTo>
                <a:lnTo>
                  <a:pt x="1396" y="5161"/>
                </a:lnTo>
                <a:lnTo>
                  <a:pt x="1298" y="5057"/>
                </a:lnTo>
                <a:lnTo>
                  <a:pt x="1207" y="4947"/>
                </a:lnTo>
                <a:lnTo>
                  <a:pt x="644" y="5272"/>
                </a:lnTo>
                <a:lnTo>
                  <a:pt x="235" y="4563"/>
                </a:lnTo>
                <a:lnTo>
                  <a:pt x="796" y="4238"/>
                </a:lnTo>
                <a:lnTo>
                  <a:pt x="750" y="4104"/>
                </a:lnTo>
                <a:lnTo>
                  <a:pt x="708" y="3969"/>
                </a:lnTo>
                <a:lnTo>
                  <a:pt x="676" y="3829"/>
                </a:lnTo>
                <a:lnTo>
                  <a:pt x="650" y="3688"/>
                </a:lnTo>
                <a:lnTo>
                  <a:pt x="0" y="3688"/>
                </a:lnTo>
                <a:lnTo>
                  <a:pt x="0" y="2868"/>
                </a:lnTo>
                <a:lnTo>
                  <a:pt x="650" y="2868"/>
                </a:lnTo>
                <a:lnTo>
                  <a:pt x="676" y="2727"/>
                </a:lnTo>
                <a:lnTo>
                  <a:pt x="708" y="2587"/>
                </a:lnTo>
                <a:lnTo>
                  <a:pt x="750" y="2452"/>
                </a:lnTo>
                <a:lnTo>
                  <a:pt x="796" y="2318"/>
                </a:lnTo>
                <a:lnTo>
                  <a:pt x="235" y="1993"/>
                </a:lnTo>
                <a:lnTo>
                  <a:pt x="644" y="1284"/>
                </a:lnTo>
                <a:lnTo>
                  <a:pt x="1207" y="1609"/>
                </a:lnTo>
                <a:lnTo>
                  <a:pt x="1298" y="1499"/>
                </a:lnTo>
                <a:lnTo>
                  <a:pt x="1396" y="1395"/>
                </a:lnTo>
                <a:lnTo>
                  <a:pt x="1500" y="1298"/>
                </a:lnTo>
                <a:lnTo>
                  <a:pt x="1610" y="1206"/>
                </a:lnTo>
                <a:lnTo>
                  <a:pt x="1284" y="644"/>
                </a:lnTo>
                <a:lnTo>
                  <a:pt x="1995" y="235"/>
                </a:lnTo>
                <a:lnTo>
                  <a:pt x="2320" y="795"/>
                </a:lnTo>
                <a:lnTo>
                  <a:pt x="2453" y="749"/>
                </a:lnTo>
                <a:lnTo>
                  <a:pt x="2589" y="708"/>
                </a:lnTo>
                <a:lnTo>
                  <a:pt x="2729" y="676"/>
                </a:lnTo>
                <a:lnTo>
                  <a:pt x="2870" y="650"/>
                </a:lnTo>
                <a:lnTo>
                  <a:pt x="2870" y="0"/>
                </a:lnTo>
                <a:close/>
              </a:path>
            </a:pathLst>
          </a:custGeom>
          <a:solidFill>
            <a:schemeClr val="accent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4" name="Freeform 17">
            <a:extLst>
              <a:ext uri="{FF2B5EF4-FFF2-40B4-BE49-F238E27FC236}">
                <a16:creationId xmlns:a16="http://schemas.microsoft.com/office/drawing/2014/main" id="{A7D153DF-546C-2128-4DD8-1F7B873491B2}"/>
              </a:ext>
            </a:extLst>
          </p:cNvPr>
          <p:cNvSpPr>
            <a:spLocks noEditPoints="1"/>
          </p:cNvSpPr>
          <p:nvPr/>
        </p:nvSpPr>
        <p:spPr bwMode="auto">
          <a:xfrm>
            <a:off x="5878944" y="1815146"/>
            <a:ext cx="2105164" cy="2072968"/>
          </a:xfrm>
          <a:custGeom>
            <a:avLst/>
            <a:gdLst>
              <a:gd name="T0" fmla="*/ 1617 w 3401"/>
              <a:gd name="T1" fmla="*/ 970 h 3349"/>
              <a:gd name="T2" fmla="*/ 1460 w 3401"/>
              <a:gd name="T3" fmla="*/ 1007 h 3349"/>
              <a:gd name="T4" fmla="*/ 1318 w 3401"/>
              <a:gd name="T5" fmla="*/ 1076 h 3349"/>
              <a:gd name="T6" fmla="*/ 1196 w 3401"/>
              <a:gd name="T7" fmla="*/ 1173 h 3349"/>
              <a:gd name="T8" fmla="*/ 1098 w 3401"/>
              <a:gd name="T9" fmla="*/ 1296 h 3349"/>
              <a:gd name="T10" fmla="*/ 1028 w 3401"/>
              <a:gd name="T11" fmla="*/ 1437 h 3349"/>
              <a:gd name="T12" fmla="*/ 992 w 3401"/>
              <a:gd name="T13" fmla="*/ 1596 h 3349"/>
              <a:gd name="T14" fmla="*/ 992 w 3401"/>
              <a:gd name="T15" fmla="*/ 1760 h 3349"/>
              <a:gd name="T16" fmla="*/ 1028 w 3401"/>
              <a:gd name="T17" fmla="*/ 1918 h 3349"/>
              <a:gd name="T18" fmla="*/ 1098 w 3401"/>
              <a:gd name="T19" fmla="*/ 2060 h 3349"/>
              <a:gd name="T20" fmla="*/ 1196 w 3401"/>
              <a:gd name="T21" fmla="*/ 2182 h 3349"/>
              <a:gd name="T22" fmla="*/ 1318 w 3401"/>
              <a:gd name="T23" fmla="*/ 2280 h 3349"/>
              <a:gd name="T24" fmla="*/ 1460 w 3401"/>
              <a:gd name="T25" fmla="*/ 2348 h 3349"/>
              <a:gd name="T26" fmla="*/ 1617 w 3401"/>
              <a:gd name="T27" fmla="*/ 2386 h 3349"/>
              <a:gd name="T28" fmla="*/ 1783 w 3401"/>
              <a:gd name="T29" fmla="*/ 2386 h 3349"/>
              <a:gd name="T30" fmla="*/ 1941 w 3401"/>
              <a:gd name="T31" fmla="*/ 2348 h 3349"/>
              <a:gd name="T32" fmla="*/ 2083 w 3401"/>
              <a:gd name="T33" fmla="*/ 2280 h 3349"/>
              <a:gd name="T34" fmla="*/ 2205 w 3401"/>
              <a:gd name="T35" fmla="*/ 2182 h 3349"/>
              <a:gd name="T36" fmla="*/ 2303 w 3401"/>
              <a:gd name="T37" fmla="*/ 2060 h 3349"/>
              <a:gd name="T38" fmla="*/ 2371 w 3401"/>
              <a:gd name="T39" fmla="*/ 1918 h 3349"/>
              <a:gd name="T40" fmla="*/ 2409 w 3401"/>
              <a:gd name="T41" fmla="*/ 1760 h 3349"/>
              <a:gd name="T42" fmla="*/ 2409 w 3401"/>
              <a:gd name="T43" fmla="*/ 1596 h 3349"/>
              <a:gd name="T44" fmla="*/ 2371 w 3401"/>
              <a:gd name="T45" fmla="*/ 1437 h 3349"/>
              <a:gd name="T46" fmla="*/ 2303 w 3401"/>
              <a:gd name="T47" fmla="*/ 1296 h 3349"/>
              <a:gd name="T48" fmla="*/ 2205 w 3401"/>
              <a:gd name="T49" fmla="*/ 1173 h 3349"/>
              <a:gd name="T50" fmla="*/ 2083 w 3401"/>
              <a:gd name="T51" fmla="*/ 1076 h 3349"/>
              <a:gd name="T52" fmla="*/ 1941 w 3401"/>
              <a:gd name="T53" fmla="*/ 1007 h 3349"/>
              <a:gd name="T54" fmla="*/ 1783 w 3401"/>
              <a:gd name="T55" fmla="*/ 970 h 3349"/>
              <a:gd name="T56" fmla="*/ 1421 w 3401"/>
              <a:gd name="T57" fmla="*/ 0 h 3349"/>
              <a:gd name="T58" fmla="*/ 1980 w 3401"/>
              <a:gd name="T59" fmla="*/ 354 h 3349"/>
              <a:gd name="T60" fmla="*/ 2164 w 3401"/>
              <a:gd name="T61" fmla="*/ 406 h 3349"/>
              <a:gd name="T62" fmla="*/ 2337 w 3401"/>
              <a:gd name="T63" fmla="*/ 484 h 3349"/>
              <a:gd name="T64" fmla="*/ 2992 w 3401"/>
              <a:gd name="T65" fmla="*/ 572 h 3349"/>
              <a:gd name="T66" fmla="*/ 2821 w 3401"/>
              <a:gd name="T67" fmla="*/ 921 h 3349"/>
              <a:gd name="T68" fmla="*/ 2917 w 3401"/>
              <a:gd name="T69" fmla="*/ 1085 h 3349"/>
              <a:gd name="T70" fmla="*/ 3303 w 3401"/>
              <a:gd name="T71" fmla="*/ 1112 h 3349"/>
              <a:gd name="T72" fmla="*/ 3052 w 3401"/>
              <a:gd name="T73" fmla="*/ 1723 h 3349"/>
              <a:gd name="T74" fmla="*/ 3033 w 3401"/>
              <a:gd name="T75" fmla="*/ 1915 h 3349"/>
              <a:gd name="T76" fmla="*/ 2987 w 3401"/>
              <a:gd name="T77" fmla="*/ 2097 h 3349"/>
              <a:gd name="T78" fmla="*/ 3013 w 3401"/>
              <a:gd name="T79" fmla="*/ 2757 h 3349"/>
              <a:gd name="T80" fmla="*/ 2640 w 3401"/>
              <a:gd name="T81" fmla="*/ 2650 h 3349"/>
              <a:gd name="T82" fmla="*/ 2495 w 3401"/>
              <a:gd name="T83" fmla="*/ 2772 h 3349"/>
              <a:gd name="T84" fmla="*/ 2536 w 3401"/>
              <a:gd name="T85" fmla="*/ 3158 h 3349"/>
              <a:gd name="T86" fmla="*/ 1890 w 3401"/>
              <a:gd name="T87" fmla="*/ 3018 h 3349"/>
              <a:gd name="T88" fmla="*/ 1700 w 3401"/>
              <a:gd name="T89" fmla="*/ 3031 h 3349"/>
              <a:gd name="T90" fmla="*/ 1509 w 3401"/>
              <a:gd name="T91" fmla="*/ 3018 h 3349"/>
              <a:gd name="T92" fmla="*/ 864 w 3401"/>
              <a:gd name="T93" fmla="*/ 3158 h 3349"/>
              <a:gd name="T94" fmla="*/ 906 w 3401"/>
              <a:gd name="T95" fmla="*/ 2772 h 3349"/>
              <a:gd name="T96" fmla="*/ 759 w 3401"/>
              <a:gd name="T97" fmla="*/ 2650 h 3349"/>
              <a:gd name="T98" fmla="*/ 388 w 3401"/>
              <a:gd name="T99" fmla="*/ 2757 h 3349"/>
              <a:gd name="T100" fmla="*/ 414 w 3401"/>
              <a:gd name="T101" fmla="*/ 2097 h 3349"/>
              <a:gd name="T102" fmla="*/ 368 w 3401"/>
              <a:gd name="T103" fmla="*/ 1915 h 3349"/>
              <a:gd name="T104" fmla="*/ 349 w 3401"/>
              <a:gd name="T105" fmla="*/ 1723 h 3349"/>
              <a:gd name="T106" fmla="*/ 96 w 3401"/>
              <a:gd name="T107" fmla="*/ 1112 h 3349"/>
              <a:gd name="T108" fmla="*/ 484 w 3401"/>
              <a:gd name="T109" fmla="*/ 1085 h 3349"/>
              <a:gd name="T110" fmla="*/ 580 w 3401"/>
              <a:gd name="T111" fmla="*/ 921 h 3349"/>
              <a:gd name="T112" fmla="*/ 409 w 3401"/>
              <a:gd name="T113" fmla="*/ 572 h 3349"/>
              <a:gd name="T114" fmla="*/ 1062 w 3401"/>
              <a:gd name="T115" fmla="*/ 484 h 3349"/>
              <a:gd name="T116" fmla="*/ 1237 w 3401"/>
              <a:gd name="T117" fmla="*/ 406 h 3349"/>
              <a:gd name="T118" fmla="*/ 1421 w 3401"/>
              <a:gd name="T119" fmla="*/ 354 h 3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01" h="3349">
                <a:moveTo>
                  <a:pt x="1700" y="965"/>
                </a:moveTo>
                <a:lnTo>
                  <a:pt x="1617" y="970"/>
                </a:lnTo>
                <a:lnTo>
                  <a:pt x="1537" y="984"/>
                </a:lnTo>
                <a:lnTo>
                  <a:pt x="1460" y="1007"/>
                </a:lnTo>
                <a:lnTo>
                  <a:pt x="1387" y="1038"/>
                </a:lnTo>
                <a:lnTo>
                  <a:pt x="1318" y="1076"/>
                </a:lnTo>
                <a:lnTo>
                  <a:pt x="1255" y="1121"/>
                </a:lnTo>
                <a:lnTo>
                  <a:pt x="1196" y="1173"/>
                </a:lnTo>
                <a:lnTo>
                  <a:pt x="1144" y="1232"/>
                </a:lnTo>
                <a:lnTo>
                  <a:pt x="1098" y="1296"/>
                </a:lnTo>
                <a:lnTo>
                  <a:pt x="1059" y="1364"/>
                </a:lnTo>
                <a:lnTo>
                  <a:pt x="1028" y="1437"/>
                </a:lnTo>
                <a:lnTo>
                  <a:pt x="1005" y="1514"/>
                </a:lnTo>
                <a:lnTo>
                  <a:pt x="992" y="1596"/>
                </a:lnTo>
                <a:lnTo>
                  <a:pt x="988" y="1677"/>
                </a:lnTo>
                <a:lnTo>
                  <a:pt x="992" y="1760"/>
                </a:lnTo>
                <a:lnTo>
                  <a:pt x="1005" y="1842"/>
                </a:lnTo>
                <a:lnTo>
                  <a:pt x="1028" y="1918"/>
                </a:lnTo>
                <a:lnTo>
                  <a:pt x="1059" y="1991"/>
                </a:lnTo>
                <a:lnTo>
                  <a:pt x="1098" y="2060"/>
                </a:lnTo>
                <a:lnTo>
                  <a:pt x="1144" y="2123"/>
                </a:lnTo>
                <a:lnTo>
                  <a:pt x="1196" y="2182"/>
                </a:lnTo>
                <a:lnTo>
                  <a:pt x="1255" y="2234"/>
                </a:lnTo>
                <a:lnTo>
                  <a:pt x="1318" y="2280"/>
                </a:lnTo>
                <a:lnTo>
                  <a:pt x="1387" y="2317"/>
                </a:lnTo>
                <a:lnTo>
                  <a:pt x="1460" y="2348"/>
                </a:lnTo>
                <a:lnTo>
                  <a:pt x="1537" y="2371"/>
                </a:lnTo>
                <a:lnTo>
                  <a:pt x="1617" y="2386"/>
                </a:lnTo>
                <a:lnTo>
                  <a:pt x="1700" y="2391"/>
                </a:lnTo>
                <a:lnTo>
                  <a:pt x="1783" y="2386"/>
                </a:lnTo>
                <a:lnTo>
                  <a:pt x="1864" y="2371"/>
                </a:lnTo>
                <a:lnTo>
                  <a:pt x="1941" y="2348"/>
                </a:lnTo>
                <a:lnTo>
                  <a:pt x="2014" y="2317"/>
                </a:lnTo>
                <a:lnTo>
                  <a:pt x="2083" y="2280"/>
                </a:lnTo>
                <a:lnTo>
                  <a:pt x="2146" y="2234"/>
                </a:lnTo>
                <a:lnTo>
                  <a:pt x="2205" y="2182"/>
                </a:lnTo>
                <a:lnTo>
                  <a:pt x="2257" y="2123"/>
                </a:lnTo>
                <a:lnTo>
                  <a:pt x="2303" y="2060"/>
                </a:lnTo>
                <a:lnTo>
                  <a:pt x="2340" y="1991"/>
                </a:lnTo>
                <a:lnTo>
                  <a:pt x="2371" y="1918"/>
                </a:lnTo>
                <a:lnTo>
                  <a:pt x="2394" y="1842"/>
                </a:lnTo>
                <a:lnTo>
                  <a:pt x="2409" y="1760"/>
                </a:lnTo>
                <a:lnTo>
                  <a:pt x="2413" y="1677"/>
                </a:lnTo>
                <a:lnTo>
                  <a:pt x="2409" y="1596"/>
                </a:lnTo>
                <a:lnTo>
                  <a:pt x="2394" y="1514"/>
                </a:lnTo>
                <a:lnTo>
                  <a:pt x="2371" y="1437"/>
                </a:lnTo>
                <a:lnTo>
                  <a:pt x="2340" y="1364"/>
                </a:lnTo>
                <a:lnTo>
                  <a:pt x="2303" y="1296"/>
                </a:lnTo>
                <a:lnTo>
                  <a:pt x="2257" y="1232"/>
                </a:lnTo>
                <a:lnTo>
                  <a:pt x="2205" y="1173"/>
                </a:lnTo>
                <a:lnTo>
                  <a:pt x="2146" y="1121"/>
                </a:lnTo>
                <a:lnTo>
                  <a:pt x="2083" y="1076"/>
                </a:lnTo>
                <a:lnTo>
                  <a:pt x="2014" y="1038"/>
                </a:lnTo>
                <a:lnTo>
                  <a:pt x="1941" y="1007"/>
                </a:lnTo>
                <a:lnTo>
                  <a:pt x="1864" y="984"/>
                </a:lnTo>
                <a:lnTo>
                  <a:pt x="1783" y="970"/>
                </a:lnTo>
                <a:lnTo>
                  <a:pt x="1700" y="965"/>
                </a:lnTo>
                <a:close/>
                <a:moveTo>
                  <a:pt x="1421" y="0"/>
                </a:moveTo>
                <a:lnTo>
                  <a:pt x="1980" y="0"/>
                </a:lnTo>
                <a:lnTo>
                  <a:pt x="1980" y="354"/>
                </a:lnTo>
                <a:lnTo>
                  <a:pt x="2073" y="377"/>
                </a:lnTo>
                <a:lnTo>
                  <a:pt x="2164" y="406"/>
                </a:lnTo>
                <a:lnTo>
                  <a:pt x="2252" y="442"/>
                </a:lnTo>
                <a:lnTo>
                  <a:pt x="2337" y="484"/>
                </a:lnTo>
                <a:lnTo>
                  <a:pt x="2565" y="214"/>
                </a:lnTo>
                <a:lnTo>
                  <a:pt x="2992" y="572"/>
                </a:lnTo>
                <a:lnTo>
                  <a:pt x="2765" y="843"/>
                </a:lnTo>
                <a:lnTo>
                  <a:pt x="2821" y="921"/>
                </a:lnTo>
                <a:lnTo>
                  <a:pt x="2871" y="1001"/>
                </a:lnTo>
                <a:lnTo>
                  <a:pt x="2917" y="1085"/>
                </a:lnTo>
                <a:lnTo>
                  <a:pt x="2956" y="1173"/>
                </a:lnTo>
                <a:lnTo>
                  <a:pt x="3303" y="1112"/>
                </a:lnTo>
                <a:lnTo>
                  <a:pt x="3401" y="1661"/>
                </a:lnTo>
                <a:lnTo>
                  <a:pt x="3052" y="1723"/>
                </a:lnTo>
                <a:lnTo>
                  <a:pt x="3046" y="1820"/>
                </a:lnTo>
                <a:lnTo>
                  <a:pt x="3033" y="1915"/>
                </a:lnTo>
                <a:lnTo>
                  <a:pt x="3013" y="2008"/>
                </a:lnTo>
                <a:lnTo>
                  <a:pt x="2987" y="2097"/>
                </a:lnTo>
                <a:lnTo>
                  <a:pt x="3292" y="2275"/>
                </a:lnTo>
                <a:lnTo>
                  <a:pt x="3013" y="2757"/>
                </a:lnTo>
                <a:lnTo>
                  <a:pt x="2707" y="2581"/>
                </a:lnTo>
                <a:lnTo>
                  <a:pt x="2640" y="2650"/>
                </a:lnTo>
                <a:lnTo>
                  <a:pt x="2570" y="2713"/>
                </a:lnTo>
                <a:lnTo>
                  <a:pt x="2495" y="2772"/>
                </a:lnTo>
                <a:lnTo>
                  <a:pt x="2415" y="2826"/>
                </a:lnTo>
                <a:lnTo>
                  <a:pt x="2536" y="3158"/>
                </a:lnTo>
                <a:lnTo>
                  <a:pt x="2011" y="3349"/>
                </a:lnTo>
                <a:lnTo>
                  <a:pt x="1890" y="3018"/>
                </a:lnTo>
                <a:lnTo>
                  <a:pt x="1796" y="3028"/>
                </a:lnTo>
                <a:lnTo>
                  <a:pt x="1700" y="3031"/>
                </a:lnTo>
                <a:lnTo>
                  <a:pt x="1604" y="3028"/>
                </a:lnTo>
                <a:lnTo>
                  <a:pt x="1509" y="3018"/>
                </a:lnTo>
                <a:lnTo>
                  <a:pt x="1388" y="3349"/>
                </a:lnTo>
                <a:lnTo>
                  <a:pt x="864" y="3158"/>
                </a:lnTo>
                <a:lnTo>
                  <a:pt x="986" y="2826"/>
                </a:lnTo>
                <a:lnTo>
                  <a:pt x="906" y="2772"/>
                </a:lnTo>
                <a:lnTo>
                  <a:pt x="831" y="2713"/>
                </a:lnTo>
                <a:lnTo>
                  <a:pt x="759" y="2650"/>
                </a:lnTo>
                <a:lnTo>
                  <a:pt x="694" y="2581"/>
                </a:lnTo>
                <a:lnTo>
                  <a:pt x="388" y="2757"/>
                </a:lnTo>
                <a:lnTo>
                  <a:pt x="108" y="2275"/>
                </a:lnTo>
                <a:lnTo>
                  <a:pt x="414" y="2097"/>
                </a:lnTo>
                <a:lnTo>
                  <a:pt x="388" y="2008"/>
                </a:lnTo>
                <a:lnTo>
                  <a:pt x="368" y="1915"/>
                </a:lnTo>
                <a:lnTo>
                  <a:pt x="355" y="1820"/>
                </a:lnTo>
                <a:lnTo>
                  <a:pt x="349" y="1723"/>
                </a:lnTo>
                <a:lnTo>
                  <a:pt x="0" y="1661"/>
                </a:lnTo>
                <a:lnTo>
                  <a:pt x="96" y="1112"/>
                </a:lnTo>
                <a:lnTo>
                  <a:pt x="445" y="1173"/>
                </a:lnTo>
                <a:lnTo>
                  <a:pt x="484" y="1085"/>
                </a:lnTo>
                <a:lnTo>
                  <a:pt x="530" y="1001"/>
                </a:lnTo>
                <a:lnTo>
                  <a:pt x="580" y="921"/>
                </a:lnTo>
                <a:lnTo>
                  <a:pt x="636" y="843"/>
                </a:lnTo>
                <a:lnTo>
                  <a:pt x="409" y="572"/>
                </a:lnTo>
                <a:lnTo>
                  <a:pt x="836" y="214"/>
                </a:lnTo>
                <a:lnTo>
                  <a:pt x="1062" y="484"/>
                </a:lnTo>
                <a:lnTo>
                  <a:pt x="1149" y="442"/>
                </a:lnTo>
                <a:lnTo>
                  <a:pt x="1237" y="406"/>
                </a:lnTo>
                <a:lnTo>
                  <a:pt x="1328" y="377"/>
                </a:lnTo>
                <a:lnTo>
                  <a:pt x="1421" y="354"/>
                </a:lnTo>
                <a:lnTo>
                  <a:pt x="1421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24779985-56B2-F2FC-55DA-42CFE249149F}"/>
              </a:ext>
            </a:extLst>
          </p:cNvPr>
          <p:cNvSpPr>
            <a:spLocks noEditPoints="1"/>
          </p:cNvSpPr>
          <p:nvPr/>
        </p:nvSpPr>
        <p:spPr bwMode="auto">
          <a:xfrm>
            <a:off x="7333568" y="3330222"/>
            <a:ext cx="1492190" cy="1507050"/>
          </a:xfrm>
          <a:custGeom>
            <a:avLst/>
            <a:gdLst>
              <a:gd name="T0" fmla="*/ 1136 w 2411"/>
              <a:gd name="T1" fmla="*/ 712 h 2433"/>
              <a:gd name="T2" fmla="*/ 1004 w 2411"/>
              <a:gd name="T3" fmla="*/ 748 h 2433"/>
              <a:gd name="T4" fmla="*/ 892 w 2411"/>
              <a:gd name="T5" fmla="*/ 816 h 2433"/>
              <a:gd name="T6" fmla="*/ 801 w 2411"/>
              <a:gd name="T7" fmla="*/ 909 h 2433"/>
              <a:gd name="T8" fmla="*/ 735 w 2411"/>
              <a:gd name="T9" fmla="*/ 1023 h 2433"/>
              <a:gd name="T10" fmla="*/ 701 w 2411"/>
              <a:gd name="T11" fmla="*/ 1150 h 2433"/>
              <a:gd name="T12" fmla="*/ 701 w 2411"/>
              <a:gd name="T13" fmla="*/ 1287 h 2433"/>
              <a:gd name="T14" fmla="*/ 739 w 2411"/>
              <a:gd name="T15" fmla="*/ 1419 h 2433"/>
              <a:gd name="T16" fmla="*/ 806 w 2411"/>
              <a:gd name="T17" fmla="*/ 1533 h 2433"/>
              <a:gd name="T18" fmla="*/ 900 w 2411"/>
              <a:gd name="T19" fmla="*/ 1624 h 2433"/>
              <a:gd name="T20" fmla="*/ 1012 w 2411"/>
              <a:gd name="T21" fmla="*/ 1688 h 2433"/>
              <a:gd name="T22" fmla="*/ 1141 w 2411"/>
              <a:gd name="T23" fmla="*/ 1722 h 2433"/>
              <a:gd name="T24" fmla="*/ 1278 w 2411"/>
              <a:gd name="T25" fmla="*/ 1722 h 2433"/>
              <a:gd name="T26" fmla="*/ 1408 w 2411"/>
              <a:gd name="T27" fmla="*/ 1685 h 2433"/>
              <a:gd name="T28" fmla="*/ 1523 w 2411"/>
              <a:gd name="T29" fmla="*/ 1618 h 2433"/>
              <a:gd name="T30" fmla="*/ 1614 w 2411"/>
              <a:gd name="T31" fmla="*/ 1525 h 2433"/>
              <a:gd name="T32" fmla="*/ 1679 w 2411"/>
              <a:gd name="T33" fmla="*/ 1411 h 2433"/>
              <a:gd name="T34" fmla="*/ 1713 w 2411"/>
              <a:gd name="T35" fmla="*/ 1284 h 2433"/>
              <a:gd name="T36" fmla="*/ 1713 w 2411"/>
              <a:gd name="T37" fmla="*/ 1147 h 2433"/>
              <a:gd name="T38" fmla="*/ 1676 w 2411"/>
              <a:gd name="T39" fmla="*/ 1015 h 2433"/>
              <a:gd name="T40" fmla="*/ 1607 w 2411"/>
              <a:gd name="T41" fmla="*/ 901 h 2433"/>
              <a:gd name="T42" fmla="*/ 1514 w 2411"/>
              <a:gd name="T43" fmla="*/ 810 h 2433"/>
              <a:gd name="T44" fmla="*/ 1400 w 2411"/>
              <a:gd name="T45" fmla="*/ 745 h 2433"/>
              <a:gd name="T46" fmla="*/ 1273 w 2411"/>
              <a:gd name="T47" fmla="*/ 710 h 2433"/>
              <a:gd name="T48" fmla="*/ 1239 w 2411"/>
              <a:gd name="T49" fmla="*/ 0 h 2433"/>
              <a:gd name="T50" fmla="*/ 1366 w 2411"/>
              <a:gd name="T51" fmla="*/ 261 h 2433"/>
              <a:gd name="T52" fmla="*/ 1540 w 2411"/>
              <a:gd name="T53" fmla="*/ 308 h 2433"/>
              <a:gd name="T54" fmla="*/ 2013 w 2411"/>
              <a:gd name="T55" fmla="*/ 306 h 2433"/>
              <a:gd name="T56" fmla="*/ 1941 w 2411"/>
              <a:gd name="T57" fmla="*/ 586 h 2433"/>
              <a:gd name="T58" fmla="*/ 2047 w 2411"/>
              <a:gd name="T59" fmla="*/ 735 h 2433"/>
              <a:gd name="T60" fmla="*/ 2411 w 2411"/>
              <a:gd name="T61" fmla="*/ 1038 h 2433"/>
              <a:gd name="T62" fmla="*/ 2176 w 2411"/>
              <a:gd name="T63" fmla="*/ 1207 h 2433"/>
              <a:gd name="T64" fmla="*/ 2160 w 2411"/>
              <a:gd name="T65" fmla="*/ 1388 h 2433"/>
              <a:gd name="T66" fmla="*/ 2244 w 2411"/>
              <a:gd name="T67" fmla="*/ 1853 h 2433"/>
              <a:gd name="T68" fmla="*/ 1956 w 2411"/>
              <a:gd name="T69" fmla="*/ 1831 h 2433"/>
              <a:gd name="T70" fmla="*/ 1827 w 2411"/>
              <a:gd name="T71" fmla="*/ 1960 h 2433"/>
              <a:gd name="T72" fmla="*/ 1593 w 2411"/>
              <a:gd name="T73" fmla="*/ 2371 h 2433"/>
              <a:gd name="T74" fmla="*/ 1408 w 2411"/>
              <a:gd name="T75" fmla="*/ 2164 h 2433"/>
              <a:gd name="T76" fmla="*/ 1272 w 2411"/>
              <a:gd name="T77" fmla="*/ 2183 h 2433"/>
              <a:gd name="T78" fmla="*/ 1151 w 2411"/>
              <a:gd name="T79" fmla="*/ 2433 h 2433"/>
              <a:gd name="T80" fmla="*/ 814 w 2411"/>
              <a:gd name="T81" fmla="*/ 2102 h 2433"/>
              <a:gd name="T82" fmla="*/ 656 w 2411"/>
              <a:gd name="T83" fmla="*/ 2012 h 2433"/>
              <a:gd name="T84" fmla="*/ 383 w 2411"/>
              <a:gd name="T85" fmla="*/ 2113 h 2433"/>
              <a:gd name="T86" fmla="*/ 336 w 2411"/>
              <a:gd name="T87" fmla="*/ 1642 h 2433"/>
              <a:gd name="T88" fmla="*/ 273 w 2411"/>
              <a:gd name="T89" fmla="*/ 1473 h 2433"/>
              <a:gd name="T90" fmla="*/ 0 w 2411"/>
              <a:gd name="T91" fmla="*/ 1374 h 2433"/>
              <a:gd name="T92" fmla="*/ 268 w 2411"/>
              <a:gd name="T93" fmla="*/ 982 h 2433"/>
              <a:gd name="T94" fmla="*/ 328 w 2411"/>
              <a:gd name="T95" fmla="*/ 811 h 2433"/>
              <a:gd name="T96" fmla="*/ 181 w 2411"/>
              <a:gd name="T97" fmla="*/ 560 h 2433"/>
              <a:gd name="T98" fmla="*/ 638 w 2411"/>
              <a:gd name="T99" fmla="*/ 433 h 2433"/>
              <a:gd name="T100" fmla="*/ 792 w 2411"/>
              <a:gd name="T101" fmla="*/ 340 h 2433"/>
              <a:gd name="T102" fmla="*/ 843 w 2411"/>
              <a:gd name="T103" fmla="*/ 55 h 2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11" h="2433">
                <a:moveTo>
                  <a:pt x="1206" y="707"/>
                </a:moveTo>
                <a:lnTo>
                  <a:pt x="1136" y="712"/>
                </a:lnTo>
                <a:lnTo>
                  <a:pt x="1068" y="725"/>
                </a:lnTo>
                <a:lnTo>
                  <a:pt x="1004" y="748"/>
                </a:lnTo>
                <a:lnTo>
                  <a:pt x="946" y="779"/>
                </a:lnTo>
                <a:lnTo>
                  <a:pt x="892" y="816"/>
                </a:lnTo>
                <a:lnTo>
                  <a:pt x="843" y="860"/>
                </a:lnTo>
                <a:lnTo>
                  <a:pt x="801" y="909"/>
                </a:lnTo>
                <a:lnTo>
                  <a:pt x="763" y="965"/>
                </a:lnTo>
                <a:lnTo>
                  <a:pt x="735" y="1023"/>
                </a:lnTo>
                <a:lnTo>
                  <a:pt x="714" y="1085"/>
                </a:lnTo>
                <a:lnTo>
                  <a:pt x="701" y="1150"/>
                </a:lnTo>
                <a:lnTo>
                  <a:pt x="696" y="1219"/>
                </a:lnTo>
                <a:lnTo>
                  <a:pt x="701" y="1287"/>
                </a:lnTo>
                <a:lnTo>
                  <a:pt x="716" y="1356"/>
                </a:lnTo>
                <a:lnTo>
                  <a:pt x="739" y="1419"/>
                </a:lnTo>
                <a:lnTo>
                  <a:pt x="768" y="1478"/>
                </a:lnTo>
                <a:lnTo>
                  <a:pt x="806" y="1533"/>
                </a:lnTo>
                <a:lnTo>
                  <a:pt x="849" y="1582"/>
                </a:lnTo>
                <a:lnTo>
                  <a:pt x="900" y="1624"/>
                </a:lnTo>
                <a:lnTo>
                  <a:pt x="954" y="1660"/>
                </a:lnTo>
                <a:lnTo>
                  <a:pt x="1012" y="1688"/>
                </a:lnTo>
                <a:lnTo>
                  <a:pt x="1076" y="1709"/>
                </a:lnTo>
                <a:lnTo>
                  <a:pt x="1141" y="1722"/>
                </a:lnTo>
                <a:lnTo>
                  <a:pt x="1208" y="1727"/>
                </a:lnTo>
                <a:lnTo>
                  <a:pt x="1278" y="1722"/>
                </a:lnTo>
                <a:lnTo>
                  <a:pt x="1345" y="1708"/>
                </a:lnTo>
                <a:lnTo>
                  <a:pt x="1408" y="1685"/>
                </a:lnTo>
                <a:lnTo>
                  <a:pt x="1469" y="1655"/>
                </a:lnTo>
                <a:lnTo>
                  <a:pt x="1523" y="1618"/>
                </a:lnTo>
                <a:lnTo>
                  <a:pt x="1571" y="1574"/>
                </a:lnTo>
                <a:lnTo>
                  <a:pt x="1614" y="1525"/>
                </a:lnTo>
                <a:lnTo>
                  <a:pt x="1650" y="1470"/>
                </a:lnTo>
                <a:lnTo>
                  <a:pt x="1679" y="1411"/>
                </a:lnTo>
                <a:lnTo>
                  <a:pt x="1700" y="1349"/>
                </a:lnTo>
                <a:lnTo>
                  <a:pt x="1713" y="1284"/>
                </a:lnTo>
                <a:lnTo>
                  <a:pt x="1718" y="1215"/>
                </a:lnTo>
                <a:lnTo>
                  <a:pt x="1713" y="1147"/>
                </a:lnTo>
                <a:lnTo>
                  <a:pt x="1699" y="1079"/>
                </a:lnTo>
                <a:lnTo>
                  <a:pt x="1676" y="1015"/>
                </a:lnTo>
                <a:lnTo>
                  <a:pt x="1645" y="955"/>
                </a:lnTo>
                <a:lnTo>
                  <a:pt x="1607" y="901"/>
                </a:lnTo>
                <a:lnTo>
                  <a:pt x="1563" y="852"/>
                </a:lnTo>
                <a:lnTo>
                  <a:pt x="1514" y="810"/>
                </a:lnTo>
                <a:lnTo>
                  <a:pt x="1461" y="774"/>
                </a:lnTo>
                <a:lnTo>
                  <a:pt x="1400" y="745"/>
                </a:lnTo>
                <a:lnTo>
                  <a:pt x="1338" y="723"/>
                </a:lnTo>
                <a:lnTo>
                  <a:pt x="1273" y="710"/>
                </a:lnTo>
                <a:lnTo>
                  <a:pt x="1206" y="707"/>
                </a:lnTo>
                <a:close/>
                <a:moveTo>
                  <a:pt x="1239" y="0"/>
                </a:moveTo>
                <a:lnTo>
                  <a:pt x="1275" y="251"/>
                </a:lnTo>
                <a:lnTo>
                  <a:pt x="1366" y="261"/>
                </a:lnTo>
                <a:lnTo>
                  <a:pt x="1454" y="280"/>
                </a:lnTo>
                <a:lnTo>
                  <a:pt x="1540" y="308"/>
                </a:lnTo>
                <a:lnTo>
                  <a:pt x="1676" y="93"/>
                </a:lnTo>
                <a:lnTo>
                  <a:pt x="2013" y="306"/>
                </a:lnTo>
                <a:lnTo>
                  <a:pt x="1879" y="520"/>
                </a:lnTo>
                <a:lnTo>
                  <a:pt x="1941" y="586"/>
                </a:lnTo>
                <a:lnTo>
                  <a:pt x="1998" y="658"/>
                </a:lnTo>
                <a:lnTo>
                  <a:pt x="2047" y="735"/>
                </a:lnTo>
                <a:lnTo>
                  <a:pt x="2288" y="657"/>
                </a:lnTo>
                <a:lnTo>
                  <a:pt x="2411" y="1038"/>
                </a:lnTo>
                <a:lnTo>
                  <a:pt x="2169" y="1114"/>
                </a:lnTo>
                <a:lnTo>
                  <a:pt x="2176" y="1207"/>
                </a:lnTo>
                <a:lnTo>
                  <a:pt x="2173" y="1299"/>
                </a:lnTo>
                <a:lnTo>
                  <a:pt x="2160" y="1388"/>
                </a:lnTo>
                <a:lnTo>
                  <a:pt x="2394" y="1483"/>
                </a:lnTo>
                <a:lnTo>
                  <a:pt x="2244" y="1853"/>
                </a:lnTo>
                <a:lnTo>
                  <a:pt x="2010" y="1758"/>
                </a:lnTo>
                <a:lnTo>
                  <a:pt x="1956" y="1831"/>
                </a:lnTo>
                <a:lnTo>
                  <a:pt x="1894" y="1898"/>
                </a:lnTo>
                <a:lnTo>
                  <a:pt x="1827" y="1960"/>
                </a:lnTo>
                <a:lnTo>
                  <a:pt x="1946" y="2183"/>
                </a:lnTo>
                <a:lnTo>
                  <a:pt x="1593" y="2371"/>
                </a:lnTo>
                <a:lnTo>
                  <a:pt x="1474" y="2148"/>
                </a:lnTo>
                <a:lnTo>
                  <a:pt x="1408" y="2164"/>
                </a:lnTo>
                <a:lnTo>
                  <a:pt x="1340" y="2177"/>
                </a:lnTo>
                <a:lnTo>
                  <a:pt x="1272" y="2183"/>
                </a:lnTo>
                <a:lnTo>
                  <a:pt x="1205" y="2185"/>
                </a:lnTo>
                <a:lnTo>
                  <a:pt x="1151" y="2433"/>
                </a:lnTo>
                <a:lnTo>
                  <a:pt x="760" y="2350"/>
                </a:lnTo>
                <a:lnTo>
                  <a:pt x="814" y="2102"/>
                </a:lnTo>
                <a:lnTo>
                  <a:pt x="732" y="2061"/>
                </a:lnTo>
                <a:lnTo>
                  <a:pt x="656" y="2012"/>
                </a:lnTo>
                <a:lnTo>
                  <a:pt x="582" y="1957"/>
                </a:lnTo>
                <a:lnTo>
                  <a:pt x="383" y="2113"/>
                </a:lnTo>
                <a:lnTo>
                  <a:pt x="137" y="1797"/>
                </a:lnTo>
                <a:lnTo>
                  <a:pt x="336" y="1642"/>
                </a:lnTo>
                <a:lnTo>
                  <a:pt x="300" y="1559"/>
                </a:lnTo>
                <a:lnTo>
                  <a:pt x="273" y="1473"/>
                </a:lnTo>
                <a:lnTo>
                  <a:pt x="253" y="1382"/>
                </a:lnTo>
                <a:lnTo>
                  <a:pt x="0" y="1374"/>
                </a:lnTo>
                <a:lnTo>
                  <a:pt x="14" y="974"/>
                </a:lnTo>
                <a:lnTo>
                  <a:pt x="268" y="982"/>
                </a:lnTo>
                <a:lnTo>
                  <a:pt x="294" y="896"/>
                </a:lnTo>
                <a:lnTo>
                  <a:pt x="328" y="811"/>
                </a:lnTo>
                <a:lnTo>
                  <a:pt x="370" y="730"/>
                </a:lnTo>
                <a:lnTo>
                  <a:pt x="181" y="560"/>
                </a:lnTo>
                <a:lnTo>
                  <a:pt x="450" y="264"/>
                </a:lnTo>
                <a:lnTo>
                  <a:pt x="638" y="433"/>
                </a:lnTo>
                <a:lnTo>
                  <a:pt x="713" y="384"/>
                </a:lnTo>
                <a:lnTo>
                  <a:pt x="792" y="340"/>
                </a:lnTo>
                <a:lnTo>
                  <a:pt x="879" y="306"/>
                </a:lnTo>
                <a:lnTo>
                  <a:pt x="843" y="55"/>
                </a:lnTo>
                <a:lnTo>
                  <a:pt x="1239" y="0"/>
                </a:lnTo>
                <a:close/>
              </a:path>
            </a:pathLst>
          </a:custGeom>
          <a:solidFill>
            <a:schemeClr val="accent3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6" name="Freeform 19">
            <a:extLst>
              <a:ext uri="{FF2B5EF4-FFF2-40B4-BE49-F238E27FC236}">
                <a16:creationId xmlns:a16="http://schemas.microsoft.com/office/drawing/2014/main" id="{14CFF3EE-4B7F-D665-96AC-34FC3DEA95B7}"/>
              </a:ext>
            </a:extLst>
          </p:cNvPr>
          <p:cNvSpPr>
            <a:spLocks noEditPoints="1"/>
          </p:cNvSpPr>
          <p:nvPr/>
        </p:nvSpPr>
        <p:spPr bwMode="auto">
          <a:xfrm>
            <a:off x="8709235" y="2383653"/>
            <a:ext cx="1029103" cy="1041021"/>
          </a:xfrm>
          <a:custGeom>
            <a:avLst/>
            <a:gdLst>
              <a:gd name="T0" fmla="*/ 869 w 1902"/>
              <a:gd name="T1" fmla="*/ 565 h 1921"/>
              <a:gd name="T2" fmla="*/ 760 w 1902"/>
              <a:gd name="T3" fmla="*/ 606 h 1921"/>
              <a:gd name="T4" fmla="*/ 665 w 1902"/>
              <a:gd name="T5" fmla="*/ 676 h 1921"/>
              <a:gd name="T6" fmla="*/ 597 w 1902"/>
              <a:gd name="T7" fmla="*/ 767 h 1921"/>
              <a:gd name="T8" fmla="*/ 558 w 1902"/>
              <a:gd name="T9" fmla="*/ 872 h 1921"/>
              <a:gd name="T10" fmla="*/ 548 w 1902"/>
              <a:gd name="T11" fmla="*/ 984 h 1921"/>
              <a:gd name="T12" fmla="*/ 571 w 1902"/>
              <a:gd name="T13" fmla="*/ 1097 h 1921"/>
              <a:gd name="T14" fmla="*/ 628 w 1902"/>
              <a:gd name="T15" fmla="*/ 1203 h 1921"/>
              <a:gd name="T16" fmla="*/ 709 w 1902"/>
              <a:gd name="T17" fmla="*/ 1284 h 1921"/>
              <a:gd name="T18" fmla="*/ 809 w 1902"/>
              <a:gd name="T19" fmla="*/ 1338 h 1921"/>
              <a:gd name="T20" fmla="*/ 918 w 1902"/>
              <a:gd name="T21" fmla="*/ 1362 h 1921"/>
              <a:gd name="T22" fmla="*/ 1030 w 1902"/>
              <a:gd name="T23" fmla="*/ 1356 h 1921"/>
              <a:gd name="T24" fmla="*/ 1141 w 1902"/>
              <a:gd name="T25" fmla="*/ 1315 h 1921"/>
              <a:gd name="T26" fmla="*/ 1235 w 1902"/>
              <a:gd name="T27" fmla="*/ 1245 h 1921"/>
              <a:gd name="T28" fmla="*/ 1304 w 1902"/>
              <a:gd name="T29" fmla="*/ 1154 h 1921"/>
              <a:gd name="T30" fmla="*/ 1343 w 1902"/>
              <a:gd name="T31" fmla="*/ 1049 h 1921"/>
              <a:gd name="T32" fmla="*/ 1353 w 1902"/>
              <a:gd name="T33" fmla="*/ 937 h 1921"/>
              <a:gd name="T34" fmla="*/ 1330 w 1902"/>
              <a:gd name="T35" fmla="*/ 824 h 1921"/>
              <a:gd name="T36" fmla="*/ 1273 w 1902"/>
              <a:gd name="T37" fmla="*/ 719 h 1921"/>
              <a:gd name="T38" fmla="*/ 1191 w 1902"/>
              <a:gd name="T39" fmla="*/ 639 h 1921"/>
              <a:gd name="T40" fmla="*/ 1092 w 1902"/>
              <a:gd name="T41" fmla="*/ 583 h 1921"/>
              <a:gd name="T42" fmla="*/ 983 w 1902"/>
              <a:gd name="T43" fmla="*/ 559 h 1921"/>
              <a:gd name="T44" fmla="*/ 988 w 1902"/>
              <a:gd name="T45" fmla="*/ 0 h 1921"/>
              <a:gd name="T46" fmla="*/ 1257 w 1902"/>
              <a:gd name="T47" fmla="*/ 261 h 1921"/>
              <a:gd name="T48" fmla="*/ 1382 w 1902"/>
              <a:gd name="T49" fmla="*/ 329 h 1921"/>
              <a:gd name="T50" fmla="*/ 1596 w 1902"/>
              <a:gd name="T51" fmla="*/ 249 h 1921"/>
              <a:gd name="T52" fmla="*/ 1635 w 1902"/>
              <a:gd name="T53" fmla="*/ 621 h 1921"/>
              <a:gd name="T54" fmla="*/ 1687 w 1902"/>
              <a:gd name="T55" fmla="*/ 756 h 1921"/>
              <a:gd name="T56" fmla="*/ 1902 w 1902"/>
              <a:gd name="T57" fmla="*/ 831 h 1921"/>
              <a:gd name="T58" fmla="*/ 1693 w 1902"/>
              <a:gd name="T59" fmla="*/ 1141 h 1921"/>
              <a:gd name="T60" fmla="*/ 1646 w 1902"/>
              <a:gd name="T61" fmla="*/ 1276 h 1921"/>
              <a:gd name="T62" fmla="*/ 1763 w 1902"/>
              <a:gd name="T63" fmla="*/ 1473 h 1921"/>
              <a:gd name="T64" fmla="*/ 1403 w 1902"/>
              <a:gd name="T65" fmla="*/ 1576 h 1921"/>
              <a:gd name="T66" fmla="*/ 1312 w 1902"/>
              <a:gd name="T67" fmla="*/ 1634 h 1921"/>
              <a:gd name="T68" fmla="*/ 1214 w 1902"/>
              <a:gd name="T69" fmla="*/ 1678 h 1921"/>
              <a:gd name="T70" fmla="*/ 931 w 1902"/>
              <a:gd name="T71" fmla="*/ 1921 h 1921"/>
              <a:gd name="T72" fmla="*/ 830 w 1902"/>
              <a:gd name="T73" fmla="*/ 1716 h 1921"/>
              <a:gd name="T74" fmla="*/ 691 w 1902"/>
              <a:gd name="T75" fmla="*/ 1680 h 1921"/>
              <a:gd name="T76" fmla="*/ 318 w 1902"/>
              <a:gd name="T77" fmla="*/ 1685 h 1921"/>
              <a:gd name="T78" fmla="*/ 373 w 1902"/>
              <a:gd name="T79" fmla="*/ 1463 h 1921"/>
              <a:gd name="T80" fmla="*/ 289 w 1902"/>
              <a:gd name="T81" fmla="*/ 1346 h 1921"/>
              <a:gd name="T82" fmla="*/ 0 w 1902"/>
              <a:gd name="T83" fmla="*/ 1108 h 1921"/>
              <a:gd name="T84" fmla="*/ 186 w 1902"/>
              <a:gd name="T85" fmla="*/ 974 h 1921"/>
              <a:gd name="T86" fmla="*/ 197 w 1902"/>
              <a:gd name="T87" fmla="*/ 831 h 1921"/>
              <a:gd name="T88" fmla="*/ 127 w 1902"/>
              <a:gd name="T89" fmla="*/ 464 h 1921"/>
              <a:gd name="T90" fmla="*/ 355 w 1902"/>
              <a:gd name="T91" fmla="*/ 481 h 1921"/>
              <a:gd name="T92" fmla="*/ 457 w 1902"/>
              <a:gd name="T93" fmla="*/ 376 h 1921"/>
              <a:gd name="T94" fmla="*/ 639 w 1902"/>
              <a:gd name="T95" fmla="*/ 50 h 1921"/>
              <a:gd name="T96" fmla="*/ 805 w 1902"/>
              <a:gd name="T97" fmla="*/ 210 h 1921"/>
              <a:gd name="T98" fmla="*/ 947 w 1902"/>
              <a:gd name="T99" fmla="*/ 196 h 19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02" h="1921">
                <a:moveTo>
                  <a:pt x="926" y="559"/>
                </a:moveTo>
                <a:lnTo>
                  <a:pt x="869" y="565"/>
                </a:lnTo>
                <a:lnTo>
                  <a:pt x="813" y="582"/>
                </a:lnTo>
                <a:lnTo>
                  <a:pt x="760" y="606"/>
                </a:lnTo>
                <a:lnTo>
                  <a:pt x="709" y="639"/>
                </a:lnTo>
                <a:lnTo>
                  <a:pt x="665" y="676"/>
                </a:lnTo>
                <a:lnTo>
                  <a:pt x="628" y="719"/>
                </a:lnTo>
                <a:lnTo>
                  <a:pt x="597" y="767"/>
                </a:lnTo>
                <a:lnTo>
                  <a:pt x="574" y="818"/>
                </a:lnTo>
                <a:lnTo>
                  <a:pt x="558" y="872"/>
                </a:lnTo>
                <a:lnTo>
                  <a:pt x="549" y="927"/>
                </a:lnTo>
                <a:lnTo>
                  <a:pt x="548" y="984"/>
                </a:lnTo>
                <a:lnTo>
                  <a:pt x="556" y="1041"/>
                </a:lnTo>
                <a:lnTo>
                  <a:pt x="571" y="1097"/>
                </a:lnTo>
                <a:lnTo>
                  <a:pt x="595" y="1152"/>
                </a:lnTo>
                <a:lnTo>
                  <a:pt x="628" y="1203"/>
                </a:lnTo>
                <a:lnTo>
                  <a:pt x="665" y="1247"/>
                </a:lnTo>
                <a:lnTo>
                  <a:pt x="709" y="1284"/>
                </a:lnTo>
                <a:lnTo>
                  <a:pt x="756" y="1313"/>
                </a:lnTo>
                <a:lnTo>
                  <a:pt x="809" y="1338"/>
                </a:lnTo>
                <a:lnTo>
                  <a:pt x="862" y="1354"/>
                </a:lnTo>
                <a:lnTo>
                  <a:pt x="918" y="1362"/>
                </a:lnTo>
                <a:lnTo>
                  <a:pt x="975" y="1362"/>
                </a:lnTo>
                <a:lnTo>
                  <a:pt x="1030" y="1356"/>
                </a:lnTo>
                <a:lnTo>
                  <a:pt x="1087" y="1339"/>
                </a:lnTo>
                <a:lnTo>
                  <a:pt x="1141" y="1315"/>
                </a:lnTo>
                <a:lnTo>
                  <a:pt x="1191" y="1284"/>
                </a:lnTo>
                <a:lnTo>
                  <a:pt x="1235" y="1245"/>
                </a:lnTo>
                <a:lnTo>
                  <a:pt x="1273" y="1203"/>
                </a:lnTo>
                <a:lnTo>
                  <a:pt x="1304" y="1154"/>
                </a:lnTo>
                <a:lnTo>
                  <a:pt x="1327" y="1103"/>
                </a:lnTo>
                <a:lnTo>
                  <a:pt x="1343" y="1049"/>
                </a:lnTo>
                <a:lnTo>
                  <a:pt x="1351" y="994"/>
                </a:lnTo>
                <a:lnTo>
                  <a:pt x="1353" y="937"/>
                </a:lnTo>
                <a:lnTo>
                  <a:pt x="1345" y="880"/>
                </a:lnTo>
                <a:lnTo>
                  <a:pt x="1330" y="824"/>
                </a:lnTo>
                <a:lnTo>
                  <a:pt x="1306" y="769"/>
                </a:lnTo>
                <a:lnTo>
                  <a:pt x="1273" y="719"/>
                </a:lnTo>
                <a:lnTo>
                  <a:pt x="1235" y="675"/>
                </a:lnTo>
                <a:lnTo>
                  <a:pt x="1191" y="639"/>
                </a:lnTo>
                <a:lnTo>
                  <a:pt x="1144" y="608"/>
                </a:lnTo>
                <a:lnTo>
                  <a:pt x="1092" y="583"/>
                </a:lnTo>
                <a:lnTo>
                  <a:pt x="1038" y="567"/>
                </a:lnTo>
                <a:lnTo>
                  <a:pt x="983" y="559"/>
                </a:lnTo>
                <a:lnTo>
                  <a:pt x="926" y="559"/>
                </a:lnTo>
                <a:close/>
                <a:moveTo>
                  <a:pt x="988" y="0"/>
                </a:moveTo>
                <a:lnTo>
                  <a:pt x="1297" y="65"/>
                </a:lnTo>
                <a:lnTo>
                  <a:pt x="1257" y="261"/>
                </a:lnTo>
                <a:lnTo>
                  <a:pt x="1320" y="292"/>
                </a:lnTo>
                <a:lnTo>
                  <a:pt x="1382" y="329"/>
                </a:lnTo>
                <a:lnTo>
                  <a:pt x="1439" y="373"/>
                </a:lnTo>
                <a:lnTo>
                  <a:pt x="1596" y="249"/>
                </a:lnTo>
                <a:lnTo>
                  <a:pt x="1791" y="497"/>
                </a:lnTo>
                <a:lnTo>
                  <a:pt x="1635" y="621"/>
                </a:lnTo>
                <a:lnTo>
                  <a:pt x="1664" y="688"/>
                </a:lnTo>
                <a:lnTo>
                  <a:pt x="1687" y="756"/>
                </a:lnTo>
                <a:lnTo>
                  <a:pt x="1703" y="824"/>
                </a:lnTo>
                <a:lnTo>
                  <a:pt x="1902" y="831"/>
                </a:lnTo>
                <a:lnTo>
                  <a:pt x="1892" y="1147"/>
                </a:lnTo>
                <a:lnTo>
                  <a:pt x="1693" y="1141"/>
                </a:lnTo>
                <a:lnTo>
                  <a:pt x="1672" y="1209"/>
                </a:lnTo>
                <a:lnTo>
                  <a:pt x="1646" y="1276"/>
                </a:lnTo>
                <a:lnTo>
                  <a:pt x="1614" y="1341"/>
                </a:lnTo>
                <a:lnTo>
                  <a:pt x="1763" y="1473"/>
                </a:lnTo>
                <a:lnTo>
                  <a:pt x="1553" y="1709"/>
                </a:lnTo>
                <a:lnTo>
                  <a:pt x="1403" y="1576"/>
                </a:lnTo>
                <a:lnTo>
                  <a:pt x="1359" y="1607"/>
                </a:lnTo>
                <a:lnTo>
                  <a:pt x="1312" y="1634"/>
                </a:lnTo>
                <a:lnTo>
                  <a:pt x="1263" y="1657"/>
                </a:lnTo>
                <a:lnTo>
                  <a:pt x="1214" y="1678"/>
                </a:lnTo>
                <a:lnTo>
                  <a:pt x="1244" y="1876"/>
                </a:lnTo>
                <a:lnTo>
                  <a:pt x="931" y="1921"/>
                </a:lnTo>
                <a:lnTo>
                  <a:pt x="901" y="1724"/>
                </a:lnTo>
                <a:lnTo>
                  <a:pt x="830" y="1716"/>
                </a:lnTo>
                <a:lnTo>
                  <a:pt x="760" y="1701"/>
                </a:lnTo>
                <a:lnTo>
                  <a:pt x="691" y="1680"/>
                </a:lnTo>
                <a:lnTo>
                  <a:pt x="587" y="1849"/>
                </a:lnTo>
                <a:lnTo>
                  <a:pt x="318" y="1685"/>
                </a:lnTo>
                <a:lnTo>
                  <a:pt x="422" y="1514"/>
                </a:lnTo>
                <a:lnTo>
                  <a:pt x="373" y="1463"/>
                </a:lnTo>
                <a:lnTo>
                  <a:pt x="329" y="1406"/>
                </a:lnTo>
                <a:lnTo>
                  <a:pt x="289" y="1346"/>
                </a:lnTo>
                <a:lnTo>
                  <a:pt x="100" y="1408"/>
                </a:lnTo>
                <a:lnTo>
                  <a:pt x="0" y="1108"/>
                </a:lnTo>
                <a:lnTo>
                  <a:pt x="191" y="1046"/>
                </a:lnTo>
                <a:lnTo>
                  <a:pt x="186" y="974"/>
                </a:lnTo>
                <a:lnTo>
                  <a:pt x="188" y="901"/>
                </a:lnTo>
                <a:lnTo>
                  <a:pt x="197" y="831"/>
                </a:lnTo>
                <a:lnTo>
                  <a:pt x="12" y="756"/>
                </a:lnTo>
                <a:lnTo>
                  <a:pt x="127" y="464"/>
                </a:lnTo>
                <a:lnTo>
                  <a:pt x="313" y="538"/>
                </a:lnTo>
                <a:lnTo>
                  <a:pt x="355" y="481"/>
                </a:lnTo>
                <a:lnTo>
                  <a:pt x="403" y="427"/>
                </a:lnTo>
                <a:lnTo>
                  <a:pt x="457" y="376"/>
                </a:lnTo>
                <a:lnTo>
                  <a:pt x="362" y="200"/>
                </a:lnTo>
                <a:lnTo>
                  <a:pt x="639" y="50"/>
                </a:lnTo>
                <a:lnTo>
                  <a:pt x="734" y="226"/>
                </a:lnTo>
                <a:lnTo>
                  <a:pt x="805" y="210"/>
                </a:lnTo>
                <a:lnTo>
                  <a:pt x="875" y="200"/>
                </a:lnTo>
                <a:lnTo>
                  <a:pt x="947" y="196"/>
                </a:lnTo>
                <a:lnTo>
                  <a:pt x="988" y="0"/>
                </a:lnTo>
                <a:close/>
              </a:path>
            </a:pathLst>
          </a:custGeom>
          <a:solidFill>
            <a:schemeClr val="accent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7" name="Freeform 29">
            <a:extLst>
              <a:ext uri="{FF2B5EF4-FFF2-40B4-BE49-F238E27FC236}">
                <a16:creationId xmlns:a16="http://schemas.microsoft.com/office/drawing/2014/main" id="{E907288A-E3B3-FEA1-68D3-68B3D720CBD5}"/>
              </a:ext>
            </a:extLst>
          </p:cNvPr>
          <p:cNvSpPr>
            <a:spLocks noEditPoints="1"/>
          </p:cNvSpPr>
          <p:nvPr/>
        </p:nvSpPr>
        <p:spPr bwMode="auto">
          <a:xfrm>
            <a:off x="4467845" y="2826864"/>
            <a:ext cx="1701519" cy="1699718"/>
          </a:xfrm>
          <a:custGeom>
            <a:avLst/>
            <a:gdLst>
              <a:gd name="T0" fmla="*/ 1684 w 3778"/>
              <a:gd name="T1" fmla="*/ 1504 h 3775"/>
              <a:gd name="T2" fmla="*/ 1503 w 3778"/>
              <a:gd name="T3" fmla="*/ 1683 h 3775"/>
              <a:gd name="T4" fmla="*/ 1456 w 3778"/>
              <a:gd name="T5" fmla="*/ 1943 h 3775"/>
              <a:gd name="T6" fmla="*/ 1563 w 3778"/>
              <a:gd name="T7" fmla="*/ 2177 h 3775"/>
              <a:gd name="T8" fmla="*/ 1781 w 3778"/>
              <a:gd name="T9" fmla="*/ 2311 h 3775"/>
              <a:gd name="T10" fmla="*/ 2046 w 3778"/>
              <a:gd name="T11" fmla="*/ 2294 h 3775"/>
              <a:gd name="T12" fmla="*/ 2247 w 3778"/>
              <a:gd name="T13" fmla="*/ 2137 h 3775"/>
              <a:gd name="T14" fmla="*/ 2325 w 3778"/>
              <a:gd name="T15" fmla="*/ 1888 h 3775"/>
              <a:gd name="T16" fmla="*/ 2247 w 3778"/>
              <a:gd name="T17" fmla="*/ 1639 h 3775"/>
              <a:gd name="T18" fmla="*/ 2046 w 3778"/>
              <a:gd name="T19" fmla="*/ 1482 h 3775"/>
              <a:gd name="T20" fmla="*/ 1959 w 3778"/>
              <a:gd name="T21" fmla="*/ 1166 h 3775"/>
              <a:gd name="T22" fmla="*/ 2274 w 3778"/>
              <a:gd name="T23" fmla="*/ 1273 h 3775"/>
              <a:gd name="T24" fmla="*/ 2504 w 3778"/>
              <a:gd name="T25" fmla="*/ 1502 h 3775"/>
              <a:gd name="T26" fmla="*/ 2611 w 3778"/>
              <a:gd name="T27" fmla="*/ 1817 h 3775"/>
              <a:gd name="T28" fmla="*/ 2564 w 3778"/>
              <a:gd name="T29" fmla="*/ 2155 h 3775"/>
              <a:gd name="T30" fmla="*/ 2379 w 3778"/>
              <a:gd name="T31" fmla="*/ 2424 h 3775"/>
              <a:gd name="T32" fmla="*/ 2092 w 3778"/>
              <a:gd name="T33" fmla="*/ 2585 h 3775"/>
              <a:gd name="T34" fmla="*/ 1751 w 3778"/>
              <a:gd name="T35" fmla="*/ 2600 h 3775"/>
              <a:gd name="T36" fmla="*/ 1449 w 3778"/>
              <a:gd name="T37" fmla="*/ 2466 h 3775"/>
              <a:gd name="T38" fmla="*/ 1240 w 3778"/>
              <a:gd name="T39" fmla="*/ 2215 h 3775"/>
              <a:gd name="T40" fmla="*/ 1162 w 3778"/>
              <a:gd name="T41" fmla="*/ 1888 h 3775"/>
              <a:gd name="T42" fmla="*/ 1240 w 3778"/>
              <a:gd name="T43" fmla="*/ 1560 h 3775"/>
              <a:gd name="T44" fmla="*/ 1449 w 3778"/>
              <a:gd name="T45" fmla="*/ 1311 h 3775"/>
              <a:gd name="T46" fmla="*/ 1751 w 3778"/>
              <a:gd name="T47" fmla="*/ 1175 h 3775"/>
              <a:gd name="T48" fmla="*/ 1709 w 3778"/>
              <a:gd name="T49" fmla="*/ 740 h 3775"/>
              <a:gd name="T50" fmla="*/ 1302 w 3778"/>
              <a:gd name="T51" fmla="*/ 885 h 3775"/>
              <a:gd name="T52" fmla="*/ 981 w 3778"/>
              <a:gd name="T53" fmla="*/ 1161 h 3775"/>
              <a:gd name="T54" fmla="*/ 780 w 3778"/>
              <a:gd name="T55" fmla="*/ 1537 h 3775"/>
              <a:gd name="T56" fmla="*/ 729 w 3778"/>
              <a:gd name="T57" fmla="*/ 1978 h 3775"/>
              <a:gd name="T58" fmla="*/ 844 w 3778"/>
              <a:gd name="T59" fmla="*/ 2399 h 3775"/>
              <a:gd name="T60" fmla="*/ 1097 w 3778"/>
              <a:gd name="T61" fmla="*/ 2738 h 3775"/>
              <a:gd name="T62" fmla="*/ 1456 w 3778"/>
              <a:gd name="T63" fmla="*/ 2966 h 3775"/>
              <a:gd name="T64" fmla="*/ 1889 w 3778"/>
              <a:gd name="T65" fmla="*/ 3050 h 3775"/>
              <a:gd name="T66" fmla="*/ 2321 w 3778"/>
              <a:gd name="T67" fmla="*/ 2966 h 3775"/>
              <a:gd name="T68" fmla="*/ 2680 w 3778"/>
              <a:gd name="T69" fmla="*/ 2738 h 3775"/>
              <a:gd name="T70" fmla="*/ 2932 w 3778"/>
              <a:gd name="T71" fmla="*/ 2399 h 3775"/>
              <a:gd name="T72" fmla="*/ 3047 w 3778"/>
              <a:gd name="T73" fmla="*/ 1978 h 3775"/>
              <a:gd name="T74" fmla="*/ 2997 w 3778"/>
              <a:gd name="T75" fmla="*/ 1537 h 3775"/>
              <a:gd name="T76" fmla="*/ 2795 w 3778"/>
              <a:gd name="T77" fmla="*/ 1161 h 3775"/>
              <a:gd name="T78" fmla="*/ 2476 w 3778"/>
              <a:gd name="T79" fmla="*/ 885 h 3775"/>
              <a:gd name="T80" fmla="*/ 2068 w 3778"/>
              <a:gd name="T81" fmla="*/ 740 h 3775"/>
              <a:gd name="T82" fmla="*/ 2193 w 3778"/>
              <a:gd name="T83" fmla="*/ 450 h 3775"/>
              <a:gd name="T84" fmla="*/ 2500 w 3778"/>
              <a:gd name="T85" fmla="*/ 573 h 3775"/>
              <a:gd name="T86" fmla="*/ 3151 w 3778"/>
              <a:gd name="T87" fmla="*/ 437 h 3775"/>
              <a:gd name="T88" fmla="*/ 3171 w 3778"/>
              <a:gd name="T89" fmla="*/ 1212 h 3775"/>
              <a:gd name="T90" fmla="*/ 3315 w 3778"/>
              <a:gd name="T91" fmla="*/ 1620 h 3775"/>
              <a:gd name="T92" fmla="*/ 3315 w 3778"/>
              <a:gd name="T93" fmla="*/ 2159 h 3775"/>
              <a:gd name="T94" fmla="*/ 3174 w 3778"/>
              <a:gd name="T95" fmla="*/ 2558 h 3775"/>
              <a:gd name="T96" fmla="*/ 3142 w 3778"/>
              <a:gd name="T97" fmla="*/ 3338 h 3775"/>
              <a:gd name="T98" fmla="*/ 2485 w 3778"/>
              <a:gd name="T99" fmla="*/ 3208 h 3775"/>
              <a:gd name="T100" fmla="*/ 2181 w 3778"/>
              <a:gd name="T101" fmla="*/ 3337 h 3775"/>
              <a:gd name="T102" fmla="*/ 1523 w 3778"/>
              <a:gd name="T103" fmla="*/ 3292 h 3775"/>
              <a:gd name="T104" fmla="*/ 1145 w 3778"/>
              <a:gd name="T105" fmla="*/ 3130 h 3775"/>
              <a:gd name="T106" fmla="*/ 650 w 3778"/>
              <a:gd name="T107" fmla="*/ 2708 h 3775"/>
              <a:gd name="T108" fmla="*/ 535 w 3778"/>
              <a:gd name="T109" fmla="*/ 2407 h 3775"/>
              <a:gd name="T110" fmla="*/ 0 w 3778"/>
              <a:gd name="T111" fmla="*/ 2027 h 3775"/>
              <a:gd name="T112" fmla="*/ 508 w 3778"/>
              <a:gd name="T113" fmla="*/ 1439 h 3775"/>
              <a:gd name="T114" fmla="*/ 697 w 3778"/>
              <a:gd name="T115" fmla="*/ 1063 h 3775"/>
              <a:gd name="T116" fmla="*/ 1066 w 3778"/>
              <a:gd name="T117" fmla="*/ 696 h 3775"/>
              <a:gd name="T118" fmla="*/ 1434 w 3778"/>
              <a:gd name="T119" fmla="*/ 509 h 37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78" h="3775">
                <a:moveTo>
                  <a:pt x="1889" y="1452"/>
                </a:moveTo>
                <a:lnTo>
                  <a:pt x="1834" y="1455"/>
                </a:lnTo>
                <a:lnTo>
                  <a:pt x="1781" y="1466"/>
                </a:lnTo>
                <a:lnTo>
                  <a:pt x="1731" y="1482"/>
                </a:lnTo>
                <a:lnTo>
                  <a:pt x="1684" y="1504"/>
                </a:lnTo>
                <a:lnTo>
                  <a:pt x="1639" y="1530"/>
                </a:lnTo>
                <a:lnTo>
                  <a:pt x="1599" y="1562"/>
                </a:lnTo>
                <a:lnTo>
                  <a:pt x="1563" y="1599"/>
                </a:lnTo>
                <a:lnTo>
                  <a:pt x="1531" y="1639"/>
                </a:lnTo>
                <a:lnTo>
                  <a:pt x="1503" y="1683"/>
                </a:lnTo>
                <a:lnTo>
                  <a:pt x="1482" y="1730"/>
                </a:lnTo>
                <a:lnTo>
                  <a:pt x="1466" y="1781"/>
                </a:lnTo>
                <a:lnTo>
                  <a:pt x="1456" y="1834"/>
                </a:lnTo>
                <a:lnTo>
                  <a:pt x="1453" y="1888"/>
                </a:lnTo>
                <a:lnTo>
                  <a:pt x="1456" y="1943"/>
                </a:lnTo>
                <a:lnTo>
                  <a:pt x="1466" y="1996"/>
                </a:lnTo>
                <a:lnTo>
                  <a:pt x="1482" y="2045"/>
                </a:lnTo>
                <a:lnTo>
                  <a:pt x="1503" y="2092"/>
                </a:lnTo>
                <a:lnTo>
                  <a:pt x="1531" y="2137"/>
                </a:lnTo>
                <a:lnTo>
                  <a:pt x="1563" y="2177"/>
                </a:lnTo>
                <a:lnTo>
                  <a:pt x="1599" y="2214"/>
                </a:lnTo>
                <a:lnTo>
                  <a:pt x="1639" y="2245"/>
                </a:lnTo>
                <a:lnTo>
                  <a:pt x="1684" y="2273"/>
                </a:lnTo>
                <a:lnTo>
                  <a:pt x="1731" y="2294"/>
                </a:lnTo>
                <a:lnTo>
                  <a:pt x="1781" y="2311"/>
                </a:lnTo>
                <a:lnTo>
                  <a:pt x="1834" y="2320"/>
                </a:lnTo>
                <a:lnTo>
                  <a:pt x="1889" y="2323"/>
                </a:lnTo>
                <a:lnTo>
                  <a:pt x="1943" y="2320"/>
                </a:lnTo>
                <a:lnTo>
                  <a:pt x="1996" y="2311"/>
                </a:lnTo>
                <a:lnTo>
                  <a:pt x="2046" y="2294"/>
                </a:lnTo>
                <a:lnTo>
                  <a:pt x="2094" y="2273"/>
                </a:lnTo>
                <a:lnTo>
                  <a:pt x="2137" y="2245"/>
                </a:lnTo>
                <a:lnTo>
                  <a:pt x="2178" y="2214"/>
                </a:lnTo>
                <a:lnTo>
                  <a:pt x="2214" y="2177"/>
                </a:lnTo>
                <a:lnTo>
                  <a:pt x="2247" y="2137"/>
                </a:lnTo>
                <a:lnTo>
                  <a:pt x="2273" y="2092"/>
                </a:lnTo>
                <a:lnTo>
                  <a:pt x="2295" y="2045"/>
                </a:lnTo>
                <a:lnTo>
                  <a:pt x="2311" y="1996"/>
                </a:lnTo>
                <a:lnTo>
                  <a:pt x="2321" y="1943"/>
                </a:lnTo>
                <a:lnTo>
                  <a:pt x="2325" y="1888"/>
                </a:lnTo>
                <a:lnTo>
                  <a:pt x="2321" y="1834"/>
                </a:lnTo>
                <a:lnTo>
                  <a:pt x="2311" y="1781"/>
                </a:lnTo>
                <a:lnTo>
                  <a:pt x="2295" y="1730"/>
                </a:lnTo>
                <a:lnTo>
                  <a:pt x="2273" y="1683"/>
                </a:lnTo>
                <a:lnTo>
                  <a:pt x="2247" y="1639"/>
                </a:lnTo>
                <a:lnTo>
                  <a:pt x="2214" y="1599"/>
                </a:lnTo>
                <a:lnTo>
                  <a:pt x="2178" y="1562"/>
                </a:lnTo>
                <a:lnTo>
                  <a:pt x="2137" y="1530"/>
                </a:lnTo>
                <a:lnTo>
                  <a:pt x="2094" y="1504"/>
                </a:lnTo>
                <a:lnTo>
                  <a:pt x="2046" y="1482"/>
                </a:lnTo>
                <a:lnTo>
                  <a:pt x="1996" y="1466"/>
                </a:lnTo>
                <a:lnTo>
                  <a:pt x="1943" y="1455"/>
                </a:lnTo>
                <a:lnTo>
                  <a:pt x="1889" y="1452"/>
                </a:lnTo>
                <a:close/>
                <a:moveTo>
                  <a:pt x="1889" y="1162"/>
                </a:moveTo>
                <a:lnTo>
                  <a:pt x="1959" y="1166"/>
                </a:lnTo>
                <a:lnTo>
                  <a:pt x="2027" y="1175"/>
                </a:lnTo>
                <a:lnTo>
                  <a:pt x="2092" y="1191"/>
                </a:lnTo>
                <a:lnTo>
                  <a:pt x="2156" y="1213"/>
                </a:lnTo>
                <a:lnTo>
                  <a:pt x="2217" y="1240"/>
                </a:lnTo>
                <a:lnTo>
                  <a:pt x="2274" y="1273"/>
                </a:lnTo>
                <a:lnTo>
                  <a:pt x="2328" y="1311"/>
                </a:lnTo>
                <a:lnTo>
                  <a:pt x="2379" y="1352"/>
                </a:lnTo>
                <a:lnTo>
                  <a:pt x="2425" y="1398"/>
                </a:lnTo>
                <a:lnTo>
                  <a:pt x="2467" y="1448"/>
                </a:lnTo>
                <a:lnTo>
                  <a:pt x="2504" y="1502"/>
                </a:lnTo>
                <a:lnTo>
                  <a:pt x="2536" y="1560"/>
                </a:lnTo>
                <a:lnTo>
                  <a:pt x="2564" y="1621"/>
                </a:lnTo>
                <a:lnTo>
                  <a:pt x="2586" y="1684"/>
                </a:lnTo>
                <a:lnTo>
                  <a:pt x="2602" y="1750"/>
                </a:lnTo>
                <a:lnTo>
                  <a:pt x="2611" y="1817"/>
                </a:lnTo>
                <a:lnTo>
                  <a:pt x="2615" y="1888"/>
                </a:lnTo>
                <a:lnTo>
                  <a:pt x="2611" y="1958"/>
                </a:lnTo>
                <a:lnTo>
                  <a:pt x="2602" y="2025"/>
                </a:lnTo>
                <a:lnTo>
                  <a:pt x="2586" y="2092"/>
                </a:lnTo>
                <a:lnTo>
                  <a:pt x="2564" y="2155"/>
                </a:lnTo>
                <a:lnTo>
                  <a:pt x="2536" y="2215"/>
                </a:lnTo>
                <a:lnTo>
                  <a:pt x="2504" y="2273"/>
                </a:lnTo>
                <a:lnTo>
                  <a:pt x="2467" y="2327"/>
                </a:lnTo>
                <a:lnTo>
                  <a:pt x="2425" y="2377"/>
                </a:lnTo>
                <a:lnTo>
                  <a:pt x="2379" y="2424"/>
                </a:lnTo>
                <a:lnTo>
                  <a:pt x="2328" y="2466"/>
                </a:lnTo>
                <a:lnTo>
                  <a:pt x="2274" y="2504"/>
                </a:lnTo>
                <a:lnTo>
                  <a:pt x="2217" y="2536"/>
                </a:lnTo>
                <a:lnTo>
                  <a:pt x="2156" y="2563"/>
                </a:lnTo>
                <a:lnTo>
                  <a:pt x="2092" y="2585"/>
                </a:lnTo>
                <a:lnTo>
                  <a:pt x="2027" y="2600"/>
                </a:lnTo>
                <a:lnTo>
                  <a:pt x="1959" y="2611"/>
                </a:lnTo>
                <a:lnTo>
                  <a:pt x="1889" y="2614"/>
                </a:lnTo>
                <a:lnTo>
                  <a:pt x="1819" y="2611"/>
                </a:lnTo>
                <a:lnTo>
                  <a:pt x="1751" y="2600"/>
                </a:lnTo>
                <a:lnTo>
                  <a:pt x="1684" y="2585"/>
                </a:lnTo>
                <a:lnTo>
                  <a:pt x="1621" y="2563"/>
                </a:lnTo>
                <a:lnTo>
                  <a:pt x="1561" y="2536"/>
                </a:lnTo>
                <a:lnTo>
                  <a:pt x="1503" y="2504"/>
                </a:lnTo>
                <a:lnTo>
                  <a:pt x="1449" y="2466"/>
                </a:lnTo>
                <a:lnTo>
                  <a:pt x="1399" y="2424"/>
                </a:lnTo>
                <a:lnTo>
                  <a:pt x="1353" y="2377"/>
                </a:lnTo>
                <a:lnTo>
                  <a:pt x="1310" y="2327"/>
                </a:lnTo>
                <a:lnTo>
                  <a:pt x="1272" y="2273"/>
                </a:lnTo>
                <a:lnTo>
                  <a:pt x="1240" y="2215"/>
                </a:lnTo>
                <a:lnTo>
                  <a:pt x="1212" y="2155"/>
                </a:lnTo>
                <a:lnTo>
                  <a:pt x="1191" y="2092"/>
                </a:lnTo>
                <a:lnTo>
                  <a:pt x="1176" y="2025"/>
                </a:lnTo>
                <a:lnTo>
                  <a:pt x="1165" y="1958"/>
                </a:lnTo>
                <a:lnTo>
                  <a:pt x="1162" y="1888"/>
                </a:lnTo>
                <a:lnTo>
                  <a:pt x="1165" y="1817"/>
                </a:lnTo>
                <a:lnTo>
                  <a:pt x="1176" y="1750"/>
                </a:lnTo>
                <a:lnTo>
                  <a:pt x="1191" y="1684"/>
                </a:lnTo>
                <a:lnTo>
                  <a:pt x="1212" y="1621"/>
                </a:lnTo>
                <a:lnTo>
                  <a:pt x="1240" y="1560"/>
                </a:lnTo>
                <a:lnTo>
                  <a:pt x="1272" y="1502"/>
                </a:lnTo>
                <a:lnTo>
                  <a:pt x="1310" y="1448"/>
                </a:lnTo>
                <a:lnTo>
                  <a:pt x="1353" y="1398"/>
                </a:lnTo>
                <a:lnTo>
                  <a:pt x="1399" y="1352"/>
                </a:lnTo>
                <a:lnTo>
                  <a:pt x="1449" y="1311"/>
                </a:lnTo>
                <a:lnTo>
                  <a:pt x="1503" y="1273"/>
                </a:lnTo>
                <a:lnTo>
                  <a:pt x="1561" y="1240"/>
                </a:lnTo>
                <a:lnTo>
                  <a:pt x="1621" y="1213"/>
                </a:lnTo>
                <a:lnTo>
                  <a:pt x="1684" y="1191"/>
                </a:lnTo>
                <a:lnTo>
                  <a:pt x="1751" y="1175"/>
                </a:lnTo>
                <a:lnTo>
                  <a:pt x="1819" y="1166"/>
                </a:lnTo>
                <a:lnTo>
                  <a:pt x="1889" y="1162"/>
                </a:lnTo>
                <a:close/>
                <a:moveTo>
                  <a:pt x="1889" y="727"/>
                </a:moveTo>
                <a:lnTo>
                  <a:pt x="1798" y="730"/>
                </a:lnTo>
                <a:lnTo>
                  <a:pt x="1709" y="740"/>
                </a:lnTo>
                <a:lnTo>
                  <a:pt x="1622" y="758"/>
                </a:lnTo>
                <a:lnTo>
                  <a:pt x="1538" y="781"/>
                </a:lnTo>
                <a:lnTo>
                  <a:pt x="1456" y="809"/>
                </a:lnTo>
                <a:lnTo>
                  <a:pt x="1377" y="845"/>
                </a:lnTo>
                <a:lnTo>
                  <a:pt x="1302" y="885"/>
                </a:lnTo>
                <a:lnTo>
                  <a:pt x="1230" y="931"/>
                </a:lnTo>
                <a:lnTo>
                  <a:pt x="1162" y="982"/>
                </a:lnTo>
                <a:lnTo>
                  <a:pt x="1097" y="1037"/>
                </a:lnTo>
                <a:lnTo>
                  <a:pt x="1038" y="1097"/>
                </a:lnTo>
                <a:lnTo>
                  <a:pt x="981" y="1161"/>
                </a:lnTo>
                <a:lnTo>
                  <a:pt x="931" y="1230"/>
                </a:lnTo>
                <a:lnTo>
                  <a:pt x="885" y="1301"/>
                </a:lnTo>
                <a:lnTo>
                  <a:pt x="844" y="1377"/>
                </a:lnTo>
                <a:lnTo>
                  <a:pt x="810" y="1455"/>
                </a:lnTo>
                <a:lnTo>
                  <a:pt x="780" y="1537"/>
                </a:lnTo>
                <a:lnTo>
                  <a:pt x="757" y="1622"/>
                </a:lnTo>
                <a:lnTo>
                  <a:pt x="740" y="1708"/>
                </a:lnTo>
                <a:lnTo>
                  <a:pt x="729" y="1797"/>
                </a:lnTo>
                <a:lnTo>
                  <a:pt x="726" y="1888"/>
                </a:lnTo>
                <a:lnTo>
                  <a:pt x="729" y="1978"/>
                </a:lnTo>
                <a:lnTo>
                  <a:pt x="740" y="2068"/>
                </a:lnTo>
                <a:lnTo>
                  <a:pt x="757" y="2154"/>
                </a:lnTo>
                <a:lnTo>
                  <a:pt x="780" y="2238"/>
                </a:lnTo>
                <a:lnTo>
                  <a:pt x="810" y="2320"/>
                </a:lnTo>
                <a:lnTo>
                  <a:pt x="844" y="2399"/>
                </a:lnTo>
                <a:lnTo>
                  <a:pt x="885" y="2474"/>
                </a:lnTo>
                <a:lnTo>
                  <a:pt x="931" y="2546"/>
                </a:lnTo>
                <a:lnTo>
                  <a:pt x="981" y="2614"/>
                </a:lnTo>
                <a:lnTo>
                  <a:pt x="1038" y="2678"/>
                </a:lnTo>
                <a:lnTo>
                  <a:pt x="1097" y="2738"/>
                </a:lnTo>
                <a:lnTo>
                  <a:pt x="1162" y="2794"/>
                </a:lnTo>
                <a:lnTo>
                  <a:pt x="1230" y="2845"/>
                </a:lnTo>
                <a:lnTo>
                  <a:pt x="1302" y="2891"/>
                </a:lnTo>
                <a:lnTo>
                  <a:pt x="1377" y="2931"/>
                </a:lnTo>
                <a:lnTo>
                  <a:pt x="1456" y="2966"/>
                </a:lnTo>
                <a:lnTo>
                  <a:pt x="1538" y="2996"/>
                </a:lnTo>
                <a:lnTo>
                  <a:pt x="1622" y="3019"/>
                </a:lnTo>
                <a:lnTo>
                  <a:pt x="1709" y="3036"/>
                </a:lnTo>
                <a:lnTo>
                  <a:pt x="1798" y="3046"/>
                </a:lnTo>
                <a:lnTo>
                  <a:pt x="1889" y="3050"/>
                </a:lnTo>
                <a:lnTo>
                  <a:pt x="1980" y="3046"/>
                </a:lnTo>
                <a:lnTo>
                  <a:pt x="2068" y="3036"/>
                </a:lnTo>
                <a:lnTo>
                  <a:pt x="2155" y="3019"/>
                </a:lnTo>
                <a:lnTo>
                  <a:pt x="2240" y="2996"/>
                </a:lnTo>
                <a:lnTo>
                  <a:pt x="2321" y="2966"/>
                </a:lnTo>
                <a:lnTo>
                  <a:pt x="2400" y="2931"/>
                </a:lnTo>
                <a:lnTo>
                  <a:pt x="2476" y="2891"/>
                </a:lnTo>
                <a:lnTo>
                  <a:pt x="2547" y="2845"/>
                </a:lnTo>
                <a:lnTo>
                  <a:pt x="2616" y="2794"/>
                </a:lnTo>
                <a:lnTo>
                  <a:pt x="2680" y="2738"/>
                </a:lnTo>
                <a:lnTo>
                  <a:pt x="2740" y="2678"/>
                </a:lnTo>
                <a:lnTo>
                  <a:pt x="2795" y="2614"/>
                </a:lnTo>
                <a:lnTo>
                  <a:pt x="2846" y="2546"/>
                </a:lnTo>
                <a:lnTo>
                  <a:pt x="2892" y="2474"/>
                </a:lnTo>
                <a:lnTo>
                  <a:pt x="2932" y="2399"/>
                </a:lnTo>
                <a:lnTo>
                  <a:pt x="2968" y="2320"/>
                </a:lnTo>
                <a:lnTo>
                  <a:pt x="2997" y="2238"/>
                </a:lnTo>
                <a:lnTo>
                  <a:pt x="3020" y="2154"/>
                </a:lnTo>
                <a:lnTo>
                  <a:pt x="3037" y="2068"/>
                </a:lnTo>
                <a:lnTo>
                  <a:pt x="3047" y="1978"/>
                </a:lnTo>
                <a:lnTo>
                  <a:pt x="3051" y="1888"/>
                </a:lnTo>
                <a:lnTo>
                  <a:pt x="3047" y="1797"/>
                </a:lnTo>
                <a:lnTo>
                  <a:pt x="3037" y="1708"/>
                </a:lnTo>
                <a:lnTo>
                  <a:pt x="3020" y="1622"/>
                </a:lnTo>
                <a:lnTo>
                  <a:pt x="2997" y="1537"/>
                </a:lnTo>
                <a:lnTo>
                  <a:pt x="2968" y="1455"/>
                </a:lnTo>
                <a:lnTo>
                  <a:pt x="2932" y="1377"/>
                </a:lnTo>
                <a:lnTo>
                  <a:pt x="2892" y="1301"/>
                </a:lnTo>
                <a:lnTo>
                  <a:pt x="2846" y="1230"/>
                </a:lnTo>
                <a:lnTo>
                  <a:pt x="2795" y="1161"/>
                </a:lnTo>
                <a:lnTo>
                  <a:pt x="2740" y="1097"/>
                </a:lnTo>
                <a:lnTo>
                  <a:pt x="2680" y="1037"/>
                </a:lnTo>
                <a:lnTo>
                  <a:pt x="2616" y="982"/>
                </a:lnTo>
                <a:lnTo>
                  <a:pt x="2547" y="931"/>
                </a:lnTo>
                <a:lnTo>
                  <a:pt x="2476" y="885"/>
                </a:lnTo>
                <a:lnTo>
                  <a:pt x="2400" y="845"/>
                </a:lnTo>
                <a:lnTo>
                  <a:pt x="2321" y="809"/>
                </a:lnTo>
                <a:lnTo>
                  <a:pt x="2240" y="781"/>
                </a:lnTo>
                <a:lnTo>
                  <a:pt x="2155" y="758"/>
                </a:lnTo>
                <a:lnTo>
                  <a:pt x="2068" y="740"/>
                </a:lnTo>
                <a:lnTo>
                  <a:pt x="1980" y="730"/>
                </a:lnTo>
                <a:lnTo>
                  <a:pt x="1889" y="727"/>
                </a:lnTo>
                <a:close/>
                <a:moveTo>
                  <a:pt x="1743" y="0"/>
                </a:moveTo>
                <a:lnTo>
                  <a:pt x="2034" y="0"/>
                </a:lnTo>
                <a:lnTo>
                  <a:pt x="2193" y="450"/>
                </a:lnTo>
                <a:lnTo>
                  <a:pt x="2183" y="467"/>
                </a:lnTo>
                <a:lnTo>
                  <a:pt x="2266" y="486"/>
                </a:lnTo>
                <a:lnTo>
                  <a:pt x="2347" y="511"/>
                </a:lnTo>
                <a:lnTo>
                  <a:pt x="2425" y="539"/>
                </a:lnTo>
                <a:lnTo>
                  <a:pt x="2500" y="573"/>
                </a:lnTo>
                <a:lnTo>
                  <a:pt x="2573" y="611"/>
                </a:lnTo>
                <a:lnTo>
                  <a:pt x="2645" y="652"/>
                </a:lnTo>
                <a:lnTo>
                  <a:pt x="2714" y="697"/>
                </a:lnTo>
                <a:lnTo>
                  <a:pt x="2731" y="646"/>
                </a:lnTo>
                <a:lnTo>
                  <a:pt x="3151" y="437"/>
                </a:lnTo>
                <a:lnTo>
                  <a:pt x="3341" y="627"/>
                </a:lnTo>
                <a:lnTo>
                  <a:pt x="3122" y="1053"/>
                </a:lnTo>
                <a:lnTo>
                  <a:pt x="3083" y="1066"/>
                </a:lnTo>
                <a:lnTo>
                  <a:pt x="3129" y="1137"/>
                </a:lnTo>
                <a:lnTo>
                  <a:pt x="3171" y="1212"/>
                </a:lnTo>
                <a:lnTo>
                  <a:pt x="3209" y="1289"/>
                </a:lnTo>
                <a:lnTo>
                  <a:pt x="3244" y="1368"/>
                </a:lnTo>
                <a:lnTo>
                  <a:pt x="3273" y="1450"/>
                </a:lnTo>
                <a:lnTo>
                  <a:pt x="3297" y="1534"/>
                </a:lnTo>
                <a:lnTo>
                  <a:pt x="3315" y="1620"/>
                </a:lnTo>
                <a:lnTo>
                  <a:pt x="3338" y="1608"/>
                </a:lnTo>
                <a:lnTo>
                  <a:pt x="3778" y="1755"/>
                </a:lnTo>
                <a:lnTo>
                  <a:pt x="3778" y="2020"/>
                </a:lnTo>
                <a:lnTo>
                  <a:pt x="3328" y="2166"/>
                </a:lnTo>
                <a:lnTo>
                  <a:pt x="3315" y="2159"/>
                </a:lnTo>
                <a:lnTo>
                  <a:pt x="3296" y="2243"/>
                </a:lnTo>
                <a:lnTo>
                  <a:pt x="3273" y="2324"/>
                </a:lnTo>
                <a:lnTo>
                  <a:pt x="3244" y="2405"/>
                </a:lnTo>
                <a:lnTo>
                  <a:pt x="3211" y="2482"/>
                </a:lnTo>
                <a:lnTo>
                  <a:pt x="3174" y="2558"/>
                </a:lnTo>
                <a:lnTo>
                  <a:pt x="3132" y="2630"/>
                </a:lnTo>
                <a:lnTo>
                  <a:pt x="3087" y="2700"/>
                </a:lnTo>
                <a:lnTo>
                  <a:pt x="3136" y="2715"/>
                </a:lnTo>
                <a:lnTo>
                  <a:pt x="3341" y="3139"/>
                </a:lnTo>
                <a:lnTo>
                  <a:pt x="3142" y="3338"/>
                </a:lnTo>
                <a:lnTo>
                  <a:pt x="2710" y="3125"/>
                </a:lnTo>
                <a:lnTo>
                  <a:pt x="2699" y="3088"/>
                </a:lnTo>
                <a:lnTo>
                  <a:pt x="2630" y="3131"/>
                </a:lnTo>
                <a:lnTo>
                  <a:pt x="2558" y="3171"/>
                </a:lnTo>
                <a:lnTo>
                  <a:pt x="2485" y="3208"/>
                </a:lnTo>
                <a:lnTo>
                  <a:pt x="2409" y="3240"/>
                </a:lnTo>
                <a:lnTo>
                  <a:pt x="2331" y="3269"/>
                </a:lnTo>
                <a:lnTo>
                  <a:pt x="2250" y="3292"/>
                </a:lnTo>
                <a:lnTo>
                  <a:pt x="2167" y="3312"/>
                </a:lnTo>
                <a:lnTo>
                  <a:pt x="2181" y="3337"/>
                </a:lnTo>
                <a:lnTo>
                  <a:pt x="2027" y="3775"/>
                </a:lnTo>
                <a:lnTo>
                  <a:pt x="1750" y="3775"/>
                </a:lnTo>
                <a:lnTo>
                  <a:pt x="1598" y="3325"/>
                </a:lnTo>
                <a:lnTo>
                  <a:pt x="1606" y="3311"/>
                </a:lnTo>
                <a:lnTo>
                  <a:pt x="1523" y="3292"/>
                </a:lnTo>
                <a:lnTo>
                  <a:pt x="1444" y="3268"/>
                </a:lnTo>
                <a:lnTo>
                  <a:pt x="1365" y="3240"/>
                </a:lnTo>
                <a:lnTo>
                  <a:pt x="1290" y="3207"/>
                </a:lnTo>
                <a:lnTo>
                  <a:pt x="1216" y="3170"/>
                </a:lnTo>
                <a:lnTo>
                  <a:pt x="1145" y="3130"/>
                </a:lnTo>
                <a:lnTo>
                  <a:pt x="1076" y="3085"/>
                </a:lnTo>
                <a:lnTo>
                  <a:pt x="1061" y="3135"/>
                </a:lnTo>
                <a:lnTo>
                  <a:pt x="636" y="3338"/>
                </a:lnTo>
                <a:lnTo>
                  <a:pt x="437" y="3139"/>
                </a:lnTo>
                <a:lnTo>
                  <a:pt x="650" y="2708"/>
                </a:lnTo>
                <a:lnTo>
                  <a:pt x="688" y="2697"/>
                </a:lnTo>
                <a:lnTo>
                  <a:pt x="644" y="2629"/>
                </a:lnTo>
                <a:lnTo>
                  <a:pt x="604" y="2557"/>
                </a:lnTo>
                <a:lnTo>
                  <a:pt x="567" y="2483"/>
                </a:lnTo>
                <a:lnTo>
                  <a:pt x="535" y="2407"/>
                </a:lnTo>
                <a:lnTo>
                  <a:pt x="506" y="2329"/>
                </a:lnTo>
                <a:lnTo>
                  <a:pt x="483" y="2248"/>
                </a:lnTo>
                <a:lnTo>
                  <a:pt x="465" y="2167"/>
                </a:lnTo>
                <a:lnTo>
                  <a:pt x="438" y="2179"/>
                </a:lnTo>
                <a:lnTo>
                  <a:pt x="0" y="2027"/>
                </a:lnTo>
                <a:lnTo>
                  <a:pt x="0" y="1750"/>
                </a:lnTo>
                <a:lnTo>
                  <a:pt x="450" y="1597"/>
                </a:lnTo>
                <a:lnTo>
                  <a:pt x="465" y="1606"/>
                </a:lnTo>
                <a:lnTo>
                  <a:pt x="484" y="1522"/>
                </a:lnTo>
                <a:lnTo>
                  <a:pt x="508" y="1439"/>
                </a:lnTo>
                <a:lnTo>
                  <a:pt x="538" y="1360"/>
                </a:lnTo>
                <a:lnTo>
                  <a:pt x="572" y="1282"/>
                </a:lnTo>
                <a:lnTo>
                  <a:pt x="610" y="1207"/>
                </a:lnTo>
                <a:lnTo>
                  <a:pt x="652" y="1133"/>
                </a:lnTo>
                <a:lnTo>
                  <a:pt x="697" y="1063"/>
                </a:lnTo>
                <a:lnTo>
                  <a:pt x="645" y="1047"/>
                </a:lnTo>
                <a:lnTo>
                  <a:pt x="437" y="628"/>
                </a:lnTo>
                <a:lnTo>
                  <a:pt x="627" y="437"/>
                </a:lnTo>
                <a:lnTo>
                  <a:pt x="1054" y="655"/>
                </a:lnTo>
                <a:lnTo>
                  <a:pt x="1066" y="696"/>
                </a:lnTo>
                <a:lnTo>
                  <a:pt x="1135" y="651"/>
                </a:lnTo>
                <a:lnTo>
                  <a:pt x="1207" y="609"/>
                </a:lnTo>
                <a:lnTo>
                  <a:pt x="1280" y="571"/>
                </a:lnTo>
                <a:lnTo>
                  <a:pt x="1356" y="538"/>
                </a:lnTo>
                <a:lnTo>
                  <a:pt x="1434" y="509"/>
                </a:lnTo>
                <a:lnTo>
                  <a:pt x="1515" y="485"/>
                </a:lnTo>
                <a:lnTo>
                  <a:pt x="1597" y="466"/>
                </a:lnTo>
                <a:lnTo>
                  <a:pt x="1583" y="439"/>
                </a:lnTo>
                <a:lnTo>
                  <a:pt x="1743" y="0"/>
                </a:lnTo>
                <a:close/>
              </a:path>
            </a:pathLst>
          </a:custGeom>
          <a:solidFill>
            <a:schemeClr val="accent5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2E53765D-BD77-0C94-F2DA-527EB0B3396C}"/>
              </a:ext>
            </a:extLst>
          </p:cNvPr>
          <p:cNvSpPr>
            <a:spLocks noEditPoints="1"/>
          </p:cNvSpPr>
          <p:nvPr/>
        </p:nvSpPr>
        <p:spPr bwMode="auto">
          <a:xfrm>
            <a:off x="4396231" y="3688547"/>
            <a:ext cx="601819" cy="608787"/>
          </a:xfrm>
          <a:custGeom>
            <a:avLst/>
            <a:gdLst>
              <a:gd name="T0" fmla="*/ 869 w 1902"/>
              <a:gd name="T1" fmla="*/ 565 h 1921"/>
              <a:gd name="T2" fmla="*/ 760 w 1902"/>
              <a:gd name="T3" fmla="*/ 606 h 1921"/>
              <a:gd name="T4" fmla="*/ 665 w 1902"/>
              <a:gd name="T5" fmla="*/ 676 h 1921"/>
              <a:gd name="T6" fmla="*/ 597 w 1902"/>
              <a:gd name="T7" fmla="*/ 767 h 1921"/>
              <a:gd name="T8" fmla="*/ 558 w 1902"/>
              <a:gd name="T9" fmla="*/ 872 h 1921"/>
              <a:gd name="T10" fmla="*/ 548 w 1902"/>
              <a:gd name="T11" fmla="*/ 984 h 1921"/>
              <a:gd name="T12" fmla="*/ 571 w 1902"/>
              <a:gd name="T13" fmla="*/ 1097 h 1921"/>
              <a:gd name="T14" fmla="*/ 628 w 1902"/>
              <a:gd name="T15" fmla="*/ 1203 h 1921"/>
              <a:gd name="T16" fmla="*/ 709 w 1902"/>
              <a:gd name="T17" fmla="*/ 1284 h 1921"/>
              <a:gd name="T18" fmla="*/ 809 w 1902"/>
              <a:gd name="T19" fmla="*/ 1338 h 1921"/>
              <a:gd name="T20" fmla="*/ 918 w 1902"/>
              <a:gd name="T21" fmla="*/ 1362 h 1921"/>
              <a:gd name="T22" fmla="*/ 1030 w 1902"/>
              <a:gd name="T23" fmla="*/ 1356 h 1921"/>
              <a:gd name="T24" fmla="*/ 1141 w 1902"/>
              <a:gd name="T25" fmla="*/ 1315 h 1921"/>
              <a:gd name="T26" fmla="*/ 1235 w 1902"/>
              <a:gd name="T27" fmla="*/ 1245 h 1921"/>
              <a:gd name="T28" fmla="*/ 1304 w 1902"/>
              <a:gd name="T29" fmla="*/ 1154 h 1921"/>
              <a:gd name="T30" fmla="*/ 1343 w 1902"/>
              <a:gd name="T31" fmla="*/ 1049 h 1921"/>
              <a:gd name="T32" fmla="*/ 1353 w 1902"/>
              <a:gd name="T33" fmla="*/ 937 h 1921"/>
              <a:gd name="T34" fmla="*/ 1330 w 1902"/>
              <a:gd name="T35" fmla="*/ 824 h 1921"/>
              <a:gd name="T36" fmla="*/ 1273 w 1902"/>
              <a:gd name="T37" fmla="*/ 719 h 1921"/>
              <a:gd name="T38" fmla="*/ 1191 w 1902"/>
              <a:gd name="T39" fmla="*/ 639 h 1921"/>
              <a:gd name="T40" fmla="*/ 1092 w 1902"/>
              <a:gd name="T41" fmla="*/ 583 h 1921"/>
              <a:gd name="T42" fmla="*/ 983 w 1902"/>
              <a:gd name="T43" fmla="*/ 559 h 1921"/>
              <a:gd name="T44" fmla="*/ 988 w 1902"/>
              <a:gd name="T45" fmla="*/ 0 h 1921"/>
              <a:gd name="T46" fmla="*/ 1257 w 1902"/>
              <a:gd name="T47" fmla="*/ 261 h 1921"/>
              <a:gd name="T48" fmla="*/ 1382 w 1902"/>
              <a:gd name="T49" fmla="*/ 329 h 1921"/>
              <a:gd name="T50" fmla="*/ 1596 w 1902"/>
              <a:gd name="T51" fmla="*/ 249 h 1921"/>
              <a:gd name="T52" fmla="*/ 1635 w 1902"/>
              <a:gd name="T53" fmla="*/ 621 h 1921"/>
              <a:gd name="T54" fmla="*/ 1687 w 1902"/>
              <a:gd name="T55" fmla="*/ 756 h 1921"/>
              <a:gd name="T56" fmla="*/ 1902 w 1902"/>
              <a:gd name="T57" fmla="*/ 831 h 1921"/>
              <a:gd name="T58" fmla="*/ 1693 w 1902"/>
              <a:gd name="T59" fmla="*/ 1141 h 1921"/>
              <a:gd name="T60" fmla="*/ 1646 w 1902"/>
              <a:gd name="T61" fmla="*/ 1276 h 1921"/>
              <a:gd name="T62" fmla="*/ 1763 w 1902"/>
              <a:gd name="T63" fmla="*/ 1473 h 1921"/>
              <a:gd name="T64" fmla="*/ 1403 w 1902"/>
              <a:gd name="T65" fmla="*/ 1576 h 1921"/>
              <a:gd name="T66" fmla="*/ 1312 w 1902"/>
              <a:gd name="T67" fmla="*/ 1634 h 1921"/>
              <a:gd name="T68" fmla="*/ 1214 w 1902"/>
              <a:gd name="T69" fmla="*/ 1678 h 1921"/>
              <a:gd name="T70" fmla="*/ 931 w 1902"/>
              <a:gd name="T71" fmla="*/ 1921 h 1921"/>
              <a:gd name="T72" fmla="*/ 830 w 1902"/>
              <a:gd name="T73" fmla="*/ 1716 h 1921"/>
              <a:gd name="T74" fmla="*/ 691 w 1902"/>
              <a:gd name="T75" fmla="*/ 1680 h 1921"/>
              <a:gd name="T76" fmla="*/ 318 w 1902"/>
              <a:gd name="T77" fmla="*/ 1685 h 1921"/>
              <a:gd name="T78" fmla="*/ 373 w 1902"/>
              <a:gd name="T79" fmla="*/ 1463 h 1921"/>
              <a:gd name="T80" fmla="*/ 289 w 1902"/>
              <a:gd name="T81" fmla="*/ 1346 h 1921"/>
              <a:gd name="T82" fmla="*/ 0 w 1902"/>
              <a:gd name="T83" fmla="*/ 1108 h 1921"/>
              <a:gd name="T84" fmla="*/ 186 w 1902"/>
              <a:gd name="T85" fmla="*/ 974 h 1921"/>
              <a:gd name="T86" fmla="*/ 197 w 1902"/>
              <a:gd name="T87" fmla="*/ 831 h 1921"/>
              <a:gd name="T88" fmla="*/ 127 w 1902"/>
              <a:gd name="T89" fmla="*/ 464 h 1921"/>
              <a:gd name="T90" fmla="*/ 355 w 1902"/>
              <a:gd name="T91" fmla="*/ 481 h 1921"/>
              <a:gd name="T92" fmla="*/ 457 w 1902"/>
              <a:gd name="T93" fmla="*/ 376 h 1921"/>
              <a:gd name="T94" fmla="*/ 639 w 1902"/>
              <a:gd name="T95" fmla="*/ 50 h 1921"/>
              <a:gd name="T96" fmla="*/ 805 w 1902"/>
              <a:gd name="T97" fmla="*/ 210 h 1921"/>
              <a:gd name="T98" fmla="*/ 947 w 1902"/>
              <a:gd name="T99" fmla="*/ 196 h 19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02" h="1921">
                <a:moveTo>
                  <a:pt x="926" y="559"/>
                </a:moveTo>
                <a:lnTo>
                  <a:pt x="869" y="565"/>
                </a:lnTo>
                <a:lnTo>
                  <a:pt x="813" y="582"/>
                </a:lnTo>
                <a:lnTo>
                  <a:pt x="760" y="606"/>
                </a:lnTo>
                <a:lnTo>
                  <a:pt x="709" y="639"/>
                </a:lnTo>
                <a:lnTo>
                  <a:pt x="665" y="676"/>
                </a:lnTo>
                <a:lnTo>
                  <a:pt x="628" y="719"/>
                </a:lnTo>
                <a:lnTo>
                  <a:pt x="597" y="767"/>
                </a:lnTo>
                <a:lnTo>
                  <a:pt x="574" y="818"/>
                </a:lnTo>
                <a:lnTo>
                  <a:pt x="558" y="872"/>
                </a:lnTo>
                <a:lnTo>
                  <a:pt x="549" y="927"/>
                </a:lnTo>
                <a:lnTo>
                  <a:pt x="548" y="984"/>
                </a:lnTo>
                <a:lnTo>
                  <a:pt x="556" y="1041"/>
                </a:lnTo>
                <a:lnTo>
                  <a:pt x="571" y="1097"/>
                </a:lnTo>
                <a:lnTo>
                  <a:pt x="595" y="1152"/>
                </a:lnTo>
                <a:lnTo>
                  <a:pt x="628" y="1203"/>
                </a:lnTo>
                <a:lnTo>
                  <a:pt x="665" y="1247"/>
                </a:lnTo>
                <a:lnTo>
                  <a:pt x="709" y="1284"/>
                </a:lnTo>
                <a:lnTo>
                  <a:pt x="756" y="1313"/>
                </a:lnTo>
                <a:lnTo>
                  <a:pt x="809" y="1338"/>
                </a:lnTo>
                <a:lnTo>
                  <a:pt x="862" y="1354"/>
                </a:lnTo>
                <a:lnTo>
                  <a:pt x="918" y="1362"/>
                </a:lnTo>
                <a:lnTo>
                  <a:pt x="975" y="1362"/>
                </a:lnTo>
                <a:lnTo>
                  <a:pt x="1030" y="1356"/>
                </a:lnTo>
                <a:lnTo>
                  <a:pt x="1087" y="1339"/>
                </a:lnTo>
                <a:lnTo>
                  <a:pt x="1141" y="1315"/>
                </a:lnTo>
                <a:lnTo>
                  <a:pt x="1191" y="1284"/>
                </a:lnTo>
                <a:lnTo>
                  <a:pt x="1235" y="1245"/>
                </a:lnTo>
                <a:lnTo>
                  <a:pt x="1273" y="1203"/>
                </a:lnTo>
                <a:lnTo>
                  <a:pt x="1304" y="1154"/>
                </a:lnTo>
                <a:lnTo>
                  <a:pt x="1327" y="1103"/>
                </a:lnTo>
                <a:lnTo>
                  <a:pt x="1343" y="1049"/>
                </a:lnTo>
                <a:lnTo>
                  <a:pt x="1351" y="994"/>
                </a:lnTo>
                <a:lnTo>
                  <a:pt x="1353" y="937"/>
                </a:lnTo>
                <a:lnTo>
                  <a:pt x="1345" y="880"/>
                </a:lnTo>
                <a:lnTo>
                  <a:pt x="1330" y="824"/>
                </a:lnTo>
                <a:lnTo>
                  <a:pt x="1306" y="769"/>
                </a:lnTo>
                <a:lnTo>
                  <a:pt x="1273" y="719"/>
                </a:lnTo>
                <a:lnTo>
                  <a:pt x="1235" y="675"/>
                </a:lnTo>
                <a:lnTo>
                  <a:pt x="1191" y="639"/>
                </a:lnTo>
                <a:lnTo>
                  <a:pt x="1144" y="608"/>
                </a:lnTo>
                <a:lnTo>
                  <a:pt x="1092" y="583"/>
                </a:lnTo>
                <a:lnTo>
                  <a:pt x="1038" y="567"/>
                </a:lnTo>
                <a:lnTo>
                  <a:pt x="983" y="559"/>
                </a:lnTo>
                <a:lnTo>
                  <a:pt x="926" y="559"/>
                </a:lnTo>
                <a:close/>
                <a:moveTo>
                  <a:pt x="988" y="0"/>
                </a:moveTo>
                <a:lnTo>
                  <a:pt x="1297" y="65"/>
                </a:lnTo>
                <a:lnTo>
                  <a:pt x="1257" y="261"/>
                </a:lnTo>
                <a:lnTo>
                  <a:pt x="1320" y="292"/>
                </a:lnTo>
                <a:lnTo>
                  <a:pt x="1382" y="329"/>
                </a:lnTo>
                <a:lnTo>
                  <a:pt x="1439" y="373"/>
                </a:lnTo>
                <a:lnTo>
                  <a:pt x="1596" y="249"/>
                </a:lnTo>
                <a:lnTo>
                  <a:pt x="1791" y="497"/>
                </a:lnTo>
                <a:lnTo>
                  <a:pt x="1635" y="621"/>
                </a:lnTo>
                <a:lnTo>
                  <a:pt x="1664" y="688"/>
                </a:lnTo>
                <a:lnTo>
                  <a:pt x="1687" y="756"/>
                </a:lnTo>
                <a:lnTo>
                  <a:pt x="1703" y="824"/>
                </a:lnTo>
                <a:lnTo>
                  <a:pt x="1902" y="831"/>
                </a:lnTo>
                <a:lnTo>
                  <a:pt x="1892" y="1147"/>
                </a:lnTo>
                <a:lnTo>
                  <a:pt x="1693" y="1141"/>
                </a:lnTo>
                <a:lnTo>
                  <a:pt x="1672" y="1209"/>
                </a:lnTo>
                <a:lnTo>
                  <a:pt x="1646" y="1276"/>
                </a:lnTo>
                <a:lnTo>
                  <a:pt x="1614" y="1341"/>
                </a:lnTo>
                <a:lnTo>
                  <a:pt x="1763" y="1473"/>
                </a:lnTo>
                <a:lnTo>
                  <a:pt x="1553" y="1709"/>
                </a:lnTo>
                <a:lnTo>
                  <a:pt x="1403" y="1576"/>
                </a:lnTo>
                <a:lnTo>
                  <a:pt x="1359" y="1607"/>
                </a:lnTo>
                <a:lnTo>
                  <a:pt x="1312" y="1634"/>
                </a:lnTo>
                <a:lnTo>
                  <a:pt x="1263" y="1657"/>
                </a:lnTo>
                <a:lnTo>
                  <a:pt x="1214" y="1678"/>
                </a:lnTo>
                <a:lnTo>
                  <a:pt x="1244" y="1876"/>
                </a:lnTo>
                <a:lnTo>
                  <a:pt x="931" y="1921"/>
                </a:lnTo>
                <a:lnTo>
                  <a:pt x="901" y="1724"/>
                </a:lnTo>
                <a:lnTo>
                  <a:pt x="830" y="1716"/>
                </a:lnTo>
                <a:lnTo>
                  <a:pt x="760" y="1701"/>
                </a:lnTo>
                <a:lnTo>
                  <a:pt x="691" y="1680"/>
                </a:lnTo>
                <a:lnTo>
                  <a:pt x="587" y="1849"/>
                </a:lnTo>
                <a:lnTo>
                  <a:pt x="318" y="1685"/>
                </a:lnTo>
                <a:lnTo>
                  <a:pt x="422" y="1514"/>
                </a:lnTo>
                <a:lnTo>
                  <a:pt x="373" y="1463"/>
                </a:lnTo>
                <a:lnTo>
                  <a:pt x="329" y="1406"/>
                </a:lnTo>
                <a:lnTo>
                  <a:pt x="289" y="1346"/>
                </a:lnTo>
                <a:lnTo>
                  <a:pt x="100" y="1408"/>
                </a:lnTo>
                <a:lnTo>
                  <a:pt x="0" y="1108"/>
                </a:lnTo>
                <a:lnTo>
                  <a:pt x="191" y="1046"/>
                </a:lnTo>
                <a:lnTo>
                  <a:pt x="186" y="974"/>
                </a:lnTo>
                <a:lnTo>
                  <a:pt x="188" y="901"/>
                </a:lnTo>
                <a:lnTo>
                  <a:pt x="197" y="831"/>
                </a:lnTo>
                <a:lnTo>
                  <a:pt x="12" y="756"/>
                </a:lnTo>
                <a:lnTo>
                  <a:pt x="127" y="464"/>
                </a:lnTo>
                <a:lnTo>
                  <a:pt x="313" y="538"/>
                </a:lnTo>
                <a:lnTo>
                  <a:pt x="355" y="481"/>
                </a:lnTo>
                <a:lnTo>
                  <a:pt x="403" y="427"/>
                </a:lnTo>
                <a:lnTo>
                  <a:pt x="457" y="376"/>
                </a:lnTo>
                <a:lnTo>
                  <a:pt x="362" y="200"/>
                </a:lnTo>
                <a:lnTo>
                  <a:pt x="639" y="50"/>
                </a:lnTo>
                <a:lnTo>
                  <a:pt x="734" y="226"/>
                </a:lnTo>
                <a:lnTo>
                  <a:pt x="805" y="210"/>
                </a:lnTo>
                <a:lnTo>
                  <a:pt x="875" y="200"/>
                </a:lnTo>
                <a:lnTo>
                  <a:pt x="947" y="196"/>
                </a:lnTo>
                <a:lnTo>
                  <a:pt x="988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7783EDD-05AD-8DB4-646D-5D0EB90F7CAB}"/>
              </a:ext>
            </a:extLst>
          </p:cNvPr>
          <p:cNvGrpSpPr/>
          <p:nvPr/>
        </p:nvGrpSpPr>
        <p:grpSpPr>
          <a:xfrm rot="1742241">
            <a:off x="4504942" y="3896018"/>
            <a:ext cx="132314" cy="653839"/>
            <a:chOff x="2585357" y="4267200"/>
            <a:chExt cx="169621" cy="838200"/>
          </a:xfrm>
        </p:grpSpPr>
        <p:sp>
          <p:nvSpPr>
            <p:cNvPr id="10" name="Rounded Rectangle 37">
              <a:extLst>
                <a:ext uri="{FF2B5EF4-FFF2-40B4-BE49-F238E27FC236}">
                  <a16:creationId xmlns:a16="http://schemas.microsoft.com/office/drawing/2014/main" id="{FFC59A30-2FE9-928B-231D-73BCAC7994FF}"/>
                </a:ext>
              </a:extLst>
            </p:cNvPr>
            <p:cNvSpPr/>
            <p:nvPr/>
          </p:nvSpPr>
          <p:spPr>
            <a:xfrm>
              <a:off x="2585357" y="4267200"/>
              <a:ext cx="169621" cy="838200"/>
            </a:xfrm>
            <a:prstGeom prst="roundRect">
              <a:avLst>
                <a:gd name="adj" fmla="val 50000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>
                <a:solidFill>
                  <a:prstClr val="white"/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63B917CB-BEC4-E9E3-195F-28EDFE9B3790}"/>
                </a:ext>
              </a:extLst>
            </p:cNvPr>
            <p:cNvSpPr/>
            <p:nvPr/>
          </p:nvSpPr>
          <p:spPr>
            <a:xfrm>
              <a:off x="2640430" y="4315522"/>
              <a:ext cx="59474" cy="59474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>
                <a:solidFill>
                  <a:prstClr val="white"/>
                </a:solidFill>
              </a:endParaRPr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07AB428-2283-C67E-FBB1-687146EED3B8}"/>
              </a:ext>
            </a:extLst>
          </p:cNvPr>
          <p:cNvCxnSpPr/>
          <p:nvPr/>
        </p:nvCxnSpPr>
        <p:spPr>
          <a:xfrm flipV="1">
            <a:off x="5165954" y="2437648"/>
            <a:ext cx="1542310" cy="991707"/>
          </a:xfrm>
          <a:prstGeom prst="line">
            <a:avLst/>
          </a:prstGeom>
          <a:ln w="571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60CEE83-9B74-9F40-AD78-875449846727}"/>
              </a:ext>
            </a:extLst>
          </p:cNvPr>
          <p:cNvCxnSpPr/>
          <p:nvPr/>
        </p:nvCxnSpPr>
        <p:spPr>
          <a:xfrm flipV="1">
            <a:off x="5406842" y="3266516"/>
            <a:ext cx="1761299" cy="697637"/>
          </a:xfrm>
          <a:prstGeom prst="line">
            <a:avLst/>
          </a:prstGeom>
          <a:ln w="571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Freeform 24">
            <a:extLst>
              <a:ext uri="{FF2B5EF4-FFF2-40B4-BE49-F238E27FC236}">
                <a16:creationId xmlns:a16="http://schemas.microsoft.com/office/drawing/2014/main" id="{58F45D75-EAEA-1270-699B-6A54E2E773E9}"/>
              </a:ext>
            </a:extLst>
          </p:cNvPr>
          <p:cNvSpPr>
            <a:spLocks noEditPoints="1"/>
          </p:cNvSpPr>
          <p:nvPr/>
        </p:nvSpPr>
        <p:spPr bwMode="auto">
          <a:xfrm>
            <a:off x="6329676" y="2249942"/>
            <a:ext cx="1203704" cy="1203701"/>
          </a:xfrm>
          <a:custGeom>
            <a:avLst/>
            <a:gdLst>
              <a:gd name="T0" fmla="*/ 1666 w 4617"/>
              <a:gd name="T1" fmla="*/ 3790 h 4617"/>
              <a:gd name="T2" fmla="*/ 2927 w 4617"/>
              <a:gd name="T3" fmla="*/ 3801 h 4617"/>
              <a:gd name="T4" fmla="*/ 2889 w 4617"/>
              <a:gd name="T5" fmla="*/ 2821 h 4617"/>
              <a:gd name="T6" fmla="*/ 2236 w 4617"/>
              <a:gd name="T7" fmla="*/ 3074 h 4617"/>
              <a:gd name="T8" fmla="*/ 2132 w 4617"/>
              <a:gd name="T9" fmla="*/ 1882 h 4617"/>
              <a:gd name="T10" fmla="*/ 1862 w 4617"/>
              <a:gd name="T11" fmla="*/ 2427 h 4617"/>
              <a:gd name="T12" fmla="*/ 2369 w 4617"/>
              <a:gd name="T13" fmla="*/ 2766 h 4617"/>
              <a:gd name="T14" fmla="*/ 2770 w 4617"/>
              <a:gd name="T15" fmla="*/ 2307 h 4617"/>
              <a:gd name="T16" fmla="*/ 2363 w 4617"/>
              <a:gd name="T17" fmla="*/ 1850 h 4617"/>
              <a:gd name="T18" fmla="*/ 2891 w 4617"/>
              <a:gd name="T19" fmla="*/ 1805 h 4617"/>
              <a:gd name="T20" fmla="*/ 3044 w 4617"/>
              <a:gd name="T21" fmla="*/ 2556 h 4617"/>
              <a:gd name="T22" fmla="*/ 3877 w 4617"/>
              <a:gd name="T23" fmla="*/ 1918 h 4617"/>
              <a:gd name="T24" fmla="*/ 3086 w 4617"/>
              <a:gd name="T25" fmla="*/ 894 h 4617"/>
              <a:gd name="T26" fmla="*/ 1678 w 4617"/>
              <a:gd name="T27" fmla="*/ 821 h 4617"/>
              <a:gd name="T28" fmla="*/ 821 w 4617"/>
              <a:gd name="T29" fmla="*/ 1678 h 4617"/>
              <a:gd name="T30" fmla="*/ 797 w 4617"/>
              <a:gd name="T31" fmla="*/ 2881 h 4617"/>
              <a:gd name="T32" fmla="*/ 1619 w 4617"/>
              <a:gd name="T33" fmla="*/ 1967 h 4617"/>
              <a:gd name="T34" fmla="*/ 2155 w 4617"/>
              <a:gd name="T35" fmla="*/ 1539 h 4617"/>
              <a:gd name="T36" fmla="*/ 2623 w 4617"/>
              <a:gd name="T37" fmla="*/ 411 h 4617"/>
              <a:gd name="T38" fmla="*/ 2952 w 4617"/>
              <a:gd name="T39" fmla="*/ 115 h 4617"/>
              <a:gd name="T40" fmla="*/ 3358 w 4617"/>
              <a:gd name="T41" fmla="*/ 337 h 4617"/>
              <a:gd name="T42" fmla="*/ 3491 w 4617"/>
              <a:gd name="T43" fmla="*/ 414 h 4617"/>
              <a:gd name="T44" fmla="*/ 3887 w 4617"/>
              <a:gd name="T45" fmla="*/ 653 h 4617"/>
              <a:gd name="T46" fmla="*/ 3722 w 4617"/>
              <a:gd name="T47" fmla="*/ 1003 h 4617"/>
              <a:gd name="T48" fmla="*/ 4308 w 4617"/>
              <a:gd name="T49" fmla="*/ 1154 h 4617"/>
              <a:gd name="T50" fmla="*/ 4146 w 4617"/>
              <a:gd name="T51" fmla="*/ 1738 h 4617"/>
              <a:gd name="T52" fmla="*/ 4530 w 4617"/>
              <a:gd name="T53" fmla="*/ 1770 h 4617"/>
              <a:gd name="T54" fmla="*/ 4564 w 4617"/>
              <a:gd name="T55" fmla="*/ 2236 h 4617"/>
              <a:gd name="T56" fmla="*/ 4231 w 4617"/>
              <a:gd name="T57" fmla="*/ 2385 h 4617"/>
              <a:gd name="T58" fmla="*/ 4530 w 4617"/>
              <a:gd name="T59" fmla="*/ 2925 h 4617"/>
              <a:gd name="T60" fmla="*/ 4011 w 4617"/>
              <a:gd name="T61" fmla="*/ 3203 h 4617"/>
              <a:gd name="T62" fmla="*/ 4241 w 4617"/>
              <a:gd name="T63" fmla="*/ 3501 h 4617"/>
              <a:gd name="T64" fmla="*/ 3954 w 4617"/>
              <a:gd name="T65" fmla="*/ 3849 h 4617"/>
              <a:gd name="T66" fmla="*/ 3614 w 4617"/>
              <a:gd name="T67" fmla="*/ 3723 h 4617"/>
              <a:gd name="T68" fmla="*/ 3480 w 4617"/>
              <a:gd name="T69" fmla="*/ 4295 h 4617"/>
              <a:gd name="T70" fmla="*/ 2879 w 4617"/>
              <a:gd name="T71" fmla="*/ 4146 h 4617"/>
              <a:gd name="T72" fmla="*/ 2867 w 4617"/>
              <a:gd name="T73" fmla="*/ 4539 h 4617"/>
              <a:gd name="T74" fmla="*/ 2385 w 4617"/>
              <a:gd name="T75" fmla="*/ 4232 h 4617"/>
              <a:gd name="T76" fmla="*/ 2232 w 4617"/>
              <a:gd name="T77" fmla="*/ 4232 h 4617"/>
              <a:gd name="T78" fmla="*/ 1731 w 4617"/>
              <a:gd name="T79" fmla="*/ 4540 h 4617"/>
              <a:gd name="T80" fmla="*/ 1627 w 4617"/>
              <a:gd name="T81" fmla="*/ 4106 h 4617"/>
              <a:gd name="T82" fmla="*/ 1137 w 4617"/>
              <a:gd name="T83" fmla="*/ 4295 h 4617"/>
              <a:gd name="T84" fmla="*/ 1003 w 4617"/>
              <a:gd name="T85" fmla="*/ 3723 h 4617"/>
              <a:gd name="T86" fmla="*/ 656 w 4617"/>
              <a:gd name="T87" fmla="*/ 3867 h 4617"/>
              <a:gd name="T88" fmla="*/ 396 w 4617"/>
              <a:gd name="T89" fmla="*/ 3499 h 4617"/>
              <a:gd name="T90" fmla="*/ 604 w 4617"/>
              <a:gd name="T91" fmla="*/ 3204 h 4617"/>
              <a:gd name="T92" fmla="*/ 115 w 4617"/>
              <a:gd name="T93" fmla="*/ 2953 h 4617"/>
              <a:gd name="T94" fmla="*/ 409 w 4617"/>
              <a:gd name="T95" fmla="*/ 2616 h 4617"/>
              <a:gd name="T96" fmla="*/ 15 w 4617"/>
              <a:gd name="T97" fmla="*/ 2264 h 4617"/>
              <a:gd name="T98" fmla="*/ 98 w 4617"/>
              <a:gd name="T99" fmla="*/ 1785 h 4617"/>
              <a:gd name="T100" fmla="*/ 471 w 4617"/>
              <a:gd name="T101" fmla="*/ 1736 h 4617"/>
              <a:gd name="T102" fmla="*/ 301 w 4617"/>
              <a:gd name="T103" fmla="*/ 1174 h 4617"/>
              <a:gd name="T104" fmla="*/ 817 w 4617"/>
              <a:gd name="T105" fmla="*/ 1091 h 4617"/>
              <a:gd name="T106" fmla="*/ 711 w 4617"/>
              <a:gd name="T107" fmla="*/ 656 h 4617"/>
              <a:gd name="T108" fmla="*/ 1280 w 4617"/>
              <a:gd name="T109" fmla="*/ 681 h 4617"/>
              <a:gd name="T110" fmla="*/ 1247 w 4617"/>
              <a:gd name="T111" fmla="*/ 320 h 4617"/>
              <a:gd name="T112" fmla="*/ 1657 w 4617"/>
              <a:gd name="T113" fmla="*/ 133 h 4617"/>
              <a:gd name="T114" fmla="*/ 1885 w 4617"/>
              <a:gd name="T115" fmla="*/ 432 h 4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617" h="4617">
                <a:moveTo>
                  <a:pt x="1733" y="2816"/>
                </a:moveTo>
                <a:lnTo>
                  <a:pt x="1726" y="2822"/>
                </a:lnTo>
                <a:lnTo>
                  <a:pt x="1719" y="2826"/>
                </a:lnTo>
                <a:lnTo>
                  <a:pt x="993" y="3246"/>
                </a:lnTo>
                <a:lnTo>
                  <a:pt x="1061" y="3334"/>
                </a:lnTo>
                <a:lnTo>
                  <a:pt x="1133" y="3417"/>
                </a:lnTo>
                <a:lnTo>
                  <a:pt x="1212" y="3494"/>
                </a:lnTo>
                <a:lnTo>
                  <a:pt x="1294" y="3565"/>
                </a:lnTo>
                <a:lnTo>
                  <a:pt x="1381" y="3631"/>
                </a:lnTo>
                <a:lnTo>
                  <a:pt x="1473" y="3691"/>
                </a:lnTo>
                <a:lnTo>
                  <a:pt x="1568" y="3744"/>
                </a:lnTo>
                <a:lnTo>
                  <a:pt x="1666" y="3790"/>
                </a:lnTo>
                <a:lnTo>
                  <a:pt x="1768" y="3831"/>
                </a:lnTo>
                <a:lnTo>
                  <a:pt x="1872" y="3864"/>
                </a:lnTo>
                <a:lnTo>
                  <a:pt x="1980" y="3891"/>
                </a:lnTo>
                <a:lnTo>
                  <a:pt x="2087" y="3909"/>
                </a:lnTo>
                <a:lnTo>
                  <a:pt x="2198" y="3922"/>
                </a:lnTo>
                <a:lnTo>
                  <a:pt x="2310" y="3924"/>
                </a:lnTo>
                <a:lnTo>
                  <a:pt x="2416" y="3922"/>
                </a:lnTo>
                <a:lnTo>
                  <a:pt x="2521" y="3910"/>
                </a:lnTo>
                <a:lnTo>
                  <a:pt x="2625" y="3894"/>
                </a:lnTo>
                <a:lnTo>
                  <a:pt x="2727" y="3870"/>
                </a:lnTo>
                <a:lnTo>
                  <a:pt x="2828" y="3839"/>
                </a:lnTo>
                <a:lnTo>
                  <a:pt x="2927" y="3801"/>
                </a:lnTo>
                <a:lnTo>
                  <a:pt x="3022" y="3758"/>
                </a:lnTo>
                <a:lnTo>
                  <a:pt x="3116" y="3708"/>
                </a:lnTo>
                <a:lnTo>
                  <a:pt x="3203" y="3654"/>
                </a:lnTo>
                <a:lnTo>
                  <a:pt x="3285" y="3596"/>
                </a:lnTo>
                <a:lnTo>
                  <a:pt x="3362" y="3533"/>
                </a:lnTo>
                <a:lnTo>
                  <a:pt x="3435" y="3467"/>
                </a:lnTo>
                <a:lnTo>
                  <a:pt x="3502" y="3396"/>
                </a:lnTo>
                <a:lnTo>
                  <a:pt x="3565" y="3323"/>
                </a:lnTo>
                <a:lnTo>
                  <a:pt x="3624" y="3244"/>
                </a:lnTo>
                <a:lnTo>
                  <a:pt x="2898" y="2826"/>
                </a:lnTo>
                <a:lnTo>
                  <a:pt x="2893" y="2823"/>
                </a:lnTo>
                <a:lnTo>
                  <a:pt x="2889" y="2821"/>
                </a:lnTo>
                <a:lnTo>
                  <a:pt x="2885" y="2818"/>
                </a:lnTo>
                <a:lnTo>
                  <a:pt x="2843" y="2863"/>
                </a:lnTo>
                <a:lnTo>
                  <a:pt x="2797" y="2903"/>
                </a:lnTo>
                <a:lnTo>
                  <a:pt x="2746" y="2941"/>
                </a:lnTo>
                <a:lnTo>
                  <a:pt x="2693" y="2974"/>
                </a:lnTo>
                <a:lnTo>
                  <a:pt x="2633" y="3005"/>
                </a:lnTo>
                <a:lnTo>
                  <a:pt x="2572" y="3032"/>
                </a:lnTo>
                <a:lnTo>
                  <a:pt x="2507" y="3051"/>
                </a:lnTo>
                <a:lnTo>
                  <a:pt x="2443" y="3067"/>
                </a:lnTo>
                <a:lnTo>
                  <a:pt x="2376" y="3075"/>
                </a:lnTo>
                <a:lnTo>
                  <a:pt x="2310" y="3078"/>
                </a:lnTo>
                <a:lnTo>
                  <a:pt x="2236" y="3074"/>
                </a:lnTo>
                <a:lnTo>
                  <a:pt x="2163" y="3064"/>
                </a:lnTo>
                <a:lnTo>
                  <a:pt x="2093" y="3046"/>
                </a:lnTo>
                <a:lnTo>
                  <a:pt x="2024" y="3023"/>
                </a:lnTo>
                <a:lnTo>
                  <a:pt x="1960" y="2993"/>
                </a:lnTo>
                <a:lnTo>
                  <a:pt x="1897" y="2956"/>
                </a:lnTo>
                <a:lnTo>
                  <a:pt x="1838" y="2916"/>
                </a:lnTo>
                <a:lnTo>
                  <a:pt x="1784" y="2868"/>
                </a:lnTo>
                <a:lnTo>
                  <a:pt x="1733" y="2816"/>
                </a:lnTo>
                <a:close/>
                <a:moveTo>
                  <a:pt x="2307" y="1847"/>
                </a:moveTo>
                <a:lnTo>
                  <a:pt x="2248" y="1851"/>
                </a:lnTo>
                <a:lnTo>
                  <a:pt x="2190" y="1862"/>
                </a:lnTo>
                <a:lnTo>
                  <a:pt x="2132" y="1882"/>
                </a:lnTo>
                <a:lnTo>
                  <a:pt x="2078" y="1908"/>
                </a:lnTo>
                <a:lnTo>
                  <a:pt x="2034" y="1938"/>
                </a:lnTo>
                <a:lnTo>
                  <a:pt x="1994" y="1970"/>
                </a:lnTo>
                <a:lnTo>
                  <a:pt x="1959" y="2008"/>
                </a:lnTo>
                <a:lnTo>
                  <a:pt x="1927" y="2048"/>
                </a:lnTo>
                <a:lnTo>
                  <a:pt x="1900" y="2092"/>
                </a:lnTo>
                <a:lnTo>
                  <a:pt x="1879" y="2139"/>
                </a:lnTo>
                <a:lnTo>
                  <a:pt x="1862" y="2190"/>
                </a:lnTo>
                <a:lnTo>
                  <a:pt x="1851" y="2248"/>
                </a:lnTo>
                <a:lnTo>
                  <a:pt x="1847" y="2309"/>
                </a:lnTo>
                <a:lnTo>
                  <a:pt x="1851" y="2369"/>
                </a:lnTo>
                <a:lnTo>
                  <a:pt x="1862" y="2427"/>
                </a:lnTo>
                <a:lnTo>
                  <a:pt x="1882" y="2485"/>
                </a:lnTo>
                <a:lnTo>
                  <a:pt x="1908" y="2539"/>
                </a:lnTo>
                <a:lnTo>
                  <a:pt x="1939" y="2584"/>
                </a:lnTo>
                <a:lnTo>
                  <a:pt x="1974" y="2626"/>
                </a:lnTo>
                <a:lnTo>
                  <a:pt x="2012" y="2662"/>
                </a:lnTo>
                <a:lnTo>
                  <a:pt x="2055" y="2695"/>
                </a:lnTo>
                <a:lnTo>
                  <a:pt x="2101" y="2721"/>
                </a:lnTo>
                <a:lnTo>
                  <a:pt x="2150" y="2742"/>
                </a:lnTo>
                <a:lnTo>
                  <a:pt x="2202" y="2758"/>
                </a:lnTo>
                <a:lnTo>
                  <a:pt x="2254" y="2767"/>
                </a:lnTo>
                <a:lnTo>
                  <a:pt x="2309" y="2770"/>
                </a:lnTo>
                <a:lnTo>
                  <a:pt x="2369" y="2766"/>
                </a:lnTo>
                <a:lnTo>
                  <a:pt x="2427" y="2755"/>
                </a:lnTo>
                <a:lnTo>
                  <a:pt x="2485" y="2735"/>
                </a:lnTo>
                <a:lnTo>
                  <a:pt x="2539" y="2709"/>
                </a:lnTo>
                <a:lnTo>
                  <a:pt x="2583" y="2679"/>
                </a:lnTo>
                <a:lnTo>
                  <a:pt x="2623" y="2647"/>
                </a:lnTo>
                <a:lnTo>
                  <a:pt x="2658" y="2609"/>
                </a:lnTo>
                <a:lnTo>
                  <a:pt x="2690" y="2569"/>
                </a:lnTo>
                <a:lnTo>
                  <a:pt x="2717" y="2525"/>
                </a:lnTo>
                <a:lnTo>
                  <a:pt x="2738" y="2478"/>
                </a:lnTo>
                <a:lnTo>
                  <a:pt x="2755" y="2427"/>
                </a:lnTo>
                <a:lnTo>
                  <a:pt x="2766" y="2369"/>
                </a:lnTo>
                <a:lnTo>
                  <a:pt x="2770" y="2307"/>
                </a:lnTo>
                <a:lnTo>
                  <a:pt x="2766" y="2248"/>
                </a:lnTo>
                <a:lnTo>
                  <a:pt x="2755" y="2190"/>
                </a:lnTo>
                <a:lnTo>
                  <a:pt x="2735" y="2132"/>
                </a:lnTo>
                <a:lnTo>
                  <a:pt x="2709" y="2078"/>
                </a:lnTo>
                <a:lnTo>
                  <a:pt x="2678" y="2033"/>
                </a:lnTo>
                <a:lnTo>
                  <a:pt x="2643" y="1991"/>
                </a:lnTo>
                <a:lnTo>
                  <a:pt x="2605" y="1955"/>
                </a:lnTo>
                <a:lnTo>
                  <a:pt x="2562" y="1922"/>
                </a:lnTo>
                <a:lnTo>
                  <a:pt x="2516" y="1896"/>
                </a:lnTo>
                <a:lnTo>
                  <a:pt x="2467" y="1875"/>
                </a:lnTo>
                <a:lnTo>
                  <a:pt x="2415" y="1859"/>
                </a:lnTo>
                <a:lnTo>
                  <a:pt x="2363" y="1850"/>
                </a:lnTo>
                <a:lnTo>
                  <a:pt x="2307" y="1847"/>
                </a:lnTo>
                <a:close/>
                <a:moveTo>
                  <a:pt x="2462" y="701"/>
                </a:moveTo>
                <a:lnTo>
                  <a:pt x="2462" y="1539"/>
                </a:lnTo>
                <a:lnTo>
                  <a:pt x="2462" y="1547"/>
                </a:lnTo>
                <a:lnTo>
                  <a:pt x="2461" y="1556"/>
                </a:lnTo>
                <a:lnTo>
                  <a:pt x="2531" y="1574"/>
                </a:lnTo>
                <a:lnTo>
                  <a:pt x="2600" y="1598"/>
                </a:lnTo>
                <a:lnTo>
                  <a:pt x="2664" y="1629"/>
                </a:lnTo>
                <a:lnTo>
                  <a:pt x="2727" y="1664"/>
                </a:lnTo>
                <a:lnTo>
                  <a:pt x="2786" y="1705"/>
                </a:lnTo>
                <a:lnTo>
                  <a:pt x="2840" y="1753"/>
                </a:lnTo>
                <a:lnTo>
                  <a:pt x="2891" y="1805"/>
                </a:lnTo>
                <a:lnTo>
                  <a:pt x="2935" y="1862"/>
                </a:lnTo>
                <a:lnTo>
                  <a:pt x="2974" y="1924"/>
                </a:lnTo>
                <a:lnTo>
                  <a:pt x="3009" y="1992"/>
                </a:lnTo>
                <a:lnTo>
                  <a:pt x="3037" y="2062"/>
                </a:lnTo>
                <a:lnTo>
                  <a:pt x="3058" y="2135"/>
                </a:lnTo>
                <a:lnTo>
                  <a:pt x="3072" y="2208"/>
                </a:lnTo>
                <a:lnTo>
                  <a:pt x="3078" y="2283"/>
                </a:lnTo>
                <a:lnTo>
                  <a:pt x="3077" y="2357"/>
                </a:lnTo>
                <a:lnTo>
                  <a:pt x="3068" y="2433"/>
                </a:lnTo>
                <a:lnTo>
                  <a:pt x="3051" y="2507"/>
                </a:lnTo>
                <a:lnTo>
                  <a:pt x="3037" y="2553"/>
                </a:lnTo>
                <a:lnTo>
                  <a:pt x="3044" y="2556"/>
                </a:lnTo>
                <a:lnTo>
                  <a:pt x="3051" y="2560"/>
                </a:lnTo>
                <a:lnTo>
                  <a:pt x="3778" y="2979"/>
                </a:lnTo>
                <a:lnTo>
                  <a:pt x="3818" y="2879"/>
                </a:lnTo>
                <a:lnTo>
                  <a:pt x="3853" y="2777"/>
                </a:lnTo>
                <a:lnTo>
                  <a:pt x="3881" y="2672"/>
                </a:lnTo>
                <a:lnTo>
                  <a:pt x="3902" y="2567"/>
                </a:lnTo>
                <a:lnTo>
                  <a:pt x="3916" y="2460"/>
                </a:lnTo>
                <a:lnTo>
                  <a:pt x="3923" y="2352"/>
                </a:lnTo>
                <a:lnTo>
                  <a:pt x="3923" y="2243"/>
                </a:lnTo>
                <a:lnTo>
                  <a:pt x="3915" y="2135"/>
                </a:lnTo>
                <a:lnTo>
                  <a:pt x="3899" y="2026"/>
                </a:lnTo>
                <a:lnTo>
                  <a:pt x="3877" y="1918"/>
                </a:lnTo>
                <a:lnTo>
                  <a:pt x="3846" y="1812"/>
                </a:lnTo>
                <a:lnTo>
                  <a:pt x="3808" y="1705"/>
                </a:lnTo>
                <a:lnTo>
                  <a:pt x="3762" y="1602"/>
                </a:lnTo>
                <a:lnTo>
                  <a:pt x="3708" y="1501"/>
                </a:lnTo>
                <a:lnTo>
                  <a:pt x="3649" y="1406"/>
                </a:lnTo>
                <a:lnTo>
                  <a:pt x="3583" y="1317"/>
                </a:lnTo>
                <a:lnTo>
                  <a:pt x="3513" y="1231"/>
                </a:lnTo>
                <a:lnTo>
                  <a:pt x="3438" y="1153"/>
                </a:lnTo>
                <a:lnTo>
                  <a:pt x="3356" y="1079"/>
                </a:lnTo>
                <a:lnTo>
                  <a:pt x="3270" y="1012"/>
                </a:lnTo>
                <a:lnTo>
                  <a:pt x="3180" y="950"/>
                </a:lnTo>
                <a:lnTo>
                  <a:pt x="3086" y="894"/>
                </a:lnTo>
                <a:lnTo>
                  <a:pt x="2990" y="845"/>
                </a:lnTo>
                <a:lnTo>
                  <a:pt x="2889" y="802"/>
                </a:lnTo>
                <a:lnTo>
                  <a:pt x="2786" y="765"/>
                </a:lnTo>
                <a:lnTo>
                  <a:pt x="2681" y="737"/>
                </a:lnTo>
                <a:lnTo>
                  <a:pt x="2573" y="715"/>
                </a:lnTo>
                <a:lnTo>
                  <a:pt x="2462" y="701"/>
                </a:lnTo>
                <a:close/>
                <a:moveTo>
                  <a:pt x="2155" y="701"/>
                </a:moveTo>
                <a:lnTo>
                  <a:pt x="2057" y="712"/>
                </a:lnTo>
                <a:lnTo>
                  <a:pt x="1960" y="730"/>
                </a:lnTo>
                <a:lnTo>
                  <a:pt x="1865" y="756"/>
                </a:lnTo>
                <a:lnTo>
                  <a:pt x="1770" y="785"/>
                </a:lnTo>
                <a:lnTo>
                  <a:pt x="1678" y="821"/>
                </a:lnTo>
                <a:lnTo>
                  <a:pt x="1588" y="862"/>
                </a:lnTo>
                <a:lnTo>
                  <a:pt x="1501" y="909"/>
                </a:lnTo>
                <a:lnTo>
                  <a:pt x="1409" y="967"/>
                </a:lnTo>
                <a:lnTo>
                  <a:pt x="1322" y="1028"/>
                </a:lnTo>
                <a:lnTo>
                  <a:pt x="1240" y="1097"/>
                </a:lnTo>
                <a:lnTo>
                  <a:pt x="1163" y="1168"/>
                </a:lnTo>
                <a:lnTo>
                  <a:pt x="1093" y="1244"/>
                </a:lnTo>
                <a:lnTo>
                  <a:pt x="1027" y="1325"/>
                </a:lnTo>
                <a:lnTo>
                  <a:pt x="967" y="1409"/>
                </a:lnTo>
                <a:lnTo>
                  <a:pt x="912" y="1496"/>
                </a:lnTo>
                <a:lnTo>
                  <a:pt x="865" y="1585"/>
                </a:lnTo>
                <a:lnTo>
                  <a:pt x="821" y="1678"/>
                </a:lnTo>
                <a:lnTo>
                  <a:pt x="785" y="1773"/>
                </a:lnTo>
                <a:lnTo>
                  <a:pt x="754" y="1869"/>
                </a:lnTo>
                <a:lnTo>
                  <a:pt x="730" y="1969"/>
                </a:lnTo>
                <a:lnTo>
                  <a:pt x="712" y="2068"/>
                </a:lnTo>
                <a:lnTo>
                  <a:pt x="700" y="2170"/>
                </a:lnTo>
                <a:lnTo>
                  <a:pt x="694" y="2271"/>
                </a:lnTo>
                <a:lnTo>
                  <a:pt x="694" y="2373"/>
                </a:lnTo>
                <a:lnTo>
                  <a:pt x="702" y="2476"/>
                </a:lnTo>
                <a:lnTo>
                  <a:pt x="715" y="2579"/>
                </a:lnTo>
                <a:lnTo>
                  <a:pt x="736" y="2681"/>
                </a:lnTo>
                <a:lnTo>
                  <a:pt x="764" y="2781"/>
                </a:lnTo>
                <a:lnTo>
                  <a:pt x="797" y="2881"/>
                </a:lnTo>
                <a:lnTo>
                  <a:pt x="838" y="2979"/>
                </a:lnTo>
                <a:lnTo>
                  <a:pt x="1566" y="2560"/>
                </a:lnTo>
                <a:lnTo>
                  <a:pt x="1573" y="2556"/>
                </a:lnTo>
                <a:lnTo>
                  <a:pt x="1578" y="2553"/>
                </a:lnTo>
                <a:lnTo>
                  <a:pt x="1559" y="2482"/>
                </a:lnTo>
                <a:lnTo>
                  <a:pt x="1545" y="2408"/>
                </a:lnTo>
                <a:lnTo>
                  <a:pt x="1539" y="2334"/>
                </a:lnTo>
                <a:lnTo>
                  <a:pt x="1540" y="2260"/>
                </a:lnTo>
                <a:lnTo>
                  <a:pt x="1549" y="2184"/>
                </a:lnTo>
                <a:lnTo>
                  <a:pt x="1566" y="2110"/>
                </a:lnTo>
                <a:lnTo>
                  <a:pt x="1589" y="2037"/>
                </a:lnTo>
                <a:lnTo>
                  <a:pt x="1619" y="1967"/>
                </a:lnTo>
                <a:lnTo>
                  <a:pt x="1655" y="1901"/>
                </a:lnTo>
                <a:lnTo>
                  <a:pt x="1698" y="1840"/>
                </a:lnTo>
                <a:lnTo>
                  <a:pt x="1746" y="1782"/>
                </a:lnTo>
                <a:lnTo>
                  <a:pt x="1801" y="1731"/>
                </a:lnTo>
                <a:lnTo>
                  <a:pt x="1859" y="1683"/>
                </a:lnTo>
                <a:lnTo>
                  <a:pt x="1924" y="1643"/>
                </a:lnTo>
                <a:lnTo>
                  <a:pt x="1980" y="1613"/>
                </a:lnTo>
                <a:lnTo>
                  <a:pt x="2037" y="1589"/>
                </a:lnTo>
                <a:lnTo>
                  <a:pt x="2096" y="1571"/>
                </a:lnTo>
                <a:lnTo>
                  <a:pt x="2156" y="1556"/>
                </a:lnTo>
                <a:lnTo>
                  <a:pt x="2155" y="1547"/>
                </a:lnTo>
                <a:lnTo>
                  <a:pt x="2155" y="1539"/>
                </a:lnTo>
                <a:lnTo>
                  <a:pt x="2155" y="701"/>
                </a:lnTo>
                <a:close/>
                <a:moveTo>
                  <a:pt x="2309" y="0"/>
                </a:moveTo>
                <a:lnTo>
                  <a:pt x="2332" y="4"/>
                </a:lnTo>
                <a:lnTo>
                  <a:pt x="2353" y="15"/>
                </a:lnTo>
                <a:lnTo>
                  <a:pt x="2370" y="32"/>
                </a:lnTo>
                <a:lnTo>
                  <a:pt x="2381" y="53"/>
                </a:lnTo>
                <a:lnTo>
                  <a:pt x="2385" y="77"/>
                </a:lnTo>
                <a:lnTo>
                  <a:pt x="2385" y="376"/>
                </a:lnTo>
                <a:lnTo>
                  <a:pt x="2394" y="382"/>
                </a:lnTo>
                <a:lnTo>
                  <a:pt x="2402" y="388"/>
                </a:lnTo>
                <a:lnTo>
                  <a:pt x="2513" y="396"/>
                </a:lnTo>
                <a:lnTo>
                  <a:pt x="2623" y="411"/>
                </a:lnTo>
                <a:lnTo>
                  <a:pt x="2732" y="432"/>
                </a:lnTo>
                <a:lnTo>
                  <a:pt x="2732" y="431"/>
                </a:lnTo>
                <a:lnTo>
                  <a:pt x="2812" y="133"/>
                </a:lnTo>
                <a:lnTo>
                  <a:pt x="2819" y="115"/>
                </a:lnTo>
                <a:lnTo>
                  <a:pt x="2832" y="98"/>
                </a:lnTo>
                <a:lnTo>
                  <a:pt x="2847" y="87"/>
                </a:lnTo>
                <a:lnTo>
                  <a:pt x="2865" y="78"/>
                </a:lnTo>
                <a:lnTo>
                  <a:pt x="2886" y="77"/>
                </a:lnTo>
                <a:lnTo>
                  <a:pt x="2906" y="78"/>
                </a:lnTo>
                <a:lnTo>
                  <a:pt x="2925" y="87"/>
                </a:lnTo>
                <a:lnTo>
                  <a:pt x="2941" y="99"/>
                </a:lnTo>
                <a:lnTo>
                  <a:pt x="2952" y="115"/>
                </a:lnTo>
                <a:lnTo>
                  <a:pt x="2960" y="133"/>
                </a:lnTo>
                <a:lnTo>
                  <a:pt x="2963" y="153"/>
                </a:lnTo>
                <a:lnTo>
                  <a:pt x="2960" y="173"/>
                </a:lnTo>
                <a:lnTo>
                  <a:pt x="2881" y="470"/>
                </a:lnTo>
                <a:lnTo>
                  <a:pt x="2881" y="471"/>
                </a:lnTo>
                <a:lnTo>
                  <a:pt x="2879" y="473"/>
                </a:lnTo>
                <a:lnTo>
                  <a:pt x="2990" y="511"/>
                </a:lnTo>
                <a:lnTo>
                  <a:pt x="3098" y="555"/>
                </a:lnTo>
                <a:lnTo>
                  <a:pt x="3203" y="606"/>
                </a:lnTo>
                <a:lnTo>
                  <a:pt x="3204" y="606"/>
                </a:lnTo>
                <a:lnTo>
                  <a:pt x="3204" y="604"/>
                </a:lnTo>
                <a:lnTo>
                  <a:pt x="3358" y="337"/>
                </a:lnTo>
                <a:lnTo>
                  <a:pt x="3370" y="320"/>
                </a:lnTo>
                <a:lnTo>
                  <a:pt x="3386" y="309"/>
                </a:lnTo>
                <a:lnTo>
                  <a:pt x="3404" y="302"/>
                </a:lnTo>
                <a:lnTo>
                  <a:pt x="3424" y="299"/>
                </a:lnTo>
                <a:lnTo>
                  <a:pt x="3443" y="301"/>
                </a:lnTo>
                <a:lnTo>
                  <a:pt x="3463" y="309"/>
                </a:lnTo>
                <a:lnTo>
                  <a:pt x="3480" y="322"/>
                </a:lnTo>
                <a:lnTo>
                  <a:pt x="3491" y="337"/>
                </a:lnTo>
                <a:lnTo>
                  <a:pt x="3499" y="357"/>
                </a:lnTo>
                <a:lnTo>
                  <a:pt x="3502" y="375"/>
                </a:lnTo>
                <a:lnTo>
                  <a:pt x="3499" y="396"/>
                </a:lnTo>
                <a:lnTo>
                  <a:pt x="3491" y="414"/>
                </a:lnTo>
                <a:lnTo>
                  <a:pt x="3337" y="681"/>
                </a:lnTo>
                <a:lnTo>
                  <a:pt x="3337" y="681"/>
                </a:lnTo>
                <a:lnTo>
                  <a:pt x="3335" y="683"/>
                </a:lnTo>
                <a:lnTo>
                  <a:pt x="3432" y="747"/>
                </a:lnTo>
                <a:lnTo>
                  <a:pt x="3524" y="818"/>
                </a:lnTo>
                <a:lnTo>
                  <a:pt x="3612" y="895"/>
                </a:lnTo>
                <a:lnTo>
                  <a:pt x="3614" y="894"/>
                </a:lnTo>
                <a:lnTo>
                  <a:pt x="3614" y="894"/>
                </a:lnTo>
                <a:lnTo>
                  <a:pt x="3832" y="676"/>
                </a:lnTo>
                <a:lnTo>
                  <a:pt x="3849" y="663"/>
                </a:lnTo>
                <a:lnTo>
                  <a:pt x="3867" y="656"/>
                </a:lnTo>
                <a:lnTo>
                  <a:pt x="3887" y="653"/>
                </a:lnTo>
                <a:lnTo>
                  <a:pt x="3906" y="656"/>
                </a:lnTo>
                <a:lnTo>
                  <a:pt x="3924" y="663"/>
                </a:lnTo>
                <a:lnTo>
                  <a:pt x="3941" y="676"/>
                </a:lnTo>
                <a:lnTo>
                  <a:pt x="3954" y="693"/>
                </a:lnTo>
                <a:lnTo>
                  <a:pt x="3961" y="711"/>
                </a:lnTo>
                <a:lnTo>
                  <a:pt x="3964" y="730"/>
                </a:lnTo>
                <a:lnTo>
                  <a:pt x="3961" y="750"/>
                </a:lnTo>
                <a:lnTo>
                  <a:pt x="3954" y="768"/>
                </a:lnTo>
                <a:lnTo>
                  <a:pt x="3941" y="785"/>
                </a:lnTo>
                <a:lnTo>
                  <a:pt x="3723" y="1003"/>
                </a:lnTo>
                <a:lnTo>
                  <a:pt x="3723" y="1003"/>
                </a:lnTo>
                <a:lnTo>
                  <a:pt x="3722" y="1003"/>
                </a:lnTo>
                <a:lnTo>
                  <a:pt x="3797" y="1091"/>
                </a:lnTo>
                <a:lnTo>
                  <a:pt x="3868" y="1184"/>
                </a:lnTo>
                <a:lnTo>
                  <a:pt x="3934" y="1282"/>
                </a:lnTo>
                <a:lnTo>
                  <a:pt x="3934" y="1280"/>
                </a:lnTo>
                <a:lnTo>
                  <a:pt x="3936" y="1280"/>
                </a:lnTo>
                <a:lnTo>
                  <a:pt x="4203" y="1126"/>
                </a:lnTo>
                <a:lnTo>
                  <a:pt x="4221" y="1118"/>
                </a:lnTo>
                <a:lnTo>
                  <a:pt x="4241" y="1115"/>
                </a:lnTo>
                <a:lnTo>
                  <a:pt x="4260" y="1118"/>
                </a:lnTo>
                <a:lnTo>
                  <a:pt x="4278" y="1126"/>
                </a:lnTo>
                <a:lnTo>
                  <a:pt x="4295" y="1137"/>
                </a:lnTo>
                <a:lnTo>
                  <a:pt x="4308" y="1154"/>
                </a:lnTo>
                <a:lnTo>
                  <a:pt x="4316" y="1174"/>
                </a:lnTo>
                <a:lnTo>
                  <a:pt x="4318" y="1193"/>
                </a:lnTo>
                <a:lnTo>
                  <a:pt x="4315" y="1213"/>
                </a:lnTo>
                <a:lnTo>
                  <a:pt x="4308" y="1231"/>
                </a:lnTo>
                <a:lnTo>
                  <a:pt x="4297" y="1247"/>
                </a:lnTo>
                <a:lnTo>
                  <a:pt x="4280" y="1259"/>
                </a:lnTo>
                <a:lnTo>
                  <a:pt x="4013" y="1413"/>
                </a:lnTo>
                <a:lnTo>
                  <a:pt x="4013" y="1413"/>
                </a:lnTo>
                <a:lnTo>
                  <a:pt x="4011" y="1414"/>
                </a:lnTo>
                <a:lnTo>
                  <a:pt x="4063" y="1519"/>
                </a:lnTo>
                <a:lnTo>
                  <a:pt x="4108" y="1629"/>
                </a:lnTo>
                <a:lnTo>
                  <a:pt x="4146" y="1738"/>
                </a:lnTo>
                <a:lnTo>
                  <a:pt x="4146" y="1736"/>
                </a:lnTo>
                <a:lnTo>
                  <a:pt x="4147" y="1736"/>
                </a:lnTo>
                <a:lnTo>
                  <a:pt x="4444" y="1657"/>
                </a:lnTo>
                <a:lnTo>
                  <a:pt x="4464" y="1654"/>
                </a:lnTo>
                <a:lnTo>
                  <a:pt x="4484" y="1657"/>
                </a:lnTo>
                <a:lnTo>
                  <a:pt x="4502" y="1665"/>
                </a:lnTo>
                <a:lnTo>
                  <a:pt x="4518" y="1676"/>
                </a:lnTo>
                <a:lnTo>
                  <a:pt x="4530" y="1692"/>
                </a:lnTo>
                <a:lnTo>
                  <a:pt x="4539" y="1711"/>
                </a:lnTo>
                <a:lnTo>
                  <a:pt x="4541" y="1732"/>
                </a:lnTo>
                <a:lnTo>
                  <a:pt x="4539" y="1752"/>
                </a:lnTo>
                <a:lnTo>
                  <a:pt x="4530" y="1770"/>
                </a:lnTo>
                <a:lnTo>
                  <a:pt x="4519" y="1785"/>
                </a:lnTo>
                <a:lnTo>
                  <a:pt x="4504" y="1798"/>
                </a:lnTo>
                <a:lnTo>
                  <a:pt x="4484" y="1805"/>
                </a:lnTo>
                <a:lnTo>
                  <a:pt x="4186" y="1885"/>
                </a:lnTo>
                <a:lnTo>
                  <a:pt x="4186" y="1885"/>
                </a:lnTo>
                <a:lnTo>
                  <a:pt x="4208" y="2001"/>
                </a:lnTo>
                <a:lnTo>
                  <a:pt x="4222" y="2115"/>
                </a:lnTo>
                <a:lnTo>
                  <a:pt x="4231" y="2232"/>
                </a:lnTo>
                <a:lnTo>
                  <a:pt x="4231" y="2232"/>
                </a:lnTo>
                <a:lnTo>
                  <a:pt x="4232" y="2232"/>
                </a:lnTo>
                <a:lnTo>
                  <a:pt x="4540" y="2232"/>
                </a:lnTo>
                <a:lnTo>
                  <a:pt x="4564" y="2236"/>
                </a:lnTo>
                <a:lnTo>
                  <a:pt x="4585" y="2247"/>
                </a:lnTo>
                <a:lnTo>
                  <a:pt x="4602" y="2264"/>
                </a:lnTo>
                <a:lnTo>
                  <a:pt x="4613" y="2285"/>
                </a:lnTo>
                <a:lnTo>
                  <a:pt x="4617" y="2309"/>
                </a:lnTo>
                <a:lnTo>
                  <a:pt x="4613" y="2332"/>
                </a:lnTo>
                <a:lnTo>
                  <a:pt x="4602" y="2353"/>
                </a:lnTo>
                <a:lnTo>
                  <a:pt x="4585" y="2370"/>
                </a:lnTo>
                <a:lnTo>
                  <a:pt x="4564" y="2381"/>
                </a:lnTo>
                <a:lnTo>
                  <a:pt x="4540" y="2385"/>
                </a:lnTo>
                <a:lnTo>
                  <a:pt x="4232" y="2385"/>
                </a:lnTo>
                <a:lnTo>
                  <a:pt x="4231" y="2385"/>
                </a:lnTo>
                <a:lnTo>
                  <a:pt x="4231" y="2385"/>
                </a:lnTo>
                <a:lnTo>
                  <a:pt x="4222" y="2502"/>
                </a:lnTo>
                <a:lnTo>
                  <a:pt x="4207" y="2618"/>
                </a:lnTo>
                <a:lnTo>
                  <a:pt x="4185" y="2732"/>
                </a:lnTo>
                <a:lnTo>
                  <a:pt x="4186" y="2732"/>
                </a:lnTo>
                <a:lnTo>
                  <a:pt x="4484" y="2812"/>
                </a:lnTo>
                <a:lnTo>
                  <a:pt x="4504" y="2819"/>
                </a:lnTo>
                <a:lnTo>
                  <a:pt x="4519" y="2832"/>
                </a:lnTo>
                <a:lnTo>
                  <a:pt x="4530" y="2847"/>
                </a:lnTo>
                <a:lnTo>
                  <a:pt x="4539" y="2865"/>
                </a:lnTo>
                <a:lnTo>
                  <a:pt x="4541" y="2885"/>
                </a:lnTo>
                <a:lnTo>
                  <a:pt x="4539" y="2906"/>
                </a:lnTo>
                <a:lnTo>
                  <a:pt x="4530" y="2925"/>
                </a:lnTo>
                <a:lnTo>
                  <a:pt x="4518" y="2941"/>
                </a:lnTo>
                <a:lnTo>
                  <a:pt x="4502" y="2953"/>
                </a:lnTo>
                <a:lnTo>
                  <a:pt x="4484" y="2960"/>
                </a:lnTo>
                <a:lnTo>
                  <a:pt x="4464" y="2963"/>
                </a:lnTo>
                <a:lnTo>
                  <a:pt x="4455" y="2962"/>
                </a:lnTo>
                <a:lnTo>
                  <a:pt x="4444" y="2960"/>
                </a:lnTo>
                <a:lnTo>
                  <a:pt x="4147" y="2881"/>
                </a:lnTo>
                <a:lnTo>
                  <a:pt x="4146" y="2881"/>
                </a:lnTo>
                <a:lnTo>
                  <a:pt x="4146" y="2879"/>
                </a:lnTo>
                <a:lnTo>
                  <a:pt x="4108" y="2990"/>
                </a:lnTo>
                <a:lnTo>
                  <a:pt x="4063" y="3098"/>
                </a:lnTo>
                <a:lnTo>
                  <a:pt x="4011" y="3203"/>
                </a:lnTo>
                <a:lnTo>
                  <a:pt x="4013" y="3204"/>
                </a:lnTo>
                <a:lnTo>
                  <a:pt x="4280" y="3358"/>
                </a:lnTo>
                <a:lnTo>
                  <a:pt x="4297" y="3370"/>
                </a:lnTo>
                <a:lnTo>
                  <a:pt x="4308" y="3386"/>
                </a:lnTo>
                <a:lnTo>
                  <a:pt x="4316" y="3404"/>
                </a:lnTo>
                <a:lnTo>
                  <a:pt x="4318" y="3424"/>
                </a:lnTo>
                <a:lnTo>
                  <a:pt x="4316" y="3443"/>
                </a:lnTo>
                <a:lnTo>
                  <a:pt x="4308" y="3463"/>
                </a:lnTo>
                <a:lnTo>
                  <a:pt x="4295" y="3480"/>
                </a:lnTo>
                <a:lnTo>
                  <a:pt x="4278" y="3491"/>
                </a:lnTo>
                <a:lnTo>
                  <a:pt x="4260" y="3499"/>
                </a:lnTo>
                <a:lnTo>
                  <a:pt x="4241" y="3501"/>
                </a:lnTo>
                <a:lnTo>
                  <a:pt x="4221" y="3499"/>
                </a:lnTo>
                <a:lnTo>
                  <a:pt x="4203" y="3491"/>
                </a:lnTo>
                <a:lnTo>
                  <a:pt x="3936" y="3337"/>
                </a:lnTo>
                <a:lnTo>
                  <a:pt x="3936" y="3337"/>
                </a:lnTo>
                <a:lnTo>
                  <a:pt x="3936" y="3335"/>
                </a:lnTo>
                <a:lnTo>
                  <a:pt x="3870" y="3432"/>
                </a:lnTo>
                <a:lnTo>
                  <a:pt x="3800" y="3526"/>
                </a:lnTo>
                <a:lnTo>
                  <a:pt x="3723" y="3614"/>
                </a:lnTo>
                <a:lnTo>
                  <a:pt x="3723" y="3614"/>
                </a:lnTo>
                <a:lnTo>
                  <a:pt x="3723" y="3614"/>
                </a:lnTo>
                <a:lnTo>
                  <a:pt x="3941" y="3832"/>
                </a:lnTo>
                <a:lnTo>
                  <a:pt x="3954" y="3849"/>
                </a:lnTo>
                <a:lnTo>
                  <a:pt x="3961" y="3867"/>
                </a:lnTo>
                <a:lnTo>
                  <a:pt x="3964" y="3887"/>
                </a:lnTo>
                <a:lnTo>
                  <a:pt x="3961" y="3906"/>
                </a:lnTo>
                <a:lnTo>
                  <a:pt x="3954" y="3924"/>
                </a:lnTo>
                <a:lnTo>
                  <a:pt x="3941" y="3941"/>
                </a:lnTo>
                <a:lnTo>
                  <a:pt x="3924" y="3954"/>
                </a:lnTo>
                <a:lnTo>
                  <a:pt x="3906" y="3961"/>
                </a:lnTo>
                <a:lnTo>
                  <a:pt x="3887" y="3964"/>
                </a:lnTo>
                <a:lnTo>
                  <a:pt x="3867" y="3961"/>
                </a:lnTo>
                <a:lnTo>
                  <a:pt x="3849" y="3954"/>
                </a:lnTo>
                <a:lnTo>
                  <a:pt x="3832" y="3941"/>
                </a:lnTo>
                <a:lnTo>
                  <a:pt x="3614" y="3723"/>
                </a:lnTo>
                <a:lnTo>
                  <a:pt x="3614" y="3722"/>
                </a:lnTo>
                <a:lnTo>
                  <a:pt x="3526" y="3797"/>
                </a:lnTo>
                <a:lnTo>
                  <a:pt x="3433" y="3868"/>
                </a:lnTo>
                <a:lnTo>
                  <a:pt x="3335" y="3934"/>
                </a:lnTo>
                <a:lnTo>
                  <a:pt x="3337" y="3936"/>
                </a:lnTo>
                <a:lnTo>
                  <a:pt x="3337" y="3936"/>
                </a:lnTo>
                <a:lnTo>
                  <a:pt x="3491" y="4203"/>
                </a:lnTo>
                <a:lnTo>
                  <a:pt x="3499" y="4221"/>
                </a:lnTo>
                <a:lnTo>
                  <a:pt x="3502" y="4242"/>
                </a:lnTo>
                <a:lnTo>
                  <a:pt x="3499" y="4260"/>
                </a:lnTo>
                <a:lnTo>
                  <a:pt x="3491" y="4280"/>
                </a:lnTo>
                <a:lnTo>
                  <a:pt x="3480" y="4295"/>
                </a:lnTo>
                <a:lnTo>
                  <a:pt x="3463" y="4308"/>
                </a:lnTo>
                <a:lnTo>
                  <a:pt x="3445" y="4315"/>
                </a:lnTo>
                <a:lnTo>
                  <a:pt x="3425" y="4318"/>
                </a:lnTo>
                <a:lnTo>
                  <a:pt x="3405" y="4315"/>
                </a:lnTo>
                <a:lnTo>
                  <a:pt x="3387" y="4308"/>
                </a:lnTo>
                <a:lnTo>
                  <a:pt x="3370" y="4295"/>
                </a:lnTo>
                <a:lnTo>
                  <a:pt x="3358" y="4280"/>
                </a:lnTo>
                <a:lnTo>
                  <a:pt x="3204" y="4013"/>
                </a:lnTo>
                <a:lnTo>
                  <a:pt x="3203" y="4011"/>
                </a:lnTo>
                <a:lnTo>
                  <a:pt x="3098" y="4063"/>
                </a:lnTo>
                <a:lnTo>
                  <a:pt x="2988" y="4108"/>
                </a:lnTo>
                <a:lnTo>
                  <a:pt x="2879" y="4146"/>
                </a:lnTo>
                <a:lnTo>
                  <a:pt x="2881" y="4146"/>
                </a:lnTo>
                <a:lnTo>
                  <a:pt x="2881" y="4147"/>
                </a:lnTo>
                <a:lnTo>
                  <a:pt x="2960" y="4444"/>
                </a:lnTo>
                <a:lnTo>
                  <a:pt x="2963" y="4464"/>
                </a:lnTo>
                <a:lnTo>
                  <a:pt x="2960" y="4484"/>
                </a:lnTo>
                <a:lnTo>
                  <a:pt x="2953" y="4502"/>
                </a:lnTo>
                <a:lnTo>
                  <a:pt x="2941" y="4518"/>
                </a:lnTo>
                <a:lnTo>
                  <a:pt x="2925" y="4530"/>
                </a:lnTo>
                <a:lnTo>
                  <a:pt x="2906" y="4539"/>
                </a:lnTo>
                <a:lnTo>
                  <a:pt x="2896" y="4540"/>
                </a:lnTo>
                <a:lnTo>
                  <a:pt x="2886" y="4540"/>
                </a:lnTo>
                <a:lnTo>
                  <a:pt x="2867" y="4539"/>
                </a:lnTo>
                <a:lnTo>
                  <a:pt x="2849" y="4530"/>
                </a:lnTo>
                <a:lnTo>
                  <a:pt x="2832" y="4519"/>
                </a:lnTo>
                <a:lnTo>
                  <a:pt x="2821" y="4504"/>
                </a:lnTo>
                <a:lnTo>
                  <a:pt x="2812" y="4484"/>
                </a:lnTo>
                <a:lnTo>
                  <a:pt x="2732" y="4186"/>
                </a:lnTo>
                <a:lnTo>
                  <a:pt x="2732" y="4186"/>
                </a:lnTo>
                <a:lnTo>
                  <a:pt x="2732" y="4185"/>
                </a:lnTo>
                <a:lnTo>
                  <a:pt x="2616" y="4207"/>
                </a:lnTo>
                <a:lnTo>
                  <a:pt x="2502" y="4222"/>
                </a:lnTo>
                <a:lnTo>
                  <a:pt x="2385" y="4229"/>
                </a:lnTo>
                <a:lnTo>
                  <a:pt x="2385" y="4231"/>
                </a:lnTo>
                <a:lnTo>
                  <a:pt x="2385" y="4232"/>
                </a:lnTo>
                <a:lnTo>
                  <a:pt x="2385" y="4540"/>
                </a:lnTo>
                <a:lnTo>
                  <a:pt x="2381" y="4564"/>
                </a:lnTo>
                <a:lnTo>
                  <a:pt x="2370" y="4585"/>
                </a:lnTo>
                <a:lnTo>
                  <a:pt x="2353" y="4602"/>
                </a:lnTo>
                <a:lnTo>
                  <a:pt x="2332" y="4613"/>
                </a:lnTo>
                <a:lnTo>
                  <a:pt x="2309" y="4617"/>
                </a:lnTo>
                <a:lnTo>
                  <a:pt x="2285" y="4613"/>
                </a:lnTo>
                <a:lnTo>
                  <a:pt x="2264" y="4602"/>
                </a:lnTo>
                <a:lnTo>
                  <a:pt x="2247" y="4585"/>
                </a:lnTo>
                <a:lnTo>
                  <a:pt x="2236" y="4564"/>
                </a:lnTo>
                <a:lnTo>
                  <a:pt x="2232" y="4540"/>
                </a:lnTo>
                <a:lnTo>
                  <a:pt x="2232" y="4232"/>
                </a:lnTo>
                <a:lnTo>
                  <a:pt x="2232" y="4229"/>
                </a:lnTo>
                <a:lnTo>
                  <a:pt x="2115" y="4221"/>
                </a:lnTo>
                <a:lnTo>
                  <a:pt x="1999" y="4206"/>
                </a:lnTo>
                <a:lnTo>
                  <a:pt x="1885" y="4185"/>
                </a:lnTo>
                <a:lnTo>
                  <a:pt x="1885" y="4185"/>
                </a:lnTo>
                <a:lnTo>
                  <a:pt x="1885" y="4186"/>
                </a:lnTo>
                <a:lnTo>
                  <a:pt x="1805" y="4484"/>
                </a:lnTo>
                <a:lnTo>
                  <a:pt x="1798" y="4504"/>
                </a:lnTo>
                <a:lnTo>
                  <a:pt x="1785" y="4519"/>
                </a:lnTo>
                <a:lnTo>
                  <a:pt x="1770" y="4530"/>
                </a:lnTo>
                <a:lnTo>
                  <a:pt x="1752" y="4539"/>
                </a:lnTo>
                <a:lnTo>
                  <a:pt x="1731" y="4540"/>
                </a:lnTo>
                <a:lnTo>
                  <a:pt x="1721" y="4540"/>
                </a:lnTo>
                <a:lnTo>
                  <a:pt x="1711" y="4539"/>
                </a:lnTo>
                <a:lnTo>
                  <a:pt x="1692" y="4530"/>
                </a:lnTo>
                <a:lnTo>
                  <a:pt x="1676" y="4518"/>
                </a:lnTo>
                <a:lnTo>
                  <a:pt x="1665" y="4502"/>
                </a:lnTo>
                <a:lnTo>
                  <a:pt x="1657" y="4484"/>
                </a:lnTo>
                <a:lnTo>
                  <a:pt x="1654" y="4464"/>
                </a:lnTo>
                <a:lnTo>
                  <a:pt x="1657" y="4444"/>
                </a:lnTo>
                <a:lnTo>
                  <a:pt x="1736" y="4147"/>
                </a:lnTo>
                <a:lnTo>
                  <a:pt x="1736" y="4146"/>
                </a:lnTo>
                <a:lnTo>
                  <a:pt x="1738" y="4144"/>
                </a:lnTo>
                <a:lnTo>
                  <a:pt x="1627" y="4106"/>
                </a:lnTo>
                <a:lnTo>
                  <a:pt x="1519" y="4062"/>
                </a:lnTo>
                <a:lnTo>
                  <a:pt x="1414" y="4011"/>
                </a:lnTo>
                <a:lnTo>
                  <a:pt x="1414" y="4011"/>
                </a:lnTo>
                <a:lnTo>
                  <a:pt x="1413" y="4013"/>
                </a:lnTo>
                <a:lnTo>
                  <a:pt x="1259" y="4280"/>
                </a:lnTo>
                <a:lnTo>
                  <a:pt x="1247" y="4295"/>
                </a:lnTo>
                <a:lnTo>
                  <a:pt x="1231" y="4308"/>
                </a:lnTo>
                <a:lnTo>
                  <a:pt x="1212" y="4315"/>
                </a:lnTo>
                <a:lnTo>
                  <a:pt x="1192" y="4318"/>
                </a:lnTo>
                <a:lnTo>
                  <a:pt x="1174" y="4315"/>
                </a:lnTo>
                <a:lnTo>
                  <a:pt x="1154" y="4308"/>
                </a:lnTo>
                <a:lnTo>
                  <a:pt x="1137" y="4295"/>
                </a:lnTo>
                <a:lnTo>
                  <a:pt x="1126" y="4280"/>
                </a:lnTo>
                <a:lnTo>
                  <a:pt x="1118" y="4260"/>
                </a:lnTo>
                <a:lnTo>
                  <a:pt x="1116" y="4242"/>
                </a:lnTo>
                <a:lnTo>
                  <a:pt x="1118" y="4221"/>
                </a:lnTo>
                <a:lnTo>
                  <a:pt x="1126" y="4203"/>
                </a:lnTo>
                <a:lnTo>
                  <a:pt x="1280" y="3936"/>
                </a:lnTo>
                <a:lnTo>
                  <a:pt x="1280" y="3936"/>
                </a:lnTo>
                <a:lnTo>
                  <a:pt x="1282" y="3934"/>
                </a:lnTo>
                <a:lnTo>
                  <a:pt x="1185" y="3870"/>
                </a:lnTo>
                <a:lnTo>
                  <a:pt x="1093" y="3799"/>
                </a:lnTo>
                <a:lnTo>
                  <a:pt x="1005" y="3722"/>
                </a:lnTo>
                <a:lnTo>
                  <a:pt x="1003" y="3723"/>
                </a:lnTo>
                <a:lnTo>
                  <a:pt x="1003" y="3723"/>
                </a:lnTo>
                <a:lnTo>
                  <a:pt x="785" y="3941"/>
                </a:lnTo>
                <a:lnTo>
                  <a:pt x="768" y="3954"/>
                </a:lnTo>
                <a:lnTo>
                  <a:pt x="750" y="3961"/>
                </a:lnTo>
                <a:lnTo>
                  <a:pt x="730" y="3964"/>
                </a:lnTo>
                <a:lnTo>
                  <a:pt x="711" y="3961"/>
                </a:lnTo>
                <a:lnTo>
                  <a:pt x="693" y="3954"/>
                </a:lnTo>
                <a:lnTo>
                  <a:pt x="676" y="3941"/>
                </a:lnTo>
                <a:lnTo>
                  <a:pt x="663" y="3924"/>
                </a:lnTo>
                <a:lnTo>
                  <a:pt x="656" y="3906"/>
                </a:lnTo>
                <a:lnTo>
                  <a:pt x="653" y="3887"/>
                </a:lnTo>
                <a:lnTo>
                  <a:pt x="656" y="3867"/>
                </a:lnTo>
                <a:lnTo>
                  <a:pt x="663" y="3849"/>
                </a:lnTo>
                <a:lnTo>
                  <a:pt x="676" y="3832"/>
                </a:lnTo>
                <a:lnTo>
                  <a:pt x="894" y="3614"/>
                </a:lnTo>
                <a:lnTo>
                  <a:pt x="894" y="3614"/>
                </a:lnTo>
                <a:lnTo>
                  <a:pt x="895" y="3614"/>
                </a:lnTo>
                <a:lnTo>
                  <a:pt x="820" y="3526"/>
                </a:lnTo>
                <a:lnTo>
                  <a:pt x="749" y="3433"/>
                </a:lnTo>
                <a:lnTo>
                  <a:pt x="683" y="3335"/>
                </a:lnTo>
                <a:lnTo>
                  <a:pt x="683" y="3337"/>
                </a:lnTo>
                <a:lnTo>
                  <a:pt x="681" y="3337"/>
                </a:lnTo>
                <a:lnTo>
                  <a:pt x="414" y="3491"/>
                </a:lnTo>
                <a:lnTo>
                  <a:pt x="396" y="3499"/>
                </a:lnTo>
                <a:lnTo>
                  <a:pt x="376" y="3501"/>
                </a:lnTo>
                <a:lnTo>
                  <a:pt x="357" y="3499"/>
                </a:lnTo>
                <a:lnTo>
                  <a:pt x="339" y="3491"/>
                </a:lnTo>
                <a:lnTo>
                  <a:pt x="322" y="3480"/>
                </a:lnTo>
                <a:lnTo>
                  <a:pt x="309" y="3463"/>
                </a:lnTo>
                <a:lnTo>
                  <a:pt x="301" y="3443"/>
                </a:lnTo>
                <a:lnTo>
                  <a:pt x="299" y="3424"/>
                </a:lnTo>
                <a:lnTo>
                  <a:pt x="302" y="3404"/>
                </a:lnTo>
                <a:lnTo>
                  <a:pt x="309" y="3386"/>
                </a:lnTo>
                <a:lnTo>
                  <a:pt x="320" y="3370"/>
                </a:lnTo>
                <a:lnTo>
                  <a:pt x="337" y="3358"/>
                </a:lnTo>
                <a:lnTo>
                  <a:pt x="604" y="3204"/>
                </a:lnTo>
                <a:lnTo>
                  <a:pt x="604" y="3204"/>
                </a:lnTo>
                <a:lnTo>
                  <a:pt x="606" y="3203"/>
                </a:lnTo>
                <a:lnTo>
                  <a:pt x="554" y="3098"/>
                </a:lnTo>
                <a:lnTo>
                  <a:pt x="509" y="2988"/>
                </a:lnTo>
                <a:lnTo>
                  <a:pt x="471" y="2879"/>
                </a:lnTo>
                <a:lnTo>
                  <a:pt x="471" y="2881"/>
                </a:lnTo>
                <a:lnTo>
                  <a:pt x="470" y="2881"/>
                </a:lnTo>
                <a:lnTo>
                  <a:pt x="173" y="2960"/>
                </a:lnTo>
                <a:lnTo>
                  <a:pt x="162" y="2962"/>
                </a:lnTo>
                <a:lnTo>
                  <a:pt x="153" y="2963"/>
                </a:lnTo>
                <a:lnTo>
                  <a:pt x="133" y="2960"/>
                </a:lnTo>
                <a:lnTo>
                  <a:pt x="115" y="2953"/>
                </a:lnTo>
                <a:lnTo>
                  <a:pt x="99" y="2941"/>
                </a:lnTo>
                <a:lnTo>
                  <a:pt x="87" y="2925"/>
                </a:lnTo>
                <a:lnTo>
                  <a:pt x="78" y="2906"/>
                </a:lnTo>
                <a:lnTo>
                  <a:pt x="76" y="2885"/>
                </a:lnTo>
                <a:lnTo>
                  <a:pt x="78" y="2865"/>
                </a:lnTo>
                <a:lnTo>
                  <a:pt x="87" y="2847"/>
                </a:lnTo>
                <a:lnTo>
                  <a:pt x="98" y="2832"/>
                </a:lnTo>
                <a:lnTo>
                  <a:pt x="113" y="2819"/>
                </a:lnTo>
                <a:lnTo>
                  <a:pt x="133" y="2812"/>
                </a:lnTo>
                <a:lnTo>
                  <a:pt x="431" y="2732"/>
                </a:lnTo>
                <a:lnTo>
                  <a:pt x="431" y="2732"/>
                </a:lnTo>
                <a:lnTo>
                  <a:pt x="409" y="2616"/>
                </a:lnTo>
                <a:lnTo>
                  <a:pt x="395" y="2502"/>
                </a:lnTo>
                <a:lnTo>
                  <a:pt x="386" y="2385"/>
                </a:lnTo>
                <a:lnTo>
                  <a:pt x="386" y="2385"/>
                </a:lnTo>
                <a:lnTo>
                  <a:pt x="385" y="2385"/>
                </a:lnTo>
                <a:lnTo>
                  <a:pt x="77" y="2385"/>
                </a:lnTo>
                <a:lnTo>
                  <a:pt x="53" y="2381"/>
                </a:lnTo>
                <a:lnTo>
                  <a:pt x="32" y="2370"/>
                </a:lnTo>
                <a:lnTo>
                  <a:pt x="15" y="2353"/>
                </a:lnTo>
                <a:lnTo>
                  <a:pt x="4" y="2332"/>
                </a:lnTo>
                <a:lnTo>
                  <a:pt x="0" y="2309"/>
                </a:lnTo>
                <a:lnTo>
                  <a:pt x="4" y="2285"/>
                </a:lnTo>
                <a:lnTo>
                  <a:pt x="15" y="2264"/>
                </a:lnTo>
                <a:lnTo>
                  <a:pt x="32" y="2247"/>
                </a:lnTo>
                <a:lnTo>
                  <a:pt x="53" y="2236"/>
                </a:lnTo>
                <a:lnTo>
                  <a:pt x="77" y="2232"/>
                </a:lnTo>
                <a:lnTo>
                  <a:pt x="385" y="2232"/>
                </a:lnTo>
                <a:lnTo>
                  <a:pt x="386" y="2232"/>
                </a:lnTo>
                <a:lnTo>
                  <a:pt x="395" y="2115"/>
                </a:lnTo>
                <a:lnTo>
                  <a:pt x="410" y="1999"/>
                </a:lnTo>
                <a:lnTo>
                  <a:pt x="432" y="1885"/>
                </a:lnTo>
                <a:lnTo>
                  <a:pt x="431" y="1885"/>
                </a:lnTo>
                <a:lnTo>
                  <a:pt x="133" y="1805"/>
                </a:lnTo>
                <a:lnTo>
                  <a:pt x="113" y="1798"/>
                </a:lnTo>
                <a:lnTo>
                  <a:pt x="98" y="1785"/>
                </a:lnTo>
                <a:lnTo>
                  <a:pt x="87" y="1770"/>
                </a:lnTo>
                <a:lnTo>
                  <a:pt x="78" y="1752"/>
                </a:lnTo>
                <a:lnTo>
                  <a:pt x="76" y="1732"/>
                </a:lnTo>
                <a:lnTo>
                  <a:pt x="78" y="1711"/>
                </a:lnTo>
                <a:lnTo>
                  <a:pt x="87" y="1692"/>
                </a:lnTo>
                <a:lnTo>
                  <a:pt x="99" y="1676"/>
                </a:lnTo>
                <a:lnTo>
                  <a:pt x="115" y="1665"/>
                </a:lnTo>
                <a:lnTo>
                  <a:pt x="133" y="1657"/>
                </a:lnTo>
                <a:lnTo>
                  <a:pt x="153" y="1654"/>
                </a:lnTo>
                <a:lnTo>
                  <a:pt x="173" y="1657"/>
                </a:lnTo>
                <a:lnTo>
                  <a:pt x="470" y="1736"/>
                </a:lnTo>
                <a:lnTo>
                  <a:pt x="471" y="1736"/>
                </a:lnTo>
                <a:lnTo>
                  <a:pt x="471" y="1738"/>
                </a:lnTo>
                <a:lnTo>
                  <a:pt x="509" y="1627"/>
                </a:lnTo>
                <a:lnTo>
                  <a:pt x="554" y="1519"/>
                </a:lnTo>
                <a:lnTo>
                  <a:pt x="606" y="1414"/>
                </a:lnTo>
                <a:lnTo>
                  <a:pt x="604" y="1413"/>
                </a:lnTo>
                <a:lnTo>
                  <a:pt x="604" y="1413"/>
                </a:lnTo>
                <a:lnTo>
                  <a:pt x="337" y="1259"/>
                </a:lnTo>
                <a:lnTo>
                  <a:pt x="320" y="1247"/>
                </a:lnTo>
                <a:lnTo>
                  <a:pt x="309" y="1231"/>
                </a:lnTo>
                <a:lnTo>
                  <a:pt x="302" y="1213"/>
                </a:lnTo>
                <a:lnTo>
                  <a:pt x="299" y="1193"/>
                </a:lnTo>
                <a:lnTo>
                  <a:pt x="301" y="1174"/>
                </a:lnTo>
                <a:lnTo>
                  <a:pt x="309" y="1154"/>
                </a:lnTo>
                <a:lnTo>
                  <a:pt x="322" y="1137"/>
                </a:lnTo>
                <a:lnTo>
                  <a:pt x="337" y="1126"/>
                </a:lnTo>
                <a:lnTo>
                  <a:pt x="357" y="1118"/>
                </a:lnTo>
                <a:lnTo>
                  <a:pt x="375" y="1115"/>
                </a:lnTo>
                <a:lnTo>
                  <a:pt x="396" y="1118"/>
                </a:lnTo>
                <a:lnTo>
                  <a:pt x="414" y="1126"/>
                </a:lnTo>
                <a:lnTo>
                  <a:pt x="681" y="1280"/>
                </a:lnTo>
                <a:lnTo>
                  <a:pt x="681" y="1280"/>
                </a:lnTo>
                <a:lnTo>
                  <a:pt x="683" y="1282"/>
                </a:lnTo>
                <a:lnTo>
                  <a:pt x="747" y="1185"/>
                </a:lnTo>
                <a:lnTo>
                  <a:pt x="817" y="1091"/>
                </a:lnTo>
                <a:lnTo>
                  <a:pt x="894" y="1003"/>
                </a:lnTo>
                <a:lnTo>
                  <a:pt x="894" y="1003"/>
                </a:lnTo>
                <a:lnTo>
                  <a:pt x="894" y="1003"/>
                </a:lnTo>
                <a:lnTo>
                  <a:pt x="676" y="785"/>
                </a:lnTo>
                <a:lnTo>
                  <a:pt x="663" y="768"/>
                </a:lnTo>
                <a:lnTo>
                  <a:pt x="656" y="750"/>
                </a:lnTo>
                <a:lnTo>
                  <a:pt x="653" y="730"/>
                </a:lnTo>
                <a:lnTo>
                  <a:pt x="656" y="711"/>
                </a:lnTo>
                <a:lnTo>
                  <a:pt x="663" y="693"/>
                </a:lnTo>
                <a:lnTo>
                  <a:pt x="676" y="676"/>
                </a:lnTo>
                <a:lnTo>
                  <a:pt x="693" y="663"/>
                </a:lnTo>
                <a:lnTo>
                  <a:pt x="711" y="656"/>
                </a:lnTo>
                <a:lnTo>
                  <a:pt x="730" y="653"/>
                </a:lnTo>
                <a:lnTo>
                  <a:pt x="750" y="656"/>
                </a:lnTo>
                <a:lnTo>
                  <a:pt x="768" y="663"/>
                </a:lnTo>
                <a:lnTo>
                  <a:pt x="785" y="676"/>
                </a:lnTo>
                <a:lnTo>
                  <a:pt x="1003" y="894"/>
                </a:lnTo>
                <a:lnTo>
                  <a:pt x="1003" y="894"/>
                </a:lnTo>
                <a:lnTo>
                  <a:pt x="1003" y="895"/>
                </a:lnTo>
                <a:lnTo>
                  <a:pt x="1091" y="820"/>
                </a:lnTo>
                <a:lnTo>
                  <a:pt x="1184" y="749"/>
                </a:lnTo>
                <a:lnTo>
                  <a:pt x="1282" y="683"/>
                </a:lnTo>
                <a:lnTo>
                  <a:pt x="1280" y="681"/>
                </a:lnTo>
                <a:lnTo>
                  <a:pt x="1280" y="681"/>
                </a:lnTo>
                <a:lnTo>
                  <a:pt x="1126" y="414"/>
                </a:lnTo>
                <a:lnTo>
                  <a:pt x="1118" y="396"/>
                </a:lnTo>
                <a:lnTo>
                  <a:pt x="1115" y="375"/>
                </a:lnTo>
                <a:lnTo>
                  <a:pt x="1118" y="357"/>
                </a:lnTo>
                <a:lnTo>
                  <a:pt x="1126" y="337"/>
                </a:lnTo>
                <a:lnTo>
                  <a:pt x="1137" y="322"/>
                </a:lnTo>
                <a:lnTo>
                  <a:pt x="1154" y="309"/>
                </a:lnTo>
                <a:lnTo>
                  <a:pt x="1174" y="301"/>
                </a:lnTo>
                <a:lnTo>
                  <a:pt x="1193" y="299"/>
                </a:lnTo>
                <a:lnTo>
                  <a:pt x="1213" y="302"/>
                </a:lnTo>
                <a:lnTo>
                  <a:pt x="1231" y="309"/>
                </a:lnTo>
                <a:lnTo>
                  <a:pt x="1247" y="320"/>
                </a:lnTo>
                <a:lnTo>
                  <a:pt x="1259" y="337"/>
                </a:lnTo>
                <a:lnTo>
                  <a:pt x="1413" y="604"/>
                </a:lnTo>
                <a:lnTo>
                  <a:pt x="1413" y="606"/>
                </a:lnTo>
                <a:lnTo>
                  <a:pt x="1414" y="606"/>
                </a:lnTo>
                <a:lnTo>
                  <a:pt x="1519" y="554"/>
                </a:lnTo>
                <a:lnTo>
                  <a:pt x="1629" y="509"/>
                </a:lnTo>
                <a:lnTo>
                  <a:pt x="1738" y="471"/>
                </a:lnTo>
                <a:lnTo>
                  <a:pt x="1736" y="471"/>
                </a:lnTo>
                <a:lnTo>
                  <a:pt x="1736" y="470"/>
                </a:lnTo>
                <a:lnTo>
                  <a:pt x="1657" y="173"/>
                </a:lnTo>
                <a:lnTo>
                  <a:pt x="1654" y="153"/>
                </a:lnTo>
                <a:lnTo>
                  <a:pt x="1657" y="133"/>
                </a:lnTo>
                <a:lnTo>
                  <a:pt x="1665" y="115"/>
                </a:lnTo>
                <a:lnTo>
                  <a:pt x="1676" y="99"/>
                </a:lnTo>
                <a:lnTo>
                  <a:pt x="1692" y="87"/>
                </a:lnTo>
                <a:lnTo>
                  <a:pt x="1711" y="78"/>
                </a:lnTo>
                <a:lnTo>
                  <a:pt x="1732" y="76"/>
                </a:lnTo>
                <a:lnTo>
                  <a:pt x="1752" y="78"/>
                </a:lnTo>
                <a:lnTo>
                  <a:pt x="1770" y="87"/>
                </a:lnTo>
                <a:lnTo>
                  <a:pt x="1785" y="98"/>
                </a:lnTo>
                <a:lnTo>
                  <a:pt x="1798" y="113"/>
                </a:lnTo>
                <a:lnTo>
                  <a:pt x="1805" y="133"/>
                </a:lnTo>
                <a:lnTo>
                  <a:pt x="1885" y="431"/>
                </a:lnTo>
                <a:lnTo>
                  <a:pt x="1885" y="432"/>
                </a:lnTo>
                <a:lnTo>
                  <a:pt x="1995" y="411"/>
                </a:lnTo>
                <a:lnTo>
                  <a:pt x="2106" y="396"/>
                </a:lnTo>
                <a:lnTo>
                  <a:pt x="2215" y="388"/>
                </a:lnTo>
                <a:lnTo>
                  <a:pt x="2223" y="382"/>
                </a:lnTo>
                <a:lnTo>
                  <a:pt x="2232" y="376"/>
                </a:lnTo>
                <a:lnTo>
                  <a:pt x="2232" y="77"/>
                </a:lnTo>
                <a:lnTo>
                  <a:pt x="2236" y="53"/>
                </a:lnTo>
                <a:lnTo>
                  <a:pt x="2247" y="32"/>
                </a:lnTo>
                <a:lnTo>
                  <a:pt x="2264" y="15"/>
                </a:lnTo>
                <a:lnTo>
                  <a:pt x="2285" y="4"/>
                </a:lnTo>
                <a:lnTo>
                  <a:pt x="2309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sp>
        <p:nvSpPr>
          <p:cNvPr id="15" name="Freeform 18">
            <a:extLst>
              <a:ext uri="{FF2B5EF4-FFF2-40B4-BE49-F238E27FC236}">
                <a16:creationId xmlns:a16="http://schemas.microsoft.com/office/drawing/2014/main" id="{7458A512-AB05-BD18-A4E6-8DCB78FEBDC7}"/>
              </a:ext>
            </a:extLst>
          </p:cNvPr>
          <p:cNvSpPr>
            <a:spLocks noEditPoints="1"/>
          </p:cNvSpPr>
          <p:nvPr/>
        </p:nvSpPr>
        <p:spPr bwMode="auto">
          <a:xfrm>
            <a:off x="4902614" y="3256595"/>
            <a:ext cx="831970" cy="840256"/>
          </a:xfrm>
          <a:custGeom>
            <a:avLst/>
            <a:gdLst>
              <a:gd name="T0" fmla="*/ 1136 w 2411"/>
              <a:gd name="T1" fmla="*/ 712 h 2433"/>
              <a:gd name="T2" fmla="*/ 1004 w 2411"/>
              <a:gd name="T3" fmla="*/ 748 h 2433"/>
              <a:gd name="T4" fmla="*/ 892 w 2411"/>
              <a:gd name="T5" fmla="*/ 816 h 2433"/>
              <a:gd name="T6" fmla="*/ 801 w 2411"/>
              <a:gd name="T7" fmla="*/ 909 h 2433"/>
              <a:gd name="T8" fmla="*/ 735 w 2411"/>
              <a:gd name="T9" fmla="*/ 1023 h 2433"/>
              <a:gd name="T10" fmla="*/ 701 w 2411"/>
              <a:gd name="T11" fmla="*/ 1150 h 2433"/>
              <a:gd name="T12" fmla="*/ 701 w 2411"/>
              <a:gd name="T13" fmla="*/ 1287 h 2433"/>
              <a:gd name="T14" fmla="*/ 739 w 2411"/>
              <a:gd name="T15" fmla="*/ 1419 h 2433"/>
              <a:gd name="T16" fmla="*/ 806 w 2411"/>
              <a:gd name="T17" fmla="*/ 1533 h 2433"/>
              <a:gd name="T18" fmla="*/ 900 w 2411"/>
              <a:gd name="T19" fmla="*/ 1624 h 2433"/>
              <a:gd name="T20" fmla="*/ 1012 w 2411"/>
              <a:gd name="T21" fmla="*/ 1688 h 2433"/>
              <a:gd name="T22" fmla="*/ 1141 w 2411"/>
              <a:gd name="T23" fmla="*/ 1722 h 2433"/>
              <a:gd name="T24" fmla="*/ 1278 w 2411"/>
              <a:gd name="T25" fmla="*/ 1722 h 2433"/>
              <a:gd name="T26" fmla="*/ 1408 w 2411"/>
              <a:gd name="T27" fmla="*/ 1685 h 2433"/>
              <a:gd name="T28" fmla="*/ 1523 w 2411"/>
              <a:gd name="T29" fmla="*/ 1618 h 2433"/>
              <a:gd name="T30" fmla="*/ 1614 w 2411"/>
              <a:gd name="T31" fmla="*/ 1525 h 2433"/>
              <a:gd name="T32" fmla="*/ 1679 w 2411"/>
              <a:gd name="T33" fmla="*/ 1411 h 2433"/>
              <a:gd name="T34" fmla="*/ 1713 w 2411"/>
              <a:gd name="T35" fmla="*/ 1284 h 2433"/>
              <a:gd name="T36" fmla="*/ 1713 w 2411"/>
              <a:gd name="T37" fmla="*/ 1147 h 2433"/>
              <a:gd name="T38" fmla="*/ 1676 w 2411"/>
              <a:gd name="T39" fmla="*/ 1015 h 2433"/>
              <a:gd name="T40" fmla="*/ 1607 w 2411"/>
              <a:gd name="T41" fmla="*/ 901 h 2433"/>
              <a:gd name="T42" fmla="*/ 1514 w 2411"/>
              <a:gd name="T43" fmla="*/ 810 h 2433"/>
              <a:gd name="T44" fmla="*/ 1400 w 2411"/>
              <a:gd name="T45" fmla="*/ 745 h 2433"/>
              <a:gd name="T46" fmla="*/ 1273 w 2411"/>
              <a:gd name="T47" fmla="*/ 710 h 2433"/>
              <a:gd name="T48" fmla="*/ 1239 w 2411"/>
              <a:gd name="T49" fmla="*/ 0 h 2433"/>
              <a:gd name="T50" fmla="*/ 1366 w 2411"/>
              <a:gd name="T51" fmla="*/ 261 h 2433"/>
              <a:gd name="T52" fmla="*/ 1540 w 2411"/>
              <a:gd name="T53" fmla="*/ 308 h 2433"/>
              <a:gd name="T54" fmla="*/ 2013 w 2411"/>
              <a:gd name="T55" fmla="*/ 306 h 2433"/>
              <a:gd name="T56" fmla="*/ 1941 w 2411"/>
              <a:gd name="T57" fmla="*/ 586 h 2433"/>
              <a:gd name="T58" fmla="*/ 2047 w 2411"/>
              <a:gd name="T59" fmla="*/ 735 h 2433"/>
              <a:gd name="T60" fmla="*/ 2411 w 2411"/>
              <a:gd name="T61" fmla="*/ 1038 h 2433"/>
              <a:gd name="T62" fmla="*/ 2176 w 2411"/>
              <a:gd name="T63" fmla="*/ 1207 h 2433"/>
              <a:gd name="T64" fmla="*/ 2160 w 2411"/>
              <a:gd name="T65" fmla="*/ 1388 h 2433"/>
              <a:gd name="T66" fmla="*/ 2244 w 2411"/>
              <a:gd name="T67" fmla="*/ 1853 h 2433"/>
              <a:gd name="T68" fmla="*/ 1956 w 2411"/>
              <a:gd name="T69" fmla="*/ 1831 h 2433"/>
              <a:gd name="T70" fmla="*/ 1827 w 2411"/>
              <a:gd name="T71" fmla="*/ 1960 h 2433"/>
              <a:gd name="T72" fmla="*/ 1593 w 2411"/>
              <a:gd name="T73" fmla="*/ 2371 h 2433"/>
              <a:gd name="T74" fmla="*/ 1408 w 2411"/>
              <a:gd name="T75" fmla="*/ 2164 h 2433"/>
              <a:gd name="T76" fmla="*/ 1272 w 2411"/>
              <a:gd name="T77" fmla="*/ 2183 h 2433"/>
              <a:gd name="T78" fmla="*/ 1151 w 2411"/>
              <a:gd name="T79" fmla="*/ 2433 h 2433"/>
              <a:gd name="T80" fmla="*/ 814 w 2411"/>
              <a:gd name="T81" fmla="*/ 2102 h 2433"/>
              <a:gd name="T82" fmla="*/ 656 w 2411"/>
              <a:gd name="T83" fmla="*/ 2012 h 2433"/>
              <a:gd name="T84" fmla="*/ 383 w 2411"/>
              <a:gd name="T85" fmla="*/ 2113 h 2433"/>
              <a:gd name="T86" fmla="*/ 336 w 2411"/>
              <a:gd name="T87" fmla="*/ 1642 h 2433"/>
              <a:gd name="T88" fmla="*/ 273 w 2411"/>
              <a:gd name="T89" fmla="*/ 1473 h 2433"/>
              <a:gd name="T90" fmla="*/ 0 w 2411"/>
              <a:gd name="T91" fmla="*/ 1374 h 2433"/>
              <a:gd name="T92" fmla="*/ 268 w 2411"/>
              <a:gd name="T93" fmla="*/ 982 h 2433"/>
              <a:gd name="T94" fmla="*/ 328 w 2411"/>
              <a:gd name="T95" fmla="*/ 811 h 2433"/>
              <a:gd name="T96" fmla="*/ 181 w 2411"/>
              <a:gd name="T97" fmla="*/ 560 h 2433"/>
              <a:gd name="T98" fmla="*/ 638 w 2411"/>
              <a:gd name="T99" fmla="*/ 433 h 2433"/>
              <a:gd name="T100" fmla="*/ 792 w 2411"/>
              <a:gd name="T101" fmla="*/ 340 h 2433"/>
              <a:gd name="T102" fmla="*/ 843 w 2411"/>
              <a:gd name="T103" fmla="*/ 55 h 2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411" h="2433">
                <a:moveTo>
                  <a:pt x="1206" y="707"/>
                </a:moveTo>
                <a:lnTo>
                  <a:pt x="1136" y="712"/>
                </a:lnTo>
                <a:lnTo>
                  <a:pt x="1068" y="725"/>
                </a:lnTo>
                <a:lnTo>
                  <a:pt x="1004" y="748"/>
                </a:lnTo>
                <a:lnTo>
                  <a:pt x="946" y="779"/>
                </a:lnTo>
                <a:lnTo>
                  <a:pt x="892" y="816"/>
                </a:lnTo>
                <a:lnTo>
                  <a:pt x="843" y="860"/>
                </a:lnTo>
                <a:lnTo>
                  <a:pt x="801" y="909"/>
                </a:lnTo>
                <a:lnTo>
                  <a:pt x="763" y="965"/>
                </a:lnTo>
                <a:lnTo>
                  <a:pt x="735" y="1023"/>
                </a:lnTo>
                <a:lnTo>
                  <a:pt x="714" y="1085"/>
                </a:lnTo>
                <a:lnTo>
                  <a:pt x="701" y="1150"/>
                </a:lnTo>
                <a:lnTo>
                  <a:pt x="696" y="1219"/>
                </a:lnTo>
                <a:lnTo>
                  <a:pt x="701" y="1287"/>
                </a:lnTo>
                <a:lnTo>
                  <a:pt x="716" y="1356"/>
                </a:lnTo>
                <a:lnTo>
                  <a:pt x="739" y="1419"/>
                </a:lnTo>
                <a:lnTo>
                  <a:pt x="768" y="1478"/>
                </a:lnTo>
                <a:lnTo>
                  <a:pt x="806" y="1533"/>
                </a:lnTo>
                <a:lnTo>
                  <a:pt x="849" y="1582"/>
                </a:lnTo>
                <a:lnTo>
                  <a:pt x="900" y="1624"/>
                </a:lnTo>
                <a:lnTo>
                  <a:pt x="954" y="1660"/>
                </a:lnTo>
                <a:lnTo>
                  <a:pt x="1012" y="1688"/>
                </a:lnTo>
                <a:lnTo>
                  <a:pt x="1076" y="1709"/>
                </a:lnTo>
                <a:lnTo>
                  <a:pt x="1141" y="1722"/>
                </a:lnTo>
                <a:lnTo>
                  <a:pt x="1208" y="1727"/>
                </a:lnTo>
                <a:lnTo>
                  <a:pt x="1278" y="1722"/>
                </a:lnTo>
                <a:lnTo>
                  <a:pt x="1345" y="1708"/>
                </a:lnTo>
                <a:lnTo>
                  <a:pt x="1408" y="1685"/>
                </a:lnTo>
                <a:lnTo>
                  <a:pt x="1469" y="1655"/>
                </a:lnTo>
                <a:lnTo>
                  <a:pt x="1523" y="1618"/>
                </a:lnTo>
                <a:lnTo>
                  <a:pt x="1571" y="1574"/>
                </a:lnTo>
                <a:lnTo>
                  <a:pt x="1614" y="1525"/>
                </a:lnTo>
                <a:lnTo>
                  <a:pt x="1650" y="1470"/>
                </a:lnTo>
                <a:lnTo>
                  <a:pt x="1679" y="1411"/>
                </a:lnTo>
                <a:lnTo>
                  <a:pt x="1700" y="1349"/>
                </a:lnTo>
                <a:lnTo>
                  <a:pt x="1713" y="1284"/>
                </a:lnTo>
                <a:lnTo>
                  <a:pt x="1718" y="1215"/>
                </a:lnTo>
                <a:lnTo>
                  <a:pt x="1713" y="1147"/>
                </a:lnTo>
                <a:lnTo>
                  <a:pt x="1699" y="1079"/>
                </a:lnTo>
                <a:lnTo>
                  <a:pt x="1676" y="1015"/>
                </a:lnTo>
                <a:lnTo>
                  <a:pt x="1645" y="955"/>
                </a:lnTo>
                <a:lnTo>
                  <a:pt x="1607" y="901"/>
                </a:lnTo>
                <a:lnTo>
                  <a:pt x="1563" y="852"/>
                </a:lnTo>
                <a:lnTo>
                  <a:pt x="1514" y="810"/>
                </a:lnTo>
                <a:lnTo>
                  <a:pt x="1461" y="774"/>
                </a:lnTo>
                <a:lnTo>
                  <a:pt x="1400" y="745"/>
                </a:lnTo>
                <a:lnTo>
                  <a:pt x="1338" y="723"/>
                </a:lnTo>
                <a:lnTo>
                  <a:pt x="1273" y="710"/>
                </a:lnTo>
                <a:lnTo>
                  <a:pt x="1206" y="707"/>
                </a:lnTo>
                <a:close/>
                <a:moveTo>
                  <a:pt x="1239" y="0"/>
                </a:moveTo>
                <a:lnTo>
                  <a:pt x="1275" y="251"/>
                </a:lnTo>
                <a:lnTo>
                  <a:pt x="1366" y="261"/>
                </a:lnTo>
                <a:lnTo>
                  <a:pt x="1454" y="280"/>
                </a:lnTo>
                <a:lnTo>
                  <a:pt x="1540" y="308"/>
                </a:lnTo>
                <a:lnTo>
                  <a:pt x="1676" y="93"/>
                </a:lnTo>
                <a:lnTo>
                  <a:pt x="2013" y="306"/>
                </a:lnTo>
                <a:lnTo>
                  <a:pt x="1879" y="520"/>
                </a:lnTo>
                <a:lnTo>
                  <a:pt x="1941" y="586"/>
                </a:lnTo>
                <a:lnTo>
                  <a:pt x="1998" y="658"/>
                </a:lnTo>
                <a:lnTo>
                  <a:pt x="2047" y="735"/>
                </a:lnTo>
                <a:lnTo>
                  <a:pt x="2288" y="657"/>
                </a:lnTo>
                <a:lnTo>
                  <a:pt x="2411" y="1038"/>
                </a:lnTo>
                <a:lnTo>
                  <a:pt x="2169" y="1114"/>
                </a:lnTo>
                <a:lnTo>
                  <a:pt x="2176" y="1207"/>
                </a:lnTo>
                <a:lnTo>
                  <a:pt x="2173" y="1299"/>
                </a:lnTo>
                <a:lnTo>
                  <a:pt x="2160" y="1388"/>
                </a:lnTo>
                <a:lnTo>
                  <a:pt x="2394" y="1483"/>
                </a:lnTo>
                <a:lnTo>
                  <a:pt x="2244" y="1853"/>
                </a:lnTo>
                <a:lnTo>
                  <a:pt x="2010" y="1758"/>
                </a:lnTo>
                <a:lnTo>
                  <a:pt x="1956" y="1831"/>
                </a:lnTo>
                <a:lnTo>
                  <a:pt x="1894" y="1898"/>
                </a:lnTo>
                <a:lnTo>
                  <a:pt x="1827" y="1960"/>
                </a:lnTo>
                <a:lnTo>
                  <a:pt x="1946" y="2183"/>
                </a:lnTo>
                <a:lnTo>
                  <a:pt x="1593" y="2371"/>
                </a:lnTo>
                <a:lnTo>
                  <a:pt x="1474" y="2148"/>
                </a:lnTo>
                <a:lnTo>
                  <a:pt x="1408" y="2164"/>
                </a:lnTo>
                <a:lnTo>
                  <a:pt x="1340" y="2177"/>
                </a:lnTo>
                <a:lnTo>
                  <a:pt x="1272" y="2183"/>
                </a:lnTo>
                <a:lnTo>
                  <a:pt x="1205" y="2185"/>
                </a:lnTo>
                <a:lnTo>
                  <a:pt x="1151" y="2433"/>
                </a:lnTo>
                <a:lnTo>
                  <a:pt x="760" y="2350"/>
                </a:lnTo>
                <a:lnTo>
                  <a:pt x="814" y="2102"/>
                </a:lnTo>
                <a:lnTo>
                  <a:pt x="732" y="2061"/>
                </a:lnTo>
                <a:lnTo>
                  <a:pt x="656" y="2012"/>
                </a:lnTo>
                <a:lnTo>
                  <a:pt x="582" y="1957"/>
                </a:lnTo>
                <a:lnTo>
                  <a:pt x="383" y="2113"/>
                </a:lnTo>
                <a:lnTo>
                  <a:pt x="137" y="1797"/>
                </a:lnTo>
                <a:lnTo>
                  <a:pt x="336" y="1642"/>
                </a:lnTo>
                <a:lnTo>
                  <a:pt x="300" y="1559"/>
                </a:lnTo>
                <a:lnTo>
                  <a:pt x="273" y="1473"/>
                </a:lnTo>
                <a:lnTo>
                  <a:pt x="253" y="1382"/>
                </a:lnTo>
                <a:lnTo>
                  <a:pt x="0" y="1374"/>
                </a:lnTo>
                <a:lnTo>
                  <a:pt x="14" y="974"/>
                </a:lnTo>
                <a:lnTo>
                  <a:pt x="268" y="982"/>
                </a:lnTo>
                <a:lnTo>
                  <a:pt x="294" y="896"/>
                </a:lnTo>
                <a:lnTo>
                  <a:pt x="328" y="811"/>
                </a:lnTo>
                <a:lnTo>
                  <a:pt x="370" y="730"/>
                </a:lnTo>
                <a:lnTo>
                  <a:pt x="181" y="560"/>
                </a:lnTo>
                <a:lnTo>
                  <a:pt x="450" y="264"/>
                </a:lnTo>
                <a:lnTo>
                  <a:pt x="638" y="433"/>
                </a:lnTo>
                <a:lnTo>
                  <a:pt x="713" y="384"/>
                </a:lnTo>
                <a:lnTo>
                  <a:pt x="792" y="340"/>
                </a:lnTo>
                <a:lnTo>
                  <a:pt x="879" y="306"/>
                </a:lnTo>
                <a:lnTo>
                  <a:pt x="843" y="55"/>
                </a:lnTo>
                <a:lnTo>
                  <a:pt x="1239" y="0"/>
                </a:lnTo>
                <a:close/>
              </a:path>
            </a:pathLst>
          </a:custGeom>
          <a:solidFill>
            <a:schemeClr val="accent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>
              <a:solidFill>
                <a:prstClr val="black"/>
              </a:solidFill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9018E2F-3CAA-5485-1901-B5C7579D1F24}"/>
              </a:ext>
            </a:extLst>
          </p:cNvPr>
          <p:cNvGrpSpPr/>
          <p:nvPr/>
        </p:nvGrpSpPr>
        <p:grpSpPr>
          <a:xfrm>
            <a:off x="1369408" y="3165090"/>
            <a:ext cx="3170130" cy="3035799"/>
            <a:chOff x="2284413" y="2240266"/>
            <a:chExt cx="4064001" cy="3891792"/>
          </a:xfrm>
        </p:grpSpPr>
        <p:sp>
          <p:nvSpPr>
            <p:cNvPr id="17" name="Freeform 53">
              <a:extLst>
                <a:ext uri="{FF2B5EF4-FFF2-40B4-BE49-F238E27FC236}">
                  <a16:creationId xmlns:a16="http://schemas.microsoft.com/office/drawing/2014/main" id="{F3BBB93F-1712-C9CE-3E27-3C51FE441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551" y="3663951"/>
              <a:ext cx="468313" cy="239713"/>
            </a:xfrm>
            <a:custGeom>
              <a:avLst/>
              <a:gdLst>
                <a:gd name="T0" fmla="*/ 438 w 592"/>
                <a:gd name="T1" fmla="*/ 0 h 302"/>
                <a:gd name="T2" fmla="*/ 592 w 592"/>
                <a:gd name="T3" fmla="*/ 110 h 302"/>
                <a:gd name="T4" fmla="*/ 534 w 592"/>
                <a:gd name="T5" fmla="*/ 287 h 302"/>
                <a:gd name="T6" fmla="*/ 511 w 592"/>
                <a:gd name="T7" fmla="*/ 212 h 302"/>
                <a:gd name="T8" fmla="*/ 488 w 592"/>
                <a:gd name="T9" fmla="*/ 152 h 302"/>
                <a:gd name="T10" fmla="*/ 387 w 592"/>
                <a:gd name="T11" fmla="*/ 174 h 302"/>
                <a:gd name="T12" fmla="*/ 458 w 592"/>
                <a:gd name="T13" fmla="*/ 302 h 302"/>
                <a:gd name="T14" fmla="*/ 252 w 592"/>
                <a:gd name="T15" fmla="*/ 245 h 302"/>
                <a:gd name="T16" fmla="*/ 0 w 592"/>
                <a:gd name="T17" fmla="*/ 236 h 302"/>
                <a:gd name="T18" fmla="*/ 140 w 592"/>
                <a:gd name="T19" fmla="*/ 49 h 302"/>
                <a:gd name="T20" fmla="*/ 291 w 592"/>
                <a:gd name="T21" fmla="*/ 49 h 302"/>
                <a:gd name="T22" fmla="*/ 438 w 592"/>
                <a:gd name="T23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2" h="302">
                  <a:moveTo>
                    <a:pt x="438" y="0"/>
                  </a:moveTo>
                  <a:lnTo>
                    <a:pt x="592" y="110"/>
                  </a:lnTo>
                  <a:lnTo>
                    <a:pt x="534" y="287"/>
                  </a:lnTo>
                  <a:lnTo>
                    <a:pt x="511" y="212"/>
                  </a:lnTo>
                  <a:lnTo>
                    <a:pt x="488" y="152"/>
                  </a:lnTo>
                  <a:lnTo>
                    <a:pt x="387" y="174"/>
                  </a:lnTo>
                  <a:lnTo>
                    <a:pt x="458" y="302"/>
                  </a:lnTo>
                  <a:lnTo>
                    <a:pt x="252" y="245"/>
                  </a:lnTo>
                  <a:lnTo>
                    <a:pt x="0" y="236"/>
                  </a:lnTo>
                  <a:lnTo>
                    <a:pt x="140" y="49"/>
                  </a:lnTo>
                  <a:lnTo>
                    <a:pt x="291" y="49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3FBCDB94-C8D4-2C4E-1103-D4D61CA17F8C}"/>
                </a:ext>
              </a:extLst>
            </p:cNvPr>
            <p:cNvGrpSpPr/>
            <p:nvPr/>
          </p:nvGrpSpPr>
          <p:grpSpPr>
            <a:xfrm>
              <a:off x="2521224" y="5380038"/>
              <a:ext cx="649014" cy="672627"/>
              <a:chOff x="2521224" y="5380038"/>
              <a:chExt cx="649014" cy="672627"/>
            </a:xfrm>
          </p:grpSpPr>
          <p:sp>
            <p:nvSpPr>
              <p:cNvPr id="35" name="Freeform 71">
                <a:extLst>
                  <a:ext uri="{FF2B5EF4-FFF2-40B4-BE49-F238E27FC236}">
                    <a16:creationId xmlns:a16="http://schemas.microsoft.com/office/drawing/2014/main" id="{FE302F80-7A6E-4C4C-7C12-63B1CA6C9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224" y="5431952"/>
                <a:ext cx="646113" cy="620713"/>
              </a:xfrm>
              <a:custGeom>
                <a:avLst/>
                <a:gdLst>
                  <a:gd name="T0" fmla="*/ 116 w 813"/>
                  <a:gd name="T1" fmla="*/ 4 h 782"/>
                  <a:gd name="T2" fmla="*/ 122 w 813"/>
                  <a:gd name="T3" fmla="*/ 21 h 782"/>
                  <a:gd name="T4" fmla="*/ 136 w 813"/>
                  <a:gd name="T5" fmla="*/ 68 h 782"/>
                  <a:gd name="T6" fmla="*/ 157 w 813"/>
                  <a:gd name="T7" fmla="*/ 136 h 782"/>
                  <a:gd name="T8" fmla="*/ 183 w 813"/>
                  <a:gd name="T9" fmla="*/ 217 h 782"/>
                  <a:gd name="T10" fmla="*/ 209 w 813"/>
                  <a:gd name="T11" fmla="*/ 301 h 782"/>
                  <a:gd name="T12" fmla="*/ 236 w 813"/>
                  <a:gd name="T13" fmla="*/ 382 h 782"/>
                  <a:gd name="T14" fmla="*/ 267 w 813"/>
                  <a:gd name="T15" fmla="*/ 464 h 782"/>
                  <a:gd name="T16" fmla="*/ 309 w 813"/>
                  <a:gd name="T17" fmla="*/ 545 h 782"/>
                  <a:gd name="T18" fmla="*/ 366 w 813"/>
                  <a:gd name="T19" fmla="*/ 610 h 782"/>
                  <a:gd name="T20" fmla="*/ 444 w 813"/>
                  <a:gd name="T21" fmla="*/ 661 h 782"/>
                  <a:gd name="T22" fmla="*/ 549 w 813"/>
                  <a:gd name="T23" fmla="*/ 701 h 782"/>
                  <a:gd name="T24" fmla="*/ 647 w 813"/>
                  <a:gd name="T25" fmla="*/ 725 h 782"/>
                  <a:gd name="T26" fmla="*/ 722 w 813"/>
                  <a:gd name="T27" fmla="*/ 736 h 782"/>
                  <a:gd name="T28" fmla="*/ 773 w 813"/>
                  <a:gd name="T29" fmla="*/ 737 h 782"/>
                  <a:gd name="T30" fmla="*/ 802 w 813"/>
                  <a:gd name="T31" fmla="*/ 736 h 782"/>
                  <a:gd name="T32" fmla="*/ 812 w 813"/>
                  <a:gd name="T33" fmla="*/ 734 h 782"/>
                  <a:gd name="T34" fmla="*/ 809 w 813"/>
                  <a:gd name="T35" fmla="*/ 762 h 782"/>
                  <a:gd name="T36" fmla="*/ 779 w 813"/>
                  <a:gd name="T37" fmla="*/ 764 h 782"/>
                  <a:gd name="T38" fmla="*/ 734 w 813"/>
                  <a:gd name="T39" fmla="*/ 768 h 782"/>
                  <a:gd name="T40" fmla="*/ 703 w 813"/>
                  <a:gd name="T41" fmla="*/ 773 h 782"/>
                  <a:gd name="T42" fmla="*/ 649 w 813"/>
                  <a:gd name="T43" fmla="*/ 778 h 782"/>
                  <a:gd name="T44" fmla="*/ 577 w 813"/>
                  <a:gd name="T45" fmla="*/ 782 h 782"/>
                  <a:gd name="T46" fmla="*/ 500 w 813"/>
                  <a:gd name="T47" fmla="*/ 781 h 782"/>
                  <a:gd name="T48" fmla="*/ 422 w 813"/>
                  <a:gd name="T49" fmla="*/ 773 h 782"/>
                  <a:gd name="T50" fmla="*/ 352 w 813"/>
                  <a:gd name="T51" fmla="*/ 756 h 782"/>
                  <a:gd name="T52" fmla="*/ 299 w 813"/>
                  <a:gd name="T53" fmla="*/ 725 h 782"/>
                  <a:gd name="T54" fmla="*/ 265 w 813"/>
                  <a:gd name="T55" fmla="*/ 674 h 782"/>
                  <a:gd name="T56" fmla="*/ 234 w 813"/>
                  <a:gd name="T57" fmla="*/ 605 h 782"/>
                  <a:gd name="T58" fmla="*/ 205 w 813"/>
                  <a:gd name="T59" fmla="*/ 531 h 782"/>
                  <a:gd name="T60" fmla="*/ 180 w 813"/>
                  <a:gd name="T61" fmla="*/ 459 h 782"/>
                  <a:gd name="T62" fmla="*/ 161 w 813"/>
                  <a:gd name="T63" fmla="*/ 397 h 782"/>
                  <a:gd name="T64" fmla="*/ 149 w 813"/>
                  <a:gd name="T65" fmla="*/ 354 h 782"/>
                  <a:gd name="T66" fmla="*/ 144 w 813"/>
                  <a:gd name="T67" fmla="*/ 337 h 782"/>
                  <a:gd name="T68" fmla="*/ 0 w 813"/>
                  <a:gd name="T69" fmla="*/ 51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13" h="782">
                    <a:moveTo>
                      <a:pt x="66" y="0"/>
                    </a:moveTo>
                    <a:lnTo>
                      <a:pt x="116" y="4"/>
                    </a:lnTo>
                    <a:lnTo>
                      <a:pt x="118" y="9"/>
                    </a:lnTo>
                    <a:lnTo>
                      <a:pt x="122" y="21"/>
                    </a:lnTo>
                    <a:lnTo>
                      <a:pt x="129" y="42"/>
                    </a:lnTo>
                    <a:lnTo>
                      <a:pt x="136" y="68"/>
                    </a:lnTo>
                    <a:lnTo>
                      <a:pt x="146" y="101"/>
                    </a:lnTo>
                    <a:lnTo>
                      <a:pt x="157" y="136"/>
                    </a:lnTo>
                    <a:lnTo>
                      <a:pt x="169" y="175"/>
                    </a:lnTo>
                    <a:lnTo>
                      <a:pt x="183" y="217"/>
                    </a:lnTo>
                    <a:lnTo>
                      <a:pt x="195" y="259"/>
                    </a:lnTo>
                    <a:lnTo>
                      <a:pt x="209" y="301"/>
                    </a:lnTo>
                    <a:lnTo>
                      <a:pt x="223" y="343"/>
                    </a:lnTo>
                    <a:lnTo>
                      <a:pt x="236" y="382"/>
                    </a:lnTo>
                    <a:lnTo>
                      <a:pt x="248" y="417"/>
                    </a:lnTo>
                    <a:lnTo>
                      <a:pt x="267" y="464"/>
                    </a:lnTo>
                    <a:lnTo>
                      <a:pt x="287" y="507"/>
                    </a:lnTo>
                    <a:lnTo>
                      <a:pt x="309" y="545"/>
                    </a:lnTo>
                    <a:lnTo>
                      <a:pt x="335" y="579"/>
                    </a:lnTo>
                    <a:lnTo>
                      <a:pt x="366" y="610"/>
                    </a:lnTo>
                    <a:lnTo>
                      <a:pt x="402" y="638"/>
                    </a:lnTo>
                    <a:lnTo>
                      <a:pt x="444" y="661"/>
                    </a:lnTo>
                    <a:lnTo>
                      <a:pt x="492" y="683"/>
                    </a:lnTo>
                    <a:lnTo>
                      <a:pt x="549" y="701"/>
                    </a:lnTo>
                    <a:lnTo>
                      <a:pt x="602" y="715"/>
                    </a:lnTo>
                    <a:lnTo>
                      <a:pt x="647" y="725"/>
                    </a:lnTo>
                    <a:lnTo>
                      <a:pt x="688" y="731"/>
                    </a:lnTo>
                    <a:lnTo>
                      <a:pt x="722" y="736"/>
                    </a:lnTo>
                    <a:lnTo>
                      <a:pt x="750" y="737"/>
                    </a:lnTo>
                    <a:lnTo>
                      <a:pt x="773" y="737"/>
                    </a:lnTo>
                    <a:lnTo>
                      <a:pt x="790" y="737"/>
                    </a:lnTo>
                    <a:lnTo>
                      <a:pt x="802" y="736"/>
                    </a:lnTo>
                    <a:lnTo>
                      <a:pt x="809" y="734"/>
                    </a:lnTo>
                    <a:lnTo>
                      <a:pt x="812" y="734"/>
                    </a:lnTo>
                    <a:lnTo>
                      <a:pt x="813" y="760"/>
                    </a:lnTo>
                    <a:lnTo>
                      <a:pt x="809" y="762"/>
                    </a:lnTo>
                    <a:lnTo>
                      <a:pt x="798" y="762"/>
                    </a:lnTo>
                    <a:lnTo>
                      <a:pt x="779" y="764"/>
                    </a:lnTo>
                    <a:lnTo>
                      <a:pt x="757" y="767"/>
                    </a:lnTo>
                    <a:lnTo>
                      <a:pt x="734" y="768"/>
                    </a:lnTo>
                    <a:lnTo>
                      <a:pt x="722" y="771"/>
                    </a:lnTo>
                    <a:lnTo>
                      <a:pt x="703" y="773"/>
                    </a:lnTo>
                    <a:lnTo>
                      <a:pt x="678" y="776"/>
                    </a:lnTo>
                    <a:lnTo>
                      <a:pt x="649" y="778"/>
                    </a:lnTo>
                    <a:lnTo>
                      <a:pt x="615" y="781"/>
                    </a:lnTo>
                    <a:lnTo>
                      <a:pt x="577" y="782"/>
                    </a:lnTo>
                    <a:lnTo>
                      <a:pt x="540" y="782"/>
                    </a:lnTo>
                    <a:lnTo>
                      <a:pt x="500" y="781"/>
                    </a:lnTo>
                    <a:lnTo>
                      <a:pt x="461" y="778"/>
                    </a:lnTo>
                    <a:lnTo>
                      <a:pt x="422" y="773"/>
                    </a:lnTo>
                    <a:lnTo>
                      <a:pt x="386" y="765"/>
                    </a:lnTo>
                    <a:lnTo>
                      <a:pt x="352" y="756"/>
                    </a:lnTo>
                    <a:lnTo>
                      <a:pt x="323" y="742"/>
                    </a:lnTo>
                    <a:lnTo>
                      <a:pt x="299" y="725"/>
                    </a:lnTo>
                    <a:lnTo>
                      <a:pt x="282" y="703"/>
                    </a:lnTo>
                    <a:lnTo>
                      <a:pt x="265" y="674"/>
                    </a:lnTo>
                    <a:lnTo>
                      <a:pt x="250" y="641"/>
                    </a:lnTo>
                    <a:lnTo>
                      <a:pt x="234" y="605"/>
                    </a:lnTo>
                    <a:lnTo>
                      <a:pt x="219" y="569"/>
                    </a:lnTo>
                    <a:lnTo>
                      <a:pt x="205" y="531"/>
                    </a:lnTo>
                    <a:lnTo>
                      <a:pt x="192" y="495"/>
                    </a:lnTo>
                    <a:lnTo>
                      <a:pt x="180" y="459"/>
                    </a:lnTo>
                    <a:lnTo>
                      <a:pt x="169" y="427"/>
                    </a:lnTo>
                    <a:lnTo>
                      <a:pt x="161" y="397"/>
                    </a:lnTo>
                    <a:lnTo>
                      <a:pt x="153" y="372"/>
                    </a:lnTo>
                    <a:lnTo>
                      <a:pt x="149" y="354"/>
                    </a:lnTo>
                    <a:lnTo>
                      <a:pt x="146" y="341"/>
                    </a:lnTo>
                    <a:lnTo>
                      <a:pt x="144" y="337"/>
                    </a:lnTo>
                    <a:lnTo>
                      <a:pt x="116" y="360"/>
                    </a:lnTo>
                    <a:lnTo>
                      <a:pt x="0" y="5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72">
                <a:extLst>
                  <a:ext uri="{FF2B5EF4-FFF2-40B4-BE49-F238E27FC236}">
                    <a16:creationId xmlns:a16="http://schemas.microsoft.com/office/drawing/2014/main" id="{AD3A7A99-8547-9414-9C56-54E8F7A40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13" y="5380038"/>
                <a:ext cx="606425" cy="652463"/>
              </a:xfrm>
              <a:custGeom>
                <a:avLst/>
                <a:gdLst>
                  <a:gd name="T0" fmla="*/ 201 w 764"/>
                  <a:gd name="T1" fmla="*/ 3 h 821"/>
                  <a:gd name="T2" fmla="*/ 223 w 764"/>
                  <a:gd name="T3" fmla="*/ 21 h 821"/>
                  <a:gd name="T4" fmla="*/ 258 w 764"/>
                  <a:gd name="T5" fmla="*/ 59 h 821"/>
                  <a:gd name="T6" fmla="*/ 303 w 764"/>
                  <a:gd name="T7" fmla="*/ 108 h 821"/>
                  <a:gd name="T8" fmla="*/ 351 w 764"/>
                  <a:gd name="T9" fmla="*/ 169 h 821"/>
                  <a:gd name="T10" fmla="*/ 396 w 764"/>
                  <a:gd name="T11" fmla="*/ 236 h 821"/>
                  <a:gd name="T12" fmla="*/ 434 w 764"/>
                  <a:gd name="T13" fmla="*/ 306 h 821"/>
                  <a:gd name="T14" fmla="*/ 455 w 764"/>
                  <a:gd name="T15" fmla="*/ 377 h 821"/>
                  <a:gd name="T16" fmla="*/ 462 w 764"/>
                  <a:gd name="T17" fmla="*/ 451 h 821"/>
                  <a:gd name="T18" fmla="*/ 477 w 764"/>
                  <a:gd name="T19" fmla="*/ 512 h 821"/>
                  <a:gd name="T20" fmla="*/ 505 w 764"/>
                  <a:gd name="T21" fmla="*/ 552 h 821"/>
                  <a:gd name="T22" fmla="*/ 544 w 764"/>
                  <a:gd name="T23" fmla="*/ 580 h 821"/>
                  <a:gd name="T24" fmla="*/ 594 w 764"/>
                  <a:gd name="T25" fmla="*/ 604 h 821"/>
                  <a:gd name="T26" fmla="*/ 651 w 764"/>
                  <a:gd name="T27" fmla="*/ 629 h 821"/>
                  <a:gd name="T28" fmla="*/ 715 w 764"/>
                  <a:gd name="T29" fmla="*/ 664 h 821"/>
                  <a:gd name="T30" fmla="*/ 752 w 764"/>
                  <a:gd name="T31" fmla="*/ 705 h 821"/>
                  <a:gd name="T32" fmla="*/ 764 w 764"/>
                  <a:gd name="T33" fmla="*/ 743 h 821"/>
                  <a:gd name="T34" fmla="*/ 760 w 764"/>
                  <a:gd name="T35" fmla="*/ 776 h 821"/>
                  <a:gd name="T36" fmla="*/ 750 w 764"/>
                  <a:gd name="T37" fmla="*/ 798 h 821"/>
                  <a:gd name="T38" fmla="*/ 746 w 764"/>
                  <a:gd name="T39" fmla="*/ 807 h 821"/>
                  <a:gd name="T40" fmla="*/ 600 w 764"/>
                  <a:gd name="T41" fmla="*/ 819 h 821"/>
                  <a:gd name="T42" fmla="*/ 483 w 764"/>
                  <a:gd name="T43" fmla="*/ 819 h 821"/>
                  <a:gd name="T44" fmla="*/ 392 w 764"/>
                  <a:gd name="T45" fmla="*/ 809 h 821"/>
                  <a:gd name="T46" fmla="*/ 322 w 764"/>
                  <a:gd name="T47" fmla="*/ 790 h 821"/>
                  <a:gd name="T48" fmla="*/ 272 w 764"/>
                  <a:gd name="T49" fmla="*/ 767 h 821"/>
                  <a:gd name="T50" fmla="*/ 236 w 764"/>
                  <a:gd name="T51" fmla="*/ 740 h 821"/>
                  <a:gd name="T52" fmla="*/ 213 w 764"/>
                  <a:gd name="T53" fmla="*/ 715 h 821"/>
                  <a:gd name="T54" fmla="*/ 198 w 764"/>
                  <a:gd name="T55" fmla="*/ 694 h 821"/>
                  <a:gd name="T56" fmla="*/ 184 w 764"/>
                  <a:gd name="T57" fmla="*/ 663 h 821"/>
                  <a:gd name="T58" fmla="*/ 164 w 764"/>
                  <a:gd name="T59" fmla="*/ 604 h 821"/>
                  <a:gd name="T60" fmla="*/ 137 w 764"/>
                  <a:gd name="T61" fmla="*/ 526 h 821"/>
                  <a:gd name="T62" fmla="*/ 109 w 764"/>
                  <a:gd name="T63" fmla="*/ 436 h 821"/>
                  <a:gd name="T64" fmla="*/ 80 w 764"/>
                  <a:gd name="T65" fmla="*/ 341 h 821"/>
                  <a:gd name="T66" fmla="*/ 53 w 764"/>
                  <a:gd name="T67" fmla="*/ 251 h 821"/>
                  <a:gd name="T68" fmla="*/ 30 w 764"/>
                  <a:gd name="T69" fmla="*/ 172 h 821"/>
                  <a:gd name="T70" fmla="*/ 11 w 764"/>
                  <a:gd name="T71" fmla="*/ 111 h 821"/>
                  <a:gd name="T72" fmla="*/ 2 w 764"/>
                  <a:gd name="T73" fmla="*/ 77 h 821"/>
                  <a:gd name="T74" fmla="*/ 198 w 764"/>
                  <a:gd name="T75" fmla="*/ 0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4" h="821">
                    <a:moveTo>
                      <a:pt x="198" y="0"/>
                    </a:moveTo>
                    <a:lnTo>
                      <a:pt x="201" y="3"/>
                    </a:lnTo>
                    <a:lnTo>
                      <a:pt x="209" y="9"/>
                    </a:lnTo>
                    <a:lnTo>
                      <a:pt x="223" y="21"/>
                    </a:lnTo>
                    <a:lnTo>
                      <a:pt x="238" y="38"/>
                    </a:lnTo>
                    <a:lnTo>
                      <a:pt x="258" y="59"/>
                    </a:lnTo>
                    <a:lnTo>
                      <a:pt x="280" y="82"/>
                    </a:lnTo>
                    <a:lnTo>
                      <a:pt x="303" y="108"/>
                    </a:lnTo>
                    <a:lnTo>
                      <a:pt x="327" y="138"/>
                    </a:lnTo>
                    <a:lnTo>
                      <a:pt x="351" y="169"/>
                    </a:lnTo>
                    <a:lnTo>
                      <a:pt x="375" y="201"/>
                    </a:lnTo>
                    <a:lnTo>
                      <a:pt x="396" y="236"/>
                    </a:lnTo>
                    <a:lnTo>
                      <a:pt x="417" y="271"/>
                    </a:lnTo>
                    <a:lnTo>
                      <a:pt x="434" y="306"/>
                    </a:lnTo>
                    <a:lnTo>
                      <a:pt x="446" y="341"/>
                    </a:lnTo>
                    <a:lnTo>
                      <a:pt x="455" y="377"/>
                    </a:lnTo>
                    <a:lnTo>
                      <a:pt x="459" y="410"/>
                    </a:lnTo>
                    <a:lnTo>
                      <a:pt x="462" y="451"/>
                    </a:lnTo>
                    <a:lnTo>
                      <a:pt x="468" y="484"/>
                    </a:lnTo>
                    <a:lnTo>
                      <a:pt x="477" y="512"/>
                    </a:lnTo>
                    <a:lnTo>
                      <a:pt x="490" y="534"/>
                    </a:lnTo>
                    <a:lnTo>
                      <a:pt x="505" y="552"/>
                    </a:lnTo>
                    <a:lnTo>
                      <a:pt x="522" y="568"/>
                    </a:lnTo>
                    <a:lnTo>
                      <a:pt x="544" y="580"/>
                    </a:lnTo>
                    <a:lnTo>
                      <a:pt x="567" y="591"/>
                    </a:lnTo>
                    <a:lnTo>
                      <a:pt x="594" y="604"/>
                    </a:lnTo>
                    <a:lnTo>
                      <a:pt x="622" y="615"/>
                    </a:lnTo>
                    <a:lnTo>
                      <a:pt x="651" y="629"/>
                    </a:lnTo>
                    <a:lnTo>
                      <a:pt x="684" y="644"/>
                    </a:lnTo>
                    <a:lnTo>
                      <a:pt x="715" y="664"/>
                    </a:lnTo>
                    <a:lnTo>
                      <a:pt x="738" y="684"/>
                    </a:lnTo>
                    <a:lnTo>
                      <a:pt x="752" y="705"/>
                    </a:lnTo>
                    <a:lnTo>
                      <a:pt x="761" y="723"/>
                    </a:lnTo>
                    <a:lnTo>
                      <a:pt x="764" y="743"/>
                    </a:lnTo>
                    <a:lnTo>
                      <a:pt x="763" y="760"/>
                    </a:lnTo>
                    <a:lnTo>
                      <a:pt x="760" y="776"/>
                    </a:lnTo>
                    <a:lnTo>
                      <a:pt x="755" y="788"/>
                    </a:lnTo>
                    <a:lnTo>
                      <a:pt x="750" y="798"/>
                    </a:lnTo>
                    <a:lnTo>
                      <a:pt x="747" y="806"/>
                    </a:lnTo>
                    <a:lnTo>
                      <a:pt x="746" y="807"/>
                    </a:lnTo>
                    <a:lnTo>
                      <a:pt x="670" y="815"/>
                    </a:lnTo>
                    <a:lnTo>
                      <a:pt x="600" y="819"/>
                    </a:lnTo>
                    <a:lnTo>
                      <a:pt x="538" y="821"/>
                    </a:lnTo>
                    <a:lnTo>
                      <a:pt x="483" y="819"/>
                    </a:lnTo>
                    <a:lnTo>
                      <a:pt x="434" y="815"/>
                    </a:lnTo>
                    <a:lnTo>
                      <a:pt x="392" y="809"/>
                    </a:lnTo>
                    <a:lnTo>
                      <a:pt x="354" y="801"/>
                    </a:lnTo>
                    <a:lnTo>
                      <a:pt x="322" y="790"/>
                    </a:lnTo>
                    <a:lnTo>
                      <a:pt x="294" y="779"/>
                    </a:lnTo>
                    <a:lnTo>
                      <a:pt x="272" y="767"/>
                    </a:lnTo>
                    <a:lnTo>
                      <a:pt x="252" y="754"/>
                    </a:lnTo>
                    <a:lnTo>
                      <a:pt x="236" y="740"/>
                    </a:lnTo>
                    <a:lnTo>
                      <a:pt x="224" y="728"/>
                    </a:lnTo>
                    <a:lnTo>
                      <a:pt x="213" y="715"/>
                    </a:lnTo>
                    <a:lnTo>
                      <a:pt x="205" y="705"/>
                    </a:lnTo>
                    <a:lnTo>
                      <a:pt x="198" y="694"/>
                    </a:lnTo>
                    <a:lnTo>
                      <a:pt x="191" y="683"/>
                    </a:lnTo>
                    <a:lnTo>
                      <a:pt x="184" y="663"/>
                    </a:lnTo>
                    <a:lnTo>
                      <a:pt x="174" y="636"/>
                    </a:lnTo>
                    <a:lnTo>
                      <a:pt x="164" y="604"/>
                    </a:lnTo>
                    <a:lnTo>
                      <a:pt x="151" y="566"/>
                    </a:lnTo>
                    <a:lnTo>
                      <a:pt x="137" y="526"/>
                    </a:lnTo>
                    <a:lnTo>
                      <a:pt x="123" y="481"/>
                    </a:lnTo>
                    <a:lnTo>
                      <a:pt x="109" y="436"/>
                    </a:lnTo>
                    <a:lnTo>
                      <a:pt x="95" y="388"/>
                    </a:lnTo>
                    <a:lnTo>
                      <a:pt x="80" y="341"/>
                    </a:lnTo>
                    <a:lnTo>
                      <a:pt x="66" y="295"/>
                    </a:lnTo>
                    <a:lnTo>
                      <a:pt x="53" y="251"/>
                    </a:lnTo>
                    <a:lnTo>
                      <a:pt x="41" y="209"/>
                    </a:lnTo>
                    <a:lnTo>
                      <a:pt x="30" y="172"/>
                    </a:lnTo>
                    <a:lnTo>
                      <a:pt x="19" y="139"/>
                    </a:lnTo>
                    <a:lnTo>
                      <a:pt x="11" y="111"/>
                    </a:lnTo>
                    <a:lnTo>
                      <a:pt x="5" y="91"/>
                    </a:lnTo>
                    <a:lnTo>
                      <a:pt x="2" y="77"/>
                    </a:lnTo>
                    <a:lnTo>
                      <a:pt x="0" y="73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CC42B44-6FDB-E2E8-24D9-F66D5702F62C}"/>
                </a:ext>
              </a:extLst>
            </p:cNvPr>
            <p:cNvGrpSpPr/>
            <p:nvPr/>
          </p:nvGrpSpPr>
          <p:grpSpPr>
            <a:xfrm>
              <a:off x="4192588" y="5830888"/>
              <a:ext cx="882650" cy="301170"/>
              <a:chOff x="4192588" y="5830888"/>
              <a:chExt cx="882650" cy="301170"/>
            </a:xfrm>
          </p:grpSpPr>
          <p:sp>
            <p:nvSpPr>
              <p:cNvPr id="33" name="Freeform 69">
                <a:extLst>
                  <a:ext uri="{FF2B5EF4-FFF2-40B4-BE49-F238E27FC236}">
                    <a16:creationId xmlns:a16="http://schemas.microsoft.com/office/drawing/2014/main" id="{0CA8A2F1-DE87-BEA6-7C86-6A04116DA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588" y="5986008"/>
                <a:ext cx="882650" cy="146050"/>
              </a:xfrm>
              <a:custGeom>
                <a:avLst/>
                <a:gdLst>
                  <a:gd name="T0" fmla="*/ 414 w 1113"/>
                  <a:gd name="T1" fmla="*/ 0 h 183"/>
                  <a:gd name="T2" fmla="*/ 1110 w 1113"/>
                  <a:gd name="T3" fmla="*/ 105 h 183"/>
                  <a:gd name="T4" fmla="*/ 1113 w 1113"/>
                  <a:gd name="T5" fmla="*/ 163 h 183"/>
                  <a:gd name="T6" fmla="*/ 1108 w 1113"/>
                  <a:gd name="T7" fmla="*/ 163 h 183"/>
                  <a:gd name="T8" fmla="*/ 1093 w 1113"/>
                  <a:gd name="T9" fmla="*/ 164 h 183"/>
                  <a:gd name="T10" fmla="*/ 1069 w 1113"/>
                  <a:gd name="T11" fmla="*/ 167 h 183"/>
                  <a:gd name="T12" fmla="*/ 1037 w 1113"/>
                  <a:gd name="T13" fmla="*/ 169 h 183"/>
                  <a:gd name="T14" fmla="*/ 1000 w 1113"/>
                  <a:gd name="T15" fmla="*/ 172 h 183"/>
                  <a:gd name="T16" fmla="*/ 956 w 1113"/>
                  <a:gd name="T17" fmla="*/ 175 h 183"/>
                  <a:gd name="T18" fmla="*/ 910 w 1113"/>
                  <a:gd name="T19" fmla="*/ 178 h 183"/>
                  <a:gd name="T20" fmla="*/ 861 w 1113"/>
                  <a:gd name="T21" fmla="*/ 180 h 183"/>
                  <a:gd name="T22" fmla="*/ 810 w 1113"/>
                  <a:gd name="T23" fmla="*/ 183 h 183"/>
                  <a:gd name="T24" fmla="*/ 760 w 1113"/>
                  <a:gd name="T25" fmla="*/ 183 h 183"/>
                  <a:gd name="T26" fmla="*/ 711 w 1113"/>
                  <a:gd name="T27" fmla="*/ 183 h 183"/>
                  <a:gd name="T28" fmla="*/ 663 w 1113"/>
                  <a:gd name="T29" fmla="*/ 183 h 183"/>
                  <a:gd name="T30" fmla="*/ 619 w 1113"/>
                  <a:gd name="T31" fmla="*/ 180 h 183"/>
                  <a:gd name="T32" fmla="*/ 580 w 1113"/>
                  <a:gd name="T33" fmla="*/ 177 h 183"/>
                  <a:gd name="T34" fmla="*/ 548 w 1113"/>
                  <a:gd name="T35" fmla="*/ 171 h 183"/>
                  <a:gd name="T36" fmla="*/ 523 w 1113"/>
                  <a:gd name="T37" fmla="*/ 163 h 183"/>
                  <a:gd name="T38" fmla="*/ 486 w 1113"/>
                  <a:gd name="T39" fmla="*/ 147 h 183"/>
                  <a:gd name="T40" fmla="*/ 451 w 1113"/>
                  <a:gd name="T41" fmla="*/ 130 h 183"/>
                  <a:gd name="T42" fmla="*/ 419 w 1113"/>
                  <a:gd name="T43" fmla="*/ 115 h 183"/>
                  <a:gd name="T44" fmla="*/ 391 w 1113"/>
                  <a:gd name="T45" fmla="*/ 98 h 183"/>
                  <a:gd name="T46" fmla="*/ 366 w 1113"/>
                  <a:gd name="T47" fmla="*/ 84 h 183"/>
                  <a:gd name="T48" fmla="*/ 346 w 1113"/>
                  <a:gd name="T49" fmla="*/ 71 h 183"/>
                  <a:gd name="T50" fmla="*/ 330 w 1113"/>
                  <a:gd name="T51" fmla="*/ 62 h 183"/>
                  <a:gd name="T52" fmla="*/ 321 w 1113"/>
                  <a:gd name="T53" fmla="*/ 56 h 183"/>
                  <a:gd name="T54" fmla="*/ 318 w 1113"/>
                  <a:gd name="T55" fmla="*/ 54 h 183"/>
                  <a:gd name="T56" fmla="*/ 318 w 1113"/>
                  <a:gd name="T57" fmla="*/ 163 h 183"/>
                  <a:gd name="T58" fmla="*/ 0 w 1113"/>
                  <a:gd name="T59" fmla="*/ 163 h 183"/>
                  <a:gd name="T60" fmla="*/ 3 w 1113"/>
                  <a:gd name="T61" fmla="*/ 54 h 183"/>
                  <a:gd name="T62" fmla="*/ 414 w 1113"/>
                  <a:gd name="T63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13" h="183">
                    <a:moveTo>
                      <a:pt x="414" y="0"/>
                    </a:moveTo>
                    <a:lnTo>
                      <a:pt x="1110" y="105"/>
                    </a:lnTo>
                    <a:lnTo>
                      <a:pt x="1113" y="163"/>
                    </a:lnTo>
                    <a:lnTo>
                      <a:pt x="1108" y="163"/>
                    </a:lnTo>
                    <a:lnTo>
                      <a:pt x="1093" y="164"/>
                    </a:lnTo>
                    <a:lnTo>
                      <a:pt x="1069" y="167"/>
                    </a:lnTo>
                    <a:lnTo>
                      <a:pt x="1037" y="169"/>
                    </a:lnTo>
                    <a:lnTo>
                      <a:pt x="1000" y="172"/>
                    </a:lnTo>
                    <a:lnTo>
                      <a:pt x="956" y="175"/>
                    </a:lnTo>
                    <a:lnTo>
                      <a:pt x="910" y="178"/>
                    </a:lnTo>
                    <a:lnTo>
                      <a:pt x="861" y="180"/>
                    </a:lnTo>
                    <a:lnTo>
                      <a:pt x="810" y="183"/>
                    </a:lnTo>
                    <a:lnTo>
                      <a:pt x="760" y="183"/>
                    </a:lnTo>
                    <a:lnTo>
                      <a:pt x="711" y="183"/>
                    </a:lnTo>
                    <a:lnTo>
                      <a:pt x="663" y="183"/>
                    </a:lnTo>
                    <a:lnTo>
                      <a:pt x="619" y="180"/>
                    </a:lnTo>
                    <a:lnTo>
                      <a:pt x="580" y="177"/>
                    </a:lnTo>
                    <a:lnTo>
                      <a:pt x="548" y="171"/>
                    </a:lnTo>
                    <a:lnTo>
                      <a:pt x="523" y="163"/>
                    </a:lnTo>
                    <a:lnTo>
                      <a:pt x="486" y="147"/>
                    </a:lnTo>
                    <a:lnTo>
                      <a:pt x="451" y="130"/>
                    </a:lnTo>
                    <a:lnTo>
                      <a:pt x="419" y="115"/>
                    </a:lnTo>
                    <a:lnTo>
                      <a:pt x="391" y="98"/>
                    </a:lnTo>
                    <a:lnTo>
                      <a:pt x="366" y="84"/>
                    </a:lnTo>
                    <a:lnTo>
                      <a:pt x="346" y="71"/>
                    </a:lnTo>
                    <a:lnTo>
                      <a:pt x="330" y="62"/>
                    </a:lnTo>
                    <a:lnTo>
                      <a:pt x="321" y="56"/>
                    </a:lnTo>
                    <a:lnTo>
                      <a:pt x="318" y="54"/>
                    </a:lnTo>
                    <a:lnTo>
                      <a:pt x="318" y="163"/>
                    </a:lnTo>
                    <a:lnTo>
                      <a:pt x="0" y="163"/>
                    </a:lnTo>
                    <a:lnTo>
                      <a:pt x="3" y="54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Freeform 70">
                <a:extLst>
                  <a:ext uri="{FF2B5EF4-FFF2-40B4-BE49-F238E27FC236}">
                    <a16:creationId xmlns:a16="http://schemas.microsoft.com/office/drawing/2014/main" id="{5458680A-7B6D-5F30-8240-9AA0B4AD4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588" y="5830888"/>
                <a:ext cx="882650" cy="271463"/>
              </a:xfrm>
              <a:custGeom>
                <a:avLst/>
                <a:gdLst>
                  <a:gd name="T0" fmla="*/ 523 w 1113"/>
                  <a:gd name="T1" fmla="*/ 0 h 344"/>
                  <a:gd name="T2" fmla="*/ 579 w 1113"/>
                  <a:gd name="T3" fmla="*/ 7 h 344"/>
                  <a:gd name="T4" fmla="*/ 611 w 1113"/>
                  <a:gd name="T5" fmla="*/ 24 h 344"/>
                  <a:gd name="T6" fmla="*/ 652 w 1113"/>
                  <a:gd name="T7" fmla="*/ 55 h 344"/>
                  <a:gd name="T8" fmla="*/ 722 w 1113"/>
                  <a:gd name="T9" fmla="*/ 83 h 344"/>
                  <a:gd name="T10" fmla="*/ 809 w 1113"/>
                  <a:gd name="T11" fmla="*/ 111 h 344"/>
                  <a:gd name="T12" fmla="*/ 902 w 1113"/>
                  <a:gd name="T13" fmla="*/ 137 h 344"/>
                  <a:gd name="T14" fmla="*/ 987 w 1113"/>
                  <a:gd name="T15" fmla="*/ 162 h 344"/>
                  <a:gd name="T16" fmla="*/ 1054 w 1113"/>
                  <a:gd name="T17" fmla="*/ 184 h 344"/>
                  <a:gd name="T18" fmla="*/ 1090 w 1113"/>
                  <a:gd name="T19" fmla="*/ 205 h 344"/>
                  <a:gd name="T20" fmla="*/ 1108 w 1113"/>
                  <a:gd name="T21" fmla="*/ 246 h 344"/>
                  <a:gd name="T22" fmla="*/ 1113 w 1113"/>
                  <a:gd name="T23" fmla="*/ 289 h 344"/>
                  <a:gd name="T24" fmla="*/ 1110 w 1113"/>
                  <a:gd name="T25" fmla="*/ 323 h 344"/>
                  <a:gd name="T26" fmla="*/ 1108 w 1113"/>
                  <a:gd name="T27" fmla="*/ 337 h 344"/>
                  <a:gd name="T28" fmla="*/ 1088 w 1113"/>
                  <a:gd name="T29" fmla="*/ 337 h 344"/>
                  <a:gd name="T30" fmla="*/ 1032 w 1113"/>
                  <a:gd name="T31" fmla="*/ 339 h 344"/>
                  <a:gd name="T32" fmla="*/ 953 w 1113"/>
                  <a:gd name="T33" fmla="*/ 340 h 344"/>
                  <a:gd name="T34" fmla="*/ 858 w 1113"/>
                  <a:gd name="T35" fmla="*/ 342 h 344"/>
                  <a:gd name="T36" fmla="*/ 757 w 1113"/>
                  <a:gd name="T37" fmla="*/ 344 h 344"/>
                  <a:gd name="T38" fmla="*/ 661 w 1113"/>
                  <a:gd name="T39" fmla="*/ 344 h 344"/>
                  <a:gd name="T40" fmla="*/ 577 w 1113"/>
                  <a:gd name="T41" fmla="*/ 342 h 344"/>
                  <a:gd name="T42" fmla="*/ 518 w 1113"/>
                  <a:gd name="T43" fmla="*/ 337 h 344"/>
                  <a:gd name="T44" fmla="*/ 425 w 1113"/>
                  <a:gd name="T45" fmla="*/ 323 h 344"/>
                  <a:gd name="T46" fmla="*/ 358 w 1113"/>
                  <a:gd name="T47" fmla="*/ 312 h 344"/>
                  <a:gd name="T48" fmla="*/ 323 w 1113"/>
                  <a:gd name="T49" fmla="*/ 306 h 344"/>
                  <a:gd name="T50" fmla="*/ 318 w 1113"/>
                  <a:gd name="T51" fmla="*/ 337 h 344"/>
                  <a:gd name="T52" fmla="*/ 17 w 1113"/>
                  <a:gd name="T53" fmla="*/ 66 h 344"/>
                  <a:gd name="T54" fmla="*/ 34 w 1113"/>
                  <a:gd name="T55" fmla="*/ 63 h 344"/>
                  <a:gd name="T56" fmla="*/ 80 w 1113"/>
                  <a:gd name="T57" fmla="*/ 53 h 344"/>
                  <a:gd name="T58" fmla="*/ 147 w 1113"/>
                  <a:gd name="T59" fmla="*/ 41 h 344"/>
                  <a:gd name="T60" fmla="*/ 228 w 1113"/>
                  <a:gd name="T61" fmla="*/ 28 h 344"/>
                  <a:gd name="T62" fmla="*/ 316 w 1113"/>
                  <a:gd name="T63" fmla="*/ 14 h 344"/>
                  <a:gd name="T64" fmla="*/ 406 w 1113"/>
                  <a:gd name="T65" fmla="*/ 5 h 344"/>
                  <a:gd name="T66" fmla="*/ 487 w 1113"/>
                  <a:gd name="T67" fmla="*/ 0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3" h="344">
                    <a:moveTo>
                      <a:pt x="487" y="0"/>
                    </a:moveTo>
                    <a:lnTo>
                      <a:pt x="523" y="0"/>
                    </a:lnTo>
                    <a:lnTo>
                      <a:pt x="554" y="2"/>
                    </a:lnTo>
                    <a:lnTo>
                      <a:pt x="579" y="7"/>
                    </a:lnTo>
                    <a:lnTo>
                      <a:pt x="599" y="14"/>
                    </a:lnTo>
                    <a:lnTo>
                      <a:pt x="611" y="24"/>
                    </a:lnTo>
                    <a:lnTo>
                      <a:pt x="627" y="39"/>
                    </a:lnTo>
                    <a:lnTo>
                      <a:pt x="652" y="55"/>
                    </a:lnTo>
                    <a:lnTo>
                      <a:pt x="684" y="69"/>
                    </a:lnTo>
                    <a:lnTo>
                      <a:pt x="722" y="83"/>
                    </a:lnTo>
                    <a:lnTo>
                      <a:pt x="764" y="97"/>
                    </a:lnTo>
                    <a:lnTo>
                      <a:pt x="809" y="111"/>
                    </a:lnTo>
                    <a:lnTo>
                      <a:pt x="855" y="125"/>
                    </a:lnTo>
                    <a:lnTo>
                      <a:pt x="902" y="137"/>
                    </a:lnTo>
                    <a:lnTo>
                      <a:pt x="945" y="149"/>
                    </a:lnTo>
                    <a:lnTo>
                      <a:pt x="987" y="162"/>
                    </a:lnTo>
                    <a:lnTo>
                      <a:pt x="1023" y="173"/>
                    </a:lnTo>
                    <a:lnTo>
                      <a:pt x="1054" y="184"/>
                    </a:lnTo>
                    <a:lnTo>
                      <a:pt x="1076" y="194"/>
                    </a:lnTo>
                    <a:lnTo>
                      <a:pt x="1090" y="205"/>
                    </a:lnTo>
                    <a:lnTo>
                      <a:pt x="1102" y="224"/>
                    </a:lnTo>
                    <a:lnTo>
                      <a:pt x="1108" y="246"/>
                    </a:lnTo>
                    <a:lnTo>
                      <a:pt x="1113" y="267"/>
                    </a:lnTo>
                    <a:lnTo>
                      <a:pt x="1113" y="289"/>
                    </a:lnTo>
                    <a:lnTo>
                      <a:pt x="1113" y="308"/>
                    </a:lnTo>
                    <a:lnTo>
                      <a:pt x="1110" y="323"/>
                    </a:lnTo>
                    <a:lnTo>
                      <a:pt x="1108" y="333"/>
                    </a:lnTo>
                    <a:lnTo>
                      <a:pt x="1108" y="337"/>
                    </a:lnTo>
                    <a:lnTo>
                      <a:pt x="1102" y="337"/>
                    </a:lnTo>
                    <a:lnTo>
                      <a:pt x="1088" y="337"/>
                    </a:lnTo>
                    <a:lnTo>
                      <a:pt x="1063" y="339"/>
                    </a:lnTo>
                    <a:lnTo>
                      <a:pt x="1032" y="339"/>
                    </a:lnTo>
                    <a:lnTo>
                      <a:pt x="995" y="340"/>
                    </a:lnTo>
                    <a:lnTo>
                      <a:pt x="953" y="340"/>
                    </a:lnTo>
                    <a:lnTo>
                      <a:pt x="906" y="342"/>
                    </a:lnTo>
                    <a:lnTo>
                      <a:pt x="858" y="342"/>
                    </a:lnTo>
                    <a:lnTo>
                      <a:pt x="809" y="344"/>
                    </a:lnTo>
                    <a:lnTo>
                      <a:pt x="757" y="344"/>
                    </a:lnTo>
                    <a:lnTo>
                      <a:pt x="709" y="344"/>
                    </a:lnTo>
                    <a:lnTo>
                      <a:pt x="661" y="344"/>
                    </a:lnTo>
                    <a:lnTo>
                      <a:pt x="618" y="342"/>
                    </a:lnTo>
                    <a:lnTo>
                      <a:pt x="577" y="342"/>
                    </a:lnTo>
                    <a:lnTo>
                      <a:pt x="545" y="339"/>
                    </a:lnTo>
                    <a:lnTo>
                      <a:pt x="518" y="337"/>
                    </a:lnTo>
                    <a:lnTo>
                      <a:pt x="469" y="330"/>
                    </a:lnTo>
                    <a:lnTo>
                      <a:pt x="425" y="323"/>
                    </a:lnTo>
                    <a:lnTo>
                      <a:pt x="388" y="319"/>
                    </a:lnTo>
                    <a:lnTo>
                      <a:pt x="358" y="312"/>
                    </a:lnTo>
                    <a:lnTo>
                      <a:pt x="337" y="309"/>
                    </a:lnTo>
                    <a:lnTo>
                      <a:pt x="323" y="306"/>
                    </a:lnTo>
                    <a:lnTo>
                      <a:pt x="318" y="306"/>
                    </a:lnTo>
                    <a:lnTo>
                      <a:pt x="318" y="337"/>
                    </a:lnTo>
                    <a:lnTo>
                      <a:pt x="0" y="322"/>
                    </a:lnTo>
                    <a:lnTo>
                      <a:pt x="17" y="66"/>
                    </a:lnTo>
                    <a:lnTo>
                      <a:pt x="21" y="66"/>
                    </a:lnTo>
                    <a:lnTo>
                      <a:pt x="34" y="63"/>
                    </a:lnTo>
                    <a:lnTo>
                      <a:pt x="54" y="59"/>
                    </a:lnTo>
                    <a:lnTo>
                      <a:pt x="80" y="53"/>
                    </a:lnTo>
                    <a:lnTo>
                      <a:pt x="111" y="49"/>
                    </a:lnTo>
                    <a:lnTo>
                      <a:pt x="147" y="41"/>
                    </a:lnTo>
                    <a:lnTo>
                      <a:pt x="186" y="35"/>
                    </a:lnTo>
                    <a:lnTo>
                      <a:pt x="228" y="28"/>
                    </a:lnTo>
                    <a:lnTo>
                      <a:pt x="273" y="21"/>
                    </a:lnTo>
                    <a:lnTo>
                      <a:pt x="316" y="14"/>
                    </a:lnTo>
                    <a:lnTo>
                      <a:pt x="361" y="10"/>
                    </a:lnTo>
                    <a:lnTo>
                      <a:pt x="406" y="5"/>
                    </a:lnTo>
                    <a:lnTo>
                      <a:pt x="448" y="2"/>
                    </a:lnTo>
                    <a:lnTo>
                      <a:pt x="487" y="0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0" name="Freeform 56">
              <a:extLst>
                <a:ext uri="{FF2B5EF4-FFF2-40B4-BE49-F238E27FC236}">
                  <a16:creationId xmlns:a16="http://schemas.microsoft.com/office/drawing/2014/main" id="{8CCFF5F5-98C8-067B-2408-2AC5FA5C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988" y="4121151"/>
              <a:ext cx="1608138" cy="1603375"/>
            </a:xfrm>
            <a:custGeom>
              <a:avLst/>
              <a:gdLst>
                <a:gd name="T0" fmla="*/ 2026 w 2026"/>
                <a:gd name="T1" fmla="*/ 304 h 2020"/>
                <a:gd name="T2" fmla="*/ 2020 w 2026"/>
                <a:gd name="T3" fmla="*/ 320 h 2020"/>
                <a:gd name="T4" fmla="*/ 1999 w 2026"/>
                <a:gd name="T5" fmla="*/ 362 h 2020"/>
                <a:gd name="T6" fmla="*/ 1968 w 2026"/>
                <a:gd name="T7" fmla="*/ 425 h 2020"/>
                <a:gd name="T8" fmla="*/ 1930 w 2026"/>
                <a:gd name="T9" fmla="*/ 504 h 2020"/>
                <a:gd name="T10" fmla="*/ 1885 w 2026"/>
                <a:gd name="T11" fmla="*/ 594 h 2020"/>
                <a:gd name="T12" fmla="*/ 1836 w 2026"/>
                <a:gd name="T13" fmla="*/ 689 h 2020"/>
                <a:gd name="T14" fmla="*/ 1790 w 2026"/>
                <a:gd name="T15" fmla="*/ 768 h 2020"/>
                <a:gd name="T16" fmla="*/ 1726 w 2026"/>
                <a:gd name="T17" fmla="*/ 866 h 2020"/>
                <a:gd name="T18" fmla="*/ 1650 w 2026"/>
                <a:gd name="T19" fmla="*/ 975 h 2020"/>
                <a:gd name="T20" fmla="*/ 1565 w 2026"/>
                <a:gd name="T21" fmla="*/ 1090 h 2020"/>
                <a:gd name="T22" fmla="*/ 1476 w 2026"/>
                <a:gd name="T23" fmla="*/ 1205 h 2020"/>
                <a:gd name="T24" fmla="*/ 1388 w 2026"/>
                <a:gd name="T25" fmla="*/ 1310 h 2020"/>
                <a:gd name="T26" fmla="*/ 1304 w 2026"/>
                <a:gd name="T27" fmla="*/ 1402 h 2020"/>
                <a:gd name="T28" fmla="*/ 1231 w 2026"/>
                <a:gd name="T29" fmla="*/ 1472 h 2020"/>
                <a:gd name="T30" fmla="*/ 1175 w 2026"/>
                <a:gd name="T31" fmla="*/ 1514 h 2020"/>
                <a:gd name="T32" fmla="*/ 1110 w 2026"/>
                <a:gd name="T33" fmla="*/ 1557 h 2020"/>
                <a:gd name="T34" fmla="*/ 1029 w 2026"/>
                <a:gd name="T35" fmla="*/ 1608 h 2020"/>
                <a:gd name="T36" fmla="*/ 937 w 2026"/>
                <a:gd name="T37" fmla="*/ 1664 h 2020"/>
                <a:gd name="T38" fmla="*/ 838 w 2026"/>
                <a:gd name="T39" fmla="*/ 1725 h 2020"/>
                <a:gd name="T40" fmla="*/ 737 w 2026"/>
                <a:gd name="T41" fmla="*/ 1785 h 2020"/>
                <a:gd name="T42" fmla="*/ 638 w 2026"/>
                <a:gd name="T43" fmla="*/ 1844 h 2020"/>
                <a:gd name="T44" fmla="*/ 546 w 2026"/>
                <a:gd name="T45" fmla="*/ 1899 h 2020"/>
                <a:gd name="T46" fmla="*/ 467 w 2026"/>
                <a:gd name="T47" fmla="*/ 1944 h 2020"/>
                <a:gd name="T48" fmla="*/ 405 w 2026"/>
                <a:gd name="T49" fmla="*/ 1981 h 2020"/>
                <a:gd name="T50" fmla="*/ 363 w 2026"/>
                <a:gd name="T51" fmla="*/ 2004 h 2020"/>
                <a:gd name="T52" fmla="*/ 349 w 2026"/>
                <a:gd name="T53" fmla="*/ 2014 h 2020"/>
                <a:gd name="T54" fmla="*/ 277 w 2026"/>
                <a:gd name="T55" fmla="*/ 2015 h 2020"/>
                <a:gd name="T56" fmla="*/ 214 w 2026"/>
                <a:gd name="T57" fmla="*/ 1986 h 2020"/>
                <a:gd name="T58" fmla="*/ 158 w 2026"/>
                <a:gd name="T59" fmla="*/ 1930 h 2020"/>
                <a:gd name="T60" fmla="*/ 110 w 2026"/>
                <a:gd name="T61" fmla="*/ 1860 h 2020"/>
                <a:gd name="T62" fmla="*/ 71 w 2026"/>
                <a:gd name="T63" fmla="*/ 1782 h 2020"/>
                <a:gd name="T64" fmla="*/ 40 w 2026"/>
                <a:gd name="T65" fmla="*/ 1706 h 2020"/>
                <a:gd name="T66" fmla="*/ 18 w 2026"/>
                <a:gd name="T67" fmla="*/ 1641 h 2020"/>
                <a:gd name="T68" fmla="*/ 4 w 2026"/>
                <a:gd name="T69" fmla="*/ 1596 h 2020"/>
                <a:gd name="T70" fmla="*/ 0 w 2026"/>
                <a:gd name="T71" fmla="*/ 1579 h 2020"/>
                <a:gd name="T72" fmla="*/ 13 w 2026"/>
                <a:gd name="T73" fmla="*/ 1570 h 2020"/>
                <a:gd name="T74" fmla="*/ 51 w 2026"/>
                <a:gd name="T75" fmla="*/ 1546 h 2020"/>
                <a:gd name="T76" fmla="*/ 110 w 2026"/>
                <a:gd name="T77" fmla="*/ 1511 h 2020"/>
                <a:gd name="T78" fmla="*/ 184 w 2026"/>
                <a:gd name="T79" fmla="*/ 1466 h 2020"/>
                <a:gd name="T80" fmla="*/ 270 w 2026"/>
                <a:gd name="T81" fmla="*/ 1414 h 2020"/>
                <a:gd name="T82" fmla="*/ 361 w 2026"/>
                <a:gd name="T83" fmla="*/ 1358 h 2020"/>
                <a:gd name="T84" fmla="*/ 456 w 2026"/>
                <a:gd name="T85" fmla="*/ 1301 h 2020"/>
                <a:gd name="T86" fmla="*/ 549 w 2026"/>
                <a:gd name="T87" fmla="*/ 1247 h 2020"/>
                <a:gd name="T88" fmla="*/ 635 w 2026"/>
                <a:gd name="T89" fmla="*/ 1195 h 2020"/>
                <a:gd name="T90" fmla="*/ 711 w 2026"/>
                <a:gd name="T91" fmla="*/ 1152 h 2020"/>
                <a:gd name="T92" fmla="*/ 771 w 2026"/>
                <a:gd name="T93" fmla="*/ 1119 h 2020"/>
                <a:gd name="T94" fmla="*/ 812 w 2026"/>
                <a:gd name="T95" fmla="*/ 1099 h 2020"/>
                <a:gd name="T96" fmla="*/ 869 w 2026"/>
                <a:gd name="T97" fmla="*/ 1051 h 2020"/>
                <a:gd name="T98" fmla="*/ 928 w 2026"/>
                <a:gd name="T99" fmla="*/ 973 h 2020"/>
                <a:gd name="T100" fmla="*/ 985 w 2026"/>
                <a:gd name="T101" fmla="*/ 877 h 2020"/>
                <a:gd name="T102" fmla="*/ 1040 w 2026"/>
                <a:gd name="T103" fmla="*/ 775 h 2020"/>
                <a:gd name="T104" fmla="*/ 1090 w 2026"/>
                <a:gd name="T105" fmla="*/ 681 h 2020"/>
                <a:gd name="T106" fmla="*/ 1133 w 2026"/>
                <a:gd name="T107" fmla="*/ 608 h 2020"/>
                <a:gd name="T108" fmla="*/ 1162 w 2026"/>
                <a:gd name="T109" fmla="*/ 559 h 2020"/>
                <a:gd name="T110" fmla="*/ 1197 w 2026"/>
                <a:gd name="T111" fmla="*/ 492 h 2020"/>
                <a:gd name="T112" fmla="*/ 1234 w 2026"/>
                <a:gd name="T113" fmla="*/ 413 h 2020"/>
                <a:gd name="T114" fmla="*/ 1273 w 2026"/>
                <a:gd name="T115" fmla="*/ 326 h 2020"/>
                <a:gd name="T116" fmla="*/ 1310 w 2026"/>
                <a:gd name="T117" fmla="*/ 239 h 2020"/>
                <a:gd name="T118" fmla="*/ 1344 w 2026"/>
                <a:gd name="T119" fmla="*/ 157 h 2020"/>
                <a:gd name="T120" fmla="*/ 1374 w 2026"/>
                <a:gd name="T121" fmla="*/ 85 h 2020"/>
                <a:gd name="T122" fmla="*/ 1395 w 2026"/>
                <a:gd name="T123" fmla="*/ 32 h 2020"/>
                <a:gd name="T124" fmla="*/ 1406 w 2026"/>
                <a:gd name="T125" fmla="*/ 3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26" h="2020">
                  <a:moveTo>
                    <a:pt x="1408" y="0"/>
                  </a:moveTo>
                  <a:lnTo>
                    <a:pt x="2026" y="304"/>
                  </a:lnTo>
                  <a:lnTo>
                    <a:pt x="2024" y="309"/>
                  </a:lnTo>
                  <a:lnTo>
                    <a:pt x="2020" y="320"/>
                  </a:lnTo>
                  <a:lnTo>
                    <a:pt x="2010" y="338"/>
                  </a:lnTo>
                  <a:lnTo>
                    <a:pt x="1999" y="362"/>
                  </a:lnTo>
                  <a:lnTo>
                    <a:pt x="1985" y="391"/>
                  </a:lnTo>
                  <a:lnTo>
                    <a:pt x="1968" y="425"/>
                  </a:lnTo>
                  <a:lnTo>
                    <a:pt x="1951" y="464"/>
                  </a:lnTo>
                  <a:lnTo>
                    <a:pt x="1930" y="504"/>
                  </a:lnTo>
                  <a:lnTo>
                    <a:pt x="1908" y="549"/>
                  </a:lnTo>
                  <a:lnTo>
                    <a:pt x="1885" y="594"/>
                  </a:lnTo>
                  <a:lnTo>
                    <a:pt x="1861" y="641"/>
                  </a:lnTo>
                  <a:lnTo>
                    <a:pt x="1836" y="689"/>
                  </a:lnTo>
                  <a:lnTo>
                    <a:pt x="1816" y="726"/>
                  </a:lnTo>
                  <a:lnTo>
                    <a:pt x="1790" y="768"/>
                  </a:lnTo>
                  <a:lnTo>
                    <a:pt x="1760" y="815"/>
                  </a:lnTo>
                  <a:lnTo>
                    <a:pt x="1726" y="866"/>
                  </a:lnTo>
                  <a:lnTo>
                    <a:pt x="1689" y="919"/>
                  </a:lnTo>
                  <a:lnTo>
                    <a:pt x="1650" y="975"/>
                  </a:lnTo>
                  <a:lnTo>
                    <a:pt x="1608" y="1032"/>
                  </a:lnTo>
                  <a:lnTo>
                    <a:pt x="1565" y="1090"/>
                  </a:lnTo>
                  <a:lnTo>
                    <a:pt x="1520" y="1149"/>
                  </a:lnTo>
                  <a:lnTo>
                    <a:pt x="1476" y="1205"/>
                  </a:lnTo>
                  <a:lnTo>
                    <a:pt x="1431" y="1259"/>
                  </a:lnTo>
                  <a:lnTo>
                    <a:pt x="1388" y="1310"/>
                  </a:lnTo>
                  <a:lnTo>
                    <a:pt x="1344" y="1358"/>
                  </a:lnTo>
                  <a:lnTo>
                    <a:pt x="1304" y="1402"/>
                  </a:lnTo>
                  <a:lnTo>
                    <a:pt x="1267" y="1441"/>
                  </a:lnTo>
                  <a:lnTo>
                    <a:pt x="1231" y="1472"/>
                  </a:lnTo>
                  <a:lnTo>
                    <a:pt x="1200" y="1497"/>
                  </a:lnTo>
                  <a:lnTo>
                    <a:pt x="1175" y="1514"/>
                  </a:lnTo>
                  <a:lnTo>
                    <a:pt x="1145" y="1534"/>
                  </a:lnTo>
                  <a:lnTo>
                    <a:pt x="1110" y="1557"/>
                  </a:lnTo>
                  <a:lnTo>
                    <a:pt x="1071" y="1582"/>
                  </a:lnTo>
                  <a:lnTo>
                    <a:pt x="1029" y="1608"/>
                  </a:lnTo>
                  <a:lnTo>
                    <a:pt x="984" y="1636"/>
                  </a:lnTo>
                  <a:lnTo>
                    <a:pt x="937" y="1664"/>
                  </a:lnTo>
                  <a:lnTo>
                    <a:pt x="888" y="1694"/>
                  </a:lnTo>
                  <a:lnTo>
                    <a:pt x="838" y="1725"/>
                  </a:lnTo>
                  <a:lnTo>
                    <a:pt x="787" y="1756"/>
                  </a:lnTo>
                  <a:lnTo>
                    <a:pt x="737" y="1785"/>
                  </a:lnTo>
                  <a:lnTo>
                    <a:pt x="686" y="1815"/>
                  </a:lnTo>
                  <a:lnTo>
                    <a:pt x="638" y="1844"/>
                  </a:lnTo>
                  <a:lnTo>
                    <a:pt x="591" y="1872"/>
                  </a:lnTo>
                  <a:lnTo>
                    <a:pt x="546" y="1899"/>
                  </a:lnTo>
                  <a:lnTo>
                    <a:pt x="504" y="1922"/>
                  </a:lnTo>
                  <a:lnTo>
                    <a:pt x="467" y="1944"/>
                  </a:lnTo>
                  <a:lnTo>
                    <a:pt x="433" y="1964"/>
                  </a:lnTo>
                  <a:lnTo>
                    <a:pt x="405" y="1981"/>
                  </a:lnTo>
                  <a:lnTo>
                    <a:pt x="381" y="1995"/>
                  </a:lnTo>
                  <a:lnTo>
                    <a:pt x="363" y="2004"/>
                  </a:lnTo>
                  <a:lnTo>
                    <a:pt x="352" y="2011"/>
                  </a:lnTo>
                  <a:lnTo>
                    <a:pt x="349" y="2014"/>
                  </a:lnTo>
                  <a:lnTo>
                    <a:pt x="312" y="2020"/>
                  </a:lnTo>
                  <a:lnTo>
                    <a:pt x="277" y="2015"/>
                  </a:lnTo>
                  <a:lnTo>
                    <a:pt x="245" y="2004"/>
                  </a:lnTo>
                  <a:lnTo>
                    <a:pt x="214" y="1986"/>
                  </a:lnTo>
                  <a:lnTo>
                    <a:pt x="184" y="1961"/>
                  </a:lnTo>
                  <a:lnTo>
                    <a:pt x="158" y="1930"/>
                  </a:lnTo>
                  <a:lnTo>
                    <a:pt x="133" y="1896"/>
                  </a:lnTo>
                  <a:lnTo>
                    <a:pt x="110" y="1860"/>
                  </a:lnTo>
                  <a:lnTo>
                    <a:pt x="90" y="1821"/>
                  </a:lnTo>
                  <a:lnTo>
                    <a:pt x="71" y="1782"/>
                  </a:lnTo>
                  <a:lnTo>
                    <a:pt x="54" y="1743"/>
                  </a:lnTo>
                  <a:lnTo>
                    <a:pt x="40" y="1706"/>
                  </a:lnTo>
                  <a:lnTo>
                    <a:pt x="27" y="1672"/>
                  </a:lnTo>
                  <a:lnTo>
                    <a:pt x="18" y="1641"/>
                  </a:lnTo>
                  <a:lnTo>
                    <a:pt x="9" y="1615"/>
                  </a:lnTo>
                  <a:lnTo>
                    <a:pt x="4" y="1596"/>
                  </a:lnTo>
                  <a:lnTo>
                    <a:pt x="1" y="1584"/>
                  </a:lnTo>
                  <a:lnTo>
                    <a:pt x="0" y="1579"/>
                  </a:lnTo>
                  <a:lnTo>
                    <a:pt x="3" y="1576"/>
                  </a:lnTo>
                  <a:lnTo>
                    <a:pt x="13" y="1570"/>
                  </a:lnTo>
                  <a:lnTo>
                    <a:pt x="29" y="1560"/>
                  </a:lnTo>
                  <a:lnTo>
                    <a:pt x="51" y="1546"/>
                  </a:lnTo>
                  <a:lnTo>
                    <a:pt x="79" y="1531"/>
                  </a:lnTo>
                  <a:lnTo>
                    <a:pt x="110" y="1511"/>
                  </a:lnTo>
                  <a:lnTo>
                    <a:pt x="145" y="1489"/>
                  </a:lnTo>
                  <a:lnTo>
                    <a:pt x="184" y="1466"/>
                  </a:lnTo>
                  <a:lnTo>
                    <a:pt x="225" y="1441"/>
                  </a:lnTo>
                  <a:lnTo>
                    <a:pt x="270" y="1414"/>
                  </a:lnTo>
                  <a:lnTo>
                    <a:pt x="315" y="1386"/>
                  </a:lnTo>
                  <a:lnTo>
                    <a:pt x="361" y="1358"/>
                  </a:lnTo>
                  <a:lnTo>
                    <a:pt x="409" y="1330"/>
                  </a:lnTo>
                  <a:lnTo>
                    <a:pt x="456" y="1301"/>
                  </a:lnTo>
                  <a:lnTo>
                    <a:pt x="503" y="1273"/>
                  </a:lnTo>
                  <a:lnTo>
                    <a:pt x="549" y="1247"/>
                  </a:lnTo>
                  <a:lnTo>
                    <a:pt x="593" y="1220"/>
                  </a:lnTo>
                  <a:lnTo>
                    <a:pt x="635" y="1195"/>
                  </a:lnTo>
                  <a:lnTo>
                    <a:pt x="675" y="1174"/>
                  </a:lnTo>
                  <a:lnTo>
                    <a:pt x="711" y="1152"/>
                  </a:lnTo>
                  <a:lnTo>
                    <a:pt x="743" y="1135"/>
                  </a:lnTo>
                  <a:lnTo>
                    <a:pt x="771" y="1119"/>
                  </a:lnTo>
                  <a:lnTo>
                    <a:pt x="793" y="1107"/>
                  </a:lnTo>
                  <a:lnTo>
                    <a:pt x="812" y="1099"/>
                  </a:lnTo>
                  <a:lnTo>
                    <a:pt x="840" y="1080"/>
                  </a:lnTo>
                  <a:lnTo>
                    <a:pt x="869" y="1051"/>
                  </a:lnTo>
                  <a:lnTo>
                    <a:pt x="899" y="1015"/>
                  </a:lnTo>
                  <a:lnTo>
                    <a:pt x="928" y="973"/>
                  </a:lnTo>
                  <a:lnTo>
                    <a:pt x="958" y="927"/>
                  </a:lnTo>
                  <a:lnTo>
                    <a:pt x="985" y="877"/>
                  </a:lnTo>
                  <a:lnTo>
                    <a:pt x="1013" y="826"/>
                  </a:lnTo>
                  <a:lnTo>
                    <a:pt x="1040" y="775"/>
                  </a:lnTo>
                  <a:lnTo>
                    <a:pt x="1065" y="726"/>
                  </a:lnTo>
                  <a:lnTo>
                    <a:pt x="1090" y="681"/>
                  </a:lnTo>
                  <a:lnTo>
                    <a:pt x="1111" y="641"/>
                  </a:lnTo>
                  <a:lnTo>
                    <a:pt x="1133" y="608"/>
                  </a:lnTo>
                  <a:lnTo>
                    <a:pt x="1147" y="587"/>
                  </a:lnTo>
                  <a:lnTo>
                    <a:pt x="1162" y="559"/>
                  </a:lnTo>
                  <a:lnTo>
                    <a:pt x="1180" y="528"/>
                  </a:lnTo>
                  <a:lnTo>
                    <a:pt x="1197" y="492"/>
                  </a:lnTo>
                  <a:lnTo>
                    <a:pt x="1215" y="453"/>
                  </a:lnTo>
                  <a:lnTo>
                    <a:pt x="1234" y="413"/>
                  </a:lnTo>
                  <a:lnTo>
                    <a:pt x="1254" y="369"/>
                  </a:lnTo>
                  <a:lnTo>
                    <a:pt x="1273" y="326"/>
                  </a:lnTo>
                  <a:lnTo>
                    <a:pt x="1291" y="282"/>
                  </a:lnTo>
                  <a:lnTo>
                    <a:pt x="1310" y="239"/>
                  </a:lnTo>
                  <a:lnTo>
                    <a:pt x="1329" y="197"/>
                  </a:lnTo>
                  <a:lnTo>
                    <a:pt x="1344" y="157"/>
                  </a:lnTo>
                  <a:lnTo>
                    <a:pt x="1360" y="119"/>
                  </a:lnTo>
                  <a:lnTo>
                    <a:pt x="1374" y="85"/>
                  </a:lnTo>
                  <a:lnTo>
                    <a:pt x="1386" y="57"/>
                  </a:lnTo>
                  <a:lnTo>
                    <a:pt x="1395" y="32"/>
                  </a:lnTo>
                  <a:lnTo>
                    <a:pt x="1402" y="15"/>
                  </a:lnTo>
                  <a:lnTo>
                    <a:pt x="1406" y="3"/>
                  </a:lnTo>
                  <a:lnTo>
                    <a:pt x="1408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21" name="Freeform 57">
              <a:extLst>
                <a:ext uri="{FF2B5EF4-FFF2-40B4-BE49-F238E27FC236}">
                  <a16:creationId xmlns:a16="http://schemas.microsoft.com/office/drawing/2014/main" id="{32111D96-9EA2-96E0-DE56-1F9E4DE69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138" y="4040188"/>
              <a:ext cx="1243013" cy="1906588"/>
            </a:xfrm>
            <a:custGeom>
              <a:avLst/>
              <a:gdLst>
                <a:gd name="T0" fmla="*/ 130 w 1565"/>
                <a:gd name="T1" fmla="*/ 8 h 2402"/>
                <a:gd name="T2" fmla="*/ 200 w 1565"/>
                <a:gd name="T3" fmla="*/ 42 h 2402"/>
                <a:gd name="T4" fmla="*/ 310 w 1565"/>
                <a:gd name="T5" fmla="*/ 98 h 2402"/>
                <a:gd name="T6" fmla="*/ 442 w 1565"/>
                <a:gd name="T7" fmla="*/ 168 h 2402"/>
                <a:gd name="T8" fmla="*/ 579 w 1565"/>
                <a:gd name="T9" fmla="*/ 244 h 2402"/>
                <a:gd name="T10" fmla="*/ 700 w 1565"/>
                <a:gd name="T11" fmla="*/ 317 h 2402"/>
                <a:gd name="T12" fmla="*/ 790 w 1565"/>
                <a:gd name="T13" fmla="*/ 379 h 2402"/>
                <a:gd name="T14" fmla="*/ 835 w 1565"/>
                <a:gd name="T15" fmla="*/ 429 h 2402"/>
                <a:gd name="T16" fmla="*/ 908 w 1565"/>
                <a:gd name="T17" fmla="*/ 508 h 2402"/>
                <a:gd name="T18" fmla="*/ 1015 w 1565"/>
                <a:gd name="T19" fmla="*/ 617 h 2402"/>
                <a:gd name="T20" fmla="*/ 1141 w 1565"/>
                <a:gd name="T21" fmla="*/ 741 h 2402"/>
                <a:gd name="T22" fmla="*/ 1272 w 1565"/>
                <a:gd name="T23" fmla="*/ 867 h 2402"/>
                <a:gd name="T24" fmla="*/ 1388 w 1565"/>
                <a:gd name="T25" fmla="*/ 982 h 2402"/>
                <a:gd name="T26" fmla="*/ 1473 w 1565"/>
                <a:gd name="T27" fmla="*/ 1073 h 2402"/>
                <a:gd name="T28" fmla="*/ 1542 w 1565"/>
                <a:gd name="T29" fmla="*/ 1179 h 2402"/>
                <a:gd name="T30" fmla="*/ 1565 w 1565"/>
                <a:gd name="T31" fmla="*/ 1323 h 2402"/>
                <a:gd name="T32" fmla="*/ 1545 w 1565"/>
                <a:gd name="T33" fmla="*/ 1472 h 2402"/>
                <a:gd name="T34" fmla="*/ 1494 w 1565"/>
                <a:gd name="T35" fmla="*/ 1600 h 2402"/>
                <a:gd name="T36" fmla="*/ 1449 w 1565"/>
                <a:gd name="T37" fmla="*/ 1685 h 2402"/>
                <a:gd name="T38" fmla="*/ 1390 w 1565"/>
                <a:gd name="T39" fmla="*/ 1808 h 2402"/>
                <a:gd name="T40" fmla="*/ 1324 w 1565"/>
                <a:gd name="T41" fmla="*/ 1947 h 2402"/>
                <a:gd name="T42" fmla="*/ 1262 w 1565"/>
                <a:gd name="T43" fmla="*/ 2086 h 2402"/>
                <a:gd name="T44" fmla="*/ 1211 w 1565"/>
                <a:gd name="T45" fmla="*/ 2202 h 2402"/>
                <a:gd name="T46" fmla="*/ 1178 w 1565"/>
                <a:gd name="T47" fmla="*/ 2275 h 2402"/>
                <a:gd name="T48" fmla="*/ 1140 w 1565"/>
                <a:gd name="T49" fmla="*/ 2323 h 2402"/>
                <a:gd name="T50" fmla="*/ 1020 w 1565"/>
                <a:gd name="T51" fmla="*/ 2384 h 2402"/>
                <a:gd name="T52" fmla="*/ 882 w 1565"/>
                <a:gd name="T53" fmla="*/ 2402 h 2402"/>
                <a:gd name="T54" fmla="*/ 745 w 1565"/>
                <a:gd name="T55" fmla="*/ 2393 h 2402"/>
                <a:gd name="T56" fmla="*/ 632 w 1565"/>
                <a:gd name="T57" fmla="*/ 2371 h 2402"/>
                <a:gd name="T58" fmla="*/ 557 w 1565"/>
                <a:gd name="T59" fmla="*/ 2351 h 2402"/>
                <a:gd name="T60" fmla="*/ 545 w 1565"/>
                <a:gd name="T61" fmla="*/ 2342 h 2402"/>
                <a:gd name="T62" fmla="*/ 570 w 1565"/>
                <a:gd name="T63" fmla="*/ 2286 h 2402"/>
                <a:gd name="T64" fmla="*/ 619 w 1565"/>
                <a:gd name="T65" fmla="*/ 2180 h 2402"/>
                <a:gd name="T66" fmla="*/ 682 w 1565"/>
                <a:gd name="T67" fmla="*/ 2045 h 2402"/>
                <a:gd name="T68" fmla="*/ 750 w 1565"/>
                <a:gd name="T69" fmla="*/ 1899 h 2402"/>
                <a:gd name="T70" fmla="*/ 812 w 1565"/>
                <a:gd name="T71" fmla="*/ 1764 h 2402"/>
                <a:gd name="T72" fmla="*/ 860 w 1565"/>
                <a:gd name="T73" fmla="*/ 1659 h 2402"/>
                <a:gd name="T74" fmla="*/ 883 w 1565"/>
                <a:gd name="T75" fmla="*/ 1604 h 2402"/>
                <a:gd name="T76" fmla="*/ 913 w 1565"/>
                <a:gd name="T77" fmla="*/ 1556 h 2402"/>
                <a:gd name="T78" fmla="*/ 946 w 1565"/>
                <a:gd name="T79" fmla="*/ 1496 h 2402"/>
                <a:gd name="T80" fmla="*/ 953 w 1565"/>
                <a:gd name="T81" fmla="*/ 1421 h 2402"/>
                <a:gd name="T82" fmla="*/ 901 w 1565"/>
                <a:gd name="T83" fmla="*/ 1336 h 2402"/>
                <a:gd name="T84" fmla="*/ 779 w 1565"/>
                <a:gd name="T85" fmla="*/ 1242 h 2402"/>
                <a:gd name="T86" fmla="*/ 616 w 1565"/>
                <a:gd name="T87" fmla="*/ 1123 h 2402"/>
                <a:gd name="T88" fmla="*/ 432 w 1565"/>
                <a:gd name="T89" fmla="*/ 985 h 2402"/>
                <a:gd name="T90" fmla="*/ 253 w 1565"/>
                <a:gd name="T91" fmla="*/ 836 h 2402"/>
                <a:gd name="T92" fmla="*/ 109 w 1565"/>
                <a:gd name="T93" fmla="*/ 691 h 2402"/>
                <a:gd name="T94" fmla="*/ 26 w 1565"/>
                <a:gd name="T95" fmla="*/ 555 h 2402"/>
                <a:gd name="T96" fmla="*/ 0 w 1565"/>
                <a:gd name="T97" fmla="*/ 410 h 2402"/>
                <a:gd name="T98" fmla="*/ 11 w 1565"/>
                <a:gd name="T99" fmla="*/ 269 h 2402"/>
                <a:gd name="T100" fmla="*/ 40 w 1565"/>
                <a:gd name="T101" fmla="*/ 152 h 2402"/>
                <a:gd name="T102" fmla="*/ 65 w 1565"/>
                <a:gd name="T103" fmla="*/ 78 h 2402"/>
                <a:gd name="T104" fmla="*/ 115 w 1565"/>
                <a:gd name="T105" fmla="*/ 0 h 2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65" h="2402">
                  <a:moveTo>
                    <a:pt x="115" y="0"/>
                  </a:moveTo>
                  <a:lnTo>
                    <a:pt x="119" y="2"/>
                  </a:lnTo>
                  <a:lnTo>
                    <a:pt x="130" y="8"/>
                  </a:lnTo>
                  <a:lnTo>
                    <a:pt x="147" y="16"/>
                  </a:lnTo>
                  <a:lnTo>
                    <a:pt x="171" y="28"/>
                  </a:lnTo>
                  <a:lnTo>
                    <a:pt x="200" y="42"/>
                  </a:lnTo>
                  <a:lnTo>
                    <a:pt x="233" y="59"/>
                  </a:lnTo>
                  <a:lnTo>
                    <a:pt x="270" y="78"/>
                  </a:lnTo>
                  <a:lnTo>
                    <a:pt x="310" y="98"/>
                  </a:lnTo>
                  <a:lnTo>
                    <a:pt x="352" y="120"/>
                  </a:lnTo>
                  <a:lnTo>
                    <a:pt x="397" y="143"/>
                  </a:lnTo>
                  <a:lnTo>
                    <a:pt x="442" y="168"/>
                  </a:lnTo>
                  <a:lnTo>
                    <a:pt x="487" y="193"/>
                  </a:lnTo>
                  <a:lnTo>
                    <a:pt x="534" y="218"/>
                  </a:lnTo>
                  <a:lnTo>
                    <a:pt x="579" y="244"/>
                  </a:lnTo>
                  <a:lnTo>
                    <a:pt x="621" y="269"/>
                  </a:lnTo>
                  <a:lnTo>
                    <a:pt x="663" y="292"/>
                  </a:lnTo>
                  <a:lnTo>
                    <a:pt x="700" y="317"/>
                  </a:lnTo>
                  <a:lnTo>
                    <a:pt x="734" y="339"/>
                  </a:lnTo>
                  <a:lnTo>
                    <a:pt x="765" y="360"/>
                  </a:lnTo>
                  <a:lnTo>
                    <a:pt x="790" y="379"/>
                  </a:lnTo>
                  <a:lnTo>
                    <a:pt x="809" y="396"/>
                  </a:lnTo>
                  <a:lnTo>
                    <a:pt x="821" y="412"/>
                  </a:lnTo>
                  <a:lnTo>
                    <a:pt x="835" y="429"/>
                  </a:lnTo>
                  <a:lnTo>
                    <a:pt x="854" y="452"/>
                  </a:lnTo>
                  <a:lnTo>
                    <a:pt x="879" y="478"/>
                  </a:lnTo>
                  <a:lnTo>
                    <a:pt x="908" y="508"/>
                  </a:lnTo>
                  <a:lnTo>
                    <a:pt x="941" y="542"/>
                  </a:lnTo>
                  <a:lnTo>
                    <a:pt x="977" y="578"/>
                  </a:lnTo>
                  <a:lnTo>
                    <a:pt x="1015" y="617"/>
                  </a:lnTo>
                  <a:lnTo>
                    <a:pt x="1056" y="657"/>
                  </a:lnTo>
                  <a:lnTo>
                    <a:pt x="1099" y="697"/>
                  </a:lnTo>
                  <a:lnTo>
                    <a:pt x="1141" y="741"/>
                  </a:lnTo>
                  <a:lnTo>
                    <a:pt x="1185" y="783"/>
                  </a:lnTo>
                  <a:lnTo>
                    <a:pt x="1228" y="825"/>
                  </a:lnTo>
                  <a:lnTo>
                    <a:pt x="1272" y="867"/>
                  </a:lnTo>
                  <a:lnTo>
                    <a:pt x="1312" y="907"/>
                  </a:lnTo>
                  <a:lnTo>
                    <a:pt x="1351" y="946"/>
                  </a:lnTo>
                  <a:lnTo>
                    <a:pt x="1388" y="982"/>
                  </a:lnTo>
                  <a:lnTo>
                    <a:pt x="1421" y="1016"/>
                  </a:lnTo>
                  <a:lnTo>
                    <a:pt x="1450" y="1045"/>
                  </a:lnTo>
                  <a:lnTo>
                    <a:pt x="1473" y="1073"/>
                  </a:lnTo>
                  <a:lnTo>
                    <a:pt x="1494" y="1095"/>
                  </a:lnTo>
                  <a:lnTo>
                    <a:pt x="1522" y="1135"/>
                  </a:lnTo>
                  <a:lnTo>
                    <a:pt x="1542" y="1179"/>
                  </a:lnTo>
                  <a:lnTo>
                    <a:pt x="1556" y="1225"/>
                  </a:lnTo>
                  <a:lnTo>
                    <a:pt x="1564" y="1274"/>
                  </a:lnTo>
                  <a:lnTo>
                    <a:pt x="1565" y="1323"/>
                  </a:lnTo>
                  <a:lnTo>
                    <a:pt x="1564" y="1374"/>
                  </a:lnTo>
                  <a:lnTo>
                    <a:pt x="1556" y="1424"/>
                  </a:lnTo>
                  <a:lnTo>
                    <a:pt x="1545" y="1472"/>
                  </a:lnTo>
                  <a:lnTo>
                    <a:pt x="1531" y="1519"/>
                  </a:lnTo>
                  <a:lnTo>
                    <a:pt x="1514" y="1561"/>
                  </a:lnTo>
                  <a:lnTo>
                    <a:pt x="1494" y="1600"/>
                  </a:lnTo>
                  <a:lnTo>
                    <a:pt x="1481" y="1623"/>
                  </a:lnTo>
                  <a:lnTo>
                    <a:pt x="1466" y="1651"/>
                  </a:lnTo>
                  <a:lnTo>
                    <a:pt x="1449" y="1685"/>
                  </a:lnTo>
                  <a:lnTo>
                    <a:pt x="1430" y="1722"/>
                  </a:lnTo>
                  <a:lnTo>
                    <a:pt x="1411" y="1764"/>
                  </a:lnTo>
                  <a:lnTo>
                    <a:pt x="1390" y="1808"/>
                  </a:lnTo>
                  <a:lnTo>
                    <a:pt x="1368" y="1853"/>
                  </a:lnTo>
                  <a:lnTo>
                    <a:pt x="1346" y="1901"/>
                  </a:lnTo>
                  <a:lnTo>
                    <a:pt x="1324" y="1947"/>
                  </a:lnTo>
                  <a:lnTo>
                    <a:pt x="1304" y="1996"/>
                  </a:lnTo>
                  <a:lnTo>
                    <a:pt x="1282" y="2042"/>
                  </a:lnTo>
                  <a:lnTo>
                    <a:pt x="1262" y="2086"/>
                  </a:lnTo>
                  <a:lnTo>
                    <a:pt x="1244" y="2128"/>
                  </a:lnTo>
                  <a:lnTo>
                    <a:pt x="1227" y="2166"/>
                  </a:lnTo>
                  <a:lnTo>
                    <a:pt x="1211" y="2202"/>
                  </a:lnTo>
                  <a:lnTo>
                    <a:pt x="1197" y="2232"/>
                  </a:lnTo>
                  <a:lnTo>
                    <a:pt x="1186" y="2256"/>
                  </a:lnTo>
                  <a:lnTo>
                    <a:pt x="1178" y="2275"/>
                  </a:lnTo>
                  <a:lnTo>
                    <a:pt x="1174" y="2287"/>
                  </a:lnTo>
                  <a:lnTo>
                    <a:pt x="1171" y="2291"/>
                  </a:lnTo>
                  <a:lnTo>
                    <a:pt x="1140" y="2323"/>
                  </a:lnTo>
                  <a:lnTo>
                    <a:pt x="1102" y="2350"/>
                  </a:lnTo>
                  <a:lnTo>
                    <a:pt x="1064" y="2370"/>
                  </a:lnTo>
                  <a:lnTo>
                    <a:pt x="1020" y="2384"/>
                  </a:lnTo>
                  <a:lnTo>
                    <a:pt x="975" y="2395"/>
                  </a:lnTo>
                  <a:lnTo>
                    <a:pt x="928" y="2401"/>
                  </a:lnTo>
                  <a:lnTo>
                    <a:pt x="882" y="2402"/>
                  </a:lnTo>
                  <a:lnTo>
                    <a:pt x="835" y="2402"/>
                  </a:lnTo>
                  <a:lnTo>
                    <a:pt x="790" y="2399"/>
                  </a:lnTo>
                  <a:lnTo>
                    <a:pt x="745" y="2393"/>
                  </a:lnTo>
                  <a:lnTo>
                    <a:pt x="705" y="2387"/>
                  </a:lnTo>
                  <a:lnTo>
                    <a:pt x="666" y="2379"/>
                  </a:lnTo>
                  <a:lnTo>
                    <a:pt x="632" y="2371"/>
                  </a:lnTo>
                  <a:lnTo>
                    <a:pt x="601" y="2364"/>
                  </a:lnTo>
                  <a:lnTo>
                    <a:pt x="576" y="2356"/>
                  </a:lnTo>
                  <a:lnTo>
                    <a:pt x="557" y="2351"/>
                  </a:lnTo>
                  <a:lnTo>
                    <a:pt x="546" y="2346"/>
                  </a:lnTo>
                  <a:lnTo>
                    <a:pt x="542" y="2345"/>
                  </a:lnTo>
                  <a:lnTo>
                    <a:pt x="545" y="2342"/>
                  </a:lnTo>
                  <a:lnTo>
                    <a:pt x="550" y="2329"/>
                  </a:lnTo>
                  <a:lnTo>
                    <a:pt x="559" y="2311"/>
                  </a:lnTo>
                  <a:lnTo>
                    <a:pt x="570" y="2286"/>
                  </a:lnTo>
                  <a:lnTo>
                    <a:pt x="584" y="2255"/>
                  </a:lnTo>
                  <a:lnTo>
                    <a:pt x="601" y="2219"/>
                  </a:lnTo>
                  <a:lnTo>
                    <a:pt x="619" y="2180"/>
                  </a:lnTo>
                  <a:lnTo>
                    <a:pt x="640" y="2137"/>
                  </a:lnTo>
                  <a:lnTo>
                    <a:pt x="660" y="2092"/>
                  </a:lnTo>
                  <a:lnTo>
                    <a:pt x="682" y="2045"/>
                  </a:lnTo>
                  <a:lnTo>
                    <a:pt x="705" y="1997"/>
                  </a:lnTo>
                  <a:lnTo>
                    <a:pt x="727" y="1947"/>
                  </a:lnTo>
                  <a:lnTo>
                    <a:pt x="750" y="1899"/>
                  </a:lnTo>
                  <a:lnTo>
                    <a:pt x="772" y="1853"/>
                  </a:lnTo>
                  <a:lnTo>
                    <a:pt x="792" y="1808"/>
                  </a:lnTo>
                  <a:lnTo>
                    <a:pt x="812" y="1764"/>
                  </a:lnTo>
                  <a:lnTo>
                    <a:pt x="829" y="1725"/>
                  </a:lnTo>
                  <a:lnTo>
                    <a:pt x="846" y="1690"/>
                  </a:lnTo>
                  <a:lnTo>
                    <a:pt x="860" y="1659"/>
                  </a:lnTo>
                  <a:lnTo>
                    <a:pt x="871" y="1634"/>
                  </a:lnTo>
                  <a:lnTo>
                    <a:pt x="879" y="1615"/>
                  </a:lnTo>
                  <a:lnTo>
                    <a:pt x="883" y="1604"/>
                  </a:lnTo>
                  <a:lnTo>
                    <a:pt x="891" y="1590"/>
                  </a:lnTo>
                  <a:lnTo>
                    <a:pt x="901" y="1573"/>
                  </a:lnTo>
                  <a:lnTo>
                    <a:pt x="913" y="1556"/>
                  </a:lnTo>
                  <a:lnTo>
                    <a:pt x="925" y="1537"/>
                  </a:lnTo>
                  <a:lnTo>
                    <a:pt x="936" y="1517"/>
                  </a:lnTo>
                  <a:lnTo>
                    <a:pt x="946" y="1496"/>
                  </a:lnTo>
                  <a:lnTo>
                    <a:pt x="953" y="1472"/>
                  </a:lnTo>
                  <a:lnTo>
                    <a:pt x="955" y="1447"/>
                  </a:lnTo>
                  <a:lnTo>
                    <a:pt x="953" y="1421"/>
                  </a:lnTo>
                  <a:lnTo>
                    <a:pt x="944" y="1393"/>
                  </a:lnTo>
                  <a:lnTo>
                    <a:pt x="927" y="1365"/>
                  </a:lnTo>
                  <a:lnTo>
                    <a:pt x="901" y="1336"/>
                  </a:lnTo>
                  <a:lnTo>
                    <a:pt x="865" y="1305"/>
                  </a:lnTo>
                  <a:lnTo>
                    <a:pt x="826" y="1275"/>
                  </a:lnTo>
                  <a:lnTo>
                    <a:pt x="779" y="1242"/>
                  </a:lnTo>
                  <a:lnTo>
                    <a:pt x="730" y="1205"/>
                  </a:lnTo>
                  <a:lnTo>
                    <a:pt x="674" y="1166"/>
                  </a:lnTo>
                  <a:lnTo>
                    <a:pt x="616" y="1123"/>
                  </a:lnTo>
                  <a:lnTo>
                    <a:pt x="556" y="1078"/>
                  </a:lnTo>
                  <a:lnTo>
                    <a:pt x="494" y="1033"/>
                  </a:lnTo>
                  <a:lnTo>
                    <a:pt x="432" y="985"/>
                  </a:lnTo>
                  <a:lnTo>
                    <a:pt x="371" y="935"/>
                  </a:lnTo>
                  <a:lnTo>
                    <a:pt x="310" y="885"/>
                  </a:lnTo>
                  <a:lnTo>
                    <a:pt x="253" y="836"/>
                  </a:lnTo>
                  <a:lnTo>
                    <a:pt x="200" y="787"/>
                  </a:lnTo>
                  <a:lnTo>
                    <a:pt x="152" y="738"/>
                  </a:lnTo>
                  <a:lnTo>
                    <a:pt x="109" y="691"/>
                  </a:lnTo>
                  <a:lnTo>
                    <a:pt x="73" y="645"/>
                  </a:lnTo>
                  <a:lnTo>
                    <a:pt x="45" y="601"/>
                  </a:lnTo>
                  <a:lnTo>
                    <a:pt x="26" y="555"/>
                  </a:lnTo>
                  <a:lnTo>
                    <a:pt x="12" y="508"/>
                  </a:lnTo>
                  <a:lnTo>
                    <a:pt x="3" y="458"/>
                  </a:lnTo>
                  <a:lnTo>
                    <a:pt x="0" y="410"/>
                  </a:lnTo>
                  <a:lnTo>
                    <a:pt x="1" y="362"/>
                  </a:lnTo>
                  <a:lnTo>
                    <a:pt x="5" y="314"/>
                  </a:lnTo>
                  <a:lnTo>
                    <a:pt x="11" y="269"/>
                  </a:lnTo>
                  <a:lnTo>
                    <a:pt x="20" y="227"/>
                  </a:lnTo>
                  <a:lnTo>
                    <a:pt x="29" y="187"/>
                  </a:lnTo>
                  <a:lnTo>
                    <a:pt x="40" y="152"/>
                  </a:lnTo>
                  <a:lnTo>
                    <a:pt x="50" y="121"/>
                  </a:lnTo>
                  <a:lnTo>
                    <a:pt x="59" y="97"/>
                  </a:lnTo>
                  <a:lnTo>
                    <a:pt x="65" y="78"/>
                  </a:lnTo>
                  <a:lnTo>
                    <a:pt x="71" y="65"/>
                  </a:lnTo>
                  <a:lnTo>
                    <a:pt x="73" y="62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22" name="Freeform 58">
              <a:extLst>
                <a:ext uri="{FF2B5EF4-FFF2-40B4-BE49-F238E27FC236}">
                  <a16:creationId xmlns:a16="http://schemas.microsoft.com/office/drawing/2014/main" id="{B2FAC0D5-05F5-8618-71A4-168D5CEAE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701" y="3327401"/>
              <a:ext cx="1003300" cy="498475"/>
            </a:xfrm>
            <a:custGeom>
              <a:avLst/>
              <a:gdLst>
                <a:gd name="T0" fmla="*/ 54 w 1264"/>
                <a:gd name="T1" fmla="*/ 0 h 627"/>
                <a:gd name="T2" fmla="*/ 666 w 1264"/>
                <a:gd name="T3" fmla="*/ 317 h 627"/>
                <a:gd name="T4" fmla="*/ 1264 w 1264"/>
                <a:gd name="T5" fmla="*/ 442 h 627"/>
                <a:gd name="T6" fmla="*/ 1220 w 1264"/>
                <a:gd name="T7" fmla="*/ 570 h 627"/>
                <a:gd name="T8" fmla="*/ 1212 w 1264"/>
                <a:gd name="T9" fmla="*/ 590 h 627"/>
                <a:gd name="T10" fmla="*/ 607 w 1264"/>
                <a:gd name="T11" fmla="*/ 627 h 627"/>
                <a:gd name="T12" fmla="*/ 3 w 1264"/>
                <a:gd name="T13" fmla="*/ 344 h 627"/>
                <a:gd name="T14" fmla="*/ 3 w 1264"/>
                <a:gd name="T15" fmla="*/ 340 h 627"/>
                <a:gd name="T16" fmla="*/ 3 w 1264"/>
                <a:gd name="T17" fmla="*/ 329 h 627"/>
                <a:gd name="T18" fmla="*/ 1 w 1264"/>
                <a:gd name="T19" fmla="*/ 310 h 627"/>
                <a:gd name="T20" fmla="*/ 1 w 1264"/>
                <a:gd name="T21" fmla="*/ 287 h 627"/>
                <a:gd name="T22" fmla="*/ 0 w 1264"/>
                <a:gd name="T23" fmla="*/ 259 h 627"/>
                <a:gd name="T24" fmla="*/ 0 w 1264"/>
                <a:gd name="T25" fmla="*/ 228 h 627"/>
                <a:gd name="T26" fmla="*/ 0 w 1264"/>
                <a:gd name="T27" fmla="*/ 195 h 627"/>
                <a:gd name="T28" fmla="*/ 1 w 1264"/>
                <a:gd name="T29" fmla="*/ 163 h 627"/>
                <a:gd name="T30" fmla="*/ 4 w 1264"/>
                <a:gd name="T31" fmla="*/ 129 h 627"/>
                <a:gd name="T32" fmla="*/ 7 w 1264"/>
                <a:gd name="T33" fmla="*/ 98 h 627"/>
                <a:gd name="T34" fmla="*/ 14 w 1264"/>
                <a:gd name="T35" fmla="*/ 68 h 627"/>
                <a:gd name="T36" fmla="*/ 20 w 1264"/>
                <a:gd name="T37" fmla="*/ 43 h 627"/>
                <a:gd name="T38" fmla="*/ 29 w 1264"/>
                <a:gd name="T39" fmla="*/ 21 h 627"/>
                <a:gd name="T40" fmla="*/ 42 w 1264"/>
                <a:gd name="T41" fmla="*/ 8 h 627"/>
                <a:gd name="T42" fmla="*/ 54 w 1264"/>
                <a:gd name="T43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64" h="627">
                  <a:moveTo>
                    <a:pt x="54" y="0"/>
                  </a:moveTo>
                  <a:lnTo>
                    <a:pt x="666" y="317"/>
                  </a:lnTo>
                  <a:lnTo>
                    <a:pt x="1264" y="442"/>
                  </a:lnTo>
                  <a:lnTo>
                    <a:pt x="1220" y="570"/>
                  </a:lnTo>
                  <a:lnTo>
                    <a:pt x="1212" y="590"/>
                  </a:lnTo>
                  <a:lnTo>
                    <a:pt x="607" y="627"/>
                  </a:lnTo>
                  <a:lnTo>
                    <a:pt x="3" y="344"/>
                  </a:lnTo>
                  <a:lnTo>
                    <a:pt x="3" y="340"/>
                  </a:lnTo>
                  <a:lnTo>
                    <a:pt x="3" y="329"/>
                  </a:lnTo>
                  <a:lnTo>
                    <a:pt x="1" y="310"/>
                  </a:lnTo>
                  <a:lnTo>
                    <a:pt x="1" y="287"/>
                  </a:lnTo>
                  <a:lnTo>
                    <a:pt x="0" y="259"/>
                  </a:lnTo>
                  <a:lnTo>
                    <a:pt x="0" y="228"/>
                  </a:lnTo>
                  <a:lnTo>
                    <a:pt x="0" y="195"/>
                  </a:lnTo>
                  <a:lnTo>
                    <a:pt x="1" y="163"/>
                  </a:lnTo>
                  <a:lnTo>
                    <a:pt x="4" y="129"/>
                  </a:lnTo>
                  <a:lnTo>
                    <a:pt x="7" y="98"/>
                  </a:lnTo>
                  <a:lnTo>
                    <a:pt x="14" y="68"/>
                  </a:lnTo>
                  <a:lnTo>
                    <a:pt x="20" y="43"/>
                  </a:lnTo>
                  <a:lnTo>
                    <a:pt x="29" y="21"/>
                  </a:lnTo>
                  <a:lnTo>
                    <a:pt x="42" y="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23" name="Freeform 59">
              <a:extLst>
                <a:ext uri="{FF2B5EF4-FFF2-40B4-BE49-F238E27FC236}">
                  <a16:creationId xmlns:a16="http://schemas.microsoft.com/office/drawing/2014/main" id="{05857510-FBE3-09D9-3B5F-3C7FD9F1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1" y="3141663"/>
              <a:ext cx="1325563" cy="1274763"/>
            </a:xfrm>
            <a:custGeom>
              <a:avLst/>
              <a:gdLst>
                <a:gd name="T0" fmla="*/ 1474 w 1671"/>
                <a:gd name="T1" fmla="*/ 3 h 1605"/>
                <a:gd name="T2" fmla="*/ 1491 w 1671"/>
                <a:gd name="T3" fmla="*/ 25 h 1605"/>
                <a:gd name="T4" fmla="*/ 1522 w 1671"/>
                <a:gd name="T5" fmla="*/ 64 h 1605"/>
                <a:gd name="T6" fmla="*/ 1559 w 1671"/>
                <a:gd name="T7" fmla="*/ 113 h 1605"/>
                <a:gd name="T8" fmla="*/ 1598 w 1671"/>
                <a:gd name="T9" fmla="*/ 169 h 1605"/>
                <a:gd name="T10" fmla="*/ 1634 w 1671"/>
                <a:gd name="T11" fmla="*/ 227 h 1605"/>
                <a:gd name="T12" fmla="*/ 1660 w 1671"/>
                <a:gd name="T13" fmla="*/ 278 h 1605"/>
                <a:gd name="T14" fmla="*/ 1671 w 1671"/>
                <a:gd name="T15" fmla="*/ 318 h 1605"/>
                <a:gd name="T16" fmla="*/ 1668 w 1671"/>
                <a:gd name="T17" fmla="*/ 369 h 1605"/>
                <a:gd name="T18" fmla="*/ 1657 w 1671"/>
                <a:gd name="T19" fmla="*/ 445 h 1605"/>
                <a:gd name="T20" fmla="*/ 1640 w 1671"/>
                <a:gd name="T21" fmla="*/ 539 h 1605"/>
                <a:gd name="T22" fmla="*/ 1618 w 1671"/>
                <a:gd name="T23" fmla="*/ 635 h 1605"/>
                <a:gd name="T24" fmla="*/ 1593 w 1671"/>
                <a:gd name="T25" fmla="*/ 727 h 1605"/>
                <a:gd name="T26" fmla="*/ 1567 w 1671"/>
                <a:gd name="T27" fmla="*/ 801 h 1605"/>
                <a:gd name="T28" fmla="*/ 1541 w 1671"/>
                <a:gd name="T29" fmla="*/ 849 h 1605"/>
                <a:gd name="T30" fmla="*/ 1519 w 1671"/>
                <a:gd name="T31" fmla="*/ 866 h 1605"/>
                <a:gd name="T32" fmla="*/ 1486 w 1671"/>
                <a:gd name="T33" fmla="*/ 894 h 1605"/>
                <a:gd name="T34" fmla="*/ 1441 w 1671"/>
                <a:gd name="T35" fmla="*/ 942 h 1605"/>
                <a:gd name="T36" fmla="*/ 1384 w 1671"/>
                <a:gd name="T37" fmla="*/ 1003 h 1605"/>
                <a:gd name="T38" fmla="*/ 1319 w 1671"/>
                <a:gd name="T39" fmla="*/ 1076 h 1605"/>
                <a:gd name="T40" fmla="*/ 1249 w 1671"/>
                <a:gd name="T41" fmla="*/ 1155 h 1605"/>
                <a:gd name="T42" fmla="*/ 1177 w 1671"/>
                <a:gd name="T43" fmla="*/ 1236 h 1605"/>
                <a:gd name="T44" fmla="*/ 1109 w 1671"/>
                <a:gd name="T45" fmla="*/ 1317 h 1605"/>
                <a:gd name="T46" fmla="*/ 1045 w 1671"/>
                <a:gd name="T47" fmla="*/ 1391 h 1605"/>
                <a:gd name="T48" fmla="*/ 989 w 1671"/>
                <a:gd name="T49" fmla="*/ 1456 h 1605"/>
                <a:gd name="T50" fmla="*/ 946 w 1671"/>
                <a:gd name="T51" fmla="*/ 1508 h 1605"/>
                <a:gd name="T52" fmla="*/ 916 w 1671"/>
                <a:gd name="T53" fmla="*/ 1542 h 1605"/>
                <a:gd name="T54" fmla="*/ 907 w 1671"/>
                <a:gd name="T55" fmla="*/ 1554 h 1605"/>
                <a:gd name="T56" fmla="*/ 738 w 1671"/>
                <a:gd name="T57" fmla="*/ 1591 h 1605"/>
                <a:gd name="T58" fmla="*/ 589 w 1671"/>
                <a:gd name="T59" fmla="*/ 1605 h 1605"/>
                <a:gd name="T60" fmla="*/ 460 w 1671"/>
                <a:gd name="T61" fmla="*/ 1601 h 1605"/>
                <a:gd name="T62" fmla="*/ 351 w 1671"/>
                <a:gd name="T63" fmla="*/ 1581 h 1605"/>
                <a:gd name="T64" fmla="*/ 260 w 1671"/>
                <a:gd name="T65" fmla="*/ 1548 h 1605"/>
                <a:gd name="T66" fmla="*/ 183 w 1671"/>
                <a:gd name="T67" fmla="*/ 1509 h 1605"/>
                <a:gd name="T68" fmla="*/ 123 w 1671"/>
                <a:gd name="T69" fmla="*/ 1464 h 1605"/>
                <a:gd name="T70" fmla="*/ 75 w 1671"/>
                <a:gd name="T71" fmla="*/ 1421 h 1605"/>
                <a:gd name="T72" fmla="*/ 41 w 1671"/>
                <a:gd name="T73" fmla="*/ 1379 h 1605"/>
                <a:gd name="T74" fmla="*/ 17 w 1671"/>
                <a:gd name="T75" fmla="*/ 1345 h 1605"/>
                <a:gd name="T76" fmla="*/ 5 w 1671"/>
                <a:gd name="T77" fmla="*/ 1321 h 1605"/>
                <a:gd name="T78" fmla="*/ 0 w 1671"/>
                <a:gd name="T79" fmla="*/ 1312 h 1605"/>
                <a:gd name="T80" fmla="*/ 134 w 1671"/>
                <a:gd name="T81" fmla="*/ 1081 h 1605"/>
                <a:gd name="T82" fmla="*/ 272 w 1671"/>
                <a:gd name="T83" fmla="*/ 880 h 1605"/>
                <a:gd name="T84" fmla="*/ 410 w 1671"/>
                <a:gd name="T85" fmla="*/ 709 h 1605"/>
                <a:gd name="T86" fmla="*/ 544 w 1671"/>
                <a:gd name="T87" fmla="*/ 565 h 1605"/>
                <a:gd name="T88" fmla="*/ 666 w 1671"/>
                <a:gd name="T89" fmla="*/ 445 h 1605"/>
                <a:gd name="T90" fmla="*/ 774 w 1671"/>
                <a:gd name="T91" fmla="*/ 351 h 1605"/>
                <a:gd name="T92" fmla="*/ 878 w 1671"/>
                <a:gd name="T93" fmla="*/ 264 h 1605"/>
                <a:gd name="T94" fmla="*/ 996 w 1671"/>
                <a:gd name="T95" fmla="*/ 185 h 1605"/>
                <a:gd name="T96" fmla="*/ 1115 w 1671"/>
                <a:gd name="T97" fmla="*/ 123 h 1605"/>
                <a:gd name="T98" fmla="*/ 1225 w 1671"/>
                <a:gd name="T99" fmla="*/ 74 h 1605"/>
                <a:gd name="T100" fmla="*/ 1323 w 1671"/>
                <a:gd name="T101" fmla="*/ 39 h 1605"/>
                <a:gd name="T102" fmla="*/ 1401 w 1671"/>
                <a:gd name="T103" fmla="*/ 17 h 1605"/>
                <a:gd name="T104" fmla="*/ 1452 w 1671"/>
                <a:gd name="T105" fmla="*/ 5 h 1605"/>
                <a:gd name="T106" fmla="*/ 1471 w 1671"/>
                <a:gd name="T107" fmla="*/ 0 h 1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71" h="1605">
                  <a:moveTo>
                    <a:pt x="1471" y="0"/>
                  </a:moveTo>
                  <a:lnTo>
                    <a:pt x="1474" y="3"/>
                  </a:lnTo>
                  <a:lnTo>
                    <a:pt x="1480" y="12"/>
                  </a:lnTo>
                  <a:lnTo>
                    <a:pt x="1491" y="25"/>
                  </a:lnTo>
                  <a:lnTo>
                    <a:pt x="1505" y="42"/>
                  </a:lnTo>
                  <a:lnTo>
                    <a:pt x="1522" y="64"/>
                  </a:lnTo>
                  <a:lnTo>
                    <a:pt x="1541" y="87"/>
                  </a:lnTo>
                  <a:lnTo>
                    <a:pt x="1559" y="113"/>
                  </a:lnTo>
                  <a:lnTo>
                    <a:pt x="1579" y="141"/>
                  </a:lnTo>
                  <a:lnTo>
                    <a:pt x="1598" y="169"/>
                  </a:lnTo>
                  <a:lnTo>
                    <a:pt x="1617" y="199"/>
                  </a:lnTo>
                  <a:lnTo>
                    <a:pt x="1634" y="227"/>
                  </a:lnTo>
                  <a:lnTo>
                    <a:pt x="1648" y="253"/>
                  </a:lnTo>
                  <a:lnTo>
                    <a:pt x="1660" y="278"/>
                  </a:lnTo>
                  <a:lnTo>
                    <a:pt x="1668" y="300"/>
                  </a:lnTo>
                  <a:lnTo>
                    <a:pt x="1671" y="318"/>
                  </a:lnTo>
                  <a:lnTo>
                    <a:pt x="1671" y="340"/>
                  </a:lnTo>
                  <a:lnTo>
                    <a:pt x="1668" y="369"/>
                  </a:lnTo>
                  <a:lnTo>
                    <a:pt x="1663" y="405"/>
                  </a:lnTo>
                  <a:lnTo>
                    <a:pt x="1657" y="445"/>
                  </a:lnTo>
                  <a:lnTo>
                    <a:pt x="1649" y="491"/>
                  </a:lnTo>
                  <a:lnTo>
                    <a:pt x="1640" y="539"/>
                  </a:lnTo>
                  <a:lnTo>
                    <a:pt x="1629" y="587"/>
                  </a:lnTo>
                  <a:lnTo>
                    <a:pt x="1618" y="635"/>
                  </a:lnTo>
                  <a:lnTo>
                    <a:pt x="1606" y="683"/>
                  </a:lnTo>
                  <a:lnTo>
                    <a:pt x="1593" y="727"/>
                  </a:lnTo>
                  <a:lnTo>
                    <a:pt x="1579" y="767"/>
                  </a:lnTo>
                  <a:lnTo>
                    <a:pt x="1567" y="801"/>
                  </a:lnTo>
                  <a:lnTo>
                    <a:pt x="1553" y="829"/>
                  </a:lnTo>
                  <a:lnTo>
                    <a:pt x="1541" y="849"/>
                  </a:lnTo>
                  <a:lnTo>
                    <a:pt x="1528" y="860"/>
                  </a:lnTo>
                  <a:lnTo>
                    <a:pt x="1519" y="866"/>
                  </a:lnTo>
                  <a:lnTo>
                    <a:pt x="1505" y="877"/>
                  </a:lnTo>
                  <a:lnTo>
                    <a:pt x="1486" y="894"/>
                  </a:lnTo>
                  <a:lnTo>
                    <a:pt x="1466" y="916"/>
                  </a:lnTo>
                  <a:lnTo>
                    <a:pt x="1441" y="942"/>
                  </a:lnTo>
                  <a:lnTo>
                    <a:pt x="1413" y="970"/>
                  </a:lnTo>
                  <a:lnTo>
                    <a:pt x="1384" y="1003"/>
                  </a:lnTo>
                  <a:lnTo>
                    <a:pt x="1351" y="1039"/>
                  </a:lnTo>
                  <a:lnTo>
                    <a:pt x="1319" y="1076"/>
                  </a:lnTo>
                  <a:lnTo>
                    <a:pt x="1284" y="1115"/>
                  </a:lnTo>
                  <a:lnTo>
                    <a:pt x="1249" y="1155"/>
                  </a:lnTo>
                  <a:lnTo>
                    <a:pt x="1213" y="1195"/>
                  </a:lnTo>
                  <a:lnTo>
                    <a:pt x="1177" y="1236"/>
                  </a:lnTo>
                  <a:lnTo>
                    <a:pt x="1143" y="1278"/>
                  </a:lnTo>
                  <a:lnTo>
                    <a:pt x="1109" y="1317"/>
                  </a:lnTo>
                  <a:lnTo>
                    <a:pt x="1076" y="1355"/>
                  </a:lnTo>
                  <a:lnTo>
                    <a:pt x="1045" y="1391"/>
                  </a:lnTo>
                  <a:lnTo>
                    <a:pt x="1016" y="1425"/>
                  </a:lnTo>
                  <a:lnTo>
                    <a:pt x="989" y="1456"/>
                  </a:lnTo>
                  <a:lnTo>
                    <a:pt x="966" y="1484"/>
                  </a:lnTo>
                  <a:lnTo>
                    <a:pt x="946" y="1508"/>
                  </a:lnTo>
                  <a:lnTo>
                    <a:pt x="929" y="1526"/>
                  </a:lnTo>
                  <a:lnTo>
                    <a:pt x="916" y="1542"/>
                  </a:lnTo>
                  <a:lnTo>
                    <a:pt x="910" y="1549"/>
                  </a:lnTo>
                  <a:lnTo>
                    <a:pt x="907" y="1554"/>
                  </a:lnTo>
                  <a:lnTo>
                    <a:pt x="820" y="1576"/>
                  </a:lnTo>
                  <a:lnTo>
                    <a:pt x="738" y="1591"/>
                  </a:lnTo>
                  <a:lnTo>
                    <a:pt x="660" y="1601"/>
                  </a:lnTo>
                  <a:lnTo>
                    <a:pt x="589" y="1605"/>
                  </a:lnTo>
                  <a:lnTo>
                    <a:pt x="522" y="1605"/>
                  </a:lnTo>
                  <a:lnTo>
                    <a:pt x="460" y="1601"/>
                  </a:lnTo>
                  <a:lnTo>
                    <a:pt x="404" y="1593"/>
                  </a:lnTo>
                  <a:lnTo>
                    <a:pt x="351" y="1581"/>
                  </a:lnTo>
                  <a:lnTo>
                    <a:pt x="303" y="1567"/>
                  </a:lnTo>
                  <a:lnTo>
                    <a:pt x="260" y="1548"/>
                  </a:lnTo>
                  <a:lnTo>
                    <a:pt x="219" y="1529"/>
                  </a:lnTo>
                  <a:lnTo>
                    <a:pt x="183" y="1509"/>
                  </a:lnTo>
                  <a:lnTo>
                    <a:pt x="151" y="1487"/>
                  </a:lnTo>
                  <a:lnTo>
                    <a:pt x="123" y="1464"/>
                  </a:lnTo>
                  <a:lnTo>
                    <a:pt x="97" y="1442"/>
                  </a:lnTo>
                  <a:lnTo>
                    <a:pt x="75" y="1421"/>
                  </a:lnTo>
                  <a:lnTo>
                    <a:pt x="56" y="1399"/>
                  </a:lnTo>
                  <a:lnTo>
                    <a:pt x="41" y="1379"/>
                  </a:lnTo>
                  <a:lnTo>
                    <a:pt x="28" y="1360"/>
                  </a:lnTo>
                  <a:lnTo>
                    <a:pt x="17" y="1345"/>
                  </a:lnTo>
                  <a:lnTo>
                    <a:pt x="10" y="1331"/>
                  </a:lnTo>
                  <a:lnTo>
                    <a:pt x="5" y="1321"/>
                  </a:lnTo>
                  <a:lnTo>
                    <a:pt x="2" y="1315"/>
                  </a:lnTo>
                  <a:lnTo>
                    <a:pt x="0" y="1312"/>
                  </a:lnTo>
                  <a:lnTo>
                    <a:pt x="67" y="1192"/>
                  </a:lnTo>
                  <a:lnTo>
                    <a:pt x="134" y="1081"/>
                  </a:lnTo>
                  <a:lnTo>
                    <a:pt x="204" y="977"/>
                  </a:lnTo>
                  <a:lnTo>
                    <a:pt x="272" y="880"/>
                  </a:lnTo>
                  <a:lnTo>
                    <a:pt x="342" y="792"/>
                  </a:lnTo>
                  <a:lnTo>
                    <a:pt x="410" y="709"/>
                  </a:lnTo>
                  <a:lnTo>
                    <a:pt x="478" y="633"/>
                  </a:lnTo>
                  <a:lnTo>
                    <a:pt x="544" y="565"/>
                  </a:lnTo>
                  <a:lnTo>
                    <a:pt x="606" y="501"/>
                  </a:lnTo>
                  <a:lnTo>
                    <a:pt x="666" y="445"/>
                  </a:lnTo>
                  <a:lnTo>
                    <a:pt x="722" y="396"/>
                  </a:lnTo>
                  <a:lnTo>
                    <a:pt x="774" y="351"/>
                  </a:lnTo>
                  <a:lnTo>
                    <a:pt x="819" y="310"/>
                  </a:lnTo>
                  <a:lnTo>
                    <a:pt x="878" y="264"/>
                  </a:lnTo>
                  <a:lnTo>
                    <a:pt x="937" y="222"/>
                  </a:lnTo>
                  <a:lnTo>
                    <a:pt x="996" y="185"/>
                  </a:lnTo>
                  <a:lnTo>
                    <a:pt x="1056" y="152"/>
                  </a:lnTo>
                  <a:lnTo>
                    <a:pt x="1115" y="123"/>
                  </a:lnTo>
                  <a:lnTo>
                    <a:pt x="1171" y="96"/>
                  </a:lnTo>
                  <a:lnTo>
                    <a:pt x="1225" y="74"/>
                  </a:lnTo>
                  <a:lnTo>
                    <a:pt x="1277" y="56"/>
                  </a:lnTo>
                  <a:lnTo>
                    <a:pt x="1323" y="39"/>
                  </a:lnTo>
                  <a:lnTo>
                    <a:pt x="1365" y="26"/>
                  </a:lnTo>
                  <a:lnTo>
                    <a:pt x="1401" y="17"/>
                  </a:lnTo>
                  <a:lnTo>
                    <a:pt x="1430" y="9"/>
                  </a:lnTo>
                  <a:lnTo>
                    <a:pt x="1452" y="5"/>
                  </a:lnTo>
                  <a:lnTo>
                    <a:pt x="1466" y="1"/>
                  </a:lnTo>
                  <a:lnTo>
                    <a:pt x="1471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24" name="Freeform 60">
              <a:extLst>
                <a:ext uri="{FF2B5EF4-FFF2-40B4-BE49-F238E27FC236}">
                  <a16:creationId xmlns:a16="http://schemas.microsoft.com/office/drawing/2014/main" id="{2A581CDB-B683-D9A1-8FF6-840D0C55E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263" y="2955926"/>
              <a:ext cx="434975" cy="485775"/>
            </a:xfrm>
            <a:custGeom>
              <a:avLst/>
              <a:gdLst>
                <a:gd name="T0" fmla="*/ 144 w 548"/>
                <a:gd name="T1" fmla="*/ 0 h 612"/>
                <a:gd name="T2" fmla="*/ 149 w 548"/>
                <a:gd name="T3" fmla="*/ 2 h 612"/>
                <a:gd name="T4" fmla="*/ 158 w 548"/>
                <a:gd name="T5" fmla="*/ 8 h 612"/>
                <a:gd name="T6" fmla="*/ 174 w 548"/>
                <a:gd name="T7" fmla="*/ 17 h 612"/>
                <a:gd name="T8" fmla="*/ 195 w 548"/>
                <a:gd name="T9" fmla="*/ 30 h 612"/>
                <a:gd name="T10" fmla="*/ 220 w 548"/>
                <a:gd name="T11" fmla="*/ 44 h 612"/>
                <a:gd name="T12" fmla="*/ 248 w 548"/>
                <a:gd name="T13" fmla="*/ 61 h 612"/>
                <a:gd name="T14" fmla="*/ 279 w 548"/>
                <a:gd name="T15" fmla="*/ 80 h 612"/>
                <a:gd name="T16" fmla="*/ 312 w 548"/>
                <a:gd name="T17" fmla="*/ 98 h 612"/>
                <a:gd name="T18" fmla="*/ 344 w 548"/>
                <a:gd name="T19" fmla="*/ 118 h 612"/>
                <a:gd name="T20" fmla="*/ 379 w 548"/>
                <a:gd name="T21" fmla="*/ 139 h 612"/>
                <a:gd name="T22" fmla="*/ 411 w 548"/>
                <a:gd name="T23" fmla="*/ 159 h 612"/>
                <a:gd name="T24" fmla="*/ 442 w 548"/>
                <a:gd name="T25" fmla="*/ 179 h 612"/>
                <a:gd name="T26" fmla="*/ 470 w 548"/>
                <a:gd name="T27" fmla="*/ 198 h 612"/>
                <a:gd name="T28" fmla="*/ 495 w 548"/>
                <a:gd name="T29" fmla="*/ 215 h 612"/>
                <a:gd name="T30" fmla="*/ 517 w 548"/>
                <a:gd name="T31" fmla="*/ 230 h 612"/>
                <a:gd name="T32" fmla="*/ 534 w 548"/>
                <a:gd name="T33" fmla="*/ 243 h 612"/>
                <a:gd name="T34" fmla="*/ 545 w 548"/>
                <a:gd name="T35" fmla="*/ 253 h 612"/>
                <a:gd name="T36" fmla="*/ 548 w 548"/>
                <a:gd name="T37" fmla="*/ 263 h 612"/>
                <a:gd name="T38" fmla="*/ 543 w 548"/>
                <a:gd name="T39" fmla="*/ 275 h 612"/>
                <a:gd name="T40" fmla="*/ 529 w 548"/>
                <a:gd name="T41" fmla="*/ 288 h 612"/>
                <a:gd name="T42" fmla="*/ 509 w 548"/>
                <a:gd name="T43" fmla="*/ 300 h 612"/>
                <a:gd name="T44" fmla="*/ 483 w 548"/>
                <a:gd name="T45" fmla="*/ 316 h 612"/>
                <a:gd name="T46" fmla="*/ 453 w 548"/>
                <a:gd name="T47" fmla="*/ 331 h 612"/>
                <a:gd name="T48" fmla="*/ 419 w 548"/>
                <a:gd name="T49" fmla="*/ 350 h 612"/>
                <a:gd name="T50" fmla="*/ 383 w 548"/>
                <a:gd name="T51" fmla="*/ 368 h 612"/>
                <a:gd name="T52" fmla="*/ 346 w 548"/>
                <a:gd name="T53" fmla="*/ 390 h 612"/>
                <a:gd name="T54" fmla="*/ 310 w 548"/>
                <a:gd name="T55" fmla="*/ 415 h 612"/>
                <a:gd name="T56" fmla="*/ 276 w 548"/>
                <a:gd name="T57" fmla="*/ 440 h 612"/>
                <a:gd name="T58" fmla="*/ 243 w 548"/>
                <a:gd name="T59" fmla="*/ 468 h 612"/>
                <a:gd name="T60" fmla="*/ 216 w 548"/>
                <a:gd name="T61" fmla="*/ 499 h 612"/>
                <a:gd name="T62" fmla="*/ 192 w 548"/>
                <a:gd name="T63" fmla="*/ 531 h 612"/>
                <a:gd name="T64" fmla="*/ 175 w 548"/>
                <a:gd name="T65" fmla="*/ 567 h 612"/>
                <a:gd name="T66" fmla="*/ 164 w 548"/>
                <a:gd name="T67" fmla="*/ 592 h 612"/>
                <a:gd name="T68" fmla="*/ 153 w 548"/>
                <a:gd name="T69" fmla="*/ 606 h 612"/>
                <a:gd name="T70" fmla="*/ 141 w 548"/>
                <a:gd name="T71" fmla="*/ 612 h 612"/>
                <a:gd name="T72" fmla="*/ 129 w 548"/>
                <a:gd name="T73" fmla="*/ 611 h 612"/>
                <a:gd name="T74" fmla="*/ 115 w 548"/>
                <a:gd name="T75" fmla="*/ 601 h 612"/>
                <a:gd name="T76" fmla="*/ 102 w 548"/>
                <a:gd name="T77" fmla="*/ 587 h 612"/>
                <a:gd name="T78" fmla="*/ 88 w 548"/>
                <a:gd name="T79" fmla="*/ 567 h 612"/>
                <a:gd name="T80" fmla="*/ 76 w 548"/>
                <a:gd name="T81" fmla="*/ 542 h 612"/>
                <a:gd name="T82" fmla="*/ 63 w 548"/>
                <a:gd name="T83" fmla="*/ 514 h 612"/>
                <a:gd name="T84" fmla="*/ 52 w 548"/>
                <a:gd name="T85" fmla="*/ 485 h 612"/>
                <a:gd name="T86" fmla="*/ 42 w 548"/>
                <a:gd name="T87" fmla="*/ 452 h 612"/>
                <a:gd name="T88" fmla="*/ 31 w 548"/>
                <a:gd name="T89" fmla="*/ 420 h 612"/>
                <a:gd name="T90" fmla="*/ 21 w 548"/>
                <a:gd name="T91" fmla="*/ 385 h 612"/>
                <a:gd name="T92" fmla="*/ 14 w 548"/>
                <a:gd name="T93" fmla="*/ 354 h 612"/>
                <a:gd name="T94" fmla="*/ 7 w 548"/>
                <a:gd name="T95" fmla="*/ 323 h 612"/>
                <a:gd name="T96" fmla="*/ 3 w 548"/>
                <a:gd name="T97" fmla="*/ 295 h 612"/>
                <a:gd name="T98" fmla="*/ 0 w 548"/>
                <a:gd name="T99" fmla="*/ 271 h 612"/>
                <a:gd name="T100" fmla="*/ 0 w 548"/>
                <a:gd name="T101" fmla="*/ 250 h 612"/>
                <a:gd name="T102" fmla="*/ 0 w 548"/>
                <a:gd name="T103" fmla="*/ 235 h 612"/>
                <a:gd name="T104" fmla="*/ 144 w 548"/>
                <a:gd name="T105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48" h="612">
                  <a:moveTo>
                    <a:pt x="144" y="0"/>
                  </a:moveTo>
                  <a:lnTo>
                    <a:pt x="149" y="2"/>
                  </a:lnTo>
                  <a:lnTo>
                    <a:pt x="158" y="8"/>
                  </a:lnTo>
                  <a:lnTo>
                    <a:pt x="174" y="17"/>
                  </a:lnTo>
                  <a:lnTo>
                    <a:pt x="195" y="30"/>
                  </a:lnTo>
                  <a:lnTo>
                    <a:pt x="220" y="44"/>
                  </a:lnTo>
                  <a:lnTo>
                    <a:pt x="248" y="61"/>
                  </a:lnTo>
                  <a:lnTo>
                    <a:pt x="279" y="80"/>
                  </a:lnTo>
                  <a:lnTo>
                    <a:pt x="312" y="98"/>
                  </a:lnTo>
                  <a:lnTo>
                    <a:pt x="344" y="118"/>
                  </a:lnTo>
                  <a:lnTo>
                    <a:pt x="379" y="139"/>
                  </a:lnTo>
                  <a:lnTo>
                    <a:pt x="411" y="159"/>
                  </a:lnTo>
                  <a:lnTo>
                    <a:pt x="442" y="179"/>
                  </a:lnTo>
                  <a:lnTo>
                    <a:pt x="470" y="198"/>
                  </a:lnTo>
                  <a:lnTo>
                    <a:pt x="495" y="215"/>
                  </a:lnTo>
                  <a:lnTo>
                    <a:pt x="517" y="230"/>
                  </a:lnTo>
                  <a:lnTo>
                    <a:pt x="534" y="243"/>
                  </a:lnTo>
                  <a:lnTo>
                    <a:pt x="545" y="253"/>
                  </a:lnTo>
                  <a:lnTo>
                    <a:pt x="548" y="263"/>
                  </a:lnTo>
                  <a:lnTo>
                    <a:pt x="543" y="275"/>
                  </a:lnTo>
                  <a:lnTo>
                    <a:pt x="529" y="288"/>
                  </a:lnTo>
                  <a:lnTo>
                    <a:pt x="509" y="300"/>
                  </a:lnTo>
                  <a:lnTo>
                    <a:pt x="483" y="316"/>
                  </a:lnTo>
                  <a:lnTo>
                    <a:pt x="453" y="331"/>
                  </a:lnTo>
                  <a:lnTo>
                    <a:pt x="419" y="350"/>
                  </a:lnTo>
                  <a:lnTo>
                    <a:pt x="383" y="368"/>
                  </a:lnTo>
                  <a:lnTo>
                    <a:pt x="346" y="390"/>
                  </a:lnTo>
                  <a:lnTo>
                    <a:pt x="310" y="415"/>
                  </a:lnTo>
                  <a:lnTo>
                    <a:pt x="276" y="440"/>
                  </a:lnTo>
                  <a:lnTo>
                    <a:pt x="243" y="468"/>
                  </a:lnTo>
                  <a:lnTo>
                    <a:pt x="216" y="499"/>
                  </a:lnTo>
                  <a:lnTo>
                    <a:pt x="192" y="531"/>
                  </a:lnTo>
                  <a:lnTo>
                    <a:pt x="175" y="567"/>
                  </a:lnTo>
                  <a:lnTo>
                    <a:pt x="164" y="592"/>
                  </a:lnTo>
                  <a:lnTo>
                    <a:pt x="153" y="606"/>
                  </a:lnTo>
                  <a:lnTo>
                    <a:pt x="141" y="612"/>
                  </a:lnTo>
                  <a:lnTo>
                    <a:pt x="129" y="611"/>
                  </a:lnTo>
                  <a:lnTo>
                    <a:pt x="115" y="601"/>
                  </a:lnTo>
                  <a:lnTo>
                    <a:pt x="102" y="587"/>
                  </a:lnTo>
                  <a:lnTo>
                    <a:pt x="88" y="567"/>
                  </a:lnTo>
                  <a:lnTo>
                    <a:pt x="76" y="542"/>
                  </a:lnTo>
                  <a:lnTo>
                    <a:pt x="63" y="514"/>
                  </a:lnTo>
                  <a:lnTo>
                    <a:pt x="52" y="485"/>
                  </a:lnTo>
                  <a:lnTo>
                    <a:pt x="42" y="452"/>
                  </a:lnTo>
                  <a:lnTo>
                    <a:pt x="31" y="420"/>
                  </a:lnTo>
                  <a:lnTo>
                    <a:pt x="21" y="385"/>
                  </a:lnTo>
                  <a:lnTo>
                    <a:pt x="14" y="354"/>
                  </a:lnTo>
                  <a:lnTo>
                    <a:pt x="7" y="323"/>
                  </a:lnTo>
                  <a:lnTo>
                    <a:pt x="3" y="295"/>
                  </a:lnTo>
                  <a:lnTo>
                    <a:pt x="0" y="271"/>
                  </a:lnTo>
                  <a:lnTo>
                    <a:pt x="0" y="250"/>
                  </a:lnTo>
                  <a:lnTo>
                    <a:pt x="0" y="235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0FEA1A35-DD8F-B76D-FC2F-08E1D705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32" y="3098801"/>
              <a:ext cx="266681" cy="495300"/>
            </a:xfrm>
            <a:custGeom>
              <a:avLst/>
              <a:gdLst>
                <a:gd name="T0" fmla="*/ 93 w 321"/>
                <a:gd name="T1" fmla="*/ 0 h 622"/>
                <a:gd name="T2" fmla="*/ 321 w 321"/>
                <a:gd name="T3" fmla="*/ 378 h 622"/>
                <a:gd name="T4" fmla="*/ 222 w 321"/>
                <a:gd name="T5" fmla="*/ 622 h 622"/>
                <a:gd name="T6" fmla="*/ 219 w 321"/>
                <a:gd name="T7" fmla="*/ 617 h 622"/>
                <a:gd name="T8" fmla="*/ 212 w 321"/>
                <a:gd name="T9" fmla="*/ 608 h 622"/>
                <a:gd name="T10" fmla="*/ 203 w 321"/>
                <a:gd name="T11" fmla="*/ 591 h 622"/>
                <a:gd name="T12" fmla="*/ 191 w 321"/>
                <a:gd name="T13" fmla="*/ 568 h 622"/>
                <a:gd name="T14" fmla="*/ 175 w 321"/>
                <a:gd name="T15" fmla="*/ 540 h 622"/>
                <a:gd name="T16" fmla="*/ 158 w 321"/>
                <a:gd name="T17" fmla="*/ 509 h 622"/>
                <a:gd name="T18" fmla="*/ 139 w 321"/>
                <a:gd name="T19" fmla="*/ 473 h 622"/>
                <a:gd name="T20" fmla="*/ 121 w 321"/>
                <a:gd name="T21" fmla="*/ 436 h 622"/>
                <a:gd name="T22" fmla="*/ 101 w 321"/>
                <a:gd name="T23" fmla="*/ 395 h 622"/>
                <a:gd name="T24" fmla="*/ 82 w 321"/>
                <a:gd name="T25" fmla="*/ 354 h 622"/>
                <a:gd name="T26" fmla="*/ 63 w 321"/>
                <a:gd name="T27" fmla="*/ 312 h 622"/>
                <a:gd name="T28" fmla="*/ 45 w 321"/>
                <a:gd name="T29" fmla="*/ 268 h 622"/>
                <a:gd name="T30" fmla="*/ 29 w 321"/>
                <a:gd name="T31" fmla="*/ 226 h 622"/>
                <a:gd name="T32" fmla="*/ 17 w 321"/>
                <a:gd name="T33" fmla="*/ 186 h 622"/>
                <a:gd name="T34" fmla="*/ 6 w 321"/>
                <a:gd name="T35" fmla="*/ 147 h 622"/>
                <a:gd name="T36" fmla="*/ 0 w 321"/>
                <a:gd name="T37" fmla="*/ 111 h 622"/>
                <a:gd name="T38" fmla="*/ 93 w 321"/>
                <a:gd name="T39" fmla="*/ 0 h 622"/>
                <a:gd name="connsiteX0" fmla="*/ 3331 w 10434"/>
                <a:gd name="connsiteY0" fmla="*/ 0 h 10000"/>
                <a:gd name="connsiteX1" fmla="*/ 10434 w 10434"/>
                <a:gd name="connsiteY1" fmla="*/ 6077 h 10000"/>
                <a:gd name="connsiteX2" fmla="*/ 7350 w 10434"/>
                <a:gd name="connsiteY2" fmla="*/ 10000 h 10000"/>
                <a:gd name="connsiteX3" fmla="*/ 7256 w 10434"/>
                <a:gd name="connsiteY3" fmla="*/ 9920 h 10000"/>
                <a:gd name="connsiteX4" fmla="*/ 7038 w 10434"/>
                <a:gd name="connsiteY4" fmla="*/ 9775 h 10000"/>
                <a:gd name="connsiteX5" fmla="*/ 6758 w 10434"/>
                <a:gd name="connsiteY5" fmla="*/ 9502 h 10000"/>
                <a:gd name="connsiteX6" fmla="*/ 6384 w 10434"/>
                <a:gd name="connsiteY6" fmla="*/ 9132 h 10000"/>
                <a:gd name="connsiteX7" fmla="*/ 5886 w 10434"/>
                <a:gd name="connsiteY7" fmla="*/ 8682 h 10000"/>
                <a:gd name="connsiteX8" fmla="*/ 5356 w 10434"/>
                <a:gd name="connsiteY8" fmla="*/ 8183 h 10000"/>
                <a:gd name="connsiteX9" fmla="*/ 4764 w 10434"/>
                <a:gd name="connsiteY9" fmla="*/ 7605 h 10000"/>
                <a:gd name="connsiteX10" fmla="*/ 4203 w 10434"/>
                <a:gd name="connsiteY10" fmla="*/ 7010 h 10000"/>
                <a:gd name="connsiteX11" fmla="*/ 3580 w 10434"/>
                <a:gd name="connsiteY11" fmla="*/ 6350 h 10000"/>
                <a:gd name="connsiteX12" fmla="*/ 2989 w 10434"/>
                <a:gd name="connsiteY12" fmla="*/ 5691 h 10000"/>
                <a:gd name="connsiteX13" fmla="*/ 2397 w 10434"/>
                <a:gd name="connsiteY13" fmla="*/ 5016 h 10000"/>
                <a:gd name="connsiteX14" fmla="*/ 1836 w 10434"/>
                <a:gd name="connsiteY14" fmla="*/ 4309 h 10000"/>
                <a:gd name="connsiteX15" fmla="*/ 1337 w 10434"/>
                <a:gd name="connsiteY15" fmla="*/ 3633 h 10000"/>
                <a:gd name="connsiteX16" fmla="*/ 964 w 10434"/>
                <a:gd name="connsiteY16" fmla="*/ 2990 h 10000"/>
                <a:gd name="connsiteX17" fmla="*/ 621 w 10434"/>
                <a:gd name="connsiteY17" fmla="*/ 2363 h 10000"/>
                <a:gd name="connsiteX18" fmla="*/ 0 w 10434"/>
                <a:gd name="connsiteY18" fmla="*/ 1002 h 10000"/>
                <a:gd name="connsiteX19" fmla="*/ 3331 w 10434"/>
                <a:gd name="connsiteY19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434" h="10000">
                  <a:moveTo>
                    <a:pt x="3331" y="0"/>
                  </a:moveTo>
                  <a:lnTo>
                    <a:pt x="10434" y="6077"/>
                  </a:lnTo>
                  <a:lnTo>
                    <a:pt x="7350" y="10000"/>
                  </a:lnTo>
                  <a:cubicBezTo>
                    <a:pt x="7319" y="9973"/>
                    <a:pt x="7287" y="9947"/>
                    <a:pt x="7256" y="9920"/>
                  </a:cubicBezTo>
                  <a:lnTo>
                    <a:pt x="7038" y="9775"/>
                  </a:lnTo>
                  <a:lnTo>
                    <a:pt x="6758" y="9502"/>
                  </a:lnTo>
                  <a:lnTo>
                    <a:pt x="6384" y="9132"/>
                  </a:lnTo>
                  <a:lnTo>
                    <a:pt x="5886" y="8682"/>
                  </a:lnTo>
                  <a:lnTo>
                    <a:pt x="5356" y="8183"/>
                  </a:lnTo>
                  <a:lnTo>
                    <a:pt x="4764" y="7605"/>
                  </a:lnTo>
                  <a:lnTo>
                    <a:pt x="4203" y="7010"/>
                  </a:lnTo>
                  <a:lnTo>
                    <a:pt x="3580" y="6350"/>
                  </a:lnTo>
                  <a:lnTo>
                    <a:pt x="2989" y="5691"/>
                  </a:lnTo>
                  <a:lnTo>
                    <a:pt x="2397" y="5016"/>
                  </a:lnTo>
                  <a:lnTo>
                    <a:pt x="1836" y="4309"/>
                  </a:lnTo>
                  <a:lnTo>
                    <a:pt x="1337" y="3633"/>
                  </a:lnTo>
                  <a:lnTo>
                    <a:pt x="964" y="2990"/>
                  </a:lnTo>
                  <a:lnTo>
                    <a:pt x="621" y="2363"/>
                  </a:lnTo>
                  <a:lnTo>
                    <a:pt x="0" y="1002"/>
                  </a:lnTo>
                  <a:lnTo>
                    <a:pt x="333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69509F8F-94C9-48A8-C06E-5D913AAB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1" y="3763963"/>
              <a:ext cx="500063" cy="234950"/>
            </a:xfrm>
            <a:custGeom>
              <a:avLst/>
              <a:gdLst>
                <a:gd name="T0" fmla="*/ 527 w 631"/>
                <a:gd name="T1" fmla="*/ 0 h 295"/>
                <a:gd name="T2" fmla="*/ 631 w 631"/>
                <a:gd name="T3" fmla="*/ 140 h 295"/>
                <a:gd name="T4" fmla="*/ 527 w 631"/>
                <a:gd name="T5" fmla="*/ 262 h 295"/>
                <a:gd name="T6" fmla="*/ 510 w 631"/>
                <a:gd name="T7" fmla="*/ 205 h 295"/>
                <a:gd name="T8" fmla="*/ 486 w 631"/>
                <a:gd name="T9" fmla="*/ 146 h 295"/>
                <a:gd name="T10" fmla="*/ 386 w 631"/>
                <a:gd name="T11" fmla="*/ 166 h 295"/>
                <a:gd name="T12" fmla="*/ 459 w 631"/>
                <a:gd name="T13" fmla="*/ 295 h 295"/>
                <a:gd name="T14" fmla="*/ 252 w 631"/>
                <a:gd name="T15" fmla="*/ 189 h 295"/>
                <a:gd name="T16" fmla="*/ 0 w 631"/>
                <a:gd name="T17" fmla="*/ 228 h 295"/>
                <a:gd name="T18" fmla="*/ 140 w 631"/>
                <a:gd name="T19" fmla="*/ 42 h 295"/>
                <a:gd name="T20" fmla="*/ 291 w 631"/>
                <a:gd name="T21" fmla="*/ 42 h 295"/>
                <a:gd name="T22" fmla="*/ 527 w 631"/>
                <a:gd name="T2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1" h="295">
                  <a:moveTo>
                    <a:pt x="527" y="0"/>
                  </a:moveTo>
                  <a:lnTo>
                    <a:pt x="631" y="140"/>
                  </a:lnTo>
                  <a:lnTo>
                    <a:pt x="527" y="262"/>
                  </a:lnTo>
                  <a:lnTo>
                    <a:pt x="510" y="205"/>
                  </a:lnTo>
                  <a:lnTo>
                    <a:pt x="486" y="146"/>
                  </a:lnTo>
                  <a:lnTo>
                    <a:pt x="386" y="166"/>
                  </a:lnTo>
                  <a:lnTo>
                    <a:pt x="459" y="295"/>
                  </a:lnTo>
                  <a:lnTo>
                    <a:pt x="252" y="189"/>
                  </a:lnTo>
                  <a:lnTo>
                    <a:pt x="0" y="228"/>
                  </a:lnTo>
                  <a:lnTo>
                    <a:pt x="140" y="42"/>
                  </a:lnTo>
                  <a:lnTo>
                    <a:pt x="291" y="42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0B698A24-C645-5434-7F13-EE647167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963" y="3452813"/>
              <a:ext cx="1204913" cy="565150"/>
            </a:xfrm>
            <a:custGeom>
              <a:avLst/>
              <a:gdLst>
                <a:gd name="T0" fmla="*/ 205 w 1517"/>
                <a:gd name="T1" fmla="*/ 6 h 713"/>
                <a:gd name="T2" fmla="*/ 236 w 1517"/>
                <a:gd name="T3" fmla="*/ 27 h 713"/>
                <a:gd name="T4" fmla="*/ 291 w 1517"/>
                <a:gd name="T5" fmla="*/ 58 h 713"/>
                <a:gd name="T6" fmla="*/ 361 w 1517"/>
                <a:gd name="T7" fmla="*/ 95 h 713"/>
                <a:gd name="T8" fmla="*/ 441 w 1517"/>
                <a:gd name="T9" fmla="*/ 138 h 713"/>
                <a:gd name="T10" fmla="*/ 527 w 1517"/>
                <a:gd name="T11" fmla="*/ 182 h 713"/>
                <a:gd name="T12" fmla="*/ 612 w 1517"/>
                <a:gd name="T13" fmla="*/ 227 h 713"/>
                <a:gd name="T14" fmla="*/ 691 w 1517"/>
                <a:gd name="T15" fmla="*/ 266 h 713"/>
                <a:gd name="T16" fmla="*/ 760 w 1517"/>
                <a:gd name="T17" fmla="*/ 300 h 713"/>
                <a:gd name="T18" fmla="*/ 809 w 1517"/>
                <a:gd name="T19" fmla="*/ 326 h 713"/>
                <a:gd name="T20" fmla="*/ 837 w 1517"/>
                <a:gd name="T21" fmla="*/ 340 h 713"/>
                <a:gd name="T22" fmla="*/ 1517 w 1517"/>
                <a:gd name="T23" fmla="*/ 401 h 713"/>
                <a:gd name="T24" fmla="*/ 1491 w 1517"/>
                <a:gd name="T25" fmla="*/ 702 h 713"/>
                <a:gd name="T26" fmla="*/ 1452 w 1517"/>
                <a:gd name="T27" fmla="*/ 704 h 713"/>
                <a:gd name="T28" fmla="*/ 1382 w 1517"/>
                <a:gd name="T29" fmla="*/ 707 h 713"/>
                <a:gd name="T30" fmla="*/ 1289 w 1517"/>
                <a:gd name="T31" fmla="*/ 710 h 713"/>
                <a:gd name="T32" fmla="*/ 1182 w 1517"/>
                <a:gd name="T33" fmla="*/ 713 h 713"/>
                <a:gd name="T34" fmla="*/ 1070 w 1517"/>
                <a:gd name="T35" fmla="*/ 711 h 713"/>
                <a:gd name="T36" fmla="*/ 960 w 1517"/>
                <a:gd name="T37" fmla="*/ 708 h 713"/>
                <a:gd name="T38" fmla="*/ 862 w 1517"/>
                <a:gd name="T39" fmla="*/ 700 h 713"/>
                <a:gd name="T40" fmla="*/ 783 w 1517"/>
                <a:gd name="T41" fmla="*/ 688 h 713"/>
                <a:gd name="T42" fmla="*/ 725 w 1517"/>
                <a:gd name="T43" fmla="*/ 668 h 713"/>
                <a:gd name="T44" fmla="*/ 656 w 1517"/>
                <a:gd name="T45" fmla="*/ 641 h 713"/>
                <a:gd name="T46" fmla="*/ 573 w 1517"/>
                <a:gd name="T47" fmla="*/ 612 h 713"/>
                <a:gd name="T48" fmla="*/ 485 w 1517"/>
                <a:gd name="T49" fmla="*/ 581 h 713"/>
                <a:gd name="T50" fmla="*/ 395 w 1517"/>
                <a:gd name="T51" fmla="*/ 550 h 713"/>
                <a:gd name="T52" fmla="*/ 311 w 1517"/>
                <a:gd name="T53" fmla="*/ 520 h 713"/>
                <a:gd name="T54" fmla="*/ 239 w 1517"/>
                <a:gd name="T55" fmla="*/ 495 h 713"/>
                <a:gd name="T56" fmla="*/ 185 w 1517"/>
                <a:gd name="T57" fmla="*/ 477 h 713"/>
                <a:gd name="T58" fmla="*/ 154 w 1517"/>
                <a:gd name="T59" fmla="*/ 468 h 713"/>
                <a:gd name="T60" fmla="*/ 148 w 1517"/>
                <a:gd name="T61" fmla="*/ 466 h 713"/>
                <a:gd name="T62" fmla="*/ 129 w 1517"/>
                <a:gd name="T63" fmla="*/ 458 h 713"/>
                <a:gd name="T64" fmla="*/ 98 w 1517"/>
                <a:gd name="T65" fmla="*/ 441 h 713"/>
                <a:gd name="T66" fmla="*/ 62 w 1517"/>
                <a:gd name="T67" fmla="*/ 409 h 713"/>
                <a:gd name="T68" fmla="*/ 30 w 1517"/>
                <a:gd name="T69" fmla="*/ 360 h 713"/>
                <a:gd name="T70" fmla="*/ 6 w 1517"/>
                <a:gd name="T71" fmla="*/ 291 h 713"/>
                <a:gd name="T72" fmla="*/ 0 w 1517"/>
                <a:gd name="T73" fmla="*/ 207 h 713"/>
                <a:gd name="T74" fmla="*/ 19 w 1517"/>
                <a:gd name="T75" fmla="*/ 141 h 713"/>
                <a:gd name="T76" fmla="*/ 53 w 1517"/>
                <a:gd name="T77" fmla="*/ 90 h 713"/>
                <a:gd name="T78" fmla="*/ 95 w 1517"/>
                <a:gd name="T79" fmla="*/ 51 h 713"/>
                <a:gd name="T80" fmla="*/ 138 w 1517"/>
                <a:gd name="T81" fmla="*/ 25 h 713"/>
                <a:gd name="T82" fmla="*/ 174 w 1517"/>
                <a:gd name="T83" fmla="*/ 8 h 713"/>
                <a:gd name="T84" fmla="*/ 196 w 1517"/>
                <a:gd name="T85" fmla="*/ 0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17" h="713">
                  <a:moveTo>
                    <a:pt x="199" y="0"/>
                  </a:moveTo>
                  <a:lnTo>
                    <a:pt x="205" y="6"/>
                  </a:lnTo>
                  <a:lnTo>
                    <a:pt x="218" y="16"/>
                  </a:lnTo>
                  <a:lnTo>
                    <a:pt x="236" y="27"/>
                  </a:lnTo>
                  <a:lnTo>
                    <a:pt x="261" y="41"/>
                  </a:lnTo>
                  <a:lnTo>
                    <a:pt x="291" y="58"/>
                  </a:lnTo>
                  <a:lnTo>
                    <a:pt x="323" y="76"/>
                  </a:lnTo>
                  <a:lnTo>
                    <a:pt x="361" y="95"/>
                  </a:lnTo>
                  <a:lnTo>
                    <a:pt x="399" y="117"/>
                  </a:lnTo>
                  <a:lnTo>
                    <a:pt x="441" y="138"/>
                  </a:lnTo>
                  <a:lnTo>
                    <a:pt x="483" y="160"/>
                  </a:lnTo>
                  <a:lnTo>
                    <a:pt x="527" y="182"/>
                  </a:lnTo>
                  <a:lnTo>
                    <a:pt x="570" y="205"/>
                  </a:lnTo>
                  <a:lnTo>
                    <a:pt x="612" y="227"/>
                  </a:lnTo>
                  <a:lnTo>
                    <a:pt x="652" y="247"/>
                  </a:lnTo>
                  <a:lnTo>
                    <a:pt x="691" y="266"/>
                  </a:lnTo>
                  <a:lnTo>
                    <a:pt x="727" y="284"/>
                  </a:lnTo>
                  <a:lnTo>
                    <a:pt x="760" y="300"/>
                  </a:lnTo>
                  <a:lnTo>
                    <a:pt x="788" y="314"/>
                  </a:lnTo>
                  <a:lnTo>
                    <a:pt x="809" y="326"/>
                  </a:lnTo>
                  <a:lnTo>
                    <a:pt x="826" y="334"/>
                  </a:lnTo>
                  <a:lnTo>
                    <a:pt x="837" y="340"/>
                  </a:lnTo>
                  <a:lnTo>
                    <a:pt x="842" y="342"/>
                  </a:lnTo>
                  <a:lnTo>
                    <a:pt x="1517" y="401"/>
                  </a:lnTo>
                  <a:lnTo>
                    <a:pt x="1497" y="702"/>
                  </a:lnTo>
                  <a:lnTo>
                    <a:pt x="1491" y="702"/>
                  </a:lnTo>
                  <a:lnTo>
                    <a:pt x="1477" y="702"/>
                  </a:lnTo>
                  <a:lnTo>
                    <a:pt x="1452" y="704"/>
                  </a:lnTo>
                  <a:lnTo>
                    <a:pt x="1421" y="705"/>
                  </a:lnTo>
                  <a:lnTo>
                    <a:pt x="1382" y="707"/>
                  </a:lnTo>
                  <a:lnTo>
                    <a:pt x="1339" y="708"/>
                  </a:lnTo>
                  <a:lnTo>
                    <a:pt x="1289" y="710"/>
                  </a:lnTo>
                  <a:lnTo>
                    <a:pt x="1238" y="711"/>
                  </a:lnTo>
                  <a:lnTo>
                    <a:pt x="1182" y="713"/>
                  </a:lnTo>
                  <a:lnTo>
                    <a:pt x="1126" y="713"/>
                  </a:lnTo>
                  <a:lnTo>
                    <a:pt x="1070" y="711"/>
                  </a:lnTo>
                  <a:lnTo>
                    <a:pt x="1014" y="711"/>
                  </a:lnTo>
                  <a:lnTo>
                    <a:pt x="960" y="708"/>
                  </a:lnTo>
                  <a:lnTo>
                    <a:pt x="909" y="705"/>
                  </a:lnTo>
                  <a:lnTo>
                    <a:pt x="862" y="700"/>
                  </a:lnTo>
                  <a:lnTo>
                    <a:pt x="820" y="694"/>
                  </a:lnTo>
                  <a:lnTo>
                    <a:pt x="783" y="688"/>
                  </a:lnTo>
                  <a:lnTo>
                    <a:pt x="753" y="679"/>
                  </a:lnTo>
                  <a:lnTo>
                    <a:pt x="725" y="668"/>
                  </a:lnTo>
                  <a:lnTo>
                    <a:pt x="693" y="655"/>
                  </a:lnTo>
                  <a:lnTo>
                    <a:pt x="656" y="641"/>
                  </a:lnTo>
                  <a:lnTo>
                    <a:pt x="615" y="627"/>
                  </a:lnTo>
                  <a:lnTo>
                    <a:pt x="573" y="612"/>
                  </a:lnTo>
                  <a:lnTo>
                    <a:pt x="530" y="596"/>
                  </a:lnTo>
                  <a:lnTo>
                    <a:pt x="485" y="581"/>
                  </a:lnTo>
                  <a:lnTo>
                    <a:pt x="440" y="565"/>
                  </a:lnTo>
                  <a:lnTo>
                    <a:pt x="395" y="550"/>
                  </a:lnTo>
                  <a:lnTo>
                    <a:pt x="351" y="534"/>
                  </a:lnTo>
                  <a:lnTo>
                    <a:pt x="311" y="520"/>
                  </a:lnTo>
                  <a:lnTo>
                    <a:pt x="274" y="508"/>
                  </a:lnTo>
                  <a:lnTo>
                    <a:pt x="239" y="495"/>
                  </a:lnTo>
                  <a:lnTo>
                    <a:pt x="208" y="486"/>
                  </a:lnTo>
                  <a:lnTo>
                    <a:pt x="185" y="477"/>
                  </a:lnTo>
                  <a:lnTo>
                    <a:pt x="166" y="471"/>
                  </a:lnTo>
                  <a:lnTo>
                    <a:pt x="154" y="468"/>
                  </a:lnTo>
                  <a:lnTo>
                    <a:pt x="151" y="466"/>
                  </a:lnTo>
                  <a:lnTo>
                    <a:pt x="148" y="466"/>
                  </a:lnTo>
                  <a:lnTo>
                    <a:pt x="140" y="463"/>
                  </a:lnTo>
                  <a:lnTo>
                    <a:pt x="129" y="458"/>
                  </a:lnTo>
                  <a:lnTo>
                    <a:pt x="115" y="450"/>
                  </a:lnTo>
                  <a:lnTo>
                    <a:pt x="98" y="441"/>
                  </a:lnTo>
                  <a:lnTo>
                    <a:pt x="81" y="427"/>
                  </a:lnTo>
                  <a:lnTo>
                    <a:pt x="62" y="409"/>
                  </a:lnTo>
                  <a:lnTo>
                    <a:pt x="45" y="387"/>
                  </a:lnTo>
                  <a:lnTo>
                    <a:pt x="30" y="360"/>
                  </a:lnTo>
                  <a:lnTo>
                    <a:pt x="16" y="328"/>
                  </a:lnTo>
                  <a:lnTo>
                    <a:pt x="6" y="291"/>
                  </a:lnTo>
                  <a:lnTo>
                    <a:pt x="0" y="245"/>
                  </a:lnTo>
                  <a:lnTo>
                    <a:pt x="0" y="207"/>
                  </a:lnTo>
                  <a:lnTo>
                    <a:pt x="6" y="172"/>
                  </a:lnTo>
                  <a:lnTo>
                    <a:pt x="19" y="141"/>
                  </a:lnTo>
                  <a:lnTo>
                    <a:pt x="34" y="115"/>
                  </a:lnTo>
                  <a:lnTo>
                    <a:pt x="53" y="90"/>
                  </a:lnTo>
                  <a:lnTo>
                    <a:pt x="73" y="70"/>
                  </a:lnTo>
                  <a:lnTo>
                    <a:pt x="95" y="51"/>
                  </a:lnTo>
                  <a:lnTo>
                    <a:pt x="117" y="37"/>
                  </a:lnTo>
                  <a:lnTo>
                    <a:pt x="138" y="25"/>
                  </a:lnTo>
                  <a:lnTo>
                    <a:pt x="157" y="16"/>
                  </a:lnTo>
                  <a:lnTo>
                    <a:pt x="174" y="8"/>
                  </a:lnTo>
                  <a:lnTo>
                    <a:pt x="188" y="3"/>
                  </a:lnTo>
                  <a:lnTo>
                    <a:pt x="196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8C10F4FB-6253-780E-549A-F4BD69568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226" y="2309813"/>
              <a:ext cx="860425" cy="963613"/>
            </a:xfrm>
            <a:custGeom>
              <a:avLst/>
              <a:gdLst>
                <a:gd name="T0" fmla="*/ 585 w 1083"/>
                <a:gd name="T1" fmla="*/ 0 h 1216"/>
                <a:gd name="T2" fmla="*/ 655 w 1083"/>
                <a:gd name="T3" fmla="*/ 6 h 1216"/>
                <a:gd name="T4" fmla="*/ 722 w 1083"/>
                <a:gd name="T5" fmla="*/ 22 h 1216"/>
                <a:gd name="T6" fmla="*/ 784 w 1083"/>
                <a:gd name="T7" fmla="*/ 45 h 1216"/>
                <a:gd name="T8" fmla="*/ 841 w 1083"/>
                <a:gd name="T9" fmla="*/ 75 h 1216"/>
                <a:gd name="T10" fmla="*/ 892 w 1083"/>
                <a:gd name="T11" fmla="*/ 110 h 1216"/>
                <a:gd name="T12" fmla="*/ 939 w 1083"/>
                <a:gd name="T13" fmla="*/ 152 h 1216"/>
                <a:gd name="T14" fmla="*/ 979 w 1083"/>
                <a:gd name="T15" fmla="*/ 200 h 1216"/>
                <a:gd name="T16" fmla="*/ 1014 w 1083"/>
                <a:gd name="T17" fmla="*/ 253 h 1216"/>
                <a:gd name="T18" fmla="*/ 1042 w 1083"/>
                <a:gd name="T19" fmla="*/ 311 h 1216"/>
                <a:gd name="T20" fmla="*/ 1063 w 1083"/>
                <a:gd name="T21" fmla="*/ 373 h 1216"/>
                <a:gd name="T22" fmla="*/ 1077 w 1083"/>
                <a:gd name="T23" fmla="*/ 438 h 1216"/>
                <a:gd name="T24" fmla="*/ 1083 w 1083"/>
                <a:gd name="T25" fmla="*/ 508 h 1216"/>
                <a:gd name="T26" fmla="*/ 1082 w 1083"/>
                <a:gd name="T27" fmla="*/ 581 h 1216"/>
                <a:gd name="T28" fmla="*/ 1074 w 1083"/>
                <a:gd name="T29" fmla="*/ 657 h 1216"/>
                <a:gd name="T30" fmla="*/ 1059 w 1083"/>
                <a:gd name="T31" fmla="*/ 727 h 1216"/>
                <a:gd name="T32" fmla="*/ 1037 w 1083"/>
                <a:gd name="T33" fmla="*/ 795 h 1216"/>
                <a:gd name="T34" fmla="*/ 1009 w 1083"/>
                <a:gd name="T35" fmla="*/ 859 h 1216"/>
                <a:gd name="T36" fmla="*/ 976 w 1083"/>
                <a:gd name="T37" fmla="*/ 921 h 1216"/>
                <a:gd name="T38" fmla="*/ 939 w 1083"/>
                <a:gd name="T39" fmla="*/ 978 h 1216"/>
                <a:gd name="T40" fmla="*/ 897 w 1083"/>
                <a:gd name="T41" fmla="*/ 1030 h 1216"/>
                <a:gd name="T42" fmla="*/ 852 w 1083"/>
                <a:gd name="T43" fmla="*/ 1078 h 1216"/>
                <a:gd name="T44" fmla="*/ 802 w 1083"/>
                <a:gd name="T45" fmla="*/ 1118 h 1216"/>
                <a:gd name="T46" fmla="*/ 750 w 1083"/>
                <a:gd name="T47" fmla="*/ 1154 h 1216"/>
                <a:gd name="T48" fmla="*/ 694 w 1083"/>
                <a:gd name="T49" fmla="*/ 1182 h 1216"/>
                <a:gd name="T50" fmla="*/ 635 w 1083"/>
                <a:gd name="T51" fmla="*/ 1202 h 1216"/>
                <a:gd name="T52" fmla="*/ 574 w 1083"/>
                <a:gd name="T53" fmla="*/ 1213 h 1216"/>
                <a:gd name="T54" fmla="*/ 512 w 1083"/>
                <a:gd name="T55" fmla="*/ 1216 h 1216"/>
                <a:gd name="T56" fmla="*/ 448 w 1083"/>
                <a:gd name="T57" fmla="*/ 1210 h 1216"/>
                <a:gd name="T58" fmla="*/ 388 w 1083"/>
                <a:gd name="T59" fmla="*/ 1196 h 1216"/>
                <a:gd name="T60" fmla="*/ 330 w 1083"/>
                <a:gd name="T61" fmla="*/ 1176 h 1216"/>
                <a:gd name="T62" fmla="*/ 278 w 1083"/>
                <a:gd name="T63" fmla="*/ 1148 h 1216"/>
                <a:gd name="T64" fmla="*/ 228 w 1083"/>
                <a:gd name="T65" fmla="*/ 1115 h 1216"/>
                <a:gd name="T66" fmla="*/ 183 w 1083"/>
                <a:gd name="T67" fmla="*/ 1076 h 1216"/>
                <a:gd name="T68" fmla="*/ 141 w 1083"/>
                <a:gd name="T69" fmla="*/ 1031 h 1216"/>
                <a:gd name="T70" fmla="*/ 105 w 1083"/>
                <a:gd name="T71" fmla="*/ 983 h 1216"/>
                <a:gd name="T72" fmla="*/ 73 w 1083"/>
                <a:gd name="T73" fmla="*/ 932 h 1216"/>
                <a:gd name="T74" fmla="*/ 45 w 1083"/>
                <a:gd name="T75" fmla="*/ 870 h 1216"/>
                <a:gd name="T76" fmla="*/ 23 w 1083"/>
                <a:gd name="T77" fmla="*/ 803 h 1216"/>
                <a:gd name="T78" fmla="*/ 7 w 1083"/>
                <a:gd name="T79" fmla="*/ 735 h 1216"/>
                <a:gd name="T80" fmla="*/ 0 w 1083"/>
                <a:gd name="T81" fmla="*/ 663 h 1216"/>
                <a:gd name="T82" fmla="*/ 0 w 1083"/>
                <a:gd name="T83" fmla="*/ 590 h 1216"/>
                <a:gd name="T84" fmla="*/ 9 w 1083"/>
                <a:gd name="T85" fmla="*/ 516 h 1216"/>
                <a:gd name="T86" fmla="*/ 26 w 1083"/>
                <a:gd name="T87" fmla="*/ 441 h 1216"/>
                <a:gd name="T88" fmla="*/ 51 w 1083"/>
                <a:gd name="T89" fmla="*/ 370 h 1216"/>
                <a:gd name="T90" fmla="*/ 82 w 1083"/>
                <a:gd name="T91" fmla="*/ 305 h 1216"/>
                <a:gd name="T92" fmla="*/ 121 w 1083"/>
                <a:gd name="T93" fmla="*/ 244 h 1216"/>
                <a:gd name="T94" fmla="*/ 164 w 1083"/>
                <a:gd name="T95" fmla="*/ 188 h 1216"/>
                <a:gd name="T96" fmla="*/ 214 w 1083"/>
                <a:gd name="T97" fmla="*/ 140 h 1216"/>
                <a:gd name="T98" fmla="*/ 268 w 1083"/>
                <a:gd name="T99" fmla="*/ 96 h 1216"/>
                <a:gd name="T100" fmla="*/ 326 w 1083"/>
                <a:gd name="T101" fmla="*/ 61 h 1216"/>
                <a:gd name="T102" fmla="*/ 388 w 1083"/>
                <a:gd name="T103" fmla="*/ 33 h 1216"/>
                <a:gd name="T104" fmla="*/ 452 w 1083"/>
                <a:gd name="T105" fmla="*/ 14 h 1216"/>
                <a:gd name="T106" fmla="*/ 518 w 1083"/>
                <a:gd name="T107" fmla="*/ 2 h 1216"/>
                <a:gd name="T108" fmla="*/ 585 w 1083"/>
                <a:gd name="T109" fmla="*/ 0 h 1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3" h="1216">
                  <a:moveTo>
                    <a:pt x="585" y="0"/>
                  </a:moveTo>
                  <a:lnTo>
                    <a:pt x="655" y="6"/>
                  </a:lnTo>
                  <a:lnTo>
                    <a:pt x="722" y="22"/>
                  </a:lnTo>
                  <a:lnTo>
                    <a:pt x="784" y="45"/>
                  </a:lnTo>
                  <a:lnTo>
                    <a:pt x="841" y="75"/>
                  </a:lnTo>
                  <a:lnTo>
                    <a:pt x="892" y="110"/>
                  </a:lnTo>
                  <a:lnTo>
                    <a:pt x="939" y="152"/>
                  </a:lnTo>
                  <a:lnTo>
                    <a:pt x="979" y="200"/>
                  </a:lnTo>
                  <a:lnTo>
                    <a:pt x="1014" y="253"/>
                  </a:lnTo>
                  <a:lnTo>
                    <a:pt x="1042" y="311"/>
                  </a:lnTo>
                  <a:lnTo>
                    <a:pt x="1063" y="373"/>
                  </a:lnTo>
                  <a:lnTo>
                    <a:pt x="1077" y="438"/>
                  </a:lnTo>
                  <a:lnTo>
                    <a:pt x="1083" y="508"/>
                  </a:lnTo>
                  <a:lnTo>
                    <a:pt x="1082" y="581"/>
                  </a:lnTo>
                  <a:lnTo>
                    <a:pt x="1074" y="657"/>
                  </a:lnTo>
                  <a:lnTo>
                    <a:pt x="1059" y="727"/>
                  </a:lnTo>
                  <a:lnTo>
                    <a:pt x="1037" y="795"/>
                  </a:lnTo>
                  <a:lnTo>
                    <a:pt x="1009" y="859"/>
                  </a:lnTo>
                  <a:lnTo>
                    <a:pt x="976" y="921"/>
                  </a:lnTo>
                  <a:lnTo>
                    <a:pt x="939" y="978"/>
                  </a:lnTo>
                  <a:lnTo>
                    <a:pt x="897" y="1030"/>
                  </a:lnTo>
                  <a:lnTo>
                    <a:pt x="852" y="1078"/>
                  </a:lnTo>
                  <a:lnTo>
                    <a:pt x="802" y="1118"/>
                  </a:lnTo>
                  <a:lnTo>
                    <a:pt x="750" y="1154"/>
                  </a:lnTo>
                  <a:lnTo>
                    <a:pt x="694" y="1182"/>
                  </a:lnTo>
                  <a:lnTo>
                    <a:pt x="635" y="1202"/>
                  </a:lnTo>
                  <a:lnTo>
                    <a:pt x="574" y="1213"/>
                  </a:lnTo>
                  <a:lnTo>
                    <a:pt x="512" y="1216"/>
                  </a:lnTo>
                  <a:lnTo>
                    <a:pt x="448" y="1210"/>
                  </a:lnTo>
                  <a:lnTo>
                    <a:pt x="388" y="1196"/>
                  </a:lnTo>
                  <a:lnTo>
                    <a:pt x="330" y="1176"/>
                  </a:lnTo>
                  <a:lnTo>
                    <a:pt x="278" y="1148"/>
                  </a:lnTo>
                  <a:lnTo>
                    <a:pt x="228" y="1115"/>
                  </a:lnTo>
                  <a:lnTo>
                    <a:pt x="183" y="1076"/>
                  </a:lnTo>
                  <a:lnTo>
                    <a:pt x="141" y="1031"/>
                  </a:lnTo>
                  <a:lnTo>
                    <a:pt x="105" y="983"/>
                  </a:lnTo>
                  <a:lnTo>
                    <a:pt x="73" y="932"/>
                  </a:lnTo>
                  <a:lnTo>
                    <a:pt x="45" y="870"/>
                  </a:lnTo>
                  <a:lnTo>
                    <a:pt x="23" y="803"/>
                  </a:lnTo>
                  <a:lnTo>
                    <a:pt x="7" y="735"/>
                  </a:lnTo>
                  <a:lnTo>
                    <a:pt x="0" y="663"/>
                  </a:lnTo>
                  <a:lnTo>
                    <a:pt x="0" y="590"/>
                  </a:lnTo>
                  <a:lnTo>
                    <a:pt x="9" y="516"/>
                  </a:lnTo>
                  <a:lnTo>
                    <a:pt x="26" y="441"/>
                  </a:lnTo>
                  <a:lnTo>
                    <a:pt x="51" y="370"/>
                  </a:lnTo>
                  <a:lnTo>
                    <a:pt x="82" y="305"/>
                  </a:lnTo>
                  <a:lnTo>
                    <a:pt x="121" y="244"/>
                  </a:lnTo>
                  <a:lnTo>
                    <a:pt x="164" y="188"/>
                  </a:lnTo>
                  <a:lnTo>
                    <a:pt x="214" y="140"/>
                  </a:lnTo>
                  <a:lnTo>
                    <a:pt x="268" y="96"/>
                  </a:lnTo>
                  <a:lnTo>
                    <a:pt x="326" y="61"/>
                  </a:lnTo>
                  <a:lnTo>
                    <a:pt x="388" y="33"/>
                  </a:lnTo>
                  <a:lnTo>
                    <a:pt x="452" y="14"/>
                  </a:lnTo>
                  <a:lnTo>
                    <a:pt x="518" y="2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BBD2F49F-C736-21B4-DF69-F0A4B2FFE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064" y="2240266"/>
              <a:ext cx="902274" cy="837596"/>
            </a:xfrm>
            <a:custGeom>
              <a:avLst/>
              <a:gdLst>
                <a:gd name="T0" fmla="*/ 521 w 1115"/>
                <a:gd name="T1" fmla="*/ 0 h 1037"/>
                <a:gd name="T2" fmla="*/ 634 w 1115"/>
                <a:gd name="T3" fmla="*/ 20 h 1037"/>
                <a:gd name="T4" fmla="*/ 784 w 1115"/>
                <a:gd name="T5" fmla="*/ 65 h 1037"/>
                <a:gd name="T6" fmla="*/ 901 w 1115"/>
                <a:gd name="T7" fmla="*/ 100 h 1037"/>
                <a:gd name="T8" fmla="*/ 989 w 1115"/>
                <a:gd name="T9" fmla="*/ 128 h 1037"/>
                <a:gd name="T10" fmla="*/ 1052 w 1115"/>
                <a:gd name="T11" fmla="*/ 149 h 1037"/>
                <a:gd name="T12" fmla="*/ 1090 w 1115"/>
                <a:gd name="T13" fmla="*/ 161 h 1037"/>
                <a:gd name="T14" fmla="*/ 1107 w 1115"/>
                <a:gd name="T15" fmla="*/ 169 h 1037"/>
                <a:gd name="T16" fmla="*/ 1111 w 1115"/>
                <a:gd name="T17" fmla="*/ 173 h 1037"/>
                <a:gd name="T18" fmla="*/ 1112 w 1115"/>
                <a:gd name="T19" fmla="*/ 205 h 1037"/>
                <a:gd name="T20" fmla="*/ 1115 w 1115"/>
                <a:gd name="T21" fmla="*/ 257 h 1037"/>
                <a:gd name="T22" fmla="*/ 1115 w 1115"/>
                <a:gd name="T23" fmla="*/ 321 h 1037"/>
                <a:gd name="T24" fmla="*/ 1107 w 1115"/>
                <a:gd name="T25" fmla="*/ 386 h 1037"/>
                <a:gd name="T26" fmla="*/ 1092 w 1115"/>
                <a:gd name="T27" fmla="*/ 442 h 1037"/>
                <a:gd name="T28" fmla="*/ 1066 w 1115"/>
                <a:gd name="T29" fmla="*/ 478 h 1037"/>
                <a:gd name="T30" fmla="*/ 1030 w 1115"/>
                <a:gd name="T31" fmla="*/ 487 h 1037"/>
                <a:gd name="T32" fmla="*/ 980 w 1115"/>
                <a:gd name="T33" fmla="*/ 478 h 1037"/>
                <a:gd name="T34" fmla="*/ 921 w 1115"/>
                <a:gd name="T35" fmla="*/ 458 h 1037"/>
                <a:gd name="T36" fmla="*/ 859 w 1115"/>
                <a:gd name="T37" fmla="*/ 433 h 1037"/>
                <a:gd name="T38" fmla="*/ 795 w 1115"/>
                <a:gd name="T39" fmla="*/ 409 h 1037"/>
                <a:gd name="T40" fmla="*/ 736 w 1115"/>
                <a:gd name="T41" fmla="*/ 394 h 1037"/>
                <a:gd name="T42" fmla="*/ 685 w 1115"/>
                <a:gd name="T43" fmla="*/ 392 h 1037"/>
                <a:gd name="T44" fmla="*/ 646 w 1115"/>
                <a:gd name="T45" fmla="*/ 413 h 1037"/>
                <a:gd name="T46" fmla="*/ 611 w 1115"/>
                <a:gd name="T47" fmla="*/ 468 h 1037"/>
                <a:gd name="T48" fmla="*/ 589 w 1115"/>
                <a:gd name="T49" fmla="*/ 535 h 1037"/>
                <a:gd name="T50" fmla="*/ 576 w 1115"/>
                <a:gd name="T51" fmla="*/ 602 h 1037"/>
                <a:gd name="T52" fmla="*/ 570 w 1115"/>
                <a:gd name="T53" fmla="*/ 659 h 1037"/>
                <a:gd name="T54" fmla="*/ 566 w 1115"/>
                <a:gd name="T55" fmla="*/ 697 h 1037"/>
                <a:gd name="T56" fmla="*/ 556 w 1115"/>
                <a:gd name="T57" fmla="*/ 705 h 1037"/>
                <a:gd name="T58" fmla="*/ 544 w 1115"/>
                <a:gd name="T59" fmla="*/ 687 h 1037"/>
                <a:gd name="T60" fmla="*/ 525 w 1115"/>
                <a:gd name="T61" fmla="*/ 659 h 1037"/>
                <a:gd name="T62" fmla="*/ 499 w 1115"/>
                <a:gd name="T63" fmla="*/ 632 h 1037"/>
                <a:gd name="T64" fmla="*/ 457 w 1115"/>
                <a:gd name="T65" fmla="*/ 616 h 1037"/>
                <a:gd name="T66" fmla="*/ 409 w 1115"/>
                <a:gd name="T67" fmla="*/ 624 h 1037"/>
                <a:gd name="T68" fmla="*/ 371 w 1115"/>
                <a:gd name="T69" fmla="*/ 656 h 1037"/>
                <a:gd name="T70" fmla="*/ 339 w 1115"/>
                <a:gd name="T71" fmla="*/ 708 h 1037"/>
                <a:gd name="T72" fmla="*/ 311 w 1115"/>
                <a:gd name="T73" fmla="*/ 771 h 1037"/>
                <a:gd name="T74" fmla="*/ 283 w 1115"/>
                <a:gd name="T75" fmla="*/ 838 h 1037"/>
                <a:gd name="T76" fmla="*/ 252 w 1115"/>
                <a:gd name="T77" fmla="*/ 902 h 1037"/>
                <a:gd name="T78" fmla="*/ 215 w 1115"/>
                <a:gd name="T79" fmla="*/ 956 h 1037"/>
                <a:gd name="T80" fmla="*/ 170 w 1115"/>
                <a:gd name="T81" fmla="*/ 1003 h 1037"/>
                <a:gd name="T82" fmla="*/ 137 w 1115"/>
                <a:gd name="T83" fmla="*/ 1027 h 1037"/>
                <a:gd name="T84" fmla="*/ 115 w 1115"/>
                <a:gd name="T85" fmla="*/ 1037 h 1037"/>
                <a:gd name="T86" fmla="*/ 103 w 1115"/>
                <a:gd name="T87" fmla="*/ 1037 h 1037"/>
                <a:gd name="T88" fmla="*/ 97 w 1115"/>
                <a:gd name="T89" fmla="*/ 1034 h 1037"/>
                <a:gd name="T90" fmla="*/ 83 w 1115"/>
                <a:gd name="T91" fmla="*/ 1009 h 1037"/>
                <a:gd name="T92" fmla="*/ 75 w 1115"/>
                <a:gd name="T93" fmla="*/ 995 h 1037"/>
                <a:gd name="T94" fmla="*/ 55 w 1115"/>
                <a:gd name="T95" fmla="*/ 954 h 1037"/>
                <a:gd name="T96" fmla="*/ 31 w 1115"/>
                <a:gd name="T97" fmla="*/ 892 h 1037"/>
                <a:gd name="T98" fmla="*/ 11 w 1115"/>
                <a:gd name="T99" fmla="*/ 813 h 1037"/>
                <a:gd name="T100" fmla="*/ 2 w 1115"/>
                <a:gd name="T101" fmla="*/ 717 h 1037"/>
                <a:gd name="T102" fmla="*/ 2 w 1115"/>
                <a:gd name="T103" fmla="*/ 605 h 1037"/>
                <a:gd name="T104" fmla="*/ 11 w 1115"/>
                <a:gd name="T105" fmla="*/ 517 h 1037"/>
                <a:gd name="T106" fmla="*/ 30 w 1115"/>
                <a:gd name="T107" fmla="*/ 436 h 1037"/>
                <a:gd name="T108" fmla="*/ 56 w 1115"/>
                <a:gd name="T109" fmla="*/ 350 h 1037"/>
                <a:gd name="T110" fmla="*/ 75 w 1115"/>
                <a:gd name="T111" fmla="*/ 302 h 1037"/>
                <a:gd name="T112" fmla="*/ 104 w 1115"/>
                <a:gd name="T113" fmla="*/ 246 h 1037"/>
                <a:gd name="T114" fmla="*/ 143 w 1115"/>
                <a:gd name="T115" fmla="*/ 186 h 1037"/>
                <a:gd name="T116" fmla="*/ 194 w 1115"/>
                <a:gd name="T117" fmla="*/ 127 h 1037"/>
                <a:gd name="T118" fmla="*/ 258 w 1115"/>
                <a:gd name="T119" fmla="*/ 74 h 1037"/>
                <a:gd name="T120" fmla="*/ 333 w 1115"/>
                <a:gd name="T121" fmla="*/ 32 h 1037"/>
                <a:gd name="T122" fmla="*/ 421 w 1115"/>
                <a:gd name="T123" fmla="*/ 6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15" h="1037">
                  <a:moveTo>
                    <a:pt x="469" y="0"/>
                  </a:moveTo>
                  <a:lnTo>
                    <a:pt x="521" y="0"/>
                  </a:lnTo>
                  <a:lnTo>
                    <a:pt x="576" y="6"/>
                  </a:lnTo>
                  <a:lnTo>
                    <a:pt x="634" y="20"/>
                  </a:lnTo>
                  <a:lnTo>
                    <a:pt x="713" y="43"/>
                  </a:lnTo>
                  <a:lnTo>
                    <a:pt x="784" y="65"/>
                  </a:lnTo>
                  <a:lnTo>
                    <a:pt x="847" y="83"/>
                  </a:lnTo>
                  <a:lnTo>
                    <a:pt x="901" y="100"/>
                  </a:lnTo>
                  <a:lnTo>
                    <a:pt x="949" y="114"/>
                  </a:lnTo>
                  <a:lnTo>
                    <a:pt x="989" y="128"/>
                  </a:lnTo>
                  <a:lnTo>
                    <a:pt x="1024" y="139"/>
                  </a:lnTo>
                  <a:lnTo>
                    <a:pt x="1052" y="149"/>
                  </a:lnTo>
                  <a:lnTo>
                    <a:pt x="1073" y="156"/>
                  </a:lnTo>
                  <a:lnTo>
                    <a:pt x="1090" y="161"/>
                  </a:lnTo>
                  <a:lnTo>
                    <a:pt x="1101" y="166"/>
                  </a:lnTo>
                  <a:lnTo>
                    <a:pt x="1107" y="169"/>
                  </a:lnTo>
                  <a:lnTo>
                    <a:pt x="1109" y="169"/>
                  </a:lnTo>
                  <a:lnTo>
                    <a:pt x="1111" y="173"/>
                  </a:lnTo>
                  <a:lnTo>
                    <a:pt x="1111" y="186"/>
                  </a:lnTo>
                  <a:lnTo>
                    <a:pt x="1112" y="205"/>
                  </a:lnTo>
                  <a:lnTo>
                    <a:pt x="1114" y="229"/>
                  </a:lnTo>
                  <a:lnTo>
                    <a:pt x="1115" y="257"/>
                  </a:lnTo>
                  <a:lnTo>
                    <a:pt x="1115" y="288"/>
                  </a:lnTo>
                  <a:lnTo>
                    <a:pt x="1115" y="321"/>
                  </a:lnTo>
                  <a:lnTo>
                    <a:pt x="1112" y="354"/>
                  </a:lnTo>
                  <a:lnTo>
                    <a:pt x="1107" y="386"/>
                  </a:lnTo>
                  <a:lnTo>
                    <a:pt x="1101" y="416"/>
                  </a:lnTo>
                  <a:lnTo>
                    <a:pt x="1092" y="442"/>
                  </a:lnTo>
                  <a:lnTo>
                    <a:pt x="1081" y="464"/>
                  </a:lnTo>
                  <a:lnTo>
                    <a:pt x="1066" y="478"/>
                  </a:lnTo>
                  <a:lnTo>
                    <a:pt x="1050" y="486"/>
                  </a:lnTo>
                  <a:lnTo>
                    <a:pt x="1030" y="487"/>
                  </a:lnTo>
                  <a:lnTo>
                    <a:pt x="1007" y="484"/>
                  </a:lnTo>
                  <a:lnTo>
                    <a:pt x="980" y="478"/>
                  </a:lnTo>
                  <a:lnTo>
                    <a:pt x="952" y="468"/>
                  </a:lnTo>
                  <a:lnTo>
                    <a:pt x="921" y="458"/>
                  </a:lnTo>
                  <a:lnTo>
                    <a:pt x="890" y="445"/>
                  </a:lnTo>
                  <a:lnTo>
                    <a:pt x="859" y="433"/>
                  </a:lnTo>
                  <a:lnTo>
                    <a:pt x="826" y="420"/>
                  </a:lnTo>
                  <a:lnTo>
                    <a:pt x="795" y="409"/>
                  </a:lnTo>
                  <a:lnTo>
                    <a:pt x="764" y="400"/>
                  </a:lnTo>
                  <a:lnTo>
                    <a:pt x="736" y="394"/>
                  </a:lnTo>
                  <a:lnTo>
                    <a:pt x="708" y="391"/>
                  </a:lnTo>
                  <a:lnTo>
                    <a:pt x="685" y="392"/>
                  </a:lnTo>
                  <a:lnTo>
                    <a:pt x="663" y="400"/>
                  </a:lnTo>
                  <a:lnTo>
                    <a:pt x="646" y="413"/>
                  </a:lnTo>
                  <a:lnTo>
                    <a:pt x="626" y="437"/>
                  </a:lnTo>
                  <a:lnTo>
                    <a:pt x="611" y="468"/>
                  </a:lnTo>
                  <a:lnTo>
                    <a:pt x="598" y="501"/>
                  </a:lnTo>
                  <a:lnTo>
                    <a:pt x="589" y="535"/>
                  </a:lnTo>
                  <a:lnTo>
                    <a:pt x="581" y="569"/>
                  </a:lnTo>
                  <a:lnTo>
                    <a:pt x="576" y="602"/>
                  </a:lnTo>
                  <a:lnTo>
                    <a:pt x="573" y="633"/>
                  </a:lnTo>
                  <a:lnTo>
                    <a:pt x="570" y="659"/>
                  </a:lnTo>
                  <a:lnTo>
                    <a:pt x="567" y="681"/>
                  </a:lnTo>
                  <a:lnTo>
                    <a:pt x="566" y="697"/>
                  </a:lnTo>
                  <a:lnTo>
                    <a:pt x="561" y="703"/>
                  </a:lnTo>
                  <a:lnTo>
                    <a:pt x="556" y="705"/>
                  </a:lnTo>
                  <a:lnTo>
                    <a:pt x="550" y="698"/>
                  </a:lnTo>
                  <a:lnTo>
                    <a:pt x="544" y="687"/>
                  </a:lnTo>
                  <a:lnTo>
                    <a:pt x="536" y="675"/>
                  </a:lnTo>
                  <a:lnTo>
                    <a:pt x="525" y="659"/>
                  </a:lnTo>
                  <a:lnTo>
                    <a:pt x="513" y="645"/>
                  </a:lnTo>
                  <a:lnTo>
                    <a:pt x="499" y="632"/>
                  </a:lnTo>
                  <a:lnTo>
                    <a:pt x="480" y="622"/>
                  </a:lnTo>
                  <a:lnTo>
                    <a:pt x="457" y="616"/>
                  </a:lnTo>
                  <a:lnTo>
                    <a:pt x="432" y="616"/>
                  </a:lnTo>
                  <a:lnTo>
                    <a:pt x="409" y="624"/>
                  </a:lnTo>
                  <a:lnTo>
                    <a:pt x="389" y="638"/>
                  </a:lnTo>
                  <a:lnTo>
                    <a:pt x="371" y="656"/>
                  </a:lnTo>
                  <a:lnTo>
                    <a:pt x="354" y="681"/>
                  </a:lnTo>
                  <a:lnTo>
                    <a:pt x="339" y="708"/>
                  </a:lnTo>
                  <a:lnTo>
                    <a:pt x="325" y="739"/>
                  </a:lnTo>
                  <a:lnTo>
                    <a:pt x="311" y="771"/>
                  </a:lnTo>
                  <a:lnTo>
                    <a:pt x="297" y="804"/>
                  </a:lnTo>
                  <a:lnTo>
                    <a:pt x="283" y="838"/>
                  </a:lnTo>
                  <a:lnTo>
                    <a:pt x="267" y="871"/>
                  </a:lnTo>
                  <a:lnTo>
                    <a:pt x="252" y="902"/>
                  </a:lnTo>
                  <a:lnTo>
                    <a:pt x="235" y="931"/>
                  </a:lnTo>
                  <a:lnTo>
                    <a:pt x="215" y="956"/>
                  </a:lnTo>
                  <a:lnTo>
                    <a:pt x="191" y="982"/>
                  </a:lnTo>
                  <a:lnTo>
                    <a:pt x="170" y="1003"/>
                  </a:lnTo>
                  <a:lnTo>
                    <a:pt x="153" y="1018"/>
                  </a:lnTo>
                  <a:lnTo>
                    <a:pt x="137" y="1027"/>
                  </a:lnTo>
                  <a:lnTo>
                    <a:pt x="125" y="1034"/>
                  </a:lnTo>
                  <a:lnTo>
                    <a:pt x="115" y="1037"/>
                  </a:lnTo>
                  <a:lnTo>
                    <a:pt x="107" y="1037"/>
                  </a:lnTo>
                  <a:lnTo>
                    <a:pt x="103" y="1037"/>
                  </a:lnTo>
                  <a:lnTo>
                    <a:pt x="100" y="1035"/>
                  </a:lnTo>
                  <a:lnTo>
                    <a:pt x="97" y="1034"/>
                  </a:lnTo>
                  <a:lnTo>
                    <a:pt x="97" y="1032"/>
                  </a:lnTo>
                  <a:lnTo>
                    <a:pt x="83" y="1009"/>
                  </a:lnTo>
                  <a:lnTo>
                    <a:pt x="81" y="1004"/>
                  </a:lnTo>
                  <a:lnTo>
                    <a:pt x="75" y="995"/>
                  </a:lnTo>
                  <a:lnTo>
                    <a:pt x="66" y="978"/>
                  </a:lnTo>
                  <a:lnTo>
                    <a:pt x="55" y="954"/>
                  </a:lnTo>
                  <a:lnTo>
                    <a:pt x="44" y="927"/>
                  </a:lnTo>
                  <a:lnTo>
                    <a:pt x="31" y="892"/>
                  </a:lnTo>
                  <a:lnTo>
                    <a:pt x="21" y="855"/>
                  </a:lnTo>
                  <a:lnTo>
                    <a:pt x="11" y="813"/>
                  </a:lnTo>
                  <a:lnTo>
                    <a:pt x="5" y="767"/>
                  </a:lnTo>
                  <a:lnTo>
                    <a:pt x="2" y="717"/>
                  </a:lnTo>
                  <a:lnTo>
                    <a:pt x="0" y="656"/>
                  </a:lnTo>
                  <a:lnTo>
                    <a:pt x="2" y="605"/>
                  </a:lnTo>
                  <a:lnTo>
                    <a:pt x="7" y="559"/>
                  </a:lnTo>
                  <a:lnTo>
                    <a:pt x="11" y="517"/>
                  </a:lnTo>
                  <a:lnTo>
                    <a:pt x="19" y="476"/>
                  </a:lnTo>
                  <a:lnTo>
                    <a:pt x="30" y="436"/>
                  </a:lnTo>
                  <a:lnTo>
                    <a:pt x="42" y="396"/>
                  </a:lnTo>
                  <a:lnTo>
                    <a:pt x="56" y="350"/>
                  </a:lnTo>
                  <a:lnTo>
                    <a:pt x="64" y="329"/>
                  </a:lnTo>
                  <a:lnTo>
                    <a:pt x="75" y="302"/>
                  </a:lnTo>
                  <a:lnTo>
                    <a:pt x="87" y="276"/>
                  </a:lnTo>
                  <a:lnTo>
                    <a:pt x="104" y="246"/>
                  </a:lnTo>
                  <a:lnTo>
                    <a:pt x="123" y="217"/>
                  </a:lnTo>
                  <a:lnTo>
                    <a:pt x="143" y="186"/>
                  </a:lnTo>
                  <a:lnTo>
                    <a:pt x="168" y="156"/>
                  </a:lnTo>
                  <a:lnTo>
                    <a:pt x="194" y="127"/>
                  </a:lnTo>
                  <a:lnTo>
                    <a:pt x="226" y="99"/>
                  </a:lnTo>
                  <a:lnTo>
                    <a:pt x="258" y="74"/>
                  </a:lnTo>
                  <a:lnTo>
                    <a:pt x="294" y="51"/>
                  </a:lnTo>
                  <a:lnTo>
                    <a:pt x="333" y="32"/>
                  </a:lnTo>
                  <a:lnTo>
                    <a:pt x="375" y="17"/>
                  </a:lnTo>
                  <a:lnTo>
                    <a:pt x="421" y="6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D8C09D1C-635A-CF9D-9A67-47C7FA56C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338" y="2659063"/>
              <a:ext cx="149225" cy="219075"/>
            </a:xfrm>
            <a:custGeom>
              <a:avLst/>
              <a:gdLst>
                <a:gd name="T0" fmla="*/ 93 w 187"/>
                <a:gd name="T1" fmla="*/ 0 h 275"/>
                <a:gd name="T2" fmla="*/ 118 w 187"/>
                <a:gd name="T3" fmla="*/ 5 h 275"/>
                <a:gd name="T4" fmla="*/ 141 w 187"/>
                <a:gd name="T5" fmla="*/ 19 h 275"/>
                <a:gd name="T6" fmla="*/ 159 w 187"/>
                <a:gd name="T7" fmla="*/ 41 h 275"/>
                <a:gd name="T8" fmla="*/ 175 w 187"/>
                <a:gd name="T9" fmla="*/ 68 h 275"/>
                <a:gd name="T10" fmla="*/ 184 w 187"/>
                <a:gd name="T11" fmla="*/ 101 h 275"/>
                <a:gd name="T12" fmla="*/ 187 w 187"/>
                <a:gd name="T13" fmla="*/ 137 h 275"/>
                <a:gd name="T14" fmla="*/ 184 w 187"/>
                <a:gd name="T15" fmla="*/ 174 h 275"/>
                <a:gd name="T16" fmla="*/ 175 w 187"/>
                <a:gd name="T17" fmla="*/ 207 h 275"/>
                <a:gd name="T18" fmla="*/ 159 w 187"/>
                <a:gd name="T19" fmla="*/ 235 h 275"/>
                <a:gd name="T20" fmla="*/ 141 w 187"/>
                <a:gd name="T21" fmla="*/ 256 h 275"/>
                <a:gd name="T22" fmla="*/ 118 w 187"/>
                <a:gd name="T23" fmla="*/ 270 h 275"/>
                <a:gd name="T24" fmla="*/ 93 w 187"/>
                <a:gd name="T25" fmla="*/ 275 h 275"/>
                <a:gd name="T26" fmla="*/ 68 w 187"/>
                <a:gd name="T27" fmla="*/ 270 h 275"/>
                <a:gd name="T28" fmla="*/ 46 w 187"/>
                <a:gd name="T29" fmla="*/ 256 h 275"/>
                <a:gd name="T30" fmla="*/ 26 w 187"/>
                <a:gd name="T31" fmla="*/ 235 h 275"/>
                <a:gd name="T32" fmla="*/ 12 w 187"/>
                <a:gd name="T33" fmla="*/ 207 h 275"/>
                <a:gd name="T34" fmla="*/ 3 w 187"/>
                <a:gd name="T35" fmla="*/ 174 h 275"/>
                <a:gd name="T36" fmla="*/ 0 w 187"/>
                <a:gd name="T37" fmla="*/ 137 h 275"/>
                <a:gd name="T38" fmla="*/ 3 w 187"/>
                <a:gd name="T39" fmla="*/ 101 h 275"/>
                <a:gd name="T40" fmla="*/ 12 w 187"/>
                <a:gd name="T41" fmla="*/ 68 h 275"/>
                <a:gd name="T42" fmla="*/ 26 w 187"/>
                <a:gd name="T43" fmla="*/ 41 h 275"/>
                <a:gd name="T44" fmla="*/ 46 w 187"/>
                <a:gd name="T45" fmla="*/ 19 h 275"/>
                <a:gd name="T46" fmla="*/ 68 w 187"/>
                <a:gd name="T47" fmla="*/ 5 h 275"/>
                <a:gd name="T48" fmla="*/ 93 w 187"/>
                <a:gd name="T4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275">
                  <a:moveTo>
                    <a:pt x="93" y="0"/>
                  </a:moveTo>
                  <a:lnTo>
                    <a:pt x="118" y="5"/>
                  </a:lnTo>
                  <a:lnTo>
                    <a:pt x="141" y="19"/>
                  </a:lnTo>
                  <a:lnTo>
                    <a:pt x="159" y="41"/>
                  </a:lnTo>
                  <a:lnTo>
                    <a:pt x="175" y="68"/>
                  </a:lnTo>
                  <a:lnTo>
                    <a:pt x="184" y="101"/>
                  </a:lnTo>
                  <a:lnTo>
                    <a:pt x="187" y="137"/>
                  </a:lnTo>
                  <a:lnTo>
                    <a:pt x="184" y="174"/>
                  </a:lnTo>
                  <a:lnTo>
                    <a:pt x="175" y="207"/>
                  </a:lnTo>
                  <a:lnTo>
                    <a:pt x="159" y="235"/>
                  </a:lnTo>
                  <a:lnTo>
                    <a:pt x="141" y="256"/>
                  </a:lnTo>
                  <a:lnTo>
                    <a:pt x="118" y="270"/>
                  </a:lnTo>
                  <a:lnTo>
                    <a:pt x="93" y="275"/>
                  </a:lnTo>
                  <a:lnTo>
                    <a:pt x="68" y="270"/>
                  </a:lnTo>
                  <a:lnTo>
                    <a:pt x="46" y="256"/>
                  </a:lnTo>
                  <a:lnTo>
                    <a:pt x="26" y="235"/>
                  </a:lnTo>
                  <a:lnTo>
                    <a:pt x="12" y="207"/>
                  </a:lnTo>
                  <a:lnTo>
                    <a:pt x="3" y="174"/>
                  </a:lnTo>
                  <a:lnTo>
                    <a:pt x="0" y="137"/>
                  </a:lnTo>
                  <a:lnTo>
                    <a:pt x="3" y="101"/>
                  </a:lnTo>
                  <a:lnTo>
                    <a:pt x="12" y="68"/>
                  </a:lnTo>
                  <a:lnTo>
                    <a:pt x="26" y="41"/>
                  </a:lnTo>
                  <a:lnTo>
                    <a:pt x="46" y="19"/>
                  </a:lnTo>
                  <a:lnTo>
                    <a:pt x="68" y="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accent6">
                <a:lumMod val="9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51148A2E-0190-A137-D939-16D89F57F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413" y="2414588"/>
              <a:ext cx="6350" cy="55563"/>
            </a:xfrm>
            <a:custGeom>
              <a:avLst/>
              <a:gdLst>
                <a:gd name="T0" fmla="*/ 3 w 8"/>
                <a:gd name="T1" fmla="*/ 0 h 68"/>
                <a:gd name="T2" fmla="*/ 6 w 8"/>
                <a:gd name="T3" fmla="*/ 4 h 68"/>
                <a:gd name="T4" fmla="*/ 8 w 8"/>
                <a:gd name="T5" fmla="*/ 17 h 68"/>
                <a:gd name="T6" fmla="*/ 8 w 8"/>
                <a:gd name="T7" fmla="*/ 34 h 68"/>
                <a:gd name="T8" fmla="*/ 8 w 8"/>
                <a:gd name="T9" fmla="*/ 51 h 68"/>
                <a:gd name="T10" fmla="*/ 6 w 8"/>
                <a:gd name="T11" fmla="*/ 63 h 68"/>
                <a:gd name="T12" fmla="*/ 3 w 8"/>
                <a:gd name="T13" fmla="*/ 68 h 68"/>
                <a:gd name="T14" fmla="*/ 2 w 8"/>
                <a:gd name="T15" fmla="*/ 63 h 68"/>
                <a:gd name="T16" fmla="*/ 0 w 8"/>
                <a:gd name="T17" fmla="*/ 51 h 68"/>
                <a:gd name="T18" fmla="*/ 0 w 8"/>
                <a:gd name="T19" fmla="*/ 34 h 68"/>
                <a:gd name="T20" fmla="*/ 0 w 8"/>
                <a:gd name="T21" fmla="*/ 17 h 68"/>
                <a:gd name="T22" fmla="*/ 2 w 8"/>
                <a:gd name="T23" fmla="*/ 4 h 68"/>
                <a:gd name="T24" fmla="*/ 3 w 8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68">
                  <a:moveTo>
                    <a:pt x="3" y="0"/>
                  </a:moveTo>
                  <a:lnTo>
                    <a:pt x="6" y="4"/>
                  </a:lnTo>
                  <a:lnTo>
                    <a:pt x="8" y="17"/>
                  </a:lnTo>
                  <a:lnTo>
                    <a:pt x="8" y="34"/>
                  </a:lnTo>
                  <a:lnTo>
                    <a:pt x="8" y="51"/>
                  </a:lnTo>
                  <a:lnTo>
                    <a:pt x="6" y="63"/>
                  </a:lnTo>
                  <a:lnTo>
                    <a:pt x="3" y="68"/>
                  </a:lnTo>
                  <a:lnTo>
                    <a:pt x="2" y="63"/>
                  </a:lnTo>
                  <a:lnTo>
                    <a:pt x="0" y="51"/>
                  </a:lnTo>
                  <a:lnTo>
                    <a:pt x="0" y="34"/>
                  </a:lnTo>
                  <a:lnTo>
                    <a:pt x="0" y="17"/>
                  </a:lnTo>
                  <a:lnTo>
                    <a:pt x="2" y="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8DFB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07FEA441-F68E-ACFA-7E14-D42B1D910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88" y="3832226"/>
              <a:ext cx="166688" cy="166688"/>
            </a:xfrm>
            <a:custGeom>
              <a:avLst/>
              <a:gdLst>
                <a:gd name="T0" fmla="*/ 106 w 211"/>
                <a:gd name="T1" fmla="*/ 0 h 210"/>
                <a:gd name="T2" fmla="*/ 134 w 211"/>
                <a:gd name="T3" fmla="*/ 3 h 210"/>
                <a:gd name="T4" fmla="*/ 159 w 211"/>
                <a:gd name="T5" fmla="*/ 14 h 210"/>
                <a:gd name="T6" fmla="*/ 180 w 211"/>
                <a:gd name="T7" fmla="*/ 30 h 210"/>
                <a:gd name="T8" fmla="*/ 196 w 211"/>
                <a:gd name="T9" fmla="*/ 52 h 210"/>
                <a:gd name="T10" fmla="*/ 207 w 211"/>
                <a:gd name="T11" fmla="*/ 76 h 210"/>
                <a:gd name="T12" fmla="*/ 211 w 211"/>
                <a:gd name="T13" fmla="*/ 104 h 210"/>
                <a:gd name="T14" fmla="*/ 207 w 211"/>
                <a:gd name="T15" fmla="*/ 134 h 210"/>
                <a:gd name="T16" fmla="*/ 196 w 211"/>
                <a:gd name="T17" fmla="*/ 159 h 210"/>
                <a:gd name="T18" fmla="*/ 180 w 211"/>
                <a:gd name="T19" fmla="*/ 181 h 210"/>
                <a:gd name="T20" fmla="*/ 159 w 211"/>
                <a:gd name="T21" fmla="*/ 196 h 210"/>
                <a:gd name="T22" fmla="*/ 134 w 211"/>
                <a:gd name="T23" fmla="*/ 207 h 210"/>
                <a:gd name="T24" fmla="*/ 106 w 211"/>
                <a:gd name="T25" fmla="*/ 210 h 210"/>
                <a:gd name="T26" fmla="*/ 78 w 211"/>
                <a:gd name="T27" fmla="*/ 207 h 210"/>
                <a:gd name="T28" fmla="*/ 51 w 211"/>
                <a:gd name="T29" fmla="*/ 196 h 210"/>
                <a:gd name="T30" fmla="*/ 31 w 211"/>
                <a:gd name="T31" fmla="*/ 181 h 210"/>
                <a:gd name="T32" fmla="*/ 14 w 211"/>
                <a:gd name="T33" fmla="*/ 159 h 210"/>
                <a:gd name="T34" fmla="*/ 3 w 211"/>
                <a:gd name="T35" fmla="*/ 134 h 210"/>
                <a:gd name="T36" fmla="*/ 0 w 211"/>
                <a:gd name="T37" fmla="*/ 104 h 210"/>
                <a:gd name="T38" fmla="*/ 3 w 211"/>
                <a:gd name="T39" fmla="*/ 76 h 210"/>
                <a:gd name="T40" fmla="*/ 14 w 211"/>
                <a:gd name="T41" fmla="*/ 52 h 210"/>
                <a:gd name="T42" fmla="*/ 31 w 211"/>
                <a:gd name="T43" fmla="*/ 30 h 210"/>
                <a:gd name="T44" fmla="*/ 51 w 211"/>
                <a:gd name="T45" fmla="*/ 14 h 210"/>
                <a:gd name="T46" fmla="*/ 78 w 211"/>
                <a:gd name="T47" fmla="*/ 3 h 210"/>
                <a:gd name="T48" fmla="*/ 106 w 211"/>
                <a:gd name="T4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1" h="210">
                  <a:moveTo>
                    <a:pt x="106" y="0"/>
                  </a:moveTo>
                  <a:lnTo>
                    <a:pt x="134" y="3"/>
                  </a:lnTo>
                  <a:lnTo>
                    <a:pt x="159" y="14"/>
                  </a:lnTo>
                  <a:lnTo>
                    <a:pt x="180" y="30"/>
                  </a:lnTo>
                  <a:lnTo>
                    <a:pt x="196" y="52"/>
                  </a:lnTo>
                  <a:lnTo>
                    <a:pt x="207" y="76"/>
                  </a:lnTo>
                  <a:lnTo>
                    <a:pt x="211" y="104"/>
                  </a:lnTo>
                  <a:lnTo>
                    <a:pt x="207" y="134"/>
                  </a:lnTo>
                  <a:lnTo>
                    <a:pt x="196" y="159"/>
                  </a:lnTo>
                  <a:lnTo>
                    <a:pt x="180" y="181"/>
                  </a:lnTo>
                  <a:lnTo>
                    <a:pt x="159" y="196"/>
                  </a:lnTo>
                  <a:lnTo>
                    <a:pt x="134" y="207"/>
                  </a:lnTo>
                  <a:lnTo>
                    <a:pt x="106" y="210"/>
                  </a:lnTo>
                  <a:lnTo>
                    <a:pt x="78" y="207"/>
                  </a:lnTo>
                  <a:lnTo>
                    <a:pt x="51" y="196"/>
                  </a:lnTo>
                  <a:lnTo>
                    <a:pt x="31" y="181"/>
                  </a:lnTo>
                  <a:lnTo>
                    <a:pt x="14" y="159"/>
                  </a:lnTo>
                  <a:lnTo>
                    <a:pt x="3" y="134"/>
                  </a:lnTo>
                  <a:lnTo>
                    <a:pt x="0" y="104"/>
                  </a:lnTo>
                  <a:lnTo>
                    <a:pt x="3" y="76"/>
                  </a:lnTo>
                  <a:lnTo>
                    <a:pt x="14" y="52"/>
                  </a:lnTo>
                  <a:lnTo>
                    <a:pt x="31" y="30"/>
                  </a:lnTo>
                  <a:lnTo>
                    <a:pt x="51" y="14"/>
                  </a:lnTo>
                  <a:lnTo>
                    <a:pt x="78" y="3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>
                <a:solidFill>
                  <a:prstClr val="black"/>
                </a:solidFill>
              </a:endParaRPr>
            </a:p>
          </p:txBody>
        </p:sp>
      </p:grpSp>
      <p:sp>
        <p:nvSpPr>
          <p:cNvPr id="37" name="Oval 36">
            <a:extLst>
              <a:ext uri="{FF2B5EF4-FFF2-40B4-BE49-F238E27FC236}">
                <a16:creationId xmlns:a16="http://schemas.microsoft.com/office/drawing/2014/main" id="{C7DDB113-D818-C0C4-228B-B3F07373A4B4}"/>
              </a:ext>
            </a:extLst>
          </p:cNvPr>
          <p:cNvSpPr/>
          <p:nvPr/>
        </p:nvSpPr>
        <p:spPr>
          <a:xfrm>
            <a:off x="963319" y="5976974"/>
            <a:ext cx="3146548" cy="339639"/>
          </a:xfrm>
          <a:prstGeom prst="ellipse">
            <a:avLst/>
          </a:prstGeom>
          <a:gradFill flip="none" rotWithShape="1">
            <a:gsLst>
              <a:gs pos="11000">
                <a:schemeClr val="tx1">
                  <a:alpha val="19000"/>
                </a:schemeClr>
              </a:gs>
              <a:gs pos="100000">
                <a:sysClr val="window" lastClr="FFFFFF">
                  <a:lumMod val="100000"/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ysClr val="window" lastClr="FFFFFF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F4DE02E-4694-DC7A-6EE7-DA98881E40F2}"/>
              </a:ext>
            </a:extLst>
          </p:cNvPr>
          <p:cNvSpPr txBox="1"/>
          <p:nvPr/>
        </p:nvSpPr>
        <p:spPr>
          <a:xfrm flipH="1">
            <a:off x="948443" y="2379379"/>
            <a:ext cx="22195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kern="0" dirty="0">
                <a:solidFill>
                  <a:prstClr val="black">
                    <a:lumMod val="75000"/>
                    <a:lumOff val="25000"/>
                  </a:prstClr>
                </a:solidFill>
                <a:latin typeface="+mj-lt"/>
                <a:cs typeface="Arial" pitchFamily="34" charset="0"/>
              </a:rPr>
              <a:t>This is a sample text. Insert your desired text here. </a:t>
            </a:r>
            <a:endParaRPr lang="en-US" sz="1600" dirty="0">
              <a:solidFill>
                <a:prstClr val="black">
                  <a:lumMod val="75000"/>
                  <a:lumOff val="25000"/>
                </a:prstClr>
              </a:solidFill>
              <a:latin typeface="+mj-lt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B633068-C78E-5625-4CDD-0D4F889B98AC}"/>
              </a:ext>
            </a:extLst>
          </p:cNvPr>
          <p:cNvSpPr txBox="1"/>
          <p:nvPr/>
        </p:nvSpPr>
        <p:spPr>
          <a:xfrm flipH="1">
            <a:off x="8211581" y="1325550"/>
            <a:ext cx="27612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kern="0" dirty="0">
                <a:solidFill>
                  <a:prstClr val="black">
                    <a:lumMod val="75000"/>
                    <a:lumOff val="25000"/>
                  </a:prstClr>
                </a:solidFill>
                <a:latin typeface="+mj-lt"/>
                <a:cs typeface="Arial" pitchFamily="34" charset="0"/>
              </a:rPr>
              <a:t>This is a sample text. Insert your desired text here. </a:t>
            </a:r>
            <a:endParaRPr lang="en-US" sz="1600" dirty="0">
              <a:solidFill>
                <a:prstClr val="black">
                  <a:lumMod val="75000"/>
                  <a:lumOff val="25000"/>
                </a:prstClr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A8769DFC-8EC1-2D65-8815-2BB461364260}"/>
              </a:ext>
            </a:extLst>
          </p:cNvPr>
          <p:cNvSpPr/>
          <p:nvPr/>
        </p:nvSpPr>
        <p:spPr>
          <a:xfrm>
            <a:off x="4231717" y="5753667"/>
            <a:ext cx="6134713" cy="605661"/>
          </a:xfrm>
          <a:prstGeom prst="ellipse">
            <a:avLst/>
          </a:prstGeom>
          <a:gradFill flip="none" rotWithShape="1">
            <a:gsLst>
              <a:gs pos="11000">
                <a:schemeClr val="tx1">
                  <a:alpha val="10000"/>
                </a:schemeClr>
              </a:gs>
              <a:gs pos="100000">
                <a:sysClr val="window" lastClr="FFFFFF">
                  <a:lumMod val="100000"/>
                  <a:alpha val="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ysClr val="window" lastClr="FFFFFF"/>
              </a:solidFill>
            </a:endParaRPr>
          </a:p>
        </p:txBody>
      </p:sp>
      <p:sp>
        <p:nvSpPr>
          <p:cNvPr id="52" name="Title 51">
            <a:extLst>
              <a:ext uri="{FF2B5EF4-FFF2-40B4-BE49-F238E27FC236}">
                <a16:creationId xmlns:a16="http://schemas.microsoft.com/office/drawing/2014/main" id="{1E424DD6-113F-9BDE-218E-C31843A286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248203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 rot="1462551" flipH="1">
            <a:off x="1697005" y="1277195"/>
            <a:ext cx="2228823" cy="4887266"/>
            <a:chOff x="8777288" y="1017587"/>
            <a:chExt cx="2395537" cy="5840413"/>
          </a:xfrm>
        </p:grpSpPr>
        <p:sp>
          <p:nvSpPr>
            <p:cNvPr id="6" name="Freeform 69"/>
            <p:cNvSpPr>
              <a:spLocks/>
            </p:cNvSpPr>
            <p:nvPr/>
          </p:nvSpPr>
          <p:spPr bwMode="auto">
            <a:xfrm>
              <a:off x="8777288" y="2787650"/>
              <a:ext cx="293688" cy="192088"/>
            </a:xfrm>
            <a:custGeom>
              <a:avLst/>
              <a:gdLst>
                <a:gd name="T0" fmla="*/ 18 w 146"/>
                <a:gd name="T1" fmla="*/ 0 h 96"/>
                <a:gd name="T2" fmla="*/ 0 w 146"/>
                <a:gd name="T3" fmla="*/ 66 h 96"/>
                <a:gd name="T4" fmla="*/ 36 w 146"/>
                <a:gd name="T5" fmla="*/ 91 h 96"/>
                <a:gd name="T6" fmla="*/ 146 w 146"/>
                <a:gd name="T7" fmla="*/ 91 h 96"/>
                <a:gd name="T8" fmla="*/ 146 w 146"/>
                <a:gd name="T9" fmla="*/ 75 h 96"/>
                <a:gd name="T10" fmla="*/ 66 w 146"/>
                <a:gd name="T11" fmla="*/ 63 h 96"/>
                <a:gd name="T12" fmla="*/ 72 w 146"/>
                <a:gd name="T13" fmla="*/ 31 h 96"/>
                <a:gd name="T14" fmla="*/ 18 w 146"/>
                <a:gd name="T1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96">
                  <a:moveTo>
                    <a:pt x="18" y="0"/>
                  </a:moveTo>
                  <a:cubicBezTo>
                    <a:pt x="18" y="0"/>
                    <a:pt x="4" y="28"/>
                    <a:pt x="0" y="66"/>
                  </a:cubicBezTo>
                  <a:cubicBezTo>
                    <a:pt x="0" y="66"/>
                    <a:pt x="2" y="79"/>
                    <a:pt x="36" y="91"/>
                  </a:cubicBezTo>
                  <a:cubicBezTo>
                    <a:pt x="74" y="96"/>
                    <a:pt x="146" y="91"/>
                    <a:pt x="146" y="91"/>
                  </a:cubicBezTo>
                  <a:cubicBezTo>
                    <a:pt x="146" y="75"/>
                    <a:pt x="146" y="75"/>
                    <a:pt x="146" y="75"/>
                  </a:cubicBezTo>
                  <a:cubicBezTo>
                    <a:pt x="146" y="75"/>
                    <a:pt x="81" y="74"/>
                    <a:pt x="66" y="63"/>
                  </a:cubicBezTo>
                  <a:cubicBezTo>
                    <a:pt x="63" y="55"/>
                    <a:pt x="66" y="42"/>
                    <a:pt x="72" y="3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7" name="Freeform 70"/>
            <p:cNvSpPr>
              <a:spLocks/>
            </p:cNvSpPr>
            <p:nvPr/>
          </p:nvSpPr>
          <p:spPr bwMode="auto">
            <a:xfrm>
              <a:off x="8861425" y="2546350"/>
              <a:ext cx="173038" cy="250825"/>
            </a:xfrm>
            <a:custGeom>
              <a:avLst/>
              <a:gdLst>
                <a:gd name="T0" fmla="*/ 0 w 86"/>
                <a:gd name="T1" fmla="*/ 110 h 125"/>
                <a:gd name="T2" fmla="*/ 33 w 86"/>
                <a:gd name="T3" fmla="*/ 4 h 125"/>
                <a:gd name="T4" fmla="*/ 86 w 86"/>
                <a:gd name="T5" fmla="*/ 20 h 125"/>
                <a:gd name="T6" fmla="*/ 31 w 86"/>
                <a:gd name="T7" fmla="*/ 125 h 125"/>
                <a:gd name="T8" fmla="*/ 0 w 86"/>
                <a:gd name="T9" fmla="*/ 11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25">
                  <a:moveTo>
                    <a:pt x="0" y="110"/>
                  </a:moveTo>
                  <a:cubicBezTo>
                    <a:pt x="0" y="110"/>
                    <a:pt x="31" y="14"/>
                    <a:pt x="33" y="4"/>
                  </a:cubicBezTo>
                  <a:cubicBezTo>
                    <a:pt x="33" y="4"/>
                    <a:pt x="64" y="0"/>
                    <a:pt x="86" y="20"/>
                  </a:cubicBezTo>
                  <a:cubicBezTo>
                    <a:pt x="86" y="20"/>
                    <a:pt x="41" y="112"/>
                    <a:pt x="31" y="125"/>
                  </a:cubicBezTo>
                  <a:cubicBezTo>
                    <a:pt x="31" y="125"/>
                    <a:pt x="16" y="114"/>
                    <a:pt x="0" y="110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8" name="Freeform 71"/>
            <p:cNvSpPr>
              <a:spLocks/>
            </p:cNvSpPr>
            <p:nvPr/>
          </p:nvSpPr>
          <p:spPr bwMode="auto">
            <a:xfrm>
              <a:off x="8799513" y="2738437"/>
              <a:ext cx="152400" cy="133350"/>
            </a:xfrm>
            <a:custGeom>
              <a:avLst/>
              <a:gdLst>
                <a:gd name="T0" fmla="*/ 0 w 76"/>
                <a:gd name="T1" fmla="*/ 30 h 66"/>
                <a:gd name="T2" fmla="*/ 19 w 76"/>
                <a:gd name="T3" fmla="*/ 2 h 66"/>
                <a:gd name="T4" fmla="*/ 76 w 76"/>
                <a:gd name="T5" fmla="*/ 36 h 66"/>
                <a:gd name="T6" fmla="*/ 61 w 76"/>
                <a:gd name="T7" fmla="*/ 66 h 66"/>
                <a:gd name="T8" fmla="*/ 0 w 76"/>
                <a:gd name="T9" fmla="*/ 3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6">
                  <a:moveTo>
                    <a:pt x="0" y="30"/>
                  </a:moveTo>
                  <a:cubicBezTo>
                    <a:pt x="0" y="30"/>
                    <a:pt x="5" y="8"/>
                    <a:pt x="19" y="2"/>
                  </a:cubicBezTo>
                  <a:cubicBezTo>
                    <a:pt x="24" y="0"/>
                    <a:pt x="70" y="26"/>
                    <a:pt x="76" y="36"/>
                  </a:cubicBezTo>
                  <a:cubicBezTo>
                    <a:pt x="76" y="36"/>
                    <a:pt x="65" y="64"/>
                    <a:pt x="61" y="66"/>
                  </a:cubicBezTo>
                  <a:cubicBezTo>
                    <a:pt x="61" y="66"/>
                    <a:pt x="3" y="38"/>
                    <a:pt x="0" y="30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9" name="Freeform 72"/>
            <p:cNvSpPr>
              <a:spLocks/>
            </p:cNvSpPr>
            <p:nvPr/>
          </p:nvSpPr>
          <p:spPr bwMode="auto">
            <a:xfrm>
              <a:off x="9385300" y="2992437"/>
              <a:ext cx="528638" cy="601663"/>
            </a:xfrm>
            <a:custGeom>
              <a:avLst/>
              <a:gdLst>
                <a:gd name="T0" fmla="*/ 39 w 263"/>
                <a:gd name="T1" fmla="*/ 12 h 300"/>
                <a:gd name="T2" fmla="*/ 2 w 263"/>
                <a:gd name="T3" fmla="*/ 83 h 300"/>
                <a:gd name="T4" fmla="*/ 43 w 263"/>
                <a:gd name="T5" fmla="*/ 83 h 300"/>
                <a:gd name="T6" fmla="*/ 25 w 263"/>
                <a:gd name="T7" fmla="*/ 162 h 300"/>
                <a:gd name="T8" fmla="*/ 69 w 263"/>
                <a:gd name="T9" fmla="*/ 137 h 300"/>
                <a:gd name="T10" fmla="*/ 123 w 263"/>
                <a:gd name="T11" fmla="*/ 300 h 300"/>
                <a:gd name="T12" fmla="*/ 213 w 263"/>
                <a:gd name="T13" fmla="*/ 120 h 300"/>
                <a:gd name="T14" fmla="*/ 242 w 263"/>
                <a:gd name="T15" fmla="*/ 129 h 300"/>
                <a:gd name="T16" fmla="*/ 215 w 263"/>
                <a:gd name="T17" fmla="*/ 60 h 300"/>
                <a:gd name="T18" fmla="*/ 263 w 263"/>
                <a:gd name="T19" fmla="*/ 60 h 300"/>
                <a:gd name="T20" fmla="*/ 228 w 263"/>
                <a:gd name="T21" fmla="*/ 0 h 300"/>
                <a:gd name="T22" fmla="*/ 39 w 263"/>
                <a:gd name="T23" fmla="*/ 1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3" h="300">
                  <a:moveTo>
                    <a:pt x="39" y="12"/>
                  </a:moveTo>
                  <a:cubicBezTo>
                    <a:pt x="39" y="12"/>
                    <a:pt x="5" y="79"/>
                    <a:pt x="2" y="83"/>
                  </a:cubicBezTo>
                  <a:cubicBezTo>
                    <a:pt x="0" y="87"/>
                    <a:pt x="43" y="83"/>
                    <a:pt x="43" y="83"/>
                  </a:cubicBezTo>
                  <a:cubicBezTo>
                    <a:pt x="43" y="83"/>
                    <a:pt x="27" y="150"/>
                    <a:pt x="25" y="162"/>
                  </a:cubicBezTo>
                  <a:cubicBezTo>
                    <a:pt x="25" y="162"/>
                    <a:pt x="52" y="144"/>
                    <a:pt x="69" y="137"/>
                  </a:cubicBezTo>
                  <a:cubicBezTo>
                    <a:pt x="69" y="137"/>
                    <a:pt x="106" y="273"/>
                    <a:pt x="123" y="300"/>
                  </a:cubicBezTo>
                  <a:cubicBezTo>
                    <a:pt x="123" y="300"/>
                    <a:pt x="218" y="132"/>
                    <a:pt x="213" y="120"/>
                  </a:cubicBezTo>
                  <a:cubicBezTo>
                    <a:pt x="213" y="120"/>
                    <a:pt x="233" y="127"/>
                    <a:pt x="242" y="129"/>
                  </a:cubicBezTo>
                  <a:cubicBezTo>
                    <a:pt x="250" y="131"/>
                    <a:pt x="215" y="60"/>
                    <a:pt x="215" y="60"/>
                  </a:cubicBezTo>
                  <a:cubicBezTo>
                    <a:pt x="215" y="60"/>
                    <a:pt x="250" y="62"/>
                    <a:pt x="263" y="6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74" y="6"/>
                    <a:pt x="39" y="12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10" name="Freeform 73"/>
            <p:cNvSpPr>
              <a:spLocks/>
            </p:cNvSpPr>
            <p:nvPr/>
          </p:nvSpPr>
          <p:spPr bwMode="auto">
            <a:xfrm>
              <a:off x="9498013" y="2068512"/>
              <a:ext cx="309563" cy="150813"/>
            </a:xfrm>
            <a:custGeom>
              <a:avLst/>
              <a:gdLst>
                <a:gd name="T0" fmla="*/ 154 w 154"/>
                <a:gd name="T1" fmla="*/ 45 h 75"/>
                <a:gd name="T2" fmla="*/ 63 w 154"/>
                <a:gd name="T3" fmla="*/ 6 h 75"/>
                <a:gd name="T4" fmla="*/ 0 w 154"/>
                <a:gd name="T5" fmla="*/ 66 h 75"/>
                <a:gd name="T6" fmla="*/ 154 w 154"/>
                <a:gd name="T7" fmla="*/ 4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75">
                  <a:moveTo>
                    <a:pt x="154" y="45"/>
                  </a:moveTo>
                  <a:cubicBezTo>
                    <a:pt x="134" y="12"/>
                    <a:pt x="106" y="0"/>
                    <a:pt x="63" y="6"/>
                  </a:cubicBezTo>
                  <a:cubicBezTo>
                    <a:pt x="34" y="10"/>
                    <a:pt x="14" y="33"/>
                    <a:pt x="0" y="66"/>
                  </a:cubicBezTo>
                  <a:cubicBezTo>
                    <a:pt x="40" y="74"/>
                    <a:pt x="97" y="75"/>
                    <a:pt x="154" y="45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11" name="Freeform 74"/>
            <p:cNvSpPr>
              <a:spLocks/>
            </p:cNvSpPr>
            <p:nvPr/>
          </p:nvSpPr>
          <p:spPr bwMode="auto">
            <a:xfrm>
              <a:off x="9401175" y="2159000"/>
              <a:ext cx="509588" cy="804863"/>
            </a:xfrm>
            <a:custGeom>
              <a:avLst/>
              <a:gdLst>
                <a:gd name="T0" fmla="*/ 202 w 254"/>
                <a:gd name="T1" fmla="*/ 0 h 401"/>
                <a:gd name="T2" fmla="*/ 48 w 254"/>
                <a:gd name="T3" fmla="*/ 21 h 401"/>
                <a:gd name="T4" fmla="*/ 35 w 254"/>
                <a:gd name="T5" fmla="*/ 379 h 401"/>
                <a:gd name="T6" fmla="*/ 254 w 254"/>
                <a:gd name="T7" fmla="*/ 356 h 401"/>
                <a:gd name="T8" fmla="*/ 202 w 254"/>
                <a:gd name="T9" fmla="*/ 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401">
                  <a:moveTo>
                    <a:pt x="202" y="0"/>
                  </a:moveTo>
                  <a:cubicBezTo>
                    <a:pt x="145" y="30"/>
                    <a:pt x="88" y="29"/>
                    <a:pt x="48" y="21"/>
                  </a:cubicBezTo>
                  <a:cubicBezTo>
                    <a:pt x="0" y="137"/>
                    <a:pt x="35" y="379"/>
                    <a:pt x="35" y="379"/>
                  </a:cubicBezTo>
                  <a:cubicBezTo>
                    <a:pt x="188" y="401"/>
                    <a:pt x="254" y="356"/>
                    <a:pt x="254" y="356"/>
                  </a:cubicBezTo>
                  <a:cubicBezTo>
                    <a:pt x="244" y="166"/>
                    <a:pt x="235" y="54"/>
                    <a:pt x="202" y="0"/>
                  </a:cubicBezTo>
                </a:path>
              </a:pathLst>
            </a:custGeom>
            <a:solidFill>
              <a:srgbClr val="C0B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12" name="Freeform 75"/>
            <p:cNvSpPr>
              <a:spLocks/>
            </p:cNvSpPr>
            <p:nvPr/>
          </p:nvSpPr>
          <p:spPr bwMode="auto">
            <a:xfrm>
              <a:off x="9455150" y="2855912"/>
              <a:ext cx="490538" cy="236538"/>
            </a:xfrm>
            <a:custGeom>
              <a:avLst/>
              <a:gdLst>
                <a:gd name="T0" fmla="*/ 8 w 244"/>
                <a:gd name="T1" fmla="*/ 17 h 118"/>
                <a:gd name="T2" fmla="*/ 0 w 244"/>
                <a:gd name="T3" fmla="*/ 28 h 118"/>
                <a:gd name="T4" fmla="*/ 3 w 244"/>
                <a:gd name="T5" fmla="*/ 83 h 118"/>
                <a:gd name="T6" fmla="*/ 244 w 244"/>
                <a:gd name="T7" fmla="*/ 60 h 118"/>
                <a:gd name="T8" fmla="*/ 234 w 244"/>
                <a:gd name="T9" fmla="*/ 6 h 118"/>
                <a:gd name="T10" fmla="*/ 226 w 244"/>
                <a:gd name="T11" fmla="*/ 0 h 118"/>
                <a:gd name="T12" fmla="*/ 8 w 244"/>
                <a:gd name="T13" fmla="*/ 1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118">
                  <a:moveTo>
                    <a:pt x="8" y="17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3" y="78"/>
                    <a:pt x="3" y="83"/>
                  </a:cubicBezTo>
                  <a:cubicBezTo>
                    <a:pt x="3" y="83"/>
                    <a:pt x="167" y="118"/>
                    <a:pt x="244" y="60"/>
                  </a:cubicBezTo>
                  <a:cubicBezTo>
                    <a:pt x="244" y="60"/>
                    <a:pt x="241" y="11"/>
                    <a:pt x="234" y="6"/>
                  </a:cubicBezTo>
                  <a:cubicBezTo>
                    <a:pt x="226" y="0"/>
                    <a:pt x="226" y="0"/>
                    <a:pt x="226" y="0"/>
                  </a:cubicBezTo>
                  <a:cubicBezTo>
                    <a:pt x="226" y="0"/>
                    <a:pt x="139" y="36"/>
                    <a:pt x="8" y="17"/>
                  </a:cubicBezTo>
                </a:path>
              </a:pathLst>
            </a:custGeom>
            <a:solidFill>
              <a:srgbClr val="528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13" name="Freeform 76"/>
            <p:cNvSpPr>
              <a:spLocks/>
            </p:cNvSpPr>
            <p:nvPr/>
          </p:nvSpPr>
          <p:spPr bwMode="auto">
            <a:xfrm>
              <a:off x="9453563" y="2674937"/>
              <a:ext cx="457200" cy="150813"/>
            </a:xfrm>
            <a:custGeom>
              <a:avLst/>
              <a:gdLst>
                <a:gd name="T0" fmla="*/ 0 w 228"/>
                <a:gd name="T1" fmla="*/ 56 h 75"/>
                <a:gd name="T2" fmla="*/ 228 w 228"/>
                <a:gd name="T3" fmla="*/ 40 h 75"/>
                <a:gd name="T4" fmla="*/ 228 w 228"/>
                <a:gd name="T5" fmla="*/ 0 h 75"/>
                <a:gd name="T6" fmla="*/ 0 w 228"/>
                <a:gd name="T7" fmla="*/ 15 h 75"/>
                <a:gd name="T8" fmla="*/ 0 w 228"/>
                <a:gd name="T9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75">
                  <a:moveTo>
                    <a:pt x="0" y="56"/>
                  </a:moveTo>
                  <a:cubicBezTo>
                    <a:pt x="0" y="56"/>
                    <a:pt x="95" y="75"/>
                    <a:pt x="228" y="4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150" y="25"/>
                    <a:pt x="0" y="15"/>
                  </a:cubicBezTo>
                  <a:lnTo>
                    <a:pt x="0" y="56"/>
                  </a:lnTo>
                  <a:close/>
                </a:path>
              </a:pathLst>
            </a:custGeom>
            <a:solidFill>
              <a:srgbClr val="C95E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14" name="Freeform 77"/>
            <p:cNvSpPr>
              <a:spLocks/>
            </p:cNvSpPr>
            <p:nvPr/>
          </p:nvSpPr>
          <p:spPr bwMode="auto">
            <a:xfrm>
              <a:off x="9009063" y="3260725"/>
              <a:ext cx="2047875" cy="3597275"/>
            </a:xfrm>
            <a:custGeom>
              <a:avLst/>
              <a:gdLst>
                <a:gd name="T0" fmla="*/ 512 w 1021"/>
                <a:gd name="T1" fmla="*/ 616 h 1793"/>
                <a:gd name="T2" fmla="*/ 450 w 1021"/>
                <a:gd name="T3" fmla="*/ 474 h 1793"/>
                <a:gd name="T4" fmla="*/ 383 w 1021"/>
                <a:gd name="T5" fmla="*/ 334 h 1793"/>
                <a:gd name="T6" fmla="*/ 367 w 1021"/>
                <a:gd name="T7" fmla="*/ 228 h 1793"/>
                <a:gd name="T8" fmla="*/ 370 w 1021"/>
                <a:gd name="T9" fmla="*/ 54 h 1793"/>
                <a:gd name="T10" fmla="*/ 471 w 1021"/>
                <a:gd name="T11" fmla="*/ 130 h 1793"/>
                <a:gd name="T12" fmla="*/ 576 w 1021"/>
                <a:gd name="T13" fmla="*/ 300 h 1793"/>
                <a:gd name="T14" fmla="*/ 611 w 1021"/>
                <a:gd name="T15" fmla="*/ 377 h 1793"/>
                <a:gd name="T16" fmla="*/ 634 w 1021"/>
                <a:gd name="T17" fmla="*/ 572 h 1793"/>
                <a:gd name="T18" fmla="*/ 607 w 1021"/>
                <a:gd name="T19" fmla="*/ 682 h 1793"/>
                <a:gd name="T20" fmla="*/ 697 w 1021"/>
                <a:gd name="T21" fmla="*/ 828 h 1793"/>
                <a:gd name="T22" fmla="*/ 823 w 1021"/>
                <a:gd name="T23" fmla="*/ 933 h 1793"/>
                <a:gd name="T24" fmla="*/ 805 w 1021"/>
                <a:gd name="T25" fmla="*/ 1167 h 1793"/>
                <a:gd name="T26" fmla="*/ 713 w 1021"/>
                <a:gd name="T27" fmla="*/ 1489 h 1793"/>
                <a:gd name="T28" fmla="*/ 638 w 1021"/>
                <a:gd name="T29" fmla="*/ 1634 h 1793"/>
                <a:gd name="T30" fmla="*/ 492 w 1021"/>
                <a:gd name="T31" fmla="*/ 1788 h 1793"/>
                <a:gd name="T32" fmla="*/ 351 w 1021"/>
                <a:gd name="T33" fmla="*/ 1630 h 1793"/>
                <a:gd name="T34" fmla="*/ 272 w 1021"/>
                <a:gd name="T35" fmla="*/ 1564 h 1793"/>
                <a:gd name="T36" fmla="*/ 224 w 1021"/>
                <a:gd name="T37" fmla="*/ 1401 h 1793"/>
                <a:gd name="T38" fmla="*/ 233 w 1021"/>
                <a:gd name="T39" fmla="*/ 1127 h 1793"/>
                <a:gd name="T40" fmla="*/ 355 w 1021"/>
                <a:gd name="T41" fmla="*/ 930 h 1793"/>
                <a:gd name="T42" fmla="*/ 439 w 1021"/>
                <a:gd name="T43" fmla="*/ 868 h 1793"/>
                <a:gd name="T44" fmla="*/ 485 w 1021"/>
                <a:gd name="T45" fmla="*/ 734 h 1793"/>
                <a:gd name="T46" fmla="*/ 512 w 1021"/>
                <a:gd name="T47" fmla="*/ 616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1" h="1793">
                  <a:moveTo>
                    <a:pt x="512" y="616"/>
                  </a:moveTo>
                  <a:cubicBezTo>
                    <a:pt x="439" y="601"/>
                    <a:pt x="390" y="515"/>
                    <a:pt x="450" y="474"/>
                  </a:cubicBezTo>
                  <a:cubicBezTo>
                    <a:pt x="450" y="474"/>
                    <a:pt x="327" y="454"/>
                    <a:pt x="383" y="334"/>
                  </a:cubicBezTo>
                  <a:cubicBezTo>
                    <a:pt x="383" y="334"/>
                    <a:pt x="302" y="291"/>
                    <a:pt x="367" y="228"/>
                  </a:cubicBezTo>
                  <a:cubicBezTo>
                    <a:pt x="367" y="228"/>
                    <a:pt x="278" y="115"/>
                    <a:pt x="370" y="54"/>
                  </a:cubicBezTo>
                  <a:cubicBezTo>
                    <a:pt x="370" y="54"/>
                    <a:pt x="405" y="0"/>
                    <a:pt x="471" y="130"/>
                  </a:cubicBezTo>
                  <a:cubicBezTo>
                    <a:pt x="471" y="130"/>
                    <a:pt x="696" y="30"/>
                    <a:pt x="576" y="300"/>
                  </a:cubicBezTo>
                  <a:cubicBezTo>
                    <a:pt x="641" y="274"/>
                    <a:pt x="650" y="353"/>
                    <a:pt x="611" y="377"/>
                  </a:cubicBezTo>
                  <a:cubicBezTo>
                    <a:pt x="714" y="391"/>
                    <a:pt x="727" y="523"/>
                    <a:pt x="634" y="572"/>
                  </a:cubicBezTo>
                  <a:cubicBezTo>
                    <a:pt x="664" y="591"/>
                    <a:pt x="671" y="685"/>
                    <a:pt x="607" y="682"/>
                  </a:cubicBezTo>
                  <a:cubicBezTo>
                    <a:pt x="607" y="682"/>
                    <a:pt x="752" y="709"/>
                    <a:pt x="697" y="828"/>
                  </a:cubicBezTo>
                  <a:cubicBezTo>
                    <a:pt x="810" y="770"/>
                    <a:pt x="849" y="876"/>
                    <a:pt x="823" y="933"/>
                  </a:cubicBezTo>
                  <a:cubicBezTo>
                    <a:pt x="823" y="933"/>
                    <a:pt x="1021" y="1026"/>
                    <a:pt x="805" y="1167"/>
                  </a:cubicBezTo>
                  <a:cubicBezTo>
                    <a:pt x="960" y="1246"/>
                    <a:pt x="929" y="1502"/>
                    <a:pt x="713" y="1489"/>
                  </a:cubicBezTo>
                  <a:cubicBezTo>
                    <a:pt x="841" y="1555"/>
                    <a:pt x="748" y="1709"/>
                    <a:pt x="638" y="1634"/>
                  </a:cubicBezTo>
                  <a:cubicBezTo>
                    <a:pt x="669" y="1691"/>
                    <a:pt x="589" y="1793"/>
                    <a:pt x="492" y="1788"/>
                  </a:cubicBezTo>
                  <a:cubicBezTo>
                    <a:pt x="396" y="1784"/>
                    <a:pt x="358" y="1674"/>
                    <a:pt x="351" y="1630"/>
                  </a:cubicBezTo>
                  <a:cubicBezTo>
                    <a:pt x="299" y="1691"/>
                    <a:pt x="241" y="1603"/>
                    <a:pt x="272" y="1564"/>
                  </a:cubicBezTo>
                  <a:cubicBezTo>
                    <a:pt x="188" y="1594"/>
                    <a:pt x="132" y="1449"/>
                    <a:pt x="224" y="1401"/>
                  </a:cubicBezTo>
                  <a:cubicBezTo>
                    <a:pt x="78" y="1414"/>
                    <a:pt x="0" y="1171"/>
                    <a:pt x="233" y="1127"/>
                  </a:cubicBezTo>
                  <a:cubicBezTo>
                    <a:pt x="153" y="1052"/>
                    <a:pt x="200" y="897"/>
                    <a:pt x="355" y="930"/>
                  </a:cubicBezTo>
                  <a:cubicBezTo>
                    <a:pt x="321" y="880"/>
                    <a:pt x="407" y="859"/>
                    <a:pt x="439" y="868"/>
                  </a:cubicBezTo>
                  <a:cubicBezTo>
                    <a:pt x="439" y="868"/>
                    <a:pt x="370" y="774"/>
                    <a:pt x="485" y="734"/>
                  </a:cubicBezTo>
                  <a:cubicBezTo>
                    <a:pt x="485" y="734"/>
                    <a:pt x="434" y="635"/>
                    <a:pt x="512" y="61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15" name="Freeform 78"/>
            <p:cNvSpPr>
              <a:spLocks/>
            </p:cNvSpPr>
            <p:nvPr/>
          </p:nvSpPr>
          <p:spPr bwMode="auto">
            <a:xfrm>
              <a:off x="9628188" y="3133725"/>
              <a:ext cx="742950" cy="865188"/>
            </a:xfrm>
            <a:custGeom>
              <a:avLst/>
              <a:gdLst>
                <a:gd name="T0" fmla="*/ 55 w 370"/>
                <a:gd name="T1" fmla="*/ 17 h 431"/>
                <a:gd name="T2" fmla="*/ 4 w 370"/>
                <a:gd name="T3" fmla="*/ 117 h 431"/>
                <a:gd name="T4" fmla="*/ 61 w 370"/>
                <a:gd name="T5" fmla="*/ 117 h 431"/>
                <a:gd name="T6" fmla="*/ 35 w 370"/>
                <a:gd name="T7" fmla="*/ 228 h 431"/>
                <a:gd name="T8" fmla="*/ 97 w 370"/>
                <a:gd name="T9" fmla="*/ 193 h 431"/>
                <a:gd name="T10" fmla="*/ 209 w 370"/>
                <a:gd name="T11" fmla="*/ 431 h 431"/>
                <a:gd name="T12" fmla="*/ 301 w 370"/>
                <a:gd name="T13" fmla="*/ 168 h 431"/>
                <a:gd name="T14" fmla="*/ 341 w 370"/>
                <a:gd name="T15" fmla="*/ 181 h 431"/>
                <a:gd name="T16" fmla="*/ 303 w 370"/>
                <a:gd name="T17" fmla="*/ 84 h 431"/>
                <a:gd name="T18" fmla="*/ 370 w 370"/>
                <a:gd name="T19" fmla="*/ 84 h 431"/>
                <a:gd name="T20" fmla="*/ 321 w 370"/>
                <a:gd name="T21" fmla="*/ 0 h 431"/>
                <a:gd name="T22" fmla="*/ 55 w 370"/>
                <a:gd name="T23" fmla="*/ 17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0" h="431">
                  <a:moveTo>
                    <a:pt x="55" y="17"/>
                  </a:moveTo>
                  <a:cubicBezTo>
                    <a:pt x="55" y="17"/>
                    <a:pt x="7" y="111"/>
                    <a:pt x="4" y="117"/>
                  </a:cubicBezTo>
                  <a:cubicBezTo>
                    <a:pt x="0" y="123"/>
                    <a:pt x="61" y="117"/>
                    <a:pt x="61" y="117"/>
                  </a:cubicBezTo>
                  <a:cubicBezTo>
                    <a:pt x="61" y="117"/>
                    <a:pt x="38" y="211"/>
                    <a:pt x="35" y="228"/>
                  </a:cubicBezTo>
                  <a:cubicBezTo>
                    <a:pt x="35" y="228"/>
                    <a:pt x="74" y="202"/>
                    <a:pt x="97" y="193"/>
                  </a:cubicBezTo>
                  <a:cubicBezTo>
                    <a:pt x="97" y="193"/>
                    <a:pt x="185" y="393"/>
                    <a:pt x="209" y="431"/>
                  </a:cubicBezTo>
                  <a:cubicBezTo>
                    <a:pt x="209" y="431"/>
                    <a:pt x="307" y="186"/>
                    <a:pt x="301" y="168"/>
                  </a:cubicBezTo>
                  <a:cubicBezTo>
                    <a:pt x="301" y="168"/>
                    <a:pt x="329" y="178"/>
                    <a:pt x="341" y="181"/>
                  </a:cubicBezTo>
                  <a:cubicBezTo>
                    <a:pt x="353" y="184"/>
                    <a:pt x="303" y="84"/>
                    <a:pt x="303" y="84"/>
                  </a:cubicBezTo>
                  <a:cubicBezTo>
                    <a:pt x="303" y="84"/>
                    <a:pt x="353" y="87"/>
                    <a:pt x="370" y="84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1" y="0"/>
                    <a:pt x="105" y="9"/>
                    <a:pt x="55" y="1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16" name="Freeform 79"/>
            <p:cNvSpPr>
              <a:spLocks/>
            </p:cNvSpPr>
            <p:nvPr/>
          </p:nvSpPr>
          <p:spPr bwMode="auto">
            <a:xfrm>
              <a:off x="9753600" y="3138487"/>
              <a:ext cx="496888" cy="579438"/>
            </a:xfrm>
            <a:custGeom>
              <a:avLst/>
              <a:gdLst>
                <a:gd name="T0" fmla="*/ 37 w 248"/>
                <a:gd name="T1" fmla="*/ 12 h 289"/>
                <a:gd name="T2" fmla="*/ 2 w 248"/>
                <a:gd name="T3" fmla="*/ 79 h 289"/>
                <a:gd name="T4" fmla="*/ 41 w 248"/>
                <a:gd name="T5" fmla="*/ 79 h 289"/>
                <a:gd name="T6" fmla="*/ 23 w 248"/>
                <a:gd name="T7" fmla="*/ 154 h 289"/>
                <a:gd name="T8" fmla="*/ 65 w 248"/>
                <a:gd name="T9" fmla="*/ 130 h 289"/>
                <a:gd name="T10" fmla="*/ 139 w 248"/>
                <a:gd name="T11" fmla="*/ 289 h 289"/>
                <a:gd name="T12" fmla="*/ 201 w 248"/>
                <a:gd name="T13" fmla="*/ 113 h 289"/>
                <a:gd name="T14" fmla="*/ 228 w 248"/>
                <a:gd name="T15" fmla="*/ 122 h 289"/>
                <a:gd name="T16" fmla="*/ 202 w 248"/>
                <a:gd name="T17" fmla="*/ 57 h 289"/>
                <a:gd name="T18" fmla="*/ 248 w 248"/>
                <a:gd name="T19" fmla="*/ 57 h 289"/>
                <a:gd name="T20" fmla="*/ 215 w 248"/>
                <a:gd name="T21" fmla="*/ 0 h 289"/>
                <a:gd name="T22" fmla="*/ 37 w 248"/>
                <a:gd name="T23" fmla="*/ 1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289">
                  <a:moveTo>
                    <a:pt x="37" y="12"/>
                  </a:moveTo>
                  <a:cubicBezTo>
                    <a:pt x="37" y="12"/>
                    <a:pt x="5" y="75"/>
                    <a:pt x="2" y="79"/>
                  </a:cubicBezTo>
                  <a:cubicBezTo>
                    <a:pt x="0" y="83"/>
                    <a:pt x="41" y="79"/>
                    <a:pt x="41" y="79"/>
                  </a:cubicBezTo>
                  <a:cubicBezTo>
                    <a:pt x="41" y="79"/>
                    <a:pt x="25" y="142"/>
                    <a:pt x="23" y="154"/>
                  </a:cubicBezTo>
                  <a:cubicBezTo>
                    <a:pt x="23" y="154"/>
                    <a:pt x="49" y="136"/>
                    <a:pt x="65" y="130"/>
                  </a:cubicBezTo>
                  <a:cubicBezTo>
                    <a:pt x="65" y="130"/>
                    <a:pt x="124" y="264"/>
                    <a:pt x="139" y="289"/>
                  </a:cubicBezTo>
                  <a:cubicBezTo>
                    <a:pt x="139" y="289"/>
                    <a:pt x="205" y="125"/>
                    <a:pt x="201" y="113"/>
                  </a:cubicBezTo>
                  <a:cubicBezTo>
                    <a:pt x="201" y="113"/>
                    <a:pt x="220" y="120"/>
                    <a:pt x="228" y="122"/>
                  </a:cubicBezTo>
                  <a:cubicBezTo>
                    <a:pt x="236" y="124"/>
                    <a:pt x="202" y="57"/>
                    <a:pt x="202" y="57"/>
                  </a:cubicBezTo>
                  <a:cubicBezTo>
                    <a:pt x="202" y="57"/>
                    <a:pt x="236" y="59"/>
                    <a:pt x="248" y="57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15" y="0"/>
                    <a:pt x="70" y="7"/>
                    <a:pt x="37" y="12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17" name="Freeform 80"/>
            <p:cNvSpPr>
              <a:spLocks/>
            </p:cNvSpPr>
            <p:nvPr/>
          </p:nvSpPr>
          <p:spPr bwMode="auto">
            <a:xfrm>
              <a:off x="9648825" y="2144712"/>
              <a:ext cx="604838" cy="955675"/>
            </a:xfrm>
            <a:custGeom>
              <a:avLst/>
              <a:gdLst>
                <a:gd name="T0" fmla="*/ 240 w 302"/>
                <a:gd name="T1" fmla="*/ 0 h 476"/>
                <a:gd name="T2" fmla="*/ 57 w 302"/>
                <a:gd name="T3" fmla="*/ 25 h 476"/>
                <a:gd name="T4" fmla="*/ 42 w 302"/>
                <a:gd name="T5" fmla="*/ 450 h 476"/>
                <a:gd name="T6" fmla="*/ 302 w 302"/>
                <a:gd name="T7" fmla="*/ 423 h 476"/>
                <a:gd name="T8" fmla="*/ 240 w 302"/>
                <a:gd name="T9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476">
                  <a:moveTo>
                    <a:pt x="240" y="0"/>
                  </a:moveTo>
                  <a:cubicBezTo>
                    <a:pt x="172" y="35"/>
                    <a:pt x="104" y="34"/>
                    <a:pt x="57" y="25"/>
                  </a:cubicBezTo>
                  <a:cubicBezTo>
                    <a:pt x="0" y="163"/>
                    <a:pt x="42" y="450"/>
                    <a:pt x="42" y="450"/>
                  </a:cubicBezTo>
                  <a:cubicBezTo>
                    <a:pt x="224" y="476"/>
                    <a:pt x="302" y="423"/>
                    <a:pt x="302" y="423"/>
                  </a:cubicBezTo>
                  <a:cubicBezTo>
                    <a:pt x="290" y="197"/>
                    <a:pt x="279" y="64"/>
                    <a:pt x="240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18" name="Freeform 81"/>
            <p:cNvSpPr>
              <a:spLocks/>
            </p:cNvSpPr>
            <p:nvPr/>
          </p:nvSpPr>
          <p:spPr bwMode="auto">
            <a:xfrm>
              <a:off x="9712325" y="2971800"/>
              <a:ext cx="582613" cy="280988"/>
            </a:xfrm>
            <a:custGeom>
              <a:avLst/>
              <a:gdLst>
                <a:gd name="T0" fmla="*/ 10 w 290"/>
                <a:gd name="T1" fmla="*/ 20 h 140"/>
                <a:gd name="T2" fmla="*/ 0 w 290"/>
                <a:gd name="T3" fmla="*/ 33 h 140"/>
                <a:gd name="T4" fmla="*/ 4 w 290"/>
                <a:gd name="T5" fmla="*/ 98 h 140"/>
                <a:gd name="T6" fmla="*/ 290 w 290"/>
                <a:gd name="T7" fmla="*/ 72 h 140"/>
                <a:gd name="T8" fmla="*/ 278 w 290"/>
                <a:gd name="T9" fmla="*/ 7 h 140"/>
                <a:gd name="T10" fmla="*/ 269 w 290"/>
                <a:gd name="T11" fmla="*/ 0 h 140"/>
                <a:gd name="T12" fmla="*/ 10 w 290"/>
                <a:gd name="T13" fmla="*/ 2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0" h="140">
                  <a:moveTo>
                    <a:pt x="10" y="2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4" y="93"/>
                    <a:pt x="4" y="98"/>
                  </a:cubicBezTo>
                  <a:cubicBezTo>
                    <a:pt x="4" y="98"/>
                    <a:pt x="198" y="140"/>
                    <a:pt x="290" y="72"/>
                  </a:cubicBezTo>
                  <a:cubicBezTo>
                    <a:pt x="290" y="72"/>
                    <a:pt x="286" y="13"/>
                    <a:pt x="278" y="7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9" y="0"/>
                    <a:pt x="165" y="43"/>
                    <a:pt x="10" y="2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19" name="Freeform 82"/>
            <p:cNvSpPr>
              <a:spLocks/>
            </p:cNvSpPr>
            <p:nvPr/>
          </p:nvSpPr>
          <p:spPr bwMode="auto">
            <a:xfrm>
              <a:off x="9710738" y="2757487"/>
              <a:ext cx="542925" cy="177800"/>
            </a:xfrm>
            <a:custGeom>
              <a:avLst/>
              <a:gdLst>
                <a:gd name="T0" fmla="*/ 0 w 271"/>
                <a:gd name="T1" fmla="*/ 66 h 89"/>
                <a:gd name="T2" fmla="*/ 271 w 271"/>
                <a:gd name="T3" fmla="*/ 48 h 89"/>
                <a:gd name="T4" fmla="*/ 271 w 271"/>
                <a:gd name="T5" fmla="*/ 0 h 89"/>
                <a:gd name="T6" fmla="*/ 0 w 271"/>
                <a:gd name="T7" fmla="*/ 18 h 89"/>
                <a:gd name="T8" fmla="*/ 0 w 271"/>
                <a:gd name="T9" fmla="*/ 6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89">
                  <a:moveTo>
                    <a:pt x="0" y="66"/>
                  </a:moveTo>
                  <a:cubicBezTo>
                    <a:pt x="0" y="66"/>
                    <a:pt x="113" y="89"/>
                    <a:pt x="271" y="48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71" y="0"/>
                    <a:pt x="179" y="30"/>
                    <a:pt x="0" y="18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20" name="Freeform 83"/>
            <p:cNvSpPr>
              <a:spLocks/>
            </p:cNvSpPr>
            <p:nvPr/>
          </p:nvSpPr>
          <p:spPr bwMode="auto">
            <a:xfrm>
              <a:off x="9982200" y="2092325"/>
              <a:ext cx="238125" cy="871538"/>
            </a:xfrm>
            <a:custGeom>
              <a:avLst/>
              <a:gdLst>
                <a:gd name="T0" fmla="*/ 0 w 119"/>
                <a:gd name="T1" fmla="*/ 2 h 434"/>
                <a:gd name="T2" fmla="*/ 81 w 119"/>
                <a:gd name="T3" fmla="*/ 80 h 434"/>
                <a:gd name="T4" fmla="*/ 119 w 119"/>
                <a:gd name="T5" fmla="*/ 427 h 434"/>
                <a:gd name="T6" fmla="*/ 95 w 119"/>
                <a:gd name="T7" fmla="*/ 434 h 434"/>
                <a:gd name="T8" fmla="*/ 0 w 119"/>
                <a:gd name="T9" fmla="*/ 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434">
                  <a:moveTo>
                    <a:pt x="0" y="2"/>
                  </a:moveTo>
                  <a:cubicBezTo>
                    <a:pt x="0" y="2"/>
                    <a:pt x="58" y="0"/>
                    <a:pt x="81" y="80"/>
                  </a:cubicBezTo>
                  <a:cubicBezTo>
                    <a:pt x="105" y="161"/>
                    <a:pt x="116" y="358"/>
                    <a:pt x="119" y="427"/>
                  </a:cubicBezTo>
                  <a:cubicBezTo>
                    <a:pt x="95" y="434"/>
                    <a:pt x="95" y="434"/>
                    <a:pt x="95" y="434"/>
                  </a:cubicBezTo>
                  <a:cubicBezTo>
                    <a:pt x="95" y="434"/>
                    <a:pt x="91" y="8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21" name="Freeform 84"/>
            <p:cNvSpPr>
              <a:spLocks/>
            </p:cNvSpPr>
            <p:nvPr/>
          </p:nvSpPr>
          <p:spPr bwMode="auto">
            <a:xfrm>
              <a:off x="9763125" y="2038350"/>
              <a:ext cx="366713" cy="177800"/>
            </a:xfrm>
            <a:custGeom>
              <a:avLst/>
              <a:gdLst>
                <a:gd name="T0" fmla="*/ 183 w 183"/>
                <a:gd name="T1" fmla="*/ 53 h 88"/>
                <a:gd name="T2" fmla="*/ 76 w 183"/>
                <a:gd name="T3" fmla="*/ 7 h 88"/>
                <a:gd name="T4" fmla="*/ 0 w 183"/>
                <a:gd name="T5" fmla="*/ 78 h 88"/>
                <a:gd name="T6" fmla="*/ 183 w 183"/>
                <a:gd name="T7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88">
                  <a:moveTo>
                    <a:pt x="183" y="53"/>
                  </a:moveTo>
                  <a:cubicBezTo>
                    <a:pt x="160" y="13"/>
                    <a:pt x="103" y="0"/>
                    <a:pt x="76" y="7"/>
                  </a:cubicBezTo>
                  <a:cubicBezTo>
                    <a:pt x="41" y="16"/>
                    <a:pt x="16" y="39"/>
                    <a:pt x="0" y="78"/>
                  </a:cubicBezTo>
                  <a:cubicBezTo>
                    <a:pt x="47" y="87"/>
                    <a:pt x="115" y="88"/>
                    <a:pt x="183" y="53"/>
                  </a:cubicBezTo>
                </a:path>
              </a:pathLst>
            </a:custGeom>
            <a:solidFill>
              <a:srgbClr val="45C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22" name="Freeform 85"/>
            <p:cNvSpPr>
              <a:spLocks/>
            </p:cNvSpPr>
            <p:nvPr/>
          </p:nvSpPr>
          <p:spPr bwMode="auto">
            <a:xfrm>
              <a:off x="8924925" y="2243137"/>
              <a:ext cx="577850" cy="741363"/>
            </a:xfrm>
            <a:custGeom>
              <a:avLst/>
              <a:gdLst>
                <a:gd name="T0" fmla="*/ 204 w 288"/>
                <a:gd name="T1" fmla="*/ 5 h 369"/>
                <a:gd name="T2" fmla="*/ 247 w 288"/>
                <a:gd name="T3" fmla="*/ 225 h 369"/>
                <a:gd name="T4" fmla="*/ 0 w 288"/>
                <a:gd name="T5" fmla="*/ 261 h 369"/>
                <a:gd name="T6" fmla="*/ 26 w 288"/>
                <a:gd name="T7" fmla="*/ 197 h 369"/>
                <a:gd name="T8" fmla="*/ 199 w 288"/>
                <a:gd name="T9" fmla="*/ 226 h 369"/>
                <a:gd name="T10" fmla="*/ 207 w 288"/>
                <a:gd name="T11" fmla="*/ 92 h 369"/>
                <a:gd name="T12" fmla="*/ 204 w 288"/>
                <a:gd name="T13" fmla="*/ 5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369">
                  <a:moveTo>
                    <a:pt x="204" y="5"/>
                  </a:moveTo>
                  <a:cubicBezTo>
                    <a:pt x="227" y="0"/>
                    <a:pt x="288" y="47"/>
                    <a:pt x="247" y="225"/>
                  </a:cubicBezTo>
                  <a:cubicBezTo>
                    <a:pt x="214" y="369"/>
                    <a:pt x="0" y="261"/>
                    <a:pt x="0" y="261"/>
                  </a:cubicBezTo>
                  <a:cubicBezTo>
                    <a:pt x="0" y="261"/>
                    <a:pt x="38" y="220"/>
                    <a:pt x="26" y="197"/>
                  </a:cubicBezTo>
                  <a:cubicBezTo>
                    <a:pt x="26" y="197"/>
                    <a:pt x="131" y="305"/>
                    <a:pt x="199" y="226"/>
                  </a:cubicBezTo>
                  <a:cubicBezTo>
                    <a:pt x="210" y="212"/>
                    <a:pt x="222" y="140"/>
                    <a:pt x="207" y="92"/>
                  </a:cubicBezTo>
                  <a:cubicBezTo>
                    <a:pt x="190" y="38"/>
                    <a:pt x="177" y="11"/>
                    <a:pt x="204" y="5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23" name="Freeform 86"/>
            <p:cNvSpPr>
              <a:spLocks/>
            </p:cNvSpPr>
            <p:nvPr/>
          </p:nvSpPr>
          <p:spPr bwMode="auto">
            <a:xfrm>
              <a:off x="8899525" y="2689225"/>
              <a:ext cx="112713" cy="93663"/>
            </a:xfrm>
            <a:custGeom>
              <a:avLst/>
              <a:gdLst>
                <a:gd name="T0" fmla="*/ 12 w 56"/>
                <a:gd name="T1" fmla="*/ 35 h 47"/>
                <a:gd name="T2" fmla="*/ 14 w 56"/>
                <a:gd name="T3" fmla="*/ 36 h 47"/>
                <a:gd name="T4" fmla="*/ 56 w 56"/>
                <a:gd name="T5" fmla="*/ 3 h 47"/>
                <a:gd name="T6" fmla="*/ 12 w 56"/>
                <a:gd name="T7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7">
                  <a:moveTo>
                    <a:pt x="12" y="35"/>
                  </a:moveTo>
                  <a:cubicBezTo>
                    <a:pt x="12" y="35"/>
                    <a:pt x="13" y="36"/>
                    <a:pt x="14" y="36"/>
                  </a:cubicBezTo>
                  <a:cubicBezTo>
                    <a:pt x="19" y="39"/>
                    <a:pt x="42" y="47"/>
                    <a:pt x="56" y="3"/>
                  </a:cubicBezTo>
                  <a:cubicBezTo>
                    <a:pt x="56" y="3"/>
                    <a:pt x="0" y="0"/>
                    <a:pt x="12" y="35"/>
                  </a:cubicBezTo>
                </a:path>
              </a:pathLst>
            </a:custGeom>
            <a:solidFill>
              <a:srgbClr val="EAB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24" name="Freeform 87"/>
            <p:cNvSpPr>
              <a:spLocks/>
            </p:cNvSpPr>
            <p:nvPr/>
          </p:nvSpPr>
          <p:spPr bwMode="auto">
            <a:xfrm>
              <a:off x="8963025" y="2616200"/>
              <a:ext cx="103188" cy="109538"/>
            </a:xfrm>
            <a:custGeom>
              <a:avLst/>
              <a:gdLst>
                <a:gd name="T0" fmla="*/ 40 w 52"/>
                <a:gd name="T1" fmla="*/ 3 h 54"/>
                <a:gd name="T2" fmla="*/ 11 w 52"/>
                <a:gd name="T3" fmla="*/ 26 h 54"/>
                <a:gd name="T4" fmla="*/ 21 w 52"/>
                <a:gd name="T5" fmla="*/ 46 h 54"/>
                <a:gd name="T6" fmla="*/ 40 w 52"/>
                <a:gd name="T7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4">
                  <a:moveTo>
                    <a:pt x="40" y="3"/>
                  </a:moveTo>
                  <a:cubicBezTo>
                    <a:pt x="31" y="0"/>
                    <a:pt x="22" y="0"/>
                    <a:pt x="11" y="26"/>
                  </a:cubicBezTo>
                  <a:cubicBezTo>
                    <a:pt x="0" y="52"/>
                    <a:pt x="8" y="54"/>
                    <a:pt x="21" y="46"/>
                  </a:cubicBezTo>
                  <a:cubicBezTo>
                    <a:pt x="34" y="39"/>
                    <a:pt x="52" y="7"/>
                    <a:pt x="40" y="3"/>
                  </a:cubicBezTo>
                </a:path>
              </a:pathLst>
            </a:custGeom>
            <a:solidFill>
              <a:srgbClr val="EABE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25" name="Freeform 88"/>
            <p:cNvSpPr>
              <a:spLocks/>
            </p:cNvSpPr>
            <p:nvPr/>
          </p:nvSpPr>
          <p:spPr bwMode="auto">
            <a:xfrm>
              <a:off x="8836025" y="2581275"/>
              <a:ext cx="228600" cy="125413"/>
            </a:xfrm>
            <a:custGeom>
              <a:avLst/>
              <a:gdLst>
                <a:gd name="T0" fmla="*/ 56 w 114"/>
                <a:gd name="T1" fmla="*/ 8 h 63"/>
                <a:gd name="T2" fmla="*/ 49 w 114"/>
                <a:gd name="T3" fmla="*/ 38 h 63"/>
                <a:gd name="T4" fmla="*/ 56 w 114"/>
                <a:gd name="T5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63">
                  <a:moveTo>
                    <a:pt x="56" y="8"/>
                  </a:moveTo>
                  <a:cubicBezTo>
                    <a:pt x="31" y="0"/>
                    <a:pt x="0" y="13"/>
                    <a:pt x="49" y="38"/>
                  </a:cubicBezTo>
                  <a:cubicBezTo>
                    <a:pt x="97" y="63"/>
                    <a:pt x="114" y="25"/>
                    <a:pt x="56" y="8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26" name="Freeform 89"/>
            <p:cNvSpPr>
              <a:spLocks/>
            </p:cNvSpPr>
            <p:nvPr/>
          </p:nvSpPr>
          <p:spPr bwMode="auto">
            <a:xfrm>
              <a:off x="8848725" y="2630487"/>
              <a:ext cx="160338" cy="103188"/>
            </a:xfrm>
            <a:custGeom>
              <a:avLst/>
              <a:gdLst>
                <a:gd name="T0" fmla="*/ 37 w 80"/>
                <a:gd name="T1" fmla="*/ 7 h 51"/>
                <a:gd name="T2" fmla="*/ 3 w 80"/>
                <a:gd name="T3" fmla="*/ 13 h 51"/>
                <a:gd name="T4" fmla="*/ 30 w 80"/>
                <a:gd name="T5" fmla="*/ 39 h 51"/>
                <a:gd name="T6" fmla="*/ 74 w 80"/>
                <a:gd name="T7" fmla="*/ 41 h 51"/>
                <a:gd name="T8" fmla="*/ 37 w 80"/>
                <a:gd name="T9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51">
                  <a:moveTo>
                    <a:pt x="37" y="7"/>
                  </a:moveTo>
                  <a:cubicBezTo>
                    <a:pt x="22" y="3"/>
                    <a:pt x="8" y="0"/>
                    <a:pt x="3" y="13"/>
                  </a:cubicBezTo>
                  <a:cubicBezTo>
                    <a:pt x="0" y="22"/>
                    <a:pt x="8" y="27"/>
                    <a:pt x="30" y="39"/>
                  </a:cubicBezTo>
                  <a:cubicBezTo>
                    <a:pt x="53" y="51"/>
                    <a:pt x="68" y="51"/>
                    <a:pt x="74" y="41"/>
                  </a:cubicBezTo>
                  <a:cubicBezTo>
                    <a:pt x="80" y="33"/>
                    <a:pt x="70" y="17"/>
                    <a:pt x="37" y="7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27" name="Freeform 90"/>
            <p:cNvSpPr>
              <a:spLocks/>
            </p:cNvSpPr>
            <p:nvPr/>
          </p:nvSpPr>
          <p:spPr bwMode="auto">
            <a:xfrm>
              <a:off x="8813800" y="2687637"/>
              <a:ext cx="165100" cy="80963"/>
            </a:xfrm>
            <a:custGeom>
              <a:avLst/>
              <a:gdLst>
                <a:gd name="T0" fmla="*/ 45 w 82"/>
                <a:gd name="T1" fmla="*/ 7 h 41"/>
                <a:gd name="T2" fmla="*/ 39 w 82"/>
                <a:gd name="T3" fmla="*/ 31 h 41"/>
                <a:gd name="T4" fmla="*/ 76 w 82"/>
                <a:gd name="T5" fmla="*/ 32 h 41"/>
                <a:gd name="T6" fmla="*/ 45 w 82"/>
                <a:gd name="T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41">
                  <a:moveTo>
                    <a:pt x="45" y="7"/>
                  </a:moveTo>
                  <a:cubicBezTo>
                    <a:pt x="24" y="0"/>
                    <a:pt x="0" y="11"/>
                    <a:pt x="39" y="31"/>
                  </a:cubicBezTo>
                  <a:cubicBezTo>
                    <a:pt x="59" y="41"/>
                    <a:pt x="73" y="39"/>
                    <a:pt x="76" y="32"/>
                  </a:cubicBezTo>
                  <a:cubicBezTo>
                    <a:pt x="82" y="20"/>
                    <a:pt x="69" y="14"/>
                    <a:pt x="45" y="7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28" name="Freeform 91"/>
            <p:cNvSpPr>
              <a:spLocks/>
            </p:cNvSpPr>
            <p:nvPr/>
          </p:nvSpPr>
          <p:spPr bwMode="auto">
            <a:xfrm>
              <a:off x="9796463" y="1830387"/>
              <a:ext cx="150813" cy="155575"/>
            </a:xfrm>
            <a:custGeom>
              <a:avLst/>
              <a:gdLst>
                <a:gd name="T0" fmla="*/ 66 w 75"/>
                <a:gd name="T1" fmla="*/ 37 h 78"/>
                <a:gd name="T2" fmla="*/ 66 w 75"/>
                <a:gd name="T3" fmla="*/ 71 h 78"/>
                <a:gd name="T4" fmla="*/ 31 w 75"/>
                <a:gd name="T5" fmla="*/ 52 h 78"/>
                <a:gd name="T6" fmla="*/ 27 w 75"/>
                <a:gd name="T7" fmla="*/ 73 h 78"/>
                <a:gd name="T8" fmla="*/ 0 w 75"/>
                <a:gd name="T9" fmla="*/ 37 h 78"/>
                <a:gd name="T10" fmla="*/ 66 w 75"/>
                <a:gd name="T11" fmla="*/ 3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78">
                  <a:moveTo>
                    <a:pt x="66" y="37"/>
                  </a:moveTo>
                  <a:cubicBezTo>
                    <a:pt x="66" y="37"/>
                    <a:pt x="75" y="65"/>
                    <a:pt x="66" y="71"/>
                  </a:cubicBezTo>
                  <a:cubicBezTo>
                    <a:pt x="57" y="78"/>
                    <a:pt x="35" y="59"/>
                    <a:pt x="31" y="52"/>
                  </a:cubicBezTo>
                  <a:cubicBezTo>
                    <a:pt x="31" y="52"/>
                    <a:pt x="37" y="73"/>
                    <a:pt x="27" y="73"/>
                  </a:cubicBezTo>
                  <a:cubicBezTo>
                    <a:pt x="17" y="72"/>
                    <a:pt x="0" y="37"/>
                    <a:pt x="0" y="37"/>
                  </a:cubicBezTo>
                  <a:cubicBezTo>
                    <a:pt x="0" y="37"/>
                    <a:pt x="22" y="0"/>
                    <a:pt x="66" y="3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29" name="Freeform 92"/>
            <p:cNvSpPr>
              <a:spLocks/>
            </p:cNvSpPr>
            <p:nvPr/>
          </p:nvSpPr>
          <p:spPr bwMode="auto">
            <a:xfrm>
              <a:off x="9172575" y="1204912"/>
              <a:ext cx="814388" cy="869950"/>
            </a:xfrm>
            <a:custGeom>
              <a:avLst/>
              <a:gdLst>
                <a:gd name="T0" fmla="*/ 104 w 406"/>
                <a:gd name="T1" fmla="*/ 66 h 434"/>
                <a:gd name="T2" fmla="*/ 29 w 406"/>
                <a:gd name="T3" fmla="*/ 262 h 434"/>
                <a:gd name="T4" fmla="*/ 67 w 406"/>
                <a:gd name="T5" fmla="*/ 407 h 434"/>
                <a:gd name="T6" fmla="*/ 291 w 406"/>
                <a:gd name="T7" fmla="*/ 390 h 434"/>
                <a:gd name="T8" fmla="*/ 340 w 406"/>
                <a:gd name="T9" fmla="*/ 308 h 434"/>
                <a:gd name="T10" fmla="*/ 362 w 406"/>
                <a:gd name="T11" fmla="*/ 90 h 434"/>
                <a:gd name="T12" fmla="*/ 104 w 406"/>
                <a:gd name="T13" fmla="*/ 6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434">
                  <a:moveTo>
                    <a:pt x="104" y="66"/>
                  </a:moveTo>
                  <a:cubicBezTo>
                    <a:pt x="104" y="66"/>
                    <a:pt x="47" y="218"/>
                    <a:pt x="29" y="262"/>
                  </a:cubicBezTo>
                  <a:cubicBezTo>
                    <a:pt x="11" y="306"/>
                    <a:pt x="0" y="388"/>
                    <a:pt x="67" y="407"/>
                  </a:cubicBezTo>
                  <a:cubicBezTo>
                    <a:pt x="133" y="427"/>
                    <a:pt x="251" y="434"/>
                    <a:pt x="291" y="390"/>
                  </a:cubicBezTo>
                  <a:cubicBezTo>
                    <a:pt x="332" y="346"/>
                    <a:pt x="340" y="308"/>
                    <a:pt x="340" y="308"/>
                  </a:cubicBezTo>
                  <a:cubicBezTo>
                    <a:pt x="340" y="308"/>
                    <a:pt x="406" y="152"/>
                    <a:pt x="362" y="90"/>
                  </a:cubicBezTo>
                  <a:cubicBezTo>
                    <a:pt x="318" y="28"/>
                    <a:pt x="137" y="0"/>
                    <a:pt x="104" y="66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0" name="Freeform 93"/>
            <p:cNvSpPr>
              <a:spLocks/>
            </p:cNvSpPr>
            <p:nvPr/>
          </p:nvSpPr>
          <p:spPr bwMode="auto">
            <a:xfrm>
              <a:off x="9313863" y="1498600"/>
              <a:ext cx="128588" cy="120650"/>
            </a:xfrm>
            <a:custGeom>
              <a:avLst/>
              <a:gdLst>
                <a:gd name="T0" fmla="*/ 54 w 64"/>
                <a:gd name="T1" fmla="*/ 0 h 60"/>
                <a:gd name="T2" fmla="*/ 36 w 64"/>
                <a:gd name="T3" fmla="*/ 20 h 60"/>
                <a:gd name="T4" fmla="*/ 22 w 64"/>
                <a:gd name="T5" fmla="*/ 44 h 60"/>
                <a:gd name="T6" fmla="*/ 64 w 64"/>
                <a:gd name="T7" fmla="*/ 51 h 60"/>
                <a:gd name="T8" fmla="*/ 24 w 64"/>
                <a:gd name="T9" fmla="*/ 33 h 60"/>
                <a:gd name="T10" fmla="*/ 47 w 64"/>
                <a:gd name="T11" fmla="*/ 27 h 60"/>
                <a:gd name="T12" fmla="*/ 54 w 64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60">
                  <a:moveTo>
                    <a:pt x="54" y="0"/>
                  </a:moveTo>
                  <a:cubicBezTo>
                    <a:pt x="54" y="0"/>
                    <a:pt x="44" y="20"/>
                    <a:pt x="36" y="20"/>
                  </a:cubicBezTo>
                  <a:cubicBezTo>
                    <a:pt x="29" y="20"/>
                    <a:pt x="0" y="28"/>
                    <a:pt x="22" y="44"/>
                  </a:cubicBezTo>
                  <a:cubicBezTo>
                    <a:pt x="44" y="60"/>
                    <a:pt x="64" y="51"/>
                    <a:pt x="64" y="51"/>
                  </a:cubicBezTo>
                  <a:cubicBezTo>
                    <a:pt x="64" y="51"/>
                    <a:pt x="25" y="44"/>
                    <a:pt x="24" y="33"/>
                  </a:cubicBezTo>
                  <a:cubicBezTo>
                    <a:pt x="24" y="23"/>
                    <a:pt x="39" y="33"/>
                    <a:pt x="47" y="27"/>
                  </a:cubicBezTo>
                  <a:cubicBezTo>
                    <a:pt x="54" y="20"/>
                    <a:pt x="54" y="0"/>
                    <a:pt x="54" y="0"/>
                  </a:cubicBezTo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1" name="Freeform 94"/>
            <p:cNvSpPr>
              <a:spLocks/>
            </p:cNvSpPr>
            <p:nvPr/>
          </p:nvSpPr>
          <p:spPr bwMode="auto">
            <a:xfrm>
              <a:off x="9561513" y="1465262"/>
              <a:ext cx="47625" cy="69850"/>
            </a:xfrm>
            <a:custGeom>
              <a:avLst/>
              <a:gdLst>
                <a:gd name="T0" fmla="*/ 21 w 23"/>
                <a:gd name="T1" fmla="*/ 20 h 35"/>
                <a:gd name="T2" fmla="*/ 7 w 23"/>
                <a:gd name="T3" fmla="*/ 34 h 35"/>
                <a:gd name="T4" fmla="*/ 3 w 23"/>
                <a:gd name="T5" fmla="*/ 15 h 35"/>
                <a:gd name="T6" fmla="*/ 17 w 23"/>
                <a:gd name="T7" fmla="*/ 1 h 35"/>
                <a:gd name="T8" fmla="*/ 21 w 23"/>
                <a:gd name="T9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5">
                  <a:moveTo>
                    <a:pt x="21" y="20"/>
                  </a:moveTo>
                  <a:cubicBezTo>
                    <a:pt x="18" y="29"/>
                    <a:pt x="12" y="35"/>
                    <a:pt x="7" y="34"/>
                  </a:cubicBezTo>
                  <a:cubicBezTo>
                    <a:pt x="2" y="32"/>
                    <a:pt x="0" y="24"/>
                    <a:pt x="3" y="15"/>
                  </a:cubicBezTo>
                  <a:cubicBezTo>
                    <a:pt x="5" y="6"/>
                    <a:pt x="12" y="0"/>
                    <a:pt x="17" y="1"/>
                  </a:cubicBezTo>
                  <a:cubicBezTo>
                    <a:pt x="21" y="3"/>
                    <a:pt x="23" y="11"/>
                    <a:pt x="21" y="20"/>
                  </a:cubicBezTo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2" name="Freeform 95"/>
            <p:cNvSpPr>
              <a:spLocks/>
            </p:cNvSpPr>
            <p:nvPr/>
          </p:nvSpPr>
          <p:spPr bwMode="auto">
            <a:xfrm>
              <a:off x="9358313" y="1449387"/>
              <a:ext cx="46038" cy="71438"/>
            </a:xfrm>
            <a:custGeom>
              <a:avLst/>
              <a:gdLst>
                <a:gd name="T0" fmla="*/ 20 w 23"/>
                <a:gd name="T1" fmla="*/ 21 h 36"/>
                <a:gd name="T2" fmla="*/ 6 w 23"/>
                <a:gd name="T3" fmla="*/ 34 h 36"/>
                <a:gd name="T4" fmla="*/ 2 w 23"/>
                <a:gd name="T5" fmla="*/ 15 h 36"/>
                <a:gd name="T6" fmla="*/ 16 w 23"/>
                <a:gd name="T7" fmla="*/ 2 h 36"/>
                <a:gd name="T8" fmla="*/ 20 w 23"/>
                <a:gd name="T9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6">
                  <a:moveTo>
                    <a:pt x="20" y="21"/>
                  </a:moveTo>
                  <a:cubicBezTo>
                    <a:pt x="17" y="30"/>
                    <a:pt x="11" y="36"/>
                    <a:pt x="6" y="34"/>
                  </a:cubicBezTo>
                  <a:cubicBezTo>
                    <a:pt x="1" y="33"/>
                    <a:pt x="0" y="24"/>
                    <a:pt x="2" y="15"/>
                  </a:cubicBezTo>
                  <a:cubicBezTo>
                    <a:pt x="5" y="6"/>
                    <a:pt x="11" y="0"/>
                    <a:pt x="16" y="2"/>
                  </a:cubicBezTo>
                  <a:cubicBezTo>
                    <a:pt x="21" y="3"/>
                    <a:pt x="23" y="12"/>
                    <a:pt x="20" y="21"/>
                  </a:cubicBezTo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3" name="Freeform 96"/>
            <p:cNvSpPr>
              <a:spLocks/>
            </p:cNvSpPr>
            <p:nvPr/>
          </p:nvSpPr>
          <p:spPr bwMode="auto">
            <a:xfrm>
              <a:off x="9442450" y="1277937"/>
              <a:ext cx="276225" cy="157163"/>
            </a:xfrm>
            <a:custGeom>
              <a:avLst/>
              <a:gdLst>
                <a:gd name="T0" fmla="*/ 0 w 138"/>
                <a:gd name="T1" fmla="*/ 26 h 78"/>
                <a:gd name="T2" fmla="*/ 41 w 138"/>
                <a:gd name="T3" fmla="*/ 63 h 78"/>
                <a:gd name="T4" fmla="*/ 41 w 138"/>
                <a:gd name="T5" fmla="*/ 40 h 78"/>
                <a:gd name="T6" fmla="*/ 99 w 138"/>
                <a:gd name="T7" fmla="*/ 74 h 78"/>
                <a:gd name="T8" fmla="*/ 99 w 138"/>
                <a:gd name="T9" fmla="*/ 50 h 78"/>
                <a:gd name="T10" fmla="*/ 129 w 138"/>
                <a:gd name="T11" fmla="*/ 50 h 78"/>
                <a:gd name="T12" fmla="*/ 0 w 138"/>
                <a:gd name="T13" fmla="*/ 2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78">
                  <a:moveTo>
                    <a:pt x="0" y="26"/>
                  </a:moveTo>
                  <a:cubicBezTo>
                    <a:pt x="0" y="26"/>
                    <a:pt x="28" y="64"/>
                    <a:pt x="41" y="63"/>
                  </a:cubicBezTo>
                  <a:cubicBezTo>
                    <a:pt x="53" y="62"/>
                    <a:pt x="41" y="40"/>
                    <a:pt x="41" y="40"/>
                  </a:cubicBezTo>
                  <a:cubicBezTo>
                    <a:pt x="41" y="40"/>
                    <a:pt x="75" y="70"/>
                    <a:pt x="99" y="74"/>
                  </a:cubicBezTo>
                  <a:cubicBezTo>
                    <a:pt x="123" y="78"/>
                    <a:pt x="99" y="50"/>
                    <a:pt x="99" y="50"/>
                  </a:cubicBezTo>
                  <a:cubicBezTo>
                    <a:pt x="99" y="50"/>
                    <a:pt x="120" y="58"/>
                    <a:pt x="129" y="50"/>
                  </a:cubicBezTo>
                  <a:cubicBezTo>
                    <a:pt x="138" y="42"/>
                    <a:pt x="47" y="0"/>
                    <a:pt x="0" y="26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4" name="Freeform 97"/>
            <p:cNvSpPr>
              <a:spLocks/>
            </p:cNvSpPr>
            <p:nvPr/>
          </p:nvSpPr>
          <p:spPr bwMode="auto">
            <a:xfrm>
              <a:off x="9269413" y="1619250"/>
              <a:ext cx="431800" cy="338138"/>
            </a:xfrm>
            <a:custGeom>
              <a:avLst/>
              <a:gdLst>
                <a:gd name="T0" fmla="*/ 8 w 215"/>
                <a:gd name="T1" fmla="*/ 37 h 168"/>
                <a:gd name="T2" fmla="*/ 60 w 215"/>
                <a:gd name="T3" fmla="*/ 167 h 168"/>
                <a:gd name="T4" fmla="*/ 63 w 215"/>
                <a:gd name="T5" fmla="*/ 168 h 168"/>
                <a:gd name="T6" fmla="*/ 205 w 215"/>
                <a:gd name="T7" fmla="*/ 75 h 168"/>
                <a:gd name="T8" fmla="*/ 215 w 215"/>
                <a:gd name="T9" fmla="*/ 57 h 168"/>
                <a:gd name="T10" fmla="*/ 8 w 215"/>
                <a:gd name="T11" fmla="*/ 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168">
                  <a:moveTo>
                    <a:pt x="8" y="37"/>
                  </a:moveTo>
                  <a:cubicBezTo>
                    <a:pt x="8" y="37"/>
                    <a:pt x="0" y="150"/>
                    <a:pt x="60" y="167"/>
                  </a:cubicBezTo>
                  <a:cubicBezTo>
                    <a:pt x="61" y="168"/>
                    <a:pt x="62" y="168"/>
                    <a:pt x="63" y="168"/>
                  </a:cubicBezTo>
                  <a:cubicBezTo>
                    <a:pt x="80" y="92"/>
                    <a:pt x="167" y="78"/>
                    <a:pt x="205" y="75"/>
                  </a:cubicBezTo>
                  <a:cubicBezTo>
                    <a:pt x="211" y="65"/>
                    <a:pt x="215" y="57"/>
                    <a:pt x="215" y="57"/>
                  </a:cubicBezTo>
                  <a:cubicBezTo>
                    <a:pt x="129" y="0"/>
                    <a:pt x="8" y="37"/>
                    <a:pt x="8" y="37"/>
                  </a:cubicBezTo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5" name="Freeform 98"/>
            <p:cNvSpPr>
              <a:spLocks/>
            </p:cNvSpPr>
            <p:nvPr/>
          </p:nvSpPr>
          <p:spPr bwMode="auto">
            <a:xfrm>
              <a:off x="9396413" y="1770062"/>
              <a:ext cx="284163" cy="220663"/>
            </a:xfrm>
            <a:custGeom>
              <a:avLst/>
              <a:gdLst>
                <a:gd name="T0" fmla="*/ 0 w 142"/>
                <a:gd name="T1" fmla="*/ 93 h 110"/>
                <a:gd name="T2" fmla="*/ 142 w 142"/>
                <a:gd name="T3" fmla="*/ 0 h 110"/>
                <a:gd name="T4" fmla="*/ 0 w 142"/>
                <a:gd name="T5" fmla="*/ 9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110">
                  <a:moveTo>
                    <a:pt x="0" y="93"/>
                  </a:moveTo>
                  <a:cubicBezTo>
                    <a:pt x="66" y="110"/>
                    <a:pt x="120" y="36"/>
                    <a:pt x="142" y="0"/>
                  </a:cubicBezTo>
                  <a:cubicBezTo>
                    <a:pt x="104" y="3"/>
                    <a:pt x="17" y="17"/>
                    <a:pt x="0" y="93"/>
                  </a:cubicBezTo>
                </a:path>
              </a:pathLst>
            </a:custGeom>
            <a:solidFill>
              <a:srgbClr val="DA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6" name="Freeform 99"/>
            <p:cNvSpPr>
              <a:spLocks/>
            </p:cNvSpPr>
            <p:nvPr/>
          </p:nvSpPr>
          <p:spPr bwMode="auto">
            <a:xfrm>
              <a:off x="9290050" y="1428750"/>
              <a:ext cx="53975" cy="150813"/>
            </a:xfrm>
            <a:custGeom>
              <a:avLst/>
              <a:gdLst>
                <a:gd name="T0" fmla="*/ 0 w 27"/>
                <a:gd name="T1" fmla="*/ 75 h 75"/>
                <a:gd name="T2" fmla="*/ 27 w 27"/>
                <a:gd name="T3" fmla="*/ 7 h 75"/>
                <a:gd name="T4" fmla="*/ 13 w 27"/>
                <a:gd name="T5" fmla="*/ 0 h 75"/>
                <a:gd name="T6" fmla="*/ 0 w 27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75">
                  <a:moveTo>
                    <a:pt x="0" y="75"/>
                  </a:moveTo>
                  <a:cubicBezTo>
                    <a:pt x="0" y="75"/>
                    <a:pt x="16" y="36"/>
                    <a:pt x="27" y="7"/>
                  </a:cubicBezTo>
                  <a:cubicBezTo>
                    <a:pt x="22" y="5"/>
                    <a:pt x="17" y="2"/>
                    <a:pt x="13" y="0"/>
                  </a:cubicBezTo>
                  <a:cubicBezTo>
                    <a:pt x="7" y="22"/>
                    <a:pt x="2" y="47"/>
                    <a:pt x="0" y="75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7" name="Freeform 100"/>
            <p:cNvSpPr>
              <a:spLocks/>
            </p:cNvSpPr>
            <p:nvPr/>
          </p:nvSpPr>
          <p:spPr bwMode="auto">
            <a:xfrm>
              <a:off x="9315450" y="1017587"/>
              <a:ext cx="833438" cy="515938"/>
            </a:xfrm>
            <a:custGeom>
              <a:avLst/>
              <a:gdLst>
                <a:gd name="T0" fmla="*/ 415 w 415"/>
                <a:gd name="T1" fmla="*/ 165 h 257"/>
                <a:gd name="T2" fmla="*/ 390 w 415"/>
                <a:gd name="T3" fmla="*/ 124 h 257"/>
                <a:gd name="T4" fmla="*/ 0 w 415"/>
                <a:gd name="T5" fmla="*/ 205 h 257"/>
                <a:gd name="T6" fmla="*/ 14 w 415"/>
                <a:gd name="T7" fmla="*/ 212 h 257"/>
                <a:gd name="T8" fmla="*/ 22 w 415"/>
                <a:gd name="T9" fmla="*/ 188 h 257"/>
                <a:gd name="T10" fmla="*/ 247 w 415"/>
                <a:gd name="T11" fmla="*/ 203 h 257"/>
                <a:gd name="T12" fmla="*/ 264 w 415"/>
                <a:gd name="T13" fmla="*/ 257 h 257"/>
                <a:gd name="T14" fmla="*/ 415 w 415"/>
                <a:gd name="T15" fmla="*/ 16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5" h="257">
                  <a:moveTo>
                    <a:pt x="415" y="165"/>
                  </a:moveTo>
                  <a:cubicBezTo>
                    <a:pt x="409" y="151"/>
                    <a:pt x="401" y="137"/>
                    <a:pt x="390" y="124"/>
                  </a:cubicBezTo>
                  <a:cubicBezTo>
                    <a:pt x="297" y="8"/>
                    <a:pt x="60" y="0"/>
                    <a:pt x="0" y="205"/>
                  </a:cubicBezTo>
                  <a:cubicBezTo>
                    <a:pt x="4" y="207"/>
                    <a:pt x="9" y="210"/>
                    <a:pt x="14" y="212"/>
                  </a:cubicBezTo>
                  <a:cubicBezTo>
                    <a:pt x="18" y="202"/>
                    <a:pt x="21" y="192"/>
                    <a:pt x="22" y="188"/>
                  </a:cubicBezTo>
                  <a:cubicBezTo>
                    <a:pt x="22" y="188"/>
                    <a:pt x="112" y="128"/>
                    <a:pt x="247" y="203"/>
                  </a:cubicBezTo>
                  <a:cubicBezTo>
                    <a:pt x="247" y="203"/>
                    <a:pt x="261" y="220"/>
                    <a:pt x="264" y="257"/>
                  </a:cubicBezTo>
                  <a:cubicBezTo>
                    <a:pt x="314" y="245"/>
                    <a:pt x="366" y="217"/>
                    <a:pt x="415" y="165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8" name="Freeform 101"/>
            <p:cNvSpPr>
              <a:spLocks/>
            </p:cNvSpPr>
            <p:nvPr/>
          </p:nvSpPr>
          <p:spPr bwMode="auto">
            <a:xfrm>
              <a:off x="9766300" y="1349375"/>
              <a:ext cx="482600" cy="596900"/>
            </a:xfrm>
            <a:custGeom>
              <a:avLst/>
              <a:gdLst>
                <a:gd name="T0" fmla="*/ 39 w 240"/>
                <a:gd name="T1" fmla="*/ 92 h 298"/>
                <a:gd name="T2" fmla="*/ 0 w 240"/>
                <a:gd name="T3" fmla="*/ 256 h 298"/>
                <a:gd name="T4" fmla="*/ 101 w 240"/>
                <a:gd name="T5" fmla="*/ 291 h 298"/>
                <a:gd name="T6" fmla="*/ 190 w 240"/>
                <a:gd name="T7" fmla="*/ 0 h 298"/>
                <a:gd name="T8" fmla="*/ 39 w 240"/>
                <a:gd name="T9" fmla="*/ 92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98">
                  <a:moveTo>
                    <a:pt x="39" y="92"/>
                  </a:moveTo>
                  <a:cubicBezTo>
                    <a:pt x="42" y="127"/>
                    <a:pt x="36" y="181"/>
                    <a:pt x="0" y="256"/>
                  </a:cubicBezTo>
                  <a:cubicBezTo>
                    <a:pt x="0" y="256"/>
                    <a:pt x="77" y="298"/>
                    <a:pt x="101" y="291"/>
                  </a:cubicBezTo>
                  <a:cubicBezTo>
                    <a:pt x="123" y="285"/>
                    <a:pt x="240" y="125"/>
                    <a:pt x="190" y="0"/>
                  </a:cubicBezTo>
                  <a:cubicBezTo>
                    <a:pt x="141" y="52"/>
                    <a:pt x="89" y="80"/>
                    <a:pt x="39" y="92"/>
                  </a:cubicBezTo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39" name="Freeform 102"/>
            <p:cNvSpPr>
              <a:spLocks/>
            </p:cNvSpPr>
            <p:nvPr/>
          </p:nvSpPr>
          <p:spPr bwMode="auto">
            <a:xfrm>
              <a:off x="9925050" y="1616075"/>
              <a:ext cx="117475" cy="217488"/>
            </a:xfrm>
            <a:custGeom>
              <a:avLst/>
              <a:gdLst>
                <a:gd name="T0" fmla="*/ 31 w 58"/>
                <a:gd name="T1" fmla="*/ 1 h 109"/>
                <a:gd name="T2" fmla="*/ 28 w 58"/>
                <a:gd name="T3" fmla="*/ 0 h 109"/>
                <a:gd name="T4" fmla="*/ 39 w 58"/>
                <a:gd name="T5" fmla="*/ 58 h 109"/>
                <a:gd name="T6" fmla="*/ 0 w 58"/>
                <a:gd name="T7" fmla="*/ 103 h 109"/>
                <a:gd name="T8" fmla="*/ 4 w 58"/>
                <a:gd name="T9" fmla="*/ 104 h 109"/>
                <a:gd name="T10" fmla="*/ 51 w 58"/>
                <a:gd name="T11" fmla="*/ 61 h 109"/>
                <a:gd name="T12" fmla="*/ 31 w 58"/>
                <a:gd name="T13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09">
                  <a:moveTo>
                    <a:pt x="31" y="1"/>
                  </a:moveTo>
                  <a:cubicBezTo>
                    <a:pt x="30" y="1"/>
                    <a:pt x="29" y="1"/>
                    <a:pt x="28" y="0"/>
                  </a:cubicBezTo>
                  <a:cubicBezTo>
                    <a:pt x="41" y="7"/>
                    <a:pt x="46" y="31"/>
                    <a:pt x="39" y="58"/>
                  </a:cubicBezTo>
                  <a:cubicBezTo>
                    <a:pt x="32" y="85"/>
                    <a:pt x="15" y="104"/>
                    <a:pt x="0" y="103"/>
                  </a:cubicBezTo>
                  <a:cubicBezTo>
                    <a:pt x="1" y="103"/>
                    <a:pt x="2" y="103"/>
                    <a:pt x="4" y="104"/>
                  </a:cubicBezTo>
                  <a:cubicBezTo>
                    <a:pt x="22" y="109"/>
                    <a:pt x="43" y="90"/>
                    <a:pt x="51" y="61"/>
                  </a:cubicBezTo>
                  <a:cubicBezTo>
                    <a:pt x="58" y="33"/>
                    <a:pt x="50" y="6"/>
                    <a:pt x="31" y="1"/>
                  </a:cubicBezTo>
                </a:path>
              </a:pathLst>
            </a:custGeom>
            <a:solidFill>
              <a:srgbClr val="75A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0" name="Freeform 103"/>
            <p:cNvSpPr>
              <a:spLocks/>
            </p:cNvSpPr>
            <p:nvPr/>
          </p:nvSpPr>
          <p:spPr bwMode="auto">
            <a:xfrm>
              <a:off x="9879013" y="1611312"/>
              <a:ext cx="138113" cy="212725"/>
            </a:xfrm>
            <a:custGeom>
              <a:avLst/>
              <a:gdLst>
                <a:gd name="T0" fmla="*/ 62 w 69"/>
                <a:gd name="T1" fmla="*/ 60 h 106"/>
                <a:gd name="T2" fmla="*/ 51 w 69"/>
                <a:gd name="T3" fmla="*/ 2 h 106"/>
                <a:gd name="T4" fmla="*/ 7 w 69"/>
                <a:gd name="T5" fmla="*/ 45 h 106"/>
                <a:gd name="T6" fmla="*/ 23 w 69"/>
                <a:gd name="T7" fmla="*/ 105 h 106"/>
                <a:gd name="T8" fmla="*/ 62 w 69"/>
                <a:gd name="T9" fmla="*/ 6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06">
                  <a:moveTo>
                    <a:pt x="62" y="60"/>
                  </a:moveTo>
                  <a:cubicBezTo>
                    <a:pt x="69" y="33"/>
                    <a:pt x="64" y="9"/>
                    <a:pt x="51" y="2"/>
                  </a:cubicBezTo>
                  <a:cubicBezTo>
                    <a:pt x="33" y="0"/>
                    <a:pt x="14" y="19"/>
                    <a:pt x="7" y="45"/>
                  </a:cubicBezTo>
                  <a:cubicBezTo>
                    <a:pt x="0" y="72"/>
                    <a:pt x="7" y="98"/>
                    <a:pt x="23" y="105"/>
                  </a:cubicBezTo>
                  <a:cubicBezTo>
                    <a:pt x="38" y="106"/>
                    <a:pt x="55" y="87"/>
                    <a:pt x="62" y="60"/>
                  </a:cubicBezTo>
                </a:path>
              </a:pathLst>
            </a:custGeom>
            <a:solidFill>
              <a:srgbClr val="A0CC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1" name="Freeform 104"/>
            <p:cNvSpPr>
              <a:spLocks/>
            </p:cNvSpPr>
            <p:nvPr/>
          </p:nvSpPr>
          <p:spPr bwMode="auto">
            <a:xfrm>
              <a:off x="9551988" y="1366837"/>
              <a:ext cx="114300" cy="114300"/>
            </a:xfrm>
            <a:custGeom>
              <a:avLst/>
              <a:gdLst>
                <a:gd name="T0" fmla="*/ 0 w 57"/>
                <a:gd name="T1" fmla="*/ 22 h 57"/>
                <a:gd name="T2" fmla="*/ 57 w 57"/>
                <a:gd name="T3" fmla="*/ 57 h 57"/>
                <a:gd name="T4" fmla="*/ 0 w 57"/>
                <a:gd name="T5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7">
                  <a:moveTo>
                    <a:pt x="0" y="22"/>
                  </a:moveTo>
                  <a:cubicBezTo>
                    <a:pt x="0" y="22"/>
                    <a:pt x="36" y="26"/>
                    <a:pt x="57" y="57"/>
                  </a:cubicBezTo>
                  <a:cubicBezTo>
                    <a:pt x="57" y="57"/>
                    <a:pt x="30" y="0"/>
                    <a:pt x="0" y="22"/>
                  </a:cubicBezTo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2" name="Freeform 105"/>
            <p:cNvSpPr>
              <a:spLocks/>
            </p:cNvSpPr>
            <p:nvPr/>
          </p:nvSpPr>
          <p:spPr bwMode="auto">
            <a:xfrm>
              <a:off x="9359900" y="1365250"/>
              <a:ext cx="87313" cy="84138"/>
            </a:xfrm>
            <a:custGeom>
              <a:avLst/>
              <a:gdLst>
                <a:gd name="T0" fmla="*/ 44 w 44"/>
                <a:gd name="T1" fmla="*/ 23 h 42"/>
                <a:gd name="T2" fmla="*/ 0 w 44"/>
                <a:gd name="T3" fmla="*/ 42 h 42"/>
                <a:gd name="T4" fmla="*/ 44 w 44"/>
                <a:gd name="T5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42">
                  <a:moveTo>
                    <a:pt x="44" y="23"/>
                  </a:moveTo>
                  <a:cubicBezTo>
                    <a:pt x="44" y="23"/>
                    <a:pt x="30" y="15"/>
                    <a:pt x="0" y="42"/>
                  </a:cubicBezTo>
                  <a:cubicBezTo>
                    <a:pt x="0" y="42"/>
                    <a:pt x="22" y="0"/>
                    <a:pt x="44" y="23"/>
                  </a:cubicBezTo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3" name="Freeform 106"/>
            <p:cNvSpPr>
              <a:spLocks/>
            </p:cNvSpPr>
            <p:nvPr/>
          </p:nvSpPr>
          <p:spPr bwMode="auto">
            <a:xfrm>
              <a:off x="9337675" y="4467225"/>
              <a:ext cx="341313" cy="374650"/>
            </a:xfrm>
            <a:custGeom>
              <a:avLst/>
              <a:gdLst>
                <a:gd name="T0" fmla="*/ 57 w 170"/>
                <a:gd name="T1" fmla="*/ 13 h 187"/>
                <a:gd name="T2" fmla="*/ 18 w 170"/>
                <a:gd name="T3" fmla="*/ 108 h 187"/>
                <a:gd name="T4" fmla="*/ 37 w 170"/>
                <a:gd name="T5" fmla="*/ 185 h 187"/>
                <a:gd name="T6" fmla="*/ 161 w 170"/>
                <a:gd name="T7" fmla="*/ 44 h 187"/>
                <a:gd name="T8" fmla="*/ 119 w 170"/>
                <a:gd name="T9" fmla="*/ 0 h 187"/>
                <a:gd name="T10" fmla="*/ 57 w 170"/>
                <a:gd name="T11" fmla="*/ 1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87">
                  <a:moveTo>
                    <a:pt x="57" y="13"/>
                  </a:moveTo>
                  <a:cubicBezTo>
                    <a:pt x="57" y="13"/>
                    <a:pt x="35" y="79"/>
                    <a:pt x="18" y="108"/>
                  </a:cubicBezTo>
                  <a:cubicBezTo>
                    <a:pt x="0" y="137"/>
                    <a:pt x="11" y="183"/>
                    <a:pt x="37" y="185"/>
                  </a:cubicBezTo>
                  <a:cubicBezTo>
                    <a:pt x="64" y="187"/>
                    <a:pt x="152" y="60"/>
                    <a:pt x="161" y="44"/>
                  </a:cubicBezTo>
                  <a:cubicBezTo>
                    <a:pt x="170" y="28"/>
                    <a:pt x="119" y="0"/>
                    <a:pt x="119" y="0"/>
                  </a:cubicBezTo>
                  <a:cubicBezTo>
                    <a:pt x="119" y="0"/>
                    <a:pt x="73" y="4"/>
                    <a:pt x="57" y="13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4" name="Freeform 107"/>
            <p:cNvSpPr>
              <a:spLocks/>
            </p:cNvSpPr>
            <p:nvPr/>
          </p:nvSpPr>
          <p:spPr bwMode="auto">
            <a:xfrm>
              <a:off x="9632950" y="4430712"/>
              <a:ext cx="242888" cy="473075"/>
            </a:xfrm>
            <a:custGeom>
              <a:avLst/>
              <a:gdLst>
                <a:gd name="T0" fmla="*/ 0 w 121"/>
                <a:gd name="T1" fmla="*/ 18 h 236"/>
                <a:gd name="T2" fmla="*/ 10 w 121"/>
                <a:gd name="T3" fmla="*/ 111 h 236"/>
                <a:gd name="T4" fmla="*/ 37 w 121"/>
                <a:gd name="T5" fmla="*/ 225 h 236"/>
                <a:gd name="T6" fmla="*/ 82 w 121"/>
                <a:gd name="T7" fmla="*/ 219 h 236"/>
                <a:gd name="T8" fmla="*/ 117 w 121"/>
                <a:gd name="T9" fmla="*/ 50 h 236"/>
                <a:gd name="T10" fmla="*/ 72 w 121"/>
                <a:gd name="T11" fmla="*/ 0 h 236"/>
                <a:gd name="T12" fmla="*/ 0 w 121"/>
                <a:gd name="T13" fmla="*/ 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236">
                  <a:moveTo>
                    <a:pt x="0" y="18"/>
                  </a:moveTo>
                  <a:cubicBezTo>
                    <a:pt x="0" y="18"/>
                    <a:pt x="8" y="69"/>
                    <a:pt x="10" y="111"/>
                  </a:cubicBezTo>
                  <a:cubicBezTo>
                    <a:pt x="12" y="152"/>
                    <a:pt x="5" y="214"/>
                    <a:pt x="37" y="225"/>
                  </a:cubicBezTo>
                  <a:cubicBezTo>
                    <a:pt x="69" y="236"/>
                    <a:pt x="82" y="219"/>
                    <a:pt x="82" y="219"/>
                  </a:cubicBezTo>
                  <a:cubicBezTo>
                    <a:pt x="82" y="219"/>
                    <a:pt x="121" y="70"/>
                    <a:pt x="117" y="50"/>
                  </a:cubicBezTo>
                  <a:cubicBezTo>
                    <a:pt x="113" y="29"/>
                    <a:pt x="72" y="0"/>
                    <a:pt x="72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5" name="Freeform 108"/>
            <p:cNvSpPr>
              <a:spLocks/>
            </p:cNvSpPr>
            <p:nvPr/>
          </p:nvSpPr>
          <p:spPr bwMode="auto">
            <a:xfrm>
              <a:off x="9055100" y="3140075"/>
              <a:ext cx="577850" cy="1446213"/>
            </a:xfrm>
            <a:custGeom>
              <a:avLst/>
              <a:gdLst>
                <a:gd name="T0" fmla="*/ 0 w 288"/>
                <a:gd name="T1" fmla="*/ 0 h 721"/>
                <a:gd name="T2" fmla="*/ 183 w 288"/>
                <a:gd name="T3" fmla="*/ 683 h 721"/>
                <a:gd name="T4" fmla="*/ 288 w 288"/>
                <a:gd name="T5" fmla="*/ 648 h 721"/>
                <a:gd name="T6" fmla="*/ 193 w 288"/>
                <a:gd name="T7" fmla="*/ 377 h 721"/>
                <a:gd name="T8" fmla="*/ 122 w 288"/>
                <a:gd name="T9" fmla="*/ 24 h 721"/>
                <a:gd name="T10" fmla="*/ 0 w 288"/>
                <a:gd name="T11" fmla="*/ 0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8" h="721">
                  <a:moveTo>
                    <a:pt x="0" y="0"/>
                  </a:moveTo>
                  <a:cubicBezTo>
                    <a:pt x="0" y="0"/>
                    <a:pt x="35" y="443"/>
                    <a:pt x="183" y="683"/>
                  </a:cubicBezTo>
                  <a:cubicBezTo>
                    <a:pt x="183" y="683"/>
                    <a:pt x="247" y="721"/>
                    <a:pt x="288" y="648"/>
                  </a:cubicBezTo>
                  <a:cubicBezTo>
                    <a:pt x="288" y="648"/>
                    <a:pt x="239" y="546"/>
                    <a:pt x="193" y="377"/>
                  </a:cubicBezTo>
                  <a:cubicBezTo>
                    <a:pt x="148" y="207"/>
                    <a:pt x="126" y="51"/>
                    <a:pt x="122" y="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6" name="Freeform 109"/>
            <p:cNvSpPr>
              <a:spLocks/>
            </p:cNvSpPr>
            <p:nvPr/>
          </p:nvSpPr>
          <p:spPr bwMode="auto">
            <a:xfrm>
              <a:off x="9088438" y="3122612"/>
              <a:ext cx="779463" cy="1431925"/>
            </a:xfrm>
            <a:custGeom>
              <a:avLst/>
              <a:gdLst>
                <a:gd name="T0" fmla="*/ 0 w 388"/>
                <a:gd name="T1" fmla="*/ 31 h 714"/>
                <a:gd name="T2" fmla="*/ 71 w 388"/>
                <a:gd name="T3" fmla="*/ 154 h 714"/>
                <a:gd name="T4" fmla="*/ 258 w 388"/>
                <a:gd name="T5" fmla="*/ 694 h 714"/>
                <a:gd name="T6" fmla="*/ 388 w 388"/>
                <a:gd name="T7" fmla="*/ 663 h 714"/>
                <a:gd name="T8" fmla="*/ 231 w 388"/>
                <a:gd name="T9" fmla="*/ 63 h 714"/>
                <a:gd name="T10" fmla="*/ 0 w 388"/>
                <a:gd name="T11" fmla="*/ 31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8" h="714">
                  <a:moveTo>
                    <a:pt x="0" y="31"/>
                  </a:moveTo>
                  <a:cubicBezTo>
                    <a:pt x="0" y="31"/>
                    <a:pt x="45" y="113"/>
                    <a:pt x="71" y="154"/>
                  </a:cubicBezTo>
                  <a:cubicBezTo>
                    <a:pt x="98" y="196"/>
                    <a:pt x="207" y="633"/>
                    <a:pt x="258" y="694"/>
                  </a:cubicBezTo>
                  <a:cubicBezTo>
                    <a:pt x="258" y="694"/>
                    <a:pt x="317" y="714"/>
                    <a:pt x="388" y="663"/>
                  </a:cubicBezTo>
                  <a:cubicBezTo>
                    <a:pt x="388" y="663"/>
                    <a:pt x="259" y="382"/>
                    <a:pt x="231" y="63"/>
                  </a:cubicBezTo>
                  <a:cubicBezTo>
                    <a:pt x="231" y="63"/>
                    <a:pt x="66" y="0"/>
                    <a:pt x="0" y="3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7" name="Freeform 110"/>
            <p:cNvSpPr>
              <a:spLocks/>
            </p:cNvSpPr>
            <p:nvPr/>
          </p:nvSpPr>
          <p:spPr bwMode="auto">
            <a:xfrm>
              <a:off x="9132888" y="3262312"/>
              <a:ext cx="419100" cy="1136650"/>
            </a:xfrm>
            <a:custGeom>
              <a:avLst/>
              <a:gdLst>
                <a:gd name="T0" fmla="*/ 0 w 209"/>
                <a:gd name="T1" fmla="*/ 0 h 566"/>
                <a:gd name="T2" fmla="*/ 54 w 209"/>
                <a:gd name="T3" fmla="*/ 94 h 566"/>
                <a:gd name="T4" fmla="*/ 209 w 209"/>
                <a:gd name="T5" fmla="*/ 566 h 566"/>
                <a:gd name="T6" fmla="*/ 92 w 209"/>
                <a:gd name="T7" fmla="*/ 250 h 566"/>
                <a:gd name="T8" fmla="*/ 0 w 209"/>
                <a:gd name="T9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566">
                  <a:moveTo>
                    <a:pt x="0" y="0"/>
                  </a:moveTo>
                  <a:cubicBezTo>
                    <a:pt x="0" y="0"/>
                    <a:pt x="37" y="46"/>
                    <a:pt x="54" y="94"/>
                  </a:cubicBezTo>
                  <a:cubicBezTo>
                    <a:pt x="71" y="142"/>
                    <a:pt x="173" y="491"/>
                    <a:pt x="209" y="566"/>
                  </a:cubicBezTo>
                  <a:cubicBezTo>
                    <a:pt x="209" y="566"/>
                    <a:pt x="128" y="365"/>
                    <a:pt x="92" y="250"/>
                  </a:cubicBezTo>
                  <a:cubicBezTo>
                    <a:pt x="56" y="134"/>
                    <a:pt x="60" y="113"/>
                    <a:pt x="0" y="0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8" name="Freeform 111"/>
            <p:cNvSpPr>
              <a:spLocks/>
            </p:cNvSpPr>
            <p:nvPr/>
          </p:nvSpPr>
          <p:spPr bwMode="auto">
            <a:xfrm>
              <a:off x="10753725" y="4805362"/>
              <a:ext cx="419100" cy="469900"/>
            </a:xfrm>
            <a:custGeom>
              <a:avLst/>
              <a:gdLst>
                <a:gd name="T0" fmla="*/ 52 w 209"/>
                <a:gd name="T1" fmla="*/ 160 h 234"/>
                <a:gd name="T2" fmla="*/ 52 w 209"/>
                <a:gd name="T3" fmla="*/ 107 h 234"/>
                <a:gd name="T4" fmla="*/ 52 w 209"/>
                <a:gd name="T5" fmla="*/ 24 h 234"/>
                <a:gd name="T6" fmla="*/ 124 w 209"/>
                <a:gd name="T7" fmla="*/ 68 h 234"/>
                <a:gd name="T8" fmla="*/ 170 w 209"/>
                <a:gd name="T9" fmla="*/ 58 h 234"/>
                <a:gd name="T10" fmla="*/ 170 w 209"/>
                <a:gd name="T11" fmla="*/ 136 h 234"/>
                <a:gd name="T12" fmla="*/ 189 w 209"/>
                <a:gd name="T13" fmla="*/ 194 h 234"/>
                <a:gd name="T14" fmla="*/ 130 w 209"/>
                <a:gd name="T15" fmla="*/ 194 h 234"/>
                <a:gd name="T16" fmla="*/ 52 w 209"/>
                <a:gd name="T17" fmla="*/ 16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234">
                  <a:moveTo>
                    <a:pt x="52" y="160"/>
                  </a:moveTo>
                  <a:cubicBezTo>
                    <a:pt x="52" y="160"/>
                    <a:pt x="10" y="127"/>
                    <a:pt x="52" y="107"/>
                  </a:cubicBezTo>
                  <a:cubicBezTo>
                    <a:pt x="52" y="107"/>
                    <a:pt x="0" y="49"/>
                    <a:pt x="52" y="24"/>
                  </a:cubicBezTo>
                  <a:cubicBezTo>
                    <a:pt x="104" y="0"/>
                    <a:pt x="124" y="68"/>
                    <a:pt x="124" y="68"/>
                  </a:cubicBezTo>
                  <a:cubicBezTo>
                    <a:pt x="124" y="68"/>
                    <a:pt x="137" y="39"/>
                    <a:pt x="170" y="58"/>
                  </a:cubicBezTo>
                  <a:cubicBezTo>
                    <a:pt x="202" y="78"/>
                    <a:pt x="189" y="122"/>
                    <a:pt x="170" y="136"/>
                  </a:cubicBezTo>
                  <a:cubicBezTo>
                    <a:pt x="170" y="136"/>
                    <a:pt x="209" y="161"/>
                    <a:pt x="189" y="194"/>
                  </a:cubicBezTo>
                  <a:cubicBezTo>
                    <a:pt x="170" y="228"/>
                    <a:pt x="130" y="194"/>
                    <a:pt x="130" y="194"/>
                  </a:cubicBezTo>
                  <a:cubicBezTo>
                    <a:pt x="117" y="234"/>
                    <a:pt x="29" y="214"/>
                    <a:pt x="52" y="16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49" name="Freeform 112"/>
            <p:cNvSpPr>
              <a:spLocks/>
            </p:cNvSpPr>
            <p:nvPr/>
          </p:nvSpPr>
          <p:spPr bwMode="auto">
            <a:xfrm>
              <a:off x="9032875" y="2211387"/>
              <a:ext cx="808038" cy="1050925"/>
            </a:xfrm>
            <a:custGeom>
              <a:avLst/>
              <a:gdLst>
                <a:gd name="T0" fmla="*/ 340 w 403"/>
                <a:gd name="T1" fmla="*/ 0 h 524"/>
                <a:gd name="T2" fmla="*/ 403 w 403"/>
                <a:gd name="T3" fmla="*/ 21 h 524"/>
                <a:gd name="T4" fmla="*/ 291 w 403"/>
                <a:gd name="T5" fmla="*/ 524 h 524"/>
                <a:gd name="T6" fmla="*/ 106 w 403"/>
                <a:gd name="T7" fmla="*/ 490 h 524"/>
                <a:gd name="T8" fmla="*/ 99 w 403"/>
                <a:gd name="T9" fmla="*/ 483 h 524"/>
                <a:gd name="T10" fmla="*/ 0 w 403"/>
                <a:gd name="T11" fmla="*/ 485 h 524"/>
                <a:gd name="T12" fmla="*/ 154 w 403"/>
                <a:gd name="T13" fmla="*/ 21 h 524"/>
                <a:gd name="T14" fmla="*/ 196 w 403"/>
                <a:gd name="T15" fmla="*/ 12 h 524"/>
                <a:gd name="T16" fmla="*/ 340 w 403"/>
                <a:gd name="T17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3" h="524">
                  <a:moveTo>
                    <a:pt x="340" y="0"/>
                  </a:moveTo>
                  <a:cubicBezTo>
                    <a:pt x="340" y="0"/>
                    <a:pt x="384" y="10"/>
                    <a:pt x="403" y="21"/>
                  </a:cubicBezTo>
                  <a:cubicBezTo>
                    <a:pt x="403" y="21"/>
                    <a:pt x="299" y="325"/>
                    <a:pt x="291" y="524"/>
                  </a:cubicBezTo>
                  <a:cubicBezTo>
                    <a:pt x="291" y="524"/>
                    <a:pt x="191" y="502"/>
                    <a:pt x="106" y="490"/>
                  </a:cubicBezTo>
                  <a:cubicBezTo>
                    <a:pt x="105" y="486"/>
                    <a:pt x="104" y="484"/>
                    <a:pt x="99" y="483"/>
                  </a:cubicBezTo>
                  <a:cubicBezTo>
                    <a:pt x="61" y="478"/>
                    <a:pt x="19" y="481"/>
                    <a:pt x="0" y="485"/>
                  </a:cubicBezTo>
                  <a:cubicBezTo>
                    <a:pt x="0" y="485"/>
                    <a:pt x="76" y="118"/>
                    <a:pt x="154" y="21"/>
                  </a:cubicBezTo>
                  <a:cubicBezTo>
                    <a:pt x="154" y="21"/>
                    <a:pt x="174" y="19"/>
                    <a:pt x="196" y="12"/>
                  </a:cubicBezTo>
                  <a:cubicBezTo>
                    <a:pt x="217" y="6"/>
                    <a:pt x="340" y="0"/>
                    <a:pt x="3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50" name="Freeform 113"/>
            <p:cNvSpPr>
              <a:spLocks/>
            </p:cNvSpPr>
            <p:nvPr/>
          </p:nvSpPr>
          <p:spPr bwMode="auto">
            <a:xfrm>
              <a:off x="9231313" y="2227262"/>
              <a:ext cx="219075" cy="766763"/>
            </a:xfrm>
            <a:custGeom>
              <a:avLst/>
              <a:gdLst>
                <a:gd name="T0" fmla="*/ 109 w 109"/>
                <a:gd name="T1" fmla="*/ 0 h 382"/>
                <a:gd name="T2" fmla="*/ 26 w 109"/>
                <a:gd name="T3" fmla="*/ 38 h 382"/>
                <a:gd name="T4" fmla="*/ 68 w 109"/>
                <a:gd name="T5" fmla="*/ 101 h 382"/>
                <a:gd name="T6" fmla="*/ 0 w 109"/>
                <a:gd name="T7" fmla="*/ 134 h 382"/>
                <a:gd name="T8" fmla="*/ 0 w 109"/>
                <a:gd name="T9" fmla="*/ 382 h 382"/>
                <a:gd name="T10" fmla="*/ 39 w 109"/>
                <a:gd name="T11" fmla="*/ 235 h 382"/>
                <a:gd name="T12" fmla="*/ 109 w 109"/>
                <a:gd name="T13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382">
                  <a:moveTo>
                    <a:pt x="109" y="0"/>
                  </a:moveTo>
                  <a:cubicBezTo>
                    <a:pt x="109" y="0"/>
                    <a:pt x="62" y="40"/>
                    <a:pt x="26" y="38"/>
                  </a:cubicBezTo>
                  <a:cubicBezTo>
                    <a:pt x="26" y="38"/>
                    <a:pt x="40" y="77"/>
                    <a:pt x="68" y="101"/>
                  </a:cubicBezTo>
                  <a:cubicBezTo>
                    <a:pt x="68" y="101"/>
                    <a:pt x="8" y="129"/>
                    <a:pt x="0" y="134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382"/>
                    <a:pt x="36" y="261"/>
                    <a:pt x="39" y="235"/>
                  </a:cubicBezTo>
                  <a:cubicBezTo>
                    <a:pt x="42" y="208"/>
                    <a:pt x="101" y="26"/>
                    <a:pt x="109" y="0"/>
                  </a:cubicBezTo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51" name="Freeform 114"/>
            <p:cNvSpPr>
              <a:spLocks/>
            </p:cNvSpPr>
            <p:nvPr/>
          </p:nvSpPr>
          <p:spPr bwMode="auto">
            <a:xfrm>
              <a:off x="9482138" y="2014537"/>
              <a:ext cx="200025" cy="361950"/>
            </a:xfrm>
            <a:custGeom>
              <a:avLst/>
              <a:gdLst>
                <a:gd name="T0" fmla="*/ 100 w 100"/>
                <a:gd name="T1" fmla="*/ 0 h 180"/>
                <a:gd name="T2" fmla="*/ 76 w 100"/>
                <a:gd name="T3" fmla="*/ 114 h 180"/>
                <a:gd name="T4" fmla="*/ 5 w 100"/>
                <a:gd name="T5" fmla="*/ 114 h 180"/>
                <a:gd name="T6" fmla="*/ 23 w 100"/>
                <a:gd name="T7" fmla="*/ 6 h 180"/>
                <a:gd name="T8" fmla="*/ 100 w 100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80">
                  <a:moveTo>
                    <a:pt x="100" y="0"/>
                  </a:moveTo>
                  <a:cubicBezTo>
                    <a:pt x="100" y="0"/>
                    <a:pt x="79" y="105"/>
                    <a:pt x="76" y="114"/>
                  </a:cubicBezTo>
                  <a:cubicBezTo>
                    <a:pt x="10" y="180"/>
                    <a:pt x="1" y="145"/>
                    <a:pt x="5" y="114"/>
                  </a:cubicBezTo>
                  <a:cubicBezTo>
                    <a:pt x="0" y="107"/>
                    <a:pt x="23" y="31"/>
                    <a:pt x="23" y="6"/>
                  </a:cubicBezTo>
                  <a:cubicBezTo>
                    <a:pt x="57" y="0"/>
                    <a:pt x="100" y="0"/>
                    <a:pt x="100" y="0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52" name="Freeform 115"/>
            <p:cNvSpPr>
              <a:spLocks/>
            </p:cNvSpPr>
            <p:nvPr/>
          </p:nvSpPr>
          <p:spPr bwMode="auto">
            <a:xfrm>
              <a:off x="9210675" y="3006725"/>
              <a:ext cx="22225" cy="141288"/>
            </a:xfrm>
            <a:custGeom>
              <a:avLst/>
              <a:gdLst>
                <a:gd name="T0" fmla="*/ 10 w 11"/>
                <a:gd name="T1" fmla="*/ 2 h 71"/>
                <a:gd name="T2" fmla="*/ 0 w 11"/>
                <a:gd name="T3" fmla="*/ 71 h 71"/>
                <a:gd name="T4" fmla="*/ 10 w 11"/>
                <a:gd name="T5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1">
                  <a:moveTo>
                    <a:pt x="10" y="2"/>
                  </a:moveTo>
                  <a:cubicBezTo>
                    <a:pt x="11" y="0"/>
                    <a:pt x="1" y="51"/>
                    <a:pt x="0" y="71"/>
                  </a:cubicBezTo>
                  <a:cubicBezTo>
                    <a:pt x="0" y="71"/>
                    <a:pt x="1" y="17"/>
                    <a:pt x="10" y="2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53" name="Freeform 116"/>
            <p:cNvSpPr>
              <a:spLocks/>
            </p:cNvSpPr>
            <p:nvPr/>
          </p:nvSpPr>
          <p:spPr bwMode="auto">
            <a:xfrm>
              <a:off x="9188450" y="3008312"/>
              <a:ext cx="20638" cy="25400"/>
            </a:xfrm>
            <a:custGeom>
              <a:avLst/>
              <a:gdLst>
                <a:gd name="T0" fmla="*/ 9 w 10"/>
                <a:gd name="T1" fmla="*/ 7 h 13"/>
                <a:gd name="T2" fmla="*/ 4 w 10"/>
                <a:gd name="T3" fmla="*/ 13 h 13"/>
                <a:gd name="T4" fmla="*/ 0 w 10"/>
                <a:gd name="T5" fmla="*/ 6 h 13"/>
                <a:gd name="T6" fmla="*/ 6 w 10"/>
                <a:gd name="T7" fmla="*/ 1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9" y="11"/>
                    <a:pt x="6" y="13"/>
                    <a:pt x="4" y="13"/>
                  </a:cubicBezTo>
                  <a:cubicBezTo>
                    <a:pt x="1" y="12"/>
                    <a:pt x="0" y="9"/>
                    <a:pt x="0" y="6"/>
                  </a:cubicBezTo>
                  <a:cubicBezTo>
                    <a:pt x="1" y="3"/>
                    <a:pt x="3" y="0"/>
                    <a:pt x="6" y="1"/>
                  </a:cubicBezTo>
                  <a:cubicBezTo>
                    <a:pt x="8" y="1"/>
                    <a:pt x="10" y="4"/>
                    <a:pt x="9" y="7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54" name="Freeform 117"/>
            <p:cNvSpPr>
              <a:spLocks/>
            </p:cNvSpPr>
            <p:nvPr/>
          </p:nvSpPr>
          <p:spPr bwMode="auto">
            <a:xfrm>
              <a:off x="9178925" y="3082925"/>
              <a:ext cx="20638" cy="25400"/>
            </a:xfrm>
            <a:custGeom>
              <a:avLst/>
              <a:gdLst>
                <a:gd name="T0" fmla="*/ 10 w 10"/>
                <a:gd name="T1" fmla="*/ 7 h 13"/>
                <a:gd name="T2" fmla="*/ 4 w 10"/>
                <a:gd name="T3" fmla="*/ 12 h 13"/>
                <a:gd name="T4" fmla="*/ 1 w 10"/>
                <a:gd name="T5" fmla="*/ 6 h 13"/>
                <a:gd name="T6" fmla="*/ 6 w 10"/>
                <a:gd name="T7" fmla="*/ 0 h 13"/>
                <a:gd name="T8" fmla="*/ 10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7"/>
                  </a:moveTo>
                  <a:cubicBezTo>
                    <a:pt x="9" y="10"/>
                    <a:pt x="7" y="13"/>
                    <a:pt x="4" y="12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9" y="1"/>
                    <a:pt x="10" y="4"/>
                    <a:pt x="10" y="7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55" name="Freeform 118"/>
            <p:cNvSpPr>
              <a:spLocks/>
            </p:cNvSpPr>
            <p:nvPr/>
          </p:nvSpPr>
          <p:spPr bwMode="auto">
            <a:xfrm>
              <a:off x="9231313" y="2227262"/>
              <a:ext cx="546100" cy="766763"/>
            </a:xfrm>
            <a:custGeom>
              <a:avLst/>
              <a:gdLst>
                <a:gd name="T0" fmla="*/ 251 w 272"/>
                <a:gd name="T1" fmla="*/ 0 h 382"/>
                <a:gd name="T2" fmla="*/ 272 w 272"/>
                <a:gd name="T3" fmla="*/ 95 h 382"/>
                <a:gd name="T4" fmla="*/ 148 w 272"/>
                <a:gd name="T5" fmla="*/ 131 h 382"/>
                <a:gd name="T6" fmla="*/ 225 w 272"/>
                <a:gd name="T7" fmla="*/ 187 h 382"/>
                <a:gd name="T8" fmla="*/ 0 w 272"/>
                <a:gd name="T9" fmla="*/ 382 h 382"/>
                <a:gd name="T10" fmla="*/ 37 w 272"/>
                <a:gd name="T11" fmla="*/ 240 h 382"/>
                <a:gd name="T12" fmla="*/ 251 w 272"/>
                <a:gd name="T13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382">
                  <a:moveTo>
                    <a:pt x="251" y="0"/>
                  </a:moveTo>
                  <a:cubicBezTo>
                    <a:pt x="251" y="0"/>
                    <a:pt x="247" y="63"/>
                    <a:pt x="272" y="95"/>
                  </a:cubicBezTo>
                  <a:cubicBezTo>
                    <a:pt x="272" y="95"/>
                    <a:pt x="185" y="125"/>
                    <a:pt x="148" y="131"/>
                  </a:cubicBezTo>
                  <a:cubicBezTo>
                    <a:pt x="148" y="131"/>
                    <a:pt x="187" y="164"/>
                    <a:pt x="225" y="187"/>
                  </a:cubicBezTo>
                  <a:cubicBezTo>
                    <a:pt x="225" y="187"/>
                    <a:pt x="22" y="295"/>
                    <a:pt x="0" y="382"/>
                  </a:cubicBezTo>
                  <a:cubicBezTo>
                    <a:pt x="0" y="382"/>
                    <a:pt x="23" y="275"/>
                    <a:pt x="37" y="240"/>
                  </a:cubicBezTo>
                  <a:cubicBezTo>
                    <a:pt x="51" y="205"/>
                    <a:pt x="226" y="20"/>
                    <a:pt x="251" y="0"/>
                  </a:cubicBezTo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56" name="Freeform 119"/>
            <p:cNvSpPr>
              <a:spLocks/>
            </p:cNvSpPr>
            <p:nvPr/>
          </p:nvSpPr>
          <p:spPr bwMode="auto">
            <a:xfrm>
              <a:off x="9305925" y="2241550"/>
              <a:ext cx="409575" cy="466725"/>
            </a:xfrm>
            <a:custGeom>
              <a:avLst/>
              <a:gdLst>
                <a:gd name="T0" fmla="*/ 133 w 204"/>
                <a:gd name="T1" fmla="*/ 1 h 233"/>
                <a:gd name="T2" fmla="*/ 121 w 204"/>
                <a:gd name="T3" fmla="*/ 12 h 233"/>
                <a:gd name="T4" fmla="*/ 118 w 204"/>
                <a:gd name="T5" fmla="*/ 1 h 233"/>
                <a:gd name="T6" fmla="*/ 107 w 204"/>
                <a:gd name="T7" fmla="*/ 23 h 233"/>
                <a:gd name="T8" fmla="*/ 101 w 204"/>
                <a:gd name="T9" fmla="*/ 31 h 233"/>
                <a:gd name="T10" fmla="*/ 98 w 204"/>
                <a:gd name="T11" fmla="*/ 3 h 233"/>
                <a:gd name="T12" fmla="*/ 93 w 204"/>
                <a:gd name="T13" fmla="*/ 9 h 233"/>
                <a:gd name="T14" fmla="*/ 92 w 204"/>
                <a:gd name="T15" fmla="*/ 4 h 233"/>
                <a:gd name="T16" fmla="*/ 68 w 204"/>
                <a:gd name="T17" fmla="*/ 6 h 233"/>
                <a:gd name="T18" fmla="*/ 0 w 204"/>
                <a:gd name="T19" fmla="*/ 233 h 233"/>
                <a:gd name="T20" fmla="*/ 204 w 204"/>
                <a:gd name="T21" fmla="*/ 1 h 233"/>
                <a:gd name="T22" fmla="*/ 133 w 204"/>
                <a:gd name="T23" fmla="*/ 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33">
                  <a:moveTo>
                    <a:pt x="133" y="1"/>
                  </a:moveTo>
                  <a:cubicBezTo>
                    <a:pt x="130" y="4"/>
                    <a:pt x="126" y="7"/>
                    <a:pt x="121" y="12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07" y="23"/>
                    <a:pt x="107" y="23"/>
                    <a:pt x="107" y="23"/>
                  </a:cubicBezTo>
                  <a:cubicBezTo>
                    <a:pt x="104" y="26"/>
                    <a:pt x="103" y="29"/>
                    <a:pt x="101" y="31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7"/>
                    <a:pt x="93" y="5"/>
                    <a:pt x="92" y="4"/>
                  </a:cubicBezTo>
                  <a:cubicBezTo>
                    <a:pt x="75" y="5"/>
                    <a:pt x="68" y="6"/>
                    <a:pt x="68" y="6"/>
                  </a:cubicBezTo>
                  <a:cubicBezTo>
                    <a:pt x="48" y="52"/>
                    <a:pt x="0" y="233"/>
                    <a:pt x="0" y="233"/>
                  </a:cubicBezTo>
                  <a:cubicBezTo>
                    <a:pt x="35" y="167"/>
                    <a:pt x="204" y="1"/>
                    <a:pt x="204" y="1"/>
                  </a:cubicBezTo>
                  <a:cubicBezTo>
                    <a:pt x="176" y="0"/>
                    <a:pt x="152" y="1"/>
                    <a:pt x="133" y="1"/>
                  </a:cubicBezTo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57" name="Freeform 120"/>
            <p:cNvSpPr>
              <a:spLocks/>
            </p:cNvSpPr>
            <p:nvPr/>
          </p:nvSpPr>
          <p:spPr bwMode="auto">
            <a:xfrm>
              <a:off x="9542463" y="2163762"/>
              <a:ext cx="201613" cy="169863"/>
            </a:xfrm>
            <a:custGeom>
              <a:avLst/>
              <a:gdLst>
                <a:gd name="T0" fmla="*/ 64 w 101"/>
                <a:gd name="T1" fmla="*/ 0 h 85"/>
                <a:gd name="T2" fmla="*/ 0 w 101"/>
                <a:gd name="T3" fmla="*/ 40 h 85"/>
                <a:gd name="T4" fmla="*/ 11 w 101"/>
                <a:gd name="T5" fmla="*/ 85 h 85"/>
                <a:gd name="T6" fmla="*/ 101 w 101"/>
                <a:gd name="T7" fmla="*/ 28 h 85"/>
                <a:gd name="T8" fmla="*/ 64 w 101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85">
                  <a:moveTo>
                    <a:pt x="64" y="0"/>
                  </a:moveTo>
                  <a:cubicBezTo>
                    <a:pt x="64" y="0"/>
                    <a:pt x="8" y="35"/>
                    <a:pt x="0" y="40"/>
                  </a:cubicBezTo>
                  <a:cubicBezTo>
                    <a:pt x="0" y="40"/>
                    <a:pt x="8" y="76"/>
                    <a:pt x="11" y="85"/>
                  </a:cubicBezTo>
                  <a:cubicBezTo>
                    <a:pt x="11" y="85"/>
                    <a:pt x="93" y="40"/>
                    <a:pt x="101" y="28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58" name="Freeform 121"/>
            <p:cNvSpPr>
              <a:spLocks/>
            </p:cNvSpPr>
            <p:nvPr/>
          </p:nvSpPr>
          <p:spPr bwMode="auto">
            <a:xfrm>
              <a:off x="9437688" y="2185987"/>
              <a:ext cx="65088" cy="136525"/>
            </a:xfrm>
            <a:custGeom>
              <a:avLst/>
              <a:gdLst>
                <a:gd name="T0" fmla="*/ 30 w 32"/>
                <a:gd name="T1" fmla="*/ 0 h 68"/>
                <a:gd name="T2" fmla="*/ 32 w 32"/>
                <a:gd name="T3" fmla="*/ 31 h 68"/>
                <a:gd name="T4" fmla="*/ 11 w 32"/>
                <a:gd name="T5" fmla="*/ 68 h 68"/>
                <a:gd name="T6" fmla="*/ 0 w 32"/>
                <a:gd name="T7" fmla="*/ 23 h 68"/>
                <a:gd name="T8" fmla="*/ 30 w 32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8">
                  <a:moveTo>
                    <a:pt x="30" y="0"/>
                  </a:moveTo>
                  <a:cubicBezTo>
                    <a:pt x="30" y="0"/>
                    <a:pt x="27" y="16"/>
                    <a:pt x="32" y="31"/>
                  </a:cubicBezTo>
                  <a:cubicBezTo>
                    <a:pt x="32" y="31"/>
                    <a:pt x="18" y="63"/>
                    <a:pt x="11" y="68"/>
                  </a:cubicBezTo>
                  <a:cubicBezTo>
                    <a:pt x="11" y="68"/>
                    <a:pt x="1" y="35"/>
                    <a:pt x="0" y="23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59" name="Freeform 122"/>
            <p:cNvSpPr>
              <a:spLocks/>
            </p:cNvSpPr>
            <p:nvPr/>
          </p:nvSpPr>
          <p:spPr bwMode="auto">
            <a:xfrm>
              <a:off x="9467850" y="2305050"/>
              <a:ext cx="90488" cy="109538"/>
            </a:xfrm>
            <a:custGeom>
              <a:avLst/>
              <a:gdLst>
                <a:gd name="T0" fmla="*/ 45 w 45"/>
                <a:gd name="T1" fmla="*/ 6 h 54"/>
                <a:gd name="T2" fmla="*/ 1 w 45"/>
                <a:gd name="T3" fmla="*/ 2 h 54"/>
                <a:gd name="T4" fmla="*/ 7 w 45"/>
                <a:gd name="T5" fmla="*/ 44 h 54"/>
                <a:gd name="T6" fmla="*/ 24 w 45"/>
                <a:gd name="T7" fmla="*/ 50 h 54"/>
                <a:gd name="T8" fmla="*/ 45 w 45"/>
                <a:gd name="T9" fmla="*/ 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4">
                  <a:moveTo>
                    <a:pt x="45" y="6"/>
                  </a:moveTo>
                  <a:cubicBezTo>
                    <a:pt x="45" y="6"/>
                    <a:pt x="2" y="0"/>
                    <a:pt x="1" y="2"/>
                  </a:cubicBezTo>
                  <a:cubicBezTo>
                    <a:pt x="0" y="4"/>
                    <a:pt x="7" y="44"/>
                    <a:pt x="7" y="44"/>
                  </a:cubicBezTo>
                  <a:cubicBezTo>
                    <a:pt x="7" y="44"/>
                    <a:pt x="22" y="54"/>
                    <a:pt x="24" y="50"/>
                  </a:cubicBezTo>
                  <a:cubicBezTo>
                    <a:pt x="26" y="47"/>
                    <a:pt x="45" y="6"/>
                    <a:pt x="45" y="6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60" name="Freeform 123"/>
            <p:cNvSpPr>
              <a:spLocks/>
            </p:cNvSpPr>
            <p:nvPr/>
          </p:nvSpPr>
          <p:spPr bwMode="auto">
            <a:xfrm>
              <a:off x="8926513" y="2393950"/>
              <a:ext cx="587375" cy="746125"/>
            </a:xfrm>
            <a:custGeom>
              <a:avLst/>
              <a:gdLst>
                <a:gd name="T0" fmla="*/ 277 w 293"/>
                <a:gd name="T1" fmla="*/ 0 h 372"/>
                <a:gd name="T2" fmla="*/ 152 w 293"/>
                <a:gd name="T3" fmla="*/ 108 h 372"/>
                <a:gd name="T4" fmla="*/ 20 w 293"/>
                <a:gd name="T5" fmla="*/ 318 h 372"/>
                <a:gd name="T6" fmla="*/ 78 w 293"/>
                <a:gd name="T7" fmla="*/ 372 h 372"/>
                <a:gd name="T8" fmla="*/ 127 w 293"/>
                <a:gd name="T9" fmla="*/ 318 h 372"/>
                <a:gd name="T10" fmla="*/ 181 w 293"/>
                <a:gd name="T11" fmla="*/ 143 h 372"/>
                <a:gd name="T12" fmla="*/ 293 w 293"/>
                <a:gd name="T13" fmla="*/ 7 h 372"/>
                <a:gd name="T14" fmla="*/ 277 w 293"/>
                <a:gd name="T15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372">
                  <a:moveTo>
                    <a:pt x="277" y="0"/>
                  </a:moveTo>
                  <a:cubicBezTo>
                    <a:pt x="277" y="0"/>
                    <a:pt x="251" y="67"/>
                    <a:pt x="152" y="108"/>
                  </a:cubicBezTo>
                  <a:cubicBezTo>
                    <a:pt x="96" y="131"/>
                    <a:pt x="0" y="230"/>
                    <a:pt x="20" y="318"/>
                  </a:cubicBezTo>
                  <a:cubicBezTo>
                    <a:pt x="20" y="318"/>
                    <a:pt x="65" y="371"/>
                    <a:pt x="78" y="372"/>
                  </a:cubicBezTo>
                  <a:cubicBezTo>
                    <a:pt x="78" y="372"/>
                    <a:pt x="118" y="331"/>
                    <a:pt x="127" y="318"/>
                  </a:cubicBezTo>
                  <a:cubicBezTo>
                    <a:pt x="127" y="318"/>
                    <a:pt x="88" y="200"/>
                    <a:pt x="181" y="143"/>
                  </a:cubicBezTo>
                  <a:cubicBezTo>
                    <a:pt x="291" y="75"/>
                    <a:pt x="293" y="7"/>
                    <a:pt x="293" y="7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61" name="Freeform 124"/>
            <p:cNvSpPr>
              <a:spLocks/>
            </p:cNvSpPr>
            <p:nvPr/>
          </p:nvSpPr>
          <p:spPr bwMode="auto">
            <a:xfrm>
              <a:off x="9502775" y="2243137"/>
              <a:ext cx="39688" cy="68263"/>
            </a:xfrm>
            <a:custGeom>
              <a:avLst/>
              <a:gdLst>
                <a:gd name="T0" fmla="*/ 20 w 20"/>
                <a:gd name="T1" fmla="*/ 0 h 34"/>
                <a:gd name="T2" fmla="*/ 3 w 20"/>
                <a:gd name="T3" fmla="*/ 30 h 34"/>
                <a:gd name="T4" fmla="*/ 0 w 20"/>
                <a:gd name="T5" fmla="*/ 2 h 34"/>
                <a:gd name="T6" fmla="*/ 3 w 20"/>
                <a:gd name="T7" fmla="*/ 34 h 34"/>
                <a:gd name="T8" fmla="*/ 20 w 20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">
                  <a:moveTo>
                    <a:pt x="20" y="0"/>
                  </a:moveTo>
                  <a:cubicBezTo>
                    <a:pt x="20" y="0"/>
                    <a:pt x="6" y="25"/>
                    <a:pt x="3" y="30"/>
                  </a:cubicBezTo>
                  <a:cubicBezTo>
                    <a:pt x="3" y="30"/>
                    <a:pt x="1" y="8"/>
                    <a:pt x="0" y="2"/>
                  </a:cubicBezTo>
                  <a:cubicBezTo>
                    <a:pt x="0" y="2"/>
                    <a:pt x="1" y="29"/>
                    <a:pt x="3" y="34"/>
                  </a:cubicBezTo>
                  <a:cubicBezTo>
                    <a:pt x="3" y="34"/>
                    <a:pt x="11" y="19"/>
                    <a:pt x="20" y="0"/>
                  </a:cubicBezTo>
                </a:path>
              </a:pathLst>
            </a:custGeom>
            <a:solidFill>
              <a:srgbClr val="A0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62" name="Freeform 125"/>
            <p:cNvSpPr>
              <a:spLocks/>
            </p:cNvSpPr>
            <p:nvPr/>
          </p:nvSpPr>
          <p:spPr bwMode="auto">
            <a:xfrm>
              <a:off x="9104313" y="3167062"/>
              <a:ext cx="350838" cy="61913"/>
            </a:xfrm>
            <a:custGeom>
              <a:avLst/>
              <a:gdLst>
                <a:gd name="T0" fmla="*/ 2 w 175"/>
                <a:gd name="T1" fmla="*/ 2 h 31"/>
                <a:gd name="T2" fmla="*/ 57 w 175"/>
                <a:gd name="T3" fmla="*/ 1 h 31"/>
                <a:gd name="T4" fmla="*/ 61 w 175"/>
                <a:gd name="T5" fmla="*/ 6 h 31"/>
                <a:gd name="T6" fmla="*/ 175 w 175"/>
                <a:gd name="T7" fmla="*/ 31 h 31"/>
                <a:gd name="T8" fmla="*/ 60 w 175"/>
                <a:gd name="T9" fmla="*/ 11 h 31"/>
                <a:gd name="T10" fmla="*/ 55 w 175"/>
                <a:gd name="T11" fmla="*/ 5 h 31"/>
                <a:gd name="T12" fmla="*/ 2 w 175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31">
                  <a:moveTo>
                    <a:pt x="2" y="2"/>
                  </a:moveTo>
                  <a:cubicBezTo>
                    <a:pt x="0" y="2"/>
                    <a:pt x="49" y="0"/>
                    <a:pt x="57" y="1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6"/>
                    <a:pt x="140" y="19"/>
                    <a:pt x="175" y="31"/>
                  </a:cubicBezTo>
                  <a:cubicBezTo>
                    <a:pt x="175" y="31"/>
                    <a:pt x="109" y="13"/>
                    <a:pt x="60" y="11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5"/>
                    <a:pt x="15" y="0"/>
                    <a:pt x="2" y="2"/>
                  </a:cubicBezTo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63" name="Freeform 126"/>
            <p:cNvSpPr>
              <a:spLocks/>
            </p:cNvSpPr>
            <p:nvPr/>
          </p:nvSpPr>
          <p:spPr bwMode="auto">
            <a:xfrm>
              <a:off x="9542463" y="2219325"/>
              <a:ext cx="722313" cy="833438"/>
            </a:xfrm>
            <a:custGeom>
              <a:avLst/>
              <a:gdLst>
                <a:gd name="T0" fmla="*/ 101 w 360"/>
                <a:gd name="T1" fmla="*/ 0 h 415"/>
                <a:gd name="T2" fmla="*/ 345 w 360"/>
                <a:gd name="T3" fmla="*/ 193 h 415"/>
                <a:gd name="T4" fmla="*/ 0 w 360"/>
                <a:gd name="T5" fmla="*/ 370 h 415"/>
                <a:gd name="T6" fmla="*/ 17 w 360"/>
                <a:gd name="T7" fmla="*/ 279 h 415"/>
                <a:gd name="T8" fmla="*/ 281 w 360"/>
                <a:gd name="T9" fmla="*/ 210 h 415"/>
                <a:gd name="T10" fmla="*/ 134 w 360"/>
                <a:gd name="T11" fmla="*/ 78 h 415"/>
                <a:gd name="T12" fmla="*/ 101 w 36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415">
                  <a:moveTo>
                    <a:pt x="101" y="0"/>
                  </a:moveTo>
                  <a:cubicBezTo>
                    <a:pt x="101" y="0"/>
                    <a:pt x="334" y="27"/>
                    <a:pt x="345" y="193"/>
                  </a:cubicBezTo>
                  <a:cubicBezTo>
                    <a:pt x="360" y="415"/>
                    <a:pt x="0" y="370"/>
                    <a:pt x="0" y="370"/>
                  </a:cubicBezTo>
                  <a:cubicBezTo>
                    <a:pt x="0" y="370"/>
                    <a:pt x="38" y="302"/>
                    <a:pt x="17" y="279"/>
                  </a:cubicBezTo>
                  <a:cubicBezTo>
                    <a:pt x="17" y="279"/>
                    <a:pt x="266" y="351"/>
                    <a:pt x="281" y="210"/>
                  </a:cubicBezTo>
                  <a:cubicBezTo>
                    <a:pt x="290" y="123"/>
                    <a:pt x="167" y="84"/>
                    <a:pt x="134" y="78"/>
                  </a:cubicBezTo>
                  <a:cubicBezTo>
                    <a:pt x="100" y="72"/>
                    <a:pt x="96" y="17"/>
                    <a:pt x="10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64" name="Freeform 127"/>
            <p:cNvSpPr>
              <a:spLocks/>
            </p:cNvSpPr>
            <p:nvPr/>
          </p:nvSpPr>
          <p:spPr bwMode="auto">
            <a:xfrm>
              <a:off x="9339263" y="2932112"/>
              <a:ext cx="760413" cy="239713"/>
            </a:xfrm>
            <a:custGeom>
              <a:avLst/>
              <a:gdLst>
                <a:gd name="T0" fmla="*/ 76 w 379"/>
                <a:gd name="T1" fmla="*/ 45 h 120"/>
                <a:gd name="T2" fmla="*/ 76 w 379"/>
                <a:gd name="T3" fmla="*/ 87 h 120"/>
                <a:gd name="T4" fmla="*/ 313 w 379"/>
                <a:gd name="T5" fmla="*/ 33 h 120"/>
                <a:gd name="T6" fmla="*/ 355 w 379"/>
                <a:gd name="T7" fmla="*/ 0 h 120"/>
                <a:gd name="T8" fmla="*/ 378 w 379"/>
                <a:gd name="T9" fmla="*/ 18 h 120"/>
                <a:gd name="T10" fmla="*/ 365 w 379"/>
                <a:gd name="T11" fmla="*/ 42 h 120"/>
                <a:gd name="T12" fmla="*/ 45 w 379"/>
                <a:gd name="T13" fmla="*/ 119 h 120"/>
                <a:gd name="T14" fmla="*/ 6 w 379"/>
                <a:gd name="T15" fmla="*/ 108 h 120"/>
                <a:gd name="T16" fmla="*/ 7 w 379"/>
                <a:gd name="T17" fmla="*/ 34 h 120"/>
                <a:gd name="T18" fmla="*/ 76 w 379"/>
                <a:gd name="T19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9" h="120">
                  <a:moveTo>
                    <a:pt x="76" y="45"/>
                  </a:moveTo>
                  <a:cubicBezTo>
                    <a:pt x="69" y="75"/>
                    <a:pt x="76" y="87"/>
                    <a:pt x="76" y="87"/>
                  </a:cubicBezTo>
                  <a:cubicBezTo>
                    <a:pt x="85" y="94"/>
                    <a:pt x="225" y="66"/>
                    <a:pt x="313" y="33"/>
                  </a:cubicBezTo>
                  <a:cubicBezTo>
                    <a:pt x="327" y="27"/>
                    <a:pt x="345" y="6"/>
                    <a:pt x="355" y="0"/>
                  </a:cubicBezTo>
                  <a:cubicBezTo>
                    <a:pt x="355" y="0"/>
                    <a:pt x="376" y="3"/>
                    <a:pt x="378" y="18"/>
                  </a:cubicBezTo>
                  <a:cubicBezTo>
                    <a:pt x="379" y="24"/>
                    <a:pt x="378" y="30"/>
                    <a:pt x="365" y="42"/>
                  </a:cubicBezTo>
                  <a:cubicBezTo>
                    <a:pt x="365" y="42"/>
                    <a:pt x="143" y="110"/>
                    <a:pt x="45" y="119"/>
                  </a:cubicBezTo>
                  <a:cubicBezTo>
                    <a:pt x="29" y="120"/>
                    <a:pt x="15" y="111"/>
                    <a:pt x="6" y="108"/>
                  </a:cubicBezTo>
                  <a:cubicBezTo>
                    <a:pt x="0" y="97"/>
                    <a:pt x="7" y="34"/>
                    <a:pt x="7" y="34"/>
                  </a:cubicBezTo>
                  <a:cubicBezTo>
                    <a:pt x="7" y="34"/>
                    <a:pt x="58" y="36"/>
                    <a:pt x="76" y="45"/>
                  </a:cubicBez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65" name="Freeform 128"/>
            <p:cNvSpPr>
              <a:spLocks/>
            </p:cNvSpPr>
            <p:nvPr/>
          </p:nvSpPr>
          <p:spPr bwMode="auto">
            <a:xfrm>
              <a:off x="9383713" y="2646362"/>
              <a:ext cx="203200" cy="363538"/>
            </a:xfrm>
            <a:custGeom>
              <a:avLst/>
              <a:gdLst>
                <a:gd name="T0" fmla="*/ 34 w 101"/>
                <a:gd name="T1" fmla="*/ 3 h 181"/>
                <a:gd name="T2" fmla="*/ 4 w 101"/>
                <a:gd name="T3" fmla="*/ 162 h 181"/>
                <a:gd name="T4" fmla="*/ 47 w 101"/>
                <a:gd name="T5" fmla="*/ 178 h 181"/>
                <a:gd name="T6" fmla="*/ 101 w 101"/>
                <a:gd name="T7" fmla="*/ 21 h 181"/>
                <a:gd name="T8" fmla="*/ 34 w 101"/>
                <a:gd name="T9" fmla="*/ 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81">
                  <a:moveTo>
                    <a:pt x="34" y="3"/>
                  </a:moveTo>
                  <a:cubicBezTo>
                    <a:pt x="34" y="3"/>
                    <a:pt x="8" y="149"/>
                    <a:pt x="4" y="162"/>
                  </a:cubicBezTo>
                  <a:cubicBezTo>
                    <a:pt x="0" y="175"/>
                    <a:pt x="36" y="181"/>
                    <a:pt x="47" y="178"/>
                  </a:cubicBezTo>
                  <a:cubicBezTo>
                    <a:pt x="59" y="174"/>
                    <a:pt x="99" y="33"/>
                    <a:pt x="101" y="21"/>
                  </a:cubicBezTo>
                  <a:cubicBezTo>
                    <a:pt x="101" y="21"/>
                    <a:pt x="69" y="0"/>
                    <a:pt x="34" y="3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66" name="Freeform 129"/>
            <p:cNvSpPr>
              <a:spLocks/>
            </p:cNvSpPr>
            <p:nvPr/>
          </p:nvSpPr>
          <p:spPr bwMode="auto">
            <a:xfrm>
              <a:off x="9332913" y="2943225"/>
              <a:ext cx="185738" cy="134938"/>
            </a:xfrm>
            <a:custGeom>
              <a:avLst/>
              <a:gdLst>
                <a:gd name="T0" fmla="*/ 15 w 92"/>
                <a:gd name="T1" fmla="*/ 0 h 67"/>
                <a:gd name="T2" fmla="*/ 92 w 92"/>
                <a:gd name="T3" fmla="*/ 23 h 67"/>
                <a:gd name="T4" fmla="*/ 79 w 92"/>
                <a:gd name="T5" fmla="*/ 59 h 67"/>
                <a:gd name="T6" fmla="*/ 5 w 92"/>
                <a:gd name="T7" fmla="*/ 36 h 67"/>
                <a:gd name="T8" fmla="*/ 15 w 9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67">
                  <a:moveTo>
                    <a:pt x="15" y="0"/>
                  </a:moveTo>
                  <a:cubicBezTo>
                    <a:pt x="15" y="0"/>
                    <a:pt x="84" y="14"/>
                    <a:pt x="92" y="23"/>
                  </a:cubicBezTo>
                  <a:cubicBezTo>
                    <a:pt x="92" y="23"/>
                    <a:pt x="88" y="51"/>
                    <a:pt x="79" y="59"/>
                  </a:cubicBezTo>
                  <a:cubicBezTo>
                    <a:pt x="70" y="67"/>
                    <a:pt x="10" y="41"/>
                    <a:pt x="5" y="36"/>
                  </a:cubicBezTo>
                  <a:cubicBezTo>
                    <a:pt x="0" y="32"/>
                    <a:pt x="5" y="15"/>
                    <a:pt x="15" y="0"/>
                  </a:cubicBezTo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  <p:sp>
          <p:nvSpPr>
            <p:cNvPr id="67" name="Freeform 130"/>
            <p:cNvSpPr>
              <a:spLocks/>
            </p:cNvSpPr>
            <p:nvPr/>
          </p:nvSpPr>
          <p:spPr bwMode="auto">
            <a:xfrm>
              <a:off x="9351963" y="2706687"/>
              <a:ext cx="266700" cy="266700"/>
            </a:xfrm>
            <a:custGeom>
              <a:avLst/>
              <a:gdLst>
                <a:gd name="T0" fmla="*/ 131 w 133"/>
                <a:gd name="T1" fmla="*/ 42 h 133"/>
                <a:gd name="T2" fmla="*/ 114 w 133"/>
                <a:gd name="T3" fmla="*/ 4 h 133"/>
                <a:gd name="T4" fmla="*/ 102 w 133"/>
                <a:gd name="T5" fmla="*/ 32 h 133"/>
                <a:gd name="T6" fmla="*/ 34 w 133"/>
                <a:gd name="T7" fmla="*/ 11 h 133"/>
                <a:gd name="T8" fmla="*/ 31 w 133"/>
                <a:gd name="T9" fmla="*/ 44 h 133"/>
                <a:gd name="T10" fmla="*/ 13 w 133"/>
                <a:gd name="T11" fmla="*/ 60 h 133"/>
                <a:gd name="T12" fmla="*/ 15 w 133"/>
                <a:gd name="T13" fmla="*/ 82 h 133"/>
                <a:gd name="T14" fmla="*/ 15 w 133"/>
                <a:gd name="T15" fmla="*/ 103 h 133"/>
                <a:gd name="T16" fmla="*/ 95 w 133"/>
                <a:gd name="T17" fmla="*/ 127 h 133"/>
                <a:gd name="T18" fmla="*/ 131 w 133"/>
                <a:gd name="T19" fmla="*/ 4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" h="133">
                  <a:moveTo>
                    <a:pt x="131" y="42"/>
                  </a:moveTo>
                  <a:cubicBezTo>
                    <a:pt x="131" y="42"/>
                    <a:pt x="125" y="26"/>
                    <a:pt x="114" y="4"/>
                  </a:cubicBezTo>
                  <a:cubicBezTo>
                    <a:pt x="108" y="22"/>
                    <a:pt x="102" y="32"/>
                    <a:pt x="102" y="32"/>
                  </a:cubicBezTo>
                  <a:cubicBezTo>
                    <a:pt x="102" y="32"/>
                    <a:pt x="42" y="0"/>
                    <a:pt x="34" y="11"/>
                  </a:cubicBezTo>
                  <a:cubicBezTo>
                    <a:pt x="27" y="23"/>
                    <a:pt x="31" y="44"/>
                    <a:pt x="31" y="44"/>
                  </a:cubicBezTo>
                  <a:cubicBezTo>
                    <a:pt x="31" y="44"/>
                    <a:pt x="13" y="45"/>
                    <a:pt x="13" y="60"/>
                  </a:cubicBezTo>
                  <a:cubicBezTo>
                    <a:pt x="13" y="74"/>
                    <a:pt x="15" y="82"/>
                    <a:pt x="15" y="82"/>
                  </a:cubicBezTo>
                  <a:cubicBezTo>
                    <a:pt x="15" y="82"/>
                    <a:pt x="0" y="93"/>
                    <a:pt x="15" y="103"/>
                  </a:cubicBezTo>
                  <a:cubicBezTo>
                    <a:pt x="30" y="112"/>
                    <a:pt x="81" y="133"/>
                    <a:pt x="95" y="127"/>
                  </a:cubicBezTo>
                  <a:cubicBezTo>
                    <a:pt x="108" y="121"/>
                    <a:pt x="133" y="75"/>
                    <a:pt x="131" y="42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srgbClr val="445469"/>
                </a:solidFill>
                <a:latin typeface="Lato Light"/>
              </a:endParaRPr>
            </a:p>
          </p:txBody>
        </p:sp>
      </p:grpSp>
      <p:sp>
        <p:nvSpPr>
          <p:cNvPr id="84" name="Rounded Rectangle 83"/>
          <p:cNvSpPr/>
          <p:nvPr/>
        </p:nvSpPr>
        <p:spPr>
          <a:xfrm>
            <a:off x="5022193" y="3458274"/>
            <a:ext cx="555242" cy="550788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200">
              <a:solidFill>
                <a:prstClr val="white">
                  <a:lumMod val="50000"/>
                </a:prstClr>
              </a:solidFill>
              <a:latin typeface="Lato Light"/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5022193" y="5008841"/>
            <a:ext cx="555242" cy="550788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200">
              <a:solidFill>
                <a:prstClr val="white">
                  <a:lumMod val="50000"/>
                </a:prstClr>
              </a:solidFill>
              <a:latin typeface="Lato Light"/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5036401" y="3559375"/>
            <a:ext cx="544238" cy="381416"/>
          </a:xfrm>
          <a:prstGeom prst="rect">
            <a:avLst/>
          </a:prstGeom>
        </p:spPr>
        <p:txBody>
          <a:bodyPr wrap="none" lIns="121888" rIns="121888" bIns="60944">
            <a:spAutoFit/>
          </a:bodyPr>
          <a:lstStyle/>
          <a:p>
            <a:pPr algn="ctr" defTabSz="914126">
              <a:lnSpc>
                <a:spcPct val="89000"/>
              </a:lnSpc>
            </a:pPr>
            <a:r>
              <a:rPr lang="en-US" sz="1999" dirty="0">
                <a:solidFill>
                  <a:srgbClr val="FFFFFF"/>
                </a:solidFill>
                <a:latin typeface="Lato Light"/>
              </a:rPr>
              <a:t>01</a:t>
            </a:r>
          </a:p>
        </p:txBody>
      </p:sp>
      <p:sp>
        <p:nvSpPr>
          <p:cNvPr id="93" name="Rectangle 92"/>
          <p:cNvSpPr/>
          <p:nvPr/>
        </p:nvSpPr>
        <p:spPr>
          <a:xfrm>
            <a:off x="5027693" y="5134720"/>
            <a:ext cx="544238" cy="381416"/>
          </a:xfrm>
          <a:prstGeom prst="rect">
            <a:avLst/>
          </a:prstGeom>
        </p:spPr>
        <p:txBody>
          <a:bodyPr wrap="none" lIns="121888" rIns="121888" bIns="60944">
            <a:spAutoFit/>
          </a:bodyPr>
          <a:lstStyle/>
          <a:p>
            <a:pPr algn="ctr" defTabSz="914126">
              <a:lnSpc>
                <a:spcPct val="89000"/>
              </a:lnSpc>
            </a:pPr>
            <a:r>
              <a:rPr lang="id-ID" sz="1999">
                <a:solidFill>
                  <a:srgbClr val="FFFFFF"/>
                </a:solidFill>
                <a:latin typeface="Lato Light"/>
              </a:rPr>
              <a:t>02</a:t>
            </a:r>
            <a:endParaRPr lang="en-US" sz="1999" dirty="0">
              <a:solidFill>
                <a:srgbClr val="FFFFFF"/>
              </a:solidFill>
              <a:latin typeface="Lato Light"/>
            </a:endParaRPr>
          </a:p>
        </p:txBody>
      </p:sp>
      <p:sp>
        <p:nvSpPr>
          <p:cNvPr id="94" name="Rounded Rectangle 93"/>
          <p:cNvSpPr/>
          <p:nvPr/>
        </p:nvSpPr>
        <p:spPr>
          <a:xfrm>
            <a:off x="8204120" y="3458274"/>
            <a:ext cx="555242" cy="550788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200">
              <a:solidFill>
                <a:prstClr val="white">
                  <a:lumMod val="50000"/>
                </a:prstClr>
              </a:solidFill>
              <a:latin typeface="Lato Light"/>
            </a:endParaRPr>
          </a:p>
        </p:txBody>
      </p:sp>
      <p:sp>
        <p:nvSpPr>
          <p:cNvPr id="95" name="Rounded Rectangle 94"/>
          <p:cNvSpPr/>
          <p:nvPr/>
        </p:nvSpPr>
        <p:spPr>
          <a:xfrm>
            <a:off x="8204120" y="5008841"/>
            <a:ext cx="555242" cy="550788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200">
              <a:solidFill>
                <a:prstClr val="white">
                  <a:lumMod val="50000"/>
                </a:prstClr>
              </a:solidFill>
              <a:latin typeface="Lato Light"/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8218327" y="3559375"/>
            <a:ext cx="544238" cy="381416"/>
          </a:xfrm>
          <a:prstGeom prst="rect">
            <a:avLst/>
          </a:prstGeom>
        </p:spPr>
        <p:txBody>
          <a:bodyPr wrap="none" lIns="121888" rIns="121888" bIns="60944">
            <a:spAutoFit/>
          </a:bodyPr>
          <a:lstStyle/>
          <a:p>
            <a:pPr algn="ctr" defTabSz="914126">
              <a:lnSpc>
                <a:spcPct val="89000"/>
              </a:lnSpc>
            </a:pPr>
            <a:r>
              <a:rPr lang="id-ID" sz="1999">
                <a:solidFill>
                  <a:srgbClr val="FFFFFF"/>
                </a:solidFill>
                <a:latin typeface="Lato Light"/>
              </a:rPr>
              <a:t>03</a:t>
            </a:r>
            <a:endParaRPr lang="en-US" sz="1999" dirty="0">
              <a:solidFill>
                <a:srgbClr val="FFFFFF"/>
              </a:solidFill>
              <a:latin typeface="Lato Light"/>
            </a:endParaRPr>
          </a:p>
        </p:txBody>
      </p:sp>
      <p:sp>
        <p:nvSpPr>
          <p:cNvPr id="103" name="Rectangle 102"/>
          <p:cNvSpPr/>
          <p:nvPr/>
        </p:nvSpPr>
        <p:spPr>
          <a:xfrm>
            <a:off x="8209620" y="5134720"/>
            <a:ext cx="544238" cy="381416"/>
          </a:xfrm>
          <a:prstGeom prst="rect">
            <a:avLst/>
          </a:prstGeom>
        </p:spPr>
        <p:txBody>
          <a:bodyPr wrap="none" lIns="121888" rIns="121888" bIns="60944">
            <a:spAutoFit/>
          </a:bodyPr>
          <a:lstStyle/>
          <a:p>
            <a:pPr algn="ctr" defTabSz="914126">
              <a:lnSpc>
                <a:spcPct val="89000"/>
              </a:lnSpc>
            </a:pPr>
            <a:r>
              <a:rPr lang="id-ID" sz="1999">
                <a:solidFill>
                  <a:srgbClr val="FFFFFF"/>
                </a:solidFill>
                <a:latin typeface="Lato Light"/>
              </a:rPr>
              <a:t>04</a:t>
            </a:r>
            <a:endParaRPr lang="en-US" sz="1999" dirty="0">
              <a:solidFill>
                <a:srgbClr val="FFFFFF"/>
              </a:solidFill>
              <a:latin typeface="Lato Light"/>
            </a:endParaRPr>
          </a:p>
        </p:txBody>
      </p:sp>
      <p:sp>
        <p:nvSpPr>
          <p:cNvPr id="73" name="Title 72">
            <a:extLst>
              <a:ext uri="{FF2B5EF4-FFF2-40B4-BE49-F238E27FC236}">
                <a16:creationId xmlns:a16="http://schemas.microsoft.com/office/drawing/2014/main" id="{5AD1344A-20D0-E066-117A-0BAC5829AF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86F5323-9155-B018-8502-0AD49CA02228}"/>
              </a:ext>
            </a:extLst>
          </p:cNvPr>
          <p:cNvGrpSpPr/>
          <p:nvPr/>
        </p:nvGrpSpPr>
        <p:grpSpPr>
          <a:xfrm>
            <a:off x="5651927" y="3392633"/>
            <a:ext cx="2286862" cy="1135337"/>
            <a:chOff x="1343487" y="1612564"/>
            <a:chExt cx="2361875" cy="1135337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C69B229F-272F-F9EC-6FFD-9C01C805B089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0C70053B-4CAF-05F2-6780-8C23B4B35133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33C1AA8-3CB1-3A47-E5D7-3F2237B6E250}"/>
              </a:ext>
            </a:extLst>
          </p:cNvPr>
          <p:cNvGrpSpPr/>
          <p:nvPr/>
        </p:nvGrpSpPr>
        <p:grpSpPr>
          <a:xfrm>
            <a:off x="9024693" y="3316835"/>
            <a:ext cx="2286862" cy="1135337"/>
            <a:chOff x="1343487" y="1612564"/>
            <a:chExt cx="2361875" cy="1135337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10E2B712-14B0-72CE-88B3-B650EE83CFEA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90DAADFF-DDE4-900B-2073-2BCFA8788BDE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C30EB71-0FFC-D2FB-F8E0-ED479114368B}"/>
              </a:ext>
            </a:extLst>
          </p:cNvPr>
          <p:cNvGrpSpPr/>
          <p:nvPr/>
        </p:nvGrpSpPr>
        <p:grpSpPr>
          <a:xfrm>
            <a:off x="5654423" y="4904408"/>
            <a:ext cx="2286862" cy="1135337"/>
            <a:chOff x="1343487" y="1612564"/>
            <a:chExt cx="2361875" cy="1135337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9443AEAF-511B-822F-BD18-D7CBCE417B5D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E4539540-287C-0317-662F-242FB7505923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814BD18B-3A3A-2A53-1B56-BF33F5D320AD}"/>
              </a:ext>
            </a:extLst>
          </p:cNvPr>
          <p:cNvGrpSpPr/>
          <p:nvPr/>
        </p:nvGrpSpPr>
        <p:grpSpPr>
          <a:xfrm>
            <a:off x="9027189" y="4828610"/>
            <a:ext cx="2286862" cy="1135337"/>
            <a:chOff x="1343487" y="1612564"/>
            <a:chExt cx="2361875" cy="1135337"/>
          </a:xfrm>
        </p:grpSpPr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083CCFFC-C431-DC64-EFB5-DC83938ED160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162EF788-1A12-F226-5EBC-1CC26886C98A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5DC75018-05B1-A13C-8647-5FE5589AA456}"/>
              </a:ext>
            </a:extLst>
          </p:cNvPr>
          <p:cNvGrpSpPr/>
          <p:nvPr/>
        </p:nvGrpSpPr>
        <p:grpSpPr>
          <a:xfrm>
            <a:off x="5258067" y="1516162"/>
            <a:ext cx="6047914" cy="1752987"/>
            <a:chOff x="1343487" y="1612564"/>
            <a:chExt cx="2361875" cy="1473891"/>
          </a:xfrm>
        </p:grpSpPr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22D64614-1288-43A5-C339-754D52F852C5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11695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endPara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9015F602-5538-B7E9-344C-1A454BC3EA1A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4435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Freeform 46"/>
          <p:cNvSpPr>
            <a:spLocks/>
          </p:cNvSpPr>
          <p:nvPr/>
        </p:nvSpPr>
        <p:spPr bwMode="auto">
          <a:xfrm>
            <a:off x="4123472" y="894"/>
            <a:ext cx="1969432" cy="1952785"/>
          </a:xfrm>
          <a:custGeom>
            <a:avLst/>
            <a:gdLst>
              <a:gd name="T0" fmla="*/ 0 w 1238"/>
              <a:gd name="T1" fmla="*/ 0 h 1229"/>
              <a:gd name="T2" fmla="*/ 1238 w 1238"/>
              <a:gd name="T3" fmla="*/ 0 h 1229"/>
              <a:gd name="T4" fmla="*/ 1238 w 1238"/>
              <a:gd name="T5" fmla="*/ 1088 h 1229"/>
              <a:gd name="T6" fmla="*/ 1238 w 1238"/>
              <a:gd name="T7" fmla="*/ 1088 h 1229"/>
              <a:gd name="T8" fmla="*/ 1121 w 1238"/>
              <a:gd name="T9" fmla="*/ 1095 h 1229"/>
              <a:gd name="T10" fmla="*/ 1012 w 1238"/>
              <a:gd name="T11" fmla="*/ 1113 h 1229"/>
              <a:gd name="T12" fmla="*/ 903 w 1238"/>
              <a:gd name="T13" fmla="*/ 1141 h 1229"/>
              <a:gd name="T14" fmla="*/ 801 w 1238"/>
              <a:gd name="T15" fmla="*/ 1181 h 1229"/>
              <a:gd name="T16" fmla="*/ 703 w 1238"/>
              <a:gd name="T17" fmla="*/ 1229 h 1229"/>
              <a:gd name="T18" fmla="*/ 0 w 1238"/>
              <a:gd name="T19" fmla="*/ 0 h 1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8" h="1229">
                <a:moveTo>
                  <a:pt x="0" y="0"/>
                </a:moveTo>
                <a:lnTo>
                  <a:pt x="1238" y="0"/>
                </a:lnTo>
                <a:lnTo>
                  <a:pt x="1238" y="1088"/>
                </a:lnTo>
                <a:lnTo>
                  <a:pt x="1238" y="1088"/>
                </a:lnTo>
                <a:lnTo>
                  <a:pt x="1121" y="1095"/>
                </a:lnTo>
                <a:lnTo>
                  <a:pt x="1012" y="1113"/>
                </a:lnTo>
                <a:lnTo>
                  <a:pt x="903" y="1141"/>
                </a:lnTo>
                <a:lnTo>
                  <a:pt x="801" y="1181"/>
                </a:lnTo>
                <a:lnTo>
                  <a:pt x="703" y="1229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86000">
                <a:schemeClr val="accent1">
                  <a:lumMod val="75000"/>
                </a:schemeClr>
              </a:gs>
              <a:gs pos="17000">
                <a:schemeClr val="accent1"/>
              </a:gs>
            </a:gsLst>
            <a:lin ang="10800000" scaled="1"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Freeform 47"/>
          <p:cNvSpPr>
            <a:spLocks/>
          </p:cNvSpPr>
          <p:nvPr/>
        </p:nvSpPr>
        <p:spPr bwMode="auto">
          <a:xfrm>
            <a:off x="1589" y="3436177"/>
            <a:ext cx="4602235" cy="3436838"/>
          </a:xfrm>
          <a:custGeom>
            <a:avLst/>
            <a:gdLst>
              <a:gd name="T0" fmla="*/ 0 w 2893"/>
              <a:gd name="T1" fmla="*/ 0 h 2163"/>
              <a:gd name="T2" fmla="*/ 2753 w 2893"/>
              <a:gd name="T3" fmla="*/ 0 h 2163"/>
              <a:gd name="T4" fmla="*/ 2760 w 2893"/>
              <a:gd name="T5" fmla="*/ 114 h 2163"/>
              <a:gd name="T6" fmla="*/ 2777 w 2893"/>
              <a:gd name="T7" fmla="*/ 225 h 2163"/>
              <a:gd name="T8" fmla="*/ 2805 w 2893"/>
              <a:gd name="T9" fmla="*/ 330 h 2163"/>
              <a:gd name="T10" fmla="*/ 2844 w 2893"/>
              <a:gd name="T11" fmla="*/ 432 h 2163"/>
              <a:gd name="T12" fmla="*/ 2893 w 2893"/>
              <a:gd name="T13" fmla="*/ 529 h 2163"/>
              <a:gd name="T14" fmla="*/ 0 w 2893"/>
              <a:gd name="T15" fmla="*/ 2163 h 2163"/>
              <a:gd name="T16" fmla="*/ 0 w 2893"/>
              <a:gd name="T17" fmla="*/ 0 h 2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3" h="2163">
                <a:moveTo>
                  <a:pt x="0" y="0"/>
                </a:moveTo>
                <a:lnTo>
                  <a:pt x="2753" y="0"/>
                </a:lnTo>
                <a:lnTo>
                  <a:pt x="2760" y="114"/>
                </a:lnTo>
                <a:lnTo>
                  <a:pt x="2777" y="225"/>
                </a:lnTo>
                <a:lnTo>
                  <a:pt x="2805" y="330"/>
                </a:lnTo>
                <a:lnTo>
                  <a:pt x="2844" y="432"/>
                </a:lnTo>
                <a:lnTo>
                  <a:pt x="2893" y="529"/>
                </a:lnTo>
                <a:lnTo>
                  <a:pt x="0" y="2163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49000">
                <a:schemeClr val="accent1">
                  <a:lumMod val="75000"/>
                </a:schemeClr>
              </a:gs>
              <a:gs pos="29000">
                <a:schemeClr val="accent1"/>
              </a:gs>
            </a:gsLst>
            <a:lin ang="3960000" scaled="0"/>
            <a:tileRect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Freeform 48"/>
          <p:cNvSpPr>
            <a:spLocks/>
          </p:cNvSpPr>
          <p:nvPr/>
        </p:nvSpPr>
        <p:spPr bwMode="auto">
          <a:xfrm>
            <a:off x="1589" y="4071"/>
            <a:ext cx="4602235" cy="3432070"/>
          </a:xfrm>
          <a:custGeom>
            <a:avLst/>
            <a:gdLst>
              <a:gd name="T0" fmla="*/ 0 w 2893"/>
              <a:gd name="T1" fmla="*/ 0 h 2160"/>
              <a:gd name="T2" fmla="*/ 2893 w 2893"/>
              <a:gd name="T3" fmla="*/ 1634 h 2160"/>
              <a:gd name="T4" fmla="*/ 2844 w 2893"/>
              <a:gd name="T5" fmla="*/ 1729 h 2160"/>
              <a:gd name="T6" fmla="*/ 2805 w 2893"/>
              <a:gd name="T7" fmla="*/ 1831 h 2160"/>
              <a:gd name="T8" fmla="*/ 2777 w 2893"/>
              <a:gd name="T9" fmla="*/ 1938 h 2160"/>
              <a:gd name="T10" fmla="*/ 2760 w 2893"/>
              <a:gd name="T11" fmla="*/ 2047 h 2160"/>
              <a:gd name="T12" fmla="*/ 2753 w 2893"/>
              <a:gd name="T13" fmla="*/ 2160 h 2160"/>
              <a:gd name="T14" fmla="*/ 0 w 2893"/>
              <a:gd name="T15" fmla="*/ 2160 h 2160"/>
              <a:gd name="T16" fmla="*/ 0 w 2893"/>
              <a:gd name="T17" fmla="*/ 0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3" h="2160">
                <a:moveTo>
                  <a:pt x="0" y="0"/>
                </a:moveTo>
                <a:lnTo>
                  <a:pt x="2893" y="1634"/>
                </a:lnTo>
                <a:lnTo>
                  <a:pt x="2844" y="1729"/>
                </a:lnTo>
                <a:lnTo>
                  <a:pt x="2805" y="1831"/>
                </a:lnTo>
                <a:lnTo>
                  <a:pt x="2777" y="1938"/>
                </a:lnTo>
                <a:lnTo>
                  <a:pt x="2760" y="2047"/>
                </a:lnTo>
                <a:lnTo>
                  <a:pt x="2753" y="2160"/>
                </a:lnTo>
                <a:lnTo>
                  <a:pt x="0" y="2160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60000">
                <a:schemeClr val="accent1"/>
              </a:gs>
            </a:gsLst>
            <a:lin ang="5400000" scaled="1"/>
            <a:tileRect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Freeform 49"/>
          <p:cNvSpPr>
            <a:spLocks/>
          </p:cNvSpPr>
          <p:nvPr/>
        </p:nvSpPr>
        <p:spPr bwMode="auto">
          <a:xfrm>
            <a:off x="1629" y="927"/>
            <a:ext cx="5240152" cy="2599476"/>
          </a:xfrm>
          <a:custGeom>
            <a:avLst/>
            <a:gdLst>
              <a:gd name="T0" fmla="*/ 0 w 3294"/>
              <a:gd name="T1" fmla="*/ 0 h 1636"/>
              <a:gd name="T2" fmla="*/ 2591 w 3294"/>
              <a:gd name="T3" fmla="*/ 0 h 1636"/>
              <a:gd name="T4" fmla="*/ 3294 w 3294"/>
              <a:gd name="T5" fmla="*/ 1229 h 1636"/>
              <a:gd name="T6" fmla="*/ 3197 w 3294"/>
              <a:gd name="T7" fmla="*/ 1292 h 1636"/>
              <a:gd name="T8" fmla="*/ 3109 w 3294"/>
              <a:gd name="T9" fmla="*/ 1366 h 1636"/>
              <a:gd name="T10" fmla="*/ 3027 w 3294"/>
              <a:gd name="T11" fmla="*/ 1448 h 1636"/>
              <a:gd name="T12" fmla="*/ 2955 w 3294"/>
              <a:gd name="T13" fmla="*/ 1538 h 1636"/>
              <a:gd name="T14" fmla="*/ 2893 w 3294"/>
              <a:gd name="T15" fmla="*/ 1636 h 1636"/>
              <a:gd name="T16" fmla="*/ 0 w 3294"/>
              <a:gd name="T17" fmla="*/ 2 h 1636"/>
              <a:gd name="T18" fmla="*/ 0 w 3294"/>
              <a:gd name="T19" fmla="*/ 0 h 1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94" h="1636">
                <a:moveTo>
                  <a:pt x="0" y="0"/>
                </a:moveTo>
                <a:lnTo>
                  <a:pt x="2591" y="0"/>
                </a:lnTo>
                <a:lnTo>
                  <a:pt x="3294" y="1229"/>
                </a:lnTo>
                <a:lnTo>
                  <a:pt x="3197" y="1292"/>
                </a:lnTo>
                <a:lnTo>
                  <a:pt x="3109" y="1366"/>
                </a:lnTo>
                <a:lnTo>
                  <a:pt x="3027" y="1448"/>
                </a:lnTo>
                <a:lnTo>
                  <a:pt x="2955" y="1538"/>
                </a:lnTo>
                <a:lnTo>
                  <a:pt x="2893" y="1636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86000">
                <a:schemeClr val="accent1">
                  <a:lumMod val="75000"/>
                </a:schemeClr>
              </a:gs>
              <a:gs pos="17000">
                <a:schemeClr val="accent1"/>
              </a:gs>
            </a:gsLst>
            <a:lin ang="10800000" scaled="1"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Freeform 50"/>
          <p:cNvSpPr>
            <a:spLocks/>
          </p:cNvSpPr>
          <p:nvPr/>
        </p:nvSpPr>
        <p:spPr bwMode="auto">
          <a:xfrm>
            <a:off x="6953536" y="929"/>
            <a:ext cx="5229017" cy="2594709"/>
          </a:xfrm>
          <a:custGeom>
            <a:avLst/>
            <a:gdLst>
              <a:gd name="T0" fmla="*/ 719 w 3287"/>
              <a:gd name="T1" fmla="*/ 0 h 1633"/>
              <a:gd name="T2" fmla="*/ 3287 w 3287"/>
              <a:gd name="T3" fmla="*/ 0 h 1633"/>
              <a:gd name="T4" fmla="*/ 3287 w 3287"/>
              <a:gd name="T5" fmla="*/ 0 h 1633"/>
              <a:gd name="T6" fmla="*/ 394 w 3287"/>
              <a:gd name="T7" fmla="*/ 1633 h 1633"/>
              <a:gd name="T8" fmla="*/ 334 w 3287"/>
              <a:gd name="T9" fmla="*/ 1538 h 1633"/>
              <a:gd name="T10" fmla="*/ 262 w 3287"/>
              <a:gd name="T11" fmla="*/ 1450 h 1633"/>
              <a:gd name="T12" fmla="*/ 183 w 3287"/>
              <a:gd name="T13" fmla="*/ 1369 h 1633"/>
              <a:gd name="T14" fmla="*/ 95 w 3287"/>
              <a:gd name="T15" fmla="*/ 1297 h 1633"/>
              <a:gd name="T16" fmla="*/ 0 w 3287"/>
              <a:gd name="T17" fmla="*/ 1234 h 1633"/>
              <a:gd name="T18" fmla="*/ 719 w 3287"/>
              <a:gd name="T19" fmla="*/ 0 h 1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87" h="1633">
                <a:moveTo>
                  <a:pt x="719" y="0"/>
                </a:moveTo>
                <a:lnTo>
                  <a:pt x="3287" y="0"/>
                </a:lnTo>
                <a:lnTo>
                  <a:pt x="3287" y="0"/>
                </a:lnTo>
                <a:lnTo>
                  <a:pt x="394" y="1633"/>
                </a:lnTo>
                <a:lnTo>
                  <a:pt x="334" y="1538"/>
                </a:lnTo>
                <a:lnTo>
                  <a:pt x="262" y="1450"/>
                </a:lnTo>
                <a:lnTo>
                  <a:pt x="183" y="1369"/>
                </a:lnTo>
                <a:lnTo>
                  <a:pt x="95" y="1297"/>
                </a:lnTo>
                <a:lnTo>
                  <a:pt x="0" y="1234"/>
                </a:lnTo>
                <a:lnTo>
                  <a:pt x="719" y="0"/>
                </a:lnTo>
                <a:close/>
              </a:path>
            </a:pathLst>
          </a:custGeom>
          <a:gradFill>
            <a:gsLst>
              <a:gs pos="86000">
                <a:schemeClr val="accent1">
                  <a:lumMod val="75000"/>
                </a:schemeClr>
              </a:gs>
              <a:gs pos="17000">
                <a:schemeClr val="accent1"/>
              </a:gs>
            </a:gsLst>
            <a:lin ang="15000000" scaled="0"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Freeform 51"/>
          <p:cNvSpPr>
            <a:spLocks/>
          </p:cNvSpPr>
          <p:nvPr/>
        </p:nvSpPr>
        <p:spPr bwMode="auto">
          <a:xfrm>
            <a:off x="6092828" y="894"/>
            <a:ext cx="2004430" cy="1960729"/>
          </a:xfrm>
          <a:custGeom>
            <a:avLst/>
            <a:gdLst>
              <a:gd name="T0" fmla="*/ 0 w 1260"/>
              <a:gd name="T1" fmla="*/ 0 h 1234"/>
              <a:gd name="T2" fmla="*/ 1260 w 1260"/>
              <a:gd name="T3" fmla="*/ 0 h 1234"/>
              <a:gd name="T4" fmla="*/ 541 w 1260"/>
              <a:gd name="T5" fmla="*/ 1234 h 1234"/>
              <a:gd name="T6" fmla="*/ 443 w 1260"/>
              <a:gd name="T7" fmla="*/ 1183 h 1234"/>
              <a:gd name="T8" fmla="*/ 339 w 1260"/>
              <a:gd name="T9" fmla="*/ 1144 h 1234"/>
              <a:gd name="T10" fmla="*/ 229 w 1260"/>
              <a:gd name="T11" fmla="*/ 1113 h 1234"/>
              <a:gd name="T12" fmla="*/ 116 w 1260"/>
              <a:gd name="T13" fmla="*/ 1095 h 1234"/>
              <a:gd name="T14" fmla="*/ 0 w 1260"/>
              <a:gd name="T15" fmla="*/ 1088 h 1234"/>
              <a:gd name="T16" fmla="*/ 0 w 1260"/>
              <a:gd name="T17" fmla="*/ 0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60" h="1234">
                <a:moveTo>
                  <a:pt x="0" y="0"/>
                </a:moveTo>
                <a:lnTo>
                  <a:pt x="1260" y="0"/>
                </a:lnTo>
                <a:lnTo>
                  <a:pt x="541" y="1234"/>
                </a:lnTo>
                <a:lnTo>
                  <a:pt x="443" y="1183"/>
                </a:lnTo>
                <a:lnTo>
                  <a:pt x="339" y="1144"/>
                </a:lnTo>
                <a:lnTo>
                  <a:pt x="229" y="1113"/>
                </a:lnTo>
                <a:lnTo>
                  <a:pt x="116" y="1095"/>
                </a:lnTo>
                <a:lnTo>
                  <a:pt x="0" y="1088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86000">
                <a:schemeClr val="accent1">
                  <a:lumMod val="75000"/>
                </a:schemeClr>
              </a:gs>
              <a:gs pos="17000">
                <a:schemeClr val="accent1"/>
              </a:gs>
            </a:gsLst>
            <a:lin ang="10800000" scaled="1"/>
            <a:tileRect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Freeform 52"/>
          <p:cNvSpPr>
            <a:spLocks/>
          </p:cNvSpPr>
          <p:nvPr/>
        </p:nvSpPr>
        <p:spPr bwMode="auto">
          <a:xfrm>
            <a:off x="1666" y="4276680"/>
            <a:ext cx="5230607" cy="2596298"/>
          </a:xfrm>
          <a:custGeom>
            <a:avLst/>
            <a:gdLst>
              <a:gd name="T0" fmla="*/ 2893 w 3288"/>
              <a:gd name="T1" fmla="*/ 0 h 1634"/>
              <a:gd name="T2" fmla="*/ 2953 w 3288"/>
              <a:gd name="T3" fmla="*/ 96 h 1634"/>
              <a:gd name="T4" fmla="*/ 3025 w 3288"/>
              <a:gd name="T5" fmla="*/ 184 h 1634"/>
              <a:gd name="T6" fmla="*/ 3104 w 3288"/>
              <a:gd name="T7" fmla="*/ 265 h 1634"/>
              <a:gd name="T8" fmla="*/ 3192 w 3288"/>
              <a:gd name="T9" fmla="*/ 337 h 1634"/>
              <a:gd name="T10" fmla="*/ 3288 w 3288"/>
              <a:gd name="T11" fmla="*/ 400 h 1634"/>
              <a:gd name="T12" fmla="*/ 2568 w 3288"/>
              <a:gd name="T13" fmla="*/ 1634 h 1634"/>
              <a:gd name="T14" fmla="*/ 0 w 3288"/>
              <a:gd name="T15" fmla="*/ 1634 h 1634"/>
              <a:gd name="T16" fmla="*/ 0 w 3288"/>
              <a:gd name="T17" fmla="*/ 1634 h 1634"/>
              <a:gd name="T18" fmla="*/ 2893 w 3288"/>
              <a:gd name="T19" fmla="*/ 0 h 1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88" h="1634">
                <a:moveTo>
                  <a:pt x="2893" y="0"/>
                </a:moveTo>
                <a:lnTo>
                  <a:pt x="2953" y="96"/>
                </a:lnTo>
                <a:lnTo>
                  <a:pt x="3025" y="184"/>
                </a:lnTo>
                <a:lnTo>
                  <a:pt x="3104" y="265"/>
                </a:lnTo>
                <a:lnTo>
                  <a:pt x="3192" y="337"/>
                </a:lnTo>
                <a:lnTo>
                  <a:pt x="3288" y="400"/>
                </a:lnTo>
                <a:lnTo>
                  <a:pt x="2568" y="1634"/>
                </a:lnTo>
                <a:lnTo>
                  <a:pt x="0" y="1634"/>
                </a:lnTo>
                <a:lnTo>
                  <a:pt x="0" y="1634"/>
                </a:lnTo>
                <a:lnTo>
                  <a:pt x="2893" y="0"/>
                </a:lnTo>
                <a:close/>
              </a:path>
            </a:pathLst>
          </a:custGeom>
          <a:gradFill>
            <a:gsLst>
              <a:gs pos="69000">
                <a:schemeClr val="accent1">
                  <a:lumMod val="75000"/>
                </a:schemeClr>
              </a:gs>
              <a:gs pos="48000">
                <a:schemeClr val="accent1"/>
              </a:gs>
            </a:gsLst>
            <a:lin ang="3000000" scaled="0"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Freeform 53"/>
          <p:cNvSpPr>
            <a:spLocks/>
          </p:cNvSpPr>
          <p:nvPr/>
        </p:nvSpPr>
        <p:spPr bwMode="auto">
          <a:xfrm>
            <a:off x="7580318" y="896"/>
            <a:ext cx="4602235" cy="3435248"/>
          </a:xfrm>
          <a:custGeom>
            <a:avLst/>
            <a:gdLst>
              <a:gd name="T0" fmla="*/ 2893 w 2893"/>
              <a:gd name="T1" fmla="*/ 0 h 2162"/>
              <a:gd name="T2" fmla="*/ 2893 w 2893"/>
              <a:gd name="T3" fmla="*/ 2162 h 2162"/>
              <a:gd name="T4" fmla="*/ 140 w 2893"/>
              <a:gd name="T5" fmla="*/ 2162 h 2162"/>
              <a:gd name="T6" fmla="*/ 133 w 2893"/>
              <a:gd name="T7" fmla="*/ 2049 h 2162"/>
              <a:gd name="T8" fmla="*/ 116 w 2893"/>
              <a:gd name="T9" fmla="*/ 1940 h 2162"/>
              <a:gd name="T10" fmla="*/ 86 w 2893"/>
              <a:gd name="T11" fmla="*/ 1833 h 2162"/>
              <a:gd name="T12" fmla="*/ 49 w 2893"/>
              <a:gd name="T13" fmla="*/ 1731 h 2162"/>
              <a:gd name="T14" fmla="*/ 0 w 2893"/>
              <a:gd name="T15" fmla="*/ 1633 h 2162"/>
              <a:gd name="T16" fmla="*/ 2893 w 2893"/>
              <a:gd name="T17" fmla="*/ 0 h 2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3" h="2162">
                <a:moveTo>
                  <a:pt x="2893" y="0"/>
                </a:moveTo>
                <a:lnTo>
                  <a:pt x="2893" y="2162"/>
                </a:lnTo>
                <a:lnTo>
                  <a:pt x="140" y="2162"/>
                </a:lnTo>
                <a:lnTo>
                  <a:pt x="133" y="2049"/>
                </a:lnTo>
                <a:lnTo>
                  <a:pt x="116" y="1940"/>
                </a:lnTo>
                <a:lnTo>
                  <a:pt x="86" y="1833"/>
                </a:lnTo>
                <a:lnTo>
                  <a:pt x="49" y="1731"/>
                </a:lnTo>
                <a:lnTo>
                  <a:pt x="0" y="1633"/>
                </a:lnTo>
                <a:lnTo>
                  <a:pt x="2893" y="0"/>
                </a:lnTo>
                <a:close/>
              </a:path>
            </a:pathLst>
          </a:custGeom>
          <a:gradFill>
            <a:gsLst>
              <a:gs pos="86000">
                <a:schemeClr val="accent1">
                  <a:lumMod val="75000"/>
                </a:schemeClr>
              </a:gs>
              <a:gs pos="17000">
                <a:schemeClr val="accent1"/>
              </a:gs>
            </a:gsLst>
            <a:lin ang="15000000" scaled="0"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Freeform 54"/>
          <p:cNvSpPr>
            <a:spLocks/>
          </p:cNvSpPr>
          <p:nvPr/>
        </p:nvSpPr>
        <p:spPr bwMode="auto">
          <a:xfrm>
            <a:off x="6942400" y="4276680"/>
            <a:ext cx="5240152" cy="2596298"/>
          </a:xfrm>
          <a:custGeom>
            <a:avLst/>
            <a:gdLst>
              <a:gd name="T0" fmla="*/ 401 w 3294"/>
              <a:gd name="T1" fmla="*/ 0 h 1634"/>
              <a:gd name="T2" fmla="*/ 3294 w 3294"/>
              <a:gd name="T3" fmla="*/ 1632 h 1634"/>
              <a:gd name="T4" fmla="*/ 3294 w 3294"/>
              <a:gd name="T5" fmla="*/ 1634 h 1634"/>
              <a:gd name="T6" fmla="*/ 703 w 3294"/>
              <a:gd name="T7" fmla="*/ 1634 h 1634"/>
              <a:gd name="T8" fmla="*/ 0 w 3294"/>
              <a:gd name="T9" fmla="*/ 404 h 1634"/>
              <a:gd name="T10" fmla="*/ 97 w 3294"/>
              <a:gd name="T11" fmla="*/ 341 h 1634"/>
              <a:gd name="T12" fmla="*/ 185 w 3294"/>
              <a:gd name="T13" fmla="*/ 270 h 1634"/>
              <a:gd name="T14" fmla="*/ 267 w 3294"/>
              <a:gd name="T15" fmla="*/ 186 h 1634"/>
              <a:gd name="T16" fmla="*/ 339 w 3294"/>
              <a:gd name="T17" fmla="*/ 98 h 1634"/>
              <a:gd name="T18" fmla="*/ 401 w 3294"/>
              <a:gd name="T19" fmla="*/ 0 h 1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94" h="1634">
                <a:moveTo>
                  <a:pt x="401" y="0"/>
                </a:moveTo>
                <a:lnTo>
                  <a:pt x="3294" y="1632"/>
                </a:lnTo>
                <a:lnTo>
                  <a:pt x="3294" y="1634"/>
                </a:lnTo>
                <a:lnTo>
                  <a:pt x="703" y="1634"/>
                </a:lnTo>
                <a:lnTo>
                  <a:pt x="0" y="404"/>
                </a:lnTo>
                <a:lnTo>
                  <a:pt x="97" y="341"/>
                </a:lnTo>
                <a:lnTo>
                  <a:pt x="185" y="270"/>
                </a:lnTo>
                <a:lnTo>
                  <a:pt x="267" y="186"/>
                </a:lnTo>
                <a:lnTo>
                  <a:pt x="339" y="98"/>
                </a:lnTo>
                <a:lnTo>
                  <a:pt x="401" y="0"/>
                </a:lnTo>
                <a:close/>
              </a:path>
            </a:pathLst>
          </a:custGeom>
          <a:gradFill>
            <a:gsLst>
              <a:gs pos="87000">
                <a:schemeClr val="accent1">
                  <a:lumMod val="75000"/>
                </a:schemeClr>
              </a:gs>
              <a:gs pos="24000">
                <a:schemeClr val="accent1"/>
              </a:gs>
            </a:gsLst>
            <a:lin ang="0" scaled="1"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Freeform 55"/>
          <p:cNvSpPr>
            <a:spLocks/>
          </p:cNvSpPr>
          <p:nvPr/>
        </p:nvSpPr>
        <p:spPr bwMode="auto">
          <a:xfrm>
            <a:off x="7580318" y="3436141"/>
            <a:ext cx="4602235" cy="3433660"/>
          </a:xfrm>
          <a:custGeom>
            <a:avLst/>
            <a:gdLst>
              <a:gd name="T0" fmla="*/ 140 w 2893"/>
              <a:gd name="T1" fmla="*/ 0 h 2161"/>
              <a:gd name="T2" fmla="*/ 2893 w 2893"/>
              <a:gd name="T3" fmla="*/ 0 h 2161"/>
              <a:gd name="T4" fmla="*/ 2893 w 2893"/>
              <a:gd name="T5" fmla="*/ 2161 h 2161"/>
              <a:gd name="T6" fmla="*/ 0 w 2893"/>
              <a:gd name="T7" fmla="*/ 529 h 2161"/>
              <a:gd name="T8" fmla="*/ 49 w 2893"/>
              <a:gd name="T9" fmla="*/ 432 h 2161"/>
              <a:gd name="T10" fmla="*/ 86 w 2893"/>
              <a:gd name="T11" fmla="*/ 330 h 2161"/>
              <a:gd name="T12" fmla="*/ 116 w 2893"/>
              <a:gd name="T13" fmla="*/ 225 h 2161"/>
              <a:gd name="T14" fmla="*/ 133 w 2893"/>
              <a:gd name="T15" fmla="*/ 114 h 2161"/>
              <a:gd name="T16" fmla="*/ 140 w 2893"/>
              <a:gd name="T17" fmla="*/ 0 h 2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893" h="2161">
                <a:moveTo>
                  <a:pt x="140" y="0"/>
                </a:moveTo>
                <a:lnTo>
                  <a:pt x="2893" y="0"/>
                </a:lnTo>
                <a:lnTo>
                  <a:pt x="2893" y="2161"/>
                </a:lnTo>
                <a:lnTo>
                  <a:pt x="0" y="529"/>
                </a:lnTo>
                <a:lnTo>
                  <a:pt x="49" y="432"/>
                </a:lnTo>
                <a:lnTo>
                  <a:pt x="86" y="330"/>
                </a:lnTo>
                <a:lnTo>
                  <a:pt x="116" y="225"/>
                </a:lnTo>
                <a:lnTo>
                  <a:pt x="133" y="114"/>
                </a:lnTo>
                <a:lnTo>
                  <a:pt x="140" y="0"/>
                </a:lnTo>
                <a:close/>
              </a:path>
            </a:pathLst>
          </a:custGeom>
          <a:gradFill flip="none" rotWithShape="1">
            <a:gsLst>
              <a:gs pos="86000">
                <a:schemeClr val="accent1">
                  <a:lumMod val="75000"/>
                </a:schemeClr>
              </a:gs>
              <a:gs pos="17000">
                <a:schemeClr val="accent1"/>
              </a:gs>
            </a:gsLst>
            <a:lin ang="16800000" scaled="0"/>
            <a:tileRect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Freeform 56"/>
          <p:cNvSpPr>
            <a:spLocks/>
          </p:cNvSpPr>
          <p:nvPr/>
        </p:nvSpPr>
        <p:spPr bwMode="auto">
          <a:xfrm>
            <a:off x="6092905" y="4918757"/>
            <a:ext cx="1967841" cy="1954374"/>
          </a:xfrm>
          <a:custGeom>
            <a:avLst/>
            <a:gdLst>
              <a:gd name="T0" fmla="*/ 534 w 1237"/>
              <a:gd name="T1" fmla="*/ 0 h 1230"/>
              <a:gd name="T2" fmla="*/ 1237 w 1237"/>
              <a:gd name="T3" fmla="*/ 1230 h 1230"/>
              <a:gd name="T4" fmla="*/ 0 w 1237"/>
              <a:gd name="T5" fmla="*/ 1230 h 1230"/>
              <a:gd name="T6" fmla="*/ 0 w 1237"/>
              <a:gd name="T7" fmla="*/ 142 h 1230"/>
              <a:gd name="T8" fmla="*/ 113 w 1237"/>
              <a:gd name="T9" fmla="*/ 135 h 1230"/>
              <a:gd name="T10" fmla="*/ 225 w 1237"/>
              <a:gd name="T11" fmla="*/ 118 h 1230"/>
              <a:gd name="T12" fmla="*/ 334 w 1237"/>
              <a:gd name="T13" fmla="*/ 88 h 1230"/>
              <a:gd name="T14" fmla="*/ 436 w 1237"/>
              <a:gd name="T15" fmla="*/ 49 h 1230"/>
              <a:gd name="T16" fmla="*/ 534 w 1237"/>
              <a:gd name="T17" fmla="*/ 0 h 1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37" h="1230">
                <a:moveTo>
                  <a:pt x="534" y="0"/>
                </a:moveTo>
                <a:lnTo>
                  <a:pt x="1237" y="1230"/>
                </a:lnTo>
                <a:lnTo>
                  <a:pt x="0" y="1230"/>
                </a:lnTo>
                <a:lnTo>
                  <a:pt x="0" y="142"/>
                </a:lnTo>
                <a:lnTo>
                  <a:pt x="113" y="135"/>
                </a:lnTo>
                <a:lnTo>
                  <a:pt x="225" y="118"/>
                </a:lnTo>
                <a:lnTo>
                  <a:pt x="334" y="88"/>
                </a:lnTo>
                <a:lnTo>
                  <a:pt x="436" y="49"/>
                </a:lnTo>
                <a:lnTo>
                  <a:pt x="534" y="0"/>
                </a:lnTo>
                <a:close/>
              </a:path>
            </a:pathLst>
          </a:custGeom>
          <a:gradFill>
            <a:gsLst>
              <a:gs pos="87000">
                <a:schemeClr val="accent1">
                  <a:lumMod val="75000"/>
                </a:schemeClr>
              </a:gs>
              <a:gs pos="24000">
                <a:schemeClr val="accent1"/>
              </a:gs>
            </a:gsLst>
            <a:lin ang="0" scaled="1"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Freeform 57"/>
          <p:cNvSpPr>
            <a:spLocks/>
          </p:cNvSpPr>
          <p:nvPr/>
        </p:nvSpPr>
        <p:spPr bwMode="auto">
          <a:xfrm>
            <a:off x="4086808" y="4912250"/>
            <a:ext cx="2006021" cy="1960729"/>
          </a:xfrm>
          <a:custGeom>
            <a:avLst/>
            <a:gdLst>
              <a:gd name="T0" fmla="*/ 720 w 1261"/>
              <a:gd name="T1" fmla="*/ 0 h 1234"/>
              <a:gd name="T2" fmla="*/ 817 w 1261"/>
              <a:gd name="T3" fmla="*/ 51 h 1234"/>
              <a:gd name="T4" fmla="*/ 922 w 1261"/>
              <a:gd name="T5" fmla="*/ 90 h 1234"/>
              <a:gd name="T6" fmla="*/ 1031 w 1261"/>
              <a:gd name="T7" fmla="*/ 120 h 1234"/>
              <a:gd name="T8" fmla="*/ 1144 w 1261"/>
              <a:gd name="T9" fmla="*/ 139 h 1234"/>
              <a:gd name="T10" fmla="*/ 1261 w 1261"/>
              <a:gd name="T11" fmla="*/ 146 h 1234"/>
              <a:gd name="T12" fmla="*/ 1261 w 1261"/>
              <a:gd name="T13" fmla="*/ 146 h 1234"/>
              <a:gd name="T14" fmla="*/ 1261 w 1261"/>
              <a:gd name="T15" fmla="*/ 1234 h 1234"/>
              <a:gd name="T16" fmla="*/ 0 w 1261"/>
              <a:gd name="T17" fmla="*/ 1234 h 1234"/>
              <a:gd name="T18" fmla="*/ 720 w 1261"/>
              <a:gd name="T19" fmla="*/ 0 h 1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61" h="1234">
                <a:moveTo>
                  <a:pt x="720" y="0"/>
                </a:moveTo>
                <a:lnTo>
                  <a:pt x="817" y="51"/>
                </a:lnTo>
                <a:lnTo>
                  <a:pt x="922" y="90"/>
                </a:lnTo>
                <a:lnTo>
                  <a:pt x="1031" y="120"/>
                </a:lnTo>
                <a:lnTo>
                  <a:pt x="1144" y="139"/>
                </a:lnTo>
                <a:lnTo>
                  <a:pt x="1261" y="146"/>
                </a:lnTo>
                <a:lnTo>
                  <a:pt x="1261" y="146"/>
                </a:lnTo>
                <a:lnTo>
                  <a:pt x="1261" y="1234"/>
                </a:lnTo>
                <a:lnTo>
                  <a:pt x="0" y="1234"/>
                </a:lnTo>
                <a:lnTo>
                  <a:pt x="720" y="0"/>
                </a:lnTo>
                <a:close/>
              </a:path>
            </a:pathLst>
          </a:custGeom>
          <a:gradFill flip="none" rotWithShape="1">
            <a:gsLst>
              <a:gs pos="87000">
                <a:schemeClr val="accent1">
                  <a:lumMod val="75000"/>
                </a:schemeClr>
              </a:gs>
              <a:gs pos="24000">
                <a:schemeClr val="accent1"/>
              </a:gs>
            </a:gsLst>
            <a:lin ang="0" scaled="1"/>
            <a:tileRect/>
          </a:gradFill>
          <a:ln w="0">
            <a:solidFill>
              <a:schemeClr val="accent1"/>
            </a:solidFill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11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8675404" y="519975"/>
            <a:ext cx="1684568" cy="646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</a:t>
            </a:r>
          </a:p>
          <a:p>
            <a:pPr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 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9330937" y="2351381"/>
            <a:ext cx="1684568" cy="646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</a:t>
            </a:r>
          </a:p>
          <a:p>
            <a:pPr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 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9359087" y="3835012"/>
            <a:ext cx="1684568" cy="646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</a:t>
            </a:r>
          </a:p>
          <a:p>
            <a:pPr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 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8261725" y="5832317"/>
            <a:ext cx="1684568" cy="646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</a:t>
            </a:r>
          </a:p>
          <a:p>
            <a:pPr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 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4809497" y="6243356"/>
            <a:ext cx="1018659" cy="461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2282867" y="5688131"/>
            <a:ext cx="1684568" cy="646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</a:t>
            </a:r>
          </a:p>
          <a:p>
            <a:pPr algn="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 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1092689" y="3842035"/>
            <a:ext cx="1684568" cy="646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</a:t>
            </a:r>
          </a:p>
          <a:p>
            <a:pPr algn="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 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1868036" y="573403"/>
            <a:ext cx="1684568" cy="646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</a:t>
            </a:r>
          </a:p>
          <a:p>
            <a:pPr algn="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 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1194703" y="2491539"/>
            <a:ext cx="1684568" cy="646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</a:t>
            </a:r>
          </a:p>
          <a:p>
            <a:pPr algn="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 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4878975" y="899635"/>
            <a:ext cx="1075585" cy="461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 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0" name="Group 229"/>
          <p:cNvGrpSpPr/>
          <p:nvPr/>
        </p:nvGrpSpPr>
        <p:grpSpPr>
          <a:xfrm>
            <a:off x="6498172" y="5591516"/>
            <a:ext cx="536904" cy="610387"/>
            <a:chOff x="-1917700" y="3270251"/>
            <a:chExt cx="420688" cy="477838"/>
          </a:xfrm>
          <a:solidFill>
            <a:schemeClr val="bg1"/>
          </a:solidFill>
        </p:grpSpPr>
        <p:sp>
          <p:nvSpPr>
            <p:cNvPr id="231" name="Freeform 157"/>
            <p:cNvSpPr>
              <a:spLocks/>
            </p:cNvSpPr>
            <p:nvPr/>
          </p:nvSpPr>
          <p:spPr bwMode="auto">
            <a:xfrm>
              <a:off x="-1771650" y="3379788"/>
              <a:ext cx="128588" cy="130175"/>
            </a:xfrm>
            <a:custGeom>
              <a:avLst/>
              <a:gdLst>
                <a:gd name="T0" fmla="*/ 74 w 889"/>
                <a:gd name="T1" fmla="*/ 0 h 899"/>
                <a:gd name="T2" fmla="*/ 815 w 889"/>
                <a:gd name="T3" fmla="*/ 0 h 899"/>
                <a:gd name="T4" fmla="*/ 832 w 889"/>
                <a:gd name="T5" fmla="*/ 2 h 899"/>
                <a:gd name="T6" fmla="*/ 849 w 889"/>
                <a:gd name="T7" fmla="*/ 9 h 899"/>
                <a:gd name="T8" fmla="*/ 864 w 889"/>
                <a:gd name="T9" fmla="*/ 19 h 899"/>
                <a:gd name="T10" fmla="*/ 876 w 889"/>
                <a:gd name="T11" fmla="*/ 33 h 899"/>
                <a:gd name="T12" fmla="*/ 885 w 889"/>
                <a:gd name="T13" fmla="*/ 48 h 899"/>
                <a:gd name="T14" fmla="*/ 889 w 889"/>
                <a:gd name="T15" fmla="*/ 66 h 899"/>
                <a:gd name="T16" fmla="*/ 889 w 889"/>
                <a:gd name="T17" fmla="*/ 84 h 899"/>
                <a:gd name="T18" fmla="*/ 886 w 889"/>
                <a:gd name="T19" fmla="*/ 101 h 899"/>
                <a:gd name="T20" fmla="*/ 853 w 889"/>
                <a:gd name="T21" fmla="*/ 186 h 899"/>
                <a:gd name="T22" fmla="*/ 815 w 889"/>
                <a:gd name="T23" fmla="*/ 269 h 899"/>
                <a:gd name="T24" fmla="*/ 770 w 889"/>
                <a:gd name="T25" fmla="*/ 350 h 899"/>
                <a:gd name="T26" fmla="*/ 722 w 889"/>
                <a:gd name="T27" fmla="*/ 430 h 899"/>
                <a:gd name="T28" fmla="*/ 667 w 889"/>
                <a:gd name="T29" fmla="*/ 507 h 899"/>
                <a:gd name="T30" fmla="*/ 607 w 889"/>
                <a:gd name="T31" fmla="*/ 584 h 899"/>
                <a:gd name="T32" fmla="*/ 580 w 889"/>
                <a:gd name="T33" fmla="*/ 618 h 899"/>
                <a:gd name="T34" fmla="*/ 559 w 889"/>
                <a:gd name="T35" fmla="*/ 657 h 899"/>
                <a:gd name="T36" fmla="*/ 542 w 889"/>
                <a:gd name="T37" fmla="*/ 696 h 899"/>
                <a:gd name="T38" fmla="*/ 530 w 889"/>
                <a:gd name="T39" fmla="*/ 738 h 899"/>
                <a:gd name="T40" fmla="*/ 522 w 889"/>
                <a:gd name="T41" fmla="*/ 780 h 899"/>
                <a:gd name="T42" fmla="*/ 519 w 889"/>
                <a:gd name="T43" fmla="*/ 824 h 899"/>
                <a:gd name="T44" fmla="*/ 516 w 889"/>
                <a:gd name="T45" fmla="*/ 844 h 899"/>
                <a:gd name="T46" fmla="*/ 509 w 889"/>
                <a:gd name="T47" fmla="*/ 862 h 899"/>
                <a:gd name="T48" fmla="*/ 498 w 889"/>
                <a:gd name="T49" fmla="*/ 877 h 899"/>
                <a:gd name="T50" fmla="*/ 482 w 889"/>
                <a:gd name="T51" fmla="*/ 889 h 899"/>
                <a:gd name="T52" fmla="*/ 465 w 889"/>
                <a:gd name="T53" fmla="*/ 897 h 899"/>
                <a:gd name="T54" fmla="*/ 445 w 889"/>
                <a:gd name="T55" fmla="*/ 899 h 899"/>
                <a:gd name="T56" fmla="*/ 424 w 889"/>
                <a:gd name="T57" fmla="*/ 897 h 899"/>
                <a:gd name="T58" fmla="*/ 407 w 889"/>
                <a:gd name="T59" fmla="*/ 889 h 899"/>
                <a:gd name="T60" fmla="*/ 391 w 889"/>
                <a:gd name="T61" fmla="*/ 877 h 899"/>
                <a:gd name="T62" fmla="*/ 380 w 889"/>
                <a:gd name="T63" fmla="*/ 862 h 899"/>
                <a:gd name="T64" fmla="*/ 373 w 889"/>
                <a:gd name="T65" fmla="*/ 844 h 899"/>
                <a:gd name="T66" fmla="*/ 370 w 889"/>
                <a:gd name="T67" fmla="*/ 824 h 899"/>
                <a:gd name="T68" fmla="*/ 368 w 889"/>
                <a:gd name="T69" fmla="*/ 780 h 899"/>
                <a:gd name="T70" fmla="*/ 359 w 889"/>
                <a:gd name="T71" fmla="*/ 738 h 899"/>
                <a:gd name="T72" fmla="*/ 347 w 889"/>
                <a:gd name="T73" fmla="*/ 696 h 899"/>
                <a:gd name="T74" fmla="*/ 330 w 889"/>
                <a:gd name="T75" fmla="*/ 657 h 899"/>
                <a:gd name="T76" fmla="*/ 309 w 889"/>
                <a:gd name="T77" fmla="*/ 618 h 899"/>
                <a:gd name="T78" fmla="*/ 282 w 889"/>
                <a:gd name="T79" fmla="*/ 584 h 899"/>
                <a:gd name="T80" fmla="*/ 222 w 889"/>
                <a:gd name="T81" fmla="*/ 507 h 899"/>
                <a:gd name="T82" fmla="*/ 167 w 889"/>
                <a:gd name="T83" fmla="*/ 430 h 899"/>
                <a:gd name="T84" fmla="*/ 118 w 889"/>
                <a:gd name="T85" fmla="*/ 350 h 899"/>
                <a:gd name="T86" fmla="*/ 74 w 889"/>
                <a:gd name="T87" fmla="*/ 269 h 899"/>
                <a:gd name="T88" fmla="*/ 36 w 889"/>
                <a:gd name="T89" fmla="*/ 186 h 899"/>
                <a:gd name="T90" fmla="*/ 4 w 889"/>
                <a:gd name="T91" fmla="*/ 101 h 899"/>
                <a:gd name="T92" fmla="*/ 0 w 889"/>
                <a:gd name="T93" fmla="*/ 84 h 899"/>
                <a:gd name="T94" fmla="*/ 0 w 889"/>
                <a:gd name="T95" fmla="*/ 66 h 899"/>
                <a:gd name="T96" fmla="*/ 4 w 889"/>
                <a:gd name="T97" fmla="*/ 48 h 899"/>
                <a:gd name="T98" fmla="*/ 12 w 889"/>
                <a:gd name="T99" fmla="*/ 33 h 899"/>
                <a:gd name="T100" fmla="*/ 25 w 889"/>
                <a:gd name="T101" fmla="*/ 19 h 899"/>
                <a:gd name="T102" fmla="*/ 39 w 889"/>
                <a:gd name="T103" fmla="*/ 9 h 899"/>
                <a:gd name="T104" fmla="*/ 56 w 889"/>
                <a:gd name="T105" fmla="*/ 2 h 899"/>
                <a:gd name="T106" fmla="*/ 74 w 889"/>
                <a:gd name="T107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9" h="899">
                  <a:moveTo>
                    <a:pt x="74" y="0"/>
                  </a:moveTo>
                  <a:lnTo>
                    <a:pt x="815" y="0"/>
                  </a:lnTo>
                  <a:lnTo>
                    <a:pt x="832" y="2"/>
                  </a:lnTo>
                  <a:lnTo>
                    <a:pt x="849" y="9"/>
                  </a:lnTo>
                  <a:lnTo>
                    <a:pt x="864" y="19"/>
                  </a:lnTo>
                  <a:lnTo>
                    <a:pt x="876" y="33"/>
                  </a:lnTo>
                  <a:lnTo>
                    <a:pt x="885" y="48"/>
                  </a:lnTo>
                  <a:lnTo>
                    <a:pt x="889" y="66"/>
                  </a:lnTo>
                  <a:lnTo>
                    <a:pt x="889" y="84"/>
                  </a:lnTo>
                  <a:lnTo>
                    <a:pt x="886" y="101"/>
                  </a:lnTo>
                  <a:lnTo>
                    <a:pt x="853" y="186"/>
                  </a:lnTo>
                  <a:lnTo>
                    <a:pt x="815" y="269"/>
                  </a:lnTo>
                  <a:lnTo>
                    <a:pt x="770" y="350"/>
                  </a:lnTo>
                  <a:lnTo>
                    <a:pt x="722" y="430"/>
                  </a:lnTo>
                  <a:lnTo>
                    <a:pt x="667" y="507"/>
                  </a:lnTo>
                  <a:lnTo>
                    <a:pt x="607" y="584"/>
                  </a:lnTo>
                  <a:lnTo>
                    <a:pt x="580" y="618"/>
                  </a:lnTo>
                  <a:lnTo>
                    <a:pt x="559" y="657"/>
                  </a:lnTo>
                  <a:lnTo>
                    <a:pt x="542" y="696"/>
                  </a:lnTo>
                  <a:lnTo>
                    <a:pt x="530" y="738"/>
                  </a:lnTo>
                  <a:lnTo>
                    <a:pt x="522" y="780"/>
                  </a:lnTo>
                  <a:lnTo>
                    <a:pt x="519" y="824"/>
                  </a:lnTo>
                  <a:lnTo>
                    <a:pt x="516" y="844"/>
                  </a:lnTo>
                  <a:lnTo>
                    <a:pt x="509" y="862"/>
                  </a:lnTo>
                  <a:lnTo>
                    <a:pt x="498" y="877"/>
                  </a:lnTo>
                  <a:lnTo>
                    <a:pt x="482" y="889"/>
                  </a:lnTo>
                  <a:lnTo>
                    <a:pt x="465" y="897"/>
                  </a:lnTo>
                  <a:lnTo>
                    <a:pt x="445" y="899"/>
                  </a:lnTo>
                  <a:lnTo>
                    <a:pt x="424" y="897"/>
                  </a:lnTo>
                  <a:lnTo>
                    <a:pt x="407" y="889"/>
                  </a:lnTo>
                  <a:lnTo>
                    <a:pt x="391" y="877"/>
                  </a:lnTo>
                  <a:lnTo>
                    <a:pt x="380" y="862"/>
                  </a:lnTo>
                  <a:lnTo>
                    <a:pt x="373" y="844"/>
                  </a:lnTo>
                  <a:lnTo>
                    <a:pt x="370" y="824"/>
                  </a:lnTo>
                  <a:lnTo>
                    <a:pt x="368" y="780"/>
                  </a:lnTo>
                  <a:lnTo>
                    <a:pt x="359" y="738"/>
                  </a:lnTo>
                  <a:lnTo>
                    <a:pt x="347" y="696"/>
                  </a:lnTo>
                  <a:lnTo>
                    <a:pt x="330" y="657"/>
                  </a:lnTo>
                  <a:lnTo>
                    <a:pt x="309" y="618"/>
                  </a:lnTo>
                  <a:lnTo>
                    <a:pt x="282" y="584"/>
                  </a:lnTo>
                  <a:lnTo>
                    <a:pt x="222" y="507"/>
                  </a:lnTo>
                  <a:lnTo>
                    <a:pt x="167" y="430"/>
                  </a:lnTo>
                  <a:lnTo>
                    <a:pt x="118" y="350"/>
                  </a:lnTo>
                  <a:lnTo>
                    <a:pt x="74" y="269"/>
                  </a:lnTo>
                  <a:lnTo>
                    <a:pt x="36" y="186"/>
                  </a:lnTo>
                  <a:lnTo>
                    <a:pt x="4" y="101"/>
                  </a:lnTo>
                  <a:lnTo>
                    <a:pt x="0" y="84"/>
                  </a:lnTo>
                  <a:lnTo>
                    <a:pt x="0" y="66"/>
                  </a:lnTo>
                  <a:lnTo>
                    <a:pt x="4" y="48"/>
                  </a:lnTo>
                  <a:lnTo>
                    <a:pt x="12" y="33"/>
                  </a:lnTo>
                  <a:lnTo>
                    <a:pt x="25" y="19"/>
                  </a:lnTo>
                  <a:lnTo>
                    <a:pt x="39" y="9"/>
                  </a:lnTo>
                  <a:lnTo>
                    <a:pt x="56" y="2"/>
                  </a:lnTo>
                  <a:lnTo>
                    <a:pt x="7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2" name="Freeform 158"/>
            <p:cNvSpPr>
              <a:spLocks/>
            </p:cNvSpPr>
            <p:nvPr/>
          </p:nvSpPr>
          <p:spPr bwMode="auto">
            <a:xfrm>
              <a:off x="-1825625" y="3530601"/>
              <a:ext cx="236538" cy="157163"/>
            </a:xfrm>
            <a:custGeom>
              <a:avLst/>
              <a:gdLst>
                <a:gd name="T0" fmla="*/ 822 w 1643"/>
                <a:gd name="T1" fmla="*/ 0 h 1090"/>
                <a:gd name="T2" fmla="*/ 842 w 1643"/>
                <a:gd name="T3" fmla="*/ 2 h 1090"/>
                <a:gd name="T4" fmla="*/ 859 w 1643"/>
                <a:gd name="T5" fmla="*/ 10 h 1090"/>
                <a:gd name="T6" fmla="*/ 875 w 1643"/>
                <a:gd name="T7" fmla="*/ 22 h 1090"/>
                <a:gd name="T8" fmla="*/ 886 w 1643"/>
                <a:gd name="T9" fmla="*/ 36 h 1090"/>
                <a:gd name="T10" fmla="*/ 893 w 1643"/>
                <a:gd name="T11" fmla="*/ 55 h 1090"/>
                <a:gd name="T12" fmla="*/ 896 w 1643"/>
                <a:gd name="T13" fmla="*/ 75 h 1090"/>
                <a:gd name="T14" fmla="*/ 900 w 1643"/>
                <a:gd name="T15" fmla="*/ 115 h 1090"/>
                <a:gd name="T16" fmla="*/ 908 w 1643"/>
                <a:gd name="T17" fmla="*/ 156 h 1090"/>
                <a:gd name="T18" fmla="*/ 923 w 1643"/>
                <a:gd name="T19" fmla="*/ 195 h 1090"/>
                <a:gd name="T20" fmla="*/ 943 w 1643"/>
                <a:gd name="T21" fmla="*/ 234 h 1090"/>
                <a:gd name="T22" fmla="*/ 969 w 1643"/>
                <a:gd name="T23" fmla="*/ 272 h 1090"/>
                <a:gd name="T24" fmla="*/ 1000 w 1643"/>
                <a:gd name="T25" fmla="*/ 309 h 1090"/>
                <a:gd name="T26" fmla="*/ 1036 w 1643"/>
                <a:gd name="T27" fmla="*/ 344 h 1090"/>
                <a:gd name="T28" fmla="*/ 1077 w 1643"/>
                <a:gd name="T29" fmla="*/ 377 h 1090"/>
                <a:gd name="T30" fmla="*/ 1168 w 1643"/>
                <a:gd name="T31" fmla="*/ 448 h 1090"/>
                <a:gd name="T32" fmla="*/ 1253 w 1643"/>
                <a:gd name="T33" fmla="*/ 520 h 1090"/>
                <a:gd name="T34" fmla="*/ 1332 w 1643"/>
                <a:gd name="T35" fmla="*/ 593 h 1090"/>
                <a:gd name="T36" fmla="*/ 1405 w 1643"/>
                <a:gd name="T37" fmla="*/ 667 h 1090"/>
                <a:gd name="T38" fmla="*/ 1472 w 1643"/>
                <a:gd name="T39" fmla="*/ 743 h 1090"/>
                <a:gd name="T40" fmla="*/ 1532 w 1643"/>
                <a:gd name="T41" fmla="*/ 820 h 1090"/>
                <a:gd name="T42" fmla="*/ 1585 w 1643"/>
                <a:gd name="T43" fmla="*/ 898 h 1090"/>
                <a:gd name="T44" fmla="*/ 1634 w 1643"/>
                <a:gd name="T45" fmla="*/ 977 h 1090"/>
                <a:gd name="T46" fmla="*/ 1641 w 1643"/>
                <a:gd name="T47" fmla="*/ 995 h 1090"/>
                <a:gd name="T48" fmla="*/ 1643 w 1643"/>
                <a:gd name="T49" fmla="*/ 1015 h 1090"/>
                <a:gd name="T50" fmla="*/ 1640 w 1643"/>
                <a:gd name="T51" fmla="*/ 1034 h 1090"/>
                <a:gd name="T52" fmla="*/ 1633 w 1643"/>
                <a:gd name="T53" fmla="*/ 1052 h 1090"/>
                <a:gd name="T54" fmla="*/ 1620 w 1643"/>
                <a:gd name="T55" fmla="*/ 1068 h 1090"/>
                <a:gd name="T56" fmla="*/ 1606 w 1643"/>
                <a:gd name="T57" fmla="*/ 1079 h 1090"/>
                <a:gd name="T58" fmla="*/ 1587 w 1643"/>
                <a:gd name="T59" fmla="*/ 1087 h 1090"/>
                <a:gd name="T60" fmla="*/ 1568 w 1643"/>
                <a:gd name="T61" fmla="*/ 1090 h 1090"/>
                <a:gd name="T62" fmla="*/ 74 w 1643"/>
                <a:gd name="T63" fmla="*/ 1090 h 1090"/>
                <a:gd name="T64" fmla="*/ 56 w 1643"/>
                <a:gd name="T65" fmla="*/ 1087 h 1090"/>
                <a:gd name="T66" fmla="*/ 37 w 1643"/>
                <a:gd name="T67" fmla="*/ 1079 h 1090"/>
                <a:gd name="T68" fmla="*/ 22 w 1643"/>
                <a:gd name="T69" fmla="*/ 1068 h 1090"/>
                <a:gd name="T70" fmla="*/ 10 w 1643"/>
                <a:gd name="T71" fmla="*/ 1052 h 1090"/>
                <a:gd name="T72" fmla="*/ 3 w 1643"/>
                <a:gd name="T73" fmla="*/ 1034 h 1090"/>
                <a:gd name="T74" fmla="*/ 0 w 1643"/>
                <a:gd name="T75" fmla="*/ 1015 h 1090"/>
                <a:gd name="T76" fmla="*/ 2 w 1643"/>
                <a:gd name="T77" fmla="*/ 995 h 1090"/>
                <a:gd name="T78" fmla="*/ 10 w 1643"/>
                <a:gd name="T79" fmla="*/ 977 h 1090"/>
                <a:gd name="T80" fmla="*/ 58 w 1643"/>
                <a:gd name="T81" fmla="*/ 898 h 1090"/>
                <a:gd name="T82" fmla="*/ 112 w 1643"/>
                <a:gd name="T83" fmla="*/ 820 h 1090"/>
                <a:gd name="T84" fmla="*/ 173 w 1643"/>
                <a:gd name="T85" fmla="*/ 743 h 1090"/>
                <a:gd name="T86" fmla="*/ 239 w 1643"/>
                <a:gd name="T87" fmla="*/ 667 h 1090"/>
                <a:gd name="T88" fmla="*/ 311 w 1643"/>
                <a:gd name="T89" fmla="*/ 593 h 1090"/>
                <a:gd name="T90" fmla="*/ 390 w 1643"/>
                <a:gd name="T91" fmla="*/ 520 h 1090"/>
                <a:gd name="T92" fmla="*/ 475 w 1643"/>
                <a:gd name="T93" fmla="*/ 448 h 1090"/>
                <a:gd name="T94" fmla="*/ 566 w 1643"/>
                <a:gd name="T95" fmla="*/ 377 h 1090"/>
                <a:gd name="T96" fmla="*/ 607 w 1643"/>
                <a:gd name="T97" fmla="*/ 344 h 1090"/>
                <a:gd name="T98" fmla="*/ 643 w 1643"/>
                <a:gd name="T99" fmla="*/ 309 h 1090"/>
                <a:gd name="T100" fmla="*/ 674 w 1643"/>
                <a:gd name="T101" fmla="*/ 272 h 1090"/>
                <a:gd name="T102" fmla="*/ 700 w 1643"/>
                <a:gd name="T103" fmla="*/ 234 h 1090"/>
                <a:gd name="T104" fmla="*/ 720 w 1643"/>
                <a:gd name="T105" fmla="*/ 195 h 1090"/>
                <a:gd name="T106" fmla="*/ 735 w 1643"/>
                <a:gd name="T107" fmla="*/ 156 h 1090"/>
                <a:gd name="T108" fmla="*/ 744 w 1643"/>
                <a:gd name="T109" fmla="*/ 115 h 1090"/>
                <a:gd name="T110" fmla="*/ 747 w 1643"/>
                <a:gd name="T111" fmla="*/ 75 h 1090"/>
                <a:gd name="T112" fmla="*/ 750 w 1643"/>
                <a:gd name="T113" fmla="*/ 55 h 1090"/>
                <a:gd name="T114" fmla="*/ 757 w 1643"/>
                <a:gd name="T115" fmla="*/ 36 h 1090"/>
                <a:gd name="T116" fmla="*/ 768 w 1643"/>
                <a:gd name="T117" fmla="*/ 22 h 1090"/>
                <a:gd name="T118" fmla="*/ 784 w 1643"/>
                <a:gd name="T119" fmla="*/ 10 h 1090"/>
                <a:gd name="T120" fmla="*/ 801 w 1643"/>
                <a:gd name="T121" fmla="*/ 2 h 1090"/>
                <a:gd name="T122" fmla="*/ 822 w 1643"/>
                <a:gd name="T123" fmla="*/ 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43" h="1090">
                  <a:moveTo>
                    <a:pt x="822" y="0"/>
                  </a:moveTo>
                  <a:lnTo>
                    <a:pt x="842" y="2"/>
                  </a:lnTo>
                  <a:lnTo>
                    <a:pt x="859" y="10"/>
                  </a:lnTo>
                  <a:lnTo>
                    <a:pt x="875" y="22"/>
                  </a:lnTo>
                  <a:lnTo>
                    <a:pt x="886" y="36"/>
                  </a:lnTo>
                  <a:lnTo>
                    <a:pt x="893" y="55"/>
                  </a:lnTo>
                  <a:lnTo>
                    <a:pt x="896" y="75"/>
                  </a:lnTo>
                  <a:lnTo>
                    <a:pt x="900" y="115"/>
                  </a:lnTo>
                  <a:lnTo>
                    <a:pt x="908" y="156"/>
                  </a:lnTo>
                  <a:lnTo>
                    <a:pt x="923" y="195"/>
                  </a:lnTo>
                  <a:lnTo>
                    <a:pt x="943" y="234"/>
                  </a:lnTo>
                  <a:lnTo>
                    <a:pt x="969" y="272"/>
                  </a:lnTo>
                  <a:lnTo>
                    <a:pt x="1000" y="309"/>
                  </a:lnTo>
                  <a:lnTo>
                    <a:pt x="1036" y="344"/>
                  </a:lnTo>
                  <a:lnTo>
                    <a:pt x="1077" y="377"/>
                  </a:lnTo>
                  <a:lnTo>
                    <a:pt x="1168" y="448"/>
                  </a:lnTo>
                  <a:lnTo>
                    <a:pt x="1253" y="520"/>
                  </a:lnTo>
                  <a:lnTo>
                    <a:pt x="1332" y="593"/>
                  </a:lnTo>
                  <a:lnTo>
                    <a:pt x="1405" y="667"/>
                  </a:lnTo>
                  <a:lnTo>
                    <a:pt x="1472" y="743"/>
                  </a:lnTo>
                  <a:lnTo>
                    <a:pt x="1532" y="820"/>
                  </a:lnTo>
                  <a:lnTo>
                    <a:pt x="1585" y="898"/>
                  </a:lnTo>
                  <a:lnTo>
                    <a:pt x="1634" y="977"/>
                  </a:lnTo>
                  <a:lnTo>
                    <a:pt x="1641" y="995"/>
                  </a:lnTo>
                  <a:lnTo>
                    <a:pt x="1643" y="1015"/>
                  </a:lnTo>
                  <a:lnTo>
                    <a:pt x="1640" y="1034"/>
                  </a:lnTo>
                  <a:lnTo>
                    <a:pt x="1633" y="1052"/>
                  </a:lnTo>
                  <a:lnTo>
                    <a:pt x="1620" y="1068"/>
                  </a:lnTo>
                  <a:lnTo>
                    <a:pt x="1606" y="1079"/>
                  </a:lnTo>
                  <a:lnTo>
                    <a:pt x="1587" y="1087"/>
                  </a:lnTo>
                  <a:lnTo>
                    <a:pt x="1568" y="1090"/>
                  </a:lnTo>
                  <a:lnTo>
                    <a:pt x="74" y="1090"/>
                  </a:lnTo>
                  <a:lnTo>
                    <a:pt x="56" y="1087"/>
                  </a:lnTo>
                  <a:lnTo>
                    <a:pt x="37" y="1079"/>
                  </a:lnTo>
                  <a:lnTo>
                    <a:pt x="22" y="1068"/>
                  </a:lnTo>
                  <a:lnTo>
                    <a:pt x="10" y="1052"/>
                  </a:lnTo>
                  <a:lnTo>
                    <a:pt x="3" y="1034"/>
                  </a:lnTo>
                  <a:lnTo>
                    <a:pt x="0" y="1015"/>
                  </a:lnTo>
                  <a:lnTo>
                    <a:pt x="2" y="995"/>
                  </a:lnTo>
                  <a:lnTo>
                    <a:pt x="10" y="977"/>
                  </a:lnTo>
                  <a:lnTo>
                    <a:pt x="58" y="898"/>
                  </a:lnTo>
                  <a:lnTo>
                    <a:pt x="112" y="820"/>
                  </a:lnTo>
                  <a:lnTo>
                    <a:pt x="173" y="743"/>
                  </a:lnTo>
                  <a:lnTo>
                    <a:pt x="239" y="667"/>
                  </a:lnTo>
                  <a:lnTo>
                    <a:pt x="311" y="593"/>
                  </a:lnTo>
                  <a:lnTo>
                    <a:pt x="390" y="520"/>
                  </a:lnTo>
                  <a:lnTo>
                    <a:pt x="475" y="448"/>
                  </a:lnTo>
                  <a:lnTo>
                    <a:pt x="566" y="377"/>
                  </a:lnTo>
                  <a:lnTo>
                    <a:pt x="607" y="344"/>
                  </a:lnTo>
                  <a:lnTo>
                    <a:pt x="643" y="309"/>
                  </a:lnTo>
                  <a:lnTo>
                    <a:pt x="674" y="272"/>
                  </a:lnTo>
                  <a:lnTo>
                    <a:pt x="700" y="234"/>
                  </a:lnTo>
                  <a:lnTo>
                    <a:pt x="720" y="195"/>
                  </a:lnTo>
                  <a:lnTo>
                    <a:pt x="735" y="156"/>
                  </a:lnTo>
                  <a:lnTo>
                    <a:pt x="744" y="115"/>
                  </a:lnTo>
                  <a:lnTo>
                    <a:pt x="747" y="75"/>
                  </a:lnTo>
                  <a:lnTo>
                    <a:pt x="750" y="55"/>
                  </a:lnTo>
                  <a:lnTo>
                    <a:pt x="757" y="36"/>
                  </a:lnTo>
                  <a:lnTo>
                    <a:pt x="768" y="22"/>
                  </a:lnTo>
                  <a:lnTo>
                    <a:pt x="784" y="10"/>
                  </a:lnTo>
                  <a:lnTo>
                    <a:pt x="801" y="2"/>
                  </a:lnTo>
                  <a:lnTo>
                    <a:pt x="82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3" name="Freeform 159"/>
            <p:cNvSpPr>
              <a:spLocks noEditPoints="1"/>
            </p:cNvSpPr>
            <p:nvPr/>
          </p:nvSpPr>
          <p:spPr bwMode="auto">
            <a:xfrm>
              <a:off x="-1917700" y="3270251"/>
              <a:ext cx="420688" cy="477838"/>
            </a:xfrm>
            <a:custGeom>
              <a:avLst/>
              <a:gdLst>
                <a:gd name="T0" fmla="*/ 543 w 2912"/>
                <a:gd name="T1" fmla="*/ 556 h 3309"/>
                <a:gd name="T2" fmla="*/ 666 w 2912"/>
                <a:gd name="T3" fmla="*/ 865 h 3309"/>
                <a:gd name="T4" fmla="*/ 830 w 2912"/>
                <a:gd name="T5" fmla="*/ 1139 h 3309"/>
                <a:gd name="T6" fmla="*/ 1012 w 2912"/>
                <a:gd name="T7" fmla="*/ 1380 h 3309"/>
                <a:gd name="T8" fmla="*/ 1159 w 2912"/>
                <a:gd name="T9" fmla="*/ 1557 h 3309"/>
                <a:gd name="T10" fmla="*/ 1195 w 2912"/>
                <a:gd name="T11" fmla="*/ 1655 h 3309"/>
                <a:gd name="T12" fmla="*/ 1159 w 2912"/>
                <a:gd name="T13" fmla="*/ 1752 h 3309"/>
                <a:gd name="T14" fmla="*/ 1012 w 2912"/>
                <a:gd name="T15" fmla="*/ 1929 h 3309"/>
                <a:gd name="T16" fmla="*/ 830 w 2912"/>
                <a:gd name="T17" fmla="*/ 2171 h 3309"/>
                <a:gd name="T18" fmla="*/ 666 w 2912"/>
                <a:gd name="T19" fmla="*/ 2445 h 3309"/>
                <a:gd name="T20" fmla="*/ 543 w 2912"/>
                <a:gd name="T21" fmla="*/ 2754 h 3309"/>
                <a:gd name="T22" fmla="*/ 2419 w 2912"/>
                <a:gd name="T23" fmla="*/ 3008 h 3309"/>
                <a:gd name="T24" fmla="*/ 2343 w 2912"/>
                <a:gd name="T25" fmla="*/ 2673 h 3309"/>
                <a:gd name="T26" fmla="*/ 2207 w 2912"/>
                <a:gd name="T27" fmla="*/ 2374 h 3309"/>
                <a:gd name="T28" fmla="*/ 2035 w 2912"/>
                <a:gd name="T29" fmla="*/ 2107 h 3309"/>
                <a:gd name="T30" fmla="*/ 1854 w 2912"/>
                <a:gd name="T31" fmla="*/ 1873 h 3309"/>
                <a:gd name="T32" fmla="*/ 1737 w 2912"/>
                <a:gd name="T33" fmla="*/ 1730 h 3309"/>
                <a:gd name="T34" fmla="*/ 1719 w 2912"/>
                <a:gd name="T35" fmla="*/ 1629 h 3309"/>
                <a:gd name="T36" fmla="*/ 1766 w 2912"/>
                <a:gd name="T37" fmla="*/ 1542 h 3309"/>
                <a:gd name="T38" fmla="*/ 1945 w 2912"/>
                <a:gd name="T39" fmla="*/ 1323 h 3309"/>
                <a:gd name="T40" fmla="*/ 2124 w 2912"/>
                <a:gd name="T41" fmla="*/ 1074 h 3309"/>
                <a:gd name="T42" fmla="*/ 2281 w 2912"/>
                <a:gd name="T43" fmla="*/ 790 h 3309"/>
                <a:gd name="T44" fmla="*/ 2390 w 2912"/>
                <a:gd name="T45" fmla="*/ 473 h 3309"/>
                <a:gd name="T46" fmla="*/ 149 w 2912"/>
                <a:gd name="T47" fmla="*/ 0 h 3309"/>
                <a:gd name="T48" fmla="*/ 2846 w 2912"/>
                <a:gd name="T49" fmla="*/ 25 h 3309"/>
                <a:gd name="T50" fmla="*/ 2909 w 2912"/>
                <a:gd name="T51" fmla="*/ 120 h 3309"/>
                <a:gd name="T52" fmla="*/ 2886 w 2912"/>
                <a:gd name="T53" fmla="*/ 234 h 3309"/>
                <a:gd name="T54" fmla="*/ 2792 w 2912"/>
                <a:gd name="T55" fmla="*/ 298 h 3309"/>
                <a:gd name="T56" fmla="*/ 2690 w 2912"/>
                <a:gd name="T57" fmla="*/ 491 h 3309"/>
                <a:gd name="T58" fmla="*/ 2584 w 2912"/>
                <a:gd name="T59" fmla="*/ 841 h 3309"/>
                <a:gd name="T60" fmla="*/ 2427 w 2912"/>
                <a:gd name="T61" fmla="*/ 1152 h 3309"/>
                <a:gd name="T62" fmla="*/ 2245 w 2912"/>
                <a:gd name="T63" fmla="*/ 1423 h 3309"/>
                <a:gd name="T64" fmla="*/ 2061 w 2912"/>
                <a:gd name="T65" fmla="*/ 1655 h 3309"/>
                <a:gd name="T66" fmla="*/ 2245 w 2912"/>
                <a:gd name="T67" fmla="*/ 1887 h 3309"/>
                <a:gd name="T68" fmla="*/ 2427 w 2912"/>
                <a:gd name="T69" fmla="*/ 2157 h 3309"/>
                <a:gd name="T70" fmla="*/ 2584 w 2912"/>
                <a:gd name="T71" fmla="*/ 2468 h 3309"/>
                <a:gd name="T72" fmla="*/ 2690 w 2912"/>
                <a:gd name="T73" fmla="*/ 2818 h 3309"/>
                <a:gd name="T74" fmla="*/ 2792 w 2912"/>
                <a:gd name="T75" fmla="*/ 3011 h 3309"/>
                <a:gd name="T76" fmla="*/ 2886 w 2912"/>
                <a:gd name="T77" fmla="*/ 3075 h 3309"/>
                <a:gd name="T78" fmla="*/ 2909 w 2912"/>
                <a:gd name="T79" fmla="*/ 3189 h 3309"/>
                <a:gd name="T80" fmla="*/ 2846 w 2912"/>
                <a:gd name="T81" fmla="*/ 3284 h 3309"/>
                <a:gd name="T82" fmla="*/ 149 w 2912"/>
                <a:gd name="T83" fmla="*/ 3309 h 3309"/>
                <a:gd name="T84" fmla="*/ 43 w 2912"/>
                <a:gd name="T85" fmla="*/ 3265 h 3309"/>
                <a:gd name="T86" fmla="*/ 0 w 2912"/>
                <a:gd name="T87" fmla="*/ 3159 h 3309"/>
                <a:gd name="T88" fmla="*/ 43 w 2912"/>
                <a:gd name="T89" fmla="*/ 3052 h 3309"/>
                <a:gd name="T90" fmla="*/ 149 w 2912"/>
                <a:gd name="T91" fmla="*/ 3008 h 3309"/>
                <a:gd name="T92" fmla="*/ 242 w 2912"/>
                <a:gd name="T93" fmla="*/ 2727 h 3309"/>
                <a:gd name="T94" fmla="*/ 364 w 2912"/>
                <a:gd name="T95" fmla="*/ 2387 h 3309"/>
                <a:gd name="T96" fmla="*/ 528 w 2912"/>
                <a:gd name="T97" fmla="*/ 2087 h 3309"/>
                <a:gd name="T98" fmla="*/ 713 w 2912"/>
                <a:gd name="T99" fmla="*/ 1825 h 3309"/>
                <a:gd name="T100" fmla="*/ 804 w 2912"/>
                <a:gd name="T101" fmla="*/ 1600 h 3309"/>
                <a:gd name="T102" fmla="*/ 620 w 2912"/>
                <a:gd name="T103" fmla="*/ 1359 h 3309"/>
                <a:gd name="T104" fmla="*/ 442 w 2912"/>
                <a:gd name="T105" fmla="*/ 1078 h 3309"/>
                <a:gd name="T106" fmla="*/ 295 w 2912"/>
                <a:gd name="T107" fmla="*/ 757 h 3309"/>
                <a:gd name="T108" fmla="*/ 204 w 2912"/>
                <a:gd name="T109" fmla="*/ 398 h 3309"/>
                <a:gd name="T110" fmla="*/ 91 w 2912"/>
                <a:gd name="T111" fmla="*/ 289 h 3309"/>
                <a:gd name="T112" fmla="*/ 11 w 2912"/>
                <a:gd name="T113" fmla="*/ 209 h 3309"/>
                <a:gd name="T114" fmla="*/ 11 w 2912"/>
                <a:gd name="T115" fmla="*/ 92 h 3309"/>
                <a:gd name="T116" fmla="*/ 91 w 2912"/>
                <a:gd name="T117" fmla="*/ 12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12" h="3309">
                  <a:moveTo>
                    <a:pt x="493" y="301"/>
                  </a:moveTo>
                  <a:lnTo>
                    <a:pt x="505" y="388"/>
                  </a:lnTo>
                  <a:lnTo>
                    <a:pt x="522" y="473"/>
                  </a:lnTo>
                  <a:lnTo>
                    <a:pt x="543" y="556"/>
                  </a:lnTo>
                  <a:lnTo>
                    <a:pt x="568" y="636"/>
                  </a:lnTo>
                  <a:lnTo>
                    <a:pt x="598" y="714"/>
                  </a:lnTo>
                  <a:lnTo>
                    <a:pt x="630" y="790"/>
                  </a:lnTo>
                  <a:lnTo>
                    <a:pt x="666" y="865"/>
                  </a:lnTo>
                  <a:lnTo>
                    <a:pt x="704" y="936"/>
                  </a:lnTo>
                  <a:lnTo>
                    <a:pt x="745" y="1006"/>
                  </a:lnTo>
                  <a:lnTo>
                    <a:pt x="787" y="1074"/>
                  </a:lnTo>
                  <a:lnTo>
                    <a:pt x="830" y="1139"/>
                  </a:lnTo>
                  <a:lnTo>
                    <a:pt x="876" y="1203"/>
                  </a:lnTo>
                  <a:lnTo>
                    <a:pt x="921" y="1264"/>
                  </a:lnTo>
                  <a:lnTo>
                    <a:pt x="967" y="1323"/>
                  </a:lnTo>
                  <a:lnTo>
                    <a:pt x="1012" y="1380"/>
                  </a:lnTo>
                  <a:lnTo>
                    <a:pt x="1057" y="1437"/>
                  </a:lnTo>
                  <a:lnTo>
                    <a:pt x="1102" y="1490"/>
                  </a:lnTo>
                  <a:lnTo>
                    <a:pt x="1145" y="1542"/>
                  </a:lnTo>
                  <a:lnTo>
                    <a:pt x="1159" y="1557"/>
                  </a:lnTo>
                  <a:lnTo>
                    <a:pt x="1174" y="1580"/>
                  </a:lnTo>
                  <a:lnTo>
                    <a:pt x="1186" y="1604"/>
                  </a:lnTo>
                  <a:lnTo>
                    <a:pt x="1192" y="1629"/>
                  </a:lnTo>
                  <a:lnTo>
                    <a:pt x="1195" y="1655"/>
                  </a:lnTo>
                  <a:lnTo>
                    <a:pt x="1192" y="1680"/>
                  </a:lnTo>
                  <a:lnTo>
                    <a:pt x="1186" y="1706"/>
                  </a:lnTo>
                  <a:lnTo>
                    <a:pt x="1174" y="1730"/>
                  </a:lnTo>
                  <a:lnTo>
                    <a:pt x="1159" y="1752"/>
                  </a:lnTo>
                  <a:lnTo>
                    <a:pt x="1145" y="1768"/>
                  </a:lnTo>
                  <a:lnTo>
                    <a:pt x="1102" y="1819"/>
                  </a:lnTo>
                  <a:lnTo>
                    <a:pt x="1057" y="1873"/>
                  </a:lnTo>
                  <a:lnTo>
                    <a:pt x="1012" y="1929"/>
                  </a:lnTo>
                  <a:lnTo>
                    <a:pt x="967" y="1987"/>
                  </a:lnTo>
                  <a:lnTo>
                    <a:pt x="921" y="2046"/>
                  </a:lnTo>
                  <a:lnTo>
                    <a:pt x="876" y="2107"/>
                  </a:lnTo>
                  <a:lnTo>
                    <a:pt x="830" y="2171"/>
                  </a:lnTo>
                  <a:lnTo>
                    <a:pt x="787" y="2236"/>
                  </a:lnTo>
                  <a:lnTo>
                    <a:pt x="745" y="2304"/>
                  </a:lnTo>
                  <a:lnTo>
                    <a:pt x="704" y="2374"/>
                  </a:lnTo>
                  <a:lnTo>
                    <a:pt x="666" y="2445"/>
                  </a:lnTo>
                  <a:lnTo>
                    <a:pt x="630" y="2519"/>
                  </a:lnTo>
                  <a:lnTo>
                    <a:pt x="598" y="2595"/>
                  </a:lnTo>
                  <a:lnTo>
                    <a:pt x="568" y="2673"/>
                  </a:lnTo>
                  <a:lnTo>
                    <a:pt x="543" y="2754"/>
                  </a:lnTo>
                  <a:lnTo>
                    <a:pt x="522" y="2836"/>
                  </a:lnTo>
                  <a:lnTo>
                    <a:pt x="505" y="2922"/>
                  </a:lnTo>
                  <a:lnTo>
                    <a:pt x="493" y="3008"/>
                  </a:lnTo>
                  <a:lnTo>
                    <a:pt x="2419" y="3008"/>
                  </a:lnTo>
                  <a:lnTo>
                    <a:pt x="2406" y="2922"/>
                  </a:lnTo>
                  <a:lnTo>
                    <a:pt x="2390" y="2836"/>
                  </a:lnTo>
                  <a:lnTo>
                    <a:pt x="2368" y="2754"/>
                  </a:lnTo>
                  <a:lnTo>
                    <a:pt x="2343" y="2673"/>
                  </a:lnTo>
                  <a:lnTo>
                    <a:pt x="2313" y="2595"/>
                  </a:lnTo>
                  <a:lnTo>
                    <a:pt x="2281" y="2519"/>
                  </a:lnTo>
                  <a:lnTo>
                    <a:pt x="2245" y="2445"/>
                  </a:lnTo>
                  <a:lnTo>
                    <a:pt x="2207" y="2374"/>
                  </a:lnTo>
                  <a:lnTo>
                    <a:pt x="2167" y="2304"/>
                  </a:lnTo>
                  <a:lnTo>
                    <a:pt x="2124" y="2236"/>
                  </a:lnTo>
                  <a:lnTo>
                    <a:pt x="2081" y="2171"/>
                  </a:lnTo>
                  <a:lnTo>
                    <a:pt x="2035" y="2107"/>
                  </a:lnTo>
                  <a:lnTo>
                    <a:pt x="1990" y="2046"/>
                  </a:lnTo>
                  <a:lnTo>
                    <a:pt x="1945" y="1987"/>
                  </a:lnTo>
                  <a:lnTo>
                    <a:pt x="1899" y="1929"/>
                  </a:lnTo>
                  <a:lnTo>
                    <a:pt x="1854" y="1873"/>
                  </a:lnTo>
                  <a:lnTo>
                    <a:pt x="1809" y="1819"/>
                  </a:lnTo>
                  <a:lnTo>
                    <a:pt x="1766" y="1768"/>
                  </a:lnTo>
                  <a:lnTo>
                    <a:pt x="1752" y="1752"/>
                  </a:lnTo>
                  <a:lnTo>
                    <a:pt x="1737" y="1730"/>
                  </a:lnTo>
                  <a:lnTo>
                    <a:pt x="1726" y="1706"/>
                  </a:lnTo>
                  <a:lnTo>
                    <a:pt x="1719" y="1680"/>
                  </a:lnTo>
                  <a:lnTo>
                    <a:pt x="1717" y="1655"/>
                  </a:lnTo>
                  <a:lnTo>
                    <a:pt x="1719" y="1629"/>
                  </a:lnTo>
                  <a:lnTo>
                    <a:pt x="1726" y="1604"/>
                  </a:lnTo>
                  <a:lnTo>
                    <a:pt x="1737" y="1580"/>
                  </a:lnTo>
                  <a:lnTo>
                    <a:pt x="1752" y="1557"/>
                  </a:lnTo>
                  <a:lnTo>
                    <a:pt x="1766" y="1542"/>
                  </a:lnTo>
                  <a:lnTo>
                    <a:pt x="1809" y="1490"/>
                  </a:lnTo>
                  <a:lnTo>
                    <a:pt x="1854" y="1437"/>
                  </a:lnTo>
                  <a:lnTo>
                    <a:pt x="1899" y="1380"/>
                  </a:lnTo>
                  <a:lnTo>
                    <a:pt x="1945" y="1323"/>
                  </a:lnTo>
                  <a:lnTo>
                    <a:pt x="1990" y="1264"/>
                  </a:lnTo>
                  <a:lnTo>
                    <a:pt x="2035" y="1203"/>
                  </a:lnTo>
                  <a:lnTo>
                    <a:pt x="2081" y="1139"/>
                  </a:lnTo>
                  <a:lnTo>
                    <a:pt x="2124" y="1074"/>
                  </a:lnTo>
                  <a:lnTo>
                    <a:pt x="2167" y="1006"/>
                  </a:lnTo>
                  <a:lnTo>
                    <a:pt x="2207" y="936"/>
                  </a:lnTo>
                  <a:lnTo>
                    <a:pt x="2245" y="865"/>
                  </a:lnTo>
                  <a:lnTo>
                    <a:pt x="2281" y="790"/>
                  </a:lnTo>
                  <a:lnTo>
                    <a:pt x="2313" y="714"/>
                  </a:lnTo>
                  <a:lnTo>
                    <a:pt x="2343" y="636"/>
                  </a:lnTo>
                  <a:lnTo>
                    <a:pt x="2368" y="556"/>
                  </a:lnTo>
                  <a:lnTo>
                    <a:pt x="2390" y="473"/>
                  </a:lnTo>
                  <a:lnTo>
                    <a:pt x="2406" y="388"/>
                  </a:lnTo>
                  <a:lnTo>
                    <a:pt x="2419" y="301"/>
                  </a:lnTo>
                  <a:lnTo>
                    <a:pt x="493" y="301"/>
                  </a:lnTo>
                  <a:close/>
                  <a:moveTo>
                    <a:pt x="149" y="0"/>
                  </a:moveTo>
                  <a:lnTo>
                    <a:pt x="2762" y="0"/>
                  </a:lnTo>
                  <a:lnTo>
                    <a:pt x="2792" y="3"/>
                  </a:lnTo>
                  <a:lnTo>
                    <a:pt x="2820" y="12"/>
                  </a:lnTo>
                  <a:lnTo>
                    <a:pt x="2846" y="25"/>
                  </a:lnTo>
                  <a:lnTo>
                    <a:pt x="2868" y="44"/>
                  </a:lnTo>
                  <a:lnTo>
                    <a:pt x="2886" y="67"/>
                  </a:lnTo>
                  <a:lnTo>
                    <a:pt x="2900" y="92"/>
                  </a:lnTo>
                  <a:lnTo>
                    <a:pt x="2909" y="120"/>
                  </a:lnTo>
                  <a:lnTo>
                    <a:pt x="2912" y="150"/>
                  </a:lnTo>
                  <a:lnTo>
                    <a:pt x="2909" y="180"/>
                  </a:lnTo>
                  <a:lnTo>
                    <a:pt x="2900" y="209"/>
                  </a:lnTo>
                  <a:lnTo>
                    <a:pt x="2886" y="234"/>
                  </a:lnTo>
                  <a:lnTo>
                    <a:pt x="2868" y="257"/>
                  </a:lnTo>
                  <a:lnTo>
                    <a:pt x="2846" y="275"/>
                  </a:lnTo>
                  <a:lnTo>
                    <a:pt x="2820" y="289"/>
                  </a:lnTo>
                  <a:lnTo>
                    <a:pt x="2792" y="298"/>
                  </a:lnTo>
                  <a:lnTo>
                    <a:pt x="2762" y="301"/>
                  </a:lnTo>
                  <a:lnTo>
                    <a:pt x="2718" y="301"/>
                  </a:lnTo>
                  <a:lnTo>
                    <a:pt x="2707" y="398"/>
                  </a:lnTo>
                  <a:lnTo>
                    <a:pt x="2690" y="491"/>
                  </a:lnTo>
                  <a:lnTo>
                    <a:pt x="2669" y="583"/>
                  </a:lnTo>
                  <a:lnTo>
                    <a:pt x="2645" y="671"/>
                  </a:lnTo>
                  <a:lnTo>
                    <a:pt x="2616" y="757"/>
                  </a:lnTo>
                  <a:lnTo>
                    <a:pt x="2584" y="841"/>
                  </a:lnTo>
                  <a:lnTo>
                    <a:pt x="2548" y="923"/>
                  </a:lnTo>
                  <a:lnTo>
                    <a:pt x="2510" y="1001"/>
                  </a:lnTo>
                  <a:lnTo>
                    <a:pt x="2469" y="1078"/>
                  </a:lnTo>
                  <a:lnTo>
                    <a:pt x="2427" y="1152"/>
                  </a:lnTo>
                  <a:lnTo>
                    <a:pt x="2383" y="1223"/>
                  </a:lnTo>
                  <a:lnTo>
                    <a:pt x="2338" y="1292"/>
                  </a:lnTo>
                  <a:lnTo>
                    <a:pt x="2292" y="1359"/>
                  </a:lnTo>
                  <a:lnTo>
                    <a:pt x="2245" y="1423"/>
                  </a:lnTo>
                  <a:lnTo>
                    <a:pt x="2199" y="1484"/>
                  </a:lnTo>
                  <a:lnTo>
                    <a:pt x="2152" y="1544"/>
                  </a:lnTo>
                  <a:lnTo>
                    <a:pt x="2107" y="1600"/>
                  </a:lnTo>
                  <a:lnTo>
                    <a:pt x="2061" y="1655"/>
                  </a:lnTo>
                  <a:lnTo>
                    <a:pt x="2107" y="1709"/>
                  </a:lnTo>
                  <a:lnTo>
                    <a:pt x="2152" y="1766"/>
                  </a:lnTo>
                  <a:lnTo>
                    <a:pt x="2199" y="1825"/>
                  </a:lnTo>
                  <a:lnTo>
                    <a:pt x="2245" y="1887"/>
                  </a:lnTo>
                  <a:lnTo>
                    <a:pt x="2292" y="1950"/>
                  </a:lnTo>
                  <a:lnTo>
                    <a:pt x="2338" y="2017"/>
                  </a:lnTo>
                  <a:lnTo>
                    <a:pt x="2383" y="2087"/>
                  </a:lnTo>
                  <a:lnTo>
                    <a:pt x="2427" y="2157"/>
                  </a:lnTo>
                  <a:lnTo>
                    <a:pt x="2469" y="2231"/>
                  </a:lnTo>
                  <a:lnTo>
                    <a:pt x="2510" y="2308"/>
                  </a:lnTo>
                  <a:lnTo>
                    <a:pt x="2548" y="2387"/>
                  </a:lnTo>
                  <a:lnTo>
                    <a:pt x="2584" y="2468"/>
                  </a:lnTo>
                  <a:lnTo>
                    <a:pt x="2616" y="2551"/>
                  </a:lnTo>
                  <a:lnTo>
                    <a:pt x="2645" y="2638"/>
                  </a:lnTo>
                  <a:lnTo>
                    <a:pt x="2669" y="2727"/>
                  </a:lnTo>
                  <a:lnTo>
                    <a:pt x="2690" y="2818"/>
                  </a:lnTo>
                  <a:lnTo>
                    <a:pt x="2707" y="2912"/>
                  </a:lnTo>
                  <a:lnTo>
                    <a:pt x="2718" y="3008"/>
                  </a:lnTo>
                  <a:lnTo>
                    <a:pt x="2762" y="3008"/>
                  </a:lnTo>
                  <a:lnTo>
                    <a:pt x="2792" y="3011"/>
                  </a:lnTo>
                  <a:lnTo>
                    <a:pt x="2820" y="3021"/>
                  </a:lnTo>
                  <a:lnTo>
                    <a:pt x="2846" y="3034"/>
                  </a:lnTo>
                  <a:lnTo>
                    <a:pt x="2868" y="3052"/>
                  </a:lnTo>
                  <a:lnTo>
                    <a:pt x="2886" y="3075"/>
                  </a:lnTo>
                  <a:lnTo>
                    <a:pt x="2900" y="3100"/>
                  </a:lnTo>
                  <a:lnTo>
                    <a:pt x="2909" y="3129"/>
                  </a:lnTo>
                  <a:lnTo>
                    <a:pt x="2912" y="3159"/>
                  </a:lnTo>
                  <a:lnTo>
                    <a:pt x="2909" y="3189"/>
                  </a:lnTo>
                  <a:lnTo>
                    <a:pt x="2900" y="3217"/>
                  </a:lnTo>
                  <a:lnTo>
                    <a:pt x="2886" y="3243"/>
                  </a:lnTo>
                  <a:lnTo>
                    <a:pt x="2868" y="3265"/>
                  </a:lnTo>
                  <a:lnTo>
                    <a:pt x="2846" y="3284"/>
                  </a:lnTo>
                  <a:lnTo>
                    <a:pt x="2820" y="3297"/>
                  </a:lnTo>
                  <a:lnTo>
                    <a:pt x="2792" y="3307"/>
                  </a:lnTo>
                  <a:lnTo>
                    <a:pt x="2762" y="3309"/>
                  </a:lnTo>
                  <a:lnTo>
                    <a:pt x="149" y="3309"/>
                  </a:lnTo>
                  <a:lnTo>
                    <a:pt x="119" y="3307"/>
                  </a:lnTo>
                  <a:lnTo>
                    <a:pt x="91" y="3297"/>
                  </a:lnTo>
                  <a:lnTo>
                    <a:pt x="65" y="3284"/>
                  </a:lnTo>
                  <a:lnTo>
                    <a:pt x="43" y="3265"/>
                  </a:lnTo>
                  <a:lnTo>
                    <a:pt x="25" y="3243"/>
                  </a:lnTo>
                  <a:lnTo>
                    <a:pt x="11" y="3217"/>
                  </a:lnTo>
                  <a:lnTo>
                    <a:pt x="2" y="3189"/>
                  </a:lnTo>
                  <a:lnTo>
                    <a:pt x="0" y="3159"/>
                  </a:lnTo>
                  <a:lnTo>
                    <a:pt x="2" y="3129"/>
                  </a:lnTo>
                  <a:lnTo>
                    <a:pt x="11" y="3100"/>
                  </a:lnTo>
                  <a:lnTo>
                    <a:pt x="25" y="3075"/>
                  </a:lnTo>
                  <a:lnTo>
                    <a:pt x="43" y="3052"/>
                  </a:lnTo>
                  <a:lnTo>
                    <a:pt x="65" y="3034"/>
                  </a:lnTo>
                  <a:lnTo>
                    <a:pt x="91" y="3021"/>
                  </a:lnTo>
                  <a:lnTo>
                    <a:pt x="119" y="3011"/>
                  </a:lnTo>
                  <a:lnTo>
                    <a:pt x="149" y="3008"/>
                  </a:lnTo>
                  <a:lnTo>
                    <a:pt x="193" y="3008"/>
                  </a:lnTo>
                  <a:lnTo>
                    <a:pt x="204" y="2912"/>
                  </a:lnTo>
                  <a:lnTo>
                    <a:pt x="221" y="2818"/>
                  </a:lnTo>
                  <a:lnTo>
                    <a:pt x="242" y="2727"/>
                  </a:lnTo>
                  <a:lnTo>
                    <a:pt x="266" y="2638"/>
                  </a:lnTo>
                  <a:lnTo>
                    <a:pt x="295" y="2551"/>
                  </a:lnTo>
                  <a:lnTo>
                    <a:pt x="327" y="2468"/>
                  </a:lnTo>
                  <a:lnTo>
                    <a:pt x="364" y="2387"/>
                  </a:lnTo>
                  <a:lnTo>
                    <a:pt x="402" y="2308"/>
                  </a:lnTo>
                  <a:lnTo>
                    <a:pt x="442" y="2231"/>
                  </a:lnTo>
                  <a:lnTo>
                    <a:pt x="484" y="2157"/>
                  </a:lnTo>
                  <a:lnTo>
                    <a:pt x="528" y="2087"/>
                  </a:lnTo>
                  <a:lnTo>
                    <a:pt x="573" y="2017"/>
                  </a:lnTo>
                  <a:lnTo>
                    <a:pt x="620" y="1950"/>
                  </a:lnTo>
                  <a:lnTo>
                    <a:pt x="666" y="1887"/>
                  </a:lnTo>
                  <a:lnTo>
                    <a:pt x="713" y="1825"/>
                  </a:lnTo>
                  <a:lnTo>
                    <a:pt x="759" y="1766"/>
                  </a:lnTo>
                  <a:lnTo>
                    <a:pt x="805" y="1709"/>
                  </a:lnTo>
                  <a:lnTo>
                    <a:pt x="850" y="1655"/>
                  </a:lnTo>
                  <a:lnTo>
                    <a:pt x="804" y="1600"/>
                  </a:lnTo>
                  <a:lnTo>
                    <a:pt x="759" y="1544"/>
                  </a:lnTo>
                  <a:lnTo>
                    <a:pt x="713" y="1484"/>
                  </a:lnTo>
                  <a:lnTo>
                    <a:pt x="666" y="1423"/>
                  </a:lnTo>
                  <a:lnTo>
                    <a:pt x="620" y="1359"/>
                  </a:lnTo>
                  <a:lnTo>
                    <a:pt x="573" y="1292"/>
                  </a:lnTo>
                  <a:lnTo>
                    <a:pt x="528" y="1223"/>
                  </a:lnTo>
                  <a:lnTo>
                    <a:pt x="484" y="1152"/>
                  </a:lnTo>
                  <a:lnTo>
                    <a:pt x="442" y="1078"/>
                  </a:lnTo>
                  <a:lnTo>
                    <a:pt x="401" y="1001"/>
                  </a:lnTo>
                  <a:lnTo>
                    <a:pt x="364" y="923"/>
                  </a:lnTo>
                  <a:lnTo>
                    <a:pt x="327" y="841"/>
                  </a:lnTo>
                  <a:lnTo>
                    <a:pt x="295" y="757"/>
                  </a:lnTo>
                  <a:lnTo>
                    <a:pt x="266" y="671"/>
                  </a:lnTo>
                  <a:lnTo>
                    <a:pt x="242" y="583"/>
                  </a:lnTo>
                  <a:lnTo>
                    <a:pt x="221" y="491"/>
                  </a:lnTo>
                  <a:lnTo>
                    <a:pt x="204" y="398"/>
                  </a:lnTo>
                  <a:lnTo>
                    <a:pt x="193" y="301"/>
                  </a:lnTo>
                  <a:lnTo>
                    <a:pt x="149" y="301"/>
                  </a:lnTo>
                  <a:lnTo>
                    <a:pt x="119" y="298"/>
                  </a:lnTo>
                  <a:lnTo>
                    <a:pt x="91" y="289"/>
                  </a:lnTo>
                  <a:lnTo>
                    <a:pt x="65" y="275"/>
                  </a:lnTo>
                  <a:lnTo>
                    <a:pt x="43" y="257"/>
                  </a:lnTo>
                  <a:lnTo>
                    <a:pt x="25" y="234"/>
                  </a:lnTo>
                  <a:lnTo>
                    <a:pt x="11" y="209"/>
                  </a:lnTo>
                  <a:lnTo>
                    <a:pt x="2" y="180"/>
                  </a:lnTo>
                  <a:lnTo>
                    <a:pt x="0" y="150"/>
                  </a:lnTo>
                  <a:lnTo>
                    <a:pt x="2" y="120"/>
                  </a:lnTo>
                  <a:lnTo>
                    <a:pt x="11" y="92"/>
                  </a:lnTo>
                  <a:lnTo>
                    <a:pt x="25" y="67"/>
                  </a:lnTo>
                  <a:lnTo>
                    <a:pt x="43" y="44"/>
                  </a:lnTo>
                  <a:lnTo>
                    <a:pt x="65" y="25"/>
                  </a:lnTo>
                  <a:lnTo>
                    <a:pt x="91" y="12"/>
                  </a:lnTo>
                  <a:lnTo>
                    <a:pt x="119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984741" y="5599252"/>
            <a:ext cx="668166" cy="602651"/>
            <a:chOff x="-1527175" y="3087688"/>
            <a:chExt cx="835025" cy="752475"/>
          </a:xfrm>
          <a:solidFill>
            <a:schemeClr val="bg1"/>
          </a:solidFill>
        </p:grpSpPr>
        <p:sp>
          <p:nvSpPr>
            <p:cNvPr id="235" name="Rectangle 147"/>
            <p:cNvSpPr>
              <a:spLocks noChangeArrowheads="1"/>
            </p:cNvSpPr>
            <p:nvPr/>
          </p:nvSpPr>
          <p:spPr bwMode="auto">
            <a:xfrm>
              <a:off x="-1406525" y="3467101"/>
              <a:ext cx="73025" cy="746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6" name="Rectangle 148"/>
            <p:cNvSpPr>
              <a:spLocks noChangeArrowheads="1"/>
            </p:cNvSpPr>
            <p:nvPr/>
          </p:nvSpPr>
          <p:spPr bwMode="auto">
            <a:xfrm>
              <a:off x="-1406525" y="3584576"/>
              <a:ext cx="73025" cy="746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7" name="Rectangle 149"/>
            <p:cNvSpPr>
              <a:spLocks noChangeArrowheads="1"/>
            </p:cNvSpPr>
            <p:nvPr/>
          </p:nvSpPr>
          <p:spPr bwMode="auto">
            <a:xfrm>
              <a:off x="-1282700" y="3348038"/>
              <a:ext cx="73025" cy="746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8" name="Rectangle 150"/>
            <p:cNvSpPr>
              <a:spLocks noChangeArrowheads="1"/>
            </p:cNvSpPr>
            <p:nvPr/>
          </p:nvSpPr>
          <p:spPr bwMode="auto">
            <a:xfrm>
              <a:off x="-1282700" y="3467101"/>
              <a:ext cx="73025" cy="746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9" name="Rectangle 151"/>
            <p:cNvSpPr>
              <a:spLocks noChangeArrowheads="1"/>
            </p:cNvSpPr>
            <p:nvPr/>
          </p:nvSpPr>
          <p:spPr bwMode="auto">
            <a:xfrm>
              <a:off x="-1282700" y="3584576"/>
              <a:ext cx="73025" cy="74613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0" name="Freeform 152"/>
            <p:cNvSpPr>
              <a:spLocks noEditPoints="1"/>
            </p:cNvSpPr>
            <p:nvPr/>
          </p:nvSpPr>
          <p:spPr bwMode="auto">
            <a:xfrm>
              <a:off x="-1527175" y="3087688"/>
              <a:ext cx="835025" cy="752475"/>
            </a:xfrm>
            <a:custGeom>
              <a:avLst/>
              <a:gdLst>
                <a:gd name="T0" fmla="*/ 2510 w 3679"/>
                <a:gd name="T1" fmla="*/ 3044 h 3314"/>
                <a:gd name="T2" fmla="*/ 2498 w 3679"/>
                <a:gd name="T3" fmla="*/ 3153 h 3314"/>
                <a:gd name="T4" fmla="*/ 2587 w 3679"/>
                <a:gd name="T5" fmla="*/ 3210 h 3314"/>
                <a:gd name="T6" fmla="*/ 2677 w 3679"/>
                <a:gd name="T7" fmla="*/ 3153 h 3314"/>
                <a:gd name="T8" fmla="*/ 2666 w 3679"/>
                <a:gd name="T9" fmla="*/ 3044 h 3314"/>
                <a:gd name="T10" fmla="*/ 1698 w 3679"/>
                <a:gd name="T11" fmla="*/ 2105 h 3314"/>
                <a:gd name="T12" fmla="*/ 1608 w 3679"/>
                <a:gd name="T13" fmla="*/ 2161 h 3314"/>
                <a:gd name="T14" fmla="*/ 1620 w 3679"/>
                <a:gd name="T15" fmla="*/ 2270 h 3314"/>
                <a:gd name="T16" fmla="*/ 1721 w 3679"/>
                <a:gd name="T17" fmla="*/ 2306 h 3314"/>
                <a:gd name="T18" fmla="*/ 1797 w 3679"/>
                <a:gd name="T19" fmla="*/ 2230 h 3314"/>
                <a:gd name="T20" fmla="*/ 1760 w 3679"/>
                <a:gd name="T21" fmla="*/ 2127 h 3314"/>
                <a:gd name="T22" fmla="*/ 3453 w 3679"/>
                <a:gd name="T23" fmla="*/ 2108 h 3314"/>
                <a:gd name="T24" fmla="*/ 3379 w 3679"/>
                <a:gd name="T25" fmla="*/ 2183 h 3314"/>
                <a:gd name="T26" fmla="*/ 3414 w 3679"/>
                <a:gd name="T27" fmla="*/ 2286 h 3314"/>
                <a:gd name="T28" fmla="*/ 3521 w 3679"/>
                <a:gd name="T29" fmla="*/ 2298 h 3314"/>
                <a:gd name="T30" fmla="*/ 3577 w 3679"/>
                <a:gd name="T31" fmla="*/ 2206 h 3314"/>
                <a:gd name="T32" fmla="*/ 3521 w 3679"/>
                <a:gd name="T33" fmla="*/ 2114 h 3314"/>
                <a:gd name="T34" fmla="*/ 3113 w 3679"/>
                <a:gd name="T35" fmla="*/ 1608 h 3314"/>
                <a:gd name="T36" fmla="*/ 2637 w 3679"/>
                <a:gd name="T37" fmla="*/ 2015 h 3314"/>
                <a:gd name="T38" fmla="*/ 2501 w 3679"/>
                <a:gd name="T39" fmla="*/ 2028 h 3314"/>
                <a:gd name="T40" fmla="*/ 2011 w 3679"/>
                <a:gd name="T41" fmla="*/ 1723 h 3314"/>
                <a:gd name="T42" fmla="*/ 1927 w 3679"/>
                <a:gd name="T43" fmla="*/ 1751 h 3314"/>
                <a:gd name="T44" fmla="*/ 1921 w 3679"/>
                <a:gd name="T45" fmla="*/ 1840 h 3314"/>
                <a:gd name="T46" fmla="*/ 2406 w 3679"/>
                <a:gd name="T47" fmla="*/ 2289 h 3314"/>
                <a:gd name="T48" fmla="*/ 2519 w 3679"/>
                <a:gd name="T49" fmla="*/ 2400 h 3314"/>
                <a:gd name="T50" fmla="*/ 2685 w 3679"/>
                <a:gd name="T51" fmla="*/ 2384 h 3314"/>
                <a:gd name="T52" fmla="*/ 2779 w 3679"/>
                <a:gd name="T53" fmla="*/ 2247 h 3314"/>
                <a:gd name="T54" fmla="*/ 3193 w 3679"/>
                <a:gd name="T55" fmla="*/ 1749 h 3314"/>
                <a:gd name="T56" fmla="*/ 3220 w 3679"/>
                <a:gd name="T57" fmla="*/ 1655 h 3314"/>
                <a:gd name="T58" fmla="*/ 3151 w 3679"/>
                <a:gd name="T59" fmla="*/ 1601 h 3314"/>
                <a:gd name="T60" fmla="*/ 2510 w 3679"/>
                <a:gd name="T61" fmla="*/ 1241 h 3314"/>
                <a:gd name="T62" fmla="*/ 2498 w 3679"/>
                <a:gd name="T63" fmla="*/ 1350 h 3314"/>
                <a:gd name="T64" fmla="*/ 2587 w 3679"/>
                <a:gd name="T65" fmla="*/ 1406 h 3314"/>
                <a:gd name="T66" fmla="*/ 2677 w 3679"/>
                <a:gd name="T67" fmla="*/ 1350 h 3314"/>
                <a:gd name="T68" fmla="*/ 2666 w 3679"/>
                <a:gd name="T69" fmla="*/ 1241 h 3314"/>
                <a:gd name="T70" fmla="*/ 282 w 3679"/>
                <a:gd name="T71" fmla="*/ 763 h 3314"/>
                <a:gd name="T72" fmla="*/ 1546 w 3679"/>
                <a:gd name="T73" fmla="*/ 2534 h 3314"/>
                <a:gd name="T74" fmla="*/ 1499 w 3679"/>
                <a:gd name="T75" fmla="*/ 2124 h 3314"/>
                <a:gd name="T76" fmla="*/ 1600 w 3679"/>
                <a:gd name="T77" fmla="*/ 1737 h 3314"/>
                <a:gd name="T78" fmla="*/ 1620 w 3679"/>
                <a:gd name="T79" fmla="*/ 1477 h 3314"/>
                <a:gd name="T80" fmla="*/ 2071 w 3679"/>
                <a:gd name="T81" fmla="*/ 1232 h 3314"/>
                <a:gd name="T82" fmla="*/ 2430 w 3679"/>
                <a:gd name="T83" fmla="*/ 1111 h 3314"/>
                <a:gd name="T84" fmla="*/ 2746 w 3679"/>
                <a:gd name="T85" fmla="*/ 1112 h 3314"/>
                <a:gd name="T86" fmla="*/ 2036 w 3679"/>
                <a:gd name="T87" fmla="*/ 501 h 3314"/>
                <a:gd name="T88" fmla="*/ 2837 w 3679"/>
                <a:gd name="T89" fmla="*/ 3 h 3314"/>
                <a:gd name="T90" fmla="*/ 2984 w 3679"/>
                <a:gd name="T91" fmla="*/ 94 h 3314"/>
                <a:gd name="T92" fmla="*/ 3029 w 3679"/>
                <a:gd name="T93" fmla="*/ 1195 h 3314"/>
                <a:gd name="T94" fmla="*/ 3367 w 3679"/>
                <a:gd name="T95" fmla="*/ 1432 h 3314"/>
                <a:gd name="T96" fmla="*/ 3595 w 3679"/>
                <a:gd name="T97" fmla="*/ 1782 h 3314"/>
                <a:gd name="T98" fmla="*/ 3679 w 3679"/>
                <a:gd name="T99" fmla="*/ 2206 h 3314"/>
                <a:gd name="T100" fmla="*/ 3601 w 3679"/>
                <a:gd name="T101" fmla="*/ 2619 h 3314"/>
                <a:gd name="T102" fmla="*/ 3387 w 3679"/>
                <a:gd name="T103" fmla="*/ 2961 h 3314"/>
                <a:gd name="T104" fmla="*/ 3067 w 3679"/>
                <a:gd name="T105" fmla="*/ 3201 h 3314"/>
                <a:gd name="T106" fmla="*/ 2673 w 3679"/>
                <a:gd name="T107" fmla="*/ 3310 h 3314"/>
                <a:gd name="T108" fmla="*/ 2259 w 3679"/>
                <a:gd name="T109" fmla="*/ 3262 h 3314"/>
                <a:gd name="T110" fmla="*/ 1907 w 3679"/>
                <a:gd name="T111" fmla="*/ 3071 h 3314"/>
                <a:gd name="T112" fmla="*/ 94 w 3679"/>
                <a:gd name="T113" fmla="*/ 3026 h 3314"/>
                <a:gd name="T114" fmla="*/ 3 w 3679"/>
                <a:gd name="T115" fmla="*/ 2877 h 3314"/>
                <a:gd name="T116" fmla="*/ 26 w 3679"/>
                <a:gd name="T117" fmla="*/ 125 h 3314"/>
                <a:gd name="T118" fmla="*/ 156 w 3679"/>
                <a:gd name="T119" fmla="*/ 12 h 3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9" h="3314">
                  <a:moveTo>
                    <a:pt x="2587" y="3006"/>
                  </a:moveTo>
                  <a:lnTo>
                    <a:pt x="2564" y="3010"/>
                  </a:lnTo>
                  <a:lnTo>
                    <a:pt x="2544" y="3017"/>
                  </a:lnTo>
                  <a:lnTo>
                    <a:pt x="2525" y="3029"/>
                  </a:lnTo>
                  <a:lnTo>
                    <a:pt x="2510" y="3044"/>
                  </a:lnTo>
                  <a:lnTo>
                    <a:pt x="2498" y="3064"/>
                  </a:lnTo>
                  <a:lnTo>
                    <a:pt x="2491" y="3085"/>
                  </a:lnTo>
                  <a:lnTo>
                    <a:pt x="2487" y="3108"/>
                  </a:lnTo>
                  <a:lnTo>
                    <a:pt x="2491" y="3133"/>
                  </a:lnTo>
                  <a:lnTo>
                    <a:pt x="2498" y="3153"/>
                  </a:lnTo>
                  <a:lnTo>
                    <a:pt x="2510" y="3171"/>
                  </a:lnTo>
                  <a:lnTo>
                    <a:pt x="2525" y="3188"/>
                  </a:lnTo>
                  <a:lnTo>
                    <a:pt x="2544" y="3200"/>
                  </a:lnTo>
                  <a:lnTo>
                    <a:pt x="2564" y="3207"/>
                  </a:lnTo>
                  <a:lnTo>
                    <a:pt x="2587" y="3210"/>
                  </a:lnTo>
                  <a:lnTo>
                    <a:pt x="2611" y="3207"/>
                  </a:lnTo>
                  <a:lnTo>
                    <a:pt x="2632" y="3200"/>
                  </a:lnTo>
                  <a:lnTo>
                    <a:pt x="2650" y="3188"/>
                  </a:lnTo>
                  <a:lnTo>
                    <a:pt x="2666" y="3171"/>
                  </a:lnTo>
                  <a:lnTo>
                    <a:pt x="2677" y="3153"/>
                  </a:lnTo>
                  <a:lnTo>
                    <a:pt x="2685" y="3133"/>
                  </a:lnTo>
                  <a:lnTo>
                    <a:pt x="2687" y="3108"/>
                  </a:lnTo>
                  <a:lnTo>
                    <a:pt x="2685" y="3085"/>
                  </a:lnTo>
                  <a:lnTo>
                    <a:pt x="2677" y="3064"/>
                  </a:lnTo>
                  <a:lnTo>
                    <a:pt x="2666" y="3044"/>
                  </a:lnTo>
                  <a:lnTo>
                    <a:pt x="2650" y="3029"/>
                  </a:lnTo>
                  <a:lnTo>
                    <a:pt x="2632" y="3017"/>
                  </a:lnTo>
                  <a:lnTo>
                    <a:pt x="2611" y="3010"/>
                  </a:lnTo>
                  <a:lnTo>
                    <a:pt x="2587" y="3006"/>
                  </a:lnTo>
                  <a:close/>
                  <a:moveTo>
                    <a:pt x="1698" y="2105"/>
                  </a:moveTo>
                  <a:lnTo>
                    <a:pt x="1676" y="2108"/>
                  </a:lnTo>
                  <a:lnTo>
                    <a:pt x="1654" y="2116"/>
                  </a:lnTo>
                  <a:lnTo>
                    <a:pt x="1636" y="2127"/>
                  </a:lnTo>
                  <a:lnTo>
                    <a:pt x="1620" y="2143"/>
                  </a:lnTo>
                  <a:lnTo>
                    <a:pt x="1608" y="2161"/>
                  </a:lnTo>
                  <a:lnTo>
                    <a:pt x="1601" y="2183"/>
                  </a:lnTo>
                  <a:lnTo>
                    <a:pt x="1598" y="2206"/>
                  </a:lnTo>
                  <a:lnTo>
                    <a:pt x="1601" y="2230"/>
                  </a:lnTo>
                  <a:lnTo>
                    <a:pt x="1608" y="2251"/>
                  </a:lnTo>
                  <a:lnTo>
                    <a:pt x="1620" y="2270"/>
                  </a:lnTo>
                  <a:lnTo>
                    <a:pt x="1636" y="2286"/>
                  </a:lnTo>
                  <a:lnTo>
                    <a:pt x="1654" y="2298"/>
                  </a:lnTo>
                  <a:lnTo>
                    <a:pt x="1676" y="2306"/>
                  </a:lnTo>
                  <a:lnTo>
                    <a:pt x="1698" y="2308"/>
                  </a:lnTo>
                  <a:lnTo>
                    <a:pt x="1721" y="2306"/>
                  </a:lnTo>
                  <a:lnTo>
                    <a:pt x="1742" y="2298"/>
                  </a:lnTo>
                  <a:lnTo>
                    <a:pt x="1761" y="2286"/>
                  </a:lnTo>
                  <a:lnTo>
                    <a:pt x="1776" y="2270"/>
                  </a:lnTo>
                  <a:lnTo>
                    <a:pt x="1789" y="2251"/>
                  </a:lnTo>
                  <a:lnTo>
                    <a:pt x="1797" y="2230"/>
                  </a:lnTo>
                  <a:lnTo>
                    <a:pt x="1799" y="2206"/>
                  </a:lnTo>
                  <a:lnTo>
                    <a:pt x="1795" y="2183"/>
                  </a:lnTo>
                  <a:lnTo>
                    <a:pt x="1789" y="2161"/>
                  </a:lnTo>
                  <a:lnTo>
                    <a:pt x="1776" y="2143"/>
                  </a:lnTo>
                  <a:lnTo>
                    <a:pt x="1760" y="2127"/>
                  </a:lnTo>
                  <a:lnTo>
                    <a:pt x="1742" y="2116"/>
                  </a:lnTo>
                  <a:lnTo>
                    <a:pt x="1721" y="2108"/>
                  </a:lnTo>
                  <a:lnTo>
                    <a:pt x="1698" y="2105"/>
                  </a:lnTo>
                  <a:close/>
                  <a:moveTo>
                    <a:pt x="3477" y="2104"/>
                  </a:moveTo>
                  <a:lnTo>
                    <a:pt x="3453" y="2108"/>
                  </a:lnTo>
                  <a:lnTo>
                    <a:pt x="3433" y="2114"/>
                  </a:lnTo>
                  <a:lnTo>
                    <a:pt x="3414" y="2127"/>
                  </a:lnTo>
                  <a:lnTo>
                    <a:pt x="3399" y="2143"/>
                  </a:lnTo>
                  <a:lnTo>
                    <a:pt x="3386" y="2161"/>
                  </a:lnTo>
                  <a:lnTo>
                    <a:pt x="3379" y="2183"/>
                  </a:lnTo>
                  <a:lnTo>
                    <a:pt x="3376" y="2206"/>
                  </a:lnTo>
                  <a:lnTo>
                    <a:pt x="3379" y="2230"/>
                  </a:lnTo>
                  <a:lnTo>
                    <a:pt x="3386" y="2251"/>
                  </a:lnTo>
                  <a:lnTo>
                    <a:pt x="3399" y="2270"/>
                  </a:lnTo>
                  <a:lnTo>
                    <a:pt x="3414" y="2286"/>
                  </a:lnTo>
                  <a:lnTo>
                    <a:pt x="3433" y="2298"/>
                  </a:lnTo>
                  <a:lnTo>
                    <a:pt x="3453" y="2306"/>
                  </a:lnTo>
                  <a:lnTo>
                    <a:pt x="3477" y="2308"/>
                  </a:lnTo>
                  <a:lnTo>
                    <a:pt x="3499" y="2306"/>
                  </a:lnTo>
                  <a:lnTo>
                    <a:pt x="3521" y="2298"/>
                  </a:lnTo>
                  <a:lnTo>
                    <a:pt x="3540" y="2286"/>
                  </a:lnTo>
                  <a:lnTo>
                    <a:pt x="3555" y="2270"/>
                  </a:lnTo>
                  <a:lnTo>
                    <a:pt x="3567" y="2251"/>
                  </a:lnTo>
                  <a:lnTo>
                    <a:pt x="3574" y="2230"/>
                  </a:lnTo>
                  <a:lnTo>
                    <a:pt x="3577" y="2206"/>
                  </a:lnTo>
                  <a:lnTo>
                    <a:pt x="3574" y="2183"/>
                  </a:lnTo>
                  <a:lnTo>
                    <a:pt x="3567" y="2161"/>
                  </a:lnTo>
                  <a:lnTo>
                    <a:pt x="3555" y="2143"/>
                  </a:lnTo>
                  <a:lnTo>
                    <a:pt x="3540" y="2127"/>
                  </a:lnTo>
                  <a:lnTo>
                    <a:pt x="3521" y="2114"/>
                  </a:lnTo>
                  <a:lnTo>
                    <a:pt x="3499" y="2108"/>
                  </a:lnTo>
                  <a:lnTo>
                    <a:pt x="3477" y="2104"/>
                  </a:lnTo>
                  <a:close/>
                  <a:moveTo>
                    <a:pt x="3151" y="1601"/>
                  </a:moveTo>
                  <a:lnTo>
                    <a:pt x="3132" y="1602"/>
                  </a:lnTo>
                  <a:lnTo>
                    <a:pt x="3113" y="1608"/>
                  </a:lnTo>
                  <a:lnTo>
                    <a:pt x="3094" y="1618"/>
                  </a:lnTo>
                  <a:lnTo>
                    <a:pt x="3078" y="1632"/>
                  </a:lnTo>
                  <a:lnTo>
                    <a:pt x="2680" y="2034"/>
                  </a:lnTo>
                  <a:lnTo>
                    <a:pt x="2659" y="2024"/>
                  </a:lnTo>
                  <a:lnTo>
                    <a:pt x="2637" y="2015"/>
                  </a:lnTo>
                  <a:lnTo>
                    <a:pt x="2613" y="2009"/>
                  </a:lnTo>
                  <a:lnTo>
                    <a:pt x="2587" y="2008"/>
                  </a:lnTo>
                  <a:lnTo>
                    <a:pt x="2557" y="2010"/>
                  </a:lnTo>
                  <a:lnTo>
                    <a:pt x="2528" y="2017"/>
                  </a:lnTo>
                  <a:lnTo>
                    <a:pt x="2501" y="2028"/>
                  </a:lnTo>
                  <a:lnTo>
                    <a:pt x="2477" y="2044"/>
                  </a:lnTo>
                  <a:lnTo>
                    <a:pt x="2455" y="2063"/>
                  </a:lnTo>
                  <a:lnTo>
                    <a:pt x="2048" y="1741"/>
                  </a:lnTo>
                  <a:lnTo>
                    <a:pt x="2029" y="1729"/>
                  </a:lnTo>
                  <a:lnTo>
                    <a:pt x="2011" y="1723"/>
                  </a:lnTo>
                  <a:lnTo>
                    <a:pt x="1992" y="1721"/>
                  </a:lnTo>
                  <a:lnTo>
                    <a:pt x="1974" y="1722"/>
                  </a:lnTo>
                  <a:lnTo>
                    <a:pt x="1956" y="1728"/>
                  </a:lnTo>
                  <a:lnTo>
                    <a:pt x="1940" y="1737"/>
                  </a:lnTo>
                  <a:lnTo>
                    <a:pt x="1927" y="1751"/>
                  </a:lnTo>
                  <a:lnTo>
                    <a:pt x="1916" y="1768"/>
                  </a:lnTo>
                  <a:lnTo>
                    <a:pt x="1912" y="1785"/>
                  </a:lnTo>
                  <a:lnTo>
                    <a:pt x="1911" y="1804"/>
                  </a:lnTo>
                  <a:lnTo>
                    <a:pt x="1913" y="1823"/>
                  </a:lnTo>
                  <a:lnTo>
                    <a:pt x="1921" y="1840"/>
                  </a:lnTo>
                  <a:lnTo>
                    <a:pt x="1931" y="1858"/>
                  </a:lnTo>
                  <a:lnTo>
                    <a:pt x="1946" y="1872"/>
                  </a:lnTo>
                  <a:lnTo>
                    <a:pt x="2391" y="2222"/>
                  </a:lnTo>
                  <a:lnTo>
                    <a:pt x="2396" y="2257"/>
                  </a:lnTo>
                  <a:lnTo>
                    <a:pt x="2406" y="2289"/>
                  </a:lnTo>
                  <a:lnTo>
                    <a:pt x="2421" y="2318"/>
                  </a:lnTo>
                  <a:lnTo>
                    <a:pt x="2440" y="2345"/>
                  </a:lnTo>
                  <a:lnTo>
                    <a:pt x="2464" y="2367"/>
                  </a:lnTo>
                  <a:lnTo>
                    <a:pt x="2490" y="2385"/>
                  </a:lnTo>
                  <a:lnTo>
                    <a:pt x="2519" y="2400"/>
                  </a:lnTo>
                  <a:lnTo>
                    <a:pt x="2552" y="2408"/>
                  </a:lnTo>
                  <a:lnTo>
                    <a:pt x="2586" y="2411"/>
                  </a:lnTo>
                  <a:lnTo>
                    <a:pt x="2621" y="2408"/>
                  </a:lnTo>
                  <a:lnTo>
                    <a:pt x="2655" y="2399"/>
                  </a:lnTo>
                  <a:lnTo>
                    <a:pt x="2685" y="2384"/>
                  </a:lnTo>
                  <a:lnTo>
                    <a:pt x="2712" y="2364"/>
                  </a:lnTo>
                  <a:lnTo>
                    <a:pt x="2736" y="2340"/>
                  </a:lnTo>
                  <a:lnTo>
                    <a:pt x="2755" y="2313"/>
                  </a:lnTo>
                  <a:lnTo>
                    <a:pt x="2770" y="2282"/>
                  </a:lnTo>
                  <a:lnTo>
                    <a:pt x="2779" y="2247"/>
                  </a:lnTo>
                  <a:lnTo>
                    <a:pt x="2782" y="2212"/>
                  </a:lnTo>
                  <a:lnTo>
                    <a:pt x="2781" y="2198"/>
                  </a:lnTo>
                  <a:lnTo>
                    <a:pt x="2778" y="2185"/>
                  </a:lnTo>
                  <a:lnTo>
                    <a:pt x="2775" y="2173"/>
                  </a:lnTo>
                  <a:lnTo>
                    <a:pt x="3193" y="1749"/>
                  </a:lnTo>
                  <a:lnTo>
                    <a:pt x="3208" y="1731"/>
                  </a:lnTo>
                  <a:lnTo>
                    <a:pt x="3217" y="1713"/>
                  </a:lnTo>
                  <a:lnTo>
                    <a:pt x="3222" y="1694"/>
                  </a:lnTo>
                  <a:lnTo>
                    <a:pt x="3223" y="1674"/>
                  </a:lnTo>
                  <a:lnTo>
                    <a:pt x="3220" y="1655"/>
                  </a:lnTo>
                  <a:lnTo>
                    <a:pt x="3213" y="1637"/>
                  </a:lnTo>
                  <a:lnTo>
                    <a:pt x="3202" y="1623"/>
                  </a:lnTo>
                  <a:lnTo>
                    <a:pt x="3187" y="1611"/>
                  </a:lnTo>
                  <a:lnTo>
                    <a:pt x="3170" y="1603"/>
                  </a:lnTo>
                  <a:lnTo>
                    <a:pt x="3151" y="1601"/>
                  </a:lnTo>
                  <a:close/>
                  <a:moveTo>
                    <a:pt x="2587" y="1203"/>
                  </a:moveTo>
                  <a:lnTo>
                    <a:pt x="2564" y="1205"/>
                  </a:lnTo>
                  <a:lnTo>
                    <a:pt x="2544" y="1213"/>
                  </a:lnTo>
                  <a:lnTo>
                    <a:pt x="2525" y="1225"/>
                  </a:lnTo>
                  <a:lnTo>
                    <a:pt x="2510" y="1241"/>
                  </a:lnTo>
                  <a:lnTo>
                    <a:pt x="2498" y="1260"/>
                  </a:lnTo>
                  <a:lnTo>
                    <a:pt x="2491" y="1281"/>
                  </a:lnTo>
                  <a:lnTo>
                    <a:pt x="2487" y="1305"/>
                  </a:lnTo>
                  <a:lnTo>
                    <a:pt x="2491" y="1328"/>
                  </a:lnTo>
                  <a:lnTo>
                    <a:pt x="2498" y="1350"/>
                  </a:lnTo>
                  <a:lnTo>
                    <a:pt x="2510" y="1368"/>
                  </a:lnTo>
                  <a:lnTo>
                    <a:pt x="2525" y="1384"/>
                  </a:lnTo>
                  <a:lnTo>
                    <a:pt x="2544" y="1396"/>
                  </a:lnTo>
                  <a:lnTo>
                    <a:pt x="2564" y="1404"/>
                  </a:lnTo>
                  <a:lnTo>
                    <a:pt x="2587" y="1406"/>
                  </a:lnTo>
                  <a:lnTo>
                    <a:pt x="2611" y="1404"/>
                  </a:lnTo>
                  <a:lnTo>
                    <a:pt x="2632" y="1396"/>
                  </a:lnTo>
                  <a:lnTo>
                    <a:pt x="2650" y="1384"/>
                  </a:lnTo>
                  <a:lnTo>
                    <a:pt x="2666" y="1368"/>
                  </a:lnTo>
                  <a:lnTo>
                    <a:pt x="2677" y="1350"/>
                  </a:lnTo>
                  <a:lnTo>
                    <a:pt x="2685" y="1328"/>
                  </a:lnTo>
                  <a:lnTo>
                    <a:pt x="2687" y="1305"/>
                  </a:lnTo>
                  <a:lnTo>
                    <a:pt x="2685" y="1281"/>
                  </a:lnTo>
                  <a:lnTo>
                    <a:pt x="2677" y="1260"/>
                  </a:lnTo>
                  <a:lnTo>
                    <a:pt x="2666" y="1241"/>
                  </a:lnTo>
                  <a:lnTo>
                    <a:pt x="2650" y="1225"/>
                  </a:lnTo>
                  <a:lnTo>
                    <a:pt x="2632" y="1213"/>
                  </a:lnTo>
                  <a:lnTo>
                    <a:pt x="2611" y="1205"/>
                  </a:lnTo>
                  <a:lnTo>
                    <a:pt x="2587" y="1203"/>
                  </a:lnTo>
                  <a:close/>
                  <a:moveTo>
                    <a:pt x="282" y="763"/>
                  </a:moveTo>
                  <a:lnTo>
                    <a:pt x="282" y="2755"/>
                  </a:lnTo>
                  <a:lnTo>
                    <a:pt x="1641" y="2755"/>
                  </a:lnTo>
                  <a:lnTo>
                    <a:pt x="1603" y="2684"/>
                  </a:lnTo>
                  <a:lnTo>
                    <a:pt x="1572" y="2611"/>
                  </a:lnTo>
                  <a:lnTo>
                    <a:pt x="1546" y="2534"/>
                  </a:lnTo>
                  <a:lnTo>
                    <a:pt x="1524" y="2455"/>
                  </a:lnTo>
                  <a:lnTo>
                    <a:pt x="1509" y="2375"/>
                  </a:lnTo>
                  <a:lnTo>
                    <a:pt x="1499" y="2291"/>
                  </a:lnTo>
                  <a:lnTo>
                    <a:pt x="1497" y="2206"/>
                  </a:lnTo>
                  <a:lnTo>
                    <a:pt x="1499" y="2124"/>
                  </a:lnTo>
                  <a:lnTo>
                    <a:pt x="1508" y="2042"/>
                  </a:lnTo>
                  <a:lnTo>
                    <a:pt x="1523" y="1962"/>
                  </a:lnTo>
                  <a:lnTo>
                    <a:pt x="1543" y="1885"/>
                  </a:lnTo>
                  <a:lnTo>
                    <a:pt x="1569" y="1809"/>
                  </a:lnTo>
                  <a:lnTo>
                    <a:pt x="1600" y="1737"/>
                  </a:lnTo>
                  <a:lnTo>
                    <a:pt x="1635" y="1667"/>
                  </a:lnTo>
                  <a:lnTo>
                    <a:pt x="1676" y="1601"/>
                  </a:lnTo>
                  <a:lnTo>
                    <a:pt x="1720" y="1537"/>
                  </a:lnTo>
                  <a:lnTo>
                    <a:pt x="1768" y="1477"/>
                  </a:lnTo>
                  <a:lnTo>
                    <a:pt x="1620" y="1477"/>
                  </a:lnTo>
                  <a:lnTo>
                    <a:pt x="1620" y="1147"/>
                  </a:lnTo>
                  <a:lnTo>
                    <a:pt x="1946" y="1147"/>
                  </a:lnTo>
                  <a:lnTo>
                    <a:pt x="1946" y="1313"/>
                  </a:lnTo>
                  <a:lnTo>
                    <a:pt x="2007" y="1271"/>
                  </a:lnTo>
                  <a:lnTo>
                    <a:pt x="2071" y="1232"/>
                  </a:lnTo>
                  <a:lnTo>
                    <a:pt x="2138" y="1198"/>
                  </a:lnTo>
                  <a:lnTo>
                    <a:pt x="2208" y="1169"/>
                  </a:lnTo>
                  <a:lnTo>
                    <a:pt x="2280" y="1144"/>
                  </a:lnTo>
                  <a:lnTo>
                    <a:pt x="2354" y="1125"/>
                  </a:lnTo>
                  <a:lnTo>
                    <a:pt x="2430" y="1111"/>
                  </a:lnTo>
                  <a:lnTo>
                    <a:pt x="2508" y="1102"/>
                  </a:lnTo>
                  <a:lnTo>
                    <a:pt x="2587" y="1100"/>
                  </a:lnTo>
                  <a:lnTo>
                    <a:pt x="2641" y="1101"/>
                  </a:lnTo>
                  <a:lnTo>
                    <a:pt x="2694" y="1105"/>
                  </a:lnTo>
                  <a:lnTo>
                    <a:pt x="2746" y="1112"/>
                  </a:lnTo>
                  <a:lnTo>
                    <a:pt x="2746" y="763"/>
                  </a:lnTo>
                  <a:lnTo>
                    <a:pt x="282" y="763"/>
                  </a:lnTo>
                  <a:close/>
                  <a:moveTo>
                    <a:pt x="992" y="227"/>
                  </a:moveTo>
                  <a:lnTo>
                    <a:pt x="992" y="501"/>
                  </a:lnTo>
                  <a:lnTo>
                    <a:pt x="2036" y="501"/>
                  </a:lnTo>
                  <a:lnTo>
                    <a:pt x="2036" y="227"/>
                  </a:lnTo>
                  <a:lnTo>
                    <a:pt x="992" y="227"/>
                  </a:lnTo>
                  <a:close/>
                  <a:moveTo>
                    <a:pt x="228" y="0"/>
                  </a:moveTo>
                  <a:lnTo>
                    <a:pt x="2799" y="0"/>
                  </a:lnTo>
                  <a:lnTo>
                    <a:pt x="2837" y="3"/>
                  </a:lnTo>
                  <a:lnTo>
                    <a:pt x="2872" y="12"/>
                  </a:lnTo>
                  <a:lnTo>
                    <a:pt x="2905" y="25"/>
                  </a:lnTo>
                  <a:lnTo>
                    <a:pt x="2935" y="45"/>
                  </a:lnTo>
                  <a:lnTo>
                    <a:pt x="2961" y="68"/>
                  </a:lnTo>
                  <a:lnTo>
                    <a:pt x="2984" y="94"/>
                  </a:lnTo>
                  <a:lnTo>
                    <a:pt x="3003" y="125"/>
                  </a:lnTo>
                  <a:lnTo>
                    <a:pt x="3016" y="158"/>
                  </a:lnTo>
                  <a:lnTo>
                    <a:pt x="3026" y="194"/>
                  </a:lnTo>
                  <a:lnTo>
                    <a:pt x="3029" y="232"/>
                  </a:lnTo>
                  <a:lnTo>
                    <a:pt x="3029" y="1195"/>
                  </a:lnTo>
                  <a:lnTo>
                    <a:pt x="3104" y="1232"/>
                  </a:lnTo>
                  <a:lnTo>
                    <a:pt x="3175" y="1274"/>
                  </a:lnTo>
                  <a:lnTo>
                    <a:pt x="3243" y="1322"/>
                  </a:lnTo>
                  <a:lnTo>
                    <a:pt x="3307" y="1375"/>
                  </a:lnTo>
                  <a:lnTo>
                    <a:pt x="3367" y="1432"/>
                  </a:lnTo>
                  <a:lnTo>
                    <a:pt x="3423" y="1495"/>
                  </a:lnTo>
                  <a:lnTo>
                    <a:pt x="3474" y="1561"/>
                  </a:lnTo>
                  <a:lnTo>
                    <a:pt x="3520" y="1631"/>
                  </a:lnTo>
                  <a:lnTo>
                    <a:pt x="3560" y="1704"/>
                  </a:lnTo>
                  <a:lnTo>
                    <a:pt x="3595" y="1782"/>
                  </a:lnTo>
                  <a:lnTo>
                    <a:pt x="3625" y="1861"/>
                  </a:lnTo>
                  <a:lnTo>
                    <a:pt x="3648" y="1945"/>
                  </a:lnTo>
                  <a:lnTo>
                    <a:pt x="3665" y="2030"/>
                  </a:lnTo>
                  <a:lnTo>
                    <a:pt x="3676" y="2117"/>
                  </a:lnTo>
                  <a:lnTo>
                    <a:pt x="3679" y="2206"/>
                  </a:lnTo>
                  <a:lnTo>
                    <a:pt x="3677" y="2293"/>
                  </a:lnTo>
                  <a:lnTo>
                    <a:pt x="3667" y="2378"/>
                  </a:lnTo>
                  <a:lnTo>
                    <a:pt x="3651" y="2461"/>
                  </a:lnTo>
                  <a:lnTo>
                    <a:pt x="3629" y="2541"/>
                  </a:lnTo>
                  <a:lnTo>
                    <a:pt x="3601" y="2619"/>
                  </a:lnTo>
                  <a:lnTo>
                    <a:pt x="3568" y="2693"/>
                  </a:lnTo>
                  <a:lnTo>
                    <a:pt x="3531" y="2766"/>
                  </a:lnTo>
                  <a:lnTo>
                    <a:pt x="3487" y="2833"/>
                  </a:lnTo>
                  <a:lnTo>
                    <a:pt x="3439" y="2899"/>
                  </a:lnTo>
                  <a:lnTo>
                    <a:pt x="3387" y="2961"/>
                  </a:lnTo>
                  <a:lnTo>
                    <a:pt x="3331" y="3017"/>
                  </a:lnTo>
                  <a:lnTo>
                    <a:pt x="3271" y="3071"/>
                  </a:lnTo>
                  <a:lnTo>
                    <a:pt x="3206" y="3119"/>
                  </a:lnTo>
                  <a:lnTo>
                    <a:pt x="3139" y="3162"/>
                  </a:lnTo>
                  <a:lnTo>
                    <a:pt x="3067" y="3201"/>
                  </a:lnTo>
                  <a:lnTo>
                    <a:pt x="2994" y="3235"/>
                  </a:lnTo>
                  <a:lnTo>
                    <a:pt x="2917" y="3262"/>
                  </a:lnTo>
                  <a:lnTo>
                    <a:pt x="2838" y="3284"/>
                  </a:lnTo>
                  <a:lnTo>
                    <a:pt x="2756" y="3300"/>
                  </a:lnTo>
                  <a:lnTo>
                    <a:pt x="2673" y="3310"/>
                  </a:lnTo>
                  <a:lnTo>
                    <a:pt x="2587" y="3314"/>
                  </a:lnTo>
                  <a:lnTo>
                    <a:pt x="2502" y="3310"/>
                  </a:lnTo>
                  <a:lnTo>
                    <a:pt x="2419" y="3300"/>
                  </a:lnTo>
                  <a:lnTo>
                    <a:pt x="2338" y="3284"/>
                  </a:lnTo>
                  <a:lnTo>
                    <a:pt x="2259" y="3262"/>
                  </a:lnTo>
                  <a:lnTo>
                    <a:pt x="2182" y="3235"/>
                  </a:lnTo>
                  <a:lnTo>
                    <a:pt x="2109" y="3201"/>
                  </a:lnTo>
                  <a:lnTo>
                    <a:pt x="2038" y="3162"/>
                  </a:lnTo>
                  <a:lnTo>
                    <a:pt x="1971" y="3119"/>
                  </a:lnTo>
                  <a:lnTo>
                    <a:pt x="1907" y="3071"/>
                  </a:lnTo>
                  <a:lnTo>
                    <a:pt x="228" y="3071"/>
                  </a:lnTo>
                  <a:lnTo>
                    <a:pt x="191" y="3067"/>
                  </a:lnTo>
                  <a:lnTo>
                    <a:pt x="156" y="3059"/>
                  </a:lnTo>
                  <a:lnTo>
                    <a:pt x="123" y="3044"/>
                  </a:lnTo>
                  <a:lnTo>
                    <a:pt x="94" y="3026"/>
                  </a:lnTo>
                  <a:lnTo>
                    <a:pt x="67" y="3003"/>
                  </a:lnTo>
                  <a:lnTo>
                    <a:pt x="44" y="2975"/>
                  </a:lnTo>
                  <a:lnTo>
                    <a:pt x="26" y="2946"/>
                  </a:lnTo>
                  <a:lnTo>
                    <a:pt x="11" y="2912"/>
                  </a:lnTo>
                  <a:lnTo>
                    <a:pt x="3" y="2877"/>
                  </a:lnTo>
                  <a:lnTo>
                    <a:pt x="0" y="2839"/>
                  </a:lnTo>
                  <a:lnTo>
                    <a:pt x="0" y="232"/>
                  </a:lnTo>
                  <a:lnTo>
                    <a:pt x="3" y="194"/>
                  </a:lnTo>
                  <a:lnTo>
                    <a:pt x="11" y="158"/>
                  </a:lnTo>
                  <a:lnTo>
                    <a:pt x="26" y="125"/>
                  </a:lnTo>
                  <a:lnTo>
                    <a:pt x="44" y="94"/>
                  </a:lnTo>
                  <a:lnTo>
                    <a:pt x="67" y="68"/>
                  </a:lnTo>
                  <a:lnTo>
                    <a:pt x="94" y="45"/>
                  </a:lnTo>
                  <a:lnTo>
                    <a:pt x="123" y="25"/>
                  </a:lnTo>
                  <a:lnTo>
                    <a:pt x="156" y="12"/>
                  </a:lnTo>
                  <a:lnTo>
                    <a:pt x="191" y="3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41" name="Freeform 142"/>
          <p:cNvSpPr>
            <a:spLocks noEditPoints="1"/>
          </p:cNvSpPr>
          <p:nvPr/>
        </p:nvSpPr>
        <p:spPr bwMode="auto">
          <a:xfrm>
            <a:off x="3740288" y="4941739"/>
            <a:ext cx="782971" cy="780938"/>
          </a:xfrm>
          <a:custGeom>
            <a:avLst/>
            <a:gdLst>
              <a:gd name="T0" fmla="*/ 1921 w 3440"/>
              <a:gd name="T1" fmla="*/ 3131 h 3427"/>
              <a:gd name="T2" fmla="*/ 1744 w 3440"/>
              <a:gd name="T3" fmla="*/ 3235 h 3427"/>
              <a:gd name="T4" fmla="*/ 1561 w 3440"/>
              <a:gd name="T5" fmla="*/ 3225 h 3427"/>
              <a:gd name="T6" fmla="*/ 1664 w 3440"/>
              <a:gd name="T7" fmla="*/ 3278 h 3427"/>
              <a:gd name="T8" fmla="*/ 1898 w 3440"/>
              <a:gd name="T9" fmla="*/ 3306 h 3427"/>
              <a:gd name="T10" fmla="*/ 2120 w 3440"/>
              <a:gd name="T11" fmla="*/ 3161 h 3427"/>
              <a:gd name="T12" fmla="*/ 310 w 3440"/>
              <a:gd name="T13" fmla="*/ 1242 h 3427"/>
              <a:gd name="T14" fmla="*/ 268 w 3440"/>
              <a:gd name="T15" fmla="*/ 1280 h 3427"/>
              <a:gd name="T16" fmla="*/ 136 w 3440"/>
              <a:gd name="T17" fmla="*/ 1477 h 3427"/>
              <a:gd name="T18" fmla="*/ 159 w 3440"/>
              <a:gd name="T19" fmla="*/ 1706 h 3427"/>
              <a:gd name="T20" fmla="*/ 237 w 3440"/>
              <a:gd name="T21" fmla="*/ 1850 h 3427"/>
              <a:gd name="T22" fmla="*/ 213 w 3440"/>
              <a:gd name="T23" fmla="*/ 1662 h 3427"/>
              <a:gd name="T24" fmla="*/ 267 w 3440"/>
              <a:gd name="T25" fmla="*/ 1509 h 3427"/>
              <a:gd name="T26" fmla="*/ 418 w 3440"/>
              <a:gd name="T27" fmla="*/ 1425 h 3427"/>
              <a:gd name="T28" fmla="*/ 496 w 3440"/>
              <a:gd name="T29" fmla="*/ 1101 h 3427"/>
              <a:gd name="T30" fmla="*/ 768 w 3440"/>
              <a:gd name="T31" fmla="*/ 1404 h 3427"/>
              <a:gd name="T32" fmla="*/ 794 w 3440"/>
              <a:gd name="T33" fmla="*/ 1647 h 3427"/>
              <a:gd name="T34" fmla="*/ 644 w 3440"/>
              <a:gd name="T35" fmla="*/ 1825 h 3427"/>
              <a:gd name="T36" fmla="*/ 681 w 3440"/>
              <a:gd name="T37" fmla="*/ 2064 h 3427"/>
              <a:gd name="T38" fmla="*/ 955 w 3440"/>
              <a:gd name="T39" fmla="*/ 2396 h 3427"/>
              <a:gd name="T40" fmla="*/ 1289 w 3440"/>
              <a:gd name="T41" fmla="*/ 2698 h 3427"/>
              <a:gd name="T42" fmla="*/ 1559 w 3440"/>
              <a:gd name="T43" fmla="*/ 2804 h 3427"/>
              <a:gd name="T44" fmla="*/ 1735 w 3440"/>
              <a:gd name="T45" fmla="*/ 2654 h 3427"/>
              <a:gd name="T46" fmla="*/ 1952 w 3440"/>
              <a:gd name="T47" fmla="*/ 2627 h 3427"/>
              <a:gd name="T48" fmla="*/ 2281 w 3440"/>
              <a:gd name="T49" fmla="*/ 2867 h 3427"/>
              <a:gd name="T50" fmla="*/ 2319 w 3440"/>
              <a:gd name="T51" fmla="*/ 3123 h 3427"/>
              <a:gd name="T52" fmla="*/ 2149 w 3440"/>
              <a:gd name="T53" fmla="*/ 3323 h 3427"/>
              <a:gd name="T54" fmla="*/ 1853 w 3440"/>
              <a:gd name="T55" fmla="*/ 3424 h 3427"/>
              <a:gd name="T56" fmla="*/ 1291 w 3440"/>
              <a:gd name="T57" fmla="*/ 3222 h 3427"/>
              <a:gd name="T58" fmla="*/ 605 w 3440"/>
              <a:gd name="T59" fmla="*/ 2666 h 3427"/>
              <a:gd name="T60" fmla="*/ 130 w 3440"/>
              <a:gd name="T61" fmla="*/ 1991 h 3427"/>
              <a:gd name="T62" fmla="*/ 1 w 3440"/>
              <a:gd name="T63" fmla="*/ 1475 h 3427"/>
              <a:gd name="T64" fmla="*/ 144 w 3440"/>
              <a:gd name="T65" fmla="*/ 1230 h 3427"/>
              <a:gd name="T66" fmla="*/ 354 w 3440"/>
              <a:gd name="T67" fmla="*/ 1084 h 3427"/>
              <a:gd name="T68" fmla="*/ 2736 w 3440"/>
              <a:gd name="T69" fmla="*/ 754 h 3427"/>
              <a:gd name="T70" fmla="*/ 2796 w 3440"/>
              <a:gd name="T71" fmla="*/ 980 h 3427"/>
              <a:gd name="T72" fmla="*/ 3021 w 3440"/>
              <a:gd name="T73" fmla="*/ 922 h 3427"/>
              <a:gd name="T74" fmla="*/ 2963 w 3440"/>
              <a:gd name="T75" fmla="*/ 695 h 3427"/>
              <a:gd name="T76" fmla="*/ 2257 w 3440"/>
              <a:gd name="T77" fmla="*/ 731 h 3427"/>
              <a:gd name="T78" fmla="*/ 2278 w 3440"/>
              <a:gd name="T79" fmla="*/ 964 h 3427"/>
              <a:gd name="T80" fmla="*/ 2510 w 3440"/>
              <a:gd name="T81" fmla="*/ 945 h 3427"/>
              <a:gd name="T82" fmla="*/ 2490 w 3440"/>
              <a:gd name="T83" fmla="*/ 712 h 3427"/>
              <a:gd name="T84" fmla="*/ 1782 w 3440"/>
              <a:gd name="T85" fmla="*/ 712 h 3427"/>
              <a:gd name="T86" fmla="*/ 1762 w 3440"/>
              <a:gd name="T87" fmla="*/ 945 h 3427"/>
              <a:gd name="T88" fmla="*/ 1995 w 3440"/>
              <a:gd name="T89" fmla="*/ 964 h 3427"/>
              <a:gd name="T90" fmla="*/ 2015 w 3440"/>
              <a:gd name="T91" fmla="*/ 731 h 3427"/>
              <a:gd name="T92" fmla="*/ 2626 w 3440"/>
              <a:gd name="T93" fmla="*/ 22 h 3427"/>
              <a:gd name="T94" fmla="*/ 3208 w 3440"/>
              <a:gd name="T95" fmla="*/ 314 h 3427"/>
              <a:gd name="T96" fmla="*/ 3440 w 3440"/>
              <a:gd name="T97" fmla="*/ 838 h 3427"/>
              <a:gd name="T98" fmla="*/ 3208 w 3440"/>
              <a:gd name="T99" fmla="*/ 1361 h 3427"/>
              <a:gd name="T100" fmla="*/ 2626 w 3440"/>
              <a:gd name="T101" fmla="*/ 1653 h 3427"/>
              <a:gd name="T102" fmla="*/ 2065 w 3440"/>
              <a:gd name="T103" fmla="*/ 1778 h 3427"/>
              <a:gd name="T104" fmla="*/ 1577 w 3440"/>
              <a:gd name="T105" fmla="*/ 1882 h 3427"/>
              <a:gd name="T106" fmla="*/ 1642 w 3440"/>
              <a:gd name="T107" fmla="*/ 1433 h 3427"/>
              <a:gd name="T108" fmla="*/ 1338 w 3440"/>
              <a:gd name="T109" fmla="*/ 962 h 3427"/>
              <a:gd name="T110" fmla="*/ 1472 w 3440"/>
              <a:gd name="T111" fmla="*/ 415 h 3427"/>
              <a:gd name="T112" fmla="*/ 1990 w 3440"/>
              <a:gd name="T113" fmla="*/ 60 h 3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440" h="3427">
                <a:moveTo>
                  <a:pt x="1973" y="3010"/>
                </a:moveTo>
                <a:lnTo>
                  <a:pt x="1972" y="3013"/>
                </a:lnTo>
                <a:lnTo>
                  <a:pt x="1969" y="3021"/>
                </a:lnTo>
                <a:lnTo>
                  <a:pt x="1965" y="3034"/>
                </a:lnTo>
                <a:lnTo>
                  <a:pt x="1959" y="3051"/>
                </a:lnTo>
                <a:lnTo>
                  <a:pt x="1952" y="3068"/>
                </a:lnTo>
                <a:lnTo>
                  <a:pt x="1944" y="3088"/>
                </a:lnTo>
                <a:lnTo>
                  <a:pt x="1934" y="3110"/>
                </a:lnTo>
                <a:lnTo>
                  <a:pt x="1921" y="3131"/>
                </a:lnTo>
                <a:lnTo>
                  <a:pt x="1906" y="3153"/>
                </a:lnTo>
                <a:lnTo>
                  <a:pt x="1887" y="3173"/>
                </a:lnTo>
                <a:lnTo>
                  <a:pt x="1864" y="3192"/>
                </a:lnTo>
                <a:lnTo>
                  <a:pt x="1838" y="3206"/>
                </a:lnTo>
                <a:lnTo>
                  <a:pt x="1816" y="3217"/>
                </a:lnTo>
                <a:lnTo>
                  <a:pt x="1792" y="3224"/>
                </a:lnTo>
                <a:lnTo>
                  <a:pt x="1776" y="3228"/>
                </a:lnTo>
                <a:lnTo>
                  <a:pt x="1760" y="3231"/>
                </a:lnTo>
                <a:lnTo>
                  <a:pt x="1744" y="3235"/>
                </a:lnTo>
                <a:lnTo>
                  <a:pt x="1719" y="3237"/>
                </a:lnTo>
                <a:lnTo>
                  <a:pt x="1695" y="3238"/>
                </a:lnTo>
                <a:lnTo>
                  <a:pt x="1673" y="3238"/>
                </a:lnTo>
                <a:lnTo>
                  <a:pt x="1651" y="3237"/>
                </a:lnTo>
                <a:lnTo>
                  <a:pt x="1625" y="3235"/>
                </a:lnTo>
                <a:lnTo>
                  <a:pt x="1602" y="3231"/>
                </a:lnTo>
                <a:lnTo>
                  <a:pt x="1583" y="3228"/>
                </a:lnTo>
                <a:lnTo>
                  <a:pt x="1570" y="3226"/>
                </a:lnTo>
                <a:lnTo>
                  <a:pt x="1561" y="3225"/>
                </a:lnTo>
                <a:lnTo>
                  <a:pt x="1557" y="3224"/>
                </a:lnTo>
                <a:lnTo>
                  <a:pt x="1559" y="3225"/>
                </a:lnTo>
                <a:lnTo>
                  <a:pt x="1564" y="3228"/>
                </a:lnTo>
                <a:lnTo>
                  <a:pt x="1571" y="3231"/>
                </a:lnTo>
                <a:lnTo>
                  <a:pt x="1580" y="3237"/>
                </a:lnTo>
                <a:lnTo>
                  <a:pt x="1597" y="3246"/>
                </a:lnTo>
                <a:lnTo>
                  <a:pt x="1618" y="3258"/>
                </a:lnTo>
                <a:lnTo>
                  <a:pt x="1643" y="3269"/>
                </a:lnTo>
                <a:lnTo>
                  <a:pt x="1664" y="3278"/>
                </a:lnTo>
                <a:lnTo>
                  <a:pt x="1688" y="3287"/>
                </a:lnTo>
                <a:lnTo>
                  <a:pt x="1713" y="3294"/>
                </a:lnTo>
                <a:lnTo>
                  <a:pt x="1740" y="3301"/>
                </a:lnTo>
                <a:lnTo>
                  <a:pt x="1759" y="3306"/>
                </a:lnTo>
                <a:lnTo>
                  <a:pt x="1778" y="3309"/>
                </a:lnTo>
                <a:lnTo>
                  <a:pt x="1799" y="3311"/>
                </a:lnTo>
                <a:lnTo>
                  <a:pt x="1832" y="3313"/>
                </a:lnTo>
                <a:lnTo>
                  <a:pt x="1865" y="3310"/>
                </a:lnTo>
                <a:lnTo>
                  <a:pt x="1898" y="3306"/>
                </a:lnTo>
                <a:lnTo>
                  <a:pt x="1932" y="3296"/>
                </a:lnTo>
                <a:lnTo>
                  <a:pt x="1963" y="3285"/>
                </a:lnTo>
                <a:lnTo>
                  <a:pt x="1994" y="3269"/>
                </a:lnTo>
                <a:lnTo>
                  <a:pt x="2021" y="3252"/>
                </a:lnTo>
                <a:lnTo>
                  <a:pt x="2046" y="3234"/>
                </a:lnTo>
                <a:lnTo>
                  <a:pt x="2069" y="3215"/>
                </a:lnTo>
                <a:lnTo>
                  <a:pt x="2089" y="3196"/>
                </a:lnTo>
                <a:lnTo>
                  <a:pt x="2106" y="3178"/>
                </a:lnTo>
                <a:lnTo>
                  <a:pt x="2120" y="3161"/>
                </a:lnTo>
                <a:lnTo>
                  <a:pt x="2133" y="3148"/>
                </a:lnTo>
                <a:lnTo>
                  <a:pt x="2142" y="3135"/>
                </a:lnTo>
                <a:lnTo>
                  <a:pt x="2149" y="3127"/>
                </a:lnTo>
                <a:lnTo>
                  <a:pt x="2155" y="3120"/>
                </a:lnTo>
                <a:lnTo>
                  <a:pt x="2158" y="3117"/>
                </a:lnTo>
                <a:lnTo>
                  <a:pt x="2159" y="3114"/>
                </a:lnTo>
                <a:lnTo>
                  <a:pt x="1973" y="3010"/>
                </a:lnTo>
                <a:close/>
                <a:moveTo>
                  <a:pt x="311" y="1242"/>
                </a:moveTo>
                <a:lnTo>
                  <a:pt x="310" y="1242"/>
                </a:lnTo>
                <a:lnTo>
                  <a:pt x="309" y="1244"/>
                </a:lnTo>
                <a:lnTo>
                  <a:pt x="306" y="1246"/>
                </a:lnTo>
                <a:lnTo>
                  <a:pt x="304" y="1248"/>
                </a:lnTo>
                <a:lnTo>
                  <a:pt x="302" y="1250"/>
                </a:lnTo>
                <a:lnTo>
                  <a:pt x="300" y="1252"/>
                </a:lnTo>
                <a:lnTo>
                  <a:pt x="297" y="1255"/>
                </a:lnTo>
                <a:lnTo>
                  <a:pt x="293" y="1258"/>
                </a:lnTo>
                <a:lnTo>
                  <a:pt x="281" y="1267"/>
                </a:lnTo>
                <a:lnTo>
                  <a:pt x="268" y="1280"/>
                </a:lnTo>
                <a:lnTo>
                  <a:pt x="252" y="1295"/>
                </a:lnTo>
                <a:lnTo>
                  <a:pt x="235" y="1311"/>
                </a:lnTo>
                <a:lnTo>
                  <a:pt x="215" y="1332"/>
                </a:lnTo>
                <a:lnTo>
                  <a:pt x="196" y="1355"/>
                </a:lnTo>
                <a:lnTo>
                  <a:pt x="177" y="1381"/>
                </a:lnTo>
                <a:lnTo>
                  <a:pt x="161" y="1412"/>
                </a:lnTo>
                <a:lnTo>
                  <a:pt x="151" y="1432"/>
                </a:lnTo>
                <a:lnTo>
                  <a:pt x="143" y="1454"/>
                </a:lnTo>
                <a:lnTo>
                  <a:pt x="136" y="1477"/>
                </a:lnTo>
                <a:lnTo>
                  <a:pt x="131" y="1500"/>
                </a:lnTo>
                <a:lnTo>
                  <a:pt x="128" y="1523"/>
                </a:lnTo>
                <a:lnTo>
                  <a:pt x="127" y="1546"/>
                </a:lnTo>
                <a:lnTo>
                  <a:pt x="127" y="1569"/>
                </a:lnTo>
                <a:lnTo>
                  <a:pt x="129" y="1591"/>
                </a:lnTo>
                <a:lnTo>
                  <a:pt x="132" y="1612"/>
                </a:lnTo>
                <a:lnTo>
                  <a:pt x="139" y="1642"/>
                </a:lnTo>
                <a:lnTo>
                  <a:pt x="146" y="1672"/>
                </a:lnTo>
                <a:lnTo>
                  <a:pt x="159" y="1706"/>
                </a:lnTo>
                <a:lnTo>
                  <a:pt x="173" y="1739"/>
                </a:lnTo>
                <a:lnTo>
                  <a:pt x="187" y="1767"/>
                </a:lnTo>
                <a:lnTo>
                  <a:pt x="200" y="1791"/>
                </a:lnTo>
                <a:lnTo>
                  <a:pt x="213" y="1812"/>
                </a:lnTo>
                <a:lnTo>
                  <a:pt x="222" y="1827"/>
                </a:lnTo>
                <a:lnTo>
                  <a:pt x="228" y="1837"/>
                </a:lnTo>
                <a:lnTo>
                  <a:pt x="232" y="1844"/>
                </a:lnTo>
                <a:lnTo>
                  <a:pt x="236" y="1848"/>
                </a:lnTo>
                <a:lnTo>
                  <a:pt x="237" y="1850"/>
                </a:lnTo>
                <a:lnTo>
                  <a:pt x="236" y="1847"/>
                </a:lnTo>
                <a:lnTo>
                  <a:pt x="234" y="1838"/>
                </a:lnTo>
                <a:lnTo>
                  <a:pt x="230" y="1824"/>
                </a:lnTo>
                <a:lnTo>
                  <a:pt x="227" y="1805"/>
                </a:lnTo>
                <a:lnTo>
                  <a:pt x="222" y="1782"/>
                </a:lnTo>
                <a:lnTo>
                  <a:pt x="219" y="1756"/>
                </a:lnTo>
                <a:lnTo>
                  <a:pt x="215" y="1727"/>
                </a:lnTo>
                <a:lnTo>
                  <a:pt x="214" y="1695"/>
                </a:lnTo>
                <a:lnTo>
                  <a:pt x="213" y="1662"/>
                </a:lnTo>
                <a:lnTo>
                  <a:pt x="216" y="1636"/>
                </a:lnTo>
                <a:lnTo>
                  <a:pt x="219" y="1611"/>
                </a:lnTo>
                <a:lnTo>
                  <a:pt x="223" y="1595"/>
                </a:lnTo>
                <a:lnTo>
                  <a:pt x="227" y="1580"/>
                </a:lnTo>
                <a:lnTo>
                  <a:pt x="232" y="1564"/>
                </a:lnTo>
                <a:lnTo>
                  <a:pt x="239" y="1551"/>
                </a:lnTo>
                <a:lnTo>
                  <a:pt x="246" y="1537"/>
                </a:lnTo>
                <a:lnTo>
                  <a:pt x="253" y="1524"/>
                </a:lnTo>
                <a:lnTo>
                  <a:pt x="267" y="1509"/>
                </a:lnTo>
                <a:lnTo>
                  <a:pt x="280" y="1494"/>
                </a:lnTo>
                <a:lnTo>
                  <a:pt x="295" y="1483"/>
                </a:lnTo>
                <a:lnTo>
                  <a:pt x="311" y="1472"/>
                </a:lnTo>
                <a:lnTo>
                  <a:pt x="326" y="1463"/>
                </a:lnTo>
                <a:lnTo>
                  <a:pt x="342" y="1455"/>
                </a:lnTo>
                <a:lnTo>
                  <a:pt x="372" y="1443"/>
                </a:lnTo>
                <a:lnTo>
                  <a:pt x="398" y="1433"/>
                </a:lnTo>
                <a:lnTo>
                  <a:pt x="410" y="1428"/>
                </a:lnTo>
                <a:lnTo>
                  <a:pt x="418" y="1425"/>
                </a:lnTo>
                <a:lnTo>
                  <a:pt x="421" y="1424"/>
                </a:lnTo>
                <a:lnTo>
                  <a:pt x="423" y="1423"/>
                </a:lnTo>
                <a:lnTo>
                  <a:pt x="425" y="1422"/>
                </a:lnTo>
                <a:lnTo>
                  <a:pt x="425" y="1422"/>
                </a:lnTo>
                <a:lnTo>
                  <a:pt x="311" y="1242"/>
                </a:lnTo>
                <a:close/>
                <a:moveTo>
                  <a:pt x="409" y="1078"/>
                </a:moveTo>
                <a:lnTo>
                  <a:pt x="437" y="1081"/>
                </a:lnTo>
                <a:lnTo>
                  <a:pt x="466" y="1089"/>
                </a:lnTo>
                <a:lnTo>
                  <a:pt x="496" y="1101"/>
                </a:lnTo>
                <a:lnTo>
                  <a:pt x="526" y="1118"/>
                </a:lnTo>
                <a:lnTo>
                  <a:pt x="559" y="1141"/>
                </a:lnTo>
                <a:lnTo>
                  <a:pt x="591" y="1168"/>
                </a:lnTo>
                <a:lnTo>
                  <a:pt x="624" y="1203"/>
                </a:lnTo>
                <a:lnTo>
                  <a:pt x="659" y="1243"/>
                </a:lnTo>
                <a:lnTo>
                  <a:pt x="693" y="1287"/>
                </a:lnTo>
                <a:lnTo>
                  <a:pt x="723" y="1329"/>
                </a:lnTo>
                <a:lnTo>
                  <a:pt x="747" y="1368"/>
                </a:lnTo>
                <a:lnTo>
                  <a:pt x="768" y="1404"/>
                </a:lnTo>
                <a:lnTo>
                  <a:pt x="785" y="1438"/>
                </a:lnTo>
                <a:lnTo>
                  <a:pt x="797" y="1470"/>
                </a:lnTo>
                <a:lnTo>
                  <a:pt x="807" y="1499"/>
                </a:lnTo>
                <a:lnTo>
                  <a:pt x="812" y="1528"/>
                </a:lnTo>
                <a:lnTo>
                  <a:pt x="814" y="1555"/>
                </a:lnTo>
                <a:lnTo>
                  <a:pt x="813" y="1579"/>
                </a:lnTo>
                <a:lnTo>
                  <a:pt x="810" y="1603"/>
                </a:lnTo>
                <a:lnTo>
                  <a:pt x="804" y="1626"/>
                </a:lnTo>
                <a:lnTo>
                  <a:pt x="794" y="1647"/>
                </a:lnTo>
                <a:lnTo>
                  <a:pt x="784" y="1668"/>
                </a:lnTo>
                <a:lnTo>
                  <a:pt x="771" y="1687"/>
                </a:lnTo>
                <a:lnTo>
                  <a:pt x="757" y="1707"/>
                </a:lnTo>
                <a:lnTo>
                  <a:pt x="740" y="1727"/>
                </a:lnTo>
                <a:lnTo>
                  <a:pt x="722" y="1746"/>
                </a:lnTo>
                <a:lnTo>
                  <a:pt x="705" y="1765"/>
                </a:lnTo>
                <a:lnTo>
                  <a:pt x="685" y="1785"/>
                </a:lnTo>
                <a:lnTo>
                  <a:pt x="665" y="1804"/>
                </a:lnTo>
                <a:lnTo>
                  <a:pt x="644" y="1825"/>
                </a:lnTo>
                <a:lnTo>
                  <a:pt x="630" y="1843"/>
                </a:lnTo>
                <a:lnTo>
                  <a:pt x="621" y="1864"/>
                </a:lnTo>
                <a:lnTo>
                  <a:pt x="617" y="1887"/>
                </a:lnTo>
                <a:lnTo>
                  <a:pt x="618" y="1912"/>
                </a:lnTo>
                <a:lnTo>
                  <a:pt x="622" y="1939"/>
                </a:lnTo>
                <a:lnTo>
                  <a:pt x="632" y="1968"/>
                </a:lnTo>
                <a:lnTo>
                  <a:pt x="644" y="1999"/>
                </a:lnTo>
                <a:lnTo>
                  <a:pt x="661" y="2031"/>
                </a:lnTo>
                <a:lnTo>
                  <a:pt x="681" y="2064"/>
                </a:lnTo>
                <a:lnTo>
                  <a:pt x="703" y="2099"/>
                </a:lnTo>
                <a:lnTo>
                  <a:pt x="728" y="2134"/>
                </a:lnTo>
                <a:lnTo>
                  <a:pt x="756" y="2171"/>
                </a:lnTo>
                <a:lnTo>
                  <a:pt x="785" y="2208"/>
                </a:lnTo>
                <a:lnTo>
                  <a:pt x="816" y="2245"/>
                </a:lnTo>
                <a:lnTo>
                  <a:pt x="850" y="2283"/>
                </a:lnTo>
                <a:lnTo>
                  <a:pt x="884" y="2320"/>
                </a:lnTo>
                <a:lnTo>
                  <a:pt x="919" y="2358"/>
                </a:lnTo>
                <a:lnTo>
                  <a:pt x="955" y="2396"/>
                </a:lnTo>
                <a:lnTo>
                  <a:pt x="991" y="2433"/>
                </a:lnTo>
                <a:lnTo>
                  <a:pt x="1029" y="2470"/>
                </a:lnTo>
                <a:lnTo>
                  <a:pt x="1065" y="2505"/>
                </a:lnTo>
                <a:lnTo>
                  <a:pt x="1103" y="2541"/>
                </a:lnTo>
                <a:lnTo>
                  <a:pt x="1141" y="2575"/>
                </a:lnTo>
                <a:lnTo>
                  <a:pt x="1179" y="2609"/>
                </a:lnTo>
                <a:lnTo>
                  <a:pt x="1215" y="2640"/>
                </a:lnTo>
                <a:lnTo>
                  <a:pt x="1253" y="2669"/>
                </a:lnTo>
                <a:lnTo>
                  <a:pt x="1289" y="2698"/>
                </a:lnTo>
                <a:lnTo>
                  <a:pt x="1325" y="2723"/>
                </a:lnTo>
                <a:lnTo>
                  <a:pt x="1359" y="2745"/>
                </a:lnTo>
                <a:lnTo>
                  <a:pt x="1393" y="2764"/>
                </a:lnTo>
                <a:lnTo>
                  <a:pt x="1425" y="2780"/>
                </a:lnTo>
                <a:lnTo>
                  <a:pt x="1455" y="2794"/>
                </a:lnTo>
                <a:lnTo>
                  <a:pt x="1484" y="2802"/>
                </a:lnTo>
                <a:lnTo>
                  <a:pt x="1512" y="2807"/>
                </a:lnTo>
                <a:lnTo>
                  <a:pt x="1537" y="2808"/>
                </a:lnTo>
                <a:lnTo>
                  <a:pt x="1559" y="2804"/>
                </a:lnTo>
                <a:lnTo>
                  <a:pt x="1580" y="2795"/>
                </a:lnTo>
                <a:lnTo>
                  <a:pt x="1598" y="2781"/>
                </a:lnTo>
                <a:lnTo>
                  <a:pt x="1618" y="2760"/>
                </a:lnTo>
                <a:lnTo>
                  <a:pt x="1639" y="2740"/>
                </a:lnTo>
                <a:lnTo>
                  <a:pt x="1657" y="2721"/>
                </a:lnTo>
                <a:lnTo>
                  <a:pt x="1677" y="2702"/>
                </a:lnTo>
                <a:lnTo>
                  <a:pt x="1696" y="2685"/>
                </a:lnTo>
                <a:lnTo>
                  <a:pt x="1716" y="2668"/>
                </a:lnTo>
                <a:lnTo>
                  <a:pt x="1735" y="2654"/>
                </a:lnTo>
                <a:lnTo>
                  <a:pt x="1755" y="2641"/>
                </a:lnTo>
                <a:lnTo>
                  <a:pt x="1775" y="2630"/>
                </a:lnTo>
                <a:lnTo>
                  <a:pt x="1797" y="2621"/>
                </a:lnTo>
                <a:lnTo>
                  <a:pt x="1820" y="2615"/>
                </a:lnTo>
                <a:lnTo>
                  <a:pt x="1843" y="2611"/>
                </a:lnTo>
                <a:lnTo>
                  <a:pt x="1868" y="2611"/>
                </a:lnTo>
                <a:lnTo>
                  <a:pt x="1894" y="2613"/>
                </a:lnTo>
                <a:lnTo>
                  <a:pt x="1922" y="2618"/>
                </a:lnTo>
                <a:lnTo>
                  <a:pt x="1952" y="2627"/>
                </a:lnTo>
                <a:lnTo>
                  <a:pt x="1984" y="2640"/>
                </a:lnTo>
                <a:lnTo>
                  <a:pt x="2018" y="2656"/>
                </a:lnTo>
                <a:lnTo>
                  <a:pt x="2055" y="2677"/>
                </a:lnTo>
                <a:lnTo>
                  <a:pt x="2093" y="2702"/>
                </a:lnTo>
                <a:lnTo>
                  <a:pt x="2134" y="2731"/>
                </a:lnTo>
                <a:lnTo>
                  <a:pt x="2179" y="2765"/>
                </a:lnTo>
                <a:lnTo>
                  <a:pt x="2219" y="2800"/>
                </a:lnTo>
                <a:lnTo>
                  <a:pt x="2253" y="2834"/>
                </a:lnTo>
                <a:lnTo>
                  <a:pt x="2281" y="2867"/>
                </a:lnTo>
                <a:lnTo>
                  <a:pt x="2304" y="2899"/>
                </a:lnTo>
                <a:lnTo>
                  <a:pt x="2320" y="2930"/>
                </a:lnTo>
                <a:lnTo>
                  <a:pt x="2332" y="2960"/>
                </a:lnTo>
                <a:lnTo>
                  <a:pt x="2339" y="2989"/>
                </a:lnTo>
                <a:lnTo>
                  <a:pt x="2342" y="3017"/>
                </a:lnTo>
                <a:lnTo>
                  <a:pt x="2341" y="3044"/>
                </a:lnTo>
                <a:lnTo>
                  <a:pt x="2337" y="3072"/>
                </a:lnTo>
                <a:lnTo>
                  <a:pt x="2330" y="3098"/>
                </a:lnTo>
                <a:lnTo>
                  <a:pt x="2319" y="3123"/>
                </a:lnTo>
                <a:lnTo>
                  <a:pt x="2306" y="3148"/>
                </a:lnTo>
                <a:lnTo>
                  <a:pt x="2290" y="3172"/>
                </a:lnTo>
                <a:lnTo>
                  <a:pt x="2274" y="3195"/>
                </a:lnTo>
                <a:lnTo>
                  <a:pt x="2254" y="3218"/>
                </a:lnTo>
                <a:lnTo>
                  <a:pt x="2234" y="3240"/>
                </a:lnTo>
                <a:lnTo>
                  <a:pt x="2213" y="3262"/>
                </a:lnTo>
                <a:lnTo>
                  <a:pt x="2192" y="3283"/>
                </a:lnTo>
                <a:lnTo>
                  <a:pt x="2170" y="3304"/>
                </a:lnTo>
                <a:lnTo>
                  <a:pt x="2149" y="3323"/>
                </a:lnTo>
                <a:lnTo>
                  <a:pt x="2129" y="3343"/>
                </a:lnTo>
                <a:lnTo>
                  <a:pt x="2109" y="3363"/>
                </a:lnTo>
                <a:lnTo>
                  <a:pt x="2086" y="3383"/>
                </a:lnTo>
                <a:lnTo>
                  <a:pt x="2057" y="3399"/>
                </a:lnTo>
                <a:lnTo>
                  <a:pt x="2024" y="3411"/>
                </a:lnTo>
                <a:lnTo>
                  <a:pt x="1988" y="3419"/>
                </a:lnTo>
                <a:lnTo>
                  <a:pt x="1947" y="3425"/>
                </a:lnTo>
                <a:lnTo>
                  <a:pt x="1902" y="3427"/>
                </a:lnTo>
                <a:lnTo>
                  <a:pt x="1853" y="3424"/>
                </a:lnTo>
                <a:lnTo>
                  <a:pt x="1802" y="3417"/>
                </a:lnTo>
                <a:lnTo>
                  <a:pt x="1747" y="3408"/>
                </a:lnTo>
                <a:lnTo>
                  <a:pt x="1690" y="3393"/>
                </a:lnTo>
                <a:lnTo>
                  <a:pt x="1629" y="3376"/>
                </a:lnTo>
                <a:lnTo>
                  <a:pt x="1566" y="3353"/>
                </a:lnTo>
                <a:lnTo>
                  <a:pt x="1500" y="3326"/>
                </a:lnTo>
                <a:lnTo>
                  <a:pt x="1432" y="3296"/>
                </a:lnTo>
                <a:lnTo>
                  <a:pt x="1362" y="3261"/>
                </a:lnTo>
                <a:lnTo>
                  <a:pt x="1291" y="3222"/>
                </a:lnTo>
                <a:lnTo>
                  <a:pt x="1218" y="3178"/>
                </a:lnTo>
                <a:lnTo>
                  <a:pt x="1144" y="3130"/>
                </a:lnTo>
                <a:lnTo>
                  <a:pt x="1068" y="3078"/>
                </a:lnTo>
                <a:lnTo>
                  <a:pt x="991" y="3020"/>
                </a:lnTo>
                <a:lnTo>
                  <a:pt x="914" y="2959"/>
                </a:lnTo>
                <a:lnTo>
                  <a:pt x="836" y="2892"/>
                </a:lnTo>
                <a:lnTo>
                  <a:pt x="759" y="2821"/>
                </a:lnTo>
                <a:lnTo>
                  <a:pt x="680" y="2745"/>
                </a:lnTo>
                <a:lnTo>
                  <a:pt x="605" y="2666"/>
                </a:lnTo>
                <a:lnTo>
                  <a:pt x="534" y="2588"/>
                </a:lnTo>
                <a:lnTo>
                  <a:pt x="467" y="2511"/>
                </a:lnTo>
                <a:lnTo>
                  <a:pt x="406" y="2433"/>
                </a:lnTo>
                <a:lnTo>
                  <a:pt x="348" y="2356"/>
                </a:lnTo>
                <a:lnTo>
                  <a:pt x="296" y="2281"/>
                </a:lnTo>
                <a:lnTo>
                  <a:pt x="248" y="2206"/>
                </a:lnTo>
                <a:lnTo>
                  <a:pt x="204" y="2132"/>
                </a:lnTo>
                <a:lnTo>
                  <a:pt x="165" y="2061"/>
                </a:lnTo>
                <a:lnTo>
                  <a:pt x="130" y="1991"/>
                </a:lnTo>
                <a:lnTo>
                  <a:pt x="100" y="1923"/>
                </a:lnTo>
                <a:lnTo>
                  <a:pt x="73" y="1858"/>
                </a:lnTo>
                <a:lnTo>
                  <a:pt x="51" y="1794"/>
                </a:lnTo>
                <a:lnTo>
                  <a:pt x="33" y="1733"/>
                </a:lnTo>
                <a:lnTo>
                  <a:pt x="19" y="1675"/>
                </a:lnTo>
                <a:lnTo>
                  <a:pt x="8" y="1620"/>
                </a:lnTo>
                <a:lnTo>
                  <a:pt x="2" y="1568"/>
                </a:lnTo>
                <a:lnTo>
                  <a:pt x="0" y="1520"/>
                </a:lnTo>
                <a:lnTo>
                  <a:pt x="1" y="1475"/>
                </a:lnTo>
                <a:lnTo>
                  <a:pt x="6" y="1435"/>
                </a:lnTo>
                <a:lnTo>
                  <a:pt x="16" y="1398"/>
                </a:lnTo>
                <a:lnTo>
                  <a:pt x="28" y="1365"/>
                </a:lnTo>
                <a:lnTo>
                  <a:pt x="44" y="1336"/>
                </a:lnTo>
                <a:lnTo>
                  <a:pt x="64" y="1312"/>
                </a:lnTo>
                <a:lnTo>
                  <a:pt x="82" y="1292"/>
                </a:lnTo>
                <a:lnTo>
                  <a:pt x="102" y="1273"/>
                </a:lnTo>
                <a:lnTo>
                  <a:pt x="123" y="1251"/>
                </a:lnTo>
                <a:lnTo>
                  <a:pt x="144" y="1230"/>
                </a:lnTo>
                <a:lnTo>
                  <a:pt x="165" y="1208"/>
                </a:lnTo>
                <a:lnTo>
                  <a:pt x="187" y="1187"/>
                </a:lnTo>
                <a:lnTo>
                  <a:pt x="208" y="1167"/>
                </a:lnTo>
                <a:lnTo>
                  <a:pt x="231" y="1148"/>
                </a:lnTo>
                <a:lnTo>
                  <a:pt x="254" y="1132"/>
                </a:lnTo>
                <a:lnTo>
                  <a:pt x="278" y="1116"/>
                </a:lnTo>
                <a:lnTo>
                  <a:pt x="303" y="1102"/>
                </a:lnTo>
                <a:lnTo>
                  <a:pt x="328" y="1092"/>
                </a:lnTo>
                <a:lnTo>
                  <a:pt x="354" y="1084"/>
                </a:lnTo>
                <a:lnTo>
                  <a:pt x="380" y="1079"/>
                </a:lnTo>
                <a:lnTo>
                  <a:pt x="409" y="1078"/>
                </a:lnTo>
                <a:close/>
                <a:moveTo>
                  <a:pt x="2879" y="672"/>
                </a:moveTo>
                <a:lnTo>
                  <a:pt x="2849" y="675"/>
                </a:lnTo>
                <a:lnTo>
                  <a:pt x="2821" y="682"/>
                </a:lnTo>
                <a:lnTo>
                  <a:pt x="2796" y="695"/>
                </a:lnTo>
                <a:lnTo>
                  <a:pt x="2773" y="712"/>
                </a:lnTo>
                <a:lnTo>
                  <a:pt x="2753" y="731"/>
                </a:lnTo>
                <a:lnTo>
                  <a:pt x="2736" y="754"/>
                </a:lnTo>
                <a:lnTo>
                  <a:pt x="2724" y="780"/>
                </a:lnTo>
                <a:lnTo>
                  <a:pt x="2717" y="808"/>
                </a:lnTo>
                <a:lnTo>
                  <a:pt x="2713" y="838"/>
                </a:lnTo>
                <a:lnTo>
                  <a:pt x="2717" y="867"/>
                </a:lnTo>
                <a:lnTo>
                  <a:pt x="2724" y="895"/>
                </a:lnTo>
                <a:lnTo>
                  <a:pt x="2736" y="922"/>
                </a:lnTo>
                <a:lnTo>
                  <a:pt x="2753" y="945"/>
                </a:lnTo>
                <a:lnTo>
                  <a:pt x="2773" y="964"/>
                </a:lnTo>
                <a:lnTo>
                  <a:pt x="2796" y="980"/>
                </a:lnTo>
                <a:lnTo>
                  <a:pt x="2821" y="993"/>
                </a:lnTo>
                <a:lnTo>
                  <a:pt x="2849" y="1000"/>
                </a:lnTo>
                <a:lnTo>
                  <a:pt x="2879" y="1003"/>
                </a:lnTo>
                <a:lnTo>
                  <a:pt x="2908" y="1000"/>
                </a:lnTo>
                <a:lnTo>
                  <a:pt x="2937" y="993"/>
                </a:lnTo>
                <a:lnTo>
                  <a:pt x="2963" y="980"/>
                </a:lnTo>
                <a:lnTo>
                  <a:pt x="2986" y="964"/>
                </a:lnTo>
                <a:lnTo>
                  <a:pt x="3005" y="945"/>
                </a:lnTo>
                <a:lnTo>
                  <a:pt x="3021" y="922"/>
                </a:lnTo>
                <a:lnTo>
                  <a:pt x="3033" y="895"/>
                </a:lnTo>
                <a:lnTo>
                  <a:pt x="3041" y="867"/>
                </a:lnTo>
                <a:lnTo>
                  <a:pt x="3044" y="838"/>
                </a:lnTo>
                <a:lnTo>
                  <a:pt x="3041" y="808"/>
                </a:lnTo>
                <a:lnTo>
                  <a:pt x="3033" y="780"/>
                </a:lnTo>
                <a:lnTo>
                  <a:pt x="3021" y="754"/>
                </a:lnTo>
                <a:lnTo>
                  <a:pt x="3005" y="731"/>
                </a:lnTo>
                <a:lnTo>
                  <a:pt x="2986" y="712"/>
                </a:lnTo>
                <a:lnTo>
                  <a:pt x="2963" y="695"/>
                </a:lnTo>
                <a:lnTo>
                  <a:pt x="2937" y="682"/>
                </a:lnTo>
                <a:lnTo>
                  <a:pt x="2908" y="675"/>
                </a:lnTo>
                <a:lnTo>
                  <a:pt x="2879" y="672"/>
                </a:lnTo>
                <a:close/>
                <a:moveTo>
                  <a:pt x="2384" y="672"/>
                </a:moveTo>
                <a:lnTo>
                  <a:pt x="2354" y="675"/>
                </a:lnTo>
                <a:lnTo>
                  <a:pt x="2326" y="682"/>
                </a:lnTo>
                <a:lnTo>
                  <a:pt x="2301" y="695"/>
                </a:lnTo>
                <a:lnTo>
                  <a:pt x="2278" y="712"/>
                </a:lnTo>
                <a:lnTo>
                  <a:pt x="2257" y="731"/>
                </a:lnTo>
                <a:lnTo>
                  <a:pt x="2241" y="754"/>
                </a:lnTo>
                <a:lnTo>
                  <a:pt x="2229" y="780"/>
                </a:lnTo>
                <a:lnTo>
                  <a:pt x="2221" y="808"/>
                </a:lnTo>
                <a:lnTo>
                  <a:pt x="2218" y="838"/>
                </a:lnTo>
                <a:lnTo>
                  <a:pt x="2221" y="867"/>
                </a:lnTo>
                <a:lnTo>
                  <a:pt x="2229" y="895"/>
                </a:lnTo>
                <a:lnTo>
                  <a:pt x="2241" y="922"/>
                </a:lnTo>
                <a:lnTo>
                  <a:pt x="2257" y="945"/>
                </a:lnTo>
                <a:lnTo>
                  <a:pt x="2278" y="964"/>
                </a:lnTo>
                <a:lnTo>
                  <a:pt x="2301" y="980"/>
                </a:lnTo>
                <a:lnTo>
                  <a:pt x="2326" y="993"/>
                </a:lnTo>
                <a:lnTo>
                  <a:pt x="2354" y="1000"/>
                </a:lnTo>
                <a:lnTo>
                  <a:pt x="2384" y="1003"/>
                </a:lnTo>
                <a:lnTo>
                  <a:pt x="2413" y="1000"/>
                </a:lnTo>
                <a:lnTo>
                  <a:pt x="2441" y="993"/>
                </a:lnTo>
                <a:lnTo>
                  <a:pt x="2466" y="980"/>
                </a:lnTo>
                <a:lnTo>
                  <a:pt x="2490" y="964"/>
                </a:lnTo>
                <a:lnTo>
                  <a:pt x="2510" y="945"/>
                </a:lnTo>
                <a:lnTo>
                  <a:pt x="2526" y="922"/>
                </a:lnTo>
                <a:lnTo>
                  <a:pt x="2538" y="895"/>
                </a:lnTo>
                <a:lnTo>
                  <a:pt x="2546" y="867"/>
                </a:lnTo>
                <a:lnTo>
                  <a:pt x="2549" y="838"/>
                </a:lnTo>
                <a:lnTo>
                  <a:pt x="2546" y="808"/>
                </a:lnTo>
                <a:lnTo>
                  <a:pt x="2538" y="780"/>
                </a:lnTo>
                <a:lnTo>
                  <a:pt x="2526" y="754"/>
                </a:lnTo>
                <a:lnTo>
                  <a:pt x="2510" y="731"/>
                </a:lnTo>
                <a:lnTo>
                  <a:pt x="2490" y="712"/>
                </a:lnTo>
                <a:lnTo>
                  <a:pt x="2466" y="695"/>
                </a:lnTo>
                <a:lnTo>
                  <a:pt x="2441" y="682"/>
                </a:lnTo>
                <a:lnTo>
                  <a:pt x="2413" y="675"/>
                </a:lnTo>
                <a:lnTo>
                  <a:pt x="2384" y="672"/>
                </a:lnTo>
                <a:close/>
                <a:moveTo>
                  <a:pt x="1889" y="672"/>
                </a:moveTo>
                <a:lnTo>
                  <a:pt x="1859" y="675"/>
                </a:lnTo>
                <a:lnTo>
                  <a:pt x="1830" y="682"/>
                </a:lnTo>
                <a:lnTo>
                  <a:pt x="1805" y="695"/>
                </a:lnTo>
                <a:lnTo>
                  <a:pt x="1782" y="712"/>
                </a:lnTo>
                <a:lnTo>
                  <a:pt x="1762" y="731"/>
                </a:lnTo>
                <a:lnTo>
                  <a:pt x="1746" y="754"/>
                </a:lnTo>
                <a:lnTo>
                  <a:pt x="1734" y="780"/>
                </a:lnTo>
                <a:lnTo>
                  <a:pt x="1726" y="808"/>
                </a:lnTo>
                <a:lnTo>
                  <a:pt x="1723" y="838"/>
                </a:lnTo>
                <a:lnTo>
                  <a:pt x="1726" y="867"/>
                </a:lnTo>
                <a:lnTo>
                  <a:pt x="1734" y="895"/>
                </a:lnTo>
                <a:lnTo>
                  <a:pt x="1746" y="922"/>
                </a:lnTo>
                <a:lnTo>
                  <a:pt x="1762" y="945"/>
                </a:lnTo>
                <a:lnTo>
                  <a:pt x="1782" y="964"/>
                </a:lnTo>
                <a:lnTo>
                  <a:pt x="1805" y="980"/>
                </a:lnTo>
                <a:lnTo>
                  <a:pt x="1830" y="993"/>
                </a:lnTo>
                <a:lnTo>
                  <a:pt x="1859" y="1000"/>
                </a:lnTo>
                <a:lnTo>
                  <a:pt x="1889" y="1003"/>
                </a:lnTo>
                <a:lnTo>
                  <a:pt x="1918" y="1000"/>
                </a:lnTo>
                <a:lnTo>
                  <a:pt x="1946" y="993"/>
                </a:lnTo>
                <a:lnTo>
                  <a:pt x="1971" y="980"/>
                </a:lnTo>
                <a:lnTo>
                  <a:pt x="1995" y="964"/>
                </a:lnTo>
                <a:lnTo>
                  <a:pt x="2015" y="945"/>
                </a:lnTo>
                <a:lnTo>
                  <a:pt x="2031" y="922"/>
                </a:lnTo>
                <a:lnTo>
                  <a:pt x="2043" y="895"/>
                </a:lnTo>
                <a:lnTo>
                  <a:pt x="2050" y="867"/>
                </a:lnTo>
                <a:lnTo>
                  <a:pt x="2054" y="838"/>
                </a:lnTo>
                <a:lnTo>
                  <a:pt x="2050" y="808"/>
                </a:lnTo>
                <a:lnTo>
                  <a:pt x="2043" y="780"/>
                </a:lnTo>
                <a:lnTo>
                  <a:pt x="2031" y="754"/>
                </a:lnTo>
                <a:lnTo>
                  <a:pt x="2015" y="731"/>
                </a:lnTo>
                <a:lnTo>
                  <a:pt x="1995" y="712"/>
                </a:lnTo>
                <a:lnTo>
                  <a:pt x="1971" y="695"/>
                </a:lnTo>
                <a:lnTo>
                  <a:pt x="1946" y="682"/>
                </a:lnTo>
                <a:lnTo>
                  <a:pt x="1918" y="675"/>
                </a:lnTo>
                <a:lnTo>
                  <a:pt x="1889" y="672"/>
                </a:lnTo>
                <a:close/>
                <a:moveTo>
                  <a:pt x="2384" y="0"/>
                </a:moveTo>
                <a:lnTo>
                  <a:pt x="2466" y="2"/>
                </a:lnTo>
                <a:lnTo>
                  <a:pt x="2547" y="10"/>
                </a:lnTo>
                <a:lnTo>
                  <a:pt x="2626" y="22"/>
                </a:lnTo>
                <a:lnTo>
                  <a:pt x="2702" y="39"/>
                </a:lnTo>
                <a:lnTo>
                  <a:pt x="2777" y="60"/>
                </a:lnTo>
                <a:lnTo>
                  <a:pt x="2848" y="85"/>
                </a:lnTo>
                <a:lnTo>
                  <a:pt x="2917" y="114"/>
                </a:lnTo>
                <a:lnTo>
                  <a:pt x="2982" y="147"/>
                </a:lnTo>
                <a:lnTo>
                  <a:pt x="3044" y="184"/>
                </a:lnTo>
                <a:lnTo>
                  <a:pt x="3103" y="224"/>
                </a:lnTo>
                <a:lnTo>
                  <a:pt x="3158" y="268"/>
                </a:lnTo>
                <a:lnTo>
                  <a:pt x="3208" y="314"/>
                </a:lnTo>
                <a:lnTo>
                  <a:pt x="3254" y="363"/>
                </a:lnTo>
                <a:lnTo>
                  <a:pt x="3296" y="415"/>
                </a:lnTo>
                <a:lnTo>
                  <a:pt x="3333" y="469"/>
                </a:lnTo>
                <a:lnTo>
                  <a:pt x="3365" y="526"/>
                </a:lnTo>
                <a:lnTo>
                  <a:pt x="3391" y="585"/>
                </a:lnTo>
                <a:lnTo>
                  <a:pt x="3412" y="646"/>
                </a:lnTo>
                <a:lnTo>
                  <a:pt x="3427" y="708"/>
                </a:lnTo>
                <a:lnTo>
                  <a:pt x="3437" y="772"/>
                </a:lnTo>
                <a:lnTo>
                  <a:pt x="3440" y="838"/>
                </a:lnTo>
                <a:lnTo>
                  <a:pt x="3437" y="903"/>
                </a:lnTo>
                <a:lnTo>
                  <a:pt x="3427" y="968"/>
                </a:lnTo>
                <a:lnTo>
                  <a:pt x="3412" y="1030"/>
                </a:lnTo>
                <a:lnTo>
                  <a:pt x="3391" y="1091"/>
                </a:lnTo>
                <a:lnTo>
                  <a:pt x="3365" y="1149"/>
                </a:lnTo>
                <a:lnTo>
                  <a:pt x="3333" y="1206"/>
                </a:lnTo>
                <a:lnTo>
                  <a:pt x="3296" y="1260"/>
                </a:lnTo>
                <a:lnTo>
                  <a:pt x="3254" y="1312"/>
                </a:lnTo>
                <a:lnTo>
                  <a:pt x="3208" y="1361"/>
                </a:lnTo>
                <a:lnTo>
                  <a:pt x="3158" y="1408"/>
                </a:lnTo>
                <a:lnTo>
                  <a:pt x="3103" y="1451"/>
                </a:lnTo>
                <a:lnTo>
                  <a:pt x="3044" y="1491"/>
                </a:lnTo>
                <a:lnTo>
                  <a:pt x="2982" y="1529"/>
                </a:lnTo>
                <a:lnTo>
                  <a:pt x="2917" y="1561"/>
                </a:lnTo>
                <a:lnTo>
                  <a:pt x="2848" y="1590"/>
                </a:lnTo>
                <a:lnTo>
                  <a:pt x="2777" y="1615"/>
                </a:lnTo>
                <a:lnTo>
                  <a:pt x="2702" y="1636"/>
                </a:lnTo>
                <a:lnTo>
                  <a:pt x="2626" y="1653"/>
                </a:lnTo>
                <a:lnTo>
                  <a:pt x="2547" y="1665"/>
                </a:lnTo>
                <a:lnTo>
                  <a:pt x="2466" y="1673"/>
                </a:lnTo>
                <a:lnTo>
                  <a:pt x="2384" y="1676"/>
                </a:lnTo>
                <a:lnTo>
                  <a:pt x="2326" y="1674"/>
                </a:lnTo>
                <a:lnTo>
                  <a:pt x="2268" y="1670"/>
                </a:lnTo>
                <a:lnTo>
                  <a:pt x="2213" y="1663"/>
                </a:lnTo>
                <a:lnTo>
                  <a:pt x="2167" y="1706"/>
                </a:lnTo>
                <a:lnTo>
                  <a:pt x="2118" y="1744"/>
                </a:lnTo>
                <a:lnTo>
                  <a:pt x="2065" y="1778"/>
                </a:lnTo>
                <a:lnTo>
                  <a:pt x="2009" y="1810"/>
                </a:lnTo>
                <a:lnTo>
                  <a:pt x="1949" y="1836"/>
                </a:lnTo>
                <a:lnTo>
                  <a:pt x="1887" y="1860"/>
                </a:lnTo>
                <a:lnTo>
                  <a:pt x="1821" y="1880"/>
                </a:lnTo>
                <a:lnTo>
                  <a:pt x="1753" y="1895"/>
                </a:lnTo>
                <a:lnTo>
                  <a:pt x="1682" y="1909"/>
                </a:lnTo>
                <a:lnTo>
                  <a:pt x="1611" y="1919"/>
                </a:lnTo>
                <a:lnTo>
                  <a:pt x="1537" y="1927"/>
                </a:lnTo>
                <a:lnTo>
                  <a:pt x="1577" y="1882"/>
                </a:lnTo>
                <a:lnTo>
                  <a:pt x="1615" y="1833"/>
                </a:lnTo>
                <a:lnTo>
                  <a:pt x="1648" y="1781"/>
                </a:lnTo>
                <a:lnTo>
                  <a:pt x="1678" y="1728"/>
                </a:lnTo>
                <a:lnTo>
                  <a:pt x="1704" y="1673"/>
                </a:lnTo>
                <a:lnTo>
                  <a:pt x="1726" y="1617"/>
                </a:lnTo>
                <a:lnTo>
                  <a:pt x="1743" y="1563"/>
                </a:lnTo>
                <a:lnTo>
                  <a:pt x="1754" y="1510"/>
                </a:lnTo>
                <a:lnTo>
                  <a:pt x="1697" y="1473"/>
                </a:lnTo>
                <a:lnTo>
                  <a:pt x="1642" y="1433"/>
                </a:lnTo>
                <a:lnTo>
                  <a:pt x="1591" y="1391"/>
                </a:lnTo>
                <a:lnTo>
                  <a:pt x="1544" y="1345"/>
                </a:lnTo>
                <a:lnTo>
                  <a:pt x="1500" y="1297"/>
                </a:lnTo>
                <a:lnTo>
                  <a:pt x="1461" y="1246"/>
                </a:lnTo>
                <a:lnTo>
                  <a:pt x="1427" y="1193"/>
                </a:lnTo>
                <a:lnTo>
                  <a:pt x="1398" y="1138"/>
                </a:lnTo>
                <a:lnTo>
                  <a:pt x="1373" y="1081"/>
                </a:lnTo>
                <a:lnTo>
                  <a:pt x="1353" y="1023"/>
                </a:lnTo>
                <a:lnTo>
                  <a:pt x="1338" y="962"/>
                </a:lnTo>
                <a:lnTo>
                  <a:pt x="1330" y="901"/>
                </a:lnTo>
                <a:lnTo>
                  <a:pt x="1327" y="838"/>
                </a:lnTo>
                <a:lnTo>
                  <a:pt x="1330" y="772"/>
                </a:lnTo>
                <a:lnTo>
                  <a:pt x="1340" y="708"/>
                </a:lnTo>
                <a:lnTo>
                  <a:pt x="1355" y="646"/>
                </a:lnTo>
                <a:lnTo>
                  <a:pt x="1376" y="585"/>
                </a:lnTo>
                <a:lnTo>
                  <a:pt x="1403" y="526"/>
                </a:lnTo>
                <a:lnTo>
                  <a:pt x="1434" y="469"/>
                </a:lnTo>
                <a:lnTo>
                  <a:pt x="1472" y="415"/>
                </a:lnTo>
                <a:lnTo>
                  <a:pt x="1513" y="363"/>
                </a:lnTo>
                <a:lnTo>
                  <a:pt x="1559" y="314"/>
                </a:lnTo>
                <a:lnTo>
                  <a:pt x="1610" y="268"/>
                </a:lnTo>
                <a:lnTo>
                  <a:pt x="1665" y="224"/>
                </a:lnTo>
                <a:lnTo>
                  <a:pt x="1723" y="184"/>
                </a:lnTo>
                <a:lnTo>
                  <a:pt x="1785" y="147"/>
                </a:lnTo>
                <a:lnTo>
                  <a:pt x="1850" y="114"/>
                </a:lnTo>
                <a:lnTo>
                  <a:pt x="1919" y="85"/>
                </a:lnTo>
                <a:lnTo>
                  <a:pt x="1990" y="60"/>
                </a:lnTo>
                <a:lnTo>
                  <a:pt x="2065" y="39"/>
                </a:lnTo>
                <a:lnTo>
                  <a:pt x="2141" y="22"/>
                </a:lnTo>
                <a:lnTo>
                  <a:pt x="2220" y="10"/>
                </a:lnTo>
                <a:lnTo>
                  <a:pt x="2301" y="2"/>
                </a:lnTo>
                <a:lnTo>
                  <a:pt x="2384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2399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42" name="Group 241"/>
          <p:cNvGrpSpPr/>
          <p:nvPr/>
        </p:nvGrpSpPr>
        <p:grpSpPr>
          <a:xfrm>
            <a:off x="2859556" y="3757620"/>
            <a:ext cx="765331" cy="769520"/>
            <a:chOff x="-2292350" y="3246438"/>
            <a:chExt cx="2082800" cy="2092325"/>
          </a:xfrm>
          <a:solidFill>
            <a:schemeClr val="bg1"/>
          </a:solidFill>
        </p:grpSpPr>
        <p:sp>
          <p:nvSpPr>
            <p:cNvPr id="243" name="Freeform 125"/>
            <p:cNvSpPr>
              <a:spLocks/>
            </p:cNvSpPr>
            <p:nvPr/>
          </p:nvSpPr>
          <p:spPr bwMode="auto">
            <a:xfrm>
              <a:off x="-2292350" y="3457575"/>
              <a:ext cx="1881188" cy="1881188"/>
            </a:xfrm>
            <a:custGeom>
              <a:avLst/>
              <a:gdLst>
                <a:gd name="T0" fmla="*/ 1994 w 3554"/>
                <a:gd name="T1" fmla="*/ 14 h 3556"/>
                <a:gd name="T2" fmla="*/ 2305 w 3554"/>
                <a:gd name="T3" fmla="*/ 81 h 3556"/>
                <a:gd name="T4" fmla="*/ 2594 w 3554"/>
                <a:gd name="T5" fmla="*/ 198 h 3556"/>
                <a:gd name="T6" fmla="*/ 2613 w 3554"/>
                <a:gd name="T7" fmla="*/ 520 h 3556"/>
                <a:gd name="T8" fmla="*/ 2309 w 3554"/>
                <a:gd name="T9" fmla="*/ 584 h 3556"/>
                <a:gd name="T10" fmla="*/ 2053 w 3554"/>
                <a:gd name="T11" fmla="*/ 501 h 3556"/>
                <a:gd name="T12" fmla="*/ 1777 w 3554"/>
                <a:gd name="T13" fmla="*/ 471 h 3556"/>
                <a:gd name="T14" fmla="*/ 1491 w 3554"/>
                <a:gd name="T15" fmla="*/ 502 h 3556"/>
                <a:gd name="T16" fmla="*/ 1226 w 3554"/>
                <a:gd name="T17" fmla="*/ 592 h 3556"/>
                <a:gd name="T18" fmla="*/ 991 w 3554"/>
                <a:gd name="T19" fmla="*/ 734 h 3556"/>
                <a:gd name="T20" fmla="*/ 791 w 3554"/>
                <a:gd name="T21" fmla="*/ 920 h 3556"/>
                <a:gd name="T22" fmla="*/ 634 w 3554"/>
                <a:gd name="T23" fmla="*/ 1145 h 3556"/>
                <a:gd name="T24" fmla="*/ 526 w 3554"/>
                <a:gd name="T25" fmla="*/ 1401 h 3556"/>
                <a:gd name="T26" fmla="*/ 474 w 3554"/>
                <a:gd name="T27" fmla="*/ 1680 h 3556"/>
                <a:gd name="T28" fmla="*/ 485 w 3554"/>
                <a:gd name="T29" fmla="*/ 1971 h 3556"/>
                <a:gd name="T30" fmla="*/ 556 w 3554"/>
                <a:gd name="T31" fmla="*/ 2244 h 3556"/>
                <a:gd name="T32" fmla="*/ 681 w 3554"/>
                <a:gd name="T33" fmla="*/ 2490 h 3556"/>
                <a:gd name="T34" fmla="*/ 854 w 3554"/>
                <a:gd name="T35" fmla="*/ 2702 h 3556"/>
                <a:gd name="T36" fmla="*/ 1066 w 3554"/>
                <a:gd name="T37" fmla="*/ 2874 h 3556"/>
                <a:gd name="T38" fmla="*/ 1312 w 3554"/>
                <a:gd name="T39" fmla="*/ 2999 h 3556"/>
                <a:gd name="T40" fmla="*/ 1585 w 3554"/>
                <a:gd name="T41" fmla="*/ 3071 h 3556"/>
                <a:gd name="T42" fmla="*/ 1876 w 3554"/>
                <a:gd name="T43" fmla="*/ 3082 h 3556"/>
                <a:gd name="T44" fmla="*/ 2155 w 3554"/>
                <a:gd name="T45" fmla="*/ 3029 h 3556"/>
                <a:gd name="T46" fmla="*/ 2411 w 3554"/>
                <a:gd name="T47" fmla="*/ 2922 h 3556"/>
                <a:gd name="T48" fmla="*/ 2634 w 3554"/>
                <a:gd name="T49" fmla="*/ 2765 h 3556"/>
                <a:gd name="T50" fmla="*/ 2822 w 3554"/>
                <a:gd name="T51" fmla="*/ 2564 h 3556"/>
                <a:gd name="T52" fmla="*/ 2962 w 3554"/>
                <a:gd name="T53" fmla="*/ 2329 h 3556"/>
                <a:gd name="T54" fmla="*/ 3052 w 3554"/>
                <a:gd name="T55" fmla="*/ 2065 h 3556"/>
                <a:gd name="T56" fmla="*/ 3085 w 3554"/>
                <a:gd name="T57" fmla="*/ 1778 h 3556"/>
                <a:gd name="T58" fmla="*/ 3055 w 3554"/>
                <a:gd name="T59" fmla="*/ 1503 h 3556"/>
                <a:gd name="T60" fmla="*/ 2972 w 3554"/>
                <a:gd name="T61" fmla="*/ 1247 h 3556"/>
                <a:gd name="T62" fmla="*/ 3051 w 3554"/>
                <a:gd name="T63" fmla="*/ 927 h 3556"/>
                <a:gd name="T64" fmla="*/ 3325 w 3554"/>
                <a:gd name="T65" fmla="*/ 945 h 3556"/>
                <a:gd name="T66" fmla="*/ 3435 w 3554"/>
                <a:gd name="T67" fmla="*/ 1136 h 3556"/>
                <a:gd name="T68" fmla="*/ 3524 w 3554"/>
                <a:gd name="T69" fmla="*/ 1446 h 3556"/>
                <a:gd name="T70" fmla="*/ 3554 w 3554"/>
                <a:gd name="T71" fmla="*/ 1778 h 3556"/>
                <a:gd name="T72" fmla="*/ 3522 w 3554"/>
                <a:gd name="T73" fmla="*/ 2122 h 3556"/>
                <a:gd name="T74" fmla="*/ 3426 w 3554"/>
                <a:gd name="T75" fmla="*/ 2444 h 3556"/>
                <a:gd name="T76" fmla="*/ 3273 w 3554"/>
                <a:gd name="T77" fmla="*/ 2737 h 3556"/>
                <a:gd name="T78" fmla="*/ 3073 w 3554"/>
                <a:gd name="T79" fmla="*/ 2995 h 3556"/>
                <a:gd name="T80" fmla="*/ 2827 w 3554"/>
                <a:gd name="T81" fmla="*/ 3213 h 3556"/>
                <a:gd name="T82" fmla="*/ 2544 w 3554"/>
                <a:gd name="T83" fmla="*/ 3382 h 3556"/>
                <a:gd name="T84" fmla="*/ 2232 w 3554"/>
                <a:gd name="T85" fmla="*/ 3497 h 3556"/>
                <a:gd name="T86" fmla="*/ 1894 w 3554"/>
                <a:gd name="T87" fmla="*/ 3553 h 3556"/>
                <a:gd name="T88" fmla="*/ 1545 w 3554"/>
                <a:gd name="T89" fmla="*/ 3541 h 3556"/>
                <a:gd name="T90" fmla="*/ 1215 w 3554"/>
                <a:gd name="T91" fmla="*/ 3465 h 3556"/>
                <a:gd name="T92" fmla="*/ 911 w 3554"/>
                <a:gd name="T93" fmla="*/ 3332 h 3556"/>
                <a:gd name="T94" fmla="*/ 641 w 3554"/>
                <a:gd name="T95" fmla="*/ 3145 h 3556"/>
                <a:gd name="T96" fmla="*/ 409 w 3554"/>
                <a:gd name="T97" fmla="*/ 2914 h 3556"/>
                <a:gd name="T98" fmla="*/ 225 w 3554"/>
                <a:gd name="T99" fmla="*/ 2644 h 3556"/>
                <a:gd name="T100" fmla="*/ 90 w 3554"/>
                <a:gd name="T101" fmla="*/ 2340 h 3556"/>
                <a:gd name="T102" fmla="*/ 14 w 3554"/>
                <a:gd name="T103" fmla="*/ 2009 h 3556"/>
                <a:gd name="T104" fmla="*/ 0 w 3554"/>
                <a:gd name="T105" fmla="*/ 1778 h 3556"/>
                <a:gd name="T106" fmla="*/ 34 w 3554"/>
                <a:gd name="T107" fmla="*/ 1434 h 3556"/>
                <a:gd name="T108" fmla="*/ 128 w 3554"/>
                <a:gd name="T109" fmla="*/ 1111 h 3556"/>
                <a:gd name="T110" fmla="*/ 281 w 3554"/>
                <a:gd name="T111" fmla="*/ 818 h 3556"/>
                <a:gd name="T112" fmla="*/ 483 w 3554"/>
                <a:gd name="T113" fmla="*/ 560 h 3556"/>
                <a:gd name="T114" fmla="*/ 728 w 3554"/>
                <a:gd name="T115" fmla="*/ 344 h 3556"/>
                <a:gd name="T116" fmla="*/ 1010 w 3554"/>
                <a:gd name="T117" fmla="*/ 174 h 3556"/>
                <a:gd name="T118" fmla="*/ 1322 w 3554"/>
                <a:gd name="T119" fmla="*/ 59 h 3556"/>
                <a:gd name="T120" fmla="*/ 1659 w 3554"/>
                <a:gd name="T121" fmla="*/ 4 h 3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54" h="3556">
                  <a:moveTo>
                    <a:pt x="1777" y="0"/>
                  </a:moveTo>
                  <a:lnTo>
                    <a:pt x="1886" y="4"/>
                  </a:lnTo>
                  <a:lnTo>
                    <a:pt x="1994" y="14"/>
                  </a:lnTo>
                  <a:lnTo>
                    <a:pt x="2100" y="29"/>
                  </a:lnTo>
                  <a:lnTo>
                    <a:pt x="2203" y="52"/>
                  </a:lnTo>
                  <a:lnTo>
                    <a:pt x="2305" y="81"/>
                  </a:lnTo>
                  <a:lnTo>
                    <a:pt x="2404" y="114"/>
                  </a:lnTo>
                  <a:lnTo>
                    <a:pt x="2500" y="154"/>
                  </a:lnTo>
                  <a:lnTo>
                    <a:pt x="2594" y="198"/>
                  </a:lnTo>
                  <a:lnTo>
                    <a:pt x="2591" y="230"/>
                  </a:lnTo>
                  <a:lnTo>
                    <a:pt x="2592" y="261"/>
                  </a:lnTo>
                  <a:lnTo>
                    <a:pt x="2613" y="520"/>
                  </a:lnTo>
                  <a:lnTo>
                    <a:pt x="2465" y="667"/>
                  </a:lnTo>
                  <a:lnTo>
                    <a:pt x="2388" y="624"/>
                  </a:lnTo>
                  <a:lnTo>
                    <a:pt x="2309" y="584"/>
                  </a:lnTo>
                  <a:lnTo>
                    <a:pt x="2226" y="550"/>
                  </a:lnTo>
                  <a:lnTo>
                    <a:pt x="2141" y="523"/>
                  </a:lnTo>
                  <a:lnTo>
                    <a:pt x="2053" y="501"/>
                  </a:lnTo>
                  <a:lnTo>
                    <a:pt x="1963" y="484"/>
                  </a:lnTo>
                  <a:lnTo>
                    <a:pt x="1871" y="475"/>
                  </a:lnTo>
                  <a:lnTo>
                    <a:pt x="1777" y="471"/>
                  </a:lnTo>
                  <a:lnTo>
                    <a:pt x="1680" y="475"/>
                  </a:lnTo>
                  <a:lnTo>
                    <a:pt x="1584" y="485"/>
                  </a:lnTo>
                  <a:lnTo>
                    <a:pt x="1491" y="502"/>
                  </a:lnTo>
                  <a:lnTo>
                    <a:pt x="1400" y="526"/>
                  </a:lnTo>
                  <a:lnTo>
                    <a:pt x="1311" y="556"/>
                  </a:lnTo>
                  <a:lnTo>
                    <a:pt x="1226" y="592"/>
                  </a:lnTo>
                  <a:lnTo>
                    <a:pt x="1144" y="634"/>
                  </a:lnTo>
                  <a:lnTo>
                    <a:pt x="1066" y="682"/>
                  </a:lnTo>
                  <a:lnTo>
                    <a:pt x="991" y="734"/>
                  </a:lnTo>
                  <a:lnTo>
                    <a:pt x="920" y="792"/>
                  </a:lnTo>
                  <a:lnTo>
                    <a:pt x="854" y="854"/>
                  </a:lnTo>
                  <a:lnTo>
                    <a:pt x="791" y="920"/>
                  </a:lnTo>
                  <a:lnTo>
                    <a:pt x="734" y="992"/>
                  </a:lnTo>
                  <a:lnTo>
                    <a:pt x="681" y="1067"/>
                  </a:lnTo>
                  <a:lnTo>
                    <a:pt x="634" y="1145"/>
                  </a:lnTo>
                  <a:lnTo>
                    <a:pt x="592" y="1228"/>
                  </a:lnTo>
                  <a:lnTo>
                    <a:pt x="556" y="1313"/>
                  </a:lnTo>
                  <a:lnTo>
                    <a:pt x="526" y="1401"/>
                  </a:lnTo>
                  <a:lnTo>
                    <a:pt x="502" y="1492"/>
                  </a:lnTo>
                  <a:lnTo>
                    <a:pt x="485" y="1586"/>
                  </a:lnTo>
                  <a:lnTo>
                    <a:pt x="474" y="1680"/>
                  </a:lnTo>
                  <a:lnTo>
                    <a:pt x="471" y="1778"/>
                  </a:lnTo>
                  <a:lnTo>
                    <a:pt x="474" y="1876"/>
                  </a:lnTo>
                  <a:lnTo>
                    <a:pt x="485" y="1971"/>
                  </a:lnTo>
                  <a:lnTo>
                    <a:pt x="502" y="2065"/>
                  </a:lnTo>
                  <a:lnTo>
                    <a:pt x="526" y="2156"/>
                  </a:lnTo>
                  <a:lnTo>
                    <a:pt x="556" y="2244"/>
                  </a:lnTo>
                  <a:lnTo>
                    <a:pt x="592" y="2329"/>
                  </a:lnTo>
                  <a:lnTo>
                    <a:pt x="634" y="2411"/>
                  </a:lnTo>
                  <a:lnTo>
                    <a:pt x="681" y="2490"/>
                  </a:lnTo>
                  <a:lnTo>
                    <a:pt x="734" y="2564"/>
                  </a:lnTo>
                  <a:lnTo>
                    <a:pt x="791" y="2635"/>
                  </a:lnTo>
                  <a:lnTo>
                    <a:pt x="854" y="2702"/>
                  </a:lnTo>
                  <a:lnTo>
                    <a:pt x="920" y="2765"/>
                  </a:lnTo>
                  <a:lnTo>
                    <a:pt x="992" y="2821"/>
                  </a:lnTo>
                  <a:lnTo>
                    <a:pt x="1066" y="2874"/>
                  </a:lnTo>
                  <a:lnTo>
                    <a:pt x="1144" y="2922"/>
                  </a:lnTo>
                  <a:lnTo>
                    <a:pt x="1227" y="2963"/>
                  </a:lnTo>
                  <a:lnTo>
                    <a:pt x="1312" y="2999"/>
                  </a:lnTo>
                  <a:lnTo>
                    <a:pt x="1400" y="3029"/>
                  </a:lnTo>
                  <a:lnTo>
                    <a:pt x="1491" y="3053"/>
                  </a:lnTo>
                  <a:lnTo>
                    <a:pt x="1585" y="3071"/>
                  </a:lnTo>
                  <a:lnTo>
                    <a:pt x="1680" y="3082"/>
                  </a:lnTo>
                  <a:lnTo>
                    <a:pt x="1777" y="3084"/>
                  </a:lnTo>
                  <a:lnTo>
                    <a:pt x="1876" y="3082"/>
                  </a:lnTo>
                  <a:lnTo>
                    <a:pt x="1970" y="3071"/>
                  </a:lnTo>
                  <a:lnTo>
                    <a:pt x="2064" y="3053"/>
                  </a:lnTo>
                  <a:lnTo>
                    <a:pt x="2155" y="3029"/>
                  </a:lnTo>
                  <a:lnTo>
                    <a:pt x="2243" y="2999"/>
                  </a:lnTo>
                  <a:lnTo>
                    <a:pt x="2328" y="2963"/>
                  </a:lnTo>
                  <a:lnTo>
                    <a:pt x="2411" y="2922"/>
                  </a:lnTo>
                  <a:lnTo>
                    <a:pt x="2489" y="2874"/>
                  </a:lnTo>
                  <a:lnTo>
                    <a:pt x="2564" y="2821"/>
                  </a:lnTo>
                  <a:lnTo>
                    <a:pt x="2634" y="2765"/>
                  </a:lnTo>
                  <a:lnTo>
                    <a:pt x="2702" y="2702"/>
                  </a:lnTo>
                  <a:lnTo>
                    <a:pt x="2764" y="2635"/>
                  </a:lnTo>
                  <a:lnTo>
                    <a:pt x="2822" y="2564"/>
                  </a:lnTo>
                  <a:lnTo>
                    <a:pt x="2873" y="2490"/>
                  </a:lnTo>
                  <a:lnTo>
                    <a:pt x="2921" y="2411"/>
                  </a:lnTo>
                  <a:lnTo>
                    <a:pt x="2962" y="2329"/>
                  </a:lnTo>
                  <a:lnTo>
                    <a:pt x="2998" y="2244"/>
                  </a:lnTo>
                  <a:lnTo>
                    <a:pt x="3029" y="2156"/>
                  </a:lnTo>
                  <a:lnTo>
                    <a:pt x="3052" y="2065"/>
                  </a:lnTo>
                  <a:lnTo>
                    <a:pt x="3070" y="1971"/>
                  </a:lnTo>
                  <a:lnTo>
                    <a:pt x="3081" y="1876"/>
                  </a:lnTo>
                  <a:lnTo>
                    <a:pt x="3085" y="1778"/>
                  </a:lnTo>
                  <a:lnTo>
                    <a:pt x="3081" y="1684"/>
                  </a:lnTo>
                  <a:lnTo>
                    <a:pt x="3071" y="1593"/>
                  </a:lnTo>
                  <a:lnTo>
                    <a:pt x="3055" y="1503"/>
                  </a:lnTo>
                  <a:lnTo>
                    <a:pt x="3033" y="1415"/>
                  </a:lnTo>
                  <a:lnTo>
                    <a:pt x="3005" y="1329"/>
                  </a:lnTo>
                  <a:lnTo>
                    <a:pt x="2972" y="1247"/>
                  </a:lnTo>
                  <a:lnTo>
                    <a:pt x="2932" y="1166"/>
                  </a:lnTo>
                  <a:lnTo>
                    <a:pt x="2889" y="1090"/>
                  </a:lnTo>
                  <a:lnTo>
                    <a:pt x="3051" y="927"/>
                  </a:lnTo>
                  <a:lnTo>
                    <a:pt x="3277" y="944"/>
                  </a:lnTo>
                  <a:lnTo>
                    <a:pt x="3303" y="945"/>
                  </a:lnTo>
                  <a:lnTo>
                    <a:pt x="3325" y="945"/>
                  </a:lnTo>
                  <a:lnTo>
                    <a:pt x="3346" y="943"/>
                  </a:lnTo>
                  <a:lnTo>
                    <a:pt x="3394" y="1038"/>
                  </a:lnTo>
                  <a:lnTo>
                    <a:pt x="3435" y="1136"/>
                  </a:lnTo>
                  <a:lnTo>
                    <a:pt x="3471" y="1237"/>
                  </a:lnTo>
                  <a:lnTo>
                    <a:pt x="3500" y="1341"/>
                  </a:lnTo>
                  <a:lnTo>
                    <a:pt x="3524" y="1446"/>
                  </a:lnTo>
                  <a:lnTo>
                    <a:pt x="3541" y="1555"/>
                  </a:lnTo>
                  <a:lnTo>
                    <a:pt x="3552" y="1666"/>
                  </a:lnTo>
                  <a:lnTo>
                    <a:pt x="3554" y="1778"/>
                  </a:lnTo>
                  <a:lnTo>
                    <a:pt x="3551" y="1895"/>
                  </a:lnTo>
                  <a:lnTo>
                    <a:pt x="3540" y="2009"/>
                  </a:lnTo>
                  <a:lnTo>
                    <a:pt x="3522" y="2122"/>
                  </a:lnTo>
                  <a:lnTo>
                    <a:pt x="3497" y="2233"/>
                  </a:lnTo>
                  <a:lnTo>
                    <a:pt x="3464" y="2340"/>
                  </a:lnTo>
                  <a:lnTo>
                    <a:pt x="3426" y="2444"/>
                  </a:lnTo>
                  <a:lnTo>
                    <a:pt x="3381" y="2546"/>
                  </a:lnTo>
                  <a:lnTo>
                    <a:pt x="3331" y="2644"/>
                  </a:lnTo>
                  <a:lnTo>
                    <a:pt x="3273" y="2737"/>
                  </a:lnTo>
                  <a:lnTo>
                    <a:pt x="3212" y="2828"/>
                  </a:lnTo>
                  <a:lnTo>
                    <a:pt x="3145" y="2914"/>
                  </a:lnTo>
                  <a:lnTo>
                    <a:pt x="3073" y="2995"/>
                  </a:lnTo>
                  <a:lnTo>
                    <a:pt x="2995" y="3073"/>
                  </a:lnTo>
                  <a:lnTo>
                    <a:pt x="2913" y="3145"/>
                  </a:lnTo>
                  <a:lnTo>
                    <a:pt x="2827" y="3213"/>
                  </a:lnTo>
                  <a:lnTo>
                    <a:pt x="2736" y="3275"/>
                  </a:lnTo>
                  <a:lnTo>
                    <a:pt x="2643" y="3332"/>
                  </a:lnTo>
                  <a:lnTo>
                    <a:pt x="2544" y="3382"/>
                  </a:lnTo>
                  <a:lnTo>
                    <a:pt x="2443" y="3426"/>
                  </a:lnTo>
                  <a:lnTo>
                    <a:pt x="2339" y="3465"/>
                  </a:lnTo>
                  <a:lnTo>
                    <a:pt x="2232" y="3497"/>
                  </a:lnTo>
                  <a:lnTo>
                    <a:pt x="2122" y="3523"/>
                  </a:lnTo>
                  <a:lnTo>
                    <a:pt x="2009" y="3541"/>
                  </a:lnTo>
                  <a:lnTo>
                    <a:pt x="1894" y="3553"/>
                  </a:lnTo>
                  <a:lnTo>
                    <a:pt x="1777" y="3556"/>
                  </a:lnTo>
                  <a:lnTo>
                    <a:pt x="1661" y="3553"/>
                  </a:lnTo>
                  <a:lnTo>
                    <a:pt x="1545" y="3541"/>
                  </a:lnTo>
                  <a:lnTo>
                    <a:pt x="1432" y="3523"/>
                  </a:lnTo>
                  <a:lnTo>
                    <a:pt x="1323" y="3497"/>
                  </a:lnTo>
                  <a:lnTo>
                    <a:pt x="1215" y="3465"/>
                  </a:lnTo>
                  <a:lnTo>
                    <a:pt x="1111" y="3426"/>
                  </a:lnTo>
                  <a:lnTo>
                    <a:pt x="1010" y="3382"/>
                  </a:lnTo>
                  <a:lnTo>
                    <a:pt x="911" y="3332"/>
                  </a:lnTo>
                  <a:lnTo>
                    <a:pt x="818" y="3275"/>
                  </a:lnTo>
                  <a:lnTo>
                    <a:pt x="728" y="3213"/>
                  </a:lnTo>
                  <a:lnTo>
                    <a:pt x="641" y="3145"/>
                  </a:lnTo>
                  <a:lnTo>
                    <a:pt x="560" y="3073"/>
                  </a:lnTo>
                  <a:lnTo>
                    <a:pt x="483" y="2995"/>
                  </a:lnTo>
                  <a:lnTo>
                    <a:pt x="409" y="2914"/>
                  </a:lnTo>
                  <a:lnTo>
                    <a:pt x="342" y="2828"/>
                  </a:lnTo>
                  <a:lnTo>
                    <a:pt x="281" y="2737"/>
                  </a:lnTo>
                  <a:lnTo>
                    <a:pt x="225" y="2644"/>
                  </a:lnTo>
                  <a:lnTo>
                    <a:pt x="174" y="2546"/>
                  </a:lnTo>
                  <a:lnTo>
                    <a:pt x="128" y="2444"/>
                  </a:lnTo>
                  <a:lnTo>
                    <a:pt x="90" y="2340"/>
                  </a:lnTo>
                  <a:lnTo>
                    <a:pt x="59" y="2233"/>
                  </a:lnTo>
                  <a:lnTo>
                    <a:pt x="34" y="2122"/>
                  </a:lnTo>
                  <a:lnTo>
                    <a:pt x="14" y="2009"/>
                  </a:lnTo>
                  <a:lnTo>
                    <a:pt x="4" y="1895"/>
                  </a:lnTo>
                  <a:lnTo>
                    <a:pt x="0" y="1778"/>
                  </a:lnTo>
                  <a:lnTo>
                    <a:pt x="0" y="1778"/>
                  </a:lnTo>
                  <a:lnTo>
                    <a:pt x="4" y="1661"/>
                  </a:lnTo>
                  <a:lnTo>
                    <a:pt x="14" y="1546"/>
                  </a:lnTo>
                  <a:lnTo>
                    <a:pt x="34" y="1434"/>
                  </a:lnTo>
                  <a:lnTo>
                    <a:pt x="59" y="1324"/>
                  </a:lnTo>
                  <a:lnTo>
                    <a:pt x="90" y="1216"/>
                  </a:lnTo>
                  <a:lnTo>
                    <a:pt x="128" y="1111"/>
                  </a:lnTo>
                  <a:lnTo>
                    <a:pt x="174" y="1010"/>
                  </a:lnTo>
                  <a:lnTo>
                    <a:pt x="225" y="913"/>
                  </a:lnTo>
                  <a:lnTo>
                    <a:pt x="281" y="818"/>
                  </a:lnTo>
                  <a:lnTo>
                    <a:pt x="342" y="728"/>
                  </a:lnTo>
                  <a:lnTo>
                    <a:pt x="409" y="642"/>
                  </a:lnTo>
                  <a:lnTo>
                    <a:pt x="483" y="560"/>
                  </a:lnTo>
                  <a:lnTo>
                    <a:pt x="560" y="483"/>
                  </a:lnTo>
                  <a:lnTo>
                    <a:pt x="641" y="411"/>
                  </a:lnTo>
                  <a:lnTo>
                    <a:pt x="728" y="344"/>
                  </a:lnTo>
                  <a:lnTo>
                    <a:pt x="818" y="281"/>
                  </a:lnTo>
                  <a:lnTo>
                    <a:pt x="911" y="225"/>
                  </a:lnTo>
                  <a:lnTo>
                    <a:pt x="1010" y="174"/>
                  </a:lnTo>
                  <a:lnTo>
                    <a:pt x="1111" y="130"/>
                  </a:lnTo>
                  <a:lnTo>
                    <a:pt x="1215" y="90"/>
                  </a:lnTo>
                  <a:lnTo>
                    <a:pt x="1322" y="59"/>
                  </a:lnTo>
                  <a:lnTo>
                    <a:pt x="1432" y="34"/>
                  </a:lnTo>
                  <a:lnTo>
                    <a:pt x="1545" y="15"/>
                  </a:lnTo>
                  <a:lnTo>
                    <a:pt x="1659" y="4"/>
                  </a:lnTo>
                  <a:lnTo>
                    <a:pt x="17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4" name="Freeform 126"/>
            <p:cNvSpPr>
              <a:spLocks/>
            </p:cNvSpPr>
            <p:nvPr/>
          </p:nvSpPr>
          <p:spPr bwMode="auto">
            <a:xfrm>
              <a:off x="-1814513" y="3935413"/>
              <a:ext cx="925513" cy="925513"/>
            </a:xfrm>
            <a:custGeom>
              <a:avLst/>
              <a:gdLst>
                <a:gd name="T0" fmla="*/ 954 w 1750"/>
                <a:gd name="T1" fmla="*/ 4 h 1751"/>
                <a:gd name="T2" fmla="*/ 1104 w 1750"/>
                <a:gd name="T3" fmla="*/ 31 h 1751"/>
                <a:gd name="T4" fmla="*/ 1245 w 1750"/>
                <a:gd name="T5" fmla="*/ 83 h 1751"/>
                <a:gd name="T6" fmla="*/ 910 w 1750"/>
                <a:gd name="T7" fmla="*/ 418 h 1751"/>
                <a:gd name="T8" fmla="*/ 817 w 1750"/>
                <a:gd name="T9" fmla="*/ 421 h 1751"/>
                <a:gd name="T10" fmla="*/ 709 w 1750"/>
                <a:gd name="T11" fmla="*/ 448 h 1751"/>
                <a:gd name="T12" fmla="*/ 613 w 1750"/>
                <a:gd name="T13" fmla="*/ 499 h 1751"/>
                <a:gd name="T14" fmla="*/ 532 w 1750"/>
                <a:gd name="T15" fmla="*/ 571 h 1751"/>
                <a:gd name="T16" fmla="*/ 469 w 1750"/>
                <a:gd name="T17" fmla="*/ 661 h 1751"/>
                <a:gd name="T18" fmla="*/ 430 w 1750"/>
                <a:gd name="T19" fmla="*/ 763 h 1751"/>
                <a:gd name="T20" fmla="*/ 416 w 1750"/>
                <a:gd name="T21" fmla="*/ 876 h 1751"/>
                <a:gd name="T22" fmla="*/ 430 w 1750"/>
                <a:gd name="T23" fmla="*/ 989 h 1751"/>
                <a:gd name="T24" fmla="*/ 469 w 1750"/>
                <a:gd name="T25" fmla="*/ 1092 h 1751"/>
                <a:gd name="T26" fmla="*/ 532 w 1750"/>
                <a:gd name="T27" fmla="*/ 1181 h 1751"/>
                <a:gd name="T28" fmla="*/ 612 w 1750"/>
                <a:gd name="T29" fmla="*/ 1253 h 1751"/>
                <a:gd name="T30" fmla="*/ 708 w 1750"/>
                <a:gd name="T31" fmla="*/ 1304 h 1751"/>
                <a:gd name="T32" fmla="*/ 817 w 1750"/>
                <a:gd name="T33" fmla="*/ 1332 h 1751"/>
                <a:gd name="T34" fmla="*/ 933 w 1750"/>
                <a:gd name="T35" fmla="*/ 1332 h 1751"/>
                <a:gd name="T36" fmla="*/ 1041 w 1750"/>
                <a:gd name="T37" fmla="*/ 1304 h 1751"/>
                <a:gd name="T38" fmla="*/ 1137 w 1750"/>
                <a:gd name="T39" fmla="*/ 1253 h 1751"/>
                <a:gd name="T40" fmla="*/ 1218 w 1750"/>
                <a:gd name="T41" fmla="*/ 1181 h 1751"/>
                <a:gd name="T42" fmla="*/ 1281 w 1750"/>
                <a:gd name="T43" fmla="*/ 1092 h 1751"/>
                <a:gd name="T44" fmla="*/ 1321 w 1750"/>
                <a:gd name="T45" fmla="*/ 989 h 1751"/>
                <a:gd name="T46" fmla="*/ 1334 w 1750"/>
                <a:gd name="T47" fmla="*/ 876 h 1751"/>
                <a:gd name="T48" fmla="*/ 1662 w 1750"/>
                <a:gd name="T49" fmla="*/ 513 h 1751"/>
                <a:gd name="T50" fmla="*/ 1696 w 1750"/>
                <a:gd name="T51" fmla="*/ 575 h 1751"/>
                <a:gd name="T52" fmla="*/ 1736 w 1750"/>
                <a:gd name="T53" fmla="*/ 721 h 1751"/>
                <a:gd name="T54" fmla="*/ 1750 w 1750"/>
                <a:gd name="T55" fmla="*/ 876 h 1751"/>
                <a:gd name="T56" fmla="*/ 1736 w 1750"/>
                <a:gd name="T57" fmla="*/ 1033 h 1751"/>
                <a:gd name="T58" fmla="*/ 1695 w 1750"/>
                <a:gd name="T59" fmla="*/ 1182 h 1751"/>
                <a:gd name="T60" fmla="*/ 1630 w 1750"/>
                <a:gd name="T61" fmla="*/ 1318 h 1751"/>
                <a:gd name="T62" fmla="*/ 1545 w 1750"/>
                <a:gd name="T63" fmla="*/ 1440 h 1751"/>
                <a:gd name="T64" fmla="*/ 1439 w 1750"/>
                <a:gd name="T65" fmla="*/ 1546 h 1751"/>
                <a:gd name="T66" fmla="*/ 1317 w 1750"/>
                <a:gd name="T67" fmla="*/ 1632 h 1751"/>
                <a:gd name="T68" fmla="*/ 1180 w 1750"/>
                <a:gd name="T69" fmla="*/ 1697 h 1751"/>
                <a:gd name="T70" fmla="*/ 1032 w 1750"/>
                <a:gd name="T71" fmla="*/ 1737 h 1751"/>
                <a:gd name="T72" fmla="*/ 875 w 1750"/>
                <a:gd name="T73" fmla="*/ 1751 h 1751"/>
                <a:gd name="T74" fmla="*/ 718 w 1750"/>
                <a:gd name="T75" fmla="*/ 1737 h 1751"/>
                <a:gd name="T76" fmla="*/ 570 w 1750"/>
                <a:gd name="T77" fmla="*/ 1696 h 1751"/>
                <a:gd name="T78" fmla="*/ 433 w 1750"/>
                <a:gd name="T79" fmla="*/ 1632 h 1751"/>
                <a:gd name="T80" fmla="*/ 312 w 1750"/>
                <a:gd name="T81" fmla="*/ 1546 h 1751"/>
                <a:gd name="T82" fmla="*/ 206 w 1750"/>
                <a:gd name="T83" fmla="*/ 1440 h 1751"/>
                <a:gd name="T84" fmla="*/ 120 w 1750"/>
                <a:gd name="T85" fmla="*/ 1318 h 1751"/>
                <a:gd name="T86" fmla="*/ 55 w 1750"/>
                <a:gd name="T87" fmla="*/ 1181 h 1751"/>
                <a:gd name="T88" fmla="*/ 14 w 1750"/>
                <a:gd name="T89" fmla="*/ 1033 h 1751"/>
                <a:gd name="T90" fmla="*/ 0 w 1750"/>
                <a:gd name="T91" fmla="*/ 876 h 1751"/>
                <a:gd name="T92" fmla="*/ 14 w 1750"/>
                <a:gd name="T93" fmla="*/ 718 h 1751"/>
                <a:gd name="T94" fmla="*/ 55 w 1750"/>
                <a:gd name="T95" fmla="*/ 571 h 1751"/>
                <a:gd name="T96" fmla="*/ 120 w 1750"/>
                <a:gd name="T97" fmla="*/ 434 h 1751"/>
                <a:gd name="T98" fmla="*/ 206 w 1750"/>
                <a:gd name="T99" fmla="*/ 311 h 1751"/>
                <a:gd name="T100" fmla="*/ 312 w 1750"/>
                <a:gd name="T101" fmla="*/ 207 h 1751"/>
                <a:gd name="T102" fmla="*/ 433 w 1750"/>
                <a:gd name="T103" fmla="*/ 120 h 1751"/>
                <a:gd name="T104" fmla="*/ 570 w 1750"/>
                <a:gd name="T105" fmla="*/ 55 h 1751"/>
                <a:gd name="T106" fmla="*/ 718 w 1750"/>
                <a:gd name="T107" fmla="*/ 15 h 1751"/>
                <a:gd name="T108" fmla="*/ 875 w 1750"/>
                <a:gd name="T109" fmla="*/ 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50" h="1751">
                  <a:moveTo>
                    <a:pt x="875" y="0"/>
                  </a:moveTo>
                  <a:lnTo>
                    <a:pt x="954" y="4"/>
                  </a:lnTo>
                  <a:lnTo>
                    <a:pt x="1030" y="15"/>
                  </a:lnTo>
                  <a:lnTo>
                    <a:pt x="1104" y="31"/>
                  </a:lnTo>
                  <a:lnTo>
                    <a:pt x="1176" y="54"/>
                  </a:lnTo>
                  <a:lnTo>
                    <a:pt x="1245" y="83"/>
                  </a:lnTo>
                  <a:lnTo>
                    <a:pt x="1238" y="90"/>
                  </a:lnTo>
                  <a:lnTo>
                    <a:pt x="910" y="418"/>
                  </a:lnTo>
                  <a:lnTo>
                    <a:pt x="875" y="417"/>
                  </a:lnTo>
                  <a:lnTo>
                    <a:pt x="817" y="421"/>
                  </a:lnTo>
                  <a:lnTo>
                    <a:pt x="762" y="431"/>
                  </a:lnTo>
                  <a:lnTo>
                    <a:pt x="709" y="448"/>
                  </a:lnTo>
                  <a:lnTo>
                    <a:pt x="659" y="471"/>
                  </a:lnTo>
                  <a:lnTo>
                    <a:pt x="613" y="499"/>
                  </a:lnTo>
                  <a:lnTo>
                    <a:pt x="570" y="532"/>
                  </a:lnTo>
                  <a:lnTo>
                    <a:pt x="532" y="571"/>
                  </a:lnTo>
                  <a:lnTo>
                    <a:pt x="498" y="614"/>
                  </a:lnTo>
                  <a:lnTo>
                    <a:pt x="469" y="661"/>
                  </a:lnTo>
                  <a:lnTo>
                    <a:pt x="446" y="710"/>
                  </a:lnTo>
                  <a:lnTo>
                    <a:pt x="430" y="763"/>
                  </a:lnTo>
                  <a:lnTo>
                    <a:pt x="420" y="818"/>
                  </a:lnTo>
                  <a:lnTo>
                    <a:pt x="416" y="876"/>
                  </a:lnTo>
                  <a:lnTo>
                    <a:pt x="420" y="933"/>
                  </a:lnTo>
                  <a:lnTo>
                    <a:pt x="430" y="989"/>
                  </a:lnTo>
                  <a:lnTo>
                    <a:pt x="446" y="1043"/>
                  </a:lnTo>
                  <a:lnTo>
                    <a:pt x="469" y="1092"/>
                  </a:lnTo>
                  <a:lnTo>
                    <a:pt x="498" y="1139"/>
                  </a:lnTo>
                  <a:lnTo>
                    <a:pt x="532" y="1181"/>
                  </a:lnTo>
                  <a:lnTo>
                    <a:pt x="570" y="1219"/>
                  </a:lnTo>
                  <a:lnTo>
                    <a:pt x="612" y="1253"/>
                  </a:lnTo>
                  <a:lnTo>
                    <a:pt x="659" y="1282"/>
                  </a:lnTo>
                  <a:lnTo>
                    <a:pt x="708" y="1304"/>
                  </a:lnTo>
                  <a:lnTo>
                    <a:pt x="762" y="1321"/>
                  </a:lnTo>
                  <a:lnTo>
                    <a:pt x="817" y="1332"/>
                  </a:lnTo>
                  <a:lnTo>
                    <a:pt x="875" y="1336"/>
                  </a:lnTo>
                  <a:lnTo>
                    <a:pt x="933" y="1332"/>
                  </a:lnTo>
                  <a:lnTo>
                    <a:pt x="988" y="1321"/>
                  </a:lnTo>
                  <a:lnTo>
                    <a:pt x="1041" y="1304"/>
                  </a:lnTo>
                  <a:lnTo>
                    <a:pt x="1091" y="1282"/>
                  </a:lnTo>
                  <a:lnTo>
                    <a:pt x="1137" y="1253"/>
                  </a:lnTo>
                  <a:lnTo>
                    <a:pt x="1180" y="1219"/>
                  </a:lnTo>
                  <a:lnTo>
                    <a:pt x="1218" y="1181"/>
                  </a:lnTo>
                  <a:lnTo>
                    <a:pt x="1252" y="1139"/>
                  </a:lnTo>
                  <a:lnTo>
                    <a:pt x="1281" y="1092"/>
                  </a:lnTo>
                  <a:lnTo>
                    <a:pt x="1304" y="1043"/>
                  </a:lnTo>
                  <a:lnTo>
                    <a:pt x="1321" y="989"/>
                  </a:lnTo>
                  <a:lnTo>
                    <a:pt x="1330" y="933"/>
                  </a:lnTo>
                  <a:lnTo>
                    <a:pt x="1334" y="876"/>
                  </a:lnTo>
                  <a:lnTo>
                    <a:pt x="1333" y="841"/>
                  </a:lnTo>
                  <a:lnTo>
                    <a:pt x="1662" y="513"/>
                  </a:lnTo>
                  <a:lnTo>
                    <a:pt x="1668" y="506"/>
                  </a:lnTo>
                  <a:lnTo>
                    <a:pt x="1696" y="575"/>
                  </a:lnTo>
                  <a:lnTo>
                    <a:pt x="1720" y="646"/>
                  </a:lnTo>
                  <a:lnTo>
                    <a:pt x="1736" y="721"/>
                  </a:lnTo>
                  <a:lnTo>
                    <a:pt x="1747" y="798"/>
                  </a:lnTo>
                  <a:lnTo>
                    <a:pt x="1750" y="876"/>
                  </a:lnTo>
                  <a:lnTo>
                    <a:pt x="1747" y="956"/>
                  </a:lnTo>
                  <a:lnTo>
                    <a:pt x="1736" y="1033"/>
                  </a:lnTo>
                  <a:lnTo>
                    <a:pt x="1719" y="1109"/>
                  </a:lnTo>
                  <a:lnTo>
                    <a:pt x="1695" y="1182"/>
                  </a:lnTo>
                  <a:lnTo>
                    <a:pt x="1666" y="1252"/>
                  </a:lnTo>
                  <a:lnTo>
                    <a:pt x="1630" y="1318"/>
                  </a:lnTo>
                  <a:lnTo>
                    <a:pt x="1591" y="1381"/>
                  </a:lnTo>
                  <a:lnTo>
                    <a:pt x="1545" y="1440"/>
                  </a:lnTo>
                  <a:lnTo>
                    <a:pt x="1493" y="1495"/>
                  </a:lnTo>
                  <a:lnTo>
                    <a:pt x="1439" y="1546"/>
                  </a:lnTo>
                  <a:lnTo>
                    <a:pt x="1379" y="1591"/>
                  </a:lnTo>
                  <a:lnTo>
                    <a:pt x="1317" y="1632"/>
                  </a:lnTo>
                  <a:lnTo>
                    <a:pt x="1251" y="1667"/>
                  </a:lnTo>
                  <a:lnTo>
                    <a:pt x="1180" y="1697"/>
                  </a:lnTo>
                  <a:lnTo>
                    <a:pt x="1108" y="1720"/>
                  </a:lnTo>
                  <a:lnTo>
                    <a:pt x="1032" y="1737"/>
                  </a:lnTo>
                  <a:lnTo>
                    <a:pt x="954" y="1748"/>
                  </a:lnTo>
                  <a:lnTo>
                    <a:pt x="875" y="1751"/>
                  </a:lnTo>
                  <a:lnTo>
                    <a:pt x="796" y="1748"/>
                  </a:lnTo>
                  <a:lnTo>
                    <a:pt x="718" y="1737"/>
                  </a:lnTo>
                  <a:lnTo>
                    <a:pt x="642" y="1720"/>
                  </a:lnTo>
                  <a:lnTo>
                    <a:pt x="570" y="1696"/>
                  </a:lnTo>
                  <a:lnTo>
                    <a:pt x="500" y="1667"/>
                  </a:lnTo>
                  <a:lnTo>
                    <a:pt x="433" y="1632"/>
                  </a:lnTo>
                  <a:lnTo>
                    <a:pt x="371" y="1591"/>
                  </a:lnTo>
                  <a:lnTo>
                    <a:pt x="312" y="1546"/>
                  </a:lnTo>
                  <a:lnTo>
                    <a:pt x="257" y="1495"/>
                  </a:lnTo>
                  <a:lnTo>
                    <a:pt x="206" y="1440"/>
                  </a:lnTo>
                  <a:lnTo>
                    <a:pt x="161" y="1380"/>
                  </a:lnTo>
                  <a:lnTo>
                    <a:pt x="120" y="1318"/>
                  </a:lnTo>
                  <a:lnTo>
                    <a:pt x="85" y="1252"/>
                  </a:lnTo>
                  <a:lnTo>
                    <a:pt x="55" y="1181"/>
                  </a:lnTo>
                  <a:lnTo>
                    <a:pt x="31" y="1109"/>
                  </a:lnTo>
                  <a:lnTo>
                    <a:pt x="14" y="1033"/>
                  </a:lnTo>
                  <a:lnTo>
                    <a:pt x="3" y="955"/>
                  </a:lnTo>
                  <a:lnTo>
                    <a:pt x="0" y="876"/>
                  </a:lnTo>
                  <a:lnTo>
                    <a:pt x="3" y="796"/>
                  </a:lnTo>
                  <a:lnTo>
                    <a:pt x="14" y="718"/>
                  </a:lnTo>
                  <a:lnTo>
                    <a:pt x="31" y="643"/>
                  </a:lnTo>
                  <a:lnTo>
                    <a:pt x="55" y="571"/>
                  </a:lnTo>
                  <a:lnTo>
                    <a:pt x="85" y="501"/>
                  </a:lnTo>
                  <a:lnTo>
                    <a:pt x="120" y="434"/>
                  </a:lnTo>
                  <a:lnTo>
                    <a:pt x="161" y="371"/>
                  </a:lnTo>
                  <a:lnTo>
                    <a:pt x="206" y="311"/>
                  </a:lnTo>
                  <a:lnTo>
                    <a:pt x="257" y="257"/>
                  </a:lnTo>
                  <a:lnTo>
                    <a:pt x="312" y="207"/>
                  </a:lnTo>
                  <a:lnTo>
                    <a:pt x="371" y="161"/>
                  </a:lnTo>
                  <a:lnTo>
                    <a:pt x="433" y="120"/>
                  </a:lnTo>
                  <a:lnTo>
                    <a:pt x="500" y="84"/>
                  </a:lnTo>
                  <a:lnTo>
                    <a:pt x="570" y="55"/>
                  </a:lnTo>
                  <a:lnTo>
                    <a:pt x="642" y="31"/>
                  </a:lnTo>
                  <a:lnTo>
                    <a:pt x="718" y="15"/>
                  </a:lnTo>
                  <a:lnTo>
                    <a:pt x="796" y="4"/>
                  </a:lnTo>
                  <a:lnTo>
                    <a:pt x="8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45" name="Freeform 127"/>
            <p:cNvSpPr>
              <a:spLocks/>
            </p:cNvSpPr>
            <p:nvPr/>
          </p:nvSpPr>
          <p:spPr bwMode="auto">
            <a:xfrm>
              <a:off x="-1349375" y="3246438"/>
              <a:ext cx="1139825" cy="1146175"/>
            </a:xfrm>
            <a:custGeom>
              <a:avLst/>
              <a:gdLst>
                <a:gd name="T0" fmla="*/ 1509 w 2153"/>
                <a:gd name="T1" fmla="*/ 1 h 2166"/>
                <a:gd name="T2" fmla="*/ 1530 w 2153"/>
                <a:gd name="T3" fmla="*/ 14 h 2166"/>
                <a:gd name="T4" fmla="*/ 1539 w 2153"/>
                <a:gd name="T5" fmla="*/ 37 h 2166"/>
                <a:gd name="T6" fmla="*/ 1685 w 2153"/>
                <a:gd name="T7" fmla="*/ 239 h 2166"/>
                <a:gd name="T8" fmla="*/ 1726 w 2153"/>
                <a:gd name="T9" fmla="*/ 211 h 2166"/>
                <a:gd name="T10" fmla="*/ 1771 w 2153"/>
                <a:gd name="T11" fmla="*/ 203 h 2166"/>
                <a:gd name="T12" fmla="*/ 1818 w 2153"/>
                <a:gd name="T13" fmla="*/ 211 h 2166"/>
                <a:gd name="T14" fmla="*/ 1859 w 2153"/>
                <a:gd name="T15" fmla="*/ 239 h 2166"/>
                <a:gd name="T16" fmla="*/ 1949 w 2153"/>
                <a:gd name="T17" fmla="*/ 333 h 2166"/>
                <a:gd name="T18" fmla="*/ 1967 w 2153"/>
                <a:gd name="T19" fmla="*/ 385 h 2166"/>
                <a:gd name="T20" fmla="*/ 1961 w 2153"/>
                <a:gd name="T21" fmla="*/ 438 h 2166"/>
                <a:gd name="T22" fmla="*/ 1931 w 2153"/>
                <a:gd name="T23" fmla="*/ 486 h 2166"/>
                <a:gd name="T24" fmla="*/ 2115 w 2153"/>
                <a:gd name="T25" fmla="*/ 613 h 2166"/>
                <a:gd name="T26" fmla="*/ 2140 w 2153"/>
                <a:gd name="T27" fmla="*/ 624 h 2166"/>
                <a:gd name="T28" fmla="*/ 2152 w 2153"/>
                <a:gd name="T29" fmla="*/ 647 h 2166"/>
                <a:gd name="T30" fmla="*/ 2149 w 2153"/>
                <a:gd name="T31" fmla="*/ 672 h 2166"/>
                <a:gd name="T32" fmla="*/ 1666 w 2153"/>
                <a:gd name="T33" fmla="*/ 1158 h 2166"/>
                <a:gd name="T34" fmla="*/ 1613 w 2153"/>
                <a:gd name="T35" fmla="*/ 1197 h 2166"/>
                <a:gd name="T36" fmla="*/ 1551 w 2153"/>
                <a:gd name="T37" fmla="*/ 1216 h 2166"/>
                <a:gd name="T38" fmla="*/ 1512 w 2153"/>
                <a:gd name="T39" fmla="*/ 1219 h 2166"/>
                <a:gd name="T40" fmla="*/ 1491 w 2153"/>
                <a:gd name="T41" fmla="*/ 1217 h 2166"/>
                <a:gd name="T42" fmla="*/ 286 w 2153"/>
                <a:gd name="T43" fmla="*/ 2131 h 2166"/>
                <a:gd name="T44" fmla="*/ 244 w 2153"/>
                <a:gd name="T45" fmla="*/ 2156 h 2166"/>
                <a:gd name="T46" fmla="*/ 108 w 2153"/>
                <a:gd name="T47" fmla="*/ 2166 h 2166"/>
                <a:gd name="T48" fmla="*/ 78 w 2153"/>
                <a:gd name="T49" fmla="*/ 2164 h 2166"/>
                <a:gd name="T50" fmla="*/ 35 w 2153"/>
                <a:gd name="T51" fmla="*/ 2142 h 2166"/>
                <a:gd name="T52" fmla="*/ 7 w 2153"/>
                <a:gd name="T53" fmla="*/ 2104 h 2166"/>
                <a:gd name="T54" fmla="*/ 0 w 2153"/>
                <a:gd name="T55" fmla="*/ 2054 h 2166"/>
                <a:gd name="T56" fmla="*/ 12 w 2153"/>
                <a:gd name="T57" fmla="*/ 1926 h 2166"/>
                <a:gd name="T58" fmla="*/ 37 w 2153"/>
                <a:gd name="T59" fmla="*/ 1885 h 2166"/>
                <a:gd name="T60" fmla="*/ 470 w 2153"/>
                <a:gd name="T61" fmla="*/ 1453 h 2166"/>
                <a:gd name="T62" fmla="*/ 785 w 2153"/>
                <a:gd name="T63" fmla="*/ 1137 h 2166"/>
                <a:gd name="T64" fmla="*/ 934 w 2153"/>
                <a:gd name="T65" fmla="*/ 667 h 2166"/>
                <a:gd name="T66" fmla="*/ 934 w 2153"/>
                <a:gd name="T67" fmla="*/ 613 h 2166"/>
                <a:gd name="T68" fmla="*/ 952 w 2153"/>
                <a:gd name="T69" fmla="*/ 545 h 2166"/>
                <a:gd name="T70" fmla="*/ 994 w 2153"/>
                <a:gd name="T71" fmla="*/ 486 h 2166"/>
                <a:gd name="T72" fmla="*/ 1478 w 2153"/>
                <a:gd name="T73" fmla="*/ 4 h 2166"/>
                <a:gd name="T74" fmla="*/ 1497 w 2153"/>
                <a:gd name="T75" fmla="*/ 0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53" h="2166">
                  <a:moveTo>
                    <a:pt x="1497" y="0"/>
                  </a:moveTo>
                  <a:lnTo>
                    <a:pt x="1509" y="1"/>
                  </a:lnTo>
                  <a:lnTo>
                    <a:pt x="1520" y="6"/>
                  </a:lnTo>
                  <a:lnTo>
                    <a:pt x="1530" y="14"/>
                  </a:lnTo>
                  <a:lnTo>
                    <a:pt x="1536" y="25"/>
                  </a:lnTo>
                  <a:lnTo>
                    <a:pt x="1539" y="37"/>
                  </a:lnTo>
                  <a:lnTo>
                    <a:pt x="1565" y="359"/>
                  </a:lnTo>
                  <a:lnTo>
                    <a:pt x="1685" y="239"/>
                  </a:lnTo>
                  <a:lnTo>
                    <a:pt x="1704" y="222"/>
                  </a:lnTo>
                  <a:lnTo>
                    <a:pt x="1726" y="211"/>
                  </a:lnTo>
                  <a:lnTo>
                    <a:pt x="1748" y="204"/>
                  </a:lnTo>
                  <a:lnTo>
                    <a:pt x="1771" y="203"/>
                  </a:lnTo>
                  <a:lnTo>
                    <a:pt x="1795" y="204"/>
                  </a:lnTo>
                  <a:lnTo>
                    <a:pt x="1818" y="211"/>
                  </a:lnTo>
                  <a:lnTo>
                    <a:pt x="1840" y="222"/>
                  </a:lnTo>
                  <a:lnTo>
                    <a:pt x="1859" y="239"/>
                  </a:lnTo>
                  <a:lnTo>
                    <a:pt x="1931" y="312"/>
                  </a:lnTo>
                  <a:lnTo>
                    <a:pt x="1949" y="333"/>
                  </a:lnTo>
                  <a:lnTo>
                    <a:pt x="1961" y="359"/>
                  </a:lnTo>
                  <a:lnTo>
                    <a:pt x="1967" y="385"/>
                  </a:lnTo>
                  <a:lnTo>
                    <a:pt x="1967" y="412"/>
                  </a:lnTo>
                  <a:lnTo>
                    <a:pt x="1961" y="438"/>
                  </a:lnTo>
                  <a:lnTo>
                    <a:pt x="1949" y="463"/>
                  </a:lnTo>
                  <a:lnTo>
                    <a:pt x="1931" y="486"/>
                  </a:lnTo>
                  <a:lnTo>
                    <a:pt x="1826" y="590"/>
                  </a:lnTo>
                  <a:lnTo>
                    <a:pt x="2115" y="613"/>
                  </a:lnTo>
                  <a:lnTo>
                    <a:pt x="2128" y="617"/>
                  </a:lnTo>
                  <a:lnTo>
                    <a:pt x="2140" y="624"/>
                  </a:lnTo>
                  <a:lnTo>
                    <a:pt x="2147" y="634"/>
                  </a:lnTo>
                  <a:lnTo>
                    <a:pt x="2152" y="647"/>
                  </a:lnTo>
                  <a:lnTo>
                    <a:pt x="2153" y="659"/>
                  </a:lnTo>
                  <a:lnTo>
                    <a:pt x="2149" y="672"/>
                  </a:lnTo>
                  <a:lnTo>
                    <a:pt x="2141" y="684"/>
                  </a:lnTo>
                  <a:lnTo>
                    <a:pt x="1666" y="1158"/>
                  </a:lnTo>
                  <a:lnTo>
                    <a:pt x="1640" y="1180"/>
                  </a:lnTo>
                  <a:lnTo>
                    <a:pt x="1613" y="1197"/>
                  </a:lnTo>
                  <a:lnTo>
                    <a:pt x="1583" y="1209"/>
                  </a:lnTo>
                  <a:lnTo>
                    <a:pt x="1551" y="1216"/>
                  </a:lnTo>
                  <a:lnTo>
                    <a:pt x="1519" y="1220"/>
                  </a:lnTo>
                  <a:lnTo>
                    <a:pt x="1512" y="1219"/>
                  </a:lnTo>
                  <a:lnTo>
                    <a:pt x="1503" y="1219"/>
                  </a:lnTo>
                  <a:lnTo>
                    <a:pt x="1491" y="1217"/>
                  </a:lnTo>
                  <a:lnTo>
                    <a:pt x="1220" y="1197"/>
                  </a:lnTo>
                  <a:lnTo>
                    <a:pt x="286" y="2131"/>
                  </a:lnTo>
                  <a:lnTo>
                    <a:pt x="267" y="2147"/>
                  </a:lnTo>
                  <a:lnTo>
                    <a:pt x="244" y="2156"/>
                  </a:lnTo>
                  <a:lnTo>
                    <a:pt x="219" y="2161"/>
                  </a:lnTo>
                  <a:lnTo>
                    <a:pt x="108" y="2166"/>
                  </a:lnTo>
                  <a:lnTo>
                    <a:pt x="103" y="2166"/>
                  </a:lnTo>
                  <a:lnTo>
                    <a:pt x="78" y="2164"/>
                  </a:lnTo>
                  <a:lnTo>
                    <a:pt x="55" y="2155"/>
                  </a:lnTo>
                  <a:lnTo>
                    <a:pt x="35" y="2142"/>
                  </a:lnTo>
                  <a:lnTo>
                    <a:pt x="19" y="2124"/>
                  </a:lnTo>
                  <a:lnTo>
                    <a:pt x="7" y="2104"/>
                  </a:lnTo>
                  <a:lnTo>
                    <a:pt x="0" y="2080"/>
                  </a:lnTo>
                  <a:lnTo>
                    <a:pt x="0" y="2054"/>
                  </a:lnTo>
                  <a:lnTo>
                    <a:pt x="8" y="1950"/>
                  </a:lnTo>
                  <a:lnTo>
                    <a:pt x="12" y="1926"/>
                  </a:lnTo>
                  <a:lnTo>
                    <a:pt x="23" y="1904"/>
                  </a:lnTo>
                  <a:lnTo>
                    <a:pt x="37" y="1885"/>
                  </a:lnTo>
                  <a:lnTo>
                    <a:pt x="171" y="1753"/>
                  </a:lnTo>
                  <a:lnTo>
                    <a:pt x="470" y="1453"/>
                  </a:lnTo>
                  <a:lnTo>
                    <a:pt x="477" y="1447"/>
                  </a:lnTo>
                  <a:lnTo>
                    <a:pt x="785" y="1137"/>
                  </a:lnTo>
                  <a:lnTo>
                    <a:pt x="957" y="965"/>
                  </a:lnTo>
                  <a:lnTo>
                    <a:pt x="934" y="667"/>
                  </a:lnTo>
                  <a:lnTo>
                    <a:pt x="933" y="649"/>
                  </a:lnTo>
                  <a:lnTo>
                    <a:pt x="934" y="613"/>
                  </a:lnTo>
                  <a:lnTo>
                    <a:pt x="940" y="578"/>
                  </a:lnTo>
                  <a:lnTo>
                    <a:pt x="952" y="545"/>
                  </a:lnTo>
                  <a:lnTo>
                    <a:pt x="970" y="514"/>
                  </a:lnTo>
                  <a:lnTo>
                    <a:pt x="994" y="486"/>
                  </a:lnTo>
                  <a:lnTo>
                    <a:pt x="1469" y="12"/>
                  </a:lnTo>
                  <a:lnTo>
                    <a:pt x="1478" y="4"/>
                  </a:lnTo>
                  <a:lnTo>
                    <a:pt x="1488" y="1"/>
                  </a:lnTo>
                  <a:lnTo>
                    <a:pt x="14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47" name="Freeform 63"/>
          <p:cNvSpPr>
            <a:spLocks noEditPoints="1"/>
          </p:cNvSpPr>
          <p:nvPr/>
        </p:nvSpPr>
        <p:spPr bwMode="auto">
          <a:xfrm>
            <a:off x="2960317" y="2510270"/>
            <a:ext cx="708659" cy="562931"/>
          </a:xfrm>
          <a:custGeom>
            <a:avLst/>
            <a:gdLst>
              <a:gd name="T0" fmla="*/ 3526 w 3526"/>
              <a:gd name="T1" fmla="*/ 2803 h 2803"/>
              <a:gd name="T2" fmla="*/ 0 w 3526"/>
              <a:gd name="T3" fmla="*/ 1227 h 2803"/>
              <a:gd name="T4" fmla="*/ 69 w 3526"/>
              <a:gd name="T5" fmla="*/ 1291 h 2803"/>
              <a:gd name="T6" fmla="*/ 150 w 3526"/>
              <a:gd name="T7" fmla="*/ 1340 h 2803"/>
              <a:gd name="T8" fmla="*/ 241 w 3526"/>
              <a:gd name="T9" fmla="*/ 1372 h 2803"/>
              <a:gd name="T10" fmla="*/ 341 w 3526"/>
              <a:gd name="T11" fmla="*/ 1382 h 2803"/>
              <a:gd name="T12" fmla="*/ 513 w 3526"/>
              <a:gd name="T13" fmla="*/ 1663 h 2803"/>
              <a:gd name="T14" fmla="*/ 921 w 3526"/>
              <a:gd name="T15" fmla="*/ 1382 h 2803"/>
              <a:gd name="T16" fmla="*/ 2494 w 3526"/>
              <a:gd name="T17" fmla="*/ 1663 h 2803"/>
              <a:gd name="T18" fmla="*/ 2900 w 3526"/>
              <a:gd name="T19" fmla="*/ 1382 h 2803"/>
              <a:gd name="T20" fmla="*/ 3223 w 3526"/>
              <a:gd name="T21" fmla="*/ 1379 h 2803"/>
              <a:gd name="T22" fmla="*/ 3323 w 3526"/>
              <a:gd name="T23" fmla="*/ 1355 h 2803"/>
              <a:gd name="T24" fmla="*/ 3414 w 3526"/>
              <a:gd name="T25" fmla="*/ 1309 h 2803"/>
              <a:gd name="T26" fmla="*/ 3492 w 3526"/>
              <a:gd name="T27" fmla="*/ 1245 h 2803"/>
              <a:gd name="T28" fmla="*/ 1317 w 3526"/>
              <a:gd name="T29" fmla="*/ 133 h 2803"/>
              <a:gd name="T30" fmla="*/ 2217 w 3526"/>
              <a:gd name="T31" fmla="*/ 350 h 2803"/>
              <a:gd name="T32" fmla="*/ 1317 w 3526"/>
              <a:gd name="T33" fmla="*/ 133 h 2803"/>
              <a:gd name="T34" fmla="*/ 2284 w 3526"/>
              <a:gd name="T35" fmla="*/ 0 h 2803"/>
              <a:gd name="T36" fmla="*/ 2317 w 3526"/>
              <a:gd name="T37" fmla="*/ 9 h 2803"/>
              <a:gd name="T38" fmla="*/ 2341 w 3526"/>
              <a:gd name="T39" fmla="*/ 32 h 2803"/>
              <a:gd name="T40" fmla="*/ 2350 w 3526"/>
              <a:gd name="T41" fmla="*/ 67 h 2803"/>
              <a:gd name="T42" fmla="*/ 3526 w 3526"/>
              <a:gd name="T43" fmla="*/ 350 h 2803"/>
              <a:gd name="T44" fmla="*/ 3514 w 3526"/>
              <a:gd name="T45" fmla="*/ 1041 h 2803"/>
              <a:gd name="T46" fmla="*/ 3476 w 3526"/>
              <a:gd name="T47" fmla="*/ 1123 h 2803"/>
              <a:gd name="T48" fmla="*/ 3420 w 3526"/>
              <a:gd name="T49" fmla="*/ 1193 h 2803"/>
              <a:gd name="T50" fmla="*/ 3347 w 3526"/>
              <a:gd name="T51" fmla="*/ 1246 h 2803"/>
              <a:gd name="T52" fmla="*/ 3263 w 3526"/>
              <a:gd name="T53" fmla="*/ 1281 h 2803"/>
              <a:gd name="T54" fmla="*/ 3169 w 3526"/>
              <a:gd name="T55" fmla="*/ 1293 h 2803"/>
              <a:gd name="T56" fmla="*/ 2900 w 3526"/>
              <a:gd name="T57" fmla="*/ 1184 h 2803"/>
              <a:gd name="T58" fmla="*/ 2494 w 3526"/>
              <a:gd name="T59" fmla="*/ 1293 h 2803"/>
              <a:gd name="T60" fmla="*/ 921 w 3526"/>
              <a:gd name="T61" fmla="*/ 1184 h 2803"/>
              <a:gd name="T62" fmla="*/ 513 w 3526"/>
              <a:gd name="T63" fmla="*/ 1293 h 2803"/>
              <a:gd name="T64" fmla="*/ 294 w 3526"/>
              <a:gd name="T65" fmla="*/ 1291 h 2803"/>
              <a:gd name="T66" fmla="*/ 208 w 3526"/>
              <a:gd name="T67" fmla="*/ 1268 h 2803"/>
              <a:gd name="T68" fmla="*/ 131 w 3526"/>
              <a:gd name="T69" fmla="*/ 1226 h 2803"/>
              <a:gd name="T70" fmla="*/ 66 w 3526"/>
              <a:gd name="T71" fmla="*/ 1167 h 2803"/>
              <a:gd name="T72" fmla="*/ 17 w 3526"/>
              <a:gd name="T73" fmla="*/ 1094 h 2803"/>
              <a:gd name="T74" fmla="*/ 0 w 3526"/>
              <a:gd name="T75" fmla="*/ 350 h 2803"/>
              <a:gd name="T76" fmla="*/ 1182 w 3526"/>
              <a:gd name="T77" fmla="*/ 67 h 2803"/>
              <a:gd name="T78" fmla="*/ 1192 w 3526"/>
              <a:gd name="T79" fmla="*/ 32 h 2803"/>
              <a:gd name="T80" fmla="*/ 1216 w 3526"/>
              <a:gd name="T81" fmla="*/ 9 h 2803"/>
              <a:gd name="T82" fmla="*/ 1250 w 3526"/>
              <a:gd name="T83" fmla="*/ 0 h 28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526" h="2803">
                <a:moveTo>
                  <a:pt x="3526" y="1207"/>
                </a:moveTo>
                <a:lnTo>
                  <a:pt x="3526" y="2803"/>
                </a:lnTo>
                <a:lnTo>
                  <a:pt x="0" y="2803"/>
                </a:lnTo>
                <a:lnTo>
                  <a:pt x="0" y="1227"/>
                </a:lnTo>
                <a:lnTo>
                  <a:pt x="32" y="1260"/>
                </a:lnTo>
                <a:lnTo>
                  <a:pt x="69" y="1291"/>
                </a:lnTo>
                <a:lnTo>
                  <a:pt x="108" y="1318"/>
                </a:lnTo>
                <a:lnTo>
                  <a:pt x="150" y="1340"/>
                </a:lnTo>
                <a:lnTo>
                  <a:pt x="195" y="1359"/>
                </a:lnTo>
                <a:lnTo>
                  <a:pt x="241" y="1372"/>
                </a:lnTo>
                <a:lnTo>
                  <a:pt x="290" y="1379"/>
                </a:lnTo>
                <a:lnTo>
                  <a:pt x="341" y="1382"/>
                </a:lnTo>
                <a:lnTo>
                  <a:pt x="513" y="1382"/>
                </a:lnTo>
                <a:lnTo>
                  <a:pt x="513" y="1663"/>
                </a:lnTo>
                <a:lnTo>
                  <a:pt x="921" y="1663"/>
                </a:lnTo>
                <a:lnTo>
                  <a:pt x="921" y="1382"/>
                </a:lnTo>
                <a:lnTo>
                  <a:pt x="2494" y="1382"/>
                </a:lnTo>
                <a:lnTo>
                  <a:pt x="2494" y="1663"/>
                </a:lnTo>
                <a:lnTo>
                  <a:pt x="2900" y="1663"/>
                </a:lnTo>
                <a:lnTo>
                  <a:pt x="2900" y="1382"/>
                </a:lnTo>
                <a:lnTo>
                  <a:pt x="3169" y="1382"/>
                </a:lnTo>
                <a:lnTo>
                  <a:pt x="3223" y="1379"/>
                </a:lnTo>
                <a:lnTo>
                  <a:pt x="3275" y="1371"/>
                </a:lnTo>
                <a:lnTo>
                  <a:pt x="3323" y="1355"/>
                </a:lnTo>
                <a:lnTo>
                  <a:pt x="3371" y="1335"/>
                </a:lnTo>
                <a:lnTo>
                  <a:pt x="3414" y="1309"/>
                </a:lnTo>
                <a:lnTo>
                  <a:pt x="3455" y="1280"/>
                </a:lnTo>
                <a:lnTo>
                  <a:pt x="3492" y="1245"/>
                </a:lnTo>
                <a:lnTo>
                  <a:pt x="3526" y="1207"/>
                </a:lnTo>
                <a:close/>
                <a:moveTo>
                  <a:pt x="1317" y="133"/>
                </a:moveTo>
                <a:lnTo>
                  <a:pt x="1317" y="350"/>
                </a:lnTo>
                <a:lnTo>
                  <a:pt x="2217" y="350"/>
                </a:lnTo>
                <a:lnTo>
                  <a:pt x="2217" y="133"/>
                </a:lnTo>
                <a:lnTo>
                  <a:pt x="1317" y="133"/>
                </a:lnTo>
                <a:close/>
                <a:moveTo>
                  <a:pt x="1250" y="0"/>
                </a:moveTo>
                <a:lnTo>
                  <a:pt x="2284" y="0"/>
                </a:lnTo>
                <a:lnTo>
                  <a:pt x="2301" y="2"/>
                </a:lnTo>
                <a:lnTo>
                  <a:pt x="2317" y="9"/>
                </a:lnTo>
                <a:lnTo>
                  <a:pt x="2330" y="19"/>
                </a:lnTo>
                <a:lnTo>
                  <a:pt x="2341" y="32"/>
                </a:lnTo>
                <a:lnTo>
                  <a:pt x="2348" y="49"/>
                </a:lnTo>
                <a:lnTo>
                  <a:pt x="2350" y="67"/>
                </a:lnTo>
                <a:lnTo>
                  <a:pt x="2350" y="350"/>
                </a:lnTo>
                <a:lnTo>
                  <a:pt x="3526" y="350"/>
                </a:lnTo>
                <a:lnTo>
                  <a:pt x="3526" y="995"/>
                </a:lnTo>
                <a:lnTo>
                  <a:pt x="3514" y="1041"/>
                </a:lnTo>
                <a:lnTo>
                  <a:pt x="3498" y="1083"/>
                </a:lnTo>
                <a:lnTo>
                  <a:pt x="3476" y="1123"/>
                </a:lnTo>
                <a:lnTo>
                  <a:pt x="3450" y="1160"/>
                </a:lnTo>
                <a:lnTo>
                  <a:pt x="3420" y="1193"/>
                </a:lnTo>
                <a:lnTo>
                  <a:pt x="3385" y="1221"/>
                </a:lnTo>
                <a:lnTo>
                  <a:pt x="3347" y="1246"/>
                </a:lnTo>
                <a:lnTo>
                  <a:pt x="3306" y="1267"/>
                </a:lnTo>
                <a:lnTo>
                  <a:pt x="3263" y="1281"/>
                </a:lnTo>
                <a:lnTo>
                  <a:pt x="3216" y="1291"/>
                </a:lnTo>
                <a:lnTo>
                  <a:pt x="3169" y="1293"/>
                </a:lnTo>
                <a:lnTo>
                  <a:pt x="2900" y="1293"/>
                </a:lnTo>
                <a:lnTo>
                  <a:pt x="2900" y="1184"/>
                </a:lnTo>
                <a:lnTo>
                  <a:pt x="2494" y="1184"/>
                </a:lnTo>
                <a:lnTo>
                  <a:pt x="2494" y="1293"/>
                </a:lnTo>
                <a:lnTo>
                  <a:pt x="921" y="1293"/>
                </a:lnTo>
                <a:lnTo>
                  <a:pt x="921" y="1184"/>
                </a:lnTo>
                <a:lnTo>
                  <a:pt x="513" y="1184"/>
                </a:lnTo>
                <a:lnTo>
                  <a:pt x="513" y="1293"/>
                </a:lnTo>
                <a:lnTo>
                  <a:pt x="341" y="1293"/>
                </a:lnTo>
                <a:lnTo>
                  <a:pt x="294" y="1291"/>
                </a:lnTo>
                <a:lnTo>
                  <a:pt x="250" y="1282"/>
                </a:lnTo>
                <a:lnTo>
                  <a:pt x="208" y="1268"/>
                </a:lnTo>
                <a:lnTo>
                  <a:pt x="168" y="1249"/>
                </a:lnTo>
                <a:lnTo>
                  <a:pt x="131" y="1226"/>
                </a:lnTo>
                <a:lnTo>
                  <a:pt x="96" y="1198"/>
                </a:lnTo>
                <a:lnTo>
                  <a:pt x="66" y="1167"/>
                </a:lnTo>
                <a:lnTo>
                  <a:pt x="40" y="1132"/>
                </a:lnTo>
                <a:lnTo>
                  <a:pt x="17" y="1094"/>
                </a:lnTo>
                <a:lnTo>
                  <a:pt x="0" y="1054"/>
                </a:lnTo>
                <a:lnTo>
                  <a:pt x="0" y="350"/>
                </a:lnTo>
                <a:lnTo>
                  <a:pt x="1182" y="350"/>
                </a:lnTo>
                <a:lnTo>
                  <a:pt x="1182" y="67"/>
                </a:lnTo>
                <a:lnTo>
                  <a:pt x="1185" y="49"/>
                </a:lnTo>
                <a:lnTo>
                  <a:pt x="1192" y="32"/>
                </a:lnTo>
                <a:lnTo>
                  <a:pt x="1202" y="19"/>
                </a:lnTo>
                <a:lnTo>
                  <a:pt x="1216" y="9"/>
                </a:lnTo>
                <a:lnTo>
                  <a:pt x="1232" y="2"/>
                </a:lnTo>
                <a:lnTo>
                  <a:pt x="1250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2399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48" name="Group 247"/>
          <p:cNvGrpSpPr/>
          <p:nvPr/>
        </p:nvGrpSpPr>
        <p:grpSpPr>
          <a:xfrm>
            <a:off x="3595142" y="470559"/>
            <a:ext cx="731857" cy="806380"/>
            <a:chOff x="-1206500" y="2587625"/>
            <a:chExt cx="1133475" cy="1247776"/>
          </a:xfrm>
          <a:solidFill>
            <a:schemeClr val="bg1"/>
          </a:solidFill>
        </p:grpSpPr>
        <p:sp>
          <p:nvSpPr>
            <p:cNvPr id="249" name="Freeform 68"/>
            <p:cNvSpPr>
              <a:spLocks/>
            </p:cNvSpPr>
            <p:nvPr/>
          </p:nvSpPr>
          <p:spPr bwMode="auto">
            <a:xfrm>
              <a:off x="-1074738" y="2587625"/>
              <a:ext cx="268288" cy="268288"/>
            </a:xfrm>
            <a:custGeom>
              <a:avLst/>
              <a:gdLst>
                <a:gd name="T0" fmla="*/ 423 w 847"/>
                <a:gd name="T1" fmla="*/ 0 h 845"/>
                <a:gd name="T2" fmla="*/ 423 w 847"/>
                <a:gd name="T3" fmla="*/ 0 h 845"/>
                <a:gd name="T4" fmla="*/ 476 w 847"/>
                <a:gd name="T5" fmla="*/ 3 h 845"/>
                <a:gd name="T6" fmla="*/ 527 w 847"/>
                <a:gd name="T7" fmla="*/ 13 h 845"/>
                <a:gd name="T8" fmla="*/ 577 w 847"/>
                <a:gd name="T9" fmla="*/ 29 h 845"/>
                <a:gd name="T10" fmla="*/ 623 w 847"/>
                <a:gd name="T11" fmla="*/ 49 h 845"/>
                <a:gd name="T12" fmla="*/ 665 w 847"/>
                <a:gd name="T13" fmla="*/ 76 h 845"/>
                <a:gd name="T14" fmla="*/ 705 w 847"/>
                <a:gd name="T15" fmla="*/ 106 h 845"/>
                <a:gd name="T16" fmla="*/ 740 w 847"/>
                <a:gd name="T17" fmla="*/ 142 h 845"/>
                <a:gd name="T18" fmla="*/ 770 w 847"/>
                <a:gd name="T19" fmla="*/ 181 h 845"/>
                <a:gd name="T20" fmla="*/ 797 w 847"/>
                <a:gd name="T21" fmla="*/ 223 h 845"/>
                <a:gd name="T22" fmla="*/ 819 w 847"/>
                <a:gd name="T23" fmla="*/ 269 h 845"/>
                <a:gd name="T24" fmla="*/ 833 w 847"/>
                <a:gd name="T25" fmla="*/ 319 h 845"/>
                <a:gd name="T26" fmla="*/ 843 w 847"/>
                <a:gd name="T27" fmla="*/ 370 h 845"/>
                <a:gd name="T28" fmla="*/ 847 w 847"/>
                <a:gd name="T29" fmla="*/ 423 h 845"/>
                <a:gd name="T30" fmla="*/ 843 w 847"/>
                <a:gd name="T31" fmla="*/ 476 h 845"/>
                <a:gd name="T32" fmla="*/ 833 w 847"/>
                <a:gd name="T33" fmla="*/ 527 h 845"/>
                <a:gd name="T34" fmla="*/ 819 w 847"/>
                <a:gd name="T35" fmla="*/ 575 h 845"/>
                <a:gd name="T36" fmla="*/ 797 w 847"/>
                <a:gd name="T37" fmla="*/ 621 h 845"/>
                <a:gd name="T38" fmla="*/ 770 w 847"/>
                <a:gd name="T39" fmla="*/ 665 h 845"/>
                <a:gd name="T40" fmla="*/ 740 w 847"/>
                <a:gd name="T41" fmla="*/ 703 h 845"/>
                <a:gd name="T42" fmla="*/ 705 w 847"/>
                <a:gd name="T43" fmla="*/ 739 h 845"/>
                <a:gd name="T44" fmla="*/ 665 w 847"/>
                <a:gd name="T45" fmla="*/ 770 h 845"/>
                <a:gd name="T46" fmla="*/ 623 w 847"/>
                <a:gd name="T47" fmla="*/ 797 h 845"/>
                <a:gd name="T48" fmla="*/ 577 w 847"/>
                <a:gd name="T49" fmla="*/ 817 h 845"/>
                <a:gd name="T50" fmla="*/ 527 w 847"/>
                <a:gd name="T51" fmla="*/ 833 h 845"/>
                <a:gd name="T52" fmla="*/ 476 w 847"/>
                <a:gd name="T53" fmla="*/ 843 h 845"/>
                <a:gd name="T54" fmla="*/ 423 w 847"/>
                <a:gd name="T55" fmla="*/ 845 h 845"/>
                <a:gd name="T56" fmla="*/ 369 w 847"/>
                <a:gd name="T57" fmla="*/ 843 h 845"/>
                <a:gd name="T58" fmla="*/ 318 w 847"/>
                <a:gd name="T59" fmla="*/ 833 h 845"/>
                <a:gd name="T60" fmla="*/ 270 w 847"/>
                <a:gd name="T61" fmla="*/ 817 h 845"/>
                <a:gd name="T62" fmla="*/ 224 w 847"/>
                <a:gd name="T63" fmla="*/ 797 h 845"/>
                <a:gd name="T64" fmla="*/ 181 w 847"/>
                <a:gd name="T65" fmla="*/ 770 h 845"/>
                <a:gd name="T66" fmla="*/ 141 w 847"/>
                <a:gd name="T67" fmla="*/ 739 h 845"/>
                <a:gd name="T68" fmla="*/ 106 w 847"/>
                <a:gd name="T69" fmla="*/ 703 h 845"/>
                <a:gd name="T70" fmla="*/ 75 w 847"/>
                <a:gd name="T71" fmla="*/ 665 h 845"/>
                <a:gd name="T72" fmla="*/ 49 w 847"/>
                <a:gd name="T73" fmla="*/ 621 h 845"/>
                <a:gd name="T74" fmla="*/ 27 w 847"/>
                <a:gd name="T75" fmla="*/ 575 h 845"/>
                <a:gd name="T76" fmla="*/ 12 w 847"/>
                <a:gd name="T77" fmla="*/ 527 h 845"/>
                <a:gd name="T78" fmla="*/ 2 w 847"/>
                <a:gd name="T79" fmla="*/ 476 h 845"/>
                <a:gd name="T80" fmla="*/ 0 w 847"/>
                <a:gd name="T81" fmla="*/ 423 h 845"/>
                <a:gd name="T82" fmla="*/ 2 w 847"/>
                <a:gd name="T83" fmla="*/ 370 h 845"/>
                <a:gd name="T84" fmla="*/ 12 w 847"/>
                <a:gd name="T85" fmla="*/ 319 h 845"/>
                <a:gd name="T86" fmla="*/ 27 w 847"/>
                <a:gd name="T87" fmla="*/ 269 h 845"/>
                <a:gd name="T88" fmla="*/ 49 w 847"/>
                <a:gd name="T89" fmla="*/ 223 h 845"/>
                <a:gd name="T90" fmla="*/ 75 w 847"/>
                <a:gd name="T91" fmla="*/ 181 h 845"/>
                <a:gd name="T92" fmla="*/ 106 w 847"/>
                <a:gd name="T93" fmla="*/ 142 h 845"/>
                <a:gd name="T94" fmla="*/ 141 w 847"/>
                <a:gd name="T95" fmla="*/ 106 h 845"/>
                <a:gd name="T96" fmla="*/ 181 w 847"/>
                <a:gd name="T97" fmla="*/ 76 h 845"/>
                <a:gd name="T98" fmla="*/ 224 w 847"/>
                <a:gd name="T99" fmla="*/ 49 h 845"/>
                <a:gd name="T100" fmla="*/ 270 w 847"/>
                <a:gd name="T101" fmla="*/ 29 h 845"/>
                <a:gd name="T102" fmla="*/ 318 w 847"/>
                <a:gd name="T103" fmla="*/ 13 h 845"/>
                <a:gd name="T104" fmla="*/ 369 w 847"/>
                <a:gd name="T105" fmla="*/ 3 h 845"/>
                <a:gd name="T106" fmla="*/ 423 w 847"/>
                <a:gd name="T107" fmla="*/ 0 h 8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47" h="845">
                  <a:moveTo>
                    <a:pt x="423" y="0"/>
                  </a:moveTo>
                  <a:lnTo>
                    <a:pt x="423" y="0"/>
                  </a:lnTo>
                  <a:lnTo>
                    <a:pt x="476" y="3"/>
                  </a:lnTo>
                  <a:lnTo>
                    <a:pt x="527" y="13"/>
                  </a:lnTo>
                  <a:lnTo>
                    <a:pt x="577" y="29"/>
                  </a:lnTo>
                  <a:lnTo>
                    <a:pt x="623" y="49"/>
                  </a:lnTo>
                  <a:lnTo>
                    <a:pt x="665" y="76"/>
                  </a:lnTo>
                  <a:lnTo>
                    <a:pt x="705" y="106"/>
                  </a:lnTo>
                  <a:lnTo>
                    <a:pt x="740" y="142"/>
                  </a:lnTo>
                  <a:lnTo>
                    <a:pt x="770" y="181"/>
                  </a:lnTo>
                  <a:lnTo>
                    <a:pt x="797" y="223"/>
                  </a:lnTo>
                  <a:lnTo>
                    <a:pt x="819" y="269"/>
                  </a:lnTo>
                  <a:lnTo>
                    <a:pt x="833" y="319"/>
                  </a:lnTo>
                  <a:lnTo>
                    <a:pt x="843" y="370"/>
                  </a:lnTo>
                  <a:lnTo>
                    <a:pt x="847" y="423"/>
                  </a:lnTo>
                  <a:lnTo>
                    <a:pt x="843" y="476"/>
                  </a:lnTo>
                  <a:lnTo>
                    <a:pt x="833" y="527"/>
                  </a:lnTo>
                  <a:lnTo>
                    <a:pt x="819" y="575"/>
                  </a:lnTo>
                  <a:lnTo>
                    <a:pt x="797" y="621"/>
                  </a:lnTo>
                  <a:lnTo>
                    <a:pt x="770" y="665"/>
                  </a:lnTo>
                  <a:lnTo>
                    <a:pt x="740" y="703"/>
                  </a:lnTo>
                  <a:lnTo>
                    <a:pt x="705" y="739"/>
                  </a:lnTo>
                  <a:lnTo>
                    <a:pt x="665" y="770"/>
                  </a:lnTo>
                  <a:lnTo>
                    <a:pt x="623" y="797"/>
                  </a:lnTo>
                  <a:lnTo>
                    <a:pt x="577" y="817"/>
                  </a:lnTo>
                  <a:lnTo>
                    <a:pt x="527" y="833"/>
                  </a:lnTo>
                  <a:lnTo>
                    <a:pt x="476" y="843"/>
                  </a:lnTo>
                  <a:lnTo>
                    <a:pt x="423" y="845"/>
                  </a:lnTo>
                  <a:lnTo>
                    <a:pt x="369" y="843"/>
                  </a:lnTo>
                  <a:lnTo>
                    <a:pt x="318" y="833"/>
                  </a:lnTo>
                  <a:lnTo>
                    <a:pt x="270" y="817"/>
                  </a:lnTo>
                  <a:lnTo>
                    <a:pt x="224" y="797"/>
                  </a:lnTo>
                  <a:lnTo>
                    <a:pt x="181" y="770"/>
                  </a:lnTo>
                  <a:lnTo>
                    <a:pt x="141" y="739"/>
                  </a:lnTo>
                  <a:lnTo>
                    <a:pt x="106" y="703"/>
                  </a:lnTo>
                  <a:lnTo>
                    <a:pt x="75" y="665"/>
                  </a:lnTo>
                  <a:lnTo>
                    <a:pt x="49" y="621"/>
                  </a:lnTo>
                  <a:lnTo>
                    <a:pt x="27" y="575"/>
                  </a:lnTo>
                  <a:lnTo>
                    <a:pt x="12" y="527"/>
                  </a:lnTo>
                  <a:lnTo>
                    <a:pt x="2" y="476"/>
                  </a:lnTo>
                  <a:lnTo>
                    <a:pt x="0" y="423"/>
                  </a:lnTo>
                  <a:lnTo>
                    <a:pt x="2" y="370"/>
                  </a:lnTo>
                  <a:lnTo>
                    <a:pt x="12" y="319"/>
                  </a:lnTo>
                  <a:lnTo>
                    <a:pt x="27" y="269"/>
                  </a:lnTo>
                  <a:lnTo>
                    <a:pt x="49" y="223"/>
                  </a:lnTo>
                  <a:lnTo>
                    <a:pt x="75" y="181"/>
                  </a:lnTo>
                  <a:lnTo>
                    <a:pt x="106" y="142"/>
                  </a:lnTo>
                  <a:lnTo>
                    <a:pt x="141" y="106"/>
                  </a:lnTo>
                  <a:lnTo>
                    <a:pt x="181" y="76"/>
                  </a:lnTo>
                  <a:lnTo>
                    <a:pt x="224" y="49"/>
                  </a:lnTo>
                  <a:lnTo>
                    <a:pt x="270" y="29"/>
                  </a:lnTo>
                  <a:lnTo>
                    <a:pt x="318" y="13"/>
                  </a:lnTo>
                  <a:lnTo>
                    <a:pt x="369" y="3"/>
                  </a:lnTo>
                  <a:lnTo>
                    <a:pt x="4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0" name="Freeform 69"/>
            <p:cNvSpPr>
              <a:spLocks/>
            </p:cNvSpPr>
            <p:nvPr/>
          </p:nvSpPr>
          <p:spPr bwMode="auto">
            <a:xfrm>
              <a:off x="-630238" y="2587625"/>
              <a:ext cx="269875" cy="269875"/>
            </a:xfrm>
            <a:custGeom>
              <a:avLst/>
              <a:gdLst>
                <a:gd name="T0" fmla="*/ 424 w 848"/>
                <a:gd name="T1" fmla="*/ 0 h 846"/>
                <a:gd name="T2" fmla="*/ 477 w 848"/>
                <a:gd name="T3" fmla="*/ 3 h 846"/>
                <a:gd name="T4" fmla="*/ 528 w 848"/>
                <a:gd name="T5" fmla="*/ 13 h 846"/>
                <a:gd name="T6" fmla="*/ 577 w 848"/>
                <a:gd name="T7" fmla="*/ 29 h 846"/>
                <a:gd name="T8" fmla="*/ 623 w 848"/>
                <a:gd name="T9" fmla="*/ 49 h 846"/>
                <a:gd name="T10" fmla="*/ 666 w 848"/>
                <a:gd name="T11" fmla="*/ 76 h 846"/>
                <a:gd name="T12" fmla="*/ 705 w 848"/>
                <a:gd name="T13" fmla="*/ 107 h 846"/>
                <a:gd name="T14" fmla="*/ 740 w 848"/>
                <a:gd name="T15" fmla="*/ 142 h 846"/>
                <a:gd name="T16" fmla="*/ 772 w 848"/>
                <a:gd name="T17" fmla="*/ 181 h 846"/>
                <a:gd name="T18" fmla="*/ 798 w 848"/>
                <a:gd name="T19" fmla="*/ 225 h 846"/>
                <a:gd name="T20" fmla="*/ 819 w 848"/>
                <a:gd name="T21" fmla="*/ 271 h 846"/>
                <a:gd name="T22" fmla="*/ 835 w 848"/>
                <a:gd name="T23" fmla="*/ 319 h 846"/>
                <a:gd name="T24" fmla="*/ 844 w 848"/>
                <a:gd name="T25" fmla="*/ 370 h 846"/>
                <a:gd name="T26" fmla="*/ 848 w 848"/>
                <a:gd name="T27" fmla="*/ 423 h 846"/>
                <a:gd name="T28" fmla="*/ 844 w 848"/>
                <a:gd name="T29" fmla="*/ 476 h 846"/>
                <a:gd name="T30" fmla="*/ 835 w 848"/>
                <a:gd name="T31" fmla="*/ 527 h 846"/>
                <a:gd name="T32" fmla="*/ 819 w 848"/>
                <a:gd name="T33" fmla="*/ 575 h 846"/>
                <a:gd name="T34" fmla="*/ 798 w 848"/>
                <a:gd name="T35" fmla="*/ 621 h 846"/>
                <a:gd name="T36" fmla="*/ 772 w 848"/>
                <a:gd name="T37" fmla="*/ 665 h 846"/>
                <a:gd name="T38" fmla="*/ 740 w 848"/>
                <a:gd name="T39" fmla="*/ 703 h 846"/>
                <a:gd name="T40" fmla="*/ 705 w 848"/>
                <a:gd name="T41" fmla="*/ 739 h 846"/>
                <a:gd name="T42" fmla="*/ 666 w 848"/>
                <a:gd name="T43" fmla="*/ 770 h 846"/>
                <a:gd name="T44" fmla="*/ 623 w 848"/>
                <a:gd name="T45" fmla="*/ 797 h 846"/>
                <a:gd name="T46" fmla="*/ 577 w 848"/>
                <a:gd name="T47" fmla="*/ 817 h 846"/>
                <a:gd name="T48" fmla="*/ 528 w 848"/>
                <a:gd name="T49" fmla="*/ 833 h 846"/>
                <a:gd name="T50" fmla="*/ 477 w 848"/>
                <a:gd name="T51" fmla="*/ 843 h 846"/>
                <a:gd name="T52" fmla="*/ 424 w 848"/>
                <a:gd name="T53" fmla="*/ 846 h 846"/>
                <a:gd name="T54" fmla="*/ 370 w 848"/>
                <a:gd name="T55" fmla="*/ 843 h 846"/>
                <a:gd name="T56" fmla="*/ 320 w 848"/>
                <a:gd name="T57" fmla="*/ 833 h 846"/>
                <a:gd name="T58" fmla="*/ 271 w 848"/>
                <a:gd name="T59" fmla="*/ 817 h 846"/>
                <a:gd name="T60" fmla="*/ 225 w 848"/>
                <a:gd name="T61" fmla="*/ 797 h 846"/>
                <a:gd name="T62" fmla="*/ 181 w 848"/>
                <a:gd name="T63" fmla="*/ 770 h 846"/>
                <a:gd name="T64" fmla="*/ 143 w 848"/>
                <a:gd name="T65" fmla="*/ 739 h 846"/>
                <a:gd name="T66" fmla="*/ 107 w 848"/>
                <a:gd name="T67" fmla="*/ 703 h 846"/>
                <a:gd name="T68" fmla="*/ 76 w 848"/>
                <a:gd name="T69" fmla="*/ 665 h 846"/>
                <a:gd name="T70" fmla="*/ 49 w 848"/>
                <a:gd name="T71" fmla="*/ 621 h 846"/>
                <a:gd name="T72" fmla="*/ 29 w 848"/>
                <a:gd name="T73" fmla="*/ 575 h 846"/>
                <a:gd name="T74" fmla="*/ 13 w 848"/>
                <a:gd name="T75" fmla="*/ 527 h 846"/>
                <a:gd name="T76" fmla="*/ 3 w 848"/>
                <a:gd name="T77" fmla="*/ 476 h 846"/>
                <a:gd name="T78" fmla="*/ 0 w 848"/>
                <a:gd name="T79" fmla="*/ 423 h 846"/>
                <a:gd name="T80" fmla="*/ 3 w 848"/>
                <a:gd name="T81" fmla="*/ 370 h 846"/>
                <a:gd name="T82" fmla="*/ 13 w 848"/>
                <a:gd name="T83" fmla="*/ 319 h 846"/>
                <a:gd name="T84" fmla="*/ 29 w 848"/>
                <a:gd name="T85" fmla="*/ 271 h 846"/>
                <a:gd name="T86" fmla="*/ 49 w 848"/>
                <a:gd name="T87" fmla="*/ 225 h 846"/>
                <a:gd name="T88" fmla="*/ 76 w 848"/>
                <a:gd name="T89" fmla="*/ 181 h 846"/>
                <a:gd name="T90" fmla="*/ 107 w 848"/>
                <a:gd name="T91" fmla="*/ 142 h 846"/>
                <a:gd name="T92" fmla="*/ 143 w 848"/>
                <a:gd name="T93" fmla="*/ 107 h 846"/>
                <a:gd name="T94" fmla="*/ 181 w 848"/>
                <a:gd name="T95" fmla="*/ 76 h 846"/>
                <a:gd name="T96" fmla="*/ 225 w 848"/>
                <a:gd name="T97" fmla="*/ 49 h 846"/>
                <a:gd name="T98" fmla="*/ 271 w 848"/>
                <a:gd name="T99" fmla="*/ 29 h 846"/>
                <a:gd name="T100" fmla="*/ 320 w 848"/>
                <a:gd name="T101" fmla="*/ 13 h 846"/>
                <a:gd name="T102" fmla="*/ 370 w 848"/>
                <a:gd name="T103" fmla="*/ 3 h 846"/>
                <a:gd name="T104" fmla="*/ 424 w 848"/>
                <a:gd name="T105" fmla="*/ 0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8" h="846">
                  <a:moveTo>
                    <a:pt x="424" y="0"/>
                  </a:moveTo>
                  <a:lnTo>
                    <a:pt x="477" y="3"/>
                  </a:lnTo>
                  <a:lnTo>
                    <a:pt x="528" y="13"/>
                  </a:lnTo>
                  <a:lnTo>
                    <a:pt x="577" y="29"/>
                  </a:lnTo>
                  <a:lnTo>
                    <a:pt x="623" y="49"/>
                  </a:lnTo>
                  <a:lnTo>
                    <a:pt x="666" y="76"/>
                  </a:lnTo>
                  <a:lnTo>
                    <a:pt x="705" y="107"/>
                  </a:lnTo>
                  <a:lnTo>
                    <a:pt x="740" y="142"/>
                  </a:lnTo>
                  <a:lnTo>
                    <a:pt x="772" y="181"/>
                  </a:lnTo>
                  <a:lnTo>
                    <a:pt x="798" y="225"/>
                  </a:lnTo>
                  <a:lnTo>
                    <a:pt x="819" y="271"/>
                  </a:lnTo>
                  <a:lnTo>
                    <a:pt x="835" y="319"/>
                  </a:lnTo>
                  <a:lnTo>
                    <a:pt x="844" y="370"/>
                  </a:lnTo>
                  <a:lnTo>
                    <a:pt x="848" y="423"/>
                  </a:lnTo>
                  <a:lnTo>
                    <a:pt x="844" y="476"/>
                  </a:lnTo>
                  <a:lnTo>
                    <a:pt x="835" y="527"/>
                  </a:lnTo>
                  <a:lnTo>
                    <a:pt x="819" y="575"/>
                  </a:lnTo>
                  <a:lnTo>
                    <a:pt x="798" y="621"/>
                  </a:lnTo>
                  <a:lnTo>
                    <a:pt x="772" y="665"/>
                  </a:lnTo>
                  <a:lnTo>
                    <a:pt x="740" y="703"/>
                  </a:lnTo>
                  <a:lnTo>
                    <a:pt x="705" y="739"/>
                  </a:lnTo>
                  <a:lnTo>
                    <a:pt x="666" y="770"/>
                  </a:lnTo>
                  <a:lnTo>
                    <a:pt x="623" y="797"/>
                  </a:lnTo>
                  <a:lnTo>
                    <a:pt x="577" y="817"/>
                  </a:lnTo>
                  <a:lnTo>
                    <a:pt x="528" y="833"/>
                  </a:lnTo>
                  <a:lnTo>
                    <a:pt x="477" y="843"/>
                  </a:lnTo>
                  <a:lnTo>
                    <a:pt x="424" y="846"/>
                  </a:lnTo>
                  <a:lnTo>
                    <a:pt x="370" y="843"/>
                  </a:lnTo>
                  <a:lnTo>
                    <a:pt x="320" y="833"/>
                  </a:lnTo>
                  <a:lnTo>
                    <a:pt x="271" y="817"/>
                  </a:lnTo>
                  <a:lnTo>
                    <a:pt x="225" y="797"/>
                  </a:lnTo>
                  <a:lnTo>
                    <a:pt x="181" y="770"/>
                  </a:lnTo>
                  <a:lnTo>
                    <a:pt x="143" y="739"/>
                  </a:lnTo>
                  <a:lnTo>
                    <a:pt x="107" y="703"/>
                  </a:lnTo>
                  <a:lnTo>
                    <a:pt x="76" y="665"/>
                  </a:lnTo>
                  <a:lnTo>
                    <a:pt x="49" y="621"/>
                  </a:lnTo>
                  <a:lnTo>
                    <a:pt x="29" y="575"/>
                  </a:lnTo>
                  <a:lnTo>
                    <a:pt x="13" y="527"/>
                  </a:lnTo>
                  <a:lnTo>
                    <a:pt x="3" y="476"/>
                  </a:lnTo>
                  <a:lnTo>
                    <a:pt x="0" y="423"/>
                  </a:lnTo>
                  <a:lnTo>
                    <a:pt x="3" y="370"/>
                  </a:lnTo>
                  <a:lnTo>
                    <a:pt x="13" y="319"/>
                  </a:lnTo>
                  <a:lnTo>
                    <a:pt x="29" y="271"/>
                  </a:lnTo>
                  <a:lnTo>
                    <a:pt x="49" y="225"/>
                  </a:lnTo>
                  <a:lnTo>
                    <a:pt x="76" y="181"/>
                  </a:lnTo>
                  <a:lnTo>
                    <a:pt x="107" y="142"/>
                  </a:lnTo>
                  <a:lnTo>
                    <a:pt x="143" y="107"/>
                  </a:lnTo>
                  <a:lnTo>
                    <a:pt x="181" y="76"/>
                  </a:lnTo>
                  <a:lnTo>
                    <a:pt x="225" y="49"/>
                  </a:lnTo>
                  <a:lnTo>
                    <a:pt x="271" y="29"/>
                  </a:lnTo>
                  <a:lnTo>
                    <a:pt x="320" y="13"/>
                  </a:lnTo>
                  <a:lnTo>
                    <a:pt x="370" y="3"/>
                  </a:lnTo>
                  <a:lnTo>
                    <a:pt x="42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1" name="Freeform 70"/>
            <p:cNvSpPr>
              <a:spLocks/>
            </p:cNvSpPr>
            <p:nvPr/>
          </p:nvSpPr>
          <p:spPr bwMode="auto">
            <a:xfrm>
              <a:off x="-411163" y="3667125"/>
              <a:ext cx="142875" cy="168275"/>
            </a:xfrm>
            <a:custGeom>
              <a:avLst/>
              <a:gdLst>
                <a:gd name="T0" fmla="*/ 0 w 449"/>
                <a:gd name="T1" fmla="*/ 0 h 529"/>
                <a:gd name="T2" fmla="*/ 449 w 449"/>
                <a:gd name="T3" fmla="*/ 0 h 529"/>
                <a:gd name="T4" fmla="*/ 449 w 449"/>
                <a:gd name="T5" fmla="*/ 305 h 529"/>
                <a:gd name="T6" fmla="*/ 445 w 449"/>
                <a:gd name="T7" fmla="*/ 345 h 529"/>
                <a:gd name="T8" fmla="*/ 436 w 449"/>
                <a:gd name="T9" fmla="*/ 383 h 529"/>
                <a:gd name="T10" fmla="*/ 419 w 449"/>
                <a:gd name="T11" fmla="*/ 418 h 529"/>
                <a:gd name="T12" fmla="*/ 397 w 449"/>
                <a:gd name="T13" fmla="*/ 449 h 529"/>
                <a:gd name="T14" fmla="*/ 369 w 449"/>
                <a:gd name="T15" fmla="*/ 476 h 529"/>
                <a:gd name="T16" fmla="*/ 339 w 449"/>
                <a:gd name="T17" fmla="*/ 499 h 529"/>
                <a:gd name="T18" fmla="*/ 303 w 449"/>
                <a:gd name="T19" fmla="*/ 515 h 529"/>
                <a:gd name="T20" fmla="*/ 265 w 449"/>
                <a:gd name="T21" fmla="*/ 525 h 529"/>
                <a:gd name="T22" fmla="*/ 225 w 449"/>
                <a:gd name="T23" fmla="*/ 529 h 529"/>
                <a:gd name="T24" fmla="*/ 225 w 449"/>
                <a:gd name="T25" fmla="*/ 529 h 529"/>
                <a:gd name="T26" fmla="*/ 185 w 449"/>
                <a:gd name="T27" fmla="*/ 525 h 529"/>
                <a:gd name="T28" fmla="*/ 147 w 449"/>
                <a:gd name="T29" fmla="*/ 515 h 529"/>
                <a:gd name="T30" fmla="*/ 112 w 449"/>
                <a:gd name="T31" fmla="*/ 499 h 529"/>
                <a:gd name="T32" fmla="*/ 80 w 449"/>
                <a:gd name="T33" fmla="*/ 477 h 529"/>
                <a:gd name="T34" fmla="*/ 54 w 449"/>
                <a:gd name="T35" fmla="*/ 449 h 529"/>
                <a:gd name="T36" fmla="*/ 31 w 449"/>
                <a:gd name="T37" fmla="*/ 418 h 529"/>
                <a:gd name="T38" fmla="*/ 15 w 449"/>
                <a:gd name="T39" fmla="*/ 384 h 529"/>
                <a:gd name="T40" fmla="*/ 4 w 449"/>
                <a:gd name="T41" fmla="*/ 345 h 529"/>
                <a:gd name="T42" fmla="*/ 0 w 449"/>
                <a:gd name="T43" fmla="*/ 305 h 529"/>
                <a:gd name="T44" fmla="*/ 0 w 449"/>
                <a:gd name="T45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9" h="529">
                  <a:moveTo>
                    <a:pt x="0" y="0"/>
                  </a:moveTo>
                  <a:lnTo>
                    <a:pt x="449" y="0"/>
                  </a:lnTo>
                  <a:lnTo>
                    <a:pt x="449" y="305"/>
                  </a:lnTo>
                  <a:lnTo>
                    <a:pt x="445" y="345"/>
                  </a:lnTo>
                  <a:lnTo>
                    <a:pt x="436" y="383"/>
                  </a:lnTo>
                  <a:lnTo>
                    <a:pt x="419" y="418"/>
                  </a:lnTo>
                  <a:lnTo>
                    <a:pt x="397" y="449"/>
                  </a:lnTo>
                  <a:lnTo>
                    <a:pt x="369" y="476"/>
                  </a:lnTo>
                  <a:lnTo>
                    <a:pt x="339" y="499"/>
                  </a:lnTo>
                  <a:lnTo>
                    <a:pt x="303" y="515"/>
                  </a:lnTo>
                  <a:lnTo>
                    <a:pt x="265" y="525"/>
                  </a:lnTo>
                  <a:lnTo>
                    <a:pt x="225" y="529"/>
                  </a:lnTo>
                  <a:lnTo>
                    <a:pt x="225" y="529"/>
                  </a:lnTo>
                  <a:lnTo>
                    <a:pt x="185" y="525"/>
                  </a:lnTo>
                  <a:lnTo>
                    <a:pt x="147" y="515"/>
                  </a:lnTo>
                  <a:lnTo>
                    <a:pt x="112" y="499"/>
                  </a:lnTo>
                  <a:lnTo>
                    <a:pt x="80" y="477"/>
                  </a:lnTo>
                  <a:lnTo>
                    <a:pt x="54" y="449"/>
                  </a:lnTo>
                  <a:lnTo>
                    <a:pt x="31" y="418"/>
                  </a:lnTo>
                  <a:lnTo>
                    <a:pt x="15" y="384"/>
                  </a:lnTo>
                  <a:lnTo>
                    <a:pt x="4" y="345"/>
                  </a:lnTo>
                  <a:lnTo>
                    <a:pt x="0" y="30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2" name="Freeform 71"/>
            <p:cNvSpPr>
              <a:spLocks noEditPoints="1"/>
            </p:cNvSpPr>
            <p:nvPr/>
          </p:nvSpPr>
          <p:spPr bwMode="auto">
            <a:xfrm>
              <a:off x="-1206500" y="2849563"/>
              <a:ext cx="1133475" cy="985838"/>
            </a:xfrm>
            <a:custGeom>
              <a:avLst/>
              <a:gdLst>
                <a:gd name="T0" fmla="*/ 2967 w 3570"/>
                <a:gd name="T1" fmla="*/ 1562 h 3106"/>
                <a:gd name="T2" fmla="*/ 2816 w 3570"/>
                <a:gd name="T3" fmla="*/ 1513 h 3106"/>
                <a:gd name="T4" fmla="*/ 2732 w 3570"/>
                <a:gd name="T5" fmla="*/ 1583 h 3106"/>
                <a:gd name="T6" fmla="*/ 3079 w 3570"/>
                <a:gd name="T7" fmla="*/ 1519 h 3106"/>
                <a:gd name="T8" fmla="*/ 575 w 3570"/>
                <a:gd name="T9" fmla="*/ 0 h 3106"/>
                <a:gd name="T10" fmla="*/ 675 w 3570"/>
                <a:gd name="T11" fmla="*/ 13 h 3106"/>
                <a:gd name="T12" fmla="*/ 742 w 3570"/>
                <a:gd name="T13" fmla="*/ 39 h 3106"/>
                <a:gd name="T14" fmla="*/ 878 w 3570"/>
                <a:gd name="T15" fmla="*/ 140 h 3106"/>
                <a:gd name="T16" fmla="*/ 968 w 3570"/>
                <a:gd name="T17" fmla="*/ 331 h 3106"/>
                <a:gd name="T18" fmla="*/ 995 w 3570"/>
                <a:gd name="T19" fmla="*/ 496 h 3106"/>
                <a:gd name="T20" fmla="*/ 1067 w 3570"/>
                <a:gd name="T21" fmla="*/ 739 h 3106"/>
                <a:gd name="T22" fmla="*/ 1217 w 3570"/>
                <a:gd name="T23" fmla="*/ 851 h 3106"/>
                <a:gd name="T24" fmla="*/ 1428 w 3570"/>
                <a:gd name="T25" fmla="*/ 849 h 3106"/>
                <a:gd name="T26" fmla="*/ 1663 w 3570"/>
                <a:gd name="T27" fmla="*/ 815 h 3106"/>
                <a:gd name="T28" fmla="*/ 1905 w 3570"/>
                <a:gd name="T29" fmla="*/ 777 h 3106"/>
                <a:gd name="T30" fmla="*/ 2022 w 3570"/>
                <a:gd name="T31" fmla="*/ 687 h 3106"/>
                <a:gd name="T32" fmla="*/ 2085 w 3570"/>
                <a:gd name="T33" fmla="*/ 474 h 3106"/>
                <a:gd name="T34" fmla="*/ 2109 w 3570"/>
                <a:gd name="T35" fmla="*/ 331 h 3106"/>
                <a:gd name="T36" fmla="*/ 2199 w 3570"/>
                <a:gd name="T37" fmla="*/ 140 h 3106"/>
                <a:gd name="T38" fmla="*/ 2336 w 3570"/>
                <a:gd name="T39" fmla="*/ 39 h 3106"/>
                <a:gd name="T40" fmla="*/ 2401 w 3570"/>
                <a:gd name="T41" fmla="*/ 13 h 3106"/>
                <a:gd name="T42" fmla="*/ 2502 w 3570"/>
                <a:gd name="T43" fmla="*/ 0 h 3106"/>
                <a:gd name="T44" fmla="*/ 2595 w 3570"/>
                <a:gd name="T45" fmla="*/ 10 h 3106"/>
                <a:gd name="T46" fmla="*/ 2750 w 3570"/>
                <a:gd name="T47" fmla="*/ 105 h 3106"/>
                <a:gd name="T48" fmla="*/ 2821 w 3570"/>
                <a:gd name="T49" fmla="*/ 259 h 3106"/>
                <a:gd name="T50" fmla="*/ 2848 w 3570"/>
                <a:gd name="T51" fmla="*/ 368 h 3106"/>
                <a:gd name="T52" fmla="*/ 2903 w 3570"/>
                <a:gd name="T53" fmla="*/ 586 h 3106"/>
                <a:gd name="T54" fmla="*/ 2971 w 3570"/>
                <a:gd name="T55" fmla="*/ 855 h 3106"/>
                <a:gd name="T56" fmla="*/ 3036 w 3570"/>
                <a:gd name="T57" fmla="*/ 1116 h 3106"/>
                <a:gd name="T58" fmla="*/ 3084 w 3570"/>
                <a:gd name="T59" fmla="*/ 1309 h 3106"/>
                <a:gd name="T60" fmla="*/ 3099 w 3570"/>
                <a:gd name="T61" fmla="*/ 1411 h 3106"/>
                <a:gd name="T62" fmla="*/ 3230 w 3570"/>
                <a:gd name="T63" fmla="*/ 1516 h 3106"/>
                <a:gd name="T64" fmla="*/ 2302 w 3570"/>
                <a:gd name="T65" fmla="*/ 2516 h 3106"/>
                <a:gd name="T66" fmla="*/ 2659 w 3570"/>
                <a:gd name="T67" fmla="*/ 1488 h 3106"/>
                <a:gd name="T68" fmla="*/ 2760 w 3570"/>
                <a:gd name="T69" fmla="*/ 1361 h 3106"/>
                <a:gd name="T70" fmla="*/ 2690 w 3570"/>
                <a:gd name="T71" fmla="*/ 1088 h 3106"/>
                <a:gd name="T72" fmla="*/ 2612 w 3570"/>
                <a:gd name="T73" fmla="*/ 833 h 3106"/>
                <a:gd name="T74" fmla="*/ 2559 w 3570"/>
                <a:gd name="T75" fmla="*/ 676 h 3106"/>
                <a:gd name="T76" fmla="*/ 2508 w 3570"/>
                <a:gd name="T77" fmla="*/ 624 h 3106"/>
                <a:gd name="T78" fmla="*/ 2497 w 3570"/>
                <a:gd name="T79" fmla="*/ 679 h 3106"/>
                <a:gd name="T80" fmla="*/ 2599 w 3570"/>
                <a:gd name="T81" fmla="*/ 964 h 3106"/>
                <a:gd name="T82" fmla="*/ 2707 w 3570"/>
                <a:gd name="T83" fmla="*/ 1384 h 3106"/>
                <a:gd name="T84" fmla="*/ 2576 w 3570"/>
                <a:gd name="T85" fmla="*/ 1534 h 3106"/>
                <a:gd name="T86" fmla="*/ 2358 w 3570"/>
                <a:gd name="T87" fmla="*/ 1439 h 3106"/>
                <a:gd name="T88" fmla="*/ 2195 w 3570"/>
                <a:gd name="T89" fmla="*/ 989 h 3106"/>
                <a:gd name="T90" fmla="*/ 1959 w 3570"/>
                <a:gd name="T91" fmla="*/ 1104 h 3106"/>
                <a:gd name="T92" fmla="*/ 1667 w 3570"/>
                <a:gd name="T93" fmla="*/ 1168 h 3106"/>
                <a:gd name="T94" fmla="*/ 1554 w 3570"/>
                <a:gd name="T95" fmla="*/ 1248 h 3106"/>
                <a:gd name="T96" fmla="*/ 1250 w 3570"/>
                <a:gd name="T97" fmla="*/ 1202 h 3106"/>
                <a:gd name="T98" fmla="*/ 956 w 3570"/>
                <a:gd name="T99" fmla="*/ 1085 h 3106"/>
                <a:gd name="T100" fmla="*/ 755 w 3570"/>
                <a:gd name="T101" fmla="*/ 1370 h 3106"/>
                <a:gd name="T102" fmla="*/ 639 w 3570"/>
                <a:gd name="T103" fmla="*/ 1516 h 3106"/>
                <a:gd name="T104" fmla="*/ 558 w 3570"/>
                <a:gd name="T105" fmla="*/ 2960 h 3106"/>
                <a:gd name="T106" fmla="*/ 425 w 3570"/>
                <a:gd name="T107" fmla="*/ 3092 h 3106"/>
                <a:gd name="T108" fmla="*/ 234 w 3570"/>
                <a:gd name="T109" fmla="*/ 3076 h 3106"/>
                <a:gd name="T110" fmla="*/ 126 w 3570"/>
                <a:gd name="T111" fmla="*/ 2922 h 3106"/>
                <a:gd name="T112" fmla="*/ 41 w 3570"/>
                <a:gd name="T113" fmla="*/ 1376 h 3106"/>
                <a:gd name="T114" fmla="*/ 6 w 3570"/>
                <a:gd name="T115" fmla="*/ 1168 h 3106"/>
                <a:gd name="T116" fmla="*/ 279 w 3570"/>
                <a:gd name="T117" fmla="*/ 115 h 3106"/>
                <a:gd name="T118" fmla="*/ 446 w 3570"/>
                <a:gd name="T119" fmla="*/ 18 h 3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70" h="3106">
                  <a:moveTo>
                    <a:pt x="3057" y="1513"/>
                  </a:moveTo>
                  <a:lnTo>
                    <a:pt x="3038" y="1529"/>
                  </a:lnTo>
                  <a:lnTo>
                    <a:pt x="3017" y="1544"/>
                  </a:lnTo>
                  <a:lnTo>
                    <a:pt x="2993" y="1555"/>
                  </a:lnTo>
                  <a:lnTo>
                    <a:pt x="2967" y="1562"/>
                  </a:lnTo>
                  <a:lnTo>
                    <a:pt x="2936" y="1566"/>
                  </a:lnTo>
                  <a:lnTo>
                    <a:pt x="2902" y="1562"/>
                  </a:lnTo>
                  <a:lnTo>
                    <a:pt x="2869" y="1551"/>
                  </a:lnTo>
                  <a:lnTo>
                    <a:pt x="2840" y="1534"/>
                  </a:lnTo>
                  <a:lnTo>
                    <a:pt x="2816" y="1513"/>
                  </a:lnTo>
                  <a:lnTo>
                    <a:pt x="2793" y="1519"/>
                  </a:lnTo>
                  <a:lnTo>
                    <a:pt x="2773" y="1529"/>
                  </a:lnTo>
                  <a:lnTo>
                    <a:pt x="2756" y="1544"/>
                  </a:lnTo>
                  <a:lnTo>
                    <a:pt x="2742" y="1562"/>
                  </a:lnTo>
                  <a:lnTo>
                    <a:pt x="2732" y="1583"/>
                  </a:lnTo>
                  <a:lnTo>
                    <a:pt x="3139" y="1583"/>
                  </a:lnTo>
                  <a:lnTo>
                    <a:pt x="3130" y="1562"/>
                  </a:lnTo>
                  <a:lnTo>
                    <a:pt x="3116" y="1544"/>
                  </a:lnTo>
                  <a:lnTo>
                    <a:pt x="3098" y="1529"/>
                  </a:lnTo>
                  <a:lnTo>
                    <a:pt x="3079" y="1519"/>
                  </a:lnTo>
                  <a:lnTo>
                    <a:pt x="3057" y="1513"/>
                  </a:lnTo>
                  <a:close/>
                  <a:moveTo>
                    <a:pt x="559" y="0"/>
                  </a:moveTo>
                  <a:lnTo>
                    <a:pt x="560" y="0"/>
                  </a:lnTo>
                  <a:lnTo>
                    <a:pt x="564" y="0"/>
                  </a:lnTo>
                  <a:lnTo>
                    <a:pt x="575" y="0"/>
                  </a:lnTo>
                  <a:lnTo>
                    <a:pt x="592" y="1"/>
                  </a:lnTo>
                  <a:lnTo>
                    <a:pt x="611" y="2"/>
                  </a:lnTo>
                  <a:lnTo>
                    <a:pt x="634" y="5"/>
                  </a:lnTo>
                  <a:lnTo>
                    <a:pt x="656" y="8"/>
                  </a:lnTo>
                  <a:lnTo>
                    <a:pt x="675" y="13"/>
                  </a:lnTo>
                  <a:lnTo>
                    <a:pt x="695" y="18"/>
                  </a:lnTo>
                  <a:lnTo>
                    <a:pt x="710" y="24"/>
                  </a:lnTo>
                  <a:lnTo>
                    <a:pt x="724" y="30"/>
                  </a:lnTo>
                  <a:lnTo>
                    <a:pt x="735" y="35"/>
                  </a:lnTo>
                  <a:lnTo>
                    <a:pt x="742" y="39"/>
                  </a:lnTo>
                  <a:lnTo>
                    <a:pt x="744" y="40"/>
                  </a:lnTo>
                  <a:lnTo>
                    <a:pt x="779" y="59"/>
                  </a:lnTo>
                  <a:lnTo>
                    <a:pt x="815" y="82"/>
                  </a:lnTo>
                  <a:lnTo>
                    <a:pt x="847" y="110"/>
                  </a:lnTo>
                  <a:lnTo>
                    <a:pt x="878" y="140"/>
                  </a:lnTo>
                  <a:lnTo>
                    <a:pt x="905" y="173"/>
                  </a:lnTo>
                  <a:lnTo>
                    <a:pt x="928" y="209"/>
                  </a:lnTo>
                  <a:lnTo>
                    <a:pt x="947" y="248"/>
                  </a:lnTo>
                  <a:lnTo>
                    <a:pt x="961" y="289"/>
                  </a:lnTo>
                  <a:lnTo>
                    <a:pt x="968" y="331"/>
                  </a:lnTo>
                  <a:lnTo>
                    <a:pt x="970" y="337"/>
                  </a:lnTo>
                  <a:lnTo>
                    <a:pt x="972" y="345"/>
                  </a:lnTo>
                  <a:lnTo>
                    <a:pt x="973" y="351"/>
                  </a:lnTo>
                  <a:lnTo>
                    <a:pt x="984" y="427"/>
                  </a:lnTo>
                  <a:lnTo>
                    <a:pt x="995" y="496"/>
                  </a:lnTo>
                  <a:lnTo>
                    <a:pt x="1006" y="557"/>
                  </a:lnTo>
                  <a:lnTo>
                    <a:pt x="1018" y="613"/>
                  </a:lnTo>
                  <a:lnTo>
                    <a:pt x="1033" y="661"/>
                  </a:lnTo>
                  <a:lnTo>
                    <a:pt x="1048" y="704"/>
                  </a:lnTo>
                  <a:lnTo>
                    <a:pt x="1067" y="739"/>
                  </a:lnTo>
                  <a:lnTo>
                    <a:pt x="1088" y="769"/>
                  </a:lnTo>
                  <a:lnTo>
                    <a:pt x="1112" y="792"/>
                  </a:lnTo>
                  <a:lnTo>
                    <a:pt x="1141" y="814"/>
                  </a:lnTo>
                  <a:lnTo>
                    <a:pt x="1176" y="833"/>
                  </a:lnTo>
                  <a:lnTo>
                    <a:pt x="1217" y="851"/>
                  </a:lnTo>
                  <a:lnTo>
                    <a:pt x="1265" y="867"/>
                  </a:lnTo>
                  <a:lnTo>
                    <a:pt x="1320" y="883"/>
                  </a:lnTo>
                  <a:lnTo>
                    <a:pt x="1383" y="896"/>
                  </a:lnTo>
                  <a:lnTo>
                    <a:pt x="1402" y="870"/>
                  </a:lnTo>
                  <a:lnTo>
                    <a:pt x="1428" y="849"/>
                  </a:lnTo>
                  <a:lnTo>
                    <a:pt x="1456" y="832"/>
                  </a:lnTo>
                  <a:lnTo>
                    <a:pt x="1488" y="821"/>
                  </a:lnTo>
                  <a:lnTo>
                    <a:pt x="1522" y="817"/>
                  </a:lnTo>
                  <a:lnTo>
                    <a:pt x="1596" y="817"/>
                  </a:lnTo>
                  <a:lnTo>
                    <a:pt x="1663" y="815"/>
                  </a:lnTo>
                  <a:lnTo>
                    <a:pt x="1724" y="810"/>
                  </a:lnTo>
                  <a:lnTo>
                    <a:pt x="1778" y="805"/>
                  </a:lnTo>
                  <a:lnTo>
                    <a:pt x="1827" y="798"/>
                  </a:lnTo>
                  <a:lnTo>
                    <a:pt x="1869" y="788"/>
                  </a:lnTo>
                  <a:lnTo>
                    <a:pt x="1905" y="777"/>
                  </a:lnTo>
                  <a:lnTo>
                    <a:pt x="1937" y="765"/>
                  </a:lnTo>
                  <a:lnTo>
                    <a:pt x="1964" y="751"/>
                  </a:lnTo>
                  <a:lnTo>
                    <a:pt x="1985" y="734"/>
                  </a:lnTo>
                  <a:lnTo>
                    <a:pt x="2005" y="713"/>
                  </a:lnTo>
                  <a:lnTo>
                    <a:pt x="2022" y="687"/>
                  </a:lnTo>
                  <a:lnTo>
                    <a:pt x="2038" y="654"/>
                  </a:lnTo>
                  <a:lnTo>
                    <a:pt x="2051" y="618"/>
                  </a:lnTo>
                  <a:lnTo>
                    <a:pt x="2063" y="574"/>
                  </a:lnTo>
                  <a:lnTo>
                    <a:pt x="2074" y="527"/>
                  </a:lnTo>
                  <a:lnTo>
                    <a:pt x="2085" y="474"/>
                  </a:lnTo>
                  <a:lnTo>
                    <a:pt x="2095" y="415"/>
                  </a:lnTo>
                  <a:lnTo>
                    <a:pt x="2104" y="351"/>
                  </a:lnTo>
                  <a:lnTo>
                    <a:pt x="2105" y="345"/>
                  </a:lnTo>
                  <a:lnTo>
                    <a:pt x="2107" y="337"/>
                  </a:lnTo>
                  <a:lnTo>
                    <a:pt x="2109" y="331"/>
                  </a:lnTo>
                  <a:lnTo>
                    <a:pt x="2116" y="289"/>
                  </a:lnTo>
                  <a:lnTo>
                    <a:pt x="2130" y="248"/>
                  </a:lnTo>
                  <a:lnTo>
                    <a:pt x="2149" y="209"/>
                  </a:lnTo>
                  <a:lnTo>
                    <a:pt x="2172" y="173"/>
                  </a:lnTo>
                  <a:lnTo>
                    <a:pt x="2199" y="140"/>
                  </a:lnTo>
                  <a:lnTo>
                    <a:pt x="2230" y="110"/>
                  </a:lnTo>
                  <a:lnTo>
                    <a:pt x="2263" y="82"/>
                  </a:lnTo>
                  <a:lnTo>
                    <a:pt x="2297" y="59"/>
                  </a:lnTo>
                  <a:lnTo>
                    <a:pt x="2333" y="40"/>
                  </a:lnTo>
                  <a:lnTo>
                    <a:pt x="2336" y="39"/>
                  </a:lnTo>
                  <a:lnTo>
                    <a:pt x="2342" y="35"/>
                  </a:lnTo>
                  <a:lnTo>
                    <a:pt x="2353" y="30"/>
                  </a:lnTo>
                  <a:lnTo>
                    <a:pt x="2366" y="24"/>
                  </a:lnTo>
                  <a:lnTo>
                    <a:pt x="2383" y="18"/>
                  </a:lnTo>
                  <a:lnTo>
                    <a:pt x="2401" y="13"/>
                  </a:lnTo>
                  <a:lnTo>
                    <a:pt x="2421" y="8"/>
                  </a:lnTo>
                  <a:lnTo>
                    <a:pt x="2444" y="5"/>
                  </a:lnTo>
                  <a:lnTo>
                    <a:pt x="2465" y="2"/>
                  </a:lnTo>
                  <a:lnTo>
                    <a:pt x="2486" y="1"/>
                  </a:lnTo>
                  <a:lnTo>
                    <a:pt x="2502" y="0"/>
                  </a:lnTo>
                  <a:lnTo>
                    <a:pt x="2513" y="0"/>
                  </a:lnTo>
                  <a:lnTo>
                    <a:pt x="2516" y="0"/>
                  </a:lnTo>
                  <a:lnTo>
                    <a:pt x="2518" y="0"/>
                  </a:lnTo>
                  <a:lnTo>
                    <a:pt x="2558" y="2"/>
                  </a:lnTo>
                  <a:lnTo>
                    <a:pt x="2595" y="10"/>
                  </a:lnTo>
                  <a:lnTo>
                    <a:pt x="2630" y="21"/>
                  </a:lnTo>
                  <a:lnTo>
                    <a:pt x="2664" y="35"/>
                  </a:lnTo>
                  <a:lnTo>
                    <a:pt x="2696" y="54"/>
                  </a:lnTo>
                  <a:lnTo>
                    <a:pt x="2724" y="77"/>
                  </a:lnTo>
                  <a:lnTo>
                    <a:pt x="2750" y="105"/>
                  </a:lnTo>
                  <a:lnTo>
                    <a:pt x="2772" y="135"/>
                  </a:lnTo>
                  <a:lnTo>
                    <a:pt x="2792" y="172"/>
                  </a:lnTo>
                  <a:lnTo>
                    <a:pt x="2807" y="212"/>
                  </a:lnTo>
                  <a:lnTo>
                    <a:pt x="2819" y="255"/>
                  </a:lnTo>
                  <a:lnTo>
                    <a:pt x="2821" y="259"/>
                  </a:lnTo>
                  <a:lnTo>
                    <a:pt x="2823" y="270"/>
                  </a:lnTo>
                  <a:lnTo>
                    <a:pt x="2827" y="285"/>
                  </a:lnTo>
                  <a:lnTo>
                    <a:pt x="2833" y="308"/>
                  </a:lnTo>
                  <a:lnTo>
                    <a:pt x="2840" y="336"/>
                  </a:lnTo>
                  <a:lnTo>
                    <a:pt x="2848" y="368"/>
                  </a:lnTo>
                  <a:lnTo>
                    <a:pt x="2857" y="405"/>
                  </a:lnTo>
                  <a:lnTo>
                    <a:pt x="2868" y="445"/>
                  </a:lnTo>
                  <a:lnTo>
                    <a:pt x="2879" y="490"/>
                  </a:lnTo>
                  <a:lnTo>
                    <a:pt x="2891" y="537"/>
                  </a:lnTo>
                  <a:lnTo>
                    <a:pt x="2903" y="586"/>
                  </a:lnTo>
                  <a:lnTo>
                    <a:pt x="2916" y="637"/>
                  </a:lnTo>
                  <a:lnTo>
                    <a:pt x="2930" y="690"/>
                  </a:lnTo>
                  <a:lnTo>
                    <a:pt x="2944" y="745"/>
                  </a:lnTo>
                  <a:lnTo>
                    <a:pt x="2958" y="800"/>
                  </a:lnTo>
                  <a:lnTo>
                    <a:pt x="2971" y="855"/>
                  </a:lnTo>
                  <a:lnTo>
                    <a:pt x="2985" y="909"/>
                  </a:lnTo>
                  <a:lnTo>
                    <a:pt x="2999" y="964"/>
                  </a:lnTo>
                  <a:lnTo>
                    <a:pt x="3012" y="1016"/>
                  </a:lnTo>
                  <a:lnTo>
                    <a:pt x="3024" y="1068"/>
                  </a:lnTo>
                  <a:lnTo>
                    <a:pt x="3036" y="1116"/>
                  </a:lnTo>
                  <a:lnTo>
                    <a:pt x="3048" y="1162"/>
                  </a:lnTo>
                  <a:lnTo>
                    <a:pt x="3058" y="1204"/>
                  </a:lnTo>
                  <a:lnTo>
                    <a:pt x="3068" y="1244"/>
                  </a:lnTo>
                  <a:lnTo>
                    <a:pt x="3076" y="1279"/>
                  </a:lnTo>
                  <a:lnTo>
                    <a:pt x="3084" y="1309"/>
                  </a:lnTo>
                  <a:lnTo>
                    <a:pt x="3090" y="1336"/>
                  </a:lnTo>
                  <a:lnTo>
                    <a:pt x="3095" y="1355"/>
                  </a:lnTo>
                  <a:lnTo>
                    <a:pt x="3098" y="1370"/>
                  </a:lnTo>
                  <a:lnTo>
                    <a:pt x="3101" y="1390"/>
                  </a:lnTo>
                  <a:lnTo>
                    <a:pt x="3099" y="1411"/>
                  </a:lnTo>
                  <a:lnTo>
                    <a:pt x="3132" y="1423"/>
                  </a:lnTo>
                  <a:lnTo>
                    <a:pt x="3162" y="1441"/>
                  </a:lnTo>
                  <a:lnTo>
                    <a:pt x="3189" y="1463"/>
                  </a:lnTo>
                  <a:lnTo>
                    <a:pt x="3212" y="1488"/>
                  </a:lnTo>
                  <a:lnTo>
                    <a:pt x="3230" y="1516"/>
                  </a:lnTo>
                  <a:lnTo>
                    <a:pt x="3244" y="1549"/>
                  </a:lnTo>
                  <a:lnTo>
                    <a:pt x="3253" y="1583"/>
                  </a:lnTo>
                  <a:lnTo>
                    <a:pt x="3570" y="1583"/>
                  </a:lnTo>
                  <a:lnTo>
                    <a:pt x="3570" y="2516"/>
                  </a:lnTo>
                  <a:lnTo>
                    <a:pt x="2302" y="2516"/>
                  </a:lnTo>
                  <a:lnTo>
                    <a:pt x="2302" y="1583"/>
                  </a:lnTo>
                  <a:lnTo>
                    <a:pt x="2619" y="1583"/>
                  </a:lnTo>
                  <a:lnTo>
                    <a:pt x="2628" y="1549"/>
                  </a:lnTo>
                  <a:lnTo>
                    <a:pt x="2641" y="1517"/>
                  </a:lnTo>
                  <a:lnTo>
                    <a:pt x="2659" y="1488"/>
                  </a:lnTo>
                  <a:lnTo>
                    <a:pt x="2682" y="1463"/>
                  </a:lnTo>
                  <a:lnTo>
                    <a:pt x="2709" y="1441"/>
                  </a:lnTo>
                  <a:lnTo>
                    <a:pt x="2738" y="1424"/>
                  </a:lnTo>
                  <a:lnTo>
                    <a:pt x="2770" y="1412"/>
                  </a:lnTo>
                  <a:lnTo>
                    <a:pt x="2760" y="1361"/>
                  </a:lnTo>
                  <a:lnTo>
                    <a:pt x="2748" y="1309"/>
                  </a:lnTo>
                  <a:lnTo>
                    <a:pt x="2735" y="1256"/>
                  </a:lnTo>
                  <a:lnTo>
                    <a:pt x="2720" y="1201"/>
                  </a:lnTo>
                  <a:lnTo>
                    <a:pt x="2705" y="1144"/>
                  </a:lnTo>
                  <a:lnTo>
                    <a:pt x="2690" y="1088"/>
                  </a:lnTo>
                  <a:lnTo>
                    <a:pt x="2674" y="1034"/>
                  </a:lnTo>
                  <a:lnTo>
                    <a:pt x="2658" y="979"/>
                  </a:lnTo>
                  <a:lnTo>
                    <a:pt x="2642" y="927"/>
                  </a:lnTo>
                  <a:lnTo>
                    <a:pt x="2627" y="879"/>
                  </a:lnTo>
                  <a:lnTo>
                    <a:pt x="2612" y="833"/>
                  </a:lnTo>
                  <a:lnTo>
                    <a:pt x="2599" y="791"/>
                  </a:lnTo>
                  <a:lnTo>
                    <a:pt x="2587" y="753"/>
                  </a:lnTo>
                  <a:lnTo>
                    <a:pt x="2576" y="722"/>
                  </a:lnTo>
                  <a:lnTo>
                    <a:pt x="2566" y="695"/>
                  </a:lnTo>
                  <a:lnTo>
                    <a:pt x="2559" y="676"/>
                  </a:lnTo>
                  <a:lnTo>
                    <a:pt x="2549" y="654"/>
                  </a:lnTo>
                  <a:lnTo>
                    <a:pt x="2538" y="640"/>
                  </a:lnTo>
                  <a:lnTo>
                    <a:pt x="2527" y="629"/>
                  </a:lnTo>
                  <a:lnTo>
                    <a:pt x="2516" y="624"/>
                  </a:lnTo>
                  <a:lnTo>
                    <a:pt x="2508" y="624"/>
                  </a:lnTo>
                  <a:lnTo>
                    <a:pt x="2499" y="627"/>
                  </a:lnTo>
                  <a:lnTo>
                    <a:pt x="2495" y="635"/>
                  </a:lnTo>
                  <a:lnTo>
                    <a:pt x="2491" y="647"/>
                  </a:lnTo>
                  <a:lnTo>
                    <a:pt x="2492" y="661"/>
                  </a:lnTo>
                  <a:lnTo>
                    <a:pt x="2497" y="679"/>
                  </a:lnTo>
                  <a:lnTo>
                    <a:pt x="2507" y="701"/>
                  </a:lnTo>
                  <a:lnTo>
                    <a:pt x="2530" y="757"/>
                  </a:lnTo>
                  <a:lnTo>
                    <a:pt x="2553" y="821"/>
                  </a:lnTo>
                  <a:lnTo>
                    <a:pt x="2576" y="890"/>
                  </a:lnTo>
                  <a:lnTo>
                    <a:pt x="2599" y="964"/>
                  </a:lnTo>
                  <a:lnTo>
                    <a:pt x="2622" y="1042"/>
                  </a:lnTo>
                  <a:lnTo>
                    <a:pt x="2645" y="1124"/>
                  </a:lnTo>
                  <a:lnTo>
                    <a:pt x="2667" y="1209"/>
                  </a:lnTo>
                  <a:lnTo>
                    <a:pt x="2687" y="1296"/>
                  </a:lnTo>
                  <a:lnTo>
                    <a:pt x="2707" y="1384"/>
                  </a:lnTo>
                  <a:lnTo>
                    <a:pt x="2672" y="1406"/>
                  </a:lnTo>
                  <a:lnTo>
                    <a:pt x="2641" y="1433"/>
                  </a:lnTo>
                  <a:lnTo>
                    <a:pt x="2615" y="1463"/>
                  </a:lnTo>
                  <a:lnTo>
                    <a:pt x="2593" y="1497"/>
                  </a:lnTo>
                  <a:lnTo>
                    <a:pt x="2576" y="1534"/>
                  </a:lnTo>
                  <a:lnTo>
                    <a:pt x="2469" y="1534"/>
                  </a:lnTo>
                  <a:lnTo>
                    <a:pt x="2438" y="1515"/>
                  </a:lnTo>
                  <a:lnTo>
                    <a:pt x="2407" y="1493"/>
                  </a:lnTo>
                  <a:lnTo>
                    <a:pt x="2381" y="1468"/>
                  </a:lnTo>
                  <a:lnTo>
                    <a:pt x="2358" y="1439"/>
                  </a:lnTo>
                  <a:lnTo>
                    <a:pt x="2337" y="1406"/>
                  </a:lnTo>
                  <a:lnTo>
                    <a:pt x="2321" y="1370"/>
                  </a:lnTo>
                  <a:lnTo>
                    <a:pt x="2309" y="1331"/>
                  </a:lnTo>
                  <a:lnTo>
                    <a:pt x="2229" y="956"/>
                  </a:lnTo>
                  <a:lnTo>
                    <a:pt x="2195" y="989"/>
                  </a:lnTo>
                  <a:lnTo>
                    <a:pt x="2156" y="1019"/>
                  </a:lnTo>
                  <a:lnTo>
                    <a:pt x="2114" y="1045"/>
                  </a:lnTo>
                  <a:lnTo>
                    <a:pt x="2067" y="1068"/>
                  </a:lnTo>
                  <a:lnTo>
                    <a:pt x="2015" y="1087"/>
                  </a:lnTo>
                  <a:lnTo>
                    <a:pt x="1959" y="1104"/>
                  </a:lnTo>
                  <a:lnTo>
                    <a:pt x="1897" y="1117"/>
                  </a:lnTo>
                  <a:lnTo>
                    <a:pt x="1830" y="1128"/>
                  </a:lnTo>
                  <a:lnTo>
                    <a:pt x="1758" y="1136"/>
                  </a:lnTo>
                  <a:lnTo>
                    <a:pt x="1679" y="1143"/>
                  </a:lnTo>
                  <a:lnTo>
                    <a:pt x="1667" y="1168"/>
                  </a:lnTo>
                  <a:lnTo>
                    <a:pt x="1650" y="1192"/>
                  </a:lnTo>
                  <a:lnTo>
                    <a:pt x="1630" y="1211"/>
                  </a:lnTo>
                  <a:lnTo>
                    <a:pt x="1607" y="1228"/>
                  </a:lnTo>
                  <a:lnTo>
                    <a:pt x="1582" y="1240"/>
                  </a:lnTo>
                  <a:lnTo>
                    <a:pt x="1554" y="1248"/>
                  </a:lnTo>
                  <a:lnTo>
                    <a:pt x="1525" y="1250"/>
                  </a:lnTo>
                  <a:lnTo>
                    <a:pt x="1502" y="1249"/>
                  </a:lnTo>
                  <a:lnTo>
                    <a:pt x="1411" y="1234"/>
                  </a:lnTo>
                  <a:lnTo>
                    <a:pt x="1327" y="1220"/>
                  </a:lnTo>
                  <a:lnTo>
                    <a:pt x="1250" y="1202"/>
                  </a:lnTo>
                  <a:lnTo>
                    <a:pt x="1179" y="1184"/>
                  </a:lnTo>
                  <a:lnTo>
                    <a:pt x="1115" y="1162"/>
                  </a:lnTo>
                  <a:lnTo>
                    <a:pt x="1057" y="1139"/>
                  </a:lnTo>
                  <a:lnTo>
                    <a:pt x="1004" y="1114"/>
                  </a:lnTo>
                  <a:lnTo>
                    <a:pt x="956" y="1085"/>
                  </a:lnTo>
                  <a:lnTo>
                    <a:pt x="914" y="1054"/>
                  </a:lnTo>
                  <a:lnTo>
                    <a:pt x="875" y="1022"/>
                  </a:lnTo>
                  <a:lnTo>
                    <a:pt x="841" y="985"/>
                  </a:lnTo>
                  <a:lnTo>
                    <a:pt x="767" y="1330"/>
                  </a:lnTo>
                  <a:lnTo>
                    <a:pt x="755" y="1370"/>
                  </a:lnTo>
                  <a:lnTo>
                    <a:pt x="739" y="1406"/>
                  </a:lnTo>
                  <a:lnTo>
                    <a:pt x="719" y="1439"/>
                  </a:lnTo>
                  <a:lnTo>
                    <a:pt x="696" y="1468"/>
                  </a:lnTo>
                  <a:lnTo>
                    <a:pt x="668" y="1493"/>
                  </a:lnTo>
                  <a:lnTo>
                    <a:pt x="639" y="1516"/>
                  </a:lnTo>
                  <a:lnTo>
                    <a:pt x="606" y="1534"/>
                  </a:lnTo>
                  <a:lnTo>
                    <a:pt x="572" y="1550"/>
                  </a:lnTo>
                  <a:lnTo>
                    <a:pt x="571" y="2882"/>
                  </a:lnTo>
                  <a:lnTo>
                    <a:pt x="567" y="2922"/>
                  </a:lnTo>
                  <a:lnTo>
                    <a:pt x="558" y="2960"/>
                  </a:lnTo>
                  <a:lnTo>
                    <a:pt x="541" y="2995"/>
                  </a:lnTo>
                  <a:lnTo>
                    <a:pt x="519" y="3026"/>
                  </a:lnTo>
                  <a:lnTo>
                    <a:pt x="491" y="3053"/>
                  </a:lnTo>
                  <a:lnTo>
                    <a:pt x="461" y="3076"/>
                  </a:lnTo>
                  <a:lnTo>
                    <a:pt x="425" y="3092"/>
                  </a:lnTo>
                  <a:lnTo>
                    <a:pt x="387" y="3102"/>
                  </a:lnTo>
                  <a:lnTo>
                    <a:pt x="347" y="3106"/>
                  </a:lnTo>
                  <a:lnTo>
                    <a:pt x="307" y="3102"/>
                  </a:lnTo>
                  <a:lnTo>
                    <a:pt x="269" y="3092"/>
                  </a:lnTo>
                  <a:lnTo>
                    <a:pt x="234" y="3076"/>
                  </a:lnTo>
                  <a:lnTo>
                    <a:pt x="202" y="3053"/>
                  </a:lnTo>
                  <a:lnTo>
                    <a:pt x="176" y="3026"/>
                  </a:lnTo>
                  <a:lnTo>
                    <a:pt x="153" y="2995"/>
                  </a:lnTo>
                  <a:lnTo>
                    <a:pt x="137" y="2960"/>
                  </a:lnTo>
                  <a:lnTo>
                    <a:pt x="126" y="2922"/>
                  </a:lnTo>
                  <a:lnTo>
                    <a:pt x="122" y="2882"/>
                  </a:lnTo>
                  <a:lnTo>
                    <a:pt x="124" y="1474"/>
                  </a:lnTo>
                  <a:lnTo>
                    <a:pt x="92" y="1444"/>
                  </a:lnTo>
                  <a:lnTo>
                    <a:pt x="64" y="1411"/>
                  </a:lnTo>
                  <a:lnTo>
                    <a:pt x="41" y="1376"/>
                  </a:lnTo>
                  <a:lnTo>
                    <a:pt x="22" y="1338"/>
                  </a:lnTo>
                  <a:lnTo>
                    <a:pt x="8" y="1299"/>
                  </a:lnTo>
                  <a:lnTo>
                    <a:pt x="1" y="1256"/>
                  </a:lnTo>
                  <a:lnTo>
                    <a:pt x="0" y="1213"/>
                  </a:lnTo>
                  <a:lnTo>
                    <a:pt x="6" y="1168"/>
                  </a:lnTo>
                  <a:lnTo>
                    <a:pt x="202" y="255"/>
                  </a:lnTo>
                  <a:lnTo>
                    <a:pt x="215" y="215"/>
                  </a:lnTo>
                  <a:lnTo>
                    <a:pt x="232" y="178"/>
                  </a:lnTo>
                  <a:lnTo>
                    <a:pt x="253" y="144"/>
                  </a:lnTo>
                  <a:lnTo>
                    <a:pt x="279" y="115"/>
                  </a:lnTo>
                  <a:lnTo>
                    <a:pt x="308" y="88"/>
                  </a:lnTo>
                  <a:lnTo>
                    <a:pt x="339" y="65"/>
                  </a:lnTo>
                  <a:lnTo>
                    <a:pt x="373" y="46"/>
                  </a:lnTo>
                  <a:lnTo>
                    <a:pt x="410" y="30"/>
                  </a:lnTo>
                  <a:lnTo>
                    <a:pt x="446" y="18"/>
                  </a:lnTo>
                  <a:lnTo>
                    <a:pt x="484" y="8"/>
                  </a:lnTo>
                  <a:lnTo>
                    <a:pt x="521" y="2"/>
                  </a:lnTo>
                  <a:lnTo>
                    <a:pt x="55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53" name="Group 252"/>
          <p:cNvGrpSpPr/>
          <p:nvPr/>
        </p:nvGrpSpPr>
        <p:grpSpPr>
          <a:xfrm>
            <a:off x="5130484" y="235252"/>
            <a:ext cx="674012" cy="684231"/>
            <a:chOff x="-1593850" y="2911475"/>
            <a:chExt cx="1336675" cy="1355726"/>
          </a:xfrm>
          <a:solidFill>
            <a:schemeClr val="bg1"/>
          </a:solidFill>
        </p:grpSpPr>
        <p:sp>
          <p:nvSpPr>
            <p:cNvPr id="254" name="Freeform 76"/>
            <p:cNvSpPr>
              <a:spLocks noEditPoints="1"/>
            </p:cNvSpPr>
            <p:nvPr/>
          </p:nvSpPr>
          <p:spPr bwMode="auto">
            <a:xfrm>
              <a:off x="-1593850" y="2911475"/>
              <a:ext cx="806450" cy="1127125"/>
            </a:xfrm>
            <a:custGeom>
              <a:avLst/>
              <a:gdLst>
                <a:gd name="T0" fmla="*/ 838 w 2031"/>
                <a:gd name="T1" fmla="*/ 2520 h 2839"/>
                <a:gd name="T2" fmla="*/ 1193 w 2031"/>
                <a:gd name="T3" fmla="*/ 2165 h 2839"/>
                <a:gd name="T4" fmla="*/ 242 w 2031"/>
                <a:gd name="T5" fmla="*/ 2165 h 2839"/>
                <a:gd name="T6" fmla="*/ 598 w 2031"/>
                <a:gd name="T7" fmla="*/ 2520 h 2839"/>
                <a:gd name="T8" fmla="*/ 242 w 2031"/>
                <a:gd name="T9" fmla="*/ 2165 h 2839"/>
                <a:gd name="T10" fmla="*/ 838 w 2031"/>
                <a:gd name="T11" fmla="*/ 1944 h 2839"/>
                <a:gd name="T12" fmla="*/ 1193 w 2031"/>
                <a:gd name="T13" fmla="*/ 1589 h 2839"/>
                <a:gd name="T14" fmla="*/ 242 w 2031"/>
                <a:gd name="T15" fmla="*/ 1589 h 2839"/>
                <a:gd name="T16" fmla="*/ 598 w 2031"/>
                <a:gd name="T17" fmla="*/ 1944 h 2839"/>
                <a:gd name="T18" fmla="*/ 242 w 2031"/>
                <a:gd name="T19" fmla="*/ 1589 h 2839"/>
                <a:gd name="T20" fmla="*/ 1434 w 2031"/>
                <a:gd name="T21" fmla="*/ 1368 h 2839"/>
                <a:gd name="T22" fmla="*/ 1789 w 2031"/>
                <a:gd name="T23" fmla="*/ 1014 h 2839"/>
                <a:gd name="T24" fmla="*/ 838 w 2031"/>
                <a:gd name="T25" fmla="*/ 1014 h 2839"/>
                <a:gd name="T26" fmla="*/ 1193 w 2031"/>
                <a:gd name="T27" fmla="*/ 1368 h 2839"/>
                <a:gd name="T28" fmla="*/ 838 w 2031"/>
                <a:gd name="T29" fmla="*/ 1014 h 2839"/>
                <a:gd name="T30" fmla="*/ 242 w 2031"/>
                <a:gd name="T31" fmla="*/ 1368 h 2839"/>
                <a:gd name="T32" fmla="*/ 598 w 2031"/>
                <a:gd name="T33" fmla="*/ 1014 h 2839"/>
                <a:gd name="T34" fmla="*/ 242 w 2031"/>
                <a:gd name="T35" fmla="*/ 262 h 2839"/>
                <a:gd name="T36" fmla="*/ 1789 w 2031"/>
                <a:gd name="T37" fmla="*/ 720 h 2839"/>
                <a:gd name="T38" fmla="*/ 242 w 2031"/>
                <a:gd name="T39" fmla="*/ 262 h 2839"/>
                <a:gd name="T40" fmla="*/ 1905 w 2031"/>
                <a:gd name="T41" fmla="*/ 0 h 2839"/>
                <a:gd name="T42" fmla="*/ 1954 w 2031"/>
                <a:gd name="T43" fmla="*/ 9 h 2839"/>
                <a:gd name="T44" fmla="*/ 1995 w 2031"/>
                <a:gd name="T45" fmla="*/ 37 h 2839"/>
                <a:gd name="T46" fmla="*/ 2022 w 2031"/>
                <a:gd name="T47" fmla="*/ 78 h 2839"/>
                <a:gd name="T48" fmla="*/ 2031 w 2031"/>
                <a:gd name="T49" fmla="*/ 126 h 2839"/>
                <a:gd name="T50" fmla="*/ 1967 w 2031"/>
                <a:gd name="T51" fmla="*/ 1602 h 2839"/>
                <a:gd name="T52" fmla="*/ 1846 w 2031"/>
                <a:gd name="T53" fmla="*/ 1680 h 2839"/>
                <a:gd name="T54" fmla="*/ 1789 w 2031"/>
                <a:gd name="T55" fmla="*/ 1590 h 2839"/>
                <a:gd name="T56" fmla="*/ 1434 w 2031"/>
                <a:gd name="T57" fmla="*/ 2449 h 2839"/>
                <a:gd name="T58" fmla="*/ 1435 w 2031"/>
                <a:gd name="T59" fmla="*/ 2570 h 2839"/>
                <a:gd name="T60" fmla="*/ 1453 w 2031"/>
                <a:gd name="T61" fmla="*/ 2707 h 2839"/>
                <a:gd name="T62" fmla="*/ 1490 w 2031"/>
                <a:gd name="T63" fmla="*/ 2839 h 2839"/>
                <a:gd name="T64" fmla="*/ 101 w 2031"/>
                <a:gd name="T65" fmla="*/ 2837 h 2839"/>
                <a:gd name="T66" fmla="*/ 56 w 2031"/>
                <a:gd name="T67" fmla="*/ 2817 h 2839"/>
                <a:gd name="T68" fmla="*/ 22 w 2031"/>
                <a:gd name="T69" fmla="*/ 2783 h 2839"/>
                <a:gd name="T70" fmla="*/ 2 w 2031"/>
                <a:gd name="T71" fmla="*/ 2738 h 2839"/>
                <a:gd name="T72" fmla="*/ 0 w 2031"/>
                <a:gd name="T73" fmla="*/ 126 h 2839"/>
                <a:gd name="T74" fmla="*/ 10 w 2031"/>
                <a:gd name="T75" fmla="*/ 78 h 2839"/>
                <a:gd name="T76" fmla="*/ 37 w 2031"/>
                <a:gd name="T77" fmla="*/ 37 h 2839"/>
                <a:gd name="T78" fmla="*/ 78 w 2031"/>
                <a:gd name="T79" fmla="*/ 9 h 2839"/>
                <a:gd name="T80" fmla="*/ 126 w 2031"/>
                <a:gd name="T81" fmla="*/ 0 h 2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31" h="2839">
                  <a:moveTo>
                    <a:pt x="838" y="2165"/>
                  </a:moveTo>
                  <a:lnTo>
                    <a:pt x="838" y="2520"/>
                  </a:lnTo>
                  <a:lnTo>
                    <a:pt x="1193" y="2520"/>
                  </a:lnTo>
                  <a:lnTo>
                    <a:pt x="1193" y="2165"/>
                  </a:lnTo>
                  <a:lnTo>
                    <a:pt x="838" y="2165"/>
                  </a:lnTo>
                  <a:close/>
                  <a:moveTo>
                    <a:pt x="242" y="2165"/>
                  </a:moveTo>
                  <a:lnTo>
                    <a:pt x="242" y="2520"/>
                  </a:lnTo>
                  <a:lnTo>
                    <a:pt x="598" y="2520"/>
                  </a:lnTo>
                  <a:lnTo>
                    <a:pt x="598" y="2165"/>
                  </a:lnTo>
                  <a:lnTo>
                    <a:pt x="242" y="2165"/>
                  </a:lnTo>
                  <a:close/>
                  <a:moveTo>
                    <a:pt x="838" y="1589"/>
                  </a:moveTo>
                  <a:lnTo>
                    <a:pt x="838" y="1944"/>
                  </a:lnTo>
                  <a:lnTo>
                    <a:pt x="1193" y="1944"/>
                  </a:lnTo>
                  <a:lnTo>
                    <a:pt x="1193" y="1589"/>
                  </a:lnTo>
                  <a:lnTo>
                    <a:pt x="838" y="1589"/>
                  </a:lnTo>
                  <a:close/>
                  <a:moveTo>
                    <a:pt x="242" y="1589"/>
                  </a:moveTo>
                  <a:lnTo>
                    <a:pt x="242" y="1944"/>
                  </a:lnTo>
                  <a:lnTo>
                    <a:pt x="598" y="1944"/>
                  </a:lnTo>
                  <a:lnTo>
                    <a:pt x="598" y="1589"/>
                  </a:lnTo>
                  <a:lnTo>
                    <a:pt x="242" y="1589"/>
                  </a:lnTo>
                  <a:close/>
                  <a:moveTo>
                    <a:pt x="1434" y="1014"/>
                  </a:moveTo>
                  <a:lnTo>
                    <a:pt x="1434" y="1368"/>
                  </a:lnTo>
                  <a:lnTo>
                    <a:pt x="1789" y="1368"/>
                  </a:lnTo>
                  <a:lnTo>
                    <a:pt x="1789" y="1014"/>
                  </a:lnTo>
                  <a:lnTo>
                    <a:pt x="1434" y="1014"/>
                  </a:lnTo>
                  <a:close/>
                  <a:moveTo>
                    <a:pt x="838" y="1014"/>
                  </a:moveTo>
                  <a:lnTo>
                    <a:pt x="838" y="1368"/>
                  </a:lnTo>
                  <a:lnTo>
                    <a:pt x="1193" y="1368"/>
                  </a:lnTo>
                  <a:lnTo>
                    <a:pt x="1193" y="1014"/>
                  </a:lnTo>
                  <a:lnTo>
                    <a:pt x="838" y="1014"/>
                  </a:lnTo>
                  <a:close/>
                  <a:moveTo>
                    <a:pt x="242" y="1014"/>
                  </a:moveTo>
                  <a:lnTo>
                    <a:pt x="242" y="1368"/>
                  </a:lnTo>
                  <a:lnTo>
                    <a:pt x="598" y="1368"/>
                  </a:lnTo>
                  <a:lnTo>
                    <a:pt x="598" y="1014"/>
                  </a:lnTo>
                  <a:lnTo>
                    <a:pt x="242" y="1014"/>
                  </a:lnTo>
                  <a:close/>
                  <a:moveTo>
                    <a:pt x="242" y="262"/>
                  </a:moveTo>
                  <a:lnTo>
                    <a:pt x="242" y="720"/>
                  </a:lnTo>
                  <a:lnTo>
                    <a:pt x="1789" y="720"/>
                  </a:lnTo>
                  <a:lnTo>
                    <a:pt x="1789" y="262"/>
                  </a:lnTo>
                  <a:lnTo>
                    <a:pt x="242" y="262"/>
                  </a:lnTo>
                  <a:close/>
                  <a:moveTo>
                    <a:pt x="126" y="0"/>
                  </a:moveTo>
                  <a:lnTo>
                    <a:pt x="1905" y="0"/>
                  </a:lnTo>
                  <a:lnTo>
                    <a:pt x="1930" y="2"/>
                  </a:lnTo>
                  <a:lnTo>
                    <a:pt x="1954" y="9"/>
                  </a:lnTo>
                  <a:lnTo>
                    <a:pt x="1976" y="22"/>
                  </a:lnTo>
                  <a:lnTo>
                    <a:pt x="1995" y="37"/>
                  </a:lnTo>
                  <a:lnTo>
                    <a:pt x="2010" y="56"/>
                  </a:lnTo>
                  <a:lnTo>
                    <a:pt x="2022" y="78"/>
                  </a:lnTo>
                  <a:lnTo>
                    <a:pt x="2029" y="101"/>
                  </a:lnTo>
                  <a:lnTo>
                    <a:pt x="2031" y="126"/>
                  </a:lnTo>
                  <a:lnTo>
                    <a:pt x="2031" y="1570"/>
                  </a:lnTo>
                  <a:lnTo>
                    <a:pt x="1967" y="1602"/>
                  </a:lnTo>
                  <a:lnTo>
                    <a:pt x="1905" y="1640"/>
                  </a:lnTo>
                  <a:lnTo>
                    <a:pt x="1846" y="1680"/>
                  </a:lnTo>
                  <a:lnTo>
                    <a:pt x="1789" y="1726"/>
                  </a:lnTo>
                  <a:lnTo>
                    <a:pt x="1789" y="1590"/>
                  </a:lnTo>
                  <a:lnTo>
                    <a:pt x="1434" y="1590"/>
                  </a:lnTo>
                  <a:lnTo>
                    <a:pt x="1434" y="2449"/>
                  </a:lnTo>
                  <a:lnTo>
                    <a:pt x="1432" y="2501"/>
                  </a:lnTo>
                  <a:lnTo>
                    <a:pt x="1435" y="2570"/>
                  </a:lnTo>
                  <a:lnTo>
                    <a:pt x="1442" y="2639"/>
                  </a:lnTo>
                  <a:lnTo>
                    <a:pt x="1453" y="2707"/>
                  </a:lnTo>
                  <a:lnTo>
                    <a:pt x="1470" y="2773"/>
                  </a:lnTo>
                  <a:lnTo>
                    <a:pt x="1490" y="2839"/>
                  </a:lnTo>
                  <a:lnTo>
                    <a:pt x="126" y="2839"/>
                  </a:lnTo>
                  <a:lnTo>
                    <a:pt x="101" y="2837"/>
                  </a:lnTo>
                  <a:lnTo>
                    <a:pt x="78" y="2829"/>
                  </a:lnTo>
                  <a:lnTo>
                    <a:pt x="56" y="2817"/>
                  </a:lnTo>
                  <a:lnTo>
                    <a:pt x="37" y="2801"/>
                  </a:lnTo>
                  <a:lnTo>
                    <a:pt x="22" y="2783"/>
                  </a:lnTo>
                  <a:lnTo>
                    <a:pt x="10" y="2761"/>
                  </a:lnTo>
                  <a:lnTo>
                    <a:pt x="2" y="2738"/>
                  </a:lnTo>
                  <a:lnTo>
                    <a:pt x="0" y="2712"/>
                  </a:lnTo>
                  <a:lnTo>
                    <a:pt x="0" y="126"/>
                  </a:lnTo>
                  <a:lnTo>
                    <a:pt x="2" y="101"/>
                  </a:lnTo>
                  <a:lnTo>
                    <a:pt x="10" y="78"/>
                  </a:lnTo>
                  <a:lnTo>
                    <a:pt x="22" y="56"/>
                  </a:lnTo>
                  <a:lnTo>
                    <a:pt x="37" y="37"/>
                  </a:lnTo>
                  <a:lnTo>
                    <a:pt x="56" y="22"/>
                  </a:lnTo>
                  <a:lnTo>
                    <a:pt x="78" y="9"/>
                  </a:lnTo>
                  <a:lnTo>
                    <a:pt x="101" y="2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5" name="Freeform 77"/>
            <p:cNvSpPr>
              <a:spLocks noEditPoints="1"/>
            </p:cNvSpPr>
            <p:nvPr/>
          </p:nvSpPr>
          <p:spPr bwMode="auto">
            <a:xfrm>
              <a:off x="-982663" y="3541713"/>
              <a:ext cx="725488" cy="725488"/>
            </a:xfrm>
            <a:custGeom>
              <a:avLst/>
              <a:gdLst>
                <a:gd name="T0" fmla="*/ 850 w 1826"/>
                <a:gd name="T1" fmla="*/ 307 h 1828"/>
                <a:gd name="T2" fmla="*/ 750 w 1826"/>
                <a:gd name="T3" fmla="*/ 409 h 1828"/>
                <a:gd name="T4" fmla="*/ 633 w 1826"/>
                <a:gd name="T5" fmla="*/ 525 h 1828"/>
                <a:gd name="T6" fmla="*/ 604 w 1826"/>
                <a:gd name="T7" fmla="*/ 701 h 1828"/>
                <a:gd name="T8" fmla="*/ 675 w 1826"/>
                <a:gd name="T9" fmla="*/ 856 h 1828"/>
                <a:gd name="T10" fmla="*/ 875 w 1826"/>
                <a:gd name="T11" fmla="*/ 952 h 1828"/>
                <a:gd name="T12" fmla="*/ 1024 w 1826"/>
                <a:gd name="T13" fmla="*/ 997 h 1828"/>
                <a:gd name="T14" fmla="*/ 1106 w 1826"/>
                <a:gd name="T15" fmla="*/ 1085 h 1828"/>
                <a:gd name="T16" fmla="*/ 1098 w 1826"/>
                <a:gd name="T17" fmla="*/ 1221 h 1828"/>
                <a:gd name="T18" fmla="*/ 1010 w 1826"/>
                <a:gd name="T19" fmla="*/ 1308 h 1828"/>
                <a:gd name="T20" fmla="*/ 870 w 1826"/>
                <a:gd name="T21" fmla="*/ 1316 h 1828"/>
                <a:gd name="T22" fmla="*/ 762 w 1826"/>
                <a:gd name="T23" fmla="*/ 1231 h 1828"/>
                <a:gd name="T24" fmla="*/ 705 w 1826"/>
                <a:gd name="T25" fmla="*/ 1129 h 1828"/>
                <a:gd name="T26" fmla="*/ 609 w 1826"/>
                <a:gd name="T27" fmla="*/ 1144 h 1828"/>
                <a:gd name="T28" fmla="*/ 600 w 1826"/>
                <a:gd name="T29" fmla="*/ 1240 h 1828"/>
                <a:gd name="T30" fmla="*/ 706 w 1826"/>
                <a:gd name="T31" fmla="*/ 1389 h 1828"/>
                <a:gd name="T32" fmla="*/ 847 w 1826"/>
                <a:gd name="T33" fmla="*/ 1483 h 1828"/>
                <a:gd name="T34" fmla="*/ 907 w 1826"/>
                <a:gd name="T35" fmla="*/ 1543 h 1828"/>
                <a:gd name="T36" fmla="*/ 997 w 1826"/>
                <a:gd name="T37" fmla="*/ 1501 h 1828"/>
                <a:gd name="T38" fmla="*/ 1118 w 1826"/>
                <a:gd name="T39" fmla="*/ 1403 h 1828"/>
                <a:gd name="T40" fmla="*/ 1244 w 1826"/>
                <a:gd name="T41" fmla="*/ 1254 h 1828"/>
                <a:gd name="T42" fmla="*/ 1256 w 1826"/>
                <a:gd name="T43" fmla="*/ 1056 h 1828"/>
                <a:gd name="T44" fmla="*/ 1159 w 1826"/>
                <a:gd name="T45" fmla="*/ 906 h 1828"/>
                <a:gd name="T46" fmla="*/ 1001 w 1826"/>
                <a:gd name="T47" fmla="*/ 840 h 1828"/>
                <a:gd name="T48" fmla="*/ 851 w 1826"/>
                <a:gd name="T49" fmla="*/ 802 h 1828"/>
                <a:gd name="T50" fmla="*/ 757 w 1826"/>
                <a:gd name="T51" fmla="*/ 708 h 1828"/>
                <a:gd name="T52" fmla="*/ 771 w 1826"/>
                <a:gd name="T53" fmla="*/ 576 h 1828"/>
                <a:gd name="T54" fmla="*/ 891 w 1826"/>
                <a:gd name="T55" fmla="*/ 500 h 1828"/>
                <a:gd name="T56" fmla="*/ 1027 w 1826"/>
                <a:gd name="T57" fmla="*/ 530 h 1828"/>
                <a:gd name="T58" fmla="*/ 1085 w 1826"/>
                <a:gd name="T59" fmla="*/ 619 h 1828"/>
                <a:gd name="T60" fmla="*/ 1176 w 1826"/>
                <a:gd name="T61" fmla="*/ 639 h 1828"/>
                <a:gd name="T62" fmla="*/ 1227 w 1826"/>
                <a:gd name="T63" fmla="*/ 578 h 1828"/>
                <a:gd name="T64" fmla="*/ 1139 w 1826"/>
                <a:gd name="T65" fmla="*/ 439 h 1828"/>
                <a:gd name="T66" fmla="*/ 1001 w 1826"/>
                <a:gd name="T67" fmla="*/ 327 h 1828"/>
                <a:gd name="T68" fmla="*/ 939 w 1826"/>
                <a:gd name="T69" fmla="*/ 267 h 1828"/>
                <a:gd name="T70" fmla="*/ 1133 w 1826"/>
                <a:gd name="T71" fmla="*/ 27 h 1828"/>
                <a:gd name="T72" fmla="*/ 1452 w 1826"/>
                <a:gd name="T73" fmla="*/ 176 h 1828"/>
                <a:gd name="T74" fmla="*/ 1689 w 1826"/>
                <a:gd name="T75" fmla="*/ 433 h 1828"/>
                <a:gd name="T76" fmla="*/ 1815 w 1826"/>
                <a:gd name="T77" fmla="*/ 766 h 1828"/>
                <a:gd name="T78" fmla="*/ 1800 w 1826"/>
                <a:gd name="T79" fmla="*/ 1133 h 1828"/>
                <a:gd name="T80" fmla="*/ 1650 w 1826"/>
                <a:gd name="T81" fmla="*/ 1454 h 1828"/>
                <a:gd name="T82" fmla="*/ 1394 w 1826"/>
                <a:gd name="T83" fmla="*/ 1691 h 1828"/>
                <a:gd name="T84" fmla="*/ 1062 w 1826"/>
                <a:gd name="T85" fmla="*/ 1815 h 1828"/>
                <a:gd name="T86" fmla="*/ 690 w 1826"/>
                <a:gd name="T87" fmla="*/ 1800 h 1828"/>
                <a:gd name="T88" fmla="*/ 366 w 1826"/>
                <a:gd name="T89" fmla="*/ 1645 h 1828"/>
                <a:gd name="T90" fmla="*/ 129 w 1826"/>
                <a:gd name="T91" fmla="*/ 1381 h 1828"/>
                <a:gd name="T92" fmla="*/ 13 w 1826"/>
                <a:gd name="T93" fmla="*/ 1065 h 1828"/>
                <a:gd name="T94" fmla="*/ 11 w 1826"/>
                <a:gd name="T95" fmla="*/ 771 h 1828"/>
                <a:gd name="T96" fmla="*/ 126 w 1826"/>
                <a:gd name="T97" fmla="*/ 449 h 1828"/>
                <a:gd name="T98" fmla="*/ 337 w 1826"/>
                <a:gd name="T99" fmla="*/ 205 h 1828"/>
                <a:gd name="T100" fmla="*/ 623 w 1826"/>
                <a:gd name="T101" fmla="*/ 47 h 1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26" h="1828">
                  <a:moveTo>
                    <a:pt x="907" y="267"/>
                  </a:moveTo>
                  <a:lnTo>
                    <a:pt x="888" y="270"/>
                  </a:lnTo>
                  <a:lnTo>
                    <a:pt x="871" y="278"/>
                  </a:lnTo>
                  <a:lnTo>
                    <a:pt x="859" y="292"/>
                  </a:lnTo>
                  <a:lnTo>
                    <a:pt x="850" y="307"/>
                  </a:lnTo>
                  <a:lnTo>
                    <a:pt x="847" y="327"/>
                  </a:lnTo>
                  <a:lnTo>
                    <a:pt x="847" y="377"/>
                  </a:lnTo>
                  <a:lnTo>
                    <a:pt x="812" y="384"/>
                  </a:lnTo>
                  <a:lnTo>
                    <a:pt x="780" y="396"/>
                  </a:lnTo>
                  <a:lnTo>
                    <a:pt x="750" y="409"/>
                  </a:lnTo>
                  <a:lnTo>
                    <a:pt x="723" y="425"/>
                  </a:lnTo>
                  <a:lnTo>
                    <a:pt x="698" y="443"/>
                  </a:lnTo>
                  <a:lnTo>
                    <a:pt x="672" y="469"/>
                  </a:lnTo>
                  <a:lnTo>
                    <a:pt x="650" y="496"/>
                  </a:lnTo>
                  <a:lnTo>
                    <a:pt x="633" y="525"/>
                  </a:lnTo>
                  <a:lnTo>
                    <a:pt x="619" y="557"/>
                  </a:lnTo>
                  <a:lnTo>
                    <a:pt x="609" y="590"/>
                  </a:lnTo>
                  <a:lnTo>
                    <a:pt x="604" y="627"/>
                  </a:lnTo>
                  <a:lnTo>
                    <a:pt x="602" y="664"/>
                  </a:lnTo>
                  <a:lnTo>
                    <a:pt x="604" y="701"/>
                  </a:lnTo>
                  <a:lnTo>
                    <a:pt x="610" y="738"/>
                  </a:lnTo>
                  <a:lnTo>
                    <a:pt x="620" y="771"/>
                  </a:lnTo>
                  <a:lnTo>
                    <a:pt x="635" y="802"/>
                  </a:lnTo>
                  <a:lnTo>
                    <a:pt x="654" y="831"/>
                  </a:lnTo>
                  <a:lnTo>
                    <a:pt x="675" y="856"/>
                  </a:lnTo>
                  <a:lnTo>
                    <a:pt x="700" y="879"/>
                  </a:lnTo>
                  <a:lnTo>
                    <a:pt x="729" y="897"/>
                  </a:lnTo>
                  <a:lnTo>
                    <a:pt x="777" y="920"/>
                  </a:lnTo>
                  <a:lnTo>
                    <a:pt x="826" y="938"/>
                  </a:lnTo>
                  <a:lnTo>
                    <a:pt x="875" y="952"/>
                  </a:lnTo>
                  <a:lnTo>
                    <a:pt x="927" y="965"/>
                  </a:lnTo>
                  <a:lnTo>
                    <a:pt x="952" y="971"/>
                  </a:lnTo>
                  <a:lnTo>
                    <a:pt x="977" y="978"/>
                  </a:lnTo>
                  <a:lnTo>
                    <a:pt x="1001" y="986"/>
                  </a:lnTo>
                  <a:lnTo>
                    <a:pt x="1024" y="997"/>
                  </a:lnTo>
                  <a:lnTo>
                    <a:pt x="1046" y="1009"/>
                  </a:lnTo>
                  <a:lnTo>
                    <a:pt x="1066" y="1024"/>
                  </a:lnTo>
                  <a:lnTo>
                    <a:pt x="1083" y="1041"/>
                  </a:lnTo>
                  <a:lnTo>
                    <a:pt x="1097" y="1062"/>
                  </a:lnTo>
                  <a:lnTo>
                    <a:pt x="1106" y="1085"/>
                  </a:lnTo>
                  <a:lnTo>
                    <a:pt x="1111" y="1112"/>
                  </a:lnTo>
                  <a:lnTo>
                    <a:pt x="1113" y="1141"/>
                  </a:lnTo>
                  <a:lnTo>
                    <a:pt x="1112" y="1170"/>
                  </a:lnTo>
                  <a:lnTo>
                    <a:pt x="1107" y="1196"/>
                  </a:lnTo>
                  <a:lnTo>
                    <a:pt x="1098" y="1221"/>
                  </a:lnTo>
                  <a:lnTo>
                    <a:pt x="1086" y="1243"/>
                  </a:lnTo>
                  <a:lnTo>
                    <a:pt x="1071" y="1264"/>
                  </a:lnTo>
                  <a:lnTo>
                    <a:pt x="1052" y="1281"/>
                  </a:lnTo>
                  <a:lnTo>
                    <a:pt x="1033" y="1296"/>
                  </a:lnTo>
                  <a:lnTo>
                    <a:pt x="1010" y="1308"/>
                  </a:lnTo>
                  <a:lnTo>
                    <a:pt x="986" y="1317"/>
                  </a:lnTo>
                  <a:lnTo>
                    <a:pt x="960" y="1322"/>
                  </a:lnTo>
                  <a:lnTo>
                    <a:pt x="929" y="1324"/>
                  </a:lnTo>
                  <a:lnTo>
                    <a:pt x="899" y="1322"/>
                  </a:lnTo>
                  <a:lnTo>
                    <a:pt x="870" y="1316"/>
                  </a:lnTo>
                  <a:lnTo>
                    <a:pt x="843" y="1305"/>
                  </a:lnTo>
                  <a:lnTo>
                    <a:pt x="818" y="1291"/>
                  </a:lnTo>
                  <a:lnTo>
                    <a:pt x="795" y="1273"/>
                  </a:lnTo>
                  <a:lnTo>
                    <a:pt x="777" y="1254"/>
                  </a:lnTo>
                  <a:lnTo>
                    <a:pt x="762" y="1231"/>
                  </a:lnTo>
                  <a:lnTo>
                    <a:pt x="750" y="1203"/>
                  </a:lnTo>
                  <a:lnTo>
                    <a:pt x="740" y="1169"/>
                  </a:lnTo>
                  <a:lnTo>
                    <a:pt x="732" y="1152"/>
                  </a:lnTo>
                  <a:lnTo>
                    <a:pt x="721" y="1139"/>
                  </a:lnTo>
                  <a:lnTo>
                    <a:pt x="705" y="1129"/>
                  </a:lnTo>
                  <a:lnTo>
                    <a:pt x="689" y="1124"/>
                  </a:lnTo>
                  <a:lnTo>
                    <a:pt x="670" y="1124"/>
                  </a:lnTo>
                  <a:lnTo>
                    <a:pt x="638" y="1130"/>
                  </a:lnTo>
                  <a:lnTo>
                    <a:pt x="623" y="1136"/>
                  </a:lnTo>
                  <a:lnTo>
                    <a:pt x="609" y="1144"/>
                  </a:lnTo>
                  <a:lnTo>
                    <a:pt x="599" y="1155"/>
                  </a:lnTo>
                  <a:lnTo>
                    <a:pt x="591" y="1170"/>
                  </a:lnTo>
                  <a:lnTo>
                    <a:pt x="588" y="1185"/>
                  </a:lnTo>
                  <a:lnTo>
                    <a:pt x="589" y="1202"/>
                  </a:lnTo>
                  <a:lnTo>
                    <a:pt x="600" y="1240"/>
                  </a:lnTo>
                  <a:lnTo>
                    <a:pt x="613" y="1275"/>
                  </a:lnTo>
                  <a:lnTo>
                    <a:pt x="631" y="1308"/>
                  </a:lnTo>
                  <a:lnTo>
                    <a:pt x="655" y="1340"/>
                  </a:lnTo>
                  <a:lnTo>
                    <a:pt x="679" y="1367"/>
                  </a:lnTo>
                  <a:lnTo>
                    <a:pt x="706" y="1389"/>
                  </a:lnTo>
                  <a:lnTo>
                    <a:pt x="735" y="1407"/>
                  </a:lnTo>
                  <a:lnTo>
                    <a:pt x="771" y="1424"/>
                  </a:lnTo>
                  <a:lnTo>
                    <a:pt x="808" y="1436"/>
                  </a:lnTo>
                  <a:lnTo>
                    <a:pt x="847" y="1445"/>
                  </a:lnTo>
                  <a:lnTo>
                    <a:pt x="847" y="1483"/>
                  </a:lnTo>
                  <a:lnTo>
                    <a:pt x="850" y="1501"/>
                  </a:lnTo>
                  <a:lnTo>
                    <a:pt x="859" y="1518"/>
                  </a:lnTo>
                  <a:lnTo>
                    <a:pt x="871" y="1531"/>
                  </a:lnTo>
                  <a:lnTo>
                    <a:pt x="888" y="1540"/>
                  </a:lnTo>
                  <a:lnTo>
                    <a:pt x="907" y="1543"/>
                  </a:lnTo>
                  <a:lnTo>
                    <a:pt x="939" y="1543"/>
                  </a:lnTo>
                  <a:lnTo>
                    <a:pt x="959" y="1540"/>
                  </a:lnTo>
                  <a:lnTo>
                    <a:pt x="976" y="1531"/>
                  </a:lnTo>
                  <a:lnTo>
                    <a:pt x="988" y="1518"/>
                  </a:lnTo>
                  <a:lnTo>
                    <a:pt x="997" y="1501"/>
                  </a:lnTo>
                  <a:lnTo>
                    <a:pt x="1001" y="1483"/>
                  </a:lnTo>
                  <a:lnTo>
                    <a:pt x="1001" y="1446"/>
                  </a:lnTo>
                  <a:lnTo>
                    <a:pt x="1042" y="1436"/>
                  </a:lnTo>
                  <a:lnTo>
                    <a:pt x="1081" y="1422"/>
                  </a:lnTo>
                  <a:lnTo>
                    <a:pt x="1118" y="1403"/>
                  </a:lnTo>
                  <a:lnTo>
                    <a:pt x="1151" y="1380"/>
                  </a:lnTo>
                  <a:lnTo>
                    <a:pt x="1181" y="1353"/>
                  </a:lnTo>
                  <a:lnTo>
                    <a:pt x="1207" y="1322"/>
                  </a:lnTo>
                  <a:lnTo>
                    <a:pt x="1227" y="1289"/>
                  </a:lnTo>
                  <a:lnTo>
                    <a:pt x="1244" y="1254"/>
                  </a:lnTo>
                  <a:lnTo>
                    <a:pt x="1255" y="1215"/>
                  </a:lnTo>
                  <a:lnTo>
                    <a:pt x="1263" y="1175"/>
                  </a:lnTo>
                  <a:lnTo>
                    <a:pt x="1265" y="1132"/>
                  </a:lnTo>
                  <a:lnTo>
                    <a:pt x="1263" y="1093"/>
                  </a:lnTo>
                  <a:lnTo>
                    <a:pt x="1256" y="1056"/>
                  </a:lnTo>
                  <a:lnTo>
                    <a:pt x="1245" y="1020"/>
                  </a:lnTo>
                  <a:lnTo>
                    <a:pt x="1229" y="987"/>
                  </a:lnTo>
                  <a:lnTo>
                    <a:pt x="1210" y="957"/>
                  </a:lnTo>
                  <a:lnTo>
                    <a:pt x="1187" y="930"/>
                  </a:lnTo>
                  <a:lnTo>
                    <a:pt x="1159" y="906"/>
                  </a:lnTo>
                  <a:lnTo>
                    <a:pt x="1127" y="886"/>
                  </a:lnTo>
                  <a:lnTo>
                    <a:pt x="1090" y="867"/>
                  </a:lnTo>
                  <a:lnTo>
                    <a:pt x="1061" y="856"/>
                  </a:lnTo>
                  <a:lnTo>
                    <a:pt x="1031" y="847"/>
                  </a:lnTo>
                  <a:lnTo>
                    <a:pt x="1001" y="840"/>
                  </a:lnTo>
                  <a:lnTo>
                    <a:pt x="969" y="833"/>
                  </a:lnTo>
                  <a:lnTo>
                    <a:pt x="938" y="827"/>
                  </a:lnTo>
                  <a:lnTo>
                    <a:pt x="909" y="820"/>
                  </a:lnTo>
                  <a:lnTo>
                    <a:pt x="879" y="812"/>
                  </a:lnTo>
                  <a:lnTo>
                    <a:pt x="851" y="802"/>
                  </a:lnTo>
                  <a:lnTo>
                    <a:pt x="826" y="788"/>
                  </a:lnTo>
                  <a:lnTo>
                    <a:pt x="803" y="772"/>
                  </a:lnTo>
                  <a:lnTo>
                    <a:pt x="782" y="751"/>
                  </a:lnTo>
                  <a:lnTo>
                    <a:pt x="768" y="730"/>
                  </a:lnTo>
                  <a:lnTo>
                    <a:pt x="757" y="708"/>
                  </a:lnTo>
                  <a:lnTo>
                    <a:pt x="752" y="683"/>
                  </a:lnTo>
                  <a:lnTo>
                    <a:pt x="750" y="655"/>
                  </a:lnTo>
                  <a:lnTo>
                    <a:pt x="752" y="626"/>
                  </a:lnTo>
                  <a:lnTo>
                    <a:pt x="759" y="600"/>
                  </a:lnTo>
                  <a:lnTo>
                    <a:pt x="771" y="576"/>
                  </a:lnTo>
                  <a:lnTo>
                    <a:pt x="787" y="553"/>
                  </a:lnTo>
                  <a:lnTo>
                    <a:pt x="808" y="534"/>
                  </a:lnTo>
                  <a:lnTo>
                    <a:pt x="833" y="519"/>
                  </a:lnTo>
                  <a:lnTo>
                    <a:pt x="861" y="506"/>
                  </a:lnTo>
                  <a:lnTo>
                    <a:pt x="891" y="500"/>
                  </a:lnTo>
                  <a:lnTo>
                    <a:pt x="923" y="497"/>
                  </a:lnTo>
                  <a:lnTo>
                    <a:pt x="952" y="499"/>
                  </a:lnTo>
                  <a:lnTo>
                    <a:pt x="980" y="506"/>
                  </a:lnTo>
                  <a:lnTo>
                    <a:pt x="1006" y="517"/>
                  </a:lnTo>
                  <a:lnTo>
                    <a:pt x="1027" y="530"/>
                  </a:lnTo>
                  <a:lnTo>
                    <a:pt x="1047" y="548"/>
                  </a:lnTo>
                  <a:lnTo>
                    <a:pt x="1059" y="564"/>
                  </a:lnTo>
                  <a:lnTo>
                    <a:pt x="1069" y="583"/>
                  </a:lnTo>
                  <a:lnTo>
                    <a:pt x="1077" y="604"/>
                  </a:lnTo>
                  <a:lnTo>
                    <a:pt x="1085" y="619"/>
                  </a:lnTo>
                  <a:lnTo>
                    <a:pt x="1097" y="631"/>
                  </a:lnTo>
                  <a:lnTo>
                    <a:pt x="1110" y="640"/>
                  </a:lnTo>
                  <a:lnTo>
                    <a:pt x="1127" y="644"/>
                  </a:lnTo>
                  <a:lnTo>
                    <a:pt x="1143" y="644"/>
                  </a:lnTo>
                  <a:lnTo>
                    <a:pt x="1176" y="639"/>
                  </a:lnTo>
                  <a:lnTo>
                    <a:pt x="1193" y="634"/>
                  </a:lnTo>
                  <a:lnTo>
                    <a:pt x="1208" y="625"/>
                  </a:lnTo>
                  <a:lnTo>
                    <a:pt x="1218" y="611"/>
                  </a:lnTo>
                  <a:lnTo>
                    <a:pt x="1225" y="596"/>
                  </a:lnTo>
                  <a:lnTo>
                    <a:pt x="1227" y="578"/>
                  </a:lnTo>
                  <a:lnTo>
                    <a:pt x="1223" y="559"/>
                  </a:lnTo>
                  <a:lnTo>
                    <a:pt x="1209" y="525"/>
                  </a:lnTo>
                  <a:lnTo>
                    <a:pt x="1189" y="493"/>
                  </a:lnTo>
                  <a:lnTo>
                    <a:pt x="1166" y="465"/>
                  </a:lnTo>
                  <a:lnTo>
                    <a:pt x="1139" y="439"/>
                  </a:lnTo>
                  <a:lnTo>
                    <a:pt x="1110" y="418"/>
                  </a:lnTo>
                  <a:lnTo>
                    <a:pt x="1076" y="401"/>
                  </a:lnTo>
                  <a:lnTo>
                    <a:pt x="1040" y="386"/>
                  </a:lnTo>
                  <a:lnTo>
                    <a:pt x="1001" y="377"/>
                  </a:lnTo>
                  <a:lnTo>
                    <a:pt x="1001" y="327"/>
                  </a:lnTo>
                  <a:lnTo>
                    <a:pt x="997" y="307"/>
                  </a:lnTo>
                  <a:lnTo>
                    <a:pt x="988" y="292"/>
                  </a:lnTo>
                  <a:lnTo>
                    <a:pt x="976" y="278"/>
                  </a:lnTo>
                  <a:lnTo>
                    <a:pt x="959" y="270"/>
                  </a:lnTo>
                  <a:lnTo>
                    <a:pt x="939" y="267"/>
                  </a:lnTo>
                  <a:lnTo>
                    <a:pt x="907" y="267"/>
                  </a:lnTo>
                  <a:close/>
                  <a:moveTo>
                    <a:pt x="914" y="0"/>
                  </a:moveTo>
                  <a:lnTo>
                    <a:pt x="988" y="3"/>
                  </a:lnTo>
                  <a:lnTo>
                    <a:pt x="1062" y="12"/>
                  </a:lnTo>
                  <a:lnTo>
                    <a:pt x="1133" y="27"/>
                  </a:lnTo>
                  <a:lnTo>
                    <a:pt x="1201" y="46"/>
                  </a:lnTo>
                  <a:lnTo>
                    <a:pt x="1269" y="72"/>
                  </a:lnTo>
                  <a:lnTo>
                    <a:pt x="1333" y="102"/>
                  </a:lnTo>
                  <a:lnTo>
                    <a:pt x="1394" y="136"/>
                  </a:lnTo>
                  <a:lnTo>
                    <a:pt x="1452" y="176"/>
                  </a:lnTo>
                  <a:lnTo>
                    <a:pt x="1507" y="220"/>
                  </a:lnTo>
                  <a:lnTo>
                    <a:pt x="1559" y="268"/>
                  </a:lnTo>
                  <a:lnTo>
                    <a:pt x="1606" y="319"/>
                  </a:lnTo>
                  <a:lnTo>
                    <a:pt x="1650" y="374"/>
                  </a:lnTo>
                  <a:lnTo>
                    <a:pt x="1689" y="433"/>
                  </a:lnTo>
                  <a:lnTo>
                    <a:pt x="1724" y="494"/>
                  </a:lnTo>
                  <a:lnTo>
                    <a:pt x="1755" y="558"/>
                  </a:lnTo>
                  <a:lnTo>
                    <a:pt x="1779" y="625"/>
                  </a:lnTo>
                  <a:lnTo>
                    <a:pt x="1800" y="694"/>
                  </a:lnTo>
                  <a:lnTo>
                    <a:pt x="1815" y="766"/>
                  </a:lnTo>
                  <a:lnTo>
                    <a:pt x="1823" y="839"/>
                  </a:lnTo>
                  <a:lnTo>
                    <a:pt x="1826" y="914"/>
                  </a:lnTo>
                  <a:lnTo>
                    <a:pt x="1823" y="988"/>
                  </a:lnTo>
                  <a:lnTo>
                    <a:pt x="1815" y="1062"/>
                  </a:lnTo>
                  <a:lnTo>
                    <a:pt x="1800" y="1133"/>
                  </a:lnTo>
                  <a:lnTo>
                    <a:pt x="1779" y="1203"/>
                  </a:lnTo>
                  <a:lnTo>
                    <a:pt x="1755" y="1269"/>
                  </a:lnTo>
                  <a:lnTo>
                    <a:pt x="1724" y="1333"/>
                  </a:lnTo>
                  <a:lnTo>
                    <a:pt x="1689" y="1396"/>
                  </a:lnTo>
                  <a:lnTo>
                    <a:pt x="1650" y="1454"/>
                  </a:lnTo>
                  <a:lnTo>
                    <a:pt x="1606" y="1509"/>
                  </a:lnTo>
                  <a:lnTo>
                    <a:pt x="1559" y="1559"/>
                  </a:lnTo>
                  <a:lnTo>
                    <a:pt x="1507" y="1607"/>
                  </a:lnTo>
                  <a:lnTo>
                    <a:pt x="1452" y="1652"/>
                  </a:lnTo>
                  <a:lnTo>
                    <a:pt x="1394" y="1691"/>
                  </a:lnTo>
                  <a:lnTo>
                    <a:pt x="1333" y="1725"/>
                  </a:lnTo>
                  <a:lnTo>
                    <a:pt x="1269" y="1755"/>
                  </a:lnTo>
                  <a:lnTo>
                    <a:pt x="1201" y="1781"/>
                  </a:lnTo>
                  <a:lnTo>
                    <a:pt x="1133" y="1801"/>
                  </a:lnTo>
                  <a:lnTo>
                    <a:pt x="1062" y="1815"/>
                  </a:lnTo>
                  <a:lnTo>
                    <a:pt x="988" y="1825"/>
                  </a:lnTo>
                  <a:lnTo>
                    <a:pt x="914" y="1828"/>
                  </a:lnTo>
                  <a:lnTo>
                    <a:pt x="837" y="1825"/>
                  </a:lnTo>
                  <a:lnTo>
                    <a:pt x="762" y="1815"/>
                  </a:lnTo>
                  <a:lnTo>
                    <a:pt x="690" y="1800"/>
                  </a:lnTo>
                  <a:lnTo>
                    <a:pt x="619" y="1779"/>
                  </a:lnTo>
                  <a:lnTo>
                    <a:pt x="552" y="1753"/>
                  </a:lnTo>
                  <a:lnTo>
                    <a:pt x="487" y="1722"/>
                  </a:lnTo>
                  <a:lnTo>
                    <a:pt x="425" y="1686"/>
                  </a:lnTo>
                  <a:lnTo>
                    <a:pt x="366" y="1645"/>
                  </a:lnTo>
                  <a:lnTo>
                    <a:pt x="311" y="1600"/>
                  </a:lnTo>
                  <a:lnTo>
                    <a:pt x="259" y="1551"/>
                  </a:lnTo>
                  <a:lnTo>
                    <a:pt x="211" y="1498"/>
                  </a:lnTo>
                  <a:lnTo>
                    <a:pt x="168" y="1441"/>
                  </a:lnTo>
                  <a:lnTo>
                    <a:pt x="129" y="1381"/>
                  </a:lnTo>
                  <a:lnTo>
                    <a:pt x="94" y="1318"/>
                  </a:lnTo>
                  <a:lnTo>
                    <a:pt x="65" y="1252"/>
                  </a:lnTo>
                  <a:lnTo>
                    <a:pt x="44" y="1191"/>
                  </a:lnTo>
                  <a:lnTo>
                    <a:pt x="26" y="1129"/>
                  </a:lnTo>
                  <a:lnTo>
                    <a:pt x="13" y="1065"/>
                  </a:lnTo>
                  <a:lnTo>
                    <a:pt x="4" y="1000"/>
                  </a:lnTo>
                  <a:lnTo>
                    <a:pt x="1" y="932"/>
                  </a:lnTo>
                  <a:lnTo>
                    <a:pt x="0" y="914"/>
                  </a:lnTo>
                  <a:lnTo>
                    <a:pt x="3" y="841"/>
                  </a:lnTo>
                  <a:lnTo>
                    <a:pt x="11" y="771"/>
                  </a:lnTo>
                  <a:lnTo>
                    <a:pt x="25" y="702"/>
                  </a:lnTo>
                  <a:lnTo>
                    <a:pt x="44" y="636"/>
                  </a:lnTo>
                  <a:lnTo>
                    <a:pt x="66" y="572"/>
                  </a:lnTo>
                  <a:lnTo>
                    <a:pt x="94" y="510"/>
                  </a:lnTo>
                  <a:lnTo>
                    <a:pt x="126" y="449"/>
                  </a:lnTo>
                  <a:lnTo>
                    <a:pt x="163" y="392"/>
                  </a:lnTo>
                  <a:lnTo>
                    <a:pt x="203" y="339"/>
                  </a:lnTo>
                  <a:lnTo>
                    <a:pt x="248" y="288"/>
                  </a:lnTo>
                  <a:lnTo>
                    <a:pt x="291" y="245"/>
                  </a:lnTo>
                  <a:lnTo>
                    <a:pt x="337" y="205"/>
                  </a:lnTo>
                  <a:lnTo>
                    <a:pt x="385" y="168"/>
                  </a:lnTo>
                  <a:lnTo>
                    <a:pt x="437" y="134"/>
                  </a:lnTo>
                  <a:lnTo>
                    <a:pt x="490" y="103"/>
                  </a:lnTo>
                  <a:lnTo>
                    <a:pt x="555" y="73"/>
                  </a:lnTo>
                  <a:lnTo>
                    <a:pt x="623" y="47"/>
                  </a:lnTo>
                  <a:lnTo>
                    <a:pt x="692" y="27"/>
                  </a:lnTo>
                  <a:lnTo>
                    <a:pt x="763" y="12"/>
                  </a:lnTo>
                  <a:lnTo>
                    <a:pt x="838" y="3"/>
                  </a:lnTo>
                  <a:lnTo>
                    <a:pt x="91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56" name="Group 255"/>
          <p:cNvGrpSpPr/>
          <p:nvPr/>
        </p:nvGrpSpPr>
        <p:grpSpPr>
          <a:xfrm>
            <a:off x="6582419" y="313684"/>
            <a:ext cx="538899" cy="605799"/>
            <a:chOff x="-985838" y="2259013"/>
            <a:chExt cx="425450" cy="477838"/>
          </a:xfrm>
          <a:solidFill>
            <a:schemeClr val="bg1"/>
          </a:solidFill>
        </p:grpSpPr>
        <p:sp>
          <p:nvSpPr>
            <p:cNvPr id="257" name="Freeform 82"/>
            <p:cNvSpPr>
              <a:spLocks/>
            </p:cNvSpPr>
            <p:nvPr/>
          </p:nvSpPr>
          <p:spPr bwMode="auto">
            <a:xfrm>
              <a:off x="-981076" y="2259013"/>
              <a:ext cx="420688" cy="477838"/>
            </a:xfrm>
            <a:custGeom>
              <a:avLst/>
              <a:gdLst>
                <a:gd name="T0" fmla="*/ 2763 w 2912"/>
                <a:gd name="T1" fmla="*/ 0 h 3309"/>
                <a:gd name="T2" fmla="*/ 2820 w 2912"/>
                <a:gd name="T3" fmla="*/ 12 h 3309"/>
                <a:gd name="T4" fmla="*/ 2868 w 2912"/>
                <a:gd name="T5" fmla="*/ 44 h 3309"/>
                <a:gd name="T6" fmla="*/ 2900 w 2912"/>
                <a:gd name="T7" fmla="*/ 92 h 3309"/>
                <a:gd name="T8" fmla="*/ 2912 w 2912"/>
                <a:gd name="T9" fmla="*/ 151 h 3309"/>
                <a:gd name="T10" fmla="*/ 2902 w 2912"/>
                <a:gd name="T11" fmla="*/ 203 h 3309"/>
                <a:gd name="T12" fmla="*/ 2876 w 2912"/>
                <a:gd name="T13" fmla="*/ 248 h 3309"/>
                <a:gd name="T14" fmla="*/ 2837 w 2912"/>
                <a:gd name="T15" fmla="*/ 280 h 3309"/>
                <a:gd name="T16" fmla="*/ 2835 w 2912"/>
                <a:gd name="T17" fmla="*/ 2050 h 3309"/>
                <a:gd name="T18" fmla="*/ 2815 w 2912"/>
                <a:gd name="T19" fmla="*/ 2083 h 3309"/>
                <a:gd name="T20" fmla="*/ 2782 w 2912"/>
                <a:gd name="T21" fmla="*/ 2103 h 3309"/>
                <a:gd name="T22" fmla="*/ 2153 w 2912"/>
                <a:gd name="T23" fmla="*/ 2105 h 3309"/>
                <a:gd name="T24" fmla="*/ 2426 w 2912"/>
                <a:gd name="T25" fmla="*/ 3146 h 3309"/>
                <a:gd name="T26" fmla="*/ 2421 w 2912"/>
                <a:gd name="T27" fmla="*/ 3198 h 3309"/>
                <a:gd name="T28" fmla="*/ 2400 w 2912"/>
                <a:gd name="T29" fmla="*/ 3245 h 3309"/>
                <a:gd name="T30" fmla="*/ 2364 w 2912"/>
                <a:gd name="T31" fmla="*/ 3282 h 3309"/>
                <a:gd name="T32" fmla="*/ 2315 w 2912"/>
                <a:gd name="T33" fmla="*/ 3304 h 3309"/>
                <a:gd name="T34" fmla="*/ 2277 w 2912"/>
                <a:gd name="T35" fmla="*/ 3309 h 3309"/>
                <a:gd name="T36" fmla="*/ 2223 w 2912"/>
                <a:gd name="T37" fmla="*/ 3298 h 3309"/>
                <a:gd name="T38" fmla="*/ 2176 w 2912"/>
                <a:gd name="T39" fmla="*/ 3269 h 3309"/>
                <a:gd name="T40" fmla="*/ 2143 w 2912"/>
                <a:gd name="T41" fmla="*/ 3224 h 3309"/>
                <a:gd name="T42" fmla="*/ 1864 w 2912"/>
                <a:gd name="T43" fmla="*/ 2181 h 3309"/>
                <a:gd name="T44" fmla="*/ 779 w 2912"/>
                <a:gd name="T45" fmla="*/ 3197 h 3309"/>
                <a:gd name="T46" fmla="*/ 756 w 2912"/>
                <a:gd name="T47" fmla="*/ 3245 h 3309"/>
                <a:gd name="T48" fmla="*/ 720 w 2912"/>
                <a:gd name="T49" fmla="*/ 3282 h 3309"/>
                <a:gd name="T50" fmla="*/ 673 w 2912"/>
                <a:gd name="T51" fmla="*/ 3303 h 3309"/>
                <a:gd name="T52" fmla="*/ 623 w 2912"/>
                <a:gd name="T53" fmla="*/ 3309 h 3309"/>
                <a:gd name="T54" fmla="*/ 570 w 2912"/>
                <a:gd name="T55" fmla="*/ 3295 h 3309"/>
                <a:gd name="T56" fmla="*/ 528 w 2912"/>
                <a:gd name="T57" fmla="*/ 3265 h 3309"/>
                <a:gd name="T58" fmla="*/ 499 w 2912"/>
                <a:gd name="T59" fmla="*/ 3222 h 3309"/>
                <a:gd name="T60" fmla="*/ 486 w 2912"/>
                <a:gd name="T61" fmla="*/ 3173 h 3309"/>
                <a:gd name="T62" fmla="*/ 491 w 2912"/>
                <a:gd name="T63" fmla="*/ 3119 h 3309"/>
                <a:gd name="T64" fmla="*/ 627 w 2912"/>
                <a:gd name="T65" fmla="*/ 2105 h 3309"/>
                <a:gd name="T66" fmla="*/ 715 w 2912"/>
                <a:gd name="T67" fmla="*/ 2009 h 3309"/>
                <a:gd name="T68" fmla="*/ 2688 w 2912"/>
                <a:gd name="T69" fmla="*/ 1956 h 3309"/>
                <a:gd name="T70" fmla="*/ 223 w 2912"/>
                <a:gd name="T71" fmla="*/ 301 h 3309"/>
                <a:gd name="T72" fmla="*/ 181 w 2912"/>
                <a:gd name="T73" fmla="*/ 1915 h 3309"/>
                <a:gd name="T74" fmla="*/ 107 w 2912"/>
                <a:gd name="T75" fmla="*/ 1984 h 3309"/>
                <a:gd name="T76" fmla="*/ 75 w 2912"/>
                <a:gd name="T77" fmla="*/ 280 h 3309"/>
                <a:gd name="T78" fmla="*/ 35 w 2912"/>
                <a:gd name="T79" fmla="*/ 248 h 3309"/>
                <a:gd name="T80" fmla="*/ 9 w 2912"/>
                <a:gd name="T81" fmla="*/ 203 h 3309"/>
                <a:gd name="T82" fmla="*/ 0 w 2912"/>
                <a:gd name="T83" fmla="*/ 151 h 3309"/>
                <a:gd name="T84" fmla="*/ 12 w 2912"/>
                <a:gd name="T85" fmla="*/ 92 h 3309"/>
                <a:gd name="T86" fmla="*/ 44 w 2912"/>
                <a:gd name="T87" fmla="*/ 44 h 3309"/>
                <a:gd name="T88" fmla="*/ 91 w 2912"/>
                <a:gd name="T89" fmla="*/ 12 h 3309"/>
                <a:gd name="T90" fmla="*/ 149 w 2912"/>
                <a:gd name="T91" fmla="*/ 0 h 3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12" h="3309">
                  <a:moveTo>
                    <a:pt x="149" y="0"/>
                  </a:moveTo>
                  <a:lnTo>
                    <a:pt x="2763" y="0"/>
                  </a:lnTo>
                  <a:lnTo>
                    <a:pt x="2793" y="3"/>
                  </a:lnTo>
                  <a:lnTo>
                    <a:pt x="2820" y="12"/>
                  </a:lnTo>
                  <a:lnTo>
                    <a:pt x="2846" y="26"/>
                  </a:lnTo>
                  <a:lnTo>
                    <a:pt x="2868" y="44"/>
                  </a:lnTo>
                  <a:lnTo>
                    <a:pt x="2887" y="67"/>
                  </a:lnTo>
                  <a:lnTo>
                    <a:pt x="2900" y="92"/>
                  </a:lnTo>
                  <a:lnTo>
                    <a:pt x="2909" y="121"/>
                  </a:lnTo>
                  <a:lnTo>
                    <a:pt x="2912" y="151"/>
                  </a:lnTo>
                  <a:lnTo>
                    <a:pt x="2909" y="178"/>
                  </a:lnTo>
                  <a:lnTo>
                    <a:pt x="2902" y="203"/>
                  </a:lnTo>
                  <a:lnTo>
                    <a:pt x="2892" y="227"/>
                  </a:lnTo>
                  <a:lnTo>
                    <a:pt x="2876" y="248"/>
                  </a:lnTo>
                  <a:lnTo>
                    <a:pt x="2859" y="266"/>
                  </a:lnTo>
                  <a:lnTo>
                    <a:pt x="2837" y="280"/>
                  </a:lnTo>
                  <a:lnTo>
                    <a:pt x="2837" y="2030"/>
                  </a:lnTo>
                  <a:lnTo>
                    <a:pt x="2835" y="2050"/>
                  </a:lnTo>
                  <a:lnTo>
                    <a:pt x="2827" y="2069"/>
                  </a:lnTo>
                  <a:lnTo>
                    <a:pt x="2815" y="2083"/>
                  </a:lnTo>
                  <a:lnTo>
                    <a:pt x="2800" y="2096"/>
                  </a:lnTo>
                  <a:lnTo>
                    <a:pt x="2782" y="2103"/>
                  </a:lnTo>
                  <a:lnTo>
                    <a:pt x="2763" y="2105"/>
                  </a:lnTo>
                  <a:lnTo>
                    <a:pt x="2153" y="2105"/>
                  </a:lnTo>
                  <a:lnTo>
                    <a:pt x="2422" y="3119"/>
                  </a:lnTo>
                  <a:lnTo>
                    <a:pt x="2426" y="3146"/>
                  </a:lnTo>
                  <a:lnTo>
                    <a:pt x="2426" y="3172"/>
                  </a:lnTo>
                  <a:lnTo>
                    <a:pt x="2421" y="3198"/>
                  </a:lnTo>
                  <a:lnTo>
                    <a:pt x="2413" y="3222"/>
                  </a:lnTo>
                  <a:lnTo>
                    <a:pt x="2400" y="3245"/>
                  </a:lnTo>
                  <a:lnTo>
                    <a:pt x="2384" y="3265"/>
                  </a:lnTo>
                  <a:lnTo>
                    <a:pt x="2364" y="3282"/>
                  </a:lnTo>
                  <a:lnTo>
                    <a:pt x="2341" y="3295"/>
                  </a:lnTo>
                  <a:lnTo>
                    <a:pt x="2315" y="3304"/>
                  </a:lnTo>
                  <a:lnTo>
                    <a:pt x="2297" y="3308"/>
                  </a:lnTo>
                  <a:lnTo>
                    <a:pt x="2277" y="3309"/>
                  </a:lnTo>
                  <a:lnTo>
                    <a:pt x="2249" y="3307"/>
                  </a:lnTo>
                  <a:lnTo>
                    <a:pt x="2223" y="3298"/>
                  </a:lnTo>
                  <a:lnTo>
                    <a:pt x="2199" y="3286"/>
                  </a:lnTo>
                  <a:lnTo>
                    <a:pt x="2176" y="3269"/>
                  </a:lnTo>
                  <a:lnTo>
                    <a:pt x="2157" y="3249"/>
                  </a:lnTo>
                  <a:lnTo>
                    <a:pt x="2143" y="3224"/>
                  </a:lnTo>
                  <a:lnTo>
                    <a:pt x="2133" y="3197"/>
                  </a:lnTo>
                  <a:lnTo>
                    <a:pt x="1864" y="2181"/>
                  </a:lnTo>
                  <a:lnTo>
                    <a:pt x="1048" y="2181"/>
                  </a:lnTo>
                  <a:lnTo>
                    <a:pt x="779" y="3197"/>
                  </a:lnTo>
                  <a:lnTo>
                    <a:pt x="770" y="3223"/>
                  </a:lnTo>
                  <a:lnTo>
                    <a:pt x="756" y="3245"/>
                  </a:lnTo>
                  <a:lnTo>
                    <a:pt x="740" y="3265"/>
                  </a:lnTo>
                  <a:lnTo>
                    <a:pt x="720" y="3282"/>
                  </a:lnTo>
                  <a:lnTo>
                    <a:pt x="698" y="3295"/>
                  </a:lnTo>
                  <a:lnTo>
                    <a:pt x="673" y="3303"/>
                  </a:lnTo>
                  <a:lnTo>
                    <a:pt x="649" y="3309"/>
                  </a:lnTo>
                  <a:lnTo>
                    <a:pt x="623" y="3309"/>
                  </a:lnTo>
                  <a:lnTo>
                    <a:pt x="596" y="3304"/>
                  </a:lnTo>
                  <a:lnTo>
                    <a:pt x="570" y="3295"/>
                  </a:lnTo>
                  <a:lnTo>
                    <a:pt x="547" y="3282"/>
                  </a:lnTo>
                  <a:lnTo>
                    <a:pt x="528" y="3265"/>
                  </a:lnTo>
                  <a:lnTo>
                    <a:pt x="512" y="3245"/>
                  </a:lnTo>
                  <a:lnTo>
                    <a:pt x="499" y="3222"/>
                  </a:lnTo>
                  <a:lnTo>
                    <a:pt x="491" y="3198"/>
                  </a:lnTo>
                  <a:lnTo>
                    <a:pt x="486" y="3173"/>
                  </a:lnTo>
                  <a:lnTo>
                    <a:pt x="486" y="3146"/>
                  </a:lnTo>
                  <a:lnTo>
                    <a:pt x="491" y="3119"/>
                  </a:lnTo>
                  <a:lnTo>
                    <a:pt x="758" y="2105"/>
                  </a:lnTo>
                  <a:lnTo>
                    <a:pt x="627" y="2105"/>
                  </a:lnTo>
                  <a:lnTo>
                    <a:pt x="669" y="2059"/>
                  </a:lnTo>
                  <a:lnTo>
                    <a:pt x="715" y="2009"/>
                  </a:lnTo>
                  <a:lnTo>
                    <a:pt x="763" y="1956"/>
                  </a:lnTo>
                  <a:lnTo>
                    <a:pt x="2688" y="1956"/>
                  </a:lnTo>
                  <a:lnTo>
                    <a:pt x="2688" y="301"/>
                  </a:lnTo>
                  <a:lnTo>
                    <a:pt x="223" y="301"/>
                  </a:lnTo>
                  <a:lnTo>
                    <a:pt x="223" y="1875"/>
                  </a:lnTo>
                  <a:lnTo>
                    <a:pt x="181" y="1915"/>
                  </a:lnTo>
                  <a:lnTo>
                    <a:pt x="142" y="1950"/>
                  </a:lnTo>
                  <a:lnTo>
                    <a:pt x="107" y="1984"/>
                  </a:lnTo>
                  <a:lnTo>
                    <a:pt x="75" y="2013"/>
                  </a:lnTo>
                  <a:lnTo>
                    <a:pt x="75" y="280"/>
                  </a:lnTo>
                  <a:lnTo>
                    <a:pt x="54" y="266"/>
                  </a:lnTo>
                  <a:lnTo>
                    <a:pt x="35" y="248"/>
                  </a:lnTo>
                  <a:lnTo>
                    <a:pt x="21" y="227"/>
                  </a:lnTo>
                  <a:lnTo>
                    <a:pt x="9" y="203"/>
                  </a:lnTo>
                  <a:lnTo>
                    <a:pt x="2" y="178"/>
                  </a:lnTo>
                  <a:lnTo>
                    <a:pt x="0" y="151"/>
                  </a:lnTo>
                  <a:lnTo>
                    <a:pt x="3" y="121"/>
                  </a:lnTo>
                  <a:lnTo>
                    <a:pt x="12" y="92"/>
                  </a:lnTo>
                  <a:lnTo>
                    <a:pt x="25" y="67"/>
                  </a:lnTo>
                  <a:lnTo>
                    <a:pt x="44" y="44"/>
                  </a:lnTo>
                  <a:lnTo>
                    <a:pt x="65" y="26"/>
                  </a:lnTo>
                  <a:lnTo>
                    <a:pt x="91" y="12"/>
                  </a:lnTo>
                  <a:lnTo>
                    <a:pt x="119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8" name="Freeform 83"/>
            <p:cNvSpPr>
              <a:spLocks/>
            </p:cNvSpPr>
            <p:nvPr/>
          </p:nvSpPr>
          <p:spPr bwMode="auto">
            <a:xfrm>
              <a:off x="-796926" y="2397125"/>
              <a:ext cx="42863" cy="125413"/>
            </a:xfrm>
            <a:custGeom>
              <a:avLst/>
              <a:gdLst>
                <a:gd name="T0" fmla="*/ 150 w 299"/>
                <a:gd name="T1" fmla="*/ 0 h 864"/>
                <a:gd name="T2" fmla="*/ 180 w 299"/>
                <a:gd name="T3" fmla="*/ 3 h 864"/>
                <a:gd name="T4" fmla="*/ 208 w 299"/>
                <a:gd name="T5" fmla="*/ 12 h 864"/>
                <a:gd name="T6" fmla="*/ 233 w 299"/>
                <a:gd name="T7" fmla="*/ 25 h 864"/>
                <a:gd name="T8" fmla="*/ 255 w 299"/>
                <a:gd name="T9" fmla="*/ 44 h 864"/>
                <a:gd name="T10" fmla="*/ 273 w 299"/>
                <a:gd name="T11" fmla="*/ 67 h 864"/>
                <a:gd name="T12" fmla="*/ 287 w 299"/>
                <a:gd name="T13" fmla="*/ 92 h 864"/>
                <a:gd name="T14" fmla="*/ 296 w 299"/>
                <a:gd name="T15" fmla="*/ 120 h 864"/>
                <a:gd name="T16" fmla="*/ 299 w 299"/>
                <a:gd name="T17" fmla="*/ 151 h 864"/>
                <a:gd name="T18" fmla="*/ 299 w 299"/>
                <a:gd name="T19" fmla="*/ 715 h 864"/>
                <a:gd name="T20" fmla="*/ 296 w 299"/>
                <a:gd name="T21" fmla="*/ 745 h 864"/>
                <a:gd name="T22" fmla="*/ 287 w 299"/>
                <a:gd name="T23" fmla="*/ 773 h 864"/>
                <a:gd name="T24" fmla="*/ 273 w 299"/>
                <a:gd name="T25" fmla="*/ 799 h 864"/>
                <a:gd name="T26" fmla="*/ 255 w 299"/>
                <a:gd name="T27" fmla="*/ 821 h 864"/>
                <a:gd name="T28" fmla="*/ 233 w 299"/>
                <a:gd name="T29" fmla="*/ 840 h 864"/>
                <a:gd name="T30" fmla="*/ 208 w 299"/>
                <a:gd name="T31" fmla="*/ 853 h 864"/>
                <a:gd name="T32" fmla="*/ 180 w 299"/>
                <a:gd name="T33" fmla="*/ 861 h 864"/>
                <a:gd name="T34" fmla="*/ 150 w 299"/>
                <a:gd name="T35" fmla="*/ 864 h 864"/>
                <a:gd name="T36" fmla="*/ 119 w 299"/>
                <a:gd name="T37" fmla="*/ 861 h 864"/>
                <a:gd name="T38" fmla="*/ 91 w 299"/>
                <a:gd name="T39" fmla="*/ 853 h 864"/>
                <a:gd name="T40" fmla="*/ 66 w 299"/>
                <a:gd name="T41" fmla="*/ 840 h 864"/>
                <a:gd name="T42" fmla="*/ 44 w 299"/>
                <a:gd name="T43" fmla="*/ 821 h 864"/>
                <a:gd name="T44" fmla="*/ 26 w 299"/>
                <a:gd name="T45" fmla="*/ 799 h 864"/>
                <a:gd name="T46" fmla="*/ 12 w 299"/>
                <a:gd name="T47" fmla="*/ 773 h 864"/>
                <a:gd name="T48" fmla="*/ 3 w 299"/>
                <a:gd name="T49" fmla="*/ 745 h 864"/>
                <a:gd name="T50" fmla="*/ 0 w 299"/>
                <a:gd name="T51" fmla="*/ 715 h 864"/>
                <a:gd name="T52" fmla="*/ 0 w 299"/>
                <a:gd name="T53" fmla="*/ 151 h 864"/>
                <a:gd name="T54" fmla="*/ 3 w 299"/>
                <a:gd name="T55" fmla="*/ 120 h 864"/>
                <a:gd name="T56" fmla="*/ 12 w 299"/>
                <a:gd name="T57" fmla="*/ 92 h 864"/>
                <a:gd name="T58" fmla="*/ 26 w 299"/>
                <a:gd name="T59" fmla="*/ 67 h 864"/>
                <a:gd name="T60" fmla="*/ 44 w 299"/>
                <a:gd name="T61" fmla="*/ 44 h 864"/>
                <a:gd name="T62" fmla="*/ 66 w 299"/>
                <a:gd name="T63" fmla="*/ 25 h 864"/>
                <a:gd name="T64" fmla="*/ 91 w 299"/>
                <a:gd name="T65" fmla="*/ 12 h 864"/>
                <a:gd name="T66" fmla="*/ 119 w 299"/>
                <a:gd name="T67" fmla="*/ 3 h 864"/>
                <a:gd name="T68" fmla="*/ 150 w 299"/>
                <a:gd name="T69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9" h="864">
                  <a:moveTo>
                    <a:pt x="150" y="0"/>
                  </a:moveTo>
                  <a:lnTo>
                    <a:pt x="180" y="3"/>
                  </a:lnTo>
                  <a:lnTo>
                    <a:pt x="208" y="12"/>
                  </a:lnTo>
                  <a:lnTo>
                    <a:pt x="233" y="25"/>
                  </a:lnTo>
                  <a:lnTo>
                    <a:pt x="255" y="44"/>
                  </a:lnTo>
                  <a:lnTo>
                    <a:pt x="273" y="67"/>
                  </a:lnTo>
                  <a:lnTo>
                    <a:pt x="287" y="92"/>
                  </a:lnTo>
                  <a:lnTo>
                    <a:pt x="296" y="120"/>
                  </a:lnTo>
                  <a:lnTo>
                    <a:pt x="299" y="151"/>
                  </a:lnTo>
                  <a:lnTo>
                    <a:pt x="299" y="715"/>
                  </a:lnTo>
                  <a:lnTo>
                    <a:pt x="296" y="745"/>
                  </a:lnTo>
                  <a:lnTo>
                    <a:pt x="287" y="773"/>
                  </a:lnTo>
                  <a:lnTo>
                    <a:pt x="273" y="799"/>
                  </a:lnTo>
                  <a:lnTo>
                    <a:pt x="255" y="821"/>
                  </a:lnTo>
                  <a:lnTo>
                    <a:pt x="233" y="840"/>
                  </a:lnTo>
                  <a:lnTo>
                    <a:pt x="208" y="853"/>
                  </a:lnTo>
                  <a:lnTo>
                    <a:pt x="180" y="861"/>
                  </a:lnTo>
                  <a:lnTo>
                    <a:pt x="150" y="864"/>
                  </a:lnTo>
                  <a:lnTo>
                    <a:pt x="119" y="861"/>
                  </a:lnTo>
                  <a:lnTo>
                    <a:pt x="91" y="853"/>
                  </a:lnTo>
                  <a:lnTo>
                    <a:pt x="66" y="840"/>
                  </a:lnTo>
                  <a:lnTo>
                    <a:pt x="44" y="821"/>
                  </a:lnTo>
                  <a:lnTo>
                    <a:pt x="26" y="799"/>
                  </a:lnTo>
                  <a:lnTo>
                    <a:pt x="12" y="773"/>
                  </a:lnTo>
                  <a:lnTo>
                    <a:pt x="3" y="745"/>
                  </a:lnTo>
                  <a:lnTo>
                    <a:pt x="0" y="715"/>
                  </a:lnTo>
                  <a:lnTo>
                    <a:pt x="0" y="151"/>
                  </a:lnTo>
                  <a:lnTo>
                    <a:pt x="3" y="120"/>
                  </a:lnTo>
                  <a:lnTo>
                    <a:pt x="12" y="92"/>
                  </a:lnTo>
                  <a:lnTo>
                    <a:pt x="26" y="67"/>
                  </a:lnTo>
                  <a:lnTo>
                    <a:pt x="44" y="44"/>
                  </a:lnTo>
                  <a:lnTo>
                    <a:pt x="66" y="25"/>
                  </a:lnTo>
                  <a:lnTo>
                    <a:pt x="91" y="12"/>
                  </a:lnTo>
                  <a:lnTo>
                    <a:pt x="119" y="3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9" name="Freeform 84"/>
            <p:cNvSpPr>
              <a:spLocks/>
            </p:cNvSpPr>
            <p:nvPr/>
          </p:nvSpPr>
          <p:spPr bwMode="auto">
            <a:xfrm>
              <a:off x="-727076" y="2322513"/>
              <a:ext cx="42863" cy="200025"/>
            </a:xfrm>
            <a:custGeom>
              <a:avLst/>
              <a:gdLst>
                <a:gd name="T0" fmla="*/ 149 w 298"/>
                <a:gd name="T1" fmla="*/ 0 h 1390"/>
                <a:gd name="T2" fmla="*/ 179 w 298"/>
                <a:gd name="T3" fmla="*/ 3 h 1390"/>
                <a:gd name="T4" fmla="*/ 207 w 298"/>
                <a:gd name="T5" fmla="*/ 11 h 1390"/>
                <a:gd name="T6" fmla="*/ 232 w 298"/>
                <a:gd name="T7" fmla="*/ 25 h 1390"/>
                <a:gd name="T8" fmla="*/ 255 w 298"/>
                <a:gd name="T9" fmla="*/ 44 h 1390"/>
                <a:gd name="T10" fmla="*/ 272 w 298"/>
                <a:gd name="T11" fmla="*/ 66 h 1390"/>
                <a:gd name="T12" fmla="*/ 287 w 298"/>
                <a:gd name="T13" fmla="*/ 92 h 1390"/>
                <a:gd name="T14" fmla="*/ 295 w 298"/>
                <a:gd name="T15" fmla="*/ 120 h 1390"/>
                <a:gd name="T16" fmla="*/ 298 w 298"/>
                <a:gd name="T17" fmla="*/ 150 h 1390"/>
                <a:gd name="T18" fmla="*/ 298 w 298"/>
                <a:gd name="T19" fmla="*/ 1241 h 1390"/>
                <a:gd name="T20" fmla="*/ 295 w 298"/>
                <a:gd name="T21" fmla="*/ 1271 h 1390"/>
                <a:gd name="T22" fmla="*/ 287 w 298"/>
                <a:gd name="T23" fmla="*/ 1299 h 1390"/>
                <a:gd name="T24" fmla="*/ 272 w 298"/>
                <a:gd name="T25" fmla="*/ 1325 h 1390"/>
                <a:gd name="T26" fmla="*/ 255 w 298"/>
                <a:gd name="T27" fmla="*/ 1347 h 1390"/>
                <a:gd name="T28" fmla="*/ 232 w 298"/>
                <a:gd name="T29" fmla="*/ 1366 h 1390"/>
                <a:gd name="T30" fmla="*/ 207 w 298"/>
                <a:gd name="T31" fmla="*/ 1379 h 1390"/>
                <a:gd name="T32" fmla="*/ 179 w 298"/>
                <a:gd name="T33" fmla="*/ 1387 h 1390"/>
                <a:gd name="T34" fmla="*/ 149 w 298"/>
                <a:gd name="T35" fmla="*/ 1390 h 1390"/>
                <a:gd name="T36" fmla="*/ 118 w 298"/>
                <a:gd name="T37" fmla="*/ 1387 h 1390"/>
                <a:gd name="T38" fmla="*/ 91 w 298"/>
                <a:gd name="T39" fmla="*/ 1379 h 1390"/>
                <a:gd name="T40" fmla="*/ 66 w 298"/>
                <a:gd name="T41" fmla="*/ 1366 h 1390"/>
                <a:gd name="T42" fmla="*/ 43 w 298"/>
                <a:gd name="T43" fmla="*/ 1347 h 1390"/>
                <a:gd name="T44" fmla="*/ 26 w 298"/>
                <a:gd name="T45" fmla="*/ 1325 h 1390"/>
                <a:gd name="T46" fmla="*/ 11 w 298"/>
                <a:gd name="T47" fmla="*/ 1299 h 1390"/>
                <a:gd name="T48" fmla="*/ 3 w 298"/>
                <a:gd name="T49" fmla="*/ 1271 h 1390"/>
                <a:gd name="T50" fmla="*/ 0 w 298"/>
                <a:gd name="T51" fmla="*/ 1241 h 1390"/>
                <a:gd name="T52" fmla="*/ 0 w 298"/>
                <a:gd name="T53" fmla="*/ 150 h 1390"/>
                <a:gd name="T54" fmla="*/ 3 w 298"/>
                <a:gd name="T55" fmla="*/ 120 h 1390"/>
                <a:gd name="T56" fmla="*/ 11 w 298"/>
                <a:gd name="T57" fmla="*/ 92 h 1390"/>
                <a:gd name="T58" fmla="*/ 26 w 298"/>
                <a:gd name="T59" fmla="*/ 66 h 1390"/>
                <a:gd name="T60" fmla="*/ 43 w 298"/>
                <a:gd name="T61" fmla="*/ 44 h 1390"/>
                <a:gd name="T62" fmla="*/ 66 w 298"/>
                <a:gd name="T63" fmla="*/ 25 h 1390"/>
                <a:gd name="T64" fmla="*/ 91 w 298"/>
                <a:gd name="T65" fmla="*/ 11 h 1390"/>
                <a:gd name="T66" fmla="*/ 118 w 298"/>
                <a:gd name="T67" fmla="*/ 3 h 1390"/>
                <a:gd name="T68" fmla="*/ 149 w 298"/>
                <a:gd name="T69" fmla="*/ 0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8" h="1390">
                  <a:moveTo>
                    <a:pt x="149" y="0"/>
                  </a:moveTo>
                  <a:lnTo>
                    <a:pt x="179" y="3"/>
                  </a:lnTo>
                  <a:lnTo>
                    <a:pt x="207" y="11"/>
                  </a:lnTo>
                  <a:lnTo>
                    <a:pt x="232" y="25"/>
                  </a:lnTo>
                  <a:lnTo>
                    <a:pt x="255" y="44"/>
                  </a:lnTo>
                  <a:lnTo>
                    <a:pt x="272" y="66"/>
                  </a:lnTo>
                  <a:lnTo>
                    <a:pt x="287" y="92"/>
                  </a:lnTo>
                  <a:lnTo>
                    <a:pt x="295" y="120"/>
                  </a:lnTo>
                  <a:lnTo>
                    <a:pt x="298" y="150"/>
                  </a:lnTo>
                  <a:lnTo>
                    <a:pt x="298" y="1241"/>
                  </a:lnTo>
                  <a:lnTo>
                    <a:pt x="295" y="1271"/>
                  </a:lnTo>
                  <a:lnTo>
                    <a:pt x="287" y="1299"/>
                  </a:lnTo>
                  <a:lnTo>
                    <a:pt x="272" y="1325"/>
                  </a:lnTo>
                  <a:lnTo>
                    <a:pt x="255" y="1347"/>
                  </a:lnTo>
                  <a:lnTo>
                    <a:pt x="232" y="1366"/>
                  </a:lnTo>
                  <a:lnTo>
                    <a:pt x="207" y="1379"/>
                  </a:lnTo>
                  <a:lnTo>
                    <a:pt x="179" y="1387"/>
                  </a:lnTo>
                  <a:lnTo>
                    <a:pt x="149" y="1390"/>
                  </a:lnTo>
                  <a:lnTo>
                    <a:pt x="118" y="1387"/>
                  </a:lnTo>
                  <a:lnTo>
                    <a:pt x="91" y="1379"/>
                  </a:lnTo>
                  <a:lnTo>
                    <a:pt x="66" y="1366"/>
                  </a:lnTo>
                  <a:lnTo>
                    <a:pt x="43" y="1347"/>
                  </a:lnTo>
                  <a:lnTo>
                    <a:pt x="26" y="1325"/>
                  </a:lnTo>
                  <a:lnTo>
                    <a:pt x="11" y="1299"/>
                  </a:lnTo>
                  <a:lnTo>
                    <a:pt x="3" y="1271"/>
                  </a:lnTo>
                  <a:lnTo>
                    <a:pt x="0" y="1241"/>
                  </a:lnTo>
                  <a:lnTo>
                    <a:pt x="0" y="150"/>
                  </a:lnTo>
                  <a:lnTo>
                    <a:pt x="3" y="120"/>
                  </a:lnTo>
                  <a:lnTo>
                    <a:pt x="11" y="92"/>
                  </a:lnTo>
                  <a:lnTo>
                    <a:pt x="26" y="66"/>
                  </a:lnTo>
                  <a:lnTo>
                    <a:pt x="43" y="44"/>
                  </a:lnTo>
                  <a:lnTo>
                    <a:pt x="66" y="25"/>
                  </a:lnTo>
                  <a:lnTo>
                    <a:pt x="91" y="11"/>
                  </a:lnTo>
                  <a:lnTo>
                    <a:pt x="118" y="3"/>
                  </a:lnTo>
                  <a:lnTo>
                    <a:pt x="14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0" name="Freeform 85"/>
            <p:cNvSpPr>
              <a:spLocks/>
            </p:cNvSpPr>
            <p:nvPr/>
          </p:nvSpPr>
          <p:spPr bwMode="auto">
            <a:xfrm>
              <a:off x="-657226" y="2365375"/>
              <a:ext cx="42863" cy="157163"/>
            </a:xfrm>
            <a:custGeom>
              <a:avLst/>
              <a:gdLst>
                <a:gd name="T0" fmla="*/ 150 w 299"/>
                <a:gd name="T1" fmla="*/ 0 h 1089"/>
                <a:gd name="T2" fmla="*/ 180 w 299"/>
                <a:gd name="T3" fmla="*/ 3 h 1089"/>
                <a:gd name="T4" fmla="*/ 208 w 299"/>
                <a:gd name="T5" fmla="*/ 11 h 1089"/>
                <a:gd name="T6" fmla="*/ 232 w 299"/>
                <a:gd name="T7" fmla="*/ 26 h 1089"/>
                <a:gd name="T8" fmla="*/ 255 w 299"/>
                <a:gd name="T9" fmla="*/ 43 h 1089"/>
                <a:gd name="T10" fmla="*/ 273 w 299"/>
                <a:gd name="T11" fmla="*/ 66 h 1089"/>
                <a:gd name="T12" fmla="*/ 287 w 299"/>
                <a:gd name="T13" fmla="*/ 91 h 1089"/>
                <a:gd name="T14" fmla="*/ 295 w 299"/>
                <a:gd name="T15" fmla="*/ 119 h 1089"/>
                <a:gd name="T16" fmla="*/ 299 w 299"/>
                <a:gd name="T17" fmla="*/ 149 h 1089"/>
                <a:gd name="T18" fmla="*/ 299 w 299"/>
                <a:gd name="T19" fmla="*/ 940 h 1089"/>
                <a:gd name="T20" fmla="*/ 295 w 299"/>
                <a:gd name="T21" fmla="*/ 970 h 1089"/>
                <a:gd name="T22" fmla="*/ 287 w 299"/>
                <a:gd name="T23" fmla="*/ 998 h 1089"/>
                <a:gd name="T24" fmla="*/ 273 w 299"/>
                <a:gd name="T25" fmla="*/ 1024 h 1089"/>
                <a:gd name="T26" fmla="*/ 255 w 299"/>
                <a:gd name="T27" fmla="*/ 1046 h 1089"/>
                <a:gd name="T28" fmla="*/ 232 w 299"/>
                <a:gd name="T29" fmla="*/ 1065 h 1089"/>
                <a:gd name="T30" fmla="*/ 208 w 299"/>
                <a:gd name="T31" fmla="*/ 1078 h 1089"/>
                <a:gd name="T32" fmla="*/ 180 w 299"/>
                <a:gd name="T33" fmla="*/ 1086 h 1089"/>
                <a:gd name="T34" fmla="*/ 150 w 299"/>
                <a:gd name="T35" fmla="*/ 1089 h 1089"/>
                <a:gd name="T36" fmla="*/ 119 w 299"/>
                <a:gd name="T37" fmla="*/ 1086 h 1089"/>
                <a:gd name="T38" fmla="*/ 91 w 299"/>
                <a:gd name="T39" fmla="*/ 1078 h 1089"/>
                <a:gd name="T40" fmla="*/ 66 w 299"/>
                <a:gd name="T41" fmla="*/ 1065 h 1089"/>
                <a:gd name="T42" fmla="*/ 43 w 299"/>
                <a:gd name="T43" fmla="*/ 1046 h 1089"/>
                <a:gd name="T44" fmla="*/ 26 w 299"/>
                <a:gd name="T45" fmla="*/ 1024 h 1089"/>
                <a:gd name="T46" fmla="*/ 11 w 299"/>
                <a:gd name="T47" fmla="*/ 998 h 1089"/>
                <a:gd name="T48" fmla="*/ 3 w 299"/>
                <a:gd name="T49" fmla="*/ 970 h 1089"/>
                <a:gd name="T50" fmla="*/ 0 w 299"/>
                <a:gd name="T51" fmla="*/ 940 h 1089"/>
                <a:gd name="T52" fmla="*/ 0 w 299"/>
                <a:gd name="T53" fmla="*/ 149 h 1089"/>
                <a:gd name="T54" fmla="*/ 3 w 299"/>
                <a:gd name="T55" fmla="*/ 119 h 1089"/>
                <a:gd name="T56" fmla="*/ 11 w 299"/>
                <a:gd name="T57" fmla="*/ 91 h 1089"/>
                <a:gd name="T58" fmla="*/ 26 w 299"/>
                <a:gd name="T59" fmla="*/ 66 h 1089"/>
                <a:gd name="T60" fmla="*/ 43 w 299"/>
                <a:gd name="T61" fmla="*/ 43 h 1089"/>
                <a:gd name="T62" fmla="*/ 66 w 299"/>
                <a:gd name="T63" fmla="*/ 26 h 1089"/>
                <a:gd name="T64" fmla="*/ 91 w 299"/>
                <a:gd name="T65" fmla="*/ 11 h 1089"/>
                <a:gd name="T66" fmla="*/ 119 w 299"/>
                <a:gd name="T67" fmla="*/ 3 h 1089"/>
                <a:gd name="T68" fmla="*/ 150 w 299"/>
                <a:gd name="T69" fmla="*/ 0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9" h="1089">
                  <a:moveTo>
                    <a:pt x="150" y="0"/>
                  </a:moveTo>
                  <a:lnTo>
                    <a:pt x="180" y="3"/>
                  </a:lnTo>
                  <a:lnTo>
                    <a:pt x="208" y="11"/>
                  </a:lnTo>
                  <a:lnTo>
                    <a:pt x="232" y="26"/>
                  </a:lnTo>
                  <a:lnTo>
                    <a:pt x="255" y="43"/>
                  </a:lnTo>
                  <a:lnTo>
                    <a:pt x="273" y="66"/>
                  </a:lnTo>
                  <a:lnTo>
                    <a:pt x="287" y="91"/>
                  </a:lnTo>
                  <a:lnTo>
                    <a:pt x="295" y="119"/>
                  </a:lnTo>
                  <a:lnTo>
                    <a:pt x="299" y="149"/>
                  </a:lnTo>
                  <a:lnTo>
                    <a:pt x="299" y="940"/>
                  </a:lnTo>
                  <a:lnTo>
                    <a:pt x="295" y="970"/>
                  </a:lnTo>
                  <a:lnTo>
                    <a:pt x="287" y="998"/>
                  </a:lnTo>
                  <a:lnTo>
                    <a:pt x="273" y="1024"/>
                  </a:lnTo>
                  <a:lnTo>
                    <a:pt x="255" y="1046"/>
                  </a:lnTo>
                  <a:lnTo>
                    <a:pt x="232" y="1065"/>
                  </a:lnTo>
                  <a:lnTo>
                    <a:pt x="208" y="1078"/>
                  </a:lnTo>
                  <a:lnTo>
                    <a:pt x="180" y="1086"/>
                  </a:lnTo>
                  <a:lnTo>
                    <a:pt x="150" y="1089"/>
                  </a:lnTo>
                  <a:lnTo>
                    <a:pt x="119" y="1086"/>
                  </a:lnTo>
                  <a:lnTo>
                    <a:pt x="91" y="1078"/>
                  </a:lnTo>
                  <a:lnTo>
                    <a:pt x="66" y="1065"/>
                  </a:lnTo>
                  <a:lnTo>
                    <a:pt x="43" y="1046"/>
                  </a:lnTo>
                  <a:lnTo>
                    <a:pt x="26" y="1024"/>
                  </a:lnTo>
                  <a:lnTo>
                    <a:pt x="11" y="998"/>
                  </a:lnTo>
                  <a:lnTo>
                    <a:pt x="3" y="970"/>
                  </a:lnTo>
                  <a:lnTo>
                    <a:pt x="0" y="940"/>
                  </a:lnTo>
                  <a:lnTo>
                    <a:pt x="0" y="149"/>
                  </a:lnTo>
                  <a:lnTo>
                    <a:pt x="3" y="119"/>
                  </a:lnTo>
                  <a:lnTo>
                    <a:pt x="11" y="91"/>
                  </a:lnTo>
                  <a:lnTo>
                    <a:pt x="26" y="66"/>
                  </a:lnTo>
                  <a:lnTo>
                    <a:pt x="43" y="43"/>
                  </a:lnTo>
                  <a:lnTo>
                    <a:pt x="66" y="26"/>
                  </a:lnTo>
                  <a:lnTo>
                    <a:pt x="91" y="11"/>
                  </a:lnTo>
                  <a:lnTo>
                    <a:pt x="119" y="3"/>
                  </a:lnTo>
                  <a:lnTo>
                    <a:pt x="1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1" name="Freeform 86"/>
            <p:cNvSpPr>
              <a:spLocks/>
            </p:cNvSpPr>
            <p:nvPr/>
          </p:nvSpPr>
          <p:spPr bwMode="auto">
            <a:xfrm>
              <a:off x="-985838" y="2455863"/>
              <a:ext cx="158750" cy="158750"/>
            </a:xfrm>
            <a:custGeom>
              <a:avLst/>
              <a:gdLst>
                <a:gd name="T0" fmla="*/ 1064 w 1095"/>
                <a:gd name="T1" fmla="*/ 0 h 1101"/>
                <a:gd name="T2" fmla="*/ 1084 w 1095"/>
                <a:gd name="T3" fmla="*/ 9 h 1101"/>
                <a:gd name="T4" fmla="*/ 1095 w 1095"/>
                <a:gd name="T5" fmla="*/ 30 h 1101"/>
                <a:gd name="T6" fmla="*/ 1091 w 1095"/>
                <a:gd name="T7" fmla="*/ 52 h 1101"/>
                <a:gd name="T8" fmla="*/ 1082 w 1095"/>
                <a:gd name="T9" fmla="*/ 64 h 1101"/>
                <a:gd name="T10" fmla="*/ 1068 w 1095"/>
                <a:gd name="T11" fmla="*/ 80 h 1101"/>
                <a:gd name="T12" fmla="*/ 1041 w 1095"/>
                <a:gd name="T13" fmla="*/ 109 h 1101"/>
                <a:gd name="T14" fmla="*/ 1003 w 1095"/>
                <a:gd name="T15" fmla="*/ 151 h 1101"/>
                <a:gd name="T16" fmla="*/ 954 w 1095"/>
                <a:gd name="T17" fmla="*/ 204 h 1101"/>
                <a:gd name="T18" fmla="*/ 898 w 1095"/>
                <a:gd name="T19" fmla="*/ 266 h 1101"/>
                <a:gd name="T20" fmla="*/ 836 w 1095"/>
                <a:gd name="T21" fmla="*/ 334 h 1101"/>
                <a:gd name="T22" fmla="*/ 769 w 1095"/>
                <a:gd name="T23" fmla="*/ 408 h 1101"/>
                <a:gd name="T24" fmla="*/ 698 w 1095"/>
                <a:gd name="T25" fmla="*/ 486 h 1101"/>
                <a:gd name="T26" fmla="*/ 627 w 1095"/>
                <a:gd name="T27" fmla="*/ 565 h 1101"/>
                <a:gd name="T28" fmla="*/ 555 w 1095"/>
                <a:gd name="T29" fmla="*/ 644 h 1101"/>
                <a:gd name="T30" fmla="*/ 484 w 1095"/>
                <a:gd name="T31" fmla="*/ 722 h 1101"/>
                <a:gd name="T32" fmla="*/ 416 w 1095"/>
                <a:gd name="T33" fmla="*/ 796 h 1101"/>
                <a:gd name="T34" fmla="*/ 354 w 1095"/>
                <a:gd name="T35" fmla="*/ 866 h 1101"/>
                <a:gd name="T36" fmla="*/ 297 w 1095"/>
                <a:gd name="T37" fmla="*/ 927 h 1101"/>
                <a:gd name="T38" fmla="*/ 249 w 1095"/>
                <a:gd name="T39" fmla="*/ 981 h 1101"/>
                <a:gd name="T40" fmla="*/ 211 w 1095"/>
                <a:gd name="T41" fmla="*/ 1024 h 1101"/>
                <a:gd name="T42" fmla="*/ 183 w 1095"/>
                <a:gd name="T43" fmla="*/ 1054 h 1101"/>
                <a:gd name="T44" fmla="*/ 167 w 1095"/>
                <a:gd name="T45" fmla="*/ 1071 h 1101"/>
                <a:gd name="T46" fmla="*/ 148 w 1095"/>
                <a:gd name="T47" fmla="*/ 1087 h 1101"/>
                <a:gd name="T48" fmla="*/ 107 w 1095"/>
                <a:gd name="T49" fmla="*/ 1101 h 1101"/>
                <a:gd name="T50" fmla="*/ 65 w 1095"/>
                <a:gd name="T51" fmla="*/ 1097 h 1101"/>
                <a:gd name="T52" fmla="*/ 28 w 1095"/>
                <a:gd name="T53" fmla="*/ 1073 h 1101"/>
                <a:gd name="T54" fmla="*/ 5 w 1095"/>
                <a:gd name="T55" fmla="*/ 1035 h 1101"/>
                <a:gd name="T56" fmla="*/ 0 w 1095"/>
                <a:gd name="T57" fmla="*/ 993 h 1101"/>
                <a:gd name="T58" fmla="*/ 13 w 1095"/>
                <a:gd name="T59" fmla="*/ 952 h 1101"/>
                <a:gd name="T60" fmla="*/ 30 w 1095"/>
                <a:gd name="T61" fmla="*/ 932 h 1101"/>
                <a:gd name="T62" fmla="*/ 46 w 1095"/>
                <a:gd name="T63" fmla="*/ 917 h 1101"/>
                <a:gd name="T64" fmla="*/ 76 w 1095"/>
                <a:gd name="T65" fmla="*/ 890 h 1101"/>
                <a:gd name="T66" fmla="*/ 120 w 1095"/>
                <a:gd name="T67" fmla="*/ 850 h 1101"/>
                <a:gd name="T68" fmla="*/ 172 w 1095"/>
                <a:gd name="T69" fmla="*/ 801 h 1101"/>
                <a:gd name="T70" fmla="*/ 233 w 1095"/>
                <a:gd name="T71" fmla="*/ 745 h 1101"/>
                <a:gd name="T72" fmla="*/ 303 w 1095"/>
                <a:gd name="T73" fmla="*/ 682 h 1101"/>
                <a:gd name="T74" fmla="*/ 376 w 1095"/>
                <a:gd name="T75" fmla="*/ 614 h 1101"/>
                <a:gd name="T76" fmla="*/ 453 w 1095"/>
                <a:gd name="T77" fmla="*/ 542 h 1101"/>
                <a:gd name="T78" fmla="*/ 532 w 1095"/>
                <a:gd name="T79" fmla="*/ 471 h 1101"/>
                <a:gd name="T80" fmla="*/ 610 w 1095"/>
                <a:gd name="T81" fmla="*/ 398 h 1101"/>
                <a:gd name="T82" fmla="*/ 688 w 1095"/>
                <a:gd name="T83" fmla="*/ 327 h 1101"/>
                <a:gd name="T84" fmla="*/ 761 w 1095"/>
                <a:gd name="T85" fmla="*/ 260 h 1101"/>
                <a:gd name="T86" fmla="*/ 829 w 1095"/>
                <a:gd name="T87" fmla="*/ 196 h 1101"/>
                <a:gd name="T88" fmla="*/ 890 w 1095"/>
                <a:gd name="T89" fmla="*/ 140 h 1101"/>
                <a:gd name="T90" fmla="*/ 943 w 1095"/>
                <a:gd name="T91" fmla="*/ 92 h 1101"/>
                <a:gd name="T92" fmla="*/ 985 w 1095"/>
                <a:gd name="T93" fmla="*/ 53 h 1101"/>
                <a:gd name="T94" fmla="*/ 1015 w 1095"/>
                <a:gd name="T95" fmla="*/ 26 h 1101"/>
                <a:gd name="T96" fmla="*/ 1031 w 1095"/>
                <a:gd name="T97" fmla="*/ 11 h 1101"/>
                <a:gd name="T98" fmla="*/ 1042 w 1095"/>
                <a:gd name="T99" fmla="*/ 3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95" h="1101">
                  <a:moveTo>
                    <a:pt x="1052" y="0"/>
                  </a:moveTo>
                  <a:lnTo>
                    <a:pt x="1064" y="0"/>
                  </a:lnTo>
                  <a:lnTo>
                    <a:pt x="1074" y="3"/>
                  </a:lnTo>
                  <a:lnTo>
                    <a:pt x="1084" y="9"/>
                  </a:lnTo>
                  <a:lnTo>
                    <a:pt x="1091" y="19"/>
                  </a:lnTo>
                  <a:lnTo>
                    <a:pt x="1095" y="30"/>
                  </a:lnTo>
                  <a:lnTo>
                    <a:pt x="1095" y="41"/>
                  </a:lnTo>
                  <a:lnTo>
                    <a:pt x="1091" y="52"/>
                  </a:lnTo>
                  <a:lnTo>
                    <a:pt x="1084" y="62"/>
                  </a:lnTo>
                  <a:lnTo>
                    <a:pt x="1082" y="64"/>
                  </a:lnTo>
                  <a:lnTo>
                    <a:pt x="1077" y="69"/>
                  </a:lnTo>
                  <a:lnTo>
                    <a:pt x="1068" y="80"/>
                  </a:lnTo>
                  <a:lnTo>
                    <a:pt x="1055" y="93"/>
                  </a:lnTo>
                  <a:lnTo>
                    <a:pt x="1041" y="109"/>
                  </a:lnTo>
                  <a:lnTo>
                    <a:pt x="1022" y="129"/>
                  </a:lnTo>
                  <a:lnTo>
                    <a:pt x="1003" y="151"/>
                  </a:lnTo>
                  <a:lnTo>
                    <a:pt x="979" y="176"/>
                  </a:lnTo>
                  <a:lnTo>
                    <a:pt x="954" y="204"/>
                  </a:lnTo>
                  <a:lnTo>
                    <a:pt x="927" y="235"/>
                  </a:lnTo>
                  <a:lnTo>
                    <a:pt x="898" y="266"/>
                  </a:lnTo>
                  <a:lnTo>
                    <a:pt x="867" y="299"/>
                  </a:lnTo>
                  <a:lnTo>
                    <a:pt x="836" y="334"/>
                  </a:lnTo>
                  <a:lnTo>
                    <a:pt x="803" y="371"/>
                  </a:lnTo>
                  <a:lnTo>
                    <a:pt x="769" y="408"/>
                  </a:lnTo>
                  <a:lnTo>
                    <a:pt x="734" y="447"/>
                  </a:lnTo>
                  <a:lnTo>
                    <a:pt x="698" y="486"/>
                  </a:lnTo>
                  <a:lnTo>
                    <a:pt x="663" y="526"/>
                  </a:lnTo>
                  <a:lnTo>
                    <a:pt x="627" y="565"/>
                  </a:lnTo>
                  <a:lnTo>
                    <a:pt x="591" y="605"/>
                  </a:lnTo>
                  <a:lnTo>
                    <a:pt x="555" y="644"/>
                  </a:lnTo>
                  <a:lnTo>
                    <a:pt x="518" y="684"/>
                  </a:lnTo>
                  <a:lnTo>
                    <a:pt x="484" y="722"/>
                  </a:lnTo>
                  <a:lnTo>
                    <a:pt x="449" y="760"/>
                  </a:lnTo>
                  <a:lnTo>
                    <a:pt x="416" y="796"/>
                  </a:lnTo>
                  <a:lnTo>
                    <a:pt x="384" y="832"/>
                  </a:lnTo>
                  <a:lnTo>
                    <a:pt x="354" y="866"/>
                  </a:lnTo>
                  <a:lnTo>
                    <a:pt x="325" y="898"/>
                  </a:lnTo>
                  <a:lnTo>
                    <a:pt x="297" y="927"/>
                  </a:lnTo>
                  <a:lnTo>
                    <a:pt x="273" y="955"/>
                  </a:lnTo>
                  <a:lnTo>
                    <a:pt x="249" y="981"/>
                  </a:lnTo>
                  <a:lnTo>
                    <a:pt x="228" y="1003"/>
                  </a:lnTo>
                  <a:lnTo>
                    <a:pt x="211" y="1024"/>
                  </a:lnTo>
                  <a:lnTo>
                    <a:pt x="195" y="1041"/>
                  </a:lnTo>
                  <a:lnTo>
                    <a:pt x="183" y="1054"/>
                  </a:lnTo>
                  <a:lnTo>
                    <a:pt x="173" y="1065"/>
                  </a:lnTo>
                  <a:lnTo>
                    <a:pt x="167" y="1071"/>
                  </a:lnTo>
                  <a:lnTo>
                    <a:pt x="165" y="1073"/>
                  </a:lnTo>
                  <a:lnTo>
                    <a:pt x="148" y="1087"/>
                  </a:lnTo>
                  <a:lnTo>
                    <a:pt x="128" y="1097"/>
                  </a:lnTo>
                  <a:lnTo>
                    <a:pt x="107" y="1101"/>
                  </a:lnTo>
                  <a:lnTo>
                    <a:pt x="86" y="1101"/>
                  </a:lnTo>
                  <a:lnTo>
                    <a:pt x="65" y="1097"/>
                  </a:lnTo>
                  <a:lnTo>
                    <a:pt x="45" y="1087"/>
                  </a:lnTo>
                  <a:lnTo>
                    <a:pt x="28" y="1073"/>
                  </a:lnTo>
                  <a:lnTo>
                    <a:pt x="13" y="1055"/>
                  </a:lnTo>
                  <a:lnTo>
                    <a:pt x="5" y="1035"/>
                  </a:lnTo>
                  <a:lnTo>
                    <a:pt x="0" y="1015"/>
                  </a:lnTo>
                  <a:lnTo>
                    <a:pt x="0" y="993"/>
                  </a:lnTo>
                  <a:lnTo>
                    <a:pt x="5" y="972"/>
                  </a:lnTo>
                  <a:lnTo>
                    <a:pt x="13" y="952"/>
                  </a:lnTo>
                  <a:lnTo>
                    <a:pt x="28" y="935"/>
                  </a:lnTo>
                  <a:lnTo>
                    <a:pt x="30" y="932"/>
                  </a:lnTo>
                  <a:lnTo>
                    <a:pt x="36" y="926"/>
                  </a:lnTo>
                  <a:lnTo>
                    <a:pt x="46" y="917"/>
                  </a:lnTo>
                  <a:lnTo>
                    <a:pt x="60" y="905"/>
                  </a:lnTo>
                  <a:lnTo>
                    <a:pt x="76" y="890"/>
                  </a:lnTo>
                  <a:lnTo>
                    <a:pt x="97" y="871"/>
                  </a:lnTo>
                  <a:lnTo>
                    <a:pt x="120" y="850"/>
                  </a:lnTo>
                  <a:lnTo>
                    <a:pt x="145" y="827"/>
                  </a:lnTo>
                  <a:lnTo>
                    <a:pt x="172" y="801"/>
                  </a:lnTo>
                  <a:lnTo>
                    <a:pt x="202" y="774"/>
                  </a:lnTo>
                  <a:lnTo>
                    <a:pt x="233" y="745"/>
                  </a:lnTo>
                  <a:lnTo>
                    <a:pt x="267" y="714"/>
                  </a:lnTo>
                  <a:lnTo>
                    <a:pt x="303" y="682"/>
                  </a:lnTo>
                  <a:lnTo>
                    <a:pt x="339" y="649"/>
                  </a:lnTo>
                  <a:lnTo>
                    <a:pt x="376" y="614"/>
                  </a:lnTo>
                  <a:lnTo>
                    <a:pt x="414" y="579"/>
                  </a:lnTo>
                  <a:lnTo>
                    <a:pt x="453" y="542"/>
                  </a:lnTo>
                  <a:lnTo>
                    <a:pt x="493" y="507"/>
                  </a:lnTo>
                  <a:lnTo>
                    <a:pt x="532" y="471"/>
                  </a:lnTo>
                  <a:lnTo>
                    <a:pt x="571" y="434"/>
                  </a:lnTo>
                  <a:lnTo>
                    <a:pt x="610" y="398"/>
                  </a:lnTo>
                  <a:lnTo>
                    <a:pt x="650" y="362"/>
                  </a:lnTo>
                  <a:lnTo>
                    <a:pt x="688" y="327"/>
                  </a:lnTo>
                  <a:lnTo>
                    <a:pt x="725" y="293"/>
                  </a:lnTo>
                  <a:lnTo>
                    <a:pt x="761" y="260"/>
                  </a:lnTo>
                  <a:lnTo>
                    <a:pt x="796" y="227"/>
                  </a:lnTo>
                  <a:lnTo>
                    <a:pt x="829" y="196"/>
                  </a:lnTo>
                  <a:lnTo>
                    <a:pt x="861" y="167"/>
                  </a:lnTo>
                  <a:lnTo>
                    <a:pt x="890" y="140"/>
                  </a:lnTo>
                  <a:lnTo>
                    <a:pt x="918" y="115"/>
                  </a:lnTo>
                  <a:lnTo>
                    <a:pt x="943" y="92"/>
                  </a:lnTo>
                  <a:lnTo>
                    <a:pt x="966" y="71"/>
                  </a:lnTo>
                  <a:lnTo>
                    <a:pt x="985" y="53"/>
                  </a:lnTo>
                  <a:lnTo>
                    <a:pt x="1002" y="38"/>
                  </a:lnTo>
                  <a:lnTo>
                    <a:pt x="1015" y="26"/>
                  </a:lnTo>
                  <a:lnTo>
                    <a:pt x="1024" y="17"/>
                  </a:lnTo>
                  <a:lnTo>
                    <a:pt x="1031" y="11"/>
                  </a:lnTo>
                  <a:lnTo>
                    <a:pt x="1033" y="9"/>
                  </a:lnTo>
                  <a:lnTo>
                    <a:pt x="1042" y="3"/>
                  </a:lnTo>
                  <a:lnTo>
                    <a:pt x="10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63" name="Group 262"/>
          <p:cNvGrpSpPr/>
          <p:nvPr/>
        </p:nvGrpSpPr>
        <p:grpSpPr>
          <a:xfrm>
            <a:off x="8086392" y="513413"/>
            <a:ext cx="424581" cy="613831"/>
            <a:chOff x="-1103313" y="2519363"/>
            <a:chExt cx="414338" cy="598488"/>
          </a:xfrm>
          <a:solidFill>
            <a:schemeClr val="bg1"/>
          </a:solidFill>
        </p:grpSpPr>
        <p:sp>
          <p:nvSpPr>
            <p:cNvPr id="264" name="Freeform 91"/>
            <p:cNvSpPr>
              <a:spLocks noEditPoints="1"/>
            </p:cNvSpPr>
            <p:nvPr/>
          </p:nvSpPr>
          <p:spPr bwMode="auto">
            <a:xfrm>
              <a:off x="-1103313" y="2519363"/>
              <a:ext cx="414338" cy="598488"/>
            </a:xfrm>
            <a:custGeom>
              <a:avLst/>
              <a:gdLst>
                <a:gd name="T0" fmla="*/ 1610 w 2347"/>
                <a:gd name="T1" fmla="*/ 805 h 3396"/>
                <a:gd name="T2" fmla="*/ 373 w 2347"/>
                <a:gd name="T3" fmla="*/ 449 h 3396"/>
                <a:gd name="T4" fmla="*/ 283 w 2347"/>
                <a:gd name="T5" fmla="*/ 477 h 3396"/>
                <a:gd name="T6" fmla="*/ 226 w 2347"/>
                <a:gd name="T7" fmla="*/ 547 h 3396"/>
                <a:gd name="T8" fmla="*/ 213 w 2347"/>
                <a:gd name="T9" fmla="*/ 3025 h 3396"/>
                <a:gd name="T10" fmla="*/ 241 w 2347"/>
                <a:gd name="T11" fmla="*/ 3113 h 3396"/>
                <a:gd name="T12" fmla="*/ 311 w 2347"/>
                <a:gd name="T13" fmla="*/ 3170 h 3396"/>
                <a:gd name="T14" fmla="*/ 1974 w 2347"/>
                <a:gd name="T15" fmla="*/ 3183 h 3396"/>
                <a:gd name="T16" fmla="*/ 2064 w 2347"/>
                <a:gd name="T17" fmla="*/ 3155 h 3396"/>
                <a:gd name="T18" fmla="*/ 2122 w 2347"/>
                <a:gd name="T19" fmla="*/ 3086 h 3396"/>
                <a:gd name="T20" fmla="*/ 2134 w 2347"/>
                <a:gd name="T21" fmla="*/ 609 h 3396"/>
                <a:gd name="T22" fmla="*/ 2107 w 2347"/>
                <a:gd name="T23" fmla="*/ 520 h 3396"/>
                <a:gd name="T24" fmla="*/ 2036 w 2347"/>
                <a:gd name="T25" fmla="*/ 462 h 3396"/>
                <a:gd name="T26" fmla="*/ 1821 w 2347"/>
                <a:gd name="T27" fmla="*/ 449 h 3396"/>
                <a:gd name="T28" fmla="*/ 1809 w 2347"/>
                <a:gd name="T29" fmla="*/ 894 h 3396"/>
                <a:gd name="T30" fmla="*/ 1755 w 2347"/>
                <a:gd name="T31" fmla="*/ 971 h 3396"/>
                <a:gd name="T32" fmla="*/ 1668 w 2347"/>
                <a:gd name="T33" fmla="*/ 1011 h 3396"/>
                <a:gd name="T34" fmla="*/ 679 w 2347"/>
                <a:gd name="T35" fmla="*/ 1011 h 3396"/>
                <a:gd name="T36" fmla="*/ 592 w 2347"/>
                <a:gd name="T37" fmla="*/ 971 h 3396"/>
                <a:gd name="T38" fmla="*/ 538 w 2347"/>
                <a:gd name="T39" fmla="*/ 894 h 3396"/>
                <a:gd name="T40" fmla="*/ 526 w 2347"/>
                <a:gd name="T41" fmla="*/ 449 h 3396"/>
                <a:gd name="T42" fmla="*/ 1152 w 2347"/>
                <a:gd name="T43" fmla="*/ 75 h 3396"/>
                <a:gd name="T44" fmla="*/ 1104 w 2347"/>
                <a:gd name="T45" fmla="*/ 112 h 3396"/>
                <a:gd name="T46" fmla="*/ 1096 w 2347"/>
                <a:gd name="T47" fmla="*/ 174 h 3396"/>
                <a:gd name="T48" fmla="*/ 1132 w 2347"/>
                <a:gd name="T49" fmla="*/ 222 h 3396"/>
                <a:gd name="T50" fmla="*/ 1195 w 2347"/>
                <a:gd name="T51" fmla="*/ 230 h 3396"/>
                <a:gd name="T52" fmla="*/ 1244 w 2347"/>
                <a:gd name="T53" fmla="*/ 193 h 3396"/>
                <a:gd name="T54" fmla="*/ 1251 w 2347"/>
                <a:gd name="T55" fmla="*/ 131 h 3396"/>
                <a:gd name="T56" fmla="*/ 1215 w 2347"/>
                <a:gd name="T57" fmla="*/ 84 h 3396"/>
                <a:gd name="T58" fmla="*/ 989 w 2347"/>
                <a:gd name="T59" fmla="*/ 0 h 3396"/>
                <a:gd name="T60" fmla="*/ 1421 w 2347"/>
                <a:gd name="T61" fmla="*/ 12 h 3396"/>
                <a:gd name="T62" fmla="*/ 1493 w 2347"/>
                <a:gd name="T63" fmla="*/ 71 h 3396"/>
                <a:gd name="T64" fmla="*/ 1519 w 2347"/>
                <a:gd name="T65" fmla="*/ 161 h 3396"/>
                <a:gd name="T66" fmla="*/ 2021 w 2347"/>
                <a:gd name="T67" fmla="*/ 241 h 3396"/>
                <a:gd name="T68" fmla="*/ 2149 w 2347"/>
                <a:gd name="T69" fmla="*/ 281 h 3396"/>
                <a:gd name="T70" fmla="*/ 2253 w 2347"/>
                <a:gd name="T71" fmla="*/ 362 h 3396"/>
                <a:gd name="T72" fmla="*/ 2323 w 2347"/>
                <a:gd name="T73" fmla="*/ 475 h 3396"/>
                <a:gd name="T74" fmla="*/ 2347 w 2347"/>
                <a:gd name="T75" fmla="*/ 609 h 3396"/>
                <a:gd name="T76" fmla="*/ 2335 w 2347"/>
                <a:gd name="T77" fmla="*/ 3115 h 3396"/>
                <a:gd name="T78" fmla="*/ 2281 w 2347"/>
                <a:gd name="T79" fmla="*/ 3236 h 3396"/>
                <a:gd name="T80" fmla="*/ 2187 w 2347"/>
                <a:gd name="T81" fmla="*/ 3329 h 3396"/>
                <a:gd name="T82" fmla="*/ 2066 w 2347"/>
                <a:gd name="T83" fmla="*/ 3384 h 3396"/>
                <a:gd name="T84" fmla="*/ 373 w 2347"/>
                <a:gd name="T85" fmla="*/ 3396 h 3396"/>
                <a:gd name="T86" fmla="*/ 238 w 2347"/>
                <a:gd name="T87" fmla="*/ 3370 h 3396"/>
                <a:gd name="T88" fmla="*/ 125 w 2347"/>
                <a:gd name="T89" fmla="*/ 3301 h 3396"/>
                <a:gd name="T90" fmla="*/ 44 w 2347"/>
                <a:gd name="T91" fmla="*/ 3198 h 3396"/>
                <a:gd name="T92" fmla="*/ 3 w 2347"/>
                <a:gd name="T93" fmla="*/ 3070 h 3396"/>
                <a:gd name="T94" fmla="*/ 3 w 2347"/>
                <a:gd name="T95" fmla="*/ 562 h 3396"/>
                <a:gd name="T96" fmla="*/ 44 w 2347"/>
                <a:gd name="T97" fmla="*/ 435 h 3396"/>
                <a:gd name="T98" fmla="*/ 125 w 2347"/>
                <a:gd name="T99" fmla="*/ 331 h 3396"/>
                <a:gd name="T100" fmla="*/ 238 w 2347"/>
                <a:gd name="T101" fmla="*/ 262 h 3396"/>
                <a:gd name="T102" fmla="*/ 373 w 2347"/>
                <a:gd name="T103" fmla="*/ 238 h 3396"/>
                <a:gd name="T104" fmla="*/ 831 w 2347"/>
                <a:gd name="T105" fmla="*/ 128 h 3396"/>
                <a:gd name="T106" fmla="*/ 875 w 2347"/>
                <a:gd name="T107" fmla="*/ 47 h 3396"/>
                <a:gd name="T108" fmla="*/ 956 w 2347"/>
                <a:gd name="T109" fmla="*/ 3 h 3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47" h="3396">
                  <a:moveTo>
                    <a:pt x="737" y="465"/>
                  </a:moveTo>
                  <a:lnTo>
                    <a:pt x="737" y="805"/>
                  </a:lnTo>
                  <a:lnTo>
                    <a:pt x="1610" y="805"/>
                  </a:lnTo>
                  <a:lnTo>
                    <a:pt x="1610" y="465"/>
                  </a:lnTo>
                  <a:lnTo>
                    <a:pt x="737" y="465"/>
                  </a:lnTo>
                  <a:close/>
                  <a:moveTo>
                    <a:pt x="373" y="449"/>
                  </a:moveTo>
                  <a:lnTo>
                    <a:pt x="341" y="453"/>
                  </a:lnTo>
                  <a:lnTo>
                    <a:pt x="311" y="462"/>
                  </a:lnTo>
                  <a:lnTo>
                    <a:pt x="283" y="477"/>
                  </a:lnTo>
                  <a:lnTo>
                    <a:pt x="260" y="496"/>
                  </a:lnTo>
                  <a:lnTo>
                    <a:pt x="241" y="520"/>
                  </a:lnTo>
                  <a:lnTo>
                    <a:pt x="226" y="547"/>
                  </a:lnTo>
                  <a:lnTo>
                    <a:pt x="217" y="577"/>
                  </a:lnTo>
                  <a:lnTo>
                    <a:pt x="213" y="609"/>
                  </a:lnTo>
                  <a:lnTo>
                    <a:pt x="213" y="3025"/>
                  </a:lnTo>
                  <a:lnTo>
                    <a:pt x="217" y="3056"/>
                  </a:lnTo>
                  <a:lnTo>
                    <a:pt x="226" y="3086"/>
                  </a:lnTo>
                  <a:lnTo>
                    <a:pt x="241" y="3113"/>
                  </a:lnTo>
                  <a:lnTo>
                    <a:pt x="260" y="3136"/>
                  </a:lnTo>
                  <a:lnTo>
                    <a:pt x="283" y="3155"/>
                  </a:lnTo>
                  <a:lnTo>
                    <a:pt x="311" y="3170"/>
                  </a:lnTo>
                  <a:lnTo>
                    <a:pt x="341" y="3180"/>
                  </a:lnTo>
                  <a:lnTo>
                    <a:pt x="373" y="3183"/>
                  </a:lnTo>
                  <a:lnTo>
                    <a:pt x="1974" y="3183"/>
                  </a:lnTo>
                  <a:lnTo>
                    <a:pt x="2006" y="3180"/>
                  </a:lnTo>
                  <a:lnTo>
                    <a:pt x="2036" y="3170"/>
                  </a:lnTo>
                  <a:lnTo>
                    <a:pt x="2064" y="3155"/>
                  </a:lnTo>
                  <a:lnTo>
                    <a:pt x="2087" y="3136"/>
                  </a:lnTo>
                  <a:lnTo>
                    <a:pt x="2107" y="3113"/>
                  </a:lnTo>
                  <a:lnTo>
                    <a:pt x="2122" y="3086"/>
                  </a:lnTo>
                  <a:lnTo>
                    <a:pt x="2131" y="3056"/>
                  </a:lnTo>
                  <a:lnTo>
                    <a:pt x="2134" y="3025"/>
                  </a:lnTo>
                  <a:lnTo>
                    <a:pt x="2134" y="609"/>
                  </a:lnTo>
                  <a:lnTo>
                    <a:pt x="2131" y="577"/>
                  </a:lnTo>
                  <a:lnTo>
                    <a:pt x="2122" y="547"/>
                  </a:lnTo>
                  <a:lnTo>
                    <a:pt x="2107" y="520"/>
                  </a:lnTo>
                  <a:lnTo>
                    <a:pt x="2087" y="496"/>
                  </a:lnTo>
                  <a:lnTo>
                    <a:pt x="2064" y="477"/>
                  </a:lnTo>
                  <a:lnTo>
                    <a:pt x="2036" y="462"/>
                  </a:lnTo>
                  <a:lnTo>
                    <a:pt x="2006" y="453"/>
                  </a:lnTo>
                  <a:lnTo>
                    <a:pt x="1974" y="449"/>
                  </a:lnTo>
                  <a:lnTo>
                    <a:pt x="1821" y="449"/>
                  </a:lnTo>
                  <a:lnTo>
                    <a:pt x="1821" y="829"/>
                  </a:lnTo>
                  <a:lnTo>
                    <a:pt x="1818" y="862"/>
                  </a:lnTo>
                  <a:lnTo>
                    <a:pt x="1809" y="894"/>
                  </a:lnTo>
                  <a:lnTo>
                    <a:pt x="1795" y="923"/>
                  </a:lnTo>
                  <a:lnTo>
                    <a:pt x="1777" y="948"/>
                  </a:lnTo>
                  <a:lnTo>
                    <a:pt x="1755" y="971"/>
                  </a:lnTo>
                  <a:lnTo>
                    <a:pt x="1729" y="989"/>
                  </a:lnTo>
                  <a:lnTo>
                    <a:pt x="1700" y="1003"/>
                  </a:lnTo>
                  <a:lnTo>
                    <a:pt x="1668" y="1011"/>
                  </a:lnTo>
                  <a:lnTo>
                    <a:pt x="1635" y="1014"/>
                  </a:lnTo>
                  <a:lnTo>
                    <a:pt x="712" y="1014"/>
                  </a:lnTo>
                  <a:lnTo>
                    <a:pt x="679" y="1011"/>
                  </a:lnTo>
                  <a:lnTo>
                    <a:pt x="647" y="1003"/>
                  </a:lnTo>
                  <a:lnTo>
                    <a:pt x="618" y="989"/>
                  </a:lnTo>
                  <a:lnTo>
                    <a:pt x="592" y="971"/>
                  </a:lnTo>
                  <a:lnTo>
                    <a:pt x="570" y="948"/>
                  </a:lnTo>
                  <a:lnTo>
                    <a:pt x="552" y="923"/>
                  </a:lnTo>
                  <a:lnTo>
                    <a:pt x="538" y="894"/>
                  </a:lnTo>
                  <a:lnTo>
                    <a:pt x="529" y="862"/>
                  </a:lnTo>
                  <a:lnTo>
                    <a:pt x="526" y="829"/>
                  </a:lnTo>
                  <a:lnTo>
                    <a:pt x="526" y="449"/>
                  </a:lnTo>
                  <a:lnTo>
                    <a:pt x="373" y="449"/>
                  </a:lnTo>
                  <a:close/>
                  <a:moveTo>
                    <a:pt x="1174" y="73"/>
                  </a:moveTo>
                  <a:lnTo>
                    <a:pt x="1152" y="75"/>
                  </a:lnTo>
                  <a:lnTo>
                    <a:pt x="1132" y="84"/>
                  </a:lnTo>
                  <a:lnTo>
                    <a:pt x="1116" y="96"/>
                  </a:lnTo>
                  <a:lnTo>
                    <a:pt x="1104" y="112"/>
                  </a:lnTo>
                  <a:lnTo>
                    <a:pt x="1096" y="131"/>
                  </a:lnTo>
                  <a:lnTo>
                    <a:pt x="1093" y="153"/>
                  </a:lnTo>
                  <a:lnTo>
                    <a:pt x="1096" y="174"/>
                  </a:lnTo>
                  <a:lnTo>
                    <a:pt x="1104" y="193"/>
                  </a:lnTo>
                  <a:lnTo>
                    <a:pt x="1116" y="209"/>
                  </a:lnTo>
                  <a:lnTo>
                    <a:pt x="1132" y="222"/>
                  </a:lnTo>
                  <a:lnTo>
                    <a:pt x="1152" y="230"/>
                  </a:lnTo>
                  <a:lnTo>
                    <a:pt x="1174" y="234"/>
                  </a:lnTo>
                  <a:lnTo>
                    <a:pt x="1195" y="230"/>
                  </a:lnTo>
                  <a:lnTo>
                    <a:pt x="1215" y="222"/>
                  </a:lnTo>
                  <a:lnTo>
                    <a:pt x="1231" y="209"/>
                  </a:lnTo>
                  <a:lnTo>
                    <a:pt x="1244" y="193"/>
                  </a:lnTo>
                  <a:lnTo>
                    <a:pt x="1251" y="174"/>
                  </a:lnTo>
                  <a:lnTo>
                    <a:pt x="1254" y="153"/>
                  </a:lnTo>
                  <a:lnTo>
                    <a:pt x="1251" y="131"/>
                  </a:lnTo>
                  <a:lnTo>
                    <a:pt x="1244" y="112"/>
                  </a:lnTo>
                  <a:lnTo>
                    <a:pt x="1231" y="96"/>
                  </a:lnTo>
                  <a:lnTo>
                    <a:pt x="1215" y="84"/>
                  </a:lnTo>
                  <a:lnTo>
                    <a:pt x="1195" y="75"/>
                  </a:lnTo>
                  <a:lnTo>
                    <a:pt x="1174" y="73"/>
                  </a:lnTo>
                  <a:close/>
                  <a:moveTo>
                    <a:pt x="989" y="0"/>
                  </a:moveTo>
                  <a:lnTo>
                    <a:pt x="1358" y="0"/>
                  </a:lnTo>
                  <a:lnTo>
                    <a:pt x="1390" y="3"/>
                  </a:lnTo>
                  <a:lnTo>
                    <a:pt x="1421" y="12"/>
                  </a:lnTo>
                  <a:lnTo>
                    <a:pt x="1449" y="27"/>
                  </a:lnTo>
                  <a:lnTo>
                    <a:pt x="1472" y="47"/>
                  </a:lnTo>
                  <a:lnTo>
                    <a:pt x="1493" y="71"/>
                  </a:lnTo>
                  <a:lnTo>
                    <a:pt x="1507" y="98"/>
                  </a:lnTo>
                  <a:lnTo>
                    <a:pt x="1516" y="128"/>
                  </a:lnTo>
                  <a:lnTo>
                    <a:pt x="1519" y="161"/>
                  </a:lnTo>
                  <a:lnTo>
                    <a:pt x="1519" y="238"/>
                  </a:lnTo>
                  <a:lnTo>
                    <a:pt x="1974" y="238"/>
                  </a:lnTo>
                  <a:lnTo>
                    <a:pt x="2021" y="241"/>
                  </a:lnTo>
                  <a:lnTo>
                    <a:pt x="2066" y="250"/>
                  </a:lnTo>
                  <a:lnTo>
                    <a:pt x="2109" y="262"/>
                  </a:lnTo>
                  <a:lnTo>
                    <a:pt x="2149" y="281"/>
                  </a:lnTo>
                  <a:lnTo>
                    <a:pt x="2187" y="304"/>
                  </a:lnTo>
                  <a:lnTo>
                    <a:pt x="2222" y="331"/>
                  </a:lnTo>
                  <a:lnTo>
                    <a:pt x="2253" y="362"/>
                  </a:lnTo>
                  <a:lnTo>
                    <a:pt x="2281" y="397"/>
                  </a:lnTo>
                  <a:lnTo>
                    <a:pt x="2303" y="435"/>
                  </a:lnTo>
                  <a:lnTo>
                    <a:pt x="2323" y="475"/>
                  </a:lnTo>
                  <a:lnTo>
                    <a:pt x="2336" y="518"/>
                  </a:lnTo>
                  <a:lnTo>
                    <a:pt x="2344" y="562"/>
                  </a:lnTo>
                  <a:lnTo>
                    <a:pt x="2347" y="609"/>
                  </a:lnTo>
                  <a:lnTo>
                    <a:pt x="2347" y="3025"/>
                  </a:lnTo>
                  <a:lnTo>
                    <a:pt x="2344" y="3070"/>
                  </a:lnTo>
                  <a:lnTo>
                    <a:pt x="2335" y="3115"/>
                  </a:lnTo>
                  <a:lnTo>
                    <a:pt x="2323" y="3159"/>
                  </a:lnTo>
                  <a:lnTo>
                    <a:pt x="2303" y="3198"/>
                  </a:lnTo>
                  <a:lnTo>
                    <a:pt x="2281" y="3236"/>
                  </a:lnTo>
                  <a:lnTo>
                    <a:pt x="2253" y="3270"/>
                  </a:lnTo>
                  <a:lnTo>
                    <a:pt x="2222" y="3301"/>
                  </a:lnTo>
                  <a:lnTo>
                    <a:pt x="2187" y="3329"/>
                  </a:lnTo>
                  <a:lnTo>
                    <a:pt x="2149" y="3352"/>
                  </a:lnTo>
                  <a:lnTo>
                    <a:pt x="2109" y="3370"/>
                  </a:lnTo>
                  <a:lnTo>
                    <a:pt x="2066" y="3384"/>
                  </a:lnTo>
                  <a:lnTo>
                    <a:pt x="2021" y="3393"/>
                  </a:lnTo>
                  <a:lnTo>
                    <a:pt x="1974" y="3396"/>
                  </a:lnTo>
                  <a:lnTo>
                    <a:pt x="373" y="3396"/>
                  </a:lnTo>
                  <a:lnTo>
                    <a:pt x="326" y="3393"/>
                  </a:lnTo>
                  <a:lnTo>
                    <a:pt x="281" y="3384"/>
                  </a:lnTo>
                  <a:lnTo>
                    <a:pt x="238" y="3370"/>
                  </a:lnTo>
                  <a:lnTo>
                    <a:pt x="198" y="3352"/>
                  </a:lnTo>
                  <a:lnTo>
                    <a:pt x="160" y="3329"/>
                  </a:lnTo>
                  <a:lnTo>
                    <a:pt x="125" y="3301"/>
                  </a:lnTo>
                  <a:lnTo>
                    <a:pt x="94" y="3270"/>
                  </a:lnTo>
                  <a:lnTo>
                    <a:pt x="66" y="3236"/>
                  </a:lnTo>
                  <a:lnTo>
                    <a:pt x="44" y="3198"/>
                  </a:lnTo>
                  <a:lnTo>
                    <a:pt x="25" y="3159"/>
                  </a:lnTo>
                  <a:lnTo>
                    <a:pt x="11" y="3115"/>
                  </a:lnTo>
                  <a:lnTo>
                    <a:pt x="3" y="3070"/>
                  </a:lnTo>
                  <a:lnTo>
                    <a:pt x="0" y="3025"/>
                  </a:lnTo>
                  <a:lnTo>
                    <a:pt x="0" y="609"/>
                  </a:lnTo>
                  <a:lnTo>
                    <a:pt x="3" y="562"/>
                  </a:lnTo>
                  <a:lnTo>
                    <a:pt x="11" y="518"/>
                  </a:lnTo>
                  <a:lnTo>
                    <a:pt x="25" y="475"/>
                  </a:lnTo>
                  <a:lnTo>
                    <a:pt x="44" y="435"/>
                  </a:lnTo>
                  <a:lnTo>
                    <a:pt x="66" y="397"/>
                  </a:lnTo>
                  <a:lnTo>
                    <a:pt x="94" y="362"/>
                  </a:lnTo>
                  <a:lnTo>
                    <a:pt x="125" y="331"/>
                  </a:lnTo>
                  <a:lnTo>
                    <a:pt x="160" y="304"/>
                  </a:lnTo>
                  <a:lnTo>
                    <a:pt x="198" y="281"/>
                  </a:lnTo>
                  <a:lnTo>
                    <a:pt x="238" y="262"/>
                  </a:lnTo>
                  <a:lnTo>
                    <a:pt x="281" y="250"/>
                  </a:lnTo>
                  <a:lnTo>
                    <a:pt x="326" y="241"/>
                  </a:lnTo>
                  <a:lnTo>
                    <a:pt x="373" y="238"/>
                  </a:lnTo>
                  <a:lnTo>
                    <a:pt x="828" y="238"/>
                  </a:lnTo>
                  <a:lnTo>
                    <a:pt x="828" y="161"/>
                  </a:lnTo>
                  <a:lnTo>
                    <a:pt x="831" y="128"/>
                  </a:lnTo>
                  <a:lnTo>
                    <a:pt x="840" y="98"/>
                  </a:lnTo>
                  <a:lnTo>
                    <a:pt x="855" y="71"/>
                  </a:lnTo>
                  <a:lnTo>
                    <a:pt x="875" y="47"/>
                  </a:lnTo>
                  <a:lnTo>
                    <a:pt x="898" y="27"/>
                  </a:lnTo>
                  <a:lnTo>
                    <a:pt x="926" y="12"/>
                  </a:lnTo>
                  <a:lnTo>
                    <a:pt x="956" y="3"/>
                  </a:lnTo>
                  <a:lnTo>
                    <a:pt x="9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5" name="Freeform 92"/>
            <p:cNvSpPr>
              <a:spLocks noEditPoints="1"/>
            </p:cNvSpPr>
            <p:nvPr/>
          </p:nvSpPr>
          <p:spPr bwMode="auto">
            <a:xfrm>
              <a:off x="-1041401" y="2757488"/>
              <a:ext cx="96838" cy="79375"/>
            </a:xfrm>
            <a:custGeom>
              <a:avLst/>
              <a:gdLst>
                <a:gd name="T0" fmla="*/ 75 w 546"/>
                <a:gd name="T1" fmla="*/ 69 h 453"/>
                <a:gd name="T2" fmla="*/ 60 w 546"/>
                <a:gd name="T3" fmla="*/ 83 h 453"/>
                <a:gd name="T4" fmla="*/ 58 w 546"/>
                <a:gd name="T5" fmla="*/ 367 h 453"/>
                <a:gd name="T6" fmla="*/ 66 w 546"/>
                <a:gd name="T7" fmla="*/ 388 h 453"/>
                <a:gd name="T8" fmla="*/ 86 w 546"/>
                <a:gd name="T9" fmla="*/ 395 h 453"/>
                <a:gd name="T10" fmla="*/ 345 w 546"/>
                <a:gd name="T11" fmla="*/ 393 h 453"/>
                <a:gd name="T12" fmla="*/ 361 w 546"/>
                <a:gd name="T13" fmla="*/ 378 h 453"/>
                <a:gd name="T14" fmla="*/ 363 w 546"/>
                <a:gd name="T15" fmla="*/ 290 h 453"/>
                <a:gd name="T16" fmla="*/ 292 w 546"/>
                <a:gd name="T17" fmla="*/ 372 h 453"/>
                <a:gd name="T18" fmla="*/ 265 w 546"/>
                <a:gd name="T19" fmla="*/ 380 h 453"/>
                <a:gd name="T20" fmla="*/ 249 w 546"/>
                <a:gd name="T21" fmla="*/ 379 h 453"/>
                <a:gd name="T22" fmla="*/ 225 w 546"/>
                <a:gd name="T23" fmla="*/ 366 h 453"/>
                <a:gd name="T24" fmla="*/ 91 w 546"/>
                <a:gd name="T25" fmla="*/ 238 h 453"/>
                <a:gd name="T26" fmla="*/ 84 w 546"/>
                <a:gd name="T27" fmla="*/ 206 h 453"/>
                <a:gd name="T28" fmla="*/ 98 w 546"/>
                <a:gd name="T29" fmla="*/ 176 h 453"/>
                <a:gd name="T30" fmla="*/ 127 w 546"/>
                <a:gd name="T31" fmla="*/ 160 h 453"/>
                <a:gd name="T32" fmla="*/ 159 w 546"/>
                <a:gd name="T33" fmla="*/ 164 h 453"/>
                <a:gd name="T34" fmla="*/ 218 w 546"/>
                <a:gd name="T35" fmla="*/ 214 h 453"/>
                <a:gd name="T36" fmla="*/ 248 w 546"/>
                <a:gd name="T37" fmla="*/ 228 h 453"/>
                <a:gd name="T38" fmla="*/ 279 w 546"/>
                <a:gd name="T39" fmla="*/ 221 h 453"/>
                <a:gd name="T40" fmla="*/ 363 w 546"/>
                <a:gd name="T41" fmla="*/ 125 h 453"/>
                <a:gd name="T42" fmla="*/ 361 w 546"/>
                <a:gd name="T43" fmla="*/ 83 h 453"/>
                <a:gd name="T44" fmla="*/ 345 w 546"/>
                <a:gd name="T45" fmla="*/ 69 h 453"/>
                <a:gd name="T46" fmla="*/ 86 w 546"/>
                <a:gd name="T47" fmla="*/ 66 h 453"/>
                <a:gd name="T48" fmla="*/ 513 w 546"/>
                <a:gd name="T49" fmla="*/ 4 h 453"/>
                <a:gd name="T50" fmla="*/ 539 w 546"/>
                <a:gd name="T51" fmla="*/ 25 h 453"/>
                <a:gd name="T52" fmla="*/ 546 w 546"/>
                <a:gd name="T53" fmla="*/ 57 h 453"/>
                <a:gd name="T54" fmla="*/ 533 w 546"/>
                <a:gd name="T55" fmla="*/ 87 h 453"/>
                <a:gd name="T56" fmla="*/ 421 w 546"/>
                <a:gd name="T57" fmla="*/ 367 h 453"/>
                <a:gd name="T58" fmla="*/ 409 w 546"/>
                <a:gd name="T59" fmla="*/ 410 h 453"/>
                <a:gd name="T60" fmla="*/ 378 w 546"/>
                <a:gd name="T61" fmla="*/ 441 h 453"/>
                <a:gd name="T62" fmla="*/ 335 w 546"/>
                <a:gd name="T63" fmla="*/ 453 h 453"/>
                <a:gd name="T64" fmla="*/ 63 w 546"/>
                <a:gd name="T65" fmla="*/ 449 h 453"/>
                <a:gd name="T66" fmla="*/ 26 w 546"/>
                <a:gd name="T67" fmla="*/ 428 h 453"/>
                <a:gd name="T68" fmla="*/ 3 w 546"/>
                <a:gd name="T69" fmla="*/ 390 h 453"/>
                <a:gd name="T70" fmla="*/ 0 w 546"/>
                <a:gd name="T71" fmla="*/ 95 h 453"/>
                <a:gd name="T72" fmla="*/ 12 w 546"/>
                <a:gd name="T73" fmla="*/ 52 h 453"/>
                <a:gd name="T74" fmla="*/ 43 w 546"/>
                <a:gd name="T75" fmla="*/ 21 h 453"/>
                <a:gd name="T76" fmla="*/ 86 w 546"/>
                <a:gd name="T77" fmla="*/ 9 h 453"/>
                <a:gd name="T78" fmla="*/ 356 w 546"/>
                <a:gd name="T79" fmla="*/ 11 h 453"/>
                <a:gd name="T80" fmla="*/ 391 w 546"/>
                <a:gd name="T81" fmla="*/ 30 h 453"/>
                <a:gd name="T82" fmla="*/ 415 w 546"/>
                <a:gd name="T83" fmla="*/ 63 h 453"/>
                <a:gd name="T84" fmla="*/ 465 w 546"/>
                <a:gd name="T85" fmla="*/ 8 h 453"/>
                <a:gd name="T86" fmla="*/ 497 w 546"/>
                <a:gd name="T87" fmla="*/ 0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6" h="453">
                  <a:moveTo>
                    <a:pt x="86" y="66"/>
                  </a:moveTo>
                  <a:lnTo>
                    <a:pt x="75" y="69"/>
                  </a:lnTo>
                  <a:lnTo>
                    <a:pt x="66" y="75"/>
                  </a:lnTo>
                  <a:lnTo>
                    <a:pt x="60" y="83"/>
                  </a:lnTo>
                  <a:lnTo>
                    <a:pt x="58" y="95"/>
                  </a:lnTo>
                  <a:lnTo>
                    <a:pt x="58" y="367"/>
                  </a:lnTo>
                  <a:lnTo>
                    <a:pt x="60" y="378"/>
                  </a:lnTo>
                  <a:lnTo>
                    <a:pt x="66" y="388"/>
                  </a:lnTo>
                  <a:lnTo>
                    <a:pt x="75" y="393"/>
                  </a:lnTo>
                  <a:lnTo>
                    <a:pt x="86" y="395"/>
                  </a:lnTo>
                  <a:lnTo>
                    <a:pt x="335" y="395"/>
                  </a:lnTo>
                  <a:lnTo>
                    <a:pt x="345" y="393"/>
                  </a:lnTo>
                  <a:lnTo>
                    <a:pt x="355" y="388"/>
                  </a:lnTo>
                  <a:lnTo>
                    <a:pt x="361" y="378"/>
                  </a:lnTo>
                  <a:lnTo>
                    <a:pt x="363" y="367"/>
                  </a:lnTo>
                  <a:lnTo>
                    <a:pt x="363" y="290"/>
                  </a:lnTo>
                  <a:lnTo>
                    <a:pt x="302" y="362"/>
                  </a:lnTo>
                  <a:lnTo>
                    <a:pt x="292" y="372"/>
                  </a:lnTo>
                  <a:lnTo>
                    <a:pt x="279" y="378"/>
                  </a:lnTo>
                  <a:lnTo>
                    <a:pt x="265" y="380"/>
                  </a:lnTo>
                  <a:lnTo>
                    <a:pt x="262" y="380"/>
                  </a:lnTo>
                  <a:lnTo>
                    <a:pt x="249" y="379"/>
                  </a:lnTo>
                  <a:lnTo>
                    <a:pt x="236" y="374"/>
                  </a:lnTo>
                  <a:lnTo>
                    <a:pt x="225" y="366"/>
                  </a:lnTo>
                  <a:lnTo>
                    <a:pt x="101" y="252"/>
                  </a:lnTo>
                  <a:lnTo>
                    <a:pt x="91" y="238"/>
                  </a:lnTo>
                  <a:lnTo>
                    <a:pt x="85" y="223"/>
                  </a:lnTo>
                  <a:lnTo>
                    <a:pt x="84" y="206"/>
                  </a:lnTo>
                  <a:lnTo>
                    <a:pt x="89" y="191"/>
                  </a:lnTo>
                  <a:lnTo>
                    <a:pt x="98" y="176"/>
                  </a:lnTo>
                  <a:lnTo>
                    <a:pt x="112" y="166"/>
                  </a:lnTo>
                  <a:lnTo>
                    <a:pt x="127" y="160"/>
                  </a:lnTo>
                  <a:lnTo>
                    <a:pt x="143" y="160"/>
                  </a:lnTo>
                  <a:lnTo>
                    <a:pt x="159" y="164"/>
                  </a:lnTo>
                  <a:lnTo>
                    <a:pt x="173" y="174"/>
                  </a:lnTo>
                  <a:lnTo>
                    <a:pt x="218" y="214"/>
                  </a:lnTo>
                  <a:lnTo>
                    <a:pt x="232" y="224"/>
                  </a:lnTo>
                  <a:lnTo>
                    <a:pt x="248" y="228"/>
                  </a:lnTo>
                  <a:lnTo>
                    <a:pt x="264" y="227"/>
                  </a:lnTo>
                  <a:lnTo>
                    <a:pt x="279" y="221"/>
                  </a:lnTo>
                  <a:lnTo>
                    <a:pt x="292" y="210"/>
                  </a:lnTo>
                  <a:lnTo>
                    <a:pt x="363" y="125"/>
                  </a:lnTo>
                  <a:lnTo>
                    <a:pt x="363" y="95"/>
                  </a:lnTo>
                  <a:lnTo>
                    <a:pt x="361" y="83"/>
                  </a:lnTo>
                  <a:lnTo>
                    <a:pt x="355" y="75"/>
                  </a:lnTo>
                  <a:lnTo>
                    <a:pt x="345" y="69"/>
                  </a:lnTo>
                  <a:lnTo>
                    <a:pt x="335" y="66"/>
                  </a:lnTo>
                  <a:lnTo>
                    <a:pt x="86" y="66"/>
                  </a:lnTo>
                  <a:close/>
                  <a:moveTo>
                    <a:pt x="497" y="0"/>
                  </a:moveTo>
                  <a:lnTo>
                    <a:pt x="513" y="4"/>
                  </a:lnTo>
                  <a:lnTo>
                    <a:pt x="527" y="12"/>
                  </a:lnTo>
                  <a:lnTo>
                    <a:pt x="539" y="25"/>
                  </a:lnTo>
                  <a:lnTo>
                    <a:pt x="545" y="41"/>
                  </a:lnTo>
                  <a:lnTo>
                    <a:pt x="546" y="57"/>
                  </a:lnTo>
                  <a:lnTo>
                    <a:pt x="543" y="73"/>
                  </a:lnTo>
                  <a:lnTo>
                    <a:pt x="533" y="87"/>
                  </a:lnTo>
                  <a:lnTo>
                    <a:pt x="421" y="221"/>
                  </a:lnTo>
                  <a:lnTo>
                    <a:pt x="421" y="367"/>
                  </a:lnTo>
                  <a:lnTo>
                    <a:pt x="418" y="390"/>
                  </a:lnTo>
                  <a:lnTo>
                    <a:pt x="409" y="410"/>
                  </a:lnTo>
                  <a:lnTo>
                    <a:pt x="396" y="428"/>
                  </a:lnTo>
                  <a:lnTo>
                    <a:pt x="378" y="441"/>
                  </a:lnTo>
                  <a:lnTo>
                    <a:pt x="357" y="449"/>
                  </a:lnTo>
                  <a:lnTo>
                    <a:pt x="335" y="453"/>
                  </a:lnTo>
                  <a:lnTo>
                    <a:pt x="86" y="453"/>
                  </a:lnTo>
                  <a:lnTo>
                    <a:pt x="63" y="449"/>
                  </a:lnTo>
                  <a:lnTo>
                    <a:pt x="43" y="441"/>
                  </a:lnTo>
                  <a:lnTo>
                    <a:pt x="26" y="428"/>
                  </a:lnTo>
                  <a:lnTo>
                    <a:pt x="12" y="410"/>
                  </a:lnTo>
                  <a:lnTo>
                    <a:pt x="3" y="390"/>
                  </a:lnTo>
                  <a:lnTo>
                    <a:pt x="0" y="367"/>
                  </a:lnTo>
                  <a:lnTo>
                    <a:pt x="0" y="95"/>
                  </a:lnTo>
                  <a:lnTo>
                    <a:pt x="3" y="72"/>
                  </a:lnTo>
                  <a:lnTo>
                    <a:pt x="12" y="52"/>
                  </a:lnTo>
                  <a:lnTo>
                    <a:pt x="26" y="33"/>
                  </a:lnTo>
                  <a:lnTo>
                    <a:pt x="43" y="21"/>
                  </a:lnTo>
                  <a:lnTo>
                    <a:pt x="63" y="12"/>
                  </a:lnTo>
                  <a:lnTo>
                    <a:pt x="86" y="9"/>
                  </a:lnTo>
                  <a:lnTo>
                    <a:pt x="335" y="9"/>
                  </a:lnTo>
                  <a:lnTo>
                    <a:pt x="356" y="11"/>
                  </a:lnTo>
                  <a:lnTo>
                    <a:pt x="375" y="19"/>
                  </a:lnTo>
                  <a:lnTo>
                    <a:pt x="391" y="30"/>
                  </a:lnTo>
                  <a:lnTo>
                    <a:pt x="405" y="45"/>
                  </a:lnTo>
                  <a:lnTo>
                    <a:pt x="415" y="63"/>
                  </a:lnTo>
                  <a:lnTo>
                    <a:pt x="452" y="20"/>
                  </a:lnTo>
                  <a:lnTo>
                    <a:pt x="465" y="8"/>
                  </a:lnTo>
                  <a:lnTo>
                    <a:pt x="480" y="2"/>
                  </a:lnTo>
                  <a:lnTo>
                    <a:pt x="4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6" name="Freeform 93"/>
            <p:cNvSpPr>
              <a:spLocks noEditPoints="1"/>
            </p:cNvSpPr>
            <p:nvPr/>
          </p:nvSpPr>
          <p:spPr bwMode="auto">
            <a:xfrm>
              <a:off x="-1041401" y="2859088"/>
              <a:ext cx="96838" cy="82550"/>
            </a:xfrm>
            <a:custGeom>
              <a:avLst/>
              <a:gdLst>
                <a:gd name="T0" fmla="*/ 75 w 546"/>
                <a:gd name="T1" fmla="*/ 80 h 465"/>
                <a:gd name="T2" fmla="*/ 60 w 546"/>
                <a:gd name="T3" fmla="*/ 96 h 465"/>
                <a:gd name="T4" fmla="*/ 58 w 546"/>
                <a:gd name="T5" fmla="*/ 379 h 465"/>
                <a:gd name="T6" fmla="*/ 66 w 546"/>
                <a:gd name="T7" fmla="*/ 399 h 465"/>
                <a:gd name="T8" fmla="*/ 86 w 546"/>
                <a:gd name="T9" fmla="*/ 407 h 465"/>
                <a:gd name="T10" fmla="*/ 345 w 546"/>
                <a:gd name="T11" fmla="*/ 405 h 465"/>
                <a:gd name="T12" fmla="*/ 361 w 546"/>
                <a:gd name="T13" fmla="*/ 390 h 465"/>
                <a:gd name="T14" fmla="*/ 363 w 546"/>
                <a:gd name="T15" fmla="*/ 289 h 465"/>
                <a:gd name="T16" fmla="*/ 292 w 546"/>
                <a:gd name="T17" fmla="*/ 370 h 465"/>
                <a:gd name="T18" fmla="*/ 265 w 546"/>
                <a:gd name="T19" fmla="*/ 380 h 465"/>
                <a:gd name="T20" fmla="*/ 249 w 546"/>
                <a:gd name="T21" fmla="*/ 378 h 465"/>
                <a:gd name="T22" fmla="*/ 225 w 546"/>
                <a:gd name="T23" fmla="*/ 366 h 465"/>
                <a:gd name="T24" fmla="*/ 91 w 546"/>
                <a:gd name="T25" fmla="*/ 237 h 465"/>
                <a:gd name="T26" fmla="*/ 84 w 546"/>
                <a:gd name="T27" fmla="*/ 205 h 465"/>
                <a:gd name="T28" fmla="*/ 98 w 546"/>
                <a:gd name="T29" fmla="*/ 176 h 465"/>
                <a:gd name="T30" fmla="*/ 127 w 546"/>
                <a:gd name="T31" fmla="*/ 160 h 465"/>
                <a:gd name="T32" fmla="*/ 159 w 546"/>
                <a:gd name="T33" fmla="*/ 164 h 465"/>
                <a:gd name="T34" fmla="*/ 218 w 546"/>
                <a:gd name="T35" fmla="*/ 214 h 465"/>
                <a:gd name="T36" fmla="*/ 248 w 546"/>
                <a:gd name="T37" fmla="*/ 228 h 465"/>
                <a:gd name="T38" fmla="*/ 279 w 546"/>
                <a:gd name="T39" fmla="*/ 220 h 465"/>
                <a:gd name="T40" fmla="*/ 363 w 546"/>
                <a:gd name="T41" fmla="*/ 123 h 465"/>
                <a:gd name="T42" fmla="*/ 361 w 546"/>
                <a:gd name="T43" fmla="*/ 96 h 465"/>
                <a:gd name="T44" fmla="*/ 345 w 546"/>
                <a:gd name="T45" fmla="*/ 80 h 465"/>
                <a:gd name="T46" fmla="*/ 86 w 546"/>
                <a:gd name="T47" fmla="*/ 78 h 465"/>
                <a:gd name="T48" fmla="*/ 513 w 546"/>
                <a:gd name="T49" fmla="*/ 3 h 465"/>
                <a:gd name="T50" fmla="*/ 539 w 546"/>
                <a:gd name="T51" fmla="*/ 25 h 465"/>
                <a:gd name="T52" fmla="*/ 546 w 546"/>
                <a:gd name="T53" fmla="*/ 55 h 465"/>
                <a:gd name="T54" fmla="*/ 533 w 546"/>
                <a:gd name="T55" fmla="*/ 86 h 465"/>
                <a:gd name="T56" fmla="*/ 421 w 546"/>
                <a:gd name="T57" fmla="*/ 379 h 465"/>
                <a:gd name="T58" fmla="*/ 409 w 546"/>
                <a:gd name="T59" fmla="*/ 422 h 465"/>
                <a:gd name="T60" fmla="*/ 378 w 546"/>
                <a:gd name="T61" fmla="*/ 453 h 465"/>
                <a:gd name="T62" fmla="*/ 335 w 546"/>
                <a:gd name="T63" fmla="*/ 465 h 465"/>
                <a:gd name="T64" fmla="*/ 63 w 546"/>
                <a:gd name="T65" fmla="*/ 462 h 465"/>
                <a:gd name="T66" fmla="*/ 26 w 546"/>
                <a:gd name="T67" fmla="*/ 439 h 465"/>
                <a:gd name="T68" fmla="*/ 3 w 546"/>
                <a:gd name="T69" fmla="*/ 402 h 465"/>
                <a:gd name="T70" fmla="*/ 0 w 546"/>
                <a:gd name="T71" fmla="*/ 106 h 465"/>
                <a:gd name="T72" fmla="*/ 12 w 546"/>
                <a:gd name="T73" fmla="*/ 63 h 465"/>
                <a:gd name="T74" fmla="*/ 43 w 546"/>
                <a:gd name="T75" fmla="*/ 32 h 465"/>
                <a:gd name="T76" fmla="*/ 86 w 546"/>
                <a:gd name="T77" fmla="*/ 20 h 465"/>
                <a:gd name="T78" fmla="*/ 354 w 546"/>
                <a:gd name="T79" fmla="*/ 22 h 465"/>
                <a:gd name="T80" fmla="*/ 387 w 546"/>
                <a:gd name="T81" fmla="*/ 39 h 465"/>
                <a:gd name="T82" fmla="*/ 410 w 546"/>
                <a:gd name="T83" fmla="*/ 67 h 465"/>
                <a:gd name="T84" fmla="*/ 465 w 546"/>
                <a:gd name="T85" fmla="*/ 7 h 465"/>
                <a:gd name="T86" fmla="*/ 497 w 546"/>
                <a:gd name="T87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6" h="465">
                  <a:moveTo>
                    <a:pt x="86" y="78"/>
                  </a:moveTo>
                  <a:lnTo>
                    <a:pt x="75" y="80"/>
                  </a:lnTo>
                  <a:lnTo>
                    <a:pt x="66" y="86"/>
                  </a:lnTo>
                  <a:lnTo>
                    <a:pt x="60" y="96"/>
                  </a:lnTo>
                  <a:lnTo>
                    <a:pt x="58" y="106"/>
                  </a:lnTo>
                  <a:lnTo>
                    <a:pt x="58" y="379"/>
                  </a:lnTo>
                  <a:lnTo>
                    <a:pt x="60" y="390"/>
                  </a:lnTo>
                  <a:lnTo>
                    <a:pt x="66" y="399"/>
                  </a:lnTo>
                  <a:lnTo>
                    <a:pt x="75" y="405"/>
                  </a:lnTo>
                  <a:lnTo>
                    <a:pt x="86" y="407"/>
                  </a:lnTo>
                  <a:lnTo>
                    <a:pt x="335" y="407"/>
                  </a:lnTo>
                  <a:lnTo>
                    <a:pt x="345" y="405"/>
                  </a:lnTo>
                  <a:lnTo>
                    <a:pt x="355" y="399"/>
                  </a:lnTo>
                  <a:lnTo>
                    <a:pt x="361" y="390"/>
                  </a:lnTo>
                  <a:lnTo>
                    <a:pt x="363" y="379"/>
                  </a:lnTo>
                  <a:lnTo>
                    <a:pt x="363" y="289"/>
                  </a:lnTo>
                  <a:lnTo>
                    <a:pt x="302" y="361"/>
                  </a:lnTo>
                  <a:lnTo>
                    <a:pt x="292" y="370"/>
                  </a:lnTo>
                  <a:lnTo>
                    <a:pt x="279" y="377"/>
                  </a:lnTo>
                  <a:lnTo>
                    <a:pt x="265" y="380"/>
                  </a:lnTo>
                  <a:lnTo>
                    <a:pt x="262" y="380"/>
                  </a:lnTo>
                  <a:lnTo>
                    <a:pt x="249" y="378"/>
                  </a:lnTo>
                  <a:lnTo>
                    <a:pt x="236" y="373"/>
                  </a:lnTo>
                  <a:lnTo>
                    <a:pt x="225" y="366"/>
                  </a:lnTo>
                  <a:lnTo>
                    <a:pt x="101" y="251"/>
                  </a:lnTo>
                  <a:lnTo>
                    <a:pt x="91" y="237"/>
                  </a:lnTo>
                  <a:lnTo>
                    <a:pt x="85" y="221"/>
                  </a:lnTo>
                  <a:lnTo>
                    <a:pt x="84" y="205"/>
                  </a:lnTo>
                  <a:lnTo>
                    <a:pt x="89" y="189"/>
                  </a:lnTo>
                  <a:lnTo>
                    <a:pt x="98" y="176"/>
                  </a:lnTo>
                  <a:lnTo>
                    <a:pt x="112" y="165"/>
                  </a:lnTo>
                  <a:lnTo>
                    <a:pt x="127" y="160"/>
                  </a:lnTo>
                  <a:lnTo>
                    <a:pt x="143" y="159"/>
                  </a:lnTo>
                  <a:lnTo>
                    <a:pt x="159" y="164"/>
                  </a:lnTo>
                  <a:lnTo>
                    <a:pt x="173" y="173"/>
                  </a:lnTo>
                  <a:lnTo>
                    <a:pt x="218" y="214"/>
                  </a:lnTo>
                  <a:lnTo>
                    <a:pt x="232" y="223"/>
                  </a:lnTo>
                  <a:lnTo>
                    <a:pt x="248" y="228"/>
                  </a:lnTo>
                  <a:lnTo>
                    <a:pt x="264" y="227"/>
                  </a:lnTo>
                  <a:lnTo>
                    <a:pt x="279" y="220"/>
                  </a:lnTo>
                  <a:lnTo>
                    <a:pt x="292" y="210"/>
                  </a:lnTo>
                  <a:lnTo>
                    <a:pt x="363" y="123"/>
                  </a:lnTo>
                  <a:lnTo>
                    <a:pt x="363" y="106"/>
                  </a:lnTo>
                  <a:lnTo>
                    <a:pt x="361" y="96"/>
                  </a:lnTo>
                  <a:lnTo>
                    <a:pt x="355" y="86"/>
                  </a:lnTo>
                  <a:lnTo>
                    <a:pt x="345" y="80"/>
                  </a:lnTo>
                  <a:lnTo>
                    <a:pt x="335" y="78"/>
                  </a:lnTo>
                  <a:lnTo>
                    <a:pt x="86" y="78"/>
                  </a:lnTo>
                  <a:close/>
                  <a:moveTo>
                    <a:pt x="497" y="0"/>
                  </a:moveTo>
                  <a:lnTo>
                    <a:pt x="513" y="3"/>
                  </a:lnTo>
                  <a:lnTo>
                    <a:pt x="527" y="12"/>
                  </a:lnTo>
                  <a:lnTo>
                    <a:pt x="539" y="25"/>
                  </a:lnTo>
                  <a:lnTo>
                    <a:pt x="545" y="39"/>
                  </a:lnTo>
                  <a:lnTo>
                    <a:pt x="546" y="55"/>
                  </a:lnTo>
                  <a:lnTo>
                    <a:pt x="543" y="72"/>
                  </a:lnTo>
                  <a:lnTo>
                    <a:pt x="533" y="86"/>
                  </a:lnTo>
                  <a:lnTo>
                    <a:pt x="421" y="221"/>
                  </a:lnTo>
                  <a:lnTo>
                    <a:pt x="421" y="379"/>
                  </a:lnTo>
                  <a:lnTo>
                    <a:pt x="418" y="402"/>
                  </a:lnTo>
                  <a:lnTo>
                    <a:pt x="409" y="422"/>
                  </a:lnTo>
                  <a:lnTo>
                    <a:pt x="396" y="439"/>
                  </a:lnTo>
                  <a:lnTo>
                    <a:pt x="378" y="453"/>
                  </a:lnTo>
                  <a:lnTo>
                    <a:pt x="357" y="462"/>
                  </a:lnTo>
                  <a:lnTo>
                    <a:pt x="335" y="465"/>
                  </a:lnTo>
                  <a:lnTo>
                    <a:pt x="86" y="465"/>
                  </a:lnTo>
                  <a:lnTo>
                    <a:pt x="63" y="462"/>
                  </a:lnTo>
                  <a:lnTo>
                    <a:pt x="43" y="453"/>
                  </a:lnTo>
                  <a:lnTo>
                    <a:pt x="26" y="439"/>
                  </a:lnTo>
                  <a:lnTo>
                    <a:pt x="12" y="422"/>
                  </a:lnTo>
                  <a:lnTo>
                    <a:pt x="3" y="402"/>
                  </a:lnTo>
                  <a:lnTo>
                    <a:pt x="0" y="379"/>
                  </a:lnTo>
                  <a:lnTo>
                    <a:pt x="0" y="106"/>
                  </a:lnTo>
                  <a:lnTo>
                    <a:pt x="3" y="84"/>
                  </a:lnTo>
                  <a:lnTo>
                    <a:pt x="12" y="63"/>
                  </a:lnTo>
                  <a:lnTo>
                    <a:pt x="26" y="46"/>
                  </a:lnTo>
                  <a:lnTo>
                    <a:pt x="43" y="32"/>
                  </a:lnTo>
                  <a:lnTo>
                    <a:pt x="63" y="23"/>
                  </a:lnTo>
                  <a:lnTo>
                    <a:pt x="86" y="20"/>
                  </a:lnTo>
                  <a:lnTo>
                    <a:pt x="335" y="20"/>
                  </a:lnTo>
                  <a:lnTo>
                    <a:pt x="354" y="22"/>
                  </a:lnTo>
                  <a:lnTo>
                    <a:pt x="372" y="29"/>
                  </a:lnTo>
                  <a:lnTo>
                    <a:pt x="387" y="39"/>
                  </a:lnTo>
                  <a:lnTo>
                    <a:pt x="401" y="52"/>
                  </a:lnTo>
                  <a:lnTo>
                    <a:pt x="410" y="67"/>
                  </a:lnTo>
                  <a:lnTo>
                    <a:pt x="452" y="18"/>
                  </a:lnTo>
                  <a:lnTo>
                    <a:pt x="465" y="7"/>
                  </a:lnTo>
                  <a:lnTo>
                    <a:pt x="480" y="1"/>
                  </a:lnTo>
                  <a:lnTo>
                    <a:pt x="4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7" name="Freeform 94"/>
            <p:cNvSpPr>
              <a:spLocks noEditPoints="1"/>
            </p:cNvSpPr>
            <p:nvPr/>
          </p:nvSpPr>
          <p:spPr bwMode="auto">
            <a:xfrm>
              <a:off x="-1041401" y="2962275"/>
              <a:ext cx="96838" cy="82550"/>
            </a:xfrm>
            <a:custGeom>
              <a:avLst/>
              <a:gdLst>
                <a:gd name="T0" fmla="*/ 75 w 546"/>
                <a:gd name="T1" fmla="*/ 85 h 470"/>
                <a:gd name="T2" fmla="*/ 60 w 546"/>
                <a:gd name="T3" fmla="*/ 101 h 470"/>
                <a:gd name="T4" fmla="*/ 58 w 546"/>
                <a:gd name="T5" fmla="*/ 384 h 470"/>
                <a:gd name="T6" fmla="*/ 66 w 546"/>
                <a:gd name="T7" fmla="*/ 404 h 470"/>
                <a:gd name="T8" fmla="*/ 86 w 546"/>
                <a:gd name="T9" fmla="*/ 412 h 470"/>
                <a:gd name="T10" fmla="*/ 345 w 546"/>
                <a:gd name="T11" fmla="*/ 410 h 470"/>
                <a:gd name="T12" fmla="*/ 361 w 546"/>
                <a:gd name="T13" fmla="*/ 395 h 470"/>
                <a:gd name="T14" fmla="*/ 363 w 546"/>
                <a:gd name="T15" fmla="*/ 289 h 470"/>
                <a:gd name="T16" fmla="*/ 292 w 546"/>
                <a:gd name="T17" fmla="*/ 371 h 470"/>
                <a:gd name="T18" fmla="*/ 265 w 546"/>
                <a:gd name="T19" fmla="*/ 379 h 470"/>
                <a:gd name="T20" fmla="*/ 262 w 546"/>
                <a:gd name="T21" fmla="*/ 381 h 470"/>
                <a:gd name="T22" fmla="*/ 236 w 546"/>
                <a:gd name="T23" fmla="*/ 373 h 470"/>
                <a:gd name="T24" fmla="*/ 101 w 546"/>
                <a:gd name="T25" fmla="*/ 251 h 470"/>
                <a:gd name="T26" fmla="*/ 85 w 546"/>
                <a:gd name="T27" fmla="*/ 222 h 470"/>
                <a:gd name="T28" fmla="*/ 89 w 546"/>
                <a:gd name="T29" fmla="*/ 190 h 470"/>
                <a:gd name="T30" fmla="*/ 112 w 546"/>
                <a:gd name="T31" fmla="*/ 166 h 470"/>
                <a:gd name="T32" fmla="*/ 143 w 546"/>
                <a:gd name="T33" fmla="*/ 159 h 470"/>
                <a:gd name="T34" fmla="*/ 173 w 546"/>
                <a:gd name="T35" fmla="*/ 173 h 470"/>
                <a:gd name="T36" fmla="*/ 232 w 546"/>
                <a:gd name="T37" fmla="*/ 223 h 470"/>
                <a:gd name="T38" fmla="*/ 264 w 546"/>
                <a:gd name="T39" fmla="*/ 226 h 470"/>
                <a:gd name="T40" fmla="*/ 292 w 546"/>
                <a:gd name="T41" fmla="*/ 209 h 470"/>
                <a:gd name="T42" fmla="*/ 363 w 546"/>
                <a:gd name="T43" fmla="*/ 111 h 470"/>
                <a:gd name="T44" fmla="*/ 355 w 546"/>
                <a:gd name="T45" fmla="*/ 91 h 470"/>
                <a:gd name="T46" fmla="*/ 335 w 546"/>
                <a:gd name="T47" fmla="*/ 83 h 470"/>
                <a:gd name="T48" fmla="*/ 497 w 546"/>
                <a:gd name="T49" fmla="*/ 0 h 470"/>
                <a:gd name="T50" fmla="*/ 527 w 546"/>
                <a:gd name="T51" fmla="*/ 11 h 470"/>
                <a:gd name="T52" fmla="*/ 545 w 546"/>
                <a:gd name="T53" fmla="*/ 40 h 470"/>
                <a:gd name="T54" fmla="*/ 543 w 546"/>
                <a:gd name="T55" fmla="*/ 72 h 470"/>
                <a:gd name="T56" fmla="*/ 421 w 546"/>
                <a:gd name="T57" fmla="*/ 221 h 470"/>
                <a:gd name="T58" fmla="*/ 418 w 546"/>
                <a:gd name="T59" fmla="*/ 406 h 470"/>
                <a:gd name="T60" fmla="*/ 396 w 546"/>
                <a:gd name="T61" fmla="*/ 444 h 470"/>
                <a:gd name="T62" fmla="*/ 357 w 546"/>
                <a:gd name="T63" fmla="*/ 467 h 470"/>
                <a:gd name="T64" fmla="*/ 86 w 546"/>
                <a:gd name="T65" fmla="*/ 470 h 470"/>
                <a:gd name="T66" fmla="*/ 43 w 546"/>
                <a:gd name="T67" fmla="*/ 458 h 470"/>
                <a:gd name="T68" fmla="*/ 12 w 546"/>
                <a:gd name="T69" fmla="*/ 427 h 470"/>
                <a:gd name="T70" fmla="*/ 0 w 546"/>
                <a:gd name="T71" fmla="*/ 384 h 470"/>
                <a:gd name="T72" fmla="*/ 3 w 546"/>
                <a:gd name="T73" fmla="*/ 89 h 470"/>
                <a:gd name="T74" fmla="*/ 26 w 546"/>
                <a:gd name="T75" fmla="*/ 51 h 470"/>
                <a:gd name="T76" fmla="*/ 63 w 546"/>
                <a:gd name="T77" fmla="*/ 28 h 470"/>
                <a:gd name="T78" fmla="*/ 335 w 546"/>
                <a:gd name="T79" fmla="*/ 25 h 470"/>
                <a:gd name="T80" fmla="*/ 378 w 546"/>
                <a:gd name="T81" fmla="*/ 38 h 470"/>
                <a:gd name="T82" fmla="*/ 409 w 546"/>
                <a:gd name="T83" fmla="*/ 70 h 470"/>
                <a:gd name="T84" fmla="*/ 465 w 546"/>
                <a:gd name="T85" fmla="*/ 7 h 470"/>
                <a:gd name="T86" fmla="*/ 497 w 546"/>
                <a:gd name="T8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6" h="470">
                  <a:moveTo>
                    <a:pt x="86" y="83"/>
                  </a:moveTo>
                  <a:lnTo>
                    <a:pt x="75" y="85"/>
                  </a:lnTo>
                  <a:lnTo>
                    <a:pt x="66" y="91"/>
                  </a:lnTo>
                  <a:lnTo>
                    <a:pt x="60" y="101"/>
                  </a:lnTo>
                  <a:lnTo>
                    <a:pt x="58" y="111"/>
                  </a:lnTo>
                  <a:lnTo>
                    <a:pt x="58" y="384"/>
                  </a:lnTo>
                  <a:lnTo>
                    <a:pt x="60" y="395"/>
                  </a:lnTo>
                  <a:lnTo>
                    <a:pt x="66" y="404"/>
                  </a:lnTo>
                  <a:lnTo>
                    <a:pt x="75" y="410"/>
                  </a:lnTo>
                  <a:lnTo>
                    <a:pt x="86" y="412"/>
                  </a:lnTo>
                  <a:lnTo>
                    <a:pt x="335" y="412"/>
                  </a:lnTo>
                  <a:lnTo>
                    <a:pt x="345" y="410"/>
                  </a:lnTo>
                  <a:lnTo>
                    <a:pt x="355" y="404"/>
                  </a:lnTo>
                  <a:lnTo>
                    <a:pt x="361" y="395"/>
                  </a:lnTo>
                  <a:lnTo>
                    <a:pt x="363" y="384"/>
                  </a:lnTo>
                  <a:lnTo>
                    <a:pt x="363" y="289"/>
                  </a:lnTo>
                  <a:lnTo>
                    <a:pt x="302" y="361"/>
                  </a:lnTo>
                  <a:lnTo>
                    <a:pt x="292" y="371"/>
                  </a:lnTo>
                  <a:lnTo>
                    <a:pt x="279" y="377"/>
                  </a:lnTo>
                  <a:lnTo>
                    <a:pt x="265" y="379"/>
                  </a:lnTo>
                  <a:lnTo>
                    <a:pt x="264" y="379"/>
                  </a:lnTo>
                  <a:lnTo>
                    <a:pt x="262" y="381"/>
                  </a:lnTo>
                  <a:lnTo>
                    <a:pt x="249" y="378"/>
                  </a:lnTo>
                  <a:lnTo>
                    <a:pt x="236" y="373"/>
                  </a:lnTo>
                  <a:lnTo>
                    <a:pt x="225" y="366"/>
                  </a:lnTo>
                  <a:lnTo>
                    <a:pt x="101" y="251"/>
                  </a:lnTo>
                  <a:lnTo>
                    <a:pt x="91" y="237"/>
                  </a:lnTo>
                  <a:lnTo>
                    <a:pt x="85" y="222"/>
                  </a:lnTo>
                  <a:lnTo>
                    <a:pt x="84" y="206"/>
                  </a:lnTo>
                  <a:lnTo>
                    <a:pt x="89" y="190"/>
                  </a:lnTo>
                  <a:lnTo>
                    <a:pt x="98" y="176"/>
                  </a:lnTo>
                  <a:lnTo>
                    <a:pt x="112" y="166"/>
                  </a:lnTo>
                  <a:lnTo>
                    <a:pt x="127" y="159"/>
                  </a:lnTo>
                  <a:lnTo>
                    <a:pt x="143" y="159"/>
                  </a:lnTo>
                  <a:lnTo>
                    <a:pt x="159" y="164"/>
                  </a:lnTo>
                  <a:lnTo>
                    <a:pt x="173" y="173"/>
                  </a:lnTo>
                  <a:lnTo>
                    <a:pt x="218" y="214"/>
                  </a:lnTo>
                  <a:lnTo>
                    <a:pt x="232" y="223"/>
                  </a:lnTo>
                  <a:lnTo>
                    <a:pt x="248" y="227"/>
                  </a:lnTo>
                  <a:lnTo>
                    <a:pt x="264" y="226"/>
                  </a:lnTo>
                  <a:lnTo>
                    <a:pt x="279" y="220"/>
                  </a:lnTo>
                  <a:lnTo>
                    <a:pt x="292" y="209"/>
                  </a:lnTo>
                  <a:lnTo>
                    <a:pt x="363" y="124"/>
                  </a:lnTo>
                  <a:lnTo>
                    <a:pt x="363" y="111"/>
                  </a:lnTo>
                  <a:lnTo>
                    <a:pt x="361" y="101"/>
                  </a:lnTo>
                  <a:lnTo>
                    <a:pt x="355" y="91"/>
                  </a:lnTo>
                  <a:lnTo>
                    <a:pt x="345" y="85"/>
                  </a:lnTo>
                  <a:lnTo>
                    <a:pt x="335" y="83"/>
                  </a:lnTo>
                  <a:lnTo>
                    <a:pt x="86" y="83"/>
                  </a:lnTo>
                  <a:close/>
                  <a:moveTo>
                    <a:pt x="497" y="0"/>
                  </a:moveTo>
                  <a:lnTo>
                    <a:pt x="513" y="3"/>
                  </a:lnTo>
                  <a:lnTo>
                    <a:pt x="527" y="11"/>
                  </a:lnTo>
                  <a:lnTo>
                    <a:pt x="539" y="24"/>
                  </a:lnTo>
                  <a:lnTo>
                    <a:pt x="545" y="40"/>
                  </a:lnTo>
                  <a:lnTo>
                    <a:pt x="546" y="56"/>
                  </a:lnTo>
                  <a:lnTo>
                    <a:pt x="543" y="72"/>
                  </a:lnTo>
                  <a:lnTo>
                    <a:pt x="533" y="87"/>
                  </a:lnTo>
                  <a:lnTo>
                    <a:pt x="421" y="221"/>
                  </a:lnTo>
                  <a:lnTo>
                    <a:pt x="421" y="384"/>
                  </a:lnTo>
                  <a:lnTo>
                    <a:pt x="418" y="406"/>
                  </a:lnTo>
                  <a:lnTo>
                    <a:pt x="409" y="427"/>
                  </a:lnTo>
                  <a:lnTo>
                    <a:pt x="396" y="444"/>
                  </a:lnTo>
                  <a:lnTo>
                    <a:pt x="378" y="458"/>
                  </a:lnTo>
                  <a:lnTo>
                    <a:pt x="357" y="467"/>
                  </a:lnTo>
                  <a:lnTo>
                    <a:pt x="335" y="470"/>
                  </a:lnTo>
                  <a:lnTo>
                    <a:pt x="86" y="470"/>
                  </a:lnTo>
                  <a:lnTo>
                    <a:pt x="63" y="467"/>
                  </a:lnTo>
                  <a:lnTo>
                    <a:pt x="43" y="458"/>
                  </a:lnTo>
                  <a:lnTo>
                    <a:pt x="26" y="444"/>
                  </a:lnTo>
                  <a:lnTo>
                    <a:pt x="12" y="427"/>
                  </a:lnTo>
                  <a:lnTo>
                    <a:pt x="3" y="406"/>
                  </a:lnTo>
                  <a:lnTo>
                    <a:pt x="0" y="384"/>
                  </a:lnTo>
                  <a:lnTo>
                    <a:pt x="0" y="111"/>
                  </a:lnTo>
                  <a:lnTo>
                    <a:pt x="3" y="89"/>
                  </a:lnTo>
                  <a:lnTo>
                    <a:pt x="12" y="68"/>
                  </a:lnTo>
                  <a:lnTo>
                    <a:pt x="26" y="51"/>
                  </a:lnTo>
                  <a:lnTo>
                    <a:pt x="43" y="37"/>
                  </a:lnTo>
                  <a:lnTo>
                    <a:pt x="63" y="28"/>
                  </a:lnTo>
                  <a:lnTo>
                    <a:pt x="86" y="25"/>
                  </a:lnTo>
                  <a:lnTo>
                    <a:pt x="335" y="25"/>
                  </a:lnTo>
                  <a:lnTo>
                    <a:pt x="358" y="28"/>
                  </a:lnTo>
                  <a:lnTo>
                    <a:pt x="378" y="38"/>
                  </a:lnTo>
                  <a:lnTo>
                    <a:pt x="396" y="52"/>
                  </a:lnTo>
                  <a:lnTo>
                    <a:pt x="409" y="70"/>
                  </a:lnTo>
                  <a:lnTo>
                    <a:pt x="452" y="19"/>
                  </a:lnTo>
                  <a:lnTo>
                    <a:pt x="465" y="7"/>
                  </a:lnTo>
                  <a:lnTo>
                    <a:pt x="480" y="1"/>
                  </a:lnTo>
                  <a:lnTo>
                    <a:pt x="49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8" name="Freeform 95"/>
            <p:cNvSpPr>
              <a:spLocks/>
            </p:cNvSpPr>
            <p:nvPr/>
          </p:nvSpPr>
          <p:spPr bwMode="auto">
            <a:xfrm>
              <a:off x="-919163" y="2792413"/>
              <a:ext cx="169863" cy="17463"/>
            </a:xfrm>
            <a:custGeom>
              <a:avLst/>
              <a:gdLst>
                <a:gd name="T0" fmla="*/ 53 w 969"/>
                <a:gd name="T1" fmla="*/ 0 h 106"/>
                <a:gd name="T2" fmla="*/ 916 w 969"/>
                <a:gd name="T3" fmla="*/ 0 h 106"/>
                <a:gd name="T4" fmla="*/ 933 w 969"/>
                <a:gd name="T5" fmla="*/ 3 h 106"/>
                <a:gd name="T6" fmla="*/ 947 w 969"/>
                <a:gd name="T7" fmla="*/ 11 h 106"/>
                <a:gd name="T8" fmla="*/ 959 w 969"/>
                <a:gd name="T9" fmla="*/ 22 h 106"/>
                <a:gd name="T10" fmla="*/ 966 w 969"/>
                <a:gd name="T11" fmla="*/ 37 h 106"/>
                <a:gd name="T12" fmla="*/ 969 w 969"/>
                <a:gd name="T13" fmla="*/ 54 h 106"/>
                <a:gd name="T14" fmla="*/ 966 w 969"/>
                <a:gd name="T15" fmla="*/ 70 h 106"/>
                <a:gd name="T16" fmla="*/ 959 w 969"/>
                <a:gd name="T17" fmla="*/ 85 h 106"/>
                <a:gd name="T18" fmla="*/ 947 w 969"/>
                <a:gd name="T19" fmla="*/ 97 h 106"/>
                <a:gd name="T20" fmla="*/ 933 w 969"/>
                <a:gd name="T21" fmla="*/ 104 h 106"/>
                <a:gd name="T22" fmla="*/ 916 w 969"/>
                <a:gd name="T23" fmla="*/ 106 h 106"/>
                <a:gd name="T24" fmla="*/ 53 w 969"/>
                <a:gd name="T25" fmla="*/ 106 h 106"/>
                <a:gd name="T26" fmla="*/ 36 w 969"/>
                <a:gd name="T27" fmla="*/ 104 h 106"/>
                <a:gd name="T28" fmla="*/ 22 w 969"/>
                <a:gd name="T29" fmla="*/ 97 h 106"/>
                <a:gd name="T30" fmla="*/ 10 w 969"/>
                <a:gd name="T31" fmla="*/ 85 h 106"/>
                <a:gd name="T32" fmla="*/ 3 w 969"/>
                <a:gd name="T33" fmla="*/ 70 h 106"/>
                <a:gd name="T34" fmla="*/ 0 w 969"/>
                <a:gd name="T35" fmla="*/ 54 h 106"/>
                <a:gd name="T36" fmla="*/ 3 w 969"/>
                <a:gd name="T37" fmla="*/ 37 h 106"/>
                <a:gd name="T38" fmla="*/ 10 w 969"/>
                <a:gd name="T39" fmla="*/ 22 h 106"/>
                <a:gd name="T40" fmla="*/ 22 w 969"/>
                <a:gd name="T41" fmla="*/ 11 h 106"/>
                <a:gd name="T42" fmla="*/ 36 w 969"/>
                <a:gd name="T43" fmla="*/ 3 h 106"/>
                <a:gd name="T44" fmla="*/ 53 w 969"/>
                <a:gd name="T4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9" h="106">
                  <a:moveTo>
                    <a:pt x="53" y="0"/>
                  </a:moveTo>
                  <a:lnTo>
                    <a:pt x="916" y="0"/>
                  </a:lnTo>
                  <a:lnTo>
                    <a:pt x="933" y="3"/>
                  </a:lnTo>
                  <a:lnTo>
                    <a:pt x="947" y="11"/>
                  </a:lnTo>
                  <a:lnTo>
                    <a:pt x="959" y="22"/>
                  </a:lnTo>
                  <a:lnTo>
                    <a:pt x="966" y="37"/>
                  </a:lnTo>
                  <a:lnTo>
                    <a:pt x="969" y="54"/>
                  </a:lnTo>
                  <a:lnTo>
                    <a:pt x="966" y="70"/>
                  </a:lnTo>
                  <a:lnTo>
                    <a:pt x="959" y="85"/>
                  </a:lnTo>
                  <a:lnTo>
                    <a:pt x="947" y="97"/>
                  </a:lnTo>
                  <a:lnTo>
                    <a:pt x="933" y="104"/>
                  </a:lnTo>
                  <a:lnTo>
                    <a:pt x="916" y="106"/>
                  </a:lnTo>
                  <a:lnTo>
                    <a:pt x="53" y="106"/>
                  </a:lnTo>
                  <a:lnTo>
                    <a:pt x="36" y="104"/>
                  </a:lnTo>
                  <a:lnTo>
                    <a:pt x="22" y="97"/>
                  </a:lnTo>
                  <a:lnTo>
                    <a:pt x="10" y="85"/>
                  </a:lnTo>
                  <a:lnTo>
                    <a:pt x="3" y="70"/>
                  </a:lnTo>
                  <a:lnTo>
                    <a:pt x="0" y="54"/>
                  </a:lnTo>
                  <a:lnTo>
                    <a:pt x="3" y="37"/>
                  </a:lnTo>
                  <a:lnTo>
                    <a:pt x="10" y="22"/>
                  </a:lnTo>
                  <a:lnTo>
                    <a:pt x="22" y="11"/>
                  </a:lnTo>
                  <a:lnTo>
                    <a:pt x="36" y="3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69" name="Freeform 96"/>
            <p:cNvSpPr>
              <a:spLocks/>
            </p:cNvSpPr>
            <p:nvPr/>
          </p:nvSpPr>
          <p:spPr bwMode="auto">
            <a:xfrm>
              <a:off x="-919163" y="2882900"/>
              <a:ext cx="169863" cy="19050"/>
            </a:xfrm>
            <a:custGeom>
              <a:avLst/>
              <a:gdLst>
                <a:gd name="T0" fmla="*/ 53 w 969"/>
                <a:gd name="T1" fmla="*/ 0 h 107"/>
                <a:gd name="T2" fmla="*/ 916 w 969"/>
                <a:gd name="T3" fmla="*/ 0 h 107"/>
                <a:gd name="T4" fmla="*/ 933 w 969"/>
                <a:gd name="T5" fmla="*/ 3 h 107"/>
                <a:gd name="T6" fmla="*/ 947 w 969"/>
                <a:gd name="T7" fmla="*/ 11 h 107"/>
                <a:gd name="T8" fmla="*/ 959 w 969"/>
                <a:gd name="T9" fmla="*/ 23 h 107"/>
                <a:gd name="T10" fmla="*/ 966 w 969"/>
                <a:gd name="T11" fmla="*/ 36 h 107"/>
                <a:gd name="T12" fmla="*/ 969 w 969"/>
                <a:gd name="T13" fmla="*/ 53 h 107"/>
                <a:gd name="T14" fmla="*/ 966 w 969"/>
                <a:gd name="T15" fmla="*/ 70 h 107"/>
                <a:gd name="T16" fmla="*/ 959 w 969"/>
                <a:gd name="T17" fmla="*/ 85 h 107"/>
                <a:gd name="T18" fmla="*/ 947 w 969"/>
                <a:gd name="T19" fmla="*/ 96 h 107"/>
                <a:gd name="T20" fmla="*/ 933 w 969"/>
                <a:gd name="T21" fmla="*/ 103 h 107"/>
                <a:gd name="T22" fmla="*/ 916 w 969"/>
                <a:gd name="T23" fmla="*/ 107 h 107"/>
                <a:gd name="T24" fmla="*/ 53 w 969"/>
                <a:gd name="T25" fmla="*/ 107 h 107"/>
                <a:gd name="T26" fmla="*/ 36 w 969"/>
                <a:gd name="T27" fmla="*/ 103 h 107"/>
                <a:gd name="T28" fmla="*/ 22 w 969"/>
                <a:gd name="T29" fmla="*/ 96 h 107"/>
                <a:gd name="T30" fmla="*/ 10 w 969"/>
                <a:gd name="T31" fmla="*/ 85 h 107"/>
                <a:gd name="T32" fmla="*/ 3 w 969"/>
                <a:gd name="T33" fmla="*/ 70 h 107"/>
                <a:gd name="T34" fmla="*/ 0 w 969"/>
                <a:gd name="T35" fmla="*/ 53 h 107"/>
                <a:gd name="T36" fmla="*/ 3 w 969"/>
                <a:gd name="T37" fmla="*/ 36 h 107"/>
                <a:gd name="T38" fmla="*/ 10 w 969"/>
                <a:gd name="T39" fmla="*/ 23 h 107"/>
                <a:gd name="T40" fmla="*/ 22 w 969"/>
                <a:gd name="T41" fmla="*/ 11 h 107"/>
                <a:gd name="T42" fmla="*/ 36 w 969"/>
                <a:gd name="T43" fmla="*/ 3 h 107"/>
                <a:gd name="T44" fmla="*/ 53 w 969"/>
                <a:gd name="T4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9" h="107">
                  <a:moveTo>
                    <a:pt x="53" y="0"/>
                  </a:moveTo>
                  <a:lnTo>
                    <a:pt x="916" y="0"/>
                  </a:lnTo>
                  <a:lnTo>
                    <a:pt x="933" y="3"/>
                  </a:lnTo>
                  <a:lnTo>
                    <a:pt x="947" y="11"/>
                  </a:lnTo>
                  <a:lnTo>
                    <a:pt x="959" y="23"/>
                  </a:lnTo>
                  <a:lnTo>
                    <a:pt x="966" y="36"/>
                  </a:lnTo>
                  <a:lnTo>
                    <a:pt x="969" y="53"/>
                  </a:lnTo>
                  <a:lnTo>
                    <a:pt x="966" y="70"/>
                  </a:lnTo>
                  <a:lnTo>
                    <a:pt x="959" y="85"/>
                  </a:lnTo>
                  <a:lnTo>
                    <a:pt x="947" y="96"/>
                  </a:lnTo>
                  <a:lnTo>
                    <a:pt x="933" y="103"/>
                  </a:lnTo>
                  <a:lnTo>
                    <a:pt x="916" y="107"/>
                  </a:lnTo>
                  <a:lnTo>
                    <a:pt x="53" y="107"/>
                  </a:lnTo>
                  <a:lnTo>
                    <a:pt x="36" y="103"/>
                  </a:lnTo>
                  <a:lnTo>
                    <a:pt x="22" y="96"/>
                  </a:lnTo>
                  <a:lnTo>
                    <a:pt x="10" y="85"/>
                  </a:lnTo>
                  <a:lnTo>
                    <a:pt x="3" y="70"/>
                  </a:lnTo>
                  <a:lnTo>
                    <a:pt x="0" y="53"/>
                  </a:lnTo>
                  <a:lnTo>
                    <a:pt x="3" y="36"/>
                  </a:lnTo>
                  <a:lnTo>
                    <a:pt x="10" y="23"/>
                  </a:lnTo>
                  <a:lnTo>
                    <a:pt x="22" y="11"/>
                  </a:lnTo>
                  <a:lnTo>
                    <a:pt x="36" y="3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0" name="Freeform 97"/>
            <p:cNvSpPr>
              <a:spLocks/>
            </p:cNvSpPr>
            <p:nvPr/>
          </p:nvSpPr>
          <p:spPr bwMode="auto">
            <a:xfrm>
              <a:off x="-919163" y="2974975"/>
              <a:ext cx="169863" cy="19050"/>
            </a:xfrm>
            <a:custGeom>
              <a:avLst/>
              <a:gdLst>
                <a:gd name="T0" fmla="*/ 53 w 969"/>
                <a:gd name="T1" fmla="*/ 0 h 107"/>
                <a:gd name="T2" fmla="*/ 916 w 969"/>
                <a:gd name="T3" fmla="*/ 0 h 107"/>
                <a:gd name="T4" fmla="*/ 933 w 969"/>
                <a:gd name="T5" fmla="*/ 2 h 107"/>
                <a:gd name="T6" fmla="*/ 947 w 969"/>
                <a:gd name="T7" fmla="*/ 10 h 107"/>
                <a:gd name="T8" fmla="*/ 959 w 969"/>
                <a:gd name="T9" fmla="*/ 22 h 107"/>
                <a:gd name="T10" fmla="*/ 966 w 969"/>
                <a:gd name="T11" fmla="*/ 36 h 107"/>
                <a:gd name="T12" fmla="*/ 969 w 969"/>
                <a:gd name="T13" fmla="*/ 53 h 107"/>
                <a:gd name="T14" fmla="*/ 966 w 969"/>
                <a:gd name="T15" fmla="*/ 71 h 107"/>
                <a:gd name="T16" fmla="*/ 959 w 969"/>
                <a:gd name="T17" fmla="*/ 84 h 107"/>
                <a:gd name="T18" fmla="*/ 947 w 969"/>
                <a:gd name="T19" fmla="*/ 96 h 107"/>
                <a:gd name="T20" fmla="*/ 933 w 969"/>
                <a:gd name="T21" fmla="*/ 103 h 107"/>
                <a:gd name="T22" fmla="*/ 916 w 969"/>
                <a:gd name="T23" fmla="*/ 107 h 107"/>
                <a:gd name="T24" fmla="*/ 53 w 969"/>
                <a:gd name="T25" fmla="*/ 107 h 107"/>
                <a:gd name="T26" fmla="*/ 36 w 969"/>
                <a:gd name="T27" fmla="*/ 103 h 107"/>
                <a:gd name="T28" fmla="*/ 22 w 969"/>
                <a:gd name="T29" fmla="*/ 96 h 107"/>
                <a:gd name="T30" fmla="*/ 10 w 969"/>
                <a:gd name="T31" fmla="*/ 84 h 107"/>
                <a:gd name="T32" fmla="*/ 3 w 969"/>
                <a:gd name="T33" fmla="*/ 71 h 107"/>
                <a:gd name="T34" fmla="*/ 0 w 969"/>
                <a:gd name="T35" fmla="*/ 53 h 107"/>
                <a:gd name="T36" fmla="*/ 3 w 969"/>
                <a:gd name="T37" fmla="*/ 36 h 107"/>
                <a:gd name="T38" fmla="*/ 10 w 969"/>
                <a:gd name="T39" fmla="*/ 22 h 107"/>
                <a:gd name="T40" fmla="*/ 22 w 969"/>
                <a:gd name="T41" fmla="*/ 10 h 107"/>
                <a:gd name="T42" fmla="*/ 36 w 969"/>
                <a:gd name="T43" fmla="*/ 2 h 107"/>
                <a:gd name="T44" fmla="*/ 53 w 969"/>
                <a:gd name="T4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9" h="107">
                  <a:moveTo>
                    <a:pt x="53" y="0"/>
                  </a:moveTo>
                  <a:lnTo>
                    <a:pt x="916" y="0"/>
                  </a:lnTo>
                  <a:lnTo>
                    <a:pt x="933" y="2"/>
                  </a:lnTo>
                  <a:lnTo>
                    <a:pt x="947" y="10"/>
                  </a:lnTo>
                  <a:lnTo>
                    <a:pt x="959" y="22"/>
                  </a:lnTo>
                  <a:lnTo>
                    <a:pt x="966" y="36"/>
                  </a:lnTo>
                  <a:lnTo>
                    <a:pt x="969" y="53"/>
                  </a:lnTo>
                  <a:lnTo>
                    <a:pt x="966" y="71"/>
                  </a:lnTo>
                  <a:lnTo>
                    <a:pt x="959" y="84"/>
                  </a:lnTo>
                  <a:lnTo>
                    <a:pt x="947" y="96"/>
                  </a:lnTo>
                  <a:lnTo>
                    <a:pt x="933" y="103"/>
                  </a:lnTo>
                  <a:lnTo>
                    <a:pt x="916" y="107"/>
                  </a:lnTo>
                  <a:lnTo>
                    <a:pt x="53" y="107"/>
                  </a:lnTo>
                  <a:lnTo>
                    <a:pt x="36" y="103"/>
                  </a:lnTo>
                  <a:lnTo>
                    <a:pt x="22" y="96"/>
                  </a:lnTo>
                  <a:lnTo>
                    <a:pt x="10" y="84"/>
                  </a:lnTo>
                  <a:lnTo>
                    <a:pt x="3" y="71"/>
                  </a:lnTo>
                  <a:lnTo>
                    <a:pt x="0" y="53"/>
                  </a:lnTo>
                  <a:lnTo>
                    <a:pt x="3" y="36"/>
                  </a:lnTo>
                  <a:lnTo>
                    <a:pt x="10" y="22"/>
                  </a:lnTo>
                  <a:lnTo>
                    <a:pt x="22" y="10"/>
                  </a:lnTo>
                  <a:lnTo>
                    <a:pt x="36" y="2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71" name="Freeform 102"/>
          <p:cNvSpPr>
            <a:spLocks noEditPoints="1"/>
          </p:cNvSpPr>
          <p:nvPr/>
        </p:nvSpPr>
        <p:spPr bwMode="auto">
          <a:xfrm>
            <a:off x="8401449" y="2203637"/>
            <a:ext cx="796687" cy="895883"/>
          </a:xfrm>
          <a:custGeom>
            <a:avLst/>
            <a:gdLst>
              <a:gd name="T0" fmla="*/ 2363 w 3010"/>
              <a:gd name="T1" fmla="*/ 2515 h 3384"/>
              <a:gd name="T2" fmla="*/ 2175 w 3010"/>
              <a:gd name="T3" fmla="*/ 2631 h 3384"/>
              <a:gd name="T4" fmla="*/ 2182 w 3010"/>
              <a:gd name="T5" fmla="*/ 2426 h 3384"/>
              <a:gd name="T6" fmla="*/ 234 w 3010"/>
              <a:gd name="T7" fmla="*/ 2589 h 3384"/>
              <a:gd name="T8" fmla="*/ 25 w 3010"/>
              <a:gd name="T9" fmla="*/ 2544 h 3384"/>
              <a:gd name="T10" fmla="*/ 224 w 3010"/>
              <a:gd name="T11" fmla="*/ 2426 h 3384"/>
              <a:gd name="T12" fmla="*/ 2005 w 3010"/>
              <a:gd name="T13" fmla="*/ 2408 h 3384"/>
              <a:gd name="T14" fmla="*/ 2101 w 3010"/>
              <a:gd name="T15" fmla="*/ 3201 h 3384"/>
              <a:gd name="T16" fmla="*/ 1686 w 3010"/>
              <a:gd name="T17" fmla="*/ 2329 h 3384"/>
              <a:gd name="T18" fmla="*/ 721 w 3010"/>
              <a:gd name="T19" fmla="*/ 2330 h 3384"/>
              <a:gd name="T20" fmla="*/ 306 w 3010"/>
              <a:gd name="T21" fmla="*/ 3201 h 3384"/>
              <a:gd name="T22" fmla="*/ 401 w 3010"/>
              <a:gd name="T23" fmla="*/ 2408 h 3384"/>
              <a:gd name="T24" fmla="*/ 1203 w 3010"/>
              <a:gd name="T25" fmla="*/ 2109 h 3384"/>
              <a:gd name="T26" fmla="*/ 1535 w 3010"/>
              <a:gd name="T27" fmla="*/ 2244 h 3384"/>
              <a:gd name="T28" fmla="*/ 1674 w 3010"/>
              <a:gd name="T29" fmla="*/ 2569 h 3384"/>
              <a:gd name="T30" fmla="*/ 781 w 3010"/>
              <a:gd name="T31" fmla="*/ 2367 h 3384"/>
              <a:gd name="T32" fmla="*/ 1045 w 3010"/>
              <a:gd name="T33" fmla="*/ 2136 h 3384"/>
              <a:gd name="T34" fmla="*/ 2258 w 3010"/>
              <a:gd name="T35" fmla="*/ 2107 h 3384"/>
              <a:gd name="T36" fmla="*/ 2307 w 3010"/>
              <a:gd name="T37" fmla="*/ 2269 h 3384"/>
              <a:gd name="T38" fmla="*/ 2155 w 3010"/>
              <a:gd name="T39" fmla="*/ 2348 h 3384"/>
              <a:gd name="T40" fmla="*/ 2045 w 3010"/>
              <a:gd name="T41" fmla="*/ 2217 h 3384"/>
              <a:gd name="T42" fmla="*/ 2155 w 3010"/>
              <a:gd name="T43" fmla="*/ 2087 h 3384"/>
              <a:gd name="T44" fmla="*/ 337 w 3010"/>
              <a:gd name="T45" fmla="*/ 2143 h 3384"/>
              <a:gd name="T46" fmla="*/ 320 w 3010"/>
              <a:gd name="T47" fmla="*/ 2311 h 3384"/>
              <a:gd name="T48" fmla="*/ 149 w 3010"/>
              <a:gd name="T49" fmla="*/ 2328 h 3384"/>
              <a:gd name="T50" fmla="*/ 100 w 3010"/>
              <a:gd name="T51" fmla="*/ 2166 h 3384"/>
              <a:gd name="T52" fmla="*/ 1776 w 3010"/>
              <a:gd name="T53" fmla="*/ 1842 h 3384"/>
              <a:gd name="T54" fmla="*/ 1967 w 3010"/>
              <a:gd name="T55" fmla="*/ 1971 h 3384"/>
              <a:gd name="T56" fmla="*/ 1907 w 3010"/>
              <a:gd name="T57" fmla="*/ 2191 h 3384"/>
              <a:gd name="T58" fmla="*/ 1675 w 3010"/>
              <a:gd name="T59" fmla="*/ 2211 h 3384"/>
              <a:gd name="T60" fmla="*/ 1577 w 3010"/>
              <a:gd name="T61" fmla="*/ 2005 h 3384"/>
              <a:gd name="T62" fmla="*/ 1741 w 3010"/>
              <a:gd name="T63" fmla="*/ 1845 h 3384"/>
              <a:gd name="T64" fmla="*/ 785 w 3010"/>
              <a:gd name="T65" fmla="*/ 1912 h 3384"/>
              <a:gd name="T66" fmla="*/ 805 w 3010"/>
              <a:gd name="T67" fmla="*/ 2140 h 3384"/>
              <a:gd name="T68" fmla="*/ 593 w 3010"/>
              <a:gd name="T69" fmla="*/ 2235 h 3384"/>
              <a:gd name="T70" fmla="*/ 430 w 3010"/>
              <a:gd name="T71" fmla="*/ 2076 h 3384"/>
              <a:gd name="T72" fmla="*/ 528 w 3010"/>
              <a:gd name="T73" fmla="*/ 1869 h 3384"/>
              <a:gd name="T74" fmla="*/ 1329 w 3010"/>
              <a:gd name="T75" fmla="*/ 1474 h 3384"/>
              <a:gd name="T76" fmla="*/ 1499 w 3010"/>
              <a:gd name="T77" fmla="*/ 1696 h 3384"/>
              <a:gd name="T78" fmla="*/ 1400 w 3010"/>
              <a:gd name="T79" fmla="*/ 1960 h 3384"/>
              <a:gd name="T80" fmla="*/ 1116 w 3010"/>
              <a:gd name="T81" fmla="*/ 2020 h 3384"/>
              <a:gd name="T82" fmla="*/ 916 w 3010"/>
              <a:gd name="T83" fmla="*/ 1823 h 3384"/>
              <a:gd name="T84" fmla="*/ 977 w 3010"/>
              <a:gd name="T85" fmla="*/ 1547 h 3384"/>
              <a:gd name="T86" fmla="*/ 1484 w 3010"/>
              <a:gd name="T87" fmla="*/ 120 h 3384"/>
              <a:gd name="T88" fmla="*/ 1288 w 3010"/>
              <a:gd name="T89" fmla="*/ 236 h 3384"/>
              <a:gd name="T90" fmla="*/ 1288 w 3010"/>
              <a:gd name="T91" fmla="*/ 980 h 3384"/>
              <a:gd name="T92" fmla="*/ 1484 w 3010"/>
              <a:gd name="T93" fmla="*/ 1097 h 3384"/>
              <a:gd name="T94" fmla="*/ 2769 w 3010"/>
              <a:gd name="T95" fmla="*/ 1073 h 3384"/>
              <a:gd name="T96" fmla="*/ 2888 w 3010"/>
              <a:gd name="T97" fmla="*/ 882 h 3384"/>
              <a:gd name="T98" fmla="*/ 2797 w 3010"/>
              <a:gd name="T99" fmla="*/ 161 h 3384"/>
              <a:gd name="T100" fmla="*/ 2668 w 3010"/>
              <a:gd name="T101" fmla="*/ 0 h 3384"/>
              <a:gd name="T102" fmla="*/ 2939 w 3010"/>
              <a:gd name="T103" fmla="*/ 130 h 3384"/>
              <a:gd name="T104" fmla="*/ 3007 w 3010"/>
              <a:gd name="T105" fmla="*/ 928 h 3384"/>
              <a:gd name="T106" fmla="*/ 2840 w 3010"/>
              <a:gd name="T107" fmla="*/ 1170 h 3384"/>
              <a:gd name="T108" fmla="*/ 1604 w 3010"/>
              <a:gd name="T109" fmla="*/ 1216 h 3384"/>
              <a:gd name="T110" fmla="*/ 1242 w 3010"/>
              <a:gd name="T111" fmla="*/ 1118 h 3384"/>
              <a:gd name="T112" fmla="*/ 1143 w 3010"/>
              <a:gd name="T113" fmla="*/ 334 h 3384"/>
              <a:gd name="T114" fmla="*/ 1275 w 3010"/>
              <a:gd name="T115" fmla="*/ 70 h 3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010" h="3384">
                <a:moveTo>
                  <a:pt x="2182" y="2426"/>
                </a:moveTo>
                <a:lnTo>
                  <a:pt x="2218" y="2428"/>
                </a:lnTo>
                <a:lnTo>
                  <a:pt x="2253" y="2438"/>
                </a:lnTo>
                <a:lnTo>
                  <a:pt x="2285" y="2451"/>
                </a:lnTo>
                <a:lnTo>
                  <a:pt x="2315" y="2468"/>
                </a:lnTo>
                <a:lnTo>
                  <a:pt x="2340" y="2490"/>
                </a:lnTo>
                <a:lnTo>
                  <a:pt x="2363" y="2515"/>
                </a:lnTo>
                <a:lnTo>
                  <a:pt x="2381" y="2544"/>
                </a:lnTo>
                <a:lnTo>
                  <a:pt x="2394" y="2576"/>
                </a:lnTo>
                <a:lnTo>
                  <a:pt x="2403" y="2610"/>
                </a:lnTo>
                <a:lnTo>
                  <a:pt x="2406" y="2645"/>
                </a:lnTo>
                <a:lnTo>
                  <a:pt x="2406" y="3047"/>
                </a:lnTo>
                <a:lnTo>
                  <a:pt x="2175" y="3047"/>
                </a:lnTo>
                <a:lnTo>
                  <a:pt x="2175" y="2631"/>
                </a:lnTo>
                <a:lnTo>
                  <a:pt x="2172" y="2589"/>
                </a:lnTo>
                <a:lnTo>
                  <a:pt x="2165" y="2548"/>
                </a:lnTo>
                <a:lnTo>
                  <a:pt x="2153" y="2509"/>
                </a:lnTo>
                <a:lnTo>
                  <a:pt x="2137" y="2471"/>
                </a:lnTo>
                <a:lnTo>
                  <a:pt x="2118" y="2435"/>
                </a:lnTo>
                <a:lnTo>
                  <a:pt x="2150" y="2428"/>
                </a:lnTo>
                <a:lnTo>
                  <a:pt x="2182" y="2426"/>
                </a:lnTo>
                <a:close/>
                <a:moveTo>
                  <a:pt x="224" y="2426"/>
                </a:moveTo>
                <a:lnTo>
                  <a:pt x="257" y="2428"/>
                </a:lnTo>
                <a:lnTo>
                  <a:pt x="287" y="2435"/>
                </a:lnTo>
                <a:lnTo>
                  <a:pt x="269" y="2471"/>
                </a:lnTo>
                <a:lnTo>
                  <a:pt x="253" y="2509"/>
                </a:lnTo>
                <a:lnTo>
                  <a:pt x="241" y="2548"/>
                </a:lnTo>
                <a:lnTo>
                  <a:pt x="234" y="2589"/>
                </a:lnTo>
                <a:lnTo>
                  <a:pt x="232" y="2631"/>
                </a:lnTo>
                <a:lnTo>
                  <a:pt x="232" y="3047"/>
                </a:lnTo>
                <a:lnTo>
                  <a:pt x="0" y="3047"/>
                </a:lnTo>
                <a:lnTo>
                  <a:pt x="0" y="2645"/>
                </a:lnTo>
                <a:lnTo>
                  <a:pt x="3" y="2610"/>
                </a:lnTo>
                <a:lnTo>
                  <a:pt x="11" y="2576"/>
                </a:lnTo>
                <a:lnTo>
                  <a:pt x="25" y="2544"/>
                </a:lnTo>
                <a:lnTo>
                  <a:pt x="44" y="2515"/>
                </a:lnTo>
                <a:lnTo>
                  <a:pt x="66" y="2490"/>
                </a:lnTo>
                <a:lnTo>
                  <a:pt x="92" y="2468"/>
                </a:lnTo>
                <a:lnTo>
                  <a:pt x="122" y="2450"/>
                </a:lnTo>
                <a:lnTo>
                  <a:pt x="154" y="2436"/>
                </a:lnTo>
                <a:lnTo>
                  <a:pt x="189" y="2428"/>
                </a:lnTo>
                <a:lnTo>
                  <a:pt x="224" y="2426"/>
                </a:lnTo>
                <a:close/>
                <a:moveTo>
                  <a:pt x="1776" y="2314"/>
                </a:moveTo>
                <a:lnTo>
                  <a:pt x="1820" y="2318"/>
                </a:lnTo>
                <a:lnTo>
                  <a:pt x="1862" y="2326"/>
                </a:lnTo>
                <a:lnTo>
                  <a:pt x="1902" y="2339"/>
                </a:lnTo>
                <a:lnTo>
                  <a:pt x="1940" y="2358"/>
                </a:lnTo>
                <a:lnTo>
                  <a:pt x="1975" y="2380"/>
                </a:lnTo>
                <a:lnTo>
                  <a:pt x="2005" y="2408"/>
                </a:lnTo>
                <a:lnTo>
                  <a:pt x="2032" y="2438"/>
                </a:lnTo>
                <a:lnTo>
                  <a:pt x="2055" y="2471"/>
                </a:lnTo>
                <a:lnTo>
                  <a:pt x="2074" y="2508"/>
                </a:lnTo>
                <a:lnTo>
                  <a:pt x="2089" y="2547"/>
                </a:lnTo>
                <a:lnTo>
                  <a:pt x="2097" y="2588"/>
                </a:lnTo>
                <a:lnTo>
                  <a:pt x="2101" y="2631"/>
                </a:lnTo>
                <a:lnTo>
                  <a:pt x="2101" y="3201"/>
                </a:lnTo>
                <a:lnTo>
                  <a:pt x="1747" y="3201"/>
                </a:lnTo>
                <a:lnTo>
                  <a:pt x="1747" y="2569"/>
                </a:lnTo>
                <a:lnTo>
                  <a:pt x="1744" y="2517"/>
                </a:lnTo>
                <a:lnTo>
                  <a:pt x="1735" y="2467"/>
                </a:lnTo>
                <a:lnTo>
                  <a:pt x="1723" y="2420"/>
                </a:lnTo>
                <a:lnTo>
                  <a:pt x="1706" y="2373"/>
                </a:lnTo>
                <a:lnTo>
                  <a:pt x="1686" y="2329"/>
                </a:lnTo>
                <a:lnTo>
                  <a:pt x="1714" y="2322"/>
                </a:lnTo>
                <a:lnTo>
                  <a:pt x="1745" y="2317"/>
                </a:lnTo>
                <a:lnTo>
                  <a:pt x="1776" y="2314"/>
                </a:lnTo>
                <a:close/>
                <a:moveTo>
                  <a:pt x="630" y="2314"/>
                </a:moveTo>
                <a:lnTo>
                  <a:pt x="661" y="2317"/>
                </a:lnTo>
                <a:lnTo>
                  <a:pt x="691" y="2322"/>
                </a:lnTo>
                <a:lnTo>
                  <a:pt x="721" y="2330"/>
                </a:lnTo>
                <a:lnTo>
                  <a:pt x="700" y="2374"/>
                </a:lnTo>
                <a:lnTo>
                  <a:pt x="682" y="2420"/>
                </a:lnTo>
                <a:lnTo>
                  <a:pt x="669" y="2468"/>
                </a:lnTo>
                <a:lnTo>
                  <a:pt x="661" y="2517"/>
                </a:lnTo>
                <a:lnTo>
                  <a:pt x="659" y="2569"/>
                </a:lnTo>
                <a:lnTo>
                  <a:pt x="659" y="3201"/>
                </a:lnTo>
                <a:lnTo>
                  <a:pt x="306" y="3201"/>
                </a:lnTo>
                <a:lnTo>
                  <a:pt x="306" y="2631"/>
                </a:lnTo>
                <a:lnTo>
                  <a:pt x="309" y="2588"/>
                </a:lnTo>
                <a:lnTo>
                  <a:pt x="318" y="2547"/>
                </a:lnTo>
                <a:lnTo>
                  <a:pt x="332" y="2508"/>
                </a:lnTo>
                <a:lnTo>
                  <a:pt x="350" y="2471"/>
                </a:lnTo>
                <a:lnTo>
                  <a:pt x="373" y="2438"/>
                </a:lnTo>
                <a:lnTo>
                  <a:pt x="401" y="2408"/>
                </a:lnTo>
                <a:lnTo>
                  <a:pt x="431" y="2380"/>
                </a:lnTo>
                <a:lnTo>
                  <a:pt x="466" y="2358"/>
                </a:lnTo>
                <a:lnTo>
                  <a:pt x="504" y="2339"/>
                </a:lnTo>
                <a:lnTo>
                  <a:pt x="543" y="2326"/>
                </a:lnTo>
                <a:lnTo>
                  <a:pt x="585" y="2318"/>
                </a:lnTo>
                <a:lnTo>
                  <a:pt x="630" y="2314"/>
                </a:lnTo>
                <a:close/>
                <a:moveTo>
                  <a:pt x="1203" y="2109"/>
                </a:moveTo>
                <a:lnTo>
                  <a:pt x="1258" y="2112"/>
                </a:lnTo>
                <a:lnTo>
                  <a:pt x="1310" y="2122"/>
                </a:lnTo>
                <a:lnTo>
                  <a:pt x="1362" y="2136"/>
                </a:lnTo>
                <a:lnTo>
                  <a:pt x="1410" y="2157"/>
                </a:lnTo>
                <a:lnTo>
                  <a:pt x="1455" y="2181"/>
                </a:lnTo>
                <a:lnTo>
                  <a:pt x="1497" y="2211"/>
                </a:lnTo>
                <a:lnTo>
                  <a:pt x="1535" y="2244"/>
                </a:lnTo>
                <a:lnTo>
                  <a:pt x="1570" y="2282"/>
                </a:lnTo>
                <a:lnTo>
                  <a:pt x="1600" y="2323"/>
                </a:lnTo>
                <a:lnTo>
                  <a:pt x="1625" y="2367"/>
                </a:lnTo>
                <a:lnTo>
                  <a:pt x="1646" y="2414"/>
                </a:lnTo>
                <a:lnTo>
                  <a:pt x="1661" y="2463"/>
                </a:lnTo>
                <a:lnTo>
                  <a:pt x="1670" y="2515"/>
                </a:lnTo>
                <a:lnTo>
                  <a:pt x="1674" y="2569"/>
                </a:lnTo>
                <a:lnTo>
                  <a:pt x="1674" y="3384"/>
                </a:lnTo>
                <a:lnTo>
                  <a:pt x="733" y="3384"/>
                </a:lnTo>
                <a:lnTo>
                  <a:pt x="733" y="2569"/>
                </a:lnTo>
                <a:lnTo>
                  <a:pt x="737" y="2515"/>
                </a:lnTo>
                <a:lnTo>
                  <a:pt x="746" y="2463"/>
                </a:lnTo>
                <a:lnTo>
                  <a:pt x="761" y="2414"/>
                </a:lnTo>
                <a:lnTo>
                  <a:pt x="781" y="2367"/>
                </a:lnTo>
                <a:lnTo>
                  <a:pt x="807" y="2323"/>
                </a:lnTo>
                <a:lnTo>
                  <a:pt x="836" y="2282"/>
                </a:lnTo>
                <a:lnTo>
                  <a:pt x="871" y="2244"/>
                </a:lnTo>
                <a:lnTo>
                  <a:pt x="910" y="2211"/>
                </a:lnTo>
                <a:lnTo>
                  <a:pt x="952" y="2181"/>
                </a:lnTo>
                <a:lnTo>
                  <a:pt x="997" y="2157"/>
                </a:lnTo>
                <a:lnTo>
                  <a:pt x="1045" y="2136"/>
                </a:lnTo>
                <a:lnTo>
                  <a:pt x="1095" y="2122"/>
                </a:lnTo>
                <a:lnTo>
                  <a:pt x="1149" y="2112"/>
                </a:lnTo>
                <a:lnTo>
                  <a:pt x="1203" y="2109"/>
                </a:lnTo>
                <a:close/>
                <a:moveTo>
                  <a:pt x="2182" y="2085"/>
                </a:moveTo>
                <a:lnTo>
                  <a:pt x="2210" y="2087"/>
                </a:lnTo>
                <a:lnTo>
                  <a:pt x="2235" y="2095"/>
                </a:lnTo>
                <a:lnTo>
                  <a:pt x="2258" y="2107"/>
                </a:lnTo>
                <a:lnTo>
                  <a:pt x="2278" y="2124"/>
                </a:lnTo>
                <a:lnTo>
                  <a:pt x="2295" y="2143"/>
                </a:lnTo>
                <a:lnTo>
                  <a:pt x="2307" y="2166"/>
                </a:lnTo>
                <a:lnTo>
                  <a:pt x="2315" y="2190"/>
                </a:lnTo>
                <a:lnTo>
                  <a:pt x="2318" y="2217"/>
                </a:lnTo>
                <a:lnTo>
                  <a:pt x="2315" y="2244"/>
                </a:lnTo>
                <a:lnTo>
                  <a:pt x="2307" y="2269"/>
                </a:lnTo>
                <a:lnTo>
                  <a:pt x="2295" y="2292"/>
                </a:lnTo>
                <a:lnTo>
                  <a:pt x="2278" y="2311"/>
                </a:lnTo>
                <a:lnTo>
                  <a:pt x="2258" y="2328"/>
                </a:lnTo>
                <a:lnTo>
                  <a:pt x="2235" y="2340"/>
                </a:lnTo>
                <a:lnTo>
                  <a:pt x="2210" y="2348"/>
                </a:lnTo>
                <a:lnTo>
                  <a:pt x="2182" y="2350"/>
                </a:lnTo>
                <a:lnTo>
                  <a:pt x="2155" y="2348"/>
                </a:lnTo>
                <a:lnTo>
                  <a:pt x="2129" y="2340"/>
                </a:lnTo>
                <a:lnTo>
                  <a:pt x="2106" y="2328"/>
                </a:lnTo>
                <a:lnTo>
                  <a:pt x="2086" y="2311"/>
                </a:lnTo>
                <a:lnTo>
                  <a:pt x="2069" y="2292"/>
                </a:lnTo>
                <a:lnTo>
                  <a:pt x="2056" y="2269"/>
                </a:lnTo>
                <a:lnTo>
                  <a:pt x="2048" y="2244"/>
                </a:lnTo>
                <a:lnTo>
                  <a:pt x="2045" y="2217"/>
                </a:lnTo>
                <a:lnTo>
                  <a:pt x="2048" y="2190"/>
                </a:lnTo>
                <a:lnTo>
                  <a:pt x="2056" y="2166"/>
                </a:lnTo>
                <a:lnTo>
                  <a:pt x="2069" y="2143"/>
                </a:lnTo>
                <a:lnTo>
                  <a:pt x="2086" y="2124"/>
                </a:lnTo>
                <a:lnTo>
                  <a:pt x="2106" y="2107"/>
                </a:lnTo>
                <a:lnTo>
                  <a:pt x="2129" y="2095"/>
                </a:lnTo>
                <a:lnTo>
                  <a:pt x="2155" y="2087"/>
                </a:lnTo>
                <a:lnTo>
                  <a:pt x="2182" y="2085"/>
                </a:lnTo>
                <a:close/>
                <a:moveTo>
                  <a:pt x="224" y="2085"/>
                </a:moveTo>
                <a:lnTo>
                  <a:pt x="252" y="2087"/>
                </a:lnTo>
                <a:lnTo>
                  <a:pt x="277" y="2095"/>
                </a:lnTo>
                <a:lnTo>
                  <a:pt x="300" y="2107"/>
                </a:lnTo>
                <a:lnTo>
                  <a:pt x="320" y="2124"/>
                </a:lnTo>
                <a:lnTo>
                  <a:pt x="337" y="2143"/>
                </a:lnTo>
                <a:lnTo>
                  <a:pt x="349" y="2166"/>
                </a:lnTo>
                <a:lnTo>
                  <a:pt x="358" y="2190"/>
                </a:lnTo>
                <a:lnTo>
                  <a:pt x="360" y="2217"/>
                </a:lnTo>
                <a:lnTo>
                  <a:pt x="358" y="2244"/>
                </a:lnTo>
                <a:lnTo>
                  <a:pt x="349" y="2269"/>
                </a:lnTo>
                <a:lnTo>
                  <a:pt x="337" y="2292"/>
                </a:lnTo>
                <a:lnTo>
                  <a:pt x="320" y="2311"/>
                </a:lnTo>
                <a:lnTo>
                  <a:pt x="300" y="2328"/>
                </a:lnTo>
                <a:lnTo>
                  <a:pt x="277" y="2340"/>
                </a:lnTo>
                <a:lnTo>
                  <a:pt x="252" y="2348"/>
                </a:lnTo>
                <a:lnTo>
                  <a:pt x="224" y="2350"/>
                </a:lnTo>
                <a:lnTo>
                  <a:pt x="197" y="2348"/>
                </a:lnTo>
                <a:lnTo>
                  <a:pt x="172" y="2340"/>
                </a:lnTo>
                <a:lnTo>
                  <a:pt x="149" y="2328"/>
                </a:lnTo>
                <a:lnTo>
                  <a:pt x="128" y="2311"/>
                </a:lnTo>
                <a:lnTo>
                  <a:pt x="112" y="2292"/>
                </a:lnTo>
                <a:lnTo>
                  <a:pt x="100" y="2269"/>
                </a:lnTo>
                <a:lnTo>
                  <a:pt x="91" y="2244"/>
                </a:lnTo>
                <a:lnTo>
                  <a:pt x="88" y="2217"/>
                </a:lnTo>
                <a:lnTo>
                  <a:pt x="91" y="2190"/>
                </a:lnTo>
                <a:lnTo>
                  <a:pt x="100" y="2166"/>
                </a:lnTo>
                <a:lnTo>
                  <a:pt x="112" y="2143"/>
                </a:lnTo>
                <a:lnTo>
                  <a:pt x="128" y="2124"/>
                </a:lnTo>
                <a:lnTo>
                  <a:pt x="149" y="2107"/>
                </a:lnTo>
                <a:lnTo>
                  <a:pt x="172" y="2095"/>
                </a:lnTo>
                <a:lnTo>
                  <a:pt x="197" y="2087"/>
                </a:lnTo>
                <a:lnTo>
                  <a:pt x="224" y="2085"/>
                </a:lnTo>
                <a:close/>
                <a:moveTo>
                  <a:pt x="1776" y="1842"/>
                </a:moveTo>
                <a:lnTo>
                  <a:pt x="1813" y="1845"/>
                </a:lnTo>
                <a:lnTo>
                  <a:pt x="1848" y="1854"/>
                </a:lnTo>
                <a:lnTo>
                  <a:pt x="1879" y="1869"/>
                </a:lnTo>
                <a:lnTo>
                  <a:pt x="1907" y="1889"/>
                </a:lnTo>
                <a:lnTo>
                  <a:pt x="1932" y="1912"/>
                </a:lnTo>
                <a:lnTo>
                  <a:pt x="1952" y="1940"/>
                </a:lnTo>
                <a:lnTo>
                  <a:pt x="1967" y="1971"/>
                </a:lnTo>
                <a:lnTo>
                  <a:pt x="1977" y="2005"/>
                </a:lnTo>
                <a:lnTo>
                  <a:pt x="1980" y="2040"/>
                </a:lnTo>
                <a:lnTo>
                  <a:pt x="1977" y="2076"/>
                </a:lnTo>
                <a:lnTo>
                  <a:pt x="1967" y="2109"/>
                </a:lnTo>
                <a:lnTo>
                  <a:pt x="1952" y="2140"/>
                </a:lnTo>
                <a:lnTo>
                  <a:pt x="1932" y="2168"/>
                </a:lnTo>
                <a:lnTo>
                  <a:pt x="1907" y="2191"/>
                </a:lnTo>
                <a:lnTo>
                  <a:pt x="1879" y="2211"/>
                </a:lnTo>
                <a:lnTo>
                  <a:pt x="1848" y="2226"/>
                </a:lnTo>
                <a:lnTo>
                  <a:pt x="1813" y="2235"/>
                </a:lnTo>
                <a:lnTo>
                  <a:pt x="1776" y="2239"/>
                </a:lnTo>
                <a:lnTo>
                  <a:pt x="1741" y="2235"/>
                </a:lnTo>
                <a:lnTo>
                  <a:pt x="1706" y="2226"/>
                </a:lnTo>
                <a:lnTo>
                  <a:pt x="1675" y="2211"/>
                </a:lnTo>
                <a:lnTo>
                  <a:pt x="1646" y="2191"/>
                </a:lnTo>
                <a:lnTo>
                  <a:pt x="1622" y="2168"/>
                </a:lnTo>
                <a:lnTo>
                  <a:pt x="1602" y="2140"/>
                </a:lnTo>
                <a:lnTo>
                  <a:pt x="1586" y="2109"/>
                </a:lnTo>
                <a:lnTo>
                  <a:pt x="1577" y="2076"/>
                </a:lnTo>
                <a:lnTo>
                  <a:pt x="1574" y="2040"/>
                </a:lnTo>
                <a:lnTo>
                  <a:pt x="1577" y="2005"/>
                </a:lnTo>
                <a:lnTo>
                  <a:pt x="1586" y="1971"/>
                </a:lnTo>
                <a:lnTo>
                  <a:pt x="1602" y="1940"/>
                </a:lnTo>
                <a:lnTo>
                  <a:pt x="1622" y="1912"/>
                </a:lnTo>
                <a:lnTo>
                  <a:pt x="1646" y="1889"/>
                </a:lnTo>
                <a:lnTo>
                  <a:pt x="1675" y="1869"/>
                </a:lnTo>
                <a:lnTo>
                  <a:pt x="1706" y="1854"/>
                </a:lnTo>
                <a:lnTo>
                  <a:pt x="1741" y="1845"/>
                </a:lnTo>
                <a:lnTo>
                  <a:pt x="1776" y="1842"/>
                </a:lnTo>
                <a:close/>
                <a:moveTo>
                  <a:pt x="630" y="1842"/>
                </a:moveTo>
                <a:lnTo>
                  <a:pt x="666" y="1845"/>
                </a:lnTo>
                <a:lnTo>
                  <a:pt x="700" y="1854"/>
                </a:lnTo>
                <a:lnTo>
                  <a:pt x="731" y="1869"/>
                </a:lnTo>
                <a:lnTo>
                  <a:pt x="760" y="1889"/>
                </a:lnTo>
                <a:lnTo>
                  <a:pt x="785" y="1912"/>
                </a:lnTo>
                <a:lnTo>
                  <a:pt x="805" y="1940"/>
                </a:lnTo>
                <a:lnTo>
                  <a:pt x="819" y="1971"/>
                </a:lnTo>
                <a:lnTo>
                  <a:pt x="829" y="2005"/>
                </a:lnTo>
                <a:lnTo>
                  <a:pt x="832" y="2040"/>
                </a:lnTo>
                <a:lnTo>
                  <a:pt x="829" y="2076"/>
                </a:lnTo>
                <a:lnTo>
                  <a:pt x="819" y="2109"/>
                </a:lnTo>
                <a:lnTo>
                  <a:pt x="805" y="2140"/>
                </a:lnTo>
                <a:lnTo>
                  <a:pt x="785" y="2168"/>
                </a:lnTo>
                <a:lnTo>
                  <a:pt x="760" y="2191"/>
                </a:lnTo>
                <a:lnTo>
                  <a:pt x="731" y="2211"/>
                </a:lnTo>
                <a:lnTo>
                  <a:pt x="700" y="2226"/>
                </a:lnTo>
                <a:lnTo>
                  <a:pt x="666" y="2235"/>
                </a:lnTo>
                <a:lnTo>
                  <a:pt x="630" y="2239"/>
                </a:lnTo>
                <a:lnTo>
                  <a:pt x="593" y="2235"/>
                </a:lnTo>
                <a:lnTo>
                  <a:pt x="559" y="2226"/>
                </a:lnTo>
                <a:lnTo>
                  <a:pt x="528" y="2211"/>
                </a:lnTo>
                <a:lnTo>
                  <a:pt x="499" y="2191"/>
                </a:lnTo>
                <a:lnTo>
                  <a:pt x="474" y="2168"/>
                </a:lnTo>
                <a:lnTo>
                  <a:pt x="454" y="2140"/>
                </a:lnTo>
                <a:lnTo>
                  <a:pt x="440" y="2109"/>
                </a:lnTo>
                <a:lnTo>
                  <a:pt x="430" y="2076"/>
                </a:lnTo>
                <a:lnTo>
                  <a:pt x="427" y="2040"/>
                </a:lnTo>
                <a:lnTo>
                  <a:pt x="430" y="2005"/>
                </a:lnTo>
                <a:lnTo>
                  <a:pt x="440" y="1971"/>
                </a:lnTo>
                <a:lnTo>
                  <a:pt x="454" y="1940"/>
                </a:lnTo>
                <a:lnTo>
                  <a:pt x="474" y="1912"/>
                </a:lnTo>
                <a:lnTo>
                  <a:pt x="499" y="1889"/>
                </a:lnTo>
                <a:lnTo>
                  <a:pt x="528" y="1869"/>
                </a:lnTo>
                <a:lnTo>
                  <a:pt x="559" y="1854"/>
                </a:lnTo>
                <a:lnTo>
                  <a:pt x="593" y="1845"/>
                </a:lnTo>
                <a:lnTo>
                  <a:pt x="630" y="1842"/>
                </a:lnTo>
                <a:close/>
                <a:moveTo>
                  <a:pt x="1203" y="1446"/>
                </a:moveTo>
                <a:lnTo>
                  <a:pt x="1248" y="1450"/>
                </a:lnTo>
                <a:lnTo>
                  <a:pt x="1289" y="1459"/>
                </a:lnTo>
                <a:lnTo>
                  <a:pt x="1329" y="1474"/>
                </a:lnTo>
                <a:lnTo>
                  <a:pt x="1366" y="1493"/>
                </a:lnTo>
                <a:lnTo>
                  <a:pt x="1400" y="1519"/>
                </a:lnTo>
                <a:lnTo>
                  <a:pt x="1429" y="1547"/>
                </a:lnTo>
                <a:lnTo>
                  <a:pt x="1454" y="1580"/>
                </a:lnTo>
                <a:lnTo>
                  <a:pt x="1475" y="1616"/>
                </a:lnTo>
                <a:lnTo>
                  <a:pt x="1490" y="1655"/>
                </a:lnTo>
                <a:lnTo>
                  <a:pt x="1499" y="1696"/>
                </a:lnTo>
                <a:lnTo>
                  <a:pt x="1502" y="1739"/>
                </a:lnTo>
                <a:lnTo>
                  <a:pt x="1499" y="1782"/>
                </a:lnTo>
                <a:lnTo>
                  <a:pt x="1490" y="1823"/>
                </a:lnTo>
                <a:lnTo>
                  <a:pt x="1475" y="1862"/>
                </a:lnTo>
                <a:lnTo>
                  <a:pt x="1454" y="1898"/>
                </a:lnTo>
                <a:lnTo>
                  <a:pt x="1429" y="1931"/>
                </a:lnTo>
                <a:lnTo>
                  <a:pt x="1400" y="1960"/>
                </a:lnTo>
                <a:lnTo>
                  <a:pt x="1366" y="1985"/>
                </a:lnTo>
                <a:lnTo>
                  <a:pt x="1329" y="2005"/>
                </a:lnTo>
                <a:lnTo>
                  <a:pt x="1289" y="2020"/>
                </a:lnTo>
                <a:lnTo>
                  <a:pt x="1248" y="2029"/>
                </a:lnTo>
                <a:lnTo>
                  <a:pt x="1203" y="2032"/>
                </a:lnTo>
                <a:lnTo>
                  <a:pt x="1158" y="2029"/>
                </a:lnTo>
                <a:lnTo>
                  <a:pt x="1116" y="2020"/>
                </a:lnTo>
                <a:lnTo>
                  <a:pt x="1076" y="2005"/>
                </a:lnTo>
                <a:lnTo>
                  <a:pt x="1040" y="1985"/>
                </a:lnTo>
                <a:lnTo>
                  <a:pt x="1006" y="1960"/>
                </a:lnTo>
                <a:lnTo>
                  <a:pt x="977" y="1931"/>
                </a:lnTo>
                <a:lnTo>
                  <a:pt x="952" y="1898"/>
                </a:lnTo>
                <a:lnTo>
                  <a:pt x="932" y="1862"/>
                </a:lnTo>
                <a:lnTo>
                  <a:pt x="916" y="1823"/>
                </a:lnTo>
                <a:lnTo>
                  <a:pt x="907" y="1782"/>
                </a:lnTo>
                <a:lnTo>
                  <a:pt x="903" y="1739"/>
                </a:lnTo>
                <a:lnTo>
                  <a:pt x="907" y="1696"/>
                </a:lnTo>
                <a:lnTo>
                  <a:pt x="916" y="1655"/>
                </a:lnTo>
                <a:lnTo>
                  <a:pt x="932" y="1616"/>
                </a:lnTo>
                <a:lnTo>
                  <a:pt x="952" y="1580"/>
                </a:lnTo>
                <a:lnTo>
                  <a:pt x="977" y="1547"/>
                </a:lnTo>
                <a:lnTo>
                  <a:pt x="1006" y="1519"/>
                </a:lnTo>
                <a:lnTo>
                  <a:pt x="1040" y="1493"/>
                </a:lnTo>
                <a:lnTo>
                  <a:pt x="1076" y="1474"/>
                </a:lnTo>
                <a:lnTo>
                  <a:pt x="1116" y="1459"/>
                </a:lnTo>
                <a:lnTo>
                  <a:pt x="1158" y="1450"/>
                </a:lnTo>
                <a:lnTo>
                  <a:pt x="1203" y="1446"/>
                </a:lnTo>
                <a:close/>
                <a:moveTo>
                  <a:pt x="1484" y="120"/>
                </a:moveTo>
                <a:lnTo>
                  <a:pt x="1448" y="123"/>
                </a:lnTo>
                <a:lnTo>
                  <a:pt x="1414" y="131"/>
                </a:lnTo>
                <a:lnTo>
                  <a:pt x="1383" y="144"/>
                </a:lnTo>
                <a:lnTo>
                  <a:pt x="1355" y="161"/>
                </a:lnTo>
                <a:lnTo>
                  <a:pt x="1328" y="183"/>
                </a:lnTo>
                <a:lnTo>
                  <a:pt x="1306" y="208"/>
                </a:lnTo>
                <a:lnTo>
                  <a:pt x="1288" y="236"/>
                </a:lnTo>
                <a:lnTo>
                  <a:pt x="1275" y="267"/>
                </a:lnTo>
                <a:lnTo>
                  <a:pt x="1266" y="299"/>
                </a:lnTo>
                <a:lnTo>
                  <a:pt x="1264" y="334"/>
                </a:lnTo>
                <a:lnTo>
                  <a:pt x="1264" y="882"/>
                </a:lnTo>
                <a:lnTo>
                  <a:pt x="1266" y="917"/>
                </a:lnTo>
                <a:lnTo>
                  <a:pt x="1275" y="950"/>
                </a:lnTo>
                <a:lnTo>
                  <a:pt x="1288" y="980"/>
                </a:lnTo>
                <a:lnTo>
                  <a:pt x="1306" y="1009"/>
                </a:lnTo>
                <a:lnTo>
                  <a:pt x="1328" y="1034"/>
                </a:lnTo>
                <a:lnTo>
                  <a:pt x="1355" y="1055"/>
                </a:lnTo>
                <a:lnTo>
                  <a:pt x="1383" y="1073"/>
                </a:lnTo>
                <a:lnTo>
                  <a:pt x="1414" y="1086"/>
                </a:lnTo>
                <a:lnTo>
                  <a:pt x="1448" y="1094"/>
                </a:lnTo>
                <a:lnTo>
                  <a:pt x="1484" y="1097"/>
                </a:lnTo>
                <a:lnTo>
                  <a:pt x="1728" y="1097"/>
                </a:lnTo>
                <a:lnTo>
                  <a:pt x="1728" y="1365"/>
                </a:lnTo>
                <a:lnTo>
                  <a:pt x="2002" y="1097"/>
                </a:lnTo>
                <a:lnTo>
                  <a:pt x="2668" y="1097"/>
                </a:lnTo>
                <a:lnTo>
                  <a:pt x="2704" y="1094"/>
                </a:lnTo>
                <a:lnTo>
                  <a:pt x="2737" y="1086"/>
                </a:lnTo>
                <a:lnTo>
                  <a:pt x="2769" y="1073"/>
                </a:lnTo>
                <a:lnTo>
                  <a:pt x="2797" y="1055"/>
                </a:lnTo>
                <a:lnTo>
                  <a:pt x="2822" y="1034"/>
                </a:lnTo>
                <a:lnTo>
                  <a:pt x="2844" y="1009"/>
                </a:lnTo>
                <a:lnTo>
                  <a:pt x="2862" y="980"/>
                </a:lnTo>
                <a:lnTo>
                  <a:pt x="2876" y="950"/>
                </a:lnTo>
                <a:lnTo>
                  <a:pt x="2884" y="917"/>
                </a:lnTo>
                <a:lnTo>
                  <a:pt x="2888" y="882"/>
                </a:lnTo>
                <a:lnTo>
                  <a:pt x="2888" y="334"/>
                </a:lnTo>
                <a:lnTo>
                  <a:pt x="2884" y="299"/>
                </a:lnTo>
                <a:lnTo>
                  <a:pt x="2876" y="267"/>
                </a:lnTo>
                <a:lnTo>
                  <a:pt x="2862" y="236"/>
                </a:lnTo>
                <a:lnTo>
                  <a:pt x="2844" y="208"/>
                </a:lnTo>
                <a:lnTo>
                  <a:pt x="2822" y="183"/>
                </a:lnTo>
                <a:lnTo>
                  <a:pt x="2797" y="161"/>
                </a:lnTo>
                <a:lnTo>
                  <a:pt x="2769" y="144"/>
                </a:lnTo>
                <a:lnTo>
                  <a:pt x="2737" y="131"/>
                </a:lnTo>
                <a:lnTo>
                  <a:pt x="2704" y="123"/>
                </a:lnTo>
                <a:lnTo>
                  <a:pt x="2668" y="120"/>
                </a:lnTo>
                <a:lnTo>
                  <a:pt x="1484" y="120"/>
                </a:lnTo>
                <a:close/>
                <a:moveTo>
                  <a:pt x="1484" y="0"/>
                </a:moveTo>
                <a:lnTo>
                  <a:pt x="2668" y="0"/>
                </a:lnTo>
                <a:lnTo>
                  <a:pt x="2714" y="3"/>
                </a:lnTo>
                <a:lnTo>
                  <a:pt x="2759" y="12"/>
                </a:lnTo>
                <a:lnTo>
                  <a:pt x="2801" y="27"/>
                </a:lnTo>
                <a:lnTo>
                  <a:pt x="2840" y="46"/>
                </a:lnTo>
                <a:lnTo>
                  <a:pt x="2877" y="70"/>
                </a:lnTo>
                <a:lnTo>
                  <a:pt x="2910" y="97"/>
                </a:lnTo>
                <a:lnTo>
                  <a:pt x="2939" y="130"/>
                </a:lnTo>
                <a:lnTo>
                  <a:pt x="2963" y="165"/>
                </a:lnTo>
                <a:lnTo>
                  <a:pt x="2983" y="204"/>
                </a:lnTo>
                <a:lnTo>
                  <a:pt x="2998" y="245"/>
                </a:lnTo>
                <a:lnTo>
                  <a:pt x="3007" y="288"/>
                </a:lnTo>
                <a:lnTo>
                  <a:pt x="3010" y="334"/>
                </a:lnTo>
                <a:lnTo>
                  <a:pt x="3010" y="882"/>
                </a:lnTo>
                <a:lnTo>
                  <a:pt x="3007" y="928"/>
                </a:lnTo>
                <a:lnTo>
                  <a:pt x="2998" y="971"/>
                </a:lnTo>
                <a:lnTo>
                  <a:pt x="2983" y="1012"/>
                </a:lnTo>
                <a:lnTo>
                  <a:pt x="2963" y="1051"/>
                </a:lnTo>
                <a:lnTo>
                  <a:pt x="2939" y="1086"/>
                </a:lnTo>
                <a:lnTo>
                  <a:pt x="2910" y="1118"/>
                </a:lnTo>
                <a:lnTo>
                  <a:pt x="2877" y="1146"/>
                </a:lnTo>
                <a:lnTo>
                  <a:pt x="2840" y="1170"/>
                </a:lnTo>
                <a:lnTo>
                  <a:pt x="2801" y="1190"/>
                </a:lnTo>
                <a:lnTo>
                  <a:pt x="2759" y="1204"/>
                </a:lnTo>
                <a:lnTo>
                  <a:pt x="2714" y="1213"/>
                </a:lnTo>
                <a:lnTo>
                  <a:pt x="2668" y="1216"/>
                </a:lnTo>
                <a:lnTo>
                  <a:pt x="2053" y="1216"/>
                </a:lnTo>
                <a:lnTo>
                  <a:pt x="1604" y="1654"/>
                </a:lnTo>
                <a:lnTo>
                  <a:pt x="1604" y="1216"/>
                </a:lnTo>
                <a:lnTo>
                  <a:pt x="1484" y="1216"/>
                </a:lnTo>
                <a:lnTo>
                  <a:pt x="1437" y="1213"/>
                </a:lnTo>
                <a:lnTo>
                  <a:pt x="1393" y="1204"/>
                </a:lnTo>
                <a:lnTo>
                  <a:pt x="1351" y="1190"/>
                </a:lnTo>
                <a:lnTo>
                  <a:pt x="1312" y="1170"/>
                </a:lnTo>
                <a:lnTo>
                  <a:pt x="1275" y="1146"/>
                </a:lnTo>
                <a:lnTo>
                  <a:pt x="1242" y="1118"/>
                </a:lnTo>
                <a:lnTo>
                  <a:pt x="1214" y="1086"/>
                </a:lnTo>
                <a:lnTo>
                  <a:pt x="1189" y="1051"/>
                </a:lnTo>
                <a:lnTo>
                  <a:pt x="1169" y="1012"/>
                </a:lnTo>
                <a:lnTo>
                  <a:pt x="1154" y="971"/>
                </a:lnTo>
                <a:lnTo>
                  <a:pt x="1146" y="928"/>
                </a:lnTo>
                <a:lnTo>
                  <a:pt x="1143" y="882"/>
                </a:lnTo>
                <a:lnTo>
                  <a:pt x="1143" y="334"/>
                </a:lnTo>
                <a:lnTo>
                  <a:pt x="1145" y="288"/>
                </a:lnTo>
                <a:lnTo>
                  <a:pt x="1154" y="245"/>
                </a:lnTo>
                <a:lnTo>
                  <a:pt x="1169" y="204"/>
                </a:lnTo>
                <a:lnTo>
                  <a:pt x="1189" y="165"/>
                </a:lnTo>
                <a:lnTo>
                  <a:pt x="1213" y="130"/>
                </a:lnTo>
                <a:lnTo>
                  <a:pt x="1242" y="97"/>
                </a:lnTo>
                <a:lnTo>
                  <a:pt x="1275" y="70"/>
                </a:lnTo>
                <a:lnTo>
                  <a:pt x="1312" y="46"/>
                </a:lnTo>
                <a:lnTo>
                  <a:pt x="1350" y="27"/>
                </a:lnTo>
                <a:lnTo>
                  <a:pt x="1393" y="12"/>
                </a:lnTo>
                <a:lnTo>
                  <a:pt x="1437" y="3"/>
                </a:lnTo>
                <a:lnTo>
                  <a:pt x="1484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2399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Freeform 107"/>
          <p:cNvSpPr>
            <a:spLocks noEditPoints="1"/>
          </p:cNvSpPr>
          <p:nvPr/>
        </p:nvSpPr>
        <p:spPr bwMode="auto">
          <a:xfrm>
            <a:off x="8425527" y="3708252"/>
            <a:ext cx="883075" cy="854211"/>
          </a:xfrm>
          <a:custGeom>
            <a:avLst/>
            <a:gdLst>
              <a:gd name="T0" fmla="*/ 1767 w 3666"/>
              <a:gd name="T1" fmla="*/ 3297 h 3543"/>
              <a:gd name="T2" fmla="*/ 1920 w 3666"/>
              <a:gd name="T3" fmla="*/ 3417 h 3543"/>
              <a:gd name="T4" fmla="*/ 2002 w 3666"/>
              <a:gd name="T5" fmla="*/ 3242 h 3543"/>
              <a:gd name="T6" fmla="*/ 547 w 3666"/>
              <a:gd name="T7" fmla="*/ 3185 h 3543"/>
              <a:gd name="T8" fmla="*/ 504 w 3666"/>
              <a:gd name="T9" fmla="*/ 3374 h 3543"/>
              <a:gd name="T10" fmla="*/ 697 w 3666"/>
              <a:gd name="T11" fmla="*/ 3374 h 3543"/>
              <a:gd name="T12" fmla="*/ 655 w 3666"/>
              <a:gd name="T13" fmla="*/ 3185 h 3543"/>
              <a:gd name="T14" fmla="*/ 2065 w 3666"/>
              <a:gd name="T15" fmla="*/ 3122 h 3543"/>
              <a:gd name="T16" fmla="*/ 2110 w 3666"/>
              <a:gd name="T17" fmla="*/ 3410 h 3543"/>
              <a:gd name="T18" fmla="*/ 1851 w 3666"/>
              <a:gd name="T19" fmla="*/ 3540 h 3543"/>
              <a:gd name="T20" fmla="*/ 1647 w 3666"/>
              <a:gd name="T21" fmla="*/ 3337 h 3543"/>
              <a:gd name="T22" fmla="*/ 1777 w 3666"/>
              <a:gd name="T23" fmla="*/ 3077 h 3543"/>
              <a:gd name="T24" fmla="*/ 747 w 3666"/>
              <a:gd name="T25" fmla="*/ 3097 h 3543"/>
              <a:gd name="T26" fmla="*/ 834 w 3666"/>
              <a:gd name="T27" fmla="*/ 3374 h 3543"/>
              <a:gd name="T28" fmla="*/ 601 w 3666"/>
              <a:gd name="T29" fmla="*/ 3543 h 3543"/>
              <a:gd name="T30" fmla="*/ 367 w 3666"/>
              <a:gd name="T31" fmla="*/ 3374 h 3543"/>
              <a:gd name="T32" fmla="*/ 455 w 3666"/>
              <a:gd name="T33" fmla="*/ 3097 h 3543"/>
              <a:gd name="T34" fmla="*/ 2456 w 3666"/>
              <a:gd name="T35" fmla="*/ 3157 h 3543"/>
              <a:gd name="T36" fmla="*/ 2205 w 3666"/>
              <a:gd name="T37" fmla="*/ 3208 h 3543"/>
              <a:gd name="T38" fmla="*/ 1977 w 3666"/>
              <a:gd name="T39" fmla="*/ 2982 h 3543"/>
              <a:gd name="T40" fmla="*/ 1662 w 3666"/>
              <a:gd name="T41" fmla="*/ 3065 h 3543"/>
              <a:gd name="T42" fmla="*/ 900 w 3666"/>
              <a:gd name="T43" fmla="*/ 3167 h 3543"/>
              <a:gd name="T44" fmla="*/ 644 w 3666"/>
              <a:gd name="T45" fmla="*/ 2973 h 3543"/>
              <a:gd name="T46" fmla="*/ 344 w 3666"/>
              <a:gd name="T47" fmla="*/ 3096 h 3543"/>
              <a:gd name="T48" fmla="*/ 44 w 3666"/>
              <a:gd name="T49" fmla="*/ 3223 h 3543"/>
              <a:gd name="T50" fmla="*/ 1741 w 3666"/>
              <a:gd name="T51" fmla="*/ 2240 h 3543"/>
              <a:gd name="T52" fmla="*/ 2225 w 3666"/>
              <a:gd name="T53" fmla="*/ 2609 h 3543"/>
              <a:gd name="T54" fmla="*/ 1757 w 3666"/>
              <a:gd name="T55" fmla="*/ 2230 h 3543"/>
              <a:gd name="T56" fmla="*/ 1595 w 3666"/>
              <a:gd name="T57" fmla="*/ 1977 h 3543"/>
              <a:gd name="T58" fmla="*/ 1945 w 3666"/>
              <a:gd name="T59" fmla="*/ 2139 h 3543"/>
              <a:gd name="T60" fmla="*/ 0 w 3666"/>
              <a:gd name="T61" fmla="*/ 2802 h 3543"/>
              <a:gd name="T62" fmla="*/ 119 w 3666"/>
              <a:gd name="T63" fmla="*/ 1886 h 3543"/>
              <a:gd name="T64" fmla="*/ 2049 w 3666"/>
              <a:gd name="T65" fmla="*/ 1519 h 3543"/>
              <a:gd name="T66" fmla="*/ 2171 w 3666"/>
              <a:gd name="T67" fmla="*/ 1616 h 3543"/>
              <a:gd name="T68" fmla="*/ 2237 w 3666"/>
              <a:gd name="T69" fmla="*/ 1475 h 3543"/>
              <a:gd name="T70" fmla="*/ 2405 w 3666"/>
              <a:gd name="T71" fmla="*/ 410 h 3543"/>
              <a:gd name="T72" fmla="*/ 2340 w 3666"/>
              <a:gd name="T73" fmla="*/ 1459 h 3543"/>
              <a:gd name="T74" fmla="*/ 2855 w 3666"/>
              <a:gd name="T75" fmla="*/ 1977 h 3543"/>
              <a:gd name="T76" fmla="*/ 2207 w 3666"/>
              <a:gd name="T77" fmla="*/ 1710 h 3543"/>
              <a:gd name="T78" fmla="*/ 1974 w 3666"/>
              <a:gd name="T79" fmla="*/ 1620 h 3543"/>
              <a:gd name="T80" fmla="*/ 2007 w 3666"/>
              <a:gd name="T81" fmla="*/ 1376 h 3543"/>
              <a:gd name="T82" fmla="*/ 2386 w 3666"/>
              <a:gd name="T83" fmla="*/ 408 h 3543"/>
              <a:gd name="T84" fmla="*/ 2827 w 3666"/>
              <a:gd name="T85" fmla="*/ 160 h 3543"/>
              <a:gd name="T86" fmla="*/ 3406 w 3666"/>
              <a:gd name="T87" fmla="*/ 670 h 3543"/>
              <a:gd name="T88" fmla="*/ 3663 w 3666"/>
              <a:gd name="T89" fmla="*/ 1414 h 3543"/>
              <a:gd name="T90" fmla="*/ 3515 w 3666"/>
              <a:gd name="T91" fmla="*/ 2179 h 3543"/>
              <a:gd name="T92" fmla="*/ 3035 w 3666"/>
              <a:gd name="T93" fmla="*/ 2751 h 3543"/>
              <a:gd name="T94" fmla="*/ 2773 w 3666"/>
              <a:gd name="T95" fmla="*/ 2676 h 3543"/>
              <a:gd name="T96" fmla="*/ 3272 w 3666"/>
              <a:gd name="T97" fmla="*/ 2201 h 3543"/>
              <a:gd name="T98" fmla="*/ 3462 w 3666"/>
              <a:gd name="T99" fmla="*/ 1519 h 3543"/>
              <a:gd name="T100" fmla="*/ 3267 w 3666"/>
              <a:gd name="T101" fmla="*/ 830 h 3543"/>
              <a:gd name="T102" fmla="*/ 2759 w 3666"/>
              <a:gd name="T103" fmla="*/ 354 h 3543"/>
              <a:gd name="T104" fmla="*/ 2055 w 3666"/>
              <a:gd name="T105" fmla="*/ 206 h 3543"/>
              <a:gd name="T106" fmla="*/ 1388 w 3666"/>
              <a:gd name="T107" fmla="*/ 447 h 3543"/>
              <a:gd name="T108" fmla="*/ 946 w 3666"/>
              <a:gd name="T109" fmla="*/ 987 h 3543"/>
              <a:gd name="T110" fmla="*/ 843 w 3666"/>
              <a:gd name="T111" fmla="*/ 1662 h 3543"/>
              <a:gd name="T112" fmla="*/ 662 w 3666"/>
              <a:gd name="T113" fmla="*/ 1213 h 3543"/>
              <a:gd name="T114" fmla="*/ 1009 w 3666"/>
              <a:gd name="T115" fmla="*/ 516 h 3543"/>
              <a:gd name="T116" fmla="*/ 1651 w 3666"/>
              <a:gd name="T117" fmla="*/ 83 h 35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666" h="3543">
                <a:moveTo>
                  <a:pt x="1891" y="3173"/>
                </a:moveTo>
                <a:lnTo>
                  <a:pt x="1863" y="3176"/>
                </a:lnTo>
                <a:lnTo>
                  <a:pt x="1836" y="3185"/>
                </a:lnTo>
                <a:lnTo>
                  <a:pt x="1814" y="3200"/>
                </a:lnTo>
                <a:lnTo>
                  <a:pt x="1795" y="3220"/>
                </a:lnTo>
                <a:lnTo>
                  <a:pt x="1781" y="3242"/>
                </a:lnTo>
                <a:lnTo>
                  <a:pt x="1771" y="3269"/>
                </a:lnTo>
                <a:lnTo>
                  <a:pt x="1767" y="3297"/>
                </a:lnTo>
                <a:lnTo>
                  <a:pt x="1771" y="3325"/>
                </a:lnTo>
                <a:lnTo>
                  <a:pt x="1781" y="3351"/>
                </a:lnTo>
                <a:lnTo>
                  <a:pt x="1795" y="3374"/>
                </a:lnTo>
                <a:lnTo>
                  <a:pt x="1814" y="3393"/>
                </a:lnTo>
                <a:lnTo>
                  <a:pt x="1836" y="3408"/>
                </a:lnTo>
                <a:lnTo>
                  <a:pt x="1863" y="3417"/>
                </a:lnTo>
                <a:lnTo>
                  <a:pt x="1891" y="3420"/>
                </a:lnTo>
                <a:lnTo>
                  <a:pt x="1920" y="3417"/>
                </a:lnTo>
                <a:lnTo>
                  <a:pt x="1945" y="3408"/>
                </a:lnTo>
                <a:lnTo>
                  <a:pt x="1969" y="3393"/>
                </a:lnTo>
                <a:lnTo>
                  <a:pt x="1987" y="3374"/>
                </a:lnTo>
                <a:lnTo>
                  <a:pt x="2002" y="3351"/>
                </a:lnTo>
                <a:lnTo>
                  <a:pt x="2011" y="3325"/>
                </a:lnTo>
                <a:lnTo>
                  <a:pt x="2014" y="3297"/>
                </a:lnTo>
                <a:lnTo>
                  <a:pt x="2011" y="3269"/>
                </a:lnTo>
                <a:lnTo>
                  <a:pt x="2002" y="3242"/>
                </a:lnTo>
                <a:lnTo>
                  <a:pt x="1987" y="3220"/>
                </a:lnTo>
                <a:lnTo>
                  <a:pt x="1969" y="3200"/>
                </a:lnTo>
                <a:lnTo>
                  <a:pt x="1945" y="3185"/>
                </a:lnTo>
                <a:lnTo>
                  <a:pt x="1920" y="3176"/>
                </a:lnTo>
                <a:lnTo>
                  <a:pt x="1891" y="3173"/>
                </a:lnTo>
                <a:close/>
                <a:moveTo>
                  <a:pt x="601" y="3173"/>
                </a:moveTo>
                <a:lnTo>
                  <a:pt x="572" y="3176"/>
                </a:lnTo>
                <a:lnTo>
                  <a:pt x="547" y="3185"/>
                </a:lnTo>
                <a:lnTo>
                  <a:pt x="523" y="3200"/>
                </a:lnTo>
                <a:lnTo>
                  <a:pt x="504" y="3220"/>
                </a:lnTo>
                <a:lnTo>
                  <a:pt x="490" y="3242"/>
                </a:lnTo>
                <a:lnTo>
                  <a:pt x="481" y="3269"/>
                </a:lnTo>
                <a:lnTo>
                  <a:pt x="478" y="3297"/>
                </a:lnTo>
                <a:lnTo>
                  <a:pt x="481" y="3325"/>
                </a:lnTo>
                <a:lnTo>
                  <a:pt x="490" y="3351"/>
                </a:lnTo>
                <a:lnTo>
                  <a:pt x="504" y="3374"/>
                </a:lnTo>
                <a:lnTo>
                  <a:pt x="523" y="3393"/>
                </a:lnTo>
                <a:lnTo>
                  <a:pt x="547" y="3408"/>
                </a:lnTo>
                <a:lnTo>
                  <a:pt x="572" y="3417"/>
                </a:lnTo>
                <a:lnTo>
                  <a:pt x="601" y="3420"/>
                </a:lnTo>
                <a:lnTo>
                  <a:pt x="629" y="3417"/>
                </a:lnTo>
                <a:lnTo>
                  <a:pt x="655" y="3408"/>
                </a:lnTo>
                <a:lnTo>
                  <a:pt x="678" y="3393"/>
                </a:lnTo>
                <a:lnTo>
                  <a:pt x="697" y="3374"/>
                </a:lnTo>
                <a:lnTo>
                  <a:pt x="712" y="3351"/>
                </a:lnTo>
                <a:lnTo>
                  <a:pt x="721" y="3325"/>
                </a:lnTo>
                <a:lnTo>
                  <a:pt x="724" y="3297"/>
                </a:lnTo>
                <a:lnTo>
                  <a:pt x="721" y="3269"/>
                </a:lnTo>
                <a:lnTo>
                  <a:pt x="712" y="3242"/>
                </a:lnTo>
                <a:lnTo>
                  <a:pt x="697" y="3220"/>
                </a:lnTo>
                <a:lnTo>
                  <a:pt x="678" y="3200"/>
                </a:lnTo>
                <a:lnTo>
                  <a:pt x="655" y="3185"/>
                </a:lnTo>
                <a:lnTo>
                  <a:pt x="629" y="3176"/>
                </a:lnTo>
                <a:lnTo>
                  <a:pt x="601" y="3173"/>
                </a:lnTo>
                <a:close/>
                <a:moveTo>
                  <a:pt x="1891" y="3050"/>
                </a:moveTo>
                <a:lnTo>
                  <a:pt x="1931" y="3053"/>
                </a:lnTo>
                <a:lnTo>
                  <a:pt x="1969" y="3063"/>
                </a:lnTo>
                <a:lnTo>
                  <a:pt x="2004" y="3077"/>
                </a:lnTo>
                <a:lnTo>
                  <a:pt x="2036" y="3097"/>
                </a:lnTo>
                <a:lnTo>
                  <a:pt x="2065" y="3122"/>
                </a:lnTo>
                <a:lnTo>
                  <a:pt x="2090" y="3151"/>
                </a:lnTo>
                <a:lnTo>
                  <a:pt x="2110" y="3183"/>
                </a:lnTo>
                <a:lnTo>
                  <a:pt x="2125" y="3219"/>
                </a:lnTo>
                <a:lnTo>
                  <a:pt x="2134" y="3256"/>
                </a:lnTo>
                <a:lnTo>
                  <a:pt x="2137" y="3297"/>
                </a:lnTo>
                <a:lnTo>
                  <a:pt x="2134" y="3337"/>
                </a:lnTo>
                <a:lnTo>
                  <a:pt x="2125" y="3374"/>
                </a:lnTo>
                <a:lnTo>
                  <a:pt x="2110" y="3410"/>
                </a:lnTo>
                <a:lnTo>
                  <a:pt x="2090" y="3442"/>
                </a:lnTo>
                <a:lnTo>
                  <a:pt x="2065" y="3471"/>
                </a:lnTo>
                <a:lnTo>
                  <a:pt x="2036" y="3496"/>
                </a:lnTo>
                <a:lnTo>
                  <a:pt x="2004" y="3516"/>
                </a:lnTo>
                <a:lnTo>
                  <a:pt x="1969" y="3531"/>
                </a:lnTo>
                <a:lnTo>
                  <a:pt x="1931" y="3540"/>
                </a:lnTo>
                <a:lnTo>
                  <a:pt x="1891" y="3543"/>
                </a:lnTo>
                <a:lnTo>
                  <a:pt x="1851" y="3540"/>
                </a:lnTo>
                <a:lnTo>
                  <a:pt x="1813" y="3531"/>
                </a:lnTo>
                <a:lnTo>
                  <a:pt x="1777" y="3516"/>
                </a:lnTo>
                <a:lnTo>
                  <a:pt x="1745" y="3496"/>
                </a:lnTo>
                <a:lnTo>
                  <a:pt x="1716" y="3471"/>
                </a:lnTo>
                <a:lnTo>
                  <a:pt x="1692" y="3442"/>
                </a:lnTo>
                <a:lnTo>
                  <a:pt x="1672" y="3410"/>
                </a:lnTo>
                <a:lnTo>
                  <a:pt x="1656" y="3374"/>
                </a:lnTo>
                <a:lnTo>
                  <a:pt x="1647" y="3337"/>
                </a:lnTo>
                <a:lnTo>
                  <a:pt x="1644" y="3297"/>
                </a:lnTo>
                <a:lnTo>
                  <a:pt x="1647" y="3256"/>
                </a:lnTo>
                <a:lnTo>
                  <a:pt x="1656" y="3219"/>
                </a:lnTo>
                <a:lnTo>
                  <a:pt x="1672" y="3183"/>
                </a:lnTo>
                <a:lnTo>
                  <a:pt x="1692" y="3151"/>
                </a:lnTo>
                <a:lnTo>
                  <a:pt x="1716" y="3122"/>
                </a:lnTo>
                <a:lnTo>
                  <a:pt x="1745" y="3097"/>
                </a:lnTo>
                <a:lnTo>
                  <a:pt x="1777" y="3077"/>
                </a:lnTo>
                <a:lnTo>
                  <a:pt x="1813" y="3063"/>
                </a:lnTo>
                <a:lnTo>
                  <a:pt x="1851" y="3053"/>
                </a:lnTo>
                <a:lnTo>
                  <a:pt x="1891" y="3050"/>
                </a:lnTo>
                <a:close/>
                <a:moveTo>
                  <a:pt x="601" y="3050"/>
                </a:moveTo>
                <a:lnTo>
                  <a:pt x="641" y="3053"/>
                </a:lnTo>
                <a:lnTo>
                  <a:pt x="679" y="3063"/>
                </a:lnTo>
                <a:lnTo>
                  <a:pt x="714" y="3077"/>
                </a:lnTo>
                <a:lnTo>
                  <a:pt x="747" y="3097"/>
                </a:lnTo>
                <a:lnTo>
                  <a:pt x="775" y="3122"/>
                </a:lnTo>
                <a:lnTo>
                  <a:pt x="800" y="3151"/>
                </a:lnTo>
                <a:lnTo>
                  <a:pt x="820" y="3183"/>
                </a:lnTo>
                <a:lnTo>
                  <a:pt x="834" y="3219"/>
                </a:lnTo>
                <a:lnTo>
                  <a:pt x="844" y="3256"/>
                </a:lnTo>
                <a:lnTo>
                  <a:pt x="848" y="3297"/>
                </a:lnTo>
                <a:lnTo>
                  <a:pt x="844" y="3337"/>
                </a:lnTo>
                <a:lnTo>
                  <a:pt x="834" y="3374"/>
                </a:lnTo>
                <a:lnTo>
                  <a:pt x="820" y="3410"/>
                </a:lnTo>
                <a:lnTo>
                  <a:pt x="800" y="3442"/>
                </a:lnTo>
                <a:lnTo>
                  <a:pt x="775" y="3471"/>
                </a:lnTo>
                <a:lnTo>
                  <a:pt x="747" y="3496"/>
                </a:lnTo>
                <a:lnTo>
                  <a:pt x="714" y="3516"/>
                </a:lnTo>
                <a:lnTo>
                  <a:pt x="679" y="3531"/>
                </a:lnTo>
                <a:lnTo>
                  <a:pt x="641" y="3540"/>
                </a:lnTo>
                <a:lnTo>
                  <a:pt x="601" y="3543"/>
                </a:lnTo>
                <a:lnTo>
                  <a:pt x="561" y="3540"/>
                </a:lnTo>
                <a:lnTo>
                  <a:pt x="523" y="3531"/>
                </a:lnTo>
                <a:lnTo>
                  <a:pt x="488" y="3516"/>
                </a:lnTo>
                <a:lnTo>
                  <a:pt x="455" y="3496"/>
                </a:lnTo>
                <a:lnTo>
                  <a:pt x="427" y="3471"/>
                </a:lnTo>
                <a:lnTo>
                  <a:pt x="402" y="3442"/>
                </a:lnTo>
                <a:lnTo>
                  <a:pt x="381" y="3410"/>
                </a:lnTo>
                <a:lnTo>
                  <a:pt x="367" y="3374"/>
                </a:lnTo>
                <a:lnTo>
                  <a:pt x="358" y="3337"/>
                </a:lnTo>
                <a:lnTo>
                  <a:pt x="354" y="3297"/>
                </a:lnTo>
                <a:lnTo>
                  <a:pt x="358" y="3256"/>
                </a:lnTo>
                <a:lnTo>
                  <a:pt x="367" y="3219"/>
                </a:lnTo>
                <a:lnTo>
                  <a:pt x="381" y="3183"/>
                </a:lnTo>
                <a:lnTo>
                  <a:pt x="402" y="3151"/>
                </a:lnTo>
                <a:lnTo>
                  <a:pt x="427" y="3122"/>
                </a:lnTo>
                <a:lnTo>
                  <a:pt x="455" y="3097"/>
                </a:lnTo>
                <a:lnTo>
                  <a:pt x="488" y="3077"/>
                </a:lnTo>
                <a:lnTo>
                  <a:pt x="523" y="3063"/>
                </a:lnTo>
                <a:lnTo>
                  <a:pt x="561" y="3053"/>
                </a:lnTo>
                <a:lnTo>
                  <a:pt x="601" y="3050"/>
                </a:lnTo>
                <a:close/>
                <a:moveTo>
                  <a:pt x="0" y="2867"/>
                </a:moveTo>
                <a:lnTo>
                  <a:pt x="2460" y="2867"/>
                </a:lnTo>
                <a:lnTo>
                  <a:pt x="2460" y="3131"/>
                </a:lnTo>
                <a:lnTo>
                  <a:pt x="2456" y="3157"/>
                </a:lnTo>
                <a:lnTo>
                  <a:pt x="2447" y="3183"/>
                </a:lnTo>
                <a:lnTo>
                  <a:pt x="2434" y="3205"/>
                </a:lnTo>
                <a:lnTo>
                  <a:pt x="2415" y="3223"/>
                </a:lnTo>
                <a:lnTo>
                  <a:pt x="2393" y="3238"/>
                </a:lnTo>
                <a:lnTo>
                  <a:pt x="2368" y="3246"/>
                </a:lnTo>
                <a:lnTo>
                  <a:pt x="2341" y="3250"/>
                </a:lnTo>
                <a:lnTo>
                  <a:pt x="2214" y="3250"/>
                </a:lnTo>
                <a:lnTo>
                  <a:pt x="2205" y="3208"/>
                </a:lnTo>
                <a:lnTo>
                  <a:pt x="2191" y="3167"/>
                </a:lnTo>
                <a:lnTo>
                  <a:pt x="2172" y="3131"/>
                </a:lnTo>
                <a:lnTo>
                  <a:pt x="2148" y="3096"/>
                </a:lnTo>
                <a:lnTo>
                  <a:pt x="2121" y="3065"/>
                </a:lnTo>
                <a:lnTo>
                  <a:pt x="2090" y="3037"/>
                </a:lnTo>
                <a:lnTo>
                  <a:pt x="2054" y="3014"/>
                </a:lnTo>
                <a:lnTo>
                  <a:pt x="2017" y="2996"/>
                </a:lnTo>
                <a:lnTo>
                  <a:pt x="1977" y="2982"/>
                </a:lnTo>
                <a:lnTo>
                  <a:pt x="1935" y="2973"/>
                </a:lnTo>
                <a:lnTo>
                  <a:pt x="1891" y="2971"/>
                </a:lnTo>
                <a:lnTo>
                  <a:pt x="1847" y="2973"/>
                </a:lnTo>
                <a:lnTo>
                  <a:pt x="1805" y="2982"/>
                </a:lnTo>
                <a:lnTo>
                  <a:pt x="1765" y="2996"/>
                </a:lnTo>
                <a:lnTo>
                  <a:pt x="1727" y="3014"/>
                </a:lnTo>
                <a:lnTo>
                  <a:pt x="1693" y="3037"/>
                </a:lnTo>
                <a:lnTo>
                  <a:pt x="1662" y="3065"/>
                </a:lnTo>
                <a:lnTo>
                  <a:pt x="1634" y="3096"/>
                </a:lnTo>
                <a:lnTo>
                  <a:pt x="1611" y="3131"/>
                </a:lnTo>
                <a:lnTo>
                  <a:pt x="1592" y="3167"/>
                </a:lnTo>
                <a:lnTo>
                  <a:pt x="1577" y="3208"/>
                </a:lnTo>
                <a:lnTo>
                  <a:pt x="1569" y="3250"/>
                </a:lnTo>
                <a:lnTo>
                  <a:pt x="923" y="3250"/>
                </a:lnTo>
                <a:lnTo>
                  <a:pt x="914" y="3208"/>
                </a:lnTo>
                <a:lnTo>
                  <a:pt x="900" y="3167"/>
                </a:lnTo>
                <a:lnTo>
                  <a:pt x="881" y="3131"/>
                </a:lnTo>
                <a:lnTo>
                  <a:pt x="858" y="3096"/>
                </a:lnTo>
                <a:lnTo>
                  <a:pt x="830" y="3065"/>
                </a:lnTo>
                <a:lnTo>
                  <a:pt x="799" y="3037"/>
                </a:lnTo>
                <a:lnTo>
                  <a:pt x="764" y="3014"/>
                </a:lnTo>
                <a:lnTo>
                  <a:pt x="727" y="2996"/>
                </a:lnTo>
                <a:lnTo>
                  <a:pt x="687" y="2982"/>
                </a:lnTo>
                <a:lnTo>
                  <a:pt x="644" y="2973"/>
                </a:lnTo>
                <a:lnTo>
                  <a:pt x="601" y="2971"/>
                </a:lnTo>
                <a:lnTo>
                  <a:pt x="557" y="2973"/>
                </a:lnTo>
                <a:lnTo>
                  <a:pt x="514" y="2982"/>
                </a:lnTo>
                <a:lnTo>
                  <a:pt x="474" y="2996"/>
                </a:lnTo>
                <a:lnTo>
                  <a:pt x="438" y="3014"/>
                </a:lnTo>
                <a:lnTo>
                  <a:pt x="403" y="3037"/>
                </a:lnTo>
                <a:lnTo>
                  <a:pt x="371" y="3065"/>
                </a:lnTo>
                <a:lnTo>
                  <a:pt x="344" y="3096"/>
                </a:lnTo>
                <a:lnTo>
                  <a:pt x="320" y="3131"/>
                </a:lnTo>
                <a:lnTo>
                  <a:pt x="301" y="3167"/>
                </a:lnTo>
                <a:lnTo>
                  <a:pt x="288" y="3208"/>
                </a:lnTo>
                <a:lnTo>
                  <a:pt x="278" y="3250"/>
                </a:lnTo>
                <a:lnTo>
                  <a:pt x="119" y="3250"/>
                </a:lnTo>
                <a:lnTo>
                  <a:pt x="91" y="3246"/>
                </a:lnTo>
                <a:lnTo>
                  <a:pt x="67" y="3238"/>
                </a:lnTo>
                <a:lnTo>
                  <a:pt x="44" y="3223"/>
                </a:lnTo>
                <a:lnTo>
                  <a:pt x="27" y="3205"/>
                </a:lnTo>
                <a:lnTo>
                  <a:pt x="12" y="3183"/>
                </a:lnTo>
                <a:lnTo>
                  <a:pt x="3" y="3157"/>
                </a:lnTo>
                <a:lnTo>
                  <a:pt x="0" y="3131"/>
                </a:lnTo>
                <a:lnTo>
                  <a:pt x="0" y="2867"/>
                </a:lnTo>
                <a:close/>
                <a:moveTo>
                  <a:pt x="1757" y="2230"/>
                </a:moveTo>
                <a:lnTo>
                  <a:pt x="1747" y="2233"/>
                </a:lnTo>
                <a:lnTo>
                  <a:pt x="1741" y="2240"/>
                </a:lnTo>
                <a:lnTo>
                  <a:pt x="1739" y="2249"/>
                </a:lnTo>
                <a:lnTo>
                  <a:pt x="1739" y="2598"/>
                </a:lnTo>
                <a:lnTo>
                  <a:pt x="1741" y="2608"/>
                </a:lnTo>
                <a:lnTo>
                  <a:pt x="1747" y="2615"/>
                </a:lnTo>
                <a:lnTo>
                  <a:pt x="1757" y="2617"/>
                </a:lnTo>
                <a:lnTo>
                  <a:pt x="2210" y="2617"/>
                </a:lnTo>
                <a:lnTo>
                  <a:pt x="2218" y="2615"/>
                </a:lnTo>
                <a:lnTo>
                  <a:pt x="2225" y="2609"/>
                </a:lnTo>
                <a:lnTo>
                  <a:pt x="2227" y="2601"/>
                </a:lnTo>
                <a:lnTo>
                  <a:pt x="2227" y="2592"/>
                </a:lnTo>
                <a:lnTo>
                  <a:pt x="2222" y="2586"/>
                </a:lnTo>
                <a:lnTo>
                  <a:pt x="1856" y="2235"/>
                </a:lnTo>
                <a:lnTo>
                  <a:pt x="1853" y="2233"/>
                </a:lnTo>
                <a:lnTo>
                  <a:pt x="1847" y="2231"/>
                </a:lnTo>
                <a:lnTo>
                  <a:pt x="1843" y="2230"/>
                </a:lnTo>
                <a:lnTo>
                  <a:pt x="1757" y="2230"/>
                </a:lnTo>
                <a:close/>
                <a:moveTo>
                  <a:pt x="119" y="1886"/>
                </a:moveTo>
                <a:lnTo>
                  <a:pt x="1480" y="1886"/>
                </a:lnTo>
                <a:lnTo>
                  <a:pt x="1506" y="1888"/>
                </a:lnTo>
                <a:lnTo>
                  <a:pt x="1532" y="1897"/>
                </a:lnTo>
                <a:lnTo>
                  <a:pt x="1554" y="1912"/>
                </a:lnTo>
                <a:lnTo>
                  <a:pt x="1573" y="1931"/>
                </a:lnTo>
                <a:lnTo>
                  <a:pt x="1586" y="1952"/>
                </a:lnTo>
                <a:lnTo>
                  <a:pt x="1595" y="1977"/>
                </a:lnTo>
                <a:lnTo>
                  <a:pt x="1599" y="2005"/>
                </a:lnTo>
                <a:lnTo>
                  <a:pt x="1599" y="2093"/>
                </a:lnTo>
                <a:lnTo>
                  <a:pt x="1834" y="2093"/>
                </a:lnTo>
                <a:lnTo>
                  <a:pt x="1860" y="2095"/>
                </a:lnTo>
                <a:lnTo>
                  <a:pt x="1883" y="2101"/>
                </a:lnTo>
                <a:lnTo>
                  <a:pt x="1905" y="2110"/>
                </a:lnTo>
                <a:lnTo>
                  <a:pt x="1926" y="2123"/>
                </a:lnTo>
                <a:lnTo>
                  <a:pt x="1945" y="2139"/>
                </a:lnTo>
                <a:lnTo>
                  <a:pt x="2413" y="2601"/>
                </a:lnTo>
                <a:lnTo>
                  <a:pt x="2430" y="2620"/>
                </a:lnTo>
                <a:lnTo>
                  <a:pt x="2443" y="2641"/>
                </a:lnTo>
                <a:lnTo>
                  <a:pt x="2452" y="2665"/>
                </a:lnTo>
                <a:lnTo>
                  <a:pt x="2457" y="2689"/>
                </a:lnTo>
                <a:lnTo>
                  <a:pt x="2460" y="2715"/>
                </a:lnTo>
                <a:lnTo>
                  <a:pt x="2460" y="2802"/>
                </a:lnTo>
                <a:lnTo>
                  <a:pt x="0" y="2802"/>
                </a:lnTo>
                <a:lnTo>
                  <a:pt x="0" y="2005"/>
                </a:lnTo>
                <a:lnTo>
                  <a:pt x="3" y="1977"/>
                </a:lnTo>
                <a:lnTo>
                  <a:pt x="12" y="1952"/>
                </a:lnTo>
                <a:lnTo>
                  <a:pt x="26" y="1931"/>
                </a:lnTo>
                <a:lnTo>
                  <a:pt x="44" y="1912"/>
                </a:lnTo>
                <a:lnTo>
                  <a:pt x="67" y="1897"/>
                </a:lnTo>
                <a:lnTo>
                  <a:pt x="91" y="1888"/>
                </a:lnTo>
                <a:lnTo>
                  <a:pt x="119" y="1886"/>
                </a:lnTo>
                <a:close/>
                <a:moveTo>
                  <a:pt x="2148" y="1419"/>
                </a:moveTo>
                <a:lnTo>
                  <a:pt x="2125" y="1422"/>
                </a:lnTo>
                <a:lnTo>
                  <a:pt x="2104" y="1429"/>
                </a:lnTo>
                <a:lnTo>
                  <a:pt x="2086" y="1441"/>
                </a:lnTo>
                <a:lnTo>
                  <a:pt x="2071" y="1457"/>
                </a:lnTo>
                <a:lnTo>
                  <a:pt x="2059" y="1475"/>
                </a:lnTo>
                <a:lnTo>
                  <a:pt x="2052" y="1496"/>
                </a:lnTo>
                <a:lnTo>
                  <a:pt x="2049" y="1519"/>
                </a:lnTo>
                <a:lnTo>
                  <a:pt x="2052" y="1541"/>
                </a:lnTo>
                <a:lnTo>
                  <a:pt x="2059" y="1562"/>
                </a:lnTo>
                <a:lnTo>
                  <a:pt x="2071" y="1581"/>
                </a:lnTo>
                <a:lnTo>
                  <a:pt x="2086" y="1597"/>
                </a:lnTo>
                <a:lnTo>
                  <a:pt x="2105" y="1608"/>
                </a:lnTo>
                <a:lnTo>
                  <a:pt x="2125" y="1616"/>
                </a:lnTo>
                <a:lnTo>
                  <a:pt x="2148" y="1618"/>
                </a:lnTo>
                <a:lnTo>
                  <a:pt x="2171" y="1616"/>
                </a:lnTo>
                <a:lnTo>
                  <a:pt x="2192" y="1608"/>
                </a:lnTo>
                <a:lnTo>
                  <a:pt x="2211" y="1597"/>
                </a:lnTo>
                <a:lnTo>
                  <a:pt x="2226" y="1581"/>
                </a:lnTo>
                <a:lnTo>
                  <a:pt x="2237" y="1562"/>
                </a:lnTo>
                <a:lnTo>
                  <a:pt x="2245" y="1541"/>
                </a:lnTo>
                <a:lnTo>
                  <a:pt x="2248" y="1519"/>
                </a:lnTo>
                <a:lnTo>
                  <a:pt x="2245" y="1496"/>
                </a:lnTo>
                <a:lnTo>
                  <a:pt x="2237" y="1475"/>
                </a:lnTo>
                <a:lnTo>
                  <a:pt x="2226" y="1457"/>
                </a:lnTo>
                <a:lnTo>
                  <a:pt x="2211" y="1441"/>
                </a:lnTo>
                <a:lnTo>
                  <a:pt x="2192" y="1429"/>
                </a:lnTo>
                <a:lnTo>
                  <a:pt x="2171" y="1422"/>
                </a:lnTo>
                <a:lnTo>
                  <a:pt x="2148" y="1419"/>
                </a:lnTo>
                <a:close/>
                <a:moveTo>
                  <a:pt x="2386" y="408"/>
                </a:moveTo>
                <a:lnTo>
                  <a:pt x="2403" y="409"/>
                </a:lnTo>
                <a:lnTo>
                  <a:pt x="2405" y="410"/>
                </a:lnTo>
                <a:lnTo>
                  <a:pt x="2424" y="417"/>
                </a:lnTo>
                <a:lnTo>
                  <a:pt x="2438" y="429"/>
                </a:lnTo>
                <a:lnTo>
                  <a:pt x="2450" y="446"/>
                </a:lnTo>
                <a:lnTo>
                  <a:pt x="2455" y="463"/>
                </a:lnTo>
                <a:lnTo>
                  <a:pt x="2455" y="483"/>
                </a:lnTo>
                <a:lnTo>
                  <a:pt x="2307" y="1397"/>
                </a:lnTo>
                <a:lnTo>
                  <a:pt x="2326" y="1427"/>
                </a:lnTo>
                <a:lnTo>
                  <a:pt x="2340" y="1459"/>
                </a:lnTo>
                <a:lnTo>
                  <a:pt x="2347" y="1495"/>
                </a:lnTo>
                <a:lnTo>
                  <a:pt x="2841" y="1888"/>
                </a:lnTo>
                <a:lnTo>
                  <a:pt x="2852" y="1899"/>
                </a:lnTo>
                <a:lnTo>
                  <a:pt x="2861" y="1914"/>
                </a:lnTo>
                <a:lnTo>
                  <a:pt x="2865" y="1929"/>
                </a:lnTo>
                <a:lnTo>
                  <a:pt x="2865" y="1946"/>
                </a:lnTo>
                <a:lnTo>
                  <a:pt x="2863" y="1962"/>
                </a:lnTo>
                <a:lnTo>
                  <a:pt x="2855" y="1977"/>
                </a:lnTo>
                <a:lnTo>
                  <a:pt x="2854" y="1978"/>
                </a:lnTo>
                <a:lnTo>
                  <a:pt x="2843" y="1992"/>
                </a:lnTo>
                <a:lnTo>
                  <a:pt x="2829" y="2001"/>
                </a:lnTo>
                <a:lnTo>
                  <a:pt x="2815" y="2007"/>
                </a:lnTo>
                <a:lnTo>
                  <a:pt x="2798" y="2010"/>
                </a:lnTo>
                <a:lnTo>
                  <a:pt x="2783" y="2007"/>
                </a:lnTo>
                <a:lnTo>
                  <a:pt x="2766" y="2002"/>
                </a:lnTo>
                <a:lnTo>
                  <a:pt x="2207" y="1710"/>
                </a:lnTo>
                <a:lnTo>
                  <a:pt x="2178" y="1718"/>
                </a:lnTo>
                <a:lnTo>
                  <a:pt x="2148" y="1720"/>
                </a:lnTo>
                <a:lnTo>
                  <a:pt x="2112" y="1717"/>
                </a:lnTo>
                <a:lnTo>
                  <a:pt x="2079" y="1708"/>
                </a:lnTo>
                <a:lnTo>
                  <a:pt x="2046" y="1693"/>
                </a:lnTo>
                <a:lnTo>
                  <a:pt x="2019" y="1674"/>
                </a:lnTo>
                <a:lnTo>
                  <a:pt x="1994" y="1649"/>
                </a:lnTo>
                <a:lnTo>
                  <a:pt x="1974" y="1620"/>
                </a:lnTo>
                <a:lnTo>
                  <a:pt x="1960" y="1589"/>
                </a:lnTo>
                <a:lnTo>
                  <a:pt x="1950" y="1555"/>
                </a:lnTo>
                <a:lnTo>
                  <a:pt x="1946" y="1519"/>
                </a:lnTo>
                <a:lnTo>
                  <a:pt x="1950" y="1486"/>
                </a:lnTo>
                <a:lnTo>
                  <a:pt x="1957" y="1454"/>
                </a:lnTo>
                <a:lnTo>
                  <a:pt x="1970" y="1426"/>
                </a:lnTo>
                <a:lnTo>
                  <a:pt x="1986" y="1399"/>
                </a:lnTo>
                <a:lnTo>
                  <a:pt x="2007" y="1376"/>
                </a:lnTo>
                <a:lnTo>
                  <a:pt x="2032" y="1355"/>
                </a:lnTo>
                <a:lnTo>
                  <a:pt x="2059" y="1339"/>
                </a:lnTo>
                <a:lnTo>
                  <a:pt x="2326" y="455"/>
                </a:lnTo>
                <a:lnTo>
                  <a:pt x="2333" y="439"/>
                </a:lnTo>
                <a:lnTo>
                  <a:pt x="2343" y="427"/>
                </a:lnTo>
                <a:lnTo>
                  <a:pt x="2356" y="417"/>
                </a:lnTo>
                <a:lnTo>
                  <a:pt x="2371" y="410"/>
                </a:lnTo>
                <a:lnTo>
                  <a:pt x="2386" y="408"/>
                </a:lnTo>
                <a:close/>
                <a:moveTo>
                  <a:pt x="2148" y="0"/>
                </a:moveTo>
                <a:lnTo>
                  <a:pt x="2252" y="3"/>
                </a:lnTo>
                <a:lnTo>
                  <a:pt x="2354" y="13"/>
                </a:lnTo>
                <a:lnTo>
                  <a:pt x="2454" y="30"/>
                </a:lnTo>
                <a:lnTo>
                  <a:pt x="2552" y="54"/>
                </a:lnTo>
                <a:lnTo>
                  <a:pt x="2646" y="83"/>
                </a:lnTo>
                <a:lnTo>
                  <a:pt x="2738" y="119"/>
                </a:lnTo>
                <a:lnTo>
                  <a:pt x="2827" y="160"/>
                </a:lnTo>
                <a:lnTo>
                  <a:pt x="2914" y="206"/>
                </a:lnTo>
                <a:lnTo>
                  <a:pt x="2996" y="259"/>
                </a:lnTo>
                <a:lnTo>
                  <a:pt x="3075" y="317"/>
                </a:lnTo>
                <a:lnTo>
                  <a:pt x="3151" y="378"/>
                </a:lnTo>
                <a:lnTo>
                  <a:pt x="3221" y="444"/>
                </a:lnTo>
                <a:lnTo>
                  <a:pt x="3287" y="516"/>
                </a:lnTo>
                <a:lnTo>
                  <a:pt x="3349" y="591"/>
                </a:lnTo>
                <a:lnTo>
                  <a:pt x="3406" y="670"/>
                </a:lnTo>
                <a:lnTo>
                  <a:pt x="3458" y="753"/>
                </a:lnTo>
                <a:lnTo>
                  <a:pt x="3505" y="838"/>
                </a:lnTo>
                <a:lnTo>
                  <a:pt x="3546" y="928"/>
                </a:lnTo>
                <a:lnTo>
                  <a:pt x="3582" y="1021"/>
                </a:lnTo>
                <a:lnTo>
                  <a:pt x="3612" y="1115"/>
                </a:lnTo>
                <a:lnTo>
                  <a:pt x="3635" y="1213"/>
                </a:lnTo>
                <a:lnTo>
                  <a:pt x="3653" y="1313"/>
                </a:lnTo>
                <a:lnTo>
                  <a:pt x="3663" y="1414"/>
                </a:lnTo>
                <a:lnTo>
                  <a:pt x="3666" y="1519"/>
                </a:lnTo>
                <a:lnTo>
                  <a:pt x="3663" y="1619"/>
                </a:lnTo>
                <a:lnTo>
                  <a:pt x="3653" y="1718"/>
                </a:lnTo>
                <a:lnTo>
                  <a:pt x="3637" y="1815"/>
                </a:lnTo>
                <a:lnTo>
                  <a:pt x="3615" y="1909"/>
                </a:lnTo>
                <a:lnTo>
                  <a:pt x="3587" y="2002"/>
                </a:lnTo>
                <a:lnTo>
                  <a:pt x="3554" y="2092"/>
                </a:lnTo>
                <a:lnTo>
                  <a:pt x="3515" y="2179"/>
                </a:lnTo>
                <a:lnTo>
                  <a:pt x="3472" y="2263"/>
                </a:lnTo>
                <a:lnTo>
                  <a:pt x="3422" y="2344"/>
                </a:lnTo>
                <a:lnTo>
                  <a:pt x="3368" y="2421"/>
                </a:lnTo>
                <a:lnTo>
                  <a:pt x="3309" y="2496"/>
                </a:lnTo>
                <a:lnTo>
                  <a:pt x="3247" y="2566"/>
                </a:lnTo>
                <a:lnTo>
                  <a:pt x="3181" y="2631"/>
                </a:lnTo>
                <a:lnTo>
                  <a:pt x="3109" y="2694"/>
                </a:lnTo>
                <a:lnTo>
                  <a:pt x="3035" y="2751"/>
                </a:lnTo>
                <a:lnTo>
                  <a:pt x="2957" y="2804"/>
                </a:lnTo>
                <a:lnTo>
                  <a:pt x="2875" y="2853"/>
                </a:lnTo>
                <a:lnTo>
                  <a:pt x="2791" y="2895"/>
                </a:lnTo>
                <a:lnTo>
                  <a:pt x="2703" y="2933"/>
                </a:lnTo>
                <a:lnTo>
                  <a:pt x="2613" y="2965"/>
                </a:lnTo>
                <a:lnTo>
                  <a:pt x="2613" y="2749"/>
                </a:lnTo>
                <a:lnTo>
                  <a:pt x="2694" y="2715"/>
                </a:lnTo>
                <a:lnTo>
                  <a:pt x="2773" y="2676"/>
                </a:lnTo>
                <a:lnTo>
                  <a:pt x="2848" y="2631"/>
                </a:lnTo>
                <a:lnTo>
                  <a:pt x="2919" y="2582"/>
                </a:lnTo>
                <a:lnTo>
                  <a:pt x="2988" y="2529"/>
                </a:lnTo>
                <a:lnTo>
                  <a:pt x="3053" y="2471"/>
                </a:lnTo>
                <a:lnTo>
                  <a:pt x="3114" y="2409"/>
                </a:lnTo>
                <a:lnTo>
                  <a:pt x="3171" y="2343"/>
                </a:lnTo>
                <a:lnTo>
                  <a:pt x="3224" y="2274"/>
                </a:lnTo>
                <a:lnTo>
                  <a:pt x="3272" y="2201"/>
                </a:lnTo>
                <a:lnTo>
                  <a:pt x="3314" y="2124"/>
                </a:lnTo>
                <a:lnTo>
                  <a:pt x="3352" y="2045"/>
                </a:lnTo>
                <a:lnTo>
                  <a:pt x="3385" y="1964"/>
                </a:lnTo>
                <a:lnTo>
                  <a:pt x="3412" y="1878"/>
                </a:lnTo>
                <a:lnTo>
                  <a:pt x="3434" y="1792"/>
                </a:lnTo>
                <a:lnTo>
                  <a:pt x="3449" y="1703"/>
                </a:lnTo>
                <a:lnTo>
                  <a:pt x="3458" y="1611"/>
                </a:lnTo>
                <a:lnTo>
                  <a:pt x="3462" y="1519"/>
                </a:lnTo>
                <a:lnTo>
                  <a:pt x="3458" y="1424"/>
                </a:lnTo>
                <a:lnTo>
                  <a:pt x="3449" y="1333"/>
                </a:lnTo>
                <a:lnTo>
                  <a:pt x="3433" y="1243"/>
                </a:lnTo>
                <a:lnTo>
                  <a:pt x="3410" y="1155"/>
                </a:lnTo>
                <a:lnTo>
                  <a:pt x="3383" y="1070"/>
                </a:lnTo>
                <a:lnTo>
                  <a:pt x="3349" y="987"/>
                </a:lnTo>
                <a:lnTo>
                  <a:pt x="3311" y="907"/>
                </a:lnTo>
                <a:lnTo>
                  <a:pt x="3267" y="830"/>
                </a:lnTo>
                <a:lnTo>
                  <a:pt x="3218" y="757"/>
                </a:lnTo>
                <a:lnTo>
                  <a:pt x="3165" y="687"/>
                </a:lnTo>
                <a:lnTo>
                  <a:pt x="3107" y="620"/>
                </a:lnTo>
                <a:lnTo>
                  <a:pt x="3045" y="559"/>
                </a:lnTo>
                <a:lnTo>
                  <a:pt x="2979" y="501"/>
                </a:lnTo>
                <a:lnTo>
                  <a:pt x="2909" y="447"/>
                </a:lnTo>
                <a:lnTo>
                  <a:pt x="2836" y="399"/>
                </a:lnTo>
                <a:lnTo>
                  <a:pt x="2759" y="354"/>
                </a:lnTo>
                <a:lnTo>
                  <a:pt x="2680" y="315"/>
                </a:lnTo>
                <a:lnTo>
                  <a:pt x="2597" y="282"/>
                </a:lnTo>
                <a:lnTo>
                  <a:pt x="2512" y="254"/>
                </a:lnTo>
                <a:lnTo>
                  <a:pt x="2424" y="232"/>
                </a:lnTo>
                <a:lnTo>
                  <a:pt x="2334" y="216"/>
                </a:lnTo>
                <a:lnTo>
                  <a:pt x="2242" y="206"/>
                </a:lnTo>
                <a:lnTo>
                  <a:pt x="2148" y="203"/>
                </a:lnTo>
                <a:lnTo>
                  <a:pt x="2055" y="206"/>
                </a:lnTo>
                <a:lnTo>
                  <a:pt x="1963" y="216"/>
                </a:lnTo>
                <a:lnTo>
                  <a:pt x="1873" y="232"/>
                </a:lnTo>
                <a:lnTo>
                  <a:pt x="1785" y="254"/>
                </a:lnTo>
                <a:lnTo>
                  <a:pt x="1700" y="282"/>
                </a:lnTo>
                <a:lnTo>
                  <a:pt x="1617" y="315"/>
                </a:lnTo>
                <a:lnTo>
                  <a:pt x="1537" y="354"/>
                </a:lnTo>
                <a:lnTo>
                  <a:pt x="1461" y="399"/>
                </a:lnTo>
                <a:lnTo>
                  <a:pt x="1388" y="447"/>
                </a:lnTo>
                <a:lnTo>
                  <a:pt x="1318" y="501"/>
                </a:lnTo>
                <a:lnTo>
                  <a:pt x="1252" y="559"/>
                </a:lnTo>
                <a:lnTo>
                  <a:pt x="1190" y="620"/>
                </a:lnTo>
                <a:lnTo>
                  <a:pt x="1132" y="687"/>
                </a:lnTo>
                <a:lnTo>
                  <a:pt x="1079" y="757"/>
                </a:lnTo>
                <a:lnTo>
                  <a:pt x="1030" y="830"/>
                </a:lnTo>
                <a:lnTo>
                  <a:pt x="985" y="907"/>
                </a:lnTo>
                <a:lnTo>
                  <a:pt x="946" y="987"/>
                </a:lnTo>
                <a:lnTo>
                  <a:pt x="913" y="1070"/>
                </a:lnTo>
                <a:lnTo>
                  <a:pt x="885" y="1155"/>
                </a:lnTo>
                <a:lnTo>
                  <a:pt x="864" y="1243"/>
                </a:lnTo>
                <a:lnTo>
                  <a:pt x="848" y="1333"/>
                </a:lnTo>
                <a:lnTo>
                  <a:pt x="838" y="1424"/>
                </a:lnTo>
                <a:lnTo>
                  <a:pt x="834" y="1519"/>
                </a:lnTo>
                <a:lnTo>
                  <a:pt x="837" y="1591"/>
                </a:lnTo>
                <a:lnTo>
                  <a:pt x="843" y="1662"/>
                </a:lnTo>
                <a:lnTo>
                  <a:pt x="852" y="1733"/>
                </a:lnTo>
                <a:lnTo>
                  <a:pt x="647" y="1733"/>
                </a:lnTo>
                <a:lnTo>
                  <a:pt x="638" y="1662"/>
                </a:lnTo>
                <a:lnTo>
                  <a:pt x="632" y="1591"/>
                </a:lnTo>
                <a:lnTo>
                  <a:pt x="631" y="1519"/>
                </a:lnTo>
                <a:lnTo>
                  <a:pt x="634" y="1414"/>
                </a:lnTo>
                <a:lnTo>
                  <a:pt x="644" y="1313"/>
                </a:lnTo>
                <a:lnTo>
                  <a:pt x="662" y="1213"/>
                </a:lnTo>
                <a:lnTo>
                  <a:pt x="685" y="1115"/>
                </a:lnTo>
                <a:lnTo>
                  <a:pt x="714" y="1021"/>
                </a:lnTo>
                <a:lnTo>
                  <a:pt x="750" y="928"/>
                </a:lnTo>
                <a:lnTo>
                  <a:pt x="791" y="838"/>
                </a:lnTo>
                <a:lnTo>
                  <a:pt x="839" y="753"/>
                </a:lnTo>
                <a:lnTo>
                  <a:pt x="890" y="670"/>
                </a:lnTo>
                <a:lnTo>
                  <a:pt x="948" y="591"/>
                </a:lnTo>
                <a:lnTo>
                  <a:pt x="1009" y="516"/>
                </a:lnTo>
                <a:lnTo>
                  <a:pt x="1075" y="444"/>
                </a:lnTo>
                <a:lnTo>
                  <a:pt x="1146" y="378"/>
                </a:lnTo>
                <a:lnTo>
                  <a:pt x="1222" y="317"/>
                </a:lnTo>
                <a:lnTo>
                  <a:pt x="1301" y="259"/>
                </a:lnTo>
                <a:lnTo>
                  <a:pt x="1383" y="206"/>
                </a:lnTo>
                <a:lnTo>
                  <a:pt x="1469" y="160"/>
                </a:lnTo>
                <a:lnTo>
                  <a:pt x="1559" y="119"/>
                </a:lnTo>
                <a:lnTo>
                  <a:pt x="1651" y="83"/>
                </a:lnTo>
                <a:lnTo>
                  <a:pt x="1745" y="54"/>
                </a:lnTo>
                <a:lnTo>
                  <a:pt x="1843" y="30"/>
                </a:lnTo>
                <a:lnTo>
                  <a:pt x="1943" y="13"/>
                </a:lnTo>
                <a:lnTo>
                  <a:pt x="2044" y="3"/>
                </a:lnTo>
                <a:lnTo>
                  <a:pt x="2148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>
              <a:defRPr/>
            </a:pPr>
            <a:endParaRPr lang="en-US" sz="2399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73" name="Group 272"/>
          <p:cNvGrpSpPr/>
          <p:nvPr/>
        </p:nvGrpSpPr>
        <p:grpSpPr>
          <a:xfrm>
            <a:off x="7817728" y="5096800"/>
            <a:ext cx="679073" cy="697028"/>
            <a:chOff x="-1162050" y="2613025"/>
            <a:chExt cx="684212" cy="701675"/>
          </a:xfrm>
          <a:solidFill>
            <a:schemeClr val="bg1"/>
          </a:solidFill>
        </p:grpSpPr>
        <p:sp>
          <p:nvSpPr>
            <p:cNvPr id="274" name="Freeform 112"/>
            <p:cNvSpPr>
              <a:spLocks/>
            </p:cNvSpPr>
            <p:nvPr/>
          </p:nvSpPr>
          <p:spPr bwMode="auto">
            <a:xfrm>
              <a:off x="-873125" y="2613025"/>
              <a:ext cx="106362" cy="109538"/>
            </a:xfrm>
            <a:custGeom>
              <a:avLst/>
              <a:gdLst>
                <a:gd name="T0" fmla="*/ 267 w 535"/>
                <a:gd name="T1" fmla="*/ 0 h 479"/>
                <a:gd name="T2" fmla="*/ 267 w 535"/>
                <a:gd name="T3" fmla="*/ 0 h 479"/>
                <a:gd name="T4" fmla="*/ 311 w 535"/>
                <a:gd name="T5" fmla="*/ 3 h 479"/>
                <a:gd name="T6" fmla="*/ 352 w 535"/>
                <a:gd name="T7" fmla="*/ 12 h 479"/>
                <a:gd name="T8" fmla="*/ 390 w 535"/>
                <a:gd name="T9" fmla="*/ 27 h 479"/>
                <a:gd name="T10" fmla="*/ 425 w 535"/>
                <a:gd name="T11" fmla="*/ 47 h 479"/>
                <a:gd name="T12" fmla="*/ 456 w 535"/>
                <a:gd name="T13" fmla="*/ 71 h 479"/>
                <a:gd name="T14" fmla="*/ 483 w 535"/>
                <a:gd name="T15" fmla="*/ 99 h 479"/>
                <a:gd name="T16" fmla="*/ 504 w 535"/>
                <a:gd name="T17" fmla="*/ 130 h 479"/>
                <a:gd name="T18" fmla="*/ 521 w 535"/>
                <a:gd name="T19" fmla="*/ 164 h 479"/>
                <a:gd name="T20" fmla="*/ 531 w 535"/>
                <a:gd name="T21" fmla="*/ 201 h 479"/>
                <a:gd name="T22" fmla="*/ 535 w 535"/>
                <a:gd name="T23" fmla="*/ 240 h 479"/>
                <a:gd name="T24" fmla="*/ 531 w 535"/>
                <a:gd name="T25" fmla="*/ 279 h 479"/>
                <a:gd name="T26" fmla="*/ 521 w 535"/>
                <a:gd name="T27" fmla="*/ 316 h 479"/>
                <a:gd name="T28" fmla="*/ 504 w 535"/>
                <a:gd name="T29" fmla="*/ 350 h 479"/>
                <a:gd name="T30" fmla="*/ 483 w 535"/>
                <a:gd name="T31" fmla="*/ 381 h 479"/>
                <a:gd name="T32" fmla="*/ 456 w 535"/>
                <a:gd name="T33" fmla="*/ 410 h 479"/>
                <a:gd name="T34" fmla="*/ 425 w 535"/>
                <a:gd name="T35" fmla="*/ 433 h 479"/>
                <a:gd name="T36" fmla="*/ 390 w 535"/>
                <a:gd name="T37" fmla="*/ 453 h 479"/>
                <a:gd name="T38" fmla="*/ 352 w 535"/>
                <a:gd name="T39" fmla="*/ 467 h 479"/>
                <a:gd name="T40" fmla="*/ 311 w 535"/>
                <a:gd name="T41" fmla="*/ 476 h 479"/>
                <a:gd name="T42" fmla="*/ 267 w 535"/>
                <a:gd name="T43" fmla="*/ 479 h 479"/>
                <a:gd name="T44" fmla="*/ 224 w 535"/>
                <a:gd name="T45" fmla="*/ 476 h 479"/>
                <a:gd name="T46" fmla="*/ 183 w 535"/>
                <a:gd name="T47" fmla="*/ 467 h 479"/>
                <a:gd name="T48" fmla="*/ 145 w 535"/>
                <a:gd name="T49" fmla="*/ 453 h 479"/>
                <a:gd name="T50" fmla="*/ 110 w 535"/>
                <a:gd name="T51" fmla="*/ 433 h 479"/>
                <a:gd name="T52" fmla="*/ 79 w 535"/>
                <a:gd name="T53" fmla="*/ 410 h 479"/>
                <a:gd name="T54" fmla="*/ 52 w 535"/>
                <a:gd name="T55" fmla="*/ 381 h 479"/>
                <a:gd name="T56" fmla="*/ 30 w 535"/>
                <a:gd name="T57" fmla="*/ 350 h 479"/>
                <a:gd name="T58" fmla="*/ 14 w 535"/>
                <a:gd name="T59" fmla="*/ 316 h 479"/>
                <a:gd name="T60" fmla="*/ 4 w 535"/>
                <a:gd name="T61" fmla="*/ 279 h 479"/>
                <a:gd name="T62" fmla="*/ 0 w 535"/>
                <a:gd name="T63" fmla="*/ 240 h 479"/>
                <a:gd name="T64" fmla="*/ 4 w 535"/>
                <a:gd name="T65" fmla="*/ 201 h 479"/>
                <a:gd name="T66" fmla="*/ 14 w 535"/>
                <a:gd name="T67" fmla="*/ 164 h 479"/>
                <a:gd name="T68" fmla="*/ 30 w 535"/>
                <a:gd name="T69" fmla="*/ 130 h 479"/>
                <a:gd name="T70" fmla="*/ 52 w 535"/>
                <a:gd name="T71" fmla="*/ 99 h 479"/>
                <a:gd name="T72" fmla="*/ 79 w 535"/>
                <a:gd name="T73" fmla="*/ 71 h 479"/>
                <a:gd name="T74" fmla="*/ 110 w 535"/>
                <a:gd name="T75" fmla="*/ 47 h 479"/>
                <a:gd name="T76" fmla="*/ 145 w 535"/>
                <a:gd name="T77" fmla="*/ 27 h 479"/>
                <a:gd name="T78" fmla="*/ 183 w 535"/>
                <a:gd name="T79" fmla="*/ 12 h 479"/>
                <a:gd name="T80" fmla="*/ 224 w 535"/>
                <a:gd name="T81" fmla="*/ 3 h 479"/>
                <a:gd name="T82" fmla="*/ 267 w 535"/>
                <a:gd name="T8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5" h="479">
                  <a:moveTo>
                    <a:pt x="267" y="0"/>
                  </a:moveTo>
                  <a:lnTo>
                    <a:pt x="267" y="0"/>
                  </a:lnTo>
                  <a:lnTo>
                    <a:pt x="311" y="3"/>
                  </a:lnTo>
                  <a:lnTo>
                    <a:pt x="352" y="12"/>
                  </a:lnTo>
                  <a:lnTo>
                    <a:pt x="390" y="27"/>
                  </a:lnTo>
                  <a:lnTo>
                    <a:pt x="425" y="47"/>
                  </a:lnTo>
                  <a:lnTo>
                    <a:pt x="456" y="71"/>
                  </a:lnTo>
                  <a:lnTo>
                    <a:pt x="483" y="99"/>
                  </a:lnTo>
                  <a:lnTo>
                    <a:pt x="504" y="130"/>
                  </a:lnTo>
                  <a:lnTo>
                    <a:pt x="521" y="164"/>
                  </a:lnTo>
                  <a:lnTo>
                    <a:pt x="531" y="201"/>
                  </a:lnTo>
                  <a:lnTo>
                    <a:pt x="535" y="240"/>
                  </a:lnTo>
                  <a:lnTo>
                    <a:pt x="531" y="279"/>
                  </a:lnTo>
                  <a:lnTo>
                    <a:pt x="521" y="316"/>
                  </a:lnTo>
                  <a:lnTo>
                    <a:pt x="504" y="350"/>
                  </a:lnTo>
                  <a:lnTo>
                    <a:pt x="483" y="381"/>
                  </a:lnTo>
                  <a:lnTo>
                    <a:pt x="456" y="410"/>
                  </a:lnTo>
                  <a:lnTo>
                    <a:pt x="425" y="433"/>
                  </a:lnTo>
                  <a:lnTo>
                    <a:pt x="390" y="453"/>
                  </a:lnTo>
                  <a:lnTo>
                    <a:pt x="352" y="467"/>
                  </a:lnTo>
                  <a:lnTo>
                    <a:pt x="311" y="476"/>
                  </a:lnTo>
                  <a:lnTo>
                    <a:pt x="267" y="479"/>
                  </a:lnTo>
                  <a:lnTo>
                    <a:pt x="224" y="476"/>
                  </a:lnTo>
                  <a:lnTo>
                    <a:pt x="183" y="467"/>
                  </a:lnTo>
                  <a:lnTo>
                    <a:pt x="145" y="453"/>
                  </a:lnTo>
                  <a:lnTo>
                    <a:pt x="110" y="433"/>
                  </a:lnTo>
                  <a:lnTo>
                    <a:pt x="79" y="410"/>
                  </a:lnTo>
                  <a:lnTo>
                    <a:pt x="52" y="381"/>
                  </a:lnTo>
                  <a:lnTo>
                    <a:pt x="30" y="350"/>
                  </a:lnTo>
                  <a:lnTo>
                    <a:pt x="14" y="316"/>
                  </a:lnTo>
                  <a:lnTo>
                    <a:pt x="4" y="279"/>
                  </a:lnTo>
                  <a:lnTo>
                    <a:pt x="0" y="240"/>
                  </a:lnTo>
                  <a:lnTo>
                    <a:pt x="4" y="201"/>
                  </a:lnTo>
                  <a:lnTo>
                    <a:pt x="14" y="164"/>
                  </a:lnTo>
                  <a:lnTo>
                    <a:pt x="30" y="130"/>
                  </a:lnTo>
                  <a:lnTo>
                    <a:pt x="52" y="99"/>
                  </a:lnTo>
                  <a:lnTo>
                    <a:pt x="79" y="71"/>
                  </a:lnTo>
                  <a:lnTo>
                    <a:pt x="110" y="47"/>
                  </a:lnTo>
                  <a:lnTo>
                    <a:pt x="145" y="27"/>
                  </a:lnTo>
                  <a:lnTo>
                    <a:pt x="183" y="12"/>
                  </a:lnTo>
                  <a:lnTo>
                    <a:pt x="224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5" name="Freeform 113"/>
            <p:cNvSpPr>
              <a:spLocks/>
            </p:cNvSpPr>
            <p:nvPr/>
          </p:nvSpPr>
          <p:spPr bwMode="auto">
            <a:xfrm>
              <a:off x="-873125" y="3206750"/>
              <a:ext cx="106362" cy="107950"/>
            </a:xfrm>
            <a:custGeom>
              <a:avLst/>
              <a:gdLst>
                <a:gd name="T0" fmla="*/ 267 w 535"/>
                <a:gd name="T1" fmla="*/ 0 h 480"/>
                <a:gd name="T2" fmla="*/ 311 w 535"/>
                <a:gd name="T3" fmla="*/ 5 h 480"/>
                <a:gd name="T4" fmla="*/ 352 w 535"/>
                <a:gd name="T5" fmla="*/ 14 h 480"/>
                <a:gd name="T6" fmla="*/ 390 w 535"/>
                <a:gd name="T7" fmla="*/ 28 h 480"/>
                <a:gd name="T8" fmla="*/ 425 w 535"/>
                <a:gd name="T9" fmla="*/ 48 h 480"/>
                <a:gd name="T10" fmla="*/ 456 w 535"/>
                <a:gd name="T11" fmla="*/ 71 h 480"/>
                <a:gd name="T12" fmla="*/ 483 w 535"/>
                <a:gd name="T13" fmla="*/ 99 h 480"/>
                <a:gd name="T14" fmla="*/ 504 w 535"/>
                <a:gd name="T15" fmla="*/ 130 h 480"/>
                <a:gd name="T16" fmla="*/ 521 w 535"/>
                <a:gd name="T17" fmla="*/ 165 h 480"/>
                <a:gd name="T18" fmla="*/ 531 w 535"/>
                <a:gd name="T19" fmla="*/ 202 h 480"/>
                <a:gd name="T20" fmla="*/ 535 w 535"/>
                <a:gd name="T21" fmla="*/ 241 h 480"/>
                <a:gd name="T22" fmla="*/ 531 w 535"/>
                <a:gd name="T23" fmla="*/ 280 h 480"/>
                <a:gd name="T24" fmla="*/ 521 w 535"/>
                <a:gd name="T25" fmla="*/ 316 h 480"/>
                <a:gd name="T26" fmla="*/ 504 w 535"/>
                <a:gd name="T27" fmla="*/ 350 h 480"/>
                <a:gd name="T28" fmla="*/ 483 w 535"/>
                <a:gd name="T29" fmla="*/ 382 h 480"/>
                <a:gd name="T30" fmla="*/ 456 w 535"/>
                <a:gd name="T31" fmla="*/ 410 h 480"/>
                <a:gd name="T32" fmla="*/ 425 w 535"/>
                <a:gd name="T33" fmla="*/ 434 h 480"/>
                <a:gd name="T34" fmla="*/ 390 w 535"/>
                <a:gd name="T35" fmla="*/ 453 h 480"/>
                <a:gd name="T36" fmla="*/ 352 w 535"/>
                <a:gd name="T37" fmla="*/ 468 h 480"/>
                <a:gd name="T38" fmla="*/ 311 w 535"/>
                <a:gd name="T39" fmla="*/ 477 h 480"/>
                <a:gd name="T40" fmla="*/ 267 w 535"/>
                <a:gd name="T41" fmla="*/ 480 h 480"/>
                <a:gd name="T42" fmla="*/ 224 w 535"/>
                <a:gd name="T43" fmla="*/ 477 h 480"/>
                <a:gd name="T44" fmla="*/ 183 w 535"/>
                <a:gd name="T45" fmla="*/ 468 h 480"/>
                <a:gd name="T46" fmla="*/ 145 w 535"/>
                <a:gd name="T47" fmla="*/ 453 h 480"/>
                <a:gd name="T48" fmla="*/ 110 w 535"/>
                <a:gd name="T49" fmla="*/ 434 h 480"/>
                <a:gd name="T50" fmla="*/ 79 w 535"/>
                <a:gd name="T51" fmla="*/ 410 h 480"/>
                <a:gd name="T52" fmla="*/ 52 w 535"/>
                <a:gd name="T53" fmla="*/ 382 h 480"/>
                <a:gd name="T54" fmla="*/ 30 w 535"/>
                <a:gd name="T55" fmla="*/ 350 h 480"/>
                <a:gd name="T56" fmla="*/ 14 w 535"/>
                <a:gd name="T57" fmla="*/ 316 h 480"/>
                <a:gd name="T58" fmla="*/ 4 w 535"/>
                <a:gd name="T59" fmla="*/ 280 h 480"/>
                <a:gd name="T60" fmla="*/ 0 w 535"/>
                <a:gd name="T61" fmla="*/ 241 h 480"/>
                <a:gd name="T62" fmla="*/ 4 w 535"/>
                <a:gd name="T63" fmla="*/ 202 h 480"/>
                <a:gd name="T64" fmla="*/ 14 w 535"/>
                <a:gd name="T65" fmla="*/ 165 h 480"/>
                <a:gd name="T66" fmla="*/ 30 w 535"/>
                <a:gd name="T67" fmla="*/ 130 h 480"/>
                <a:gd name="T68" fmla="*/ 52 w 535"/>
                <a:gd name="T69" fmla="*/ 99 h 480"/>
                <a:gd name="T70" fmla="*/ 79 w 535"/>
                <a:gd name="T71" fmla="*/ 71 h 480"/>
                <a:gd name="T72" fmla="*/ 110 w 535"/>
                <a:gd name="T73" fmla="*/ 48 h 480"/>
                <a:gd name="T74" fmla="*/ 145 w 535"/>
                <a:gd name="T75" fmla="*/ 28 h 480"/>
                <a:gd name="T76" fmla="*/ 183 w 535"/>
                <a:gd name="T77" fmla="*/ 14 h 480"/>
                <a:gd name="T78" fmla="*/ 224 w 535"/>
                <a:gd name="T79" fmla="*/ 5 h 480"/>
                <a:gd name="T80" fmla="*/ 267 w 535"/>
                <a:gd name="T81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5" h="480">
                  <a:moveTo>
                    <a:pt x="267" y="0"/>
                  </a:moveTo>
                  <a:lnTo>
                    <a:pt x="311" y="5"/>
                  </a:lnTo>
                  <a:lnTo>
                    <a:pt x="352" y="14"/>
                  </a:lnTo>
                  <a:lnTo>
                    <a:pt x="390" y="28"/>
                  </a:lnTo>
                  <a:lnTo>
                    <a:pt x="425" y="48"/>
                  </a:lnTo>
                  <a:lnTo>
                    <a:pt x="456" y="71"/>
                  </a:lnTo>
                  <a:lnTo>
                    <a:pt x="483" y="99"/>
                  </a:lnTo>
                  <a:lnTo>
                    <a:pt x="504" y="130"/>
                  </a:lnTo>
                  <a:lnTo>
                    <a:pt x="521" y="165"/>
                  </a:lnTo>
                  <a:lnTo>
                    <a:pt x="531" y="202"/>
                  </a:lnTo>
                  <a:lnTo>
                    <a:pt x="535" y="241"/>
                  </a:lnTo>
                  <a:lnTo>
                    <a:pt x="531" y="280"/>
                  </a:lnTo>
                  <a:lnTo>
                    <a:pt x="521" y="316"/>
                  </a:lnTo>
                  <a:lnTo>
                    <a:pt x="504" y="350"/>
                  </a:lnTo>
                  <a:lnTo>
                    <a:pt x="483" y="382"/>
                  </a:lnTo>
                  <a:lnTo>
                    <a:pt x="456" y="410"/>
                  </a:lnTo>
                  <a:lnTo>
                    <a:pt x="425" y="434"/>
                  </a:lnTo>
                  <a:lnTo>
                    <a:pt x="390" y="453"/>
                  </a:lnTo>
                  <a:lnTo>
                    <a:pt x="352" y="468"/>
                  </a:lnTo>
                  <a:lnTo>
                    <a:pt x="311" y="477"/>
                  </a:lnTo>
                  <a:lnTo>
                    <a:pt x="267" y="480"/>
                  </a:lnTo>
                  <a:lnTo>
                    <a:pt x="224" y="477"/>
                  </a:lnTo>
                  <a:lnTo>
                    <a:pt x="183" y="468"/>
                  </a:lnTo>
                  <a:lnTo>
                    <a:pt x="145" y="453"/>
                  </a:lnTo>
                  <a:lnTo>
                    <a:pt x="110" y="434"/>
                  </a:lnTo>
                  <a:lnTo>
                    <a:pt x="79" y="410"/>
                  </a:lnTo>
                  <a:lnTo>
                    <a:pt x="52" y="382"/>
                  </a:lnTo>
                  <a:lnTo>
                    <a:pt x="30" y="350"/>
                  </a:lnTo>
                  <a:lnTo>
                    <a:pt x="14" y="316"/>
                  </a:lnTo>
                  <a:lnTo>
                    <a:pt x="4" y="280"/>
                  </a:lnTo>
                  <a:lnTo>
                    <a:pt x="0" y="241"/>
                  </a:lnTo>
                  <a:lnTo>
                    <a:pt x="4" y="202"/>
                  </a:lnTo>
                  <a:lnTo>
                    <a:pt x="14" y="165"/>
                  </a:lnTo>
                  <a:lnTo>
                    <a:pt x="30" y="130"/>
                  </a:lnTo>
                  <a:lnTo>
                    <a:pt x="52" y="99"/>
                  </a:lnTo>
                  <a:lnTo>
                    <a:pt x="79" y="71"/>
                  </a:lnTo>
                  <a:lnTo>
                    <a:pt x="110" y="48"/>
                  </a:lnTo>
                  <a:lnTo>
                    <a:pt x="145" y="28"/>
                  </a:lnTo>
                  <a:lnTo>
                    <a:pt x="183" y="14"/>
                  </a:lnTo>
                  <a:lnTo>
                    <a:pt x="224" y="5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6" name="Freeform 114"/>
            <p:cNvSpPr>
              <a:spLocks/>
            </p:cNvSpPr>
            <p:nvPr/>
          </p:nvSpPr>
          <p:spPr bwMode="auto">
            <a:xfrm>
              <a:off x="-584200" y="2909888"/>
              <a:ext cx="106362" cy="109538"/>
            </a:xfrm>
            <a:custGeom>
              <a:avLst/>
              <a:gdLst>
                <a:gd name="T0" fmla="*/ 266 w 534"/>
                <a:gd name="T1" fmla="*/ 0 h 480"/>
                <a:gd name="T2" fmla="*/ 310 w 534"/>
                <a:gd name="T3" fmla="*/ 4 h 480"/>
                <a:gd name="T4" fmla="*/ 351 w 534"/>
                <a:gd name="T5" fmla="*/ 13 h 480"/>
                <a:gd name="T6" fmla="*/ 389 w 534"/>
                <a:gd name="T7" fmla="*/ 28 h 480"/>
                <a:gd name="T8" fmla="*/ 424 w 534"/>
                <a:gd name="T9" fmla="*/ 47 h 480"/>
                <a:gd name="T10" fmla="*/ 455 w 534"/>
                <a:gd name="T11" fmla="*/ 71 h 480"/>
                <a:gd name="T12" fmla="*/ 482 w 534"/>
                <a:gd name="T13" fmla="*/ 99 h 480"/>
                <a:gd name="T14" fmla="*/ 504 w 534"/>
                <a:gd name="T15" fmla="*/ 130 h 480"/>
                <a:gd name="T16" fmla="*/ 520 w 534"/>
                <a:gd name="T17" fmla="*/ 165 h 480"/>
                <a:gd name="T18" fmla="*/ 531 w 534"/>
                <a:gd name="T19" fmla="*/ 201 h 480"/>
                <a:gd name="T20" fmla="*/ 534 w 534"/>
                <a:gd name="T21" fmla="*/ 241 h 480"/>
                <a:gd name="T22" fmla="*/ 531 w 534"/>
                <a:gd name="T23" fmla="*/ 280 h 480"/>
                <a:gd name="T24" fmla="*/ 520 w 534"/>
                <a:gd name="T25" fmla="*/ 316 h 480"/>
                <a:gd name="T26" fmla="*/ 504 w 534"/>
                <a:gd name="T27" fmla="*/ 351 h 480"/>
                <a:gd name="T28" fmla="*/ 482 w 534"/>
                <a:gd name="T29" fmla="*/ 382 h 480"/>
                <a:gd name="T30" fmla="*/ 455 w 534"/>
                <a:gd name="T31" fmla="*/ 411 h 480"/>
                <a:gd name="T32" fmla="*/ 424 w 534"/>
                <a:gd name="T33" fmla="*/ 434 h 480"/>
                <a:gd name="T34" fmla="*/ 389 w 534"/>
                <a:gd name="T35" fmla="*/ 454 h 480"/>
                <a:gd name="T36" fmla="*/ 351 w 534"/>
                <a:gd name="T37" fmla="*/ 468 h 480"/>
                <a:gd name="T38" fmla="*/ 310 w 534"/>
                <a:gd name="T39" fmla="*/ 477 h 480"/>
                <a:gd name="T40" fmla="*/ 266 w 534"/>
                <a:gd name="T41" fmla="*/ 480 h 480"/>
                <a:gd name="T42" fmla="*/ 224 w 534"/>
                <a:gd name="T43" fmla="*/ 477 h 480"/>
                <a:gd name="T44" fmla="*/ 182 w 534"/>
                <a:gd name="T45" fmla="*/ 468 h 480"/>
                <a:gd name="T46" fmla="*/ 144 w 534"/>
                <a:gd name="T47" fmla="*/ 454 h 480"/>
                <a:gd name="T48" fmla="*/ 109 w 534"/>
                <a:gd name="T49" fmla="*/ 434 h 480"/>
                <a:gd name="T50" fmla="*/ 78 w 534"/>
                <a:gd name="T51" fmla="*/ 411 h 480"/>
                <a:gd name="T52" fmla="*/ 51 w 534"/>
                <a:gd name="T53" fmla="*/ 382 h 480"/>
                <a:gd name="T54" fmla="*/ 30 w 534"/>
                <a:gd name="T55" fmla="*/ 351 h 480"/>
                <a:gd name="T56" fmla="*/ 13 w 534"/>
                <a:gd name="T57" fmla="*/ 316 h 480"/>
                <a:gd name="T58" fmla="*/ 3 w 534"/>
                <a:gd name="T59" fmla="*/ 280 h 480"/>
                <a:gd name="T60" fmla="*/ 0 w 534"/>
                <a:gd name="T61" fmla="*/ 241 h 480"/>
                <a:gd name="T62" fmla="*/ 3 w 534"/>
                <a:gd name="T63" fmla="*/ 201 h 480"/>
                <a:gd name="T64" fmla="*/ 13 w 534"/>
                <a:gd name="T65" fmla="*/ 165 h 480"/>
                <a:gd name="T66" fmla="*/ 30 w 534"/>
                <a:gd name="T67" fmla="*/ 130 h 480"/>
                <a:gd name="T68" fmla="*/ 51 w 534"/>
                <a:gd name="T69" fmla="*/ 99 h 480"/>
                <a:gd name="T70" fmla="*/ 78 w 534"/>
                <a:gd name="T71" fmla="*/ 71 h 480"/>
                <a:gd name="T72" fmla="*/ 109 w 534"/>
                <a:gd name="T73" fmla="*/ 47 h 480"/>
                <a:gd name="T74" fmla="*/ 144 w 534"/>
                <a:gd name="T75" fmla="*/ 28 h 480"/>
                <a:gd name="T76" fmla="*/ 182 w 534"/>
                <a:gd name="T77" fmla="*/ 13 h 480"/>
                <a:gd name="T78" fmla="*/ 224 w 534"/>
                <a:gd name="T79" fmla="*/ 4 h 480"/>
                <a:gd name="T80" fmla="*/ 266 w 534"/>
                <a:gd name="T81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4" h="480">
                  <a:moveTo>
                    <a:pt x="266" y="0"/>
                  </a:moveTo>
                  <a:lnTo>
                    <a:pt x="310" y="4"/>
                  </a:lnTo>
                  <a:lnTo>
                    <a:pt x="351" y="13"/>
                  </a:lnTo>
                  <a:lnTo>
                    <a:pt x="389" y="28"/>
                  </a:lnTo>
                  <a:lnTo>
                    <a:pt x="424" y="47"/>
                  </a:lnTo>
                  <a:lnTo>
                    <a:pt x="455" y="71"/>
                  </a:lnTo>
                  <a:lnTo>
                    <a:pt x="482" y="99"/>
                  </a:lnTo>
                  <a:lnTo>
                    <a:pt x="504" y="130"/>
                  </a:lnTo>
                  <a:lnTo>
                    <a:pt x="520" y="165"/>
                  </a:lnTo>
                  <a:lnTo>
                    <a:pt x="531" y="201"/>
                  </a:lnTo>
                  <a:lnTo>
                    <a:pt x="534" y="241"/>
                  </a:lnTo>
                  <a:lnTo>
                    <a:pt x="531" y="280"/>
                  </a:lnTo>
                  <a:lnTo>
                    <a:pt x="520" y="316"/>
                  </a:lnTo>
                  <a:lnTo>
                    <a:pt x="504" y="351"/>
                  </a:lnTo>
                  <a:lnTo>
                    <a:pt x="482" y="382"/>
                  </a:lnTo>
                  <a:lnTo>
                    <a:pt x="455" y="411"/>
                  </a:lnTo>
                  <a:lnTo>
                    <a:pt x="424" y="434"/>
                  </a:lnTo>
                  <a:lnTo>
                    <a:pt x="389" y="454"/>
                  </a:lnTo>
                  <a:lnTo>
                    <a:pt x="351" y="468"/>
                  </a:lnTo>
                  <a:lnTo>
                    <a:pt x="310" y="477"/>
                  </a:lnTo>
                  <a:lnTo>
                    <a:pt x="266" y="480"/>
                  </a:lnTo>
                  <a:lnTo>
                    <a:pt x="224" y="477"/>
                  </a:lnTo>
                  <a:lnTo>
                    <a:pt x="182" y="468"/>
                  </a:lnTo>
                  <a:lnTo>
                    <a:pt x="144" y="454"/>
                  </a:lnTo>
                  <a:lnTo>
                    <a:pt x="109" y="434"/>
                  </a:lnTo>
                  <a:lnTo>
                    <a:pt x="78" y="411"/>
                  </a:lnTo>
                  <a:lnTo>
                    <a:pt x="51" y="382"/>
                  </a:lnTo>
                  <a:lnTo>
                    <a:pt x="30" y="351"/>
                  </a:lnTo>
                  <a:lnTo>
                    <a:pt x="13" y="316"/>
                  </a:lnTo>
                  <a:lnTo>
                    <a:pt x="3" y="280"/>
                  </a:lnTo>
                  <a:lnTo>
                    <a:pt x="0" y="241"/>
                  </a:lnTo>
                  <a:lnTo>
                    <a:pt x="3" y="201"/>
                  </a:lnTo>
                  <a:lnTo>
                    <a:pt x="13" y="165"/>
                  </a:lnTo>
                  <a:lnTo>
                    <a:pt x="30" y="130"/>
                  </a:lnTo>
                  <a:lnTo>
                    <a:pt x="51" y="99"/>
                  </a:lnTo>
                  <a:lnTo>
                    <a:pt x="78" y="71"/>
                  </a:lnTo>
                  <a:lnTo>
                    <a:pt x="109" y="47"/>
                  </a:lnTo>
                  <a:lnTo>
                    <a:pt x="144" y="28"/>
                  </a:lnTo>
                  <a:lnTo>
                    <a:pt x="182" y="13"/>
                  </a:lnTo>
                  <a:lnTo>
                    <a:pt x="224" y="4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7" name="Freeform 115"/>
            <p:cNvSpPr>
              <a:spLocks/>
            </p:cNvSpPr>
            <p:nvPr/>
          </p:nvSpPr>
          <p:spPr bwMode="auto">
            <a:xfrm>
              <a:off x="-1162050" y="2909888"/>
              <a:ext cx="106362" cy="109538"/>
            </a:xfrm>
            <a:custGeom>
              <a:avLst/>
              <a:gdLst>
                <a:gd name="T0" fmla="*/ 268 w 535"/>
                <a:gd name="T1" fmla="*/ 0 h 480"/>
                <a:gd name="T2" fmla="*/ 311 w 535"/>
                <a:gd name="T3" fmla="*/ 4 h 480"/>
                <a:gd name="T4" fmla="*/ 352 w 535"/>
                <a:gd name="T5" fmla="*/ 13 h 480"/>
                <a:gd name="T6" fmla="*/ 390 w 535"/>
                <a:gd name="T7" fmla="*/ 28 h 480"/>
                <a:gd name="T8" fmla="*/ 426 w 535"/>
                <a:gd name="T9" fmla="*/ 47 h 480"/>
                <a:gd name="T10" fmla="*/ 457 w 535"/>
                <a:gd name="T11" fmla="*/ 71 h 480"/>
                <a:gd name="T12" fmla="*/ 483 w 535"/>
                <a:gd name="T13" fmla="*/ 99 h 480"/>
                <a:gd name="T14" fmla="*/ 505 w 535"/>
                <a:gd name="T15" fmla="*/ 130 h 480"/>
                <a:gd name="T16" fmla="*/ 521 w 535"/>
                <a:gd name="T17" fmla="*/ 165 h 480"/>
                <a:gd name="T18" fmla="*/ 531 w 535"/>
                <a:gd name="T19" fmla="*/ 201 h 480"/>
                <a:gd name="T20" fmla="*/ 535 w 535"/>
                <a:gd name="T21" fmla="*/ 241 h 480"/>
                <a:gd name="T22" fmla="*/ 531 w 535"/>
                <a:gd name="T23" fmla="*/ 280 h 480"/>
                <a:gd name="T24" fmla="*/ 521 w 535"/>
                <a:gd name="T25" fmla="*/ 316 h 480"/>
                <a:gd name="T26" fmla="*/ 505 w 535"/>
                <a:gd name="T27" fmla="*/ 351 h 480"/>
                <a:gd name="T28" fmla="*/ 483 w 535"/>
                <a:gd name="T29" fmla="*/ 382 h 480"/>
                <a:gd name="T30" fmla="*/ 457 w 535"/>
                <a:gd name="T31" fmla="*/ 411 h 480"/>
                <a:gd name="T32" fmla="*/ 426 w 535"/>
                <a:gd name="T33" fmla="*/ 434 h 480"/>
                <a:gd name="T34" fmla="*/ 390 w 535"/>
                <a:gd name="T35" fmla="*/ 454 h 480"/>
                <a:gd name="T36" fmla="*/ 352 w 535"/>
                <a:gd name="T37" fmla="*/ 468 h 480"/>
                <a:gd name="T38" fmla="*/ 311 w 535"/>
                <a:gd name="T39" fmla="*/ 477 h 480"/>
                <a:gd name="T40" fmla="*/ 268 w 535"/>
                <a:gd name="T41" fmla="*/ 480 h 480"/>
                <a:gd name="T42" fmla="*/ 224 w 535"/>
                <a:gd name="T43" fmla="*/ 477 h 480"/>
                <a:gd name="T44" fmla="*/ 184 w 535"/>
                <a:gd name="T45" fmla="*/ 468 h 480"/>
                <a:gd name="T46" fmla="*/ 144 w 535"/>
                <a:gd name="T47" fmla="*/ 454 h 480"/>
                <a:gd name="T48" fmla="*/ 110 w 535"/>
                <a:gd name="T49" fmla="*/ 434 h 480"/>
                <a:gd name="T50" fmla="*/ 78 w 535"/>
                <a:gd name="T51" fmla="*/ 411 h 480"/>
                <a:gd name="T52" fmla="*/ 53 w 535"/>
                <a:gd name="T53" fmla="*/ 382 h 480"/>
                <a:gd name="T54" fmla="*/ 30 w 535"/>
                <a:gd name="T55" fmla="*/ 351 h 480"/>
                <a:gd name="T56" fmla="*/ 14 w 535"/>
                <a:gd name="T57" fmla="*/ 316 h 480"/>
                <a:gd name="T58" fmla="*/ 4 w 535"/>
                <a:gd name="T59" fmla="*/ 280 h 480"/>
                <a:gd name="T60" fmla="*/ 0 w 535"/>
                <a:gd name="T61" fmla="*/ 241 h 480"/>
                <a:gd name="T62" fmla="*/ 4 w 535"/>
                <a:gd name="T63" fmla="*/ 201 h 480"/>
                <a:gd name="T64" fmla="*/ 14 w 535"/>
                <a:gd name="T65" fmla="*/ 165 h 480"/>
                <a:gd name="T66" fmla="*/ 30 w 535"/>
                <a:gd name="T67" fmla="*/ 130 h 480"/>
                <a:gd name="T68" fmla="*/ 53 w 535"/>
                <a:gd name="T69" fmla="*/ 99 h 480"/>
                <a:gd name="T70" fmla="*/ 78 w 535"/>
                <a:gd name="T71" fmla="*/ 71 h 480"/>
                <a:gd name="T72" fmla="*/ 110 w 535"/>
                <a:gd name="T73" fmla="*/ 47 h 480"/>
                <a:gd name="T74" fmla="*/ 144 w 535"/>
                <a:gd name="T75" fmla="*/ 28 h 480"/>
                <a:gd name="T76" fmla="*/ 184 w 535"/>
                <a:gd name="T77" fmla="*/ 13 h 480"/>
                <a:gd name="T78" fmla="*/ 224 w 535"/>
                <a:gd name="T79" fmla="*/ 4 h 480"/>
                <a:gd name="T80" fmla="*/ 268 w 535"/>
                <a:gd name="T81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5" h="480">
                  <a:moveTo>
                    <a:pt x="268" y="0"/>
                  </a:moveTo>
                  <a:lnTo>
                    <a:pt x="311" y="4"/>
                  </a:lnTo>
                  <a:lnTo>
                    <a:pt x="352" y="13"/>
                  </a:lnTo>
                  <a:lnTo>
                    <a:pt x="390" y="28"/>
                  </a:lnTo>
                  <a:lnTo>
                    <a:pt x="426" y="47"/>
                  </a:lnTo>
                  <a:lnTo>
                    <a:pt x="457" y="71"/>
                  </a:lnTo>
                  <a:lnTo>
                    <a:pt x="483" y="99"/>
                  </a:lnTo>
                  <a:lnTo>
                    <a:pt x="505" y="130"/>
                  </a:lnTo>
                  <a:lnTo>
                    <a:pt x="521" y="165"/>
                  </a:lnTo>
                  <a:lnTo>
                    <a:pt x="531" y="201"/>
                  </a:lnTo>
                  <a:lnTo>
                    <a:pt x="535" y="241"/>
                  </a:lnTo>
                  <a:lnTo>
                    <a:pt x="531" y="280"/>
                  </a:lnTo>
                  <a:lnTo>
                    <a:pt x="521" y="316"/>
                  </a:lnTo>
                  <a:lnTo>
                    <a:pt x="505" y="351"/>
                  </a:lnTo>
                  <a:lnTo>
                    <a:pt x="483" y="382"/>
                  </a:lnTo>
                  <a:lnTo>
                    <a:pt x="457" y="411"/>
                  </a:lnTo>
                  <a:lnTo>
                    <a:pt x="426" y="434"/>
                  </a:lnTo>
                  <a:lnTo>
                    <a:pt x="390" y="454"/>
                  </a:lnTo>
                  <a:lnTo>
                    <a:pt x="352" y="468"/>
                  </a:lnTo>
                  <a:lnTo>
                    <a:pt x="311" y="477"/>
                  </a:lnTo>
                  <a:lnTo>
                    <a:pt x="268" y="480"/>
                  </a:lnTo>
                  <a:lnTo>
                    <a:pt x="224" y="477"/>
                  </a:lnTo>
                  <a:lnTo>
                    <a:pt x="184" y="468"/>
                  </a:lnTo>
                  <a:lnTo>
                    <a:pt x="144" y="454"/>
                  </a:lnTo>
                  <a:lnTo>
                    <a:pt x="110" y="434"/>
                  </a:lnTo>
                  <a:lnTo>
                    <a:pt x="78" y="411"/>
                  </a:lnTo>
                  <a:lnTo>
                    <a:pt x="53" y="382"/>
                  </a:lnTo>
                  <a:lnTo>
                    <a:pt x="30" y="351"/>
                  </a:lnTo>
                  <a:lnTo>
                    <a:pt x="14" y="316"/>
                  </a:lnTo>
                  <a:lnTo>
                    <a:pt x="4" y="280"/>
                  </a:lnTo>
                  <a:lnTo>
                    <a:pt x="0" y="241"/>
                  </a:lnTo>
                  <a:lnTo>
                    <a:pt x="4" y="201"/>
                  </a:lnTo>
                  <a:lnTo>
                    <a:pt x="14" y="165"/>
                  </a:lnTo>
                  <a:lnTo>
                    <a:pt x="30" y="130"/>
                  </a:lnTo>
                  <a:lnTo>
                    <a:pt x="53" y="99"/>
                  </a:lnTo>
                  <a:lnTo>
                    <a:pt x="78" y="71"/>
                  </a:lnTo>
                  <a:lnTo>
                    <a:pt x="110" y="47"/>
                  </a:lnTo>
                  <a:lnTo>
                    <a:pt x="144" y="28"/>
                  </a:lnTo>
                  <a:lnTo>
                    <a:pt x="184" y="13"/>
                  </a:lnTo>
                  <a:lnTo>
                    <a:pt x="224" y="4"/>
                  </a:lnTo>
                  <a:lnTo>
                    <a:pt x="26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8" name="Freeform 116"/>
            <p:cNvSpPr>
              <a:spLocks/>
            </p:cNvSpPr>
            <p:nvPr/>
          </p:nvSpPr>
          <p:spPr bwMode="auto">
            <a:xfrm>
              <a:off x="-1041400" y="2738438"/>
              <a:ext cx="441325" cy="452438"/>
            </a:xfrm>
            <a:custGeom>
              <a:avLst/>
              <a:gdLst>
                <a:gd name="T0" fmla="*/ 1222 w 2224"/>
                <a:gd name="T1" fmla="*/ 181 h 1997"/>
                <a:gd name="T2" fmla="*/ 1148 w 2224"/>
                <a:gd name="T3" fmla="*/ 523 h 1997"/>
                <a:gd name="T4" fmla="*/ 1263 w 2224"/>
                <a:gd name="T5" fmla="*/ 541 h 1997"/>
                <a:gd name="T6" fmla="*/ 1368 w 2224"/>
                <a:gd name="T7" fmla="*/ 580 h 1997"/>
                <a:gd name="T8" fmla="*/ 1463 w 2224"/>
                <a:gd name="T9" fmla="*/ 638 h 1997"/>
                <a:gd name="T10" fmla="*/ 1678 w 2224"/>
                <a:gd name="T11" fmla="*/ 350 h 1997"/>
                <a:gd name="T12" fmla="*/ 1833 w 2224"/>
                <a:gd name="T13" fmla="*/ 491 h 1997"/>
                <a:gd name="T14" fmla="*/ 1514 w 2224"/>
                <a:gd name="T15" fmla="*/ 682 h 1997"/>
                <a:gd name="T16" fmla="*/ 1581 w 2224"/>
                <a:gd name="T17" fmla="*/ 766 h 1997"/>
                <a:gd name="T18" fmla="*/ 1627 w 2224"/>
                <a:gd name="T19" fmla="*/ 862 h 1997"/>
                <a:gd name="T20" fmla="*/ 1650 w 2224"/>
                <a:gd name="T21" fmla="*/ 967 h 1997"/>
                <a:gd name="T22" fmla="*/ 2023 w 2224"/>
                <a:gd name="T23" fmla="*/ 899 h 1997"/>
                <a:gd name="T24" fmla="*/ 2023 w 2224"/>
                <a:gd name="T25" fmla="*/ 1098 h 1997"/>
                <a:gd name="T26" fmla="*/ 1651 w 2224"/>
                <a:gd name="T27" fmla="*/ 1031 h 1997"/>
                <a:gd name="T28" fmla="*/ 1636 w 2224"/>
                <a:gd name="T29" fmla="*/ 1123 h 1997"/>
                <a:gd name="T30" fmla="*/ 1603 w 2224"/>
                <a:gd name="T31" fmla="*/ 1210 h 1997"/>
                <a:gd name="T32" fmla="*/ 1553 w 2224"/>
                <a:gd name="T33" fmla="*/ 1287 h 1997"/>
                <a:gd name="T34" fmla="*/ 1781 w 2224"/>
                <a:gd name="T35" fmla="*/ 1554 h 1997"/>
                <a:gd name="T36" fmla="*/ 1897 w 2224"/>
                <a:gd name="T37" fmla="*/ 1705 h 1997"/>
                <a:gd name="T38" fmla="*/ 1730 w 2224"/>
                <a:gd name="T39" fmla="*/ 1599 h 1997"/>
                <a:gd name="T40" fmla="*/ 1433 w 2224"/>
                <a:gd name="T41" fmla="*/ 1397 h 1997"/>
                <a:gd name="T42" fmla="*/ 1347 w 2224"/>
                <a:gd name="T43" fmla="*/ 1444 h 1997"/>
                <a:gd name="T44" fmla="*/ 1251 w 2224"/>
                <a:gd name="T45" fmla="*/ 1476 h 1997"/>
                <a:gd name="T46" fmla="*/ 1148 w 2224"/>
                <a:gd name="T47" fmla="*/ 1491 h 1997"/>
                <a:gd name="T48" fmla="*/ 1222 w 2224"/>
                <a:gd name="T49" fmla="*/ 1816 h 1997"/>
                <a:gd name="T50" fmla="*/ 1001 w 2224"/>
                <a:gd name="T51" fmla="*/ 1816 h 1997"/>
                <a:gd name="T52" fmla="*/ 1076 w 2224"/>
                <a:gd name="T53" fmla="*/ 1491 h 1997"/>
                <a:gd name="T54" fmla="*/ 972 w 2224"/>
                <a:gd name="T55" fmla="*/ 1476 h 1997"/>
                <a:gd name="T56" fmla="*/ 876 w 2224"/>
                <a:gd name="T57" fmla="*/ 1444 h 1997"/>
                <a:gd name="T58" fmla="*/ 788 w 2224"/>
                <a:gd name="T59" fmla="*/ 1397 h 1997"/>
                <a:gd name="T60" fmla="*/ 492 w 2224"/>
                <a:gd name="T61" fmla="*/ 1599 h 1997"/>
                <a:gd name="T62" fmla="*/ 324 w 2224"/>
                <a:gd name="T63" fmla="*/ 1705 h 1997"/>
                <a:gd name="T64" fmla="*/ 442 w 2224"/>
                <a:gd name="T65" fmla="*/ 1554 h 1997"/>
                <a:gd name="T66" fmla="*/ 665 w 2224"/>
                <a:gd name="T67" fmla="*/ 1280 h 1997"/>
                <a:gd name="T68" fmla="*/ 609 w 2224"/>
                <a:gd name="T69" fmla="*/ 1189 h 1997"/>
                <a:gd name="T70" fmla="*/ 578 w 2224"/>
                <a:gd name="T71" fmla="*/ 1086 h 1997"/>
                <a:gd name="T72" fmla="*/ 201 w 2224"/>
                <a:gd name="T73" fmla="*/ 1031 h 1997"/>
                <a:gd name="T74" fmla="*/ 0 w 2224"/>
                <a:gd name="T75" fmla="*/ 999 h 1997"/>
                <a:gd name="T76" fmla="*/ 201 w 2224"/>
                <a:gd name="T77" fmla="*/ 967 h 1997"/>
                <a:gd name="T78" fmla="*/ 581 w 2224"/>
                <a:gd name="T79" fmla="*/ 912 h 1997"/>
                <a:gd name="T80" fmla="*/ 616 w 2224"/>
                <a:gd name="T81" fmla="*/ 812 h 1997"/>
                <a:gd name="T82" fmla="*/ 673 w 2224"/>
                <a:gd name="T83" fmla="*/ 722 h 1997"/>
                <a:gd name="T84" fmla="*/ 442 w 2224"/>
                <a:gd name="T85" fmla="*/ 443 h 1997"/>
                <a:gd name="T86" fmla="*/ 324 w 2224"/>
                <a:gd name="T87" fmla="*/ 293 h 1997"/>
                <a:gd name="T88" fmla="*/ 492 w 2224"/>
                <a:gd name="T89" fmla="*/ 397 h 1997"/>
                <a:gd name="T90" fmla="*/ 805 w 2224"/>
                <a:gd name="T91" fmla="*/ 607 h 1997"/>
                <a:gd name="T92" fmla="*/ 905 w 2224"/>
                <a:gd name="T93" fmla="*/ 558 h 1997"/>
                <a:gd name="T94" fmla="*/ 1017 w 2224"/>
                <a:gd name="T95" fmla="*/ 529 h 1997"/>
                <a:gd name="T96" fmla="*/ 1076 w 2224"/>
                <a:gd name="T97" fmla="*/ 181 h 1997"/>
                <a:gd name="T98" fmla="*/ 1111 w 2224"/>
                <a:gd name="T99" fmla="*/ 0 h 1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4" h="1997">
                  <a:moveTo>
                    <a:pt x="1111" y="0"/>
                  </a:moveTo>
                  <a:lnTo>
                    <a:pt x="1222" y="181"/>
                  </a:lnTo>
                  <a:lnTo>
                    <a:pt x="1148" y="181"/>
                  </a:lnTo>
                  <a:lnTo>
                    <a:pt x="1148" y="523"/>
                  </a:lnTo>
                  <a:lnTo>
                    <a:pt x="1206" y="529"/>
                  </a:lnTo>
                  <a:lnTo>
                    <a:pt x="1263" y="541"/>
                  </a:lnTo>
                  <a:lnTo>
                    <a:pt x="1317" y="558"/>
                  </a:lnTo>
                  <a:lnTo>
                    <a:pt x="1368" y="580"/>
                  </a:lnTo>
                  <a:lnTo>
                    <a:pt x="1418" y="607"/>
                  </a:lnTo>
                  <a:lnTo>
                    <a:pt x="1463" y="638"/>
                  </a:lnTo>
                  <a:lnTo>
                    <a:pt x="1730" y="397"/>
                  </a:lnTo>
                  <a:lnTo>
                    <a:pt x="1678" y="350"/>
                  </a:lnTo>
                  <a:lnTo>
                    <a:pt x="1897" y="293"/>
                  </a:lnTo>
                  <a:lnTo>
                    <a:pt x="1833" y="491"/>
                  </a:lnTo>
                  <a:lnTo>
                    <a:pt x="1781" y="443"/>
                  </a:lnTo>
                  <a:lnTo>
                    <a:pt x="1514" y="682"/>
                  </a:lnTo>
                  <a:lnTo>
                    <a:pt x="1550" y="722"/>
                  </a:lnTo>
                  <a:lnTo>
                    <a:pt x="1581" y="766"/>
                  </a:lnTo>
                  <a:lnTo>
                    <a:pt x="1607" y="813"/>
                  </a:lnTo>
                  <a:lnTo>
                    <a:pt x="1627" y="862"/>
                  </a:lnTo>
                  <a:lnTo>
                    <a:pt x="1642" y="913"/>
                  </a:lnTo>
                  <a:lnTo>
                    <a:pt x="1650" y="967"/>
                  </a:lnTo>
                  <a:lnTo>
                    <a:pt x="2023" y="967"/>
                  </a:lnTo>
                  <a:lnTo>
                    <a:pt x="2023" y="899"/>
                  </a:lnTo>
                  <a:lnTo>
                    <a:pt x="2224" y="999"/>
                  </a:lnTo>
                  <a:lnTo>
                    <a:pt x="2023" y="1098"/>
                  </a:lnTo>
                  <a:lnTo>
                    <a:pt x="2023" y="1031"/>
                  </a:lnTo>
                  <a:lnTo>
                    <a:pt x="1651" y="1031"/>
                  </a:lnTo>
                  <a:lnTo>
                    <a:pt x="1646" y="1078"/>
                  </a:lnTo>
                  <a:lnTo>
                    <a:pt x="1636" y="1123"/>
                  </a:lnTo>
                  <a:lnTo>
                    <a:pt x="1622" y="1168"/>
                  </a:lnTo>
                  <a:lnTo>
                    <a:pt x="1603" y="1210"/>
                  </a:lnTo>
                  <a:lnTo>
                    <a:pt x="1580" y="1249"/>
                  </a:lnTo>
                  <a:lnTo>
                    <a:pt x="1553" y="1287"/>
                  </a:lnTo>
                  <a:lnTo>
                    <a:pt x="1522" y="1322"/>
                  </a:lnTo>
                  <a:lnTo>
                    <a:pt x="1781" y="1554"/>
                  </a:lnTo>
                  <a:lnTo>
                    <a:pt x="1833" y="1506"/>
                  </a:lnTo>
                  <a:lnTo>
                    <a:pt x="1897" y="1705"/>
                  </a:lnTo>
                  <a:lnTo>
                    <a:pt x="1678" y="1646"/>
                  </a:lnTo>
                  <a:lnTo>
                    <a:pt x="1730" y="1599"/>
                  </a:lnTo>
                  <a:lnTo>
                    <a:pt x="1473" y="1369"/>
                  </a:lnTo>
                  <a:lnTo>
                    <a:pt x="1433" y="1397"/>
                  </a:lnTo>
                  <a:lnTo>
                    <a:pt x="1391" y="1422"/>
                  </a:lnTo>
                  <a:lnTo>
                    <a:pt x="1347" y="1444"/>
                  </a:lnTo>
                  <a:lnTo>
                    <a:pt x="1300" y="1462"/>
                  </a:lnTo>
                  <a:lnTo>
                    <a:pt x="1251" y="1476"/>
                  </a:lnTo>
                  <a:lnTo>
                    <a:pt x="1200" y="1485"/>
                  </a:lnTo>
                  <a:lnTo>
                    <a:pt x="1148" y="1491"/>
                  </a:lnTo>
                  <a:lnTo>
                    <a:pt x="1148" y="1816"/>
                  </a:lnTo>
                  <a:lnTo>
                    <a:pt x="1222" y="1816"/>
                  </a:lnTo>
                  <a:lnTo>
                    <a:pt x="1111" y="1997"/>
                  </a:lnTo>
                  <a:lnTo>
                    <a:pt x="1001" y="1816"/>
                  </a:lnTo>
                  <a:lnTo>
                    <a:pt x="1076" y="1816"/>
                  </a:lnTo>
                  <a:lnTo>
                    <a:pt x="1076" y="1491"/>
                  </a:lnTo>
                  <a:lnTo>
                    <a:pt x="1022" y="1485"/>
                  </a:lnTo>
                  <a:lnTo>
                    <a:pt x="972" y="1476"/>
                  </a:lnTo>
                  <a:lnTo>
                    <a:pt x="923" y="1462"/>
                  </a:lnTo>
                  <a:lnTo>
                    <a:pt x="876" y="1444"/>
                  </a:lnTo>
                  <a:lnTo>
                    <a:pt x="831" y="1422"/>
                  </a:lnTo>
                  <a:lnTo>
                    <a:pt x="788" y="1397"/>
                  </a:lnTo>
                  <a:lnTo>
                    <a:pt x="749" y="1369"/>
                  </a:lnTo>
                  <a:lnTo>
                    <a:pt x="492" y="1599"/>
                  </a:lnTo>
                  <a:lnTo>
                    <a:pt x="546" y="1647"/>
                  </a:lnTo>
                  <a:lnTo>
                    <a:pt x="324" y="1705"/>
                  </a:lnTo>
                  <a:lnTo>
                    <a:pt x="389" y="1506"/>
                  </a:lnTo>
                  <a:lnTo>
                    <a:pt x="442" y="1554"/>
                  </a:lnTo>
                  <a:lnTo>
                    <a:pt x="700" y="1321"/>
                  </a:lnTo>
                  <a:lnTo>
                    <a:pt x="665" y="1280"/>
                  </a:lnTo>
                  <a:lnTo>
                    <a:pt x="635" y="1236"/>
                  </a:lnTo>
                  <a:lnTo>
                    <a:pt x="609" y="1189"/>
                  </a:lnTo>
                  <a:lnTo>
                    <a:pt x="590" y="1138"/>
                  </a:lnTo>
                  <a:lnTo>
                    <a:pt x="578" y="1086"/>
                  </a:lnTo>
                  <a:lnTo>
                    <a:pt x="571" y="1031"/>
                  </a:lnTo>
                  <a:lnTo>
                    <a:pt x="201" y="1031"/>
                  </a:lnTo>
                  <a:lnTo>
                    <a:pt x="201" y="1098"/>
                  </a:lnTo>
                  <a:lnTo>
                    <a:pt x="0" y="999"/>
                  </a:lnTo>
                  <a:lnTo>
                    <a:pt x="201" y="899"/>
                  </a:lnTo>
                  <a:lnTo>
                    <a:pt x="201" y="967"/>
                  </a:lnTo>
                  <a:lnTo>
                    <a:pt x="572" y="967"/>
                  </a:lnTo>
                  <a:lnTo>
                    <a:pt x="581" y="912"/>
                  </a:lnTo>
                  <a:lnTo>
                    <a:pt x="596" y="861"/>
                  </a:lnTo>
                  <a:lnTo>
                    <a:pt x="616" y="812"/>
                  </a:lnTo>
                  <a:lnTo>
                    <a:pt x="641" y="765"/>
                  </a:lnTo>
                  <a:lnTo>
                    <a:pt x="673" y="722"/>
                  </a:lnTo>
                  <a:lnTo>
                    <a:pt x="709" y="682"/>
                  </a:lnTo>
                  <a:lnTo>
                    <a:pt x="442" y="443"/>
                  </a:lnTo>
                  <a:lnTo>
                    <a:pt x="389" y="491"/>
                  </a:lnTo>
                  <a:lnTo>
                    <a:pt x="324" y="293"/>
                  </a:lnTo>
                  <a:lnTo>
                    <a:pt x="546" y="350"/>
                  </a:lnTo>
                  <a:lnTo>
                    <a:pt x="492" y="397"/>
                  </a:lnTo>
                  <a:lnTo>
                    <a:pt x="760" y="638"/>
                  </a:lnTo>
                  <a:lnTo>
                    <a:pt x="805" y="607"/>
                  </a:lnTo>
                  <a:lnTo>
                    <a:pt x="853" y="580"/>
                  </a:lnTo>
                  <a:lnTo>
                    <a:pt x="905" y="558"/>
                  </a:lnTo>
                  <a:lnTo>
                    <a:pt x="960" y="541"/>
                  </a:lnTo>
                  <a:lnTo>
                    <a:pt x="1017" y="529"/>
                  </a:lnTo>
                  <a:lnTo>
                    <a:pt x="1076" y="523"/>
                  </a:lnTo>
                  <a:lnTo>
                    <a:pt x="1076" y="181"/>
                  </a:lnTo>
                  <a:lnTo>
                    <a:pt x="1001" y="181"/>
                  </a:lnTo>
                  <a:lnTo>
                    <a:pt x="111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79" name="Freeform 117"/>
            <p:cNvSpPr>
              <a:spLocks/>
            </p:cNvSpPr>
            <p:nvPr/>
          </p:nvSpPr>
          <p:spPr bwMode="auto">
            <a:xfrm>
              <a:off x="-668338" y="2700338"/>
              <a:ext cx="104775" cy="109538"/>
            </a:xfrm>
            <a:custGeom>
              <a:avLst/>
              <a:gdLst>
                <a:gd name="T0" fmla="*/ 267 w 534"/>
                <a:gd name="T1" fmla="*/ 0 h 479"/>
                <a:gd name="T2" fmla="*/ 310 w 534"/>
                <a:gd name="T3" fmla="*/ 3 h 479"/>
                <a:gd name="T4" fmla="*/ 351 w 534"/>
                <a:gd name="T5" fmla="*/ 12 h 479"/>
                <a:gd name="T6" fmla="*/ 390 w 534"/>
                <a:gd name="T7" fmla="*/ 27 h 479"/>
                <a:gd name="T8" fmla="*/ 424 w 534"/>
                <a:gd name="T9" fmla="*/ 47 h 479"/>
                <a:gd name="T10" fmla="*/ 456 w 534"/>
                <a:gd name="T11" fmla="*/ 71 h 479"/>
                <a:gd name="T12" fmla="*/ 483 w 534"/>
                <a:gd name="T13" fmla="*/ 98 h 479"/>
                <a:gd name="T14" fmla="*/ 504 w 534"/>
                <a:gd name="T15" fmla="*/ 129 h 479"/>
                <a:gd name="T16" fmla="*/ 521 w 534"/>
                <a:gd name="T17" fmla="*/ 164 h 479"/>
                <a:gd name="T18" fmla="*/ 531 w 534"/>
                <a:gd name="T19" fmla="*/ 200 h 479"/>
                <a:gd name="T20" fmla="*/ 534 w 534"/>
                <a:gd name="T21" fmla="*/ 240 h 479"/>
                <a:gd name="T22" fmla="*/ 531 w 534"/>
                <a:gd name="T23" fmla="*/ 278 h 479"/>
                <a:gd name="T24" fmla="*/ 521 w 534"/>
                <a:gd name="T25" fmla="*/ 315 h 479"/>
                <a:gd name="T26" fmla="*/ 504 w 534"/>
                <a:gd name="T27" fmla="*/ 349 h 479"/>
                <a:gd name="T28" fmla="*/ 483 w 534"/>
                <a:gd name="T29" fmla="*/ 380 h 479"/>
                <a:gd name="T30" fmla="*/ 456 w 534"/>
                <a:gd name="T31" fmla="*/ 409 h 479"/>
                <a:gd name="T32" fmla="*/ 424 w 534"/>
                <a:gd name="T33" fmla="*/ 433 h 479"/>
                <a:gd name="T34" fmla="*/ 390 w 534"/>
                <a:gd name="T35" fmla="*/ 453 h 479"/>
                <a:gd name="T36" fmla="*/ 351 w 534"/>
                <a:gd name="T37" fmla="*/ 467 h 479"/>
                <a:gd name="T38" fmla="*/ 310 w 534"/>
                <a:gd name="T39" fmla="*/ 476 h 479"/>
                <a:gd name="T40" fmla="*/ 267 w 534"/>
                <a:gd name="T41" fmla="*/ 479 h 479"/>
                <a:gd name="T42" fmla="*/ 224 w 534"/>
                <a:gd name="T43" fmla="*/ 476 h 479"/>
                <a:gd name="T44" fmla="*/ 182 w 534"/>
                <a:gd name="T45" fmla="*/ 467 h 479"/>
                <a:gd name="T46" fmla="*/ 144 w 534"/>
                <a:gd name="T47" fmla="*/ 453 h 479"/>
                <a:gd name="T48" fmla="*/ 110 w 534"/>
                <a:gd name="T49" fmla="*/ 433 h 479"/>
                <a:gd name="T50" fmla="*/ 78 w 534"/>
                <a:gd name="T51" fmla="*/ 409 h 479"/>
                <a:gd name="T52" fmla="*/ 51 w 534"/>
                <a:gd name="T53" fmla="*/ 380 h 479"/>
                <a:gd name="T54" fmla="*/ 30 w 534"/>
                <a:gd name="T55" fmla="*/ 349 h 479"/>
                <a:gd name="T56" fmla="*/ 13 w 534"/>
                <a:gd name="T57" fmla="*/ 315 h 479"/>
                <a:gd name="T58" fmla="*/ 3 w 534"/>
                <a:gd name="T59" fmla="*/ 278 h 479"/>
                <a:gd name="T60" fmla="*/ 0 w 534"/>
                <a:gd name="T61" fmla="*/ 240 h 479"/>
                <a:gd name="T62" fmla="*/ 3 w 534"/>
                <a:gd name="T63" fmla="*/ 200 h 479"/>
                <a:gd name="T64" fmla="*/ 13 w 534"/>
                <a:gd name="T65" fmla="*/ 164 h 479"/>
                <a:gd name="T66" fmla="*/ 30 w 534"/>
                <a:gd name="T67" fmla="*/ 129 h 479"/>
                <a:gd name="T68" fmla="*/ 51 w 534"/>
                <a:gd name="T69" fmla="*/ 98 h 479"/>
                <a:gd name="T70" fmla="*/ 78 w 534"/>
                <a:gd name="T71" fmla="*/ 71 h 479"/>
                <a:gd name="T72" fmla="*/ 110 w 534"/>
                <a:gd name="T73" fmla="*/ 47 h 479"/>
                <a:gd name="T74" fmla="*/ 144 w 534"/>
                <a:gd name="T75" fmla="*/ 27 h 479"/>
                <a:gd name="T76" fmla="*/ 182 w 534"/>
                <a:gd name="T77" fmla="*/ 12 h 479"/>
                <a:gd name="T78" fmla="*/ 224 w 534"/>
                <a:gd name="T79" fmla="*/ 3 h 479"/>
                <a:gd name="T80" fmla="*/ 267 w 534"/>
                <a:gd name="T81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4" h="479">
                  <a:moveTo>
                    <a:pt x="267" y="0"/>
                  </a:moveTo>
                  <a:lnTo>
                    <a:pt x="310" y="3"/>
                  </a:lnTo>
                  <a:lnTo>
                    <a:pt x="351" y="12"/>
                  </a:lnTo>
                  <a:lnTo>
                    <a:pt x="390" y="27"/>
                  </a:lnTo>
                  <a:lnTo>
                    <a:pt x="424" y="47"/>
                  </a:lnTo>
                  <a:lnTo>
                    <a:pt x="456" y="71"/>
                  </a:lnTo>
                  <a:lnTo>
                    <a:pt x="483" y="98"/>
                  </a:lnTo>
                  <a:lnTo>
                    <a:pt x="504" y="129"/>
                  </a:lnTo>
                  <a:lnTo>
                    <a:pt x="521" y="164"/>
                  </a:lnTo>
                  <a:lnTo>
                    <a:pt x="531" y="200"/>
                  </a:lnTo>
                  <a:lnTo>
                    <a:pt x="534" y="240"/>
                  </a:lnTo>
                  <a:lnTo>
                    <a:pt x="531" y="278"/>
                  </a:lnTo>
                  <a:lnTo>
                    <a:pt x="521" y="315"/>
                  </a:lnTo>
                  <a:lnTo>
                    <a:pt x="504" y="349"/>
                  </a:lnTo>
                  <a:lnTo>
                    <a:pt x="483" y="380"/>
                  </a:lnTo>
                  <a:lnTo>
                    <a:pt x="456" y="409"/>
                  </a:lnTo>
                  <a:lnTo>
                    <a:pt x="424" y="433"/>
                  </a:lnTo>
                  <a:lnTo>
                    <a:pt x="390" y="453"/>
                  </a:lnTo>
                  <a:lnTo>
                    <a:pt x="351" y="467"/>
                  </a:lnTo>
                  <a:lnTo>
                    <a:pt x="310" y="476"/>
                  </a:lnTo>
                  <a:lnTo>
                    <a:pt x="267" y="479"/>
                  </a:lnTo>
                  <a:lnTo>
                    <a:pt x="224" y="476"/>
                  </a:lnTo>
                  <a:lnTo>
                    <a:pt x="182" y="467"/>
                  </a:lnTo>
                  <a:lnTo>
                    <a:pt x="144" y="453"/>
                  </a:lnTo>
                  <a:lnTo>
                    <a:pt x="110" y="433"/>
                  </a:lnTo>
                  <a:lnTo>
                    <a:pt x="78" y="409"/>
                  </a:lnTo>
                  <a:lnTo>
                    <a:pt x="51" y="380"/>
                  </a:lnTo>
                  <a:lnTo>
                    <a:pt x="30" y="349"/>
                  </a:lnTo>
                  <a:lnTo>
                    <a:pt x="13" y="315"/>
                  </a:lnTo>
                  <a:lnTo>
                    <a:pt x="3" y="278"/>
                  </a:lnTo>
                  <a:lnTo>
                    <a:pt x="0" y="240"/>
                  </a:lnTo>
                  <a:lnTo>
                    <a:pt x="3" y="200"/>
                  </a:lnTo>
                  <a:lnTo>
                    <a:pt x="13" y="164"/>
                  </a:lnTo>
                  <a:lnTo>
                    <a:pt x="30" y="129"/>
                  </a:lnTo>
                  <a:lnTo>
                    <a:pt x="51" y="98"/>
                  </a:lnTo>
                  <a:lnTo>
                    <a:pt x="78" y="71"/>
                  </a:lnTo>
                  <a:lnTo>
                    <a:pt x="110" y="47"/>
                  </a:lnTo>
                  <a:lnTo>
                    <a:pt x="144" y="27"/>
                  </a:lnTo>
                  <a:lnTo>
                    <a:pt x="182" y="12"/>
                  </a:lnTo>
                  <a:lnTo>
                    <a:pt x="224" y="3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0" name="Freeform 118"/>
            <p:cNvSpPr>
              <a:spLocks/>
            </p:cNvSpPr>
            <p:nvPr/>
          </p:nvSpPr>
          <p:spPr bwMode="auto">
            <a:xfrm>
              <a:off x="-1077913" y="3119438"/>
              <a:ext cx="106362" cy="109538"/>
            </a:xfrm>
            <a:custGeom>
              <a:avLst/>
              <a:gdLst>
                <a:gd name="T0" fmla="*/ 266 w 534"/>
                <a:gd name="T1" fmla="*/ 0 h 481"/>
                <a:gd name="T2" fmla="*/ 310 w 534"/>
                <a:gd name="T3" fmla="*/ 4 h 481"/>
                <a:gd name="T4" fmla="*/ 351 w 534"/>
                <a:gd name="T5" fmla="*/ 13 h 481"/>
                <a:gd name="T6" fmla="*/ 390 w 534"/>
                <a:gd name="T7" fmla="*/ 28 h 481"/>
                <a:gd name="T8" fmla="*/ 424 w 534"/>
                <a:gd name="T9" fmla="*/ 48 h 481"/>
                <a:gd name="T10" fmla="*/ 456 w 534"/>
                <a:gd name="T11" fmla="*/ 71 h 481"/>
                <a:gd name="T12" fmla="*/ 483 w 534"/>
                <a:gd name="T13" fmla="*/ 99 h 481"/>
                <a:gd name="T14" fmla="*/ 504 w 534"/>
                <a:gd name="T15" fmla="*/ 130 h 481"/>
                <a:gd name="T16" fmla="*/ 521 w 534"/>
                <a:gd name="T17" fmla="*/ 165 h 481"/>
                <a:gd name="T18" fmla="*/ 531 w 534"/>
                <a:gd name="T19" fmla="*/ 202 h 481"/>
                <a:gd name="T20" fmla="*/ 534 w 534"/>
                <a:gd name="T21" fmla="*/ 241 h 481"/>
                <a:gd name="T22" fmla="*/ 531 w 534"/>
                <a:gd name="T23" fmla="*/ 280 h 481"/>
                <a:gd name="T24" fmla="*/ 521 w 534"/>
                <a:gd name="T25" fmla="*/ 316 h 481"/>
                <a:gd name="T26" fmla="*/ 504 w 534"/>
                <a:gd name="T27" fmla="*/ 350 h 481"/>
                <a:gd name="T28" fmla="*/ 483 w 534"/>
                <a:gd name="T29" fmla="*/ 382 h 481"/>
                <a:gd name="T30" fmla="*/ 456 w 534"/>
                <a:gd name="T31" fmla="*/ 411 h 481"/>
                <a:gd name="T32" fmla="*/ 424 w 534"/>
                <a:gd name="T33" fmla="*/ 434 h 481"/>
                <a:gd name="T34" fmla="*/ 390 w 534"/>
                <a:gd name="T35" fmla="*/ 454 h 481"/>
                <a:gd name="T36" fmla="*/ 351 w 534"/>
                <a:gd name="T37" fmla="*/ 468 h 481"/>
                <a:gd name="T38" fmla="*/ 310 w 534"/>
                <a:gd name="T39" fmla="*/ 477 h 481"/>
                <a:gd name="T40" fmla="*/ 266 w 534"/>
                <a:gd name="T41" fmla="*/ 481 h 481"/>
                <a:gd name="T42" fmla="*/ 224 w 534"/>
                <a:gd name="T43" fmla="*/ 477 h 481"/>
                <a:gd name="T44" fmla="*/ 182 w 534"/>
                <a:gd name="T45" fmla="*/ 468 h 481"/>
                <a:gd name="T46" fmla="*/ 144 w 534"/>
                <a:gd name="T47" fmla="*/ 454 h 481"/>
                <a:gd name="T48" fmla="*/ 109 w 534"/>
                <a:gd name="T49" fmla="*/ 434 h 481"/>
                <a:gd name="T50" fmla="*/ 78 w 534"/>
                <a:gd name="T51" fmla="*/ 411 h 481"/>
                <a:gd name="T52" fmla="*/ 51 w 534"/>
                <a:gd name="T53" fmla="*/ 382 h 481"/>
                <a:gd name="T54" fmla="*/ 30 w 534"/>
                <a:gd name="T55" fmla="*/ 350 h 481"/>
                <a:gd name="T56" fmla="*/ 14 w 534"/>
                <a:gd name="T57" fmla="*/ 316 h 481"/>
                <a:gd name="T58" fmla="*/ 4 w 534"/>
                <a:gd name="T59" fmla="*/ 280 h 481"/>
                <a:gd name="T60" fmla="*/ 0 w 534"/>
                <a:gd name="T61" fmla="*/ 241 h 481"/>
                <a:gd name="T62" fmla="*/ 4 w 534"/>
                <a:gd name="T63" fmla="*/ 202 h 481"/>
                <a:gd name="T64" fmla="*/ 14 w 534"/>
                <a:gd name="T65" fmla="*/ 165 h 481"/>
                <a:gd name="T66" fmla="*/ 30 w 534"/>
                <a:gd name="T67" fmla="*/ 130 h 481"/>
                <a:gd name="T68" fmla="*/ 51 w 534"/>
                <a:gd name="T69" fmla="*/ 99 h 481"/>
                <a:gd name="T70" fmla="*/ 78 w 534"/>
                <a:gd name="T71" fmla="*/ 71 h 481"/>
                <a:gd name="T72" fmla="*/ 109 w 534"/>
                <a:gd name="T73" fmla="*/ 48 h 481"/>
                <a:gd name="T74" fmla="*/ 144 w 534"/>
                <a:gd name="T75" fmla="*/ 28 h 481"/>
                <a:gd name="T76" fmla="*/ 182 w 534"/>
                <a:gd name="T77" fmla="*/ 13 h 481"/>
                <a:gd name="T78" fmla="*/ 224 w 534"/>
                <a:gd name="T79" fmla="*/ 4 h 481"/>
                <a:gd name="T80" fmla="*/ 266 w 534"/>
                <a:gd name="T81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4" h="481">
                  <a:moveTo>
                    <a:pt x="266" y="0"/>
                  </a:moveTo>
                  <a:lnTo>
                    <a:pt x="310" y="4"/>
                  </a:lnTo>
                  <a:lnTo>
                    <a:pt x="351" y="13"/>
                  </a:lnTo>
                  <a:lnTo>
                    <a:pt x="390" y="28"/>
                  </a:lnTo>
                  <a:lnTo>
                    <a:pt x="424" y="48"/>
                  </a:lnTo>
                  <a:lnTo>
                    <a:pt x="456" y="71"/>
                  </a:lnTo>
                  <a:lnTo>
                    <a:pt x="483" y="99"/>
                  </a:lnTo>
                  <a:lnTo>
                    <a:pt x="504" y="130"/>
                  </a:lnTo>
                  <a:lnTo>
                    <a:pt x="521" y="165"/>
                  </a:lnTo>
                  <a:lnTo>
                    <a:pt x="531" y="202"/>
                  </a:lnTo>
                  <a:lnTo>
                    <a:pt x="534" y="241"/>
                  </a:lnTo>
                  <a:lnTo>
                    <a:pt x="531" y="280"/>
                  </a:lnTo>
                  <a:lnTo>
                    <a:pt x="521" y="316"/>
                  </a:lnTo>
                  <a:lnTo>
                    <a:pt x="504" y="350"/>
                  </a:lnTo>
                  <a:lnTo>
                    <a:pt x="483" y="382"/>
                  </a:lnTo>
                  <a:lnTo>
                    <a:pt x="456" y="411"/>
                  </a:lnTo>
                  <a:lnTo>
                    <a:pt x="424" y="434"/>
                  </a:lnTo>
                  <a:lnTo>
                    <a:pt x="390" y="454"/>
                  </a:lnTo>
                  <a:lnTo>
                    <a:pt x="351" y="468"/>
                  </a:lnTo>
                  <a:lnTo>
                    <a:pt x="310" y="477"/>
                  </a:lnTo>
                  <a:lnTo>
                    <a:pt x="266" y="481"/>
                  </a:lnTo>
                  <a:lnTo>
                    <a:pt x="224" y="477"/>
                  </a:lnTo>
                  <a:lnTo>
                    <a:pt x="182" y="468"/>
                  </a:lnTo>
                  <a:lnTo>
                    <a:pt x="144" y="454"/>
                  </a:lnTo>
                  <a:lnTo>
                    <a:pt x="109" y="434"/>
                  </a:lnTo>
                  <a:lnTo>
                    <a:pt x="78" y="411"/>
                  </a:lnTo>
                  <a:lnTo>
                    <a:pt x="51" y="382"/>
                  </a:lnTo>
                  <a:lnTo>
                    <a:pt x="30" y="350"/>
                  </a:lnTo>
                  <a:lnTo>
                    <a:pt x="14" y="316"/>
                  </a:lnTo>
                  <a:lnTo>
                    <a:pt x="4" y="280"/>
                  </a:lnTo>
                  <a:lnTo>
                    <a:pt x="0" y="241"/>
                  </a:lnTo>
                  <a:lnTo>
                    <a:pt x="4" y="202"/>
                  </a:lnTo>
                  <a:lnTo>
                    <a:pt x="14" y="165"/>
                  </a:lnTo>
                  <a:lnTo>
                    <a:pt x="30" y="130"/>
                  </a:lnTo>
                  <a:lnTo>
                    <a:pt x="51" y="99"/>
                  </a:lnTo>
                  <a:lnTo>
                    <a:pt x="78" y="71"/>
                  </a:lnTo>
                  <a:lnTo>
                    <a:pt x="109" y="48"/>
                  </a:lnTo>
                  <a:lnTo>
                    <a:pt x="144" y="28"/>
                  </a:lnTo>
                  <a:lnTo>
                    <a:pt x="182" y="13"/>
                  </a:lnTo>
                  <a:lnTo>
                    <a:pt x="224" y="4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1" name="Freeform 119"/>
            <p:cNvSpPr>
              <a:spLocks/>
            </p:cNvSpPr>
            <p:nvPr/>
          </p:nvSpPr>
          <p:spPr bwMode="auto">
            <a:xfrm>
              <a:off x="-668338" y="3119438"/>
              <a:ext cx="104775" cy="109538"/>
            </a:xfrm>
            <a:custGeom>
              <a:avLst/>
              <a:gdLst>
                <a:gd name="T0" fmla="*/ 267 w 534"/>
                <a:gd name="T1" fmla="*/ 0 h 481"/>
                <a:gd name="T2" fmla="*/ 310 w 534"/>
                <a:gd name="T3" fmla="*/ 4 h 481"/>
                <a:gd name="T4" fmla="*/ 351 w 534"/>
                <a:gd name="T5" fmla="*/ 13 h 481"/>
                <a:gd name="T6" fmla="*/ 390 w 534"/>
                <a:gd name="T7" fmla="*/ 28 h 481"/>
                <a:gd name="T8" fmla="*/ 424 w 534"/>
                <a:gd name="T9" fmla="*/ 48 h 481"/>
                <a:gd name="T10" fmla="*/ 456 w 534"/>
                <a:gd name="T11" fmla="*/ 71 h 481"/>
                <a:gd name="T12" fmla="*/ 483 w 534"/>
                <a:gd name="T13" fmla="*/ 99 h 481"/>
                <a:gd name="T14" fmla="*/ 504 w 534"/>
                <a:gd name="T15" fmla="*/ 130 h 481"/>
                <a:gd name="T16" fmla="*/ 521 w 534"/>
                <a:gd name="T17" fmla="*/ 165 h 481"/>
                <a:gd name="T18" fmla="*/ 531 w 534"/>
                <a:gd name="T19" fmla="*/ 202 h 481"/>
                <a:gd name="T20" fmla="*/ 534 w 534"/>
                <a:gd name="T21" fmla="*/ 241 h 481"/>
                <a:gd name="T22" fmla="*/ 531 w 534"/>
                <a:gd name="T23" fmla="*/ 280 h 481"/>
                <a:gd name="T24" fmla="*/ 521 w 534"/>
                <a:gd name="T25" fmla="*/ 316 h 481"/>
                <a:gd name="T26" fmla="*/ 504 w 534"/>
                <a:gd name="T27" fmla="*/ 350 h 481"/>
                <a:gd name="T28" fmla="*/ 483 w 534"/>
                <a:gd name="T29" fmla="*/ 382 h 481"/>
                <a:gd name="T30" fmla="*/ 456 w 534"/>
                <a:gd name="T31" fmla="*/ 411 h 481"/>
                <a:gd name="T32" fmla="*/ 424 w 534"/>
                <a:gd name="T33" fmla="*/ 434 h 481"/>
                <a:gd name="T34" fmla="*/ 390 w 534"/>
                <a:gd name="T35" fmla="*/ 454 h 481"/>
                <a:gd name="T36" fmla="*/ 351 w 534"/>
                <a:gd name="T37" fmla="*/ 468 h 481"/>
                <a:gd name="T38" fmla="*/ 310 w 534"/>
                <a:gd name="T39" fmla="*/ 477 h 481"/>
                <a:gd name="T40" fmla="*/ 267 w 534"/>
                <a:gd name="T41" fmla="*/ 481 h 481"/>
                <a:gd name="T42" fmla="*/ 224 w 534"/>
                <a:gd name="T43" fmla="*/ 477 h 481"/>
                <a:gd name="T44" fmla="*/ 182 w 534"/>
                <a:gd name="T45" fmla="*/ 468 h 481"/>
                <a:gd name="T46" fmla="*/ 144 w 534"/>
                <a:gd name="T47" fmla="*/ 454 h 481"/>
                <a:gd name="T48" fmla="*/ 110 w 534"/>
                <a:gd name="T49" fmla="*/ 434 h 481"/>
                <a:gd name="T50" fmla="*/ 78 w 534"/>
                <a:gd name="T51" fmla="*/ 411 h 481"/>
                <a:gd name="T52" fmla="*/ 51 w 534"/>
                <a:gd name="T53" fmla="*/ 382 h 481"/>
                <a:gd name="T54" fmla="*/ 30 w 534"/>
                <a:gd name="T55" fmla="*/ 350 h 481"/>
                <a:gd name="T56" fmla="*/ 13 w 534"/>
                <a:gd name="T57" fmla="*/ 316 h 481"/>
                <a:gd name="T58" fmla="*/ 3 w 534"/>
                <a:gd name="T59" fmla="*/ 280 h 481"/>
                <a:gd name="T60" fmla="*/ 0 w 534"/>
                <a:gd name="T61" fmla="*/ 241 h 481"/>
                <a:gd name="T62" fmla="*/ 3 w 534"/>
                <a:gd name="T63" fmla="*/ 202 h 481"/>
                <a:gd name="T64" fmla="*/ 13 w 534"/>
                <a:gd name="T65" fmla="*/ 165 h 481"/>
                <a:gd name="T66" fmla="*/ 30 w 534"/>
                <a:gd name="T67" fmla="*/ 130 h 481"/>
                <a:gd name="T68" fmla="*/ 51 w 534"/>
                <a:gd name="T69" fmla="*/ 99 h 481"/>
                <a:gd name="T70" fmla="*/ 78 w 534"/>
                <a:gd name="T71" fmla="*/ 71 h 481"/>
                <a:gd name="T72" fmla="*/ 110 w 534"/>
                <a:gd name="T73" fmla="*/ 48 h 481"/>
                <a:gd name="T74" fmla="*/ 144 w 534"/>
                <a:gd name="T75" fmla="*/ 28 h 481"/>
                <a:gd name="T76" fmla="*/ 182 w 534"/>
                <a:gd name="T77" fmla="*/ 13 h 481"/>
                <a:gd name="T78" fmla="*/ 224 w 534"/>
                <a:gd name="T79" fmla="*/ 4 h 481"/>
                <a:gd name="T80" fmla="*/ 267 w 534"/>
                <a:gd name="T81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4" h="481">
                  <a:moveTo>
                    <a:pt x="267" y="0"/>
                  </a:moveTo>
                  <a:lnTo>
                    <a:pt x="310" y="4"/>
                  </a:lnTo>
                  <a:lnTo>
                    <a:pt x="351" y="13"/>
                  </a:lnTo>
                  <a:lnTo>
                    <a:pt x="390" y="28"/>
                  </a:lnTo>
                  <a:lnTo>
                    <a:pt x="424" y="48"/>
                  </a:lnTo>
                  <a:lnTo>
                    <a:pt x="456" y="71"/>
                  </a:lnTo>
                  <a:lnTo>
                    <a:pt x="483" y="99"/>
                  </a:lnTo>
                  <a:lnTo>
                    <a:pt x="504" y="130"/>
                  </a:lnTo>
                  <a:lnTo>
                    <a:pt x="521" y="165"/>
                  </a:lnTo>
                  <a:lnTo>
                    <a:pt x="531" y="202"/>
                  </a:lnTo>
                  <a:lnTo>
                    <a:pt x="534" y="241"/>
                  </a:lnTo>
                  <a:lnTo>
                    <a:pt x="531" y="280"/>
                  </a:lnTo>
                  <a:lnTo>
                    <a:pt x="521" y="316"/>
                  </a:lnTo>
                  <a:lnTo>
                    <a:pt x="504" y="350"/>
                  </a:lnTo>
                  <a:lnTo>
                    <a:pt x="483" y="382"/>
                  </a:lnTo>
                  <a:lnTo>
                    <a:pt x="456" y="411"/>
                  </a:lnTo>
                  <a:lnTo>
                    <a:pt x="424" y="434"/>
                  </a:lnTo>
                  <a:lnTo>
                    <a:pt x="390" y="454"/>
                  </a:lnTo>
                  <a:lnTo>
                    <a:pt x="351" y="468"/>
                  </a:lnTo>
                  <a:lnTo>
                    <a:pt x="310" y="477"/>
                  </a:lnTo>
                  <a:lnTo>
                    <a:pt x="267" y="481"/>
                  </a:lnTo>
                  <a:lnTo>
                    <a:pt x="224" y="477"/>
                  </a:lnTo>
                  <a:lnTo>
                    <a:pt x="182" y="468"/>
                  </a:lnTo>
                  <a:lnTo>
                    <a:pt x="144" y="454"/>
                  </a:lnTo>
                  <a:lnTo>
                    <a:pt x="110" y="434"/>
                  </a:lnTo>
                  <a:lnTo>
                    <a:pt x="78" y="411"/>
                  </a:lnTo>
                  <a:lnTo>
                    <a:pt x="51" y="382"/>
                  </a:lnTo>
                  <a:lnTo>
                    <a:pt x="30" y="350"/>
                  </a:lnTo>
                  <a:lnTo>
                    <a:pt x="13" y="316"/>
                  </a:lnTo>
                  <a:lnTo>
                    <a:pt x="3" y="280"/>
                  </a:lnTo>
                  <a:lnTo>
                    <a:pt x="0" y="241"/>
                  </a:lnTo>
                  <a:lnTo>
                    <a:pt x="3" y="202"/>
                  </a:lnTo>
                  <a:lnTo>
                    <a:pt x="13" y="165"/>
                  </a:lnTo>
                  <a:lnTo>
                    <a:pt x="30" y="130"/>
                  </a:lnTo>
                  <a:lnTo>
                    <a:pt x="51" y="99"/>
                  </a:lnTo>
                  <a:lnTo>
                    <a:pt x="78" y="71"/>
                  </a:lnTo>
                  <a:lnTo>
                    <a:pt x="110" y="48"/>
                  </a:lnTo>
                  <a:lnTo>
                    <a:pt x="144" y="28"/>
                  </a:lnTo>
                  <a:lnTo>
                    <a:pt x="182" y="13"/>
                  </a:lnTo>
                  <a:lnTo>
                    <a:pt x="224" y="4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2" name="Freeform 120"/>
            <p:cNvSpPr>
              <a:spLocks/>
            </p:cNvSpPr>
            <p:nvPr/>
          </p:nvSpPr>
          <p:spPr bwMode="auto">
            <a:xfrm>
              <a:off x="-1077913" y="2700338"/>
              <a:ext cx="106362" cy="109538"/>
            </a:xfrm>
            <a:custGeom>
              <a:avLst/>
              <a:gdLst>
                <a:gd name="T0" fmla="*/ 266 w 534"/>
                <a:gd name="T1" fmla="*/ 0 h 480"/>
                <a:gd name="T2" fmla="*/ 310 w 534"/>
                <a:gd name="T3" fmla="*/ 3 h 480"/>
                <a:gd name="T4" fmla="*/ 351 w 534"/>
                <a:gd name="T5" fmla="*/ 12 h 480"/>
                <a:gd name="T6" fmla="*/ 390 w 534"/>
                <a:gd name="T7" fmla="*/ 28 h 480"/>
                <a:gd name="T8" fmla="*/ 424 w 534"/>
                <a:gd name="T9" fmla="*/ 47 h 480"/>
                <a:gd name="T10" fmla="*/ 456 w 534"/>
                <a:gd name="T11" fmla="*/ 71 h 480"/>
                <a:gd name="T12" fmla="*/ 483 w 534"/>
                <a:gd name="T13" fmla="*/ 99 h 480"/>
                <a:gd name="T14" fmla="*/ 504 w 534"/>
                <a:gd name="T15" fmla="*/ 130 h 480"/>
                <a:gd name="T16" fmla="*/ 521 w 534"/>
                <a:gd name="T17" fmla="*/ 165 h 480"/>
                <a:gd name="T18" fmla="*/ 531 w 534"/>
                <a:gd name="T19" fmla="*/ 201 h 480"/>
                <a:gd name="T20" fmla="*/ 534 w 534"/>
                <a:gd name="T21" fmla="*/ 241 h 480"/>
                <a:gd name="T22" fmla="*/ 531 w 534"/>
                <a:gd name="T23" fmla="*/ 280 h 480"/>
                <a:gd name="T24" fmla="*/ 521 w 534"/>
                <a:gd name="T25" fmla="*/ 316 h 480"/>
                <a:gd name="T26" fmla="*/ 504 w 534"/>
                <a:gd name="T27" fmla="*/ 351 h 480"/>
                <a:gd name="T28" fmla="*/ 483 w 534"/>
                <a:gd name="T29" fmla="*/ 382 h 480"/>
                <a:gd name="T30" fmla="*/ 456 w 534"/>
                <a:gd name="T31" fmla="*/ 411 h 480"/>
                <a:gd name="T32" fmla="*/ 424 w 534"/>
                <a:gd name="T33" fmla="*/ 434 h 480"/>
                <a:gd name="T34" fmla="*/ 390 w 534"/>
                <a:gd name="T35" fmla="*/ 454 h 480"/>
                <a:gd name="T36" fmla="*/ 351 w 534"/>
                <a:gd name="T37" fmla="*/ 468 h 480"/>
                <a:gd name="T38" fmla="*/ 310 w 534"/>
                <a:gd name="T39" fmla="*/ 477 h 480"/>
                <a:gd name="T40" fmla="*/ 266 w 534"/>
                <a:gd name="T41" fmla="*/ 480 h 480"/>
                <a:gd name="T42" fmla="*/ 224 w 534"/>
                <a:gd name="T43" fmla="*/ 477 h 480"/>
                <a:gd name="T44" fmla="*/ 182 w 534"/>
                <a:gd name="T45" fmla="*/ 468 h 480"/>
                <a:gd name="T46" fmla="*/ 144 w 534"/>
                <a:gd name="T47" fmla="*/ 454 h 480"/>
                <a:gd name="T48" fmla="*/ 109 w 534"/>
                <a:gd name="T49" fmla="*/ 434 h 480"/>
                <a:gd name="T50" fmla="*/ 78 w 534"/>
                <a:gd name="T51" fmla="*/ 411 h 480"/>
                <a:gd name="T52" fmla="*/ 51 w 534"/>
                <a:gd name="T53" fmla="*/ 382 h 480"/>
                <a:gd name="T54" fmla="*/ 29 w 534"/>
                <a:gd name="T55" fmla="*/ 351 h 480"/>
                <a:gd name="T56" fmla="*/ 13 w 534"/>
                <a:gd name="T57" fmla="*/ 316 h 480"/>
                <a:gd name="T58" fmla="*/ 3 w 534"/>
                <a:gd name="T59" fmla="*/ 280 h 480"/>
                <a:gd name="T60" fmla="*/ 0 w 534"/>
                <a:gd name="T61" fmla="*/ 241 h 480"/>
                <a:gd name="T62" fmla="*/ 3 w 534"/>
                <a:gd name="T63" fmla="*/ 201 h 480"/>
                <a:gd name="T64" fmla="*/ 13 w 534"/>
                <a:gd name="T65" fmla="*/ 165 h 480"/>
                <a:gd name="T66" fmla="*/ 29 w 534"/>
                <a:gd name="T67" fmla="*/ 130 h 480"/>
                <a:gd name="T68" fmla="*/ 51 w 534"/>
                <a:gd name="T69" fmla="*/ 99 h 480"/>
                <a:gd name="T70" fmla="*/ 78 w 534"/>
                <a:gd name="T71" fmla="*/ 71 h 480"/>
                <a:gd name="T72" fmla="*/ 109 w 534"/>
                <a:gd name="T73" fmla="*/ 47 h 480"/>
                <a:gd name="T74" fmla="*/ 144 w 534"/>
                <a:gd name="T75" fmla="*/ 28 h 480"/>
                <a:gd name="T76" fmla="*/ 182 w 534"/>
                <a:gd name="T77" fmla="*/ 12 h 480"/>
                <a:gd name="T78" fmla="*/ 224 w 534"/>
                <a:gd name="T79" fmla="*/ 3 h 480"/>
                <a:gd name="T80" fmla="*/ 266 w 534"/>
                <a:gd name="T81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34" h="480">
                  <a:moveTo>
                    <a:pt x="266" y="0"/>
                  </a:moveTo>
                  <a:lnTo>
                    <a:pt x="310" y="3"/>
                  </a:lnTo>
                  <a:lnTo>
                    <a:pt x="351" y="12"/>
                  </a:lnTo>
                  <a:lnTo>
                    <a:pt x="390" y="28"/>
                  </a:lnTo>
                  <a:lnTo>
                    <a:pt x="424" y="47"/>
                  </a:lnTo>
                  <a:lnTo>
                    <a:pt x="456" y="71"/>
                  </a:lnTo>
                  <a:lnTo>
                    <a:pt x="483" y="99"/>
                  </a:lnTo>
                  <a:lnTo>
                    <a:pt x="504" y="130"/>
                  </a:lnTo>
                  <a:lnTo>
                    <a:pt x="521" y="165"/>
                  </a:lnTo>
                  <a:lnTo>
                    <a:pt x="531" y="201"/>
                  </a:lnTo>
                  <a:lnTo>
                    <a:pt x="534" y="241"/>
                  </a:lnTo>
                  <a:lnTo>
                    <a:pt x="531" y="280"/>
                  </a:lnTo>
                  <a:lnTo>
                    <a:pt x="521" y="316"/>
                  </a:lnTo>
                  <a:lnTo>
                    <a:pt x="504" y="351"/>
                  </a:lnTo>
                  <a:lnTo>
                    <a:pt x="483" y="382"/>
                  </a:lnTo>
                  <a:lnTo>
                    <a:pt x="456" y="411"/>
                  </a:lnTo>
                  <a:lnTo>
                    <a:pt x="424" y="434"/>
                  </a:lnTo>
                  <a:lnTo>
                    <a:pt x="390" y="454"/>
                  </a:lnTo>
                  <a:lnTo>
                    <a:pt x="351" y="468"/>
                  </a:lnTo>
                  <a:lnTo>
                    <a:pt x="310" y="477"/>
                  </a:lnTo>
                  <a:lnTo>
                    <a:pt x="266" y="480"/>
                  </a:lnTo>
                  <a:lnTo>
                    <a:pt x="224" y="477"/>
                  </a:lnTo>
                  <a:lnTo>
                    <a:pt x="182" y="468"/>
                  </a:lnTo>
                  <a:lnTo>
                    <a:pt x="144" y="454"/>
                  </a:lnTo>
                  <a:lnTo>
                    <a:pt x="109" y="434"/>
                  </a:lnTo>
                  <a:lnTo>
                    <a:pt x="78" y="411"/>
                  </a:lnTo>
                  <a:lnTo>
                    <a:pt x="51" y="382"/>
                  </a:lnTo>
                  <a:lnTo>
                    <a:pt x="29" y="351"/>
                  </a:lnTo>
                  <a:lnTo>
                    <a:pt x="13" y="316"/>
                  </a:lnTo>
                  <a:lnTo>
                    <a:pt x="3" y="280"/>
                  </a:lnTo>
                  <a:lnTo>
                    <a:pt x="0" y="241"/>
                  </a:lnTo>
                  <a:lnTo>
                    <a:pt x="3" y="201"/>
                  </a:lnTo>
                  <a:lnTo>
                    <a:pt x="13" y="165"/>
                  </a:lnTo>
                  <a:lnTo>
                    <a:pt x="29" y="130"/>
                  </a:lnTo>
                  <a:lnTo>
                    <a:pt x="51" y="99"/>
                  </a:lnTo>
                  <a:lnTo>
                    <a:pt x="78" y="71"/>
                  </a:lnTo>
                  <a:lnTo>
                    <a:pt x="109" y="47"/>
                  </a:lnTo>
                  <a:lnTo>
                    <a:pt x="144" y="28"/>
                  </a:lnTo>
                  <a:lnTo>
                    <a:pt x="182" y="12"/>
                  </a:lnTo>
                  <a:lnTo>
                    <a:pt x="224" y="3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096043" y="1430087"/>
            <a:ext cx="4011612" cy="4018467"/>
            <a:chOff x="4379520" y="1716091"/>
            <a:chExt cx="3421848" cy="3428588"/>
          </a:xfrm>
        </p:grpSpPr>
        <p:sp>
          <p:nvSpPr>
            <p:cNvPr id="60" name="Freeform 58"/>
            <p:cNvSpPr>
              <a:spLocks/>
            </p:cNvSpPr>
            <p:nvPr/>
          </p:nvSpPr>
          <p:spPr bwMode="auto">
            <a:xfrm>
              <a:off x="4379520" y="1729197"/>
              <a:ext cx="3421848" cy="3415482"/>
            </a:xfrm>
            <a:custGeom>
              <a:avLst/>
              <a:gdLst>
                <a:gd name="T0" fmla="*/ 1076 w 2151"/>
                <a:gd name="T1" fmla="*/ 0 h 2149"/>
                <a:gd name="T2" fmla="*/ 1076 w 2151"/>
                <a:gd name="T3" fmla="*/ 0 h 2149"/>
                <a:gd name="T4" fmla="*/ 1192 w 2151"/>
                <a:gd name="T5" fmla="*/ 7 h 2149"/>
                <a:gd name="T6" fmla="*/ 1305 w 2151"/>
                <a:gd name="T7" fmla="*/ 25 h 2149"/>
                <a:gd name="T8" fmla="*/ 1415 w 2151"/>
                <a:gd name="T9" fmla="*/ 56 h 2149"/>
                <a:gd name="T10" fmla="*/ 1519 w 2151"/>
                <a:gd name="T11" fmla="*/ 95 h 2149"/>
                <a:gd name="T12" fmla="*/ 1617 w 2151"/>
                <a:gd name="T13" fmla="*/ 146 h 2149"/>
                <a:gd name="T14" fmla="*/ 1712 w 2151"/>
                <a:gd name="T15" fmla="*/ 209 h 2149"/>
                <a:gd name="T16" fmla="*/ 1800 w 2151"/>
                <a:gd name="T17" fmla="*/ 281 h 2149"/>
                <a:gd name="T18" fmla="*/ 1879 w 2151"/>
                <a:gd name="T19" fmla="*/ 362 h 2149"/>
                <a:gd name="T20" fmla="*/ 1951 w 2151"/>
                <a:gd name="T21" fmla="*/ 450 h 2149"/>
                <a:gd name="T22" fmla="*/ 2011 w 2151"/>
                <a:gd name="T23" fmla="*/ 545 h 2149"/>
                <a:gd name="T24" fmla="*/ 2060 w 2151"/>
                <a:gd name="T25" fmla="*/ 643 h 2149"/>
                <a:gd name="T26" fmla="*/ 2097 w 2151"/>
                <a:gd name="T27" fmla="*/ 745 h 2149"/>
                <a:gd name="T28" fmla="*/ 2127 w 2151"/>
                <a:gd name="T29" fmla="*/ 852 h 2149"/>
                <a:gd name="T30" fmla="*/ 2144 w 2151"/>
                <a:gd name="T31" fmla="*/ 961 h 2149"/>
                <a:gd name="T32" fmla="*/ 2151 w 2151"/>
                <a:gd name="T33" fmla="*/ 1074 h 2149"/>
                <a:gd name="T34" fmla="*/ 2144 w 2151"/>
                <a:gd name="T35" fmla="*/ 1188 h 2149"/>
                <a:gd name="T36" fmla="*/ 2127 w 2151"/>
                <a:gd name="T37" fmla="*/ 1299 h 2149"/>
                <a:gd name="T38" fmla="*/ 2097 w 2151"/>
                <a:gd name="T39" fmla="*/ 1404 h 2149"/>
                <a:gd name="T40" fmla="*/ 2060 w 2151"/>
                <a:gd name="T41" fmla="*/ 1506 h 2149"/>
                <a:gd name="T42" fmla="*/ 2011 w 2151"/>
                <a:gd name="T43" fmla="*/ 1603 h 2149"/>
                <a:gd name="T44" fmla="*/ 1949 w 2151"/>
                <a:gd name="T45" fmla="*/ 1701 h 2149"/>
                <a:gd name="T46" fmla="*/ 1877 w 2151"/>
                <a:gd name="T47" fmla="*/ 1789 h 2149"/>
                <a:gd name="T48" fmla="*/ 1795 w 2151"/>
                <a:gd name="T49" fmla="*/ 1873 h 2149"/>
                <a:gd name="T50" fmla="*/ 1707 w 2151"/>
                <a:gd name="T51" fmla="*/ 1944 h 2149"/>
                <a:gd name="T52" fmla="*/ 1610 w 2151"/>
                <a:gd name="T53" fmla="*/ 2007 h 2149"/>
                <a:gd name="T54" fmla="*/ 1512 w 2151"/>
                <a:gd name="T55" fmla="*/ 2056 h 2149"/>
                <a:gd name="T56" fmla="*/ 1410 w 2151"/>
                <a:gd name="T57" fmla="*/ 2095 h 2149"/>
                <a:gd name="T58" fmla="*/ 1301 w 2151"/>
                <a:gd name="T59" fmla="*/ 2125 h 2149"/>
                <a:gd name="T60" fmla="*/ 1189 w 2151"/>
                <a:gd name="T61" fmla="*/ 2142 h 2149"/>
                <a:gd name="T62" fmla="*/ 1076 w 2151"/>
                <a:gd name="T63" fmla="*/ 2149 h 2149"/>
                <a:gd name="T64" fmla="*/ 1076 w 2151"/>
                <a:gd name="T65" fmla="*/ 2149 h 2149"/>
                <a:gd name="T66" fmla="*/ 959 w 2151"/>
                <a:gd name="T67" fmla="*/ 2142 h 2149"/>
                <a:gd name="T68" fmla="*/ 846 w 2151"/>
                <a:gd name="T69" fmla="*/ 2123 h 2149"/>
                <a:gd name="T70" fmla="*/ 737 w 2151"/>
                <a:gd name="T71" fmla="*/ 2093 h 2149"/>
                <a:gd name="T72" fmla="*/ 632 w 2151"/>
                <a:gd name="T73" fmla="*/ 2054 h 2149"/>
                <a:gd name="T74" fmla="*/ 535 w 2151"/>
                <a:gd name="T75" fmla="*/ 2003 h 2149"/>
                <a:gd name="T76" fmla="*/ 439 w 2151"/>
                <a:gd name="T77" fmla="*/ 1940 h 2149"/>
                <a:gd name="T78" fmla="*/ 351 w 2151"/>
                <a:gd name="T79" fmla="*/ 1868 h 2149"/>
                <a:gd name="T80" fmla="*/ 272 w 2151"/>
                <a:gd name="T81" fmla="*/ 1787 h 2149"/>
                <a:gd name="T82" fmla="*/ 200 w 2151"/>
                <a:gd name="T83" fmla="*/ 1699 h 2149"/>
                <a:gd name="T84" fmla="*/ 140 w 2151"/>
                <a:gd name="T85" fmla="*/ 1603 h 2149"/>
                <a:gd name="T86" fmla="*/ 91 w 2151"/>
                <a:gd name="T87" fmla="*/ 1506 h 2149"/>
                <a:gd name="T88" fmla="*/ 52 w 2151"/>
                <a:gd name="T89" fmla="*/ 1404 h 2149"/>
                <a:gd name="T90" fmla="*/ 24 w 2151"/>
                <a:gd name="T91" fmla="*/ 1299 h 2149"/>
                <a:gd name="T92" fmla="*/ 7 w 2151"/>
                <a:gd name="T93" fmla="*/ 1188 h 2149"/>
                <a:gd name="T94" fmla="*/ 0 w 2151"/>
                <a:gd name="T95" fmla="*/ 1074 h 2149"/>
                <a:gd name="T96" fmla="*/ 7 w 2151"/>
                <a:gd name="T97" fmla="*/ 961 h 2149"/>
                <a:gd name="T98" fmla="*/ 24 w 2151"/>
                <a:gd name="T99" fmla="*/ 852 h 2149"/>
                <a:gd name="T100" fmla="*/ 52 w 2151"/>
                <a:gd name="T101" fmla="*/ 745 h 2149"/>
                <a:gd name="T102" fmla="*/ 91 w 2151"/>
                <a:gd name="T103" fmla="*/ 643 h 2149"/>
                <a:gd name="T104" fmla="*/ 140 w 2151"/>
                <a:gd name="T105" fmla="*/ 548 h 2149"/>
                <a:gd name="T106" fmla="*/ 202 w 2151"/>
                <a:gd name="T107" fmla="*/ 450 h 2149"/>
                <a:gd name="T108" fmla="*/ 274 w 2151"/>
                <a:gd name="T109" fmla="*/ 360 h 2149"/>
                <a:gd name="T110" fmla="*/ 356 w 2151"/>
                <a:gd name="T111" fmla="*/ 278 h 2149"/>
                <a:gd name="T112" fmla="*/ 444 w 2151"/>
                <a:gd name="T113" fmla="*/ 204 h 2149"/>
                <a:gd name="T114" fmla="*/ 541 w 2151"/>
                <a:gd name="T115" fmla="*/ 141 h 2149"/>
                <a:gd name="T116" fmla="*/ 639 w 2151"/>
                <a:gd name="T117" fmla="*/ 93 h 2149"/>
                <a:gd name="T118" fmla="*/ 741 w 2151"/>
                <a:gd name="T119" fmla="*/ 53 h 2149"/>
                <a:gd name="T120" fmla="*/ 850 w 2151"/>
                <a:gd name="T121" fmla="*/ 25 h 2149"/>
                <a:gd name="T122" fmla="*/ 959 w 2151"/>
                <a:gd name="T123" fmla="*/ 7 h 2149"/>
                <a:gd name="T124" fmla="*/ 1076 w 2151"/>
                <a:gd name="T125" fmla="*/ 0 h 2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51" h="2149">
                  <a:moveTo>
                    <a:pt x="1076" y="0"/>
                  </a:moveTo>
                  <a:lnTo>
                    <a:pt x="1076" y="0"/>
                  </a:lnTo>
                  <a:lnTo>
                    <a:pt x="1192" y="7"/>
                  </a:lnTo>
                  <a:lnTo>
                    <a:pt x="1305" y="25"/>
                  </a:lnTo>
                  <a:lnTo>
                    <a:pt x="1415" y="56"/>
                  </a:lnTo>
                  <a:lnTo>
                    <a:pt x="1519" y="95"/>
                  </a:lnTo>
                  <a:lnTo>
                    <a:pt x="1617" y="146"/>
                  </a:lnTo>
                  <a:lnTo>
                    <a:pt x="1712" y="209"/>
                  </a:lnTo>
                  <a:lnTo>
                    <a:pt x="1800" y="281"/>
                  </a:lnTo>
                  <a:lnTo>
                    <a:pt x="1879" y="362"/>
                  </a:lnTo>
                  <a:lnTo>
                    <a:pt x="1951" y="450"/>
                  </a:lnTo>
                  <a:lnTo>
                    <a:pt x="2011" y="545"/>
                  </a:lnTo>
                  <a:lnTo>
                    <a:pt x="2060" y="643"/>
                  </a:lnTo>
                  <a:lnTo>
                    <a:pt x="2097" y="745"/>
                  </a:lnTo>
                  <a:lnTo>
                    <a:pt x="2127" y="852"/>
                  </a:lnTo>
                  <a:lnTo>
                    <a:pt x="2144" y="961"/>
                  </a:lnTo>
                  <a:lnTo>
                    <a:pt x="2151" y="1074"/>
                  </a:lnTo>
                  <a:lnTo>
                    <a:pt x="2144" y="1188"/>
                  </a:lnTo>
                  <a:lnTo>
                    <a:pt x="2127" y="1299"/>
                  </a:lnTo>
                  <a:lnTo>
                    <a:pt x="2097" y="1404"/>
                  </a:lnTo>
                  <a:lnTo>
                    <a:pt x="2060" y="1506"/>
                  </a:lnTo>
                  <a:lnTo>
                    <a:pt x="2011" y="1603"/>
                  </a:lnTo>
                  <a:lnTo>
                    <a:pt x="1949" y="1701"/>
                  </a:lnTo>
                  <a:lnTo>
                    <a:pt x="1877" y="1789"/>
                  </a:lnTo>
                  <a:lnTo>
                    <a:pt x="1795" y="1873"/>
                  </a:lnTo>
                  <a:lnTo>
                    <a:pt x="1707" y="1944"/>
                  </a:lnTo>
                  <a:lnTo>
                    <a:pt x="1610" y="2007"/>
                  </a:lnTo>
                  <a:lnTo>
                    <a:pt x="1512" y="2056"/>
                  </a:lnTo>
                  <a:lnTo>
                    <a:pt x="1410" y="2095"/>
                  </a:lnTo>
                  <a:lnTo>
                    <a:pt x="1301" y="2125"/>
                  </a:lnTo>
                  <a:lnTo>
                    <a:pt x="1189" y="2142"/>
                  </a:lnTo>
                  <a:lnTo>
                    <a:pt x="1076" y="2149"/>
                  </a:lnTo>
                  <a:lnTo>
                    <a:pt x="1076" y="2149"/>
                  </a:lnTo>
                  <a:lnTo>
                    <a:pt x="959" y="2142"/>
                  </a:lnTo>
                  <a:lnTo>
                    <a:pt x="846" y="2123"/>
                  </a:lnTo>
                  <a:lnTo>
                    <a:pt x="737" y="2093"/>
                  </a:lnTo>
                  <a:lnTo>
                    <a:pt x="632" y="2054"/>
                  </a:lnTo>
                  <a:lnTo>
                    <a:pt x="535" y="2003"/>
                  </a:lnTo>
                  <a:lnTo>
                    <a:pt x="439" y="1940"/>
                  </a:lnTo>
                  <a:lnTo>
                    <a:pt x="351" y="1868"/>
                  </a:lnTo>
                  <a:lnTo>
                    <a:pt x="272" y="1787"/>
                  </a:lnTo>
                  <a:lnTo>
                    <a:pt x="200" y="1699"/>
                  </a:lnTo>
                  <a:lnTo>
                    <a:pt x="140" y="1603"/>
                  </a:lnTo>
                  <a:lnTo>
                    <a:pt x="91" y="1506"/>
                  </a:lnTo>
                  <a:lnTo>
                    <a:pt x="52" y="1404"/>
                  </a:lnTo>
                  <a:lnTo>
                    <a:pt x="24" y="1299"/>
                  </a:lnTo>
                  <a:lnTo>
                    <a:pt x="7" y="1188"/>
                  </a:lnTo>
                  <a:lnTo>
                    <a:pt x="0" y="1074"/>
                  </a:lnTo>
                  <a:lnTo>
                    <a:pt x="7" y="961"/>
                  </a:lnTo>
                  <a:lnTo>
                    <a:pt x="24" y="852"/>
                  </a:lnTo>
                  <a:lnTo>
                    <a:pt x="52" y="745"/>
                  </a:lnTo>
                  <a:lnTo>
                    <a:pt x="91" y="643"/>
                  </a:lnTo>
                  <a:lnTo>
                    <a:pt x="140" y="548"/>
                  </a:lnTo>
                  <a:lnTo>
                    <a:pt x="202" y="450"/>
                  </a:lnTo>
                  <a:lnTo>
                    <a:pt x="274" y="360"/>
                  </a:lnTo>
                  <a:lnTo>
                    <a:pt x="356" y="278"/>
                  </a:lnTo>
                  <a:lnTo>
                    <a:pt x="444" y="204"/>
                  </a:lnTo>
                  <a:lnTo>
                    <a:pt x="541" y="141"/>
                  </a:lnTo>
                  <a:lnTo>
                    <a:pt x="639" y="93"/>
                  </a:lnTo>
                  <a:lnTo>
                    <a:pt x="741" y="53"/>
                  </a:lnTo>
                  <a:lnTo>
                    <a:pt x="850" y="25"/>
                  </a:lnTo>
                  <a:lnTo>
                    <a:pt x="959" y="7"/>
                  </a:lnTo>
                  <a:lnTo>
                    <a:pt x="107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1100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325" name="Group 324"/>
            <p:cNvGrpSpPr/>
            <p:nvPr/>
          </p:nvGrpSpPr>
          <p:grpSpPr>
            <a:xfrm>
              <a:off x="5418724" y="3218507"/>
              <a:ext cx="1602660" cy="1490815"/>
              <a:chOff x="-2030016" y="2616652"/>
              <a:chExt cx="1602660" cy="1490815"/>
            </a:xfrm>
          </p:grpSpPr>
          <p:sp>
            <p:nvSpPr>
              <p:cNvPr id="308" name="Freeform 47"/>
              <p:cNvSpPr>
                <a:spLocks/>
              </p:cNvSpPr>
              <p:nvPr/>
            </p:nvSpPr>
            <p:spPr bwMode="auto">
              <a:xfrm>
                <a:off x="-588241" y="2616652"/>
                <a:ext cx="160885" cy="1143535"/>
              </a:xfrm>
              <a:custGeom>
                <a:avLst/>
                <a:gdLst>
                  <a:gd name="T0" fmla="*/ 234 w 234"/>
                  <a:gd name="T1" fmla="*/ 0 h 1397"/>
                  <a:gd name="T2" fmla="*/ 234 w 234"/>
                  <a:gd name="T3" fmla="*/ 1256 h 1397"/>
                  <a:gd name="T4" fmla="*/ 0 w 234"/>
                  <a:gd name="T5" fmla="*/ 1397 h 1397"/>
                  <a:gd name="T6" fmla="*/ 0 w 234"/>
                  <a:gd name="T7" fmla="*/ 116 h 1397"/>
                  <a:gd name="T8" fmla="*/ 234 w 234"/>
                  <a:gd name="T9" fmla="*/ 0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1397">
                    <a:moveTo>
                      <a:pt x="234" y="0"/>
                    </a:moveTo>
                    <a:lnTo>
                      <a:pt x="234" y="1256"/>
                    </a:lnTo>
                    <a:lnTo>
                      <a:pt x="0" y="1397"/>
                    </a:lnTo>
                    <a:lnTo>
                      <a:pt x="0" y="116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9" name="Freeform 48"/>
              <p:cNvSpPr>
                <a:spLocks/>
              </p:cNvSpPr>
              <p:nvPr/>
            </p:nvSpPr>
            <p:spPr bwMode="auto">
              <a:xfrm>
                <a:off x="-749124" y="2616652"/>
                <a:ext cx="160885" cy="1143535"/>
              </a:xfrm>
              <a:custGeom>
                <a:avLst/>
                <a:gdLst>
                  <a:gd name="T0" fmla="*/ 0 w 234"/>
                  <a:gd name="T1" fmla="*/ 0 h 1397"/>
                  <a:gd name="T2" fmla="*/ 234 w 234"/>
                  <a:gd name="T3" fmla="*/ 116 h 1397"/>
                  <a:gd name="T4" fmla="*/ 234 w 234"/>
                  <a:gd name="T5" fmla="*/ 1397 h 1397"/>
                  <a:gd name="T6" fmla="*/ 92 w 234"/>
                  <a:gd name="T7" fmla="*/ 1311 h 1397"/>
                  <a:gd name="T8" fmla="*/ 92 w 234"/>
                  <a:gd name="T9" fmla="*/ 345 h 1397"/>
                  <a:gd name="T10" fmla="*/ 0 w 234"/>
                  <a:gd name="T11" fmla="*/ 299 h 1397"/>
                  <a:gd name="T12" fmla="*/ 0 w 234"/>
                  <a:gd name="T13" fmla="*/ 0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1397">
                    <a:moveTo>
                      <a:pt x="0" y="0"/>
                    </a:moveTo>
                    <a:lnTo>
                      <a:pt x="234" y="116"/>
                    </a:lnTo>
                    <a:lnTo>
                      <a:pt x="234" y="1397"/>
                    </a:lnTo>
                    <a:lnTo>
                      <a:pt x="92" y="1311"/>
                    </a:lnTo>
                    <a:lnTo>
                      <a:pt x="92" y="345"/>
                    </a:lnTo>
                    <a:lnTo>
                      <a:pt x="0" y="2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0" name="Freeform 50"/>
              <p:cNvSpPr>
                <a:spLocks/>
              </p:cNvSpPr>
              <p:nvPr/>
            </p:nvSpPr>
            <p:spPr bwMode="auto">
              <a:xfrm>
                <a:off x="-847443" y="2878618"/>
                <a:ext cx="161572" cy="996194"/>
              </a:xfrm>
              <a:custGeom>
                <a:avLst/>
                <a:gdLst>
                  <a:gd name="T0" fmla="*/ 235 w 235"/>
                  <a:gd name="T1" fmla="*/ 0 h 1217"/>
                  <a:gd name="T2" fmla="*/ 235 w 235"/>
                  <a:gd name="T3" fmla="*/ 1075 h 1217"/>
                  <a:gd name="T4" fmla="*/ 0 w 235"/>
                  <a:gd name="T5" fmla="*/ 1217 h 1217"/>
                  <a:gd name="T6" fmla="*/ 0 w 235"/>
                  <a:gd name="T7" fmla="*/ 117 h 1217"/>
                  <a:gd name="T8" fmla="*/ 235 w 235"/>
                  <a:gd name="T9" fmla="*/ 0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1217">
                    <a:moveTo>
                      <a:pt x="235" y="0"/>
                    </a:moveTo>
                    <a:lnTo>
                      <a:pt x="235" y="1075"/>
                    </a:lnTo>
                    <a:lnTo>
                      <a:pt x="0" y="1217"/>
                    </a:lnTo>
                    <a:lnTo>
                      <a:pt x="0" y="117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1" name="Freeform 51"/>
              <p:cNvSpPr>
                <a:spLocks/>
              </p:cNvSpPr>
              <p:nvPr/>
            </p:nvSpPr>
            <p:spPr bwMode="auto">
              <a:xfrm>
                <a:off x="-1008328" y="2878618"/>
                <a:ext cx="160885" cy="996194"/>
              </a:xfrm>
              <a:custGeom>
                <a:avLst/>
                <a:gdLst>
                  <a:gd name="T0" fmla="*/ 0 w 234"/>
                  <a:gd name="T1" fmla="*/ 0 h 1217"/>
                  <a:gd name="T2" fmla="*/ 234 w 234"/>
                  <a:gd name="T3" fmla="*/ 117 h 1217"/>
                  <a:gd name="T4" fmla="*/ 234 w 234"/>
                  <a:gd name="T5" fmla="*/ 1217 h 1217"/>
                  <a:gd name="T6" fmla="*/ 93 w 234"/>
                  <a:gd name="T7" fmla="*/ 1132 h 1217"/>
                  <a:gd name="T8" fmla="*/ 93 w 234"/>
                  <a:gd name="T9" fmla="*/ 257 h 1217"/>
                  <a:gd name="T10" fmla="*/ 0 w 234"/>
                  <a:gd name="T11" fmla="*/ 211 h 1217"/>
                  <a:gd name="T12" fmla="*/ 0 w 234"/>
                  <a:gd name="T13" fmla="*/ 0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1217">
                    <a:moveTo>
                      <a:pt x="0" y="0"/>
                    </a:moveTo>
                    <a:lnTo>
                      <a:pt x="234" y="117"/>
                    </a:lnTo>
                    <a:lnTo>
                      <a:pt x="234" y="1217"/>
                    </a:lnTo>
                    <a:lnTo>
                      <a:pt x="93" y="1132"/>
                    </a:lnTo>
                    <a:lnTo>
                      <a:pt x="93" y="257"/>
                    </a:lnTo>
                    <a:lnTo>
                      <a:pt x="0" y="2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2" name="Freeform 53"/>
              <p:cNvSpPr>
                <a:spLocks/>
              </p:cNvSpPr>
              <p:nvPr/>
            </p:nvSpPr>
            <p:spPr bwMode="auto">
              <a:xfrm>
                <a:off x="-1105959" y="3073764"/>
                <a:ext cx="161572" cy="964836"/>
              </a:xfrm>
              <a:custGeom>
                <a:avLst/>
                <a:gdLst>
                  <a:gd name="T0" fmla="*/ 235 w 235"/>
                  <a:gd name="T1" fmla="*/ 0 h 1089"/>
                  <a:gd name="T2" fmla="*/ 235 w 235"/>
                  <a:gd name="T3" fmla="*/ 948 h 1089"/>
                  <a:gd name="T4" fmla="*/ 0 w 235"/>
                  <a:gd name="T5" fmla="*/ 1089 h 1089"/>
                  <a:gd name="T6" fmla="*/ 0 w 235"/>
                  <a:gd name="T7" fmla="*/ 117 h 1089"/>
                  <a:gd name="T8" fmla="*/ 235 w 235"/>
                  <a:gd name="T9" fmla="*/ 0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1089">
                    <a:moveTo>
                      <a:pt x="235" y="0"/>
                    </a:moveTo>
                    <a:lnTo>
                      <a:pt x="235" y="948"/>
                    </a:lnTo>
                    <a:lnTo>
                      <a:pt x="0" y="1089"/>
                    </a:lnTo>
                    <a:lnTo>
                      <a:pt x="0" y="117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3" name="Freeform 54"/>
              <p:cNvSpPr>
                <a:spLocks/>
              </p:cNvSpPr>
              <p:nvPr/>
            </p:nvSpPr>
            <p:spPr bwMode="auto">
              <a:xfrm>
                <a:off x="-1266156" y="3073762"/>
                <a:ext cx="160196" cy="964836"/>
              </a:xfrm>
              <a:custGeom>
                <a:avLst/>
                <a:gdLst>
                  <a:gd name="T0" fmla="*/ 0 w 233"/>
                  <a:gd name="T1" fmla="*/ 0 h 1089"/>
                  <a:gd name="T2" fmla="*/ 233 w 233"/>
                  <a:gd name="T3" fmla="*/ 117 h 1089"/>
                  <a:gd name="T4" fmla="*/ 233 w 233"/>
                  <a:gd name="T5" fmla="*/ 1089 h 1089"/>
                  <a:gd name="T6" fmla="*/ 31 w 233"/>
                  <a:gd name="T7" fmla="*/ 967 h 1089"/>
                  <a:gd name="T8" fmla="*/ 107 w 233"/>
                  <a:gd name="T9" fmla="*/ 922 h 1089"/>
                  <a:gd name="T10" fmla="*/ 107 w 233"/>
                  <a:gd name="T11" fmla="*/ 144 h 1089"/>
                  <a:gd name="T12" fmla="*/ 0 w 233"/>
                  <a:gd name="T13" fmla="*/ 90 h 1089"/>
                  <a:gd name="T14" fmla="*/ 0 w 233"/>
                  <a:gd name="T15" fmla="*/ 0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1089">
                    <a:moveTo>
                      <a:pt x="0" y="0"/>
                    </a:moveTo>
                    <a:lnTo>
                      <a:pt x="233" y="117"/>
                    </a:lnTo>
                    <a:lnTo>
                      <a:pt x="233" y="1089"/>
                    </a:lnTo>
                    <a:lnTo>
                      <a:pt x="31" y="967"/>
                    </a:lnTo>
                    <a:lnTo>
                      <a:pt x="107" y="922"/>
                    </a:lnTo>
                    <a:lnTo>
                      <a:pt x="107" y="144"/>
                    </a:lnTo>
                    <a:lnTo>
                      <a:pt x="0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4" name="Freeform 56"/>
              <p:cNvSpPr>
                <a:spLocks/>
              </p:cNvSpPr>
              <p:nvPr/>
            </p:nvSpPr>
            <p:spPr bwMode="auto">
              <a:xfrm>
                <a:off x="-1354160" y="3164693"/>
                <a:ext cx="161572" cy="813333"/>
              </a:xfrm>
              <a:custGeom>
                <a:avLst/>
                <a:gdLst>
                  <a:gd name="T0" fmla="*/ 235 w 235"/>
                  <a:gd name="T1" fmla="*/ 0 h 918"/>
                  <a:gd name="T2" fmla="*/ 235 w 235"/>
                  <a:gd name="T3" fmla="*/ 778 h 918"/>
                  <a:gd name="T4" fmla="*/ 159 w 235"/>
                  <a:gd name="T5" fmla="*/ 823 h 918"/>
                  <a:gd name="T6" fmla="*/ 0 w 235"/>
                  <a:gd name="T7" fmla="*/ 918 h 918"/>
                  <a:gd name="T8" fmla="*/ 0 w 235"/>
                  <a:gd name="T9" fmla="*/ 116 h 918"/>
                  <a:gd name="T10" fmla="*/ 235 w 235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918">
                    <a:moveTo>
                      <a:pt x="235" y="0"/>
                    </a:moveTo>
                    <a:lnTo>
                      <a:pt x="235" y="778"/>
                    </a:lnTo>
                    <a:lnTo>
                      <a:pt x="159" y="823"/>
                    </a:lnTo>
                    <a:lnTo>
                      <a:pt x="0" y="918"/>
                    </a:lnTo>
                    <a:lnTo>
                      <a:pt x="0" y="116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chemeClr val="tx2">
                  <a:lumMod val="75000"/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5" name="Freeform 57"/>
              <p:cNvSpPr>
                <a:spLocks/>
              </p:cNvSpPr>
              <p:nvPr/>
            </p:nvSpPr>
            <p:spPr bwMode="auto">
              <a:xfrm>
                <a:off x="-1514360" y="3164695"/>
                <a:ext cx="160196" cy="813333"/>
              </a:xfrm>
              <a:custGeom>
                <a:avLst/>
                <a:gdLst>
                  <a:gd name="T0" fmla="*/ 0 w 233"/>
                  <a:gd name="T1" fmla="*/ 0 h 918"/>
                  <a:gd name="T2" fmla="*/ 233 w 233"/>
                  <a:gd name="T3" fmla="*/ 116 h 918"/>
                  <a:gd name="T4" fmla="*/ 233 w 233"/>
                  <a:gd name="T5" fmla="*/ 918 h 918"/>
                  <a:gd name="T6" fmla="*/ 31 w 233"/>
                  <a:gd name="T7" fmla="*/ 796 h 918"/>
                  <a:gd name="T8" fmla="*/ 92 w 233"/>
                  <a:gd name="T9" fmla="*/ 760 h 918"/>
                  <a:gd name="T10" fmla="*/ 92 w 233"/>
                  <a:gd name="T11" fmla="*/ 91 h 918"/>
                  <a:gd name="T12" fmla="*/ 0 w 233"/>
                  <a:gd name="T13" fmla="*/ 45 h 918"/>
                  <a:gd name="T14" fmla="*/ 0 w 233"/>
                  <a:gd name="T15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3" h="918">
                    <a:moveTo>
                      <a:pt x="0" y="0"/>
                    </a:moveTo>
                    <a:lnTo>
                      <a:pt x="233" y="116"/>
                    </a:lnTo>
                    <a:lnTo>
                      <a:pt x="233" y="918"/>
                    </a:lnTo>
                    <a:lnTo>
                      <a:pt x="31" y="796"/>
                    </a:lnTo>
                    <a:lnTo>
                      <a:pt x="92" y="760"/>
                    </a:lnTo>
                    <a:lnTo>
                      <a:pt x="92" y="91"/>
                    </a:lnTo>
                    <a:lnTo>
                      <a:pt x="0" y="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>
                  <a:lumMod val="50000"/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6" name="Freeform 59"/>
              <p:cNvSpPr>
                <a:spLocks/>
              </p:cNvSpPr>
              <p:nvPr/>
            </p:nvSpPr>
            <p:spPr bwMode="auto">
              <a:xfrm>
                <a:off x="-1611991" y="3141766"/>
                <a:ext cx="160885" cy="896832"/>
              </a:xfrm>
              <a:custGeom>
                <a:avLst/>
                <a:gdLst>
                  <a:gd name="T0" fmla="*/ 234 w 234"/>
                  <a:gd name="T1" fmla="*/ 0 h 809"/>
                  <a:gd name="T2" fmla="*/ 234 w 234"/>
                  <a:gd name="T3" fmla="*/ 669 h 809"/>
                  <a:gd name="T4" fmla="*/ 173 w 234"/>
                  <a:gd name="T5" fmla="*/ 705 h 809"/>
                  <a:gd name="T6" fmla="*/ 0 w 234"/>
                  <a:gd name="T7" fmla="*/ 809 h 809"/>
                  <a:gd name="T8" fmla="*/ 0 w 234"/>
                  <a:gd name="T9" fmla="*/ 116 h 809"/>
                  <a:gd name="T10" fmla="*/ 234 w 234"/>
                  <a:gd name="T11" fmla="*/ 0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809">
                    <a:moveTo>
                      <a:pt x="234" y="0"/>
                    </a:moveTo>
                    <a:lnTo>
                      <a:pt x="234" y="669"/>
                    </a:lnTo>
                    <a:lnTo>
                      <a:pt x="173" y="705"/>
                    </a:lnTo>
                    <a:lnTo>
                      <a:pt x="0" y="809"/>
                    </a:lnTo>
                    <a:lnTo>
                      <a:pt x="0" y="116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7" name="Freeform 60"/>
              <p:cNvSpPr>
                <a:spLocks/>
              </p:cNvSpPr>
              <p:nvPr/>
            </p:nvSpPr>
            <p:spPr bwMode="auto">
              <a:xfrm>
                <a:off x="-1772872" y="3141769"/>
                <a:ext cx="160885" cy="896833"/>
              </a:xfrm>
              <a:custGeom>
                <a:avLst/>
                <a:gdLst>
                  <a:gd name="T0" fmla="*/ 0 w 234"/>
                  <a:gd name="T1" fmla="*/ 0 h 809"/>
                  <a:gd name="T2" fmla="*/ 234 w 234"/>
                  <a:gd name="T3" fmla="*/ 116 h 809"/>
                  <a:gd name="T4" fmla="*/ 234 w 234"/>
                  <a:gd name="T5" fmla="*/ 809 h 809"/>
                  <a:gd name="T6" fmla="*/ 95 w 234"/>
                  <a:gd name="T7" fmla="*/ 726 h 809"/>
                  <a:gd name="T8" fmla="*/ 95 w 234"/>
                  <a:gd name="T9" fmla="*/ 310 h 809"/>
                  <a:gd name="T10" fmla="*/ 0 w 234"/>
                  <a:gd name="T11" fmla="*/ 263 h 809"/>
                  <a:gd name="T12" fmla="*/ 0 w 234"/>
                  <a:gd name="T13" fmla="*/ 0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809">
                    <a:moveTo>
                      <a:pt x="0" y="0"/>
                    </a:moveTo>
                    <a:lnTo>
                      <a:pt x="234" y="116"/>
                    </a:lnTo>
                    <a:lnTo>
                      <a:pt x="234" y="809"/>
                    </a:lnTo>
                    <a:lnTo>
                      <a:pt x="95" y="726"/>
                    </a:lnTo>
                    <a:lnTo>
                      <a:pt x="95" y="310"/>
                    </a:lnTo>
                    <a:lnTo>
                      <a:pt x="0" y="2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8" name="Freeform 62"/>
              <p:cNvSpPr>
                <a:spLocks/>
              </p:cNvSpPr>
              <p:nvPr/>
            </p:nvSpPr>
            <p:spPr bwMode="auto">
              <a:xfrm>
                <a:off x="-1868442" y="3354749"/>
                <a:ext cx="160885" cy="752718"/>
              </a:xfrm>
              <a:custGeom>
                <a:avLst/>
                <a:gdLst>
                  <a:gd name="T0" fmla="*/ 234 w 234"/>
                  <a:gd name="T1" fmla="*/ 0 h 679"/>
                  <a:gd name="T2" fmla="*/ 234 w 234"/>
                  <a:gd name="T3" fmla="*/ 539 h 679"/>
                  <a:gd name="T4" fmla="*/ 0 w 234"/>
                  <a:gd name="T5" fmla="*/ 679 h 679"/>
                  <a:gd name="T6" fmla="*/ 0 w 234"/>
                  <a:gd name="T7" fmla="*/ 117 h 679"/>
                  <a:gd name="T8" fmla="*/ 234 w 234"/>
                  <a:gd name="T9" fmla="*/ 0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679">
                    <a:moveTo>
                      <a:pt x="234" y="0"/>
                    </a:moveTo>
                    <a:lnTo>
                      <a:pt x="234" y="539"/>
                    </a:lnTo>
                    <a:lnTo>
                      <a:pt x="0" y="679"/>
                    </a:lnTo>
                    <a:lnTo>
                      <a:pt x="0" y="117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chemeClr val="bg2"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9" name="Freeform 63"/>
              <p:cNvSpPr>
                <a:spLocks/>
              </p:cNvSpPr>
              <p:nvPr/>
            </p:nvSpPr>
            <p:spPr bwMode="auto">
              <a:xfrm>
                <a:off x="-2030016" y="3354744"/>
                <a:ext cx="161572" cy="752718"/>
              </a:xfrm>
              <a:custGeom>
                <a:avLst/>
                <a:gdLst>
                  <a:gd name="T0" fmla="*/ 0 w 235"/>
                  <a:gd name="T1" fmla="*/ 0 h 679"/>
                  <a:gd name="T2" fmla="*/ 235 w 235"/>
                  <a:gd name="T3" fmla="*/ 117 h 679"/>
                  <a:gd name="T4" fmla="*/ 235 w 235"/>
                  <a:gd name="T5" fmla="*/ 679 h 679"/>
                  <a:gd name="T6" fmla="*/ 0 w 235"/>
                  <a:gd name="T7" fmla="*/ 539 h 679"/>
                  <a:gd name="T8" fmla="*/ 0 w 235"/>
                  <a:gd name="T9" fmla="*/ 0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679">
                    <a:moveTo>
                      <a:pt x="0" y="0"/>
                    </a:moveTo>
                    <a:lnTo>
                      <a:pt x="235" y="117"/>
                    </a:lnTo>
                    <a:lnTo>
                      <a:pt x="235" y="679"/>
                    </a:lnTo>
                    <a:lnTo>
                      <a:pt x="0" y="5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50000"/>
                  <a:alpha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283" name="Group 282"/>
            <p:cNvGrpSpPr/>
            <p:nvPr/>
          </p:nvGrpSpPr>
          <p:grpSpPr>
            <a:xfrm>
              <a:off x="4387458" y="1716091"/>
              <a:ext cx="3413910" cy="3417855"/>
              <a:chOff x="4387458" y="1722047"/>
              <a:chExt cx="3413910" cy="3413908"/>
            </a:xfrm>
            <a:effectLst>
              <a:outerShdw blurRad="292100" sx="108000" sy="108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65" name="Freeform 64"/>
              <p:cNvSpPr>
                <a:spLocks/>
              </p:cNvSpPr>
              <p:nvPr/>
            </p:nvSpPr>
            <p:spPr bwMode="auto">
              <a:xfrm>
                <a:off x="6094937" y="1722047"/>
                <a:ext cx="859497" cy="842747"/>
              </a:xfrm>
              <a:custGeom>
                <a:avLst/>
                <a:gdLst>
                  <a:gd name="T0" fmla="*/ 0 w 1642"/>
                  <a:gd name="T1" fmla="*/ 0 h 1610"/>
                  <a:gd name="T2" fmla="*/ 198 w 1642"/>
                  <a:gd name="T3" fmla="*/ 6 h 1610"/>
                  <a:gd name="T4" fmla="*/ 392 w 1642"/>
                  <a:gd name="T5" fmla="*/ 22 h 1610"/>
                  <a:gd name="T6" fmla="*/ 584 w 1642"/>
                  <a:gd name="T7" fmla="*/ 51 h 1610"/>
                  <a:gd name="T8" fmla="*/ 772 w 1642"/>
                  <a:gd name="T9" fmla="*/ 91 h 1610"/>
                  <a:gd name="T10" fmla="*/ 955 w 1642"/>
                  <a:gd name="T11" fmla="*/ 142 h 1610"/>
                  <a:gd name="T12" fmla="*/ 1134 w 1642"/>
                  <a:gd name="T13" fmla="*/ 202 h 1610"/>
                  <a:gd name="T14" fmla="*/ 1310 w 1642"/>
                  <a:gd name="T15" fmla="*/ 273 h 1610"/>
                  <a:gd name="T16" fmla="*/ 1478 w 1642"/>
                  <a:gd name="T17" fmla="*/ 352 h 1610"/>
                  <a:gd name="T18" fmla="*/ 1642 w 1642"/>
                  <a:gd name="T19" fmla="*/ 441 h 1610"/>
                  <a:gd name="T20" fmla="*/ 961 w 1642"/>
                  <a:gd name="T21" fmla="*/ 1610 h 1610"/>
                  <a:gd name="T22" fmla="*/ 837 w 1642"/>
                  <a:gd name="T23" fmla="*/ 1543 h 1610"/>
                  <a:gd name="T24" fmla="*/ 708 w 1642"/>
                  <a:gd name="T25" fmla="*/ 1486 h 1610"/>
                  <a:gd name="T26" fmla="*/ 574 w 1642"/>
                  <a:gd name="T27" fmla="*/ 1438 h 1610"/>
                  <a:gd name="T28" fmla="*/ 437 w 1642"/>
                  <a:gd name="T29" fmla="*/ 1400 h 1610"/>
                  <a:gd name="T30" fmla="*/ 295 w 1642"/>
                  <a:gd name="T31" fmla="*/ 1373 h 1610"/>
                  <a:gd name="T32" fmla="*/ 148 w 1642"/>
                  <a:gd name="T33" fmla="*/ 1355 h 1610"/>
                  <a:gd name="T34" fmla="*/ 0 w 1642"/>
                  <a:gd name="T35" fmla="*/ 1349 h 1610"/>
                  <a:gd name="T36" fmla="*/ 0 w 1642"/>
                  <a:gd name="T37" fmla="*/ 0 h 1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42" h="1610">
                    <a:moveTo>
                      <a:pt x="0" y="0"/>
                    </a:moveTo>
                    <a:lnTo>
                      <a:pt x="198" y="6"/>
                    </a:lnTo>
                    <a:lnTo>
                      <a:pt x="392" y="22"/>
                    </a:lnTo>
                    <a:lnTo>
                      <a:pt x="584" y="51"/>
                    </a:lnTo>
                    <a:lnTo>
                      <a:pt x="772" y="91"/>
                    </a:lnTo>
                    <a:lnTo>
                      <a:pt x="955" y="142"/>
                    </a:lnTo>
                    <a:lnTo>
                      <a:pt x="1134" y="202"/>
                    </a:lnTo>
                    <a:lnTo>
                      <a:pt x="1310" y="273"/>
                    </a:lnTo>
                    <a:lnTo>
                      <a:pt x="1478" y="352"/>
                    </a:lnTo>
                    <a:lnTo>
                      <a:pt x="1642" y="441"/>
                    </a:lnTo>
                    <a:lnTo>
                      <a:pt x="961" y="1610"/>
                    </a:lnTo>
                    <a:lnTo>
                      <a:pt x="837" y="1543"/>
                    </a:lnTo>
                    <a:lnTo>
                      <a:pt x="708" y="1486"/>
                    </a:lnTo>
                    <a:lnTo>
                      <a:pt x="574" y="1438"/>
                    </a:lnTo>
                    <a:lnTo>
                      <a:pt x="437" y="1400"/>
                    </a:lnTo>
                    <a:lnTo>
                      <a:pt x="295" y="1373"/>
                    </a:lnTo>
                    <a:lnTo>
                      <a:pt x="148" y="1355"/>
                    </a:lnTo>
                    <a:lnTo>
                      <a:pt x="0" y="1349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86000">
                    <a:schemeClr val="bg1">
                      <a:lumMod val="85000"/>
                    </a:schemeClr>
                  </a:gs>
                  <a:gs pos="20000">
                    <a:schemeClr val="bg1">
                      <a:lumMod val="95000"/>
                    </a:schemeClr>
                  </a:gs>
                </a:gsLst>
                <a:lin ang="108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6" name="Freeform 65"/>
              <p:cNvSpPr>
                <a:spLocks/>
              </p:cNvSpPr>
              <p:nvPr/>
            </p:nvSpPr>
            <p:spPr bwMode="auto">
              <a:xfrm>
                <a:off x="4387458" y="2589918"/>
                <a:ext cx="836466" cy="838559"/>
              </a:xfrm>
              <a:custGeom>
                <a:avLst/>
                <a:gdLst>
                  <a:gd name="T0" fmla="*/ 421 w 1598"/>
                  <a:gd name="T1" fmla="*/ 0 h 1602"/>
                  <a:gd name="T2" fmla="*/ 1598 w 1598"/>
                  <a:gd name="T3" fmla="*/ 662 h 1602"/>
                  <a:gd name="T4" fmla="*/ 1535 w 1598"/>
                  <a:gd name="T5" fmla="*/ 785 h 1602"/>
                  <a:gd name="T6" fmla="*/ 1480 w 1598"/>
                  <a:gd name="T7" fmla="*/ 912 h 1602"/>
                  <a:gd name="T8" fmla="*/ 1434 w 1598"/>
                  <a:gd name="T9" fmla="*/ 1042 h 1602"/>
                  <a:gd name="T10" fmla="*/ 1399 w 1598"/>
                  <a:gd name="T11" fmla="*/ 1177 h 1602"/>
                  <a:gd name="T12" fmla="*/ 1373 w 1598"/>
                  <a:gd name="T13" fmla="*/ 1315 h 1602"/>
                  <a:gd name="T14" fmla="*/ 1355 w 1598"/>
                  <a:gd name="T15" fmla="*/ 1458 h 1602"/>
                  <a:gd name="T16" fmla="*/ 1351 w 1598"/>
                  <a:gd name="T17" fmla="*/ 1602 h 1602"/>
                  <a:gd name="T18" fmla="*/ 0 w 1598"/>
                  <a:gd name="T19" fmla="*/ 1602 h 1602"/>
                  <a:gd name="T20" fmla="*/ 6 w 1598"/>
                  <a:gd name="T21" fmla="*/ 1410 h 1602"/>
                  <a:gd name="T22" fmla="*/ 22 w 1598"/>
                  <a:gd name="T23" fmla="*/ 1220 h 1602"/>
                  <a:gd name="T24" fmla="*/ 49 w 1598"/>
                  <a:gd name="T25" fmla="*/ 1032 h 1602"/>
                  <a:gd name="T26" fmla="*/ 87 w 1598"/>
                  <a:gd name="T27" fmla="*/ 850 h 1602"/>
                  <a:gd name="T28" fmla="*/ 135 w 1598"/>
                  <a:gd name="T29" fmla="*/ 670 h 1602"/>
                  <a:gd name="T30" fmla="*/ 192 w 1598"/>
                  <a:gd name="T31" fmla="*/ 496 h 1602"/>
                  <a:gd name="T32" fmla="*/ 259 w 1598"/>
                  <a:gd name="T33" fmla="*/ 326 h 1602"/>
                  <a:gd name="T34" fmla="*/ 336 w 1598"/>
                  <a:gd name="T35" fmla="*/ 160 h 1602"/>
                  <a:gd name="T36" fmla="*/ 421 w 1598"/>
                  <a:gd name="T37" fmla="*/ 0 h 1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98" h="1602">
                    <a:moveTo>
                      <a:pt x="421" y="0"/>
                    </a:moveTo>
                    <a:lnTo>
                      <a:pt x="1598" y="662"/>
                    </a:lnTo>
                    <a:lnTo>
                      <a:pt x="1535" y="785"/>
                    </a:lnTo>
                    <a:lnTo>
                      <a:pt x="1480" y="912"/>
                    </a:lnTo>
                    <a:lnTo>
                      <a:pt x="1434" y="1042"/>
                    </a:lnTo>
                    <a:lnTo>
                      <a:pt x="1399" y="1177"/>
                    </a:lnTo>
                    <a:lnTo>
                      <a:pt x="1373" y="1315"/>
                    </a:lnTo>
                    <a:lnTo>
                      <a:pt x="1355" y="1458"/>
                    </a:lnTo>
                    <a:lnTo>
                      <a:pt x="1351" y="1602"/>
                    </a:lnTo>
                    <a:lnTo>
                      <a:pt x="0" y="1602"/>
                    </a:lnTo>
                    <a:lnTo>
                      <a:pt x="6" y="1410"/>
                    </a:lnTo>
                    <a:lnTo>
                      <a:pt x="22" y="1220"/>
                    </a:lnTo>
                    <a:lnTo>
                      <a:pt x="49" y="1032"/>
                    </a:lnTo>
                    <a:lnTo>
                      <a:pt x="87" y="850"/>
                    </a:lnTo>
                    <a:lnTo>
                      <a:pt x="135" y="670"/>
                    </a:lnTo>
                    <a:lnTo>
                      <a:pt x="192" y="496"/>
                    </a:lnTo>
                    <a:lnTo>
                      <a:pt x="259" y="326"/>
                    </a:lnTo>
                    <a:lnTo>
                      <a:pt x="336" y="160"/>
                    </a:lnTo>
                    <a:lnTo>
                      <a:pt x="421" y="0"/>
                    </a:lnTo>
                    <a:close/>
                  </a:path>
                </a:pathLst>
              </a:custGeom>
              <a:gradFill>
                <a:gsLst>
                  <a:gs pos="100000">
                    <a:schemeClr val="bg1">
                      <a:lumMod val="85000"/>
                    </a:schemeClr>
                  </a:gs>
                  <a:gs pos="60000">
                    <a:schemeClr val="bg1">
                      <a:lumMod val="95000"/>
                    </a:schemeClr>
                  </a:gs>
                </a:gsLst>
                <a:lin ang="54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7" name="Freeform 66"/>
              <p:cNvSpPr>
                <a:spLocks/>
              </p:cNvSpPr>
              <p:nvPr/>
            </p:nvSpPr>
            <p:spPr bwMode="auto">
              <a:xfrm>
                <a:off x="4608352" y="1947128"/>
                <a:ext cx="989312" cy="989311"/>
              </a:xfrm>
              <a:custGeom>
                <a:avLst/>
                <a:gdLst>
                  <a:gd name="T0" fmla="*/ 1223 w 1891"/>
                  <a:gd name="T1" fmla="*/ 0 h 1891"/>
                  <a:gd name="T2" fmla="*/ 1891 w 1891"/>
                  <a:gd name="T3" fmla="*/ 1173 h 1891"/>
                  <a:gd name="T4" fmla="*/ 1767 w 1891"/>
                  <a:gd name="T5" fmla="*/ 1250 h 1891"/>
                  <a:gd name="T6" fmla="*/ 1650 w 1891"/>
                  <a:gd name="T7" fmla="*/ 1337 h 1891"/>
                  <a:gd name="T8" fmla="*/ 1539 w 1891"/>
                  <a:gd name="T9" fmla="*/ 1432 h 1891"/>
                  <a:gd name="T10" fmla="*/ 1435 w 1891"/>
                  <a:gd name="T11" fmla="*/ 1537 h 1891"/>
                  <a:gd name="T12" fmla="*/ 1340 w 1891"/>
                  <a:gd name="T13" fmla="*/ 1648 h 1891"/>
                  <a:gd name="T14" fmla="*/ 1255 w 1891"/>
                  <a:gd name="T15" fmla="*/ 1767 h 1891"/>
                  <a:gd name="T16" fmla="*/ 1177 w 1891"/>
                  <a:gd name="T17" fmla="*/ 1891 h 1891"/>
                  <a:gd name="T18" fmla="*/ 0 w 1891"/>
                  <a:gd name="T19" fmla="*/ 1229 h 1891"/>
                  <a:gd name="T20" fmla="*/ 91 w 1891"/>
                  <a:gd name="T21" fmla="*/ 1076 h 1891"/>
                  <a:gd name="T22" fmla="*/ 188 w 1891"/>
                  <a:gd name="T23" fmla="*/ 932 h 1891"/>
                  <a:gd name="T24" fmla="*/ 295 w 1891"/>
                  <a:gd name="T25" fmla="*/ 791 h 1891"/>
                  <a:gd name="T26" fmla="*/ 408 w 1891"/>
                  <a:gd name="T27" fmla="*/ 659 h 1891"/>
                  <a:gd name="T28" fmla="*/ 529 w 1891"/>
                  <a:gd name="T29" fmla="*/ 532 h 1891"/>
                  <a:gd name="T30" fmla="*/ 655 w 1891"/>
                  <a:gd name="T31" fmla="*/ 412 h 1891"/>
                  <a:gd name="T32" fmla="*/ 788 w 1891"/>
                  <a:gd name="T33" fmla="*/ 297 h 1891"/>
                  <a:gd name="T34" fmla="*/ 926 w 1891"/>
                  <a:gd name="T35" fmla="*/ 190 h 1891"/>
                  <a:gd name="T36" fmla="*/ 1073 w 1891"/>
                  <a:gd name="T37" fmla="*/ 91 h 1891"/>
                  <a:gd name="T38" fmla="*/ 1223 w 1891"/>
                  <a:gd name="T39" fmla="*/ 0 h 1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91" h="1891">
                    <a:moveTo>
                      <a:pt x="1223" y="0"/>
                    </a:moveTo>
                    <a:lnTo>
                      <a:pt x="1891" y="1173"/>
                    </a:lnTo>
                    <a:lnTo>
                      <a:pt x="1767" y="1250"/>
                    </a:lnTo>
                    <a:lnTo>
                      <a:pt x="1650" y="1337"/>
                    </a:lnTo>
                    <a:lnTo>
                      <a:pt x="1539" y="1432"/>
                    </a:lnTo>
                    <a:lnTo>
                      <a:pt x="1435" y="1537"/>
                    </a:lnTo>
                    <a:lnTo>
                      <a:pt x="1340" y="1648"/>
                    </a:lnTo>
                    <a:lnTo>
                      <a:pt x="1255" y="1767"/>
                    </a:lnTo>
                    <a:lnTo>
                      <a:pt x="1177" y="1891"/>
                    </a:lnTo>
                    <a:lnTo>
                      <a:pt x="0" y="1229"/>
                    </a:lnTo>
                    <a:lnTo>
                      <a:pt x="91" y="1076"/>
                    </a:lnTo>
                    <a:lnTo>
                      <a:pt x="188" y="932"/>
                    </a:lnTo>
                    <a:lnTo>
                      <a:pt x="295" y="791"/>
                    </a:lnTo>
                    <a:lnTo>
                      <a:pt x="408" y="659"/>
                    </a:lnTo>
                    <a:lnTo>
                      <a:pt x="529" y="532"/>
                    </a:lnTo>
                    <a:lnTo>
                      <a:pt x="655" y="412"/>
                    </a:lnTo>
                    <a:lnTo>
                      <a:pt x="788" y="297"/>
                    </a:lnTo>
                    <a:lnTo>
                      <a:pt x="926" y="190"/>
                    </a:lnTo>
                    <a:lnTo>
                      <a:pt x="1073" y="91"/>
                    </a:lnTo>
                    <a:lnTo>
                      <a:pt x="1223" y="0"/>
                    </a:lnTo>
                    <a:close/>
                  </a:path>
                </a:pathLst>
              </a:custGeom>
              <a:gradFill>
                <a:gsLst>
                  <a:gs pos="86000">
                    <a:schemeClr val="bg1">
                      <a:lumMod val="85000"/>
                    </a:schemeClr>
                  </a:gs>
                  <a:gs pos="17000">
                    <a:schemeClr val="bg1">
                      <a:lumMod val="95000"/>
                    </a:schemeClr>
                  </a:gs>
                </a:gsLst>
                <a:lin ang="108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8" name="Freeform 67"/>
              <p:cNvSpPr>
                <a:spLocks/>
              </p:cNvSpPr>
              <p:nvPr/>
            </p:nvSpPr>
            <p:spPr bwMode="auto">
              <a:xfrm>
                <a:off x="4387458" y="3428477"/>
                <a:ext cx="836466" cy="839606"/>
              </a:xfrm>
              <a:custGeom>
                <a:avLst/>
                <a:gdLst>
                  <a:gd name="T0" fmla="*/ 0 w 1598"/>
                  <a:gd name="T1" fmla="*/ 0 h 1604"/>
                  <a:gd name="T2" fmla="*/ 1351 w 1598"/>
                  <a:gd name="T3" fmla="*/ 0 h 1604"/>
                  <a:gd name="T4" fmla="*/ 1355 w 1598"/>
                  <a:gd name="T5" fmla="*/ 146 h 1604"/>
                  <a:gd name="T6" fmla="*/ 1373 w 1598"/>
                  <a:gd name="T7" fmla="*/ 289 h 1604"/>
                  <a:gd name="T8" fmla="*/ 1399 w 1598"/>
                  <a:gd name="T9" fmla="*/ 427 h 1604"/>
                  <a:gd name="T10" fmla="*/ 1434 w 1598"/>
                  <a:gd name="T11" fmla="*/ 562 h 1604"/>
                  <a:gd name="T12" fmla="*/ 1480 w 1598"/>
                  <a:gd name="T13" fmla="*/ 692 h 1604"/>
                  <a:gd name="T14" fmla="*/ 1535 w 1598"/>
                  <a:gd name="T15" fmla="*/ 819 h 1604"/>
                  <a:gd name="T16" fmla="*/ 1598 w 1598"/>
                  <a:gd name="T17" fmla="*/ 940 h 1604"/>
                  <a:gd name="T18" fmla="*/ 421 w 1598"/>
                  <a:gd name="T19" fmla="*/ 1604 h 1604"/>
                  <a:gd name="T20" fmla="*/ 336 w 1598"/>
                  <a:gd name="T21" fmla="*/ 1444 h 1604"/>
                  <a:gd name="T22" fmla="*/ 261 w 1598"/>
                  <a:gd name="T23" fmla="*/ 1280 h 1604"/>
                  <a:gd name="T24" fmla="*/ 194 w 1598"/>
                  <a:gd name="T25" fmla="*/ 1108 h 1604"/>
                  <a:gd name="T26" fmla="*/ 135 w 1598"/>
                  <a:gd name="T27" fmla="*/ 934 h 1604"/>
                  <a:gd name="T28" fmla="*/ 87 w 1598"/>
                  <a:gd name="T29" fmla="*/ 754 h 1604"/>
                  <a:gd name="T30" fmla="*/ 49 w 1598"/>
                  <a:gd name="T31" fmla="*/ 570 h 1604"/>
                  <a:gd name="T32" fmla="*/ 22 w 1598"/>
                  <a:gd name="T33" fmla="*/ 384 h 1604"/>
                  <a:gd name="T34" fmla="*/ 6 w 1598"/>
                  <a:gd name="T35" fmla="*/ 194 h 1604"/>
                  <a:gd name="T36" fmla="*/ 0 w 1598"/>
                  <a:gd name="T37" fmla="*/ 0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98" h="1604">
                    <a:moveTo>
                      <a:pt x="0" y="0"/>
                    </a:moveTo>
                    <a:lnTo>
                      <a:pt x="1351" y="0"/>
                    </a:lnTo>
                    <a:lnTo>
                      <a:pt x="1355" y="146"/>
                    </a:lnTo>
                    <a:lnTo>
                      <a:pt x="1373" y="289"/>
                    </a:lnTo>
                    <a:lnTo>
                      <a:pt x="1399" y="427"/>
                    </a:lnTo>
                    <a:lnTo>
                      <a:pt x="1434" y="562"/>
                    </a:lnTo>
                    <a:lnTo>
                      <a:pt x="1480" y="692"/>
                    </a:lnTo>
                    <a:lnTo>
                      <a:pt x="1535" y="819"/>
                    </a:lnTo>
                    <a:lnTo>
                      <a:pt x="1598" y="940"/>
                    </a:lnTo>
                    <a:lnTo>
                      <a:pt x="421" y="1604"/>
                    </a:lnTo>
                    <a:lnTo>
                      <a:pt x="336" y="1444"/>
                    </a:lnTo>
                    <a:lnTo>
                      <a:pt x="261" y="1280"/>
                    </a:lnTo>
                    <a:lnTo>
                      <a:pt x="194" y="1108"/>
                    </a:lnTo>
                    <a:lnTo>
                      <a:pt x="135" y="934"/>
                    </a:lnTo>
                    <a:lnTo>
                      <a:pt x="87" y="754"/>
                    </a:lnTo>
                    <a:lnTo>
                      <a:pt x="49" y="570"/>
                    </a:lnTo>
                    <a:lnTo>
                      <a:pt x="22" y="384"/>
                    </a:lnTo>
                    <a:lnTo>
                      <a:pt x="6" y="194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49000">
                    <a:schemeClr val="bg1">
                      <a:lumMod val="85000"/>
                    </a:schemeClr>
                  </a:gs>
                  <a:gs pos="29000">
                    <a:schemeClr val="bg1">
                      <a:lumMod val="95000"/>
                    </a:schemeClr>
                  </a:gs>
                </a:gsLst>
                <a:lin ang="396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9" name="Freeform 68"/>
              <p:cNvSpPr>
                <a:spLocks/>
              </p:cNvSpPr>
              <p:nvPr/>
            </p:nvSpPr>
            <p:spPr bwMode="auto">
              <a:xfrm>
                <a:off x="5248002" y="1722047"/>
                <a:ext cx="846935" cy="838559"/>
              </a:xfrm>
              <a:custGeom>
                <a:avLst/>
                <a:gdLst>
                  <a:gd name="T0" fmla="*/ 1618 w 1618"/>
                  <a:gd name="T1" fmla="*/ 0 h 1602"/>
                  <a:gd name="T2" fmla="*/ 1618 w 1618"/>
                  <a:gd name="T3" fmla="*/ 0 h 1602"/>
                  <a:gd name="T4" fmla="*/ 1618 w 1618"/>
                  <a:gd name="T5" fmla="*/ 1349 h 1602"/>
                  <a:gd name="T6" fmla="*/ 1618 w 1618"/>
                  <a:gd name="T7" fmla="*/ 1349 h 1602"/>
                  <a:gd name="T8" fmla="*/ 1472 w 1618"/>
                  <a:gd name="T9" fmla="*/ 1355 h 1602"/>
                  <a:gd name="T10" fmla="*/ 1327 w 1618"/>
                  <a:gd name="T11" fmla="*/ 1371 h 1602"/>
                  <a:gd name="T12" fmla="*/ 1187 w 1618"/>
                  <a:gd name="T13" fmla="*/ 1399 h 1602"/>
                  <a:gd name="T14" fmla="*/ 1050 w 1618"/>
                  <a:gd name="T15" fmla="*/ 1436 h 1602"/>
                  <a:gd name="T16" fmla="*/ 920 w 1618"/>
                  <a:gd name="T17" fmla="*/ 1482 h 1602"/>
                  <a:gd name="T18" fmla="*/ 791 w 1618"/>
                  <a:gd name="T19" fmla="*/ 1537 h 1602"/>
                  <a:gd name="T20" fmla="*/ 668 w 1618"/>
                  <a:gd name="T21" fmla="*/ 1602 h 1602"/>
                  <a:gd name="T22" fmla="*/ 0 w 1618"/>
                  <a:gd name="T23" fmla="*/ 429 h 1602"/>
                  <a:gd name="T24" fmla="*/ 160 w 1618"/>
                  <a:gd name="T25" fmla="*/ 342 h 1602"/>
                  <a:gd name="T26" fmla="*/ 328 w 1618"/>
                  <a:gd name="T27" fmla="*/ 265 h 1602"/>
                  <a:gd name="T28" fmla="*/ 500 w 1618"/>
                  <a:gd name="T29" fmla="*/ 196 h 1602"/>
                  <a:gd name="T30" fmla="*/ 676 w 1618"/>
                  <a:gd name="T31" fmla="*/ 136 h 1602"/>
                  <a:gd name="T32" fmla="*/ 856 w 1618"/>
                  <a:gd name="T33" fmla="*/ 89 h 1602"/>
                  <a:gd name="T34" fmla="*/ 1042 w 1618"/>
                  <a:gd name="T35" fmla="*/ 49 h 1602"/>
                  <a:gd name="T36" fmla="*/ 1230 w 1618"/>
                  <a:gd name="T37" fmla="*/ 22 h 1602"/>
                  <a:gd name="T38" fmla="*/ 1422 w 1618"/>
                  <a:gd name="T39" fmla="*/ 4 h 1602"/>
                  <a:gd name="T40" fmla="*/ 1618 w 1618"/>
                  <a:gd name="T41" fmla="*/ 0 h 1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18" h="1602">
                    <a:moveTo>
                      <a:pt x="1618" y="0"/>
                    </a:moveTo>
                    <a:lnTo>
                      <a:pt x="1618" y="0"/>
                    </a:lnTo>
                    <a:lnTo>
                      <a:pt x="1618" y="1349"/>
                    </a:lnTo>
                    <a:lnTo>
                      <a:pt x="1618" y="1349"/>
                    </a:lnTo>
                    <a:lnTo>
                      <a:pt x="1472" y="1355"/>
                    </a:lnTo>
                    <a:lnTo>
                      <a:pt x="1327" y="1371"/>
                    </a:lnTo>
                    <a:lnTo>
                      <a:pt x="1187" y="1399"/>
                    </a:lnTo>
                    <a:lnTo>
                      <a:pt x="1050" y="1436"/>
                    </a:lnTo>
                    <a:lnTo>
                      <a:pt x="920" y="1482"/>
                    </a:lnTo>
                    <a:lnTo>
                      <a:pt x="791" y="1537"/>
                    </a:lnTo>
                    <a:lnTo>
                      <a:pt x="668" y="1602"/>
                    </a:lnTo>
                    <a:lnTo>
                      <a:pt x="0" y="429"/>
                    </a:lnTo>
                    <a:lnTo>
                      <a:pt x="160" y="342"/>
                    </a:lnTo>
                    <a:lnTo>
                      <a:pt x="328" y="265"/>
                    </a:lnTo>
                    <a:lnTo>
                      <a:pt x="500" y="196"/>
                    </a:lnTo>
                    <a:lnTo>
                      <a:pt x="676" y="136"/>
                    </a:lnTo>
                    <a:lnTo>
                      <a:pt x="856" y="89"/>
                    </a:lnTo>
                    <a:lnTo>
                      <a:pt x="1042" y="49"/>
                    </a:lnTo>
                    <a:lnTo>
                      <a:pt x="1230" y="22"/>
                    </a:lnTo>
                    <a:lnTo>
                      <a:pt x="1422" y="4"/>
                    </a:lnTo>
                    <a:lnTo>
                      <a:pt x="1618" y="0"/>
                    </a:lnTo>
                    <a:close/>
                  </a:path>
                </a:pathLst>
              </a:custGeom>
              <a:gradFill>
                <a:gsLst>
                  <a:gs pos="86000">
                    <a:schemeClr val="bg1">
                      <a:lumMod val="85000"/>
                    </a:schemeClr>
                  </a:gs>
                  <a:gs pos="17000">
                    <a:schemeClr val="bg1">
                      <a:lumMod val="95000"/>
                    </a:schemeClr>
                  </a:gs>
                </a:gsLst>
                <a:lin ang="1080000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0" name="Freeform 69"/>
              <p:cNvSpPr>
                <a:spLocks/>
              </p:cNvSpPr>
              <p:nvPr/>
            </p:nvSpPr>
            <p:spPr bwMode="auto">
              <a:xfrm>
                <a:off x="6965949" y="2588872"/>
                <a:ext cx="835419" cy="839606"/>
              </a:xfrm>
              <a:custGeom>
                <a:avLst/>
                <a:gdLst>
                  <a:gd name="T0" fmla="*/ 1175 w 1596"/>
                  <a:gd name="T1" fmla="*/ 0 h 1604"/>
                  <a:gd name="T2" fmla="*/ 1260 w 1596"/>
                  <a:gd name="T3" fmla="*/ 160 h 1604"/>
                  <a:gd name="T4" fmla="*/ 1337 w 1596"/>
                  <a:gd name="T5" fmla="*/ 326 h 1604"/>
                  <a:gd name="T6" fmla="*/ 1404 w 1596"/>
                  <a:gd name="T7" fmla="*/ 496 h 1604"/>
                  <a:gd name="T8" fmla="*/ 1462 w 1596"/>
                  <a:gd name="T9" fmla="*/ 672 h 1604"/>
                  <a:gd name="T10" fmla="*/ 1509 w 1596"/>
                  <a:gd name="T11" fmla="*/ 850 h 1604"/>
                  <a:gd name="T12" fmla="*/ 1547 w 1596"/>
                  <a:gd name="T13" fmla="*/ 1034 h 1604"/>
                  <a:gd name="T14" fmla="*/ 1574 w 1596"/>
                  <a:gd name="T15" fmla="*/ 1222 h 1604"/>
                  <a:gd name="T16" fmla="*/ 1592 w 1596"/>
                  <a:gd name="T17" fmla="*/ 1412 h 1604"/>
                  <a:gd name="T18" fmla="*/ 1596 w 1596"/>
                  <a:gd name="T19" fmla="*/ 1604 h 1604"/>
                  <a:gd name="T20" fmla="*/ 247 w 1596"/>
                  <a:gd name="T21" fmla="*/ 1604 h 1604"/>
                  <a:gd name="T22" fmla="*/ 241 w 1596"/>
                  <a:gd name="T23" fmla="*/ 1460 h 1604"/>
                  <a:gd name="T24" fmla="*/ 225 w 1596"/>
                  <a:gd name="T25" fmla="*/ 1317 h 1604"/>
                  <a:gd name="T26" fmla="*/ 199 w 1596"/>
                  <a:gd name="T27" fmla="*/ 1179 h 1604"/>
                  <a:gd name="T28" fmla="*/ 162 w 1596"/>
                  <a:gd name="T29" fmla="*/ 1044 h 1604"/>
                  <a:gd name="T30" fmla="*/ 116 w 1596"/>
                  <a:gd name="T31" fmla="*/ 912 h 1604"/>
                  <a:gd name="T32" fmla="*/ 63 w 1596"/>
                  <a:gd name="T33" fmla="*/ 785 h 1604"/>
                  <a:gd name="T34" fmla="*/ 0 w 1596"/>
                  <a:gd name="T35" fmla="*/ 664 h 1604"/>
                  <a:gd name="T36" fmla="*/ 1175 w 1596"/>
                  <a:gd name="T37" fmla="*/ 0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96" h="1604">
                    <a:moveTo>
                      <a:pt x="1175" y="0"/>
                    </a:moveTo>
                    <a:lnTo>
                      <a:pt x="1260" y="160"/>
                    </a:lnTo>
                    <a:lnTo>
                      <a:pt x="1337" y="326"/>
                    </a:lnTo>
                    <a:lnTo>
                      <a:pt x="1404" y="496"/>
                    </a:lnTo>
                    <a:lnTo>
                      <a:pt x="1462" y="672"/>
                    </a:lnTo>
                    <a:lnTo>
                      <a:pt x="1509" y="850"/>
                    </a:lnTo>
                    <a:lnTo>
                      <a:pt x="1547" y="1034"/>
                    </a:lnTo>
                    <a:lnTo>
                      <a:pt x="1574" y="1222"/>
                    </a:lnTo>
                    <a:lnTo>
                      <a:pt x="1592" y="1412"/>
                    </a:lnTo>
                    <a:lnTo>
                      <a:pt x="1596" y="1604"/>
                    </a:lnTo>
                    <a:lnTo>
                      <a:pt x="247" y="1604"/>
                    </a:lnTo>
                    <a:lnTo>
                      <a:pt x="241" y="1460"/>
                    </a:lnTo>
                    <a:lnTo>
                      <a:pt x="225" y="1317"/>
                    </a:lnTo>
                    <a:lnTo>
                      <a:pt x="199" y="1179"/>
                    </a:lnTo>
                    <a:lnTo>
                      <a:pt x="162" y="1044"/>
                    </a:lnTo>
                    <a:lnTo>
                      <a:pt x="116" y="912"/>
                    </a:lnTo>
                    <a:lnTo>
                      <a:pt x="63" y="785"/>
                    </a:lnTo>
                    <a:lnTo>
                      <a:pt x="0" y="664"/>
                    </a:lnTo>
                    <a:lnTo>
                      <a:pt x="1175" y="0"/>
                    </a:lnTo>
                    <a:close/>
                  </a:path>
                </a:pathLst>
              </a:custGeom>
              <a:gradFill>
                <a:gsLst>
                  <a:gs pos="86000">
                    <a:schemeClr val="bg1">
                      <a:lumMod val="85000"/>
                    </a:schemeClr>
                  </a:gs>
                  <a:gs pos="17000">
                    <a:schemeClr val="bg1">
                      <a:lumMod val="95000"/>
                    </a:schemeClr>
                  </a:gs>
                </a:gsLst>
                <a:lin ang="150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1" name="Freeform 70"/>
              <p:cNvSpPr>
                <a:spLocks/>
              </p:cNvSpPr>
              <p:nvPr/>
            </p:nvSpPr>
            <p:spPr bwMode="auto">
              <a:xfrm>
                <a:off x="6598491" y="1953409"/>
                <a:ext cx="981983" cy="983030"/>
              </a:xfrm>
              <a:custGeom>
                <a:avLst/>
                <a:gdLst>
                  <a:gd name="T0" fmla="*/ 681 w 1878"/>
                  <a:gd name="T1" fmla="*/ 0 h 1879"/>
                  <a:gd name="T2" fmla="*/ 843 w 1878"/>
                  <a:gd name="T3" fmla="*/ 103 h 1879"/>
                  <a:gd name="T4" fmla="*/ 999 w 1878"/>
                  <a:gd name="T5" fmla="*/ 214 h 1879"/>
                  <a:gd name="T6" fmla="*/ 1150 w 1878"/>
                  <a:gd name="T7" fmla="*/ 332 h 1879"/>
                  <a:gd name="T8" fmla="*/ 1292 w 1878"/>
                  <a:gd name="T9" fmla="*/ 461 h 1879"/>
                  <a:gd name="T10" fmla="*/ 1427 w 1878"/>
                  <a:gd name="T11" fmla="*/ 597 h 1879"/>
                  <a:gd name="T12" fmla="*/ 1551 w 1878"/>
                  <a:gd name="T13" fmla="*/ 742 h 1879"/>
                  <a:gd name="T14" fmla="*/ 1670 w 1878"/>
                  <a:gd name="T15" fmla="*/ 892 h 1879"/>
                  <a:gd name="T16" fmla="*/ 1779 w 1878"/>
                  <a:gd name="T17" fmla="*/ 1050 h 1879"/>
                  <a:gd name="T18" fmla="*/ 1878 w 1878"/>
                  <a:gd name="T19" fmla="*/ 1215 h 1879"/>
                  <a:gd name="T20" fmla="*/ 703 w 1878"/>
                  <a:gd name="T21" fmla="*/ 1879 h 1879"/>
                  <a:gd name="T22" fmla="*/ 626 w 1878"/>
                  <a:gd name="T23" fmla="*/ 1757 h 1879"/>
                  <a:gd name="T24" fmla="*/ 540 w 1878"/>
                  <a:gd name="T25" fmla="*/ 1640 h 1879"/>
                  <a:gd name="T26" fmla="*/ 447 w 1878"/>
                  <a:gd name="T27" fmla="*/ 1529 h 1879"/>
                  <a:gd name="T28" fmla="*/ 347 w 1878"/>
                  <a:gd name="T29" fmla="*/ 1426 h 1879"/>
                  <a:gd name="T30" fmla="*/ 238 w 1878"/>
                  <a:gd name="T31" fmla="*/ 1333 h 1879"/>
                  <a:gd name="T32" fmla="*/ 123 w 1878"/>
                  <a:gd name="T33" fmla="*/ 1246 h 1879"/>
                  <a:gd name="T34" fmla="*/ 0 w 1878"/>
                  <a:gd name="T35" fmla="*/ 1169 h 1879"/>
                  <a:gd name="T36" fmla="*/ 681 w 1878"/>
                  <a:gd name="T37" fmla="*/ 0 h 1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78" h="1879">
                    <a:moveTo>
                      <a:pt x="681" y="0"/>
                    </a:moveTo>
                    <a:lnTo>
                      <a:pt x="843" y="103"/>
                    </a:lnTo>
                    <a:lnTo>
                      <a:pt x="999" y="214"/>
                    </a:lnTo>
                    <a:lnTo>
                      <a:pt x="1150" y="332"/>
                    </a:lnTo>
                    <a:lnTo>
                      <a:pt x="1292" y="461"/>
                    </a:lnTo>
                    <a:lnTo>
                      <a:pt x="1427" y="597"/>
                    </a:lnTo>
                    <a:lnTo>
                      <a:pt x="1551" y="742"/>
                    </a:lnTo>
                    <a:lnTo>
                      <a:pt x="1670" y="892"/>
                    </a:lnTo>
                    <a:lnTo>
                      <a:pt x="1779" y="1050"/>
                    </a:lnTo>
                    <a:lnTo>
                      <a:pt x="1878" y="1215"/>
                    </a:lnTo>
                    <a:lnTo>
                      <a:pt x="703" y="1879"/>
                    </a:lnTo>
                    <a:lnTo>
                      <a:pt x="626" y="1757"/>
                    </a:lnTo>
                    <a:lnTo>
                      <a:pt x="540" y="1640"/>
                    </a:lnTo>
                    <a:lnTo>
                      <a:pt x="447" y="1529"/>
                    </a:lnTo>
                    <a:lnTo>
                      <a:pt x="347" y="1426"/>
                    </a:lnTo>
                    <a:lnTo>
                      <a:pt x="238" y="1333"/>
                    </a:lnTo>
                    <a:lnTo>
                      <a:pt x="123" y="1246"/>
                    </a:lnTo>
                    <a:lnTo>
                      <a:pt x="0" y="1169"/>
                    </a:lnTo>
                    <a:lnTo>
                      <a:pt x="681" y="0"/>
                    </a:lnTo>
                    <a:close/>
                  </a:path>
                </a:pathLst>
              </a:custGeom>
              <a:gradFill>
                <a:gsLst>
                  <a:gs pos="86000">
                    <a:schemeClr val="bg1">
                      <a:lumMod val="85000"/>
                    </a:schemeClr>
                  </a:gs>
                  <a:gs pos="17000">
                    <a:schemeClr val="bg1">
                      <a:lumMod val="95000"/>
                    </a:schemeClr>
                  </a:gs>
                </a:gsLst>
                <a:lin ang="150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2" name="Freeform 71"/>
              <p:cNvSpPr>
                <a:spLocks/>
              </p:cNvSpPr>
              <p:nvPr/>
            </p:nvSpPr>
            <p:spPr bwMode="auto">
              <a:xfrm>
                <a:off x="4608352" y="3920516"/>
                <a:ext cx="983030" cy="983030"/>
              </a:xfrm>
              <a:custGeom>
                <a:avLst/>
                <a:gdLst>
                  <a:gd name="T0" fmla="*/ 1177 w 1880"/>
                  <a:gd name="T1" fmla="*/ 0 h 1879"/>
                  <a:gd name="T2" fmla="*/ 1253 w 1880"/>
                  <a:gd name="T3" fmla="*/ 124 h 1879"/>
                  <a:gd name="T4" fmla="*/ 1338 w 1880"/>
                  <a:gd name="T5" fmla="*/ 241 h 1879"/>
                  <a:gd name="T6" fmla="*/ 1431 w 1880"/>
                  <a:gd name="T7" fmla="*/ 350 h 1879"/>
                  <a:gd name="T8" fmla="*/ 1531 w 1880"/>
                  <a:gd name="T9" fmla="*/ 453 h 1879"/>
                  <a:gd name="T10" fmla="*/ 1640 w 1880"/>
                  <a:gd name="T11" fmla="*/ 548 h 1879"/>
                  <a:gd name="T12" fmla="*/ 1757 w 1880"/>
                  <a:gd name="T13" fmla="*/ 635 h 1879"/>
                  <a:gd name="T14" fmla="*/ 1880 w 1880"/>
                  <a:gd name="T15" fmla="*/ 712 h 1879"/>
                  <a:gd name="T16" fmla="*/ 1199 w 1880"/>
                  <a:gd name="T17" fmla="*/ 1879 h 1879"/>
                  <a:gd name="T18" fmla="*/ 1035 w 1880"/>
                  <a:gd name="T19" fmla="*/ 1778 h 1879"/>
                  <a:gd name="T20" fmla="*/ 879 w 1880"/>
                  <a:gd name="T21" fmla="*/ 1667 h 1879"/>
                  <a:gd name="T22" fmla="*/ 730 w 1880"/>
                  <a:gd name="T23" fmla="*/ 1547 h 1879"/>
                  <a:gd name="T24" fmla="*/ 588 w 1880"/>
                  <a:gd name="T25" fmla="*/ 1418 h 1879"/>
                  <a:gd name="T26" fmla="*/ 453 w 1880"/>
                  <a:gd name="T27" fmla="*/ 1283 h 1879"/>
                  <a:gd name="T28" fmla="*/ 327 w 1880"/>
                  <a:gd name="T29" fmla="*/ 1139 h 1879"/>
                  <a:gd name="T30" fmla="*/ 210 w 1880"/>
                  <a:gd name="T31" fmla="*/ 987 h 1879"/>
                  <a:gd name="T32" fmla="*/ 101 w 1880"/>
                  <a:gd name="T33" fmla="*/ 830 h 1879"/>
                  <a:gd name="T34" fmla="*/ 0 w 1880"/>
                  <a:gd name="T35" fmla="*/ 664 h 1879"/>
                  <a:gd name="T36" fmla="*/ 1177 w 1880"/>
                  <a:gd name="T37" fmla="*/ 0 h 1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80" h="1879">
                    <a:moveTo>
                      <a:pt x="1177" y="0"/>
                    </a:moveTo>
                    <a:lnTo>
                      <a:pt x="1253" y="124"/>
                    </a:lnTo>
                    <a:lnTo>
                      <a:pt x="1338" y="241"/>
                    </a:lnTo>
                    <a:lnTo>
                      <a:pt x="1431" y="350"/>
                    </a:lnTo>
                    <a:lnTo>
                      <a:pt x="1531" y="453"/>
                    </a:lnTo>
                    <a:lnTo>
                      <a:pt x="1640" y="548"/>
                    </a:lnTo>
                    <a:lnTo>
                      <a:pt x="1757" y="635"/>
                    </a:lnTo>
                    <a:lnTo>
                      <a:pt x="1880" y="712"/>
                    </a:lnTo>
                    <a:lnTo>
                      <a:pt x="1199" y="1879"/>
                    </a:lnTo>
                    <a:lnTo>
                      <a:pt x="1035" y="1778"/>
                    </a:lnTo>
                    <a:lnTo>
                      <a:pt x="879" y="1667"/>
                    </a:lnTo>
                    <a:lnTo>
                      <a:pt x="730" y="1547"/>
                    </a:lnTo>
                    <a:lnTo>
                      <a:pt x="588" y="1418"/>
                    </a:lnTo>
                    <a:lnTo>
                      <a:pt x="453" y="1283"/>
                    </a:lnTo>
                    <a:lnTo>
                      <a:pt x="327" y="1139"/>
                    </a:lnTo>
                    <a:lnTo>
                      <a:pt x="210" y="987"/>
                    </a:lnTo>
                    <a:lnTo>
                      <a:pt x="101" y="830"/>
                    </a:lnTo>
                    <a:lnTo>
                      <a:pt x="0" y="664"/>
                    </a:lnTo>
                    <a:lnTo>
                      <a:pt x="1177" y="0"/>
                    </a:lnTo>
                    <a:close/>
                  </a:path>
                </a:pathLst>
              </a:custGeom>
              <a:gradFill>
                <a:gsLst>
                  <a:gs pos="69000">
                    <a:schemeClr val="bg1">
                      <a:lumMod val="85000"/>
                    </a:schemeClr>
                  </a:gs>
                  <a:gs pos="48000">
                    <a:schemeClr val="bg1">
                      <a:lumMod val="95000"/>
                    </a:schemeClr>
                  </a:gs>
                </a:gsLst>
                <a:lin ang="30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3" name="Freeform 72"/>
              <p:cNvSpPr>
                <a:spLocks/>
              </p:cNvSpPr>
              <p:nvPr/>
            </p:nvSpPr>
            <p:spPr bwMode="auto">
              <a:xfrm>
                <a:off x="6591163" y="3920516"/>
                <a:ext cx="990358" cy="990358"/>
              </a:xfrm>
              <a:custGeom>
                <a:avLst/>
                <a:gdLst>
                  <a:gd name="T0" fmla="*/ 716 w 1893"/>
                  <a:gd name="T1" fmla="*/ 0 h 1893"/>
                  <a:gd name="T2" fmla="*/ 1893 w 1893"/>
                  <a:gd name="T3" fmla="*/ 664 h 1893"/>
                  <a:gd name="T4" fmla="*/ 1802 w 1893"/>
                  <a:gd name="T5" fmla="*/ 815 h 1893"/>
                  <a:gd name="T6" fmla="*/ 1703 w 1893"/>
                  <a:gd name="T7" fmla="*/ 961 h 1893"/>
                  <a:gd name="T8" fmla="*/ 1596 w 1893"/>
                  <a:gd name="T9" fmla="*/ 1099 h 1893"/>
                  <a:gd name="T10" fmla="*/ 1483 w 1893"/>
                  <a:gd name="T11" fmla="*/ 1234 h 1893"/>
                  <a:gd name="T12" fmla="*/ 1365 w 1893"/>
                  <a:gd name="T13" fmla="*/ 1361 h 1893"/>
                  <a:gd name="T14" fmla="*/ 1238 w 1893"/>
                  <a:gd name="T15" fmla="*/ 1481 h 1893"/>
                  <a:gd name="T16" fmla="*/ 1103 w 1893"/>
                  <a:gd name="T17" fmla="*/ 1596 h 1893"/>
                  <a:gd name="T18" fmla="*/ 965 w 1893"/>
                  <a:gd name="T19" fmla="*/ 1701 h 1893"/>
                  <a:gd name="T20" fmla="*/ 821 w 1893"/>
                  <a:gd name="T21" fmla="*/ 1802 h 1893"/>
                  <a:gd name="T22" fmla="*/ 670 w 1893"/>
                  <a:gd name="T23" fmla="*/ 1893 h 1893"/>
                  <a:gd name="T24" fmla="*/ 0 w 1893"/>
                  <a:gd name="T25" fmla="*/ 720 h 1893"/>
                  <a:gd name="T26" fmla="*/ 124 w 1893"/>
                  <a:gd name="T27" fmla="*/ 641 h 1893"/>
                  <a:gd name="T28" fmla="*/ 243 w 1893"/>
                  <a:gd name="T29" fmla="*/ 554 h 1893"/>
                  <a:gd name="T30" fmla="*/ 354 w 1893"/>
                  <a:gd name="T31" fmla="*/ 459 h 1893"/>
                  <a:gd name="T32" fmla="*/ 457 w 1893"/>
                  <a:gd name="T33" fmla="*/ 356 h 1893"/>
                  <a:gd name="T34" fmla="*/ 551 w 1893"/>
                  <a:gd name="T35" fmla="*/ 243 h 1893"/>
                  <a:gd name="T36" fmla="*/ 639 w 1893"/>
                  <a:gd name="T37" fmla="*/ 124 h 1893"/>
                  <a:gd name="T38" fmla="*/ 716 w 1893"/>
                  <a:gd name="T39" fmla="*/ 0 h 1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93" h="1893">
                    <a:moveTo>
                      <a:pt x="716" y="0"/>
                    </a:moveTo>
                    <a:lnTo>
                      <a:pt x="1893" y="664"/>
                    </a:lnTo>
                    <a:lnTo>
                      <a:pt x="1802" y="815"/>
                    </a:lnTo>
                    <a:lnTo>
                      <a:pt x="1703" y="961"/>
                    </a:lnTo>
                    <a:lnTo>
                      <a:pt x="1596" y="1099"/>
                    </a:lnTo>
                    <a:lnTo>
                      <a:pt x="1483" y="1234"/>
                    </a:lnTo>
                    <a:lnTo>
                      <a:pt x="1365" y="1361"/>
                    </a:lnTo>
                    <a:lnTo>
                      <a:pt x="1238" y="1481"/>
                    </a:lnTo>
                    <a:lnTo>
                      <a:pt x="1103" y="1596"/>
                    </a:lnTo>
                    <a:lnTo>
                      <a:pt x="965" y="1701"/>
                    </a:lnTo>
                    <a:lnTo>
                      <a:pt x="821" y="1802"/>
                    </a:lnTo>
                    <a:lnTo>
                      <a:pt x="670" y="1893"/>
                    </a:lnTo>
                    <a:lnTo>
                      <a:pt x="0" y="720"/>
                    </a:lnTo>
                    <a:lnTo>
                      <a:pt x="124" y="641"/>
                    </a:lnTo>
                    <a:lnTo>
                      <a:pt x="243" y="554"/>
                    </a:lnTo>
                    <a:lnTo>
                      <a:pt x="354" y="459"/>
                    </a:lnTo>
                    <a:lnTo>
                      <a:pt x="457" y="356"/>
                    </a:lnTo>
                    <a:lnTo>
                      <a:pt x="551" y="243"/>
                    </a:lnTo>
                    <a:lnTo>
                      <a:pt x="639" y="124"/>
                    </a:lnTo>
                    <a:lnTo>
                      <a:pt x="716" y="0"/>
                    </a:lnTo>
                    <a:close/>
                  </a:path>
                </a:pathLst>
              </a:custGeom>
              <a:gradFill>
                <a:gsLst>
                  <a:gs pos="87000">
                    <a:schemeClr val="bg1">
                      <a:lumMod val="85000"/>
                    </a:schemeClr>
                  </a:gs>
                  <a:gs pos="24000">
                    <a:schemeClr val="bg1">
                      <a:lumMod val="95000"/>
                    </a:schemeClr>
                  </a:gs>
                </a:gsLst>
                <a:lin ang="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4" name="Freeform 73"/>
              <p:cNvSpPr>
                <a:spLocks/>
              </p:cNvSpPr>
              <p:nvPr/>
            </p:nvSpPr>
            <p:spPr bwMode="auto">
              <a:xfrm>
                <a:off x="6965949" y="3428477"/>
                <a:ext cx="835419" cy="839606"/>
              </a:xfrm>
              <a:custGeom>
                <a:avLst/>
                <a:gdLst>
                  <a:gd name="T0" fmla="*/ 247 w 1596"/>
                  <a:gd name="T1" fmla="*/ 0 h 1604"/>
                  <a:gd name="T2" fmla="*/ 1596 w 1596"/>
                  <a:gd name="T3" fmla="*/ 0 h 1604"/>
                  <a:gd name="T4" fmla="*/ 1592 w 1596"/>
                  <a:gd name="T5" fmla="*/ 194 h 1604"/>
                  <a:gd name="T6" fmla="*/ 1574 w 1596"/>
                  <a:gd name="T7" fmla="*/ 384 h 1604"/>
                  <a:gd name="T8" fmla="*/ 1547 w 1596"/>
                  <a:gd name="T9" fmla="*/ 570 h 1604"/>
                  <a:gd name="T10" fmla="*/ 1509 w 1596"/>
                  <a:gd name="T11" fmla="*/ 754 h 1604"/>
                  <a:gd name="T12" fmla="*/ 1462 w 1596"/>
                  <a:gd name="T13" fmla="*/ 932 h 1604"/>
                  <a:gd name="T14" fmla="*/ 1404 w 1596"/>
                  <a:gd name="T15" fmla="*/ 1108 h 1604"/>
                  <a:gd name="T16" fmla="*/ 1337 w 1596"/>
                  <a:gd name="T17" fmla="*/ 1278 h 1604"/>
                  <a:gd name="T18" fmla="*/ 1262 w 1596"/>
                  <a:gd name="T19" fmla="*/ 1444 h 1604"/>
                  <a:gd name="T20" fmla="*/ 1177 w 1596"/>
                  <a:gd name="T21" fmla="*/ 1604 h 1604"/>
                  <a:gd name="T22" fmla="*/ 0 w 1596"/>
                  <a:gd name="T23" fmla="*/ 940 h 1604"/>
                  <a:gd name="T24" fmla="*/ 63 w 1596"/>
                  <a:gd name="T25" fmla="*/ 819 h 1604"/>
                  <a:gd name="T26" fmla="*/ 116 w 1596"/>
                  <a:gd name="T27" fmla="*/ 692 h 1604"/>
                  <a:gd name="T28" fmla="*/ 162 w 1596"/>
                  <a:gd name="T29" fmla="*/ 562 h 1604"/>
                  <a:gd name="T30" fmla="*/ 199 w 1596"/>
                  <a:gd name="T31" fmla="*/ 425 h 1604"/>
                  <a:gd name="T32" fmla="*/ 225 w 1596"/>
                  <a:gd name="T33" fmla="*/ 287 h 1604"/>
                  <a:gd name="T34" fmla="*/ 241 w 1596"/>
                  <a:gd name="T35" fmla="*/ 146 h 1604"/>
                  <a:gd name="T36" fmla="*/ 247 w 1596"/>
                  <a:gd name="T37" fmla="*/ 0 h 1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96" h="1604">
                    <a:moveTo>
                      <a:pt x="247" y="0"/>
                    </a:moveTo>
                    <a:lnTo>
                      <a:pt x="1596" y="0"/>
                    </a:lnTo>
                    <a:lnTo>
                      <a:pt x="1592" y="194"/>
                    </a:lnTo>
                    <a:lnTo>
                      <a:pt x="1574" y="384"/>
                    </a:lnTo>
                    <a:lnTo>
                      <a:pt x="1547" y="570"/>
                    </a:lnTo>
                    <a:lnTo>
                      <a:pt x="1509" y="754"/>
                    </a:lnTo>
                    <a:lnTo>
                      <a:pt x="1462" y="932"/>
                    </a:lnTo>
                    <a:lnTo>
                      <a:pt x="1404" y="1108"/>
                    </a:lnTo>
                    <a:lnTo>
                      <a:pt x="1337" y="1278"/>
                    </a:lnTo>
                    <a:lnTo>
                      <a:pt x="1262" y="1444"/>
                    </a:lnTo>
                    <a:lnTo>
                      <a:pt x="1177" y="1604"/>
                    </a:lnTo>
                    <a:lnTo>
                      <a:pt x="0" y="940"/>
                    </a:lnTo>
                    <a:lnTo>
                      <a:pt x="63" y="819"/>
                    </a:lnTo>
                    <a:lnTo>
                      <a:pt x="116" y="692"/>
                    </a:lnTo>
                    <a:lnTo>
                      <a:pt x="162" y="562"/>
                    </a:lnTo>
                    <a:lnTo>
                      <a:pt x="199" y="425"/>
                    </a:lnTo>
                    <a:lnTo>
                      <a:pt x="225" y="287"/>
                    </a:lnTo>
                    <a:lnTo>
                      <a:pt x="241" y="146"/>
                    </a:lnTo>
                    <a:lnTo>
                      <a:pt x="247" y="0"/>
                    </a:lnTo>
                    <a:close/>
                  </a:path>
                </a:pathLst>
              </a:custGeom>
              <a:gradFill>
                <a:gsLst>
                  <a:gs pos="86000">
                    <a:schemeClr val="bg1">
                      <a:lumMod val="85000"/>
                    </a:schemeClr>
                  </a:gs>
                  <a:gs pos="17000">
                    <a:schemeClr val="bg1">
                      <a:lumMod val="95000"/>
                    </a:schemeClr>
                  </a:gs>
                </a:gsLst>
                <a:lin ang="16800000" scaled="0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5" name="Freeform 74"/>
              <p:cNvSpPr>
                <a:spLocks/>
              </p:cNvSpPr>
              <p:nvPr/>
            </p:nvSpPr>
            <p:spPr bwMode="auto">
              <a:xfrm>
                <a:off x="5235439" y="4293208"/>
                <a:ext cx="859497" cy="842747"/>
              </a:xfrm>
              <a:custGeom>
                <a:avLst/>
                <a:gdLst>
                  <a:gd name="T0" fmla="*/ 681 w 1642"/>
                  <a:gd name="T1" fmla="*/ 0 h 1610"/>
                  <a:gd name="T2" fmla="*/ 803 w 1642"/>
                  <a:gd name="T3" fmla="*/ 65 h 1610"/>
                  <a:gd name="T4" fmla="*/ 932 w 1642"/>
                  <a:gd name="T5" fmla="*/ 122 h 1610"/>
                  <a:gd name="T6" fmla="*/ 1066 w 1642"/>
                  <a:gd name="T7" fmla="*/ 172 h 1610"/>
                  <a:gd name="T8" fmla="*/ 1205 w 1642"/>
                  <a:gd name="T9" fmla="*/ 209 h 1610"/>
                  <a:gd name="T10" fmla="*/ 1347 w 1642"/>
                  <a:gd name="T11" fmla="*/ 237 h 1610"/>
                  <a:gd name="T12" fmla="*/ 1492 w 1642"/>
                  <a:gd name="T13" fmla="*/ 253 h 1610"/>
                  <a:gd name="T14" fmla="*/ 1642 w 1642"/>
                  <a:gd name="T15" fmla="*/ 259 h 1610"/>
                  <a:gd name="T16" fmla="*/ 1642 w 1642"/>
                  <a:gd name="T17" fmla="*/ 259 h 1610"/>
                  <a:gd name="T18" fmla="*/ 1642 w 1642"/>
                  <a:gd name="T19" fmla="*/ 1610 h 1610"/>
                  <a:gd name="T20" fmla="*/ 1642 w 1642"/>
                  <a:gd name="T21" fmla="*/ 1610 h 1610"/>
                  <a:gd name="T22" fmla="*/ 1444 w 1642"/>
                  <a:gd name="T23" fmla="*/ 1604 h 1610"/>
                  <a:gd name="T24" fmla="*/ 1248 w 1642"/>
                  <a:gd name="T25" fmla="*/ 1586 h 1610"/>
                  <a:gd name="T26" fmla="*/ 1056 w 1642"/>
                  <a:gd name="T27" fmla="*/ 1559 h 1610"/>
                  <a:gd name="T28" fmla="*/ 869 w 1642"/>
                  <a:gd name="T29" fmla="*/ 1517 h 1610"/>
                  <a:gd name="T30" fmla="*/ 687 w 1642"/>
                  <a:gd name="T31" fmla="*/ 1468 h 1610"/>
                  <a:gd name="T32" fmla="*/ 507 w 1642"/>
                  <a:gd name="T33" fmla="*/ 1406 h 1610"/>
                  <a:gd name="T34" fmla="*/ 332 w 1642"/>
                  <a:gd name="T35" fmla="*/ 1337 h 1610"/>
                  <a:gd name="T36" fmla="*/ 162 w 1642"/>
                  <a:gd name="T37" fmla="*/ 1256 h 1610"/>
                  <a:gd name="T38" fmla="*/ 0 w 1642"/>
                  <a:gd name="T39" fmla="*/ 1167 h 1610"/>
                  <a:gd name="T40" fmla="*/ 681 w 1642"/>
                  <a:gd name="T41" fmla="*/ 0 h 1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42" h="1610">
                    <a:moveTo>
                      <a:pt x="681" y="0"/>
                    </a:moveTo>
                    <a:lnTo>
                      <a:pt x="803" y="65"/>
                    </a:lnTo>
                    <a:lnTo>
                      <a:pt x="932" y="122"/>
                    </a:lnTo>
                    <a:lnTo>
                      <a:pt x="1066" y="172"/>
                    </a:lnTo>
                    <a:lnTo>
                      <a:pt x="1205" y="209"/>
                    </a:lnTo>
                    <a:lnTo>
                      <a:pt x="1347" y="237"/>
                    </a:lnTo>
                    <a:lnTo>
                      <a:pt x="1492" y="253"/>
                    </a:lnTo>
                    <a:lnTo>
                      <a:pt x="1642" y="259"/>
                    </a:lnTo>
                    <a:lnTo>
                      <a:pt x="1642" y="259"/>
                    </a:lnTo>
                    <a:lnTo>
                      <a:pt x="1642" y="1610"/>
                    </a:lnTo>
                    <a:lnTo>
                      <a:pt x="1642" y="1610"/>
                    </a:lnTo>
                    <a:lnTo>
                      <a:pt x="1444" y="1604"/>
                    </a:lnTo>
                    <a:lnTo>
                      <a:pt x="1248" y="1586"/>
                    </a:lnTo>
                    <a:lnTo>
                      <a:pt x="1056" y="1559"/>
                    </a:lnTo>
                    <a:lnTo>
                      <a:pt x="869" y="1517"/>
                    </a:lnTo>
                    <a:lnTo>
                      <a:pt x="687" y="1468"/>
                    </a:lnTo>
                    <a:lnTo>
                      <a:pt x="507" y="1406"/>
                    </a:lnTo>
                    <a:lnTo>
                      <a:pt x="332" y="1337"/>
                    </a:lnTo>
                    <a:lnTo>
                      <a:pt x="162" y="1256"/>
                    </a:lnTo>
                    <a:lnTo>
                      <a:pt x="0" y="1167"/>
                    </a:lnTo>
                    <a:lnTo>
                      <a:pt x="681" y="0"/>
                    </a:lnTo>
                    <a:close/>
                  </a:path>
                </a:pathLst>
              </a:custGeom>
              <a:gradFill>
                <a:gsLst>
                  <a:gs pos="87000">
                    <a:schemeClr val="bg1">
                      <a:lumMod val="85000"/>
                    </a:schemeClr>
                  </a:gs>
                  <a:gs pos="24000">
                    <a:schemeClr val="bg1">
                      <a:lumMod val="95000"/>
                    </a:schemeClr>
                  </a:gs>
                </a:gsLst>
                <a:lin ang="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6" name="Freeform 75"/>
              <p:cNvSpPr>
                <a:spLocks/>
              </p:cNvSpPr>
              <p:nvPr/>
            </p:nvSpPr>
            <p:spPr bwMode="auto">
              <a:xfrm>
                <a:off x="6094937" y="4297396"/>
                <a:ext cx="846935" cy="838559"/>
              </a:xfrm>
              <a:custGeom>
                <a:avLst/>
                <a:gdLst>
                  <a:gd name="T0" fmla="*/ 948 w 1618"/>
                  <a:gd name="T1" fmla="*/ 0 h 1602"/>
                  <a:gd name="T2" fmla="*/ 1618 w 1618"/>
                  <a:gd name="T3" fmla="*/ 1173 h 1602"/>
                  <a:gd name="T4" fmla="*/ 1456 w 1618"/>
                  <a:gd name="T5" fmla="*/ 1260 h 1602"/>
                  <a:gd name="T6" fmla="*/ 1290 w 1618"/>
                  <a:gd name="T7" fmla="*/ 1337 h 1602"/>
                  <a:gd name="T8" fmla="*/ 1118 w 1618"/>
                  <a:gd name="T9" fmla="*/ 1406 h 1602"/>
                  <a:gd name="T10" fmla="*/ 942 w 1618"/>
                  <a:gd name="T11" fmla="*/ 1464 h 1602"/>
                  <a:gd name="T12" fmla="*/ 760 w 1618"/>
                  <a:gd name="T13" fmla="*/ 1513 h 1602"/>
                  <a:gd name="T14" fmla="*/ 576 w 1618"/>
                  <a:gd name="T15" fmla="*/ 1551 h 1602"/>
                  <a:gd name="T16" fmla="*/ 386 w 1618"/>
                  <a:gd name="T17" fmla="*/ 1580 h 1602"/>
                  <a:gd name="T18" fmla="*/ 194 w 1618"/>
                  <a:gd name="T19" fmla="*/ 1596 h 1602"/>
                  <a:gd name="T20" fmla="*/ 0 w 1618"/>
                  <a:gd name="T21" fmla="*/ 1602 h 1602"/>
                  <a:gd name="T22" fmla="*/ 0 w 1618"/>
                  <a:gd name="T23" fmla="*/ 251 h 1602"/>
                  <a:gd name="T24" fmla="*/ 146 w 1618"/>
                  <a:gd name="T25" fmla="*/ 245 h 1602"/>
                  <a:gd name="T26" fmla="*/ 289 w 1618"/>
                  <a:gd name="T27" fmla="*/ 229 h 1602"/>
                  <a:gd name="T28" fmla="*/ 429 w 1618"/>
                  <a:gd name="T29" fmla="*/ 203 h 1602"/>
                  <a:gd name="T30" fmla="*/ 566 w 1618"/>
                  <a:gd name="T31" fmla="*/ 166 h 1602"/>
                  <a:gd name="T32" fmla="*/ 698 w 1618"/>
                  <a:gd name="T33" fmla="*/ 120 h 1602"/>
                  <a:gd name="T34" fmla="*/ 825 w 1618"/>
                  <a:gd name="T35" fmla="*/ 63 h 1602"/>
                  <a:gd name="T36" fmla="*/ 948 w 1618"/>
                  <a:gd name="T37" fmla="*/ 0 h 1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18" h="1602">
                    <a:moveTo>
                      <a:pt x="948" y="0"/>
                    </a:moveTo>
                    <a:lnTo>
                      <a:pt x="1618" y="1173"/>
                    </a:lnTo>
                    <a:lnTo>
                      <a:pt x="1456" y="1260"/>
                    </a:lnTo>
                    <a:lnTo>
                      <a:pt x="1290" y="1337"/>
                    </a:lnTo>
                    <a:lnTo>
                      <a:pt x="1118" y="1406"/>
                    </a:lnTo>
                    <a:lnTo>
                      <a:pt x="942" y="1464"/>
                    </a:lnTo>
                    <a:lnTo>
                      <a:pt x="760" y="1513"/>
                    </a:lnTo>
                    <a:lnTo>
                      <a:pt x="576" y="1551"/>
                    </a:lnTo>
                    <a:lnTo>
                      <a:pt x="386" y="1580"/>
                    </a:lnTo>
                    <a:lnTo>
                      <a:pt x="194" y="1596"/>
                    </a:lnTo>
                    <a:lnTo>
                      <a:pt x="0" y="1602"/>
                    </a:lnTo>
                    <a:lnTo>
                      <a:pt x="0" y="251"/>
                    </a:lnTo>
                    <a:lnTo>
                      <a:pt x="146" y="245"/>
                    </a:lnTo>
                    <a:lnTo>
                      <a:pt x="289" y="229"/>
                    </a:lnTo>
                    <a:lnTo>
                      <a:pt x="429" y="203"/>
                    </a:lnTo>
                    <a:lnTo>
                      <a:pt x="566" y="166"/>
                    </a:lnTo>
                    <a:lnTo>
                      <a:pt x="698" y="120"/>
                    </a:lnTo>
                    <a:lnTo>
                      <a:pt x="825" y="63"/>
                    </a:lnTo>
                    <a:lnTo>
                      <a:pt x="948" y="0"/>
                    </a:lnTo>
                    <a:close/>
                  </a:path>
                </a:pathLst>
              </a:custGeom>
              <a:gradFill>
                <a:gsLst>
                  <a:gs pos="87000">
                    <a:schemeClr val="bg1">
                      <a:lumMod val="85000"/>
                    </a:schemeClr>
                  </a:gs>
                  <a:gs pos="24000">
                    <a:schemeClr val="bg1">
                      <a:lumMod val="95000"/>
                    </a:schemeClr>
                  </a:gs>
                </a:gsLst>
                <a:lin ang="0" scaled="1"/>
              </a:gra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110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119" name="Freeform 63"/>
            <p:cNvSpPr>
              <a:spLocks noEditPoints="1"/>
            </p:cNvSpPr>
            <p:nvPr/>
          </p:nvSpPr>
          <p:spPr bwMode="auto">
            <a:xfrm>
              <a:off x="4599864" y="2959952"/>
              <a:ext cx="352651" cy="280206"/>
            </a:xfrm>
            <a:custGeom>
              <a:avLst/>
              <a:gdLst>
                <a:gd name="T0" fmla="*/ 3526 w 3526"/>
                <a:gd name="T1" fmla="*/ 2803 h 2803"/>
                <a:gd name="T2" fmla="*/ 0 w 3526"/>
                <a:gd name="T3" fmla="*/ 1227 h 2803"/>
                <a:gd name="T4" fmla="*/ 69 w 3526"/>
                <a:gd name="T5" fmla="*/ 1291 h 2803"/>
                <a:gd name="T6" fmla="*/ 150 w 3526"/>
                <a:gd name="T7" fmla="*/ 1340 h 2803"/>
                <a:gd name="T8" fmla="*/ 241 w 3526"/>
                <a:gd name="T9" fmla="*/ 1372 h 2803"/>
                <a:gd name="T10" fmla="*/ 341 w 3526"/>
                <a:gd name="T11" fmla="*/ 1382 h 2803"/>
                <a:gd name="T12" fmla="*/ 513 w 3526"/>
                <a:gd name="T13" fmla="*/ 1663 h 2803"/>
                <a:gd name="T14" fmla="*/ 921 w 3526"/>
                <a:gd name="T15" fmla="*/ 1382 h 2803"/>
                <a:gd name="T16" fmla="*/ 2494 w 3526"/>
                <a:gd name="T17" fmla="*/ 1663 h 2803"/>
                <a:gd name="T18" fmla="*/ 2900 w 3526"/>
                <a:gd name="T19" fmla="*/ 1382 h 2803"/>
                <a:gd name="T20" fmla="*/ 3223 w 3526"/>
                <a:gd name="T21" fmla="*/ 1379 h 2803"/>
                <a:gd name="T22" fmla="*/ 3323 w 3526"/>
                <a:gd name="T23" fmla="*/ 1355 h 2803"/>
                <a:gd name="T24" fmla="*/ 3414 w 3526"/>
                <a:gd name="T25" fmla="*/ 1309 h 2803"/>
                <a:gd name="T26" fmla="*/ 3492 w 3526"/>
                <a:gd name="T27" fmla="*/ 1245 h 2803"/>
                <a:gd name="T28" fmla="*/ 1317 w 3526"/>
                <a:gd name="T29" fmla="*/ 133 h 2803"/>
                <a:gd name="T30" fmla="*/ 2217 w 3526"/>
                <a:gd name="T31" fmla="*/ 350 h 2803"/>
                <a:gd name="T32" fmla="*/ 1317 w 3526"/>
                <a:gd name="T33" fmla="*/ 133 h 2803"/>
                <a:gd name="T34" fmla="*/ 2284 w 3526"/>
                <a:gd name="T35" fmla="*/ 0 h 2803"/>
                <a:gd name="T36" fmla="*/ 2317 w 3526"/>
                <a:gd name="T37" fmla="*/ 9 h 2803"/>
                <a:gd name="T38" fmla="*/ 2341 w 3526"/>
                <a:gd name="T39" fmla="*/ 32 h 2803"/>
                <a:gd name="T40" fmla="*/ 2350 w 3526"/>
                <a:gd name="T41" fmla="*/ 67 h 2803"/>
                <a:gd name="T42" fmla="*/ 3526 w 3526"/>
                <a:gd name="T43" fmla="*/ 350 h 2803"/>
                <a:gd name="T44" fmla="*/ 3514 w 3526"/>
                <a:gd name="T45" fmla="*/ 1041 h 2803"/>
                <a:gd name="T46" fmla="*/ 3476 w 3526"/>
                <a:gd name="T47" fmla="*/ 1123 h 2803"/>
                <a:gd name="T48" fmla="*/ 3420 w 3526"/>
                <a:gd name="T49" fmla="*/ 1193 h 2803"/>
                <a:gd name="T50" fmla="*/ 3347 w 3526"/>
                <a:gd name="T51" fmla="*/ 1246 h 2803"/>
                <a:gd name="T52" fmla="*/ 3263 w 3526"/>
                <a:gd name="T53" fmla="*/ 1281 h 2803"/>
                <a:gd name="T54" fmla="*/ 3169 w 3526"/>
                <a:gd name="T55" fmla="*/ 1293 h 2803"/>
                <a:gd name="T56" fmla="*/ 2900 w 3526"/>
                <a:gd name="T57" fmla="*/ 1184 h 2803"/>
                <a:gd name="T58" fmla="*/ 2494 w 3526"/>
                <a:gd name="T59" fmla="*/ 1293 h 2803"/>
                <a:gd name="T60" fmla="*/ 921 w 3526"/>
                <a:gd name="T61" fmla="*/ 1184 h 2803"/>
                <a:gd name="T62" fmla="*/ 513 w 3526"/>
                <a:gd name="T63" fmla="*/ 1293 h 2803"/>
                <a:gd name="T64" fmla="*/ 294 w 3526"/>
                <a:gd name="T65" fmla="*/ 1291 h 2803"/>
                <a:gd name="T66" fmla="*/ 208 w 3526"/>
                <a:gd name="T67" fmla="*/ 1268 h 2803"/>
                <a:gd name="T68" fmla="*/ 131 w 3526"/>
                <a:gd name="T69" fmla="*/ 1226 h 2803"/>
                <a:gd name="T70" fmla="*/ 66 w 3526"/>
                <a:gd name="T71" fmla="*/ 1167 h 2803"/>
                <a:gd name="T72" fmla="*/ 17 w 3526"/>
                <a:gd name="T73" fmla="*/ 1094 h 2803"/>
                <a:gd name="T74" fmla="*/ 0 w 3526"/>
                <a:gd name="T75" fmla="*/ 350 h 2803"/>
                <a:gd name="T76" fmla="*/ 1182 w 3526"/>
                <a:gd name="T77" fmla="*/ 67 h 2803"/>
                <a:gd name="T78" fmla="*/ 1192 w 3526"/>
                <a:gd name="T79" fmla="*/ 32 h 2803"/>
                <a:gd name="T80" fmla="*/ 1216 w 3526"/>
                <a:gd name="T81" fmla="*/ 9 h 2803"/>
                <a:gd name="T82" fmla="*/ 1250 w 3526"/>
                <a:gd name="T83" fmla="*/ 0 h 2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26" h="2803">
                  <a:moveTo>
                    <a:pt x="3526" y="1207"/>
                  </a:moveTo>
                  <a:lnTo>
                    <a:pt x="3526" y="2803"/>
                  </a:lnTo>
                  <a:lnTo>
                    <a:pt x="0" y="2803"/>
                  </a:lnTo>
                  <a:lnTo>
                    <a:pt x="0" y="1227"/>
                  </a:lnTo>
                  <a:lnTo>
                    <a:pt x="32" y="1260"/>
                  </a:lnTo>
                  <a:lnTo>
                    <a:pt x="69" y="1291"/>
                  </a:lnTo>
                  <a:lnTo>
                    <a:pt x="108" y="1318"/>
                  </a:lnTo>
                  <a:lnTo>
                    <a:pt x="150" y="1340"/>
                  </a:lnTo>
                  <a:lnTo>
                    <a:pt x="195" y="1359"/>
                  </a:lnTo>
                  <a:lnTo>
                    <a:pt x="241" y="1372"/>
                  </a:lnTo>
                  <a:lnTo>
                    <a:pt x="290" y="1379"/>
                  </a:lnTo>
                  <a:lnTo>
                    <a:pt x="341" y="1382"/>
                  </a:lnTo>
                  <a:lnTo>
                    <a:pt x="513" y="1382"/>
                  </a:lnTo>
                  <a:lnTo>
                    <a:pt x="513" y="1663"/>
                  </a:lnTo>
                  <a:lnTo>
                    <a:pt x="921" y="1663"/>
                  </a:lnTo>
                  <a:lnTo>
                    <a:pt x="921" y="1382"/>
                  </a:lnTo>
                  <a:lnTo>
                    <a:pt x="2494" y="1382"/>
                  </a:lnTo>
                  <a:lnTo>
                    <a:pt x="2494" y="1663"/>
                  </a:lnTo>
                  <a:lnTo>
                    <a:pt x="2900" y="1663"/>
                  </a:lnTo>
                  <a:lnTo>
                    <a:pt x="2900" y="1382"/>
                  </a:lnTo>
                  <a:lnTo>
                    <a:pt x="3169" y="1382"/>
                  </a:lnTo>
                  <a:lnTo>
                    <a:pt x="3223" y="1379"/>
                  </a:lnTo>
                  <a:lnTo>
                    <a:pt x="3275" y="1371"/>
                  </a:lnTo>
                  <a:lnTo>
                    <a:pt x="3323" y="1355"/>
                  </a:lnTo>
                  <a:lnTo>
                    <a:pt x="3371" y="1335"/>
                  </a:lnTo>
                  <a:lnTo>
                    <a:pt x="3414" y="1309"/>
                  </a:lnTo>
                  <a:lnTo>
                    <a:pt x="3455" y="1280"/>
                  </a:lnTo>
                  <a:lnTo>
                    <a:pt x="3492" y="1245"/>
                  </a:lnTo>
                  <a:lnTo>
                    <a:pt x="3526" y="1207"/>
                  </a:lnTo>
                  <a:close/>
                  <a:moveTo>
                    <a:pt x="1317" y="133"/>
                  </a:moveTo>
                  <a:lnTo>
                    <a:pt x="1317" y="350"/>
                  </a:lnTo>
                  <a:lnTo>
                    <a:pt x="2217" y="350"/>
                  </a:lnTo>
                  <a:lnTo>
                    <a:pt x="2217" y="133"/>
                  </a:lnTo>
                  <a:lnTo>
                    <a:pt x="1317" y="133"/>
                  </a:lnTo>
                  <a:close/>
                  <a:moveTo>
                    <a:pt x="1250" y="0"/>
                  </a:moveTo>
                  <a:lnTo>
                    <a:pt x="2284" y="0"/>
                  </a:lnTo>
                  <a:lnTo>
                    <a:pt x="2301" y="2"/>
                  </a:lnTo>
                  <a:lnTo>
                    <a:pt x="2317" y="9"/>
                  </a:lnTo>
                  <a:lnTo>
                    <a:pt x="2330" y="19"/>
                  </a:lnTo>
                  <a:lnTo>
                    <a:pt x="2341" y="32"/>
                  </a:lnTo>
                  <a:lnTo>
                    <a:pt x="2348" y="49"/>
                  </a:lnTo>
                  <a:lnTo>
                    <a:pt x="2350" y="67"/>
                  </a:lnTo>
                  <a:lnTo>
                    <a:pt x="2350" y="350"/>
                  </a:lnTo>
                  <a:lnTo>
                    <a:pt x="3526" y="350"/>
                  </a:lnTo>
                  <a:lnTo>
                    <a:pt x="3526" y="995"/>
                  </a:lnTo>
                  <a:lnTo>
                    <a:pt x="3514" y="1041"/>
                  </a:lnTo>
                  <a:lnTo>
                    <a:pt x="3498" y="1083"/>
                  </a:lnTo>
                  <a:lnTo>
                    <a:pt x="3476" y="1123"/>
                  </a:lnTo>
                  <a:lnTo>
                    <a:pt x="3450" y="1160"/>
                  </a:lnTo>
                  <a:lnTo>
                    <a:pt x="3420" y="1193"/>
                  </a:lnTo>
                  <a:lnTo>
                    <a:pt x="3385" y="1221"/>
                  </a:lnTo>
                  <a:lnTo>
                    <a:pt x="3347" y="1246"/>
                  </a:lnTo>
                  <a:lnTo>
                    <a:pt x="3306" y="1267"/>
                  </a:lnTo>
                  <a:lnTo>
                    <a:pt x="3263" y="1281"/>
                  </a:lnTo>
                  <a:lnTo>
                    <a:pt x="3216" y="1291"/>
                  </a:lnTo>
                  <a:lnTo>
                    <a:pt x="3169" y="1293"/>
                  </a:lnTo>
                  <a:lnTo>
                    <a:pt x="2900" y="1293"/>
                  </a:lnTo>
                  <a:lnTo>
                    <a:pt x="2900" y="1184"/>
                  </a:lnTo>
                  <a:lnTo>
                    <a:pt x="2494" y="1184"/>
                  </a:lnTo>
                  <a:lnTo>
                    <a:pt x="2494" y="1293"/>
                  </a:lnTo>
                  <a:lnTo>
                    <a:pt x="921" y="1293"/>
                  </a:lnTo>
                  <a:lnTo>
                    <a:pt x="921" y="1184"/>
                  </a:lnTo>
                  <a:lnTo>
                    <a:pt x="513" y="1184"/>
                  </a:lnTo>
                  <a:lnTo>
                    <a:pt x="513" y="1293"/>
                  </a:lnTo>
                  <a:lnTo>
                    <a:pt x="341" y="1293"/>
                  </a:lnTo>
                  <a:lnTo>
                    <a:pt x="294" y="1291"/>
                  </a:lnTo>
                  <a:lnTo>
                    <a:pt x="250" y="1282"/>
                  </a:lnTo>
                  <a:lnTo>
                    <a:pt x="208" y="1268"/>
                  </a:lnTo>
                  <a:lnTo>
                    <a:pt x="168" y="1249"/>
                  </a:lnTo>
                  <a:lnTo>
                    <a:pt x="131" y="1226"/>
                  </a:lnTo>
                  <a:lnTo>
                    <a:pt x="96" y="1198"/>
                  </a:lnTo>
                  <a:lnTo>
                    <a:pt x="66" y="1167"/>
                  </a:lnTo>
                  <a:lnTo>
                    <a:pt x="40" y="1132"/>
                  </a:lnTo>
                  <a:lnTo>
                    <a:pt x="17" y="1094"/>
                  </a:lnTo>
                  <a:lnTo>
                    <a:pt x="0" y="1054"/>
                  </a:lnTo>
                  <a:lnTo>
                    <a:pt x="0" y="350"/>
                  </a:lnTo>
                  <a:lnTo>
                    <a:pt x="1182" y="350"/>
                  </a:lnTo>
                  <a:lnTo>
                    <a:pt x="1182" y="67"/>
                  </a:lnTo>
                  <a:lnTo>
                    <a:pt x="1185" y="49"/>
                  </a:lnTo>
                  <a:lnTo>
                    <a:pt x="1192" y="32"/>
                  </a:lnTo>
                  <a:lnTo>
                    <a:pt x="1202" y="19"/>
                  </a:lnTo>
                  <a:lnTo>
                    <a:pt x="1216" y="9"/>
                  </a:lnTo>
                  <a:lnTo>
                    <a:pt x="1232" y="2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28" name="Group 127"/>
            <p:cNvGrpSpPr/>
            <p:nvPr/>
          </p:nvGrpSpPr>
          <p:grpSpPr>
            <a:xfrm>
              <a:off x="4953700" y="2276380"/>
              <a:ext cx="345816" cy="381129"/>
              <a:chOff x="-1206500" y="2587625"/>
              <a:chExt cx="1133475" cy="1247776"/>
            </a:xfrm>
          </p:grpSpPr>
          <p:sp>
            <p:nvSpPr>
              <p:cNvPr id="124" name="Freeform 68"/>
              <p:cNvSpPr>
                <a:spLocks/>
              </p:cNvSpPr>
              <p:nvPr/>
            </p:nvSpPr>
            <p:spPr bwMode="auto">
              <a:xfrm>
                <a:off x="-1074738" y="2587625"/>
                <a:ext cx="268288" cy="268288"/>
              </a:xfrm>
              <a:custGeom>
                <a:avLst/>
                <a:gdLst>
                  <a:gd name="T0" fmla="*/ 423 w 847"/>
                  <a:gd name="T1" fmla="*/ 0 h 845"/>
                  <a:gd name="T2" fmla="*/ 423 w 847"/>
                  <a:gd name="T3" fmla="*/ 0 h 845"/>
                  <a:gd name="T4" fmla="*/ 476 w 847"/>
                  <a:gd name="T5" fmla="*/ 3 h 845"/>
                  <a:gd name="T6" fmla="*/ 527 w 847"/>
                  <a:gd name="T7" fmla="*/ 13 h 845"/>
                  <a:gd name="T8" fmla="*/ 577 w 847"/>
                  <a:gd name="T9" fmla="*/ 29 h 845"/>
                  <a:gd name="T10" fmla="*/ 623 w 847"/>
                  <a:gd name="T11" fmla="*/ 49 h 845"/>
                  <a:gd name="T12" fmla="*/ 665 w 847"/>
                  <a:gd name="T13" fmla="*/ 76 h 845"/>
                  <a:gd name="T14" fmla="*/ 705 w 847"/>
                  <a:gd name="T15" fmla="*/ 106 h 845"/>
                  <a:gd name="T16" fmla="*/ 740 w 847"/>
                  <a:gd name="T17" fmla="*/ 142 h 845"/>
                  <a:gd name="T18" fmla="*/ 770 w 847"/>
                  <a:gd name="T19" fmla="*/ 181 h 845"/>
                  <a:gd name="T20" fmla="*/ 797 w 847"/>
                  <a:gd name="T21" fmla="*/ 223 h 845"/>
                  <a:gd name="T22" fmla="*/ 819 w 847"/>
                  <a:gd name="T23" fmla="*/ 269 h 845"/>
                  <a:gd name="T24" fmla="*/ 833 w 847"/>
                  <a:gd name="T25" fmla="*/ 319 h 845"/>
                  <a:gd name="T26" fmla="*/ 843 w 847"/>
                  <a:gd name="T27" fmla="*/ 370 h 845"/>
                  <a:gd name="T28" fmla="*/ 847 w 847"/>
                  <a:gd name="T29" fmla="*/ 423 h 845"/>
                  <a:gd name="T30" fmla="*/ 843 w 847"/>
                  <a:gd name="T31" fmla="*/ 476 h 845"/>
                  <a:gd name="T32" fmla="*/ 833 w 847"/>
                  <a:gd name="T33" fmla="*/ 527 h 845"/>
                  <a:gd name="T34" fmla="*/ 819 w 847"/>
                  <a:gd name="T35" fmla="*/ 575 h 845"/>
                  <a:gd name="T36" fmla="*/ 797 w 847"/>
                  <a:gd name="T37" fmla="*/ 621 h 845"/>
                  <a:gd name="T38" fmla="*/ 770 w 847"/>
                  <a:gd name="T39" fmla="*/ 665 h 845"/>
                  <a:gd name="T40" fmla="*/ 740 w 847"/>
                  <a:gd name="T41" fmla="*/ 703 h 845"/>
                  <a:gd name="T42" fmla="*/ 705 w 847"/>
                  <a:gd name="T43" fmla="*/ 739 h 845"/>
                  <a:gd name="T44" fmla="*/ 665 w 847"/>
                  <a:gd name="T45" fmla="*/ 770 h 845"/>
                  <a:gd name="T46" fmla="*/ 623 w 847"/>
                  <a:gd name="T47" fmla="*/ 797 h 845"/>
                  <a:gd name="T48" fmla="*/ 577 w 847"/>
                  <a:gd name="T49" fmla="*/ 817 h 845"/>
                  <a:gd name="T50" fmla="*/ 527 w 847"/>
                  <a:gd name="T51" fmla="*/ 833 h 845"/>
                  <a:gd name="T52" fmla="*/ 476 w 847"/>
                  <a:gd name="T53" fmla="*/ 843 h 845"/>
                  <a:gd name="T54" fmla="*/ 423 w 847"/>
                  <a:gd name="T55" fmla="*/ 845 h 845"/>
                  <a:gd name="T56" fmla="*/ 369 w 847"/>
                  <a:gd name="T57" fmla="*/ 843 h 845"/>
                  <a:gd name="T58" fmla="*/ 318 w 847"/>
                  <a:gd name="T59" fmla="*/ 833 h 845"/>
                  <a:gd name="T60" fmla="*/ 270 w 847"/>
                  <a:gd name="T61" fmla="*/ 817 h 845"/>
                  <a:gd name="T62" fmla="*/ 224 w 847"/>
                  <a:gd name="T63" fmla="*/ 797 h 845"/>
                  <a:gd name="T64" fmla="*/ 181 w 847"/>
                  <a:gd name="T65" fmla="*/ 770 h 845"/>
                  <a:gd name="T66" fmla="*/ 141 w 847"/>
                  <a:gd name="T67" fmla="*/ 739 h 845"/>
                  <a:gd name="T68" fmla="*/ 106 w 847"/>
                  <a:gd name="T69" fmla="*/ 703 h 845"/>
                  <a:gd name="T70" fmla="*/ 75 w 847"/>
                  <a:gd name="T71" fmla="*/ 665 h 845"/>
                  <a:gd name="T72" fmla="*/ 49 w 847"/>
                  <a:gd name="T73" fmla="*/ 621 h 845"/>
                  <a:gd name="T74" fmla="*/ 27 w 847"/>
                  <a:gd name="T75" fmla="*/ 575 h 845"/>
                  <a:gd name="T76" fmla="*/ 12 w 847"/>
                  <a:gd name="T77" fmla="*/ 527 h 845"/>
                  <a:gd name="T78" fmla="*/ 2 w 847"/>
                  <a:gd name="T79" fmla="*/ 476 h 845"/>
                  <a:gd name="T80" fmla="*/ 0 w 847"/>
                  <a:gd name="T81" fmla="*/ 423 h 845"/>
                  <a:gd name="T82" fmla="*/ 2 w 847"/>
                  <a:gd name="T83" fmla="*/ 370 h 845"/>
                  <a:gd name="T84" fmla="*/ 12 w 847"/>
                  <a:gd name="T85" fmla="*/ 319 h 845"/>
                  <a:gd name="T86" fmla="*/ 27 w 847"/>
                  <a:gd name="T87" fmla="*/ 269 h 845"/>
                  <a:gd name="T88" fmla="*/ 49 w 847"/>
                  <a:gd name="T89" fmla="*/ 223 h 845"/>
                  <a:gd name="T90" fmla="*/ 75 w 847"/>
                  <a:gd name="T91" fmla="*/ 181 h 845"/>
                  <a:gd name="T92" fmla="*/ 106 w 847"/>
                  <a:gd name="T93" fmla="*/ 142 h 845"/>
                  <a:gd name="T94" fmla="*/ 141 w 847"/>
                  <a:gd name="T95" fmla="*/ 106 h 845"/>
                  <a:gd name="T96" fmla="*/ 181 w 847"/>
                  <a:gd name="T97" fmla="*/ 76 h 845"/>
                  <a:gd name="T98" fmla="*/ 224 w 847"/>
                  <a:gd name="T99" fmla="*/ 49 h 845"/>
                  <a:gd name="T100" fmla="*/ 270 w 847"/>
                  <a:gd name="T101" fmla="*/ 29 h 845"/>
                  <a:gd name="T102" fmla="*/ 318 w 847"/>
                  <a:gd name="T103" fmla="*/ 13 h 845"/>
                  <a:gd name="T104" fmla="*/ 369 w 847"/>
                  <a:gd name="T105" fmla="*/ 3 h 845"/>
                  <a:gd name="T106" fmla="*/ 423 w 847"/>
                  <a:gd name="T107" fmla="*/ 0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47" h="845">
                    <a:moveTo>
                      <a:pt x="423" y="0"/>
                    </a:moveTo>
                    <a:lnTo>
                      <a:pt x="423" y="0"/>
                    </a:lnTo>
                    <a:lnTo>
                      <a:pt x="476" y="3"/>
                    </a:lnTo>
                    <a:lnTo>
                      <a:pt x="527" y="13"/>
                    </a:lnTo>
                    <a:lnTo>
                      <a:pt x="577" y="29"/>
                    </a:lnTo>
                    <a:lnTo>
                      <a:pt x="623" y="49"/>
                    </a:lnTo>
                    <a:lnTo>
                      <a:pt x="665" y="76"/>
                    </a:lnTo>
                    <a:lnTo>
                      <a:pt x="705" y="106"/>
                    </a:lnTo>
                    <a:lnTo>
                      <a:pt x="740" y="142"/>
                    </a:lnTo>
                    <a:lnTo>
                      <a:pt x="770" y="181"/>
                    </a:lnTo>
                    <a:lnTo>
                      <a:pt x="797" y="223"/>
                    </a:lnTo>
                    <a:lnTo>
                      <a:pt x="819" y="269"/>
                    </a:lnTo>
                    <a:lnTo>
                      <a:pt x="833" y="319"/>
                    </a:lnTo>
                    <a:lnTo>
                      <a:pt x="843" y="370"/>
                    </a:lnTo>
                    <a:lnTo>
                      <a:pt x="847" y="423"/>
                    </a:lnTo>
                    <a:lnTo>
                      <a:pt x="843" y="476"/>
                    </a:lnTo>
                    <a:lnTo>
                      <a:pt x="833" y="527"/>
                    </a:lnTo>
                    <a:lnTo>
                      <a:pt x="819" y="575"/>
                    </a:lnTo>
                    <a:lnTo>
                      <a:pt x="797" y="621"/>
                    </a:lnTo>
                    <a:lnTo>
                      <a:pt x="770" y="665"/>
                    </a:lnTo>
                    <a:lnTo>
                      <a:pt x="740" y="703"/>
                    </a:lnTo>
                    <a:lnTo>
                      <a:pt x="705" y="739"/>
                    </a:lnTo>
                    <a:lnTo>
                      <a:pt x="665" y="770"/>
                    </a:lnTo>
                    <a:lnTo>
                      <a:pt x="623" y="797"/>
                    </a:lnTo>
                    <a:lnTo>
                      <a:pt x="577" y="817"/>
                    </a:lnTo>
                    <a:lnTo>
                      <a:pt x="527" y="833"/>
                    </a:lnTo>
                    <a:lnTo>
                      <a:pt x="476" y="843"/>
                    </a:lnTo>
                    <a:lnTo>
                      <a:pt x="423" y="845"/>
                    </a:lnTo>
                    <a:lnTo>
                      <a:pt x="369" y="843"/>
                    </a:lnTo>
                    <a:lnTo>
                      <a:pt x="318" y="833"/>
                    </a:lnTo>
                    <a:lnTo>
                      <a:pt x="270" y="817"/>
                    </a:lnTo>
                    <a:lnTo>
                      <a:pt x="224" y="797"/>
                    </a:lnTo>
                    <a:lnTo>
                      <a:pt x="181" y="770"/>
                    </a:lnTo>
                    <a:lnTo>
                      <a:pt x="141" y="739"/>
                    </a:lnTo>
                    <a:lnTo>
                      <a:pt x="106" y="703"/>
                    </a:lnTo>
                    <a:lnTo>
                      <a:pt x="75" y="665"/>
                    </a:lnTo>
                    <a:lnTo>
                      <a:pt x="49" y="621"/>
                    </a:lnTo>
                    <a:lnTo>
                      <a:pt x="27" y="575"/>
                    </a:lnTo>
                    <a:lnTo>
                      <a:pt x="12" y="527"/>
                    </a:lnTo>
                    <a:lnTo>
                      <a:pt x="2" y="476"/>
                    </a:lnTo>
                    <a:lnTo>
                      <a:pt x="0" y="423"/>
                    </a:lnTo>
                    <a:lnTo>
                      <a:pt x="2" y="370"/>
                    </a:lnTo>
                    <a:lnTo>
                      <a:pt x="12" y="319"/>
                    </a:lnTo>
                    <a:lnTo>
                      <a:pt x="27" y="269"/>
                    </a:lnTo>
                    <a:lnTo>
                      <a:pt x="49" y="223"/>
                    </a:lnTo>
                    <a:lnTo>
                      <a:pt x="75" y="181"/>
                    </a:lnTo>
                    <a:lnTo>
                      <a:pt x="106" y="142"/>
                    </a:lnTo>
                    <a:lnTo>
                      <a:pt x="141" y="106"/>
                    </a:lnTo>
                    <a:lnTo>
                      <a:pt x="181" y="76"/>
                    </a:lnTo>
                    <a:lnTo>
                      <a:pt x="224" y="49"/>
                    </a:lnTo>
                    <a:lnTo>
                      <a:pt x="270" y="29"/>
                    </a:lnTo>
                    <a:lnTo>
                      <a:pt x="318" y="13"/>
                    </a:lnTo>
                    <a:lnTo>
                      <a:pt x="369" y="3"/>
                    </a:ln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5" name="Freeform 69"/>
              <p:cNvSpPr>
                <a:spLocks/>
              </p:cNvSpPr>
              <p:nvPr/>
            </p:nvSpPr>
            <p:spPr bwMode="auto">
              <a:xfrm>
                <a:off x="-630238" y="2587625"/>
                <a:ext cx="269875" cy="269875"/>
              </a:xfrm>
              <a:custGeom>
                <a:avLst/>
                <a:gdLst>
                  <a:gd name="T0" fmla="*/ 424 w 848"/>
                  <a:gd name="T1" fmla="*/ 0 h 846"/>
                  <a:gd name="T2" fmla="*/ 477 w 848"/>
                  <a:gd name="T3" fmla="*/ 3 h 846"/>
                  <a:gd name="T4" fmla="*/ 528 w 848"/>
                  <a:gd name="T5" fmla="*/ 13 h 846"/>
                  <a:gd name="T6" fmla="*/ 577 w 848"/>
                  <a:gd name="T7" fmla="*/ 29 h 846"/>
                  <a:gd name="T8" fmla="*/ 623 w 848"/>
                  <a:gd name="T9" fmla="*/ 49 h 846"/>
                  <a:gd name="T10" fmla="*/ 666 w 848"/>
                  <a:gd name="T11" fmla="*/ 76 h 846"/>
                  <a:gd name="T12" fmla="*/ 705 w 848"/>
                  <a:gd name="T13" fmla="*/ 107 h 846"/>
                  <a:gd name="T14" fmla="*/ 740 w 848"/>
                  <a:gd name="T15" fmla="*/ 142 h 846"/>
                  <a:gd name="T16" fmla="*/ 772 w 848"/>
                  <a:gd name="T17" fmla="*/ 181 h 846"/>
                  <a:gd name="T18" fmla="*/ 798 w 848"/>
                  <a:gd name="T19" fmla="*/ 225 h 846"/>
                  <a:gd name="T20" fmla="*/ 819 w 848"/>
                  <a:gd name="T21" fmla="*/ 271 h 846"/>
                  <a:gd name="T22" fmla="*/ 835 w 848"/>
                  <a:gd name="T23" fmla="*/ 319 h 846"/>
                  <a:gd name="T24" fmla="*/ 844 w 848"/>
                  <a:gd name="T25" fmla="*/ 370 h 846"/>
                  <a:gd name="T26" fmla="*/ 848 w 848"/>
                  <a:gd name="T27" fmla="*/ 423 h 846"/>
                  <a:gd name="T28" fmla="*/ 844 w 848"/>
                  <a:gd name="T29" fmla="*/ 476 h 846"/>
                  <a:gd name="T30" fmla="*/ 835 w 848"/>
                  <a:gd name="T31" fmla="*/ 527 h 846"/>
                  <a:gd name="T32" fmla="*/ 819 w 848"/>
                  <a:gd name="T33" fmla="*/ 575 h 846"/>
                  <a:gd name="T34" fmla="*/ 798 w 848"/>
                  <a:gd name="T35" fmla="*/ 621 h 846"/>
                  <a:gd name="T36" fmla="*/ 772 w 848"/>
                  <a:gd name="T37" fmla="*/ 665 h 846"/>
                  <a:gd name="T38" fmla="*/ 740 w 848"/>
                  <a:gd name="T39" fmla="*/ 703 h 846"/>
                  <a:gd name="T40" fmla="*/ 705 w 848"/>
                  <a:gd name="T41" fmla="*/ 739 h 846"/>
                  <a:gd name="T42" fmla="*/ 666 w 848"/>
                  <a:gd name="T43" fmla="*/ 770 h 846"/>
                  <a:gd name="T44" fmla="*/ 623 w 848"/>
                  <a:gd name="T45" fmla="*/ 797 h 846"/>
                  <a:gd name="T46" fmla="*/ 577 w 848"/>
                  <a:gd name="T47" fmla="*/ 817 h 846"/>
                  <a:gd name="T48" fmla="*/ 528 w 848"/>
                  <a:gd name="T49" fmla="*/ 833 h 846"/>
                  <a:gd name="T50" fmla="*/ 477 w 848"/>
                  <a:gd name="T51" fmla="*/ 843 h 846"/>
                  <a:gd name="T52" fmla="*/ 424 w 848"/>
                  <a:gd name="T53" fmla="*/ 846 h 846"/>
                  <a:gd name="T54" fmla="*/ 370 w 848"/>
                  <a:gd name="T55" fmla="*/ 843 h 846"/>
                  <a:gd name="T56" fmla="*/ 320 w 848"/>
                  <a:gd name="T57" fmla="*/ 833 h 846"/>
                  <a:gd name="T58" fmla="*/ 271 w 848"/>
                  <a:gd name="T59" fmla="*/ 817 h 846"/>
                  <a:gd name="T60" fmla="*/ 225 w 848"/>
                  <a:gd name="T61" fmla="*/ 797 h 846"/>
                  <a:gd name="T62" fmla="*/ 181 w 848"/>
                  <a:gd name="T63" fmla="*/ 770 h 846"/>
                  <a:gd name="T64" fmla="*/ 143 w 848"/>
                  <a:gd name="T65" fmla="*/ 739 h 846"/>
                  <a:gd name="T66" fmla="*/ 107 w 848"/>
                  <a:gd name="T67" fmla="*/ 703 h 846"/>
                  <a:gd name="T68" fmla="*/ 76 w 848"/>
                  <a:gd name="T69" fmla="*/ 665 h 846"/>
                  <a:gd name="T70" fmla="*/ 49 w 848"/>
                  <a:gd name="T71" fmla="*/ 621 h 846"/>
                  <a:gd name="T72" fmla="*/ 29 w 848"/>
                  <a:gd name="T73" fmla="*/ 575 h 846"/>
                  <a:gd name="T74" fmla="*/ 13 w 848"/>
                  <a:gd name="T75" fmla="*/ 527 h 846"/>
                  <a:gd name="T76" fmla="*/ 3 w 848"/>
                  <a:gd name="T77" fmla="*/ 476 h 846"/>
                  <a:gd name="T78" fmla="*/ 0 w 848"/>
                  <a:gd name="T79" fmla="*/ 423 h 846"/>
                  <a:gd name="T80" fmla="*/ 3 w 848"/>
                  <a:gd name="T81" fmla="*/ 370 h 846"/>
                  <a:gd name="T82" fmla="*/ 13 w 848"/>
                  <a:gd name="T83" fmla="*/ 319 h 846"/>
                  <a:gd name="T84" fmla="*/ 29 w 848"/>
                  <a:gd name="T85" fmla="*/ 271 h 846"/>
                  <a:gd name="T86" fmla="*/ 49 w 848"/>
                  <a:gd name="T87" fmla="*/ 225 h 846"/>
                  <a:gd name="T88" fmla="*/ 76 w 848"/>
                  <a:gd name="T89" fmla="*/ 181 h 846"/>
                  <a:gd name="T90" fmla="*/ 107 w 848"/>
                  <a:gd name="T91" fmla="*/ 142 h 846"/>
                  <a:gd name="T92" fmla="*/ 143 w 848"/>
                  <a:gd name="T93" fmla="*/ 107 h 846"/>
                  <a:gd name="T94" fmla="*/ 181 w 848"/>
                  <a:gd name="T95" fmla="*/ 76 h 846"/>
                  <a:gd name="T96" fmla="*/ 225 w 848"/>
                  <a:gd name="T97" fmla="*/ 49 h 846"/>
                  <a:gd name="T98" fmla="*/ 271 w 848"/>
                  <a:gd name="T99" fmla="*/ 29 h 846"/>
                  <a:gd name="T100" fmla="*/ 320 w 848"/>
                  <a:gd name="T101" fmla="*/ 13 h 846"/>
                  <a:gd name="T102" fmla="*/ 370 w 848"/>
                  <a:gd name="T103" fmla="*/ 3 h 846"/>
                  <a:gd name="T104" fmla="*/ 424 w 848"/>
                  <a:gd name="T105" fmla="*/ 0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8" h="846">
                    <a:moveTo>
                      <a:pt x="424" y="0"/>
                    </a:moveTo>
                    <a:lnTo>
                      <a:pt x="477" y="3"/>
                    </a:lnTo>
                    <a:lnTo>
                      <a:pt x="528" y="13"/>
                    </a:lnTo>
                    <a:lnTo>
                      <a:pt x="577" y="29"/>
                    </a:lnTo>
                    <a:lnTo>
                      <a:pt x="623" y="49"/>
                    </a:lnTo>
                    <a:lnTo>
                      <a:pt x="666" y="76"/>
                    </a:lnTo>
                    <a:lnTo>
                      <a:pt x="705" y="107"/>
                    </a:lnTo>
                    <a:lnTo>
                      <a:pt x="740" y="142"/>
                    </a:lnTo>
                    <a:lnTo>
                      <a:pt x="772" y="181"/>
                    </a:lnTo>
                    <a:lnTo>
                      <a:pt x="798" y="225"/>
                    </a:lnTo>
                    <a:lnTo>
                      <a:pt x="819" y="271"/>
                    </a:lnTo>
                    <a:lnTo>
                      <a:pt x="835" y="319"/>
                    </a:lnTo>
                    <a:lnTo>
                      <a:pt x="844" y="370"/>
                    </a:lnTo>
                    <a:lnTo>
                      <a:pt x="848" y="423"/>
                    </a:lnTo>
                    <a:lnTo>
                      <a:pt x="844" y="476"/>
                    </a:lnTo>
                    <a:lnTo>
                      <a:pt x="835" y="527"/>
                    </a:lnTo>
                    <a:lnTo>
                      <a:pt x="819" y="575"/>
                    </a:lnTo>
                    <a:lnTo>
                      <a:pt x="798" y="621"/>
                    </a:lnTo>
                    <a:lnTo>
                      <a:pt x="772" y="665"/>
                    </a:lnTo>
                    <a:lnTo>
                      <a:pt x="740" y="703"/>
                    </a:lnTo>
                    <a:lnTo>
                      <a:pt x="705" y="739"/>
                    </a:lnTo>
                    <a:lnTo>
                      <a:pt x="666" y="770"/>
                    </a:lnTo>
                    <a:lnTo>
                      <a:pt x="623" y="797"/>
                    </a:lnTo>
                    <a:lnTo>
                      <a:pt x="577" y="817"/>
                    </a:lnTo>
                    <a:lnTo>
                      <a:pt x="528" y="833"/>
                    </a:lnTo>
                    <a:lnTo>
                      <a:pt x="477" y="843"/>
                    </a:lnTo>
                    <a:lnTo>
                      <a:pt x="424" y="846"/>
                    </a:lnTo>
                    <a:lnTo>
                      <a:pt x="370" y="843"/>
                    </a:lnTo>
                    <a:lnTo>
                      <a:pt x="320" y="833"/>
                    </a:lnTo>
                    <a:lnTo>
                      <a:pt x="271" y="817"/>
                    </a:lnTo>
                    <a:lnTo>
                      <a:pt x="225" y="797"/>
                    </a:lnTo>
                    <a:lnTo>
                      <a:pt x="181" y="770"/>
                    </a:lnTo>
                    <a:lnTo>
                      <a:pt x="143" y="739"/>
                    </a:lnTo>
                    <a:lnTo>
                      <a:pt x="107" y="703"/>
                    </a:lnTo>
                    <a:lnTo>
                      <a:pt x="76" y="665"/>
                    </a:lnTo>
                    <a:lnTo>
                      <a:pt x="49" y="621"/>
                    </a:lnTo>
                    <a:lnTo>
                      <a:pt x="29" y="575"/>
                    </a:lnTo>
                    <a:lnTo>
                      <a:pt x="13" y="527"/>
                    </a:lnTo>
                    <a:lnTo>
                      <a:pt x="3" y="476"/>
                    </a:lnTo>
                    <a:lnTo>
                      <a:pt x="0" y="423"/>
                    </a:lnTo>
                    <a:lnTo>
                      <a:pt x="3" y="370"/>
                    </a:lnTo>
                    <a:lnTo>
                      <a:pt x="13" y="319"/>
                    </a:lnTo>
                    <a:lnTo>
                      <a:pt x="29" y="271"/>
                    </a:lnTo>
                    <a:lnTo>
                      <a:pt x="49" y="225"/>
                    </a:lnTo>
                    <a:lnTo>
                      <a:pt x="76" y="181"/>
                    </a:lnTo>
                    <a:lnTo>
                      <a:pt x="107" y="142"/>
                    </a:lnTo>
                    <a:lnTo>
                      <a:pt x="143" y="107"/>
                    </a:lnTo>
                    <a:lnTo>
                      <a:pt x="181" y="76"/>
                    </a:lnTo>
                    <a:lnTo>
                      <a:pt x="225" y="49"/>
                    </a:lnTo>
                    <a:lnTo>
                      <a:pt x="271" y="29"/>
                    </a:lnTo>
                    <a:lnTo>
                      <a:pt x="320" y="13"/>
                    </a:lnTo>
                    <a:lnTo>
                      <a:pt x="370" y="3"/>
                    </a:lnTo>
                    <a:lnTo>
                      <a:pt x="4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6" name="Freeform 70"/>
              <p:cNvSpPr>
                <a:spLocks/>
              </p:cNvSpPr>
              <p:nvPr/>
            </p:nvSpPr>
            <p:spPr bwMode="auto">
              <a:xfrm>
                <a:off x="-411163" y="3667125"/>
                <a:ext cx="142875" cy="168275"/>
              </a:xfrm>
              <a:custGeom>
                <a:avLst/>
                <a:gdLst>
                  <a:gd name="T0" fmla="*/ 0 w 449"/>
                  <a:gd name="T1" fmla="*/ 0 h 529"/>
                  <a:gd name="T2" fmla="*/ 449 w 449"/>
                  <a:gd name="T3" fmla="*/ 0 h 529"/>
                  <a:gd name="T4" fmla="*/ 449 w 449"/>
                  <a:gd name="T5" fmla="*/ 305 h 529"/>
                  <a:gd name="T6" fmla="*/ 445 w 449"/>
                  <a:gd name="T7" fmla="*/ 345 h 529"/>
                  <a:gd name="T8" fmla="*/ 436 w 449"/>
                  <a:gd name="T9" fmla="*/ 383 h 529"/>
                  <a:gd name="T10" fmla="*/ 419 w 449"/>
                  <a:gd name="T11" fmla="*/ 418 h 529"/>
                  <a:gd name="T12" fmla="*/ 397 w 449"/>
                  <a:gd name="T13" fmla="*/ 449 h 529"/>
                  <a:gd name="T14" fmla="*/ 369 w 449"/>
                  <a:gd name="T15" fmla="*/ 476 h 529"/>
                  <a:gd name="T16" fmla="*/ 339 w 449"/>
                  <a:gd name="T17" fmla="*/ 499 h 529"/>
                  <a:gd name="T18" fmla="*/ 303 w 449"/>
                  <a:gd name="T19" fmla="*/ 515 h 529"/>
                  <a:gd name="T20" fmla="*/ 265 w 449"/>
                  <a:gd name="T21" fmla="*/ 525 h 529"/>
                  <a:gd name="T22" fmla="*/ 225 w 449"/>
                  <a:gd name="T23" fmla="*/ 529 h 529"/>
                  <a:gd name="T24" fmla="*/ 225 w 449"/>
                  <a:gd name="T25" fmla="*/ 529 h 529"/>
                  <a:gd name="T26" fmla="*/ 185 w 449"/>
                  <a:gd name="T27" fmla="*/ 525 h 529"/>
                  <a:gd name="T28" fmla="*/ 147 w 449"/>
                  <a:gd name="T29" fmla="*/ 515 h 529"/>
                  <a:gd name="T30" fmla="*/ 112 w 449"/>
                  <a:gd name="T31" fmla="*/ 499 h 529"/>
                  <a:gd name="T32" fmla="*/ 80 w 449"/>
                  <a:gd name="T33" fmla="*/ 477 h 529"/>
                  <a:gd name="T34" fmla="*/ 54 w 449"/>
                  <a:gd name="T35" fmla="*/ 449 h 529"/>
                  <a:gd name="T36" fmla="*/ 31 w 449"/>
                  <a:gd name="T37" fmla="*/ 418 h 529"/>
                  <a:gd name="T38" fmla="*/ 15 w 449"/>
                  <a:gd name="T39" fmla="*/ 384 h 529"/>
                  <a:gd name="T40" fmla="*/ 4 w 449"/>
                  <a:gd name="T41" fmla="*/ 345 h 529"/>
                  <a:gd name="T42" fmla="*/ 0 w 449"/>
                  <a:gd name="T43" fmla="*/ 305 h 529"/>
                  <a:gd name="T44" fmla="*/ 0 w 449"/>
                  <a:gd name="T45" fmla="*/ 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9" h="529">
                    <a:moveTo>
                      <a:pt x="0" y="0"/>
                    </a:moveTo>
                    <a:lnTo>
                      <a:pt x="449" y="0"/>
                    </a:lnTo>
                    <a:lnTo>
                      <a:pt x="449" y="305"/>
                    </a:lnTo>
                    <a:lnTo>
                      <a:pt x="445" y="345"/>
                    </a:lnTo>
                    <a:lnTo>
                      <a:pt x="436" y="383"/>
                    </a:lnTo>
                    <a:lnTo>
                      <a:pt x="419" y="418"/>
                    </a:lnTo>
                    <a:lnTo>
                      <a:pt x="397" y="449"/>
                    </a:lnTo>
                    <a:lnTo>
                      <a:pt x="369" y="476"/>
                    </a:lnTo>
                    <a:lnTo>
                      <a:pt x="339" y="499"/>
                    </a:lnTo>
                    <a:lnTo>
                      <a:pt x="303" y="515"/>
                    </a:lnTo>
                    <a:lnTo>
                      <a:pt x="265" y="525"/>
                    </a:lnTo>
                    <a:lnTo>
                      <a:pt x="225" y="529"/>
                    </a:lnTo>
                    <a:lnTo>
                      <a:pt x="225" y="529"/>
                    </a:lnTo>
                    <a:lnTo>
                      <a:pt x="185" y="525"/>
                    </a:lnTo>
                    <a:lnTo>
                      <a:pt x="147" y="515"/>
                    </a:lnTo>
                    <a:lnTo>
                      <a:pt x="112" y="499"/>
                    </a:lnTo>
                    <a:lnTo>
                      <a:pt x="80" y="477"/>
                    </a:lnTo>
                    <a:lnTo>
                      <a:pt x="54" y="449"/>
                    </a:lnTo>
                    <a:lnTo>
                      <a:pt x="31" y="418"/>
                    </a:lnTo>
                    <a:lnTo>
                      <a:pt x="15" y="384"/>
                    </a:lnTo>
                    <a:lnTo>
                      <a:pt x="4" y="345"/>
                    </a:lnTo>
                    <a:lnTo>
                      <a:pt x="0" y="3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7" name="Freeform 71"/>
              <p:cNvSpPr>
                <a:spLocks noEditPoints="1"/>
              </p:cNvSpPr>
              <p:nvPr/>
            </p:nvSpPr>
            <p:spPr bwMode="auto">
              <a:xfrm>
                <a:off x="-1206500" y="2849563"/>
                <a:ext cx="1133475" cy="985838"/>
              </a:xfrm>
              <a:custGeom>
                <a:avLst/>
                <a:gdLst>
                  <a:gd name="T0" fmla="*/ 2967 w 3570"/>
                  <a:gd name="T1" fmla="*/ 1562 h 3106"/>
                  <a:gd name="T2" fmla="*/ 2816 w 3570"/>
                  <a:gd name="T3" fmla="*/ 1513 h 3106"/>
                  <a:gd name="T4" fmla="*/ 2732 w 3570"/>
                  <a:gd name="T5" fmla="*/ 1583 h 3106"/>
                  <a:gd name="T6" fmla="*/ 3079 w 3570"/>
                  <a:gd name="T7" fmla="*/ 1519 h 3106"/>
                  <a:gd name="T8" fmla="*/ 575 w 3570"/>
                  <a:gd name="T9" fmla="*/ 0 h 3106"/>
                  <a:gd name="T10" fmla="*/ 675 w 3570"/>
                  <a:gd name="T11" fmla="*/ 13 h 3106"/>
                  <a:gd name="T12" fmla="*/ 742 w 3570"/>
                  <a:gd name="T13" fmla="*/ 39 h 3106"/>
                  <a:gd name="T14" fmla="*/ 878 w 3570"/>
                  <a:gd name="T15" fmla="*/ 140 h 3106"/>
                  <a:gd name="T16" fmla="*/ 968 w 3570"/>
                  <a:gd name="T17" fmla="*/ 331 h 3106"/>
                  <a:gd name="T18" fmla="*/ 995 w 3570"/>
                  <a:gd name="T19" fmla="*/ 496 h 3106"/>
                  <a:gd name="T20" fmla="*/ 1067 w 3570"/>
                  <a:gd name="T21" fmla="*/ 739 h 3106"/>
                  <a:gd name="T22" fmla="*/ 1217 w 3570"/>
                  <a:gd name="T23" fmla="*/ 851 h 3106"/>
                  <a:gd name="T24" fmla="*/ 1428 w 3570"/>
                  <a:gd name="T25" fmla="*/ 849 h 3106"/>
                  <a:gd name="T26" fmla="*/ 1663 w 3570"/>
                  <a:gd name="T27" fmla="*/ 815 h 3106"/>
                  <a:gd name="T28" fmla="*/ 1905 w 3570"/>
                  <a:gd name="T29" fmla="*/ 777 h 3106"/>
                  <a:gd name="T30" fmla="*/ 2022 w 3570"/>
                  <a:gd name="T31" fmla="*/ 687 h 3106"/>
                  <a:gd name="T32" fmla="*/ 2085 w 3570"/>
                  <a:gd name="T33" fmla="*/ 474 h 3106"/>
                  <a:gd name="T34" fmla="*/ 2109 w 3570"/>
                  <a:gd name="T35" fmla="*/ 331 h 3106"/>
                  <a:gd name="T36" fmla="*/ 2199 w 3570"/>
                  <a:gd name="T37" fmla="*/ 140 h 3106"/>
                  <a:gd name="T38" fmla="*/ 2336 w 3570"/>
                  <a:gd name="T39" fmla="*/ 39 h 3106"/>
                  <a:gd name="T40" fmla="*/ 2401 w 3570"/>
                  <a:gd name="T41" fmla="*/ 13 h 3106"/>
                  <a:gd name="T42" fmla="*/ 2502 w 3570"/>
                  <a:gd name="T43" fmla="*/ 0 h 3106"/>
                  <a:gd name="T44" fmla="*/ 2595 w 3570"/>
                  <a:gd name="T45" fmla="*/ 10 h 3106"/>
                  <a:gd name="T46" fmla="*/ 2750 w 3570"/>
                  <a:gd name="T47" fmla="*/ 105 h 3106"/>
                  <a:gd name="T48" fmla="*/ 2821 w 3570"/>
                  <a:gd name="T49" fmla="*/ 259 h 3106"/>
                  <a:gd name="T50" fmla="*/ 2848 w 3570"/>
                  <a:gd name="T51" fmla="*/ 368 h 3106"/>
                  <a:gd name="T52" fmla="*/ 2903 w 3570"/>
                  <a:gd name="T53" fmla="*/ 586 h 3106"/>
                  <a:gd name="T54" fmla="*/ 2971 w 3570"/>
                  <a:gd name="T55" fmla="*/ 855 h 3106"/>
                  <a:gd name="T56" fmla="*/ 3036 w 3570"/>
                  <a:gd name="T57" fmla="*/ 1116 h 3106"/>
                  <a:gd name="T58" fmla="*/ 3084 w 3570"/>
                  <a:gd name="T59" fmla="*/ 1309 h 3106"/>
                  <a:gd name="T60" fmla="*/ 3099 w 3570"/>
                  <a:gd name="T61" fmla="*/ 1411 h 3106"/>
                  <a:gd name="T62" fmla="*/ 3230 w 3570"/>
                  <a:gd name="T63" fmla="*/ 1516 h 3106"/>
                  <a:gd name="T64" fmla="*/ 2302 w 3570"/>
                  <a:gd name="T65" fmla="*/ 2516 h 3106"/>
                  <a:gd name="T66" fmla="*/ 2659 w 3570"/>
                  <a:gd name="T67" fmla="*/ 1488 h 3106"/>
                  <a:gd name="T68" fmla="*/ 2760 w 3570"/>
                  <a:gd name="T69" fmla="*/ 1361 h 3106"/>
                  <a:gd name="T70" fmla="*/ 2690 w 3570"/>
                  <a:gd name="T71" fmla="*/ 1088 h 3106"/>
                  <a:gd name="T72" fmla="*/ 2612 w 3570"/>
                  <a:gd name="T73" fmla="*/ 833 h 3106"/>
                  <a:gd name="T74" fmla="*/ 2559 w 3570"/>
                  <a:gd name="T75" fmla="*/ 676 h 3106"/>
                  <a:gd name="T76" fmla="*/ 2508 w 3570"/>
                  <a:gd name="T77" fmla="*/ 624 h 3106"/>
                  <a:gd name="T78" fmla="*/ 2497 w 3570"/>
                  <a:gd name="T79" fmla="*/ 679 h 3106"/>
                  <a:gd name="T80" fmla="*/ 2599 w 3570"/>
                  <a:gd name="T81" fmla="*/ 964 h 3106"/>
                  <a:gd name="T82" fmla="*/ 2707 w 3570"/>
                  <a:gd name="T83" fmla="*/ 1384 h 3106"/>
                  <a:gd name="T84" fmla="*/ 2576 w 3570"/>
                  <a:gd name="T85" fmla="*/ 1534 h 3106"/>
                  <a:gd name="T86" fmla="*/ 2358 w 3570"/>
                  <a:gd name="T87" fmla="*/ 1439 h 3106"/>
                  <a:gd name="T88" fmla="*/ 2195 w 3570"/>
                  <a:gd name="T89" fmla="*/ 989 h 3106"/>
                  <a:gd name="T90" fmla="*/ 1959 w 3570"/>
                  <a:gd name="T91" fmla="*/ 1104 h 3106"/>
                  <a:gd name="T92" fmla="*/ 1667 w 3570"/>
                  <a:gd name="T93" fmla="*/ 1168 h 3106"/>
                  <a:gd name="T94" fmla="*/ 1554 w 3570"/>
                  <a:gd name="T95" fmla="*/ 1248 h 3106"/>
                  <a:gd name="T96" fmla="*/ 1250 w 3570"/>
                  <a:gd name="T97" fmla="*/ 1202 h 3106"/>
                  <a:gd name="T98" fmla="*/ 956 w 3570"/>
                  <a:gd name="T99" fmla="*/ 1085 h 3106"/>
                  <a:gd name="T100" fmla="*/ 755 w 3570"/>
                  <a:gd name="T101" fmla="*/ 1370 h 3106"/>
                  <a:gd name="T102" fmla="*/ 639 w 3570"/>
                  <a:gd name="T103" fmla="*/ 1516 h 3106"/>
                  <a:gd name="T104" fmla="*/ 558 w 3570"/>
                  <a:gd name="T105" fmla="*/ 2960 h 3106"/>
                  <a:gd name="T106" fmla="*/ 425 w 3570"/>
                  <a:gd name="T107" fmla="*/ 3092 h 3106"/>
                  <a:gd name="T108" fmla="*/ 234 w 3570"/>
                  <a:gd name="T109" fmla="*/ 3076 h 3106"/>
                  <a:gd name="T110" fmla="*/ 126 w 3570"/>
                  <a:gd name="T111" fmla="*/ 2922 h 3106"/>
                  <a:gd name="T112" fmla="*/ 41 w 3570"/>
                  <a:gd name="T113" fmla="*/ 1376 h 3106"/>
                  <a:gd name="T114" fmla="*/ 6 w 3570"/>
                  <a:gd name="T115" fmla="*/ 1168 h 3106"/>
                  <a:gd name="T116" fmla="*/ 279 w 3570"/>
                  <a:gd name="T117" fmla="*/ 115 h 3106"/>
                  <a:gd name="T118" fmla="*/ 446 w 3570"/>
                  <a:gd name="T119" fmla="*/ 18 h 3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70" h="3106">
                    <a:moveTo>
                      <a:pt x="3057" y="1513"/>
                    </a:moveTo>
                    <a:lnTo>
                      <a:pt x="3038" y="1529"/>
                    </a:lnTo>
                    <a:lnTo>
                      <a:pt x="3017" y="1544"/>
                    </a:lnTo>
                    <a:lnTo>
                      <a:pt x="2993" y="1555"/>
                    </a:lnTo>
                    <a:lnTo>
                      <a:pt x="2967" y="1562"/>
                    </a:lnTo>
                    <a:lnTo>
                      <a:pt x="2936" y="1566"/>
                    </a:lnTo>
                    <a:lnTo>
                      <a:pt x="2902" y="1562"/>
                    </a:lnTo>
                    <a:lnTo>
                      <a:pt x="2869" y="1551"/>
                    </a:lnTo>
                    <a:lnTo>
                      <a:pt x="2840" y="1534"/>
                    </a:lnTo>
                    <a:lnTo>
                      <a:pt x="2816" y="1513"/>
                    </a:lnTo>
                    <a:lnTo>
                      <a:pt x="2793" y="1519"/>
                    </a:lnTo>
                    <a:lnTo>
                      <a:pt x="2773" y="1529"/>
                    </a:lnTo>
                    <a:lnTo>
                      <a:pt x="2756" y="1544"/>
                    </a:lnTo>
                    <a:lnTo>
                      <a:pt x="2742" y="1562"/>
                    </a:lnTo>
                    <a:lnTo>
                      <a:pt x="2732" y="1583"/>
                    </a:lnTo>
                    <a:lnTo>
                      <a:pt x="3139" y="1583"/>
                    </a:lnTo>
                    <a:lnTo>
                      <a:pt x="3130" y="1562"/>
                    </a:lnTo>
                    <a:lnTo>
                      <a:pt x="3116" y="1544"/>
                    </a:lnTo>
                    <a:lnTo>
                      <a:pt x="3098" y="1529"/>
                    </a:lnTo>
                    <a:lnTo>
                      <a:pt x="3079" y="1519"/>
                    </a:lnTo>
                    <a:lnTo>
                      <a:pt x="3057" y="1513"/>
                    </a:lnTo>
                    <a:close/>
                    <a:moveTo>
                      <a:pt x="559" y="0"/>
                    </a:moveTo>
                    <a:lnTo>
                      <a:pt x="560" y="0"/>
                    </a:lnTo>
                    <a:lnTo>
                      <a:pt x="564" y="0"/>
                    </a:lnTo>
                    <a:lnTo>
                      <a:pt x="575" y="0"/>
                    </a:lnTo>
                    <a:lnTo>
                      <a:pt x="592" y="1"/>
                    </a:lnTo>
                    <a:lnTo>
                      <a:pt x="611" y="2"/>
                    </a:lnTo>
                    <a:lnTo>
                      <a:pt x="634" y="5"/>
                    </a:lnTo>
                    <a:lnTo>
                      <a:pt x="656" y="8"/>
                    </a:lnTo>
                    <a:lnTo>
                      <a:pt x="675" y="13"/>
                    </a:lnTo>
                    <a:lnTo>
                      <a:pt x="695" y="18"/>
                    </a:lnTo>
                    <a:lnTo>
                      <a:pt x="710" y="24"/>
                    </a:lnTo>
                    <a:lnTo>
                      <a:pt x="724" y="30"/>
                    </a:lnTo>
                    <a:lnTo>
                      <a:pt x="735" y="35"/>
                    </a:lnTo>
                    <a:lnTo>
                      <a:pt x="742" y="39"/>
                    </a:lnTo>
                    <a:lnTo>
                      <a:pt x="744" y="40"/>
                    </a:lnTo>
                    <a:lnTo>
                      <a:pt x="779" y="59"/>
                    </a:lnTo>
                    <a:lnTo>
                      <a:pt x="815" y="82"/>
                    </a:lnTo>
                    <a:lnTo>
                      <a:pt x="847" y="110"/>
                    </a:lnTo>
                    <a:lnTo>
                      <a:pt x="878" y="140"/>
                    </a:lnTo>
                    <a:lnTo>
                      <a:pt x="905" y="173"/>
                    </a:lnTo>
                    <a:lnTo>
                      <a:pt x="928" y="209"/>
                    </a:lnTo>
                    <a:lnTo>
                      <a:pt x="947" y="248"/>
                    </a:lnTo>
                    <a:lnTo>
                      <a:pt x="961" y="289"/>
                    </a:lnTo>
                    <a:lnTo>
                      <a:pt x="968" y="331"/>
                    </a:lnTo>
                    <a:lnTo>
                      <a:pt x="970" y="337"/>
                    </a:lnTo>
                    <a:lnTo>
                      <a:pt x="972" y="345"/>
                    </a:lnTo>
                    <a:lnTo>
                      <a:pt x="973" y="351"/>
                    </a:lnTo>
                    <a:lnTo>
                      <a:pt x="984" y="427"/>
                    </a:lnTo>
                    <a:lnTo>
                      <a:pt x="995" y="496"/>
                    </a:lnTo>
                    <a:lnTo>
                      <a:pt x="1006" y="557"/>
                    </a:lnTo>
                    <a:lnTo>
                      <a:pt x="1018" y="613"/>
                    </a:lnTo>
                    <a:lnTo>
                      <a:pt x="1033" y="661"/>
                    </a:lnTo>
                    <a:lnTo>
                      <a:pt x="1048" y="704"/>
                    </a:lnTo>
                    <a:lnTo>
                      <a:pt x="1067" y="739"/>
                    </a:lnTo>
                    <a:lnTo>
                      <a:pt x="1088" y="769"/>
                    </a:lnTo>
                    <a:lnTo>
                      <a:pt x="1112" y="792"/>
                    </a:lnTo>
                    <a:lnTo>
                      <a:pt x="1141" y="814"/>
                    </a:lnTo>
                    <a:lnTo>
                      <a:pt x="1176" y="833"/>
                    </a:lnTo>
                    <a:lnTo>
                      <a:pt x="1217" y="851"/>
                    </a:lnTo>
                    <a:lnTo>
                      <a:pt x="1265" y="867"/>
                    </a:lnTo>
                    <a:lnTo>
                      <a:pt x="1320" y="883"/>
                    </a:lnTo>
                    <a:lnTo>
                      <a:pt x="1383" y="896"/>
                    </a:lnTo>
                    <a:lnTo>
                      <a:pt x="1402" y="870"/>
                    </a:lnTo>
                    <a:lnTo>
                      <a:pt x="1428" y="849"/>
                    </a:lnTo>
                    <a:lnTo>
                      <a:pt x="1456" y="832"/>
                    </a:lnTo>
                    <a:lnTo>
                      <a:pt x="1488" y="821"/>
                    </a:lnTo>
                    <a:lnTo>
                      <a:pt x="1522" y="817"/>
                    </a:lnTo>
                    <a:lnTo>
                      <a:pt x="1596" y="817"/>
                    </a:lnTo>
                    <a:lnTo>
                      <a:pt x="1663" y="815"/>
                    </a:lnTo>
                    <a:lnTo>
                      <a:pt x="1724" y="810"/>
                    </a:lnTo>
                    <a:lnTo>
                      <a:pt x="1778" y="805"/>
                    </a:lnTo>
                    <a:lnTo>
                      <a:pt x="1827" y="798"/>
                    </a:lnTo>
                    <a:lnTo>
                      <a:pt x="1869" y="788"/>
                    </a:lnTo>
                    <a:lnTo>
                      <a:pt x="1905" y="777"/>
                    </a:lnTo>
                    <a:lnTo>
                      <a:pt x="1937" y="765"/>
                    </a:lnTo>
                    <a:lnTo>
                      <a:pt x="1964" y="751"/>
                    </a:lnTo>
                    <a:lnTo>
                      <a:pt x="1985" y="734"/>
                    </a:lnTo>
                    <a:lnTo>
                      <a:pt x="2005" y="713"/>
                    </a:lnTo>
                    <a:lnTo>
                      <a:pt x="2022" y="687"/>
                    </a:lnTo>
                    <a:lnTo>
                      <a:pt x="2038" y="654"/>
                    </a:lnTo>
                    <a:lnTo>
                      <a:pt x="2051" y="618"/>
                    </a:lnTo>
                    <a:lnTo>
                      <a:pt x="2063" y="574"/>
                    </a:lnTo>
                    <a:lnTo>
                      <a:pt x="2074" y="527"/>
                    </a:lnTo>
                    <a:lnTo>
                      <a:pt x="2085" y="474"/>
                    </a:lnTo>
                    <a:lnTo>
                      <a:pt x="2095" y="415"/>
                    </a:lnTo>
                    <a:lnTo>
                      <a:pt x="2104" y="351"/>
                    </a:lnTo>
                    <a:lnTo>
                      <a:pt x="2105" y="345"/>
                    </a:lnTo>
                    <a:lnTo>
                      <a:pt x="2107" y="337"/>
                    </a:lnTo>
                    <a:lnTo>
                      <a:pt x="2109" y="331"/>
                    </a:lnTo>
                    <a:lnTo>
                      <a:pt x="2116" y="289"/>
                    </a:lnTo>
                    <a:lnTo>
                      <a:pt x="2130" y="248"/>
                    </a:lnTo>
                    <a:lnTo>
                      <a:pt x="2149" y="209"/>
                    </a:lnTo>
                    <a:lnTo>
                      <a:pt x="2172" y="173"/>
                    </a:lnTo>
                    <a:lnTo>
                      <a:pt x="2199" y="140"/>
                    </a:lnTo>
                    <a:lnTo>
                      <a:pt x="2230" y="110"/>
                    </a:lnTo>
                    <a:lnTo>
                      <a:pt x="2263" y="82"/>
                    </a:lnTo>
                    <a:lnTo>
                      <a:pt x="2297" y="59"/>
                    </a:lnTo>
                    <a:lnTo>
                      <a:pt x="2333" y="40"/>
                    </a:lnTo>
                    <a:lnTo>
                      <a:pt x="2336" y="39"/>
                    </a:lnTo>
                    <a:lnTo>
                      <a:pt x="2342" y="35"/>
                    </a:lnTo>
                    <a:lnTo>
                      <a:pt x="2353" y="30"/>
                    </a:lnTo>
                    <a:lnTo>
                      <a:pt x="2366" y="24"/>
                    </a:lnTo>
                    <a:lnTo>
                      <a:pt x="2383" y="18"/>
                    </a:lnTo>
                    <a:lnTo>
                      <a:pt x="2401" y="13"/>
                    </a:lnTo>
                    <a:lnTo>
                      <a:pt x="2421" y="8"/>
                    </a:lnTo>
                    <a:lnTo>
                      <a:pt x="2444" y="5"/>
                    </a:lnTo>
                    <a:lnTo>
                      <a:pt x="2465" y="2"/>
                    </a:lnTo>
                    <a:lnTo>
                      <a:pt x="2486" y="1"/>
                    </a:lnTo>
                    <a:lnTo>
                      <a:pt x="2502" y="0"/>
                    </a:lnTo>
                    <a:lnTo>
                      <a:pt x="2513" y="0"/>
                    </a:lnTo>
                    <a:lnTo>
                      <a:pt x="2516" y="0"/>
                    </a:lnTo>
                    <a:lnTo>
                      <a:pt x="2518" y="0"/>
                    </a:lnTo>
                    <a:lnTo>
                      <a:pt x="2558" y="2"/>
                    </a:lnTo>
                    <a:lnTo>
                      <a:pt x="2595" y="10"/>
                    </a:lnTo>
                    <a:lnTo>
                      <a:pt x="2630" y="21"/>
                    </a:lnTo>
                    <a:lnTo>
                      <a:pt x="2664" y="35"/>
                    </a:lnTo>
                    <a:lnTo>
                      <a:pt x="2696" y="54"/>
                    </a:lnTo>
                    <a:lnTo>
                      <a:pt x="2724" y="77"/>
                    </a:lnTo>
                    <a:lnTo>
                      <a:pt x="2750" y="105"/>
                    </a:lnTo>
                    <a:lnTo>
                      <a:pt x="2772" y="135"/>
                    </a:lnTo>
                    <a:lnTo>
                      <a:pt x="2792" y="172"/>
                    </a:lnTo>
                    <a:lnTo>
                      <a:pt x="2807" y="212"/>
                    </a:lnTo>
                    <a:lnTo>
                      <a:pt x="2819" y="255"/>
                    </a:lnTo>
                    <a:lnTo>
                      <a:pt x="2821" y="259"/>
                    </a:lnTo>
                    <a:lnTo>
                      <a:pt x="2823" y="270"/>
                    </a:lnTo>
                    <a:lnTo>
                      <a:pt x="2827" y="285"/>
                    </a:lnTo>
                    <a:lnTo>
                      <a:pt x="2833" y="308"/>
                    </a:lnTo>
                    <a:lnTo>
                      <a:pt x="2840" y="336"/>
                    </a:lnTo>
                    <a:lnTo>
                      <a:pt x="2848" y="368"/>
                    </a:lnTo>
                    <a:lnTo>
                      <a:pt x="2857" y="405"/>
                    </a:lnTo>
                    <a:lnTo>
                      <a:pt x="2868" y="445"/>
                    </a:lnTo>
                    <a:lnTo>
                      <a:pt x="2879" y="490"/>
                    </a:lnTo>
                    <a:lnTo>
                      <a:pt x="2891" y="537"/>
                    </a:lnTo>
                    <a:lnTo>
                      <a:pt x="2903" y="586"/>
                    </a:lnTo>
                    <a:lnTo>
                      <a:pt x="2916" y="637"/>
                    </a:lnTo>
                    <a:lnTo>
                      <a:pt x="2930" y="690"/>
                    </a:lnTo>
                    <a:lnTo>
                      <a:pt x="2944" y="745"/>
                    </a:lnTo>
                    <a:lnTo>
                      <a:pt x="2958" y="800"/>
                    </a:lnTo>
                    <a:lnTo>
                      <a:pt x="2971" y="855"/>
                    </a:lnTo>
                    <a:lnTo>
                      <a:pt x="2985" y="909"/>
                    </a:lnTo>
                    <a:lnTo>
                      <a:pt x="2999" y="964"/>
                    </a:lnTo>
                    <a:lnTo>
                      <a:pt x="3012" y="1016"/>
                    </a:lnTo>
                    <a:lnTo>
                      <a:pt x="3024" y="1068"/>
                    </a:lnTo>
                    <a:lnTo>
                      <a:pt x="3036" y="1116"/>
                    </a:lnTo>
                    <a:lnTo>
                      <a:pt x="3048" y="1162"/>
                    </a:lnTo>
                    <a:lnTo>
                      <a:pt x="3058" y="1204"/>
                    </a:lnTo>
                    <a:lnTo>
                      <a:pt x="3068" y="1244"/>
                    </a:lnTo>
                    <a:lnTo>
                      <a:pt x="3076" y="1279"/>
                    </a:lnTo>
                    <a:lnTo>
                      <a:pt x="3084" y="1309"/>
                    </a:lnTo>
                    <a:lnTo>
                      <a:pt x="3090" y="1336"/>
                    </a:lnTo>
                    <a:lnTo>
                      <a:pt x="3095" y="1355"/>
                    </a:lnTo>
                    <a:lnTo>
                      <a:pt x="3098" y="1370"/>
                    </a:lnTo>
                    <a:lnTo>
                      <a:pt x="3101" y="1390"/>
                    </a:lnTo>
                    <a:lnTo>
                      <a:pt x="3099" y="1411"/>
                    </a:lnTo>
                    <a:lnTo>
                      <a:pt x="3132" y="1423"/>
                    </a:lnTo>
                    <a:lnTo>
                      <a:pt x="3162" y="1441"/>
                    </a:lnTo>
                    <a:lnTo>
                      <a:pt x="3189" y="1463"/>
                    </a:lnTo>
                    <a:lnTo>
                      <a:pt x="3212" y="1488"/>
                    </a:lnTo>
                    <a:lnTo>
                      <a:pt x="3230" y="1516"/>
                    </a:lnTo>
                    <a:lnTo>
                      <a:pt x="3244" y="1549"/>
                    </a:lnTo>
                    <a:lnTo>
                      <a:pt x="3253" y="1583"/>
                    </a:lnTo>
                    <a:lnTo>
                      <a:pt x="3570" y="1583"/>
                    </a:lnTo>
                    <a:lnTo>
                      <a:pt x="3570" y="2516"/>
                    </a:lnTo>
                    <a:lnTo>
                      <a:pt x="2302" y="2516"/>
                    </a:lnTo>
                    <a:lnTo>
                      <a:pt x="2302" y="1583"/>
                    </a:lnTo>
                    <a:lnTo>
                      <a:pt x="2619" y="1583"/>
                    </a:lnTo>
                    <a:lnTo>
                      <a:pt x="2628" y="1549"/>
                    </a:lnTo>
                    <a:lnTo>
                      <a:pt x="2641" y="1517"/>
                    </a:lnTo>
                    <a:lnTo>
                      <a:pt x="2659" y="1488"/>
                    </a:lnTo>
                    <a:lnTo>
                      <a:pt x="2682" y="1463"/>
                    </a:lnTo>
                    <a:lnTo>
                      <a:pt x="2709" y="1441"/>
                    </a:lnTo>
                    <a:lnTo>
                      <a:pt x="2738" y="1424"/>
                    </a:lnTo>
                    <a:lnTo>
                      <a:pt x="2770" y="1412"/>
                    </a:lnTo>
                    <a:lnTo>
                      <a:pt x="2760" y="1361"/>
                    </a:lnTo>
                    <a:lnTo>
                      <a:pt x="2748" y="1309"/>
                    </a:lnTo>
                    <a:lnTo>
                      <a:pt x="2735" y="1256"/>
                    </a:lnTo>
                    <a:lnTo>
                      <a:pt x="2720" y="1201"/>
                    </a:lnTo>
                    <a:lnTo>
                      <a:pt x="2705" y="1144"/>
                    </a:lnTo>
                    <a:lnTo>
                      <a:pt x="2690" y="1088"/>
                    </a:lnTo>
                    <a:lnTo>
                      <a:pt x="2674" y="1034"/>
                    </a:lnTo>
                    <a:lnTo>
                      <a:pt x="2658" y="979"/>
                    </a:lnTo>
                    <a:lnTo>
                      <a:pt x="2642" y="927"/>
                    </a:lnTo>
                    <a:lnTo>
                      <a:pt x="2627" y="879"/>
                    </a:lnTo>
                    <a:lnTo>
                      <a:pt x="2612" y="833"/>
                    </a:lnTo>
                    <a:lnTo>
                      <a:pt x="2599" y="791"/>
                    </a:lnTo>
                    <a:lnTo>
                      <a:pt x="2587" y="753"/>
                    </a:lnTo>
                    <a:lnTo>
                      <a:pt x="2576" y="722"/>
                    </a:lnTo>
                    <a:lnTo>
                      <a:pt x="2566" y="695"/>
                    </a:lnTo>
                    <a:lnTo>
                      <a:pt x="2559" y="676"/>
                    </a:lnTo>
                    <a:lnTo>
                      <a:pt x="2549" y="654"/>
                    </a:lnTo>
                    <a:lnTo>
                      <a:pt x="2538" y="640"/>
                    </a:lnTo>
                    <a:lnTo>
                      <a:pt x="2527" y="629"/>
                    </a:lnTo>
                    <a:lnTo>
                      <a:pt x="2516" y="624"/>
                    </a:lnTo>
                    <a:lnTo>
                      <a:pt x="2508" y="624"/>
                    </a:lnTo>
                    <a:lnTo>
                      <a:pt x="2499" y="627"/>
                    </a:lnTo>
                    <a:lnTo>
                      <a:pt x="2495" y="635"/>
                    </a:lnTo>
                    <a:lnTo>
                      <a:pt x="2491" y="647"/>
                    </a:lnTo>
                    <a:lnTo>
                      <a:pt x="2492" y="661"/>
                    </a:lnTo>
                    <a:lnTo>
                      <a:pt x="2497" y="679"/>
                    </a:lnTo>
                    <a:lnTo>
                      <a:pt x="2507" y="701"/>
                    </a:lnTo>
                    <a:lnTo>
                      <a:pt x="2530" y="757"/>
                    </a:lnTo>
                    <a:lnTo>
                      <a:pt x="2553" y="821"/>
                    </a:lnTo>
                    <a:lnTo>
                      <a:pt x="2576" y="890"/>
                    </a:lnTo>
                    <a:lnTo>
                      <a:pt x="2599" y="964"/>
                    </a:lnTo>
                    <a:lnTo>
                      <a:pt x="2622" y="1042"/>
                    </a:lnTo>
                    <a:lnTo>
                      <a:pt x="2645" y="1124"/>
                    </a:lnTo>
                    <a:lnTo>
                      <a:pt x="2667" y="1209"/>
                    </a:lnTo>
                    <a:lnTo>
                      <a:pt x="2687" y="1296"/>
                    </a:lnTo>
                    <a:lnTo>
                      <a:pt x="2707" y="1384"/>
                    </a:lnTo>
                    <a:lnTo>
                      <a:pt x="2672" y="1406"/>
                    </a:lnTo>
                    <a:lnTo>
                      <a:pt x="2641" y="1433"/>
                    </a:lnTo>
                    <a:lnTo>
                      <a:pt x="2615" y="1463"/>
                    </a:lnTo>
                    <a:lnTo>
                      <a:pt x="2593" y="1497"/>
                    </a:lnTo>
                    <a:lnTo>
                      <a:pt x="2576" y="1534"/>
                    </a:lnTo>
                    <a:lnTo>
                      <a:pt x="2469" y="1534"/>
                    </a:lnTo>
                    <a:lnTo>
                      <a:pt x="2438" y="1515"/>
                    </a:lnTo>
                    <a:lnTo>
                      <a:pt x="2407" y="1493"/>
                    </a:lnTo>
                    <a:lnTo>
                      <a:pt x="2381" y="1468"/>
                    </a:lnTo>
                    <a:lnTo>
                      <a:pt x="2358" y="1439"/>
                    </a:lnTo>
                    <a:lnTo>
                      <a:pt x="2337" y="1406"/>
                    </a:lnTo>
                    <a:lnTo>
                      <a:pt x="2321" y="1370"/>
                    </a:lnTo>
                    <a:lnTo>
                      <a:pt x="2309" y="1331"/>
                    </a:lnTo>
                    <a:lnTo>
                      <a:pt x="2229" y="956"/>
                    </a:lnTo>
                    <a:lnTo>
                      <a:pt x="2195" y="989"/>
                    </a:lnTo>
                    <a:lnTo>
                      <a:pt x="2156" y="1019"/>
                    </a:lnTo>
                    <a:lnTo>
                      <a:pt x="2114" y="1045"/>
                    </a:lnTo>
                    <a:lnTo>
                      <a:pt x="2067" y="1068"/>
                    </a:lnTo>
                    <a:lnTo>
                      <a:pt x="2015" y="1087"/>
                    </a:lnTo>
                    <a:lnTo>
                      <a:pt x="1959" y="1104"/>
                    </a:lnTo>
                    <a:lnTo>
                      <a:pt x="1897" y="1117"/>
                    </a:lnTo>
                    <a:lnTo>
                      <a:pt x="1830" y="1128"/>
                    </a:lnTo>
                    <a:lnTo>
                      <a:pt x="1758" y="1136"/>
                    </a:lnTo>
                    <a:lnTo>
                      <a:pt x="1679" y="1143"/>
                    </a:lnTo>
                    <a:lnTo>
                      <a:pt x="1667" y="1168"/>
                    </a:lnTo>
                    <a:lnTo>
                      <a:pt x="1650" y="1192"/>
                    </a:lnTo>
                    <a:lnTo>
                      <a:pt x="1630" y="1211"/>
                    </a:lnTo>
                    <a:lnTo>
                      <a:pt x="1607" y="1228"/>
                    </a:lnTo>
                    <a:lnTo>
                      <a:pt x="1582" y="1240"/>
                    </a:lnTo>
                    <a:lnTo>
                      <a:pt x="1554" y="1248"/>
                    </a:lnTo>
                    <a:lnTo>
                      <a:pt x="1525" y="1250"/>
                    </a:lnTo>
                    <a:lnTo>
                      <a:pt x="1502" y="1249"/>
                    </a:lnTo>
                    <a:lnTo>
                      <a:pt x="1411" y="1234"/>
                    </a:lnTo>
                    <a:lnTo>
                      <a:pt x="1327" y="1220"/>
                    </a:lnTo>
                    <a:lnTo>
                      <a:pt x="1250" y="1202"/>
                    </a:lnTo>
                    <a:lnTo>
                      <a:pt x="1179" y="1184"/>
                    </a:lnTo>
                    <a:lnTo>
                      <a:pt x="1115" y="1162"/>
                    </a:lnTo>
                    <a:lnTo>
                      <a:pt x="1057" y="1139"/>
                    </a:lnTo>
                    <a:lnTo>
                      <a:pt x="1004" y="1114"/>
                    </a:lnTo>
                    <a:lnTo>
                      <a:pt x="956" y="1085"/>
                    </a:lnTo>
                    <a:lnTo>
                      <a:pt x="914" y="1054"/>
                    </a:lnTo>
                    <a:lnTo>
                      <a:pt x="875" y="1022"/>
                    </a:lnTo>
                    <a:lnTo>
                      <a:pt x="841" y="985"/>
                    </a:lnTo>
                    <a:lnTo>
                      <a:pt x="767" y="1330"/>
                    </a:lnTo>
                    <a:lnTo>
                      <a:pt x="755" y="1370"/>
                    </a:lnTo>
                    <a:lnTo>
                      <a:pt x="739" y="1406"/>
                    </a:lnTo>
                    <a:lnTo>
                      <a:pt x="719" y="1439"/>
                    </a:lnTo>
                    <a:lnTo>
                      <a:pt x="696" y="1468"/>
                    </a:lnTo>
                    <a:lnTo>
                      <a:pt x="668" y="1493"/>
                    </a:lnTo>
                    <a:lnTo>
                      <a:pt x="639" y="1516"/>
                    </a:lnTo>
                    <a:lnTo>
                      <a:pt x="606" y="1534"/>
                    </a:lnTo>
                    <a:lnTo>
                      <a:pt x="572" y="1550"/>
                    </a:lnTo>
                    <a:lnTo>
                      <a:pt x="571" y="2882"/>
                    </a:lnTo>
                    <a:lnTo>
                      <a:pt x="567" y="2922"/>
                    </a:lnTo>
                    <a:lnTo>
                      <a:pt x="558" y="2960"/>
                    </a:lnTo>
                    <a:lnTo>
                      <a:pt x="541" y="2995"/>
                    </a:lnTo>
                    <a:lnTo>
                      <a:pt x="519" y="3026"/>
                    </a:lnTo>
                    <a:lnTo>
                      <a:pt x="491" y="3053"/>
                    </a:lnTo>
                    <a:lnTo>
                      <a:pt x="461" y="3076"/>
                    </a:lnTo>
                    <a:lnTo>
                      <a:pt x="425" y="3092"/>
                    </a:lnTo>
                    <a:lnTo>
                      <a:pt x="387" y="3102"/>
                    </a:lnTo>
                    <a:lnTo>
                      <a:pt x="347" y="3106"/>
                    </a:lnTo>
                    <a:lnTo>
                      <a:pt x="307" y="3102"/>
                    </a:lnTo>
                    <a:lnTo>
                      <a:pt x="269" y="3092"/>
                    </a:lnTo>
                    <a:lnTo>
                      <a:pt x="234" y="3076"/>
                    </a:lnTo>
                    <a:lnTo>
                      <a:pt x="202" y="3053"/>
                    </a:lnTo>
                    <a:lnTo>
                      <a:pt x="176" y="3026"/>
                    </a:lnTo>
                    <a:lnTo>
                      <a:pt x="153" y="2995"/>
                    </a:lnTo>
                    <a:lnTo>
                      <a:pt x="137" y="2960"/>
                    </a:lnTo>
                    <a:lnTo>
                      <a:pt x="126" y="2922"/>
                    </a:lnTo>
                    <a:lnTo>
                      <a:pt x="122" y="2882"/>
                    </a:lnTo>
                    <a:lnTo>
                      <a:pt x="124" y="1474"/>
                    </a:lnTo>
                    <a:lnTo>
                      <a:pt x="92" y="1444"/>
                    </a:lnTo>
                    <a:lnTo>
                      <a:pt x="64" y="1411"/>
                    </a:lnTo>
                    <a:lnTo>
                      <a:pt x="41" y="1376"/>
                    </a:lnTo>
                    <a:lnTo>
                      <a:pt x="22" y="1338"/>
                    </a:lnTo>
                    <a:lnTo>
                      <a:pt x="8" y="1299"/>
                    </a:lnTo>
                    <a:lnTo>
                      <a:pt x="1" y="1256"/>
                    </a:lnTo>
                    <a:lnTo>
                      <a:pt x="0" y="1213"/>
                    </a:lnTo>
                    <a:lnTo>
                      <a:pt x="6" y="1168"/>
                    </a:lnTo>
                    <a:lnTo>
                      <a:pt x="202" y="255"/>
                    </a:lnTo>
                    <a:lnTo>
                      <a:pt x="215" y="215"/>
                    </a:lnTo>
                    <a:lnTo>
                      <a:pt x="232" y="178"/>
                    </a:lnTo>
                    <a:lnTo>
                      <a:pt x="253" y="144"/>
                    </a:lnTo>
                    <a:lnTo>
                      <a:pt x="279" y="115"/>
                    </a:lnTo>
                    <a:lnTo>
                      <a:pt x="308" y="88"/>
                    </a:lnTo>
                    <a:lnTo>
                      <a:pt x="339" y="65"/>
                    </a:lnTo>
                    <a:lnTo>
                      <a:pt x="373" y="46"/>
                    </a:lnTo>
                    <a:lnTo>
                      <a:pt x="410" y="30"/>
                    </a:lnTo>
                    <a:lnTo>
                      <a:pt x="446" y="18"/>
                    </a:lnTo>
                    <a:lnTo>
                      <a:pt x="484" y="8"/>
                    </a:lnTo>
                    <a:lnTo>
                      <a:pt x="521" y="2"/>
                    </a:lnTo>
                    <a:lnTo>
                      <a:pt x="5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5563913" y="1972558"/>
              <a:ext cx="328052" cy="333113"/>
              <a:chOff x="-1593850" y="2911475"/>
              <a:chExt cx="1336675" cy="1355726"/>
            </a:xfrm>
            <a:solidFill>
              <a:schemeClr val="tx1"/>
            </a:solidFill>
          </p:grpSpPr>
          <p:sp>
            <p:nvSpPr>
              <p:cNvPr id="133" name="Freeform 76"/>
              <p:cNvSpPr>
                <a:spLocks noEditPoints="1"/>
              </p:cNvSpPr>
              <p:nvPr/>
            </p:nvSpPr>
            <p:spPr bwMode="auto">
              <a:xfrm>
                <a:off x="-1593850" y="2911475"/>
                <a:ext cx="806450" cy="1127125"/>
              </a:xfrm>
              <a:custGeom>
                <a:avLst/>
                <a:gdLst>
                  <a:gd name="T0" fmla="*/ 838 w 2031"/>
                  <a:gd name="T1" fmla="*/ 2520 h 2839"/>
                  <a:gd name="T2" fmla="*/ 1193 w 2031"/>
                  <a:gd name="T3" fmla="*/ 2165 h 2839"/>
                  <a:gd name="T4" fmla="*/ 242 w 2031"/>
                  <a:gd name="T5" fmla="*/ 2165 h 2839"/>
                  <a:gd name="T6" fmla="*/ 598 w 2031"/>
                  <a:gd name="T7" fmla="*/ 2520 h 2839"/>
                  <a:gd name="T8" fmla="*/ 242 w 2031"/>
                  <a:gd name="T9" fmla="*/ 2165 h 2839"/>
                  <a:gd name="T10" fmla="*/ 838 w 2031"/>
                  <a:gd name="T11" fmla="*/ 1944 h 2839"/>
                  <a:gd name="T12" fmla="*/ 1193 w 2031"/>
                  <a:gd name="T13" fmla="*/ 1589 h 2839"/>
                  <a:gd name="T14" fmla="*/ 242 w 2031"/>
                  <a:gd name="T15" fmla="*/ 1589 h 2839"/>
                  <a:gd name="T16" fmla="*/ 598 w 2031"/>
                  <a:gd name="T17" fmla="*/ 1944 h 2839"/>
                  <a:gd name="T18" fmla="*/ 242 w 2031"/>
                  <a:gd name="T19" fmla="*/ 1589 h 2839"/>
                  <a:gd name="T20" fmla="*/ 1434 w 2031"/>
                  <a:gd name="T21" fmla="*/ 1368 h 2839"/>
                  <a:gd name="T22" fmla="*/ 1789 w 2031"/>
                  <a:gd name="T23" fmla="*/ 1014 h 2839"/>
                  <a:gd name="T24" fmla="*/ 838 w 2031"/>
                  <a:gd name="T25" fmla="*/ 1014 h 2839"/>
                  <a:gd name="T26" fmla="*/ 1193 w 2031"/>
                  <a:gd name="T27" fmla="*/ 1368 h 2839"/>
                  <a:gd name="T28" fmla="*/ 838 w 2031"/>
                  <a:gd name="T29" fmla="*/ 1014 h 2839"/>
                  <a:gd name="T30" fmla="*/ 242 w 2031"/>
                  <a:gd name="T31" fmla="*/ 1368 h 2839"/>
                  <a:gd name="T32" fmla="*/ 598 w 2031"/>
                  <a:gd name="T33" fmla="*/ 1014 h 2839"/>
                  <a:gd name="T34" fmla="*/ 242 w 2031"/>
                  <a:gd name="T35" fmla="*/ 262 h 2839"/>
                  <a:gd name="T36" fmla="*/ 1789 w 2031"/>
                  <a:gd name="T37" fmla="*/ 720 h 2839"/>
                  <a:gd name="T38" fmla="*/ 242 w 2031"/>
                  <a:gd name="T39" fmla="*/ 262 h 2839"/>
                  <a:gd name="T40" fmla="*/ 1905 w 2031"/>
                  <a:gd name="T41" fmla="*/ 0 h 2839"/>
                  <a:gd name="T42" fmla="*/ 1954 w 2031"/>
                  <a:gd name="T43" fmla="*/ 9 h 2839"/>
                  <a:gd name="T44" fmla="*/ 1995 w 2031"/>
                  <a:gd name="T45" fmla="*/ 37 h 2839"/>
                  <a:gd name="T46" fmla="*/ 2022 w 2031"/>
                  <a:gd name="T47" fmla="*/ 78 h 2839"/>
                  <a:gd name="T48" fmla="*/ 2031 w 2031"/>
                  <a:gd name="T49" fmla="*/ 126 h 2839"/>
                  <a:gd name="T50" fmla="*/ 1967 w 2031"/>
                  <a:gd name="T51" fmla="*/ 1602 h 2839"/>
                  <a:gd name="T52" fmla="*/ 1846 w 2031"/>
                  <a:gd name="T53" fmla="*/ 1680 h 2839"/>
                  <a:gd name="T54" fmla="*/ 1789 w 2031"/>
                  <a:gd name="T55" fmla="*/ 1590 h 2839"/>
                  <a:gd name="T56" fmla="*/ 1434 w 2031"/>
                  <a:gd name="T57" fmla="*/ 2449 h 2839"/>
                  <a:gd name="T58" fmla="*/ 1435 w 2031"/>
                  <a:gd name="T59" fmla="*/ 2570 h 2839"/>
                  <a:gd name="T60" fmla="*/ 1453 w 2031"/>
                  <a:gd name="T61" fmla="*/ 2707 h 2839"/>
                  <a:gd name="T62" fmla="*/ 1490 w 2031"/>
                  <a:gd name="T63" fmla="*/ 2839 h 2839"/>
                  <a:gd name="T64" fmla="*/ 101 w 2031"/>
                  <a:gd name="T65" fmla="*/ 2837 h 2839"/>
                  <a:gd name="T66" fmla="*/ 56 w 2031"/>
                  <a:gd name="T67" fmla="*/ 2817 h 2839"/>
                  <a:gd name="T68" fmla="*/ 22 w 2031"/>
                  <a:gd name="T69" fmla="*/ 2783 h 2839"/>
                  <a:gd name="T70" fmla="*/ 2 w 2031"/>
                  <a:gd name="T71" fmla="*/ 2738 h 2839"/>
                  <a:gd name="T72" fmla="*/ 0 w 2031"/>
                  <a:gd name="T73" fmla="*/ 126 h 2839"/>
                  <a:gd name="T74" fmla="*/ 10 w 2031"/>
                  <a:gd name="T75" fmla="*/ 78 h 2839"/>
                  <a:gd name="T76" fmla="*/ 37 w 2031"/>
                  <a:gd name="T77" fmla="*/ 37 h 2839"/>
                  <a:gd name="T78" fmla="*/ 78 w 2031"/>
                  <a:gd name="T79" fmla="*/ 9 h 2839"/>
                  <a:gd name="T80" fmla="*/ 126 w 2031"/>
                  <a:gd name="T81" fmla="*/ 0 h 2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31" h="2839">
                    <a:moveTo>
                      <a:pt x="838" y="2165"/>
                    </a:moveTo>
                    <a:lnTo>
                      <a:pt x="838" y="2520"/>
                    </a:lnTo>
                    <a:lnTo>
                      <a:pt x="1193" y="2520"/>
                    </a:lnTo>
                    <a:lnTo>
                      <a:pt x="1193" y="2165"/>
                    </a:lnTo>
                    <a:lnTo>
                      <a:pt x="838" y="2165"/>
                    </a:lnTo>
                    <a:close/>
                    <a:moveTo>
                      <a:pt x="242" y="2165"/>
                    </a:moveTo>
                    <a:lnTo>
                      <a:pt x="242" y="2520"/>
                    </a:lnTo>
                    <a:lnTo>
                      <a:pt x="598" y="2520"/>
                    </a:lnTo>
                    <a:lnTo>
                      <a:pt x="598" y="2165"/>
                    </a:lnTo>
                    <a:lnTo>
                      <a:pt x="242" y="2165"/>
                    </a:lnTo>
                    <a:close/>
                    <a:moveTo>
                      <a:pt x="838" y="1589"/>
                    </a:moveTo>
                    <a:lnTo>
                      <a:pt x="838" y="1944"/>
                    </a:lnTo>
                    <a:lnTo>
                      <a:pt x="1193" y="1944"/>
                    </a:lnTo>
                    <a:lnTo>
                      <a:pt x="1193" y="1589"/>
                    </a:lnTo>
                    <a:lnTo>
                      <a:pt x="838" y="1589"/>
                    </a:lnTo>
                    <a:close/>
                    <a:moveTo>
                      <a:pt x="242" y="1589"/>
                    </a:moveTo>
                    <a:lnTo>
                      <a:pt x="242" y="1944"/>
                    </a:lnTo>
                    <a:lnTo>
                      <a:pt x="598" y="1944"/>
                    </a:lnTo>
                    <a:lnTo>
                      <a:pt x="598" y="1589"/>
                    </a:lnTo>
                    <a:lnTo>
                      <a:pt x="242" y="1589"/>
                    </a:lnTo>
                    <a:close/>
                    <a:moveTo>
                      <a:pt x="1434" y="1014"/>
                    </a:moveTo>
                    <a:lnTo>
                      <a:pt x="1434" y="1368"/>
                    </a:lnTo>
                    <a:lnTo>
                      <a:pt x="1789" y="1368"/>
                    </a:lnTo>
                    <a:lnTo>
                      <a:pt x="1789" y="1014"/>
                    </a:lnTo>
                    <a:lnTo>
                      <a:pt x="1434" y="1014"/>
                    </a:lnTo>
                    <a:close/>
                    <a:moveTo>
                      <a:pt x="838" y="1014"/>
                    </a:moveTo>
                    <a:lnTo>
                      <a:pt x="838" y="1368"/>
                    </a:lnTo>
                    <a:lnTo>
                      <a:pt x="1193" y="1368"/>
                    </a:lnTo>
                    <a:lnTo>
                      <a:pt x="1193" y="1014"/>
                    </a:lnTo>
                    <a:lnTo>
                      <a:pt x="838" y="1014"/>
                    </a:lnTo>
                    <a:close/>
                    <a:moveTo>
                      <a:pt x="242" y="1014"/>
                    </a:moveTo>
                    <a:lnTo>
                      <a:pt x="242" y="1368"/>
                    </a:lnTo>
                    <a:lnTo>
                      <a:pt x="598" y="1368"/>
                    </a:lnTo>
                    <a:lnTo>
                      <a:pt x="598" y="1014"/>
                    </a:lnTo>
                    <a:lnTo>
                      <a:pt x="242" y="1014"/>
                    </a:lnTo>
                    <a:close/>
                    <a:moveTo>
                      <a:pt x="242" y="262"/>
                    </a:moveTo>
                    <a:lnTo>
                      <a:pt x="242" y="720"/>
                    </a:lnTo>
                    <a:lnTo>
                      <a:pt x="1789" y="720"/>
                    </a:lnTo>
                    <a:lnTo>
                      <a:pt x="1789" y="262"/>
                    </a:lnTo>
                    <a:lnTo>
                      <a:pt x="242" y="262"/>
                    </a:lnTo>
                    <a:close/>
                    <a:moveTo>
                      <a:pt x="126" y="0"/>
                    </a:moveTo>
                    <a:lnTo>
                      <a:pt x="1905" y="0"/>
                    </a:lnTo>
                    <a:lnTo>
                      <a:pt x="1930" y="2"/>
                    </a:lnTo>
                    <a:lnTo>
                      <a:pt x="1954" y="9"/>
                    </a:lnTo>
                    <a:lnTo>
                      <a:pt x="1976" y="22"/>
                    </a:lnTo>
                    <a:lnTo>
                      <a:pt x="1995" y="37"/>
                    </a:lnTo>
                    <a:lnTo>
                      <a:pt x="2010" y="56"/>
                    </a:lnTo>
                    <a:lnTo>
                      <a:pt x="2022" y="78"/>
                    </a:lnTo>
                    <a:lnTo>
                      <a:pt x="2029" y="101"/>
                    </a:lnTo>
                    <a:lnTo>
                      <a:pt x="2031" y="126"/>
                    </a:lnTo>
                    <a:lnTo>
                      <a:pt x="2031" y="1570"/>
                    </a:lnTo>
                    <a:lnTo>
                      <a:pt x="1967" y="1602"/>
                    </a:lnTo>
                    <a:lnTo>
                      <a:pt x="1905" y="1640"/>
                    </a:lnTo>
                    <a:lnTo>
                      <a:pt x="1846" y="1680"/>
                    </a:lnTo>
                    <a:lnTo>
                      <a:pt x="1789" y="1726"/>
                    </a:lnTo>
                    <a:lnTo>
                      <a:pt x="1789" y="1590"/>
                    </a:lnTo>
                    <a:lnTo>
                      <a:pt x="1434" y="1590"/>
                    </a:lnTo>
                    <a:lnTo>
                      <a:pt x="1434" y="2449"/>
                    </a:lnTo>
                    <a:lnTo>
                      <a:pt x="1432" y="2501"/>
                    </a:lnTo>
                    <a:lnTo>
                      <a:pt x="1435" y="2570"/>
                    </a:lnTo>
                    <a:lnTo>
                      <a:pt x="1442" y="2639"/>
                    </a:lnTo>
                    <a:lnTo>
                      <a:pt x="1453" y="2707"/>
                    </a:lnTo>
                    <a:lnTo>
                      <a:pt x="1470" y="2773"/>
                    </a:lnTo>
                    <a:lnTo>
                      <a:pt x="1490" y="2839"/>
                    </a:lnTo>
                    <a:lnTo>
                      <a:pt x="126" y="2839"/>
                    </a:lnTo>
                    <a:lnTo>
                      <a:pt x="101" y="2837"/>
                    </a:lnTo>
                    <a:lnTo>
                      <a:pt x="78" y="2829"/>
                    </a:lnTo>
                    <a:lnTo>
                      <a:pt x="56" y="2817"/>
                    </a:lnTo>
                    <a:lnTo>
                      <a:pt x="37" y="2801"/>
                    </a:lnTo>
                    <a:lnTo>
                      <a:pt x="22" y="2783"/>
                    </a:lnTo>
                    <a:lnTo>
                      <a:pt x="10" y="2761"/>
                    </a:lnTo>
                    <a:lnTo>
                      <a:pt x="2" y="2738"/>
                    </a:lnTo>
                    <a:lnTo>
                      <a:pt x="0" y="2712"/>
                    </a:lnTo>
                    <a:lnTo>
                      <a:pt x="0" y="126"/>
                    </a:lnTo>
                    <a:lnTo>
                      <a:pt x="2" y="101"/>
                    </a:lnTo>
                    <a:lnTo>
                      <a:pt x="10" y="78"/>
                    </a:lnTo>
                    <a:lnTo>
                      <a:pt x="22" y="56"/>
                    </a:lnTo>
                    <a:lnTo>
                      <a:pt x="37" y="37"/>
                    </a:lnTo>
                    <a:lnTo>
                      <a:pt x="56" y="22"/>
                    </a:lnTo>
                    <a:lnTo>
                      <a:pt x="78" y="9"/>
                    </a:lnTo>
                    <a:lnTo>
                      <a:pt x="101" y="2"/>
                    </a:lnTo>
                    <a:lnTo>
                      <a:pt x="12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4" name="Freeform 77"/>
              <p:cNvSpPr>
                <a:spLocks noEditPoints="1"/>
              </p:cNvSpPr>
              <p:nvPr/>
            </p:nvSpPr>
            <p:spPr bwMode="auto">
              <a:xfrm>
                <a:off x="-982663" y="3541713"/>
                <a:ext cx="725488" cy="725488"/>
              </a:xfrm>
              <a:custGeom>
                <a:avLst/>
                <a:gdLst>
                  <a:gd name="T0" fmla="*/ 850 w 1826"/>
                  <a:gd name="T1" fmla="*/ 307 h 1828"/>
                  <a:gd name="T2" fmla="*/ 750 w 1826"/>
                  <a:gd name="T3" fmla="*/ 409 h 1828"/>
                  <a:gd name="T4" fmla="*/ 633 w 1826"/>
                  <a:gd name="T5" fmla="*/ 525 h 1828"/>
                  <a:gd name="T6" fmla="*/ 604 w 1826"/>
                  <a:gd name="T7" fmla="*/ 701 h 1828"/>
                  <a:gd name="T8" fmla="*/ 675 w 1826"/>
                  <a:gd name="T9" fmla="*/ 856 h 1828"/>
                  <a:gd name="T10" fmla="*/ 875 w 1826"/>
                  <a:gd name="T11" fmla="*/ 952 h 1828"/>
                  <a:gd name="T12" fmla="*/ 1024 w 1826"/>
                  <a:gd name="T13" fmla="*/ 997 h 1828"/>
                  <a:gd name="T14" fmla="*/ 1106 w 1826"/>
                  <a:gd name="T15" fmla="*/ 1085 h 1828"/>
                  <a:gd name="T16" fmla="*/ 1098 w 1826"/>
                  <a:gd name="T17" fmla="*/ 1221 h 1828"/>
                  <a:gd name="T18" fmla="*/ 1010 w 1826"/>
                  <a:gd name="T19" fmla="*/ 1308 h 1828"/>
                  <a:gd name="T20" fmla="*/ 870 w 1826"/>
                  <a:gd name="T21" fmla="*/ 1316 h 1828"/>
                  <a:gd name="T22" fmla="*/ 762 w 1826"/>
                  <a:gd name="T23" fmla="*/ 1231 h 1828"/>
                  <a:gd name="T24" fmla="*/ 705 w 1826"/>
                  <a:gd name="T25" fmla="*/ 1129 h 1828"/>
                  <a:gd name="T26" fmla="*/ 609 w 1826"/>
                  <a:gd name="T27" fmla="*/ 1144 h 1828"/>
                  <a:gd name="T28" fmla="*/ 600 w 1826"/>
                  <a:gd name="T29" fmla="*/ 1240 h 1828"/>
                  <a:gd name="T30" fmla="*/ 706 w 1826"/>
                  <a:gd name="T31" fmla="*/ 1389 h 1828"/>
                  <a:gd name="T32" fmla="*/ 847 w 1826"/>
                  <a:gd name="T33" fmla="*/ 1483 h 1828"/>
                  <a:gd name="T34" fmla="*/ 907 w 1826"/>
                  <a:gd name="T35" fmla="*/ 1543 h 1828"/>
                  <a:gd name="T36" fmla="*/ 997 w 1826"/>
                  <a:gd name="T37" fmla="*/ 1501 h 1828"/>
                  <a:gd name="T38" fmla="*/ 1118 w 1826"/>
                  <a:gd name="T39" fmla="*/ 1403 h 1828"/>
                  <a:gd name="T40" fmla="*/ 1244 w 1826"/>
                  <a:gd name="T41" fmla="*/ 1254 h 1828"/>
                  <a:gd name="T42" fmla="*/ 1256 w 1826"/>
                  <a:gd name="T43" fmla="*/ 1056 h 1828"/>
                  <a:gd name="T44" fmla="*/ 1159 w 1826"/>
                  <a:gd name="T45" fmla="*/ 906 h 1828"/>
                  <a:gd name="T46" fmla="*/ 1001 w 1826"/>
                  <a:gd name="T47" fmla="*/ 840 h 1828"/>
                  <a:gd name="T48" fmla="*/ 851 w 1826"/>
                  <a:gd name="T49" fmla="*/ 802 h 1828"/>
                  <a:gd name="T50" fmla="*/ 757 w 1826"/>
                  <a:gd name="T51" fmla="*/ 708 h 1828"/>
                  <a:gd name="T52" fmla="*/ 771 w 1826"/>
                  <a:gd name="T53" fmla="*/ 576 h 1828"/>
                  <a:gd name="T54" fmla="*/ 891 w 1826"/>
                  <a:gd name="T55" fmla="*/ 500 h 1828"/>
                  <a:gd name="T56" fmla="*/ 1027 w 1826"/>
                  <a:gd name="T57" fmla="*/ 530 h 1828"/>
                  <a:gd name="T58" fmla="*/ 1085 w 1826"/>
                  <a:gd name="T59" fmla="*/ 619 h 1828"/>
                  <a:gd name="T60" fmla="*/ 1176 w 1826"/>
                  <a:gd name="T61" fmla="*/ 639 h 1828"/>
                  <a:gd name="T62" fmla="*/ 1227 w 1826"/>
                  <a:gd name="T63" fmla="*/ 578 h 1828"/>
                  <a:gd name="T64" fmla="*/ 1139 w 1826"/>
                  <a:gd name="T65" fmla="*/ 439 h 1828"/>
                  <a:gd name="T66" fmla="*/ 1001 w 1826"/>
                  <a:gd name="T67" fmla="*/ 327 h 1828"/>
                  <a:gd name="T68" fmla="*/ 939 w 1826"/>
                  <a:gd name="T69" fmla="*/ 267 h 1828"/>
                  <a:gd name="T70" fmla="*/ 1133 w 1826"/>
                  <a:gd name="T71" fmla="*/ 27 h 1828"/>
                  <a:gd name="T72" fmla="*/ 1452 w 1826"/>
                  <a:gd name="T73" fmla="*/ 176 h 1828"/>
                  <a:gd name="T74" fmla="*/ 1689 w 1826"/>
                  <a:gd name="T75" fmla="*/ 433 h 1828"/>
                  <a:gd name="T76" fmla="*/ 1815 w 1826"/>
                  <a:gd name="T77" fmla="*/ 766 h 1828"/>
                  <a:gd name="T78" fmla="*/ 1800 w 1826"/>
                  <a:gd name="T79" fmla="*/ 1133 h 1828"/>
                  <a:gd name="T80" fmla="*/ 1650 w 1826"/>
                  <a:gd name="T81" fmla="*/ 1454 h 1828"/>
                  <a:gd name="T82" fmla="*/ 1394 w 1826"/>
                  <a:gd name="T83" fmla="*/ 1691 h 1828"/>
                  <a:gd name="T84" fmla="*/ 1062 w 1826"/>
                  <a:gd name="T85" fmla="*/ 1815 h 1828"/>
                  <a:gd name="T86" fmla="*/ 690 w 1826"/>
                  <a:gd name="T87" fmla="*/ 1800 h 1828"/>
                  <a:gd name="T88" fmla="*/ 366 w 1826"/>
                  <a:gd name="T89" fmla="*/ 1645 h 1828"/>
                  <a:gd name="T90" fmla="*/ 129 w 1826"/>
                  <a:gd name="T91" fmla="*/ 1381 h 1828"/>
                  <a:gd name="T92" fmla="*/ 13 w 1826"/>
                  <a:gd name="T93" fmla="*/ 1065 h 1828"/>
                  <a:gd name="T94" fmla="*/ 11 w 1826"/>
                  <a:gd name="T95" fmla="*/ 771 h 1828"/>
                  <a:gd name="T96" fmla="*/ 126 w 1826"/>
                  <a:gd name="T97" fmla="*/ 449 h 1828"/>
                  <a:gd name="T98" fmla="*/ 337 w 1826"/>
                  <a:gd name="T99" fmla="*/ 205 h 1828"/>
                  <a:gd name="T100" fmla="*/ 623 w 1826"/>
                  <a:gd name="T101" fmla="*/ 47 h 1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26" h="1828">
                    <a:moveTo>
                      <a:pt x="907" y="267"/>
                    </a:moveTo>
                    <a:lnTo>
                      <a:pt x="888" y="270"/>
                    </a:lnTo>
                    <a:lnTo>
                      <a:pt x="871" y="278"/>
                    </a:lnTo>
                    <a:lnTo>
                      <a:pt x="859" y="292"/>
                    </a:lnTo>
                    <a:lnTo>
                      <a:pt x="850" y="307"/>
                    </a:lnTo>
                    <a:lnTo>
                      <a:pt x="847" y="327"/>
                    </a:lnTo>
                    <a:lnTo>
                      <a:pt x="847" y="377"/>
                    </a:lnTo>
                    <a:lnTo>
                      <a:pt x="812" y="384"/>
                    </a:lnTo>
                    <a:lnTo>
                      <a:pt x="780" y="396"/>
                    </a:lnTo>
                    <a:lnTo>
                      <a:pt x="750" y="409"/>
                    </a:lnTo>
                    <a:lnTo>
                      <a:pt x="723" y="425"/>
                    </a:lnTo>
                    <a:lnTo>
                      <a:pt x="698" y="443"/>
                    </a:lnTo>
                    <a:lnTo>
                      <a:pt x="672" y="469"/>
                    </a:lnTo>
                    <a:lnTo>
                      <a:pt x="650" y="496"/>
                    </a:lnTo>
                    <a:lnTo>
                      <a:pt x="633" y="525"/>
                    </a:lnTo>
                    <a:lnTo>
                      <a:pt x="619" y="557"/>
                    </a:lnTo>
                    <a:lnTo>
                      <a:pt x="609" y="590"/>
                    </a:lnTo>
                    <a:lnTo>
                      <a:pt x="604" y="627"/>
                    </a:lnTo>
                    <a:lnTo>
                      <a:pt x="602" y="664"/>
                    </a:lnTo>
                    <a:lnTo>
                      <a:pt x="604" y="701"/>
                    </a:lnTo>
                    <a:lnTo>
                      <a:pt x="610" y="738"/>
                    </a:lnTo>
                    <a:lnTo>
                      <a:pt x="620" y="771"/>
                    </a:lnTo>
                    <a:lnTo>
                      <a:pt x="635" y="802"/>
                    </a:lnTo>
                    <a:lnTo>
                      <a:pt x="654" y="831"/>
                    </a:lnTo>
                    <a:lnTo>
                      <a:pt x="675" y="856"/>
                    </a:lnTo>
                    <a:lnTo>
                      <a:pt x="700" y="879"/>
                    </a:lnTo>
                    <a:lnTo>
                      <a:pt x="729" y="897"/>
                    </a:lnTo>
                    <a:lnTo>
                      <a:pt x="777" y="920"/>
                    </a:lnTo>
                    <a:lnTo>
                      <a:pt x="826" y="938"/>
                    </a:lnTo>
                    <a:lnTo>
                      <a:pt x="875" y="952"/>
                    </a:lnTo>
                    <a:lnTo>
                      <a:pt x="927" y="965"/>
                    </a:lnTo>
                    <a:lnTo>
                      <a:pt x="952" y="971"/>
                    </a:lnTo>
                    <a:lnTo>
                      <a:pt x="977" y="978"/>
                    </a:lnTo>
                    <a:lnTo>
                      <a:pt x="1001" y="986"/>
                    </a:lnTo>
                    <a:lnTo>
                      <a:pt x="1024" y="997"/>
                    </a:lnTo>
                    <a:lnTo>
                      <a:pt x="1046" y="1009"/>
                    </a:lnTo>
                    <a:lnTo>
                      <a:pt x="1066" y="1024"/>
                    </a:lnTo>
                    <a:lnTo>
                      <a:pt x="1083" y="1041"/>
                    </a:lnTo>
                    <a:lnTo>
                      <a:pt x="1097" y="1062"/>
                    </a:lnTo>
                    <a:lnTo>
                      <a:pt x="1106" y="1085"/>
                    </a:lnTo>
                    <a:lnTo>
                      <a:pt x="1111" y="1112"/>
                    </a:lnTo>
                    <a:lnTo>
                      <a:pt x="1113" y="1141"/>
                    </a:lnTo>
                    <a:lnTo>
                      <a:pt x="1112" y="1170"/>
                    </a:lnTo>
                    <a:lnTo>
                      <a:pt x="1107" y="1196"/>
                    </a:lnTo>
                    <a:lnTo>
                      <a:pt x="1098" y="1221"/>
                    </a:lnTo>
                    <a:lnTo>
                      <a:pt x="1086" y="1243"/>
                    </a:lnTo>
                    <a:lnTo>
                      <a:pt x="1071" y="1264"/>
                    </a:lnTo>
                    <a:lnTo>
                      <a:pt x="1052" y="1281"/>
                    </a:lnTo>
                    <a:lnTo>
                      <a:pt x="1033" y="1296"/>
                    </a:lnTo>
                    <a:lnTo>
                      <a:pt x="1010" y="1308"/>
                    </a:lnTo>
                    <a:lnTo>
                      <a:pt x="986" y="1317"/>
                    </a:lnTo>
                    <a:lnTo>
                      <a:pt x="960" y="1322"/>
                    </a:lnTo>
                    <a:lnTo>
                      <a:pt x="929" y="1324"/>
                    </a:lnTo>
                    <a:lnTo>
                      <a:pt x="899" y="1322"/>
                    </a:lnTo>
                    <a:lnTo>
                      <a:pt x="870" y="1316"/>
                    </a:lnTo>
                    <a:lnTo>
                      <a:pt x="843" y="1305"/>
                    </a:lnTo>
                    <a:lnTo>
                      <a:pt x="818" y="1291"/>
                    </a:lnTo>
                    <a:lnTo>
                      <a:pt x="795" y="1273"/>
                    </a:lnTo>
                    <a:lnTo>
                      <a:pt x="777" y="1254"/>
                    </a:lnTo>
                    <a:lnTo>
                      <a:pt x="762" y="1231"/>
                    </a:lnTo>
                    <a:lnTo>
                      <a:pt x="750" y="1203"/>
                    </a:lnTo>
                    <a:lnTo>
                      <a:pt x="740" y="1169"/>
                    </a:lnTo>
                    <a:lnTo>
                      <a:pt x="732" y="1152"/>
                    </a:lnTo>
                    <a:lnTo>
                      <a:pt x="721" y="1139"/>
                    </a:lnTo>
                    <a:lnTo>
                      <a:pt x="705" y="1129"/>
                    </a:lnTo>
                    <a:lnTo>
                      <a:pt x="689" y="1124"/>
                    </a:lnTo>
                    <a:lnTo>
                      <a:pt x="670" y="1124"/>
                    </a:lnTo>
                    <a:lnTo>
                      <a:pt x="638" y="1130"/>
                    </a:lnTo>
                    <a:lnTo>
                      <a:pt x="623" y="1136"/>
                    </a:lnTo>
                    <a:lnTo>
                      <a:pt x="609" y="1144"/>
                    </a:lnTo>
                    <a:lnTo>
                      <a:pt x="599" y="1155"/>
                    </a:lnTo>
                    <a:lnTo>
                      <a:pt x="591" y="1170"/>
                    </a:lnTo>
                    <a:lnTo>
                      <a:pt x="588" y="1185"/>
                    </a:lnTo>
                    <a:lnTo>
                      <a:pt x="589" y="1202"/>
                    </a:lnTo>
                    <a:lnTo>
                      <a:pt x="600" y="1240"/>
                    </a:lnTo>
                    <a:lnTo>
                      <a:pt x="613" y="1275"/>
                    </a:lnTo>
                    <a:lnTo>
                      <a:pt x="631" y="1308"/>
                    </a:lnTo>
                    <a:lnTo>
                      <a:pt x="655" y="1340"/>
                    </a:lnTo>
                    <a:lnTo>
                      <a:pt x="679" y="1367"/>
                    </a:lnTo>
                    <a:lnTo>
                      <a:pt x="706" y="1389"/>
                    </a:lnTo>
                    <a:lnTo>
                      <a:pt x="735" y="1407"/>
                    </a:lnTo>
                    <a:lnTo>
                      <a:pt x="771" y="1424"/>
                    </a:lnTo>
                    <a:lnTo>
                      <a:pt x="808" y="1436"/>
                    </a:lnTo>
                    <a:lnTo>
                      <a:pt x="847" y="1445"/>
                    </a:lnTo>
                    <a:lnTo>
                      <a:pt x="847" y="1483"/>
                    </a:lnTo>
                    <a:lnTo>
                      <a:pt x="850" y="1501"/>
                    </a:lnTo>
                    <a:lnTo>
                      <a:pt x="859" y="1518"/>
                    </a:lnTo>
                    <a:lnTo>
                      <a:pt x="871" y="1531"/>
                    </a:lnTo>
                    <a:lnTo>
                      <a:pt x="888" y="1540"/>
                    </a:lnTo>
                    <a:lnTo>
                      <a:pt x="907" y="1543"/>
                    </a:lnTo>
                    <a:lnTo>
                      <a:pt x="939" y="1543"/>
                    </a:lnTo>
                    <a:lnTo>
                      <a:pt x="959" y="1540"/>
                    </a:lnTo>
                    <a:lnTo>
                      <a:pt x="976" y="1531"/>
                    </a:lnTo>
                    <a:lnTo>
                      <a:pt x="988" y="1518"/>
                    </a:lnTo>
                    <a:lnTo>
                      <a:pt x="997" y="1501"/>
                    </a:lnTo>
                    <a:lnTo>
                      <a:pt x="1001" y="1483"/>
                    </a:lnTo>
                    <a:lnTo>
                      <a:pt x="1001" y="1446"/>
                    </a:lnTo>
                    <a:lnTo>
                      <a:pt x="1042" y="1436"/>
                    </a:lnTo>
                    <a:lnTo>
                      <a:pt x="1081" y="1422"/>
                    </a:lnTo>
                    <a:lnTo>
                      <a:pt x="1118" y="1403"/>
                    </a:lnTo>
                    <a:lnTo>
                      <a:pt x="1151" y="1380"/>
                    </a:lnTo>
                    <a:lnTo>
                      <a:pt x="1181" y="1353"/>
                    </a:lnTo>
                    <a:lnTo>
                      <a:pt x="1207" y="1322"/>
                    </a:lnTo>
                    <a:lnTo>
                      <a:pt x="1227" y="1289"/>
                    </a:lnTo>
                    <a:lnTo>
                      <a:pt x="1244" y="1254"/>
                    </a:lnTo>
                    <a:lnTo>
                      <a:pt x="1255" y="1215"/>
                    </a:lnTo>
                    <a:lnTo>
                      <a:pt x="1263" y="1175"/>
                    </a:lnTo>
                    <a:lnTo>
                      <a:pt x="1265" y="1132"/>
                    </a:lnTo>
                    <a:lnTo>
                      <a:pt x="1263" y="1093"/>
                    </a:lnTo>
                    <a:lnTo>
                      <a:pt x="1256" y="1056"/>
                    </a:lnTo>
                    <a:lnTo>
                      <a:pt x="1245" y="1020"/>
                    </a:lnTo>
                    <a:lnTo>
                      <a:pt x="1229" y="987"/>
                    </a:lnTo>
                    <a:lnTo>
                      <a:pt x="1210" y="957"/>
                    </a:lnTo>
                    <a:lnTo>
                      <a:pt x="1187" y="930"/>
                    </a:lnTo>
                    <a:lnTo>
                      <a:pt x="1159" y="906"/>
                    </a:lnTo>
                    <a:lnTo>
                      <a:pt x="1127" y="886"/>
                    </a:lnTo>
                    <a:lnTo>
                      <a:pt x="1090" y="867"/>
                    </a:lnTo>
                    <a:lnTo>
                      <a:pt x="1061" y="856"/>
                    </a:lnTo>
                    <a:lnTo>
                      <a:pt x="1031" y="847"/>
                    </a:lnTo>
                    <a:lnTo>
                      <a:pt x="1001" y="840"/>
                    </a:lnTo>
                    <a:lnTo>
                      <a:pt x="969" y="833"/>
                    </a:lnTo>
                    <a:lnTo>
                      <a:pt x="938" y="827"/>
                    </a:lnTo>
                    <a:lnTo>
                      <a:pt x="909" y="820"/>
                    </a:lnTo>
                    <a:lnTo>
                      <a:pt x="879" y="812"/>
                    </a:lnTo>
                    <a:lnTo>
                      <a:pt x="851" y="802"/>
                    </a:lnTo>
                    <a:lnTo>
                      <a:pt x="826" y="788"/>
                    </a:lnTo>
                    <a:lnTo>
                      <a:pt x="803" y="772"/>
                    </a:lnTo>
                    <a:lnTo>
                      <a:pt x="782" y="751"/>
                    </a:lnTo>
                    <a:lnTo>
                      <a:pt x="768" y="730"/>
                    </a:lnTo>
                    <a:lnTo>
                      <a:pt x="757" y="708"/>
                    </a:lnTo>
                    <a:lnTo>
                      <a:pt x="752" y="683"/>
                    </a:lnTo>
                    <a:lnTo>
                      <a:pt x="750" y="655"/>
                    </a:lnTo>
                    <a:lnTo>
                      <a:pt x="752" y="626"/>
                    </a:lnTo>
                    <a:lnTo>
                      <a:pt x="759" y="600"/>
                    </a:lnTo>
                    <a:lnTo>
                      <a:pt x="771" y="576"/>
                    </a:lnTo>
                    <a:lnTo>
                      <a:pt x="787" y="553"/>
                    </a:lnTo>
                    <a:lnTo>
                      <a:pt x="808" y="534"/>
                    </a:lnTo>
                    <a:lnTo>
                      <a:pt x="833" y="519"/>
                    </a:lnTo>
                    <a:lnTo>
                      <a:pt x="861" y="506"/>
                    </a:lnTo>
                    <a:lnTo>
                      <a:pt x="891" y="500"/>
                    </a:lnTo>
                    <a:lnTo>
                      <a:pt x="923" y="497"/>
                    </a:lnTo>
                    <a:lnTo>
                      <a:pt x="952" y="499"/>
                    </a:lnTo>
                    <a:lnTo>
                      <a:pt x="980" y="506"/>
                    </a:lnTo>
                    <a:lnTo>
                      <a:pt x="1006" y="517"/>
                    </a:lnTo>
                    <a:lnTo>
                      <a:pt x="1027" y="530"/>
                    </a:lnTo>
                    <a:lnTo>
                      <a:pt x="1047" y="548"/>
                    </a:lnTo>
                    <a:lnTo>
                      <a:pt x="1059" y="564"/>
                    </a:lnTo>
                    <a:lnTo>
                      <a:pt x="1069" y="583"/>
                    </a:lnTo>
                    <a:lnTo>
                      <a:pt x="1077" y="604"/>
                    </a:lnTo>
                    <a:lnTo>
                      <a:pt x="1085" y="619"/>
                    </a:lnTo>
                    <a:lnTo>
                      <a:pt x="1097" y="631"/>
                    </a:lnTo>
                    <a:lnTo>
                      <a:pt x="1110" y="640"/>
                    </a:lnTo>
                    <a:lnTo>
                      <a:pt x="1127" y="644"/>
                    </a:lnTo>
                    <a:lnTo>
                      <a:pt x="1143" y="644"/>
                    </a:lnTo>
                    <a:lnTo>
                      <a:pt x="1176" y="639"/>
                    </a:lnTo>
                    <a:lnTo>
                      <a:pt x="1193" y="634"/>
                    </a:lnTo>
                    <a:lnTo>
                      <a:pt x="1208" y="625"/>
                    </a:lnTo>
                    <a:lnTo>
                      <a:pt x="1218" y="611"/>
                    </a:lnTo>
                    <a:lnTo>
                      <a:pt x="1225" y="596"/>
                    </a:lnTo>
                    <a:lnTo>
                      <a:pt x="1227" y="578"/>
                    </a:lnTo>
                    <a:lnTo>
                      <a:pt x="1223" y="559"/>
                    </a:lnTo>
                    <a:lnTo>
                      <a:pt x="1209" y="525"/>
                    </a:lnTo>
                    <a:lnTo>
                      <a:pt x="1189" y="493"/>
                    </a:lnTo>
                    <a:lnTo>
                      <a:pt x="1166" y="465"/>
                    </a:lnTo>
                    <a:lnTo>
                      <a:pt x="1139" y="439"/>
                    </a:lnTo>
                    <a:lnTo>
                      <a:pt x="1110" y="418"/>
                    </a:lnTo>
                    <a:lnTo>
                      <a:pt x="1076" y="401"/>
                    </a:lnTo>
                    <a:lnTo>
                      <a:pt x="1040" y="386"/>
                    </a:lnTo>
                    <a:lnTo>
                      <a:pt x="1001" y="377"/>
                    </a:lnTo>
                    <a:lnTo>
                      <a:pt x="1001" y="327"/>
                    </a:lnTo>
                    <a:lnTo>
                      <a:pt x="997" y="307"/>
                    </a:lnTo>
                    <a:lnTo>
                      <a:pt x="988" y="292"/>
                    </a:lnTo>
                    <a:lnTo>
                      <a:pt x="976" y="278"/>
                    </a:lnTo>
                    <a:lnTo>
                      <a:pt x="959" y="270"/>
                    </a:lnTo>
                    <a:lnTo>
                      <a:pt x="939" y="267"/>
                    </a:lnTo>
                    <a:lnTo>
                      <a:pt x="907" y="267"/>
                    </a:lnTo>
                    <a:close/>
                    <a:moveTo>
                      <a:pt x="914" y="0"/>
                    </a:moveTo>
                    <a:lnTo>
                      <a:pt x="988" y="3"/>
                    </a:lnTo>
                    <a:lnTo>
                      <a:pt x="1062" y="12"/>
                    </a:lnTo>
                    <a:lnTo>
                      <a:pt x="1133" y="27"/>
                    </a:lnTo>
                    <a:lnTo>
                      <a:pt x="1201" y="46"/>
                    </a:lnTo>
                    <a:lnTo>
                      <a:pt x="1269" y="72"/>
                    </a:lnTo>
                    <a:lnTo>
                      <a:pt x="1333" y="102"/>
                    </a:lnTo>
                    <a:lnTo>
                      <a:pt x="1394" y="136"/>
                    </a:lnTo>
                    <a:lnTo>
                      <a:pt x="1452" y="176"/>
                    </a:lnTo>
                    <a:lnTo>
                      <a:pt x="1507" y="220"/>
                    </a:lnTo>
                    <a:lnTo>
                      <a:pt x="1559" y="268"/>
                    </a:lnTo>
                    <a:lnTo>
                      <a:pt x="1606" y="319"/>
                    </a:lnTo>
                    <a:lnTo>
                      <a:pt x="1650" y="374"/>
                    </a:lnTo>
                    <a:lnTo>
                      <a:pt x="1689" y="433"/>
                    </a:lnTo>
                    <a:lnTo>
                      <a:pt x="1724" y="494"/>
                    </a:lnTo>
                    <a:lnTo>
                      <a:pt x="1755" y="558"/>
                    </a:lnTo>
                    <a:lnTo>
                      <a:pt x="1779" y="625"/>
                    </a:lnTo>
                    <a:lnTo>
                      <a:pt x="1800" y="694"/>
                    </a:lnTo>
                    <a:lnTo>
                      <a:pt x="1815" y="766"/>
                    </a:lnTo>
                    <a:lnTo>
                      <a:pt x="1823" y="839"/>
                    </a:lnTo>
                    <a:lnTo>
                      <a:pt x="1826" y="914"/>
                    </a:lnTo>
                    <a:lnTo>
                      <a:pt x="1823" y="988"/>
                    </a:lnTo>
                    <a:lnTo>
                      <a:pt x="1815" y="1062"/>
                    </a:lnTo>
                    <a:lnTo>
                      <a:pt x="1800" y="1133"/>
                    </a:lnTo>
                    <a:lnTo>
                      <a:pt x="1779" y="1203"/>
                    </a:lnTo>
                    <a:lnTo>
                      <a:pt x="1755" y="1269"/>
                    </a:lnTo>
                    <a:lnTo>
                      <a:pt x="1724" y="1333"/>
                    </a:lnTo>
                    <a:lnTo>
                      <a:pt x="1689" y="1396"/>
                    </a:lnTo>
                    <a:lnTo>
                      <a:pt x="1650" y="1454"/>
                    </a:lnTo>
                    <a:lnTo>
                      <a:pt x="1606" y="1509"/>
                    </a:lnTo>
                    <a:lnTo>
                      <a:pt x="1559" y="1559"/>
                    </a:lnTo>
                    <a:lnTo>
                      <a:pt x="1507" y="1607"/>
                    </a:lnTo>
                    <a:lnTo>
                      <a:pt x="1452" y="1652"/>
                    </a:lnTo>
                    <a:lnTo>
                      <a:pt x="1394" y="1691"/>
                    </a:lnTo>
                    <a:lnTo>
                      <a:pt x="1333" y="1725"/>
                    </a:lnTo>
                    <a:lnTo>
                      <a:pt x="1269" y="1755"/>
                    </a:lnTo>
                    <a:lnTo>
                      <a:pt x="1201" y="1781"/>
                    </a:lnTo>
                    <a:lnTo>
                      <a:pt x="1133" y="1801"/>
                    </a:lnTo>
                    <a:lnTo>
                      <a:pt x="1062" y="1815"/>
                    </a:lnTo>
                    <a:lnTo>
                      <a:pt x="988" y="1825"/>
                    </a:lnTo>
                    <a:lnTo>
                      <a:pt x="914" y="1828"/>
                    </a:lnTo>
                    <a:lnTo>
                      <a:pt x="837" y="1825"/>
                    </a:lnTo>
                    <a:lnTo>
                      <a:pt x="762" y="1815"/>
                    </a:lnTo>
                    <a:lnTo>
                      <a:pt x="690" y="1800"/>
                    </a:lnTo>
                    <a:lnTo>
                      <a:pt x="619" y="1779"/>
                    </a:lnTo>
                    <a:lnTo>
                      <a:pt x="552" y="1753"/>
                    </a:lnTo>
                    <a:lnTo>
                      <a:pt x="487" y="1722"/>
                    </a:lnTo>
                    <a:lnTo>
                      <a:pt x="425" y="1686"/>
                    </a:lnTo>
                    <a:lnTo>
                      <a:pt x="366" y="1645"/>
                    </a:lnTo>
                    <a:lnTo>
                      <a:pt x="311" y="1600"/>
                    </a:lnTo>
                    <a:lnTo>
                      <a:pt x="259" y="1551"/>
                    </a:lnTo>
                    <a:lnTo>
                      <a:pt x="211" y="1498"/>
                    </a:lnTo>
                    <a:lnTo>
                      <a:pt x="168" y="1441"/>
                    </a:lnTo>
                    <a:lnTo>
                      <a:pt x="129" y="1381"/>
                    </a:lnTo>
                    <a:lnTo>
                      <a:pt x="94" y="1318"/>
                    </a:lnTo>
                    <a:lnTo>
                      <a:pt x="65" y="1252"/>
                    </a:lnTo>
                    <a:lnTo>
                      <a:pt x="44" y="1191"/>
                    </a:lnTo>
                    <a:lnTo>
                      <a:pt x="26" y="1129"/>
                    </a:lnTo>
                    <a:lnTo>
                      <a:pt x="13" y="1065"/>
                    </a:lnTo>
                    <a:lnTo>
                      <a:pt x="4" y="1000"/>
                    </a:lnTo>
                    <a:lnTo>
                      <a:pt x="1" y="932"/>
                    </a:lnTo>
                    <a:lnTo>
                      <a:pt x="0" y="914"/>
                    </a:lnTo>
                    <a:lnTo>
                      <a:pt x="3" y="841"/>
                    </a:lnTo>
                    <a:lnTo>
                      <a:pt x="11" y="771"/>
                    </a:lnTo>
                    <a:lnTo>
                      <a:pt x="25" y="702"/>
                    </a:lnTo>
                    <a:lnTo>
                      <a:pt x="44" y="636"/>
                    </a:lnTo>
                    <a:lnTo>
                      <a:pt x="66" y="572"/>
                    </a:lnTo>
                    <a:lnTo>
                      <a:pt x="94" y="510"/>
                    </a:lnTo>
                    <a:lnTo>
                      <a:pt x="126" y="449"/>
                    </a:lnTo>
                    <a:lnTo>
                      <a:pt x="163" y="392"/>
                    </a:lnTo>
                    <a:lnTo>
                      <a:pt x="203" y="339"/>
                    </a:lnTo>
                    <a:lnTo>
                      <a:pt x="248" y="288"/>
                    </a:lnTo>
                    <a:lnTo>
                      <a:pt x="291" y="245"/>
                    </a:lnTo>
                    <a:lnTo>
                      <a:pt x="337" y="205"/>
                    </a:lnTo>
                    <a:lnTo>
                      <a:pt x="385" y="168"/>
                    </a:lnTo>
                    <a:lnTo>
                      <a:pt x="437" y="134"/>
                    </a:lnTo>
                    <a:lnTo>
                      <a:pt x="490" y="103"/>
                    </a:lnTo>
                    <a:lnTo>
                      <a:pt x="555" y="73"/>
                    </a:lnTo>
                    <a:lnTo>
                      <a:pt x="623" y="47"/>
                    </a:lnTo>
                    <a:lnTo>
                      <a:pt x="692" y="27"/>
                    </a:lnTo>
                    <a:lnTo>
                      <a:pt x="763" y="12"/>
                    </a:lnTo>
                    <a:lnTo>
                      <a:pt x="838" y="3"/>
                    </a:lnTo>
                    <a:lnTo>
                      <a:pt x="91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145" name="Group 144"/>
            <p:cNvGrpSpPr/>
            <p:nvPr/>
          </p:nvGrpSpPr>
          <p:grpSpPr>
            <a:xfrm>
              <a:off x="6304189" y="1986427"/>
              <a:ext cx="272000" cy="305846"/>
              <a:chOff x="-985838" y="2259013"/>
              <a:chExt cx="425450" cy="477838"/>
            </a:xfrm>
            <a:solidFill>
              <a:schemeClr val="tx1"/>
            </a:solidFill>
          </p:grpSpPr>
          <p:sp>
            <p:nvSpPr>
              <p:cNvPr id="140" name="Freeform 82"/>
              <p:cNvSpPr>
                <a:spLocks/>
              </p:cNvSpPr>
              <p:nvPr/>
            </p:nvSpPr>
            <p:spPr bwMode="auto">
              <a:xfrm>
                <a:off x="-981076" y="2259013"/>
                <a:ext cx="420688" cy="477838"/>
              </a:xfrm>
              <a:custGeom>
                <a:avLst/>
                <a:gdLst>
                  <a:gd name="T0" fmla="*/ 2763 w 2912"/>
                  <a:gd name="T1" fmla="*/ 0 h 3309"/>
                  <a:gd name="T2" fmla="*/ 2820 w 2912"/>
                  <a:gd name="T3" fmla="*/ 12 h 3309"/>
                  <a:gd name="T4" fmla="*/ 2868 w 2912"/>
                  <a:gd name="T5" fmla="*/ 44 h 3309"/>
                  <a:gd name="T6" fmla="*/ 2900 w 2912"/>
                  <a:gd name="T7" fmla="*/ 92 h 3309"/>
                  <a:gd name="T8" fmla="*/ 2912 w 2912"/>
                  <a:gd name="T9" fmla="*/ 151 h 3309"/>
                  <a:gd name="T10" fmla="*/ 2902 w 2912"/>
                  <a:gd name="T11" fmla="*/ 203 h 3309"/>
                  <a:gd name="T12" fmla="*/ 2876 w 2912"/>
                  <a:gd name="T13" fmla="*/ 248 h 3309"/>
                  <a:gd name="T14" fmla="*/ 2837 w 2912"/>
                  <a:gd name="T15" fmla="*/ 280 h 3309"/>
                  <a:gd name="T16" fmla="*/ 2835 w 2912"/>
                  <a:gd name="T17" fmla="*/ 2050 h 3309"/>
                  <a:gd name="T18" fmla="*/ 2815 w 2912"/>
                  <a:gd name="T19" fmla="*/ 2083 h 3309"/>
                  <a:gd name="T20" fmla="*/ 2782 w 2912"/>
                  <a:gd name="T21" fmla="*/ 2103 h 3309"/>
                  <a:gd name="T22" fmla="*/ 2153 w 2912"/>
                  <a:gd name="T23" fmla="*/ 2105 h 3309"/>
                  <a:gd name="T24" fmla="*/ 2426 w 2912"/>
                  <a:gd name="T25" fmla="*/ 3146 h 3309"/>
                  <a:gd name="T26" fmla="*/ 2421 w 2912"/>
                  <a:gd name="T27" fmla="*/ 3198 h 3309"/>
                  <a:gd name="T28" fmla="*/ 2400 w 2912"/>
                  <a:gd name="T29" fmla="*/ 3245 h 3309"/>
                  <a:gd name="T30" fmla="*/ 2364 w 2912"/>
                  <a:gd name="T31" fmla="*/ 3282 h 3309"/>
                  <a:gd name="T32" fmla="*/ 2315 w 2912"/>
                  <a:gd name="T33" fmla="*/ 3304 h 3309"/>
                  <a:gd name="T34" fmla="*/ 2277 w 2912"/>
                  <a:gd name="T35" fmla="*/ 3309 h 3309"/>
                  <a:gd name="T36" fmla="*/ 2223 w 2912"/>
                  <a:gd name="T37" fmla="*/ 3298 h 3309"/>
                  <a:gd name="T38" fmla="*/ 2176 w 2912"/>
                  <a:gd name="T39" fmla="*/ 3269 h 3309"/>
                  <a:gd name="T40" fmla="*/ 2143 w 2912"/>
                  <a:gd name="T41" fmla="*/ 3224 h 3309"/>
                  <a:gd name="T42" fmla="*/ 1864 w 2912"/>
                  <a:gd name="T43" fmla="*/ 2181 h 3309"/>
                  <a:gd name="T44" fmla="*/ 779 w 2912"/>
                  <a:gd name="T45" fmla="*/ 3197 h 3309"/>
                  <a:gd name="T46" fmla="*/ 756 w 2912"/>
                  <a:gd name="T47" fmla="*/ 3245 h 3309"/>
                  <a:gd name="T48" fmla="*/ 720 w 2912"/>
                  <a:gd name="T49" fmla="*/ 3282 h 3309"/>
                  <a:gd name="T50" fmla="*/ 673 w 2912"/>
                  <a:gd name="T51" fmla="*/ 3303 h 3309"/>
                  <a:gd name="T52" fmla="*/ 623 w 2912"/>
                  <a:gd name="T53" fmla="*/ 3309 h 3309"/>
                  <a:gd name="T54" fmla="*/ 570 w 2912"/>
                  <a:gd name="T55" fmla="*/ 3295 h 3309"/>
                  <a:gd name="T56" fmla="*/ 528 w 2912"/>
                  <a:gd name="T57" fmla="*/ 3265 h 3309"/>
                  <a:gd name="T58" fmla="*/ 499 w 2912"/>
                  <a:gd name="T59" fmla="*/ 3222 h 3309"/>
                  <a:gd name="T60" fmla="*/ 486 w 2912"/>
                  <a:gd name="T61" fmla="*/ 3173 h 3309"/>
                  <a:gd name="T62" fmla="*/ 491 w 2912"/>
                  <a:gd name="T63" fmla="*/ 3119 h 3309"/>
                  <a:gd name="T64" fmla="*/ 627 w 2912"/>
                  <a:gd name="T65" fmla="*/ 2105 h 3309"/>
                  <a:gd name="T66" fmla="*/ 715 w 2912"/>
                  <a:gd name="T67" fmla="*/ 2009 h 3309"/>
                  <a:gd name="T68" fmla="*/ 2688 w 2912"/>
                  <a:gd name="T69" fmla="*/ 1956 h 3309"/>
                  <a:gd name="T70" fmla="*/ 223 w 2912"/>
                  <a:gd name="T71" fmla="*/ 301 h 3309"/>
                  <a:gd name="T72" fmla="*/ 181 w 2912"/>
                  <a:gd name="T73" fmla="*/ 1915 h 3309"/>
                  <a:gd name="T74" fmla="*/ 107 w 2912"/>
                  <a:gd name="T75" fmla="*/ 1984 h 3309"/>
                  <a:gd name="T76" fmla="*/ 75 w 2912"/>
                  <a:gd name="T77" fmla="*/ 280 h 3309"/>
                  <a:gd name="T78" fmla="*/ 35 w 2912"/>
                  <a:gd name="T79" fmla="*/ 248 h 3309"/>
                  <a:gd name="T80" fmla="*/ 9 w 2912"/>
                  <a:gd name="T81" fmla="*/ 203 h 3309"/>
                  <a:gd name="T82" fmla="*/ 0 w 2912"/>
                  <a:gd name="T83" fmla="*/ 151 h 3309"/>
                  <a:gd name="T84" fmla="*/ 12 w 2912"/>
                  <a:gd name="T85" fmla="*/ 92 h 3309"/>
                  <a:gd name="T86" fmla="*/ 44 w 2912"/>
                  <a:gd name="T87" fmla="*/ 44 h 3309"/>
                  <a:gd name="T88" fmla="*/ 91 w 2912"/>
                  <a:gd name="T89" fmla="*/ 12 h 3309"/>
                  <a:gd name="T90" fmla="*/ 149 w 2912"/>
                  <a:gd name="T91" fmla="*/ 0 h 3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12" h="3309">
                    <a:moveTo>
                      <a:pt x="149" y="0"/>
                    </a:moveTo>
                    <a:lnTo>
                      <a:pt x="2763" y="0"/>
                    </a:lnTo>
                    <a:lnTo>
                      <a:pt x="2793" y="3"/>
                    </a:lnTo>
                    <a:lnTo>
                      <a:pt x="2820" y="12"/>
                    </a:lnTo>
                    <a:lnTo>
                      <a:pt x="2846" y="26"/>
                    </a:lnTo>
                    <a:lnTo>
                      <a:pt x="2868" y="44"/>
                    </a:lnTo>
                    <a:lnTo>
                      <a:pt x="2887" y="67"/>
                    </a:lnTo>
                    <a:lnTo>
                      <a:pt x="2900" y="92"/>
                    </a:lnTo>
                    <a:lnTo>
                      <a:pt x="2909" y="121"/>
                    </a:lnTo>
                    <a:lnTo>
                      <a:pt x="2912" y="151"/>
                    </a:lnTo>
                    <a:lnTo>
                      <a:pt x="2909" y="178"/>
                    </a:lnTo>
                    <a:lnTo>
                      <a:pt x="2902" y="203"/>
                    </a:lnTo>
                    <a:lnTo>
                      <a:pt x="2892" y="227"/>
                    </a:lnTo>
                    <a:lnTo>
                      <a:pt x="2876" y="248"/>
                    </a:lnTo>
                    <a:lnTo>
                      <a:pt x="2859" y="266"/>
                    </a:lnTo>
                    <a:lnTo>
                      <a:pt x="2837" y="280"/>
                    </a:lnTo>
                    <a:lnTo>
                      <a:pt x="2837" y="2030"/>
                    </a:lnTo>
                    <a:lnTo>
                      <a:pt x="2835" y="2050"/>
                    </a:lnTo>
                    <a:lnTo>
                      <a:pt x="2827" y="2069"/>
                    </a:lnTo>
                    <a:lnTo>
                      <a:pt x="2815" y="2083"/>
                    </a:lnTo>
                    <a:lnTo>
                      <a:pt x="2800" y="2096"/>
                    </a:lnTo>
                    <a:lnTo>
                      <a:pt x="2782" y="2103"/>
                    </a:lnTo>
                    <a:lnTo>
                      <a:pt x="2763" y="2105"/>
                    </a:lnTo>
                    <a:lnTo>
                      <a:pt x="2153" y="2105"/>
                    </a:lnTo>
                    <a:lnTo>
                      <a:pt x="2422" y="3119"/>
                    </a:lnTo>
                    <a:lnTo>
                      <a:pt x="2426" y="3146"/>
                    </a:lnTo>
                    <a:lnTo>
                      <a:pt x="2426" y="3172"/>
                    </a:lnTo>
                    <a:lnTo>
                      <a:pt x="2421" y="3198"/>
                    </a:lnTo>
                    <a:lnTo>
                      <a:pt x="2413" y="3222"/>
                    </a:lnTo>
                    <a:lnTo>
                      <a:pt x="2400" y="3245"/>
                    </a:lnTo>
                    <a:lnTo>
                      <a:pt x="2384" y="3265"/>
                    </a:lnTo>
                    <a:lnTo>
                      <a:pt x="2364" y="3282"/>
                    </a:lnTo>
                    <a:lnTo>
                      <a:pt x="2341" y="3295"/>
                    </a:lnTo>
                    <a:lnTo>
                      <a:pt x="2315" y="3304"/>
                    </a:lnTo>
                    <a:lnTo>
                      <a:pt x="2297" y="3308"/>
                    </a:lnTo>
                    <a:lnTo>
                      <a:pt x="2277" y="3309"/>
                    </a:lnTo>
                    <a:lnTo>
                      <a:pt x="2249" y="3307"/>
                    </a:lnTo>
                    <a:lnTo>
                      <a:pt x="2223" y="3298"/>
                    </a:lnTo>
                    <a:lnTo>
                      <a:pt x="2199" y="3286"/>
                    </a:lnTo>
                    <a:lnTo>
                      <a:pt x="2176" y="3269"/>
                    </a:lnTo>
                    <a:lnTo>
                      <a:pt x="2157" y="3249"/>
                    </a:lnTo>
                    <a:lnTo>
                      <a:pt x="2143" y="3224"/>
                    </a:lnTo>
                    <a:lnTo>
                      <a:pt x="2133" y="3197"/>
                    </a:lnTo>
                    <a:lnTo>
                      <a:pt x="1864" y="2181"/>
                    </a:lnTo>
                    <a:lnTo>
                      <a:pt x="1048" y="2181"/>
                    </a:lnTo>
                    <a:lnTo>
                      <a:pt x="779" y="3197"/>
                    </a:lnTo>
                    <a:lnTo>
                      <a:pt x="770" y="3223"/>
                    </a:lnTo>
                    <a:lnTo>
                      <a:pt x="756" y="3245"/>
                    </a:lnTo>
                    <a:lnTo>
                      <a:pt x="740" y="3265"/>
                    </a:lnTo>
                    <a:lnTo>
                      <a:pt x="720" y="3282"/>
                    </a:lnTo>
                    <a:lnTo>
                      <a:pt x="698" y="3295"/>
                    </a:lnTo>
                    <a:lnTo>
                      <a:pt x="673" y="3303"/>
                    </a:lnTo>
                    <a:lnTo>
                      <a:pt x="649" y="3309"/>
                    </a:lnTo>
                    <a:lnTo>
                      <a:pt x="623" y="3309"/>
                    </a:lnTo>
                    <a:lnTo>
                      <a:pt x="596" y="3304"/>
                    </a:lnTo>
                    <a:lnTo>
                      <a:pt x="570" y="3295"/>
                    </a:lnTo>
                    <a:lnTo>
                      <a:pt x="547" y="3282"/>
                    </a:lnTo>
                    <a:lnTo>
                      <a:pt x="528" y="3265"/>
                    </a:lnTo>
                    <a:lnTo>
                      <a:pt x="512" y="3245"/>
                    </a:lnTo>
                    <a:lnTo>
                      <a:pt x="499" y="3222"/>
                    </a:lnTo>
                    <a:lnTo>
                      <a:pt x="491" y="3198"/>
                    </a:lnTo>
                    <a:lnTo>
                      <a:pt x="486" y="3173"/>
                    </a:lnTo>
                    <a:lnTo>
                      <a:pt x="486" y="3146"/>
                    </a:lnTo>
                    <a:lnTo>
                      <a:pt x="491" y="3119"/>
                    </a:lnTo>
                    <a:lnTo>
                      <a:pt x="758" y="2105"/>
                    </a:lnTo>
                    <a:lnTo>
                      <a:pt x="627" y="2105"/>
                    </a:lnTo>
                    <a:lnTo>
                      <a:pt x="669" y="2059"/>
                    </a:lnTo>
                    <a:lnTo>
                      <a:pt x="715" y="2009"/>
                    </a:lnTo>
                    <a:lnTo>
                      <a:pt x="763" y="1956"/>
                    </a:lnTo>
                    <a:lnTo>
                      <a:pt x="2688" y="1956"/>
                    </a:lnTo>
                    <a:lnTo>
                      <a:pt x="2688" y="301"/>
                    </a:lnTo>
                    <a:lnTo>
                      <a:pt x="223" y="301"/>
                    </a:lnTo>
                    <a:lnTo>
                      <a:pt x="223" y="1875"/>
                    </a:lnTo>
                    <a:lnTo>
                      <a:pt x="181" y="1915"/>
                    </a:lnTo>
                    <a:lnTo>
                      <a:pt x="142" y="1950"/>
                    </a:lnTo>
                    <a:lnTo>
                      <a:pt x="107" y="1984"/>
                    </a:lnTo>
                    <a:lnTo>
                      <a:pt x="75" y="2013"/>
                    </a:lnTo>
                    <a:lnTo>
                      <a:pt x="75" y="280"/>
                    </a:lnTo>
                    <a:lnTo>
                      <a:pt x="54" y="266"/>
                    </a:lnTo>
                    <a:lnTo>
                      <a:pt x="35" y="248"/>
                    </a:lnTo>
                    <a:lnTo>
                      <a:pt x="21" y="227"/>
                    </a:lnTo>
                    <a:lnTo>
                      <a:pt x="9" y="203"/>
                    </a:lnTo>
                    <a:lnTo>
                      <a:pt x="2" y="178"/>
                    </a:lnTo>
                    <a:lnTo>
                      <a:pt x="0" y="151"/>
                    </a:lnTo>
                    <a:lnTo>
                      <a:pt x="3" y="121"/>
                    </a:lnTo>
                    <a:lnTo>
                      <a:pt x="12" y="92"/>
                    </a:lnTo>
                    <a:lnTo>
                      <a:pt x="25" y="67"/>
                    </a:lnTo>
                    <a:lnTo>
                      <a:pt x="44" y="44"/>
                    </a:lnTo>
                    <a:lnTo>
                      <a:pt x="65" y="26"/>
                    </a:lnTo>
                    <a:lnTo>
                      <a:pt x="91" y="12"/>
                    </a:lnTo>
                    <a:lnTo>
                      <a:pt x="119" y="3"/>
                    </a:lnTo>
                    <a:lnTo>
                      <a:pt x="14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1" name="Freeform 83"/>
              <p:cNvSpPr>
                <a:spLocks/>
              </p:cNvSpPr>
              <p:nvPr/>
            </p:nvSpPr>
            <p:spPr bwMode="auto">
              <a:xfrm>
                <a:off x="-796926" y="2397125"/>
                <a:ext cx="42863" cy="125413"/>
              </a:xfrm>
              <a:custGeom>
                <a:avLst/>
                <a:gdLst>
                  <a:gd name="T0" fmla="*/ 150 w 299"/>
                  <a:gd name="T1" fmla="*/ 0 h 864"/>
                  <a:gd name="T2" fmla="*/ 180 w 299"/>
                  <a:gd name="T3" fmla="*/ 3 h 864"/>
                  <a:gd name="T4" fmla="*/ 208 w 299"/>
                  <a:gd name="T5" fmla="*/ 12 h 864"/>
                  <a:gd name="T6" fmla="*/ 233 w 299"/>
                  <a:gd name="T7" fmla="*/ 25 h 864"/>
                  <a:gd name="T8" fmla="*/ 255 w 299"/>
                  <a:gd name="T9" fmla="*/ 44 h 864"/>
                  <a:gd name="T10" fmla="*/ 273 w 299"/>
                  <a:gd name="T11" fmla="*/ 67 h 864"/>
                  <a:gd name="T12" fmla="*/ 287 w 299"/>
                  <a:gd name="T13" fmla="*/ 92 h 864"/>
                  <a:gd name="T14" fmla="*/ 296 w 299"/>
                  <a:gd name="T15" fmla="*/ 120 h 864"/>
                  <a:gd name="T16" fmla="*/ 299 w 299"/>
                  <a:gd name="T17" fmla="*/ 151 h 864"/>
                  <a:gd name="T18" fmla="*/ 299 w 299"/>
                  <a:gd name="T19" fmla="*/ 715 h 864"/>
                  <a:gd name="T20" fmla="*/ 296 w 299"/>
                  <a:gd name="T21" fmla="*/ 745 h 864"/>
                  <a:gd name="T22" fmla="*/ 287 w 299"/>
                  <a:gd name="T23" fmla="*/ 773 h 864"/>
                  <a:gd name="T24" fmla="*/ 273 w 299"/>
                  <a:gd name="T25" fmla="*/ 799 h 864"/>
                  <a:gd name="T26" fmla="*/ 255 w 299"/>
                  <a:gd name="T27" fmla="*/ 821 h 864"/>
                  <a:gd name="T28" fmla="*/ 233 w 299"/>
                  <a:gd name="T29" fmla="*/ 840 h 864"/>
                  <a:gd name="T30" fmla="*/ 208 w 299"/>
                  <a:gd name="T31" fmla="*/ 853 h 864"/>
                  <a:gd name="T32" fmla="*/ 180 w 299"/>
                  <a:gd name="T33" fmla="*/ 861 h 864"/>
                  <a:gd name="T34" fmla="*/ 150 w 299"/>
                  <a:gd name="T35" fmla="*/ 864 h 864"/>
                  <a:gd name="T36" fmla="*/ 119 w 299"/>
                  <a:gd name="T37" fmla="*/ 861 h 864"/>
                  <a:gd name="T38" fmla="*/ 91 w 299"/>
                  <a:gd name="T39" fmla="*/ 853 h 864"/>
                  <a:gd name="T40" fmla="*/ 66 w 299"/>
                  <a:gd name="T41" fmla="*/ 840 h 864"/>
                  <a:gd name="T42" fmla="*/ 44 w 299"/>
                  <a:gd name="T43" fmla="*/ 821 h 864"/>
                  <a:gd name="T44" fmla="*/ 26 w 299"/>
                  <a:gd name="T45" fmla="*/ 799 h 864"/>
                  <a:gd name="T46" fmla="*/ 12 w 299"/>
                  <a:gd name="T47" fmla="*/ 773 h 864"/>
                  <a:gd name="T48" fmla="*/ 3 w 299"/>
                  <a:gd name="T49" fmla="*/ 745 h 864"/>
                  <a:gd name="T50" fmla="*/ 0 w 299"/>
                  <a:gd name="T51" fmla="*/ 715 h 864"/>
                  <a:gd name="T52" fmla="*/ 0 w 299"/>
                  <a:gd name="T53" fmla="*/ 151 h 864"/>
                  <a:gd name="T54" fmla="*/ 3 w 299"/>
                  <a:gd name="T55" fmla="*/ 120 h 864"/>
                  <a:gd name="T56" fmla="*/ 12 w 299"/>
                  <a:gd name="T57" fmla="*/ 92 h 864"/>
                  <a:gd name="T58" fmla="*/ 26 w 299"/>
                  <a:gd name="T59" fmla="*/ 67 h 864"/>
                  <a:gd name="T60" fmla="*/ 44 w 299"/>
                  <a:gd name="T61" fmla="*/ 44 h 864"/>
                  <a:gd name="T62" fmla="*/ 66 w 299"/>
                  <a:gd name="T63" fmla="*/ 25 h 864"/>
                  <a:gd name="T64" fmla="*/ 91 w 299"/>
                  <a:gd name="T65" fmla="*/ 12 h 864"/>
                  <a:gd name="T66" fmla="*/ 119 w 299"/>
                  <a:gd name="T67" fmla="*/ 3 h 864"/>
                  <a:gd name="T68" fmla="*/ 150 w 299"/>
                  <a:gd name="T69" fmla="*/ 0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9" h="864">
                    <a:moveTo>
                      <a:pt x="150" y="0"/>
                    </a:moveTo>
                    <a:lnTo>
                      <a:pt x="180" y="3"/>
                    </a:lnTo>
                    <a:lnTo>
                      <a:pt x="208" y="12"/>
                    </a:lnTo>
                    <a:lnTo>
                      <a:pt x="233" y="25"/>
                    </a:lnTo>
                    <a:lnTo>
                      <a:pt x="255" y="44"/>
                    </a:lnTo>
                    <a:lnTo>
                      <a:pt x="273" y="67"/>
                    </a:lnTo>
                    <a:lnTo>
                      <a:pt x="287" y="92"/>
                    </a:lnTo>
                    <a:lnTo>
                      <a:pt x="296" y="120"/>
                    </a:lnTo>
                    <a:lnTo>
                      <a:pt x="299" y="151"/>
                    </a:lnTo>
                    <a:lnTo>
                      <a:pt x="299" y="715"/>
                    </a:lnTo>
                    <a:lnTo>
                      <a:pt x="296" y="745"/>
                    </a:lnTo>
                    <a:lnTo>
                      <a:pt x="287" y="773"/>
                    </a:lnTo>
                    <a:lnTo>
                      <a:pt x="273" y="799"/>
                    </a:lnTo>
                    <a:lnTo>
                      <a:pt x="255" y="821"/>
                    </a:lnTo>
                    <a:lnTo>
                      <a:pt x="233" y="840"/>
                    </a:lnTo>
                    <a:lnTo>
                      <a:pt x="208" y="853"/>
                    </a:lnTo>
                    <a:lnTo>
                      <a:pt x="180" y="861"/>
                    </a:lnTo>
                    <a:lnTo>
                      <a:pt x="150" y="864"/>
                    </a:lnTo>
                    <a:lnTo>
                      <a:pt x="119" y="861"/>
                    </a:lnTo>
                    <a:lnTo>
                      <a:pt x="91" y="853"/>
                    </a:lnTo>
                    <a:lnTo>
                      <a:pt x="66" y="840"/>
                    </a:lnTo>
                    <a:lnTo>
                      <a:pt x="44" y="821"/>
                    </a:lnTo>
                    <a:lnTo>
                      <a:pt x="26" y="799"/>
                    </a:lnTo>
                    <a:lnTo>
                      <a:pt x="12" y="773"/>
                    </a:lnTo>
                    <a:lnTo>
                      <a:pt x="3" y="745"/>
                    </a:lnTo>
                    <a:lnTo>
                      <a:pt x="0" y="715"/>
                    </a:lnTo>
                    <a:lnTo>
                      <a:pt x="0" y="151"/>
                    </a:lnTo>
                    <a:lnTo>
                      <a:pt x="3" y="120"/>
                    </a:lnTo>
                    <a:lnTo>
                      <a:pt x="12" y="92"/>
                    </a:lnTo>
                    <a:lnTo>
                      <a:pt x="26" y="67"/>
                    </a:lnTo>
                    <a:lnTo>
                      <a:pt x="44" y="44"/>
                    </a:lnTo>
                    <a:lnTo>
                      <a:pt x="66" y="25"/>
                    </a:lnTo>
                    <a:lnTo>
                      <a:pt x="91" y="12"/>
                    </a:lnTo>
                    <a:lnTo>
                      <a:pt x="119" y="3"/>
                    </a:lnTo>
                    <a:lnTo>
                      <a:pt x="1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2" name="Freeform 84"/>
              <p:cNvSpPr>
                <a:spLocks/>
              </p:cNvSpPr>
              <p:nvPr/>
            </p:nvSpPr>
            <p:spPr bwMode="auto">
              <a:xfrm>
                <a:off x="-727076" y="2322513"/>
                <a:ext cx="42863" cy="200025"/>
              </a:xfrm>
              <a:custGeom>
                <a:avLst/>
                <a:gdLst>
                  <a:gd name="T0" fmla="*/ 149 w 298"/>
                  <a:gd name="T1" fmla="*/ 0 h 1390"/>
                  <a:gd name="T2" fmla="*/ 179 w 298"/>
                  <a:gd name="T3" fmla="*/ 3 h 1390"/>
                  <a:gd name="T4" fmla="*/ 207 w 298"/>
                  <a:gd name="T5" fmla="*/ 11 h 1390"/>
                  <a:gd name="T6" fmla="*/ 232 w 298"/>
                  <a:gd name="T7" fmla="*/ 25 h 1390"/>
                  <a:gd name="T8" fmla="*/ 255 w 298"/>
                  <a:gd name="T9" fmla="*/ 44 h 1390"/>
                  <a:gd name="T10" fmla="*/ 272 w 298"/>
                  <a:gd name="T11" fmla="*/ 66 h 1390"/>
                  <a:gd name="T12" fmla="*/ 287 w 298"/>
                  <a:gd name="T13" fmla="*/ 92 h 1390"/>
                  <a:gd name="T14" fmla="*/ 295 w 298"/>
                  <a:gd name="T15" fmla="*/ 120 h 1390"/>
                  <a:gd name="T16" fmla="*/ 298 w 298"/>
                  <a:gd name="T17" fmla="*/ 150 h 1390"/>
                  <a:gd name="T18" fmla="*/ 298 w 298"/>
                  <a:gd name="T19" fmla="*/ 1241 h 1390"/>
                  <a:gd name="T20" fmla="*/ 295 w 298"/>
                  <a:gd name="T21" fmla="*/ 1271 h 1390"/>
                  <a:gd name="T22" fmla="*/ 287 w 298"/>
                  <a:gd name="T23" fmla="*/ 1299 h 1390"/>
                  <a:gd name="T24" fmla="*/ 272 w 298"/>
                  <a:gd name="T25" fmla="*/ 1325 h 1390"/>
                  <a:gd name="T26" fmla="*/ 255 w 298"/>
                  <a:gd name="T27" fmla="*/ 1347 h 1390"/>
                  <a:gd name="T28" fmla="*/ 232 w 298"/>
                  <a:gd name="T29" fmla="*/ 1366 h 1390"/>
                  <a:gd name="T30" fmla="*/ 207 w 298"/>
                  <a:gd name="T31" fmla="*/ 1379 h 1390"/>
                  <a:gd name="T32" fmla="*/ 179 w 298"/>
                  <a:gd name="T33" fmla="*/ 1387 h 1390"/>
                  <a:gd name="T34" fmla="*/ 149 w 298"/>
                  <a:gd name="T35" fmla="*/ 1390 h 1390"/>
                  <a:gd name="T36" fmla="*/ 118 w 298"/>
                  <a:gd name="T37" fmla="*/ 1387 h 1390"/>
                  <a:gd name="T38" fmla="*/ 91 w 298"/>
                  <a:gd name="T39" fmla="*/ 1379 h 1390"/>
                  <a:gd name="T40" fmla="*/ 66 w 298"/>
                  <a:gd name="T41" fmla="*/ 1366 h 1390"/>
                  <a:gd name="T42" fmla="*/ 43 w 298"/>
                  <a:gd name="T43" fmla="*/ 1347 h 1390"/>
                  <a:gd name="T44" fmla="*/ 26 w 298"/>
                  <a:gd name="T45" fmla="*/ 1325 h 1390"/>
                  <a:gd name="T46" fmla="*/ 11 w 298"/>
                  <a:gd name="T47" fmla="*/ 1299 h 1390"/>
                  <a:gd name="T48" fmla="*/ 3 w 298"/>
                  <a:gd name="T49" fmla="*/ 1271 h 1390"/>
                  <a:gd name="T50" fmla="*/ 0 w 298"/>
                  <a:gd name="T51" fmla="*/ 1241 h 1390"/>
                  <a:gd name="T52" fmla="*/ 0 w 298"/>
                  <a:gd name="T53" fmla="*/ 150 h 1390"/>
                  <a:gd name="T54" fmla="*/ 3 w 298"/>
                  <a:gd name="T55" fmla="*/ 120 h 1390"/>
                  <a:gd name="T56" fmla="*/ 11 w 298"/>
                  <a:gd name="T57" fmla="*/ 92 h 1390"/>
                  <a:gd name="T58" fmla="*/ 26 w 298"/>
                  <a:gd name="T59" fmla="*/ 66 h 1390"/>
                  <a:gd name="T60" fmla="*/ 43 w 298"/>
                  <a:gd name="T61" fmla="*/ 44 h 1390"/>
                  <a:gd name="T62" fmla="*/ 66 w 298"/>
                  <a:gd name="T63" fmla="*/ 25 h 1390"/>
                  <a:gd name="T64" fmla="*/ 91 w 298"/>
                  <a:gd name="T65" fmla="*/ 11 h 1390"/>
                  <a:gd name="T66" fmla="*/ 118 w 298"/>
                  <a:gd name="T67" fmla="*/ 3 h 1390"/>
                  <a:gd name="T68" fmla="*/ 149 w 298"/>
                  <a:gd name="T69" fmla="*/ 0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8" h="1390">
                    <a:moveTo>
                      <a:pt x="149" y="0"/>
                    </a:moveTo>
                    <a:lnTo>
                      <a:pt x="179" y="3"/>
                    </a:lnTo>
                    <a:lnTo>
                      <a:pt x="207" y="11"/>
                    </a:lnTo>
                    <a:lnTo>
                      <a:pt x="232" y="25"/>
                    </a:lnTo>
                    <a:lnTo>
                      <a:pt x="255" y="44"/>
                    </a:lnTo>
                    <a:lnTo>
                      <a:pt x="272" y="66"/>
                    </a:lnTo>
                    <a:lnTo>
                      <a:pt x="287" y="92"/>
                    </a:lnTo>
                    <a:lnTo>
                      <a:pt x="295" y="120"/>
                    </a:lnTo>
                    <a:lnTo>
                      <a:pt x="298" y="150"/>
                    </a:lnTo>
                    <a:lnTo>
                      <a:pt x="298" y="1241"/>
                    </a:lnTo>
                    <a:lnTo>
                      <a:pt x="295" y="1271"/>
                    </a:lnTo>
                    <a:lnTo>
                      <a:pt x="287" y="1299"/>
                    </a:lnTo>
                    <a:lnTo>
                      <a:pt x="272" y="1325"/>
                    </a:lnTo>
                    <a:lnTo>
                      <a:pt x="255" y="1347"/>
                    </a:lnTo>
                    <a:lnTo>
                      <a:pt x="232" y="1366"/>
                    </a:lnTo>
                    <a:lnTo>
                      <a:pt x="207" y="1379"/>
                    </a:lnTo>
                    <a:lnTo>
                      <a:pt x="179" y="1387"/>
                    </a:lnTo>
                    <a:lnTo>
                      <a:pt x="149" y="1390"/>
                    </a:lnTo>
                    <a:lnTo>
                      <a:pt x="118" y="1387"/>
                    </a:lnTo>
                    <a:lnTo>
                      <a:pt x="91" y="1379"/>
                    </a:lnTo>
                    <a:lnTo>
                      <a:pt x="66" y="1366"/>
                    </a:lnTo>
                    <a:lnTo>
                      <a:pt x="43" y="1347"/>
                    </a:lnTo>
                    <a:lnTo>
                      <a:pt x="26" y="1325"/>
                    </a:lnTo>
                    <a:lnTo>
                      <a:pt x="11" y="1299"/>
                    </a:lnTo>
                    <a:lnTo>
                      <a:pt x="3" y="1271"/>
                    </a:lnTo>
                    <a:lnTo>
                      <a:pt x="0" y="1241"/>
                    </a:lnTo>
                    <a:lnTo>
                      <a:pt x="0" y="150"/>
                    </a:lnTo>
                    <a:lnTo>
                      <a:pt x="3" y="120"/>
                    </a:lnTo>
                    <a:lnTo>
                      <a:pt x="11" y="92"/>
                    </a:lnTo>
                    <a:lnTo>
                      <a:pt x="26" y="66"/>
                    </a:lnTo>
                    <a:lnTo>
                      <a:pt x="43" y="44"/>
                    </a:lnTo>
                    <a:lnTo>
                      <a:pt x="66" y="25"/>
                    </a:lnTo>
                    <a:lnTo>
                      <a:pt x="91" y="11"/>
                    </a:lnTo>
                    <a:lnTo>
                      <a:pt x="118" y="3"/>
                    </a:lnTo>
                    <a:lnTo>
                      <a:pt x="14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3" name="Freeform 85"/>
              <p:cNvSpPr>
                <a:spLocks/>
              </p:cNvSpPr>
              <p:nvPr/>
            </p:nvSpPr>
            <p:spPr bwMode="auto">
              <a:xfrm>
                <a:off x="-657226" y="2365375"/>
                <a:ext cx="42863" cy="157163"/>
              </a:xfrm>
              <a:custGeom>
                <a:avLst/>
                <a:gdLst>
                  <a:gd name="T0" fmla="*/ 150 w 299"/>
                  <a:gd name="T1" fmla="*/ 0 h 1089"/>
                  <a:gd name="T2" fmla="*/ 180 w 299"/>
                  <a:gd name="T3" fmla="*/ 3 h 1089"/>
                  <a:gd name="T4" fmla="*/ 208 w 299"/>
                  <a:gd name="T5" fmla="*/ 11 h 1089"/>
                  <a:gd name="T6" fmla="*/ 232 w 299"/>
                  <a:gd name="T7" fmla="*/ 26 h 1089"/>
                  <a:gd name="T8" fmla="*/ 255 w 299"/>
                  <a:gd name="T9" fmla="*/ 43 h 1089"/>
                  <a:gd name="T10" fmla="*/ 273 w 299"/>
                  <a:gd name="T11" fmla="*/ 66 h 1089"/>
                  <a:gd name="T12" fmla="*/ 287 w 299"/>
                  <a:gd name="T13" fmla="*/ 91 h 1089"/>
                  <a:gd name="T14" fmla="*/ 295 w 299"/>
                  <a:gd name="T15" fmla="*/ 119 h 1089"/>
                  <a:gd name="T16" fmla="*/ 299 w 299"/>
                  <a:gd name="T17" fmla="*/ 149 h 1089"/>
                  <a:gd name="T18" fmla="*/ 299 w 299"/>
                  <a:gd name="T19" fmla="*/ 940 h 1089"/>
                  <a:gd name="T20" fmla="*/ 295 w 299"/>
                  <a:gd name="T21" fmla="*/ 970 h 1089"/>
                  <a:gd name="T22" fmla="*/ 287 w 299"/>
                  <a:gd name="T23" fmla="*/ 998 h 1089"/>
                  <a:gd name="T24" fmla="*/ 273 w 299"/>
                  <a:gd name="T25" fmla="*/ 1024 h 1089"/>
                  <a:gd name="T26" fmla="*/ 255 w 299"/>
                  <a:gd name="T27" fmla="*/ 1046 h 1089"/>
                  <a:gd name="T28" fmla="*/ 232 w 299"/>
                  <a:gd name="T29" fmla="*/ 1065 h 1089"/>
                  <a:gd name="T30" fmla="*/ 208 w 299"/>
                  <a:gd name="T31" fmla="*/ 1078 h 1089"/>
                  <a:gd name="T32" fmla="*/ 180 w 299"/>
                  <a:gd name="T33" fmla="*/ 1086 h 1089"/>
                  <a:gd name="T34" fmla="*/ 150 w 299"/>
                  <a:gd name="T35" fmla="*/ 1089 h 1089"/>
                  <a:gd name="T36" fmla="*/ 119 w 299"/>
                  <a:gd name="T37" fmla="*/ 1086 h 1089"/>
                  <a:gd name="T38" fmla="*/ 91 w 299"/>
                  <a:gd name="T39" fmla="*/ 1078 h 1089"/>
                  <a:gd name="T40" fmla="*/ 66 w 299"/>
                  <a:gd name="T41" fmla="*/ 1065 h 1089"/>
                  <a:gd name="T42" fmla="*/ 43 w 299"/>
                  <a:gd name="T43" fmla="*/ 1046 h 1089"/>
                  <a:gd name="T44" fmla="*/ 26 w 299"/>
                  <a:gd name="T45" fmla="*/ 1024 h 1089"/>
                  <a:gd name="T46" fmla="*/ 11 w 299"/>
                  <a:gd name="T47" fmla="*/ 998 h 1089"/>
                  <a:gd name="T48" fmla="*/ 3 w 299"/>
                  <a:gd name="T49" fmla="*/ 970 h 1089"/>
                  <a:gd name="T50" fmla="*/ 0 w 299"/>
                  <a:gd name="T51" fmla="*/ 940 h 1089"/>
                  <a:gd name="T52" fmla="*/ 0 w 299"/>
                  <a:gd name="T53" fmla="*/ 149 h 1089"/>
                  <a:gd name="T54" fmla="*/ 3 w 299"/>
                  <a:gd name="T55" fmla="*/ 119 h 1089"/>
                  <a:gd name="T56" fmla="*/ 11 w 299"/>
                  <a:gd name="T57" fmla="*/ 91 h 1089"/>
                  <a:gd name="T58" fmla="*/ 26 w 299"/>
                  <a:gd name="T59" fmla="*/ 66 h 1089"/>
                  <a:gd name="T60" fmla="*/ 43 w 299"/>
                  <a:gd name="T61" fmla="*/ 43 h 1089"/>
                  <a:gd name="T62" fmla="*/ 66 w 299"/>
                  <a:gd name="T63" fmla="*/ 26 h 1089"/>
                  <a:gd name="T64" fmla="*/ 91 w 299"/>
                  <a:gd name="T65" fmla="*/ 11 h 1089"/>
                  <a:gd name="T66" fmla="*/ 119 w 299"/>
                  <a:gd name="T67" fmla="*/ 3 h 1089"/>
                  <a:gd name="T68" fmla="*/ 150 w 299"/>
                  <a:gd name="T69" fmla="*/ 0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9" h="1089">
                    <a:moveTo>
                      <a:pt x="150" y="0"/>
                    </a:moveTo>
                    <a:lnTo>
                      <a:pt x="180" y="3"/>
                    </a:lnTo>
                    <a:lnTo>
                      <a:pt x="208" y="11"/>
                    </a:lnTo>
                    <a:lnTo>
                      <a:pt x="232" y="26"/>
                    </a:lnTo>
                    <a:lnTo>
                      <a:pt x="255" y="43"/>
                    </a:lnTo>
                    <a:lnTo>
                      <a:pt x="273" y="66"/>
                    </a:lnTo>
                    <a:lnTo>
                      <a:pt x="287" y="91"/>
                    </a:lnTo>
                    <a:lnTo>
                      <a:pt x="295" y="119"/>
                    </a:lnTo>
                    <a:lnTo>
                      <a:pt x="299" y="149"/>
                    </a:lnTo>
                    <a:lnTo>
                      <a:pt x="299" y="940"/>
                    </a:lnTo>
                    <a:lnTo>
                      <a:pt x="295" y="970"/>
                    </a:lnTo>
                    <a:lnTo>
                      <a:pt x="287" y="998"/>
                    </a:lnTo>
                    <a:lnTo>
                      <a:pt x="273" y="1024"/>
                    </a:lnTo>
                    <a:lnTo>
                      <a:pt x="255" y="1046"/>
                    </a:lnTo>
                    <a:lnTo>
                      <a:pt x="232" y="1065"/>
                    </a:lnTo>
                    <a:lnTo>
                      <a:pt x="208" y="1078"/>
                    </a:lnTo>
                    <a:lnTo>
                      <a:pt x="180" y="1086"/>
                    </a:lnTo>
                    <a:lnTo>
                      <a:pt x="150" y="1089"/>
                    </a:lnTo>
                    <a:lnTo>
                      <a:pt x="119" y="1086"/>
                    </a:lnTo>
                    <a:lnTo>
                      <a:pt x="91" y="1078"/>
                    </a:lnTo>
                    <a:lnTo>
                      <a:pt x="66" y="1065"/>
                    </a:lnTo>
                    <a:lnTo>
                      <a:pt x="43" y="1046"/>
                    </a:lnTo>
                    <a:lnTo>
                      <a:pt x="26" y="1024"/>
                    </a:lnTo>
                    <a:lnTo>
                      <a:pt x="11" y="998"/>
                    </a:lnTo>
                    <a:lnTo>
                      <a:pt x="3" y="970"/>
                    </a:lnTo>
                    <a:lnTo>
                      <a:pt x="0" y="940"/>
                    </a:lnTo>
                    <a:lnTo>
                      <a:pt x="0" y="149"/>
                    </a:lnTo>
                    <a:lnTo>
                      <a:pt x="3" y="119"/>
                    </a:lnTo>
                    <a:lnTo>
                      <a:pt x="11" y="91"/>
                    </a:lnTo>
                    <a:lnTo>
                      <a:pt x="26" y="66"/>
                    </a:lnTo>
                    <a:lnTo>
                      <a:pt x="43" y="43"/>
                    </a:lnTo>
                    <a:lnTo>
                      <a:pt x="66" y="26"/>
                    </a:lnTo>
                    <a:lnTo>
                      <a:pt x="91" y="11"/>
                    </a:lnTo>
                    <a:lnTo>
                      <a:pt x="119" y="3"/>
                    </a:lnTo>
                    <a:lnTo>
                      <a:pt x="15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4" name="Freeform 86"/>
              <p:cNvSpPr>
                <a:spLocks/>
              </p:cNvSpPr>
              <p:nvPr/>
            </p:nvSpPr>
            <p:spPr bwMode="auto">
              <a:xfrm>
                <a:off x="-985838" y="2455863"/>
                <a:ext cx="158750" cy="158750"/>
              </a:xfrm>
              <a:custGeom>
                <a:avLst/>
                <a:gdLst>
                  <a:gd name="T0" fmla="*/ 1064 w 1095"/>
                  <a:gd name="T1" fmla="*/ 0 h 1101"/>
                  <a:gd name="T2" fmla="*/ 1084 w 1095"/>
                  <a:gd name="T3" fmla="*/ 9 h 1101"/>
                  <a:gd name="T4" fmla="*/ 1095 w 1095"/>
                  <a:gd name="T5" fmla="*/ 30 h 1101"/>
                  <a:gd name="T6" fmla="*/ 1091 w 1095"/>
                  <a:gd name="T7" fmla="*/ 52 h 1101"/>
                  <a:gd name="T8" fmla="*/ 1082 w 1095"/>
                  <a:gd name="T9" fmla="*/ 64 h 1101"/>
                  <a:gd name="T10" fmla="*/ 1068 w 1095"/>
                  <a:gd name="T11" fmla="*/ 80 h 1101"/>
                  <a:gd name="T12" fmla="*/ 1041 w 1095"/>
                  <a:gd name="T13" fmla="*/ 109 h 1101"/>
                  <a:gd name="T14" fmla="*/ 1003 w 1095"/>
                  <a:gd name="T15" fmla="*/ 151 h 1101"/>
                  <a:gd name="T16" fmla="*/ 954 w 1095"/>
                  <a:gd name="T17" fmla="*/ 204 h 1101"/>
                  <a:gd name="T18" fmla="*/ 898 w 1095"/>
                  <a:gd name="T19" fmla="*/ 266 h 1101"/>
                  <a:gd name="T20" fmla="*/ 836 w 1095"/>
                  <a:gd name="T21" fmla="*/ 334 h 1101"/>
                  <a:gd name="T22" fmla="*/ 769 w 1095"/>
                  <a:gd name="T23" fmla="*/ 408 h 1101"/>
                  <a:gd name="T24" fmla="*/ 698 w 1095"/>
                  <a:gd name="T25" fmla="*/ 486 h 1101"/>
                  <a:gd name="T26" fmla="*/ 627 w 1095"/>
                  <a:gd name="T27" fmla="*/ 565 h 1101"/>
                  <a:gd name="T28" fmla="*/ 555 w 1095"/>
                  <a:gd name="T29" fmla="*/ 644 h 1101"/>
                  <a:gd name="T30" fmla="*/ 484 w 1095"/>
                  <a:gd name="T31" fmla="*/ 722 h 1101"/>
                  <a:gd name="T32" fmla="*/ 416 w 1095"/>
                  <a:gd name="T33" fmla="*/ 796 h 1101"/>
                  <a:gd name="T34" fmla="*/ 354 w 1095"/>
                  <a:gd name="T35" fmla="*/ 866 h 1101"/>
                  <a:gd name="T36" fmla="*/ 297 w 1095"/>
                  <a:gd name="T37" fmla="*/ 927 h 1101"/>
                  <a:gd name="T38" fmla="*/ 249 w 1095"/>
                  <a:gd name="T39" fmla="*/ 981 h 1101"/>
                  <a:gd name="T40" fmla="*/ 211 w 1095"/>
                  <a:gd name="T41" fmla="*/ 1024 h 1101"/>
                  <a:gd name="T42" fmla="*/ 183 w 1095"/>
                  <a:gd name="T43" fmla="*/ 1054 h 1101"/>
                  <a:gd name="T44" fmla="*/ 167 w 1095"/>
                  <a:gd name="T45" fmla="*/ 1071 h 1101"/>
                  <a:gd name="T46" fmla="*/ 148 w 1095"/>
                  <a:gd name="T47" fmla="*/ 1087 h 1101"/>
                  <a:gd name="T48" fmla="*/ 107 w 1095"/>
                  <a:gd name="T49" fmla="*/ 1101 h 1101"/>
                  <a:gd name="T50" fmla="*/ 65 w 1095"/>
                  <a:gd name="T51" fmla="*/ 1097 h 1101"/>
                  <a:gd name="T52" fmla="*/ 28 w 1095"/>
                  <a:gd name="T53" fmla="*/ 1073 h 1101"/>
                  <a:gd name="T54" fmla="*/ 5 w 1095"/>
                  <a:gd name="T55" fmla="*/ 1035 h 1101"/>
                  <a:gd name="T56" fmla="*/ 0 w 1095"/>
                  <a:gd name="T57" fmla="*/ 993 h 1101"/>
                  <a:gd name="T58" fmla="*/ 13 w 1095"/>
                  <a:gd name="T59" fmla="*/ 952 h 1101"/>
                  <a:gd name="T60" fmla="*/ 30 w 1095"/>
                  <a:gd name="T61" fmla="*/ 932 h 1101"/>
                  <a:gd name="T62" fmla="*/ 46 w 1095"/>
                  <a:gd name="T63" fmla="*/ 917 h 1101"/>
                  <a:gd name="T64" fmla="*/ 76 w 1095"/>
                  <a:gd name="T65" fmla="*/ 890 h 1101"/>
                  <a:gd name="T66" fmla="*/ 120 w 1095"/>
                  <a:gd name="T67" fmla="*/ 850 h 1101"/>
                  <a:gd name="T68" fmla="*/ 172 w 1095"/>
                  <a:gd name="T69" fmla="*/ 801 h 1101"/>
                  <a:gd name="T70" fmla="*/ 233 w 1095"/>
                  <a:gd name="T71" fmla="*/ 745 h 1101"/>
                  <a:gd name="T72" fmla="*/ 303 w 1095"/>
                  <a:gd name="T73" fmla="*/ 682 h 1101"/>
                  <a:gd name="T74" fmla="*/ 376 w 1095"/>
                  <a:gd name="T75" fmla="*/ 614 h 1101"/>
                  <a:gd name="T76" fmla="*/ 453 w 1095"/>
                  <a:gd name="T77" fmla="*/ 542 h 1101"/>
                  <a:gd name="T78" fmla="*/ 532 w 1095"/>
                  <a:gd name="T79" fmla="*/ 471 h 1101"/>
                  <a:gd name="T80" fmla="*/ 610 w 1095"/>
                  <a:gd name="T81" fmla="*/ 398 h 1101"/>
                  <a:gd name="T82" fmla="*/ 688 w 1095"/>
                  <a:gd name="T83" fmla="*/ 327 h 1101"/>
                  <a:gd name="T84" fmla="*/ 761 w 1095"/>
                  <a:gd name="T85" fmla="*/ 260 h 1101"/>
                  <a:gd name="T86" fmla="*/ 829 w 1095"/>
                  <a:gd name="T87" fmla="*/ 196 h 1101"/>
                  <a:gd name="T88" fmla="*/ 890 w 1095"/>
                  <a:gd name="T89" fmla="*/ 140 h 1101"/>
                  <a:gd name="T90" fmla="*/ 943 w 1095"/>
                  <a:gd name="T91" fmla="*/ 92 h 1101"/>
                  <a:gd name="T92" fmla="*/ 985 w 1095"/>
                  <a:gd name="T93" fmla="*/ 53 h 1101"/>
                  <a:gd name="T94" fmla="*/ 1015 w 1095"/>
                  <a:gd name="T95" fmla="*/ 26 h 1101"/>
                  <a:gd name="T96" fmla="*/ 1031 w 1095"/>
                  <a:gd name="T97" fmla="*/ 11 h 1101"/>
                  <a:gd name="T98" fmla="*/ 1042 w 1095"/>
                  <a:gd name="T99" fmla="*/ 3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95" h="1101">
                    <a:moveTo>
                      <a:pt x="1052" y="0"/>
                    </a:moveTo>
                    <a:lnTo>
                      <a:pt x="1064" y="0"/>
                    </a:lnTo>
                    <a:lnTo>
                      <a:pt x="1074" y="3"/>
                    </a:lnTo>
                    <a:lnTo>
                      <a:pt x="1084" y="9"/>
                    </a:lnTo>
                    <a:lnTo>
                      <a:pt x="1091" y="19"/>
                    </a:lnTo>
                    <a:lnTo>
                      <a:pt x="1095" y="30"/>
                    </a:lnTo>
                    <a:lnTo>
                      <a:pt x="1095" y="41"/>
                    </a:lnTo>
                    <a:lnTo>
                      <a:pt x="1091" y="52"/>
                    </a:lnTo>
                    <a:lnTo>
                      <a:pt x="1084" y="62"/>
                    </a:lnTo>
                    <a:lnTo>
                      <a:pt x="1082" y="64"/>
                    </a:lnTo>
                    <a:lnTo>
                      <a:pt x="1077" y="69"/>
                    </a:lnTo>
                    <a:lnTo>
                      <a:pt x="1068" y="80"/>
                    </a:lnTo>
                    <a:lnTo>
                      <a:pt x="1055" y="93"/>
                    </a:lnTo>
                    <a:lnTo>
                      <a:pt x="1041" y="109"/>
                    </a:lnTo>
                    <a:lnTo>
                      <a:pt x="1022" y="129"/>
                    </a:lnTo>
                    <a:lnTo>
                      <a:pt x="1003" y="151"/>
                    </a:lnTo>
                    <a:lnTo>
                      <a:pt x="979" y="176"/>
                    </a:lnTo>
                    <a:lnTo>
                      <a:pt x="954" y="204"/>
                    </a:lnTo>
                    <a:lnTo>
                      <a:pt x="927" y="235"/>
                    </a:lnTo>
                    <a:lnTo>
                      <a:pt x="898" y="266"/>
                    </a:lnTo>
                    <a:lnTo>
                      <a:pt x="867" y="299"/>
                    </a:lnTo>
                    <a:lnTo>
                      <a:pt x="836" y="334"/>
                    </a:lnTo>
                    <a:lnTo>
                      <a:pt x="803" y="371"/>
                    </a:lnTo>
                    <a:lnTo>
                      <a:pt x="769" y="408"/>
                    </a:lnTo>
                    <a:lnTo>
                      <a:pt x="734" y="447"/>
                    </a:lnTo>
                    <a:lnTo>
                      <a:pt x="698" y="486"/>
                    </a:lnTo>
                    <a:lnTo>
                      <a:pt x="663" y="526"/>
                    </a:lnTo>
                    <a:lnTo>
                      <a:pt x="627" y="565"/>
                    </a:lnTo>
                    <a:lnTo>
                      <a:pt x="591" y="605"/>
                    </a:lnTo>
                    <a:lnTo>
                      <a:pt x="555" y="644"/>
                    </a:lnTo>
                    <a:lnTo>
                      <a:pt x="518" y="684"/>
                    </a:lnTo>
                    <a:lnTo>
                      <a:pt x="484" y="722"/>
                    </a:lnTo>
                    <a:lnTo>
                      <a:pt x="449" y="760"/>
                    </a:lnTo>
                    <a:lnTo>
                      <a:pt x="416" y="796"/>
                    </a:lnTo>
                    <a:lnTo>
                      <a:pt x="384" y="832"/>
                    </a:lnTo>
                    <a:lnTo>
                      <a:pt x="354" y="866"/>
                    </a:lnTo>
                    <a:lnTo>
                      <a:pt x="325" y="898"/>
                    </a:lnTo>
                    <a:lnTo>
                      <a:pt x="297" y="927"/>
                    </a:lnTo>
                    <a:lnTo>
                      <a:pt x="273" y="955"/>
                    </a:lnTo>
                    <a:lnTo>
                      <a:pt x="249" y="981"/>
                    </a:lnTo>
                    <a:lnTo>
                      <a:pt x="228" y="1003"/>
                    </a:lnTo>
                    <a:lnTo>
                      <a:pt x="211" y="1024"/>
                    </a:lnTo>
                    <a:lnTo>
                      <a:pt x="195" y="1041"/>
                    </a:lnTo>
                    <a:lnTo>
                      <a:pt x="183" y="1054"/>
                    </a:lnTo>
                    <a:lnTo>
                      <a:pt x="173" y="1065"/>
                    </a:lnTo>
                    <a:lnTo>
                      <a:pt x="167" y="1071"/>
                    </a:lnTo>
                    <a:lnTo>
                      <a:pt x="165" y="1073"/>
                    </a:lnTo>
                    <a:lnTo>
                      <a:pt x="148" y="1087"/>
                    </a:lnTo>
                    <a:lnTo>
                      <a:pt x="128" y="1097"/>
                    </a:lnTo>
                    <a:lnTo>
                      <a:pt x="107" y="1101"/>
                    </a:lnTo>
                    <a:lnTo>
                      <a:pt x="86" y="1101"/>
                    </a:lnTo>
                    <a:lnTo>
                      <a:pt x="65" y="1097"/>
                    </a:lnTo>
                    <a:lnTo>
                      <a:pt x="45" y="1087"/>
                    </a:lnTo>
                    <a:lnTo>
                      <a:pt x="28" y="1073"/>
                    </a:lnTo>
                    <a:lnTo>
                      <a:pt x="13" y="1055"/>
                    </a:lnTo>
                    <a:lnTo>
                      <a:pt x="5" y="1035"/>
                    </a:lnTo>
                    <a:lnTo>
                      <a:pt x="0" y="1015"/>
                    </a:lnTo>
                    <a:lnTo>
                      <a:pt x="0" y="993"/>
                    </a:lnTo>
                    <a:lnTo>
                      <a:pt x="5" y="972"/>
                    </a:lnTo>
                    <a:lnTo>
                      <a:pt x="13" y="952"/>
                    </a:lnTo>
                    <a:lnTo>
                      <a:pt x="28" y="935"/>
                    </a:lnTo>
                    <a:lnTo>
                      <a:pt x="30" y="932"/>
                    </a:lnTo>
                    <a:lnTo>
                      <a:pt x="36" y="926"/>
                    </a:lnTo>
                    <a:lnTo>
                      <a:pt x="46" y="917"/>
                    </a:lnTo>
                    <a:lnTo>
                      <a:pt x="60" y="905"/>
                    </a:lnTo>
                    <a:lnTo>
                      <a:pt x="76" y="890"/>
                    </a:lnTo>
                    <a:lnTo>
                      <a:pt x="97" y="871"/>
                    </a:lnTo>
                    <a:lnTo>
                      <a:pt x="120" y="850"/>
                    </a:lnTo>
                    <a:lnTo>
                      <a:pt x="145" y="827"/>
                    </a:lnTo>
                    <a:lnTo>
                      <a:pt x="172" y="801"/>
                    </a:lnTo>
                    <a:lnTo>
                      <a:pt x="202" y="774"/>
                    </a:lnTo>
                    <a:lnTo>
                      <a:pt x="233" y="745"/>
                    </a:lnTo>
                    <a:lnTo>
                      <a:pt x="267" y="714"/>
                    </a:lnTo>
                    <a:lnTo>
                      <a:pt x="303" y="682"/>
                    </a:lnTo>
                    <a:lnTo>
                      <a:pt x="339" y="649"/>
                    </a:lnTo>
                    <a:lnTo>
                      <a:pt x="376" y="614"/>
                    </a:lnTo>
                    <a:lnTo>
                      <a:pt x="414" y="579"/>
                    </a:lnTo>
                    <a:lnTo>
                      <a:pt x="453" y="542"/>
                    </a:lnTo>
                    <a:lnTo>
                      <a:pt x="493" y="507"/>
                    </a:lnTo>
                    <a:lnTo>
                      <a:pt x="532" y="471"/>
                    </a:lnTo>
                    <a:lnTo>
                      <a:pt x="571" y="434"/>
                    </a:lnTo>
                    <a:lnTo>
                      <a:pt x="610" y="398"/>
                    </a:lnTo>
                    <a:lnTo>
                      <a:pt x="650" y="362"/>
                    </a:lnTo>
                    <a:lnTo>
                      <a:pt x="688" y="327"/>
                    </a:lnTo>
                    <a:lnTo>
                      <a:pt x="725" y="293"/>
                    </a:lnTo>
                    <a:lnTo>
                      <a:pt x="761" y="260"/>
                    </a:lnTo>
                    <a:lnTo>
                      <a:pt x="796" y="227"/>
                    </a:lnTo>
                    <a:lnTo>
                      <a:pt x="829" y="196"/>
                    </a:lnTo>
                    <a:lnTo>
                      <a:pt x="861" y="167"/>
                    </a:lnTo>
                    <a:lnTo>
                      <a:pt x="890" y="140"/>
                    </a:lnTo>
                    <a:lnTo>
                      <a:pt x="918" y="115"/>
                    </a:lnTo>
                    <a:lnTo>
                      <a:pt x="943" y="92"/>
                    </a:lnTo>
                    <a:lnTo>
                      <a:pt x="966" y="71"/>
                    </a:lnTo>
                    <a:lnTo>
                      <a:pt x="985" y="53"/>
                    </a:lnTo>
                    <a:lnTo>
                      <a:pt x="1002" y="38"/>
                    </a:lnTo>
                    <a:lnTo>
                      <a:pt x="1015" y="26"/>
                    </a:lnTo>
                    <a:lnTo>
                      <a:pt x="1024" y="17"/>
                    </a:lnTo>
                    <a:lnTo>
                      <a:pt x="1031" y="11"/>
                    </a:lnTo>
                    <a:lnTo>
                      <a:pt x="1033" y="9"/>
                    </a:lnTo>
                    <a:lnTo>
                      <a:pt x="1042" y="3"/>
                    </a:lnTo>
                    <a:lnTo>
                      <a:pt x="105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157" name="Group 156"/>
            <p:cNvGrpSpPr/>
            <p:nvPr/>
          </p:nvGrpSpPr>
          <p:grpSpPr>
            <a:xfrm>
              <a:off x="6915021" y="2338555"/>
              <a:ext cx="231394" cy="334621"/>
              <a:chOff x="-1103313" y="2519363"/>
              <a:chExt cx="414338" cy="598488"/>
            </a:xfrm>
          </p:grpSpPr>
          <p:sp>
            <p:nvSpPr>
              <p:cNvPr id="150" name="Freeform 91"/>
              <p:cNvSpPr>
                <a:spLocks noEditPoints="1"/>
              </p:cNvSpPr>
              <p:nvPr/>
            </p:nvSpPr>
            <p:spPr bwMode="auto">
              <a:xfrm>
                <a:off x="-1103313" y="2519363"/>
                <a:ext cx="414338" cy="598488"/>
              </a:xfrm>
              <a:custGeom>
                <a:avLst/>
                <a:gdLst>
                  <a:gd name="T0" fmla="*/ 1610 w 2347"/>
                  <a:gd name="T1" fmla="*/ 805 h 3396"/>
                  <a:gd name="T2" fmla="*/ 373 w 2347"/>
                  <a:gd name="T3" fmla="*/ 449 h 3396"/>
                  <a:gd name="T4" fmla="*/ 283 w 2347"/>
                  <a:gd name="T5" fmla="*/ 477 h 3396"/>
                  <a:gd name="T6" fmla="*/ 226 w 2347"/>
                  <a:gd name="T7" fmla="*/ 547 h 3396"/>
                  <a:gd name="T8" fmla="*/ 213 w 2347"/>
                  <a:gd name="T9" fmla="*/ 3025 h 3396"/>
                  <a:gd name="T10" fmla="*/ 241 w 2347"/>
                  <a:gd name="T11" fmla="*/ 3113 h 3396"/>
                  <a:gd name="T12" fmla="*/ 311 w 2347"/>
                  <a:gd name="T13" fmla="*/ 3170 h 3396"/>
                  <a:gd name="T14" fmla="*/ 1974 w 2347"/>
                  <a:gd name="T15" fmla="*/ 3183 h 3396"/>
                  <a:gd name="T16" fmla="*/ 2064 w 2347"/>
                  <a:gd name="T17" fmla="*/ 3155 h 3396"/>
                  <a:gd name="T18" fmla="*/ 2122 w 2347"/>
                  <a:gd name="T19" fmla="*/ 3086 h 3396"/>
                  <a:gd name="T20" fmla="*/ 2134 w 2347"/>
                  <a:gd name="T21" fmla="*/ 609 h 3396"/>
                  <a:gd name="T22" fmla="*/ 2107 w 2347"/>
                  <a:gd name="T23" fmla="*/ 520 h 3396"/>
                  <a:gd name="T24" fmla="*/ 2036 w 2347"/>
                  <a:gd name="T25" fmla="*/ 462 h 3396"/>
                  <a:gd name="T26" fmla="*/ 1821 w 2347"/>
                  <a:gd name="T27" fmla="*/ 449 h 3396"/>
                  <a:gd name="T28" fmla="*/ 1809 w 2347"/>
                  <a:gd name="T29" fmla="*/ 894 h 3396"/>
                  <a:gd name="T30" fmla="*/ 1755 w 2347"/>
                  <a:gd name="T31" fmla="*/ 971 h 3396"/>
                  <a:gd name="T32" fmla="*/ 1668 w 2347"/>
                  <a:gd name="T33" fmla="*/ 1011 h 3396"/>
                  <a:gd name="T34" fmla="*/ 679 w 2347"/>
                  <a:gd name="T35" fmla="*/ 1011 h 3396"/>
                  <a:gd name="T36" fmla="*/ 592 w 2347"/>
                  <a:gd name="T37" fmla="*/ 971 h 3396"/>
                  <a:gd name="T38" fmla="*/ 538 w 2347"/>
                  <a:gd name="T39" fmla="*/ 894 h 3396"/>
                  <a:gd name="T40" fmla="*/ 526 w 2347"/>
                  <a:gd name="T41" fmla="*/ 449 h 3396"/>
                  <a:gd name="T42" fmla="*/ 1152 w 2347"/>
                  <a:gd name="T43" fmla="*/ 75 h 3396"/>
                  <a:gd name="T44" fmla="*/ 1104 w 2347"/>
                  <a:gd name="T45" fmla="*/ 112 h 3396"/>
                  <a:gd name="T46" fmla="*/ 1096 w 2347"/>
                  <a:gd name="T47" fmla="*/ 174 h 3396"/>
                  <a:gd name="T48" fmla="*/ 1132 w 2347"/>
                  <a:gd name="T49" fmla="*/ 222 h 3396"/>
                  <a:gd name="T50" fmla="*/ 1195 w 2347"/>
                  <a:gd name="T51" fmla="*/ 230 h 3396"/>
                  <a:gd name="T52" fmla="*/ 1244 w 2347"/>
                  <a:gd name="T53" fmla="*/ 193 h 3396"/>
                  <a:gd name="T54" fmla="*/ 1251 w 2347"/>
                  <a:gd name="T55" fmla="*/ 131 h 3396"/>
                  <a:gd name="T56" fmla="*/ 1215 w 2347"/>
                  <a:gd name="T57" fmla="*/ 84 h 3396"/>
                  <a:gd name="T58" fmla="*/ 989 w 2347"/>
                  <a:gd name="T59" fmla="*/ 0 h 3396"/>
                  <a:gd name="T60" fmla="*/ 1421 w 2347"/>
                  <a:gd name="T61" fmla="*/ 12 h 3396"/>
                  <a:gd name="T62" fmla="*/ 1493 w 2347"/>
                  <a:gd name="T63" fmla="*/ 71 h 3396"/>
                  <a:gd name="T64" fmla="*/ 1519 w 2347"/>
                  <a:gd name="T65" fmla="*/ 161 h 3396"/>
                  <a:gd name="T66" fmla="*/ 2021 w 2347"/>
                  <a:gd name="T67" fmla="*/ 241 h 3396"/>
                  <a:gd name="T68" fmla="*/ 2149 w 2347"/>
                  <a:gd name="T69" fmla="*/ 281 h 3396"/>
                  <a:gd name="T70" fmla="*/ 2253 w 2347"/>
                  <a:gd name="T71" fmla="*/ 362 h 3396"/>
                  <a:gd name="T72" fmla="*/ 2323 w 2347"/>
                  <a:gd name="T73" fmla="*/ 475 h 3396"/>
                  <a:gd name="T74" fmla="*/ 2347 w 2347"/>
                  <a:gd name="T75" fmla="*/ 609 h 3396"/>
                  <a:gd name="T76" fmla="*/ 2335 w 2347"/>
                  <a:gd name="T77" fmla="*/ 3115 h 3396"/>
                  <a:gd name="T78" fmla="*/ 2281 w 2347"/>
                  <a:gd name="T79" fmla="*/ 3236 h 3396"/>
                  <a:gd name="T80" fmla="*/ 2187 w 2347"/>
                  <a:gd name="T81" fmla="*/ 3329 h 3396"/>
                  <a:gd name="T82" fmla="*/ 2066 w 2347"/>
                  <a:gd name="T83" fmla="*/ 3384 h 3396"/>
                  <a:gd name="T84" fmla="*/ 373 w 2347"/>
                  <a:gd name="T85" fmla="*/ 3396 h 3396"/>
                  <a:gd name="T86" fmla="*/ 238 w 2347"/>
                  <a:gd name="T87" fmla="*/ 3370 h 3396"/>
                  <a:gd name="T88" fmla="*/ 125 w 2347"/>
                  <a:gd name="T89" fmla="*/ 3301 h 3396"/>
                  <a:gd name="T90" fmla="*/ 44 w 2347"/>
                  <a:gd name="T91" fmla="*/ 3198 h 3396"/>
                  <a:gd name="T92" fmla="*/ 3 w 2347"/>
                  <a:gd name="T93" fmla="*/ 3070 h 3396"/>
                  <a:gd name="T94" fmla="*/ 3 w 2347"/>
                  <a:gd name="T95" fmla="*/ 562 h 3396"/>
                  <a:gd name="T96" fmla="*/ 44 w 2347"/>
                  <a:gd name="T97" fmla="*/ 435 h 3396"/>
                  <a:gd name="T98" fmla="*/ 125 w 2347"/>
                  <a:gd name="T99" fmla="*/ 331 h 3396"/>
                  <a:gd name="T100" fmla="*/ 238 w 2347"/>
                  <a:gd name="T101" fmla="*/ 262 h 3396"/>
                  <a:gd name="T102" fmla="*/ 373 w 2347"/>
                  <a:gd name="T103" fmla="*/ 238 h 3396"/>
                  <a:gd name="T104" fmla="*/ 831 w 2347"/>
                  <a:gd name="T105" fmla="*/ 128 h 3396"/>
                  <a:gd name="T106" fmla="*/ 875 w 2347"/>
                  <a:gd name="T107" fmla="*/ 47 h 3396"/>
                  <a:gd name="T108" fmla="*/ 956 w 2347"/>
                  <a:gd name="T109" fmla="*/ 3 h 3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47" h="3396">
                    <a:moveTo>
                      <a:pt x="737" y="465"/>
                    </a:moveTo>
                    <a:lnTo>
                      <a:pt x="737" y="805"/>
                    </a:lnTo>
                    <a:lnTo>
                      <a:pt x="1610" y="805"/>
                    </a:lnTo>
                    <a:lnTo>
                      <a:pt x="1610" y="465"/>
                    </a:lnTo>
                    <a:lnTo>
                      <a:pt x="737" y="465"/>
                    </a:lnTo>
                    <a:close/>
                    <a:moveTo>
                      <a:pt x="373" y="449"/>
                    </a:moveTo>
                    <a:lnTo>
                      <a:pt x="341" y="453"/>
                    </a:lnTo>
                    <a:lnTo>
                      <a:pt x="311" y="462"/>
                    </a:lnTo>
                    <a:lnTo>
                      <a:pt x="283" y="477"/>
                    </a:lnTo>
                    <a:lnTo>
                      <a:pt x="260" y="496"/>
                    </a:lnTo>
                    <a:lnTo>
                      <a:pt x="241" y="520"/>
                    </a:lnTo>
                    <a:lnTo>
                      <a:pt x="226" y="547"/>
                    </a:lnTo>
                    <a:lnTo>
                      <a:pt x="217" y="577"/>
                    </a:lnTo>
                    <a:lnTo>
                      <a:pt x="213" y="609"/>
                    </a:lnTo>
                    <a:lnTo>
                      <a:pt x="213" y="3025"/>
                    </a:lnTo>
                    <a:lnTo>
                      <a:pt x="217" y="3056"/>
                    </a:lnTo>
                    <a:lnTo>
                      <a:pt x="226" y="3086"/>
                    </a:lnTo>
                    <a:lnTo>
                      <a:pt x="241" y="3113"/>
                    </a:lnTo>
                    <a:lnTo>
                      <a:pt x="260" y="3136"/>
                    </a:lnTo>
                    <a:lnTo>
                      <a:pt x="283" y="3155"/>
                    </a:lnTo>
                    <a:lnTo>
                      <a:pt x="311" y="3170"/>
                    </a:lnTo>
                    <a:lnTo>
                      <a:pt x="341" y="3180"/>
                    </a:lnTo>
                    <a:lnTo>
                      <a:pt x="373" y="3183"/>
                    </a:lnTo>
                    <a:lnTo>
                      <a:pt x="1974" y="3183"/>
                    </a:lnTo>
                    <a:lnTo>
                      <a:pt x="2006" y="3180"/>
                    </a:lnTo>
                    <a:lnTo>
                      <a:pt x="2036" y="3170"/>
                    </a:lnTo>
                    <a:lnTo>
                      <a:pt x="2064" y="3155"/>
                    </a:lnTo>
                    <a:lnTo>
                      <a:pt x="2087" y="3136"/>
                    </a:lnTo>
                    <a:lnTo>
                      <a:pt x="2107" y="3113"/>
                    </a:lnTo>
                    <a:lnTo>
                      <a:pt x="2122" y="3086"/>
                    </a:lnTo>
                    <a:lnTo>
                      <a:pt x="2131" y="3056"/>
                    </a:lnTo>
                    <a:lnTo>
                      <a:pt x="2134" y="3025"/>
                    </a:lnTo>
                    <a:lnTo>
                      <a:pt x="2134" y="609"/>
                    </a:lnTo>
                    <a:lnTo>
                      <a:pt x="2131" y="577"/>
                    </a:lnTo>
                    <a:lnTo>
                      <a:pt x="2122" y="547"/>
                    </a:lnTo>
                    <a:lnTo>
                      <a:pt x="2107" y="520"/>
                    </a:lnTo>
                    <a:lnTo>
                      <a:pt x="2087" y="496"/>
                    </a:lnTo>
                    <a:lnTo>
                      <a:pt x="2064" y="477"/>
                    </a:lnTo>
                    <a:lnTo>
                      <a:pt x="2036" y="462"/>
                    </a:lnTo>
                    <a:lnTo>
                      <a:pt x="2006" y="453"/>
                    </a:lnTo>
                    <a:lnTo>
                      <a:pt x="1974" y="449"/>
                    </a:lnTo>
                    <a:lnTo>
                      <a:pt x="1821" y="449"/>
                    </a:lnTo>
                    <a:lnTo>
                      <a:pt x="1821" y="829"/>
                    </a:lnTo>
                    <a:lnTo>
                      <a:pt x="1818" y="862"/>
                    </a:lnTo>
                    <a:lnTo>
                      <a:pt x="1809" y="894"/>
                    </a:lnTo>
                    <a:lnTo>
                      <a:pt x="1795" y="923"/>
                    </a:lnTo>
                    <a:lnTo>
                      <a:pt x="1777" y="948"/>
                    </a:lnTo>
                    <a:lnTo>
                      <a:pt x="1755" y="971"/>
                    </a:lnTo>
                    <a:lnTo>
                      <a:pt x="1729" y="989"/>
                    </a:lnTo>
                    <a:lnTo>
                      <a:pt x="1700" y="1003"/>
                    </a:lnTo>
                    <a:lnTo>
                      <a:pt x="1668" y="1011"/>
                    </a:lnTo>
                    <a:lnTo>
                      <a:pt x="1635" y="1014"/>
                    </a:lnTo>
                    <a:lnTo>
                      <a:pt x="712" y="1014"/>
                    </a:lnTo>
                    <a:lnTo>
                      <a:pt x="679" y="1011"/>
                    </a:lnTo>
                    <a:lnTo>
                      <a:pt x="647" y="1003"/>
                    </a:lnTo>
                    <a:lnTo>
                      <a:pt x="618" y="989"/>
                    </a:lnTo>
                    <a:lnTo>
                      <a:pt x="592" y="971"/>
                    </a:lnTo>
                    <a:lnTo>
                      <a:pt x="570" y="948"/>
                    </a:lnTo>
                    <a:lnTo>
                      <a:pt x="552" y="923"/>
                    </a:lnTo>
                    <a:lnTo>
                      <a:pt x="538" y="894"/>
                    </a:lnTo>
                    <a:lnTo>
                      <a:pt x="529" y="862"/>
                    </a:lnTo>
                    <a:lnTo>
                      <a:pt x="526" y="829"/>
                    </a:lnTo>
                    <a:lnTo>
                      <a:pt x="526" y="449"/>
                    </a:lnTo>
                    <a:lnTo>
                      <a:pt x="373" y="449"/>
                    </a:lnTo>
                    <a:close/>
                    <a:moveTo>
                      <a:pt x="1174" y="73"/>
                    </a:moveTo>
                    <a:lnTo>
                      <a:pt x="1152" y="75"/>
                    </a:lnTo>
                    <a:lnTo>
                      <a:pt x="1132" y="84"/>
                    </a:lnTo>
                    <a:lnTo>
                      <a:pt x="1116" y="96"/>
                    </a:lnTo>
                    <a:lnTo>
                      <a:pt x="1104" y="112"/>
                    </a:lnTo>
                    <a:lnTo>
                      <a:pt x="1096" y="131"/>
                    </a:lnTo>
                    <a:lnTo>
                      <a:pt x="1093" y="153"/>
                    </a:lnTo>
                    <a:lnTo>
                      <a:pt x="1096" y="174"/>
                    </a:lnTo>
                    <a:lnTo>
                      <a:pt x="1104" y="193"/>
                    </a:lnTo>
                    <a:lnTo>
                      <a:pt x="1116" y="209"/>
                    </a:lnTo>
                    <a:lnTo>
                      <a:pt x="1132" y="222"/>
                    </a:lnTo>
                    <a:lnTo>
                      <a:pt x="1152" y="230"/>
                    </a:lnTo>
                    <a:lnTo>
                      <a:pt x="1174" y="234"/>
                    </a:lnTo>
                    <a:lnTo>
                      <a:pt x="1195" y="230"/>
                    </a:lnTo>
                    <a:lnTo>
                      <a:pt x="1215" y="222"/>
                    </a:lnTo>
                    <a:lnTo>
                      <a:pt x="1231" y="209"/>
                    </a:lnTo>
                    <a:lnTo>
                      <a:pt x="1244" y="193"/>
                    </a:lnTo>
                    <a:lnTo>
                      <a:pt x="1251" y="174"/>
                    </a:lnTo>
                    <a:lnTo>
                      <a:pt x="1254" y="153"/>
                    </a:lnTo>
                    <a:lnTo>
                      <a:pt x="1251" y="131"/>
                    </a:lnTo>
                    <a:lnTo>
                      <a:pt x="1244" y="112"/>
                    </a:lnTo>
                    <a:lnTo>
                      <a:pt x="1231" y="96"/>
                    </a:lnTo>
                    <a:lnTo>
                      <a:pt x="1215" y="84"/>
                    </a:lnTo>
                    <a:lnTo>
                      <a:pt x="1195" y="75"/>
                    </a:lnTo>
                    <a:lnTo>
                      <a:pt x="1174" y="73"/>
                    </a:lnTo>
                    <a:close/>
                    <a:moveTo>
                      <a:pt x="989" y="0"/>
                    </a:moveTo>
                    <a:lnTo>
                      <a:pt x="1358" y="0"/>
                    </a:lnTo>
                    <a:lnTo>
                      <a:pt x="1390" y="3"/>
                    </a:lnTo>
                    <a:lnTo>
                      <a:pt x="1421" y="12"/>
                    </a:lnTo>
                    <a:lnTo>
                      <a:pt x="1449" y="27"/>
                    </a:lnTo>
                    <a:lnTo>
                      <a:pt x="1472" y="47"/>
                    </a:lnTo>
                    <a:lnTo>
                      <a:pt x="1493" y="71"/>
                    </a:lnTo>
                    <a:lnTo>
                      <a:pt x="1507" y="98"/>
                    </a:lnTo>
                    <a:lnTo>
                      <a:pt x="1516" y="128"/>
                    </a:lnTo>
                    <a:lnTo>
                      <a:pt x="1519" y="161"/>
                    </a:lnTo>
                    <a:lnTo>
                      <a:pt x="1519" y="238"/>
                    </a:lnTo>
                    <a:lnTo>
                      <a:pt x="1974" y="238"/>
                    </a:lnTo>
                    <a:lnTo>
                      <a:pt x="2021" y="241"/>
                    </a:lnTo>
                    <a:lnTo>
                      <a:pt x="2066" y="250"/>
                    </a:lnTo>
                    <a:lnTo>
                      <a:pt x="2109" y="262"/>
                    </a:lnTo>
                    <a:lnTo>
                      <a:pt x="2149" y="281"/>
                    </a:lnTo>
                    <a:lnTo>
                      <a:pt x="2187" y="304"/>
                    </a:lnTo>
                    <a:lnTo>
                      <a:pt x="2222" y="331"/>
                    </a:lnTo>
                    <a:lnTo>
                      <a:pt x="2253" y="362"/>
                    </a:lnTo>
                    <a:lnTo>
                      <a:pt x="2281" y="397"/>
                    </a:lnTo>
                    <a:lnTo>
                      <a:pt x="2303" y="435"/>
                    </a:lnTo>
                    <a:lnTo>
                      <a:pt x="2323" y="475"/>
                    </a:lnTo>
                    <a:lnTo>
                      <a:pt x="2336" y="518"/>
                    </a:lnTo>
                    <a:lnTo>
                      <a:pt x="2344" y="562"/>
                    </a:lnTo>
                    <a:lnTo>
                      <a:pt x="2347" y="609"/>
                    </a:lnTo>
                    <a:lnTo>
                      <a:pt x="2347" y="3025"/>
                    </a:lnTo>
                    <a:lnTo>
                      <a:pt x="2344" y="3070"/>
                    </a:lnTo>
                    <a:lnTo>
                      <a:pt x="2335" y="3115"/>
                    </a:lnTo>
                    <a:lnTo>
                      <a:pt x="2323" y="3159"/>
                    </a:lnTo>
                    <a:lnTo>
                      <a:pt x="2303" y="3198"/>
                    </a:lnTo>
                    <a:lnTo>
                      <a:pt x="2281" y="3236"/>
                    </a:lnTo>
                    <a:lnTo>
                      <a:pt x="2253" y="3270"/>
                    </a:lnTo>
                    <a:lnTo>
                      <a:pt x="2222" y="3301"/>
                    </a:lnTo>
                    <a:lnTo>
                      <a:pt x="2187" y="3329"/>
                    </a:lnTo>
                    <a:lnTo>
                      <a:pt x="2149" y="3352"/>
                    </a:lnTo>
                    <a:lnTo>
                      <a:pt x="2109" y="3370"/>
                    </a:lnTo>
                    <a:lnTo>
                      <a:pt x="2066" y="3384"/>
                    </a:lnTo>
                    <a:lnTo>
                      <a:pt x="2021" y="3393"/>
                    </a:lnTo>
                    <a:lnTo>
                      <a:pt x="1974" y="3396"/>
                    </a:lnTo>
                    <a:lnTo>
                      <a:pt x="373" y="3396"/>
                    </a:lnTo>
                    <a:lnTo>
                      <a:pt x="326" y="3393"/>
                    </a:lnTo>
                    <a:lnTo>
                      <a:pt x="281" y="3384"/>
                    </a:lnTo>
                    <a:lnTo>
                      <a:pt x="238" y="3370"/>
                    </a:lnTo>
                    <a:lnTo>
                      <a:pt x="198" y="3352"/>
                    </a:lnTo>
                    <a:lnTo>
                      <a:pt x="160" y="3329"/>
                    </a:lnTo>
                    <a:lnTo>
                      <a:pt x="125" y="3301"/>
                    </a:lnTo>
                    <a:lnTo>
                      <a:pt x="94" y="3270"/>
                    </a:lnTo>
                    <a:lnTo>
                      <a:pt x="66" y="3236"/>
                    </a:lnTo>
                    <a:lnTo>
                      <a:pt x="44" y="3198"/>
                    </a:lnTo>
                    <a:lnTo>
                      <a:pt x="25" y="3159"/>
                    </a:lnTo>
                    <a:lnTo>
                      <a:pt x="11" y="3115"/>
                    </a:lnTo>
                    <a:lnTo>
                      <a:pt x="3" y="3070"/>
                    </a:lnTo>
                    <a:lnTo>
                      <a:pt x="0" y="3025"/>
                    </a:lnTo>
                    <a:lnTo>
                      <a:pt x="0" y="609"/>
                    </a:lnTo>
                    <a:lnTo>
                      <a:pt x="3" y="562"/>
                    </a:lnTo>
                    <a:lnTo>
                      <a:pt x="11" y="518"/>
                    </a:lnTo>
                    <a:lnTo>
                      <a:pt x="25" y="475"/>
                    </a:lnTo>
                    <a:lnTo>
                      <a:pt x="44" y="435"/>
                    </a:lnTo>
                    <a:lnTo>
                      <a:pt x="66" y="397"/>
                    </a:lnTo>
                    <a:lnTo>
                      <a:pt x="94" y="362"/>
                    </a:lnTo>
                    <a:lnTo>
                      <a:pt x="125" y="331"/>
                    </a:lnTo>
                    <a:lnTo>
                      <a:pt x="160" y="304"/>
                    </a:lnTo>
                    <a:lnTo>
                      <a:pt x="198" y="281"/>
                    </a:lnTo>
                    <a:lnTo>
                      <a:pt x="238" y="262"/>
                    </a:lnTo>
                    <a:lnTo>
                      <a:pt x="281" y="250"/>
                    </a:lnTo>
                    <a:lnTo>
                      <a:pt x="326" y="241"/>
                    </a:lnTo>
                    <a:lnTo>
                      <a:pt x="373" y="238"/>
                    </a:lnTo>
                    <a:lnTo>
                      <a:pt x="828" y="238"/>
                    </a:lnTo>
                    <a:lnTo>
                      <a:pt x="828" y="161"/>
                    </a:lnTo>
                    <a:lnTo>
                      <a:pt x="831" y="128"/>
                    </a:lnTo>
                    <a:lnTo>
                      <a:pt x="840" y="98"/>
                    </a:lnTo>
                    <a:lnTo>
                      <a:pt x="855" y="71"/>
                    </a:lnTo>
                    <a:lnTo>
                      <a:pt x="875" y="47"/>
                    </a:lnTo>
                    <a:lnTo>
                      <a:pt x="898" y="27"/>
                    </a:lnTo>
                    <a:lnTo>
                      <a:pt x="926" y="12"/>
                    </a:lnTo>
                    <a:lnTo>
                      <a:pt x="956" y="3"/>
                    </a:lnTo>
                    <a:lnTo>
                      <a:pt x="989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1" name="Freeform 92"/>
              <p:cNvSpPr>
                <a:spLocks noEditPoints="1"/>
              </p:cNvSpPr>
              <p:nvPr/>
            </p:nvSpPr>
            <p:spPr bwMode="auto">
              <a:xfrm>
                <a:off x="-1041401" y="2757488"/>
                <a:ext cx="96838" cy="79375"/>
              </a:xfrm>
              <a:custGeom>
                <a:avLst/>
                <a:gdLst>
                  <a:gd name="T0" fmla="*/ 75 w 546"/>
                  <a:gd name="T1" fmla="*/ 69 h 453"/>
                  <a:gd name="T2" fmla="*/ 60 w 546"/>
                  <a:gd name="T3" fmla="*/ 83 h 453"/>
                  <a:gd name="T4" fmla="*/ 58 w 546"/>
                  <a:gd name="T5" fmla="*/ 367 h 453"/>
                  <a:gd name="T6" fmla="*/ 66 w 546"/>
                  <a:gd name="T7" fmla="*/ 388 h 453"/>
                  <a:gd name="T8" fmla="*/ 86 w 546"/>
                  <a:gd name="T9" fmla="*/ 395 h 453"/>
                  <a:gd name="T10" fmla="*/ 345 w 546"/>
                  <a:gd name="T11" fmla="*/ 393 h 453"/>
                  <a:gd name="T12" fmla="*/ 361 w 546"/>
                  <a:gd name="T13" fmla="*/ 378 h 453"/>
                  <a:gd name="T14" fmla="*/ 363 w 546"/>
                  <a:gd name="T15" fmla="*/ 290 h 453"/>
                  <a:gd name="T16" fmla="*/ 292 w 546"/>
                  <a:gd name="T17" fmla="*/ 372 h 453"/>
                  <a:gd name="T18" fmla="*/ 265 w 546"/>
                  <a:gd name="T19" fmla="*/ 380 h 453"/>
                  <a:gd name="T20" fmla="*/ 249 w 546"/>
                  <a:gd name="T21" fmla="*/ 379 h 453"/>
                  <a:gd name="T22" fmla="*/ 225 w 546"/>
                  <a:gd name="T23" fmla="*/ 366 h 453"/>
                  <a:gd name="T24" fmla="*/ 91 w 546"/>
                  <a:gd name="T25" fmla="*/ 238 h 453"/>
                  <a:gd name="T26" fmla="*/ 84 w 546"/>
                  <a:gd name="T27" fmla="*/ 206 h 453"/>
                  <a:gd name="T28" fmla="*/ 98 w 546"/>
                  <a:gd name="T29" fmla="*/ 176 h 453"/>
                  <a:gd name="T30" fmla="*/ 127 w 546"/>
                  <a:gd name="T31" fmla="*/ 160 h 453"/>
                  <a:gd name="T32" fmla="*/ 159 w 546"/>
                  <a:gd name="T33" fmla="*/ 164 h 453"/>
                  <a:gd name="T34" fmla="*/ 218 w 546"/>
                  <a:gd name="T35" fmla="*/ 214 h 453"/>
                  <a:gd name="T36" fmla="*/ 248 w 546"/>
                  <a:gd name="T37" fmla="*/ 228 h 453"/>
                  <a:gd name="T38" fmla="*/ 279 w 546"/>
                  <a:gd name="T39" fmla="*/ 221 h 453"/>
                  <a:gd name="T40" fmla="*/ 363 w 546"/>
                  <a:gd name="T41" fmla="*/ 125 h 453"/>
                  <a:gd name="T42" fmla="*/ 361 w 546"/>
                  <a:gd name="T43" fmla="*/ 83 h 453"/>
                  <a:gd name="T44" fmla="*/ 345 w 546"/>
                  <a:gd name="T45" fmla="*/ 69 h 453"/>
                  <a:gd name="T46" fmla="*/ 86 w 546"/>
                  <a:gd name="T47" fmla="*/ 66 h 453"/>
                  <a:gd name="T48" fmla="*/ 513 w 546"/>
                  <a:gd name="T49" fmla="*/ 4 h 453"/>
                  <a:gd name="T50" fmla="*/ 539 w 546"/>
                  <a:gd name="T51" fmla="*/ 25 h 453"/>
                  <a:gd name="T52" fmla="*/ 546 w 546"/>
                  <a:gd name="T53" fmla="*/ 57 h 453"/>
                  <a:gd name="T54" fmla="*/ 533 w 546"/>
                  <a:gd name="T55" fmla="*/ 87 h 453"/>
                  <a:gd name="T56" fmla="*/ 421 w 546"/>
                  <a:gd name="T57" fmla="*/ 367 h 453"/>
                  <a:gd name="T58" fmla="*/ 409 w 546"/>
                  <a:gd name="T59" fmla="*/ 410 h 453"/>
                  <a:gd name="T60" fmla="*/ 378 w 546"/>
                  <a:gd name="T61" fmla="*/ 441 h 453"/>
                  <a:gd name="T62" fmla="*/ 335 w 546"/>
                  <a:gd name="T63" fmla="*/ 453 h 453"/>
                  <a:gd name="T64" fmla="*/ 63 w 546"/>
                  <a:gd name="T65" fmla="*/ 449 h 453"/>
                  <a:gd name="T66" fmla="*/ 26 w 546"/>
                  <a:gd name="T67" fmla="*/ 428 h 453"/>
                  <a:gd name="T68" fmla="*/ 3 w 546"/>
                  <a:gd name="T69" fmla="*/ 390 h 453"/>
                  <a:gd name="T70" fmla="*/ 0 w 546"/>
                  <a:gd name="T71" fmla="*/ 95 h 453"/>
                  <a:gd name="T72" fmla="*/ 12 w 546"/>
                  <a:gd name="T73" fmla="*/ 52 h 453"/>
                  <a:gd name="T74" fmla="*/ 43 w 546"/>
                  <a:gd name="T75" fmla="*/ 21 h 453"/>
                  <a:gd name="T76" fmla="*/ 86 w 546"/>
                  <a:gd name="T77" fmla="*/ 9 h 453"/>
                  <a:gd name="T78" fmla="*/ 356 w 546"/>
                  <a:gd name="T79" fmla="*/ 11 h 453"/>
                  <a:gd name="T80" fmla="*/ 391 w 546"/>
                  <a:gd name="T81" fmla="*/ 30 h 453"/>
                  <a:gd name="T82" fmla="*/ 415 w 546"/>
                  <a:gd name="T83" fmla="*/ 63 h 453"/>
                  <a:gd name="T84" fmla="*/ 465 w 546"/>
                  <a:gd name="T85" fmla="*/ 8 h 453"/>
                  <a:gd name="T86" fmla="*/ 497 w 546"/>
                  <a:gd name="T87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6" h="453">
                    <a:moveTo>
                      <a:pt x="86" y="66"/>
                    </a:moveTo>
                    <a:lnTo>
                      <a:pt x="75" y="69"/>
                    </a:lnTo>
                    <a:lnTo>
                      <a:pt x="66" y="75"/>
                    </a:lnTo>
                    <a:lnTo>
                      <a:pt x="60" y="83"/>
                    </a:lnTo>
                    <a:lnTo>
                      <a:pt x="58" y="95"/>
                    </a:lnTo>
                    <a:lnTo>
                      <a:pt x="58" y="367"/>
                    </a:lnTo>
                    <a:lnTo>
                      <a:pt x="60" y="378"/>
                    </a:lnTo>
                    <a:lnTo>
                      <a:pt x="66" y="388"/>
                    </a:lnTo>
                    <a:lnTo>
                      <a:pt x="75" y="393"/>
                    </a:lnTo>
                    <a:lnTo>
                      <a:pt x="86" y="395"/>
                    </a:lnTo>
                    <a:lnTo>
                      <a:pt x="335" y="395"/>
                    </a:lnTo>
                    <a:lnTo>
                      <a:pt x="345" y="393"/>
                    </a:lnTo>
                    <a:lnTo>
                      <a:pt x="355" y="388"/>
                    </a:lnTo>
                    <a:lnTo>
                      <a:pt x="361" y="378"/>
                    </a:lnTo>
                    <a:lnTo>
                      <a:pt x="363" y="367"/>
                    </a:lnTo>
                    <a:lnTo>
                      <a:pt x="363" y="290"/>
                    </a:lnTo>
                    <a:lnTo>
                      <a:pt x="302" y="362"/>
                    </a:lnTo>
                    <a:lnTo>
                      <a:pt x="292" y="372"/>
                    </a:lnTo>
                    <a:lnTo>
                      <a:pt x="279" y="378"/>
                    </a:lnTo>
                    <a:lnTo>
                      <a:pt x="265" y="380"/>
                    </a:lnTo>
                    <a:lnTo>
                      <a:pt x="262" y="380"/>
                    </a:lnTo>
                    <a:lnTo>
                      <a:pt x="249" y="379"/>
                    </a:lnTo>
                    <a:lnTo>
                      <a:pt x="236" y="374"/>
                    </a:lnTo>
                    <a:lnTo>
                      <a:pt x="225" y="366"/>
                    </a:lnTo>
                    <a:lnTo>
                      <a:pt x="101" y="252"/>
                    </a:lnTo>
                    <a:lnTo>
                      <a:pt x="91" y="238"/>
                    </a:lnTo>
                    <a:lnTo>
                      <a:pt x="85" y="223"/>
                    </a:lnTo>
                    <a:lnTo>
                      <a:pt x="84" y="206"/>
                    </a:lnTo>
                    <a:lnTo>
                      <a:pt x="89" y="191"/>
                    </a:lnTo>
                    <a:lnTo>
                      <a:pt x="98" y="176"/>
                    </a:lnTo>
                    <a:lnTo>
                      <a:pt x="112" y="166"/>
                    </a:lnTo>
                    <a:lnTo>
                      <a:pt x="127" y="160"/>
                    </a:lnTo>
                    <a:lnTo>
                      <a:pt x="143" y="160"/>
                    </a:lnTo>
                    <a:lnTo>
                      <a:pt x="159" y="164"/>
                    </a:lnTo>
                    <a:lnTo>
                      <a:pt x="173" y="174"/>
                    </a:lnTo>
                    <a:lnTo>
                      <a:pt x="218" y="214"/>
                    </a:lnTo>
                    <a:lnTo>
                      <a:pt x="232" y="224"/>
                    </a:lnTo>
                    <a:lnTo>
                      <a:pt x="248" y="228"/>
                    </a:lnTo>
                    <a:lnTo>
                      <a:pt x="264" y="227"/>
                    </a:lnTo>
                    <a:lnTo>
                      <a:pt x="279" y="221"/>
                    </a:lnTo>
                    <a:lnTo>
                      <a:pt x="292" y="210"/>
                    </a:lnTo>
                    <a:lnTo>
                      <a:pt x="363" y="125"/>
                    </a:lnTo>
                    <a:lnTo>
                      <a:pt x="363" y="95"/>
                    </a:lnTo>
                    <a:lnTo>
                      <a:pt x="361" y="83"/>
                    </a:lnTo>
                    <a:lnTo>
                      <a:pt x="355" y="75"/>
                    </a:lnTo>
                    <a:lnTo>
                      <a:pt x="345" y="69"/>
                    </a:lnTo>
                    <a:lnTo>
                      <a:pt x="335" y="66"/>
                    </a:lnTo>
                    <a:lnTo>
                      <a:pt x="86" y="66"/>
                    </a:lnTo>
                    <a:close/>
                    <a:moveTo>
                      <a:pt x="497" y="0"/>
                    </a:moveTo>
                    <a:lnTo>
                      <a:pt x="513" y="4"/>
                    </a:lnTo>
                    <a:lnTo>
                      <a:pt x="527" y="12"/>
                    </a:lnTo>
                    <a:lnTo>
                      <a:pt x="539" y="25"/>
                    </a:lnTo>
                    <a:lnTo>
                      <a:pt x="545" y="41"/>
                    </a:lnTo>
                    <a:lnTo>
                      <a:pt x="546" y="57"/>
                    </a:lnTo>
                    <a:lnTo>
                      <a:pt x="543" y="73"/>
                    </a:lnTo>
                    <a:lnTo>
                      <a:pt x="533" y="87"/>
                    </a:lnTo>
                    <a:lnTo>
                      <a:pt x="421" y="221"/>
                    </a:lnTo>
                    <a:lnTo>
                      <a:pt x="421" y="367"/>
                    </a:lnTo>
                    <a:lnTo>
                      <a:pt x="418" y="390"/>
                    </a:lnTo>
                    <a:lnTo>
                      <a:pt x="409" y="410"/>
                    </a:lnTo>
                    <a:lnTo>
                      <a:pt x="396" y="428"/>
                    </a:lnTo>
                    <a:lnTo>
                      <a:pt x="378" y="441"/>
                    </a:lnTo>
                    <a:lnTo>
                      <a:pt x="357" y="449"/>
                    </a:lnTo>
                    <a:lnTo>
                      <a:pt x="335" y="453"/>
                    </a:lnTo>
                    <a:lnTo>
                      <a:pt x="86" y="453"/>
                    </a:lnTo>
                    <a:lnTo>
                      <a:pt x="63" y="449"/>
                    </a:lnTo>
                    <a:lnTo>
                      <a:pt x="43" y="441"/>
                    </a:lnTo>
                    <a:lnTo>
                      <a:pt x="26" y="428"/>
                    </a:lnTo>
                    <a:lnTo>
                      <a:pt x="12" y="410"/>
                    </a:lnTo>
                    <a:lnTo>
                      <a:pt x="3" y="390"/>
                    </a:lnTo>
                    <a:lnTo>
                      <a:pt x="0" y="367"/>
                    </a:lnTo>
                    <a:lnTo>
                      <a:pt x="0" y="95"/>
                    </a:lnTo>
                    <a:lnTo>
                      <a:pt x="3" y="72"/>
                    </a:lnTo>
                    <a:lnTo>
                      <a:pt x="12" y="52"/>
                    </a:lnTo>
                    <a:lnTo>
                      <a:pt x="26" y="33"/>
                    </a:lnTo>
                    <a:lnTo>
                      <a:pt x="43" y="21"/>
                    </a:lnTo>
                    <a:lnTo>
                      <a:pt x="63" y="12"/>
                    </a:lnTo>
                    <a:lnTo>
                      <a:pt x="86" y="9"/>
                    </a:lnTo>
                    <a:lnTo>
                      <a:pt x="335" y="9"/>
                    </a:lnTo>
                    <a:lnTo>
                      <a:pt x="356" y="11"/>
                    </a:lnTo>
                    <a:lnTo>
                      <a:pt x="375" y="19"/>
                    </a:lnTo>
                    <a:lnTo>
                      <a:pt x="391" y="30"/>
                    </a:lnTo>
                    <a:lnTo>
                      <a:pt x="405" y="45"/>
                    </a:lnTo>
                    <a:lnTo>
                      <a:pt x="415" y="63"/>
                    </a:lnTo>
                    <a:lnTo>
                      <a:pt x="452" y="20"/>
                    </a:lnTo>
                    <a:lnTo>
                      <a:pt x="465" y="8"/>
                    </a:lnTo>
                    <a:lnTo>
                      <a:pt x="480" y="2"/>
                    </a:lnTo>
                    <a:lnTo>
                      <a:pt x="49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2" name="Freeform 93"/>
              <p:cNvSpPr>
                <a:spLocks noEditPoints="1"/>
              </p:cNvSpPr>
              <p:nvPr/>
            </p:nvSpPr>
            <p:spPr bwMode="auto">
              <a:xfrm>
                <a:off x="-1041401" y="2859088"/>
                <a:ext cx="96838" cy="82550"/>
              </a:xfrm>
              <a:custGeom>
                <a:avLst/>
                <a:gdLst>
                  <a:gd name="T0" fmla="*/ 75 w 546"/>
                  <a:gd name="T1" fmla="*/ 80 h 465"/>
                  <a:gd name="T2" fmla="*/ 60 w 546"/>
                  <a:gd name="T3" fmla="*/ 96 h 465"/>
                  <a:gd name="T4" fmla="*/ 58 w 546"/>
                  <a:gd name="T5" fmla="*/ 379 h 465"/>
                  <a:gd name="T6" fmla="*/ 66 w 546"/>
                  <a:gd name="T7" fmla="*/ 399 h 465"/>
                  <a:gd name="T8" fmla="*/ 86 w 546"/>
                  <a:gd name="T9" fmla="*/ 407 h 465"/>
                  <a:gd name="T10" fmla="*/ 345 w 546"/>
                  <a:gd name="T11" fmla="*/ 405 h 465"/>
                  <a:gd name="T12" fmla="*/ 361 w 546"/>
                  <a:gd name="T13" fmla="*/ 390 h 465"/>
                  <a:gd name="T14" fmla="*/ 363 w 546"/>
                  <a:gd name="T15" fmla="*/ 289 h 465"/>
                  <a:gd name="T16" fmla="*/ 292 w 546"/>
                  <a:gd name="T17" fmla="*/ 370 h 465"/>
                  <a:gd name="T18" fmla="*/ 265 w 546"/>
                  <a:gd name="T19" fmla="*/ 380 h 465"/>
                  <a:gd name="T20" fmla="*/ 249 w 546"/>
                  <a:gd name="T21" fmla="*/ 378 h 465"/>
                  <a:gd name="T22" fmla="*/ 225 w 546"/>
                  <a:gd name="T23" fmla="*/ 366 h 465"/>
                  <a:gd name="T24" fmla="*/ 91 w 546"/>
                  <a:gd name="T25" fmla="*/ 237 h 465"/>
                  <a:gd name="T26" fmla="*/ 84 w 546"/>
                  <a:gd name="T27" fmla="*/ 205 h 465"/>
                  <a:gd name="T28" fmla="*/ 98 w 546"/>
                  <a:gd name="T29" fmla="*/ 176 h 465"/>
                  <a:gd name="T30" fmla="*/ 127 w 546"/>
                  <a:gd name="T31" fmla="*/ 160 h 465"/>
                  <a:gd name="T32" fmla="*/ 159 w 546"/>
                  <a:gd name="T33" fmla="*/ 164 h 465"/>
                  <a:gd name="T34" fmla="*/ 218 w 546"/>
                  <a:gd name="T35" fmla="*/ 214 h 465"/>
                  <a:gd name="T36" fmla="*/ 248 w 546"/>
                  <a:gd name="T37" fmla="*/ 228 h 465"/>
                  <a:gd name="T38" fmla="*/ 279 w 546"/>
                  <a:gd name="T39" fmla="*/ 220 h 465"/>
                  <a:gd name="T40" fmla="*/ 363 w 546"/>
                  <a:gd name="T41" fmla="*/ 123 h 465"/>
                  <a:gd name="T42" fmla="*/ 361 w 546"/>
                  <a:gd name="T43" fmla="*/ 96 h 465"/>
                  <a:gd name="T44" fmla="*/ 345 w 546"/>
                  <a:gd name="T45" fmla="*/ 80 h 465"/>
                  <a:gd name="T46" fmla="*/ 86 w 546"/>
                  <a:gd name="T47" fmla="*/ 78 h 465"/>
                  <a:gd name="T48" fmla="*/ 513 w 546"/>
                  <a:gd name="T49" fmla="*/ 3 h 465"/>
                  <a:gd name="T50" fmla="*/ 539 w 546"/>
                  <a:gd name="T51" fmla="*/ 25 h 465"/>
                  <a:gd name="T52" fmla="*/ 546 w 546"/>
                  <a:gd name="T53" fmla="*/ 55 h 465"/>
                  <a:gd name="T54" fmla="*/ 533 w 546"/>
                  <a:gd name="T55" fmla="*/ 86 h 465"/>
                  <a:gd name="T56" fmla="*/ 421 w 546"/>
                  <a:gd name="T57" fmla="*/ 379 h 465"/>
                  <a:gd name="T58" fmla="*/ 409 w 546"/>
                  <a:gd name="T59" fmla="*/ 422 h 465"/>
                  <a:gd name="T60" fmla="*/ 378 w 546"/>
                  <a:gd name="T61" fmla="*/ 453 h 465"/>
                  <a:gd name="T62" fmla="*/ 335 w 546"/>
                  <a:gd name="T63" fmla="*/ 465 h 465"/>
                  <a:gd name="T64" fmla="*/ 63 w 546"/>
                  <a:gd name="T65" fmla="*/ 462 h 465"/>
                  <a:gd name="T66" fmla="*/ 26 w 546"/>
                  <a:gd name="T67" fmla="*/ 439 h 465"/>
                  <a:gd name="T68" fmla="*/ 3 w 546"/>
                  <a:gd name="T69" fmla="*/ 402 h 465"/>
                  <a:gd name="T70" fmla="*/ 0 w 546"/>
                  <a:gd name="T71" fmla="*/ 106 h 465"/>
                  <a:gd name="T72" fmla="*/ 12 w 546"/>
                  <a:gd name="T73" fmla="*/ 63 h 465"/>
                  <a:gd name="T74" fmla="*/ 43 w 546"/>
                  <a:gd name="T75" fmla="*/ 32 h 465"/>
                  <a:gd name="T76" fmla="*/ 86 w 546"/>
                  <a:gd name="T77" fmla="*/ 20 h 465"/>
                  <a:gd name="T78" fmla="*/ 354 w 546"/>
                  <a:gd name="T79" fmla="*/ 22 h 465"/>
                  <a:gd name="T80" fmla="*/ 387 w 546"/>
                  <a:gd name="T81" fmla="*/ 39 h 465"/>
                  <a:gd name="T82" fmla="*/ 410 w 546"/>
                  <a:gd name="T83" fmla="*/ 67 h 465"/>
                  <a:gd name="T84" fmla="*/ 465 w 546"/>
                  <a:gd name="T85" fmla="*/ 7 h 465"/>
                  <a:gd name="T86" fmla="*/ 497 w 546"/>
                  <a:gd name="T87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6" h="465">
                    <a:moveTo>
                      <a:pt x="86" y="78"/>
                    </a:moveTo>
                    <a:lnTo>
                      <a:pt x="75" y="80"/>
                    </a:lnTo>
                    <a:lnTo>
                      <a:pt x="66" y="86"/>
                    </a:lnTo>
                    <a:lnTo>
                      <a:pt x="60" y="96"/>
                    </a:lnTo>
                    <a:lnTo>
                      <a:pt x="58" y="106"/>
                    </a:lnTo>
                    <a:lnTo>
                      <a:pt x="58" y="379"/>
                    </a:lnTo>
                    <a:lnTo>
                      <a:pt x="60" y="390"/>
                    </a:lnTo>
                    <a:lnTo>
                      <a:pt x="66" y="399"/>
                    </a:lnTo>
                    <a:lnTo>
                      <a:pt x="75" y="405"/>
                    </a:lnTo>
                    <a:lnTo>
                      <a:pt x="86" y="407"/>
                    </a:lnTo>
                    <a:lnTo>
                      <a:pt x="335" y="407"/>
                    </a:lnTo>
                    <a:lnTo>
                      <a:pt x="345" y="405"/>
                    </a:lnTo>
                    <a:lnTo>
                      <a:pt x="355" y="399"/>
                    </a:lnTo>
                    <a:lnTo>
                      <a:pt x="361" y="390"/>
                    </a:lnTo>
                    <a:lnTo>
                      <a:pt x="363" y="379"/>
                    </a:lnTo>
                    <a:lnTo>
                      <a:pt x="363" y="289"/>
                    </a:lnTo>
                    <a:lnTo>
                      <a:pt x="302" y="361"/>
                    </a:lnTo>
                    <a:lnTo>
                      <a:pt x="292" y="370"/>
                    </a:lnTo>
                    <a:lnTo>
                      <a:pt x="279" y="377"/>
                    </a:lnTo>
                    <a:lnTo>
                      <a:pt x="265" y="380"/>
                    </a:lnTo>
                    <a:lnTo>
                      <a:pt x="262" y="380"/>
                    </a:lnTo>
                    <a:lnTo>
                      <a:pt x="249" y="378"/>
                    </a:lnTo>
                    <a:lnTo>
                      <a:pt x="236" y="373"/>
                    </a:lnTo>
                    <a:lnTo>
                      <a:pt x="225" y="366"/>
                    </a:lnTo>
                    <a:lnTo>
                      <a:pt x="101" y="251"/>
                    </a:lnTo>
                    <a:lnTo>
                      <a:pt x="91" y="237"/>
                    </a:lnTo>
                    <a:lnTo>
                      <a:pt x="85" y="221"/>
                    </a:lnTo>
                    <a:lnTo>
                      <a:pt x="84" y="205"/>
                    </a:lnTo>
                    <a:lnTo>
                      <a:pt x="89" y="189"/>
                    </a:lnTo>
                    <a:lnTo>
                      <a:pt x="98" y="176"/>
                    </a:lnTo>
                    <a:lnTo>
                      <a:pt x="112" y="165"/>
                    </a:lnTo>
                    <a:lnTo>
                      <a:pt x="127" y="160"/>
                    </a:lnTo>
                    <a:lnTo>
                      <a:pt x="143" y="159"/>
                    </a:lnTo>
                    <a:lnTo>
                      <a:pt x="159" y="164"/>
                    </a:lnTo>
                    <a:lnTo>
                      <a:pt x="173" y="173"/>
                    </a:lnTo>
                    <a:lnTo>
                      <a:pt x="218" y="214"/>
                    </a:lnTo>
                    <a:lnTo>
                      <a:pt x="232" y="223"/>
                    </a:lnTo>
                    <a:lnTo>
                      <a:pt x="248" y="228"/>
                    </a:lnTo>
                    <a:lnTo>
                      <a:pt x="264" y="227"/>
                    </a:lnTo>
                    <a:lnTo>
                      <a:pt x="279" y="220"/>
                    </a:lnTo>
                    <a:lnTo>
                      <a:pt x="292" y="210"/>
                    </a:lnTo>
                    <a:lnTo>
                      <a:pt x="363" y="123"/>
                    </a:lnTo>
                    <a:lnTo>
                      <a:pt x="363" y="106"/>
                    </a:lnTo>
                    <a:lnTo>
                      <a:pt x="361" y="96"/>
                    </a:lnTo>
                    <a:lnTo>
                      <a:pt x="355" y="86"/>
                    </a:lnTo>
                    <a:lnTo>
                      <a:pt x="345" y="80"/>
                    </a:lnTo>
                    <a:lnTo>
                      <a:pt x="335" y="78"/>
                    </a:lnTo>
                    <a:lnTo>
                      <a:pt x="86" y="78"/>
                    </a:lnTo>
                    <a:close/>
                    <a:moveTo>
                      <a:pt x="497" y="0"/>
                    </a:moveTo>
                    <a:lnTo>
                      <a:pt x="513" y="3"/>
                    </a:lnTo>
                    <a:lnTo>
                      <a:pt x="527" y="12"/>
                    </a:lnTo>
                    <a:lnTo>
                      <a:pt x="539" y="25"/>
                    </a:lnTo>
                    <a:lnTo>
                      <a:pt x="545" y="39"/>
                    </a:lnTo>
                    <a:lnTo>
                      <a:pt x="546" y="55"/>
                    </a:lnTo>
                    <a:lnTo>
                      <a:pt x="543" y="72"/>
                    </a:lnTo>
                    <a:lnTo>
                      <a:pt x="533" y="86"/>
                    </a:lnTo>
                    <a:lnTo>
                      <a:pt x="421" y="221"/>
                    </a:lnTo>
                    <a:lnTo>
                      <a:pt x="421" y="379"/>
                    </a:lnTo>
                    <a:lnTo>
                      <a:pt x="418" y="402"/>
                    </a:lnTo>
                    <a:lnTo>
                      <a:pt x="409" y="422"/>
                    </a:lnTo>
                    <a:lnTo>
                      <a:pt x="396" y="439"/>
                    </a:lnTo>
                    <a:lnTo>
                      <a:pt x="378" y="453"/>
                    </a:lnTo>
                    <a:lnTo>
                      <a:pt x="357" y="462"/>
                    </a:lnTo>
                    <a:lnTo>
                      <a:pt x="335" y="465"/>
                    </a:lnTo>
                    <a:lnTo>
                      <a:pt x="86" y="465"/>
                    </a:lnTo>
                    <a:lnTo>
                      <a:pt x="63" y="462"/>
                    </a:lnTo>
                    <a:lnTo>
                      <a:pt x="43" y="453"/>
                    </a:lnTo>
                    <a:lnTo>
                      <a:pt x="26" y="439"/>
                    </a:lnTo>
                    <a:lnTo>
                      <a:pt x="12" y="422"/>
                    </a:lnTo>
                    <a:lnTo>
                      <a:pt x="3" y="402"/>
                    </a:lnTo>
                    <a:lnTo>
                      <a:pt x="0" y="379"/>
                    </a:lnTo>
                    <a:lnTo>
                      <a:pt x="0" y="106"/>
                    </a:lnTo>
                    <a:lnTo>
                      <a:pt x="3" y="84"/>
                    </a:lnTo>
                    <a:lnTo>
                      <a:pt x="12" y="63"/>
                    </a:lnTo>
                    <a:lnTo>
                      <a:pt x="26" y="46"/>
                    </a:lnTo>
                    <a:lnTo>
                      <a:pt x="43" y="32"/>
                    </a:lnTo>
                    <a:lnTo>
                      <a:pt x="63" y="23"/>
                    </a:lnTo>
                    <a:lnTo>
                      <a:pt x="86" y="20"/>
                    </a:lnTo>
                    <a:lnTo>
                      <a:pt x="335" y="20"/>
                    </a:lnTo>
                    <a:lnTo>
                      <a:pt x="354" y="22"/>
                    </a:lnTo>
                    <a:lnTo>
                      <a:pt x="372" y="29"/>
                    </a:lnTo>
                    <a:lnTo>
                      <a:pt x="387" y="39"/>
                    </a:lnTo>
                    <a:lnTo>
                      <a:pt x="401" y="52"/>
                    </a:lnTo>
                    <a:lnTo>
                      <a:pt x="410" y="67"/>
                    </a:lnTo>
                    <a:lnTo>
                      <a:pt x="452" y="18"/>
                    </a:lnTo>
                    <a:lnTo>
                      <a:pt x="465" y="7"/>
                    </a:lnTo>
                    <a:lnTo>
                      <a:pt x="480" y="1"/>
                    </a:lnTo>
                    <a:lnTo>
                      <a:pt x="49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3" name="Freeform 94"/>
              <p:cNvSpPr>
                <a:spLocks noEditPoints="1"/>
              </p:cNvSpPr>
              <p:nvPr/>
            </p:nvSpPr>
            <p:spPr bwMode="auto">
              <a:xfrm>
                <a:off x="-1041401" y="2962275"/>
                <a:ext cx="96838" cy="82550"/>
              </a:xfrm>
              <a:custGeom>
                <a:avLst/>
                <a:gdLst>
                  <a:gd name="T0" fmla="*/ 75 w 546"/>
                  <a:gd name="T1" fmla="*/ 85 h 470"/>
                  <a:gd name="T2" fmla="*/ 60 w 546"/>
                  <a:gd name="T3" fmla="*/ 101 h 470"/>
                  <a:gd name="T4" fmla="*/ 58 w 546"/>
                  <a:gd name="T5" fmla="*/ 384 h 470"/>
                  <a:gd name="T6" fmla="*/ 66 w 546"/>
                  <a:gd name="T7" fmla="*/ 404 h 470"/>
                  <a:gd name="T8" fmla="*/ 86 w 546"/>
                  <a:gd name="T9" fmla="*/ 412 h 470"/>
                  <a:gd name="T10" fmla="*/ 345 w 546"/>
                  <a:gd name="T11" fmla="*/ 410 h 470"/>
                  <a:gd name="T12" fmla="*/ 361 w 546"/>
                  <a:gd name="T13" fmla="*/ 395 h 470"/>
                  <a:gd name="T14" fmla="*/ 363 w 546"/>
                  <a:gd name="T15" fmla="*/ 289 h 470"/>
                  <a:gd name="T16" fmla="*/ 292 w 546"/>
                  <a:gd name="T17" fmla="*/ 371 h 470"/>
                  <a:gd name="T18" fmla="*/ 265 w 546"/>
                  <a:gd name="T19" fmla="*/ 379 h 470"/>
                  <a:gd name="T20" fmla="*/ 262 w 546"/>
                  <a:gd name="T21" fmla="*/ 381 h 470"/>
                  <a:gd name="T22" fmla="*/ 236 w 546"/>
                  <a:gd name="T23" fmla="*/ 373 h 470"/>
                  <a:gd name="T24" fmla="*/ 101 w 546"/>
                  <a:gd name="T25" fmla="*/ 251 h 470"/>
                  <a:gd name="T26" fmla="*/ 85 w 546"/>
                  <a:gd name="T27" fmla="*/ 222 h 470"/>
                  <a:gd name="T28" fmla="*/ 89 w 546"/>
                  <a:gd name="T29" fmla="*/ 190 h 470"/>
                  <a:gd name="T30" fmla="*/ 112 w 546"/>
                  <a:gd name="T31" fmla="*/ 166 h 470"/>
                  <a:gd name="T32" fmla="*/ 143 w 546"/>
                  <a:gd name="T33" fmla="*/ 159 h 470"/>
                  <a:gd name="T34" fmla="*/ 173 w 546"/>
                  <a:gd name="T35" fmla="*/ 173 h 470"/>
                  <a:gd name="T36" fmla="*/ 232 w 546"/>
                  <a:gd name="T37" fmla="*/ 223 h 470"/>
                  <a:gd name="T38" fmla="*/ 264 w 546"/>
                  <a:gd name="T39" fmla="*/ 226 h 470"/>
                  <a:gd name="T40" fmla="*/ 292 w 546"/>
                  <a:gd name="T41" fmla="*/ 209 h 470"/>
                  <a:gd name="T42" fmla="*/ 363 w 546"/>
                  <a:gd name="T43" fmla="*/ 111 h 470"/>
                  <a:gd name="T44" fmla="*/ 355 w 546"/>
                  <a:gd name="T45" fmla="*/ 91 h 470"/>
                  <a:gd name="T46" fmla="*/ 335 w 546"/>
                  <a:gd name="T47" fmla="*/ 83 h 470"/>
                  <a:gd name="T48" fmla="*/ 497 w 546"/>
                  <a:gd name="T49" fmla="*/ 0 h 470"/>
                  <a:gd name="T50" fmla="*/ 527 w 546"/>
                  <a:gd name="T51" fmla="*/ 11 h 470"/>
                  <a:gd name="T52" fmla="*/ 545 w 546"/>
                  <a:gd name="T53" fmla="*/ 40 h 470"/>
                  <a:gd name="T54" fmla="*/ 543 w 546"/>
                  <a:gd name="T55" fmla="*/ 72 h 470"/>
                  <a:gd name="T56" fmla="*/ 421 w 546"/>
                  <a:gd name="T57" fmla="*/ 221 h 470"/>
                  <a:gd name="T58" fmla="*/ 418 w 546"/>
                  <a:gd name="T59" fmla="*/ 406 h 470"/>
                  <a:gd name="T60" fmla="*/ 396 w 546"/>
                  <a:gd name="T61" fmla="*/ 444 h 470"/>
                  <a:gd name="T62" fmla="*/ 357 w 546"/>
                  <a:gd name="T63" fmla="*/ 467 h 470"/>
                  <a:gd name="T64" fmla="*/ 86 w 546"/>
                  <a:gd name="T65" fmla="*/ 470 h 470"/>
                  <a:gd name="T66" fmla="*/ 43 w 546"/>
                  <a:gd name="T67" fmla="*/ 458 h 470"/>
                  <a:gd name="T68" fmla="*/ 12 w 546"/>
                  <a:gd name="T69" fmla="*/ 427 h 470"/>
                  <a:gd name="T70" fmla="*/ 0 w 546"/>
                  <a:gd name="T71" fmla="*/ 384 h 470"/>
                  <a:gd name="T72" fmla="*/ 3 w 546"/>
                  <a:gd name="T73" fmla="*/ 89 h 470"/>
                  <a:gd name="T74" fmla="*/ 26 w 546"/>
                  <a:gd name="T75" fmla="*/ 51 h 470"/>
                  <a:gd name="T76" fmla="*/ 63 w 546"/>
                  <a:gd name="T77" fmla="*/ 28 h 470"/>
                  <a:gd name="T78" fmla="*/ 335 w 546"/>
                  <a:gd name="T79" fmla="*/ 25 h 470"/>
                  <a:gd name="T80" fmla="*/ 378 w 546"/>
                  <a:gd name="T81" fmla="*/ 38 h 470"/>
                  <a:gd name="T82" fmla="*/ 409 w 546"/>
                  <a:gd name="T83" fmla="*/ 70 h 470"/>
                  <a:gd name="T84" fmla="*/ 465 w 546"/>
                  <a:gd name="T85" fmla="*/ 7 h 470"/>
                  <a:gd name="T86" fmla="*/ 497 w 546"/>
                  <a:gd name="T87" fmla="*/ 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6" h="470">
                    <a:moveTo>
                      <a:pt x="86" y="83"/>
                    </a:moveTo>
                    <a:lnTo>
                      <a:pt x="75" y="85"/>
                    </a:lnTo>
                    <a:lnTo>
                      <a:pt x="66" y="91"/>
                    </a:lnTo>
                    <a:lnTo>
                      <a:pt x="60" y="101"/>
                    </a:lnTo>
                    <a:lnTo>
                      <a:pt x="58" y="111"/>
                    </a:lnTo>
                    <a:lnTo>
                      <a:pt x="58" y="384"/>
                    </a:lnTo>
                    <a:lnTo>
                      <a:pt x="60" y="395"/>
                    </a:lnTo>
                    <a:lnTo>
                      <a:pt x="66" y="404"/>
                    </a:lnTo>
                    <a:lnTo>
                      <a:pt x="75" y="410"/>
                    </a:lnTo>
                    <a:lnTo>
                      <a:pt x="86" y="412"/>
                    </a:lnTo>
                    <a:lnTo>
                      <a:pt x="335" y="412"/>
                    </a:lnTo>
                    <a:lnTo>
                      <a:pt x="345" y="410"/>
                    </a:lnTo>
                    <a:lnTo>
                      <a:pt x="355" y="404"/>
                    </a:lnTo>
                    <a:lnTo>
                      <a:pt x="361" y="395"/>
                    </a:lnTo>
                    <a:lnTo>
                      <a:pt x="363" y="384"/>
                    </a:lnTo>
                    <a:lnTo>
                      <a:pt x="363" y="289"/>
                    </a:lnTo>
                    <a:lnTo>
                      <a:pt x="302" y="361"/>
                    </a:lnTo>
                    <a:lnTo>
                      <a:pt x="292" y="371"/>
                    </a:lnTo>
                    <a:lnTo>
                      <a:pt x="279" y="377"/>
                    </a:lnTo>
                    <a:lnTo>
                      <a:pt x="265" y="379"/>
                    </a:lnTo>
                    <a:lnTo>
                      <a:pt x="264" y="379"/>
                    </a:lnTo>
                    <a:lnTo>
                      <a:pt x="262" y="381"/>
                    </a:lnTo>
                    <a:lnTo>
                      <a:pt x="249" y="378"/>
                    </a:lnTo>
                    <a:lnTo>
                      <a:pt x="236" y="373"/>
                    </a:lnTo>
                    <a:lnTo>
                      <a:pt x="225" y="366"/>
                    </a:lnTo>
                    <a:lnTo>
                      <a:pt x="101" y="251"/>
                    </a:lnTo>
                    <a:lnTo>
                      <a:pt x="91" y="237"/>
                    </a:lnTo>
                    <a:lnTo>
                      <a:pt x="85" y="222"/>
                    </a:lnTo>
                    <a:lnTo>
                      <a:pt x="84" y="206"/>
                    </a:lnTo>
                    <a:lnTo>
                      <a:pt x="89" y="190"/>
                    </a:lnTo>
                    <a:lnTo>
                      <a:pt x="98" y="176"/>
                    </a:lnTo>
                    <a:lnTo>
                      <a:pt x="112" y="166"/>
                    </a:lnTo>
                    <a:lnTo>
                      <a:pt x="127" y="159"/>
                    </a:lnTo>
                    <a:lnTo>
                      <a:pt x="143" y="159"/>
                    </a:lnTo>
                    <a:lnTo>
                      <a:pt x="159" y="164"/>
                    </a:lnTo>
                    <a:lnTo>
                      <a:pt x="173" y="173"/>
                    </a:lnTo>
                    <a:lnTo>
                      <a:pt x="218" y="214"/>
                    </a:lnTo>
                    <a:lnTo>
                      <a:pt x="232" y="223"/>
                    </a:lnTo>
                    <a:lnTo>
                      <a:pt x="248" y="227"/>
                    </a:lnTo>
                    <a:lnTo>
                      <a:pt x="264" y="226"/>
                    </a:lnTo>
                    <a:lnTo>
                      <a:pt x="279" y="220"/>
                    </a:lnTo>
                    <a:lnTo>
                      <a:pt x="292" y="209"/>
                    </a:lnTo>
                    <a:lnTo>
                      <a:pt x="363" y="124"/>
                    </a:lnTo>
                    <a:lnTo>
                      <a:pt x="363" y="111"/>
                    </a:lnTo>
                    <a:lnTo>
                      <a:pt x="361" y="101"/>
                    </a:lnTo>
                    <a:lnTo>
                      <a:pt x="355" y="91"/>
                    </a:lnTo>
                    <a:lnTo>
                      <a:pt x="345" y="85"/>
                    </a:lnTo>
                    <a:lnTo>
                      <a:pt x="335" y="83"/>
                    </a:lnTo>
                    <a:lnTo>
                      <a:pt x="86" y="83"/>
                    </a:lnTo>
                    <a:close/>
                    <a:moveTo>
                      <a:pt x="497" y="0"/>
                    </a:moveTo>
                    <a:lnTo>
                      <a:pt x="513" y="3"/>
                    </a:lnTo>
                    <a:lnTo>
                      <a:pt x="527" y="11"/>
                    </a:lnTo>
                    <a:lnTo>
                      <a:pt x="539" y="24"/>
                    </a:lnTo>
                    <a:lnTo>
                      <a:pt x="545" y="40"/>
                    </a:lnTo>
                    <a:lnTo>
                      <a:pt x="546" y="56"/>
                    </a:lnTo>
                    <a:lnTo>
                      <a:pt x="543" y="72"/>
                    </a:lnTo>
                    <a:lnTo>
                      <a:pt x="533" y="87"/>
                    </a:lnTo>
                    <a:lnTo>
                      <a:pt x="421" y="221"/>
                    </a:lnTo>
                    <a:lnTo>
                      <a:pt x="421" y="384"/>
                    </a:lnTo>
                    <a:lnTo>
                      <a:pt x="418" y="406"/>
                    </a:lnTo>
                    <a:lnTo>
                      <a:pt x="409" y="427"/>
                    </a:lnTo>
                    <a:lnTo>
                      <a:pt x="396" y="444"/>
                    </a:lnTo>
                    <a:lnTo>
                      <a:pt x="378" y="458"/>
                    </a:lnTo>
                    <a:lnTo>
                      <a:pt x="357" y="467"/>
                    </a:lnTo>
                    <a:lnTo>
                      <a:pt x="335" y="470"/>
                    </a:lnTo>
                    <a:lnTo>
                      <a:pt x="86" y="470"/>
                    </a:lnTo>
                    <a:lnTo>
                      <a:pt x="63" y="467"/>
                    </a:lnTo>
                    <a:lnTo>
                      <a:pt x="43" y="458"/>
                    </a:lnTo>
                    <a:lnTo>
                      <a:pt x="26" y="444"/>
                    </a:lnTo>
                    <a:lnTo>
                      <a:pt x="12" y="427"/>
                    </a:lnTo>
                    <a:lnTo>
                      <a:pt x="3" y="406"/>
                    </a:lnTo>
                    <a:lnTo>
                      <a:pt x="0" y="384"/>
                    </a:lnTo>
                    <a:lnTo>
                      <a:pt x="0" y="111"/>
                    </a:lnTo>
                    <a:lnTo>
                      <a:pt x="3" y="89"/>
                    </a:lnTo>
                    <a:lnTo>
                      <a:pt x="12" y="68"/>
                    </a:lnTo>
                    <a:lnTo>
                      <a:pt x="26" y="51"/>
                    </a:lnTo>
                    <a:lnTo>
                      <a:pt x="43" y="37"/>
                    </a:lnTo>
                    <a:lnTo>
                      <a:pt x="63" y="28"/>
                    </a:lnTo>
                    <a:lnTo>
                      <a:pt x="86" y="25"/>
                    </a:lnTo>
                    <a:lnTo>
                      <a:pt x="335" y="25"/>
                    </a:lnTo>
                    <a:lnTo>
                      <a:pt x="358" y="28"/>
                    </a:lnTo>
                    <a:lnTo>
                      <a:pt x="378" y="38"/>
                    </a:lnTo>
                    <a:lnTo>
                      <a:pt x="396" y="52"/>
                    </a:lnTo>
                    <a:lnTo>
                      <a:pt x="409" y="70"/>
                    </a:lnTo>
                    <a:lnTo>
                      <a:pt x="452" y="19"/>
                    </a:lnTo>
                    <a:lnTo>
                      <a:pt x="465" y="7"/>
                    </a:lnTo>
                    <a:lnTo>
                      <a:pt x="480" y="1"/>
                    </a:lnTo>
                    <a:lnTo>
                      <a:pt x="49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4" name="Freeform 95"/>
              <p:cNvSpPr>
                <a:spLocks/>
              </p:cNvSpPr>
              <p:nvPr/>
            </p:nvSpPr>
            <p:spPr bwMode="auto">
              <a:xfrm>
                <a:off x="-919163" y="2792413"/>
                <a:ext cx="169863" cy="17463"/>
              </a:xfrm>
              <a:custGeom>
                <a:avLst/>
                <a:gdLst>
                  <a:gd name="T0" fmla="*/ 53 w 969"/>
                  <a:gd name="T1" fmla="*/ 0 h 106"/>
                  <a:gd name="T2" fmla="*/ 916 w 969"/>
                  <a:gd name="T3" fmla="*/ 0 h 106"/>
                  <a:gd name="T4" fmla="*/ 933 w 969"/>
                  <a:gd name="T5" fmla="*/ 3 h 106"/>
                  <a:gd name="T6" fmla="*/ 947 w 969"/>
                  <a:gd name="T7" fmla="*/ 11 h 106"/>
                  <a:gd name="T8" fmla="*/ 959 w 969"/>
                  <a:gd name="T9" fmla="*/ 22 h 106"/>
                  <a:gd name="T10" fmla="*/ 966 w 969"/>
                  <a:gd name="T11" fmla="*/ 37 h 106"/>
                  <a:gd name="T12" fmla="*/ 969 w 969"/>
                  <a:gd name="T13" fmla="*/ 54 h 106"/>
                  <a:gd name="T14" fmla="*/ 966 w 969"/>
                  <a:gd name="T15" fmla="*/ 70 h 106"/>
                  <a:gd name="T16" fmla="*/ 959 w 969"/>
                  <a:gd name="T17" fmla="*/ 85 h 106"/>
                  <a:gd name="T18" fmla="*/ 947 w 969"/>
                  <a:gd name="T19" fmla="*/ 97 h 106"/>
                  <a:gd name="T20" fmla="*/ 933 w 969"/>
                  <a:gd name="T21" fmla="*/ 104 h 106"/>
                  <a:gd name="T22" fmla="*/ 916 w 969"/>
                  <a:gd name="T23" fmla="*/ 106 h 106"/>
                  <a:gd name="T24" fmla="*/ 53 w 969"/>
                  <a:gd name="T25" fmla="*/ 106 h 106"/>
                  <a:gd name="T26" fmla="*/ 36 w 969"/>
                  <a:gd name="T27" fmla="*/ 104 h 106"/>
                  <a:gd name="T28" fmla="*/ 22 w 969"/>
                  <a:gd name="T29" fmla="*/ 97 h 106"/>
                  <a:gd name="T30" fmla="*/ 10 w 969"/>
                  <a:gd name="T31" fmla="*/ 85 h 106"/>
                  <a:gd name="T32" fmla="*/ 3 w 969"/>
                  <a:gd name="T33" fmla="*/ 70 h 106"/>
                  <a:gd name="T34" fmla="*/ 0 w 969"/>
                  <a:gd name="T35" fmla="*/ 54 h 106"/>
                  <a:gd name="T36" fmla="*/ 3 w 969"/>
                  <a:gd name="T37" fmla="*/ 37 h 106"/>
                  <a:gd name="T38" fmla="*/ 10 w 969"/>
                  <a:gd name="T39" fmla="*/ 22 h 106"/>
                  <a:gd name="T40" fmla="*/ 22 w 969"/>
                  <a:gd name="T41" fmla="*/ 11 h 106"/>
                  <a:gd name="T42" fmla="*/ 36 w 969"/>
                  <a:gd name="T43" fmla="*/ 3 h 106"/>
                  <a:gd name="T44" fmla="*/ 53 w 969"/>
                  <a:gd name="T45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69" h="106">
                    <a:moveTo>
                      <a:pt x="53" y="0"/>
                    </a:moveTo>
                    <a:lnTo>
                      <a:pt x="916" y="0"/>
                    </a:lnTo>
                    <a:lnTo>
                      <a:pt x="933" y="3"/>
                    </a:lnTo>
                    <a:lnTo>
                      <a:pt x="947" y="11"/>
                    </a:lnTo>
                    <a:lnTo>
                      <a:pt x="959" y="22"/>
                    </a:lnTo>
                    <a:lnTo>
                      <a:pt x="966" y="37"/>
                    </a:lnTo>
                    <a:lnTo>
                      <a:pt x="969" y="54"/>
                    </a:lnTo>
                    <a:lnTo>
                      <a:pt x="966" y="70"/>
                    </a:lnTo>
                    <a:lnTo>
                      <a:pt x="959" y="85"/>
                    </a:lnTo>
                    <a:lnTo>
                      <a:pt x="947" y="97"/>
                    </a:lnTo>
                    <a:lnTo>
                      <a:pt x="933" y="104"/>
                    </a:lnTo>
                    <a:lnTo>
                      <a:pt x="916" y="106"/>
                    </a:lnTo>
                    <a:lnTo>
                      <a:pt x="53" y="106"/>
                    </a:lnTo>
                    <a:lnTo>
                      <a:pt x="36" y="104"/>
                    </a:lnTo>
                    <a:lnTo>
                      <a:pt x="22" y="97"/>
                    </a:lnTo>
                    <a:lnTo>
                      <a:pt x="10" y="85"/>
                    </a:lnTo>
                    <a:lnTo>
                      <a:pt x="3" y="70"/>
                    </a:lnTo>
                    <a:lnTo>
                      <a:pt x="0" y="54"/>
                    </a:lnTo>
                    <a:lnTo>
                      <a:pt x="3" y="37"/>
                    </a:lnTo>
                    <a:lnTo>
                      <a:pt x="10" y="22"/>
                    </a:lnTo>
                    <a:lnTo>
                      <a:pt x="22" y="11"/>
                    </a:lnTo>
                    <a:lnTo>
                      <a:pt x="36" y="3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5" name="Freeform 96"/>
              <p:cNvSpPr>
                <a:spLocks/>
              </p:cNvSpPr>
              <p:nvPr/>
            </p:nvSpPr>
            <p:spPr bwMode="auto">
              <a:xfrm>
                <a:off x="-919163" y="2882900"/>
                <a:ext cx="169863" cy="19050"/>
              </a:xfrm>
              <a:custGeom>
                <a:avLst/>
                <a:gdLst>
                  <a:gd name="T0" fmla="*/ 53 w 969"/>
                  <a:gd name="T1" fmla="*/ 0 h 107"/>
                  <a:gd name="T2" fmla="*/ 916 w 969"/>
                  <a:gd name="T3" fmla="*/ 0 h 107"/>
                  <a:gd name="T4" fmla="*/ 933 w 969"/>
                  <a:gd name="T5" fmla="*/ 3 h 107"/>
                  <a:gd name="T6" fmla="*/ 947 w 969"/>
                  <a:gd name="T7" fmla="*/ 11 h 107"/>
                  <a:gd name="T8" fmla="*/ 959 w 969"/>
                  <a:gd name="T9" fmla="*/ 23 h 107"/>
                  <a:gd name="T10" fmla="*/ 966 w 969"/>
                  <a:gd name="T11" fmla="*/ 36 h 107"/>
                  <a:gd name="T12" fmla="*/ 969 w 969"/>
                  <a:gd name="T13" fmla="*/ 53 h 107"/>
                  <a:gd name="T14" fmla="*/ 966 w 969"/>
                  <a:gd name="T15" fmla="*/ 70 h 107"/>
                  <a:gd name="T16" fmla="*/ 959 w 969"/>
                  <a:gd name="T17" fmla="*/ 85 h 107"/>
                  <a:gd name="T18" fmla="*/ 947 w 969"/>
                  <a:gd name="T19" fmla="*/ 96 h 107"/>
                  <a:gd name="T20" fmla="*/ 933 w 969"/>
                  <a:gd name="T21" fmla="*/ 103 h 107"/>
                  <a:gd name="T22" fmla="*/ 916 w 969"/>
                  <a:gd name="T23" fmla="*/ 107 h 107"/>
                  <a:gd name="T24" fmla="*/ 53 w 969"/>
                  <a:gd name="T25" fmla="*/ 107 h 107"/>
                  <a:gd name="T26" fmla="*/ 36 w 969"/>
                  <a:gd name="T27" fmla="*/ 103 h 107"/>
                  <a:gd name="T28" fmla="*/ 22 w 969"/>
                  <a:gd name="T29" fmla="*/ 96 h 107"/>
                  <a:gd name="T30" fmla="*/ 10 w 969"/>
                  <a:gd name="T31" fmla="*/ 85 h 107"/>
                  <a:gd name="T32" fmla="*/ 3 w 969"/>
                  <a:gd name="T33" fmla="*/ 70 h 107"/>
                  <a:gd name="T34" fmla="*/ 0 w 969"/>
                  <a:gd name="T35" fmla="*/ 53 h 107"/>
                  <a:gd name="T36" fmla="*/ 3 w 969"/>
                  <a:gd name="T37" fmla="*/ 36 h 107"/>
                  <a:gd name="T38" fmla="*/ 10 w 969"/>
                  <a:gd name="T39" fmla="*/ 23 h 107"/>
                  <a:gd name="T40" fmla="*/ 22 w 969"/>
                  <a:gd name="T41" fmla="*/ 11 h 107"/>
                  <a:gd name="T42" fmla="*/ 36 w 969"/>
                  <a:gd name="T43" fmla="*/ 3 h 107"/>
                  <a:gd name="T44" fmla="*/ 53 w 969"/>
                  <a:gd name="T4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69" h="107">
                    <a:moveTo>
                      <a:pt x="53" y="0"/>
                    </a:moveTo>
                    <a:lnTo>
                      <a:pt x="916" y="0"/>
                    </a:lnTo>
                    <a:lnTo>
                      <a:pt x="933" y="3"/>
                    </a:lnTo>
                    <a:lnTo>
                      <a:pt x="947" y="11"/>
                    </a:lnTo>
                    <a:lnTo>
                      <a:pt x="959" y="23"/>
                    </a:lnTo>
                    <a:lnTo>
                      <a:pt x="966" y="36"/>
                    </a:lnTo>
                    <a:lnTo>
                      <a:pt x="969" y="53"/>
                    </a:lnTo>
                    <a:lnTo>
                      <a:pt x="966" y="70"/>
                    </a:lnTo>
                    <a:lnTo>
                      <a:pt x="959" y="85"/>
                    </a:lnTo>
                    <a:lnTo>
                      <a:pt x="947" y="96"/>
                    </a:lnTo>
                    <a:lnTo>
                      <a:pt x="933" y="103"/>
                    </a:lnTo>
                    <a:lnTo>
                      <a:pt x="916" y="107"/>
                    </a:lnTo>
                    <a:lnTo>
                      <a:pt x="53" y="107"/>
                    </a:lnTo>
                    <a:lnTo>
                      <a:pt x="36" y="103"/>
                    </a:lnTo>
                    <a:lnTo>
                      <a:pt x="22" y="96"/>
                    </a:lnTo>
                    <a:lnTo>
                      <a:pt x="10" y="85"/>
                    </a:lnTo>
                    <a:lnTo>
                      <a:pt x="3" y="70"/>
                    </a:lnTo>
                    <a:lnTo>
                      <a:pt x="0" y="53"/>
                    </a:lnTo>
                    <a:lnTo>
                      <a:pt x="3" y="36"/>
                    </a:lnTo>
                    <a:lnTo>
                      <a:pt x="10" y="23"/>
                    </a:lnTo>
                    <a:lnTo>
                      <a:pt x="22" y="11"/>
                    </a:lnTo>
                    <a:lnTo>
                      <a:pt x="36" y="3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6" name="Freeform 97"/>
              <p:cNvSpPr>
                <a:spLocks/>
              </p:cNvSpPr>
              <p:nvPr/>
            </p:nvSpPr>
            <p:spPr bwMode="auto">
              <a:xfrm>
                <a:off x="-919163" y="2974975"/>
                <a:ext cx="169863" cy="19050"/>
              </a:xfrm>
              <a:custGeom>
                <a:avLst/>
                <a:gdLst>
                  <a:gd name="T0" fmla="*/ 53 w 969"/>
                  <a:gd name="T1" fmla="*/ 0 h 107"/>
                  <a:gd name="T2" fmla="*/ 916 w 969"/>
                  <a:gd name="T3" fmla="*/ 0 h 107"/>
                  <a:gd name="T4" fmla="*/ 933 w 969"/>
                  <a:gd name="T5" fmla="*/ 2 h 107"/>
                  <a:gd name="T6" fmla="*/ 947 w 969"/>
                  <a:gd name="T7" fmla="*/ 10 h 107"/>
                  <a:gd name="T8" fmla="*/ 959 w 969"/>
                  <a:gd name="T9" fmla="*/ 22 h 107"/>
                  <a:gd name="T10" fmla="*/ 966 w 969"/>
                  <a:gd name="T11" fmla="*/ 36 h 107"/>
                  <a:gd name="T12" fmla="*/ 969 w 969"/>
                  <a:gd name="T13" fmla="*/ 53 h 107"/>
                  <a:gd name="T14" fmla="*/ 966 w 969"/>
                  <a:gd name="T15" fmla="*/ 71 h 107"/>
                  <a:gd name="T16" fmla="*/ 959 w 969"/>
                  <a:gd name="T17" fmla="*/ 84 h 107"/>
                  <a:gd name="T18" fmla="*/ 947 w 969"/>
                  <a:gd name="T19" fmla="*/ 96 h 107"/>
                  <a:gd name="T20" fmla="*/ 933 w 969"/>
                  <a:gd name="T21" fmla="*/ 103 h 107"/>
                  <a:gd name="T22" fmla="*/ 916 w 969"/>
                  <a:gd name="T23" fmla="*/ 107 h 107"/>
                  <a:gd name="T24" fmla="*/ 53 w 969"/>
                  <a:gd name="T25" fmla="*/ 107 h 107"/>
                  <a:gd name="T26" fmla="*/ 36 w 969"/>
                  <a:gd name="T27" fmla="*/ 103 h 107"/>
                  <a:gd name="T28" fmla="*/ 22 w 969"/>
                  <a:gd name="T29" fmla="*/ 96 h 107"/>
                  <a:gd name="T30" fmla="*/ 10 w 969"/>
                  <a:gd name="T31" fmla="*/ 84 h 107"/>
                  <a:gd name="T32" fmla="*/ 3 w 969"/>
                  <a:gd name="T33" fmla="*/ 71 h 107"/>
                  <a:gd name="T34" fmla="*/ 0 w 969"/>
                  <a:gd name="T35" fmla="*/ 53 h 107"/>
                  <a:gd name="T36" fmla="*/ 3 w 969"/>
                  <a:gd name="T37" fmla="*/ 36 h 107"/>
                  <a:gd name="T38" fmla="*/ 10 w 969"/>
                  <a:gd name="T39" fmla="*/ 22 h 107"/>
                  <a:gd name="T40" fmla="*/ 22 w 969"/>
                  <a:gd name="T41" fmla="*/ 10 h 107"/>
                  <a:gd name="T42" fmla="*/ 36 w 969"/>
                  <a:gd name="T43" fmla="*/ 2 h 107"/>
                  <a:gd name="T44" fmla="*/ 53 w 969"/>
                  <a:gd name="T4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69" h="107">
                    <a:moveTo>
                      <a:pt x="53" y="0"/>
                    </a:moveTo>
                    <a:lnTo>
                      <a:pt x="916" y="0"/>
                    </a:lnTo>
                    <a:lnTo>
                      <a:pt x="933" y="2"/>
                    </a:lnTo>
                    <a:lnTo>
                      <a:pt x="947" y="10"/>
                    </a:lnTo>
                    <a:lnTo>
                      <a:pt x="959" y="22"/>
                    </a:lnTo>
                    <a:lnTo>
                      <a:pt x="966" y="36"/>
                    </a:lnTo>
                    <a:lnTo>
                      <a:pt x="969" y="53"/>
                    </a:lnTo>
                    <a:lnTo>
                      <a:pt x="966" y="71"/>
                    </a:lnTo>
                    <a:lnTo>
                      <a:pt x="959" y="84"/>
                    </a:lnTo>
                    <a:lnTo>
                      <a:pt x="947" y="96"/>
                    </a:lnTo>
                    <a:lnTo>
                      <a:pt x="933" y="103"/>
                    </a:lnTo>
                    <a:lnTo>
                      <a:pt x="916" y="107"/>
                    </a:lnTo>
                    <a:lnTo>
                      <a:pt x="53" y="107"/>
                    </a:lnTo>
                    <a:lnTo>
                      <a:pt x="36" y="103"/>
                    </a:lnTo>
                    <a:lnTo>
                      <a:pt x="22" y="96"/>
                    </a:lnTo>
                    <a:lnTo>
                      <a:pt x="10" y="84"/>
                    </a:lnTo>
                    <a:lnTo>
                      <a:pt x="3" y="71"/>
                    </a:lnTo>
                    <a:lnTo>
                      <a:pt x="0" y="53"/>
                    </a:lnTo>
                    <a:lnTo>
                      <a:pt x="3" y="36"/>
                    </a:lnTo>
                    <a:lnTo>
                      <a:pt x="10" y="22"/>
                    </a:lnTo>
                    <a:lnTo>
                      <a:pt x="22" y="10"/>
                    </a:lnTo>
                    <a:lnTo>
                      <a:pt x="36" y="2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162" name="Freeform 102"/>
            <p:cNvSpPr>
              <a:spLocks noEditPoints="1"/>
            </p:cNvSpPr>
            <p:nvPr/>
          </p:nvSpPr>
          <p:spPr bwMode="auto">
            <a:xfrm>
              <a:off x="7173358" y="2805968"/>
              <a:ext cx="420849" cy="473373"/>
            </a:xfrm>
            <a:custGeom>
              <a:avLst/>
              <a:gdLst>
                <a:gd name="T0" fmla="*/ 2363 w 3010"/>
                <a:gd name="T1" fmla="*/ 2515 h 3384"/>
                <a:gd name="T2" fmla="*/ 2175 w 3010"/>
                <a:gd name="T3" fmla="*/ 2631 h 3384"/>
                <a:gd name="T4" fmla="*/ 2182 w 3010"/>
                <a:gd name="T5" fmla="*/ 2426 h 3384"/>
                <a:gd name="T6" fmla="*/ 234 w 3010"/>
                <a:gd name="T7" fmla="*/ 2589 h 3384"/>
                <a:gd name="T8" fmla="*/ 25 w 3010"/>
                <a:gd name="T9" fmla="*/ 2544 h 3384"/>
                <a:gd name="T10" fmla="*/ 224 w 3010"/>
                <a:gd name="T11" fmla="*/ 2426 h 3384"/>
                <a:gd name="T12" fmla="*/ 2005 w 3010"/>
                <a:gd name="T13" fmla="*/ 2408 h 3384"/>
                <a:gd name="T14" fmla="*/ 2101 w 3010"/>
                <a:gd name="T15" fmla="*/ 3201 h 3384"/>
                <a:gd name="T16" fmla="*/ 1686 w 3010"/>
                <a:gd name="T17" fmla="*/ 2329 h 3384"/>
                <a:gd name="T18" fmla="*/ 721 w 3010"/>
                <a:gd name="T19" fmla="*/ 2330 h 3384"/>
                <a:gd name="T20" fmla="*/ 306 w 3010"/>
                <a:gd name="T21" fmla="*/ 3201 h 3384"/>
                <a:gd name="T22" fmla="*/ 401 w 3010"/>
                <a:gd name="T23" fmla="*/ 2408 h 3384"/>
                <a:gd name="T24" fmla="*/ 1203 w 3010"/>
                <a:gd name="T25" fmla="*/ 2109 h 3384"/>
                <a:gd name="T26" fmla="*/ 1535 w 3010"/>
                <a:gd name="T27" fmla="*/ 2244 h 3384"/>
                <a:gd name="T28" fmla="*/ 1674 w 3010"/>
                <a:gd name="T29" fmla="*/ 2569 h 3384"/>
                <a:gd name="T30" fmla="*/ 781 w 3010"/>
                <a:gd name="T31" fmla="*/ 2367 h 3384"/>
                <a:gd name="T32" fmla="*/ 1045 w 3010"/>
                <a:gd name="T33" fmla="*/ 2136 h 3384"/>
                <a:gd name="T34" fmla="*/ 2258 w 3010"/>
                <a:gd name="T35" fmla="*/ 2107 h 3384"/>
                <a:gd name="T36" fmla="*/ 2307 w 3010"/>
                <a:gd name="T37" fmla="*/ 2269 h 3384"/>
                <a:gd name="T38" fmla="*/ 2155 w 3010"/>
                <a:gd name="T39" fmla="*/ 2348 h 3384"/>
                <a:gd name="T40" fmla="*/ 2045 w 3010"/>
                <a:gd name="T41" fmla="*/ 2217 h 3384"/>
                <a:gd name="T42" fmla="*/ 2155 w 3010"/>
                <a:gd name="T43" fmla="*/ 2087 h 3384"/>
                <a:gd name="T44" fmla="*/ 337 w 3010"/>
                <a:gd name="T45" fmla="*/ 2143 h 3384"/>
                <a:gd name="T46" fmla="*/ 320 w 3010"/>
                <a:gd name="T47" fmla="*/ 2311 h 3384"/>
                <a:gd name="T48" fmla="*/ 149 w 3010"/>
                <a:gd name="T49" fmla="*/ 2328 h 3384"/>
                <a:gd name="T50" fmla="*/ 100 w 3010"/>
                <a:gd name="T51" fmla="*/ 2166 h 3384"/>
                <a:gd name="T52" fmla="*/ 1776 w 3010"/>
                <a:gd name="T53" fmla="*/ 1842 h 3384"/>
                <a:gd name="T54" fmla="*/ 1967 w 3010"/>
                <a:gd name="T55" fmla="*/ 1971 h 3384"/>
                <a:gd name="T56" fmla="*/ 1907 w 3010"/>
                <a:gd name="T57" fmla="*/ 2191 h 3384"/>
                <a:gd name="T58" fmla="*/ 1675 w 3010"/>
                <a:gd name="T59" fmla="*/ 2211 h 3384"/>
                <a:gd name="T60" fmla="*/ 1577 w 3010"/>
                <a:gd name="T61" fmla="*/ 2005 h 3384"/>
                <a:gd name="T62" fmla="*/ 1741 w 3010"/>
                <a:gd name="T63" fmla="*/ 1845 h 3384"/>
                <a:gd name="T64" fmla="*/ 785 w 3010"/>
                <a:gd name="T65" fmla="*/ 1912 h 3384"/>
                <a:gd name="T66" fmla="*/ 805 w 3010"/>
                <a:gd name="T67" fmla="*/ 2140 h 3384"/>
                <a:gd name="T68" fmla="*/ 593 w 3010"/>
                <a:gd name="T69" fmla="*/ 2235 h 3384"/>
                <a:gd name="T70" fmla="*/ 430 w 3010"/>
                <a:gd name="T71" fmla="*/ 2076 h 3384"/>
                <a:gd name="T72" fmla="*/ 528 w 3010"/>
                <a:gd name="T73" fmla="*/ 1869 h 3384"/>
                <a:gd name="T74" fmla="*/ 1329 w 3010"/>
                <a:gd name="T75" fmla="*/ 1474 h 3384"/>
                <a:gd name="T76" fmla="*/ 1499 w 3010"/>
                <a:gd name="T77" fmla="*/ 1696 h 3384"/>
                <a:gd name="T78" fmla="*/ 1400 w 3010"/>
                <a:gd name="T79" fmla="*/ 1960 h 3384"/>
                <a:gd name="T80" fmla="*/ 1116 w 3010"/>
                <a:gd name="T81" fmla="*/ 2020 h 3384"/>
                <a:gd name="T82" fmla="*/ 916 w 3010"/>
                <a:gd name="T83" fmla="*/ 1823 h 3384"/>
                <a:gd name="T84" fmla="*/ 977 w 3010"/>
                <a:gd name="T85" fmla="*/ 1547 h 3384"/>
                <a:gd name="T86" fmla="*/ 1484 w 3010"/>
                <a:gd name="T87" fmla="*/ 120 h 3384"/>
                <a:gd name="T88" fmla="*/ 1288 w 3010"/>
                <a:gd name="T89" fmla="*/ 236 h 3384"/>
                <a:gd name="T90" fmla="*/ 1288 w 3010"/>
                <a:gd name="T91" fmla="*/ 980 h 3384"/>
                <a:gd name="T92" fmla="*/ 1484 w 3010"/>
                <a:gd name="T93" fmla="*/ 1097 h 3384"/>
                <a:gd name="T94" fmla="*/ 2769 w 3010"/>
                <a:gd name="T95" fmla="*/ 1073 h 3384"/>
                <a:gd name="T96" fmla="*/ 2888 w 3010"/>
                <a:gd name="T97" fmla="*/ 882 h 3384"/>
                <a:gd name="T98" fmla="*/ 2797 w 3010"/>
                <a:gd name="T99" fmla="*/ 161 h 3384"/>
                <a:gd name="T100" fmla="*/ 2668 w 3010"/>
                <a:gd name="T101" fmla="*/ 0 h 3384"/>
                <a:gd name="T102" fmla="*/ 2939 w 3010"/>
                <a:gd name="T103" fmla="*/ 130 h 3384"/>
                <a:gd name="T104" fmla="*/ 3007 w 3010"/>
                <a:gd name="T105" fmla="*/ 928 h 3384"/>
                <a:gd name="T106" fmla="*/ 2840 w 3010"/>
                <a:gd name="T107" fmla="*/ 1170 h 3384"/>
                <a:gd name="T108" fmla="*/ 1604 w 3010"/>
                <a:gd name="T109" fmla="*/ 1216 h 3384"/>
                <a:gd name="T110" fmla="*/ 1242 w 3010"/>
                <a:gd name="T111" fmla="*/ 1118 h 3384"/>
                <a:gd name="T112" fmla="*/ 1143 w 3010"/>
                <a:gd name="T113" fmla="*/ 334 h 3384"/>
                <a:gd name="T114" fmla="*/ 1275 w 3010"/>
                <a:gd name="T115" fmla="*/ 70 h 3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10" h="3384">
                  <a:moveTo>
                    <a:pt x="2182" y="2426"/>
                  </a:moveTo>
                  <a:lnTo>
                    <a:pt x="2218" y="2428"/>
                  </a:lnTo>
                  <a:lnTo>
                    <a:pt x="2253" y="2438"/>
                  </a:lnTo>
                  <a:lnTo>
                    <a:pt x="2285" y="2451"/>
                  </a:lnTo>
                  <a:lnTo>
                    <a:pt x="2315" y="2468"/>
                  </a:lnTo>
                  <a:lnTo>
                    <a:pt x="2340" y="2490"/>
                  </a:lnTo>
                  <a:lnTo>
                    <a:pt x="2363" y="2515"/>
                  </a:lnTo>
                  <a:lnTo>
                    <a:pt x="2381" y="2544"/>
                  </a:lnTo>
                  <a:lnTo>
                    <a:pt x="2394" y="2576"/>
                  </a:lnTo>
                  <a:lnTo>
                    <a:pt x="2403" y="2610"/>
                  </a:lnTo>
                  <a:lnTo>
                    <a:pt x="2406" y="2645"/>
                  </a:lnTo>
                  <a:lnTo>
                    <a:pt x="2406" y="3047"/>
                  </a:lnTo>
                  <a:lnTo>
                    <a:pt x="2175" y="3047"/>
                  </a:lnTo>
                  <a:lnTo>
                    <a:pt x="2175" y="2631"/>
                  </a:lnTo>
                  <a:lnTo>
                    <a:pt x="2172" y="2589"/>
                  </a:lnTo>
                  <a:lnTo>
                    <a:pt x="2165" y="2548"/>
                  </a:lnTo>
                  <a:lnTo>
                    <a:pt x="2153" y="2509"/>
                  </a:lnTo>
                  <a:lnTo>
                    <a:pt x="2137" y="2471"/>
                  </a:lnTo>
                  <a:lnTo>
                    <a:pt x="2118" y="2435"/>
                  </a:lnTo>
                  <a:lnTo>
                    <a:pt x="2150" y="2428"/>
                  </a:lnTo>
                  <a:lnTo>
                    <a:pt x="2182" y="2426"/>
                  </a:lnTo>
                  <a:close/>
                  <a:moveTo>
                    <a:pt x="224" y="2426"/>
                  </a:moveTo>
                  <a:lnTo>
                    <a:pt x="257" y="2428"/>
                  </a:lnTo>
                  <a:lnTo>
                    <a:pt x="287" y="2435"/>
                  </a:lnTo>
                  <a:lnTo>
                    <a:pt x="269" y="2471"/>
                  </a:lnTo>
                  <a:lnTo>
                    <a:pt x="253" y="2509"/>
                  </a:lnTo>
                  <a:lnTo>
                    <a:pt x="241" y="2548"/>
                  </a:lnTo>
                  <a:lnTo>
                    <a:pt x="234" y="2589"/>
                  </a:lnTo>
                  <a:lnTo>
                    <a:pt x="232" y="2631"/>
                  </a:lnTo>
                  <a:lnTo>
                    <a:pt x="232" y="3047"/>
                  </a:lnTo>
                  <a:lnTo>
                    <a:pt x="0" y="3047"/>
                  </a:lnTo>
                  <a:lnTo>
                    <a:pt x="0" y="2645"/>
                  </a:lnTo>
                  <a:lnTo>
                    <a:pt x="3" y="2610"/>
                  </a:lnTo>
                  <a:lnTo>
                    <a:pt x="11" y="2576"/>
                  </a:lnTo>
                  <a:lnTo>
                    <a:pt x="25" y="2544"/>
                  </a:lnTo>
                  <a:lnTo>
                    <a:pt x="44" y="2515"/>
                  </a:lnTo>
                  <a:lnTo>
                    <a:pt x="66" y="2490"/>
                  </a:lnTo>
                  <a:lnTo>
                    <a:pt x="92" y="2468"/>
                  </a:lnTo>
                  <a:lnTo>
                    <a:pt x="122" y="2450"/>
                  </a:lnTo>
                  <a:lnTo>
                    <a:pt x="154" y="2436"/>
                  </a:lnTo>
                  <a:lnTo>
                    <a:pt x="189" y="2428"/>
                  </a:lnTo>
                  <a:lnTo>
                    <a:pt x="224" y="2426"/>
                  </a:lnTo>
                  <a:close/>
                  <a:moveTo>
                    <a:pt x="1776" y="2314"/>
                  </a:moveTo>
                  <a:lnTo>
                    <a:pt x="1820" y="2318"/>
                  </a:lnTo>
                  <a:lnTo>
                    <a:pt x="1862" y="2326"/>
                  </a:lnTo>
                  <a:lnTo>
                    <a:pt x="1902" y="2339"/>
                  </a:lnTo>
                  <a:lnTo>
                    <a:pt x="1940" y="2358"/>
                  </a:lnTo>
                  <a:lnTo>
                    <a:pt x="1975" y="2380"/>
                  </a:lnTo>
                  <a:lnTo>
                    <a:pt x="2005" y="2408"/>
                  </a:lnTo>
                  <a:lnTo>
                    <a:pt x="2032" y="2438"/>
                  </a:lnTo>
                  <a:lnTo>
                    <a:pt x="2055" y="2471"/>
                  </a:lnTo>
                  <a:lnTo>
                    <a:pt x="2074" y="2508"/>
                  </a:lnTo>
                  <a:lnTo>
                    <a:pt x="2089" y="2547"/>
                  </a:lnTo>
                  <a:lnTo>
                    <a:pt x="2097" y="2588"/>
                  </a:lnTo>
                  <a:lnTo>
                    <a:pt x="2101" y="2631"/>
                  </a:lnTo>
                  <a:lnTo>
                    <a:pt x="2101" y="3201"/>
                  </a:lnTo>
                  <a:lnTo>
                    <a:pt x="1747" y="3201"/>
                  </a:lnTo>
                  <a:lnTo>
                    <a:pt x="1747" y="2569"/>
                  </a:lnTo>
                  <a:lnTo>
                    <a:pt x="1744" y="2517"/>
                  </a:lnTo>
                  <a:lnTo>
                    <a:pt x="1735" y="2467"/>
                  </a:lnTo>
                  <a:lnTo>
                    <a:pt x="1723" y="2420"/>
                  </a:lnTo>
                  <a:lnTo>
                    <a:pt x="1706" y="2373"/>
                  </a:lnTo>
                  <a:lnTo>
                    <a:pt x="1686" y="2329"/>
                  </a:lnTo>
                  <a:lnTo>
                    <a:pt x="1714" y="2322"/>
                  </a:lnTo>
                  <a:lnTo>
                    <a:pt x="1745" y="2317"/>
                  </a:lnTo>
                  <a:lnTo>
                    <a:pt x="1776" y="2314"/>
                  </a:lnTo>
                  <a:close/>
                  <a:moveTo>
                    <a:pt x="630" y="2314"/>
                  </a:moveTo>
                  <a:lnTo>
                    <a:pt x="661" y="2317"/>
                  </a:lnTo>
                  <a:lnTo>
                    <a:pt x="691" y="2322"/>
                  </a:lnTo>
                  <a:lnTo>
                    <a:pt x="721" y="2330"/>
                  </a:lnTo>
                  <a:lnTo>
                    <a:pt x="700" y="2374"/>
                  </a:lnTo>
                  <a:lnTo>
                    <a:pt x="682" y="2420"/>
                  </a:lnTo>
                  <a:lnTo>
                    <a:pt x="669" y="2468"/>
                  </a:lnTo>
                  <a:lnTo>
                    <a:pt x="661" y="2517"/>
                  </a:lnTo>
                  <a:lnTo>
                    <a:pt x="659" y="2569"/>
                  </a:lnTo>
                  <a:lnTo>
                    <a:pt x="659" y="3201"/>
                  </a:lnTo>
                  <a:lnTo>
                    <a:pt x="306" y="3201"/>
                  </a:lnTo>
                  <a:lnTo>
                    <a:pt x="306" y="2631"/>
                  </a:lnTo>
                  <a:lnTo>
                    <a:pt x="309" y="2588"/>
                  </a:lnTo>
                  <a:lnTo>
                    <a:pt x="318" y="2547"/>
                  </a:lnTo>
                  <a:lnTo>
                    <a:pt x="332" y="2508"/>
                  </a:lnTo>
                  <a:lnTo>
                    <a:pt x="350" y="2471"/>
                  </a:lnTo>
                  <a:lnTo>
                    <a:pt x="373" y="2438"/>
                  </a:lnTo>
                  <a:lnTo>
                    <a:pt x="401" y="2408"/>
                  </a:lnTo>
                  <a:lnTo>
                    <a:pt x="431" y="2380"/>
                  </a:lnTo>
                  <a:lnTo>
                    <a:pt x="466" y="2358"/>
                  </a:lnTo>
                  <a:lnTo>
                    <a:pt x="504" y="2339"/>
                  </a:lnTo>
                  <a:lnTo>
                    <a:pt x="543" y="2326"/>
                  </a:lnTo>
                  <a:lnTo>
                    <a:pt x="585" y="2318"/>
                  </a:lnTo>
                  <a:lnTo>
                    <a:pt x="630" y="2314"/>
                  </a:lnTo>
                  <a:close/>
                  <a:moveTo>
                    <a:pt x="1203" y="2109"/>
                  </a:moveTo>
                  <a:lnTo>
                    <a:pt x="1258" y="2112"/>
                  </a:lnTo>
                  <a:lnTo>
                    <a:pt x="1310" y="2122"/>
                  </a:lnTo>
                  <a:lnTo>
                    <a:pt x="1362" y="2136"/>
                  </a:lnTo>
                  <a:lnTo>
                    <a:pt x="1410" y="2157"/>
                  </a:lnTo>
                  <a:lnTo>
                    <a:pt x="1455" y="2181"/>
                  </a:lnTo>
                  <a:lnTo>
                    <a:pt x="1497" y="2211"/>
                  </a:lnTo>
                  <a:lnTo>
                    <a:pt x="1535" y="2244"/>
                  </a:lnTo>
                  <a:lnTo>
                    <a:pt x="1570" y="2282"/>
                  </a:lnTo>
                  <a:lnTo>
                    <a:pt x="1600" y="2323"/>
                  </a:lnTo>
                  <a:lnTo>
                    <a:pt x="1625" y="2367"/>
                  </a:lnTo>
                  <a:lnTo>
                    <a:pt x="1646" y="2414"/>
                  </a:lnTo>
                  <a:lnTo>
                    <a:pt x="1661" y="2463"/>
                  </a:lnTo>
                  <a:lnTo>
                    <a:pt x="1670" y="2515"/>
                  </a:lnTo>
                  <a:lnTo>
                    <a:pt x="1674" y="2569"/>
                  </a:lnTo>
                  <a:lnTo>
                    <a:pt x="1674" y="3384"/>
                  </a:lnTo>
                  <a:lnTo>
                    <a:pt x="733" y="3384"/>
                  </a:lnTo>
                  <a:lnTo>
                    <a:pt x="733" y="2569"/>
                  </a:lnTo>
                  <a:lnTo>
                    <a:pt x="737" y="2515"/>
                  </a:lnTo>
                  <a:lnTo>
                    <a:pt x="746" y="2463"/>
                  </a:lnTo>
                  <a:lnTo>
                    <a:pt x="761" y="2414"/>
                  </a:lnTo>
                  <a:lnTo>
                    <a:pt x="781" y="2367"/>
                  </a:lnTo>
                  <a:lnTo>
                    <a:pt x="807" y="2323"/>
                  </a:lnTo>
                  <a:lnTo>
                    <a:pt x="836" y="2282"/>
                  </a:lnTo>
                  <a:lnTo>
                    <a:pt x="871" y="2244"/>
                  </a:lnTo>
                  <a:lnTo>
                    <a:pt x="910" y="2211"/>
                  </a:lnTo>
                  <a:lnTo>
                    <a:pt x="952" y="2181"/>
                  </a:lnTo>
                  <a:lnTo>
                    <a:pt x="997" y="2157"/>
                  </a:lnTo>
                  <a:lnTo>
                    <a:pt x="1045" y="2136"/>
                  </a:lnTo>
                  <a:lnTo>
                    <a:pt x="1095" y="2122"/>
                  </a:lnTo>
                  <a:lnTo>
                    <a:pt x="1149" y="2112"/>
                  </a:lnTo>
                  <a:lnTo>
                    <a:pt x="1203" y="2109"/>
                  </a:lnTo>
                  <a:close/>
                  <a:moveTo>
                    <a:pt x="2182" y="2085"/>
                  </a:moveTo>
                  <a:lnTo>
                    <a:pt x="2210" y="2087"/>
                  </a:lnTo>
                  <a:lnTo>
                    <a:pt x="2235" y="2095"/>
                  </a:lnTo>
                  <a:lnTo>
                    <a:pt x="2258" y="2107"/>
                  </a:lnTo>
                  <a:lnTo>
                    <a:pt x="2278" y="2124"/>
                  </a:lnTo>
                  <a:lnTo>
                    <a:pt x="2295" y="2143"/>
                  </a:lnTo>
                  <a:lnTo>
                    <a:pt x="2307" y="2166"/>
                  </a:lnTo>
                  <a:lnTo>
                    <a:pt x="2315" y="2190"/>
                  </a:lnTo>
                  <a:lnTo>
                    <a:pt x="2318" y="2217"/>
                  </a:lnTo>
                  <a:lnTo>
                    <a:pt x="2315" y="2244"/>
                  </a:lnTo>
                  <a:lnTo>
                    <a:pt x="2307" y="2269"/>
                  </a:lnTo>
                  <a:lnTo>
                    <a:pt x="2295" y="2292"/>
                  </a:lnTo>
                  <a:lnTo>
                    <a:pt x="2278" y="2311"/>
                  </a:lnTo>
                  <a:lnTo>
                    <a:pt x="2258" y="2328"/>
                  </a:lnTo>
                  <a:lnTo>
                    <a:pt x="2235" y="2340"/>
                  </a:lnTo>
                  <a:lnTo>
                    <a:pt x="2210" y="2348"/>
                  </a:lnTo>
                  <a:lnTo>
                    <a:pt x="2182" y="2350"/>
                  </a:lnTo>
                  <a:lnTo>
                    <a:pt x="2155" y="2348"/>
                  </a:lnTo>
                  <a:lnTo>
                    <a:pt x="2129" y="2340"/>
                  </a:lnTo>
                  <a:lnTo>
                    <a:pt x="2106" y="2328"/>
                  </a:lnTo>
                  <a:lnTo>
                    <a:pt x="2086" y="2311"/>
                  </a:lnTo>
                  <a:lnTo>
                    <a:pt x="2069" y="2292"/>
                  </a:lnTo>
                  <a:lnTo>
                    <a:pt x="2056" y="2269"/>
                  </a:lnTo>
                  <a:lnTo>
                    <a:pt x="2048" y="2244"/>
                  </a:lnTo>
                  <a:lnTo>
                    <a:pt x="2045" y="2217"/>
                  </a:lnTo>
                  <a:lnTo>
                    <a:pt x="2048" y="2190"/>
                  </a:lnTo>
                  <a:lnTo>
                    <a:pt x="2056" y="2166"/>
                  </a:lnTo>
                  <a:lnTo>
                    <a:pt x="2069" y="2143"/>
                  </a:lnTo>
                  <a:lnTo>
                    <a:pt x="2086" y="2124"/>
                  </a:lnTo>
                  <a:lnTo>
                    <a:pt x="2106" y="2107"/>
                  </a:lnTo>
                  <a:lnTo>
                    <a:pt x="2129" y="2095"/>
                  </a:lnTo>
                  <a:lnTo>
                    <a:pt x="2155" y="2087"/>
                  </a:lnTo>
                  <a:lnTo>
                    <a:pt x="2182" y="2085"/>
                  </a:lnTo>
                  <a:close/>
                  <a:moveTo>
                    <a:pt x="224" y="2085"/>
                  </a:moveTo>
                  <a:lnTo>
                    <a:pt x="252" y="2087"/>
                  </a:lnTo>
                  <a:lnTo>
                    <a:pt x="277" y="2095"/>
                  </a:lnTo>
                  <a:lnTo>
                    <a:pt x="300" y="2107"/>
                  </a:lnTo>
                  <a:lnTo>
                    <a:pt x="320" y="2124"/>
                  </a:lnTo>
                  <a:lnTo>
                    <a:pt x="337" y="2143"/>
                  </a:lnTo>
                  <a:lnTo>
                    <a:pt x="349" y="2166"/>
                  </a:lnTo>
                  <a:lnTo>
                    <a:pt x="358" y="2190"/>
                  </a:lnTo>
                  <a:lnTo>
                    <a:pt x="360" y="2217"/>
                  </a:lnTo>
                  <a:lnTo>
                    <a:pt x="358" y="2244"/>
                  </a:lnTo>
                  <a:lnTo>
                    <a:pt x="349" y="2269"/>
                  </a:lnTo>
                  <a:lnTo>
                    <a:pt x="337" y="2292"/>
                  </a:lnTo>
                  <a:lnTo>
                    <a:pt x="320" y="2311"/>
                  </a:lnTo>
                  <a:lnTo>
                    <a:pt x="300" y="2328"/>
                  </a:lnTo>
                  <a:lnTo>
                    <a:pt x="277" y="2340"/>
                  </a:lnTo>
                  <a:lnTo>
                    <a:pt x="252" y="2348"/>
                  </a:lnTo>
                  <a:lnTo>
                    <a:pt x="224" y="2350"/>
                  </a:lnTo>
                  <a:lnTo>
                    <a:pt x="197" y="2348"/>
                  </a:lnTo>
                  <a:lnTo>
                    <a:pt x="172" y="2340"/>
                  </a:lnTo>
                  <a:lnTo>
                    <a:pt x="149" y="2328"/>
                  </a:lnTo>
                  <a:lnTo>
                    <a:pt x="128" y="2311"/>
                  </a:lnTo>
                  <a:lnTo>
                    <a:pt x="112" y="2292"/>
                  </a:lnTo>
                  <a:lnTo>
                    <a:pt x="100" y="2269"/>
                  </a:lnTo>
                  <a:lnTo>
                    <a:pt x="91" y="2244"/>
                  </a:lnTo>
                  <a:lnTo>
                    <a:pt x="88" y="2217"/>
                  </a:lnTo>
                  <a:lnTo>
                    <a:pt x="91" y="2190"/>
                  </a:lnTo>
                  <a:lnTo>
                    <a:pt x="100" y="2166"/>
                  </a:lnTo>
                  <a:lnTo>
                    <a:pt x="112" y="2143"/>
                  </a:lnTo>
                  <a:lnTo>
                    <a:pt x="128" y="2124"/>
                  </a:lnTo>
                  <a:lnTo>
                    <a:pt x="149" y="2107"/>
                  </a:lnTo>
                  <a:lnTo>
                    <a:pt x="172" y="2095"/>
                  </a:lnTo>
                  <a:lnTo>
                    <a:pt x="197" y="2087"/>
                  </a:lnTo>
                  <a:lnTo>
                    <a:pt x="224" y="2085"/>
                  </a:lnTo>
                  <a:close/>
                  <a:moveTo>
                    <a:pt x="1776" y="1842"/>
                  </a:moveTo>
                  <a:lnTo>
                    <a:pt x="1813" y="1845"/>
                  </a:lnTo>
                  <a:lnTo>
                    <a:pt x="1848" y="1854"/>
                  </a:lnTo>
                  <a:lnTo>
                    <a:pt x="1879" y="1869"/>
                  </a:lnTo>
                  <a:lnTo>
                    <a:pt x="1907" y="1889"/>
                  </a:lnTo>
                  <a:lnTo>
                    <a:pt x="1932" y="1912"/>
                  </a:lnTo>
                  <a:lnTo>
                    <a:pt x="1952" y="1940"/>
                  </a:lnTo>
                  <a:lnTo>
                    <a:pt x="1967" y="1971"/>
                  </a:lnTo>
                  <a:lnTo>
                    <a:pt x="1977" y="2005"/>
                  </a:lnTo>
                  <a:lnTo>
                    <a:pt x="1980" y="2040"/>
                  </a:lnTo>
                  <a:lnTo>
                    <a:pt x="1977" y="2076"/>
                  </a:lnTo>
                  <a:lnTo>
                    <a:pt x="1967" y="2109"/>
                  </a:lnTo>
                  <a:lnTo>
                    <a:pt x="1952" y="2140"/>
                  </a:lnTo>
                  <a:lnTo>
                    <a:pt x="1932" y="2168"/>
                  </a:lnTo>
                  <a:lnTo>
                    <a:pt x="1907" y="2191"/>
                  </a:lnTo>
                  <a:lnTo>
                    <a:pt x="1879" y="2211"/>
                  </a:lnTo>
                  <a:lnTo>
                    <a:pt x="1848" y="2226"/>
                  </a:lnTo>
                  <a:lnTo>
                    <a:pt x="1813" y="2235"/>
                  </a:lnTo>
                  <a:lnTo>
                    <a:pt x="1776" y="2239"/>
                  </a:lnTo>
                  <a:lnTo>
                    <a:pt x="1741" y="2235"/>
                  </a:lnTo>
                  <a:lnTo>
                    <a:pt x="1706" y="2226"/>
                  </a:lnTo>
                  <a:lnTo>
                    <a:pt x="1675" y="2211"/>
                  </a:lnTo>
                  <a:lnTo>
                    <a:pt x="1646" y="2191"/>
                  </a:lnTo>
                  <a:lnTo>
                    <a:pt x="1622" y="2168"/>
                  </a:lnTo>
                  <a:lnTo>
                    <a:pt x="1602" y="2140"/>
                  </a:lnTo>
                  <a:lnTo>
                    <a:pt x="1586" y="2109"/>
                  </a:lnTo>
                  <a:lnTo>
                    <a:pt x="1577" y="2076"/>
                  </a:lnTo>
                  <a:lnTo>
                    <a:pt x="1574" y="2040"/>
                  </a:lnTo>
                  <a:lnTo>
                    <a:pt x="1577" y="2005"/>
                  </a:lnTo>
                  <a:lnTo>
                    <a:pt x="1586" y="1971"/>
                  </a:lnTo>
                  <a:lnTo>
                    <a:pt x="1602" y="1940"/>
                  </a:lnTo>
                  <a:lnTo>
                    <a:pt x="1622" y="1912"/>
                  </a:lnTo>
                  <a:lnTo>
                    <a:pt x="1646" y="1889"/>
                  </a:lnTo>
                  <a:lnTo>
                    <a:pt x="1675" y="1869"/>
                  </a:lnTo>
                  <a:lnTo>
                    <a:pt x="1706" y="1854"/>
                  </a:lnTo>
                  <a:lnTo>
                    <a:pt x="1741" y="1845"/>
                  </a:lnTo>
                  <a:lnTo>
                    <a:pt x="1776" y="1842"/>
                  </a:lnTo>
                  <a:close/>
                  <a:moveTo>
                    <a:pt x="630" y="1842"/>
                  </a:moveTo>
                  <a:lnTo>
                    <a:pt x="666" y="1845"/>
                  </a:lnTo>
                  <a:lnTo>
                    <a:pt x="700" y="1854"/>
                  </a:lnTo>
                  <a:lnTo>
                    <a:pt x="731" y="1869"/>
                  </a:lnTo>
                  <a:lnTo>
                    <a:pt x="760" y="1889"/>
                  </a:lnTo>
                  <a:lnTo>
                    <a:pt x="785" y="1912"/>
                  </a:lnTo>
                  <a:lnTo>
                    <a:pt x="805" y="1940"/>
                  </a:lnTo>
                  <a:lnTo>
                    <a:pt x="819" y="1971"/>
                  </a:lnTo>
                  <a:lnTo>
                    <a:pt x="829" y="2005"/>
                  </a:lnTo>
                  <a:lnTo>
                    <a:pt x="832" y="2040"/>
                  </a:lnTo>
                  <a:lnTo>
                    <a:pt x="829" y="2076"/>
                  </a:lnTo>
                  <a:lnTo>
                    <a:pt x="819" y="2109"/>
                  </a:lnTo>
                  <a:lnTo>
                    <a:pt x="805" y="2140"/>
                  </a:lnTo>
                  <a:lnTo>
                    <a:pt x="785" y="2168"/>
                  </a:lnTo>
                  <a:lnTo>
                    <a:pt x="760" y="2191"/>
                  </a:lnTo>
                  <a:lnTo>
                    <a:pt x="731" y="2211"/>
                  </a:lnTo>
                  <a:lnTo>
                    <a:pt x="700" y="2226"/>
                  </a:lnTo>
                  <a:lnTo>
                    <a:pt x="666" y="2235"/>
                  </a:lnTo>
                  <a:lnTo>
                    <a:pt x="630" y="2239"/>
                  </a:lnTo>
                  <a:lnTo>
                    <a:pt x="593" y="2235"/>
                  </a:lnTo>
                  <a:lnTo>
                    <a:pt x="559" y="2226"/>
                  </a:lnTo>
                  <a:lnTo>
                    <a:pt x="528" y="2211"/>
                  </a:lnTo>
                  <a:lnTo>
                    <a:pt x="499" y="2191"/>
                  </a:lnTo>
                  <a:lnTo>
                    <a:pt x="474" y="2168"/>
                  </a:lnTo>
                  <a:lnTo>
                    <a:pt x="454" y="2140"/>
                  </a:lnTo>
                  <a:lnTo>
                    <a:pt x="440" y="2109"/>
                  </a:lnTo>
                  <a:lnTo>
                    <a:pt x="430" y="2076"/>
                  </a:lnTo>
                  <a:lnTo>
                    <a:pt x="427" y="2040"/>
                  </a:lnTo>
                  <a:lnTo>
                    <a:pt x="430" y="2005"/>
                  </a:lnTo>
                  <a:lnTo>
                    <a:pt x="440" y="1971"/>
                  </a:lnTo>
                  <a:lnTo>
                    <a:pt x="454" y="1940"/>
                  </a:lnTo>
                  <a:lnTo>
                    <a:pt x="474" y="1912"/>
                  </a:lnTo>
                  <a:lnTo>
                    <a:pt x="499" y="1889"/>
                  </a:lnTo>
                  <a:lnTo>
                    <a:pt x="528" y="1869"/>
                  </a:lnTo>
                  <a:lnTo>
                    <a:pt x="559" y="1854"/>
                  </a:lnTo>
                  <a:lnTo>
                    <a:pt x="593" y="1845"/>
                  </a:lnTo>
                  <a:lnTo>
                    <a:pt x="630" y="1842"/>
                  </a:lnTo>
                  <a:close/>
                  <a:moveTo>
                    <a:pt x="1203" y="1446"/>
                  </a:moveTo>
                  <a:lnTo>
                    <a:pt x="1248" y="1450"/>
                  </a:lnTo>
                  <a:lnTo>
                    <a:pt x="1289" y="1459"/>
                  </a:lnTo>
                  <a:lnTo>
                    <a:pt x="1329" y="1474"/>
                  </a:lnTo>
                  <a:lnTo>
                    <a:pt x="1366" y="1493"/>
                  </a:lnTo>
                  <a:lnTo>
                    <a:pt x="1400" y="1519"/>
                  </a:lnTo>
                  <a:lnTo>
                    <a:pt x="1429" y="1547"/>
                  </a:lnTo>
                  <a:lnTo>
                    <a:pt x="1454" y="1580"/>
                  </a:lnTo>
                  <a:lnTo>
                    <a:pt x="1475" y="1616"/>
                  </a:lnTo>
                  <a:lnTo>
                    <a:pt x="1490" y="1655"/>
                  </a:lnTo>
                  <a:lnTo>
                    <a:pt x="1499" y="1696"/>
                  </a:lnTo>
                  <a:lnTo>
                    <a:pt x="1502" y="1739"/>
                  </a:lnTo>
                  <a:lnTo>
                    <a:pt x="1499" y="1782"/>
                  </a:lnTo>
                  <a:lnTo>
                    <a:pt x="1490" y="1823"/>
                  </a:lnTo>
                  <a:lnTo>
                    <a:pt x="1475" y="1862"/>
                  </a:lnTo>
                  <a:lnTo>
                    <a:pt x="1454" y="1898"/>
                  </a:lnTo>
                  <a:lnTo>
                    <a:pt x="1429" y="1931"/>
                  </a:lnTo>
                  <a:lnTo>
                    <a:pt x="1400" y="1960"/>
                  </a:lnTo>
                  <a:lnTo>
                    <a:pt x="1366" y="1985"/>
                  </a:lnTo>
                  <a:lnTo>
                    <a:pt x="1329" y="2005"/>
                  </a:lnTo>
                  <a:lnTo>
                    <a:pt x="1289" y="2020"/>
                  </a:lnTo>
                  <a:lnTo>
                    <a:pt x="1248" y="2029"/>
                  </a:lnTo>
                  <a:lnTo>
                    <a:pt x="1203" y="2032"/>
                  </a:lnTo>
                  <a:lnTo>
                    <a:pt x="1158" y="2029"/>
                  </a:lnTo>
                  <a:lnTo>
                    <a:pt x="1116" y="2020"/>
                  </a:lnTo>
                  <a:lnTo>
                    <a:pt x="1076" y="2005"/>
                  </a:lnTo>
                  <a:lnTo>
                    <a:pt x="1040" y="1985"/>
                  </a:lnTo>
                  <a:lnTo>
                    <a:pt x="1006" y="1960"/>
                  </a:lnTo>
                  <a:lnTo>
                    <a:pt x="977" y="1931"/>
                  </a:lnTo>
                  <a:lnTo>
                    <a:pt x="952" y="1898"/>
                  </a:lnTo>
                  <a:lnTo>
                    <a:pt x="932" y="1862"/>
                  </a:lnTo>
                  <a:lnTo>
                    <a:pt x="916" y="1823"/>
                  </a:lnTo>
                  <a:lnTo>
                    <a:pt x="907" y="1782"/>
                  </a:lnTo>
                  <a:lnTo>
                    <a:pt x="903" y="1739"/>
                  </a:lnTo>
                  <a:lnTo>
                    <a:pt x="907" y="1696"/>
                  </a:lnTo>
                  <a:lnTo>
                    <a:pt x="916" y="1655"/>
                  </a:lnTo>
                  <a:lnTo>
                    <a:pt x="932" y="1616"/>
                  </a:lnTo>
                  <a:lnTo>
                    <a:pt x="952" y="1580"/>
                  </a:lnTo>
                  <a:lnTo>
                    <a:pt x="977" y="1547"/>
                  </a:lnTo>
                  <a:lnTo>
                    <a:pt x="1006" y="1519"/>
                  </a:lnTo>
                  <a:lnTo>
                    <a:pt x="1040" y="1493"/>
                  </a:lnTo>
                  <a:lnTo>
                    <a:pt x="1076" y="1474"/>
                  </a:lnTo>
                  <a:lnTo>
                    <a:pt x="1116" y="1459"/>
                  </a:lnTo>
                  <a:lnTo>
                    <a:pt x="1158" y="1450"/>
                  </a:lnTo>
                  <a:lnTo>
                    <a:pt x="1203" y="1446"/>
                  </a:lnTo>
                  <a:close/>
                  <a:moveTo>
                    <a:pt x="1484" y="120"/>
                  </a:moveTo>
                  <a:lnTo>
                    <a:pt x="1448" y="123"/>
                  </a:lnTo>
                  <a:lnTo>
                    <a:pt x="1414" y="131"/>
                  </a:lnTo>
                  <a:lnTo>
                    <a:pt x="1383" y="144"/>
                  </a:lnTo>
                  <a:lnTo>
                    <a:pt x="1355" y="161"/>
                  </a:lnTo>
                  <a:lnTo>
                    <a:pt x="1328" y="183"/>
                  </a:lnTo>
                  <a:lnTo>
                    <a:pt x="1306" y="208"/>
                  </a:lnTo>
                  <a:lnTo>
                    <a:pt x="1288" y="236"/>
                  </a:lnTo>
                  <a:lnTo>
                    <a:pt x="1275" y="267"/>
                  </a:lnTo>
                  <a:lnTo>
                    <a:pt x="1266" y="299"/>
                  </a:lnTo>
                  <a:lnTo>
                    <a:pt x="1264" y="334"/>
                  </a:lnTo>
                  <a:lnTo>
                    <a:pt x="1264" y="882"/>
                  </a:lnTo>
                  <a:lnTo>
                    <a:pt x="1266" y="917"/>
                  </a:lnTo>
                  <a:lnTo>
                    <a:pt x="1275" y="950"/>
                  </a:lnTo>
                  <a:lnTo>
                    <a:pt x="1288" y="980"/>
                  </a:lnTo>
                  <a:lnTo>
                    <a:pt x="1306" y="1009"/>
                  </a:lnTo>
                  <a:lnTo>
                    <a:pt x="1328" y="1034"/>
                  </a:lnTo>
                  <a:lnTo>
                    <a:pt x="1355" y="1055"/>
                  </a:lnTo>
                  <a:lnTo>
                    <a:pt x="1383" y="1073"/>
                  </a:lnTo>
                  <a:lnTo>
                    <a:pt x="1414" y="1086"/>
                  </a:lnTo>
                  <a:lnTo>
                    <a:pt x="1448" y="1094"/>
                  </a:lnTo>
                  <a:lnTo>
                    <a:pt x="1484" y="1097"/>
                  </a:lnTo>
                  <a:lnTo>
                    <a:pt x="1728" y="1097"/>
                  </a:lnTo>
                  <a:lnTo>
                    <a:pt x="1728" y="1365"/>
                  </a:lnTo>
                  <a:lnTo>
                    <a:pt x="2002" y="1097"/>
                  </a:lnTo>
                  <a:lnTo>
                    <a:pt x="2668" y="1097"/>
                  </a:lnTo>
                  <a:lnTo>
                    <a:pt x="2704" y="1094"/>
                  </a:lnTo>
                  <a:lnTo>
                    <a:pt x="2737" y="1086"/>
                  </a:lnTo>
                  <a:lnTo>
                    <a:pt x="2769" y="1073"/>
                  </a:lnTo>
                  <a:lnTo>
                    <a:pt x="2797" y="1055"/>
                  </a:lnTo>
                  <a:lnTo>
                    <a:pt x="2822" y="1034"/>
                  </a:lnTo>
                  <a:lnTo>
                    <a:pt x="2844" y="1009"/>
                  </a:lnTo>
                  <a:lnTo>
                    <a:pt x="2862" y="980"/>
                  </a:lnTo>
                  <a:lnTo>
                    <a:pt x="2876" y="950"/>
                  </a:lnTo>
                  <a:lnTo>
                    <a:pt x="2884" y="917"/>
                  </a:lnTo>
                  <a:lnTo>
                    <a:pt x="2888" y="882"/>
                  </a:lnTo>
                  <a:lnTo>
                    <a:pt x="2888" y="334"/>
                  </a:lnTo>
                  <a:lnTo>
                    <a:pt x="2884" y="299"/>
                  </a:lnTo>
                  <a:lnTo>
                    <a:pt x="2876" y="267"/>
                  </a:lnTo>
                  <a:lnTo>
                    <a:pt x="2862" y="236"/>
                  </a:lnTo>
                  <a:lnTo>
                    <a:pt x="2844" y="208"/>
                  </a:lnTo>
                  <a:lnTo>
                    <a:pt x="2822" y="183"/>
                  </a:lnTo>
                  <a:lnTo>
                    <a:pt x="2797" y="161"/>
                  </a:lnTo>
                  <a:lnTo>
                    <a:pt x="2769" y="144"/>
                  </a:lnTo>
                  <a:lnTo>
                    <a:pt x="2737" y="131"/>
                  </a:lnTo>
                  <a:lnTo>
                    <a:pt x="2704" y="123"/>
                  </a:lnTo>
                  <a:lnTo>
                    <a:pt x="2668" y="120"/>
                  </a:lnTo>
                  <a:lnTo>
                    <a:pt x="1484" y="120"/>
                  </a:lnTo>
                  <a:close/>
                  <a:moveTo>
                    <a:pt x="1484" y="0"/>
                  </a:moveTo>
                  <a:lnTo>
                    <a:pt x="2668" y="0"/>
                  </a:lnTo>
                  <a:lnTo>
                    <a:pt x="2714" y="3"/>
                  </a:lnTo>
                  <a:lnTo>
                    <a:pt x="2759" y="12"/>
                  </a:lnTo>
                  <a:lnTo>
                    <a:pt x="2801" y="27"/>
                  </a:lnTo>
                  <a:lnTo>
                    <a:pt x="2840" y="46"/>
                  </a:lnTo>
                  <a:lnTo>
                    <a:pt x="2877" y="70"/>
                  </a:lnTo>
                  <a:lnTo>
                    <a:pt x="2910" y="97"/>
                  </a:lnTo>
                  <a:lnTo>
                    <a:pt x="2939" y="130"/>
                  </a:lnTo>
                  <a:lnTo>
                    <a:pt x="2963" y="165"/>
                  </a:lnTo>
                  <a:lnTo>
                    <a:pt x="2983" y="204"/>
                  </a:lnTo>
                  <a:lnTo>
                    <a:pt x="2998" y="245"/>
                  </a:lnTo>
                  <a:lnTo>
                    <a:pt x="3007" y="288"/>
                  </a:lnTo>
                  <a:lnTo>
                    <a:pt x="3010" y="334"/>
                  </a:lnTo>
                  <a:lnTo>
                    <a:pt x="3010" y="882"/>
                  </a:lnTo>
                  <a:lnTo>
                    <a:pt x="3007" y="928"/>
                  </a:lnTo>
                  <a:lnTo>
                    <a:pt x="2998" y="971"/>
                  </a:lnTo>
                  <a:lnTo>
                    <a:pt x="2983" y="1012"/>
                  </a:lnTo>
                  <a:lnTo>
                    <a:pt x="2963" y="1051"/>
                  </a:lnTo>
                  <a:lnTo>
                    <a:pt x="2939" y="1086"/>
                  </a:lnTo>
                  <a:lnTo>
                    <a:pt x="2910" y="1118"/>
                  </a:lnTo>
                  <a:lnTo>
                    <a:pt x="2877" y="1146"/>
                  </a:lnTo>
                  <a:lnTo>
                    <a:pt x="2840" y="1170"/>
                  </a:lnTo>
                  <a:lnTo>
                    <a:pt x="2801" y="1190"/>
                  </a:lnTo>
                  <a:lnTo>
                    <a:pt x="2759" y="1204"/>
                  </a:lnTo>
                  <a:lnTo>
                    <a:pt x="2714" y="1213"/>
                  </a:lnTo>
                  <a:lnTo>
                    <a:pt x="2668" y="1216"/>
                  </a:lnTo>
                  <a:lnTo>
                    <a:pt x="2053" y="1216"/>
                  </a:lnTo>
                  <a:lnTo>
                    <a:pt x="1604" y="1654"/>
                  </a:lnTo>
                  <a:lnTo>
                    <a:pt x="1604" y="1216"/>
                  </a:lnTo>
                  <a:lnTo>
                    <a:pt x="1484" y="1216"/>
                  </a:lnTo>
                  <a:lnTo>
                    <a:pt x="1437" y="1213"/>
                  </a:lnTo>
                  <a:lnTo>
                    <a:pt x="1393" y="1204"/>
                  </a:lnTo>
                  <a:lnTo>
                    <a:pt x="1351" y="1190"/>
                  </a:lnTo>
                  <a:lnTo>
                    <a:pt x="1312" y="1170"/>
                  </a:lnTo>
                  <a:lnTo>
                    <a:pt x="1275" y="1146"/>
                  </a:lnTo>
                  <a:lnTo>
                    <a:pt x="1242" y="1118"/>
                  </a:lnTo>
                  <a:lnTo>
                    <a:pt x="1214" y="1086"/>
                  </a:lnTo>
                  <a:lnTo>
                    <a:pt x="1189" y="1051"/>
                  </a:lnTo>
                  <a:lnTo>
                    <a:pt x="1169" y="1012"/>
                  </a:lnTo>
                  <a:lnTo>
                    <a:pt x="1154" y="971"/>
                  </a:lnTo>
                  <a:lnTo>
                    <a:pt x="1146" y="928"/>
                  </a:lnTo>
                  <a:lnTo>
                    <a:pt x="1143" y="882"/>
                  </a:lnTo>
                  <a:lnTo>
                    <a:pt x="1143" y="334"/>
                  </a:lnTo>
                  <a:lnTo>
                    <a:pt x="1145" y="288"/>
                  </a:lnTo>
                  <a:lnTo>
                    <a:pt x="1154" y="245"/>
                  </a:lnTo>
                  <a:lnTo>
                    <a:pt x="1169" y="204"/>
                  </a:lnTo>
                  <a:lnTo>
                    <a:pt x="1189" y="165"/>
                  </a:lnTo>
                  <a:lnTo>
                    <a:pt x="1213" y="130"/>
                  </a:lnTo>
                  <a:lnTo>
                    <a:pt x="1242" y="97"/>
                  </a:lnTo>
                  <a:lnTo>
                    <a:pt x="1275" y="70"/>
                  </a:lnTo>
                  <a:lnTo>
                    <a:pt x="1312" y="46"/>
                  </a:lnTo>
                  <a:lnTo>
                    <a:pt x="1350" y="27"/>
                  </a:lnTo>
                  <a:lnTo>
                    <a:pt x="1393" y="12"/>
                  </a:lnTo>
                  <a:lnTo>
                    <a:pt x="1437" y="3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67" name="Freeform 107"/>
            <p:cNvSpPr>
              <a:spLocks noEditPoints="1"/>
            </p:cNvSpPr>
            <p:nvPr/>
          </p:nvSpPr>
          <p:spPr bwMode="auto">
            <a:xfrm>
              <a:off x="7221451" y="3557363"/>
              <a:ext cx="383181" cy="370753"/>
            </a:xfrm>
            <a:custGeom>
              <a:avLst/>
              <a:gdLst>
                <a:gd name="T0" fmla="*/ 1767 w 3666"/>
                <a:gd name="T1" fmla="*/ 3297 h 3543"/>
                <a:gd name="T2" fmla="*/ 1920 w 3666"/>
                <a:gd name="T3" fmla="*/ 3417 h 3543"/>
                <a:gd name="T4" fmla="*/ 2002 w 3666"/>
                <a:gd name="T5" fmla="*/ 3242 h 3543"/>
                <a:gd name="T6" fmla="*/ 547 w 3666"/>
                <a:gd name="T7" fmla="*/ 3185 h 3543"/>
                <a:gd name="T8" fmla="*/ 504 w 3666"/>
                <a:gd name="T9" fmla="*/ 3374 h 3543"/>
                <a:gd name="T10" fmla="*/ 697 w 3666"/>
                <a:gd name="T11" fmla="*/ 3374 h 3543"/>
                <a:gd name="T12" fmla="*/ 655 w 3666"/>
                <a:gd name="T13" fmla="*/ 3185 h 3543"/>
                <a:gd name="T14" fmla="*/ 2065 w 3666"/>
                <a:gd name="T15" fmla="*/ 3122 h 3543"/>
                <a:gd name="T16" fmla="*/ 2110 w 3666"/>
                <a:gd name="T17" fmla="*/ 3410 h 3543"/>
                <a:gd name="T18" fmla="*/ 1851 w 3666"/>
                <a:gd name="T19" fmla="*/ 3540 h 3543"/>
                <a:gd name="T20" fmla="*/ 1647 w 3666"/>
                <a:gd name="T21" fmla="*/ 3337 h 3543"/>
                <a:gd name="T22" fmla="*/ 1777 w 3666"/>
                <a:gd name="T23" fmla="*/ 3077 h 3543"/>
                <a:gd name="T24" fmla="*/ 747 w 3666"/>
                <a:gd name="T25" fmla="*/ 3097 h 3543"/>
                <a:gd name="T26" fmla="*/ 834 w 3666"/>
                <a:gd name="T27" fmla="*/ 3374 h 3543"/>
                <a:gd name="T28" fmla="*/ 601 w 3666"/>
                <a:gd name="T29" fmla="*/ 3543 h 3543"/>
                <a:gd name="T30" fmla="*/ 367 w 3666"/>
                <a:gd name="T31" fmla="*/ 3374 h 3543"/>
                <a:gd name="T32" fmla="*/ 455 w 3666"/>
                <a:gd name="T33" fmla="*/ 3097 h 3543"/>
                <a:gd name="T34" fmla="*/ 2456 w 3666"/>
                <a:gd name="T35" fmla="*/ 3157 h 3543"/>
                <a:gd name="T36" fmla="*/ 2205 w 3666"/>
                <a:gd name="T37" fmla="*/ 3208 h 3543"/>
                <a:gd name="T38" fmla="*/ 1977 w 3666"/>
                <a:gd name="T39" fmla="*/ 2982 h 3543"/>
                <a:gd name="T40" fmla="*/ 1662 w 3666"/>
                <a:gd name="T41" fmla="*/ 3065 h 3543"/>
                <a:gd name="T42" fmla="*/ 900 w 3666"/>
                <a:gd name="T43" fmla="*/ 3167 h 3543"/>
                <a:gd name="T44" fmla="*/ 644 w 3666"/>
                <a:gd name="T45" fmla="*/ 2973 h 3543"/>
                <a:gd name="T46" fmla="*/ 344 w 3666"/>
                <a:gd name="T47" fmla="*/ 3096 h 3543"/>
                <a:gd name="T48" fmla="*/ 44 w 3666"/>
                <a:gd name="T49" fmla="*/ 3223 h 3543"/>
                <a:gd name="T50" fmla="*/ 1741 w 3666"/>
                <a:gd name="T51" fmla="*/ 2240 h 3543"/>
                <a:gd name="T52" fmla="*/ 2225 w 3666"/>
                <a:gd name="T53" fmla="*/ 2609 h 3543"/>
                <a:gd name="T54" fmla="*/ 1757 w 3666"/>
                <a:gd name="T55" fmla="*/ 2230 h 3543"/>
                <a:gd name="T56" fmla="*/ 1595 w 3666"/>
                <a:gd name="T57" fmla="*/ 1977 h 3543"/>
                <a:gd name="T58" fmla="*/ 1945 w 3666"/>
                <a:gd name="T59" fmla="*/ 2139 h 3543"/>
                <a:gd name="T60" fmla="*/ 0 w 3666"/>
                <a:gd name="T61" fmla="*/ 2802 h 3543"/>
                <a:gd name="T62" fmla="*/ 119 w 3666"/>
                <a:gd name="T63" fmla="*/ 1886 h 3543"/>
                <a:gd name="T64" fmla="*/ 2049 w 3666"/>
                <a:gd name="T65" fmla="*/ 1519 h 3543"/>
                <a:gd name="T66" fmla="*/ 2171 w 3666"/>
                <a:gd name="T67" fmla="*/ 1616 h 3543"/>
                <a:gd name="T68" fmla="*/ 2237 w 3666"/>
                <a:gd name="T69" fmla="*/ 1475 h 3543"/>
                <a:gd name="T70" fmla="*/ 2405 w 3666"/>
                <a:gd name="T71" fmla="*/ 410 h 3543"/>
                <a:gd name="T72" fmla="*/ 2340 w 3666"/>
                <a:gd name="T73" fmla="*/ 1459 h 3543"/>
                <a:gd name="T74" fmla="*/ 2855 w 3666"/>
                <a:gd name="T75" fmla="*/ 1977 h 3543"/>
                <a:gd name="T76" fmla="*/ 2207 w 3666"/>
                <a:gd name="T77" fmla="*/ 1710 h 3543"/>
                <a:gd name="T78" fmla="*/ 1974 w 3666"/>
                <a:gd name="T79" fmla="*/ 1620 h 3543"/>
                <a:gd name="T80" fmla="*/ 2007 w 3666"/>
                <a:gd name="T81" fmla="*/ 1376 h 3543"/>
                <a:gd name="T82" fmla="*/ 2386 w 3666"/>
                <a:gd name="T83" fmla="*/ 408 h 3543"/>
                <a:gd name="T84" fmla="*/ 2827 w 3666"/>
                <a:gd name="T85" fmla="*/ 160 h 3543"/>
                <a:gd name="T86" fmla="*/ 3406 w 3666"/>
                <a:gd name="T87" fmla="*/ 670 h 3543"/>
                <a:gd name="T88" fmla="*/ 3663 w 3666"/>
                <a:gd name="T89" fmla="*/ 1414 h 3543"/>
                <a:gd name="T90" fmla="*/ 3515 w 3666"/>
                <a:gd name="T91" fmla="*/ 2179 h 3543"/>
                <a:gd name="T92" fmla="*/ 3035 w 3666"/>
                <a:gd name="T93" fmla="*/ 2751 h 3543"/>
                <a:gd name="T94" fmla="*/ 2773 w 3666"/>
                <a:gd name="T95" fmla="*/ 2676 h 3543"/>
                <a:gd name="T96" fmla="*/ 3272 w 3666"/>
                <a:gd name="T97" fmla="*/ 2201 h 3543"/>
                <a:gd name="T98" fmla="*/ 3462 w 3666"/>
                <a:gd name="T99" fmla="*/ 1519 h 3543"/>
                <a:gd name="T100" fmla="*/ 3267 w 3666"/>
                <a:gd name="T101" fmla="*/ 830 h 3543"/>
                <a:gd name="T102" fmla="*/ 2759 w 3666"/>
                <a:gd name="T103" fmla="*/ 354 h 3543"/>
                <a:gd name="T104" fmla="*/ 2055 w 3666"/>
                <a:gd name="T105" fmla="*/ 206 h 3543"/>
                <a:gd name="T106" fmla="*/ 1388 w 3666"/>
                <a:gd name="T107" fmla="*/ 447 h 3543"/>
                <a:gd name="T108" fmla="*/ 946 w 3666"/>
                <a:gd name="T109" fmla="*/ 987 h 3543"/>
                <a:gd name="T110" fmla="*/ 843 w 3666"/>
                <a:gd name="T111" fmla="*/ 1662 h 3543"/>
                <a:gd name="T112" fmla="*/ 662 w 3666"/>
                <a:gd name="T113" fmla="*/ 1213 h 3543"/>
                <a:gd name="T114" fmla="*/ 1009 w 3666"/>
                <a:gd name="T115" fmla="*/ 516 h 3543"/>
                <a:gd name="T116" fmla="*/ 1651 w 3666"/>
                <a:gd name="T117" fmla="*/ 83 h 3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66" h="3543">
                  <a:moveTo>
                    <a:pt x="1891" y="3173"/>
                  </a:moveTo>
                  <a:lnTo>
                    <a:pt x="1863" y="3176"/>
                  </a:lnTo>
                  <a:lnTo>
                    <a:pt x="1836" y="3185"/>
                  </a:lnTo>
                  <a:lnTo>
                    <a:pt x="1814" y="3200"/>
                  </a:lnTo>
                  <a:lnTo>
                    <a:pt x="1795" y="3220"/>
                  </a:lnTo>
                  <a:lnTo>
                    <a:pt x="1781" y="3242"/>
                  </a:lnTo>
                  <a:lnTo>
                    <a:pt x="1771" y="3269"/>
                  </a:lnTo>
                  <a:lnTo>
                    <a:pt x="1767" y="3297"/>
                  </a:lnTo>
                  <a:lnTo>
                    <a:pt x="1771" y="3325"/>
                  </a:lnTo>
                  <a:lnTo>
                    <a:pt x="1781" y="3351"/>
                  </a:lnTo>
                  <a:lnTo>
                    <a:pt x="1795" y="3374"/>
                  </a:lnTo>
                  <a:lnTo>
                    <a:pt x="1814" y="3393"/>
                  </a:lnTo>
                  <a:lnTo>
                    <a:pt x="1836" y="3408"/>
                  </a:lnTo>
                  <a:lnTo>
                    <a:pt x="1863" y="3417"/>
                  </a:lnTo>
                  <a:lnTo>
                    <a:pt x="1891" y="3420"/>
                  </a:lnTo>
                  <a:lnTo>
                    <a:pt x="1920" y="3417"/>
                  </a:lnTo>
                  <a:lnTo>
                    <a:pt x="1945" y="3408"/>
                  </a:lnTo>
                  <a:lnTo>
                    <a:pt x="1969" y="3393"/>
                  </a:lnTo>
                  <a:lnTo>
                    <a:pt x="1987" y="3374"/>
                  </a:lnTo>
                  <a:lnTo>
                    <a:pt x="2002" y="3351"/>
                  </a:lnTo>
                  <a:lnTo>
                    <a:pt x="2011" y="3325"/>
                  </a:lnTo>
                  <a:lnTo>
                    <a:pt x="2014" y="3297"/>
                  </a:lnTo>
                  <a:lnTo>
                    <a:pt x="2011" y="3269"/>
                  </a:lnTo>
                  <a:lnTo>
                    <a:pt x="2002" y="3242"/>
                  </a:lnTo>
                  <a:lnTo>
                    <a:pt x="1987" y="3220"/>
                  </a:lnTo>
                  <a:lnTo>
                    <a:pt x="1969" y="3200"/>
                  </a:lnTo>
                  <a:lnTo>
                    <a:pt x="1945" y="3185"/>
                  </a:lnTo>
                  <a:lnTo>
                    <a:pt x="1920" y="3176"/>
                  </a:lnTo>
                  <a:lnTo>
                    <a:pt x="1891" y="3173"/>
                  </a:lnTo>
                  <a:close/>
                  <a:moveTo>
                    <a:pt x="601" y="3173"/>
                  </a:moveTo>
                  <a:lnTo>
                    <a:pt x="572" y="3176"/>
                  </a:lnTo>
                  <a:lnTo>
                    <a:pt x="547" y="3185"/>
                  </a:lnTo>
                  <a:lnTo>
                    <a:pt x="523" y="3200"/>
                  </a:lnTo>
                  <a:lnTo>
                    <a:pt x="504" y="3220"/>
                  </a:lnTo>
                  <a:lnTo>
                    <a:pt x="490" y="3242"/>
                  </a:lnTo>
                  <a:lnTo>
                    <a:pt x="481" y="3269"/>
                  </a:lnTo>
                  <a:lnTo>
                    <a:pt x="478" y="3297"/>
                  </a:lnTo>
                  <a:lnTo>
                    <a:pt x="481" y="3325"/>
                  </a:lnTo>
                  <a:lnTo>
                    <a:pt x="490" y="3351"/>
                  </a:lnTo>
                  <a:lnTo>
                    <a:pt x="504" y="3374"/>
                  </a:lnTo>
                  <a:lnTo>
                    <a:pt x="523" y="3393"/>
                  </a:lnTo>
                  <a:lnTo>
                    <a:pt x="547" y="3408"/>
                  </a:lnTo>
                  <a:lnTo>
                    <a:pt x="572" y="3417"/>
                  </a:lnTo>
                  <a:lnTo>
                    <a:pt x="601" y="3420"/>
                  </a:lnTo>
                  <a:lnTo>
                    <a:pt x="629" y="3417"/>
                  </a:lnTo>
                  <a:lnTo>
                    <a:pt x="655" y="3408"/>
                  </a:lnTo>
                  <a:lnTo>
                    <a:pt x="678" y="3393"/>
                  </a:lnTo>
                  <a:lnTo>
                    <a:pt x="697" y="3374"/>
                  </a:lnTo>
                  <a:lnTo>
                    <a:pt x="712" y="3351"/>
                  </a:lnTo>
                  <a:lnTo>
                    <a:pt x="721" y="3325"/>
                  </a:lnTo>
                  <a:lnTo>
                    <a:pt x="724" y="3297"/>
                  </a:lnTo>
                  <a:lnTo>
                    <a:pt x="721" y="3269"/>
                  </a:lnTo>
                  <a:lnTo>
                    <a:pt x="712" y="3242"/>
                  </a:lnTo>
                  <a:lnTo>
                    <a:pt x="697" y="3220"/>
                  </a:lnTo>
                  <a:lnTo>
                    <a:pt x="678" y="3200"/>
                  </a:lnTo>
                  <a:lnTo>
                    <a:pt x="655" y="3185"/>
                  </a:lnTo>
                  <a:lnTo>
                    <a:pt x="629" y="3176"/>
                  </a:lnTo>
                  <a:lnTo>
                    <a:pt x="601" y="3173"/>
                  </a:lnTo>
                  <a:close/>
                  <a:moveTo>
                    <a:pt x="1891" y="3050"/>
                  </a:moveTo>
                  <a:lnTo>
                    <a:pt x="1931" y="3053"/>
                  </a:lnTo>
                  <a:lnTo>
                    <a:pt x="1969" y="3063"/>
                  </a:lnTo>
                  <a:lnTo>
                    <a:pt x="2004" y="3077"/>
                  </a:lnTo>
                  <a:lnTo>
                    <a:pt x="2036" y="3097"/>
                  </a:lnTo>
                  <a:lnTo>
                    <a:pt x="2065" y="3122"/>
                  </a:lnTo>
                  <a:lnTo>
                    <a:pt x="2090" y="3151"/>
                  </a:lnTo>
                  <a:lnTo>
                    <a:pt x="2110" y="3183"/>
                  </a:lnTo>
                  <a:lnTo>
                    <a:pt x="2125" y="3219"/>
                  </a:lnTo>
                  <a:lnTo>
                    <a:pt x="2134" y="3256"/>
                  </a:lnTo>
                  <a:lnTo>
                    <a:pt x="2137" y="3297"/>
                  </a:lnTo>
                  <a:lnTo>
                    <a:pt x="2134" y="3337"/>
                  </a:lnTo>
                  <a:lnTo>
                    <a:pt x="2125" y="3374"/>
                  </a:lnTo>
                  <a:lnTo>
                    <a:pt x="2110" y="3410"/>
                  </a:lnTo>
                  <a:lnTo>
                    <a:pt x="2090" y="3442"/>
                  </a:lnTo>
                  <a:lnTo>
                    <a:pt x="2065" y="3471"/>
                  </a:lnTo>
                  <a:lnTo>
                    <a:pt x="2036" y="3496"/>
                  </a:lnTo>
                  <a:lnTo>
                    <a:pt x="2004" y="3516"/>
                  </a:lnTo>
                  <a:lnTo>
                    <a:pt x="1969" y="3531"/>
                  </a:lnTo>
                  <a:lnTo>
                    <a:pt x="1931" y="3540"/>
                  </a:lnTo>
                  <a:lnTo>
                    <a:pt x="1891" y="3543"/>
                  </a:lnTo>
                  <a:lnTo>
                    <a:pt x="1851" y="3540"/>
                  </a:lnTo>
                  <a:lnTo>
                    <a:pt x="1813" y="3531"/>
                  </a:lnTo>
                  <a:lnTo>
                    <a:pt x="1777" y="3516"/>
                  </a:lnTo>
                  <a:lnTo>
                    <a:pt x="1745" y="3496"/>
                  </a:lnTo>
                  <a:lnTo>
                    <a:pt x="1716" y="3471"/>
                  </a:lnTo>
                  <a:lnTo>
                    <a:pt x="1692" y="3442"/>
                  </a:lnTo>
                  <a:lnTo>
                    <a:pt x="1672" y="3410"/>
                  </a:lnTo>
                  <a:lnTo>
                    <a:pt x="1656" y="3374"/>
                  </a:lnTo>
                  <a:lnTo>
                    <a:pt x="1647" y="3337"/>
                  </a:lnTo>
                  <a:lnTo>
                    <a:pt x="1644" y="3297"/>
                  </a:lnTo>
                  <a:lnTo>
                    <a:pt x="1647" y="3256"/>
                  </a:lnTo>
                  <a:lnTo>
                    <a:pt x="1656" y="3219"/>
                  </a:lnTo>
                  <a:lnTo>
                    <a:pt x="1672" y="3183"/>
                  </a:lnTo>
                  <a:lnTo>
                    <a:pt x="1692" y="3151"/>
                  </a:lnTo>
                  <a:lnTo>
                    <a:pt x="1716" y="3122"/>
                  </a:lnTo>
                  <a:lnTo>
                    <a:pt x="1745" y="3097"/>
                  </a:lnTo>
                  <a:lnTo>
                    <a:pt x="1777" y="3077"/>
                  </a:lnTo>
                  <a:lnTo>
                    <a:pt x="1813" y="3063"/>
                  </a:lnTo>
                  <a:lnTo>
                    <a:pt x="1851" y="3053"/>
                  </a:lnTo>
                  <a:lnTo>
                    <a:pt x="1891" y="3050"/>
                  </a:lnTo>
                  <a:close/>
                  <a:moveTo>
                    <a:pt x="601" y="3050"/>
                  </a:moveTo>
                  <a:lnTo>
                    <a:pt x="641" y="3053"/>
                  </a:lnTo>
                  <a:lnTo>
                    <a:pt x="679" y="3063"/>
                  </a:lnTo>
                  <a:lnTo>
                    <a:pt x="714" y="3077"/>
                  </a:lnTo>
                  <a:lnTo>
                    <a:pt x="747" y="3097"/>
                  </a:lnTo>
                  <a:lnTo>
                    <a:pt x="775" y="3122"/>
                  </a:lnTo>
                  <a:lnTo>
                    <a:pt x="800" y="3151"/>
                  </a:lnTo>
                  <a:lnTo>
                    <a:pt x="820" y="3183"/>
                  </a:lnTo>
                  <a:lnTo>
                    <a:pt x="834" y="3219"/>
                  </a:lnTo>
                  <a:lnTo>
                    <a:pt x="844" y="3256"/>
                  </a:lnTo>
                  <a:lnTo>
                    <a:pt x="848" y="3297"/>
                  </a:lnTo>
                  <a:lnTo>
                    <a:pt x="844" y="3337"/>
                  </a:lnTo>
                  <a:lnTo>
                    <a:pt x="834" y="3374"/>
                  </a:lnTo>
                  <a:lnTo>
                    <a:pt x="820" y="3410"/>
                  </a:lnTo>
                  <a:lnTo>
                    <a:pt x="800" y="3442"/>
                  </a:lnTo>
                  <a:lnTo>
                    <a:pt x="775" y="3471"/>
                  </a:lnTo>
                  <a:lnTo>
                    <a:pt x="747" y="3496"/>
                  </a:lnTo>
                  <a:lnTo>
                    <a:pt x="714" y="3516"/>
                  </a:lnTo>
                  <a:lnTo>
                    <a:pt x="679" y="3531"/>
                  </a:lnTo>
                  <a:lnTo>
                    <a:pt x="641" y="3540"/>
                  </a:lnTo>
                  <a:lnTo>
                    <a:pt x="601" y="3543"/>
                  </a:lnTo>
                  <a:lnTo>
                    <a:pt x="561" y="3540"/>
                  </a:lnTo>
                  <a:lnTo>
                    <a:pt x="523" y="3531"/>
                  </a:lnTo>
                  <a:lnTo>
                    <a:pt x="488" y="3516"/>
                  </a:lnTo>
                  <a:lnTo>
                    <a:pt x="455" y="3496"/>
                  </a:lnTo>
                  <a:lnTo>
                    <a:pt x="427" y="3471"/>
                  </a:lnTo>
                  <a:lnTo>
                    <a:pt x="402" y="3442"/>
                  </a:lnTo>
                  <a:lnTo>
                    <a:pt x="381" y="3410"/>
                  </a:lnTo>
                  <a:lnTo>
                    <a:pt x="367" y="3374"/>
                  </a:lnTo>
                  <a:lnTo>
                    <a:pt x="358" y="3337"/>
                  </a:lnTo>
                  <a:lnTo>
                    <a:pt x="354" y="3297"/>
                  </a:lnTo>
                  <a:lnTo>
                    <a:pt x="358" y="3256"/>
                  </a:lnTo>
                  <a:lnTo>
                    <a:pt x="367" y="3219"/>
                  </a:lnTo>
                  <a:lnTo>
                    <a:pt x="381" y="3183"/>
                  </a:lnTo>
                  <a:lnTo>
                    <a:pt x="402" y="3151"/>
                  </a:lnTo>
                  <a:lnTo>
                    <a:pt x="427" y="3122"/>
                  </a:lnTo>
                  <a:lnTo>
                    <a:pt x="455" y="3097"/>
                  </a:lnTo>
                  <a:lnTo>
                    <a:pt x="488" y="3077"/>
                  </a:lnTo>
                  <a:lnTo>
                    <a:pt x="523" y="3063"/>
                  </a:lnTo>
                  <a:lnTo>
                    <a:pt x="561" y="3053"/>
                  </a:lnTo>
                  <a:lnTo>
                    <a:pt x="601" y="3050"/>
                  </a:lnTo>
                  <a:close/>
                  <a:moveTo>
                    <a:pt x="0" y="2867"/>
                  </a:moveTo>
                  <a:lnTo>
                    <a:pt x="2460" y="2867"/>
                  </a:lnTo>
                  <a:lnTo>
                    <a:pt x="2460" y="3131"/>
                  </a:lnTo>
                  <a:lnTo>
                    <a:pt x="2456" y="3157"/>
                  </a:lnTo>
                  <a:lnTo>
                    <a:pt x="2447" y="3183"/>
                  </a:lnTo>
                  <a:lnTo>
                    <a:pt x="2434" y="3205"/>
                  </a:lnTo>
                  <a:lnTo>
                    <a:pt x="2415" y="3223"/>
                  </a:lnTo>
                  <a:lnTo>
                    <a:pt x="2393" y="3238"/>
                  </a:lnTo>
                  <a:lnTo>
                    <a:pt x="2368" y="3246"/>
                  </a:lnTo>
                  <a:lnTo>
                    <a:pt x="2341" y="3250"/>
                  </a:lnTo>
                  <a:lnTo>
                    <a:pt x="2214" y="3250"/>
                  </a:lnTo>
                  <a:lnTo>
                    <a:pt x="2205" y="3208"/>
                  </a:lnTo>
                  <a:lnTo>
                    <a:pt x="2191" y="3167"/>
                  </a:lnTo>
                  <a:lnTo>
                    <a:pt x="2172" y="3131"/>
                  </a:lnTo>
                  <a:lnTo>
                    <a:pt x="2148" y="3096"/>
                  </a:lnTo>
                  <a:lnTo>
                    <a:pt x="2121" y="3065"/>
                  </a:lnTo>
                  <a:lnTo>
                    <a:pt x="2090" y="3037"/>
                  </a:lnTo>
                  <a:lnTo>
                    <a:pt x="2054" y="3014"/>
                  </a:lnTo>
                  <a:lnTo>
                    <a:pt x="2017" y="2996"/>
                  </a:lnTo>
                  <a:lnTo>
                    <a:pt x="1977" y="2982"/>
                  </a:lnTo>
                  <a:lnTo>
                    <a:pt x="1935" y="2973"/>
                  </a:lnTo>
                  <a:lnTo>
                    <a:pt x="1891" y="2971"/>
                  </a:lnTo>
                  <a:lnTo>
                    <a:pt x="1847" y="2973"/>
                  </a:lnTo>
                  <a:lnTo>
                    <a:pt x="1805" y="2982"/>
                  </a:lnTo>
                  <a:lnTo>
                    <a:pt x="1765" y="2996"/>
                  </a:lnTo>
                  <a:lnTo>
                    <a:pt x="1727" y="3014"/>
                  </a:lnTo>
                  <a:lnTo>
                    <a:pt x="1693" y="3037"/>
                  </a:lnTo>
                  <a:lnTo>
                    <a:pt x="1662" y="3065"/>
                  </a:lnTo>
                  <a:lnTo>
                    <a:pt x="1634" y="3096"/>
                  </a:lnTo>
                  <a:lnTo>
                    <a:pt x="1611" y="3131"/>
                  </a:lnTo>
                  <a:lnTo>
                    <a:pt x="1592" y="3167"/>
                  </a:lnTo>
                  <a:lnTo>
                    <a:pt x="1577" y="3208"/>
                  </a:lnTo>
                  <a:lnTo>
                    <a:pt x="1569" y="3250"/>
                  </a:lnTo>
                  <a:lnTo>
                    <a:pt x="923" y="3250"/>
                  </a:lnTo>
                  <a:lnTo>
                    <a:pt x="914" y="3208"/>
                  </a:lnTo>
                  <a:lnTo>
                    <a:pt x="900" y="3167"/>
                  </a:lnTo>
                  <a:lnTo>
                    <a:pt x="881" y="3131"/>
                  </a:lnTo>
                  <a:lnTo>
                    <a:pt x="858" y="3096"/>
                  </a:lnTo>
                  <a:lnTo>
                    <a:pt x="830" y="3065"/>
                  </a:lnTo>
                  <a:lnTo>
                    <a:pt x="799" y="3037"/>
                  </a:lnTo>
                  <a:lnTo>
                    <a:pt x="764" y="3014"/>
                  </a:lnTo>
                  <a:lnTo>
                    <a:pt x="727" y="2996"/>
                  </a:lnTo>
                  <a:lnTo>
                    <a:pt x="687" y="2982"/>
                  </a:lnTo>
                  <a:lnTo>
                    <a:pt x="644" y="2973"/>
                  </a:lnTo>
                  <a:lnTo>
                    <a:pt x="601" y="2971"/>
                  </a:lnTo>
                  <a:lnTo>
                    <a:pt x="557" y="2973"/>
                  </a:lnTo>
                  <a:lnTo>
                    <a:pt x="514" y="2982"/>
                  </a:lnTo>
                  <a:lnTo>
                    <a:pt x="474" y="2996"/>
                  </a:lnTo>
                  <a:lnTo>
                    <a:pt x="438" y="3014"/>
                  </a:lnTo>
                  <a:lnTo>
                    <a:pt x="403" y="3037"/>
                  </a:lnTo>
                  <a:lnTo>
                    <a:pt x="371" y="3065"/>
                  </a:lnTo>
                  <a:lnTo>
                    <a:pt x="344" y="3096"/>
                  </a:lnTo>
                  <a:lnTo>
                    <a:pt x="320" y="3131"/>
                  </a:lnTo>
                  <a:lnTo>
                    <a:pt x="301" y="3167"/>
                  </a:lnTo>
                  <a:lnTo>
                    <a:pt x="288" y="3208"/>
                  </a:lnTo>
                  <a:lnTo>
                    <a:pt x="278" y="3250"/>
                  </a:lnTo>
                  <a:lnTo>
                    <a:pt x="119" y="3250"/>
                  </a:lnTo>
                  <a:lnTo>
                    <a:pt x="91" y="3246"/>
                  </a:lnTo>
                  <a:lnTo>
                    <a:pt x="67" y="3238"/>
                  </a:lnTo>
                  <a:lnTo>
                    <a:pt x="44" y="3223"/>
                  </a:lnTo>
                  <a:lnTo>
                    <a:pt x="27" y="3205"/>
                  </a:lnTo>
                  <a:lnTo>
                    <a:pt x="12" y="3183"/>
                  </a:lnTo>
                  <a:lnTo>
                    <a:pt x="3" y="3157"/>
                  </a:lnTo>
                  <a:lnTo>
                    <a:pt x="0" y="3131"/>
                  </a:lnTo>
                  <a:lnTo>
                    <a:pt x="0" y="2867"/>
                  </a:lnTo>
                  <a:close/>
                  <a:moveTo>
                    <a:pt x="1757" y="2230"/>
                  </a:moveTo>
                  <a:lnTo>
                    <a:pt x="1747" y="2233"/>
                  </a:lnTo>
                  <a:lnTo>
                    <a:pt x="1741" y="2240"/>
                  </a:lnTo>
                  <a:lnTo>
                    <a:pt x="1739" y="2249"/>
                  </a:lnTo>
                  <a:lnTo>
                    <a:pt x="1739" y="2598"/>
                  </a:lnTo>
                  <a:lnTo>
                    <a:pt x="1741" y="2608"/>
                  </a:lnTo>
                  <a:lnTo>
                    <a:pt x="1747" y="2615"/>
                  </a:lnTo>
                  <a:lnTo>
                    <a:pt x="1757" y="2617"/>
                  </a:lnTo>
                  <a:lnTo>
                    <a:pt x="2210" y="2617"/>
                  </a:lnTo>
                  <a:lnTo>
                    <a:pt x="2218" y="2615"/>
                  </a:lnTo>
                  <a:lnTo>
                    <a:pt x="2225" y="2609"/>
                  </a:lnTo>
                  <a:lnTo>
                    <a:pt x="2227" y="2601"/>
                  </a:lnTo>
                  <a:lnTo>
                    <a:pt x="2227" y="2592"/>
                  </a:lnTo>
                  <a:lnTo>
                    <a:pt x="2222" y="2586"/>
                  </a:lnTo>
                  <a:lnTo>
                    <a:pt x="1856" y="2235"/>
                  </a:lnTo>
                  <a:lnTo>
                    <a:pt x="1853" y="2233"/>
                  </a:lnTo>
                  <a:lnTo>
                    <a:pt x="1847" y="2231"/>
                  </a:lnTo>
                  <a:lnTo>
                    <a:pt x="1843" y="2230"/>
                  </a:lnTo>
                  <a:lnTo>
                    <a:pt x="1757" y="2230"/>
                  </a:lnTo>
                  <a:close/>
                  <a:moveTo>
                    <a:pt x="119" y="1886"/>
                  </a:moveTo>
                  <a:lnTo>
                    <a:pt x="1480" y="1886"/>
                  </a:lnTo>
                  <a:lnTo>
                    <a:pt x="1506" y="1888"/>
                  </a:lnTo>
                  <a:lnTo>
                    <a:pt x="1532" y="1897"/>
                  </a:lnTo>
                  <a:lnTo>
                    <a:pt x="1554" y="1912"/>
                  </a:lnTo>
                  <a:lnTo>
                    <a:pt x="1573" y="1931"/>
                  </a:lnTo>
                  <a:lnTo>
                    <a:pt x="1586" y="1952"/>
                  </a:lnTo>
                  <a:lnTo>
                    <a:pt x="1595" y="1977"/>
                  </a:lnTo>
                  <a:lnTo>
                    <a:pt x="1599" y="2005"/>
                  </a:lnTo>
                  <a:lnTo>
                    <a:pt x="1599" y="2093"/>
                  </a:lnTo>
                  <a:lnTo>
                    <a:pt x="1834" y="2093"/>
                  </a:lnTo>
                  <a:lnTo>
                    <a:pt x="1860" y="2095"/>
                  </a:lnTo>
                  <a:lnTo>
                    <a:pt x="1883" y="2101"/>
                  </a:lnTo>
                  <a:lnTo>
                    <a:pt x="1905" y="2110"/>
                  </a:lnTo>
                  <a:lnTo>
                    <a:pt x="1926" y="2123"/>
                  </a:lnTo>
                  <a:lnTo>
                    <a:pt x="1945" y="2139"/>
                  </a:lnTo>
                  <a:lnTo>
                    <a:pt x="2413" y="2601"/>
                  </a:lnTo>
                  <a:lnTo>
                    <a:pt x="2430" y="2620"/>
                  </a:lnTo>
                  <a:lnTo>
                    <a:pt x="2443" y="2641"/>
                  </a:lnTo>
                  <a:lnTo>
                    <a:pt x="2452" y="2665"/>
                  </a:lnTo>
                  <a:lnTo>
                    <a:pt x="2457" y="2689"/>
                  </a:lnTo>
                  <a:lnTo>
                    <a:pt x="2460" y="2715"/>
                  </a:lnTo>
                  <a:lnTo>
                    <a:pt x="2460" y="2802"/>
                  </a:lnTo>
                  <a:lnTo>
                    <a:pt x="0" y="2802"/>
                  </a:lnTo>
                  <a:lnTo>
                    <a:pt x="0" y="2005"/>
                  </a:lnTo>
                  <a:lnTo>
                    <a:pt x="3" y="1977"/>
                  </a:lnTo>
                  <a:lnTo>
                    <a:pt x="12" y="1952"/>
                  </a:lnTo>
                  <a:lnTo>
                    <a:pt x="26" y="1931"/>
                  </a:lnTo>
                  <a:lnTo>
                    <a:pt x="44" y="1912"/>
                  </a:lnTo>
                  <a:lnTo>
                    <a:pt x="67" y="1897"/>
                  </a:lnTo>
                  <a:lnTo>
                    <a:pt x="91" y="1888"/>
                  </a:lnTo>
                  <a:lnTo>
                    <a:pt x="119" y="1886"/>
                  </a:lnTo>
                  <a:close/>
                  <a:moveTo>
                    <a:pt x="2148" y="1419"/>
                  </a:moveTo>
                  <a:lnTo>
                    <a:pt x="2125" y="1422"/>
                  </a:lnTo>
                  <a:lnTo>
                    <a:pt x="2104" y="1429"/>
                  </a:lnTo>
                  <a:lnTo>
                    <a:pt x="2086" y="1441"/>
                  </a:lnTo>
                  <a:lnTo>
                    <a:pt x="2071" y="1457"/>
                  </a:lnTo>
                  <a:lnTo>
                    <a:pt x="2059" y="1475"/>
                  </a:lnTo>
                  <a:lnTo>
                    <a:pt x="2052" y="1496"/>
                  </a:lnTo>
                  <a:lnTo>
                    <a:pt x="2049" y="1519"/>
                  </a:lnTo>
                  <a:lnTo>
                    <a:pt x="2052" y="1541"/>
                  </a:lnTo>
                  <a:lnTo>
                    <a:pt x="2059" y="1562"/>
                  </a:lnTo>
                  <a:lnTo>
                    <a:pt x="2071" y="1581"/>
                  </a:lnTo>
                  <a:lnTo>
                    <a:pt x="2086" y="1597"/>
                  </a:lnTo>
                  <a:lnTo>
                    <a:pt x="2105" y="1608"/>
                  </a:lnTo>
                  <a:lnTo>
                    <a:pt x="2125" y="1616"/>
                  </a:lnTo>
                  <a:lnTo>
                    <a:pt x="2148" y="1618"/>
                  </a:lnTo>
                  <a:lnTo>
                    <a:pt x="2171" y="1616"/>
                  </a:lnTo>
                  <a:lnTo>
                    <a:pt x="2192" y="1608"/>
                  </a:lnTo>
                  <a:lnTo>
                    <a:pt x="2211" y="1597"/>
                  </a:lnTo>
                  <a:lnTo>
                    <a:pt x="2226" y="1581"/>
                  </a:lnTo>
                  <a:lnTo>
                    <a:pt x="2237" y="1562"/>
                  </a:lnTo>
                  <a:lnTo>
                    <a:pt x="2245" y="1541"/>
                  </a:lnTo>
                  <a:lnTo>
                    <a:pt x="2248" y="1519"/>
                  </a:lnTo>
                  <a:lnTo>
                    <a:pt x="2245" y="1496"/>
                  </a:lnTo>
                  <a:lnTo>
                    <a:pt x="2237" y="1475"/>
                  </a:lnTo>
                  <a:lnTo>
                    <a:pt x="2226" y="1457"/>
                  </a:lnTo>
                  <a:lnTo>
                    <a:pt x="2211" y="1441"/>
                  </a:lnTo>
                  <a:lnTo>
                    <a:pt x="2192" y="1429"/>
                  </a:lnTo>
                  <a:lnTo>
                    <a:pt x="2171" y="1422"/>
                  </a:lnTo>
                  <a:lnTo>
                    <a:pt x="2148" y="1419"/>
                  </a:lnTo>
                  <a:close/>
                  <a:moveTo>
                    <a:pt x="2386" y="408"/>
                  </a:moveTo>
                  <a:lnTo>
                    <a:pt x="2403" y="409"/>
                  </a:lnTo>
                  <a:lnTo>
                    <a:pt x="2405" y="410"/>
                  </a:lnTo>
                  <a:lnTo>
                    <a:pt x="2424" y="417"/>
                  </a:lnTo>
                  <a:lnTo>
                    <a:pt x="2438" y="429"/>
                  </a:lnTo>
                  <a:lnTo>
                    <a:pt x="2450" y="446"/>
                  </a:lnTo>
                  <a:lnTo>
                    <a:pt x="2455" y="463"/>
                  </a:lnTo>
                  <a:lnTo>
                    <a:pt x="2455" y="483"/>
                  </a:lnTo>
                  <a:lnTo>
                    <a:pt x="2307" y="1397"/>
                  </a:lnTo>
                  <a:lnTo>
                    <a:pt x="2326" y="1427"/>
                  </a:lnTo>
                  <a:lnTo>
                    <a:pt x="2340" y="1459"/>
                  </a:lnTo>
                  <a:lnTo>
                    <a:pt x="2347" y="1495"/>
                  </a:lnTo>
                  <a:lnTo>
                    <a:pt x="2841" y="1888"/>
                  </a:lnTo>
                  <a:lnTo>
                    <a:pt x="2852" y="1899"/>
                  </a:lnTo>
                  <a:lnTo>
                    <a:pt x="2861" y="1914"/>
                  </a:lnTo>
                  <a:lnTo>
                    <a:pt x="2865" y="1929"/>
                  </a:lnTo>
                  <a:lnTo>
                    <a:pt x="2865" y="1946"/>
                  </a:lnTo>
                  <a:lnTo>
                    <a:pt x="2863" y="1962"/>
                  </a:lnTo>
                  <a:lnTo>
                    <a:pt x="2855" y="1977"/>
                  </a:lnTo>
                  <a:lnTo>
                    <a:pt x="2854" y="1978"/>
                  </a:lnTo>
                  <a:lnTo>
                    <a:pt x="2843" y="1992"/>
                  </a:lnTo>
                  <a:lnTo>
                    <a:pt x="2829" y="2001"/>
                  </a:lnTo>
                  <a:lnTo>
                    <a:pt x="2815" y="2007"/>
                  </a:lnTo>
                  <a:lnTo>
                    <a:pt x="2798" y="2010"/>
                  </a:lnTo>
                  <a:lnTo>
                    <a:pt x="2783" y="2007"/>
                  </a:lnTo>
                  <a:lnTo>
                    <a:pt x="2766" y="2002"/>
                  </a:lnTo>
                  <a:lnTo>
                    <a:pt x="2207" y="1710"/>
                  </a:lnTo>
                  <a:lnTo>
                    <a:pt x="2178" y="1718"/>
                  </a:lnTo>
                  <a:lnTo>
                    <a:pt x="2148" y="1720"/>
                  </a:lnTo>
                  <a:lnTo>
                    <a:pt x="2112" y="1717"/>
                  </a:lnTo>
                  <a:lnTo>
                    <a:pt x="2079" y="1708"/>
                  </a:lnTo>
                  <a:lnTo>
                    <a:pt x="2046" y="1693"/>
                  </a:lnTo>
                  <a:lnTo>
                    <a:pt x="2019" y="1674"/>
                  </a:lnTo>
                  <a:lnTo>
                    <a:pt x="1994" y="1649"/>
                  </a:lnTo>
                  <a:lnTo>
                    <a:pt x="1974" y="1620"/>
                  </a:lnTo>
                  <a:lnTo>
                    <a:pt x="1960" y="1589"/>
                  </a:lnTo>
                  <a:lnTo>
                    <a:pt x="1950" y="1555"/>
                  </a:lnTo>
                  <a:lnTo>
                    <a:pt x="1946" y="1519"/>
                  </a:lnTo>
                  <a:lnTo>
                    <a:pt x="1950" y="1486"/>
                  </a:lnTo>
                  <a:lnTo>
                    <a:pt x="1957" y="1454"/>
                  </a:lnTo>
                  <a:lnTo>
                    <a:pt x="1970" y="1426"/>
                  </a:lnTo>
                  <a:lnTo>
                    <a:pt x="1986" y="1399"/>
                  </a:lnTo>
                  <a:lnTo>
                    <a:pt x="2007" y="1376"/>
                  </a:lnTo>
                  <a:lnTo>
                    <a:pt x="2032" y="1355"/>
                  </a:lnTo>
                  <a:lnTo>
                    <a:pt x="2059" y="1339"/>
                  </a:lnTo>
                  <a:lnTo>
                    <a:pt x="2326" y="455"/>
                  </a:lnTo>
                  <a:lnTo>
                    <a:pt x="2333" y="439"/>
                  </a:lnTo>
                  <a:lnTo>
                    <a:pt x="2343" y="427"/>
                  </a:lnTo>
                  <a:lnTo>
                    <a:pt x="2356" y="417"/>
                  </a:lnTo>
                  <a:lnTo>
                    <a:pt x="2371" y="410"/>
                  </a:lnTo>
                  <a:lnTo>
                    <a:pt x="2386" y="408"/>
                  </a:lnTo>
                  <a:close/>
                  <a:moveTo>
                    <a:pt x="2148" y="0"/>
                  </a:moveTo>
                  <a:lnTo>
                    <a:pt x="2252" y="3"/>
                  </a:lnTo>
                  <a:lnTo>
                    <a:pt x="2354" y="13"/>
                  </a:lnTo>
                  <a:lnTo>
                    <a:pt x="2454" y="30"/>
                  </a:lnTo>
                  <a:lnTo>
                    <a:pt x="2552" y="54"/>
                  </a:lnTo>
                  <a:lnTo>
                    <a:pt x="2646" y="83"/>
                  </a:lnTo>
                  <a:lnTo>
                    <a:pt x="2738" y="119"/>
                  </a:lnTo>
                  <a:lnTo>
                    <a:pt x="2827" y="160"/>
                  </a:lnTo>
                  <a:lnTo>
                    <a:pt x="2914" y="206"/>
                  </a:lnTo>
                  <a:lnTo>
                    <a:pt x="2996" y="259"/>
                  </a:lnTo>
                  <a:lnTo>
                    <a:pt x="3075" y="317"/>
                  </a:lnTo>
                  <a:lnTo>
                    <a:pt x="3151" y="378"/>
                  </a:lnTo>
                  <a:lnTo>
                    <a:pt x="3221" y="444"/>
                  </a:lnTo>
                  <a:lnTo>
                    <a:pt x="3287" y="516"/>
                  </a:lnTo>
                  <a:lnTo>
                    <a:pt x="3349" y="591"/>
                  </a:lnTo>
                  <a:lnTo>
                    <a:pt x="3406" y="670"/>
                  </a:lnTo>
                  <a:lnTo>
                    <a:pt x="3458" y="753"/>
                  </a:lnTo>
                  <a:lnTo>
                    <a:pt x="3505" y="838"/>
                  </a:lnTo>
                  <a:lnTo>
                    <a:pt x="3546" y="928"/>
                  </a:lnTo>
                  <a:lnTo>
                    <a:pt x="3582" y="1021"/>
                  </a:lnTo>
                  <a:lnTo>
                    <a:pt x="3612" y="1115"/>
                  </a:lnTo>
                  <a:lnTo>
                    <a:pt x="3635" y="1213"/>
                  </a:lnTo>
                  <a:lnTo>
                    <a:pt x="3653" y="1313"/>
                  </a:lnTo>
                  <a:lnTo>
                    <a:pt x="3663" y="1414"/>
                  </a:lnTo>
                  <a:lnTo>
                    <a:pt x="3666" y="1519"/>
                  </a:lnTo>
                  <a:lnTo>
                    <a:pt x="3663" y="1619"/>
                  </a:lnTo>
                  <a:lnTo>
                    <a:pt x="3653" y="1718"/>
                  </a:lnTo>
                  <a:lnTo>
                    <a:pt x="3637" y="1815"/>
                  </a:lnTo>
                  <a:lnTo>
                    <a:pt x="3615" y="1909"/>
                  </a:lnTo>
                  <a:lnTo>
                    <a:pt x="3587" y="2002"/>
                  </a:lnTo>
                  <a:lnTo>
                    <a:pt x="3554" y="2092"/>
                  </a:lnTo>
                  <a:lnTo>
                    <a:pt x="3515" y="2179"/>
                  </a:lnTo>
                  <a:lnTo>
                    <a:pt x="3472" y="2263"/>
                  </a:lnTo>
                  <a:lnTo>
                    <a:pt x="3422" y="2344"/>
                  </a:lnTo>
                  <a:lnTo>
                    <a:pt x="3368" y="2421"/>
                  </a:lnTo>
                  <a:lnTo>
                    <a:pt x="3309" y="2496"/>
                  </a:lnTo>
                  <a:lnTo>
                    <a:pt x="3247" y="2566"/>
                  </a:lnTo>
                  <a:lnTo>
                    <a:pt x="3181" y="2631"/>
                  </a:lnTo>
                  <a:lnTo>
                    <a:pt x="3109" y="2694"/>
                  </a:lnTo>
                  <a:lnTo>
                    <a:pt x="3035" y="2751"/>
                  </a:lnTo>
                  <a:lnTo>
                    <a:pt x="2957" y="2804"/>
                  </a:lnTo>
                  <a:lnTo>
                    <a:pt x="2875" y="2853"/>
                  </a:lnTo>
                  <a:lnTo>
                    <a:pt x="2791" y="2895"/>
                  </a:lnTo>
                  <a:lnTo>
                    <a:pt x="2703" y="2933"/>
                  </a:lnTo>
                  <a:lnTo>
                    <a:pt x="2613" y="2965"/>
                  </a:lnTo>
                  <a:lnTo>
                    <a:pt x="2613" y="2749"/>
                  </a:lnTo>
                  <a:lnTo>
                    <a:pt x="2694" y="2715"/>
                  </a:lnTo>
                  <a:lnTo>
                    <a:pt x="2773" y="2676"/>
                  </a:lnTo>
                  <a:lnTo>
                    <a:pt x="2848" y="2631"/>
                  </a:lnTo>
                  <a:lnTo>
                    <a:pt x="2919" y="2582"/>
                  </a:lnTo>
                  <a:lnTo>
                    <a:pt x="2988" y="2529"/>
                  </a:lnTo>
                  <a:lnTo>
                    <a:pt x="3053" y="2471"/>
                  </a:lnTo>
                  <a:lnTo>
                    <a:pt x="3114" y="2409"/>
                  </a:lnTo>
                  <a:lnTo>
                    <a:pt x="3171" y="2343"/>
                  </a:lnTo>
                  <a:lnTo>
                    <a:pt x="3224" y="2274"/>
                  </a:lnTo>
                  <a:lnTo>
                    <a:pt x="3272" y="2201"/>
                  </a:lnTo>
                  <a:lnTo>
                    <a:pt x="3314" y="2124"/>
                  </a:lnTo>
                  <a:lnTo>
                    <a:pt x="3352" y="2045"/>
                  </a:lnTo>
                  <a:lnTo>
                    <a:pt x="3385" y="1964"/>
                  </a:lnTo>
                  <a:lnTo>
                    <a:pt x="3412" y="1878"/>
                  </a:lnTo>
                  <a:lnTo>
                    <a:pt x="3434" y="1792"/>
                  </a:lnTo>
                  <a:lnTo>
                    <a:pt x="3449" y="1703"/>
                  </a:lnTo>
                  <a:lnTo>
                    <a:pt x="3458" y="1611"/>
                  </a:lnTo>
                  <a:lnTo>
                    <a:pt x="3462" y="1519"/>
                  </a:lnTo>
                  <a:lnTo>
                    <a:pt x="3458" y="1424"/>
                  </a:lnTo>
                  <a:lnTo>
                    <a:pt x="3449" y="1333"/>
                  </a:lnTo>
                  <a:lnTo>
                    <a:pt x="3433" y="1243"/>
                  </a:lnTo>
                  <a:lnTo>
                    <a:pt x="3410" y="1155"/>
                  </a:lnTo>
                  <a:lnTo>
                    <a:pt x="3383" y="1070"/>
                  </a:lnTo>
                  <a:lnTo>
                    <a:pt x="3349" y="987"/>
                  </a:lnTo>
                  <a:lnTo>
                    <a:pt x="3311" y="907"/>
                  </a:lnTo>
                  <a:lnTo>
                    <a:pt x="3267" y="830"/>
                  </a:lnTo>
                  <a:lnTo>
                    <a:pt x="3218" y="757"/>
                  </a:lnTo>
                  <a:lnTo>
                    <a:pt x="3165" y="687"/>
                  </a:lnTo>
                  <a:lnTo>
                    <a:pt x="3107" y="620"/>
                  </a:lnTo>
                  <a:lnTo>
                    <a:pt x="3045" y="559"/>
                  </a:lnTo>
                  <a:lnTo>
                    <a:pt x="2979" y="501"/>
                  </a:lnTo>
                  <a:lnTo>
                    <a:pt x="2909" y="447"/>
                  </a:lnTo>
                  <a:lnTo>
                    <a:pt x="2836" y="399"/>
                  </a:lnTo>
                  <a:lnTo>
                    <a:pt x="2759" y="354"/>
                  </a:lnTo>
                  <a:lnTo>
                    <a:pt x="2680" y="315"/>
                  </a:lnTo>
                  <a:lnTo>
                    <a:pt x="2597" y="282"/>
                  </a:lnTo>
                  <a:lnTo>
                    <a:pt x="2512" y="254"/>
                  </a:lnTo>
                  <a:lnTo>
                    <a:pt x="2424" y="232"/>
                  </a:lnTo>
                  <a:lnTo>
                    <a:pt x="2334" y="216"/>
                  </a:lnTo>
                  <a:lnTo>
                    <a:pt x="2242" y="206"/>
                  </a:lnTo>
                  <a:lnTo>
                    <a:pt x="2148" y="203"/>
                  </a:lnTo>
                  <a:lnTo>
                    <a:pt x="2055" y="206"/>
                  </a:lnTo>
                  <a:lnTo>
                    <a:pt x="1963" y="216"/>
                  </a:lnTo>
                  <a:lnTo>
                    <a:pt x="1873" y="232"/>
                  </a:lnTo>
                  <a:lnTo>
                    <a:pt x="1785" y="254"/>
                  </a:lnTo>
                  <a:lnTo>
                    <a:pt x="1700" y="282"/>
                  </a:lnTo>
                  <a:lnTo>
                    <a:pt x="1617" y="315"/>
                  </a:lnTo>
                  <a:lnTo>
                    <a:pt x="1537" y="354"/>
                  </a:lnTo>
                  <a:lnTo>
                    <a:pt x="1461" y="399"/>
                  </a:lnTo>
                  <a:lnTo>
                    <a:pt x="1388" y="447"/>
                  </a:lnTo>
                  <a:lnTo>
                    <a:pt x="1318" y="501"/>
                  </a:lnTo>
                  <a:lnTo>
                    <a:pt x="1252" y="559"/>
                  </a:lnTo>
                  <a:lnTo>
                    <a:pt x="1190" y="620"/>
                  </a:lnTo>
                  <a:lnTo>
                    <a:pt x="1132" y="687"/>
                  </a:lnTo>
                  <a:lnTo>
                    <a:pt x="1079" y="757"/>
                  </a:lnTo>
                  <a:lnTo>
                    <a:pt x="1030" y="830"/>
                  </a:lnTo>
                  <a:lnTo>
                    <a:pt x="985" y="907"/>
                  </a:lnTo>
                  <a:lnTo>
                    <a:pt x="946" y="987"/>
                  </a:lnTo>
                  <a:lnTo>
                    <a:pt x="913" y="1070"/>
                  </a:lnTo>
                  <a:lnTo>
                    <a:pt x="885" y="1155"/>
                  </a:lnTo>
                  <a:lnTo>
                    <a:pt x="864" y="1243"/>
                  </a:lnTo>
                  <a:lnTo>
                    <a:pt x="848" y="1333"/>
                  </a:lnTo>
                  <a:lnTo>
                    <a:pt x="838" y="1424"/>
                  </a:lnTo>
                  <a:lnTo>
                    <a:pt x="834" y="1519"/>
                  </a:lnTo>
                  <a:lnTo>
                    <a:pt x="837" y="1591"/>
                  </a:lnTo>
                  <a:lnTo>
                    <a:pt x="843" y="1662"/>
                  </a:lnTo>
                  <a:lnTo>
                    <a:pt x="852" y="1733"/>
                  </a:lnTo>
                  <a:lnTo>
                    <a:pt x="647" y="1733"/>
                  </a:lnTo>
                  <a:lnTo>
                    <a:pt x="638" y="1662"/>
                  </a:lnTo>
                  <a:lnTo>
                    <a:pt x="632" y="1591"/>
                  </a:lnTo>
                  <a:lnTo>
                    <a:pt x="631" y="1519"/>
                  </a:lnTo>
                  <a:lnTo>
                    <a:pt x="634" y="1414"/>
                  </a:lnTo>
                  <a:lnTo>
                    <a:pt x="644" y="1313"/>
                  </a:lnTo>
                  <a:lnTo>
                    <a:pt x="662" y="1213"/>
                  </a:lnTo>
                  <a:lnTo>
                    <a:pt x="685" y="1115"/>
                  </a:lnTo>
                  <a:lnTo>
                    <a:pt x="714" y="1021"/>
                  </a:lnTo>
                  <a:lnTo>
                    <a:pt x="750" y="928"/>
                  </a:lnTo>
                  <a:lnTo>
                    <a:pt x="791" y="838"/>
                  </a:lnTo>
                  <a:lnTo>
                    <a:pt x="839" y="753"/>
                  </a:lnTo>
                  <a:lnTo>
                    <a:pt x="890" y="670"/>
                  </a:lnTo>
                  <a:lnTo>
                    <a:pt x="948" y="591"/>
                  </a:lnTo>
                  <a:lnTo>
                    <a:pt x="1009" y="516"/>
                  </a:lnTo>
                  <a:lnTo>
                    <a:pt x="1075" y="444"/>
                  </a:lnTo>
                  <a:lnTo>
                    <a:pt x="1146" y="378"/>
                  </a:lnTo>
                  <a:lnTo>
                    <a:pt x="1222" y="317"/>
                  </a:lnTo>
                  <a:lnTo>
                    <a:pt x="1301" y="259"/>
                  </a:lnTo>
                  <a:lnTo>
                    <a:pt x="1383" y="206"/>
                  </a:lnTo>
                  <a:lnTo>
                    <a:pt x="1469" y="160"/>
                  </a:lnTo>
                  <a:lnTo>
                    <a:pt x="1559" y="119"/>
                  </a:lnTo>
                  <a:lnTo>
                    <a:pt x="1651" y="83"/>
                  </a:lnTo>
                  <a:lnTo>
                    <a:pt x="1745" y="54"/>
                  </a:lnTo>
                  <a:lnTo>
                    <a:pt x="1843" y="30"/>
                  </a:lnTo>
                  <a:lnTo>
                    <a:pt x="1943" y="13"/>
                  </a:lnTo>
                  <a:lnTo>
                    <a:pt x="2044" y="3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181" name="Group 180"/>
            <p:cNvGrpSpPr/>
            <p:nvPr/>
          </p:nvGrpSpPr>
          <p:grpSpPr>
            <a:xfrm>
              <a:off x="6856226" y="4210158"/>
              <a:ext cx="358780" cy="368362"/>
              <a:chOff x="-1162050" y="2613025"/>
              <a:chExt cx="684212" cy="701675"/>
            </a:xfrm>
            <a:solidFill>
              <a:schemeClr val="tx1"/>
            </a:solidFill>
          </p:grpSpPr>
          <p:sp>
            <p:nvSpPr>
              <p:cNvPr id="172" name="Freeform 112"/>
              <p:cNvSpPr>
                <a:spLocks/>
              </p:cNvSpPr>
              <p:nvPr/>
            </p:nvSpPr>
            <p:spPr bwMode="auto">
              <a:xfrm>
                <a:off x="-873125" y="2613025"/>
                <a:ext cx="106362" cy="109538"/>
              </a:xfrm>
              <a:custGeom>
                <a:avLst/>
                <a:gdLst>
                  <a:gd name="T0" fmla="*/ 267 w 535"/>
                  <a:gd name="T1" fmla="*/ 0 h 479"/>
                  <a:gd name="T2" fmla="*/ 267 w 535"/>
                  <a:gd name="T3" fmla="*/ 0 h 479"/>
                  <a:gd name="T4" fmla="*/ 311 w 535"/>
                  <a:gd name="T5" fmla="*/ 3 h 479"/>
                  <a:gd name="T6" fmla="*/ 352 w 535"/>
                  <a:gd name="T7" fmla="*/ 12 h 479"/>
                  <a:gd name="T8" fmla="*/ 390 w 535"/>
                  <a:gd name="T9" fmla="*/ 27 h 479"/>
                  <a:gd name="T10" fmla="*/ 425 w 535"/>
                  <a:gd name="T11" fmla="*/ 47 h 479"/>
                  <a:gd name="T12" fmla="*/ 456 w 535"/>
                  <a:gd name="T13" fmla="*/ 71 h 479"/>
                  <a:gd name="T14" fmla="*/ 483 w 535"/>
                  <a:gd name="T15" fmla="*/ 99 h 479"/>
                  <a:gd name="T16" fmla="*/ 504 w 535"/>
                  <a:gd name="T17" fmla="*/ 130 h 479"/>
                  <a:gd name="T18" fmla="*/ 521 w 535"/>
                  <a:gd name="T19" fmla="*/ 164 h 479"/>
                  <a:gd name="T20" fmla="*/ 531 w 535"/>
                  <a:gd name="T21" fmla="*/ 201 h 479"/>
                  <a:gd name="T22" fmla="*/ 535 w 535"/>
                  <a:gd name="T23" fmla="*/ 240 h 479"/>
                  <a:gd name="T24" fmla="*/ 531 w 535"/>
                  <a:gd name="T25" fmla="*/ 279 h 479"/>
                  <a:gd name="T26" fmla="*/ 521 w 535"/>
                  <a:gd name="T27" fmla="*/ 316 h 479"/>
                  <a:gd name="T28" fmla="*/ 504 w 535"/>
                  <a:gd name="T29" fmla="*/ 350 h 479"/>
                  <a:gd name="T30" fmla="*/ 483 w 535"/>
                  <a:gd name="T31" fmla="*/ 381 h 479"/>
                  <a:gd name="T32" fmla="*/ 456 w 535"/>
                  <a:gd name="T33" fmla="*/ 410 h 479"/>
                  <a:gd name="T34" fmla="*/ 425 w 535"/>
                  <a:gd name="T35" fmla="*/ 433 h 479"/>
                  <a:gd name="T36" fmla="*/ 390 w 535"/>
                  <a:gd name="T37" fmla="*/ 453 h 479"/>
                  <a:gd name="T38" fmla="*/ 352 w 535"/>
                  <a:gd name="T39" fmla="*/ 467 h 479"/>
                  <a:gd name="T40" fmla="*/ 311 w 535"/>
                  <a:gd name="T41" fmla="*/ 476 h 479"/>
                  <a:gd name="T42" fmla="*/ 267 w 535"/>
                  <a:gd name="T43" fmla="*/ 479 h 479"/>
                  <a:gd name="T44" fmla="*/ 224 w 535"/>
                  <a:gd name="T45" fmla="*/ 476 h 479"/>
                  <a:gd name="T46" fmla="*/ 183 w 535"/>
                  <a:gd name="T47" fmla="*/ 467 h 479"/>
                  <a:gd name="T48" fmla="*/ 145 w 535"/>
                  <a:gd name="T49" fmla="*/ 453 h 479"/>
                  <a:gd name="T50" fmla="*/ 110 w 535"/>
                  <a:gd name="T51" fmla="*/ 433 h 479"/>
                  <a:gd name="T52" fmla="*/ 79 w 535"/>
                  <a:gd name="T53" fmla="*/ 410 h 479"/>
                  <a:gd name="T54" fmla="*/ 52 w 535"/>
                  <a:gd name="T55" fmla="*/ 381 h 479"/>
                  <a:gd name="T56" fmla="*/ 30 w 535"/>
                  <a:gd name="T57" fmla="*/ 350 h 479"/>
                  <a:gd name="T58" fmla="*/ 14 w 535"/>
                  <a:gd name="T59" fmla="*/ 316 h 479"/>
                  <a:gd name="T60" fmla="*/ 4 w 535"/>
                  <a:gd name="T61" fmla="*/ 279 h 479"/>
                  <a:gd name="T62" fmla="*/ 0 w 535"/>
                  <a:gd name="T63" fmla="*/ 240 h 479"/>
                  <a:gd name="T64" fmla="*/ 4 w 535"/>
                  <a:gd name="T65" fmla="*/ 201 h 479"/>
                  <a:gd name="T66" fmla="*/ 14 w 535"/>
                  <a:gd name="T67" fmla="*/ 164 h 479"/>
                  <a:gd name="T68" fmla="*/ 30 w 535"/>
                  <a:gd name="T69" fmla="*/ 130 h 479"/>
                  <a:gd name="T70" fmla="*/ 52 w 535"/>
                  <a:gd name="T71" fmla="*/ 99 h 479"/>
                  <a:gd name="T72" fmla="*/ 79 w 535"/>
                  <a:gd name="T73" fmla="*/ 71 h 479"/>
                  <a:gd name="T74" fmla="*/ 110 w 535"/>
                  <a:gd name="T75" fmla="*/ 47 h 479"/>
                  <a:gd name="T76" fmla="*/ 145 w 535"/>
                  <a:gd name="T77" fmla="*/ 27 h 479"/>
                  <a:gd name="T78" fmla="*/ 183 w 535"/>
                  <a:gd name="T79" fmla="*/ 12 h 479"/>
                  <a:gd name="T80" fmla="*/ 224 w 535"/>
                  <a:gd name="T81" fmla="*/ 3 h 479"/>
                  <a:gd name="T82" fmla="*/ 267 w 535"/>
                  <a:gd name="T83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5" h="479">
                    <a:moveTo>
                      <a:pt x="267" y="0"/>
                    </a:moveTo>
                    <a:lnTo>
                      <a:pt x="267" y="0"/>
                    </a:lnTo>
                    <a:lnTo>
                      <a:pt x="311" y="3"/>
                    </a:lnTo>
                    <a:lnTo>
                      <a:pt x="352" y="12"/>
                    </a:lnTo>
                    <a:lnTo>
                      <a:pt x="390" y="27"/>
                    </a:lnTo>
                    <a:lnTo>
                      <a:pt x="425" y="47"/>
                    </a:lnTo>
                    <a:lnTo>
                      <a:pt x="456" y="71"/>
                    </a:lnTo>
                    <a:lnTo>
                      <a:pt x="483" y="99"/>
                    </a:lnTo>
                    <a:lnTo>
                      <a:pt x="504" y="130"/>
                    </a:lnTo>
                    <a:lnTo>
                      <a:pt x="521" y="164"/>
                    </a:lnTo>
                    <a:lnTo>
                      <a:pt x="531" y="201"/>
                    </a:lnTo>
                    <a:lnTo>
                      <a:pt x="535" y="240"/>
                    </a:lnTo>
                    <a:lnTo>
                      <a:pt x="531" y="279"/>
                    </a:lnTo>
                    <a:lnTo>
                      <a:pt x="521" y="316"/>
                    </a:lnTo>
                    <a:lnTo>
                      <a:pt x="504" y="350"/>
                    </a:lnTo>
                    <a:lnTo>
                      <a:pt x="483" y="381"/>
                    </a:lnTo>
                    <a:lnTo>
                      <a:pt x="456" y="410"/>
                    </a:lnTo>
                    <a:lnTo>
                      <a:pt x="425" y="433"/>
                    </a:lnTo>
                    <a:lnTo>
                      <a:pt x="390" y="453"/>
                    </a:lnTo>
                    <a:lnTo>
                      <a:pt x="352" y="467"/>
                    </a:lnTo>
                    <a:lnTo>
                      <a:pt x="311" y="476"/>
                    </a:lnTo>
                    <a:lnTo>
                      <a:pt x="267" y="479"/>
                    </a:lnTo>
                    <a:lnTo>
                      <a:pt x="224" y="476"/>
                    </a:lnTo>
                    <a:lnTo>
                      <a:pt x="183" y="467"/>
                    </a:lnTo>
                    <a:lnTo>
                      <a:pt x="145" y="453"/>
                    </a:lnTo>
                    <a:lnTo>
                      <a:pt x="110" y="433"/>
                    </a:lnTo>
                    <a:lnTo>
                      <a:pt x="79" y="410"/>
                    </a:lnTo>
                    <a:lnTo>
                      <a:pt x="52" y="381"/>
                    </a:lnTo>
                    <a:lnTo>
                      <a:pt x="30" y="350"/>
                    </a:lnTo>
                    <a:lnTo>
                      <a:pt x="14" y="316"/>
                    </a:lnTo>
                    <a:lnTo>
                      <a:pt x="4" y="279"/>
                    </a:lnTo>
                    <a:lnTo>
                      <a:pt x="0" y="240"/>
                    </a:lnTo>
                    <a:lnTo>
                      <a:pt x="4" y="201"/>
                    </a:lnTo>
                    <a:lnTo>
                      <a:pt x="14" y="164"/>
                    </a:lnTo>
                    <a:lnTo>
                      <a:pt x="30" y="130"/>
                    </a:lnTo>
                    <a:lnTo>
                      <a:pt x="52" y="99"/>
                    </a:lnTo>
                    <a:lnTo>
                      <a:pt x="79" y="71"/>
                    </a:lnTo>
                    <a:lnTo>
                      <a:pt x="110" y="47"/>
                    </a:lnTo>
                    <a:lnTo>
                      <a:pt x="145" y="27"/>
                    </a:lnTo>
                    <a:lnTo>
                      <a:pt x="183" y="12"/>
                    </a:lnTo>
                    <a:lnTo>
                      <a:pt x="224" y="3"/>
                    </a:lnTo>
                    <a:lnTo>
                      <a:pt x="26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3" name="Freeform 113"/>
              <p:cNvSpPr>
                <a:spLocks/>
              </p:cNvSpPr>
              <p:nvPr/>
            </p:nvSpPr>
            <p:spPr bwMode="auto">
              <a:xfrm>
                <a:off x="-873125" y="3206750"/>
                <a:ext cx="106362" cy="107950"/>
              </a:xfrm>
              <a:custGeom>
                <a:avLst/>
                <a:gdLst>
                  <a:gd name="T0" fmla="*/ 267 w 535"/>
                  <a:gd name="T1" fmla="*/ 0 h 480"/>
                  <a:gd name="T2" fmla="*/ 311 w 535"/>
                  <a:gd name="T3" fmla="*/ 5 h 480"/>
                  <a:gd name="T4" fmla="*/ 352 w 535"/>
                  <a:gd name="T5" fmla="*/ 14 h 480"/>
                  <a:gd name="T6" fmla="*/ 390 w 535"/>
                  <a:gd name="T7" fmla="*/ 28 h 480"/>
                  <a:gd name="T8" fmla="*/ 425 w 535"/>
                  <a:gd name="T9" fmla="*/ 48 h 480"/>
                  <a:gd name="T10" fmla="*/ 456 w 535"/>
                  <a:gd name="T11" fmla="*/ 71 h 480"/>
                  <a:gd name="T12" fmla="*/ 483 w 535"/>
                  <a:gd name="T13" fmla="*/ 99 h 480"/>
                  <a:gd name="T14" fmla="*/ 504 w 535"/>
                  <a:gd name="T15" fmla="*/ 130 h 480"/>
                  <a:gd name="T16" fmla="*/ 521 w 535"/>
                  <a:gd name="T17" fmla="*/ 165 h 480"/>
                  <a:gd name="T18" fmla="*/ 531 w 535"/>
                  <a:gd name="T19" fmla="*/ 202 h 480"/>
                  <a:gd name="T20" fmla="*/ 535 w 535"/>
                  <a:gd name="T21" fmla="*/ 241 h 480"/>
                  <a:gd name="T22" fmla="*/ 531 w 535"/>
                  <a:gd name="T23" fmla="*/ 280 h 480"/>
                  <a:gd name="T24" fmla="*/ 521 w 535"/>
                  <a:gd name="T25" fmla="*/ 316 h 480"/>
                  <a:gd name="T26" fmla="*/ 504 w 535"/>
                  <a:gd name="T27" fmla="*/ 350 h 480"/>
                  <a:gd name="T28" fmla="*/ 483 w 535"/>
                  <a:gd name="T29" fmla="*/ 382 h 480"/>
                  <a:gd name="T30" fmla="*/ 456 w 535"/>
                  <a:gd name="T31" fmla="*/ 410 h 480"/>
                  <a:gd name="T32" fmla="*/ 425 w 535"/>
                  <a:gd name="T33" fmla="*/ 434 h 480"/>
                  <a:gd name="T34" fmla="*/ 390 w 535"/>
                  <a:gd name="T35" fmla="*/ 453 h 480"/>
                  <a:gd name="T36" fmla="*/ 352 w 535"/>
                  <a:gd name="T37" fmla="*/ 468 h 480"/>
                  <a:gd name="T38" fmla="*/ 311 w 535"/>
                  <a:gd name="T39" fmla="*/ 477 h 480"/>
                  <a:gd name="T40" fmla="*/ 267 w 535"/>
                  <a:gd name="T41" fmla="*/ 480 h 480"/>
                  <a:gd name="T42" fmla="*/ 224 w 535"/>
                  <a:gd name="T43" fmla="*/ 477 h 480"/>
                  <a:gd name="T44" fmla="*/ 183 w 535"/>
                  <a:gd name="T45" fmla="*/ 468 h 480"/>
                  <a:gd name="T46" fmla="*/ 145 w 535"/>
                  <a:gd name="T47" fmla="*/ 453 h 480"/>
                  <a:gd name="T48" fmla="*/ 110 w 535"/>
                  <a:gd name="T49" fmla="*/ 434 h 480"/>
                  <a:gd name="T50" fmla="*/ 79 w 535"/>
                  <a:gd name="T51" fmla="*/ 410 h 480"/>
                  <a:gd name="T52" fmla="*/ 52 w 535"/>
                  <a:gd name="T53" fmla="*/ 382 h 480"/>
                  <a:gd name="T54" fmla="*/ 30 w 535"/>
                  <a:gd name="T55" fmla="*/ 350 h 480"/>
                  <a:gd name="T56" fmla="*/ 14 w 535"/>
                  <a:gd name="T57" fmla="*/ 316 h 480"/>
                  <a:gd name="T58" fmla="*/ 4 w 535"/>
                  <a:gd name="T59" fmla="*/ 280 h 480"/>
                  <a:gd name="T60" fmla="*/ 0 w 535"/>
                  <a:gd name="T61" fmla="*/ 241 h 480"/>
                  <a:gd name="T62" fmla="*/ 4 w 535"/>
                  <a:gd name="T63" fmla="*/ 202 h 480"/>
                  <a:gd name="T64" fmla="*/ 14 w 535"/>
                  <a:gd name="T65" fmla="*/ 165 h 480"/>
                  <a:gd name="T66" fmla="*/ 30 w 535"/>
                  <a:gd name="T67" fmla="*/ 130 h 480"/>
                  <a:gd name="T68" fmla="*/ 52 w 535"/>
                  <a:gd name="T69" fmla="*/ 99 h 480"/>
                  <a:gd name="T70" fmla="*/ 79 w 535"/>
                  <a:gd name="T71" fmla="*/ 71 h 480"/>
                  <a:gd name="T72" fmla="*/ 110 w 535"/>
                  <a:gd name="T73" fmla="*/ 48 h 480"/>
                  <a:gd name="T74" fmla="*/ 145 w 535"/>
                  <a:gd name="T75" fmla="*/ 28 h 480"/>
                  <a:gd name="T76" fmla="*/ 183 w 535"/>
                  <a:gd name="T77" fmla="*/ 14 h 480"/>
                  <a:gd name="T78" fmla="*/ 224 w 535"/>
                  <a:gd name="T79" fmla="*/ 5 h 480"/>
                  <a:gd name="T80" fmla="*/ 267 w 535"/>
                  <a:gd name="T81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5" h="480">
                    <a:moveTo>
                      <a:pt x="267" y="0"/>
                    </a:moveTo>
                    <a:lnTo>
                      <a:pt x="311" y="5"/>
                    </a:lnTo>
                    <a:lnTo>
                      <a:pt x="352" y="14"/>
                    </a:lnTo>
                    <a:lnTo>
                      <a:pt x="390" y="28"/>
                    </a:lnTo>
                    <a:lnTo>
                      <a:pt x="425" y="48"/>
                    </a:lnTo>
                    <a:lnTo>
                      <a:pt x="456" y="71"/>
                    </a:lnTo>
                    <a:lnTo>
                      <a:pt x="483" y="99"/>
                    </a:lnTo>
                    <a:lnTo>
                      <a:pt x="504" y="130"/>
                    </a:lnTo>
                    <a:lnTo>
                      <a:pt x="521" y="165"/>
                    </a:lnTo>
                    <a:lnTo>
                      <a:pt x="531" y="202"/>
                    </a:lnTo>
                    <a:lnTo>
                      <a:pt x="535" y="241"/>
                    </a:lnTo>
                    <a:lnTo>
                      <a:pt x="531" y="280"/>
                    </a:lnTo>
                    <a:lnTo>
                      <a:pt x="521" y="316"/>
                    </a:lnTo>
                    <a:lnTo>
                      <a:pt x="504" y="350"/>
                    </a:lnTo>
                    <a:lnTo>
                      <a:pt x="483" y="382"/>
                    </a:lnTo>
                    <a:lnTo>
                      <a:pt x="456" y="410"/>
                    </a:lnTo>
                    <a:lnTo>
                      <a:pt x="425" y="434"/>
                    </a:lnTo>
                    <a:lnTo>
                      <a:pt x="390" y="453"/>
                    </a:lnTo>
                    <a:lnTo>
                      <a:pt x="352" y="468"/>
                    </a:lnTo>
                    <a:lnTo>
                      <a:pt x="311" y="477"/>
                    </a:lnTo>
                    <a:lnTo>
                      <a:pt x="267" y="480"/>
                    </a:lnTo>
                    <a:lnTo>
                      <a:pt x="224" y="477"/>
                    </a:lnTo>
                    <a:lnTo>
                      <a:pt x="183" y="468"/>
                    </a:lnTo>
                    <a:lnTo>
                      <a:pt x="145" y="453"/>
                    </a:lnTo>
                    <a:lnTo>
                      <a:pt x="110" y="434"/>
                    </a:lnTo>
                    <a:lnTo>
                      <a:pt x="79" y="410"/>
                    </a:lnTo>
                    <a:lnTo>
                      <a:pt x="52" y="382"/>
                    </a:lnTo>
                    <a:lnTo>
                      <a:pt x="30" y="350"/>
                    </a:lnTo>
                    <a:lnTo>
                      <a:pt x="14" y="316"/>
                    </a:lnTo>
                    <a:lnTo>
                      <a:pt x="4" y="280"/>
                    </a:lnTo>
                    <a:lnTo>
                      <a:pt x="0" y="241"/>
                    </a:lnTo>
                    <a:lnTo>
                      <a:pt x="4" y="202"/>
                    </a:lnTo>
                    <a:lnTo>
                      <a:pt x="14" y="165"/>
                    </a:lnTo>
                    <a:lnTo>
                      <a:pt x="30" y="130"/>
                    </a:lnTo>
                    <a:lnTo>
                      <a:pt x="52" y="99"/>
                    </a:lnTo>
                    <a:lnTo>
                      <a:pt x="79" y="71"/>
                    </a:lnTo>
                    <a:lnTo>
                      <a:pt x="110" y="48"/>
                    </a:lnTo>
                    <a:lnTo>
                      <a:pt x="145" y="28"/>
                    </a:lnTo>
                    <a:lnTo>
                      <a:pt x="183" y="14"/>
                    </a:lnTo>
                    <a:lnTo>
                      <a:pt x="224" y="5"/>
                    </a:lnTo>
                    <a:lnTo>
                      <a:pt x="26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4" name="Freeform 114"/>
              <p:cNvSpPr>
                <a:spLocks/>
              </p:cNvSpPr>
              <p:nvPr/>
            </p:nvSpPr>
            <p:spPr bwMode="auto">
              <a:xfrm>
                <a:off x="-584200" y="2909888"/>
                <a:ext cx="106362" cy="109538"/>
              </a:xfrm>
              <a:custGeom>
                <a:avLst/>
                <a:gdLst>
                  <a:gd name="T0" fmla="*/ 266 w 534"/>
                  <a:gd name="T1" fmla="*/ 0 h 480"/>
                  <a:gd name="T2" fmla="*/ 310 w 534"/>
                  <a:gd name="T3" fmla="*/ 4 h 480"/>
                  <a:gd name="T4" fmla="*/ 351 w 534"/>
                  <a:gd name="T5" fmla="*/ 13 h 480"/>
                  <a:gd name="T6" fmla="*/ 389 w 534"/>
                  <a:gd name="T7" fmla="*/ 28 h 480"/>
                  <a:gd name="T8" fmla="*/ 424 w 534"/>
                  <a:gd name="T9" fmla="*/ 47 h 480"/>
                  <a:gd name="T10" fmla="*/ 455 w 534"/>
                  <a:gd name="T11" fmla="*/ 71 h 480"/>
                  <a:gd name="T12" fmla="*/ 482 w 534"/>
                  <a:gd name="T13" fmla="*/ 99 h 480"/>
                  <a:gd name="T14" fmla="*/ 504 w 534"/>
                  <a:gd name="T15" fmla="*/ 130 h 480"/>
                  <a:gd name="T16" fmla="*/ 520 w 534"/>
                  <a:gd name="T17" fmla="*/ 165 h 480"/>
                  <a:gd name="T18" fmla="*/ 531 w 534"/>
                  <a:gd name="T19" fmla="*/ 201 h 480"/>
                  <a:gd name="T20" fmla="*/ 534 w 534"/>
                  <a:gd name="T21" fmla="*/ 241 h 480"/>
                  <a:gd name="T22" fmla="*/ 531 w 534"/>
                  <a:gd name="T23" fmla="*/ 280 h 480"/>
                  <a:gd name="T24" fmla="*/ 520 w 534"/>
                  <a:gd name="T25" fmla="*/ 316 h 480"/>
                  <a:gd name="T26" fmla="*/ 504 w 534"/>
                  <a:gd name="T27" fmla="*/ 351 h 480"/>
                  <a:gd name="T28" fmla="*/ 482 w 534"/>
                  <a:gd name="T29" fmla="*/ 382 h 480"/>
                  <a:gd name="T30" fmla="*/ 455 w 534"/>
                  <a:gd name="T31" fmla="*/ 411 h 480"/>
                  <a:gd name="T32" fmla="*/ 424 w 534"/>
                  <a:gd name="T33" fmla="*/ 434 h 480"/>
                  <a:gd name="T34" fmla="*/ 389 w 534"/>
                  <a:gd name="T35" fmla="*/ 454 h 480"/>
                  <a:gd name="T36" fmla="*/ 351 w 534"/>
                  <a:gd name="T37" fmla="*/ 468 h 480"/>
                  <a:gd name="T38" fmla="*/ 310 w 534"/>
                  <a:gd name="T39" fmla="*/ 477 h 480"/>
                  <a:gd name="T40" fmla="*/ 266 w 534"/>
                  <a:gd name="T41" fmla="*/ 480 h 480"/>
                  <a:gd name="T42" fmla="*/ 224 w 534"/>
                  <a:gd name="T43" fmla="*/ 477 h 480"/>
                  <a:gd name="T44" fmla="*/ 182 w 534"/>
                  <a:gd name="T45" fmla="*/ 468 h 480"/>
                  <a:gd name="T46" fmla="*/ 144 w 534"/>
                  <a:gd name="T47" fmla="*/ 454 h 480"/>
                  <a:gd name="T48" fmla="*/ 109 w 534"/>
                  <a:gd name="T49" fmla="*/ 434 h 480"/>
                  <a:gd name="T50" fmla="*/ 78 w 534"/>
                  <a:gd name="T51" fmla="*/ 411 h 480"/>
                  <a:gd name="T52" fmla="*/ 51 w 534"/>
                  <a:gd name="T53" fmla="*/ 382 h 480"/>
                  <a:gd name="T54" fmla="*/ 30 w 534"/>
                  <a:gd name="T55" fmla="*/ 351 h 480"/>
                  <a:gd name="T56" fmla="*/ 13 w 534"/>
                  <a:gd name="T57" fmla="*/ 316 h 480"/>
                  <a:gd name="T58" fmla="*/ 3 w 534"/>
                  <a:gd name="T59" fmla="*/ 280 h 480"/>
                  <a:gd name="T60" fmla="*/ 0 w 534"/>
                  <a:gd name="T61" fmla="*/ 241 h 480"/>
                  <a:gd name="T62" fmla="*/ 3 w 534"/>
                  <a:gd name="T63" fmla="*/ 201 h 480"/>
                  <a:gd name="T64" fmla="*/ 13 w 534"/>
                  <a:gd name="T65" fmla="*/ 165 h 480"/>
                  <a:gd name="T66" fmla="*/ 30 w 534"/>
                  <a:gd name="T67" fmla="*/ 130 h 480"/>
                  <a:gd name="T68" fmla="*/ 51 w 534"/>
                  <a:gd name="T69" fmla="*/ 99 h 480"/>
                  <a:gd name="T70" fmla="*/ 78 w 534"/>
                  <a:gd name="T71" fmla="*/ 71 h 480"/>
                  <a:gd name="T72" fmla="*/ 109 w 534"/>
                  <a:gd name="T73" fmla="*/ 47 h 480"/>
                  <a:gd name="T74" fmla="*/ 144 w 534"/>
                  <a:gd name="T75" fmla="*/ 28 h 480"/>
                  <a:gd name="T76" fmla="*/ 182 w 534"/>
                  <a:gd name="T77" fmla="*/ 13 h 480"/>
                  <a:gd name="T78" fmla="*/ 224 w 534"/>
                  <a:gd name="T79" fmla="*/ 4 h 480"/>
                  <a:gd name="T80" fmla="*/ 266 w 534"/>
                  <a:gd name="T81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4" h="480">
                    <a:moveTo>
                      <a:pt x="266" y="0"/>
                    </a:moveTo>
                    <a:lnTo>
                      <a:pt x="310" y="4"/>
                    </a:lnTo>
                    <a:lnTo>
                      <a:pt x="351" y="13"/>
                    </a:lnTo>
                    <a:lnTo>
                      <a:pt x="389" y="28"/>
                    </a:lnTo>
                    <a:lnTo>
                      <a:pt x="424" y="47"/>
                    </a:lnTo>
                    <a:lnTo>
                      <a:pt x="455" y="71"/>
                    </a:lnTo>
                    <a:lnTo>
                      <a:pt x="482" y="99"/>
                    </a:lnTo>
                    <a:lnTo>
                      <a:pt x="504" y="130"/>
                    </a:lnTo>
                    <a:lnTo>
                      <a:pt x="520" y="165"/>
                    </a:lnTo>
                    <a:lnTo>
                      <a:pt x="531" y="201"/>
                    </a:lnTo>
                    <a:lnTo>
                      <a:pt x="534" y="241"/>
                    </a:lnTo>
                    <a:lnTo>
                      <a:pt x="531" y="280"/>
                    </a:lnTo>
                    <a:lnTo>
                      <a:pt x="520" y="316"/>
                    </a:lnTo>
                    <a:lnTo>
                      <a:pt x="504" y="351"/>
                    </a:lnTo>
                    <a:lnTo>
                      <a:pt x="482" y="382"/>
                    </a:lnTo>
                    <a:lnTo>
                      <a:pt x="455" y="411"/>
                    </a:lnTo>
                    <a:lnTo>
                      <a:pt x="424" y="434"/>
                    </a:lnTo>
                    <a:lnTo>
                      <a:pt x="389" y="454"/>
                    </a:lnTo>
                    <a:lnTo>
                      <a:pt x="351" y="468"/>
                    </a:lnTo>
                    <a:lnTo>
                      <a:pt x="310" y="477"/>
                    </a:lnTo>
                    <a:lnTo>
                      <a:pt x="266" y="480"/>
                    </a:lnTo>
                    <a:lnTo>
                      <a:pt x="224" y="477"/>
                    </a:lnTo>
                    <a:lnTo>
                      <a:pt x="182" y="468"/>
                    </a:lnTo>
                    <a:lnTo>
                      <a:pt x="144" y="454"/>
                    </a:lnTo>
                    <a:lnTo>
                      <a:pt x="109" y="434"/>
                    </a:lnTo>
                    <a:lnTo>
                      <a:pt x="78" y="411"/>
                    </a:lnTo>
                    <a:lnTo>
                      <a:pt x="51" y="382"/>
                    </a:lnTo>
                    <a:lnTo>
                      <a:pt x="30" y="351"/>
                    </a:lnTo>
                    <a:lnTo>
                      <a:pt x="13" y="316"/>
                    </a:lnTo>
                    <a:lnTo>
                      <a:pt x="3" y="280"/>
                    </a:lnTo>
                    <a:lnTo>
                      <a:pt x="0" y="241"/>
                    </a:lnTo>
                    <a:lnTo>
                      <a:pt x="3" y="201"/>
                    </a:lnTo>
                    <a:lnTo>
                      <a:pt x="13" y="165"/>
                    </a:lnTo>
                    <a:lnTo>
                      <a:pt x="30" y="130"/>
                    </a:lnTo>
                    <a:lnTo>
                      <a:pt x="51" y="99"/>
                    </a:lnTo>
                    <a:lnTo>
                      <a:pt x="78" y="71"/>
                    </a:lnTo>
                    <a:lnTo>
                      <a:pt x="109" y="47"/>
                    </a:lnTo>
                    <a:lnTo>
                      <a:pt x="144" y="28"/>
                    </a:lnTo>
                    <a:lnTo>
                      <a:pt x="182" y="13"/>
                    </a:lnTo>
                    <a:lnTo>
                      <a:pt x="224" y="4"/>
                    </a:lnTo>
                    <a:lnTo>
                      <a:pt x="26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5" name="Freeform 115"/>
              <p:cNvSpPr>
                <a:spLocks/>
              </p:cNvSpPr>
              <p:nvPr/>
            </p:nvSpPr>
            <p:spPr bwMode="auto">
              <a:xfrm>
                <a:off x="-1162050" y="2909888"/>
                <a:ext cx="106362" cy="109538"/>
              </a:xfrm>
              <a:custGeom>
                <a:avLst/>
                <a:gdLst>
                  <a:gd name="T0" fmla="*/ 268 w 535"/>
                  <a:gd name="T1" fmla="*/ 0 h 480"/>
                  <a:gd name="T2" fmla="*/ 311 w 535"/>
                  <a:gd name="T3" fmla="*/ 4 h 480"/>
                  <a:gd name="T4" fmla="*/ 352 w 535"/>
                  <a:gd name="T5" fmla="*/ 13 h 480"/>
                  <a:gd name="T6" fmla="*/ 390 w 535"/>
                  <a:gd name="T7" fmla="*/ 28 h 480"/>
                  <a:gd name="T8" fmla="*/ 426 w 535"/>
                  <a:gd name="T9" fmla="*/ 47 h 480"/>
                  <a:gd name="T10" fmla="*/ 457 w 535"/>
                  <a:gd name="T11" fmla="*/ 71 h 480"/>
                  <a:gd name="T12" fmla="*/ 483 w 535"/>
                  <a:gd name="T13" fmla="*/ 99 h 480"/>
                  <a:gd name="T14" fmla="*/ 505 w 535"/>
                  <a:gd name="T15" fmla="*/ 130 h 480"/>
                  <a:gd name="T16" fmla="*/ 521 w 535"/>
                  <a:gd name="T17" fmla="*/ 165 h 480"/>
                  <a:gd name="T18" fmla="*/ 531 w 535"/>
                  <a:gd name="T19" fmla="*/ 201 h 480"/>
                  <a:gd name="T20" fmla="*/ 535 w 535"/>
                  <a:gd name="T21" fmla="*/ 241 h 480"/>
                  <a:gd name="T22" fmla="*/ 531 w 535"/>
                  <a:gd name="T23" fmla="*/ 280 h 480"/>
                  <a:gd name="T24" fmla="*/ 521 w 535"/>
                  <a:gd name="T25" fmla="*/ 316 h 480"/>
                  <a:gd name="T26" fmla="*/ 505 w 535"/>
                  <a:gd name="T27" fmla="*/ 351 h 480"/>
                  <a:gd name="T28" fmla="*/ 483 w 535"/>
                  <a:gd name="T29" fmla="*/ 382 h 480"/>
                  <a:gd name="T30" fmla="*/ 457 w 535"/>
                  <a:gd name="T31" fmla="*/ 411 h 480"/>
                  <a:gd name="T32" fmla="*/ 426 w 535"/>
                  <a:gd name="T33" fmla="*/ 434 h 480"/>
                  <a:gd name="T34" fmla="*/ 390 w 535"/>
                  <a:gd name="T35" fmla="*/ 454 h 480"/>
                  <a:gd name="T36" fmla="*/ 352 w 535"/>
                  <a:gd name="T37" fmla="*/ 468 h 480"/>
                  <a:gd name="T38" fmla="*/ 311 w 535"/>
                  <a:gd name="T39" fmla="*/ 477 h 480"/>
                  <a:gd name="T40" fmla="*/ 268 w 535"/>
                  <a:gd name="T41" fmla="*/ 480 h 480"/>
                  <a:gd name="T42" fmla="*/ 224 w 535"/>
                  <a:gd name="T43" fmla="*/ 477 h 480"/>
                  <a:gd name="T44" fmla="*/ 184 w 535"/>
                  <a:gd name="T45" fmla="*/ 468 h 480"/>
                  <a:gd name="T46" fmla="*/ 144 w 535"/>
                  <a:gd name="T47" fmla="*/ 454 h 480"/>
                  <a:gd name="T48" fmla="*/ 110 w 535"/>
                  <a:gd name="T49" fmla="*/ 434 h 480"/>
                  <a:gd name="T50" fmla="*/ 78 w 535"/>
                  <a:gd name="T51" fmla="*/ 411 h 480"/>
                  <a:gd name="T52" fmla="*/ 53 w 535"/>
                  <a:gd name="T53" fmla="*/ 382 h 480"/>
                  <a:gd name="T54" fmla="*/ 30 w 535"/>
                  <a:gd name="T55" fmla="*/ 351 h 480"/>
                  <a:gd name="T56" fmla="*/ 14 w 535"/>
                  <a:gd name="T57" fmla="*/ 316 h 480"/>
                  <a:gd name="T58" fmla="*/ 4 w 535"/>
                  <a:gd name="T59" fmla="*/ 280 h 480"/>
                  <a:gd name="T60" fmla="*/ 0 w 535"/>
                  <a:gd name="T61" fmla="*/ 241 h 480"/>
                  <a:gd name="T62" fmla="*/ 4 w 535"/>
                  <a:gd name="T63" fmla="*/ 201 h 480"/>
                  <a:gd name="T64" fmla="*/ 14 w 535"/>
                  <a:gd name="T65" fmla="*/ 165 h 480"/>
                  <a:gd name="T66" fmla="*/ 30 w 535"/>
                  <a:gd name="T67" fmla="*/ 130 h 480"/>
                  <a:gd name="T68" fmla="*/ 53 w 535"/>
                  <a:gd name="T69" fmla="*/ 99 h 480"/>
                  <a:gd name="T70" fmla="*/ 78 w 535"/>
                  <a:gd name="T71" fmla="*/ 71 h 480"/>
                  <a:gd name="T72" fmla="*/ 110 w 535"/>
                  <a:gd name="T73" fmla="*/ 47 h 480"/>
                  <a:gd name="T74" fmla="*/ 144 w 535"/>
                  <a:gd name="T75" fmla="*/ 28 h 480"/>
                  <a:gd name="T76" fmla="*/ 184 w 535"/>
                  <a:gd name="T77" fmla="*/ 13 h 480"/>
                  <a:gd name="T78" fmla="*/ 224 w 535"/>
                  <a:gd name="T79" fmla="*/ 4 h 480"/>
                  <a:gd name="T80" fmla="*/ 268 w 535"/>
                  <a:gd name="T81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5" h="480">
                    <a:moveTo>
                      <a:pt x="268" y="0"/>
                    </a:moveTo>
                    <a:lnTo>
                      <a:pt x="311" y="4"/>
                    </a:lnTo>
                    <a:lnTo>
                      <a:pt x="352" y="13"/>
                    </a:lnTo>
                    <a:lnTo>
                      <a:pt x="390" y="28"/>
                    </a:lnTo>
                    <a:lnTo>
                      <a:pt x="426" y="47"/>
                    </a:lnTo>
                    <a:lnTo>
                      <a:pt x="457" y="71"/>
                    </a:lnTo>
                    <a:lnTo>
                      <a:pt x="483" y="99"/>
                    </a:lnTo>
                    <a:lnTo>
                      <a:pt x="505" y="130"/>
                    </a:lnTo>
                    <a:lnTo>
                      <a:pt x="521" y="165"/>
                    </a:lnTo>
                    <a:lnTo>
                      <a:pt x="531" y="201"/>
                    </a:lnTo>
                    <a:lnTo>
                      <a:pt x="535" y="241"/>
                    </a:lnTo>
                    <a:lnTo>
                      <a:pt x="531" y="280"/>
                    </a:lnTo>
                    <a:lnTo>
                      <a:pt x="521" y="316"/>
                    </a:lnTo>
                    <a:lnTo>
                      <a:pt x="505" y="351"/>
                    </a:lnTo>
                    <a:lnTo>
                      <a:pt x="483" y="382"/>
                    </a:lnTo>
                    <a:lnTo>
                      <a:pt x="457" y="411"/>
                    </a:lnTo>
                    <a:lnTo>
                      <a:pt x="426" y="434"/>
                    </a:lnTo>
                    <a:lnTo>
                      <a:pt x="390" y="454"/>
                    </a:lnTo>
                    <a:lnTo>
                      <a:pt x="352" y="468"/>
                    </a:lnTo>
                    <a:lnTo>
                      <a:pt x="311" y="477"/>
                    </a:lnTo>
                    <a:lnTo>
                      <a:pt x="268" y="480"/>
                    </a:lnTo>
                    <a:lnTo>
                      <a:pt x="224" y="477"/>
                    </a:lnTo>
                    <a:lnTo>
                      <a:pt x="184" y="468"/>
                    </a:lnTo>
                    <a:lnTo>
                      <a:pt x="144" y="454"/>
                    </a:lnTo>
                    <a:lnTo>
                      <a:pt x="110" y="434"/>
                    </a:lnTo>
                    <a:lnTo>
                      <a:pt x="78" y="411"/>
                    </a:lnTo>
                    <a:lnTo>
                      <a:pt x="53" y="382"/>
                    </a:lnTo>
                    <a:lnTo>
                      <a:pt x="30" y="351"/>
                    </a:lnTo>
                    <a:lnTo>
                      <a:pt x="14" y="316"/>
                    </a:lnTo>
                    <a:lnTo>
                      <a:pt x="4" y="280"/>
                    </a:lnTo>
                    <a:lnTo>
                      <a:pt x="0" y="241"/>
                    </a:lnTo>
                    <a:lnTo>
                      <a:pt x="4" y="201"/>
                    </a:lnTo>
                    <a:lnTo>
                      <a:pt x="14" y="165"/>
                    </a:lnTo>
                    <a:lnTo>
                      <a:pt x="30" y="130"/>
                    </a:lnTo>
                    <a:lnTo>
                      <a:pt x="53" y="99"/>
                    </a:lnTo>
                    <a:lnTo>
                      <a:pt x="78" y="71"/>
                    </a:lnTo>
                    <a:lnTo>
                      <a:pt x="110" y="47"/>
                    </a:lnTo>
                    <a:lnTo>
                      <a:pt x="144" y="28"/>
                    </a:lnTo>
                    <a:lnTo>
                      <a:pt x="184" y="13"/>
                    </a:lnTo>
                    <a:lnTo>
                      <a:pt x="224" y="4"/>
                    </a:lnTo>
                    <a:lnTo>
                      <a:pt x="26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6" name="Freeform 116"/>
              <p:cNvSpPr>
                <a:spLocks/>
              </p:cNvSpPr>
              <p:nvPr/>
            </p:nvSpPr>
            <p:spPr bwMode="auto">
              <a:xfrm>
                <a:off x="-1041400" y="2738438"/>
                <a:ext cx="441325" cy="452438"/>
              </a:xfrm>
              <a:custGeom>
                <a:avLst/>
                <a:gdLst>
                  <a:gd name="T0" fmla="*/ 1222 w 2224"/>
                  <a:gd name="T1" fmla="*/ 181 h 1997"/>
                  <a:gd name="T2" fmla="*/ 1148 w 2224"/>
                  <a:gd name="T3" fmla="*/ 523 h 1997"/>
                  <a:gd name="T4" fmla="*/ 1263 w 2224"/>
                  <a:gd name="T5" fmla="*/ 541 h 1997"/>
                  <a:gd name="T6" fmla="*/ 1368 w 2224"/>
                  <a:gd name="T7" fmla="*/ 580 h 1997"/>
                  <a:gd name="T8" fmla="*/ 1463 w 2224"/>
                  <a:gd name="T9" fmla="*/ 638 h 1997"/>
                  <a:gd name="T10" fmla="*/ 1678 w 2224"/>
                  <a:gd name="T11" fmla="*/ 350 h 1997"/>
                  <a:gd name="T12" fmla="*/ 1833 w 2224"/>
                  <a:gd name="T13" fmla="*/ 491 h 1997"/>
                  <a:gd name="T14" fmla="*/ 1514 w 2224"/>
                  <a:gd name="T15" fmla="*/ 682 h 1997"/>
                  <a:gd name="T16" fmla="*/ 1581 w 2224"/>
                  <a:gd name="T17" fmla="*/ 766 h 1997"/>
                  <a:gd name="T18" fmla="*/ 1627 w 2224"/>
                  <a:gd name="T19" fmla="*/ 862 h 1997"/>
                  <a:gd name="T20" fmla="*/ 1650 w 2224"/>
                  <a:gd name="T21" fmla="*/ 967 h 1997"/>
                  <a:gd name="T22" fmla="*/ 2023 w 2224"/>
                  <a:gd name="T23" fmla="*/ 899 h 1997"/>
                  <a:gd name="T24" fmla="*/ 2023 w 2224"/>
                  <a:gd name="T25" fmla="*/ 1098 h 1997"/>
                  <a:gd name="T26" fmla="*/ 1651 w 2224"/>
                  <a:gd name="T27" fmla="*/ 1031 h 1997"/>
                  <a:gd name="T28" fmla="*/ 1636 w 2224"/>
                  <a:gd name="T29" fmla="*/ 1123 h 1997"/>
                  <a:gd name="T30" fmla="*/ 1603 w 2224"/>
                  <a:gd name="T31" fmla="*/ 1210 h 1997"/>
                  <a:gd name="T32" fmla="*/ 1553 w 2224"/>
                  <a:gd name="T33" fmla="*/ 1287 h 1997"/>
                  <a:gd name="T34" fmla="*/ 1781 w 2224"/>
                  <a:gd name="T35" fmla="*/ 1554 h 1997"/>
                  <a:gd name="T36" fmla="*/ 1897 w 2224"/>
                  <a:gd name="T37" fmla="*/ 1705 h 1997"/>
                  <a:gd name="T38" fmla="*/ 1730 w 2224"/>
                  <a:gd name="T39" fmla="*/ 1599 h 1997"/>
                  <a:gd name="T40" fmla="*/ 1433 w 2224"/>
                  <a:gd name="T41" fmla="*/ 1397 h 1997"/>
                  <a:gd name="T42" fmla="*/ 1347 w 2224"/>
                  <a:gd name="T43" fmla="*/ 1444 h 1997"/>
                  <a:gd name="T44" fmla="*/ 1251 w 2224"/>
                  <a:gd name="T45" fmla="*/ 1476 h 1997"/>
                  <a:gd name="T46" fmla="*/ 1148 w 2224"/>
                  <a:gd name="T47" fmla="*/ 1491 h 1997"/>
                  <a:gd name="T48" fmla="*/ 1222 w 2224"/>
                  <a:gd name="T49" fmla="*/ 1816 h 1997"/>
                  <a:gd name="T50" fmla="*/ 1001 w 2224"/>
                  <a:gd name="T51" fmla="*/ 1816 h 1997"/>
                  <a:gd name="T52" fmla="*/ 1076 w 2224"/>
                  <a:gd name="T53" fmla="*/ 1491 h 1997"/>
                  <a:gd name="T54" fmla="*/ 972 w 2224"/>
                  <a:gd name="T55" fmla="*/ 1476 h 1997"/>
                  <a:gd name="T56" fmla="*/ 876 w 2224"/>
                  <a:gd name="T57" fmla="*/ 1444 h 1997"/>
                  <a:gd name="T58" fmla="*/ 788 w 2224"/>
                  <a:gd name="T59" fmla="*/ 1397 h 1997"/>
                  <a:gd name="T60" fmla="*/ 492 w 2224"/>
                  <a:gd name="T61" fmla="*/ 1599 h 1997"/>
                  <a:gd name="T62" fmla="*/ 324 w 2224"/>
                  <a:gd name="T63" fmla="*/ 1705 h 1997"/>
                  <a:gd name="T64" fmla="*/ 442 w 2224"/>
                  <a:gd name="T65" fmla="*/ 1554 h 1997"/>
                  <a:gd name="T66" fmla="*/ 665 w 2224"/>
                  <a:gd name="T67" fmla="*/ 1280 h 1997"/>
                  <a:gd name="T68" fmla="*/ 609 w 2224"/>
                  <a:gd name="T69" fmla="*/ 1189 h 1997"/>
                  <a:gd name="T70" fmla="*/ 578 w 2224"/>
                  <a:gd name="T71" fmla="*/ 1086 h 1997"/>
                  <a:gd name="T72" fmla="*/ 201 w 2224"/>
                  <a:gd name="T73" fmla="*/ 1031 h 1997"/>
                  <a:gd name="T74" fmla="*/ 0 w 2224"/>
                  <a:gd name="T75" fmla="*/ 999 h 1997"/>
                  <a:gd name="T76" fmla="*/ 201 w 2224"/>
                  <a:gd name="T77" fmla="*/ 967 h 1997"/>
                  <a:gd name="T78" fmla="*/ 581 w 2224"/>
                  <a:gd name="T79" fmla="*/ 912 h 1997"/>
                  <a:gd name="T80" fmla="*/ 616 w 2224"/>
                  <a:gd name="T81" fmla="*/ 812 h 1997"/>
                  <a:gd name="T82" fmla="*/ 673 w 2224"/>
                  <a:gd name="T83" fmla="*/ 722 h 1997"/>
                  <a:gd name="T84" fmla="*/ 442 w 2224"/>
                  <a:gd name="T85" fmla="*/ 443 h 1997"/>
                  <a:gd name="T86" fmla="*/ 324 w 2224"/>
                  <a:gd name="T87" fmla="*/ 293 h 1997"/>
                  <a:gd name="T88" fmla="*/ 492 w 2224"/>
                  <a:gd name="T89" fmla="*/ 397 h 1997"/>
                  <a:gd name="T90" fmla="*/ 805 w 2224"/>
                  <a:gd name="T91" fmla="*/ 607 h 1997"/>
                  <a:gd name="T92" fmla="*/ 905 w 2224"/>
                  <a:gd name="T93" fmla="*/ 558 h 1997"/>
                  <a:gd name="T94" fmla="*/ 1017 w 2224"/>
                  <a:gd name="T95" fmla="*/ 529 h 1997"/>
                  <a:gd name="T96" fmla="*/ 1076 w 2224"/>
                  <a:gd name="T97" fmla="*/ 181 h 1997"/>
                  <a:gd name="T98" fmla="*/ 1111 w 2224"/>
                  <a:gd name="T99" fmla="*/ 0 h 1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24" h="1997">
                    <a:moveTo>
                      <a:pt x="1111" y="0"/>
                    </a:moveTo>
                    <a:lnTo>
                      <a:pt x="1222" y="181"/>
                    </a:lnTo>
                    <a:lnTo>
                      <a:pt x="1148" y="181"/>
                    </a:lnTo>
                    <a:lnTo>
                      <a:pt x="1148" y="523"/>
                    </a:lnTo>
                    <a:lnTo>
                      <a:pt x="1206" y="529"/>
                    </a:lnTo>
                    <a:lnTo>
                      <a:pt x="1263" y="541"/>
                    </a:lnTo>
                    <a:lnTo>
                      <a:pt x="1317" y="558"/>
                    </a:lnTo>
                    <a:lnTo>
                      <a:pt x="1368" y="580"/>
                    </a:lnTo>
                    <a:lnTo>
                      <a:pt x="1418" y="607"/>
                    </a:lnTo>
                    <a:lnTo>
                      <a:pt x="1463" y="638"/>
                    </a:lnTo>
                    <a:lnTo>
                      <a:pt x="1730" y="397"/>
                    </a:lnTo>
                    <a:lnTo>
                      <a:pt x="1678" y="350"/>
                    </a:lnTo>
                    <a:lnTo>
                      <a:pt x="1897" y="293"/>
                    </a:lnTo>
                    <a:lnTo>
                      <a:pt x="1833" y="491"/>
                    </a:lnTo>
                    <a:lnTo>
                      <a:pt x="1781" y="443"/>
                    </a:lnTo>
                    <a:lnTo>
                      <a:pt x="1514" y="682"/>
                    </a:lnTo>
                    <a:lnTo>
                      <a:pt x="1550" y="722"/>
                    </a:lnTo>
                    <a:lnTo>
                      <a:pt x="1581" y="766"/>
                    </a:lnTo>
                    <a:lnTo>
                      <a:pt x="1607" y="813"/>
                    </a:lnTo>
                    <a:lnTo>
                      <a:pt x="1627" y="862"/>
                    </a:lnTo>
                    <a:lnTo>
                      <a:pt x="1642" y="913"/>
                    </a:lnTo>
                    <a:lnTo>
                      <a:pt x="1650" y="967"/>
                    </a:lnTo>
                    <a:lnTo>
                      <a:pt x="2023" y="967"/>
                    </a:lnTo>
                    <a:lnTo>
                      <a:pt x="2023" y="899"/>
                    </a:lnTo>
                    <a:lnTo>
                      <a:pt x="2224" y="999"/>
                    </a:lnTo>
                    <a:lnTo>
                      <a:pt x="2023" y="1098"/>
                    </a:lnTo>
                    <a:lnTo>
                      <a:pt x="2023" y="1031"/>
                    </a:lnTo>
                    <a:lnTo>
                      <a:pt x="1651" y="1031"/>
                    </a:lnTo>
                    <a:lnTo>
                      <a:pt x="1646" y="1078"/>
                    </a:lnTo>
                    <a:lnTo>
                      <a:pt x="1636" y="1123"/>
                    </a:lnTo>
                    <a:lnTo>
                      <a:pt x="1622" y="1168"/>
                    </a:lnTo>
                    <a:lnTo>
                      <a:pt x="1603" y="1210"/>
                    </a:lnTo>
                    <a:lnTo>
                      <a:pt x="1580" y="1249"/>
                    </a:lnTo>
                    <a:lnTo>
                      <a:pt x="1553" y="1287"/>
                    </a:lnTo>
                    <a:lnTo>
                      <a:pt x="1522" y="1322"/>
                    </a:lnTo>
                    <a:lnTo>
                      <a:pt x="1781" y="1554"/>
                    </a:lnTo>
                    <a:lnTo>
                      <a:pt x="1833" y="1506"/>
                    </a:lnTo>
                    <a:lnTo>
                      <a:pt x="1897" y="1705"/>
                    </a:lnTo>
                    <a:lnTo>
                      <a:pt x="1678" y="1646"/>
                    </a:lnTo>
                    <a:lnTo>
                      <a:pt x="1730" y="1599"/>
                    </a:lnTo>
                    <a:lnTo>
                      <a:pt x="1473" y="1369"/>
                    </a:lnTo>
                    <a:lnTo>
                      <a:pt x="1433" y="1397"/>
                    </a:lnTo>
                    <a:lnTo>
                      <a:pt x="1391" y="1422"/>
                    </a:lnTo>
                    <a:lnTo>
                      <a:pt x="1347" y="1444"/>
                    </a:lnTo>
                    <a:lnTo>
                      <a:pt x="1300" y="1462"/>
                    </a:lnTo>
                    <a:lnTo>
                      <a:pt x="1251" y="1476"/>
                    </a:lnTo>
                    <a:lnTo>
                      <a:pt x="1200" y="1485"/>
                    </a:lnTo>
                    <a:lnTo>
                      <a:pt x="1148" y="1491"/>
                    </a:lnTo>
                    <a:lnTo>
                      <a:pt x="1148" y="1816"/>
                    </a:lnTo>
                    <a:lnTo>
                      <a:pt x="1222" y="1816"/>
                    </a:lnTo>
                    <a:lnTo>
                      <a:pt x="1111" y="1997"/>
                    </a:lnTo>
                    <a:lnTo>
                      <a:pt x="1001" y="1816"/>
                    </a:lnTo>
                    <a:lnTo>
                      <a:pt x="1076" y="1816"/>
                    </a:lnTo>
                    <a:lnTo>
                      <a:pt x="1076" y="1491"/>
                    </a:lnTo>
                    <a:lnTo>
                      <a:pt x="1022" y="1485"/>
                    </a:lnTo>
                    <a:lnTo>
                      <a:pt x="972" y="1476"/>
                    </a:lnTo>
                    <a:lnTo>
                      <a:pt x="923" y="1462"/>
                    </a:lnTo>
                    <a:lnTo>
                      <a:pt x="876" y="1444"/>
                    </a:lnTo>
                    <a:lnTo>
                      <a:pt x="831" y="1422"/>
                    </a:lnTo>
                    <a:lnTo>
                      <a:pt x="788" y="1397"/>
                    </a:lnTo>
                    <a:lnTo>
                      <a:pt x="749" y="1369"/>
                    </a:lnTo>
                    <a:lnTo>
                      <a:pt x="492" y="1599"/>
                    </a:lnTo>
                    <a:lnTo>
                      <a:pt x="546" y="1647"/>
                    </a:lnTo>
                    <a:lnTo>
                      <a:pt x="324" y="1705"/>
                    </a:lnTo>
                    <a:lnTo>
                      <a:pt x="389" y="1506"/>
                    </a:lnTo>
                    <a:lnTo>
                      <a:pt x="442" y="1554"/>
                    </a:lnTo>
                    <a:lnTo>
                      <a:pt x="700" y="1321"/>
                    </a:lnTo>
                    <a:lnTo>
                      <a:pt x="665" y="1280"/>
                    </a:lnTo>
                    <a:lnTo>
                      <a:pt x="635" y="1236"/>
                    </a:lnTo>
                    <a:lnTo>
                      <a:pt x="609" y="1189"/>
                    </a:lnTo>
                    <a:lnTo>
                      <a:pt x="590" y="1138"/>
                    </a:lnTo>
                    <a:lnTo>
                      <a:pt x="578" y="1086"/>
                    </a:lnTo>
                    <a:lnTo>
                      <a:pt x="571" y="1031"/>
                    </a:lnTo>
                    <a:lnTo>
                      <a:pt x="201" y="1031"/>
                    </a:lnTo>
                    <a:lnTo>
                      <a:pt x="201" y="1098"/>
                    </a:lnTo>
                    <a:lnTo>
                      <a:pt x="0" y="999"/>
                    </a:lnTo>
                    <a:lnTo>
                      <a:pt x="201" y="899"/>
                    </a:lnTo>
                    <a:lnTo>
                      <a:pt x="201" y="967"/>
                    </a:lnTo>
                    <a:lnTo>
                      <a:pt x="572" y="967"/>
                    </a:lnTo>
                    <a:lnTo>
                      <a:pt x="581" y="912"/>
                    </a:lnTo>
                    <a:lnTo>
                      <a:pt x="596" y="861"/>
                    </a:lnTo>
                    <a:lnTo>
                      <a:pt x="616" y="812"/>
                    </a:lnTo>
                    <a:lnTo>
                      <a:pt x="641" y="765"/>
                    </a:lnTo>
                    <a:lnTo>
                      <a:pt x="673" y="722"/>
                    </a:lnTo>
                    <a:lnTo>
                      <a:pt x="709" y="682"/>
                    </a:lnTo>
                    <a:lnTo>
                      <a:pt x="442" y="443"/>
                    </a:lnTo>
                    <a:lnTo>
                      <a:pt x="389" y="491"/>
                    </a:lnTo>
                    <a:lnTo>
                      <a:pt x="324" y="293"/>
                    </a:lnTo>
                    <a:lnTo>
                      <a:pt x="546" y="350"/>
                    </a:lnTo>
                    <a:lnTo>
                      <a:pt x="492" y="397"/>
                    </a:lnTo>
                    <a:lnTo>
                      <a:pt x="760" y="638"/>
                    </a:lnTo>
                    <a:lnTo>
                      <a:pt x="805" y="607"/>
                    </a:lnTo>
                    <a:lnTo>
                      <a:pt x="853" y="580"/>
                    </a:lnTo>
                    <a:lnTo>
                      <a:pt x="905" y="558"/>
                    </a:lnTo>
                    <a:lnTo>
                      <a:pt x="960" y="541"/>
                    </a:lnTo>
                    <a:lnTo>
                      <a:pt x="1017" y="529"/>
                    </a:lnTo>
                    <a:lnTo>
                      <a:pt x="1076" y="523"/>
                    </a:lnTo>
                    <a:lnTo>
                      <a:pt x="1076" y="181"/>
                    </a:lnTo>
                    <a:lnTo>
                      <a:pt x="1001" y="181"/>
                    </a:lnTo>
                    <a:lnTo>
                      <a:pt x="111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7" name="Freeform 117"/>
              <p:cNvSpPr>
                <a:spLocks/>
              </p:cNvSpPr>
              <p:nvPr/>
            </p:nvSpPr>
            <p:spPr bwMode="auto">
              <a:xfrm>
                <a:off x="-668338" y="2700338"/>
                <a:ext cx="104775" cy="109538"/>
              </a:xfrm>
              <a:custGeom>
                <a:avLst/>
                <a:gdLst>
                  <a:gd name="T0" fmla="*/ 267 w 534"/>
                  <a:gd name="T1" fmla="*/ 0 h 479"/>
                  <a:gd name="T2" fmla="*/ 310 w 534"/>
                  <a:gd name="T3" fmla="*/ 3 h 479"/>
                  <a:gd name="T4" fmla="*/ 351 w 534"/>
                  <a:gd name="T5" fmla="*/ 12 h 479"/>
                  <a:gd name="T6" fmla="*/ 390 w 534"/>
                  <a:gd name="T7" fmla="*/ 27 h 479"/>
                  <a:gd name="T8" fmla="*/ 424 w 534"/>
                  <a:gd name="T9" fmla="*/ 47 h 479"/>
                  <a:gd name="T10" fmla="*/ 456 w 534"/>
                  <a:gd name="T11" fmla="*/ 71 h 479"/>
                  <a:gd name="T12" fmla="*/ 483 w 534"/>
                  <a:gd name="T13" fmla="*/ 98 h 479"/>
                  <a:gd name="T14" fmla="*/ 504 w 534"/>
                  <a:gd name="T15" fmla="*/ 129 h 479"/>
                  <a:gd name="T16" fmla="*/ 521 w 534"/>
                  <a:gd name="T17" fmla="*/ 164 h 479"/>
                  <a:gd name="T18" fmla="*/ 531 w 534"/>
                  <a:gd name="T19" fmla="*/ 200 h 479"/>
                  <a:gd name="T20" fmla="*/ 534 w 534"/>
                  <a:gd name="T21" fmla="*/ 240 h 479"/>
                  <a:gd name="T22" fmla="*/ 531 w 534"/>
                  <a:gd name="T23" fmla="*/ 278 h 479"/>
                  <a:gd name="T24" fmla="*/ 521 w 534"/>
                  <a:gd name="T25" fmla="*/ 315 h 479"/>
                  <a:gd name="T26" fmla="*/ 504 w 534"/>
                  <a:gd name="T27" fmla="*/ 349 h 479"/>
                  <a:gd name="T28" fmla="*/ 483 w 534"/>
                  <a:gd name="T29" fmla="*/ 380 h 479"/>
                  <a:gd name="T30" fmla="*/ 456 w 534"/>
                  <a:gd name="T31" fmla="*/ 409 h 479"/>
                  <a:gd name="T32" fmla="*/ 424 w 534"/>
                  <a:gd name="T33" fmla="*/ 433 h 479"/>
                  <a:gd name="T34" fmla="*/ 390 w 534"/>
                  <a:gd name="T35" fmla="*/ 453 h 479"/>
                  <a:gd name="T36" fmla="*/ 351 w 534"/>
                  <a:gd name="T37" fmla="*/ 467 h 479"/>
                  <a:gd name="T38" fmla="*/ 310 w 534"/>
                  <a:gd name="T39" fmla="*/ 476 h 479"/>
                  <a:gd name="T40" fmla="*/ 267 w 534"/>
                  <a:gd name="T41" fmla="*/ 479 h 479"/>
                  <a:gd name="T42" fmla="*/ 224 w 534"/>
                  <a:gd name="T43" fmla="*/ 476 h 479"/>
                  <a:gd name="T44" fmla="*/ 182 w 534"/>
                  <a:gd name="T45" fmla="*/ 467 h 479"/>
                  <a:gd name="T46" fmla="*/ 144 w 534"/>
                  <a:gd name="T47" fmla="*/ 453 h 479"/>
                  <a:gd name="T48" fmla="*/ 110 w 534"/>
                  <a:gd name="T49" fmla="*/ 433 h 479"/>
                  <a:gd name="T50" fmla="*/ 78 w 534"/>
                  <a:gd name="T51" fmla="*/ 409 h 479"/>
                  <a:gd name="T52" fmla="*/ 51 w 534"/>
                  <a:gd name="T53" fmla="*/ 380 h 479"/>
                  <a:gd name="T54" fmla="*/ 30 w 534"/>
                  <a:gd name="T55" fmla="*/ 349 h 479"/>
                  <a:gd name="T56" fmla="*/ 13 w 534"/>
                  <a:gd name="T57" fmla="*/ 315 h 479"/>
                  <a:gd name="T58" fmla="*/ 3 w 534"/>
                  <a:gd name="T59" fmla="*/ 278 h 479"/>
                  <a:gd name="T60" fmla="*/ 0 w 534"/>
                  <a:gd name="T61" fmla="*/ 240 h 479"/>
                  <a:gd name="T62" fmla="*/ 3 w 534"/>
                  <a:gd name="T63" fmla="*/ 200 h 479"/>
                  <a:gd name="T64" fmla="*/ 13 w 534"/>
                  <a:gd name="T65" fmla="*/ 164 h 479"/>
                  <a:gd name="T66" fmla="*/ 30 w 534"/>
                  <a:gd name="T67" fmla="*/ 129 h 479"/>
                  <a:gd name="T68" fmla="*/ 51 w 534"/>
                  <a:gd name="T69" fmla="*/ 98 h 479"/>
                  <a:gd name="T70" fmla="*/ 78 w 534"/>
                  <a:gd name="T71" fmla="*/ 71 h 479"/>
                  <a:gd name="T72" fmla="*/ 110 w 534"/>
                  <a:gd name="T73" fmla="*/ 47 h 479"/>
                  <a:gd name="T74" fmla="*/ 144 w 534"/>
                  <a:gd name="T75" fmla="*/ 27 h 479"/>
                  <a:gd name="T76" fmla="*/ 182 w 534"/>
                  <a:gd name="T77" fmla="*/ 12 h 479"/>
                  <a:gd name="T78" fmla="*/ 224 w 534"/>
                  <a:gd name="T79" fmla="*/ 3 h 479"/>
                  <a:gd name="T80" fmla="*/ 267 w 534"/>
                  <a:gd name="T81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4" h="479">
                    <a:moveTo>
                      <a:pt x="267" y="0"/>
                    </a:moveTo>
                    <a:lnTo>
                      <a:pt x="310" y="3"/>
                    </a:lnTo>
                    <a:lnTo>
                      <a:pt x="351" y="12"/>
                    </a:lnTo>
                    <a:lnTo>
                      <a:pt x="390" y="27"/>
                    </a:lnTo>
                    <a:lnTo>
                      <a:pt x="424" y="47"/>
                    </a:lnTo>
                    <a:lnTo>
                      <a:pt x="456" y="71"/>
                    </a:lnTo>
                    <a:lnTo>
                      <a:pt x="483" y="98"/>
                    </a:lnTo>
                    <a:lnTo>
                      <a:pt x="504" y="129"/>
                    </a:lnTo>
                    <a:lnTo>
                      <a:pt x="521" y="164"/>
                    </a:lnTo>
                    <a:lnTo>
                      <a:pt x="531" y="200"/>
                    </a:lnTo>
                    <a:lnTo>
                      <a:pt x="534" y="240"/>
                    </a:lnTo>
                    <a:lnTo>
                      <a:pt x="531" y="278"/>
                    </a:lnTo>
                    <a:lnTo>
                      <a:pt x="521" y="315"/>
                    </a:lnTo>
                    <a:lnTo>
                      <a:pt x="504" y="349"/>
                    </a:lnTo>
                    <a:lnTo>
                      <a:pt x="483" y="380"/>
                    </a:lnTo>
                    <a:lnTo>
                      <a:pt x="456" y="409"/>
                    </a:lnTo>
                    <a:lnTo>
                      <a:pt x="424" y="433"/>
                    </a:lnTo>
                    <a:lnTo>
                      <a:pt x="390" y="453"/>
                    </a:lnTo>
                    <a:lnTo>
                      <a:pt x="351" y="467"/>
                    </a:lnTo>
                    <a:lnTo>
                      <a:pt x="310" y="476"/>
                    </a:lnTo>
                    <a:lnTo>
                      <a:pt x="267" y="479"/>
                    </a:lnTo>
                    <a:lnTo>
                      <a:pt x="224" y="476"/>
                    </a:lnTo>
                    <a:lnTo>
                      <a:pt x="182" y="467"/>
                    </a:lnTo>
                    <a:lnTo>
                      <a:pt x="144" y="453"/>
                    </a:lnTo>
                    <a:lnTo>
                      <a:pt x="110" y="433"/>
                    </a:lnTo>
                    <a:lnTo>
                      <a:pt x="78" y="409"/>
                    </a:lnTo>
                    <a:lnTo>
                      <a:pt x="51" y="380"/>
                    </a:lnTo>
                    <a:lnTo>
                      <a:pt x="30" y="349"/>
                    </a:lnTo>
                    <a:lnTo>
                      <a:pt x="13" y="315"/>
                    </a:lnTo>
                    <a:lnTo>
                      <a:pt x="3" y="278"/>
                    </a:lnTo>
                    <a:lnTo>
                      <a:pt x="0" y="240"/>
                    </a:lnTo>
                    <a:lnTo>
                      <a:pt x="3" y="200"/>
                    </a:lnTo>
                    <a:lnTo>
                      <a:pt x="13" y="164"/>
                    </a:lnTo>
                    <a:lnTo>
                      <a:pt x="30" y="129"/>
                    </a:lnTo>
                    <a:lnTo>
                      <a:pt x="51" y="98"/>
                    </a:lnTo>
                    <a:lnTo>
                      <a:pt x="78" y="71"/>
                    </a:lnTo>
                    <a:lnTo>
                      <a:pt x="110" y="47"/>
                    </a:lnTo>
                    <a:lnTo>
                      <a:pt x="144" y="27"/>
                    </a:lnTo>
                    <a:lnTo>
                      <a:pt x="182" y="12"/>
                    </a:lnTo>
                    <a:lnTo>
                      <a:pt x="224" y="3"/>
                    </a:lnTo>
                    <a:lnTo>
                      <a:pt x="26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8" name="Freeform 118"/>
              <p:cNvSpPr>
                <a:spLocks/>
              </p:cNvSpPr>
              <p:nvPr/>
            </p:nvSpPr>
            <p:spPr bwMode="auto">
              <a:xfrm>
                <a:off x="-1077913" y="3119438"/>
                <a:ext cx="106362" cy="109538"/>
              </a:xfrm>
              <a:custGeom>
                <a:avLst/>
                <a:gdLst>
                  <a:gd name="T0" fmla="*/ 266 w 534"/>
                  <a:gd name="T1" fmla="*/ 0 h 481"/>
                  <a:gd name="T2" fmla="*/ 310 w 534"/>
                  <a:gd name="T3" fmla="*/ 4 h 481"/>
                  <a:gd name="T4" fmla="*/ 351 w 534"/>
                  <a:gd name="T5" fmla="*/ 13 h 481"/>
                  <a:gd name="T6" fmla="*/ 390 w 534"/>
                  <a:gd name="T7" fmla="*/ 28 h 481"/>
                  <a:gd name="T8" fmla="*/ 424 w 534"/>
                  <a:gd name="T9" fmla="*/ 48 h 481"/>
                  <a:gd name="T10" fmla="*/ 456 w 534"/>
                  <a:gd name="T11" fmla="*/ 71 h 481"/>
                  <a:gd name="T12" fmla="*/ 483 w 534"/>
                  <a:gd name="T13" fmla="*/ 99 h 481"/>
                  <a:gd name="T14" fmla="*/ 504 w 534"/>
                  <a:gd name="T15" fmla="*/ 130 h 481"/>
                  <a:gd name="T16" fmla="*/ 521 w 534"/>
                  <a:gd name="T17" fmla="*/ 165 h 481"/>
                  <a:gd name="T18" fmla="*/ 531 w 534"/>
                  <a:gd name="T19" fmla="*/ 202 h 481"/>
                  <a:gd name="T20" fmla="*/ 534 w 534"/>
                  <a:gd name="T21" fmla="*/ 241 h 481"/>
                  <a:gd name="T22" fmla="*/ 531 w 534"/>
                  <a:gd name="T23" fmla="*/ 280 h 481"/>
                  <a:gd name="T24" fmla="*/ 521 w 534"/>
                  <a:gd name="T25" fmla="*/ 316 h 481"/>
                  <a:gd name="T26" fmla="*/ 504 w 534"/>
                  <a:gd name="T27" fmla="*/ 350 h 481"/>
                  <a:gd name="T28" fmla="*/ 483 w 534"/>
                  <a:gd name="T29" fmla="*/ 382 h 481"/>
                  <a:gd name="T30" fmla="*/ 456 w 534"/>
                  <a:gd name="T31" fmla="*/ 411 h 481"/>
                  <a:gd name="T32" fmla="*/ 424 w 534"/>
                  <a:gd name="T33" fmla="*/ 434 h 481"/>
                  <a:gd name="T34" fmla="*/ 390 w 534"/>
                  <a:gd name="T35" fmla="*/ 454 h 481"/>
                  <a:gd name="T36" fmla="*/ 351 w 534"/>
                  <a:gd name="T37" fmla="*/ 468 h 481"/>
                  <a:gd name="T38" fmla="*/ 310 w 534"/>
                  <a:gd name="T39" fmla="*/ 477 h 481"/>
                  <a:gd name="T40" fmla="*/ 266 w 534"/>
                  <a:gd name="T41" fmla="*/ 481 h 481"/>
                  <a:gd name="T42" fmla="*/ 224 w 534"/>
                  <a:gd name="T43" fmla="*/ 477 h 481"/>
                  <a:gd name="T44" fmla="*/ 182 w 534"/>
                  <a:gd name="T45" fmla="*/ 468 h 481"/>
                  <a:gd name="T46" fmla="*/ 144 w 534"/>
                  <a:gd name="T47" fmla="*/ 454 h 481"/>
                  <a:gd name="T48" fmla="*/ 109 w 534"/>
                  <a:gd name="T49" fmla="*/ 434 h 481"/>
                  <a:gd name="T50" fmla="*/ 78 w 534"/>
                  <a:gd name="T51" fmla="*/ 411 h 481"/>
                  <a:gd name="T52" fmla="*/ 51 w 534"/>
                  <a:gd name="T53" fmla="*/ 382 h 481"/>
                  <a:gd name="T54" fmla="*/ 30 w 534"/>
                  <a:gd name="T55" fmla="*/ 350 h 481"/>
                  <a:gd name="T56" fmla="*/ 14 w 534"/>
                  <a:gd name="T57" fmla="*/ 316 h 481"/>
                  <a:gd name="T58" fmla="*/ 4 w 534"/>
                  <a:gd name="T59" fmla="*/ 280 h 481"/>
                  <a:gd name="T60" fmla="*/ 0 w 534"/>
                  <a:gd name="T61" fmla="*/ 241 h 481"/>
                  <a:gd name="T62" fmla="*/ 4 w 534"/>
                  <a:gd name="T63" fmla="*/ 202 h 481"/>
                  <a:gd name="T64" fmla="*/ 14 w 534"/>
                  <a:gd name="T65" fmla="*/ 165 h 481"/>
                  <a:gd name="T66" fmla="*/ 30 w 534"/>
                  <a:gd name="T67" fmla="*/ 130 h 481"/>
                  <a:gd name="T68" fmla="*/ 51 w 534"/>
                  <a:gd name="T69" fmla="*/ 99 h 481"/>
                  <a:gd name="T70" fmla="*/ 78 w 534"/>
                  <a:gd name="T71" fmla="*/ 71 h 481"/>
                  <a:gd name="T72" fmla="*/ 109 w 534"/>
                  <a:gd name="T73" fmla="*/ 48 h 481"/>
                  <a:gd name="T74" fmla="*/ 144 w 534"/>
                  <a:gd name="T75" fmla="*/ 28 h 481"/>
                  <a:gd name="T76" fmla="*/ 182 w 534"/>
                  <a:gd name="T77" fmla="*/ 13 h 481"/>
                  <a:gd name="T78" fmla="*/ 224 w 534"/>
                  <a:gd name="T79" fmla="*/ 4 h 481"/>
                  <a:gd name="T80" fmla="*/ 266 w 534"/>
                  <a:gd name="T8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4" h="481">
                    <a:moveTo>
                      <a:pt x="266" y="0"/>
                    </a:moveTo>
                    <a:lnTo>
                      <a:pt x="310" y="4"/>
                    </a:lnTo>
                    <a:lnTo>
                      <a:pt x="351" y="13"/>
                    </a:lnTo>
                    <a:lnTo>
                      <a:pt x="390" y="28"/>
                    </a:lnTo>
                    <a:lnTo>
                      <a:pt x="424" y="48"/>
                    </a:lnTo>
                    <a:lnTo>
                      <a:pt x="456" y="71"/>
                    </a:lnTo>
                    <a:lnTo>
                      <a:pt x="483" y="99"/>
                    </a:lnTo>
                    <a:lnTo>
                      <a:pt x="504" y="130"/>
                    </a:lnTo>
                    <a:lnTo>
                      <a:pt x="521" y="165"/>
                    </a:lnTo>
                    <a:lnTo>
                      <a:pt x="531" y="202"/>
                    </a:lnTo>
                    <a:lnTo>
                      <a:pt x="534" y="241"/>
                    </a:lnTo>
                    <a:lnTo>
                      <a:pt x="531" y="280"/>
                    </a:lnTo>
                    <a:lnTo>
                      <a:pt x="521" y="316"/>
                    </a:lnTo>
                    <a:lnTo>
                      <a:pt x="504" y="350"/>
                    </a:lnTo>
                    <a:lnTo>
                      <a:pt x="483" y="382"/>
                    </a:lnTo>
                    <a:lnTo>
                      <a:pt x="456" y="411"/>
                    </a:lnTo>
                    <a:lnTo>
                      <a:pt x="424" y="434"/>
                    </a:lnTo>
                    <a:lnTo>
                      <a:pt x="390" y="454"/>
                    </a:lnTo>
                    <a:lnTo>
                      <a:pt x="351" y="468"/>
                    </a:lnTo>
                    <a:lnTo>
                      <a:pt x="310" y="477"/>
                    </a:lnTo>
                    <a:lnTo>
                      <a:pt x="266" y="481"/>
                    </a:lnTo>
                    <a:lnTo>
                      <a:pt x="224" y="477"/>
                    </a:lnTo>
                    <a:lnTo>
                      <a:pt x="182" y="468"/>
                    </a:lnTo>
                    <a:lnTo>
                      <a:pt x="144" y="454"/>
                    </a:lnTo>
                    <a:lnTo>
                      <a:pt x="109" y="434"/>
                    </a:lnTo>
                    <a:lnTo>
                      <a:pt x="78" y="411"/>
                    </a:lnTo>
                    <a:lnTo>
                      <a:pt x="51" y="382"/>
                    </a:lnTo>
                    <a:lnTo>
                      <a:pt x="30" y="350"/>
                    </a:lnTo>
                    <a:lnTo>
                      <a:pt x="14" y="316"/>
                    </a:lnTo>
                    <a:lnTo>
                      <a:pt x="4" y="280"/>
                    </a:lnTo>
                    <a:lnTo>
                      <a:pt x="0" y="241"/>
                    </a:lnTo>
                    <a:lnTo>
                      <a:pt x="4" y="202"/>
                    </a:lnTo>
                    <a:lnTo>
                      <a:pt x="14" y="165"/>
                    </a:lnTo>
                    <a:lnTo>
                      <a:pt x="30" y="130"/>
                    </a:lnTo>
                    <a:lnTo>
                      <a:pt x="51" y="99"/>
                    </a:lnTo>
                    <a:lnTo>
                      <a:pt x="78" y="71"/>
                    </a:lnTo>
                    <a:lnTo>
                      <a:pt x="109" y="48"/>
                    </a:lnTo>
                    <a:lnTo>
                      <a:pt x="144" y="28"/>
                    </a:lnTo>
                    <a:lnTo>
                      <a:pt x="182" y="13"/>
                    </a:lnTo>
                    <a:lnTo>
                      <a:pt x="224" y="4"/>
                    </a:lnTo>
                    <a:lnTo>
                      <a:pt x="26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9" name="Freeform 119"/>
              <p:cNvSpPr>
                <a:spLocks/>
              </p:cNvSpPr>
              <p:nvPr/>
            </p:nvSpPr>
            <p:spPr bwMode="auto">
              <a:xfrm>
                <a:off x="-668338" y="3119438"/>
                <a:ext cx="104775" cy="109538"/>
              </a:xfrm>
              <a:custGeom>
                <a:avLst/>
                <a:gdLst>
                  <a:gd name="T0" fmla="*/ 267 w 534"/>
                  <a:gd name="T1" fmla="*/ 0 h 481"/>
                  <a:gd name="T2" fmla="*/ 310 w 534"/>
                  <a:gd name="T3" fmla="*/ 4 h 481"/>
                  <a:gd name="T4" fmla="*/ 351 w 534"/>
                  <a:gd name="T5" fmla="*/ 13 h 481"/>
                  <a:gd name="T6" fmla="*/ 390 w 534"/>
                  <a:gd name="T7" fmla="*/ 28 h 481"/>
                  <a:gd name="T8" fmla="*/ 424 w 534"/>
                  <a:gd name="T9" fmla="*/ 48 h 481"/>
                  <a:gd name="T10" fmla="*/ 456 w 534"/>
                  <a:gd name="T11" fmla="*/ 71 h 481"/>
                  <a:gd name="T12" fmla="*/ 483 w 534"/>
                  <a:gd name="T13" fmla="*/ 99 h 481"/>
                  <a:gd name="T14" fmla="*/ 504 w 534"/>
                  <a:gd name="T15" fmla="*/ 130 h 481"/>
                  <a:gd name="T16" fmla="*/ 521 w 534"/>
                  <a:gd name="T17" fmla="*/ 165 h 481"/>
                  <a:gd name="T18" fmla="*/ 531 w 534"/>
                  <a:gd name="T19" fmla="*/ 202 h 481"/>
                  <a:gd name="T20" fmla="*/ 534 w 534"/>
                  <a:gd name="T21" fmla="*/ 241 h 481"/>
                  <a:gd name="T22" fmla="*/ 531 w 534"/>
                  <a:gd name="T23" fmla="*/ 280 h 481"/>
                  <a:gd name="T24" fmla="*/ 521 w 534"/>
                  <a:gd name="T25" fmla="*/ 316 h 481"/>
                  <a:gd name="T26" fmla="*/ 504 w 534"/>
                  <a:gd name="T27" fmla="*/ 350 h 481"/>
                  <a:gd name="T28" fmla="*/ 483 w 534"/>
                  <a:gd name="T29" fmla="*/ 382 h 481"/>
                  <a:gd name="T30" fmla="*/ 456 w 534"/>
                  <a:gd name="T31" fmla="*/ 411 h 481"/>
                  <a:gd name="T32" fmla="*/ 424 w 534"/>
                  <a:gd name="T33" fmla="*/ 434 h 481"/>
                  <a:gd name="T34" fmla="*/ 390 w 534"/>
                  <a:gd name="T35" fmla="*/ 454 h 481"/>
                  <a:gd name="T36" fmla="*/ 351 w 534"/>
                  <a:gd name="T37" fmla="*/ 468 h 481"/>
                  <a:gd name="T38" fmla="*/ 310 w 534"/>
                  <a:gd name="T39" fmla="*/ 477 h 481"/>
                  <a:gd name="T40" fmla="*/ 267 w 534"/>
                  <a:gd name="T41" fmla="*/ 481 h 481"/>
                  <a:gd name="T42" fmla="*/ 224 w 534"/>
                  <a:gd name="T43" fmla="*/ 477 h 481"/>
                  <a:gd name="T44" fmla="*/ 182 w 534"/>
                  <a:gd name="T45" fmla="*/ 468 h 481"/>
                  <a:gd name="T46" fmla="*/ 144 w 534"/>
                  <a:gd name="T47" fmla="*/ 454 h 481"/>
                  <a:gd name="T48" fmla="*/ 110 w 534"/>
                  <a:gd name="T49" fmla="*/ 434 h 481"/>
                  <a:gd name="T50" fmla="*/ 78 w 534"/>
                  <a:gd name="T51" fmla="*/ 411 h 481"/>
                  <a:gd name="T52" fmla="*/ 51 w 534"/>
                  <a:gd name="T53" fmla="*/ 382 h 481"/>
                  <a:gd name="T54" fmla="*/ 30 w 534"/>
                  <a:gd name="T55" fmla="*/ 350 h 481"/>
                  <a:gd name="T56" fmla="*/ 13 w 534"/>
                  <a:gd name="T57" fmla="*/ 316 h 481"/>
                  <a:gd name="T58" fmla="*/ 3 w 534"/>
                  <a:gd name="T59" fmla="*/ 280 h 481"/>
                  <a:gd name="T60" fmla="*/ 0 w 534"/>
                  <a:gd name="T61" fmla="*/ 241 h 481"/>
                  <a:gd name="T62" fmla="*/ 3 w 534"/>
                  <a:gd name="T63" fmla="*/ 202 h 481"/>
                  <a:gd name="T64" fmla="*/ 13 w 534"/>
                  <a:gd name="T65" fmla="*/ 165 h 481"/>
                  <a:gd name="T66" fmla="*/ 30 w 534"/>
                  <a:gd name="T67" fmla="*/ 130 h 481"/>
                  <a:gd name="T68" fmla="*/ 51 w 534"/>
                  <a:gd name="T69" fmla="*/ 99 h 481"/>
                  <a:gd name="T70" fmla="*/ 78 w 534"/>
                  <a:gd name="T71" fmla="*/ 71 h 481"/>
                  <a:gd name="T72" fmla="*/ 110 w 534"/>
                  <a:gd name="T73" fmla="*/ 48 h 481"/>
                  <a:gd name="T74" fmla="*/ 144 w 534"/>
                  <a:gd name="T75" fmla="*/ 28 h 481"/>
                  <a:gd name="T76" fmla="*/ 182 w 534"/>
                  <a:gd name="T77" fmla="*/ 13 h 481"/>
                  <a:gd name="T78" fmla="*/ 224 w 534"/>
                  <a:gd name="T79" fmla="*/ 4 h 481"/>
                  <a:gd name="T80" fmla="*/ 267 w 534"/>
                  <a:gd name="T81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4" h="481">
                    <a:moveTo>
                      <a:pt x="267" y="0"/>
                    </a:moveTo>
                    <a:lnTo>
                      <a:pt x="310" y="4"/>
                    </a:lnTo>
                    <a:lnTo>
                      <a:pt x="351" y="13"/>
                    </a:lnTo>
                    <a:lnTo>
                      <a:pt x="390" y="28"/>
                    </a:lnTo>
                    <a:lnTo>
                      <a:pt x="424" y="48"/>
                    </a:lnTo>
                    <a:lnTo>
                      <a:pt x="456" y="71"/>
                    </a:lnTo>
                    <a:lnTo>
                      <a:pt x="483" y="99"/>
                    </a:lnTo>
                    <a:lnTo>
                      <a:pt x="504" y="130"/>
                    </a:lnTo>
                    <a:lnTo>
                      <a:pt x="521" y="165"/>
                    </a:lnTo>
                    <a:lnTo>
                      <a:pt x="531" y="202"/>
                    </a:lnTo>
                    <a:lnTo>
                      <a:pt x="534" y="241"/>
                    </a:lnTo>
                    <a:lnTo>
                      <a:pt x="531" y="280"/>
                    </a:lnTo>
                    <a:lnTo>
                      <a:pt x="521" y="316"/>
                    </a:lnTo>
                    <a:lnTo>
                      <a:pt x="504" y="350"/>
                    </a:lnTo>
                    <a:lnTo>
                      <a:pt x="483" y="382"/>
                    </a:lnTo>
                    <a:lnTo>
                      <a:pt x="456" y="411"/>
                    </a:lnTo>
                    <a:lnTo>
                      <a:pt x="424" y="434"/>
                    </a:lnTo>
                    <a:lnTo>
                      <a:pt x="390" y="454"/>
                    </a:lnTo>
                    <a:lnTo>
                      <a:pt x="351" y="468"/>
                    </a:lnTo>
                    <a:lnTo>
                      <a:pt x="310" y="477"/>
                    </a:lnTo>
                    <a:lnTo>
                      <a:pt x="267" y="481"/>
                    </a:lnTo>
                    <a:lnTo>
                      <a:pt x="224" y="477"/>
                    </a:lnTo>
                    <a:lnTo>
                      <a:pt x="182" y="468"/>
                    </a:lnTo>
                    <a:lnTo>
                      <a:pt x="144" y="454"/>
                    </a:lnTo>
                    <a:lnTo>
                      <a:pt x="110" y="434"/>
                    </a:lnTo>
                    <a:lnTo>
                      <a:pt x="78" y="411"/>
                    </a:lnTo>
                    <a:lnTo>
                      <a:pt x="51" y="382"/>
                    </a:lnTo>
                    <a:lnTo>
                      <a:pt x="30" y="350"/>
                    </a:lnTo>
                    <a:lnTo>
                      <a:pt x="13" y="316"/>
                    </a:lnTo>
                    <a:lnTo>
                      <a:pt x="3" y="280"/>
                    </a:lnTo>
                    <a:lnTo>
                      <a:pt x="0" y="241"/>
                    </a:lnTo>
                    <a:lnTo>
                      <a:pt x="3" y="202"/>
                    </a:lnTo>
                    <a:lnTo>
                      <a:pt x="13" y="165"/>
                    </a:lnTo>
                    <a:lnTo>
                      <a:pt x="30" y="130"/>
                    </a:lnTo>
                    <a:lnTo>
                      <a:pt x="51" y="99"/>
                    </a:lnTo>
                    <a:lnTo>
                      <a:pt x="78" y="71"/>
                    </a:lnTo>
                    <a:lnTo>
                      <a:pt x="110" y="48"/>
                    </a:lnTo>
                    <a:lnTo>
                      <a:pt x="144" y="28"/>
                    </a:lnTo>
                    <a:lnTo>
                      <a:pt x="182" y="13"/>
                    </a:lnTo>
                    <a:lnTo>
                      <a:pt x="224" y="4"/>
                    </a:lnTo>
                    <a:lnTo>
                      <a:pt x="26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0" name="Freeform 120"/>
              <p:cNvSpPr>
                <a:spLocks/>
              </p:cNvSpPr>
              <p:nvPr/>
            </p:nvSpPr>
            <p:spPr bwMode="auto">
              <a:xfrm>
                <a:off x="-1077913" y="2700338"/>
                <a:ext cx="106362" cy="109538"/>
              </a:xfrm>
              <a:custGeom>
                <a:avLst/>
                <a:gdLst>
                  <a:gd name="T0" fmla="*/ 266 w 534"/>
                  <a:gd name="T1" fmla="*/ 0 h 480"/>
                  <a:gd name="T2" fmla="*/ 310 w 534"/>
                  <a:gd name="T3" fmla="*/ 3 h 480"/>
                  <a:gd name="T4" fmla="*/ 351 w 534"/>
                  <a:gd name="T5" fmla="*/ 12 h 480"/>
                  <a:gd name="T6" fmla="*/ 390 w 534"/>
                  <a:gd name="T7" fmla="*/ 28 h 480"/>
                  <a:gd name="T8" fmla="*/ 424 w 534"/>
                  <a:gd name="T9" fmla="*/ 47 h 480"/>
                  <a:gd name="T10" fmla="*/ 456 w 534"/>
                  <a:gd name="T11" fmla="*/ 71 h 480"/>
                  <a:gd name="T12" fmla="*/ 483 w 534"/>
                  <a:gd name="T13" fmla="*/ 99 h 480"/>
                  <a:gd name="T14" fmla="*/ 504 w 534"/>
                  <a:gd name="T15" fmla="*/ 130 h 480"/>
                  <a:gd name="T16" fmla="*/ 521 w 534"/>
                  <a:gd name="T17" fmla="*/ 165 h 480"/>
                  <a:gd name="T18" fmla="*/ 531 w 534"/>
                  <a:gd name="T19" fmla="*/ 201 h 480"/>
                  <a:gd name="T20" fmla="*/ 534 w 534"/>
                  <a:gd name="T21" fmla="*/ 241 h 480"/>
                  <a:gd name="T22" fmla="*/ 531 w 534"/>
                  <a:gd name="T23" fmla="*/ 280 h 480"/>
                  <a:gd name="T24" fmla="*/ 521 w 534"/>
                  <a:gd name="T25" fmla="*/ 316 h 480"/>
                  <a:gd name="T26" fmla="*/ 504 w 534"/>
                  <a:gd name="T27" fmla="*/ 351 h 480"/>
                  <a:gd name="T28" fmla="*/ 483 w 534"/>
                  <a:gd name="T29" fmla="*/ 382 h 480"/>
                  <a:gd name="T30" fmla="*/ 456 w 534"/>
                  <a:gd name="T31" fmla="*/ 411 h 480"/>
                  <a:gd name="T32" fmla="*/ 424 w 534"/>
                  <a:gd name="T33" fmla="*/ 434 h 480"/>
                  <a:gd name="T34" fmla="*/ 390 w 534"/>
                  <a:gd name="T35" fmla="*/ 454 h 480"/>
                  <a:gd name="T36" fmla="*/ 351 w 534"/>
                  <a:gd name="T37" fmla="*/ 468 h 480"/>
                  <a:gd name="T38" fmla="*/ 310 w 534"/>
                  <a:gd name="T39" fmla="*/ 477 h 480"/>
                  <a:gd name="T40" fmla="*/ 266 w 534"/>
                  <a:gd name="T41" fmla="*/ 480 h 480"/>
                  <a:gd name="T42" fmla="*/ 224 w 534"/>
                  <a:gd name="T43" fmla="*/ 477 h 480"/>
                  <a:gd name="T44" fmla="*/ 182 w 534"/>
                  <a:gd name="T45" fmla="*/ 468 h 480"/>
                  <a:gd name="T46" fmla="*/ 144 w 534"/>
                  <a:gd name="T47" fmla="*/ 454 h 480"/>
                  <a:gd name="T48" fmla="*/ 109 w 534"/>
                  <a:gd name="T49" fmla="*/ 434 h 480"/>
                  <a:gd name="T50" fmla="*/ 78 w 534"/>
                  <a:gd name="T51" fmla="*/ 411 h 480"/>
                  <a:gd name="T52" fmla="*/ 51 w 534"/>
                  <a:gd name="T53" fmla="*/ 382 h 480"/>
                  <a:gd name="T54" fmla="*/ 29 w 534"/>
                  <a:gd name="T55" fmla="*/ 351 h 480"/>
                  <a:gd name="T56" fmla="*/ 13 w 534"/>
                  <a:gd name="T57" fmla="*/ 316 h 480"/>
                  <a:gd name="T58" fmla="*/ 3 w 534"/>
                  <a:gd name="T59" fmla="*/ 280 h 480"/>
                  <a:gd name="T60" fmla="*/ 0 w 534"/>
                  <a:gd name="T61" fmla="*/ 241 h 480"/>
                  <a:gd name="T62" fmla="*/ 3 w 534"/>
                  <a:gd name="T63" fmla="*/ 201 h 480"/>
                  <a:gd name="T64" fmla="*/ 13 w 534"/>
                  <a:gd name="T65" fmla="*/ 165 h 480"/>
                  <a:gd name="T66" fmla="*/ 29 w 534"/>
                  <a:gd name="T67" fmla="*/ 130 h 480"/>
                  <a:gd name="T68" fmla="*/ 51 w 534"/>
                  <a:gd name="T69" fmla="*/ 99 h 480"/>
                  <a:gd name="T70" fmla="*/ 78 w 534"/>
                  <a:gd name="T71" fmla="*/ 71 h 480"/>
                  <a:gd name="T72" fmla="*/ 109 w 534"/>
                  <a:gd name="T73" fmla="*/ 47 h 480"/>
                  <a:gd name="T74" fmla="*/ 144 w 534"/>
                  <a:gd name="T75" fmla="*/ 28 h 480"/>
                  <a:gd name="T76" fmla="*/ 182 w 534"/>
                  <a:gd name="T77" fmla="*/ 12 h 480"/>
                  <a:gd name="T78" fmla="*/ 224 w 534"/>
                  <a:gd name="T79" fmla="*/ 3 h 480"/>
                  <a:gd name="T80" fmla="*/ 266 w 534"/>
                  <a:gd name="T81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34" h="480">
                    <a:moveTo>
                      <a:pt x="266" y="0"/>
                    </a:moveTo>
                    <a:lnTo>
                      <a:pt x="310" y="3"/>
                    </a:lnTo>
                    <a:lnTo>
                      <a:pt x="351" y="12"/>
                    </a:lnTo>
                    <a:lnTo>
                      <a:pt x="390" y="28"/>
                    </a:lnTo>
                    <a:lnTo>
                      <a:pt x="424" y="47"/>
                    </a:lnTo>
                    <a:lnTo>
                      <a:pt x="456" y="71"/>
                    </a:lnTo>
                    <a:lnTo>
                      <a:pt x="483" y="99"/>
                    </a:lnTo>
                    <a:lnTo>
                      <a:pt x="504" y="130"/>
                    </a:lnTo>
                    <a:lnTo>
                      <a:pt x="521" y="165"/>
                    </a:lnTo>
                    <a:lnTo>
                      <a:pt x="531" y="201"/>
                    </a:lnTo>
                    <a:lnTo>
                      <a:pt x="534" y="241"/>
                    </a:lnTo>
                    <a:lnTo>
                      <a:pt x="531" y="280"/>
                    </a:lnTo>
                    <a:lnTo>
                      <a:pt x="521" y="316"/>
                    </a:lnTo>
                    <a:lnTo>
                      <a:pt x="504" y="351"/>
                    </a:lnTo>
                    <a:lnTo>
                      <a:pt x="483" y="382"/>
                    </a:lnTo>
                    <a:lnTo>
                      <a:pt x="456" y="411"/>
                    </a:lnTo>
                    <a:lnTo>
                      <a:pt x="424" y="434"/>
                    </a:lnTo>
                    <a:lnTo>
                      <a:pt x="390" y="454"/>
                    </a:lnTo>
                    <a:lnTo>
                      <a:pt x="351" y="468"/>
                    </a:lnTo>
                    <a:lnTo>
                      <a:pt x="310" y="477"/>
                    </a:lnTo>
                    <a:lnTo>
                      <a:pt x="266" y="480"/>
                    </a:lnTo>
                    <a:lnTo>
                      <a:pt x="224" y="477"/>
                    </a:lnTo>
                    <a:lnTo>
                      <a:pt x="182" y="468"/>
                    </a:lnTo>
                    <a:lnTo>
                      <a:pt x="144" y="454"/>
                    </a:lnTo>
                    <a:lnTo>
                      <a:pt x="109" y="434"/>
                    </a:lnTo>
                    <a:lnTo>
                      <a:pt x="78" y="411"/>
                    </a:lnTo>
                    <a:lnTo>
                      <a:pt x="51" y="382"/>
                    </a:lnTo>
                    <a:lnTo>
                      <a:pt x="29" y="351"/>
                    </a:lnTo>
                    <a:lnTo>
                      <a:pt x="13" y="316"/>
                    </a:lnTo>
                    <a:lnTo>
                      <a:pt x="3" y="280"/>
                    </a:lnTo>
                    <a:lnTo>
                      <a:pt x="0" y="241"/>
                    </a:lnTo>
                    <a:lnTo>
                      <a:pt x="3" y="201"/>
                    </a:lnTo>
                    <a:lnTo>
                      <a:pt x="13" y="165"/>
                    </a:lnTo>
                    <a:lnTo>
                      <a:pt x="29" y="130"/>
                    </a:lnTo>
                    <a:lnTo>
                      <a:pt x="51" y="99"/>
                    </a:lnTo>
                    <a:lnTo>
                      <a:pt x="78" y="71"/>
                    </a:lnTo>
                    <a:lnTo>
                      <a:pt x="109" y="47"/>
                    </a:lnTo>
                    <a:lnTo>
                      <a:pt x="144" y="28"/>
                    </a:lnTo>
                    <a:lnTo>
                      <a:pt x="182" y="12"/>
                    </a:lnTo>
                    <a:lnTo>
                      <a:pt x="224" y="3"/>
                    </a:lnTo>
                    <a:lnTo>
                      <a:pt x="26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189" name="Group 188"/>
            <p:cNvGrpSpPr/>
            <p:nvPr/>
          </p:nvGrpSpPr>
          <p:grpSpPr>
            <a:xfrm>
              <a:off x="4609038" y="3579286"/>
              <a:ext cx="351865" cy="353883"/>
              <a:chOff x="-2292350" y="3246438"/>
              <a:chExt cx="2082800" cy="2092325"/>
            </a:xfrm>
            <a:solidFill>
              <a:schemeClr val="tx1"/>
            </a:solidFill>
          </p:grpSpPr>
          <p:sp>
            <p:nvSpPr>
              <p:cNvPr id="186" name="Freeform 125"/>
              <p:cNvSpPr>
                <a:spLocks/>
              </p:cNvSpPr>
              <p:nvPr/>
            </p:nvSpPr>
            <p:spPr bwMode="auto">
              <a:xfrm>
                <a:off x="-2292350" y="3457575"/>
                <a:ext cx="1881188" cy="1881188"/>
              </a:xfrm>
              <a:custGeom>
                <a:avLst/>
                <a:gdLst>
                  <a:gd name="T0" fmla="*/ 1994 w 3554"/>
                  <a:gd name="T1" fmla="*/ 14 h 3556"/>
                  <a:gd name="T2" fmla="*/ 2305 w 3554"/>
                  <a:gd name="T3" fmla="*/ 81 h 3556"/>
                  <a:gd name="T4" fmla="*/ 2594 w 3554"/>
                  <a:gd name="T5" fmla="*/ 198 h 3556"/>
                  <a:gd name="T6" fmla="*/ 2613 w 3554"/>
                  <a:gd name="T7" fmla="*/ 520 h 3556"/>
                  <a:gd name="T8" fmla="*/ 2309 w 3554"/>
                  <a:gd name="T9" fmla="*/ 584 h 3556"/>
                  <a:gd name="T10" fmla="*/ 2053 w 3554"/>
                  <a:gd name="T11" fmla="*/ 501 h 3556"/>
                  <a:gd name="T12" fmla="*/ 1777 w 3554"/>
                  <a:gd name="T13" fmla="*/ 471 h 3556"/>
                  <a:gd name="T14" fmla="*/ 1491 w 3554"/>
                  <a:gd name="T15" fmla="*/ 502 h 3556"/>
                  <a:gd name="T16" fmla="*/ 1226 w 3554"/>
                  <a:gd name="T17" fmla="*/ 592 h 3556"/>
                  <a:gd name="T18" fmla="*/ 991 w 3554"/>
                  <a:gd name="T19" fmla="*/ 734 h 3556"/>
                  <a:gd name="T20" fmla="*/ 791 w 3554"/>
                  <a:gd name="T21" fmla="*/ 920 h 3556"/>
                  <a:gd name="T22" fmla="*/ 634 w 3554"/>
                  <a:gd name="T23" fmla="*/ 1145 h 3556"/>
                  <a:gd name="T24" fmla="*/ 526 w 3554"/>
                  <a:gd name="T25" fmla="*/ 1401 h 3556"/>
                  <a:gd name="T26" fmla="*/ 474 w 3554"/>
                  <a:gd name="T27" fmla="*/ 1680 h 3556"/>
                  <a:gd name="T28" fmla="*/ 485 w 3554"/>
                  <a:gd name="T29" fmla="*/ 1971 h 3556"/>
                  <a:gd name="T30" fmla="*/ 556 w 3554"/>
                  <a:gd name="T31" fmla="*/ 2244 h 3556"/>
                  <a:gd name="T32" fmla="*/ 681 w 3554"/>
                  <a:gd name="T33" fmla="*/ 2490 h 3556"/>
                  <a:gd name="T34" fmla="*/ 854 w 3554"/>
                  <a:gd name="T35" fmla="*/ 2702 h 3556"/>
                  <a:gd name="T36" fmla="*/ 1066 w 3554"/>
                  <a:gd name="T37" fmla="*/ 2874 h 3556"/>
                  <a:gd name="T38" fmla="*/ 1312 w 3554"/>
                  <a:gd name="T39" fmla="*/ 2999 h 3556"/>
                  <a:gd name="T40" fmla="*/ 1585 w 3554"/>
                  <a:gd name="T41" fmla="*/ 3071 h 3556"/>
                  <a:gd name="T42" fmla="*/ 1876 w 3554"/>
                  <a:gd name="T43" fmla="*/ 3082 h 3556"/>
                  <a:gd name="T44" fmla="*/ 2155 w 3554"/>
                  <a:gd name="T45" fmla="*/ 3029 h 3556"/>
                  <a:gd name="T46" fmla="*/ 2411 w 3554"/>
                  <a:gd name="T47" fmla="*/ 2922 h 3556"/>
                  <a:gd name="T48" fmla="*/ 2634 w 3554"/>
                  <a:gd name="T49" fmla="*/ 2765 h 3556"/>
                  <a:gd name="T50" fmla="*/ 2822 w 3554"/>
                  <a:gd name="T51" fmla="*/ 2564 h 3556"/>
                  <a:gd name="T52" fmla="*/ 2962 w 3554"/>
                  <a:gd name="T53" fmla="*/ 2329 h 3556"/>
                  <a:gd name="T54" fmla="*/ 3052 w 3554"/>
                  <a:gd name="T55" fmla="*/ 2065 h 3556"/>
                  <a:gd name="T56" fmla="*/ 3085 w 3554"/>
                  <a:gd name="T57" fmla="*/ 1778 h 3556"/>
                  <a:gd name="T58" fmla="*/ 3055 w 3554"/>
                  <a:gd name="T59" fmla="*/ 1503 h 3556"/>
                  <a:gd name="T60" fmla="*/ 2972 w 3554"/>
                  <a:gd name="T61" fmla="*/ 1247 h 3556"/>
                  <a:gd name="T62" fmla="*/ 3051 w 3554"/>
                  <a:gd name="T63" fmla="*/ 927 h 3556"/>
                  <a:gd name="T64" fmla="*/ 3325 w 3554"/>
                  <a:gd name="T65" fmla="*/ 945 h 3556"/>
                  <a:gd name="T66" fmla="*/ 3435 w 3554"/>
                  <a:gd name="T67" fmla="*/ 1136 h 3556"/>
                  <a:gd name="T68" fmla="*/ 3524 w 3554"/>
                  <a:gd name="T69" fmla="*/ 1446 h 3556"/>
                  <a:gd name="T70" fmla="*/ 3554 w 3554"/>
                  <a:gd name="T71" fmla="*/ 1778 h 3556"/>
                  <a:gd name="T72" fmla="*/ 3522 w 3554"/>
                  <a:gd name="T73" fmla="*/ 2122 h 3556"/>
                  <a:gd name="T74" fmla="*/ 3426 w 3554"/>
                  <a:gd name="T75" fmla="*/ 2444 h 3556"/>
                  <a:gd name="T76" fmla="*/ 3273 w 3554"/>
                  <a:gd name="T77" fmla="*/ 2737 h 3556"/>
                  <a:gd name="T78" fmla="*/ 3073 w 3554"/>
                  <a:gd name="T79" fmla="*/ 2995 h 3556"/>
                  <a:gd name="T80" fmla="*/ 2827 w 3554"/>
                  <a:gd name="T81" fmla="*/ 3213 h 3556"/>
                  <a:gd name="T82" fmla="*/ 2544 w 3554"/>
                  <a:gd name="T83" fmla="*/ 3382 h 3556"/>
                  <a:gd name="T84" fmla="*/ 2232 w 3554"/>
                  <a:gd name="T85" fmla="*/ 3497 h 3556"/>
                  <a:gd name="T86" fmla="*/ 1894 w 3554"/>
                  <a:gd name="T87" fmla="*/ 3553 h 3556"/>
                  <a:gd name="T88" fmla="*/ 1545 w 3554"/>
                  <a:gd name="T89" fmla="*/ 3541 h 3556"/>
                  <a:gd name="T90" fmla="*/ 1215 w 3554"/>
                  <a:gd name="T91" fmla="*/ 3465 h 3556"/>
                  <a:gd name="T92" fmla="*/ 911 w 3554"/>
                  <a:gd name="T93" fmla="*/ 3332 h 3556"/>
                  <a:gd name="T94" fmla="*/ 641 w 3554"/>
                  <a:gd name="T95" fmla="*/ 3145 h 3556"/>
                  <a:gd name="T96" fmla="*/ 409 w 3554"/>
                  <a:gd name="T97" fmla="*/ 2914 h 3556"/>
                  <a:gd name="T98" fmla="*/ 225 w 3554"/>
                  <a:gd name="T99" fmla="*/ 2644 h 3556"/>
                  <a:gd name="T100" fmla="*/ 90 w 3554"/>
                  <a:gd name="T101" fmla="*/ 2340 h 3556"/>
                  <a:gd name="T102" fmla="*/ 14 w 3554"/>
                  <a:gd name="T103" fmla="*/ 2009 h 3556"/>
                  <a:gd name="T104" fmla="*/ 0 w 3554"/>
                  <a:gd name="T105" fmla="*/ 1778 h 3556"/>
                  <a:gd name="T106" fmla="*/ 34 w 3554"/>
                  <a:gd name="T107" fmla="*/ 1434 h 3556"/>
                  <a:gd name="T108" fmla="*/ 128 w 3554"/>
                  <a:gd name="T109" fmla="*/ 1111 h 3556"/>
                  <a:gd name="T110" fmla="*/ 281 w 3554"/>
                  <a:gd name="T111" fmla="*/ 818 h 3556"/>
                  <a:gd name="T112" fmla="*/ 483 w 3554"/>
                  <a:gd name="T113" fmla="*/ 560 h 3556"/>
                  <a:gd name="T114" fmla="*/ 728 w 3554"/>
                  <a:gd name="T115" fmla="*/ 344 h 3556"/>
                  <a:gd name="T116" fmla="*/ 1010 w 3554"/>
                  <a:gd name="T117" fmla="*/ 174 h 3556"/>
                  <a:gd name="T118" fmla="*/ 1322 w 3554"/>
                  <a:gd name="T119" fmla="*/ 59 h 3556"/>
                  <a:gd name="T120" fmla="*/ 1659 w 3554"/>
                  <a:gd name="T121" fmla="*/ 4 h 3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54" h="3556">
                    <a:moveTo>
                      <a:pt x="1777" y="0"/>
                    </a:moveTo>
                    <a:lnTo>
                      <a:pt x="1886" y="4"/>
                    </a:lnTo>
                    <a:lnTo>
                      <a:pt x="1994" y="14"/>
                    </a:lnTo>
                    <a:lnTo>
                      <a:pt x="2100" y="29"/>
                    </a:lnTo>
                    <a:lnTo>
                      <a:pt x="2203" y="52"/>
                    </a:lnTo>
                    <a:lnTo>
                      <a:pt x="2305" y="81"/>
                    </a:lnTo>
                    <a:lnTo>
                      <a:pt x="2404" y="114"/>
                    </a:lnTo>
                    <a:lnTo>
                      <a:pt x="2500" y="154"/>
                    </a:lnTo>
                    <a:lnTo>
                      <a:pt x="2594" y="198"/>
                    </a:lnTo>
                    <a:lnTo>
                      <a:pt x="2591" y="230"/>
                    </a:lnTo>
                    <a:lnTo>
                      <a:pt x="2592" y="261"/>
                    </a:lnTo>
                    <a:lnTo>
                      <a:pt x="2613" y="520"/>
                    </a:lnTo>
                    <a:lnTo>
                      <a:pt x="2465" y="667"/>
                    </a:lnTo>
                    <a:lnTo>
                      <a:pt x="2388" y="624"/>
                    </a:lnTo>
                    <a:lnTo>
                      <a:pt x="2309" y="584"/>
                    </a:lnTo>
                    <a:lnTo>
                      <a:pt x="2226" y="550"/>
                    </a:lnTo>
                    <a:lnTo>
                      <a:pt x="2141" y="523"/>
                    </a:lnTo>
                    <a:lnTo>
                      <a:pt x="2053" y="501"/>
                    </a:lnTo>
                    <a:lnTo>
                      <a:pt x="1963" y="484"/>
                    </a:lnTo>
                    <a:lnTo>
                      <a:pt x="1871" y="475"/>
                    </a:lnTo>
                    <a:lnTo>
                      <a:pt x="1777" y="471"/>
                    </a:lnTo>
                    <a:lnTo>
                      <a:pt x="1680" y="475"/>
                    </a:lnTo>
                    <a:lnTo>
                      <a:pt x="1584" y="485"/>
                    </a:lnTo>
                    <a:lnTo>
                      <a:pt x="1491" y="502"/>
                    </a:lnTo>
                    <a:lnTo>
                      <a:pt x="1400" y="526"/>
                    </a:lnTo>
                    <a:lnTo>
                      <a:pt x="1311" y="556"/>
                    </a:lnTo>
                    <a:lnTo>
                      <a:pt x="1226" y="592"/>
                    </a:lnTo>
                    <a:lnTo>
                      <a:pt x="1144" y="634"/>
                    </a:lnTo>
                    <a:lnTo>
                      <a:pt x="1066" y="682"/>
                    </a:lnTo>
                    <a:lnTo>
                      <a:pt x="991" y="734"/>
                    </a:lnTo>
                    <a:lnTo>
                      <a:pt x="920" y="792"/>
                    </a:lnTo>
                    <a:lnTo>
                      <a:pt x="854" y="854"/>
                    </a:lnTo>
                    <a:lnTo>
                      <a:pt x="791" y="920"/>
                    </a:lnTo>
                    <a:lnTo>
                      <a:pt x="734" y="992"/>
                    </a:lnTo>
                    <a:lnTo>
                      <a:pt x="681" y="1067"/>
                    </a:lnTo>
                    <a:lnTo>
                      <a:pt x="634" y="1145"/>
                    </a:lnTo>
                    <a:lnTo>
                      <a:pt x="592" y="1228"/>
                    </a:lnTo>
                    <a:lnTo>
                      <a:pt x="556" y="1313"/>
                    </a:lnTo>
                    <a:lnTo>
                      <a:pt x="526" y="1401"/>
                    </a:lnTo>
                    <a:lnTo>
                      <a:pt x="502" y="1492"/>
                    </a:lnTo>
                    <a:lnTo>
                      <a:pt x="485" y="1586"/>
                    </a:lnTo>
                    <a:lnTo>
                      <a:pt x="474" y="1680"/>
                    </a:lnTo>
                    <a:lnTo>
                      <a:pt x="471" y="1778"/>
                    </a:lnTo>
                    <a:lnTo>
                      <a:pt x="474" y="1876"/>
                    </a:lnTo>
                    <a:lnTo>
                      <a:pt x="485" y="1971"/>
                    </a:lnTo>
                    <a:lnTo>
                      <a:pt x="502" y="2065"/>
                    </a:lnTo>
                    <a:lnTo>
                      <a:pt x="526" y="2156"/>
                    </a:lnTo>
                    <a:lnTo>
                      <a:pt x="556" y="2244"/>
                    </a:lnTo>
                    <a:lnTo>
                      <a:pt x="592" y="2329"/>
                    </a:lnTo>
                    <a:lnTo>
                      <a:pt x="634" y="2411"/>
                    </a:lnTo>
                    <a:lnTo>
                      <a:pt x="681" y="2490"/>
                    </a:lnTo>
                    <a:lnTo>
                      <a:pt x="734" y="2564"/>
                    </a:lnTo>
                    <a:lnTo>
                      <a:pt x="791" y="2635"/>
                    </a:lnTo>
                    <a:lnTo>
                      <a:pt x="854" y="2702"/>
                    </a:lnTo>
                    <a:lnTo>
                      <a:pt x="920" y="2765"/>
                    </a:lnTo>
                    <a:lnTo>
                      <a:pt x="992" y="2821"/>
                    </a:lnTo>
                    <a:lnTo>
                      <a:pt x="1066" y="2874"/>
                    </a:lnTo>
                    <a:lnTo>
                      <a:pt x="1144" y="2922"/>
                    </a:lnTo>
                    <a:lnTo>
                      <a:pt x="1227" y="2963"/>
                    </a:lnTo>
                    <a:lnTo>
                      <a:pt x="1312" y="2999"/>
                    </a:lnTo>
                    <a:lnTo>
                      <a:pt x="1400" y="3029"/>
                    </a:lnTo>
                    <a:lnTo>
                      <a:pt x="1491" y="3053"/>
                    </a:lnTo>
                    <a:lnTo>
                      <a:pt x="1585" y="3071"/>
                    </a:lnTo>
                    <a:lnTo>
                      <a:pt x="1680" y="3082"/>
                    </a:lnTo>
                    <a:lnTo>
                      <a:pt x="1777" y="3084"/>
                    </a:lnTo>
                    <a:lnTo>
                      <a:pt x="1876" y="3082"/>
                    </a:lnTo>
                    <a:lnTo>
                      <a:pt x="1970" y="3071"/>
                    </a:lnTo>
                    <a:lnTo>
                      <a:pt x="2064" y="3053"/>
                    </a:lnTo>
                    <a:lnTo>
                      <a:pt x="2155" y="3029"/>
                    </a:lnTo>
                    <a:lnTo>
                      <a:pt x="2243" y="2999"/>
                    </a:lnTo>
                    <a:lnTo>
                      <a:pt x="2328" y="2963"/>
                    </a:lnTo>
                    <a:lnTo>
                      <a:pt x="2411" y="2922"/>
                    </a:lnTo>
                    <a:lnTo>
                      <a:pt x="2489" y="2874"/>
                    </a:lnTo>
                    <a:lnTo>
                      <a:pt x="2564" y="2821"/>
                    </a:lnTo>
                    <a:lnTo>
                      <a:pt x="2634" y="2765"/>
                    </a:lnTo>
                    <a:lnTo>
                      <a:pt x="2702" y="2702"/>
                    </a:lnTo>
                    <a:lnTo>
                      <a:pt x="2764" y="2635"/>
                    </a:lnTo>
                    <a:lnTo>
                      <a:pt x="2822" y="2564"/>
                    </a:lnTo>
                    <a:lnTo>
                      <a:pt x="2873" y="2490"/>
                    </a:lnTo>
                    <a:lnTo>
                      <a:pt x="2921" y="2411"/>
                    </a:lnTo>
                    <a:lnTo>
                      <a:pt x="2962" y="2329"/>
                    </a:lnTo>
                    <a:lnTo>
                      <a:pt x="2998" y="2244"/>
                    </a:lnTo>
                    <a:lnTo>
                      <a:pt x="3029" y="2156"/>
                    </a:lnTo>
                    <a:lnTo>
                      <a:pt x="3052" y="2065"/>
                    </a:lnTo>
                    <a:lnTo>
                      <a:pt x="3070" y="1971"/>
                    </a:lnTo>
                    <a:lnTo>
                      <a:pt x="3081" y="1876"/>
                    </a:lnTo>
                    <a:lnTo>
                      <a:pt x="3085" y="1778"/>
                    </a:lnTo>
                    <a:lnTo>
                      <a:pt x="3081" y="1684"/>
                    </a:lnTo>
                    <a:lnTo>
                      <a:pt x="3071" y="1593"/>
                    </a:lnTo>
                    <a:lnTo>
                      <a:pt x="3055" y="1503"/>
                    </a:lnTo>
                    <a:lnTo>
                      <a:pt x="3033" y="1415"/>
                    </a:lnTo>
                    <a:lnTo>
                      <a:pt x="3005" y="1329"/>
                    </a:lnTo>
                    <a:lnTo>
                      <a:pt x="2972" y="1247"/>
                    </a:lnTo>
                    <a:lnTo>
                      <a:pt x="2932" y="1166"/>
                    </a:lnTo>
                    <a:lnTo>
                      <a:pt x="2889" y="1090"/>
                    </a:lnTo>
                    <a:lnTo>
                      <a:pt x="3051" y="927"/>
                    </a:lnTo>
                    <a:lnTo>
                      <a:pt x="3277" y="944"/>
                    </a:lnTo>
                    <a:lnTo>
                      <a:pt x="3303" y="945"/>
                    </a:lnTo>
                    <a:lnTo>
                      <a:pt x="3325" y="945"/>
                    </a:lnTo>
                    <a:lnTo>
                      <a:pt x="3346" y="943"/>
                    </a:lnTo>
                    <a:lnTo>
                      <a:pt x="3394" y="1038"/>
                    </a:lnTo>
                    <a:lnTo>
                      <a:pt x="3435" y="1136"/>
                    </a:lnTo>
                    <a:lnTo>
                      <a:pt x="3471" y="1237"/>
                    </a:lnTo>
                    <a:lnTo>
                      <a:pt x="3500" y="1341"/>
                    </a:lnTo>
                    <a:lnTo>
                      <a:pt x="3524" y="1446"/>
                    </a:lnTo>
                    <a:lnTo>
                      <a:pt x="3541" y="1555"/>
                    </a:lnTo>
                    <a:lnTo>
                      <a:pt x="3552" y="1666"/>
                    </a:lnTo>
                    <a:lnTo>
                      <a:pt x="3554" y="1778"/>
                    </a:lnTo>
                    <a:lnTo>
                      <a:pt x="3551" y="1895"/>
                    </a:lnTo>
                    <a:lnTo>
                      <a:pt x="3540" y="2009"/>
                    </a:lnTo>
                    <a:lnTo>
                      <a:pt x="3522" y="2122"/>
                    </a:lnTo>
                    <a:lnTo>
                      <a:pt x="3497" y="2233"/>
                    </a:lnTo>
                    <a:lnTo>
                      <a:pt x="3464" y="2340"/>
                    </a:lnTo>
                    <a:lnTo>
                      <a:pt x="3426" y="2444"/>
                    </a:lnTo>
                    <a:lnTo>
                      <a:pt x="3381" y="2546"/>
                    </a:lnTo>
                    <a:lnTo>
                      <a:pt x="3331" y="2644"/>
                    </a:lnTo>
                    <a:lnTo>
                      <a:pt x="3273" y="2737"/>
                    </a:lnTo>
                    <a:lnTo>
                      <a:pt x="3212" y="2828"/>
                    </a:lnTo>
                    <a:lnTo>
                      <a:pt x="3145" y="2914"/>
                    </a:lnTo>
                    <a:lnTo>
                      <a:pt x="3073" y="2995"/>
                    </a:lnTo>
                    <a:lnTo>
                      <a:pt x="2995" y="3073"/>
                    </a:lnTo>
                    <a:lnTo>
                      <a:pt x="2913" y="3145"/>
                    </a:lnTo>
                    <a:lnTo>
                      <a:pt x="2827" y="3213"/>
                    </a:lnTo>
                    <a:lnTo>
                      <a:pt x="2736" y="3275"/>
                    </a:lnTo>
                    <a:lnTo>
                      <a:pt x="2643" y="3332"/>
                    </a:lnTo>
                    <a:lnTo>
                      <a:pt x="2544" y="3382"/>
                    </a:lnTo>
                    <a:lnTo>
                      <a:pt x="2443" y="3426"/>
                    </a:lnTo>
                    <a:lnTo>
                      <a:pt x="2339" y="3465"/>
                    </a:lnTo>
                    <a:lnTo>
                      <a:pt x="2232" y="3497"/>
                    </a:lnTo>
                    <a:lnTo>
                      <a:pt x="2122" y="3523"/>
                    </a:lnTo>
                    <a:lnTo>
                      <a:pt x="2009" y="3541"/>
                    </a:lnTo>
                    <a:lnTo>
                      <a:pt x="1894" y="3553"/>
                    </a:lnTo>
                    <a:lnTo>
                      <a:pt x="1777" y="3556"/>
                    </a:lnTo>
                    <a:lnTo>
                      <a:pt x="1661" y="3553"/>
                    </a:lnTo>
                    <a:lnTo>
                      <a:pt x="1545" y="3541"/>
                    </a:lnTo>
                    <a:lnTo>
                      <a:pt x="1432" y="3523"/>
                    </a:lnTo>
                    <a:lnTo>
                      <a:pt x="1323" y="3497"/>
                    </a:lnTo>
                    <a:lnTo>
                      <a:pt x="1215" y="3465"/>
                    </a:lnTo>
                    <a:lnTo>
                      <a:pt x="1111" y="3426"/>
                    </a:lnTo>
                    <a:lnTo>
                      <a:pt x="1010" y="3382"/>
                    </a:lnTo>
                    <a:lnTo>
                      <a:pt x="911" y="3332"/>
                    </a:lnTo>
                    <a:lnTo>
                      <a:pt x="818" y="3275"/>
                    </a:lnTo>
                    <a:lnTo>
                      <a:pt x="728" y="3213"/>
                    </a:lnTo>
                    <a:lnTo>
                      <a:pt x="641" y="3145"/>
                    </a:lnTo>
                    <a:lnTo>
                      <a:pt x="560" y="3073"/>
                    </a:lnTo>
                    <a:lnTo>
                      <a:pt x="483" y="2995"/>
                    </a:lnTo>
                    <a:lnTo>
                      <a:pt x="409" y="2914"/>
                    </a:lnTo>
                    <a:lnTo>
                      <a:pt x="342" y="2828"/>
                    </a:lnTo>
                    <a:lnTo>
                      <a:pt x="281" y="2737"/>
                    </a:lnTo>
                    <a:lnTo>
                      <a:pt x="225" y="2644"/>
                    </a:lnTo>
                    <a:lnTo>
                      <a:pt x="174" y="2546"/>
                    </a:lnTo>
                    <a:lnTo>
                      <a:pt x="128" y="2444"/>
                    </a:lnTo>
                    <a:lnTo>
                      <a:pt x="90" y="2340"/>
                    </a:lnTo>
                    <a:lnTo>
                      <a:pt x="59" y="2233"/>
                    </a:lnTo>
                    <a:lnTo>
                      <a:pt x="34" y="2122"/>
                    </a:lnTo>
                    <a:lnTo>
                      <a:pt x="14" y="2009"/>
                    </a:lnTo>
                    <a:lnTo>
                      <a:pt x="4" y="1895"/>
                    </a:lnTo>
                    <a:lnTo>
                      <a:pt x="0" y="1778"/>
                    </a:lnTo>
                    <a:lnTo>
                      <a:pt x="0" y="1778"/>
                    </a:lnTo>
                    <a:lnTo>
                      <a:pt x="4" y="1661"/>
                    </a:lnTo>
                    <a:lnTo>
                      <a:pt x="14" y="1546"/>
                    </a:lnTo>
                    <a:lnTo>
                      <a:pt x="34" y="1434"/>
                    </a:lnTo>
                    <a:lnTo>
                      <a:pt x="59" y="1324"/>
                    </a:lnTo>
                    <a:lnTo>
                      <a:pt x="90" y="1216"/>
                    </a:lnTo>
                    <a:lnTo>
                      <a:pt x="128" y="1111"/>
                    </a:lnTo>
                    <a:lnTo>
                      <a:pt x="174" y="1010"/>
                    </a:lnTo>
                    <a:lnTo>
                      <a:pt x="225" y="913"/>
                    </a:lnTo>
                    <a:lnTo>
                      <a:pt x="281" y="818"/>
                    </a:lnTo>
                    <a:lnTo>
                      <a:pt x="342" y="728"/>
                    </a:lnTo>
                    <a:lnTo>
                      <a:pt x="409" y="642"/>
                    </a:lnTo>
                    <a:lnTo>
                      <a:pt x="483" y="560"/>
                    </a:lnTo>
                    <a:lnTo>
                      <a:pt x="560" y="483"/>
                    </a:lnTo>
                    <a:lnTo>
                      <a:pt x="641" y="411"/>
                    </a:lnTo>
                    <a:lnTo>
                      <a:pt x="728" y="344"/>
                    </a:lnTo>
                    <a:lnTo>
                      <a:pt x="818" y="281"/>
                    </a:lnTo>
                    <a:lnTo>
                      <a:pt x="911" y="225"/>
                    </a:lnTo>
                    <a:lnTo>
                      <a:pt x="1010" y="174"/>
                    </a:lnTo>
                    <a:lnTo>
                      <a:pt x="1111" y="130"/>
                    </a:lnTo>
                    <a:lnTo>
                      <a:pt x="1215" y="90"/>
                    </a:lnTo>
                    <a:lnTo>
                      <a:pt x="1322" y="59"/>
                    </a:lnTo>
                    <a:lnTo>
                      <a:pt x="1432" y="34"/>
                    </a:lnTo>
                    <a:lnTo>
                      <a:pt x="1545" y="15"/>
                    </a:lnTo>
                    <a:lnTo>
                      <a:pt x="1659" y="4"/>
                    </a:lnTo>
                    <a:lnTo>
                      <a:pt x="177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7" name="Freeform 126"/>
              <p:cNvSpPr>
                <a:spLocks/>
              </p:cNvSpPr>
              <p:nvPr/>
            </p:nvSpPr>
            <p:spPr bwMode="auto">
              <a:xfrm>
                <a:off x="-1814513" y="3935413"/>
                <a:ext cx="925513" cy="925513"/>
              </a:xfrm>
              <a:custGeom>
                <a:avLst/>
                <a:gdLst>
                  <a:gd name="T0" fmla="*/ 954 w 1750"/>
                  <a:gd name="T1" fmla="*/ 4 h 1751"/>
                  <a:gd name="T2" fmla="*/ 1104 w 1750"/>
                  <a:gd name="T3" fmla="*/ 31 h 1751"/>
                  <a:gd name="T4" fmla="*/ 1245 w 1750"/>
                  <a:gd name="T5" fmla="*/ 83 h 1751"/>
                  <a:gd name="T6" fmla="*/ 910 w 1750"/>
                  <a:gd name="T7" fmla="*/ 418 h 1751"/>
                  <a:gd name="T8" fmla="*/ 817 w 1750"/>
                  <a:gd name="T9" fmla="*/ 421 h 1751"/>
                  <a:gd name="T10" fmla="*/ 709 w 1750"/>
                  <a:gd name="T11" fmla="*/ 448 h 1751"/>
                  <a:gd name="T12" fmla="*/ 613 w 1750"/>
                  <a:gd name="T13" fmla="*/ 499 h 1751"/>
                  <a:gd name="T14" fmla="*/ 532 w 1750"/>
                  <a:gd name="T15" fmla="*/ 571 h 1751"/>
                  <a:gd name="T16" fmla="*/ 469 w 1750"/>
                  <a:gd name="T17" fmla="*/ 661 h 1751"/>
                  <a:gd name="T18" fmla="*/ 430 w 1750"/>
                  <a:gd name="T19" fmla="*/ 763 h 1751"/>
                  <a:gd name="T20" fmla="*/ 416 w 1750"/>
                  <a:gd name="T21" fmla="*/ 876 h 1751"/>
                  <a:gd name="T22" fmla="*/ 430 w 1750"/>
                  <a:gd name="T23" fmla="*/ 989 h 1751"/>
                  <a:gd name="T24" fmla="*/ 469 w 1750"/>
                  <a:gd name="T25" fmla="*/ 1092 h 1751"/>
                  <a:gd name="T26" fmla="*/ 532 w 1750"/>
                  <a:gd name="T27" fmla="*/ 1181 h 1751"/>
                  <a:gd name="T28" fmla="*/ 612 w 1750"/>
                  <a:gd name="T29" fmla="*/ 1253 h 1751"/>
                  <a:gd name="T30" fmla="*/ 708 w 1750"/>
                  <a:gd name="T31" fmla="*/ 1304 h 1751"/>
                  <a:gd name="T32" fmla="*/ 817 w 1750"/>
                  <a:gd name="T33" fmla="*/ 1332 h 1751"/>
                  <a:gd name="T34" fmla="*/ 933 w 1750"/>
                  <a:gd name="T35" fmla="*/ 1332 h 1751"/>
                  <a:gd name="T36" fmla="*/ 1041 w 1750"/>
                  <a:gd name="T37" fmla="*/ 1304 h 1751"/>
                  <a:gd name="T38" fmla="*/ 1137 w 1750"/>
                  <a:gd name="T39" fmla="*/ 1253 h 1751"/>
                  <a:gd name="T40" fmla="*/ 1218 w 1750"/>
                  <a:gd name="T41" fmla="*/ 1181 h 1751"/>
                  <a:gd name="T42" fmla="*/ 1281 w 1750"/>
                  <a:gd name="T43" fmla="*/ 1092 h 1751"/>
                  <a:gd name="T44" fmla="*/ 1321 w 1750"/>
                  <a:gd name="T45" fmla="*/ 989 h 1751"/>
                  <a:gd name="T46" fmla="*/ 1334 w 1750"/>
                  <a:gd name="T47" fmla="*/ 876 h 1751"/>
                  <a:gd name="T48" fmla="*/ 1662 w 1750"/>
                  <a:gd name="T49" fmla="*/ 513 h 1751"/>
                  <a:gd name="T50" fmla="*/ 1696 w 1750"/>
                  <a:gd name="T51" fmla="*/ 575 h 1751"/>
                  <a:gd name="T52" fmla="*/ 1736 w 1750"/>
                  <a:gd name="T53" fmla="*/ 721 h 1751"/>
                  <a:gd name="T54" fmla="*/ 1750 w 1750"/>
                  <a:gd name="T55" fmla="*/ 876 h 1751"/>
                  <a:gd name="T56" fmla="*/ 1736 w 1750"/>
                  <a:gd name="T57" fmla="*/ 1033 h 1751"/>
                  <a:gd name="T58" fmla="*/ 1695 w 1750"/>
                  <a:gd name="T59" fmla="*/ 1182 h 1751"/>
                  <a:gd name="T60" fmla="*/ 1630 w 1750"/>
                  <a:gd name="T61" fmla="*/ 1318 h 1751"/>
                  <a:gd name="T62" fmla="*/ 1545 w 1750"/>
                  <a:gd name="T63" fmla="*/ 1440 h 1751"/>
                  <a:gd name="T64" fmla="*/ 1439 w 1750"/>
                  <a:gd name="T65" fmla="*/ 1546 h 1751"/>
                  <a:gd name="T66" fmla="*/ 1317 w 1750"/>
                  <a:gd name="T67" fmla="*/ 1632 h 1751"/>
                  <a:gd name="T68" fmla="*/ 1180 w 1750"/>
                  <a:gd name="T69" fmla="*/ 1697 h 1751"/>
                  <a:gd name="T70" fmla="*/ 1032 w 1750"/>
                  <a:gd name="T71" fmla="*/ 1737 h 1751"/>
                  <a:gd name="T72" fmla="*/ 875 w 1750"/>
                  <a:gd name="T73" fmla="*/ 1751 h 1751"/>
                  <a:gd name="T74" fmla="*/ 718 w 1750"/>
                  <a:gd name="T75" fmla="*/ 1737 h 1751"/>
                  <a:gd name="T76" fmla="*/ 570 w 1750"/>
                  <a:gd name="T77" fmla="*/ 1696 h 1751"/>
                  <a:gd name="T78" fmla="*/ 433 w 1750"/>
                  <a:gd name="T79" fmla="*/ 1632 h 1751"/>
                  <a:gd name="T80" fmla="*/ 312 w 1750"/>
                  <a:gd name="T81" fmla="*/ 1546 h 1751"/>
                  <a:gd name="T82" fmla="*/ 206 w 1750"/>
                  <a:gd name="T83" fmla="*/ 1440 h 1751"/>
                  <a:gd name="T84" fmla="*/ 120 w 1750"/>
                  <a:gd name="T85" fmla="*/ 1318 h 1751"/>
                  <a:gd name="T86" fmla="*/ 55 w 1750"/>
                  <a:gd name="T87" fmla="*/ 1181 h 1751"/>
                  <a:gd name="T88" fmla="*/ 14 w 1750"/>
                  <a:gd name="T89" fmla="*/ 1033 h 1751"/>
                  <a:gd name="T90" fmla="*/ 0 w 1750"/>
                  <a:gd name="T91" fmla="*/ 876 h 1751"/>
                  <a:gd name="T92" fmla="*/ 14 w 1750"/>
                  <a:gd name="T93" fmla="*/ 718 h 1751"/>
                  <a:gd name="T94" fmla="*/ 55 w 1750"/>
                  <a:gd name="T95" fmla="*/ 571 h 1751"/>
                  <a:gd name="T96" fmla="*/ 120 w 1750"/>
                  <a:gd name="T97" fmla="*/ 434 h 1751"/>
                  <a:gd name="T98" fmla="*/ 206 w 1750"/>
                  <a:gd name="T99" fmla="*/ 311 h 1751"/>
                  <a:gd name="T100" fmla="*/ 312 w 1750"/>
                  <a:gd name="T101" fmla="*/ 207 h 1751"/>
                  <a:gd name="T102" fmla="*/ 433 w 1750"/>
                  <a:gd name="T103" fmla="*/ 120 h 1751"/>
                  <a:gd name="T104" fmla="*/ 570 w 1750"/>
                  <a:gd name="T105" fmla="*/ 55 h 1751"/>
                  <a:gd name="T106" fmla="*/ 718 w 1750"/>
                  <a:gd name="T107" fmla="*/ 15 h 1751"/>
                  <a:gd name="T108" fmla="*/ 875 w 1750"/>
                  <a:gd name="T109" fmla="*/ 0 h 1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50" h="1751">
                    <a:moveTo>
                      <a:pt x="875" y="0"/>
                    </a:moveTo>
                    <a:lnTo>
                      <a:pt x="954" y="4"/>
                    </a:lnTo>
                    <a:lnTo>
                      <a:pt x="1030" y="15"/>
                    </a:lnTo>
                    <a:lnTo>
                      <a:pt x="1104" y="31"/>
                    </a:lnTo>
                    <a:lnTo>
                      <a:pt x="1176" y="54"/>
                    </a:lnTo>
                    <a:lnTo>
                      <a:pt x="1245" y="83"/>
                    </a:lnTo>
                    <a:lnTo>
                      <a:pt x="1238" y="90"/>
                    </a:lnTo>
                    <a:lnTo>
                      <a:pt x="910" y="418"/>
                    </a:lnTo>
                    <a:lnTo>
                      <a:pt x="875" y="417"/>
                    </a:lnTo>
                    <a:lnTo>
                      <a:pt x="817" y="421"/>
                    </a:lnTo>
                    <a:lnTo>
                      <a:pt x="762" y="431"/>
                    </a:lnTo>
                    <a:lnTo>
                      <a:pt x="709" y="448"/>
                    </a:lnTo>
                    <a:lnTo>
                      <a:pt x="659" y="471"/>
                    </a:lnTo>
                    <a:lnTo>
                      <a:pt x="613" y="499"/>
                    </a:lnTo>
                    <a:lnTo>
                      <a:pt x="570" y="532"/>
                    </a:lnTo>
                    <a:lnTo>
                      <a:pt x="532" y="571"/>
                    </a:lnTo>
                    <a:lnTo>
                      <a:pt x="498" y="614"/>
                    </a:lnTo>
                    <a:lnTo>
                      <a:pt x="469" y="661"/>
                    </a:lnTo>
                    <a:lnTo>
                      <a:pt x="446" y="710"/>
                    </a:lnTo>
                    <a:lnTo>
                      <a:pt x="430" y="763"/>
                    </a:lnTo>
                    <a:lnTo>
                      <a:pt x="420" y="818"/>
                    </a:lnTo>
                    <a:lnTo>
                      <a:pt x="416" y="876"/>
                    </a:lnTo>
                    <a:lnTo>
                      <a:pt x="420" y="933"/>
                    </a:lnTo>
                    <a:lnTo>
                      <a:pt x="430" y="989"/>
                    </a:lnTo>
                    <a:lnTo>
                      <a:pt x="446" y="1043"/>
                    </a:lnTo>
                    <a:lnTo>
                      <a:pt x="469" y="1092"/>
                    </a:lnTo>
                    <a:lnTo>
                      <a:pt x="498" y="1139"/>
                    </a:lnTo>
                    <a:lnTo>
                      <a:pt x="532" y="1181"/>
                    </a:lnTo>
                    <a:lnTo>
                      <a:pt x="570" y="1219"/>
                    </a:lnTo>
                    <a:lnTo>
                      <a:pt x="612" y="1253"/>
                    </a:lnTo>
                    <a:lnTo>
                      <a:pt x="659" y="1282"/>
                    </a:lnTo>
                    <a:lnTo>
                      <a:pt x="708" y="1304"/>
                    </a:lnTo>
                    <a:lnTo>
                      <a:pt x="762" y="1321"/>
                    </a:lnTo>
                    <a:lnTo>
                      <a:pt x="817" y="1332"/>
                    </a:lnTo>
                    <a:lnTo>
                      <a:pt x="875" y="1336"/>
                    </a:lnTo>
                    <a:lnTo>
                      <a:pt x="933" y="1332"/>
                    </a:lnTo>
                    <a:lnTo>
                      <a:pt x="988" y="1321"/>
                    </a:lnTo>
                    <a:lnTo>
                      <a:pt x="1041" y="1304"/>
                    </a:lnTo>
                    <a:lnTo>
                      <a:pt x="1091" y="1282"/>
                    </a:lnTo>
                    <a:lnTo>
                      <a:pt x="1137" y="1253"/>
                    </a:lnTo>
                    <a:lnTo>
                      <a:pt x="1180" y="1219"/>
                    </a:lnTo>
                    <a:lnTo>
                      <a:pt x="1218" y="1181"/>
                    </a:lnTo>
                    <a:lnTo>
                      <a:pt x="1252" y="1139"/>
                    </a:lnTo>
                    <a:lnTo>
                      <a:pt x="1281" y="1092"/>
                    </a:lnTo>
                    <a:lnTo>
                      <a:pt x="1304" y="1043"/>
                    </a:lnTo>
                    <a:lnTo>
                      <a:pt x="1321" y="989"/>
                    </a:lnTo>
                    <a:lnTo>
                      <a:pt x="1330" y="933"/>
                    </a:lnTo>
                    <a:lnTo>
                      <a:pt x="1334" y="876"/>
                    </a:lnTo>
                    <a:lnTo>
                      <a:pt x="1333" y="841"/>
                    </a:lnTo>
                    <a:lnTo>
                      <a:pt x="1662" y="513"/>
                    </a:lnTo>
                    <a:lnTo>
                      <a:pt x="1668" y="506"/>
                    </a:lnTo>
                    <a:lnTo>
                      <a:pt x="1696" y="575"/>
                    </a:lnTo>
                    <a:lnTo>
                      <a:pt x="1720" y="646"/>
                    </a:lnTo>
                    <a:lnTo>
                      <a:pt x="1736" y="721"/>
                    </a:lnTo>
                    <a:lnTo>
                      <a:pt x="1747" y="798"/>
                    </a:lnTo>
                    <a:lnTo>
                      <a:pt x="1750" y="876"/>
                    </a:lnTo>
                    <a:lnTo>
                      <a:pt x="1747" y="956"/>
                    </a:lnTo>
                    <a:lnTo>
                      <a:pt x="1736" y="1033"/>
                    </a:lnTo>
                    <a:lnTo>
                      <a:pt x="1719" y="1109"/>
                    </a:lnTo>
                    <a:lnTo>
                      <a:pt x="1695" y="1182"/>
                    </a:lnTo>
                    <a:lnTo>
                      <a:pt x="1666" y="1252"/>
                    </a:lnTo>
                    <a:lnTo>
                      <a:pt x="1630" y="1318"/>
                    </a:lnTo>
                    <a:lnTo>
                      <a:pt x="1591" y="1381"/>
                    </a:lnTo>
                    <a:lnTo>
                      <a:pt x="1545" y="1440"/>
                    </a:lnTo>
                    <a:lnTo>
                      <a:pt x="1493" y="1495"/>
                    </a:lnTo>
                    <a:lnTo>
                      <a:pt x="1439" y="1546"/>
                    </a:lnTo>
                    <a:lnTo>
                      <a:pt x="1379" y="1591"/>
                    </a:lnTo>
                    <a:lnTo>
                      <a:pt x="1317" y="1632"/>
                    </a:lnTo>
                    <a:lnTo>
                      <a:pt x="1251" y="1667"/>
                    </a:lnTo>
                    <a:lnTo>
                      <a:pt x="1180" y="1697"/>
                    </a:lnTo>
                    <a:lnTo>
                      <a:pt x="1108" y="1720"/>
                    </a:lnTo>
                    <a:lnTo>
                      <a:pt x="1032" y="1737"/>
                    </a:lnTo>
                    <a:lnTo>
                      <a:pt x="954" y="1748"/>
                    </a:lnTo>
                    <a:lnTo>
                      <a:pt x="875" y="1751"/>
                    </a:lnTo>
                    <a:lnTo>
                      <a:pt x="796" y="1748"/>
                    </a:lnTo>
                    <a:lnTo>
                      <a:pt x="718" y="1737"/>
                    </a:lnTo>
                    <a:lnTo>
                      <a:pt x="642" y="1720"/>
                    </a:lnTo>
                    <a:lnTo>
                      <a:pt x="570" y="1696"/>
                    </a:lnTo>
                    <a:lnTo>
                      <a:pt x="500" y="1667"/>
                    </a:lnTo>
                    <a:lnTo>
                      <a:pt x="433" y="1632"/>
                    </a:lnTo>
                    <a:lnTo>
                      <a:pt x="371" y="1591"/>
                    </a:lnTo>
                    <a:lnTo>
                      <a:pt x="312" y="1546"/>
                    </a:lnTo>
                    <a:lnTo>
                      <a:pt x="257" y="1495"/>
                    </a:lnTo>
                    <a:lnTo>
                      <a:pt x="206" y="1440"/>
                    </a:lnTo>
                    <a:lnTo>
                      <a:pt x="161" y="1380"/>
                    </a:lnTo>
                    <a:lnTo>
                      <a:pt x="120" y="1318"/>
                    </a:lnTo>
                    <a:lnTo>
                      <a:pt x="85" y="1252"/>
                    </a:lnTo>
                    <a:lnTo>
                      <a:pt x="55" y="1181"/>
                    </a:lnTo>
                    <a:lnTo>
                      <a:pt x="31" y="1109"/>
                    </a:lnTo>
                    <a:lnTo>
                      <a:pt x="14" y="1033"/>
                    </a:lnTo>
                    <a:lnTo>
                      <a:pt x="3" y="955"/>
                    </a:lnTo>
                    <a:lnTo>
                      <a:pt x="0" y="876"/>
                    </a:lnTo>
                    <a:lnTo>
                      <a:pt x="3" y="796"/>
                    </a:lnTo>
                    <a:lnTo>
                      <a:pt x="14" y="718"/>
                    </a:lnTo>
                    <a:lnTo>
                      <a:pt x="31" y="643"/>
                    </a:lnTo>
                    <a:lnTo>
                      <a:pt x="55" y="571"/>
                    </a:lnTo>
                    <a:lnTo>
                      <a:pt x="85" y="501"/>
                    </a:lnTo>
                    <a:lnTo>
                      <a:pt x="120" y="434"/>
                    </a:lnTo>
                    <a:lnTo>
                      <a:pt x="161" y="371"/>
                    </a:lnTo>
                    <a:lnTo>
                      <a:pt x="206" y="311"/>
                    </a:lnTo>
                    <a:lnTo>
                      <a:pt x="257" y="257"/>
                    </a:lnTo>
                    <a:lnTo>
                      <a:pt x="312" y="207"/>
                    </a:lnTo>
                    <a:lnTo>
                      <a:pt x="371" y="161"/>
                    </a:lnTo>
                    <a:lnTo>
                      <a:pt x="433" y="120"/>
                    </a:lnTo>
                    <a:lnTo>
                      <a:pt x="500" y="84"/>
                    </a:lnTo>
                    <a:lnTo>
                      <a:pt x="570" y="55"/>
                    </a:lnTo>
                    <a:lnTo>
                      <a:pt x="642" y="31"/>
                    </a:lnTo>
                    <a:lnTo>
                      <a:pt x="718" y="15"/>
                    </a:lnTo>
                    <a:lnTo>
                      <a:pt x="796" y="4"/>
                    </a:lnTo>
                    <a:lnTo>
                      <a:pt x="87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8" name="Freeform 127"/>
              <p:cNvSpPr>
                <a:spLocks/>
              </p:cNvSpPr>
              <p:nvPr/>
            </p:nvSpPr>
            <p:spPr bwMode="auto">
              <a:xfrm>
                <a:off x="-1349375" y="3246438"/>
                <a:ext cx="1139825" cy="1146175"/>
              </a:xfrm>
              <a:custGeom>
                <a:avLst/>
                <a:gdLst>
                  <a:gd name="T0" fmla="*/ 1509 w 2153"/>
                  <a:gd name="T1" fmla="*/ 1 h 2166"/>
                  <a:gd name="T2" fmla="*/ 1530 w 2153"/>
                  <a:gd name="T3" fmla="*/ 14 h 2166"/>
                  <a:gd name="T4" fmla="*/ 1539 w 2153"/>
                  <a:gd name="T5" fmla="*/ 37 h 2166"/>
                  <a:gd name="T6" fmla="*/ 1685 w 2153"/>
                  <a:gd name="T7" fmla="*/ 239 h 2166"/>
                  <a:gd name="T8" fmla="*/ 1726 w 2153"/>
                  <a:gd name="T9" fmla="*/ 211 h 2166"/>
                  <a:gd name="T10" fmla="*/ 1771 w 2153"/>
                  <a:gd name="T11" fmla="*/ 203 h 2166"/>
                  <a:gd name="T12" fmla="*/ 1818 w 2153"/>
                  <a:gd name="T13" fmla="*/ 211 h 2166"/>
                  <a:gd name="T14" fmla="*/ 1859 w 2153"/>
                  <a:gd name="T15" fmla="*/ 239 h 2166"/>
                  <a:gd name="T16" fmla="*/ 1949 w 2153"/>
                  <a:gd name="T17" fmla="*/ 333 h 2166"/>
                  <a:gd name="T18" fmla="*/ 1967 w 2153"/>
                  <a:gd name="T19" fmla="*/ 385 h 2166"/>
                  <a:gd name="T20" fmla="*/ 1961 w 2153"/>
                  <a:gd name="T21" fmla="*/ 438 h 2166"/>
                  <a:gd name="T22" fmla="*/ 1931 w 2153"/>
                  <a:gd name="T23" fmla="*/ 486 h 2166"/>
                  <a:gd name="T24" fmla="*/ 2115 w 2153"/>
                  <a:gd name="T25" fmla="*/ 613 h 2166"/>
                  <a:gd name="T26" fmla="*/ 2140 w 2153"/>
                  <a:gd name="T27" fmla="*/ 624 h 2166"/>
                  <a:gd name="T28" fmla="*/ 2152 w 2153"/>
                  <a:gd name="T29" fmla="*/ 647 h 2166"/>
                  <a:gd name="T30" fmla="*/ 2149 w 2153"/>
                  <a:gd name="T31" fmla="*/ 672 h 2166"/>
                  <a:gd name="T32" fmla="*/ 1666 w 2153"/>
                  <a:gd name="T33" fmla="*/ 1158 h 2166"/>
                  <a:gd name="T34" fmla="*/ 1613 w 2153"/>
                  <a:gd name="T35" fmla="*/ 1197 h 2166"/>
                  <a:gd name="T36" fmla="*/ 1551 w 2153"/>
                  <a:gd name="T37" fmla="*/ 1216 h 2166"/>
                  <a:gd name="T38" fmla="*/ 1512 w 2153"/>
                  <a:gd name="T39" fmla="*/ 1219 h 2166"/>
                  <a:gd name="T40" fmla="*/ 1491 w 2153"/>
                  <a:gd name="T41" fmla="*/ 1217 h 2166"/>
                  <a:gd name="T42" fmla="*/ 286 w 2153"/>
                  <a:gd name="T43" fmla="*/ 2131 h 2166"/>
                  <a:gd name="T44" fmla="*/ 244 w 2153"/>
                  <a:gd name="T45" fmla="*/ 2156 h 2166"/>
                  <a:gd name="T46" fmla="*/ 108 w 2153"/>
                  <a:gd name="T47" fmla="*/ 2166 h 2166"/>
                  <a:gd name="T48" fmla="*/ 78 w 2153"/>
                  <a:gd name="T49" fmla="*/ 2164 h 2166"/>
                  <a:gd name="T50" fmla="*/ 35 w 2153"/>
                  <a:gd name="T51" fmla="*/ 2142 h 2166"/>
                  <a:gd name="T52" fmla="*/ 7 w 2153"/>
                  <a:gd name="T53" fmla="*/ 2104 h 2166"/>
                  <a:gd name="T54" fmla="*/ 0 w 2153"/>
                  <a:gd name="T55" fmla="*/ 2054 h 2166"/>
                  <a:gd name="T56" fmla="*/ 12 w 2153"/>
                  <a:gd name="T57" fmla="*/ 1926 h 2166"/>
                  <a:gd name="T58" fmla="*/ 37 w 2153"/>
                  <a:gd name="T59" fmla="*/ 1885 h 2166"/>
                  <a:gd name="T60" fmla="*/ 470 w 2153"/>
                  <a:gd name="T61" fmla="*/ 1453 h 2166"/>
                  <a:gd name="T62" fmla="*/ 785 w 2153"/>
                  <a:gd name="T63" fmla="*/ 1137 h 2166"/>
                  <a:gd name="T64" fmla="*/ 934 w 2153"/>
                  <a:gd name="T65" fmla="*/ 667 h 2166"/>
                  <a:gd name="T66" fmla="*/ 934 w 2153"/>
                  <a:gd name="T67" fmla="*/ 613 h 2166"/>
                  <a:gd name="T68" fmla="*/ 952 w 2153"/>
                  <a:gd name="T69" fmla="*/ 545 h 2166"/>
                  <a:gd name="T70" fmla="*/ 994 w 2153"/>
                  <a:gd name="T71" fmla="*/ 486 h 2166"/>
                  <a:gd name="T72" fmla="*/ 1478 w 2153"/>
                  <a:gd name="T73" fmla="*/ 4 h 2166"/>
                  <a:gd name="T74" fmla="*/ 1497 w 2153"/>
                  <a:gd name="T75" fmla="*/ 0 h 2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53" h="2166">
                    <a:moveTo>
                      <a:pt x="1497" y="0"/>
                    </a:moveTo>
                    <a:lnTo>
                      <a:pt x="1509" y="1"/>
                    </a:lnTo>
                    <a:lnTo>
                      <a:pt x="1520" y="6"/>
                    </a:lnTo>
                    <a:lnTo>
                      <a:pt x="1530" y="14"/>
                    </a:lnTo>
                    <a:lnTo>
                      <a:pt x="1536" y="25"/>
                    </a:lnTo>
                    <a:lnTo>
                      <a:pt x="1539" y="37"/>
                    </a:lnTo>
                    <a:lnTo>
                      <a:pt x="1565" y="359"/>
                    </a:lnTo>
                    <a:lnTo>
                      <a:pt x="1685" y="239"/>
                    </a:lnTo>
                    <a:lnTo>
                      <a:pt x="1704" y="222"/>
                    </a:lnTo>
                    <a:lnTo>
                      <a:pt x="1726" y="211"/>
                    </a:lnTo>
                    <a:lnTo>
                      <a:pt x="1748" y="204"/>
                    </a:lnTo>
                    <a:lnTo>
                      <a:pt x="1771" y="203"/>
                    </a:lnTo>
                    <a:lnTo>
                      <a:pt x="1795" y="204"/>
                    </a:lnTo>
                    <a:lnTo>
                      <a:pt x="1818" y="211"/>
                    </a:lnTo>
                    <a:lnTo>
                      <a:pt x="1840" y="222"/>
                    </a:lnTo>
                    <a:lnTo>
                      <a:pt x="1859" y="239"/>
                    </a:lnTo>
                    <a:lnTo>
                      <a:pt x="1931" y="312"/>
                    </a:lnTo>
                    <a:lnTo>
                      <a:pt x="1949" y="333"/>
                    </a:lnTo>
                    <a:lnTo>
                      <a:pt x="1961" y="359"/>
                    </a:lnTo>
                    <a:lnTo>
                      <a:pt x="1967" y="385"/>
                    </a:lnTo>
                    <a:lnTo>
                      <a:pt x="1967" y="412"/>
                    </a:lnTo>
                    <a:lnTo>
                      <a:pt x="1961" y="438"/>
                    </a:lnTo>
                    <a:lnTo>
                      <a:pt x="1949" y="463"/>
                    </a:lnTo>
                    <a:lnTo>
                      <a:pt x="1931" y="486"/>
                    </a:lnTo>
                    <a:lnTo>
                      <a:pt x="1826" y="590"/>
                    </a:lnTo>
                    <a:lnTo>
                      <a:pt x="2115" y="613"/>
                    </a:lnTo>
                    <a:lnTo>
                      <a:pt x="2128" y="617"/>
                    </a:lnTo>
                    <a:lnTo>
                      <a:pt x="2140" y="624"/>
                    </a:lnTo>
                    <a:lnTo>
                      <a:pt x="2147" y="634"/>
                    </a:lnTo>
                    <a:lnTo>
                      <a:pt x="2152" y="647"/>
                    </a:lnTo>
                    <a:lnTo>
                      <a:pt x="2153" y="659"/>
                    </a:lnTo>
                    <a:lnTo>
                      <a:pt x="2149" y="672"/>
                    </a:lnTo>
                    <a:lnTo>
                      <a:pt x="2141" y="684"/>
                    </a:lnTo>
                    <a:lnTo>
                      <a:pt x="1666" y="1158"/>
                    </a:lnTo>
                    <a:lnTo>
                      <a:pt x="1640" y="1180"/>
                    </a:lnTo>
                    <a:lnTo>
                      <a:pt x="1613" y="1197"/>
                    </a:lnTo>
                    <a:lnTo>
                      <a:pt x="1583" y="1209"/>
                    </a:lnTo>
                    <a:lnTo>
                      <a:pt x="1551" y="1216"/>
                    </a:lnTo>
                    <a:lnTo>
                      <a:pt x="1519" y="1220"/>
                    </a:lnTo>
                    <a:lnTo>
                      <a:pt x="1512" y="1219"/>
                    </a:lnTo>
                    <a:lnTo>
                      <a:pt x="1503" y="1219"/>
                    </a:lnTo>
                    <a:lnTo>
                      <a:pt x="1491" y="1217"/>
                    </a:lnTo>
                    <a:lnTo>
                      <a:pt x="1220" y="1197"/>
                    </a:lnTo>
                    <a:lnTo>
                      <a:pt x="286" y="2131"/>
                    </a:lnTo>
                    <a:lnTo>
                      <a:pt x="267" y="2147"/>
                    </a:lnTo>
                    <a:lnTo>
                      <a:pt x="244" y="2156"/>
                    </a:lnTo>
                    <a:lnTo>
                      <a:pt x="219" y="2161"/>
                    </a:lnTo>
                    <a:lnTo>
                      <a:pt x="108" y="2166"/>
                    </a:lnTo>
                    <a:lnTo>
                      <a:pt x="103" y="2166"/>
                    </a:lnTo>
                    <a:lnTo>
                      <a:pt x="78" y="2164"/>
                    </a:lnTo>
                    <a:lnTo>
                      <a:pt x="55" y="2155"/>
                    </a:lnTo>
                    <a:lnTo>
                      <a:pt x="35" y="2142"/>
                    </a:lnTo>
                    <a:lnTo>
                      <a:pt x="19" y="2124"/>
                    </a:lnTo>
                    <a:lnTo>
                      <a:pt x="7" y="2104"/>
                    </a:lnTo>
                    <a:lnTo>
                      <a:pt x="0" y="2080"/>
                    </a:lnTo>
                    <a:lnTo>
                      <a:pt x="0" y="2054"/>
                    </a:lnTo>
                    <a:lnTo>
                      <a:pt x="8" y="1950"/>
                    </a:lnTo>
                    <a:lnTo>
                      <a:pt x="12" y="1926"/>
                    </a:lnTo>
                    <a:lnTo>
                      <a:pt x="23" y="1904"/>
                    </a:lnTo>
                    <a:lnTo>
                      <a:pt x="37" y="1885"/>
                    </a:lnTo>
                    <a:lnTo>
                      <a:pt x="171" y="1753"/>
                    </a:lnTo>
                    <a:lnTo>
                      <a:pt x="470" y="1453"/>
                    </a:lnTo>
                    <a:lnTo>
                      <a:pt x="477" y="1447"/>
                    </a:lnTo>
                    <a:lnTo>
                      <a:pt x="785" y="1137"/>
                    </a:lnTo>
                    <a:lnTo>
                      <a:pt x="957" y="965"/>
                    </a:lnTo>
                    <a:lnTo>
                      <a:pt x="934" y="667"/>
                    </a:lnTo>
                    <a:lnTo>
                      <a:pt x="933" y="649"/>
                    </a:lnTo>
                    <a:lnTo>
                      <a:pt x="934" y="613"/>
                    </a:lnTo>
                    <a:lnTo>
                      <a:pt x="940" y="578"/>
                    </a:lnTo>
                    <a:lnTo>
                      <a:pt x="952" y="545"/>
                    </a:lnTo>
                    <a:lnTo>
                      <a:pt x="970" y="514"/>
                    </a:lnTo>
                    <a:lnTo>
                      <a:pt x="994" y="486"/>
                    </a:lnTo>
                    <a:lnTo>
                      <a:pt x="1469" y="12"/>
                    </a:lnTo>
                    <a:lnTo>
                      <a:pt x="1478" y="4"/>
                    </a:lnTo>
                    <a:lnTo>
                      <a:pt x="1488" y="1"/>
                    </a:lnTo>
                    <a:lnTo>
                      <a:pt x="14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205" name="Freeform 142"/>
            <p:cNvSpPr>
              <a:spLocks noEditPoints="1"/>
            </p:cNvSpPr>
            <p:nvPr/>
          </p:nvSpPr>
          <p:spPr bwMode="auto">
            <a:xfrm>
              <a:off x="4915769" y="4210506"/>
              <a:ext cx="381510" cy="380619"/>
            </a:xfrm>
            <a:custGeom>
              <a:avLst/>
              <a:gdLst>
                <a:gd name="T0" fmla="*/ 1921 w 3440"/>
                <a:gd name="T1" fmla="*/ 3131 h 3427"/>
                <a:gd name="T2" fmla="*/ 1744 w 3440"/>
                <a:gd name="T3" fmla="*/ 3235 h 3427"/>
                <a:gd name="T4" fmla="*/ 1561 w 3440"/>
                <a:gd name="T5" fmla="*/ 3225 h 3427"/>
                <a:gd name="T6" fmla="*/ 1664 w 3440"/>
                <a:gd name="T7" fmla="*/ 3278 h 3427"/>
                <a:gd name="T8" fmla="*/ 1898 w 3440"/>
                <a:gd name="T9" fmla="*/ 3306 h 3427"/>
                <a:gd name="T10" fmla="*/ 2120 w 3440"/>
                <a:gd name="T11" fmla="*/ 3161 h 3427"/>
                <a:gd name="T12" fmla="*/ 310 w 3440"/>
                <a:gd name="T13" fmla="*/ 1242 h 3427"/>
                <a:gd name="T14" fmla="*/ 268 w 3440"/>
                <a:gd name="T15" fmla="*/ 1280 h 3427"/>
                <a:gd name="T16" fmla="*/ 136 w 3440"/>
                <a:gd name="T17" fmla="*/ 1477 h 3427"/>
                <a:gd name="T18" fmla="*/ 159 w 3440"/>
                <a:gd name="T19" fmla="*/ 1706 h 3427"/>
                <a:gd name="T20" fmla="*/ 237 w 3440"/>
                <a:gd name="T21" fmla="*/ 1850 h 3427"/>
                <a:gd name="T22" fmla="*/ 213 w 3440"/>
                <a:gd name="T23" fmla="*/ 1662 h 3427"/>
                <a:gd name="T24" fmla="*/ 267 w 3440"/>
                <a:gd name="T25" fmla="*/ 1509 h 3427"/>
                <a:gd name="T26" fmla="*/ 418 w 3440"/>
                <a:gd name="T27" fmla="*/ 1425 h 3427"/>
                <a:gd name="T28" fmla="*/ 496 w 3440"/>
                <a:gd name="T29" fmla="*/ 1101 h 3427"/>
                <a:gd name="T30" fmla="*/ 768 w 3440"/>
                <a:gd name="T31" fmla="*/ 1404 h 3427"/>
                <a:gd name="T32" fmla="*/ 794 w 3440"/>
                <a:gd name="T33" fmla="*/ 1647 h 3427"/>
                <a:gd name="T34" fmla="*/ 644 w 3440"/>
                <a:gd name="T35" fmla="*/ 1825 h 3427"/>
                <a:gd name="T36" fmla="*/ 681 w 3440"/>
                <a:gd name="T37" fmla="*/ 2064 h 3427"/>
                <a:gd name="T38" fmla="*/ 955 w 3440"/>
                <a:gd name="T39" fmla="*/ 2396 h 3427"/>
                <a:gd name="T40" fmla="*/ 1289 w 3440"/>
                <a:gd name="T41" fmla="*/ 2698 h 3427"/>
                <a:gd name="T42" fmla="*/ 1559 w 3440"/>
                <a:gd name="T43" fmla="*/ 2804 h 3427"/>
                <a:gd name="T44" fmla="*/ 1735 w 3440"/>
                <a:gd name="T45" fmla="*/ 2654 h 3427"/>
                <a:gd name="T46" fmla="*/ 1952 w 3440"/>
                <a:gd name="T47" fmla="*/ 2627 h 3427"/>
                <a:gd name="T48" fmla="*/ 2281 w 3440"/>
                <a:gd name="T49" fmla="*/ 2867 h 3427"/>
                <a:gd name="T50" fmla="*/ 2319 w 3440"/>
                <a:gd name="T51" fmla="*/ 3123 h 3427"/>
                <a:gd name="T52" fmla="*/ 2149 w 3440"/>
                <a:gd name="T53" fmla="*/ 3323 h 3427"/>
                <a:gd name="T54" fmla="*/ 1853 w 3440"/>
                <a:gd name="T55" fmla="*/ 3424 h 3427"/>
                <a:gd name="T56" fmla="*/ 1291 w 3440"/>
                <a:gd name="T57" fmla="*/ 3222 h 3427"/>
                <a:gd name="T58" fmla="*/ 605 w 3440"/>
                <a:gd name="T59" fmla="*/ 2666 h 3427"/>
                <a:gd name="T60" fmla="*/ 130 w 3440"/>
                <a:gd name="T61" fmla="*/ 1991 h 3427"/>
                <a:gd name="T62" fmla="*/ 1 w 3440"/>
                <a:gd name="T63" fmla="*/ 1475 h 3427"/>
                <a:gd name="T64" fmla="*/ 144 w 3440"/>
                <a:gd name="T65" fmla="*/ 1230 h 3427"/>
                <a:gd name="T66" fmla="*/ 354 w 3440"/>
                <a:gd name="T67" fmla="*/ 1084 h 3427"/>
                <a:gd name="T68" fmla="*/ 2736 w 3440"/>
                <a:gd name="T69" fmla="*/ 754 h 3427"/>
                <a:gd name="T70" fmla="*/ 2796 w 3440"/>
                <a:gd name="T71" fmla="*/ 980 h 3427"/>
                <a:gd name="T72" fmla="*/ 3021 w 3440"/>
                <a:gd name="T73" fmla="*/ 922 h 3427"/>
                <a:gd name="T74" fmla="*/ 2963 w 3440"/>
                <a:gd name="T75" fmla="*/ 695 h 3427"/>
                <a:gd name="T76" fmla="*/ 2257 w 3440"/>
                <a:gd name="T77" fmla="*/ 731 h 3427"/>
                <a:gd name="T78" fmla="*/ 2278 w 3440"/>
                <a:gd name="T79" fmla="*/ 964 h 3427"/>
                <a:gd name="T80" fmla="*/ 2510 w 3440"/>
                <a:gd name="T81" fmla="*/ 945 h 3427"/>
                <a:gd name="T82" fmla="*/ 2490 w 3440"/>
                <a:gd name="T83" fmla="*/ 712 h 3427"/>
                <a:gd name="T84" fmla="*/ 1782 w 3440"/>
                <a:gd name="T85" fmla="*/ 712 h 3427"/>
                <a:gd name="T86" fmla="*/ 1762 w 3440"/>
                <a:gd name="T87" fmla="*/ 945 h 3427"/>
                <a:gd name="T88" fmla="*/ 1995 w 3440"/>
                <a:gd name="T89" fmla="*/ 964 h 3427"/>
                <a:gd name="T90" fmla="*/ 2015 w 3440"/>
                <a:gd name="T91" fmla="*/ 731 h 3427"/>
                <a:gd name="T92" fmla="*/ 2626 w 3440"/>
                <a:gd name="T93" fmla="*/ 22 h 3427"/>
                <a:gd name="T94" fmla="*/ 3208 w 3440"/>
                <a:gd name="T95" fmla="*/ 314 h 3427"/>
                <a:gd name="T96" fmla="*/ 3440 w 3440"/>
                <a:gd name="T97" fmla="*/ 838 h 3427"/>
                <a:gd name="T98" fmla="*/ 3208 w 3440"/>
                <a:gd name="T99" fmla="*/ 1361 h 3427"/>
                <a:gd name="T100" fmla="*/ 2626 w 3440"/>
                <a:gd name="T101" fmla="*/ 1653 h 3427"/>
                <a:gd name="T102" fmla="*/ 2065 w 3440"/>
                <a:gd name="T103" fmla="*/ 1778 h 3427"/>
                <a:gd name="T104" fmla="*/ 1577 w 3440"/>
                <a:gd name="T105" fmla="*/ 1882 h 3427"/>
                <a:gd name="T106" fmla="*/ 1642 w 3440"/>
                <a:gd name="T107" fmla="*/ 1433 h 3427"/>
                <a:gd name="T108" fmla="*/ 1338 w 3440"/>
                <a:gd name="T109" fmla="*/ 962 h 3427"/>
                <a:gd name="T110" fmla="*/ 1472 w 3440"/>
                <a:gd name="T111" fmla="*/ 415 h 3427"/>
                <a:gd name="T112" fmla="*/ 1990 w 3440"/>
                <a:gd name="T113" fmla="*/ 60 h 3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40" h="3427">
                  <a:moveTo>
                    <a:pt x="1973" y="3010"/>
                  </a:moveTo>
                  <a:lnTo>
                    <a:pt x="1972" y="3013"/>
                  </a:lnTo>
                  <a:lnTo>
                    <a:pt x="1969" y="3021"/>
                  </a:lnTo>
                  <a:lnTo>
                    <a:pt x="1965" y="3034"/>
                  </a:lnTo>
                  <a:lnTo>
                    <a:pt x="1959" y="3051"/>
                  </a:lnTo>
                  <a:lnTo>
                    <a:pt x="1952" y="3068"/>
                  </a:lnTo>
                  <a:lnTo>
                    <a:pt x="1944" y="3088"/>
                  </a:lnTo>
                  <a:lnTo>
                    <a:pt x="1934" y="3110"/>
                  </a:lnTo>
                  <a:lnTo>
                    <a:pt x="1921" y="3131"/>
                  </a:lnTo>
                  <a:lnTo>
                    <a:pt x="1906" y="3153"/>
                  </a:lnTo>
                  <a:lnTo>
                    <a:pt x="1887" y="3173"/>
                  </a:lnTo>
                  <a:lnTo>
                    <a:pt x="1864" y="3192"/>
                  </a:lnTo>
                  <a:lnTo>
                    <a:pt x="1838" y="3206"/>
                  </a:lnTo>
                  <a:lnTo>
                    <a:pt x="1816" y="3217"/>
                  </a:lnTo>
                  <a:lnTo>
                    <a:pt x="1792" y="3224"/>
                  </a:lnTo>
                  <a:lnTo>
                    <a:pt x="1776" y="3228"/>
                  </a:lnTo>
                  <a:lnTo>
                    <a:pt x="1760" y="3231"/>
                  </a:lnTo>
                  <a:lnTo>
                    <a:pt x="1744" y="3235"/>
                  </a:lnTo>
                  <a:lnTo>
                    <a:pt x="1719" y="3237"/>
                  </a:lnTo>
                  <a:lnTo>
                    <a:pt x="1695" y="3238"/>
                  </a:lnTo>
                  <a:lnTo>
                    <a:pt x="1673" y="3238"/>
                  </a:lnTo>
                  <a:lnTo>
                    <a:pt x="1651" y="3237"/>
                  </a:lnTo>
                  <a:lnTo>
                    <a:pt x="1625" y="3235"/>
                  </a:lnTo>
                  <a:lnTo>
                    <a:pt x="1602" y="3231"/>
                  </a:lnTo>
                  <a:lnTo>
                    <a:pt x="1583" y="3228"/>
                  </a:lnTo>
                  <a:lnTo>
                    <a:pt x="1570" y="3226"/>
                  </a:lnTo>
                  <a:lnTo>
                    <a:pt x="1561" y="3225"/>
                  </a:lnTo>
                  <a:lnTo>
                    <a:pt x="1557" y="3224"/>
                  </a:lnTo>
                  <a:lnTo>
                    <a:pt x="1559" y="3225"/>
                  </a:lnTo>
                  <a:lnTo>
                    <a:pt x="1564" y="3228"/>
                  </a:lnTo>
                  <a:lnTo>
                    <a:pt x="1571" y="3231"/>
                  </a:lnTo>
                  <a:lnTo>
                    <a:pt x="1580" y="3237"/>
                  </a:lnTo>
                  <a:lnTo>
                    <a:pt x="1597" y="3246"/>
                  </a:lnTo>
                  <a:lnTo>
                    <a:pt x="1618" y="3258"/>
                  </a:lnTo>
                  <a:lnTo>
                    <a:pt x="1643" y="3269"/>
                  </a:lnTo>
                  <a:lnTo>
                    <a:pt x="1664" y="3278"/>
                  </a:lnTo>
                  <a:lnTo>
                    <a:pt x="1688" y="3287"/>
                  </a:lnTo>
                  <a:lnTo>
                    <a:pt x="1713" y="3294"/>
                  </a:lnTo>
                  <a:lnTo>
                    <a:pt x="1740" y="3301"/>
                  </a:lnTo>
                  <a:lnTo>
                    <a:pt x="1759" y="3306"/>
                  </a:lnTo>
                  <a:lnTo>
                    <a:pt x="1778" y="3309"/>
                  </a:lnTo>
                  <a:lnTo>
                    <a:pt x="1799" y="3311"/>
                  </a:lnTo>
                  <a:lnTo>
                    <a:pt x="1832" y="3313"/>
                  </a:lnTo>
                  <a:lnTo>
                    <a:pt x="1865" y="3310"/>
                  </a:lnTo>
                  <a:lnTo>
                    <a:pt x="1898" y="3306"/>
                  </a:lnTo>
                  <a:lnTo>
                    <a:pt x="1932" y="3296"/>
                  </a:lnTo>
                  <a:lnTo>
                    <a:pt x="1963" y="3285"/>
                  </a:lnTo>
                  <a:lnTo>
                    <a:pt x="1994" y="3269"/>
                  </a:lnTo>
                  <a:lnTo>
                    <a:pt x="2021" y="3252"/>
                  </a:lnTo>
                  <a:lnTo>
                    <a:pt x="2046" y="3234"/>
                  </a:lnTo>
                  <a:lnTo>
                    <a:pt x="2069" y="3215"/>
                  </a:lnTo>
                  <a:lnTo>
                    <a:pt x="2089" y="3196"/>
                  </a:lnTo>
                  <a:lnTo>
                    <a:pt x="2106" y="3178"/>
                  </a:lnTo>
                  <a:lnTo>
                    <a:pt x="2120" y="3161"/>
                  </a:lnTo>
                  <a:lnTo>
                    <a:pt x="2133" y="3148"/>
                  </a:lnTo>
                  <a:lnTo>
                    <a:pt x="2142" y="3135"/>
                  </a:lnTo>
                  <a:lnTo>
                    <a:pt x="2149" y="3127"/>
                  </a:lnTo>
                  <a:lnTo>
                    <a:pt x="2155" y="3120"/>
                  </a:lnTo>
                  <a:lnTo>
                    <a:pt x="2158" y="3117"/>
                  </a:lnTo>
                  <a:lnTo>
                    <a:pt x="2159" y="3114"/>
                  </a:lnTo>
                  <a:lnTo>
                    <a:pt x="1973" y="3010"/>
                  </a:lnTo>
                  <a:close/>
                  <a:moveTo>
                    <a:pt x="311" y="1242"/>
                  </a:moveTo>
                  <a:lnTo>
                    <a:pt x="310" y="1242"/>
                  </a:lnTo>
                  <a:lnTo>
                    <a:pt x="309" y="1244"/>
                  </a:lnTo>
                  <a:lnTo>
                    <a:pt x="306" y="1246"/>
                  </a:lnTo>
                  <a:lnTo>
                    <a:pt x="304" y="1248"/>
                  </a:lnTo>
                  <a:lnTo>
                    <a:pt x="302" y="1250"/>
                  </a:lnTo>
                  <a:lnTo>
                    <a:pt x="300" y="1252"/>
                  </a:lnTo>
                  <a:lnTo>
                    <a:pt x="297" y="1255"/>
                  </a:lnTo>
                  <a:lnTo>
                    <a:pt x="293" y="1258"/>
                  </a:lnTo>
                  <a:lnTo>
                    <a:pt x="281" y="1267"/>
                  </a:lnTo>
                  <a:lnTo>
                    <a:pt x="268" y="1280"/>
                  </a:lnTo>
                  <a:lnTo>
                    <a:pt x="252" y="1295"/>
                  </a:lnTo>
                  <a:lnTo>
                    <a:pt x="235" y="1311"/>
                  </a:lnTo>
                  <a:lnTo>
                    <a:pt x="215" y="1332"/>
                  </a:lnTo>
                  <a:lnTo>
                    <a:pt x="196" y="1355"/>
                  </a:lnTo>
                  <a:lnTo>
                    <a:pt x="177" y="1381"/>
                  </a:lnTo>
                  <a:lnTo>
                    <a:pt x="161" y="1412"/>
                  </a:lnTo>
                  <a:lnTo>
                    <a:pt x="151" y="1432"/>
                  </a:lnTo>
                  <a:lnTo>
                    <a:pt x="143" y="1454"/>
                  </a:lnTo>
                  <a:lnTo>
                    <a:pt x="136" y="1477"/>
                  </a:lnTo>
                  <a:lnTo>
                    <a:pt x="131" y="1500"/>
                  </a:lnTo>
                  <a:lnTo>
                    <a:pt x="128" y="1523"/>
                  </a:lnTo>
                  <a:lnTo>
                    <a:pt x="127" y="1546"/>
                  </a:lnTo>
                  <a:lnTo>
                    <a:pt x="127" y="1569"/>
                  </a:lnTo>
                  <a:lnTo>
                    <a:pt x="129" y="1591"/>
                  </a:lnTo>
                  <a:lnTo>
                    <a:pt x="132" y="1612"/>
                  </a:lnTo>
                  <a:lnTo>
                    <a:pt x="139" y="1642"/>
                  </a:lnTo>
                  <a:lnTo>
                    <a:pt x="146" y="1672"/>
                  </a:lnTo>
                  <a:lnTo>
                    <a:pt x="159" y="1706"/>
                  </a:lnTo>
                  <a:lnTo>
                    <a:pt x="173" y="1739"/>
                  </a:lnTo>
                  <a:lnTo>
                    <a:pt x="187" y="1767"/>
                  </a:lnTo>
                  <a:lnTo>
                    <a:pt x="200" y="1791"/>
                  </a:lnTo>
                  <a:lnTo>
                    <a:pt x="213" y="1812"/>
                  </a:lnTo>
                  <a:lnTo>
                    <a:pt x="222" y="1827"/>
                  </a:lnTo>
                  <a:lnTo>
                    <a:pt x="228" y="1837"/>
                  </a:lnTo>
                  <a:lnTo>
                    <a:pt x="232" y="1844"/>
                  </a:lnTo>
                  <a:lnTo>
                    <a:pt x="236" y="1848"/>
                  </a:lnTo>
                  <a:lnTo>
                    <a:pt x="237" y="1850"/>
                  </a:lnTo>
                  <a:lnTo>
                    <a:pt x="236" y="1847"/>
                  </a:lnTo>
                  <a:lnTo>
                    <a:pt x="234" y="1838"/>
                  </a:lnTo>
                  <a:lnTo>
                    <a:pt x="230" y="1824"/>
                  </a:lnTo>
                  <a:lnTo>
                    <a:pt x="227" y="1805"/>
                  </a:lnTo>
                  <a:lnTo>
                    <a:pt x="222" y="1782"/>
                  </a:lnTo>
                  <a:lnTo>
                    <a:pt x="219" y="1756"/>
                  </a:lnTo>
                  <a:lnTo>
                    <a:pt x="215" y="1727"/>
                  </a:lnTo>
                  <a:lnTo>
                    <a:pt x="214" y="1695"/>
                  </a:lnTo>
                  <a:lnTo>
                    <a:pt x="213" y="1662"/>
                  </a:lnTo>
                  <a:lnTo>
                    <a:pt x="216" y="1636"/>
                  </a:lnTo>
                  <a:lnTo>
                    <a:pt x="219" y="1611"/>
                  </a:lnTo>
                  <a:lnTo>
                    <a:pt x="223" y="1595"/>
                  </a:lnTo>
                  <a:lnTo>
                    <a:pt x="227" y="1580"/>
                  </a:lnTo>
                  <a:lnTo>
                    <a:pt x="232" y="1564"/>
                  </a:lnTo>
                  <a:lnTo>
                    <a:pt x="239" y="1551"/>
                  </a:lnTo>
                  <a:lnTo>
                    <a:pt x="246" y="1537"/>
                  </a:lnTo>
                  <a:lnTo>
                    <a:pt x="253" y="1524"/>
                  </a:lnTo>
                  <a:lnTo>
                    <a:pt x="267" y="1509"/>
                  </a:lnTo>
                  <a:lnTo>
                    <a:pt x="280" y="1494"/>
                  </a:lnTo>
                  <a:lnTo>
                    <a:pt x="295" y="1483"/>
                  </a:lnTo>
                  <a:lnTo>
                    <a:pt x="311" y="1472"/>
                  </a:lnTo>
                  <a:lnTo>
                    <a:pt x="326" y="1463"/>
                  </a:lnTo>
                  <a:lnTo>
                    <a:pt x="342" y="1455"/>
                  </a:lnTo>
                  <a:lnTo>
                    <a:pt x="372" y="1443"/>
                  </a:lnTo>
                  <a:lnTo>
                    <a:pt x="398" y="1433"/>
                  </a:lnTo>
                  <a:lnTo>
                    <a:pt x="410" y="1428"/>
                  </a:lnTo>
                  <a:lnTo>
                    <a:pt x="418" y="1425"/>
                  </a:lnTo>
                  <a:lnTo>
                    <a:pt x="421" y="1424"/>
                  </a:lnTo>
                  <a:lnTo>
                    <a:pt x="423" y="1423"/>
                  </a:lnTo>
                  <a:lnTo>
                    <a:pt x="425" y="1422"/>
                  </a:lnTo>
                  <a:lnTo>
                    <a:pt x="425" y="1422"/>
                  </a:lnTo>
                  <a:lnTo>
                    <a:pt x="311" y="1242"/>
                  </a:lnTo>
                  <a:close/>
                  <a:moveTo>
                    <a:pt x="409" y="1078"/>
                  </a:moveTo>
                  <a:lnTo>
                    <a:pt x="437" y="1081"/>
                  </a:lnTo>
                  <a:lnTo>
                    <a:pt x="466" y="1089"/>
                  </a:lnTo>
                  <a:lnTo>
                    <a:pt x="496" y="1101"/>
                  </a:lnTo>
                  <a:lnTo>
                    <a:pt x="526" y="1118"/>
                  </a:lnTo>
                  <a:lnTo>
                    <a:pt x="559" y="1141"/>
                  </a:lnTo>
                  <a:lnTo>
                    <a:pt x="591" y="1168"/>
                  </a:lnTo>
                  <a:lnTo>
                    <a:pt x="624" y="1203"/>
                  </a:lnTo>
                  <a:lnTo>
                    <a:pt x="659" y="1243"/>
                  </a:lnTo>
                  <a:lnTo>
                    <a:pt x="693" y="1287"/>
                  </a:lnTo>
                  <a:lnTo>
                    <a:pt x="723" y="1329"/>
                  </a:lnTo>
                  <a:lnTo>
                    <a:pt x="747" y="1368"/>
                  </a:lnTo>
                  <a:lnTo>
                    <a:pt x="768" y="1404"/>
                  </a:lnTo>
                  <a:lnTo>
                    <a:pt x="785" y="1438"/>
                  </a:lnTo>
                  <a:lnTo>
                    <a:pt x="797" y="1470"/>
                  </a:lnTo>
                  <a:lnTo>
                    <a:pt x="807" y="1499"/>
                  </a:lnTo>
                  <a:lnTo>
                    <a:pt x="812" y="1528"/>
                  </a:lnTo>
                  <a:lnTo>
                    <a:pt x="814" y="1555"/>
                  </a:lnTo>
                  <a:lnTo>
                    <a:pt x="813" y="1579"/>
                  </a:lnTo>
                  <a:lnTo>
                    <a:pt x="810" y="1603"/>
                  </a:lnTo>
                  <a:lnTo>
                    <a:pt x="804" y="1626"/>
                  </a:lnTo>
                  <a:lnTo>
                    <a:pt x="794" y="1647"/>
                  </a:lnTo>
                  <a:lnTo>
                    <a:pt x="784" y="1668"/>
                  </a:lnTo>
                  <a:lnTo>
                    <a:pt x="771" y="1687"/>
                  </a:lnTo>
                  <a:lnTo>
                    <a:pt x="757" y="1707"/>
                  </a:lnTo>
                  <a:lnTo>
                    <a:pt x="740" y="1727"/>
                  </a:lnTo>
                  <a:lnTo>
                    <a:pt x="722" y="1746"/>
                  </a:lnTo>
                  <a:lnTo>
                    <a:pt x="705" y="1765"/>
                  </a:lnTo>
                  <a:lnTo>
                    <a:pt x="685" y="1785"/>
                  </a:lnTo>
                  <a:lnTo>
                    <a:pt x="665" y="1804"/>
                  </a:lnTo>
                  <a:lnTo>
                    <a:pt x="644" y="1825"/>
                  </a:lnTo>
                  <a:lnTo>
                    <a:pt x="630" y="1843"/>
                  </a:lnTo>
                  <a:lnTo>
                    <a:pt x="621" y="1864"/>
                  </a:lnTo>
                  <a:lnTo>
                    <a:pt x="617" y="1887"/>
                  </a:lnTo>
                  <a:lnTo>
                    <a:pt x="618" y="1912"/>
                  </a:lnTo>
                  <a:lnTo>
                    <a:pt x="622" y="1939"/>
                  </a:lnTo>
                  <a:lnTo>
                    <a:pt x="632" y="1968"/>
                  </a:lnTo>
                  <a:lnTo>
                    <a:pt x="644" y="1999"/>
                  </a:lnTo>
                  <a:lnTo>
                    <a:pt x="661" y="2031"/>
                  </a:lnTo>
                  <a:lnTo>
                    <a:pt x="681" y="2064"/>
                  </a:lnTo>
                  <a:lnTo>
                    <a:pt x="703" y="2099"/>
                  </a:lnTo>
                  <a:lnTo>
                    <a:pt x="728" y="2134"/>
                  </a:lnTo>
                  <a:lnTo>
                    <a:pt x="756" y="2171"/>
                  </a:lnTo>
                  <a:lnTo>
                    <a:pt x="785" y="2208"/>
                  </a:lnTo>
                  <a:lnTo>
                    <a:pt x="816" y="2245"/>
                  </a:lnTo>
                  <a:lnTo>
                    <a:pt x="850" y="2283"/>
                  </a:lnTo>
                  <a:lnTo>
                    <a:pt x="884" y="2320"/>
                  </a:lnTo>
                  <a:lnTo>
                    <a:pt x="919" y="2358"/>
                  </a:lnTo>
                  <a:lnTo>
                    <a:pt x="955" y="2396"/>
                  </a:lnTo>
                  <a:lnTo>
                    <a:pt x="991" y="2433"/>
                  </a:lnTo>
                  <a:lnTo>
                    <a:pt x="1029" y="2470"/>
                  </a:lnTo>
                  <a:lnTo>
                    <a:pt x="1065" y="2505"/>
                  </a:lnTo>
                  <a:lnTo>
                    <a:pt x="1103" y="2541"/>
                  </a:lnTo>
                  <a:lnTo>
                    <a:pt x="1141" y="2575"/>
                  </a:lnTo>
                  <a:lnTo>
                    <a:pt x="1179" y="2609"/>
                  </a:lnTo>
                  <a:lnTo>
                    <a:pt x="1215" y="2640"/>
                  </a:lnTo>
                  <a:lnTo>
                    <a:pt x="1253" y="2669"/>
                  </a:lnTo>
                  <a:lnTo>
                    <a:pt x="1289" y="2698"/>
                  </a:lnTo>
                  <a:lnTo>
                    <a:pt x="1325" y="2723"/>
                  </a:lnTo>
                  <a:lnTo>
                    <a:pt x="1359" y="2745"/>
                  </a:lnTo>
                  <a:lnTo>
                    <a:pt x="1393" y="2764"/>
                  </a:lnTo>
                  <a:lnTo>
                    <a:pt x="1425" y="2780"/>
                  </a:lnTo>
                  <a:lnTo>
                    <a:pt x="1455" y="2794"/>
                  </a:lnTo>
                  <a:lnTo>
                    <a:pt x="1484" y="2802"/>
                  </a:lnTo>
                  <a:lnTo>
                    <a:pt x="1512" y="2807"/>
                  </a:lnTo>
                  <a:lnTo>
                    <a:pt x="1537" y="2808"/>
                  </a:lnTo>
                  <a:lnTo>
                    <a:pt x="1559" y="2804"/>
                  </a:lnTo>
                  <a:lnTo>
                    <a:pt x="1580" y="2795"/>
                  </a:lnTo>
                  <a:lnTo>
                    <a:pt x="1598" y="2781"/>
                  </a:lnTo>
                  <a:lnTo>
                    <a:pt x="1618" y="2760"/>
                  </a:lnTo>
                  <a:lnTo>
                    <a:pt x="1639" y="2740"/>
                  </a:lnTo>
                  <a:lnTo>
                    <a:pt x="1657" y="2721"/>
                  </a:lnTo>
                  <a:lnTo>
                    <a:pt x="1677" y="2702"/>
                  </a:lnTo>
                  <a:lnTo>
                    <a:pt x="1696" y="2685"/>
                  </a:lnTo>
                  <a:lnTo>
                    <a:pt x="1716" y="2668"/>
                  </a:lnTo>
                  <a:lnTo>
                    <a:pt x="1735" y="2654"/>
                  </a:lnTo>
                  <a:lnTo>
                    <a:pt x="1755" y="2641"/>
                  </a:lnTo>
                  <a:lnTo>
                    <a:pt x="1775" y="2630"/>
                  </a:lnTo>
                  <a:lnTo>
                    <a:pt x="1797" y="2621"/>
                  </a:lnTo>
                  <a:lnTo>
                    <a:pt x="1820" y="2615"/>
                  </a:lnTo>
                  <a:lnTo>
                    <a:pt x="1843" y="2611"/>
                  </a:lnTo>
                  <a:lnTo>
                    <a:pt x="1868" y="2611"/>
                  </a:lnTo>
                  <a:lnTo>
                    <a:pt x="1894" y="2613"/>
                  </a:lnTo>
                  <a:lnTo>
                    <a:pt x="1922" y="2618"/>
                  </a:lnTo>
                  <a:lnTo>
                    <a:pt x="1952" y="2627"/>
                  </a:lnTo>
                  <a:lnTo>
                    <a:pt x="1984" y="2640"/>
                  </a:lnTo>
                  <a:lnTo>
                    <a:pt x="2018" y="2656"/>
                  </a:lnTo>
                  <a:lnTo>
                    <a:pt x="2055" y="2677"/>
                  </a:lnTo>
                  <a:lnTo>
                    <a:pt x="2093" y="2702"/>
                  </a:lnTo>
                  <a:lnTo>
                    <a:pt x="2134" y="2731"/>
                  </a:lnTo>
                  <a:lnTo>
                    <a:pt x="2179" y="2765"/>
                  </a:lnTo>
                  <a:lnTo>
                    <a:pt x="2219" y="2800"/>
                  </a:lnTo>
                  <a:lnTo>
                    <a:pt x="2253" y="2834"/>
                  </a:lnTo>
                  <a:lnTo>
                    <a:pt x="2281" y="2867"/>
                  </a:lnTo>
                  <a:lnTo>
                    <a:pt x="2304" y="2899"/>
                  </a:lnTo>
                  <a:lnTo>
                    <a:pt x="2320" y="2930"/>
                  </a:lnTo>
                  <a:lnTo>
                    <a:pt x="2332" y="2960"/>
                  </a:lnTo>
                  <a:lnTo>
                    <a:pt x="2339" y="2989"/>
                  </a:lnTo>
                  <a:lnTo>
                    <a:pt x="2342" y="3017"/>
                  </a:lnTo>
                  <a:lnTo>
                    <a:pt x="2341" y="3044"/>
                  </a:lnTo>
                  <a:lnTo>
                    <a:pt x="2337" y="3072"/>
                  </a:lnTo>
                  <a:lnTo>
                    <a:pt x="2330" y="3098"/>
                  </a:lnTo>
                  <a:lnTo>
                    <a:pt x="2319" y="3123"/>
                  </a:lnTo>
                  <a:lnTo>
                    <a:pt x="2306" y="3148"/>
                  </a:lnTo>
                  <a:lnTo>
                    <a:pt x="2290" y="3172"/>
                  </a:lnTo>
                  <a:lnTo>
                    <a:pt x="2274" y="3195"/>
                  </a:lnTo>
                  <a:lnTo>
                    <a:pt x="2254" y="3218"/>
                  </a:lnTo>
                  <a:lnTo>
                    <a:pt x="2234" y="3240"/>
                  </a:lnTo>
                  <a:lnTo>
                    <a:pt x="2213" y="3262"/>
                  </a:lnTo>
                  <a:lnTo>
                    <a:pt x="2192" y="3283"/>
                  </a:lnTo>
                  <a:lnTo>
                    <a:pt x="2170" y="3304"/>
                  </a:lnTo>
                  <a:lnTo>
                    <a:pt x="2149" y="3323"/>
                  </a:lnTo>
                  <a:lnTo>
                    <a:pt x="2129" y="3343"/>
                  </a:lnTo>
                  <a:lnTo>
                    <a:pt x="2109" y="3363"/>
                  </a:lnTo>
                  <a:lnTo>
                    <a:pt x="2086" y="3383"/>
                  </a:lnTo>
                  <a:lnTo>
                    <a:pt x="2057" y="3399"/>
                  </a:lnTo>
                  <a:lnTo>
                    <a:pt x="2024" y="3411"/>
                  </a:lnTo>
                  <a:lnTo>
                    <a:pt x="1988" y="3419"/>
                  </a:lnTo>
                  <a:lnTo>
                    <a:pt x="1947" y="3425"/>
                  </a:lnTo>
                  <a:lnTo>
                    <a:pt x="1902" y="3427"/>
                  </a:lnTo>
                  <a:lnTo>
                    <a:pt x="1853" y="3424"/>
                  </a:lnTo>
                  <a:lnTo>
                    <a:pt x="1802" y="3417"/>
                  </a:lnTo>
                  <a:lnTo>
                    <a:pt x="1747" y="3408"/>
                  </a:lnTo>
                  <a:lnTo>
                    <a:pt x="1690" y="3393"/>
                  </a:lnTo>
                  <a:lnTo>
                    <a:pt x="1629" y="3376"/>
                  </a:lnTo>
                  <a:lnTo>
                    <a:pt x="1566" y="3353"/>
                  </a:lnTo>
                  <a:lnTo>
                    <a:pt x="1500" y="3326"/>
                  </a:lnTo>
                  <a:lnTo>
                    <a:pt x="1432" y="3296"/>
                  </a:lnTo>
                  <a:lnTo>
                    <a:pt x="1362" y="3261"/>
                  </a:lnTo>
                  <a:lnTo>
                    <a:pt x="1291" y="3222"/>
                  </a:lnTo>
                  <a:lnTo>
                    <a:pt x="1218" y="3178"/>
                  </a:lnTo>
                  <a:lnTo>
                    <a:pt x="1144" y="3130"/>
                  </a:lnTo>
                  <a:lnTo>
                    <a:pt x="1068" y="3078"/>
                  </a:lnTo>
                  <a:lnTo>
                    <a:pt x="991" y="3020"/>
                  </a:lnTo>
                  <a:lnTo>
                    <a:pt x="914" y="2959"/>
                  </a:lnTo>
                  <a:lnTo>
                    <a:pt x="836" y="2892"/>
                  </a:lnTo>
                  <a:lnTo>
                    <a:pt x="759" y="2821"/>
                  </a:lnTo>
                  <a:lnTo>
                    <a:pt x="680" y="2745"/>
                  </a:lnTo>
                  <a:lnTo>
                    <a:pt x="605" y="2666"/>
                  </a:lnTo>
                  <a:lnTo>
                    <a:pt x="534" y="2588"/>
                  </a:lnTo>
                  <a:lnTo>
                    <a:pt x="467" y="2511"/>
                  </a:lnTo>
                  <a:lnTo>
                    <a:pt x="406" y="2433"/>
                  </a:lnTo>
                  <a:lnTo>
                    <a:pt x="348" y="2356"/>
                  </a:lnTo>
                  <a:lnTo>
                    <a:pt x="296" y="2281"/>
                  </a:lnTo>
                  <a:lnTo>
                    <a:pt x="248" y="2206"/>
                  </a:lnTo>
                  <a:lnTo>
                    <a:pt x="204" y="2132"/>
                  </a:lnTo>
                  <a:lnTo>
                    <a:pt x="165" y="2061"/>
                  </a:lnTo>
                  <a:lnTo>
                    <a:pt x="130" y="1991"/>
                  </a:lnTo>
                  <a:lnTo>
                    <a:pt x="100" y="1923"/>
                  </a:lnTo>
                  <a:lnTo>
                    <a:pt x="73" y="1858"/>
                  </a:lnTo>
                  <a:lnTo>
                    <a:pt x="51" y="1794"/>
                  </a:lnTo>
                  <a:lnTo>
                    <a:pt x="33" y="1733"/>
                  </a:lnTo>
                  <a:lnTo>
                    <a:pt x="19" y="1675"/>
                  </a:lnTo>
                  <a:lnTo>
                    <a:pt x="8" y="1620"/>
                  </a:lnTo>
                  <a:lnTo>
                    <a:pt x="2" y="1568"/>
                  </a:lnTo>
                  <a:lnTo>
                    <a:pt x="0" y="1520"/>
                  </a:lnTo>
                  <a:lnTo>
                    <a:pt x="1" y="1475"/>
                  </a:lnTo>
                  <a:lnTo>
                    <a:pt x="6" y="1435"/>
                  </a:lnTo>
                  <a:lnTo>
                    <a:pt x="16" y="1398"/>
                  </a:lnTo>
                  <a:lnTo>
                    <a:pt x="28" y="1365"/>
                  </a:lnTo>
                  <a:lnTo>
                    <a:pt x="44" y="1336"/>
                  </a:lnTo>
                  <a:lnTo>
                    <a:pt x="64" y="1312"/>
                  </a:lnTo>
                  <a:lnTo>
                    <a:pt x="82" y="1292"/>
                  </a:lnTo>
                  <a:lnTo>
                    <a:pt x="102" y="1273"/>
                  </a:lnTo>
                  <a:lnTo>
                    <a:pt x="123" y="1251"/>
                  </a:lnTo>
                  <a:lnTo>
                    <a:pt x="144" y="1230"/>
                  </a:lnTo>
                  <a:lnTo>
                    <a:pt x="165" y="1208"/>
                  </a:lnTo>
                  <a:lnTo>
                    <a:pt x="187" y="1187"/>
                  </a:lnTo>
                  <a:lnTo>
                    <a:pt x="208" y="1167"/>
                  </a:lnTo>
                  <a:lnTo>
                    <a:pt x="231" y="1148"/>
                  </a:lnTo>
                  <a:lnTo>
                    <a:pt x="254" y="1132"/>
                  </a:lnTo>
                  <a:lnTo>
                    <a:pt x="278" y="1116"/>
                  </a:lnTo>
                  <a:lnTo>
                    <a:pt x="303" y="1102"/>
                  </a:lnTo>
                  <a:lnTo>
                    <a:pt x="328" y="1092"/>
                  </a:lnTo>
                  <a:lnTo>
                    <a:pt x="354" y="1084"/>
                  </a:lnTo>
                  <a:lnTo>
                    <a:pt x="380" y="1079"/>
                  </a:lnTo>
                  <a:lnTo>
                    <a:pt x="409" y="1078"/>
                  </a:lnTo>
                  <a:close/>
                  <a:moveTo>
                    <a:pt x="2879" y="672"/>
                  </a:moveTo>
                  <a:lnTo>
                    <a:pt x="2849" y="675"/>
                  </a:lnTo>
                  <a:lnTo>
                    <a:pt x="2821" y="682"/>
                  </a:lnTo>
                  <a:lnTo>
                    <a:pt x="2796" y="695"/>
                  </a:lnTo>
                  <a:lnTo>
                    <a:pt x="2773" y="712"/>
                  </a:lnTo>
                  <a:lnTo>
                    <a:pt x="2753" y="731"/>
                  </a:lnTo>
                  <a:lnTo>
                    <a:pt x="2736" y="754"/>
                  </a:lnTo>
                  <a:lnTo>
                    <a:pt x="2724" y="780"/>
                  </a:lnTo>
                  <a:lnTo>
                    <a:pt x="2717" y="808"/>
                  </a:lnTo>
                  <a:lnTo>
                    <a:pt x="2713" y="838"/>
                  </a:lnTo>
                  <a:lnTo>
                    <a:pt x="2717" y="867"/>
                  </a:lnTo>
                  <a:lnTo>
                    <a:pt x="2724" y="895"/>
                  </a:lnTo>
                  <a:lnTo>
                    <a:pt x="2736" y="922"/>
                  </a:lnTo>
                  <a:lnTo>
                    <a:pt x="2753" y="945"/>
                  </a:lnTo>
                  <a:lnTo>
                    <a:pt x="2773" y="964"/>
                  </a:lnTo>
                  <a:lnTo>
                    <a:pt x="2796" y="980"/>
                  </a:lnTo>
                  <a:lnTo>
                    <a:pt x="2821" y="993"/>
                  </a:lnTo>
                  <a:lnTo>
                    <a:pt x="2849" y="1000"/>
                  </a:lnTo>
                  <a:lnTo>
                    <a:pt x="2879" y="1003"/>
                  </a:lnTo>
                  <a:lnTo>
                    <a:pt x="2908" y="1000"/>
                  </a:lnTo>
                  <a:lnTo>
                    <a:pt x="2937" y="993"/>
                  </a:lnTo>
                  <a:lnTo>
                    <a:pt x="2963" y="980"/>
                  </a:lnTo>
                  <a:lnTo>
                    <a:pt x="2986" y="964"/>
                  </a:lnTo>
                  <a:lnTo>
                    <a:pt x="3005" y="945"/>
                  </a:lnTo>
                  <a:lnTo>
                    <a:pt x="3021" y="922"/>
                  </a:lnTo>
                  <a:lnTo>
                    <a:pt x="3033" y="895"/>
                  </a:lnTo>
                  <a:lnTo>
                    <a:pt x="3041" y="867"/>
                  </a:lnTo>
                  <a:lnTo>
                    <a:pt x="3044" y="838"/>
                  </a:lnTo>
                  <a:lnTo>
                    <a:pt x="3041" y="808"/>
                  </a:lnTo>
                  <a:lnTo>
                    <a:pt x="3033" y="780"/>
                  </a:lnTo>
                  <a:lnTo>
                    <a:pt x="3021" y="754"/>
                  </a:lnTo>
                  <a:lnTo>
                    <a:pt x="3005" y="731"/>
                  </a:lnTo>
                  <a:lnTo>
                    <a:pt x="2986" y="712"/>
                  </a:lnTo>
                  <a:lnTo>
                    <a:pt x="2963" y="695"/>
                  </a:lnTo>
                  <a:lnTo>
                    <a:pt x="2937" y="682"/>
                  </a:lnTo>
                  <a:lnTo>
                    <a:pt x="2908" y="675"/>
                  </a:lnTo>
                  <a:lnTo>
                    <a:pt x="2879" y="672"/>
                  </a:lnTo>
                  <a:close/>
                  <a:moveTo>
                    <a:pt x="2384" y="672"/>
                  </a:moveTo>
                  <a:lnTo>
                    <a:pt x="2354" y="675"/>
                  </a:lnTo>
                  <a:lnTo>
                    <a:pt x="2326" y="682"/>
                  </a:lnTo>
                  <a:lnTo>
                    <a:pt x="2301" y="695"/>
                  </a:lnTo>
                  <a:lnTo>
                    <a:pt x="2278" y="712"/>
                  </a:lnTo>
                  <a:lnTo>
                    <a:pt x="2257" y="731"/>
                  </a:lnTo>
                  <a:lnTo>
                    <a:pt x="2241" y="754"/>
                  </a:lnTo>
                  <a:lnTo>
                    <a:pt x="2229" y="780"/>
                  </a:lnTo>
                  <a:lnTo>
                    <a:pt x="2221" y="808"/>
                  </a:lnTo>
                  <a:lnTo>
                    <a:pt x="2218" y="838"/>
                  </a:lnTo>
                  <a:lnTo>
                    <a:pt x="2221" y="867"/>
                  </a:lnTo>
                  <a:lnTo>
                    <a:pt x="2229" y="895"/>
                  </a:lnTo>
                  <a:lnTo>
                    <a:pt x="2241" y="922"/>
                  </a:lnTo>
                  <a:lnTo>
                    <a:pt x="2257" y="945"/>
                  </a:lnTo>
                  <a:lnTo>
                    <a:pt x="2278" y="964"/>
                  </a:lnTo>
                  <a:lnTo>
                    <a:pt x="2301" y="980"/>
                  </a:lnTo>
                  <a:lnTo>
                    <a:pt x="2326" y="993"/>
                  </a:lnTo>
                  <a:lnTo>
                    <a:pt x="2354" y="1000"/>
                  </a:lnTo>
                  <a:lnTo>
                    <a:pt x="2384" y="1003"/>
                  </a:lnTo>
                  <a:lnTo>
                    <a:pt x="2413" y="1000"/>
                  </a:lnTo>
                  <a:lnTo>
                    <a:pt x="2441" y="993"/>
                  </a:lnTo>
                  <a:lnTo>
                    <a:pt x="2466" y="980"/>
                  </a:lnTo>
                  <a:lnTo>
                    <a:pt x="2490" y="964"/>
                  </a:lnTo>
                  <a:lnTo>
                    <a:pt x="2510" y="945"/>
                  </a:lnTo>
                  <a:lnTo>
                    <a:pt x="2526" y="922"/>
                  </a:lnTo>
                  <a:lnTo>
                    <a:pt x="2538" y="895"/>
                  </a:lnTo>
                  <a:lnTo>
                    <a:pt x="2546" y="867"/>
                  </a:lnTo>
                  <a:lnTo>
                    <a:pt x="2549" y="838"/>
                  </a:lnTo>
                  <a:lnTo>
                    <a:pt x="2546" y="808"/>
                  </a:lnTo>
                  <a:lnTo>
                    <a:pt x="2538" y="780"/>
                  </a:lnTo>
                  <a:lnTo>
                    <a:pt x="2526" y="754"/>
                  </a:lnTo>
                  <a:lnTo>
                    <a:pt x="2510" y="731"/>
                  </a:lnTo>
                  <a:lnTo>
                    <a:pt x="2490" y="712"/>
                  </a:lnTo>
                  <a:lnTo>
                    <a:pt x="2466" y="695"/>
                  </a:lnTo>
                  <a:lnTo>
                    <a:pt x="2441" y="682"/>
                  </a:lnTo>
                  <a:lnTo>
                    <a:pt x="2413" y="675"/>
                  </a:lnTo>
                  <a:lnTo>
                    <a:pt x="2384" y="672"/>
                  </a:lnTo>
                  <a:close/>
                  <a:moveTo>
                    <a:pt x="1889" y="672"/>
                  </a:moveTo>
                  <a:lnTo>
                    <a:pt x="1859" y="675"/>
                  </a:lnTo>
                  <a:lnTo>
                    <a:pt x="1830" y="682"/>
                  </a:lnTo>
                  <a:lnTo>
                    <a:pt x="1805" y="695"/>
                  </a:lnTo>
                  <a:lnTo>
                    <a:pt x="1782" y="712"/>
                  </a:lnTo>
                  <a:lnTo>
                    <a:pt x="1762" y="731"/>
                  </a:lnTo>
                  <a:lnTo>
                    <a:pt x="1746" y="754"/>
                  </a:lnTo>
                  <a:lnTo>
                    <a:pt x="1734" y="780"/>
                  </a:lnTo>
                  <a:lnTo>
                    <a:pt x="1726" y="808"/>
                  </a:lnTo>
                  <a:lnTo>
                    <a:pt x="1723" y="838"/>
                  </a:lnTo>
                  <a:lnTo>
                    <a:pt x="1726" y="867"/>
                  </a:lnTo>
                  <a:lnTo>
                    <a:pt x="1734" y="895"/>
                  </a:lnTo>
                  <a:lnTo>
                    <a:pt x="1746" y="922"/>
                  </a:lnTo>
                  <a:lnTo>
                    <a:pt x="1762" y="945"/>
                  </a:lnTo>
                  <a:lnTo>
                    <a:pt x="1782" y="964"/>
                  </a:lnTo>
                  <a:lnTo>
                    <a:pt x="1805" y="980"/>
                  </a:lnTo>
                  <a:lnTo>
                    <a:pt x="1830" y="993"/>
                  </a:lnTo>
                  <a:lnTo>
                    <a:pt x="1859" y="1000"/>
                  </a:lnTo>
                  <a:lnTo>
                    <a:pt x="1889" y="1003"/>
                  </a:lnTo>
                  <a:lnTo>
                    <a:pt x="1918" y="1000"/>
                  </a:lnTo>
                  <a:lnTo>
                    <a:pt x="1946" y="993"/>
                  </a:lnTo>
                  <a:lnTo>
                    <a:pt x="1971" y="980"/>
                  </a:lnTo>
                  <a:lnTo>
                    <a:pt x="1995" y="964"/>
                  </a:lnTo>
                  <a:lnTo>
                    <a:pt x="2015" y="945"/>
                  </a:lnTo>
                  <a:lnTo>
                    <a:pt x="2031" y="922"/>
                  </a:lnTo>
                  <a:lnTo>
                    <a:pt x="2043" y="895"/>
                  </a:lnTo>
                  <a:lnTo>
                    <a:pt x="2050" y="867"/>
                  </a:lnTo>
                  <a:lnTo>
                    <a:pt x="2054" y="838"/>
                  </a:lnTo>
                  <a:lnTo>
                    <a:pt x="2050" y="808"/>
                  </a:lnTo>
                  <a:lnTo>
                    <a:pt x="2043" y="780"/>
                  </a:lnTo>
                  <a:lnTo>
                    <a:pt x="2031" y="754"/>
                  </a:lnTo>
                  <a:lnTo>
                    <a:pt x="2015" y="731"/>
                  </a:lnTo>
                  <a:lnTo>
                    <a:pt x="1995" y="712"/>
                  </a:lnTo>
                  <a:lnTo>
                    <a:pt x="1971" y="695"/>
                  </a:lnTo>
                  <a:lnTo>
                    <a:pt x="1946" y="682"/>
                  </a:lnTo>
                  <a:lnTo>
                    <a:pt x="1918" y="675"/>
                  </a:lnTo>
                  <a:lnTo>
                    <a:pt x="1889" y="672"/>
                  </a:lnTo>
                  <a:close/>
                  <a:moveTo>
                    <a:pt x="2384" y="0"/>
                  </a:moveTo>
                  <a:lnTo>
                    <a:pt x="2466" y="2"/>
                  </a:lnTo>
                  <a:lnTo>
                    <a:pt x="2547" y="10"/>
                  </a:lnTo>
                  <a:lnTo>
                    <a:pt x="2626" y="22"/>
                  </a:lnTo>
                  <a:lnTo>
                    <a:pt x="2702" y="39"/>
                  </a:lnTo>
                  <a:lnTo>
                    <a:pt x="2777" y="60"/>
                  </a:lnTo>
                  <a:lnTo>
                    <a:pt x="2848" y="85"/>
                  </a:lnTo>
                  <a:lnTo>
                    <a:pt x="2917" y="114"/>
                  </a:lnTo>
                  <a:lnTo>
                    <a:pt x="2982" y="147"/>
                  </a:lnTo>
                  <a:lnTo>
                    <a:pt x="3044" y="184"/>
                  </a:lnTo>
                  <a:lnTo>
                    <a:pt x="3103" y="224"/>
                  </a:lnTo>
                  <a:lnTo>
                    <a:pt x="3158" y="268"/>
                  </a:lnTo>
                  <a:lnTo>
                    <a:pt x="3208" y="314"/>
                  </a:lnTo>
                  <a:lnTo>
                    <a:pt x="3254" y="363"/>
                  </a:lnTo>
                  <a:lnTo>
                    <a:pt x="3296" y="415"/>
                  </a:lnTo>
                  <a:lnTo>
                    <a:pt x="3333" y="469"/>
                  </a:lnTo>
                  <a:lnTo>
                    <a:pt x="3365" y="526"/>
                  </a:lnTo>
                  <a:lnTo>
                    <a:pt x="3391" y="585"/>
                  </a:lnTo>
                  <a:lnTo>
                    <a:pt x="3412" y="646"/>
                  </a:lnTo>
                  <a:lnTo>
                    <a:pt x="3427" y="708"/>
                  </a:lnTo>
                  <a:lnTo>
                    <a:pt x="3437" y="772"/>
                  </a:lnTo>
                  <a:lnTo>
                    <a:pt x="3440" y="838"/>
                  </a:lnTo>
                  <a:lnTo>
                    <a:pt x="3437" y="903"/>
                  </a:lnTo>
                  <a:lnTo>
                    <a:pt x="3427" y="968"/>
                  </a:lnTo>
                  <a:lnTo>
                    <a:pt x="3412" y="1030"/>
                  </a:lnTo>
                  <a:lnTo>
                    <a:pt x="3391" y="1091"/>
                  </a:lnTo>
                  <a:lnTo>
                    <a:pt x="3365" y="1149"/>
                  </a:lnTo>
                  <a:lnTo>
                    <a:pt x="3333" y="1206"/>
                  </a:lnTo>
                  <a:lnTo>
                    <a:pt x="3296" y="1260"/>
                  </a:lnTo>
                  <a:lnTo>
                    <a:pt x="3254" y="1312"/>
                  </a:lnTo>
                  <a:lnTo>
                    <a:pt x="3208" y="1361"/>
                  </a:lnTo>
                  <a:lnTo>
                    <a:pt x="3158" y="1408"/>
                  </a:lnTo>
                  <a:lnTo>
                    <a:pt x="3103" y="1451"/>
                  </a:lnTo>
                  <a:lnTo>
                    <a:pt x="3044" y="1491"/>
                  </a:lnTo>
                  <a:lnTo>
                    <a:pt x="2982" y="1529"/>
                  </a:lnTo>
                  <a:lnTo>
                    <a:pt x="2917" y="1561"/>
                  </a:lnTo>
                  <a:lnTo>
                    <a:pt x="2848" y="1590"/>
                  </a:lnTo>
                  <a:lnTo>
                    <a:pt x="2777" y="1615"/>
                  </a:lnTo>
                  <a:lnTo>
                    <a:pt x="2702" y="1636"/>
                  </a:lnTo>
                  <a:lnTo>
                    <a:pt x="2626" y="1653"/>
                  </a:lnTo>
                  <a:lnTo>
                    <a:pt x="2547" y="1665"/>
                  </a:lnTo>
                  <a:lnTo>
                    <a:pt x="2466" y="1673"/>
                  </a:lnTo>
                  <a:lnTo>
                    <a:pt x="2384" y="1676"/>
                  </a:lnTo>
                  <a:lnTo>
                    <a:pt x="2326" y="1674"/>
                  </a:lnTo>
                  <a:lnTo>
                    <a:pt x="2268" y="1670"/>
                  </a:lnTo>
                  <a:lnTo>
                    <a:pt x="2213" y="1663"/>
                  </a:lnTo>
                  <a:lnTo>
                    <a:pt x="2167" y="1706"/>
                  </a:lnTo>
                  <a:lnTo>
                    <a:pt x="2118" y="1744"/>
                  </a:lnTo>
                  <a:lnTo>
                    <a:pt x="2065" y="1778"/>
                  </a:lnTo>
                  <a:lnTo>
                    <a:pt x="2009" y="1810"/>
                  </a:lnTo>
                  <a:lnTo>
                    <a:pt x="1949" y="1836"/>
                  </a:lnTo>
                  <a:lnTo>
                    <a:pt x="1887" y="1860"/>
                  </a:lnTo>
                  <a:lnTo>
                    <a:pt x="1821" y="1880"/>
                  </a:lnTo>
                  <a:lnTo>
                    <a:pt x="1753" y="1895"/>
                  </a:lnTo>
                  <a:lnTo>
                    <a:pt x="1682" y="1909"/>
                  </a:lnTo>
                  <a:lnTo>
                    <a:pt x="1611" y="1919"/>
                  </a:lnTo>
                  <a:lnTo>
                    <a:pt x="1537" y="1927"/>
                  </a:lnTo>
                  <a:lnTo>
                    <a:pt x="1577" y="1882"/>
                  </a:lnTo>
                  <a:lnTo>
                    <a:pt x="1615" y="1833"/>
                  </a:lnTo>
                  <a:lnTo>
                    <a:pt x="1648" y="1781"/>
                  </a:lnTo>
                  <a:lnTo>
                    <a:pt x="1678" y="1728"/>
                  </a:lnTo>
                  <a:lnTo>
                    <a:pt x="1704" y="1673"/>
                  </a:lnTo>
                  <a:lnTo>
                    <a:pt x="1726" y="1617"/>
                  </a:lnTo>
                  <a:lnTo>
                    <a:pt x="1743" y="1563"/>
                  </a:lnTo>
                  <a:lnTo>
                    <a:pt x="1754" y="1510"/>
                  </a:lnTo>
                  <a:lnTo>
                    <a:pt x="1697" y="1473"/>
                  </a:lnTo>
                  <a:lnTo>
                    <a:pt x="1642" y="1433"/>
                  </a:lnTo>
                  <a:lnTo>
                    <a:pt x="1591" y="1391"/>
                  </a:lnTo>
                  <a:lnTo>
                    <a:pt x="1544" y="1345"/>
                  </a:lnTo>
                  <a:lnTo>
                    <a:pt x="1500" y="1297"/>
                  </a:lnTo>
                  <a:lnTo>
                    <a:pt x="1461" y="1246"/>
                  </a:lnTo>
                  <a:lnTo>
                    <a:pt x="1427" y="1193"/>
                  </a:lnTo>
                  <a:lnTo>
                    <a:pt x="1398" y="1138"/>
                  </a:lnTo>
                  <a:lnTo>
                    <a:pt x="1373" y="1081"/>
                  </a:lnTo>
                  <a:lnTo>
                    <a:pt x="1353" y="1023"/>
                  </a:lnTo>
                  <a:lnTo>
                    <a:pt x="1338" y="962"/>
                  </a:lnTo>
                  <a:lnTo>
                    <a:pt x="1330" y="901"/>
                  </a:lnTo>
                  <a:lnTo>
                    <a:pt x="1327" y="838"/>
                  </a:lnTo>
                  <a:lnTo>
                    <a:pt x="1330" y="772"/>
                  </a:lnTo>
                  <a:lnTo>
                    <a:pt x="1340" y="708"/>
                  </a:lnTo>
                  <a:lnTo>
                    <a:pt x="1355" y="646"/>
                  </a:lnTo>
                  <a:lnTo>
                    <a:pt x="1376" y="585"/>
                  </a:lnTo>
                  <a:lnTo>
                    <a:pt x="1403" y="526"/>
                  </a:lnTo>
                  <a:lnTo>
                    <a:pt x="1434" y="469"/>
                  </a:lnTo>
                  <a:lnTo>
                    <a:pt x="1472" y="415"/>
                  </a:lnTo>
                  <a:lnTo>
                    <a:pt x="1513" y="363"/>
                  </a:lnTo>
                  <a:lnTo>
                    <a:pt x="1559" y="314"/>
                  </a:lnTo>
                  <a:lnTo>
                    <a:pt x="1610" y="268"/>
                  </a:lnTo>
                  <a:lnTo>
                    <a:pt x="1665" y="224"/>
                  </a:lnTo>
                  <a:lnTo>
                    <a:pt x="1723" y="184"/>
                  </a:lnTo>
                  <a:lnTo>
                    <a:pt x="1785" y="147"/>
                  </a:lnTo>
                  <a:lnTo>
                    <a:pt x="1850" y="114"/>
                  </a:lnTo>
                  <a:lnTo>
                    <a:pt x="1919" y="85"/>
                  </a:lnTo>
                  <a:lnTo>
                    <a:pt x="1990" y="60"/>
                  </a:lnTo>
                  <a:lnTo>
                    <a:pt x="2065" y="39"/>
                  </a:lnTo>
                  <a:lnTo>
                    <a:pt x="2141" y="22"/>
                  </a:lnTo>
                  <a:lnTo>
                    <a:pt x="2220" y="10"/>
                  </a:lnTo>
                  <a:lnTo>
                    <a:pt x="2301" y="2"/>
                  </a:lnTo>
                  <a:lnTo>
                    <a:pt x="2384" y="0"/>
                  </a:lnTo>
                  <a:close/>
                </a:path>
              </a:pathLst>
            </a:cu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>
                <a:defRPr/>
              </a:pPr>
              <a:endParaRPr lang="en-US" sz="2399">
                <a:solidFill>
                  <a:prstClr val="black"/>
                </a:solidFill>
                <a:latin typeface="Calibri"/>
              </a:endParaRPr>
            </a:p>
          </p:txBody>
        </p:sp>
        <p:grpSp>
          <p:nvGrpSpPr>
            <p:cNvPr id="216" name="Group 215"/>
            <p:cNvGrpSpPr/>
            <p:nvPr/>
          </p:nvGrpSpPr>
          <p:grpSpPr>
            <a:xfrm>
              <a:off x="5560361" y="4578448"/>
              <a:ext cx="402947" cy="363532"/>
              <a:chOff x="-1527175" y="3087688"/>
              <a:chExt cx="835025" cy="752475"/>
            </a:xfrm>
            <a:solidFill>
              <a:schemeClr val="tx1"/>
            </a:solidFill>
          </p:grpSpPr>
          <p:sp>
            <p:nvSpPr>
              <p:cNvPr id="210" name="Rectangle 147"/>
              <p:cNvSpPr>
                <a:spLocks noChangeArrowheads="1"/>
              </p:cNvSpPr>
              <p:nvPr/>
            </p:nvSpPr>
            <p:spPr bwMode="auto">
              <a:xfrm>
                <a:off x="-1406525" y="3467101"/>
                <a:ext cx="73025" cy="7461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1" name="Rectangle 148"/>
              <p:cNvSpPr>
                <a:spLocks noChangeArrowheads="1"/>
              </p:cNvSpPr>
              <p:nvPr/>
            </p:nvSpPr>
            <p:spPr bwMode="auto">
              <a:xfrm>
                <a:off x="-1406525" y="3584576"/>
                <a:ext cx="73025" cy="7461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2" name="Rectangle 149"/>
              <p:cNvSpPr>
                <a:spLocks noChangeArrowheads="1"/>
              </p:cNvSpPr>
              <p:nvPr/>
            </p:nvSpPr>
            <p:spPr bwMode="auto">
              <a:xfrm>
                <a:off x="-1282700" y="3348038"/>
                <a:ext cx="73025" cy="7461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3" name="Rectangle 150"/>
              <p:cNvSpPr>
                <a:spLocks noChangeArrowheads="1"/>
              </p:cNvSpPr>
              <p:nvPr/>
            </p:nvSpPr>
            <p:spPr bwMode="auto">
              <a:xfrm>
                <a:off x="-1282700" y="3467101"/>
                <a:ext cx="73025" cy="7461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4" name="Rectangle 151"/>
              <p:cNvSpPr>
                <a:spLocks noChangeArrowheads="1"/>
              </p:cNvSpPr>
              <p:nvPr/>
            </p:nvSpPr>
            <p:spPr bwMode="auto">
              <a:xfrm>
                <a:off x="-1282700" y="3584576"/>
                <a:ext cx="73025" cy="74613"/>
              </a:xfrm>
              <a:prstGeom prst="rect">
                <a:avLst/>
              </a:prstGeom>
              <a:grpFill/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5" name="Freeform 152"/>
              <p:cNvSpPr>
                <a:spLocks noEditPoints="1"/>
              </p:cNvSpPr>
              <p:nvPr/>
            </p:nvSpPr>
            <p:spPr bwMode="auto">
              <a:xfrm>
                <a:off x="-1527175" y="3087688"/>
                <a:ext cx="835025" cy="752475"/>
              </a:xfrm>
              <a:custGeom>
                <a:avLst/>
                <a:gdLst>
                  <a:gd name="T0" fmla="*/ 2510 w 3679"/>
                  <a:gd name="T1" fmla="*/ 3044 h 3314"/>
                  <a:gd name="T2" fmla="*/ 2498 w 3679"/>
                  <a:gd name="T3" fmla="*/ 3153 h 3314"/>
                  <a:gd name="T4" fmla="*/ 2587 w 3679"/>
                  <a:gd name="T5" fmla="*/ 3210 h 3314"/>
                  <a:gd name="T6" fmla="*/ 2677 w 3679"/>
                  <a:gd name="T7" fmla="*/ 3153 h 3314"/>
                  <a:gd name="T8" fmla="*/ 2666 w 3679"/>
                  <a:gd name="T9" fmla="*/ 3044 h 3314"/>
                  <a:gd name="T10" fmla="*/ 1698 w 3679"/>
                  <a:gd name="T11" fmla="*/ 2105 h 3314"/>
                  <a:gd name="T12" fmla="*/ 1608 w 3679"/>
                  <a:gd name="T13" fmla="*/ 2161 h 3314"/>
                  <a:gd name="T14" fmla="*/ 1620 w 3679"/>
                  <a:gd name="T15" fmla="*/ 2270 h 3314"/>
                  <a:gd name="T16" fmla="*/ 1721 w 3679"/>
                  <a:gd name="T17" fmla="*/ 2306 h 3314"/>
                  <a:gd name="T18" fmla="*/ 1797 w 3679"/>
                  <a:gd name="T19" fmla="*/ 2230 h 3314"/>
                  <a:gd name="T20" fmla="*/ 1760 w 3679"/>
                  <a:gd name="T21" fmla="*/ 2127 h 3314"/>
                  <a:gd name="T22" fmla="*/ 3453 w 3679"/>
                  <a:gd name="T23" fmla="*/ 2108 h 3314"/>
                  <a:gd name="T24" fmla="*/ 3379 w 3679"/>
                  <a:gd name="T25" fmla="*/ 2183 h 3314"/>
                  <a:gd name="T26" fmla="*/ 3414 w 3679"/>
                  <a:gd name="T27" fmla="*/ 2286 h 3314"/>
                  <a:gd name="T28" fmla="*/ 3521 w 3679"/>
                  <a:gd name="T29" fmla="*/ 2298 h 3314"/>
                  <a:gd name="T30" fmla="*/ 3577 w 3679"/>
                  <a:gd name="T31" fmla="*/ 2206 h 3314"/>
                  <a:gd name="T32" fmla="*/ 3521 w 3679"/>
                  <a:gd name="T33" fmla="*/ 2114 h 3314"/>
                  <a:gd name="T34" fmla="*/ 3113 w 3679"/>
                  <a:gd name="T35" fmla="*/ 1608 h 3314"/>
                  <a:gd name="T36" fmla="*/ 2637 w 3679"/>
                  <a:gd name="T37" fmla="*/ 2015 h 3314"/>
                  <a:gd name="T38" fmla="*/ 2501 w 3679"/>
                  <a:gd name="T39" fmla="*/ 2028 h 3314"/>
                  <a:gd name="T40" fmla="*/ 2011 w 3679"/>
                  <a:gd name="T41" fmla="*/ 1723 h 3314"/>
                  <a:gd name="T42" fmla="*/ 1927 w 3679"/>
                  <a:gd name="T43" fmla="*/ 1751 h 3314"/>
                  <a:gd name="T44" fmla="*/ 1921 w 3679"/>
                  <a:gd name="T45" fmla="*/ 1840 h 3314"/>
                  <a:gd name="T46" fmla="*/ 2406 w 3679"/>
                  <a:gd name="T47" fmla="*/ 2289 h 3314"/>
                  <a:gd name="T48" fmla="*/ 2519 w 3679"/>
                  <a:gd name="T49" fmla="*/ 2400 h 3314"/>
                  <a:gd name="T50" fmla="*/ 2685 w 3679"/>
                  <a:gd name="T51" fmla="*/ 2384 h 3314"/>
                  <a:gd name="T52" fmla="*/ 2779 w 3679"/>
                  <a:gd name="T53" fmla="*/ 2247 h 3314"/>
                  <a:gd name="T54" fmla="*/ 3193 w 3679"/>
                  <a:gd name="T55" fmla="*/ 1749 h 3314"/>
                  <a:gd name="T56" fmla="*/ 3220 w 3679"/>
                  <a:gd name="T57" fmla="*/ 1655 h 3314"/>
                  <a:gd name="T58" fmla="*/ 3151 w 3679"/>
                  <a:gd name="T59" fmla="*/ 1601 h 3314"/>
                  <a:gd name="T60" fmla="*/ 2510 w 3679"/>
                  <a:gd name="T61" fmla="*/ 1241 h 3314"/>
                  <a:gd name="T62" fmla="*/ 2498 w 3679"/>
                  <a:gd name="T63" fmla="*/ 1350 h 3314"/>
                  <a:gd name="T64" fmla="*/ 2587 w 3679"/>
                  <a:gd name="T65" fmla="*/ 1406 h 3314"/>
                  <a:gd name="T66" fmla="*/ 2677 w 3679"/>
                  <a:gd name="T67" fmla="*/ 1350 h 3314"/>
                  <a:gd name="T68" fmla="*/ 2666 w 3679"/>
                  <a:gd name="T69" fmla="*/ 1241 h 3314"/>
                  <a:gd name="T70" fmla="*/ 282 w 3679"/>
                  <a:gd name="T71" fmla="*/ 763 h 3314"/>
                  <a:gd name="T72" fmla="*/ 1546 w 3679"/>
                  <a:gd name="T73" fmla="*/ 2534 h 3314"/>
                  <a:gd name="T74" fmla="*/ 1499 w 3679"/>
                  <a:gd name="T75" fmla="*/ 2124 h 3314"/>
                  <a:gd name="T76" fmla="*/ 1600 w 3679"/>
                  <a:gd name="T77" fmla="*/ 1737 h 3314"/>
                  <a:gd name="T78" fmla="*/ 1620 w 3679"/>
                  <a:gd name="T79" fmla="*/ 1477 h 3314"/>
                  <a:gd name="T80" fmla="*/ 2071 w 3679"/>
                  <a:gd name="T81" fmla="*/ 1232 h 3314"/>
                  <a:gd name="T82" fmla="*/ 2430 w 3679"/>
                  <a:gd name="T83" fmla="*/ 1111 h 3314"/>
                  <a:gd name="T84" fmla="*/ 2746 w 3679"/>
                  <a:gd name="T85" fmla="*/ 1112 h 3314"/>
                  <a:gd name="T86" fmla="*/ 2036 w 3679"/>
                  <a:gd name="T87" fmla="*/ 501 h 3314"/>
                  <a:gd name="T88" fmla="*/ 2837 w 3679"/>
                  <a:gd name="T89" fmla="*/ 3 h 3314"/>
                  <a:gd name="T90" fmla="*/ 2984 w 3679"/>
                  <a:gd name="T91" fmla="*/ 94 h 3314"/>
                  <a:gd name="T92" fmla="*/ 3029 w 3679"/>
                  <a:gd name="T93" fmla="*/ 1195 h 3314"/>
                  <a:gd name="T94" fmla="*/ 3367 w 3679"/>
                  <a:gd name="T95" fmla="*/ 1432 h 3314"/>
                  <a:gd name="T96" fmla="*/ 3595 w 3679"/>
                  <a:gd name="T97" fmla="*/ 1782 h 3314"/>
                  <a:gd name="T98" fmla="*/ 3679 w 3679"/>
                  <a:gd name="T99" fmla="*/ 2206 h 3314"/>
                  <a:gd name="T100" fmla="*/ 3601 w 3679"/>
                  <a:gd name="T101" fmla="*/ 2619 h 3314"/>
                  <a:gd name="T102" fmla="*/ 3387 w 3679"/>
                  <a:gd name="T103" fmla="*/ 2961 h 3314"/>
                  <a:gd name="T104" fmla="*/ 3067 w 3679"/>
                  <a:gd name="T105" fmla="*/ 3201 h 3314"/>
                  <a:gd name="T106" fmla="*/ 2673 w 3679"/>
                  <a:gd name="T107" fmla="*/ 3310 h 3314"/>
                  <a:gd name="T108" fmla="*/ 2259 w 3679"/>
                  <a:gd name="T109" fmla="*/ 3262 h 3314"/>
                  <a:gd name="T110" fmla="*/ 1907 w 3679"/>
                  <a:gd name="T111" fmla="*/ 3071 h 3314"/>
                  <a:gd name="T112" fmla="*/ 94 w 3679"/>
                  <a:gd name="T113" fmla="*/ 3026 h 3314"/>
                  <a:gd name="T114" fmla="*/ 3 w 3679"/>
                  <a:gd name="T115" fmla="*/ 2877 h 3314"/>
                  <a:gd name="T116" fmla="*/ 26 w 3679"/>
                  <a:gd name="T117" fmla="*/ 125 h 3314"/>
                  <a:gd name="T118" fmla="*/ 156 w 3679"/>
                  <a:gd name="T119" fmla="*/ 12 h 3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79" h="3314">
                    <a:moveTo>
                      <a:pt x="2587" y="3006"/>
                    </a:moveTo>
                    <a:lnTo>
                      <a:pt x="2564" y="3010"/>
                    </a:lnTo>
                    <a:lnTo>
                      <a:pt x="2544" y="3017"/>
                    </a:lnTo>
                    <a:lnTo>
                      <a:pt x="2525" y="3029"/>
                    </a:lnTo>
                    <a:lnTo>
                      <a:pt x="2510" y="3044"/>
                    </a:lnTo>
                    <a:lnTo>
                      <a:pt x="2498" y="3064"/>
                    </a:lnTo>
                    <a:lnTo>
                      <a:pt x="2491" y="3085"/>
                    </a:lnTo>
                    <a:lnTo>
                      <a:pt x="2487" y="3108"/>
                    </a:lnTo>
                    <a:lnTo>
                      <a:pt x="2491" y="3133"/>
                    </a:lnTo>
                    <a:lnTo>
                      <a:pt x="2498" y="3153"/>
                    </a:lnTo>
                    <a:lnTo>
                      <a:pt x="2510" y="3171"/>
                    </a:lnTo>
                    <a:lnTo>
                      <a:pt x="2525" y="3188"/>
                    </a:lnTo>
                    <a:lnTo>
                      <a:pt x="2544" y="3200"/>
                    </a:lnTo>
                    <a:lnTo>
                      <a:pt x="2564" y="3207"/>
                    </a:lnTo>
                    <a:lnTo>
                      <a:pt x="2587" y="3210"/>
                    </a:lnTo>
                    <a:lnTo>
                      <a:pt x="2611" y="3207"/>
                    </a:lnTo>
                    <a:lnTo>
                      <a:pt x="2632" y="3200"/>
                    </a:lnTo>
                    <a:lnTo>
                      <a:pt x="2650" y="3188"/>
                    </a:lnTo>
                    <a:lnTo>
                      <a:pt x="2666" y="3171"/>
                    </a:lnTo>
                    <a:lnTo>
                      <a:pt x="2677" y="3153"/>
                    </a:lnTo>
                    <a:lnTo>
                      <a:pt x="2685" y="3133"/>
                    </a:lnTo>
                    <a:lnTo>
                      <a:pt x="2687" y="3108"/>
                    </a:lnTo>
                    <a:lnTo>
                      <a:pt x="2685" y="3085"/>
                    </a:lnTo>
                    <a:lnTo>
                      <a:pt x="2677" y="3064"/>
                    </a:lnTo>
                    <a:lnTo>
                      <a:pt x="2666" y="3044"/>
                    </a:lnTo>
                    <a:lnTo>
                      <a:pt x="2650" y="3029"/>
                    </a:lnTo>
                    <a:lnTo>
                      <a:pt x="2632" y="3017"/>
                    </a:lnTo>
                    <a:lnTo>
                      <a:pt x="2611" y="3010"/>
                    </a:lnTo>
                    <a:lnTo>
                      <a:pt x="2587" y="3006"/>
                    </a:lnTo>
                    <a:close/>
                    <a:moveTo>
                      <a:pt x="1698" y="2105"/>
                    </a:moveTo>
                    <a:lnTo>
                      <a:pt x="1676" y="2108"/>
                    </a:lnTo>
                    <a:lnTo>
                      <a:pt x="1654" y="2116"/>
                    </a:lnTo>
                    <a:lnTo>
                      <a:pt x="1636" y="2127"/>
                    </a:lnTo>
                    <a:lnTo>
                      <a:pt x="1620" y="2143"/>
                    </a:lnTo>
                    <a:lnTo>
                      <a:pt x="1608" y="2161"/>
                    </a:lnTo>
                    <a:lnTo>
                      <a:pt x="1601" y="2183"/>
                    </a:lnTo>
                    <a:lnTo>
                      <a:pt x="1598" y="2206"/>
                    </a:lnTo>
                    <a:lnTo>
                      <a:pt x="1601" y="2230"/>
                    </a:lnTo>
                    <a:lnTo>
                      <a:pt x="1608" y="2251"/>
                    </a:lnTo>
                    <a:lnTo>
                      <a:pt x="1620" y="2270"/>
                    </a:lnTo>
                    <a:lnTo>
                      <a:pt x="1636" y="2286"/>
                    </a:lnTo>
                    <a:lnTo>
                      <a:pt x="1654" y="2298"/>
                    </a:lnTo>
                    <a:lnTo>
                      <a:pt x="1676" y="2306"/>
                    </a:lnTo>
                    <a:lnTo>
                      <a:pt x="1698" y="2308"/>
                    </a:lnTo>
                    <a:lnTo>
                      <a:pt x="1721" y="2306"/>
                    </a:lnTo>
                    <a:lnTo>
                      <a:pt x="1742" y="2298"/>
                    </a:lnTo>
                    <a:lnTo>
                      <a:pt x="1761" y="2286"/>
                    </a:lnTo>
                    <a:lnTo>
                      <a:pt x="1776" y="2270"/>
                    </a:lnTo>
                    <a:lnTo>
                      <a:pt x="1789" y="2251"/>
                    </a:lnTo>
                    <a:lnTo>
                      <a:pt x="1797" y="2230"/>
                    </a:lnTo>
                    <a:lnTo>
                      <a:pt x="1799" y="2206"/>
                    </a:lnTo>
                    <a:lnTo>
                      <a:pt x="1795" y="2183"/>
                    </a:lnTo>
                    <a:lnTo>
                      <a:pt x="1789" y="2161"/>
                    </a:lnTo>
                    <a:lnTo>
                      <a:pt x="1776" y="2143"/>
                    </a:lnTo>
                    <a:lnTo>
                      <a:pt x="1760" y="2127"/>
                    </a:lnTo>
                    <a:lnTo>
                      <a:pt x="1742" y="2116"/>
                    </a:lnTo>
                    <a:lnTo>
                      <a:pt x="1721" y="2108"/>
                    </a:lnTo>
                    <a:lnTo>
                      <a:pt x="1698" y="2105"/>
                    </a:lnTo>
                    <a:close/>
                    <a:moveTo>
                      <a:pt x="3477" y="2104"/>
                    </a:moveTo>
                    <a:lnTo>
                      <a:pt x="3453" y="2108"/>
                    </a:lnTo>
                    <a:lnTo>
                      <a:pt x="3433" y="2114"/>
                    </a:lnTo>
                    <a:lnTo>
                      <a:pt x="3414" y="2127"/>
                    </a:lnTo>
                    <a:lnTo>
                      <a:pt x="3399" y="2143"/>
                    </a:lnTo>
                    <a:lnTo>
                      <a:pt x="3386" y="2161"/>
                    </a:lnTo>
                    <a:lnTo>
                      <a:pt x="3379" y="2183"/>
                    </a:lnTo>
                    <a:lnTo>
                      <a:pt x="3376" y="2206"/>
                    </a:lnTo>
                    <a:lnTo>
                      <a:pt x="3379" y="2230"/>
                    </a:lnTo>
                    <a:lnTo>
                      <a:pt x="3386" y="2251"/>
                    </a:lnTo>
                    <a:lnTo>
                      <a:pt x="3399" y="2270"/>
                    </a:lnTo>
                    <a:lnTo>
                      <a:pt x="3414" y="2286"/>
                    </a:lnTo>
                    <a:lnTo>
                      <a:pt x="3433" y="2298"/>
                    </a:lnTo>
                    <a:lnTo>
                      <a:pt x="3453" y="2306"/>
                    </a:lnTo>
                    <a:lnTo>
                      <a:pt x="3477" y="2308"/>
                    </a:lnTo>
                    <a:lnTo>
                      <a:pt x="3499" y="2306"/>
                    </a:lnTo>
                    <a:lnTo>
                      <a:pt x="3521" y="2298"/>
                    </a:lnTo>
                    <a:lnTo>
                      <a:pt x="3540" y="2286"/>
                    </a:lnTo>
                    <a:lnTo>
                      <a:pt x="3555" y="2270"/>
                    </a:lnTo>
                    <a:lnTo>
                      <a:pt x="3567" y="2251"/>
                    </a:lnTo>
                    <a:lnTo>
                      <a:pt x="3574" y="2230"/>
                    </a:lnTo>
                    <a:lnTo>
                      <a:pt x="3577" y="2206"/>
                    </a:lnTo>
                    <a:lnTo>
                      <a:pt x="3574" y="2183"/>
                    </a:lnTo>
                    <a:lnTo>
                      <a:pt x="3567" y="2161"/>
                    </a:lnTo>
                    <a:lnTo>
                      <a:pt x="3555" y="2143"/>
                    </a:lnTo>
                    <a:lnTo>
                      <a:pt x="3540" y="2127"/>
                    </a:lnTo>
                    <a:lnTo>
                      <a:pt x="3521" y="2114"/>
                    </a:lnTo>
                    <a:lnTo>
                      <a:pt x="3499" y="2108"/>
                    </a:lnTo>
                    <a:lnTo>
                      <a:pt x="3477" y="2104"/>
                    </a:lnTo>
                    <a:close/>
                    <a:moveTo>
                      <a:pt x="3151" y="1601"/>
                    </a:moveTo>
                    <a:lnTo>
                      <a:pt x="3132" y="1602"/>
                    </a:lnTo>
                    <a:lnTo>
                      <a:pt x="3113" y="1608"/>
                    </a:lnTo>
                    <a:lnTo>
                      <a:pt x="3094" y="1618"/>
                    </a:lnTo>
                    <a:lnTo>
                      <a:pt x="3078" y="1632"/>
                    </a:lnTo>
                    <a:lnTo>
                      <a:pt x="2680" y="2034"/>
                    </a:lnTo>
                    <a:lnTo>
                      <a:pt x="2659" y="2024"/>
                    </a:lnTo>
                    <a:lnTo>
                      <a:pt x="2637" y="2015"/>
                    </a:lnTo>
                    <a:lnTo>
                      <a:pt x="2613" y="2009"/>
                    </a:lnTo>
                    <a:lnTo>
                      <a:pt x="2587" y="2008"/>
                    </a:lnTo>
                    <a:lnTo>
                      <a:pt x="2557" y="2010"/>
                    </a:lnTo>
                    <a:lnTo>
                      <a:pt x="2528" y="2017"/>
                    </a:lnTo>
                    <a:lnTo>
                      <a:pt x="2501" y="2028"/>
                    </a:lnTo>
                    <a:lnTo>
                      <a:pt x="2477" y="2044"/>
                    </a:lnTo>
                    <a:lnTo>
                      <a:pt x="2455" y="2063"/>
                    </a:lnTo>
                    <a:lnTo>
                      <a:pt x="2048" y="1741"/>
                    </a:lnTo>
                    <a:lnTo>
                      <a:pt x="2029" y="1729"/>
                    </a:lnTo>
                    <a:lnTo>
                      <a:pt x="2011" y="1723"/>
                    </a:lnTo>
                    <a:lnTo>
                      <a:pt x="1992" y="1721"/>
                    </a:lnTo>
                    <a:lnTo>
                      <a:pt x="1974" y="1722"/>
                    </a:lnTo>
                    <a:lnTo>
                      <a:pt x="1956" y="1728"/>
                    </a:lnTo>
                    <a:lnTo>
                      <a:pt x="1940" y="1737"/>
                    </a:lnTo>
                    <a:lnTo>
                      <a:pt x="1927" y="1751"/>
                    </a:lnTo>
                    <a:lnTo>
                      <a:pt x="1916" y="1768"/>
                    </a:lnTo>
                    <a:lnTo>
                      <a:pt x="1912" y="1785"/>
                    </a:lnTo>
                    <a:lnTo>
                      <a:pt x="1911" y="1804"/>
                    </a:lnTo>
                    <a:lnTo>
                      <a:pt x="1913" y="1823"/>
                    </a:lnTo>
                    <a:lnTo>
                      <a:pt x="1921" y="1840"/>
                    </a:lnTo>
                    <a:lnTo>
                      <a:pt x="1931" y="1858"/>
                    </a:lnTo>
                    <a:lnTo>
                      <a:pt x="1946" y="1872"/>
                    </a:lnTo>
                    <a:lnTo>
                      <a:pt x="2391" y="2222"/>
                    </a:lnTo>
                    <a:lnTo>
                      <a:pt x="2396" y="2257"/>
                    </a:lnTo>
                    <a:lnTo>
                      <a:pt x="2406" y="2289"/>
                    </a:lnTo>
                    <a:lnTo>
                      <a:pt x="2421" y="2318"/>
                    </a:lnTo>
                    <a:lnTo>
                      <a:pt x="2440" y="2345"/>
                    </a:lnTo>
                    <a:lnTo>
                      <a:pt x="2464" y="2367"/>
                    </a:lnTo>
                    <a:lnTo>
                      <a:pt x="2490" y="2385"/>
                    </a:lnTo>
                    <a:lnTo>
                      <a:pt x="2519" y="2400"/>
                    </a:lnTo>
                    <a:lnTo>
                      <a:pt x="2552" y="2408"/>
                    </a:lnTo>
                    <a:lnTo>
                      <a:pt x="2586" y="2411"/>
                    </a:lnTo>
                    <a:lnTo>
                      <a:pt x="2621" y="2408"/>
                    </a:lnTo>
                    <a:lnTo>
                      <a:pt x="2655" y="2399"/>
                    </a:lnTo>
                    <a:lnTo>
                      <a:pt x="2685" y="2384"/>
                    </a:lnTo>
                    <a:lnTo>
                      <a:pt x="2712" y="2364"/>
                    </a:lnTo>
                    <a:lnTo>
                      <a:pt x="2736" y="2340"/>
                    </a:lnTo>
                    <a:lnTo>
                      <a:pt x="2755" y="2313"/>
                    </a:lnTo>
                    <a:lnTo>
                      <a:pt x="2770" y="2282"/>
                    </a:lnTo>
                    <a:lnTo>
                      <a:pt x="2779" y="2247"/>
                    </a:lnTo>
                    <a:lnTo>
                      <a:pt x="2782" y="2212"/>
                    </a:lnTo>
                    <a:lnTo>
                      <a:pt x="2781" y="2198"/>
                    </a:lnTo>
                    <a:lnTo>
                      <a:pt x="2778" y="2185"/>
                    </a:lnTo>
                    <a:lnTo>
                      <a:pt x="2775" y="2173"/>
                    </a:lnTo>
                    <a:lnTo>
                      <a:pt x="3193" y="1749"/>
                    </a:lnTo>
                    <a:lnTo>
                      <a:pt x="3208" y="1731"/>
                    </a:lnTo>
                    <a:lnTo>
                      <a:pt x="3217" y="1713"/>
                    </a:lnTo>
                    <a:lnTo>
                      <a:pt x="3222" y="1694"/>
                    </a:lnTo>
                    <a:lnTo>
                      <a:pt x="3223" y="1674"/>
                    </a:lnTo>
                    <a:lnTo>
                      <a:pt x="3220" y="1655"/>
                    </a:lnTo>
                    <a:lnTo>
                      <a:pt x="3213" y="1637"/>
                    </a:lnTo>
                    <a:lnTo>
                      <a:pt x="3202" y="1623"/>
                    </a:lnTo>
                    <a:lnTo>
                      <a:pt x="3187" y="1611"/>
                    </a:lnTo>
                    <a:lnTo>
                      <a:pt x="3170" y="1603"/>
                    </a:lnTo>
                    <a:lnTo>
                      <a:pt x="3151" y="1601"/>
                    </a:lnTo>
                    <a:close/>
                    <a:moveTo>
                      <a:pt x="2587" y="1203"/>
                    </a:moveTo>
                    <a:lnTo>
                      <a:pt x="2564" y="1205"/>
                    </a:lnTo>
                    <a:lnTo>
                      <a:pt x="2544" y="1213"/>
                    </a:lnTo>
                    <a:lnTo>
                      <a:pt x="2525" y="1225"/>
                    </a:lnTo>
                    <a:lnTo>
                      <a:pt x="2510" y="1241"/>
                    </a:lnTo>
                    <a:lnTo>
                      <a:pt x="2498" y="1260"/>
                    </a:lnTo>
                    <a:lnTo>
                      <a:pt x="2491" y="1281"/>
                    </a:lnTo>
                    <a:lnTo>
                      <a:pt x="2487" y="1305"/>
                    </a:lnTo>
                    <a:lnTo>
                      <a:pt x="2491" y="1328"/>
                    </a:lnTo>
                    <a:lnTo>
                      <a:pt x="2498" y="1350"/>
                    </a:lnTo>
                    <a:lnTo>
                      <a:pt x="2510" y="1368"/>
                    </a:lnTo>
                    <a:lnTo>
                      <a:pt x="2525" y="1384"/>
                    </a:lnTo>
                    <a:lnTo>
                      <a:pt x="2544" y="1396"/>
                    </a:lnTo>
                    <a:lnTo>
                      <a:pt x="2564" y="1404"/>
                    </a:lnTo>
                    <a:lnTo>
                      <a:pt x="2587" y="1406"/>
                    </a:lnTo>
                    <a:lnTo>
                      <a:pt x="2611" y="1404"/>
                    </a:lnTo>
                    <a:lnTo>
                      <a:pt x="2632" y="1396"/>
                    </a:lnTo>
                    <a:lnTo>
                      <a:pt x="2650" y="1384"/>
                    </a:lnTo>
                    <a:lnTo>
                      <a:pt x="2666" y="1368"/>
                    </a:lnTo>
                    <a:lnTo>
                      <a:pt x="2677" y="1350"/>
                    </a:lnTo>
                    <a:lnTo>
                      <a:pt x="2685" y="1328"/>
                    </a:lnTo>
                    <a:lnTo>
                      <a:pt x="2687" y="1305"/>
                    </a:lnTo>
                    <a:lnTo>
                      <a:pt x="2685" y="1281"/>
                    </a:lnTo>
                    <a:lnTo>
                      <a:pt x="2677" y="1260"/>
                    </a:lnTo>
                    <a:lnTo>
                      <a:pt x="2666" y="1241"/>
                    </a:lnTo>
                    <a:lnTo>
                      <a:pt x="2650" y="1225"/>
                    </a:lnTo>
                    <a:lnTo>
                      <a:pt x="2632" y="1213"/>
                    </a:lnTo>
                    <a:lnTo>
                      <a:pt x="2611" y="1205"/>
                    </a:lnTo>
                    <a:lnTo>
                      <a:pt x="2587" y="1203"/>
                    </a:lnTo>
                    <a:close/>
                    <a:moveTo>
                      <a:pt x="282" y="763"/>
                    </a:moveTo>
                    <a:lnTo>
                      <a:pt x="282" y="2755"/>
                    </a:lnTo>
                    <a:lnTo>
                      <a:pt x="1641" y="2755"/>
                    </a:lnTo>
                    <a:lnTo>
                      <a:pt x="1603" y="2684"/>
                    </a:lnTo>
                    <a:lnTo>
                      <a:pt x="1572" y="2611"/>
                    </a:lnTo>
                    <a:lnTo>
                      <a:pt x="1546" y="2534"/>
                    </a:lnTo>
                    <a:lnTo>
                      <a:pt x="1524" y="2455"/>
                    </a:lnTo>
                    <a:lnTo>
                      <a:pt x="1509" y="2375"/>
                    </a:lnTo>
                    <a:lnTo>
                      <a:pt x="1499" y="2291"/>
                    </a:lnTo>
                    <a:lnTo>
                      <a:pt x="1497" y="2206"/>
                    </a:lnTo>
                    <a:lnTo>
                      <a:pt x="1499" y="2124"/>
                    </a:lnTo>
                    <a:lnTo>
                      <a:pt x="1508" y="2042"/>
                    </a:lnTo>
                    <a:lnTo>
                      <a:pt x="1523" y="1962"/>
                    </a:lnTo>
                    <a:lnTo>
                      <a:pt x="1543" y="1885"/>
                    </a:lnTo>
                    <a:lnTo>
                      <a:pt x="1569" y="1809"/>
                    </a:lnTo>
                    <a:lnTo>
                      <a:pt x="1600" y="1737"/>
                    </a:lnTo>
                    <a:lnTo>
                      <a:pt x="1635" y="1667"/>
                    </a:lnTo>
                    <a:lnTo>
                      <a:pt x="1676" y="1601"/>
                    </a:lnTo>
                    <a:lnTo>
                      <a:pt x="1720" y="1537"/>
                    </a:lnTo>
                    <a:lnTo>
                      <a:pt x="1768" y="1477"/>
                    </a:lnTo>
                    <a:lnTo>
                      <a:pt x="1620" y="1477"/>
                    </a:lnTo>
                    <a:lnTo>
                      <a:pt x="1620" y="1147"/>
                    </a:lnTo>
                    <a:lnTo>
                      <a:pt x="1946" y="1147"/>
                    </a:lnTo>
                    <a:lnTo>
                      <a:pt x="1946" y="1313"/>
                    </a:lnTo>
                    <a:lnTo>
                      <a:pt x="2007" y="1271"/>
                    </a:lnTo>
                    <a:lnTo>
                      <a:pt x="2071" y="1232"/>
                    </a:lnTo>
                    <a:lnTo>
                      <a:pt x="2138" y="1198"/>
                    </a:lnTo>
                    <a:lnTo>
                      <a:pt x="2208" y="1169"/>
                    </a:lnTo>
                    <a:lnTo>
                      <a:pt x="2280" y="1144"/>
                    </a:lnTo>
                    <a:lnTo>
                      <a:pt x="2354" y="1125"/>
                    </a:lnTo>
                    <a:lnTo>
                      <a:pt x="2430" y="1111"/>
                    </a:lnTo>
                    <a:lnTo>
                      <a:pt x="2508" y="1102"/>
                    </a:lnTo>
                    <a:lnTo>
                      <a:pt x="2587" y="1100"/>
                    </a:lnTo>
                    <a:lnTo>
                      <a:pt x="2641" y="1101"/>
                    </a:lnTo>
                    <a:lnTo>
                      <a:pt x="2694" y="1105"/>
                    </a:lnTo>
                    <a:lnTo>
                      <a:pt x="2746" y="1112"/>
                    </a:lnTo>
                    <a:lnTo>
                      <a:pt x="2746" y="763"/>
                    </a:lnTo>
                    <a:lnTo>
                      <a:pt x="282" y="763"/>
                    </a:lnTo>
                    <a:close/>
                    <a:moveTo>
                      <a:pt x="992" y="227"/>
                    </a:moveTo>
                    <a:lnTo>
                      <a:pt x="992" y="501"/>
                    </a:lnTo>
                    <a:lnTo>
                      <a:pt x="2036" y="501"/>
                    </a:lnTo>
                    <a:lnTo>
                      <a:pt x="2036" y="227"/>
                    </a:lnTo>
                    <a:lnTo>
                      <a:pt x="992" y="227"/>
                    </a:lnTo>
                    <a:close/>
                    <a:moveTo>
                      <a:pt x="228" y="0"/>
                    </a:moveTo>
                    <a:lnTo>
                      <a:pt x="2799" y="0"/>
                    </a:lnTo>
                    <a:lnTo>
                      <a:pt x="2837" y="3"/>
                    </a:lnTo>
                    <a:lnTo>
                      <a:pt x="2872" y="12"/>
                    </a:lnTo>
                    <a:lnTo>
                      <a:pt x="2905" y="25"/>
                    </a:lnTo>
                    <a:lnTo>
                      <a:pt x="2935" y="45"/>
                    </a:lnTo>
                    <a:lnTo>
                      <a:pt x="2961" y="68"/>
                    </a:lnTo>
                    <a:lnTo>
                      <a:pt x="2984" y="94"/>
                    </a:lnTo>
                    <a:lnTo>
                      <a:pt x="3003" y="125"/>
                    </a:lnTo>
                    <a:lnTo>
                      <a:pt x="3016" y="158"/>
                    </a:lnTo>
                    <a:lnTo>
                      <a:pt x="3026" y="194"/>
                    </a:lnTo>
                    <a:lnTo>
                      <a:pt x="3029" y="232"/>
                    </a:lnTo>
                    <a:lnTo>
                      <a:pt x="3029" y="1195"/>
                    </a:lnTo>
                    <a:lnTo>
                      <a:pt x="3104" y="1232"/>
                    </a:lnTo>
                    <a:lnTo>
                      <a:pt x="3175" y="1274"/>
                    </a:lnTo>
                    <a:lnTo>
                      <a:pt x="3243" y="1322"/>
                    </a:lnTo>
                    <a:lnTo>
                      <a:pt x="3307" y="1375"/>
                    </a:lnTo>
                    <a:lnTo>
                      <a:pt x="3367" y="1432"/>
                    </a:lnTo>
                    <a:lnTo>
                      <a:pt x="3423" y="1495"/>
                    </a:lnTo>
                    <a:lnTo>
                      <a:pt x="3474" y="1561"/>
                    </a:lnTo>
                    <a:lnTo>
                      <a:pt x="3520" y="1631"/>
                    </a:lnTo>
                    <a:lnTo>
                      <a:pt x="3560" y="1704"/>
                    </a:lnTo>
                    <a:lnTo>
                      <a:pt x="3595" y="1782"/>
                    </a:lnTo>
                    <a:lnTo>
                      <a:pt x="3625" y="1861"/>
                    </a:lnTo>
                    <a:lnTo>
                      <a:pt x="3648" y="1945"/>
                    </a:lnTo>
                    <a:lnTo>
                      <a:pt x="3665" y="2030"/>
                    </a:lnTo>
                    <a:lnTo>
                      <a:pt x="3676" y="2117"/>
                    </a:lnTo>
                    <a:lnTo>
                      <a:pt x="3679" y="2206"/>
                    </a:lnTo>
                    <a:lnTo>
                      <a:pt x="3677" y="2293"/>
                    </a:lnTo>
                    <a:lnTo>
                      <a:pt x="3667" y="2378"/>
                    </a:lnTo>
                    <a:lnTo>
                      <a:pt x="3651" y="2461"/>
                    </a:lnTo>
                    <a:lnTo>
                      <a:pt x="3629" y="2541"/>
                    </a:lnTo>
                    <a:lnTo>
                      <a:pt x="3601" y="2619"/>
                    </a:lnTo>
                    <a:lnTo>
                      <a:pt x="3568" y="2693"/>
                    </a:lnTo>
                    <a:lnTo>
                      <a:pt x="3531" y="2766"/>
                    </a:lnTo>
                    <a:lnTo>
                      <a:pt x="3487" y="2833"/>
                    </a:lnTo>
                    <a:lnTo>
                      <a:pt x="3439" y="2899"/>
                    </a:lnTo>
                    <a:lnTo>
                      <a:pt x="3387" y="2961"/>
                    </a:lnTo>
                    <a:lnTo>
                      <a:pt x="3331" y="3017"/>
                    </a:lnTo>
                    <a:lnTo>
                      <a:pt x="3271" y="3071"/>
                    </a:lnTo>
                    <a:lnTo>
                      <a:pt x="3206" y="3119"/>
                    </a:lnTo>
                    <a:lnTo>
                      <a:pt x="3139" y="3162"/>
                    </a:lnTo>
                    <a:lnTo>
                      <a:pt x="3067" y="3201"/>
                    </a:lnTo>
                    <a:lnTo>
                      <a:pt x="2994" y="3235"/>
                    </a:lnTo>
                    <a:lnTo>
                      <a:pt x="2917" y="3262"/>
                    </a:lnTo>
                    <a:lnTo>
                      <a:pt x="2838" y="3284"/>
                    </a:lnTo>
                    <a:lnTo>
                      <a:pt x="2756" y="3300"/>
                    </a:lnTo>
                    <a:lnTo>
                      <a:pt x="2673" y="3310"/>
                    </a:lnTo>
                    <a:lnTo>
                      <a:pt x="2587" y="3314"/>
                    </a:lnTo>
                    <a:lnTo>
                      <a:pt x="2502" y="3310"/>
                    </a:lnTo>
                    <a:lnTo>
                      <a:pt x="2419" y="3300"/>
                    </a:lnTo>
                    <a:lnTo>
                      <a:pt x="2338" y="3284"/>
                    </a:lnTo>
                    <a:lnTo>
                      <a:pt x="2259" y="3262"/>
                    </a:lnTo>
                    <a:lnTo>
                      <a:pt x="2182" y="3235"/>
                    </a:lnTo>
                    <a:lnTo>
                      <a:pt x="2109" y="3201"/>
                    </a:lnTo>
                    <a:lnTo>
                      <a:pt x="2038" y="3162"/>
                    </a:lnTo>
                    <a:lnTo>
                      <a:pt x="1971" y="3119"/>
                    </a:lnTo>
                    <a:lnTo>
                      <a:pt x="1907" y="3071"/>
                    </a:lnTo>
                    <a:lnTo>
                      <a:pt x="228" y="3071"/>
                    </a:lnTo>
                    <a:lnTo>
                      <a:pt x="191" y="3067"/>
                    </a:lnTo>
                    <a:lnTo>
                      <a:pt x="156" y="3059"/>
                    </a:lnTo>
                    <a:lnTo>
                      <a:pt x="123" y="3044"/>
                    </a:lnTo>
                    <a:lnTo>
                      <a:pt x="94" y="3026"/>
                    </a:lnTo>
                    <a:lnTo>
                      <a:pt x="67" y="3003"/>
                    </a:lnTo>
                    <a:lnTo>
                      <a:pt x="44" y="2975"/>
                    </a:lnTo>
                    <a:lnTo>
                      <a:pt x="26" y="2946"/>
                    </a:lnTo>
                    <a:lnTo>
                      <a:pt x="11" y="2912"/>
                    </a:lnTo>
                    <a:lnTo>
                      <a:pt x="3" y="2877"/>
                    </a:lnTo>
                    <a:lnTo>
                      <a:pt x="0" y="2839"/>
                    </a:lnTo>
                    <a:lnTo>
                      <a:pt x="0" y="232"/>
                    </a:lnTo>
                    <a:lnTo>
                      <a:pt x="3" y="194"/>
                    </a:lnTo>
                    <a:lnTo>
                      <a:pt x="11" y="158"/>
                    </a:lnTo>
                    <a:lnTo>
                      <a:pt x="26" y="125"/>
                    </a:lnTo>
                    <a:lnTo>
                      <a:pt x="44" y="94"/>
                    </a:lnTo>
                    <a:lnTo>
                      <a:pt x="67" y="68"/>
                    </a:lnTo>
                    <a:lnTo>
                      <a:pt x="94" y="45"/>
                    </a:lnTo>
                    <a:lnTo>
                      <a:pt x="123" y="25"/>
                    </a:lnTo>
                    <a:lnTo>
                      <a:pt x="156" y="12"/>
                    </a:lnTo>
                    <a:lnTo>
                      <a:pt x="191" y="3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224" name="Group 223"/>
            <p:cNvGrpSpPr/>
            <p:nvPr/>
          </p:nvGrpSpPr>
          <p:grpSpPr>
            <a:xfrm>
              <a:off x="6312282" y="4582537"/>
              <a:ext cx="277422" cy="315473"/>
              <a:chOff x="-1917700" y="3270251"/>
              <a:chExt cx="420688" cy="477838"/>
            </a:xfrm>
            <a:solidFill>
              <a:schemeClr val="tx1"/>
            </a:solidFill>
          </p:grpSpPr>
          <p:sp>
            <p:nvSpPr>
              <p:cNvPr id="221" name="Freeform 157"/>
              <p:cNvSpPr>
                <a:spLocks/>
              </p:cNvSpPr>
              <p:nvPr/>
            </p:nvSpPr>
            <p:spPr bwMode="auto">
              <a:xfrm>
                <a:off x="-1771650" y="3379788"/>
                <a:ext cx="128588" cy="130175"/>
              </a:xfrm>
              <a:custGeom>
                <a:avLst/>
                <a:gdLst>
                  <a:gd name="T0" fmla="*/ 74 w 889"/>
                  <a:gd name="T1" fmla="*/ 0 h 899"/>
                  <a:gd name="T2" fmla="*/ 815 w 889"/>
                  <a:gd name="T3" fmla="*/ 0 h 899"/>
                  <a:gd name="T4" fmla="*/ 832 w 889"/>
                  <a:gd name="T5" fmla="*/ 2 h 899"/>
                  <a:gd name="T6" fmla="*/ 849 w 889"/>
                  <a:gd name="T7" fmla="*/ 9 h 899"/>
                  <a:gd name="T8" fmla="*/ 864 w 889"/>
                  <a:gd name="T9" fmla="*/ 19 h 899"/>
                  <a:gd name="T10" fmla="*/ 876 w 889"/>
                  <a:gd name="T11" fmla="*/ 33 h 899"/>
                  <a:gd name="T12" fmla="*/ 885 w 889"/>
                  <a:gd name="T13" fmla="*/ 48 h 899"/>
                  <a:gd name="T14" fmla="*/ 889 w 889"/>
                  <a:gd name="T15" fmla="*/ 66 h 899"/>
                  <a:gd name="T16" fmla="*/ 889 w 889"/>
                  <a:gd name="T17" fmla="*/ 84 h 899"/>
                  <a:gd name="T18" fmla="*/ 886 w 889"/>
                  <a:gd name="T19" fmla="*/ 101 h 899"/>
                  <a:gd name="T20" fmla="*/ 853 w 889"/>
                  <a:gd name="T21" fmla="*/ 186 h 899"/>
                  <a:gd name="T22" fmla="*/ 815 w 889"/>
                  <a:gd name="T23" fmla="*/ 269 h 899"/>
                  <a:gd name="T24" fmla="*/ 770 w 889"/>
                  <a:gd name="T25" fmla="*/ 350 h 899"/>
                  <a:gd name="T26" fmla="*/ 722 w 889"/>
                  <a:gd name="T27" fmla="*/ 430 h 899"/>
                  <a:gd name="T28" fmla="*/ 667 w 889"/>
                  <a:gd name="T29" fmla="*/ 507 h 899"/>
                  <a:gd name="T30" fmla="*/ 607 w 889"/>
                  <a:gd name="T31" fmla="*/ 584 h 899"/>
                  <a:gd name="T32" fmla="*/ 580 w 889"/>
                  <a:gd name="T33" fmla="*/ 618 h 899"/>
                  <a:gd name="T34" fmla="*/ 559 w 889"/>
                  <a:gd name="T35" fmla="*/ 657 h 899"/>
                  <a:gd name="T36" fmla="*/ 542 w 889"/>
                  <a:gd name="T37" fmla="*/ 696 h 899"/>
                  <a:gd name="T38" fmla="*/ 530 w 889"/>
                  <a:gd name="T39" fmla="*/ 738 h 899"/>
                  <a:gd name="T40" fmla="*/ 522 w 889"/>
                  <a:gd name="T41" fmla="*/ 780 h 899"/>
                  <a:gd name="T42" fmla="*/ 519 w 889"/>
                  <a:gd name="T43" fmla="*/ 824 h 899"/>
                  <a:gd name="T44" fmla="*/ 516 w 889"/>
                  <a:gd name="T45" fmla="*/ 844 h 899"/>
                  <a:gd name="T46" fmla="*/ 509 w 889"/>
                  <a:gd name="T47" fmla="*/ 862 h 899"/>
                  <a:gd name="T48" fmla="*/ 498 w 889"/>
                  <a:gd name="T49" fmla="*/ 877 h 899"/>
                  <a:gd name="T50" fmla="*/ 482 w 889"/>
                  <a:gd name="T51" fmla="*/ 889 h 899"/>
                  <a:gd name="T52" fmla="*/ 465 w 889"/>
                  <a:gd name="T53" fmla="*/ 897 h 899"/>
                  <a:gd name="T54" fmla="*/ 445 w 889"/>
                  <a:gd name="T55" fmla="*/ 899 h 899"/>
                  <a:gd name="T56" fmla="*/ 424 w 889"/>
                  <a:gd name="T57" fmla="*/ 897 h 899"/>
                  <a:gd name="T58" fmla="*/ 407 w 889"/>
                  <a:gd name="T59" fmla="*/ 889 h 899"/>
                  <a:gd name="T60" fmla="*/ 391 w 889"/>
                  <a:gd name="T61" fmla="*/ 877 h 899"/>
                  <a:gd name="T62" fmla="*/ 380 w 889"/>
                  <a:gd name="T63" fmla="*/ 862 h 899"/>
                  <a:gd name="T64" fmla="*/ 373 w 889"/>
                  <a:gd name="T65" fmla="*/ 844 h 899"/>
                  <a:gd name="T66" fmla="*/ 370 w 889"/>
                  <a:gd name="T67" fmla="*/ 824 h 899"/>
                  <a:gd name="T68" fmla="*/ 368 w 889"/>
                  <a:gd name="T69" fmla="*/ 780 h 899"/>
                  <a:gd name="T70" fmla="*/ 359 w 889"/>
                  <a:gd name="T71" fmla="*/ 738 h 899"/>
                  <a:gd name="T72" fmla="*/ 347 w 889"/>
                  <a:gd name="T73" fmla="*/ 696 h 899"/>
                  <a:gd name="T74" fmla="*/ 330 w 889"/>
                  <a:gd name="T75" fmla="*/ 657 h 899"/>
                  <a:gd name="T76" fmla="*/ 309 w 889"/>
                  <a:gd name="T77" fmla="*/ 618 h 899"/>
                  <a:gd name="T78" fmla="*/ 282 w 889"/>
                  <a:gd name="T79" fmla="*/ 584 h 899"/>
                  <a:gd name="T80" fmla="*/ 222 w 889"/>
                  <a:gd name="T81" fmla="*/ 507 h 899"/>
                  <a:gd name="T82" fmla="*/ 167 w 889"/>
                  <a:gd name="T83" fmla="*/ 430 h 899"/>
                  <a:gd name="T84" fmla="*/ 118 w 889"/>
                  <a:gd name="T85" fmla="*/ 350 h 899"/>
                  <a:gd name="T86" fmla="*/ 74 w 889"/>
                  <a:gd name="T87" fmla="*/ 269 h 899"/>
                  <a:gd name="T88" fmla="*/ 36 w 889"/>
                  <a:gd name="T89" fmla="*/ 186 h 899"/>
                  <a:gd name="T90" fmla="*/ 4 w 889"/>
                  <a:gd name="T91" fmla="*/ 101 h 899"/>
                  <a:gd name="T92" fmla="*/ 0 w 889"/>
                  <a:gd name="T93" fmla="*/ 84 h 899"/>
                  <a:gd name="T94" fmla="*/ 0 w 889"/>
                  <a:gd name="T95" fmla="*/ 66 h 899"/>
                  <a:gd name="T96" fmla="*/ 4 w 889"/>
                  <a:gd name="T97" fmla="*/ 48 h 899"/>
                  <a:gd name="T98" fmla="*/ 12 w 889"/>
                  <a:gd name="T99" fmla="*/ 33 h 899"/>
                  <a:gd name="T100" fmla="*/ 25 w 889"/>
                  <a:gd name="T101" fmla="*/ 19 h 899"/>
                  <a:gd name="T102" fmla="*/ 39 w 889"/>
                  <a:gd name="T103" fmla="*/ 9 h 899"/>
                  <a:gd name="T104" fmla="*/ 56 w 889"/>
                  <a:gd name="T105" fmla="*/ 2 h 899"/>
                  <a:gd name="T106" fmla="*/ 74 w 889"/>
                  <a:gd name="T107" fmla="*/ 0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89" h="899">
                    <a:moveTo>
                      <a:pt x="74" y="0"/>
                    </a:moveTo>
                    <a:lnTo>
                      <a:pt x="815" y="0"/>
                    </a:lnTo>
                    <a:lnTo>
                      <a:pt x="832" y="2"/>
                    </a:lnTo>
                    <a:lnTo>
                      <a:pt x="849" y="9"/>
                    </a:lnTo>
                    <a:lnTo>
                      <a:pt x="864" y="19"/>
                    </a:lnTo>
                    <a:lnTo>
                      <a:pt x="876" y="33"/>
                    </a:lnTo>
                    <a:lnTo>
                      <a:pt x="885" y="48"/>
                    </a:lnTo>
                    <a:lnTo>
                      <a:pt x="889" y="66"/>
                    </a:lnTo>
                    <a:lnTo>
                      <a:pt x="889" y="84"/>
                    </a:lnTo>
                    <a:lnTo>
                      <a:pt x="886" y="101"/>
                    </a:lnTo>
                    <a:lnTo>
                      <a:pt x="853" y="186"/>
                    </a:lnTo>
                    <a:lnTo>
                      <a:pt x="815" y="269"/>
                    </a:lnTo>
                    <a:lnTo>
                      <a:pt x="770" y="350"/>
                    </a:lnTo>
                    <a:lnTo>
                      <a:pt x="722" y="430"/>
                    </a:lnTo>
                    <a:lnTo>
                      <a:pt x="667" y="507"/>
                    </a:lnTo>
                    <a:lnTo>
                      <a:pt x="607" y="584"/>
                    </a:lnTo>
                    <a:lnTo>
                      <a:pt x="580" y="618"/>
                    </a:lnTo>
                    <a:lnTo>
                      <a:pt x="559" y="657"/>
                    </a:lnTo>
                    <a:lnTo>
                      <a:pt x="542" y="696"/>
                    </a:lnTo>
                    <a:lnTo>
                      <a:pt x="530" y="738"/>
                    </a:lnTo>
                    <a:lnTo>
                      <a:pt x="522" y="780"/>
                    </a:lnTo>
                    <a:lnTo>
                      <a:pt x="519" y="824"/>
                    </a:lnTo>
                    <a:lnTo>
                      <a:pt x="516" y="844"/>
                    </a:lnTo>
                    <a:lnTo>
                      <a:pt x="509" y="862"/>
                    </a:lnTo>
                    <a:lnTo>
                      <a:pt x="498" y="877"/>
                    </a:lnTo>
                    <a:lnTo>
                      <a:pt x="482" y="889"/>
                    </a:lnTo>
                    <a:lnTo>
                      <a:pt x="465" y="897"/>
                    </a:lnTo>
                    <a:lnTo>
                      <a:pt x="445" y="899"/>
                    </a:lnTo>
                    <a:lnTo>
                      <a:pt x="424" y="897"/>
                    </a:lnTo>
                    <a:lnTo>
                      <a:pt x="407" y="889"/>
                    </a:lnTo>
                    <a:lnTo>
                      <a:pt x="391" y="877"/>
                    </a:lnTo>
                    <a:lnTo>
                      <a:pt x="380" y="862"/>
                    </a:lnTo>
                    <a:lnTo>
                      <a:pt x="373" y="844"/>
                    </a:lnTo>
                    <a:lnTo>
                      <a:pt x="370" y="824"/>
                    </a:lnTo>
                    <a:lnTo>
                      <a:pt x="368" y="780"/>
                    </a:lnTo>
                    <a:lnTo>
                      <a:pt x="359" y="738"/>
                    </a:lnTo>
                    <a:lnTo>
                      <a:pt x="347" y="696"/>
                    </a:lnTo>
                    <a:lnTo>
                      <a:pt x="330" y="657"/>
                    </a:lnTo>
                    <a:lnTo>
                      <a:pt x="309" y="618"/>
                    </a:lnTo>
                    <a:lnTo>
                      <a:pt x="282" y="584"/>
                    </a:lnTo>
                    <a:lnTo>
                      <a:pt x="222" y="507"/>
                    </a:lnTo>
                    <a:lnTo>
                      <a:pt x="167" y="430"/>
                    </a:lnTo>
                    <a:lnTo>
                      <a:pt x="118" y="350"/>
                    </a:lnTo>
                    <a:lnTo>
                      <a:pt x="74" y="269"/>
                    </a:lnTo>
                    <a:lnTo>
                      <a:pt x="36" y="186"/>
                    </a:lnTo>
                    <a:lnTo>
                      <a:pt x="4" y="101"/>
                    </a:lnTo>
                    <a:lnTo>
                      <a:pt x="0" y="84"/>
                    </a:lnTo>
                    <a:lnTo>
                      <a:pt x="0" y="66"/>
                    </a:lnTo>
                    <a:lnTo>
                      <a:pt x="4" y="48"/>
                    </a:lnTo>
                    <a:lnTo>
                      <a:pt x="12" y="33"/>
                    </a:lnTo>
                    <a:lnTo>
                      <a:pt x="25" y="19"/>
                    </a:lnTo>
                    <a:lnTo>
                      <a:pt x="39" y="9"/>
                    </a:lnTo>
                    <a:lnTo>
                      <a:pt x="56" y="2"/>
                    </a:lnTo>
                    <a:lnTo>
                      <a:pt x="7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2" name="Freeform 158"/>
              <p:cNvSpPr>
                <a:spLocks/>
              </p:cNvSpPr>
              <p:nvPr/>
            </p:nvSpPr>
            <p:spPr bwMode="auto">
              <a:xfrm>
                <a:off x="-1825625" y="3530601"/>
                <a:ext cx="236538" cy="157163"/>
              </a:xfrm>
              <a:custGeom>
                <a:avLst/>
                <a:gdLst>
                  <a:gd name="T0" fmla="*/ 822 w 1643"/>
                  <a:gd name="T1" fmla="*/ 0 h 1090"/>
                  <a:gd name="T2" fmla="*/ 842 w 1643"/>
                  <a:gd name="T3" fmla="*/ 2 h 1090"/>
                  <a:gd name="T4" fmla="*/ 859 w 1643"/>
                  <a:gd name="T5" fmla="*/ 10 h 1090"/>
                  <a:gd name="T6" fmla="*/ 875 w 1643"/>
                  <a:gd name="T7" fmla="*/ 22 h 1090"/>
                  <a:gd name="T8" fmla="*/ 886 w 1643"/>
                  <a:gd name="T9" fmla="*/ 36 h 1090"/>
                  <a:gd name="T10" fmla="*/ 893 w 1643"/>
                  <a:gd name="T11" fmla="*/ 55 h 1090"/>
                  <a:gd name="T12" fmla="*/ 896 w 1643"/>
                  <a:gd name="T13" fmla="*/ 75 h 1090"/>
                  <a:gd name="T14" fmla="*/ 900 w 1643"/>
                  <a:gd name="T15" fmla="*/ 115 h 1090"/>
                  <a:gd name="T16" fmla="*/ 908 w 1643"/>
                  <a:gd name="T17" fmla="*/ 156 h 1090"/>
                  <a:gd name="T18" fmla="*/ 923 w 1643"/>
                  <a:gd name="T19" fmla="*/ 195 h 1090"/>
                  <a:gd name="T20" fmla="*/ 943 w 1643"/>
                  <a:gd name="T21" fmla="*/ 234 h 1090"/>
                  <a:gd name="T22" fmla="*/ 969 w 1643"/>
                  <a:gd name="T23" fmla="*/ 272 h 1090"/>
                  <a:gd name="T24" fmla="*/ 1000 w 1643"/>
                  <a:gd name="T25" fmla="*/ 309 h 1090"/>
                  <a:gd name="T26" fmla="*/ 1036 w 1643"/>
                  <a:gd name="T27" fmla="*/ 344 h 1090"/>
                  <a:gd name="T28" fmla="*/ 1077 w 1643"/>
                  <a:gd name="T29" fmla="*/ 377 h 1090"/>
                  <a:gd name="T30" fmla="*/ 1168 w 1643"/>
                  <a:gd name="T31" fmla="*/ 448 h 1090"/>
                  <a:gd name="T32" fmla="*/ 1253 w 1643"/>
                  <a:gd name="T33" fmla="*/ 520 h 1090"/>
                  <a:gd name="T34" fmla="*/ 1332 w 1643"/>
                  <a:gd name="T35" fmla="*/ 593 h 1090"/>
                  <a:gd name="T36" fmla="*/ 1405 w 1643"/>
                  <a:gd name="T37" fmla="*/ 667 h 1090"/>
                  <a:gd name="T38" fmla="*/ 1472 w 1643"/>
                  <a:gd name="T39" fmla="*/ 743 h 1090"/>
                  <a:gd name="T40" fmla="*/ 1532 w 1643"/>
                  <a:gd name="T41" fmla="*/ 820 h 1090"/>
                  <a:gd name="T42" fmla="*/ 1585 w 1643"/>
                  <a:gd name="T43" fmla="*/ 898 h 1090"/>
                  <a:gd name="T44" fmla="*/ 1634 w 1643"/>
                  <a:gd name="T45" fmla="*/ 977 h 1090"/>
                  <a:gd name="T46" fmla="*/ 1641 w 1643"/>
                  <a:gd name="T47" fmla="*/ 995 h 1090"/>
                  <a:gd name="T48" fmla="*/ 1643 w 1643"/>
                  <a:gd name="T49" fmla="*/ 1015 h 1090"/>
                  <a:gd name="T50" fmla="*/ 1640 w 1643"/>
                  <a:gd name="T51" fmla="*/ 1034 h 1090"/>
                  <a:gd name="T52" fmla="*/ 1633 w 1643"/>
                  <a:gd name="T53" fmla="*/ 1052 h 1090"/>
                  <a:gd name="T54" fmla="*/ 1620 w 1643"/>
                  <a:gd name="T55" fmla="*/ 1068 h 1090"/>
                  <a:gd name="T56" fmla="*/ 1606 w 1643"/>
                  <a:gd name="T57" fmla="*/ 1079 h 1090"/>
                  <a:gd name="T58" fmla="*/ 1587 w 1643"/>
                  <a:gd name="T59" fmla="*/ 1087 h 1090"/>
                  <a:gd name="T60" fmla="*/ 1568 w 1643"/>
                  <a:gd name="T61" fmla="*/ 1090 h 1090"/>
                  <a:gd name="T62" fmla="*/ 74 w 1643"/>
                  <a:gd name="T63" fmla="*/ 1090 h 1090"/>
                  <a:gd name="T64" fmla="*/ 56 w 1643"/>
                  <a:gd name="T65" fmla="*/ 1087 h 1090"/>
                  <a:gd name="T66" fmla="*/ 37 w 1643"/>
                  <a:gd name="T67" fmla="*/ 1079 h 1090"/>
                  <a:gd name="T68" fmla="*/ 22 w 1643"/>
                  <a:gd name="T69" fmla="*/ 1068 h 1090"/>
                  <a:gd name="T70" fmla="*/ 10 w 1643"/>
                  <a:gd name="T71" fmla="*/ 1052 h 1090"/>
                  <a:gd name="T72" fmla="*/ 3 w 1643"/>
                  <a:gd name="T73" fmla="*/ 1034 h 1090"/>
                  <a:gd name="T74" fmla="*/ 0 w 1643"/>
                  <a:gd name="T75" fmla="*/ 1015 h 1090"/>
                  <a:gd name="T76" fmla="*/ 2 w 1643"/>
                  <a:gd name="T77" fmla="*/ 995 h 1090"/>
                  <a:gd name="T78" fmla="*/ 10 w 1643"/>
                  <a:gd name="T79" fmla="*/ 977 h 1090"/>
                  <a:gd name="T80" fmla="*/ 58 w 1643"/>
                  <a:gd name="T81" fmla="*/ 898 h 1090"/>
                  <a:gd name="T82" fmla="*/ 112 w 1643"/>
                  <a:gd name="T83" fmla="*/ 820 h 1090"/>
                  <a:gd name="T84" fmla="*/ 173 w 1643"/>
                  <a:gd name="T85" fmla="*/ 743 h 1090"/>
                  <a:gd name="T86" fmla="*/ 239 w 1643"/>
                  <a:gd name="T87" fmla="*/ 667 h 1090"/>
                  <a:gd name="T88" fmla="*/ 311 w 1643"/>
                  <a:gd name="T89" fmla="*/ 593 h 1090"/>
                  <a:gd name="T90" fmla="*/ 390 w 1643"/>
                  <a:gd name="T91" fmla="*/ 520 h 1090"/>
                  <a:gd name="T92" fmla="*/ 475 w 1643"/>
                  <a:gd name="T93" fmla="*/ 448 h 1090"/>
                  <a:gd name="T94" fmla="*/ 566 w 1643"/>
                  <a:gd name="T95" fmla="*/ 377 h 1090"/>
                  <a:gd name="T96" fmla="*/ 607 w 1643"/>
                  <a:gd name="T97" fmla="*/ 344 h 1090"/>
                  <a:gd name="T98" fmla="*/ 643 w 1643"/>
                  <a:gd name="T99" fmla="*/ 309 h 1090"/>
                  <a:gd name="T100" fmla="*/ 674 w 1643"/>
                  <a:gd name="T101" fmla="*/ 272 h 1090"/>
                  <a:gd name="T102" fmla="*/ 700 w 1643"/>
                  <a:gd name="T103" fmla="*/ 234 h 1090"/>
                  <a:gd name="T104" fmla="*/ 720 w 1643"/>
                  <a:gd name="T105" fmla="*/ 195 h 1090"/>
                  <a:gd name="T106" fmla="*/ 735 w 1643"/>
                  <a:gd name="T107" fmla="*/ 156 h 1090"/>
                  <a:gd name="T108" fmla="*/ 744 w 1643"/>
                  <a:gd name="T109" fmla="*/ 115 h 1090"/>
                  <a:gd name="T110" fmla="*/ 747 w 1643"/>
                  <a:gd name="T111" fmla="*/ 75 h 1090"/>
                  <a:gd name="T112" fmla="*/ 750 w 1643"/>
                  <a:gd name="T113" fmla="*/ 55 h 1090"/>
                  <a:gd name="T114" fmla="*/ 757 w 1643"/>
                  <a:gd name="T115" fmla="*/ 36 h 1090"/>
                  <a:gd name="T116" fmla="*/ 768 w 1643"/>
                  <a:gd name="T117" fmla="*/ 22 h 1090"/>
                  <a:gd name="T118" fmla="*/ 784 w 1643"/>
                  <a:gd name="T119" fmla="*/ 10 h 1090"/>
                  <a:gd name="T120" fmla="*/ 801 w 1643"/>
                  <a:gd name="T121" fmla="*/ 2 h 1090"/>
                  <a:gd name="T122" fmla="*/ 822 w 1643"/>
                  <a:gd name="T123" fmla="*/ 0 h 1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43" h="1090">
                    <a:moveTo>
                      <a:pt x="822" y="0"/>
                    </a:moveTo>
                    <a:lnTo>
                      <a:pt x="842" y="2"/>
                    </a:lnTo>
                    <a:lnTo>
                      <a:pt x="859" y="10"/>
                    </a:lnTo>
                    <a:lnTo>
                      <a:pt x="875" y="22"/>
                    </a:lnTo>
                    <a:lnTo>
                      <a:pt x="886" y="36"/>
                    </a:lnTo>
                    <a:lnTo>
                      <a:pt x="893" y="55"/>
                    </a:lnTo>
                    <a:lnTo>
                      <a:pt x="896" y="75"/>
                    </a:lnTo>
                    <a:lnTo>
                      <a:pt x="900" y="115"/>
                    </a:lnTo>
                    <a:lnTo>
                      <a:pt x="908" y="156"/>
                    </a:lnTo>
                    <a:lnTo>
                      <a:pt x="923" y="195"/>
                    </a:lnTo>
                    <a:lnTo>
                      <a:pt x="943" y="234"/>
                    </a:lnTo>
                    <a:lnTo>
                      <a:pt x="969" y="272"/>
                    </a:lnTo>
                    <a:lnTo>
                      <a:pt x="1000" y="309"/>
                    </a:lnTo>
                    <a:lnTo>
                      <a:pt x="1036" y="344"/>
                    </a:lnTo>
                    <a:lnTo>
                      <a:pt x="1077" y="377"/>
                    </a:lnTo>
                    <a:lnTo>
                      <a:pt x="1168" y="448"/>
                    </a:lnTo>
                    <a:lnTo>
                      <a:pt x="1253" y="520"/>
                    </a:lnTo>
                    <a:lnTo>
                      <a:pt x="1332" y="593"/>
                    </a:lnTo>
                    <a:lnTo>
                      <a:pt x="1405" y="667"/>
                    </a:lnTo>
                    <a:lnTo>
                      <a:pt x="1472" y="743"/>
                    </a:lnTo>
                    <a:lnTo>
                      <a:pt x="1532" y="820"/>
                    </a:lnTo>
                    <a:lnTo>
                      <a:pt x="1585" y="898"/>
                    </a:lnTo>
                    <a:lnTo>
                      <a:pt x="1634" y="977"/>
                    </a:lnTo>
                    <a:lnTo>
                      <a:pt x="1641" y="995"/>
                    </a:lnTo>
                    <a:lnTo>
                      <a:pt x="1643" y="1015"/>
                    </a:lnTo>
                    <a:lnTo>
                      <a:pt x="1640" y="1034"/>
                    </a:lnTo>
                    <a:lnTo>
                      <a:pt x="1633" y="1052"/>
                    </a:lnTo>
                    <a:lnTo>
                      <a:pt x="1620" y="1068"/>
                    </a:lnTo>
                    <a:lnTo>
                      <a:pt x="1606" y="1079"/>
                    </a:lnTo>
                    <a:lnTo>
                      <a:pt x="1587" y="1087"/>
                    </a:lnTo>
                    <a:lnTo>
                      <a:pt x="1568" y="1090"/>
                    </a:lnTo>
                    <a:lnTo>
                      <a:pt x="74" y="1090"/>
                    </a:lnTo>
                    <a:lnTo>
                      <a:pt x="56" y="1087"/>
                    </a:lnTo>
                    <a:lnTo>
                      <a:pt x="37" y="1079"/>
                    </a:lnTo>
                    <a:lnTo>
                      <a:pt x="22" y="1068"/>
                    </a:lnTo>
                    <a:lnTo>
                      <a:pt x="10" y="1052"/>
                    </a:lnTo>
                    <a:lnTo>
                      <a:pt x="3" y="1034"/>
                    </a:lnTo>
                    <a:lnTo>
                      <a:pt x="0" y="1015"/>
                    </a:lnTo>
                    <a:lnTo>
                      <a:pt x="2" y="995"/>
                    </a:lnTo>
                    <a:lnTo>
                      <a:pt x="10" y="977"/>
                    </a:lnTo>
                    <a:lnTo>
                      <a:pt x="58" y="898"/>
                    </a:lnTo>
                    <a:lnTo>
                      <a:pt x="112" y="820"/>
                    </a:lnTo>
                    <a:lnTo>
                      <a:pt x="173" y="743"/>
                    </a:lnTo>
                    <a:lnTo>
                      <a:pt x="239" y="667"/>
                    </a:lnTo>
                    <a:lnTo>
                      <a:pt x="311" y="593"/>
                    </a:lnTo>
                    <a:lnTo>
                      <a:pt x="390" y="520"/>
                    </a:lnTo>
                    <a:lnTo>
                      <a:pt x="475" y="448"/>
                    </a:lnTo>
                    <a:lnTo>
                      <a:pt x="566" y="377"/>
                    </a:lnTo>
                    <a:lnTo>
                      <a:pt x="607" y="344"/>
                    </a:lnTo>
                    <a:lnTo>
                      <a:pt x="643" y="309"/>
                    </a:lnTo>
                    <a:lnTo>
                      <a:pt x="674" y="272"/>
                    </a:lnTo>
                    <a:lnTo>
                      <a:pt x="700" y="234"/>
                    </a:lnTo>
                    <a:lnTo>
                      <a:pt x="720" y="195"/>
                    </a:lnTo>
                    <a:lnTo>
                      <a:pt x="735" y="156"/>
                    </a:lnTo>
                    <a:lnTo>
                      <a:pt x="744" y="115"/>
                    </a:lnTo>
                    <a:lnTo>
                      <a:pt x="747" y="75"/>
                    </a:lnTo>
                    <a:lnTo>
                      <a:pt x="750" y="55"/>
                    </a:lnTo>
                    <a:lnTo>
                      <a:pt x="757" y="36"/>
                    </a:lnTo>
                    <a:lnTo>
                      <a:pt x="768" y="22"/>
                    </a:lnTo>
                    <a:lnTo>
                      <a:pt x="784" y="10"/>
                    </a:lnTo>
                    <a:lnTo>
                      <a:pt x="801" y="2"/>
                    </a:lnTo>
                    <a:lnTo>
                      <a:pt x="82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3" name="Freeform 159"/>
              <p:cNvSpPr>
                <a:spLocks noEditPoints="1"/>
              </p:cNvSpPr>
              <p:nvPr/>
            </p:nvSpPr>
            <p:spPr bwMode="auto">
              <a:xfrm>
                <a:off x="-1917700" y="3270251"/>
                <a:ext cx="420688" cy="477838"/>
              </a:xfrm>
              <a:custGeom>
                <a:avLst/>
                <a:gdLst>
                  <a:gd name="T0" fmla="*/ 543 w 2912"/>
                  <a:gd name="T1" fmla="*/ 556 h 3309"/>
                  <a:gd name="T2" fmla="*/ 666 w 2912"/>
                  <a:gd name="T3" fmla="*/ 865 h 3309"/>
                  <a:gd name="T4" fmla="*/ 830 w 2912"/>
                  <a:gd name="T5" fmla="*/ 1139 h 3309"/>
                  <a:gd name="T6" fmla="*/ 1012 w 2912"/>
                  <a:gd name="T7" fmla="*/ 1380 h 3309"/>
                  <a:gd name="T8" fmla="*/ 1159 w 2912"/>
                  <a:gd name="T9" fmla="*/ 1557 h 3309"/>
                  <a:gd name="T10" fmla="*/ 1195 w 2912"/>
                  <a:gd name="T11" fmla="*/ 1655 h 3309"/>
                  <a:gd name="T12" fmla="*/ 1159 w 2912"/>
                  <a:gd name="T13" fmla="*/ 1752 h 3309"/>
                  <a:gd name="T14" fmla="*/ 1012 w 2912"/>
                  <a:gd name="T15" fmla="*/ 1929 h 3309"/>
                  <a:gd name="T16" fmla="*/ 830 w 2912"/>
                  <a:gd name="T17" fmla="*/ 2171 h 3309"/>
                  <a:gd name="T18" fmla="*/ 666 w 2912"/>
                  <a:gd name="T19" fmla="*/ 2445 h 3309"/>
                  <a:gd name="T20" fmla="*/ 543 w 2912"/>
                  <a:gd name="T21" fmla="*/ 2754 h 3309"/>
                  <a:gd name="T22" fmla="*/ 2419 w 2912"/>
                  <a:gd name="T23" fmla="*/ 3008 h 3309"/>
                  <a:gd name="T24" fmla="*/ 2343 w 2912"/>
                  <a:gd name="T25" fmla="*/ 2673 h 3309"/>
                  <a:gd name="T26" fmla="*/ 2207 w 2912"/>
                  <a:gd name="T27" fmla="*/ 2374 h 3309"/>
                  <a:gd name="T28" fmla="*/ 2035 w 2912"/>
                  <a:gd name="T29" fmla="*/ 2107 h 3309"/>
                  <a:gd name="T30" fmla="*/ 1854 w 2912"/>
                  <a:gd name="T31" fmla="*/ 1873 h 3309"/>
                  <a:gd name="T32" fmla="*/ 1737 w 2912"/>
                  <a:gd name="T33" fmla="*/ 1730 h 3309"/>
                  <a:gd name="T34" fmla="*/ 1719 w 2912"/>
                  <a:gd name="T35" fmla="*/ 1629 h 3309"/>
                  <a:gd name="T36" fmla="*/ 1766 w 2912"/>
                  <a:gd name="T37" fmla="*/ 1542 h 3309"/>
                  <a:gd name="T38" fmla="*/ 1945 w 2912"/>
                  <a:gd name="T39" fmla="*/ 1323 h 3309"/>
                  <a:gd name="T40" fmla="*/ 2124 w 2912"/>
                  <a:gd name="T41" fmla="*/ 1074 h 3309"/>
                  <a:gd name="T42" fmla="*/ 2281 w 2912"/>
                  <a:gd name="T43" fmla="*/ 790 h 3309"/>
                  <a:gd name="T44" fmla="*/ 2390 w 2912"/>
                  <a:gd name="T45" fmla="*/ 473 h 3309"/>
                  <a:gd name="T46" fmla="*/ 149 w 2912"/>
                  <a:gd name="T47" fmla="*/ 0 h 3309"/>
                  <a:gd name="T48" fmla="*/ 2846 w 2912"/>
                  <a:gd name="T49" fmla="*/ 25 h 3309"/>
                  <a:gd name="T50" fmla="*/ 2909 w 2912"/>
                  <a:gd name="T51" fmla="*/ 120 h 3309"/>
                  <a:gd name="T52" fmla="*/ 2886 w 2912"/>
                  <a:gd name="T53" fmla="*/ 234 h 3309"/>
                  <a:gd name="T54" fmla="*/ 2792 w 2912"/>
                  <a:gd name="T55" fmla="*/ 298 h 3309"/>
                  <a:gd name="T56" fmla="*/ 2690 w 2912"/>
                  <a:gd name="T57" fmla="*/ 491 h 3309"/>
                  <a:gd name="T58" fmla="*/ 2584 w 2912"/>
                  <a:gd name="T59" fmla="*/ 841 h 3309"/>
                  <a:gd name="T60" fmla="*/ 2427 w 2912"/>
                  <a:gd name="T61" fmla="*/ 1152 h 3309"/>
                  <a:gd name="T62" fmla="*/ 2245 w 2912"/>
                  <a:gd name="T63" fmla="*/ 1423 h 3309"/>
                  <a:gd name="T64" fmla="*/ 2061 w 2912"/>
                  <a:gd name="T65" fmla="*/ 1655 h 3309"/>
                  <a:gd name="T66" fmla="*/ 2245 w 2912"/>
                  <a:gd name="T67" fmla="*/ 1887 h 3309"/>
                  <a:gd name="T68" fmla="*/ 2427 w 2912"/>
                  <a:gd name="T69" fmla="*/ 2157 h 3309"/>
                  <a:gd name="T70" fmla="*/ 2584 w 2912"/>
                  <a:gd name="T71" fmla="*/ 2468 h 3309"/>
                  <a:gd name="T72" fmla="*/ 2690 w 2912"/>
                  <a:gd name="T73" fmla="*/ 2818 h 3309"/>
                  <a:gd name="T74" fmla="*/ 2792 w 2912"/>
                  <a:gd name="T75" fmla="*/ 3011 h 3309"/>
                  <a:gd name="T76" fmla="*/ 2886 w 2912"/>
                  <a:gd name="T77" fmla="*/ 3075 h 3309"/>
                  <a:gd name="T78" fmla="*/ 2909 w 2912"/>
                  <a:gd name="T79" fmla="*/ 3189 h 3309"/>
                  <a:gd name="T80" fmla="*/ 2846 w 2912"/>
                  <a:gd name="T81" fmla="*/ 3284 h 3309"/>
                  <a:gd name="T82" fmla="*/ 149 w 2912"/>
                  <a:gd name="T83" fmla="*/ 3309 h 3309"/>
                  <a:gd name="T84" fmla="*/ 43 w 2912"/>
                  <a:gd name="T85" fmla="*/ 3265 h 3309"/>
                  <a:gd name="T86" fmla="*/ 0 w 2912"/>
                  <a:gd name="T87" fmla="*/ 3159 h 3309"/>
                  <a:gd name="T88" fmla="*/ 43 w 2912"/>
                  <a:gd name="T89" fmla="*/ 3052 h 3309"/>
                  <a:gd name="T90" fmla="*/ 149 w 2912"/>
                  <a:gd name="T91" fmla="*/ 3008 h 3309"/>
                  <a:gd name="T92" fmla="*/ 242 w 2912"/>
                  <a:gd name="T93" fmla="*/ 2727 h 3309"/>
                  <a:gd name="T94" fmla="*/ 364 w 2912"/>
                  <a:gd name="T95" fmla="*/ 2387 h 3309"/>
                  <a:gd name="T96" fmla="*/ 528 w 2912"/>
                  <a:gd name="T97" fmla="*/ 2087 h 3309"/>
                  <a:gd name="T98" fmla="*/ 713 w 2912"/>
                  <a:gd name="T99" fmla="*/ 1825 h 3309"/>
                  <a:gd name="T100" fmla="*/ 804 w 2912"/>
                  <a:gd name="T101" fmla="*/ 1600 h 3309"/>
                  <a:gd name="T102" fmla="*/ 620 w 2912"/>
                  <a:gd name="T103" fmla="*/ 1359 h 3309"/>
                  <a:gd name="T104" fmla="*/ 442 w 2912"/>
                  <a:gd name="T105" fmla="*/ 1078 h 3309"/>
                  <a:gd name="T106" fmla="*/ 295 w 2912"/>
                  <a:gd name="T107" fmla="*/ 757 h 3309"/>
                  <a:gd name="T108" fmla="*/ 204 w 2912"/>
                  <a:gd name="T109" fmla="*/ 398 h 3309"/>
                  <a:gd name="T110" fmla="*/ 91 w 2912"/>
                  <a:gd name="T111" fmla="*/ 289 h 3309"/>
                  <a:gd name="T112" fmla="*/ 11 w 2912"/>
                  <a:gd name="T113" fmla="*/ 209 h 3309"/>
                  <a:gd name="T114" fmla="*/ 11 w 2912"/>
                  <a:gd name="T115" fmla="*/ 92 h 3309"/>
                  <a:gd name="T116" fmla="*/ 91 w 2912"/>
                  <a:gd name="T117" fmla="*/ 12 h 3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12" h="3309">
                    <a:moveTo>
                      <a:pt x="493" y="301"/>
                    </a:moveTo>
                    <a:lnTo>
                      <a:pt x="505" y="388"/>
                    </a:lnTo>
                    <a:lnTo>
                      <a:pt x="522" y="473"/>
                    </a:lnTo>
                    <a:lnTo>
                      <a:pt x="543" y="556"/>
                    </a:lnTo>
                    <a:lnTo>
                      <a:pt x="568" y="636"/>
                    </a:lnTo>
                    <a:lnTo>
                      <a:pt x="598" y="714"/>
                    </a:lnTo>
                    <a:lnTo>
                      <a:pt x="630" y="790"/>
                    </a:lnTo>
                    <a:lnTo>
                      <a:pt x="666" y="865"/>
                    </a:lnTo>
                    <a:lnTo>
                      <a:pt x="704" y="936"/>
                    </a:lnTo>
                    <a:lnTo>
                      <a:pt x="745" y="1006"/>
                    </a:lnTo>
                    <a:lnTo>
                      <a:pt x="787" y="1074"/>
                    </a:lnTo>
                    <a:lnTo>
                      <a:pt x="830" y="1139"/>
                    </a:lnTo>
                    <a:lnTo>
                      <a:pt x="876" y="1203"/>
                    </a:lnTo>
                    <a:lnTo>
                      <a:pt x="921" y="1264"/>
                    </a:lnTo>
                    <a:lnTo>
                      <a:pt x="967" y="1323"/>
                    </a:lnTo>
                    <a:lnTo>
                      <a:pt x="1012" y="1380"/>
                    </a:lnTo>
                    <a:lnTo>
                      <a:pt x="1057" y="1437"/>
                    </a:lnTo>
                    <a:lnTo>
                      <a:pt x="1102" y="1490"/>
                    </a:lnTo>
                    <a:lnTo>
                      <a:pt x="1145" y="1542"/>
                    </a:lnTo>
                    <a:lnTo>
                      <a:pt x="1159" y="1557"/>
                    </a:lnTo>
                    <a:lnTo>
                      <a:pt x="1174" y="1580"/>
                    </a:lnTo>
                    <a:lnTo>
                      <a:pt x="1186" y="1604"/>
                    </a:lnTo>
                    <a:lnTo>
                      <a:pt x="1192" y="1629"/>
                    </a:lnTo>
                    <a:lnTo>
                      <a:pt x="1195" y="1655"/>
                    </a:lnTo>
                    <a:lnTo>
                      <a:pt x="1192" y="1680"/>
                    </a:lnTo>
                    <a:lnTo>
                      <a:pt x="1186" y="1706"/>
                    </a:lnTo>
                    <a:lnTo>
                      <a:pt x="1174" y="1730"/>
                    </a:lnTo>
                    <a:lnTo>
                      <a:pt x="1159" y="1752"/>
                    </a:lnTo>
                    <a:lnTo>
                      <a:pt x="1145" y="1768"/>
                    </a:lnTo>
                    <a:lnTo>
                      <a:pt x="1102" y="1819"/>
                    </a:lnTo>
                    <a:lnTo>
                      <a:pt x="1057" y="1873"/>
                    </a:lnTo>
                    <a:lnTo>
                      <a:pt x="1012" y="1929"/>
                    </a:lnTo>
                    <a:lnTo>
                      <a:pt x="967" y="1987"/>
                    </a:lnTo>
                    <a:lnTo>
                      <a:pt x="921" y="2046"/>
                    </a:lnTo>
                    <a:lnTo>
                      <a:pt x="876" y="2107"/>
                    </a:lnTo>
                    <a:lnTo>
                      <a:pt x="830" y="2171"/>
                    </a:lnTo>
                    <a:lnTo>
                      <a:pt x="787" y="2236"/>
                    </a:lnTo>
                    <a:lnTo>
                      <a:pt x="745" y="2304"/>
                    </a:lnTo>
                    <a:lnTo>
                      <a:pt x="704" y="2374"/>
                    </a:lnTo>
                    <a:lnTo>
                      <a:pt x="666" y="2445"/>
                    </a:lnTo>
                    <a:lnTo>
                      <a:pt x="630" y="2519"/>
                    </a:lnTo>
                    <a:lnTo>
                      <a:pt x="598" y="2595"/>
                    </a:lnTo>
                    <a:lnTo>
                      <a:pt x="568" y="2673"/>
                    </a:lnTo>
                    <a:lnTo>
                      <a:pt x="543" y="2754"/>
                    </a:lnTo>
                    <a:lnTo>
                      <a:pt x="522" y="2836"/>
                    </a:lnTo>
                    <a:lnTo>
                      <a:pt x="505" y="2922"/>
                    </a:lnTo>
                    <a:lnTo>
                      <a:pt x="493" y="3008"/>
                    </a:lnTo>
                    <a:lnTo>
                      <a:pt x="2419" y="3008"/>
                    </a:lnTo>
                    <a:lnTo>
                      <a:pt x="2406" y="2922"/>
                    </a:lnTo>
                    <a:lnTo>
                      <a:pt x="2390" y="2836"/>
                    </a:lnTo>
                    <a:lnTo>
                      <a:pt x="2368" y="2754"/>
                    </a:lnTo>
                    <a:lnTo>
                      <a:pt x="2343" y="2673"/>
                    </a:lnTo>
                    <a:lnTo>
                      <a:pt x="2313" y="2595"/>
                    </a:lnTo>
                    <a:lnTo>
                      <a:pt x="2281" y="2519"/>
                    </a:lnTo>
                    <a:lnTo>
                      <a:pt x="2245" y="2445"/>
                    </a:lnTo>
                    <a:lnTo>
                      <a:pt x="2207" y="2374"/>
                    </a:lnTo>
                    <a:lnTo>
                      <a:pt x="2167" y="2304"/>
                    </a:lnTo>
                    <a:lnTo>
                      <a:pt x="2124" y="2236"/>
                    </a:lnTo>
                    <a:lnTo>
                      <a:pt x="2081" y="2171"/>
                    </a:lnTo>
                    <a:lnTo>
                      <a:pt x="2035" y="2107"/>
                    </a:lnTo>
                    <a:lnTo>
                      <a:pt x="1990" y="2046"/>
                    </a:lnTo>
                    <a:lnTo>
                      <a:pt x="1945" y="1987"/>
                    </a:lnTo>
                    <a:lnTo>
                      <a:pt x="1899" y="1929"/>
                    </a:lnTo>
                    <a:lnTo>
                      <a:pt x="1854" y="1873"/>
                    </a:lnTo>
                    <a:lnTo>
                      <a:pt x="1809" y="1819"/>
                    </a:lnTo>
                    <a:lnTo>
                      <a:pt x="1766" y="1768"/>
                    </a:lnTo>
                    <a:lnTo>
                      <a:pt x="1752" y="1752"/>
                    </a:lnTo>
                    <a:lnTo>
                      <a:pt x="1737" y="1730"/>
                    </a:lnTo>
                    <a:lnTo>
                      <a:pt x="1726" y="1706"/>
                    </a:lnTo>
                    <a:lnTo>
                      <a:pt x="1719" y="1680"/>
                    </a:lnTo>
                    <a:lnTo>
                      <a:pt x="1717" y="1655"/>
                    </a:lnTo>
                    <a:lnTo>
                      <a:pt x="1719" y="1629"/>
                    </a:lnTo>
                    <a:lnTo>
                      <a:pt x="1726" y="1604"/>
                    </a:lnTo>
                    <a:lnTo>
                      <a:pt x="1737" y="1580"/>
                    </a:lnTo>
                    <a:lnTo>
                      <a:pt x="1752" y="1557"/>
                    </a:lnTo>
                    <a:lnTo>
                      <a:pt x="1766" y="1542"/>
                    </a:lnTo>
                    <a:lnTo>
                      <a:pt x="1809" y="1490"/>
                    </a:lnTo>
                    <a:lnTo>
                      <a:pt x="1854" y="1437"/>
                    </a:lnTo>
                    <a:lnTo>
                      <a:pt x="1899" y="1380"/>
                    </a:lnTo>
                    <a:lnTo>
                      <a:pt x="1945" y="1323"/>
                    </a:lnTo>
                    <a:lnTo>
                      <a:pt x="1990" y="1264"/>
                    </a:lnTo>
                    <a:lnTo>
                      <a:pt x="2035" y="1203"/>
                    </a:lnTo>
                    <a:lnTo>
                      <a:pt x="2081" y="1139"/>
                    </a:lnTo>
                    <a:lnTo>
                      <a:pt x="2124" y="1074"/>
                    </a:lnTo>
                    <a:lnTo>
                      <a:pt x="2167" y="1006"/>
                    </a:lnTo>
                    <a:lnTo>
                      <a:pt x="2207" y="936"/>
                    </a:lnTo>
                    <a:lnTo>
                      <a:pt x="2245" y="865"/>
                    </a:lnTo>
                    <a:lnTo>
                      <a:pt x="2281" y="790"/>
                    </a:lnTo>
                    <a:lnTo>
                      <a:pt x="2313" y="714"/>
                    </a:lnTo>
                    <a:lnTo>
                      <a:pt x="2343" y="636"/>
                    </a:lnTo>
                    <a:lnTo>
                      <a:pt x="2368" y="556"/>
                    </a:lnTo>
                    <a:lnTo>
                      <a:pt x="2390" y="473"/>
                    </a:lnTo>
                    <a:lnTo>
                      <a:pt x="2406" y="388"/>
                    </a:lnTo>
                    <a:lnTo>
                      <a:pt x="2419" y="301"/>
                    </a:lnTo>
                    <a:lnTo>
                      <a:pt x="493" y="301"/>
                    </a:lnTo>
                    <a:close/>
                    <a:moveTo>
                      <a:pt x="149" y="0"/>
                    </a:moveTo>
                    <a:lnTo>
                      <a:pt x="2762" y="0"/>
                    </a:lnTo>
                    <a:lnTo>
                      <a:pt x="2792" y="3"/>
                    </a:lnTo>
                    <a:lnTo>
                      <a:pt x="2820" y="12"/>
                    </a:lnTo>
                    <a:lnTo>
                      <a:pt x="2846" y="25"/>
                    </a:lnTo>
                    <a:lnTo>
                      <a:pt x="2868" y="44"/>
                    </a:lnTo>
                    <a:lnTo>
                      <a:pt x="2886" y="67"/>
                    </a:lnTo>
                    <a:lnTo>
                      <a:pt x="2900" y="92"/>
                    </a:lnTo>
                    <a:lnTo>
                      <a:pt x="2909" y="120"/>
                    </a:lnTo>
                    <a:lnTo>
                      <a:pt x="2912" y="150"/>
                    </a:lnTo>
                    <a:lnTo>
                      <a:pt x="2909" y="180"/>
                    </a:lnTo>
                    <a:lnTo>
                      <a:pt x="2900" y="209"/>
                    </a:lnTo>
                    <a:lnTo>
                      <a:pt x="2886" y="234"/>
                    </a:lnTo>
                    <a:lnTo>
                      <a:pt x="2868" y="257"/>
                    </a:lnTo>
                    <a:lnTo>
                      <a:pt x="2846" y="275"/>
                    </a:lnTo>
                    <a:lnTo>
                      <a:pt x="2820" y="289"/>
                    </a:lnTo>
                    <a:lnTo>
                      <a:pt x="2792" y="298"/>
                    </a:lnTo>
                    <a:lnTo>
                      <a:pt x="2762" y="301"/>
                    </a:lnTo>
                    <a:lnTo>
                      <a:pt x="2718" y="301"/>
                    </a:lnTo>
                    <a:lnTo>
                      <a:pt x="2707" y="398"/>
                    </a:lnTo>
                    <a:lnTo>
                      <a:pt x="2690" y="491"/>
                    </a:lnTo>
                    <a:lnTo>
                      <a:pt x="2669" y="583"/>
                    </a:lnTo>
                    <a:lnTo>
                      <a:pt x="2645" y="671"/>
                    </a:lnTo>
                    <a:lnTo>
                      <a:pt x="2616" y="757"/>
                    </a:lnTo>
                    <a:lnTo>
                      <a:pt x="2584" y="841"/>
                    </a:lnTo>
                    <a:lnTo>
                      <a:pt x="2548" y="923"/>
                    </a:lnTo>
                    <a:lnTo>
                      <a:pt x="2510" y="1001"/>
                    </a:lnTo>
                    <a:lnTo>
                      <a:pt x="2469" y="1078"/>
                    </a:lnTo>
                    <a:lnTo>
                      <a:pt x="2427" y="1152"/>
                    </a:lnTo>
                    <a:lnTo>
                      <a:pt x="2383" y="1223"/>
                    </a:lnTo>
                    <a:lnTo>
                      <a:pt x="2338" y="1292"/>
                    </a:lnTo>
                    <a:lnTo>
                      <a:pt x="2292" y="1359"/>
                    </a:lnTo>
                    <a:lnTo>
                      <a:pt x="2245" y="1423"/>
                    </a:lnTo>
                    <a:lnTo>
                      <a:pt x="2199" y="1484"/>
                    </a:lnTo>
                    <a:lnTo>
                      <a:pt x="2152" y="1544"/>
                    </a:lnTo>
                    <a:lnTo>
                      <a:pt x="2107" y="1600"/>
                    </a:lnTo>
                    <a:lnTo>
                      <a:pt x="2061" y="1655"/>
                    </a:lnTo>
                    <a:lnTo>
                      <a:pt x="2107" y="1709"/>
                    </a:lnTo>
                    <a:lnTo>
                      <a:pt x="2152" y="1766"/>
                    </a:lnTo>
                    <a:lnTo>
                      <a:pt x="2199" y="1825"/>
                    </a:lnTo>
                    <a:lnTo>
                      <a:pt x="2245" y="1887"/>
                    </a:lnTo>
                    <a:lnTo>
                      <a:pt x="2292" y="1950"/>
                    </a:lnTo>
                    <a:lnTo>
                      <a:pt x="2338" y="2017"/>
                    </a:lnTo>
                    <a:lnTo>
                      <a:pt x="2383" y="2087"/>
                    </a:lnTo>
                    <a:lnTo>
                      <a:pt x="2427" y="2157"/>
                    </a:lnTo>
                    <a:lnTo>
                      <a:pt x="2469" y="2231"/>
                    </a:lnTo>
                    <a:lnTo>
                      <a:pt x="2510" y="2308"/>
                    </a:lnTo>
                    <a:lnTo>
                      <a:pt x="2548" y="2387"/>
                    </a:lnTo>
                    <a:lnTo>
                      <a:pt x="2584" y="2468"/>
                    </a:lnTo>
                    <a:lnTo>
                      <a:pt x="2616" y="2551"/>
                    </a:lnTo>
                    <a:lnTo>
                      <a:pt x="2645" y="2638"/>
                    </a:lnTo>
                    <a:lnTo>
                      <a:pt x="2669" y="2727"/>
                    </a:lnTo>
                    <a:lnTo>
                      <a:pt x="2690" y="2818"/>
                    </a:lnTo>
                    <a:lnTo>
                      <a:pt x="2707" y="2912"/>
                    </a:lnTo>
                    <a:lnTo>
                      <a:pt x="2718" y="3008"/>
                    </a:lnTo>
                    <a:lnTo>
                      <a:pt x="2762" y="3008"/>
                    </a:lnTo>
                    <a:lnTo>
                      <a:pt x="2792" y="3011"/>
                    </a:lnTo>
                    <a:lnTo>
                      <a:pt x="2820" y="3021"/>
                    </a:lnTo>
                    <a:lnTo>
                      <a:pt x="2846" y="3034"/>
                    </a:lnTo>
                    <a:lnTo>
                      <a:pt x="2868" y="3052"/>
                    </a:lnTo>
                    <a:lnTo>
                      <a:pt x="2886" y="3075"/>
                    </a:lnTo>
                    <a:lnTo>
                      <a:pt x="2900" y="3100"/>
                    </a:lnTo>
                    <a:lnTo>
                      <a:pt x="2909" y="3129"/>
                    </a:lnTo>
                    <a:lnTo>
                      <a:pt x="2912" y="3159"/>
                    </a:lnTo>
                    <a:lnTo>
                      <a:pt x="2909" y="3189"/>
                    </a:lnTo>
                    <a:lnTo>
                      <a:pt x="2900" y="3217"/>
                    </a:lnTo>
                    <a:lnTo>
                      <a:pt x="2886" y="3243"/>
                    </a:lnTo>
                    <a:lnTo>
                      <a:pt x="2868" y="3265"/>
                    </a:lnTo>
                    <a:lnTo>
                      <a:pt x="2846" y="3284"/>
                    </a:lnTo>
                    <a:lnTo>
                      <a:pt x="2820" y="3297"/>
                    </a:lnTo>
                    <a:lnTo>
                      <a:pt x="2792" y="3307"/>
                    </a:lnTo>
                    <a:lnTo>
                      <a:pt x="2762" y="3309"/>
                    </a:lnTo>
                    <a:lnTo>
                      <a:pt x="149" y="3309"/>
                    </a:lnTo>
                    <a:lnTo>
                      <a:pt x="119" y="3307"/>
                    </a:lnTo>
                    <a:lnTo>
                      <a:pt x="91" y="3297"/>
                    </a:lnTo>
                    <a:lnTo>
                      <a:pt x="65" y="3284"/>
                    </a:lnTo>
                    <a:lnTo>
                      <a:pt x="43" y="3265"/>
                    </a:lnTo>
                    <a:lnTo>
                      <a:pt x="25" y="3243"/>
                    </a:lnTo>
                    <a:lnTo>
                      <a:pt x="11" y="3217"/>
                    </a:lnTo>
                    <a:lnTo>
                      <a:pt x="2" y="3189"/>
                    </a:lnTo>
                    <a:lnTo>
                      <a:pt x="0" y="3159"/>
                    </a:lnTo>
                    <a:lnTo>
                      <a:pt x="2" y="3129"/>
                    </a:lnTo>
                    <a:lnTo>
                      <a:pt x="11" y="3100"/>
                    </a:lnTo>
                    <a:lnTo>
                      <a:pt x="25" y="3075"/>
                    </a:lnTo>
                    <a:lnTo>
                      <a:pt x="43" y="3052"/>
                    </a:lnTo>
                    <a:lnTo>
                      <a:pt x="65" y="3034"/>
                    </a:lnTo>
                    <a:lnTo>
                      <a:pt x="91" y="3021"/>
                    </a:lnTo>
                    <a:lnTo>
                      <a:pt x="119" y="3011"/>
                    </a:lnTo>
                    <a:lnTo>
                      <a:pt x="149" y="3008"/>
                    </a:lnTo>
                    <a:lnTo>
                      <a:pt x="193" y="3008"/>
                    </a:lnTo>
                    <a:lnTo>
                      <a:pt x="204" y="2912"/>
                    </a:lnTo>
                    <a:lnTo>
                      <a:pt x="221" y="2818"/>
                    </a:lnTo>
                    <a:lnTo>
                      <a:pt x="242" y="2727"/>
                    </a:lnTo>
                    <a:lnTo>
                      <a:pt x="266" y="2638"/>
                    </a:lnTo>
                    <a:lnTo>
                      <a:pt x="295" y="2551"/>
                    </a:lnTo>
                    <a:lnTo>
                      <a:pt x="327" y="2468"/>
                    </a:lnTo>
                    <a:lnTo>
                      <a:pt x="364" y="2387"/>
                    </a:lnTo>
                    <a:lnTo>
                      <a:pt x="402" y="2308"/>
                    </a:lnTo>
                    <a:lnTo>
                      <a:pt x="442" y="2231"/>
                    </a:lnTo>
                    <a:lnTo>
                      <a:pt x="484" y="2157"/>
                    </a:lnTo>
                    <a:lnTo>
                      <a:pt x="528" y="2087"/>
                    </a:lnTo>
                    <a:lnTo>
                      <a:pt x="573" y="2017"/>
                    </a:lnTo>
                    <a:lnTo>
                      <a:pt x="620" y="1950"/>
                    </a:lnTo>
                    <a:lnTo>
                      <a:pt x="666" y="1887"/>
                    </a:lnTo>
                    <a:lnTo>
                      <a:pt x="713" y="1825"/>
                    </a:lnTo>
                    <a:lnTo>
                      <a:pt x="759" y="1766"/>
                    </a:lnTo>
                    <a:lnTo>
                      <a:pt x="805" y="1709"/>
                    </a:lnTo>
                    <a:lnTo>
                      <a:pt x="850" y="1655"/>
                    </a:lnTo>
                    <a:lnTo>
                      <a:pt x="804" y="1600"/>
                    </a:lnTo>
                    <a:lnTo>
                      <a:pt x="759" y="1544"/>
                    </a:lnTo>
                    <a:lnTo>
                      <a:pt x="713" y="1484"/>
                    </a:lnTo>
                    <a:lnTo>
                      <a:pt x="666" y="1423"/>
                    </a:lnTo>
                    <a:lnTo>
                      <a:pt x="620" y="1359"/>
                    </a:lnTo>
                    <a:lnTo>
                      <a:pt x="573" y="1292"/>
                    </a:lnTo>
                    <a:lnTo>
                      <a:pt x="528" y="1223"/>
                    </a:lnTo>
                    <a:lnTo>
                      <a:pt x="484" y="1152"/>
                    </a:lnTo>
                    <a:lnTo>
                      <a:pt x="442" y="1078"/>
                    </a:lnTo>
                    <a:lnTo>
                      <a:pt x="401" y="1001"/>
                    </a:lnTo>
                    <a:lnTo>
                      <a:pt x="364" y="923"/>
                    </a:lnTo>
                    <a:lnTo>
                      <a:pt x="327" y="841"/>
                    </a:lnTo>
                    <a:lnTo>
                      <a:pt x="295" y="757"/>
                    </a:lnTo>
                    <a:lnTo>
                      <a:pt x="266" y="671"/>
                    </a:lnTo>
                    <a:lnTo>
                      <a:pt x="242" y="583"/>
                    </a:lnTo>
                    <a:lnTo>
                      <a:pt x="221" y="491"/>
                    </a:lnTo>
                    <a:lnTo>
                      <a:pt x="204" y="398"/>
                    </a:lnTo>
                    <a:lnTo>
                      <a:pt x="193" y="301"/>
                    </a:lnTo>
                    <a:lnTo>
                      <a:pt x="149" y="301"/>
                    </a:lnTo>
                    <a:lnTo>
                      <a:pt x="119" y="298"/>
                    </a:lnTo>
                    <a:lnTo>
                      <a:pt x="91" y="289"/>
                    </a:lnTo>
                    <a:lnTo>
                      <a:pt x="65" y="275"/>
                    </a:lnTo>
                    <a:lnTo>
                      <a:pt x="43" y="257"/>
                    </a:lnTo>
                    <a:lnTo>
                      <a:pt x="25" y="234"/>
                    </a:lnTo>
                    <a:lnTo>
                      <a:pt x="11" y="209"/>
                    </a:lnTo>
                    <a:lnTo>
                      <a:pt x="2" y="180"/>
                    </a:lnTo>
                    <a:lnTo>
                      <a:pt x="0" y="150"/>
                    </a:lnTo>
                    <a:lnTo>
                      <a:pt x="2" y="120"/>
                    </a:lnTo>
                    <a:lnTo>
                      <a:pt x="11" y="92"/>
                    </a:lnTo>
                    <a:lnTo>
                      <a:pt x="25" y="67"/>
                    </a:lnTo>
                    <a:lnTo>
                      <a:pt x="43" y="44"/>
                    </a:lnTo>
                    <a:lnTo>
                      <a:pt x="65" y="25"/>
                    </a:lnTo>
                    <a:lnTo>
                      <a:pt x="91" y="12"/>
                    </a:lnTo>
                    <a:lnTo>
                      <a:pt x="119" y="3"/>
                    </a:lnTo>
                    <a:lnTo>
                      <a:pt x="14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grpSp>
          <p:nvGrpSpPr>
            <p:cNvPr id="288" name="Group 287"/>
            <p:cNvGrpSpPr/>
            <p:nvPr/>
          </p:nvGrpSpPr>
          <p:grpSpPr>
            <a:xfrm>
              <a:off x="5407728" y="2146307"/>
              <a:ext cx="1613656" cy="2061931"/>
              <a:chOff x="3814763" y="1249363"/>
              <a:chExt cx="3725863" cy="4760913"/>
            </a:xfrm>
          </p:grpSpPr>
          <p:sp>
            <p:nvSpPr>
              <p:cNvPr id="289" name="Freeform 65"/>
              <p:cNvSpPr>
                <a:spLocks/>
              </p:cNvSpPr>
              <p:nvPr/>
            </p:nvSpPr>
            <p:spPr bwMode="auto">
              <a:xfrm>
                <a:off x="7169151" y="2298700"/>
                <a:ext cx="371475" cy="2217738"/>
              </a:xfrm>
              <a:custGeom>
                <a:avLst/>
                <a:gdLst>
                  <a:gd name="T0" fmla="*/ 161 w 234"/>
                  <a:gd name="T1" fmla="*/ 0 h 1397"/>
                  <a:gd name="T2" fmla="*/ 234 w 234"/>
                  <a:gd name="T3" fmla="*/ 0 h 1397"/>
                  <a:gd name="T4" fmla="*/ 234 w 234"/>
                  <a:gd name="T5" fmla="*/ 1255 h 1397"/>
                  <a:gd name="T6" fmla="*/ 0 w 234"/>
                  <a:gd name="T7" fmla="*/ 1397 h 1397"/>
                  <a:gd name="T8" fmla="*/ 0 w 234"/>
                  <a:gd name="T9" fmla="*/ 70 h 1397"/>
                  <a:gd name="T10" fmla="*/ 161 w 234"/>
                  <a:gd name="T11" fmla="*/ 0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1397">
                    <a:moveTo>
                      <a:pt x="161" y="0"/>
                    </a:moveTo>
                    <a:lnTo>
                      <a:pt x="234" y="0"/>
                    </a:lnTo>
                    <a:lnTo>
                      <a:pt x="234" y="1255"/>
                    </a:lnTo>
                    <a:lnTo>
                      <a:pt x="0" y="1397"/>
                    </a:lnTo>
                    <a:lnTo>
                      <a:pt x="0" y="7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0" name="Freeform 66"/>
              <p:cNvSpPr>
                <a:spLocks/>
              </p:cNvSpPr>
              <p:nvPr/>
            </p:nvSpPr>
            <p:spPr bwMode="auto">
              <a:xfrm>
                <a:off x="6797676" y="2298700"/>
                <a:ext cx="371475" cy="2217738"/>
              </a:xfrm>
              <a:custGeom>
                <a:avLst/>
                <a:gdLst>
                  <a:gd name="T0" fmla="*/ 0 w 234"/>
                  <a:gd name="T1" fmla="*/ 0 h 1397"/>
                  <a:gd name="T2" fmla="*/ 74 w 234"/>
                  <a:gd name="T3" fmla="*/ 0 h 1397"/>
                  <a:gd name="T4" fmla="*/ 234 w 234"/>
                  <a:gd name="T5" fmla="*/ 70 h 1397"/>
                  <a:gd name="T6" fmla="*/ 234 w 234"/>
                  <a:gd name="T7" fmla="*/ 1397 h 1397"/>
                  <a:gd name="T8" fmla="*/ 0 w 234"/>
                  <a:gd name="T9" fmla="*/ 1255 h 1397"/>
                  <a:gd name="T10" fmla="*/ 0 w 234"/>
                  <a:gd name="T11" fmla="*/ 0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1397">
                    <a:moveTo>
                      <a:pt x="0" y="0"/>
                    </a:moveTo>
                    <a:lnTo>
                      <a:pt x="74" y="0"/>
                    </a:lnTo>
                    <a:lnTo>
                      <a:pt x="234" y="70"/>
                    </a:lnTo>
                    <a:lnTo>
                      <a:pt x="234" y="1397"/>
                    </a:lnTo>
                    <a:lnTo>
                      <a:pt x="0" y="12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1" name="Freeform 67"/>
              <p:cNvSpPr>
                <a:spLocks/>
              </p:cNvSpPr>
              <p:nvPr/>
            </p:nvSpPr>
            <p:spPr bwMode="auto">
              <a:xfrm>
                <a:off x="6797676" y="2112963"/>
                <a:ext cx="742950" cy="369888"/>
              </a:xfrm>
              <a:custGeom>
                <a:avLst/>
                <a:gdLst>
                  <a:gd name="T0" fmla="*/ 234 w 468"/>
                  <a:gd name="T1" fmla="*/ 0 h 233"/>
                  <a:gd name="T2" fmla="*/ 468 w 468"/>
                  <a:gd name="T3" fmla="*/ 117 h 233"/>
                  <a:gd name="T4" fmla="*/ 234 w 468"/>
                  <a:gd name="T5" fmla="*/ 233 h 233"/>
                  <a:gd name="T6" fmla="*/ 0 w 468"/>
                  <a:gd name="T7" fmla="*/ 117 h 233"/>
                  <a:gd name="T8" fmla="*/ 234 w 468"/>
                  <a:gd name="T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3">
                    <a:moveTo>
                      <a:pt x="234" y="0"/>
                    </a:moveTo>
                    <a:lnTo>
                      <a:pt x="468" y="117"/>
                    </a:lnTo>
                    <a:lnTo>
                      <a:pt x="234" y="233"/>
                    </a:lnTo>
                    <a:lnTo>
                      <a:pt x="0" y="117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2" name="Freeform 68"/>
              <p:cNvSpPr>
                <a:spLocks/>
              </p:cNvSpPr>
              <p:nvPr/>
            </p:nvSpPr>
            <p:spPr bwMode="auto">
              <a:xfrm>
                <a:off x="6570663" y="2844800"/>
                <a:ext cx="373063" cy="1930400"/>
              </a:xfrm>
              <a:custGeom>
                <a:avLst/>
                <a:gdLst>
                  <a:gd name="T0" fmla="*/ 161 w 235"/>
                  <a:gd name="T1" fmla="*/ 0 h 1216"/>
                  <a:gd name="T2" fmla="*/ 235 w 235"/>
                  <a:gd name="T3" fmla="*/ 0 h 1216"/>
                  <a:gd name="T4" fmla="*/ 235 w 235"/>
                  <a:gd name="T5" fmla="*/ 1076 h 1216"/>
                  <a:gd name="T6" fmla="*/ 0 w 235"/>
                  <a:gd name="T7" fmla="*/ 1216 h 1216"/>
                  <a:gd name="T8" fmla="*/ 0 w 235"/>
                  <a:gd name="T9" fmla="*/ 72 h 1216"/>
                  <a:gd name="T10" fmla="*/ 161 w 235"/>
                  <a:gd name="T11" fmla="*/ 0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1216">
                    <a:moveTo>
                      <a:pt x="161" y="0"/>
                    </a:moveTo>
                    <a:lnTo>
                      <a:pt x="235" y="0"/>
                    </a:lnTo>
                    <a:lnTo>
                      <a:pt x="235" y="1076"/>
                    </a:lnTo>
                    <a:lnTo>
                      <a:pt x="0" y="1216"/>
                    </a:lnTo>
                    <a:lnTo>
                      <a:pt x="0" y="72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3" name="Freeform 69"/>
              <p:cNvSpPr>
                <a:spLocks/>
              </p:cNvSpPr>
              <p:nvPr/>
            </p:nvSpPr>
            <p:spPr bwMode="auto">
              <a:xfrm>
                <a:off x="6199188" y="2844800"/>
                <a:ext cx="371475" cy="1930400"/>
              </a:xfrm>
              <a:custGeom>
                <a:avLst/>
                <a:gdLst>
                  <a:gd name="T0" fmla="*/ 0 w 234"/>
                  <a:gd name="T1" fmla="*/ 0 h 1216"/>
                  <a:gd name="T2" fmla="*/ 74 w 234"/>
                  <a:gd name="T3" fmla="*/ 0 h 1216"/>
                  <a:gd name="T4" fmla="*/ 234 w 234"/>
                  <a:gd name="T5" fmla="*/ 72 h 1216"/>
                  <a:gd name="T6" fmla="*/ 234 w 234"/>
                  <a:gd name="T7" fmla="*/ 1216 h 1216"/>
                  <a:gd name="T8" fmla="*/ 0 w 234"/>
                  <a:gd name="T9" fmla="*/ 1076 h 1216"/>
                  <a:gd name="T10" fmla="*/ 0 w 234"/>
                  <a:gd name="T11" fmla="*/ 0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1216">
                    <a:moveTo>
                      <a:pt x="0" y="0"/>
                    </a:moveTo>
                    <a:lnTo>
                      <a:pt x="74" y="0"/>
                    </a:lnTo>
                    <a:lnTo>
                      <a:pt x="234" y="72"/>
                    </a:lnTo>
                    <a:lnTo>
                      <a:pt x="234" y="1216"/>
                    </a:lnTo>
                    <a:lnTo>
                      <a:pt x="0" y="10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4" name="Freeform 70"/>
              <p:cNvSpPr>
                <a:spLocks/>
              </p:cNvSpPr>
              <p:nvPr/>
            </p:nvSpPr>
            <p:spPr bwMode="auto">
              <a:xfrm>
                <a:off x="6199188" y="2660650"/>
                <a:ext cx="744538" cy="369888"/>
              </a:xfrm>
              <a:custGeom>
                <a:avLst/>
                <a:gdLst>
                  <a:gd name="T0" fmla="*/ 234 w 469"/>
                  <a:gd name="T1" fmla="*/ 0 h 233"/>
                  <a:gd name="T2" fmla="*/ 469 w 469"/>
                  <a:gd name="T3" fmla="*/ 116 h 233"/>
                  <a:gd name="T4" fmla="*/ 234 w 469"/>
                  <a:gd name="T5" fmla="*/ 233 h 233"/>
                  <a:gd name="T6" fmla="*/ 0 w 469"/>
                  <a:gd name="T7" fmla="*/ 116 h 233"/>
                  <a:gd name="T8" fmla="*/ 234 w 469"/>
                  <a:gd name="T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3">
                    <a:moveTo>
                      <a:pt x="234" y="0"/>
                    </a:moveTo>
                    <a:lnTo>
                      <a:pt x="469" y="116"/>
                    </a:lnTo>
                    <a:lnTo>
                      <a:pt x="234" y="233"/>
                    </a:lnTo>
                    <a:lnTo>
                      <a:pt x="0" y="116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5" name="Freeform 71"/>
              <p:cNvSpPr>
                <a:spLocks/>
              </p:cNvSpPr>
              <p:nvPr/>
            </p:nvSpPr>
            <p:spPr bwMode="auto">
              <a:xfrm>
                <a:off x="5973763" y="3368675"/>
                <a:ext cx="373063" cy="1727200"/>
              </a:xfrm>
              <a:custGeom>
                <a:avLst/>
                <a:gdLst>
                  <a:gd name="T0" fmla="*/ 161 w 235"/>
                  <a:gd name="T1" fmla="*/ 0 h 1088"/>
                  <a:gd name="T2" fmla="*/ 235 w 235"/>
                  <a:gd name="T3" fmla="*/ 0 h 1088"/>
                  <a:gd name="T4" fmla="*/ 235 w 235"/>
                  <a:gd name="T5" fmla="*/ 948 h 1088"/>
                  <a:gd name="T6" fmla="*/ 0 w 235"/>
                  <a:gd name="T7" fmla="*/ 1088 h 1088"/>
                  <a:gd name="T8" fmla="*/ 0 w 235"/>
                  <a:gd name="T9" fmla="*/ 71 h 1088"/>
                  <a:gd name="T10" fmla="*/ 161 w 235"/>
                  <a:gd name="T11" fmla="*/ 0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1088">
                    <a:moveTo>
                      <a:pt x="161" y="0"/>
                    </a:moveTo>
                    <a:lnTo>
                      <a:pt x="235" y="0"/>
                    </a:lnTo>
                    <a:lnTo>
                      <a:pt x="235" y="948"/>
                    </a:lnTo>
                    <a:lnTo>
                      <a:pt x="0" y="1088"/>
                    </a:lnTo>
                    <a:lnTo>
                      <a:pt x="0" y="71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6" name="Freeform 72"/>
              <p:cNvSpPr>
                <a:spLocks/>
              </p:cNvSpPr>
              <p:nvPr/>
            </p:nvSpPr>
            <p:spPr bwMode="auto">
              <a:xfrm>
                <a:off x="5603876" y="3368675"/>
                <a:ext cx="369888" cy="1727200"/>
              </a:xfrm>
              <a:custGeom>
                <a:avLst/>
                <a:gdLst>
                  <a:gd name="T0" fmla="*/ 0 w 233"/>
                  <a:gd name="T1" fmla="*/ 0 h 1088"/>
                  <a:gd name="T2" fmla="*/ 74 w 233"/>
                  <a:gd name="T3" fmla="*/ 0 h 1088"/>
                  <a:gd name="T4" fmla="*/ 233 w 233"/>
                  <a:gd name="T5" fmla="*/ 71 h 1088"/>
                  <a:gd name="T6" fmla="*/ 233 w 233"/>
                  <a:gd name="T7" fmla="*/ 1088 h 1088"/>
                  <a:gd name="T8" fmla="*/ 0 w 233"/>
                  <a:gd name="T9" fmla="*/ 948 h 1088"/>
                  <a:gd name="T10" fmla="*/ 0 w 233"/>
                  <a:gd name="T11" fmla="*/ 0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3" h="1088">
                    <a:moveTo>
                      <a:pt x="0" y="0"/>
                    </a:moveTo>
                    <a:lnTo>
                      <a:pt x="74" y="0"/>
                    </a:lnTo>
                    <a:lnTo>
                      <a:pt x="233" y="71"/>
                    </a:lnTo>
                    <a:lnTo>
                      <a:pt x="233" y="1088"/>
                    </a:lnTo>
                    <a:lnTo>
                      <a:pt x="0" y="9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7" name="Freeform 73"/>
              <p:cNvSpPr>
                <a:spLocks/>
              </p:cNvSpPr>
              <p:nvPr/>
            </p:nvSpPr>
            <p:spPr bwMode="auto">
              <a:xfrm>
                <a:off x="5603876" y="3182938"/>
                <a:ext cx="742950" cy="371475"/>
              </a:xfrm>
              <a:custGeom>
                <a:avLst/>
                <a:gdLst>
                  <a:gd name="T0" fmla="*/ 233 w 468"/>
                  <a:gd name="T1" fmla="*/ 0 h 234"/>
                  <a:gd name="T2" fmla="*/ 468 w 468"/>
                  <a:gd name="T3" fmla="*/ 117 h 234"/>
                  <a:gd name="T4" fmla="*/ 233 w 468"/>
                  <a:gd name="T5" fmla="*/ 234 h 234"/>
                  <a:gd name="T6" fmla="*/ 0 w 468"/>
                  <a:gd name="T7" fmla="*/ 117 h 234"/>
                  <a:gd name="T8" fmla="*/ 233 w 468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4">
                    <a:moveTo>
                      <a:pt x="233" y="0"/>
                    </a:moveTo>
                    <a:lnTo>
                      <a:pt x="468" y="117"/>
                    </a:lnTo>
                    <a:lnTo>
                      <a:pt x="233" y="234"/>
                    </a:lnTo>
                    <a:lnTo>
                      <a:pt x="0" y="117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8" name="Freeform 74"/>
              <p:cNvSpPr>
                <a:spLocks/>
              </p:cNvSpPr>
              <p:nvPr/>
            </p:nvSpPr>
            <p:spPr bwMode="auto">
              <a:xfrm>
                <a:off x="5400676" y="3938588"/>
                <a:ext cx="373063" cy="1457325"/>
              </a:xfrm>
              <a:custGeom>
                <a:avLst/>
                <a:gdLst>
                  <a:gd name="T0" fmla="*/ 161 w 235"/>
                  <a:gd name="T1" fmla="*/ 0 h 918"/>
                  <a:gd name="T2" fmla="*/ 235 w 235"/>
                  <a:gd name="T3" fmla="*/ 0 h 918"/>
                  <a:gd name="T4" fmla="*/ 235 w 235"/>
                  <a:gd name="T5" fmla="*/ 778 h 918"/>
                  <a:gd name="T6" fmla="*/ 0 w 235"/>
                  <a:gd name="T7" fmla="*/ 918 h 918"/>
                  <a:gd name="T8" fmla="*/ 0 w 235"/>
                  <a:gd name="T9" fmla="*/ 70 h 918"/>
                  <a:gd name="T10" fmla="*/ 161 w 235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918">
                    <a:moveTo>
                      <a:pt x="161" y="0"/>
                    </a:moveTo>
                    <a:lnTo>
                      <a:pt x="235" y="0"/>
                    </a:lnTo>
                    <a:lnTo>
                      <a:pt x="235" y="778"/>
                    </a:lnTo>
                    <a:lnTo>
                      <a:pt x="0" y="918"/>
                    </a:lnTo>
                    <a:lnTo>
                      <a:pt x="0" y="7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9" name="Freeform 75"/>
              <p:cNvSpPr>
                <a:spLocks/>
              </p:cNvSpPr>
              <p:nvPr/>
            </p:nvSpPr>
            <p:spPr bwMode="auto">
              <a:xfrm>
                <a:off x="5030788" y="3938588"/>
                <a:ext cx="369888" cy="1457325"/>
              </a:xfrm>
              <a:custGeom>
                <a:avLst/>
                <a:gdLst>
                  <a:gd name="T0" fmla="*/ 0 w 233"/>
                  <a:gd name="T1" fmla="*/ 0 h 918"/>
                  <a:gd name="T2" fmla="*/ 73 w 233"/>
                  <a:gd name="T3" fmla="*/ 0 h 918"/>
                  <a:gd name="T4" fmla="*/ 233 w 233"/>
                  <a:gd name="T5" fmla="*/ 70 h 918"/>
                  <a:gd name="T6" fmla="*/ 233 w 233"/>
                  <a:gd name="T7" fmla="*/ 918 h 918"/>
                  <a:gd name="T8" fmla="*/ 0 w 233"/>
                  <a:gd name="T9" fmla="*/ 778 h 918"/>
                  <a:gd name="T10" fmla="*/ 0 w 233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3" h="918">
                    <a:moveTo>
                      <a:pt x="0" y="0"/>
                    </a:moveTo>
                    <a:lnTo>
                      <a:pt x="73" y="0"/>
                    </a:lnTo>
                    <a:lnTo>
                      <a:pt x="233" y="70"/>
                    </a:lnTo>
                    <a:lnTo>
                      <a:pt x="233" y="918"/>
                    </a:lnTo>
                    <a:lnTo>
                      <a:pt x="0" y="7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0" name="Freeform 76"/>
              <p:cNvSpPr>
                <a:spLocks/>
              </p:cNvSpPr>
              <p:nvPr/>
            </p:nvSpPr>
            <p:spPr bwMode="auto">
              <a:xfrm>
                <a:off x="5030788" y="3752850"/>
                <a:ext cx="742950" cy="369888"/>
              </a:xfrm>
              <a:custGeom>
                <a:avLst/>
                <a:gdLst>
                  <a:gd name="T0" fmla="*/ 233 w 468"/>
                  <a:gd name="T1" fmla="*/ 0 h 233"/>
                  <a:gd name="T2" fmla="*/ 468 w 468"/>
                  <a:gd name="T3" fmla="*/ 117 h 233"/>
                  <a:gd name="T4" fmla="*/ 233 w 468"/>
                  <a:gd name="T5" fmla="*/ 233 h 233"/>
                  <a:gd name="T6" fmla="*/ 0 w 468"/>
                  <a:gd name="T7" fmla="*/ 117 h 233"/>
                  <a:gd name="T8" fmla="*/ 233 w 468"/>
                  <a:gd name="T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3">
                    <a:moveTo>
                      <a:pt x="233" y="0"/>
                    </a:moveTo>
                    <a:lnTo>
                      <a:pt x="468" y="117"/>
                    </a:lnTo>
                    <a:lnTo>
                      <a:pt x="233" y="233"/>
                    </a:lnTo>
                    <a:lnTo>
                      <a:pt x="0" y="117"/>
                    </a:lnTo>
                    <a:lnTo>
                      <a:pt x="233" y="0"/>
                    </a:lnTo>
                    <a:close/>
                  </a:path>
                </a:pathLst>
              </a:custGeom>
              <a:solidFill>
                <a:schemeClr val="tx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1" name="Freeform 77"/>
              <p:cNvSpPr>
                <a:spLocks/>
              </p:cNvSpPr>
              <p:nvPr/>
            </p:nvSpPr>
            <p:spPr bwMode="auto">
              <a:xfrm>
                <a:off x="4805363" y="4435475"/>
                <a:ext cx="371475" cy="1285875"/>
              </a:xfrm>
              <a:custGeom>
                <a:avLst/>
                <a:gdLst>
                  <a:gd name="T0" fmla="*/ 161 w 234"/>
                  <a:gd name="T1" fmla="*/ 0 h 810"/>
                  <a:gd name="T2" fmla="*/ 234 w 234"/>
                  <a:gd name="T3" fmla="*/ 0 h 810"/>
                  <a:gd name="T4" fmla="*/ 234 w 234"/>
                  <a:gd name="T5" fmla="*/ 668 h 810"/>
                  <a:gd name="T6" fmla="*/ 0 w 234"/>
                  <a:gd name="T7" fmla="*/ 810 h 810"/>
                  <a:gd name="T8" fmla="*/ 0 w 234"/>
                  <a:gd name="T9" fmla="*/ 71 h 810"/>
                  <a:gd name="T10" fmla="*/ 161 w 234"/>
                  <a:gd name="T11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810">
                    <a:moveTo>
                      <a:pt x="161" y="0"/>
                    </a:moveTo>
                    <a:lnTo>
                      <a:pt x="234" y="0"/>
                    </a:lnTo>
                    <a:lnTo>
                      <a:pt x="234" y="668"/>
                    </a:lnTo>
                    <a:lnTo>
                      <a:pt x="0" y="810"/>
                    </a:lnTo>
                    <a:lnTo>
                      <a:pt x="0" y="71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2" name="Freeform 78"/>
              <p:cNvSpPr>
                <a:spLocks/>
              </p:cNvSpPr>
              <p:nvPr/>
            </p:nvSpPr>
            <p:spPr bwMode="auto">
              <a:xfrm>
                <a:off x="4433888" y="4435475"/>
                <a:ext cx="371475" cy="1285875"/>
              </a:xfrm>
              <a:custGeom>
                <a:avLst/>
                <a:gdLst>
                  <a:gd name="T0" fmla="*/ 0 w 234"/>
                  <a:gd name="T1" fmla="*/ 0 h 810"/>
                  <a:gd name="T2" fmla="*/ 74 w 234"/>
                  <a:gd name="T3" fmla="*/ 0 h 810"/>
                  <a:gd name="T4" fmla="*/ 234 w 234"/>
                  <a:gd name="T5" fmla="*/ 71 h 810"/>
                  <a:gd name="T6" fmla="*/ 234 w 234"/>
                  <a:gd name="T7" fmla="*/ 810 h 810"/>
                  <a:gd name="T8" fmla="*/ 0 w 234"/>
                  <a:gd name="T9" fmla="*/ 668 h 810"/>
                  <a:gd name="T10" fmla="*/ 0 w 234"/>
                  <a:gd name="T11" fmla="*/ 0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810">
                    <a:moveTo>
                      <a:pt x="0" y="0"/>
                    </a:moveTo>
                    <a:lnTo>
                      <a:pt x="74" y="0"/>
                    </a:lnTo>
                    <a:lnTo>
                      <a:pt x="234" y="71"/>
                    </a:lnTo>
                    <a:lnTo>
                      <a:pt x="234" y="810"/>
                    </a:lnTo>
                    <a:lnTo>
                      <a:pt x="0" y="6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3" name="Freeform 79"/>
              <p:cNvSpPr>
                <a:spLocks/>
              </p:cNvSpPr>
              <p:nvPr/>
            </p:nvSpPr>
            <p:spPr bwMode="auto">
              <a:xfrm>
                <a:off x="4433888" y="4251325"/>
                <a:ext cx="742950" cy="369888"/>
              </a:xfrm>
              <a:custGeom>
                <a:avLst/>
                <a:gdLst>
                  <a:gd name="T0" fmla="*/ 234 w 468"/>
                  <a:gd name="T1" fmla="*/ 0 h 233"/>
                  <a:gd name="T2" fmla="*/ 468 w 468"/>
                  <a:gd name="T3" fmla="*/ 116 h 233"/>
                  <a:gd name="T4" fmla="*/ 234 w 468"/>
                  <a:gd name="T5" fmla="*/ 233 h 233"/>
                  <a:gd name="T6" fmla="*/ 0 w 468"/>
                  <a:gd name="T7" fmla="*/ 116 h 233"/>
                  <a:gd name="T8" fmla="*/ 234 w 468"/>
                  <a:gd name="T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8" h="233">
                    <a:moveTo>
                      <a:pt x="234" y="0"/>
                    </a:moveTo>
                    <a:lnTo>
                      <a:pt x="468" y="116"/>
                    </a:lnTo>
                    <a:lnTo>
                      <a:pt x="234" y="233"/>
                    </a:lnTo>
                    <a:lnTo>
                      <a:pt x="0" y="116"/>
                    </a:lnTo>
                    <a:lnTo>
                      <a:pt x="23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4" name="Freeform 80"/>
              <p:cNvSpPr>
                <a:spLocks/>
              </p:cNvSpPr>
              <p:nvPr/>
            </p:nvSpPr>
            <p:spPr bwMode="auto">
              <a:xfrm>
                <a:off x="4213226" y="4932363"/>
                <a:ext cx="371475" cy="1077913"/>
              </a:xfrm>
              <a:custGeom>
                <a:avLst/>
                <a:gdLst>
                  <a:gd name="T0" fmla="*/ 160 w 234"/>
                  <a:gd name="T1" fmla="*/ 0 h 679"/>
                  <a:gd name="T2" fmla="*/ 234 w 234"/>
                  <a:gd name="T3" fmla="*/ 0 h 679"/>
                  <a:gd name="T4" fmla="*/ 234 w 234"/>
                  <a:gd name="T5" fmla="*/ 537 h 679"/>
                  <a:gd name="T6" fmla="*/ 0 w 234"/>
                  <a:gd name="T7" fmla="*/ 679 h 679"/>
                  <a:gd name="T8" fmla="*/ 0 w 234"/>
                  <a:gd name="T9" fmla="*/ 72 h 679"/>
                  <a:gd name="T10" fmla="*/ 160 w 234"/>
                  <a:gd name="T11" fmla="*/ 0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679">
                    <a:moveTo>
                      <a:pt x="160" y="0"/>
                    </a:moveTo>
                    <a:lnTo>
                      <a:pt x="234" y="0"/>
                    </a:lnTo>
                    <a:lnTo>
                      <a:pt x="234" y="537"/>
                    </a:lnTo>
                    <a:lnTo>
                      <a:pt x="0" y="679"/>
                    </a:lnTo>
                    <a:lnTo>
                      <a:pt x="0" y="72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5" name="Freeform 81"/>
              <p:cNvSpPr>
                <a:spLocks/>
              </p:cNvSpPr>
              <p:nvPr/>
            </p:nvSpPr>
            <p:spPr bwMode="auto">
              <a:xfrm>
                <a:off x="3840163" y="4932363"/>
                <a:ext cx="373063" cy="1077913"/>
              </a:xfrm>
              <a:custGeom>
                <a:avLst/>
                <a:gdLst>
                  <a:gd name="T0" fmla="*/ 0 w 235"/>
                  <a:gd name="T1" fmla="*/ 0 h 679"/>
                  <a:gd name="T2" fmla="*/ 74 w 235"/>
                  <a:gd name="T3" fmla="*/ 0 h 679"/>
                  <a:gd name="T4" fmla="*/ 235 w 235"/>
                  <a:gd name="T5" fmla="*/ 72 h 679"/>
                  <a:gd name="T6" fmla="*/ 235 w 235"/>
                  <a:gd name="T7" fmla="*/ 679 h 679"/>
                  <a:gd name="T8" fmla="*/ 0 w 235"/>
                  <a:gd name="T9" fmla="*/ 537 h 679"/>
                  <a:gd name="T10" fmla="*/ 0 w 235"/>
                  <a:gd name="T11" fmla="*/ 0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679">
                    <a:moveTo>
                      <a:pt x="0" y="0"/>
                    </a:moveTo>
                    <a:lnTo>
                      <a:pt x="74" y="0"/>
                    </a:lnTo>
                    <a:lnTo>
                      <a:pt x="235" y="72"/>
                    </a:lnTo>
                    <a:lnTo>
                      <a:pt x="235" y="679"/>
                    </a:lnTo>
                    <a:lnTo>
                      <a:pt x="0" y="53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6" name="Freeform 82"/>
              <p:cNvSpPr>
                <a:spLocks/>
              </p:cNvSpPr>
              <p:nvPr/>
            </p:nvSpPr>
            <p:spPr bwMode="auto">
              <a:xfrm>
                <a:off x="3840163" y="4746625"/>
                <a:ext cx="744538" cy="371475"/>
              </a:xfrm>
              <a:custGeom>
                <a:avLst/>
                <a:gdLst>
                  <a:gd name="T0" fmla="*/ 235 w 469"/>
                  <a:gd name="T1" fmla="*/ 0 h 234"/>
                  <a:gd name="T2" fmla="*/ 469 w 469"/>
                  <a:gd name="T3" fmla="*/ 117 h 234"/>
                  <a:gd name="T4" fmla="*/ 235 w 469"/>
                  <a:gd name="T5" fmla="*/ 234 h 234"/>
                  <a:gd name="T6" fmla="*/ 0 w 469"/>
                  <a:gd name="T7" fmla="*/ 117 h 234"/>
                  <a:gd name="T8" fmla="*/ 235 w 469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9" h="234">
                    <a:moveTo>
                      <a:pt x="235" y="0"/>
                    </a:moveTo>
                    <a:lnTo>
                      <a:pt x="469" y="117"/>
                    </a:lnTo>
                    <a:lnTo>
                      <a:pt x="235" y="234"/>
                    </a:lnTo>
                    <a:lnTo>
                      <a:pt x="0" y="117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7" name="Freeform 83"/>
              <p:cNvSpPr>
                <a:spLocks/>
              </p:cNvSpPr>
              <p:nvPr/>
            </p:nvSpPr>
            <p:spPr bwMode="auto">
              <a:xfrm>
                <a:off x="3814763" y="1249363"/>
                <a:ext cx="3436938" cy="3773488"/>
              </a:xfrm>
              <a:custGeom>
                <a:avLst/>
                <a:gdLst>
                  <a:gd name="T0" fmla="*/ 2165 w 2165"/>
                  <a:gd name="T1" fmla="*/ 0 h 2377"/>
                  <a:gd name="T2" fmla="*/ 2165 w 2165"/>
                  <a:gd name="T3" fmla="*/ 205 h 2377"/>
                  <a:gd name="T4" fmla="*/ 2103 w 2165"/>
                  <a:gd name="T5" fmla="*/ 171 h 2377"/>
                  <a:gd name="T6" fmla="*/ 1777 w 2165"/>
                  <a:gd name="T7" fmla="*/ 992 h 2377"/>
                  <a:gd name="T8" fmla="*/ 1305 w 2165"/>
                  <a:gd name="T9" fmla="*/ 805 h 2377"/>
                  <a:gd name="T10" fmla="*/ 1015 w 2165"/>
                  <a:gd name="T11" fmla="*/ 1687 h 2377"/>
                  <a:gd name="T12" fmla="*/ 609 w 2165"/>
                  <a:gd name="T13" fmla="*/ 1519 h 2377"/>
                  <a:gd name="T14" fmla="*/ 277 w 2165"/>
                  <a:gd name="T15" fmla="*/ 2377 h 2377"/>
                  <a:gd name="T16" fmla="*/ 0 w 2165"/>
                  <a:gd name="T17" fmla="*/ 2241 h 2377"/>
                  <a:gd name="T18" fmla="*/ 18 w 2165"/>
                  <a:gd name="T19" fmla="*/ 2203 h 2377"/>
                  <a:gd name="T20" fmla="*/ 255 w 2165"/>
                  <a:gd name="T21" fmla="*/ 2319 h 2377"/>
                  <a:gd name="T22" fmla="*/ 585 w 2165"/>
                  <a:gd name="T23" fmla="*/ 1463 h 2377"/>
                  <a:gd name="T24" fmla="*/ 990 w 2165"/>
                  <a:gd name="T25" fmla="*/ 1632 h 2377"/>
                  <a:gd name="T26" fmla="*/ 1279 w 2165"/>
                  <a:gd name="T27" fmla="*/ 749 h 2377"/>
                  <a:gd name="T28" fmla="*/ 1754 w 2165"/>
                  <a:gd name="T29" fmla="*/ 938 h 2377"/>
                  <a:gd name="T30" fmla="*/ 2066 w 2165"/>
                  <a:gd name="T31" fmla="*/ 150 h 2377"/>
                  <a:gd name="T32" fmla="*/ 2004 w 2165"/>
                  <a:gd name="T33" fmla="*/ 116 h 2377"/>
                  <a:gd name="T34" fmla="*/ 2165 w 2165"/>
                  <a:gd name="T35" fmla="*/ 0 h 2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65" h="2377">
                    <a:moveTo>
                      <a:pt x="2165" y="0"/>
                    </a:moveTo>
                    <a:lnTo>
                      <a:pt x="2165" y="205"/>
                    </a:lnTo>
                    <a:lnTo>
                      <a:pt x="2103" y="171"/>
                    </a:lnTo>
                    <a:lnTo>
                      <a:pt x="1777" y="992"/>
                    </a:lnTo>
                    <a:lnTo>
                      <a:pt x="1305" y="805"/>
                    </a:lnTo>
                    <a:lnTo>
                      <a:pt x="1015" y="1687"/>
                    </a:lnTo>
                    <a:lnTo>
                      <a:pt x="609" y="1519"/>
                    </a:lnTo>
                    <a:lnTo>
                      <a:pt x="277" y="2377"/>
                    </a:lnTo>
                    <a:lnTo>
                      <a:pt x="0" y="2241"/>
                    </a:lnTo>
                    <a:lnTo>
                      <a:pt x="18" y="2203"/>
                    </a:lnTo>
                    <a:lnTo>
                      <a:pt x="255" y="2319"/>
                    </a:lnTo>
                    <a:lnTo>
                      <a:pt x="585" y="1463"/>
                    </a:lnTo>
                    <a:lnTo>
                      <a:pt x="990" y="1632"/>
                    </a:lnTo>
                    <a:lnTo>
                      <a:pt x="1279" y="749"/>
                    </a:lnTo>
                    <a:lnTo>
                      <a:pt x="1754" y="938"/>
                    </a:lnTo>
                    <a:lnTo>
                      <a:pt x="2066" y="150"/>
                    </a:lnTo>
                    <a:lnTo>
                      <a:pt x="2004" y="116"/>
                    </a:lnTo>
                    <a:lnTo>
                      <a:pt x="2165" y="0"/>
                    </a:ln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1218621">
                  <a:defRPr/>
                </a:pPr>
                <a:endParaRPr lang="en-US" sz="2399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</p:grpSp>
      <p:sp>
        <p:nvSpPr>
          <p:cNvPr id="182" name="TextBox 181"/>
          <p:cNvSpPr txBox="1"/>
          <p:nvPr/>
        </p:nvSpPr>
        <p:spPr>
          <a:xfrm>
            <a:off x="6263276" y="899635"/>
            <a:ext cx="1075585" cy="461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 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6257297" y="6243356"/>
            <a:ext cx="1018659" cy="461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621">
              <a:defRPr/>
            </a:pPr>
            <a:r>
              <a:rPr lang="en-US" sz="1200" kern="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</a:t>
            </a:r>
            <a:endParaRPr lang="en-US" sz="12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038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24EAD33A-71CB-4202-B60D-8E18D34B2883}"/>
              </a:ext>
            </a:extLst>
          </p:cNvPr>
          <p:cNvSpPr txBox="1"/>
          <p:nvPr/>
        </p:nvSpPr>
        <p:spPr>
          <a:xfrm>
            <a:off x="327419" y="4759302"/>
            <a:ext cx="1884414" cy="10618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9170">
              <a:spcBef>
                <a:spcPts val="600"/>
              </a:spcBef>
              <a:defRPr/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Design </a:t>
            </a:r>
          </a:p>
          <a:p>
            <a:pPr algn="ctr">
              <a:spcBef>
                <a:spcPts val="600"/>
              </a:spcBef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7" name="Фигура">
            <a:extLst>
              <a:ext uri="{FF2B5EF4-FFF2-40B4-BE49-F238E27FC236}">
                <a16:creationId xmlns:a16="http://schemas.microsoft.com/office/drawing/2014/main" id="{044202BA-D447-4E03-A3B2-B32B69FF2866}"/>
              </a:ext>
            </a:extLst>
          </p:cNvPr>
          <p:cNvSpPr>
            <a:spLocks/>
          </p:cNvSpPr>
          <p:nvPr/>
        </p:nvSpPr>
        <p:spPr bwMode="auto">
          <a:xfrm>
            <a:off x="101804" y="1983995"/>
            <a:ext cx="4832679" cy="2453614"/>
          </a:xfrm>
          <a:custGeom>
            <a:avLst/>
            <a:gdLst>
              <a:gd name="T0" fmla="*/ 1663316911 w 21600"/>
              <a:gd name="T1" fmla="*/ 428827845 h 21600"/>
              <a:gd name="T2" fmla="*/ 1663316911 w 21600"/>
              <a:gd name="T3" fmla="*/ 428827845 h 21600"/>
              <a:gd name="T4" fmla="*/ 1663316911 w 21600"/>
              <a:gd name="T5" fmla="*/ 428827845 h 21600"/>
              <a:gd name="T6" fmla="*/ 1663316911 w 21600"/>
              <a:gd name="T7" fmla="*/ 428827845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21550" y="7731"/>
                </a:moveTo>
                <a:lnTo>
                  <a:pt x="18428" y="0"/>
                </a:lnTo>
                <a:lnTo>
                  <a:pt x="0" y="0"/>
                </a:lnTo>
                <a:lnTo>
                  <a:pt x="0" y="21600"/>
                </a:lnTo>
                <a:lnTo>
                  <a:pt x="18424" y="21600"/>
                </a:lnTo>
                <a:lnTo>
                  <a:pt x="21600" y="14028"/>
                </a:lnTo>
                <a:lnTo>
                  <a:pt x="21550" y="7731"/>
                </a:lnTo>
                <a:close/>
              </a:path>
            </a:pathLst>
          </a:custGeom>
          <a:gradFill rotWithShape="1">
            <a:gsLst>
              <a:gs pos="0">
                <a:srgbClr val="CFCDD0">
                  <a:alpha val="50000"/>
                </a:srgbClr>
              </a:gs>
              <a:gs pos="100000">
                <a:srgbClr val="FFFFFF">
                  <a:alpha val="50000"/>
                </a:srgbClr>
              </a:gs>
            </a:gsLst>
            <a:lin ang="10440000"/>
          </a:gra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8" name="Фигура">
            <a:extLst>
              <a:ext uri="{FF2B5EF4-FFF2-40B4-BE49-F238E27FC236}">
                <a16:creationId xmlns:a16="http://schemas.microsoft.com/office/drawing/2014/main" id="{6B3E3781-3697-4FFF-BFAB-7C8CAA4ABBA1}"/>
              </a:ext>
            </a:extLst>
          </p:cNvPr>
          <p:cNvSpPr>
            <a:spLocks/>
          </p:cNvSpPr>
          <p:nvPr/>
        </p:nvSpPr>
        <p:spPr bwMode="auto">
          <a:xfrm>
            <a:off x="7262325" y="1985679"/>
            <a:ext cx="4832679" cy="2453614"/>
          </a:xfrm>
          <a:custGeom>
            <a:avLst/>
            <a:gdLst>
              <a:gd name="T0" fmla="*/ 1663316911 w 21600"/>
              <a:gd name="T1" fmla="*/ 428827845 h 21600"/>
              <a:gd name="T2" fmla="*/ 1663316911 w 21600"/>
              <a:gd name="T3" fmla="*/ 428827845 h 21600"/>
              <a:gd name="T4" fmla="*/ 1663316911 w 21600"/>
              <a:gd name="T5" fmla="*/ 428827845 h 21600"/>
              <a:gd name="T6" fmla="*/ 1663316911 w 21600"/>
              <a:gd name="T7" fmla="*/ 428827845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50" y="7731"/>
                </a:moveTo>
                <a:lnTo>
                  <a:pt x="3172" y="0"/>
                </a:lnTo>
                <a:lnTo>
                  <a:pt x="21600" y="0"/>
                </a:lnTo>
                <a:lnTo>
                  <a:pt x="21600" y="21600"/>
                </a:lnTo>
                <a:lnTo>
                  <a:pt x="3176" y="21600"/>
                </a:lnTo>
                <a:lnTo>
                  <a:pt x="0" y="14028"/>
                </a:lnTo>
                <a:lnTo>
                  <a:pt x="50" y="7731"/>
                </a:lnTo>
                <a:close/>
              </a:path>
            </a:pathLst>
          </a:custGeom>
          <a:gradFill rotWithShape="1">
            <a:gsLst>
              <a:gs pos="0">
                <a:srgbClr val="CFCDD0">
                  <a:alpha val="50391"/>
                </a:srgbClr>
              </a:gs>
              <a:gs pos="100000">
                <a:srgbClr val="FFFFFF">
                  <a:alpha val="50391"/>
                </a:srgbClr>
              </a:gs>
            </a:gsLst>
            <a:lin ang="900000"/>
          </a:gra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9" name="Кружок">
            <a:extLst>
              <a:ext uri="{FF2B5EF4-FFF2-40B4-BE49-F238E27FC236}">
                <a16:creationId xmlns:a16="http://schemas.microsoft.com/office/drawing/2014/main" id="{287F87AA-516D-488D-AB69-DAE00D967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0371" y="1986052"/>
            <a:ext cx="2453070" cy="2452868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>
            <a:lvl1pPr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5pPr>
            <a:lvl6pPr marL="25146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6pPr>
            <a:lvl7pPr marL="29718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7pPr>
            <a:lvl8pPr marL="34290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8pPr>
            <a:lvl9pPr marL="38862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9pPr>
          </a:lstStyle>
          <a:p>
            <a:pPr eaLnBrk="1"/>
            <a:endParaRPr lang="ru-RU" altLang="ru-RU">
              <a:latin typeface="+mj-lt"/>
            </a:endParaRPr>
          </a:p>
        </p:txBody>
      </p:sp>
      <p:sp>
        <p:nvSpPr>
          <p:cNvPr id="10" name="Кружок">
            <a:extLst>
              <a:ext uri="{FF2B5EF4-FFF2-40B4-BE49-F238E27FC236}">
                <a16:creationId xmlns:a16="http://schemas.microsoft.com/office/drawing/2014/main" id="{EFA649F8-9022-420C-975D-DDBF9228A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5193" y="1801885"/>
            <a:ext cx="2821433" cy="2821201"/>
          </a:xfrm>
          <a:prstGeom prst="ellipse">
            <a:avLst/>
          </a:prstGeom>
          <a:noFill/>
          <a:ln w="38100">
            <a:solidFill>
              <a:srgbClr val="CFCDD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38100" tIns="38100" rIns="38100" bIns="38100" anchor="ctr"/>
          <a:lstStyle>
            <a:lvl1pPr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5pPr>
            <a:lvl6pPr marL="25146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6pPr>
            <a:lvl7pPr marL="29718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7pPr>
            <a:lvl8pPr marL="34290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8pPr>
            <a:lvl9pPr marL="38862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9pPr>
          </a:lstStyle>
          <a:p>
            <a:pPr eaLnBrk="1"/>
            <a:endParaRPr lang="ru-RU" altLang="ru-RU">
              <a:latin typeface="+mj-lt"/>
            </a:endParaRPr>
          </a:p>
        </p:txBody>
      </p:sp>
      <p:sp>
        <p:nvSpPr>
          <p:cNvPr id="14" name="Линия">
            <a:extLst>
              <a:ext uri="{FF2B5EF4-FFF2-40B4-BE49-F238E27FC236}">
                <a16:creationId xmlns:a16="http://schemas.microsoft.com/office/drawing/2014/main" id="{AB786119-1238-4D7D-990A-1EEE91A68EF5}"/>
              </a:ext>
            </a:extLst>
          </p:cNvPr>
          <p:cNvSpPr>
            <a:spLocks noChangeShapeType="1"/>
          </p:cNvSpPr>
          <p:nvPr/>
        </p:nvSpPr>
        <p:spPr bwMode="auto">
          <a:xfrm>
            <a:off x="96997" y="3212485"/>
            <a:ext cx="542959" cy="1"/>
          </a:xfrm>
          <a:prstGeom prst="line">
            <a:avLst/>
          </a:prstGeom>
          <a:noFill/>
          <a:ln w="38100">
            <a:solidFill>
              <a:srgbClr val="CFCDD0"/>
            </a:solidFill>
            <a:prstDash val="sysDot"/>
            <a:miter lim="400000"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15" name="Линия">
            <a:extLst>
              <a:ext uri="{FF2B5EF4-FFF2-40B4-BE49-F238E27FC236}">
                <a16:creationId xmlns:a16="http://schemas.microsoft.com/office/drawing/2014/main" id="{C020E852-F69A-4426-9704-C1D05AC21D3D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5541" y="3210801"/>
            <a:ext cx="3041041" cy="1"/>
          </a:xfrm>
          <a:prstGeom prst="line">
            <a:avLst/>
          </a:prstGeom>
          <a:noFill/>
          <a:ln w="38100">
            <a:solidFill>
              <a:srgbClr val="CFCDD0"/>
            </a:solidFill>
            <a:prstDash val="sysDot"/>
            <a:miter lim="400000"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16" name="Линия">
            <a:extLst>
              <a:ext uri="{FF2B5EF4-FFF2-40B4-BE49-F238E27FC236}">
                <a16:creationId xmlns:a16="http://schemas.microsoft.com/office/drawing/2014/main" id="{F10A8E51-FC96-40E8-88FE-18D9B2C7FDFB}"/>
              </a:ext>
            </a:extLst>
          </p:cNvPr>
          <p:cNvSpPr>
            <a:spLocks noChangeShapeType="1"/>
          </p:cNvSpPr>
          <p:nvPr/>
        </p:nvSpPr>
        <p:spPr bwMode="auto">
          <a:xfrm>
            <a:off x="9026271" y="3212485"/>
            <a:ext cx="3041041" cy="1"/>
          </a:xfrm>
          <a:prstGeom prst="line">
            <a:avLst/>
          </a:prstGeom>
          <a:noFill/>
          <a:ln w="38100">
            <a:solidFill>
              <a:srgbClr val="CFCDD0"/>
            </a:solidFill>
            <a:prstDash val="sysDot"/>
            <a:miter lim="400000"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17" name="Линия">
            <a:extLst>
              <a:ext uri="{FF2B5EF4-FFF2-40B4-BE49-F238E27FC236}">
                <a16:creationId xmlns:a16="http://schemas.microsoft.com/office/drawing/2014/main" id="{CB025341-3291-4FDB-AB71-D1EF251BED58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9635" y="3210797"/>
            <a:ext cx="542960" cy="1"/>
          </a:xfrm>
          <a:prstGeom prst="line">
            <a:avLst/>
          </a:prstGeom>
          <a:noFill/>
          <a:ln w="38100">
            <a:solidFill>
              <a:srgbClr val="CFCDD0"/>
            </a:solidFill>
            <a:prstDash val="sysDot"/>
            <a:miter lim="400000"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18" name="Кружок">
            <a:extLst>
              <a:ext uri="{FF2B5EF4-FFF2-40B4-BE49-F238E27FC236}">
                <a16:creationId xmlns:a16="http://schemas.microsoft.com/office/drawing/2014/main" id="{708C38B8-6B54-4F22-982C-DA245AB2F10B}"/>
              </a:ext>
            </a:extLst>
          </p:cNvPr>
          <p:cNvSpPr/>
          <p:nvPr/>
        </p:nvSpPr>
        <p:spPr bwMode="auto">
          <a:xfrm>
            <a:off x="8350607" y="2549121"/>
            <a:ext cx="1323203" cy="1322298"/>
          </a:xfrm>
          <a:prstGeom prst="ellipse">
            <a:avLst/>
          </a:pr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lIns="38100" tIns="38100" rIns="38100" bIns="38100" anchor="ctr"/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kern="0">
              <a:latin typeface="+mj-lt"/>
              <a:ea typeface="Arial"/>
              <a:cs typeface="Arial"/>
              <a:sym typeface="Arial"/>
            </a:endParaRPr>
          </a:p>
        </p:txBody>
      </p:sp>
      <p:sp>
        <p:nvSpPr>
          <p:cNvPr id="19" name="Кружок">
            <a:extLst>
              <a:ext uri="{FF2B5EF4-FFF2-40B4-BE49-F238E27FC236}">
                <a16:creationId xmlns:a16="http://schemas.microsoft.com/office/drawing/2014/main" id="{38C62A09-BB2A-4DDA-A806-9E0197CC9094}"/>
              </a:ext>
            </a:extLst>
          </p:cNvPr>
          <p:cNvSpPr/>
          <p:nvPr/>
        </p:nvSpPr>
        <p:spPr bwMode="auto">
          <a:xfrm>
            <a:off x="10479316" y="2760906"/>
            <a:ext cx="899633" cy="899633"/>
          </a:xfrm>
          <a:prstGeom prst="ellipse">
            <a:avLst/>
          </a:prstGeom>
          <a:solidFill>
            <a:schemeClr val="accent4"/>
          </a:solidFill>
          <a:ln w="12700" cap="flat">
            <a:noFill/>
            <a:miter lim="400000"/>
          </a:ln>
          <a:effectLst/>
        </p:spPr>
        <p:txBody>
          <a:bodyPr lIns="38100" tIns="38100" rIns="38100" bIns="38100" anchor="ctr"/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kern="0">
              <a:latin typeface="+mj-lt"/>
              <a:ea typeface="Arial"/>
              <a:cs typeface="Arial"/>
              <a:sym typeface="Arial"/>
            </a:endParaRPr>
          </a:p>
        </p:txBody>
      </p:sp>
      <p:sp>
        <p:nvSpPr>
          <p:cNvPr id="20" name="Кружок">
            <a:extLst>
              <a:ext uri="{FF2B5EF4-FFF2-40B4-BE49-F238E27FC236}">
                <a16:creationId xmlns:a16="http://schemas.microsoft.com/office/drawing/2014/main" id="{B1952DE6-AE7C-4363-8B85-650877A27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7265" y="2549573"/>
            <a:ext cx="1322566" cy="1322458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>
            <a:lvl1pPr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1pPr>
            <a:lvl2pPr marL="742950" indent="-28575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2pPr>
            <a:lvl3pPr marL="1143000" indent="-22860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3pPr>
            <a:lvl4pPr marL="1600200" indent="-22860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4pPr>
            <a:lvl5pPr marL="2057400" indent="-228600"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5pPr>
            <a:lvl6pPr marL="25146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6pPr>
            <a:lvl7pPr marL="29718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7pPr>
            <a:lvl8pPr marL="34290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8pPr>
            <a:lvl9pPr marL="3886200" indent="-228600" defTabSz="8255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rgbClr val="252D30"/>
                </a:solidFill>
                <a:latin typeface="Arial" panose="020B0604020202020204" pitchFamily="34" charset="0"/>
                <a:cs typeface="Helvetica Neue" pitchFamily="2" charset="0"/>
                <a:sym typeface="Arial" panose="020B0604020202020204" pitchFamily="34" charset="0"/>
              </a:defRPr>
            </a:lvl9pPr>
          </a:lstStyle>
          <a:p>
            <a:pPr eaLnBrk="1"/>
            <a:endParaRPr lang="ru-RU" altLang="ru-RU">
              <a:latin typeface="+mj-lt"/>
            </a:endParaRPr>
          </a:p>
        </p:txBody>
      </p:sp>
      <p:sp>
        <p:nvSpPr>
          <p:cNvPr id="21" name="Кружок">
            <a:extLst>
              <a:ext uri="{FF2B5EF4-FFF2-40B4-BE49-F238E27FC236}">
                <a16:creationId xmlns:a16="http://schemas.microsoft.com/office/drawing/2014/main" id="{14B328C1-6215-41B4-AEC6-EE59E5FD128F}"/>
              </a:ext>
            </a:extLst>
          </p:cNvPr>
          <p:cNvSpPr/>
          <p:nvPr/>
        </p:nvSpPr>
        <p:spPr bwMode="auto">
          <a:xfrm>
            <a:off x="819575" y="2760906"/>
            <a:ext cx="900538" cy="899633"/>
          </a:xfrm>
          <a:prstGeom prst="ellipse">
            <a:avLst/>
          </a:prstGeom>
          <a:solidFill>
            <a:schemeClr val="accent5"/>
          </a:solidFill>
          <a:ln w="12700" cap="flat">
            <a:noFill/>
            <a:miter lim="400000"/>
          </a:ln>
          <a:effectLst/>
        </p:spPr>
        <p:txBody>
          <a:bodyPr lIns="38100" tIns="38100" rIns="38100" bIns="38100" anchor="ctr"/>
          <a:lstStyle/>
          <a:p>
            <a:pPr eaLnBrk="1" fontAlgn="auto">
              <a:spcBef>
                <a:spcPts val="0"/>
              </a:spcBef>
              <a:spcAft>
                <a:spcPts val="0"/>
              </a:spcAft>
              <a:defRPr/>
            </a:pPr>
            <a:endParaRPr kern="0">
              <a:latin typeface="+mj-lt"/>
              <a:ea typeface="Arial"/>
              <a:cs typeface="Arial"/>
              <a:sym typeface="Arial"/>
            </a:endParaRPr>
          </a:p>
        </p:txBody>
      </p:sp>
      <p:sp>
        <p:nvSpPr>
          <p:cNvPr id="22" name="Фигура">
            <a:extLst>
              <a:ext uri="{FF2B5EF4-FFF2-40B4-BE49-F238E27FC236}">
                <a16:creationId xmlns:a16="http://schemas.microsoft.com/office/drawing/2014/main" id="{DD0B5D76-2A03-4F94-AB39-06B82EBA0AD0}"/>
              </a:ext>
            </a:extLst>
          </p:cNvPr>
          <p:cNvSpPr>
            <a:spLocks/>
          </p:cNvSpPr>
          <p:nvPr/>
        </p:nvSpPr>
        <p:spPr bwMode="auto">
          <a:xfrm>
            <a:off x="1143406" y="3078444"/>
            <a:ext cx="553376" cy="549342"/>
          </a:xfrm>
          <a:custGeom>
            <a:avLst/>
            <a:gdLst>
              <a:gd name="T0" fmla="*/ 21809202 w 21600"/>
              <a:gd name="T1" fmla="*/ 21495931 h 21600"/>
              <a:gd name="T2" fmla="*/ 21809202 w 21600"/>
              <a:gd name="T3" fmla="*/ 21495931 h 21600"/>
              <a:gd name="T4" fmla="*/ 21809202 w 21600"/>
              <a:gd name="T5" fmla="*/ 21495931 h 21600"/>
              <a:gd name="T6" fmla="*/ 21809202 w 21600"/>
              <a:gd name="T7" fmla="*/ 21495931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21600" y="10710"/>
                </a:moveTo>
                <a:lnTo>
                  <a:pt x="10648" y="0"/>
                </a:lnTo>
                <a:lnTo>
                  <a:pt x="6945" y="2283"/>
                </a:lnTo>
                <a:lnTo>
                  <a:pt x="4545" y="309"/>
                </a:lnTo>
                <a:lnTo>
                  <a:pt x="1392" y="1069"/>
                </a:lnTo>
                <a:lnTo>
                  <a:pt x="0" y="9649"/>
                </a:lnTo>
                <a:lnTo>
                  <a:pt x="11528" y="21600"/>
                </a:lnTo>
                <a:cubicBezTo>
                  <a:pt x="14186" y="20523"/>
                  <a:pt x="16540" y="18803"/>
                  <a:pt x="18380" y="16591"/>
                </a:cubicBezTo>
                <a:cubicBezTo>
                  <a:pt x="19820" y="14859"/>
                  <a:pt x="20914" y="12862"/>
                  <a:pt x="21600" y="10710"/>
                </a:cubicBezTo>
                <a:close/>
              </a:path>
            </a:pathLst>
          </a:custGeom>
          <a:solidFill>
            <a:srgbClr val="000000">
              <a:alpha val="1882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23" name="Фигура">
            <a:extLst>
              <a:ext uri="{FF2B5EF4-FFF2-40B4-BE49-F238E27FC236}">
                <a16:creationId xmlns:a16="http://schemas.microsoft.com/office/drawing/2014/main" id="{59EDE7A9-DEE4-49DB-8537-682A9DBBEBFC}"/>
              </a:ext>
            </a:extLst>
          </p:cNvPr>
          <p:cNvSpPr>
            <a:spLocks/>
          </p:cNvSpPr>
          <p:nvPr/>
        </p:nvSpPr>
        <p:spPr bwMode="auto">
          <a:xfrm>
            <a:off x="2979764" y="3049297"/>
            <a:ext cx="812076" cy="772195"/>
          </a:xfrm>
          <a:custGeom>
            <a:avLst/>
            <a:gdLst>
              <a:gd name="T0" fmla="*/ 46966952 w 21600"/>
              <a:gd name="T1" fmla="*/ 42474110 h 21600"/>
              <a:gd name="T2" fmla="*/ 46966952 w 21600"/>
              <a:gd name="T3" fmla="*/ 42474110 h 21600"/>
              <a:gd name="T4" fmla="*/ 46966952 w 21600"/>
              <a:gd name="T5" fmla="*/ 42474110 h 21600"/>
              <a:gd name="T6" fmla="*/ 46966952 w 21600"/>
              <a:gd name="T7" fmla="*/ 42474110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21600" y="11561"/>
                </a:moveTo>
                <a:lnTo>
                  <a:pt x="10345" y="0"/>
                </a:lnTo>
                <a:lnTo>
                  <a:pt x="7238" y="663"/>
                </a:lnTo>
                <a:lnTo>
                  <a:pt x="6198" y="2223"/>
                </a:lnTo>
                <a:lnTo>
                  <a:pt x="4202" y="125"/>
                </a:lnTo>
                <a:lnTo>
                  <a:pt x="1419" y="95"/>
                </a:lnTo>
                <a:lnTo>
                  <a:pt x="0" y="8711"/>
                </a:lnTo>
                <a:lnTo>
                  <a:pt x="12050" y="21600"/>
                </a:lnTo>
                <a:cubicBezTo>
                  <a:pt x="14461" y="20520"/>
                  <a:pt x="16620" y="18903"/>
                  <a:pt x="18378" y="16859"/>
                </a:cubicBezTo>
                <a:cubicBezTo>
                  <a:pt x="19725" y="15294"/>
                  <a:pt x="20814" y="13503"/>
                  <a:pt x="21600" y="11561"/>
                </a:cubicBezTo>
                <a:close/>
              </a:path>
            </a:pathLst>
          </a:custGeom>
          <a:solidFill>
            <a:srgbClr val="000000">
              <a:alpha val="1882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24" name="Фигура">
            <a:extLst>
              <a:ext uri="{FF2B5EF4-FFF2-40B4-BE49-F238E27FC236}">
                <a16:creationId xmlns:a16="http://schemas.microsoft.com/office/drawing/2014/main" id="{AC2D1FE1-C98B-41B7-A3E3-28FE9AA37F8D}"/>
              </a:ext>
            </a:extLst>
          </p:cNvPr>
          <p:cNvSpPr>
            <a:spLocks/>
          </p:cNvSpPr>
          <p:nvPr/>
        </p:nvSpPr>
        <p:spPr bwMode="auto">
          <a:xfrm>
            <a:off x="8814297" y="3049569"/>
            <a:ext cx="807551" cy="770534"/>
          </a:xfrm>
          <a:custGeom>
            <a:avLst/>
            <a:gdLst>
              <a:gd name="T0" fmla="*/ 46445035 w 21600"/>
              <a:gd name="T1" fmla="*/ 42291564 h 21600"/>
              <a:gd name="T2" fmla="*/ 46445035 w 21600"/>
              <a:gd name="T3" fmla="*/ 42291564 h 21600"/>
              <a:gd name="T4" fmla="*/ 46445035 w 21600"/>
              <a:gd name="T5" fmla="*/ 42291564 h 21600"/>
              <a:gd name="T6" fmla="*/ 46445035 w 21600"/>
              <a:gd name="T7" fmla="*/ 42291564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21600" y="11631"/>
                </a:moveTo>
                <a:lnTo>
                  <a:pt x="10501" y="0"/>
                </a:lnTo>
                <a:lnTo>
                  <a:pt x="6917" y="618"/>
                </a:lnTo>
                <a:lnTo>
                  <a:pt x="6450" y="2440"/>
                </a:lnTo>
                <a:lnTo>
                  <a:pt x="4179" y="60"/>
                </a:lnTo>
                <a:lnTo>
                  <a:pt x="1174" y="473"/>
                </a:lnTo>
                <a:lnTo>
                  <a:pt x="0" y="8998"/>
                </a:lnTo>
                <a:lnTo>
                  <a:pt x="12110" y="21600"/>
                </a:lnTo>
                <a:cubicBezTo>
                  <a:pt x="14396" y="20625"/>
                  <a:pt x="16455" y="19148"/>
                  <a:pt x="18150" y="17268"/>
                </a:cubicBezTo>
                <a:cubicBezTo>
                  <a:pt x="19625" y="15631"/>
                  <a:pt x="20796" y="13719"/>
                  <a:pt x="21600" y="11631"/>
                </a:cubicBezTo>
                <a:close/>
              </a:path>
            </a:pathLst>
          </a:custGeom>
          <a:solidFill>
            <a:srgbClr val="000000">
              <a:alpha val="1882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25" name="Фигура">
            <a:extLst>
              <a:ext uri="{FF2B5EF4-FFF2-40B4-BE49-F238E27FC236}">
                <a16:creationId xmlns:a16="http://schemas.microsoft.com/office/drawing/2014/main" id="{D2A6C51F-E089-4A46-AF10-B514B237DD8D}"/>
              </a:ext>
            </a:extLst>
          </p:cNvPr>
          <p:cNvSpPr>
            <a:spLocks/>
          </p:cNvSpPr>
          <p:nvPr/>
        </p:nvSpPr>
        <p:spPr bwMode="auto">
          <a:xfrm>
            <a:off x="10778386" y="3075265"/>
            <a:ext cx="574397" cy="558903"/>
          </a:xfrm>
          <a:custGeom>
            <a:avLst/>
            <a:gdLst>
              <a:gd name="T0" fmla="*/ 23497675 w 21600"/>
              <a:gd name="T1" fmla="*/ 22250723 h 21600"/>
              <a:gd name="T2" fmla="*/ 23497675 w 21600"/>
              <a:gd name="T3" fmla="*/ 22250723 h 21600"/>
              <a:gd name="T4" fmla="*/ 23497675 w 21600"/>
              <a:gd name="T5" fmla="*/ 22250723 h 21600"/>
              <a:gd name="T6" fmla="*/ 23497675 w 21600"/>
              <a:gd name="T7" fmla="*/ 22250723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21600" y="10871"/>
                </a:moveTo>
                <a:lnTo>
                  <a:pt x="11304" y="0"/>
                </a:lnTo>
                <a:lnTo>
                  <a:pt x="7977" y="1197"/>
                </a:lnTo>
                <a:lnTo>
                  <a:pt x="7323" y="3530"/>
                </a:lnTo>
                <a:lnTo>
                  <a:pt x="4268" y="397"/>
                </a:lnTo>
                <a:lnTo>
                  <a:pt x="1339" y="966"/>
                </a:lnTo>
                <a:lnTo>
                  <a:pt x="0" y="9665"/>
                </a:lnTo>
                <a:lnTo>
                  <a:pt x="11431" y="21600"/>
                </a:lnTo>
                <a:cubicBezTo>
                  <a:pt x="14276" y="20576"/>
                  <a:pt x="16791" y="18765"/>
                  <a:pt x="18699" y="16367"/>
                </a:cubicBezTo>
                <a:cubicBezTo>
                  <a:pt x="19993" y="14739"/>
                  <a:pt x="20978" y="12874"/>
                  <a:pt x="21600" y="10871"/>
                </a:cubicBezTo>
                <a:close/>
              </a:path>
            </a:pathLst>
          </a:custGeom>
          <a:solidFill>
            <a:srgbClr val="000000">
              <a:alpha val="1882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26" name="Фигура">
            <a:extLst>
              <a:ext uri="{FF2B5EF4-FFF2-40B4-BE49-F238E27FC236}">
                <a16:creationId xmlns:a16="http://schemas.microsoft.com/office/drawing/2014/main" id="{88CCB8BB-6A41-4678-B0E5-878A605B4487}"/>
              </a:ext>
            </a:extLst>
          </p:cNvPr>
          <p:cNvSpPr>
            <a:spLocks/>
          </p:cNvSpPr>
          <p:nvPr/>
        </p:nvSpPr>
        <p:spPr bwMode="auto">
          <a:xfrm>
            <a:off x="2956092" y="3025274"/>
            <a:ext cx="444778" cy="371057"/>
          </a:xfrm>
          <a:custGeom>
            <a:avLst/>
            <a:gdLst>
              <a:gd name="T0" fmla="*/ 14520755 w 20958"/>
              <a:gd name="T1" fmla="*/ 9813267 h 21587"/>
              <a:gd name="T2" fmla="*/ 14520755 w 20958"/>
              <a:gd name="T3" fmla="*/ 9813267 h 21587"/>
              <a:gd name="T4" fmla="*/ 14520755 w 20958"/>
              <a:gd name="T5" fmla="*/ 9813267 h 21587"/>
              <a:gd name="T6" fmla="*/ 14520755 w 20958"/>
              <a:gd name="T7" fmla="*/ 9813267 h 21587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958" h="21587" extrusionOk="0">
                <a:moveTo>
                  <a:pt x="15964" y="1"/>
                </a:moveTo>
                <a:cubicBezTo>
                  <a:pt x="14889" y="-13"/>
                  <a:pt x="13809" y="308"/>
                  <a:pt x="12888" y="1152"/>
                </a:cubicBezTo>
                <a:cubicBezTo>
                  <a:pt x="11907" y="2052"/>
                  <a:pt x="11298" y="3485"/>
                  <a:pt x="11293" y="5059"/>
                </a:cubicBezTo>
                <a:lnTo>
                  <a:pt x="11295" y="7460"/>
                </a:lnTo>
                <a:lnTo>
                  <a:pt x="15050" y="7460"/>
                </a:lnTo>
                <a:lnTo>
                  <a:pt x="15099" y="4607"/>
                </a:lnTo>
                <a:cubicBezTo>
                  <a:pt x="15072" y="4018"/>
                  <a:pt x="15329" y="3368"/>
                  <a:pt x="15798" y="3256"/>
                </a:cubicBezTo>
                <a:cubicBezTo>
                  <a:pt x="17575" y="2832"/>
                  <a:pt x="16910" y="6214"/>
                  <a:pt x="16174" y="7980"/>
                </a:cubicBezTo>
                <a:lnTo>
                  <a:pt x="11315" y="18206"/>
                </a:lnTo>
                <a:lnTo>
                  <a:pt x="11315" y="21164"/>
                </a:lnTo>
                <a:lnTo>
                  <a:pt x="20542" y="21164"/>
                </a:lnTo>
                <a:lnTo>
                  <a:pt x="20542" y="17621"/>
                </a:lnTo>
                <a:lnTo>
                  <a:pt x="15922" y="17621"/>
                </a:lnTo>
                <a:lnTo>
                  <a:pt x="19569" y="10685"/>
                </a:lnTo>
                <a:cubicBezTo>
                  <a:pt x="20788" y="8225"/>
                  <a:pt x="21600" y="5215"/>
                  <a:pt x="20284" y="2665"/>
                </a:cubicBezTo>
                <a:cubicBezTo>
                  <a:pt x="19918" y="1956"/>
                  <a:pt x="19460" y="1362"/>
                  <a:pt x="18915" y="941"/>
                </a:cubicBezTo>
                <a:cubicBezTo>
                  <a:pt x="18340" y="496"/>
                  <a:pt x="17685" y="254"/>
                  <a:pt x="17031" y="120"/>
                </a:cubicBezTo>
                <a:cubicBezTo>
                  <a:pt x="16680" y="48"/>
                  <a:pt x="16322" y="5"/>
                  <a:pt x="15964" y="1"/>
                </a:cubicBezTo>
                <a:close/>
                <a:moveTo>
                  <a:pt x="4975" y="36"/>
                </a:moveTo>
                <a:cubicBezTo>
                  <a:pt x="4968" y="36"/>
                  <a:pt x="4402" y="36"/>
                  <a:pt x="3821" y="107"/>
                </a:cubicBezTo>
                <a:cubicBezTo>
                  <a:pt x="1847" y="394"/>
                  <a:pt x="291" y="2318"/>
                  <a:pt x="58" y="4755"/>
                </a:cubicBezTo>
                <a:cubicBezTo>
                  <a:pt x="0" y="5472"/>
                  <a:pt x="0" y="6169"/>
                  <a:pt x="0" y="6177"/>
                </a:cubicBezTo>
                <a:lnTo>
                  <a:pt x="0" y="15445"/>
                </a:lnTo>
                <a:cubicBezTo>
                  <a:pt x="0" y="15454"/>
                  <a:pt x="0" y="16153"/>
                  <a:pt x="58" y="16870"/>
                </a:cubicBezTo>
                <a:cubicBezTo>
                  <a:pt x="291" y="19307"/>
                  <a:pt x="1847" y="21228"/>
                  <a:pt x="3821" y="21515"/>
                </a:cubicBezTo>
                <a:cubicBezTo>
                  <a:pt x="4402" y="21587"/>
                  <a:pt x="4968" y="21587"/>
                  <a:pt x="4975" y="21587"/>
                </a:cubicBezTo>
                <a:cubicBezTo>
                  <a:pt x="4982" y="21587"/>
                  <a:pt x="5548" y="21587"/>
                  <a:pt x="6129" y="21515"/>
                </a:cubicBezTo>
                <a:cubicBezTo>
                  <a:pt x="8103" y="21228"/>
                  <a:pt x="9659" y="19307"/>
                  <a:pt x="9892" y="16870"/>
                </a:cubicBezTo>
                <a:cubicBezTo>
                  <a:pt x="9950" y="16153"/>
                  <a:pt x="9950" y="15454"/>
                  <a:pt x="9950" y="15445"/>
                </a:cubicBezTo>
                <a:lnTo>
                  <a:pt x="9950" y="6177"/>
                </a:lnTo>
                <a:cubicBezTo>
                  <a:pt x="9950" y="6169"/>
                  <a:pt x="9950" y="5472"/>
                  <a:pt x="9892" y="4755"/>
                </a:cubicBezTo>
                <a:cubicBezTo>
                  <a:pt x="9659" y="2318"/>
                  <a:pt x="8103" y="394"/>
                  <a:pt x="6129" y="107"/>
                </a:cubicBezTo>
                <a:cubicBezTo>
                  <a:pt x="5548" y="36"/>
                  <a:pt x="4982" y="36"/>
                  <a:pt x="4975" y="36"/>
                </a:cubicBezTo>
                <a:close/>
                <a:moveTo>
                  <a:pt x="4975" y="3256"/>
                </a:moveTo>
                <a:cubicBezTo>
                  <a:pt x="5409" y="3256"/>
                  <a:pt x="5761" y="3691"/>
                  <a:pt x="5761" y="4227"/>
                </a:cubicBezTo>
                <a:lnTo>
                  <a:pt x="5761" y="17397"/>
                </a:lnTo>
                <a:cubicBezTo>
                  <a:pt x="5761" y="17934"/>
                  <a:pt x="5409" y="18368"/>
                  <a:pt x="4975" y="18368"/>
                </a:cubicBezTo>
                <a:cubicBezTo>
                  <a:pt x="4541" y="18368"/>
                  <a:pt x="4188" y="17934"/>
                  <a:pt x="4188" y="17397"/>
                </a:cubicBezTo>
                <a:lnTo>
                  <a:pt x="4188" y="4227"/>
                </a:lnTo>
                <a:cubicBezTo>
                  <a:pt x="4188" y="3691"/>
                  <a:pt x="4541" y="3256"/>
                  <a:pt x="4975" y="32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27" name="Фигура">
            <a:extLst>
              <a:ext uri="{FF2B5EF4-FFF2-40B4-BE49-F238E27FC236}">
                <a16:creationId xmlns:a16="http://schemas.microsoft.com/office/drawing/2014/main" id="{0523E8C8-9588-491E-9012-CFE18C87A89F}"/>
              </a:ext>
            </a:extLst>
          </p:cNvPr>
          <p:cNvSpPr>
            <a:spLocks/>
          </p:cNvSpPr>
          <p:nvPr/>
        </p:nvSpPr>
        <p:spPr bwMode="auto">
          <a:xfrm>
            <a:off x="8786780" y="3025574"/>
            <a:ext cx="450976" cy="370455"/>
          </a:xfrm>
          <a:custGeom>
            <a:avLst/>
            <a:gdLst>
              <a:gd name="T0" fmla="*/ 14627472 w 21389"/>
              <a:gd name="T1" fmla="*/ 9796836 h 21553"/>
              <a:gd name="T2" fmla="*/ 14627472 w 21389"/>
              <a:gd name="T3" fmla="*/ 9796836 h 21553"/>
              <a:gd name="T4" fmla="*/ 14627472 w 21389"/>
              <a:gd name="T5" fmla="*/ 9796836 h 21553"/>
              <a:gd name="T6" fmla="*/ 14627472 w 21389"/>
              <a:gd name="T7" fmla="*/ 9796836 h 21553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389" h="21553" extrusionOk="0">
                <a:moveTo>
                  <a:pt x="5008" y="0"/>
                </a:moveTo>
                <a:cubicBezTo>
                  <a:pt x="5001" y="0"/>
                  <a:pt x="4431" y="0"/>
                  <a:pt x="3846" y="72"/>
                </a:cubicBezTo>
                <a:cubicBezTo>
                  <a:pt x="1859" y="359"/>
                  <a:pt x="292" y="2282"/>
                  <a:pt x="59" y="4719"/>
                </a:cubicBezTo>
                <a:cubicBezTo>
                  <a:pt x="0" y="5436"/>
                  <a:pt x="0" y="6133"/>
                  <a:pt x="0" y="6142"/>
                </a:cubicBezTo>
                <a:lnTo>
                  <a:pt x="0" y="15410"/>
                </a:lnTo>
                <a:cubicBezTo>
                  <a:pt x="0" y="15419"/>
                  <a:pt x="0" y="16118"/>
                  <a:pt x="59" y="16835"/>
                </a:cubicBezTo>
                <a:cubicBezTo>
                  <a:pt x="292" y="19272"/>
                  <a:pt x="1859" y="21194"/>
                  <a:pt x="3846" y="21480"/>
                </a:cubicBezTo>
                <a:cubicBezTo>
                  <a:pt x="4431" y="21552"/>
                  <a:pt x="5001" y="21552"/>
                  <a:pt x="5008" y="21552"/>
                </a:cubicBezTo>
                <a:cubicBezTo>
                  <a:pt x="5014" y="21552"/>
                  <a:pt x="5585" y="21552"/>
                  <a:pt x="6169" y="21480"/>
                </a:cubicBezTo>
                <a:cubicBezTo>
                  <a:pt x="8156" y="21194"/>
                  <a:pt x="9723" y="19272"/>
                  <a:pt x="9956" y="16835"/>
                </a:cubicBezTo>
                <a:cubicBezTo>
                  <a:pt x="10015" y="16118"/>
                  <a:pt x="10015" y="15419"/>
                  <a:pt x="10015" y="15410"/>
                </a:cubicBezTo>
                <a:lnTo>
                  <a:pt x="10015" y="6142"/>
                </a:lnTo>
                <a:cubicBezTo>
                  <a:pt x="10015" y="6133"/>
                  <a:pt x="10015" y="5436"/>
                  <a:pt x="9956" y="4719"/>
                </a:cubicBezTo>
                <a:cubicBezTo>
                  <a:pt x="9723" y="2282"/>
                  <a:pt x="8156" y="359"/>
                  <a:pt x="6169" y="72"/>
                </a:cubicBezTo>
                <a:cubicBezTo>
                  <a:pt x="5585" y="0"/>
                  <a:pt x="5014" y="0"/>
                  <a:pt x="5008" y="0"/>
                </a:cubicBezTo>
                <a:close/>
                <a:moveTo>
                  <a:pt x="16371" y="47"/>
                </a:moveTo>
                <a:cubicBezTo>
                  <a:pt x="15427" y="46"/>
                  <a:pt x="14472" y="101"/>
                  <a:pt x="13578" y="480"/>
                </a:cubicBezTo>
                <a:cubicBezTo>
                  <a:pt x="13130" y="670"/>
                  <a:pt x="12705" y="941"/>
                  <a:pt x="12355" y="1332"/>
                </a:cubicBezTo>
                <a:cubicBezTo>
                  <a:pt x="11686" y="2081"/>
                  <a:pt x="11516" y="3136"/>
                  <a:pt x="11468" y="4282"/>
                </a:cubicBezTo>
                <a:lnTo>
                  <a:pt x="11468" y="6852"/>
                </a:lnTo>
                <a:lnTo>
                  <a:pt x="15744" y="6852"/>
                </a:lnTo>
                <a:lnTo>
                  <a:pt x="15744" y="4167"/>
                </a:lnTo>
                <a:cubicBezTo>
                  <a:pt x="15734" y="3642"/>
                  <a:pt x="16084" y="3212"/>
                  <a:pt x="16512" y="3223"/>
                </a:cubicBezTo>
                <a:cubicBezTo>
                  <a:pt x="16893" y="3232"/>
                  <a:pt x="17205" y="3594"/>
                  <a:pt x="17233" y="4060"/>
                </a:cubicBezTo>
                <a:lnTo>
                  <a:pt x="17233" y="6992"/>
                </a:lnTo>
                <a:cubicBezTo>
                  <a:pt x="17212" y="7422"/>
                  <a:pt x="17041" y="7819"/>
                  <a:pt x="16763" y="8082"/>
                </a:cubicBezTo>
                <a:cubicBezTo>
                  <a:pt x="16556" y="8278"/>
                  <a:pt x="16303" y="8386"/>
                  <a:pt x="16042" y="8390"/>
                </a:cubicBezTo>
                <a:lnTo>
                  <a:pt x="14703" y="8390"/>
                </a:lnTo>
                <a:lnTo>
                  <a:pt x="14703" y="11453"/>
                </a:lnTo>
                <a:lnTo>
                  <a:pt x="15834" y="11453"/>
                </a:lnTo>
                <a:cubicBezTo>
                  <a:pt x="16167" y="11455"/>
                  <a:pt x="16486" y="11611"/>
                  <a:pt x="16728" y="11890"/>
                </a:cubicBezTo>
                <a:cubicBezTo>
                  <a:pt x="16984" y="12185"/>
                  <a:pt x="17135" y="12592"/>
                  <a:pt x="17146" y="13023"/>
                </a:cubicBezTo>
                <a:lnTo>
                  <a:pt x="17146" y="17670"/>
                </a:lnTo>
                <a:cubicBezTo>
                  <a:pt x="17110" y="18178"/>
                  <a:pt x="16734" y="18546"/>
                  <a:pt x="16323" y="18473"/>
                </a:cubicBezTo>
                <a:cubicBezTo>
                  <a:pt x="15993" y="18415"/>
                  <a:pt x="15742" y="18078"/>
                  <a:pt x="15724" y="17670"/>
                </a:cubicBezTo>
                <a:lnTo>
                  <a:pt x="15724" y="12894"/>
                </a:lnTo>
                <a:lnTo>
                  <a:pt x="11506" y="12894"/>
                </a:lnTo>
                <a:lnTo>
                  <a:pt x="11506" y="17106"/>
                </a:lnTo>
                <a:cubicBezTo>
                  <a:pt x="11520" y="18289"/>
                  <a:pt x="11947" y="19410"/>
                  <a:pt x="12679" y="20179"/>
                </a:cubicBezTo>
                <a:cubicBezTo>
                  <a:pt x="13404" y="20939"/>
                  <a:pt x="14311" y="21277"/>
                  <a:pt x="15225" y="21439"/>
                </a:cubicBezTo>
                <a:cubicBezTo>
                  <a:pt x="16100" y="21595"/>
                  <a:pt x="17016" y="21600"/>
                  <a:pt x="17916" y="21392"/>
                </a:cubicBezTo>
                <a:cubicBezTo>
                  <a:pt x="18724" y="21206"/>
                  <a:pt x="19502" y="20849"/>
                  <a:pt x="20102" y="20189"/>
                </a:cubicBezTo>
                <a:cubicBezTo>
                  <a:pt x="20557" y="19690"/>
                  <a:pt x="20887" y="19038"/>
                  <a:pt x="21088" y="18317"/>
                </a:cubicBezTo>
                <a:cubicBezTo>
                  <a:pt x="21348" y="17382"/>
                  <a:pt x="21377" y="16385"/>
                  <a:pt x="21386" y="15398"/>
                </a:cubicBezTo>
                <a:cubicBezTo>
                  <a:pt x="21393" y="14632"/>
                  <a:pt x="21390" y="13866"/>
                  <a:pt x="21376" y="13101"/>
                </a:cubicBezTo>
                <a:cubicBezTo>
                  <a:pt x="21321" y="12005"/>
                  <a:pt x="21239" y="11035"/>
                  <a:pt x="20651" y="10289"/>
                </a:cubicBezTo>
                <a:cubicBezTo>
                  <a:pt x="20342" y="9897"/>
                  <a:pt x="19958" y="9607"/>
                  <a:pt x="19533" y="9447"/>
                </a:cubicBezTo>
                <a:cubicBezTo>
                  <a:pt x="19866" y="9267"/>
                  <a:pt x="20168" y="9008"/>
                  <a:pt x="20418" y="8683"/>
                </a:cubicBezTo>
                <a:cubicBezTo>
                  <a:pt x="20758" y="8243"/>
                  <a:pt x="21046" y="7720"/>
                  <a:pt x="21148" y="7127"/>
                </a:cubicBezTo>
                <a:cubicBezTo>
                  <a:pt x="21600" y="4512"/>
                  <a:pt x="21020" y="1695"/>
                  <a:pt x="19046" y="575"/>
                </a:cubicBezTo>
                <a:cubicBezTo>
                  <a:pt x="18215" y="103"/>
                  <a:pt x="17285" y="48"/>
                  <a:pt x="16371" y="47"/>
                </a:cubicBezTo>
                <a:close/>
                <a:moveTo>
                  <a:pt x="5008" y="3221"/>
                </a:moveTo>
                <a:cubicBezTo>
                  <a:pt x="5445" y="3221"/>
                  <a:pt x="5799" y="3656"/>
                  <a:pt x="5799" y="4192"/>
                </a:cubicBezTo>
                <a:lnTo>
                  <a:pt x="5799" y="17363"/>
                </a:lnTo>
                <a:cubicBezTo>
                  <a:pt x="5799" y="17899"/>
                  <a:pt x="5445" y="18334"/>
                  <a:pt x="5008" y="18334"/>
                </a:cubicBezTo>
                <a:cubicBezTo>
                  <a:pt x="4570" y="18334"/>
                  <a:pt x="4216" y="17899"/>
                  <a:pt x="4216" y="17363"/>
                </a:cubicBezTo>
                <a:lnTo>
                  <a:pt x="4216" y="4192"/>
                </a:lnTo>
                <a:cubicBezTo>
                  <a:pt x="4216" y="3656"/>
                  <a:pt x="4570" y="3221"/>
                  <a:pt x="5008" y="32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28" name="Фигура">
            <a:extLst>
              <a:ext uri="{FF2B5EF4-FFF2-40B4-BE49-F238E27FC236}">
                <a16:creationId xmlns:a16="http://schemas.microsoft.com/office/drawing/2014/main" id="{43F39B29-D345-47F9-AD2D-5173EE2FB16F}"/>
              </a:ext>
            </a:extLst>
          </p:cNvPr>
          <p:cNvSpPr>
            <a:spLocks/>
          </p:cNvSpPr>
          <p:nvPr/>
        </p:nvSpPr>
        <p:spPr bwMode="auto">
          <a:xfrm>
            <a:off x="1125798" y="3070773"/>
            <a:ext cx="287657" cy="280057"/>
          </a:xfrm>
          <a:custGeom>
            <a:avLst/>
            <a:gdLst>
              <a:gd name="T0" fmla="*/ 5893167 w 21600"/>
              <a:gd name="T1" fmla="*/ 5586809 h 21600"/>
              <a:gd name="T2" fmla="*/ 5893167 w 21600"/>
              <a:gd name="T3" fmla="*/ 5586809 h 21600"/>
              <a:gd name="T4" fmla="*/ 5893167 w 21600"/>
              <a:gd name="T5" fmla="*/ 5586809 h 21600"/>
              <a:gd name="T6" fmla="*/ 5893167 w 21600"/>
              <a:gd name="T7" fmla="*/ 5586809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5993" y="0"/>
                </a:moveTo>
                <a:cubicBezTo>
                  <a:pt x="5985" y="0"/>
                  <a:pt x="5303" y="0"/>
                  <a:pt x="4603" y="72"/>
                </a:cubicBezTo>
                <a:cubicBezTo>
                  <a:pt x="2225" y="360"/>
                  <a:pt x="350" y="2287"/>
                  <a:pt x="70" y="4730"/>
                </a:cubicBezTo>
                <a:cubicBezTo>
                  <a:pt x="0" y="5448"/>
                  <a:pt x="0" y="6147"/>
                  <a:pt x="0" y="6156"/>
                </a:cubicBezTo>
                <a:lnTo>
                  <a:pt x="0" y="15444"/>
                </a:lnTo>
                <a:cubicBezTo>
                  <a:pt x="0" y="15453"/>
                  <a:pt x="0" y="16154"/>
                  <a:pt x="70" y="16872"/>
                </a:cubicBezTo>
                <a:cubicBezTo>
                  <a:pt x="350" y="19315"/>
                  <a:pt x="2225" y="21240"/>
                  <a:pt x="4603" y="21528"/>
                </a:cubicBezTo>
                <a:cubicBezTo>
                  <a:pt x="5303" y="21600"/>
                  <a:pt x="5985" y="21600"/>
                  <a:pt x="5993" y="21600"/>
                </a:cubicBezTo>
                <a:cubicBezTo>
                  <a:pt x="6002" y="21600"/>
                  <a:pt x="6684" y="21600"/>
                  <a:pt x="7384" y="21528"/>
                </a:cubicBezTo>
                <a:cubicBezTo>
                  <a:pt x="9762" y="21240"/>
                  <a:pt x="11637" y="19315"/>
                  <a:pt x="11917" y="16872"/>
                </a:cubicBezTo>
                <a:cubicBezTo>
                  <a:pt x="11987" y="16154"/>
                  <a:pt x="11987" y="15453"/>
                  <a:pt x="11987" y="15444"/>
                </a:cubicBezTo>
                <a:lnTo>
                  <a:pt x="11987" y="6156"/>
                </a:lnTo>
                <a:cubicBezTo>
                  <a:pt x="11987" y="6147"/>
                  <a:pt x="11987" y="5448"/>
                  <a:pt x="11917" y="4730"/>
                </a:cubicBezTo>
                <a:cubicBezTo>
                  <a:pt x="11637" y="2287"/>
                  <a:pt x="9762" y="360"/>
                  <a:pt x="7384" y="72"/>
                </a:cubicBezTo>
                <a:cubicBezTo>
                  <a:pt x="6684" y="0"/>
                  <a:pt x="6002" y="0"/>
                  <a:pt x="5993" y="0"/>
                </a:cubicBezTo>
                <a:close/>
                <a:moveTo>
                  <a:pt x="18615" y="370"/>
                </a:moveTo>
                <a:cubicBezTo>
                  <a:pt x="17994" y="1166"/>
                  <a:pt x="17252" y="1853"/>
                  <a:pt x="16418" y="2407"/>
                </a:cubicBezTo>
                <a:cubicBezTo>
                  <a:pt x="15394" y="3087"/>
                  <a:pt x="14250" y="3553"/>
                  <a:pt x="13051" y="3777"/>
                </a:cubicBezTo>
                <a:lnTo>
                  <a:pt x="13051" y="6164"/>
                </a:lnTo>
                <a:lnTo>
                  <a:pt x="14795" y="6158"/>
                </a:lnTo>
                <a:cubicBezTo>
                  <a:pt x="15105" y="6168"/>
                  <a:pt x="15402" y="6243"/>
                  <a:pt x="15673" y="6374"/>
                </a:cubicBezTo>
                <a:cubicBezTo>
                  <a:pt x="15920" y="6493"/>
                  <a:pt x="16153" y="6661"/>
                  <a:pt x="16316" y="6900"/>
                </a:cubicBezTo>
                <a:cubicBezTo>
                  <a:pt x="16467" y="7123"/>
                  <a:pt x="16542" y="7391"/>
                  <a:pt x="16530" y="7662"/>
                </a:cubicBezTo>
                <a:lnTo>
                  <a:pt x="16530" y="21230"/>
                </a:lnTo>
                <a:lnTo>
                  <a:pt x="21600" y="21230"/>
                </a:lnTo>
                <a:lnTo>
                  <a:pt x="21600" y="370"/>
                </a:lnTo>
                <a:lnTo>
                  <a:pt x="18615" y="370"/>
                </a:lnTo>
                <a:close/>
                <a:moveTo>
                  <a:pt x="5993" y="3228"/>
                </a:moveTo>
                <a:cubicBezTo>
                  <a:pt x="6517" y="3228"/>
                  <a:pt x="6941" y="3664"/>
                  <a:pt x="6941" y="4201"/>
                </a:cubicBezTo>
                <a:lnTo>
                  <a:pt x="6941" y="17401"/>
                </a:lnTo>
                <a:cubicBezTo>
                  <a:pt x="6941" y="17938"/>
                  <a:pt x="6517" y="18374"/>
                  <a:pt x="5993" y="18374"/>
                </a:cubicBezTo>
                <a:cubicBezTo>
                  <a:pt x="5470" y="18374"/>
                  <a:pt x="5046" y="17938"/>
                  <a:pt x="5046" y="17401"/>
                </a:cubicBezTo>
                <a:lnTo>
                  <a:pt x="5046" y="4201"/>
                </a:lnTo>
                <a:cubicBezTo>
                  <a:pt x="5046" y="3664"/>
                  <a:pt x="5470" y="3228"/>
                  <a:pt x="5993" y="32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29" name="Фигура">
            <a:extLst>
              <a:ext uri="{FF2B5EF4-FFF2-40B4-BE49-F238E27FC236}">
                <a16:creationId xmlns:a16="http://schemas.microsoft.com/office/drawing/2014/main" id="{2E635099-BD6D-40EB-85E2-1823260FE0D8}"/>
              </a:ext>
            </a:extLst>
          </p:cNvPr>
          <p:cNvSpPr>
            <a:spLocks/>
          </p:cNvSpPr>
          <p:nvPr/>
        </p:nvSpPr>
        <p:spPr bwMode="auto">
          <a:xfrm>
            <a:off x="10759144" y="3070773"/>
            <a:ext cx="340477" cy="280057"/>
          </a:xfrm>
          <a:custGeom>
            <a:avLst/>
            <a:gdLst>
              <a:gd name="T0" fmla="*/ 8256069 w 21600"/>
              <a:gd name="T1" fmla="*/ 5586809 h 21600"/>
              <a:gd name="T2" fmla="*/ 8256069 w 21600"/>
              <a:gd name="T3" fmla="*/ 5586809 h 21600"/>
              <a:gd name="T4" fmla="*/ 8256069 w 21600"/>
              <a:gd name="T5" fmla="*/ 5586809 h 21600"/>
              <a:gd name="T6" fmla="*/ 8256069 w 21600"/>
              <a:gd name="T7" fmla="*/ 5586809 h 21600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 extrusionOk="0">
                <a:moveTo>
                  <a:pt x="5064" y="0"/>
                </a:moveTo>
                <a:cubicBezTo>
                  <a:pt x="5057" y="0"/>
                  <a:pt x="4480" y="0"/>
                  <a:pt x="3889" y="72"/>
                </a:cubicBezTo>
                <a:cubicBezTo>
                  <a:pt x="1880" y="360"/>
                  <a:pt x="296" y="2287"/>
                  <a:pt x="59" y="4730"/>
                </a:cubicBezTo>
                <a:cubicBezTo>
                  <a:pt x="0" y="5448"/>
                  <a:pt x="0" y="6147"/>
                  <a:pt x="0" y="6156"/>
                </a:cubicBezTo>
                <a:lnTo>
                  <a:pt x="0" y="15444"/>
                </a:lnTo>
                <a:cubicBezTo>
                  <a:pt x="0" y="15453"/>
                  <a:pt x="0" y="16154"/>
                  <a:pt x="59" y="16872"/>
                </a:cubicBezTo>
                <a:cubicBezTo>
                  <a:pt x="296" y="19315"/>
                  <a:pt x="1880" y="21240"/>
                  <a:pt x="3889" y="21528"/>
                </a:cubicBezTo>
                <a:cubicBezTo>
                  <a:pt x="4480" y="21600"/>
                  <a:pt x="5057" y="21600"/>
                  <a:pt x="5064" y="21600"/>
                </a:cubicBezTo>
                <a:cubicBezTo>
                  <a:pt x="5071" y="21600"/>
                  <a:pt x="5647" y="21600"/>
                  <a:pt x="6238" y="21528"/>
                </a:cubicBezTo>
                <a:cubicBezTo>
                  <a:pt x="8247" y="21240"/>
                  <a:pt x="9832" y="19315"/>
                  <a:pt x="10068" y="16872"/>
                </a:cubicBezTo>
                <a:cubicBezTo>
                  <a:pt x="10127" y="16154"/>
                  <a:pt x="10127" y="15453"/>
                  <a:pt x="10127" y="15444"/>
                </a:cubicBezTo>
                <a:lnTo>
                  <a:pt x="10127" y="6156"/>
                </a:lnTo>
                <a:cubicBezTo>
                  <a:pt x="10127" y="6147"/>
                  <a:pt x="10127" y="5448"/>
                  <a:pt x="10068" y="4730"/>
                </a:cubicBezTo>
                <a:cubicBezTo>
                  <a:pt x="9832" y="2287"/>
                  <a:pt x="8247" y="360"/>
                  <a:pt x="6238" y="72"/>
                </a:cubicBezTo>
                <a:cubicBezTo>
                  <a:pt x="5647" y="0"/>
                  <a:pt x="5071" y="0"/>
                  <a:pt x="5064" y="0"/>
                </a:cubicBezTo>
                <a:close/>
                <a:moveTo>
                  <a:pt x="14717" y="381"/>
                </a:moveTo>
                <a:lnTo>
                  <a:pt x="11021" y="13969"/>
                </a:lnTo>
                <a:lnTo>
                  <a:pt x="11021" y="17529"/>
                </a:lnTo>
                <a:lnTo>
                  <a:pt x="16101" y="17529"/>
                </a:lnTo>
                <a:lnTo>
                  <a:pt x="16101" y="21178"/>
                </a:lnTo>
                <a:lnTo>
                  <a:pt x="20366" y="21178"/>
                </a:lnTo>
                <a:lnTo>
                  <a:pt x="20366" y="17498"/>
                </a:lnTo>
                <a:lnTo>
                  <a:pt x="21600" y="17498"/>
                </a:lnTo>
                <a:lnTo>
                  <a:pt x="21564" y="14017"/>
                </a:lnTo>
                <a:lnTo>
                  <a:pt x="20327" y="14017"/>
                </a:lnTo>
                <a:lnTo>
                  <a:pt x="20327" y="381"/>
                </a:lnTo>
                <a:lnTo>
                  <a:pt x="14717" y="381"/>
                </a:lnTo>
                <a:close/>
                <a:moveTo>
                  <a:pt x="5064" y="3228"/>
                </a:moveTo>
                <a:cubicBezTo>
                  <a:pt x="5506" y="3228"/>
                  <a:pt x="5864" y="3664"/>
                  <a:pt x="5864" y="4201"/>
                </a:cubicBezTo>
                <a:lnTo>
                  <a:pt x="5864" y="17401"/>
                </a:lnTo>
                <a:cubicBezTo>
                  <a:pt x="5864" y="17938"/>
                  <a:pt x="5506" y="18374"/>
                  <a:pt x="5064" y="18374"/>
                </a:cubicBezTo>
                <a:cubicBezTo>
                  <a:pt x="4622" y="18374"/>
                  <a:pt x="4263" y="17938"/>
                  <a:pt x="4263" y="17401"/>
                </a:cubicBezTo>
                <a:lnTo>
                  <a:pt x="4263" y="4201"/>
                </a:lnTo>
                <a:cubicBezTo>
                  <a:pt x="4263" y="3664"/>
                  <a:pt x="4622" y="3228"/>
                  <a:pt x="5064" y="3228"/>
                </a:cubicBezTo>
                <a:close/>
                <a:moveTo>
                  <a:pt x="16078" y="5191"/>
                </a:moveTo>
                <a:lnTo>
                  <a:pt x="16117" y="13990"/>
                </a:lnTo>
                <a:lnTo>
                  <a:pt x="14196" y="13990"/>
                </a:lnTo>
                <a:lnTo>
                  <a:pt x="16078" y="519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/>
          <a:p>
            <a:endParaRPr lang="en-US">
              <a:latin typeface="+mj-lt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81959A3-1D0F-476A-8056-2C1F2688196F}"/>
              </a:ext>
            </a:extLst>
          </p:cNvPr>
          <p:cNvSpPr txBox="1"/>
          <p:nvPr/>
        </p:nvSpPr>
        <p:spPr>
          <a:xfrm>
            <a:off x="2236273" y="4759302"/>
            <a:ext cx="1884414" cy="10618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9170">
              <a:spcBef>
                <a:spcPts val="600"/>
              </a:spcBef>
              <a:defRPr/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Model </a:t>
            </a:r>
          </a:p>
          <a:p>
            <a:pPr algn="ctr">
              <a:spcBef>
                <a:spcPts val="600"/>
              </a:spcBef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66DF600-FA11-4DED-BE90-45AF007AC158}"/>
              </a:ext>
            </a:extLst>
          </p:cNvPr>
          <p:cNvSpPr txBox="1"/>
          <p:nvPr/>
        </p:nvSpPr>
        <p:spPr>
          <a:xfrm>
            <a:off x="8070000" y="4759302"/>
            <a:ext cx="1884414" cy="10618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9170">
              <a:spcBef>
                <a:spcPts val="600"/>
              </a:spcBef>
              <a:defRPr/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Execute </a:t>
            </a:r>
          </a:p>
          <a:p>
            <a:pPr algn="ctr">
              <a:spcBef>
                <a:spcPts val="600"/>
              </a:spcBef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07F9A43-77AD-4428-BFFB-4D73F044FAAB}"/>
              </a:ext>
            </a:extLst>
          </p:cNvPr>
          <p:cNvSpPr txBox="1"/>
          <p:nvPr/>
        </p:nvSpPr>
        <p:spPr>
          <a:xfrm>
            <a:off x="9986924" y="4759302"/>
            <a:ext cx="1884414" cy="106182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9170">
              <a:spcBef>
                <a:spcPts val="600"/>
              </a:spcBef>
              <a:defRPr/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Optimize </a:t>
            </a:r>
          </a:p>
          <a:p>
            <a:pPr algn="ctr">
              <a:spcBef>
                <a:spcPts val="600"/>
              </a:spcBef>
            </a:pP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Lorem ipsum dolor sit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amet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consectetur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adipiscing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6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elit</a:t>
            </a:r>
            <a:r>
              <a:rPr 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12" name="Фигура">
            <a:extLst>
              <a:ext uri="{FF2B5EF4-FFF2-40B4-BE49-F238E27FC236}">
                <a16:creationId xmlns:a16="http://schemas.microsoft.com/office/drawing/2014/main" id="{BC023E21-4462-4710-82B2-6DE4F62AE10E}"/>
              </a:ext>
            </a:extLst>
          </p:cNvPr>
          <p:cNvSpPr>
            <a:spLocks/>
          </p:cNvSpPr>
          <p:nvPr/>
        </p:nvSpPr>
        <p:spPr bwMode="auto">
          <a:xfrm>
            <a:off x="5682024" y="2408868"/>
            <a:ext cx="829765" cy="828432"/>
          </a:xfrm>
          <a:custGeom>
            <a:avLst/>
            <a:gdLst>
              <a:gd name="T0" fmla="*/ 51286254 w 20652"/>
              <a:gd name="T1" fmla="*/ 51083098 h 20671"/>
              <a:gd name="T2" fmla="*/ 51286254 w 20652"/>
              <a:gd name="T3" fmla="*/ 51083098 h 20671"/>
              <a:gd name="T4" fmla="*/ 51286254 w 20652"/>
              <a:gd name="T5" fmla="*/ 51083098 h 20671"/>
              <a:gd name="T6" fmla="*/ 51286254 w 20652"/>
              <a:gd name="T7" fmla="*/ 51083098 h 20671"/>
              <a:gd name="T8" fmla="*/ 0 60000 65536"/>
              <a:gd name="T9" fmla="*/ 5898240 60000 65536"/>
              <a:gd name="T10" fmla="*/ 11796480 60000 65536"/>
              <a:gd name="T11" fmla="*/ 1769472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652" h="20671" extrusionOk="0">
                <a:moveTo>
                  <a:pt x="18381" y="2"/>
                </a:moveTo>
                <a:cubicBezTo>
                  <a:pt x="18292" y="11"/>
                  <a:pt x="18207" y="48"/>
                  <a:pt x="18139" y="113"/>
                </a:cubicBezTo>
                <a:lnTo>
                  <a:pt x="16284" y="1961"/>
                </a:lnTo>
                <a:cubicBezTo>
                  <a:pt x="16249" y="1995"/>
                  <a:pt x="16222" y="2034"/>
                  <a:pt x="16202" y="2078"/>
                </a:cubicBezTo>
                <a:cubicBezTo>
                  <a:pt x="16176" y="2134"/>
                  <a:pt x="16165" y="2196"/>
                  <a:pt x="16169" y="2258"/>
                </a:cubicBezTo>
                <a:lnTo>
                  <a:pt x="16169" y="3867"/>
                </a:lnTo>
                <a:lnTo>
                  <a:pt x="10727" y="9321"/>
                </a:lnTo>
                <a:cubicBezTo>
                  <a:pt x="10342" y="9061"/>
                  <a:pt x="9897" y="8930"/>
                  <a:pt x="9450" y="8930"/>
                </a:cubicBezTo>
                <a:cubicBezTo>
                  <a:pt x="8864" y="8930"/>
                  <a:pt x="8279" y="9154"/>
                  <a:pt x="7832" y="9603"/>
                </a:cubicBezTo>
                <a:cubicBezTo>
                  <a:pt x="6937" y="10499"/>
                  <a:pt x="6937" y="11951"/>
                  <a:pt x="7832" y="12848"/>
                </a:cubicBezTo>
                <a:cubicBezTo>
                  <a:pt x="8726" y="13744"/>
                  <a:pt x="10175" y="13744"/>
                  <a:pt x="11069" y="12848"/>
                </a:cubicBezTo>
                <a:cubicBezTo>
                  <a:pt x="11853" y="12063"/>
                  <a:pt x="11949" y="10851"/>
                  <a:pt x="11360" y="9960"/>
                </a:cubicBezTo>
                <a:lnTo>
                  <a:pt x="16811" y="4496"/>
                </a:lnTo>
                <a:lnTo>
                  <a:pt x="18429" y="4496"/>
                </a:lnTo>
                <a:cubicBezTo>
                  <a:pt x="18482" y="4499"/>
                  <a:pt x="18535" y="4491"/>
                  <a:pt x="18585" y="4473"/>
                </a:cubicBezTo>
                <a:cubicBezTo>
                  <a:pt x="18641" y="4452"/>
                  <a:pt x="18691" y="4419"/>
                  <a:pt x="18732" y="4376"/>
                </a:cubicBezTo>
                <a:lnTo>
                  <a:pt x="20555" y="2507"/>
                </a:lnTo>
                <a:cubicBezTo>
                  <a:pt x="20654" y="2386"/>
                  <a:pt x="20680" y="2220"/>
                  <a:pt x="20622" y="2074"/>
                </a:cubicBezTo>
                <a:cubicBezTo>
                  <a:pt x="20554" y="1904"/>
                  <a:pt x="20387" y="1794"/>
                  <a:pt x="20205" y="1799"/>
                </a:cubicBezTo>
                <a:lnTo>
                  <a:pt x="18834" y="1816"/>
                </a:lnTo>
                <a:lnTo>
                  <a:pt x="18834" y="428"/>
                </a:lnTo>
                <a:cubicBezTo>
                  <a:pt x="18841" y="280"/>
                  <a:pt x="18767" y="140"/>
                  <a:pt x="18641" y="62"/>
                </a:cubicBezTo>
                <a:cubicBezTo>
                  <a:pt x="18561" y="12"/>
                  <a:pt x="18470" y="-7"/>
                  <a:pt x="18381" y="2"/>
                </a:cubicBezTo>
                <a:close/>
                <a:moveTo>
                  <a:pt x="17960" y="1535"/>
                </a:moveTo>
                <a:lnTo>
                  <a:pt x="17960" y="2265"/>
                </a:lnTo>
                <a:cubicBezTo>
                  <a:pt x="17961" y="2361"/>
                  <a:pt x="17992" y="2454"/>
                  <a:pt x="18050" y="2531"/>
                </a:cubicBezTo>
                <a:cubicBezTo>
                  <a:pt x="18140" y="2652"/>
                  <a:pt x="18283" y="2721"/>
                  <a:pt x="18433" y="2718"/>
                </a:cubicBezTo>
                <a:lnTo>
                  <a:pt x="19124" y="2718"/>
                </a:lnTo>
                <a:lnTo>
                  <a:pt x="18236" y="3606"/>
                </a:lnTo>
                <a:lnTo>
                  <a:pt x="17055" y="3604"/>
                </a:lnTo>
                <a:lnTo>
                  <a:pt x="17055" y="2444"/>
                </a:lnTo>
                <a:lnTo>
                  <a:pt x="17960" y="1535"/>
                </a:lnTo>
                <a:close/>
                <a:moveTo>
                  <a:pt x="9423" y="1779"/>
                </a:moveTo>
                <a:cubicBezTo>
                  <a:pt x="7011" y="1779"/>
                  <a:pt x="4600" y="2702"/>
                  <a:pt x="2760" y="4546"/>
                </a:cubicBezTo>
                <a:cubicBezTo>
                  <a:pt x="-920" y="8235"/>
                  <a:pt x="-920" y="14215"/>
                  <a:pt x="2760" y="17904"/>
                </a:cubicBezTo>
                <a:cubicBezTo>
                  <a:pt x="6440" y="21593"/>
                  <a:pt x="12406" y="21593"/>
                  <a:pt x="16086" y="17904"/>
                </a:cubicBezTo>
                <a:cubicBezTo>
                  <a:pt x="19332" y="14650"/>
                  <a:pt x="19713" y="9614"/>
                  <a:pt x="17231" y="5939"/>
                </a:cubicBezTo>
                <a:cubicBezTo>
                  <a:pt x="17077" y="5744"/>
                  <a:pt x="16796" y="5707"/>
                  <a:pt x="16596" y="5855"/>
                </a:cubicBezTo>
                <a:cubicBezTo>
                  <a:pt x="16397" y="6002"/>
                  <a:pt x="16349" y="6280"/>
                  <a:pt x="16488" y="6485"/>
                </a:cubicBezTo>
                <a:cubicBezTo>
                  <a:pt x="18711" y="9788"/>
                  <a:pt x="18375" y="14314"/>
                  <a:pt x="15456" y="17246"/>
                </a:cubicBezTo>
                <a:cubicBezTo>
                  <a:pt x="12143" y="20575"/>
                  <a:pt x="6762" y="20573"/>
                  <a:pt x="3445" y="17246"/>
                </a:cubicBezTo>
                <a:cubicBezTo>
                  <a:pt x="129" y="13920"/>
                  <a:pt x="128" y="8529"/>
                  <a:pt x="3445" y="5204"/>
                </a:cubicBezTo>
                <a:cubicBezTo>
                  <a:pt x="5103" y="3542"/>
                  <a:pt x="7276" y="2711"/>
                  <a:pt x="9450" y="2711"/>
                </a:cubicBezTo>
                <a:cubicBezTo>
                  <a:pt x="11110" y="2710"/>
                  <a:pt x="12768" y="3196"/>
                  <a:pt x="14196" y="4159"/>
                </a:cubicBezTo>
                <a:cubicBezTo>
                  <a:pt x="14466" y="4316"/>
                  <a:pt x="14812" y="4169"/>
                  <a:pt x="14886" y="3865"/>
                </a:cubicBezTo>
                <a:cubicBezTo>
                  <a:pt x="14927" y="3699"/>
                  <a:pt x="14865" y="3524"/>
                  <a:pt x="14729" y="3421"/>
                </a:cubicBezTo>
                <a:cubicBezTo>
                  <a:pt x="13133" y="2329"/>
                  <a:pt x="11279" y="1779"/>
                  <a:pt x="9423" y="1779"/>
                </a:cubicBezTo>
                <a:close/>
                <a:moveTo>
                  <a:pt x="9423" y="5402"/>
                </a:moveTo>
                <a:cubicBezTo>
                  <a:pt x="7936" y="5402"/>
                  <a:pt x="6450" y="5972"/>
                  <a:pt x="5316" y="7108"/>
                </a:cubicBezTo>
                <a:cubicBezTo>
                  <a:pt x="3047" y="9382"/>
                  <a:pt x="3046" y="13069"/>
                  <a:pt x="5316" y="15342"/>
                </a:cubicBezTo>
                <a:cubicBezTo>
                  <a:pt x="7584" y="17613"/>
                  <a:pt x="11257" y="17610"/>
                  <a:pt x="13530" y="15342"/>
                </a:cubicBezTo>
                <a:cubicBezTo>
                  <a:pt x="15305" y="13570"/>
                  <a:pt x="15706" y="10926"/>
                  <a:pt x="14705" y="8761"/>
                </a:cubicBezTo>
                <a:cubicBezTo>
                  <a:pt x="14609" y="8494"/>
                  <a:pt x="14297" y="8377"/>
                  <a:pt x="14049" y="8515"/>
                </a:cubicBezTo>
                <a:cubicBezTo>
                  <a:pt x="13830" y="8638"/>
                  <a:pt x="13753" y="8917"/>
                  <a:pt x="13879" y="9135"/>
                </a:cubicBezTo>
                <a:cubicBezTo>
                  <a:pt x="14728" y="10954"/>
                  <a:pt x="14407" y="13186"/>
                  <a:pt x="12906" y="14689"/>
                </a:cubicBezTo>
                <a:cubicBezTo>
                  <a:pt x="10997" y="16601"/>
                  <a:pt x="7904" y="16601"/>
                  <a:pt x="5995" y="14689"/>
                </a:cubicBezTo>
                <a:cubicBezTo>
                  <a:pt x="4084" y="12776"/>
                  <a:pt x="4082" y="9671"/>
                  <a:pt x="5995" y="7761"/>
                </a:cubicBezTo>
                <a:cubicBezTo>
                  <a:pt x="6950" y="6807"/>
                  <a:pt x="8200" y="6334"/>
                  <a:pt x="9450" y="6327"/>
                </a:cubicBezTo>
                <a:cubicBezTo>
                  <a:pt x="10164" y="6323"/>
                  <a:pt x="10878" y="6471"/>
                  <a:pt x="11541" y="6770"/>
                </a:cubicBezTo>
                <a:cubicBezTo>
                  <a:pt x="11827" y="6915"/>
                  <a:pt x="12170" y="6726"/>
                  <a:pt x="12201" y="6406"/>
                </a:cubicBezTo>
                <a:cubicBezTo>
                  <a:pt x="12218" y="6231"/>
                  <a:pt x="12124" y="6065"/>
                  <a:pt x="11965" y="5990"/>
                </a:cubicBezTo>
                <a:cubicBezTo>
                  <a:pt x="11164" y="5598"/>
                  <a:pt x="10293" y="5402"/>
                  <a:pt x="9423" y="5402"/>
                </a:cubicBezTo>
                <a:close/>
                <a:moveTo>
                  <a:pt x="9450" y="9843"/>
                </a:moveTo>
                <a:cubicBezTo>
                  <a:pt x="9660" y="9843"/>
                  <a:pt x="9869" y="9893"/>
                  <a:pt x="10062" y="9989"/>
                </a:cubicBezTo>
                <a:lnTo>
                  <a:pt x="9148" y="10904"/>
                </a:lnTo>
                <a:cubicBezTo>
                  <a:pt x="8973" y="11080"/>
                  <a:pt x="8973" y="11365"/>
                  <a:pt x="9148" y="11541"/>
                </a:cubicBezTo>
                <a:cubicBezTo>
                  <a:pt x="9324" y="11716"/>
                  <a:pt x="9608" y="11716"/>
                  <a:pt x="9783" y="11541"/>
                </a:cubicBezTo>
                <a:lnTo>
                  <a:pt x="10692" y="10630"/>
                </a:lnTo>
                <a:cubicBezTo>
                  <a:pt x="10937" y="11143"/>
                  <a:pt x="10850" y="11776"/>
                  <a:pt x="10425" y="12202"/>
                </a:cubicBezTo>
                <a:cubicBezTo>
                  <a:pt x="9887" y="12741"/>
                  <a:pt x="9014" y="12741"/>
                  <a:pt x="8476" y="12202"/>
                </a:cubicBezTo>
                <a:cubicBezTo>
                  <a:pt x="7938" y="11662"/>
                  <a:pt x="7938" y="10788"/>
                  <a:pt x="8476" y="10249"/>
                </a:cubicBezTo>
                <a:cubicBezTo>
                  <a:pt x="8745" y="9979"/>
                  <a:pt x="9097" y="9843"/>
                  <a:pt x="9450" y="984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 cap="flat">
                <a:solidFill>
                  <a:srgbClr val="000000"/>
                </a:solidFill>
                <a:miter lim="400000"/>
                <a:headEnd/>
                <a:tailEnd/>
              </a14:hiddenLine>
            </a:ext>
          </a:extLst>
        </p:spPr>
        <p:txBody>
          <a:bodyPr lIns="38100" tIns="38100" rIns="38100" bIns="3810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98BF229-40B6-41D0-B455-139AEDC75A0A}"/>
              </a:ext>
            </a:extLst>
          </p:cNvPr>
          <p:cNvSpPr txBox="1"/>
          <p:nvPr/>
        </p:nvSpPr>
        <p:spPr>
          <a:xfrm>
            <a:off x="5348037" y="3369774"/>
            <a:ext cx="14977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panose="020B0604020202020204" pitchFamily="34" charset="0"/>
              </a:rPr>
              <a:t>Business </a:t>
            </a:r>
          </a:p>
          <a:p>
            <a:pPr algn="ctr"/>
            <a:r>
              <a:rPr lang="en-US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panose="020B0604020202020204" pitchFamily="34" charset="0"/>
              </a:rPr>
              <a:t>Process</a:t>
            </a:r>
            <a:endParaRPr lang="ko-KR" altLang="en-US" sz="2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cs typeface="Arial" panose="020B0604020202020204" pitchFamily="34" charset="0"/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F72730BF-3DA6-B202-EDAB-2E80902B54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615536"/>
          </a:xfrm>
        </p:spPr>
        <p:txBody>
          <a:bodyPr/>
          <a:lstStyle/>
          <a:p>
            <a:r>
              <a:rPr lang="en-US" dirty="0"/>
              <a:t>Business Process</a:t>
            </a:r>
          </a:p>
        </p:txBody>
      </p:sp>
    </p:spTree>
    <p:extLst>
      <p:ext uri="{BB962C8B-B14F-4D97-AF65-F5344CB8AC3E}">
        <p14:creationId xmlns:p14="http://schemas.microsoft.com/office/powerpoint/2010/main" val="757381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9A69E6-AC50-279A-C0EE-D162C0323D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  <p:sp>
        <p:nvSpPr>
          <p:cNvPr id="3" name="Freeform 5">
            <a:extLst>
              <a:ext uri="{FF2B5EF4-FFF2-40B4-BE49-F238E27FC236}">
                <a16:creationId xmlns:a16="http://schemas.microsoft.com/office/drawing/2014/main" id="{153172D5-9E42-0E80-BB38-672134EB777D}"/>
              </a:ext>
            </a:extLst>
          </p:cNvPr>
          <p:cNvSpPr>
            <a:spLocks/>
          </p:cNvSpPr>
          <p:nvPr/>
        </p:nvSpPr>
        <p:spPr bwMode="auto">
          <a:xfrm rot="10800000">
            <a:off x="3891683" y="4030684"/>
            <a:ext cx="4404873" cy="2194589"/>
          </a:xfrm>
          <a:custGeom>
            <a:avLst/>
            <a:gdLst>
              <a:gd name="T0" fmla="*/ 1345 w 2679"/>
              <a:gd name="T1" fmla="*/ 1118 h 1339"/>
              <a:gd name="T2" fmla="*/ 1699 w 2679"/>
              <a:gd name="T3" fmla="*/ 1334 h 1339"/>
              <a:gd name="T4" fmla="*/ 2679 w 2679"/>
              <a:gd name="T5" fmla="*/ 796 h 1339"/>
              <a:gd name="T6" fmla="*/ 2204 w 2679"/>
              <a:gd name="T7" fmla="*/ 267 h 1339"/>
              <a:gd name="T8" fmla="*/ 1345 w 2679"/>
              <a:gd name="T9" fmla="*/ 0 h 1339"/>
              <a:gd name="T10" fmla="*/ 0 w 2679"/>
              <a:gd name="T11" fmla="*/ 816 h 1339"/>
              <a:gd name="T12" fmla="*/ 988 w 2679"/>
              <a:gd name="T13" fmla="*/ 1339 h 1339"/>
              <a:gd name="T14" fmla="*/ 1345 w 2679"/>
              <a:gd name="T15" fmla="*/ 1118 h 1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79" h="1339">
                <a:moveTo>
                  <a:pt x="1345" y="1118"/>
                </a:moveTo>
                <a:cubicBezTo>
                  <a:pt x="1499" y="1118"/>
                  <a:pt x="1633" y="1206"/>
                  <a:pt x="1699" y="1334"/>
                </a:cubicBezTo>
                <a:cubicBezTo>
                  <a:pt x="2679" y="796"/>
                  <a:pt x="2679" y="796"/>
                  <a:pt x="2679" y="796"/>
                </a:cubicBezTo>
                <a:cubicBezTo>
                  <a:pt x="2565" y="584"/>
                  <a:pt x="2402" y="403"/>
                  <a:pt x="2204" y="267"/>
                </a:cubicBezTo>
                <a:cubicBezTo>
                  <a:pt x="1960" y="99"/>
                  <a:pt x="1664" y="0"/>
                  <a:pt x="1345" y="0"/>
                </a:cubicBezTo>
                <a:cubicBezTo>
                  <a:pt x="760" y="0"/>
                  <a:pt x="253" y="331"/>
                  <a:pt x="0" y="816"/>
                </a:cubicBezTo>
                <a:cubicBezTo>
                  <a:pt x="988" y="1339"/>
                  <a:pt x="988" y="1339"/>
                  <a:pt x="988" y="1339"/>
                </a:cubicBezTo>
                <a:cubicBezTo>
                  <a:pt x="1053" y="1208"/>
                  <a:pt x="1189" y="1118"/>
                  <a:pt x="1345" y="1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3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224B1765-7587-02D8-1B48-F4E3F5D131F8}"/>
              </a:ext>
            </a:extLst>
          </p:cNvPr>
          <p:cNvSpPr>
            <a:spLocks/>
          </p:cNvSpPr>
          <p:nvPr/>
        </p:nvSpPr>
        <p:spPr bwMode="auto">
          <a:xfrm>
            <a:off x="3875986" y="1301100"/>
            <a:ext cx="4404873" cy="2194589"/>
          </a:xfrm>
          <a:custGeom>
            <a:avLst/>
            <a:gdLst>
              <a:gd name="T0" fmla="*/ 1345 w 2679"/>
              <a:gd name="T1" fmla="*/ 1118 h 1339"/>
              <a:gd name="T2" fmla="*/ 1699 w 2679"/>
              <a:gd name="T3" fmla="*/ 1334 h 1339"/>
              <a:gd name="T4" fmla="*/ 2679 w 2679"/>
              <a:gd name="T5" fmla="*/ 796 h 1339"/>
              <a:gd name="T6" fmla="*/ 2204 w 2679"/>
              <a:gd name="T7" fmla="*/ 267 h 1339"/>
              <a:gd name="T8" fmla="*/ 1345 w 2679"/>
              <a:gd name="T9" fmla="*/ 0 h 1339"/>
              <a:gd name="T10" fmla="*/ 0 w 2679"/>
              <a:gd name="T11" fmla="*/ 816 h 1339"/>
              <a:gd name="T12" fmla="*/ 988 w 2679"/>
              <a:gd name="T13" fmla="*/ 1339 h 1339"/>
              <a:gd name="T14" fmla="*/ 1345 w 2679"/>
              <a:gd name="T15" fmla="*/ 1118 h 1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79" h="1339">
                <a:moveTo>
                  <a:pt x="1345" y="1118"/>
                </a:moveTo>
                <a:cubicBezTo>
                  <a:pt x="1499" y="1118"/>
                  <a:pt x="1633" y="1206"/>
                  <a:pt x="1699" y="1334"/>
                </a:cubicBezTo>
                <a:cubicBezTo>
                  <a:pt x="2679" y="796"/>
                  <a:pt x="2679" y="796"/>
                  <a:pt x="2679" y="796"/>
                </a:cubicBezTo>
                <a:cubicBezTo>
                  <a:pt x="2565" y="584"/>
                  <a:pt x="2402" y="403"/>
                  <a:pt x="2204" y="267"/>
                </a:cubicBezTo>
                <a:cubicBezTo>
                  <a:pt x="1960" y="99"/>
                  <a:pt x="1664" y="0"/>
                  <a:pt x="1345" y="0"/>
                </a:cubicBezTo>
                <a:cubicBezTo>
                  <a:pt x="760" y="0"/>
                  <a:pt x="253" y="331"/>
                  <a:pt x="0" y="816"/>
                </a:cubicBezTo>
                <a:cubicBezTo>
                  <a:pt x="988" y="1339"/>
                  <a:pt x="988" y="1339"/>
                  <a:pt x="988" y="1339"/>
                </a:cubicBezTo>
                <a:cubicBezTo>
                  <a:pt x="1053" y="1208"/>
                  <a:pt x="1189" y="1118"/>
                  <a:pt x="1345" y="1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3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A47E4C64-4BD5-09A3-1F26-C7A66328BF76}"/>
              </a:ext>
            </a:extLst>
          </p:cNvPr>
          <p:cNvSpPr>
            <a:spLocks/>
          </p:cNvSpPr>
          <p:nvPr/>
        </p:nvSpPr>
        <p:spPr bwMode="auto">
          <a:xfrm>
            <a:off x="6465304" y="1515707"/>
            <a:ext cx="2047198" cy="2166701"/>
          </a:xfrm>
          <a:custGeom>
            <a:avLst/>
            <a:gdLst>
              <a:gd name="T0" fmla="*/ 163 w 1245"/>
              <a:gd name="T1" fmla="*/ 1322 h 1322"/>
              <a:gd name="T2" fmla="*/ 1245 w 1245"/>
              <a:gd name="T3" fmla="*/ 1115 h 1322"/>
              <a:gd name="T4" fmla="*/ 1238 w 1245"/>
              <a:gd name="T5" fmla="*/ 1034 h 1322"/>
              <a:gd name="T6" fmla="*/ 745 w 1245"/>
              <a:gd name="T7" fmla="*/ 17 h 1322"/>
              <a:gd name="T8" fmla="*/ 722 w 1245"/>
              <a:gd name="T9" fmla="*/ 0 h 1322"/>
              <a:gd name="T10" fmla="*/ 0 w 1245"/>
              <a:gd name="T11" fmla="*/ 1060 h 1322"/>
              <a:gd name="T12" fmla="*/ 163 w 1245"/>
              <a:gd name="T13" fmla="*/ 1322 h 1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5" h="1322">
                <a:moveTo>
                  <a:pt x="163" y="1322"/>
                </a:moveTo>
                <a:cubicBezTo>
                  <a:pt x="1245" y="1115"/>
                  <a:pt x="1245" y="1115"/>
                  <a:pt x="1245" y="1115"/>
                </a:cubicBezTo>
                <a:cubicBezTo>
                  <a:pt x="1243" y="1088"/>
                  <a:pt x="1241" y="1061"/>
                  <a:pt x="1238" y="1034"/>
                </a:cubicBezTo>
                <a:cubicBezTo>
                  <a:pt x="1194" y="632"/>
                  <a:pt x="1013" y="279"/>
                  <a:pt x="745" y="17"/>
                </a:cubicBezTo>
                <a:cubicBezTo>
                  <a:pt x="737" y="11"/>
                  <a:pt x="730" y="6"/>
                  <a:pt x="722" y="0"/>
                </a:cubicBezTo>
                <a:cubicBezTo>
                  <a:pt x="0" y="1060"/>
                  <a:pt x="0" y="1060"/>
                  <a:pt x="0" y="1060"/>
                </a:cubicBezTo>
                <a:cubicBezTo>
                  <a:pt x="85" y="1120"/>
                  <a:pt x="146" y="1214"/>
                  <a:pt x="163" y="132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3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6FCB1942-BDA0-38D4-378C-75A18A98B68F}"/>
              </a:ext>
            </a:extLst>
          </p:cNvPr>
          <p:cNvSpPr>
            <a:spLocks/>
          </p:cNvSpPr>
          <p:nvPr/>
        </p:nvSpPr>
        <p:spPr bwMode="auto">
          <a:xfrm>
            <a:off x="3662533" y="1508437"/>
            <a:ext cx="2049625" cy="2194589"/>
          </a:xfrm>
          <a:custGeom>
            <a:avLst/>
            <a:gdLst>
              <a:gd name="T0" fmla="*/ 1247 w 1247"/>
              <a:gd name="T1" fmla="*/ 1063 h 1338"/>
              <a:gd name="T2" fmla="*/ 529 w 1247"/>
              <a:gd name="T3" fmla="*/ 0 h 1338"/>
              <a:gd name="T4" fmla="*/ 507 w 1247"/>
              <a:gd name="T5" fmla="*/ 16 h 1338"/>
              <a:gd name="T6" fmla="*/ 9 w 1247"/>
              <a:gd name="T7" fmla="*/ 1038 h 1338"/>
              <a:gd name="T8" fmla="*/ 0 w 1247"/>
              <a:gd name="T9" fmla="*/ 1164 h 1338"/>
              <a:gd name="T10" fmla="*/ 1080 w 1247"/>
              <a:gd name="T11" fmla="*/ 1338 h 1338"/>
              <a:gd name="T12" fmla="*/ 1247 w 1247"/>
              <a:gd name="T13" fmla="*/ 1063 h 1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7" h="1338">
                <a:moveTo>
                  <a:pt x="1247" y="1063"/>
                </a:moveTo>
                <a:cubicBezTo>
                  <a:pt x="529" y="0"/>
                  <a:pt x="529" y="0"/>
                  <a:pt x="529" y="0"/>
                </a:cubicBezTo>
                <a:cubicBezTo>
                  <a:pt x="522" y="5"/>
                  <a:pt x="515" y="10"/>
                  <a:pt x="507" y="16"/>
                </a:cubicBezTo>
                <a:cubicBezTo>
                  <a:pt x="237" y="279"/>
                  <a:pt x="53" y="634"/>
                  <a:pt x="9" y="1038"/>
                </a:cubicBezTo>
                <a:cubicBezTo>
                  <a:pt x="5" y="1080"/>
                  <a:pt x="2" y="1122"/>
                  <a:pt x="0" y="1164"/>
                </a:cubicBezTo>
                <a:cubicBezTo>
                  <a:pt x="1080" y="1338"/>
                  <a:pt x="1080" y="1338"/>
                  <a:pt x="1080" y="1338"/>
                </a:cubicBezTo>
                <a:cubicBezTo>
                  <a:pt x="1095" y="1224"/>
                  <a:pt x="1157" y="1126"/>
                  <a:pt x="1247" y="106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3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717E9169-57A0-CD50-9354-C54D585AF00A}"/>
              </a:ext>
            </a:extLst>
          </p:cNvPr>
          <p:cNvSpPr>
            <a:spLocks/>
          </p:cNvSpPr>
          <p:nvPr/>
        </p:nvSpPr>
        <p:spPr bwMode="auto">
          <a:xfrm>
            <a:off x="3430891" y="2512345"/>
            <a:ext cx="2088435" cy="2472246"/>
          </a:xfrm>
          <a:custGeom>
            <a:avLst/>
            <a:gdLst>
              <a:gd name="T0" fmla="*/ 1259 w 1270"/>
              <a:gd name="T1" fmla="*/ 600 h 1508"/>
              <a:gd name="T2" fmla="*/ 126 w 1270"/>
              <a:gd name="T3" fmla="*/ 0 h 1508"/>
              <a:gd name="T4" fmla="*/ 114 w 1270"/>
              <a:gd name="T5" fmla="*/ 25 h 1508"/>
              <a:gd name="T6" fmla="*/ 13 w 1270"/>
              <a:gd name="T7" fmla="*/ 699 h 1508"/>
              <a:gd name="T8" fmla="*/ 274 w 1270"/>
              <a:gd name="T9" fmla="*/ 1508 h 1508"/>
              <a:gd name="T10" fmla="*/ 1270 w 1270"/>
              <a:gd name="T11" fmla="*/ 974 h 1508"/>
              <a:gd name="T12" fmla="*/ 1218 w 1270"/>
              <a:gd name="T13" fmla="*/ 777 h 1508"/>
              <a:gd name="T14" fmla="*/ 1259 w 1270"/>
              <a:gd name="T15" fmla="*/ 600 h 1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70" h="1508">
                <a:moveTo>
                  <a:pt x="1259" y="600"/>
                </a:moveTo>
                <a:cubicBezTo>
                  <a:pt x="126" y="0"/>
                  <a:pt x="126" y="0"/>
                  <a:pt x="126" y="0"/>
                </a:cubicBezTo>
                <a:cubicBezTo>
                  <a:pt x="122" y="8"/>
                  <a:pt x="118" y="16"/>
                  <a:pt x="114" y="25"/>
                </a:cubicBezTo>
                <a:cubicBezTo>
                  <a:pt x="36" y="234"/>
                  <a:pt x="0" y="462"/>
                  <a:pt x="13" y="699"/>
                </a:cubicBezTo>
                <a:cubicBezTo>
                  <a:pt x="30" y="997"/>
                  <a:pt x="123" y="1273"/>
                  <a:pt x="274" y="1508"/>
                </a:cubicBezTo>
                <a:cubicBezTo>
                  <a:pt x="1270" y="974"/>
                  <a:pt x="1270" y="974"/>
                  <a:pt x="1270" y="974"/>
                </a:cubicBezTo>
                <a:cubicBezTo>
                  <a:pt x="1237" y="916"/>
                  <a:pt x="1218" y="849"/>
                  <a:pt x="1218" y="777"/>
                </a:cubicBezTo>
                <a:cubicBezTo>
                  <a:pt x="1218" y="713"/>
                  <a:pt x="1233" y="653"/>
                  <a:pt x="1259" y="6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3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reeform 9">
            <a:extLst>
              <a:ext uri="{FF2B5EF4-FFF2-40B4-BE49-F238E27FC236}">
                <a16:creationId xmlns:a16="http://schemas.microsoft.com/office/drawing/2014/main" id="{CF77EB47-A84B-26C9-E05E-CFFDD5286F7D}"/>
              </a:ext>
            </a:extLst>
          </p:cNvPr>
          <p:cNvSpPr>
            <a:spLocks/>
          </p:cNvSpPr>
          <p:nvPr/>
        </p:nvSpPr>
        <p:spPr bwMode="auto">
          <a:xfrm>
            <a:off x="6669054" y="2475981"/>
            <a:ext cx="2070242" cy="2378885"/>
          </a:xfrm>
          <a:custGeom>
            <a:avLst/>
            <a:gdLst>
              <a:gd name="T0" fmla="*/ 1134 w 1259"/>
              <a:gd name="T1" fmla="*/ 18 h 1451"/>
              <a:gd name="T2" fmla="*/ 1124 w 1259"/>
              <a:gd name="T3" fmla="*/ 0 h 1451"/>
              <a:gd name="T4" fmla="*/ 0 w 1259"/>
              <a:gd name="T5" fmla="*/ 617 h 1451"/>
              <a:gd name="T6" fmla="*/ 44 w 1259"/>
              <a:gd name="T7" fmla="*/ 799 h 1451"/>
              <a:gd name="T8" fmla="*/ 3 w 1259"/>
              <a:gd name="T9" fmla="*/ 976 h 1451"/>
              <a:gd name="T10" fmla="*/ 1032 w 1259"/>
              <a:gd name="T11" fmla="*/ 1451 h 1451"/>
              <a:gd name="T12" fmla="*/ 1245 w 1259"/>
              <a:gd name="T13" fmla="*/ 721 h 1451"/>
              <a:gd name="T14" fmla="*/ 1134 w 1259"/>
              <a:gd name="T15" fmla="*/ 18 h 1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59" h="1451">
                <a:moveTo>
                  <a:pt x="1134" y="18"/>
                </a:moveTo>
                <a:cubicBezTo>
                  <a:pt x="1130" y="12"/>
                  <a:pt x="1127" y="6"/>
                  <a:pt x="1124" y="0"/>
                </a:cubicBezTo>
                <a:cubicBezTo>
                  <a:pt x="0" y="617"/>
                  <a:pt x="0" y="617"/>
                  <a:pt x="0" y="617"/>
                </a:cubicBezTo>
                <a:cubicBezTo>
                  <a:pt x="28" y="671"/>
                  <a:pt x="44" y="733"/>
                  <a:pt x="44" y="799"/>
                </a:cubicBezTo>
                <a:cubicBezTo>
                  <a:pt x="44" y="863"/>
                  <a:pt x="29" y="923"/>
                  <a:pt x="3" y="976"/>
                </a:cubicBezTo>
                <a:cubicBezTo>
                  <a:pt x="1032" y="1451"/>
                  <a:pt x="1032" y="1451"/>
                  <a:pt x="1032" y="1451"/>
                </a:cubicBezTo>
                <a:cubicBezTo>
                  <a:pt x="1154" y="1234"/>
                  <a:pt x="1230" y="987"/>
                  <a:pt x="1245" y="721"/>
                </a:cubicBezTo>
                <a:cubicBezTo>
                  <a:pt x="1259" y="473"/>
                  <a:pt x="1218" y="235"/>
                  <a:pt x="1134" y="1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3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7B7FC7EA-75DD-D3D1-4E83-09FF5EF150B5}"/>
              </a:ext>
            </a:extLst>
          </p:cNvPr>
          <p:cNvSpPr>
            <a:spLocks/>
          </p:cNvSpPr>
          <p:nvPr/>
        </p:nvSpPr>
        <p:spPr bwMode="auto">
          <a:xfrm>
            <a:off x="6035241" y="3915184"/>
            <a:ext cx="2759775" cy="1981192"/>
          </a:xfrm>
          <a:custGeom>
            <a:avLst/>
            <a:gdLst>
              <a:gd name="T0" fmla="*/ 386 w 1643"/>
              <a:gd name="T1" fmla="*/ 0 h 1208"/>
              <a:gd name="T2" fmla="*/ 0 w 1643"/>
              <a:gd name="T3" fmla="*/ 319 h 1208"/>
              <a:gd name="T4" fmla="*/ 0 w 1643"/>
              <a:gd name="T5" fmla="*/ 685 h 1208"/>
              <a:gd name="T6" fmla="*/ 559 w 1643"/>
              <a:gd name="T7" fmla="*/ 598 h 1208"/>
              <a:gd name="T8" fmla="*/ 1075 w 1643"/>
              <a:gd name="T9" fmla="*/ 1208 h 1208"/>
              <a:gd name="T10" fmla="*/ 1643 w 1643"/>
              <a:gd name="T11" fmla="*/ 255 h 1208"/>
              <a:gd name="T12" fmla="*/ 386 w 1643"/>
              <a:gd name="T13" fmla="*/ 0 h 1208"/>
              <a:gd name="connsiteX0" fmla="*/ 2567 w 10218"/>
              <a:gd name="connsiteY0" fmla="*/ 0 h 10000"/>
              <a:gd name="connsiteX1" fmla="*/ 218 w 10218"/>
              <a:gd name="connsiteY1" fmla="*/ 2641 h 10000"/>
              <a:gd name="connsiteX2" fmla="*/ 218 w 10218"/>
              <a:gd name="connsiteY2" fmla="*/ 5671 h 10000"/>
              <a:gd name="connsiteX3" fmla="*/ 3169 w 10218"/>
              <a:gd name="connsiteY3" fmla="*/ 4232 h 10000"/>
              <a:gd name="connsiteX4" fmla="*/ 6761 w 10218"/>
              <a:gd name="connsiteY4" fmla="*/ 10000 h 10000"/>
              <a:gd name="connsiteX5" fmla="*/ 10218 w 10218"/>
              <a:gd name="connsiteY5" fmla="*/ 2111 h 10000"/>
              <a:gd name="connsiteX6" fmla="*/ 2567 w 10218"/>
              <a:gd name="connsiteY6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18" h="10000">
                <a:moveTo>
                  <a:pt x="2567" y="0"/>
                </a:moveTo>
                <a:cubicBezTo>
                  <a:pt x="2348" y="1498"/>
                  <a:pt x="1381" y="2624"/>
                  <a:pt x="218" y="2641"/>
                </a:cubicBezTo>
                <a:cubicBezTo>
                  <a:pt x="218" y="5671"/>
                  <a:pt x="-274" y="5406"/>
                  <a:pt x="218" y="5671"/>
                </a:cubicBezTo>
                <a:cubicBezTo>
                  <a:pt x="710" y="5936"/>
                  <a:pt x="2165" y="4688"/>
                  <a:pt x="3169" y="4232"/>
                </a:cubicBezTo>
                <a:lnTo>
                  <a:pt x="6761" y="10000"/>
                </a:lnTo>
                <a:cubicBezTo>
                  <a:pt x="8502" y="8022"/>
                  <a:pt x="9749" y="5257"/>
                  <a:pt x="10218" y="2111"/>
                </a:cubicBezTo>
                <a:lnTo>
                  <a:pt x="256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3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Freeform 11">
            <a:extLst>
              <a:ext uri="{FF2B5EF4-FFF2-40B4-BE49-F238E27FC236}">
                <a16:creationId xmlns:a16="http://schemas.microsoft.com/office/drawing/2014/main" id="{24938E49-95FE-5B7E-A06E-EE0E2615CD4B}"/>
              </a:ext>
            </a:extLst>
          </p:cNvPr>
          <p:cNvSpPr>
            <a:spLocks/>
          </p:cNvSpPr>
          <p:nvPr/>
        </p:nvSpPr>
        <p:spPr bwMode="auto">
          <a:xfrm>
            <a:off x="3381095" y="3917610"/>
            <a:ext cx="2713024" cy="1996954"/>
          </a:xfrm>
          <a:custGeom>
            <a:avLst/>
            <a:gdLst>
              <a:gd name="T0" fmla="*/ 1256 w 1650"/>
              <a:gd name="T1" fmla="*/ 0 h 1218"/>
              <a:gd name="T2" fmla="*/ 0 w 1650"/>
              <a:gd name="T3" fmla="*/ 259 h 1218"/>
              <a:gd name="T4" fmla="*/ 580 w 1650"/>
              <a:gd name="T5" fmla="*/ 1218 h 1218"/>
              <a:gd name="T6" fmla="*/ 1094 w 1650"/>
              <a:gd name="T7" fmla="*/ 598 h 1218"/>
              <a:gd name="T8" fmla="*/ 1650 w 1650"/>
              <a:gd name="T9" fmla="*/ 684 h 1218"/>
              <a:gd name="T10" fmla="*/ 1650 w 1650"/>
              <a:gd name="T11" fmla="*/ 318 h 1218"/>
              <a:gd name="T12" fmla="*/ 1646 w 1650"/>
              <a:gd name="T13" fmla="*/ 318 h 1218"/>
              <a:gd name="T14" fmla="*/ 1256 w 1650"/>
              <a:gd name="T15" fmla="*/ 0 h 1218"/>
              <a:gd name="connsiteX0" fmla="*/ 7612 w 10000"/>
              <a:gd name="connsiteY0" fmla="*/ 0 h 10000"/>
              <a:gd name="connsiteX1" fmla="*/ 0 w 10000"/>
              <a:gd name="connsiteY1" fmla="*/ 2126 h 10000"/>
              <a:gd name="connsiteX2" fmla="*/ 3515 w 10000"/>
              <a:gd name="connsiteY2" fmla="*/ 10000 h 10000"/>
              <a:gd name="connsiteX3" fmla="*/ 7154 w 10000"/>
              <a:gd name="connsiteY3" fmla="*/ 4198 h 10000"/>
              <a:gd name="connsiteX4" fmla="*/ 10000 w 10000"/>
              <a:gd name="connsiteY4" fmla="*/ 5616 h 10000"/>
              <a:gd name="connsiteX5" fmla="*/ 10000 w 10000"/>
              <a:gd name="connsiteY5" fmla="*/ 2611 h 10000"/>
              <a:gd name="connsiteX6" fmla="*/ 9976 w 10000"/>
              <a:gd name="connsiteY6" fmla="*/ 2611 h 10000"/>
              <a:gd name="connsiteX7" fmla="*/ 7612 w 10000"/>
              <a:gd name="connsiteY7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00" h="10000">
                <a:moveTo>
                  <a:pt x="7612" y="0"/>
                </a:moveTo>
                <a:lnTo>
                  <a:pt x="0" y="2126"/>
                </a:lnTo>
                <a:cubicBezTo>
                  <a:pt x="479" y="5279"/>
                  <a:pt x="1745" y="8038"/>
                  <a:pt x="3515" y="10000"/>
                </a:cubicBezTo>
                <a:cubicBezTo>
                  <a:pt x="6630" y="4910"/>
                  <a:pt x="7154" y="4198"/>
                  <a:pt x="7154" y="4198"/>
                </a:cubicBezTo>
                <a:cubicBezTo>
                  <a:pt x="8148" y="4649"/>
                  <a:pt x="8776" y="5616"/>
                  <a:pt x="10000" y="5616"/>
                </a:cubicBezTo>
                <a:lnTo>
                  <a:pt x="10000" y="2611"/>
                </a:lnTo>
                <a:lnTo>
                  <a:pt x="9976" y="2611"/>
                </a:lnTo>
                <a:cubicBezTo>
                  <a:pt x="8812" y="2611"/>
                  <a:pt x="7836" y="1494"/>
                  <a:pt x="76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3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FEFD3C9-389D-DEF0-EA90-32B90A71E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2193" y="2513565"/>
            <a:ext cx="2550510" cy="2544994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3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BA1EA49-D34A-293D-4310-8A44FCFC0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225" y="2661481"/>
            <a:ext cx="2254586" cy="22491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3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98C2DEA-78CD-2DD2-3C4F-F87C9E18F57E}"/>
              </a:ext>
            </a:extLst>
          </p:cNvPr>
          <p:cNvSpPr txBox="1"/>
          <p:nvPr/>
        </p:nvSpPr>
        <p:spPr>
          <a:xfrm>
            <a:off x="5424577" y="3389671"/>
            <a:ext cx="1393330" cy="95385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Oswald" panose="02000506000000020004" pitchFamily="2" charset="0"/>
                <a:ea typeface="+mn-ea"/>
                <a:cs typeface="Arial" panose="020B0604020202020204" pitchFamily="34" charset="0"/>
              </a:rPr>
              <a:t>Edit Text </a:t>
            </a:r>
          </a:p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799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Oswald" panose="02000506000000020004" pitchFamily="2" charset="0"/>
                <a:ea typeface="+mn-ea"/>
                <a:cs typeface="Arial" panose="020B0604020202020204" pitchFamily="34" charset="0"/>
              </a:rPr>
              <a:t>Here</a:t>
            </a:r>
            <a:endParaRPr kumimoji="0" lang="en-IN" sz="2799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Oswald" panose="02000506000000020004" pitchFamily="2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04EBD8E-C179-F148-C7ED-C650E9F8F80E}"/>
              </a:ext>
            </a:extLst>
          </p:cNvPr>
          <p:cNvSpPr txBox="1"/>
          <p:nvPr/>
        </p:nvSpPr>
        <p:spPr>
          <a:xfrm>
            <a:off x="7394937" y="4899010"/>
            <a:ext cx="981717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Sample text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DE55472-99B5-16A9-54E2-55310C675E4F}"/>
              </a:ext>
            </a:extLst>
          </p:cNvPr>
          <p:cNvSpPr txBox="1"/>
          <p:nvPr/>
        </p:nvSpPr>
        <p:spPr>
          <a:xfrm>
            <a:off x="7563174" y="3502118"/>
            <a:ext cx="981717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Sample text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3A70452-F184-F7C5-2D5B-C28958EFB38A}"/>
              </a:ext>
            </a:extLst>
          </p:cNvPr>
          <p:cNvSpPr txBox="1"/>
          <p:nvPr/>
        </p:nvSpPr>
        <p:spPr>
          <a:xfrm>
            <a:off x="7002385" y="2335226"/>
            <a:ext cx="981717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Sample text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C8E392E-4423-5D72-CCD5-11B0804E6447}"/>
              </a:ext>
            </a:extLst>
          </p:cNvPr>
          <p:cNvSpPr txBox="1"/>
          <p:nvPr/>
        </p:nvSpPr>
        <p:spPr>
          <a:xfrm>
            <a:off x="5561190" y="1876800"/>
            <a:ext cx="981717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Sample text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ADEB144-2E9F-9BE7-6C3B-095245F7E0F6}"/>
              </a:ext>
            </a:extLst>
          </p:cNvPr>
          <p:cNvSpPr txBox="1"/>
          <p:nvPr/>
        </p:nvSpPr>
        <p:spPr>
          <a:xfrm>
            <a:off x="4175354" y="2354414"/>
            <a:ext cx="981717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Sample text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8A37733-2E8F-64AA-11CF-DDF466AD0145}"/>
              </a:ext>
            </a:extLst>
          </p:cNvPr>
          <p:cNvSpPr txBox="1"/>
          <p:nvPr/>
        </p:nvSpPr>
        <p:spPr>
          <a:xfrm>
            <a:off x="3669994" y="3502118"/>
            <a:ext cx="981717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Sample text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D038C54-B11E-EEE2-C50B-52E8D71CEF00}"/>
              </a:ext>
            </a:extLst>
          </p:cNvPr>
          <p:cNvSpPr txBox="1"/>
          <p:nvPr/>
        </p:nvSpPr>
        <p:spPr>
          <a:xfrm>
            <a:off x="3805889" y="4899010"/>
            <a:ext cx="981717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Sample text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54D466D4-48F0-3B17-DA0C-D5E4632528A9}"/>
              </a:ext>
            </a:extLst>
          </p:cNvPr>
          <p:cNvSpPr/>
          <p:nvPr/>
        </p:nvSpPr>
        <p:spPr>
          <a:xfrm>
            <a:off x="8991350" y="4875034"/>
            <a:ext cx="2105027" cy="8307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This is a sample text.  Insert your desired text here. 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461F0FB-52B5-E735-60EF-72E588498F8D}"/>
              </a:ext>
            </a:extLst>
          </p:cNvPr>
          <p:cNvSpPr/>
          <p:nvPr/>
        </p:nvSpPr>
        <p:spPr>
          <a:xfrm>
            <a:off x="9153494" y="2833093"/>
            <a:ext cx="2105027" cy="8307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This is a sample text.  Insert your desired text here. 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D44474A-0080-6306-FB17-93D5872E49DF}"/>
              </a:ext>
            </a:extLst>
          </p:cNvPr>
          <p:cNvSpPr/>
          <p:nvPr/>
        </p:nvSpPr>
        <p:spPr>
          <a:xfrm>
            <a:off x="8676838" y="1422815"/>
            <a:ext cx="2105027" cy="8307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This is a sample text.  Insert your desired text here. 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24A3AC4-06AB-C318-38C9-1623402B4CE3}"/>
              </a:ext>
            </a:extLst>
          </p:cNvPr>
          <p:cNvSpPr/>
          <p:nvPr/>
        </p:nvSpPr>
        <p:spPr>
          <a:xfrm>
            <a:off x="1351910" y="1422815"/>
            <a:ext cx="2105027" cy="8307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This is a sample text.  Insert your desired text here. 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301998B3-C642-CAA7-D7FC-67EB4A21D0BC}"/>
              </a:ext>
            </a:extLst>
          </p:cNvPr>
          <p:cNvSpPr/>
          <p:nvPr/>
        </p:nvSpPr>
        <p:spPr>
          <a:xfrm>
            <a:off x="933621" y="2833093"/>
            <a:ext cx="2105027" cy="8307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This is a sample text.  Insert your desired text here. 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F2F92BD-D003-CDE0-1D7B-3916BACBCB12}"/>
              </a:ext>
            </a:extLst>
          </p:cNvPr>
          <p:cNvSpPr/>
          <p:nvPr/>
        </p:nvSpPr>
        <p:spPr>
          <a:xfrm>
            <a:off x="1053581" y="4875034"/>
            <a:ext cx="2105027" cy="8307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This is a sample text.  Insert your desired text here. 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0564D2B-72CC-EF5D-9D17-327B06F7872D}"/>
              </a:ext>
            </a:extLst>
          </p:cNvPr>
          <p:cNvGrpSpPr/>
          <p:nvPr/>
        </p:nvGrpSpPr>
        <p:grpSpPr>
          <a:xfrm>
            <a:off x="4041145" y="4438932"/>
            <a:ext cx="445428" cy="355016"/>
            <a:chOff x="-4768850" y="1093788"/>
            <a:chExt cx="5268912" cy="4200525"/>
          </a:xfrm>
          <a:solidFill>
            <a:schemeClr val="bg1"/>
          </a:solidFill>
        </p:grpSpPr>
        <p:sp>
          <p:nvSpPr>
            <p:cNvPr id="28" name="Freeform 81">
              <a:extLst>
                <a:ext uri="{FF2B5EF4-FFF2-40B4-BE49-F238E27FC236}">
                  <a16:creationId xmlns:a16="http://schemas.microsoft.com/office/drawing/2014/main" id="{A384DED5-35B9-069D-8C5F-4C62205145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078163" y="2136775"/>
              <a:ext cx="1889125" cy="877888"/>
            </a:xfrm>
            <a:custGeom>
              <a:avLst/>
              <a:gdLst>
                <a:gd name="T0" fmla="*/ 439 w 878"/>
                <a:gd name="T1" fmla="*/ 0 h 409"/>
                <a:gd name="T2" fmla="*/ 0 w 878"/>
                <a:gd name="T3" fmla="*/ 363 h 409"/>
                <a:gd name="T4" fmla="*/ 46 w 878"/>
                <a:gd name="T5" fmla="*/ 409 h 409"/>
                <a:gd name="T6" fmla="*/ 832 w 878"/>
                <a:gd name="T7" fmla="*/ 409 h 409"/>
                <a:gd name="T8" fmla="*/ 878 w 878"/>
                <a:gd name="T9" fmla="*/ 363 h 409"/>
                <a:gd name="T10" fmla="*/ 439 w 878"/>
                <a:gd name="T11" fmla="*/ 0 h 409"/>
                <a:gd name="T12" fmla="*/ 96 w 878"/>
                <a:gd name="T13" fmla="*/ 317 h 409"/>
                <a:gd name="T14" fmla="*/ 439 w 878"/>
                <a:gd name="T15" fmla="*/ 92 h 409"/>
                <a:gd name="T16" fmla="*/ 782 w 878"/>
                <a:gd name="T17" fmla="*/ 317 h 409"/>
                <a:gd name="T18" fmla="*/ 96 w 878"/>
                <a:gd name="T19" fmla="*/ 317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8" h="409">
                  <a:moveTo>
                    <a:pt x="439" y="0"/>
                  </a:moveTo>
                  <a:cubicBezTo>
                    <a:pt x="168" y="0"/>
                    <a:pt x="0" y="138"/>
                    <a:pt x="0" y="363"/>
                  </a:cubicBezTo>
                  <a:cubicBezTo>
                    <a:pt x="0" y="388"/>
                    <a:pt x="21" y="409"/>
                    <a:pt x="46" y="409"/>
                  </a:cubicBezTo>
                  <a:cubicBezTo>
                    <a:pt x="832" y="409"/>
                    <a:pt x="832" y="409"/>
                    <a:pt x="832" y="409"/>
                  </a:cubicBezTo>
                  <a:cubicBezTo>
                    <a:pt x="857" y="409"/>
                    <a:pt x="878" y="388"/>
                    <a:pt x="878" y="363"/>
                  </a:cubicBezTo>
                  <a:cubicBezTo>
                    <a:pt x="878" y="139"/>
                    <a:pt x="710" y="0"/>
                    <a:pt x="439" y="0"/>
                  </a:cubicBezTo>
                  <a:close/>
                  <a:moveTo>
                    <a:pt x="96" y="317"/>
                  </a:moveTo>
                  <a:cubicBezTo>
                    <a:pt x="126" y="109"/>
                    <a:pt x="363" y="92"/>
                    <a:pt x="439" y="92"/>
                  </a:cubicBezTo>
                  <a:cubicBezTo>
                    <a:pt x="515" y="92"/>
                    <a:pt x="752" y="109"/>
                    <a:pt x="782" y="317"/>
                  </a:cubicBezTo>
                  <a:lnTo>
                    <a:pt x="96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82">
              <a:extLst>
                <a:ext uri="{FF2B5EF4-FFF2-40B4-BE49-F238E27FC236}">
                  <a16:creationId xmlns:a16="http://schemas.microsoft.com/office/drawing/2014/main" id="{FC63452D-E2C6-867B-C93E-D9D0DCA111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605088" y="1093788"/>
              <a:ext cx="942975" cy="942975"/>
            </a:xfrm>
            <a:custGeom>
              <a:avLst/>
              <a:gdLst>
                <a:gd name="T0" fmla="*/ 219 w 438"/>
                <a:gd name="T1" fmla="*/ 0 h 439"/>
                <a:gd name="T2" fmla="*/ 0 w 438"/>
                <a:gd name="T3" fmla="*/ 219 h 439"/>
                <a:gd name="T4" fmla="*/ 219 w 438"/>
                <a:gd name="T5" fmla="*/ 439 h 439"/>
                <a:gd name="T6" fmla="*/ 438 w 438"/>
                <a:gd name="T7" fmla="*/ 219 h 439"/>
                <a:gd name="T8" fmla="*/ 219 w 438"/>
                <a:gd name="T9" fmla="*/ 0 h 439"/>
                <a:gd name="T10" fmla="*/ 219 w 438"/>
                <a:gd name="T11" fmla="*/ 346 h 439"/>
                <a:gd name="T12" fmla="*/ 92 w 438"/>
                <a:gd name="T13" fmla="*/ 219 h 439"/>
                <a:gd name="T14" fmla="*/ 219 w 438"/>
                <a:gd name="T15" fmla="*/ 92 h 439"/>
                <a:gd name="T16" fmla="*/ 346 w 438"/>
                <a:gd name="T17" fmla="*/ 219 h 439"/>
                <a:gd name="T18" fmla="*/ 219 w 438"/>
                <a:gd name="T19" fmla="*/ 34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8" h="439">
                  <a:moveTo>
                    <a:pt x="219" y="0"/>
                  </a:moveTo>
                  <a:cubicBezTo>
                    <a:pt x="98" y="0"/>
                    <a:pt x="0" y="98"/>
                    <a:pt x="0" y="219"/>
                  </a:cubicBezTo>
                  <a:cubicBezTo>
                    <a:pt x="0" y="340"/>
                    <a:pt x="98" y="438"/>
                    <a:pt x="219" y="439"/>
                  </a:cubicBezTo>
                  <a:cubicBezTo>
                    <a:pt x="340" y="439"/>
                    <a:pt x="438" y="340"/>
                    <a:pt x="438" y="219"/>
                  </a:cubicBezTo>
                  <a:cubicBezTo>
                    <a:pt x="438" y="98"/>
                    <a:pt x="340" y="0"/>
                    <a:pt x="219" y="0"/>
                  </a:cubicBezTo>
                  <a:close/>
                  <a:moveTo>
                    <a:pt x="219" y="346"/>
                  </a:moveTo>
                  <a:cubicBezTo>
                    <a:pt x="149" y="346"/>
                    <a:pt x="92" y="289"/>
                    <a:pt x="92" y="219"/>
                  </a:cubicBezTo>
                  <a:cubicBezTo>
                    <a:pt x="92" y="149"/>
                    <a:pt x="149" y="92"/>
                    <a:pt x="219" y="92"/>
                  </a:cubicBezTo>
                  <a:cubicBezTo>
                    <a:pt x="289" y="92"/>
                    <a:pt x="346" y="149"/>
                    <a:pt x="346" y="219"/>
                  </a:cubicBezTo>
                  <a:cubicBezTo>
                    <a:pt x="346" y="289"/>
                    <a:pt x="289" y="346"/>
                    <a:pt x="219" y="3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83">
              <a:extLst>
                <a:ext uri="{FF2B5EF4-FFF2-40B4-BE49-F238E27FC236}">
                  <a16:creationId xmlns:a16="http://schemas.microsoft.com/office/drawing/2014/main" id="{42877FD5-27B9-D29E-638B-B24CFA4C28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768850" y="4416425"/>
              <a:ext cx="1890713" cy="877888"/>
            </a:xfrm>
            <a:custGeom>
              <a:avLst/>
              <a:gdLst>
                <a:gd name="T0" fmla="*/ 439 w 878"/>
                <a:gd name="T1" fmla="*/ 0 h 409"/>
                <a:gd name="T2" fmla="*/ 0 w 878"/>
                <a:gd name="T3" fmla="*/ 363 h 409"/>
                <a:gd name="T4" fmla="*/ 46 w 878"/>
                <a:gd name="T5" fmla="*/ 409 h 409"/>
                <a:gd name="T6" fmla="*/ 831 w 878"/>
                <a:gd name="T7" fmla="*/ 409 h 409"/>
                <a:gd name="T8" fmla="*/ 878 w 878"/>
                <a:gd name="T9" fmla="*/ 363 h 409"/>
                <a:gd name="T10" fmla="*/ 439 w 878"/>
                <a:gd name="T11" fmla="*/ 0 h 409"/>
                <a:gd name="T12" fmla="*/ 96 w 878"/>
                <a:gd name="T13" fmla="*/ 317 h 409"/>
                <a:gd name="T14" fmla="*/ 439 w 878"/>
                <a:gd name="T15" fmla="*/ 92 h 409"/>
                <a:gd name="T16" fmla="*/ 782 w 878"/>
                <a:gd name="T17" fmla="*/ 317 h 409"/>
                <a:gd name="T18" fmla="*/ 96 w 878"/>
                <a:gd name="T19" fmla="*/ 317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8" h="409">
                  <a:moveTo>
                    <a:pt x="439" y="0"/>
                  </a:moveTo>
                  <a:cubicBezTo>
                    <a:pt x="168" y="0"/>
                    <a:pt x="0" y="139"/>
                    <a:pt x="0" y="363"/>
                  </a:cubicBezTo>
                  <a:cubicBezTo>
                    <a:pt x="0" y="389"/>
                    <a:pt x="21" y="409"/>
                    <a:pt x="46" y="409"/>
                  </a:cubicBezTo>
                  <a:cubicBezTo>
                    <a:pt x="831" y="409"/>
                    <a:pt x="831" y="409"/>
                    <a:pt x="831" y="409"/>
                  </a:cubicBezTo>
                  <a:cubicBezTo>
                    <a:pt x="857" y="409"/>
                    <a:pt x="878" y="389"/>
                    <a:pt x="878" y="363"/>
                  </a:cubicBezTo>
                  <a:cubicBezTo>
                    <a:pt x="878" y="139"/>
                    <a:pt x="709" y="0"/>
                    <a:pt x="439" y="0"/>
                  </a:cubicBezTo>
                  <a:close/>
                  <a:moveTo>
                    <a:pt x="96" y="317"/>
                  </a:moveTo>
                  <a:cubicBezTo>
                    <a:pt x="126" y="110"/>
                    <a:pt x="363" y="92"/>
                    <a:pt x="439" y="92"/>
                  </a:cubicBezTo>
                  <a:cubicBezTo>
                    <a:pt x="515" y="92"/>
                    <a:pt x="751" y="110"/>
                    <a:pt x="782" y="317"/>
                  </a:cubicBezTo>
                  <a:lnTo>
                    <a:pt x="96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32BF1C9F-B8C1-0217-F076-E805C8A19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297363" y="3375025"/>
              <a:ext cx="944563" cy="942975"/>
            </a:xfrm>
            <a:custGeom>
              <a:avLst/>
              <a:gdLst>
                <a:gd name="T0" fmla="*/ 220 w 439"/>
                <a:gd name="T1" fmla="*/ 0 h 439"/>
                <a:gd name="T2" fmla="*/ 0 w 439"/>
                <a:gd name="T3" fmla="*/ 219 h 439"/>
                <a:gd name="T4" fmla="*/ 220 w 439"/>
                <a:gd name="T5" fmla="*/ 439 h 439"/>
                <a:gd name="T6" fmla="*/ 439 w 439"/>
                <a:gd name="T7" fmla="*/ 219 h 439"/>
                <a:gd name="T8" fmla="*/ 220 w 439"/>
                <a:gd name="T9" fmla="*/ 0 h 439"/>
                <a:gd name="T10" fmla="*/ 220 w 439"/>
                <a:gd name="T11" fmla="*/ 346 h 439"/>
                <a:gd name="T12" fmla="*/ 93 w 439"/>
                <a:gd name="T13" fmla="*/ 219 h 439"/>
                <a:gd name="T14" fmla="*/ 220 w 439"/>
                <a:gd name="T15" fmla="*/ 92 h 439"/>
                <a:gd name="T16" fmla="*/ 347 w 439"/>
                <a:gd name="T17" fmla="*/ 219 h 439"/>
                <a:gd name="T18" fmla="*/ 220 w 439"/>
                <a:gd name="T19" fmla="*/ 34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" h="439">
                  <a:moveTo>
                    <a:pt x="220" y="0"/>
                  </a:moveTo>
                  <a:cubicBezTo>
                    <a:pt x="99" y="0"/>
                    <a:pt x="0" y="98"/>
                    <a:pt x="0" y="219"/>
                  </a:cubicBezTo>
                  <a:cubicBezTo>
                    <a:pt x="1" y="341"/>
                    <a:pt x="99" y="439"/>
                    <a:pt x="220" y="439"/>
                  </a:cubicBezTo>
                  <a:cubicBezTo>
                    <a:pt x="341" y="439"/>
                    <a:pt x="439" y="341"/>
                    <a:pt x="439" y="219"/>
                  </a:cubicBezTo>
                  <a:cubicBezTo>
                    <a:pt x="439" y="98"/>
                    <a:pt x="341" y="0"/>
                    <a:pt x="220" y="0"/>
                  </a:cubicBezTo>
                  <a:close/>
                  <a:moveTo>
                    <a:pt x="220" y="346"/>
                  </a:moveTo>
                  <a:cubicBezTo>
                    <a:pt x="150" y="346"/>
                    <a:pt x="93" y="290"/>
                    <a:pt x="93" y="219"/>
                  </a:cubicBezTo>
                  <a:cubicBezTo>
                    <a:pt x="93" y="149"/>
                    <a:pt x="150" y="92"/>
                    <a:pt x="220" y="92"/>
                  </a:cubicBezTo>
                  <a:cubicBezTo>
                    <a:pt x="290" y="92"/>
                    <a:pt x="347" y="149"/>
                    <a:pt x="347" y="219"/>
                  </a:cubicBezTo>
                  <a:cubicBezTo>
                    <a:pt x="347" y="290"/>
                    <a:pt x="290" y="346"/>
                    <a:pt x="220" y="3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Freeform 85">
              <a:extLst>
                <a:ext uri="{FF2B5EF4-FFF2-40B4-BE49-F238E27FC236}">
                  <a16:creationId xmlns:a16="http://schemas.microsoft.com/office/drawing/2014/main" id="{7388FDB4-2821-F700-E99E-463E20D1D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89063" y="4416425"/>
              <a:ext cx="1889125" cy="877888"/>
            </a:xfrm>
            <a:custGeom>
              <a:avLst/>
              <a:gdLst>
                <a:gd name="T0" fmla="*/ 439 w 878"/>
                <a:gd name="T1" fmla="*/ 0 h 409"/>
                <a:gd name="T2" fmla="*/ 0 w 878"/>
                <a:gd name="T3" fmla="*/ 363 h 409"/>
                <a:gd name="T4" fmla="*/ 47 w 878"/>
                <a:gd name="T5" fmla="*/ 409 h 409"/>
                <a:gd name="T6" fmla="*/ 832 w 878"/>
                <a:gd name="T7" fmla="*/ 409 h 409"/>
                <a:gd name="T8" fmla="*/ 878 w 878"/>
                <a:gd name="T9" fmla="*/ 363 h 409"/>
                <a:gd name="T10" fmla="*/ 439 w 878"/>
                <a:gd name="T11" fmla="*/ 0 h 409"/>
                <a:gd name="T12" fmla="*/ 96 w 878"/>
                <a:gd name="T13" fmla="*/ 317 h 409"/>
                <a:gd name="T14" fmla="*/ 439 w 878"/>
                <a:gd name="T15" fmla="*/ 92 h 409"/>
                <a:gd name="T16" fmla="*/ 782 w 878"/>
                <a:gd name="T17" fmla="*/ 317 h 409"/>
                <a:gd name="T18" fmla="*/ 96 w 878"/>
                <a:gd name="T19" fmla="*/ 317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8" h="409">
                  <a:moveTo>
                    <a:pt x="439" y="0"/>
                  </a:moveTo>
                  <a:cubicBezTo>
                    <a:pt x="169" y="0"/>
                    <a:pt x="0" y="139"/>
                    <a:pt x="0" y="363"/>
                  </a:cubicBezTo>
                  <a:cubicBezTo>
                    <a:pt x="0" y="389"/>
                    <a:pt x="21" y="409"/>
                    <a:pt x="47" y="409"/>
                  </a:cubicBezTo>
                  <a:cubicBezTo>
                    <a:pt x="832" y="409"/>
                    <a:pt x="832" y="409"/>
                    <a:pt x="832" y="409"/>
                  </a:cubicBezTo>
                  <a:cubicBezTo>
                    <a:pt x="857" y="409"/>
                    <a:pt x="878" y="389"/>
                    <a:pt x="878" y="363"/>
                  </a:cubicBezTo>
                  <a:cubicBezTo>
                    <a:pt x="878" y="139"/>
                    <a:pt x="710" y="0"/>
                    <a:pt x="439" y="0"/>
                  </a:cubicBezTo>
                  <a:close/>
                  <a:moveTo>
                    <a:pt x="96" y="317"/>
                  </a:moveTo>
                  <a:cubicBezTo>
                    <a:pt x="127" y="110"/>
                    <a:pt x="363" y="92"/>
                    <a:pt x="439" y="92"/>
                  </a:cubicBezTo>
                  <a:cubicBezTo>
                    <a:pt x="515" y="92"/>
                    <a:pt x="752" y="110"/>
                    <a:pt x="782" y="317"/>
                  </a:cubicBezTo>
                  <a:lnTo>
                    <a:pt x="96" y="3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Freeform 86">
              <a:extLst>
                <a:ext uri="{FF2B5EF4-FFF2-40B4-BE49-F238E27FC236}">
                  <a16:creationId xmlns:a16="http://schemas.microsoft.com/office/drawing/2014/main" id="{2C653BDA-527D-BBCB-EFDE-7F30667345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915988" y="3375025"/>
              <a:ext cx="944563" cy="942975"/>
            </a:xfrm>
            <a:custGeom>
              <a:avLst/>
              <a:gdLst>
                <a:gd name="T0" fmla="*/ 219 w 439"/>
                <a:gd name="T1" fmla="*/ 0 h 439"/>
                <a:gd name="T2" fmla="*/ 0 w 439"/>
                <a:gd name="T3" fmla="*/ 219 h 439"/>
                <a:gd name="T4" fmla="*/ 219 w 439"/>
                <a:gd name="T5" fmla="*/ 439 h 439"/>
                <a:gd name="T6" fmla="*/ 439 w 439"/>
                <a:gd name="T7" fmla="*/ 219 h 439"/>
                <a:gd name="T8" fmla="*/ 219 w 439"/>
                <a:gd name="T9" fmla="*/ 0 h 439"/>
                <a:gd name="T10" fmla="*/ 219 w 439"/>
                <a:gd name="T11" fmla="*/ 346 h 439"/>
                <a:gd name="T12" fmla="*/ 92 w 439"/>
                <a:gd name="T13" fmla="*/ 219 h 439"/>
                <a:gd name="T14" fmla="*/ 219 w 439"/>
                <a:gd name="T15" fmla="*/ 92 h 439"/>
                <a:gd name="T16" fmla="*/ 346 w 439"/>
                <a:gd name="T17" fmla="*/ 219 h 439"/>
                <a:gd name="T18" fmla="*/ 219 w 439"/>
                <a:gd name="T19" fmla="*/ 34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" h="439">
                  <a:moveTo>
                    <a:pt x="219" y="0"/>
                  </a:moveTo>
                  <a:cubicBezTo>
                    <a:pt x="98" y="0"/>
                    <a:pt x="0" y="98"/>
                    <a:pt x="0" y="219"/>
                  </a:cubicBezTo>
                  <a:cubicBezTo>
                    <a:pt x="0" y="341"/>
                    <a:pt x="98" y="439"/>
                    <a:pt x="219" y="439"/>
                  </a:cubicBezTo>
                  <a:cubicBezTo>
                    <a:pt x="340" y="439"/>
                    <a:pt x="439" y="341"/>
                    <a:pt x="439" y="219"/>
                  </a:cubicBezTo>
                  <a:cubicBezTo>
                    <a:pt x="439" y="98"/>
                    <a:pt x="340" y="0"/>
                    <a:pt x="219" y="0"/>
                  </a:cubicBezTo>
                  <a:close/>
                  <a:moveTo>
                    <a:pt x="219" y="346"/>
                  </a:moveTo>
                  <a:cubicBezTo>
                    <a:pt x="149" y="346"/>
                    <a:pt x="92" y="290"/>
                    <a:pt x="92" y="219"/>
                  </a:cubicBezTo>
                  <a:cubicBezTo>
                    <a:pt x="92" y="149"/>
                    <a:pt x="149" y="92"/>
                    <a:pt x="219" y="92"/>
                  </a:cubicBezTo>
                  <a:cubicBezTo>
                    <a:pt x="289" y="92"/>
                    <a:pt x="346" y="149"/>
                    <a:pt x="346" y="219"/>
                  </a:cubicBezTo>
                  <a:cubicBezTo>
                    <a:pt x="346" y="290"/>
                    <a:pt x="289" y="346"/>
                    <a:pt x="219" y="3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4" name="Freeform 87">
              <a:extLst>
                <a:ext uri="{FF2B5EF4-FFF2-40B4-BE49-F238E27FC236}">
                  <a16:creationId xmlns:a16="http://schemas.microsoft.com/office/drawing/2014/main" id="{E6C25448-70FB-8F18-5B4C-200DA8146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87638" y="3144838"/>
              <a:ext cx="1100138" cy="1277938"/>
            </a:xfrm>
            <a:custGeom>
              <a:avLst/>
              <a:gdLst>
                <a:gd name="T0" fmla="*/ 496 w 511"/>
                <a:gd name="T1" fmla="*/ 512 h 595"/>
                <a:gd name="T2" fmla="*/ 303 w 511"/>
                <a:gd name="T3" fmla="*/ 319 h 595"/>
                <a:gd name="T4" fmla="*/ 303 w 511"/>
                <a:gd name="T5" fmla="*/ 46 h 595"/>
                <a:gd name="T6" fmla="*/ 257 w 511"/>
                <a:gd name="T7" fmla="*/ 0 h 595"/>
                <a:gd name="T8" fmla="*/ 211 w 511"/>
                <a:gd name="T9" fmla="*/ 46 h 595"/>
                <a:gd name="T10" fmla="*/ 211 w 511"/>
                <a:gd name="T11" fmla="*/ 319 h 595"/>
                <a:gd name="T12" fmla="*/ 18 w 511"/>
                <a:gd name="T13" fmla="*/ 511 h 595"/>
                <a:gd name="T14" fmla="*/ 18 w 511"/>
                <a:gd name="T15" fmla="*/ 577 h 595"/>
                <a:gd name="T16" fmla="*/ 83 w 511"/>
                <a:gd name="T17" fmla="*/ 577 h 595"/>
                <a:gd name="T18" fmla="*/ 257 w 511"/>
                <a:gd name="T19" fmla="*/ 403 h 595"/>
                <a:gd name="T20" fmla="*/ 431 w 511"/>
                <a:gd name="T21" fmla="*/ 577 h 595"/>
                <a:gd name="T22" fmla="*/ 496 w 511"/>
                <a:gd name="T23" fmla="*/ 572 h 595"/>
                <a:gd name="T24" fmla="*/ 496 w 511"/>
                <a:gd name="T25" fmla="*/ 512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1" h="595">
                  <a:moveTo>
                    <a:pt x="496" y="512"/>
                  </a:moveTo>
                  <a:cubicBezTo>
                    <a:pt x="303" y="319"/>
                    <a:pt x="303" y="319"/>
                    <a:pt x="303" y="319"/>
                  </a:cubicBezTo>
                  <a:cubicBezTo>
                    <a:pt x="303" y="46"/>
                    <a:pt x="303" y="46"/>
                    <a:pt x="303" y="46"/>
                  </a:cubicBezTo>
                  <a:cubicBezTo>
                    <a:pt x="303" y="21"/>
                    <a:pt x="283" y="0"/>
                    <a:pt x="257" y="0"/>
                  </a:cubicBezTo>
                  <a:cubicBezTo>
                    <a:pt x="231" y="0"/>
                    <a:pt x="211" y="21"/>
                    <a:pt x="211" y="46"/>
                  </a:cubicBezTo>
                  <a:cubicBezTo>
                    <a:pt x="211" y="319"/>
                    <a:pt x="211" y="319"/>
                    <a:pt x="211" y="319"/>
                  </a:cubicBezTo>
                  <a:cubicBezTo>
                    <a:pt x="18" y="511"/>
                    <a:pt x="18" y="511"/>
                    <a:pt x="18" y="511"/>
                  </a:cubicBezTo>
                  <a:cubicBezTo>
                    <a:pt x="0" y="529"/>
                    <a:pt x="0" y="559"/>
                    <a:pt x="18" y="577"/>
                  </a:cubicBezTo>
                  <a:cubicBezTo>
                    <a:pt x="36" y="595"/>
                    <a:pt x="65" y="595"/>
                    <a:pt x="83" y="577"/>
                  </a:cubicBezTo>
                  <a:cubicBezTo>
                    <a:pt x="257" y="403"/>
                    <a:pt x="257" y="403"/>
                    <a:pt x="257" y="403"/>
                  </a:cubicBezTo>
                  <a:cubicBezTo>
                    <a:pt x="431" y="577"/>
                    <a:pt x="431" y="577"/>
                    <a:pt x="431" y="577"/>
                  </a:cubicBezTo>
                  <a:cubicBezTo>
                    <a:pt x="450" y="594"/>
                    <a:pt x="479" y="592"/>
                    <a:pt x="496" y="572"/>
                  </a:cubicBezTo>
                  <a:cubicBezTo>
                    <a:pt x="511" y="555"/>
                    <a:pt x="511" y="529"/>
                    <a:pt x="496" y="5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5E2CA00A-B0B0-3371-A677-E4B5BE97D27B}"/>
              </a:ext>
            </a:extLst>
          </p:cNvPr>
          <p:cNvGrpSpPr/>
          <p:nvPr/>
        </p:nvGrpSpPr>
        <p:grpSpPr>
          <a:xfrm>
            <a:off x="3959265" y="2993166"/>
            <a:ext cx="431070" cy="464033"/>
            <a:chOff x="-5969000" y="1441450"/>
            <a:chExt cx="4881563" cy="5256212"/>
          </a:xfrm>
          <a:solidFill>
            <a:schemeClr val="bg1"/>
          </a:solidFill>
        </p:grpSpPr>
        <p:sp>
          <p:nvSpPr>
            <p:cNvPr id="36" name="Freeform 91">
              <a:extLst>
                <a:ext uri="{FF2B5EF4-FFF2-40B4-BE49-F238E27FC236}">
                  <a16:creationId xmlns:a16="http://schemas.microsoft.com/office/drawing/2014/main" id="{F712C317-56A6-18C6-66A6-8381EC4B5C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905375" y="2479675"/>
              <a:ext cx="2744788" cy="4217987"/>
            </a:xfrm>
            <a:custGeom>
              <a:avLst/>
              <a:gdLst>
                <a:gd name="T0" fmla="*/ 640 w 1275"/>
                <a:gd name="T1" fmla="*/ 0 h 1965"/>
                <a:gd name="T2" fmla="*/ 0 w 1275"/>
                <a:gd name="T3" fmla="*/ 640 h 1965"/>
                <a:gd name="T4" fmla="*/ 303 w 1275"/>
                <a:gd name="T5" fmla="*/ 1221 h 1965"/>
                <a:gd name="T6" fmla="*/ 303 w 1275"/>
                <a:gd name="T7" fmla="*/ 1683 h 1965"/>
                <a:gd name="T8" fmla="*/ 306 w 1275"/>
                <a:gd name="T9" fmla="*/ 1698 h 1965"/>
                <a:gd name="T10" fmla="*/ 306 w 1275"/>
                <a:gd name="T11" fmla="*/ 1702 h 1965"/>
                <a:gd name="T12" fmla="*/ 308 w 1275"/>
                <a:gd name="T13" fmla="*/ 1707 h 1965"/>
                <a:gd name="T14" fmla="*/ 468 w 1275"/>
                <a:gd name="T15" fmla="*/ 1945 h 1965"/>
                <a:gd name="T16" fmla="*/ 506 w 1275"/>
                <a:gd name="T17" fmla="*/ 1965 h 1965"/>
                <a:gd name="T18" fmla="*/ 770 w 1275"/>
                <a:gd name="T19" fmla="*/ 1965 h 1965"/>
                <a:gd name="T20" fmla="*/ 807 w 1275"/>
                <a:gd name="T21" fmla="*/ 1945 h 1965"/>
                <a:gd name="T22" fmla="*/ 967 w 1275"/>
                <a:gd name="T23" fmla="*/ 1707 h 1965"/>
                <a:gd name="T24" fmla="*/ 970 w 1275"/>
                <a:gd name="T25" fmla="*/ 1702 h 1965"/>
                <a:gd name="T26" fmla="*/ 970 w 1275"/>
                <a:gd name="T27" fmla="*/ 1698 h 1965"/>
                <a:gd name="T28" fmla="*/ 973 w 1275"/>
                <a:gd name="T29" fmla="*/ 1683 h 1965"/>
                <a:gd name="T30" fmla="*/ 973 w 1275"/>
                <a:gd name="T31" fmla="*/ 1221 h 1965"/>
                <a:gd name="T32" fmla="*/ 1275 w 1275"/>
                <a:gd name="T33" fmla="*/ 640 h 1965"/>
                <a:gd name="T34" fmla="*/ 640 w 1275"/>
                <a:gd name="T35" fmla="*/ 0 h 1965"/>
                <a:gd name="T36" fmla="*/ 748 w 1275"/>
                <a:gd name="T37" fmla="*/ 1876 h 1965"/>
                <a:gd name="T38" fmla="*/ 532 w 1275"/>
                <a:gd name="T39" fmla="*/ 1876 h 1965"/>
                <a:gd name="T40" fmla="*/ 433 w 1275"/>
                <a:gd name="T41" fmla="*/ 1729 h 1965"/>
                <a:gd name="T42" fmla="*/ 846 w 1275"/>
                <a:gd name="T43" fmla="*/ 1729 h 1965"/>
                <a:gd name="T44" fmla="*/ 748 w 1275"/>
                <a:gd name="T45" fmla="*/ 1876 h 1965"/>
                <a:gd name="T46" fmla="*/ 394 w 1275"/>
                <a:gd name="T47" fmla="*/ 1638 h 1965"/>
                <a:gd name="T48" fmla="*/ 394 w 1275"/>
                <a:gd name="T49" fmla="*/ 1518 h 1965"/>
                <a:gd name="T50" fmla="*/ 886 w 1275"/>
                <a:gd name="T51" fmla="*/ 1518 h 1965"/>
                <a:gd name="T52" fmla="*/ 887 w 1275"/>
                <a:gd name="T53" fmla="*/ 1638 h 1965"/>
                <a:gd name="T54" fmla="*/ 394 w 1275"/>
                <a:gd name="T55" fmla="*/ 1638 h 1965"/>
                <a:gd name="T56" fmla="*/ 907 w 1275"/>
                <a:gd name="T57" fmla="*/ 1159 h 1965"/>
                <a:gd name="T58" fmla="*/ 907 w 1275"/>
                <a:gd name="T59" fmla="*/ 1160 h 1965"/>
                <a:gd name="T60" fmla="*/ 887 w 1275"/>
                <a:gd name="T61" fmla="*/ 1198 h 1965"/>
                <a:gd name="T62" fmla="*/ 887 w 1275"/>
                <a:gd name="T63" fmla="*/ 1428 h 1965"/>
                <a:gd name="T64" fmla="*/ 394 w 1275"/>
                <a:gd name="T65" fmla="*/ 1428 h 1965"/>
                <a:gd name="T66" fmla="*/ 394 w 1275"/>
                <a:gd name="T67" fmla="*/ 1195 h 1965"/>
                <a:gd name="T68" fmla="*/ 373 w 1275"/>
                <a:gd name="T69" fmla="*/ 1157 h 1965"/>
                <a:gd name="T70" fmla="*/ 91 w 1275"/>
                <a:gd name="T71" fmla="*/ 638 h 1965"/>
                <a:gd name="T72" fmla="*/ 656 w 1275"/>
                <a:gd name="T73" fmla="*/ 105 h 1965"/>
                <a:gd name="T74" fmla="*/ 1189 w 1275"/>
                <a:gd name="T75" fmla="*/ 638 h 1965"/>
                <a:gd name="T76" fmla="*/ 907 w 1275"/>
                <a:gd name="T77" fmla="*/ 1159 h 1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75" h="1965">
                  <a:moveTo>
                    <a:pt x="640" y="0"/>
                  </a:moveTo>
                  <a:cubicBezTo>
                    <a:pt x="287" y="0"/>
                    <a:pt x="0" y="286"/>
                    <a:pt x="0" y="640"/>
                  </a:cubicBezTo>
                  <a:cubicBezTo>
                    <a:pt x="3" y="870"/>
                    <a:pt x="115" y="1086"/>
                    <a:pt x="303" y="1221"/>
                  </a:cubicBezTo>
                  <a:cubicBezTo>
                    <a:pt x="303" y="1683"/>
                    <a:pt x="303" y="1683"/>
                    <a:pt x="303" y="1683"/>
                  </a:cubicBezTo>
                  <a:cubicBezTo>
                    <a:pt x="303" y="1688"/>
                    <a:pt x="304" y="1693"/>
                    <a:pt x="306" y="1698"/>
                  </a:cubicBezTo>
                  <a:cubicBezTo>
                    <a:pt x="306" y="1702"/>
                    <a:pt x="306" y="1702"/>
                    <a:pt x="306" y="1702"/>
                  </a:cubicBezTo>
                  <a:cubicBezTo>
                    <a:pt x="306" y="1704"/>
                    <a:pt x="307" y="1706"/>
                    <a:pt x="308" y="1707"/>
                  </a:cubicBezTo>
                  <a:cubicBezTo>
                    <a:pt x="468" y="1945"/>
                    <a:pt x="468" y="1945"/>
                    <a:pt x="468" y="1945"/>
                  </a:cubicBezTo>
                  <a:cubicBezTo>
                    <a:pt x="477" y="1958"/>
                    <a:pt x="491" y="1965"/>
                    <a:pt x="506" y="1965"/>
                  </a:cubicBezTo>
                  <a:cubicBezTo>
                    <a:pt x="770" y="1965"/>
                    <a:pt x="770" y="1965"/>
                    <a:pt x="770" y="1965"/>
                  </a:cubicBezTo>
                  <a:cubicBezTo>
                    <a:pt x="785" y="1965"/>
                    <a:pt x="799" y="1958"/>
                    <a:pt x="807" y="1945"/>
                  </a:cubicBezTo>
                  <a:cubicBezTo>
                    <a:pt x="967" y="1707"/>
                    <a:pt x="967" y="1707"/>
                    <a:pt x="967" y="1707"/>
                  </a:cubicBezTo>
                  <a:cubicBezTo>
                    <a:pt x="968" y="1706"/>
                    <a:pt x="969" y="1704"/>
                    <a:pt x="970" y="1702"/>
                  </a:cubicBezTo>
                  <a:cubicBezTo>
                    <a:pt x="970" y="1698"/>
                    <a:pt x="970" y="1698"/>
                    <a:pt x="970" y="1698"/>
                  </a:cubicBezTo>
                  <a:cubicBezTo>
                    <a:pt x="972" y="1693"/>
                    <a:pt x="973" y="1688"/>
                    <a:pt x="973" y="1683"/>
                  </a:cubicBezTo>
                  <a:cubicBezTo>
                    <a:pt x="973" y="1221"/>
                    <a:pt x="973" y="1221"/>
                    <a:pt x="973" y="1221"/>
                  </a:cubicBezTo>
                  <a:cubicBezTo>
                    <a:pt x="1160" y="1086"/>
                    <a:pt x="1272" y="870"/>
                    <a:pt x="1275" y="640"/>
                  </a:cubicBezTo>
                  <a:cubicBezTo>
                    <a:pt x="1275" y="288"/>
                    <a:pt x="992" y="2"/>
                    <a:pt x="640" y="0"/>
                  </a:cubicBezTo>
                  <a:close/>
                  <a:moveTo>
                    <a:pt x="748" y="1876"/>
                  </a:moveTo>
                  <a:cubicBezTo>
                    <a:pt x="532" y="1876"/>
                    <a:pt x="532" y="1876"/>
                    <a:pt x="532" y="1876"/>
                  </a:cubicBezTo>
                  <a:cubicBezTo>
                    <a:pt x="433" y="1729"/>
                    <a:pt x="433" y="1729"/>
                    <a:pt x="433" y="1729"/>
                  </a:cubicBezTo>
                  <a:cubicBezTo>
                    <a:pt x="846" y="1729"/>
                    <a:pt x="846" y="1729"/>
                    <a:pt x="846" y="1729"/>
                  </a:cubicBezTo>
                  <a:lnTo>
                    <a:pt x="748" y="1876"/>
                  </a:lnTo>
                  <a:close/>
                  <a:moveTo>
                    <a:pt x="394" y="1638"/>
                  </a:moveTo>
                  <a:cubicBezTo>
                    <a:pt x="394" y="1518"/>
                    <a:pt x="394" y="1518"/>
                    <a:pt x="394" y="1518"/>
                  </a:cubicBezTo>
                  <a:cubicBezTo>
                    <a:pt x="886" y="1518"/>
                    <a:pt x="886" y="1518"/>
                    <a:pt x="886" y="1518"/>
                  </a:cubicBezTo>
                  <a:cubicBezTo>
                    <a:pt x="887" y="1638"/>
                    <a:pt x="887" y="1638"/>
                    <a:pt x="887" y="1638"/>
                  </a:cubicBezTo>
                  <a:lnTo>
                    <a:pt x="394" y="1638"/>
                  </a:lnTo>
                  <a:close/>
                  <a:moveTo>
                    <a:pt x="907" y="1159"/>
                  </a:moveTo>
                  <a:cubicBezTo>
                    <a:pt x="907" y="1160"/>
                    <a:pt x="907" y="1160"/>
                    <a:pt x="907" y="1160"/>
                  </a:cubicBezTo>
                  <a:cubicBezTo>
                    <a:pt x="894" y="1168"/>
                    <a:pt x="887" y="1183"/>
                    <a:pt x="887" y="1198"/>
                  </a:cubicBezTo>
                  <a:cubicBezTo>
                    <a:pt x="887" y="1428"/>
                    <a:pt x="887" y="1428"/>
                    <a:pt x="887" y="1428"/>
                  </a:cubicBezTo>
                  <a:cubicBezTo>
                    <a:pt x="394" y="1428"/>
                    <a:pt x="394" y="1428"/>
                    <a:pt x="394" y="1428"/>
                  </a:cubicBezTo>
                  <a:cubicBezTo>
                    <a:pt x="394" y="1195"/>
                    <a:pt x="394" y="1195"/>
                    <a:pt x="394" y="1195"/>
                  </a:cubicBezTo>
                  <a:cubicBezTo>
                    <a:pt x="394" y="1180"/>
                    <a:pt x="386" y="1166"/>
                    <a:pt x="373" y="1157"/>
                  </a:cubicBezTo>
                  <a:cubicBezTo>
                    <a:pt x="200" y="1041"/>
                    <a:pt x="94" y="847"/>
                    <a:pt x="91" y="638"/>
                  </a:cubicBezTo>
                  <a:cubicBezTo>
                    <a:pt x="100" y="335"/>
                    <a:pt x="353" y="96"/>
                    <a:pt x="656" y="105"/>
                  </a:cubicBezTo>
                  <a:cubicBezTo>
                    <a:pt x="947" y="113"/>
                    <a:pt x="1181" y="347"/>
                    <a:pt x="1189" y="638"/>
                  </a:cubicBezTo>
                  <a:cubicBezTo>
                    <a:pt x="1187" y="848"/>
                    <a:pt x="1081" y="1042"/>
                    <a:pt x="907" y="1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" name="Freeform 92">
              <a:extLst>
                <a:ext uri="{FF2B5EF4-FFF2-40B4-BE49-F238E27FC236}">
                  <a16:creationId xmlns:a16="http://schemas.microsoft.com/office/drawing/2014/main" id="{704AAC94-D985-71BB-3498-701AC657E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86163" y="2919413"/>
              <a:ext cx="1027113" cy="1025525"/>
            </a:xfrm>
            <a:custGeom>
              <a:avLst/>
              <a:gdLst>
                <a:gd name="T0" fmla="*/ 45 w 477"/>
                <a:gd name="T1" fmla="*/ 0 h 478"/>
                <a:gd name="T2" fmla="*/ 0 w 477"/>
                <a:gd name="T3" fmla="*/ 45 h 478"/>
                <a:gd name="T4" fmla="*/ 45 w 477"/>
                <a:gd name="T5" fmla="*/ 91 h 478"/>
                <a:gd name="T6" fmla="*/ 387 w 477"/>
                <a:gd name="T7" fmla="*/ 432 h 478"/>
                <a:gd name="T8" fmla="*/ 432 w 477"/>
                <a:gd name="T9" fmla="*/ 478 h 478"/>
                <a:gd name="T10" fmla="*/ 477 w 477"/>
                <a:gd name="T11" fmla="*/ 432 h 478"/>
                <a:gd name="T12" fmla="*/ 45 w 477"/>
                <a:gd name="T13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7" h="478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91"/>
                    <a:pt x="45" y="91"/>
                  </a:cubicBezTo>
                  <a:cubicBezTo>
                    <a:pt x="234" y="91"/>
                    <a:pt x="386" y="244"/>
                    <a:pt x="387" y="432"/>
                  </a:cubicBezTo>
                  <a:cubicBezTo>
                    <a:pt x="387" y="457"/>
                    <a:pt x="407" y="478"/>
                    <a:pt x="432" y="478"/>
                  </a:cubicBezTo>
                  <a:cubicBezTo>
                    <a:pt x="457" y="478"/>
                    <a:pt x="477" y="457"/>
                    <a:pt x="477" y="432"/>
                  </a:cubicBezTo>
                  <a:cubicBezTo>
                    <a:pt x="477" y="194"/>
                    <a:pt x="284" y="0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Freeform 93">
              <a:extLst>
                <a:ext uri="{FF2B5EF4-FFF2-40B4-BE49-F238E27FC236}">
                  <a16:creationId xmlns:a16="http://schemas.microsoft.com/office/drawing/2014/main" id="{060A9B11-BC29-9641-6CBC-5E71A5420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69000" y="3749675"/>
              <a:ext cx="898525" cy="195262"/>
            </a:xfrm>
            <a:custGeom>
              <a:avLst/>
              <a:gdLst>
                <a:gd name="T0" fmla="*/ 372 w 417"/>
                <a:gd name="T1" fmla="*/ 0 h 91"/>
                <a:gd name="T2" fmla="*/ 45 w 417"/>
                <a:gd name="T3" fmla="*/ 0 h 91"/>
                <a:gd name="T4" fmla="*/ 0 w 417"/>
                <a:gd name="T5" fmla="*/ 45 h 91"/>
                <a:gd name="T6" fmla="*/ 45 w 417"/>
                <a:gd name="T7" fmla="*/ 91 h 91"/>
                <a:gd name="T8" fmla="*/ 372 w 417"/>
                <a:gd name="T9" fmla="*/ 91 h 91"/>
                <a:gd name="T10" fmla="*/ 417 w 417"/>
                <a:gd name="T11" fmla="*/ 45 h 91"/>
                <a:gd name="T12" fmla="*/ 417 w 417"/>
                <a:gd name="T13" fmla="*/ 45 h 91"/>
                <a:gd name="T14" fmla="*/ 372 w 417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7" h="91">
                  <a:moveTo>
                    <a:pt x="372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91"/>
                    <a:pt x="45" y="91"/>
                  </a:cubicBezTo>
                  <a:cubicBezTo>
                    <a:pt x="372" y="91"/>
                    <a:pt x="372" y="91"/>
                    <a:pt x="372" y="91"/>
                  </a:cubicBezTo>
                  <a:cubicBezTo>
                    <a:pt x="397" y="91"/>
                    <a:pt x="417" y="70"/>
                    <a:pt x="417" y="45"/>
                  </a:cubicBezTo>
                  <a:cubicBezTo>
                    <a:pt x="417" y="45"/>
                    <a:pt x="417" y="45"/>
                    <a:pt x="417" y="45"/>
                  </a:cubicBezTo>
                  <a:cubicBezTo>
                    <a:pt x="417" y="20"/>
                    <a:pt x="397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Freeform 94">
              <a:extLst>
                <a:ext uri="{FF2B5EF4-FFF2-40B4-BE49-F238E27FC236}">
                  <a16:creationId xmlns:a16="http://schemas.microsoft.com/office/drawing/2014/main" id="{43FF75A8-2B09-BA1E-636C-220F6255E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84375" y="3749675"/>
              <a:ext cx="896938" cy="195262"/>
            </a:xfrm>
            <a:custGeom>
              <a:avLst/>
              <a:gdLst>
                <a:gd name="T0" fmla="*/ 372 w 417"/>
                <a:gd name="T1" fmla="*/ 0 h 91"/>
                <a:gd name="T2" fmla="*/ 45 w 417"/>
                <a:gd name="T3" fmla="*/ 0 h 91"/>
                <a:gd name="T4" fmla="*/ 0 w 417"/>
                <a:gd name="T5" fmla="*/ 45 h 91"/>
                <a:gd name="T6" fmla="*/ 45 w 417"/>
                <a:gd name="T7" fmla="*/ 91 h 91"/>
                <a:gd name="T8" fmla="*/ 372 w 417"/>
                <a:gd name="T9" fmla="*/ 91 h 91"/>
                <a:gd name="T10" fmla="*/ 417 w 417"/>
                <a:gd name="T11" fmla="*/ 45 h 91"/>
                <a:gd name="T12" fmla="*/ 372 w 417"/>
                <a:gd name="T1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7" h="91">
                  <a:moveTo>
                    <a:pt x="372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91"/>
                    <a:pt x="45" y="91"/>
                  </a:cubicBezTo>
                  <a:cubicBezTo>
                    <a:pt x="372" y="91"/>
                    <a:pt x="372" y="91"/>
                    <a:pt x="372" y="91"/>
                  </a:cubicBezTo>
                  <a:cubicBezTo>
                    <a:pt x="397" y="91"/>
                    <a:pt x="417" y="70"/>
                    <a:pt x="417" y="45"/>
                  </a:cubicBezTo>
                  <a:cubicBezTo>
                    <a:pt x="417" y="20"/>
                    <a:pt x="397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Freeform 95">
              <a:extLst>
                <a:ext uri="{FF2B5EF4-FFF2-40B4-BE49-F238E27FC236}">
                  <a16:creationId xmlns:a16="http://schemas.microsoft.com/office/drawing/2014/main" id="{B1A2B40D-8274-A628-EA7A-504723477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00663" y="4892675"/>
              <a:ext cx="727075" cy="725487"/>
            </a:xfrm>
            <a:custGeom>
              <a:avLst/>
              <a:gdLst>
                <a:gd name="T0" fmla="*/ 322 w 338"/>
                <a:gd name="T1" fmla="*/ 21 h 338"/>
                <a:gd name="T2" fmla="*/ 258 w 338"/>
                <a:gd name="T3" fmla="*/ 16 h 338"/>
                <a:gd name="T4" fmla="*/ 253 w 338"/>
                <a:gd name="T5" fmla="*/ 21 h 338"/>
                <a:gd name="T6" fmla="*/ 253 w 338"/>
                <a:gd name="T7" fmla="*/ 20 h 338"/>
                <a:gd name="T8" fmla="*/ 21 w 338"/>
                <a:gd name="T9" fmla="*/ 253 h 338"/>
                <a:gd name="T10" fmla="*/ 16 w 338"/>
                <a:gd name="T11" fmla="*/ 317 h 338"/>
                <a:gd name="T12" fmla="*/ 80 w 338"/>
                <a:gd name="T13" fmla="*/ 322 h 338"/>
                <a:gd name="T14" fmla="*/ 85 w 338"/>
                <a:gd name="T15" fmla="*/ 317 h 338"/>
                <a:gd name="T16" fmla="*/ 317 w 338"/>
                <a:gd name="T17" fmla="*/ 85 h 338"/>
                <a:gd name="T18" fmla="*/ 322 w 338"/>
                <a:gd name="T19" fmla="*/ 2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8" h="338">
                  <a:moveTo>
                    <a:pt x="322" y="21"/>
                  </a:moveTo>
                  <a:cubicBezTo>
                    <a:pt x="306" y="2"/>
                    <a:pt x="277" y="0"/>
                    <a:pt x="258" y="16"/>
                  </a:cubicBezTo>
                  <a:cubicBezTo>
                    <a:pt x="256" y="17"/>
                    <a:pt x="254" y="19"/>
                    <a:pt x="253" y="21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" y="269"/>
                    <a:pt x="0" y="298"/>
                    <a:pt x="16" y="317"/>
                  </a:cubicBezTo>
                  <a:cubicBezTo>
                    <a:pt x="33" y="336"/>
                    <a:pt x="61" y="338"/>
                    <a:pt x="80" y="322"/>
                  </a:cubicBezTo>
                  <a:cubicBezTo>
                    <a:pt x="82" y="320"/>
                    <a:pt x="84" y="318"/>
                    <a:pt x="85" y="317"/>
                  </a:cubicBezTo>
                  <a:cubicBezTo>
                    <a:pt x="317" y="85"/>
                    <a:pt x="317" y="85"/>
                    <a:pt x="317" y="85"/>
                  </a:cubicBezTo>
                  <a:cubicBezTo>
                    <a:pt x="336" y="69"/>
                    <a:pt x="338" y="40"/>
                    <a:pt x="32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Freeform 96">
              <a:extLst>
                <a:ext uri="{FF2B5EF4-FFF2-40B4-BE49-F238E27FC236}">
                  <a16:creationId xmlns:a16="http://schemas.microsoft.com/office/drawing/2014/main" id="{45656B2A-0456-9793-1E82-846DC0207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74913" y="2092325"/>
              <a:ext cx="709613" cy="695325"/>
            </a:xfrm>
            <a:custGeom>
              <a:avLst/>
              <a:gdLst>
                <a:gd name="T0" fmla="*/ 309 w 330"/>
                <a:gd name="T1" fmla="*/ 15 h 324"/>
                <a:gd name="T2" fmla="*/ 250 w 330"/>
                <a:gd name="T3" fmla="*/ 15 h 324"/>
                <a:gd name="T4" fmla="*/ 18 w 330"/>
                <a:gd name="T5" fmla="*/ 246 h 324"/>
                <a:gd name="T6" fmla="*/ 18 w 330"/>
                <a:gd name="T7" fmla="*/ 310 h 324"/>
                <a:gd name="T8" fmla="*/ 50 w 330"/>
                <a:gd name="T9" fmla="*/ 324 h 324"/>
                <a:gd name="T10" fmla="*/ 50 w 330"/>
                <a:gd name="T11" fmla="*/ 323 h 324"/>
                <a:gd name="T12" fmla="*/ 82 w 330"/>
                <a:gd name="T13" fmla="*/ 310 h 324"/>
                <a:gd name="T14" fmla="*/ 314 w 330"/>
                <a:gd name="T15" fmla="*/ 78 h 324"/>
                <a:gd name="T16" fmla="*/ 309 w 330"/>
                <a:gd name="T17" fmla="*/ 1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0" h="324">
                  <a:moveTo>
                    <a:pt x="309" y="15"/>
                  </a:moveTo>
                  <a:cubicBezTo>
                    <a:pt x="292" y="0"/>
                    <a:pt x="267" y="0"/>
                    <a:pt x="250" y="15"/>
                  </a:cubicBezTo>
                  <a:cubicBezTo>
                    <a:pt x="18" y="246"/>
                    <a:pt x="18" y="246"/>
                    <a:pt x="18" y="246"/>
                  </a:cubicBezTo>
                  <a:cubicBezTo>
                    <a:pt x="0" y="264"/>
                    <a:pt x="0" y="293"/>
                    <a:pt x="18" y="310"/>
                  </a:cubicBezTo>
                  <a:cubicBezTo>
                    <a:pt x="26" y="319"/>
                    <a:pt x="38" y="324"/>
                    <a:pt x="50" y="324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62" y="323"/>
                    <a:pt x="74" y="319"/>
                    <a:pt x="82" y="310"/>
                  </a:cubicBezTo>
                  <a:cubicBezTo>
                    <a:pt x="314" y="78"/>
                    <a:pt x="314" y="78"/>
                    <a:pt x="314" y="78"/>
                  </a:cubicBezTo>
                  <a:cubicBezTo>
                    <a:pt x="330" y="59"/>
                    <a:pt x="328" y="31"/>
                    <a:pt x="30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Freeform 97">
              <a:extLst>
                <a:ext uri="{FF2B5EF4-FFF2-40B4-BE49-F238E27FC236}">
                  <a16:creationId xmlns:a16="http://schemas.microsoft.com/office/drawing/2014/main" id="{C41BB6D1-7EF7-56B4-8993-AE0A3A409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81263" y="4891088"/>
              <a:ext cx="733425" cy="731837"/>
            </a:xfrm>
            <a:custGeom>
              <a:avLst/>
              <a:gdLst>
                <a:gd name="T0" fmla="*/ 326 w 341"/>
                <a:gd name="T1" fmla="*/ 263 h 341"/>
                <a:gd name="T2" fmla="*/ 317 w 341"/>
                <a:gd name="T3" fmla="*/ 254 h 341"/>
                <a:gd name="T4" fmla="*/ 85 w 341"/>
                <a:gd name="T5" fmla="*/ 21 h 341"/>
                <a:gd name="T6" fmla="*/ 21 w 341"/>
                <a:gd name="T7" fmla="*/ 16 h 341"/>
                <a:gd name="T8" fmla="*/ 16 w 341"/>
                <a:gd name="T9" fmla="*/ 80 h 341"/>
                <a:gd name="T10" fmla="*/ 21 w 341"/>
                <a:gd name="T11" fmla="*/ 85 h 341"/>
                <a:gd name="T12" fmla="*/ 253 w 341"/>
                <a:gd name="T13" fmla="*/ 317 h 341"/>
                <a:gd name="T14" fmla="*/ 316 w 341"/>
                <a:gd name="T15" fmla="*/ 326 h 341"/>
                <a:gd name="T16" fmla="*/ 326 w 341"/>
                <a:gd name="T17" fmla="*/ 263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341">
                  <a:moveTo>
                    <a:pt x="326" y="263"/>
                  </a:moveTo>
                  <a:cubicBezTo>
                    <a:pt x="323" y="259"/>
                    <a:pt x="320" y="256"/>
                    <a:pt x="317" y="254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69" y="2"/>
                    <a:pt x="40" y="0"/>
                    <a:pt x="21" y="16"/>
                  </a:cubicBezTo>
                  <a:cubicBezTo>
                    <a:pt x="2" y="32"/>
                    <a:pt x="0" y="61"/>
                    <a:pt x="16" y="80"/>
                  </a:cubicBezTo>
                  <a:cubicBezTo>
                    <a:pt x="18" y="82"/>
                    <a:pt x="19" y="83"/>
                    <a:pt x="21" y="85"/>
                  </a:cubicBezTo>
                  <a:cubicBezTo>
                    <a:pt x="253" y="317"/>
                    <a:pt x="253" y="317"/>
                    <a:pt x="253" y="317"/>
                  </a:cubicBezTo>
                  <a:cubicBezTo>
                    <a:pt x="268" y="337"/>
                    <a:pt x="296" y="341"/>
                    <a:pt x="316" y="326"/>
                  </a:cubicBezTo>
                  <a:cubicBezTo>
                    <a:pt x="336" y="311"/>
                    <a:pt x="341" y="283"/>
                    <a:pt x="326" y="2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Freeform 98">
              <a:extLst>
                <a:ext uri="{FF2B5EF4-FFF2-40B4-BE49-F238E27FC236}">
                  <a16:creationId xmlns:a16="http://schemas.microsoft.com/office/drawing/2014/main" id="{B813B018-49FF-AAAE-5FEB-324C6A0EB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6375" y="2087563"/>
              <a:ext cx="696913" cy="706437"/>
            </a:xfrm>
            <a:custGeom>
              <a:avLst/>
              <a:gdLst>
                <a:gd name="T0" fmla="*/ 310 w 324"/>
                <a:gd name="T1" fmla="*/ 248 h 329"/>
                <a:gd name="T2" fmla="*/ 78 w 324"/>
                <a:gd name="T3" fmla="*/ 17 h 329"/>
                <a:gd name="T4" fmla="*/ 14 w 324"/>
                <a:gd name="T5" fmla="*/ 21 h 329"/>
                <a:gd name="T6" fmla="*/ 14 w 324"/>
                <a:gd name="T7" fmla="*/ 80 h 329"/>
                <a:gd name="T8" fmla="*/ 246 w 324"/>
                <a:gd name="T9" fmla="*/ 312 h 329"/>
                <a:gd name="T10" fmla="*/ 310 w 324"/>
                <a:gd name="T11" fmla="*/ 307 h 329"/>
                <a:gd name="T12" fmla="*/ 310 w 324"/>
                <a:gd name="T13" fmla="*/ 24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329">
                  <a:moveTo>
                    <a:pt x="310" y="248"/>
                  </a:moveTo>
                  <a:cubicBezTo>
                    <a:pt x="78" y="17"/>
                    <a:pt x="78" y="17"/>
                    <a:pt x="78" y="17"/>
                  </a:cubicBezTo>
                  <a:cubicBezTo>
                    <a:pt x="59" y="0"/>
                    <a:pt x="30" y="2"/>
                    <a:pt x="14" y="21"/>
                  </a:cubicBezTo>
                  <a:cubicBezTo>
                    <a:pt x="0" y="38"/>
                    <a:pt x="0" y="63"/>
                    <a:pt x="14" y="80"/>
                  </a:cubicBezTo>
                  <a:cubicBezTo>
                    <a:pt x="246" y="312"/>
                    <a:pt x="246" y="312"/>
                    <a:pt x="246" y="312"/>
                  </a:cubicBezTo>
                  <a:cubicBezTo>
                    <a:pt x="265" y="329"/>
                    <a:pt x="294" y="326"/>
                    <a:pt x="310" y="307"/>
                  </a:cubicBezTo>
                  <a:cubicBezTo>
                    <a:pt x="324" y="290"/>
                    <a:pt x="324" y="265"/>
                    <a:pt x="310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" name="Freeform 99">
              <a:extLst>
                <a:ext uri="{FF2B5EF4-FFF2-40B4-BE49-F238E27FC236}">
                  <a16:creationId xmlns:a16="http://schemas.microsoft.com/office/drawing/2014/main" id="{BD5D837B-0338-9656-1769-343FC6DC9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-3625850" y="1441450"/>
              <a:ext cx="195263" cy="901700"/>
            </a:xfrm>
            <a:custGeom>
              <a:avLst/>
              <a:gdLst>
                <a:gd name="T0" fmla="*/ 46 w 91"/>
                <a:gd name="T1" fmla="*/ 0 h 420"/>
                <a:gd name="T2" fmla="*/ 1 w 91"/>
                <a:gd name="T3" fmla="*/ 45 h 420"/>
                <a:gd name="T4" fmla="*/ 1 w 91"/>
                <a:gd name="T5" fmla="*/ 373 h 420"/>
                <a:gd name="T6" fmla="*/ 45 w 91"/>
                <a:gd name="T7" fmla="*/ 420 h 420"/>
                <a:gd name="T8" fmla="*/ 46 w 91"/>
                <a:gd name="T9" fmla="*/ 420 h 420"/>
                <a:gd name="T10" fmla="*/ 91 w 91"/>
                <a:gd name="T11" fmla="*/ 375 h 420"/>
                <a:gd name="T12" fmla="*/ 91 w 91"/>
                <a:gd name="T13" fmla="*/ 45 h 420"/>
                <a:gd name="T14" fmla="*/ 46 w 91"/>
                <a:gd name="T15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420">
                  <a:moveTo>
                    <a:pt x="46" y="0"/>
                  </a:moveTo>
                  <a:cubicBezTo>
                    <a:pt x="21" y="0"/>
                    <a:pt x="1" y="20"/>
                    <a:pt x="1" y="45"/>
                  </a:cubicBezTo>
                  <a:cubicBezTo>
                    <a:pt x="1" y="373"/>
                    <a:pt x="1" y="373"/>
                    <a:pt x="1" y="373"/>
                  </a:cubicBezTo>
                  <a:cubicBezTo>
                    <a:pt x="0" y="398"/>
                    <a:pt x="20" y="419"/>
                    <a:pt x="45" y="420"/>
                  </a:cubicBezTo>
                  <a:cubicBezTo>
                    <a:pt x="45" y="420"/>
                    <a:pt x="46" y="420"/>
                    <a:pt x="46" y="420"/>
                  </a:cubicBezTo>
                  <a:cubicBezTo>
                    <a:pt x="71" y="420"/>
                    <a:pt x="91" y="400"/>
                    <a:pt x="91" y="37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20"/>
                    <a:pt x="71" y="0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" name="Freeform 103">
            <a:extLst>
              <a:ext uri="{FF2B5EF4-FFF2-40B4-BE49-F238E27FC236}">
                <a16:creationId xmlns:a16="http://schemas.microsoft.com/office/drawing/2014/main" id="{227D6C7E-D955-F1FD-8577-BA50910D977D}"/>
              </a:ext>
            </a:extLst>
          </p:cNvPr>
          <p:cNvSpPr>
            <a:spLocks noEditPoints="1"/>
          </p:cNvSpPr>
          <p:nvPr/>
        </p:nvSpPr>
        <p:spPr bwMode="auto">
          <a:xfrm>
            <a:off x="7630969" y="4333086"/>
            <a:ext cx="538990" cy="536251"/>
          </a:xfrm>
          <a:custGeom>
            <a:avLst/>
            <a:gdLst>
              <a:gd name="T0" fmla="*/ 2172 w 2599"/>
              <a:gd name="T1" fmla="*/ 762 h 2593"/>
              <a:gd name="T2" fmla="*/ 2580 w 2599"/>
              <a:gd name="T3" fmla="*/ 354 h 2593"/>
              <a:gd name="T4" fmla="*/ 2580 w 2599"/>
              <a:gd name="T5" fmla="*/ 287 h 2593"/>
              <a:gd name="T6" fmla="*/ 2548 w 2599"/>
              <a:gd name="T7" fmla="*/ 273 h 2593"/>
              <a:gd name="T8" fmla="*/ 2550 w 2599"/>
              <a:gd name="T9" fmla="*/ 276 h 2593"/>
              <a:gd name="T10" fmla="*/ 2328 w 2599"/>
              <a:gd name="T11" fmla="*/ 268 h 2593"/>
              <a:gd name="T12" fmla="*/ 2320 w 2599"/>
              <a:gd name="T13" fmla="*/ 46 h 2593"/>
              <a:gd name="T14" fmla="*/ 2271 w 2599"/>
              <a:gd name="T15" fmla="*/ 1 h 2593"/>
              <a:gd name="T16" fmla="*/ 2239 w 2599"/>
              <a:gd name="T17" fmla="*/ 14 h 2593"/>
              <a:gd name="T18" fmla="*/ 1831 w 2599"/>
              <a:gd name="T19" fmla="*/ 421 h 2593"/>
              <a:gd name="T20" fmla="*/ 1818 w 2599"/>
              <a:gd name="T21" fmla="*/ 456 h 2593"/>
              <a:gd name="T22" fmla="*/ 1818 w 2599"/>
              <a:gd name="T23" fmla="*/ 503 h 2593"/>
              <a:gd name="T24" fmla="*/ 334 w 2599"/>
              <a:gd name="T25" fmla="*/ 776 h 2593"/>
              <a:gd name="T26" fmla="*/ 608 w 2599"/>
              <a:gd name="T27" fmla="*/ 2259 h 2593"/>
              <a:gd name="T28" fmla="*/ 2091 w 2599"/>
              <a:gd name="T29" fmla="*/ 1986 h 2593"/>
              <a:gd name="T30" fmla="*/ 2091 w 2599"/>
              <a:gd name="T31" fmla="*/ 776 h 2593"/>
              <a:gd name="T32" fmla="*/ 2138 w 2599"/>
              <a:gd name="T33" fmla="*/ 776 h 2593"/>
              <a:gd name="T34" fmla="*/ 2172 w 2599"/>
              <a:gd name="T35" fmla="*/ 762 h 2593"/>
              <a:gd name="T36" fmla="*/ 2186 w 2599"/>
              <a:gd name="T37" fmla="*/ 1382 h 2593"/>
              <a:gd name="T38" fmla="*/ 1214 w 2599"/>
              <a:gd name="T39" fmla="*/ 2356 h 2593"/>
              <a:gd name="T40" fmla="*/ 240 w 2599"/>
              <a:gd name="T41" fmla="*/ 1384 h 2593"/>
              <a:gd name="T42" fmla="*/ 1212 w 2599"/>
              <a:gd name="T43" fmla="*/ 410 h 2593"/>
              <a:gd name="T44" fmla="*/ 1823 w 2599"/>
              <a:gd name="T45" fmla="*/ 625 h 2593"/>
              <a:gd name="T46" fmla="*/ 1826 w 2599"/>
              <a:gd name="T47" fmla="*/ 704 h 2593"/>
              <a:gd name="T48" fmla="*/ 1636 w 2599"/>
              <a:gd name="T49" fmla="*/ 893 h 2593"/>
              <a:gd name="T50" fmla="*/ 723 w 2599"/>
              <a:gd name="T51" fmla="*/ 953 h 2593"/>
              <a:gd name="T52" fmla="*/ 783 w 2599"/>
              <a:gd name="T53" fmla="*/ 1867 h 2593"/>
              <a:gd name="T54" fmla="*/ 1697 w 2599"/>
              <a:gd name="T55" fmla="*/ 1807 h 2593"/>
              <a:gd name="T56" fmla="*/ 1703 w 2599"/>
              <a:gd name="T57" fmla="*/ 960 h 2593"/>
              <a:gd name="T58" fmla="*/ 1892 w 2599"/>
              <a:gd name="T59" fmla="*/ 771 h 2593"/>
              <a:gd name="T60" fmla="*/ 1970 w 2599"/>
              <a:gd name="T61" fmla="*/ 774 h 2593"/>
              <a:gd name="T62" fmla="*/ 2186 w 2599"/>
              <a:gd name="T63" fmla="*/ 1382 h 2593"/>
              <a:gd name="T64" fmla="*/ 1183 w 2599"/>
              <a:gd name="T65" fmla="*/ 1413 h 2593"/>
              <a:gd name="T66" fmla="*/ 1249 w 2599"/>
              <a:gd name="T67" fmla="*/ 1413 h 2593"/>
              <a:gd name="T68" fmla="*/ 1344 w 2599"/>
              <a:gd name="T69" fmla="*/ 1319 h 2593"/>
              <a:gd name="T70" fmla="*/ 1358 w 2599"/>
              <a:gd name="T71" fmla="*/ 1380 h 2593"/>
              <a:gd name="T72" fmla="*/ 1216 w 2599"/>
              <a:gd name="T73" fmla="*/ 1521 h 2593"/>
              <a:gd name="T74" fmla="*/ 1074 w 2599"/>
              <a:gd name="T75" fmla="*/ 1380 h 2593"/>
              <a:gd name="T76" fmla="*/ 1216 w 2599"/>
              <a:gd name="T77" fmla="*/ 1238 h 2593"/>
              <a:gd name="T78" fmla="*/ 1277 w 2599"/>
              <a:gd name="T79" fmla="*/ 1252 h 2593"/>
              <a:gd name="T80" fmla="*/ 1183 w 2599"/>
              <a:gd name="T81" fmla="*/ 1347 h 2593"/>
              <a:gd name="T82" fmla="*/ 1183 w 2599"/>
              <a:gd name="T83" fmla="*/ 1413 h 2593"/>
              <a:gd name="T84" fmla="*/ 1346 w 2599"/>
              <a:gd name="T85" fmla="*/ 1183 h 2593"/>
              <a:gd name="T86" fmla="*/ 1019 w 2599"/>
              <a:gd name="T87" fmla="*/ 1249 h 2593"/>
              <a:gd name="T88" fmla="*/ 1085 w 2599"/>
              <a:gd name="T89" fmla="*/ 1577 h 2593"/>
              <a:gd name="T90" fmla="*/ 1413 w 2599"/>
              <a:gd name="T91" fmla="*/ 1510 h 2593"/>
              <a:gd name="T92" fmla="*/ 1413 w 2599"/>
              <a:gd name="T93" fmla="*/ 1249 h 2593"/>
              <a:gd name="T94" fmla="*/ 1637 w 2599"/>
              <a:gd name="T95" fmla="*/ 1025 h 2593"/>
              <a:gd name="T96" fmla="*/ 1570 w 2599"/>
              <a:gd name="T97" fmla="*/ 1803 h 2593"/>
              <a:gd name="T98" fmla="*/ 792 w 2599"/>
              <a:gd name="T99" fmla="*/ 1736 h 2593"/>
              <a:gd name="T100" fmla="*/ 859 w 2599"/>
              <a:gd name="T101" fmla="*/ 958 h 2593"/>
              <a:gd name="T102" fmla="*/ 1570 w 2599"/>
              <a:gd name="T103" fmla="*/ 958 h 2593"/>
              <a:gd name="T104" fmla="*/ 1346 w 2599"/>
              <a:gd name="T105" fmla="*/ 1183 h 2593"/>
              <a:gd name="T106" fmla="*/ 1921 w 2599"/>
              <a:gd name="T107" fmla="*/ 675 h 2593"/>
              <a:gd name="T108" fmla="*/ 1914 w 2599"/>
              <a:gd name="T109" fmla="*/ 473 h 2593"/>
              <a:gd name="T110" fmla="*/ 2231 w 2599"/>
              <a:gd name="T111" fmla="*/ 157 h 2593"/>
              <a:gd name="T112" fmla="*/ 2236 w 2599"/>
              <a:gd name="T113" fmla="*/ 314 h 2593"/>
              <a:gd name="T114" fmla="*/ 2284 w 2599"/>
              <a:gd name="T115" fmla="*/ 361 h 2593"/>
              <a:gd name="T116" fmla="*/ 2441 w 2599"/>
              <a:gd name="T117" fmla="*/ 367 h 2593"/>
              <a:gd name="T118" fmla="*/ 2122 w 2599"/>
              <a:gd name="T119" fmla="*/ 681 h 2593"/>
              <a:gd name="T120" fmla="*/ 1921 w 2599"/>
              <a:gd name="T121" fmla="*/ 675 h 2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99" h="2593">
                <a:moveTo>
                  <a:pt x="2172" y="762"/>
                </a:moveTo>
                <a:cubicBezTo>
                  <a:pt x="2580" y="354"/>
                  <a:pt x="2580" y="354"/>
                  <a:pt x="2580" y="354"/>
                </a:cubicBezTo>
                <a:cubicBezTo>
                  <a:pt x="2599" y="336"/>
                  <a:pt x="2599" y="306"/>
                  <a:pt x="2580" y="287"/>
                </a:cubicBezTo>
                <a:cubicBezTo>
                  <a:pt x="2572" y="278"/>
                  <a:pt x="2560" y="273"/>
                  <a:pt x="2548" y="273"/>
                </a:cubicBezTo>
                <a:cubicBezTo>
                  <a:pt x="2550" y="276"/>
                  <a:pt x="2550" y="276"/>
                  <a:pt x="2550" y="276"/>
                </a:cubicBezTo>
                <a:cubicBezTo>
                  <a:pt x="2328" y="268"/>
                  <a:pt x="2328" y="268"/>
                  <a:pt x="2328" y="268"/>
                </a:cubicBezTo>
                <a:cubicBezTo>
                  <a:pt x="2320" y="46"/>
                  <a:pt x="2320" y="46"/>
                  <a:pt x="2320" y="46"/>
                </a:cubicBezTo>
                <a:cubicBezTo>
                  <a:pt x="2319" y="20"/>
                  <a:pt x="2297" y="0"/>
                  <a:pt x="2271" y="1"/>
                </a:cubicBezTo>
                <a:cubicBezTo>
                  <a:pt x="2259" y="1"/>
                  <a:pt x="2248" y="6"/>
                  <a:pt x="2239" y="14"/>
                </a:cubicBezTo>
                <a:cubicBezTo>
                  <a:pt x="1831" y="421"/>
                  <a:pt x="1831" y="421"/>
                  <a:pt x="1831" y="421"/>
                </a:cubicBezTo>
                <a:cubicBezTo>
                  <a:pt x="1822" y="430"/>
                  <a:pt x="1817" y="442"/>
                  <a:pt x="1818" y="456"/>
                </a:cubicBezTo>
                <a:cubicBezTo>
                  <a:pt x="1818" y="503"/>
                  <a:pt x="1818" y="503"/>
                  <a:pt x="1818" y="503"/>
                </a:cubicBezTo>
                <a:cubicBezTo>
                  <a:pt x="1332" y="169"/>
                  <a:pt x="668" y="291"/>
                  <a:pt x="334" y="776"/>
                </a:cubicBezTo>
                <a:cubicBezTo>
                  <a:pt x="0" y="1261"/>
                  <a:pt x="123" y="1925"/>
                  <a:pt x="608" y="2259"/>
                </a:cubicBezTo>
                <a:cubicBezTo>
                  <a:pt x="1093" y="2593"/>
                  <a:pt x="1757" y="2471"/>
                  <a:pt x="2091" y="1986"/>
                </a:cubicBezTo>
                <a:cubicBezTo>
                  <a:pt x="2342" y="1622"/>
                  <a:pt x="2342" y="1140"/>
                  <a:pt x="2091" y="776"/>
                </a:cubicBezTo>
                <a:cubicBezTo>
                  <a:pt x="2138" y="776"/>
                  <a:pt x="2138" y="776"/>
                  <a:pt x="2138" y="776"/>
                </a:cubicBezTo>
                <a:cubicBezTo>
                  <a:pt x="2151" y="776"/>
                  <a:pt x="2163" y="771"/>
                  <a:pt x="2172" y="762"/>
                </a:cubicBezTo>
                <a:close/>
                <a:moveTo>
                  <a:pt x="2186" y="1382"/>
                </a:moveTo>
                <a:cubicBezTo>
                  <a:pt x="2186" y="1919"/>
                  <a:pt x="1751" y="2355"/>
                  <a:pt x="1214" y="2356"/>
                </a:cubicBezTo>
                <a:cubicBezTo>
                  <a:pt x="677" y="2356"/>
                  <a:pt x="241" y="1921"/>
                  <a:pt x="240" y="1384"/>
                </a:cubicBezTo>
                <a:cubicBezTo>
                  <a:pt x="239" y="847"/>
                  <a:pt x="674" y="411"/>
                  <a:pt x="1212" y="410"/>
                </a:cubicBezTo>
                <a:cubicBezTo>
                  <a:pt x="1434" y="410"/>
                  <a:pt x="1650" y="486"/>
                  <a:pt x="1823" y="625"/>
                </a:cubicBezTo>
                <a:cubicBezTo>
                  <a:pt x="1826" y="704"/>
                  <a:pt x="1826" y="704"/>
                  <a:pt x="1826" y="704"/>
                </a:cubicBezTo>
                <a:cubicBezTo>
                  <a:pt x="1636" y="893"/>
                  <a:pt x="1636" y="893"/>
                  <a:pt x="1636" y="893"/>
                </a:cubicBezTo>
                <a:cubicBezTo>
                  <a:pt x="1367" y="657"/>
                  <a:pt x="958" y="684"/>
                  <a:pt x="723" y="953"/>
                </a:cubicBezTo>
                <a:cubicBezTo>
                  <a:pt x="487" y="1222"/>
                  <a:pt x="514" y="1632"/>
                  <a:pt x="783" y="1867"/>
                </a:cubicBezTo>
                <a:cubicBezTo>
                  <a:pt x="1052" y="2103"/>
                  <a:pt x="1461" y="2076"/>
                  <a:pt x="1697" y="1807"/>
                </a:cubicBezTo>
                <a:cubicBezTo>
                  <a:pt x="1908" y="1565"/>
                  <a:pt x="1911" y="1205"/>
                  <a:pt x="1703" y="960"/>
                </a:cubicBezTo>
                <a:cubicBezTo>
                  <a:pt x="1892" y="771"/>
                  <a:pt x="1892" y="771"/>
                  <a:pt x="1892" y="771"/>
                </a:cubicBezTo>
                <a:cubicBezTo>
                  <a:pt x="1970" y="774"/>
                  <a:pt x="1970" y="774"/>
                  <a:pt x="1970" y="774"/>
                </a:cubicBezTo>
                <a:cubicBezTo>
                  <a:pt x="2109" y="946"/>
                  <a:pt x="2185" y="1160"/>
                  <a:pt x="2186" y="1382"/>
                </a:cubicBezTo>
                <a:close/>
                <a:moveTo>
                  <a:pt x="1183" y="1413"/>
                </a:moveTo>
                <a:cubicBezTo>
                  <a:pt x="1201" y="1432"/>
                  <a:pt x="1231" y="1432"/>
                  <a:pt x="1249" y="1413"/>
                </a:cubicBezTo>
                <a:cubicBezTo>
                  <a:pt x="1344" y="1319"/>
                  <a:pt x="1344" y="1319"/>
                  <a:pt x="1344" y="1319"/>
                </a:cubicBezTo>
                <a:cubicBezTo>
                  <a:pt x="1353" y="1338"/>
                  <a:pt x="1358" y="1359"/>
                  <a:pt x="1358" y="1380"/>
                </a:cubicBezTo>
                <a:cubicBezTo>
                  <a:pt x="1358" y="1458"/>
                  <a:pt x="1295" y="1521"/>
                  <a:pt x="1216" y="1521"/>
                </a:cubicBezTo>
                <a:cubicBezTo>
                  <a:pt x="1138" y="1521"/>
                  <a:pt x="1074" y="1458"/>
                  <a:pt x="1074" y="1380"/>
                </a:cubicBezTo>
                <a:cubicBezTo>
                  <a:pt x="1074" y="1301"/>
                  <a:pt x="1138" y="1238"/>
                  <a:pt x="1216" y="1238"/>
                </a:cubicBezTo>
                <a:cubicBezTo>
                  <a:pt x="1237" y="1238"/>
                  <a:pt x="1258" y="1243"/>
                  <a:pt x="1277" y="1252"/>
                </a:cubicBezTo>
                <a:cubicBezTo>
                  <a:pt x="1183" y="1347"/>
                  <a:pt x="1183" y="1347"/>
                  <a:pt x="1183" y="1347"/>
                </a:cubicBezTo>
                <a:cubicBezTo>
                  <a:pt x="1164" y="1365"/>
                  <a:pt x="1164" y="1395"/>
                  <a:pt x="1183" y="1413"/>
                </a:cubicBezTo>
                <a:close/>
                <a:moveTo>
                  <a:pt x="1346" y="1183"/>
                </a:moveTo>
                <a:cubicBezTo>
                  <a:pt x="1237" y="1110"/>
                  <a:pt x="1091" y="1140"/>
                  <a:pt x="1019" y="1249"/>
                </a:cubicBezTo>
                <a:cubicBezTo>
                  <a:pt x="947" y="1358"/>
                  <a:pt x="976" y="1505"/>
                  <a:pt x="1085" y="1577"/>
                </a:cubicBezTo>
                <a:cubicBezTo>
                  <a:pt x="1194" y="1649"/>
                  <a:pt x="1341" y="1619"/>
                  <a:pt x="1413" y="1510"/>
                </a:cubicBezTo>
                <a:cubicBezTo>
                  <a:pt x="1465" y="1431"/>
                  <a:pt x="1465" y="1328"/>
                  <a:pt x="1413" y="1249"/>
                </a:cubicBezTo>
                <a:cubicBezTo>
                  <a:pt x="1637" y="1025"/>
                  <a:pt x="1637" y="1025"/>
                  <a:pt x="1637" y="1025"/>
                </a:cubicBezTo>
                <a:cubicBezTo>
                  <a:pt x="1833" y="1258"/>
                  <a:pt x="1804" y="1607"/>
                  <a:pt x="1570" y="1803"/>
                </a:cubicBezTo>
                <a:cubicBezTo>
                  <a:pt x="1337" y="2000"/>
                  <a:pt x="989" y="1970"/>
                  <a:pt x="792" y="1736"/>
                </a:cubicBezTo>
                <a:cubicBezTo>
                  <a:pt x="596" y="1503"/>
                  <a:pt x="626" y="1155"/>
                  <a:pt x="859" y="958"/>
                </a:cubicBezTo>
                <a:cubicBezTo>
                  <a:pt x="1064" y="785"/>
                  <a:pt x="1365" y="785"/>
                  <a:pt x="1570" y="958"/>
                </a:cubicBezTo>
                <a:lnTo>
                  <a:pt x="1346" y="1183"/>
                </a:lnTo>
                <a:close/>
                <a:moveTo>
                  <a:pt x="1921" y="675"/>
                </a:moveTo>
                <a:cubicBezTo>
                  <a:pt x="1914" y="473"/>
                  <a:pt x="1914" y="473"/>
                  <a:pt x="1914" y="473"/>
                </a:cubicBezTo>
                <a:cubicBezTo>
                  <a:pt x="2231" y="157"/>
                  <a:pt x="2231" y="157"/>
                  <a:pt x="2231" y="157"/>
                </a:cubicBezTo>
                <a:cubicBezTo>
                  <a:pt x="2236" y="314"/>
                  <a:pt x="2236" y="314"/>
                  <a:pt x="2236" y="314"/>
                </a:cubicBezTo>
                <a:cubicBezTo>
                  <a:pt x="2236" y="340"/>
                  <a:pt x="2257" y="361"/>
                  <a:pt x="2284" y="361"/>
                </a:cubicBezTo>
                <a:cubicBezTo>
                  <a:pt x="2441" y="367"/>
                  <a:pt x="2441" y="367"/>
                  <a:pt x="2441" y="367"/>
                </a:cubicBezTo>
                <a:cubicBezTo>
                  <a:pt x="2122" y="681"/>
                  <a:pt x="2122" y="681"/>
                  <a:pt x="2122" y="681"/>
                </a:cubicBezTo>
                <a:lnTo>
                  <a:pt x="1921" y="6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3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E175BA1-FF22-3114-FD39-9B263419343E}"/>
              </a:ext>
            </a:extLst>
          </p:cNvPr>
          <p:cNvGrpSpPr/>
          <p:nvPr/>
        </p:nvGrpSpPr>
        <p:grpSpPr>
          <a:xfrm>
            <a:off x="4169754" y="1936946"/>
            <a:ext cx="495344" cy="416279"/>
            <a:chOff x="-4318000" y="1128713"/>
            <a:chExt cx="5278438" cy="4437062"/>
          </a:xfrm>
          <a:solidFill>
            <a:schemeClr val="bg1"/>
          </a:solidFill>
        </p:grpSpPr>
        <p:sp>
          <p:nvSpPr>
            <p:cNvPr id="47" name="Freeform 107">
              <a:extLst>
                <a:ext uri="{FF2B5EF4-FFF2-40B4-BE49-F238E27FC236}">
                  <a16:creationId xmlns:a16="http://schemas.microsoft.com/office/drawing/2014/main" id="{064FB14D-4DB5-5E2C-44C4-6DBD8B7DE4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318000" y="2778125"/>
              <a:ext cx="2794000" cy="2787650"/>
            </a:xfrm>
            <a:custGeom>
              <a:avLst/>
              <a:gdLst>
                <a:gd name="T0" fmla="*/ 1129 w 1298"/>
                <a:gd name="T1" fmla="*/ 490 h 1298"/>
                <a:gd name="T2" fmla="*/ 1189 w 1298"/>
                <a:gd name="T3" fmla="*/ 331 h 1298"/>
                <a:gd name="T4" fmla="*/ 1029 w 1298"/>
                <a:gd name="T5" fmla="*/ 108 h 1298"/>
                <a:gd name="T6" fmla="*/ 877 w 1298"/>
                <a:gd name="T7" fmla="*/ 197 h 1298"/>
                <a:gd name="T8" fmla="*/ 809 w 1298"/>
                <a:gd name="T9" fmla="*/ 45 h 1298"/>
                <a:gd name="T10" fmla="*/ 537 w 1298"/>
                <a:gd name="T11" fmla="*/ 0 h 1298"/>
                <a:gd name="T12" fmla="*/ 492 w 1298"/>
                <a:gd name="T13" fmla="*/ 175 h 1298"/>
                <a:gd name="T14" fmla="*/ 334 w 1298"/>
                <a:gd name="T15" fmla="*/ 110 h 1298"/>
                <a:gd name="T16" fmla="*/ 111 w 1298"/>
                <a:gd name="T17" fmla="*/ 270 h 1298"/>
                <a:gd name="T18" fmla="*/ 205 w 1298"/>
                <a:gd name="T19" fmla="*/ 426 h 1298"/>
                <a:gd name="T20" fmla="*/ 45 w 1298"/>
                <a:gd name="T21" fmla="*/ 490 h 1298"/>
                <a:gd name="T22" fmla="*/ 0 w 1298"/>
                <a:gd name="T23" fmla="*/ 761 h 1298"/>
                <a:gd name="T24" fmla="*/ 178 w 1298"/>
                <a:gd name="T25" fmla="*/ 806 h 1298"/>
                <a:gd name="T26" fmla="*/ 111 w 1298"/>
                <a:gd name="T27" fmla="*/ 965 h 1298"/>
                <a:gd name="T28" fmla="*/ 272 w 1298"/>
                <a:gd name="T29" fmla="*/ 1188 h 1298"/>
                <a:gd name="T30" fmla="*/ 427 w 1298"/>
                <a:gd name="T31" fmla="*/ 1096 h 1298"/>
                <a:gd name="T32" fmla="*/ 492 w 1298"/>
                <a:gd name="T33" fmla="*/ 1253 h 1298"/>
                <a:gd name="T34" fmla="*/ 763 w 1298"/>
                <a:gd name="T35" fmla="*/ 1298 h 1298"/>
                <a:gd name="T36" fmla="*/ 808 w 1298"/>
                <a:gd name="T37" fmla="*/ 1126 h 1298"/>
                <a:gd name="T38" fmla="*/ 965 w 1298"/>
                <a:gd name="T39" fmla="*/ 1187 h 1298"/>
                <a:gd name="T40" fmla="*/ 1188 w 1298"/>
                <a:gd name="T41" fmla="*/ 1027 h 1298"/>
                <a:gd name="T42" fmla="*/ 1099 w 1298"/>
                <a:gd name="T43" fmla="*/ 875 h 1298"/>
                <a:gd name="T44" fmla="*/ 1253 w 1298"/>
                <a:gd name="T45" fmla="*/ 806 h 1298"/>
                <a:gd name="T46" fmla="*/ 1297 w 1298"/>
                <a:gd name="T47" fmla="*/ 535 h 1298"/>
                <a:gd name="T48" fmla="*/ 1210 w 1298"/>
                <a:gd name="T49" fmla="*/ 717 h 1298"/>
                <a:gd name="T50" fmla="*/ 1051 w 1298"/>
                <a:gd name="T51" fmla="*/ 750 h 1298"/>
                <a:gd name="T52" fmla="*/ 1013 w 1298"/>
                <a:gd name="T53" fmla="*/ 914 h 1298"/>
                <a:gd name="T54" fmla="*/ 996 w 1298"/>
                <a:gd name="T55" fmla="*/ 1092 h 1298"/>
                <a:gd name="T56" fmla="*/ 861 w 1298"/>
                <a:gd name="T57" fmla="*/ 1003 h 1298"/>
                <a:gd name="T58" fmla="*/ 718 w 1298"/>
                <a:gd name="T59" fmla="*/ 1092 h 1298"/>
                <a:gd name="T60" fmla="*/ 581 w 1298"/>
                <a:gd name="T61" fmla="*/ 1209 h 1298"/>
                <a:gd name="T62" fmla="*/ 548 w 1298"/>
                <a:gd name="T63" fmla="*/ 1046 h 1298"/>
                <a:gd name="T64" fmla="*/ 387 w 1298"/>
                <a:gd name="T65" fmla="*/ 1008 h 1298"/>
                <a:gd name="T66" fmla="*/ 205 w 1298"/>
                <a:gd name="T67" fmla="*/ 996 h 1298"/>
                <a:gd name="T68" fmla="*/ 297 w 1298"/>
                <a:gd name="T69" fmla="*/ 857 h 1298"/>
                <a:gd name="T70" fmla="*/ 207 w 1298"/>
                <a:gd name="T71" fmla="*/ 718 h 1298"/>
                <a:gd name="T72" fmla="*/ 90 w 1298"/>
                <a:gd name="T73" fmla="*/ 579 h 1298"/>
                <a:gd name="T74" fmla="*/ 256 w 1298"/>
                <a:gd name="T75" fmla="*/ 546 h 1298"/>
                <a:gd name="T76" fmla="*/ 289 w 1298"/>
                <a:gd name="T77" fmla="*/ 387 h 1298"/>
                <a:gd name="T78" fmla="*/ 303 w 1298"/>
                <a:gd name="T79" fmla="*/ 205 h 1298"/>
                <a:gd name="T80" fmla="*/ 442 w 1298"/>
                <a:gd name="T81" fmla="*/ 296 h 1298"/>
                <a:gd name="T82" fmla="*/ 581 w 1298"/>
                <a:gd name="T83" fmla="*/ 207 h 1298"/>
                <a:gd name="T84" fmla="*/ 719 w 1298"/>
                <a:gd name="T85" fmla="*/ 89 h 1298"/>
                <a:gd name="T86" fmla="*/ 752 w 1298"/>
                <a:gd name="T87" fmla="*/ 250 h 1298"/>
                <a:gd name="T88" fmla="*/ 915 w 1298"/>
                <a:gd name="T89" fmla="*/ 288 h 1298"/>
                <a:gd name="T90" fmla="*/ 1094 w 1298"/>
                <a:gd name="T91" fmla="*/ 303 h 1298"/>
                <a:gd name="T92" fmla="*/ 1007 w 1298"/>
                <a:gd name="T93" fmla="*/ 438 h 1298"/>
                <a:gd name="T94" fmla="*/ 1096 w 1298"/>
                <a:gd name="T95" fmla="*/ 581 h 1298"/>
                <a:gd name="T96" fmla="*/ 1210 w 1298"/>
                <a:gd name="T97" fmla="*/ 717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8" h="1298">
                  <a:moveTo>
                    <a:pt x="1254" y="490"/>
                  </a:moveTo>
                  <a:cubicBezTo>
                    <a:pt x="1129" y="490"/>
                    <a:pt x="1129" y="490"/>
                    <a:pt x="1129" y="490"/>
                  </a:cubicBezTo>
                  <a:cubicBezTo>
                    <a:pt x="1121" y="466"/>
                    <a:pt x="1112" y="443"/>
                    <a:pt x="1100" y="421"/>
                  </a:cubicBezTo>
                  <a:cubicBezTo>
                    <a:pt x="1189" y="331"/>
                    <a:pt x="1189" y="331"/>
                    <a:pt x="1189" y="331"/>
                  </a:cubicBezTo>
                  <a:cubicBezTo>
                    <a:pt x="1207" y="314"/>
                    <a:pt x="1207" y="286"/>
                    <a:pt x="1189" y="269"/>
                  </a:cubicBezTo>
                  <a:cubicBezTo>
                    <a:pt x="1029" y="108"/>
                    <a:pt x="1029" y="108"/>
                    <a:pt x="1029" y="108"/>
                  </a:cubicBezTo>
                  <a:cubicBezTo>
                    <a:pt x="1012" y="91"/>
                    <a:pt x="984" y="91"/>
                    <a:pt x="966" y="108"/>
                  </a:cubicBezTo>
                  <a:cubicBezTo>
                    <a:pt x="877" y="197"/>
                    <a:pt x="877" y="197"/>
                    <a:pt x="877" y="197"/>
                  </a:cubicBezTo>
                  <a:cubicBezTo>
                    <a:pt x="855" y="187"/>
                    <a:pt x="832" y="177"/>
                    <a:pt x="809" y="170"/>
                  </a:cubicBezTo>
                  <a:cubicBezTo>
                    <a:pt x="809" y="45"/>
                    <a:pt x="809" y="45"/>
                    <a:pt x="809" y="45"/>
                  </a:cubicBezTo>
                  <a:cubicBezTo>
                    <a:pt x="809" y="20"/>
                    <a:pt x="789" y="0"/>
                    <a:pt x="765" y="0"/>
                  </a:cubicBezTo>
                  <a:cubicBezTo>
                    <a:pt x="537" y="0"/>
                    <a:pt x="537" y="0"/>
                    <a:pt x="537" y="0"/>
                  </a:cubicBezTo>
                  <a:cubicBezTo>
                    <a:pt x="512" y="0"/>
                    <a:pt x="492" y="20"/>
                    <a:pt x="492" y="45"/>
                  </a:cubicBezTo>
                  <a:cubicBezTo>
                    <a:pt x="492" y="175"/>
                    <a:pt x="492" y="175"/>
                    <a:pt x="492" y="175"/>
                  </a:cubicBezTo>
                  <a:cubicBezTo>
                    <a:pt x="470" y="182"/>
                    <a:pt x="448" y="192"/>
                    <a:pt x="427" y="202"/>
                  </a:cubicBezTo>
                  <a:cubicBezTo>
                    <a:pt x="334" y="110"/>
                    <a:pt x="334" y="110"/>
                    <a:pt x="334" y="110"/>
                  </a:cubicBezTo>
                  <a:cubicBezTo>
                    <a:pt x="317" y="93"/>
                    <a:pt x="289" y="93"/>
                    <a:pt x="271" y="110"/>
                  </a:cubicBezTo>
                  <a:cubicBezTo>
                    <a:pt x="111" y="270"/>
                    <a:pt x="111" y="270"/>
                    <a:pt x="111" y="270"/>
                  </a:cubicBezTo>
                  <a:cubicBezTo>
                    <a:pt x="94" y="287"/>
                    <a:pt x="94" y="315"/>
                    <a:pt x="111" y="333"/>
                  </a:cubicBezTo>
                  <a:cubicBezTo>
                    <a:pt x="205" y="426"/>
                    <a:pt x="205" y="426"/>
                    <a:pt x="205" y="426"/>
                  </a:cubicBezTo>
                  <a:cubicBezTo>
                    <a:pt x="194" y="447"/>
                    <a:pt x="186" y="468"/>
                    <a:pt x="178" y="490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20" y="490"/>
                    <a:pt x="0" y="510"/>
                    <a:pt x="0" y="535"/>
                  </a:cubicBezTo>
                  <a:cubicBezTo>
                    <a:pt x="0" y="761"/>
                    <a:pt x="0" y="761"/>
                    <a:pt x="0" y="761"/>
                  </a:cubicBezTo>
                  <a:cubicBezTo>
                    <a:pt x="0" y="786"/>
                    <a:pt x="20" y="806"/>
                    <a:pt x="45" y="806"/>
                  </a:cubicBezTo>
                  <a:cubicBezTo>
                    <a:pt x="178" y="806"/>
                    <a:pt x="178" y="806"/>
                    <a:pt x="178" y="806"/>
                  </a:cubicBezTo>
                  <a:cubicBezTo>
                    <a:pt x="185" y="828"/>
                    <a:pt x="194" y="849"/>
                    <a:pt x="204" y="870"/>
                  </a:cubicBezTo>
                  <a:cubicBezTo>
                    <a:pt x="111" y="965"/>
                    <a:pt x="111" y="965"/>
                    <a:pt x="111" y="965"/>
                  </a:cubicBezTo>
                  <a:cubicBezTo>
                    <a:pt x="94" y="982"/>
                    <a:pt x="94" y="1010"/>
                    <a:pt x="111" y="1027"/>
                  </a:cubicBezTo>
                  <a:cubicBezTo>
                    <a:pt x="272" y="1188"/>
                    <a:pt x="272" y="1188"/>
                    <a:pt x="272" y="1188"/>
                  </a:cubicBezTo>
                  <a:cubicBezTo>
                    <a:pt x="289" y="1205"/>
                    <a:pt x="317" y="1205"/>
                    <a:pt x="334" y="1188"/>
                  </a:cubicBezTo>
                  <a:cubicBezTo>
                    <a:pt x="427" y="1096"/>
                    <a:pt x="427" y="1096"/>
                    <a:pt x="427" y="1096"/>
                  </a:cubicBezTo>
                  <a:cubicBezTo>
                    <a:pt x="448" y="1106"/>
                    <a:pt x="470" y="1116"/>
                    <a:pt x="492" y="1123"/>
                  </a:cubicBezTo>
                  <a:cubicBezTo>
                    <a:pt x="492" y="1253"/>
                    <a:pt x="492" y="1253"/>
                    <a:pt x="492" y="1253"/>
                  </a:cubicBezTo>
                  <a:cubicBezTo>
                    <a:pt x="492" y="1278"/>
                    <a:pt x="512" y="1298"/>
                    <a:pt x="537" y="1298"/>
                  </a:cubicBezTo>
                  <a:cubicBezTo>
                    <a:pt x="763" y="1298"/>
                    <a:pt x="763" y="1298"/>
                    <a:pt x="763" y="1298"/>
                  </a:cubicBezTo>
                  <a:cubicBezTo>
                    <a:pt x="788" y="1298"/>
                    <a:pt x="808" y="1278"/>
                    <a:pt x="808" y="1253"/>
                  </a:cubicBezTo>
                  <a:cubicBezTo>
                    <a:pt x="808" y="1126"/>
                    <a:pt x="808" y="1126"/>
                    <a:pt x="808" y="1126"/>
                  </a:cubicBezTo>
                  <a:cubicBezTo>
                    <a:pt x="831" y="1118"/>
                    <a:pt x="854" y="1109"/>
                    <a:pt x="876" y="1098"/>
                  </a:cubicBezTo>
                  <a:cubicBezTo>
                    <a:pt x="965" y="1187"/>
                    <a:pt x="965" y="1187"/>
                    <a:pt x="965" y="1187"/>
                  </a:cubicBezTo>
                  <a:cubicBezTo>
                    <a:pt x="982" y="1205"/>
                    <a:pt x="1010" y="1205"/>
                    <a:pt x="1028" y="1187"/>
                  </a:cubicBezTo>
                  <a:cubicBezTo>
                    <a:pt x="1188" y="1027"/>
                    <a:pt x="1188" y="1027"/>
                    <a:pt x="1188" y="1027"/>
                  </a:cubicBezTo>
                  <a:cubicBezTo>
                    <a:pt x="1205" y="1010"/>
                    <a:pt x="1205" y="982"/>
                    <a:pt x="1188" y="964"/>
                  </a:cubicBezTo>
                  <a:cubicBezTo>
                    <a:pt x="1099" y="875"/>
                    <a:pt x="1099" y="875"/>
                    <a:pt x="1099" y="875"/>
                  </a:cubicBezTo>
                  <a:cubicBezTo>
                    <a:pt x="1110" y="853"/>
                    <a:pt x="1120" y="830"/>
                    <a:pt x="1128" y="806"/>
                  </a:cubicBezTo>
                  <a:cubicBezTo>
                    <a:pt x="1253" y="806"/>
                    <a:pt x="1253" y="806"/>
                    <a:pt x="1253" y="806"/>
                  </a:cubicBezTo>
                  <a:cubicBezTo>
                    <a:pt x="1278" y="806"/>
                    <a:pt x="1297" y="786"/>
                    <a:pt x="1297" y="761"/>
                  </a:cubicBezTo>
                  <a:cubicBezTo>
                    <a:pt x="1297" y="535"/>
                    <a:pt x="1297" y="535"/>
                    <a:pt x="1297" y="535"/>
                  </a:cubicBezTo>
                  <a:cubicBezTo>
                    <a:pt x="1298" y="510"/>
                    <a:pt x="1278" y="491"/>
                    <a:pt x="1254" y="490"/>
                  </a:cubicBezTo>
                  <a:close/>
                  <a:moveTo>
                    <a:pt x="1210" y="717"/>
                  </a:moveTo>
                  <a:cubicBezTo>
                    <a:pt x="1096" y="717"/>
                    <a:pt x="1096" y="717"/>
                    <a:pt x="1096" y="717"/>
                  </a:cubicBezTo>
                  <a:cubicBezTo>
                    <a:pt x="1075" y="716"/>
                    <a:pt x="1056" y="730"/>
                    <a:pt x="1051" y="750"/>
                  </a:cubicBezTo>
                  <a:cubicBezTo>
                    <a:pt x="1042" y="788"/>
                    <a:pt x="1027" y="825"/>
                    <a:pt x="1007" y="860"/>
                  </a:cubicBezTo>
                  <a:cubicBezTo>
                    <a:pt x="996" y="877"/>
                    <a:pt x="999" y="899"/>
                    <a:pt x="1013" y="914"/>
                  </a:cubicBezTo>
                  <a:cubicBezTo>
                    <a:pt x="1094" y="994"/>
                    <a:pt x="1094" y="994"/>
                    <a:pt x="1094" y="994"/>
                  </a:cubicBezTo>
                  <a:cubicBezTo>
                    <a:pt x="996" y="1092"/>
                    <a:pt x="996" y="1092"/>
                    <a:pt x="996" y="1092"/>
                  </a:cubicBezTo>
                  <a:cubicBezTo>
                    <a:pt x="915" y="1010"/>
                    <a:pt x="915" y="1010"/>
                    <a:pt x="915" y="1010"/>
                  </a:cubicBezTo>
                  <a:cubicBezTo>
                    <a:pt x="901" y="996"/>
                    <a:pt x="879" y="993"/>
                    <a:pt x="861" y="1003"/>
                  </a:cubicBezTo>
                  <a:cubicBezTo>
                    <a:pt x="827" y="1023"/>
                    <a:pt x="790" y="1038"/>
                    <a:pt x="752" y="1047"/>
                  </a:cubicBezTo>
                  <a:cubicBezTo>
                    <a:pt x="732" y="1052"/>
                    <a:pt x="718" y="1071"/>
                    <a:pt x="718" y="1092"/>
                  </a:cubicBezTo>
                  <a:cubicBezTo>
                    <a:pt x="718" y="1209"/>
                    <a:pt x="718" y="1209"/>
                    <a:pt x="718" y="1209"/>
                  </a:cubicBezTo>
                  <a:cubicBezTo>
                    <a:pt x="581" y="1209"/>
                    <a:pt x="581" y="1209"/>
                    <a:pt x="581" y="1209"/>
                  </a:cubicBezTo>
                  <a:cubicBezTo>
                    <a:pt x="581" y="1090"/>
                    <a:pt x="581" y="1090"/>
                    <a:pt x="581" y="1090"/>
                  </a:cubicBezTo>
                  <a:cubicBezTo>
                    <a:pt x="582" y="1069"/>
                    <a:pt x="568" y="1051"/>
                    <a:pt x="548" y="1046"/>
                  </a:cubicBezTo>
                  <a:cubicBezTo>
                    <a:pt x="510" y="1036"/>
                    <a:pt x="474" y="1021"/>
                    <a:pt x="441" y="1001"/>
                  </a:cubicBezTo>
                  <a:cubicBezTo>
                    <a:pt x="424" y="991"/>
                    <a:pt x="401" y="993"/>
                    <a:pt x="387" y="1008"/>
                  </a:cubicBezTo>
                  <a:cubicBezTo>
                    <a:pt x="302" y="1092"/>
                    <a:pt x="302" y="1092"/>
                    <a:pt x="302" y="1092"/>
                  </a:cubicBezTo>
                  <a:cubicBezTo>
                    <a:pt x="205" y="996"/>
                    <a:pt x="205" y="996"/>
                    <a:pt x="205" y="996"/>
                  </a:cubicBezTo>
                  <a:cubicBezTo>
                    <a:pt x="289" y="911"/>
                    <a:pt x="289" y="911"/>
                    <a:pt x="289" y="911"/>
                  </a:cubicBezTo>
                  <a:cubicBezTo>
                    <a:pt x="304" y="896"/>
                    <a:pt x="307" y="874"/>
                    <a:pt x="297" y="857"/>
                  </a:cubicBezTo>
                  <a:cubicBezTo>
                    <a:pt x="277" y="824"/>
                    <a:pt x="262" y="788"/>
                    <a:pt x="252" y="751"/>
                  </a:cubicBezTo>
                  <a:cubicBezTo>
                    <a:pt x="247" y="731"/>
                    <a:pt x="228" y="717"/>
                    <a:pt x="207" y="718"/>
                  </a:cubicBezTo>
                  <a:cubicBezTo>
                    <a:pt x="90" y="718"/>
                    <a:pt x="90" y="718"/>
                    <a:pt x="90" y="718"/>
                  </a:cubicBezTo>
                  <a:cubicBezTo>
                    <a:pt x="90" y="579"/>
                    <a:pt x="90" y="579"/>
                    <a:pt x="90" y="579"/>
                  </a:cubicBezTo>
                  <a:cubicBezTo>
                    <a:pt x="211" y="579"/>
                    <a:pt x="211" y="579"/>
                    <a:pt x="211" y="579"/>
                  </a:cubicBezTo>
                  <a:cubicBezTo>
                    <a:pt x="232" y="580"/>
                    <a:pt x="251" y="566"/>
                    <a:pt x="256" y="546"/>
                  </a:cubicBezTo>
                  <a:cubicBezTo>
                    <a:pt x="266" y="509"/>
                    <a:pt x="281" y="473"/>
                    <a:pt x="301" y="440"/>
                  </a:cubicBezTo>
                  <a:cubicBezTo>
                    <a:pt x="309" y="422"/>
                    <a:pt x="305" y="400"/>
                    <a:pt x="289" y="387"/>
                  </a:cubicBezTo>
                  <a:cubicBezTo>
                    <a:pt x="205" y="302"/>
                    <a:pt x="205" y="302"/>
                    <a:pt x="205" y="302"/>
                  </a:cubicBezTo>
                  <a:cubicBezTo>
                    <a:pt x="303" y="205"/>
                    <a:pt x="303" y="205"/>
                    <a:pt x="303" y="205"/>
                  </a:cubicBezTo>
                  <a:cubicBezTo>
                    <a:pt x="387" y="289"/>
                    <a:pt x="387" y="289"/>
                    <a:pt x="387" y="289"/>
                  </a:cubicBezTo>
                  <a:cubicBezTo>
                    <a:pt x="402" y="304"/>
                    <a:pt x="424" y="306"/>
                    <a:pt x="442" y="296"/>
                  </a:cubicBezTo>
                  <a:cubicBezTo>
                    <a:pt x="475" y="276"/>
                    <a:pt x="511" y="261"/>
                    <a:pt x="548" y="251"/>
                  </a:cubicBezTo>
                  <a:cubicBezTo>
                    <a:pt x="568" y="246"/>
                    <a:pt x="582" y="227"/>
                    <a:pt x="581" y="207"/>
                  </a:cubicBezTo>
                  <a:cubicBezTo>
                    <a:pt x="581" y="89"/>
                    <a:pt x="581" y="89"/>
                    <a:pt x="581" y="89"/>
                  </a:cubicBezTo>
                  <a:cubicBezTo>
                    <a:pt x="719" y="89"/>
                    <a:pt x="719" y="89"/>
                    <a:pt x="719" y="89"/>
                  </a:cubicBezTo>
                  <a:cubicBezTo>
                    <a:pt x="719" y="206"/>
                    <a:pt x="719" y="206"/>
                    <a:pt x="719" y="206"/>
                  </a:cubicBezTo>
                  <a:cubicBezTo>
                    <a:pt x="718" y="227"/>
                    <a:pt x="732" y="245"/>
                    <a:pt x="752" y="250"/>
                  </a:cubicBezTo>
                  <a:cubicBezTo>
                    <a:pt x="791" y="260"/>
                    <a:pt x="828" y="275"/>
                    <a:pt x="862" y="295"/>
                  </a:cubicBezTo>
                  <a:cubicBezTo>
                    <a:pt x="879" y="305"/>
                    <a:pt x="901" y="302"/>
                    <a:pt x="915" y="288"/>
                  </a:cubicBezTo>
                  <a:cubicBezTo>
                    <a:pt x="997" y="206"/>
                    <a:pt x="997" y="206"/>
                    <a:pt x="997" y="206"/>
                  </a:cubicBezTo>
                  <a:cubicBezTo>
                    <a:pt x="1094" y="303"/>
                    <a:pt x="1094" y="303"/>
                    <a:pt x="1094" y="303"/>
                  </a:cubicBezTo>
                  <a:cubicBezTo>
                    <a:pt x="1013" y="384"/>
                    <a:pt x="1013" y="384"/>
                    <a:pt x="1013" y="384"/>
                  </a:cubicBezTo>
                  <a:cubicBezTo>
                    <a:pt x="999" y="398"/>
                    <a:pt x="996" y="421"/>
                    <a:pt x="1007" y="438"/>
                  </a:cubicBezTo>
                  <a:cubicBezTo>
                    <a:pt x="1027" y="472"/>
                    <a:pt x="1042" y="509"/>
                    <a:pt x="1051" y="548"/>
                  </a:cubicBezTo>
                  <a:cubicBezTo>
                    <a:pt x="1056" y="568"/>
                    <a:pt x="1075" y="582"/>
                    <a:pt x="1096" y="581"/>
                  </a:cubicBezTo>
                  <a:cubicBezTo>
                    <a:pt x="1210" y="581"/>
                    <a:pt x="1210" y="581"/>
                    <a:pt x="1210" y="581"/>
                  </a:cubicBezTo>
                  <a:lnTo>
                    <a:pt x="1210" y="71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Freeform 108">
              <a:extLst>
                <a:ext uri="{FF2B5EF4-FFF2-40B4-BE49-F238E27FC236}">
                  <a16:creationId xmlns:a16="http://schemas.microsoft.com/office/drawing/2014/main" id="{19CC1388-1915-EC67-C724-3B10073099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3454400" y="3640138"/>
              <a:ext cx="1071563" cy="1071563"/>
            </a:xfrm>
            <a:custGeom>
              <a:avLst/>
              <a:gdLst>
                <a:gd name="T0" fmla="*/ 249 w 498"/>
                <a:gd name="T1" fmla="*/ 0 h 499"/>
                <a:gd name="T2" fmla="*/ 0 w 498"/>
                <a:gd name="T3" fmla="*/ 249 h 499"/>
                <a:gd name="T4" fmla="*/ 249 w 498"/>
                <a:gd name="T5" fmla="*/ 499 h 499"/>
                <a:gd name="T6" fmla="*/ 498 w 498"/>
                <a:gd name="T7" fmla="*/ 249 h 499"/>
                <a:gd name="T8" fmla="*/ 249 w 498"/>
                <a:gd name="T9" fmla="*/ 0 h 499"/>
                <a:gd name="T10" fmla="*/ 249 w 498"/>
                <a:gd name="T11" fmla="*/ 408 h 499"/>
                <a:gd name="T12" fmla="*/ 249 w 498"/>
                <a:gd name="T13" fmla="*/ 410 h 499"/>
                <a:gd name="T14" fmla="*/ 89 w 498"/>
                <a:gd name="T15" fmla="*/ 249 h 499"/>
                <a:gd name="T16" fmla="*/ 249 w 498"/>
                <a:gd name="T17" fmla="*/ 89 h 499"/>
                <a:gd name="T18" fmla="*/ 409 w 498"/>
                <a:gd name="T19" fmla="*/ 249 h 499"/>
                <a:gd name="T20" fmla="*/ 249 w 498"/>
                <a:gd name="T21" fmla="*/ 408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8" h="499">
                  <a:moveTo>
                    <a:pt x="249" y="0"/>
                  </a:moveTo>
                  <a:cubicBezTo>
                    <a:pt x="111" y="0"/>
                    <a:pt x="0" y="112"/>
                    <a:pt x="0" y="249"/>
                  </a:cubicBezTo>
                  <a:cubicBezTo>
                    <a:pt x="0" y="387"/>
                    <a:pt x="111" y="499"/>
                    <a:pt x="249" y="499"/>
                  </a:cubicBezTo>
                  <a:cubicBezTo>
                    <a:pt x="387" y="499"/>
                    <a:pt x="498" y="387"/>
                    <a:pt x="498" y="249"/>
                  </a:cubicBezTo>
                  <a:cubicBezTo>
                    <a:pt x="498" y="112"/>
                    <a:pt x="387" y="0"/>
                    <a:pt x="249" y="0"/>
                  </a:cubicBezTo>
                  <a:close/>
                  <a:moveTo>
                    <a:pt x="249" y="408"/>
                  </a:moveTo>
                  <a:cubicBezTo>
                    <a:pt x="249" y="410"/>
                    <a:pt x="249" y="410"/>
                    <a:pt x="249" y="410"/>
                  </a:cubicBezTo>
                  <a:cubicBezTo>
                    <a:pt x="161" y="410"/>
                    <a:pt x="89" y="338"/>
                    <a:pt x="89" y="249"/>
                  </a:cubicBezTo>
                  <a:cubicBezTo>
                    <a:pt x="89" y="161"/>
                    <a:pt x="161" y="89"/>
                    <a:pt x="249" y="89"/>
                  </a:cubicBezTo>
                  <a:cubicBezTo>
                    <a:pt x="338" y="89"/>
                    <a:pt x="409" y="161"/>
                    <a:pt x="409" y="249"/>
                  </a:cubicBezTo>
                  <a:cubicBezTo>
                    <a:pt x="409" y="337"/>
                    <a:pt x="337" y="408"/>
                    <a:pt x="249" y="4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" name="Freeform 109">
              <a:extLst>
                <a:ext uri="{FF2B5EF4-FFF2-40B4-BE49-F238E27FC236}">
                  <a16:creationId xmlns:a16="http://schemas.microsoft.com/office/drawing/2014/main" id="{549969DA-9FDA-7839-EE4C-F12FB793FB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898650" y="1128713"/>
              <a:ext cx="2859088" cy="2841625"/>
            </a:xfrm>
            <a:custGeom>
              <a:avLst/>
              <a:gdLst>
                <a:gd name="T0" fmla="*/ 1323 w 1328"/>
                <a:gd name="T1" fmla="*/ 635 h 1323"/>
                <a:gd name="T2" fmla="*/ 1222 w 1328"/>
                <a:gd name="T3" fmla="*/ 381 h 1323"/>
                <a:gd name="T4" fmla="*/ 1055 w 1328"/>
                <a:gd name="T5" fmla="*/ 347 h 1323"/>
                <a:gd name="T6" fmla="*/ 1111 w 1328"/>
                <a:gd name="T7" fmla="*/ 179 h 1323"/>
                <a:gd name="T8" fmla="*/ 858 w 1328"/>
                <a:gd name="T9" fmla="*/ 69 h 1323"/>
                <a:gd name="T10" fmla="*/ 717 w 1328"/>
                <a:gd name="T11" fmla="*/ 164 h 1323"/>
                <a:gd name="T12" fmla="*/ 637 w 1328"/>
                <a:gd name="T13" fmla="*/ 5 h 1323"/>
                <a:gd name="T14" fmla="*/ 412 w 1328"/>
                <a:gd name="T15" fmla="*/ 54 h 1323"/>
                <a:gd name="T16" fmla="*/ 409 w 1328"/>
                <a:gd name="T17" fmla="*/ 234 h 1323"/>
                <a:gd name="T18" fmla="*/ 241 w 1328"/>
                <a:gd name="T19" fmla="*/ 204 h 1323"/>
                <a:gd name="T20" fmla="*/ 56 w 1328"/>
                <a:gd name="T21" fmla="*/ 409 h 1323"/>
                <a:gd name="T22" fmla="*/ 181 w 1328"/>
                <a:gd name="T23" fmla="*/ 542 h 1323"/>
                <a:gd name="T24" fmla="*/ 39 w 1328"/>
                <a:gd name="T25" fmla="*/ 639 h 1323"/>
                <a:gd name="T26" fmla="*/ 54 w 1328"/>
                <a:gd name="T27" fmla="*/ 914 h 1323"/>
                <a:gd name="T28" fmla="*/ 236 w 1328"/>
                <a:gd name="T29" fmla="*/ 920 h 1323"/>
                <a:gd name="T30" fmla="*/ 207 w 1328"/>
                <a:gd name="T31" fmla="*/ 1087 h 1323"/>
                <a:gd name="T32" fmla="*/ 411 w 1328"/>
                <a:gd name="T33" fmla="*/ 1271 h 1323"/>
                <a:gd name="T34" fmla="*/ 543 w 1328"/>
                <a:gd name="T35" fmla="*/ 1148 h 1323"/>
                <a:gd name="T36" fmla="*/ 641 w 1328"/>
                <a:gd name="T37" fmla="*/ 1288 h 1323"/>
                <a:gd name="T38" fmla="*/ 694 w 1328"/>
                <a:gd name="T39" fmla="*/ 1323 h 1323"/>
                <a:gd name="T40" fmla="*/ 946 w 1328"/>
                <a:gd name="T41" fmla="*/ 1221 h 1323"/>
                <a:gd name="T42" fmla="*/ 980 w 1328"/>
                <a:gd name="T43" fmla="*/ 1055 h 1323"/>
                <a:gd name="T44" fmla="*/ 1150 w 1328"/>
                <a:gd name="T45" fmla="*/ 1111 h 1323"/>
                <a:gd name="T46" fmla="*/ 1260 w 1328"/>
                <a:gd name="T47" fmla="*/ 858 h 1323"/>
                <a:gd name="T48" fmla="*/ 1153 w 1328"/>
                <a:gd name="T49" fmla="*/ 790 h 1323"/>
                <a:gd name="T50" fmla="*/ 1288 w 1328"/>
                <a:gd name="T51" fmla="*/ 689 h 1323"/>
                <a:gd name="T52" fmla="*/ 1115 w 1328"/>
                <a:gd name="T53" fmla="*/ 638 h 1323"/>
                <a:gd name="T54" fmla="*/ 1059 w 1328"/>
                <a:gd name="T55" fmla="*/ 796 h 1323"/>
                <a:gd name="T56" fmla="*/ 1173 w 1328"/>
                <a:gd name="T57" fmla="*/ 909 h 1323"/>
                <a:gd name="T58" fmla="*/ 1002 w 1328"/>
                <a:gd name="T59" fmla="*/ 963 h 1323"/>
                <a:gd name="T60" fmla="*/ 850 w 1328"/>
                <a:gd name="T61" fmla="*/ 1034 h 1323"/>
                <a:gd name="T62" fmla="*/ 851 w 1328"/>
                <a:gd name="T63" fmla="*/ 1197 h 1323"/>
                <a:gd name="T64" fmla="*/ 692 w 1328"/>
                <a:gd name="T65" fmla="*/ 1111 h 1323"/>
                <a:gd name="T66" fmla="*/ 537 w 1328"/>
                <a:gd name="T67" fmla="*/ 1055 h 1323"/>
                <a:gd name="T68" fmla="*/ 486 w 1328"/>
                <a:gd name="T69" fmla="*/ 1073 h 1323"/>
                <a:gd name="T70" fmla="*/ 305 w 1328"/>
                <a:gd name="T71" fmla="*/ 1099 h 1323"/>
                <a:gd name="T72" fmla="*/ 363 w 1328"/>
                <a:gd name="T73" fmla="*/ 942 h 1323"/>
                <a:gd name="T74" fmla="*/ 248 w 1328"/>
                <a:gd name="T75" fmla="*/ 825 h 1323"/>
                <a:gd name="T76" fmla="*/ 100 w 1328"/>
                <a:gd name="T77" fmla="*/ 717 h 1323"/>
                <a:gd name="T78" fmla="*/ 254 w 1328"/>
                <a:gd name="T79" fmla="*/ 649 h 1323"/>
                <a:gd name="T80" fmla="*/ 260 w 1328"/>
                <a:gd name="T81" fmla="*/ 485 h 1323"/>
                <a:gd name="T82" fmla="*/ 233 w 1328"/>
                <a:gd name="T83" fmla="*/ 304 h 1323"/>
                <a:gd name="T84" fmla="*/ 386 w 1328"/>
                <a:gd name="T85" fmla="*/ 363 h 1323"/>
                <a:gd name="T86" fmla="*/ 503 w 1328"/>
                <a:gd name="T87" fmla="*/ 247 h 1323"/>
                <a:gd name="T88" fmla="*/ 612 w 1328"/>
                <a:gd name="T89" fmla="*/ 102 h 1323"/>
                <a:gd name="T90" fmla="*/ 681 w 1328"/>
                <a:gd name="T91" fmla="*/ 251 h 1323"/>
                <a:gd name="T92" fmla="*/ 848 w 1328"/>
                <a:gd name="T93" fmla="*/ 253 h 1323"/>
                <a:gd name="T94" fmla="*/ 1026 w 1328"/>
                <a:gd name="T95" fmla="*/ 230 h 1323"/>
                <a:gd name="T96" fmla="*/ 970 w 1328"/>
                <a:gd name="T97" fmla="*/ 381 h 1323"/>
                <a:gd name="T98" fmla="*/ 1085 w 1328"/>
                <a:gd name="T99" fmla="*/ 502 h 1323"/>
                <a:gd name="T100" fmla="*/ 1226 w 1328"/>
                <a:gd name="T101" fmla="*/ 611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28" h="1323">
                  <a:moveTo>
                    <a:pt x="1323" y="637"/>
                  </a:moveTo>
                  <a:cubicBezTo>
                    <a:pt x="1323" y="636"/>
                    <a:pt x="1323" y="635"/>
                    <a:pt x="1323" y="635"/>
                  </a:cubicBezTo>
                  <a:cubicBezTo>
                    <a:pt x="1275" y="415"/>
                    <a:pt x="1275" y="415"/>
                    <a:pt x="1275" y="415"/>
                  </a:cubicBezTo>
                  <a:cubicBezTo>
                    <a:pt x="1269" y="391"/>
                    <a:pt x="1246" y="376"/>
                    <a:pt x="1222" y="381"/>
                  </a:cubicBezTo>
                  <a:cubicBezTo>
                    <a:pt x="1100" y="408"/>
                    <a:pt x="1100" y="408"/>
                    <a:pt x="1100" y="408"/>
                  </a:cubicBezTo>
                  <a:cubicBezTo>
                    <a:pt x="1086" y="386"/>
                    <a:pt x="1071" y="366"/>
                    <a:pt x="1055" y="347"/>
                  </a:cubicBezTo>
                  <a:cubicBezTo>
                    <a:pt x="1125" y="241"/>
                    <a:pt x="1125" y="241"/>
                    <a:pt x="1125" y="241"/>
                  </a:cubicBezTo>
                  <a:cubicBezTo>
                    <a:pt x="1138" y="220"/>
                    <a:pt x="1132" y="192"/>
                    <a:pt x="1111" y="179"/>
                  </a:cubicBezTo>
                  <a:cubicBezTo>
                    <a:pt x="920" y="56"/>
                    <a:pt x="920" y="56"/>
                    <a:pt x="920" y="56"/>
                  </a:cubicBezTo>
                  <a:cubicBezTo>
                    <a:pt x="899" y="43"/>
                    <a:pt x="872" y="49"/>
                    <a:pt x="858" y="69"/>
                  </a:cubicBezTo>
                  <a:cubicBezTo>
                    <a:pt x="790" y="176"/>
                    <a:pt x="790" y="176"/>
                    <a:pt x="790" y="176"/>
                  </a:cubicBezTo>
                  <a:cubicBezTo>
                    <a:pt x="766" y="170"/>
                    <a:pt x="742" y="166"/>
                    <a:pt x="717" y="164"/>
                  </a:cubicBezTo>
                  <a:cubicBezTo>
                    <a:pt x="690" y="39"/>
                    <a:pt x="690" y="39"/>
                    <a:pt x="690" y="39"/>
                  </a:cubicBezTo>
                  <a:cubicBezTo>
                    <a:pt x="684" y="15"/>
                    <a:pt x="661" y="0"/>
                    <a:pt x="637" y="5"/>
                  </a:cubicBezTo>
                  <a:cubicBezTo>
                    <a:pt x="636" y="6"/>
                    <a:pt x="635" y="6"/>
                    <a:pt x="635" y="6"/>
                  </a:cubicBezTo>
                  <a:cubicBezTo>
                    <a:pt x="412" y="54"/>
                    <a:pt x="412" y="54"/>
                    <a:pt x="412" y="54"/>
                  </a:cubicBezTo>
                  <a:cubicBezTo>
                    <a:pt x="388" y="60"/>
                    <a:pt x="373" y="83"/>
                    <a:pt x="378" y="107"/>
                  </a:cubicBezTo>
                  <a:cubicBezTo>
                    <a:pt x="409" y="234"/>
                    <a:pt x="409" y="234"/>
                    <a:pt x="409" y="234"/>
                  </a:cubicBezTo>
                  <a:cubicBezTo>
                    <a:pt x="389" y="246"/>
                    <a:pt x="370" y="260"/>
                    <a:pt x="351" y="275"/>
                  </a:cubicBezTo>
                  <a:cubicBezTo>
                    <a:pt x="241" y="204"/>
                    <a:pt x="241" y="204"/>
                    <a:pt x="241" y="204"/>
                  </a:cubicBezTo>
                  <a:cubicBezTo>
                    <a:pt x="221" y="191"/>
                    <a:pt x="193" y="197"/>
                    <a:pt x="180" y="218"/>
                  </a:cubicBezTo>
                  <a:cubicBezTo>
                    <a:pt x="56" y="409"/>
                    <a:pt x="56" y="409"/>
                    <a:pt x="56" y="409"/>
                  </a:cubicBezTo>
                  <a:cubicBezTo>
                    <a:pt x="43" y="430"/>
                    <a:pt x="49" y="457"/>
                    <a:pt x="69" y="470"/>
                  </a:cubicBezTo>
                  <a:cubicBezTo>
                    <a:pt x="181" y="542"/>
                    <a:pt x="181" y="542"/>
                    <a:pt x="181" y="542"/>
                  </a:cubicBezTo>
                  <a:cubicBezTo>
                    <a:pt x="175" y="564"/>
                    <a:pt x="171" y="587"/>
                    <a:pt x="169" y="610"/>
                  </a:cubicBezTo>
                  <a:cubicBezTo>
                    <a:pt x="39" y="639"/>
                    <a:pt x="39" y="639"/>
                    <a:pt x="39" y="639"/>
                  </a:cubicBezTo>
                  <a:cubicBezTo>
                    <a:pt x="15" y="644"/>
                    <a:pt x="0" y="668"/>
                    <a:pt x="5" y="692"/>
                  </a:cubicBezTo>
                  <a:cubicBezTo>
                    <a:pt x="54" y="914"/>
                    <a:pt x="54" y="914"/>
                    <a:pt x="54" y="914"/>
                  </a:cubicBezTo>
                  <a:cubicBezTo>
                    <a:pt x="59" y="938"/>
                    <a:pt x="83" y="953"/>
                    <a:pt x="107" y="948"/>
                  </a:cubicBezTo>
                  <a:cubicBezTo>
                    <a:pt x="236" y="920"/>
                    <a:pt x="236" y="920"/>
                    <a:pt x="236" y="920"/>
                  </a:cubicBezTo>
                  <a:cubicBezTo>
                    <a:pt x="249" y="940"/>
                    <a:pt x="263" y="958"/>
                    <a:pt x="279" y="976"/>
                  </a:cubicBezTo>
                  <a:cubicBezTo>
                    <a:pt x="207" y="1087"/>
                    <a:pt x="207" y="1087"/>
                    <a:pt x="207" y="1087"/>
                  </a:cubicBezTo>
                  <a:cubicBezTo>
                    <a:pt x="194" y="1108"/>
                    <a:pt x="200" y="1136"/>
                    <a:pt x="221" y="1149"/>
                  </a:cubicBezTo>
                  <a:cubicBezTo>
                    <a:pt x="411" y="1271"/>
                    <a:pt x="411" y="1271"/>
                    <a:pt x="411" y="1271"/>
                  </a:cubicBezTo>
                  <a:cubicBezTo>
                    <a:pt x="432" y="1285"/>
                    <a:pt x="459" y="1279"/>
                    <a:pt x="473" y="1258"/>
                  </a:cubicBezTo>
                  <a:cubicBezTo>
                    <a:pt x="543" y="1148"/>
                    <a:pt x="543" y="1148"/>
                    <a:pt x="543" y="1148"/>
                  </a:cubicBezTo>
                  <a:cubicBezTo>
                    <a:pt x="566" y="1154"/>
                    <a:pt x="589" y="1158"/>
                    <a:pt x="613" y="1161"/>
                  </a:cubicBezTo>
                  <a:cubicBezTo>
                    <a:pt x="641" y="1288"/>
                    <a:pt x="641" y="1288"/>
                    <a:pt x="641" y="1288"/>
                  </a:cubicBezTo>
                  <a:cubicBezTo>
                    <a:pt x="645" y="1309"/>
                    <a:pt x="664" y="1323"/>
                    <a:pt x="685" y="1323"/>
                  </a:cubicBezTo>
                  <a:cubicBezTo>
                    <a:pt x="694" y="1323"/>
                    <a:pt x="694" y="1323"/>
                    <a:pt x="694" y="1323"/>
                  </a:cubicBezTo>
                  <a:cubicBezTo>
                    <a:pt x="917" y="1275"/>
                    <a:pt x="917" y="1275"/>
                    <a:pt x="917" y="1275"/>
                  </a:cubicBezTo>
                  <a:cubicBezTo>
                    <a:pt x="940" y="1268"/>
                    <a:pt x="953" y="1244"/>
                    <a:pt x="946" y="1221"/>
                  </a:cubicBezTo>
                  <a:cubicBezTo>
                    <a:pt x="919" y="1096"/>
                    <a:pt x="919" y="1096"/>
                    <a:pt x="919" y="1096"/>
                  </a:cubicBezTo>
                  <a:cubicBezTo>
                    <a:pt x="940" y="1084"/>
                    <a:pt x="961" y="1070"/>
                    <a:pt x="980" y="1055"/>
                  </a:cubicBezTo>
                  <a:cubicBezTo>
                    <a:pt x="1088" y="1124"/>
                    <a:pt x="1088" y="1124"/>
                    <a:pt x="1088" y="1124"/>
                  </a:cubicBezTo>
                  <a:cubicBezTo>
                    <a:pt x="1109" y="1138"/>
                    <a:pt x="1136" y="1132"/>
                    <a:pt x="1150" y="1111"/>
                  </a:cubicBezTo>
                  <a:cubicBezTo>
                    <a:pt x="1272" y="920"/>
                    <a:pt x="1272" y="920"/>
                    <a:pt x="1272" y="920"/>
                  </a:cubicBezTo>
                  <a:cubicBezTo>
                    <a:pt x="1286" y="900"/>
                    <a:pt x="1280" y="872"/>
                    <a:pt x="1260" y="858"/>
                  </a:cubicBezTo>
                  <a:cubicBezTo>
                    <a:pt x="1259" y="858"/>
                    <a:pt x="1259" y="858"/>
                    <a:pt x="1258" y="857"/>
                  </a:cubicBezTo>
                  <a:cubicBezTo>
                    <a:pt x="1153" y="790"/>
                    <a:pt x="1153" y="790"/>
                    <a:pt x="1153" y="790"/>
                  </a:cubicBezTo>
                  <a:cubicBezTo>
                    <a:pt x="1159" y="765"/>
                    <a:pt x="1163" y="741"/>
                    <a:pt x="1166" y="716"/>
                  </a:cubicBezTo>
                  <a:cubicBezTo>
                    <a:pt x="1288" y="689"/>
                    <a:pt x="1288" y="689"/>
                    <a:pt x="1288" y="689"/>
                  </a:cubicBezTo>
                  <a:cubicBezTo>
                    <a:pt x="1312" y="684"/>
                    <a:pt x="1328" y="661"/>
                    <a:pt x="1323" y="637"/>
                  </a:cubicBezTo>
                  <a:close/>
                  <a:moveTo>
                    <a:pt x="1115" y="638"/>
                  </a:moveTo>
                  <a:cubicBezTo>
                    <a:pt x="1095" y="642"/>
                    <a:pt x="1081" y="659"/>
                    <a:pt x="1080" y="679"/>
                  </a:cubicBezTo>
                  <a:cubicBezTo>
                    <a:pt x="1079" y="719"/>
                    <a:pt x="1071" y="758"/>
                    <a:pt x="1059" y="796"/>
                  </a:cubicBezTo>
                  <a:cubicBezTo>
                    <a:pt x="1052" y="816"/>
                    <a:pt x="1060" y="837"/>
                    <a:pt x="1077" y="848"/>
                  </a:cubicBezTo>
                  <a:cubicBezTo>
                    <a:pt x="1173" y="909"/>
                    <a:pt x="1173" y="909"/>
                    <a:pt x="1173" y="909"/>
                  </a:cubicBezTo>
                  <a:cubicBezTo>
                    <a:pt x="1099" y="1025"/>
                    <a:pt x="1099" y="1025"/>
                    <a:pt x="1099" y="1025"/>
                  </a:cubicBezTo>
                  <a:cubicBezTo>
                    <a:pt x="1002" y="963"/>
                    <a:pt x="1002" y="963"/>
                    <a:pt x="1002" y="963"/>
                  </a:cubicBezTo>
                  <a:cubicBezTo>
                    <a:pt x="985" y="952"/>
                    <a:pt x="962" y="954"/>
                    <a:pt x="947" y="968"/>
                  </a:cubicBezTo>
                  <a:cubicBezTo>
                    <a:pt x="918" y="994"/>
                    <a:pt x="886" y="1017"/>
                    <a:pt x="850" y="1034"/>
                  </a:cubicBezTo>
                  <a:cubicBezTo>
                    <a:pt x="832" y="1043"/>
                    <a:pt x="822" y="1063"/>
                    <a:pt x="826" y="1083"/>
                  </a:cubicBezTo>
                  <a:cubicBezTo>
                    <a:pt x="851" y="1197"/>
                    <a:pt x="851" y="1197"/>
                    <a:pt x="851" y="1197"/>
                  </a:cubicBezTo>
                  <a:cubicBezTo>
                    <a:pt x="718" y="1227"/>
                    <a:pt x="718" y="1227"/>
                    <a:pt x="718" y="1227"/>
                  </a:cubicBezTo>
                  <a:cubicBezTo>
                    <a:pt x="692" y="1111"/>
                    <a:pt x="692" y="1111"/>
                    <a:pt x="692" y="1111"/>
                  </a:cubicBezTo>
                  <a:cubicBezTo>
                    <a:pt x="688" y="1091"/>
                    <a:pt x="671" y="1077"/>
                    <a:pt x="651" y="1076"/>
                  </a:cubicBezTo>
                  <a:cubicBezTo>
                    <a:pt x="612" y="1074"/>
                    <a:pt x="574" y="1067"/>
                    <a:pt x="537" y="1055"/>
                  </a:cubicBezTo>
                  <a:cubicBezTo>
                    <a:pt x="533" y="1053"/>
                    <a:pt x="528" y="1052"/>
                    <a:pt x="523" y="1052"/>
                  </a:cubicBezTo>
                  <a:cubicBezTo>
                    <a:pt x="508" y="1052"/>
                    <a:pt x="494" y="1060"/>
                    <a:pt x="486" y="1073"/>
                  </a:cubicBezTo>
                  <a:cubicBezTo>
                    <a:pt x="421" y="1173"/>
                    <a:pt x="421" y="1173"/>
                    <a:pt x="421" y="1173"/>
                  </a:cubicBezTo>
                  <a:cubicBezTo>
                    <a:pt x="305" y="1099"/>
                    <a:pt x="305" y="1099"/>
                    <a:pt x="305" y="1099"/>
                  </a:cubicBezTo>
                  <a:cubicBezTo>
                    <a:pt x="368" y="997"/>
                    <a:pt x="368" y="997"/>
                    <a:pt x="368" y="997"/>
                  </a:cubicBezTo>
                  <a:cubicBezTo>
                    <a:pt x="379" y="980"/>
                    <a:pt x="377" y="957"/>
                    <a:pt x="363" y="942"/>
                  </a:cubicBezTo>
                  <a:cubicBezTo>
                    <a:pt x="337" y="914"/>
                    <a:pt x="315" y="883"/>
                    <a:pt x="298" y="848"/>
                  </a:cubicBezTo>
                  <a:cubicBezTo>
                    <a:pt x="289" y="830"/>
                    <a:pt x="268" y="820"/>
                    <a:pt x="248" y="825"/>
                  </a:cubicBezTo>
                  <a:cubicBezTo>
                    <a:pt x="130" y="851"/>
                    <a:pt x="130" y="851"/>
                    <a:pt x="130" y="851"/>
                  </a:cubicBezTo>
                  <a:cubicBezTo>
                    <a:pt x="100" y="717"/>
                    <a:pt x="100" y="717"/>
                    <a:pt x="100" y="717"/>
                  </a:cubicBezTo>
                  <a:cubicBezTo>
                    <a:pt x="219" y="691"/>
                    <a:pt x="219" y="691"/>
                    <a:pt x="219" y="691"/>
                  </a:cubicBezTo>
                  <a:cubicBezTo>
                    <a:pt x="239" y="687"/>
                    <a:pt x="253" y="670"/>
                    <a:pt x="254" y="649"/>
                  </a:cubicBezTo>
                  <a:cubicBezTo>
                    <a:pt x="257" y="611"/>
                    <a:pt x="265" y="573"/>
                    <a:pt x="279" y="536"/>
                  </a:cubicBezTo>
                  <a:cubicBezTo>
                    <a:pt x="285" y="517"/>
                    <a:pt x="277" y="496"/>
                    <a:pt x="260" y="485"/>
                  </a:cubicBezTo>
                  <a:cubicBezTo>
                    <a:pt x="159" y="420"/>
                    <a:pt x="159" y="420"/>
                    <a:pt x="159" y="420"/>
                  </a:cubicBezTo>
                  <a:cubicBezTo>
                    <a:pt x="233" y="304"/>
                    <a:pt x="233" y="304"/>
                    <a:pt x="233" y="304"/>
                  </a:cubicBezTo>
                  <a:cubicBezTo>
                    <a:pt x="331" y="367"/>
                    <a:pt x="331" y="367"/>
                    <a:pt x="331" y="367"/>
                  </a:cubicBezTo>
                  <a:cubicBezTo>
                    <a:pt x="348" y="379"/>
                    <a:pt x="371" y="377"/>
                    <a:pt x="386" y="363"/>
                  </a:cubicBezTo>
                  <a:cubicBezTo>
                    <a:pt x="414" y="336"/>
                    <a:pt x="446" y="313"/>
                    <a:pt x="480" y="296"/>
                  </a:cubicBezTo>
                  <a:cubicBezTo>
                    <a:pt x="498" y="287"/>
                    <a:pt x="508" y="266"/>
                    <a:pt x="503" y="247"/>
                  </a:cubicBezTo>
                  <a:cubicBezTo>
                    <a:pt x="478" y="131"/>
                    <a:pt x="478" y="131"/>
                    <a:pt x="478" y="131"/>
                  </a:cubicBezTo>
                  <a:cubicBezTo>
                    <a:pt x="612" y="102"/>
                    <a:pt x="612" y="102"/>
                    <a:pt x="612" y="102"/>
                  </a:cubicBezTo>
                  <a:cubicBezTo>
                    <a:pt x="637" y="216"/>
                    <a:pt x="637" y="216"/>
                    <a:pt x="637" y="216"/>
                  </a:cubicBezTo>
                  <a:cubicBezTo>
                    <a:pt x="641" y="237"/>
                    <a:pt x="660" y="251"/>
                    <a:pt x="681" y="251"/>
                  </a:cubicBezTo>
                  <a:cubicBezTo>
                    <a:pt x="720" y="252"/>
                    <a:pt x="759" y="259"/>
                    <a:pt x="797" y="271"/>
                  </a:cubicBezTo>
                  <a:cubicBezTo>
                    <a:pt x="816" y="277"/>
                    <a:pt x="837" y="270"/>
                    <a:pt x="848" y="253"/>
                  </a:cubicBezTo>
                  <a:cubicBezTo>
                    <a:pt x="910" y="156"/>
                    <a:pt x="910" y="156"/>
                    <a:pt x="910" y="156"/>
                  </a:cubicBezTo>
                  <a:cubicBezTo>
                    <a:pt x="1026" y="230"/>
                    <a:pt x="1026" y="230"/>
                    <a:pt x="1026" y="230"/>
                  </a:cubicBezTo>
                  <a:cubicBezTo>
                    <a:pt x="964" y="326"/>
                    <a:pt x="964" y="326"/>
                    <a:pt x="964" y="326"/>
                  </a:cubicBezTo>
                  <a:cubicBezTo>
                    <a:pt x="953" y="343"/>
                    <a:pt x="955" y="366"/>
                    <a:pt x="970" y="381"/>
                  </a:cubicBezTo>
                  <a:cubicBezTo>
                    <a:pt x="996" y="410"/>
                    <a:pt x="1018" y="443"/>
                    <a:pt x="1036" y="478"/>
                  </a:cubicBezTo>
                  <a:cubicBezTo>
                    <a:pt x="1045" y="497"/>
                    <a:pt x="1065" y="506"/>
                    <a:pt x="1085" y="502"/>
                  </a:cubicBezTo>
                  <a:cubicBezTo>
                    <a:pt x="1196" y="478"/>
                    <a:pt x="1196" y="478"/>
                    <a:pt x="1196" y="478"/>
                  </a:cubicBezTo>
                  <a:cubicBezTo>
                    <a:pt x="1226" y="611"/>
                    <a:pt x="1226" y="611"/>
                    <a:pt x="1226" y="611"/>
                  </a:cubicBezTo>
                  <a:lnTo>
                    <a:pt x="1115" y="6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Freeform 110">
              <a:extLst>
                <a:ext uri="{FF2B5EF4-FFF2-40B4-BE49-F238E27FC236}">
                  <a16:creationId xmlns:a16="http://schemas.microsoft.com/office/drawing/2014/main" id="{22ED01B2-CF6D-52FA-D581-2D7B5A7493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003300" y="2017713"/>
              <a:ext cx="1071563" cy="1071563"/>
            </a:xfrm>
            <a:custGeom>
              <a:avLst/>
              <a:gdLst>
                <a:gd name="T0" fmla="*/ 493 w 498"/>
                <a:gd name="T1" fmla="*/ 197 h 499"/>
                <a:gd name="T2" fmla="*/ 249 w 498"/>
                <a:gd name="T3" fmla="*/ 1 h 499"/>
                <a:gd name="T4" fmla="*/ 0 w 498"/>
                <a:gd name="T5" fmla="*/ 250 h 499"/>
                <a:gd name="T6" fmla="*/ 249 w 498"/>
                <a:gd name="T7" fmla="*/ 499 h 499"/>
                <a:gd name="T8" fmla="*/ 498 w 498"/>
                <a:gd name="T9" fmla="*/ 250 h 499"/>
                <a:gd name="T10" fmla="*/ 493 w 498"/>
                <a:gd name="T11" fmla="*/ 197 h 499"/>
                <a:gd name="T12" fmla="*/ 282 w 498"/>
                <a:gd name="T13" fmla="*/ 407 h 499"/>
                <a:gd name="T14" fmla="*/ 283 w 498"/>
                <a:gd name="T15" fmla="*/ 407 h 499"/>
                <a:gd name="T16" fmla="*/ 92 w 498"/>
                <a:gd name="T17" fmla="*/ 284 h 499"/>
                <a:gd name="T18" fmla="*/ 214 w 498"/>
                <a:gd name="T19" fmla="*/ 93 h 499"/>
                <a:gd name="T20" fmla="*/ 249 w 498"/>
                <a:gd name="T21" fmla="*/ 90 h 499"/>
                <a:gd name="T22" fmla="*/ 409 w 498"/>
                <a:gd name="T23" fmla="*/ 250 h 499"/>
                <a:gd name="T24" fmla="*/ 282 w 498"/>
                <a:gd name="T25" fmla="*/ 407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8" h="499">
                  <a:moveTo>
                    <a:pt x="493" y="197"/>
                  </a:moveTo>
                  <a:cubicBezTo>
                    <a:pt x="468" y="82"/>
                    <a:pt x="366" y="0"/>
                    <a:pt x="249" y="1"/>
                  </a:cubicBezTo>
                  <a:cubicBezTo>
                    <a:pt x="111" y="1"/>
                    <a:pt x="0" y="112"/>
                    <a:pt x="0" y="250"/>
                  </a:cubicBezTo>
                  <a:cubicBezTo>
                    <a:pt x="0" y="388"/>
                    <a:pt x="111" y="499"/>
                    <a:pt x="249" y="499"/>
                  </a:cubicBezTo>
                  <a:cubicBezTo>
                    <a:pt x="387" y="499"/>
                    <a:pt x="498" y="388"/>
                    <a:pt x="498" y="250"/>
                  </a:cubicBezTo>
                  <a:cubicBezTo>
                    <a:pt x="498" y="232"/>
                    <a:pt x="496" y="214"/>
                    <a:pt x="493" y="197"/>
                  </a:cubicBezTo>
                  <a:close/>
                  <a:moveTo>
                    <a:pt x="282" y="407"/>
                  </a:moveTo>
                  <a:cubicBezTo>
                    <a:pt x="283" y="407"/>
                    <a:pt x="283" y="407"/>
                    <a:pt x="283" y="407"/>
                  </a:cubicBezTo>
                  <a:cubicBezTo>
                    <a:pt x="197" y="424"/>
                    <a:pt x="112" y="370"/>
                    <a:pt x="92" y="284"/>
                  </a:cubicBezTo>
                  <a:cubicBezTo>
                    <a:pt x="73" y="198"/>
                    <a:pt x="128" y="112"/>
                    <a:pt x="214" y="93"/>
                  </a:cubicBezTo>
                  <a:cubicBezTo>
                    <a:pt x="226" y="91"/>
                    <a:pt x="237" y="90"/>
                    <a:pt x="249" y="90"/>
                  </a:cubicBezTo>
                  <a:cubicBezTo>
                    <a:pt x="337" y="90"/>
                    <a:pt x="409" y="161"/>
                    <a:pt x="409" y="250"/>
                  </a:cubicBezTo>
                  <a:cubicBezTo>
                    <a:pt x="409" y="325"/>
                    <a:pt x="356" y="391"/>
                    <a:pt x="282" y="4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C9DB12F-F4A2-74DF-817F-E9A27432A9E0}"/>
              </a:ext>
            </a:extLst>
          </p:cNvPr>
          <p:cNvGrpSpPr/>
          <p:nvPr/>
        </p:nvGrpSpPr>
        <p:grpSpPr>
          <a:xfrm>
            <a:off x="5807018" y="1502480"/>
            <a:ext cx="478104" cy="369628"/>
            <a:chOff x="-6570662" y="1524001"/>
            <a:chExt cx="5294312" cy="4094161"/>
          </a:xfrm>
          <a:solidFill>
            <a:schemeClr val="bg1"/>
          </a:solidFill>
        </p:grpSpPr>
        <p:sp>
          <p:nvSpPr>
            <p:cNvPr id="52" name="Freeform 114">
              <a:extLst>
                <a:ext uri="{FF2B5EF4-FFF2-40B4-BE49-F238E27FC236}">
                  <a16:creationId xmlns:a16="http://schemas.microsoft.com/office/drawing/2014/main" id="{1D8A036D-6BF3-97C8-AA0A-D454711934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6570662" y="1524001"/>
              <a:ext cx="5294312" cy="3194050"/>
            </a:xfrm>
            <a:custGeom>
              <a:avLst/>
              <a:gdLst>
                <a:gd name="T0" fmla="*/ 2447 w 2460"/>
                <a:gd name="T1" fmla="*/ 981 h 1487"/>
                <a:gd name="T2" fmla="*/ 2432 w 2460"/>
                <a:gd name="T3" fmla="*/ 966 h 1487"/>
                <a:gd name="T4" fmla="*/ 2435 w 2460"/>
                <a:gd name="T5" fmla="*/ 966 h 1487"/>
                <a:gd name="T6" fmla="*/ 855 w 2460"/>
                <a:gd name="T7" fmla="*/ 7 h 1487"/>
                <a:gd name="T8" fmla="*/ 812 w 2460"/>
                <a:gd name="T9" fmla="*/ 7 h 1487"/>
                <a:gd name="T10" fmla="*/ 30 w 2460"/>
                <a:gd name="T11" fmla="*/ 425 h 1487"/>
                <a:gd name="T12" fmla="*/ 11 w 2460"/>
                <a:gd name="T13" fmla="*/ 482 h 1487"/>
                <a:gd name="T14" fmla="*/ 26 w 2460"/>
                <a:gd name="T15" fmla="*/ 499 h 1487"/>
                <a:gd name="T16" fmla="*/ 1608 w 2460"/>
                <a:gd name="T17" fmla="*/ 1481 h 1487"/>
                <a:gd name="T18" fmla="*/ 1631 w 2460"/>
                <a:gd name="T19" fmla="*/ 1487 h 1487"/>
                <a:gd name="T20" fmla="*/ 1652 w 2460"/>
                <a:gd name="T21" fmla="*/ 1482 h 1487"/>
                <a:gd name="T22" fmla="*/ 2432 w 2460"/>
                <a:gd name="T23" fmla="*/ 1040 h 1487"/>
                <a:gd name="T24" fmla="*/ 2447 w 2460"/>
                <a:gd name="T25" fmla="*/ 981 h 1487"/>
                <a:gd name="T26" fmla="*/ 1633 w 2460"/>
                <a:gd name="T27" fmla="*/ 1396 h 1487"/>
                <a:gd name="T28" fmla="*/ 136 w 2460"/>
                <a:gd name="T29" fmla="*/ 465 h 1487"/>
                <a:gd name="T30" fmla="*/ 832 w 2460"/>
                <a:gd name="T31" fmla="*/ 93 h 1487"/>
                <a:gd name="T32" fmla="*/ 2326 w 2460"/>
                <a:gd name="T33" fmla="*/ 1001 h 1487"/>
                <a:gd name="T34" fmla="*/ 1633 w 2460"/>
                <a:gd name="T35" fmla="*/ 1396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60" h="1487">
                  <a:moveTo>
                    <a:pt x="2447" y="981"/>
                  </a:moveTo>
                  <a:cubicBezTo>
                    <a:pt x="2444" y="975"/>
                    <a:pt x="2439" y="969"/>
                    <a:pt x="2432" y="966"/>
                  </a:cubicBezTo>
                  <a:cubicBezTo>
                    <a:pt x="2435" y="966"/>
                    <a:pt x="2435" y="966"/>
                    <a:pt x="2435" y="966"/>
                  </a:cubicBezTo>
                  <a:cubicBezTo>
                    <a:pt x="855" y="7"/>
                    <a:pt x="855" y="7"/>
                    <a:pt x="855" y="7"/>
                  </a:cubicBezTo>
                  <a:cubicBezTo>
                    <a:pt x="842" y="0"/>
                    <a:pt x="826" y="0"/>
                    <a:pt x="812" y="7"/>
                  </a:cubicBezTo>
                  <a:cubicBezTo>
                    <a:pt x="30" y="425"/>
                    <a:pt x="30" y="425"/>
                    <a:pt x="30" y="425"/>
                  </a:cubicBezTo>
                  <a:cubicBezTo>
                    <a:pt x="9" y="435"/>
                    <a:pt x="0" y="461"/>
                    <a:pt x="11" y="482"/>
                  </a:cubicBezTo>
                  <a:cubicBezTo>
                    <a:pt x="14" y="489"/>
                    <a:pt x="19" y="495"/>
                    <a:pt x="26" y="499"/>
                  </a:cubicBezTo>
                  <a:cubicBezTo>
                    <a:pt x="1608" y="1481"/>
                    <a:pt x="1608" y="1481"/>
                    <a:pt x="1608" y="1481"/>
                  </a:cubicBezTo>
                  <a:cubicBezTo>
                    <a:pt x="1615" y="1485"/>
                    <a:pt x="1622" y="1487"/>
                    <a:pt x="1631" y="1487"/>
                  </a:cubicBezTo>
                  <a:cubicBezTo>
                    <a:pt x="1638" y="1487"/>
                    <a:pt x="1645" y="1486"/>
                    <a:pt x="1652" y="1482"/>
                  </a:cubicBezTo>
                  <a:cubicBezTo>
                    <a:pt x="2432" y="1040"/>
                    <a:pt x="2432" y="1040"/>
                    <a:pt x="2432" y="1040"/>
                  </a:cubicBezTo>
                  <a:cubicBezTo>
                    <a:pt x="2453" y="1028"/>
                    <a:pt x="2460" y="1001"/>
                    <a:pt x="2447" y="981"/>
                  </a:cubicBezTo>
                  <a:close/>
                  <a:moveTo>
                    <a:pt x="1633" y="1396"/>
                  </a:moveTo>
                  <a:cubicBezTo>
                    <a:pt x="136" y="465"/>
                    <a:pt x="136" y="465"/>
                    <a:pt x="136" y="465"/>
                  </a:cubicBezTo>
                  <a:cubicBezTo>
                    <a:pt x="832" y="93"/>
                    <a:pt x="832" y="93"/>
                    <a:pt x="832" y="93"/>
                  </a:cubicBezTo>
                  <a:cubicBezTo>
                    <a:pt x="2326" y="1001"/>
                    <a:pt x="2326" y="1001"/>
                    <a:pt x="2326" y="1001"/>
                  </a:cubicBezTo>
                  <a:lnTo>
                    <a:pt x="1633" y="13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Freeform 115">
              <a:extLst>
                <a:ext uri="{FF2B5EF4-FFF2-40B4-BE49-F238E27FC236}">
                  <a16:creationId xmlns:a16="http://schemas.microsoft.com/office/drawing/2014/main" id="{FF8F79BC-5F3C-AD0A-FAB4-13DCE5842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70662" y="2862263"/>
              <a:ext cx="5294312" cy="2306637"/>
            </a:xfrm>
            <a:custGeom>
              <a:avLst/>
              <a:gdLst>
                <a:gd name="T0" fmla="*/ 2448 w 2460"/>
                <a:gd name="T1" fmla="*/ 567 h 1074"/>
                <a:gd name="T2" fmla="*/ 2389 w 2460"/>
                <a:gd name="T3" fmla="*/ 551 h 1074"/>
                <a:gd name="T4" fmla="*/ 2392 w 2460"/>
                <a:gd name="T5" fmla="*/ 551 h 1074"/>
                <a:gd name="T6" fmla="*/ 1634 w 2460"/>
                <a:gd name="T7" fmla="*/ 981 h 1074"/>
                <a:gd name="T8" fmla="*/ 73 w 2460"/>
                <a:gd name="T9" fmla="*/ 12 h 1074"/>
                <a:gd name="T10" fmla="*/ 13 w 2460"/>
                <a:gd name="T11" fmla="*/ 26 h 1074"/>
                <a:gd name="T12" fmla="*/ 26 w 2460"/>
                <a:gd name="T13" fmla="*/ 85 h 1074"/>
                <a:gd name="T14" fmla="*/ 1608 w 2460"/>
                <a:gd name="T15" fmla="*/ 1067 h 1074"/>
                <a:gd name="T16" fmla="*/ 1631 w 2460"/>
                <a:gd name="T17" fmla="*/ 1074 h 1074"/>
                <a:gd name="T18" fmla="*/ 1652 w 2460"/>
                <a:gd name="T19" fmla="*/ 1068 h 1074"/>
                <a:gd name="T20" fmla="*/ 2432 w 2460"/>
                <a:gd name="T21" fmla="*/ 626 h 1074"/>
                <a:gd name="T22" fmla="*/ 2448 w 2460"/>
                <a:gd name="T23" fmla="*/ 567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0" h="1074">
                  <a:moveTo>
                    <a:pt x="2448" y="567"/>
                  </a:moveTo>
                  <a:cubicBezTo>
                    <a:pt x="2436" y="547"/>
                    <a:pt x="2410" y="539"/>
                    <a:pt x="2389" y="551"/>
                  </a:cubicBezTo>
                  <a:cubicBezTo>
                    <a:pt x="2392" y="551"/>
                    <a:pt x="2392" y="551"/>
                    <a:pt x="2392" y="551"/>
                  </a:cubicBezTo>
                  <a:cubicBezTo>
                    <a:pt x="1634" y="981"/>
                    <a:pt x="1634" y="981"/>
                    <a:pt x="1634" y="981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52" y="0"/>
                    <a:pt x="26" y="5"/>
                    <a:pt x="13" y="26"/>
                  </a:cubicBezTo>
                  <a:cubicBezTo>
                    <a:pt x="0" y="46"/>
                    <a:pt x="6" y="73"/>
                    <a:pt x="26" y="85"/>
                  </a:cubicBezTo>
                  <a:cubicBezTo>
                    <a:pt x="1608" y="1067"/>
                    <a:pt x="1608" y="1067"/>
                    <a:pt x="1608" y="1067"/>
                  </a:cubicBezTo>
                  <a:cubicBezTo>
                    <a:pt x="1615" y="1071"/>
                    <a:pt x="1622" y="1074"/>
                    <a:pt x="1631" y="1074"/>
                  </a:cubicBezTo>
                  <a:cubicBezTo>
                    <a:pt x="1638" y="1073"/>
                    <a:pt x="1645" y="1072"/>
                    <a:pt x="1652" y="1068"/>
                  </a:cubicBezTo>
                  <a:cubicBezTo>
                    <a:pt x="2432" y="626"/>
                    <a:pt x="2432" y="626"/>
                    <a:pt x="2432" y="626"/>
                  </a:cubicBezTo>
                  <a:cubicBezTo>
                    <a:pt x="2453" y="614"/>
                    <a:pt x="2460" y="588"/>
                    <a:pt x="2448" y="5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" name="Freeform 116">
              <a:extLst>
                <a:ext uri="{FF2B5EF4-FFF2-40B4-BE49-F238E27FC236}">
                  <a16:creationId xmlns:a16="http://schemas.microsoft.com/office/drawing/2014/main" id="{E5E8CE85-A7E3-987E-4849-36D7263A7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70662" y="3311525"/>
              <a:ext cx="5281612" cy="2306637"/>
            </a:xfrm>
            <a:custGeom>
              <a:avLst/>
              <a:gdLst>
                <a:gd name="T0" fmla="*/ 2439 w 2454"/>
                <a:gd name="T1" fmla="*/ 566 h 1074"/>
                <a:gd name="T2" fmla="*/ 2392 w 2454"/>
                <a:gd name="T3" fmla="*/ 552 h 1074"/>
                <a:gd name="T4" fmla="*/ 1631 w 2454"/>
                <a:gd name="T5" fmla="*/ 982 h 1074"/>
                <a:gd name="T6" fmla="*/ 73 w 2454"/>
                <a:gd name="T7" fmla="*/ 12 h 1074"/>
                <a:gd name="T8" fmla="*/ 13 w 2454"/>
                <a:gd name="T9" fmla="*/ 26 h 1074"/>
                <a:gd name="T10" fmla="*/ 26 w 2454"/>
                <a:gd name="T11" fmla="*/ 86 h 1074"/>
                <a:gd name="T12" fmla="*/ 1608 w 2454"/>
                <a:gd name="T13" fmla="*/ 1068 h 1074"/>
                <a:gd name="T14" fmla="*/ 1631 w 2454"/>
                <a:gd name="T15" fmla="*/ 1074 h 1074"/>
                <a:gd name="T16" fmla="*/ 1652 w 2454"/>
                <a:gd name="T17" fmla="*/ 1069 h 1074"/>
                <a:gd name="T18" fmla="*/ 2432 w 2454"/>
                <a:gd name="T19" fmla="*/ 626 h 1074"/>
                <a:gd name="T20" fmla="*/ 2439 w 2454"/>
                <a:gd name="T21" fmla="*/ 566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4" h="1074">
                  <a:moveTo>
                    <a:pt x="2439" y="566"/>
                  </a:moveTo>
                  <a:cubicBezTo>
                    <a:pt x="2428" y="552"/>
                    <a:pt x="2409" y="546"/>
                    <a:pt x="2392" y="552"/>
                  </a:cubicBezTo>
                  <a:cubicBezTo>
                    <a:pt x="1631" y="982"/>
                    <a:pt x="1631" y="982"/>
                    <a:pt x="1631" y="982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52" y="0"/>
                    <a:pt x="26" y="6"/>
                    <a:pt x="13" y="26"/>
                  </a:cubicBezTo>
                  <a:cubicBezTo>
                    <a:pt x="0" y="46"/>
                    <a:pt x="6" y="73"/>
                    <a:pt x="26" y="86"/>
                  </a:cubicBezTo>
                  <a:cubicBezTo>
                    <a:pt x="1608" y="1068"/>
                    <a:pt x="1608" y="1068"/>
                    <a:pt x="1608" y="1068"/>
                  </a:cubicBezTo>
                  <a:cubicBezTo>
                    <a:pt x="1615" y="1072"/>
                    <a:pt x="1622" y="1074"/>
                    <a:pt x="1631" y="1074"/>
                  </a:cubicBezTo>
                  <a:cubicBezTo>
                    <a:pt x="1638" y="1074"/>
                    <a:pt x="1645" y="1072"/>
                    <a:pt x="1652" y="1069"/>
                  </a:cubicBezTo>
                  <a:cubicBezTo>
                    <a:pt x="2432" y="626"/>
                    <a:pt x="2432" y="626"/>
                    <a:pt x="2432" y="626"/>
                  </a:cubicBezTo>
                  <a:cubicBezTo>
                    <a:pt x="2451" y="611"/>
                    <a:pt x="2454" y="584"/>
                    <a:pt x="2439" y="5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Freeform 117">
              <a:extLst>
                <a:ext uri="{FF2B5EF4-FFF2-40B4-BE49-F238E27FC236}">
                  <a16:creationId xmlns:a16="http://schemas.microsoft.com/office/drawing/2014/main" id="{E79BECBE-E03D-048F-EC93-265734008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479925" y="2581275"/>
              <a:ext cx="1120775" cy="1041400"/>
            </a:xfrm>
            <a:custGeom>
              <a:avLst/>
              <a:gdLst>
                <a:gd name="T0" fmla="*/ 507 w 521"/>
                <a:gd name="T1" fmla="*/ 21 h 485"/>
                <a:gd name="T2" fmla="*/ 446 w 521"/>
                <a:gd name="T3" fmla="*/ 15 h 485"/>
                <a:gd name="T4" fmla="*/ 443 w 521"/>
                <a:gd name="T5" fmla="*/ 18 h 485"/>
                <a:gd name="T6" fmla="*/ 397 w 521"/>
                <a:gd name="T7" fmla="*/ 61 h 485"/>
                <a:gd name="T8" fmla="*/ 349 w 521"/>
                <a:gd name="T9" fmla="*/ 29 h 485"/>
                <a:gd name="T10" fmla="*/ 275 w 521"/>
                <a:gd name="T11" fmla="*/ 17 h 485"/>
                <a:gd name="T12" fmla="*/ 215 w 521"/>
                <a:gd name="T13" fmla="*/ 44 h 485"/>
                <a:gd name="T14" fmla="*/ 183 w 521"/>
                <a:gd name="T15" fmla="*/ 101 h 485"/>
                <a:gd name="T16" fmla="*/ 190 w 521"/>
                <a:gd name="T17" fmla="*/ 171 h 485"/>
                <a:gd name="T18" fmla="*/ 213 w 521"/>
                <a:gd name="T19" fmla="*/ 225 h 485"/>
                <a:gd name="T20" fmla="*/ 127 w 521"/>
                <a:gd name="T21" fmla="*/ 302 h 485"/>
                <a:gd name="T22" fmla="*/ 124 w 521"/>
                <a:gd name="T23" fmla="*/ 293 h 485"/>
                <a:gd name="T24" fmla="*/ 130 w 521"/>
                <a:gd name="T25" fmla="*/ 232 h 485"/>
                <a:gd name="T26" fmla="*/ 136 w 521"/>
                <a:gd name="T27" fmla="*/ 203 h 485"/>
                <a:gd name="T28" fmla="*/ 125 w 521"/>
                <a:gd name="T29" fmla="*/ 177 h 485"/>
                <a:gd name="T30" fmla="*/ 94 w 521"/>
                <a:gd name="T31" fmla="*/ 161 h 485"/>
                <a:gd name="T32" fmla="*/ 62 w 521"/>
                <a:gd name="T33" fmla="*/ 173 h 485"/>
                <a:gd name="T34" fmla="*/ 35 w 521"/>
                <a:gd name="T35" fmla="*/ 224 h 485"/>
                <a:gd name="T36" fmla="*/ 43 w 521"/>
                <a:gd name="T37" fmla="*/ 300 h 485"/>
                <a:gd name="T38" fmla="*/ 69 w 521"/>
                <a:gd name="T39" fmla="*/ 352 h 485"/>
                <a:gd name="T40" fmla="*/ 19 w 521"/>
                <a:gd name="T41" fmla="*/ 395 h 485"/>
                <a:gd name="T42" fmla="*/ 16 w 521"/>
                <a:gd name="T43" fmla="*/ 456 h 485"/>
                <a:gd name="T44" fmla="*/ 48 w 521"/>
                <a:gd name="T45" fmla="*/ 470 h 485"/>
                <a:gd name="T46" fmla="*/ 47 w 521"/>
                <a:gd name="T47" fmla="*/ 472 h 485"/>
                <a:gd name="T48" fmla="*/ 76 w 521"/>
                <a:gd name="T49" fmla="*/ 461 h 485"/>
                <a:gd name="T50" fmla="*/ 125 w 521"/>
                <a:gd name="T51" fmla="*/ 418 h 485"/>
                <a:gd name="T52" fmla="*/ 179 w 521"/>
                <a:gd name="T53" fmla="*/ 456 h 485"/>
                <a:gd name="T54" fmla="*/ 332 w 521"/>
                <a:gd name="T55" fmla="*/ 437 h 485"/>
                <a:gd name="T56" fmla="*/ 361 w 521"/>
                <a:gd name="T57" fmla="*/ 389 h 485"/>
                <a:gd name="T58" fmla="*/ 358 w 521"/>
                <a:gd name="T59" fmla="*/ 325 h 485"/>
                <a:gd name="T60" fmla="*/ 325 w 521"/>
                <a:gd name="T61" fmla="*/ 243 h 485"/>
                <a:gd name="T62" fmla="*/ 325 w 521"/>
                <a:gd name="T63" fmla="*/ 241 h 485"/>
                <a:gd name="T64" fmla="*/ 396 w 521"/>
                <a:gd name="T65" fmla="*/ 176 h 485"/>
                <a:gd name="T66" fmla="*/ 396 w 521"/>
                <a:gd name="T67" fmla="*/ 212 h 485"/>
                <a:gd name="T68" fmla="*/ 393 w 521"/>
                <a:gd name="T69" fmla="*/ 251 h 485"/>
                <a:gd name="T70" fmla="*/ 405 w 521"/>
                <a:gd name="T71" fmla="*/ 279 h 485"/>
                <a:gd name="T72" fmla="*/ 438 w 521"/>
                <a:gd name="T73" fmla="*/ 298 h 485"/>
                <a:gd name="T74" fmla="*/ 469 w 521"/>
                <a:gd name="T75" fmla="*/ 287 h 485"/>
                <a:gd name="T76" fmla="*/ 488 w 521"/>
                <a:gd name="T77" fmla="*/ 255 h 485"/>
                <a:gd name="T78" fmla="*/ 488 w 521"/>
                <a:gd name="T79" fmla="*/ 207 h 485"/>
                <a:gd name="T80" fmla="*/ 468 w 521"/>
                <a:gd name="T81" fmla="*/ 149 h 485"/>
                <a:gd name="T82" fmla="*/ 453 w 521"/>
                <a:gd name="T83" fmla="*/ 125 h 485"/>
                <a:gd name="T84" fmla="*/ 500 w 521"/>
                <a:gd name="T85" fmla="*/ 82 h 485"/>
                <a:gd name="T86" fmla="*/ 507 w 521"/>
                <a:gd name="T87" fmla="*/ 21 h 485"/>
                <a:gd name="T88" fmla="*/ 242 w 521"/>
                <a:gd name="T89" fmla="*/ 371 h 485"/>
                <a:gd name="T90" fmla="*/ 203 w 521"/>
                <a:gd name="T91" fmla="*/ 378 h 485"/>
                <a:gd name="T92" fmla="*/ 179 w 521"/>
                <a:gd name="T93" fmla="*/ 367 h 485"/>
                <a:gd name="T94" fmla="*/ 252 w 521"/>
                <a:gd name="T95" fmla="*/ 304 h 485"/>
                <a:gd name="T96" fmla="*/ 259 w 521"/>
                <a:gd name="T97" fmla="*/ 328 h 485"/>
                <a:gd name="T98" fmla="*/ 242 w 521"/>
                <a:gd name="T99" fmla="*/ 371 h 485"/>
                <a:gd name="T100" fmla="*/ 285 w 521"/>
                <a:gd name="T101" fmla="*/ 161 h 485"/>
                <a:gd name="T102" fmla="*/ 281 w 521"/>
                <a:gd name="T103" fmla="*/ 140 h 485"/>
                <a:gd name="T104" fmla="*/ 292 w 521"/>
                <a:gd name="T105" fmla="*/ 109 h 485"/>
                <a:gd name="T106" fmla="*/ 329 w 521"/>
                <a:gd name="T107" fmla="*/ 102 h 485"/>
                <a:gd name="T108" fmla="*/ 341 w 521"/>
                <a:gd name="T109" fmla="*/ 108 h 485"/>
                <a:gd name="T110" fmla="*/ 285 w 521"/>
                <a:gd name="T111" fmla="*/ 16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21" h="485">
                  <a:moveTo>
                    <a:pt x="507" y="21"/>
                  </a:moveTo>
                  <a:cubicBezTo>
                    <a:pt x="492" y="3"/>
                    <a:pt x="465" y="0"/>
                    <a:pt x="446" y="15"/>
                  </a:cubicBezTo>
                  <a:cubicBezTo>
                    <a:pt x="445" y="16"/>
                    <a:pt x="444" y="17"/>
                    <a:pt x="443" y="18"/>
                  </a:cubicBezTo>
                  <a:cubicBezTo>
                    <a:pt x="397" y="61"/>
                    <a:pt x="397" y="61"/>
                    <a:pt x="397" y="61"/>
                  </a:cubicBezTo>
                  <a:cubicBezTo>
                    <a:pt x="382" y="48"/>
                    <a:pt x="366" y="37"/>
                    <a:pt x="349" y="29"/>
                  </a:cubicBezTo>
                  <a:cubicBezTo>
                    <a:pt x="326" y="18"/>
                    <a:pt x="300" y="14"/>
                    <a:pt x="275" y="17"/>
                  </a:cubicBezTo>
                  <a:cubicBezTo>
                    <a:pt x="253" y="20"/>
                    <a:pt x="232" y="29"/>
                    <a:pt x="215" y="44"/>
                  </a:cubicBezTo>
                  <a:cubicBezTo>
                    <a:pt x="198" y="59"/>
                    <a:pt x="186" y="79"/>
                    <a:pt x="183" y="101"/>
                  </a:cubicBezTo>
                  <a:cubicBezTo>
                    <a:pt x="180" y="125"/>
                    <a:pt x="182" y="149"/>
                    <a:pt x="190" y="171"/>
                  </a:cubicBezTo>
                  <a:cubicBezTo>
                    <a:pt x="197" y="189"/>
                    <a:pt x="204" y="207"/>
                    <a:pt x="213" y="225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299"/>
                    <a:pt x="125" y="296"/>
                    <a:pt x="124" y="293"/>
                  </a:cubicBezTo>
                  <a:cubicBezTo>
                    <a:pt x="121" y="272"/>
                    <a:pt x="123" y="251"/>
                    <a:pt x="130" y="232"/>
                  </a:cubicBezTo>
                  <a:cubicBezTo>
                    <a:pt x="134" y="222"/>
                    <a:pt x="136" y="213"/>
                    <a:pt x="136" y="203"/>
                  </a:cubicBezTo>
                  <a:cubicBezTo>
                    <a:pt x="136" y="193"/>
                    <a:pt x="132" y="184"/>
                    <a:pt x="125" y="177"/>
                  </a:cubicBezTo>
                  <a:cubicBezTo>
                    <a:pt x="118" y="168"/>
                    <a:pt x="106" y="162"/>
                    <a:pt x="94" y="161"/>
                  </a:cubicBezTo>
                  <a:cubicBezTo>
                    <a:pt x="82" y="161"/>
                    <a:pt x="71" y="165"/>
                    <a:pt x="62" y="173"/>
                  </a:cubicBezTo>
                  <a:cubicBezTo>
                    <a:pt x="48" y="186"/>
                    <a:pt x="38" y="204"/>
                    <a:pt x="35" y="224"/>
                  </a:cubicBezTo>
                  <a:cubicBezTo>
                    <a:pt x="31" y="250"/>
                    <a:pt x="33" y="276"/>
                    <a:pt x="43" y="300"/>
                  </a:cubicBezTo>
                  <a:cubicBezTo>
                    <a:pt x="49" y="319"/>
                    <a:pt x="58" y="336"/>
                    <a:pt x="69" y="352"/>
                  </a:cubicBezTo>
                  <a:cubicBezTo>
                    <a:pt x="19" y="395"/>
                    <a:pt x="19" y="395"/>
                    <a:pt x="19" y="395"/>
                  </a:cubicBezTo>
                  <a:cubicBezTo>
                    <a:pt x="2" y="411"/>
                    <a:pt x="0" y="438"/>
                    <a:pt x="16" y="456"/>
                  </a:cubicBezTo>
                  <a:cubicBezTo>
                    <a:pt x="24" y="465"/>
                    <a:pt x="36" y="470"/>
                    <a:pt x="48" y="470"/>
                  </a:cubicBezTo>
                  <a:cubicBezTo>
                    <a:pt x="47" y="472"/>
                    <a:pt x="47" y="472"/>
                    <a:pt x="47" y="472"/>
                  </a:cubicBezTo>
                  <a:cubicBezTo>
                    <a:pt x="58" y="472"/>
                    <a:pt x="68" y="468"/>
                    <a:pt x="76" y="461"/>
                  </a:cubicBezTo>
                  <a:cubicBezTo>
                    <a:pt x="125" y="418"/>
                    <a:pt x="125" y="418"/>
                    <a:pt x="125" y="418"/>
                  </a:cubicBezTo>
                  <a:cubicBezTo>
                    <a:pt x="141" y="433"/>
                    <a:pt x="159" y="446"/>
                    <a:pt x="179" y="456"/>
                  </a:cubicBezTo>
                  <a:cubicBezTo>
                    <a:pt x="228" y="485"/>
                    <a:pt x="291" y="477"/>
                    <a:pt x="332" y="437"/>
                  </a:cubicBezTo>
                  <a:cubicBezTo>
                    <a:pt x="346" y="425"/>
                    <a:pt x="356" y="408"/>
                    <a:pt x="361" y="389"/>
                  </a:cubicBezTo>
                  <a:cubicBezTo>
                    <a:pt x="365" y="368"/>
                    <a:pt x="364" y="346"/>
                    <a:pt x="358" y="325"/>
                  </a:cubicBezTo>
                  <a:cubicBezTo>
                    <a:pt x="351" y="297"/>
                    <a:pt x="339" y="269"/>
                    <a:pt x="325" y="243"/>
                  </a:cubicBezTo>
                  <a:cubicBezTo>
                    <a:pt x="325" y="241"/>
                    <a:pt x="325" y="241"/>
                    <a:pt x="325" y="241"/>
                  </a:cubicBezTo>
                  <a:cubicBezTo>
                    <a:pt x="396" y="176"/>
                    <a:pt x="396" y="176"/>
                    <a:pt x="396" y="176"/>
                  </a:cubicBezTo>
                  <a:cubicBezTo>
                    <a:pt x="398" y="188"/>
                    <a:pt x="398" y="200"/>
                    <a:pt x="396" y="212"/>
                  </a:cubicBezTo>
                  <a:cubicBezTo>
                    <a:pt x="394" y="225"/>
                    <a:pt x="393" y="238"/>
                    <a:pt x="393" y="251"/>
                  </a:cubicBezTo>
                  <a:cubicBezTo>
                    <a:pt x="393" y="262"/>
                    <a:pt x="398" y="272"/>
                    <a:pt x="405" y="279"/>
                  </a:cubicBezTo>
                  <a:cubicBezTo>
                    <a:pt x="413" y="290"/>
                    <a:pt x="425" y="296"/>
                    <a:pt x="438" y="298"/>
                  </a:cubicBezTo>
                  <a:cubicBezTo>
                    <a:pt x="450" y="299"/>
                    <a:pt x="461" y="295"/>
                    <a:pt x="469" y="287"/>
                  </a:cubicBezTo>
                  <a:cubicBezTo>
                    <a:pt x="479" y="278"/>
                    <a:pt x="485" y="267"/>
                    <a:pt x="488" y="255"/>
                  </a:cubicBezTo>
                  <a:cubicBezTo>
                    <a:pt x="491" y="239"/>
                    <a:pt x="491" y="223"/>
                    <a:pt x="488" y="207"/>
                  </a:cubicBezTo>
                  <a:cubicBezTo>
                    <a:pt x="484" y="187"/>
                    <a:pt x="477" y="167"/>
                    <a:pt x="468" y="149"/>
                  </a:cubicBezTo>
                  <a:cubicBezTo>
                    <a:pt x="463" y="141"/>
                    <a:pt x="458" y="133"/>
                    <a:pt x="453" y="125"/>
                  </a:cubicBezTo>
                  <a:cubicBezTo>
                    <a:pt x="500" y="82"/>
                    <a:pt x="500" y="82"/>
                    <a:pt x="500" y="82"/>
                  </a:cubicBezTo>
                  <a:cubicBezTo>
                    <a:pt x="518" y="67"/>
                    <a:pt x="521" y="40"/>
                    <a:pt x="507" y="21"/>
                  </a:cubicBezTo>
                  <a:close/>
                  <a:moveTo>
                    <a:pt x="242" y="371"/>
                  </a:moveTo>
                  <a:cubicBezTo>
                    <a:pt x="231" y="380"/>
                    <a:pt x="216" y="382"/>
                    <a:pt x="203" y="378"/>
                  </a:cubicBezTo>
                  <a:cubicBezTo>
                    <a:pt x="195" y="376"/>
                    <a:pt x="186" y="372"/>
                    <a:pt x="179" y="367"/>
                  </a:cubicBezTo>
                  <a:cubicBezTo>
                    <a:pt x="252" y="304"/>
                    <a:pt x="252" y="304"/>
                    <a:pt x="252" y="304"/>
                  </a:cubicBezTo>
                  <a:cubicBezTo>
                    <a:pt x="255" y="312"/>
                    <a:pt x="257" y="320"/>
                    <a:pt x="259" y="328"/>
                  </a:cubicBezTo>
                  <a:cubicBezTo>
                    <a:pt x="262" y="345"/>
                    <a:pt x="255" y="361"/>
                    <a:pt x="242" y="371"/>
                  </a:cubicBezTo>
                  <a:close/>
                  <a:moveTo>
                    <a:pt x="285" y="161"/>
                  </a:moveTo>
                  <a:cubicBezTo>
                    <a:pt x="283" y="154"/>
                    <a:pt x="282" y="147"/>
                    <a:pt x="281" y="140"/>
                  </a:cubicBezTo>
                  <a:cubicBezTo>
                    <a:pt x="279" y="129"/>
                    <a:pt x="283" y="117"/>
                    <a:pt x="292" y="109"/>
                  </a:cubicBezTo>
                  <a:cubicBezTo>
                    <a:pt x="302" y="100"/>
                    <a:pt x="316" y="98"/>
                    <a:pt x="329" y="102"/>
                  </a:cubicBezTo>
                  <a:cubicBezTo>
                    <a:pt x="333" y="104"/>
                    <a:pt x="337" y="106"/>
                    <a:pt x="341" y="108"/>
                  </a:cubicBezTo>
                  <a:lnTo>
                    <a:pt x="285" y="1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DB6D1787-E76E-3C4B-AFA8-3BB24CFCFE3B}"/>
              </a:ext>
            </a:extLst>
          </p:cNvPr>
          <p:cNvGrpSpPr/>
          <p:nvPr/>
        </p:nvGrpSpPr>
        <p:grpSpPr>
          <a:xfrm>
            <a:off x="7525070" y="1934065"/>
            <a:ext cx="358073" cy="357009"/>
            <a:chOff x="-5589588" y="768350"/>
            <a:chExt cx="5270500" cy="5256212"/>
          </a:xfrm>
          <a:solidFill>
            <a:schemeClr val="bg1"/>
          </a:solidFill>
        </p:grpSpPr>
        <p:sp>
          <p:nvSpPr>
            <p:cNvPr id="57" name="Freeform 121">
              <a:extLst>
                <a:ext uri="{FF2B5EF4-FFF2-40B4-BE49-F238E27FC236}">
                  <a16:creationId xmlns:a16="http://schemas.microsoft.com/office/drawing/2014/main" id="{26E1CDF4-1076-7534-BB5F-12DC6A811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589588" y="768350"/>
              <a:ext cx="5270500" cy="5256212"/>
            </a:xfrm>
            <a:custGeom>
              <a:avLst/>
              <a:gdLst>
                <a:gd name="T0" fmla="*/ 1224 w 2448"/>
                <a:gd name="T1" fmla="*/ 0 h 2448"/>
                <a:gd name="T2" fmla="*/ 0 w 2448"/>
                <a:gd name="T3" fmla="*/ 1224 h 2448"/>
                <a:gd name="T4" fmla="*/ 1224 w 2448"/>
                <a:gd name="T5" fmla="*/ 2448 h 2448"/>
                <a:gd name="T6" fmla="*/ 2448 w 2448"/>
                <a:gd name="T7" fmla="*/ 1224 h 2448"/>
                <a:gd name="T8" fmla="*/ 1224 w 2448"/>
                <a:gd name="T9" fmla="*/ 0 h 2448"/>
                <a:gd name="T10" fmla="*/ 1277 w 2448"/>
                <a:gd name="T11" fmla="*/ 2340 h 2448"/>
                <a:gd name="T12" fmla="*/ 1277 w 2448"/>
                <a:gd name="T13" fmla="*/ 2125 h 2448"/>
                <a:gd name="T14" fmla="*/ 1224 w 2448"/>
                <a:gd name="T15" fmla="*/ 2073 h 2448"/>
                <a:gd name="T16" fmla="*/ 1171 w 2448"/>
                <a:gd name="T17" fmla="*/ 2125 h 2448"/>
                <a:gd name="T18" fmla="*/ 1171 w 2448"/>
                <a:gd name="T19" fmla="*/ 2340 h 2448"/>
                <a:gd name="T20" fmla="*/ 108 w 2448"/>
                <a:gd name="T21" fmla="*/ 1277 h 2448"/>
                <a:gd name="T22" fmla="*/ 323 w 2448"/>
                <a:gd name="T23" fmla="*/ 1277 h 2448"/>
                <a:gd name="T24" fmla="*/ 375 w 2448"/>
                <a:gd name="T25" fmla="*/ 1224 h 2448"/>
                <a:gd name="T26" fmla="*/ 323 w 2448"/>
                <a:gd name="T27" fmla="*/ 1171 h 2448"/>
                <a:gd name="T28" fmla="*/ 108 w 2448"/>
                <a:gd name="T29" fmla="*/ 1171 h 2448"/>
                <a:gd name="T30" fmla="*/ 1171 w 2448"/>
                <a:gd name="T31" fmla="*/ 108 h 2448"/>
                <a:gd name="T32" fmla="*/ 1171 w 2448"/>
                <a:gd name="T33" fmla="*/ 323 h 2448"/>
                <a:gd name="T34" fmla="*/ 1224 w 2448"/>
                <a:gd name="T35" fmla="*/ 375 h 2448"/>
                <a:gd name="T36" fmla="*/ 1277 w 2448"/>
                <a:gd name="T37" fmla="*/ 323 h 2448"/>
                <a:gd name="T38" fmla="*/ 1277 w 2448"/>
                <a:gd name="T39" fmla="*/ 108 h 2448"/>
                <a:gd name="T40" fmla="*/ 2340 w 2448"/>
                <a:gd name="T41" fmla="*/ 1171 h 2448"/>
                <a:gd name="T42" fmla="*/ 2125 w 2448"/>
                <a:gd name="T43" fmla="*/ 1171 h 2448"/>
                <a:gd name="T44" fmla="*/ 2073 w 2448"/>
                <a:gd name="T45" fmla="*/ 1224 h 2448"/>
                <a:gd name="T46" fmla="*/ 2125 w 2448"/>
                <a:gd name="T47" fmla="*/ 1277 h 2448"/>
                <a:gd name="T48" fmla="*/ 2126 w 2448"/>
                <a:gd name="T49" fmla="*/ 1277 h 2448"/>
                <a:gd name="T50" fmla="*/ 2341 w 2448"/>
                <a:gd name="T51" fmla="*/ 1277 h 2448"/>
                <a:gd name="T52" fmla="*/ 1277 w 2448"/>
                <a:gd name="T53" fmla="*/ 2340 h 2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48" h="2448">
                  <a:moveTo>
                    <a:pt x="1224" y="0"/>
                  </a:moveTo>
                  <a:cubicBezTo>
                    <a:pt x="548" y="0"/>
                    <a:pt x="0" y="548"/>
                    <a:pt x="0" y="1224"/>
                  </a:cubicBezTo>
                  <a:cubicBezTo>
                    <a:pt x="0" y="1900"/>
                    <a:pt x="548" y="2448"/>
                    <a:pt x="1224" y="2448"/>
                  </a:cubicBezTo>
                  <a:cubicBezTo>
                    <a:pt x="1900" y="2448"/>
                    <a:pt x="2448" y="1900"/>
                    <a:pt x="2448" y="1224"/>
                  </a:cubicBezTo>
                  <a:cubicBezTo>
                    <a:pt x="2447" y="548"/>
                    <a:pt x="1900" y="1"/>
                    <a:pt x="1224" y="0"/>
                  </a:cubicBezTo>
                  <a:close/>
                  <a:moveTo>
                    <a:pt x="1277" y="2340"/>
                  </a:moveTo>
                  <a:cubicBezTo>
                    <a:pt x="1277" y="2125"/>
                    <a:pt x="1277" y="2125"/>
                    <a:pt x="1277" y="2125"/>
                  </a:cubicBezTo>
                  <a:cubicBezTo>
                    <a:pt x="1277" y="2096"/>
                    <a:pt x="1253" y="2073"/>
                    <a:pt x="1224" y="2073"/>
                  </a:cubicBezTo>
                  <a:cubicBezTo>
                    <a:pt x="1195" y="2073"/>
                    <a:pt x="1171" y="2096"/>
                    <a:pt x="1171" y="2125"/>
                  </a:cubicBezTo>
                  <a:cubicBezTo>
                    <a:pt x="1171" y="2340"/>
                    <a:pt x="1171" y="2340"/>
                    <a:pt x="1171" y="2340"/>
                  </a:cubicBezTo>
                  <a:cubicBezTo>
                    <a:pt x="596" y="2313"/>
                    <a:pt x="135" y="1852"/>
                    <a:pt x="108" y="1277"/>
                  </a:cubicBezTo>
                  <a:cubicBezTo>
                    <a:pt x="323" y="1277"/>
                    <a:pt x="323" y="1277"/>
                    <a:pt x="323" y="1277"/>
                  </a:cubicBezTo>
                  <a:cubicBezTo>
                    <a:pt x="352" y="1277"/>
                    <a:pt x="375" y="1253"/>
                    <a:pt x="375" y="1224"/>
                  </a:cubicBezTo>
                  <a:cubicBezTo>
                    <a:pt x="375" y="1195"/>
                    <a:pt x="352" y="1171"/>
                    <a:pt x="323" y="1171"/>
                  </a:cubicBezTo>
                  <a:cubicBezTo>
                    <a:pt x="108" y="1171"/>
                    <a:pt x="108" y="1171"/>
                    <a:pt x="108" y="1171"/>
                  </a:cubicBezTo>
                  <a:cubicBezTo>
                    <a:pt x="135" y="596"/>
                    <a:pt x="596" y="135"/>
                    <a:pt x="1171" y="108"/>
                  </a:cubicBezTo>
                  <a:cubicBezTo>
                    <a:pt x="1171" y="323"/>
                    <a:pt x="1171" y="323"/>
                    <a:pt x="1171" y="323"/>
                  </a:cubicBezTo>
                  <a:cubicBezTo>
                    <a:pt x="1171" y="352"/>
                    <a:pt x="1195" y="375"/>
                    <a:pt x="1224" y="375"/>
                  </a:cubicBezTo>
                  <a:cubicBezTo>
                    <a:pt x="1253" y="375"/>
                    <a:pt x="1277" y="352"/>
                    <a:pt x="1277" y="323"/>
                  </a:cubicBezTo>
                  <a:cubicBezTo>
                    <a:pt x="1277" y="108"/>
                    <a:pt x="1277" y="108"/>
                    <a:pt x="1277" y="108"/>
                  </a:cubicBezTo>
                  <a:cubicBezTo>
                    <a:pt x="1852" y="135"/>
                    <a:pt x="2313" y="596"/>
                    <a:pt x="2340" y="1171"/>
                  </a:cubicBezTo>
                  <a:cubicBezTo>
                    <a:pt x="2125" y="1171"/>
                    <a:pt x="2125" y="1171"/>
                    <a:pt x="2125" y="1171"/>
                  </a:cubicBezTo>
                  <a:cubicBezTo>
                    <a:pt x="2096" y="1171"/>
                    <a:pt x="2073" y="1195"/>
                    <a:pt x="2073" y="1224"/>
                  </a:cubicBezTo>
                  <a:cubicBezTo>
                    <a:pt x="2073" y="1253"/>
                    <a:pt x="2096" y="1277"/>
                    <a:pt x="2125" y="1277"/>
                  </a:cubicBezTo>
                  <a:cubicBezTo>
                    <a:pt x="2126" y="1277"/>
                    <a:pt x="2126" y="1277"/>
                    <a:pt x="2126" y="1277"/>
                  </a:cubicBezTo>
                  <a:cubicBezTo>
                    <a:pt x="2341" y="1277"/>
                    <a:pt x="2341" y="1277"/>
                    <a:pt x="2341" y="1277"/>
                  </a:cubicBezTo>
                  <a:cubicBezTo>
                    <a:pt x="2313" y="1852"/>
                    <a:pt x="1852" y="2313"/>
                    <a:pt x="1277" y="23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Freeform 122">
              <a:extLst>
                <a:ext uri="{FF2B5EF4-FFF2-40B4-BE49-F238E27FC236}">
                  <a16:creationId xmlns:a16="http://schemas.microsoft.com/office/drawing/2014/main" id="{28DAFDE0-A3AB-A108-57B3-41062613A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68638" y="2100263"/>
              <a:ext cx="1350963" cy="2547937"/>
            </a:xfrm>
            <a:custGeom>
              <a:avLst/>
              <a:gdLst>
                <a:gd name="T0" fmla="*/ 607 w 627"/>
                <a:gd name="T1" fmla="*/ 1092 h 1187"/>
                <a:gd name="T2" fmla="*/ 106 w 627"/>
                <a:gd name="T3" fmla="*/ 582 h 1187"/>
                <a:gd name="T4" fmla="*/ 106 w 627"/>
                <a:gd name="T5" fmla="*/ 53 h 1187"/>
                <a:gd name="T6" fmla="*/ 53 w 627"/>
                <a:gd name="T7" fmla="*/ 0 h 1187"/>
                <a:gd name="T8" fmla="*/ 0 w 627"/>
                <a:gd name="T9" fmla="*/ 53 h 1187"/>
                <a:gd name="T10" fmla="*/ 0 w 627"/>
                <a:gd name="T11" fmla="*/ 604 h 1187"/>
                <a:gd name="T12" fmla="*/ 16 w 627"/>
                <a:gd name="T13" fmla="*/ 641 h 1187"/>
                <a:gd name="T14" fmla="*/ 532 w 627"/>
                <a:gd name="T15" fmla="*/ 1166 h 1187"/>
                <a:gd name="T16" fmla="*/ 606 w 627"/>
                <a:gd name="T17" fmla="*/ 1167 h 1187"/>
                <a:gd name="T18" fmla="*/ 607 w 627"/>
                <a:gd name="T19" fmla="*/ 1092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7" h="1187">
                  <a:moveTo>
                    <a:pt x="607" y="1092"/>
                  </a:moveTo>
                  <a:cubicBezTo>
                    <a:pt x="106" y="582"/>
                    <a:pt x="106" y="582"/>
                    <a:pt x="106" y="582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24"/>
                    <a:pt x="82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604"/>
                    <a:pt x="0" y="604"/>
                    <a:pt x="0" y="604"/>
                  </a:cubicBezTo>
                  <a:cubicBezTo>
                    <a:pt x="1" y="618"/>
                    <a:pt x="6" y="631"/>
                    <a:pt x="16" y="641"/>
                  </a:cubicBezTo>
                  <a:cubicBezTo>
                    <a:pt x="532" y="1166"/>
                    <a:pt x="532" y="1166"/>
                    <a:pt x="532" y="1166"/>
                  </a:cubicBezTo>
                  <a:cubicBezTo>
                    <a:pt x="552" y="1187"/>
                    <a:pt x="585" y="1187"/>
                    <a:pt x="606" y="1167"/>
                  </a:cubicBezTo>
                  <a:cubicBezTo>
                    <a:pt x="627" y="1146"/>
                    <a:pt x="627" y="1113"/>
                    <a:pt x="607" y="10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42B38F95-3716-7B56-7379-E5DB4A4DDAD6}"/>
              </a:ext>
            </a:extLst>
          </p:cNvPr>
          <p:cNvGrpSpPr/>
          <p:nvPr/>
        </p:nvGrpSpPr>
        <p:grpSpPr>
          <a:xfrm>
            <a:off x="7832036" y="3089619"/>
            <a:ext cx="420884" cy="375402"/>
            <a:chOff x="-5259388" y="1103313"/>
            <a:chExt cx="5270500" cy="4702175"/>
          </a:xfrm>
          <a:solidFill>
            <a:schemeClr val="bg1"/>
          </a:solidFill>
        </p:grpSpPr>
        <p:sp>
          <p:nvSpPr>
            <p:cNvPr id="60" name="Freeform 126">
              <a:extLst>
                <a:ext uri="{FF2B5EF4-FFF2-40B4-BE49-F238E27FC236}">
                  <a16:creationId xmlns:a16="http://schemas.microsoft.com/office/drawing/2014/main" id="{E3DA8E0F-C79B-6475-B591-2741DB1B0E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259388" y="1103313"/>
              <a:ext cx="5270500" cy="4702175"/>
            </a:xfrm>
            <a:custGeom>
              <a:avLst/>
              <a:gdLst>
                <a:gd name="T0" fmla="*/ 2106 w 2448"/>
                <a:gd name="T1" fmla="*/ 0 h 2190"/>
                <a:gd name="T2" fmla="*/ 342 w 2448"/>
                <a:gd name="T3" fmla="*/ 0 h 2190"/>
                <a:gd name="T4" fmla="*/ 0 w 2448"/>
                <a:gd name="T5" fmla="*/ 342 h 2190"/>
                <a:gd name="T6" fmla="*/ 0 w 2448"/>
                <a:gd name="T7" fmla="*/ 1525 h 2190"/>
                <a:gd name="T8" fmla="*/ 342 w 2448"/>
                <a:gd name="T9" fmla="*/ 1867 h 2190"/>
                <a:gd name="T10" fmla="*/ 995 w 2448"/>
                <a:gd name="T11" fmla="*/ 1867 h 2190"/>
                <a:gd name="T12" fmla="*/ 995 w 2448"/>
                <a:gd name="T13" fmla="*/ 2085 h 2190"/>
                <a:gd name="T14" fmla="*/ 887 w 2448"/>
                <a:gd name="T15" fmla="*/ 2085 h 2190"/>
                <a:gd name="T16" fmla="*/ 834 w 2448"/>
                <a:gd name="T17" fmla="*/ 2137 h 2190"/>
                <a:gd name="T18" fmla="*/ 887 w 2448"/>
                <a:gd name="T19" fmla="*/ 2190 h 2190"/>
                <a:gd name="T20" fmla="*/ 1581 w 2448"/>
                <a:gd name="T21" fmla="*/ 2190 h 2190"/>
                <a:gd name="T22" fmla="*/ 1634 w 2448"/>
                <a:gd name="T23" fmla="*/ 2137 h 2190"/>
                <a:gd name="T24" fmla="*/ 1581 w 2448"/>
                <a:gd name="T25" fmla="*/ 2085 h 2190"/>
                <a:gd name="T26" fmla="*/ 1453 w 2448"/>
                <a:gd name="T27" fmla="*/ 2085 h 2190"/>
                <a:gd name="T28" fmla="*/ 1453 w 2448"/>
                <a:gd name="T29" fmla="*/ 1867 h 2190"/>
                <a:gd name="T30" fmla="*/ 2106 w 2448"/>
                <a:gd name="T31" fmla="*/ 1867 h 2190"/>
                <a:gd name="T32" fmla="*/ 2448 w 2448"/>
                <a:gd name="T33" fmla="*/ 1525 h 2190"/>
                <a:gd name="T34" fmla="*/ 2448 w 2448"/>
                <a:gd name="T35" fmla="*/ 342 h 2190"/>
                <a:gd name="T36" fmla="*/ 2106 w 2448"/>
                <a:gd name="T37" fmla="*/ 0 h 2190"/>
                <a:gd name="T38" fmla="*/ 1348 w 2448"/>
                <a:gd name="T39" fmla="*/ 2085 h 2190"/>
                <a:gd name="T40" fmla="*/ 1100 w 2448"/>
                <a:gd name="T41" fmla="*/ 2085 h 2190"/>
                <a:gd name="T42" fmla="*/ 1100 w 2448"/>
                <a:gd name="T43" fmla="*/ 1867 h 2190"/>
                <a:gd name="T44" fmla="*/ 1348 w 2448"/>
                <a:gd name="T45" fmla="*/ 1867 h 2190"/>
                <a:gd name="T46" fmla="*/ 1348 w 2448"/>
                <a:gd name="T47" fmla="*/ 2085 h 2190"/>
                <a:gd name="T48" fmla="*/ 2343 w 2448"/>
                <a:gd name="T49" fmla="*/ 1525 h 2190"/>
                <a:gd name="T50" fmla="*/ 2106 w 2448"/>
                <a:gd name="T51" fmla="*/ 1761 h 2190"/>
                <a:gd name="T52" fmla="*/ 342 w 2448"/>
                <a:gd name="T53" fmla="*/ 1761 h 2190"/>
                <a:gd name="T54" fmla="*/ 105 w 2448"/>
                <a:gd name="T55" fmla="*/ 1525 h 2190"/>
                <a:gd name="T56" fmla="*/ 105 w 2448"/>
                <a:gd name="T57" fmla="*/ 1449 h 2190"/>
                <a:gd name="T58" fmla="*/ 2343 w 2448"/>
                <a:gd name="T59" fmla="*/ 1449 h 2190"/>
                <a:gd name="T60" fmla="*/ 2343 w 2448"/>
                <a:gd name="T61" fmla="*/ 1525 h 2190"/>
                <a:gd name="T62" fmla="*/ 2343 w 2448"/>
                <a:gd name="T63" fmla="*/ 1345 h 2190"/>
                <a:gd name="T64" fmla="*/ 105 w 2448"/>
                <a:gd name="T65" fmla="*/ 1345 h 2190"/>
                <a:gd name="T66" fmla="*/ 105 w 2448"/>
                <a:gd name="T67" fmla="*/ 344 h 2190"/>
                <a:gd name="T68" fmla="*/ 342 w 2448"/>
                <a:gd name="T69" fmla="*/ 107 h 2190"/>
                <a:gd name="T70" fmla="*/ 2106 w 2448"/>
                <a:gd name="T71" fmla="*/ 107 h 2190"/>
                <a:gd name="T72" fmla="*/ 2343 w 2448"/>
                <a:gd name="T73" fmla="*/ 344 h 2190"/>
                <a:gd name="T74" fmla="*/ 2343 w 2448"/>
                <a:gd name="T75" fmla="*/ 1345 h 2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48" h="2190">
                  <a:moveTo>
                    <a:pt x="2106" y="0"/>
                  </a:moveTo>
                  <a:cubicBezTo>
                    <a:pt x="342" y="0"/>
                    <a:pt x="342" y="0"/>
                    <a:pt x="342" y="0"/>
                  </a:cubicBezTo>
                  <a:cubicBezTo>
                    <a:pt x="177" y="0"/>
                    <a:pt x="0" y="90"/>
                    <a:pt x="0" y="342"/>
                  </a:cubicBezTo>
                  <a:cubicBezTo>
                    <a:pt x="0" y="1525"/>
                    <a:pt x="0" y="1525"/>
                    <a:pt x="0" y="1525"/>
                  </a:cubicBezTo>
                  <a:cubicBezTo>
                    <a:pt x="0" y="1777"/>
                    <a:pt x="177" y="1867"/>
                    <a:pt x="342" y="1867"/>
                  </a:cubicBezTo>
                  <a:cubicBezTo>
                    <a:pt x="995" y="1867"/>
                    <a:pt x="995" y="1867"/>
                    <a:pt x="995" y="1867"/>
                  </a:cubicBezTo>
                  <a:cubicBezTo>
                    <a:pt x="995" y="2085"/>
                    <a:pt x="995" y="2085"/>
                    <a:pt x="995" y="2085"/>
                  </a:cubicBezTo>
                  <a:cubicBezTo>
                    <a:pt x="887" y="2085"/>
                    <a:pt x="887" y="2085"/>
                    <a:pt x="887" y="2085"/>
                  </a:cubicBezTo>
                  <a:cubicBezTo>
                    <a:pt x="857" y="2085"/>
                    <a:pt x="834" y="2108"/>
                    <a:pt x="834" y="2137"/>
                  </a:cubicBezTo>
                  <a:cubicBezTo>
                    <a:pt x="834" y="2166"/>
                    <a:pt x="857" y="2190"/>
                    <a:pt x="887" y="2190"/>
                  </a:cubicBezTo>
                  <a:cubicBezTo>
                    <a:pt x="1581" y="2190"/>
                    <a:pt x="1581" y="2190"/>
                    <a:pt x="1581" y="2190"/>
                  </a:cubicBezTo>
                  <a:cubicBezTo>
                    <a:pt x="1611" y="2190"/>
                    <a:pt x="1634" y="2166"/>
                    <a:pt x="1634" y="2137"/>
                  </a:cubicBezTo>
                  <a:cubicBezTo>
                    <a:pt x="1634" y="2108"/>
                    <a:pt x="1611" y="2085"/>
                    <a:pt x="1581" y="2085"/>
                  </a:cubicBezTo>
                  <a:cubicBezTo>
                    <a:pt x="1453" y="2085"/>
                    <a:pt x="1453" y="2085"/>
                    <a:pt x="1453" y="2085"/>
                  </a:cubicBezTo>
                  <a:cubicBezTo>
                    <a:pt x="1453" y="1867"/>
                    <a:pt x="1453" y="1867"/>
                    <a:pt x="1453" y="1867"/>
                  </a:cubicBezTo>
                  <a:cubicBezTo>
                    <a:pt x="2106" y="1867"/>
                    <a:pt x="2106" y="1867"/>
                    <a:pt x="2106" y="1867"/>
                  </a:cubicBezTo>
                  <a:cubicBezTo>
                    <a:pt x="2358" y="1867"/>
                    <a:pt x="2448" y="1690"/>
                    <a:pt x="2448" y="1525"/>
                  </a:cubicBezTo>
                  <a:cubicBezTo>
                    <a:pt x="2448" y="342"/>
                    <a:pt x="2448" y="342"/>
                    <a:pt x="2448" y="342"/>
                  </a:cubicBezTo>
                  <a:cubicBezTo>
                    <a:pt x="2448" y="90"/>
                    <a:pt x="2271" y="0"/>
                    <a:pt x="2106" y="0"/>
                  </a:cubicBezTo>
                  <a:close/>
                  <a:moveTo>
                    <a:pt x="1348" y="2085"/>
                  </a:moveTo>
                  <a:cubicBezTo>
                    <a:pt x="1100" y="2085"/>
                    <a:pt x="1100" y="2085"/>
                    <a:pt x="1100" y="2085"/>
                  </a:cubicBezTo>
                  <a:cubicBezTo>
                    <a:pt x="1100" y="1867"/>
                    <a:pt x="1100" y="1867"/>
                    <a:pt x="1100" y="1867"/>
                  </a:cubicBezTo>
                  <a:cubicBezTo>
                    <a:pt x="1348" y="1867"/>
                    <a:pt x="1348" y="1867"/>
                    <a:pt x="1348" y="1867"/>
                  </a:cubicBezTo>
                  <a:lnTo>
                    <a:pt x="1348" y="2085"/>
                  </a:lnTo>
                  <a:close/>
                  <a:moveTo>
                    <a:pt x="2343" y="1525"/>
                  </a:moveTo>
                  <a:cubicBezTo>
                    <a:pt x="2343" y="1596"/>
                    <a:pt x="2320" y="1761"/>
                    <a:pt x="2106" y="1761"/>
                  </a:cubicBezTo>
                  <a:cubicBezTo>
                    <a:pt x="342" y="1761"/>
                    <a:pt x="342" y="1761"/>
                    <a:pt x="342" y="1761"/>
                  </a:cubicBezTo>
                  <a:cubicBezTo>
                    <a:pt x="271" y="1761"/>
                    <a:pt x="105" y="1738"/>
                    <a:pt x="105" y="1525"/>
                  </a:cubicBezTo>
                  <a:cubicBezTo>
                    <a:pt x="105" y="1449"/>
                    <a:pt x="105" y="1449"/>
                    <a:pt x="105" y="1449"/>
                  </a:cubicBezTo>
                  <a:cubicBezTo>
                    <a:pt x="2343" y="1449"/>
                    <a:pt x="2343" y="1449"/>
                    <a:pt x="2343" y="1449"/>
                  </a:cubicBezTo>
                  <a:lnTo>
                    <a:pt x="2343" y="1525"/>
                  </a:lnTo>
                  <a:close/>
                  <a:moveTo>
                    <a:pt x="2343" y="1345"/>
                  </a:moveTo>
                  <a:cubicBezTo>
                    <a:pt x="105" y="1345"/>
                    <a:pt x="105" y="1345"/>
                    <a:pt x="105" y="1345"/>
                  </a:cubicBezTo>
                  <a:cubicBezTo>
                    <a:pt x="105" y="344"/>
                    <a:pt x="105" y="344"/>
                    <a:pt x="105" y="344"/>
                  </a:cubicBezTo>
                  <a:cubicBezTo>
                    <a:pt x="105" y="131"/>
                    <a:pt x="271" y="107"/>
                    <a:pt x="342" y="107"/>
                  </a:cubicBezTo>
                  <a:cubicBezTo>
                    <a:pt x="2106" y="107"/>
                    <a:pt x="2106" y="107"/>
                    <a:pt x="2106" y="107"/>
                  </a:cubicBezTo>
                  <a:cubicBezTo>
                    <a:pt x="2177" y="107"/>
                    <a:pt x="2343" y="131"/>
                    <a:pt x="2343" y="344"/>
                  </a:cubicBezTo>
                  <a:lnTo>
                    <a:pt x="2343" y="13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1" name="Freeform 127">
              <a:extLst>
                <a:ext uri="{FF2B5EF4-FFF2-40B4-BE49-F238E27FC236}">
                  <a16:creationId xmlns:a16="http://schemas.microsoft.com/office/drawing/2014/main" id="{10DECB96-5A36-64C6-7168-F4B2D1A51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92625" y="1600200"/>
              <a:ext cx="3765550" cy="2054225"/>
            </a:xfrm>
            <a:custGeom>
              <a:avLst/>
              <a:gdLst>
                <a:gd name="T0" fmla="*/ 1721 w 1749"/>
                <a:gd name="T1" fmla="*/ 17 h 957"/>
                <a:gd name="T2" fmla="*/ 1648 w 1749"/>
                <a:gd name="T3" fmla="*/ 28 h 957"/>
                <a:gd name="T4" fmla="*/ 1648 w 1749"/>
                <a:gd name="T5" fmla="*/ 28 h 957"/>
                <a:gd name="T6" fmla="*/ 1650 w 1749"/>
                <a:gd name="T7" fmla="*/ 28 h 957"/>
                <a:gd name="T8" fmla="*/ 1258 w 1749"/>
                <a:gd name="T9" fmla="*/ 554 h 957"/>
                <a:gd name="T10" fmla="*/ 1073 w 1749"/>
                <a:gd name="T11" fmla="*/ 315 h 957"/>
                <a:gd name="T12" fmla="*/ 1033 w 1749"/>
                <a:gd name="T13" fmla="*/ 294 h 957"/>
                <a:gd name="T14" fmla="*/ 992 w 1749"/>
                <a:gd name="T15" fmla="*/ 312 h 957"/>
                <a:gd name="T16" fmla="*/ 692 w 1749"/>
                <a:gd name="T17" fmla="*/ 653 h 957"/>
                <a:gd name="T18" fmla="*/ 472 w 1749"/>
                <a:gd name="T19" fmla="*/ 278 h 957"/>
                <a:gd name="T20" fmla="*/ 427 w 1749"/>
                <a:gd name="T21" fmla="*/ 252 h 957"/>
                <a:gd name="T22" fmla="*/ 382 w 1749"/>
                <a:gd name="T23" fmla="*/ 277 h 957"/>
                <a:gd name="T24" fmla="*/ 19 w 1749"/>
                <a:gd name="T25" fmla="*/ 864 h 957"/>
                <a:gd name="T26" fmla="*/ 25 w 1749"/>
                <a:gd name="T27" fmla="*/ 938 h 957"/>
                <a:gd name="T28" fmla="*/ 99 w 1749"/>
                <a:gd name="T29" fmla="*/ 932 h 957"/>
                <a:gd name="T30" fmla="*/ 108 w 1749"/>
                <a:gd name="T31" fmla="*/ 917 h 957"/>
                <a:gd name="T32" fmla="*/ 424 w 1749"/>
                <a:gd name="T33" fmla="*/ 402 h 957"/>
                <a:gd name="T34" fmla="*/ 635 w 1749"/>
                <a:gd name="T35" fmla="*/ 764 h 957"/>
                <a:gd name="T36" fmla="*/ 707 w 1749"/>
                <a:gd name="T37" fmla="*/ 783 h 957"/>
                <a:gd name="T38" fmla="*/ 720 w 1749"/>
                <a:gd name="T39" fmla="*/ 773 h 957"/>
                <a:gd name="T40" fmla="*/ 1026 w 1749"/>
                <a:gd name="T41" fmla="*/ 430 h 957"/>
                <a:gd name="T42" fmla="*/ 1214 w 1749"/>
                <a:gd name="T43" fmla="*/ 674 h 957"/>
                <a:gd name="T44" fmla="*/ 1256 w 1749"/>
                <a:gd name="T45" fmla="*/ 695 h 957"/>
                <a:gd name="T46" fmla="*/ 1298 w 1749"/>
                <a:gd name="T47" fmla="*/ 674 h 957"/>
                <a:gd name="T48" fmla="*/ 1732 w 1749"/>
                <a:gd name="T49" fmla="*/ 91 h 957"/>
                <a:gd name="T50" fmla="*/ 1721 w 1749"/>
                <a:gd name="T51" fmla="*/ 17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9" h="957">
                  <a:moveTo>
                    <a:pt x="1721" y="17"/>
                  </a:moveTo>
                  <a:cubicBezTo>
                    <a:pt x="1698" y="0"/>
                    <a:pt x="1665" y="5"/>
                    <a:pt x="1648" y="28"/>
                  </a:cubicBezTo>
                  <a:cubicBezTo>
                    <a:pt x="1648" y="28"/>
                    <a:pt x="1648" y="28"/>
                    <a:pt x="1648" y="28"/>
                  </a:cubicBezTo>
                  <a:cubicBezTo>
                    <a:pt x="1650" y="28"/>
                    <a:pt x="1650" y="28"/>
                    <a:pt x="1650" y="28"/>
                  </a:cubicBezTo>
                  <a:cubicBezTo>
                    <a:pt x="1258" y="554"/>
                    <a:pt x="1258" y="554"/>
                    <a:pt x="1258" y="554"/>
                  </a:cubicBezTo>
                  <a:cubicBezTo>
                    <a:pt x="1073" y="315"/>
                    <a:pt x="1073" y="315"/>
                    <a:pt x="1073" y="315"/>
                  </a:cubicBezTo>
                  <a:cubicBezTo>
                    <a:pt x="1064" y="302"/>
                    <a:pt x="1049" y="295"/>
                    <a:pt x="1033" y="294"/>
                  </a:cubicBezTo>
                  <a:cubicBezTo>
                    <a:pt x="1018" y="294"/>
                    <a:pt x="1003" y="300"/>
                    <a:pt x="992" y="312"/>
                  </a:cubicBezTo>
                  <a:cubicBezTo>
                    <a:pt x="692" y="653"/>
                    <a:pt x="692" y="653"/>
                    <a:pt x="692" y="653"/>
                  </a:cubicBezTo>
                  <a:cubicBezTo>
                    <a:pt x="472" y="278"/>
                    <a:pt x="472" y="278"/>
                    <a:pt x="472" y="278"/>
                  </a:cubicBezTo>
                  <a:cubicBezTo>
                    <a:pt x="463" y="262"/>
                    <a:pt x="446" y="252"/>
                    <a:pt x="427" y="252"/>
                  </a:cubicBezTo>
                  <a:cubicBezTo>
                    <a:pt x="409" y="252"/>
                    <a:pt x="392" y="261"/>
                    <a:pt x="382" y="277"/>
                  </a:cubicBezTo>
                  <a:cubicBezTo>
                    <a:pt x="19" y="864"/>
                    <a:pt x="19" y="864"/>
                    <a:pt x="19" y="864"/>
                  </a:cubicBezTo>
                  <a:cubicBezTo>
                    <a:pt x="0" y="886"/>
                    <a:pt x="3" y="919"/>
                    <a:pt x="25" y="938"/>
                  </a:cubicBezTo>
                  <a:cubicBezTo>
                    <a:pt x="48" y="957"/>
                    <a:pt x="81" y="954"/>
                    <a:pt x="99" y="932"/>
                  </a:cubicBezTo>
                  <a:cubicBezTo>
                    <a:pt x="103" y="927"/>
                    <a:pt x="106" y="922"/>
                    <a:pt x="108" y="917"/>
                  </a:cubicBezTo>
                  <a:cubicBezTo>
                    <a:pt x="424" y="402"/>
                    <a:pt x="424" y="402"/>
                    <a:pt x="424" y="402"/>
                  </a:cubicBezTo>
                  <a:cubicBezTo>
                    <a:pt x="635" y="764"/>
                    <a:pt x="635" y="764"/>
                    <a:pt x="635" y="764"/>
                  </a:cubicBezTo>
                  <a:cubicBezTo>
                    <a:pt x="649" y="790"/>
                    <a:pt x="682" y="798"/>
                    <a:pt x="707" y="783"/>
                  </a:cubicBezTo>
                  <a:cubicBezTo>
                    <a:pt x="712" y="781"/>
                    <a:pt x="716" y="777"/>
                    <a:pt x="720" y="773"/>
                  </a:cubicBezTo>
                  <a:cubicBezTo>
                    <a:pt x="1026" y="430"/>
                    <a:pt x="1026" y="430"/>
                    <a:pt x="1026" y="430"/>
                  </a:cubicBezTo>
                  <a:cubicBezTo>
                    <a:pt x="1214" y="674"/>
                    <a:pt x="1214" y="674"/>
                    <a:pt x="1214" y="674"/>
                  </a:cubicBezTo>
                  <a:cubicBezTo>
                    <a:pt x="1225" y="687"/>
                    <a:pt x="1240" y="694"/>
                    <a:pt x="1256" y="695"/>
                  </a:cubicBezTo>
                  <a:cubicBezTo>
                    <a:pt x="1272" y="695"/>
                    <a:pt x="1288" y="687"/>
                    <a:pt x="1298" y="674"/>
                  </a:cubicBezTo>
                  <a:cubicBezTo>
                    <a:pt x="1732" y="91"/>
                    <a:pt x="1732" y="91"/>
                    <a:pt x="1732" y="91"/>
                  </a:cubicBezTo>
                  <a:cubicBezTo>
                    <a:pt x="1749" y="68"/>
                    <a:pt x="1745" y="35"/>
                    <a:pt x="172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310498FD-ADDC-EC62-A0CC-83A425FCA11D}"/>
              </a:ext>
            </a:extLst>
          </p:cNvPr>
          <p:cNvGrpSpPr/>
          <p:nvPr/>
        </p:nvGrpSpPr>
        <p:grpSpPr>
          <a:xfrm>
            <a:off x="5841548" y="5150784"/>
            <a:ext cx="420999" cy="420889"/>
            <a:chOff x="7278688" y="1447800"/>
            <a:chExt cx="1090613" cy="1090613"/>
          </a:xfrm>
          <a:effectLst/>
        </p:grpSpPr>
        <p:sp>
          <p:nvSpPr>
            <p:cNvPr id="63" name="Freeform 28">
              <a:extLst>
                <a:ext uri="{FF2B5EF4-FFF2-40B4-BE49-F238E27FC236}">
                  <a16:creationId xmlns:a16="http://schemas.microsoft.com/office/drawing/2014/main" id="{7EC497EC-ADFE-B22A-562B-DE3AB66F61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1963" y="2249488"/>
              <a:ext cx="165100" cy="165100"/>
            </a:xfrm>
            <a:custGeom>
              <a:avLst/>
              <a:gdLst>
                <a:gd name="T0" fmla="*/ 52 w 104"/>
                <a:gd name="T1" fmla="*/ 26 h 104"/>
                <a:gd name="T2" fmla="*/ 39 w 104"/>
                <a:gd name="T3" fmla="*/ 30 h 104"/>
                <a:gd name="T4" fmla="*/ 29 w 104"/>
                <a:gd name="T5" fmla="*/ 39 h 104"/>
                <a:gd name="T6" fmla="*/ 26 w 104"/>
                <a:gd name="T7" fmla="*/ 52 h 104"/>
                <a:gd name="T8" fmla="*/ 29 w 104"/>
                <a:gd name="T9" fmla="*/ 65 h 104"/>
                <a:gd name="T10" fmla="*/ 39 w 104"/>
                <a:gd name="T11" fmla="*/ 75 h 104"/>
                <a:gd name="T12" fmla="*/ 52 w 104"/>
                <a:gd name="T13" fmla="*/ 78 h 104"/>
                <a:gd name="T14" fmla="*/ 65 w 104"/>
                <a:gd name="T15" fmla="*/ 75 h 104"/>
                <a:gd name="T16" fmla="*/ 74 w 104"/>
                <a:gd name="T17" fmla="*/ 65 h 104"/>
                <a:gd name="T18" fmla="*/ 78 w 104"/>
                <a:gd name="T19" fmla="*/ 52 h 104"/>
                <a:gd name="T20" fmla="*/ 74 w 104"/>
                <a:gd name="T21" fmla="*/ 39 h 104"/>
                <a:gd name="T22" fmla="*/ 65 w 104"/>
                <a:gd name="T23" fmla="*/ 30 h 104"/>
                <a:gd name="T24" fmla="*/ 52 w 104"/>
                <a:gd name="T25" fmla="*/ 26 h 104"/>
                <a:gd name="T26" fmla="*/ 52 w 104"/>
                <a:gd name="T27" fmla="*/ 0 h 104"/>
                <a:gd name="T28" fmla="*/ 72 w 104"/>
                <a:gd name="T29" fmla="*/ 4 h 104"/>
                <a:gd name="T30" fmla="*/ 89 w 104"/>
                <a:gd name="T31" fmla="*/ 15 h 104"/>
                <a:gd name="T32" fmla="*/ 100 w 104"/>
                <a:gd name="T33" fmla="*/ 32 h 104"/>
                <a:gd name="T34" fmla="*/ 104 w 104"/>
                <a:gd name="T35" fmla="*/ 52 h 104"/>
                <a:gd name="T36" fmla="*/ 100 w 104"/>
                <a:gd name="T37" fmla="*/ 73 h 104"/>
                <a:gd name="T38" fmla="*/ 89 w 104"/>
                <a:gd name="T39" fmla="*/ 88 h 104"/>
                <a:gd name="T40" fmla="*/ 72 w 104"/>
                <a:gd name="T41" fmla="*/ 101 h 104"/>
                <a:gd name="T42" fmla="*/ 52 w 104"/>
                <a:gd name="T43" fmla="*/ 104 h 104"/>
                <a:gd name="T44" fmla="*/ 31 w 104"/>
                <a:gd name="T45" fmla="*/ 101 h 104"/>
                <a:gd name="T46" fmla="*/ 16 w 104"/>
                <a:gd name="T47" fmla="*/ 88 h 104"/>
                <a:gd name="T48" fmla="*/ 3 w 104"/>
                <a:gd name="T49" fmla="*/ 73 h 104"/>
                <a:gd name="T50" fmla="*/ 0 w 104"/>
                <a:gd name="T51" fmla="*/ 52 h 104"/>
                <a:gd name="T52" fmla="*/ 3 w 104"/>
                <a:gd name="T53" fmla="*/ 32 h 104"/>
                <a:gd name="T54" fmla="*/ 16 w 104"/>
                <a:gd name="T55" fmla="*/ 15 h 104"/>
                <a:gd name="T56" fmla="*/ 31 w 104"/>
                <a:gd name="T57" fmla="*/ 4 h 104"/>
                <a:gd name="T58" fmla="*/ 52 w 104"/>
                <a:gd name="T5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4" h="104">
                  <a:moveTo>
                    <a:pt x="52" y="26"/>
                  </a:moveTo>
                  <a:lnTo>
                    <a:pt x="39" y="30"/>
                  </a:lnTo>
                  <a:lnTo>
                    <a:pt x="29" y="39"/>
                  </a:lnTo>
                  <a:lnTo>
                    <a:pt x="26" y="52"/>
                  </a:lnTo>
                  <a:lnTo>
                    <a:pt x="29" y="65"/>
                  </a:lnTo>
                  <a:lnTo>
                    <a:pt x="39" y="75"/>
                  </a:lnTo>
                  <a:lnTo>
                    <a:pt x="52" y="78"/>
                  </a:lnTo>
                  <a:lnTo>
                    <a:pt x="65" y="75"/>
                  </a:lnTo>
                  <a:lnTo>
                    <a:pt x="74" y="65"/>
                  </a:lnTo>
                  <a:lnTo>
                    <a:pt x="78" y="52"/>
                  </a:lnTo>
                  <a:lnTo>
                    <a:pt x="74" y="39"/>
                  </a:lnTo>
                  <a:lnTo>
                    <a:pt x="65" y="30"/>
                  </a:lnTo>
                  <a:lnTo>
                    <a:pt x="52" y="26"/>
                  </a:lnTo>
                  <a:close/>
                  <a:moveTo>
                    <a:pt x="52" y="0"/>
                  </a:moveTo>
                  <a:lnTo>
                    <a:pt x="72" y="4"/>
                  </a:lnTo>
                  <a:lnTo>
                    <a:pt x="89" y="15"/>
                  </a:lnTo>
                  <a:lnTo>
                    <a:pt x="100" y="32"/>
                  </a:lnTo>
                  <a:lnTo>
                    <a:pt x="104" y="52"/>
                  </a:lnTo>
                  <a:lnTo>
                    <a:pt x="100" y="73"/>
                  </a:lnTo>
                  <a:lnTo>
                    <a:pt x="89" y="88"/>
                  </a:lnTo>
                  <a:lnTo>
                    <a:pt x="72" y="101"/>
                  </a:lnTo>
                  <a:lnTo>
                    <a:pt x="52" y="104"/>
                  </a:lnTo>
                  <a:lnTo>
                    <a:pt x="31" y="101"/>
                  </a:lnTo>
                  <a:lnTo>
                    <a:pt x="16" y="88"/>
                  </a:lnTo>
                  <a:lnTo>
                    <a:pt x="3" y="73"/>
                  </a:lnTo>
                  <a:lnTo>
                    <a:pt x="0" y="52"/>
                  </a:lnTo>
                  <a:lnTo>
                    <a:pt x="3" y="32"/>
                  </a:lnTo>
                  <a:lnTo>
                    <a:pt x="16" y="15"/>
                  </a:lnTo>
                  <a:lnTo>
                    <a:pt x="31" y="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Freeform 29">
              <a:extLst>
                <a:ext uri="{FF2B5EF4-FFF2-40B4-BE49-F238E27FC236}">
                  <a16:creationId xmlns:a16="http://schemas.microsoft.com/office/drawing/2014/main" id="{5B63E480-712D-D93B-BEE8-482F92F65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78688" y="1447800"/>
              <a:ext cx="1090613" cy="1090613"/>
            </a:xfrm>
            <a:custGeom>
              <a:avLst/>
              <a:gdLst>
                <a:gd name="T0" fmla="*/ 74 w 687"/>
                <a:gd name="T1" fmla="*/ 294 h 687"/>
                <a:gd name="T2" fmla="*/ 152 w 687"/>
                <a:gd name="T3" fmla="*/ 333 h 687"/>
                <a:gd name="T4" fmla="*/ 236 w 687"/>
                <a:gd name="T5" fmla="*/ 327 h 687"/>
                <a:gd name="T6" fmla="*/ 155 w 687"/>
                <a:gd name="T7" fmla="*/ 288 h 687"/>
                <a:gd name="T8" fmla="*/ 280 w 687"/>
                <a:gd name="T9" fmla="*/ 90 h 687"/>
                <a:gd name="T10" fmla="*/ 291 w 687"/>
                <a:gd name="T11" fmla="*/ 182 h 687"/>
                <a:gd name="T12" fmla="*/ 335 w 687"/>
                <a:gd name="T13" fmla="*/ 210 h 687"/>
                <a:gd name="T14" fmla="*/ 323 w 687"/>
                <a:gd name="T15" fmla="*/ 116 h 687"/>
                <a:gd name="T16" fmla="*/ 182 w 687"/>
                <a:gd name="T17" fmla="*/ 26 h 687"/>
                <a:gd name="T18" fmla="*/ 201 w 687"/>
                <a:gd name="T19" fmla="*/ 72 h 687"/>
                <a:gd name="T20" fmla="*/ 233 w 687"/>
                <a:gd name="T21" fmla="*/ 142 h 687"/>
                <a:gd name="T22" fmla="*/ 196 w 687"/>
                <a:gd name="T23" fmla="*/ 216 h 687"/>
                <a:gd name="T24" fmla="*/ 115 w 687"/>
                <a:gd name="T25" fmla="*/ 229 h 687"/>
                <a:gd name="T26" fmla="*/ 72 w 687"/>
                <a:gd name="T27" fmla="*/ 200 h 687"/>
                <a:gd name="T28" fmla="*/ 31 w 687"/>
                <a:gd name="T29" fmla="*/ 219 h 687"/>
                <a:gd name="T30" fmla="*/ 93 w 687"/>
                <a:gd name="T31" fmla="*/ 275 h 687"/>
                <a:gd name="T32" fmla="*/ 193 w 687"/>
                <a:gd name="T33" fmla="*/ 286 h 687"/>
                <a:gd name="T34" fmla="*/ 248 w 687"/>
                <a:gd name="T35" fmla="*/ 321 h 687"/>
                <a:gd name="T36" fmla="*/ 457 w 687"/>
                <a:gd name="T37" fmla="*/ 531 h 687"/>
                <a:gd name="T38" fmla="*/ 468 w 687"/>
                <a:gd name="T39" fmla="*/ 610 h 687"/>
                <a:gd name="T40" fmla="*/ 531 w 687"/>
                <a:gd name="T41" fmla="*/ 658 h 687"/>
                <a:gd name="T42" fmla="*/ 610 w 687"/>
                <a:gd name="T43" fmla="*/ 647 h 687"/>
                <a:gd name="T44" fmla="*/ 658 w 687"/>
                <a:gd name="T45" fmla="*/ 584 h 687"/>
                <a:gd name="T46" fmla="*/ 647 w 687"/>
                <a:gd name="T47" fmla="*/ 505 h 687"/>
                <a:gd name="T48" fmla="*/ 586 w 687"/>
                <a:gd name="T49" fmla="*/ 457 h 687"/>
                <a:gd name="T50" fmla="*/ 323 w 687"/>
                <a:gd name="T51" fmla="*/ 249 h 687"/>
                <a:gd name="T52" fmla="*/ 269 w 687"/>
                <a:gd name="T53" fmla="*/ 154 h 687"/>
                <a:gd name="T54" fmla="*/ 275 w 687"/>
                <a:gd name="T55" fmla="*/ 57 h 687"/>
                <a:gd name="T56" fmla="*/ 182 w 687"/>
                <a:gd name="T57" fmla="*/ 26 h 687"/>
                <a:gd name="T58" fmla="*/ 252 w 687"/>
                <a:gd name="T59" fmla="*/ 14 h 687"/>
                <a:gd name="T60" fmla="*/ 332 w 687"/>
                <a:gd name="T61" fmla="*/ 80 h 687"/>
                <a:gd name="T62" fmla="*/ 363 w 687"/>
                <a:gd name="T63" fmla="*/ 180 h 687"/>
                <a:gd name="T64" fmla="*/ 540 w 687"/>
                <a:gd name="T65" fmla="*/ 428 h 687"/>
                <a:gd name="T66" fmla="*/ 592 w 687"/>
                <a:gd name="T67" fmla="*/ 433 h 687"/>
                <a:gd name="T68" fmla="*/ 670 w 687"/>
                <a:gd name="T69" fmla="*/ 492 h 687"/>
                <a:gd name="T70" fmla="*/ 682 w 687"/>
                <a:gd name="T71" fmla="*/ 592 h 687"/>
                <a:gd name="T72" fmla="*/ 623 w 687"/>
                <a:gd name="T73" fmla="*/ 670 h 687"/>
                <a:gd name="T74" fmla="*/ 523 w 687"/>
                <a:gd name="T75" fmla="*/ 682 h 687"/>
                <a:gd name="T76" fmla="*/ 445 w 687"/>
                <a:gd name="T77" fmla="*/ 622 h 687"/>
                <a:gd name="T78" fmla="*/ 428 w 687"/>
                <a:gd name="T79" fmla="*/ 548 h 687"/>
                <a:gd name="T80" fmla="*/ 213 w 687"/>
                <a:gd name="T81" fmla="*/ 359 h 687"/>
                <a:gd name="T82" fmla="*/ 110 w 687"/>
                <a:gd name="T83" fmla="*/ 349 h 687"/>
                <a:gd name="T84" fmla="*/ 31 w 687"/>
                <a:gd name="T85" fmla="*/ 283 h 687"/>
                <a:gd name="T86" fmla="*/ 0 w 687"/>
                <a:gd name="T87" fmla="*/ 180 h 687"/>
                <a:gd name="T88" fmla="*/ 90 w 687"/>
                <a:gd name="T89" fmla="*/ 182 h 687"/>
                <a:gd name="T90" fmla="*/ 123 w 687"/>
                <a:gd name="T91" fmla="*/ 203 h 687"/>
                <a:gd name="T92" fmla="*/ 181 w 687"/>
                <a:gd name="T93" fmla="*/ 194 h 687"/>
                <a:gd name="T94" fmla="*/ 208 w 687"/>
                <a:gd name="T95" fmla="*/ 142 h 687"/>
                <a:gd name="T96" fmla="*/ 182 w 687"/>
                <a:gd name="T97" fmla="*/ 90 h 687"/>
                <a:gd name="T98" fmla="*/ 142 w 687"/>
                <a:gd name="T99" fmla="*/ 3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87" h="687">
                  <a:moveTo>
                    <a:pt x="124" y="284"/>
                  </a:moveTo>
                  <a:lnTo>
                    <a:pt x="98" y="288"/>
                  </a:lnTo>
                  <a:lnTo>
                    <a:pt x="74" y="294"/>
                  </a:lnTo>
                  <a:lnTo>
                    <a:pt x="97" y="312"/>
                  </a:lnTo>
                  <a:lnTo>
                    <a:pt x="123" y="326"/>
                  </a:lnTo>
                  <a:lnTo>
                    <a:pt x="152" y="333"/>
                  </a:lnTo>
                  <a:lnTo>
                    <a:pt x="182" y="336"/>
                  </a:lnTo>
                  <a:lnTo>
                    <a:pt x="210" y="335"/>
                  </a:lnTo>
                  <a:lnTo>
                    <a:pt x="236" y="327"/>
                  </a:lnTo>
                  <a:lnTo>
                    <a:pt x="211" y="309"/>
                  </a:lnTo>
                  <a:lnTo>
                    <a:pt x="185" y="297"/>
                  </a:lnTo>
                  <a:lnTo>
                    <a:pt x="155" y="288"/>
                  </a:lnTo>
                  <a:lnTo>
                    <a:pt x="124" y="284"/>
                  </a:lnTo>
                  <a:close/>
                  <a:moveTo>
                    <a:pt x="286" y="66"/>
                  </a:moveTo>
                  <a:lnTo>
                    <a:pt x="280" y="90"/>
                  </a:lnTo>
                  <a:lnTo>
                    <a:pt x="278" y="116"/>
                  </a:lnTo>
                  <a:lnTo>
                    <a:pt x="282" y="150"/>
                  </a:lnTo>
                  <a:lnTo>
                    <a:pt x="291" y="182"/>
                  </a:lnTo>
                  <a:lnTo>
                    <a:pt x="306" y="210"/>
                  </a:lnTo>
                  <a:lnTo>
                    <a:pt x="327" y="236"/>
                  </a:lnTo>
                  <a:lnTo>
                    <a:pt x="335" y="210"/>
                  </a:lnTo>
                  <a:lnTo>
                    <a:pt x="337" y="180"/>
                  </a:lnTo>
                  <a:lnTo>
                    <a:pt x="334" y="148"/>
                  </a:lnTo>
                  <a:lnTo>
                    <a:pt x="323" y="116"/>
                  </a:lnTo>
                  <a:lnTo>
                    <a:pt x="308" y="89"/>
                  </a:lnTo>
                  <a:lnTo>
                    <a:pt x="286" y="66"/>
                  </a:lnTo>
                  <a:close/>
                  <a:moveTo>
                    <a:pt x="182" y="26"/>
                  </a:moveTo>
                  <a:lnTo>
                    <a:pt x="156" y="28"/>
                  </a:lnTo>
                  <a:lnTo>
                    <a:pt x="201" y="72"/>
                  </a:lnTo>
                  <a:lnTo>
                    <a:pt x="201" y="72"/>
                  </a:lnTo>
                  <a:lnTo>
                    <a:pt x="217" y="92"/>
                  </a:lnTo>
                  <a:lnTo>
                    <a:pt x="230" y="115"/>
                  </a:lnTo>
                  <a:lnTo>
                    <a:pt x="233" y="142"/>
                  </a:lnTo>
                  <a:lnTo>
                    <a:pt x="228" y="171"/>
                  </a:lnTo>
                  <a:lnTo>
                    <a:pt x="216" y="196"/>
                  </a:lnTo>
                  <a:lnTo>
                    <a:pt x="196" y="216"/>
                  </a:lnTo>
                  <a:lnTo>
                    <a:pt x="171" y="228"/>
                  </a:lnTo>
                  <a:lnTo>
                    <a:pt x="142" y="232"/>
                  </a:lnTo>
                  <a:lnTo>
                    <a:pt x="115" y="229"/>
                  </a:lnTo>
                  <a:lnTo>
                    <a:pt x="92" y="217"/>
                  </a:lnTo>
                  <a:lnTo>
                    <a:pt x="72" y="199"/>
                  </a:lnTo>
                  <a:lnTo>
                    <a:pt x="72" y="200"/>
                  </a:lnTo>
                  <a:lnTo>
                    <a:pt x="28" y="156"/>
                  </a:lnTo>
                  <a:lnTo>
                    <a:pt x="26" y="180"/>
                  </a:lnTo>
                  <a:lnTo>
                    <a:pt x="31" y="219"/>
                  </a:lnTo>
                  <a:lnTo>
                    <a:pt x="43" y="252"/>
                  </a:lnTo>
                  <a:lnTo>
                    <a:pt x="64" y="283"/>
                  </a:lnTo>
                  <a:lnTo>
                    <a:pt x="93" y="275"/>
                  </a:lnTo>
                  <a:lnTo>
                    <a:pt x="124" y="272"/>
                  </a:lnTo>
                  <a:lnTo>
                    <a:pt x="159" y="275"/>
                  </a:lnTo>
                  <a:lnTo>
                    <a:pt x="193" y="286"/>
                  </a:lnTo>
                  <a:lnTo>
                    <a:pt x="222" y="301"/>
                  </a:lnTo>
                  <a:lnTo>
                    <a:pt x="248" y="321"/>
                  </a:lnTo>
                  <a:lnTo>
                    <a:pt x="248" y="321"/>
                  </a:lnTo>
                  <a:lnTo>
                    <a:pt x="249" y="323"/>
                  </a:lnTo>
                  <a:lnTo>
                    <a:pt x="257" y="330"/>
                  </a:lnTo>
                  <a:lnTo>
                    <a:pt x="457" y="531"/>
                  </a:lnTo>
                  <a:lnTo>
                    <a:pt x="454" y="557"/>
                  </a:lnTo>
                  <a:lnTo>
                    <a:pt x="457" y="584"/>
                  </a:lnTo>
                  <a:lnTo>
                    <a:pt x="468" y="610"/>
                  </a:lnTo>
                  <a:lnTo>
                    <a:pt x="485" y="630"/>
                  </a:lnTo>
                  <a:lnTo>
                    <a:pt x="505" y="647"/>
                  </a:lnTo>
                  <a:lnTo>
                    <a:pt x="531" y="658"/>
                  </a:lnTo>
                  <a:lnTo>
                    <a:pt x="558" y="661"/>
                  </a:lnTo>
                  <a:lnTo>
                    <a:pt x="586" y="658"/>
                  </a:lnTo>
                  <a:lnTo>
                    <a:pt x="610" y="647"/>
                  </a:lnTo>
                  <a:lnTo>
                    <a:pt x="632" y="630"/>
                  </a:lnTo>
                  <a:lnTo>
                    <a:pt x="647" y="610"/>
                  </a:lnTo>
                  <a:lnTo>
                    <a:pt x="658" y="584"/>
                  </a:lnTo>
                  <a:lnTo>
                    <a:pt x="661" y="557"/>
                  </a:lnTo>
                  <a:lnTo>
                    <a:pt x="658" y="529"/>
                  </a:lnTo>
                  <a:lnTo>
                    <a:pt x="647" y="505"/>
                  </a:lnTo>
                  <a:lnTo>
                    <a:pt x="632" y="483"/>
                  </a:lnTo>
                  <a:lnTo>
                    <a:pt x="610" y="468"/>
                  </a:lnTo>
                  <a:lnTo>
                    <a:pt x="586" y="457"/>
                  </a:lnTo>
                  <a:lnTo>
                    <a:pt x="558" y="454"/>
                  </a:lnTo>
                  <a:lnTo>
                    <a:pt x="531" y="457"/>
                  </a:lnTo>
                  <a:lnTo>
                    <a:pt x="323" y="249"/>
                  </a:lnTo>
                  <a:lnTo>
                    <a:pt x="298" y="222"/>
                  </a:lnTo>
                  <a:lnTo>
                    <a:pt x="280" y="190"/>
                  </a:lnTo>
                  <a:lnTo>
                    <a:pt x="269" y="154"/>
                  </a:lnTo>
                  <a:lnTo>
                    <a:pt x="265" y="116"/>
                  </a:lnTo>
                  <a:lnTo>
                    <a:pt x="268" y="86"/>
                  </a:lnTo>
                  <a:lnTo>
                    <a:pt x="275" y="57"/>
                  </a:lnTo>
                  <a:lnTo>
                    <a:pt x="246" y="40"/>
                  </a:lnTo>
                  <a:lnTo>
                    <a:pt x="216" y="29"/>
                  </a:lnTo>
                  <a:lnTo>
                    <a:pt x="182" y="26"/>
                  </a:lnTo>
                  <a:close/>
                  <a:moveTo>
                    <a:pt x="182" y="0"/>
                  </a:moveTo>
                  <a:lnTo>
                    <a:pt x="217" y="3"/>
                  </a:lnTo>
                  <a:lnTo>
                    <a:pt x="252" y="14"/>
                  </a:lnTo>
                  <a:lnTo>
                    <a:pt x="283" y="31"/>
                  </a:lnTo>
                  <a:lnTo>
                    <a:pt x="311" y="52"/>
                  </a:lnTo>
                  <a:lnTo>
                    <a:pt x="332" y="80"/>
                  </a:lnTo>
                  <a:lnTo>
                    <a:pt x="349" y="110"/>
                  </a:lnTo>
                  <a:lnTo>
                    <a:pt x="360" y="144"/>
                  </a:lnTo>
                  <a:lnTo>
                    <a:pt x="363" y="180"/>
                  </a:lnTo>
                  <a:lnTo>
                    <a:pt x="360" y="213"/>
                  </a:lnTo>
                  <a:lnTo>
                    <a:pt x="352" y="242"/>
                  </a:lnTo>
                  <a:lnTo>
                    <a:pt x="540" y="428"/>
                  </a:lnTo>
                  <a:lnTo>
                    <a:pt x="549" y="428"/>
                  </a:lnTo>
                  <a:lnTo>
                    <a:pt x="558" y="428"/>
                  </a:lnTo>
                  <a:lnTo>
                    <a:pt x="592" y="433"/>
                  </a:lnTo>
                  <a:lnTo>
                    <a:pt x="623" y="445"/>
                  </a:lnTo>
                  <a:lnTo>
                    <a:pt x="650" y="465"/>
                  </a:lnTo>
                  <a:lnTo>
                    <a:pt x="670" y="492"/>
                  </a:lnTo>
                  <a:lnTo>
                    <a:pt x="682" y="523"/>
                  </a:lnTo>
                  <a:lnTo>
                    <a:pt x="687" y="557"/>
                  </a:lnTo>
                  <a:lnTo>
                    <a:pt x="682" y="592"/>
                  </a:lnTo>
                  <a:lnTo>
                    <a:pt x="670" y="622"/>
                  </a:lnTo>
                  <a:lnTo>
                    <a:pt x="650" y="648"/>
                  </a:lnTo>
                  <a:lnTo>
                    <a:pt x="623" y="670"/>
                  </a:lnTo>
                  <a:lnTo>
                    <a:pt x="592" y="682"/>
                  </a:lnTo>
                  <a:lnTo>
                    <a:pt x="558" y="687"/>
                  </a:lnTo>
                  <a:lnTo>
                    <a:pt x="523" y="682"/>
                  </a:lnTo>
                  <a:lnTo>
                    <a:pt x="493" y="670"/>
                  </a:lnTo>
                  <a:lnTo>
                    <a:pt x="467" y="648"/>
                  </a:lnTo>
                  <a:lnTo>
                    <a:pt x="445" y="622"/>
                  </a:lnTo>
                  <a:lnTo>
                    <a:pt x="433" y="592"/>
                  </a:lnTo>
                  <a:lnTo>
                    <a:pt x="428" y="557"/>
                  </a:lnTo>
                  <a:lnTo>
                    <a:pt x="428" y="548"/>
                  </a:lnTo>
                  <a:lnTo>
                    <a:pt x="430" y="538"/>
                  </a:lnTo>
                  <a:lnTo>
                    <a:pt x="242" y="352"/>
                  </a:lnTo>
                  <a:lnTo>
                    <a:pt x="213" y="359"/>
                  </a:lnTo>
                  <a:lnTo>
                    <a:pt x="182" y="362"/>
                  </a:lnTo>
                  <a:lnTo>
                    <a:pt x="145" y="359"/>
                  </a:lnTo>
                  <a:lnTo>
                    <a:pt x="110" y="349"/>
                  </a:lnTo>
                  <a:lnTo>
                    <a:pt x="80" y="332"/>
                  </a:lnTo>
                  <a:lnTo>
                    <a:pt x="54" y="309"/>
                  </a:lnTo>
                  <a:lnTo>
                    <a:pt x="31" y="283"/>
                  </a:lnTo>
                  <a:lnTo>
                    <a:pt x="14" y="252"/>
                  </a:lnTo>
                  <a:lnTo>
                    <a:pt x="3" y="217"/>
                  </a:lnTo>
                  <a:lnTo>
                    <a:pt x="0" y="180"/>
                  </a:lnTo>
                  <a:lnTo>
                    <a:pt x="3" y="142"/>
                  </a:lnTo>
                  <a:lnTo>
                    <a:pt x="15" y="107"/>
                  </a:lnTo>
                  <a:lnTo>
                    <a:pt x="90" y="182"/>
                  </a:lnTo>
                  <a:lnTo>
                    <a:pt x="90" y="180"/>
                  </a:lnTo>
                  <a:lnTo>
                    <a:pt x="104" y="194"/>
                  </a:lnTo>
                  <a:lnTo>
                    <a:pt x="123" y="203"/>
                  </a:lnTo>
                  <a:lnTo>
                    <a:pt x="142" y="206"/>
                  </a:lnTo>
                  <a:lnTo>
                    <a:pt x="164" y="203"/>
                  </a:lnTo>
                  <a:lnTo>
                    <a:pt x="181" y="194"/>
                  </a:lnTo>
                  <a:lnTo>
                    <a:pt x="194" y="180"/>
                  </a:lnTo>
                  <a:lnTo>
                    <a:pt x="204" y="162"/>
                  </a:lnTo>
                  <a:lnTo>
                    <a:pt x="208" y="142"/>
                  </a:lnTo>
                  <a:lnTo>
                    <a:pt x="204" y="122"/>
                  </a:lnTo>
                  <a:lnTo>
                    <a:pt x="196" y="104"/>
                  </a:lnTo>
                  <a:lnTo>
                    <a:pt x="182" y="90"/>
                  </a:lnTo>
                  <a:lnTo>
                    <a:pt x="182" y="90"/>
                  </a:lnTo>
                  <a:lnTo>
                    <a:pt x="107" y="15"/>
                  </a:lnTo>
                  <a:lnTo>
                    <a:pt x="142" y="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9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B3E5F9B6-7912-5915-2CAD-D887B80DC176}"/>
              </a:ext>
            </a:extLst>
          </p:cNvPr>
          <p:cNvSpPr txBox="1"/>
          <p:nvPr/>
        </p:nvSpPr>
        <p:spPr>
          <a:xfrm>
            <a:off x="5587563" y="5626586"/>
            <a:ext cx="981717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Sample text</a:t>
            </a: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8E3223B4-548D-6197-87AC-9366F52F8891}"/>
              </a:ext>
            </a:extLst>
          </p:cNvPr>
          <p:cNvSpPr/>
          <p:nvPr/>
        </p:nvSpPr>
        <p:spPr>
          <a:xfrm>
            <a:off x="3580106" y="6189313"/>
            <a:ext cx="5028022" cy="425337"/>
          </a:xfrm>
          <a:prstGeom prst="ellipse">
            <a:avLst/>
          </a:prstGeom>
          <a:gradFill flip="none" rotWithShape="1">
            <a:gsLst>
              <a:gs pos="0">
                <a:schemeClr val="tx1">
                  <a:alpha val="23000"/>
                </a:schemeClr>
              </a:gs>
              <a:gs pos="77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799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8520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Freeform 5">
            <a:extLst>
              <a:ext uri="{FF2B5EF4-FFF2-40B4-BE49-F238E27FC236}">
                <a16:creationId xmlns:a16="http://schemas.microsoft.com/office/drawing/2014/main" id="{2056DE6B-199F-EE54-BF53-B46C8D0075F1}"/>
              </a:ext>
            </a:extLst>
          </p:cNvPr>
          <p:cNvSpPr>
            <a:spLocks/>
          </p:cNvSpPr>
          <p:nvPr/>
        </p:nvSpPr>
        <p:spPr bwMode="auto">
          <a:xfrm>
            <a:off x="911479" y="2062862"/>
            <a:ext cx="2522024" cy="3845436"/>
          </a:xfrm>
          <a:custGeom>
            <a:avLst/>
            <a:gdLst>
              <a:gd name="T0" fmla="*/ 406 w 406"/>
              <a:gd name="T1" fmla="*/ 0 h 621"/>
              <a:gd name="T2" fmla="*/ 406 w 406"/>
              <a:gd name="T3" fmla="*/ 451 h 621"/>
              <a:gd name="T4" fmla="*/ 389 w 406"/>
              <a:gd name="T5" fmla="*/ 486 h 621"/>
              <a:gd name="T6" fmla="*/ 220 w 406"/>
              <a:gd name="T7" fmla="*/ 614 h 621"/>
              <a:gd name="T8" fmla="*/ 186 w 406"/>
              <a:gd name="T9" fmla="*/ 614 h 621"/>
              <a:gd name="T10" fmla="*/ 17 w 406"/>
              <a:gd name="T11" fmla="*/ 486 h 621"/>
              <a:gd name="T12" fmla="*/ 0 w 406"/>
              <a:gd name="T13" fmla="*/ 451 h 621"/>
              <a:gd name="T14" fmla="*/ 0 w 406"/>
              <a:gd name="T15" fmla="*/ 0 h 621"/>
              <a:gd name="T16" fmla="*/ 406 w 406"/>
              <a:gd name="T17" fmla="*/ 0 h 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6" h="621">
                <a:moveTo>
                  <a:pt x="406" y="0"/>
                </a:moveTo>
                <a:cubicBezTo>
                  <a:pt x="406" y="451"/>
                  <a:pt x="406" y="451"/>
                  <a:pt x="406" y="451"/>
                </a:cubicBezTo>
                <a:cubicBezTo>
                  <a:pt x="406" y="463"/>
                  <a:pt x="398" y="479"/>
                  <a:pt x="389" y="486"/>
                </a:cubicBezTo>
                <a:cubicBezTo>
                  <a:pt x="220" y="614"/>
                  <a:pt x="220" y="614"/>
                  <a:pt x="220" y="614"/>
                </a:cubicBezTo>
                <a:cubicBezTo>
                  <a:pt x="211" y="621"/>
                  <a:pt x="195" y="621"/>
                  <a:pt x="186" y="614"/>
                </a:cubicBezTo>
                <a:cubicBezTo>
                  <a:pt x="17" y="486"/>
                  <a:pt x="17" y="486"/>
                  <a:pt x="17" y="486"/>
                </a:cubicBezTo>
                <a:cubicBezTo>
                  <a:pt x="8" y="479"/>
                  <a:pt x="0" y="463"/>
                  <a:pt x="0" y="451"/>
                </a:cubicBezTo>
                <a:cubicBezTo>
                  <a:pt x="0" y="0"/>
                  <a:pt x="0" y="0"/>
                  <a:pt x="0" y="0"/>
                </a:cubicBezTo>
                <a:lnTo>
                  <a:pt x="40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5">
            <a:extLst>
              <a:ext uri="{FF2B5EF4-FFF2-40B4-BE49-F238E27FC236}">
                <a16:creationId xmlns:a16="http://schemas.microsoft.com/office/drawing/2014/main" id="{0867FB4D-4438-0733-890B-85C0564E1508}"/>
              </a:ext>
            </a:extLst>
          </p:cNvPr>
          <p:cNvSpPr>
            <a:spLocks/>
          </p:cNvSpPr>
          <p:nvPr/>
        </p:nvSpPr>
        <p:spPr bwMode="auto">
          <a:xfrm>
            <a:off x="3527152" y="2062862"/>
            <a:ext cx="2522024" cy="3845436"/>
          </a:xfrm>
          <a:custGeom>
            <a:avLst/>
            <a:gdLst>
              <a:gd name="T0" fmla="*/ 406 w 406"/>
              <a:gd name="T1" fmla="*/ 0 h 621"/>
              <a:gd name="T2" fmla="*/ 406 w 406"/>
              <a:gd name="T3" fmla="*/ 451 h 621"/>
              <a:gd name="T4" fmla="*/ 389 w 406"/>
              <a:gd name="T5" fmla="*/ 486 h 621"/>
              <a:gd name="T6" fmla="*/ 220 w 406"/>
              <a:gd name="T7" fmla="*/ 614 h 621"/>
              <a:gd name="T8" fmla="*/ 186 w 406"/>
              <a:gd name="T9" fmla="*/ 614 h 621"/>
              <a:gd name="T10" fmla="*/ 17 w 406"/>
              <a:gd name="T11" fmla="*/ 486 h 621"/>
              <a:gd name="T12" fmla="*/ 0 w 406"/>
              <a:gd name="T13" fmla="*/ 451 h 621"/>
              <a:gd name="T14" fmla="*/ 0 w 406"/>
              <a:gd name="T15" fmla="*/ 0 h 621"/>
              <a:gd name="T16" fmla="*/ 406 w 406"/>
              <a:gd name="T17" fmla="*/ 0 h 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6" h="621">
                <a:moveTo>
                  <a:pt x="406" y="0"/>
                </a:moveTo>
                <a:cubicBezTo>
                  <a:pt x="406" y="451"/>
                  <a:pt x="406" y="451"/>
                  <a:pt x="406" y="451"/>
                </a:cubicBezTo>
                <a:cubicBezTo>
                  <a:pt x="406" y="463"/>
                  <a:pt x="398" y="479"/>
                  <a:pt x="389" y="486"/>
                </a:cubicBezTo>
                <a:cubicBezTo>
                  <a:pt x="220" y="614"/>
                  <a:pt x="220" y="614"/>
                  <a:pt x="220" y="614"/>
                </a:cubicBezTo>
                <a:cubicBezTo>
                  <a:pt x="211" y="621"/>
                  <a:pt x="195" y="621"/>
                  <a:pt x="186" y="614"/>
                </a:cubicBezTo>
                <a:cubicBezTo>
                  <a:pt x="17" y="486"/>
                  <a:pt x="17" y="486"/>
                  <a:pt x="17" y="486"/>
                </a:cubicBezTo>
                <a:cubicBezTo>
                  <a:pt x="8" y="479"/>
                  <a:pt x="0" y="463"/>
                  <a:pt x="0" y="451"/>
                </a:cubicBezTo>
                <a:cubicBezTo>
                  <a:pt x="0" y="0"/>
                  <a:pt x="0" y="0"/>
                  <a:pt x="0" y="0"/>
                </a:cubicBezTo>
                <a:lnTo>
                  <a:pt x="40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">
            <a:extLst>
              <a:ext uri="{FF2B5EF4-FFF2-40B4-BE49-F238E27FC236}">
                <a16:creationId xmlns:a16="http://schemas.microsoft.com/office/drawing/2014/main" id="{6B46DC24-731D-6896-7AF7-79A4CD19EBE2}"/>
              </a:ext>
            </a:extLst>
          </p:cNvPr>
          <p:cNvSpPr>
            <a:spLocks/>
          </p:cNvSpPr>
          <p:nvPr/>
        </p:nvSpPr>
        <p:spPr bwMode="auto">
          <a:xfrm>
            <a:off x="6142825" y="2062862"/>
            <a:ext cx="2522024" cy="3845436"/>
          </a:xfrm>
          <a:custGeom>
            <a:avLst/>
            <a:gdLst>
              <a:gd name="T0" fmla="*/ 406 w 406"/>
              <a:gd name="T1" fmla="*/ 0 h 621"/>
              <a:gd name="T2" fmla="*/ 406 w 406"/>
              <a:gd name="T3" fmla="*/ 451 h 621"/>
              <a:gd name="T4" fmla="*/ 389 w 406"/>
              <a:gd name="T5" fmla="*/ 486 h 621"/>
              <a:gd name="T6" fmla="*/ 220 w 406"/>
              <a:gd name="T7" fmla="*/ 614 h 621"/>
              <a:gd name="T8" fmla="*/ 186 w 406"/>
              <a:gd name="T9" fmla="*/ 614 h 621"/>
              <a:gd name="T10" fmla="*/ 17 w 406"/>
              <a:gd name="T11" fmla="*/ 486 h 621"/>
              <a:gd name="T12" fmla="*/ 0 w 406"/>
              <a:gd name="T13" fmla="*/ 451 h 621"/>
              <a:gd name="T14" fmla="*/ 0 w 406"/>
              <a:gd name="T15" fmla="*/ 0 h 621"/>
              <a:gd name="T16" fmla="*/ 406 w 406"/>
              <a:gd name="T17" fmla="*/ 0 h 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6" h="621">
                <a:moveTo>
                  <a:pt x="406" y="0"/>
                </a:moveTo>
                <a:cubicBezTo>
                  <a:pt x="406" y="451"/>
                  <a:pt x="406" y="451"/>
                  <a:pt x="406" y="451"/>
                </a:cubicBezTo>
                <a:cubicBezTo>
                  <a:pt x="406" y="463"/>
                  <a:pt x="398" y="479"/>
                  <a:pt x="389" y="486"/>
                </a:cubicBezTo>
                <a:cubicBezTo>
                  <a:pt x="220" y="614"/>
                  <a:pt x="220" y="614"/>
                  <a:pt x="220" y="614"/>
                </a:cubicBezTo>
                <a:cubicBezTo>
                  <a:pt x="211" y="621"/>
                  <a:pt x="195" y="621"/>
                  <a:pt x="186" y="614"/>
                </a:cubicBezTo>
                <a:cubicBezTo>
                  <a:pt x="17" y="486"/>
                  <a:pt x="17" y="486"/>
                  <a:pt x="17" y="486"/>
                </a:cubicBezTo>
                <a:cubicBezTo>
                  <a:pt x="8" y="479"/>
                  <a:pt x="0" y="463"/>
                  <a:pt x="0" y="451"/>
                </a:cubicBezTo>
                <a:cubicBezTo>
                  <a:pt x="0" y="0"/>
                  <a:pt x="0" y="0"/>
                  <a:pt x="0" y="0"/>
                </a:cubicBezTo>
                <a:lnTo>
                  <a:pt x="40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">
            <a:extLst>
              <a:ext uri="{FF2B5EF4-FFF2-40B4-BE49-F238E27FC236}">
                <a16:creationId xmlns:a16="http://schemas.microsoft.com/office/drawing/2014/main" id="{7220AB27-67E2-285C-A60A-B8B1609880D0}"/>
              </a:ext>
            </a:extLst>
          </p:cNvPr>
          <p:cNvSpPr>
            <a:spLocks/>
          </p:cNvSpPr>
          <p:nvPr/>
        </p:nvSpPr>
        <p:spPr bwMode="auto">
          <a:xfrm>
            <a:off x="8758498" y="2062862"/>
            <a:ext cx="2522024" cy="3845436"/>
          </a:xfrm>
          <a:custGeom>
            <a:avLst/>
            <a:gdLst>
              <a:gd name="T0" fmla="*/ 406 w 406"/>
              <a:gd name="T1" fmla="*/ 0 h 621"/>
              <a:gd name="T2" fmla="*/ 406 w 406"/>
              <a:gd name="T3" fmla="*/ 451 h 621"/>
              <a:gd name="T4" fmla="*/ 389 w 406"/>
              <a:gd name="T5" fmla="*/ 486 h 621"/>
              <a:gd name="T6" fmla="*/ 220 w 406"/>
              <a:gd name="T7" fmla="*/ 614 h 621"/>
              <a:gd name="T8" fmla="*/ 186 w 406"/>
              <a:gd name="T9" fmla="*/ 614 h 621"/>
              <a:gd name="T10" fmla="*/ 17 w 406"/>
              <a:gd name="T11" fmla="*/ 486 h 621"/>
              <a:gd name="T12" fmla="*/ 0 w 406"/>
              <a:gd name="T13" fmla="*/ 451 h 621"/>
              <a:gd name="T14" fmla="*/ 0 w 406"/>
              <a:gd name="T15" fmla="*/ 0 h 621"/>
              <a:gd name="T16" fmla="*/ 406 w 406"/>
              <a:gd name="T17" fmla="*/ 0 h 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6" h="621">
                <a:moveTo>
                  <a:pt x="406" y="0"/>
                </a:moveTo>
                <a:cubicBezTo>
                  <a:pt x="406" y="451"/>
                  <a:pt x="406" y="451"/>
                  <a:pt x="406" y="451"/>
                </a:cubicBezTo>
                <a:cubicBezTo>
                  <a:pt x="406" y="463"/>
                  <a:pt x="398" y="479"/>
                  <a:pt x="389" y="486"/>
                </a:cubicBezTo>
                <a:cubicBezTo>
                  <a:pt x="220" y="614"/>
                  <a:pt x="220" y="614"/>
                  <a:pt x="220" y="614"/>
                </a:cubicBezTo>
                <a:cubicBezTo>
                  <a:pt x="211" y="621"/>
                  <a:pt x="195" y="621"/>
                  <a:pt x="186" y="614"/>
                </a:cubicBezTo>
                <a:cubicBezTo>
                  <a:pt x="17" y="486"/>
                  <a:pt x="17" y="486"/>
                  <a:pt x="17" y="486"/>
                </a:cubicBezTo>
                <a:cubicBezTo>
                  <a:pt x="8" y="479"/>
                  <a:pt x="0" y="463"/>
                  <a:pt x="0" y="451"/>
                </a:cubicBezTo>
                <a:cubicBezTo>
                  <a:pt x="0" y="0"/>
                  <a:pt x="0" y="0"/>
                  <a:pt x="0" y="0"/>
                </a:cubicBezTo>
                <a:lnTo>
                  <a:pt x="40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2662460B-7B2B-EBF3-ABEF-1AFDF7E8088A}"/>
              </a:ext>
            </a:extLst>
          </p:cNvPr>
          <p:cNvSpPr/>
          <p:nvPr/>
        </p:nvSpPr>
        <p:spPr>
          <a:xfrm>
            <a:off x="1592258" y="1515839"/>
            <a:ext cx="1160468" cy="116046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EC35E0D9-C1CA-D041-C2A4-3F2B7A0E9DC5}"/>
              </a:ext>
            </a:extLst>
          </p:cNvPr>
          <p:cNvSpPr/>
          <p:nvPr/>
        </p:nvSpPr>
        <p:spPr>
          <a:xfrm>
            <a:off x="1711321" y="1634902"/>
            <a:ext cx="922342" cy="9223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DBEE3DF6-1ACE-6448-C95B-E0E40147B290}"/>
              </a:ext>
            </a:extLst>
          </p:cNvPr>
          <p:cNvSpPr/>
          <p:nvPr/>
        </p:nvSpPr>
        <p:spPr>
          <a:xfrm>
            <a:off x="4207930" y="1515839"/>
            <a:ext cx="1160468" cy="116046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75F919EB-D957-327A-897C-41040F6EDA72}"/>
              </a:ext>
            </a:extLst>
          </p:cNvPr>
          <p:cNvSpPr/>
          <p:nvPr/>
        </p:nvSpPr>
        <p:spPr>
          <a:xfrm>
            <a:off x="4326993" y="1634902"/>
            <a:ext cx="922342" cy="9223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57933D7E-EEF2-CEE1-BC15-9193EF49DA3E}"/>
              </a:ext>
            </a:extLst>
          </p:cNvPr>
          <p:cNvSpPr/>
          <p:nvPr/>
        </p:nvSpPr>
        <p:spPr>
          <a:xfrm>
            <a:off x="6823603" y="1515839"/>
            <a:ext cx="1160468" cy="116046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502003AF-2BA6-B248-7AEF-5A33116D72DA}"/>
              </a:ext>
            </a:extLst>
          </p:cNvPr>
          <p:cNvSpPr/>
          <p:nvPr/>
        </p:nvSpPr>
        <p:spPr>
          <a:xfrm>
            <a:off x="6942666" y="1634902"/>
            <a:ext cx="922342" cy="9223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A51E6858-EAC9-79A6-8839-73376800260B}"/>
              </a:ext>
            </a:extLst>
          </p:cNvPr>
          <p:cNvSpPr/>
          <p:nvPr/>
        </p:nvSpPr>
        <p:spPr>
          <a:xfrm>
            <a:off x="9439274" y="1515839"/>
            <a:ext cx="1160468" cy="116046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AE2E7EA-9D69-ACE3-9263-7648350B9935}"/>
              </a:ext>
            </a:extLst>
          </p:cNvPr>
          <p:cNvSpPr/>
          <p:nvPr/>
        </p:nvSpPr>
        <p:spPr>
          <a:xfrm>
            <a:off x="9558337" y="1634902"/>
            <a:ext cx="922342" cy="9223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C20E4F4E-60FC-E7FC-050F-4DCA3893882C}"/>
              </a:ext>
            </a:extLst>
          </p:cNvPr>
          <p:cNvGrpSpPr/>
          <p:nvPr/>
        </p:nvGrpSpPr>
        <p:grpSpPr>
          <a:xfrm>
            <a:off x="1077233" y="3176096"/>
            <a:ext cx="2185084" cy="1645255"/>
            <a:chOff x="1077233" y="3330605"/>
            <a:chExt cx="2185084" cy="1645255"/>
          </a:xfrm>
        </p:grpSpPr>
        <p:sp>
          <p:nvSpPr>
            <p:cNvPr id="63" name="Subtitle 6">
              <a:extLst>
                <a:ext uri="{FF2B5EF4-FFF2-40B4-BE49-F238E27FC236}">
                  <a16:creationId xmlns:a16="http://schemas.microsoft.com/office/drawing/2014/main" id="{DEF4C0A9-6CBF-BCB0-AA15-41C4C414D31D}"/>
                </a:ext>
              </a:extLst>
            </p:cNvPr>
            <p:cNvSpPr txBox="1">
              <a:spLocks/>
            </p:cNvSpPr>
            <p:nvPr/>
          </p:nvSpPr>
          <p:spPr>
            <a:xfrm>
              <a:off x="1077233" y="3904777"/>
              <a:ext cx="2185084" cy="1071083"/>
            </a:xfrm>
            <a:prstGeom prst="rect">
              <a:avLst/>
            </a:prstGeom>
          </p:spPr>
          <p:txBody>
            <a:bodyPr vert="horz" lIns="91440" tIns="45720" rIns="91440" bIns="45720" numCol="1" spcCol="365760" rtlCol="0" anchor="t">
              <a:noAutofit/>
            </a:bodyPr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/>
                <a:buNone/>
                <a:defRPr sz="1200" b="0" i="0" kern="1200">
                  <a:solidFill>
                    <a:schemeClr val="accent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1pPr>
              <a:lvl2pPr marL="457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20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2pPr>
              <a:lvl3pPr marL="914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8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3pPr>
              <a:lvl4pPr marL="1371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4pPr>
              <a:lvl5pPr marL="18288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5pPr>
              <a:lvl6pPr marL="22860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900"/>
                </a:lnSpc>
                <a:spcBef>
                  <a:spcPts val="0"/>
                </a:spcBef>
              </a:pPr>
              <a:r>
                <a:rPr lang="en-US" dirty="0">
                  <a:solidFill>
                    <a:schemeClr val="bg1"/>
                  </a:solidFill>
                  <a:latin typeface="+mn-lt"/>
                  <a:cs typeface="Times New Roman" panose="02020603050405020304" pitchFamily="18" charset="0"/>
                </a:rPr>
                <a:t>This is the sample dummy text insert your desired</a:t>
              </a:r>
            </a:p>
            <a:p>
              <a:pPr>
                <a:lnSpc>
                  <a:spcPts val="1900"/>
                </a:lnSpc>
                <a:spcBef>
                  <a:spcPts val="0"/>
                </a:spcBef>
              </a:pPr>
              <a:r>
                <a:rPr lang="en-US" dirty="0">
                  <a:solidFill>
                    <a:schemeClr val="bg1"/>
                  </a:solidFill>
                  <a:latin typeface="+mn-lt"/>
                  <a:cs typeface="Times New Roman" panose="02020603050405020304" pitchFamily="18" charset="0"/>
                </a:rPr>
                <a:t>text here because this is the dummy text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70151B1E-D3D7-40F8-F02C-2F76734AD049}"/>
                </a:ext>
              </a:extLst>
            </p:cNvPr>
            <p:cNvSpPr txBox="1"/>
            <p:nvPr/>
          </p:nvSpPr>
          <p:spPr>
            <a:xfrm>
              <a:off x="1083622" y="3330605"/>
              <a:ext cx="2177738" cy="4001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en-US" sz="2000" b="1">
                  <a:solidFill>
                    <a:schemeClr val="bg1"/>
                  </a:solidFill>
                </a:rPr>
                <a:t>Edit Text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4D88DD62-E2ED-F96E-0F43-CDE3C68CBC29}"/>
              </a:ext>
            </a:extLst>
          </p:cNvPr>
          <p:cNvCxnSpPr/>
          <p:nvPr/>
        </p:nvCxnSpPr>
        <p:spPr>
          <a:xfrm>
            <a:off x="2080260" y="3684794"/>
            <a:ext cx="243840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BE07FB7-564A-E965-47FB-AD5E15298117}"/>
              </a:ext>
            </a:extLst>
          </p:cNvPr>
          <p:cNvGrpSpPr/>
          <p:nvPr/>
        </p:nvGrpSpPr>
        <p:grpSpPr>
          <a:xfrm>
            <a:off x="3706133" y="3176096"/>
            <a:ext cx="2185084" cy="1645255"/>
            <a:chOff x="1077233" y="3330605"/>
            <a:chExt cx="2185084" cy="1645255"/>
          </a:xfrm>
        </p:grpSpPr>
        <p:sp>
          <p:nvSpPr>
            <p:cNvPr id="67" name="Subtitle 6">
              <a:extLst>
                <a:ext uri="{FF2B5EF4-FFF2-40B4-BE49-F238E27FC236}">
                  <a16:creationId xmlns:a16="http://schemas.microsoft.com/office/drawing/2014/main" id="{1642EA53-80FF-A0C8-6CAE-1F131A693FF2}"/>
                </a:ext>
              </a:extLst>
            </p:cNvPr>
            <p:cNvSpPr txBox="1">
              <a:spLocks/>
            </p:cNvSpPr>
            <p:nvPr/>
          </p:nvSpPr>
          <p:spPr>
            <a:xfrm>
              <a:off x="1077233" y="3904777"/>
              <a:ext cx="2185084" cy="1071083"/>
            </a:xfrm>
            <a:prstGeom prst="rect">
              <a:avLst/>
            </a:prstGeom>
          </p:spPr>
          <p:txBody>
            <a:bodyPr vert="horz" lIns="91440" tIns="45720" rIns="91440" bIns="45720" numCol="1" spcCol="365760" rtlCol="0" anchor="t">
              <a:noAutofit/>
            </a:bodyPr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/>
                <a:buNone/>
                <a:defRPr sz="1200" b="0" i="0" kern="1200">
                  <a:solidFill>
                    <a:schemeClr val="accent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1pPr>
              <a:lvl2pPr marL="457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20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2pPr>
              <a:lvl3pPr marL="914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8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3pPr>
              <a:lvl4pPr marL="1371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4pPr>
              <a:lvl5pPr marL="18288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5pPr>
              <a:lvl6pPr marL="22860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900"/>
                </a:lnSpc>
                <a:spcBef>
                  <a:spcPts val="0"/>
                </a:spcBef>
              </a:pPr>
              <a:r>
                <a:rPr lang="en-US" dirty="0">
                  <a:solidFill>
                    <a:schemeClr val="bg1"/>
                  </a:solidFill>
                  <a:latin typeface="+mn-lt"/>
                  <a:cs typeface="Times New Roman" panose="02020603050405020304" pitchFamily="18" charset="0"/>
                </a:rPr>
                <a:t>This is the sample dummy text insert your desired</a:t>
              </a:r>
            </a:p>
            <a:p>
              <a:pPr>
                <a:lnSpc>
                  <a:spcPts val="1900"/>
                </a:lnSpc>
                <a:spcBef>
                  <a:spcPts val="0"/>
                </a:spcBef>
              </a:pPr>
              <a:r>
                <a:rPr lang="en-US" dirty="0">
                  <a:solidFill>
                    <a:schemeClr val="bg1"/>
                  </a:solidFill>
                  <a:latin typeface="+mn-lt"/>
                  <a:cs typeface="Times New Roman" panose="02020603050405020304" pitchFamily="18" charset="0"/>
                </a:rPr>
                <a:t>text here because this is the dummy text</a:t>
              </a: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41562236-9D62-ECEE-3DAD-F16E20D25DC2}"/>
                </a:ext>
              </a:extLst>
            </p:cNvPr>
            <p:cNvSpPr txBox="1"/>
            <p:nvPr/>
          </p:nvSpPr>
          <p:spPr>
            <a:xfrm>
              <a:off x="1083622" y="3330605"/>
              <a:ext cx="2177738" cy="4001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en-US" sz="2000" b="1">
                  <a:solidFill>
                    <a:schemeClr val="bg1"/>
                  </a:solidFill>
                </a:rPr>
                <a:t>Edit Text</a:t>
              </a:r>
              <a:endParaRPr lang="en-US" sz="2000" b="1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164EADAC-3B70-F411-06D6-D5D337C58D07}"/>
              </a:ext>
            </a:extLst>
          </p:cNvPr>
          <p:cNvCxnSpPr/>
          <p:nvPr/>
        </p:nvCxnSpPr>
        <p:spPr>
          <a:xfrm>
            <a:off x="4709160" y="3684794"/>
            <a:ext cx="243840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E2C9C7B-C38C-78D1-C5A8-2BA1CF30BD86}"/>
              </a:ext>
            </a:extLst>
          </p:cNvPr>
          <p:cNvGrpSpPr/>
          <p:nvPr/>
        </p:nvGrpSpPr>
        <p:grpSpPr>
          <a:xfrm>
            <a:off x="6306458" y="3176096"/>
            <a:ext cx="2185084" cy="1645255"/>
            <a:chOff x="1077233" y="3330605"/>
            <a:chExt cx="2185084" cy="1645255"/>
          </a:xfrm>
        </p:grpSpPr>
        <p:sp>
          <p:nvSpPr>
            <p:cNvPr id="71" name="Subtitle 6">
              <a:extLst>
                <a:ext uri="{FF2B5EF4-FFF2-40B4-BE49-F238E27FC236}">
                  <a16:creationId xmlns:a16="http://schemas.microsoft.com/office/drawing/2014/main" id="{0B1DB004-9B06-7A49-0BA4-1E615E6977AA}"/>
                </a:ext>
              </a:extLst>
            </p:cNvPr>
            <p:cNvSpPr txBox="1">
              <a:spLocks/>
            </p:cNvSpPr>
            <p:nvPr/>
          </p:nvSpPr>
          <p:spPr>
            <a:xfrm>
              <a:off x="1077233" y="3904777"/>
              <a:ext cx="2185084" cy="1071083"/>
            </a:xfrm>
            <a:prstGeom prst="rect">
              <a:avLst/>
            </a:prstGeom>
          </p:spPr>
          <p:txBody>
            <a:bodyPr vert="horz" lIns="91440" tIns="45720" rIns="91440" bIns="45720" numCol="1" spcCol="365760" rtlCol="0" anchor="t">
              <a:noAutofit/>
            </a:bodyPr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/>
                <a:buNone/>
                <a:defRPr sz="1200" b="0" i="0" kern="1200">
                  <a:solidFill>
                    <a:schemeClr val="accent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1pPr>
              <a:lvl2pPr marL="457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20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2pPr>
              <a:lvl3pPr marL="914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8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3pPr>
              <a:lvl4pPr marL="1371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4pPr>
              <a:lvl5pPr marL="18288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5pPr>
              <a:lvl6pPr marL="22860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900"/>
                </a:lnSpc>
                <a:spcBef>
                  <a:spcPts val="0"/>
                </a:spcBef>
              </a:pPr>
              <a:r>
                <a:rPr lang="en-US" dirty="0">
                  <a:solidFill>
                    <a:schemeClr val="bg1"/>
                  </a:solidFill>
                  <a:latin typeface="+mn-lt"/>
                  <a:cs typeface="Times New Roman" panose="02020603050405020304" pitchFamily="18" charset="0"/>
                </a:rPr>
                <a:t>This is the sample dummy text insert your desired</a:t>
              </a:r>
            </a:p>
            <a:p>
              <a:pPr>
                <a:lnSpc>
                  <a:spcPts val="1900"/>
                </a:lnSpc>
                <a:spcBef>
                  <a:spcPts val="0"/>
                </a:spcBef>
              </a:pPr>
              <a:r>
                <a:rPr lang="en-US" dirty="0">
                  <a:solidFill>
                    <a:schemeClr val="bg1"/>
                  </a:solidFill>
                  <a:latin typeface="+mn-lt"/>
                  <a:cs typeface="Times New Roman" panose="02020603050405020304" pitchFamily="18" charset="0"/>
                </a:rPr>
                <a:t>text here because this is the dummy text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5E88186B-F57E-1F9F-7D31-27706625A70B}"/>
                </a:ext>
              </a:extLst>
            </p:cNvPr>
            <p:cNvSpPr txBox="1"/>
            <p:nvPr/>
          </p:nvSpPr>
          <p:spPr>
            <a:xfrm>
              <a:off x="1083622" y="3330605"/>
              <a:ext cx="2177738" cy="4001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</a:rPr>
                <a:t>Edit Text</a:t>
              </a:r>
            </a:p>
          </p:txBody>
        </p:sp>
      </p:grp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4788DCCB-1D6B-77C7-8820-1BD23023274E}"/>
              </a:ext>
            </a:extLst>
          </p:cNvPr>
          <p:cNvCxnSpPr/>
          <p:nvPr/>
        </p:nvCxnSpPr>
        <p:spPr>
          <a:xfrm>
            <a:off x="7309485" y="3684794"/>
            <a:ext cx="243840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123AE01-B797-842F-B880-1075F3C4E466}"/>
              </a:ext>
            </a:extLst>
          </p:cNvPr>
          <p:cNvGrpSpPr/>
          <p:nvPr/>
        </p:nvGrpSpPr>
        <p:grpSpPr>
          <a:xfrm>
            <a:off x="8927738" y="3176096"/>
            <a:ext cx="2185084" cy="1645255"/>
            <a:chOff x="1077233" y="3330605"/>
            <a:chExt cx="2185084" cy="1645255"/>
          </a:xfrm>
        </p:grpSpPr>
        <p:sp>
          <p:nvSpPr>
            <p:cNvPr id="75" name="Subtitle 6">
              <a:extLst>
                <a:ext uri="{FF2B5EF4-FFF2-40B4-BE49-F238E27FC236}">
                  <a16:creationId xmlns:a16="http://schemas.microsoft.com/office/drawing/2014/main" id="{5F2CCC28-745C-8C13-A155-68578DBE3C8F}"/>
                </a:ext>
              </a:extLst>
            </p:cNvPr>
            <p:cNvSpPr txBox="1">
              <a:spLocks/>
            </p:cNvSpPr>
            <p:nvPr/>
          </p:nvSpPr>
          <p:spPr>
            <a:xfrm>
              <a:off x="1077233" y="3904777"/>
              <a:ext cx="2185084" cy="1071083"/>
            </a:xfrm>
            <a:prstGeom prst="rect">
              <a:avLst/>
            </a:prstGeom>
          </p:spPr>
          <p:txBody>
            <a:bodyPr vert="horz" lIns="91440" tIns="45720" rIns="91440" bIns="45720" numCol="1" spcCol="365760" rtlCol="0" anchor="t">
              <a:noAutofit/>
            </a:bodyPr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/>
                <a:buNone/>
                <a:defRPr sz="1200" b="0" i="0" kern="1200">
                  <a:solidFill>
                    <a:schemeClr val="accent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1pPr>
              <a:lvl2pPr marL="457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20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2pPr>
              <a:lvl3pPr marL="914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8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3pPr>
              <a:lvl4pPr marL="1371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4pPr>
              <a:lvl5pPr marL="18288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b="0" i="0" kern="1200">
                  <a:solidFill>
                    <a:schemeClr val="tx1"/>
                  </a:solidFill>
                  <a:latin typeface="Montserrat Light" charset="0"/>
                  <a:ea typeface="Montserrat Light" charset="0"/>
                  <a:cs typeface="Montserrat Light" charset="0"/>
                </a:defRPr>
              </a:lvl5pPr>
              <a:lvl6pPr marL="22860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/>
                <a:buNone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900"/>
                </a:lnSpc>
                <a:spcBef>
                  <a:spcPts val="0"/>
                </a:spcBef>
              </a:pPr>
              <a:r>
                <a:rPr lang="en-US" dirty="0">
                  <a:solidFill>
                    <a:schemeClr val="bg1"/>
                  </a:solidFill>
                  <a:latin typeface="+mn-lt"/>
                  <a:cs typeface="Times New Roman" panose="02020603050405020304" pitchFamily="18" charset="0"/>
                </a:rPr>
                <a:t>This is the sample dummy text insert your desired</a:t>
              </a:r>
            </a:p>
            <a:p>
              <a:pPr>
                <a:lnSpc>
                  <a:spcPts val="1900"/>
                </a:lnSpc>
                <a:spcBef>
                  <a:spcPts val="0"/>
                </a:spcBef>
              </a:pPr>
              <a:r>
                <a:rPr lang="en-US" dirty="0">
                  <a:solidFill>
                    <a:schemeClr val="bg1"/>
                  </a:solidFill>
                  <a:latin typeface="+mn-lt"/>
                  <a:cs typeface="Times New Roman" panose="02020603050405020304" pitchFamily="18" charset="0"/>
                </a:rPr>
                <a:t>text here because this is the dummy text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2BDAFB6A-54ED-2264-DF95-54FF15FF3399}"/>
                </a:ext>
              </a:extLst>
            </p:cNvPr>
            <p:cNvSpPr txBox="1"/>
            <p:nvPr/>
          </p:nvSpPr>
          <p:spPr>
            <a:xfrm>
              <a:off x="1083622" y="3330605"/>
              <a:ext cx="2177738" cy="4001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en-US" sz="2000" b="1" dirty="0">
                  <a:solidFill>
                    <a:schemeClr val="bg1"/>
                  </a:solidFill>
                </a:rPr>
                <a:t>Edit Text</a:t>
              </a:r>
            </a:p>
          </p:txBody>
        </p:sp>
      </p:grpSp>
      <p:cxnSp>
        <p:nvCxnSpPr>
          <p:cNvPr id="77" name="Straight Connector 76">
            <a:extLst>
              <a:ext uri="{FF2B5EF4-FFF2-40B4-BE49-F238E27FC236}">
                <a16:creationId xmlns:a16="http://schemas.microsoft.com/office/drawing/2014/main" id="{126F2159-CE2B-F3C9-289C-C581D9CD47D3}"/>
              </a:ext>
            </a:extLst>
          </p:cNvPr>
          <p:cNvCxnSpPr/>
          <p:nvPr/>
        </p:nvCxnSpPr>
        <p:spPr>
          <a:xfrm>
            <a:off x="9930765" y="3684794"/>
            <a:ext cx="243840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8" name="Group 77">
            <a:extLst>
              <a:ext uri="{FF2B5EF4-FFF2-40B4-BE49-F238E27FC236}">
                <a16:creationId xmlns:a16="http://schemas.microsoft.com/office/drawing/2014/main" id="{8BABBBB1-8675-4EA8-D524-B89539B0604C}"/>
              </a:ext>
            </a:extLst>
          </p:cNvPr>
          <p:cNvGrpSpPr/>
          <p:nvPr/>
        </p:nvGrpSpPr>
        <p:grpSpPr>
          <a:xfrm>
            <a:off x="1906876" y="1809671"/>
            <a:ext cx="529648" cy="558512"/>
            <a:chOff x="5453062" y="1476376"/>
            <a:chExt cx="582613" cy="614363"/>
          </a:xfrm>
          <a:solidFill>
            <a:schemeClr val="accent5"/>
          </a:solidFill>
        </p:grpSpPr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E49C983E-827D-E781-D256-66ADBDEA76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062" y="1476376"/>
              <a:ext cx="582613" cy="336550"/>
            </a:xfrm>
            <a:custGeom>
              <a:avLst/>
              <a:gdLst>
                <a:gd name="T0" fmla="*/ 367 w 367"/>
                <a:gd name="T1" fmla="*/ 106 h 212"/>
                <a:gd name="T2" fmla="*/ 184 w 367"/>
                <a:gd name="T3" fmla="*/ 0 h 212"/>
                <a:gd name="T4" fmla="*/ 0 w 367"/>
                <a:gd name="T5" fmla="*/ 106 h 212"/>
                <a:gd name="T6" fmla="*/ 184 w 367"/>
                <a:gd name="T7" fmla="*/ 212 h 212"/>
                <a:gd name="T8" fmla="*/ 367 w 367"/>
                <a:gd name="T9" fmla="*/ 106 h 212"/>
                <a:gd name="T10" fmla="*/ 367 w 367"/>
                <a:gd name="T11" fmla="*/ 106 h 212"/>
                <a:gd name="T12" fmla="*/ 367 w 367"/>
                <a:gd name="T13" fmla="*/ 10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7" h="212">
                  <a:moveTo>
                    <a:pt x="367" y="106"/>
                  </a:moveTo>
                  <a:lnTo>
                    <a:pt x="184" y="0"/>
                  </a:lnTo>
                  <a:lnTo>
                    <a:pt x="0" y="106"/>
                  </a:lnTo>
                  <a:lnTo>
                    <a:pt x="184" y="212"/>
                  </a:lnTo>
                  <a:lnTo>
                    <a:pt x="367" y="106"/>
                  </a:lnTo>
                  <a:close/>
                  <a:moveTo>
                    <a:pt x="367" y="106"/>
                  </a:moveTo>
                  <a:lnTo>
                    <a:pt x="367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00F8442F-EDA0-9F22-B7BD-CE049452BE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062" y="1476376"/>
              <a:ext cx="582613" cy="336550"/>
            </a:xfrm>
            <a:custGeom>
              <a:avLst/>
              <a:gdLst>
                <a:gd name="T0" fmla="*/ 367 w 367"/>
                <a:gd name="T1" fmla="*/ 106 h 212"/>
                <a:gd name="T2" fmla="*/ 184 w 367"/>
                <a:gd name="T3" fmla="*/ 0 h 212"/>
                <a:gd name="T4" fmla="*/ 0 w 367"/>
                <a:gd name="T5" fmla="*/ 106 h 212"/>
                <a:gd name="T6" fmla="*/ 184 w 367"/>
                <a:gd name="T7" fmla="*/ 212 h 212"/>
                <a:gd name="T8" fmla="*/ 367 w 367"/>
                <a:gd name="T9" fmla="*/ 106 h 212"/>
                <a:gd name="T10" fmla="*/ 367 w 367"/>
                <a:gd name="T11" fmla="*/ 106 h 212"/>
                <a:gd name="T12" fmla="*/ 367 w 367"/>
                <a:gd name="T13" fmla="*/ 10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7" h="212">
                  <a:moveTo>
                    <a:pt x="367" y="106"/>
                  </a:moveTo>
                  <a:lnTo>
                    <a:pt x="184" y="0"/>
                  </a:lnTo>
                  <a:lnTo>
                    <a:pt x="0" y="106"/>
                  </a:lnTo>
                  <a:lnTo>
                    <a:pt x="184" y="212"/>
                  </a:lnTo>
                  <a:lnTo>
                    <a:pt x="367" y="106"/>
                  </a:lnTo>
                  <a:moveTo>
                    <a:pt x="367" y="106"/>
                  </a:moveTo>
                  <a:lnTo>
                    <a:pt x="367" y="10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B130F5FD-7142-793D-2805-17CF21CE55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062" y="1728788"/>
              <a:ext cx="582613" cy="223838"/>
            </a:xfrm>
            <a:custGeom>
              <a:avLst/>
              <a:gdLst>
                <a:gd name="T0" fmla="*/ 184 w 367"/>
                <a:gd name="T1" fmla="*/ 72 h 141"/>
                <a:gd name="T2" fmla="*/ 58 w 367"/>
                <a:gd name="T3" fmla="*/ 0 h 141"/>
                <a:gd name="T4" fmla="*/ 0 w 367"/>
                <a:gd name="T5" fmla="*/ 34 h 141"/>
                <a:gd name="T6" fmla="*/ 184 w 367"/>
                <a:gd name="T7" fmla="*/ 141 h 141"/>
                <a:gd name="T8" fmla="*/ 367 w 367"/>
                <a:gd name="T9" fmla="*/ 34 h 141"/>
                <a:gd name="T10" fmla="*/ 307 w 367"/>
                <a:gd name="T11" fmla="*/ 0 h 141"/>
                <a:gd name="T12" fmla="*/ 184 w 367"/>
                <a:gd name="T13" fmla="*/ 72 h 141"/>
                <a:gd name="T14" fmla="*/ 184 w 367"/>
                <a:gd name="T15" fmla="*/ 72 h 141"/>
                <a:gd name="T16" fmla="*/ 184 w 367"/>
                <a:gd name="T1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41">
                  <a:moveTo>
                    <a:pt x="184" y="72"/>
                  </a:moveTo>
                  <a:lnTo>
                    <a:pt x="58" y="0"/>
                  </a:lnTo>
                  <a:lnTo>
                    <a:pt x="0" y="34"/>
                  </a:lnTo>
                  <a:lnTo>
                    <a:pt x="184" y="141"/>
                  </a:lnTo>
                  <a:lnTo>
                    <a:pt x="367" y="34"/>
                  </a:lnTo>
                  <a:lnTo>
                    <a:pt x="307" y="0"/>
                  </a:lnTo>
                  <a:lnTo>
                    <a:pt x="184" y="72"/>
                  </a:lnTo>
                  <a:close/>
                  <a:moveTo>
                    <a:pt x="184" y="72"/>
                  </a:moveTo>
                  <a:lnTo>
                    <a:pt x="184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1A2DAB4-91A5-E98D-7FB8-1B363E7D21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062" y="1728788"/>
              <a:ext cx="582613" cy="223838"/>
            </a:xfrm>
            <a:custGeom>
              <a:avLst/>
              <a:gdLst>
                <a:gd name="T0" fmla="*/ 184 w 367"/>
                <a:gd name="T1" fmla="*/ 72 h 141"/>
                <a:gd name="T2" fmla="*/ 58 w 367"/>
                <a:gd name="T3" fmla="*/ 0 h 141"/>
                <a:gd name="T4" fmla="*/ 0 w 367"/>
                <a:gd name="T5" fmla="*/ 34 h 141"/>
                <a:gd name="T6" fmla="*/ 184 w 367"/>
                <a:gd name="T7" fmla="*/ 141 h 141"/>
                <a:gd name="T8" fmla="*/ 367 w 367"/>
                <a:gd name="T9" fmla="*/ 34 h 141"/>
                <a:gd name="T10" fmla="*/ 307 w 367"/>
                <a:gd name="T11" fmla="*/ 0 h 141"/>
                <a:gd name="T12" fmla="*/ 184 w 367"/>
                <a:gd name="T13" fmla="*/ 72 h 141"/>
                <a:gd name="T14" fmla="*/ 184 w 367"/>
                <a:gd name="T15" fmla="*/ 72 h 141"/>
                <a:gd name="T16" fmla="*/ 184 w 367"/>
                <a:gd name="T1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41">
                  <a:moveTo>
                    <a:pt x="184" y="72"/>
                  </a:moveTo>
                  <a:lnTo>
                    <a:pt x="58" y="0"/>
                  </a:lnTo>
                  <a:lnTo>
                    <a:pt x="0" y="34"/>
                  </a:lnTo>
                  <a:lnTo>
                    <a:pt x="184" y="141"/>
                  </a:lnTo>
                  <a:lnTo>
                    <a:pt x="367" y="34"/>
                  </a:lnTo>
                  <a:lnTo>
                    <a:pt x="307" y="0"/>
                  </a:lnTo>
                  <a:lnTo>
                    <a:pt x="184" y="72"/>
                  </a:lnTo>
                  <a:moveTo>
                    <a:pt x="184" y="72"/>
                  </a:moveTo>
                  <a:lnTo>
                    <a:pt x="184" y="7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84C0C672-89FC-F52C-E415-CF9503E9B4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062" y="1866901"/>
              <a:ext cx="582613" cy="223838"/>
            </a:xfrm>
            <a:custGeom>
              <a:avLst/>
              <a:gdLst>
                <a:gd name="T0" fmla="*/ 184 w 367"/>
                <a:gd name="T1" fmla="*/ 72 h 141"/>
                <a:gd name="T2" fmla="*/ 58 w 367"/>
                <a:gd name="T3" fmla="*/ 0 h 141"/>
                <a:gd name="T4" fmla="*/ 0 w 367"/>
                <a:gd name="T5" fmla="*/ 35 h 141"/>
                <a:gd name="T6" fmla="*/ 184 w 367"/>
                <a:gd name="T7" fmla="*/ 141 h 141"/>
                <a:gd name="T8" fmla="*/ 367 w 367"/>
                <a:gd name="T9" fmla="*/ 35 h 141"/>
                <a:gd name="T10" fmla="*/ 307 w 367"/>
                <a:gd name="T11" fmla="*/ 0 h 141"/>
                <a:gd name="T12" fmla="*/ 184 w 367"/>
                <a:gd name="T13" fmla="*/ 72 h 141"/>
                <a:gd name="T14" fmla="*/ 184 w 367"/>
                <a:gd name="T15" fmla="*/ 72 h 141"/>
                <a:gd name="T16" fmla="*/ 184 w 367"/>
                <a:gd name="T1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41">
                  <a:moveTo>
                    <a:pt x="184" y="72"/>
                  </a:moveTo>
                  <a:lnTo>
                    <a:pt x="58" y="0"/>
                  </a:lnTo>
                  <a:lnTo>
                    <a:pt x="0" y="35"/>
                  </a:lnTo>
                  <a:lnTo>
                    <a:pt x="184" y="141"/>
                  </a:lnTo>
                  <a:lnTo>
                    <a:pt x="367" y="35"/>
                  </a:lnTo>
                  <a:lnTo>
                    <a:pt x="307" y="0"/>
                  </a:lnTo>
                  <a:lnTo>
                    <a:pt x="184" y="72"/>
                  </a:lnTo>
                  <a:close/>
                  <a:moveTo>
                    <a:pt x="184" y="72"/>
                  </a:moveTo>
                  <a:lnTo>
                    <a:pt x="184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DBD8505E-9654-18D4-0498-1AEF21961A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062" y="1866901"/>
              <a:ext cx="582613" cy="223838"/>
            </a:xfrm>
            <a:custGeom>
              <a:avLst/>
              <a:gdLst>
                <a:gd name="T0" fmla="*/ 184 w 367"/>
                <a:gd name="T1" fmla="*/ 72 h 141"/>
                <a:gd name="T2" fmla="*/ 58 w 367"/>
                <a:gd name="T3" fmla="*/ 0 h 141"/>
                <a:gd name="T4" fmla="*/ 0 w 367"/>
                <a:gd name="T5" fmla="*/ 35 h 141"/>
                <a:gd name="T6" fmla="*/ 184 w 367"/>
                <a:gd name="T7" fmla="*/ 141 h 141"/>
                <a:gd name="T8" fmla="*/ 367 w 367"/>
                <a:gd name="T9" fmla="*/ 35 h 141"/>
                <a:gd name="T10" fmla="*/ 307 w 367"/>
                <a:gd name="T11" fmla="*/ 0 h 141"/>
                <a:gd name="T12" fmla="*/ 184 w 367"/>
                <a:gd name="T13" fmla="*/ 72 h 141"/>
                <a:gd name="T14" fmla="*/ 184 w 367"/>
                <a:gd name="T15" fmla="*/ 72 h 141"/>
                <a:gd name="T16" fmla="*/ 184 w 367"/>
                <a:gd name="T17" fmla="*/ 7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41">
                  <a:moveTo>
                    <a:pt x="184" y="72"/>
                  </a:moveTo>
                  <a:lnTo>
                    <a:pt x="58" y="0"/>
                  </a:lnTo>
                  <a:lnTo>
                    <a:pt x="0" y="35"/>
                  </a:lnTo>
                  <a:lnTo>
                    <a:pt x="184" y="141"/>
                  </a:lnTo>
                  <a:lnTo>
                    <a:pt x="367" y="35"/>
                  </a:lnTo>
                  <a:lnTo>
                    <a:pt x="307" y="0"/>
                  </a:lnTo>
                  <a:lnTo>
                    <a:pt x="184" y="72"/>
                  </a:lnTo>
                  <a:moveTo>
                    <a:pt x="184" y="72"/>
                  </a:moveTo>
                  <a:lnTo>
                    <a:pt x="184" y="7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9519FE97-E16B-B092-A6B2-CBF3696E140A}"/>
              </a:ext>
            </a:extLst>
          </p:cNvPr>
          <p:cNvGrpSpPr/>
          <p:nvPr/>
        </p:nvGrpSpPr>
        <p:grpSpPr>
          <a:xfrm>
            <a:off x="7133917" y="1848450"/>
            <a:ext cx="528730" cy="452634"/>
            <a:chOff x="6169025" y="1454151"/>
            <a:chExt cx="639763" cy="547687"/>
          </a:xfrm>
          <a:solidFill>
            <a:schemeClr val="accent4"/>
          </a:solidFill>
        </p:grpSpPr>
        <p:sp>
          <p:nvSpPr>
            <p:cNvPr id="86" name="Freeform 15">
              <a:extLst>
                <a:ext uri="{FF2B5EF4-FFF2-40B4-BE49-F238E27FC236}">
                  <a16:creationId xmlns:a16="http://schemas.microsoft.com/office/drawing/2014/main" id="{7BF420A5-3165-4BC5-B976-B8BD90EF7F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9025" y="1619251"/>
              <a:ext cx="53975" cy="168275"/>
            </a:xfrm>
            <a:custGeom>
              <a:avLst/>
              <a:gdLst>
                <a:gd name="T0" fmla="*/ 13 w 13"/>
                <a:gd name="T1" fmla="*/ 40 h 40"/>
                <a:gd name="T2" fmla="*/ 4 w 13"/>
                <a:gd name="T3" fmla="*/ 40 h 40"/>
                <a:gd name="T4" fmla="*/ 0 w 13"/>
                <a:gd name="T5" fmla="*/ 36 h 40"/>
                <a:gd name="T6" fmla="*/ 0 w 13"/>
                <a:gd name="T7" fmla="*/ 4 h 40"/>
                <a:gd name="T8" fmla="*/ 4 w 13"/>
                <a:gd name="T9" fmla="*/ 0 h 40"/>
                <a:gd name="T10" fmla="*/ 13 w 13"/>
                <a:gd name="T11" fmla="*/ 0 h 40"/>
                <a:gd name="T12" fmla="*/ 13 w 13"/>
                <a:gd name="T13" fmla="*/ 40 h 40"/>
                <a:gd name="T14" fmla="*/ 13 w 13"/>
                <a:gd name="T15" fmla="*/ 40 h 40"/>
                <a:gd name="T16" fmla="*/ 13 w 13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0">
                  <a:moveTo>
                    <a:pt x="13" y="40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2" y="40"/>
                    <a:pt x="0" y="38"/>
                    <a:pt x="0" y="3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13" y="40"/>
                  </a:ln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6">
              <a:extLst>
                <a:ext uri="{FF2B5EF4-FFF2-40B4-BE49-F238E27FC236}">
                  <a16:creationId xmlns:a16="http://schemas.microsoft.com/office/drawing/2014/main" id="{E926C73C-FDC1-981E-9172-FA614717AC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0150" y="1858963"/>
              <a:ext cx="92075" cy="142875"/>
            </a:xfrm>
            <a:custGeom>
              <a:avLst/>
              <a:gdLst>
                <a:gd name="T0" fmla="*/ 18 w 22"/>
                <a:gd name="T1" fmla="*/ 34 h 34"/>
                <a:gd name="T2" fmla="*/ 4 w 22"/>
                <a:gd name="T3" fmla="*/ 34 h 34"/>
                <a:gd name="T4" fmla="*/ 0 w 22"/>
                <a:gd name="T5" fmla="*/ 29 h 34"/>
                <a:gd name="T6" fmla="*/ 0 w 22"/>
                <a:gd name="T7" fmla="*/ 0 h 34"/>
                <a:gd name="T8" fmla="*/ 22 w 22"/>
                <a:gd name="T9" fmla="*/ 0 h 34"/>
                <a:gd name="T10" fmla="*/ 22 w 22"/>
                <a:gd name="T11" fmla="*/ 29 h 34"/>
                <a:gd name="T12" fmla="*/ 18 w 22"/>
                <a:gd name="T13" fmla="*/ 34 h 34"/>
                <a:gd name="T14" fmla="*/ 18 w 22"/>
                <a:gd name="T15" fmla="*/ 34 h 34"/>
                <a:gd name="T16" fmla="*/ 18 w 22"/>
                <a:gd name="T1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4">
                  <a:moveTo>
                    <a:pt x="18" y="34"/>
                  </a:move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1"/>
                    <a:pt x="0" y="2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1"/>
                    <a:pt x="20" y="34"/>
                    <a:pt x="18" y="34"/>
                  </a:cubicBezTo>
                  <a:close/>
                  <a:moveTo>
                    <a:pt x="18" y="34"/>
                  </a:moveTo>
                  <a:cubicBezTo>
                    <a:pt x="18" y="34"/>
                    <a:pt x="18" y="34"/>
                    <a:pt x="18" y="3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7">
              <a:extLst>
                <a:ext uri="{FF2B5EF4-FFF2-40B4-BE49-F238E27FC236}">
                  <a16:creationId xmlns:a16="http://schemas.microsoft.com/office/drawing/2014/main" id="{4A9A1A25-14A3-43D0-FC1E-A8B898C01F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9513" y="1581151"/>
              <a:ext cx="112713" cy="239713"/>
            </a:xfrm>
            <a:custGeom>
              <a:avLst/>
              <a:gdLst>
                <a:gd name="T0" fmla="*/ 27 w 27"/>
                <a:gd name="T1" fmla="*/ 0 h 57"/>
                <a:gd name="T2" fmla="*/ 5 w 27"/>
                <a:gd name="T3" fmla="*/ 0 h 57"/>
                <a:gd name="T4" fmla="*/ 0 w 27"/>
                <a:gd name="T5" fmla="*/ 5 h 57"/>
                <a:gd name="T6" fmla="*/ 0 w 27"/>
                <a:gd name="T7" fmla="*/ 53 h 57"/>
                <a:gd name="T8" fmla="*/ 5 w 27"/>
                <a:gd name="T9" fmla="*/ 57 h 57"/>
                <a:gd name="T10" fmla="*/ 27 w 27"/>
                <a:gd name="T11" fmla="*/ 57 h 57"/>
                <a:gd name="T12" fmla="*/ 27 w 27"/>
                <a:gd name="T13" fmla="*/ 0 h 57"/>
                <a:gd name="T14" fmla="*/ 27 w 27"/>
                <a:gd name="T15" fmla="*/ 0 h 57"/>
                <a:gd name="T16" fmla="*/ 27 w 27"/>
                <a:gd name="T1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7">
                  <a:moveTo>
                    <a:pt x="2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5"/>
                    <a:pt x="2" y="57"/>
                    <a:pt x="5" y="57"/>
                  </a:cubicBezTo>
                  <a:cubicBezTo>
                    <a:pt x="27" y="57"/>
                    <a:pt x="27" y="57"/>
                    <a:pt x="27" y="57"/>
                  </a:cubicBezTo>
                  <a:lnTo>
                    <a:pt x="27" y="0"/>
                  </a:ln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8">
              <a:extLst>
                <a:ext uri="{FF2B5EF4-FFF2-40B4-BE49-F238E27FC236}">
                  <a16:creationId xmlns:a16="http://schemas.microsoft.com/office/drawing/2014/main" id="{243BC1C9-6A80-373F-9BCC-EA47BC19A9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3500" y="1454151"/>
              <a:ext cx="320675" cy="493713"/>
            </a:xfrm>
            <a:custGeom>
              <a:avLst/>
              <a:gdLst>
                <a:gd name="T0" fmla="*/ 75 w 77"/>
                <a:gd name="T1" fmla="*/ 1 h 117"/>
                <a:gd name="T2" fmla="*/ 69 w 77"/>
                <a:gd name="T3" fmla="*/ 1 h 117"/>
                <a:gd name="T4" fmla="*/ 0 w 77"/>
                <a:gd name="T5" fmla="*/ 30 h 117"/>
                <a:gd name="T6" fmla="*/ 0 w 77"/>
                <a:gd name="T7" fmla="*/ 88 h 117"/>
                <a:gd name="T8" fmla="*/ 69 w 77"/>
                <a:gd name="T9" fmla="*/ 116 h 117"/>
                <a:gd name="T10" fmla="*/ 72 w 77"/>
                <a:gd name="T11" fmla="*/ 117 h 117"/>
                <a:gd name="T12" fmla="*/ 75 w 77"/>
                <a:gd name="T13" fmla="*/ 117 h 117"/>
                <a:gd name="T14" fmla="*/ 77 w 77"/>
                <a:gd name="T15" fmla="*/ 113 h 117"/>
                <a:gd name="T16" fmla="*/ 77 w 77"/>
                <a:gd name="T17" fmla="*/ 5 h 117"/>
                <a:gd name="T18" fmla="*/ 75 w 77"/>
                <a:gd name="T19" fmla="*/ 1 h 117"/>
                <a:gd name="T20" fmla="*/ 75 w 77"/>
                <a:gd name="T21" fmla="*/ 1 h 117"/>
                <a:gd name="T22" fmla="*/ 75 w 77"/>
                <a:gd name="T23" fmla="*/ 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117">
                  <a:moveTo>
                    <a:pt x="75" y="1"/>
                  </a:moveTo>
                  <a:cubicBezTo>
                    <a:pt x="73" y="0"/>
                    <a:pt x="71" y="0"/>
                    <a:pt x="69" y="1"/>
                  </a:cubicBezTo>
                  <a:cubicBezTo>
                    <a:pt x="50" y="18"/>
                    <a:pt x="25" y="29"/>
                    <a:pt x="0" y="3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5" y="89"/>
                    <a:pt x="50" y="99"/>
                    <a:pt x="69" y="116"/>
                  </a:cubicBezTo>
                  <a:cubicBezTo>
                    <a:pt x="70" y="117"/>
                    <a:pt x="71" y="117"/>
                    <a:pt x="72" y="117"/>
                  </a:cubicBezTo>
                  <a:cubicBezTo>
                    <a:pt x="73" y="117"/>
                    <a:pt x="74" y="117"/>
                    <a:pt x="75" y="117"/>
                  </a:cubicBezTo>
                  <a:cubicBezTo>
                    <a:pt x="76" y="116"/>
                    <a:pt x="77" y="114"/>
                    <a:pt x="77" y="113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3"/>
                    <a:pt x="76" y="2"/>
                    <a:pt x="75" y="1"/>
                  </a:cubicBezTo>
                  <a:close/>
                  <a:moveTo>
                    <a:pt x="75" y="1"/>
                  </a:moveTo>
                  <a:cubicBezTo>
                    <a:pt x="75" y="1"/>
                    <a:pt x="75" y="1"/>
                    <a:pt x="7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9">
              <a:extLst>
                <a:ext uri="{FF2B5EF4-FFF2-40B4-BE49-F238E27FC236}">
                  <a16:creationId xmlns:a16="http://schemas.microsoft.com/office/drawing/2014/main" id="{0F2653DF-98A1-07FE-4796-D01A429691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0688" y="1627188"/>
              <a:ext cx="38100" cy="152400"/>
            </a:xfrm>
            <a:custGeom>
              <a:avLst/>
              <a:gdLst>
                <a:gd name="T0" fmla="*/ 0 w 9"/>
                <a:gd name="T1" fmla="*/ 0 h 36"/>
                <a:gd name="T2" fmla="*/ 0 w 9"/>
                <a:gd name="T3" fmla="*/ 36 h 36"/>
                <a:gd name="T4" fmla="*/ 9 w 9"/>
                <a:gd name="T5" fmla="*/ 18 h 36"/>
                <a:gd name="T6" fmla="*/ 0 w 9"/>
                <a:gd name="T7" fmla="*/ 0 h 36"/>
                <a:gd name="T8" fmla="*/ 0 w 9"/>
                <a:gd name="T9" fmla="*/ 0 h 36"/>
                <a:gd name="T10" fmla="*/ 0 w 9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6">
                  <a:moveTo>
                    <a:pt x="0" y="0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5" y="32"/>
                    <a:pt x="9" y="25"/>
                    <a:pt x="9" y="18"/>
                  </a:cubicBezTo>
                  <a:cubicBezTo>
                    <a:pt x="9" y="11"/>
                    <a:pt x="5" y="4"/>
                    <a:pt x="0" y="0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BFF854E4-9A4C-21DC-69F0-51A6706397E5}"/>
              </a:ext>
            </a:extLst>
          </p:cNvPr>
          <p:cNvGrpSpPr/>
          <p:nvPr/>
        </p:nvGrpSpPr>
        <p:grpSpPr>
          <a:xfrm>
            <a:off x="4553682" y="1841447"/>
            <a:ext cx="467066" cy="473625"/>
            <a:chOff x="6924675" y="1441451"/>
            <a:chExt cx="565150" cy="573087"/>
          </a:xfrm>
          <a:solidFill>
            <a:schemeClr val="accent2"/>
          </a:solidFill>
        </p:grpSpPr>
        <p:sp>
          <p:nvSpPr>
            <p:cNvPr id="92" name="Freeform 20">
              <a:extLst>
                <a:ext uri="{FF2B5EF4-FFF2-40B4-BE49-F238E27FC236}">
                  <a16:creationId xmlns:a16="http://schemas.microsoft.com/office/drawing/2014/main" id="{DDDCA8AF-7F4B-19D1-2FB4-344B092A00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4675" y="1441451"/>
              <a:ext cx="565150" cy="134938"/>
            </a:xfrm>
            <a:custGeom>
              <a:avLst/>
              <a:gdLst>
                <a:gd name="T0" fmla="*/ 136 w 136"/>
                <a:gd name="T1" fmla="*/ 32 h 32"/>
                <a:gd name="T2" fmla="*/ 136 w 136"/>
                <a:gd name="T3" fmla="*/ 12 h 32"/>
                <a:gd name="T4" fmla="*/ 124 w 136"/>
                <a:gd name="T5" fmla="*/ 0 h 32"/>
                <a:gd name="T6" fmla="*/ 12 w 136"/>
                <a:gd name="T7" fmla="*/ 0 h 32"/>
                <a:gd name="T8" fmla="*/ 0 w 136"/>
                <a:gd name="T9" fmla="*/ 12 h 32"/>
                <a:gd name="T10" fmla="*/ 0 w 136"/>
                <a:gd name="T11" fmla="*/ 32 h 32"/>
                <a:gd name="T12" fmla="*/ 136 w 136"/>
                <a:gd name="T13" fmla="*/ 32 h 32"/>
                <a:gd name="T14" fmla="*/ 92 w 136"/>
                <a:gd name="T15" fmla="*/ 16 h 32"/>
                <a:gd name="T16" fmla="*/ 116 w 136"/>
                <a:gd name="T17" fmla="*/ 16 h 32"/>
                <a:gd name="T18" fmla="*/ 120 w 136"/>
                <a:gd name="T19" fmla="*/ 20 h 32"/>
                <a:gd name="T20" fmla="*/ 116 w 136"/>
                <a:gd name="T21" fmla="*/ 24 h 32"/>
                <a:gd name="T22" fmla="*/ 92 w 136"/>
                <a:gd name="T23" fmla="*/ 24 h 32"/>
                <a:gd name="T24" fmla="*/ 88 w 136"/>
                <a:gd name="T25" fmla="*/ 20 h 32"/>
                <a:gd name="T26" fmla="*/ 92 w 136"/>
                <a:gd name="T27" fmla="*/ 16 h 32"/>
                <a:gd name="T28" fmla="*/ 52 w 136"/>
                <a:gd name="T29" fmla="*/ 16 h 32"/>
                <a:gd name="T30" fmla="*/ 56 w 136"/>
                <a:gd name="T31" fmla="*/ 20 h 32"/>
                <a:gd name="T32" fmla="*/ 52 w 136"/>
                <a:gd name="T33" fmla="*/ 24 h 32"/>
                <a:gd name="T34" fmla="*/ 48 w 136"/>
                <a:gd name="T35" fmla="*/ 20 h 32"/>
                <a:gd name="T36" fmla="*/ 52 w 136"/>
                <a:gd name="T37" fmla="*/ 16 h 32"/>
                <a:gd name="T38" fmla="*/ 36 w 136"/>
                <a:gd name="T39" fmla="*/ 16 h 32"/>
                <a:gd name="T40" fmla="*/ 40 w 136"/>
                <a:gd name="T41" fmla="*/ 20 h 32"/>
                <a:gd name="T42" fmla="*/ 36 w 136"/>
                <a:gd name="T43" fmla="*/ 24 h 32"/>
                <a:gd name="T44" fmla="*/ 32 w 136"/>
                <a:gd name="T45" fmla="*/ 20 h 32"/>
                <a:gd name="T46" fmla="*/ 36 w 136"/>
                <a:gd name="T47" fmla="*/ 16 h 32"/>
                <a:gd name="T48" fmla="*/ 20 w 136"/>
                <a:gd name="T49" fmla="*/ 16 h 32"/>
                <a:gd name="T50" fmla="*/ 24 w 136"/>
                <a:gd name="T51" fmla="*/ 20 h 32"/>
                <a:gd name="T52" fmla="*/ 20 w 136"/>
                <a:gd name="T53" fmla="*/ 24 h 32"/>
                <a:gd name="T54" fmla="*/ 16 w 136"/>
                <a:gd name="T55" fmla="*/ 20 h 32"/>
                <a:gd name="T56" fmla="*/ 20 w 136"/>
                <a:gd name="T57" fmla="*/ 16 h 32"/>
                <a:gd name="T58" fmla="*/ 20 w 136"/>
                <a:gd name="T59" fmla="*/ 16 h 32"/>
                <a:gd name="T60" fmla="*/ 20 w 136"/>
                <a:gd name="T61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6" h="32">
                  <a:moveTo>
                    <a:pt x="136" y="32"/>
                  </a:moveTo>
                  <a:cubicBezTo>
                    <a:pt x="136" y="12"/>
                    <a:pt x="136" y="12"/>
                    <a:pt x="136" y="12"/>
                  </a:cubicBezTo>
                  <a:cubicBezTo>
                    <a:pt x="136" y="6"/>
                    <a:pt x="131" y="0"/>
                    <a:pt x="12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136" y="32"/>
                  </a:lnTo>
                  <a:close/>
                  <a:moveTo>
                    <a:pt x="92" y="16"/>
                  </a:moveTo>
                  <a:cubicBezTo>
                    <a:pt x="116" y="16"/>
                    <a:pt x="116" y="16"/>
                    <a:pt x="116" y="16"/>
                  </a:cubicBezTo>
                  <a:cubicBezTo>
                    <a:pt x="118" y="16"/>
                    <a:pt x="120" y="18"/>
                    <a:pt x="120" y="20"/>
                  </a:cubicBezTo>
                  <a:cubicBezTo>
                    <a:pt x="120" y="22"/>
                    <a:pt x="118" y="24"/>
                    <a:pt x="116" y="24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4"/>
                    <a:pt x="88" y="22"/>
                    <a:pt x="88" y="20"/>
                  </a:cubicBezTo>
                  <a:cubicBezTo>
                    <a:pt x="88" y="18"/>
                    <a:pt x="90" y="16"/>
                    <a:pt x="92" y="16"/>
                  </a:cubicBezTo>
                  <a:close/>
                  <a:moveTo>
                    <a:pt x="52" y="16"/>
                  </a:moveTo>
                  <a:cubicBezTo>
                    <a:pt x="54" y="16"/>
                    <a:pt x="56" y="18"/>
                    <a:pt x="56" y="20"/>
                  </a:cubicBezTo>
                  <a:cubicBezTo>
                    <a:pt x="56" y="22"/>
                    <a:pt x="54" y="24"/>
                    <a:pt x="52" y="24"/>
                  </a:cubicBezTo>
                  <a:cubicBezTo>
                    <a:pt x="50" y="24"/>
                    <a:pt x="48" y="22"/>
                    <a:pt x="48" y="20"/>
                  </a:cubicBezTo>
                  <a:cubicBezTo>
                    <a:pt x="48" y="18"/>
                    <a:pt x="50" y="16"/>
                    <a:pt x="52" y="16"/>
                  </a:cubicBezTo>
                  <a:close/>
                  <a:moveTo>
                    <a:pt x="36" y="16"/>
                  </a:moveTo>
                  <a:cubicBezTo>
                    <a:pt x="38" y="16"/>
                    <a:pt x="40" y="18"/>
                    <a:pt x="40" y="20"/>
                  </a:cubicBezTo>
                  <a:cubicBezTo>
                    <a:pt x="40" y="22"/>
                    <a:pt x="38" y="24"/>
                    <a:pt x="36" y="24"/>
                  </a:cubicBezTo>
                  <a:cubicBezTo>
                    <a:pt x="34" y="24"/>
                    <a:pt x="32" y="22"/>
                    <a:pt x="32" y="20"/>
                  </a:cubicBezTo>
                  <a:cubicBezTo>
                    <a:pt x="32" y="18"/>
                    <a:pt x="34" y="16"/>
                    <a:pt x="36" y="16"/>
                  </a:cubicBezTo>
                  <a:close/>
                  <a:moveTo>
                    <a:pt x="20" y="16"/>
                  </a:moveTo>
                  <a:cubicBezTo>
                    <a:pt x="22" y="16"/>
                    <a:pt x="24" y="18"/>
                    <a:pt x="24" y="20"/>
                  </a:cubicBezTo>
                  <a:cubicBezTo>
                    <a:pt x="24" y="22"/>
                    <a:pt x="22" y="24"/>
                    <a:pt x="20" y="24"/>
                  </a:cubicBezTo>
                  <a:cubicBezTo>
                    <a:pt x="18" y="24"/>
                    <a:pt x="16" y="22"/>
                    <a:pt x="16" y="20"/>
                  </a:cubicBezTo>
                  <a:cubicBezTo>
                    <a:pt x="16" y="18"/>
                    <a:pt x="18" y="16"/>
                    <a:pt x="20" y="16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1">
              <a:extLst>
                <a:ext uri="{FF2B5EF4-FFF2-40B4-BE49-F238E27FC236}">
                  <a16:creationId xmlns:a16="http://schemas.microsoft.com/office/drawing/2014/main" id="{DE78C10B-25C5-C01D-862D-08B4F967AE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4675" y="1611313"/>
              <a:ext cx="565150" cy="403225"/>
            </a:xfrm>
            <a:custGeom>
              <a:avLst/>
              <a:gdLst>
                <a:gd name="T0" fmla="*/ 0 w 136"/>
                <a:gd name="T1" fmla="*/ 0 h 96"/>
                <a:gd name="T2" fmla="*/ 0 w 136"/>
                <a:gd name="T3" fmla="*/ 84 h 96"/>
                <a:gd name="T4" fmla="*/ 12 w 136"/>
                <a:gd name="T5" fmla="*/ 96 h 96"/>
                <a:gd name="T6" fmla="*/ 124 w 136"/>
                <a:gd name="T7" fmla="*/ 96 h 96"/>
                <a:gd name="T8" fmla="*/ 136 w 136"/>
                <a:gd name="T9" fmla="*/ 84 h 96"/>
                <a:gd name="T10" fmla="*/ 136 w 136"/>
                <a:gd name="T11" fmla="*/ 0 h 96"/>
                <a:gd name="T12" fmla="*/ 0 w 136"/>
                <a:gd name="T13" fmla="*/ 0 h 96"/>
                <a:gd name="T14" fmla="*/ 47 w 136"/>
                <a:gd name="T15" fmla="*/ 57 h 96"/>
                <a:gd name="T16" fmla="*/ 47 w 136"/>
                <a:gd name="T17" fmla="*/ 62 h 96"/>
                <a:gd name="T18" fmla="*/ 42 w 136"/>
                <a:gd name="T19" fmla="*/ 63 h 96"/>
                <a:gd name="T20" fmla="*/ 22 w 136"/>
                <a:gd name="T21" fmla="*/ 47 h 96"/>
                <a:gd name="T22" fmla="*/ 22 w 136"/>
                <a:gd name="T23" fmla="*/ 41 h 96"/>
                <a:gd name="T24" fmla="*/ 42 w 136"/>
                <a:gd name="T25" fmla="*/ 25 h 96"/>
                <a:gd name="T26" fmla="*/ 47 w 136"/>
                <a:gd name="T27" fmla="*/ 25 h 96"/>
                <a:gd name="T28" fmla="*/ 47 w 136"/>
                <a:gd name="T29" fmla="*/ 31 h 96"/>
                <a:gd name="T30" fmla="*/ 30 w 136"/>
                <a:gd name="T31" fmla="*/ 44 h 96"/>
                <a:gd name="T32" fmla="*/ 47 w 136"/>
                <a:gd name="T33" fmla="*/ 57 h 96"/>
                <a:gd name="T34" fmla="*/ 84 w 136"/>
                <a:gd name="T35" fmla="*/ 17 h 96"/>
                <a:gd name="T36" fmla="*/ 60 w 136"/>
                <a:gd name="T37" fmla="*/ 73 h 96"/>
                <a:gd name="T38" fmla="*/ 54 w 136"/>
                <a:gd name="T39" fmla="*/ 75 h 96"/>
                <a:gd name="T40" fmla="*/ 52 w 136"/>
                <a:gd name="T41" fmla="*/ 70 h 96"/>
                <a:gd name="T42" fmla="*/ 76 w 136"/>
                <a:gd name="T43" fmla="*/ 14 h 96"/>
                <a:gd name="T44" fmla="*/ 81 w 136"/>
                <a:gd name="T45" fmla="*/ 12 h 96"/>
                <a:gd name="T46" fmla="*/ 84 w 136"/>
                <a:gd name="T47" fmla="*/ 17 h 96"/>
                <a:gd name="T48" fmla="*/ 114 w 136"/>
                <a:gd name="T49" fmla="*/ 47 h 96"/>
                <a:gd name="T50" fmla="*/ 94 w 136"/>
                <a:gd name="T51" fmla="*/ 63 h 96"/>
                <a:gd name="T52" fmla="*/ 89 w 136"/>
                <a:gd name="T53" fmla="*/ 62 h 96"/>
                <a:gd name="T54" fmla="*/ 89 w 136"/>
                <a:gd name="T55" fmla="*/ 57 h 96"/>
                <a:gd name="T56" fmla="*/ 105 w 136"/>
                <a:gd name="T57" fmla="*/ 44 h 96"/>
                <a:gd name="T58" fmla="*/ 89 w 136"/>
                <a:gd name="T59" fmla="*/ 31 h 96"/>
                <a:gd name="T60" fmla="*/ 89 w 136"/>
                <a:gd name="T61" fmla="*/ 25 h 96"/>
                <a:gd name="T62" fmla="*/ 94 w 136"/>
                <a:gd name="T63" fmla="*/ 25 h 96"/>
                <a:gd name="T64" fmla="*/ 114 w 136"/>
                <a:gd name="T65" fmla="*/ 41 h 96"/>
                <a:gd name="T66" fmla="*/ 114 w 136"/>
                <a:gd name="T67" fmla="*/ 47 h 96"/>
                <a:gd name="T68" fmla="*/ 114 w 136"/>
                <a:gd name="T69" fmla="*/ 47 h 96"/>
                <a:gd name="T70" fmla="*/ 114 w 136"/>
                <a:gd name="T71" fmla="*/ 4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6" h="96">
                  <a:moveTo>
                    <a:pt x="0" y="0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90"/>
                    <a:pt x="5" y="96"/>
                    <a:pt x="12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31" y="96"/>
                    <a:pt x="136" y="90"/>
                    <a:pt x="136" y="84"/>
                  </a:cubicBezTo>
                  <a:cubicBezTo>
                    <a:pt x="136" y="0"/>
                    <a:pt x="136" y="0"/>
                    <a:pt x="136" y="0"/>
                  </a:cubicBezTo>
                  <a:lnTo>
                    <a:pt x="0" y="0"/>
                  </a:lnTo>
                  <a:close/>
                  <a:moveTo>
                    <a:pt x="47" y="57"/>
                  </a:moveTo>
                  <a:cubicBezTo>
                    <a:pt x="48" y="58"/>
                    <a:pt x="49" y="61"/>
                    <a:pt x="47" y="62"/>
                  </a:cubicBezTo>
                  <a:cubicBezTo>
                    <a:pt x="46" y="64"/>
                    <a:pt x="43" y="64"/>
                    <a:pt x="42" y="63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0" y="45"/>
                    <a:pt x="20" y="42"/>
                    <a:pt x="22" y="41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3"/>
                    <a:pt x="46" y="24"/>
                    <a:pt x="47" y="25"/>
                  </a:cubicBezTo>
                  <a:cubicBezTo>
                    <a:pt x="49" y="27"/>
                    <a:pt x="48" y="30"/>
                    <a:pt x="47" y="31"/>
                  </a:cubicBezTo>
                  <a:cubicBezTo>
                    <a:pt x="30" y="44"/>
                    <a:pt x="30" y="44"/>
                    <a:pt x="30" y="44"/>
                  </a:cubicBezTo>
                  <a:lnTo>
                    <a:pt x="47" y="57"/>
                  </a:lnTo>
                  <a:close/>
                  <a:moveTo>
                    <a:pt x="84" y="17"/>
                  </a:moveTo>
                  <a:cubicBezTo>
                    <a:pt x="60" y="73"/>
                    <a:pt x="60" y="73"/>
                    <a:pt x="60" y="73"/>
                  </a:cubicBezTo>
                  <a:cubicBezTo>
                    <a:pt x="59" y="75"/>
                    <a:pt x="56" y="76"/>
                    <a:pt x="54" y="75"/>
                  </a:cubicBezTo>
                  <a:cubicBezTo>
                    <a:pt x="52" y="75"/>
                    <a:pt x="51" y="72"/>
                    <a:pt x="52" y="70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7" y="12"/>
                    <a:pt x="79" y="11"/>
                    <a:pt x="81" y="12"/>
                  </a:cubicBezTo>
                  <a:cubicBezTo>
                    <a:pt x="83" y="13"/>
                    <a:pt x="84" y="15"/>
                    <a:pt x="84" y="17"/>
                  </a:cubicBezTo>
                  <a:close/>
                  <a:moveTo>
                    <a:pt x="114" y="47"/>
                  </a:moveTo>
                  <a:cubicBezTo>
                    <a:pt x="94" y="63"/>
                    <a:pt x="94" y="63"/>
                    <a:pt x="94" y="63"/>
                  </a:cubicBezTo>
                  <a:cubicBezTo>
                    <a:pt x="93" y="64"/>
                    <a:pt x="90" y="64"/>
                    <a:pt x="89" y="62"/>
                  </a:cubicBezTo>
                  <a:cubicBezTo>
                    <a:pt x="87" y="61"/>
                    <a:pt x="88" y="58"/>
                    <a:pt x="89" y="57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0"/>
                    <a:pt x="87" y="27"/>
                    <a:pt x="89" y="25"/>
                  </a:cubicBezTo>
                  <a:cubicBezTo>
                    <a:pt x="90" y="24"/>
                    <a:pt x="93" y="23"/>
                    <a:pt x="94" y="25"/>
                  </a:cubicBezTo>
                  <a:cubicBezTo>
                    <a:pt x="114" y="41"/>
                    <a:pt x="114" y="41"/>
                    <a:pt x="114" y="41"/>
                  </a:cubicBezTo>
                  <a:cubicBezTo>
                    <a:pt x="116" y="42"/>
                    <a:pt x="116" y="45"/>
                    <a:pt x="114" y="47"/>
                  </a:cubicBezTo>
                  <a:close/>
                  <a:moveTo>
                    <a:pt x="114" y="47"/>
                  </a:moveTo>
                  <a:cubicBezTo>
                    <a:pt x="114" y="47"/>
                    <a:pt x="114" y="47"/>
                    <a:pt x="114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1BDDF55A-E0B8-6C05-DB8B-CC2E41C9F4D6}"/>
              </a:ext>
            </a:extLst>
          </p:cNvPr>
          <p:cNvGrpSpPr/>
          <p:nvPr/>
        </p:nvGrpSpPr>
        <p:grpSpPr>
          <a:xfrm>
            <a:off x="9770886" y="1817334"/>
            <a:ext cx="497242" cy="522169"/>
            <a:chOff x="7702550" y="1420813"/>
            <a:chExt cx="601663" cy="631825"/>
          </a:xfrm>
          <a:solidFill>
            <a:schemeClr val="accent1"/>
          </a:solidFill>
        </p:grpSpPr>
        <p:sp>
          <p:nvSpPr>
            <p:cNvPr id="95" name="Freeform 22">
              <a:extLst>
                <a:ext uri="{FF2B5EF4-FFF2-40B4-BE49-F238E27FC236}">
                  <a16:creationId xmlns:a16="http://schemas.microsoft.com/office/drawing/2014/main" id="{30C8DF84-26BF-1330-7999-39321D8B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2550" y="1420813"/>
              <a:ext cx="601663" cy="631825"/>
            </a:xfrm>
            <a:custGeom>
              <a:avLst/>
              <a:gdLst>
                <a:gd name="T0" fmla="*/ 32 w 145"/>
                <a:gd name="T1" fmla="*/ 96 h 150"/>
                <a:gd name="T2" fmla="*/ 40 w 145"/>
                <a:gd name="T3" fmla="*/ 104 h 150"/>
                <a:gd name="T4" fmla="*/ 53 w 145"/>
                <a:gd name="T5" fmla="*/ 91 h 150"/>
                <a:gd name="T6" fmla="*/ 44 w 145"/>
                <a:gd name="T7" fmla="*/ 40 h 150"/>
                <a:gd name="T8" fmla="*/ 61 w 145"/>
                <a:gd name="T9" fmla="*/ 57 h 150"/>
                <a:gd name="T10" fmla="*/ 93 w 145"/>
                <a:gd name="T11" fmla="*/ 89 h 150"/>
                <a:gd name="T12" fmla="*/ 119 w 145"/>
                <a:gd name="T13" fmla="*/ 76 h 150"/>
                <a:gd name="T14" fmla="*/ 99 w 145"/>
                <a:gd name="T15" fmla="*/ 57 h 150"/>
                <a:gd name="T16" fmla="*/ 86 w 145"/>
                <a:gd name="T17" fmla="*/ 70 h 150"/>
                <a:gd name="T18" fmla="*/ 36 w 145"/>
                <a:gd name="T19" fmla="*/ 20 h 150"/>
                <a:gd name="T20" fmla="*/ 36 w 145"/>
                <a:gd name="T21" fmla="*/ 31 h 150"/>
                <a:gd name="T22" fmla="*/ 27 w 145"/>
                <a:gd name="T23" fmla="*/ 31 h 150"/>
                <a:gd name="T24" fmla="*/ 27 w 145"/>
                <a:gd name="T25" fmla="*/ 5 h 150"/>
                <a:gd name="T26" fmla="*/ 53 w 145"/>
                <a:gd name="T27" fmla="*/ 5 h 150"/>
                <a:gd name="T28" fmla="*/ 53 w 145"/>
                <a:gd name="T29" fmla="*/ 14 h 150"/>
                <a:gd name="T30" fmla="*/ 42 w 145"/>
                <a:gd name="T31" fmla="*/ 14 h 150"/>
                <a:gd name="T32" fmla="*/ 86 w 145"/>
                <a:gd name="T33" fmla="*/ 58 h 150"/>
                <a:gd name="T34" fmla="*/ 99 w 145"/>
                <a:gd name="T35" fmla="*/ 44 h 150"/>
                <a:gd name="T36" fmla="*/ 123 w 145"/>
                <a:gd name="T37" fmla="*/ 68 h 150"/>
                <a:gd name="T38" fmla="*/ 115 w 145"/>
                <a:gd name="T39" fmla="*/ 35 h 150"/>
                <a:gd name="T40" fmla="*/ 73 w 145"/>
                <a:gd name="T41" fmla="*/ 32 h 150"/>
                <a:gd name="T42" fmla="*/ 59 w 145"/>
                <a:gd name="T43" fmla="*/ 18 h 150"/>
                <a:gd name="T44" fmla="*/ 129 w 145"/>
                <a:gd name="T45" fmla="*/ 21 h 150"/>
                <a:gd name="T46" fmla="*/ 145 w 145"/>
                <a:gd name="T47" fmla="*/ 57 h 150"/>
                <a:gd name="T48" fmla="*/ 93 w 145"/>
                <a:gd name="T49" fmla="*/ 109 h 150"/>
                <a:gd name="T50" fmla="*/ 59 w 145"/>
                <a:gd name="T51" fmla="*/ 97 h 150"/>
                <a:gd name="T52" fmla="*/ 46 w 145"/>
                <a:gd name="T53" fmla="*/ 110 h 150"/>
                <a:gd name="T54" fmla="*/ 54 w 145"/>
                <a:gd name="T55" fmla="*/ 117 h 150"/>
                <a:gd name="T56" fmla="*/ 21 w 145"/>
                <a:gd name="T57" fmla="*/ 150 h 150"/>
                <a:gd name="T58" fmla="*/ 0 w 145"/>
                <a:gd name="T59" fmla="*/ 129 h 150"/>
                <a:gd name="T60" fmla="*/ 32 w 145"/>
                <a:gd name="T61" fmla="*/ 96 h 150"/>
                <a:gd name="T62" fmla="*/ 32 w 145"/>
                <a:gd name="T63" fmla="*/ 96 h 150"/>
                <a:gd name="T64" fmla="*/ 32 w 145"/>
                <a:gd name="T65" fmla="*/ 9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5" h="150">
                  <a:moveTo>
                    <a:pt x="32" y="96"/>
                  </a:moveTo>
                  <a:cubicBezTo>
                    <a:pt x="40" y="104"/>
                    <a:pt x="40" y="104"/>
                    <a:pt x="40" y="104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41" y="76"/>
                    <a:pt x="38" y="57"/>
                    <a:pt x="44" y="40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74"/>
                    <a:pt x="74" y="89"/>
                    <a:pt x="93" y="89"/>
                  </a:cubicBezTo>
                  <a:cubicBezTo>
                    <a:pt x="103" y="89"/>
                    <a:pt x="113" y="84"/>
                    <a:pt x="119" y="76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7" y="57"/>
                    <a:pt x="124" y="44"/>
                    <a:pt x="115" y="35"/>
                  </a:cubicBezTo>
                  <a:cubicBezTo>
                    <a:pt x="104" y="23"/>
                    <a:pt x="85" y="22"/>
                    <a:pt x="73" y="32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79" y="0"/>
                    <a:pt x="110" y="1"/>
                    <a:pt x="129" y="21"/>
                  </a:cubicBezTo>
                  <a:cubicBezTo>
                    <a:pt x="139" y="30"/>
                    <a:pt x="145" y="43"/>
                    <a:pt x="145" y="57"/>
                  </a:cubicBezTo>
                  <a:cubicBezTo>
                    <a:pt x="145" y="86"/>
                    <a:pt x="121" y="109"/>
                    <a:pt x="93" y="109"/>
                  </a:cubicBezTo>
                  <a:cubicBezTo>
                    <a:pt x="80" y="109"/>
                    <a:pt x="68" y="105"/>
                    <a:pt x="59" y="97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54" y="117"/>
                    <a:pt x="54" y="117"/>
                    <a:pt x="54" y="117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0" y="129"/>
                    <a:pt x="0" y="129"/>
                    <a:pt x="0" y="129"/>
                  </a:cubicBezTo>
                  <a:lnTo>
                    <a:pt x="32" y="96"/>
                  </a:lnTo>
                  <a:close/>
                  <a:moveTo>
                    <a:pt x="32" y="96"/>
                  </a:moveTo>
                  <a:cubicBezTo>
                    <a:pt x="32" y="96"/>
                    <a:pt x="32" y="96"/>
                    <a:pt x="32" y="9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Rectangle 23">
              <a:extLst>
                <a:ext uri="{FF2B5EF4-FFF2-40B4-BE49-F238E27FC236}">
                  <a16:creationId xmlns:a16="http://schemas.microsoft.com/office/drawing/2014/main" id="{A6E4375A-FF6A-B1BD-A2F8-F518C2DDD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0525" y="1943101"/>
              <a:ext cx="293688" cy="333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Rectangle 24">
              <a:extLst>
                <a:ext uri="{FF2B5EF4-FFF2-40B4-BE49-F238E27FC236}">
                  <a16:creationId xmlns:a16="http://schemas.microsoft.com/office/drawing/2014/main" id="{7AE60893-F8F0-6BD9-71F0-775CA710F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0988" y="2014538"/>
              <a:ext cx="220663" cy="381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3" name="Title 102">
            <a:extLst>
              <a:ext uri="{FF2B5EF4-FFF2-40B4-BE49-F238E27FC236}">
                <a16:creationId xmlns:a16="http://schemas.microsoft.com/office/drawing/2014/main" id="{D25C2F9A-EFDB-6C47-8E17-5BFD3FC81F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542873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TextBox 368">
            <a:extLst>
              <a:ext uri="{FF2B5EF4-FFF2-40B4-BE49-F238E27FC236}">
                <a16:creationId xmlns:a16="http://schemas.microsoft.com/office/drawing/2014/main" id="{4CA5E954-24D6-4298-A808-5BFE3BB38A9C}"/>
              </a:ext>
            </a:extLst>
          </p:cNvPr>
          <p:cNvSpPr txBox="1"/>
          <p:nvPr/>
        </p:nvSpPr>
        <p:spPr>
          <a:xfrm>
            <a:off x="981720" y="2775523"/>
            <a:ext cx="204461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/>
            <a:r>
              <a:rPr lang="en-US" sz="1600" dirty="0">
                <a:latin typeface="+mj-lt"/>
              </a:rPr>
              <a:t>This slide is an editable slide with all your needs.  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AF45D73E-C2E2-45B0-BF9E-2E1D8603D08C}"/>
              </a:ext>
            </a:extLst>
          </p:cNvPr>
          <p:cNvSpPr txBox="1"/>
          <p:nvPr/>
        </p:nvSpPr>
        <p:spPr>
          <a:xfrm>
            <a:off x="981720" y="4340816"/>
            <a:ext cx="204461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/>
            <a:r>
              <a:rPr lang="en-US" sz="1600" dirty="0">
                <a:latin typeface="+mj-lt"/>
              </a:rPr>
              <a:t>This slide is an editable slide with all your needs.  </a:t>
            </a:r>
          </a:p>
        </p:txBody>
      </p:sp>
      <p:sp>
        <p:nvSpPr>
          <p:cNvPr id="375" name="TextBox 374">
            <a:extLst>
              <a:ext uri="{FF2B5EF4-FFF2-40B4-BE49-F238E27FC236}">
                <a16:creationId xmlns:a16="http://schemas.microsoft.com/office/drawing/2014/main" id="{C734D169-050E-45C5-9326-EA806883FBB8}"/>
              </a:ext>
            </a:extLst>
          </p:cNvPr>
          <p:cNvSpPr txBox="1"/>
          <p:nvPr/>
        </p:nvSpPr>
        <p:spPr>
          <a:xfrm>
            <a:off x="9165669" y="1819125"/>
            <a:ext cx="204461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/>
            <a:r>
              <a:rPr lang="en-US" sz="1600" dirty="0">
                <a:latin typeface="+mj-lt"/>
              </a:rPr>
              <a:t>This slide is an editable slide with all your needs.  </a:t>
            </a:r>
          </a:p>
        </p:txBody>
      </p:sp>
      <p:sp>
        <p:nvSpPr>
          <p:cNvPr id="376" name="TextBox 375">
            <a:extLst>
              <a:ext uri="{FF2B5EF4-FFF2-40B4-BE49-F238E27FC236}">
                <a16:creationId xmlns:a16="http://schemas.microsoft.com/office/drawing/2014/main" id="{87495647-8449-4486-9761-15E69D7425B0}"/>
              </a:ext>
            </a:extLst>
          </p:cNvPr>
          <p:cNvSpPr txBox="1"/>
          <p:nvPr/>
        </p:nvSpPr>
        <p:spPr>
          <a:xfrm>
            <a:off x="9165669" y="3384418"/>
            <a:ext cx="204461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/>
            <a:r>
              <a:rPr lang="en-US" sz="1600" dirty="0">
                <a:latin typeface="+mj-lt"/>
              </a:rPr>
              <a:t>This slide is an editable slide with all your needs.  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6B991A1C-199B-4AA0-8636-254782501028}"/>
              </a:ext>
            </a:extLst>
          </p:cNvPr>
          <p:cNvSpPr/>
          <p:nvPr/>
        </p:nvSpPr>
        <p:spPr>
          <a:xfrm>
            <a:off x="5305766" y="1210680"/>
            <a:ext cx="1580020" cy="1042901"/>
          </a:xfrm>
          <a:custGeom>
            <a:avLst/>
            <a:gdLst>
              <a:gd name="connsiteX0" fmla="*/ 138463 w 484174"/>
              <a:gd name="connsiteY0" fmla="*/ 79937 h 319582"/>
              <a:gd name="connsiteX1" fmla="*/ 138463 w 484174"/>
              <a:gd name="connsiteY1" fmla="*/ 239824 h 319582"/>
              <a:gd name="connsiteX2" fmla="*/ 14 w 484174"/>
              <a:gd name="connsiteY2" fmla="*/ 319761 h 319582"/>
              <a:gd name="connsiteX3" fmla="*/ 484847 w 484174"/>
              <a:gd name="connsiteY3" fmla="*/ 319761 h 319582"/>
              <a:gd name="connsiteX4" fmla="*/ 484847 w 484174"/>
              <a:gd name="connsiteY4" fmla="*/ 0 h 319582"/>
              <a:gd name="connsiteX5" fmla="*/ 0 w 484174"/>
              <a:gd name="connsiteY5" fmla="*/ 0 h 319582"/>
              <a:gd name="connsiteX6" fmla="*/ 138532 w 484174"/>
              <a:gd name="connsiteY6" fmla="*/ 79923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74" h="319582">
                <a:moveTo>
                  <a:pt x="138463" y="79937"/>
                </a:moveTo>
                <a:lnTo>
                  <a:pt x="138463" y="239824"/>
                </a:lnTo>
                <a:lnTo>
                  <a:pt x="14" y="319761"/>
                </a:lnTo>
                <a:lnTo>
                  <a:pt x="484847" y="319761"/>
                </a:lnTo>
                <a:lnTo>
                  <a:pt x="484847" y="0"/>
                </a:lnTo>
                <a:lnTo>
                  <a:pt x="0" y="0"/>
                </a:lnTo>
                <a:cubicBezTo>
                  <a:pt x="0" y="0"/>
                  <a:pt x="122553" y="70734"/>
                  <a:pt x="138532" y="79923"/>
                </a:cubicBezTo>
                <a:close/>
              </a:path>
            </a:pathLst>
          </a:custGeom>
          <a:solidFill>
            <a:schemeClr val="accent2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49AF9C8B-C783-4B14-B804-00615B873AFE}"/>
              </a:ext>
            </a:extLst>
          </p:cNvPr>
          <p:cNvSpPr/>
          <p:nvPr/>
        </p:nvSpPr>
        <p:spPr>
          <a:xfrm>
            <a:off x="7329139" y="1471314"/>
            <a:ext cx="1741152" cy="1042901"/>
          </a:xfrm>
          <a:custGeom>
            <a:avLst/>
            <a:gdLst>
              <a:gd name="connsiteX0" fmla="*/ 0 w 533552"/>
              <a:gd name="connsiteY0" fmla="*/ 0 h 319582"/>
              <a:gd name="connsiteX1" fmla="*/ 462490 w 533552"/>
              <a:gd name="connsiteY1" fmla="*/ 0 h 319582"/>
              <a:gd name="connsiteX2" fmla="*/ 534060 w 533552"/>
              <a:gd name="connsiteY2" fmla="*/ 158310 h 319582"/>
              <a:gd name="connsiteX3" fmla="*/ 462490 w 533552"/>
              <a:gd name="connsiteY3" fmla="*/ 319761 h 319582"/>
              <a:gd name="connsiteX4" fmla="*/ 0 w 533552"/>
              <a:gd name="connsiteY4" fmla="*/ 319761 h 319582"/>
              <a:gd name="connsiteX5" fmla="*/ 0 w 533552"/>
              <a:gd name="connsiteY5" fmla="*/ 0 h 319582"/>
              <a:gd name="connsiteX6" fmla="*/ 0 w 533552"/>
              <a:gd name="connsiteY6" fmla="*/ 0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3552" h="319582">
                <a:moveTo>
                  <a:pt x="0" y="0"/>
                </a:moveTo>
                <a:lnTo>
                  <a:pt x="462490" y="0"/>
                </a:lnTo>
                <a:lnTo>
                  <a:pt x="534060" y="158310"/>
                </a:lnTo>
                <a:lnTo>
                  <a:pt x="462490" y="319761"/>
                </a:lnTo>
                <a:lnTo>
                  <a:pt x="0" y="319761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177BCD81-D9DE-45C7-A80D-C5E8550DA81B}"/>
              </a:ext>
            </a:extLst>
          </p:cNvPr>
          <p:cNvSpPr/>
          <p:nvPr/>
        </p:nvSpPr>
        <p:spPr>
          <a:xfrm>
            <a:off x="6876977" y="1210680"/>
            <a:ext cx="452075" cy="1302508"/>
          </a:xfrm>
          <a:custGeom>
            <a:avLst/>
            <a:gdLst>
              <a:gd name="connsiteX0" fmla="*/ 55 w 138531"/>
              <a:gd name="connsiteY0" fmla="*/ 319720 h 399135"/>
              <a:gd name="connsiteX1" fmla="*/ 0 w 138531"/>
              <a:gd name="connsiteY1" fmla="*/ 0 h 399135"/>
              <a:gd name="connsiteX2" fmla="*/ 138559 w 138531"/>
              <a:gd name="connsiteY2" fmla="*/ 79868 h 399135"/>
              <a:gd name="connsiteX3" fmla="*/ 138559 w 138531"/>
              <a:gd name="connsiteY3" fmla="*/ 399698 h 399135"/>
              <a:gd name="connsiteX4" fmla="*/ 55 w 138531"/>
              <a:gd name="connsiteY4" fmla="*/ 319720 h 399135"/>
              <a:gd name="connsiteX5" fmla="*/ 55 w 138531"/>
              <a:gd name="connsiteY5" fmla="*/ 319720 h 39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531" h="399135">
                <a:moveTo>
                  <a:pt x="55" y="319720"/>
                </a:moveTo>
                <a:lnTo>
                  <a:pt x="0" y="0"/>
                </a:lnTo>
                <a:lnTo>
                  <a:pt x="138559" y="79868"/>
                </a:lnTo>
                <a:lnTo>
                  <a:pt x="138559" y="399698"/>
                </a:lnTo>
                <a:lnTo>
                  <a:pt x="55" y="319720"/>
                </a:lnTo>
                <a:lnTo>
                  <a:pt x="55" y="31972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B4D6B22-737E-41AF-BCF1-5DE599CEBE3C}"/>
              </a:ext>
            </a:extLst>
          </p:cNvPr>
          <p:cNvSpPr/>
          <p:nvPr/>
        </p:nvSpPr>
        <p:spPr>
          <a:xfrm>
            <a:off x="4852800" y="1993302"/>
            <a:ext cx="447598" cy="519213"/>
          </a:xfrm>
          <a:custGeom>
            <a:avLst/>
            <a:gdLst>
              <a:gd name="connsiteX0" fmla="*/ 138518 w 137160"/>
              <a:gd name="connsiteY0" fmla="*/ 79896 h 159105"/>
              <a:gd name="connsiteX1" fmla="*/ 0 w 137160"/>
              <a:gd name="connsiteY1" fmla="*/ 0 h 159105"/>
              <a:gd name="connsiteX2" fmla="*/ 0 w 137160"/>
              <a:gd name="connsiteY2" fmla="*/ 159873 h 159105"/>
              <a:gd name="connsiteX3" fmla="*/ 138518 w 137160"/>
              <a:gd name="connsiteY3" fmla="*/ 79896 h 159105"/>
              <a:gd name="connsiteX4" fmla="*/ 138518 w 137160"/>
              <a:gd name="connsiteY4" fmla="*/ 79896 h 15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0" h="159105">
                <a:moveTo>
                  <a:pt x="138518" y="79896"/>
                </a:moveTo>
                <a:lnTo>
                  <a:pt x="0" y="0"/>
                </a:lnTo>
                <a:lnTo>
                  <a:pt x="0" y="159873"/>
                </a:lnTo>
                <a:lnTo>
                  <a:pt x="138518" y="79896"/>
                </a:lnTo>
                <a:lnTo>
                  <a:pt x="138518" y="79896"/>
                </a:lnTo>
                <a:close/>
              </a:path>
            </a:pathLst>
          </a:custGeom>
          <a:solidFill>
            <a:schemeClr val="accent2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D55387D-16F8-409A-A93B-CBDFC20BF1FF}"/>
              </a:ext>
            </a:extLst>
          </p:cNvPr>
          <p:cNvSpPr/>
          <p:nvPr/>
        </p:nvSpPr>
        <p:spPr>
          <a:xfrm>
            <a:off x="4853962" y="1210680"/>
            <a:ext cx="899672" cy="1042901"/>
          </a:xfrm>
          <a:custGeom>
            <a:avLst/>
            <a:gdLst>
              <a:gd name="connsiteX0" fmla="*/ 138449 w 275691"/>
              <a:gd name="connsiteY0" fmla="*/ 0 h 319582"/>
              <a:gd name="connsiteX1" fmla="*/ 276912 w 275691"/>
              <a:gd name="connsiteY1" fmla="*/ 79937 h 319582"/>
              <a:gd name="connsiteX2" fmla="*/ 276912 w 275691"/>
              <a:gd name="connsiteY2" fmla="*/ 239824 h 319582"/>
              <a:gd name="connsiteX3" fmla="*/ 138449 w 275691"/>
              <a:gd name="connsiteY3" fmla="*/ 319761 h 319582"/>
              <a:gd name="connsiteX4" fmla="*/ 0 w 275691"/>
              <a:gd name="connsiteY4" fmla="*/ 239824 h 319582"/>
              <a:gd name="connsiteX5" fmla="*/ 0 w 275691"/>
              <a:gd name="connsiteY5" fmla="*/ 79937 h 319582"/>
              <a:gd name="connsiteX6" fmla="*/ 138449 w 275691"/>
              <a:gd name="connsiteY6" fmla="*/ 0 h 319582"/>
              <a:gd name="connsiteX7" fmla="*/ 138449 w 275691"/>
              <a:gd name="connsiteY7" fmla="*/ 0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691" h="319582">
                <a:moveTo>
                  <a:pt x="138449" y="0"/>
                </a:moveTo>
                <a:lnTo>
                  <a:pt x="276912" y="79937"/>
                </a:lnTo>
                <a:lnTo>
                  <a:pt x="276912" y="239824"/>
                </a:lnTo>
                <a:lnTo>
                  <a:pt x="138449" y="319761"/>
                </a:lnTo>
                <a:lnTo>
                  <a:pt x="0" y="239824"/>
                </a:lnTo>
                <a:lnTo>
                  <a:pt x="0" y="79937"/>
                </a:lnTo>
                <a:lnTo>
                  <a:pt x="138449" y="0"/>
                </a:lnTo>
                <a:lnTo>
                  <a:pt x="138449" y="0"/>
                </a:lnTo>
                <a:close/>
              </a:path>
            </a:pathLst>
          </a:custGeom>
          <a:solidFill>
            <a:srgbClr val="C7CCCF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BAA1BCE5-FED8-412B-8E1A-EB0B8B8830BB}"/>
              </a:ext>
            </a:extLst>
          </p:cNvPr>
          <p:cNvSpPr/>
          <p:nvPr/>
        </p:nvSpPr>
        <p:spPr>
          <a:xfrm>
            <a:off x="4947733" y="1318953"/>
            <a:ext cx="711678" cy="823576"/>
          </a:xfrm>
          <a:custGeom>
            <a:avLst/>
            <a:gdLst>
              <a:gd name="connsiteX0" fmla="*/ 109714 w 218084"/>
              <a:gd name="connsiteY0" fmla="*/ 0 h 252374"/>
              <a:gd name="connsiteX1" fmla="*/ 219442 w 218084"/>
              <a:gd name="connsiteY1" fmla="*/ 63354 h 252374"/>
              <a:gd name="connsiteX2" fmla="*/ 219442 w 218084"/>
              <a:gd name="connsiteY2" fmla="*/ 190049 h 252374"/>
              <a:gd name="connsiteX3" fmla="*/ 109714 w 218084"/>
              <a:gd name="connsiteY3" fmla="*/ 253403 h 252374"/>
              <a:gd name="connsiteX4" fmla="*/ 0 w 218084"/>
              <a:gd name="connsiteY4" fmla="*/ 190049 h 252374"/>
              <a:gd name="connsiteX5" fmla="*/ 0 w 218084"/>
              <a:gd name="connsiteY5" fmla="*/ 63354 h 252374"/>
              <a:gd name="connsiteX6" fmla="*/ 109714 w 218084"/>
              <a:gd name="connsiteY6" fmla="*/ 0 h 252374"/>
              <a:gd name="connsiteX7" fmla="*/ 109714 w 218084"/>
              <a:gd name="connsiteY7" fmla="*/ 0 h 25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084" h="252374">
                <a:moveTo>
                  <a:pt x="109714" y="0"/>
                </a:moveTo>
                <a:lnTo>
                  <a:pt x="219442" y="63354"/>
                </a:lnTo>
                <a:lnTo>
                  <a:pt x="219442" y="190049"/>
                </a:lnTo>
                <a:lnTo>
                  <a:pt x="109714" y="253403"/>
                </a:lnTo>
                <a:lnTo>
                  <a:pt x="0" y="190049"/>
                </a:lnTo>
                <a:lnTo>
                  <a:pt x="0" y="63354"/>
                </a:lnTo>
                <a:lnTo>
                  <a:pt x="109714" y="0"/>
                </a:lnTo>
                <a:lnTo>
                  <a:pt x="109714" y="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EFE1172C-9816-4A83-AA58-CE5054340D60}"/>
              </a:ext>
            </a:extLst>
          </p:cNvPr>
          <p:cNvSpPr/>
          <p:nvPr/>
        </p:nvSpPr>
        <p:spPr>
          <a:xfrm>
            <a:off x="5305724" y="4345110"/>
            <a:ext cx="1580020" cy="1042901"/>
          </a:xfrm>
          <a:custGeom>
            <a:avLst/>
            <a:gdLst>
              <a:gd name="connsiteX0" fmla="*/ 346370 w 484174"/>
              <a:gd name="connsiteY0" fmla="*/ 79923 h 319582"/>
              <a:gd name="connsiteX1" fmla="*/ 346370 w 484174"/>
              <a:gd name="connsiteY1" fmla="*/ 239810 h 319582"/>
              <a:gd name="connsiteX2" fmla="*/ 484820 w 484174"/>
              <a:gd name="connsiteY2" fmla="*/ 319748 h 319582"/>
              <a:gd name="connsiteX3" fmla="*/ 0 w 484174"/>
              <a:gd name="connsiteY3" fmla="*/ 319748 h 319582"/>
              <a:gd name="connsiteX4" fmla="*/ 0 w 484174"/>
              <a:gd name="connsiteY4" fmla="*/ 0 h 319582"/>
              <a:gd name="connsiteX5" fmla="*/ 484847 w 484174"/>
              <a:gd name="connsiteY5" fmla="*/ 0 h 319582"/>
              <a:gd name="connsiteX6" fmla="*/ 346315 w 484174"/>
              <a:gd name="connsiteY6" fmla="*/ 79937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74" h="319582">
                <a:moveTo>
                  <a:pt x="346370" y="79923"/>
                </a:moveTo>
                <a:lnTo>
                  <a:pt x="346370" y="239810"/>
                </a:lnTo>
                <a:lnTo>
                  <a:pt x="484820" y="319748"/>
                </a:lnTo>
                <a:lnTo>
                  <a:pt x="0" y="319748"/>
                </a:lnTo>
                <a:lnTo>
                  <a:pt x="0" y="0"/>
                </a:lnTo>
                <a:lnTo>
                  <a:pt x="484847" y="0"/>
                </a:lnTo>
                <a:cubicBezTo>
                  <a:pt x="484847" y="0"/>
                  <a:pt x="362294" y="70747"/>
                  <a:pt x="346315" y="79937"/>
                </a:cubicBezTo>
                <a:close/>
              </a:path>
            </a:pathLst>
          </a:custGeom>
          <a:solidFill>
            <a:schemeClr val="accent4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FDAE81D-F0FE-47A5-9B2E-E5CC06652AAC}"/>
              </a:ext>
            </a:extLst>
          </p:cNvPr>
          <p:cNvSpPr/>
          <p:nvPr/>
        </p:nvSpPr>
        <p:spPr>
          <a:xfrm>
            <a:off x="3121709" y="4084609"/>
            <a:ext cx="1741152" cy="1042901"/>
          </a:xfrm>
          <a:custGeom>
            <a:avLst/>
            <a:gdLst>
              <a:gd name="connsiteX0" fmla="*/ 534060 w 533552"/>
              <a:gd name="connsiteY0" fmla="*/ 319748 h 319582"/>
              <a:gd name="connsiteX1" fmla="*/ 71584 w 533552"/>
              <a:gd name="connsiteY1" fmla="*/ 319748 h 319582"/>
              <a:gd name="connsiteX2" fmla="*/ 0 w 533552"/>
              <a:gd name="connsiteY2" fmla="*/ 161438 h 319582"/>
              <a:gd name="connsiteX3" fmla="*/ 71584 w 533552"/>
              <a:gd name="connsiteY3" fmla="*/ 0 h 319582"/>
              <a:gd name="connsiteX4" fmla="*/ 534060 w 533552"/>
              <a:gd name="connsiteY4" fmla="*/ 0 h 319582"/>
              <a:gd name="connsiteX5" fmla="*/ 534060 w 533552"/>
              <a:gd name="connsiteY5" fmla="*/ 319748 h 319582"/>
              <a:gd name="connsiteX6" fmla="*/ 534060 w 533552"/>
              <a:gd name="connsiteY6" fmla="*/ 319748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3552" h="319582">
                <a:moveTo>
                  <a:pt x="534060" y="319748"/>
                </a:moveTo>
                <a:lnTo>
                  <a:pt x="71584" y="319748"/>
                </a:lnTo>
                <a:lnTo>
                  <a:pt x="0" y="161438"/>
                </a:lnTo>
                <a:lnTo>
                  <a:pt x="71584" y="0"/>
                </a:lnTo>
                <a:lnTo>
                  <a:pt x="534060" y="0"/>
                </a:lnTo>
                <a:lnTo>
                  <a:pt x="534060" y="319748"/>
                </a:lnTo>
                <a:lnTo>
                  <a:pt x="534060" y="319748"/>
                </a:lnTo>
                <a:close/>
              </a:path>
            </a:pathLst>
          </a:custGeom>
          <a:solidFill>
            <a:schemeClr val="accent4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63B20667-408A-45CD-B98E-3EC1A13DC0EF}"/>
              </a:ext>
            </a:extLst>
          </p:cNvPr>
          <p:cNvSpPr/>
          <p:nvPr/>
        </p:nvSpPr>
        <p:spPr>
          <a:xfrm>
            <a:off x="4864519" y="4084341"/>
            <a:ext cx="452075" cy="1302508"/>
          </a:xfrm>
          <a:custGeom>
            <a:avLst/>
            <a:gdLst>
              <a:gd name="connsiteX0" fmla="*/ 138518 w 138531"/>
              <a:gd name="connsiteY0" fmla="*/ 79991 h 399135"/>
              <a:gd name="connsiteX1" fmla="*/ 138559 w 138531"/>
              <a:gd name="connsiteY1" fmla="*/ 399698 h 399135"/>
              <a:gd name="connsiteX2" fmla="*/ 0 w 138531"/>
              <a:gd name="connsiteY2" fmla="*/ 319829 h 399135"/>
              <a:gd name="connsiteX3" fmla="*/ 0 w 138531"/>
              <a:gd name="connsiteY3" fmla="*/ 0 h 399135"/>
              <a:gd name="connsiteX4" fmla="*/ 138518 w 138531"/>
              <a:gd name="connsiteY4" fmla="*/ 79991 h 399135"/>
              <a:gd name="connsiteX5" fmla="*/ 138518 w 138531"/>
              <a:gd name="connsiteY5" fmla="*/ 79991 h 39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531" h="399135">
                <a:moveTo>
                  <a:pt x="138518" y="79991"/>
                </a:moveTo>
                <a:lnTo>
                  <a:pt x="138559" y="399698"/>
                </a:lnTo>
                <a:lnTo>
                  <a:pt x="0" y="319829"/>
                </a:lnTo>
                <a:lnTo>
                  <a:pt x="0" y="0"/>
                </a:lnTo>
                <a:lnTo>
                  <a:pt x="138518" y="79991"/>
                </a:lnTo>
                <a:lnTo>
                  <a:pt x="138518" y="79991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821D32BE-A113-4DEA-B31C-7A9ACC0C5057}"/>
              </a:ext>
            </a:extLst>
          </p:cNvPr>
          <p:cNvSpPr/>
          <p:nvPr/>
        </p:nvSpPr>
        <p:spPr>
          <a:xfrm>
            <a:off x="6888875" y="4072622"/>
            <a:ext cx="447598" cy="519213"/>
          </a:xfrm>
          <a:custGeom>
            <a:avLst/>
            <a:gdLst>
              <a:gd name="connsiteX0" fmla="*/ 0 w 137160"/>
              <a:gd name="connsiteY0" fmla="*/ 79991 h 159105"/>
              <a:gd name="connsiteX1" fmla="*/ 138504 w 137160"/>
              <a:gd name="connsiteY1" fmla="*/ 159915 h 159105"/>
              <a:gd name="connsiteX2" fmla="*/ 138504 w 137160"/>
              <a:gd name="connsiteY2" fmla="*/ 0 h 159105"/>
              <a:gd name="connsiteX3" fmla="*/ 0 w 137160"/>
              <a:gd name="connsiteY3" fmla="*/ 79991 h 159105"/>
              <a:gd name="connsiteX4" fmla="*/ 0 w 137160"/>
              <a:gd name="connsiteY4" fmla="*/ 79991 h 15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0" h="159105">
                <a:moveTo>
                  <a:pt x="0" y="79991"/>
                </a:moveTo>
                <a:lnTo>
                  <a:pt x="138504" y="159915"/>
                </a:lnTo>
                <a:lnTo>
                  <a:pt x="138504" y="0"/>
                </a:lnTo>
                <a:lnTo>
                  <a:pt x="0" y="79991"/>
                </a:lnTo>
                <a:lnTo>
                  <a:pt x="0" y="79991"/>
                </a:lnTo>
                <a:close/>
              </a:path>
            </a:pathLst>
          </a:custGeom>
          <a:solidFill>
            <a:schemeClr val="accent4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09F15A8A-045D-4B79-AC81-8D2A3338A6D9}"/>
              </a:ext>
            </a:extLst>
          </p:cNvPr>
          <p:cNvSpPr/>
          <p:nvPr/>
        </p:nvSpPr>
        <p:spPr>
          <a:xfrm>
            <a:off x="6436041" y="4345068"/>
            <a:ext cx="899672" cy="1042901"/>
          </a:xfrm>
          <a:custGeom>
            <a:avLst/>
            <a:gdLst>
              <a:gd name="connsiteX0" fmla="*/ 138463 w 275691"/>
              <a:gd name="connsiteY0" fmla="*/ 0 h 319582"/>
              <a:gd name="connsiteX1" fmla="*/ 0 w 275691"/>
              <a:gd name="connsiteY1" fmla="*/ 79937 h 319582"/>
              <a:gd name="connsiteX2" fmla="*/ 0 w 275691"/>
              <a:gd name="connsiteY2" fmla="*/ 239824 h 319582"/>
              <a:gd name="connsiteX3" fmla="*/ 138463 w 275691"/>
              <a:gd name="connsiteY3" fmla="*/ 319747 h 319582"/>
              <a:gd name="connsiteX4" fmla="*/ 276926 w 275691"/>
              <a:gd name="connsiteY4" fmla="*/ 239824 h 319582"/>
              <a:gd name="connsiteX5" fmla="*/ 276926 w 275691"/>
              <a:gd name="connsiteY5" fmla="*/ 79937 h 319582"/>
              <a:gd name="connsiteX6" fmla="*/ 138463 w 275691"/>
              <a:gd name="connsiteY6" fmla="*/ 0 h 319582"/>
              <a:gd name="connsiteX7" fmla="*/ 138463 w 275691"/>
              <a:gd name="connsiteY7" fmla="*/ 0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691" h="319582">
                <a:moveTo>
                  <a:pt x="138463" y="0"/>
                </a:moveTo>
                <a:lnTo>
                  <a:pt x="0" y="79937"/>
                </a:lnTo>
                <a:lnTo>
                  <a:pt x="0" y="239824"/>
                </a:lnTo>
                <a:lnTo>
                  <a:pt x="138463" y="319747"/>
                </a:lnTo>
                <a:lnTo>
                  <a:pt x="276926" y="239824"/>
                </a:lnTo>
                <a:lnTo>
                  <a:pt x="276926" y="79937"/>
                </a:lnTo>
                <a:lnTo>
                  <a:pt x="138463" y="0"/>
                </a:lnTo>
                <a:lnTo>
                  <a:pt x="138463" y="0"/>
                </a:lnTo>
                <a:close/>
              </a:path>
            </a:pathLst>
          </a:custGeom>
          <a:solidFill>
            <a:srgbClr val="C7CCCF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4C56D27E-C2F1-438D-A3B8-B037B97F6440}"/>
              </a:ext>
            </a:extLst>
          </p:cNvPr>
          <p:cNvSpPr/>
          <p:nvPr/>
        </p:nvSpPr>
        <p:spPr>
          <a:xfrm>
            <a:off x="6529812" y="4453341"/>
            <a:ext cx="711678" cy="823576"/>
          </a:xfrm>
          <a:custGeom>
            <a:avLst/>
            <a:gdLst>
              <a:gd name="connsiteX0" fmla="*/ 109728 w 218084"/>
              <a:gd name="connsiteY0" fmla="*/ 0 h 252374"/>
              <a:gd name="connsiteX1" fmla="*/ 0 w 218084"/>
              <a:gd name="connsiteY1" fmla="*/ 63354 h 252374"/>
              <a:gd name="connsiteX2" fmla="*/ 0 w 218084"/>
              <a:gd name="connsiteY2" fmla="*/ 190049 h 252374"/>
              <a:gd name="connsiteX3" fmla="*/ 109728 w 218084"/>
              <a:gd name="connsiteY3" fmla="*/ 253389 h 252374"/>
              <a:gd name="connsiteX4" fmla="*/ 219442 w 218084"/>
              <a:gd name="connsiteY4" fmla="*/ 190049 h 252374"/>
              <a:gd name="connsiteX5" fmla="*/ 219442 w 218084"/>
              <a:gd name="connsiteY5" fmla="*/ 63354 h 252374"/>
              <a:gd name="connsiteX6" fmla="*/ 109728 w 218084"/>
              <a:gd name="connsiteY6" fmla="*/ 0 h 252374"/>
              <a:gd name="connsiteX7" fmla="*/ 109728 w 218084"/>
              <a:gd name="connsiteY7" fmla="*/ 0 h 25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084" h="252374">
                <a:moveTo>
                  <a:pt x="109728" y="0"/>
                </a:moveTo>
                <a:lnTo>
                  <a:pt x="0" y="63354"/>
                </a:lnTo>
                <a:lnTo>
                  <a:pt x="0" y="190049"/>
                </a:lnTo>
                <a:lnTo>
                  <a:pt x="109728" y="253389"/>
                </a:lnTo>
                <a:lnTo>
                  <a:pt x="219442" y="190049"/>
                </a:lnTo>
                <a:lnTo>
                  <a:pt x="219442" y="63354"/>
                </a:lnTo>
                <a:lnTo>
                  <a:pt x="109728" y="0"/>
                </a:lnTo>
                <a:lnTo>
                  <a:pt x="109728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C4F5338-18E4-4229-900A-639823202796}"/>
              </a:ext>
            </a:extLst>
          </p:cNvPr>
          <p:cNvSpPr/>
          <p:nvPr/>
        </p:nvSpPr>
        <p:spPr>
          <a:xfrm>
            <a:off x="5305724" y="2250761"/>
            <a:ext cx="1580020" cy="1059113"/>
          </a:xfrm>
          <a:custGeom>
            <a:avLst/>
            <a:gdLst>
              <a:gd name="connsiteX0" fmla="*/ 346370 w 484174"/>
              <a:gd name="connsiteY0" fmla="*/ 79951 h 319582"/>
              <a:gd name="connsiteX1" fmla="*/ 346370 w 484174"/>
              <a:gd name="connsiteY1" fmla="*/ 239852 h 319582"/>
              <a:gd name="connsiteX2" fmla="*/ 484820 w 484174"/>
              <a:gd name="connsiteY2" fmla="*/ 319788 h 319582"/>
              <a:gd name="connsiteX3" fmla="*/ 0 w 484174"/>
              <a:gd name="connsiteY3" fmla="*/ 319788 h 319582"/>
              <a:gd name="connsiteX4" fmla="*/ 0 w 484174"/>
              <a:gd name="connsiteY4" fmla="*/ 0 h 319582"/>
              <a:gd name="connsiteX5" fmla="*/ 484847 w 484174"/>
              <a:gd name="connsiteY5" fmla="*/ 0 h 319582"/>
              <a:gd name="connsiteX6" fmla="*/ 346315 w 484174"/>
              <a:gd name="connsiteY6" fmla="*/ 79937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74" h="319582">
                <a:moveTo>
                  <a:pt x="346370" y="79951"/>
                </a:moveTo>
                <a:lnTo>
                  <a:pt x="346370" y="239852"/>
                </a:lnTo>
                <a:lnTo>
                  <a:pt x="484820" y="319788"/>
                </a:lnTo>
                <a:lnTo>
                  <a:pt x="0" y="319788"/>
                </a:lnTo>
                <a:lnTo>
                  <a:pt x="0" y="0"/>
                </a:lnTo>
                <a:lnTo>
                  <a:pt x="484847" y="0"/>
                </a:lnTo>
                <a:lnTo>
                  <a:pt x="346315" y="79937"/>
                </a:lnTo>
                <a:close/>
              </a:path>
            </a:pathLst>
          </a:custGeom>
          <a:solidFill>
            <a:schemeClr val="accent1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66D6D7FF-2CE5-4974-A296-32EE6E96F60D}"/>
              </a:ext>
            </a:extLst>
          </p:cNvPr>
          <p:cNvSpPr/>
          <p:nvPr/>
        </p:nvSpPr>
        <p:spPr>
          <a:xfrm>
            <a:off x="6436041" y="2255415"/>
            <a:ext cx="899672" cy="1042901"/>
          </a:xfrm>
          <a:custGeom>
            <a:avLst/>
            <a:gdLst>
              <a:gd name="connsiteX0" fmla="*/ 138463 w 275691"/>
              <a:gd name="connsiteY0" fmla="*/ 0 h 319582"/>
              <a:gd name="connsiteX1" fmla="*/ 0 w 275691"/>
              <a:gd name="connsiteY1" fmla="*/ 79951 h 319582"/>
              <a:gd name="connsiteX2" fmla="*/ 0 w 275691"/>
              <a:gd name="connsiteY2" fmla="*/ 239824 h 319582"/>
              <a:gd name="connsiteX3" fmla="*/ 138463 w 275691"/>
              <a:gd name="connsiteY3" fmla="*/ 319761 h 319582"/>
              <a:gd name="connsiteX4" fmla="*/ 276926 w 275691"/>
              <a:gd name="connsiteY4" fmla="*/ 239824 h 319582"/>
              <a:gd name="connsiteX5" fmla="*/ 276926 w 275691"/>
              <a:gd name="connsiteY5" fmla="*/ 79951 h 319582"/>
              <a:gd name="connsiteX6" fmla="*/ 138463 w 275691"/>
              <a:gd name="connsiteY6" fmla="*/ 0 h 319582"/>
              <a:gd name="connsiteX7" fmla="*/ 138463 w 275691"/>
              <a:gd name="connsiteY7" fmla="*/ 0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691" h="319582">
                <a:moveTo>
                  <a:pt x="138463" y="0"/>
                </a:moveTo>
                <a:lnTo>
                  <a:pt x="0" y="79951"/>
                </a:lnTo>
                <a:lnTo>
                  <a:pt x="0" y="239824"/>
                </a:lnTo>
                <a:lnTo>
                  <a:pt x="138463" y="319761"/>
                </a:lnTo>
                <a:lnTo>
                  <a:pt x="276926" y="239824"/>
                </a:lnTo>
                <a:lnTo>
                  <a:pt x="276926" y="79951"/>
                </a:lnTo>
                <a:lnTo>
                  <a:pt x="138463" y="0"/>
                </a:lnTo>
                <a:lnTo>
                  <a:pt x="138463" y="0"/>
                </a:lnTo>
                <a:close/>
              </a:path>
            </a:pathLst>
          </a:custGeom>
          <a:solidFill>
            <a:srgbClr val="C7CCCF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55346A4F-45E9-417C-8AB6-F0B0AE1BD4B2}"/>
              </a:ext>
            </a:extLst>
          </p:cNvPr>
          <p:cNvSpPr/>
          <p:nvPr/>
        </p:nvSpPr>
        <p:spPr>
          <a:xfrm>
            <a:off x="3121709" y="2516053"/>
            <a:ext cx="1741152" cy="1042901"/>
          </a:xfrm>
          <a:custGeom>
            <a:avLst/>
            <a:gdLst>
              <a:gd name="connsiteX0" fmla="*/ 534060 w 533552"/>
              <a:gd name="connsiteY0" fmla="*/ 0 h 319582"/>
              <a:gd name="connsiteX1" fmla="*/ 71584 w 533552"/>
              <a:gd name="connsiteY1" fmla="*/ 0 h 319582"/>
              <a:gd name="connsiteX2" fmla="*/ 0 w 533552"/>
              <a:gd name="connsiteY2" fmla="*/ 158310 h 319582"/>
              <a:gd name="connsiteX3" fmla="*/ 71584 w 533552"/>
              <a:gd name="connsiteY3" fmla="*/ 319761 h 319582"/>
              <a:gd name="connsiteX4" fmla="*/ 534060 w 533552"/>
              <a:gd name="connsiteY4" fmla="*/ 319761 h 319582"/>
              <a:gd name="connsiteX5" fmla="*/ 534060 w 533552"/>
              <a:gd name="connsiteY5" fmla="*/ 0 h 319582"/>
              <a:gd name="connsiteX6" fmla="*/ 534060 w 533552"/>
              <a:gd name="connsiteY6" fmla="*/ 0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3552" h="319582">
                <a:moveTo>
                  <a:pt x="534060" y="0"/>
                </a:moveTo>
                <a:lnTo>
                  <a:pt x="71584" y="0"/>
                </a:lnTo>
                <a:lnTo>
                  <a:pt x="0" y="158310"/>
                </a:lnTo>
                <a:lnTo>
                  <a:pt x="71584" y="319761"/>
                </a:lnTo>
                <a:lnTo>
                  <a:pt x="534060" y="319761"/>
                </a:lnTo>
                <a:lnTo>
                  <a:pt x="534060" y="0"/>
                </a:lnTo>
                <a:lnTo>
                  <a:pt x="534060" y="0"/>
                </a:lnTo>
                <a:close/>
              </a:path>
            </a:pathLst>
          </a:custGeom>
          <a:solidFill>
            <a:schemeClr val="accent1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F4F5D49-8C97-408C-B2B4-F2C59DACE901}"/>
              </a:ext>
            </a:extLst>
          </p:cNvPr>
          <p:cNvSpPr/>
          <p:nvPr/>
        </p:nvSpPr>
        <p:spPr>
          <a:xfrm>
            <a:off x="4864519" y="2255460"/>
            <a:ext cx="452075" cy="1302508"/>
          </a:xfrm>
          <a:custGeom>
            <a:avLst/>
            <a:gdLst>
              <a:gd name="connsiteX0" fmla="*/ 138518 w 138531"/>
              <a:gd name="connsiteY0" fmla="*/ 319706 h 399135"/>
              <a:gd name="connsiteX1" fmla="*/ 138559 w 138531"/>
              <a:gd name="connsiteY1" fmla="*/ 0 h 399135"/>
              <a:gd name="connsiteX2" fmla="*/ 0 w 138531"/>
              <a:gd name="connsiteY2" fmla="*/ 79855 h 399135"/>
              <a:gd name="connsiteX3" fmla="*/ 0 w 138531"/>
              <a:gd name="connsiteY3" fmla="*/ 399684 h 399135"/>
              <a:gd name="connsiteX4" fmla="*/ 138518 w 138531"/>
              <a:gd name="connsiteY4" fmla="*/ 319706 h 399135"/>
              <a:gd name="connsiteX5" fmla="*/ 138518 w 138531"/>
              <a:gd name="connsiteY5" fmla="*/ 319706 h 39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531" h="399135">
                <a:moveTo>
                  <a:pt x="138518" y="319706"/>
                </a:moveTo>
                <a:lnTo>
                  <a:pt x="138559" y="0"/>
                </a:lnTo>
                <a:lnTo>
                  <a:pt x="0" y="79855"/>
                </a:lnTo>
                <a:lnTo>
                  <a:pt x="0" y="399684"/>
                </a:lnTo>
                <a:lnTo>
                  <a:pt x="138518" y="319706"/>
                </a:lnTo>
                <a:lnTo>
                  <a:pt x="138518" y="319706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E02FA35-AFFE-4FF2-B76A-61E5013BBB07}"/>
              </a:ext>
            </a:extLst>
          </p:cNvPr>
          <p:cNvSpPr/>
          <p:nvPr/>
        </p:nvSpPr>
        <p:spPr>
          <a:xfrm>
            <a:off x="6529812" y="2363734"/>
            <a:ext cx="711678" cy="823576"/>
          </a:xfrm>
          <a:custGeom>
            <a:avLst/>
            <a:gdLst>
              <a:gd name="connsiteX0" fmla="*/ 109728 w 218084"/>
              <a:gd name="connsiteY0" fmla="*/ 0 h 252374"/>
              <a:gd name="connsiteX1" fmla="*/ 0 w 218084"/>
              <a:gd name="connsiteY1" fmla="*/ 63340 h 252374"/>
              <a:gd name="connsiteX2" fmla="*/ 0 w 218084"/>
              <a:gd name="connsiteY2" fmla="*/ 190035 h 252374"/>
              <a:gd name="connsiteX3" fmla="*/ 109728 w 218084"/>
              <a:gd name="connsiteY3" fmla="*/ 253389 h 252374"/>
              <a:gd name="connsiteX4" fmla="*/ 219442 w 218084"/>
              <a:gd name="connsiteY4" fmla="*/ 190035 h 252374"/>
              <a:gd name="connsiteX5" fmla="*/ 219442 w 218084"/>
              <a:gd name="connsiteY5" fmla="*/ 63340 h 252374"/>
              <a:gd name="connsiteX6" fmla="*/ 109728 w 218084"/>
              <a:gd name="connsiteY6" fmla="*/ 0 h 252374"/>
              <a:gd name="connsiteX7" fmla="*/ 109728 w 218084"/>
              <a:gd name="connsiteY7" fmla="*/ 0 h 25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084" h="252374">
                <a:moveTo>
                  <a:pt x="109728" y="0"/>
                </a:moveTo>
                <a:lnTo>
                  <a:pt x="0" y="63340"/>
                </a:lnTo>
                <a:lnTo>
                  <a:pt x="0" y="190035"/>
                </a:lnTo>
                <a:lnTo>
                  <a:pt x="109728" y="253389"/>
                </a:lnTo>
                <a:lnTo>
                  <a:pt x="219442" y="190035"/>
                </a:lnTo>
                <a:lnTo>
                  <a:pt x="219442" y="63340"/>
                </a:lnTo>
                <a:lnTo>
                  <a:pt x="109728" y="0"/>
                </a:lnTo>
                <a:lnTo>
                  <a:pt x="109728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5D00FFBA-4A02-434F-ADC0-5B416E55D157}"/>
              </a:ext>
            </a:extLst>
          </p:cNvPr>
          <p:cNvSpPr/>
          <p:nvPr/>
        </p:nvSpPr>
        <p:spPr>
          <a:xfrm>
            <a:off x="5305766" y="3300329"/>
            <a:ext cx="1580020" cy="1042901"/>
          </a:xfrm>
          <a:custGeom>
            <a:avLst/>
            <a:gdLst>
              <a:gd name="connsiteX0" fmla="*/ 138463 w 484174"/>
              <a:gd name="connsiteY0" fmla="*/ 79937 h 319582"/>
              <a:gd name="connsiteX1" fmla="*/ 138463 w 484174"/>
              <a:gd name="connsiteY1" fmla="*/ 239824 h 319582"/>
              <a:gd name="connsiteX2" fmla="*/ 14 w 484174"/>
              <a:gd name="connsiteY2" fmla="*/ 319748 h 319582"/>
              <a:gd name="connsiteX3" fmla="*/ 484847 w 484174"/>
              <a:gd name="connsiteY3" fmla="*/ 319748 h 319582"/>
              <a:gd name="connsiteX4" fmla="*/ 484847 w 484174"/>
              <a:gd name="connsiteY4" fmla="*/ 0 h 319582"/>
              <a:gd name="connsiteX5" fmla="*/ 0 w 484174"/>
              <a:gd name="connsiteY5" fmla="*/ 0 h 319582"/>
              <a:gd name="connsiteX6" fmla="*/ 138532 w 484174"/>
              <a:gd name="connsiteY6" fmla="*/ 79937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74" h="319582">
                <a:moveTo>
                  <a:pt x="138463" y="79937"/>
                </a:moveTo>
                <a:lnTo>
                  <a:pt x="138463" y="239824"/>
                </a:lnTo>
                <a:lnTo>
                  <a:pt x="14" y="319748"/>
                </a:lnTo>
                <a:lnTo>
                  <a:pt x="484847" y="319748"/>
                </a:lnTo>
                <a:lnTo>
                  <a:pt x="484847" y="0"/>
                </a:lnTo>
                <a:lnTo>
                  <a:pt x="0" y="0"/>
                </a:lnTo>
                <a:cubicBezTo>
                  <a:pt x="0" y="0"/>
                  <a:pt x="122553" y="70747"/>
                  <a:pt x="138532" y="79937"/>
                </a:cubicBezTo>
                <a:close/>
              </a:path>
            </a:pathLst>
          </a:custGeom>
          <a:solidFill>
            <a:schemeClr val="accent3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A1047554-882F-4148-899F-26654A4013A8}"/>
              </a:ext>
            </a:extLst>
          </p:cNvPr>
          <p:cNvSpPr/>
          <p:nvPr/>
        </p:nvSpPr>
        <p:spPr>
          <a:xfrm>
            <a:off x="4853962" y="3300329"/>
            <a:ext cx="899672" cy="1042901"/>
          </a:xfrm>
          <a:custGeom>
            <a:avLst/>
            <a:gdLst>
              <a:gd name="connsiteX0" fmla="*/ 138449 w 275691"/>
              <a:gd name="connsiteY0" fmla="*/ 0 h 319582"/>
              <a:gd name="connsiteX1" fmla="*/ 276912 w 275691"/>
              <a:gd name="connsiteY1" fmla="*/ 79937 h 319582"/>
              <a:gd name="connsiteX2" fmla="*/ 276912 w 275691"/>
              <a:gd name="connsiteY2" fmla="*/ 239824 h 319582"/>
              <a:gd name="connsiteX3" fmla="*/ 138449 w 275691"/>
              <a:gd name="connsiteY3" fmla="*/ 319748 h 319582"/>
              <a:gd name="connsiteX4" fmla="*/ 0 w 275691"/>
              <a:gd name="connsiteY4" fmla="*/ 239824 h 319582"/>
              <a:gd name="connsiteX5" fmla="*/ 0 w 275691"/>
              <a:gd name="connsiteY5" fmla="*/ 79937 h 319582"/>
              <a:gd name="connsiteX6" fmla="*/ 138449 w 275691"/>
              <a:gd name="connsiteY6" fmla="*/ 0 h 319582"/>
              <a:gd name="connsiteX7" fmla="*/ 138449 w 275691"/>
              <a:gd name="connsiteY7" fmla="*/ 0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691" h="319582">
                <a:moveTo>
                  <a:pt x="138449" y="0"/>
                </a:moveTo>
                <a:lnTo>
                  <a:pt x="276912" y="79937"/>
                </a:lnTo>
                <a:lnTo>
                  <a:pt x="276912" y="239824"/>
                </a:lnTo>
                <a:lnTo>
                  <a:pt x="138449" y="319748"/>
                </a:lnTo>
                <a:lnTo>
                  <a:pt x="0" y="239824"/>
                </a:lnTo>
                <a:lnTo>
                  <a:pt x="0" y="79937"/>
                </a:lnTo>
                <a:lnTo>
                  <a:pt x="138449" y="0"/>
                </a:lnTo>
                <a:lnTo>
                  <a:pt x="138449" y="0"/>
                </a:lnTo>
                <a:close/>
              </a:path>
            </a:pathLst>
          </a:custGeom>
          <a:solidFill>
            <a:srgbClr val="C7CCCF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8A23925D-19B0-460B-A72A-37057B542B4B}"/>
              </a:ext>
            </a:extLst>
          </p:cNvPr>
          <p:cNvSpPr/>
          <p:nvPr/>
        </p:nvSpPr>
        <p:spPr>
          <a:xfrm>
            <a:off x="7329139" y="3038487"/>
            <a:ext cx="1741152" cy="1042901"/>
          </a:xfrm>
          <a:custGeom>
            <a:avLst/>
            <a:gdLst>
              <a:gd name="connsiteX0" fmla="*/ 0 w 533552"/>
              <a:gd name="connsiteY0" fmla="*/ 319761 h 319582"/>
              <a:gd name="connsiteX1" fmla="*/ 462490 w 533552"/>
              <a:gd name="connsiteY1" fmla="*/ 319761 h 319582"/>
              <a:gd name="connsiteX2" fmla="*/ 534060 w 533552"/>
              <a:gd name="connsiteY2" fmla="*/ 161464 h 319582"/>
              <a:gd name="connsiteX3" fmla="*/ 462490 w 533552"/>
              <a:gd name="connsiteY3" fmla="*/ 0 h 319582"/>
              <a:gd name="connsiteX4" fmla="*/ 0 w 533552"/>
              <a:gd name="connsiteY4" fmla="*/ 0 h 319582"/>
              <a:gd name="connsiteX5" fmla="*/ 0 w 533552"/>
              <a:gd name="connsiteY5" fmla="*/ 319761 h 319582"/>
              <a:gd name="connsiteX6" fmla="*/ 0 w 533552"/>
              <a:gd name="connsiteY6" fmla="*/ 319761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3552" h="319582">
                <a:moveTo>
                  <a:pt x="0" y="319761"/>
                </a:moveTo>
                <a:lnTo>
                  <a:pt x="462490" y="319761"/>
                </a:lnTo>
                <a:lnTo>
                  <a:pt x="534060" y="161464"/>
                </a:lnTo>
                <a:lnTo>
                  <a:pt x="462490" y="0"/>
                </a:lnTo>
                <a:lnTo>
                  <a:pt x="0" y="0"/>
                </a:lnTo>
                <a:lnTo>
                  <a:pt x="0" y="319761"/>
                </a:lnTo>
                <a:lnTo>
                  <a:pt x="0" y="319761"/>
                </a:lnTo>
                <a:close/>
              </a:path>
            </a:pathLst>
          </a:custGeom>
          <a:solidFill>
            <a:schemeClr val="accent3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4345DCA-3E0C-4974-AE26-021969845638}"/>
              </a:ext>
            </a:extLst>
          </p:cNvPr>
          <p:cNvSpPr/>
          <p:nvPr/>
        </p:nvSpPr>
        <p:spPr>
          <a:xfrm>
            <a:off x="6876977" y="3038308"/>
            <a:ext cx="452075" cy="1302508"/>
          </a:xfrm>
          <a:custGeom>
            <a:avLst/>
            <a:gdLst>
              <a:gd name="connsiteX0" fmla="*/ 55 w 138531"/>
              <a:gd name="connsiteY0" fmla="*/ 79964 h 399135"/>
              <a:gd name="connsiteX1" fmla="*/ 0 w 138531"/>
              <a:gd name="connsiteY1" fmla="*/ 399684 h 399135"/>
              <a:gd name="connsiteX2" fmla="*/ 138559 w 138531"/>
              <a:gd name="connsiteY2" fmla="*/ 319816 h 399135"/>
              <a:gd name="connsiteX3" fmla="*/ 138559 w 138531"/>
              <a:gd name="connsiteY3" fmla="*/ 0 h 399135"/>
              <a:gd name="connsiteX4" fmla="*/ 55 w 138531"/>
              <a:gd name="connsiteY4" fmla="*/ 79964 h 399135"/>
              <a:gd name="connsiteX5" fmla="*/ 55 w 138531"/>
              <a:gd name="connsiteY5" fmla="*/ 79964 h 39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531" h="399135">
                <a:moveTo>
                  <a:pt x="55" y="79964"/>
                </a:moveTo>
                <a:lnTo>
                  <a:pt x="0" y="399684"/>
                </a:lnTo>
                <a:lnTo>
                  <a:pt x="138559" y="319816"/>
                </a:lnTo>
                <a:lnTo>
                  <a:pt x="138559" y="0"/>
                </a:lnTo>
                <a:lnTo>
                  <a:pt x="55" y="79964"/>
                </a:lnTo>
                <a:lnTo>
                  <a:pt x="55" y="7996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D0A9998-30FE-499B-956D-61B2CE3EA063}"/>
              </a:ext>
            </a:extLst>
          </p:cNvPr>
          <p:cNvSpPr/>
          <p:nvPr/>
        </p:nvSpPr>
        <p:spPr>
          <a:xfrm>
            <a:off x="4947733" y="3408603"/>
            <a:ext cx="711678" cy="823576"/>
          </a:xfrm>
          <a:custGeom>
            <a:avLst/>
            <a:gdLst>
              <a:gd name="connsiteX0" fmla="*/ 109714 w 218084"/>
              <a:gd name="connsiteY0" fmla="*/ 0 h 252374"/>
              <a:gd name="connsiteX1" fmla="*/ 219442 w 218084"/>
              <a:gd name="connsiteY1" fmla="*/ 63341 h 252374"/>
              <a:gd name="connsiteX2" fmla="*/ 219442 w 218084"/>
              <a:gd name="connsiteY2" fmla="*/ 190049 h 252374"/>
              <a:gd name="connsiteX3" fmla="*/ 109714 w 218084"/>
              <a:gd name="connsiteY3" fmla="*/ 253389 h 252374"/>
              <a:gd name="connsiteX4" fmla="*/ 0 w 218084"/>
              <a:gd name="connsiteY4" fmla="*/ 190049 h 252374"/>
              <a:gd name="connsiteX5" fmla="*/ 0 w 218084"/>
              <a:gd name="connsiteY5" fmla="*/ 63341 h 252374"/>
              <a:gd name="connsiteX6" fmla="*/ 109714 w 218084"/>
              <a:gd name="connsiteY6" fmla="*/ 0 h 252374"/>
              <a:gd name="connsiteX7" fmla="*/ 109714 w 218084"/>
              <a:gd name="connsiteY7" fmla="*/ 0 h 25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084" h="252374">
                <a:moveTo>
                  <a:pt x="109714" y="0"/>
                </a:moveTo>
                <a:lnTo>
                  <a:pt x="219442" y="63341"/>
                </a:lnTo>
                <a:lnTo>
                  <a:pt x="219442" y="190049"/>
                </a:lnTo>
                <a:lnTo>
                  <a:pt x="109714" y="253389"/>
                </a:lnTo>
                <a:lnTo>
                  <a:pt x="0" y="190049"/>
                </a:lnTo>
                <a:lnTo>
                  <a:pt x="0" y="63341"/>
                </a:lnTo>
                <a:lnTo>
                  <a:pt x="109714" y="0"/>
                </a:lnTo>
                <a:lnTo>
                  <a:pt x="10971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pic>
        <p:nvPicPr>
          <p:cNvPr id="363" name="Graphic 362" descr="Bar graph with upward trend">
            <a:extLst>
              <a:ext uri="{FF2B5EF4-FFF2-40B4-BE49-F238E27FC236}">
                <a16:creationId xmlns:a16="http://schemas.microsoft.com/office/drawing/2014/main" id="{E9C12254-FCDD-4C75-9CDB-65635DC358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26147" y="3665552"/>
            <a:ext cx="348499" cy="348499"/>
          </a:xfrm>
          <a:prstGeom prst="rect">
            <a:avLst/>
          </a:prstGeom>
        </p:spPr>
      </p:pic>
      <p:pic>
        <p:nvPicPr>
          <p:cNvPr id="364" name="Graphic 363" descr="Money">
            <a:extLst>
              <a:ext uri="{FF2B5EF4-FFF2-40B4-BE49-F238E27FC236}">
                <a16:creationId xmlns:a16="http://schemas.microsoft.com/office/drawing/2014/main" id="{17B55F20-0413-4806-B3BD-A07C9157325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719121" y="4670379"/>
            <a:ext cx="348499" cy="348499"/>
          </a:xfrm>
          <a:prstGeom prst="rect">
            <a:avLst/>
          </a:prstGeom>
        </p:spPr>
      </p:pic>
      <p:pic>
        <p:nvPicPr>
          <p:cNvPr id="366" name="Graphic 365" descr="Shopping bag">
            <a:extLst>
              <a:ext uri="{FF2B5EF4-FFF2-40B4-BE49-F238E27FC236}">
                <a16:creationId xmlns:a16="http://schemas.microsoft.com/office/drawing/2014/main" id="{05BB9D6B-1D69-440A-82D2-F3AC5833BAD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136707" y="1527806"/>
            <a:ext cx="348499" cy="348499"/>
          </a:xfrm>
          <a:prstGeom prst="rect">
            <a:avLst/>
          </a:prstGeom>
        </p:spPr>
      </p:pic>
      <p:pic>
        <p:nvPicPr>
          <p:cNvPr id="367" name="Graphic 366" descr="Briefcase">
            <a:extLst>
              <a:ext uri="{FF2B5EF4-FFF2-40B4-BE49-F238E27FC236}">
                <a16:creationId xmlns:a16="http://schemas.microsoft.com/office/drawing/2014/main" id="{A2920BD2-EDA9-4A25-BE95-B1FE15381BE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730774" y="2650981"/>
            <a:ext cx="287013" cy="287013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A3CF28DD-DDCA-4550-9142-E18348D52E8E}"/>
              </a:ext>
            </a:extLst>
          </p:cNvPr>
          <p:cNvSpPr txBox="1"/>
          <p:nvPr/>
        </p:nvSpPr>
        <p:spPr>
          <a:xfrm>
            <a:off x="7639398" y="1861934"/>
            <a:ext cx="114407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/>
            <a:r>
              <a:rPr lang="en-US" b="1" dirty="0">
                <a:solidFill>
                  <a:schemeClr val="bg1"/>
                </a:solidFill>
                <a:latin typeface="+mj-lt"/>
              </a:rPr>
              <a:t>Caption 1</a:t>
            </a:r>
          </a:p>
        </p:txBody>
      </p:sp>
      <p:sp>
        <p:nvSpPr>
          <p:cNvPr id="372" name="TextBox 371">
            <a:extLst>
              <a:ext uri="{FF2B5EF4-FFF2-40B4-BE49-F238E27FC236}">
                <a16:creationId xmlns:a16="http://schemas.microsoft.com/office/drawing/2014/main" id="{921D42B3-57AE-441D-8645-1C49755282B8}"/>
              </a:ext>
            </a:extLst>
          </p:cNvPr>
          <p:cNvSpPr txBox="1"/>
          <p:nvPr/>
        </p:nvSpPr>
        <p:spPr>
          <a:xfrm>
            <a:off x="7639398" y="3433969"/>
            <a:ext cx="114407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/>
            <a:r>
              <a:rPr lang="en-US" b="1" dirty="0">
                <a:solidFill>
                  <a:schemeClr val="bg1"/>
                </a:solidFill>
                <a:latin typeface="+mj-lt"/>
              </a:rPr>
              <a:t>Caption 3</a:t>
            </a:r>
          </a:p>
        </p:txBody>
      </p:sp>
      <p:sp>
        <p:nvSpPr>
          <p:cNvPr id="373" name="TextBox 372">
            <a:extLst>
              <a:ext uri="{FF2B5EF4-FFF2-40B4-BE49-F238E27FC236}">
                <a16:creationId xmlns:a16="http://schemas.microsoft.com/office/drawing/2014/main" id="{BBB67C6F-6F26-4EE0-A39E-CED207C8AE4E}"/>
              </a:ext>
            </a:extLst>
          </p:cNvPr>
          <p:cNvSpPr txBox="1"/>
          <p:nvPr/>
        </p:nvSpPr>
        <p:spPr>
          <a:xfrm>
            <a:off x="3314306" y="2892579"/>
            <a:ext cx="114407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/>
            <a:r>
              <a:rPr lang="en-US" b="1" dirty="0">
                <a:solidFill>
                  <a:schemeClr val="bg1"/>
                </a:solidFill>
                <a:latin typeface="+mj-lt"/>
              </a:rPr>
              <a:t>Caption 2</a:t>
            </a:r>
          </a:p>
        </p:txBody>
      </p:sp>
      <p:sp>
        <p:nvSpPr>
          <p:cNvPr id="374" name="TextBox 373">
            <a:extLst>
              <a:ext uri="{FF2B5EF4-FFF2-40B4-BE49-F238E27FC236}">
                <a16:creationId xmlns:a16="http://schemas.microsoft.com/office/drawing/2014/main" id="{75A7A4D2-806B-4D3E-8211-25A3D077649F}"/>
              </a:ext>
            </a:extLst>
          </p:cNvPr>
          <p:cNvSpPr txBox="1"/>
          <p:nvPr/>
        </p:nvSpPr>
        <p:spPr>
          <a:xfrm>
            <a:off x="3314306" y="4464614"/>
            <a:ext cx="114407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r"/>
            <a:r>
              <a:rPr lang="en-US" b="1" dirty="0">
                <a:solidFill>
                  <a:schemeClr val="bg1"/>
                </a:solidFill>
                <a:latin typeface="+mj-lt"/>
              </a:rPr>
              <a:t>Caption 4</a:t>
            </a:r>
          </a:p>
        </p:txBody>
      </p: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4A1D3D4D-037F-4BA2-8744-666504665F42}"/>
              </a:ext>
            </a:extLst>
          </p:cNvPr>
          <p:cNvGrpSpPr/>
          <p:nvPr/>
        </p:nvGrpSpPr>
        <p:grpSpPr>
          <a:xfrm>
            <a:off x="5709375" y="1402871"/>
            <a:ext cx="1144073" cy="786989"/>
            <a:chOff x="5488567" y="1748362"/>
            <a:chExt cx="1239813" cy="852847"/>
          </a:xfrm>
        </p:grpSpPr>
        <p:sp>
          <p:nvSpPr>
            <p:cNvPr id="377" name="TextBox 376">
              <a:extLst>
                <a:ext uri="{FF2B5EF4-FFF2-40B4-BE49-F238E27FC236}">
                  <a16:creationId xmlns:a16="http://schemas.microsoft.com/office/drawing/2014/main" id="{E0D66902-914E-4CFC-A898-C303B1DF7284}"/>
                </a:ext>
              </a:extLst>
            </p:cNvPr>
            <p:cNvSpPr txBox="1"/>
            <p:nvPr/>
          </p:nvSpPr>
          <p:spPr>
            <a:xfrm>
              <a:off x="5488567" y="1748362"/>
              <a:ext cx="1239813" cy="30017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/>
              <a:r>
                <a:rPr lang="en-US" b="1" dirty="0">
                  <a:solidFill>
                    <a:schemeClr val="bg1"/>
                  </a:solidFill>
                  <a:latin typeface="+mj-lt"/>
                </a:rPr>
                <a:t>Step</a:t>
              </a:r>
            </a:p>
          </p:txBody>
        </p:sp>
        <p:sp>
          <p:nvSpPr>
            <p:cNvPr id="378" name="TextBox 377">
              <a:extLst>
                <a:ext uri="{FF2B5EF4-FFF2-40B4-BE49-F238E27FC236}">
                  <a16:creationId xmlns:a16="http://schemas.microsoft.com/office/drawing/2014/main" id="{D069DB84-A26A-4EF5-9B96-E86EF66A96E2}"/>
                </a:ext>
              </a:extLst>
            </p:cNvPr>
            <p:cNvSpPr txBox="1"/>
            <p:nvPr/>
          </p:nvSpPr>
          <p:spPr>
            <a:xfrm>
              <a:off x="5699090" y="2034204"/>
              <a:ext cx="818766" cy="5670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>
                  <a:solidFill>
                    <a:schemeClr val="bg1"/>
                  </a:solidFill>
                  <a:latin typeface="+mj-lt"/>
                </a:rPr>
                <a:t>01</a:t>
              </a:r>
            </a:p>
          </p:txBody>
        </p:sp>
      </p:grpSp>
      <p:sp>
        <p:nvSpPr>
          <p:cNvPr id="381" name="TextBox 380">
            <a:extLst>
              <a:ext uri="{FF2B5EF4-FFF2-40B4-BE49-F238E27FC236}">
                <a16:creationId xmlns:a16="http://schemas.microsoft.com/office/drawing/2014/main" id="{DDC3ABC8-86AF-4442-A6F6-EC9121016462}"/>
              </a:ext>
            </a:extLst>
          </p:cNvPr>
          <p:cNvSpPr txBox="1"/>
          <p:nvPr/>
        </p:nvSpPr>
        <p:spPr>
          <a:xfrm>
            <a:off x="5709375" y="3478769"/>
            <a:ext cx="114407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/>
            <a:r>
              <a:rPr lang="en-US" b="1" dirty="0">
                <a:solidFill>
                  <a:schemeClr val="bg1"/>
                </a:solidFill>
                <a:latin typeface="+mj-lt"/>
              </a:rPr>
              <a:t>Step</a:t>
            </a:r>
          </a:p>
        </p:txBody>
      </p:sp>
      <p:sp>
        <p:nvSpPr>
          <p:cNvPr id="382" name="TextBox 381">
            <a:extLst>
              <a:ext uri="{FF2B5EF4-FFF2-40B4-BE49-F238E27FC236}">
                <a16:creationId xmlns:a16="http://schemas.microsoft.com/office/drawing/2014/main" id="{416320C1-86D4-4D62-96DD-958E9E633E8A}"/>
              </a:ext>
            </a:extLst>
          </p:cNvPr>
          <p:cNvSpPr txBox="1"/>
          <p:nvPr/>
        </p:nvSpPr>
        <p:spPr>
          <a:xfrm>
            <a:off x="5903641" y="3742538"/>
            <a:ext cx="7555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+mj-lt"/>
              </a:rPr>
              <a:t>03</a:t>
            </a:r>
          </a:p>
        </p:txBody>
      </p:sp>
      <p:grpSp>
        <p:nvGrpSpPr>
          <p:cNvPr id="383" name="Group 382">
            <a:extLst>
              <a:ext uri="{FF2B5EF4-FFF2-40B4-BE49-F238E27FC236}">
                <a16:creationId xmlns:a16="http://schemas.microsoft.com/office/drawing/2014/main" id="{789E5B02-B596-4759-BA83-379EBDA16D77}"/>
              </a:ext>
            </a:extLst>
          </p:cNvPr>
          <p:cNvGrpSpPr/>
          <p:nvPr/>
        </p:nvGrpSpPr>
        <p:grpSpPr>
          <a:xfrm>
            <a:off x="5304875" y="2473873"/>
            <a:ext cx="1144073" cy="786989"/>
            <a:chOff x="5488567" y="1723310"/>
            <a:chExt cx="1239813" cy="852847"/>
          </a:xfrm>
        </p:grpSpPr>
        <p:sp>
          <p:nvSpPr>
            <p:cNvPr id="384" name="TextBox 383">
              <a:extLst>
                <a:ext uri="{FF2B5EF4-FFF2-40B4-BE49-F238E27FC236}">
                  <a16:creationId xmlns:a16="http://schemas.microsoft.com/office/drawing/2014/main" id="{A9826FE3-5928-49F0-9D50-F40421204255}"/>
                </a:ext>
              </a:extLst>
            </p:cNvPr>
            <p:cNvSpPr txBox="1"/>
            <p:nvPr/>
          </p:nvSpPr>
          <p:spPr>
            <a:xfrm>
              <a:off x="5488567" y="1723310"/>
              <a:ext cx="1239813" cy="30017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/>
              <a:r>
                <a:rPr lang="en-US" b="1" dirty="0">
                  <a:solidFill>
                    <a:schemeClr val="bg1"/>
                  </a:solidFill>
                  <a:latin typeface="+mj-lt"/>
                </a:rPr>
                <a:t>Step</a:t>
              </a:r>
            </a:p>
          </p:txBody>
        </p:sp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5A211797-4DDE-486E-8658-EC9BC1DF7CC0}"/>
                </a:ext>
              </a:extLst>
            </p:cNvPr>
            <p:cNvSpPr txBox="1"/>
            <p:nvPr/>
          </p:nvSpPr>
          <p:spPr>
            <a:xfrm>
              <a:off x="5699090" y="2009152"/>
              <a:ext cx="818766" cy="5670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>
                  <a:solidFill>
                    <a:schemeClr val="bg1"/>
                  </a:solidFill>
                  <a:latin typeface="+mj-lt"/>
                </a:rPr>
                <a:t>02</a:t>
              </a:r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ECA1DF81-D949-4134-A7ED-16C62C7D8899}"/>
              </a:ext>
            </a:extLst>
          </p:cNvPr>
          <p:cNvGrpSpPr/>
          <p:nvPr/>
        </p:nvGrpSpPr>
        <p:grpSpPr>
          <a:xfrm>
            <a:off x="5304875" y="4521012"/>
            <a:ext cx="1144073" cy="786989"/>
            <a:chOff x="5488567" y="1773414"/>
            <a:chExt cx="1239813" cy="852847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2E3DE232-2636-4CCE-985C-A6B7D4ADEE88}"/>
                </a:ext>
              </a:extLst>
            </p:cNvPr>
            <p:cNvSpPr txBox="1"/>
            <p:nvPr/>
          </p:nvSpPr>
          <p:spPr>
            <a:xfrm>
              <a:off x="5488567" y="1773414"/>
              <a:ext cx="1239813" cy="30017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lvl="0" algn="ctr"/>
              <a:r>
                <a:rPr lang="en-US" b="1" dirty="0">
                  <a:solidFill>
                    <a:schemeClr val="bg1"/>
                  </a:solidFill>
                  <a:latin typeface="+mj-lt"/>
                </a:rPr>
                <a:t>Step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FCCABA7F-DA17-4BD6-B50C-D76FA58F13AE}"/>
                </a:ext>
              </a:extLst>
            </p:cNvPr>
            <p:cNvSpPr txBox="1"/>
            <p:nvPr/>
          </p:nvSpPr>
          <p:spPr>
            <a:xfrm>
              <a:off x="5699090" y="2059256"/>
              <a:ext cx="818766" cy="5670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>
                  <a:solidFill>
                    <a:schemeClr val="bg1"/>
                  </a:solidFill>
                  <a:latin typeface="+mj-lt"/>
                </a:rPr>
                <a:t>04</a:t>
              </a:r>
            </a:p>
          </p:txBody>
        </p:sp>
      </p:grp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7E3DA036-6A23-4D63-82EC-0D79589A089C}"/>
              </a:ext>
            </a:extLst>
          </p:cNvPr>
          <p:cNvSpPr/>
          <p:nvPr/>
        </p:nvSpPr>
        <p:spPr>
          <a:xfrm>
            <a:off x="5305766" y="5382950"/>
            <a:ext cx="1580020" cy="1042901"/>
          </a:xfrm>
          <a:custGeom>
            <a:avLst/>
            <a:gdLst>
              <a:gd name="connsiteX0" fmla="*/ 138463 w 484174"/>
              <a:gd name="connsiteY0" fmla="*/ 79937 h 319582"/>
              <a:gd name="connsiteX1" fmla="*/ 138463 w 484174"/>
              <a:gd name="connsiteY1" fmla="*/ 239824 h 319582"/>
              <a:gd name="connsiteX2" fmla="*/ 14 w 484174"/>
              <a:gd name="connsiteY2" fmla="*/ 319748 h 319582"/>
              <a:gd name="connsiteX3" fmla="*/ 484847 w 484174"/>
              <a:gd name="connsiteY3" fmla="*/ 319748 h 319582"/>
              <a:gd name="connsiteX4" fmla="*/ 484847 w 484174"/>
              <a:gd name="connsiteY4" fmla="*/ 0 h 319582"/>
              <a:gd name="connsiteX5" fmla="*/ 0 w 484174"/>
              <a:gd name="connsiteY5" fmla="*/ 0 h 319582"/>
              <a:gd name="connsiteX6" fmla="*/ 138532 w 484174"/>
              <a:gd name="connsiteY6" fmla="*/ 79937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4174" h="319582">
                <a:moveTo>
                  <a:pt x="138463" y="79937"/>
                </a:moveTo>
                <a:lnTo>
                  <a:pt x="138463" y="239824"/>
                </a:lnTo>
                <a:lnTo>
                  <a:pt x="14" y="319748"/>
                </a:lnTo>
                <a:lnTo>
                  <a:pt x="484847" y="319748"/>
                </a:lnTo>
                <a:lnTo>
                  <a:pt x="484847" y="0"/>
                </a:lnTo>
                <a:lnTo>
                  <a:pt x="0" y="0"/>
                </a:lnTo>
                <a:cubicBezTo>
                  <a:pt x="0" y="0"/>
                  <a:pt x="122553" y="70747"/>
                  <a:pt x="138532" y="79937"/>
                </a:cubicBezTo>
                <a:close/>
              </a:path>
            </a:pathLst>
          </a:custGeom>
          <a:solidFill>
            <a:schemeClr val="accent5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9A583586-2A2B-4087-A35F-4DFCC501479F}"/>
              </a:ext>
            </a:extLst>
          </p:cNvPr>
          <p:cNvSpPr/>
          <p:nvPr/>
        </p:nvSpPr>
        <p:spPr>
          <a:xfrm>
            <a:off x="4853962" y="5394669"/>
            <a:ext cx="899672" cy="1042901"/>
          </a:xfrm>
          <a:custGeom>
            <a:avLst/>
            <a:gdLst>
              <a:gd name="connsiteX0" fmla="*/ 138449 w 275691"/>
              <a:gd name="connsiteY0" fmla="*/ 0 h 319582"/>
              <a:gd name="connsiteX1" fmla="*/ 276912 w 275691"/>
              <a:gd name="connsiteY1" fmla="*/ 79937 h 319582"/>
              <a:gd name="connsiteX2" fmla="*/ 276912 w 275691"/>
              <a:gd name="connsiteY2" fmla="*/ 239824 h 319582"/>
              <a:gd name="connsiteX3" fmla="*/ 138449 w 275691"/>
              <a:gd name="connsiteY3" fmla="*/ 319748 h 319582"/>
              <a:gd name="connsiteX4" fmla="*/ 0 w 275691"/>
              <a:gd name="connsiteY4" fmla="*/ 239824 h 319582"/>
              <a:gd name="connsiteX5" fmla="*/ 0 w 275691"/>
              <a:gd name="connsiteY5" fmla="*/ 79937 h 319582"/>
              <a:gd name="connsiteX6" fmla="*/ 138449 w 275691"/>
              <a:gd name="connsiteY6" fmla="*/ 0 h 319582"/>
              <a:gd name="connsiteX7" fmla="*/ 138449 w 275691"/>
              <a:gd name="connsiteY7" fmla="*/ 0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691" h="319582">
                <a:moveTo>
                  <a:pt x="138449" y="0"/>
                </a:moveTo>
                <a:lnTo>
                  <a:pt x="276912" y="79937"/>
                </a:lnTo>
                <a:lnTo>
                  <a:pt x="276912" y="239824"/>
                </a:lnTo>
                <a:lnTo>
                  <a:pt x="138449" y="319748"/>
                </a:lnTo>
                <a:lnTo>
                  <a:pt x="0" y="239824"/>
                </a:lnTo>
                <a:lnTo>
                  <a:pt x="0" y="79937"/>
                </a:lnTo>
                <a:lnTo>
                  <a:pt x="138449" y="0"/>
                </a:lnTo>
                <a:lnTo>
                  <a:pt x="138449" y="0"/>
                </a:lnTo>
                <a:close/>
              </a:path>
            </a:pathLst>
          </a:custGeom>
          <a:solidFill>
            <a:srgbClr val="C7CCCF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4E9CAC1C-5B98-4C0C-B8E2-04F0B9F4DFC4}"/>
              </a:ext>
            </a:extLst>
          </p:cNvPr>
          <p:cNvSpPr/>
          <p:nvPr/>
        </p:nvSpPr>
        <p:spPr>
          <a:xfrm>
            <a:off x="7329139" y="5132827"/>
            <a:ext cx="1741152" cy="1042901"/>
          </a:xfrm>
          <a:custGeom>
            <a:avLst/>
            <a:gdLst>
              <a:gd name="connsiteX0" fmla="*/ 0 w 533552"/>
              <a:gd name="connsiteY0" fmla="*/ 319761 h 319582"/>
              <a:gd name="connsiteX1" fmla="*/ 462490 w 533552"/>
              <a:gd name="connsiteY1" fmla="*/ 319761 h 319582"/>
              <a:gd name="connsiteX2" fmla="*/ 534060 w 533552"/>
              <a:gd name="connsiteY2" fmla="*/ 161464 h 319582"/>
              <a:gd name="connsiteX3" fmla="*/ 462490 w 533552"/>
              <a:gd name="connsiteY3" fmla="*/ 0 h 319582"/>
              <a:gd name="connsiteX4" fmla="*/ 0 w 533552"/>
              <a:gd name="connsiteY4" fmla="*/ 0 h 319582"/>
              <a:gd name="connsiteX5" fmla="*/ 0 w 533552"/>
              <a:gd name="connsiteY5" fmla="*/ 319761 h 319582"/>
              <a:gd name="connsiteX6" fmla="*/ 0 w 533552"/>
              <a:gd name="connsiteY6" fmla="*/ 319761 h 31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3552" h="319582">
                <a:moveTo>
                  <a:pt x="0" y="319761"/>
                </a:moveTo>
                <a:lnTo>
                  <a:pt x="462490" y="319761"/>
                </a:lnTo>
                <a:lnTo>
                  <a:pt x="534060" y="161464"/>
                </a:lnTo>
                <a:lnTo>
                  <a:pt x="462490" y="0"/>
                </a:lnTo>
                <a:lnTo>
                  <a:pt x="0" y="0"/>
                </a:lnTo>
                <a:lnTo>
                  <a:pt x="0" y="319761"/>
                </a:lnTo>
                <a:lnTo>
                  <a:pt x="0" y="319761"/>
                </a:lnTo>
                <a:close/>
              </a:path>
            </a:pathLst>
          </a:custGeom>
          <a:solidFill>
            <a:schemeClr val="accent5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D4243C8D-C4AC-49F7-AC63-A4E68127000A}"/>
              </a:ext>
            </a:extLst>
          </p:cNvPr>
          <p:cNvSpPr/>
          <p:nvPr/>
        </p:nvSpPr>
        <p:spPr>
          <a:xfrm>
            <a:off x="6876977" y="5132648"/>
            <a:ext cx="452075" cy="1302508"/>
          </a:xfrm>
          <a:custGeom>
            <a:avLst/>
            <a:gdLst>
              <a:gd name="connsiteX0" fmla="*/ 55 w 138531"/>
              <a:gd name="connsiteY0" fmla="*/ 79964 h 399135"/>
              <a:gd name="connsiteX1" fmla="*/ 0 w 138531"/>
              <a:gd name="connsiteY1" fmla="*/ 399684 h 399135"/>
              <a:gd name="connsiteX2" fmla="*/ 138559 w 138531"/>
              <a:gd name="connsiteY2" fmla="*/ 319816 h 399135"/>
              <a:gd name="connsiteX3" fmla="*/ 138559 w 138531"/>
              <a:gd name="connsiteY3" fmla="*/ 0 h 399135"/>
              <a:gd name="connsiteX4" fmla="*/ 55 w 138531"/>
              <a:gd name="connsiteY4" fmla="*/ 79964 h 399135"/>
              <a:gd name="connsiteX5" fmla="*/ 55 w 138531"/>
              <a:gd name="connsiteY5" fmla="*/ 79964 h 39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531" h="399135">
                <a:moveTo>
                  <a:pt x="55" y="79964"/>
                </a:moveTo>
                <a:lnTo>
                  <a:pt x="0" y="399684"/>
                </a:lnTo>
                <a:lnTo>
                  <a:pt x="138559" y="319816"/>
                </a:lnTo>
                <a:lnTo>
                  <a:pt x="138559" y="0"/>
                </a:lnTo>
                <a:lnTo>
                  <a:pt x="55" y="79964"/>
                </a:lnTo>
                <a:lnTo>
                  <a:pt x="55" y="79964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A44AAE1C-FFFB-4490-860C-8E1830002254}"/>
              </a:ext>
            </a:extLst>
          </p:cNvPr>
          <p:cNvSpPr/>
          <p:nvPr/>
        </p:nvSpPr>
        <p:spPr>
          <a:xfrm>
            <a:off x="4947733" y="5502944"/>
            <a:ext cx="711678" cy="823576"/>
          </a:xfrm>
          <a:custGeom>
            <a:avLst/>
            <a:gdLst>
              <a:gd name="connsiteX0" fmla="*/ 109714 w 218084"/>
              <a:gd name="connsiteY0" fmla="*/ 0 h 252374"/>
              <a:gd name="connsiteX1" fmla="*/ 219442 w 218084"/>
              <a:gd name="connsiteY1" fmla="*/ 63341 h 252374"/>
              <a:gd name="connsiteX2" fmla="*/ 219442 w 218084"/>
              <a:gd name="connsiteY2" fmla="*/ 190049 h 252374"/>
              <a:gd name="connsiteX3" fmla="*/ 109714 w 218084"/>
              <a:gd name="connsiteY3" fmla="*/ 253389 h 252374"/>
              <a:gd name="connsiteX4" fmla="*/ 0 w 218084"/>
              <a:gd name="connsiteY4" fmla="*/ 190049 h 252374"/>
              <a:gd name="connsiteX5" fmla="*/ 0 w 218084"/>
              <a:gd name="connsiteY5" fmla="*/ 63341 h 252374"/>
              <a:gd name="connsiteX6" fmla="*/ 109714 w 218084"/>
              <a:gd name="connsiteY6" fmla="*/ 0 h 252374"/>
              <a:gd name="connsiteX7" fmla="*/ 109714 w 218084"/>
              <a:gd name="connsiteY7" fmla="*/ 0 h 25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8084" h="252374">
                <a:moveTo>
                  <a:pt x="109714" y="0"/>
                </a:moveTo>
                <a:lnTo>
                  <a:pt x="219442" y="63341"/>
                </a:lnTo>
                <a:lnTo>
                  <a:pt x="219442" y="190049"/>
                </a:lnTo>
                <a:lnTo>
                  <a:pt x="109714" y="253389"/>
                </a:lnTo>
                <a:lnTo>
                  <a:pt x="0" y="190049"/>
                </a:lnTo>
                <a:lnTo>
                  <a:pt x="0" y="63341"/>
                </a:lnTo>
                <a:lnTo>
                  <a:pt x="109714" y="0"/>
                </a:lnTo>
                <a:lnTo>
                  <a:pt x="109714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28F900C-9593-4050-8DB2-A49EDDE6685F}"/>
              </a:ext>
            </a:extLst>
          </p:cNvPr>
          <p:cNvSpPr txBox="1"/>
          <p:nvPr/>
        </p:nvSpPr>
        <p:spPr>
          <a:xfrm>
            <a:off x="7639398" y="5528309"/>
            <a:ext cx="114407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/>
            <a:r>
              <a:rPr lang="en-US" b="1" dirty="0">
                <a:solidFill>
                  <a:schemeClr val="bg1"/>
                </a:solidFill>
                <a:latin typeface="+mj-lt"/>
              </a:rPr>
              <a:t>Caption 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F68A494-A8A8-4667-983B-5821732228D8}"/>
              </a:ext>
            </a:extLst>
          </p:cNvPr>
          <p:cNvSpPr txBox="1"/>
          <p:nvPr/>
        </p:nvSpPr>
        <p:spPr>
          <a:xfrm>
            <a:off x="5709375" y="5573109"/>
            <a:ext cx="114407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/>
            <a:r>
              <a:rPr lang="en-US" b="1" dirty="0">
                <a:solidFill>
                  <a:schemeClr val="bg1"/>
                </a:solidFill>
                <a:latin typeface="+mj-lt"/>
              </a:rPr>
              <a:t>Step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EE29B1B3-EC02-446E-B168-257BEF20DAF5}"/>
              </a:ext>
            </a:extLst>
          </p:cNvPr>
          <p:cNvSpPr txBox="1"/>
          <p:nvPr/>
        </p:nvSpPr>
        <p:spPr>
          <a:xfrm>
            <a:off x="5903641" y="5836878"/>
            <a:ext cx="7555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+mj-lt"/>
              </a:rPr>
              <a:t>05</a:t>
            </a: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81C65614-B4B1-4B67-9811-B540ADC51018}"/>
              </a:ext>
            </a:extLst>
          </p:cNvPr>
          <p:cNvSpPr/>
          <p:nvPr/>
        </p:nvSpPr>
        <p:spPr>
          <a:xfrm>
            <a:off x="4852800" y="5112204"/>
            <a:ext cx="447598" cy="519213"/>
          </a:xfrm>
          <a:custGeom>
            <a:avLst/>
            <a:gdLst>
              <a:gd name="connsiteX0" fmla="*/ 138518 w 137160"/>
              <a:gd name="connsiteY0" fmla="*/ 79896 h 159105"/>
              <a:gd name="connsiteX1" fmla="*/ 0 w 137160"/>
              <a:gd name="connsiteY1" fmla="*/ 0 h 159105"/>
              <a:gd name="connsiteX2" fmla="*/ 0 w 137160"/>
              <a:gd name="connsiteY2" fmla="*/ 159873 h 159105"/>
              <a:gd name="connsiteX3" fmla="*/ 138518 w 137160"/>
              <a:gd name="connsiteY3" fmla="*/ 79896 h 159105"/>
              <a:gd name="connsiteX4" fmla="*/ 138518 w 137160"/>
              <a:gd name="connsiteY4" fmla="*/ 79896 h 15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0" h="159105">
                <a:moveTo>
                  <a:pt x="138518" y="79896"/>
                </a:moveTo>
                <a:lnTo>
                  <a:pt x="0" y="0"/>
                </a:lnTo>
                <a:lnTo>
                  <a:pt x="0" y="159873"/>
                </a:lnTo>
                <a:lnTo>
                  <a:pt x="138518" y="79896"/>
                </a:lnTo>
                <a:lnTo>
                  <a:pt x="138518" y="79896"/>
                </a:lnTo>
                <a:close/>
              </a:path>
            </a:pathLst>
          </a:custGeom>
          <a:solidFill>
            <a:schemeClr val="accent5"/>
          </a:solidFill>
          <a:ln w="137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2000">
              <a:latin typeface="+mj-lt"/>
            </a:endParaRPr>
          </a:p>
        </p:txBody>
      </p:sp>
      <p:pic>
        <p:nvPicPr>
          <p:cNvPr id="64" name="Graphic 63" descr="Trophy">
            <a:extLst>
              <a:ext uri="{FF2B5EF4-FFF2-40B4-BE49-F238E27FC236}">
                <a16:creationId xmlns:a16="http://schemas.microsoft.com/office/drawing/2014/main" id="{FA17D409-055F-4E21-AD69-EBEC83E80CE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131919" y="5739692"/>
            <a:ext cx="392915" cy="392915"/>
          </a:xfrm>
          <a:prstGeom prst="rect">
            <a:avLst/>
          </a:prstGeom>
        </p:spPr>
      </p:pic>
      <p:sp>
        <p:nvSpPr>
          <p:cNvPr id="66" name="TextBox 65">
            <a:extLst>
              <a:ext uri="{FF2B5EF4-FFF2-40B4-BE49-F238E27FC236}">
                <a16:creationId xmlns:a16="http://schemas.microsoft.com/office/drawing/2014/main" id="{ED9C3A8C-A840-4742-8DE7-94AF56A4008E}"/>
              </a:ext>
            </a:extLst>
          </p:cNvPr>
          <p:cNvSpPr txBox="1"/>
          <p:nvPr/>
        </p:nvSpPr>
        <p:spPr>
          <a:xfrm>
            <a:off x="9165669" y="5487905"/>
            <a:ext cx="204461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/>
            <a:r>
              <a:rPr lang="en-US" sz="1600" dirty="0">
                <a:latin typeface="+mj-lt"/>
              </a:rPr>
              <a:t>This slide is an editable slide with all your needs. 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5DD2EED2-3449-9C9A-6D56-856AE3A8F4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314516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239DB04-BCA1-D1A5-13F0-C30A38ECAE7F}"/>
              </a:ext>
            </a:extLst>
          </p:cNvPr>
          <p:cNvSpPr/>
          <p:nvPr/>
        </p:nvSpPr>
        <p:spPr>
          <a:xfrm>
            <a:off x="0" y="2175277"/>
            <a:ext cx="8568003" cy="711688"/>
          </a:xfrm>
          <a:custGeom>
            <a:avLst/>
            <a:gdLst>
              <a:gd name="connsiteX0" fmla="*/ 0 w 3942463"/>
              <a:gd name="connsiteY0" fmla="*/ 0 h 626101"/>
              <a:gd name="connsiteX1" fmla="*/ 3942463 w 3942463"/>
              <a:gd name="connsiteY1" fmla="*/ 0 h 626101"/>
              <a:gd name="connsiteX2" fmla="*/ 3942463 w 3942463"/>
              <a:gd name="connsiteY2" fmla="*/ 626101 h 626101"/>
              <a:gd name="connsiteX3" fmla="*/ 0 w 3942463"/>
              <a:gd name="connsiteY3" fmla="*/ 626101 h 626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2463" h="626101">
                <a:moveTo>
                  <a:pt x="0" y="0"/>
                </a:moveTo>
                <a:lnTo>
                  <a:pt x="3942463" y="0"/>
                </a:lnTo>
                <a:lnTo>
                  <a:pt x="3942463" y="626101"/>
                </a:lnTo>
                <a:lnTo>
                  <a:pt x="0" y="62610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77308941-FFAB-CD1F-0EC2-9B0A6872B40E}"/>
              </a:ext>
            </a:extLst>
          </p:cNvPr>
          <p:cNvSpPr/>
          <p:nvPr/>
        </p:nvSpPr>
        <p:spPr>
          <a:xfrm>
            <a:off x="8556206" y="1655547"/>
            <a:ext cx="1454902" cy="1231309"/>
          </a:xfrm>
          <a:custGeom>
            <a:avLst/>
            <a:gdLst>
              <a:gd name="connsiteX0" fmla="*/ 0 w 1026233"/>
              <a:gd name="connsiteY0" fmla="*/ 480225 h 1144645"/>
              <a:gd name="connsiteX1" fmla="*/ 16446 w 1026233"/>
              <a:gd name="connsiteY1" fmla="*/ 1144645 h 1144645"/>
              <a:gd name="connsiteX2" fmla="*/ 1026233 w 1026233"/>
              <a:gd name="connsiteY2" fmla="*/ 874930 h 1144645"/>
              <a:gd name="connsiteX3" fmla="*/ 1026233 w 1026233"/>
              <a:gd name="connsiteY3" fmla="*/ 0 h 1144645"/>
              <a:gd name="connsiteX4" fmla="*/ 0 w 1026233"/>
              <a:gd name="connsiteY4" fmla="*/ 480225 h 1144645"/>
              <a:gd name="connsiteX0" fmla="*/ 0 w 1026233"/>
              <a:gd name="connsiteY0" fmla="*/ 480225 h 1144645"/>
              <a:gd name="connsiteX1" fmla="*/ 6579 w 1026233"/>
              <a:gd name="connsiteY1" fmla="*/ 1144645 h 1144645"/>
              <a:gd name="connsiteX2" fmla="*/ 1026233 w 1026233"/>
              <a:gd name="connsiteY2" fmla="*/ 874930 h 1144645"/>
              <a:gd name="connsiteX3" fmla="*/ 1026233 w 1026233"/>
              <a:gd name="connsiteY3" fmla="*/ 0 h 1144645"/>
              <a:gd name="connsiteX4" fmla="*/ 0 w 1026233"/>
              <a:gd name="connsiteY4" fmla="*/ 480225 h 1144645"/>
              <a:gd name="connsiteX0" fmla="*/ 0 w 1026233"/>
              <a:gd name="connsiteY0" fmla="*/ 483514 h 1147934"/>
              <a:gd name="connsiteX1" fmla="*/ 6579 w 1026233"/>
              <a:gd name="connsiteY1" fmla="*/ 1147934 h 1147934"/>
              <a:gd name="connsiteX2" fmla="*/ 1026233 w 1026233"/>
              <a:gd name="connsiteY2" fmla="*/ 878219 h 1147934"/>
              <a:gd name="connsiteX3" fmla="*/ 1026233 w 1026233"/>
              <a:gd name="connsiteY3" fmla="*/ 0 h 1147934"/>
              <a:gd name="connsiteX4" fmla="*/ 0 w 1026233"/>
              <a:gd name="connsiteY4" fmla="*/ 483514 h 1147934"/>
              <a:gd name="connsiteX0" fmla="*/ 0 w 1026233"/>
              <a:gd name="connsiteY0" fmla="*/ 483514 h 1154512"/>
              <a:gd name="connsiteX1" fmla="*/ 9869 w 1026233"/>
              <a:gd name="connsiteY1" fmla="*/ 1154512 h 1154512"/>
              <a:gd name="connsiteX2" fmla="*/ 1026233 w 1026233"/>
              <a:gd name="connsiteY2" fmla="*/ 878219 h 1154512"/>
              <a:gd name="connsiteX3" fmla="*/ 1026233 w 1026233"/>
              <a:gd name="connsiteY3" fmla="*/ 0 h 1154512"/>
              <a:gd name="connsiteX4" fmla="*/ 0 w 1026233"/>
              <a:gd name="connsiteY4" fmla="*/ 483514 h 1154512"/>
              <a:gd name="connsiteX0" fmla="*/ 3288 w 1029521"/>
              <a:gd name="connsiteY0" fmla="*/ 483514 h 1154512"/>
              <a:gd name="connsiteX1" fmla="*/ 0 w 1029521"/>
              <a:gd name="connsiteY1" fmla="*/ 1154512 h 1154512"/>
              <a:gd name="connsiteX2" fmla="*/ 1029521 w 1029521"/>
              <a:gd name="connsiteY2" fmla="*/ 878219 h 1154512"/>
              <a:gd name="connsiteX3" fmla="*/ 1029521 w 1029521"/>
              <a:gd name="connsiteY3" fmla="*/ 0 h 1154512"/>
              <a:gd name="connsiteX4" fmla="*/ 3288 w 1029521"/>
              <a:gd name="connsiteY4" fmla="*/ 483514 h 1154512"/>
              <a:gd name="connsiteX0" fmla="*/ 3288 w 1032810"/>
              <a:gd name="connsiteY0" fmla="*/ 483514 h 1154512"/>
              <a:gd name="connsiteX1" fmla="*/ 0 w 1032810"/>
              <a:gd name="connsiteY1" fmla="*/ 1154512 h 1154512"/>
              <a:gd name="connsiteX2" fmla="*/ 1032810 w 1032810"/>
              <a:gd name="connsiteY2" fmla="*/ 888087 h 1154512"/>
              <a:gd name="connsiteX3" fmla="*/ 1029521 w 1032810"/>
              <a:gd name="connsiteY3" fmla="*/ 0 h 1154512"/>
              <a:gd name="connsiteX4" fmla="*/ 3288 w 1032810"/>
              <a:gd name="connsiteY4" fmla="*/ 483514 h 1154512"/>
              <a:gd name="connsiteX0" fmla="*/ 3288 w 1032810"/>
              <a:gd name="connsiteY0" fmla="*/ 483514 h 1154512"/>
              <a:gd name="connsiteX1" fmla="*/ 0 w 1032810"/>
              <a:gd name="connsiteY1" fmla="*/ 1154512 h 1154512"/>
              <a:gd name="connsiteX2" fmla="*/ 1032810 w 1032810"/>
              <a:gd name="connsiteY2" fmla="*/ 888087 h 1154512"/>
              <a:gd name="connsiteX3" fmla="*/ 1029521 w 1032810"/>
              <a:gd name="connsiteY3" fmla="*/ 0 h 1154512"/>
              <a:gd name="connsiteX4" fmla="*/ 3288 w 1032810"/>
              <a:gd name="connsiteY4" fmla="*/ 483514 h 1154512"/>
              <a:gd name="connsiteX0" fmla="*/ 3288 w 1032810"/>
              <a:gd name="connsiteY0" fmla="*/ 475300 h 1146298"/>
              <a:gd name="connsiteX1" fmla="*/ 0 w 1032810"/>
              <a:gd name="connsiteY1" fmla="*/ 1146298 h 1146298"/>
              <a:gd name="connsiteX2" fmla="*/ 1032810 w 1032810"/>
              <a:gd name="connsiteY2" fmla="*/ 879873 h 1146298"/>
              <a:gd name="connsiteX3" fmla="*/ 1000775 w 1032810"/>
              <a:gd name="connsiteY3" fmla="*/ 0 h 1146298"/>
              <a:gd name="connsiteX4" fmla="*/ 3288 w 1032810"/>
              <a:gd name="connsiteY4" fmla="*/ 475300 h 1146298"/>
              <a:gd name="connsiteX0" fmla="*/ 3288 w 1004064"/>
              <a:gd name="connsiteY0" fmla="*/ 475300 h 1146298"/>
              <a:gd name="connsiteX1" fmla="*/ 0 w 1004064"/>
              <a:gd name="connsiteY1" fmla="*/ 1146298 h 1146298"/>
              <a:gd name="connsiteX2" fmla="*/ 1004064 w 1004064"/>
              <a:gd name="connsiteY2" fmla="*/ 879873 h 1146298"/>
              <a:gd name="connsiteX3" fmla="*/ 1000775 w 1004064"/>
              <a:gd name="connsiteY3" fmla="*/ 0 h 1146298"/>
              <a:gd name="connsiteX4" fmla="*/ 3288 w 1004064"/>
              <a:gd name="connsiteY4" fmla="*/ 475300 h 1146298"/>
              <a:gd name="connsiteX0" fmla="*/ 3288 w 1009103"/>
              <a:gd name="connsiteY0" fmla="*/ 487620 h 1158618"/>
              <a:gd name="connsiteX1" fmla="*/ 0 w 1009103"/>
              <a:gd name="connsiteY1" fmla="*/ 1158618 h 1158618"/>
              <a:gd name="connsiteX2" fmla="*/ 1004064 w 1009103"/>
              <a:gd name="connsiteY2" fmla="*/ 892193 h 1158618"/>
              <a:gd name="connsiteX3" fmla="*/ 1008988 w 1009103"/>
              <a:gd name="connsiteY3" fmla="*/ 0 h 1158618"/>
              <a:gd name="connsiteX4" fmla="*/ 3288 w 1009103"/>
              <a:gd name="connsiteY4" fmla="*/ 487620 h 1158618"/>
              <a:gd name="connsiteX0" fmla="*/ 0 w 1018134"/>
              <a:gd name="connsiteY0" fmla="*/ 487620 h 1158618"/>
              <a:gd name="connsiteX1" fmla="*/ 9031 w 1018134"/>
              <a:gd name="connsiteY1" fmla="*/ 1158618 h 1158618"/>
              <a:gd name="connsiteX2" fmla="*/ 1013095 w 1018134"/>
              <a:gd name="connsiteY2" fmla="*/ 892193 h 1158618"/>
              <a:gd name="connsiteX3" fmla="*/ 1018019 w 1018134"/>
              <a:gd name="connsiteY3" fmla="*/ 0 h 1158618"/>
              <a:gd name="connsiteX4" fmla="*/ 0 w 1018134"/>
              <a:gd name="connsiteY4" fmla="*/ 487620 h 1158618"/>
              <a:gd name="connsiteX0" fmla="*/ 0 w 1022241"/>
              <a:gd name="connsiteY0" fmla="*/ 499939 h 1158618"/>
              <a:gd name="connsiteX1" fmla="*/ 13138 w 1022241"/>
              <a:gd name="connsiteY1" fmla="*/ 1158618 h 1158618"/>
              <a:gd name="connsiteX2" fmla="*/ 1017202 w 1022241"/>
              <a:gd name="connsiteY2" fmla="*/ 892193 h 1158618"/>
              <a:gd name="connsiteX3" fmla="*/ 1022126 w 1022241"/>
              <a:gd name="connsiteY3" fmla="*/ 0 h 1158618"/>
              <a:gd name="connsiteX4" fmla="*/ 0 w 1022241"/>
              <a:gd name="connsiteY4" fmla="*/ 499939 h 1158618"/>
              <a:gd name="connsiteX0" fmla="*/ 0 w 1030455"/>
              <a:gd name="connsiteY0" fmla="*/ 487620 h 1158618"/>
              <a:gd name="connsiteX1" fmla="*/ 21352 w 1030455"/>
              <a:gd name="connsiteY1" fmla="*/ 1158618 h 1158618"/>
              <a:gd name="connsiteX2" fmla="*/ 1025416 w 1030455"/>
              <a:gd name="connsiteY2" fmla="*/ 892193 h 1158618"/>
              <a:gd name="connsiteX3" fmla="*/ 1030340 w 1030455"/>
              <a:gd name="connsiteY3" fmla="*/ 0 h 1158618"/>
              <a:gd name="connsiteX4" fmla="*/ 0 w 1030455"/>
              <a:gd name="connsiteY4" fmla="*/ 487620 h 1158618"/>
              <a:gd name="connsiteX0" fmla="*/ 0 w 1025416"/>
              <a:gd name="connsiteY0" fmla="*/ 487620 h 1158618"/>
              <a:gd name="connsiteX1" fmla="*/ 21352 w 1025416"/>
              <a:gd name="connsiteY1" fmla="*/ 1158618 h 1158618"/>
              <a:gd name="connsiteX2" fmla="*/ 1025416 w 1025416"/>
              <a:gd name="connsiteY2" fmla="*/ 892193 h 1158618"/>
              <a:gd name="connsiteX3" fmla="*/ 1018021 w 1025416"/>
              <a:gd name="connsiteY3" fmla="*/ 0 h 1158618"/>
              <a:gd name="connsiteX4" fmla="*/ 0 w 1025416"/>
              <a:gd name="connsiteY4" fmla="*/ 487620 h 1158618"/>
              <a:gd name="connsiteX0" fmla="*/ 0 w 1021309"/>
              <a:gd name="connsiteY0" fmla="*/ 487620 h 1158618"/>
              <a:gd name="connsiteX1" fmla="*/ 21352 w 1021309"/>
              <a:gd name="connsiteY1" fmla="*/ 1158618 h 1158618"/>
              <a:gd name="connsiteX2" fmla="*/ 1021309 w 1021309"/>
              <a:gd name="connsiteY2" fmla="*/ 892193 h 1158618"/>
              <a:gd name="connsiteX3" fmla="*/ 1018021 w 1021309"/>
              <a:gd name="connsiteY3" fmla="*/ 0 h 1158618"/>
              <a:gd name="connsiteX4" fmla="*/ 0 w 1021309"/>
              <a:gd name="connsiteY4" fmla="*/ 487620 h 1158618"/>
              <a:gd name="connsiteX0" fmla="*/ 0 w 1018265"/>
              <a:gd name="connsiteY0" fmla="*/ 487620 h 1158618"/>
              <a:gd name="connsiteX1" fmla="*/ 21352 w 1018265"/>
              <a:gd name="connsiteY1" fmla="*/ 1158618 h 1158618"/>
              <a:gd name="connsiteX2" fmla="*/ 1017202 w 1018265"/>
              <a:gd name="connsiteY2" fmla="*/ 888087 h 1158618"/>
              <a:gd name="connsiteX3" fmla="*/ 1018021 w 1018265"/>
              <a:gd name="connsiteY3" fmla="*/ 0 h 1158618"/>
              <a:gd name="connsiteX4" fmla="*/ 0 w 1018265"/>
              <a:gd name="connsiteY4" fmla="*/ 487620 h 1158618"/>
              <a:gd name="connsiteX0" fmla="*/ 0 w 1018265"/>
              <a:gd name="connsiteY0" fmla="*/ 487620 h 1158618"/>
              <a:gd name="connsiteX1" fmla="*/ 21352 w 1018265"/>
              <a:gd name="connsiteY1" fmla="*/ 1158618 h 1158618"/>
              <a:gd name="connsiteX2" fmla="*/ 1017202 w 1018265"/>
              <a:gd name="connsiteY2" fmla="*/ 888087 h 1158618"/>
              <a:gd name="connsiteX3" fmla="*/ 1018021 w 1018265"/>
              <a:gd name="connsiteY3" fmla="*/ 0 h 1158618"/>
              <a:gd name="connsiteX4" fmla="*/ 0 w 1018265"/>
              <a:gd name="connsiteY4" fmla="*/ 487620 h 1158618"/>
              <a:gd name="connsiteX0" fmla="*/ 0 w 1018265"/>
              <a:gd name="connsiteY0" fmla="*/ 487620 h 1158618"/>
              <a:gd name="connsiteX1" fmla="*/ 21352 w 1018265"/>
              <a:gd name="connsiteY1" fmla="*/ 1158618 h 1158618"/>
              <a:gd name="connsiteX2" fmla="*/ 1017202 w 1018265"/>
              <a:gd name="connsiteY2" fmla="*/ 900407 h 1158618"/>
              <a:gd name="connsiteX3" fmla="*/ 1018021 w 1018265"/>
              <a:gd name="connsiteY3" fmla="*/ 0 h 1158618"/>
              <a:gd name="connsiteX4" fmla="*/ 0 w 1018265"/>
              <a:gd name="connsiteY4" fmla="*/ 487620 h 1158618"/>
              <a:gd name="connsiteX0" fmla="*/ 0 w 997733"/>
              <a:gd name="connsiteY0" fmla="*/ 487620 h 1158618"/>
              <a:gd name="connsiteX1" fmla="*/ 820 w 997733"/>
              <a:gd name="connsiteY1" fmla="*/ 1158618 h 1158618"/>
              <a:gd name="connsiteX2" fmla="*/ 996670 w 997733"/>
              <a:gd name="connsiteY2" fmla="*/ 900407 h 1158618"/>
              <a:gd name="connsiteX3" fmla="*/ 997489 w 997733"/>
              <a:gd name="connsiteY3" fmla="*/ 0 h 1158618"/>
              <a:gd name="connsiteX4" fmla="*/ 0 w 997733"/>
              <a:gd name="connsiteY4" fmla="*/ 487620 h 1158618"/>
              <a:gd name="connsiteX0" fmla="*/ 40247 w 996915"/>
              <a:gd name="connsiteY0" fmla="*/ 499939 h 1158618"/>
              <a:gd name="connsiteX1" fmla="*/ 2 w 996915"/>
              <a:gd name="connsiteY1" fmla="*/ 1158618 h 1158618"/>
              <a:gd name="connsiteX2" fmla="*/ 995852 w 996915"/>
              <a:gd name="connsiteY2" fmla="*/ 900407 h 1158618"/>
              <a:gd name="connsiteX3" fmla="*/ 996671 w 996915"/>
              <a:gd name="connsiteY3" fmla="*/ 0 h 1158618"/>
              <a:gd name="connsiteX4" fmla="*/ 40247 w 996915"/>
              <a:gd name="connsiteY4" fmla="*/ 499939 h 1158618"/>
              <a:gd name="connsiteX0" fmla="*/ 7398 w 996919"/>
              <a:gd name="connsiteY0" fmla="*/ 491726 h 1158618"/>
              <a:gd name="connsiteX1" fmla="*/ 6 w 996919"/>
              <a:gd name="connsiteY1" fmla="*/ 1158618 h 1158618"/>
              <a:gd name="connsiteX2" fmla="*/ 995856 w 996919"/>
              <a:gd name="connsiteY2" fmla="*/ 900407 h 1158618"/>
              <a:gd name="connsiteX3" fmla="*/ 996675 w 996919"/>
              <a:gd name="connsiteY3" fmla="*/ 0 h 1158618"/>
              <a:gd name="connsiteX4" fmla="*/ 7398 w 996919"/>
              <a:gd name="connsiteY4" fmla="*/ 491726 h 1158618"/>
              <a:gd name="connsiteX0" fmla="*/ 0 w 989521"/>
              <a:gd name="connsiteY0" fmla="*/ 491726 h 1158618"/>
              <a:gd name="connsiteX1" fmla="*/ 62419 w 989521"/>
              <a:gd name="connsiteY1" fmla="*/ 1158618 h 1158618"/>
              <a:gd name="connsiteX2" fmla="*/ 988458 w 989521"/>
              <a:gd name="connsiteY2" fmla="*/ 900407 h 1158618"/>
              <a:gd name="connsiteX3" fmla="*/ 989277 w 989521"/>
              <a:gd name="connsiteY3" fmla="*/ 0 h 1158618"/>
              <a:gd name="connsiteX4" fmla="*/ 0 w 989521"/>
              <a:gd name="connsiteY4" fmla="*/ 491726 h 1158618"/>
              <a:gd name="connsiteX0" fmla="*/ 3298 w 992819"/>
              <a:gd name="connsiteY0" fmla="*/ 491726 h 1158618"/>
              <a:gd name="connsiteX1" fmla="*/ 13 w 992819"/>
              <a:gd name="connsiteY1" fmla="*/ 1158618 h 1158618"/>
              <a:gd name="connsiteX2" fmla="*/ 991756 w 992819"/>
              <a:gd name="connsiteY2" fmla="*/ 900407 h 1158618"/>
              <a:gd name="connsiteX3" fmla="*/ 992575 w 992819"/>
              <a:gd name="connsiteY3" fmla="*/ 0 h 1158618"/>
              <a:gd name="connsiteX4" fmla="*/ 3298 w 992819"/>
              <a:gd name="connsiteY4" fmla="*/ 491726 h 1158618"/>
              <a:gd name="connsiteX0" fmla="*/ 0 w 993627"/>
              <a:gd name="connsiteY0" fmla="*/ 491726 h 1158618"/>
              <a:gd name="connsiteX1" fmla="*/ 821 w 993627"/>
              <a:gd name="connsiteY1" fmla="*/ 1158618 h 1158618"/>
              <a:gd name="connsiteX2" fmla="*/ 992564 w 993627"/>
              <a:gd name="connsiteY2" fmla="*/ 900407 h 1158618"/>
              <a:gd name="connsiteX3" fmla="*/ 993383 w 993627"/>
              <a:gd name="connsiteY3" fmla="*/ 0 h 1158618"/>
              <a:gd name="connsiteX4" fmla="*/ 0 w 993627"/>
              <a:gd name="connsiteY4" fmla="*/ 491726 h 1158618"/>
              <a:gd name="connsiteX0" fmla="*/ 0 w 998317"/>
              <a:gd name="connsiteY0" fmla="*/ 491726 h 1158618"/>
              <a:gd name="connsiteX1" fmla="*/ 821 w 998317"/>
              <a:gd name="connsiteY1" fmla="*/ 1158618 h 1158618"/>
              <a:gd name="connsiteX2" fmla="*/ 992564 w 998317"/>
              <a:gd name="connsiteY2" fmla="*/ 900407 h 1158618"/>
              <a:gd name="connsiteX3" fmla="*/ 998212 w 998317"/>
              <a:gd name="connsiteY3" fmla="*/ 0 h 1158618"/>
              <a:gd name="connsiteX4" fmla="*/ 0 w 998317"/>
              <a:gd name="connsiteY4" fmla="*/ 491726 h 1158618"/>
              <a:gd name="connsiteX0" fmla="*/ 0 w 1007051"/>
              <a:gd name="connsiteY0" fmla="*/ 491726 h 1158618"/>
              <a:gd name="connsiteX1" fmla="*/ 821 w 1007051"/>
              <a:gd name="connsiteY1" fmla="*/ 1158618 h 1158618"/>
              <a:gd name="connsiteX2" fmla="*/ 1007051 w 1007051"/>
              <a:gd name="connsiteY2" fmla="*/ 895578 h 1158618"/>
              <a:gd name="connsiteX3" fmla="*/ 998212 w 1007051"/>
              <a:gd name="connsiteY3" fmla="*/ 0 h 1158618"/>
              <a:gd name="connsiteX4" fmla="*/ 0 w 1007051"/>
              <a:gd name="connsiteY4" fmla="*/ 491726 h 1158618"/>
              <a:gd name="connsiteX0" fmla="*/ 0 w 1007051"/>
              <a:gd name="connsiteY0" fmla="*/ 487722 h 1158618"/>
              <a:gd name="connsiteX1" fmla="*/ 821 w 1007051"/>
              <a:gd name="connsiteY1" fmla="*/ 1158618 h 1158618"/>
              <a:gd name="connsiteX2" fmla="*/ 1007051 w 1007051"/>
              <a:gd name="connsiteY2" fmla="*/ 895578 h 1158618"/>
              <a:gd name="connsiteX3" fmla="*/ 998212 w 1007051"/>
              <a:gd name="connsiteY3" fmla="*/ 0 h 1158618"/>
              <a:gd name="connsiteX4" fmla="*/ 0 w 1007051"/>
              <a:gd name="connsiteY4" fmla="*/ 487722 h 1158618"/>
              <a:gd name="connsiteX0" fmla="*/ 0 w 1007051"/>
              <a:gd name="connsiteY0" fmla="*/ 487722 h 1162622"/>
              <a:gd name="connsiteX1" fmla="*/ 821 w 1007051"/>
              <a:gd name="connsiteY1" fmla="*/ 1162622 h 1162622"/>
              <a:gd name="connsiteX2" fmla="*/ 1007051 w 1007051"/>
              <a:gd name="connsiteY2" fmla="*/ 895578 h 1162622"/>
              <a:gd name="connsiteX3" fmla="*/ 998212 w 1007051"/>
              <a:gd name="connsiteY3" fmla="*/ 0 h 1162622"/>
              <a:gd name="connsiteX4" fmla="*/ 0 w 1007051"/>
              <a:gd name="connsiteY4" fmla="*/ 487722 h 1162622"/>
              <a:gd name="connsiteX0" fmla="*/ 0 w 1010637"/>
              <a:gd name="connsiteY0" fmla="*/ 487722 h 1162622"/>
              <a:gd name="connsiteX1" fmla="*/ 4407 w 1010637"/>
              <a:gd name="connsiteY1" fmla="*/ 1162622 h 1162622"/>
              <a:gd name="connsiteX2" fmla="*/ 1010637 w 1010637"/>
              <a:gd name="connsiteY2" fmla="*/ 895578 h 1162622"/>
              <a:gd name="connsiteX3" fmla="*/ 1001798 w 1010637"/>
              <a:gd name="connsiteY3" fmla="*/ 0 h 1162622"/>
              <a:gd name="connsiteX4" fmla="*/ 0 w 1010637"/>
              <a:gd name="connsiteY4" fmla="*/ 487722 h 1162622"/>
              <a:gd name="connsiteX0" fmla="*/ 0 w 1018255"/>
              <a:gd name="connsiteY0" fmla="*/ 487722 h 1162622"/>
              <a:gd name="connsiteX1" fmla="*/ 12025 w 1018255"/>
              <a:gd name="connsiteY1" fmla="*/ 1162622 h 1162622"/>
              <a:gd name="connsiteX2" fmla="*/ 1018255 w 1018255"/>
              <a:gd name="connsiteY2" fmla="*/ 895578 h 1162622"/>
              <a:gd name="connsiteX3" fmla="*/ 1009416 w 1018255"/>
              <a:gd name="connsiteY3" fmla="*/ 0 h 1162622"/>
              <a:gd name="connsiteX4" fmla="*/ 0 w 1018255"/>
              <a:gd name="connsiteY4" fmla="*/ 487722 h 1162622"/>
              <a:gd name="connsiteX0" fmla="*/ 0 w 1018255"/>
              <a:gd name="connsiteY0" fmla="*/ 487722 h 1159694"/>
              <a:gd name="connsiteX1" fmla="*/ 4408 w 1018255"/>
              <a:gd name="connsiteY1" fmla="*/ 1159694 h 1159694"/>
              <a:gd name="connsiteX2" fmla="*/ 1018255 w 1018255"/>
              <a:gd name="connsiteY2" fmla="*/ 895578 h 1159694"/>
              <a:gd name="connsiteX3" fmla="*/ 1009416 w 1018255"/>
              <a:gd name="connsiteY3" fmla="*/ 0 h 1159694"/>
              <a:gd name="connsiteX4" fmla="*/ 0 w 1018255"/>
              <a:gd name="connsiteY4" fmla="*/ 487722 h 1159694"/>
              <a:gd name="connsiteX0" fmla="*/ 0 w 1019191"/>
              <a:gd name="connsiteY0" fmla="*/ 493576 h 1165548"/>
              <a:gd name="connsiteX1" fmla="*/ 4408 w 1019191"/>
              <a:gd name="connsiteY1" fmla="*/ 1165548 h 1165548"/>
              <a:gd name="connsiteX2" fmla="*/ 1018255 w 1019191"/>
              <a:gd name="connsiteY2" fmla="*/ 901432 h 1165548"/>
              <a:gd name="connsiteX3" fmla="*/ 1018938 w 1019191"/>
              <a:gd name="connsiteY3" fmla="*/ 0 h 1165548"/>
              <a:gd name="connsiteX4" fmla="*/ 0 w 1019191"/>
              <a:gd name="connsiteY4" fmla="*/ 493576 h 1165548"/>
              <a:gd name="connsiteX0" fmla="*/ 0 w 1019191"/>
              <a:gd name="connsiteY0" fmla="*/ 493576 h 1165548"/>
              <a:gd name="connsiteX1" fmla="*/ 4408 w 1019191"/>
              <a:gd name="connsiteY1" fmla="*/ 1165548 h 1165548"/>
              <a:gd name="connsiteX2" fmla="*/ 1018255 w 1019191"/>
              <a:gd name="connsiteY2" fmla="*/ 901432 h 1165548"/>
              <a:gd name="connsiteX3" fmla="*/ 1018938 w 1019191"/>
              <a:gd name="connsiteY3" fmla="*/ 0 h 1165548"/>
              <a:gd name="connsiteX4" fmla="*/ 0 w 1019191"/>
              <a:gd name="connsiteY4" fmla="*/ 493576 h 1165548"/>
              <a:gd name="connsiteX0" fmla="*/ 0 w 1019191"/>
              <a:gd name="connsiteY0" fmla="*/ 493576 h 1171401"/>
              <a:gd name="connsiteX1" fmla="*/ 599 w 1019191"/>
              <a:gd name="connsiteY1" fmla="*/ 1171401 h 1171401"/>
              <a:gd name="connsiteX2" fmla="*/ 1018255 w 1019191"/>
              <a:gd name="connsiteY2" fmla="*/ 901432 h 1171401"/>
              <a:gd name="connsiteX3" fmla="*/ 1018938 w 1019191"/>
              <a:gd name="connsiteY3" fmla="*/ 0 h 1171401"/>
              <a:gd name="connsiteX4" fmla="*/ 0 w 1019191"/>
              <a:gd name="connsiteY4" fmla="*/ 493576 h 1171401"/>
              <a:gd name="connsiteX0" fmla="*/ 0 w 1022064"/>
              <a:gd name="connsiteY0" fmla="*/ 493576 h 1171401"/>
              <a:gd name="connsiteX1" fmla="*/ 599 w 1022064"/>
              <a:gd name="connsiteY1" fmla="*/ 1171401 h 1171401"/>
              <a:gd name="connsiteX2" fmla="*/ 1022064 w 1022064"/>
              <a:gd name="connsiteY2" fmla="*/ 901432 h 1171401"/>
              <a:gd name="connsiteX3" fmla="*/ 1018938 w 1022064"/>
              <a:gd name="connsiteY3" fmla="*/ 0 h 1171401"/>
              <a:gd name="connsiteX4" fmla="*/ 0 w 1022064"/>
              <a:gd name="connsiteY4" fmla="*/ 493576 h 1171401"/>
              <a:gd name="connsiteX0" fmla="*/ 0 w 1022064"/>
              <a:gd name="connsiteY0" fmla="*/ 493576 h 1171401"/>
              <a:gd name="connsiteX1" fmla="*/ 599 w 1022064"/>
              <a:gd name="connsiteY1" fmla="*/ 1171401 h 1171401"/>
              <a:gd name="connsiteX2" fmla="*/ 1022064 w 1022064"/>
              <a:gd name="connsiteY2" fmla="*/ 901432 h 1171401"/>
              <a:gd name="connsiteX3" fmla="*/ 1018938 w 1022064"/>
              <a:gd name="connsiteY3" fmla="*/ 0 h 1171401"/>
              <a:gd name="connsiteX4" fmla="*/ 0 w 1022064"/>
              <a:gd name="connsiteY4" fmla="*/ 493576 h 1171401"/>
              <a:gd name="connsiteX0" fmla="*/ 0 w 1020159"/>
              <a:gd name="connsiteY0" fmla="*/ 493576 h 1171401"/>
              <a:gd name="connsiteX1" fmla="*/ 599 w 1020159"/>
              <a:gd name="connsiteY1" fmla="*/ 1171401 h 1171401"/>
              <a:gd name="connsiteX2" fmla="*/ 1020159 w 1020159"/>
              <a:gd name="connsiteY2" fmla="*/ 901432 h 1171401"/>
              <a:gd name="connsiteX3" fmla="*/ 1018938 w 1020159"/>
              <a:gd name="connsiteY3" fmla="*/ 0 h 1171401"/>
              <a:gd name="connsiteX4" fmla="*/ 0 w 1020159"/>
              <a:gd name="connsiteY4" fmla="*/ 493576 h 1171401"/>
              <a:gd name="connsiteX0" fmla="*/ 0 w 1021095"/>
              <a:gd name="connsiteY0" fmla="*/ 493576 h 1171401"/>
              <a:gd name="connsiteX1" fmla="*/ 599 w 1021095"/>
              <a:gd name="connsiteY1" fmla="*/ 1171401 h 1171401"/>
              <a:gd name="connsiteX2" fmla="*/ 1020159 w 1021095"/>
              <a:gd name="connsiteY2" fmla="*/ 901432 h 1171401"/>
              <a:gd name="connsiteX3" fmla="*/ 1020842 w 1021095"/>
              <a:gd name="connsiteY3" fmla="*/ 0 h 1171401"/>
              <a:gd name="connsiteX4" fmla="*/ 0 w 1021095"/>
              <a:gd name="connsiteY4" fmla="*/ 493576 h 1171401"/>
              <a:gd name="connsiteX0" fmla="*/ 0 w 1021095"/>
              <a:gd name="connsiteY0" fmla="*/ 493576 h 1171401"/>
              <a:gd name="connsiteX1" fmla="*/ 599 w 1021095"/>
              <a:gd name="connsiteY1" fmla="*/ 1171401 h 1171401"/>
              <a:gd name="connsiteX2" fmla="*/ 1020159 w 1021095"/>
              <a:gd name="connsiteY2" fmla="*/ 901432 h 1171401"/>
              <a:gd name="connsiteX3" fmla="*/ 1020842 w 1021095"/>
              <a:gd name="connsiteY3" fmla="*/ 0 h 1171401"/>
              <a:gd name="connsiteX4" fmla="*/ 0 w 1021095"/>
              <a:gd name="connsiteY4" fmla="*/ 493576 h 1171401"/>
              <a:gd name="connsiteX0" fmla="*/ 0 w 1021095"/>
              <a:gd name="connsiteY0" fmla="*/ 493576 h 1171401"/>
              <a:gd name="connsiteX1" fmla="*/ 599 w 1021095"/>
              <a:gd name="connsiteY1" fmla="*/ 1171401 h 1171401"/>
              <a:gd name="connsiteX2" fmla="*/ 1020159 w 1021095"/>
              <a:gd name="connsiteY2" fmla="*/ 901432 h 1171401"/>
              <a:gd name="connsiteX3" fmla="*/ 1020842 w 1021095"/>
              <a:gd name="connsiteY3" fmla="*/ 0 h 1171401"/>
              <a:gd name="connsiteX4" fmla="*/ 0 w 1021095"/>
              <a:gd name="connsiteY4" fmla="*/ 493576 h 1171401"/>
              <a:gd name="connsiteX0" fmla="*/ 0 w 1020159"/>
              <a:gd name="connsiteY0" fmla="*/ 493576 h 1171401"/>
              <a:gd name="connsiteX1" fmla="*/ 599 w 1020159"/>
              <a:gd name="connsiteY1" fmla="*/ 1171401 h 1171401"/>
              <a:gd name="connsiteX2" fmla="*/ 1020159 w 1020159"/>
              <a:gd name="connsiteY2" fmla="*/ 901432 h 1171401"/>
              <a:gd name="connsiteX3" fmla="*/ 1018938 w 1020159"/>
              <a:gd name="connsiteY3" fmla="*/ 0 h 1171401"/>
              <a:gd name="connsiteX4" fmla="*/ 0 w 1020159"/>
              <a:gd name="connsiteY4" fmla="*/ 493576 h 1171401"/>
              <a:gd name="connsiteX0" fmla="*/ 0 w 1020159"/>
              <a:gd name="connsiteY0" fmla="*/ 493576 h 1171401"/>
              <a:gd name="connsiteX1" fmla="*/ 12024 w 1020159"/>
              <a:gd name="connsiteY1" fmla="*/ 1171401 h 1171401"/>
              <a:gd name="connsiteX2" fmla="*/ 1020159 w 1020159"/>
              <a:gd name="connsiteY2" fmla="*/ 901432 h 1171401"/>
              <a:gd name="connsiteX3" fmla="*/ 1018938 w 1020159"/>
              <a:gd name="connsiteY3" fmla="*/ 0 h 1171401"/>
              <a:gd name="connsiteX4" fmla="*/ 0 w 1020159"/>
              <a:gd name="connsiteY4" fmla="*/ 493576 h 1171401"/>
              <a:gd name="connsiteX0" fmla="*/ 0 w 1020159"/>
              <a:gd name="connsiteY0" fmla="*/ 493576 h 1174329"/>
              <a:gd name="connsiteX1" fmla="*/ 4406 w 1020159"/>
              <a:gd name="connsiteY1" fmla="*/ 1174329 h 1174329"/>
              <a:gd name="connsiteX2" fmla="*/ 1020159 w 1020159"/>
              <a:gd name="connsiteY2" fmla="*/ 901432 h 1174329"/>
              <a:gd name="connsiteX3" fmla="*/ 1018938 w 1020159"/>
              <a:gd name="connsiteY3" fmla="*/ 0 h 1174329"/>
              <a:gd name="connsiteX4" fmla="*/ 0 w 1020159"/>
              <a:gd name="connsiteY4" fmla="*/ 493576 h 1174329"/>
              <a:gd name="connsiteX0" fmla="*/ 0 w 1020159"/>
              <a:gd name="connsiteY0" fmla="*/ 493577 h 1174329"/>
              <a:gd name="connsiteX1" fmla="*/ 4406 w 1020159"/>
              <a:gd name="connsiteY1" fmla="*/ 1174329 h 1174329"/>
              <a:gd name="connsiteX2" fmla="*/ 1020159 w 1020159"/>
              <a:gd name="connsiteY2" fmla="*/ 901432 h 1174329"/>
              <a:gd name="connsiteX3" fmla="*/ 1018938 w 1020159"/>
              <a:gd name="connsiteY3" fmla="*/ 0 h 1174329"/>
              <a:gd name="connsiteX4" fmla="*/ 0 w 1020159"/>
              <a:gd name="connsiteY4" fmla="*/ 493577 h 1174329"/>
              <a:gd name="connsiteX0" fmla="*/ 0 w 1020159"/>
              <a:gd name="connsiteY0" fmla="*/ 493577 h 1174329"/>
              <a:gd name="connsiteX1" fmla="*/ 4406 w 1020159"/>
              <a:gd name="connsiteY1" fmla="*/ 1174329 h 1174329"/>
              <a:gd name="connsiteX2" fmla="*/ 1020159 w 1020159"/>
              <a:gd name="connsiteY2" fmla="*/ 901432 h 1174329"/>
              <a:gd name="connsiteX3" fmla="*/ 1018938 w 1020159"/>
              <a:gd name="connsiteY3" fmla="*/ 0 h 1174329"/>
              <a:gd name="connsiteX4" fmla="*/ 0 w 1020159"/>
              <a:gd name="connsiteY4" fmla="*/ 493577 h 1174329"/>
              <a:gd name="connsiteX0" fmla="*/ 0 w 1020159"/>
              <a:gd name="connsiteY0" fmla="*/ 493577 h 1168475"/>
              <a:gd name="connsiteX1" fmla="*/ 4406 w 1020159"/>
              <a:gd name="connsiteY1" fmla="*/ 1168475 h 1168475"/>
              <a:gd name="connsiteX2" fmla="*/ 1020159 w 1020159"/>
              <a:gd name="connsiteY2" fmla="*/ 901432 h 1168475"/>
              <a:gd name="connsiteX3" fmla="*/ 1018938 w 1020159"/>
              <a:gd name="connsiteY3" fmla="*/ 0 h 1168475"/>
              <a:gd name="connsiteX4" fmla="*/ 0 w 1020159"/>
              <a:gd name="connsiteY4" fmla="*/ 493577 h 1168475"/>
              <a:gd name="connsiteX0" fmla="*/ 0 w 1020159"/>
              <a:gd name="connsiteY0" fmla="*/ 493577 h 1168475"/>
              <a:gd name="connsiteX1" fmla="*/ 4406 w 1020159"/>
              <a:gd name="connsiteY1" fmla="*/ 1168475 h 1168475"/>
              <a:gd name="connsiteX2" fmla="*/ 1020159 w 1020159"/>
              <a:gd name="connsiteY2" fmla="*/ 901432 h 1168475"/>
              <a:gd name="connsiteX3" fmla="*/ 1018938 w 1020159"/>
              <a:gd name="connsiteY3" fmla="*/ 0 h 1168475"/>
              <a:gd name="connsiteX4" fmla="*/ 0 w 1020159"/>
              <a:gd name="connsiteY4" fmla="*/ 493577 h 1168475"/>
              <a:gd name="connsiteX0" fmla="*/ 0 w 1020159"/>
              <a:gd name="connsiteY0" fmla="*/ 493577 h 1168475"/>
              <a:gd name="connsiteX1" fmla="*/ 2502 w 1020159"/>
              <a:gd name="connsiteY1" fmla="*/ 1168475 h 1168475"/>
              <a:gd name="connsiteX2" fmla="*/ 1020159 w 1020159"/>
              <a:gd name="connsiteY2" fmla="*/ 901432 h 1168475"/>
              <a:gd name="connsiteX3" fmla="*/ 1018938 w 1020159"/>
              <a:gd name="connsiteY3" fmla="*/ 0 h 1168475"/>
              <a:gd name="connsiteX4" fmla="*/ 0 w 1020159"/>
              <a:gd name="connsiteY4" fmla="*/ 493577 h 1168475"/>
              <a:gd name="connsiteX0" fmla="*/ 0 w 1020159"/>
              <a:gd name="connsiteY0" fmla="*/ 493577 h 1171401"/>
              <a:gd name="connsiteX1" fmla="*/ 2502 w 1020159"/>
              <a:gd name="connsiteY1" fmla="*/ 1171401 h 1171401"/>
              <a:gd name="connsiteX2" fmla="*/ 1020159 w 1020159"/>
              <a:gd name="connsiteY2" fmla="*/ 901432 h 1171401"/>
              <a:gd name="connsiteX3" fmla="*/ 1018938 w 1020159"/>
              <a:gd name="connsiteY3" fmla="*/ 0 h 1171401"/>
              <a:gd name="connsiteX4" fmla="*/ 0 w 1020159"/>
              <a:gd name="connsiteY4" fmla="*/ 493577 h 1171401"/>
              <a:gd name="connsiteX0" fmla="*/ 0 w 1020159"/>
              <a:gd name="connsiteY0" fmla="*/ 493577 h 1165548"/>
              <a:gd name="connsiteX1" fmla="*/ 598 w 1020159"/>
              <a:gd name="connsiteY1" fmla="*/ 1165548 h 1165548"/>
              <a:gd name="connsiteX2" fmla="*/ 1020159 w 1020159"/>
              <a:gd name="connsiteY2" fmla="*/ 901432 h 1165548"/>
              <a:gd name="connsiteX3" fmla="*/ 1018938 w 1020159"/>
              <a:gd name="connsiteY3" fmla="*/ 0 h 1165548"/>
              <a:gd name="connsiteX4" fmla="*/ 0 w 1020159"/>
              <a:gd name="connsiteY4" fmla="*/ 493577 h 1165548"/>
              <a:gd name="connsiteX0" fmla="*/ 0 w 1021095"/>
              <a:gd name="connsiteY0" fmla="*/ 496503 h 1168474"/>
              <a:gd name="connsiteX1" fmla="*/ 598 w 1021095"/>
              <a:gd name="connsiteY1" fmla="*/ 1168474 h 1168474"/>
              <a:gd name="connsiteX2" fmla="*/ 1020159 w 1021095"/>
              <a:gd name="connsiteY2" fmla="*/ 904358 h 1168474"/>
              <a:gd name="connsiteX3" fmla="*/ 1020842 w 1021095"/>
              <a:gd name="connsiteY3" fmla="*/ 0 h 1168474"/>
              <a:gd name="connsiteX4" fmla="*/ 0 w 1021095"/>
              <a:gd name="connsiteY4" fmla="*/ 496503 h 1168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1095" h="1168474">
                <a:moveTo>
                  <a:pt x="0" y="496503"/>
                </a:moveTo>
                <a:cubicBezTo>
                  <a:pt x="273" y="720169"/>
                  <a:pt x="325" y="944808"/>
                  <a:pt x="598" y="1168474"/>
                </a:cubicBezTo>
                <a:lnTo>
                  <a:pt x="1020159" y="904358"/>
                </a:lnTo>
                <a:cubicBezTo>
                  <a:pt x="1019063" y="608329"/>
                  <a:pt x="1021938" y="296029"/>
                  <a:pt x="1020842" y="0"/>
                </a:cubicBezTo>
                <a:lnTo>
                  <a:pt x="0" y="496503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4322223-72A3-B653-59C0-E7750DDE28EA}"/>
              </a:ext>
            </a:extLst>
          </p:cNvPr>
          <p:cNvSpPr/>
          <p:nvPr/>
        </p:nvSpPr>
        <p:spPr>
          <a:xfrm>
            <a:off x="10038731" y="1689747"/>
            <a:ext cx="1201586" cy="888004"/>
          </a:xfrm>
          <a:prstGeom prst="rect">
            <a:avLst/>
          </a:prstGeom>
          <a:noFill/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2B3E9B3-393F-D210-09B8-0A479E178067}"/>
              </a:ext>
            </a:extLst>
          </p:cNvPr>
          <p:cNvSpPr/>
          <p:nvPr/>
        </p:nvSpPr>
        <p:spPr>
          <a:xfrm>
            <a:off x="0" y="2940846"/>
            <a:ext cx="8568003" cy="711689"/>
          </a:xfrm>
          <a:custGeom>
            <a:avLst/>
            <a:gdLst>
              <a:gd name="connsiteX0" fmla="*/ 0 w 3942463"/>
              <a:gd name="connsiteY0" fmla="*/ 0 h 626101"/>
              <a:gd name="connsiteX1" fmla="*/ 3942463 w 3942463"/>
              <a:gd name="connsiteY1" fmla="*/ 0 h 626101"/>
              <a:gd name="connsiteX2" fmla="*/ 3942463 w 3942463"/>
              <a:gd name="connsiteY2" fmla="*/ 626101 h 626101"/>
              <a:gd name="connsiteX3" fmla="*/ 0 w 3942463"/>
              <a:gd name="connsiteY3" fmla="*/ 626101 h 626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2463" h="626101">
                <a:moveTo>
                  <a:pt x="0" y="0"/>
                </a:moveTo>
                <a:lnTo>
                  <a:pt x="3942463" y="0"/>
                </a:lnTo>
                <a:lnTo>
                  <a:pt x="3942463" y="626101"/>
                </a:lnTo>
                <a:lnTo>
                  <a:pt x="0" y="62610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8" name="Freeform 9">
            <a:extLst>
              <a:ext uri="{FF2B5EF4-FFF2-40B4-BE49-F238E27FC236}">
                <a16:creationId xmlns:a16="http://schemas.microsoft.com/office/drawing/2014/main" id="{549AE7ED-5041-9246-C2C0-6CE7EA0F704F}"/>
              </a:ext>
            </a:extLst>
          </p:cNvPr>
          <p:cNvSpPr/>
          <p:nvPr/>
        </p:nvSpPr>
        <p:spPr>
          <a:xfrm>
            <a:off x="8556202" y="2629656"/>
            <a:ext cx="1454400" cy="1023000"/>
          </a:xfrm>
          <a:custGeom>
            <a:avLst/>
            <a:gdLst>
              <a:gd name="connsiteX0" fmla="*/ 0 w 1041621"/>
              <a:gd name="connsiteY0" fmla="*/ 278296 h 962108"/>
              <a:gd name="connsiteX1" fmla="*/ 1041621 w 1041621"/>
              <a:gd name="connsiteY1" fmla="*/ 0 h 962108"/>
              <a:gd name="connsiteX2" fmla="*/ 1033669 w 1041621"/>
              <a:gd name="connsiteY2" fmla="*/ 874643 h 962108"/>
              <a:gd name="connsiteX3" fmla="*/ 15903 w 1041621"/>
              <a:gd name="connsiteY3" fmla="*/ 962108 h 962108"/>
              <a:gd name="connsiteX4" fmla="*/ 0 w 1041621"/>
              <a:gd name="connsiteY4" fmla="*/ 278296 h 962108"/>
              <a:gd name="connsiteX0" fmla="*/ 0 w 1048200"/>
              <a:gd name="connsiteY0" fmla="*/ 284875 h 962108"/>
              <a:gd name="connsiteX1" fmla="*/ 1048200 w 1048200"/>
              <a:gd name="connsiteY1" fmla="*/ 0 h 962108"/>
              <a:gd name="connsiteX2" fmla="*/ 1040248 w 1048200"/>
              <a:gd name="connsiteY2" fmla="*/ 874643 h 962108"/>
              <a:gd name="connsiteX3" fmla="*/ 22482 w 1048200"/>
              <a:gd name="connsiteY3" fmla="*/ 962108 h 962108"/>
              <a:gd name="connsiteX4" fmla="*/ 0 w 1048200"/>
              <a:gd name="connsiteY4" fmla="*/ 284875 h 962108"/>
              <a:gd name="connsiteX0" fmla="*/ 0 w 1054778"/>
              <a:gd name="connsiteY0" fmla="*/ 294742 h 971975"/>
              <a:gd name="connsiteX1" fmla="*/ 1054778 w 1054778"/>
              <a:gd name="connsiteY1" fmla="*/ 0 h 971975"/>
              <a:gd name="connsiteX2" fmla="*/ 1040248 w 1054778"/>
              <a:gd name="connsiteY2" fmla="*/ 884510 h 971975"/>
              <a:gd name="connsiteX3" fmla="*/ 22482 w 1054778"/>
              <a:gd name="connsiteY3" fmla="*/ 971975 h 971975"/>
              <a:gd name="connsiteX4" fmla="*/ 0 w 1054778"/>
              <a:gd name="connsiteY4" fmla="*/ 294742 h 971975"/>
              <a:gd name="connsiteX0" fmla="*/ 0 w 1057289"/>
              <a:gd name="connsiteY0" fmla="*/ 294742 h 971975"/>
              <a:gd name="connsiteX1" fmla="*/ 1054778 w 1057289"/>
              <a:gd name="connsiteY1" fmla="*/ 0 h 971975"/>
              <a:gd name="connsiteX2" fmla="*/ 1056694 w 1057289"/>
              <a:gd name="connsiteY2" fmla="*/ 891089 h 971975"/>
              <a:gd name="connsiteX3" fmla="*/ 22482 w 1057289"/>
              <a:gd name="connsiteY3" fmla="*/ 971975 h 971975"/>
              <a:gd name="connsiteX4" fmla="*/ 0 w 1057289"/>
              <a:gd name="connsiteY4" fmla="*/ 294742 h 971975"/>
              <a:gd name="connsiteX0" fmla="*/ 0 w 1056799"/>
              <a:gd name="connsiteY0" fmla="*/ 290635 h 967868"/>
              <a:gd name="connsiteX1" fmla="*/ 1013713 w 1056799"/>
              <a:gd name="connsiteY1" fmla="*/ 0 h 967868"/>
              <a:gd name="connsiteX2" fmla="*/ 1056694 w 1056799"/>
              <a:gd name="connsiteY2" fmla="*/ 886982 h 967868"/>
              <a:gd name="connsiteX3" fmla="*/ 22482 w 1056799"/>
              <a:gd name="connsiteY3" fmla="*/ 967868 h 967868"/>
              <a:gd name="connsiteX4" fmla="*/ 0 w 1056799"/>
              <a:gd name="connsiteY4" fmla="*/ 290635 h 967868"/>
              <a:gd name="connsiteX0" fmla="*/ 0 w 1020140"/>
              <a:gd name="connsiteY0" fmla="*/ 290635 h 967868"/>
              <a:gd name="connsiteX1" fmla="*/ 1013713 w 1020140"/>
              <a:gd name="connsiteY1" fmla="*/ 0 h 967868"/>
              <a:gd name="connsiteX2" fmla="*/ 1019735 w 1020140"/>
              <a:gd name="connsiteY2" fmla="*/ 891089 h 967868"/>
              <a:gd name="connsiteX3" fmla="*/ 22482 w 1020140"/>
              <a:gd name="connsiteY3" fmla="*/ 967868 h 967868"/>
              <a:gd name="connsiteX4" fmla="*/ 0 w 1020140"/>
              <a:gd name="connsiteY4" fmla="*/ 290635 h 967868"/>
              <a:gd name="connsiteX0" fmla="*/ 0 w 1020140"/>
              <a:gd name="connsiteY0" fmla="*/ 290635 h 967868"/>
              <a:gd name="connsiteX1" fmla="*/ 1013713 w 1020140"/>
              <a:gd name="connsiteY1" fmla="*/ 0 h 967868"/>
              <a:gd name="connsiteX2" fmla="*/ 1019735 w 1020140"/>
              <a:gd name="connsiteY2" fmla="*/ 891089 h 967868"/>
              <a:gd name="connsiteX3" fmla="*/ 22482 w 1020140"/>
              <a:gd name="connsiteY3" fmla="*/ 967868 h 967868"/>
              <a:gd name="connsiteX4" fmla="*/ 0 w 1020140"/>
              <a:gd name="connsiteY4" fmla="*/ 290635 h 967868"/>
              <a:gd name="connsiteX0" fmla="*/ 0 w 1020140"/>
              <a:gd name="connsiteY0" fmla="*/ 290635 h 967868"/>
              <a:gd name="connsiteX1" fmla="*/ 1013713 w 1020140"/>
              <a:gd name="connsiteY1" fmla="*/ 0 h 967868"/>
              <a:gd name="connsiteX2" fmla="*/ 1019735 w 1020140"/>
              <a:gd name="connsiteY2" fmla="*/ 891089 h 967868"/>
              <a:gd name="connsiteX3" fmla="*/ 22482 w 1020140"/>
              <a:gd name="connsiteY3" fmla="*/ 967868 h 967868"/>
              <a:gd name="connsiteX4" fmla="*/ 0 w 1020140"/>
              <a:gd name="connsiteY4" fmla="*/ 290635 h 967868"/>
              <a:gd name="connsiteX0" fmla="*/ 26797 w 997658"/>
              <a:gd name="connsiteY0" fmla="*/ 298848 h 967868"/>
              <a:gd name="connsiteX1" fmla="*/ 991231 w 997658"/>
              <a:gd name="connsiteY1" fmla="*/ 0 h 967868"/>
              <a:gd name="connsiteX2" fmla="*/ 997253 w 997658"/>
              <a:gd name="connsiteY2" fmla="*/ 891089 h 967868"/>
              <a:gd name="connsiteX3" fmla="*/ 0 w 997658"/>
              <a:gd name="connsiteY3" fmla="*/ 967868 h 967868"/>
              <a:gd name="connsiteX4" fmla="*/ 26797 w 997658"/>
              <a:gd name="connsiteY4" fmla="*/ 298848 h 967868"/>
              <a:gd name="connsiteX0" fmla="*/ 0 w 999606"/>
              <a:gd name="connsiteY0" fmla="*/ 290635 h 967868"/>
              <a:gd name="connsiteX1" fmla="*/ 993179 w 999606"/>
              <a:gd name="connsiteY1" fmla="*/ 0 h 967868"/>
              <a:gd name="connsiteX2" fmla="*/ 999201 w 999606"/>
              <a:gd name="connsiteY2" fmla="*/ 891089 h 967868"/>
              <a:gd name="connsiteX3" fmla="*/ 1948 w 999606"/>
              <a:gd name="connsiteY3" fmla="*/ 967868 h 967868"/>
              <a:gd name="connsiteX4" fmla="*/ 0 w 999606"/>
              <a:gd name="connsiteY4" fmla="*/ 290635 h 967868"/>
              <a:gd name="connsiteX0" fmla="*/ 0 w 999606"/>
              <a:gd name="connsiteY0" fmla="*/ 290635 h 967868"/>
              <a:gd name="connsiteX1" fmla="*/ 993179 w 999606"/>
              <a:gd name="connsiteY1" fmla="*/ 0 h 967868"/>
              <a:gd name="connsiteX2" fmla="*/ 999201 w 999606"/>
              <a:gd name="connsiteY2" fmla="*/ 891089 h 967868"/>
              <a:gd name="connsiteX3" fmla="*/ 67653 w 999606"/>
              <a:gd name="connsiteY3" fmla="*/ 967868 h 967868"/>
              <a:gd name="connsiteX4" fmla="*/ 0 w 999606"/>
              <a:gd name="connsiteY4" fmla="*/ 290635 h 967868"/>
              <a:gd name="connsiteX0" fmla="*/ 0 w 999606"/>
              <a:gd name="connsiteY0" fmla="*/ 290635 h 971975"/>
              <a:gd name="connsiteX1" fmla="*/ 993179 w 999606"/>
              <a:gd name="connsiteY1" fmla="*/ 0 h 971975"/>
              <a:gd name="connsiteX2" fmla="*/ 999201 w 999606"/>
              <a:gd name="connsiteY2" fmla="*/ 891089 h 971975"/>
              <a:gd name="connsiteX3" fmla="*/ 6056 w 999606"/>
              <a:gd name="connsiteY3" fmla="*/ 971975 h 971975"/>
              <a:gd name="connsiteX4" fmla="*/ 0 w 999606"/>
              <a:gd name="connsiteY4" fmla="*/ 290635 h 971975"/>
              <a:gd name="connsiteX0" fmla="*/ 0 w 999606"/>
              <a:gd name="connsiteY0" fmla="*/ 290635 h 963762"/>
              <a:gd name="connsiteX1" fmla="*/ 993179 w 999606"/>
              <a:gd name="connsiteY1" fmla="*/ 0 h 963762"/>
              <a:gd name="connsiteX2" fmla="*/ 999201 w 999606"/>
              <a:gd name="connsiteY2" fmla="*/ 891089 h 963762"/>
              <a:gd name="connsiteX3" fmla="*/ 1949 w 999606"/>
              <a:gd name="connsiteY3" fmla="*/ 963762 h 963762"/>
              <a:gd name="connsiteX4" fmla="*/ 0 w 999606"/>
              <a:gd name="connsiteY4" fmla="*/ 290635 h 963762"/>
              <a:gd name="connsiteX0" fmla="*/ 0 w 999606"/>
              <a:gd name="connsiteY0" fmla="*/ 290635 h 967869"/>
              <a:gd name="connsiteX1" fmla="*/ 993179 w 999606"/>
              <a:gd name="connsiteY1" fmla="*/ 0 h 967869"/>
              <a:gd name="connsiteX2" fmla="*/ 999201 w 999606"/>
              <a:gd name="connsiteY2" fmla="*/ 891089 h 967869"/>
              <a:gd name="connsiteX3" fmla="*/ 1949 w 999606"/>
              <a:gd name="connsiteY3" fmla="*/ 967869 h 967869"/>
              <a:gd name="connsiteX4" fmla="*/ 0 w 999606"/>
              <a:gd name="connsiteY4" fmla="*/ 290635 h 967869"/>
              <a:gd name="connsiteX0" fmla="*/ 0 w 999749"/>
              <a:gd name="connsiteY0" fmla="*/ 290635 h 967869"/>
              <a:gd name="connsiteX1" fmla="*/ 996538 w 999749"/>
              <a:gd name="connsiteY1" fmla="*/ 0 h 967869"/>
              <a:gd name="connsiteX2" fmla="*/ 999201 w 999749"/>
              <a:gd name="connsiteY2" fmla="*/ 891089 h 967869"/>
              <a:gd name="connsiteX3" fmla="*/ 1949 w 999749"/>
              <a:gd name="connsiteY3" fmla="*/ 967869 h 967869"/>
              <a:gd name="connsiteX4" fmla="*/ 0 w 999749"/>
              <a:gd name="connsiteY4" fmla="*/ 290635 h 967869"/>
              <a:gd name="connsiteX0" fmla="*/ 0 w 1000306"/>
              <a:gd name="connsiteY0" fmla="*/ 296489 h 973723"/>
              <a:gd name="connsiteX1" fmla="*/ 1000306 w 1000306"/>
              <a:gd name="connsiteY1" fmla="*/ 0 h 973723"/>
              <a:gd name="connsiteX2" fmla="*/ 999201 w 1000306"/>
              <a:gd name="connsiteY2" fmla="*/ 896943 h 973723"/>
              <a:gd name="connsiteX3" fmla="*/ 1949 w 1000306"/>
              <a:gd name="connsiteY3" fmla="*/ 973723 h 973723"/>
              <a:gd name="connsiteX4" fmla="*/ 0 w 1000306"/>
              <a:gd name="connsiteY4" fmla="*/ 296489 h 973723"/>
              <a:gd name="connsiteX0" fmla="*/ 0 w 1002190"/>
              <a:gd name="connsiteY0" fmla="*/ 299417 h 973723"/>
              <a:gd name="connsiteX1" fmla="*/ 1002190 w 1002190"/>
              <a:gd name="connsiteY1" fmla="*/ 0 h 973723"/>
              <a:gd name="connsiteX2" fmla="*/ 1001085 w 1002190"/>
              <a:gd name="connsiteY2" fmla="*/ 896943 h 973723"/>
              <a:gd name="connsiteX3" fmla="*/ 3833 w 1002190"/>
              <a:gd name="connsiteY3" fmla="*/ 973723 h 973723"/>
              <a:gd name="connsiteX4" fmla="*/ 0 w 1002190"/>
              <a:gd name="connsiteY4" fmla="*/ 299417 h 973723"/>
              <a:gd name="connsiteX0" fmla="*/ 5629 w 1007819"/>
              <a:gd name="connsiteY0" fmla="*/ 299417 h 973723"/>
              <a:gd name="connsiteX1" fmla="*/ 1007819 w 1007819"/>
              <a:gd name="connsiteY1" fmla="*/ 0 h 973723"/>
              <a:gd name="connsiteX2" fmla="*/ 1006714 w 1007819"/>
              <a:gd name="connsiteY2" fmla="*/ 896943 h 973723"/>
              <a:gd name="connsiteX3" fmla="*/ 43 w 1007819"/>
              <a:gd name="connsiteY3" fmla="*/ 973723 h 973723"/>
              <a:gd name="connsiteX4" fmla="*/ 5629 w 1007819"/>
              <a:gd name="connsiteY4" fmla="*/ 299417 h 973723"/>
              <a:gd name="connsiteX0" fmla="*/ 131 w 1002321"/>
              <a:gd name="connsiteY0" fmla="*/ 299417 h 973723"/>
              <a:gd name="connsiteX1" fmla="*/ 1002321 w 1002321"/>
              <a:gd name="connsiteY1" fmla="*/ 0 h 973723"/>
              <a:gd name="connsiteX2" fmla="*/ 1001216 w 1002321"/>
              <a:gd name="connsiteY2" fmla="*/ 896943 h 973723"/>
              <a:gd name="connsiteX3" fmla="*/ 196 w 1002321"/>
              <a:gd name="connsiteY3" fmla="*/ 973723 h 973723"/>
              <a:gd name="connsiteX4" fmla="*/ 131 w 1002321"/>
              <a:gd name="connsiteY4" fmla="*/ 299417 h 973723"/>
              <a:gd name="connsiteX0" fmla="*/ 0 w 1004073"/>
              <a:gd name="connsiteY0" fmla="*/ 305271 h 973723"/>
              <a:gd name="connsiteX1" fmla="*/ 1004073 w 1004073"/>
              <a:gd name="connsiteY1" fmla="*/ 0 h 973723"/>
              <a:gd name="connsiteX2" fmla="*/ 1002968 w 1004073"/>
              <a:gd name="connsiteY2" fmla="*/ 896943 h 973723"/>
              <a:gd name="connsiteX3" fmla="*/ 1948 w 1004073"/>
              <a:gd name="connsiteY3" fmla="*/ 973723 h 973723"/>
              <a:gd name="connsiteX4" fmla="*/ 0 w 1004073"/>
              <a:gd name="connsiteY4" fmla="*/ 305271 h 973723"/>
              <a:gd name="connsiteX0" fmla="*/ 131 w 1004204"/>
              <a:gd name="connsiteY0" fmla="*/ 305271 h 973723"/>
              <a:gd name="connsiteX1" fmla="*/ 1004204 w 1004204"/>
              <a:gd name="connsiteY1" fmla="*/ 0 h 973723"/>
              <a:gd name="connsiteX2" fmla="*/ 1003099 w 1004204"/>
              <a:gd name="connsiteY2" fmla="*/ 896943 h 973723"/>
              <a:gd name="connsiteX3" fmla="*/ 195 w 1004204"/>
              <a:gd name="connsiteY3" fmla="*/ 973723 h 973723"/>
              <a:gd name="connsiteX4" fmla="*/ 131 w 1004204"/>
              <a:gd name="connsiteY4" fmla="*/ 305271 h 973723"/>
              <a:gd name="connsiteX0" fmla="*/ 0 w 1005957"/>
              <a:gd name="connsiteY0" fmla="*/ 299417 h 973723"/>
              <a:gd name="connsiteX1" fmla="*/ 1005957 w 1005957"/>
              <a:gd name="connsiteY1" fmla="*/ 0 h 973723"/>
              <a:gd name="connsiteX2" fmla="*/ 1004852 w 1005957"/>
              <a:gd name="connsiteY2" fmla="*/ 896943 h 973723"/>
              <a:gd name="connsiteX3" fmla="*/ 1948 w 1005957"/>
              <a:gd name="connsiteY3" fmla="*/ 973723 h 973723"/>
              <a:gd name="connsiteX4" fmla="*/ 0 w 1005957"/>
              <a:gd name="connsiteY4" fmla="*/ 299417 h 973723"/>
              <a:gd name="connsiteX0" fmla="*/ 130 w 1006087"/>
              <a:gd name="connsiteY0" fmla="*/ 299417 h 973723"/>
              <a:gd name="connsiteX1" fmla="*/ 1006087 w 1006087"/>
              <a:gd name="connsiteY1" fmla="*/ 0 h 973723"/>
              <a:gd name="connsiteX2" fmla="*/ 1004982 w 1006087"/>
              <a:gd name="connsiteY2" fmla="*/ 896943 h 973723"/>
              <a:gd name="connsiteX3" fmla="*/ 195 w 1006087"/>
              <a:gd name="connsiteY3" fmla="*/ 973723 h 973723"/>
              <a:gd name="connsiteX4" fmla="*/ 130 w 1006087"/>
              <a:gd name="connsiteY4" fmla="*/ 299417 h 973723"/>
              <a:gd name="connsiteX0" fmla="*/ 130 w 1006087"/>
              <a:gd name="connsiteY0" fmla="*/ 299417 h 973723"/>
              <a:gd name="connsiteX1" fmla="*/ 1006087 w 1006087"/>
              <a:gd name="connsiteY1" fmla="*/ 0 h 973723"/>
              <a:gd name="connsiteX2" fmla="*/ 1004982 w 1006087"/>
              <a:gd name="connsiteY2" fmla="*/ 905723 h 973723"/>
              <a:gd name="connsiteX3" fmla="*/ 195 w 1006087"/>
              <a:gd name="connsiteY3" fmla="*/ 973723 h 973723"/>
              <a:gd name="connsiteX4" fmla="*/ 130 w 1006087"/>
              <a:gd name="connsiteY4" fmla="*/ 299417 h 973723"/>
              <a:gd name="connsiteX0" fmla="*/ 0 w 1007841"/>
              <a:gd name="connsiteY0" fmla="*/ 296489 h 973723"/>
              <a:gd name="connsiteX1" fmla="*/ 1007841 w 1007841"/>
              <a:gd name="connsiteY1" fmla="*/ 0 h 973723"/>
              <a:gd name="connsiteX2" fmla="*/ 1006736 w 1007841"/>
              <a:gd name="connsiteY2" fmla="*/ 905723 h 973723"/>
              <a:gd name="connsiteX3" fmla="*/ 1949 w 1007841"/>
              <a:gd name="connsiteY3" fmla="*/ 973723 h 973723"/>
              <a:gd name="connsiteX4" fmla="*/ 0 w 1007841"/>
              <a:gd name="connsiteY4" fmla="*/ 296489 h 973723"/>
              <a:gd name="connsiteX0" fmla="*/ 0 w 1007841"/>
              <a:gd name="connsiteY0" fmla="*/ 296489 h 967869"/>
              <a:gd name="connsiteX1" fmla="*/ 1007841 w 1007841"/>
              <a:gd name="connsiteY1" fmla="*/ 0 h 967869"/>
              <a:gd name="connsiteX2" fmla="*/ 1006736 w 1007841"/>
              <a:gd name="connsiteY2" fmla="*/ 905723 h 967869"/>
              <a:gd name="connsiteX3" fmla="*/ 1949 w 1007841"/>
              <a:gd name="connsiteY3" fmla="*/ 967869 h 967869"/>
              <a:gd name="connsiteX4" fmla="*/ 0 w 1007841"/>
              <a:gd name="connsiteY4" fmla="*/ 296489 h 967869"/>
              <a:gd name="connsiteX0" fmla="*/ 0 w 1007841"/>
              <a:gd name="connsiteY0" fmla="*/ 296489 h 970795"/>
              <a:gd name="connsiteX1" fmla="*/ 1007841 w 1007841"/>
              <a:gd name="connsiteY1" fmla="*/ 0 h 970795"/>
              <a:gd name="connsiteX2" fmla="*/ 1006736 w 1007841"/>
              <a:gd name="connsiteY2" fmla="*/ 905723 h 970795"/>
              <a:gd name="connsiteX3" fmla="*/ 3832 w 1007841"/>
              <a:gd name="connsiteY3" fmla="*/ 970795 h 970795"/>
              <a:gd name="connsiteX4" fmla="*/ 0 w 1007841"/>
              <a:gd name="connsiteY4" fmla="*/ 296489 h 970795"/>
              <a:gd name="connsiteX0" fmla="*/ 0 w 1007841"/>
              <a:gd name="connsiteY0" fmla="*/ 296489 h 970795"/>
              <a:gd name="connsiteX1" fmla="*/ 1007841 w 1007841"/>
              <a:gd name="connsiteY1" fmla="*/ 0 h 970795"/>
              <a:gd name="connsiteX2" fmla="*/ 1006736 w 1007841"/>
              <a:gd name="connsiteY2" fmla="*/ 905723 h 970795"/>
              <a:gd name="connsiteX3" fmla="*/ 1947 w 1007841"/>
              <a:gd name="connsiteY3" fmla="*/ 970795 h 970795"/>
              <a:gd name="connsiteX4" fmla="*/ 0 w 1007841"/>
              <a:gd name="connsiteY4" fmla="*/ 296489 h 97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7841" h="970795">
                <a:moveTo>
                  <a:pt x="0" y="296489"/>
                </a:moveTo>
                <a:lnTo>
                  <a:pt x="1007841" y="0"/>
                </a:lnTo>
                <a:cubicBezTo>
                  <a:pt x="1005190" y="291548"/>
                  <a:pt x="1009387" y="614175"/>
                  <a:pt x="1006736" y="905723"/>
                </a:cubicBezTo>
                <a:lnTo>
                  <a:pt x="1947" y="970795"/>
                </a:lnTo>
                <a:cubicBezTo>
                  <a:pt x="1298" y="745051"/>
                  <a:pt x="649" y="522233"/>
                  <a:pt x="0" y="296489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70000"/>
                </a:schemeClr>
              </a:gs>
              <a:gs pos="100000">
                <a:schemeClr val="accent2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D55D68F9-556D-EB1E-A9D6-EC78E6D1C670}"/>
              </a:ext>
            </a:extLst>
          </p:cNvPr>
          <p:cNvSpPr/>
          <p:nvPr/>
        </p:nvSpPr>
        <p:spPr>
          <a:xfrm>
            <a:off x="10038731" y="2658824"/>
            <a:ext cx="1201586" cy="888004"/>
          </a:xfrm>
          <a:prstGeom prst="rect">
            <a:avLst/>
          </a:prstGeom>
          <a:noFill/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E936EC0-31F9-6D21-698A-156AE12C41AE}"/>
              </a:ext>
            </a:extLst>
          </p:cNvPr>
          <p:cNvSpPr/>
          <p:nvPr/>
        </p:nvSpPr>
        <p:spPr>
          <a:xfrm>
            <a:off x="0" y="3706417"/>
            <a:ext cx="8568003" cy="720840"/>
          </a:xfrm>
          <a:custGeom>
            <a:avLst/>
            <a:gdLst>
              <a:gd name="connsiteX0" fmla="*/ 0 w 3942463"/>
              <a:gd name="connsiteY0" fmla="*/ 0 h 626101"/>
              <a:gd name="connsiteX1" fmla="*/ 3942463 w 3942463"/>
              <a:gd name="connsiteY1" fmla="*/ 0 h 626101"/>
              <a:gd name="connsiteX2" fmla="*/ 3942463 w 3942463"/>
              <a:gd name="connsiteY2" fmla="*/ 626101 h 626101"/>
              <a:gd name="connsiteX3" fmla="*/ 0 w 3942463"/>
              <a:gd name="connsiteY3" fmla="*/ 626101 h 626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2463" h="626101">
                <a:moveTo>
                  <a:pt x="0" y="0"/>
                </a:moveTo>
                <a:lnTo>
                  <a:pt x="3942463" y="0"/>
                </a:lnTo>
                <a:lnTo>
                  <a:pt x="3942463" y="626101"/>
                </a:lnTo>
                <a:lnTo>
                  <a:pt x="0" y="62610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2" name="Freeform 10">
            <a:extLst>
              <a:ext uri="{FF2B5EF4-FFF2-40B4-BE49-F238E27FC236}">
                <a16:creationId xmlns:a16="http://schemas.microsoft.com/office/drawing/2014/main" id="{9258DFA0-0FC4-B01E-F5B6-E4D39DA1ED04}"/>
              </a:ext>
            </a:extLst>
          </p:cNvPr>
          <p:cNvSpPr/>
          <p:nvPr/>
        </p:nvSpPr>
        <p:spPr>
          <a:xfrm>
            <a:off x="8556201" y="3598587"/>
            <a:ext cx="1455733" cy="953744"/>
          </a:xfrm>
          <a:custGeom>
            <a:avLst/>
            <a:gdLst>
              <a:gd name="connsiteX0" fmla="*/ 0 w 1033669"/>
              <a:gd name="connsiteY0" fmla="*/ 111318 h 882594"/>
              <a:gd name="connsiteX1" fmla="*/ 1033669 w 1033669"/>
              <a:gd name="connsiteY1" fmla="*/ 0 h 882594"/>
              <a:gd name="connsiteX2" fmla="*/ 1033669 w 1033669"/>
              <a:gd name="connsiteY2" fmla="*/ 882594 h 882594"/>
              <a:gd name="connsiteX3" fmla="*/ 15903 w 1033669"/>
              <a:gd name="connsiteY3" fmla="*/ 771276 h 882594"/>
              <a:gd name="connsiteX4" fmla="*/ 0 w 1033669"/>
              <a:gd name="connsiteY4" fmla="*/ 111318 h 882594"/>
              <a:gd name="connsiteX0" fmla="*/ 0 w 1049572"/>
              <a:gd name="connsiteY0" fmla="*/ 71561 h 842837"/>
              <a:gd name="connsiteX1" fmla="*/ 1049572 w 1049572"/>
              <a:gd name="connsiteY1" fmla="*/ 0 h 842837"/>
              <a:gd name="connsiteX2" fmla="*/ 1033669 w 1049572"/>
              <a:gd name="connsiteY2" fmla="*/ 842837 h 842837"/>
              <a:gd name="connsiteX3" fmla="*/ 15903 w 1049572"/>
              <a:gd name="connsiteY3" fmla="*/ 731519 h 842837"/>
              <a:gd name="connsiteX4" fmla="*/ 0 w 1049572"/>
              <a:gd name="connsiteY4" fmla="*/ 71561 h 842837"/>
              <a:gd name="connsiteX0" fmla="*/ 0 w 1057524"/>
              <a:gd name="connsiteY0" fmla="*/ 95415 h 866691"/>
              <a:gd name="connsiteX1" fmla="*/ 1057524 w 1057524"/>
              <a:gd name="connsiteY1" fmla="*/ 0 h 866691"/>
              <a:gd name="connsiteX2" fmla="*/ 1033669 w 1057524"/>
              <a:gd name="connsiteY2" fmla="*/ 866691 h 866691"/>
              <a:gd name="connsiteX3" fmla="*/ 15903 w 1057524"/>
              <a:gd name="connsiteY3" fmla="*/ 755373 h 866691"/>
              <a:gd name="connsiteX4" fmla="*/ 0 w 1057524"/>
              <a:gd name="connsiteY4" fmla="*/ 95415 h 866691"/>
              <a:gd name="connsiteX0" fmla="*/ 0 w 1044367"/>
              <a:gd name="connsiteY0" fmla="*/ 95415 h 866691"/>
              <a:gd name="connsiteX1" fmla="*/ 1044367 w 1044367"/>
              <a:gd name="connsiteY1" fmla="*/ 0 h 866691"/>
              <a:gd name="connsiteX2" fmla="*/ 1033669 w 1044367"/>
              <a:gd name="connsiteY2" fmla="*/ 866691 h 866691"/>
              <a:gd name="connsiteX3" fmla="*/ 15903 w 1044367"/>
              <a:gd name="connsiteY3" fmla="*/ 755373 h 866691"/>
              <a:gd name="connsiteX4" fmla="*/ 0 w 1044367"/>
              <a:gd name="connsiteY4" fmla="*/ 95415 h 866691"/>
              <a:gd name="connsiteX0" fmla="*/ 0 w 1044367"/>
              <a:gd name="connsiteY0" fmla="*/ 95415 h 883137"/>
              <a:gd name="connsiteX1" fmla="*/ 1044367 w 1044367"/>
              <a:gd name="connsiteY1" fmla="*/ 0 h 883137"/>
              <a:gd name="connsiteX2" fmla="*/ 1040247 w 1044367"/>
              <a:gd name="connsiteY2" fmla="*/ 883137 h 883137"/>
              <a:gd name="connsiteX3" fmla="*/ 15903 w 1044367"/>
              <a:gd name="connsiteY3" fmla="*/ 755373 h 883137"/>
              <a:gd name="connsiteX4" fmla="*/ 0 w 1044367"/>
              <a:gd name="connsiteY4" fmla="*/ 95415 h 883137"/>
              <a:gd name="connsiteX0" fmla="*/ 0 w 1044367"/>
              <a:gd name="connsiteY0" fmla="*/ 95415 h 883137"/>
              <a:gd name="connsiteX1" fmla="*/ 1044367 w 1044367"/>
              <a:gd name="connsiteY1" fmla="*/ 0 h 883137"/>
              <a:gd name="connsiteX2" fmla="*/ 1040247 w 1044367"/>
              <a:gd name="connsiteY2" fmla="*/ 883137 h 883137"/>
              <a:gd name="connsiteX3" fmla="*/ 19193 w 1044367"/>
              <a:gd name="connsiteY3" fmla="*/ 765241 h 883137"/>
              <a:gd name="connsiteX4" fmla="*/ 0 w 1044367"/>
              <a:gd name="connsiteY4" fmla="*/ 95415 h 883137"/>
              <a:gd name="connsiteX0" fmla="*/ 0 w 1044367"/>
              <a:gd name="connsiteY0" fmla="*/ 95415 h 883137"/>
              <a:gd name="connsiteX1" fmla="*/ 1044367 w 1044367"/>
              <a:gd name="connsiteY1" fmla="*/ 0 h 883137"/>
              <a:gd name="connsiteX2" fmla="*/ 1040247 w 1044367"/>
              <a:gd name="connsiteY2" fmla="*/ 883137 h 883137"/>
              <a:gd name="connsiteX3" fmla="*/ 19193 w 1044367"/>
              <a:gd name="connsiteY3" fmla="*/ 771819 h 883137"/>
              <a:gd name="connsiteX4" fmla="*/ 0 w 1044367"/>
              <a:gd name="connsiteY4" fmla="*/ 95415 h 883137"/>
              <a:gd name="connsiteX0" fmla="*/ 0 w 1044367"/>
              <a:gd name="connsiteY0" fmla="*/ 95415 h 893005"/>
              <a:gd name="connsiteX1" fmla="*/ 1044367 w 1044367"/>
              <a:gd name="connsiteY1" fmla="*/ 0 h 893005"/>
              <a:gd name="connsiteX2" fmla="*/ 1040247 w 1044367"/>
              <a:gd name="connsiteY2" fmla="*/ 893005 h 893005"/>
              <a:gd name="connsiteX3" fmla="*/ 19193 w 1044367"/>
              <a:gd name="connsiteY3" fmla="*/ 771819 h 893005"/>
              <a:gd name="connsiteX4" fmla="*/ 0 w 1044367"/>
              <a:gd name="connsiteY4" fmla="*/ 95415 h 893005"/>
              <a:gd name="connsiteX0" fmla="*/ 0 w 1044367"/>
              <a:gd name="connsiteY0" fmla="*/ 98704 h 896294"/>
              <a:gd name="connsiteX1" fmla="*/ 1044367 w 1044367"/>
              <a:gd name="connsiteY1" fmla="*/ 0 h 896294"/>
              <a:gd name="connsiteX2" fmla="*/ 1040247 w 1044367"/>
              <a:gd name="connsiteY2" fmla="*/ 896294 h 896294"/>
              <a:gd name="connsiteX3" fmla="*/ 19193 w 1044367"/>
              <a:gd name="connsiteY3" fmla="*/ 775108 h 896294"/>
              <a:gd name="connsiteX4" fmla="*/ 0 w 1044367"/>
              <a:gd name="connsiteY4" fmla="*/ 98704 h 896294"/>
              <a:gd name="connsiteX0" fmla="*/ 0 w 1032048"/>
              <a:gd name="connsiteY0" fmla="*/ 98704 h 896294"/>
              <a:gd name="connsiteX1" fmla="*/ 1032048 w 1032048"/>
              <a:gd name="connsiteY1" fmla="*/ 0 h 896294"/>
              <a:gd name="connsiteX2" fmla="*/ 1027928 w 1032048"/>
              <a:gd name="connsiteY2" fmla="*/ 896294 h 896294"/>
              <a:gd name="connsiteX3" fmla="*/ 6874 w 1032048"/>
              <a:gd name="connsiteY3" fmla="*/ 775108 h 896294"/>
              <a:gd name="connsiteX4" fmla="*/ 0 w 1032048"/>
              <a:gd name="connsiteY4" fmla="*/ 98704 h 896294"/>
              <a:gd name="connsiteX0" fmla="*/ 0 w 1032048"/>
              <a:gd name="connsiteY0" fmla="*/ 98704 h 896294"/>
              <a:gd name="connsiteX1" fmla="*/ 1032048 w 1032048"/>
              <a:gd name="connsiteY1" fmla="*/ 0 h 896294"/>
              <a:gd name="connsiteX2" fmla="*/ 1027928 w 1032048"/>
              <a:gd name="connsiteY2" fmla="*/ 896294 h 896294"/>
              <a:gd name="connsiteX3" fmla="*/ 2767 w 1032048"/>
              <a:gd name="connsiteY3" fmla="*/ 775108 h 896294"/>
              <a:gd name="connsiteX4" fmla="*/ 0 w 1032048"/>
              <a:gd name="connsiteY4" fmla="*/ 98704 h 896294"/>
              <a:gd name="connsiteX0" fmla="*/ 0 w 1027971"/>
              <a:gd name="connsiteY0" fmla="*/ 98704 h 896294"/>
              <a:gd name="connsiteX1" fmla="*/ 999195 w 1027971"/>
              <a:gd name="connsiteY1" fmla="*/ 0 h 896294"/>
              <a:gd name="connsiteX2" fmla="*/ 1027928 w 1027971"/>
              <a:gd name="connsiteY2" fmla="*/ 896294 h 896294"/>
              <a:gd name="connsiteX3" fmla="*/ 2767 w 1027971"/>
              <a:gd name="connsiteY3" fmla="*/ 775108 h 896294"/>
              <a:gd name="connsiteX4" fmla="*/ 0 w 1027971"/>
              <a:gd name="connsiteY4" fmla="*/ 98704 h 896294"/>
              <a:gd name="connsiteX0" fmla="*/ 0 w 999579"/>
              <a:gd name="connsiteY0" fmla="*/ 98704 h 896294"/>
              <a:gd name="connsiteX1" fmla="*/ 999195 w 999579"/>
              <a:gd name="connsiteY1" fmla="*/ 0 h 896294"/>
              <a:gd name="connsiteX2" fmla="*/ 999182 w 999579"/>
              <a:gd name="connsiteY2" fmla="*/ 896294 h 896294"/>
              <a:gd name="connsiteX3" fmla="*/ 2767 w 999579"/>
              <a:gd name="connsiteY3" fmla="*/ 775108 h 896294"/>
              <a:gd name="connsiteX4" fmla="*/ 0 w 999579"/>
              <a:gd name="connsiteY4" fmla="*/ 98704 h 896294"/>
              <a:gd name="connsiteX0" fmla="*/ 0 w 999579"/>
              <a:gd name="connsiteY0" fmla="*/ 98704 h 896294"/>
              <a:gd name="connsiteX1" fmla="*/ 999195 w 999579"/>
              <a:gd name="connsiteY1" fmla="*/ 0 h 896294"/>
              <a:gd name="connsiteX2" fmla="*/ 999182 w 999579"/>
              <a:gd name="connsiteY2" fmla="*/ 896294 h 896294"/>
              <a:gd name="connsiteX3" fmla="*/ 31513 w 999579"/>
              <a:gd name="connsiteY3" fmla="*/ 775108 h 896294"/>
              <a:gd name="connsiteX4" fmla="*/ 0 w 999579"/>
              <a:gd name="connsiteY4" fmla="*/ 98704 h 896294"/>
              <a:gd name="connsiteX0" fmla="*/ 0 w 999579"/>
              <a:gd name="connsiteY0" fmla="*/ 98704 h 896294"/>
              <a:gd name="connsiteX1" fmla="*/ 999195 w 999579"/>
              <a:gd name="connsiteY1" fmla="*/ 0 h 896294"/>
              <a:gd name="connsiteX2" fmla="*/ 999182 w 999579"/>
              <a:gd name="connsiteY2" fmla="*/ 896294 h 896294"/>
              <a:gd name="connsiteX3" fmla="*/ 6874 w 999579"/>
              <a:gd name="connsiteY3" fmla="*/ 771001 h 896294"/>
              <a:gd name="connsiteX4" fmla="*/ 0 w 999579"/>
              <a:gd name="connsiteY4" fmla="*/ 98704 h 896294"/>
              <a:gd name="connsiteX0" fmla="*/ 0 w 999579"/>
              <a:gd name="connsiteY0" fmla="*/ 98704 h 896294"/>
              <a:gd name="connsiteX1" fmla="*/ 999195 w 999579"/>
              <a:gd name="connsiteY1" fmla="*/ 0 h 896294"/>
              <a:gd name="connsiteX2" fmla="*/ 999182 w 999579"/>
              <a:gd name="connsiteY2" fmla="*/ 896294 h 896294"/>
              <a:gd name="connsiteX3" fmla="*/ 2768 w 999579"/>
              <a:gd name="connsiteY3" fmla="*/ 771001 h 896294"/>
              <a:gd name="connsiteX4" fmla="*/ 0 w 999579"/>
              <a:gd name="connsiteY4" fmla="*/ 98704 h 896294"/>
              <a:gd name="connsiteX0" fmla="*/ 0 w 1003685"/>
              <a:gd name="connsiteY0" fmla="*/ 98704 h 896294"/>
              <a:gd name="connsiteX1" fmla="*/ 1003301 w 1003685"/>
              <a:gd name="connsiteY1" fmla="*/ 0 h 896294"/>
              <a:gd name="connsiteX2" fmla="*/ 1003288 w 1003685"/>
              <a:gd name="connsiteY2" fmla="*/ 896294 h 896294"/>
              <a:gd name="connsiteX3" fmla="*/ 6874 w 1003685"/>
              <a:gd name="connsiteY3" fmla="*/ 771001 h 896294"/>
              <a:gd name="connsiteX4" fmla="*/ 0 w 1003685"/>
              <a:gd name="connsiteY4" fmla="*/ 98704 h 896294"/>
              <a:gd name="connsiteX0" fmla="*/ 0 w 1005192"/>
              <a:gd name="connsiteY0" fmla="*/ 98704 h 896294"/>
              <a:gd name="connsiteX1" fmla="*/ 1005192 w 1005192"/>
              <a:gd name="connsiteY1" fmla="*/ 0 h 896294"/>
              <a:gd name="connsiteX2" fmla="*/ 1003288 w 1005192"/>
              <a:gd name="connsiteY2" fmla="*/ 896294 h 896294"/>
              <a:gd name="connsiteX3" fmla="*/ 6874 w 1005192"/>
              <a:gd name="connsiteY3" fmla="*/ 771001 h 896294"/>
              <a:gd name="connsiteX4" fmla="*/ 0 w 1005192"/>
              <a:gd name="connsiteY4" fmla="*/ 98704 h 896294"/>
              <a:gd name="connsiteX0" fmla="*/ 0 w 1010866"/>
              <a:gd name="connsiteY0" fmla="*/ 98704 h 896294"/>
              <a:gd name="connsiteX1" fmla="*/ 1010866 w 1010866"/>
              <a:gd name="connsiteY1" fmla="*/ 0 h 896294"/>
              <a:gd name="connsiteX2" fmla="*/ 1008962 w 1010866"/>
              <a:gd name="connsiteY2" fmla="*/ 896294 h 896294"/>
              <a:gd name="connsiteX3" fmla="*/ 12548 w 1010866"/>
              <a:gd name="connsiteY3" fmla="*/ 771001 h 896294"/>
              <a:gd name="connsiteX4" fmla="*/ 0 w 1010866"/>
              <a:gd name="connsiteY4" fmla="*/ 98704 h 896294"/>
              <a:gd name="connsiteX0" fmla="*/ 1032 w 1011898"/>
              <a:gd name="connsiteY0" fmla="*/ 98704 h 896294"/>
              <a:gd name="connsiteX1" fmla="*/ 1011898 w 1011898"/>
              <a:gd name="connsiteY1" fmla="*/ 0 h 896294"/>
              <a:gd name="connsiteX2" fmla="*/ 1009994 w 1011898"/>
              <a:gd name="connsiteY2" fmla="*/ 896294 h 896294"/>
              <a:gd name="connsiteX3" fmla="*/ 342 w 1011898"/>
              <a:gd name="connsiteY3" fmla="*/ 768074 h 896294"/>
              <a:gd name="connsiteX4" fmla="*/ 1032 w 1011898"/>
              <a:gd name="connsiteY4" fmla="*/ 98704 h 896294"/>
              <a:gd name="connsiteX0" fmla="*/ 1032 w 1011898"/>
              <a:gd name="connsiteY0" fmla="*/ 101630 h 896294"/>
              <a:gd name="connsiteX1" fmla="*/ 1011898 w 1011898"/>
              <a:gd name="connsiteY1" fmla="*/ 0 h 896294"/>
              <a:gd name="connsiteX2" fmla="*/ 1009994 w 1011898"/>
              <a:gd name="connsiteY2" fmla="*/ 896294 h 896294"/>
              <a:gd name="connsiteX3" fmla="*/ 342 w 1011898"/>
              <a:gd name="connsiteY3" fmla="*/ 768074 h 896294"/>
              <a:gd name="connsiteX4" fmla="*/ 1032 w 1011898"/>
              <a:gd name="connsiteY4" fmla="*/ 101630 h 896294"/>
              <a:gd name="connsiteX0" fmla="*/ 1351 w 1012217"/>
              <a:gd name="connsiteY0" fmla="*/ 101630 h 896294"/>
              <a:gd name="connsiteX1" fmla="*/ 1012217 w 1012217"/>
              <a:gd name="connsiteY1" fmla="*/ 0 h 896294"/>
              <a:gd name="connsiteX2" fmla="*/ 1010313 w 1012217"/>
              <a:gd name="connsiteY2" fmla="*/ 896294 h 896294"/>
              <a:gd name="connsiteX3" fmla="*/ 661 w 1012217"/>
              <a:gd name="connsiteY3" fmla="*/ 768074 h 896294"/>
              <a:gd name="connsiteX4" fmla="*/ 1351 w 1012217"/>
              <a:gd name="connsiteY4" fmla="*/ 101630 h 896294"/>
              <a:gd name="connsiteX0" fmla="*/ 690 w 1011556"/>
              <a:gd name="connsiteY0" fmla="*/ 101630 h 896294"/>
              <a:gd name="connsiteX1" fmla="*/ 1011556 w 1011556"/>
              <a:gd name="connsiteY1" fmla="*/ 0 h 896294"/>
              <a:gd name="connsiteX2" fmla="*/ 1009652 w 1011556"/>
              <a:gd name="connsiteY2" fmla="*/ 896294 h 896294"/>
              <a:gd name="connsiteX3" fmla="*/ 0 w 1011556"/>
              <a:gd name="connsiteY3" fmla="*/ 768074 h 896294"/>
              <a:gd name="connsiteX4" fmla="*/ 690 w 1011556"/>
              <a:gd name="connsiteY4" fmla="*/ 101630 h 896294"/>
              <a:gd name="connsiteX0" fmla="*/ 690 w 1011556"/>
              <a:gd name="connsiteY0" fmla="*/ 98704 h 896294"/>
              <a:gd name="connsiteX1" fmla="*/ 1011556 w 1011556"/>
              <a:gd name="connsiteY1" fmla="*/ 0 h 896294"/>
              <a:gd name="connsiteX2" fmla="*/ 1009652 w 1011556"/>
              <a:gd name="connsiteY2" fmla="*/ 896294 h 896294"/>
              <a:gd name="connsiteX3" fmla="*/ 0 w 1011556"/>
              <a:gd name="connsiteY3" fmla="*/ 768074 h 896294"/>
              <a:gd name="connsiteX4" fmla="*/ 690 w 1011556"/>
              <a:gd name="connsiteY4" fmla="*/ 98704 h 896294"/>
              <a:gd name="connsiteX0" fmla="*/ 0 w 1010866"/>
              <a:gd name="connsiteY0" fmla="*/ 98704 h 896294"/>
              <a:gd name="connsiteX1" fmla="*/ 1010866 w 1010866"/>
              <a:gd name="connsiteY1" fmla="*/ 0 h 896294"/>
              <a:gd name="connsiteX2" fmla="*/ 1008962 w 1010866"/>
              <a:gd name="connsiteY2" fmla="*/ 896294 h 896294"/>
              <a:gd name="connsiteX3" fmla="*/ 1201 w 1010866"/>
              <a:gd name="connsiteY3" fmla="*/ 771001 h 896294"/>
              <a:gd name="connsiteX4" fmla="*/ 0 w 1010866"/>
              <a:gd name="connsiteY4" fmla="*/ 98704 h 896294"/>
              <a:gd name="connsiteX0" fmla="*/ 0 w 1010866"/>
              <a:gd name="connsiteY0" fmla="*/ 98704 h 896294"/>
              <a:gd name="connsiteX1" fmla="*/ 1010866 w 1010866"/>
              <a:gd name="connsiteY1" fmla="*/ 0 h 896294"/>
              <a:gd name="connsiteX2" fmla="*/ 1008962 w 1010866"/>
              <a:gd name="connsiteY2" fmla="*/ 896294 h 896294"/>
              <a:gd name="connsiteX3" fmla="*/ 1201 w 1010866"/>
              <a:gd name="connsiteY3" fmla="*/ 765146 h 896294"/>
              <a:gd name="connsiteX4" fmla="*/ 0 w 1010866"/>
              <a:gd name="connsiteY4" fmla="*/ 98704 h 896294"/>
              <a:gd name="connsiteX0" fmla="*/ 0 w 1012758"/>
              <a:gd name="connsiteY0" fmla="*/ 101630 h 896294"/>
              <a:gd name="connsiteX1" fmla="*/ 1012758 w 1012758"/>
              <a:gd name="connsiteY1" fmla="*/ 0 h 896294"/>
              <a:gd name="connsiteX2" fmla="*/ 1010854 w 1012758"/>
              <a:gd name="connsiteY2" fmla="*/ 896294 h 896294"/>
              <a:gd name="connsiteX3" fmla="*/ 3093 w 1012758"/>
              <a:gd name="connsiteY3" fmla="*/ 765146 h 896294"/>
              <a:gd name="connsiteX4" fmla="*/ 0 w 1012758"/>
              <a:gd name="connsiteY4" fmla="*/ 101630 h 896294"/>
              <a:gd name="connsiteX0" fmla="*/ 0 w 1012758"/>
              <a:gd name="connsiteY0" fmla="*/ 101630 h 896294"/>
              <a:gd name="connsiteX1" fmla="*/ 1012758 w 1012758"/>
              <a:gd name="connsiteY1" fmla="*/ 0 h 896294"/>
              <a:gd name="connsiteX2" fmla="*/ 1010854 w 1012758"/>
              <a:gd name="connsiteY2" fmla="*/ 896294 h 896294"/>
              <a:gd name="connsiteX3" fmla="*/ 1202 w 1012758"/>
              <a:gd name="connsiteY3" fmla="*/ 765146 h 896294"/>
              <a:gd name="connsiteX4" fmla="*/ 0 w 1012758"/>
              <a:gd name="connsiteY4" fmla="*/ 101630 h 896294"/>
              <a:gd name="connsiteX0" fmla="*/ 0 w 1013142"/>
              <a:gd name="connsiteY0" fmla="*/ 101630 h 899220"/>
              <a:gd name="connsiteX1" fmla="*/ 1012758 w 1013142"/>
              <a:gd name="connsiteY1" fmla="*/ 0 h 899220"/>
              <a:gd name="connsiteX2" fmla="*/ 1012745 w 1013142"/>
              <a:gd name="connsiteY2" fmla="*/ 899220 h 899220"/>
              <a:gd name="connsiteX3" fmla="*/ 1202 w 1013142"/>
              <a:gd name="connsiteY3" fmla="*/ 765146 h 899220"/>
              <a:gd name="connsiteX4" fmla="*/ 0 w 1013142"/>
              <a:gd name="connsiteY4" fmla="*/ 101630 h 899220"/>
              <a:gd name="connsiteX0" fmla="*/ 0 w 1013142"/>
              <a:gd name="connsiteY0" fmla="*/ 101630 h 899220"/>
              <a:gd name="connsiteX1" fmla="*/ 1012758 w 1013142"/>
              <a:gd name="connsiteY1" fmla="*/ 0 h 899220"/>
              <a:gd name="connsiteX2" fmla="*/ 1012745 w 1013142"/>
              <a:gd name="connsiteY2" fmla="*/ 899220 h 899220"/>
              <a:gd name="connsiteX3" fmla="*/ 4985 w 1013142"/>
              <a:gd name="connsiteY3" fmla="*/ 768073 h 899220"/>
              <a:gd name="connsiteX4" fmla="*/ 0 w 1013142"/>
              <a:gd name="connsiteY4" fmla="*/ 101630 h 899220"/>
              <a:gd name="connsiteX0" fmla="*/ 0 w 1013142"/>
              <a:gd name="connsiteY0" fmla="*/ 101630 h 899220"/>
              <a:gd name="connsiteX1" fmla="*/ 1012758 w 1013142"/>
              <a:gd name="connsiteY1" fmla="*/ 0 h 899220"/>
              <a:gd name="connsiteX2" fmla="*/ 1012745 w 1013142"/>
              <a:gd name="connsiteY2" fmla="*/ 899220 h 899220"/>
              <a:gd name="connsiteX3" fmla="*/ 3094 w 1013142"/>
              <a:gd name="connsiteY3" fmla="*/ 768073 h 899220"/>
              <a:gd name="connsiteX4" fmla="*/ 0 w 1013142"/>
              <a:gd name="connsiteY4" fmla="*/ 101630 h 899220"/>
              <a:gd name="connsiteX0" fmla="*/ 0 w 1013142"/>
              <a:gd name="connsiteY0" fmla="*/ 101630 h 899220"/>
              <a:gd name="connsiteX1" fmla="*/ 1012758 w 1013142"/>
              <a:gd name="connsiteY1" fmla="*/ 0 h 899220"/>
              <a:gd name="connsiteX2" fmla="*/ 1012745 w 1013142"/>
              <a:gd name="connsiteY2" fmla="*/ 899220 h 899220"/>
              <a:gd name="connsiteX3" fmla="*/ 3094 w 1013142"/>
              <a:gd name="connsiteY3" fmla="*/ 768073 h 899220"/>
              <a:gd name="connsiteX4" fmla="*/ 0 w 1013142"/>
              <a:gd name="connsiteY4" fmla="*/ 101630 h 899220"/>
              <a:gd name="connsiteX0" fmla="*/ 0 w 1013142"/>
              <a:gd name="connsiteY0" fmla="*/ 98704 h 899220"/>
              <a:gd name="connsiteX1" fmla="*/ 1012758 w 1013142"/>
              <a:gd name="connsiteY1" fmla="*/ 0 h 899220"/>
              <a:gd name="connsiteX2" fmla="*/ 1012745 w 1013142"/>
              <a:gd name="connsiteY2" fmla="*/ 899220 h 899220"/>
              <a:gd name="connsiteX3" fmla="*/ 3094 w 1013142"/>
              <a:gd name="connsiteY3" fmla="*/ 768073 h 899220"/>
              <a:gd name="connsiteX4" fmla="*/ 0 w 1013142"/>
              <a:gd name="connsiteY4" fmla="*/ 98704 h 899220"/>
              <a:gd name="connsiteX0" fmla="*/ 0 w 1013142"/>
              <a:gd name="connsiteY0" fmla="*/ 98704 h 899220"/>
              <a:gd name="connsiteX1" fmla="*/ 1012758 w 1013142"/>
              <a:gd name="connsiteY1" fmla="*/ 0 h 899220"/>
              <a:gd name="connsiteX2" fmla="*/ 1012745 w 1013142"/>
              <a:gd name="connsiteY2" fmla="*/ 899220 h 899220"/>
              <a:gd name="connsiteX3" fmla="*/ 4985 w 1013142"/>
              <a:gd name="connsiteY3" fmla="*/ 776853 h 899220"/>
              <a:gd name="connsiteX4" fmla="*/ 0 w 1013142"/>
              <a:gd name="connsiteY4" fmla="*/ 98704 h 899220"/>
              <a:gd name="connsiteX0" fmla="*/ 0 w 1013142"/>
              <a:gd name="connsiteY0" fmla="*/ 98704 h 899220"/>
              <a:gd name="connsiteX1" fmla="*/ 1012758 w 1013142"/>
              <a:gd name="connsiteY1" fmla="*/ 0 h 899220"/>
              <a:gd name="connsiteX2" fmla="*/ 1012745 w 1013142"/>
              <a:gd name="connsiteY2" fmla="*/ 899220 h 899220"/>
              <a:gd name="connsiteX3" fmla="*/ 1202 w 1013142"/>
              <a:gd name="connsiteY3" fmla="*/ 776853 h 899220"/>
              <a:gd name="connsiteX4" fmla="*/ 0 w 1013142"/>
              <a:gd name="connsiteY4" fmla="*/ 98704 h 899220"/>
              <a:gd name="connsiteX0" fmla="*/ 0 w 1013142"/>
              <a:gd name="connsiteY0" fmla="*/ 98704 h 899220"/>
              <a:gd name="connsiteX1" fmla="*/ 1012758 w 1013142"/>
              <a:gd name="connsiteY1" fmla="*/ 0 h 899220"/>
              <a:gd name="connsiteX2" fmla="*/ 1012745 w 1013142"/>
              <a:gd name="connsiteY2" fmla="*/ 899220 h 899220"/>
              <a:gd name="connsiteX3" fmla="*/ 1202 w 1013142"/>
              <a:gd name="connsiteY3" fmla="*/ 776853 h 899220"/>
              <a:gd name="connsiteX4" fmla="*/ 0 w 1013142"/>
              <a:gd name="connsiteY4" fmla="*/ 98704 h 899220"/>
              <a:gd name="connsiteX0" fmla="*/ 0 w 1014650"/>
              <a:gd name="connsiteY0" fmla="*/ 104558 h 905074"/>
              <a:gd name="connsiteX1" fmla="*/ 1014650 w 1014650"/>
              <a:gd name="connsiteY1" fmla="*/ 0 h 905074"/>
              <a:gd name="connsiteX2" fmla="*/ 1012745 w 1014650"/>
              <a:gd name="connsiteY2" fmla="*/ 905074 h 905074"/>
              <a:gd name="connsiteX3" fmla="*/ 1202 w 1014650"/>
              <a:gd name="connsiteY3" fmla="*/ 782707 h 905074"/>
              <a:gd name="connsiteX4" fmla="*/ 0 w 1014650"/>
              <a:gd name="connsiteY4" fmla="*/ 104558 h 9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4650" h="905074">
                <a:moveTo>
                  <a:pt x="0" y="104558"/>
                </a:moveTo>
                <a:lnTo>
                  <a:pt x="1014650" y="0"/>
                </a:lnTo>
                <a:cubicBezTo>
                  <a:pt x="1013277" y="294379"/>
                  <a:pt x="1014118" y="610695"/>
                  <a:pt x="1012745" y="905074"/>
                </a:cubicBezTo>
                <a:lnTo>
                  <a:pt x="1202" y="782707"/>
                </a:lnTo>
                <a:cubicBezTo>
                  <a:pt x="2334" y="556590"/>
                  <a:pt x="1146" y="350334"/>
                  <a:pt x="0" y="104558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70000"/>
                </a:schemeClr>
              </a:gs>
              <a:gs pos="100000">
                <a:schemeClr val="accent3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1F761E5-75DE-BBE2-24D1-D504E45555F5}"/>
              </a:ext>
            </a:extLst>
          </p:cNvPr>
          <p:cNvSpPr/>
          <p:nvPr/>
        </p:nvSpPr>
        <p:spPr>
          <a:xfrm>
            <a:off x="10038731" y="3628608"/>
            <a:ext cx="1201586" cy="888004"/>
          </a:xfrm>
          <a:prstGeom prst="rect">
            <a:avLst/>
          </a:prstGeom>
          <a:noFill/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5" name="Freeform: Shape 49">
            <a:extLst>
              <a:ext uri="{FF2B5EF4-FFF2-40B4-BE49-F238E27FC236}">
                <a16:creationId xmlns:a16="http://schemas.microsoft.com/office/drawing/2014/main" id="{07486CF3-B189-2262-C16B-3275122EBA92}"/>
              </a:ext>
            </a:extLst>
          </p:cNvPr>
          <p:cNvSpPr/>
          <p:nvPr/>
        </p:nvSpPr>
        <p:spPr>
          <a:xfrm>
            <a:off x="0" y="4489907"/>
            <a:ext cx="8568003" cy="71168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6" name="Freeform 11">
            <a:extLst>
              <a:ext uri="{FF2B5EF4-FFF2-40B4-BE49-F238E27FC236}">
                <a16:creationId xmlns:a16="http://schemas.microsoft.com/office/drawing/2014/main" id="{B0200E49-F9F0-A8BF-5FF8-8506926CB56E}"/>
              </a:ext>
            </a:extLst>
          </p:cNvPr>
          <p:cNvSpPr/>
          <p:nvPr/>
        </p:nvSpPr>
        <p:spPr>
          <a:xfrm>
            <a:off x="8554104" y="4489741"/>
            <a:ext cx="1458000" cy="1047563"/>
          </a:xfrm>
          <a:custGeom>
            <a:avLst/>
            <a:gdLst>
              <a:gd name="connsiteX0" fmla="*/ 7951 w 1049572"/>
              <a:gd name="connsiteY0" fmla="*/ 0 h 970059"/>
              <a:gd name="connsiteX1" fmla="*/ 1049572 w 1049572"/>
              <a:gd name="connsiteY1" fmla="*/ 95416 h 970059"/>
              <a:gd name="connsiteX2" fmla="*/ 1049572 w 1049572"/>
              <a:gd name="connsiteY2" fmla="*/ 970059 h 970059"/>
              <a:gd name="connsiteX3" fmla="*/ 0 w 1049572"/>
              <a:gd name="connsiteY3" fmla="*/ 659958 h 970059"/>
              <a:gd name="connsiteX4" fmla="*/ 7951 w 1049572"/>
              <a:gd name="connsiteY4" fmla="*/ 0 h 970059"/>
              <a:gd name="connsiteX0" fmla="*/ 7951 w 1059440"/>
              <a:gd name="connsiteY0" fmla="*/ 0 h 970059"/>
              <a:gd name="connsiteX1" fmla="*/ 1059440 w 1059440"/>
              <a:gd name="connsiteY1" fmla="*/ 82259 h 970059"/>
              <a:gd name="connsiteX2" fmla="*/ 1049572 w 1059440"/>
              <a:gd name="connsiteY2" fmla="*/ 970059 h 970059"/>
              <a:gd name="connsiteX3" fmla="*/ 0 w 1059440"/>
              <a:gd name="connsiteY3" fmla="*/ 659958 h 970059"/>
              <a:gd name="connsiteX4" fmla="*/ 7951 w 1059440"/>
              <a:gd name="connsiteY4" fmla="*/ 0 h 970059"/>
              <a:gd name="connsiteX0" fmla="*/ 11240 w 1059440"/>
              <a:gd name="connsiteY0" fmla="*/ 0 h 973348"/>
              <a:gd name="connsiteX1" fmla="*/ 1059440 w 1059440"/>
              <a:gd name="connsiteY1" fmla="*/ 85548 h 973348"/>
              <a:gd name="connsiteX2" fmla="*/ 1049572 w 1059440"/>
              <a:gd name="connsiteY2" fmla="*/ 973348 h 973348"/>
              <a:gd name="connsiteX3" fmla="*/ 0 w 1059440"/>
              <a:gd name="connsiteY3" fmla="*/ 663247 h 973348"/>
              <a:gd name="connsiteX4" fmla="*/ 11240 w 1059440"/>
              <a:gd name="connsiteY4" fmla="*/ 0 h 973348"/>
              <a:gd name="connsiteX0" fmla="*/ 11240 w 1059440"/>
              <a:gd name="connsiteY0" fmla="*/ 0 h 976637"/>
              <a:gd name="connsiteX1" fmla="*/ 1059440 w 1059440"/>
              <a:gd name="connsiteY1" fmla="*/ 85548 h 976637"/>
              <a:gd name="connsiteX2" fmla="*/ 1059440 w 1059440"/>
              <a:gd name="connsiteY2" fmla="*/ 976637 h 976637"/>
              <a:gd name="connsiteX3" fmla="*/ 0 w 1059440"/>
              <a:gd name="connsiteY3" fmla="*/ 663247 h 976637"/>
              <a:gd name="connsiteX4" fmla="*/ 11240 w 1059440"/>
              <a:gd name="connsiteY4" fmla="*/ 0 h 976637"/>
              <a:gd name="connsiteX0" fmla="*/ 11240 w 1059440"/>
              <a:gd name="connsiteY0" fmla="*/ 0 h 979926"/>
              <a:gd name="connsiteX1" fmla="*/ 1059440 w 1059440"/>
              <a:gd name="connsiteY1" fmla="*/ 85548 h 979926"/>
              <a:gd name="connsiteX2" fmla="*/ 1059440 w 1059440"/>
              <a:gd name="connsiteY2" fmla="*/ 979926 h 979926"/>
              <a:gd name="connsiteX3" fmla="*/ 0 w 1059440"/>
              <a:gd name="connsiteY3" fmla="*/ 663247 h 979926"/>
              <a:gd name="connsiteX4" fmla="*/ 11240 w 1059440"/>
              <a:gd name="connsiteY4" fmla="*/ 0 h 979926"/>
              <a:gd name="connsiteX0" fmla="*/ 11240 w 1059440"/>
              <a:gd name="connsiteY0" fmla="*/ 0 h 986504"/>
              <a:gd name="connsiteX1" fmla="*/ 1059440 w 1059440"/>
              <a:gd name="connsiteY1" fmla="*/ 92126 h 986504"/>
              <a:gd name="connsiteX2" fmla="*/ 1059440 w 1059440"/>
              <a:gd name="connsiteY2" fmla="*/ 986504 h 986504"/>
              <a:gd name="connsiteX3" fmla="*/ 0 w 1059440"/>
              <a:gd name="connsiteY3" fmla="*/ 669825 h 986504"/>
              <a:gd name="connsiteX4" fmla="*/ 11240 w 1059440"/>
              <a:gd name="connsiteY4" fmla="*/ 0 h 986504"/>
              <a:gd name="connsiteX0" fmla="*/ 11240 w 1059440"/>
              <a:gd name="connsiteY0" fmla="*/ 0 h 986504"/>
              <a:gd name="connsiteX1" fmla="*/ 1034801 w 1059440"/>
              <a:gd name="connsiteY1" fmla="*/ 92126 h 986504"/>
              <a:gd name="connsiteX2" fmla="*/ 1059440 w 1059440"/>
              <a:gd name="connsiteY2" fmla="*/ 986504 h 986504"/>
              <a:gd name="connsiteX3" fmla="*/ 0 w 1059440"/>
              <a:gd name="connsiteY3" fmla="*/ 669825 h 986504"/>
              <a:gd name="connsiteX4" fmla="*/ 11240 w 1059440"/>
              <a:gd name="connsiteY4" fmla="*/ 0 h 986504"/>
              <a:gd name="connsiteX0" fmla="*/ 11240 w 1034801"/>
              <a:gd name="connsiteY0" fmla="*/ 0 h 986504"/>
              <a:gd name="connsiteX1" fmla="*/ 1034801 w 1034801"/>
              <a:gd name="connsiteY1" fmla="*/ 92126 h 986504"/>
              <a:gd name="connsiteX2" fmla="*/ 1034800 w 1034801"/>
              <a:gd name="connsiteY2" fmla="*/ 986504 h 986504"/>
              <a:gd name="connsiteX3" fmla="*/ 0 w 1034801"/>
              <a:gd name="connsiteY3" fmla="*/ 669825 h 986504"/>
              <a:gd name="connsiteX4" fmla="*/ 11240 w 1034801"/>
              <a:gd name="connsiteY4" fmla="*/ 0 h 986504"/>
              <a:gd name="connsiteX0" fmla="*/ 31772 w 1034801"/>
              <a:gd name="connsiteY0" fmla="*/ 0 h 986504"/>
              <a:gd name="connsiteX1" fmla="*/ 1034801 w 1034801"/>
              <a:gd name="connsiteY1" fmla="*/ 92126 h 986504"/>
              <a:gd name="connsiteX2" fmla="*/ 1034800 w 1034801"/>
              <a:gd name="connsiteY2" fmla="*/ 986504 h 986504"/>
              <a:gd name="connsiteX3" fmla="*/ 0 w 1034801"/>
              <a:gd name="connsiteY3" fmla="*/ 669825 h 986504"/>
              <a:gd name="connsiteX4" fmla="*/ 31772 w 1034801"/>
              <a:gd name="connsiteY4" fmla="*/ 0 h 986504"/>
              <a:gd name="connsiteX0" fmla="*/ 23560 w 1034801"/>
              <a:gd name="connsiteY0" fmla="*/ 0 h 982398"/>
              <a:gd name="connsiteX1" fmla="*/ 1034801 w 1034801"/>
              <a:gd name="connsiteY1" fmla="*/ 88020 h 982398"/>
              <a:gd name="connsiteX2" fmla="*/ 1034800 w 1034801"/>
              <a:gd name="connsiteY2" fmla="*/ 982398 h 982398"/>
              <a:gd name="connsiteX3" fmla="*/ 0 w 1034801"/>
              <a:gd name="connsiteY3" fmla="*/ 665719 h 982398"/>
              <a:gd name="connsiteX4" fmla="*/ 23560 w 1034801"/>
              <a:gd name="connsiteY4" fmla="*/ 0 h 982398"/>
              <a:gd name="connsiteX0" fmla="*/ 92 w 1011333"/>
              <a:gd name="connsiteY0" fmla="*/ 0 h 982398"/>
              <a:gd name="connsiteX1" fmla="*/ 1011333 w 1011333"/>
              <a:gd name="connsiteY1" fmla="*/ 88020 h 982398"/>
              <a:gd name="connsiteX2" fmla="*/ 1011332 w 1011333"/>
              <a:gd name="connsiteY2" fmla="*/ 982398 h 982398"/>
              <a:gd name="connsiteX3" fmla="*/ 50450 w 1011333"/>
              <a:gd name="connsiteY3" fmla="*/ 665719 h 982398"/>
              <a:gd name="connsiteX4" fmla="*/ 92 w 1011333"/>
              <a:gd name="connsiteY4" fmla="*/ 0 h 982398"/>
              <a:gd name="connsiteX0" fmla="*/ 658 w 1011899"/>
              <a:gd name="connsiteY0" fmla="*/ 0 h 982398"/>
              <a:gd name="connsiteX1" fmla="*/ 1011899 w 1011899"/>
              <a:gd name="connsiteY1" fmla="*/ 88020 h 982398"/>
              <a:gd name="connsiteX2" fmla="*/ 1011898 w 1011899"/>
              <a:gd name="connsiteY2" fmla="*/ 982398 h 982398"/>
              <a:gd name="connsiteX3" fmla="*/ 1738 w 1011899"/>
              <a:gd name="connsiteY3" fmla="*/ 669826 h 982398"/>
              <a:gd name="connsiteX4" fmla="*/ 658 w 1011899"/>
              <a:gd name="connsiteY4" fmla="*/ 0 h 982398"/>
              <a:gd name="connsiteX0" fmla="*/ 658 w 1011899"/>
              <a:gd name="connsiteY0" fmla="*/ 0 h 982398"/>
              <a:gd name="connsiteX1" fmla="*/ 1011899 w 1011899"/>
              <a:gd name="connsiteY1" fmla="*/ 88020 h 982398"/>
              <a:gd name="connsiteX2" fmla="*/ 1011898 w 1011899"/>
              <a:gd name="connsiteY2" fmla="*/ 982398 h 982398"/>
              <a:gd name="connsiteX3" fmla="*/ 1738 w 1011899"/>
              <a:gd name="connsiteY3" fmla="*/ 669826 h 982398"/>
              <a:gd name="connsiteX4" fmla="*/ 658 w 1011899"/>
              <a:gd name="connsiteY4" fmla="*/ 0 h 982398"/>
              <a:gd name="connsiteX0" fmla="*/ 3027 w 1014268"/>
              <a:gd name="connsiteY0" fmla="*/ 0 h 982398"/>
              <a:gd name="connsiteX1" fmla="*/ 1014268 w 1014268"/>
              <a:gd name="connsiteY1" fmla="*/ 88020 h 982398"/>
              <a:gd name="connsiteX2" fmla="*/ 1014267 w 1014268"/>
              <a:gd name="connsiteY2" fmla="*/ 982398 h 982398"/>
              <a:gd name="connsiteX3" fmla="*/ 0 w 1014268"/>
              <a:gd name="connsiteY3" fmla="*/ 669826 h 982398"/>
              <a:gd name="connsiteX4" fmla="*/ 3027 w 1014268"/>
              <a:gd name="connsiteY4" fmla="*/ 0 h 982398"/>
              <a:gd name="connsiteX0" fmla="*/ 545 w 1017519"/>
              <a:gd name="connsiteY0" fmla="*/ 0 h 979472"/>
              <a:gd name="connsiteX1" fmla="*/ 1017519 w 1017519"/>
              <a:gd name="connsiteY1" fmla="*/ 85094 h 979472"/>
              <a:gd name="connsiteX2" fmla="*/ 1017518 w 1017519"/>
              <a:gd name="connsiteY2" fmla="*/ 979472 h 979472"/>
              <a:gd name="connsiteX3" fmla="*/ 3251 w 1017519"/>
              <a:gd name="connsiteY3" fmla="*/ 666900 h 979472"/>
              <a:gd name="connsiteX4" fmla="*/ 545 w 1017519"/>
              <a:gd name="connsiteY4" fmla="*/ 0 h 979472"/>
              <a:gd name="connsiteX0" fmla="*/ 4939 w 1021913"/>
              <a:gd name="connsiteY0" fmla="*/ 0 h 979472"/>
              <a:gd name="connsiteX1" fmla="*/ 1021913 w 1021913"/>
              <a:gd name="connsiteY1" fmla="*/ 85094 h 979472"/>
              <a:gd name="connsiteX2" fmla="*/ 1021912 w 1021913"/>
              <a:gd name="connsiteY2" fmla="*/ 979472 h 979472"/>
              <a:gd name="connsiteX3" fmla="*/ 0 w 1021913"/>
              <a:gd name="connsiteY3" fmla="*/ 666900 h 979472"/>
              <a:gd name="connsiteX4" fmla="*/ 4939 w 1021913"/>
              <a:gd name="connsiteY4" fmla="*/ 0 h 979472"/>
              <a:gd name="connsiteX0" fmla="*/ 683 w 1023391"/>
              <a:gd name="connsiteY0" fmla="*/ 0 h 979472"/>
              <a:gd name="connsiteX1" fmla="*/ 1023391 w 1023391"/>
              <a:gd name="connsiteY1" fmla="*/ 85094 h 979472"/>
              <a:gd name="connsiteX2" fmla="*/ 1023390 w 1023391"/>
              <a:gd name="connsiteY2" fmla="*/ 979472 h 979472"/>
              <a:gd name="connsiteX3" fmla="*/ 1478 w 1023391"/>
              <a:gd name="connsiteY3" fmla="*/ 666900 h 979472"/>
              <a:gd name="connsiteX4" fmla="*/ 683 w 1023391"/>
              <a:gd name="connsiteY4" fmla="*/ 0 h 979472"/>
              <a:gd name="connsiteX0" fmla="*/ 683 w 1023391"/>
              <a:gd name="connsiteY0" fmla="*/ 0 h 985326"/>
              <a:gd name="connsiteX1" fmla="*/ 1023391 w 1023391"/>
              <a:gd name="connsiteY1" fmla="*/ 90948 h 985326"/>
              <a:gd name="connsiteX2" fmla="*/ 1023390 w 1023391"/>
              <a:gd name="connsiteY2" fmla="*/ 985326 h 985326"/>
              <a:gd name="connsiteX3" fmla="*/ 1478 w 1023391"/>
              <a:gd name="connsiteY3" fmla="*/ 672754 h 985326"/>
              <a:gd name="connsiteX4" fmla="*/ 683 w 1023391"/>
              <a:gd name="connsiteY4" fmla="*/ 0 h 985326"/>
              <a:gd name="connsiteX0" fmla="*/ 683 w 1025303"/>
              <a:gd name="connsiteY0" fmla="*/ 0 h 985326"/>
              <a:gd name="connsiteX1" fmla="*/ 1025303 w 1025303"/>
              <a:gd name="connsiteY1" fmla="*/ 93876 h 985326"/>
              <a:gd name="connsiteX2" fmla="*/ 1023390 w 1025303"/>
              <a:gd name="connsiteY2" fmla="*/ 985326 h 985326"/>
              <a:gd name="connsiteX3" fmla="*/ 1478 w 1025303"/>
              <a:gd name="connsiteY3" fmla="*/ 672754 h 985326"/>
              <a:gd name="connsiteX4" fmla="*/ 683 w 1025303"/>
              <a:gd name="connsiteY4" fmla="*/ 0 h 985326"/>
              <a:gd name="connsiteX0" fmla="*/ 683 w 1023392"/>
              <a:gd name="connsiteY0" fmla="*/ 0 h 985326"/>
              <a:gd name="connsiteX1" fmla="*/ 1023392 w 1023392"/>
              <a:gd name="connsiteY1" fmla="*/ 88021 h 985326"/>
              <a:gd name="connsiteX2" fmla="*/ 1023390 w 1023392"/>
              <a:gd name="connsiteY2" fmla="*/ 985326 h 985326"/>
              <a:gd name="connsiteX3" fmla="*/ 1478 w 1023392"/>
              <a:gd name="connsiteY3" fmla="*/ 672754 h 985326"/>
              <a:gd name="connsiteX4" fmla="*/ 683 w 1023392"/>
              <a:gd name="connsiteY4" fmla="*/ 0 h 985326"/>
              <a:gd name="connsiteX0" fmla="*/ 683 w 1025302"/>
              <a:gd name="connsiteY0" fmla="*/ 0 h 988252"/>
              <a:gd name="connsiteX1" fmla="*/ 1023392 w 1025302"/>
              <a:gd name="connsiteY1" fmla="*/ 88021 h 988252"/>
              <a:gd name="connsiteX2" fmla="*/ 1025302 w 1025302"/>
              <a:gd name="connsiteY2" fmla="*/ 988252 h 988252"/>
              <a:gd name="connsiteX3" fmla="*/ 1478 w 1025302"/>
              <a:gd name="connsiteY3" fmla="*/ 672754 h 988252"/>
              <a:gd name="connsiteX4" fmla="*/ 683 w 1025302"/>
              <a:gd name="connsiteY4" fmla="*/ 0 h 988252"/>
              <a:gd name="connsiteX0" fmla="*/ 683 w 1025302"/>
              <a:gd name="connsiteY0" fmla="*/ 0 h 988252"/>
              <a:gd name="connsiteX1" fmla="*/ 1023392 w 1025302"/>
              <a:gd name="connsiteY1" fmla="*/ 82167 h 988252"/>
              <a:gd name="connsiteX2" fmla="*/ 1025302 w 1025302"/>
              <a:gd name="connsiteY2" fmla="*/ 988252 h 988252"/>
              <a:gd name="connsiteX3" fmla="*/ 1478 w 1025302"/>
              <a:gd name="connsiteY3" fmla="*/ 672754 h 988252"/>
              <a:gd name="connsiteX4" fmla="*/ 683 w 1025302"/>
              <a:gd name="connsiteY4" fmla="*/ 0 h 988252"/>
              <a:gd name="connsiteX0" fmla="*/ 683 w 1029125"/>
              <a:gd name="connsiteY0" fmla="*/ 0 h 994106"/>
              <a:gd name="connsiteX1" fmla="*/ 1023392 w 1029125"/>
              <a:gd name="connsiteY1" fmla="*/ 82167 h 994106"/>
              <a:gd name="connsiteX2" fmla="*/ 1029125 w 1029125"/>
              <a:gd name="connsiteY2" fmla="*/ 994106 h 994106"/>
              <a:gd name="connsiteX3" fmla="*/ 1478 w 1029125"/>
              <a:gd name="connsiteY3" fmla="*/ 672754 h 994106"/>
              <a:gd name="connsiteX4" fmla="*/ 683 w 1029125"/>
              <a:gd name="connsiteY4" fmla="*/ 0 h 994106"/>
              <a:gd name="connsiteX0" fmla="*/ 683 w 1023392"/>
              <a:gd name="connsiteY0" fmla="*/ 0 h 994106"/>
              <a:gd name="connsiteX1" fmla="*/ 1023392 w 1023392"/>
              <a:gd name="connsiteY1" fmla="*/ 82167 h 994106"/>
              <a:gd name="connsiteX2" fmla="*/ 1023392 w 1023392"/>
              <a:gd name="connsiteY2" fmla="*/ 994106 h 994106"/>
              <a:gd name="connsiteX3" fmla="*/ 1478 w 1023392"/>
              <a:gd name="connsiteY3" fmla="*/ 672754 h 994106"/>
              <a:gd name="connsiteX4" fmla="*/ 683 w 1023392"/>
              <a:gd name="connsiteY4" fmla="*/ 0 h 994106"/>
              <a:gd name="connsiteX0" fmla="*/ 683 w 1025303"/>
              <a:gd name="connsiteY0" fmla="*/ 0 h 994106"/>
              <a:gd name="connsiteX1" fmla="*/ 1025303 w 1025303"/>
              <a:gd name="connsiteY1" fmla="*/ 90948 h 994106"/>
              <a:gd name="connsiteX2" fmla="*/ 1023392 w 1025303"/>
              <a:gd name="connsiteY2" fmla="*/ 994106 h 994106"/>
              <a:gd name="connsiteX3" fmla="*/ 1478 w 1025303"/>
              <a:gd name="connsiteY3" fmla="*/ 672754 h 994106"/>
              <a:gd name="connsiteX4" fmla="*/ 683 w 1025303"/>
              <a:gd name="connsiteY4" fmla="*/ 0 h 994106"/>
              <a:gd name="connsiteX0" fmla="*/ 683 w 1025303"/>
              <a:gd name="connsiteY0" fmla="*/ 0 h 994106"/>
              <a:gd name="connsiteX1" fmla="*/ 1025303 w 1025303"/>
              <a:gd name="connsiteY1" fmla="*/ 88021 h 994106"/>
              <a:gd name="connsiteX2" fmla="*/ 1023392 w 1025303"/>
              <a:gd name="connsiteY2" fmla="*/ 994106 h 994106"/>
              <a:gd name="connsiteX3" fmla="*/ 1478 w 1025303"/>
              <a:gd name="connsiteY3" fmla="*/ 672754 h 994106"/>
              <a:gd name="connsiteX4" fmla="*/ 683 w 1025303"/>
              <a:gd name="connsiteY4" fmla="*/ 0 h 994106"/>
              <a:gd name="connsiteX0" fmla="*/ 683 w 1025304"/>
              <a:gd name="connsiteY0" fmla="*/ 0 h 994106"/>
              <a:gd name="connsiteX1" fmla="*/ 1025303 w 1025304"/>
              <a:gd name="connsiteY1" fmla="*/ 88021 h 994106"/>
              <a:gd name="connsiteX2" fmla="*/ 1025304 w 1025304"/>
              <a:gd name="connsiteY2" fmla="*/ 994106 h 994106"/>
              <a:gd name="connsiteX3" fmla="*/ 1478 w 1025304"/>
              <a:gd name="connsiteY3" fmla="*/ 672754 h 994106"/>
              <a:gd name="connsiteX4" fmla="*/ 683 w 1025304"/>
              <a:gd name="connsiteY4" fmla="*/ 0 h 994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5304" h="994106">
                <a:moveTo>
                  <a:pt x="683" y="0"/>
                </a:moveTo>
                <a:lnTo>
                  <a:pt x="1025303" y="88021"/>
                </a:lnTo>
                <a:cubicBezTo>
                  <a:pt x="1025303" y="390049"/>
                  <a:pt x="1025304" y="692078"/>
                  <a:pt x="1025304" y="994106"/>
                </a:cubicBezTo>
                <a:lnTo>
                  <a:pt x="1478" y="672754"/>
                </a:lnTo>
                <a:cubicBezTo>
                  <a:pt x="4128" y="452768"/>
                  <a:pt x="-1967" y="219986"/>
                  <a:pt x="683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70000"/>
                </a:schemeClr>
              </a:gs>
              <a:gs pos="100000">
                <a:schemeClr val="accent4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1D7C2FD-BF65-B833-4F17-539C3A558F10}"/>
              </a:ext>
            </a:extLst>
          </p:cNvPr>
          <p:cNvSpPr/>
          <p:nvPr/>
        </p:nvSpPr>
        <p:spPr>
          <a:xfrm>
            <a:off x="10038731" y="4614902"/>
            <a:ext cx="1201586" cy="888004"/>
          </a:xfrm>
          <a:prstGeom prst="rect">
            <a:avLst/>
          </a:prstGeom>
          <a:noFill/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8" name="Rectangle 3">
            <a:extLst>
              <a:ext uri="{FF2B5EF4-FFF2-40B4-BE49-F238E27FC236}">
                <a16:creationId xmlns:a16="http://schemas.microsoft.com/office/drawing/2014/main" id="{44D4BCB1-B15E-8638-90B3-C1F1CA92760E}"/>
              </a:ext>
            </a:extLst>
          </p:cNvPr>
          <p:cNvSpPr/>
          <p:nvPr/>
        </p:nvSpPr>
        <p:spPr>
          <a:xfrm rot="18900000">
            <a:off x="10402259" y="1930909"/>
            <a:ext cx="531453" cy="459167"/>
          </a:xfrm>
          <a:custGeom>
            <a:avLst/>
            <a:gdLst/>
            <a:ahLst/>
            <a:cxnLst/>
            <a:rect l="l" t="t" r="r" b="b"/>
            <a:pathLst>
              <a:path w="5420988" h="4354613">
                <a:moveTo>
                  <a:pt x="1348767" y="746532"/>
                </a:moveTo>
                <a:lnTo>
                  <a:pt x="557008" y="1538292"/>
                </a:lnTo>
                <a:lnTo>
                  <a:pt x="242696" y="1223981"/>
                </a:lnTo>
                <a:lnTo>
                  <a:pt x="720144" y="746532"/>
                </a:lnTo>
                <a:close/>
                <a:moveTo>
                  <a:pt x="2953020" y="1710427"/>
                </a:moveTo>
                <a:lnTo>
                  <a:pt x="1841912" y="2821534"/>
                </a:lnTo>
                <a:lnTo>
                  <a:pt x="1527601" y="2507223"/>
                </a:lnTo>
                <a:lnTo>
                  <a:pt x="2507669" y="1527155"/>
                </a:lnTo>
                <a:lnTo>
                  <a:pt x="2507669" y="1710427"/>
                </a:lnTo>
                <a:close/>
                <a:moveTo>
                  <a:pt x="2204816" y="746532"/>
                </a:moveTo>
                <a:lnTo>
                  <a:pt x="984202" y="1967146"/>
                </a:lnTo>
                <a:lnTo>
                  <a:pt x="669891" y="1652835"/>
                </a:lnTo>
                <a:lnTo>
                  <a:pt x="1576193" y="746532"/>
                </a:lnTo>
                <a:close/>
                <a:moveTo>
                  <a:pt x="2507669" y="704276"/>
                </a:moveTo>
                <a:lnTo>
                  <a:pt x="2507669" y="1299728"/>
                </a:lnTo>
                <a:lnTo>
                  <a:pt x="1413057" y="2394340"/>
                </a:lnTo>
                <a:lnTo>
                  <a:pt x="1098746" y="2080028"/>
                </a:lnTo>
                <a:lnTo>
                  <a:pt x="2474499" y="704276"/>
                </a:lnTo>
                <a:close/>
                <a:moveTo>
                  <a:pt x="3783840" y="1735655"/>
                </a:moveTo>
                <a:lnTo>
                  <a:pt x="2270767" y="3248728"/>
                </a:lnTo>
                <a:lnTo>
                  <a:pt x="1956456" y="2934416"/>
                </a:lnTo>
                <a:lnTo>
                  <a:pt x="3136451" y="1754421"/>
                </a:lnTo>
                <a:close/>
                <a:moveTo>
                  <a:pt x="4496799" y="1714987"/>
                </a:moveTo>
                <a:lnTo>
                  <a:pt x="4496799" y="1878748"/>
                </a:lnTo>
                <a:lnTo>
                  <a:pt x="2696301" y="3679245"/>
                </a:lnTo>
                <a:lnTo>
                  <a:pt x="2381990" y="3364934"/>
                </a:lnTo>
                <a:lnTo>
                  <a:pt x="4018059" y="1728865"/>
                </a:lnTo>
                <a:close/>
                <a:moveTo>
                  <a:pt x="5188803" y="1234621"/>
                </a:moveTo>
                <a:lnTo>
                  <a:pt x="4712161" y="1707180"/>
                </a:lnTo>
                <a:lnTo>
                  <a:pt x="4712161" y="1499750"/>
                </a:lnTo>
                <a:lnTo>
                  <a:pt x="3254907" y="1499750"/>
                </a:lnTo>
                <a:lnTo>
                  <a:pt x="3254907" y="1501015"/>
                </a:lnTo>
                <a:lnTo>
                  <a:pt x="2718814" y="1501014"/>
                </a:lnTo>
                <a:lnTo>
                  <a:pt x="2718814" y="536093"/>
                </a:lnTo>
                <a:lnTo>
                  <a:pt x="931605" y="536093"/>
                </a:lnTo>
                <a:lnTo>
                  <a:pt x="931605" y="535070"/>
                </a:lnTo>
                <a:lnTo>
                  <a:pt x="1489071" y="0"/>
                </a:lnTo>
                <a:lnTo>
                  <a:pt x="3243560" y="0"/>
                </a:lnTo>
                <a:lnTo>
                  <a:pt x="3243560" y="11638"/>
                </a:lnTo>
                <a:lnTo>
                  <a:pt x="3254907" y="11638"/>
                </a:lnTo>
                <a:lnTo>
                  <a:pt x="3254907" y="969491"/>
                </a:lnTo>
                <a:lnTo>
                  <a:pt x="4712161" y="969491"/>
                </a:lnTo>
                <a:lnTo>
                  <a:pt x="4712161" y="762061"/>
                </a:lnTo>
                <a:close/>
                <a:moveTo>
                  <a:pt x="5420988" y="1433714"/>
                </a:moveTo>
                <a:cubicBezTo>
                  <a:pt x="5477229" y="1489956"/>
                  <a:pt x="5477229" y="1581142"/>
                  <a:pt x="5420988" y="1637384"/>
                </a:cubicBezTo>
                <a:lnTo>
                  <a:pt x="2907428" y="4150943"/>
                </a:lnTo>
                <a:lnTo>
                  <a:pt x="2703759" y="4354613"/>
                </a:lnTo>
                <a:lnTo>
                  <a:pt x="2500089" y="4150943"/>
                </a:lnTo>
                <a:lnTo>
                  <a:pt x="0" y="1650854"/>
                </a:lnTo>
                <a:cubicBezTo>
                  <a:pt x="-56242" y="1594612"/>
                  <a:pt x="-56242" y="1503426"/>
                  <a:pt x="0" y="1447185"/>
                </a:cubicBezTo>
                <a:cubicBezTo>
                  <a:pt x="56242" y="1390943"/>
                  <a:pt x="147427" y="1390943"/>
                  <a:pt x="203669" y="1447185"/>
                </a:cubicBezTo>
                <a:lnTo>
                  <a:pt x="2703759" y="3947274"/>
                </a:lnTo>
                <a:lnTo>
                  <a:pt x="5217318" y="1433714"/>
                </a:lnTo>
                <a:cubicBezTo>
                  <a:pt x="5273560" y="1377472"/>
                  <a:pt x="5364746" y="1377472"/>
                  <a:pt x="5420988" y="14337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29" name="Trapezoid 10">
            <a:extLst>
              <a:ext uri="{FF2B5EF4-FFF2-40B4-BE49-F238E27FC236}">
                <a16:creationId xmlns:a16="http://schemas.microsoft.com/office/drawing/2014/main" id="{2A1B3500-1827-27AB-E08E-90BD5736C1C1}"/>
              </a:ext>
            </a:extLst>
          </p:cNvPr>
          <p:cNvSpPr/>
          <p:nvPr/>
        </p:nvSpPr>
        <p:spPr>
          <a:xfrm>
            <a:off x="10435685" y="4762245"/>
            <a:ext cx="464600" cy="509001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0" name="Oval 21">
            <a:extLst>
              <a:ext uri="{FF2B5EF4-FFF2-40B4-BE49-F238E27FC236}">
                <a16:creationId xmlns:a16="http://schemas.microsoft.com/office/drawing/2014/main" id="{96C20137-3FE7-E935-56F7-513FB6F37429}"/>
              </a:ext>
            </a:extLst>
          </p:cNvPr>
          <p:cNvSpPr>
            <a:spLocks noChangeAspect="1"/>
          </p:cNvSpPr>
          <p:nvPr/>
        </p:nvSpPr>
        <p:spPr>
          <a:xfrm>
            <a:off x="10385631" y="2858389"/>
            <a:ext cx="564708" cy="55321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1" name="Rectangle 9">
            <a:extLst>
              <a:ext uri="{FF2B5EF4-FFF2-40B4-BE49-F238E27FC236}">
                <a16:creationId xmlns:a16="http://schemas.microsoft.com/office/drawing/2014/main" id="{D0789497-0C29-5EE1-85C6-A59699BD6EB6}"/>
              </a:ext>
            </a:extLst>
          </p:cNvPr>
          <p:cNvSpPr/>
          <p:nvPr/>
        </p:nvSpPr>
        <p:spPr>
          <a:xfrm>
            <a:off x="10316703" y="3770633"/>
            <a:ext cx="702564" cy="528970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  <a:cs typeface="+mn-cs"/>
            </a:endParaRPr>
          </a:p>
        </p:txBody>
      </p:sp>
      <p:sp>
        <p:nvSpPr>
          <p:cNvPr id="37" name="Title 36">
            <a:extLst>
              <a:ext uri="{FF2B5EF4-FFF2-40B4-BE49-F238E27FC236}">
                <a16:creationId xmlns:a16="http://schemas.microsoft.com/office/drawing/2014/main" id="{F041337D-5012-6C67-FEDE-F7BEDBAB1B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1178879-98D5-AB46-106E-32F1527303FB}"/>
              </a:ext>
            </a:extLst>
          </p:cNvPr>
          <p:cNvSpPr txBox="1"/>
          <p:nvPr/>
        </p:nvSpPr>
        <p:spPr>
          <a:xfrm>
            <a:off x="403413" y="2500883"/>
            <a:ext cx="80111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  <a:ea typeface="+mj-ea"/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400" dirty="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D1F0AC1-8C89-624C-2972-7F39C7BC945B}"/>
              </a:ext>
            </a:extLst>
          </p:cNvPr>
          <p:cNvSpPr txBox="1"/>
          <p:nvPr/>
        </p:nvSpPr>
        <p:spPr>
          <a:xfrm>
            <a:off x="403413" y="2243515"/>
            <a:ext cx="80111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ea typeface="+mj-ea"/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CD9526D-389A-1CDB-67F7-6E05B50FF44E}"/>
              </a:ext>
            </a:extLst>
          </p:cNvPr>
          <p:cNvSpPr txBox="1"/>
          <p:nvPr/>
        </p:nvSpPr>
        <p:spPr>
          <a:xfrm>
            <a:off x="430040" y="3247812"/>
            <a:ext cx="80111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  <a:ea typeface="+mj-ea"/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400" dirty="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2BE2006-DB96-8E8F-B84D-B76273D1E3E4}"/>
              </a:ext>
            </a:extLst>
          </p:cNvPr>
          <p:cNvSpPr txBox="1"/>
          <p:nvPr/>
        </p:nvSpPr>
        <p:spPr>
          <a:xfrm>
            <a:off x="430040" y="2990444"/>
            <a:ext cx="80111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ea typeface="+mj-ea"/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A0E010B-7DBB-D21F-AC1F-8025F0D4FE6F}"/>
              </a:ext>
            </a:extLst>
          </p:cNvPr>
          <p:cNvSpPr txBox="1"/>
          <p:nvPr/>
        </p:nvSpPr>
        <p:spPr>
          <a:xfrm>
            <a:off x="403413" y="4037979"/>
            <a:ext cx="80111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  <a:ea typeface="+mj-ea"/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400" dirty="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420746D-4AB2-A20C-A9AD-4579F4582A3B}"/>
              </a:ext>
            </a:extLst>
          </p:cNvPr>
          <p:cNvSpPr txBox="1"/>
          <p:nvPr/>
        </p:nvSpPr>
        <p:spPr>
          <a:xfrm>
            <a:off x="403413" y="3780611"/>
            <a:ext cx="80111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ea typeface="+mj-ea"/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562904A-83A9-9A07-28EC-6B6699D7BA33}"/>
              </a:ext>
            </a:extLst>
          </p:cNvPr>
          <p:cNvSpPr txBox="1"/>
          <p:nvPr/>
        </p:nvSpPr>
        <p:spPr>
          <a:xfrm>
            <a:off x="430040" y="4784908"/>
            <a:ext cx="80111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  <a:ea typeface="+mj-ea"/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400" dirty="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951E067-D1C2-741C-5945-EBAF92D83B84}"/>
              </a:ext>
            </a:extLst>
          </p:cNvPr>
          <p:cNvSpPr txBox="1"/>
          <p:nvPr/>
        </p:nvSpPr>
        <p:spPr>
          <a:xfrm>
            <a:off x="430040" y="4527540"/>
            <a:ext cx="80111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ea typeface="+mj-ea"/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5940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Title 41">
            <a:extLst>
              <a:ext uri="{FF2B5EF4-FFF2-40B4-BE49-F238E27FC236}">
                <a16:creationId xmlns:a16="http://schemas.microsoft.com/office/drawing/2014/main" id="{094B4632-C731-4DD8-8753-4505C979E5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dirty="0"/>
              <a:t>6 Steps Horizontal Diagram</a:t>
            </a:r>
            <a:endParaRPr lang="en-US" dirty="0"/>
          </a:p>
        </p:txBody>
      </p: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859B36FC-A7A6-4D25-B4AA-74918B937631}"/>
              </a:ext>
            </a:extLst>
          </p:cNvPr>
          <p:cNvGrpSpPr/>
          <p:nvPr/>
        </p:nvGrpSpPr>
        <p:grpSpPr>
          <a:xfrm>
            <a:off x="1917134" y="2043269"/>
            <a:ext cx="8207119" cy="3549185"/>
            <a:chOff x="1916044" y="2042907"/>
            <a:chExt cx="8209257" cy="3550110"/>
          </a:xfrm>
        </p:grpSpPr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7BD4341A-A2A7-4D2B-9810-6EBBABE46DE4}"/>
                </a:ext>
              </a:extLst>
            </p:cNvPr>
            <p:cNvSpPr/>
            <p:nvPr/>
          </p:nvSpPr>
          <p:spPr>
            <a:xfrm flipH="1" flipV="1">
              <a:off x="2992980" y="5436799"/>
              <a:ext cx="7132320" cy="156218"/>
            </a:xfrm>
            <a:prstGeom prst="rect">
              <a:avLst/>
            </a:prstGeom>
            <a:gradFill flip="none" rotWithShape="1">
              <a:gsLst>
                <a:gs pos="14000">
                  <a:schemeClr val="tx1">
                    <a:alpha val="21000"/>
                  </a:schemeClr>
                </a:gs>
                <a:gs pos="55000">
                  <a:schemeClr val="bg1">
                    <a:lumMod val="0"/>
                    <a:lumOff val="100000"/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6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384740B0-57A1-4789-97EA-FBE33E2D91B3}"/>
                </a:ext>
              </a:extLst>
            </p:cNvPr>
            <p:cNvSpPr/>
            <p:nvPr/>
          </p:nvSpPr>
          <p:spPr>
            <a:xfrm>
              <a:off x="1916044" y="2042907"/>
              <a:ext cx="7132320" cy="151791"/>
            </a:xfrm>
            <a:prstGeom prst="rect">
              <a:avLst/>
            </a:prstGeom>
            <a:gradFill flip="none" rotWithShape="1">
              <a:gsLst>
                <a:gs pos="14000">
                  <a:schemeClr val="tx1">
                    <a:alpha val="21000"/>
                  </a:schemeClr>
                </a:gs>
                <a:gs pos="55000">
                  <a:schemeClr val="bg1">
                    <a:lumMod val="0"/>
                    <a:lumOff val="100000"/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6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CE4F6A52-6F32-4787-BE4F-3703EBC32503}"/>
                </a:ext>
              </a:extLst>
            </p:cNvPr>
            <p:cNvCxnSpPr>
              <a:cxnSpLocks/>
            </p:cNvCxnSpPr>
            <p:nvPr/>
          </p:nvCxnSpPr>
          <p:spPr>
            <a:xfrm>
              <a:off x="1916045" y="2187906"/>
              <a:ext cx="713232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5AF507C7-EEAF-40B7-B21E-1E7CC5A5C0FA}"/>
                </a:ext>
              </a:extLst>
            </p:cNvPr>
            <p:cNvCxnSpPr>
              <a:cxnSpLocks/>
            </p:cNvCxnSpPr>
            <p:nvPr/>
          </p:nvCxnSpPr>
          <p:spPr>
            <a:xfrm>
              <a:off x="2992981" y="5433233"/>
              <a:ext cx="713232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6AE01A45-97B7-4FEE-8F23-74E0C830A8B2}"/>
              </a:ext>
            </a:extLst>
          </p:cNvPr>
          <p:cNvSpPr/>
          <p:nvPr/>
        </p:nvSpPr>
        <p:spPr>
          <a:xfrm>
            <a:off x="1657276" y="2200549"/>
            <a:ext cx="8929738" cy="323789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en-US" sz="1600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BFD926B7-6D17-4768-9DEB-AFF5162B31D6}"/>
              </a:ext>
            </a:extLst>
          </p:cNvPr>
          <p:cNvGrpSpPr/>
          <p:nvPr/>
        </p:nvGrpSpPr>
        <p:grpSpPr>
          <a:xfrm>
            <a:off x="2422515" y="1974485"/>
            <a:ext cx="1227867" cy="1373222"/>
            <a:chOff x="2128762" y="1759851"/>
            <a:chExt cx="1381627" cy="1545184"/>
          </a:xfrm>
        </p:grpSpPr>
        <p:sp>
          <p:nvSpPr>
            <p:cNvPr id="73" name="Arrow: Down 72">
              <a:extLst>
                <a:ext uri="{FF2B5EF4-FFF2-40B4-BE49-F238E27FC236}">
                  <a16:creationId xmlns:a16="http://schemas.microsoft.com/office/drawing/2014/main" id="{535EBE34-BC4C-4B6F-BC5A-A0A90D8016BA}"/>
                </a:ext>
              </a:extLst>
            </p:cNvPr>
            <p:cNvSpPr/>
            <p:nvPr/>
          </p:nvSpPr>
          <p:spPr>
            <a:xfrm>
              <a:off x="2218976" y="1898612"/>
              <a:ext cx="1037341" cy="1406423"/>
            </a:xfrm>
            <a:prstGeom prst="downArrow">
              <a:avLst>
                <a:gd name="adj1" fmla="val 77826"/>
                <a:gd name="adj2" fmla="val 36957"/>
              </a:avLst>
            </a:prstGeom>
            <a:gradFill flip="none" rotWithShape="1">
              <a:gsLst>
                <a:gs pos="0">
                  <a:schemeClr val="bg1">
                    <a:alpha val="0"/>
                    <a:lumMod val="0"/>
                    <a:lumOff val="100000"/>
                  </a:schemeClr>
                </a:gs>
                <a:gs pos="75500">
                  <a:srgbClr val="808080">
                    <a:alpha val="11000"/>
                  </a:srgbClr>
                </a:gs>
                <a:gs pos="27000">
                  <a:schemeClr val="tx1">
                    <a:lumMod val="48000"/>
                    <a:lumOff val="52000"/>
                    <a:alpha val="0"/>
                  </a:schemeClr>
                </a:gs>
                <a:gs pos="100000">
                  <a:schemeClr val="bg1">
                    <a:alpha val="0"/>
                    <a:lumMod val="0"/>
                    <a:lumOff val="100000"/>
                  </a:schemeClr>
                </a:gs>
                <a:gs pos="55000">
                  <a:schemeClr val="tx1">
                    <a:alpha val="13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6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15D690C7-5D67-437C-9F37-6B1879E3F9E2}"/>
                </a:ext>
              </a:extLst>
            </p:cNvPr>
            <p:cNvGrpSpPr/>
            <p:nvPr/>
          </p:nvGrpSpPr>
          <p:grpSpPr>
            <a:xfrm>
              <a:off x="2128762" y="1759851"/>
              <a:ext cx="1381627" cy="1440179"/>
              <a:chOff x="2128762" y="1759851"/>
              <a:chExt cx="1381627" cy="1440179"/>
            </a:xfrm>
          </p:grpSpPr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9D8E4F72-5C9F-47D9-B525-0BD8ACC29213}"/>
                  </a:ext>
                </a:extLst>
              </p:cNvPr>
              <p:cNvSpPr/>
              <p:nvPr/>
            </p:nvSpPr>
            <p:spPr>
              <a:xfrm>
                <a:off x="2309478" y="1761756"/>
                <a:ext cx="1037340" cy="250191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76" name="Partial Circle 75">
                <a:extLst>
                  <a:ext uri="{FF2B5EF4-FFF2-40B4-BE49-F238E27FC236}">
                    <a16:creationId xmlns:a16="http://schemas.microsoft.com/office/drawing/2014/main" id="{891B7770-D6A5-4BAA-A907-4A67F29BEF36}"/>
                  </a:ext>
                </a:extLst>
              </p:cNvPr>
              <p:cNvSpPr/>
              <p:nvPr/>
            </p:nvSpPr>
            <p:spPr>
              <a:xfrm rot="5400000">
                <a:off x="2050780" y="1837835"/>
                <a:ext cx="506734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5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7" name="Partial Circle 76">
                <a:extLst>
                  <a:ext uri="{FF2B5EF4-FFF2-40B4-BE49-F238E27FC236}">
                    <a16:creationId xmlns:a16="http://schemas.microsoft.com/office/drawing/2014/main" id="{D662A972-182C-4FEE-B69D-92213DAC6DA5}"/>
                  </a:ext>
                </a:extLst>
              </p:cNvPr>
              <p:cNvSpPr/>
              <p:nvPr/>
            </p:nvSpPr>
            <p:spPr>
              <a:xfrm rot="5400000">
                <a:off x="3081637" y="1837834"/>
                <a:ext cx="506735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100000">
                    <a:schemeClr val="accent1"/>
                  </a:gs>
                  <a:gs pos="4000">
                    <a:schemeClr val="accent1">
                      <a:lumMod val="5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78" name="Arrow: Down 77">
                <a:extLst>
                  <a:ext uri="{FF2B5EF4-FFF2-40B4-BE49-F238E27FC236}">
                    <a16:creationId xmlns:a16="http://schemas.microsoft.com/office/drawing/2014/main" id="{B5D1BD84-7013-426A-9EBD-7B4ADAE164E1}"/>
                  </a:ext>
                </a:extLst>
              </p:cNvPr>
              <p:cNvSpPr/>
              <p:nvPr/>
            </p:nvSpPr>
            <p:spPr>
              <a:xfrm>
                <a:off x="2382315" y="2011945"/>
                <a:ext cx="876300" cy="1188085"/>
              </a:xfrm>
              <a:prstGeom prst="downArrow">
                <a:avLst>
                  <a:gd name="adj1" fmla="val 77826"/>
                  <a:gd name="adj2" fmla="val 36957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D41B8114-4B15-44FC-AA7E-8F735081BA4C}"/>
              </a:ext>
            </a:extLst>
          </p:cNvPr>
          <p:cNvGrpSpPr/>
          <p:nvPr/>
        </p:nvGrpSpPr>
        <p:grpSpPr>
          <a:xfrm>
            <a:off x="4804082" y="1974485"/>
            <a:ext cx="1227867" cy="1373222"/>
            <a:chOff x="4496330" y="1759851"/>
            <a:chExt cx="1381627" cy="1545184"/>
          </a:xfrm>
        </p:grpSpPr>
        <p:sp>
          <p:nvSpPr>
            <p:cNvPr id="80" name="Arrow: Down 79">
              <a:extLst>
                <a:ext uri="{FF2B5EF4-FFF2-40B4-BE49-F238E27FC236}">
                  <a16:creationId xmlns:a16="http://schemas.microsoft.com/office/drawing/2014/main" id="{46C818F1-9749-4D6D-8D7E-973F3D798406}"/>
                </a:ext>
              </a:extLst>
            </p:cNvPr>
            <p:cNvSpPr/>
            <p:nvPr/>
          </p:nvSpPr>
          <p:spPr>
            <a:xfrm>
              <a:off x="4569504" y="1898612"/>
              <a:ext cx="1037341" cy="1406423"/>
            </a:xfrm>
            <a:prstGeom prst="downArrow">
              <a:avLst>
                <a:gd name="adj1" fmla="val 77826"/>
                <a:gd name="adj2" fmla="val 36957"/>
              </a:avLst>
            </a:prstGeom>
            <a:gradFill flip="none" rotWithShape="1">
              <a:gsLst>
                <a:gs pos="0">
                  <a:schemeClr val="bg1">
                    <a:alpha val="0"/>
                    <a:lumMod val="0"/>
                    <a:lumOff val="100000"/>
                  </a:schemeClr>
                </a:gs>
                <a:gs pos="75500">
                  <a:srgbClr val="808080">
                    <a:alpha val="11000"/>
                  </a:srgbClr>
                </a:gs>
                <a:gs pos="27000">
                  <a:schemeClr val="tx1">
                    <a:lumMod val="48000"/>
                    <a:lumOff val="52000"/>
                    <a:alpha val="0"/>
                  </a:schemeClr>
                </a:gs>
                <a:gs pos="100000">
                  <a:schemeClr val="bg1">
                    <a:alpha val="0"/>
                    <a:lumMod val="0"/>
                    <a:lumOff val="100000"/>
                  </a:schemeClr>
                </a:gs>
                <a:gs pos="55000">
                  <a:schemeClr val="tx1">
                    <a:alpha val="13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6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FF923A7A-D31C-4DC9-9036-B8FD71D8562D}"/>
                </a:ext>
              </a:extLst>
            </p:cNvPr>
            <p:cNvGrpSpPr/>
            <p:nvPr/>
          </p:nvGrpSpPr>
          <p:grpSpPr>
            <a:xfrm>
              <a:off x="4496330" y="1759851"/>
              <a:ext cx="1381627" cy="1440180"/>
              <a:chOff x="4496330" y="1759851"/>
              <a:chExt cx="1381627" cy="1440180"/>
            </a:xfrm>
          </p:grpSpPr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50A4DA67-EE5E-4A6C-B0A4-40E37B8BDD6F}"/>
                  </a:ext>
                </a:extLst>
              </p:cNvPr>
              <p:cNvSpPr/>
              <p:nvPr/>
            </p:nvSpPr>
            <p:spPr>
              <a:xfrm>
                <a:off x="4677046" y="1761756"/>
                <a:ext cx="1037340" cy="25019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83" name="Partial Circle 82">
                <a:extLst>
                  <a:ext uri="{FF2B5EF4-FFF2-40B4-BE49-F238E27FC236}">
                    <a16:creationId xmlns:a16="http://schemas.microsoft.com/office/drawing/2014/main" id="{4E48B899-F440-47B9-910B-24CD854EF18D}"/>
                  </a:ext>
                </a:extLst>
              </p:cNvPr>
              <p:cNvSpPr/>
              <p:nvPr/>
            </p:nvSpPr>
            <p:spPr>
              <a:xfrm rot="5400000">
                <a:off x="4418348" y="1837835"/>
                <a:ext cx="506734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0">
                    <a:schemeClr val="accent2"/>
                  </a:gs>
                  <a:gs pos="100000">
                    <a:schemeClr val="accent2">
                      <a:lumMod val="5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4" name="Partial Circle 83">
                <a:extLst>
                  <a:ext uri="{FF2B5EF4-FFF2-40B4-BE49-F238E27FC236}">
                    <a16:creationId xmlns:a16="http://schemas.microsoft.com/office/drawing/2014/main" id="{A1B479D7-A435-4DE7-A552-AFEBF580462D}"/>
                  </a:ext>
                </a:extLst>
              </p:cNvPr>
              <p:cNvSpPr/>
              <p:nvPr/>
            </p:nvSpPr>
            <p:spPr>
              <a:xfrm rot="5400000">
                <a:off x="5449205" y="1837834"/>
                <a:ext cx="506735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100000">
                    <a:schemeClr val="accent2"/>
                  </a:gs>
                  <a:gs pos="0">
                    <a:schemeClr val="accent2">
                      <a:lumMod val="5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85" name="Arrow: Down 84">
                <a:extLst>
                  <a:ext uri="{FF2B5EF4-FFF2-40B4-BE49-F238E27FC236}">
                    <a16:creationId xmlns:a16="http://schemas.microsoft.com/office/drawing/2014/main" id="{4F50B010-C464-42F9-8121-F442FC2CF6AA}"/>
                  </a:ext>
                </a:extLst>
              </p:cNvPr>
              <p:cNvSpPr/>
              <p:nvPr/>
            </p:nvSpPr>
            <p:spPr>
              <a:xfrm>
                <a:off x="4749883" y="2011945"/>
                <a:ext cx="876300" cy="1188086"/>
              </a:xfrm>
              <a:prstGeom prst="downArrow">
                <a:avLst>
                  <a:gd name="adj1" fmla="val 77826"/>
                  <a:gd name="adj2" fmla="val 3695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6451092E-932E-4136-ACCC-178D898FD21A}"/>
              </a:ext>
            </a:extLst>
          </p:cNvPr>
          <p:cNvGrpSpPr/>
          <p:nvPr/>
        </p:nvGrpSpPr>
        <p:grpSpPr>
          <a:xfrm>
            <a:off x="7185650" y="1974485"/>
            <a:ext cx="1227867" cy="1373222"/>
            <a:chOff x="6863897" y="1759851"/>
            <a:chExt cx="1381627" cy="1545184"/>
          </a:xfrm>
        </p:grpSpPr>
        <p:sp>
          <p:nvSpPr>
            <p:cNvPr id="87" name="Arrow: Down 86">
              <a:extLst>
                <a:ext uri="{FF2B5EF4-FFF2-40B4-BE49-F238E27FC236}">
                  <a16:creationId xmlns:a16="http://schemas.microsoft.com/office/drawing/2014/main" id="{8B5C7345-24F4-434F-A0A0-32CF7B674F3E}"/>
                </a:ext>
              </a:extLst>
            </p:cNvPr>
            <p:cNvSpPr/>
            <p:nvPr/>
          </p:nvSpPr>
          <p:spPr>
            <a:xfrm>
              <a:off x="6956409" y="1898612"/>
              <a:ext cx="1037341" cy="1406423"/>
            </a:xfrm>
            <a:prstGeom prst="downArrow">
              <a:avLst>
                <a:gd name="adj1" fmla="val 77826"/>
                <a:gd name="adj2" fmla="val 36957"/>
              </a:avLst>
            </a:prstGeom>
            <a:gradFill flip="none" rotWithShape="1">
              <a:gsLst>
                <a:gs pos="0">
                  <a:schemeClr val="bg1">
                    <a:alpha val="0"/>
                    <a:lumMod val="0"/>
                    <a:lumOff val="100000"/>
                  </a:schemeClr>
                </a:gs>
                <a:gs pos="75500">
                  <a:srgbClr val="808080">
                    <a:alpha val="11000"/>
                  </a:srgbClr>
                </a:gs>
                <a:gs pos="27000">
                  <a:schemeClr val="tx1">
                    <a:lumMod val="48000"/>
                    <a:lumOff val="52000"/>
                    <a:alpha val="0"/>
                  </a:schemeClr>
                </a:gs>
                <a:gs pos="100000">
                  <a:schemeClr val="bg1">
                    <a:alpha val="0"/>
                    <a:lumMod val="0"/>
                    <a:lumOff val="100000"/>
                  </a:schemeClr>
                </a:gs>
                <a:gs pos="55000">
                  <a:schemeClr val="tx1">
                    <a:alpha val="13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6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F3E010E3-06AF-4CE7-94B2-10A27195AD23}"/>
                </a:ext>
              </a:extLst>
            </p:cNvPr>
            <p:cNvGrpSpPr/>
            <p:nvPr/>
          </p:nvGrpSpPr>
          <p:grpSpPr>
            <a:xfrm>
              <a:off x="6863897" y="1759851"/>
              <a:ext cx="1381627" cy="1440179"/>
              <a:chOff x="6863897" y="1759851"/>
              <a:chExt cx="1381627" cy="1440179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56415ED6-027E-46F8-8AF5-A6FC0CE1EDC8}"/>
                  </a:ext>
                </a:extLst>
              </p:cNvPr>
              <p:cNvSpPr/>
              <p:nvPr/>
            </p:nvSpPr>
            <p:spPr>
              <a:xfrm>
                <a:off x="7044613" y="1761756"/>
                <a:ext cx="1037340" cy="25019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0" name="Partial Circle 89">
                <a:extLst>
                  <a:ext uri="{FF2B5EF4-FFF2-40B4-BE49-F238E27FC236}">
                    <a16:creationId xmlns:a16="http://schemas.microsoft.com/office/drawing/2014/main" id="{4D33409A-17E7-4E01-BE5D-53A4781053AD}"/>
                  </a:ext>
                </a:extLst>
              </p:cNvPr>
              <p:cNvSpPr/>
              <p:nvPr/>
            </p:nvSpPr>
            <p:spPr>
              <a:xfrm rot="5400000">
                <a:off x="6785915" y="1837835"/>
                <a:ext cx="506734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0">
                    <a:schemeClr val="accent3"/>
                  </a:gs>
                  <a:gs pos="100000">
                    <a:schemeClr val="accent3">
                      <a:lumMod val="5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1" name="Partial Circle 90">
                <a:extLst>
                  <a:ext uri="{FF2B5EF4-FFF2-40B4-BE49-F238E27FC236}">
                    <a16:creationId xmlns:a16="http://schemas.microsoft.com/office/drawing/2014/main" id="{9A301A6B-C9BF-4C17-A26C-D54B66E859A4}"/>
                  </a:ext>
                </a:extLst>
              </p:cNvPr>
              <p:cNvSpPr/>
              <p:nvPr/>
            </p:nvSpPr>
            <p:spPr>
              <a:xfrm rot="5400000">
                <a:off x="7816772" y="1837834"/>
                <a:ext cx="506735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100000">
                    <a:schemeClr val="accent3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2" name="Arrow: Down 91">
                <a:extLst>
                  <a:ext uri="{FF2B5EF4-FFF2-40B4-BE49-F238E27FC236}">
                    <a16:creationId xmlns:a16="http://schemas.microsoft.com/office/drawing/2014/main" id="{E0CE80C3-F883-4232-8F46-A14F1B746EDB}"/>
                  </a:ext>
                </a:extLst>
              </p:cNvPr>
              <p:cNvSpPr/>
              <p:nvPr/>
            </p:nvSpPr>
            <p:spPr>
              <a:xfrm>
                <a:off x="7117450" y="2011943"/>
                <a:ext cx="876300" cy="1188087"/>
              </a:xfrm>
              <a:prstGeom prst="downArrow">
                <a:avLst>
                  <a:gd name="adj1" fmla="val 77826"/>
                  <a:gd name="adj2" fmla="val 36957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E3A8532E-D233-4636-9E8B-0F7EC00178C5}"/>
              </a:ext>
            </a:extLst>
          </p:cNvPr>
          <p:cNvGrpSpPr/>
          <p:nvPr/>
        </p:nvGrpSpPr>
        <p:grpSpPr>
          <a:xfrm>
            <a:off x="3650383" y="4278177"/>
            <a:ext cx="1227867" cy="1376246"/>
            <a:chOff x="4059069" y="3837925"/>
            <a:chExt cx="1381627" cy="1548586"/>
          </a:xfrm>
        </p:grpSpPr>
        <p:sp>
          <p:nvSpPr>
            <p:cNvPr id="94" name="Arrow: Down 93">
              <a:extLst>
                <a:ext uri="{FF2B5EF4-FFF2-40B4-BE49-F238E27FC236}">
                  <a16:creationId xmlns:a16="http://schemas.microsoft.com/office/drawing/2014/main" id="{60A467D8-A5AE-4787-ADED-B002CB1A990A}"/>
                </a:ext>
              </a:extLst>
            </p:cNvPr>
            <p:cNvSpPr/>
            <p:nvPr/>
          </p:nvSpPr>
          <p:spPr>
            <a:xfrm flipH="1" flipV="1">
              <a:off x="4319481" y="3837925"/>
              <a:ext cx="1037341" cy="1406423"/>
            </a:xfrm>
            <a:prstGeom prst="downArrow">
              <a:avLst>
                <a:gd name="adj1" fmla="val 77826"/>
                <a:gd name="adj2" fmla="val 36957"/>
              </a:avLst>
            </a:prstGeom>
            <a:gradFill flip="none" rotWithShape="1">
              <a:gsLst>
                <a:gs pos="0">
                  <a:schemeClr val="bg1">
                    <a:alpha val="0"/>
                    <a:lumMod val="0"/>
                    <a:lumOff val="100000"/>
                  </a:schemeClr>
                </a:gs>
                <a:gs pos="75500">
                  <a:srgbClr val="808080">
                    <a:alpha val="11000"/>
                  </a:srgbClr>
                </a:gs>
                <a:gs pos="27000">
                  <a:schemeClr val="tx1">
                    <a:lumMod val="48000"/>
                    <a:lumOff val="52000"/>
                    <a:alpha val="0"/>
                  </a:schemeClr>
                </a:gs>
                <a:gs pos="100000">
                  <a:schemeClr val="bg1">
                    <a:alpha val="0"/>
                    <a:lumMod val="0"/>
                    <a:lumOff val="100000"/>
                  </a:schemeClr>
                </a:gs>
                <a:gs pos="55000">
                  <a:schemeClr val="tx1">
                    <a:alpha val="13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6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F4B8252B-815E-4ADC-8184-FF623A8D63E5}"/>
                </a:ext>
              </a:extLst>
            </p:cNvPr>
            <p:cNvGrpSpPr/>
            <p:nvPr/>
          </p:nvGrpSpPr>
          <p:grpSpPr>
            <a:xfrm>
              <a:off x="4059069" y="3946332"/>
              <a:ext cx="1381627" cy="1440179"/>
              <a:chOff x="4059069" y="3946332"/>
              <a:chExt cx="1381627" cy="1440179"/>
            </a:xfrm>
          </p:grpSpPr>
          <p:sp>
            <p:nvSpPr>
              <p:cNvPr id="96" name="Rectangle 95">
                <a:extLst>
                  <a:ext uri="{FF2B5EF4-FFF2-40B4-BE49-F238E27FC236}">
                    <a16:creationId xmlns:a16="http://schemas.microsoft.com/office/drawing/2014/main" id="{6A889282-E1A6-41D1-B3C5-086D03D0C2B7}"/>
                  </a:ext>
                </a:extLst>
              </p:cNvPr>
              <p:cNvSpPr/>
              <p:nvPr/>
            </p:nvSpPr>
            <p:spPr>
              <a:xfrm flipV="1">
                <a:off x="4239785" y="5134415"/>
                <a:ext cx="1037340" cy="25019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97" name="Partial Circle 96">
                <a:extLst>
                  <a:ext uri="{FF2B5EF4-FFF2-40B4-BE49-F238E27FC236}">
                    <a16:creationId xmlns:a16="http://schemas.microsoft.com/office/drawing/2014/main" id="{A299C847-AE9D-40A0-B5EE-86444AAEE0D6}"/>
                  </a:ext>
                </a:extLst>
              </p:cNvPr>
              <p:cNvSpPr/>
              <p:nvPr/>
            </p:nvSpPr>
            <p:spPr>
              <a:xfrm rot="16200000" flipV="1">
                <a:off x="3981087" y="4957758"/>
                <a:ext cx="506734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0">
                    <a:schemeClr val="accent4"/>
                  </a:gs>
                  <a:gs pos="100000">
                    <a:schemeClr val="accent4">
                      <a:lumMod val="5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8" name="Partial Circle 97">
                <a:extLst>
                  <a:ext uri="{FF2B5EF4-FFF2-40B4-BE49-F238E27FC236}">
                    <a16:creationId xmlns:a16="http://schemas.microsoft.com/office/drawing/2014/main" id="{0CE4F8E0-C0E1-429A-8AA2-5F18C6EF865A}"/>
                  </a:ext>
                </a:extLst>
              </p:cNvPr>
              <p:cNvSpPr/>
              <p:nvPr/>
            </p:nvSpPr>
            <p:spPr>
              <a:xfrm rot="16200000" flipV="1">
                <a:off x="5011944" y="4957759"/>
                <a:ext cx="506735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0">
                    <a:schemeClr val="accent4"/>
                  </a:gs>
                  <a:gs pos="100000">
                    <a:schemeClr val="accent4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99" name="Arrow: Down 98">
                <a:extLst>
                  <a:ext uri="{FF2B5EF4-FFF2-40B4-BE49-F238E27FC236}">
                    <a16:creationId xmlns:a16="http://schemas.microsoft.com/office/drawing/2014/main" id="{53387462-7005-40E4-9ED1-D8DB074F0E0C}"/>
                  </a:ext>
                </a:extLst>
              </p:cNvPr>
              <p:cNvSpPr/>
              <p:nvPr/>
            </p:nvSpPr>
            <p:spPr>
              <a:xfrm flipV="1">
                <a:off x="4312622" y="3946332"/>
                <a:ext cx="876300" cy="1188085"/>
              </a:xfrm>
              <a:prstGeom prst="downArrow">
                <a:avLst>
                  <a:gd name="adj1" fmla="val 77826"/>
                  <a:gd name="adj2" fmla="val 36957"/>
                </a:avLst>
              </a:prstGeom>
              <a:solidFill>
                <a:schemeClr val="accent4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00E442B-F0DB-46B3-B209-837665DF7F08}"/>
              </a:ext>
            </a:extLst>
          </p:cNvPr>
          <p:cNvGrpSpPr/>
          <p:nvPr/>
        </p:nvGrpSpPr>
        <p:grpSpPr>
          <a:xfrm>
            <a:off x="5966281" y="4278177"/>
            <a:ext cx="1227867" cy="1376246"/>
            <a:chOff x="6426637" y="3837925"/>
            <a:chExt cx="1381627" cy="1548586"/>
          </a:xfrm>
        </p:grpSpPr>
        <p:sp>
          <p:nvSpPr>
            <p:cNvPr id="101" name="Arrow: Down 100">
              <a:extLst>
                <a:ext uri="{FF2B5EF4-FFF2-40B4-BE49-F238E27FC236}">
                  <a16:creationId xmlns:a16="http://schemas.microsoft.com/office/drawing/2014/main" id="{642F5739-135C-432D-983E-AB88CD02782C}"/>
                </a:ext>
              </a:extLst>
            </p:cNvPr>
            <p:cNvSpPr/>
            <p:nvPr/>
          </p:nvSpPr>
          <p:spPr>
            <a:xfrm flipH="1" flipV="1">
              <a:off x="6678890" y="3837925"/>
              <a:ext cx="1037341" cy="1406423"/>
            </a:xfrm>
            <a:prstGeom prst="downArrow">
              <a:avLst>
                <a:gd name="adj1" fmla="val 77826"/>
                <a:gd name="adj2" fmla="val 36957"/>
              </a:avLst>
            </a:prstGeom>
            <a:gradFill flip="none" rotWithShape="1">
              <a:gsLst>
                <a:gs pos="0">
                  <a:schemeClr val="bg1">
                    <a:alpha val="0"/>
                    <a:lumMod val="0"/>
                    <a:lumOff val="100000"/>
                  </a:schemeClr>
                </a:gs>
                <a:gs pos="75500">
                  <a:srgbClr val="808080">
                    <a:alpha val="11000"/>
                  </a:srgbClr>
                </a:gs>
                <a:gs pos="27000">
                  <a:schemeClr val="tx1">
                    <a:lumMod val="48000"/>
                    <a:lumOff val="52000"/>
                    <a:alpha val="0"/>
                  </a:schemeClr>
                </a:gs>
                <a:gs pos="100000">
                  <a:schemeClr val="bg1">
                    <a:alpha val="0"/>
                    <a:lumMod val="0"/>
                    <a:lumOff val="100000"/>
                  </a:schemeClr>
                </a:gs>
                <a:gs pos="55000">
                  <a:schemeClr val="tx1">
                    <a:alpha val="13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6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4CDA5C55-7A40-41F7-BB5D-1A87F179CD79}"/>
                </a:ext>
              </a:extLst>
            </p:cNvPr>
            <p:cNvGrpSpPr/>
            <p:nvPr/>
          </p:nvGrpSpPr>
          <p:grpSpPr>
            <a:xfrm>
              <a:off x="6426637" y="3946331"/>
              <a:ext cx="1381627" cy="1440180"/>
              <a:chOff x="6426637" y="3946331"/>
              <a:chExt cx="1381627" cy="1440180"/>
            </a:xfrm>
          </p:grpSpPr>
          <p:sp>
            <p:nvSpPr>
              <p:cNvPr id="103" name="Rectangle 102">
                <a:extLst>
                  <a:ext uri="{FF2B5EF4-FFF2-40B4-BE49-F238E27FC236}">
                    <a16:creationId xmlns:a16="http://schemas.microsoft.com/office/drawing/2014/main" id="{E6028372-4CBD-42EB-AA56-4FB0376CA165}"/>
                  </a:ext>
                </a:extLst>
              </p:cNvPr>
              <p:cNvSpPr/>
              <p:nvPr/>
            </p:nvSpPr>
            <p:spPr>
              <a:xfrm flipV="1">
                <a:off x="6607353" y="5134415"/>
                <a:ext cx="1037340" cy="250191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04" name="Partial Circle 103">
                <a:extLst>
                  <a:ext uri="{FF2B5EF4-FFF2-40B4-BE49-F238E27FC236}">
                    <a16:creationId xmlns:a16="http://schemas.microsoft.com/office/drawing/2014/main" id="{B8247A70-D08B-4E03-A909-F0F268C63B76}"/>
                  </a:ext>
                </a:extLst>
              </p:cNvPr>
              <p:cNvSpPr/>
              <p:nvPr/>
            </p:nvSpPr>
            <p:spPr>
              <a:xfrm rot="16200000" flipV="1">
                <a:off x="6348655" y="4957758"/>
                <a:ext cx="506734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0">
                    <a:schemeClr val="accent5"/>
                  </a:gs>
                  <a:gs pos="100000">
                    <a:schemeClr val="accent5">
                      <a:lumMod val="5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5" name="Partial Circle 104">
                <a:extLst>
                  <a:ext uri="{FF2B5EF4-FFF2-40B4-BE49-F238E27FC236}">
                    <a16:creationId xmlns:a16="http://schemas.microsoft.com/office/drawing/2014/main" id="{2D43DD93-5CF7-402B-B649-52E91B8B8444}"/>
                  </a:ext>
                </a:extLst>
              </p:cNvPr>
              <p:cNvSpPr/>
              <p:nvPr/>
            </p:nvSpPr>
            <p:spPr>
              <a:xfrm rot="16200000" flipV="1">
                <a:off x="7379512" y="4957759"/>
                <a:ext cx="506735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0">
                    <a:schemeClr val="accent5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06" name="Arrow: Down 105">
                <a:extLst>
                  <a:ext uri="{FF2B5EF4-FFF2-40B4-BE49-F238E27FC236}">
                    <a16:creationId xmlns:a16="http://schemas.microsoft.com/office/drawing/2014/main" id="{4D88D249-3FEF-4C73-A52F-ECAC90695CDC}"/>
                  </a:ext>
                </a:extLst>
              </p:cNvPr>
              <p:cNvSpPr/>
              <p:nvPr/>
            </p:nvSpPr>
            <p:spPr>
              <a:xfrm flipV="1">
                <a:off x="6680190" y="3946331"/>
                <a:ext cx="876300" cy="1188086"/>
              </a:xfrm>
              <a:prstGeom prst="downArrow">
                <a:avLst>
                  <a:gd name="adj1" fmla="val 77826"/>
                  <a:gd name="adj2" fmla="val 36957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E32451E-0FDF-464E-8523-671E1219DC5B}"/>
              </a:ext>
            </a:extLst>
          </p:cNvPr>
          <p:cNvGrpSpPr/>
          <p:nvPr/>
        </p:nvGrpSpPr>
        <p:grpSpPr>
          <a:xfrm>
            <a:off x="8378565" y="4278177"/>
            <a:ext cx="1227867" cy="1376246"/>
            <a:chOff x="8794204" y="3837925"/>
            <a:chExt cx="1381627" cy="1548586"/>
          </a:xfrm>
        </p:grpSpPr>
        <p:sp>
          <p:nvSpPr>
            <p:cNvPr id="108" name="Arrow: Down 107">
              <a:extLst>
                <a:ext uri="{FF2B5EF4-FFF2-40B4-BE49-F238E27FC236}">
                  <a16:creationId xmlns:a16="http://schemas.microsoft.com/office/drawing/2014/main" id="{6886FD27-F666-4C0C-9DB9-1A650721AC9A}"/>
                </a:ext>
              </a:extLst>
            </p:cNvPr>
            <p:cNvSpPr/>
            <p:nvPr/>
          </p:nvSpPr>
          <p:spPr>
            <a:xfrm flipH="1" flipV="1">
              <a:off x="9049216" y="3837925"/>
              <a:ext cx="1037341" cy="1406423"/>
            </a:xfrm>
            <a:prstGeom prst="downArrow">
              <a:avLst>
                <a:gd name="adj1" fmla="val 77826"/>
                <a:gd name="adj2" fmla="val 36957"/>
              </a:avLst>
            </a:prstGeom>
            <a:gradFill flip="none" rotWithShape="1">
              <a:gsLst>
                <a:gs pos="0">
                  <a:schemeClr val="bg1">
                    <a:alpha val="0"/>
                    <a:lumMod val="0"/>
                    <a:lumOff val="100000"/>
                  </a:schemeClr>
                </a:gs>
                <a:gs pos="75500">
                  <a:srgbClr val="808080">
                    <a:alpha val="11000"/>
                  </a:srgbClr>
                </a:gs>
                <a:gs pos="27000">
                  <a:schemeClr val="tx1">
                    <a:lumMod val="48000"/>
                    <a:lumOff val="52000"/>
                    <a:alpha val="0"/>
                  </a:schemeClr>
                </a:gs>
                <a:gs pos="100000">
                  <a:schemeClr val="bg1">
                    <a:alpha val="0"/>
                    <a:lumMod val="0"/>
                    <a:lumOff val="100000"/>
                  </a:schemeClr>
                </a:gs>
                <a:gs pos="55000">
                  <a:schemeClr val="tx1">
                    <a:alpha val="13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6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5E87D2FB-4B0E-4340-AAE7-BF2306CEE94D}"/>
                </a:ext>
              </a:extLst>
            </p:cNvPr>
            <p:cNvGrpSpPr/>
            <p:nvPr/>
          </p:nvGrpSpPr>
          <p:grpSpPr>
            <a:xfrm>
              <a:off x="8794204" y="3946332"/>
              <a:ext cx="1381627" cy="1440179"/>
              <a:chOff x="8794204" y="3946332"/>
              <a:chExt cx="1381627" cy="1440179"/>
            </a:xfrm>
          </p:grpSpPr>
          <p:sp>
            <p:nvSpPr>
              <p:cNvPr id="110" name="Rectangle 109">
                <a:extLst>
                  <a:ext uri="{FF2B5EF4-FFF2-40B4-BE49-F238E27FC236}">
                    <a16:creationId xmlns:a16="http://schemas.microsoft.com/office/drawing/2014/main" id="{97DE41AF-365B-4ACC-A499-26515C9D5C65}"/>
                  </a:ext>
                </a:extLst>
              </p:cNvPr>
              <p:cNvSpPr/>
              <p:nvPr/>
            </p:nvSpPr>
            <p:spPr>
              <a:xfrm flipV="1">
                <a:off x="8974920" y="5134415"/>
                <a:ext cx="1037340" cy="250191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11" name="Partial Circle 110">
                <a:extLst>
                  <a:ext uri="{FF2B5EF4-FFF2-40B4-BE49-F238E27FC236}">
                    <a16:creationId xmlns:a16="http://schemas.microsoft.com/office/drawing/2014/main" id="{44038512-01D1-4AF8-86FF-6E5C3C3E9D1F}"/>
                  </a:ext>
                </a:extLst>
              </p:cNvPr>
              <p:cNvSpPr/>
              <p:nvPr/>
            </p:nvSpPr>
            <p:spPr>
              <a:xfrm rot="16200000" flipV="1">
                <a:off x="8716222" y="4957758"/>
                <a:ext cx="506734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2" name="Partial Circle 111">
                <a:extLst>
                  <a:ext uri="{FF2B5EF4-FFF2-40B4-BE49-F238E27FC236}">
                    <a16:creationId xmlns:a16="http://schemas.microsoft.com/office/drawing/2014/main" id="{12CC6B1F-F1CE-4A67-88E8-FF377AF128BC}"/>
                  </a:ext>
                </a:extLst>
              </p:cNvPr>
              <p:cNvSpPr/>
              <p:nvPr/>
            </p:nvSpPr>
            <p:spPr>
              <a:xfrm rot="16200000" flipV="1">
                <a:off x="9747079" y="4957759"/>
                <a:ext cx="506735" cy="350769"/>
              </a:xfrm>
              <a:prstGeom prst="pie">
                <a:avLst>
                  <a:gd name="adj1" fmla="val 5462498"/>
                  <a:gd name="adj2" fmla="val 16200000"/>
                </a:avLst>
              </a:prstGeom>
              <a:gradFill flip="none" rotWithShape="1"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13" name="Arrow: Down 112">
                <a:extLst>
                  <a:ext uri="{FF2B5EF4-FFF2-40B4-BE49-F238E27FC236}">
                    <a16:creationId xmlns:a16="http://schemas.microsoft.com/office/drawing/2014/main" id="{0DB32749-20B8-4948-91B1-1D4CDEB2C4A8}"/>
                  </a:ext>
                </a:extLst>
              </p:cNvPr>
              <p:cNvSpPr/>
              <p:nvPr/>
            </p:nvSpPr>
            <p:spPr>
              <a:xfrm flipV="1">
                <a:off x="9047757" y="3946332"/>
                <a:ext cx="876300" cy="1188087"/>
              </a:xfrm>
              <a:prstGeom prst="downArrow">
                <a:avLst>
                  <a:gd name="adj1" fmla="val 77826"/>
                  <a:gd name="adj2" fmla="val 36957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136" name="TextBox 135">
            <a:extLst>
              <a:ext uri="{FF2B5EF4-FFF2-40B4-BE49-F238E27FC236}">
                <a16:creationId xmlns:a16="http://schemas.microsoft.com/office/drawing/2014/main" id="{C2A6E7E9-FAEF-41A0-A72B-642A4B515A0B}"/>
              </a:ext>
            </a:extLst>
          </p:cNvPr>
          <p:cNvSpPr txBox="1"/>
          <p:nvPr/>
        </p:nvSpPr>
        <p:spPr>
          <a:xfrm>
            <a:off x="3332121" y="5765776"/>
            <a:ext cx="1860170" cy="4923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126"/>
            <a:r>
              <a:rPr lang="en-I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Segoe UI" panose="020B0502040204020203" pitchFamily="34" charset="0"/>
              </a:rPr>
              <a:t>You can edit this text. Edit text here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Segoe UI" panose="020B0502040204020203" pitchFamily="34" charset="0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41280F30-648B-4A2E-8D4E-7CFC538A9961}"/>
              </a:ext>
            </a:extLst>
          </p:cNvPr>
          <p:cNvSpPr txBox="1"/>
          <p:nvPr/>
        </p:nvSpPr>
        <p:spPr>
          <a:xfrm>
            <a:off x="5692699" y="5765776"/>
            <a:ext cx="1860170" cy="4923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126"/>
            <a:r>
              <a:rPr lang="en-I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Segoe UI" panose="020B0502040204020203" pitchFamily="34" charset="0"/>
              </a:rPr>
              <a:t>You can edit this text. Edit text here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Segoe UI" panose="020B0502040204020203" pitchFamily="34" charset="0"/>
            </a:endParaRP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D05F3AF2-E274-4349-9714-3609AABD6E4B}"/>
              </a:ext>
            </a:extLst>
          </p:cNvPr>
          <p:cNvSpPr txBox="1"/>
          <p:nvPr/>
        </p:nvSpPr>
        <p:spPr>
          <a:xfrm>
            <a:off x="8055247" y="5765776"/>
            <a:ext cx="1860170" cy="4923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126"/>
            <a:r>
              <a:rPr lang="en-I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Segoe UI" panose="020B0502040204020203" pitchFamily="34" charset="0"/>
              </a:rPr>
              <a:t>You can edit this text. Edit text here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Segoe UI" panose="020B0502040204020203" pitchFamily="34" charset="0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E84494A2-5F39-40AF-A0F4-6BF267F5EBEC}"/>
              </a:ext>
            </a:extLst>
          </p:cNvPr>
          <p:cNvSpPr txBox="1"/>
          <p:nvPr/>
        </p:nvSpPr>
        <p:spPr>
          <a:xfrm>
            <a:off x="2113980" y="1347397"/>
            <a:ext cx="1860170" cy="4923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126"/>
            <a:r>
              <a:rPr lang="en-I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Segoe UI" panose="020B0502040204020203" pitchFamily="34" charset="0"/>
              </a:rPr>
              <a:t>You can edit this text. Edit text here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Segoe UI" panose="020B0502040204020203" pitchFamily="34" charset="0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561514D4-A83B-40AD-A828-20125C2392A8}"/>
              </a:ext>
            </a:extLst>
          </p:cNvPr>
          <p:cNvSpPr txBox="1"/>
          <p:nvPr/>
        </p:nvSpPr>
        <p:spPr>
          <a:xfrm>
            <a:off x="4493483" y="1347397"/>
            <a:ext cx="1860170" cy="4923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126"/>
            <a:r>
              <a:rPr lang="en-I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Segoe UI" panose="020B0502040204020203" pitchFamily="34" charset="0"/>
              </a:rPr>
              <a:t>You can edit this text. Edit text here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Segoe UI" panose="020B0502040204020203" pitchFamily="34" charset="0"/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87147E17-E4EE-40C1-8AE2-A1F25702D93E}"/>
              </a:ext>
            </a:extLst>
          </p:cNvPr>
          <p:cNvSpPr txBox="1"/>
          <p:nvPr/>
        </p:nvSpPr>
        <p:spPr>
          <a:xfrm>
            <a:off x="6872986" y="1346817"/>
            <a:ext cx="1860170" cy="49231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914126"/>
            <a:r>
              <a:rPr lang="en-I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Segoe UI" panose="020B0502040204020203" pitchFamily="34" charset="0"/>
              </a:rPr>
              <a:t>You can edit this text. Edit text here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Segoe UI" panose="020B0502040204020203" pitchFamily="34" charset="0"/>
            </a:endParaRPr>
          </a:p>
        </p:txBody>
      </p:sp>
      <p:sp>
        <p:nvSpPr>
          <p:cNvPr id="155" name="Freeform 13">
            <a:extLst>
              <a:ext uri="{FF2B5EF4-FFF2-40B4-BE49-F238E27FC236}">
                <a16:creationId xmlns:a16="http://schemas.microsoft.com/office/drawing/2014/main" id="{EECAEC66-4B54-4605-8832-EB1500957703}"/>
              </a:ext>
            </a:extLst>
          </p:cNvPr>
          <p:cNvSpPr>
            <a:spLocks noEditPoints="1"/>
          </p:cNvSpPr>
          <p:nvPr/>
        </p:nvSpPr>
        <p:spPr bwMode="auto">
          <a:xfrm>
            <a:off x="2876491" y="2460918"/>
            <a:ext cx="335148" cy="298327"/>
          </a:xfrm>
          <a:custGeom>
            <a:avLst/>
            <a:gdLst>
              <a:gd name="T0" fmla="*/ 614 w 2312"/>
              <a:gd name="T1" fmla="*/ 150 h 2058"/>
              <a:gd name="T2" fmla="*/ 632 w 2312"/>
              <a:gd name="T3" fmla="*/ 112 h 2058"/>
              <a:gd name="T4" fmla="*/ 658 w 2312"/>
              <a:gd name="T5" fmla="*/ 94 h 2058"/>
              <a:gd name="T6" fmla="*/ 882 w 2312"/>
              <a:gd name="T7" fmla="*/ 30 h 2058"/>
              <a:gd name="T8" fmla="*/ 1056 w 2312"/>
              <a:gd name="T9" fmla="*/ 4 h 2058"/>
              <a:gd name="T10" fmla="*/ 1206 w 2312"/>
              <a:gd name="T11" fmla="*/ 2 h 2058"/>
              <a:gd name="T12" fmla="*/ 1390 w 2312"/>
              <a:gd name="T13" fmla="*/ 22 h 2058"/>
              <a:gd name="T14" fmla="*/ 1610 w 2312"/>
              <a:gd name="T15" fmla="*/ 78 h 2058"/>
              <a:gd name="T16" fmla="*/ 1672 w 2312"/>
              <a:gd name="T17" fmla="*/ 104 h 2058"/>
              <a:gd name="T18" fmla="*/ 1696 w 2312"/>
              <a:gd name="T19" fmla="*/ 140 h 2058"/>
              <a:gd name="T20" fmla="*/ 1554 w 2312"/>
              <a:gd name="T21" fmla="*/ 298 h 2058"/>
              <a:gd name="T22" fmla="*/ 1442 w 2312"/>
              <a:gd name="T23" fmla="*/ 180 h 2058"/>
              <a:gd name="T24" fmla="*/ 1220 w 2312"/>
              <a:gd name="T25" fmla="*/ 148 h 2058"/>
              <a:gd name="T26" fmla="*/ 1030 w 2312"/>
              <a:gd name="T27" fmla="*/ 152 h 2058"/>
              <a:gd name="T28" fmla="*/ 826 w 2312"/>
              <a:gd name="T29" fmla="*/ 190 h 2058"/>
              <a:gd name="T30" fmla="*/ 952 w 2312"/>
              <a:gd name="T31" fmla="*/ 1150 h 2058"/>
              <a:gd name="T32" fmla="*/ 1360 w 2312"/>
              <a:gd name="T33" fmla="*/ 1150 h 2058"/>
              <a:gd name="T34" fmla="*/ 1694 w 2312"/>
              <a:gd name="T35" fmla="*/ 1118 h 2058"/>
              <a:gd name="T36" fmla="*/ 2092 w 2312"/>
              <a:gd name="T37" fmla="*/ 1044 h 2058"/>
              <a:gd name="T38" fmla="*/ 2312 w 2312"/>
              <a:gd name="T39" fmla="*/ 514 h 2058"/>
              <a:gd name="T40" fmla="*/ 2306 w 2312"/>
              <a:gd name="T41" fmla="*/ 472 h 2058"/>
              <a:gd name="T42" fmla="*/ 2280 w 2312"/>
              <a:gd name="T43" fmla="*/ 422 h 2058"/>
              <a:gd name="T44" fmla="*/ 2236 w 2312"/>
              <a:gd name="T45" fmla="*/ 388 h 2058"/>
              <a:gd name="T46" fmla="*/ 2182 w 2312"/>
              <a:gd name="T47" fmla="*/ 370 h 2058"/>
              <a:gd name="T48" fmla="*/ 130 w 2312"/>
              <a:gd name="T49" fmla="*/ 370 h 2058"/>
              <a:gd name="T50" fmla="*/ 76 w 2312"/>
              <a:gd name="T51" fmla="*/ 388 h 2058"/>
              <a:gd name="T52" fmla="*/ 34 w 2312"/>
              <a:gd name="T53" fmla="*/ 422 h 2058"/>
              <a:gd name="T54" fmla="*/ 6 w 2312"/>
              <a:gd name="T55" fmla="*/ 472 h 2058"/>
              <a:gd name="T56" fmla="*/ 0 w 2312"/>
              <a:gd name="T57" fmla="*/ 986 h 2058"/>
              <a:gd name="T58" fmla="*/ 220 w 2312"/>
              <a:gd name="T59" fmla="*/ 1044 h 2058"/>
              <a:gd name="T60" fmla="*/ 618 w 2312"/>
              <a:gd name="T61" fmla="*/ 1118 h 2058"/>
              <a:gd name="T62" fmla="*/ 952 w 2312"/>
              <a:gd name="T63" fmla="*/ 1150 h 2058"/>
              <a:gd name="T64" fmla="*/ 1054 w 2312"/>
              <a:gd name="T65" fmla="*/ 1154 h 2058"/>
              <a:gd name="T66" fmla="*/ 2312 w 2312"/>
              <a:gd name="T67" fmla="*/ 1914 h 2058"/>
              <a:gd name="T68" fmla="*/ 2306 w 2312"/>
              <a:gd name="T69" fmla="*/ 1956 h 2058"/>
              <a:gd name="T70" fmla="*/ 2280 w 2312"/>
              <a:gd name="T71" fmla="*/ 2006 h 2058"/>
              <a:gd name="T72" fmla="*/ 2236 w 2312"/>
              <a:gd name="T73" fmla="*/ 2040 h 2058"/>
              <a:gd name="T74" fmla="*/ 2182 w 2312"/>
              <a:gd name="T75" fmla="*/ 2058 h 2058"/>
              <a:gd name="T76" fmla="*/ 130 w 2312"/>
              <a:gd name="T77" fmla="*/ 2058 h 2058"/>
              <a:gd name="T78" fmla="*/ 76 w 2312"/>
              <a:gd name="T79" fmla="*/ 2040 h 2058"/>
              <a:gd name="T80" fmla="*/ 34 w 2312"/>
              <a:gd name="T81" fmla="*/ 2006 h 2058"/>
              <a:gd name="T82" fmla="*/ 6 w 2312"/>
              <a:gd name="T83" fmla="*/ 1956 h 2058"/>
              <a:gd name="T84" fmla="*/ 0 w 2312"/>
              <a:gd name="T85" fmla="*/ 1106 h 2058"/>
              <a:gd name="T86" fmla="*/ 244 w 2312"/>
              <a:gd name="T87" fmla="*/ 1168 h 2058"/>
              <a:gd name="T88" fmla="*/ 634 w 2312"/>
              <a:gd name="T89" fmla="*/ 1236 h 2058"/>
              <a:gd name="T90" fmla="*/ 952 w 2312"/>
              <a:gd name="T91" fmla="*/ 1266 h 2058"/>
              <a:gd name="T92" fmla="*/ 1360 w 2312"/>
              <a:gd name="T93" fmla="*/ 1266 h 2058"/>
              <a:gd name="T94" fmla="*/ 1678 w 2312"/>
              <a:gd name="T95" fmla="*/ 1236 h 2058"/>
              <a:gd name="T96" fmla="*/ 2068 w 2312"/>
              <a:gd name="T97" fmla="*/ 1168 h 2058"/>
              <a:gd name="T98" fmla="*/ 2312 w 2312"/>
              <a:gd name="T99" fmla="*/ 1106 h 2058"/>
              <a:gd name="T100" fmla="*/ 398 w 2312"/>
              <a:gd name="T101" fmla="*/ 1862 h 2058"/>
              <a:gd name="T102" fmla="*/ 358 w 2312"/>
              <a:gd name="T103" fmla="*/ 1770 h 2058"/>
              <a:gd name="T104" fmla="*/ 288 w 2312"/>
              <a:gd name="T105" fmla="*/ 1700 h 2058"/>
              <a:gd name="T106" fmla="*/ 196 w 2312"/>
              <a:gd name="T107" fmla="*/ 1660 h 2058"/>
              <a:gd name="T108" fmla="*/ 402 w 2312"/>
              <a:gd name="T109" fmla="*/ 1914 h 2058"/>
              <a:gd name="T110" fmla="*/ 2116 w 2312"/>
              <a:gd name="T111" fmla="*/ 1660 h 2058"/>
              <a:gd name="T112" fmla="*/ 2024 w 2312"/>
              <a:gd name="T113" fmla="*/ 1700 h 2058"/>
              <a:gd name="T114" fmla="*/ 1954 w 2312"/>
              <a:gd name="T115" fmla="*/ 1770 h 2058"/>
              <a:gd name="T116" fmla="*/ 1914 w 2312"/>
              <a:gd name="T117" fmla="*/ 1862 h 2058"/>
              <a:gd name="T118" fmla="*/ 2168 w 2312"/>
              <a:gd name="T119" fmla="*/ 1656 h 20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2" h="2058">
                <a:moveTo>
                  <a:pt x="614" y="298"/>
                </a:moveTo>
                <a:lnTo>
                  <a:pt x="614" y="160"/>
                </a:lnTo>
                <a:lnTo>
                  <a:pt x="614" y="160"/>
                </a:lnTo>
                <a:lnTo>
                  <a:pt x="614" y="150"/>
                </a:lnTo>
                <a:lnTo>
                  <a:pt x="616" y="140"/>
                </a:lnTo>
                <a:lnTo>
                  <a:pt x="620" y="130"/>
                </a:lnTo>
                <a:lnTo>
                  <a:pt x="626" y="120"/>
                </a:lnTo>
                <a:lnTo>
                  <a:pt x="632" y="112"/>
                </a:lnTo>
                <a:lnTo>
                  <a:pt x="640" y="104"/>
                </a:lnTo>
                <a:lnTo>
                  <a:pt x="648" y="98"/>
                </a:lnTo>
                <a:lnTo>
                  <a:pt x="658" y="94"/>
                </a:lnTo>
                <a:lnTo>
                  <a:pt x="658" y="94"/>
                </a:lnTo>
                <a:lnTo>
                  <a:pt x="702" y="78"/>
                </a:lnTo>
                <a:lnTo>
                  <a:pt x="748" y="62"/>
                </a:lnTo>
                <a:lnTo>
                  <a:pt x="808" y="46"/>
                </a:lnTo>
                <a:lnTo>
                  <a:pt x="882" y="30"/>
                </a:lnTo>
                <a:lnTo>
                  <a:pt x="922" y="22"/>
                </a:lnTo>
                <a:lnTo>
                  <a:pt x="964" y="14"/>
                </a:lnTo>
                <a:lnTo>
                  <a:pt x="1010" y="10"/>
                </a:lnTo>
                <a:lnTo>
                  <a:pt x="1056" y="4"/>
                </a:lnTo>
                <a:lnTo>
                  <a:pt x="1106" y="2"/>
                </a:lnTo>
                <a:lnTo>
                  <a:pt x="1156" y="0"/>
                </a:lnTo>
                <a:lnTo>
                  <a:pt x="1156" y="0"/>
                </a:lnTo>
                <a:lnTo>
                  <a:pt x="1206" y="2"/>
                </a:lnTo>
                <a:lnTo>
                  <a:pt x="1256" y="4"/>
                </a:lnTo>
                <a:lnTo>
                  <a:pt x="1302" y="10"/>
                </a:lnTo>
                <a:lnTo>
                  <a:pt x="1348" y="14"/>
                </a:lnTo>
                <a:lnTo>
                  <a:pt x="1390" y="22"/>
                </a:lnTo>
                <a:lnTo>
                  <a:pt x="1430" y="30"/>
                </a:lnTo>
                <a:lnTo>
                  <a:pt x="1504" y="46"/>
                </a:lnTo>
                <a:lnTo>
                  <a:pt x="1564" y="62"/>
                </a:lnTo>
                <a:lnTo>
                  <a:pt x="1610" y="78"/>
                </a:lnTo>
                <a:lnTo>
                  <a:pt x="1654" y="94"/>
                </a:lnTo>
                <a:lnTo>
                  <a:pt x="1654" y="94"/>
                </a:lnTo>
                <a:lnTo>
                  <a:pt x="1664" y="98"/>
                </a:lnTo>
                <a:lnTo>
                  <a:pt x="1672" y="104"/>
                </a:lnTo>
                <a:lnTo>
                  <a:pt x="1680" y="112"/>
                </a:lnTo>
                <a:lnTo>
                  <a:pt x="1686" y="120"/>
                </a:lnTo>
                <a:lnTo>
                  <a:pt x="1692" y="130"/>
                </a:lnTo>
                <a:lnTo>
                  <a:pt x="1696" y="140"/>
                </a:lnTo>
                <a:lnTo>
                  <a:pt x="1698" y="150"/>
                </a:lnTo>
                <a:lnTo>
                  <a:pt x="1698" y="160"/>
                </a:lnTo>
                <a:lnTo>
                  <a:pt x="1698" y="298"/>
                </a:lnTo>
                <a:lnTo>
                  <a:pt x="1554" y="298"/>
                </a:lnTo>
                <a:lnTo>
                  <a:pt x="1554" y="212"/>
                </a:lnTo>
                <a:lnTo>
                  <a:pt x="1554" y="212"/>
                </a:lnTo>
                <a:lnTo>
                  <a:pt x="1486" y="190"/>
                </a:lnTo>
                <a:lnTo>
                  <a:pt x="1442" y="180"/>
                </a:lnTo>
                <a:lnTo>
                  <a:pt x="1394" y="170"/>
                </a:lnTo>
                <a:lnTo>
                  <a:pt x="1340" y="160"/>
                </a:lnTo>
                <a:lnTo>
                  <a:pt x="1282" y="152"/>
                </a:lnTo>
                <a:lnTo>
                  <a:pt x="1220" y="148"/>
                </a:lnTo>
                <a:lnTo>
                  <a:pt x="1156" y="146"/>
                </a:lnTo>
                <a:lnTo>
                  <a:pt x="1156" y="146"/>
                </a:lnTo>
                <a:lnTo>
                  <a:pt x="1092" y="148"/>
                </a:lnTo>
                <a:lnTo>
                  <a:pt x="1030" y="152"/>
                </a:lnTo>
                <a:lnTo>
                  <a:pt x="972" y="160"/>
                </a:lnTo>
                <a:lnTo>
                  <a:pt x="918" y="170"/>
                </a:lnTo>
                <a:lnTo>
                  <a:pt x="870" y="180"/>
                </a:lnTo>
                <a:lnTo>
                  <a:pt x="826" y="190"/>
                </a:lnTo>
                <a:lnTo>
                  <a:pt x="758" y="212"/>
                </a:lnTo>
                <a:lnTo>
                  <a:pt x="758" y="298"/>
                </a:lnTo>
                <a:lnTo>
                  <a:pt x="614" y="298"/>
                </a:lnTo>
                <a:close/>
                <a:moveTo>
                  <a:pt x="952" y="1150"/>
                </a:moveTo>
                <a:lnTo>
                  <a:pt x="952" y="1052"/>
                </a:lnTo>
                <a:lnTo>
                  <a:pt x="1360" y="1052"/>
                </a:lnTo>
                <a:lnTo>
                  <a:pt x="1360" y="1150"/>
                </a:lnTo>
                <a:lnTo>
                  <a:pt x="1360" y="1150"/>
                </a:lnTo>
                <a:lnTo>
                  <a:pt x="1448" y="1144"/>
                </a:lnTo>
                <a:lnTo>
                  <a:pt x="1532" y="1136"/>
                </a:lnTo>
                <a:lnTo>
                  <a:pt x="1614" y="1128"/>
                </a:lnTo>
                <a:lnTo>
                  <a:pt x="1694" y="1118"/>
                </a:lnTo>
                <a:lnTo>
                  <a:pt x="1770" y="1106"/>
                </a:lnTo>
                <a:lnTo>
                  <a:pt x="1842" y="1094"/>
                </a:lnTo>
                <a:lnTo>
                  <a:pt x="1976" y="1070"/>
                </a:lnTo>
                <a:lnTo>
                  <a:pt x="2092" y="1044"/>
                </a:lnTo>
                <a:lnTo>
                  <a:pt x="2188" y="1020"/>
                </a:lnTo>
                <a:lnTo>
                  <a:pt x="2262" y="1000"/>
                </a:lnTo>
                <a:lnTo>
                  <a:pt x="2312" y="986"/>
                </a:lnTo>
                <a:lnTo>
                  <a:pt x="2312" y="514"/>
                </a:lnTo>
                <a:lnTo>
                  <a:pt x="2312" y="514"/>
                </a:lnTo>
                <a:lnTo>
                  <a:pt x="2312" y="500"/>
                </a:lnTo>
                <a:lnTo>
                  <a:pt x="2310" y="484"/>
                </a:lnTo>
                <a:lnTo>
                  <a:pt x="2306" y="472"/>
                </a:lnTo>
                <a:lnTo>
                  <a:pt x="2300" y="458"/>
                </a:lnTo>
                <a:lnTo>
                  <a:pt x="2294" y="446"/>
                </a:lnTo>
                <a:lnTo>
                  <a:pt x="2288" y="434"/>
                </a:lnTo>
                <a:lnTo>
                  <a:pt x="2280" y="422"/>
                </a:lnTo>
                <a:lnTo>
                  <a:pt x="2270" y="412"/>
                </a:lnTo>
                <a:lnTo>
                  <a:pt x="2260" y="402"/>
                </a:lnTo>
                <a:lnTo>
                  <a:pt x="2248" y="394"/>
                </a:lnTo>
                <a:lnTo>
                  <a:pt x="2236" y="388"/>
                </a:lnTo>
                <a:lnTo>
                  <a:pt x="2224" y="380"/>
                </a:lnTo>
                <a:lnTo>
                  <a:pt x="2210" y="376"/>
                </a:lnTo>
                <a:lnTo>
                  <a:pt x="2196" y="372"/>
                </a:lnTo>
                <a:lnTo>
                  <a:pt x="2182" y="370"/>
                </a:lnTo>
                <a:lnTo>
                  <a:pt x="2168" y="370"/>
                </a:lnTo>
                <a:lnTo>
                  <a:pt x="144" y="370"/>
                </a:lnTo>
                <a:lnTo>
                  <a:pt x="144" y="370"/>
                </a:lnTo>
                <a:lnTo>
                  <a:pt x="130" y="370"/>
                </a:lnTo>
                <a:lnTo>
                  <a:pt x="116" y="372"/>
                </a:lnTo>
                <a:lnTo>
                  <a:pt x="102" y="376"/>
                </a:lnTo>
                <a:lnTo>
                  <a:pt x="88" y="380"/>
                </a:lnTo>
                <a:lnTo>
                  <a:pt x="76" y="388"/>
                </a:lnTo>
                <a:lnTo>
                  <a:pt x="64" y="394"/>
                </a:lnTo>
                <a:lnTo>
                  <a:pt x="52" y="402"/>
                </a:lnTo>
                <a:lnTo>
                  <a:pt x="42" y="412"/>
                </a:lnTo>
                <a:lnTo>
                  <a:pt x="34" y="422"/>
                </a:lnTo>
                <a:lnTo>
                  <a:pt x="24" y="434"/>
                </a:lnTo>
                <a:lnTo>
                  <a:pt x="18" y="446"/>
                </a:lnTo>
                <a:lnTo>
                  <a:pt x="12" y="458"/>
                </a:lnTo>
                <a:lnTo>
                  <a:pt x="6" y="472"/>
                </a:lnTo>
                <a:lnTo>
                  <a:pt x="2" y="484"/>
                </a:lnTo>
                <a:lnTo>
                  <a:pt x="0" y="500"/>
                </a:lnTo>
                <a:lnTo>
                  <a:pt x="0" y="514"/>
                </a:lnTo>
                <a:lnTo>
                  <a:pt x="0" y="986"/>
                </a:lnTo>
                <a:lnTo>
                  <a:pt x="0" y="986"/>
                </a:lnTo>
                <a:lnTo>
                  <a:pt x="50" y="1000"/>
                </a:lnTo>
                <a:lnTo>
                  <a:pt x="124" y="1020"/>
                </a:lnTo>
                <a:lnTo>
                  <a:pt x="220" y="1044"/>
                </a:lnTo>
                <a:lnTo>
                  <a:pt x="336" y="1070"/>
                </a:lnTo>
                <a:lnTo>
                  <a:pt x="470" y="1094"/>
                </a:lnTo>
                <a:lnTo>
                  <a:pt x="542" y="1106"/>
                </a:lnTo>
                <a:lnTo>
                  <a:pt x="618" y="1118"/>
                </a:lnTo>
                <a:lnTo>
                  <a:pt x="698" y="1128"/>
                </a:lnTo>
                <a:lnTo>
                  <a:pt x="780" y="1136"/>
                </a:lnTo>
                <a:lnTo>
                  <a:pt x="866" y="1144"/>
                </a:lnTo>
                <a:lnTo>
                  <a:pt x="952" y="1150"/>
                </a:lnTo>
                <a:lnTo>
                  <a:pt x="952" y="1150"/>
                </a:lnTo>
                <a:close/>
                <a:moveTo>
                  <a:pt x="1258" y="1272"/>
                </a:moveTo>
                <a:lnTo>
                  <a:pt x="1258" y="1154"/>
                </a:lnTo>
                <a:lnTo>
                  <a:pt x="1054" y="1154"/>
                </a:lnTo>
                <a:lnTo>
                  <a:pt x="1054" y="1272"/>
                </a:lnTo>
                <a:lnTo>
                  <a:pt x="1258" y="1272"/>
                </a:lnTo>
                <a:close/>
                <a:moveTo>
                  <a:pt x="2312" y="1106"/>
                </a:moveTo>
                <a:lnTo>
                  <a:pt x="2312" y="1914"/>
                </a:lnTo>
                <a:lnTo>
                  <a:pt x="2312" y="1914"/>
                </a:lnTo>
                <a:lnTo>
                  <a:pt x="2312" y="1928"/>
                </a:lnTo>
                <a:lnTo>
                  <a:pt x="2310" y="1942"/>
                </a:lnTo>
                <a:lnTo>
                  <a:pt x="2306" y="1956"/>
                </a:lnTo>
                <a:lnTo>
                  <a:pt x="2300" y="1970"/>
                </a:lnTo>
                <a:lnTo>
                  <a:pt x="2294" y="1982"/>
                </a:lnTo>
                <a:lnTo>
                  <a:pt x="2288" y="1994"/>
                </a:lnTo>
                <a:lnTo>
                  <a:pt x="2280" y="2006"/>
                </a:lnTo>
                <a:lnTo>
                  <a:pt x="2270" y="2016"/>
                </a:lnTo>
                <a:lnTo>
                  <a:pt x="2260" y="2026"/>
                </a:lnTo>
                <a:lnTo>
                  <a:pt x="2248" y="2034"/>
                </a:lnTo>
                <a:lnTo>
                  <a:pt x="2236" y="2040"/>
                </a:lnTo>
                <a:lnTo>
                  <a:pt x="2224" y="2046"/>
                </a:lnTo>
                <a:lnTo>
                  <a:pt x="2210" y="2052"/>
                </a:lnTo>
                <a:lnTo>
                  <a:pt x="2196" y="2056"/>
                </a:lnTo>
                <a:lnTo>
                  <a:pt x="2182" y="2058"/>
                </a:lnTo>
                <a:lnTo>
                  <a:pt x="2168" y="2058"/>
                </a:lnTo>
                <a:lnTo>
                  <a:pt x="144" y="2058"/>
                </a:lnTo>
                <a:lnTo>
                  <a:pt x="144" y="2058"/>
                </a:lnTo>
                <a:lnTo>
                  <a:pt x="130" y="2058"/>
                </a:lnTo>
                <a:lnTo>
                  <a:pt x="116" y="2056"/>
                </a:lnTo>
                <a:lnTo>
                  <a:pt x="102" y="2052"/>
                </a:lnTo>
                <a:lnTo>
                  <a:pt x="88" y="2046"/>
                </a:lnTo>
                <a:lnTo>
                  <a:pt x="76" y="2040"/>
                </a:lnTo>
                <a:lnTo>
                  <a:pt x="64" y="2034"/>
                </a:lnTo>
                <a:lnTo>
                  <a:pt x="52" y="2026"/>
                </a:lnTo>
                <a:lnTo>
                  <a:pt x="42" y="2016"/>
                </a:lnTo>
                <a:lnTo>
                  <a:pt x="34" y="2006"/>
                </a:lnTo>
                <a:lnTo>
                  <a:pt x="24" y="1994"/>
                </a:lnTo>
                <a:lnTo>
                  <a:pt x="18" y="1982"/>
                </a:lnTo>
                <a:lnTo>
                  <a:pt x="12" y="1970"/>
                </a:lnTo>
                <a:lnTo>
                  <a:pt x="6" y="1956"/>
                </a:lnTo>
                <a:lnTo>
                  <a:pt x="2" y="1942"/>
                </a:lnTo>
                <a:lnTo>
                  <a:pt x="0" y="1928"/>
                </a:lnTo>
                <a:lnTo>
                  <a:pt x="0" y="1914"/>
                </a:lnTo>
                <a:lnTo>
                  <a:pt x="0" y="1106"/>
                </a:lnTo>
                <a:lnTo>
                  <a:pt x="0" y="1106"/>
                </a:lnTo>
                <a:lnTo>
                  <a:pt x="64" y="1124"/>
                </a:lnTo>
                <a:lnTo>
                  <a:pt x="146" y="1146"/>
                </a:lnTo>
                <a:lnTo>
                  <a:pt x="244" y="1168"/>
                </a:lnTo>
                <a:lnTo>
                  <a:pt x="360" y="1192"/>
                </a:lnTo>
                <a:lnTo>
                  <a:pt x="490" y="1216"/>
                </a:lnTo>
                <a:lnTo>
                  <a:pt x="560" y="1226"/>
                </a:lnTo>
                <a:lnTo>
                  <a:pt x="634" y="1236"/>
                </a:lnTo>
                <a:lnTo>
                  <a:pt x="710" y="1246"/>
                </a:lnTo>
                <a:lnTo>
                  <a:pt x="788" y="1254"/>
                </a:lnTo>
                <a:lnTo>
                  <a:pt x="870" y="1260"/>
                </a:lnTo>
                <a:lnTo>
                  <a:pt x="952" y="1266"/>
                </a:lnTo>
                <a:lnTo>
                  <a:pt x="952" y="1374"/>
                </a:lnTo>
                <a:lnTo>
                  <a:pt x="1360" y="1374"/>
                </a:lnTo>
                <a:lnTo>
                  <a:pt x="1360" y="1266"/>
                </a:lnTo>
                <a:lnTo>
                  <a:pt x="1360" y="1266"/>
                </a:lnTo>
                <a:lnTo>
                  <a:pt x="1442" y="1260"/>
                </a:lnTo>
                <a:lnTo>
                  <a:pt x="1524" y="1254"/>
                </a:lnTo>
                <a:lnTo>
                  <a:pt x="1602" y="1246"/>
                </a:lnTo>
                <a:lnTo>
                  <a:pt x="1678" y="1236"/>
                </a:lnTo>
                <a:lnTo>
                  <a:pt x="1752" y="1226"/>
                </a:lnTo>
                <a:lnTo>
                  <a:pt x="1822" y="1216"/>
                </a:lnTo>
                <a:lnTo>
                  <a:pt x="1952" y="1192"/>
                </a:lnTo>
                <a:lnTo>
                  <a:pt x="2068" y="1168"/>
                </a:lnTo>
                <a:lnTo>
                  <a:pt x="2166" y="1146"/>
                </a:lnTo>
                <a:lnTo>
                  <a:pt x="2248" y="1124"/>
                </a:lnTo>
                <a:lnTo>
                  <a:pt x="2312" y="1106"/>
                </a:lnTo>
                <a:lnTo>
                  <a:pt x="2312" y="1106"/>
                </a:lnTo>
                <a:close/>
                <a:moveTo>
                  <a:pt x="402" y="1914"/>
                </a:moveTo>
                <a:lnTo>
                  <a:pt x="402" y="1914"/>
                </a:lnTo>
                <a:lnTo>
                  <a:pt x="402" y="1888"/>
                </a:lnTo>
                <a:lnTo>
                  <a:pt x="398" y="1862"/>
                </a:lnTo>
                <a:lnTo>
                  <a:pt x="392" y="1838"/>
                </a:lnTo>
                <a:lnTo>
                  <a:pt x="382" y="1814"/>
                </a:lnTo>
                <a:lnTo>
                  <a:pt x="372" y="1790"/>
                </a:lnTo>
                <a:lnTo>
                  <a:pt x="358" y="1770"/>
                </a:lnTo>
                <a:lnTo>
                  <a:pt x="344" y="1750"/>
                </a:lnTo>
                <a:lnTo>
                  <a:pt x="328" y="1732"/>
                </a:lnTo>
                <a:lnTo>
                  <a:pt x="308" y="1714"/>
                </a:lnTo>
                <a:lnTo>
                  <a:pt x="288" y="1700"/>
                </a:lnTo>
                <a:lnTo>
                  <a:pt x="268" y="1686"/>
                </a:lnTo>
                <a:lnTo>
                  <a:pt x="244" y="1676"/>
                </a:lnTo>
                <a:lnTo>
                  <a:pt x="222" y="1668"/>
                </a:lnTo>
                <a:lnTo>
                  <a:pt x="196" y="1660"/>
                </a:lnTo>
                <a:lnTo>
                  <a:pt x="170" y="1658"/>
                </a:lnTo>
                <a:lnTo>
                  <a:pt x="144" y="1656"/>
                </a:lnTo>
                <a:lnTo>
                  <a:pt x="144" y="1914"/>
                </a:lnTo>
                <a:lnTo>
                  <a:pt x="402" y="1914"/>
                </a:lnTo>
                <a:close/>
                <a:moveTo>
                  <a:pt x="2168" y="1656"/>
                </a:moveTo>
                <a:lnTo>
                  <a:pt x="2168" y="1656"/>
                </a:lnTo>
                <a:lnTo>
                  <a:pt x="2142" y="1658"/>
                </a:lnTo>
                <a:lnTo>
                  <a:pt x="2116" y="1660"/>
                </a:lnTo>
                <a:lnTo>
                  <a:pt x="2090" y="1668"/>
                </a:lnTo>
                <a:lnTo>
                  <a:pt x="2068" y="1676"/>
                </a:lnTo>
                <a:lnTo>
                  <a:pt x="2044" y="1686"/>
                </a:lnTo>
                <a:lnTo>
                  <a:pt x="2024" y="1700"/>
                </a:lnTo>
                <a:lnTo>
                  <a:pt x="2004" y="1714"/>
                </a:lnTo>
                <a:lnTo>
                  <a:pt x="1986" y="1732"/>
                </a:lnTo>
                <a:lnTo>
                  <a:pt x="1968" y="1750"/>
                </a:lnTo>
                <a:lnTo>
                  <a:pt x="1954" y="1770"/>
                </a:lnTo>
                <a:lnTo>
                  <a:pt x="1940" y="1790"/>
                </a:lnTo>
                <a:lnTo>
                  <a:pt x="1930" y="1814"/>
                </a:lnTo>
                <a:lnTo>
                  <a:pt x="1922" y="1838"/>
                </a:lnTo>
                <a:lnTo>
                  <a:pt x="1914" y="1862"/>
                </a:lnTo>
                <a:lnTo>
                  <a:pt x="1910" y="1888"/>
                </a:lnTo>
                <a:lnTo>
                  <a:pt x="1910" y="1914"/>
                </a:lnTo>
                <a:lnTo>
                  <a:pt x="2168" y="1914"/>
                </a:lnTo>
                <a:lnTo>
                  <a:pt x="2168" y="165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GB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7" name="Freeform 5014">
            <a:extLst>
              <a:ext uri="{FF2B5EF4-FFF2-40B4-BE49-F238E27FC236}">
                <a16:creationId xmlns:a16="http://schemas.microsoft.com/office/drawing/2014/main" id="{DB762676-997D-4B16-84A4-74068073F703}"/>
              </a:ext>
            </a:extLst>
          </p:cNvPr>
          <p:cNvSpPr>
            <a:spLocks noEditPoints="1"/>
          </p:cNvSpPr>
          <p:nvPr/>
        </p:nvSpPr>
        <p:spPr bwMode="auto">
          <a:xfrm>
            <a:off x="5244900" y="2473423"/>
            <a:ext cx="353935" cy="273316"/>
          </a:xfrm>
          <a:custGeom>
            <a:avLst/>
            <a:gdLst>
              <a:gd name="T0" fmla="*/ 360 w 360"/>
              <a:gd name="T1" fmla="*/ 256 h 278"/>
              <a:gd name="T2" fmla="*/ 360 w 360"/>
              <a:gd name="T3" fmla="*/ 252 h 278"/>
              <a:gd name="T4" fmla="*/ 358 w 360"/>
              <a:gd name="T5" fmla="*/ 252 h 278"/>
              <a:gd name="T6" fmla="*/ 318 w 360"/>
              <a:gd name="T7" fmla="*/ 200 h 278"/>
              <a:gd name="T8" fmla="*/ 314 w 360"/>
              <a:gd name="T9" fmla="*/ 198 h 278"/>
              <a:gd name="T10" fmla="*/ 50 w 360"/>
              <a:gd name="T11" fmla="*/ 196 h 278"/>
              <a:gd name="T12" fmla="*/ 46 w 360"/>
              <a:gd name="T13" fmla="*/ 198 h 278"/>
              <a:gd name="T14" fmla="*/ 2 w 360"/>
              <a:gd name="T15" fmla="*/ 250 h 278"/>
              <a:gd name="T16" fmla="*/ 2 w 360"/>
              <a:gd name="T17" fmla="*/ 252 h 278"/>
              <a:gd name="T18" fmla="*/ 0 w 360"/>
              <a:gd name="T19" fmla="*/ 252 h 278"/>
              <a:gd name="T20" fmla="*/ 0 w 360"/>
              <a:gd name="T21" fmla="*/ 256 h 278"/>
              <a:gd name="T22" fmla="*/ 0 w 360"/>
              <a:gd name="T23" fmla="*/ 256 h 278"/>
              <a:gd name="T24" fmla="*/ 0 w 360"/>
              <a:gd name="T25" fmla="*/ 268 h 278"/>
              <a:gd name="T26" fmla="*/ 4 w 360"/>
              <a:gd name="T27" fmla="*/ 276 h 278"/>
              <a:gd name="T28" fmla="*/ 10 w 360"/>
              <a:gd name="T29" fmla="*/ 278 h 278"/>
              <a:gd name="T30" fmla="*/ 350 w 360"/>
              <a:gd name="T31" fmla="*/ 278 h 278"/>
              <a:gd name="T32" fmla="*/ 356 w 360"/>
              <a:gd name="T33" fmla="*/ 276 h 278"/>
              <a:gd name="T34" fmla="*/ 360 w 360"/>
              <a:gd name="T35" fmla="*/ 268 h 278"/>
              <a:gd name="T36" fmla="*/ 360 w 360"/>
              <a:gd name="T37" fmla="*/ 256 h 278"/>
              <a:gd name="T38" fmla="*/ 360 w 360"/>
              <a:gd name="T39" fmla="*/ 256 h 278"/>
              <a:gd name="T40" fmla="*/ 146 w 360"/>
              <a:gd name="T41" fmla="*/ 234 h 278"/>
              <a:gd name="T42" fmla="*/ 226 w 360"/>
              <a:gd name="T43" fmla="*/ 254 h 278"/>
              <a:gd name="T44" fmla="*/ 338 w 360"/>
              <a:gd name="T45" fmla="*/ 268 h 278"/>
              <a:gd name="T46" fmla="*/ 334 w 360"/>
              <a:gd name="T47" fmla="*/ 270 h 278"/>
              <a:gd name="T48" fmla="*/ 332 w 360"/>
              <a:gd name="T49" fmla="*/ 270 h 278"/>
              <a:gd name="T50" fmla="*/ 326 w 360"/>
              <a:gd name="T51" fmla="*/ 268 h 278"/>
              <a:gd name="T52" fmla="*/ 324 w 360"/>
              <a:gd name="T53" fmla="*/ 262 h 278"/>
              <a:gd name="T54" fmla="*/ 326 w 360"/>
              <a:gd name="T55" fmla="*/ 256 h 278"/>
              <a:gd name="T56" fmla="*/ 328 w 360"/>
              <a:gd name="T57" fmla="*/ 256 h 278"/>
              <a:gd name="T58" fmla="*/ 334 w 360"/>
              <a:gd name="T59" fmla="*/ 256 h 278"/>
              <a:gd name="T60" fmla="*/ 338 w 360"/>
              <a:gd name="T61" fmla="*/ 256 h 278"/>
              <a:gd name="T62" fmla="*/ 340 w 360"/>
              <a:gd name="T63" fmla="*/ 262 h 278"/>
              <a:gd name="T64" fmla="*/ 340 w 360"/>
              <a:gd name="T65" fmla="*/ 266 h 278"/>
              <a:gd name="T66" fmla="*/ 338 w 360"/>
              <a:gd name="T67" fmla="*/ 268 h 278"/>
              <a:gd name="T68" fmla="*/ 306 w 360"/>
              <a:gd name="T69" fmla="*/ 184 h 278"/>
              <a:gd name="T70" fmla="*/ 310 w 360"/>
              <a:gd name="T71" fmla="*/ 184 h 278"/>
              <a:gd name="T72" fmla="*/ 318 w 360"/>
              <a:gd name="T73" fmla="*/ 178 h 278"/>
              <a:gd name="T74" fmla="*/ 318 w 360"/>
              <a:gd name="T75" fmla="*/ 12 h 278"/>
              <a:gd name="T76" fmla="*/ 318 w 360"/>
              <a:gd name="T77" fmla="*/ 6 h 278"/>
              <a:gd name="T78" fmla="*/ 310 w 360"/>
              <a:gd name="T79" fmla="*/ 0 h 278"/>
              <a:gd name="T80" fmla="*/ 54 w 360"/>
              <a:gd name="T81" fmla="*/ 0 h 278"/>
              <a:gd name="T82" fmla="*/ 50 w 360"/>
              <a:gd name="T83" fmla="*/ 0 h 278"/>
              <a:gd name="T84" fmla="*/ 42 w 360"/>
              <a:gd name="T85" fmla="*/ 6 h 278"/>
              <a:gd name="T86" fmla="*/ 42 w 360"/>
              <a:gd name="T87" fmla="*/ 172 h 278"/>
              <a:gd name="T88" fmla="*/ 42 w 360"/>
              <a:gd name="T89" fmla="*/ 178 h 278"/>
              <a:gd name="T90" fmla="*/ 50 w 360"/>
              <a:gd name="T91" fmla="*/ 184 h 278"/>
              <a:gd name="T92" fmla="*/ 54 w 360"/>
              <a:gd name="T93" fmla="*/ 184 h 278"/>
              <a:gd name="T94" fmla="*/ 294 w 360"/>
              <a:gd name="T95" fmla="*/ 24 h 278"/>
              <a:gd name="T96" fmla="*/ 66 w 360"/>
              <a:gd name="T97" fmla="*/ 160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60" h="278">
                <a:moveTo>
                  <a:pt x="360" y="256"/>
                </a:moveTo>
                <a:lnTo>
                  <a:pt x="360" y="256"/>
                </a:lnTo>
                <a:lnTo>
                  <a:pt x="360" y="252"/>
                </a:lnTo>
                <a:lnTo>
                  <a:pt x="360" y="252"/>
                </a:lnTo>
                <a:lnTo>
                  <a:pt x="358" y="252"/>
                </a:lnTo>
                <a:lnTo>
                  <a:pt x="358" y="252"/>
                </a:lnTo>
                <a:lnTo>
                  <a:pt x="358" y="250"/>
                </a:lnTo>
                <a:lnTo>
                  <a:pt x="318" y="200"/>
                </a:lnTo>
                <a:lnTo>
                  <a:pt x="318" y="200"/>
                </a:lnTo>
                <a:lnTo>
                  <a:pt x="314" y="198"/>
                </a:lnTo>
                <a:lnTo>
                  <a:pt x="310" y="196"/>
                </a:lnTo>
                <a:lnTo>
                  <a:pt x="50" y="196"/>
                </a:lnTo>
                <a:lnTo>
                  <a:pt x="50" y="196"/>
                </a:lnTo>
                <a:lnTo>
                  <a:pt x="46" y="198"/>
                </a:lnTo>
                <a:lnTo>
                  <a:pt x="42" y="200"/>
                </a:lnTo>
                <a:lnTo>
                  <a:pt x="2" y="250"/>
                </a:lnTo>
                <a:lnTo>
                  <a:pt x="2" y="250"/>
                </a:lnTo>
                <a:lnTo>
                  <a:pt x="2" y="252"/>
                </a:lnTo>
                <a:lnTo>
                  <a:pt x="2" y="252"/>
                </a:lnTo>
                <a:lnTo>
                  <a:pt x="0" y="252"/>
                </a:lnTo>
                <a:lnTo>
                  <a:pt x="0" y="252"/>
                </a:lnTo>
                <a:lnTo>
                  <a:pt x="0" y="256"/>
                </a:lnTo>
                <a:lnTo>
                  <a:pt x="0" y="256"/>
                </a:lnTo>
                <a:lnTo>
                  <a:pt x="0" y="256"/>
                </a:lnTo>
                <a:lnTo>
                  <a:pt x="0" y="268"/>
                </a:lnTo>
                <a:lnTo>
                  <a:pt x="0" y="268"/>
                </a:lnTo>
                <a:lnTo>
                  <a:pt x="0" y="272"/>
                </a:lnTo>
                <a:lnTo>
                  <a:pt x="4" y="276"/>
                </a:lnTo>
                <a:lnTo>
                  <a:pt x="6" y="278"/>
                </a:lnTo>
                <a:lnTo>
                  <a:pt x="10" y="278"/>
                </a:lnTo>
                <a:lnTo>
                  <a:pt x="350" y="278"/>
                </a:lnTo>
                <a:lnTo>
                  <a:pt x="350" y="278"/>
                </a:lnTo>
                <a:lnTo>
                  <a:pt x="354" y="278"/>
                </a:lnTo>
                <a:lnTo>
                  <a:pt x="356" y="276"/>
                </a:lnTo>
                <a:lnTo>
                  <a:pt x="360" y="272"/>
                </a:lnTo>
                <a:lnTo>
                  <a:pt x="360" y="268"/>
                </a:lnTo>
                <a:lnTo>
                  <a:pt x="360" y="256"/>
                </a:lnTo>
                <a:lnTo>
                  <a:pt x="360" y="256"/>
                </a:lnTo>
                <a:lnTo>
                  <a:pt x="360" y="256"/>
                </a:lnTo>
                <a:lnTo>
                  <a:pt x="360" y="256"/>
                </a:lnTo>
                <a:close/>
                <a:moveTo>
                  <a:pt x="134" y="254"/>
                </a:moveTo>
                <a:lnTo>
                  <a:pt x="146" y="234"/>
                </a:lnTo>
                <a:lnTo>
                  <a:pt x="214" y="234"/>
                </a:lnTo>
                <a:lnTo>
                  <a:pt x="226" y="254"/>
                </a:lnTo>
                <a:lnTo>
                  <a:pt x="134" y="254"/>
                </a:lnTo>
                <a:close/>
                <a:moveTo>
                  <a:pt x="338" y="268"/>
                </a:moveTo>
                <a:lnTo>
                  <a:pt x="338" y="268"/>
                </a:lnTo>
                <a:lnTo>
                  <a:pt x="334" y="270"/>
                </a:lnTo>
                <a:lnTo>
                  <a:pt x="332" y="270"/>
                </a:lnTo>
                <a:lnTo>
                  <a:pt x="332" y="270"/>
                </a:lnTo>
                <a:lnTo>
                  <a:pt x="326" y="268"/>
                </a:lnTo>
                <a:lnTo>
                  <a:pt x="326" y="268"/>
                </a:lnTo>
                <a:lnTo>
                  <a:pt x="324" y="262"/>
                </a:lnTo>
                <a:lnTo>
                  <a:pt x="324" y="262"/>
                </a:lnTo>
                <a:lnTo>
                  <a:pt x="324" y="260"/>
                </a:lnTo>
                <a:lnTo>
                  <a:pt x="326" y="256"/>
                </a:lnTo>
                <a:lnTo>
                  <a:pt x="326" y="256"/>
                </a:lnTo>
                <a:lnTo>
                  <a:pt x="328" y="256"/>
                </a:lnTo>
                <a:lnTo>
                  <a:pt x="332" y="254"/>
                </a:lnTo>
                <a:lnTo>
                  <a:pt x="334" y="256"/>
                </a:lnTo>
                <a:lnTo>
                  <a:pt x="338" y="256"/>
                </a:lnTo>
                <a:lnTo>
                  <a:pt x="338" y="256"/>
                </a:lnTo>
                <a:lnTo>
                  <a:pt x="340" y="260"/>
                </a:lnTo>
                <a:lnTo>
                  <a:pt x="340" y="262"/>
                </a:lnTo>
                <a:lnTo>
                  <a:pt x="340" y="262"/>
                </a:lnTo>
                <a:lnTo>
                  <a:pt x="340" y="266"/>
                </a:lnTo>
                <a:lnTo>
                  <a:pt x="338" y="268"/>
                </a:lnTo>
                <a:lnTo>
                  <a:pt x="338" y="268"/>
                </a:lnTo>
                <a:close/>
                <a:moveTo>
                  <a:pt x="54" y="184"/>
                </a:moveTo>
                <a:lnTo>
                  <a:pt x="306" y="184"/>
                </a:lnTo>
                <a:lnTo>
                  <a:pt x="306" y="184"/>
                </a:lnTo>
                <a:lnTo>
                  <a:pt x="310" y="184"/>
                </a:lnTo>
                <a:lnTo>
                  <a:pt x="314" y="182"/>
                </a:lnTo>
                <a:lnTo>
                  <a:pt x="318" y="178"/>
                </a:lnTo>
                <a:lnTo>
                  <a:pt x="318" y="172"/>
                </a:lnTo>
                <a:lnTo>
                  <a:pt x="318" y="12"/>
                </a:lnTo>
                <a:lnTo>
                  <a:pt x="318" y="12"/>
                </a:lnTo>
                <a:lnTo>
                  <a:pt x="318" y="6"/>
                </a:lnTo>
                <a:lnTo>
                  <a:pt x="314" y="2"/>
                </a:lnTo>
                <a:lnTo>
                  <a:pt x="310" y="0"/>
                </a:lnTo>
                <a:lnTo>
                  <a:pt x="306" y="0"/>
                </a:lnTo>
                <a:lnTo>
                  <a:pt x="54" y="0"/>
                </a:lnTo>
                <a:lnTo>
                  <a:pt x="54" y="0"/>
                </a:lnTo>
                <a:lnTo>
                  <a:pt x="50" y="0"/>
                </a:lnTo>
                <a:lnTo>
                  <a:pt x="46" y="2"/>
                </a:lnTo>
                <a:lnTo>
                  <a:pt x="42" y="6"/>
                </a:lnTo>
                <a:lnTo>
                  <a:pt x="42" y="12"/>
                </a:lnTo>
                <a:lnTo>
                  <a:pt x="42" y="172"/>
                </a:lnTo>
                <a:lnTo>
                  <a:pt x="42" y="172"/>
                </a:lnTo>
                <a:lnTo>
                  <a:pt x="42" y="178"/>
                </a:lnTo>
                <a:lnTo>
                  <a:pt x="46" y="182"/>
                </a:lnTo>
                <a:lnTo>
                  <a:pt x="50" y="184"/>
                </a:lnTo>
                <a:lnTo>
                  <a:pt x="54" y="184"/>
                </a:lnTo>
                <a:lnTo>
                  <a:pt x="54" y="184"/>
                </a:lnTo>
                <a:close/>
                <a:moveTo>
                  <a:pt x="66" y="24"/>
                </a:moveTo>
                <a:lnTo>
                  <a:pt x="294" y="24"/>
                </a:lnTo>
                <a:lnTo>
                  <a:pt x="294" y="160"/>
                </a:lnTo>
                <a:lnTo>
                  <a:pt x="66" y="160"/>
                </a:lnTo>
                <a:lnTo>
                  <a:pt x="6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GB" sz="1799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8" name="Freeform 41">
            <a:extLst>
              <a:ext uri="{FF2B5EF4-FFF2-40B4-BE49-F238E27FC236}">
                <a16:creationId xmlns:a16="http://schemas.microsoft.com/office/drawing/2014/main" id="{3CD944E5-1B8C-4032-ABE4-314E144F64F8}"/>
              </a:ext>
            </a:extLst>
          </p:cNvPr>
          <p:cNvSpPr>
            <a:spLocks noEditPoints="1"/>
          </p:cNvSpPr>
          <p:nvPr/>
        </p:nvSpPr>
        <p:spPr bwMode="auto">
          <a:xfrm>
            <a:off x="7642021" y="2433899"/>
            <a:ext cx="317538" cy="352363"/>
          </a:xfrm>
          <a:custGeom>
            <a:avLst/>
            <a:gdLst>
              <a:gd name="T0" fmla="*/ 2004 w 2006"/>
              <a:gd name="T1" fmla="*/ 866 h 2226"/>
              <a:gd name="T2" fmla="*/ 2004 w 2006"/>
              <a:gd name="T3" fmla="*/ 854 h 2226"/>
              <a:gd name="T4" fmla="*/ 2002 w 2006"/>
              <a:gd name="T5" fmla="*/ 850 h 2226"/>
              <a:gd name="T6" fmla="*/ 1998 w 2006"/>
              <a:gd name="T7" fmla="*/ 844 h 2226"/>
              <a:gd name="T8" fmla="*/ 1990 w 2006"/>
              <a:gd name="T9" fmla="*/ 830 h 2226"/>
              <a:gd name="T10" fmla="*/ 1984 w 2006"/>
              <a:gd name="T11" fmla="*/ 824 h 2226"/>
              <a:gd name="T12" fmla="*/ 1978 w 2006"/>
              <a:gd name="T13" fmla="*/ 818 h 2226"/>
              <a:gd name="T14" fmla="*/ 28 w 2006"/>
              <a:gd name="T15" fmla="*/ 818 h 2226"/>
              <a:gd name="T16" fmla="*/ 22 w 2006"/>
              <a:gd name="T17" fmla="*/ 824 h 2226"/>
              <a:gd name="T18" fmla="*/ 18 w 2006"/>
              <a:gd name="T19" fmla="*/ 828 h 2226"/>
              <a:gd name="T20" fmla="*/ 16 w 2006"/>
              <a:gd name="T21" fmla="*/ 830 h 2226"/>
              <a:gd name="T22" fmla="*/ 8 w 2006"/>
              <a:gd name="T23" fmla="*/ 844 h 2226"/>
              <a:gd name="T24" fmla="*/ 4 w 2006"/>
              <a:gd name="T25" fmla="*/ 850 h 2226"/>
              <a:gd name="T26" fmla="*/ 2 w 2006"/>
              <a:gd name="T27" fmla="*/ 854 h 2226"/>
              <a:gd name="T28" fmla="*/ 2 w 2006"/>
              <a:gd name="T29" fmla="*/ 866 h 2226"/>
              <a:gd name="T30" fmla="*/ 0 w 2006"/>
              <a:gd name="T31" fmla="*/ 938 h 2226"/>
              <a:gd name="T32" fmla="*/ 0 w 2006"/>
              <a:gd name="T33" fmla="*/ 2162 h 2226"/>
              <a:gd name="T34" fmla="*/ 2 w 2006"/>
              <a:gd name="T35" fmla="*/ 2174 h 2226"/>
              <a:gd name="T36" fmla="*/ 12 w 2006"/>
              <a:gd name="T37" fmla="*/ 2198 h 2226"/>
              <a:gd name="T38" fmla="*/ 30 w 2006"/>
              <a:gd name="T39" fmla="*/ 2216 h 2226"/>
              <a:gd name="T40" fmla="*/ 52 w 2006"/>
              <a:gd name="T41" fmla="*/ 2224 h 2226"/>
              <a:gd name="T42" fmla="*/ 1940 w 2006"/>
              <a:gd name="T43" fmla="*/ 2226 h 2226"/>
              <a:gd name="T44" fmla="*/ 1954 w 2006"/>
              <a:gd name="T45" fmla="*/ 2224 h 2226"/>
              <a:gd name="T46" fmla="*/ 1978 w 2006"/>
              <a:gd name="T47" fmla="*/ 2216 h 2226"/>
              <a:gd name="T48" fmla="*/ 1994 w 2006"/>
              <a:gd name="T49" fmla="*/ 2198 h 2226"/>
              <a:gd name="T50" fmla="*/ 2004 w 2006"/>
              <a:gd name="T51" fmla="*/ 2174 h 2226"/>
              <a:gd name="T52" fmla="*/ 2006 w 2006"/>
              <a:gd name="T53" fmla="*/ 2132 h 2226"/>
              <a:gd name="T54" fmla="*/ 2006 w 2006"/>
              <a:gd name="T55" fmla="*/ 872 h 2226"/>
              <a:gd name="T56" fmla="*/ 2004 w 2006"/>
              <a:gd name="T57" fmla="*/ 866 h 2226"/>
              <a:gd name="T58" fmla="*/ 1004 w 2006"/>
              <a:gd name="T59" fmla="*/ 170 h 2226"/>
              <a:gd name="T60" fmla="*/ 244 w 2006"/>
              <a:gd name="T61" fmla="*/ 808 h 2226"/>
              <a:gd name="T62" fmla="*/ 130 w 2006"/>
              <a:gd name="T63" fmla="*/ 990 h 2226"/>
              <a:gd name="T64" fmla="*/ 130 w 2006"/>
              <a:gd name="T65" fmla="*/ 2018 h 2226"/>
              <a:gd name="T66" fmla="*/ 238 w 2006"/>
              <a:gd name="T67" fmla="*/ 2096 h 2226"/>
              <a:gd name="T68" fmla="*/ 1768 w 2006"/>
              <a:gd name="T69" fmla="*/ 2096 h 2226"/>
              <a:gd name="T70" fmla="*/ 1876 w 2006"/>
              <a:gd name="T71" fmla="*/ 2018 h 2226"/>
              <a:gd name="T72" fmla="*/ 1876 w 2006"/>
              <a:gd name="T73" fmla="*/ 990 h 2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06" h="2226">
                <a:moveTo>
                  <a:pt x="2004" y="866"/>
                </a:moveTo>
                <a:lnTo>
                  <a:pt x="2004" y="866"/>
                </a:lnTo>
                <a:lnTo>
                  <a:pt x="2004" y="854"/>
                </a:lnTo>
                <a:lnTo>
                  <a:pt x="2004" y="854"/>
                </a:lnTo>
                <a:lnTo>
                  <a:pt x="2002" y="850"/>
                </a:lnTo>
                <a:lnTo>
                  <a:pt x="2002" y="850"/>
                </a:lnTo>
                <a:lnTo>
                  <a:pt x="1998" y="844"/>
                </a:lnTo>
                <a:lnTo>
                  <a:pt x="1998" y="844"/>
                </a:lnTo>
                <a:lnTo>
                  <a:pt x="1990" y="830"/>
                </a:lnTo>
                <a:lnTo>
                  <a:pt x="1990" y="830"/>
                </a:lnTo>
                <a:lnTo>
                  <a:pt x="1988" y="828"/>
                </a:lnTo>
                <a:lnTo>
                  <a:pt x="1984" y="824"/>
                </a:lnTo>
                <a:lnTo>
                  <a:pt x="1984" y="824"/>
                </a:lnTo>
                <a:lnTo>
                  <a:pt x="1978" y="818"/>
                </a:lnTo>
                <a:lnTo>
                  <a:pt x="1004" y="0"/>
                </a:lnTo>
                <a:lnTo>
                  <a:pt x="28" y="818"/>
                </a:lnTo>
                <a:lnTo>
                  <a:pt x="28" y="818"/>
                </a:lnTo>
                <a:lnTo>
                  <a:pt x="22" y="824"/>
                </a:lnTo>
                <a:lnTo>
                  <a:pt x="18" y="828"/>
                </a:lnTo>
                <a:lnTo>
                  <a:pt x="18" y="828"/>
                </a:lnTo>
                <a:lnTo>
                  <a:pt x="16" y="830"/>
                </a:lnTo>
                <a:lnTo>
                  <a:pt x="16" y="830"/>
                </a:lnTo>
                <a:lnTo>
                  <a:pt x="8" y="844"/>
                </a:lnTo>
                <a:lnTo>
                  <a:pt x="8" y="844"/>
                </a:lnTo>
                <a:lnTo>
                  <a:pt x="4" y="850"/>
                </a:lnTo>
                <a:lnTo>
                  <a:pt x="4" y="850"/>
                </a:lnTo>
                <a:lnTo>
                  <a:pt x="2" y="854"/>
                </a:lnTo>
                <a:lnTo>
                  <a:pt x="2" y="854"/>
                </a:lnTo>
                <a:lnTo>
                  <a:pt x="2" y="866"/>
                </a:lnTo>
                <a:lnTo>
                  <a:pt x="2" y="866"/>
                </a:lnTo>
                <a:lnTo>
                  <a:pt x="0" y="872"/>
                </a:lnTo>
                <a:lnTo>
                  <a:pt x="0" y="938"/>
                </a:lnTo>
                <a:lnTo>
                  <a:pt x="0" y="2132"/>
                </a:lnTo>
                <a:lnTo>
                  <a:pt x="0" y="2162"/>
                </a:lnTo>
                <a:lnTo>
                  <a:pt x="0" y="2162"/>
                </a:lnTo>
                <a:lnTo>
                  <a:pt x="2" y="2174"/>
                </a:lnTo>
                <a:lnTo>
                  <a:pt x="6" y="2186"/>
                </a:lnTo>
                <a:lnTo>
                  <a:pt x="12" y="2198"/>
                </a:lnTo>
                <a:lnTo>
                  <a:pt x="20" y="2208"/>
                </a:lnTo>
                <a:lnTo>
                  <a:pt x="30" y="2216"/>
                </a:lnTo>
                <a:lnTo>
                  <a:pt x="40" y="2222"/>
                </a:lnTo>
                <a:lnTo>
                  <a:pt x="52" y="2224"/>
                </a:lnTo>
                <a:lnTo>
                  <a:pt x="66" y="2226"/>
                </a:lnTo>
                <a:lnTo>
                  <a:pt x="1940" y="2226"/>
                </a:lnTo>
                <a:lnTo>
                  <a:pt x="1940" y="2226"/>
                </a:lnTo>
                <a:lnTo>
                  <a:pt x="1954" y="2224"/>
                </a:lnTo>
                <a:lnTo>
                  <a:pt x="1966" y="2222"/>
                </a:lnTo>
                <a:lnTo>
                  <a:pt x="1978" y="2216"/>
                </a:lnTo>
                <a:lnTo>
                  <a:pt x="1986" y="2208"/>
                </a:lnTo>
                <a:lnTo>
                  <a:pt x="1994" y="2198"/>
                </a:lnTo>
                <a:lnTo>
                  <a:pt x="2000" y="2186"/>
                </a:lnTo>
                <a:lnTo>
                  <a:pt x="2004" y="2174"/>
                </a:lnTo>
                <a:lnTo>
                  <a:pt x="2006" y="2162"/>
                </a:lnTo>
                <a:lnTo>
                  <a:pt x="2006" y="2132"/>
                </a:lnTo>
                <a:lnTo>
                  <a:pt x="2006" y="938"/>
                </a:lnTo>
                <a:lnTo>
                  <a:pt x="2006" y="872"/>
                </a:lnTo>
                <a:lnTo>
                  <a:pt x="2006" y="872"/>
                </a:lnTo>
                <a:lnTo>
                  <a:pt x="2004" y="866"/>
                </a:lnTo>
                <a:lnTo>
                  <a:pt x="2004" y="866"/>
                </a:lnTo>
                <a:close/>
                <a:moveTo>
                  <a:pt x="1004" y="170"/>
                </a:moveTo>
                <a:lnTo>
                  <a:pt x="1762" y="808"/>
                </a:lnTo>
                <a:lnTo>
                  <a:pt x="244" y="808"/>
                </a:lnTo>
                <a:lnTo>
                  <a:pt x="1004" y="170"/>
                </a:lnTo>
                <a:close/>
                <a:moveTo>
                  <a:pt x="130" y="990"/>
                </a:moveTo>
                <a:lnTo>
                  <a:pt x="816" y="1418"/>
                </a:lnTo>
                <a:lnTo>
                  <a:pt x="130" y="2018"/>
                </a:lnTo>
                <a:lnTo>
                  <a:pt x="130" y="990"/>
                </a:lnTo>
                <a:close/>
                <a:moveTo>
                  <a:pt x="238" y="2096"/>
                </a:moveTo>
                <a:lnTo>
                  <a:pt x="1004" y="1428"/>
                </a:lnTo>
                <a:lnTo>
                  <a:pt x="1768" y="2096"/>
                </a:lnTo>
                <a:lnTo>
                  <a:pt x="238" y="2096"/>
                </a:lnTo>
                <a:close/>
                <a:moveTo>
                  <a:pt x="1876" y="2018"/>
                </a:moveTo>
                <a:lnTo>
                  <a:pt x="1190" y="1418"/>
                </a:lnTo>
                <a:lnTo>
                  <a:pt x="1876" y="990"/>
                </a:lnTo>
                <a:lnTo>
                  <a:pt x="1876" y="20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GB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9" name="Freeform 195">
            <a:extLst>
              <a:ext uri="{FF2B5EF4-FFF2-40B4-BE49-F238E27FC236}">
                <a16:creationId xmlns:a16="http://schemas.microsoft.com/office/drawing/2014/main" id="{DDFDD87B-AAB1-4299-B853-2C51011A477C}"/>
              </a:ext>
            </a:extLst>
          </p:cNvPr>
          <p:cNvSpPr>
            <a:spLocks noEditPoints="1"/>
          </p:cNvSpPr>
          <p:nvPr/>
        </p:nvSpPr>
        <p:spPr bwMode="auto">
          <a:xfrm>
            <a:off x="4138021" y="4841754"/>
            <a:ext cx="244424" cy="351863"/>
          </a:xfrm>
          <a:custGeom>
            <a:avLst/>
            <a:gdLst>
              <a:gd name="T0" fmla="*/ 350010811 w 636"/>
              <a:gd name="T1" fmla="*/ 216073037 h 916"/>
              <a:gd name="T2" fmla="*/ 328548598 w 636"/>
              <a:gd name="T3" fmla="*/ 174837444 h 916"/>
              <a:gd name="T4" fmla="*/ 295528481 w 636"/>
              <a:gd name="T5" fmla="*/ 151746348 h 916"/>
              <a:gd name="T6" fmla="*/ 354964328 w 636"/>
              <a:gd name="T7" fmla="*/ 291945785 h 916"/>
              <a:gd name="T8" fmla="*/ 424306302 w 636"/>
              <a:gd name="T9" fmla="*/ 318336128 h 916"/>
              <a:gd name="T10" fmla="*/ 468882506 w 636"/>
              <a:gd name="T11" fmla="*/ 346376549 h 916"/>
              <a:gd name="T12" fmla="*/ 493647480 w 636"/>
              <a:gd name="T13" fmla="*/ 374416062 h 916"/>
              <a:gd name="T14" fmla="*/ 516761471 w 636"/>
              <a:gd name="T15" fmla="*/ 420600071 h 916"/>
              <a:gd name="T16" fmla="*/ 525016728 w 636"/>
              <a:gd name="T17" fmla="*/ 476680118 h 916"/>
              <a:gd name="T18" fmla="*/ 520064119 w 636"/>
              <a:gd name="T19" fmla="*/ 519564880 h 916"/>
              <a:gd name="T20" fmla="*/ 505204476 w 636"/>
              <a:gd name="T21" fmla="*/ 560800473 h 916"/>
              <a:gd name="T22" fmla="*/ 467231636 w 636"/>
              <a:gd name="T23" fmla="*/ 611931991 h 916"/>
              <a:gd name="T24" fmla="*/ 435863297 w 636"/>
              <a:gd name="T25" fmla="*/ 636673164 h 916"/>
              <a:gd name="T26" fmla="*/ 384681798 w 636"/>
              <a:gd name="T27" fmla="*/ 663063508 h 916"/>
              <a:gd name="T28" fmla="*/ 343407333 w 636"/>
              <a:gd name="T29" fmla="*/ 671310263 h 916"/>
              <a:gd name="T30" fmla="*/ 295528481 w 636"/>
              <a:gd name="T31" fmla="*/ 755430618 h 916"/>
              <a:gd name="T32" fmla="*/ 234441707 w 636"/>
              <a:gd name="T33" fmla="*/ 676258680 h 916"/>
              <a:gd name="T34" fmla="*/ 155193608 w 636"/>
              <a:gd name="T35" fmla="*/ 663063508 h 916"/>
              <a:gd name="T36" fmla="*/ 115569984 w 636"/>
              <a:gd name="T37" fmla="*/ 648219167 h 916"/>
              <a:gd name="T38" fmla="*/ 67691132 w 636"/>
              <a:gd name="T39" fmla="*/ 615230329 h 916"/>
              <a:gd name="T40" fmla="*/ 41274479 w 636"/>
              <a:gd name="T41" fmla="*/ 588839986 h 916"/>
              <a:gd name="T42" fmla="*/ 23113998 w 636"/>
              <a:gd name="T43" fmla="*/ 560800473 h 916"/>
              <a:gd name="T44" fmla="*/ 4952610 w 636"/>
              <a:gd name="T45" fmla="*/ 508018878 h 916"/>
              <a:gd name="T46" fmla="*/ 171703212 w 636"/>
              <a:gd name="T47" fmla="*/ 468433250 h 916"/>
              <a:gd name="T48" fmla="*/ 186562855 w 636"/>
              <a:gd name="T49" fmla="*/ 517915711 h 916"/>
              <a:gd name="T50" fmla="*/ 199770721 w 636"/>
              <a:gd name="T51" fmla="*/ 537708469 h 916"/>
              <a:gd name="T52" fmla="*/ 234441707 w 636"/>
              <a:gd name="T53" fmla="*/ 560800473 h 916"/>
              <a:gd name="T54" fmla="*/ 194817203 w 636"/>
              <a:gd name="T55" fmla="*/ 400807314 h 916"/>
              <a:gd name="T56" fmla="*/ 113919114 w 636"/>
              <a:gd name="T57" fmla="*/ 371117723 h 916"/>
              <a:gd name="T58" fmla="*/ 80898997 w 636"/>
              <a:gd name="T59" fmla="*/ 348025719 h 916"/>
              <a:gd name="T60" fmla="*/ 51180605 w 636"/>
              <a:gd name="T61" fmla="*/ 315037789 h 916"/>
              <a:gd name="T62" fmla="*/ 26415737 w 636"/>
              <a:gd name="T63" fmla="*/ 249061023 h 916"/>
              <a:gd name="T64" fmla="*/ 26415737 w 636"/>
              <a:gd name="T65" fmla="*/ 204527034 h 916"/>
              <a:gd name="T66" fmla="*/ 37972740 w 636"/>
              <a:gd name="T67" fmla="*/ 153395517 h 916"/>
              <a:gd name="T68" fmla="*/ 66040263 w 636"/>
              <a:gd name="T69" fmla="*/ 110510727 h 916"/>
              <a:gd name="T70" fmla="*/ 92455993 w 636"/>
              <a:gd name="T71" fmla="*/ 85769553 h 916"/>
              <a:gd name="T72" fmla="*/ 143636612 w 636"/>
              <a:gd name="T73" fmla="*/ 57729117 h 916"/>
              <a:gd name="T74" fmla="*/ 209676847 w 636"/>
              <a:gd name="T75" fmla="*/ 42884776 h 916"/>
              <a:gd name="T76" fmla="*/ 295528481 w 636"/>
              <a:gd name="T77" fmla="*/ 0 h 916"/>
              <a:gd name="T78" fmla="*/ 318642472 w 636"/>
              <a:gd name="T79" fmla="*/ 42884776 h 916"/>
              <a:gd name="T80" fmla="*/ 379729189 w 636"/>
              <a:gd name="T81" fmla="*/ 54430779 h 916"/>
              <a:gd name="T82" fmla="*/ 427608041 w 636"/>
              <a:gd name="T83" fmla="*/ 75872720 h 916"/>
              <a:gd name="T84" fmla="*/ 454023771 w 636"/>
              <a:gd name="T85" fmla="*/ 95665477 h 916"/>
              <a:gd name="T86" fmla="*/ 483742263 w 636"/>
              <a:gd name="T87" fmla="*/ 131952682 h 916"/>
              <a:gd name="T88" fmla="*/ 503553606 w 636"/>
              <a:gd name="T89" fmla="*/ 174837444 h 916"/>
              <a:gd name="T90" fmla="*/ 234441707 w 636"/>
              <a:gd name="T91" fmla="*/ 150096270 h 916"/>
              <a:gd name="T92" fmla="*/ 212978586 w 636"/>
              <a:gd name="T93" fmla="*/ 159993103 h 916"/>
              <a:gd name="T94" fmla="*/ 198119851 w 636"/>
              <a:gd name="T95" fmla="*/ 171539105 h 916"/>
              <a:gd name="T96" fmla="*/ 188213725 w 636"/>
              <a:gd name="T97" fmla="*/ 194630202 h 916"/>
              <a:gd name="T98" fmla="*/ 188213725 w 636"/>
              <a:gd name="T99" fmla="*/ 211124620 h 916"/>
              <a:gd name="T100" fmla="*/ 198119851 w 636"/>
              <a:gd name="T101" fmla="*/ 234216625 h 916"/>
              <a:gd name="T102" fmla="*/ 212978586 w 636"/>
              <a:gd name="T103" fmla="*/ 247411853 h 916"/>
              <a:gd name="T104" fmla="*/ 234441707 w 636"/>
              <a:gd name="T105" fmla="*/ 150096270 h 916"/>
              <a:gd name="T106" fmla="*/ 312038085 w 636"/>
              <a:gd name="T107" fmla="*/ 560800473 h 916"/>
              <a:gd name="T108" fmla="*/ 348359941 w 636"/>
              <a:gd name="T109" fmla="*/ 539357638 h 916"/>
              <a:gd name="T110" fmla="*/ 361567807 w 636"/>
              <a:gd name="T111" fmla="*/ 519564880 h 916"/>
              <a:gd name="T112" fmla="*/ 364870454 w 636"/>
              <a:gd name="T113" fmla="*/ 498122953 h 916"/>
              <a:gd name="T114" fmla="*/ 358266067 w 636"/>
              <a:gd name="T115" fmla="*/ 470082419 h 916"/>
              <a:gd name="T116" fmla="*/ 343407333 w 636"/>
              <a:gd name="T117" fmla="*/ 453588000 h 916"/>
              <a:gd name="T118" fmla="*/ 295528481 w 636"/>
              <a:gd name="T119" fmla="*/ 430496904 h 9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36"/>
              <a:gd name="T181" fmla="*/ 0 h 916"/>
              <a:gd name="T182" fmla="*/ 636 w 636"/>
              <a:gd name="T183" fmla="*/ 916 h 9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36" h="916">
                <a:moveTo>
                  <a:pt x="614" y="232"/>
                </a:moveTo>
                <a:lnTo>
                  <a:pt x="424" y="262"/>
                </a:lnTo>
                <a:lnTo>
                  <a:pt x="410" y="232"/>
                </a:lnTo>
                <a:lnTo>
                  <a:pt x="398" y="212"/>
                </a:lnTo>
                <a:lnTo>
                  <a:pt x="392" y="206"/>
                </a:lnTo>
                <a:lnTo>
                  <a:pt x="382" y="198"/>
                </a:lnTo>
                <a:lnTo>
                  <a:pt x="358" y="184"/>
                </a:lnTo>
                <a:lnTo>
                  <a:pt x="358" y="332"/>
                </a:lnTo>
                <a:lnTo>
                  <a:pt x="430" y="354"/>
                </a:lnTo>
                <a:lnTo>
                  <a:pt x="462" y="364"/>
                </a:lnTo>
                <a:lnTo>
                  <a:pt x="490" y="376"/>
                </a:lnTo>
                <a:lnTo>
                  <a:pt x="514" y="386"/>
                </a:lnTo>
                <a:lnTo>
                  <a:pt x="534" y="398"/>
                </a:lnTo>
                <a:lnTo>
                  <a:pt x="552" y="408"/>
                </a:lnTo>
                <a:lnTo>
                  <a:pt x="568" y="420"/>
                </a:lnTo>
                <a:lnTo>
                  <a:pt x="584" y="436"/>
                </a:lnTo>
                <a:lnTo>
                  <a:pt x="598" y="454"/>
                </a:lnTo>
                <a:lnTo>
                  <a:pt x="610" y="472"/>
                </a:lnTo>
                <a:lnTo>
                  <a:pt x="620" y="490"/>
                </a:lnTo>
                <a:lnTo>
                  <a:pt x="626" y="510"/>
                </a:lnTo>
                <a:lnTo>
                  <a:pt x="632" y="532"/>
                </a:lnTo>
                <a:lnTo>
                  <a:pt x="636" y="554"/>
                </a:lnTo>
                <a:lnTo>
                  <a:pt x="636" y="578"/>
                </a:lnTo>
                <a:lnTo>
                  <a:pt x="636" y="604"/>
                </a:lnTo>
                <a:lnTo>
                  <a:pt x="630" y="630"/>
                </a:lnTo>
                <a:lnTo>
                  <a:pt x="622" y="656"/>
                </a:lnTo>
                <a:lnTo>
                  <a:pt x="612" y="680"/>
                </a:lnTo>
                <a:lnTo>
                  <a:pt x="598" y="702"/>
                </a:lnTo>
                <a:lnTo>
                  <a:pt x="584" y="722"/>
                </a:lnTo>
                <a:lnTo>
                  <a:pt x="566" y="742"/>
                </a:lnTo>
                <a:lnTo>
                  <a:pt x="548" y="758"/>
                </a:lnTo>
                <a:lnTo>
                  <a:pt x="528" y="772"/>
                </a:lnTo>
                <a:lnTo>
                  <a:pt x="508" y="784"/>
                </a:lnTo>
                <a:lnTo>
                  <a:pt x="488" y="796"/>
                </a:lnTo>
                <a:lnTo>
                  <a:pt x="466" y="804"/>
                </a:lnTo>
                <a:lnTo>
                  <a:pt x="442" y="810"/>
                </a:lnTo>
                <a:lnTo>
                  <a:pt x="416" y="814"/>
                </a:lnTo>
                <a:lnTo>
                  <a:pt x="390" y="818"/>
                </a:lnTo>
                <a:lnTo>
                  <a:pt x="358" y="820"/>
                </a:lnTo>
                <a:lnTo>
                  <a:pt x="358" y="916"/>
                </a:lnTo>
                <a:lnTo>
                  <a:pt x="284" y="916"/>
                </a:lnTo>
                <a:lnTo>
                  <a:pt x="284" y="820"/>
                </a:lnTo>
                <a:lnTo>
                  <a:pt x="248" y="816"/>
                </a:lnTo>
                <a:lnTo>
                  <a:pt x="216" y="810"/>
                </a:lnTo>
                <a:lnTo>
                  <a:pt x="188" y="804"/>
                </a:lnTo>
                <a:lnTo>
                  <a:pt x="162" y="796"/>
                </a:lnTo>
                <a:lnTo>
                  <a:pt x="140" y="786"/>
                </a:lnTo>
                <a:lnTo>
                  <a:pt x="118" y="774"/>
                </a:lnTo>
                <a:lnTo>
                  <a:pt x="98" y="762"/>
                </a:lnTo>
                <a:lnTo>
                  <a:pt x="82" y="746"/>
                </a:lnTo>
                <a:lnTo>
                  <a:pt x="64" y="730"/>
                </a:lnTo>
                <a:lnTo>
                  <a:pt x="50" y="714"/>
                </a:lnTo>
                <a:lnTo>
                  <a:pt x="38" y="696"/>
                </a:lnTo>
                <a:lnTo>
                  <a:pt x="28" y="680"/>
                </a:lnTo>
                <a:lnTo>
                  <a:pt x="20" y="660"/>
                </a:lnTo>
                <a:lnTo>
                  <a:pt x="12" y="640"/>
                </a:lnTo>
                <a:lnTo>
                  <a:pt x="6" y="616"/>
                </a:lnTo>
                <a:lnTo>
                  <a:pt x="0" y="592"/>
                </a:lnTo>
                <a:lnTo>
                  <a:pt x="208" y="568"/>
                </a:lnTo>
                <a:lnTo>
                  <a:pt x="214" y="592"/>
                </a:lnTo>
                <a:lnTo>
                  <a:pt x="220" y="612"/>
                </a:lnTo>
                <a:lnTo>
                  <a:pt x="226" y="628"/>
                </a:lnTo>
                <a:lnTo>
                  <a:pt x="234" y="640"/>
                </a:lnTo>
                <a:lnTo>
                  <a:pt x="242" y="652"/>
                </a:lnTo>
                <a:lnTo>
                  <a:pt x="254" y="662"/>
                </a:lnTo>
                <a:lnTo>
                  <a:pt x="268" y="672"/>
                </a:lnTo>
                <a:lnTo>
                  <a:pt x="284" y="680"/>
                </a:lnTo>
                <a:lnTo>
                  <a:pt x="284" y="500"/>
                </a:lnTo>
                <a:lnTo>
                  <a:pt x="236" y="486"/>
                </a:lnTo>
                <a:lnTo>
                  <a:pt x="196" y="474"/>
                </a:lnTo>
                <a:lnTo>
                  <a:pt x="162" y="462"/>
                </a:lnTo>
                <a:lnTo>
                  <a:pt x="138" y="450"/>
                </a:lnTo>
                <a:lnTo>
                  <a:pt x="116" y="438"/>
                </a:lnTo>
                <a:lnTo>
                  <a:pt x="98" y="422"/>
                </a:lnTo>
                <a:lnTo>
                  <a:pt x="80" y="404"/>
                </a:lnTo>
                <a:lnTo>
                  <a:pt x="62" y="382"/>
                </a:lnTo>
                <a:lnTo>
                  <a:pt x="48" y="358"/>
                </a:lnTo>
                <a:lnTo>
                  <a:pt x="38" y="332"/>
                </a:lnTo>
                <a:lnTo>
                  <a:pt x="32" y="302"/>
                </a:lnTo>
                <a:lnTo>
                  <a:pt x="30" y="270"/>
                </a:lnTo>
                <a:lnTo>
                  <a:pt x="32" y="248"/>
                </a:lnTo>
                <a:lnTo>
                  <a:pt x="34" y="226"/>
                </a:lnTo>
                <a:lnTo>
                  <a:pt x="40" y="206"/>
                </a:lnTo>
                <a:lnTo>
                  <a:pt x="46" y="186"/>
                </a:lnTo>
                <a:lnTo>
                  <a:pt x="56" y="168"/>
                </a:lnTo>
                <a:lnTo>
                  <a:pt x="66" y="150"/>
                </a:lnTo>
                <a:lnTo>
                  <a:pt x="80" y="134"/>
                </a:lnTo>
                <a:lnTo>
                  <a:pt x="94" y="118"/>
                </a:lnTo>
                <a:lnTo>
                  <a:pt x="112" y="104"/>
                </a:lnTo>
                <a:lnTo>
                  <a:pt x="130" y="90"/>
                </a:lnTo>
                <a:lnTo>
                  <a:pt x="152" y="80"/>
                </a:lnTo>
                <a:lnTo>
                  <a:pt x="174" y="70"/>
                </a:lnTo>
                <a:lnTo>
                  <a:pt x="198" y="62"/>
                </a:lnTo>
                <a:lnTo>
                  <a:pt x="226" y="56"/>
                </a:lnTo>
                <a:lnTo>
                  <a:pt x="254" y="52"/>
                </a:lnTo>
                <a:lnTo>
                  <a:pt x="284" y="50"/>
                </a:lnTo>
                <a:lnTo>
                  <a:pt x="284" y="0"/>
                </a:lnTo>
                <a:lnTo>
                  <a:pt x="358" y="0"/>
                </a:lnTo>
                <a:lnTo>
                  <a:pt x="358" y="50"/>
                </a:lnTo>
                <a:lnTo>
                  <a:pt x="386" y="52"/>
                </a:lnTo>
                <a:lnTo>
                  <a:pt x="412" y="56"/>
                </a:lnTo>
                <a:lnTo>
                  <a:pt x="438" y="60"/>
                </a:lnTo>
                <a:lnTo>
                  <a:pt x="460" y="66"/>
                </a:lnTo>
                <a:lnTo>
                  <a:pt x="482" y="74"/>
                </a:lnTo>
                <a:lnTo>
                  <a:pt x="502" y="82"/>
                </a:lnTo>
                <a:lnTo>
                  <a:pt x="518" y="92"/>
                </a:lnTo>
                <a:lnTo>
                  <a:pt x="536" y="104"/>
                </a:lnTo>
                <a:lnTo>
                  <a:pt x="550" y="116"/>
                </a:lnTo>
                <a:lnTo>
                  <a:pt x="562" y="130"/>
                </a:lnTo>
                <a:lnTo>
                  <a:pt x="574" y="144"/>
                </a:lnTo>
                <a:lnTo>
                  <a:pt x="586" y="160"/>
                </a:lnTo>
                <a:lnTo>
                  <a:pt x="594" y="176"/>
                </a:lnTo>
                <a:lnTo>
                  <a:pt x="602" y="194"/>
                </a:lnTo>
                <a:lnTo>
                  <a:pt x="610" y="212"/>
                </a:lnTo>
                <a:lnTo>
                  <a:pt x="614" y="232"/>
                </a:lnTo>
                <a:close/>
                <a:moveTo>
                  <a:pt x="284" y="182"/>
                </a:moveTo>
                <a:lnTo>
                  <a:pt x="284" y="182"/>
                </a:lnTo>
                <a:lnTo>
                  <a:pt x="270" y="188"/>
                </a:lnTo>
                <a:lnTo>
                  <a:pt x="258" y="194"/>
                </a:lnTo>
                <a:lnTo>
                  <a:pt x="246" y="200"/>
                </a:lnTo>
                <a:lnTo>
                  <a:pt x="240" y="208"/>
                </a:lnTo>
                <a:lnTo>
                  <a:pt x="234" y="216"/>
                </a:lnTo>
                <a:lnTo>
                  <a:pt x="230" y="226"/>
                </a:lnTo>
                <a:lnTo>
                  <a:pt x="228" y="236"/>
                </a:lnTo>
                <a:lnTo>
                  <a:pt x="226" y="246"/>
                </a:lnTo>
                <a:lnTo>
                  <a:pt x="228" y="256"/>
                </a:lnTo>
                <a:lnTo>
                  <a:pt x="230" y="266"/>
                </a:lnTo>
                <a:lnTo>
                  <a:pt x="234" y="276"/>
                </a:lnTo>
                <a:lnTo>
                  <a:pt x="240" y="284"/>
                </a:lnTo>
                <a:lnTo>
                  <a:pt x="248" y="292"/>
                </a:lnTo>
                <a:lnTo>
                  <a:pt x="258" y="300"/>
                </a:lnTo>
                <a:lnTo>
                  <a:pt x="270" y="306"/>
                </a:lnTo>
                <a:lnTo>
                  <a:pt x="284" y="312"/>
                </a:lnTo>
                <a:lnTo>
                  <a:pt x="284" y="182"/>
                </a:lnTo>
                <a:close/>
                <a:moveTo>
                  <a:pt x="358" y="686"/>
                </a:moveTo>
                <a:lnTo>
                  <a:pt x="358" y="686"/>
                </a:lnTo>
                <a:lnTo>
                  <a:pt x="378" y="680"/>
                </a:lnTo>
                <a:lnTo>
                  <a:pt x="396" y="672"/>
                </a:lnTo>
                <a:lnTo>
                  <a:pt x="410" y="664"/>
                </a:lnTo>
                <a:lnTo>
                  <a:pt x="422" y="654"/>
                </a:lnTo>
                <a:lnTo>
                  <a:pt x="432" y="642"/>
                </a:lnTo>
                <a:lnTo>
                  <a:pt x="438" y="630"/>
                </a:lnTo>
                <a:lnTo>
                  <a:pt x="442" y="618"/>
                </a:lnTo>
                <a:lnTo>
                  <a:pt x="442" y="604"/>
                </a:lnTo>
                <a:lnTo>
                  <a:pt x="442" y="592"/>
                </a:lnTo>
                <a:lnTo>
                  <a:pt x="438" y="580"/>
                </a:lnTo>
                <a:lnTo>
                  <a:pt x="434" y="570"/>
                </a:lnTo>
                <a:lnTo>
                  <a:pt x="426" y="560"/>
                </a:lnTo>
                <a:lnTo>
                  <a:pt x="416" y="550"/>
                </a:lnTo>
                <a:lnTo>
                  <a:pt x="400" y="540"/>
                </a:lnTo>
                <a:lnTo>
                  <a:pt x="382" y="530"/>
                </a:lnTo>
                <a:lnTo>
                  <a:pt x="358" y="522"/>
                </a:lnTo>
                <a:lnTo>
                  <a:pt x="358" y="68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defTabSz="914126"/>
            <a:endParaRPr lang="en-GB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0" name="Freeform 3391">
            <a:extLst>
              <a:ext uri="{FF2B5EF4-FFF2-40B4-BE49-F238E27FC236}">
                <a16:creationId xmlns:a16="http://schemas.microsoft.com/office/drawing/2014/main" id="{9374AC9F-E2B7-4699-BE72-891F3B104598}"/>
              </a:ext>
            </a:extLst>
          </p:cNvPr>
          <p:cNvSpPr>
            <a:spLocks noEditPoints="1"/>
          </p:cNvSpPr>
          <p:nvPr/>
        </p:nvSpPr>
        <p:spPr bwMode="auto">
          <a:xfrm>
            <a:off x="6440745" y="4870599"/>
            <a:ext cx="294176" cy="294175"/>
          </a:xfrm>
          <a:custGeom>
            <a:avLst/>
            <a:gdLst>
              <a:gd name="T0" fmla="*/ 400 w 721"/>
              <a:gd name="T1" fmla="*/ 502 h 721"/>
              <a:gd name="T2" fmla="*/ 441 w 721"/>
              <a:gd name="T3" fmla="*/ 487 h 721"/>
              <a:gd name="T4" fmla="*/ 456 w 721"/>
              <a:gd name="T5" fmla="*/ 469 h 721"/>
              <a:gd name="T6" fmla="*/ 477 w 721"/>
              <a:gd name="T7" fmla="*/ 475 h 721"/>
              <a:gd name="T8" fmla="*/ 498 w 721"/>
              <a:gd name="T9" fmla="*/ 505 h 721"/>
              <a:gd name="T10" fmla="*/ 361 w 721"/>
              <a:gd name="T11" fmla="*/ 709 h 721"/>
              <a:gd name="T12" fmla="*/ 315 w 721"/>
              <a:gd name="T13" fmla="*/ 654 h 721"/>
              <a:gd name="T14" fmla="*/ 347 w 721"/>
              <a:gd name="T15" fmla="*/ 606 h 721"/>
              <a:gd name="T16" fmla="*/ 365 w 721"/>
              <a:gd name="T17" fmla="*/ 601 h 721"/>
              <a:gd name="T18" fmla="*/ 387 w 721"/>
              <a:gd name="T19" fmla="*/ 623 h 721"/>
              <a:gd name="T20" fmla="*/ 415 w 721"/>
              <a:gd name="T21" fmla="*/ 691 h 721"/>
              <a:gd name="T22" fmla="*/ 225 w 721"/>
              <a:gd name="T23" fmla="*/ 505 h 721"/>
              <a:gd name="T24" fmla="*/ 245 w 721"/>
              <a:gd name="T25" fmla="*/ 477 h 721"/>
              <a:gd name="T26" fmla="*/ 265 w 721"/>
              <a:gd name="T27" fmla="*/ 469 h 721"/>
              <a:gd name="T28" fmla="*/ 280 w 721"/>
              <a:gd name="T29" fmla="*/ 487 h 721"/>
              <a:gd name="T30" fmla="*/ 321 w 721"/>
              <a:gd name="T31" fmla="*/ 502 h 721"/>
              <a:gd name="T32" fmla="*/ 222 w 721"/>
              <a:gd name="T33" fmla="*/ 511 h 721"/>
              <a:gd name="T34" fmla="*/ 397 w 721"/>
              <a:gd name="T35" fmla="*/ 541 h 721"/>
              <a:gd name="T36" fmla="*/ 385 w 721"/>
              <a:gd name="T37" fmla="*/ 565 h 721"/>
              <a:gd name="T38" fmla="*/ 361 w 721"/>
              <a:gd name="T39" fmla="*/ 577 h 721"/>
              <a:gd name="T40" fmla="*/ 335 w 721"/>
              <a:gd name="T41" fmla="*/ 565 h 721"/>
              <a:gd name="T42" fmla="*/ 325 w 721"/>
              <a:gd name="T43" fmla="*/ 541 h 721"/>
              <a:gd name="T44" fmla="*/ 681 w 721"/>
              <a:gd name="T45" fmla="*/ 552 h 721"/>
              <a:gd name="T46" fmla="*/ 633 w 721"/>
              <a:gd name="T47" fmla="*/ 522 h 721"/>
              <a:gd name="T48" fmla="*/ 524 w 721"/>
              <a:gd name="T49" fmla="*/ 477 h 721"/>
              <a:gd name="T50" fmla="*/ 484 w 721"/>
              <a:gd name="T51" fmla="*/ 448 h 721"/>
              <a:gd name="T52" fmla="*/ 457 w 721"/>
              <a:gd name="T53" fmla="*/ 433 h 721"/>
              <a:gd name="T54" fmla="*/ 466 w 721"/>
              <a:gd name="T55" fmla="*/ 366 h 721"/>
              <a:gd name="T56" fmla="*/ 489 w 721"/>
              <a:gd name="T57" fmla="*/ 322 h 721"/>
              <a:gd name="T58" fmla="*/ 504 w 721"/>
              <a:gd name="T59" fmla="*/ 279 h 721"/>
              <a:gd name="T60" fmla="*/ 513 w 721"/>
              <a:gd name="T61" fmla="*/ 247 h 721"/>
              <a:gd name="T62" fmla="*/ 506 w 721"/>
              <a:gd name="T63" fmla="*/ 215 h 721"/>
              <a:gd name="T64" fmla="*/ 501 w 721"/>
              <a:gd name="T65" fmla="*/ 193 h 721"/>
              <a:gd name="T66" fmla="*/ 527 w 721"/>
              <a:gd name="T67" fmla="*/ 102 h 721"/>
              <a:gd name="T68" fmla="*/ 519 w 721"/>
              <a:gd name="T69" fmla="*/ 51 h 721"/>
              <a:gd name="T70" fmla="*/ 493 w 721"/>
              <a:gd name="T71" fmla="*/ 26 h 721"/>
              <a:gd name="T72" fmla="*/ 453 w 721"/>
              <a:gd name="T73" fmla="*/ 9 h 721"/>
              <a:gd name="T74" fmla="*/ 383 w 721"/>
              <a:gd name="T75" fmla="*/ 0 h 721"/>
              <a:gd name="T76" fmla="*/ 311 w 721"/>
              <a:gd name="T77" fmla="*/ 9 h 721"/>
              <a:gd name="T78" fmla="*/ 271 w 721"/>
              <a:gd name="T79" fmla="*/ 32 h 721"/>
              <a:gd name="T80" fmla="*/ 239 w 721"/>
              <a:gd name="T81" fmla="*/ 50 h 721"/>
              <a:gd name="T82" fmla="*/ 222 w 721"/>
              <a:gd name="T83" fmla="*/ 66 h 721"/>
              <a:gd name="T84" fmla="*/ 211 w 721"/>
              <a:gd name="T85" fmla="*/ 95 h 721"/>
              <a:gd name="T86" fmla="*/ 217 w 721"/>
              <a:gd name="T87" fmla="*/ 164 h 721"/>
              <a:gd name="T88" fmla="*/ 227 w 721"/>
              <a:gd name="T89" fmla="*/ 202 h 721"/>
              <a:gd name="T90" fmla="*/ 212 w 721"/>
              <a:gd name="T91" fmla="*/ 230 h 721"/>
              <a:gd name="T92" fmla="*/ 213 w 721"/>
              <a:gd name="T93" fmla="*/ 263 h 721"/>
              <a:gd name="T94" fmla="*/ 229 w 721"/>
              <a:gd name="T95" fmla="*/ 290 h 721"/>
              <a:gd name="T96" fmla="*/ 243 w 721"/>
              <a:gd name="T97" fmla="*/ 348 h 721"/>
              <a:gd name="T98" fmla="*/ 265 w 721"/>
              <a:gd name="T99" fmla="*/ 378 h 721"/>
              <a:gd name="T100" fmla="*/ 249 w 721"/>
              <a:gd name="T101" fmla="*/ 441 h 721"/>
              <a:gd name="T102" fmla="*/ 209 w 721"/>
              <a:gd name="T103" fmla="*/ 473 h 721"/>
              <a:gd name="T104" fmla="*/ 134 w 721"/>
              <a:gd name="T105" fmla="*/ 502 h 721"/>
              <a:gd name="T106" fmla="*/ 50 w 721"/>
              <a:gd name="T107" fmla="*/ 547 h 721"/>
              <a:gd name="T108" fmla="*/ 28 w 721"/>
              <a:gd name="T109" fmla="*/ 573 h 721"/>
              <a:gd name="T110" fmla="*/ 9 w 721"/>
              <a:gd name="T111" fmla="*/ 629 h 721"/>
              <a:gd name="T112" fmla="*/ 0 w 721"/>
              <a:gd name="T113" fmla="*/ 713 h 721"/>
              <a:gd name="T114" fmla="*/ 709 w 721"/>
              <a:gd name="T115" fmla="*/ 721 h 721"/>
              <a:gd name="T116" fmla="*/ 721 w 721"/>
              <a:gd name="T117" fmla="*/ 709 h 721"/>
              <a:gd name="T118" fmla="*/ 709 w 721"/>
              <a:gd name="T119" fmla="*/ 606 h 721"/>
              <a:gd name="T120" fmla="*/ 691 w 721"/>
              <a:gd name="T121" fmla="*/ 564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1" h="721">
                <a:moveTo>
                  <a:pt x="415" y="510"/>
                </a:moveTo>
                <a:lnTo>
                  <a:pt x="415" y="510"/>
                </a:lnTo>
                <a:lnTo>
                  <a:pt x="415" y="510"/>
                </a:lnTo>
                <a:lnTo>
                  <a:pt x="400" y="502"/>
                </a:lnTo>
                <a:lnTo>
                  <a:pt x="414" y="498"/>
                </a:lnTo>
                <a:lnTo>
                  <a:pt x="428" y="493"/>
                </a:lnTo>
                <a:lnTo>
                  <a:pt x="434" y="491"/>
                </a:lnTo>
                <a:lnTo>
                  <a:pt x="441" y="487"/>
                </a:lnTo>
                <a:lnTo>
                  <a:pt x="447" y="482"/>
                </a:lnTo>
                <a:lnTo>
                  <a:pt x="453" y="477"/>
                </a:lnTo>
                <a:lnTo>
                  <a:pt x="456" y="473"/>
                </a:lnTo>
                <a:lnTo>
                  <a:pt x="456" y="469"/>
                </a:lnTo>
                <a:lnTo>
                  <a:pt x="456" y="459"/>
                </a:lnTo>
                <a:lnTo>
                  <a:pt x="464" y="462"/>
                </a:lnTo>
                <a:lnTo>
                  <a:pt x="470" y="469"/>
                </a:lnTo>
                <a:lnTo>
                  <a:pt x="477" y="475"/>
                </a:lnTo>
                <a:lnTo>
                  <a:pt x="483" y="482"/>
                </a:lnTo>
                <a:lnTo>
                  <a:pt x="489" y="489"/>
                </a:lnTo>
                <a:lnTo>
                  <a:pt x="495" y="497"/>
                </a:lnTo>
                <a:lnTo>
                  <a:pt x="498" y="505"/>
                </a:lnTo>
                <a:lnTo>
                  <a:pt x="501" y="511"/>
                </a:lnTo>
                <a:lnTo>
                  <a:pt x="522" y="574"/>
                </a:lnTo>
                <a:lnTo>
                  <a:pt x="415" y="510"/>
                </a:lnTo>
                <a:close/>
                <a:moveTo>
                  <a:pt x="361" y="709"/>
                </a:moveTo>
                <a:lnTo>
                  <a:pt x="293" y="709"/>
                </a:lnTo>
                <a:lnTo>
                  <a:pt x="299" y="691"/>
                </a:lnTo>
                <a:lnTo>
                  <a:pt x="306" y="672"/>
                </a:lnTo>
                <a:lnTo>
                  <a:pt x="315" y="654"/>
                </a:lnTo>
                <a:lnTo>
                  <a:pt x="322" y="637"/>
                </a:lnTo>
                <a:lnTo>
                  <a:pt x="333" y="623"/>
                </a:lnTo>
                <a:lnTo>
                  <a:pt x="342" y="611"/>
                </a:lnTo>
                <a:lnTo>
                  <a:pt x="347" y="606"/>
                </a:lnTo>
                <a:lnTo>
                  <a:pt x="351" y="604"/>
                </a:lnTo>
                <a:lnTo>
                  <a:pt x="356" y="601"/>
                </a:lnTo>
                <a:lnTo>
                  <a:pt x="361" y="601"/>
                </a:lnTo>
                <a:lnTo>
                  <a:pt x="365" y="601"/>
                </a:lnTo>
                <a:lnTo>
                  <a:pt x="370" y="604"/>
                </a:lnTo>
                <a:lnTo>
                  <a:pt x="374" y="606"/>
                </a:lnTo>
                <a:lnTo>
                  <a:pt x="379" y="611"/>
                </a:lnTo>
                <a:lnTo>
                  <a:pt x="387" y="623"/>
                </a:lnTo>
                <a:lnTo>
                  <a:pt x="396" y="637"/>
                </a:lnTo>
                <a:lnTo>
                  <a:pt x="403" y="654"/>
                </a:lnTo>
                <a:lnTo>
                  <a:pt x="410" y="673"/>
                </a:lnTo>
                <a:lnTo>
                  <a:pt x="415" y="691"/>
                </a:lnTo>
                <a:lnTo>
                  <a:pt x="420" y="709"/>
                </a:lnTo>
                <a:lnTo>
                  <a:pt x="361" y="709"/>
                </a:lnTo>
                <a:close/>
                <a:moveTo>
                  <a:pt x="222" y="511"/>
                </a:moveTo>
                <a:lnTo>
                  <a:pt x="225" y="505"/>
                </a:lnTo>
                <a:lnTo>
                  <a:pt x="229" y="497"/>
                </a:lnTo>
                <a:lnTo>
                  <a:pt x="234" y="489"/>
                </a:lnTo>
                <a:lnTo>
                  <a:pt x="239" y="483"/>
                </a:lnTo>
                <a:lnTo>
                  <a:pt x="245" y="477"/>
                </a:lnTo>
                <a:lnTo>
                  <a:pt x="252" y="470"/>
                </a:lnTo>
                <a:lnTo>
                  <a:pt x="258" y="464"/>
                </a:lnTo>
                <a:lnTo>
                  <a:pt x="265" y="460"/>
                </a:lnTo>
                <a:lnTo>
                  <a:pt x="265" y="469"/>
                </a:lnTo>
                <a:lnTo>
                  <a:pt x="265" y="473"/>
                </a:lnTo>
                <a:lnTo>
                  <a:pt x="267" y="477"/>
                </a:lnTo>
                <a:lnTo>
                  <a:pt x="274" y="482"/>
                </a:lnTo>
                <a:lnTo>
                  <a:pt x="280" y="487"/>
                </a:lnTo>
                <a:lnTo>
                  <a:pt x="286" y="491"/>
                </a:lnTo>
                <a:lnTo>
                  <a:pt x="293" y="493"/>
                </a:lnTo>
                <a:lnTo>
                  <a:pt x="307" y="498"/>
                </a:lnTo>
                <a:lnTo>
                  <a:pt x="321" y="502"/>
                </a:lnTo>
                <a:lnTo>
                  <a:pt x="306" y="511"/>
                </a:lnTo>
                <a:lnTo>
                  <a:pt x="306" y="511"/>
                </a:lnTo>
                <a:lnTo>
                  <a:pt x="202" y="574"/>
                </a:lnTo>
                <a:lnTo>
                  <a:pt x="222" y="511"/>
                </a:lnTo>
                <a:close/>
                <a:moveTo>
                  <a:pt x="325" y="528"/>
                </a:moveTo>
                <a:lnTo>
                  <a:pt x="361" y="506"/>
                </a:lnTo>
                <a:lnTo>
                  <a:pt x="397" y="528"/>
                </a:lnTo>
                <a:lnTo>
                  <a:pt x="397" y="541"/>
                </a:lnTo>
                <a:lnTo>
                  <a:pt x="396" y="547"/>
                </a:lnTo>
                <a:lnTo>
                  <a:pt x="393" y="554"/>
                </a:lnTo>
                <a:lnTo>
                  <a:pt x="391" y="560"/>
                </a:lnTo>
                <a:lnTo>
                  <a:pt x="385" y="565"/>
                </a:lnTo>
                <a:lnTo>
                  <a:pt x="380" y="570"/>
                </a:lnTo>
                <a:lnTo>
                  <a:pt x="374" y="573"/>
                </a:lnTo>
                <a:lnTo>
                  <a:pt x="367" y="575"/>
                </a:lnTo>
                <a:lnTo>
                  <a:pt x="361" y="577"/>
                </a:lnTo>
                <a:lnTo>
                  <a:pt x="353" y="575"/>
                </a:lnTo>
                <a:lnTo>
                  <a:pt x="347" y="573"/>
                </a:lnTo>
                <a:lnTo>
                  <a:pt x="340" y="570"/>
                </a:lnTo>
                <a:lnTo>
                  <a:pt x="335" y="565"/>
                </a:lnTo>
                <a:lnTo>
                  <a:pt x="331" y="560"/>
                </a:lnTo>
                <a:lnTo>
                  <a:pt x="328" y="554"/>
                </a:lnTo>
                <a:lnTo>
                  <a:pt x="325" y="547"/>
                </a:lnTo>
                <a:lnTo>
                  <a:pt x="325" y="541"/>
                </a:lnTo>
                <a:lnTo>
                  <a:pt x="325" y="528"/>
                </a:lnTo>
                <a:close/>
                <a:moveTo>
                  <a:pt x="691" y="564"/>
                </a:moveTo>
                <a:lnTo>
                  <a:pt x="686" y="557"/>
                </a:lnTo>
                <a:lnTo>
                  <a:pt x="681" y="552"/>
                </a:lnTo>
                <a:lnTo>
                  <a:pt x="674" y="547"/>
                </a:lnTo>
                <a:lnTo>
                  <a:pt x="668" y="541"/>
                </a:lnTo>
                <a:lnTo>
                  <a:pt x="651" y="531"/>
                </a:lnTo>
                <a:lnTo>
                  <a:pt x="633" y="522"/>
                </a:lnTo>
                <a:lnTo>
                  <a:pt x="591" y="502"/>
                </a:lnTo>
                <a:lnTo>
                  <a:pt x="545" y="484"/>
                </a:lnTo>
                <a:lnTo>
                  <a:pt x="534" y="480"/>
                </a:lnTo>
                <a:lnTo>
                  <a:pt x="524" y="477"/>
                </a:lnTo>
                <a:lnTo>
                  <a:pt x="514" y="473"/>
                </a:lnTo>
                <a:lnTo>
                  <a:pt x="504" y="469"/>
                </a:lnTo>
                <a:lnTo>
                  <a:pt x="495" y="457"/>
                </a:lnTo>
                <a:lnTo>
                  <a:pt x="484" y="448"/>
                </a:lnTo>
                <a:lnTo>
                  <a:pt x="473" y="441"/>
                </a:lnTo>
                <a:lnTo>
                  <a:pt x="462" y="434"/>
                </a:lnTo>
                <a:lnTo>
                  <a:pt x="460" y="433"/>
                </a:lnTo>
                <a:lnTo>
                  <a:pt x="457" y="433"/>
                </a:lnTo>
                <a:lnTo>
                  <a:pt x="456" y="433"/>
                </a:lnTo>
                <a:lnTo>
                  <a:pt x="456" y="378"/>
                </a:lnTo>
                <a:lnTo>
                  <a:pt x="461" y="373"/>
                </a:lnTo>
                <a:lnTo>
                  <a:pt x="466" y="366"/>
                </a:lnTo>
                <a:lnTo>
                  <a:pt x="473" y="358"/>
                </a:lnTo>
                <a:lnTo>
                  <a:pt x="479" y="348"/>
                </a:lnTo>
                <a:lnTo>
                  <a:pt x="484" y="337"/>
                </a:lnTo>
                <a:lnTo>
                  <a:pt x="489" y="322"/>
                </a:lnTo>
                <a:lnTo>
                  <a:pt x="492" y="308"/>
                </a:lnTo>
                <a:lnTo>
                  <a:pt x="495" y="290"/>
                </a:lnTo>
                <a:lnTo>
                  <a:pt x="500" y="285"/>
                </a:lnTo>
                <a:lnTo>
                  <a:pt x="504" y="279"/>
                </a:lnTo>
                <a:lnTo>
                  <a:pt x="507" y="271"/>
                </a:lnTo>
                <a:lnTo>
                  <a:pt x="510" y="262"/>
                </a:lnTo>
                <a:lnTo>
                  <a:pt x="511" y="254"/>
                </a:lnTo>
                <a:lnTo>
                  <a:pt x="513" y="247"/>
                </a:lnTo>
                <a:lnTo>
                  <a:pt x="513" y="238"/>
                </a:lnTo>
                <a:lnTo>
                  <a:pt x="511" y="230"/>
                </a:lnTo>
                <a:lnTo>
                  <a:pt x="510" y="222"/>
                </a:lnTo>
                <a:lnTo>
                  <a:pt x="506" y="215"/>
                </a:lnTo>
                <a:lnTo>
                  <a:pt x="502" y="208"/>
                </a:lnTo>
                <a:lnTo>
                  <a:pt x="497" y="202"/>
                </a:lnTo>
                <a:lnTo>
                  <a:pt x="498" y="198"/>
                </a:lnTo>
                <a:lnTo>
                  <a:pt x="501" y="193"/>
                </a:lnTo>
                <a:lnTo>
                  <a:pt x="510" y="167"/>
                </a:lnTo>
                <a:lnTo>
                  <a:pt x="520" y="135"/>
                </a:lnTo>
                <a:lnTo>
                  <a:pt x="524" y="118"/>
                </a:lnTo>
                <a:lnTo>
                  <a:pt x="527" y="102"/>
                </a:lnTo>
                <a:lnTo>
                  <a:pt x="527" y="85"/>
                </a:lnTo>
                <a:lnTo>
                  <a:pt x="525" y="68"/>
                </a:lnTo>
                <a:lnTo>
                  <a:pt x="523" y="59"/>
                </a:lnTo>
                <a:lnTo>
                  <a:pt x="519" y="51"/>
                </a:lnTo>
                <a:lnTo>
                  <a:pt x="514" y="44"/>
                </a:lnTo>
                <a:lnTo>
                  <a:pt x="509" y="37"/>
                </a:lnTo>
                <a:lnTo>
                  <a:pt x="501" y="31"/>
                </a:lnTo>
                <a:lnTo>
                  <a:pt x="493" y="26"/>
                </a:lnTo>
                <a:lnTo>
                  <a:pt x="484" y="21"/>
                </a:lnTo>
                <a:lnTo>
                  <a:pt x="475" y="16"/>
                </a:lnTo>
                <a:lnTo>
                  <a:pt x="465" y="12"/>
                </a:lnTo>
                <a:lnTo>
                  <a:pt x="453" y="9"/>
                </a:lnTo>
                <a:lnTo>
                  <a:pt x="442" y="7"/>
                </a:lnTo>
                <a:lnTo>
                  <a:pt x="430" y="4"/>
                </a:lnTo>
                <a:lnTo>
                  <a:pt x="407" y="0"/>
                </a:lnTo>
                <a:lnTo>
                  <a:pt x="383" y="0"/>
                </a:lnTo>
                <a:lnTo>
                  <a:pt x="365" y="0"/>
                </a:lnTo>
                <a:lnTo>
                  <a:pt x="347" y="1"/>
                </a:lnTo>
                <a:lnTo>
                  <a:pt x="329" y="5"/>
                </a:lnTo>
                <a:lnTo>
                  <a:pt x="311" y="9"/>
                </a:lnTo>
                <a:lnTo>
                  <a:pt x="295" y="16"/>
                </a:lnTo>
                <a:lnTo>
                  <a:pt x="281" y="23"/>
                </a:lnTo>
                <a:lnTo>
                  <a:pt x="276" y="27"/>
                </a:lnTo>
                <a:lnTo>
                  <a:pt x="271" y="32"/>
                </a:lnTo>
                <a:lnTo>
                  <a:pt x="266" y="37"/>
                </a:lnTo>
                <a:lnTo>
                  <a:pt x="263" y="44"/>
                </a:lnTo>
                <a:lnTo>
                  <a:pt x="251" y="46"/>
                </a:lnTo>
                <a:lnTo>
                  <a:pt x="239" y="50"/>
                </a:lnTo>
                <a:lnTo>
                  <a:pt x="234" y="53"/>
                </a:lnTo>
                <a:lnTo>
                  <a:pt x="230" y="57"/>
                </a:lnTo>
                <a:lnTo>
                  <a:pt x="225" y="60"/>
                </a:lnTo>
                <a:lnTo>
                  <a:pt x="222" y="66"/>
                </a:lnTo>
                <a:lnTo>
                  <a:pt x="217" y="72"/>
                </a:lnTo>
                <a:lnTo>
                  <a:pt x="215" y="78"/>
                </a:lnTo>
                <a:lnTo>
                  <a:pt x="212" y="87"/>
                </a:lnTo>
                <a:lnTo>
                  <a:pt x="211" y="95"/>
                </a:lnTo>
                <a:lnTo>
                  <a:pt x="209" y="112"/>
                </a:lnTo>
                <a:lnTo>
                  <a:pt x="211" y="130"/>
                </a:lnTo>
                <a:lnTo>
                  <a:pt x="213" y="148"/>
                </a:lnTo>
                <a:lnTo>
                  <a:pt x="217" y="164"/>
                </a:lnTo>
                <a:lnTo>
                  <a:pt x="221" y="181"/>
                </a:lnTo>
                <a:lnTo>
                  <a:pt x="225" y="194"/>
                </a:lnTo>
                <a:lnTo>
                  <a:pt x="226" y="198"/>
                </a:lnTo>
                <a:lnTo>
                  <a:pt x="227" y="202"/>
                </a:lnTo>
                <a:lnTo>
                  <a:pt x="222" y="207"/>
                </a:lnTo>
                <a:lnTo>
                  <a:pt x="217" y="215"/>
                </a:lnTo>
                <a:lnTo>
                  <a:pt x="215" y="221"/>
                </a:lnTo>
                <a:lnTo>
                  <a:pt x="212" y="230"/>
                </a:lnTo>
                <a:lnTo>
                  <a:pt x="211" y="238"/>
                </a:lnTo>
                <a:lnTo>
                  <a:pt x="211" y="247"/>
                </a:lnTo>
                <a:lnTo>
                  <a:pt x="212" y="254"/>
                </a:lnTo>
                <a:lnTo>
                  <a:pt x="213" y="263"/>
                </a:lnTo>
                <a:lnTo>
                  <a:pt x="216" y="272"/>
                </a:lnTo>
                <a:lnTo>
                  <a:pt x="220" y="280"/>
                </a:lnTo>
                <a:lnTo>
                  <a:pt x="224" y="285"/>
                </a:lnTo>
                <a:lnTo>
                  <a:pt x="229" y="290"/>
                </a:lnTo>
                <a:lnTo>
                  <a:pt x="230" y="307"/>
                </a:lnTo>
                <a:lnTo>
                  <a:pt x="234" y="322"/>
                </a:lnTo>
                <a:lnTo>
                  <a:pt x="238" y="337"/>
                </a:lnTo>
                <a:lnTo>
                  <a:pt x="243" y="348"/>
                </a:lnTo>
                <a:lnTo>
                  <a:pt x="249" y="358"/>
                </a:lnTo>
                <a:lnTo>
                  <a:pt x="254" y="366"/>
                </a:lnTo>
                <a:lnTo>
                  <a:pt x="260" y="373"/>
                </a:lnTo>
                <a:lnTo>
                  <a:pt x="265" y="378"/>
                </a:lnTo>
                <a:lnTo>
                  <a:pt x="265" y="433"/>
                </a:lnTo>
                <a:lnTo>
                  <a:pt x="262" y="433"/>
                </a:lnTo>
                <a:lnTo>
                  <a:pt x="261" y="434"/>
                </a:lnTo>
                <a:lnTo>
                  <a:pt x="249" y="441"/>
                </a:lnTo>
                <a:lnTo>
                  <a:pt x="239" y="448"/>
                </a:lnTo>
                <a:lnTo>
                  <a:pt x="229" y="457"/>
                </a:lnTo>
                <a:lnTo>
                  <a:pt x="220" y="469"/>
                </a:lnTo>
                <a:lnTo>
                  <a:pt x="209" y="473"/>
                </a:lnTo>
                <a:lnTo>
                  <a:pt x="200" y="477"/>
                </a:lnTo>
                <a:lnTo>
                  <a:pt x="190" y="480"/>
                </a:lnTo>
                <a:lnTo>
                  <a:pt x="181" y="484"/>
                </a:lnTo>
                <a:lnTo>
                  <a:pt x="134" y="502"/>
                </a:lnTo>
                <a:lnTo>
                  <a:pt x="91" y="522"/>
                </a:lnTo>
                <a:lnTo>
                  <a:pt x="73" y="531"/>
                </a:lnTo>
                <a:lnTo>
                  <a:pt x="57" y="541"/>
                </a:lnTo>
                <a:lnTo>
                  <a:pt x="50" y="547"/>
                </a:lnTo>
                <a:lnTo>
                  <a:pt x="44" y="552"/>
                </a:lnTo>
                <a:lnTo>
                  <a:pt x="39" y="557"/>
                </a:lnTo>
                <a:lnTo>
                  <a:pt x="34" y="564"/>
                </a:lnTo>
                <a:lnTo>
                  <a:pt x="28" y="573"/>
                </a:lnTo>
                <a:lnTo>
                  <a:pt x="23" y="583"/>
                </a:lnTo>
                <a:lnTo>
                  <a:pt x="19" y="595"/>
                </a:lnTo>
                <a:lnTo>
                  <a:pt x="16" y="606"/>
                </a:lnTo>
                <a:lnTo>
                  <a:pt x="9" y="629"/>
                </a:lnTo>
                <a:lnTo>
                  <a:pt x="5" y="653"/>
                </a:lnTo>
                <a:lnTo>
                  <a:pt x="1" y="691"/>
                </a:lnTo>
                <a:lnTo>
                  <a:pt x="0" y="709"/>
                </a:lnTo>
                <a:lnTo>
                  <a:pt x="0" y="713"/>
                </a:lnTo>
                <a:lnTo>
                  <a:pt x="4" y="717"/>
                </a:lnTo>
                <a:lnTo>
                  <a:pt x="8" y="719"/>
                </a:lnTo>
                <a:lnTo>
                  <a:pt x="12" y="721"/>
                </a:lnTo>
                <a:lnTo>
                  <a:pt x="709" y="721"/>
                </a:lnTo>
                <a:lnTo>
                  <a:pt x="714" y="719"/>
                </a:lnTo>
                <a:lnTo>
                  <a:pt x="718" y="717"/>
                </a:lnTo>
                <a:lnTo>
                  <a:pt x="721" y="713"/>
                </a:lnTo>
                <a:lnTo>
                  <a:pt x="721" y="709"/>
                </a:lnTo>
                <a:lnTo>
                  <a:pt x="721" y="691"/>
                </a:lnTo>
                <a:lnTo>
                  <a:pt x="718" y="653"/>
                </a:lnTo>
                <a:lnTo>
                  <a:pt x="714" y="629"/>
                </a:lnTo>
                <a:lnTo>
                  <a:pt x="709" y="606"/>
                </a:lnTo>
                <a:lnTo>
                  <a:pt x="705" y="595"/>
                </a:lnTo>
                <a:lnTo>
                  <a:pt x="701" y="583"/>
                </a:lnTo>
                <a:lnTo>
                  <a:pt x="696" y="573"/>
                </a:lnTo>
                <a:lnTo>
                  <a:pt x="691" y="5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 dirty="0">
              <a:solidFill>
                <a:prstClr val="black"/>
              </a:solidFill>
              <a:latin typeface="Calibri" panose="020F0502020204030204"/>
            </a:endParaRPr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C0693D25-44E3-4C19-B986-85830AA4E246}"/>
              </a:ext>
            </a:extLst>
          </p:cNvPr>
          <p:cNvGrpSpPr/>
          <p:nvPr/>
        </p:nvGrpSpPr>
        <p:grpSpPr>
          <a:xfrm>
            <a:off x="8826022" y="4850305"/>
            <a:ext cx="334756" cy="334756"/>
            <a:chOff x="4319588" y="2492375"/>
            <a:chExt cx="287338" cy="287338"/>
          </a:xfrm>
          <a:solidFill>
            <a:schemeClr val="bg1"/>
          </a:solidFill>
          <a:effectLst/>
        </p:grpSpPr>
        <p:sp>
          <p:nvSpPr>
            <p:cNvPr id="162" name="Freeform 372">
              <a:extLst>
                <a:ext uri="{FF2B5EF4-FFF2-40B4-BE49-F238E27FC236}">
                  <a16:creationId xmlns:a16="http://schemas.microsoft.com/office/drawing/2014/main" id="{9AA96DB7-E68A-4138-985D-699C3FA51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588" y="2587625"/>
              <a:ext cx="287338" cy="192088"/>
            </a:xfrm>
            <a:custGeom>
              <a:avLst/>
              <a:gdLst>
                <a:gd name="T0" fmla="*/ 843 w 904"/>
                <a:gd name="T1" fmla="*/ 572 h 602"/>
                <a:gd name="T2" fmla="*/ 843 w 904"/>
                <a:gd name="T3" fmla="*/ 12 h 602"/>
                <a:gd name="T4" fmla="*/ 841 w 904"/>
                <a:gd name="T5" fmla="*/ 7 h 602"/>
                <a:gd name="T6" fmla="*/ 836 w 904"/>
                <a:gd name="T7" fmla="*/ 3 h 602"/>
                <a:gd name="T8" fmla="*/ 831 w 904"/>
                <a:gd name="T9" fmla="*/ 1 h 602"/>
                <a:gd name="T10" fmla="*/ 708 w 904"/>
                <a:gd name="T11" fmla="*/ 0 h 602"/>
                <a:gd name="T12" fmla="*/ 702 w 904"/>
                <a:gd name="T13" fmla="*/ 2 h 602"/>
                <a:gd name="T14" fmla="*/ 697 w 904"/>
                <a:gd name="T15" fmla="*/ 5 h 602"/>
                <a:gd name="T16" fmla="*/ 694 w 904"/>
                <a:gd name="T17" fmla="*/ 9 h 602"/>
                <a:gd name="T18" fmla="*/ 693 w 904"/>
                <a:gd name="T19" fmla="*/ 16 h 602"/>
                <a:gd name="T20" fmla="*/ 632 w 904"/>
                <a:gd name="T21" fmla="*/ 572 h 602"/>
                <a:gd name="T22" fmla="*/ 632 w 904"/>
                <a:gd name="T23" fmla="*/ 283 h 602"/>
                <a:gd name="T24" fmla="*/ 630 w 904"/>
                <a:gd name="T25" fmla="*/ 277 h 602"/>
                <a:gd name="T26" fmla="*/ 626 w 904"/>
                <a:gd name="T27" fmla="*/ 274 h 602"/>
                <a:gd name="T28" fmla="*/ 621 w 904"/>
                <a:gd name="T29" fmla="*/ 271 h 602"/>
                <a:gd name="T30" fmla="*/ 497 w 904"/>
                <a:gd name="T31" fmla="*/ 271 h 602"/>
                <a:gd name="T32" fmla="*/ 491 w 904"/>
                <a:gd name="T33" fmla="*/ 272 h 602"/>
                <a:gd name="T34" fmla="*/ 487 w 904"/>
                <a:gd name="T35" fmla="*/ 275 h 602"/>
                <a:gd name="T36" fmla="*/ 483 w 904"/>
                <a:gd name="T37" fmla="*/ 281 h 602"/>
                <a:gd name="T38" fmla="*/ 482 w 904"/>
                <a:gd name="T39" fmla="*/ 286 h 602"/>
                <a:gd name="T40" fmla="*/ 421 w 904"/>
                <a:gd name="T41" fmla="*/ 572 h 602"/>
                <a:gd name="T42" fmla="*/ 421 w 904"/>
                <a:gd name="T43" fmla="*/ 193 h 602"/>
                <a:gd name="T44" fmla="*/ 419 w 904"/>
                <a:gd name="T45" fmla="*/ 187 h 602"/>
                <a:gd name="T46" fmla="*/ 415 w 904"/>
                <a:gd name="T47" fmla="*/ 183 h 602"/>
                <a:gd name="T48" fmla="*/ 409 w 904"/>
                <a:gd name="T49" fmla="*/ 181 h 602"/>
                <a:gd name="T50" fmla="*/ 286 w 904"/>
                <a:gd name="T51" fmla="*/ 181 h 602"/>
                <a:gd name="T52" fmla="*/ 281 w 904"/>
                <a:gd name="T53" fmla="*/ 182 h 602"/>
                <a:gd name="T54" fmla="*/ 275 w 904"/>
                <a:gd name="T55" fmla="*/ 185 h 602"/>
                <a:gd name="T56" fmla="*/ 272 w 904"/>
                <a:gd name="T57" fmla="*/ 190 h 602"/>
                <a:gd name="T58" fmla="*/ 271 w 904"/>
                <a:gd name="T59" fmla="*/ 196 h 602"/>
                <a:gd name="T60" fmla="*/ 211 w 904"/>
                <a:gd name="T61" fmla="*/ 572 h 602"/>
                <a:gd name="T62" fmla="*/ 211 w 904"/>
                <a:gd name="T63" fmla="*/ 404 h 602"/>
                <a:gd name="T64" fmla="*/ 209 w 904"/>
                <a:gd name="T65" fmla="*/ 399 h 602"/>
                <a:gd name="T66" fmla="*/ 205 w 904"/>
                <a:gd name="T67" fmla="*/ 394 h 602"/>
                <a:gd name="T68" fmla="*/ 199 w 904"/>
                <a:gd name="T69" fmla="*/ 392 h 602"/>
                <a:gd name="T70" fmla="*/ 76 w 904"/>
                <a:gd name="T71" fmla="*/ 391 h 602"/>
                <a:gd name="T72" fmla="*/ 69 w 904"/>
                <a:gd name="T73" fmla="*/ 392 h 602"/>
                <a:gd name="T74" fmla="*/ 65 w 904"/>
                <a:gd name="T75" fmla="*/ 396 h 602"/>
                <a:gd name="T76" fmla="*/ 62 w 904"/>
                <a:gd name="T77" fmla="*/ 401 h 602"/>
                <a:gd name="T78" fmla="*/ 61 w 904"/>
                <a:gd name="T79" fmla="*/ 406 h 602"/>
                <a:gd name="T80" fmla="*/ 15 w 904"/>
                <a:gd name="T81" fmla="*/ 572 h 602"/>
                <a:gd name="T82" fmla="*/ 9 w 904"/>
                <a:gd name="T83" fmla="*/ 573 h 602"/>
                <a:gd name="T84" fmla="*/ 5 w 904"/>
                <a:gd name="T85" fmla="*/ 577 h 602"/>
                <a:gd name="T86" fmla="*/ 2 w 904"/>
                <a:gd name="T87" fmla="*/ 581 h 602"/>
                <a:gd name="T88" fmla="*/ 0 w 904"/>
                <a:gd name="T89" fmla="*/ 587 h 602"/>
                <a:gd name="T90" fmla="*/ 2 w 904"/>
                <a:gd name="T91" fmla="*/ 593 h 602"/>
                <a:gd name="T92" fmla="*/ 5 w 904"/>
                <a:gd name="T93" fmla="*/ 598 h 602"/>
                <a:gd name="T94" fmla="*/ 9 w 904"/>
                <a:gd name="T95" fmla="*/ 601 h 602"/>
                <a:gd name="T96" fmla="*/ 15 w 904"/>
                <a:gd name="T97" fmla="*/ 602 h 602"/>
                <a:gd name="T98" fmla="*/ 196 w 904"/>
                <a:gd name="T99" fmla="*/ 602 h 602"/>
                <a:gd name="T100" fmla="*/ 406 w 904"/>
                <a:gd name="T101" fmla="*/ 602 h 602"/>
                <a:gd name="T102" fmla="*/ 617 w 904"/>
                <a:gd name="T103" fmla="*/ 602 h 602"/>
                <a:gd name="T104" fmla="*/ 828 w 904"/>
                <a:gd name="T105" fmla="*/ 602 h 602"/>
                <a:gd name="T106" fmla="*/ 891 w 904"/>
                <a:gd name="T107" fmla="*/ 602 h 602"/>
                <a:gd name="T108" fmla="*/ 896 w 904"/>
                <a:gd name="T109" fmla="*/ 600 h 602"/>
                <a:gd name="T110" fmla="*/ 901 w 904"/>
                <a:gd name="T111" fmla="*/ 596 h 602"/>
                <a:gd name="T112" fmla="*/ 903 w 904"/>
                <a:gd name="T113" fmla="*/ 591 h 602"/>
                <a:gd name="T114" fmla="*/ 903 w 904"/>
                <a:gd name="T115" fmla="*/ 584 h 602"/>
                <a:gd name="T116" fmla="*/ 901 w 904"/>
                <a:gd name="T117" fmla="*/ 579 h 602"/>
                <a:gd name="T118" fmla="*/ 896 w 904"/>
                <a:gd name="T119" fmla="*/ 575 h 602"/>
                <a:gd name="T120" fmla="*/ 891 w 904"/>
                <a:gd name="T121" fmla="*/ 57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4" h="602">
                  <a:moveTo>
                    <a:pt x="889" y="572"/>
                  </a:moveTo>
                  <a:lnTo>
                    <a:pt x="843" y="572"/>
                  </a:lnTo>
                  <a:lnTo>
                    <a:pt x="843" y="16"/>
                  </a:lnTo>
                  <a:lnTo>
                    <a:pt x="843" y="12"/>
                  </a:lnTo>
                  <a:lnTo>
                    <a:pt x="842" y="9"/>
                  </a:lnTo>
                  <a:lnTo>
                    <a:pt x="841" y="7"/>
                  </a:lnTo>
                  <a:lnTo>
                    <a:pt x="838" y="5"/>
                  </a:lnTo>
                  <a:lnTo>
                    <a:pt x="836" y="3"/>
                  </a:lnTo>
                  <a:lnTo>
                    <a:pt x="834" y="2"/>
                  </a:lnTo>
                  <a:lnTo>
                    <a:pt x="831" y="1"/>
                  </a:lnTo>
                  <a:lnTo>
                    <a:pt x="828" y="1"/>
                  </a:lnTo>
                  <a:lnTo>
                    <a:pt x="708" y="0"/>
                  </a:lnTo>
                  <a:lnTo>
                    <a:pt x="704" y="1"/>
                  </a:lnTo>
                  <a:lnTo>
                    <a:pt x="702" y="2"/>
                  </a:lnTo>
                  <a:lnTo>
                    <a:pt x="699" y="3"/>
                  </a:lnTo>
                  <a:lnTo>
                    <a:pt x="697" y="5"/>
                  </a:lnTo>
                  <a:lnTo>
                    <a:pt x="695" y="7"/>
                  </a:lnTo>
                  <a:lnTo>
                    <a:pt x="694" y="9"/>
                  </a:lnTo>
                  <a:lnTo>
                    <a:pt x="693" y="12"/>
                  </a:lnTo>
                  <a:lnTo>
                    <a:pt x="693" y="16"/>
                  </a:lnTo>
                  <a:lnTo>
                    <a:pt x="693" y="572"/>
                  </a:lnTo>
                  <a:lnTo>
                    <a:pt x="632" y="572"/>
                  </a:lnTo>
                  <a:lnTo>
                    <a:pt x="632" y="286"/>
                  </a:lnTo>
                  <a:lnTo>
                    <a:pt x="632" y="283"/>
                  </a:lnTo>
                  <a:lnTo>
                    <a:pt x="631" y="281"/>
                  </a:lnTo>
                  <a:lnTo>
                    <a:pt x="630" y="277"/>
                  </a:lnTo>
                  <a:lnTo>
                    <a:pt x="628" y="275"/>
                  </a:lnTo>
                  <a:lnTo>
                    <a:pt x="626" y="274"/>
                  </a:lnTo>
                  <a:lnTo>
                    <a:pt x="623" y="272"/>
                  </a:lnTo>
                  <a:lnTo>
                    <a:pt x="621" y="271"/>
                  </a:lnTo>
                  <a:lnTo>
                    <a:pt x="617" y="271"/>
                  </a:lnTo>
                  <a:lnTo>
                    <a:pt x="497" y="271"/>
                  </a:lnTo>
                  <a:lnTo>
                    <a:pt x="494" y="271"/>
                  </a:lnTo>
                  <a:lnTo>
                    <a:pt x="491" y="272"/>
                  </a:lnTo>
                  <a:lnTo>
                    <a:pt x="489" y="274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81"/>
                  </a:lnTo>
                  <a:lnTo>
                    <a:pt x="482" y="283"/>
                  </a:lnTo>
                  <a:lnTo>
                    <a:pt x="482" y="286"/>
                  </a:lnTo>
                  <a:lnTo>
                    <a:pt x="482" y="572"/>
                  </a:lnTo>
                  <a:lnTo>
                    <a:pt x="421" y="572"/>
                  </a:lnTo>
                  <a:lnTo>
                    <a:pt x="421" y="196"/>
                  </a:lnTo>
                  <a:lnTo>
                    <a:pt x="421" y="193"/>
                  </a:lnTo>
                  <a:lnTo>
                    <a:pt x="420" y="190"/>
                  </a:lnTo>
                  <a:lnTo>
                    <a:pt x="419" y="187"/>
                  </a:lnTo>
                  <a:lnTo>
                    <a:pt x="417" y="185"/>
                  </a:lnTo>
                  <a:lnTo>
                    <a:pt x="415" y="183"/>
                  </a:lnTo>
                  <a:lnTo>
                    <a:pt x="413" y="182"/>
                  </a:lnTo>
                  <a:lnTo>
                    <a:pt x="409" y="181"/>
                  </a:lnTo>
                  <a:lnTo>
                    <a:pt x="406" y="181"/>
                  </a:lnTo>
                  <a:lnTo>
                    <a:pt x="286" y="181"/>
                  </a:lnTo>
                  <a:lnTo>
                    <a:pt x="283" y="181"/>
                  </a:lnTo>
                  <a:lnTo>
                    <a:pt x="281" y="182"/>
                  </a:lnTo>
                  <a:lnTo>
                    <a:pt x="277" y="183"/>
                  </a:lnTo>
                  <a:lnTo>
                    <a:pt x="275" y="185"/>
                  </a:lnTo>
                  <a:lnTo>
                    <a:pt x="273" y="187"/>
                  </a:lnTo>
                  <a:lnTo>
                    <a:pt x="272" y="190"/>
                  </a:lnTo>
                  <a:lnTo>
                    <a:pt x="271" y="193"/>
                  </a:lnTo>
                  <a:lnTo>
                    <a:pt x="271" y="196"/>
                  </a:lnTo>
                  <a:lnTo>
                    <a:pt x="271" y="572"/>
                  </a:lnTo>
                  <a:lnTo>
                    <a:pt x="211" y="572"/>
                  </a:lnTo>
                  <a:lnTo>
                    <a:pt x="211" y="406"/>
                  </a:lnTo>
                  <a:lnTo>
                    <a:pt x="211" y="404"/>
                  </a:lnTo>
                  <a:lnTo>
                    <a:pt x="210" y="401"/>
                  </a:lnTo>
                  <a:lnTo>
                    <a:pt x="209" y="399"/>
                  </a:lnTo>
                  <a:lnTo>
                    <a:pt x="207" y="396"/>
                  </a:lnTo>
                  <a:lnTo>
                    <a:pt x="205" y="394"/>
                  </a:lnTo>
                  <a:lnTo>
                    <a:pt x="201" y="393"/>
                  </a:lnTo>
                  <a:lnTo>
                    <a:pt x="199" y="392"/>
                  </a:lnTo>
                  <a:lnTo>
                    <a:pt x="196" y="391"/>
                  </a:lnTo>
                  <a:lnTo>
                    <a:pt x="76" y="391"/>
                  </a:lnTo>
                  <a:lnTo>
                    <a:pt x="73" y="392"/>
                  </a:lnTo>
                  <a:lnTo>
                    <a:pt x="69" y="392"/>
                  </a:lnTo>
                  <a:lnTo>
                    <a:pt x="67" y="394"/>
                  </a:lnTo>
                  <a:lnTo>
                    <a:pt x="65" y="396"/>
                  </a:lnTo>
                  <a:lnTo>
                    <a:pt x="63" y="399"/>
                  </a:lnTo>
                  <a:lnTo>
                    <a:pt x="62" y="401"/>
                  </a:lnTo>
                  <a:lnTo>
                    <a:pt x="61" y="404"/>
                  </a:lnTo>
                  <a:lnTo>
                    <a:pt x="61" y="406"/>
                  </a:lnTo>
                  <a:lnTo>
                    <a:pt x="61" y="572"/>
                  </a:lnTo>
                  <a:lnTo>
                    <a:pt x="15" y="572"/>
                  </a:lnTo>
                  <a:lnTo>
                    <a:pt x="13" y="572"/>
                  </a:lnTo>
                  <a:lnTo>
                    <a:pt x="9" y="573"/>
                  </a:lnTo>
                  <a:lnTo>
                    <a:pt x="7" y="575"/>
                  </a:lnTo>
                  <a:lnTo>
                    <a:pt x="5" y="577"/>
                  </a:lnTo>
                  <a:lnTo>
                    <a:pt x="3" y="579"/>
                  </a:lnTo>
                  <a:lnTo>
                    <a:pt x="2" y="581"/>
                  </a:lnTo>
                  <a:lnTo>
                    <a:pt x="1" y="584"/>
                  </a:lnTo>
                  <a:lnTo>
                    <a:pt x="0" y="587"/>
                  </a:lnTo>
                  <a:lnTo>
                    <a:pt x="1" y="591"/>
                  </a:lnTo>
                  <a:lnTo>
                    <a:pt x="2" y="593"/>
                  </a:lnTo>
                  <a:lnTo>
                    <a:pt x="3" y="596"/>
                  </a:lnTo>
                  <a:lnTo>
                    <a:pt x="5" y="598"/>
                  </a:lnTo>
                  <a:lnTo>
                    <a:pt x="7" y="600"/>
                  </a:lnTo>
                  <a:lnTo>
                    <a:pt x="9" y="601"/>
                  </a:lnTo>
                  <a:lnTo>
                    <a:pt x="13" y="602"/>
                  </a:lnTo>
                  <a:lnTo>
                    <a:pt x="15" y="602"/>
                  </a:lnTo>
                  <a:lnTo>
                    <a:pt x="76" y="602"/>
                  </a:lnTo>
                  <a:lnTo>
                    <a:pt x="196" y="602"/>
                  </a:lnTo>
                  <a:lnTo>
                    <a:pt x="286" y="602"/>
                  </a:lnTo>
                  <a:lnTo>
                    <a:pt x="406" y="602"/>
                  </a:lnTo>
                  <a:lnTo>
                    <a:pt x="497" y="602"/>
                  </a:lnTo>
                  <a:lnTo>
                    <a:pt x="617" y="602"/>
                  </a:lnTo>
                  <a:lnTo>
                    <a:pt x="708" y="602"/>
                  </a:lnTo>
                  <a:lnTo>
                    <a:pt x="828" y="602"/>
                  </a:lnTo>
                  <a:lnTo>
                    <a:pt x="889" y="602"/>
                  </a:lnTo>
                  <a:lnTo>
                    <a:pt x="891" y="602"/>
                  </a:lnTo>
                  <a:lnTo>
                    <a:pt x="894" y="601"/>
                  </a:lnTo>
                  <a:lnTo>
                    <a:pt x="896" y="600"/>
                  </a:lnTo>
                  <a:lnTo>
                    <a:pt x="898" y="598"/>
                  </a:lnTo>
                  <a:lnTo>
                    <a:pt x="901" y="596"/>
                  </a:lnTo>
                  <a:lnTo>
                    <a:pt x="902" y="593"/>
                  </a:lnTo>
                  <a:lnTo>
                    <a:pt x="903" y="591"/>
                  </a:lnTo>
                  <a:lnTo>
                    <a:pt x="904" y="587"/>
                  </a:lnTo>
                  <a:lnTo>
                    <a:pt x="903" y="584"/>
                  </a:lnTo>
                  <a:lnTo>
                    <a:pt x="902" y="581"/>
                  </a:lnTo>
                  <a:lnTo>
                    <a:pt x="901" y="579"/>
                  </a:lnTo>
                  <a:lnTo>
                    <a:pt x="898" y="577"/>
                  </a:lnTo>
                  <a:lnTo>
                    <a:pt x="896" y="575"/>
                  </a:lnTo>
                  <a:lnTo>
                    <a:pt x="894" y="573"/>
                  </a:lnTo>
                  <a:lnTo>
                    <a:pt x="891" y="572"/>
                  </a:lnTo>
                  <a:lnTo>
                    <a:pt x="889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63" name="Freeform 373">
              <a:extLst>
                <a:ext uri="{FF2B5EF4-FFF2-40B4-BE49-F238E27FC236}">
                  <a16:creationId xmlns:a16="http://schemas.microsoft.com/office/drawing/2014/main" id="{090B46F5-FA57-4C2E-A44E-D2163327A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2492375"/>
              <a:ext cx="252413" cy="157163"/>
            </a:xfrm>
            <a:custGeom>
              <a:avLst/>
              <a:gdLst>
                <a:gd name="T0" fmla="*/ 77 w 797"/>
                <a:gd name="T1" fmla="*/ 494 h 497"/>
                <a:gd name="T2" fmla="*/ 97 w 797"/>
                <a:gd name="T3" fmla="*/ 483 h 497"/>
                <a:gd name="T4" fmla="*/ 112 w 797"/>
                <a:gd name="T5" fmla="*/ 466 h 497"/>
                <a:gd name="T6" fmla="*/ 120 w 797"/>
                <a:gd name="T7" fmla="*/ 443 h 497"/>
                <a:gd name="T8" fmla="*/ 116 w 797"/>
                <a:gd name="T9" fmla="*/ 416 h 497"/>
                <a:gd name="T10" fmla="*/ 267 w 797"/>
                <a:gd name="T11" fmla="*/ 298 h 497"/>
                <a:gd name="T12" fmla="*/ 300 w 797"/>
                <a:gd name="T13" fmla="*/ 299 h 497"/>
                <a:gd name="T14" fmla="*/ 325 w 797"/>
                <a:gd name="T15" fmla="*/ 287 h 497"/>
                <a:gd name="T16" fmla="*/ 451 w 797"/>
                <a:gd name="T17" fmla="*/ 327 h 497"/>
                <a:gd name="T18" fmla="*/ 454 w 797"/>
                <a:gd name="T19" fmla="*/ 349 h 497"/>
                <a:gd name="T20" fmla="*/ 464 w 797"/>
                <a:gd name="T21" fmla="*/ 369 h 497"/>
                <a:gd name="T22" fmla="*/ 482 w 797"/>
                <a:gd name="T23" fmla="*/ 384 h 497"/>
                <a:gd name="T24" fmla="*/ 505 w 797"/>
                <a:gd name="T25" fmla="*/ 391 h 497"/>
                <a:gd name="T26" fmla="*/ 529 w 797"/>
                <a:gd name="T27" fmla="*/ 389 h 497"/>
                <a:gd name="T28" fmla="*/ 550 w 797"/>
                <a:gd name="T29" fmla="*/ 378 h 497"/>
                <a:gd name="T30" fmla="*/ 564 w 797"/>
                <a:gd name="T31" fmla="*/ 360 h 497"/>
                <a:gd name="T32" fmla="*/ 571 w 797"/>
                <a:gd name="T33" fmla="*/ 337 h 497"/>
                <a:gd name="T34" fmla="*/ 565 w 797"/>
                <a:gd name="T35" fmla="*/ 304 h 497"/>
                <a:gd name="T36" fmla="*/ 724 w 797"/>
                <a:gd name="T37" fmla="*/ 119 h 497"/>
                <a:gd name="T38" fmla="*/ 750 w 797"/>
                <a:gd name="T39" fmla="*/ 119 h 497"/>
                <a:gd name="T40" fmla="*/ 771 w 797"/>
                <a:gd name="T41" fmla="*/ 110 h 497"/>
                <a:gd name="T42" fmla="*/ 787 w 797"/>
                <a:gd name="T43" fmla="*/ 94 h 497"/>
                <a:gd name="T44" fmla="*/ 796 w 797"/>
                <a:gd name="T45" fmla="*/ 72 h 497"/>
                <a:gd name="T46" fmla="*/ 796 w 797"/>
                <a:gd name="T47" fmla="*/ 48 h 497"/>
                <a:gd name="T48" fmla="*/ 787 w 797"/>
                <a:gd name="T49" fmla="*/ 27 h 497"/>
                <a:gd name="T50" fmla="*/ 771 w 797"/>
                <a:gd name="T51" fmla="*/ 10 h 497"/>
                <a:gd name="T52" fmla="*/ 750 w 797"/>
                <a:gd name="T53" fmla="*/ 1 h 497"/>
                <a:gd name="T54" fmla="*/ 725 w 797"/>
                <a:gd name="T55" fmla="*/ 1 h 497"/>
                <a:gd name="T56" fmla="*/ 703 w 797"/>
                <a:gd name="T57" fmla="*/ 10 h 497"/>
                <a:gd name="T58" fmla="*/ 687 w 797"/>
                <a:gd name="T59" fmla="*/ 27 h 497"/>
                <a:gd name="T60" fmla="*/ 678 w 797"/>
                <a:gd name="T61" fmla="*/ 48 h 497"/>
                <a:gd name="T62" fmla="*/ 680 w 797"/>
                <a:gd name="T63" fmla="*/ 79 h 497"/>
                <a:gd name="T64" fmla="*/ 531 w 797"/>
                <a:gd name="T65" fmla="*/ 275 h 497"/>
                <a:gd name="T66" fmla="*/ 504 w 797"/>
                <a:gd name="T67" fmla="*/ 272 h 497"/>
                <a:gd name="T68" fmla="*/ 478 w 797"/>
                <a:gd name="T69" fmla="*/ 281 h 497"/>
                <a:gd name="T70" fmla="*/ 345 w 797"/>
                <a:gd name="T71" fmla="*/ 248 h 497"/>
                <a:gd name="T72" fmla="*/ 344 w 797"/>
                <a:gd name="T73" fmla="*/ 229 h 497"/>
                <a:gd name="T74" fmla="*/ 336 w 797"/>
                <a:gd name="T75" fmla="*/ 207 h 497"/>
                <a:gd name="T76" fmla="*/ 319 w 797"/>
                <a:gd name="T77" fmla="*/ 191 h 497"/>
                <a:gd name="T78" fmla="*/ 298 w 797"/>
                <a:gd name="T79" fmla="*/ 181 h 497"/>
                <a:gd name="T80" fmla="*/ 273 w 797"/>
                <a:gd name="T81" fmla="*/ 181 h 497"/>
                <a:gd name="T82" fmla="*/ 252 w 797"/>
                <a:gd name="T83" fmla="*/ 191 h 497"/>
                <a:gd name="T84" fmla="*/ 236 w 797"/>
                <a:gd name="T85" fmla="*/ 207 h 497"/>
                <a:gd name="T86" fmla="*/ 226 w 797"/>
                <a:gd name="T87" fmla="*/ 229 h 497"/>
                <a:gd name="T88" fmla="*/ 227 w 797"/>
                <a:gd name="T89" fmla="*/ 254 h 497"/>
                <a:gd name="T90" fmla="*/ 86 w 797"/>
                <a:gd name="T91" fmla="*/ 382 h 497"/>
                <a:gd name="T92" fmla="*/ 53 w 797"/>
                <a:gd name="T93" fmla="*/ 377 h 497"/>
                <a:gd name="T94" fmla="*/ 31 w 797"/>
                <a:gd name="T95" fmla="*/ 383 h 497"/>
                <a:gd name="T96" fmla="*/ 13 w 797"/>
                <a:gd name="T97" fmla="*/ 398 h 497"/>
                <a:gd name="T98" fmla="*/ 2 w 797"/>
                <a:gd name="T99" fmla="*/ 419 h 497"/>
                <a:gd name="T100" fmla="*/ 0 w 797"/>
                <a:gd name="T101" fmla="*/ 443 h 497"/>
                <a:gd name="T102" fmla="*/ 6 w 797"/>
                <a:gd name="T103" fmla="*/ 466 h 497"/>
                <a:gd name="T104" fmla="*/ 21 w 797"/>
                <a:gd name="T105" fmla="*/ 483 h 497"/>
                <a:gd name="T106" fmla="*/ 42 w 797"/>
                <a:gd name="T107" fmla="*/ 494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97" h="497">
                  <a:moveTo>
                    <a:pt x="60" y="497"/>
                  </a:moveTo>
                  <a:lnTo>
                    <a:pt x="65" y="497"/>
                  </a:lnTo>
                  <a:lnTo>
                    <a:pt x="72" y="496"/>
                  </a:lnTo>
                  <a:lnTo>
                    <a:pt x="77" y="494"/>
                  </a:lnTo>
                  <a:lnTo>
                    <a:pt x="83" y="493"/>
                  </a:lnTo>
                  <a:lnTo>
                    <a:pt x="89" y="489"/>
                  </a:lnTo>
                  <a:lnTo>
                    <a:pt x="93" y="486"/>
                  </a:lnTo>
                  <a:lnTo>
                    <a:pt x="97" y="483"/>
                  </a:lnTo>
                  <a:lnTo>
                    <a:pt x="102" y="480"/>
                  </a:lnTo>
                  <a:lnTo>
                    <a:pt x="106" y="475"/>
                  </a:lnTo>
                  <a:lnTo>
                    <a:pt x="109" y="470"/>
                  </a:lnTo>
                  <a:lnTo>
                    <a:pt x="112" y="466"/>
                  </a:lnTo>
                  <a:lnTo>
                    <a:pt x="115" y="460"/>
                  </a:lnTo>
                  <a:lnTo>
                    <a:pt x="117" y="455"/>
                  </a:lnTo>
                  <a:lnTo>
                    <a:pt x="119" y="449"/>
                  </a:lnTo>
                  <a:lnTo>
                    <a:pt x="120" y="443"/>
                  </a:lnTo>
                  <a:lnTo>
                    <a:pt x="120" y="437"/>
                  </a:lnTo>
                  <a:lnTo>
                    <a:pt x="119" y="429"/>
                  </a:lnTo>
                  <a:lnTo>
                    <a:pt x="118" y="423"/>
                  </a:lnTo>
                  <a:lnTo>
                    <a:pt x="116" y="416"/>
                  </a:lnTo>
                  <a:lnTo>
                    <a:pt x="114" y="410"/>
                  </a:lnTo>
                  <a:lnTo>
                    <a:pt x="251" y="290"/>
                  </a:lnTo>
                  <a:lnTo>
                    <a:pt x="259" y="295"/>
                  </a:lnTo>
                  <a:lnTo>
                    <a:pt x="267" y="298"/>
                  </a:lnTo>
                  <a:lnTo>
                    <a:pt x="277" y="301"/>
                  </a:lnTo>
                  <a:lnTo>
                    <a:pt x="285" y="302"/>
                  </a:lnTo>
                  <a:lnTo>
                    <a:pt x="293" y="301"/>
                  </a:lnTo>
                  <a:lnTo>
                    <a:pt x="300" y="299"/>
                  </a:lnTo>
                  <a:lnTo>
                    <a:pt x="307" y="297"/>
                  </a:lnTo>
                  <a:lnTo>
                    <a:pt x="313" y="294"/>
                  </a:lnTo>
                  <a:lnTo>
                    <a:pt x="318" y="291"/>
                  </a:lnTo>
                  <a:lnTo>
                    <a:pt x="325" y="287"/>
                  </a:lnTo>
                  <a:lnTo>
                    <a:pt x="329" y="282"/>
                  </a:lnTo>
                  <a:lnTo>
                    <a:pt x="333" y="277"/>
                  </a:lnTo>
                  <a:lnTo>
                    <a:pt x="451" y="324"/>
                  </a:lnTo>
                  <a:lnTo>
                    <a:pt x="451" y="327"/>
                  </a:lnTo>
                  <a:lnTo>
                    <a:pt x="451" y="332"/>
                  </a:lnTo>
                  <a:lnTo>
                    <a:pt x="451" y="337"/>
                  </a:lnTo>
                  <a:lnTo>
                    <a:pt x="452" y="343"/>
                  </a:lnTo>
                  <a:lnTo>
                    <a:pt x="454" y="349"/>
                  </a:lnTo>
                  <a:lnTo>
                    <a:pt x="456" y="354"/>
                  </a:lnTo>
                  <a:lnTo>
                    <a:pt x="458" y="360"/>
                  </a:lnTo>
                  <a:lnTo>
                    <a:pt x="461" y="365"/>
                  </a:lnTo>
                  <a:lnTo>
                    <a:pt x="464" y="369"/>
                  </a:lnTo>
                  <a:lnTo>
                    <a:pt x="469" y="374"/>
                  </a:lnTo>
                  <a:lnTo>
                    <a:pt x="473" y="378"/>
                  </a:lnTo>
                  <a:lnTo>
                    <a:pt x="477" y="381"/>
                  </a:lnTo>
                  <a:lnTo>
                    <a:pt x="482" y="384"/>
                  </a:lnTo>
                  <a:lnTo>
                    <a:pt x="488" y="386"/>
                  </a:lnTo>
                  <a:lnTo>
                    <a:pt x="493" y="389"/>
                  </a:lnTo>
                  <a:lnTo>
                    <a:pt x="499" y="391"/>
                  </a:lnTo>
                  <a:lnTo>
                    <a:pt x="505" y="391"/>
                  </a:lnTo>
                  <a:lnTo>
                    <a:pt x="511" y="392"/>
                  </a:lnTo>
                  <a:lnTo>
                    <a:pt x="518" y="391"/>
                  </a:lnTo>
                  <a:lnTo>
                    <a:pt x="523" y="391"/>
                  </a:lnTo>
                  <a:lnTo>
                    <a:pt x="529" y="389"/>
                  </a:lnTo>
                  <a:lnTo>
                    <a:pt x="535" y="386"/>
                  </a:lnTo>
                  <a:lnTo>
                    <a:pt x="540" y="384"/>
                  </a:lnTo>
                  <a:lnTo>
                    <a:pt x="545" y="381"/>
                  </a:lnTo>
                  <a:lnTo>
                    <a:pt x="550" y="378"/>
                  </a:lnTo>
                  <a:lnTo>
                    <a:pt x="553" y="374"/>
                  </a:lnTo>
                  <a:lnTo>
                    <a:pt x="558" y="369"/>
                  </a:lnTo>
                  <a:lnTo>
                    <a:pt x="561" y="365"/>
                  </a:lnTo>
                  <a:lnTo>
                    <a:pt x="564" y="360"/>
                  </a:lnTo>
                  <a:lnTo>
                    <a:pt x="567" y="354"/>
                  </a:lnTo>
                  <a:lnTo>
                    <a:pt x="568" y="349"/>
                  </a:lnTo>
                  <a:lnTo>
                    <a:pt x="570" y="343"/>
                  </a:lnTo>
                  <a:lnTo>
                    <a:pt x="571" y="337"/>
                  </a:lnTo>
                  <a:lnTo>
                    <a:pt x="571" y="332"/>
                  </a:lnTo>
                  <a:lnTo>
                    <a:pt x="570" y="322"/>
                  </a:lnTo>
                  <a:lnTo>
                    <a:pt x="568" y="312"/>
                  </a:lnTo>
                  <a:lnTo>
                    <a:pt x="565" y="304"/>
                  </a:lnTo>
                  <a:lnTo>
                    <a:pt x="560" y="296"/>
                  </a:lnTo>
                  <a:lnTo>
                    <a:pt x="711" y="114"/>
                  </a:lnTo>
                  <a:lnTo>
                    <a:pt x="717" y="117"/>
                  </a:lnTo>
                  <a:lnTo>
                    <a:pt x="724" y="119"/>
                  </a:lnTo>
                  <a:lnTo>
                    <a:pt x="730" y="120"/>
                  </a:lnTo>
                  <a:lnTo>
                    <a:pt x="737" y="120"/>
                  </a:lnTo>
                  <a:lnTo>
                    <a:pt x="743" y="120"/>
                  </a:lnTo>
                  <a:lnTo>
                    <a:pt x="750" y="119"/>
                  </a:lnTo>
                  <a:lnTo>
                    <a:pt x="755" y="118"/>
                  </a:lnTo>
                  <a:lnTo>
                    <a:pt x="760" y="116"/>
                  </a:lnTo>
                  <a:lnTo>
                    <a:pt x="766" y="113"/>
                  </a:lnTo>
                  <a:lnTo>
                    <a:pt x="771" y="110"/>
                  </a:lnTo>
                  <a:lnTo>
                    <a:pt x="775" y="106"/>
                  </a:lnTo>
                  <a:lnTo>
                    <a:pt x="780" y="103"/>
                  </a:lnTo>
                  <a:lnTo>
                    <a:pt x="784" y="99"/>
                  </a:lnTo>
                  <a:lnTo>
                    <a:pt x="787" y="94"/>
                  </a:lnTo>
                  <a:lnTo>
                    <a:pt x="790" y="89"/>
                  </a:lnTo>
                  <a:lnTo>
                    <a:pt x="792" y="84"/>
                  </a:lnTo>
                  <a:lnTo>
                    <a:pt x="795" y="79"/>
                  </a:lnTo>
                  <a:lnTo>
                    <a:pt x="796" y="72"/>
                  </a:lnTo>
                  <a:lnTo>
                    <a:pt x="797" y="67"/>
                  </a:lnTo>
                  <a:lnTo>
                    <a:pt x="797" y="60"/>
                  </a:lnTo>
                  <a:lnTo>
                    <a:pt x="797" y="54"/>
                  </a:lnTo>
                  <a:lnTo>
                    <a:pt x="796" y="48"/>
                  </a:lnTo>
                  <a:lnTo>
                    <a:pt x="795" y="42"/>
                  </a:lnTo>
                  <a:lnTo>
                    <a:pt x="792" y="37"/>
                  </a:lnTo>
                  <a:lnTo>
                    <a:pt x="790" y="31"/>
                  </a:lnTo>
                  <a:lnTo>
                    <a:pt x="787" y="27"/>
                  </a:lnTo>
                  <a:lnTo>
                    <a:pt x="784" y="22"/>
                  </a:lnTo>
                  <a:lnTo>
                    <a:pt x="780" y="17"/>
                  </a:lnTo>
                  <a:lnTo>
                    <a:pt x="775" y="14"/>
                  </a:lnTo>
                  <a:lnTo>
                    <a:pt x="771" y="10"/>
                  </a:lnTo>
                  <a:lnTo>
                    <a:pt x="766" y="8"/>
                  </a:lnTo>
                  <a:lnTo>
                    <a:pt x="760" y="5"/>
                  </a:lnTo>
                  <a:lnTo>
                    <a:pt x="755" y="2"/>
                  </a:lnTo>
                  <a:lnTo>
                    <a:pt x="750" y="1"/>
                  </a:lnTo>
                  <a:lnTo>
                    <a:pt x="743" y="0"/>
                  </a:lnTo>
                  <a:lnTo>
                    <a:pt x="737" y="0"/>
                  </a:lnTo>
                  <a:lnTo>
                    <a:pt x="731" y="0"/>
                  </a:lnTo>
                  <a:lnTo>
                    <a:pt x="725" y="1"/>
                  </a:lnTo>
                  <a:lnTo>
                    <a:pt x="719" y="2"/>
                  </a:lnTo>
                  <a:lnTo>
                    <a:pt x="713" y="5"/>
                  </a:lnTo>
                  <a:lnTo>
                    <a:pt x="709" y="8"/>
                  </a:lnTo>
                  <a:lnTo>
                    <a:pt x="703" y="10"/>
                  </a:lnTo>
                  <a:lnTo>
                    <a:pt x="699" y="14"/>
                  </a:lnTo>
                  <a:lnTo>
                    <a:pt x="695" y="17"/>
                  </a:lnTo>
                  <a:lnTo>
                    <a:pt x="691" y="22"/>
                  </a:lnTo>
                  <a:lnTo>
                    <a:pt x="687" y="27"/>
                  </a:lnTo>
                  <a:lnTo>
                    <a:pt x="684" y="31"/>
                  </a:lnTo>
                  <a:lnTo>
                    <a:pt x="682" y="37"/>
                  </a:lnTo>
                  <a:lnTo>
                    <a:pt x="680" y="42"/>
                  </a:lnTo>
                  <a:lnTo>
                    <a:pt x="678" y="48"/>
                  </a:lnTo>
                  <a:lnTo>
                    <a:pt x="677" y="54"/>
                  </a:lnTo>
                  <a:lnTo>
                    <a:pt x="677" y="60"/>
                  </a:lnTo>
                  <a:lnTo>
                    <a:pt x="678" y="70"/>
                  </a:lnTo>
                  <a:lnTo>
                    <a:pt x="680" y="79"/>
                  </a:lnTo>
                  <a:lnTo>
                    <a:pt x="683" y="87"/>
                  </a:lnTo>
                  <a:lnTo>
                    <a:pt x="688" y="96"/>
                  </a:lnTo>
                  <a:lnTo>
                    <a:pt x="537" y="277"/>
                  </a:lnTo>
                  <a:lnTo>
                    <a:pt x="531" y="275"/>
                  </a:lnTo>
                  <a:lnTo>
                    <a:pt x="524" y="273"/>
                  </a:lnTo>
                  <a:lnTo>
                    <a:pt x="518" y="272"/>
                  </a:lnTo>
                  <a:lnTo>
                    <a:pt x="511" y="271"/>
                  </a:lnTo>
                  <a:lnTo>
                    <a:pt x="504" y="272"/>
                  </a:lnTo>
                  <a:lnTo>
                    <a:pt x="496" y="273"/>
                  </a:lnTo>
                  <a:lnTo>
                    <a:pt x="490" y="275"/>
                  </a:lnTo>
                  <a:lnTo>
                    <a:pt x="484" y="278"/>
                  </a:lnTo>
                  <a:lnTo>
                    <a:pt x="478" y="281"/>
                  </a:lnTo>
                  <a:lnTo>
                    <a:pt x="472" y="286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345" y="248"/>
                  </a:lnTo>
                  <a:lnTo>
                    <a:pt x="345" y="245"/>
                  </a:lnTo>
                  <a:lnTo>
                    <a:pt x="345" y="240"/>
                  </a:lnTo>
                  <a:lnTo>
                    <a:pt x="345" y="235"/>
                  </a:lnTo>
                  <a:lnTo>
                    <a:pt x="344" y="229"/>
                  </a:lnTo>
                  <a:lnTo>
                    <a:pt x="343" y="223"/>
                  </a:lnTo>
                  <a:lnTo>
                    <a:pt x="341" y="218"/>
                  </a:lnTo>
                  <a:lnTo>
                    <a:pt x="339" y="213"/>
                  </a:lnTo>
                  <a:lnTo>
                    <a:pt x="336" y="207"/>
                  </a:lnTo>
                  <a:lnTo>
                    <a:pt x="332" y="203"/>
                  </a:lnTo>
                  <a:lnTo>
                    <a:pt x="328" y="199"/>
                  </a:lnTo>
                  <a:lnTo>
                    <a:pt x="324" y="194"/>
                  </a:lnTo>
                  <a:lnTo>
                    <a:pt x="319" y="191"/>
                  </a:lnTo>
                  <a:lnTo>
                    <a:pt x="314" y="188"/>
                  </a:lnTo>
                  <a:lnTo>
                    <a:pt x="309" y="186"/>
                  </a:lnTo>
                  <a:lnTo>
                    <a:pt x="303" y="184"/>
                  </a:lnTo>
                  <a:lnTo>
                    <a:pt x="298" y="181"/>
                  </a:lnTo>
                  <a:lnTo>
                    <a:pt x="292" y="181"/>
                  </a:lnTo>
                  <a:lnTo>
                    <a:pt x="285" y="180"/>
                  </a:lnTo>
                  <a:lnTo>
                    <a:pt x="280" y="181"/>
                  </a:lnTo>
                  <a:lnTo>
                    <a:pt x="273" y="181"/>
                  </a:lnTo>
                  <a:lnTo>
                    <a:pt x="268" y="184"/>
                  </a:lnTo>
                  <a:lnTo>
                    <a:pt x="262" y="186"/>
                  </a:lnTo>
                  <a:lnTo>
                    <a:pt x="257" y="188"/>
                  </a:lnTo>
                  <a:lnTo>
                    <a:pt x="252" y="191"/>
                  </a:lnTo>
                  <a:lnTo>
                    <a:pt x="248" y="194"/>
                  </a:lnTo>
                  <a:lnTo>
                    <a:pt x="243" y="199"/>
                  </a:lnTo>
                  <a:lnTo>
                    <a:pt x="239" y="203"/>
                  </a:lnTo>
                  <a:lnTo>
                    <a:pt x="236" y="207"/>
                  </a:lnTo>
                  <a:lnTo>
                    <a:pt x="233" y="213"/>
                  </a:lnTo>
                  <a:lnTo>
                    <a:pt x="230" y="218"/>
                  </a:lnTo>
                  <a:lnTo>
                    <a:pt x="228" y="223"/>
                  </a:lnTo>
                  <a:lnTo>
                    <a:pt x="226" y="229"/>
                  </a:lnTo>
                  <a:lnTo>
                    <a:pt x="225" y="235"/>
                  </a:lnTo>
                  <a:lnTo>
                    <a:pt x="225" y="240"/>
                  </a:lnTo>
                  <a:lnTo>
                    <a:pt x="226" y="248"/>
                  </a:lnTo>
                  <a:lnTo>
                    <a:pt x="227" y="254"/>
                  </a:lnTo>
                  <a:lnTo>
                    <a:pt x="229" y="261"/>
                  </a:lnTo>
                  <a:lnTo>
                    <a:pt x="231" y="267"/>
                  </a:lnTo>
                  <a:lnTo>
                    <a:pt x="94" y="387"/>
                  </a:lnTo>
                  <a:lnTo>
                    <a:pt x="86" y="382"/>
                  </a:lnTo>
                  <a:lnTo>
                    <a:pt x="78" y="379"/>
                  </a:lnTo>
                  <a:lnTo>
                    <a:pt x="68" y="377"/>
                  </a:lnTo>
                  <a:lnTo>
                    <a:pt x="60" y="377"/>
                  </a:lnTo>
                  <a:lnTo>
                    <a:pt x="53" y="377"/>
                  </a:lnTo>
                  <a:lnTo>
                    <a:pt x="47" y="378"/>
                  </a:lnTo>
                  <a:lnTo>
                    <a:pt x="42" y="379"/>
                  </a:lnTo>
                  <a:lnTo>
                    <a:pt x="36" y="381"/>
                  </a:lnTo>
                  <a:lnTo>
                    <a:pt x="31" y="383"/>
                  </a:lnTo>
                  <a:lnTo>
                    <a:pt x="26" y="386"/>
                  </a:lnTo>
                  <a:lnTo>
                    <a:pt x="21" y="391"/>
                  </a:lnTo>
                  <a:lnTo>
                    <a:pt x="17" y="394"/>
                  </a:lnTo>
                  <a:lnTo>
                    <a:pt x="13" y="398"/>
                  </a:lnTo>
                  <a:lnTo>
                    <a:pt x="9" y="402"/>
                  </a:lnTo>
                  <a:lnTo>
                    <a:pt x="6" y="408"/>
                  </a:lnTo>
                  <a:lnTo>
                    <a:pt x="4" y="413"/>
                  </a:lnTo>
                  <a:lnTo>
                    <a:pt x="2" y="419"/>
                  </a:lnTo>
                  <a:lnTo>
                    <a:pt x="1" y="425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3"/>
                  </a:lnTo>
                  <a:lnTo>
                    <a:pt x="1" y="449"/>
                  </a:lnTo>
                  <a:lnTo>
                    <a:pt x="2" y="455"/>
                  </a:lnTo>
                  <a:lnTo>
                    <a:pt x="4" y="460"/>
                  </a:lnTo>
                  <a:lnTo>
                    <a:pt x="6" y="466"/>
                  </a:lnTo>
                  <a:lnTo>
                    <a:pt x="9" y="470"/>
                  </a:lnTo>
                  <a:lnTo>
                    <a:pt x="13" y="475"/>
                  </a:lnTo>
                  <a:lnTo>
                    <a:pt x="17" y="480"/>
                  </a:lnTo>
                  <a:lnTo>
                    <a:pt x="21" y="483"/>
                  </a:lnTo>
                  <a:lnTo>
                    <a:pt x="26" y="486"/>
                  </a:lnTo>
                  <a:lnTo>
                    <a:pt x="31" y="489"/>
                  </a:lnTo>
                  <a:lnTo>
                    <a:pt x="36" y="493"/>
                  </a:lnTo>
                  <a:lnTo>
                    <a:pt x="42" y="494"/>
                  </a:lnTo>
                  <a:lnTo>
                    <a:pt x="47" y="496"/>
                  </a:lnTo>
                  <a:lnTo>
                    <a:pt x="53" y="497"/>
                  </a:lnTo>
                  <a:lnTo>
                    <a:pt x="60" y="4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D522DA07-2FF4-41C1-BA58-F5A31C187947}"/>
              </a:ext>
            </a:extLst>
          </p:cNvPr>
          <p:cNvGrpSpPr/>
          <p:nvPr/>
        </p:nvGrpSpPr>
        <p:grpSpPr>
          <a:xfrm>
            <a:off x="1630446" y="3463987"/>
            <a:ext cx="8929738" cy="711011"/>
            <a:chOff x="1629283" y="3463995"/>
            <a:chExt cx="8932064" cy="711196"/>
          </a:xfrm>
        </p:grpSpPr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C814D359-D0EA-499B-9862-8F0EF32A4E43}"/>
                </a:ext>
              </a:extLst>
            </p:cNvPr>
            <p:cNvCxnSpPr>
              <a:cxnSpLocks/>
            </p:cNvCxnSpPr>
            <p:nvPr/>
          </p:nvCxnSpPr>
          <p:spPr>
            <a:xfrm>
              <a:off x="1911964" y="3678361"/>
              <a:ext cx="821481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7BD664FC-F10A-4DA8-90E4-9E331BD2B598}"/>
                </a:ext>
              </a:extLst>
            </p:cNvPr>
            <p:cNvCxnSpPr>
              <a:cxnSpLocks/>
            </p:cNvCxnSpPr>
            <p:nvPr/>
          </p:nvCxnSpPr>
          <p:spPr>
            <a:xfrm>
              <a:off x="1911964" y="3936180"/>
              <a:ext cx="8214810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CE3BA2F4-A1F7-499B-8FF4-30C912D59F3F}"/>
                </a:ext>
              </a:extLst>
            </p:cNvPr>
            <p:cNvSpPr/>
            <p:nvPr/>
          </p:nvSpPr>
          <p:spPr>
            <a:xfrm>
              <a:off x="1629283" y="3679811"/>
              <a:ext cx="8932064" cy="25782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6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69" name="Rectangle: Rounded Corners 168">
              <a:extLst>
                <a:ext uri="{FF2B5EF4-FFF2-40B4-BE49-F238E27FC236}">
                  <a16:creationId xmlns:a16="http://schemas.microsoft.com/office/drawing/2014/main" id="{040E9E5B-2943-4E0E-8BC3-35A0B0D0A810}"/>
                </a:ext>
              </a:extLst>
            </p:cNvPr>
            <p:cNvSpPr/>
            <p:nvPr/>
          </p:nvSpPr>
          <p:spPr>
            <a:xfrm>
              <a:off x="1881755" y="3580866"/>
              <a:ext cx="8226516" cy="88152"/>
            </a:xfrm>
            <a:prstGeom prst="roundRect">
              <a:avLst>
                <a:gd name="adj" fmla="val 47758"/>
              </a:avLst>
            </a:prstGeom>
            <a:gradFill flip="none" rotWithShape="1">
              <a:gsLst>
                <a:gs pos="14000">
                  <a:schemeClr val="tx1">
                    <a:alpha val="12000"/>
                  </a:schemeClr>
                </a:gs>
                <a:gs pos="55000">
                  <a:schemeClr val="bg1">
                    <a:lumMod val="0"/>
                    <a:lumOff val="100000"/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6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0" name="Rectangle: Rounded Corners 169">
              <a:extLst>
                <a:ext uri="{FF2B5EF4-FFF2-40B4-BE49-F238E27FC236}">
                  <a16:creationId xmlns:a16="http://schemas.microsoft.com/office/drawing/2014/main" id="{D3AF5A45-99B0-416E-9FCD-0E71B928BA89}"/>
                </a:ext>
              </a:extLst>
            </p:cNvPr>
            <p:cNvSpPr/>
            <p:nvPr/>
          </p:nvSpPr>
          <p:spPr>
            <a:xfrm flipH="1" flipV="1">
              <a:off x="1900258" y="3932523"/>
              <a:ext cx="8226516" cy="125799"/>
            </a:xfrm>
            <a:prstGeom prst="roundRect">
              <a:avLst>
                <a:gd name="adj" fmla="val 47758"/>
              </a:avLst>
            </a:prstGeom>
            <a:gradFill flip="none" rotWithShape="1">
              <a:gsLst>
                <a:gs pos="14000">
                  <a:schemeClr val="tx1">
                    <a:alpha val="12000"/>
                  </a:schemeClr>
                </a:gs>
                <a:gs pos="55000">
                  <a:schemeClr val="bg1">
                    <a:lumMod val="0"/>
                    <a:lumOff val="100000"/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6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9145150C-CD76-4023-A443-4D59C59BB21F}"/>
                </a:ext>
              </a:extLst>
            </p:cNvPr>
            <p:cNvGrpSpPr/>
            <p:nvPr/>
          </p:nvGrpSpPr>
          <p:grpSpPr>
            <a:xfrm>
              <a:off x="2660154" y="3463995"/>
              <a:ext cx="697654" cy="711196"/>
              <a:chOff x="2660154" y="3463995"/>
              <a:chExt cx="697654" cy="711196"/>
            </a:xfrm>
          </p:grpSpPr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307114A1-831C-472C-BE75-BD394E72245C}"/>
                  </a:ext>
                </a:extLst>
              </p:cNvPr>
              <p:cNvSpPr/>
              <p:nvPr/>
            </p:nvSpPr>
            <p:spPr>
              <a:xfrm>
                <a:off x="2660154" y="3492893"/>
                <a:ext cx="682298" cy="682298"/>
              </a:xfrm>
              <a:prstGeom prst="ellipse">
                <a:avLst/>
              </a:prstGeom>
              <a:gradFill flip="none" rotWithShape="1">
                <a:gsLst>
                  <a:gs pos="63913">
                    <a:schemeClr val="tx1">
                      <a:alpha val="11000"/>
                    </a:schemeClr>
                  </a:gs>
                  <a:gs pos="14000">
                    <a:schemeClr val="tx1">
                      <a:alpha val="98000"/>
                    </a:schemeClr>
                  </a:gs>
                  <a:gs pos="85000">
                    <a:schemeClr val="bg1">
                      <a:lumMod val="0"/>
                      <a:lumOff val="100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DEA79F9D-2D67-4EE7-91BC-F9E0D2C4FBA2}"/>
                  </a:ext>
                </a:extLst>
              </p:cNvPr>
              <p:cNvSpPr/>
              <p:nvPr/>
            </p:nvSpPr>
            <p:spPr>
              <a:xfrm>
                <a:off x="2729956" y="3463995"/>
                <a:ext cx="627852" cy="62785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defTabSz="914126"/>
                <a:r>
                  <a:rPr lang="en-IN" sz="1999" b="1" dirty="0">
                    <a:solidFill>
                      <a:prstClr val="white">
                        <a:lumMod val="50000"/>
                      </a:prstClr>
                    </a:solidFill>
                    <a:latin typeface="Arial Black" panose="020B0A04020102020204" pitchFamily="34" charset="0"/>
                    <a:cs typeface="Times New Roman" panose="02020603050405020304" pitchFamily="18" charset="0"/>
                  </a:rPr>
                  <a:t>01</a:t>
                </a:r>
                <a:endParaRPr lang="en-US" sz="1999" b="1" dirty="0">
                  <a:solidFill>
                    <a:prstClr val="white">
                      <a:lumMod val="50000"/>
                    </a:prstClr>
                  </a:solidFill>
                  <a:latin typeface="Arial Black" panose="020B0A04020102020204" pitchFamily="34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D7BFDFBC-FD08-4433-9CFD-A43FC90BE0EC}"/>
                </a:ext>
              </a:extLst>
            </p:cNvPr>
            <p:cNvGrpSpPr/>
            <p:nvPr/>
          </p:nvGrpSpPr>
          <p:grpSpPr>
            <a:xfrm>
              <a:off x="3842924" y="3463995"/>
              <a:ext cx="697656" cy="711196"/>
              <a:chOff x="3841736" y="3463995"/>
              <a:chExt cx="697656" cy="711196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AFF3C765-6185-4FB7-A560-CA45508FE43F}"/>
                  </a:ext>
                </a:extLst>
              </p:cNvPr>
              <p:cNvSpPr/>
              <p:nvPr/>
            </p:nvSpPr>
            <p:spPr>
              <a:xfrm>
                <a:off x="3841736" y="3492893"/>
                <a:ext cx="682298" cy="682298"/>
              </a:xfrm>
              <a:prstGeom prst="ellipse">
                <a:avLst/>
              </a:prstGeom>
              <a:gradFill flip="none" rotWithShape="1">
                <a:gsLst>
                  <a:gs pos="63913">
                    <a:schemeClr val="tx1">
                      <a:alpha val="11000"/>
                    </a:schemeClr>
                  </a:gs>
                  <a:gs pos="14000">
                    <a:schemeClr val="tx1">
                      <a:alpha val="98000"/>
                    </a:schemeClr>
                  </a:gs>
                  <a:gs pos="85000">
                    <a:schemeClr val="bg1">
                      <a:lumMod val="0"/>
                      <a:lumOff val="100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BE676C0F-0AF4-4D90-AD37-C674E3C07410}"/>
                  </a:ext>
                </a:extLst>
              </p:cNvPr>
              <p:cNvSpPr/>
              <p:nvPr/>
            </p:nvSpPr>
            <p:spPr>
              <a:xfrm>
                <a:off x="3911540" y="3463995"/>
                <a:ext cx="627852" cy="62785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defTabSz="914126"/>
                <a:r>
                  <a:rPr lang="en-IN" sz="1999" b="1" dirty="0">
                    <a:solidFill>
                      <a:prstClr val="white">
                        <a:lumMod val="50000"/>
                      </a:prstClr>
                    </a:solidFill>
                    <a:latin typeface="Arial Black" panose="020B0A04020102020204" pitchFamily="34" charset="0"/>
                    <a:cs typeface="Times New Roman" panose="02020603050405020304" pitchFamily="18" charset="0"/>
                  </a:rPr>
                  <a:t>02</a:t>
                </a:r>
                <a:endParaRPr lang="en-US" sz="1999" b="1" dirty="0">
                  <a:solidFill>
                    <a:prstClr val="white">
                      <a:lumMod val="50000"/>
                    </a:prstClr>
                  </a:solidFill>
                  <a:latin typeface="Arial Black" panose="020B0A04020102020204" pitchFamily="34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F2085659-A266-4A95-9AA0-20B7805E2756}"/>
                </a:ext>
              </a:extLst>
            </p:cNvPr>
            <p:cNvGrpSpPr/>
            <p:nvPr/>
          </p:nvGrpSpPr>
          <p:grpSpPr>
            <a:xfrm>
              <a:off x="5025696" y="3463995"/>
              <a:ext cx="697655" cy="711196"/>
              <a:chOff x="5023319" y="3463995"/>
              <a:chExt cx="697655" cy="711196"/>
            </a:xfrm>
          </p:grpSpPr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FB049B14-B720-4D9B-B7F2-E7288F855321}"/>
                  </a:ext>
                </a:extLst>
              </p:cNvPr>
              <p:cNvSpPr/>
              <p:nvPr/>
            </p:nvSpPr>
            <p:spPr>
              <a:xfrm>
                <a:off x="5023319" y="3492893"/>
                <a:ext cx="682298" cy="682298"/>
              </a:xfrm>
              <a:prstGeom prst="ellipse">
                <a:avLst/>
              </a:prstGeom>
              <a:gradFill flip="none" rotWithShape="1">
                <a:gsLst>
                  <a:gs pos="63913">
                    <a:schemeClr val="tx1">
                      <a:alpha val="11000"/>
                    </a:schemeClr>
                  </a:gs>
                  <a:gs pos="14000">
                    <a:schemeClr val="tx1">
                      <a:alpha val="98000"/>
                    </a:schemeClr>
                  </a:gs>
                  <a:gs pos="85000">
                    <a:schemeClr val="bg1">
                      <a:lumMod val="0"/>
                      <a:lumOff val="100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35CB5D95-B64E-44CB-9B92-3F3B7C699F0B}"/>
                  </a:ext>
                </a:extLst>
              </p:cNvPr>
              <p:cNvSpPr/>
              <p:nvPr/>
            </p:nvSpPr>
            <p:spPr>
              <a:xfrm>
                <a:off x="5093122" y="3463995"/>
                <a:ext cx="627852" cy="62785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defTabSz="914126"/>
                <a:r>
                  <a:rPr lang="en-IN" sz="1999" b="1" dirty="0">
                    <a:solidFill>
                      <a:prstClr val="white">
                        <a:lumMod val="50000"/>
                      </a:prstClr>
                    </a:solidFill>
                    <a:latin typeface="Arial Black" panose="020B0A04020102020204" pitchFamily="34" charset="0"/>
                    <a:cs typeface="Times New Roman" panose="02020603050405020304" pitchFamily="18" charset="0"/>
                  </a:rPr>
                  <a:t>03</a:t>
                </a:r>
                <a:endParaRPr lang="en-US" sz="1999" b="1" dirty="0">
                  <a:solidFill>
                    <a:prstClr val="white">
                      <a:lumMod val="50000"/>
                    </a:prstClr>
                  </a:solidFill>
                  <a:latin typeface="Arial Black" panose="020B0A04020102020204" pitchFamily="34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57BA0EB5-34A5-46A6-9BB2-634E26232D11}"/>
                </a:ext>
              </a:extLst>
            </p:cNvPr>
            <p:cNvGrpSpPr/>
            <p:nvPr/>
          </p:nvGrpSpPr>
          <p:grpSpPr>
            <a:xfrm>
              <a:off x="6208467" y="3463995"/>
              <a:ext cx="697655" cy="711196"/>
              <a:chOff x="6204902" y="3463995"/>
              <a:chExt cx="697655" cy="711196"/>
            </a:xfrm>
          </p:grpSpPr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E8ECFDFA-D63A-4B9C-8BB9-323B33577CF9}"/>
                  </a:ext>
                </a:extLst>
              </p:cNvPr>
              <p:cNvSpPr/>
              <p:nvPr/>
            </p:nvSpPr>
            <p:spPr>
              <a:xfrm>
                <a:off x="6204902" y="3492893"/>
                <a:ext cx="682298" cy="682298"/>
              </a:xfrm>
              <a:prstGeom prst="ellipse">
                <a:avLst/>
              </a:prstGeom>
              <a:gradFill flip="none" rotWithShape="1">
                <a:gsLst>
                  <a:gs pos="63913">
                    <a:schemeClr val="tx1">
                      <a:alpha val="11000"/>
                    </a:schemeClr>
                  </a:gs>
                  <a:gs pos="14000">
                    <a:schemeClr val="tx1">
                      <a:alpha val="98000"/>
                    </a:schemeClr>
                  </a:gs>
                  <a:gs pos="85000">
                    <a:schemeClr val="bg1">
                      <a:lumMod val="0"/>
                      <a:lumOff val="100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DC2E990A-479C-44A4-B999-D0DAEFC743FB}"/>
                  </a:ext>
                </a:extLst>
              </p:cNvPr>
              <p:cNvSpPr/>
              <p:nvPr/>
            </p:nvSpPr>
            <p:spPr>
              <a:xfrm>
                <a:off x="6274705" y="3463995"/>
                <a:ext cx="627852" cy="62785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defTabSz="914126"/>
                <a:r>
                  <a:rPr lang="en-IN" sz="1999" b="1" dirty="0">
                    <a:solidFill>
                      <a:prstClr val="white">
                        <a:lumMod val="50000"/>
                      </a:prstClr>
                    </a:solidFill>
                    <a:latin typeface="Arial Black" panose="020B0A04020102020204" pitchFamily="34" charset="0"/>
                    <a:cs typeface="Times New Roman" panose="02020603050405020304" pitchFamily="18" charset="0"/>
                  </a:rPr>
                  <a:t>04</a:t>
                </a:r>
                <a:endParaRPr lang="en-US" sz="1999" b="1" dirty="0">
                  <a:solidFill>
                    <a:prstClr val="white">
                      <a:lumMod val="50000"/>
                    </a:prstClr>
                  </a:solidFill>
                  <a:latin typeface="Arial Black" panose="020B0A04020102020204" pitchFamily="34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D7E359DD-87A4-4D98-BE6A-BBACC28CA3FF}"/>
                </a:ext>
              </a:extLst>
            </p:cNvPr>
            <p:cNvGrpSpPr/>
            <p:nvPr/>
          </p:nvGrpSpPr>
          <p:grpSpPr>
            <a:xfrm>
              <a:off x="7391238" y="3463995"/>
              <a:ext cx="697654" cy="711196"/>
              <a:chOff x="7386485" y="3463995"/>
              <a:chExt cx="697654" cy="711196"/>
            </a:xfrm>
          </p:grpSpPr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D02B267A-CC1E-444E-BCD9-96BC28A76311}"/>
                  </a:ext>
                </a:extLst>
              </p:cNvPr>
              <p:cNvSpPr/>
              <p:nvPr/>
            </p:nvSpPr>
            <p:spPr>
              <a:xfrm>
                <a:off x="7386485" y="3492893"/>
                <a:ext cx="682298" cy="682298"/>
              </a:xfrm>
              <a:prstGeom prst="ellipse">
                <a:avLst/>
              </a:prstGeom>
              <a:gradFill flip="none" rotWithShape="1">
                <a:gsLst>
                  <a:gs pos="63913">
                    <a:schemeClr val="tx1">
                      <a:alpha val="11000"/>
                    </a:schemeClr>
                  </a:gs>
                  <a:gs pos="14000">
                    <a:schemeClr val="tx1">
                      <a:alpha val="98000"/>
                    </a:schemeClr>
                  </a:gs>
                  <a:gs pos="85000">
                    <a:schemeClr val="bg1">
                      <a:lumMod val="0"/>
                      <a:lumOff val="100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24FA831F-2877-419E-A03F-8996F2D0414C}"/>
                  </a:ext>
                </a:extLst>
              </p:cNvPr>
              <p:cNvSpPr/>
              <p:nvPr/>
            </p:nvSpPr>
            <p:spPr>
              <a:xfrm>
                <a:off x="7456287" y="3463995"/>
                <a:ext cx="627852" cy="62785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defTabSz="914126"/>
                <a:r>
                  <a:rPr lang="en-IN" sz="1999" b="1" dirty="0">
                    <a:solidFill>
                      <a:prstClr val="white">
                        <a:lumMod val="50000"/>
                      </a:prstClr>
                    </a:solidFill>
                    <a:latin typeface="Arial Black" panose="020B0A04020102020204" pitchFamily="34" charset="0"/>
                    <a:cs typeface="Times New Roman" panose="02020603050405020304" pitchFamily="18" charset="0"/>
                  </a:rPr>
                  <a:t>05</a:t>
                </a:r>
                <a:endParaRPr lang="en-US" sz="1999" b="1" dirty="0">
                  <a:solidFill>
                    <a:prstClr val="white">
                      <a:lumMod val="50000"/>
                    </a:prstClr>
                  </a:solidFill>
                  <a:latin typeface="Arial Black" panose="020B0A04020102020204" pitchFamily="34" charset="0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3930E316-7CC2-4464-9B7B-B0699CBFD768}"/>
                </a:ext>
              </a:extLst>
            </p:cNvPr>
            <p:cNvGrpSpPr/>
            <p:nvPr/>
          </p:nvGrpSpPr>
          <p:grpSpPr>
            <a:xfrm>
              <a:off x="8574009" y="3463995"/>
              <a:ext cx="721521" cy="711196"/>
              <a:chOff x="8574009" y="3463995"/>
              <a:chExt cx="721521" cy="711196"/>
            </a:xfrm>
          </p:grpSpPr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878A0093-751B-4278-B7B3-B10B364D9DA4}"/>
                  </a:ext>
                </a:extLst>
              </p:cNvPr>
              <p:cNvSpPr/>
              <p:nvPr/>
            </p:nvSpPr>
            <p:spPr>
              <a:xfrm>
                <a:off x="8574009" y="3492893"/>
                <a:ext cx="682298" cy="682298"/>
              </a:xfrm>
              <a:prstGeom prst="ellipse">
                <a:avLst/>
              </a:prstGeom>
              <a:gradFill flip="none" rotWithShape="1">
                <a:gsLst>
                  <a:gs pos="63913">
                    <a:schemeClr val="tx1">
                      <a:alpha val="11000"/>
                    </a:schemeClr>
                  </a:gs>
                  <a:gs pos="14000">
                    <a:schemeClr val="tx1">
                      <a:alpha val="98000"/>
                    </a:schemeClr>
                  </a:gs>
                  <a:gs pos="85000">
                    <a:schemeClr val="bg1">
                      <a:lumMod val="0"/>
                      <a:lumOff val="100000"/>
                      <a:alpha val="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126"/>
                <a:endParaRPr lang="en-US" sz="1600" dirty="0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4D8C41FE-BC0E-44ED-9A30-6CA114453FEA}"/>
                  </a:ext>
                </a:extLst>
              </p:cNvPr>
              <p:cNvSpPr/>
              <p:nvPr/>
            </p:nvSpPr>
            <p:spPr>
              <a:xfrm>
                <a:off x="8667678" y="3463995"/>
                <a:ext cx="627852" cy="62785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 defTabSz="914126"/>
                <a:r>
                  <a:rPr lang="en-IN" sz="1999" b="1" dirty="0">
                    <a:solidFill>
                      <a:prstClr val="white">
                        <a:lumMod val="50000"/>
                      </a:prstClr>
                    </a:solidFill>
                    <a:latin typeface="Arial Black" panose="020B0A04020102020204" pitchFamily="34" charset="0"/>
                    <a:cs typeface="Times New Roman" panose="02020603050405020304" pitchFamily="18" charset="0"/>
                  </a:rPr>
                  <a:t>06</a:t>
                </a:r>
                <a:endParaRPr lang="en-US" sz="1999" b="1" dirty="0">
                  <a:solidFill>
                    <a:prstClr val="white">
                      <a:lumMod val="50000"/>
                    </a:prstClr>
                  </a:solidFill>
                  <a:latin typeface="Arial Black" panose="020B0A0402010202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9537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B47C76-2E74-4345-B601-F00A1BACFC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  <a:endParaRPr lang="en-IN" dirty="0">
              <a:latin typeface="+mn-lt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2B6E5BFB-1BBD-FA06-F0EF-C8C81A936C07}"/>
              </a:ext>
            </a:extLst>
          </p:cNvPr>
          <p:cNvSpPr/>
          <p:nvPr/>
        </p:nvSpPr>
        <p:spPr bwMode="auto">
          <a:xfrm>
            <a:off x="8546445" y="6258867"/>
            <a:ext cx="1978407" cy="122071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  <a:lumMod val="100000"/>
                </a:schemeClr>
              </a:gs>
              <a:gs pos="78000">
                <a:schemeClr val="tx1">
                  <a:alpha val="63000"/>
                  <a:lumMod val="73000"/>
                  <a:lumOff val="27000"/>
                </a:scheme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B703122C-D924-0BD2-CAF8-1E52CD38B1EF}"/>
              </a:ext>
            </a:extLst>
          </p:cNvPr>
          <p:cNvSpPr/>
          <p:nvPr/>
        </p:nvSpPr>
        <p:spPr>
          <a:xfrm>
            <a:off x="1667153" y="1373901"/>
            <a:ext cx="6125503" cy="1192640"/>
          </a:xfrm>
          <a:custGeom>
            <a:avLst/>
            <a:gdLst>
              <a:gd name="connsiteX0" fmla="*/ 550919 w 5659134"/>
              <a:gd name="connsiteY0" fmla="*/ 0 h 1101838"/>
              <a:gd name="connsiteX1" fmla="*/ 5659135 w 5659134"/>
              <a:gd name="connsiteY1" fmla="*/ 0 h 1101838"/>
              <a:gd name="connsiteX2" fmla="*/ 5659135 w 5659134"/>
              <a:gd name="connsiteY2" fmla="*/ 1101839 h 1101838"/>
              <a:gd name="connsiteX3" fmla="*/ 550919 w 5659134"/>
              <a:gd name="connsiteY3" fmla="*/ 1101839 h 1101838"/>
              <a:gd name="connsiteX4" fmla="*/ 0 w 5659134"/>
              <a:gd name="connsiteY4" fmla="*/ 550919 h 1101838"/>
              <a:gd name="connsiteX5" fmla="*/ 0 w 5659134"/>
              <a:gd name="connsiteY5" fmla="*/ 550919 h 1101838"/>
              <a:gd name="connsiteX6" fmla="*/ 550919 w 5659134"/>
              <a:gd name="connsiteY6" fmla="*/ 0 h 110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59134" h="1101838">
                <a:moveTo>
                  <a:pt x="550919" y="0"/>
                </a:moveTo>
                <a:lnTo>
                  <a:pt x="5659135" y="0"/>
                </a:lnTo>
                <a:lnTo>
                  <a:pt x="5659135" y="1101839"/>
                </a:lnTo>
                <a:lnTo>
                  <a:pt x="550919" y="1101839"/>
                </a:lnTo>
                <a:cubicBezTo>
                  <a:pt x="246818" y="1101839"/>
                  <a:pt x="0" y="855020"/>
                  <a:pt x="0" y="550919"/>
                </a:cubicBezTo>
                <a:lnTo>
                  <a:pt x="0" y="550919"/>
                </a:lnTo>
                <a:cubicBezTo>
                  <a:pt x="0" y="246818"/>
                  <a:pt x="246818" y="0"/>
                  <a:pt x="550919" y="0"/>
                </a:cubicBezTo>
                <a:close/>
              </a:path>
            </a:pathLst>
          </a:custGeom>
          <a:solidFill>
            <a:schemeClr val="accent1"/>
          </a:solidFill>
          <a:ln w="19050" cap="flat">
            <a:solidFill>
              <a:schemeClr val="accent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DC3C08F0-0E40-201E-2849-557F3E97EEE1}"/>
              </a:ext>
            </a:extLst>
          </p:cNvPr>
          <p:cNvSpPr/>
          <p:nvPr/>
        </p:nvSpPr>
        <p:spPr>
          <a:xfrm>
            <a:off x="1667151" y="2566543"/>
            <a:ext cx="6348136" cy="1192640"/>
          </a:xfrm>
          <a:custGeom>
            <a:avLst/>
            <a:gdLst>
              <a:gd name="connsiteX0" fmla="*/ 550919 w 5864816"/>
              <a:gd name="connsiteY0" fmla="*/ 0 h 1101838"/>
              <a:gd name="connsiteX1" fmla="*/ 5864817 w 5864816"/>
              <a:gd name="connsiteY1" fmla="*/ 0 h 1101838"/>
              <a:gd name="connsiteX2" fmla="*/ 5864817 w 5864816"/>
              <a:gd name="connsiteY2" fmla="*/ 1101839 h 1101838"/>
              <a:gd name="connsiteX3" fmla="*/ 550919 w 5864816"/>
              <a:gd name="connsiteY3" fmla="*/ 1101839 h 1101838"/>
              <a:gd name="connsiteX4" fmla="*/ 0 w 5864816"/>
              <a:gd name="connsiteY4" fmla="*/ 550919 h 1101838"/>
              <a:gd name="connsiteX5" fmla="*/ 0 w 5864816"/>
              <a:gd name="connsiteY5" fmla="*/ 550919 h 1101838"/>
              <a:gd name="connsiteX6" fmla="*/ 550919 w 5864816"/>
              <a:gd name="connsiteY6" fmla="*/ 0 h 110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4816" h="1101838">
                <a:moveTo>
                  <a:pt x="550919" y="0"/>
                </a:moveTo>
                <a:lnTo>
                  <a:pt x="5864817" y="0"/>
                </a:lnTo>
                <a:lnTo>
                  <a:pt x="5864817" y="1101839"/>
                </a:lnTo>
                <a:lnTo>
                  <a:pt x="550919" y="1101839"/>
                </a:lnTo>
                <a:cubicBezTo>
                  <a:pt x="246818" y="1101839"/>
                  <a:pt x="0" y="855020"/>
                  <a:pt x="0" y="550919"/>
                </a:cubicBezTo>
                <a:lnTo>
                  <a:pt x="0" y="550919"/>
                </a:lnTo>
                <a:cubicBezTo>
                  <a:pt x="0" y="246819"/>
                  <a:pt x="246818" y="0"/>
                  <a:pt x="550919" y="0"/>
                </a:cubicBezTo>
                <a:close/>
              </a:path>
            </a:pathLst>
          </a:custGeom>
          <a:solidFill>
            <a:schemeClr val="accent2"/>
          </a:solidFill>
          <a:ln w="19050" cap="flat">
            <a:solidFill>
              <a:schemeClr val="accent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DE2D77B0-E806-C2A3-9E1E-24CA31DFF0B1}"/>
              </a:ext>
            </a:extLst>
          </p:cNvPr>
          <p:cNvSpPr/>
          <p:nvPr/>
        </p:nvSpPr>
        <p:spPr>
          <a:xfrm>
            <a:off x="1667152" y="3758849"/>
            <a:ext cx="6589915" cy="1192640"/>
          </a:xfrm>
          <a:custGeom>
            <a:avLst/>
            <a:gdLst>
              <a:gd name="connsiteX0" fmla="*/ 550919 w 6088187"/>
              <a:gd name="connsiteY0" fmla="*/ 0 h 1101838"/>
              <a:gd name="connsiteX1" fmla="*/ 6088188 w 6088187"/>
              <a:gd name="connsiteY1" fmla="*/ 0 h 1101838"/>
              <a:gd name="connsiteX2" fmla="*/ 6088188 w 6088187"/>
              <a:gd name="connsiteY2" fmla="*/ 1101839 h 1101838"/>
              <a:gd name="connsiteX3" fmla="*/ 550919 w 6088187"/>
              <a:gd name="connsiteY3" fmla="*/ 1101839 h 1101838"/>
              <a:gd name="connsiteX4" fmla="*/ 0 w 6088187"/>
              <a:gd name="connsiteY4" fmla="*/ 550919 h 1101838"/>
              <a:gd name="connsiteX5" fmla="*/ 0 w 6088187"/>
              <a:gd name="connsiteY5" fmla="*/ 550919 h 1101838"/>
              <a:gd name="connsiteX6" fmla="*/ 550919 w 6088187"/>
              <a:gd name="connsiteY6" fmla="*/ 0 h 110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88187" h="1101838">
                <a:moveTo>
                  <a:pt x="550919" y="0"/>
                </a:moveTo>
                <a:lnTo>
                  <a:pt x="6088188" y="0"/>
                </a:lnTo>
                <a:lnTo>
                  <a:pt x="6088188" y="1101839"/>
                </a:lnTo>
                <a:lnTo>
                  <a:pt x="550919" y="1101839"/>
                </a:lnTo>
                <a:cubicBezTo>
                  <a:pt x="246818" y="1101839"/>
                  <a:pt x="0" y="855020"/>
                  <a:pt x="0" y="550919"/>
                </a:cubicBezTo>
                <a:lnTo>
                  <a:pt x="0" y="550919"/>
                </a:lnTo>
                <a:cubicBezTo>
                  <a:pt x="0" y="246818"/>
                  <a:pt x="246818" y="0"/>
                  <a:pt x="550919" y="0"/>
                </a:cubicBezTo>
                <a:close/>
              </a:path>
            </a:pathLst>
          </a:custGeom>
          <a:solidFill>
            <a:schemeClr val="accent3"/>
          </a:solidFill>
          <a:ln w="19050" cap="flat">
            <a:solidFill>
              <a:schemeClr val="accent3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862E577-2443-BE95-E82E-289180B0D45D}"/>
              </a:ext>
            </a:extLst>
          </p:cNvPr>
          <p:cNvSpPr/>
          <p:nvPr/>
        </p:nvSpPr>
        <p:spPr>
          <a:xfrm>
            <a:off x="1667151" y="4951491"/>
            <a:ext cx="6860524" cy="1192640"/>
          </a:xfrm>
          <a:custGeom>
            <a:avLst/>
            <a:gdLst>
              <a:gd name="connsiteX0" fmla="*/ 550919 w 6338193"/>
              <a:gd name="connsiteY0" fmla="*/ 0 h 1101838"/>
              <a:gd name="connsiteX1" fmla="*/ 6338194 w 6338193"/>
              <a:gd name="connsiteY1" fmla="*/ 0 h 1101838"/>
              <a:gd name="connsiteX2" fmla="*/ 6338194 w 6338193"/>
              <a:gd name="connsiteY2" fmla="*/ 1101839 h 1101838"/>
              <a:gd name="connsiteX3" fmla="*/ 550919 w 6338193"/>
              <a:gd name="connsiteY3" fmla="*/ 1101839 h 1101838"/>
              <a:gd name="connsiteX4" fmla="*/ 0 w 6338193"/>
              <a:gd name="connsiteY4" fmla="*/ 550919 h 1101838"/>
              <a:gd name="connsiteX5" fmla="*/ 0 w 6338193"/>
              <a:gd name="connsiteY5" fmla="*/ 550919 h 1101838"/>
              <a:gd name="connsiteX6" fmla="*/ 550919 w 6338193"/>
              <a:gd name="connsiteY6" fmla="*/ 0 h 110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38193" h="1101838">
                <a:moveTo>
                  <a:pt x="550919" y="0"/>
                </a:moveTo>
                <a:lnTo>
                  <a:pt x="6338194" y="0"/>
                </a:lnTo>
                <a:lnTo>
                  <a:pt x="6338194" y="1101839"/>
                </a:lnTo>
                <a:lnTo>
                  <a:pt x="550919" y="1101839"/>
                </a:lnTo>
                <a:cubicBezTo>
                  <a:pt x="246818" y="1101839"/>
                  <a:pt x="0" y="855020"/>
                  <a:pt x="0" y="550919"/>
                </a:cubicBezTo>
                <a:lnTo>
                  <a:pt x="0" y="550919"/>
                </a:lnTo>
                <a:cubicBezTo>
                  <a:pt x="0" y="246818"/>
                  <a:pt x="246818" y="0"/>
                  <a:pt x="550919" y="0"/>
                </a:cubicBezTo>
                <a:close/>
              </a:path>
            </a:pathLst>
          </a:custGeom>
          <a:solidFill>
            <a:schemeClr val="accent4"/>
          </a:solidFill>
          <a:ln w="19050" cap="flat">
            <a:solidFill>
              <a:schemeClr val="accent4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892F947-5CEB-9168-FC2A-E95FB66407BD}"/>
              </a:ext>
            </a:extLst>
          </p:cNvPr>
          <p:cNvSpPr/>
          <p:nvPr/>
        </p:nvSpPr>
        <p:spPr>
          <a:xfrm>
            <a:off x="1764217" y="1478872"/>
            <a:ext cx="982699" cy="98269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90F7B86-0334-E0B7-3033-FB9ABAE8BA20}"/>
              </a:ext>
            </a:extLst>
          </p:cNvPr>
          <p:cNvSpPr/>
          <p:nvPr/>
        </p:nvSpPr>
        <p:spPr>
          <a:xfrm>
            <a:off x="1764217" y="2671513"/>
            <a:ext cx="982699" cy="982699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76D9527C-6449-6907-2F63-2623605FDE7C}"/>
              </a:ext>
            </a:extLst>
          </p:cNvPr>
          <p:cNvSpPr/>
          <p:nvPr/>
        </p:nvSpPr>
        <p:spPr>
          <a:xfrm>
            <a:off x="1764217" y="3863820"/>
            <a:ext cx="982699" cy="982699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FD24357-238C-4A38-15D9-EF1020A8867A}"/>
              </a:ext>
            </a:extLst>
          </p:cNvPr>
          <p:cNvSpPr/>
          <p:nvPr/>
        </p:nvSpPr>
        <p:spPr>
          <a:xfrm>
            <a:off x="1764217" y="5056461"/>
            <a:ext cx="982699" cy="982699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grpSp>
        <p:nvGrpSpPr>
          <p:cNvPr id="14" name="Graphic 6">
            <a:extLst>
              <a:ext uri="{FF2B5EF4-FFF2-40B4-BE49-F238E27FC236}">
                <a16:creationId xmlns:a16="http://schemas.microsoft.com/office/drawing/2014/main" id="{657C635D-A938-2B75-D91B-26A031404C63}"/>
              </a:ext>
            </a:extLst>
          </p:cNvPr>
          <p:cNvGrpSpPr/>
          <p:nvPr/>
        </p:nvGrpSpPr>
        <p:grpSpPr>
          <a:xfrm>
            <a:off x="6831447" y="1058864"/>
            <a:ext cx="2981259" cy="5400675"/>
            <a:chOff x="5244895" y="1163158"/>
            <a:chExt cx="2754278" cy="4989491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4D3AEC7-6226-88DE-4AC8-12382DB1089D}"/>
                </a:ext>
              </a:extLst>
            </p:cNvPr>
            <p:cNvSpPr/>
            <p:nvPr/>
          </p:nvSpPr>
          <p:spPr>
            <a:xfrm>
              <a:off x="5364935" y="1361265"/>
              <a:ext cx="2224490" cy="4669640"/>
            </a:xfrm>
            <a:custGeom>
              <a:avLst/>
              <a:gdLst>
                <a:gd name="connsiteX0" fmla="*/ 1845142 w 2224490"/>
                <a:gd name="connsiteY0" fmla="*/ 4591932 h 4669640"/>
                <a:gd name="connsiteX1" fmla="*/ 1851826 w 2224490"/>
                <a:gd name="connsiteY1" fmla="*/ 4590389 h 4669640"/>
                <a:gd name="connsiteX2" fmla="*/ 2013287 w 2224490"/>
                <a:gd name="connsiteY2" fmla="*/ 2095569 h 4669640"/>
                <a:gd name="connsiteX3" fmla="*/ 635937 w 2224490"/>
                <a:gd name="connsiteY3" fmla="*/ 9233 h 4669640"/>
                <a:gd name="connsiteX4" fmla="*/ 629458 w 2224490"/>
                <a:gd name="connsiteY4" fmla="*/ 11187 h 4669640"/>
                <a:gd name="connsiteX5" fmla="*/ 622773 w 2224490"/>
                <a:gd name="connsiteY5" fmla="*/ 12730 h 4669640"/>
                <a:gd name="connsiteX6" fmla="*/ 616295 w 2224490"/>
                <a:gd name="connsiteY6" fmla="*/ 14684 h 4669640"/>
                <a:gd name="connsiteX7" fmla="*/ 609610 w 2224490"/>
                <a:gd name="connsiteY7" fmla="*/ 16226 h 4669640"/>
                <a:gd name="connsiteX8" fmla="*/ 603131 w 2224490"/>
                <a:gd name="connsiteY8" fmla="*/ 18180 h 4669640"/>
                <a:gd name="connsiteX9" fmla="*/ 596446 w 2224490"/>
                <a:gd name="connsiteY9" fmla="*/ 19723 h 4669640"/>
                <a:gd name="connsiteX10" fmla="*/ 589967 w 2224490"/>
                <a:gd name="connsiteY10" fmla="*/ 21677 h 4669640"/>
                <a:gd name="connsiteX11" fmla="*/ 583283 w 2224490"/>
                <a:gd name="connsiteY11" fmla="*/ 23219 h 4669640"/>
                <a:gd name="connsiteX12" fmla="*/ 576803 w 2224490"/>
                <a:gd name="connsiteY12" fmla="*/ 25173 h 4669640"/>
                <a:gd name="connsiteX13" fmla="*/ 570119 w 2224490"/>
                <a:gd name="connsiteY13" fmla="*/ 26716 h 4669640"/>
                <a:gd name="connsiteX14" fmla="*/ 563640 w 2224490"/>
                <a:gd name="connsiteY14" fmla="*/ 28670 h 4669640"/>
                <a:gd name="connsiteX15" fmla="*/ 556955 w 2224490"/>
                <a:gd name="connsiteY15" fmla="*/ 30213 h 4669640"/>
                <a:gd name="connsiteX16" fmla="*/ 550476 w 2224490"/>
                <a:gd name="connsiteY16" fmla="*/ 32167 h 4669640"/>
                <a:gd name="connsiteX17" fmla="*/ 543791 w 2224490"/>
                <a:gd name="connsiteY17" fmla="*/ 33709 h 4669640"/>
                <a:gd name="connsiteX18" fmla="*/ 537312 w 2224490"/>
                <a:gd name="connsiteY18" fmla="*/ 35663 h 4669640"/>
                <a:gd name="connsiteX19" fmla="*/ 530628 w 2224490"/>
                <a:gd name="connsiteY19" fmla="*/ 37206 h 4669640"/>
                <a:gd name="connsiteX20" fmla="*/ 524149 w 2224490"/>
                <a:gd name="connsiteY20" fmla="*/ 39160 h 4669640"/>
                <a:gd name="connsiteX21" fmla="*/ 517464 w 2224490"/>
                <a:gd name="connsiteY21" fmla="*/ 40702 h 4669640"/>
                <a:gd name="connsiteX22" fmla="*/ 510985 w 2224490"/>
                <a:gd name="connsiteY22" fmla="*/ 42656 h 4669640"/>
                <a:gd name="connsiteX23" fmla="*/ 504301 w 2224490"/>
                <a:gd name="connsiteY23" fmla="*/ 44199 h 4669640"/>
                <a:gd name="connsiteX24" fmla="*/ 497822 w 2224490"/>
                <a:gd name="connsiteY24" fmla="*/ 46153 h 4669640"/>
                <a:gd name="connsiteX25" fmla="*/ 491137 w 2224490"/>
                <a:gd name="connsiteY25" fmla="*/ 47696 h 4669640"/>
                <a:gd name="connsiteX26" fmla="*/ 484658 w 2224490"/>
                <a:gd name="connsiteY26" fmla="*/ 49650 h 4669640"/>
                <a:gd name="connsiteX27" fmla="*/ 477973 w 2224490"/>
                <a:gd name="connsiteY27" fmla="*/ 51192 h 4669640"/>
                <a:gd name="connsiteX28" fmla="*/ 471494 w 2224490"/>
                <a:gd name="connsiteY28" fmla="*/ 53146 h 4669640"/>
                <a:gd name="connsiteX29" fmla="*/ 464809 w 2224490"/>
                <a:gd name="connsiteY29" fmla="*/ 54689 h 4669640"/>
                <a:gd name="connsiteX30" fmla="*/ 458330 w 2224490"/>
                <a:gd name="connsiteY30" fmla="*/ 56643 h 4669640"/>
                <a:gd name="connsiteX31" fmla="*/ 451646 w 2224490"/>
                <a:gd name="connsiteY31" fmla="*/ 58185 h 4669640"/>
                <a:gd name="connsiteX32" fmla="*/ 445167 w 2224490"/>
                <a:gd name="connsiteY32" fmla="*/ 60139 h 4669640"/>
                <a:gd name="connsiteX33" fmla="*/ 438482 w 2224490"/>
                <a:gd name="connsiteY33" fmla="*/ 61682 h 4669640"/>
                <a:gd name="connsiteX34" fmla="*/ 432003 w 2224490"/>
                <a:gd name="connsiteY34" fmla="*/ 63636 h 4669640"/>
                <a:gd name="connsiteX35" fmla="*/ 425319 w 2224490"/>
                <a:gd name="connsiteY35" fmla="*/ 65179 h 4669640"/>
                <a:gd name="connsiteX36" fmla="*/ 418840 w 2224490"/>
                <a:gd name="connsiteY36" fmla="*/ 67133 h 4669640"/>
                <a:gd name="connsiteX37" fmla="*/ 412155 w 2224490"/>
                <a:gd name="connsiteY37" fmla="*/ 68675 h 4669640"/>
                <a:gd name="connsiteX38" fmla="*/ 405676 w 2224490"/>
                <a:gd name="connsiteY38" fmla="*/ 70629 h 4669640"/>
                <a:gd name="connsiteX39" fmla="*/ 398992 w 2224490"/>
                <a:gd name="connsiteY39" fmla="*/ 72172 h 4669640"/>
                <a:gd name="connsiteX40" fmla="*/ 392513 w 2224490"/>
                <a:gd name="connsiteY40" fmla="*/ 74126 h 4669640"/>
                <a:gd name="connsiteX41" fmla="*/ 385828 w 2224490"/>
                <a:gd name="connsiteY41" fmla="*/ 75668 h 4669640"/>
                <a:gd name="connsiteX42" fmla="*/ 379349 w 2224490"/>
                <a:gd name="connsiteY42" fmla="*/ 77622 h 4669640"/>
                <a:gd name="connsiteX43" fmla="*/ 372664 w 2224490"/>
                <a:gd name="connsiteY43" fmla="*/ 79165 h 4669640"/>
                <a:gd name="connsiteX44" fmla="*/ 211204 w 2224490"/>
                <a:gd name="connsiteY44" fmla="*/ 2573985 h 4669640"/>
                <a:gd name="connsiteX45" fmla="*/ 1588450 w 2224490"/>
                <a:gd name="connsiteY45" fmla="*/ 4660424 h 4669640"/>
                <a:gd name="connsiteX46" fmla="*/ 1595032 w 2224490"/>
                <a:gd name="connsiteY46" fmla="*/ 4658470 h 4669640"/>
                <a:gd name="connsiteX47" fmla="*/ 1601717 w 2224490"/>
                <a:gd name="connsiteY47" fmla="*/ 4656927 h 4669640"/>
                <a:gd name="connsiteX48" fmla="*/ 1608299 w 2224490"/>
                <a:gd name="connsiteY48" fmla="*/ 4654973 h 4669640"/>
                <a:gd name="connsiteX49" fmla="*/ 1614984 w 2224490"/>
                <a:gd name="connsiteY49" fmla="*/ 4653430 h 4669640"/>
                <a:gd name="connsiteX50" fmla="*/ 1621566 w 2224490"/>
                <a:gd name="connsiteY50" fmla="*/ 4651477 h 4669640"/>
                <a:gd name="connsiteX51" fmla="*/ 1628250 w 2224490"/>
                <a:gd name="connsiteY51" fmla="*/ 4649934 h 4669640"/>
                <a:gd name="connsiteX52" fmla="*/ 1634832 w 2224490"/>
                <a:gd name="connsiteY52" fmla="*/ 4647980 h 4669640"/>
                <a:gd name="connsiteX53" fmla="*/ 1641516 w 2224490"/>
                <a:gd name="connsiteY53" fmla="*/ 4646437 h 4669640"/>
                <a:gd name="connsiteX54" fmla="*/ 1648098 w 2224490"/>
                <a:gd name="connsiteY54" fmla="*/ 4644483 h 4669640"/>
                <a:gd name="connsiteX55" fmla="*/ 1654783 w 2224490"/>
                <a:gd name="connsiteY55" fmla="*/ 4642941 h 4669640"/>
                <a:gd name="connsiteX56" fmla="*/ 1661365 w 2224490"/>
                <a:gd name="connsiteY56" fmla="*/ 4640987 h 4669640"/>
                <a:gd name="connsiteX57" fmla="*/ 1668049 w 2224490"/>
                <a:gd name="connsiteY57" fmla="*/ 4639444 h 4669640"/>
                <a:gd name="connsiteX58" fmla="*/ 1674631 w 2224490"/>
                <a:gd name="connsiteY58" fmla="*/ 4637490 h 4669640"/>
                <a:gd name="connsiteX59" fmla="*/ 1681316 w 2224490"/>
                <a:gd name="connsiteY59" fmla="*/ 4635948 h 4669640"/>
                <a:gd name="connsiteX60" fmla="*/ 1687897 w 2224490"/>
                <a:gd name="connsiteY60" fmla="*/ 4633994 h 4669640"/>
                <a:gd name="connsiteX61" fmla="*/ 1694582 w 2224490"/>
                <a:gd name="connsiteY61" fmla="*/ 4632451 h 4669640"/>
                <a:gd name="connsiteX62" fmla="*/ 1701164 w 2224490"/>
                <a:gd name="connsiteY62" fmla="*/ 4630497 h 4669640"/>
                <a:gd name="connsiteX63" fmla="*/ 1707849 w 2224490"/>
                <a:gd name="connsiteY63" fmla="*/ 4628955 h 4669640"/>
                <a:gd name="connsiteX64" fmla="*/ 1714431 w 2224490"/>
                <a:gd name="connsiteY64" fmla="*/ 4627001 h 4669640"/>
                <a:gd name="connsiteX65" fmla="*/ 1721116 w 2224490"/>
                <a:gd name="connsiteY65" fmla="*/ 4625458 h 4669640"/>
                <a:gd name="connsiteX66" fmla="*/ 1727697 w 2224490"/>
                <a:gd name="connsiteY66" fmla="*/ 4623504 h 4669640"/>
                <a:gd name="connsiteX67" fmla="*/ 1734382 w 2224490"/>
                <a:gd name="connsiteY67" fmla="*/ 4621961 h 4669640"/>
                <a:gd name="connsiteX68" fmla="*/ 1740861 w 2224490"/>
                <a:gd name="connsiteY68" fmla="*/ 4620007 h 4669640"/>
                <a:gd name="connsiteX69" fmla="*/ 1747546 w 2224490"/>
                <a:gd name="connsiteY69" fmla="*/ 4618465 h 4669640"/>
                <a:gd name="connsiteX70" fmla="*/ 1754127 w 2224490"/>
                <a:gd name="connsiteY70" fmla="*/ 4616511 h 4669640"/>
                <a:gd name="connsiteX71" fmla="*/ 1760812 w 2224490"/>
                <a:gd name="connsiteY71" fmla="*/ 4614968 h 4669640"/>
                <a:gd name="connsiteX72" fmla="*/ 1767394 w 2224490"/>
                <a:gd name="connsiteY72" fmla="*/ 4613014 h 4669640"/>
                <a:gd name="connsiteX73" fmla="*/ 1774078 w 2224490"/>
                <a:gd name="connsiteY73" fmla="*/ 4611472 h 4669640"/>
                <a:gd name="connsiteX74" fmla="*/ 1780660 w 2224490"/>
                <a:gd name="connsiteY74" fmla="*/ 4609517 h 4669640"/>
                <a:gd name="connsiteX75" fmla="*/ 1787345 w 2224490"/>
                <a:gd name="connsiteY75" fmla="*/ 4607975 h 4669640"/>
                <a:gd name="connsiteX76" fmla="*/ 1793927 w 2224490"/>
                <a:gd name="connsiteY76" fmla="*/ 4606021 h 4669640"/>
                <a:gd name="connsiteX77" fmla="*/ 1800611 w 2224490"/>
                <a:gd name="connsiteY77" fmla="*/ 4604478 h 4669640"/>
                <a:gd name="connsiteX78" fmla="*/ 1807193 w 2224490"/>
                <a:gd name="connsiteY78" fmla="*/ 4602524 h 4669640"/>
                <a:gd name="connsiteX79" fmla="*/ 1813878 w 2224490"/>
                <a:gd name="connsiteY79" fmla="*/ 4600982 h 4669640"/>
                <a:gd name="connsiteX80" fmla="*/ 1820460 w 2224490"/>
                <a:gd name="connsiteY80" fmla="*/ 4599028 h 4669640"/>
                <a:gd name="connsiteX81" fmla="*/ 1827145 w 2224490"/>
                <a:gd name="connsiteY81" fmla="*/ 4597485 h 4669640"/>
                <a:gd name="connsiteX82" fmla="*/ 1833726 w 2224490"/>
                <a:gd name="connsiteY82" fmla="*/ 4595531 h 4669640"/>
                <a:gd name="connsiteX83" fmla="*/ 1840411 w 2224490"/>
                <a:gd name="connsiteY83" fmla="*/ 4593988 h 4669640"/>
                <a:gd name="connsiteX84" fmla="*/ 1846993 w 2224490"/>
                <a:gd name="connsiteY84" fmla="*/ 4592034 h 466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224490" h="4669640">
                  <a:moveTo>
                    <a:pt x="1845142" y="4591932"/>
                  </a:moveTo>
                  <a:cubicBezTo>
                    <a:pt x="1847404" y="4591417"/>
                    <a:pt x="1849564" y="4591006"/>
                    <a:pt x="1851826" y="4590389"/>
                  </a:cubicBezTo>
                  <a:cubicBezTo>
                    <a:pt x="2276765" y="4477675"/>
                    <a:pt x="2348960" y="3360719"/>
                    <a:pt x="2013287" y="2095569"/>
                  </a:cubicBezTo>
                  <a:cubicBezTo>
                    <a:pt x="1677510" y="830521"/>
                    <a:pt x="1060876" y="-103584"/>
                    <a:pt x="635937" y="9233"/>
                  </a:cubicBezTo>
                  <a:cubicBezTo>
                    <a:pt x="633777" y="9850"/>
                    <a:pt x="631618" y="10570"/>
                    <a:pt x="629458" y="11187"/>
                  </a:cubicBezTo>
                  <a:cubicBezTo>
                    <a:pt x="627196" y="11701"/>
                    <a:pt x="625036" y="12113"/>
                    <a:pt x="622773" y="12730"/>
                  </a:cubicBezTo>
                  <a:cubicBezTo>
                    <a:pt x="620511" y="13347"/>
                    <a:pt x="618454" y="14067"/>
                    <a:pt x="616295" y="14684"/>
                  </a:cubicBezTo>
                  <a:cubicBezTo>
                    <a:pt x="614032" y="15198"/>
                    <a:pt x="611872" y="15609"/>
                    <a:pt x="609610" y="16226"/>
                  </a:cubicBezTo>
                  <a:cubicBezTo>
                    <a:pt x="607347" y="16843"/>
                    <a:pt x="605291" y="17563"/>
                    <a:pt x="603131" y="18180"/>
                  </a:cubicBezTo>
                  <a:cubicBezTo>
                    <a:pt x="600869" y="18694"/>
                    <a:pt x="598709" y="19106"/>
                    <a:pt x="596446" y="19723"/>
                  </a:cubicBezTo>
                  <a:cubicBezTo>
                    <a:pt x="594184" y="20340"/>
                    <a:pt x="592127" y="21060"/>
                    <a:pt x="589967" y="21677"/>
                  </a:cubicBezTo>
                  <a:cubicBezTo>
                    <a:pt x="587705" y="22191"/>
                    <a:pt x="585545" y="22602"/>
                    <a:pt x="583283" y="23219"/>
                  </a:cubicBezTo>
                  <a:cubicBezTo>
                    <a:pt x="581020" y="23836"/>
                    <a:pt x="578963" y="24556"/>
                    <a:pt x="576803" y="25173"/>
                  </a:cubicBezTo>
                  <a:cubicBezTo>
                    <a:pt x="574541" y="25688"/>
                    <a:pt x="572381" y="26099"/>
                    <a:pt x="570119" y="26716"/>
                  </a:cubicBezTo>
                  <a:cubicBezTo>
                    <a:pt x="567856" y="27333"/>
                    <a:pt x="565799" y="28053"/>
                    <a:pt x="563640" y="28670"/>
                  </a:cubicBezTo>
                  <a:cubicBezTo>
                    <a:pt x="561377" y="29184"/>
                    <a:pt x="559217" y="29596"/>
                    <a:pt x="556955" y="30213"/>
                  </a:cubicBezTo>
                  <a:cubicBezTo>
                    <a:pt x="554692" y="30830"/>
                    <a:pt x="552636" y="31550"/>
                    <a:pt x="550476" y="32167"/>
                  </a:cubicBezTo>
                  <a:cubicBezTo>
                    <a:pt x="548213" y="32681"/>
                    <a:pt x="546054" y="33092"/>
                    <a:pt x="543791" y="33709"/>
                  </a:cubicBezTo>
                  <a:cubicBezTo>
                    <a:pt x="541529" y="34326"/>
                    <a:pt x="539472" y="35046"/>
                    <a:pt x="537312" y="35663"/>
                  </a:cubicBezTo>
                  <a:cubicBezTo>
                    <a:pt x="535050" y="36177"/>
                    <a:pt x="532890" y="36589"/>
                    <a:pt x="530628" y="37206"/>
                  </a:cubicBezTo>
                  <a:cubicBezTo>
                    <a:pt x="528365" y="37823"/>
                    <a:pt x="526309" y="38543"/>
                    <a:pt x="524149" y="39160"/>
                  </a:cubicBezTo>
                  <a:cubicBezTo>
                    <a:pt x="521886" y="39674"/>
                    <a:pt x="519727" y="40085"/>
                    <a:pt x="517464" y="40702"/>
                  </a:cubicBezTo>
                  <a:cubicBezTo>
                    <a:pt x="515202" y="41319"/>
                    <a:pt x="513145" y="42039"/>
                    <a:pt x="510985" y="42656"/>
                  </a:cubicBezTo>
                  <a:cubicBezTo>
                    <a:pt x="508723" y="43171"/>
                    <a:pt x="506563" y="43582"/>
                    <a:pt x="504301" y="44199"/>
                  </a:cubicBezTo>
                  <a:cubicBezTo>
                    <a:pt x="502038" y="44816"/>
                    <a:pt x="499981" y="45536"/>
                    <a:pt x="497822" y="46153"/>
                  </a:cubicBezTo>
                  <a:cubicBezTo>
                    <a:pt x="495559" y="46667"/>
                    <a:pt x="493400" y="47079"/>
                    <a:pt x="491137" y="47696"/>
                  </a:cubicBezTo>
                  <a:cubicBezTo>
                    <a:pt x="488875" y="48313"/>
                    <a:pt x="486818" y="49033"/>
                    <a:pt x="484658" y="49650"/>
                  </a:cubicBezTo>
                  <a:cubicBezTo>
                    <a:pt x="482396" y="50164"/>
                    <a:pt x="480236" y="50575"/>
                    <a:pt x="477973" y="51192"/>
                  </a:cubicBezTo>
                  <a:cubicBezTo>
                    <a:pt x="475711" y="51809"/>
                    <a:pt x="473654" y="52529"/>
                    <a:pt x="471494" y="53146"/>
                  </a:cubicBezTo>
                  <a:cubicBezTo>
                    <a:pt x="469232" y="53660"/>
                    <a:pt x="467072" y="54072"/>
                    <a:pt x="464809" y="54689"/>
                  </a:cubicBezTo>
                  <a:cubicBezTo>
                    <a:pt x="462547" y="55306"/>
                    <a:pt x="460490" y="56026"/>
                    <a:pt x="458330" y="56643"/>
                  </a:cubicBezTo>
                  <a:cubicBezTo>
                    <a:pt x="456068" y="57157"/>
                    <a:pt x="453908" y="57568"/>
                    <a:pt x="451646" y="58185"/>
                  </a:cubicBezTo>
                  <a:cubicBezTo>
                    <a:pt x="449383" y="58802"/>
                    <a:pt x="447326" y="59522"/>
                    <a:pt x="445167" y="60139"/>
                  </a:cubicBezTo>
                  <a:cubicBezTo>
                    <a:pt x="442904" y="60654"/>
                    <a:pt x="440745" y="61065"/>
                    <a:pt x="438482" y="61682"/>
                  </a:cubicBezTo>
                  <a:cubicBezTo>
                    <a:pt x="436220" y="62299"/>
                    <a:pt x="434163" y="63019"/>
                    <a:pt x="432003" y="63636"/>
                  </a:cubicBezTo>
                  <a:cubicBezTo>
                    <a:pt x="429741" y="64150"/>
                    <a:pt x="427581" y="64562"/>
                    <a:pt x="425319" y="65179"/>
                  </a:cubicBezTo>
                  <a:cubicBezTo>
                    <a:pt x="423056" y="65796"/>
                    <a:pt x="420999" y="66516"/>
                    <a:pt x="418840" y="67133"/>
                  </a:cubicBezTo>
                  <a:cubicBezTo>
                    <a:pt x="416577" y="67647"/>
                    <a:pt x="414418" y="68058"/>
                    <a:pt x="412155" y="68675"/>
                  </a:cubicBezTo>
                  <a:cubicBezTo>
                    <a:pt x="409893" y="69292"/>
                    <a:pt x="407836" y="70012"/>
                    <a:pt x="405676" y="70629"/>
                  </a:cubicBezTo>
                  <a:cubicBezTo>
                    <a:pt x="403414" y="71143"/>
                    <a:pt x="401254" y="71555"/>
                    <a:pt x="398992" y="72172"/>
                  </a:cubicBezTo>
                  <a:cubicBezTo>
                    <a:pt x="396729" y="72789"/>
                    <a:pt x="394672" y="73509"/>
                    <a:pt x="392513" y="74126"/>
                  </a:cubicBezTo>
                  <a:cubicBezTo>
                    <a:pt x="390250" y="74640"/>
                    <a:pt x="388090" y="75051"/>
                    <a:pt x="385828" y="75668"/>
                  </a:cubicBezTo>
                  <a:cubicBezTo>
                    <a:pt x="383565" y="76285"/>
                    <a:pt x="381509" y="77005"/>
                    <a:pt x="379349" y="77622"/>
                  </a:cubicBezTo>
                  <a:cubicBezTo>
                    <a:pt x="377086" y="78137"/>
                    <a:pt x="374927" y="78548"/>
                    <a:pt x="372664" y="79165"/>
                  </a:cubicBezTo>
                  <a:cubicBezTo>
                    <a:pt x="-52275" y="191879"/>
                    <a:pt x="-124469" y="1308835"/>
                    <a:pt x="211204" y="2573985"/>
                  </a:cubicBezTo>
                  <a:cubicBezTo>
                    <a:pt x="546979" y="3839033"/>
                    <a:pt x="1163511" y="4773138"/>
                    <a:pt x="1588450" y="4660424"/>
                  </a:cubicBezTo>
                  <a:cubicBezTo>
                    <a:pt x="1590610" y="4659807"/>
                    <a:pt x="1592770" y="4659087"/>
                    <a:pt x="1595032" y="4658470"/>
                  </a:cubicBezTo>
                  <a:cubicBezTo>
                    <a:pt x="1597295" y="4657956"/>
                    <a:pt x="1599454" y="4657544"/>
                    <a:pt x="1601717" y="4656927"/>
                  </a:cubicBezTo>
                  <a:cubicBezTo>
                    <a:pt x="1603979" y="4656310"/>
                    <a:pt x="1606036" y="4655590"/>
                    <a:pt x="1608299" y="4654973"/>
                  </a:cubicBezTo>
                  <a:cubicBezTo>
                    <a:pt x="1610561" y="4654459"/>
                    <a:pt x="1612721" y="4654048"/>
                    <a:pt x="1614984" y="4653430"/>
                  </a:cubicBezTo>
                  <a:cubicBezTo>
                    <a:pt x="1617246" y="4652813"/>
                    <a:pt x="1619303" y="4652094"/>
                    <a:pt x="1621566" y="4651477"/>
                  </a:cubicBezTo>
                  <a:cubicBezTo>
                    <a:pt x="1623828" y="4650962"/>
                    <a:pt x="1625988" y="4650551"/>
                    <a:pt x="1628250" y="4649934"/>
                  </a:cubicBezTo>
                  <a:cubicBezTo>
                    <a:pt x="1630513" y="4649317"/>
                    <a:pt x="1632569" y="4648597"/>
                    <a:pt x="1634832" y="4647980"/>
                  </a:cubicBezTo>
                  <a:cubicBezTo>
                    <a:pt x="1637094" y="4647466"/>
                    <a:pt x="1639254" y="4647054"/>
                    <a:pt x="1641516" y="4646437"/>
                  </a:cubicBezTo>
                  <a:cubicBezTo>
                    <a:pt x="1643779" y="4645820"/>
                    <a:pt x="1645836" y="4645100"/>
                    <a:pt x="1648098" y="4644483"/>
                  </a:cubicBezTo>
                  <a:cubicBezTo>
                    <a:pt x="1650361" y="4643969"/>
                    <a:pt x="1652520" y="4643558"/>
                    <a:pt x="1654783" y="4642941"/>
                  </a:cubicBezTo>
                  <a:cubicBezTo>
                    <a:pt x="1657045" y="4642324"/>
                    <a:pt x="1659102" y="4641604"/>
                    <a:pt x="1661365" y="4640987"/>
                  </a:cubicBezTo>
                  <a:cubicBezTo>
                    <a:pt x="1663627" y="4640473"/>
                    <a:pt x="1665787" y="4640061"/>
                    <a:pt x="1668049" y="4639444"/>
                  </a:cubicBezTo>
                  <a:cubicBezTo>
                    <a:pt x="1670312" y="4638827"/>
                    <a:pt x="1672368" y="4638107"/>
                    <a:pt x="1674631" y="4637490"/>
                  </a:cubicBezTo>
                  <a:cubicBezTo>
                    <a:pt x="1676893" y="4636976"/>
                    <a:pt x="1679053" y="4636565"/>
                    <a:pt x="1681316" y="4635948"/>
                  </a:cubicBezTo>
                  <a:cubicBezTo>
                    <a:pt x="1683578" y="4635331"/>
                    <a:pt x="1685635" y="4634611"/>
                    <a:pt x="1687897" y="4633994"/>
                  </a:cubicBezTo>
                  <a:cubicBezTo>
                    <a:pt x="1690160" y="4633480"/>
                    <a:pt x="1692320" y="4633068"/>
                    <a:pt x="1694582" y="4632451"/>
                  </a:cubicBezTo>
                  <a:cubicBezTo>
                    <a:pt x="1696845" y="4631834"/>
                    <a:pt x="1698902" y="4631114"/>
                    <a:pt x="1701164" y="4630497"/>
                  </a:cubicBezTo>
                  <a:cubicBezTo>
                    <a:pt x="1703427" y="4629983"/>
                    <a:pt x="1705586" y="4629572"/>
                    <a:pt x="1707849" y="4628955"/>
                  </a:cubicBezTo>
                  <a:cubicBezTo>
                    <a:pt x="1710111" y="4628338"/>
                    <a:pt x="1712168" y="4627618"/>
                    <a:pt x="1714431" y="4627001"/>
                  </a:cubicBezTo>
                  <a:cubicBezTo>
                    <a:pt x="1716693" y="4626486"/>
                    <a:pt x="1718853" y="4626075"/>
                    <a:pt x="1721116" y="4625458"/>
                  </a:cubicBezTo>
                  <a:cubicBezTo>
                    <a:pt x="1723378" y="4624841"/>
                    <a:pt x="1725435" y="4624121"/>
                    <a:pt x="1727697" y="4623504"/>
                  </a:cubicBezTo>
                  <a:cubicBezTo>
                    <a:pt x="1729960" y="4622990"/>
                    <a:pt x="1732120" y="4622578"/>
                    <a:pt x="1734382" y="4621961"/>
                  </a:cubicBezTo>
                  <a:cubicBezTo>
                    <a:pt x="1736644" y="4621344"/>
                    <a:pt x="1738701" y="4620625"/>
                    <a:pt x="1740861" y="4620007"/>
                  </a:cubicBezTo>
                  <a:cubicBezTo>
                    <a:pt x="1743123" y="4619493"/>
                    <a:pt x="1745283" y="4619082"/>
                    <a:pt x="1747546" y="4618465"/>
                  </a:cubicBezTo>
                  <a:cubicBezTo>
                    <a:pt x="1749808" y="4617848"/>
                    <a:pt x="1751865" y="4617128"/>
                    <a:pt x="1754127" y="4616511"/>
                  </a:cubicBezTo>
                  <a:cubicBezTo>
                    <a:pt x="1756390" y="4615997"/>
                    <a:pt x="1758549" y="4615585"/>
                    <a:pt x="1760812" y="4614968"/>
                  </a:cubicBezTo>
                  <a:cubicBezTo>
                    <a:pt x="1763074" y="4614351"/>
                    <a:pt x="1765131" y="4613631"/>
                    <a:pt x="1767394" y="4613014"/>
                  </a:cubicBezTo>
                  <a:cubicBezTo>
                    <a:pt x="1769656" y="4612500"/>
                    <a:pt x="1771816" y="4612089"/>
                    <a:pt x="1774078" y="4611472"/>
                  </a:cubicBezTo>
                  <a:cubicBezTo>
                    <a:pt x="1776341" y="4610854"/>
                    <a:pt x="1778398" y="4610135"/>
                    <a:pt x="1780660" y="4609517"/>
                  </a:cubicBezTo>
                  <a:cubicBezTo>
                    <a:pt x="1782922" y="4609003"/>
                    <a:pt x="1785082" y="4608592"/>
                    <a:pt x="1787345" y="4607975"/>
                  </a:cubicBezTo>
                  <a:cubicBezTo>
                    <a:pt x="1789607" y="4607358"/>
                    <a:pt x="1791664" y="4606638"/>
                    <a:pt x="1793927" y="4606021"/>
                  </a:cubicBezTo>
                  <a:cubicBezTo>
                    <a:pt x="1796189" y="4605507"/>
                    <a:pt x="1798349" y="4605095"/>
                    <a:pt x="1800611" y="4604478"/>
                  </a:cubicBezTo>
                  <a:cubicBezTo>
                    <a:pt x="1802874" y="4603861"/>
                    <a:pt x="1804931" y="4603141"/>
                    <a:pt x="1807193" y="4602524"/>
                  </a:cubicBezTo>
                  <a:cubicBezTo>
                    <a:pt x="1809456" y="4602010"/>
                    <a:pt x="1811616" y="4601599"/>
                    <a:pt x="1813878" y="4600982"/>
                  </a:cubicBezTo>
                  <a:cubicBezTo>
                    <a:pt x="1816141" y="4600365"/>
                    <a:pt x="1818197" y="4599645"/>
                    <a:pt x="1820460" y="4599028"/>
                  </a:cubicBezTo>
                  <a:cubicBezTo>
                    <a:pt x="1822723" y="4598513"/>
                    <a:pt x="1824882" y="4598102"/>
                    <a:pt x="1827145" y="4597485"/>
                  </a:cubicBezTo>
                  <a:cubicBezTo>
                    <a:pt x="1829407" y="4596868"/>
                    <a:pt x="1831464" y="4596148"/>
                    <a:pt x="1833726" y="4595531"/>
                  </a:cubicBezTo>
                  <a:cubicBezTo>
                    <a:pt x="1835989" y="4595017"/>
                    <a:pt x="1838149" y="4594605"/>
                    <a:pt x="1840411" y="4593988"/>
                  </a:cubicBezTo>
                  <a:cubicBezTo>
                    <a:pt x="1842674" y="4593371"/>
                    <a:pt x="1844730" y="4592652"/>
                    <a:pt x="1846993" y="459203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02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7161FB1-174F-B7FE-0D98-13C3FF26A7D1}"/>
                </a:ext>
              </a:extLst>
            </p:cNvPr>
            <p:cNvSpPr/>
            <p:nvPr/>
          </p:nvSpPr>
          <p:spPr>
            <a:xfrm rot="-891600">
              <a:off x="5826045" y="1288037"/>
              <a:ext cx="1591978" cy="4739734"/>
            </a:xfrm>
            <a:custGeom>
              <a:avLst/>
              <a:gdLst>
                <a:gd name="connsiteX0" fmla="*/ 1591978 w 1591978"/>
                <a:gd name="connsiteY0" fmla="*/ 2369868 h 4739734"/>
                <a:gd name="connsiteX1" fmla="*/ 795989 w 1591978"/>
                <a:gd name="connsiteY1" fmla="*/ 4739735 h 4739734"/>
                <a:gd name="connsiteX2" fmla="*/ -1 w 1591978"/>
                <a:gd name="connsiteY2" fmla="*/ 2369868 h 4739734"/>
                <a:gd name="connsiteX3" fmla="*/ 795989 w 1591978"/>
                <a:gd name="connsiteY3" fmla="*/ 0 h 4739734"/>
                <a:gd name="connsiteX4" fmla="*/ 1591978 w 1591978"/>
                <a:gd name="connsiteY4" fmla="*/ 2369868 h 473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1978" h="4739734">
                  <a:moveTo>
                    <a:pt x="1591978" y="2369868"/>
                  </a:moveTo>
                  <a:cubicBezTo>
                    <a:pt x="1591978" y="3678709"/>
                    <a:pt x="1235602" y="4739735"/>
                    <a:pt x="795989" y="4739735"/>
                  </a:cubicBezTo>
                  <a:cubicBezTo>
                    <a:pt x="356376" y="4739735"/>
                    <a:pt x="-1" y="3678709"/>
                    <a:pt x="-1" y="2369868"/>
                  </a:cubicBezTo>
                  <a:cubicBezTo>
                    <a:pt x="-1" y="1061026"/>
                    <a:pt x="356376" y="0"/>
                    <a:pt x="795989" y="0"/>
                  </a:cubicBezTo>
                  <a:cubicBezTo>
                    <a:pt x="1235601" y="0"/>
                    <a:pt x="1591978" y="1061026"/>
                    <a:pt x="1591978" y="2369868"/>
                  </a:cubicBezTo>
                  <a:close/>
                </a:path>
              </a:pathLst>
            </a:custGeom>
            <a:solidFill>
              <a:schemeClr val="accent5"/>
            </a:solidFill>
            <a:ln w="102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0A8733C-0848-8E86-8139-B9E6B820549A}"/>
                </a:ext>
              </a:extLst>
            </p:cNvPr>
            <p:cNvSpPr/>
            <p:nvPr/>
          </p:nvSpPr>
          <p:spPr>
            <a:xfrm rot="-891600">
              <a:off x="6253241" y="1804362"/>
              <a:ext cx="1117675" cy="3611569"/>
            </a:xfrm>
            <a:custGeom>
              <a:avLst/>
              <a:gdLst>
                <a:gd name="connsiteX0" fmla="*/ 1117675 w 1117675"/>
                <a:gd name="connsiteY0" fmla="*/ 1805785 h 3611569"/>
                <a:gd name="connsiteX1" fmla="*/ 558837 w 1117675"/>
                <a:gd name="connsiteY1" fmla="*/ 3611570 h 3611569"/>
                <a:gd name="connsiteX2" fmla="*/ -1 w 1117675"/>
                <a:gd name="connsiteY2" fmla="*/ 1805785 h 3611569"/>
                <a:gd name="connsiteX3" fmla="*/ 558837 w 1117675"/>
                <a:gd name="connsiteY3" fmla="*/ 0 h 3611569"/>
                <a:gd name="connsiteX4" fmla="*/ 1117675 w 1117675"/>
                <a:gd name="connsiteY4" fmla="*/ 1805785 h 361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7675" h="3611569">
                  <a:moveTo>
                    <a:pt x="1117675" y="1805785"/>
                  </a:moveTo>
                  <a:cubicBezTo>
                    <a:pt x="1117675" y="2803092"/>
                    <a:pt x="867475" y="3611570"/>
                    <a:pt x="558837" y="3611570"/>
                  </a:cubicBezTo>
                  <a:cubicBezTo>
                    <a:pt x="250199" y="3611570"/>
                    <a:pt x="-1" y="2803092"/>
                    <a:pt x="-1" y="1805785"/>
                  </a:cubicBezTo>
                  <a:cubicBezTo>
                    <a:pt x="-1" y="808478"/>
                    <a:pt x="250199" y="0"/>
                    <a:pt x="558837" y="0"/>
                  </a:cubicBezTo>
                  <a:cubicBezTo>
                    <a:pt x="867475" y="0"/>
                    <a:pt x="1117675" y="808478"/>
                    <a:pt x="1117675" y="1805785"/>
                  </a:cubicBezTo>
                  <a:close/>
                </a:path>
              </a:pathLst>
            </a:custGeom>
            <a:solidFill>
              <a:srgbClr val="FFFFFF"/>
            </a:solidFill>
            <a:ln w="102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A93D56F-7F58-84BE-35CD-5FD95267CD4B}"/>
                </a:ext>
              </a:extLst>
            </p:cNvPr>
            <p:cNvSpPr/>
            <p:nvPr/>
          </p:nvSpPr>
          <p:spPr>
            <a:xfrm rot="-891600">
              <a:off x="6564529" y="2221140"/>
              <a:ext cx="770484" cy="2703894"/>
            </a:xfrm>
            <a:custGeom>
              <a:avLst/>
              <a:gdLst>
                <a:gd name="connsiteX0" fmla="*/ 770484 w 770484"/>
                <a:gd name="connsiteY0" fmla="*/ 1351948 h 2703894"/>
                <a:gd name="connsiteX1" fmla="*/ 385242 w 770484"/>
                <a:gd name="connsiteY1" fmla="*/ 2703895 h 2703894"/>
                <a:gd name="connsiteX2" fmla="*/ -1 w 770484"/>
                <a:gd name="connsiteY2" fmla="*/ 1351947 h 2703894"/>
                <a:gd name="connsiteX3" fmla="*/ 385242 w 770484"/>
                <a:gd name="connsiteY3" fmla="*/ 0 h 2703894"/>
                <a:gd name="connsiteX4" fmla="*/ 770484 w 770484"/>
                <a:gd name="connsiteY4" fmla="*/ 1351948 h 270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484" h="2703894">
                  <a:moveTo>
                    <a:pt x="770484" y="1351948"/>
                  </a:moveTo>
                  <a:cubicBezTo>
                    <a:pt x="770484" y="2098608"/>
                    <a:pt x="598005" y="2703895"/>
                    <a:pt x="385242" y="2703895"/>
                  </a:cubicBezTo>
                  <a:cubicBezTo>
                    <a:pt x="172478" y="2703895"/>
                    <a:pt x="-1" y="2098607"/>
                    <a:pt x="-1" y="1351947"/>
                  </a:cubicBezTo>
                  <a:cubicBezTo>
                    <a:pt x="-1" y="605288"/>
                    <a:pt x="172478" y="0"/>
                    <a:pt x="385242" y="0"/>
                  </a:cubicBezTo>
                  <a:cubicBezTo>
                    <a:pt x="598005" y="0"/>
                    <a:pt x="770484" y="605288"/>
                    <a:pt x="770484" y="1351948"/>
                  </a:cubicBezTo>
                  <a:close/>
                </a:path>
              </a:pathLst>
            </a:custGeom>
            <a:solidFill>
              <a:schemeClr val="accent5"/>
            </a:solidFill>
            <a:ln w="102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D99441A-197B-BAFB-B40F-6CE43691044D}"/>
                </a:ext>
              </a:extLst>
            </p:cNvPr>
            <p:cNvSpPr/>
            <p:nvPr/>
          </p:nvSpPr>
          <p:spPr>
            <a:xfrm rot="-891600">
              <a:off x="6741204" y="2585446"/>
              <a:ext cx="543411" cy="1926828"/>
            </a:xfrm>
            <a:custGeom>
              <a:avLst/>
              <a:gdLst>
                <a:gd name="connsiteX0" fmla="*/ 543412 w 543411"/>
                <a:gd name="connsiteY0" fmla="*/ 963414 h 1926828"/>
                <a:gd name="connsiteX1" fmla="*/ 271706 w 543411"/>
                <a:gd name="connsiteY1" fmla="*/ 1926829 h 1926828"/>
                <a:gd name="connsiteX2" fmla="*/ 1 w 543411"/>
                <a:gd name="connsiteY2" fmla="*/ 963415 h 1926828"/>
                <a:gd name="connsiteX3" fmla="*/ 271706 w 543411"/>
                <a:gd name="connsiteY3" fmla="*/ 0 h 1926828"/>
                <a:gd name="connsiteX4" fmla="*/ 543412 w 543411"/>
                <a:gd name="connsiteY4" fmla="*/ 963414 h 192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411" h="1926828">
                  <a:moveTo>
                    <a:pt x="543412" y="963414"/>
                  </a:moveTo>
                  <a:cubicBezTo>
                    <a:pt x="543412" y="1495493"/>
                    <a:pt x="421765" y="1926829"/>
                    <a:pt x="271706" y="1926829"/>
                  </a:cubicBezTo>
                  <a:cubicBezTo>
                    <a:pt x="121647" y="1926829"/>
                    <a:pt x="1" y="1495494"/>
                    <a:pt x="1" y="963415"/>
                  </a:cubicBezTo>
                  <a:cubicBezTo>
                    <a:pt x="1" y="431335"/>
                    <a:pt x="121647" y="0"/>
                    <a:pt x="271706" y="0"/>
                  </a:cubicBezTo>
                  <a:cubicBezTo>
                    <a:pt x="421765" y="0"/>
                    <a:pt x="543412" y="431335"/>
                    <a:pt x="543412" y="963414"/>
                  </a:cubicBezTo>
                  <a:close/>
                </a:path>
              </a:pathLst>
            </a:custGeom>
            <a:solidFill>
              <a:srgbClr val="FFFFFF"/>
            </a:solidFill>
            <a:ln w="102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D0DEEEE-C5C7-C6DA-4FB3-25A22E5A32DD}"/>
                </a:ext>
              </a:extLst>
            </p:cNvPr>
            <p:cNvSpPr/>
            <p:nvPr/>
          </p:nvSpPr>
          <p:spPr>
            <a:xfrm rot="-891600">
              <a:off x="6897934" y="2911723"/>
              <a:ext cx="335261" cy="1262270"/>
            </a:xfrm>
            <a:custGeom>
              <a:avLst/>
              <a:gdLst>
                <a:gd name="connsiteX0" fmla="*/ 335262 w 335261"/>
                <a:gd name="connsiteY0" fmla="*/ 631135 h 1262270"/>
                <a:gd name="connsiteX1" fmla="*/ 167631 w 335261"/>
                <a:gd name="connsiteY1" fmla="*/ 1262270 h 1262270"/>
                <a:gd name="connsiteX2" fmla="*/ 0 w 335261"/>
                <a:gd name="connsiteY2" fmla="*/ 631135 h 1262270"/>
                <a:gd name="connsiteX3" fmla="*/ 167631 w 335261"/>
                <a:gd name="connsiteY3" fmla="*/ 0 h 1262270"/>
                <a:gd name="connsiteX4" fmla="*/ 335262 w 335261"/>
                <a:gd name="connsiteY4" fmla="*/ 631135 h 126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261" h="1262270">
                  <a:moveTo>
                    <a:pt x="335262" y="631135"/>
                  </a:moveTo>
                  <a:cubicBezTo>
                    <a:pt x="335262" y="979702"/>
                    <a:pt x="260211" y="1262270"/>
                    <a:pt x="167631" y="1262270"/>
                  </a:cubicBezTo>
                  <a:cubicBezTo>
                    <a:pt x="75051" y="1262270"/>
                    <a:pt x="0" y="979701"/>
                    <a:pt x="0" y="631135"/>
                  </a:cubicBezTo>
                  <a:cubicBezTo>
                    <a:pt x="0" y="282569"/>
                    <a:pt x="75051" y="0"/>
                    <a:pt x="167631" y="0"/>
                  </a:cubicBezTo>
                  <a:cubicBezTo>
                    <a:pt x="260211" y="0"/>
                    <a:pt x="335262" y="282569"/>
                    <a:pt x="335262" y="631135"/>
                  </a:cubicBezTo>
                  <a:close/>
                </a:path>
              </a:pathLst>
            </a:custGeom>
            <a:solidFill>
              <a:schemeClr val="accent5"/>
            </a:solidFill>
            <a:ln w="1027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23E95DE6-D350-5741-8A8D-1E20AD683E1A}"/>
              </a:ext>
            </a:extLst>
          </p:cNvPr>
          <p:cNvSpPr/>
          <p:nvPr/>
        </p:nvSpPr>
        <p:spPr bwMode="auto">
          <a:xfrm rot="4382403">
            <a:off x="8497930" y="3993666"/>
            <a:ext cx="876567" cy="122071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75000">
                <a:schemeClr val="tx1">
                  <a:alpha val="32000"/>
                </a:scheme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2AD6954-06BA-5150-546F-9C63E94A25B1}"/>
              </a:ext>
            </a:extLst>
          </p:cNvPr>
          <p:cNvSpPr txBox="1"/>
          <p:nvPr/>
        </p:nvSpPr>
        <p:spPr>
          <a:xfrm>
            <a:off x="2915307" y="1866247"/>
            <a:ext cx="388554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377"/>
            <a:r>
              <a:rPr lang="en-US" sz="1400" i="1" dirty="0">
                <a:solidFill>
                  <a:srgbClr val="FFFFFF"/>
                </a:solidFill>
                <a:latin typeface="Calibri" panose="020F0502020204030204"/>
              </a:rPr>
              <a:t>This is a sample text that you can edit. You can change font or apply any desired formatting.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809CCA1-5C8C-F5CA-69D8-830DF3CC12ED}"/>
              </a:ext>
            </a:extLst>
          </p:cNvPr>
          <p:cNvSpPr txBox="1"/>
          <p:nvPr/>
        </p:nvSpPr>
        <p:spPr>
          <a:xfrm>
            <a:off x="2915307" y="1507857"/>
            <a:ext cx="17347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377"/>
            <a:r>
              <a:rPr lang="en-US" sz="1600" b="1" dirty="0">
                <a:solidFill>
                  <a:srgbClr val="FFFFFF"/>
                </a:solidFill>
                <a:latin typeface="Calibri" panose="020F0502020204030204"/>
              </a:rPr>
              <a:t>Sample Headline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F711728-B241-A758-C2EE-D3458BB60BBB}"/>
              </a:ext>
            </a:extLst>
          </p:cNvPr>
          <p:cNvSpPr txBox="1"/>
          <p:nvPr/>
        </p:nvSpPr>
        <p:spPr>
          <a:xfrm>
            <a:off x="2915307" y="3058890"/>
            <a:ext cx="388554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377"/>
            <a:r>
              <a:rPr lang="en-US" sz="1400" i="1" dirty="0">
                <a:solidFill>
                  <a:srgbClr val="FFFFFF"/>
                </a:solidFill>
                <a:latin typeface="Calibri" panose="020F0502020204030204"/>
              </a:rPr>
              <a:t>This is a sample text that you can edit. You can change font or apply any desired formatting.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90BC740-F15C-790D-50BE-9E91289C32A6}"/>
              </a:ext>
            </a:extLst>
          </p:cNvPr>
          <p:cNvSpPr txBox="1"/>
          <p:nvPr/>
        </p:nvSpPr>
        <p:spPr>
          <a:xfrm>
            <a:off x="2915307" y="2700498"/>
            <a:ext cx="17347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377"/>
            <a:r>
              <a:rPr lang="en-US" sz="1600" b="1" dirty="0">
                <a:solidFill>
                  <a:srgbClr val="FFFFFF"/>
                </a:solidFill>
                <a:latin typeface="Calibri" panose="020F0502020204030204"/>
              </a:rPr>
              <a:t>Sample Headline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8BED565-B8BD-BFB1-7394-7E89CDC9ECE9}"/>
              </a:ext>
            </a:extLst>
          </p:cNvPr>
          <p:cNvSpPr txBox="1"/>
          <p:nvPr/>
        </p:nvSpPr>
        <p:spPr>
          <a:xfrm>
            <a:off x="2915307" y="4263452"/>
            <a:ext cx="388554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377"/>
            <a:r>
              <a:rPr lang="en-US" sz="1400" i="1" dirty="0">
                <a:solidFill>
                  <a:srgbClr val="FFFFFF"/>
                </a:solidFill>
                <a:latin typeface="Calibri" panose="020F0502020204030204"/>
              </a:rPr>
              <a:t>This is a sample text that you can edit. You can change font or apply any desired formatting.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50933D9-185D-627F-0BC5-F7EA75D7480B}"/>
              </a:ext>
            </a:extLst>
          </p:cNvPr>
          <p:cNvSpPr txBox="1"/>
          <p:nvPr/>
        </p:nvSpPr>
        <p:spPr>
          <a:xfrm>
            <a:off x="2915307" y="3905062"/>
            <a:ext cx="17347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377"/>
            <a:r>
              <a:rPr lang="en-US" sz="1600" b="1" dirty="0">
                <a:solidFill>
                  <a:srgbClr val="FFFFFF"/>
                </a:solidFill>
                <a:latin typeface="Calibri" panose="020F0502020204030204"/>
              </a:rPr>
              <a:t>Sample Headline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AEB0559-55EC-4B56-5868-40060633363E}"/>
              </a:ext>
            </a:extLst>
          </p:cNvPr>
          <p:cNvSpPr txBox="1"/>
          <p:nvPr/>
        </p:nvSpPr>
        <p:spPr>
          <a:xfrm>
            <a:off x="2915307" y="5456094"/>
            <a:ext cx="388554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377"/>
            <a:r>
              <a:rPr lang="en-US" sz="1400" i="1" dirty="0">
                <a:solidFill>
                  <a:srgbClr val="FFFFFF"/>
                </a:solidFill>
                <a:latin typeface="Calibri" panose="020F0502020204030204"/>
              </a:rPr>
              <a:t>This is a sample text that you can edit. You can change font or apply any desired formatting.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AEEB7FD-3895-3944-1FA7-1607BFF0519D}"/>
              </a:ext>
            </a:extLst>
          </p:cNvPr>
          <p:cNvSpPr txBox="1"/>
          <p:nvPr/>
        </p:nvSpPr>
        <p:spPr>
          <a:xfrm>
            <a:off x="2915307" y="5097703"/>
            <a:ext cx="173474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14377"/>
            <a:r>
              <a:rPr lang="en-US" sz="1600" b="1" dirty="0">
                <a:solidFill>
                  <a:srgbClr val="FFFFFF"/>
                </a:solidFill>
                <a:latin typeface="Calibri" panose="020F0502020204030204"/>
              </a:rPr>
              <a:t>Sample Headline</a:t>
            </a: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509E1374-3EE5-B7B5-85F2-D9318926F60C}"/>
              </a:ext>
            </a:extLst>
          </p:cNvPr>
          <p:cNvSpPr/>
          <p:nvPr/>
        </p:nvSpPr>
        <p:spPr>
          <a:xfrm>
            <a:off x="2016042" y="1686084"/>
            <a:ext cx="479055" cy="568277"/>
          </a:xfrm>
          <a:custGeom>
            <a:avLst/>
            <a:gdLst>
              <a:gd name="connsiteX0" fmla="*/ 133496 w 442582"/>
              <a:gd name="connsiteY0" fmla="*/ 223797 h 525011"/>
              <a:gd name="connsiteX1" fmla="*/ 160820 w 442582"/>
              <a:gd name="connsiteY1" fmla="*/ 251121 h 525011"/>
              <a:gd name="connsiteX2" fmla="*/ 133496 w 442582"/>
              <a:gd name="connsiteY2" fmla="*/ 278445 h 525011"/>
              <a:gd name="connsiteX3" fmla="*/ 106172 w 442582"/>
              <a:gd name="connsiteY3" fmla="*/ 251121 h 525011"/>
              <a:gd name="connsiteX4" fmla="*/ 133496 w 442582"/>
              <a:gd name="connsiteY4" fmla="*/ 223797 h 525011"/>
              <a:gd name="connsiteX5" fmla="*/ 124389 w 442582"/>
              <a:gd name="connsiteY5" fmla="*/ 172401 h 525011"/>
              <a:gd name="connsiteX6" fmla="*/ 116582 w 442582"/>
              <a:gd name="connsiteY6" fmla="*/ 188666 h 525011"/>
              <a:gd name="connsiteX7" fmla="*/ 102269 w 442582"/>
              <a:gd name="connsiteY7" fmla="*/ 194521 h 525011"/>
              <a:gd name="connsiteX8" fmla="*/ 85354 w 442582"/>
              <a:gd name="connsiteY8" fmla="*/ 188666 h 525011"/>
              <a:gd name="connsiteX9" fmla="*/ 72343 w 442582"/>
              <a:gd name="connsiteY9" fmla="*/ 201677 h 525011"/>
              <a:gd name="connsiteX10" fmla="*/ 78198 w 442582"/>
              <a:gd name="connsiteY10" fmla="*/ 218592 h 525011"/>
              <a:gd name="connsiteX11" fmla="*/ 72343 w 442582"/>
              <a:gd name="connsiteY11" fmla="*/ 232904 h 525011"/>
              <a:gd name="connsiteX12" fmla="*/ 56079 w 442582"/>
              <a:gd name="connsiteY12" fmla="*/ 240711 h 525011"/>
              <a:gd name="connsiteX13" fmla="*/ 56079 w 442582"/>
              <a:gd name="connsiteY13" fmla="*/ 258927 h 525011"/>
              <a:gd name="connsiteX14" fmla="*/ 72343 w 442582"/>
              <a:gd name="connsiteY14" fmla="*/ 266734 h 525011"/>
              <a:gd name="connsiteX15" fmla="*/ 78198 w 442582"/>
              <a:gd name="connsiteY15" fmla="*/ 281047 h 525011"/>
              <a:gd name="connsiteX16" fmla="*/ 72343 w 442582"/>
              <a:gd name="connsiteY16" fmla="*/ 297961 h 525011"/>
              <a:gd name="connsiteX17" fmla="*/ 85354 w 442582"/>
              <a:gd name="connsiteY17" fmla="*/ 310973 h 525011"/>
              <a:gd name="connsiteX18" fmla="*/ 102269 w 442582"/>
              <a:gd name="connsiteY18" fmla="*/ 305768 h 525011"/>
              <a:gd name="connsiteX19" fmla="*/ 116582 w 442582"/>
              <a:gd name="connsiteY19" fmla="*/ 311623 h 525011"/>
              <a:gd name="connsiteX20" fmla="*/ 124389 w 442582"/>
              <a:gd name="connsiteY20" fmla="*/ 327888 h 525011"/>
              <a:gd name="connsiteX21" fmla="*/ 142605 w 442582"/>
              <a:gd name="connsiteY21" fmla="*/ 327888 h 525011"/>
              <a:gd name="connsiteX22" fmla="*/ 149761 w 442582"/>
              <a:gd name="connsiteY22" fmla="*/ 312274 h 525011"/>
              <a:gd name="connsiteX23" fmla="*/ 164073 w 442582"/>
              <a:gd name="connsiteY23" fmla="*/ 306419 h 525011"/>
              <a:gd name="connsiteX24" fmla="*/ 180988 w 442582"/>
              <a:gd name="connsiteY24" fmla="*/ 312274 h 525011"/>
              <a:gd name="connsiteX25" fmla="*/ 194000 w 442582"/>
              <a:gd name="connsiteY25" fmla="*/ 299263 h 525011"/>
              <a:gd name="connsiteX26" fmla="*/ 188795 w 442582"/>
              <a:gd name="connsiteY26" fmla="*/ 282348 h 525011"/>
              <a:gd name="connsiteX27" fmla="*/ 194650 w 442582"/>
              <a:gd name="connsiteY27" fmla="*/ 268035 h 525011"/>
              <a:gd name="connsiteX28" fmla="*/ 210915 w 442582"/>
              <a:gd name="connsiteY28" fmla="*/ 260228 h 525011"/>
              <a:gd name="connsiteX29" fmla="*/ 211565 w 442582"/>
              <a:gd name="connsiteY29" fmla="*/ 240711 h 525011"/>
              <a:gd name="connsiteX30" fmla="*/ 195301 w 442582"/>
              <a:gd name="connsiteY30" fmla="*/ 232904 h 525011"/>
              <a:gd name="connsiteX31" fmla="*/ 189446 w 442582"/>
              <a:gd name="connsiteY31" fmla="*/ 218592 h 525011"/>
              <a:gd name="connsiteX32" fmla="*/ 195301 w 442582"/>
              <a:gd name="connsiteY32" fmla="*/ 201677 h 525011"/>
              <a:gd name="connsiteX33" fmla="*/ 182289 w 442582"/>
              <a:gd name="connsiteY33" fmla="*/ 188666 h 525011"/>
              <a:gd name="connsiteX34" fmla="*/ 165375 w 442582"/>
              <a:gd name="connsiteY34" fmla="*/ 194521 h 525011"/>
              <a:gd name="connsiteX35" fmla="*/ 151062 w 442582"/>
              <a:gd name="connsiteY35" fmla="*/ 188666 h 525011"/>
              <a:gd name="connsiteX36" fmla="*/ 143255 w 442582"/>
              <a:gd name="connsiteY36" fmla="*/ 172401 h 525011"/>
              <a:gd name="connsiteX37" fmla="*/ 215468 w 442582"/>
              <a:gd name="connsiteY37" fmla="*/ 91731 h 525011"/>
              <a:gd name="connsiteX38" fmla="*/ 242792 w 442582"/>
              <a:gd name="connsiteY38" fmla="*/ 119055 h 525011"/>
              <a:gd name="connsiteX39" fmla="*/ 215468 w 442582"/>
              <a:gd name="connsiteY39" fmla="*/ 146379 h 525011"/>
              <a:gd name="connsiteX40" fmla="*/ 188144 w 442582"/>
              <a:gd name="connsiteY40" fmla="*/ 119055 h 525011"/>
              <a:gd name="connsiteX41" fmla="*/ 215468 w 442582"/>
              <a:gd name="connsiteY41" fmla="*/ 91731 h 525011"/>
              <a:gd name="connsiteX42" fmla="*/ 206361 w 442582"/>
              <a:gd name="connsiteY42" fmla="*/ 40986 h 525011"/>
              <a:gd name="connsiteX43" fmla="*/ 198554 w 442582"/>
              <a:gd name="connsiteY43" fmla="*/ 57250 h 525011"/>
              <a:gd name="connsiteX44" fmla="*/ 184241 w 442582"/>
              <a:gd name="connsiteY44" fmla="*/ 63105 h 525011"/>
              <a:gd name="connsiteX45" fmla="*/ 167326 w 442582"/>
              <a:gd name="connsiteY45" fmla="*/ 57250 h 525011"/>
              <a:gd name="connsiteX46" fmla="*/ 154315 w 442582"/>
              <a:gd name="connsiteY46" fmla="*/ 70262 h 525011"/>
              <a:gd name="connsiteX47" fmla="*/ 159519 w 442582"/>
              <a:gd name="connsiteY47" fmla="*/ 87176 h 525011"/>
              <a:gd name="connsiteX48" fmla="*/ 153664 w 442582"/>
              <a:gd name="connsiteY48" fmla="*/ 101489 h 525011"/>
              <a:gd name="connsiteX49" fmla="*/ 137400 w 442582"/>
              <a:gd name="connsiteY49" fmla="*/ 109296 h 525011"/>
              <a:gd name="connsiteX50" fmla="*/ 137400 w 442582"/>
              <a:gd name="connsiteY50" fmla="*/ 127512 h 525011"/>
              <a:gd name="connsiteX51" fmla="*/ 153664 w 442582"/>
              <a:gd name="connsiteY51" fmla="*/ 135319 h 525011"/>
              <a:gd name="connsiteX52" fmla="*/ 159519 w 442582"/>
              <a:gd name="connsiteY52" fmla="*/ 149631 h 525011"/>
              <a:gd name="connsiteX53" fmla="*/ 153664 w 442582"/>
              <a:gd name="connsiteY53" fmla="*/ 166546 h 525011"/>
              <a:gd name="connsiteX54" fmla="*/ 166676 w 442582"/>
              <a:gd name="connsiteY54" fmla="*/ 179558 h 525011"/>
              <a:gd name="connsiteX55" fmla="*/ 183591 w 442582"/>
              <a:gd name="connsiteY55" fmla="*/ 173702 h 525011"/>
              <a:gd name="connsiteX56" fmla="*/ 197903 w 442582"/>
              <a:gd name="connsiteY56" fmla="*/ 179558 h 525011"/>
              <a:gd name="connsiteX57" fmla="*/ 205710 w 442582"/>
              <a:gd name="connsiteY57" fmla="*/ 195822 h 525011"/>
              <a:gd name="connsiteX58" fmla="*/ 223926 w 442582"/>
              <a:gd name="connsiteY58" fmla="*/ 195822 h 525011"/>
              <a:gd name="connsiteX59" fmla="*/ 231733 w 442582"/>
              <a:gd name="connsiteY59" fmla="*/ 180208 h 525011"/>
              <a:gd name="connsiteX60" fmla="*/ 246045 w 442582"/>
              <a:gd name="connsiteY60" fmla="*/ 174353 h 525011"/>
              <a:gd name="connsiteX61" fmla="*/ 262960 w 442582"/>
              <a:gd name="connsiteY61" fmla="*/ 180208 h 525011"/>
              <a:gd name="connsiteX62" fmla="*/ 275972 w 442582"/>
              <a:gd name="connsiteY62" fmla="*/ 167197 h 525011"/>
              <a:gd name="connsiteX63" fmla="*/ 270117 w 442582"/>
              <a:gd name="connsiteY63" fmla="*/ 150282 h 525011"/>
              <a:gd name="connsiteX64" fmla="*/ 276622 w 442582"/>
              <a:gd name="connsiteY64" fmla="*/ 135969 h 525011"/>
              <a:gd name="connsiteX65" fmla="*/ 292887 w 442582"/>
              <a:gd name="connsiteY65" fmla="*/ 128162 h 525011"/>
              <a:gd name="connsiteX66" fmla="*/ 292887 w 442582"/>
              <a:gd name="connsiteY66" fmla="*/ 108645 h 525011"/>
              <a:gd name="connsiteX67" fmla="*/ 276622 w 442582"/>
              <a:gd name="connsiteY67" fmla="*/ 100838 h 525011"/>
              <a:gd name="connsiteX68" fmla="*/ 270767 w 442582"/>
              <a:gd name="connsiteY68" fmla="*/ 86526 h 525011"/>
              <a:gd name="connsiteX69" fmla="*/ 276622 w 442582"/>
              <a:gd name="connsiteY69" fmla="*/ 69611 h 525011"/>
              <a:gd name="connsiteX70" fmla="*/ 263611 w 442582"/>
              <a:gd name="connsiteY70" fmla="*/ 56600 h 525011"/>
              <a:gd name="connsiteX71" fmla="*/ 246696 w 442582"/>
              <a:gd name="connsiteY71" fmla="*/ 62455 h 525011"/>
              <a:gd name="connsiteX72" fmla="*/ 232383 w 442582"/>
              <a:gd name="connsiteY72" fmla="*/ 56600 h 525011"/>
              <a:gd name="connsiteX73" fmla="*/ 224577 w 442582"/>
              <a:gd name="connsiteY73" fmla="*/ 40986 h 525011"/>
              <a:gd name="connsiteX74" fmla="*/ 195627 w 442582"/>
              <a:gd name="connsiteY74" fmla="*/ 0 h 525011"/>
              <a:gd name="connsiteX75" fmla="*/ 295489 w 442582"/>
              <a:gd name="connsiteY75" fmla="*/ 27324 h 525011"/>
              <a:gd name="connsiteX76" fmla="*/ 391123 w 442582"/>
              <a:gd name="connsiteY76" fmla="*/ 202978 h 525011"/>
              <a:gd name="connsiteX77" fmla="*/ 391123 w 442582"/>
              <a:gd name="connsiteY77" fmla="*/ 206231 h 525011"/>
              <a:gd name="connsiteX78" fmla="*/ 436012 w 442582"/>
              <a:gd name="connsiteY78" fmla="*/ 284299 h 525011"/>
              <a:gd name="connsiteX79" fmla="*/ 419748 w 442582"/>
              <a:gd name="connsiteY79" fmla="*/ 329839 h 525011"/>
              <a:gd name="connsiteX80" fmla="*/ 391123 w 442582"/>
              <a:gd name="connsiteY80" fmla="*/ 329839 h 525011"/>
              <a:gd name="connsiteX81" fmla="*/ 391123 w 442582"/>
              <a:gd name="connsiteY81" fmla="*/ 368874 h 525011"/>
              <a:gd name="connsiteX82" fmla="*/ 369003 w 442582"/>
              <a:gd name="connsiteY82" fmla="*/ 424172 h 525011"/>
              <a:gd name="connsiteX83" fmla="*/ 314355 w 442582"/>
              <a:gd name="connsiteY83" fmla="*/ 446942 h 525011"/>
              <a:gd name="connsiteX84" fmla="*/ 282477 w 442582"/>
              <a:gd name="connsiteY84" fmla="*/ 446942 h 525011"/>
              <a:gd name="connsiteX85" fmla="*/ 282477 w 442582"/>
              <a:gd name="connsiteY85" fmla="*/ 525011 h 525011"/>
              <a:gd name="connsiteX86" fmla="*/ 76897 w 442582"/>
              <a:gd name="connsiteY86" fmla="*/ 525011 h 525011"/>
              <a:gd name="connsiteX87" fmla="*/ 76897 w 442582"/>
              <a:gd name="connsiteY87" fmla="*/ 360416 h 525011"/>
              <a:gd name="connsiteX88" fmla="*/ 130 w 442582"/>
              <a:gd name="connsiteY88" fmla="*/ 202978 h 525011"/>
              <a:gd name="connsiteX89" fmla="*/ 95764 w 442582"/>
              <a:gd name="connsiteY89" fmla="*/ 27324 h 525011"/>
              <a:gd name="connsiteX90" fmla="*/ 195627 w 442582"/>
              <a:gd name="connsiteY90" fmla="*/ 0 h 52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42582" h="525011">
                <a:moveTo>
                  <a:pt x="133496" y="223797"/>
                </a:moveTo>
                <a:cubicBezTo>
                  <a:pt x="148587" y="223797"/>
                  <a:pt x="160820" y="236030"/>
                  <a:pt x="160820" y="251121"/>
                </a:cubicBezTo>
                <a:cubicBezTo>
                  <a:pt x="160820" y="266212"/>
                  <a:pt x="148587" y="278445"/>
                  <a:pt x="133496" y="278445"/>
                </a:cubicBezTo>
                <a:cubicBezTo>
                  <a:pt x="118405" y="278445"/>
                  <a:pt x="106172" y="266212"/>
                  <a:pt x="106172" y="251121"/>
                </a:cubicBezTo>
                <a:cubicBezTo>
                  <a:pt x="106172" y="236030"/>
                  <a:pt x="118405" y="223797"/>
                  <a:pt x="133496" y="223797"/>
                </a:cubicBezTo>
                <a:close/>
                <a:moveTo>
                  <a:pt x="124389" y="172401"/>
                </a:moveTo>
                <a:lnTo>
                  <a:pt x="116582" y="188666"/>
                </a:lnTo>
                <a:cubicBezTo>
                  <a:pt x="111377" y="189967"/>
                  <a:pt x="106823" y="191918"/>
                  <a:pt x="102269" y="194521"/>
                </a:cubicBezTo>
                <a:lnTo>
                  <a:pt x="85354" y="188666"/>
                </a:lnTo>
                <a:lnTo>
                  <a:pt x="72343" y="201677"/>
                </a:lnTo>
                <a:lnTo>
                  <a:pt x="78198" y="218592"/>
                </a:lnTo>
                <a:cubicBezTo>
                  <a:pt x="75596" y="223146"/>
                  <a:pt x="73644" y="227700"/>
                  <a:pt x="72343" y="232904"/>
                </a:cubicBezTo>
                <a:lnTo>
                  <a:pt x="56079" y="240711"/>
                </a:lnTo>
                <a:lnTo>
                  <a:pt x="56079" y="258927"/>
                </a:lnTo>
                <a:lnTo>
                  <a:pt x="72343" y="266734"/>
                </a:lnTo>
                <a:cubicBezTo>
                  <a:pt x="73644" y="271939"/>
                  <a:pt x="75596" y="276493"/>
                  <a:pt x="78198" y="281047"/>
                </a:cubicBezTo>
                <a:lnTo>
                  <a:pt x="72343" y="297961"/>
                </a:lnTo>
                <a:lnTo>
                  <a:pt x="85354" y="310973"/>
                </a:lnTo>
                <a:lnTo>
                  <a:pt x="102269" y="305768"/>
                </a:lnTo>
                <a:cubicBezTo>
                  <a:pt x="106823" y="308371"/>
                  <a:pt x="111377" y="310322"/>
                  <a:pt x="116582" y="311623"/>
                </a:cubicBezTo>
                <a:lnTo>
                  <a:pt x="124389" y="327888"/>
                </a:lnTo>
                <a:lnTo>
                  <a:pt x="142605" y="327888"/>
                </a:lnTo>
                <a:lnTo>
                  <a:pt x="149761" y="312274"/>
                </a:lnTo>
                <a:cubicBezTo>
                  <a:pt x="154965" y="310973"/>
                  <a:pt x="159519" y="309021"/>
                  <a:pt x="164073" y="306419"/>
                </a:cubicBezTo>
                <a:lnTo>
                  <a:pt x="180988" y="312274"/>
                </a:lnTo>
                <a:lnTo>
                  <a:pt x="194000" y="299263"/>
                </a:lnTo>
                <a:lnTo>
                  <a:pt x="188795" y="282348"/>
                </a:lnTo>
                <a:cubicBezTo>
                  <a:pt x="191397" y="277794"/>
                  <a:pt x="193349" y="273240"/>
                  <a:pt x="194650" y="268035"/>
                </a:cubicBezTo>
                <a:lnTo>
                  <a:pt x="210915" y="260228"/>
                </a:lnTo>
                <a:lnTo>
                  <a:pt x="211565" y="240711"/>
                </a:lnTo>
                <a:lnTo>
                  <a:pt x="195301" y="232904"/>
                </a:lnTo>
                <a:cubicBezTo>
                  <a:pt x="194000" y="227700"/>
                  <a:pt x="192048" y="223146"/>
                  <a:pt x="189446" y="218592"/>
                </a:cubicBezTo>
                <a:lnTo>
                  <a:pt x="195301" y="201677"/>
                </a:lnTo>
                <a:lnTo>
                  <a:pt x="182289" y="188666"/>
                </a:lnTo>
                <a:lnTo>
                  <a:pt x="165375" y="194521"/>
                </a:lnTo>
                <a:cubicBezTo>
                  <a:pt x="160821" y="191918"/>
                  <a:pt x="156267" y="189967"/>
                  <a:pt x="151062" y="188666"/>
                </a:cubicBezTo>
                <a:lnTo>
                  <a:pt x="143255" y="172401"/>
                </a:lnTo>
                <a:close/>
                <a:moveTo>
                  <a:pt x="215468" y="91731"/>
                </a:moveTo>
                <a:cubicBezTo>
                  <a:pt x="230431" y="91731"/>
                  <a:pt x="242792" y="104092"/>
                  <a:pt x="242792" y="119055"/>
                </a:cubicBezTo>
                <a:cubicBezTo>
                  <a:pt x="242792" y="134018"/>
                  <a:pt x="230431" y="146379"/>
                  <a:pt x="215468" y="146379"/>
                </a:cubicBezTo>
                <a:cubicBezTo>
                  <a:pt x="200505" y="146379"/>
                  <a:pt x="188144" y="134018"/>
                  <a:pt x="188144" y="119055"/>
                </a:cubicBezTo>
                <a:cubicBezTo>
                  <a:pt x="188144" y="104092"/>
                  <a:pt x="200505" y="91731"/>
                  <a:pt x="215468" y="91731"/>
                </a:cubicBezTo>
                <a:close/>
                <a:moveTo>
                  <a:pt x="206361" y="40986"/>
                </a:moveTo>
                <a:lnTo>
                  <a:pt x="198554" y="57250"/>
                </a:lnTo>
                <a:cubicBezTo>
                  <a:pt x="193349" y="58551"/>
                  <a:pt x="188795" y="60503"/>
                  <a:pt x="184241" y="63105"/>
                </a:cubicBezTo>
                <a:lnTo>
                  <a:pt x="167326" y="57250"/>
                </a:lnTo>
                <a:lnTo>
                  <a:pt x="154315" y="70262"/>
                </a:lnTo>
                <a:lnTo>
                  <a:pt x="159519" y="87176"/>
                </a:lnTo>
                <a:cubicBezTo>
                  <a:pt x="156917" y="91730"/>
                  <a:pt x="154965" y="96284"/>
                  <a:pt x="153664" y="101489"/>
                </a:cubicBezTo>
                <a:lnTo>
                  <a:pt x="137400" y="109296"/>
                </a:lnTo>
                <a:lnTo>
                  <a:pt x="137400" y="127512"/>
                </a:lnTo>
                <a:lnTo>
                  <a:pt x="153664" y="135319"/>
                </a:lnTo>
                <a:cubicBezTo>
                  <a:pt x="154965" y="140523"/>
                  <a:pt x="156917" y="145077"/>
                  <a:pt x="159519" y="149631"/>
                </a:cubicBezTo>
                <a:lnTo>
                  <a:pt x="153664" y="166546"/>
                </a:lnTo>
                <a:lnTo>
                  <a:pt x="166676" y="179558"/>
                </a:lnTo>
                <a:lnTo>
                  <a:pt x="183591" y="173702"/>
                </a:lnTo>
                <a:cubicBezTo>
                  <a:pt x="188145" y="176305"/>
                  <a:pt x="192699" y="178256"/>
                  <a:pt x="197903" y="179558"/>
                </a:cubicBezTo>
                <a:lnTo>
                  <a:pt x="205710" y="195822"/>
                </a:lnTo>
                <a:lnTo>
                  <a:pt x="223926" y="195822"/>
                </a:lnTo>
                <a:lnTo>
                  <a:pt x="231733" y="180208"/>
                </a:lnTo>
                <a:cubicBezTo>
                  <a:pt x="236937" y="178907"/>
                  <a:pt x="241491" y="176955"/>
                  <a:pt x="246045" y="174353"/>
                </a:cubicBezTo>
                <a:lnTo>
                  <a:pt x="262960" y="180208"/>
                </a:lnTo>
                <a:lnTo>
                  <a:pt x="275972" y="167197"/>
                </a:lnTo>
                <a:lnTo>
                  <a:pt x="270117" y="150282"/>
                </a:lnTo>
                <a:cubicBezTo>
                  <a:pt x="272719" y="145728"/>
                  <a:pt x="275321" y="141174"/>
                  <a:pt x="276622" y="135969"/>
                </a:cubicBezTo>
                <a:lnTo>
                  <a:pt x="292887" y="128162"/>
                </a:lnTo>
                <a:lnTo>
                  <a:pt x="292887" y="108645"/>
                </a:lnTo>
                <a:lnTo>
                  <a:pt x="276622" y="100838"/>
                </a:lnTo>
                <a:cubicBezTo>
                  <a:pt x="275321" y="95634"/>
                  <a:pt x="273369" y="91080"/>
                  <a:pt x="270767" y="86526"/>
                </a:cubicBezTo>
                <a:lnTo>
                  <a:pt x="276622" y="69611"/>
                </a:lnTo>
                <a:lnTo>
                  <a:pt x="263611" y="56600"/>
                </a:lnTo>
                <a:lnTo>
                  <a:pt x="246696" y="62455"/>
                </a:lnTo>
                <a:cubicBezTo>
                  <a:pt x="242142" y="59853"/>
                  <a:pt x="237588" y="57901"/>
                  <a:pt x="232383" y="56600"/>
                </a:cubicBezTo>
                <a:lnTo>
                  <a:pt x="224577" y="40986"/>
                </a:lnTo>
                <a:close/>
                <a:moveTo>
                  <a:pt x="195627" y="0"/>
                </a:moveTo>
                <a:cubicBezTo>
                  <a:pt x="230107" y="0"/>
                  <a:pt x="264587" y="9108"/>
                  <a:pt x="295489" y="27324"/>
                </a:cubicBezTo>
                <a:cubicBezTo>
                  <a:pt x="357293" y="64407"/>
                  <a:pt x="393725" y="131415"/>
                  <a:pt x="391123" y="202978"/>
                </a:cubicBezTo>
                <a:lnTo>
                  <a:pt x="391123" y="206231"/>
                </a:lnTo>
                <a:lnTo>
                  <a:pt x="436012" y="284299"/>
                </a:lnTo>
                <a:cubicBezTo>
                  <a:pt x="451626" y="308371"/>
                  <a:pt x="436663" y="327888"/>
                  <a:pt x="419748" y="329839"/>
                </a:cubicBezTo>
                <a:lnTo>
                  <a:pt x="391123" y="329839"/>
                </a:lnTo>
                <a:lnTo>
                  <a:pt x="391123" y="368874"/>
                </a:lnTo>
                <a:cubicBezTo>
                  <a:pt x="391123" y="389692"/>
                  <a:pt x="383316" y="409209"/>
                  <a:pt x="369003" y="424172"/>
                </a:cubicBezTo>
                <a:cubicBezTo>
                  <a:pt x="354691" y="438485"/>
                  <a:pt x="335174" y="446942"/>
                  <a:pt x="314355" y="446942"/>
                </a:cubicBezTo>
                <a:lnTo>
                  <a:pt x="282477" y="446942"/>
                </a:lnTo>
                <a:lnTo>
                  <a:pt x="282477" y="525011"/>
                </a:lnTo>
                <a:lnTo>
                  <a:pt x="76897" y="525011"/>
                </a:lnTo>
                <a:lnTo>
                  <a:pt x="76897" y="360416"/>
                </a:lnTo>
                <a:cubicBezTo>
                  <a:pt x="28104" y="322683"/>
                  <a:pt x="130" y="264782"/>
                  <a:pt x="130" y="202978"/>
                </a:cubicBezTo>
                <a:cubicBezTo>
                  <a:pt x="-2473" y="131415"/>
                  <a:pt x="33959" y="63756"/>
                  <a:pt x="95764" y="27324"/>
                </a:cubicBezTo>
                <a:cubicBezTo>
                  <a:pt x="126666" y="9108"/>
                  <a:pt x="161146" y="0"/>
                  <a:pt x="195627" y="0"/>
                </a:cubicBezTo>
                <a:close/>
              </a:path>
            </a:pathLst>
          </a:custGeom>
          <a:solidFill>
            <a:schemeClr val="bg1"/>
          </a:solidFill>
          <a:ln w="6449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792FDDF2-EE48-A1D1-6541-464DCAAB8725}"/>
              </a:ext>
            </a:extLst>
          </p:cNvPr>
          <p:cNvSpPr/>
          <p:nvPr/>
        </p:nvSpPr>
        <p:spPr>
          <a:xfrm>
            <a:off x="1953473" y="2945973"/>
            <a:ext cx="604191" cy="433779"/>
          </a:xfrm>
          <a:custGeom>
            <a:avLst/>
            <a:gdLst>
              <a:gd name="connsiteX0" fmla="*/ 142410 w 558190"/>
              <a:gd name="connsiteY0" fmla="*/ 150282 h 400752"/>
              <a:gd name="connsiteX1" fmla="*/ 532428 w 558190"/>
              <a:gd name="connsiteY1" fmla="*/ 150282 h 400752"/>
              <a:gd name="connsiteX2" fmla="*/ 558190 w 558190"/>
              <a:gd name="connsiteY2" fmla="*/ 178907 h 400752"/>
              <a:gd name="connsiteX3" fmla="*/ 555328 w 558190"/>
              <a:gd name="connsiteY3" fmla="*/ 191788 h 400752"/>
              <a:gd name="connsiteX4" fmla="*/ 458002 w 558190"/>
              <a:gd name="connsiteY4" fmla="*/ 400752 h 400752"/>
              <a:gd name="connsiteX5" fmla="*/ 21469 w 558190"/>
              <a:gd name="connsiteY5" fmla="*/ 400752 h 400752"/>
              <a:gd name="connsiteX6" fmla="*/ 118079 w 558190"/>
              <a:gd name="connsiteY6" fmla="*/ 166026 h 400752"/>
              <a:gd name="connsiteX7" fmla="*/ 142410 w 558190"/>
              <a:gd name="connsiteY7" fmla="*/ 150282 h 400752"/>
              <a:gd name="connsiteX8" fmla="*/ 28625 w 558190"/>
              <a:gd name="connsiteY8" fmla="*/ 0 h 400752"/>
              <a:gd name="connsiteX9" fmla="*/ 163163 w 558190"/>
              <a:gd name="connsiteY9" fmla="*/ 0 h 400752"/>
              <a:gd name="connsiteX10" fmla="*/ 178907 w 558190"/>
              <a:gd name="connsiteY10" fmla="*/ 5009 h 400752"/>
              <a:gd name="connsiteX11" fmla="*/ 257626 w 558190"/>
              <a:gd name="connsiteY11" fmla="*/ 57250 h 400752"/>
              <a:gd name="connsiteX12" fmla="*/ 472315 w 558190"/>
              <a:gd name="connsiteY12" fmla="*/ 57250 h 400752"/>
              <a:gd name="connsiteX13" fmla="*/ 500940 w 558190"/>
              <a:gd name="connsiteY13" fmla="*/ 85875 h 400752"/>
              <a:gd name="connsiteX14" fmla="*/ 500940 w 558190"/>
              <a:gd name="connsiteY14" fmla="*/ 121657 h 400752"/>
              <a:gd name="connsiteX15" fmla="*/ 142410 w 558190"/>
              <a:gd name="connsiteY15" fmla="*/ 121657 h 400752"/>
              <a:gd name="connsiteX16" fmla="*/ 92316 w 558190"/>
              <a:gd name="connsiteY16" fmla="*/ 155291 h 400752"/>
              <a:gd name="connsiteX17" fmla="*/ 0 w 558190"/>
              <a:gd name="connsiteY17" fmla="*/ 379283 h 400752"/>
              <a:gd name="connsiteX18" fmla="*/ 0 w 558190"/>
              <a:gd name="connsiteY18" fmla="*/ 28625 h 400752"/>
              <a:gd name="connsiteX19" fmla="*/ 28625 w 558190"/>
              <a:gd name="connsiteY19" fmla="*/ 0 h 400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8190" h="400752">
                <a:moveTo>
                  <a:pt x="142410" y="150282"/>
                </a:moveTo>
                <a:lnTo>
                  <a:pt x="532428" y="150282"/>
                </a:lnTo>
                <a:cubicBezTo>
                  <a:pt x="547456" y="151713"/>
                  <a:pt x="558190" y="163879"/>
                  <a:pt x="558190" y="178907"/>
                </a:cubicBezTo>
                <a:cubicBezTo>
                  <a:pt x="558190" y="183201"/>
                  <a:pt x="557475" y="187495"/>
                  <a:pt x="555328" y="191788"/>
                </a:cubicBezTo>
                <a:lnTo>
                  <a:pt x="458002" y="400752"/>
                </a:lnTo>
                <a:lnTo>
                  <a:pt x="21469" y="400752"/>
                </a:lnTo>
                <a:lnTo>
                  <a:pt x="118079" y="166026"/>
                </a:lnTo>
                <a:cubicBezTo>
                  <a:pt x="122373" y="156723"/>
                  <a:pt x="131676" y="150282"/>
                  <a:pt x="142410" y="150282"/>
                </a:cubicBezTo>
                <a:close/>
                <a:moveTo>
                  <a:pt x="28625" y="0"/>
                </a:moveTo>
                <a:lnTo>
                  <a:pt x="163163" y="0"/>
                </a:lnTo>
                <a:cubicBezTo>
                  <a:pt x="168888" y="0"/>
                  <a:pt x="173898" y="2147"/>
                  <a:pt x="178907" y="5009"/>
                </a:cubicBezTo>
                <a:lnTo>
                  <a:pt x="257626" y="57250"/>
                </a:lnTo>
                <a:lnTo>
                  <a:pt x="472315" y="57250"/>
                </a:lnTo>
                <a:cubicBezTo>
                  <a:pt x="488058" y="57250"/>
                  <a:pt x="500940" y="70132"/>
                  <a:pt x="500940" y="85875"/>
                </a:cubicBezTo>
                <a:lnTo>
                  <a:pt x="500940" y="121657"/>
                </a:lnTo>
                <a:lnTo>
                  <a:pt x="142410" y="121657"/>
                </a:lnTo>
                <a:cubicBezTo>
                  <a:pt x="120226" y="121657"/>
                  <a:pt x="100904" y="135254"/>
                  <a:pt x="92316" y="155291"/>
                </a:cubicBezTo>
                <a:cubicBezTo>
                  <a:pt x="92316" y="155291"/>
                  <a:pt x="0" y="380714"/>
                  <a:pt x="0" y="379283"/>
                </a:cubicBezTo>
                <a:lnTo>
                  <a:pt x="0" y="28625"/>
                </a:lnTo>
                <a:cubicBezTo>
                  <a:pt x="0" y="12881"/>
                  <a:pt x="12881" y="0"/>
                  <a:pt x="28625" y="0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9FBC108E-69F2-214C-FF39-59FAA0EE3557}"/>
              </a:ext>
            </a:extLst>
          </p:cNvPr>
          <p:cNvSpPr/>
          <p:nvPr/>
        </p:nvSpPr>
        <p:spPr>
          <a:xfrm>
            <a:off x="1945728" y="4091805"/>
            <a:ext cx="619683" cy="526731"/>
          </a:xfrm>
          <a:custGeom>
            <a:avLst/>
            <a:gdLst>
              <a:gd name="connsiteX0" fmla="*/ 343502 w 572503"/>
              <a:gd name="connsiteY0" fmla="*/ 400752 h 486628"/>
              <a:gd name="connsiteX1" fmla="*/ 343502 w 572503"/>
              <a:gd name="connsiteY1" fmla="*/ 429378 h 486628"/>
              <a:gd name="connsiteX2" fmla="*/ 515252 w 572503"/>
              <a:gd name="connsiteY2" fmla="*/ 429378 h 486628"/>
              <a:gd name="connsiteX3" fmla="*/ 515252 w 572503"/>
              <a:gd name="connsiteY3" fmla="*/ 400752 h 486628"/>
              <a:gd name="connsiteX4" fmla="*/ 343502 w 572503"/>
              <a:gd name="connsiteY4" fmla="*/ 314877 h 486628"/>
              <a:gd name="connsiteX5" fmla="*/ 343502 w 572503"/>
              <a:gd name="connsiteY5" fmla="*/ 343502 h 486628"/>
              <a:gd name="connsiteX6" fmla="*/ 515252 w 572503"/>
              <a:gd name="connsiteY6" fmla="*/ 343502 h 486628"/>
              <a:gd name="connsiteX7" fmla="*/ 515252 w 572503"/>
              <a:gd name="connsiteY7" fmla="*/ 314877 h 486628"/>
              <a:gd name="connsiteX8" fmla="*/ 171751 w 572503"/>
              <a:gd name="connsiteY8" fmla="*/ 314877 h 486628"/>
              <a:gd name="connsiteX9" fmla="*/ 124519 w 572503"/>
              <a:gd name="connsiteY9" fmla="*/ 322033 h 486628"/>
              <a:gd name="connsiteX10" fmla="*/ 68700 w 572503"/>
              <a:gd name="connsiteY10" fmla="*/ 349227 h 486628"/>
              <a:gd name="connsiteX11" fmla="*/ 57250 w 572503"/>
              <a:gd name="connsiteY11" fmla="*/ 372127 h 486628"/>
              <a:gd name="connsiteX12" fmla="*/ 57250 w 572503"/>
              <a:gd name="connsiteY12" fmla="*/ 429378 h 486628"/>
              <a:gd name="connsiteX13" fmla="*/ 286251 w 572503"/>
              <a:gd name="connsiteY13" fmla="*/ 429378 h 486628"/>
              <a:gd name="connsiteX14" fmla="*/ 286251 w 572503"/>
              <a:gd name="connsiteY14" fmla="*/ 372127 h 486628"/>
              <a:gd name="connsiteX15" fmla="*/ 274801 w 572503"/>
              <a:gd name="connsiteY15" fmla="*/ 349227 h 486628"/>
              <a:gd name="connsiteX16" fmla="*/ 218982 w 572503"/>
              <a:gd name="connsiteY16" fmla="*/ 322033 h 486628"/>
              <a:gd name="connsiteX17" fmla="*/ 171751 w 572503"/>
              <a:gd name="connsiteY17" fmla="*/ 314877 h 486628"/>
              <a:gd name="connsiteX18" fmla="*/ 343502 w 572503"/>
              <a:gd name="connsiteY18" fmla="*/ 229002 h 486628"/>
              <a:gd name="connsiteX19" fmla="*/ 343502 w 572503"/>
              <a:gd name="connsiteY19" fmla="*/ 257627 h 486628"/>
              <a:gd name="connsiteX20" fmla="*/ 515252 w 572503"/>
              <a:gd name="connsiteY20" fmla="*/ 257627 h 486628"/>
              <a:gd name="connsiteX21" fmla="*/ 515252 w 572503"/>
              <a:gd name="connsiteY21" fmla="*/ 229002 h 486628"/>
              <a:gd name="connsiteX22" fmla="*/ 171751 w 572503"/>
              <a:gd name="connsiteY22" fmla="*/ 186064 h 486628"/>
              <a:gd name="connsiteX23" fmla="*/ 114501 w 572503"/>
              <a:gd name="connsiteY23" fmla="*/ 243314 h 486628"/>
              <a:gd name="connsiteX24" fmla="*/ 171751 w 572503"/>
              <a:gd name="connsiteY24" fmla="*/ 300564 h 486628"/>
              <a:gd name="connsiteX25" fmla="*/ 229001 w 572503"/>
              <a:gd name="connsiteY25" fmla="*/ 243314 h 486628"/>
              <a:gd name="connsiteX26" fmla="*/ 171751 w 572503"/>
              <a:gd name="connsiteY26" fmla="*/ 186064 h 486628"/>
              <a:gd name="connsiteX27" fmla="*/ 28625 w 572503"/>
              <a:gd name="connsiteY27" fmla="*/ 85876 h 486628"/>
              <a:gd name="connsiteX28" fmla="*/ 214688 w 572503"/>
              <a:gd name="connsiteY28" fmla="*/ 85876 h 486628"/>
              <a:gd name="connsiteX29" fmla="*/ 271939 w 572503"/>
              <a:gd name="connsiteY29" fmla="*/ 143126 h 486628"/>
              <a:gd name="connsiteX30" fmla="*/ 300564 w 572503"/>
              <a:gd name="connsiteY30" fmla="*/ 143126 h 486628"/>
              <a:gd name="connsiteX31" fmla="*/ 357814 w 572503"/>
              <a:gd name="connsiteY31" fmla="*/ 85876 h 486628"/>
              <a:gd name="connsiteX32" fmla="*/ 543877 w 572503"/>
              <a:gd name="connsiteY32" fmla="*/ 85876 h 486628"/>
              <a:gd name="connsiteX33" fmla="*/ 572503 w 572503"/>
              <a:gd name="connsiteY33" fmla="*/ 114501 h 486628"/>
              <a:gd name="connsiteX34" fmla="*/ 572503 w 572503"/>
              <a:gd name="connsiteY34" fmla="*/ 458003 h 486628"/>
              <a:gd name="connsiteX35" fmla="*/ 543877 w 572503"/>
              <a:gd name="connsiteY35" fmla="*/ 486628 h 486628"/>
              <a:gd name="connsiteX36" fmla="*/ 28625 w 572503"/>
              <a:gd name="connsiteY36" fmla="*/ 486628 h 486628"/>
              <a:gd name="connsiteX37" fmla="*/ 0 w 572503"/>
              <a:gd name="connsiteY37" fmla="*/ 458003 h 486628"/>
              <a:gd name="connsiteX38" fmla="*/ 0 w 572503"/>
              <a:gd name="connsiteY38" fmla="*/ 114501 h 486628"/>
              <a:gd name="connsiteX39" fmla="*/ 28625 w 572503"/>
              <a:gd name="connsiteY39" fmla="*/ 85876 h 486628"/>
              <a:gd name="connsiteX40" fmla="*/ 271938 w 572503"/>
              <a:gd name="connsiteY40" fmla="*/ 0 h 486628"/>
              <a:gd name="connsiteX41" fmla="*/ 300563 w 572503"/>
              <a:gd name="connsiteY41" fmla="*/ 0 h 486628"/>
              <a:gd name="connsiteX42" fmla="*/ 329188 w 572503"/>
              <a:gd name="connsiteY42" fmla="*/ 28625 h 486628"/>
              <a:gd name="connsiteX43" fmla="*/ 329188 w 572503"/>
              <a:gd name="connsiteY43" fmla="*/ 85875 h 486628"/>
              <a:gd name="connsiteX44" fmla="*/ 300563 w 572503"/>
              <a:gd name="connsiteY44" fmla="*/ 114501 h 486628"/>
              <a:gd name="connsiteX45" fmla="*/ 271938 w 572503"/>
              <a:gd name="connsiteY45" fmla="*/ 114501 h 486628"/>
              <a:gd name="connsiteX46" fmla="*/ 243313 w 572503"/>
              <a:gd name="connsiteY46" fmla="*/ 85875 h 486628"/>
              <a:gd name="connsiteX47" fmla="*/ 243313 w 572503"/>
              <a:gd name="connsiteY47" fmla="*/ 28625 h 486628"/>
              <a:gd name="connsiteX48" fmla="*/ 271938 w 572503"/>
              <a:gd name="connsiteY48" fmla="*/ 0 h 48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72503" h="486628">
                <a:moveTo>
                  <a:pt x="343502" y="400752"/>
                </a:moveTo>
                <a:lnTo>
                  <a:pt x="343502" y="429378"/>
                </a:lnTo>
                <a:lnTo>
                  <a:pt x="515252" y="429378"/>
                </a:lnTo>
                <a:lnTo>
                  <a:pt x="515252" y="400752"/>
                </a:lnTo>
                <a:close/>
                <a:moveTo>
                  <a:pt x="343502" y="314877"/>
                </a:moveTo>
                <a:lnTo>
                  <a:pt x="343502" y="343502"/>
                </a:lnTo>
                <a:lnTo>
                  <a:pt x="515252" y="343502"/>
                </a:lnTo>
                <a:lnTo>
                  <a:pt x="515252" y="314877"/>
                </a:lnTo>
                <a:close/>
                <a:moveTo>
                  <a:pt x="171751" y="314877"/>
                </a:moveTo>
                <a:cubicBezTo>
                  <a:pt x="156007" y="314877"/>
                  <a:pt x="140263" y="317740"/>
                  <a:pt x="124519" y="322033"/>
                </a:cubicBezTo>
                <a:cubicBezTo>
                  <a:pt x="104482" y="327758"/>
                  <a:pt x="84444" y="337777"/>
                  <a:pt x="68700" y="349227"/>
                </a:cubicBezTo>
                <a:cubicBezTo>
                  <a:pt x="61544" y="354952"/>
                  <a:pt x="57250" y="363540"/>
                  <a:pt x="57250" y="372127"/>
                </a:cubicBezTo>
                <a:lnTo>
                  <a:pt x="57250" y="429378"/>
                </a:lnTo>
                <a:lnTo>
                  <a:pt x="286251" y="429378"/>
                </a:lnTo>
                <a:lnTo>
                  <a:pt x="286251" y="372127"/>
                </a:lnTo>
                <a:cubicBezTo>
                  <a:pt x="286251" y="363540"/>
                  <a:pt x="281958" y="354952"/>
                  <a:pt x="274801" y="349227"/>
                </a:cubicBezTo>
                <a:cubicBezTo>
                  <a:pt x="259057" y="336346"/>
                  <a:pt x="239020" y="327758"/>
                  <a:pt x="218982" y="322033"/>
                </a:cubicBezTo>
                <a:cubicBezTo>
                  <a:pt x="204670" y="317740"/>
                  <a:pt x="188926" y="314877"/>
                  <a:pt x="171751" y="314877"/>
                </a:cubicBezTo>
                <a:close/>
                <a:moveTo>
                  <a:pt x="343502" y="229002"/>
                </a:moveTo>
                <a:lnTo>
                  <a:pt x="343502" y="257627"/>
                </a:lnTo>
                <a:lnTo>
                  <a:pt x="515252" y="257627"/>
                </a:lnTo>
                <a:lnTo>
                  <a:pt x="515252" y="229002"/>
                </a:lnTo>
                <a:close/>
                <a:moveTo>
                  <a:pt x="171751" y="186064"/>
                </a:moveTo>
                <a:cubicBezTo>
                  <a:pt x="140263" y="186064"/>
                  <a:pt x="114501" y="211827"/>
                  <a:pt x="114501" y="243314"/>
                </a:cubicBezTo>
                <a:cubicBezTo>
                  <a:pt x="114501" y="274802"/>
                  <a:pt x="140263" y="300564"/>
                  <a:pt x="171751" y="300564"/>
                </a:cubicBezTo>
                <a:cubicBezTo>
                  <a:pt x="203238" y="300564"/>
                  <a:pt x="229001" y="274802"/>
                  <a:pt x="229001" y="243314"/>
                </a:cubicBezTo>
                <a:cubicBezTo>
                  <a:pt x="229001" y="211827"/>
                  <a:pt x="203238" y="186064"/>
                  <a:pt x="171751" y="186064"/>
                </a:cubicBezTo>
                <a:close/>
                <a:moveTo>
                  <a:pt x="28625" y="85876"/>
                </a:moveTo>
                <a:lnTo>
                  <a:pt x="214688" y="85876"/>
                </a:lnTo>
                <a:cubicBezTo>
                  <a:pt x="214688" y="117364"/>
                  <a:pt x="240451" y="143126"/>
                  <a:pt x="271939" y="143126"/>
                </a:cubicBezTo>
                <a:lnTo>
                  <a:pt x="300564" y="143126"/>
                </a:lnTo>
                <a:cubicBezTo>
                  <a:pt x="332051" y="143126"/>
                  <a:pt x="357814" y="117364"/>
                  <a:pt x="357814" y="85876"/>
                </a:cubicBezTo>
                <a:lnTo>
                  <a:pt x="543877" y="85876"/>
                </a:lnTo>
                <a:cubicBezTo>
                  <a:pt x="559621" y="85876"/>
                  <a:pt x="572503" y="98757"/>
                  <a:pt x="572503" y="114501"/>
                </a:cubicBezTo>
                <a:lnTo>
                  <a:pt x="572503" y="458003"/>
                </a:lnTo>
                <a:cubicBezTo>
                  <a:pt x="572503" y="473746"/>
                  <a:pt x="559621" y="486628"/>
                  <a:pt x="543877" y="486628"/>
                </a:cubicBezTo>
                <a:lnTo>
                  <a:pt x="28625" y="486628"/>
                </a:lnTo>
                <a:cubicBezTo>
                  <a:pt x="12881" y="486628"/>
                  <a:pt x="0" y="473746"/>
                  <a:pt x="0" y="458003"/>
                </a:cubicBezTo>
                <a:lnTo>
                  <a:pt x="0" y="114501"/>
                </a:lnTo>
                <a:cubicBezTo>
                  <a:pt x="0" y="98757"/>
                  <a:pt x="12881" y="85876"/>
                  <a:pt x="28625" y="85876"/>
                </a:cubicBezTo>
                <a:close/>
                <a:moveTo>
                  <a:pt x="271938" y="0"/>
                </a:moveTo>
                <a:lnTo>
                  <a:pt x="300563" y="0"/>
                </a:lnTo>
                <a:cubicBezTo>
                  <a:pt x="316307" y="0"/>
                  <a:pt x="329188" y="12881"/>
                  <a:pt x="329188" y="28625"/>
                </a:cubicBezTo>
                <a:lnTo>
                  <a:pt x="329188" y="85875"/>
                </a:lnTo>
                <a:cubicBezTo>
                  <a:pt x="329188" y="101619"/>
                  <a:pt x="316307" y="114501"/>
                  <a:pt x="300563" y="114501"/>
                </a:cubicBezTo>
                <a:lnTo>
                  <a:pt x="271938" y="114501"/>
                </a:lnTo>
                <a:cubicBezTo>
                  <a:pt x="256194" y="114501"/>
                  <a:pt x="243313" y="101619"/>
                  <a:pt x="243313" y="85875"/>
                </a:cubicBezTo>
                <a:lnTo>
                  <a:pt x="243313" y="28625"/>
                </a:lnTo>
                <a:cubicBezTo>
                  <a:pt x="243313" y="12881"/>
                  <a:pt x="256194" y="0"/>
                  <a:pt x="271938" y="0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D26915B6-C2A7-2350-9217-2884D2A4BEC4}"/>
              </a:ext>
            </a:extLst>
          </p:cNvPr>
          <p:cNvSpPr/>
          <p:nvPr/>
        </p:nvSpPr>
        <p:spPr>
          <a:xfrm>
            <a:off x="1973575" y="5237969"/>
            <a:ext cx="563988" cy="619683"/>
          </a:xfrm>
          <a:custGeom>
            <a:avLst/>
            <a:gdLst>
              <a:gd name="connsiteX0" fmla="*/ 259844 w 521048"/>
              <a:gd name="connsiteY0" fmla="*/ 461436 h 572502"/>
              <a:gd name="connsiteX1" fmla="*/ 305644 w 521048"/>
              <a:gd name="connsiteY1" fmla="*/ 468593 h 572502"/>
              <a:gd name="connsiteX2" fmla="*/ 360103 w 521048"/>
              <a:gd name="connsiteY2" fmla="*/ 494570 h 572502"/>
              <a:gd name="connsiteX3" fmla="*/ 371267 w 521048"/>
              <a:gd name="connsiteY3" fmla="*/ 516826 h 572502"/>
              <a:gd name="connsiteX4" fmla="*/ 371267 w 521048"/>
              <a:gd name="connsiteY4" fmla="*/ 572502 h 572502"/>
              <a:gd name="connsiteX5" fmla="*/ 148492 w 521048"/>
              <a:gd name="connsiteY5" fmla="*/ 572502 h 572502"/>
              <a:gd name="connsiteX6" fmla="*/ 148492 w 521048"/>
              <a:gd name="connsiteY6" fmla="*/ 516826 h 572502"/>
              <a:gd name="connsiteX7" fmla="*/ 159656 w 521048"/>
              <a:gd name="connsiteY7" fmla="*/ 494570 h 572502"/>
              <a:gd name="connsiteX8" fmla="*/ 214115 w 521048"/>
              <a:gd name="connsiteY8" fmla="*/ 468593 h 572502"/>
              <a:gd name="connsiteX9" fmla="*/ 259844 w 521048"/>
              <a:gd name="connsiteY9" fmla="*/ 461436 h 572502"/>
              <a:gd name="connsiteX10" fmla="*/ 408337 w 521048"/>
              <a:gd name="connsiteY10" fmla="*/ 418069 h 572502"/>
              <a:gd name="connsiteX11" fmla="*/ 454137 w 521048"/>
              <a:gd name="connsiteY11" fmla="*/ 425226 h 572502"/>
              <a:gd name="connsiteX12" fmla="*/ 508596 w 521048"/>
              <a:gd name="connsiteY12" fmla="*/ 451203 h 572502"/>
              <a:gd name="connsiteX13" fmla="*/ 519688 w 521048"/>
              <a:gd name="connsiteY13" fmla="*/ 473531 h 572502"/>
              <a:gd name="connsiteX14" fmla="*/ 519688 w 521048"/>
              <a:gd name="connsiteY14" fmla="*/ 529564 h 572502"/>
              <a:gd name="connsiteX15" fmla="*/ 396243 w 521048"/>
              <a:gd name="connsiteY15" fmla="*/ 529564 h 572502"/>
              <a:gd name="connsiteX16" fmla="*/ 396243 w 521048"/>
              <a:gd name="connsiteY16" fmla="*/ 516826 h 572502"/>
              <a:gd name="connsiteX17" fmla="*/ 375346 w 521048"/>
              <a:gd name="connsiteY17" fmla="*/ 474819 h 572502"/>
              <a:gd name="connsiteX18" fmla="*/ 318096 w 521048"/>
              <a:gd name="connsiteY18" fmla="*/ 446194 h 572502"/>
              <a:gd name="connsiteX19" fmla="*/ 320672 w 521048"/>
              <a:gd name="connsiteY19" fmla="*/ 443260 h 572502"/>
              <a:gd name="connsiteX20" fmla="*/ 362608 w 521048"/>
              <a:gd name="connsiteY20" fmla="*/ 425226 h 572502"/>
              <a:gd name="connsiteX21" fmla="*/ 408337 w 521048"/>
              <a:gd name="connsiteY21" fmla="*/ 418069 h 572502"/>
              <a:gd name="connsiteX22" fmla="*/ 111423 w 521048"/>
              <a:gd name="connsiteY22" fmla="*/ 418069 h 572502"/>
              <a:gd name="connsiteX23" fmla="*/ 157152 w 521048"/>
              <a:gd name="connsiteY23" fmla="*/ 425226 h 572502"/>
              <a:gd name="connsiteX24" fmla="*/ 197800 w 521048"/>
              <a:gd name="connsiteY24" fmla="*/ 441614 h 572502"/>
              <a:gd name="connsiteX25" fmla="*/ 201879 w 521048"/>
              <a:gd name="connsiteY25" fmla="*/ 446265 h 572502"/>
              <a:gd name="connsiteX26" fmla="*/ 145559 w 521048"/>
              <a:gd name="connsiteY26" fmla="*/ 474175 h 572502"/>
              <a:gd name="connsiteX27" fmla="*/ 144628 w 521048"/>
              <a:gd name="connsiteY27" fmla="*/ 474819 h 572502"/>
              <a:gd name="connsiteX28" fmla="*/ 143841 w 521048"/>
              <a:gd name="connsiteY28" fmla="*/ 475534 h 572502"/>
              <a:gd name="connsiteX29" fmla="*/ 123732 w 521048"/>
              <a:gd name="connsiteY29" fmla="*/ 516826 h 572502"/>
              <a:gd name="connsiteX30" fmla="*/ 123732 w 521048"/>
              <a:gd name="connsiteY30" fmla="*/ 529564 h 572502"/>
              <a:gd name="connsiteX31" fmla="*/ 0 w 521048"/>
              <a:gd name="connsiteY31" fmla="*/ 529564 h 572502"/>
              <a:gd name="connsiteX32" fmla="*/ 0 w 521048"/>
              <a:gd name="connsiteY32" fmla="*/ 473531 h 572502"/>
              <a:gd name="connsiteX33" fmla="*/ 11164 w 521048"/>
              <a:gd name="connsiteY33" fmla="*/ 451203 h 572502"/>
              <a:gd name="connsiteX34" fmla="*/ 65623 w 521048"/>
              <a:gd name="connsiteY34" fmla="*/ 425226 h 572502"/>
              <a:gd name="connsiteX35" fmla="*/ 111423 w 521048"/>
              <a:gd name="connsiteY35" fmla="*/ 418069 h 572502"/>
              <a:gd name="connsiteX36" fmla="*/ 259844 w 521048"/>
              <a:gd name="connsiteY36" fmla="*/ 334914 h 572502"/>
              <a:gd name="connsiteX37" fmla="*/ 315520 w 521048"/>
              <a:gd name="connsiteY37" fmla="*/ 390590 h 572502"/>
              <a:gd name="connsiteX38" fmla="*/ 259844 w 521048"/>
              <a:gd name="connsiteY38" fmla="*/ 446266 h 572502"/>
              <a:gd name="connsiteX39" fmla="*/ 204168 w 521048"/>
              <a:gd name="connsiteY39" fmla="*/ 390590 h 572502"/>
              <a:gd name="connsiteX40" fmla="*/ 259844 w 521048"/>
              <a:gd name="connsiteY40" fmla="*/ 334914 h 572502"/>
              <a:gd name="connsiteX41" fmla="*/ 408337 w 521048"/>
              <a:gd name="connsiteY41" fmla="*/ 291618 h 572502"/>
              <a:gd name="connsiteX42" fmla="*/ 464013 w 521048"/>
              <a:gd name="connsiteY42" fmla="*/ 347294 h 572502"/>
              <a:gd name="connsiteX43" fmla="*/ 408337 w 521048"/>
              <a:gd name="connsiteY43" fmla="*/ 402970 h 572502"/>
              <a:gd name="connsiteX44" fmla="*/ 352661 w 521048"/>
              <a:gd name="connsiteY44" fmla="*/ 347294 h 572502"/>
              <a:gd name="connsiteX45" fmla="*/ 408337 w 521048"/>
              <a:gd name="connsiteY45" fmla="*/ 291618 h 572502"/>
              <a:gd name="connsiteX46" fmla="*/ 111423 w 521048"/>
              <a:gd name="connsiteY46" fmla="*/ 291618 h 572502"/>
              <a:gd name="connsiteX47" fmla="*/ 167099 w 521048"/>
              <a:gd name="connsiteY47" fmla="*/ 347294 h 572502"/>
              <a:gd name="connsiteX48" fmla="*/ 111423 w 521048"/>
              <a:gd name="connsiteY48" fmla="*/ 402970 h 572502"/>
              <a:gd name="connsiteX49" fmla="*/ 55747 w 521048"/>
              <a:gd name="connsiteY49" fmla="*/ 347294 h 572502"/>
              <a:gd name="connsiteX50" fmla="*/ 111423 w 521048"/>
              <a:gd name="connsiteY50" fmla="*/ 291618 h 572502"/>
              <a:gd name="connsiteX51" fmla="*/ 71992 w 521048"/>
              <a:gd name="connsiteY51" fmla="*/ 135969 h 572502"/>
              <a:gd name="connsiteX52" fmla="*/ 71992 w 521048"/>
              <a:gd name="connsiteY52" fmla="*/ 150282 h 572502"/>
              <a:gd name="connsiteX53" fmla="*/ 334985 w 521048"/>
              <a:gd name="connsiteY53" fmla="*/ 150282 h 572502"/>
              <a:gd name="connsiteX54" fmla="*/ 334985 w 521048"/>
              <a:gd name="connsiteY54" fmla="*/ 135969 h 572502"/>
              <a:gd name="connsiteX55" fmla="*/ 71992 w 521048"/>
              <a:gd name="connsiteY55" fmla="*/ 100188 h 572502"/>
              <a:gd name="connsiteX56" fmla="*/ 71992 w 521048"/>
              <a:gd name="connsiteY56" fmla="*/ 114501 h 572502"/>
              <a:gd name="connsiteX57" fmla="*/ 449486 w 521048"/>
              <a:gd name="connsiteY57" fmla="*/ 114501 h 572502"/>
              <a:gd name="connsiteX58" fmla="*/ 449486 w 521048"/>
              <a:gd name="connsiteY58" fmla="*/ 100188 h 572502"/>
              <a:gd name="connsiteX59" fmla="*/ 71992 w 521048"/>
              <a:gd name="connsiteY59" fmla="*/ 64407 h 572502"/>
              <a:gd name="connsiteX60" fmla="*/ 71992 w 521048"/>
              <a:gd name="connsiteY60" fmla="*/ 78719 h 572502"/>
              <a:gd name="connsiteX61" fmla="*/ 406548 w 521048"/>
              <a:gd name="connsiteY61" fmla="*/ 78719 h 572502"/>
              <a:gd name="connsiteX62" fmla="*/ 406548 w 521048"/>
              <a:gd name="connsiteY62" fmla="*/ 64407 h 572502"/>
              <a:gd name="connsiteX63" fmla="*/ 29054 w 521048"/>
              <a:gd name="connsiteY63" fmla="*/ 0 h 572502"/>
              <a:gd name="connsiteX64" fmla="*/ 492423 w 521048"/>
              <a:gd name="connsiteY64" fmla="*/ 0 h 572502"/>
              <a:gd name="connsiteX65" fmla="*/ 521048 w 521048"/>
              <a:gd name="connsiteY65" fmla="*/ 28625 h 572502"/>
              <a:gd name="connsiteX66" fmla="*/ 521048 w 521048"/>
              <a:gd name="connsiteY66" fmla="*/ 186063 h 572502"/>
              <a:gd name="connsiteX67" fmla="*/ 492423 w 521048"/>
              <a:gd name="connsiteY67" fmla="*/ 214688 h 572502"/>
              <a:gd name="connsiteX68" fmla="*/ 377923 w 521048"/>
              <a:gd name="connsiteY68" fmla="*/ 214688 h 572502"/>
              <a:gd name="connsiteX69" fmla="*/ 377923 w 521048"/>
              <a:gd name="connsiteY69" fmla="*/ 257626 h 572502"/>
              <a:gd name="connsiteX70" fmla="*/ 332838 w 521048"/>
              <a:gd name="connsiteY70" fmla="*/ 214688 h 572502"/>
              <a:gd name="connsiteX71" fmla="*/ 282029 w 521048"/>
              <a:gd name="connsiteY71" fmla="*/ 214688 h 572502"/>
              <a:gd name="connsiteX72" fmla="*/ 256266 w 521048"/>
              <a:gd name="connsiteY72" fmla="*/ 257626 h 572502"/>
              <a:gd name="connsiteX73" fmla="*/ 228357 w 521048"/>
              <a:gd name="connsiteY73" fmla="*/ 214688 h 572502"/>
              <a:gd name="connsiteX74" fmla="*/ 179694 w 521048"/>
              <a:gd name="connsiteY74" fmla="*/ 214688 h 572502"/>
              <a:gd name="connsiteX75" fmla="*/ 134609 w 521048"/>
              <a:gd name="connsiteY75" fmla="*/ 257626 h 572502"/>
              <a:gd name="connsiteX76" fmla="*/ 134609 w 521048"/>
              <a:gd name="connsiteY76" fmla="*/ 214688 h 572502"/>
              <a:gd name="connsiteX77" fmla="*/ 29054 w 521048"/>
              <a:gd name="connsiteY77" fmla="*/ 214688 h 572502"/>
              <a:gd name="connsiteX78" fmla="*/ 429 w 521048"/>
              <a:gd name="connsiteY78" fmla="*/ 186063 h 572502"/>
              <a:gd name="connsiteX79" fmla="*/ 429 w 521048"/>
              <a:gd name="connsiteY79" fmla="*/ 28625 h 572502"/>
              <a:gd name="connsiteX80" fmla="*/ 29054 w 521048"/>
              <a:gd name="connsiteY80" fmla="*/ 0 h 572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521048" h="572502">
                <a:moveTo>
                  <a:pt x="259844" y="461436"/>
                </a:moveTo>
                <a:cubicBezTo>
                  <a:pt x="275359" y="461801"/>
                  <a:pt x="290757" y="464207"/>
                  <a:pt x="305644" y="468593"/>
                </a:cubicBezTo>
                <a:cubicBezTo>
                  <a:pt x="325482" y="473155"/>
                  <a:pt x="344074" y="482023"/>
                  <a:pt x="360103" y="494570"/>
                </a:cubicBezTo>
                <a:cubicBezTo>
                  <a:pt x="367308" y="499659"/>
                  <a:pt x="371497" y="508009"/>
                  <a:pt x="371267" y="516826"/>
                </a:cubicBezTo>
                <a:lnTo>
                  <a:pt x="371267" y="572502"/>
                </a:lnTo>
                <a:lnTo>
                  <a:pt x="148492" y="572502"/>
                </a:lnTo>
                <a:lnTo>
                  <a:pt x="148492" y="516826"/>
                </a:lnTo>
                <a:cubicBezTo>
                  <a:pt x="148526" y="508069"/>
                  <a:pt x="152657" y="499833"/>
                  <a:pt x="159656" y="494570"/>
                </a:cubicBezTo>
                <a:cubicBezTo>
                  <a:pt x="176108" y="482721"/>
                  <a:pt x="194553" y="473923"/>
                  <a:pt x="214115" y="468593"/>
                </a:cubicBezTo>
                <a:cubicBezTo>
                  <a:pt x="228879" y="463785"/>
                  <a:pt x="244317" y="461369"/>
                  <a:pt x="259844" y="461436"/>
                </a:cubicBezTo>
                <a:close/>
                <a:moveTo>
                  <a:pt x="408337" y="418069"/>
                </a:moveTo>
                <a:cubicBezTo>
                  <a:pt x="423848" y="418469"/>
                  <a:pt x="439243" y="420875"/>
                  <a:pt x="454137" y="425226"/>
                </a:cubicBezTo>
                <a:cubicBezTo>
                  <a:pt x="473953" y="429849"/>
                  <a:pt x="492533" y="438711"/>
                  <a:pt x="508596" y="451203"/>
                </a:cubicBezTo>
                <a:cubicBezTo>
                  <a:pt x="515775" y="456339"/>
                  <a:pt x="519932" y="464707"/>
                  <a:pt x="519688" y="473531"/>
                </a:cubicBezTo>
                <a:lnTo>
                  <a:pt x="519688" y="529564"/>
                </a:lnTo>
                <a:lnTo>
                  <a:pt x="396243" y="529564"/>
                </a:lnTo>
                <a:lnTo>
                  <a:pt x="396243" y="516826"/>
                </a:lnTo>
                <a:cubicBezTo>
                  <a:pt x="396474" y="500270"/>
                  <a:pt x="388690" y="484622"/>
                  <a:pt x="375346" y="474819"/>
                </a:cubicBezTo>
                <a:cubicBezTo>
                  <a:pt x="358369" y="461544"/>
                  <a:pt x="338902" y="451810"/>
                  <a:pt x="318096" y="446194"/>
                </a:cubicBezTo>
                <a:lnTo>
                  <a:pt x="320672" y="443260"/>
                </a:lnTo>
                <a:cubicBezTo>
                  <a:pt x="333697" y="435237"/>
                  <a:pt x="347825" y="429162"/>
                  <a:pt x="362608" y="425226"/>
                </a:cubicBezTo>
                <a:cubicBezTo>
                  <a:pt x="377379" y="420450"/>
                  <a:pt x="392813" y="418034"/>
                  <a:pt x="408337" y="418069"/>
                </a:cubicBezTo>
                <a:close/>
                <a:moveTo>
                  <a:pt x="111423" y="418069"/>
                </a:moveTo>
                <a:cubicBezTo>
                  <a:pt x="126911" y="418475"/>
                  <a:pt x="142281" y="420880"/>
                  <a:pt x="157152" y="425226"/>
                </a:cubicBezTo>
                <a:cubicBezTo>
                  <a:pt x="171414" y="428719"/>
                  <a:pt x="185103" y="434238"/>
                  <a:pt x="197800" y="441614"/>
                </a:cubicBezTo>
                <a:cubicBezTo>
                  <a:pt x="199088" y="443188"/>
                  <a:pt x="200447" y="444762"/>
                  <a:pt x="201879" y="446265"/>
                </a:cubicBezTo>
                <a:cubicBezTo>
                  <a:pt x="181747" y="452530"/>
                  <a:pt x="162737" y="461950"/>
                  <a:pt x="145559" y="474175"/>
                </a:cubicBezTo>
                <a:lnTo>
                  <a:pt x="144628" y="474819"/>
                </a:lnTo>
                <a:lnTo>
                  <a:pt x="143841" y="475534"/>
                </a:lnTo>
                <a:cubicBezTo>
                  <a:pt x="131157" y="485483"/>
                  <a:pt x="123744" y="500706"/>
                  <a:pt x="123732" y="516826"/>
                </a:cubicBezTo>
                <a:lnTo>
                  <a:pt x="123732" y="529564"/>
                </a:lnTo>
                <a:lnTo>
                  <a:pt x="0" y="529564"/>
                </a:lnTo>
                <a:lnTo>
                  <a:pt x="0" y="473531"/>
                </a:lnTo>
                <a:cubicBezTo>
                  <a:pt x="109" y="464772"/>
                  <a:pt x="4222" y="456545"/>
                  <a:pt x="11164" y="451203"/>
                </a:cubicBezTo>
                <a:cubicBezTo>
                  <a:pt x="27649" y="439410"/>
                  <a:pt x="46084" y="430616"/>
                  <a:pt x="65623" y="425226"/>
                </a:cubicBezTo>
                <a:cubicBezTo>
                  <a:pt x="80418" y="420445"/>
                  <a:pt x="95875" y="418029"/>
                  <a:pt x="111423" y="418069"/>
                </a:cubicBezTo>
                <a:close/>
                <a:moveTo>
                  <a:pt x="259844" y="334914"/>
                </a:moveTo>
                <a:cubicBezTo>
                  <a:pt x="290593" y="334914"/>
                  <a:pt x="315520" y="359841"/>
                  <a:pt x="315520" y="390590"/>
                </a:cubicBezTo>
                <a:cubicBezTo>
                  <a:pt x="315520" y="421339"/>
                  <a:pt x="290593" y="446266"/>
                  <a:pt x="259844" y="446266"/>
                </a:cubicBezTo>
                <a:cubicBezTo>
                  <a:pt x="229095" y="446266"/>
                  <a:pt x="204168" y="421339"/>
                  <a:pt x="204168" y="390590"/>
                </a:cubicBezTo>
                <a:cubicBezTo>
                  <a:pt x="204168" y="359841"/>
                  <a:pt x="229095" y="334914"/>
                  <a:pt x="259844" y="334914"/>
                </a:cubicBezTo>
                <a:close/>
                <a:moveTo>
                  <a:pt x="408337" y="291618"/>
                </a:moveTo>
                <a:cubicBezTo>
                  <a:pt x="439086" y="291618"/>
                  <a:pt x="464013" y="316545"/>
                  <a:pt x="464013" y="347294"/>
                </a:cubicBezTo>
                <a:cubicBezTo>
                  <a:pt x="464013" y="378043"/>
                  <a:pt x="439086" y="402970"/>
                  <a:pt x="408337" y="402970"/>
                </a:cubicBezTo>
                <a:cubicBezTo>
                  <a:pt x="377588" y="402970"/>
                  <a:pt x="352661" y="378043"/>
                  <a:pt x="352661" y="347294"/>
                </a:cubicBezTo>
                <a:cubicBezTo>
                  <a:pt x="352661" y="316545"/>
                  <a:pt x="377588" y="291618"/>
                  <a:pt x="408337" y="291618"/>
                </a:cubicBezTo>
                <a:close/>
                <a:moveTo>
                  <a:pt x="111423" y="291618"/>
                </a:moveTo>
                <a:cubicBezTo>
                  <a:pt x="142172" y="291618"/>
                  <a:pt x="167099" y="316545"/>
                  <a:pt x="167099" y="347294"/>
                </a:cubicBezTo>
                <a:cubicBezTo>
                  <a:pt x="167099" y="378043"/>
                  <a:pt x="142172" y="402970"/>
                  <a:pt x="111423" y="402970"/>
                </a:cubicBezTo>
                <a:cubicBezTo>
                  <a:pt x="80674" y="402970"/>
                  <a:pt x="55747" y="378043"/>
                  <a:pt x="55747" y="347294"/>
                </a:cubicBezTo>
                <a:cubicBezTo>
                  <a:pt x="55747" y="316545"/>
                  <a:pt x="80674" y="291618"/>
                  <a:pt x="111423" y="291618"/>
                </a:cubicBezTo>
                <a:close/>
                <a:moveTo>
                  <a:pt x="71992" y="135969"/>
                </a:moveTo>
                <a:lnTo>
                  <a:pt x="71992" y="150282"/>
                </a:lnTo>
                <a:lnTo>
                  <a:pt x="334985" y="150282"/>
                </a:lnTo>
                <a:lnTo>
                  <a:pt x="334985" y="135969"/>
                </a:lnTo>
                <a:close/>
                <a:moveTo>
                  <a:pt x="71992" y="100188"/>
                </a:moveTo>
                <a:lnTo>
                  <a:pt x="71992" y="114501"/>
                </a:lnTo>
                <a:lnTo>
                  <a:pt x="449486" y="114501"/>
                </a:lnTo>
                <a:lnTo>
                  <a:pt x="449486" y="100188"/>
                </a:lnTo>
                <a:close/>
                <a:moveTo>
                  <a:pt x="71992" y="64407"/>
                </a:moveTo>
                <a:lnTo>
                  <a:pt x="71992" y="78719"/>
                </a:lnTo>
                <a:lnTo>
                  <a:pt x="406548" y="78719"/>
                </a:lnTo>
                <a:lnTo>
                  <a:pt x="406548" y="64407"/>
                </a:lnTo>
                <a:close/>
                <a:moveTo>
                  <a:pt x="29054" y="0"/>
                </a:moveTo>
                <a:lnTo>
                  <a:pt x="492423" y="0"/>
                </a:lnTo>
                <a:cubicBezTo>
                  <a:pt x="508232" y="0"/>
                  <a:pt x="521048" y="12816"/>
                  <a:pt x="521048" y="28625"/>
                </a:cubicBezTo>
                <a:lnTo>
                  <a:pt x="521048" y="186063"/>
                </a:lnTo>
                <a:cubicBezTo>
                  <a:pt x="521048" y="201872"/>
                  <a:pt x="508232" y="214688"/>
                  <a:pt x="492423" y="214688"/>
                </a:cubicBezTo>
                <a:lnTo>
                  <a:pt x="377923" y="214688"/>
                </a:lnTo>
                <a:lnTo>
                  <a:pt x="377923" y="257626"/>
                </a:lnTo>
                <a:lnTo>
                  <a:pt x="332838" y="214688"/>
                </a:lnTo>
                <a:lnTo>
                  <a:pt x="282029" y="214688"/>
                </a:lnTo>
                <a:lnTo>
                  <a:pt x="256266" y="257626"/>
                </a:lnTo>
                <a:lnTo>
                  <a:pt x="228357" y="214688"/>
                </a:lnTo>
                <a:lnTo>
                  <a:pt x="179694" y="214688"/>
                </a:lnTo>
                <a:lnTo>
                  <a:pt x="134609" y="257626"/>
                </a:lnTo>
                <a:lnTo>
                  <a:pt x="134609" y="214688"/>
                </a:lnTo>
                <a:lnTo>
                  <a:pt x="29054" y="214688"/>
                </a:lnTo>
                <a:cubicBezTo>
                  <a:pt x="13245" y="214688"/>
                  <a:pt x="429" y="201872"/>
                  <a:pt x="429" y="186063"/>
                </a:cubicBezTo>
                <a:lnTo>
                  <a:pt x="429" y="28625"/>
                </a:lnTo>
                <a:cubicBezTo>
                  <a:pt x="429" y="12816"/>
                  <a:pt x="13245" y="0"/>
                  <a:pt x="29054" y="0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pPr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350CCBC7-27B8-AABA-0592-69023C9FB3F4}"/>
              </a:ext>
            </a:extLst>
          </p:cNvPr>
          <p:cNvGrpSpPr/>
          <p:nvPr/>
        </p:nvGrpSpPr>
        <p:grpSpPr>
          <a:xfrm>
            <a:off x="8784912" y="3439802"/>
            <a:ext cx="1524915" cy="363377"/>
            <a:chOff x="7120826" y="2930235"/>
            <a:chExt cx="1408815" cy="335711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873CE60-A116-BB59-F787-EBD242E7617D}"/>
                </a:ext>
              </a:extLst>
            </p:cNvPr>
            <p:cNvSpPr/>
            <p:nvPr/>
          </p:nvSpPr>
          <p:spPr>
            <a:xfrm>
              <a:off x="7567932" y="3004557"/>
              <a:ext cx="639738" cy="196137"/>
            </a:xfrm>
            <a:custGeom>
              <a:avLst/>
              <a:gdLst>
                <a:gd name="connsiteX0" fmla="*/ 205324 w 639738"/>
                <a:gd name="connsiteY0" fmla="*/ 104 h 196137"/>
                <a:gd name="connsiteX1" fmla="*/ 347992 w 639738"/>
                <a:gd name="connsiteY1" fmla="*/ 6199 h 196137"/>
                <a:gd name="connsiteX2" fmla="*/ 438037 w 639738"/>
                <a:gd name="connsiteY2" fmla="*/ 11040 h 196137"/>
                <a:gd name="connsiteX3" fmla="*/ 581734 w 639738"/>
                <a:gd name="connsiteY3" fmla="*/ 20195 h 196137"/>
                <a:gd name="connsiteX4" fmla="*/ 630469 w 639738"/>
                <a:gd name="connsiteY4" fmla="*/ 23305 h 196137"/>
                <a:gd name="connsiteX5" fmla="*/ 636238 w 639738"/>
                <a:gd name="connsiteY5" fmla="*/ 34994 h 196137"/>
                <a:gd name="connsiteX6" fmla="*/ 602652 w 639738"/>
                <a:gd name="connsiteY6" fmla="*/ 83327 h 196137"/>
                <a:gd name="connsiteX7" fmla="*/ 602828 w 639738"/>
                <a:gd name="connsiteY7" fmla="*/ 108109 h 196137"/>
                <a:gd name="connsiteX8" fmla="*/ 635861 w 639738"/>
                <a:gd name="connsiteY8" fmla="*/ 155314 h 196137"/>
                <a:gd name="connsiteX9" fmla="*/ 630117 w 639738"/>
                <a:gd name="connsiteY9" fmla="*/ 168658 h 196137"/>
                <a:gd name="connsiteX10" fmla="*/ 553943 w 639738"/>
                <a:gd name="connsiteY10" fmla="*/ 174151 h 196137"/>
                <a:gd name="connsiteX11" fmla="*/ 425320 w 639738"/>
                <a:gd name="connsiteY11" fmla="*/ 183306 h 196137"/>
                <a:gd name="connsiteX12" fmla="*/ 380323 w 639738"/>
                <a:gd name="connsiteY12" fmla="*/ 185964 h 196137"/>
                <a:gd name="connsiteX13" fmla="*/ 266499 w 639738"/>
                <a:gd name="connsiteY13" fmla="*/ 191733 h 196137"/>
                <a:gd name="connsiteX14" fmla="*/ 186462 w 639738"/>
                <a:gd name="connsiteY14" fmla="*/ 195822 h 196137"/>
                <a:gd name="connsiteX15" fmla="*/ 124233 w 639738"/>
                <a:gd name="connsiteY15" fmla="*/ 190680 h 196137"/>
                <a:gd name="connsiteX16" fmla="*/ 44672 w 639738"/>
                <a:gd name="connsiteY16" fmla="*/ 174151 h 196137"/>
                <a:gd name="connsiteX17" fmla="*/ 627 w 639738"/>
                <a:gd name="connsiteY17" fmla="*/ 119521 h 196137"/>
                <a:gd name="connsiteX18" fmla="*/ 0 w 639738"/>
                <a:gd name="connsiteY18" fmla="*/ 75702 h 196137"/>
                <a:gd name="connsiteX19" fmla="*/ 23878 w 639738"/>
                <a:gd name="connsiteY19" fmla="*/ 27343 h 196137"/>
                <a:gd name="connsiteX20" fmla="*/ 44320 w 639738"/>
                <a:gd name="connsiteY20" fmla="*/ 18514 h 196137"/>
                <a:gd name="connsiteX21" fmla="*/ 144073 w 639738"/>
                <a:gd name="connsiteY21" fmla="*/ 1333 h 196137"/>
                <a:gd name="connsiteX22" fmla="*/ 200282 w 639738"/>
                <a:gd name="connsiteY22" fmla="*/ 355 h 196137"/>
                <a:gd name="connsiteX23" fmla="*/ 205299 w 639738"/>
                <a:gd name="connsiteY23" fmla="*/ 355 h 196137"/>
                <a:gd name="connsiteX24" fmla="*/ 205299 w 639738"/>
                <a:gd name="connsiteY24" fmla="*/ 79 h 19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9738" h="196137">
                  <a:moveTo>
                    <a:pt x="205324" y="104"/>
                  </a:moveTo>
                  <a:cubicBezTo>
                    <a:pt x="252880" y="2111"/>
                    <a:pt x="300436" y="4017"/>
                    <a:pt x="347992" y="6199"/>
                  </a:cubicBezTo>
                  <a:cubicBezTo>
                    <a:pt x="378015" y="7579"/>
                    <a:pt x="408039" y="9209"/>
                    <a:pt x="438037" y="11040"/>
                  </a:cubicBezTo>
                  <a:cubicBezTo>
                    <a:pt x="485944" y="13949"/>
                    <a:pt x="533827" y="17135"/>
                    <a:pt x="581734" y="20195"/>
                  </a:cubicBezTo>
                  <a:cubicBezTo>
                    <a:pt x="597987" y="21223"/>
                    <a:pt x="614240" y="22176"/>
                    <a:pt x="630469" y="23305"/>
                  </a:cubicBezTo>
                  <a:cubicBezTo>
                    <a:pt x="639874" y="23957"/>
                    <a:pt x="641555" y="27143"/>
                    <a:pt x="636238" y="34994"/>
                  </a:cubicBezTo>
                  <a:cubicBezTo>
                    <a:pt x="625226" y="51222"/>
                    <a:pt x="613914" y="67275"/>
                    <a:pt x="602652" y="83327"/>
                  </a:cubicBezTo>
                  <a:cubicBezTo>
                    <a:pt x="594099" y="95542"/>
                    <a:pt x="594024" y="95517"/>
                    <a:pt x="602828" y="108109"/>
                  </a:cubicBezTo>
                  <a:cubicBezTo>
                    <a:pt x="613839" y="123835"/>
                    <a:pt x="624976" y="139487"/>
                    <a:pt x="635861" y="155314"/>
                  </a:cubicBezTo>
                  <a:cubicBezTo>
                    <a:pt x="642307" y="164670"/>
                    <a:pt x="640928" y="167830"/>
                    <a:pt x="630117" y="168658"/>
                  </a:cubicBezTo>
                  <a:cubicBezTo>
                    <a:pt x="604734" y="170589"/>
                    <a:pt x="579351" y="172345"/>
                    <a:pt x="553943" y="174151"/>
                  </a:cubicBezTo>
                  <a:cubicBezTo>
                    <a:pt x="511077" y="177211"/>
                    <a:pt x="468211" y="180321"/>
                    <a:pt x="425320" y="183306"/>
                  </a:cubicBezTo>
                  <a:cubicBezTo>
                    <a:pt x="410321" y="184359"/>
                    <a:pt x="395322" y="185187"/>
                    <a:pt x="380323" y="185964"/>
                  </a:cubicBezTo>
                  <a:cubicBezTo>
                    <a:pt x="342398" y="187946"/>
                    <a:pt x="304449" y="189827"/>
                    <a:pt x="266499" y="191733"/>
                  </a:cubicBezTo>
                  <a:cubicBezTo>
                    <a:pt x="239812" y="193088"/>
                    <a:pt x="213124" y="194242"/>
                    <a:pt x="186462" y="195822"/>
                  </a:cubicBezTo>
                  <a:cubicBezTo>
                    <a:pt x="165443" y="197076"/>
                    <a:pt x="144725" y="194442"/>
                    <a:pt x="124233" y="190680"/>
                  </a:cubicBezTo>
                  <a:cubicBezTo>
                    <a:pt x="97595" y="185789"/>
                    <a:pt x="71259" y="179318"/>
                    <a:pt x="44672" y="174151"/>
                  </a:cubicBezTo>
                  <a:cubicBezTo>
                    <a:pt x="21119" y="169586"/>
                    <a:pt x="-125" y="148266"/>
                    <a:pt x="627" y="119521"/>
                  </a:cubicBezTo>
                  <a:cubicBezTo>
                    <a:pt x="1003" y="104923"/>
                    <a:pt x="0" y="90300"/>
                    <a:pt x="0" y="75702"/>
                  </a:cubicBezTo>
                  <a:cubicBezTo>
                    <a:pt x="0" y="55737"/>
                    <a:pt x="6797" y="38706"/>
                    <a:pt x="23878" y="27343"/>
                  </a:cubicBezTo>
                  <a:cubicBezTo>
                    <a:pt x="29973" y="23280"/>
                    <a:pt x="37172" y="19869"/>
                    <a:pt x="44320" y="18514"/>
                  </a:cubicBezTo>
                  <a:cubicBezTo>
                    <a:pt x="77479" y="12219"/>
                    <a:pt x="110638" y="5722"/>
                    <a:pt x="144073" y="1333"/>
                  </a:cubicBezTo>
                  <a:cubicBezTo>
                    <a:pt x="162533" y="-1075"/>
                    <a:pt x="181546" y="555"/>
                    <a:pt x="200282" y="355"/>
                  </a:cubicBezTo>
                  <a:cubicBezTo>
                    <a:pt x="201963" y="355"/>
                    <a:pt x="203618" y="355"/>
                    <a:pt x="205299" y="355"/>
                  </a:cubicBezTo>
                  <a:lnTo>
                    <a:pt x="205299" y="7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81A4AC4-7DC6-6A59-FE25-A7471A8F5AEC}"/>
                </a:ext>
              </a:extLst>
            </p:cNvPr>
            <p:cNvSpPr/>
            <p:nvPr/>
          </p:nvSpPr>
          <p:spPr>
            <a:xfrm>
              <a:off x="8199036" y="3111963"/>
              <a:ext cx="330601" cy="153983"/>
            </a:xfrm>
            <a:custGeom>
              <a:avLst/>
              <a:gdLst>
                <a:gd name="connsiteX0" fmla="*/ 131624 w 330601"/>
                <a:gd name="connsiteY0" fmla="*/ 201 h 153983"/>
                <a:gd name="connsiteX1" fmla="*/ 254427 w 330601"/>
                <a:gd name="connsiteY1" fmla="*/ 1 h 153983"/>
                <a:gd name="connsiteX2" fmla="*/ 261024 w 330601"/>
                <a:gd name="connsiteY2" fmla="*/ 3763 h 153983"/>
                <a:gd name="connsiteX3" fmla="*/ 270480 w 330601"/>
                <a:gd name="connsiteY3" fmla="*/ 22825 h 153983"/>
                <a:gd name="connsiteX4" fmla="*/ 327166 w 330601"/>
                <a:gd name="connsiteY4" fmla="*/ 138581 h 153983"/>
                <a:gd name="connsiteX5" fmla="*/ 317083 w 330601"/>
                <a:gd name="connsiteY5" fmla="*/ 153981 h 153983"/>
                <a:gd name="connsiteX6" fmla="*/ 116550 w 330601"/>
                <a:gd name="connsiteY6" fmla="*/ 153981 h 153983"/>
                <a:gd name="connsiteX7" fmla="*/ 99745 w 330601"/>
                <a:gd name="connsiteY7" fmla="*/ 146080 h 153983"/>
                <a:gd name="connsiteX8" fmla="*/ 5686 w 330601"/>
                <a:gd name="connsiteY8" fmla="*/ 14724 h 153983"/>
                <a:gd name="connsiteX9" fmla="*/ 1046 w 330601"/>
                <a:gd name="connsiteY9" fmla="*/ 2985 h 153983"/>
                <a:gd name="connsiteX10" fmla="*/ 12559 w 330601"/>
                <a:gd name="connsiteY10" fmla="*/ 602 h 153983"/>
                <a:gd name="connsiteX11" fmla="*/ 131624 w 330601"/>
                <a:gd name="connsiteY11" fmla="*/ 502 h 153983"/>
                <a:gd name="connsiteX12" fmla="*/ 131624 w 330601"/>
                <a:gd name="connsiteY12" fmla="*/ 226 h 15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0601" h="153983">
                  <a:moveTo>
                    <a:pt x="131624" y="201"/>
                  </a:moveTo>
                  <a:cubicBezTo>
                    <a:pt x="172559" y="201"/>
                    <a:pt x="213493" y="327"/>
                    <a:pt x="254427" y="1"/>
                  </a:cubicBezTo>
                  <a:cubicBezTo>
                    <a:pt x="258114" y="-25"/>
                    <a:pt x="259644" y="853"/>
                    <a:pt x="261024" y="3763"/>
                  </a:cubicBezTo>
                  <a:cubicBezTo>
                    <a:pt x="264084" y="10159"/>
                    <a:pt x="267370" y="16455"/>
                    <a:pt x="270480" y="22825"/>
                  </a:cubicBezTo>
                  <a:cubicBezTo>
                    <a:pt x="289342" y="61427"/>
                    <a:pt x="307828" y="100205"/>
                    <a:pt x="327166" y="138581"/>
                  </a:cubicBezTo>
                  <a:cubicBezTo>
                    <a:pt x="334691" y="153505"/>
                    <a:pt x="329198" y="154031"/>
                    <a:pt x="317083" y="153981"/>
                  </a:cubicBezTo>
                  <a:cubicBezTo>
                    <a:pt x="250238" y="153730"/>
                    <a:pt x="183394" y="153781"/>
                    <a:pt x="116550" y="153981"/>
                  </a:cubicBezTo>
                  <a:cubicBezTo>
                    <a:pt x="109351" y="153981"/>
                    <a:pt x="104285" y="152501"/>
                    <a:pt x="99745" y="146080"/>
                  </a:cubicBezTo>
                  <a:cubicBezTo>
                    <a:pt x="68618" y="102136"/>
                    <a:pt x="36989" y="58543"/>
                    <a:pt x="5686" y="14724"/>
                  </a:cubicBezTo>
                  <a:cubicBezTo>
                    <a:pt x="3203" y="11237"/>
                    <a:pt x="-2290" y="7500"/>
                    <a:pt x="1046" y="2985"/>
                  </a:cubicBezTo>
                  <a:cubicBezTo>
                    <a:pt x="2802" y="628"/>
                    <a:pt x="8596" y="628"/>
                    <a:pt x="12559" y="602"/>
                  </a:cubicBezTo>
                  <a:cubicBezTo>
                    <a:pt x="52239" y="452"/>
                    <a:pt x="91944" y="502"/>
                    <a:pt x="131624" y="502"/>
                  </a:cubicBezTo>
                  <a:cubicBezTo>
                    <a:pt x="131624" y="402"/>
                    <a:pt x="131624" y="327"/>
                    <a:pt x="131624" y="226"/>
                  </a:cubicBezTo>
                  <a:close/>
                </a:path>
              </a:pathLst>
            </a:custGeom>
            <a:solidFill>
              <a:schemeClr val="accent3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F021B0-2965-D5D2-8978-1B9B525B81BF}"/>
                </a:ext>
              </a:extLst>
            </p:cNvPr>
            <p:cNvSpPr/>
            <p:nvPr/>
          </p:nvSpPr>
          <p:spPr>
            <a:xfrm>
              <a:off x="8204427" y="2930235"/>
              <a:ext cx="325214" cy="150006"/>
            </a:xfrm>
            <a:custGeom>
              <a:avLst/>
              <a:gdLst>
                <a:gd name="connsiteX0" fmla="*/ 211813 w 325214"/>
                <a:gd name="connsiteY0" fmla="*/ 132 h 150006"/>
                <a:gd name="connsiteX1" fmla="*/ 312067 w 325214"/>
                <a:gd name="connsiteY1" fmla="*/ 7 h 150006"/>
                <a:gd name="connsiteX2" fmla="*/ 321674 w 325214"/>
                <a:gd name="connsiteY2" fmla="*/ 15759 h 150006"/>
                <a:gd name="connsiteX3" fmla="*/ 273842 w 325214"/>
                <a:gd name="connsiteY3" fmla="*/ 116339 h 150006"/>
                <a:gd name="connsiteX4" fmla="*/ 255080 w 325214"/>
                <a:gd name="connsiteY4" fmla="*/ 128479 h 150006"/>
                <a:gd name="connsiteX5" fmla="*/ 87129 w 325214"/>
                <a:gd name="connsiteY5" fmla="*/ 128379 h 150006"/>
                <a:gd name="connsiteX6" fmla="*/ 65132 w 325214"/>
                <a:gd name="connsiteY6" fmla="*/ 131865 h 150006"/>
                <a:gd name="connsiteX7" fmla="*/ 12535 w 325214"/>
                <a:gd name="connsiteY7" fmla="*/ 147968 h 150006"/>
                <a:gd name="connsiteX8" fmla="*/ 5336 w 325214"/>
                <a:gd name="connsiteY8" fmla="*/ 149975 h 150006"/>
                <a:gd name="connsiteX9" fmla="*/ 445 w 325214"/>
                <a:gd name="connsiteY9" fmla="*/ 143503 h 150006"/>
                <a:gd name="connsiteX10" fmla="*/ 5085 w 325214"/>
                <a:gd name="connsiteY10" fmla="*/ 136104 h 150006"/>
                <a:gd name="connsiteX11" fmla="*/ 93927 w 325214"/>
                <a:gd name="connsiteY11" fmla="*/ 8736 h 150006"/>
                <a:gd name="connsiteX12" fmla="*/ 110280 w 325214"/>
                <a:gd name="connsiteY12" fmla="*/ 32 h 150006"/>
                <a:gd name="connsiteX13" fmla="*/ 211788 w 325214"/>
                <a:gd name="connsiteY13" fmla="*/ 183 h 1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214" h="150006">
                  <a:moveTo>
                    <a:pt x="211813" y="132"/>
                  </a:moveTo>
                  <a:cubicBezTo>
                    <a:pt x="245223" y="132"/>
                    <a:pt x="278658" y="358"/>
                    <a:pt x="312067" y="7"/>
                  </a:cubicBezTo>
                  <a:cubicBezTo>
                    <a:pt x="324759" y="-118"/>
                    <a:pt x="328898" y="1286"/>
                    <a:pt x="321674" y="15759"/>
                  </a:cubicBezTo>
                  <a:cubicBezTo>
                    <a:pt x="305145" y="48993"/>
                    <a:pt x="289268" y="82578"/>
                    <a:pt x="273842" y="116339"/>
                  </a:cubicBezTo>
                  <a:cubicBezTo>
                    <a:pt x="269804" y="125168"/>
                    <a:pt x="265113" y="128579"/>
                    <a:pt x="255080" y="128479"/>
                  </a:cubicBezTo>
                  <a:cubicBezTo>
                    <a:pt x="199097" y="127927"/>
                    <a:pt x="143113" y="128078"/>
                    <a:pt x="87129" y="128379"/>
                  </a:cubicBezTo>
                  <a:cubicBezTo>
                    <a:pt x="79780" y="128404"/>
                    <a:pt x="72230" y="129859"/>
                    <a:pt x="65132" y="131865"/>
                  </a:cubicBezTo>
                  <a:cubicBezTo>
                    <a:pt x="47499" y="136857"/>
                    <a:pt x="30067" y="142550"/>
                    <a:pt x="12535" y="147968"/>
                  </a:cubicBezTo>
                  <a:cubicBezTo>
                    <a:pt x="10152" y="148695"/>
                    <a:pt x="7794" y="149724"/>
                    <a:pt x="5336" y="149975"/>
                  </a:cubicBezTo>
                  <a:cubicBezTo>
                    <a:pt x="1523" y="150376"/>
                    <a:pt x="-1085" y="146915"/>
                    <a:pt x="445" y="143503"/>
                  </a:cubicBezTo>
                  <a:cubicBezTo>
                    <a:pt x="1624" y="140870"/>
                    <a:pt x="3405" y="138487"/>
                    <a:pt x="5085" y="136104"/>
                  </a:cubicBezTo>
                  <a:cubicBezTo>
                    <a:pt x="34732" y="93665"/>
                    <a:pt x="64530" y="51326"/>
                    <a:pt x="93927" y="8736"/>
                  </a:cubicBezTo>
                  <a:cubicBezTo>
                    <a:pt x="98216" y="2540"/>
                    <a:pt x="102705" y="-43"/>
                    <a:pt x="110280" y="32"/>
                  </a:cubicBezTo>
                  <a:cubicBezTo>
                    <a:pt x="144116" y="408"/>
                    <a:pt x="177952" y="183"/>
                    <a:pt x="211788" y="183"/>
                  </a:cubicBezTo>
                  <a:close/>
                </a:path>
              </a:pathLst>
            </a:custGeom>
            <a:solidFill>
              <a:schemeClr val="accent3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6F850D8-7528-81D8-EBC6-2AB421E0EDE5}"/>
                </a:ext>
              </a:extLst>
            </p:cNvPr>
            <p:cNvSpPr/>
            <p:nvPr/>
          </p:nvSpPr>
          <p:spPr>
            <a:xfrm>
              <a:off x="7120826" y="3067933"/>
              <a:ext cx="427792" cy="64689"/>
            </a:xfrm>
            <a:custGeom>
              <a:avLst/>
              <a:gdLst>
                <a:gd name="connsiteX0" fmla="*/ 427416 w 427792"/>
                <a:gd name="connsiteY0" fmla="*/ 32568 h 64689"/>
                <a:gd name="connsiteX1" fmla="*/ 427291 w 427792"/>
                <a:gd name="connsiteY1" fmla="*/ 55092 h 64689"/>
                <a:gd name="connsiteX2" fmla="*/ 415853 w 427792"/>
                <a:gd name="connsiteY2" fmla="*/ 64648 h 64689"/>
                <a:gd name="connsiteX3" fmla="*/ 364560 w 427792"/>
                <a:gd name="connsiteY3" fmla="*/ 62290 h 64689"/>
                <a:gd name="connsiteX4" fmla="*/ 274540 w 427792"/>
                <a:gd name="connsiteY4" fmla="*/ 57575 h 64689"/>
                <a:gd name="connsiteX5" fmla="*/ 170850 w 427792"/>
                <a:gd name="connsiteY5" fmla="*/ 50953 h 64689"/>
                <a:gd name="connsiteX6" fmla="*/ 124623 w 427792"/>
                <a:gd name="connsiteY6" fmla="*/ 47993 h 64689"/>
                <a:gd name="connsiteX7" fmla="*/ 17321 w 427792"/>
                <a:gd name="connsiteY7" fmla="*/ 39741 h 64689"/>
                <a:gd name="connsiteX8" fmla="*/ 3827 w 427792"/>
                <a:gd name="connsiteY8" fmla="*/ 37333 h 64689"/>
                <a:gd name="connsiteX9" fmla="*/ 14 w 427792"/>
                <a:gd name="connsiteY9" fmla="*/ 31740 h 64689"/>
                <a:gd name="connsiteX10" fmla="*/ 3375 w 427792"/>
                <a:gd name="connsiteY10" fmla="*/ 27175 h 64689"/>
                <a:gd name="connsiteX11" fmla="*/ 10574 w 427792"/>
                <a:gd name="connsiteY11" fmla="*/ 25419 h 64689"/>
                <a:gd name="connsiteX12" fmla="*/ 76666 w 427792"/>
                <a:gd name="connsiteY12" fmla="*/ 19901 h 64689"/>
                <a:gd name="connsiteX13" fmla="*/ 205237 w 427792"/>
                <a:gd name="connsiteY13" fmla="*/ 10621 h 64689"/>
                <a:gd name="connsiteX14" fmla="*/ 250235 w 427792"/>
                <a:gd name="connsiteY14" fmla="*/ 7987 h 64689"/>
                <a:gd name="connsiteX15" fmla="*/ 322798 w 427792"/>
                <a:gd name="connsiteY15" fmla="*/ 4701 h 64689"/>
                <a:gd name="connsiteX16" fmla="*/ 410335 w 427792"/>
                <a:gd name="connsiteY16" fmla="*/ 186 h 64689"/>
                <a:gd name="connsiteX17" fmla="*/ 427793 w 427792"/>
                <a:gd name="connsiteY17" fmla="*/ 17518 h 64689"/>
                <a:gd name="connsiteX18" fmla="*/ 427793 w 427792"/>
                <a:gd name="connsiteY18" fmla="*/ 32568 h 64689"/>
                <a:gd name="connsiteX19" fmla="*/ 427391 w 427792"/>
                <a:gd name="connsiteY19" fmla="*/ 32568 h 6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7792" h="64689">
                  <a:moveTo>
                    <a:pt x="427416" y="32568"/>
                  </a:moveTo>
                  <a:cubicBezTo>
                    <a:pt x="427416" y="40067"/>
                    <a:pt x="427868" y="47617"/>
                    <a:pt x="427291" y="55092"/>
                  </a:cubicBezTo>
                  <a:cubicBezTo>
                    <a:pt x="426664" y="63193"/>
                    <a:pt x="424131" y="64999"/>
                    <a:pt x="415853" y="64648"/>
                  </a:cubicBezTo>
                  <a:cubicBezTo>
                    <a:pt x="398747" y="63921"/>
                    <a:pt x="381666" y="63168"/>
                    <a:pt x="364560" y="62290"/>
                  </a:cubicBezTo>
                  <a:cubicBezTo>
                    <a:pt x="334562" y="60785"/>
                    <a:pt x="304538" y="59356"/>
                    <a:pt x="274540" y="57575"/>
                  </a:cubicBezTo>
                  <a:cubicBezTo>
                    <a:pt x="239976" y="55543"/>
                    <a:pt x="205413" y="53160"/>
                    <a:pt x="170850" y="50953"/>
                  </a:cubicBezTo>
                  <a:cubicBezTo>
                    <a:pt x="155449" y="49975"/>
                    <a:pt x="140023" y="49147"/>
                    <a:pt x="124623" y="47993"/>
                  </a:cubicBezTo>
                  <a:cubicBezTo>
                    <a:pt x="88856" y="45335"/>
                    <a:pt x="53088" y="42576"/>
                    <a:pt x="17321" y="39741"/>
                  </a:cubicBezTo>
                  <a:cubicBezTo>
                    <a:pt x="12756" y="39390"/>
                    <a:pt x="8116" y="38763"/>
                    <a:pt x="3827" y="37333"/>
                  </a:cubicBezTo>
                  <a:cubicBezTo>
                    <a:pt x="2046" y="36731"/>
                    <a:pt x="340" y="33822"/>
                    <a:pt x="14" y="31740"/>
                  </a:cubicBezTo>
                  <a:cubicBezTo>
                    <a:pt x="-187" y="30361"/>
                    <a:pt x="1795" y="28028"/>
                    <a:pt x="3375" y="27175"/>
                  </a:cubicBezTo>
                  <a:cubicBezTo>
                    <a:pt x="5482" y="26046"/>
                    <a:pt x="8116" y="25645"/>
                    <a:pt x="10574" y="25419"/>
                  </a:cubicBezTo>
                  <a:cubicBezTo>
                    <a:pt x="32596" y="23513"/>
                    <a:pt x="54618" y="21557"/>
                    <a:pt x="76666" y="19901"/>
                  </a:cubicBezTo>
                  <a:cubicBezTo>
                    <a:pt x="119506" y="16691"/>
                    <a:pt x="162372" y="13631"/>
                    <a:pt x="205237" y="10621"/>
                  </a:cubicBezTo>
                  <a:cubicBezTo>
                    <a:pt x="220212" y="9567"/>
                    <a:pt x="235236" y="8714"/>
                    <a:pt x="250235" y="7987"/>
                  </a:cubicBezTo>
                  <a:cubicBezTo>
                    <a:pt x="274414" y="6808"/>
                    <a:pt x="298619" y="5880"/>
                    <a:pt x="322798" y="4701"/>
                  </a:cubicBezTo>
                  <a:cubicBezTo>
                    <a:pt x="351969" y="3272"/>
                    <a:pt x="381140" y="1466"/>
                    <a:pt x="410335" y="186"/>
                  </a:cubicBezTo>
                  <a:cubicBezTo>
                    <a:pt x="427291" y="-566"/>
                    <a:pt x="427768" y="186"/>
                    <a:pt x="427793" y="17518"/>
                  </a:cubicBezTo>
                  <a:cubicBezTo>
                    <a:pt x="427793" y="22535"/>
                    <a:pt x="427793" y="27551"/>
                    <a:pt x="427793" y="32568"/>
                  </a:cubicBezTo>
                  <a:cubicBezTo>
                    <a:pt x="427667" y="32568"/>
                    <a:pt x="427517" y="32568"/>
                    <a:pt x="427391" y="32568"/>
                  </a:cubicBezTo>
                  <a:close/>
                </a:path>
              </a:pathLst>
            </a:custGeom>
            <a:solidFill>
              <a:schemeClr val="accent3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2852D94-F719-872F-0072-BF239ED11059}"/>
                </a:ext>
              </a:extLst>
            </p:cNvPr>
            <p:cNvSpPr/>
            <p:nvPr/>
          </p:nvSpPr>
          <p:spPr>
            <a:xfrm>
              <a:off x="8212193" y="3070330"/>
              <a:ext cx="300715" cy="30548"/>
            </a:xfrm>
            <a:custGeom>
              <a:avLst/>
              <a:gdLst>
                <a:gd name="connsiteX0" fmla="*/ 122405 w 300715"/>
                <a:gd name="connsiteY0" fmla="*/ 30222 h 30548"/>
                <a:gd name="connsiteX1" fmla="*/ 12168 w 300715"/>
                <a:gd name="connsiteY1" fmla="*/ 30121 h 30548"/>
                <a:gd name="connsiteX2" fmla="*/ 28 w 300715"/>
                <a:gd name="connsiteY2" fmla="*/ 25280 h 30548"/>
                <a:gd name="connsiteX3" fmla="*/ 10387 w 300715"/>
                <a:gd name="connsiteY3" fmla="*/ 18383 h 30548"/>
                <a:gd name="connsiteX4" fmla="*/ 61706 w 300715"/>
                <a:gd name="connsiteY4" fmla="*/ 2505 h 30548"/>
                <a:gd name="connsiteX5" fmla="*/ 77608 w 300715"/>
                <a:gd name="connsiteY5" fmla="*/ 173 h 30548"/>
                <a:gd name="connsiteX6" fmla="*/ 289302 w 300715"/>
                <a:gd name="connsiteY6" fmla="*/ 22 h 30548"/>
                <a:gd name="connsiteX7" fmla="*/ 290556 w 300715"/>
                <a:gd name="connsiteY7" fmla="*/ 22 h 30548"/>
                <a:gd name="connsiteX8" fmla="*/ 300664 w 300715"/>
                <a:gd name="connsiteY8" fmla="*/ 4286 h 30548"/>
                <a:gd name="connsiteX9" fmla="*/ 291936 w 300715"/>
                <a:gd name="connsiteY9" fmla="*/ 11485 h 30548"/>
                <a:gd name="connsiteX10" fmla="*/ 255541 w 300715"/>
                <a:gd name="connsiteY10" fmla="*/ 24779 h 30548"/>
                <a:gd name="connsiteX11" fmla="*/ 222608 w 300715"/>
                <a:gd name="connsiteY11" fmla="*/ 30297 h 30548"/>
                <a:gd name="connsiteX12" fmla="*/ 122405 w 300715"/>
                <a:gd name="connsiteY12" fmla="*/ 30146 h 30548"/>
                <a:gd name="connsiteX13" fmla="*/ 122405 w 300715"/>
                <a:gd name="connsiteY13" fmla="*/ 30196 h 3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715" h="30548">
                  <a:moveTo>
                    <a:pt x="122405" y="30222"/>
                  </a:moveTo>
                  <a:cubicBezTo>
                    <a:pt x="85659" y="30222"/>
                    <a:pt x="48914" y="30297"/>
                    <a:pt x="12168" y="30121"/>
                  </a:cubicBezTo>
                  <a:cubicBezTo>
                    <a:pt x="7703" y="30121"/>
                    <a:pt x="680" y="32680"/>
                    <a:pt x="28" y="25280"/>
                  </a:cubicBezTo>
                  <a:cubicBezTo>
                    <a:pt x="-499" y="19135"/>
                    <a:pt x="6499" y="19687"/>
                    <a:pt x="10387" y="18383"/>
                  </a:cubicBezTo>
                  <a:cubicBezTo>
                    <a:pt x="27368" y="12739"/>
                    <a:pt x="44499" y="7497"/>
                    <a:pt x="61706" y="2505"/>
                  </a:cubicBezTo>
                  <a:cubicBezTo>
                    <a:pt x="66822" y="1026"/>
                    <a:pt x="72315" y="198"/>
                    <a:pt x="77608" y="173"/>
                  </a:cubicBezTo>
                  <a:cubicBezTo>
                    <a:pt x="148164" y="-3"/>
                    <a:pt x="218721" y="47"/>
                    <a:pt x="289302" y="22"/>
                  </a:cubicBezTo>
                  <a:cubicBezTo>
                    <a:pt x="289729" y="22"/>
                    <a:pt x="290155" y="-28"/>
                    <a:pt x="290556" y="22"/>
                  </a:cubicBezTo>
                  <a:cubicBezTo>
                    <a:pt x="294344" y="549"/>
                    <a:pt x="299962" y="-1759"/>
                    <a:pt x="300664" y="4286"/>
                  </a:cubicBezTo>
                  <a:cubicBezTo>
                    <a:pt x="301317" y="9905"/>
                    <a:pt x="295598" y="10105"/>
                    <a:pt x="291936" y="11485"/>
                  </a:cubicBezTo>
                  <a:cubicBezTo>
                    <a:pt x="279846" y="16025"/>
                    <a:pt x="267581" y="20113"/>
                    <a:pt x="255541" y="24779"/>
                  </a:cubicBezTo>
                  <a:cubicBezTo>
                    <a:pt x="244881" y="28892"/>
                    <a:pt x="234071" y="30447"/>
                    <a:pt x="222608" y="30297"/>
                  </a:cubicBezTo>
                  <a:cubicBezTo>
                    <a:pt x="189224" y="29870"/>
                    <a:pt x="155814" y="30146"/>
                    <a:pt x="122405" y="30146"/>
                  </a:cubicBezTo>
                  <a:lnTo>
                    <a:pt x="122405" y="30196"/>
                  </a:lnTo>
                  <a:close/>
                </a:path>
              </a:pathLst>
            </a:custGeom>
            <a:solidFill>
              <a:schemeClr val="accent3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</p:grpSp>
      <p:sp>
        <p:nvSpPr>
          <p:cNvPr id="76" name="Oval 75">
            <a:extLst>
              <a:ext uri="{FF2B5EF4-FFF2-40B4-BE49-F238E27FC236}">
                <a16:creationId xmlns:a16="http://schemas.microsoft.com/office/drawing/2014/main" id="{DAE853C2-3B09-0868-63F0-9AF8001785C1}"/>
              </a:ext>
            </a:extLst>
          </p:cNvPr>
          <p:cNvSpPr/>
          <p:nvPr/>
        </p:nvSpPr>
        <p:spPr bwMode="auto">
          <a:xfrm rot="4382403">
            <a:off x="8289634" y="5185747"/>
            <a:ext cx="876567" cy="122071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75000">
                <a:schemeClr val="tx1">
                  <a:alpha val="32000"/>
                </a:scheme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390A38AC-7AC6-8F88-C6E3-A0D27EDC6899}"/>
              </a:ext>
            </a:extLst>
          </p:cNvPr>
          <p:cNvGrpSpPr/>
          <p:nvPr/>
        </p:nvGrpSpPr>
        <p:grpSpPr>
          <a:xfrm rot="1432935">
            <a:off x="8533221" y="4966604"/>
            <a:ext cx="1524915" cy="363377"/>
            <a:chOff x="7120826" y="2930235"/>
            <a:chExt cx="1408815" cy="335711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3071844-B490-81D3-1E82-5F0F5AEB94B3}"/>
                </a:ext>
              </a:extLst>
            </p:cNvPr>
            <p:cNvSpPr/>
            <p:nvPr/>
          </p:nvSpPr>
          <p:spPr>
            <a:xfrm>
              <a:off x="7567932" y="3004557"/>
              <a:ext cx="639738" cy="196137"/>
            </a:xfrm>
            <a:custGeom>
              <a:avLst/>
              <a:gdLst>
                <a:gd name="connsiteX0" fmla="*/ 205324 w 639738"/>
                <a:gd name="connsiteY0" fmla="*/ 104 h 196137"/>
                <a:gd name="connsiteX1" fmla="*/ 347992 w 639738"/>
                <a:gd name="connsiteY1" fmla="*/ 6199 h 196137"/>
                <a:gd name="connsiteX2" fmla="*/ 438037 w 639738"/>
                <a:gd name="connsiteY2" fmla="*/ 11040 h 196137"/>
                <a:gd name="connsiteX3" fmla="*/ 581734 w 639738"/>
                <a:gd name="connsiteY3" fmla="*/ 20195 h 196137"/>
                <a:gd name="connsiteX4" fmla="*/ 630469 w 639738"/>
                <a:gd name="connsiteY4" fmla="*/ 23305 h 196137"/>
                <a:gd name="connsiteX5" fmla="*/ 636238 w 639738"/>
                <a:gd name="connsiteY5" fmla="*/ 34994 h 196137"/>
                <a:gd name="connsiteX6" fmla="*/ 602652 w 639738"/>
                <a:gd name="connsiteY6" fmla="*/ 83327 h 196137"/>
                <a:gd name="connsiteX7" fmla="*/ 602828 w 639738"/>
                <a:gd name="connsiteY7" fmla="*/ 108109 h 196137"/>
                <a:gd name="connsiteX8" fmla="*/ 635861 w 639738"/>
                <a:gd name="connsiteY8" fmla="*/ 155314 h 196137"/>
                <a:gd name="connsiteX9" fmla="*/ 630117 w 639738"/>
                <a:gd name="connsiteY9" fmla="*/ 168658 h 196137"/>
                <a:gd name="connsiteX10" fmla="*/ 553943 w 639738"/>
                <a:gd name="connsiteY10" fmla="*/ 174151 h 196137"/>
                <a:gd name="connsiteX11" fmla="*/ 425320 w 639738"/>
                <a:gd name="connsiteY11" fmla="*/ 183306 h 196137"/>
                <a:gd name="connsiteX12" fmla="*/ 380323 w 639738"/>
                <a:gd name="connsiteY12" fmla="*/ 185964 h 196137"/>
                <a:gd name="connsiteX13" fmla="*/ 266499 w 639738"/>
                <a:gd name="connsiteY13" fmla="*/ 191733 h 196137"/>
                <a:gd name="connsiteX14" fmla="*/ 186462 w 639738"/>
                <a:gd name="connsiteY14" fmla="*/ 195822 h 196137"/>
                <a:gd name="connsiteX15" fmla="*/ 124233 w 639738"/>
                <a:gd name="connsiteY15" fmla="*/ 190680 h 196137"/>
                <a:gd name="connsiteX16" fmla="*/ 44672 w 639738"/>
                <a:gd name="connsiteY16" fmla="*/ 174151 h 196137"/>
                <a:gd name="connsiteX17" fmla="*/ 627 w 639738"/>
                <a:gd name="connsiteY17" fmla="*/ 119521 h 196137"/>
                <a:gd name="connsiteX18" fmla="*/ 0 w 639738"/>
                <a:gd name="connsiteY18" fmla="*/ 75702 h 196137"/>
                <a:gd name="connsiteX19" fmla="*/ 23878 w 639738"/>
                <a:gd name="connsiteY19" fmla="*/ 27343 h 196137"/>
                <a:gd name="connsiteX20" fmla="*/ 44320 w 639738"/>
                <a:gd name="connsiteY20" fmla="*/ 18514 h 196137"/>
                <a:gd name="connsiteX21" fmla="*/ 144073 w 639738"/>
                <a:gd name="connsiteY21" fmla="*/ 1333 h 196137"/>
                <a:gd name="connsiteX22" fmla="*/ 200282 w 639738"/>
                <a:gd name="connsiteY22" fmla="*/ 355 h 196137"/>
                <a:gd name="connsiteX23" fmla="*/ 205299 w 639738"/>
                <a:gd name="connsiteY23" fmla="*/ 355 h 196137"/>
                <a:gd name="connsiteX24" fmla="*/ 205299 w 639738"/>
                <a:gd name="connsiteY24" fmla="*/ 79 h 19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9738" h="196137">
                  <a:moveTo>
                    <a:pt x="205324" y="104"/>
                  </a:moveTo>
                  <a:cubicBezTo>
                    <a:pt x="252880" y="2111"/>
                    <a:pt x="300436" y="4017"/>
                    <a:pt x="347992" y="6199"/>
                  </a:cubicBezTo>
                  <a:cubicBezTo>
                    <a:pt x="378015" y="7579"/>
                    <a:pt x="408039" y="9209"/>
                    <a:pt x="438037" y="11040"/>
                  </a:cubicBezTo>
                  <a:cubicBezTo>
                    <a:pt x="485944" y="13949"/>
                    <a:pt x="533827" y="17135"/>
                    <a:pt x="581734" y="20195"/>
                  </a:cubicBezTo>
                  <a:cubicBezTo>
                    <a:pt x="597987" y="21223"/>
                    <a:pt x="614240" y="22176"/>
                    <a:pt x="630469" y="23305"/>
                  </a:cubicBezTo>
                  <a:cubicBezTo>
                    <a:pt x="639874" y="23957"/>
                    <a:pt x="641555" y="27143"/>
                    <a:pt x="636238" y="34994"/>
                  </a:cubicBezTo>
                  <a:cubicBezTo>
                    <a:pt x="625226" y="51222"/>
                    <a:pt x="613914" y="67275"/>
                    <a:pt x="602652" y="83327"/>
                  </a:cubicBezTo>
                  <a:cubicBezTo>
                    <a:pt x="594099" y="95542"/>
                    <a:pt x="594024" y="95517"/>
                    <a:pt x="602828" y="108109"/>
                  </a:cubicBezTo>
                  <a:cubicBezTo>
                    <a:pt x="613839" y="123835"/>
                    <a:pt x="624976" y="139487"/>
                    <a:pt x="635861" y="155314"/>
                  </a:cubicBezTo>
                  <a:cubicBezTo>
                    <a:pt x="642307" y="164670"/>
                    <a:pt x="640928" y="167830"/>
                    <a:pt x="630117" y="168658"/>
                  </a:cubicBezTo>
                  <a:cubicBezTo>
                    <a:pt x="604734" y="170589"/>
                    <a:pt x="579351" y="172345"/>
                    <a:pt x="553943" y="174151"/>
                  </a:cubicBezTo>
                  <a:cubicBezTo>
                    <a:pt x="511077" y="177211"/>
                    <a:pt x="468211" y="180321"/>
                    <a:pt x="425320" y="183306"/>
                  </a:cubicBezTo>
                  <a:cubicBezTo>
                    <a:pt x="410321" y="184359"/>
                    <a:pt x="395322" y="185187"/>
                    <a:pt x="380323" y="185964"/>
                  </a:cubicBezTo>
                  <a:cubicBezTo>
                    <a:pt x="342398" y="187946"/>
                    <a:pt x="304449" y="189827"/>
                    <a:pt x="266499" y="191733"/>
                  </a:cubicBezTo>
                  <a:cubicBezTo>
                    <a:pt x="239812" y="193088"/>
                    <a:pt x="213124" y="194242"/>
                    <a:pt x="186462" y="195822"/>
                  </a:cubicBezTo>
                  <a:cubicBezTo>
                    <a:pt x="165443" y="197076"/>
                    <a:pt x="144725" y="194442"/>
                    <a:pt x="124233" y="190680"/>
                  </a:cubicBezTo>
                  <a:cubicBezTo>
                    <a:pt x="97595" y="185789"/>
                    <a:pt x="71259" y="179318"/>
                    <a:pt x="44672" y="174151"/>
                  </a:cubicBezTo>
                  <a:cubicBezTo>
                    <a:pt x="21119" y="169586"/>
                    <a:pt x="-125" y="148266"/>
                    <a:pt x="627" y="119521"/>
                  </a:cubicBezTo>
                  <a:cubicBezTo>
                    <a:pt x="1003" y="104923"/>
                    <a:pt x="0" y="90300"/>
                    <a:pt x="0" y="75702"/>
                  </a:cubicBezTo>
                  <a:cubicBezTo>
                    <a:pt x="0" y="55737"/>
                    <a:pt x="6797" y="38706"/>
                    <a:pt x="23878" y="27343"/>
                  </a:cubicBezTo>
                  <a:cubicBezTo>
                    <a:pt x="29973" y="23280"/>
                    <a:pt x="37172" y="19869"/>
                    <a:pt x="44320" y="18514"/>
                  </a:cubicBezTo>
                  <a:cubicBezTo>
                    <a:pt x="77479" y="12219"/>
                    <a:pt x="110638" y="5722"/>
                    <a:pt x="144073" y="1333"/>
                  </a:cubicBezTo>
                  <a:cubicBezTo>
                    <a:pt x="162533" y="-1075"/>
                    <a:pt x="181546" y="555"/>
                    <a:pt x="200282" y="355"/>
                  </a:cubicBezTo>
                  <a:cubicBezTo>
                    <a:pt x="201963" y="355"/>
                    <a:pt x="203618" y="355"/>
                    <a:pt x="205299" y="355"/>
                  </a:cubicBezTo>
                  <a:lnTo>
                    <a:pt x="205299" y="7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3733C48-6281-54F1-2827-A0227B42FD90}"/>
                </a:ext>
              </a:extLst>
            </p:cNvPr>
            <p:cNvSpPr/>
            <p:nvPr/>
          </p:nvSpPr>
          <p:spPr>
            <a:xfrm>
              <a:off x="8199036" y="3111963"/>
              <a:ext cx="330601" cy="153983"/>
            </a:xfrm>
            <a:custGeom>
              <a:avLst/>
              <a:gdLst>
                <a:gd name="connsiteX0" fmla="*/ 131624 w 330601"/>
                <a:gd name="connsiteY0" fmla="*/ 201 h 153983"/>
                <a:gd name="connsiteX1" fmla="*/ 254427 w 330601"/>
                <a:gd name="connsiteY1" fmla="*/ 1 h 153983"/>
                <a:gd name="connsiteX2" fmla="*/ 261024 w 330601"/>
                <a:gd name="connsiteY2" fmla="*/ 3763 h 153983"/>
                <a:gd name="connsiteX3" fmla="*/ 270480 w 330601"/>
                <a:gd name="connsiteY3" fmla="*/ 22825 h 153983"/>
                <a:gd name="connsiteX4" fmla="*/ 327166 w 330601"/>
                <a:gd name="connsiteY4" fmla="*/ 138581 h 153983"/>
                <a:gd name="connsiteX5" fmla="*/ 317083 w 330601"/>
                <a:gd name="connsiteY5" fmla="*/ 153981 h 153983"/>
                <a:gd name="connsiteX6" fmla="*/ 116550 w 330601"/>
                <a:gd name="connsiteY6" fmla="*/ 153981 h 153983"/>
                <a:gd name="connsiteX7" fmla="*/ 99745 w 330601"/>
                <a:gd name="connsiteY7" fmla="*/ 146080 h 153983"/>
                <a:gd name="connsiteX8" fmla="*/ 5686 w 330601"/>
                <a:gd name="connsiteY8" fmla="*/ 14724 h 153983"/>
                <a:gd name="connsiteX9" fmla="*/ 1046 w 330601"/>
                <a:gd name="connsiteY9" fmla="*/ 2985 h 153983"/>
                <a:gd name="connsiteX10" fmla="*/ 12559 w 330601"/>
                <a:gd name="connsiteY10" fmla="*/ 602 h 153983"/>
                <a:gd name="connsiteX11" fmla="*/ 131624 w 330601"/>
                <a:gd name="connsiteY11" fmla="*/ 502 h 153983"/>
                <a:gd name="connsiteX12" fmla="*/ 131624 w 330601"/>
                <a:gd name="connsiteY12" fmla="*/ 226 h 15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0601" h="153983">
                  <a:moveTo>
                    <a:pt x="131624" y="201"/>
                  </a:moveTo>
                  <a:cubicBezTo>
                    <a:pt x="172559" y="201"/>
                    <a:pt x="213493" y="327"/>
                    <a:pt x="254427" y="1"/>
                  </a:cubicBezTo>
                  <a:cubicBezTo>
                    <a:pt x="258114" y="-25"/>
                    <a:pt x="259644" y="853"/>
                    <a:pt x="261024" y="3763"/>
                  </a:cubicBezTo>
                  <a:cubicBezTo>
                    <a:pt x="264084" y="10159"/>
                    <a:pt x="267370" y="16455"/>
                    <a:pt x="270480" y="22825"/>
                  </a:cubicBezTo>
                  <a:cubicBezTo>
                    <a:pt x="289342" y="61427"/>
                    <a:pt x="307828" y="100205"/>
                    <a:pt x="327166" y="138581"/>
                  </a:cubicBezTo>
                  <a:cubicBezTo>
                    <a:pt x="334691" y="153505"/>
                    <a:pt x="329198" y="154031"/>
                    <a:pt x="317083" y="153981"/>
                  </a:cubicBezTo>
                  <a:cubicBezTo>
                    <a:pt x="250238" y="153730"/>
                    <a:pt x="183394" y="153781"/>
                    <a:pt x="116550" y="153981"/>
                  </a:cubicBezTo>
                  <a:cubicBezTo>
                    <a:pt x="109351" y="153981"/>
                    <a:pt x="104285" y="152501"/>
                    <a:pt x="99745" y="146080"/>
                  </a:cubicBezTo>
                  <a:cubicBezTo>
                    <a:pt x="68618" y="102136"/>
                    <a:pt x="36989" y="58543"/>
                    <a:pt x="5686" y="14724"/>
                  </a:cubicBezTo>
                  <a:cubicBezTo>
                    <a:pt x="3203" y="11237"/>
                    <a:pt x="-2290" y="7500"/>
                    <a:pt x="1046" y="2985"/>
                  </a:cubicBezTo>
                  <a:cubicBezTo>
                    <a:pt x="2802" y="628"/>
                    <a:pt x="8596" y="628"/>
                    <a:pt x="12559" y="602"/>
                  </a:cubicBezTo>
                  <a:cubicBezTo>
                    <a:pt x="52239" y="452"/>
                    <a:pt x="91944" y="502"/>
                    <a:pt x="131624" y="502"/>
                  </a:cubicBezTo>
                  <a:cubicBezTo>
                    <a:pt x="131624" y="402"/>
                    <a:pt x="131624" y="327"/>
                    <a:pt x="131624" y="226"/>
                  </a:cubicBezTo>
                  <a:close/>
                </a:path>
              </a:pathLst>
            </a:custGeom>
            <a:solidFill>
              <a:schemeClr val="accent4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1ACB824-03B2-2277-56D4-23AC07041D18}"/>
                </a:ext>
              </a:extLst>
            </p:cNvPr>
            <p:cNvSpPr/>
            <p:nvPr/>
          </p:nvSpPr>
          <p:spPr>
            <a:xfrm>
              <a:off x="8204427" y="2930235"/>
              <a:ext cx="325214" cy="150006"/>
            </a:xfrm>
            <a:custGeom>
              <a:avLst/>
              <a:gdLst>
                <a:gd name="connsiteX0" fmla="*/ 211813 w 325214"/>
                <a:gd name="connsiteY0" fmla="*/ 132 h 150006"/>
                <a:gd name="connsiteX1" fmla="*/ 312067 w 325214"/>
                <a:gd name="connsiteY1" fmla="*/ 7 h 150006"/>
                <a:gd name="connsiteX2" fmla="*/ 321674 w 325214"/>
                <a:gd name="connsiteY2" fmla="*/ 15759 h 150006"/>
                <a:gd name="connsiteX3" fmla="*/ 273842 w 325214"/>
                <a:gd name="connsiteY3" fmla="*/ 116339 h 150006"/>
                <a:gd name="connsiteX4" fmla="*/ 255080 w 325214"/>
                <a:gd name="connsiteY4" fmla="*/ 128479 h 150006"/>
                <a:gd name="connsiteX5" fmla="*/ 87129 w 325214"/>
                <a:gd name="connsiteY5" fmla="*/ 128379 h 150006"/>
                <a:gd name="connsiteX6" fmla="*/ 65132 w 325214"/>
                <a:gd name="connsiteY6" fmla="*/ 131865 h 150006"/>
                <a:gd name="connsiteX7" fmla="*/ 12535 w 325214"/>
                <a:gd name="connsiteY7" fmla="*/ 147968 h 150006"/>
                <a:gd name="connsiteX8" fmla="*/ 5336 w 325214"/>
                <a:gd name="connsiteY8" fmla="*/ 149975 h 150006"/>
                <a:gd name="connsiteX9" fmla="*/ 445 w 325214"/>
                <a:gd name="connsiteY9" fmla="*/ 143503 h 150006"/>
                <a:gd name="connsiteX10" fmla="*/ 5085 w 325214"/>
                <a:gd name="connsiteY10" fmla="*/ 136104 h 150006"/>
                <a:gd name="connsiteX11" fmla="*/ 93927 w 325214"/>
                <a:gd name="connsiteY11" fmla="*/ 8736 h 150006"/>
                <a:gd name="connsiteX12" fmla="*/ 110280 w 325214"/>
                <a:gd name="connsiteY12" fmla="*/ 32 h 150006"/>
                <a:gd name="connsiteX13" fmla="*/ 211788 w 325214"/>
                <a:gd name="connsiteY13" fmla="*/ 183 h 1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214" h="150006">
                  <a:moveTo>
                    <a:pt x="211813" y="132"/>
                  </a:moveTo>
                  <a:cubicBezTo>
                    <a:pt x="245223" y="132"/>
                    <a:pt x="278658" y="358"/>
                    <a:pt x="312067" y="7"/>
                  </a:cubicBezTo>
                  <a:cubicBezTo>
                    <a:pt x="324759" y="-118"/>
                    <a:pt x="328898" y="1286"/>
                    <a:pt x="321674" y="15759"/>
                  </a:cubicBezTo>
                  <a:cubicBezTo>
                    <a:pt x="305145" y="48993"/>
                    <a:pt x="289268" y="82578"/>
                    <a:pt x="273842" y="116339"/>
                  </a:cubicBezTo>
                  <a:cubicBezTo>
                    <a:pt x="269804" y="125168"/>
                    <a:pt x="265113" y="128579"/>
                    <a:pt x="255080" y="128479"/>
                  </a:cubicBezTo>
                  <a:cubicBezTo>
                    <a:pt x="199097" y="127927"/>
                    <a:pt x="143113" y="128078"/>
                    <a:pt x="87129" y="128379"/>
                  </a:cubicBezTo>
                  <a:cubicBezTo>
                    <a:pt x="79780" y="128404"/>
                    <a:pt x="72230" y="129859"/>
                    <a:pt x="65132" y="131865"/>
                  </a:cubicBezTo>
                  <a:cubicBezTo>
                    <a:pt x="47499" y="136857"/>
                    <a:pt x="30067" y="142550"/>
                    <a:pt x="12535" y="147968"/>
                  </a:cubicBezTo>
                  <a:cubicBezTo>
                    <a:pt x="10152" y="148695"/>
                    <a:pt x="7794" y="149724"/>
                    <a:pt x="5336" y="149975"/>
                  </a:cubicBezTo>
                  <a:cubicBezTo>
                    <a:pt x="1523" y="150376"/>
                    <a:pt x="-1085" y="146915"/>
                    <a:pt x="445" y="143503"/>
                  </a:cubicBezTo>
                  <a:cubicBezTo>
                    <a:pt x="1624" y="140870"/>
                    <a:pt x="3405" y="138487"/>
                    <a:pt x="5085" y="136104"/>
                  </a:cubicBezTo>
                  <a:cubicBezTo>
                    <a:pt x="34732" y="93665"/>
                    <a:pt x="64530" y="51326"/>
                    <a:pt x="93927" y="8736"/>
                  </a:cubicBezTo>
                  <a:cubicBezTo>
                    <a:pt x="98216" y="2540"/>
                    <a:pt x="102705" y="-43"/>
                    <a:pt x="110280" y="32"/>
                  </a:cubicBezTo>
                  <a:cubicBezTo>
                    <a:pt x="144116" y="408"/>
                    <a:pt x="177952" y="183"/>
                    <a:pt x="211788" y="183"/>
                  </a:cubicBezTo>
                  <a:close/>
                </a:path>
              </a:pathLst>
            </a:custGeom>
            <a:solidFill>
              <a:schemeClr val="accent4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89568FD6-1021-FB73-546C-9E3DAFDBB513}"/>
                </a:ext>
              </a:extLst>
            </p:cNvPr>
            <p:cNvSpPr/>
            <p:nvPr/>
          </p:nvSpPr>
          <p:spPr>
            <a:xfrm>
              <a:off x="7120826" y="3067933"/>
              <a:ext cx="427792" cy="64689"/>
            </a:xfrm>
            <a:custGeom>
              <a:avLst/>
              <a:gdLst>
                <a:gd name="connsiteX0" fmla="*/ 427416 w 427792"/>
                <a:gd name="connsiteY0" fmla="*/ 32568 h 64689"/>
                <a:gd name="connsiteX1" fmla="*/ 427291 w 427792"/>
                <a:gd name="connsiteY1" fmla="*/ 55092 h 64689"/>
                <a:gd name="connsiteX2" fmla="*/ 415853 w 427792"/>
                <a:gd name="connsiteY2" fmla="*/ 64648 h 64689"/>
                <a:gd name="connsiteX3" fmla="*/ 364560 w 427792"/>
                <a:gd name="connsiteY3" fmla="*/ 62290 h 64689"/>
                <a:gd name="connsiteX4" fmla="*/ 274540 w 427792"/>
                <a:gd name="connsiteY4" fmla="*/ 57575 h 64689"/>
                <a:gd name="connsiteX5" fmla="*/ 170850 w 427792"/>
                <a:gd name="connsiteY5" fmla="*/ 50953 h 64689"/>
                <a:gd name="connsiteX6" fmla="*/ 124623 w 427792"/>
                <a:gd name="connsiteY6" fmla="*/ 47993 h 64689"/>
                <a:gd name="connsiteX7" fmla="*/ 17321 w 427792"/>
                <a:gd name="connsiteY7" fmla="*/ 39741 h 64689"/>
                <a:gd name="connsiteX8" fmla="*/ 3827 w 427792"/>
                <a:gd name="connsiteY8" fmla="*/ 37333 h 64689"/>
                <a:gd name="connsiteX9" fmla="*/ 14 w 427792"/>
                <a:gd name="connsiteY9" fmla="*/ 31740 h 64689"/>
                <a:gd name="connsiteX10" fmla="*/ 3375 w 427792"/>
                <a:gd name="connsiteY10" fmla="*/ 27175 h 64689"/>
                <a:gd name="connsiteX11" fmla="*/ 10574 w 427792"/>
                <a:gd name="connsiteY11" fmla="*/ 25419 h 64689"/>
                <a:gd name="connsiteX12" fmla="*/ 76666 w 427792"/>
                <a:gd name="connsiteY12" fmla="*/ 19901 h 64689"/>
                <a:gd name="connsiteX13" fmla="*/ 205237 w 427792"/>
                <a:gd name="connsiteY13" fmla="*/ 10621 h 64689"/>
                <a:gd name="connsiteX14" fmla="*/ 250235 w 427792"/>
                <a:gd name="connsiteY14" fmla="*/ 7987 h 64689"/>
                <a:gd name="connsiteX15" fmla="*/ 322798 w 427792"/>
                <a:gd name="connsiteY15" fmla="*/ 4701 h 64689"/>
                <a:gd name="connsiteX16" fmla="*/ 410335 w 427792"/>
                <a:gd name="connsiteY16" fmla="*/ 186 h 64689"/>
                <a:gd name="connsiteX17" fmla="*/ 427793 w 427792"/>
                <a:gd name="connsiteY17" fmla="*/ 17518 h 64689"/>
                <a:gd name="connsiteX18" fmla="*/ 427793 w 427792"/>
                <a:gd name="connsiteY18" fmla="*/ 32568 h 64689"/>
                <a:gd name="connsiteX19" fmla="*/ 427391 w 427792"/>
                <a:gd name="connsiteY19" fmla="*/ 32568 h 6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7792" h="64689">
                  <a:moveTo>
                    <a:pt x="427416" y="32568"/>
                  </a:moveTo>
                  <a:cubicBezTo>
                    <a:pt x="427416" y="40067"/>
                    <a:pt x="427868" y="47617"/>
                    <a:pt x="427291" y="55092"/>
                  </a:cubicBezTo>
                  <a:cubicBezTo>
                    <a:pt x="426664" y="63193"/>
                    <a:pt x="424131" y="64999"/>
                    <a:pt x="415853" y="64648"/>
                  </a:cubicBezTo>
                  <a:cubicBezTo>
                    <a:pt x="398747" y="63921"/>
                    <a:pt x="381666" y="63168"/>
                    <a:pt x="364560" y="62290"/>
                  </a:cubicBezTo>
                  <a:cubicBezTo>
                    <a:pt x="334562" y="60785"/>
                    <a:pt x="304538" y="59356"/>
                    <a:pt x="274540" y="57575"/>
                  </a:cubicBezTo>
                  <a:cubicBezTo>
                    <a:pt x="239976" y="55543"/>
                    <a:pt x="205413" y="53160"/>
                    <a:pt x="170850" y="50953"/>
                  </a:cubicBezTo>
                  <a:cubicBezTo>
                    <a:pt x="155449" y="49975"/>
                    <a:pt x="140023" y="49147"/>
                    <a:pt x="124623" y="47993"/>
                  </a:cubicBezTo>
                  <a:cubicBezTo>
                    <a:pt x="88856" y="45335"/>
                    <a:pt x="53088" y="42576"/>
                    <a:pt x="17321" y="39741"/>
                  </a:cubicBezTo>
                  <a:cubicBezTo>
                    <a:pt x="12756" y="39390"/>
                    <a:pt x="8116" y="38763"/>
                    <a:pt x="3827" y="37333"/>
                  </a:cubicBezTo>
                  <a:cubicBezTo>
                    <a:pt x="2046" y="36731"/>
                    <a:pt x="340" y="33822"/>
                    <a:pt x="14" y="31740"/>
                  </a:cubicBezTo>
                  <a:cubicBezTo>
                    <a:pt x="-187" y="30361"/>
                    <a:pt x="1795" y="28028"/>
                    <a:pt x="3375" y="27175"/>
                  </a:cubicBezTo>
                  <a:cubicBezTo>
                    <a:pt x="5482" y="26046"/>
                    <a:pt x="8116" y="25645"/>
                    <a:pt x="10574" y="25419"/>
                  </a:cubicBezTo>
                  <a:cubicBezTo>
                    <a:pt x="32596" y="23513"/>
                    <a:pt x="54618" y="21557"/>
                    <a:pt x="76666" y="19901"/>
                  </a:cubicBezTo>
                  <a:cubicBezTo>
                    <a:pt x="119506" y="16691"/>
                    <a:pt x="162372" y="13631"/>
                    <a:pt x="205237" y="10621"/>
                  </a:cubicBezTo>
                  <a:cubicBezTo>
                    <a:pt x="220212" y="9567"/>
                    <a:pt x="235236" y="8714"/>
                    <a:pt x="250235" y="7987"/>
                  </a:cubicBezTo>
                  <a:cubicBezTo>
                    <a:pt x="274414" y="6808"/>
                    <a:pt x="298619" y="5880"/>
                    <a:pt x="322798" y="4701"/>
                  </a:cubicBezTo>
                  <a:cubicBezTo>
                    <a:pt x="351969" y="3272"/>
                    <a:pt x="381140" y="1466"/>
                    <a:pt x="410335" y="186"/>
                  </a:cubicBezTo>
                  <a:cubicBezTo>
                    <a:pt x="427291" y="-566"/>
                    <a:pt x="427768" y="186"/>
                    <a:pt x="427793" y="17518"/>
                  </a:cubicBezTo>
                  <a:cubicBezTo>
                    <a:pt x="427793" y="22535"/>
                    <a:pt x="427793" y="27551"/>
                    <a:pt x="427793" y="32568"/>
                  </a:cubicBezTo>
                  <a:cubicBezTo>
                    <a:pt x="427667" y="32568"/>
                    <a:pt x="427517" y="32568"/>
                    <a:pt x="427391" y="32568"/>
                  </a:cubicBezTo>
                  <a:close/>
                </a:path>
              </a:pathLst>
            </a:custGeom>
            <a:solidFill>
              <a:schemeClr val="accent4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117C825-75F6-D0D8-F3FF-08C564A9C724}"/>
                </a:ext>
              </a:extLst>
            </p:cNvPr>
            <p:cNvSpPr/>
            <p:nvPr/>
          </p:nvSpPr>
          <p:spPr>
            <a:xfrm>
              <a:off x="8212193" y="3070330"/>
              <a:ext cx="300715" cy="30548"/>
            </a:xfrm>
            <a:custGeom>
              <a:avLst/>
              <a:gdLst>
                <a:gd name="connsiteX0" fmla="*/ 122405 w 300715"/>
                <a:gd name="connsiteY0" fmla="*/ 30222 h 30548"/>
                <a:gd name="connsiteX1" fmla="*/ 12168 w 300715"/>
                <a:gd name="connsiteY1" fmla="*/ 30121 h 30548"/>
                <a:gd name="connsiteX2" fmla="*/ 28 w 300715"/>
                <a:gd name="connsiteY2" fmla="*/ 25280 h 30548"/>
                <a:gd name="connsiteX3" fmla="*/ 10387 w 300715"/>
                <a:gd name="connsiteY3" fmla="*/ 18383 h 30548"/>
                <a:gd name="connsiteX4" fmla="*/ 61706 w 300715"/>
                <a:gd name="connsiteY4" fmla="*/ 2505 h 30548"/>
                <a:gd name="connsiteX5" fmla="*/ 77608 w 300715"/>
                <a:gd name="connsiteY5" fmla="*/ 173 h 30548"/>
                <a:gd name="connsiteX6" fmla="*/ 289302 w 300715"/>
                <a:gd name="connsiteY6" fmla="*/ 22 h 30548"/>
                <a:gd name="connsiteX7" fmla="*/ 290556 w 300715"/>
                <a:gd name="connsiteY7" fmla="*/ 22 h 30548"/>
                <a:gd name="connsiteX8" fmla="*/ 300664 w 300715"/>
                <a:gd name="connsiteY8" fmla="*/ 4286 h 30548"/>
                <a:gd name="connsiteX9" fmla="*/ 291936 w 300715"/>
                <a:gd name="connsiteY9" fmla="*/ 11485 h 30548"/>
                <a:gd name="connsiteX10" fmla="*/ 255541 w 300715"/>
                <a:gd name="connsiteY10" fmla="*/ 24779 h 30548"/>
                <a:gd name="connsiteX11" fmla="*/ 222608 w 300715"/>
                <a:gd name="connsiteY11" fmla="*/ 30297 h 30548"/>
                <a:gd name="connsiteX12" fmla="*/ 122405 w 300715"/>
                <a:gd name="connsiteY12" fmla="*/ 30146 h 30548"/>
                <a:gd name="connsiteX13" fmla="*/ 122405 w 300715"/>
                <a:gd name="connsiteY13" fmla="*/ 30196 h 3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715" h="30548">
                  <a:moveTo>
                    <a:pt x="122405" y="30222"/>
                  </a:moveTo>
                  <a:cubicBezTo>
                    <a:pt x="85659" y="30222"/>
                    <a:pt x="48914" y="30297"/>
                    <a:pt x="12168" y="30121"/>
                  </a:cubicBezTo>
                  <a:cubicBezTo>
                    <a:pt x="7703" y="30121"/>
                    <a:pt x="680" y="32680"/>
                    <a:pt x="28" y="25280"/>
                  </a:cubicBezTo>
                  <a:cubicBezTo>
                    <a:pt x="-499" y="19135"/>
                    <a:pt x="6499" y="19687"/>
                    <a:pt x="10387" y="18383"/>
                  </a:cubicBezTo>
                  <a:cubicBezTo>
                    <a:pt x="27368" y="12739"/>
                    <a:pt x="44499" y="7497"/>
                    <a:pt x="61706" y="2505"/>
                  </a:cubicBezTo>
                  <a:cubicBezTo>
                    <a:pt x="66822" y="1026"/>
                    <a:pt x="72315" y="198"/>
                    <a:pt x="77608" y="173"/>
                  </a:cubicBezTo>
                  <a:cubicBezTo>
                    <a:pt x="148164" y="-3"/>
                    <a:pt x="218721" y="47"/>
                    <a:pt x="289302" y="22"/>
                  </a:cubicBezTo>
                  <a:cubicBezTo>
                    <a:pt x="289729" y="22"/>
                    <a:pt x="290155" y="-28"/>
                    <a:pt x="290556" y="22"/>
                  </a:cubicBezTo>
                  <a:cubicBezTo>
                    <a:pt x="294344" y="549"/>
                    <a:pt x="299962" y="-1759"/>
                    <a:pt x="300664" y="4286"/>
                  </a:cubicBezTo>
                  <a:cubicBezTo>
                    <a:pt x="301317" y="9905"/>
                    <a:pt x="295598" y="10105"/>
                    <a:pt x="291936" y="11485"/>
                  </a:cubicBezTo>
                  <a:cubicBezTo>
                    <a:pt x="279846" y="16025"/>
                    <a:pt x="267581" y="20113"/>
                    <a:pt x="255541" y="24779"/>
                  </a:cubicBezTo>
                  <a:cubicBezTo>
                    <a:pt x="244881" y="28892"/>
                    <a:pt x="234071" y="30447"/>
                    <a:pt x="222608" y="30297"/>
                  </a:cubicBezTo>
                  <a:cubicBezTo>
                    <a:pt x="189224" y="29870"/>
                    <a:pt x="155814" y="30146"/>
                    <a:pt x="122405" y="30146"/>
                  </a:cubicBezTo>
                  <a:lnTo>
                    <a:pt x="122405" y="30196"/>
                  </a:lnTo>
                  <a:close/>
                </a:path>
              </a:pathLst>
            </a:custGeom>
            <a:solidFill>
              <a:schemeClr val="accent4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</p:grpSp>
      <p:sp>
        <p:nvSpPr>
          <p:cNvPr id="77" name="Oval 76">
            <a:extLst>
              <a:ext uri="{FF2B5EF4-FFF2-40B4-BE49-F238E27FC236}">
                <a16:creationId xmlns:a16="http://schemas.microsoft.com/office/drawing/2014/main" id="{842EF925-0B26-12C7-5FEB-A311D9D41616}"/>
              </a:ext>
            </a:extLst>
          </p:cNvPr>
          <p:cNvSpPr/>
          <p:nvPr/>
        </p:nvSpPr>
        <p:spPr bwMode="auto">
          <a:xfrm rot="4382403">
            <a:off x="8405594" y="3084878"/>
            <a:ext cx="876567" cy="122071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75000">
                <a:schemeClr val="tx1">
                  <a:alpha val="32000"/>
                </a:scheme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DF46C52-492F-2023-52B5-1F70AFCF0C8A}"/>
              </a:ext>
            </a:extLst>
          </p:cNvPr>
          <p:cNvGrpSpPr/>
          <p:nvPr/>
        </p:nvGrpSpPr>
        <p:grpSpPr>
          <a:xfrm rot="20581493">
            <a:off x="8678797" y="2333757"/>
            <a:ext cx="1524915" cy="363377"/>
            <a:chOff x="7120826" y="2930235"/>
            <a:chExt cx="1408815" cy="335711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6B0B6BC-9BF5-2864-6128-6F5A77EB0D8D}"/>
                </a:ext>
              </a:extLst>
            </p:cNvPr>
            <p:cNvSpPr/>
            <p:nvPr/>
          </p:nvSpPr>
          <p:spPr>
            <a:xfrm>
              <a:off x="7567932" y="3004557"/>
              <a:ext cx="639738" cy="196137"/>
            </a:xfrm>
            <a:custGeom>
              <a:avLst/>
              <a:gdLst>
                <a:gd name="connsiteX0" fmla="*/ 205324 w 639738"/>
                <a:gd name="connsiteY0" fmla="*/ 104 h 196137"/>
                <a:gd name="connsiteX1" fmla="*/ 347992 w 639738"/>
                <a:gd name="connsiteY1" fmla="*/ 6199 h 196137"/>
                <a:gd name="connsiteX2" fmla="*/ 438037 w 639738"/>
                <a:gd name="connsiteY2" fmla="*/ 11040 h 196137"/>
                <a:gd name="connsiteX3" fmla="*/ 581734 w 639738"/>
                <a:gd name="connsiteY3" fmla="*/ 20195 h 196137"/>
                <a:gd name="connsiteX4" fmla="*/ 630469 w 639738"/>
                <a:gd name="connsiteY4" fmla="*/ 23305 h 196137"/>
                <a:gd name="connsiteX5" fmla="*/ 636238 w 639738"/>
                <a:gd name="connsiteY5" fmla="*/ 34994 h 196137"/>
                <a:gd name="connsiteX6" fmla="*/ 602652 w 639738"/>
                <a:gd name="connsiteY6" fmla="*/ 83327 h 196137"/>
                <a:gd name="connsiteX7" fmla="*/ 602828 w 639738"/>
                <a:gd name="connsiteY7" fmla="*/ 108109 h 196137"/>
                <a:gd name="connsiteX8" fmla="*/ 635861 w 639738"/>
                <a:gd name="connsiteY8" fmla="*/ 155314 h 196137"/>
                <a:gd name="connsiteX9" fmla="*/ 630117 w 639738"/>
                <a:gd name="connsiteY9" fmla="*/ 168658 h 196137"/>
                <a:gd name="connsiteX10" fmla="*/ 553943 w 639738"/>
                <a:gd name="connsiteY10" fmla="*/ 174151 h 196137"/>
                <a:gd name="connsiteX11" fmla="*/ 425320 w 639738"/>
                <a:gd name="connsiteY11" fmla="*/ 183306 h 196137"/>
                <a:gd name="connsiteX12" fmla="*/ 380323 w 639738"/>
                <a:gd name="connsiteY12" fmla="*/ 185964 h 196137"/>
                <a:gd name="connsiteX13" fmla="*/ 266499 w 639738"/>
                <a:gd name="connsiteY13" fmla="*/ 191733 h 196137"/>
                <a:gd name="connsiteX14" fmla="*/ 186462 w 639738"/>
                <a:gd name="connsiteY14" fmla="*/ 195822 h 196137"/>
                <a:gd name="connsiteX15" fmla="*/ 124233 w 639738"/>
                <a:gd name="connsiteY15" fmla="*/ 190680 h 196137"/>
                <a:gd name="connsiteX16" fmla="*/ 44672 w 639738"/>
                <a:gd name="connsiteY16" fmla="*/ 174151 h 196137"/>
                <a:gd name="connsiteX17" fmla="*/ 627 w 639738"/>
                <a:gd name="connsiteY17" fmla="*/ 119521 h 196137"/>
                <a:gd name="connsiteX18" fmla="*/ 0 w 639738"/>
                <a:gd name="connsiteY18" fmla="*/ 75702 h 196137"/>
                <a:gd name="connsiteX19" fmla="*/ 23878 w 639738"/>
                <a:gd name="connsiteY19" fmla="*/ 27343 h 196137"/>
                <a:gd name="connsiteX20" fmla="*/ 44320 w 639738"/>
                <a:gd name="connsiteY20" fmla="*/ 18514 h 196137"/>
                <a:gd name="connsiteX21" fmla="*/ 144073 w 639738"/>
                <a:gd name="connsiteY21" fmla="*/ 1333 h 196137"/>
                <a:gd name="connsiteX22" fmla="*/ 200282 w 639738"/>
                <a:gd name="connsiteY22" fmla="*/ 355 h 196137"/>
                <a:gd name="connsiteX23" fmla="*/ 205299 w 639738"/>
                <a:gd name="connsiteY23" fmla="*/ 355 h 196137"/>
                <a:gd name="connsiteX24" fmla="*/ 205299 w 639738"/>
                <a:gd name="connsiteY24" fmla="*/ 79 h 19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9738" h="196137">
                  <a:moveTo>
                    <a:pt x="205324" y="104"/>
                  </a:moveTo>
                  <a:cubicBezTo>
                    <a:pt x="252880" y="2111"/>
                    <a:pt x="300436" y="4017"/>
                    <a:pt x="347992" y="6199"/>
                  </a:cubicBezTo>
                  <a:cubicBezTo>
                    <a:pt x="378015" y="7579"/>
                    <a:pt x="408039" y="9209"/>
                    <a:pt x="438037" y="11040"/>
                  </a:cubicBezTo>
                  <a:cubicBezTo>
                    <a:pt x="485944" y="13949"/>
                    <a:pt x="533827" y="17135"/>
                    <a:pt x="581734" y="20195"/>
                  </a:cubicBezTo>
                  <a:cubicBezTo>
                    <a:pt x="597987" y="21223"/>
                    <a:pt x="614240" y="22176"/>
                    <a:pt x="630469" y="23305"/>
                  </a:cubicBezTo>
                  <a:cubicBezTo>
                    <a:pt x="639874" y="23957"/>
                    <a:pt x="641555" y="27143"/>
                    <a:pt x="636238" y="34994"/>
                  </a:cubicBezTo>
                  <a:cubicBezTo>
                    <a:pt x="625226" y="51222"/>
                    <a:pt x="613914" y="67275"/>
                    <a:pt x="602652" y="83327"/>
                  </a:cubicBezTo>
                  <a:cubicBezTo>
                    <a:pt x="594099" y="95542"/>
                    <a:pt x="594024" y="95517"/>
                    <a:pt x="602828" y="108109"/>
                  </a:cubicBezTo>
                  <a:cubicBezTo>
                    <a:pt x="613839" y="123835"/>
                    <a:pt x="624976" y="139487"/>
                    <a:pt x="635861" y="155314"/>
                  </a:cubicBezTo>
                  <a:cubicBezTo>
                    <a:pt x="642307" y="164670"/>
                    <a:pt x="640928" y="167830"/>
                    <a:pt x="630117" y="168658"/>
                  </a:cubicBezTo>
                  <a:cubicBezTo>
                    <a:pt x="604734" y="170589"/>
                    <a:pt x="579351" y="172345"/>
                    <a:pt x="553943" y="174151"/>
                  </a:cubicBezTo>
                  <a:cubicBezTo>
                    <a:pt x="511077" y="177211"/>
                    <a:pt x="468211" y="180321"/>
                    <a:pt x="425320" y="183306"/>
                  </a:cubicBezTo>
                  <a:cubicBezTo>
                    <a:pt x="410321" y="184359"/>
                    <a:pt x="395322" y="185187"/>
                    <a:pt x="380323" y="185964"/>
                  </a:cubicBezTo>
                  <a:cubicBezTo>
                    <a:pt x="342398" y="187946"/>
                    <a:pt x="304449" y="189827"/>
                    <a:pt x="266499" y="191733"/>
                  </a:cubicBezTo>
                  <a:cubicBezTo>
                    <a:pt x="239812" y="193088"/>
                    <a:pt x="213124" y="194242"/>
                    <a:pt x="186462" y="195822"/>
                  </a:cubicBezTo>
                  <a:cubicBezTo>
                    <a:pt x="165443" y="197076"/>
                    <a:pt x="144725" y="194442"/>
                    <a:pt x="124233" y="190680"/>
                  </a:cubicBezTo>
                  <a:cubicBezTo>
                    <a:pt x="97595" y="185789"/>
                    <a:pt x="71259" y="179318"/>
                    <a:pt x="44672" y="174151"/>
                  </a:cubicBezTo>
                  <a:cubicBezTo>
                    <a:pt x="21119" y="169586"/>
                    <a:pt x="-125" y="148266"/>
                    <a:pt x="627" y="119521"/>
                  </a:cubicBezTo>
                  <a:cubicBezTo>
                    <a:pt x="1003" y="104923"/>
                    <a:pt x="0" y="90300"/>
                    <a:pt x="0" y="75702"/>
                  </a:cubicBezTo>
                  <a:cubicBezTo>
                    <a:pt x="0" y="55737"/>
                    <a:pt x="6797" y="38706"/>
                    <a:pt x="23878" y="27343"/>
                  </a:cubicBezTo>
                  <a:cubicBezTo>
                    <a:pt x="29973" y="23280"/>
                    <a:pt x="37172" y="19869"/>
                    <a:pt x="44320" y="18514"/>
                  </a:cubicBezTo>
                  <a:cubicBezTo>
                    <a:pt x="77479" y="12219"/>
                    <a:pt x="110638" y="5722"/>
                    <a:pt x="144073" y="1333"/>
                  </a:cubicBezTo>
                  <a:cubicBezTo>
                    <a:pt x="162533" y="-1075"/>
                    <a:pt x="181546" y="555"/>
                    <a:pt x="200282" y="355"/>
                  </a:cubicBezTo>
                  <a:cubicBezTo>
                    <a:pt x="201963" y="355"/>
                    <a:pt x="203618" y="355"/>
                    <a:pt x="205299" y="355"/>
                  </a:cubicBezTo>
                  <a:lnTo>
                    <a:pt x="205299" y="7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C4B2F66-89C8-0542-B9DB-5CFEC6938CCE}"/>
                </a:ext>
              </a:extLst>
            </p:cNvPr>
            <p:cNvSpPr/>
            <p:nvPr/>
          </p:nvSpPr>
          <p:spPr>
            <a:xfrm>
              <a:off x="8199036" y="3111963"/>
              <a:ext cx="330601" cy="153983"/>
            </a:xfrm>
            <a:custGeom>
              <a:avLst/>
              <a:gdLst>
                <a:gd name="connsiteX0" fmla="*/ 131624 w 330601"/>
                <a:gd name="connsiteY0" fmla="*/ 201 h 153983"/>
                <a:gd name="connsiteX1" fmla="*/ 254427 w 330601"/>
                <a:gd name="connsiteY1" fmla="*/ 1 h 153983"/>
                <a:gd name="connsiteX2" fmla="*/ 261024 w 330601"/>
                <a:gd name="connsiteY2" fmla="*/ 3763 h 153983"/>
                <a:gd name="connsiteX3" fmla="*/ 270480 w 330601"/>
                <a:gd name="connsiteY3" fmla="*/ 22825 h 153983"/>
                <a:gd name="connsiteX4" fmla="*/ 327166 w 330601"/>
                <a:gd name="connsiteY4" fmla="*/ 138581 h 153983"/>
                <a:gd name="connsiteX5" fmla="*/ 317083 w 330601"/>
                <a:gd name="connsiteY5" fmla="*/ 153981 h 153983"/>
                <a:gd name="connsiteX6" fmla="*/ 116550 w 330601"/>
                <a:gd name="connsiteY6" fmla="*/ 153981 h 153983"/>
                <a:gd name="connsiteX7" fmla="*/ 99745 w 330601"/>
                <a:gd name="connsiteY7" fmla="*/ 146080 h 153983"/>
                <a:gd name="connsiteX8" fmla="*/ 5686 w 330601"/>
                <a:gd name="connsiteY8" fmla="*/ 14724 h 153983"/>
                <a:gd name="connsiteX9" fmla="*/ 1046 w 330601"/>
                <a:gd name="connsiteY9" fmla="*/ 2985 h 153983"/>
                <a:gd name="connsiteX10" fmla="*/ 12559 w 330601"/>
                <a:gd name="connsiteY10" fmla="*/ 602 h 153983"/>
                <a:gd name="connsiteX11" fmla="*/ 131624 w 330601"/>
                <a:gd name="connsiteY11" fmla="*/ 502 h 153983"/>
                <a:gd name="connsiteX12" fmla="*/ 131624 w 330601"/>
                <a:gd name="connsiteY12" fmla="*/ 226 h 15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0601" h="153983">
                  <a:moveTo>
                    <a:pt x="131624" y="201"/>
                  </a:moveTo>
                  <a:cubicBezTo>
                    <a:pt x="172559" y="201"/>
                    <a:pt x="213493" y="327"/>
                    <a:pt x="254427" y="1"/>
                  </a:cubicBezTo>
                  <a:cubicBezTo>
                    <a:pt x="258114" y="-25"/>
                    <a:pt x="259644" y="853"/>
                    <a:pt x="261024" y="3763"/>
                  </a:cubicBezTo>
                  <a:cubicBezTo>
                    <a:pt x="264084" y="10159"/>
                    <a:pt x="267370" y="16455"/>
                    <a:pt x="270480" y="22825"/>
                  </a:cubicBezTo>
                  <a:cubicBezTo>
                    <a:pt x="289342" y="61427"/>
                    <a:pt x="307828" y="100205"/>
                    <a:pt x="327166" y="138581"/>
                  </a:cubicBezTo>
                  <a:cubicBezTo>
                    <a:pt x="334691" y="153505"/>
                    <a:pt x="329198" y="154031"/>
                    <a:pt x="317083" y="153981"/>
                  </a:cubicBezTo>
                  <a:cubicBezTo>
                    <a:pt x="250238" y="153730"/>
                    <a:pt x="183394" y="153781"/>
                    <a:pt x="116550" y="153981"/>
                  </a:cubicBezTo>
                  <a:cubicBezTo>
                    <a:pt x="109351" y="153981"/>
                    <a:pt x="104285" y="152501"/>
                    <a:pt x="99745" y="146080"/>
                  </a:cubicBezTo>
                  <a:cubicBezTo>
                    <a:pt x="68618" y="102136"/>
                    <a:pt x="36989" y="58543"/>
                    <a:pt x="5686" y="14724"/>
                  </a:cubicBezTo>
                  <a:cubicBezTo>
                    <a:pt x="3203" y="11237"/>
                    <a:pt x="-2290" y="7500"/>
                    <a:pt x="1046" y="2985"/>
                  </a:cubicBezTo>
                  <a:cubicBezTo>
                    <a:pt x="2802" y="628"/>
                    <a:pt x="8596" y="628"/>
                    <a:pt x="12559" y="602"/>
                  </a:cubicBezTo>
                  <a:cubicBezTo>
                    <a:pt x="52239" y="452"/>
                    <a:pt x="91944" y="502"/>
                    <a:pt x="131624" y="502"/>
                  </a:cubicBezTo>
                  <a:cubicBezTo>
                    <a:pt x="131624" y="402"/>
                    <a:pt x="131624" y="327"/>
                    <a:pt x="131624" y="226"/>
                  </a:cubicBezTo>
                  <a:close/>
                </a:path>
              </a:pathLst>
            </a:custGeom>
            <a:solidFill>
              <a:schemeClr val="accent2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CA3366F-96BE-05F7-A8B3-619E46CD06EF}"/>
                </a:ext>
              </a:extLst>
            </p:cNvPr>
            <p:cNvSpPr/>
            <p:nvPr/>
          </p:nvSpPr>
          <p:spPr>
            <a:xfrm>
              <a:off x="8204427" y="2930235"/>
              <a:ext cx="325214" cy="150006"/>
            </a:xfrm>
            <a:custGeom>
              <a:avLst/>
              <a:gdLst>
                <a:gd name="connsiteX0" fmla="*/ 211813 w 325214"/>
                <a:gd name="connsiteY0" fmla="*/ 132 h 150006"/>
                <a:gd name="connsiteX1" fmla="*/ 312067 w 325214"/>
                <a:gd name="connsiteY1" fmla="*/ 7 h 150006"/>
                <a:gd name="connsiteX2" fmla="*/ 321674 w 325214"/>
                <a:gd name="connsiteY2" fmla="*/ 15759 h 150006"/>
                <a:gd name="connsiteX3" fmla="*/ 273842 w 325214"/>
                <a:gd name="connsiteY3" fmla="*/ 116339 h 150006"/>
                <a:gd name="connsiteX4" fmla="*/ 255080 w 325214"/>
                <a:gd name="connsiteY4" fmla="*/ 128479 h 150006"/>
                <a:gd name="connsiteX5" fmla="*/ 87129 w 325214"/>
                <a:gd name="connsiteY5" fmla="*/ 128379 h 150006"/>
                <a:gd name="connsiteX6" fmla="*/ 65132 w 325214"/>
                <a:gd name="connsiteY6" fmla="*/ 131865 h 150006"/>
                <a:gd name="connsiteX7" fmla="*/ 12535 w 325214"/>
                <a:gd name="connsiteY7" fmla="*/ 147968 h 150006"/>
                <a:gd name="connsiteX8" fmla="*/ 5336 w 325214"/>
                <a:gd name="connsiteY8" fmla="*/ 149975 h 150006"/>
                <a:gd name="connsiteX9" fmla="*/ 445 w 325214"/>
                <a:gd name="connsiteY9" fmla="*/ 143503 h 150006"/>
                <a:gd name="connsiteX10" fmla="*/ 5085 w 325214"/>
                <a:gd name="connsiteY10" fmla="*/ 136104 h 150006"/>
                <a:gd name="connsiteX11" fmla="*/ 93927 w 325214"/>
                <a:gd name="connsiteY11" fmla="*/ 8736 h 150006"/>
                <a:gd name="connsiteX12" fmla="*/ 110280 w 325214"/>
                <a:gd name="connsiteY12" fmla="*/ 32 h 150006"/>
                <a:gd name="connsiteX13" fmla="*/ 211788 w 325214"/>
                <a:gd name="connsiteY13" fmla="*/ 183 h 1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214" h="150006">
                  <a:moveTo>
                    <a:pt x="211813" y="132"/>
                  </a:moveTo>
                  <a:cubicBezTo>
                    <a:pt x="245223" y="132"/>
                    <a:pt x="278658" y="358"/>
                    <a:pt x="312067" y="7"/>
                  </a:cubicBezTo>
                  <a:cubicBezTo>
                    <a:pt x="324759" y="-118"/>
                    <a:pt x="328898" y="1286"/>
                    <a:pt x="321674" y="15759"/>
                  </a:cubicBezTo>
                  <a:cubicBezTo>
                    <a:pt x="305145" y="48993"/>
                    <a:pt x="289268" y="82578"/>
                    <a:pt x="273842" y="116339"/>
                  </a:cubicBezTo>
                  <a:cubicBezTo>
                    <a:pt x="269804" y="125168"/>
                    <a:pt x="265113" y="128579"/>
                    <a:pt x="255080" y="128479"/>
                  </a:cubicBezTo>
                  <a:cubicBezTo>
                    <a:pt x="199097" y="127927"/>
                    <a:pt x="143113" y="128078"/>
                    <a:pt x="87129" y="128379"/>
                  </a:cubicBezTo>
                  <a:cubicBezTo>
                    <a:pt x="79780" y="128404"/>
                    <a:pt x="72230" y="129859"/>
                    <a:pt x="65132" y="131865"/>
                  </a:cubicBezTo>
                  <a:cubicBezTo>
                    <a:pt x="47499" y="136857"/>
                    <a:pt x="30067" y="142550"/>
                    <a:pt x="12535" y="147968"/>
                  </a:cubicBezTo>
                  <a:cubicBezTo>
                    <a:pt x="10152" y="148695"/>
                    <a:pt x="7794" y="149724"/>
                    <a:pt x="5336" y="149975"/>
                  </a:cubicBezTo>
                  <a:cubicBezTo>
                    <a:pt x="1523" y="150376"/>
                    <a:pt x="-1085" y="146915"/>
                    <a:pt x="445" y="143503"/>
                  </a:cubicBezTo>
                  <a:cubicBezTo>
                    <a:pt x="1624" y="140870"/>
                    <a:pt x="3405" y="138487"/>
                    <a:pt x="5085" y="136104"/>
                  </a:cubicBezTo>
                  <a:cubicBezTo>
                    <a:pt x="34732" y="93665"/>
                    <a:pt x="64530" y="51326"/>
                    <a:pt x="93927" y="8736"/>
                  </a:cubicBezTo>
                  <a:cubicBezTo>
                    <a:pt x="98216" y="2540"/>
                    <a:pt x="102705" y="-43"/>
                    <a:pt x="110280" y="32"/>
                  </a:cubicBezTo>
                  <a:cubicBezTo>
                    <a:pt x="144116" y="408"/>
                    <a:pt x="177952" y="183"/>
                    <a:pt x="211788" y="183"/>
                  </a:cubicBezTo>
                  <a:close/>
                </a:path>
              </a:pathLst>
            </a:custGeom>
            <a:solidFill>
              <a:schemeClr val="accent2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30AB6D8-84D7-6E0D-57D7-359AB0D55D3B}"/>
                </a:ext>
              </a:extLst>
            </p:cNvPr>
            <p:cNvSpPr/>
            <p:nvPr/>
          </p:nvSpPr>
          <p:spPr>
            <a:xfrm>
              <a:off x="7120826" y="3067933"/>
              <a:ext cx="427792" cy="64689"/>
            </a:xfrm>
            <a:custGeom>
              <a:avLst/>
              <a:gdLst>
                <a:gd name="connsiteX0" fmla="*/ 427416 w 427792"/>
                <a:gd name="connsiteY0" fmla="*/ 32568 h 64689"/>
                <a:gd name="connsiteX1" fmla="*/ 427291 w 427792"/>
                <a:gd name="connsiteY1" fmla="*/ 55092 h 64689"/>
                <a:gd name="connsiteX2" fmla="*/ 415853 w 427792"/>
                <a:gd name="connsiteY2" fmla="*/ 64648 h 64689"/>
                <a:gd name="connsiteX3" fmla="*/ 364560 w 427792"/>
                <a:gd name="connsiteY3" fmla="*/ 62290 h 64689"/>
                <a:gd name="connsiteX4" fmla="*/ 274540 w 427792"/>
                <a:gd name="connsiteY4" fmla="*/ 57575 h 64689"/>
                <a:gd name="connsiteX5" fmla="*/ 170850 w 427792"/>
                <a:gd name="connsiteY5" fmla="*/ 50953 h 64689"/>
                <a:gd name="connsiteX6" fmla="*/ 124623 w 427792"/>
                <a:gd name="connsiteY6" fmla="*/ 47993 h 64689"/>
                <a:gd name="connsiteX7" fmla="*/ 17321 w 427792"/>
                <a:gd name="connsiteY7" fmla="*/ 39741 h 64689"/>
                <a:gd name="connsiteX8" fmla="*/ 3827 w 427792"/>
                <a:gd name="connsiteY8" fmla="*/ 37333 h 64689"/>
                <a:gd name="connsiteX9" fmla="*/ 14 w 427792"/>
                <a:gd name="connsiteY9" fmla="*/ 31740 h 64689"/>
                <a:gd name="connsiteX10" fmla="*/ 3375 w 427792"/>
                <a:gd name="connsiteY10" fmla="*/ 27175 h 64689"/>
                <a:gd name="connsiteX11" fmla="*/ 10574 w 427792"/>
                <a:gd name="connsiteY11" fmla="*/ 25419 h 64689"/>
                <a:gd name="connsiteX12" fmla="*/ 76666 w 427792"/>
                <a:gd name="connsiteY12" fmla="*/ 19901 h 64689"/>
                <a:gd name="connsiteX13" fmla="*/ 205237 w 427792"/>
                <a:gd name="connsiteY13" fmla="*/ 10621 h 64689"/>
                <a:gd name="connsiteX14" fmla="*/ 250235 w 427792"/>
                <a:gd name="connsiteY14" fmla="*/ 7987 h 64689"/>
                <a:gd name="connsiteX15" fmla="*/ 322798 w 427792"/>
                <a:gd name="connsiteY15" fmla="*/ 4701 h 64689"/>
                <a:gd name="connsiteX16" fmla="*/ 410335 w 427792"/>
                <a:gd name="connsiteY16" fmla="*/ 186 h 64689"/>
                <a:gd name="connsiteX17" fmla="*/ 427793 w 427792"/>
                <a:gd name="connsiteY17" fmla="*/ 17518 h 64689"/>
                <a:gd name="connsiteX18" fmla="*/ 427793 w 427792"/>
                <a:gd name="connsiteY18" fmla="*/ 32568 h 64689"/>
                <a:gd name="connsiteX19" fmla="*/ 427391 w 427792"/>
                <a:gd name="connsiteY19" fmla="*/ 32568 h 6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7792" h="64689">
                  <a:moveTo>
                    <a:pt x="427416" y="32568"/>
                  </a:moveTo>
                  <a:cubicBezTo>
                    <a:pt x="427416" y="40067"/>
                    <a:pt x="427868" y="47617"/>
                    <a:pt x="427291" y="55092"/>
                  </a:cubicBezTo>
                  <a:cubicBezTo>
                    <a:pt x="426664" y="63193"/>
                    <a:pt x="424131" y="64999"/>
                    <a:pt x="415853" y="64648"/>
                  </a:cubicBezTo>
                  <a:cubicBezTo>
                    <a:pt x="398747" y="63921"/>
                    <a:pt x="381666" y="63168"/>
                    <a:pt x="364560" y="62290"/>
                  </a:cubicBezTo>
                  <a:cubicBezTo>
                    <a:pt x="334562" y="60785"/>
                    <a:pt x="304538" y="59356"/>
                    <a:pt x="274540" y="57575"/>
                  </a:cubicBezTo>
                  <a:cubicBezTo>
                    <a:pt x="239976" y="55543"/>
                    <a:pt x="205413" y="53160"/>
                    <a:pt x="170850" y="50953"/>
                  </a:cubicBezTo>
                  <a:cubicBezTo>
                    <a:pt x="155449" y="49975"/>
                    <a:pt x="140023" y="49147"/>
                    <a:pt x="124623" y="47993"/>
                  </a:cubicBezTo>
                  <a:cubicBezTo>
                    <a:pt x="88856" y="45335"/>
                    <a:pt x="53088" y="42576"/>
                    <a:pt x="17321" y="39741"/>
                  </a:cubicBezTo>
                  <a:cubicBezTo>
                    <a:pt x="12756" y="39390"/>
                    <a:pt x="8116" y="38763"/>
                    <a:pt x="3827" y="37333"/>
                  </a:cubicBezTo>
                  <a:cubicBezTo>
                    <a:pt x="2046" y="36731"/>
                    <a:pt x="340" y="33822"/>
                    <a:pt x="14" y="31740"/>
                  </a:cubicBezTo>
                  <a:cubicBezTo>
                    <a:pt x="-187" y="30361"/>
                    <a:pt x="1795" y="28028"/>
                    <a:pt x="3375" y="27175"/>
                  </a:cubicBezTo>
                  <a:cubicBezTo>
                    <a:pt x="5482" y="26046"/>
                    <a:pt x="8116" y="25645"/>
                    <a:pt x="10574" y="25419"/>
                  </a:cubicBezTo>
                  <a:cubicBezTo>
                    <a:pt x="32596" y="23513"/>
                    <a:pt x="54618" y="21557"/>
                    <a:pt x="76666" y="19901"/>
                  </a:cubicBezTo>
                  <a:cubicBezTo>
                    <a:pt x="119506" y="16691"/>
                    <a:pt x="162372" y="13631"/>
                    <a:pt x="205237" y="10621"/>
                  </a:cubicBezTo>
                  <a:cubicBezTo>
                    <a:pt x="220212" y="9567"/>
                    <a:pt x="235236" y="8714"/>
                    <a:pt x="250235" y="7987"/>
                  </a:cubicBezTo>
                  <a:cubicBezTo>
                    <a:pt x="274414" y="6808"/>
                    <a:pt x="298619" y="5880"/>
                    <a:pt x="322798" y="4701"/>
                  </a:cubicBezTo>
                  <a:cubicBezTo>
                    <a:pt x="351969" y="3272"/>
                    <a:pt x="381140" y="1466"/>
                    <a:pt x="410335" y="186"/>
                  </a:cubicBezTo>
                  <a:cubicBezTo>
                    <a:pt x="427291" y="-566"/>
                    <a:pt x="427768" y="186"/>
                    <a:pt x="427793" y="17518"/>
                  </a:cubicBezTo>
                  <a:cubicBezTo>
                    <a:pt x="427793" y="22535"/>
                    <a:pt x="427793" y="27551"/>
                    <a:pt x="427793" y="32568"/>
                  </a:cubicBezTo>
                  <a:cubicBezTo>
                    <a:pt x="427667" y="32568"/>
                    <a:pt x="427517" y="32568"/>
                    <a:pt x="427391" y="32568"/>
                  </a:cubicBezTo>
                  <a:close/>
                </a:path>
              </a:pathLst>
            </a:custGeom>
            <a:solidFill>
              <a:schemeClr val="accent2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38E2CF6-40DA-E8DE-764E-516D85600B67}"/>
                </a:ext>
              </a:extLst>
            </p:cNvPr>
            <p:cNvSpPr/>
            <p:nvPr/>
          </p:nvSpPr>
          <p:spPr>
            <a:xfrm>
              <a:off x="8212193" y="3070330"/>
              <a:ext cx="300715" cy="30548"/>
            </a:xfrm>
            <a:custGeom>
              <a:avLst/>
              <a:gdLst>
                <a:gd name="connsiteX0" fmla="*/ 122405 w 300715"/>
                <a:gd name="connsiteY0" fmla="*/ 30222 h 30548"/>
                <a:gd name="connsiteX1" fmla="*/ 12168 w 300715"/>
                <a:gd name="connsiteY1" fmla="*/ 30121 h 30548"/>
                <a:gd name="connsiteX2" fmla="*/ 28 w 300715"/>
                <a:gd name="connsiteY2" fmla="*/ 25280 h 30548"/>
                <a:gd name="connsiteX3" fmla="*/ 10387 w 300715"/>
                <a:gd name="connsiteY3" fmla="*/ 18383 h 30548"/>
                <a:gd name="connsiteX4" fmla="*/ 61706 w 300715"/>
                <a:gd name="connsiteY4" fmla="*/ 2505 h 30548"/>
                <a:gd name="connsiteX5" fmla="*/ 77608 w 300715"/>
                <a:gd name="connsiteY5" fmla="*/ 173 h 30548"/>
                <a:gd name="connsiteX6" fmla="*/ 289302 w 300715"/>
                <a:gd name="connsiteY6" fmla="*/ 22 h 30548"/>
                <a:gd name="connsiteX7" fmla="*/ 290556 w 300715"/>
                <a:gd name="connsiteY7" fmla="*/ 22 h 30548"/>
                <a:gd name="connsiteX8" fmla="*/ 300664 w 300715"/>
                <a:gd name="connsiteY8" fmla="*/ 4286 h 30548"/>
                <a:gd name="connsiteX9" fmla="*/ 291936 w 300715"/>
                <a:gd name="connsiteY9" fmla="*/ 11485 h 30548"/>
                <a:gd name="connsiteX10" fmla="*/ 255541 w 300715"/>
                <a:gd name="connsiteY10" fmla="*/ 24779 h 30548"/>
                <a:gd name="connsiteX11" fmla="*/ 222608 w 300715"/>
                <a:gd name="connsiteY11" fmla="*/ 30297 h 30548"/>
                <a:gd name="connsiteX12" fmla="*/ 122405 w 300715"/>
                <a:gd name="connsiteY12" fmla="*/ 30146 h 30548"/>
                <a:gd name="connsiteX13" fmla="*/ 122405 w 300715"/>
                <a:gd name="connsiteY13" fmla="*/ 30196 h 3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715" h="30548">
                  <a:moveTo>
                    <a:pt x="122405" y="30222"/>
                  </a:moveTo>
                  <a:cubicBezTo>
                    <a:pt x="85659" y="30222"/>
                    <a:pt x="48914" y="30297"/>
                    <a:pt x="12168" y="30121"/>
                  </a:cubicBezTo>
                  <a:cubicBezTo>
                    <a:pt x="7703" y="30121"/>
                    <a:pt x="680" y="32680"/>
                    <a:pt x="28" y="25280"/>
                  </a:cubicBezTo>
                  <a:cubicBezTo>
                    <a:pt x="-499" y="19135"/>
                    <a:pt x="6499" y="19687"/>
                    <a:pt x="10387" y="18383"/>
                  </a:cubicBezTo>
                  <a:cubicBezTo>
                    <a:pt x="27368" y="12739"/>
                    <a:pt x="44499" y="7497"/>
                    <a:pt x="61706" y="2505"/>
                  </a:cubicBezTo>
                  <a:cubicBezTo>
                    <a:pt x="66822" y="1026"/>
                    <a:pt x="72315" y="198"/>
                    <a:pt x="77608" y="173"/>
                  </a:cubicBezTo>
                  <a:cubicBezTo>
                    <a:pt x="148164" y="-3"/>
                    <a:pt x="218721" y="47"/>
                    <a:pt x="289302" y="22"/>
                  </a:cubicBezTo>
                  <a:cubicBezTo>
                    <a:pt x="289729" y="22"/>
                    <a:pt x="290155" y="-28"/>
                    <a:pt x="290556" y="22"/>
                  </a:cubicBezTo>
                  <a:cubicBezTo>
                    <a:pt x="294344" y="549"/>
                    <a:pt x="299962" y="-1759"/>
                    <a:pt x="300664" y="4286"/>
                  </a:cubicBezTo>
                  <a:cubicBezTo>
                    <a:pt x="301317" y="9905"/>
                    <a:pt x="295598" y="10105"/>
                    <a:pt x="291936" y="11485"/>
                  </a:cubicBezTo>
                  <a:cubicBezTo>
                    <a:pt x="279846" y="16025"/>
                    <a:pt x="267581" y="20113"/>
                    <a:pt x="255541" y="24779"/>
                  </a:cubicBezTo>
                  <a:cubicBezTo>
                    <a:pt x="244881" y="28892"/>
                    <a:pt x="234071" y="30447"/>
                    <a:pt x="222608" y="30297"/>
                  </a:cubicBezTo>
                  <a:cubicBezTo>
                    <a:pt x="189224" y="29870"/>
                    <a:pt x="155814" y="30146"/>
                    <a:pt x="122405" y="30146"/>
                  </a:cubicBezTo>
                  <a:lnTo>
                    <a:pt x="122405" y="30196"/>
                  </a:lnTo>
                  <a:close/>
                </a:path>
              </a:pathLst>
            </a:custGeom>
            <a:solidFill>
              <a:schemeClr val="accent2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</p:grpSp>
      <p:sp>
        <p:nvSpPr>
          <p:cNvPr id="78" name="Oval 77">
            <a:extLst>
              <a:ext uri="{FF2B5EF4-FFF2-40B4-BE49-F238E27FC236}">
                <a16:creationId xmlns:a16="http://schemas.microsoft.com/office/drawing/2014/main" id="{B4FDCC4D-0DE1-1D1E-A7B8-8DCE2ACB1F6F}"/>
              </a:ext>
            </a:extLst>
          </p:cNvPr>
          <p:cNvSpPr/>
          <p:nvPr/>
        </p:nvSpPr>
        <p:spPr bwMode="auto">
          <a:xfrm rot="4382403">
            <a:off x="7512471" y="2302127"/>
            <a:ext cx="876567" cy="122071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75000">
                <a:schemeClr val="tx1">
                  <a:alpha val="32000"/>
                </a:schemeClr>
              </a:gs>
            </a:gsLst>
            <a:lin ang="10800000" scaled="1"/>
            <a:tileRect/>
          </a:gra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 defTabSz="914377"/>
            <a:endParaRPr lang="en-US">
              <a:solidFill>
                <a:srgbClr val="000000"/>
              </a:solidFill>
              <a:latin typeface="Calibri" panose="020F0502020204030204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C6DD264-957D-D624-342A-3815CC7A6A2C}"/>
              </a:ext>
            </a:extLst>
          </p:cNvPr>
          <p:cNvGrpSpPr/>
          <p:nvPr/>
        </p:nvGrpSpPr>
        <p:grpSpPr>
          <a:xfrm>
            <a:off x="7818465" y="1772896"/>
            <a:ext cx="1524915" cy="363377"/>
            <a:chOff x="7120826" y="2930235"/>
            <a:chExt cx="1408815" cy="335711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ACDA1F9-9332-9947-B8D6-6907F13C6746}"/>
                </a:ext>
              </a:extLst>
            </p:cNvPr>
            <p:cNvSpPr/>
            <p:nvPr/>
          </p:nvSpPr>
          <p:spPr>
            <a:xfrm>
              <a:off x="7567932" y="3004557"/>
              <a:ext cx="639738" cy="196137"/>
            </a:xfrm>
            <a:custGeom>
              <a:avLst/>
              <a:gdLst>
                <a:gd name="connsiteX0" fmla="*/ 205324 w 639738"/>
                <a:gd name="connsiteY0" fmla="*/ 104 h 196137"/>
                <a:gd name="connsiteX1" fmla="*/ 347992 w 639738"/>
                <a:gd name="connsiteY1" fmla="*/ 6199 h 196137"/>
                <a:gd name="connsiteX2" fmla="*/ 438037 w 639738"/>
                <a:gd name="connsiteY2" fmla="*/ 11040 h 196137"/>
                <a:gd name="connsiteX3" fmla="*/ 581734 w 639738"/>
                <a:gd name="connsiteY3" fmla="*/ 20195 h 196137"/>
                <a:gd name="connsiteX4" fmla="*/ 630469 w 639738"/>
                <a:gd name="connsiteY4" fmla="*/ 23305 h 196137"/>
                <a:gd name="connsiteX5" fmla="*/ 636238 w 639738"/>
                <a:gd name="connsiteY5" fmla="*/ 34994 h 196137"/>
                <a:gd name="connsiteX6" fmla="*/ 602652 w 639738"/>
                <a:gd name="connsiteY6" fmla="*/ 83327 h 196137"/>
                <a:gd name="connsiteX7" fmla="*/ 602828 w 639738"/>
                <a:gd name="connsiteY7" fmla="*/ 108109 h 196137"/>
                <a:gd name="connsiteX8" fmla="*/ 635861 w 639738"/>
                <a:gd name="connsiteY8" fmla="*/ 155314 h 196137"/>
                <a:gd name="connsiteX9" fmla="*/ 630117 w 639738"/>
                <a:gd name="connsiteY9" fmla="*/ 168658 h 196137"/>
                <a:gd name="connsiteX10" fmla="*/ 553943 w 639738"/>
                <a:gd name="connsiteY10" fmla="*/ 174151 h 196137"/>
                <a:gd name="connsiteX11" fmla="*/ 425320 w 639738"/>
                <a:gd name="connsiteY11" fmla="*/ 183306 h 196137"/>
                <a:gd name="connsiteX12" fmla="*/ 380323 w 639738"/>
                <a:gd name="connsiteY12" fmla="*/ 185964 h 196137"/>
                <a:gd name="connsiteX13" fmla="*/ 266499 w 639738"/>
                <a:gd name="connsiteY13" fmla="*/ 191733 h 196137"/>
                <a:gd name="connsiteX14" fmla="*/ 186462 w 639738"/>
                <a:gd name="connsiteY14" fmla="*/ 195822 h 196137"/>
                <a:gd name="connsiteX15" fmla="*/ 124233 w 639738"/>
                <a:gd name="connsiteY15" fmla="*/ 190680 h 196137"/>
                <a:gd name="connsiteX16" fmla="*/ 44672 w 639738"/>
                <a:gd name="connsiteY16" fmla="*/ 174151 h 196137"/>
                <a:gd name="connsiteX17" fmla="*/ 627 w 639738"/>
                <a:gd name="connsiteY17" fmla="*/ 119521 h 196137"/>
                <a:gd name="connsiteX18" fmla="*/ 0 w 639738"/>
                <a:gd name="connsiteY18" fmla="*/ 75702 h 196137"/>
                <a:gd name="connsiteX19" fmla="*/ 23878 w 639738"/>
                <a:gd name="connsiteY19" fmla="*/ 27343 h 196137"/>
                <a:gd name="connsiteX20" fmla="*/ 44320 w 639738"/>
                <a:gd name="connsiteY20" fmla="*/ 18514 h 196137"/>
                <a:gd name="connsiteX21" fmla="*/ 144073 w 639738"/>
                <a:gd name="connsiteY21" fmla="*/ 1333 h 196137"/>
                <a:gd name="connsiteX22" fmla="*/ 200282 w 639738"/>
                <a:gd name="connsiteY22" fmla="*/ 355 h 196137"/>
                <a:gd name="connsiteX23" fmla="*/ 205299 w 639738"/>
                <a:gd name="connsiteY23" fmla="*/ 355 h 196137"/>
                <a:gd name="connsiteX24" fmla="*/ 205299 w 639738"/>
                <a:gd name="connsiteY24" fmla="*/ 79 h 19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9738" h="196137">
                  <a:moveTo>
                    <a:pt x="205324" y="104"/>
                  </a:moveTo>
                  <a:cubicBezTo>
                    <a:pt x="252880" y="2111"/>
                    <a:pt x="300436" y="4017"/>
                    <a:pt x="347992" y="6199"/>
                  </a:cubicBezTo>
                  <a:cubicBezTo>
                    <a:pt x="378015" y="7579"/>
                    <a:pt x="408039" y="9209"/>
                    <a:pt x="438037" y="11040"/>
                  </a:cubicBezTo>
                  <a:cubicBezTo>
                    <a:pt x="485944" y="13949"/>
                    <a:pt x="533827" y="17135"/>
                    <a:pt x="581734" y="20195"/>
                  </a:cubicBezTo>
                  <a:cubicBezTo>
                    <a:pt x="597987" y="21223"/>
                    <a:pt x="614240" y="22176"/>
                    <a:pt x="630469" y="23305"/>
                  </a:cubicBezTo>
                  <a:cubicBezTo>
                    <a:pt x="639874" y="23957"/>
                    <a:pt x="641555" y="27143"/>
                    <a:pt x="636238" y="34994"/>
                  </a:cubicBezTo>
                  <a:cubicBezTo>
                    <a:pt x="625226" y="51222"/>
                    <a:pt x="613914" y="67275"/>
                    <a:pt x="602652" y="83327"/>
                  </a:cubicBezTo>
                  <a:cubicBezTo>
                    <a:pt x="594099" y="95542"/>
                    <a:pt x="594024" y="95517"/>
                    <a:pt x="602828" y="108109"/>
                  </a:cubicBezTo>
                  <a:cubicBezTo>
                    <a:pt x="613839" y="123835"/>
                    <a:pt x="624976" y="139487"/>
                    <a:pt x="635861" y="155314"/>
                  </a:cubicBezTo>
                  <a:cubicBezTo>
                    <a:pt x="642307" y="164670"/>
                    <a:pt x="640928" y="167830"/>
                    <a:pt x="630117" y="168658"/>
                  </a:cubicBezTo>
                  <a:cubicBezTo>
                    <a:pt x="604734" y="170589"/>
                    <a:pt x="579351" y="172345"/>
                    <a:pt x="553943" y="174151"/>
                  </a:cubicBezTo>
                  <a:cubicBezTo>
                    <a:pt x="511077" y="177211"/>
                    <a:pt x="468211" y="180321"/>
                    <a:pt x="425320" y="183306"/>
                  </a:cubicBezTo>
                  <a:cubicBezTo>
                    <a:pt x="410321" y="184359"/>
                    <a:pt x="395322" y="185187"/>
                    <a:pt x="380323" y="185964"/>
                  </a:cubicBezTo>
                  <a:cubicBezTo>
                    <a:pt x="342398" y="187946"/>
                    <a:pt x="304449" y="189827"/>
                    <a:pt x="266499" y="191733"/>
                  </a:cubicBezTo>
                  <a:cubicBezTo>
                    <a:pt x="239812" y="193088"/>
                    <a:pt x="213124" y="194242"/>
                    <a:pt x="186462" y="195822"/>
                  </a:cubicBezTo>
                  <a:cubicBezTo>
                    <a:pt x="165443" y="197076"/>
                    <a:pt x="144725" y="194442"/>
                    <a:pt x="124233" y="190680"/>
                  </a:cubicBezTo>
                  <a:cubicBezTo>
                    <a:pt x="97595" y="185789"/>
                    <a:pt x="71259" y="179318"/>
                    <a:pt x="44672" y="174151"/>
                  </a:cubicBezTo>
                  <a:cubicBezTo>
                    <a:pt x="21119" y="169586"/>
                    <a:pt x="-125" y="148266"/>
                    <a:pt x="627" y="119521"/>
                  </a:cubicBezTo>
                  <a:cubicBezTo>
                    <a:pt x="1003" y="104923"/>
                    <a:pt x="0" y="90300"/>
                    <a:pt x="0" y="75702"/>
                  </a:cubicBezTo>
                  <a:cubicBezTo>
                    <a:pt x="0" y="55737"/>
                    <a:pt x="6797" y="38706"/>
                    <a:pt x="23878" y="27343"/>
                  </a:cubicBezTo>
                  <a:cubicBezTo>
                    <a:pt x="29973" y="23280"/>
                    <a:pt x="37172" y="19869"/>
                    <a:pt x="44320" y="18514"/>
                  </a:cubicBezTo>
                  <a:cubicBezTo>
                    <a:pt x="77479" y="12219"/>
                    <a:pt x="110638" y="5722"/>
                    <a:pt x="144073" y="1333"/>
                  </a:cubicBezTo>
                  <a:cubicBezTo>
                    <a:pt x="162533" y="-1075"/>
                    <a:pt x="181546" y="555"/>
                    <a:pt x="200282" y="355"/>
                  </a:cubicBezTo>
                  <a:cubicBezTo>
                    <a:pt x="201963" y="355"/>
                    <a:pt x="203618" y="355"/>
                    <a:pt x="205299" y="355"/>
                  </a:cubicBezTo>
                  <a:lnTo>
                    <a:pt x="205299" y="7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861D0C6-FC8F-484E-FB6E-8DAEBEDF6AB9}"/>
                </a:ext>
              </a:extLst>
            </p:cNvPr>
            <p:cNvSpPr/>
            <p:nvPr/>
          </p:nvSpPr>
          <p:spPr>
            <a:xfrm>
              <a:off x="8199036" y="3111963"/>
              <a:ext cx="330601" cy="153983"/>
            </a:xfrm>
            <a:custGeom>
              <a:avLst/>
              <a:gdLst>
                <a:gd name="connsiteX0" fmla="*/ 131624 w 330601"/>
                <a:gd name="connsiteY0" fmla="*/ 201 h 153983"/>
                <a:gd name="connsiteX1" fmla="*/ 254427 w 330601"/>
                <a:gd name="connsiteY1" fmla="*/ 1 h 153983"/>
                <a:gd name="connsiteX2" fmla="*/ 261024 w 330601"/>
                <a:gd name="connsiteY2" fmla="*/ 3763 h 153983"/>
                <a:gd name="connsiteX3" fmla="*/ 270480 w 330601"/>
                <a:gd name="connsiteY3" fmla="*/ 22825 h 153983"/>
                <a:gd name="connsiteX4" fmla="*/ 327166 w 330601"/>
                <a:gd name="connsiteY4" fmla="*/ 138581 h 153983"/>
                <a:gd name="connsiteX5" fmla="*/ 317083 w 330601"/>
                <a:gd name="connsiteY5" fmla="*/ 153981 h 153983"/>
                <a:gd name="connsiteX6" fmla="*/ 116550 w 330601"/>
                <a:gd name="connsiteY6" fmla="*/ 153981 h 153983"/>
                <a:gd name="connsiteX7" fmla="*/ 99745 w 330601"/>
                <a:gd name="connsiteY7" fmla="*/ 146080 h 153983"/>
                <a:gd name="connsiteX8" fmla="*/ 5686 w 330601"/>
                <a:gd name="connsiteY8" fmla="*/ 14724 h 153983"/>
                <a:gd name="connsiteX9" fmla="*/ 1046 w 330601"/>
                <a:gd name="connsiteY9" fmla="*/ 2985 h 153983"/>
                <a:gd name="connsiteX10" fmla="*/ 12559 w 330601"/>
                <a:gd name="connsiteY10" fmla="*/ 602 h 153983"/>
                <a:gd name="connsiteX11" fmla="*/ 131624 w 330601"/>
                <a:gd name="connsiteY11" fmla="*/ 502 h 153983"/>
                <a:gd name="connsiteX12" fmla="*/ 131624 w 330601"/>
                <a:gd name="connsiteY12" fmla="*/ 226 h 153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0601" h="153983">
                  <a:moveTo>
                    <a:pt x="131624" y="201"/>
                  </a:moveTo>
                  <a:cubicBezTo>
                    <a:pt x="172559" y="201"/>
                    <a:pt x="213493" y="327"/>
                    <a:pt x="254427" y="1"/>
                  </a:cubicBezTo>
                  <a:cubicBezTo>
                    <a:pt x="258114" y="-25"/>
                    <a:pt x="259644" y="853"/>
                    <a:pt x="261024" y="3763"/>
                  </a:cubicBezTo>
                  <a:cubicBezTo>
                    <a:pt x="264084" y="10159"/>
                    <a:pt x="267370" y="16455"/>
                    <a:pt x="270480" y="22825"/>
                  </a:cubicBezTo>
                  <a:cubicBezTo>
                    <a:pt x="289342" y="61427"/>
                    <a:pt x="307828" y="100205"/>
                    <a:pt x="327166" y="138581"/>
                  </a:cubicBezTo>
                  <a:cubicBezTo>
                    <a:pt x="334691" y="153505"/>
                    <a:pt x="329198" y="154031"/>
                    <a:pt x="317083" y="153981"/>
                  </a:cubicBezTo>
                  <a:cubicBezTo>
                    <a:pt x="250238" y="153730"/>
                    <a:pt x="183394" y="153781"/>
                    <a:pt x="116550" y="153981"/>
                  </a:cubicBezTo>
                  <a:cubicBezTo>
                    <a:pt x="109351" y="153981"/>
                    <a:pt x="104285" y="152501"/>
                    <a:pt x="99745" y="146080"/>
                  </a:cubicBezTo>
                  <a:cubicBezTo>
                    <a:pt x="68618" y="102136"/>
                    <a:pt x="36989" y="58543"/>
                    <a:pt x="5686" y="14724"/>
                  </a:cubicBezTo>
                  <a:cubicBezTo>
                    <a:pt x="3203" y="11237"/>
                    <a:pt x="-2290" y="7500"/>
                    <a:pt x="1046" y="2985"/>
                  </a:cubicBezTo>
                  <a:cubicBezTo>
                    <a:pt x="2802" y="628"/>
                    <a:pt x="8596" y="628"/>
                    <a:pt x="12559" y="602"/>
                  </a:cubicBezTo>
                  <a:cubicBezTo>
                    <a:pt x="52239" y="452"/>
                    <a:pt x="91944" y="502"/>
                    <a:pt x="131624" y="502"/>
                  </a:cubicBezTo>
                  <a:cubicBezTo>
                    <a:pt x="131624" y="402"/>
                    <a:pt x="131624" y="327"/>
                    <a:pt x="131624" y="226"/>
                  </a:cubicBezTo>
                  <a:close/>
                </a:path>
              </a:pathLst>
            </a:custGeom>
            <a:solidFill>
              <a:schemeClr val="accent1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BD5EEA6C-5052-7B10-C519-68280784C4D6}"/>
                </a:ext>
              </a:extLst>
            </p:cNvPr>
            <p:cNvSpPr/>
            <p:nvPr/>
          </p:nvSpPr>
          <p:spPr>
            <a:xfrm>
              <a:off x="8204427" y="2930235"/>
              <a:ext cx="325214" cy="150006"/>
            </a:xfrm>
            <a:custGeom>
              <a:avLst/>
              <a:gdLst>
                <a:gd name="connsiteX0" fmla="*/ 211813 w 325214"/>
                <a:gd name="connsiteY0" fmla="*/ 132 h 150006"/>
                <a:gd name="connsiteX1" fmla="*/ 312067 w 325214"/>
                <a:gd name="connsiteY1" fmla="*/ 7 h 150006"/>
                <a:gd name="connsiteX2" fmla="*/ 321674 w 325214"/>
                <a:gd name="connsiteY2" fmla="*/ 15759 h 150006"/>
                <a:gd name="connsiteX3" fmla="*/ 273842 w 325214"/>
                <a:gd name="connsiteY3" fmla="*/ 116339 h 150006"/>
                <a:gd name="connsiteX4" fmla="*/ 255080 w 325214"/>
                <a:gd name="connsiteY4" fmla="*/ 128479 h 150006"/>
                <a:gd name="connsiteX5" fmla="*/ 87129 w 325214"/>
                <a:gd name="connsiteY5" fmla="*/ 128379 h 150006"/>
                <a:gd name="connsiteX6" fmla="*/ 65132 w 325214"/>
                <a:gd name="connsiteY6" fmla="*/ 131865 h 150006"/>
                <a:gd name="connsiteX7" fmla="*/ 12535 w 325214"/>
                <a:gd name="connsiteY7" fmla="*/ 147968 h 150006"/>
                <a:gd name="connsiteX8" fmla="*/ 5336 w 325214"/>
                <a:gd name="connsiteY8" fmla="*/ 149975 h 150006"/>
                <a:gd name="connsiteX9" fmla="*/ 445 w 325214"/>
                <a:gd name="connsiteY9" fmla="*/ 143503 h 150006"/>
                <a:gd name="connsiteX10" fmla="*/ 5085 w 325214"/>
                <a:gd name="connsiteY10" fmla="*/ 136104 h 150006"/>
                <a:gd name="connsiteX11" fmla="*/ 93927 w 325214"/>
                <a:gd name="connsiteY11" fmla="*/ 8736 h 150006"/>
                <a:gd name="connsiteX12" fmla="*/ 110280 w 325214"/>
                <a:gd name="connsiteY12" fmla="*/ 32 h 150006"/>
                <a:gd name="connsiteX13" fmla="*/ 211788 w 325214"/>
                <a:gd name="connsiteY13" fmla="*/ 183 h 1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214" h="150006">
                  <a:moveTo>
                    <a:pt x="211813" y="132"/>
                  </a:moveTo>
                  <a:cubicBezTo>
                    <a:pt x="245223" y="132"/>
                    <a:pt x="278658" y="358"/>
                    <a:pt x="312067" y="7"/>
                  </a:cubicBezTo>
                  <a:cubicBezTo>
                    <a:pt x="324759" y="-118"/>
                    <a:pt x="328898" y="1286"/>
                    <a:pt x="321674" y="15759"/>
                  </a:cubicBezTo>
                  <a:cubicBezTo>
                    <a:pt x="305145" y="48993"/>
                    <a:pt x="289268" y="82578"/>
                    <a:pt x="273842" y="116339"/>
                  </a:cubicBezTo>
                  <a:cubicBezTo>
                    <a:pt x="269804" y="125168"/>
                    <a:pt x="265113" y="128579"/>
                    <a:pt x="255080" y="128479"/>
                  </a:cubicBezTo>
                  <a:cubicBezTo>
                    <a:pt x="199097" y="127927"/>
                    <a:pt x="143113" y="128078"/>
                    <a:pt x="87129" y="128379"/>
                  </a:cubicBezTo>
                  <a:cubicBezTo>
                    <a:pt x="79780" y="128404"/>
                    <a:pt x="72230" y="129859"/>
                    <a:pt x="65132" y="131865"/>
                  </a:cubicBezTo>
                  <a:cubicBezTo>
                    <a:pt x="47499" y="136857"/>
                    <a:pt x="30067" y="142550"/>
                    <a:pt x="12535" y="147968"/>
                  </a:cubicBezTo>
                  <a:cubicBezTo>
                    <a:pt x="10152" y="148695"/>
                    <a:pt x="7794" y="149724"/>
                    <a:pt x="5336" y="149975"/>
                  </a:cubicBezTo>
                  <a:cubicBezTo>
                    <a:pt x="1523" y="150376"/>
                    <a:pt x="-1085" y="146915"/>
                    <a:pt x="445" y="143503"/>
                  </a:cubicBezTo>
                  <a:cubicBezTo>
                    <a:pt x="1624" y="140870"/>
                    <a:pt x="3405" y="138487"/>
                    <a:pt x="5085" y="136104"/>
                  </a:cubicBezTo>
                  <a:cubicBezTo>
                    <a:pt x="34732" y="93665"/>
                    <a:pt x="64530" y="51326"/>
                    <a:pt x="93927" y="8736"/>
                  </a:cubicBezTo>
                  <a:cubicBezTo>
                    <a:pt x="98216" y="2540"/>
                    <a:pt x="102705" y="-43"/>
                    <a:pt x="110280" y="32"/>
                  </a:cubicBezTo>
                  <a:cubicBezTo>
                    <a:pt x="144116" y="408"/>
                    <a:pt x="177952" y="183"/>
                    <a:pt x="211788" y="183"/>
                  </a:cubicBezTo>
                  <a:close/>
                </a:path>
              </a:pathLst>
            </a:custGeom>
            <a:solidFill>
              <a:schemeClr val="accent1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822F20E-E70F-4B6C-9096-8E3051EA3998}"/>
                </a:ext>
              </a:extLst>
            </p:cNvPr>
            <p:cNvSpPr/>
            <p:nvPr/>
          </p:nvSpPr>
          <p:spPr>
            <a:xfrm>
              <a:off x="7120826" y="3067933"/>
              <a:ext cx="427792" cy="64689"/>
            </a:xfrm>
            <a:custGeom>
              <a:avLst/>
              <a:gdLst>
                <a:gd name="connsiteX0" fmla="*/ 427416 w 427792"/>
                <a:gd name="connsiteY0" fmla="*/ 32568 h 64689"/>
                <a:gd name="connsiteX1" fmla="*/ 427291 w 427792"/>
                <a:gd name="connsiteY1" fmla="*/ 55092 h 64689"/>
                <a:gd name="connsiteX2" fmla="*/ 415853 w 427792"/>
                <a:gd name="connsiteY2" fmla="*/ 64648 h 64689"/>
                <a:gd name="connsiteX3" fmla="*/ 364560 w 427792"/>
                <a:gd name="connsiteY3" fmla="*/ 62290 h 64689"/>
                <a:gd name="connsiteX4" fmla="*/ 274540 w 427792"/>
                <a:gd name="connsiteY4" fmla="*/ 57575 h 64689"/>
                <a:gd name="connsiteX5" fmla="*/ 170850 w 427792"/>
                <a:gd name="connsiteY5" fmla="*/ 50953 h 64689"/>
                <a:gd name="connsiteX6" fmla="*/ 124623 w 427792"/>
                <a:gd name="connsiteY6" fmla="*/ 47993 h 64689"/>
                <a:gd name="connsiteX7" fmla="*/ 17321 w 427792"/>
                <a:gd name="connsiteY7" fmla="*/ 39741 h 64689"/>
                <a:gd name="connsiteX8" fmla="*/ 3827 w 427792"/>
                <a:gd name="connsiteY8" fmla="*/ 37333 h 64689"/>
                <a:gd name="connsiteX9" fmla="*/ 14 w 427792"/>
                <a:gd name="connsiteY9" fmla="*/ 31740 h 64689"/>
                <a:gd name="connsiteX10" fmla="*/ 3375 w 427792"/>
                <a:gd name="connsiteY10" fmla="*/ 27175 h 64689"/>
                <a:gd name="connsiteX11" fmla="*/ 10574 w 427792"/>
                <a:gd name="connsiteY11" fmla="*/ 25419 h 64689"/>
                <a:gd name="connsiteX12" fmla="*/ 76666 w 427792"/>
                <a:gd name="connsiteY12" fmla="*/ 19901 h 64689"/>
                <a:gd name="connsiteX13" fmla="*/ 205237 w 427792"/>
                <a:gd name="connsiteY13" fmla="*/ 10621 h 64689"/>
                <a:gd name="connsiteX14" fmla="*/ 250235 w 427792"/>
                <a:gd name="connsiteY14" fmla="*/ 7987 h 64689"/>
                <a:gd name="connsiteX15" fmla="*/ 322798 w 427792"/>
                <a:gd name="connsiteY15" fmla="*/ 4701 h 64689"/>
                <a:gd name="connsiteX16" fmla="*/ 410335 w 427792"/>
                <a:gd name="connsiteY16" fmla="*/ 186 h 64689"/>
                <a:gd name="connsiteX17" fmla="*/ 427793 w 427792"/>
                <a:gd name="connsiteY17" fmla="*/ 17518 h 64689"/>
                <a:gd name="connsiteX18" fmla="*/ 427793 w 427792"/>
                <a:gd name="connsiteY18" fmla="*/ 32568 h 64689"/>
                <a:gd name="connsiteX19" fmla="*/ 427391 w 427792"/>
                <a:gd name="connsiteY19" fmla="*/ 32568 h 6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7792" h="64689">
                  <a:moveTo>
                    <a:pt x="427416" y="32568"/>
                  </a:moveTo>
                  <a:cubicBezTo>
                    <a:pt x="427416" y="40067"/>
                    <a:pt x="427868" y="47617"/>
                    <a:pt x="427291" y="55092"/>
                  </a:cubicBezTo>
                  <a:cubicBezTo>
                    <a:pt x="426664" y="63193"/>
                    <a:pt x="424131" y="64999"/>
                    <a:pt x="415853" y="64648"/>
                  </a:cubicBezTo>
                  <a:cubicBezTo>
                    <a:pt x="398747" y="63921"/>
                    <a:pt x="381666" y="63168"/>
                    <a:pt x="364560" y="62290"/>
                  </a:cubicBezTo>
                  <a:cubicBezTo>
                    <a:pt x="334562" y="60785"/>
                    <a:pt x="304538" y="59356"/>
                    <a:pt x="274540" y="57575"/>
                  </a:cubicBezTo>
                  <a:cubicBezTo>
                    <a:pt x="239976" y="55543"/>
                    <a:pt x="205413" y="53160"/>
                    <a:pt x="170850" y="50953"/>
                  </a:cubicBezTo>
                  <a:cubicBezTo>
                    <a:pt x="155449" y="49975"/>
                    <a:pt x="140023" y="49147"/>
                    <a:pt x="124623" y="47993"/>
                  </a:cubicBezTo>
                  <a:cubicBezTo>
                    <a:pt x="88856" y="45335"/>
                    <a:pt x="53088" y="42576"/>
                    <a:pt x="17321" y="39741"/>
                  </a:cubicBezTo>
                  <a:cubicBezTo>
                    <a:pt x="12756" y="39390"/>
                    <a:pt x="8116" y="38763"/>
                    <a:pt x="3827" y="37333"/>
                  </a:cubicBezTo>
                  <a:cubicBezTo>
                    <a:pt x="2046" y="36731"/>
                    <a:pt x="340" y="33822"/>
                    <a:pt x="14" y="31740"/>
                  </a:cubicBezTo>
                  <a:cubicBezTo>
                    <a:pt x="-187" y="30361"/>
                    <a:pt x="1795" y="28028"/>
                    <a:pt x="3375" y="27175"/>
                  </a:cubicBezTo>
                  <a:cubicBezTo>
                    <a:pt x="5482" y="26046"/>
                    <a:pt x="8116" y="25645"/>
                    <a:pt x="10574" y="25419"/>
                  </a:cubicBezTo>
                  <a:cubicBezTo>
                    <a:pt x="32596" y="23513"/>
                    <a:pt x="54618" y="21557"/>
                    <a:pt x="76666" y="19901"/>
                  </a:cubicBezTo>
                  <a:cubicBezTo>
                    <a:pt x="119506" y="16691"/>
                    <a:pt x="162372" y="13631"/>
                    <a:pt x="205237" y="10621"/>
                  </a:cubicBezTo>
                  <a:cubicBezTo>
                    <a:pt x="220212" y="9567"/>
                    <a:pt x="235236" y="8714"/>
                    <a:pt x="250235" y="7987"/>
                  </a:cubicBezTo>
                  <a:cubicBezTo>
                    <a:pt x="274414" y="6808"/>
                    <a:pt x="298619" y="5880"/>
                    <a:pt x="322798" y="4701"/>
                  </a:cubicBezTo>
                  <a:cubicBezTo>
                    <a:pt x="351969" y="3272"/>
                    <a:pt x="381140" y="1466"/>
                    <a:pt x="410335" y="186"/>
                  </a:cubicBezTo>
                  <a:cubicBezTo>
                    <a:pt x="427291" y="-566"/>
                    <a:pt x="427768" y="186"/>
                    <a:pt x="427793" y="17518"/>
                  </a:cubicBezTo>
                  <a:cubicBezTo>
                    <a:pt x="427793" y="22535"/>
                    <a:pt x="427793" y="27551"/>
                    <a:pt x="427793" y="32568"/>
                  </a:cubicBezTo>
                  <a:cubicBezTo>
                    <a:pt x="427667" y="32568"/>
                    <a:pt x="427517" y="32568"/>
                    <a:pt x="427391" y="32568"/>
                  </a:cubicBezTo>
                  <a:close/>
                </a:path>
              </a:pathLst>
            </a:custGeom>
            <a:solidFill>
              <a:schemeClr val="accent1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555C14-F3A4-FC5B-F691-11515B6D8DF8}"/>
                </a:ext>
              </a:extLst>
            </p:cNvPr>
            <p:cNvSpPr/>
            <p:nvPr/>
          </p:nvSpPr>
          <p:spPr>
            <a:xfrm>
              <a:off x="8212193" y="3070330"/>
              <a:ext cx="300715" cy="30548"/>
            </a:xfrm>
            <a:custGeom>
              <a:avLst/>
              <a:gdLst>
                <a:gd name="connsiteX0" fmla="*/ 122405 w 300715"/>
                <a:gd name="connsiteY0" fmla="*/ 30222 h 30548"/>
                <a:gd name="connsiteX1" fmla="*/ 12168 w 300715"/>
                <a:gd name="connsiteY1" fmla="*/ 30121 h 30548"/>
                <a:gd name="connsiteX2" fmla="*/ 28 w 300715"/>
                <a:gd name="connsiteY2" fmla="*/ 25280 h 30548"/>
                <a:gd name="connsiteX3" fmla="*/ 10387 w 300715"/>
                <a:gd name="connsiteY3" fmla="*/ 18383 h 30548"/>
                <a:gd name="connsiteX4" fmla="*/ 61706 w 300715"/>
                <a:gd name="connsiteY4" fmla="*/ 2505 h 30548"/>
                <a:gd name="connsiteX5" fmla="*/ 77608 w 300715"/>
                <a:gd name="connsiteY5" fmla="*/ 173 h 30548"/>
                <a:gd name="connsiteX6" fmla="*/ 289302 w 300715"/>
                <a:gd name="connsiteY6" fmla="*/ 22 h 30548"/>
                <a:gd name="connsiteX7" fmla="*/ 290556 w 300715"/>
                <a:gd name="connsiteY7" fmla="*/ 22 h 30548"/>
                <a:gd name="connsiteX8" fmla="*/ 300664 w 300715"/>
                <a:gd name="connsiteY8" fmla="*/ 4286 h 30548"/>
                <a:gd name="connsiteX9" fmla="*/ 291936 w 300715"/>
                <a:gd name="connsiteY9" fmla="*/ 11485 h 30548"/>
                <a:gd name="connsiteX10" fmla="*/ 255541 w 300715"/>
                <a:gd name="connsiteY10" fmla="*/ 24779 h 30548"/>
                <a:gd name="connsiteX11" fmla="*/ 222608 w 300715"/>
                <a:gd name="connsiteY11" fmla="*/ 30297 h 30548"/>
                <a:gd name="connsiteX12" fmla="*/ 122405 w 300715"/>
                <a:gd name="connsiteY12" fmla="*/ 30146 h 30548"/>
                <a:gd name="connsiteX13" fmla="*/ 122405 w 300715"/>
                <a:gd name="connsiteY13" fmla="*/ 30196 h 3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715" h="30548">
                  <a:moveTo>
                    <a:pt x="122405" y="30222"/>
                  </a:moveTo>
                  <a:cubicBezTo>
                    <a:pt x="85659" y="30222"/>
                    <a:pt x="48914" y="30297"/>
                    <a:pt x="12168" y="30121"/>
                  </a:cubicBezTo>
                  <a:cubicBezTo>
                    <a:pt x="7703" y="30121"/>
                    <a:pt x="680" y="32680"/>
                    <a:pt x="28" y="25280"/>
                  </a:cubicBezTo>
                  <a:cubicBezTo>
                    <a:pt x="-499" y="19135"/>
                    <a:pt x="6499" y="19687"/>
                    <a:pt x="10387" y="18383"/>
                  </a:cubicBezTo>
                  <a:cubicBezTo>
                    <a:pt x="27368" y="12739"/>
                    <a:pt x="44499" y="7497"/>
                    <a:pt x="61706" y="2505"/>
                  </a:cubicBezTo>
                  <a:cubicBezTo>
                    <a:pt x="66822" y="1026"/>
                    <a:pt x="72315" y="198"/>
                    <a:pt x="77608" y="173"/>
                  </a:cubicBezTo>
                  <a:cubicBezTo>
                    <a:pt x="148164" y="-3"/>
                    <a:pt x="218721" y="47"/>
                    <a:pt x="289302" y="22"/>
                  </a:cubicBezTo>
                  <a:cubicBezTo>
                    <a:pt x="289729" y="22"/>
                    <a:pt x="290155" y="-28"/>
                    <a:pt x="290556" y="22"/>
                  </a:cubicBezTo>
                  <a:cubicBezTo>
                    <a:pt x="294344" y="549"/>
                    <a:pt x="299962" y="-1759"/>
                    <a:pt x="300664" y="4286"/>
                  </a:cubicBezTo>
                  <a:cubicBezTo>
                    <a:pt x="301317" y="9905"/>
                    <a:pt x="295598" y="10105"/>
                    <a:pt x="291936" y="11485"/>
                  </a:cubicBezTo>
                  <a:cubicBezTo>
                    <a:pt x="279846" y="16025"/>
                    <a:pt x="267581" y="20113"/>
                    <a:pt x="255541" y="24779"/>
                  </a:cubicBezTo>
                  <a:cubicBezTo>
                    <a:pt x="244881" y="28892"/>
                    <a:pt x="234071" y="30447"/>
                    <a:pt x="222608" y="30297"/>
                  </a:cubicBezTo>
                  <a:cubicBezTo>
                    <a:pt x="189224" y="29870"/>
                    <a:pt x="155814" y="30146"/>
                    <a:pt x="122405" y="30146"/>
                  </a:cubicBezTo>
                  <a:lnTo>
                    <a:pt x="122405" y="30196"/>
                  </a:lnTo>
                  <a:close/>
                </a:path>
              </a:pathLst>
            </a:custGeom>
            <a:solidFill>
              <a:schemeClr val="accent1"/>
            </a:solidFill>
            <a:ln w="249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77"/>
              <a:endParaRPr lang="en-US">
                <a:solidFill>
                  <a:srgbClr val="000000"/>
                </a:solidFill>
                <a:latin typeface="Calibri" panose="020F050202020403020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4120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10"/>
                            </p:stCondLst>
                            <p:childTnLst>
                              <p:par>
                                <p:cTn id="1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1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10"/>
                            </p:stCondLst>
                            <p:childTnLst>
                              <p:par>
                                <p:cTn id="2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1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1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500"/>
                            </p:stCondLst>
                            <p:childTnLst>
                              <p:par>
                                <p:cTn id="8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1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1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2000"/>
                            </p:stCondLst>
                            <p:childTnLst>
                              <p:par>
                                <p:cTn id="1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5" grpId="0" animBg="1"/>
      <p:bldP spid="27" grpId="0"/>
      <p:bldP spid="28" grpId="0"/>
      <p:bldP spid="25" grpId="0"/>
      <p:bldP spid="26" grpId="0"/>
      <p:bldP spid="23" grpId="0"/>
      <p:bldP spid="24" grpId="0"/>
      <p:bldP spid="21" grpId="0"/>
      <p:bldP spid="22" grpId="0"/>
      <p:bldP spid="55" grpId="0" animBg="1"/>
      <p:bldP spid="59" grpId="0" animBg="1"/>
      <p:bldP spid="63" grpId="0" animBg="1"/>
      <p:bldP spid="72" grpId="0" animBg="1"/>
      <p:bldP spid="76" grpId="0" animBg="1"/>
      <p:bldP spid="77" grpId="0" animBg="1"/>
      <p:bldP spid="7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>
            <a:extLst>
              <a:ext uri="{FF2B5EF4-FFF2-40B4-BE49-F238E27FC236}">
                <a16:creationId xmlns:a16="http://schemas.microsoft.com/office/drawing/2014/main" id="{D362A5D1-B77D-441E-969A-078B7C4CB769}"/>
              </a:ext>
            </a:extLst>
          </p:cNvPr>
          <p:cNvSpPr txBox="1">
            <a:spLocks/>
          </p:cNvSpPr>
          <p:nvPr/>
        </p:nvSpPr>
        <p:spPr>
          <a:xfrm>
            <a:off x="6022540" y="312942"/>
            <a:ext cx="596380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algn="ctr" rtl="1"/>
            <a:r>
              <a:rPr lang="fa-IR" altLang="ko-KR" sz="2800" b="1" dirty="0">
                <a:solidFill>
                  <a:schemeClr val="bg1"/>
                </a:solidFill>
                <a:cs typeface="B Titr" panose="00000700000000000000" pitchFamily="2" charset="-78"/>
              </a:rPr>
              <a:t>مسئولیت کلیدی حسابرسان داخلی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65F4754-90CF-C961-2057-F87E6AFB5F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0900" y="2570010"/>
            <a:ext cx="9029700" cy="386889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B14995C-3D41-9917-A91E-7DD9F892694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52500"/>
            <a:ext cx="5407123" cy="600075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791950567"/>
      </p:ext>
    </p:extLst>
  </p:cSld>
  <p:clrMapOvr>
    <a:masterClrMapping/>
  </p:clrMapOvr>
  <p:transition spd="slow">
    <p:fade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5">
            <a:extLst>
              <a:ext uri="{FF2B5EF4-FFF2-40B4-BE49-F238E27FC236}">
                <a16:creationId xmlns:a16="http://schemas.microsoft.com/office/drawing/2014/main" id="{42DAADFE-5CFB-751A-9FFC-55A848AFF1C3}"/>
              </a:ext>
            </a:extLst>
          </p:cNvPr>
          <p:cNvSpPr>
            <a:spLocks/>
          </p:cNvSpPr>
          <p:nvPr/>
        </p:nvSpPr>
        <p:spPr bwMode="auto">
          <a:xfrm>
            <a:off x="6137274" y="3025884"/>
            <a:ext cx="1439863" cy="2276475"/>
          </a:xfrm>
          <a:custGeom>
            <a:avLst/>
            <a:gdLst>
              <a:gd name="T0" fmla="*/ 40 w 1549"/>
              <a:gd name="T1" fmla="*/ 1110 h 2449"/>
              <a:gd name="T2" fmla="*/ 109 w 1549"/>
              <a:gd name="T3" fmla="*/ 1086 h 2449"/>
              <a:gd name="T4" fmla="*/ 188 w 1549"/>
              <a:gd name="T5" fmla="*/ 1077 h 2449"/>
              <a:gd name="T6" fmla="*/ 545 w 1549"/>
              <a:gd name="T7" fmla="*/ 1434 h 2449"/>
              <a:gd name="T8" fmla="*/ 188 w 1549"/>
              <a:gd name="T9" fmla="*/ 1791 h 2449"/>
              <a:gd name="T10" fmla="*/ 109 w 1549"/>
              <a:gd name="T11" fmla="*/ 1782 h 2449"/>
              <a:gd name="T12" fmla="*/ 40 w 1549"/>
              <a:gd name="T13" fmla="*/ 1759 h 2449"/>
              <a:gd name="T14" fmla="*/ 0 w 1549"/>
              <a:gd name="T15" fmla="*/ 1746 h 2449"/>
              <a:gd name="T16" fmla="*/ 0 w 1549"/>
              <a:gd name="T17" fmla="*/ 2448 h 2449"/>
              <a:gd name="T18" fmla="*/ 58 w 1549"/>
              <a:gd name="T19" fmla="*/ 2449 h 2449"/>
              <a:gd name="T20" fmla="*/ 524 w 1549"/>
              <a:gd name="T21" fmla="*/ 2373 h 2449"/>
              <a:gd name="T22" fmla="*/ 528 w 1549"/>
              <a:gd name="T23" fmla="*/ 2361 h 2449"/>
              <a:gd name="T24" fmla="*/ 828 w 1549"/>
              <a:gd name="T25" fmla="*/ 1616 h 2449"/>
              <a:gd name="T26" fmla="*/ 971 w 1549"/>
              <a:gd name="T27" fmla="*/ 1464 h 2449"/>
              <a:gd name="T28" fmla="*/ 1549 w 1549"/>
              <a:gd name="T29" fmla="*/ 578 h 2449"/>
              <a:gd name="T30" fmla="*/ 1099 w 1549"/>
              <a:gd name="T31" fmla="*/ 578 h 2449"/>
              <a:gd name="T32" fmla="*/ 1086 w 1549"/>
              <a:gd name="T33" fmla="*/ 568 h 2449"/>
              <a:gd name="T34" fmla="*/ 1038 w 1549"/>
              <a:gd name="T35" fmla="*/ 435 h 2449"/>
              <a:gd name="T36" fmla="*/ 1049 w 1549"/>
              <a:gd name="T37" fmla="*/ 393 h 2449"/>
              <a:gd name="T38" fmla="*/ 1060 w 1549"/>
              <a:gd name="T39" fmla="*/ 369 h 2449"/>
              <a:gd name="T40" fmla="*/ 1081 w 1549"/>
              <a:gd name="T41" fmla="*/ 290 h 2449"/>
              <a:gd name="T42" fmla="*/ 1082 w 1549"/>
              <a:gd name="T43" fmla="*/ 263 h 2449"/>
              <a:gd name="T44" fmla="*/ 819 w 1549"/>
              <a:gd name="T45" fmla="*/ 0 h 2449"/>
              <a:gd name="T46" fmla="*/ 555 w 1549"/>
              <a:gd name="T47" fmla="*/ 263 h 2449"/>
              <a:gd name="T48" fmla="*/ 578 w 1549"/>
              <a:gd name="T49" fmla="*/ 369 h 2449"/>
              <a:gd name="T50" fmla="*/ 588 w 1549"/>
              <a:gd name="T51" fmla="*/ 392 h 2449"/>
              <a:gd name="T52" fmla="*/ 599 w 1549"/>
              <a:gd name="T53" fmla="*/ 435 h 2449"/>
              <a:gd name="T54" fmla="*/ 600 w 1549"/>
              <a:gd name="T55" fmla="*/ 443 h 2449"/>
              <a:gd name="T56" fmla="*/ 601 w 1549"/>
              <a:gd name="T57" fmla="*/ 461 h 2449"/>
              <a:gd name="T58" fmla="*/ 551 w 1549"/>
              <a:gd name="T59" fmla="*/ 568 h 2449"/>
              <a:gd name="T60" fmla="*/ 539 w 1549"/>
              <a:gd name="T61" fmla="*/ 578 h 2449"/>
              <a:gd name="T62" fmla="*/ 0 w 1549"/>
              <a:gd name="T63" fmla="*/ 578 h 2449"/>
              <a:gd name="T64" fmla="*/ 0 w 1549"/>
              <a:gd name="T65" fmla="*/ 1122 h 2449"/>
              <a:gd name="T66" fmla="*/ 40 w 1549"/>
              <a:gd name="T67" fmla="*/ 1110 h 2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49" h="2449">
                <a:moveTo>
                  <a:pt x="40" y="1110"/>
                </a:moveTo>
                <a:cubicBezTo>
                  <a:pt x="109" y="1086"/>
                  <a:pt x="109" y="1086"/>
                  <a:pt x="109" y="1086"/>
                </a:cubicBezTo>
                <a:cubicBezTo>
                  <a:pt x="135" y="1080"/>
                  <a:pt x="161" y="1077"/>
                  <a:pt x="188" y="1077"/>
                </a:cubicBezTo>
                <a:cubicBezTo>
                  <a:pt x="385" y="1077"/>
                  <a:pt x="545" y="1237"/>
                  <a:pt x="545" y="1434"/>
                </a:cubicBezTo>
                <a:cubicBezTo>
                  <a:pt x="545" y="1631"/>
                  <a:pt x="385" y="1791"/>
                  <a:pt x="188" y="1791"/>
                </a:cubicBezTo>
                <a:cubicBezTo>
                  <a:pt x="161" y="1791"/>
                  <a:pt x="135" y="1788"/>
                  <a:pt x="109" y="1782"/>
                </a:cubicBezTo>
                <a:cubicBezTo>
                  <a:pt x="40" y="1759"/>
                  <a:pt x="40" y="1759"/>
                  <a:pt x="40" y="1759"/>
                </a:cubicBezTo>
                <a:cubicBezTo>
                  <a:pt x="34" y="1756"/>
                  <a:pt x="18" y="1748"/>
                  <a:pt x="0" y="1746"/>
                </a:cubicBezTo>
                <a:cubicBezTo>
                  <a:pt x="0" y="2448"/>
                  <a:pt x="0" y="2448"/>
                  <a:pt x="0" y="2448"/>
                </a:cubicBezTo>
                <a:cubicBezTo>
                  <a:pt x="16" y="2449"/>
                  <a:pt x="36" y="2449"/>
                  <a:pt x="58" y="2449"/>
                </a:cubicBezTo>
                <a:cubicBezTo>
                  <a:pt x="353" y="2449"/>
                  <a:pt x="492" y="2410"/>
                  <a:pt x="524" y="2373"/>
                </a:cubicBezTo>
                <a:cubicBezTo>
                  <a:pt x="529" y="2368"/>
                  <a:pt x="529" y="2364"/>
                  <a:pt x="528" y="2361"/>
                </a:cubicBezTo>
                <a:cubicBezTo>
                  <a:pt x="528" y="2357"/>
                  <a:pt x="492" y="1984"/>
                  <a:pt x="828" y="1616"/>
                </a:cubicBezTo>
                <a:cubicBezTo>
                  <a:pt x="874" y="1565"/>
                  <a:pt x="923" y="1514"/>
                  <a:pt x="971" y="1464"/>
                </a:cubicBezTo>
                <a:cubicBezTo>
                  <a:pt x="1210" y="1216"/>
                  <a:pt x="1456" y="959"/>
                  <a:pt x="1549" y="578"/>
                </a:cubicBezTo>
                <a:cubicBezTo>
                  <a:pt x="1099" y="578"/>
                  <a:pt x="1099" y="578"/>
                  <a:pt x="1099" y="578"/>
                </a:cubicBezTo>
                <a:cubicBezTo>
                  <a:pt x="1086" y="568"/>
                  <a:pt x="1086" y="568"/>
                  <a:pt x="1086" y="568"/>
                </a:cubicBezTo>
                <a:cubicBezTo>
                  <a:pt x="1040" y="531"/>
                  <a:pt x="1032" y="479"/>
                  <a:pt x="1038" y="435"/>
                </a:cubicBezTo>
                <a:cubicBezTo>
                  <a:pt x="1049" y="393"/>
                  <a:pt x="1049" y="393"/>
                  <a:pt x="1049" y="393"/>
                </a:cubicBezTo>
                <a:cubicBezTo>
                  <a:pt x="1052" y="384"/>
                  <a:pt x="1056" y="376"/>
                  <a:pt x="1060" y="369"/>
                </a:cubicBezTo>
                <a:cubicBezTo>
                  <a:pt x="1071" y="344"/>
                  <a:pt x="1078" y="317"/>
                  <a:pt x="1081" y="290"/>
                </a:cubicBezTo>
                <a:cubicBezTo>
                  <a:pt x="1082" y="281"/>
                  <a:pt x="1082" y="272"/>
                  <a:pt x="1082" y="263"/>
                </a:cubicBezTo>
                <a:cubicBezTo>
                  <a:pt x="1082" y="118"/>
                  <a:pt x="964" y="0"/>
                  <a:pt x="819" y="0"/>
                </a:cubicBezTo>
                <a:cubicBezTo>
                  <a:pt x="674" y="0"/>
                  <a:pt x="555" y="118"/>
                  <a:pt x="555" y="263"/>
                </a:cubicBezTo>
                <a:cubicBezTo>
                  <a:pt x="555" y="300"/>
                  <a:pt x="563" y="335"/>
                  <a:pt x="578" y="369"/>
                </a:cubicBezTo>
                <a:cubicBezTo>
                  <a:pt x="581" y="376"/>
                  <a:pt x="585" y="384"/>
                  <a:pt x="588" y="392"/>
                </a:cubicBezTo>
                <a:cubicBezTo>
                  <a:pt x="599" y="435"/>
                  <a:pt x="599" y="435"/>
                  <a:pt x="599" y="435"/>
                </a:cubicBezTo>
                <a:cubicBezTo>
                  <a:pt x="599" y="438"/>
                  <a:pt x="600" y="441"/>
                  <a:pt x="600" y="443"/>
                </a:cubicBezTo>
                <a:cubicBezTo>
                  <a:pt x="601" y="449"/>
                  <a:pt x="601" y="455"/>
                  <a:pt x="601" y="461"/>
                </a:cubicBezTo>
                <a:cubicBezTo>
                  <a:pt x="601" y="498"/>
                  <a:pt x="589" y="538"/>
                  <a:pt x="551" y="568"/>
                </a:cubicBezTo>
                <a:cubicBezTo>
                  <a:pt x="539" y="578"/>
                  <a:pt x="539" y="578"/>
                  <a:pt x="539" y="578"/>
                </a:cubicBezTo>
                <a:cubicBezTo>
                  <a:pt x="0" y="578"/>
                  <a:pt x="0" y="578"/>
                  <a:pt x="0" y="578"/>
                </a:cubicBezTo>
                <a:cubicBezTo>
                  <a:pt x="0" y="1122"/>
                  <a:pt x="0" y="1122"/>
                  <a:pt x="0" y="1122"/>
                </a:cubicBezTo>
                <a:cubicBezTo>
                  <a:pt x="18" y="1120"/>
                  <a:pt x="34" y="1113"/>
                  <a:pt x="40" y="1110"/>
                </a:cubicBez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4" name="Freeform 16">
            <a:extLst>
              <a:ext uri="{FF2B5EF4-FFF2-40B4-BE49-F238E27FC236}">
                <a16:creationId xmlns:a16="http://schemas.microsoft.com/office/drawing/2014/main" id="{D803B1BE-121D-00BC-F39F-8C0B5A8831DB}"/>
              </a:ext>
            </a:extLst>
          </p:cNvPr>
          <p:cNvSpPr>
            <a:spLocks/>
          </p:cNvSpPr>
          <p:nvPr/>
        </p:nvSpPr>
        <p:spPr bwMode="auto">
          <a:xfrm>
            <a:off x="5621337" y="1738422"/>
            <a:ext cx="2000250" cy="1738312"/>
          </a:xfrm>
          <a:custGeom>
            <a:avLst/>
            <a:gdLst>
              <a:gd name="T0" fmla="*/ 536 w 2151"/>
              <a:gd name="T1" fmla="*/ 582 h 1869"/>
              <a:gd name="T2" fmla="*/ 463 w 2151"/>
              <a:gd name="T3" fmla="*/ 602 h 1869"/>
              <a:gd name="T4" fmla="*/ 436 w 2151"/>
              <a:gd name="T5" fmla="*/ 600 h 1869"/>
              <a:gd name="T6" fmla="*/ 391 w 2151"/>
              <a:gd name="T7" fmla="*/ 588 h 1869"/>
              <a:gd name="T8" fmla="*/ 370 w 2151"/>
              <a:gd name="T9" fmla="*/ 579 h 1869"/>
              <a:gd name="T10" fmla="*/ 370 w 2151"/>
              <a:gd name="T11" fmla="*/ 579 h 1869"/>
              <a:gd name="T12" fmla="*/ 264 w 2151"/>
              <a:gd name="T13" fmla="*/ 556 h 1869"/>
              <a:gd name="T14" fmla="*/ 0 w 2151"/>
              <a:gd name="T15" fmla="*/ 819 h 1869"/>
              <a:gd name="T16" fmla="*/ 116 w 2151"/>
              <a:gd name="T17" fmla="*/ 1037 h 1869"/>
              <a:gd name="T18" fmla="*/ 262 w 2151"/>
              <a:gd name="T19" fmla="*/ 1081 h 1869"/>
              <a:gd name="T20" fmla="*/ 368 w 2151"/>
              <a:gd name="T21" fmla="*/ 1059 h 1869"/>
              <a:gd name="T22" fmla="*/ 368 w 2151"/>
              <a:gd name="T23" fmla="*/ 1059 h 1869"/>
              <a:gd name="T24" fmla="*/ 388 w 2151"/>
              <a:gd name="T25" fmla="*/ 1050 h 1869"/>
              <a:gd name="T26" fmla="*/ 434 w 2151"/>
              <a:gd name="T27" fmla="*/ 1038 h 1869"/>
              <a:gd name="T28" fmla="*/ 461 w 2151"/>
              <a:gd name="T29" fmla="*/ 1035 h 1869"/>
              <a:gd name="T30" fmla="*/ 534 w 2151"/>
              <a:gd name="T31" fmla="*/ 1056 h 1869"/>
              <a:gd name="T32" fmla="*/ 555 w 2151"/>
              <a:gd name="T33" fmla="*/ 1069 h 1869"/>
              <a:gd name="T34" fmla="*/ 555 w 2151"/>
              <a:gd name="T35" fmla="*/ 1070 h 1869"/>
              <a:gd name="T36" fmla="*/ 557 w 2151"/>
              <a:gd name="T37" fmla="*/ 1071 h 1869"/>
              <a:gd name="T38" fmla="*/ 556 w 2151"/>
              <a:gd name="T39" fmla="*/ 1869 h 1869"/>
              <a:gd name="T40" fmla="*/ 1057 w 2151"/>
              <a:gd name="T41" fmla="*/ 1869 h 1869"/>
              <a:gd name="T42" fmla="*/ 1049 w 2151"/>
              <a:gd name="T43" fmla="*/ 1796 h 1869"/>
              <a:gd name="T44" fmla="*/ 1026 w 2151"/>
              <a:gd name="T45" fmla="*/ 1727 h 1869"/>
              <a:gd name="T46" fmla="*/ 1026 w 2151"/>
              <a:gd name="T47" fmla="*/ 1727 h 1869"/>
              <a:gd name="T48" fmla="*/ 1026 w 2151"/>
              <a:gd name="T49" fmla="*/ 1727 h 1869"/>
              <a:gd name="T50" fmla="*/ 1017 w 2151"/>
              <a:gd name="T51" fmla="*/ 1668 h 1869"/>
              <a:gd name="T52" fmla="*/ 1017 w 2151"/>
              <a:gd name="T53" fmla="*/ 1668 h 1869"/>
              <a:gd name="T54" fmla="*/ 1017 w 2151"/>
              <a:gd name="T55" fmla="*/ 1660 h 1869"/>
              <a:gd name="T56" fmla="*/ 1017 w 2151"/>
              <a:gd name="T57" fmla="*/ 1658 h 1869"/>
              <a:gd name="T58" fmla="*/ 1017 w 2151"/>
              <a:gd name="T59" fmla="*/ 1648 h 1869"/>
              <a:gd name="T60" fmla="*/ 1374 w 2151"/>
              <a:gd name="T61" fmla="*/ 1291 h 1869"/>
              <a:gd name="T62" fmla="*/ 1731 w 2151"/>
              <a:gd name="T63" fmla="*/ 1648 h 1869"/>
              <a:gd name="T64" fmla="*/ 1722 w 2151"/>
              <a:gd name="T65" fmla="*/ 1727 h 1869"/>
              <a:gd name="T66" fmla="*/ 1698 w 2151"/>
              <a:gd name="T67" fmla="*/ 1796 h 1869"/>
              <a:gd name="T68" fmla="*/ 1685 w 2151"/>
              <a:gd name="T69" fmla="*/ 1855 h 1869"/>
              <a:gd name="T70" fmla="*/ 1687 w 2151"/>
              <a:gd name="T71" fmla="*/ 1861 h 1869"/>
              <a:gd name="T72" fmla="*/ 1690 w 2151"/>
              <a:gd name="T73" fmla="*/ 1869 h 1869"/>
              <a:gd name="T74" fmla="*/ 2123 w 2151"/>
              <a:gd name="T75" fmla="*/ 1869 h 1869"/>
              <a:gd name="T76" fmla="*/ 2119 w 2151"/>
              <a:gd name="T77" fmla="*/ 1348 h 1869"/>
              <a:gd name="T78" fmla="*/ 681 w 2151"/>
              <a:gd name="T79" fmla="*/ 13 h 1869"/>
              <a:gd name="T80" fmla="*/ 558 w 2151"/>
              <a:gd name="T81" fmla="*/ 0 h 1869"/>
              <a:gd name="T82" fmla="*/ 557 w 2151"/>
              <a:gd name="T83" fmla="*/ 568 h 1869"/>
              <a:gd name="T84" fmla="*/ 536 w 2151"/>
              <a:gd name="T85" fmla="*/ 582 h 18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51" h="1869">
                <a:moveTo>
                  <a:pt x="536" y="582"/>
                </a:moveTo>
                <a:cubicBezTo>
                  <a:pt x="514" y="595"/>
                  <a:pt x="490" y="602"/>
                  <a:pt x="463" y="602"/>
                </a:cubicBezTo>
                <a:cubicBezTo>
                  <a:pt x="453" y="602"/>
                  <a:pt x="444" y="601"/>
                  <a:pt x="436" y="600"/>
                </a:cubicBezTo>
                <a:cubicBezTo>
                  <a:pt x="391" y="588"/>
                  <a:pt x="391" y="588"/>
                  <a:pt x="391" y="588"/>
                </a:cubicBezTo>
                <a:cubicBezTo>
                  <a:pt x="382" y="584"/>
                  <a:pt x="375" y="581"/>
                  <a:pt x="370" y="579"/>
                </a:cubicBezTo>
                <a:cubicBezTo>
                  <a:pt x="370" y="579"/>
                  <a:pt x="370" y="579"/>
                  <a:pt x="370" y="579"/>
                </a:cubicBezTo>
                <a:cubicBezTo>
                  <a:pt x="336" y="564"/>
                  <a:pt x="301" y="556"/>
                  <a:pt x="264" y="556"/>
                </a:cubicBezTo>
                <a:cubicBezTo>
                  <a:pt x="119" y="556"/>
                  <a:pt x="0" y="674"/>
                  <a:pt x="0" y="819"/>
                </a:cubicBezTo>
                <a:cubicBezTo>
                  <a:pt x="0" y="909"/>
                  <a:pt x="46" y="989"/>
                  <a:pt x="116" y="1037"/>
                </a:cubicBezTo>
                <a:cubicBezTo>
                  <a:pt x="157" y="1065"/>
                  <a:pt x="208" y="1081"/>
                  <a:pt x="262" y="1081"/>
                </a:cubicBezTo>
                <a:cubicBezTo>
                  <a:pt x="299" y="1081"/>
                  <a:pt x="334" y="1074"/>
                  <a:pt x="368" y="1059"/>
                </a:cubicBezTo>
                <a:cubicBezTo>
                  <a:pt x="368" y="1059"/>
                  <a:pt x="368" y="1059"/>
                  <a:pt x="368" y="1059"/>
                </a:cubicBezTo>
                <a:cubicBezTo>
                  <a:pt x="373" y="1057"/>
                  <a:pt x="379" y="1053"/>
                  <a:pt x="388" y="1050"/>
                </a:cubicBezTo>
                <a:cubicBezTo>
                  <a:pt x="434" y="1038"/>
                  <a:pt x="434" y="1038"/>
                  <a:pt x="434" y="1038"/>
                </a:cubicBezTo>
                <a:cubicBezTo>
                  <a:pt x="442" y="1036"/>
                  <a:pt x="451" y="1035"/>
                  <a:pt x="461" y="1035"/>
                </a:cubicBezTo>
                <a:cubicBezTo>
                  <a:pt x="488" y="1035"/>
                  <a:pt x="512" y="1042"/>
                  <a:pt x="534" y="1056"/>
                </a:cubicBezTo>
                <a:cubicBezTo>
                  <a:pt x="555" y="1069"/>
                  <a:pt x="555" y="1069"/>
                  <a:pt x="555" y="1069"/>
                </a:cubicBezTo>
                <a:cubicBezTo>
                  <a:pt x="555" y="1070"/>
                  <a:pt x="555" y="1070"/>
                  <a:pt x="555" y="1070"/>
                </a:cubicBezTo>
                <a:cubicBezTo>
                  <a:pt x="557" y="1071"/>
                  <a:pt x="557" y="1071"/>
                  <a:pt x="557" y="1071"/>
                </a:cubicBezTo>
                <a:cubicBezTo>
                  <a:pt x="556" y="1869"/>
                  <a:pt x="556" y="1869"/>
                  <a:pt x="556" y="1869"/>
                </a:cubicBezTo>
                <a:cubicBezTo>
                  <a:pt x="1057" y="1869"/>
                  <a:pt x="1057" y="1869"/>
                  <a:pt x="1057" y="1869"/>
                </a:cubicBezTo>
                <a:cubicBezTo>
                  <a:pt x="1073" y="1841"/>
                  <a:pt x="1049" y="1796"/>
                  <a:pt x="1049" y="1796"/>
                </a:cubicBezTo>
                <a:cubicBezTo>
                  <a:pt x="1026" y="1727"/>
                  <a:pt x="1026" y="1727"/>
                  <a:pt x="1026" y="1727"/>
                </a:cubicBezTo>
                <a:cubicBezTo>
                  <a:pt x="1026" y="1727"/>
                  <a:pt x="1026" y="1727"/>
                  <a:pt x="1026" y="1727"/>
                </a:cubicBezTo>
                <a:cubicBezTo>
                  <a:pt x="1026" y="1727"/>
                  <a:pt x="1026" y="1727"/>
                  <a:pt x="1026" y="1727"/>
                </a:cubicBezTo>
                <a:cubicBezTo>
                  <a:pt x="1021" y="1707"/>
                  <a:pt x="1019" y="1688"/>
                  <a:pt x="1017" y="1668"/>
                </a:cubicBezTo>
                <a:cubicBezTo>
                  <a:pt x="1017" y="1668"/>
                  <a:pt x="1017" y="1668"/>
                  <a:pt x="1017" y="1668"/>
                </a:cubicBezTo>
                <a:cubicBezTo>
                  <a:pt x="1017" y="1665"/>
                  <a:pt x="1017" y="1663"/>
                  <a:pt x="1017" y="1660"/>
                </a:cubicBezTo>
                <a:cubicBezTo>
                  <a:pt x="1017" y="1660"/>
                  <a:pt x="1017" y="1659"/>
                  <a:pt x="1017" y="1658"/>
                </a:cubicBezTo>
                <a:cubicBezTo>
                  <a:pt x="1017" y="1655"/>
                  <a:pt x="1017" y="1651"/>
                  <a:pt x="1017" y="1648"/>
                </a:cubicBezTo>
                <a:cubicBezTo>
                  <a:pt x="1017" y="1451"/>
                  <a:pt x="1177" y="1291"/>
                  <a:pt x="1374" y="1291"/>
                </a:cubicBezTo>
                <a:cubicBezTo>
                  <a:pt x="1570" y="1291"/>
                  <a:pt x="1731" y="1451"/>
                  <a:pt x="1731" y="1648"/>
                </a:cubicBezTo>
                <a:cubicBezTo>
                  <a:pt x="1731" y="1675"/>
                  <a:pt x="1728" y="1701"/>
                  <a:pt x="1722" y="1727"/>
                </a:cubicBezTo>
                <a:cubicBezTo>
                  <a:pt x="1698" y="1796"/>
                  <a:pt x="1698" y="1796"/>
                  <a:pt x="1698" y="1796"/>
                </a:cubicBezTo>
                <a:cubicBezTo>
                  <a:pt x="1698" y="1796"/>
                  <a:pt x="1681" y="1828"/>
                  <a:pt x="1685" y="1855"/>
                </a:cubicBezTo>
                <a:cubicBezTo>
                  <a:pt x="1686" y="1857"/>
                  <a:pt x="1686" y="1859"/>
                  <a:pt x="1687" y="1861"/>
                </a:cubicBezTo>
                <a:cubicBezTo>
                  <a:pt x="1688" y="1864"/>
                  <a:pt x="1689" y="1867"/>
                  <a:pt x="1690" y="1869"/>
                </a:cubicBezTo>
                <a:cubicBezTo>
                  <a:pt x="2123" y="1869"/>
                  <a:pt x="2123" y="1869"/>
                  <a:pt x="2123" y="1869"/>
                </a:cubicBezTo>
                <a:cubicBezTo>
                  <a:pt x="2151" y="1707"/>
                  <a:pt x="2149" y="1536"/>
                  <a:pt x="2119" y="1348"/>
                </a:cubicBezTo>
                <a:cubicBezTo>
                  <a:pt x="2000" y="604"/>
                  <a:pt x="1516" y="155"/>
                  <a:pt x="681" y="13"/>
                </a:cubicBezTo>
                <a:cubicBezTo>
                  <a:pt x="640" y="6"/>
                  <a:pt x="599" y="2"/>
                  <a:pt x="558" y="0"/>
                </a:cubicBezTo>
                <a:cubicBezTo>
                  <a:pt x="557" y="568"/>
                  <a:pt x="557" y="568"/>
                  <a:pt x="557" y="568"/>
                </a:cubicBezTo>
                <a:lnTo>
                  <a:pt x="536" y="582"/>
                </a:lnTo>
                <a:close/>
              </a:path>
            </a:pathLst>
          </a:custGeom>
          <a:solidFill>
            <a:schemeClr val="accent2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5" name="Freeform 17">
            <a:extLst>
              <a:ext uri="{FF2B5EF4-FFF2-40B4-BE49-F238E27FC236}">
                <a16:creationId xmlns:a16="http://schemas.microsoft.com/office/drawing/2014/main" id="{991F89BE-1E0B-F161-CCD2-A524F70CFC64}"/>
              </a:ext>
            </a:extLst>
          </p:cNvPr>
          <p:cNvSpPr>
            <a:spLocks/>
          </p:cNvSpPr>
          <p:nvPr/>
        </p:nvSpPr>
        <p:spPr bwMode="auto">
          <a:xfrm>
            <a:off x="4610099" y="3025884"/>
            <a:ext cx="1946275" cy="2276475"/>
          </a:xfrm>
          <a:custGeom>
            <a:avLst/>
            <a:gdLst>
              <a:gd name="T0" fmla="*/ 1830 w 2093"/>
              <a:gd name="T1" fmla="*/ 1171 h 2449"/>
              <a:gd name="T2" fmla="*/ 1724 w 2093"/>
              <a:gd name="T3" fmla="*/ 1193 h 2449"/>
              <a:gd name="T4" fmla="*/ 1723 w 2093"/>
              <a:gd name="T5" fmla="*/ 1194 h 2449"/>
              <a:gd name="T6" fmla="*/ 1704 w 2093"/>
              <a:gd name="T7" fmla="*/ 1202 h 2449"/>
              <a:gd name="T8" fmla="*/ 1658 w 2093"/>
              <a:gd name="T9" fmla="*/ 1215 h 2449"/>
              <a:gd name="T10" fmla="*/ 1642 w 2093"/>
              <a:gd name="T11" fmla="*/ 1216 h 2449"/>
              <a:gd name="T12" fmla="*/ 1596 w 2093"/>
              <a:gd name="T13" fmla="*/ 1212 h 2449"/>
              <a:gd name="T14" fmla="*/ 1578 w 2093"/>
              <a:gd name="T15" fmla="*/ 1207 h 2449"/>
              <a:gd name="T16" fmla="*/ 1549 w 2093"/>
              <a:gd name="T17" fmla="*/ 1195 h 2449"/>
              <a:gd name="T18" fmla="*/ 1549 w 2093"/>
              <a:gd name="T19" fmla="*/ 579 h 2449"/>
              <a:gd name="T20" fmla="*/ 983 w 2093"/>
              <a:gd name="T21" fmla="*/ 579 h 2449"/>
              <a:gd name="T22" fmla="*/ 970 w 2093"/>
              <a:gd name="T23" fmla="*/ 568 h 2449"/>
              <a:gd name="T24" fmla="*/ 922 w 2093"/>
              <a:gd name="T25" fmla="*/ 488 h 2449"/>
              <a:gd name="T26" fmla="*/ 922 w 2093"/>
              <a:gd name="T27" fmla="*/ 486 h 2449"/>
              <a:gd name="T28" fmla="*/ 921 w 2093"/>
              <a:gd name="T29" fmla="*/ 480 h 2449"/>
              <a:gd name="T30" fmla="*/ 922 w 2093"/>
              <a:gd name="T31" fmla="*/ 435 h 2449"/>
              <a:gd name="T32" fmla="*/ 923 w 2093"/>
              <a:gd name="T33" fmla="*/ 433 h 2449"/>
              <a:gd name="T34" fmla="*/ 923 w 2093"/>
              <a:gd name="T35" fmla="*/ 431 h 2449"/>
              <a:gd name="T36" fmla="*/ 926 w 2093"/>
              <a:gd name="T37" fmla="*/ 422 h 2449"/>
              <a:gd name="T38" fmla="*/ 933 w 2093"/>
              <a:gd name="T39" fmla="*/ 393 h 2449"/>
              <a:gd name="T40" fmla="*/ 943 w 2093"/>
              <a:gd name="T41" fmla="*/ 369 h 2449"/>
              <a:gd name="T42" fmla="*/ 966 w 2093"/>
              <a:gd name="T43" fmla="*/ 263 h 2449"/>
              <a:gd name="T44" fmla="*/ 761 w 2093"/>
              <a:gd name="T45" fmla="*/ 6 h 2449"/>
              <a:gd name="T46" fmla="*/ 703 w 2093"/>
              <a:gd name="T47" fmla="*/ 0 h 2449"/>
              <a:gd name="T48" fmla="*/ 440 w 2093"/>
              <a:gd name="T49" fmla="*/ 263 h 2449"/>
              <a:gd name="T50" fmla="*/ 462 w 2093"/>
              <a:gd name="T51" fmla="*/ 369 h 2449"/>
              <a:gd name="T52" fmla="*/ 472 w 2093"/>
              <a:gd name="T53" fmla="*/ 392 h 2449"/>
              <a:gd name="T54" fmla="*/ 482 w 2093"/>
              <a:gd name="T55" fmla="*/ 431 h 2449"/>
              <a:gd name="T56" fmla="*/ 479 w 2093"/>
              <a:gd name="T57" fmla="*/ 504 h 2449"/>
              <a:gd name="T58" fmla="*/ 479 w 2093"/>
              <a:gd name="T59" fmla="*/ 504 h 2449"/>
              <a:gd name="T60" fmla="*/ 476 w 2093"/>
              <a:gd name="T61" fmla="*/ 512 h 2449"/>
              <a:gd name="T62" fmla="*/ 476 w 2093"/>
              <a:gd name="T63" fmla="*/ 514 h 2449"/>
              <a:gd name="T64" fmla="*/ 473 w 2093"/>
              <a:gd name="T65" fmla="*/ 520 h 2449"/>
              <a:gd name="T66" fmla="*/ 472 w 2093"/>
              <a:gd name="T67" fmla="*/ 523 h 2449"/>
              <a:gd name="T68" fmla="*/ 469 w 2093"/>
              <a:gd name="T69" fmla="*/ 527 h 2449"/>
              <a:gd name="T70" fmla="*/ 467 w 2093"/>
              <a:gd name="T71" fmla="*/ 532 h 2449"/>
              <a:gd name="T72" fmla="*/ 466 w 2093"/>
              <a:gd name="T73" fmla="*/ 533 h 2449"/>
              <a:gd name="T74" fmla="*/ 435 w 2093"/>
              <a:gd name="T75" fmla="*/ 568 h 2449"/>
              <a:gd name="T76" fmla="*/ 422 w 2093"/>
              <a:gd name="T77" fmla="*/ 578 h 2449"/>
              <a:gd name="T78" fmla="*/ 0 w 2093"/>
              <a:gd name="T79" fmla="*/ 578 h 2449"/>
              <a:gd name="T80" fmla="*/ 578 w 2093"/>
              <a:gd name="T81" fmla="*/ 1464 h 2449"/>
              <a:gd name="T82" fmla="*/ 722 w 2093"/>
              <a:gd name="T83" fmla="*/ 1616 h 2449"/>
              <a:gd name="T84" fmla="*/ 1022 w 2093"/>
              <a:gd name="T85" fmla="*/ 2351 h 2449"/>
              <a:gd name="T86" fmla="*/ 1021 w 2093"/>
              <a:gd name="T87" fmla="*/ 2354 h 2449"/>
              <a:gd name="T88" fmla="*/ 1495 w 2093"/>
              <a:gd name="T89" fmla="*/ 2449 h 2449"/>
              <a:gd name="T90" fmla="*/ 1549 w 2093"/>
              <a:gd name="T91" fmla="*/ 2448 h 2449"/>
              <a:gd name="T92" fmla="*/ 1549 w 2093"/>
              <a:gd name="T93" fmla="*/ 1673 h 2449"/>
              <a:gd name="T94" fmla="*/ 1578 w 2093"/>
              <a:gd name="T95" fmla="*/ 1662 h 2449"/>
              <a:gd name="T96" fmla="*/ 1596 w 2093"/>
              <a:gd name="T97" fmla="*/ 1656 h 2449"/>
              <a:gd name="T98" fmla="*/ 1642 w 2093"/>
              <a:gd name="T99" fmla="*/ 1652 h 2449"/>
              <a:gd name="T100" fmla="*/ 1658 w 2093"/>
              <a:gd name="T101" fmla="*/ 1654 h 2449"/>
              <a:gd name="T102" fmla="*/ 1703 w 2093"/>
              <a:gd name="T103" fmla="*/ 1666 h 2449"/>
              <a:gd name="T104" fmla="*/ 1723 w 2093"/>
              <a:gd name="T105" fmla="*/ 1675 h 2449"/>
              <a:gd name="T106" fmla="*/ 1724 w 2093"/>
              <a:gd name="T107" fmla="*/ 1675 h 2449"/>
              <a:gd name="T108" fmla="*/ 1830 w 2093"/>
              <a:gd name="T109" fmla="*/ 1697 h 2449"/>
              <a:gd name="T110" fmla="*/ 2093 w 2093"/>
              <a:gd name="T111" fmla="*/ 1434 h 2449"/>
              <a:gd name="T112" fmla="*/ 1830 w 2093"/>
              <a:gd name="T113" fmla="*/ 1171 h 2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93" h="2449">
                <a:moveTo>
                  <a:pt x="1830" y="1171"/>
                </a:moveTo>
                <a:cubicBezTo>
                  <a:pt x="1793" y="1171"/>
                  <a:pt x="1757" y="1178"/>
                  <a:pt x="1724" y="1193"/>
                </a:cubicBezTo>
                <a:cubicBezTo>
                  <a:pt x="1723" y="1194"/>
                  <a:pt x="1723" y="1194"/>
                  <a:pt x="1723" y="1194"/>
                </a:cubicBezTo>
                <a:cubicBezTo>
                  <a:pt x="1719" y="1196"/>
                  <a:pt x="1712" y="1199"/>
                  <a:pt x="1704" y="1202"/>
                </a:cubicBezTo>
                <a:cubicBezTo>
                  <a:pt x="1658" y="1215"/>
                  <a:pt x="1658" y="1215"/>
                  <a:pt x="1658" y="1215"/>
                </a:cubicBezTo>
                <a:cubicBezTo>
                  <a:pt x="1653" y="1215"/>
                  <a:pt x="1648" y="1216"/>
                  <a:pt x="1642" y="1216"/>
                </a:cubicBezTo>
                <a:cubicBezTo>
                  <a:pt x="1627" y="1217"/>
                  <a:pt x="1611" y="1216"/>
                  <a:pt x="1596" y="1212"/>
                </a:cubicBezTo>
                <a:cubicBezTo>
                  <a:pt x="1590" y="1211"/>
                  <a:pt x="1584" y="1209"/>
                  <a:pt x="1578" y="1207"/>
                </a:cubicBezTo>
                <a:cubicBezTo>
                  <a:pt x="1549" y="1195"/>
                  <a:pt x="1549" y="1195"/>
                  <a:pt x="1549" y="1195"/>
                </a:cubicBezTo>
                <a:cubicBezTo>
                  <a:pt x="1549" y="579"/>
                  <a:pt x="1549" y="579"/>
                  <a:pt x="1549" y="579"/>
                </a:cubicBezTo>
                <a:cubicBezTo>
                  <a:pt x="983" y="579"/>
                  <a:pt x="983" y="579"/>
                  <a:pt x="983" y="579"/>
                </a:cubicBezTo>
                <a:cubicBezTo>
                  <a:pt x="970" y="568"/>
                  <a:pt x="970" y="568"/>
                  <a:pt x="970" y="568"/>
                </a:cubicBezTo>
                <a:cubicBezTo>
                  <a:pt x="941" y="545"/>
                  <a:pt x="927" y="517"/>
                  <a:pt x="922" y="488"/>
                </a:cubicBezTo>
                <a:cubicBezTo>
                  <a:pt x="922" y="487"/>
                  <a:pt x="922" y="486"/>
                  <a:pt x="922" y="486"/>
                </a:cubicBezTo>
                <a:cubicBezTo>
                  <a:pt x="922" y="484"/>
                  <a:pt x="921" y="482"/>
                  <a:pt x="921" y="480"/>
                </a:cubicBezTo>
                <a:cubicBezTo>
                  <a:pt x="919" y="465"/>
                  <a:pt x="920" y="450"/>
                  <a:pt x="922" y="435"/>
                </a:cubicBezTo>
                <a:cubicBezTo>
                  <a:pt x="923" y="433"/>
                  <a:pt x="923" y="433"/>
                  <a:pt x="923" y="433"/>
                </a:cubicBezTo>
                <a:cubicBezTo>
                  <a:pt x="923" y="432"/>
                  <a:pt x="923" y="432"/>
                  <a:pt x="923" y="431"/>
                </a:cubicBezTo>
                <a:cubicBezTo>
                  <a:pt x="926" y="422"/>
                  <a:pt x="926" y="422"/>
                  <a:pt x="926" y="422"/>
                </a:cubicBezTo>
                <a:cubicBezTo>
                  <a:pt x="933" y="393"/>
                  <a:pt x="933" y="393"/>
                  <a:pt x="933" y="393"/>
                </a:cubicBezTo>
                <a:cubicBezTo>
                  <a:pt x="936" y="384"/>
                  <a:pt x="940" y="376"/>
                  <a:pt x="943" y="369"/>
                </a:cubicBezTo>
                <a:cubicBezTo>
                  <a:pt x="958" y="335"/>
                  <a:pt x="966" y="300"/>
                  <a:pt x="966" y="263"/>
                </a:cubicBezTo>
                <a:cubicBezTo>
                  <a:pt x="966" y="138"/>
                  <a:pt x="878" y="33"/>
                  <a:pt x="761" y="6"/>
                </a:cubicBezTo>
                <a:cubicBezTo>
                  <a:pt x="742" y="2"/>
                  <a:pt x="723" y="0"/>
                  <a:pt x="703" y="0"/>
                </a:cubicBezTo>
                <a:cubicBezTo>
                  <a:pt x="558" y="0"/>
                  <a:pt x="440" y="118"/>
                  <a:pt x="440" y="263"/>
                </a:cubicBezTo>
                <a:cubicBezTo>
                  <a:pt x="440" y="299"/>
                  <a:pt x="447" y="335"/>
                  <a:pt x="462" y="369"/>
                </a:cubicBezTo>
                <a:cubicBezTo>
                  <a:pt x="465" y="376"/>
                  <a:pt x="469" y="383"/>
                  <a:pt x="472" y="392"/>
                </a:cubicBezTo>
                <a:cubicBezTo>
                  <a:pt x="482" y="431"/>
                  <a:pt x="482" y="431"/>
                  <a:pt x="482" y="431"/>
                </a:cubicBezTo>
                <a:cubicBezTo>
                  <a:pt x="486" y="454"/>
                  <a:pt x="486" y="480"/>
                  <a:pt x="479" y="504"/>
                </a:cubicBezTo>
                <a:cubicBezTo>
                  <a:pt x="479" y="504"/>
                  <a:pt x="479" y="504"/>
                  <a:pt x="479" y="504"/>
                </a:cubicBezTo>
                <a:cubicBezTo>
                  <a:pt x="478" y="507"/>
                  <a:pt x="477" y="510"/>
                  <a:pt x="476" y="512"/>
                </a:cubicBezTo>
                <a:cubicBezTo>
                  <a:pt x="476" y="513"/>
                  <a:pt x="476" y="513"/>
                  <a:pt x="476" y="514"/>
                </a:cubicBezTo>
                <a:cubicBezTo>
                  <a:pt x="475" y="516"/>
                  <a:pt x="474" y="518"/>
                  <a:pt x="473" y="520"/>
                </a:cubicBezTo>
                <a:cubicBezTo>
                  <a:pt x="472" y="521"/>
                  <a:pt x="472" y="522"/>
                  <a:pt x="472" y="523"/>
                </a:cubicBezTo>
                <a:cubicBezTo>
                  <a:pt x="471" y="524"/>
                  <a:pt x="470" y="526"/>
                  <a:pt x="469" y="527"/>
                </a:cubicBezTo>
                <a:cubicBezTo>
                  <a:pt x="468" y="529"/>
                  <a:pt x="468" y="531"/>
                  <a:pt x="467" y="532"/>
                </a:cubicBezTo>
                <a:cubicBezTo>
                  <a:pt x="466" y="532"/>
                  <a:pt x="466" y="533"/>
                  <a:pt x="466" y="533"/>
                </a:cubicBezTo>
                <a:cubicBezTo>
                  <a:pt x="459" y="545"/>
                  <a:pt x="448" y="557"/>
                  <a:pt x="435" y="568"/>
                </a:cubicBezTo>
                <a:cubicBezTo>
                  <a:pt x="422" y="578"/>
                  <a:pt x="422" y="578"/>
                  <a:pt x="422" y="578"/>
                </a:cubicBezTo>
                <a:cubicBezTo>
                  <a:pt x="0" y="578"/>
                  <a:pt x="0" y="578"/>
                  <a:pt x="0" y="578"/>
                </a:cubicBezTo>
                <a:cubicBezTo>
                  <a:pt x="93" y="959"/>
                  <a:pt x="340" y="1216"/>
                  <a:pt x="578" y="1464"/>
                </a:cubicBezTo>
                <a:cubicBezTo>
                  <a:pt x="626" y="1514"/>
                  <a:pt x="675" y="1565"/>
                  <a:pt x="722" y="1616"/>
                </a:cubicBezTo>
                <a:cubicBezTo>
                  <a:pt x="1002" y="1923"/>
                  <a:pt x="1025" y="2232"/>
                  <a:pt x="1022" y="2351"/>
                </a:cubicBezTo>
                <a:cubicBezTo>
                  <a:pt x="1021" y="2354"/>
                  <a:pt x="1021" y="2354"/>
                  <a:pt x="1021" y="2354"/>
                </a:cubicBezTo>
                <a:cubicBezTo>
                  <a:pt x="1021" y="2391"/>
                  <a:pt x="1150" y="2449"/>
                  <a:pt x="1495" y="2449"/>
                </a:cubicBezTo>
                <a:cubicBezTo>
                  <a:pt x="1516" y="2449"/>
                  <a:pt x="1534" y="2449"/>
                  <a:pt x="1549" y="2448"/>
                </a:cubicBezTo>
                <a:cubicBezTo>
                  <a:pt x="1549" y="1673"/>
                  <a:pt x="1549" y="1673"/>
                  <a:pt x="1549" y="1673"/>
                </a:cubicBezTo>
                <a:cubicBezTo>
                  <a:pt x="1578" y="1662"/>
                  <a:pt x="1578" y="1662"/>
                  <a:pt x="1578" y="1662"/>
                </a:cubicBezTo>
                <a:cubicBezTo>
                  <a:pt x="1584" y="1659"/>
                  <a:pt x="1590" y="1658"/>
                  <a:pt x="1596" y="1656"/>
                </a:cubicBezTo>
                <a:cubicBezTo>
                  <a:pt x="1611" y="1652"/>
                  <a:pt x="1627" y="1651"/>
                  <a:pt x="1642" y="1652"/>
                </a:cubicBezTo>
                <a:cubicBezTo>
                  <a:pt x="1648" y="1653"/>
                  <a:pt x="1653" y="1653"/>
                  <a:pt x="1658" y="1654"/>
                </a:cubicBezTo>
                <a:cubicBezTo>
                  <a:pt x="1703" y="1666"/>
                  <a:pt x="1703" y="1666"/>
                  <a:pt x="1703" y="1666"/>
                </a:cubicBezTo>
                <a:cubicBezTo>
                  <a:pt x="1712" y="1669"/>
                  <a:pt x="1719" y="1673"/>
                  <a:pt x="1723" y="1675"/>
                </a:cubicBezTo>
                <a:cubicBezTo>
                  <a:pt x="1724" y="1675"/>
                  <a:pt x="1724" y="1675"/>
                  <a:pt x="1724" y="1675"/>
                </a:cubicBezTo>
                <a:cubicBezTo>
                  <a:pt x="1757" y="1690"/>
                  <a:pt x="1793" y="1697"/>
                  <a:pt x="1830" y="1697"/>
                </a:cubicBezTo>
                <a:cubicBezTo>
                  <a:pt x="1975" y="1697"/>
                  <a:pt x="2093" y="1579"/>
                  <a:pt x="2093" y="1434"/>
                </a:cubicBezTo>
                <a:cubicBezTo>
                  <a:pt x="2093" y="1289"/>
                  <a:pt x="1975" y="1171"/>
                  <a:pt x="1830" y="1171"/>
                </a:cubicBezTo>
                <a:close/>
              </a:path>
            </a:pathLst>
          </a:custGeom>
          <a:solidFill>
            <a:schemeClr val="accent5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6" name="Freeform 18">
            <a:extLst>
              <a:ext uri="{FF2B5EF4-FFF2-40B4-BE49-F238E27FC236}">
                <a16:creationId xmlns:a16="http://schemas.microsoft.com/office/drawing/2014/main" id="{CD2632F7-2413-02F5-1EDC-45F22C868633}"/>
              </a:ext>
            </a:extLst>
          </p:cNvPr>
          <p:cNvSpPr>
            <a:spLocks/>
          </p:cNvSpPr>
          <p:nvPr/>
        </p:nvSpPr>
        <p:spPr bwMode="auto">
          <a:xfrm>
            <a:off x="4567237" y="1740009"/>
            <a:ext cx="1482725" cy="1736725"/>
          </a:xfrm>
          <a:custGeom>
            <a:avLst/>
            <a:gdLst>
              <a:gd name="T0" fmla="*/ 1595 w 1595"/>
              <a:gd name="T1" fmla="*/ 1868 h 1868"/>
              <a:gd name="T2" fmla="*/ 1595 w 1595"/>
              <a:gd name="T3" fmla="*/ 1129 h 1868"/>
              <a:gd name="T4" fmla="*/ 1544 w 1595"/>
              <a:gd name="T5" fmla="*/ 1143 h 1868"/>
              <a:gd name="T6" fmla="*/ 1475 w 1595"/>
              <a:gd name="T7" fmla="*/ 1166 h 1868"/>
              <a:gd name="T8" fmla="*/ 1396 w 1595"/>
              <a:gd name="T9" fmla="*/ 1175 h 1868"/>
              <a:gd name="T10" fmla="*/ 1204 w 1595"/>
              <a:gd name="T11" fmla="*/ 1118 h 1868"/>
              <a:gd name="T12" fmla="*/ 1038 w 1595"/>
              <a:gd name="T13" fmla="*/ 817 h 1868"/>
              <a:gd name="T14" fmla="*/ 1395 w 1595"/>
              <a:gd name="T15" fmla="*/ 460 h 1868"/>
              <a:gd name="T16" fmla="*/ 1473 w 1595"/>
              <a:gd name="T17" fmla="*/ 469 h 1868"/>
              <a:gd name="T18" fmla="*/ 1543 w 1595"/>
              <a:gd name="T19" fmla="*/ 493 h 1868"/>
              <a:gd name="T20" fmla="*/ 1595 w 1595"/>
              <a:gd name="T21" fmla="*/ 506 h 1868"/>
              <a:gd name="T22" fmla="*/ 1595 w 1595"/>
              <a:gd name="T23" fmla="*/ 0 h 1868"/>
              <a:gd name="T24" fmla="*/ 1473 w 1595"/>
              <a:gd name="T25" fmla="*/ 13 h 1868"/>
              <a:gd name="T26" fmla="*/ 32 w 1595"/>
              <a:gd name="T27" fmla="*/ 1346 h 1868"/>
              <a:gd name="T28" fmla="*/ 27 w 1595"/>
              <a:gd name="T29" fmla="*/ 1868 h 1868"/>
              <a:gd name="T30" fmla="*/ 432 w 1595"/>
              <a:gd name="T31" fmla="*/ 1868 h 1868"/>
              <a:gd name="T32" fmla="*/ 435 w 1595"/>
              <a:gd name="T33" fmla="*/ 1863 h 1868"/>
              <a:gd name="T34" fmla="*/ 424 w 1595"/>
              <a:gd name="T35" fmla="*/ 1795 h 1868"/>
              <a:gd name="T36" fmla="*/ 404 w 1595"/>
              <a:gd name="T37" fmla="*/ 1736 h 1868"/>
              <a:gd name="T38" fmla="*/ 402 w 1595"/>
              <a:gd name="T39" fmla="*/ 1730 h 1868"/>
              <a:gd name="T40" fmla="*/ 402 w 1595"/>
              <a:gd name="T41" fmla="*/ 1729 h 1868"/>
              <a:gd name="T42" fmla="*/ 400 w 1595"/>
              <a:gd name="T43" fmla="*/ 1726 h 1868"/>
              <a:gd name="T44" fmla="*/ 392 w 1595"/>
              <a:gd name="T45" fmla="*/ 1647 h 1868"/>
              <a:gd name="T46" fmla="*/ 748 w 1595"/>
              <a:gd name="T47" fmla="*/ 1290 h 1868"/>
              <a:gd name="T48" fmla="*/ 836 w 1595"/>
              <a:gd name="T49" fmla="*/ 1301 h 1868"/>
              <a:gd name="T50" fmla="*/ 837 w 1595"/>
              <a:gd name="T51" fmla="*/ 1301 h 1868"/>
              <a:gd name="T52" fmla="*/ 849 w 1595"/>
              <a:gd name="T53" fmla="*/ 1305 h 1868"/>
              <a:gd name="T54" fmla="*/ 862 w 1595"/>
              <a:gd name="T55" fmla="*/ 1309 h 1868"/>
              <a:gd name="T56" fmla="*/ 863 w 1595"/>
              <a:gd name="T57" fmla="*/ 1309 h 1868"/>
              <a:gd name="T58" fmla="*/ 1002 w 1595"/>
              <a:gd name="T59" fmla="*/ 1395 h 1868"/>
              <a:gd name="T60" fmla="*/ 1106 w 1595"/>
              <a:gd name="T61" fmla="*/ 1648 h 1868"/>
              <a:gd name="T62" fmla="*/ 1096 w 1595"/>
              <a:gd name="T63" fmla="*/ 1730 h 1868"/>
              <a:gd name="T64" fmla="*/ 1073 w 1595"/>
              <a:gd name="T65" fmla="*/ 1796 h 1868"/>
              <a:gd name="T66" fmla="*/ 1060 w 1595"/>
              <a:gd name="T67" fmla="*/ 1855 h 1868"/>
              <a:gd name="T68" fmla="*/ 1065 w 1595"/>
              <a:gd name="T69" fmla="*/ 1868 h 1868"/>
              <a:gd name="T70" fmla="*/ 1595 w 1595"/>
              <a:gd name="T71" fmla="*/ 1868 h 1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95" h="1868">
                <a:moveTo>
                  <a:pt x="1595" y="1868"/>
                </a:moveTo>
                <a:cubicBezTo>
                  <a:pt x="1595" y="1129"/>
                  <a:pt x="1595" y="1129"/>
                  <a:pt x="1595" y="1129"/>
                </a:cubicBezTo>
                <a:cubicBezTo>
                  <a:pt x="1573" y="1129"/>
                  <a:pt x="1549" y="1140"/>
                  <a:pt x="1544" y="1143"/>
                </a:cubicBezTo>
                <a:cubicBezTo>
                  <a:pt x="1475" y="1166"/>
                  <a:pt x="1475" y="1166"/>
                  <a:pt x="1475" y="1166"/>
                </a:cubicBezTo>
                <a:cubicBezTo>
                  <a:pt x="1449" y="1172"/>
                  <a:pt x="1423" y="1175"/>
                  <a:pt x="1396" y="1175"/>
                </a:cubicBezTo>
                <a:cubicBezTo>
                  <a:pt x="1326" y="1175"/>
                  <a:pt x="1259" y="1154"/>
                  <a:pt x="1204" y="1118"/>
                </a:cubicBezTo>
                <a:cubicBezTo>
                  <a:pt x="1104" y="1055"/>
                  <a:pt x="1038" y="944"/>
                  <a:pt x="1038" y="817"/>
                </a:cubicBezTo>
                <a:cubicBezTo>
                  <a:pt x="1038" y="620"/>
                  <a:pt x="1198" y="460"/>
                  <a:pt x="1395" y="460"/>
                </a:cubicBezTo>
                <a:cubicBezTo>
                  <a:pt x="1421" y="460"/>
                  <a:pt x="1448" y="463"/>
                  <a:pt x="1473" y="469"/>
                </a:cubicBezTo>
                <a:cubicBezTo>
                  <a:pt x="1543" y="493"/>
                  <a:pt x="1543" y="493"/>
                  <a:pt x="1543" y="493"/>
                </a:cubicBezTo>
                <a:cubicBezTo>
                  <a:pt x="1550" y="496"/>
                  <a:pt x="1573" y="506"/>
                  <a:pt x="1595" y="506"/>
                </a:cubicBezTo>
                <a:cubicBezTo>
                  <a:pt x="1595" y="0"/>
                  <a:pt x="1595" y="0"/>
                  <a:pt x="1595" y="0"/>
                </a:cubicBezTo>
                <a:cubicBezTo>
                  <a:pt x="1554" y="2"/>
                  <a:pt x="1513" y="7"/>
                  <a:pt x="1473" y="13"/>
                </a:cubicBezTo>
                <a:cubicBezTo>
                  <a:pt x="637" y="154"/>
                  <a:pt x="152" y="602"/>
                  <a:pt x="32" y="1346"/>
                </a:cubicBezTo>
                <a:cubicBezTo>
                  <a:pt x="2" y="1534"/>
                  <a:pt x="0" y="1705"/>
                  <a:pt x="27" y="1868"/>
                </a:cubicBezTo>
                <a:cubicBezTo>
                  <a:pt x="432" y="1868"/>
                  <a:pt x="432" y="1868"/>
                  <a:pt x="432" y="1868"/>
                </a:cubicBezTo>
                <a:cubicBezTo>
                  <a:pt x="433" y="1866"/>
                  <a:pt x="434" y="1865"/>
                  <a:pt x="435" y="1863"/>
                </a:cubicBezTo>
                <a:cubicBezTo>
                  <a:pt x="445" y="1835"/>
                  <a:pt x="424" y="1796"/>
                  <a:pt x="424" y="1795"/>
                </a:cubicBezTo>
                <a:cubicBezTo>
                  <a:pt x="404" y="1736"/>
                  <a:pt x="404" y="1736"/>
                  <a:pt x="404" y="1736"/>
                </a:cubicBezTo>
                <a:cubicBezTo>
                  <a:pt x="402" y="1730"/>
                  <a:pt x="402" y="1730"/>
                  <a:pt x="402" y="1730"/>
                </a:cubicBezTo>
                <a:cubicBezTo>
                  <a:pt x="402" y="1730"/>
                  <a:pt x="402" y="1729"/>
                  <a:pt x="402" y="1729"/>
                </a:cubicBezTo>
                <a:cubicBezTo>
                  <a:pt x="400" y="1726"/>
                  <a:pt x="400" y="1726"/>
                  <a:pt x="400" y="1726"/>
                </a:cubicBezTo>
                <a:cubicBezTo>
                  <a:pt x="395" y="1700"/>
                  <a:pt x="392" y="1674"/>
                  <a:pt x="392" y="1647"/>
                </a:cubicBezTo>
                <a:cubicBezTo>
                  <a:pt x="392" y="1450"/>
                  <a:pt x="552" y="1290"/>
                  <a:pt x="748" y="1290"/>
                </a:cubicBezTo>
                <a:cubicBezTo>
                  <a:pt x="778" y="1290"/>
                  <a:pt x="808" y="1294"/>
                  <a:pt x="836" y="1301"/>
                </a:cubicBezTo>
                <a:cubicBezTo>
                  <a:pt x="836" y="1301"/>
                  <a:pt x="836" y="1301"/>
                  <a:pt x="837" y="1301"/>
                </a:cubicBezTo>
                <a:cubicBezTo>
                  <a:pt x="841" y="1302"/>
                  <a:pt x="845" y="1304"/>
                  <a:pt x="849" y="1305"/>
                </a:cubicBezTo>
                <a:cubicBezTo>
                  <a:pt x="854" y="1306"/>
                  <a:pt x="858" y="1307"/>
                  <a:pt x="862" y="1309"/>
                </a:cubicBezTo>
                <a:cubicBezTo>
                  <a:pt x="862" y="1309"/>
                  <a:pt x="863" y="1309"/>
                  <a:pt x="863" y="1309"/>
                </a:cubicBezTo>
                <a:cubicBezTo>
                  <a:pt x="915" y="1327"/>
                  <a:pt x="962" y="1356"/>
                  <a:pt x="1002" y="1395"/>
                </a:cubicBezTo>
                <a:cubicBezTo>
                  <a:pt x="1069" y="1463"/>
                  <a:pt x="1106" y="1552"/>
                  <a:pt x="1106" y="1648"/>
                </a:cubicBezTo>
                <a:cubicBezTo>
                  <a:pt x="1106" y="1676"/>
                  <a:pt x="1102" y="1704"/>
                  <a:pt x="1096" y="1730"/>
                </a:cubicBezTo>
                <a:cubicBezTo>
                  <a:pt x="1073" y="1796"/>
                  <a:pt x="1073" y="1796"/>
                  <a:pt x="1073" y="1796"/>
                </a:cubicBezTo>
                <a:cubicBezTo>
                  <a:pt x="1073" y="1796"/>
                  <a:pt x="1056" y="1828"/>
                  <a:pt x="1060" y="1855"/>
                </a:cubicBezTo>
                <a:cubicBezTo>
                  <a:pt x="1061" y="1860"/>
                  <a:pt x="1063" y="1864"/>
                  <a:pt x="1065" y="1868"/>
                </a:cubicBezTo>
                <a:lnTo>
                  <a:pt x="1595" y="1868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7" name="Freeform 19">
            <a:extLst>
              <a:ext uri="{FF2B5EF4-FFF2-40B4-BE49-F238E27FC236}">
                <a16:creationId xmlns:a16="http://schemas.microsoft.com/office/drawing/2014/main" id="{EF34B6BC-7194-07CC-551E-982AA9F09A3A}"/>
              </a:ext>
            </a:extLst>
          </p:cNvPr>
          <p:cNvSpPr>
            <a:spLocks/>
          </p:cNvSpPr>
          <p:nvPr/>
        </p:nvSpPr>
        <p:spPr bwMode="auto">
          <a:xfrm>
            <a:off x="5526087" y="5248384"/>
            <a:ext cx="1147763" cy="1020762"/>
          </a:xfrm>
          <a:custGeom>
            <a:avLst/>
            <a:gdLst>
              <a:gd name="T0" fmla="*/ 617 w 1234"/>
              <a:gd name="T1" fmla="*/ 1098 h 1098"/>
              <a:gd name="T2" fmla="*/ 617 w 1234"/>
              <a:gd name="T3" fmla="*/ 1098 h 1098"/>
              <a:gd name="T4" fmla="*/ 0 w 1234"/>
              <a:gd name="T5" fmla="*/ 481 h 1098"/>
              <a:gd name="T6" fmla="*/ 0 w 1234"/>
              <a:gd name="T7" fmla="*/ 0 h 1098"/>
              <a:gd name="T8" fmla="*/ 1234 w 1234"/>
              <a:gd name="T9" fmla="*/ 0 h 1098"/>
              <a:gd name="T10" fmla="*/ 1234 w 1234"/>
              <a:gd name="T11" fmla="*/ 481 h 1098"/>
              <a:gd name="T12" fmla="*/ 617 w 1234"/>
              <a:gd name="T13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34" h="1098">
                <a:moveTo>
                  <a:pt x="617" y="1098"/>
                </a:moveTo>
                <a:cubicBezTo>
                  <a:pt x="617" y="1098"/>
                  <a:pt x="617" y="1098"/>
                  <a:pt x="617" y="1098"/>
                </a:cubicBezTo>
                <a:cubicBezTo>
                  <a:pt x="276" y="1098"/>
                  <a:pt x="0" y="822"/>
                  <a:pt x="0" y="481"/>
                </a:cubicBezTo>
                <a:cubicBezTo>
                  <a:pt x="0" y="0"/>
                  <a:pt x="0" y="0"/>
                  <a:pt x="0" y="0"/>
                </a:cubicBezTo>
                <a:cubicBezTo>
                  <a:pt x="1234" y="0"/>
                  <a:pt x="1234" y="0"/>
                  <a:pt x="1234" y="0"/>
                </a:cubicBezTo>
                <a:cubicBezTo>
                  <a:pt x="1234" y="481"/>
                  <a:pt x="1234" y="481"/>
                  <a:pt x="1234" y="481"/>
                </a:cubicBezTo>
                <a:cubicBezTo>
                  <a:pt x="1234" y="822"/>
                  <a:pt x="958" y="1098"/>
                  <a:pt x="617" y="1098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8" name="Freeform 20">
            <a:extLst>
              <a:ext uri="{FF2B5EF4-FFF2-40B4-BE49-F238E27FC236}">
                <a16:creationId xmlns:a16="http://schemas.microsoft.com/office/drawing/2014/main" id="{68FDFB57-6E5B-0267-848F-111E08DCA5F8}"/>
              </a:ext>
            </a:extLst>
          </p:cNvPr>
          <p:cNvSpPr>
            <a:spLocks/>
          </p:cNvSpPr>
          <p:nvPr/>
        </p:nvSpPr>
        <p:spPr bwMode="auto">
          <a:xfrm>
            <a:off x="5383212" y="5208697"/>
            <a:ext cx="1400175" cy="231775"/>
          </a:xfrm>
          <a:custGeom>
            <a:avLst/>
            <a:gdLst>
              <a:gd name="T0" fmla="*/ 1381 w 1506"/>
              <a:gd name="T1" fmla="*/ 249 h 249"/>
              <a:gd name="T2" fmla="*/ 125 w 1506"/>
              <a:gd name="T3" fmla="*/ 249 h 249"/>
              <a:gd name="T4" fmla="*/ 0 w 1506"/>
              <a:gd name="T5" fmla="*/ 125 h 249"/>
              <a:gd name="T6" fmla="*/ 0 w 1506"/>
              <a:gd name="T7" fmla="*/ 125 h 249"/>
              <a:gd name="T8" fmla="*/ 125 w 1506"/>
              <a:gd name="T9" fmla="*/ 0 h 249"/>
              <a:gd name="T10" fmla="*/ 1381 w 1506"/>
              <a:gd name="T11" fmla="*/ 0 h 249"/>
              <a:gd name="T12" fmla="*/ 1506 w 1506"/>
              <a:gd name="T13" fmla="*/ 125 h 249"/>
              <a:gd name="T14" fmla="*/ 1506 w 1506"/>
              <a:gd name="T15" fmla="*/ 125 h 249"/>
              <a:gd name="T16" fmla="*/ 1381 w 1506"/>
              <a:gd name="T17" fmla="*/ 24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06" h="249">
                <a:moveTo>
                  <a:pt x="1381" y="249"/>
                </a:moveTo>
                <a:cubicBezTo>
                  <a:pt x="125" y="249"/>
                  <a:pt x="125" y="249"/>
                  <a:pt x="125" y="249"/>
                </a:cubicBezTo>
                <a:cubicBezTo>
                  <a:pt x="56" y="249"/>
                  <a:pt x="0" y="193"/>
                  <a:pt x="0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56"/>
                  <a:pt x="56" y="0"/>
                  <a:pt x="125" y="0"/>
                </a:cubicBezTo>
                <a:cubicBezTo>
                  <a:pt x="1381" y="0"/>
                  <a:pt x="1381" y="0"/>
                  <a:pt x="1381" y="0"/>
                </a:cubicBezTo>
                <a:cubicBezTo>
                  <a:pt x="1450" y="0"/>
                  <a:pt x="1506" y="56"/>
                  <a:pt x="1506" y="125"/>
                </a:cubicBezTo>
                <a:cubicBezTo>
                  <a:pt x="1506" y="125"/>
                  <a:pt x="1506" y="125"/>
                  <a:pt x="1506" y="125"/>
                </a:cubicBezTo>
                <a:cubicBezTo>
                  <a:pt x="1506" y="193"/>
                  <a:pt x="1450" y="249"/>
                  <a:pt x="1381" y="2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9" name="Freeform 21">
            <a:extLst>
              <a:ext uri="{FF2B5EF4-FFF2-40B4-BE49-F238E27FC236}">
                <a16:creationId xmlns:a16="http://schemas.microsoft.com/office/drawing/2014/main" id="{768F1783-40CA-73C0-8D29-773C398E3A08}"/>
              </a:ext>
            </a:extLst>
          </p:cNvPr>
          <p:cNvSpPr>
            <a:spLocks/>
          </p:cNvSpPr>
          <p:nvPr/>
        </p:nvSpPr>
        <p:spPr bwMode="auto">
          <a:xfrm>
            <a:off x="5383212" y="5615097"/>
            <a:ext cx="1400175" cy="231775"/>
          </a:xfrm>
          <a:custGeom>
            <a:avLst/>
            <a:gdLst>
              <a:gd name="T0" fmla="*/ 1381 w 1506"/>
              <a:gd name="T1" fmla="*/ 249 h 249"/>
              <a:gd name="T2" fmla="*/ 125 w 1506"/>
              <a:gd name="T3" fmla="*/ 249 h 249"/>
              <a:gd name="T4" fmla="*/ 0 w 1506"/>
              <a:gd name="T5" fmla="*/ 125 h 249"/>
              <a:gd name="T6" fmla="*/ 0 w 1506"/>
              <a:gd name="T7" fmla="*/ 125 h 249"/>
              <a:gd name="T8" fmla="*/ 125 w 1506"/>
              <a:gd name="T9" fmla="*/ 0 h 249"/>
              <a:gd name="T10" fmla="*/ 1381 w 1506"/>
              <a:gd name="T11" fmla="*/ 0 h 249"/>
              <a:gd name="T12" fmla="*/ 1506 w 1506"/>
              <a:gd name="T13" fmla="*/ 125 h 249"/>
              <a:gd name="T14" fmla="*/ 1506 w 1506"/>
              <a:gd name="T15" fmla="*/ 125 h 249"/>
              <a:gd name="T16" fmla="*/ 1381 w 1506"/>
              <a:gd name="T17" fmla="*/ 249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06" h="249">
                <a:moveTo>
                  <a:pt x="1381" y="249"/>
                </a:moveTo>
                <a:cubicBezTo>
                  <a:pt x="125" y="249"/>
                  <a:pt x="125" y="249"/>
                  <a:pt x="125" y="249"/>
                </a:cubicBezTo>
                <a:cubicBezTo>
                  <a:pt x="56" y="249"/>
                  <a:pt x="0" y="193"/>
                  <a:pt x="0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56"/>
                  <a:pt x="56" y="0"/>
                  <a:pt x="125" y="0"/>
                </a:cubicBezTo>
                <a:cubicBezTo>
                  <a:pt x="1381" y="0"/>
                  <a:pt x="1381" y="0"/>
                  <a:pt x="1381" y="0"/>
                </a:cubicBezTo>
                <a:cubicBezTo>
                  <a:pt x="1450" y="0"/>
                  <a:pt x="1506" y="56"/>
                  <a:pt x="1506" y="125"/>
                </a:cubicBezTo>
                <a:cubicBezTo>
                  <a:pt x="1506" y="125"/>
                  <a:pt x="1506" y="125"/>
                  <a:pt x="1506" y="125"/>
                </a:cubicBezTo>
                <a:cubicBezTo>
                  <a:pt x="1506" y="193"/>
                  <a:pt x="1450" y="249"/>
                  <a:pt x="1381" y="2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E5AFDDD-02D4-1E51-09C6-F23B94754B0C}"/>
              </a:ext>
            </a:extLst>
          </p:cNvPr>
          <p:cNvSpPr txBox="1"/>
          <p:nvPr/>
        </p:nvSpPr>
        <p:spPr>
          <a:xfrm>
            <a:off x="836770" y="2560794"/>
            <a:ext cx="3456570" cy="784702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CA9632F-0C6F-A75F-249C-1703F25B2CA5}"/>
              </a:ext>
            </a:extLst>
          </p:cNvPr>
          <p:cNvSpPr txBox="1"/>
          <p:nvPr/>
        </p:nvSpPr>
        <p:spPr>
          <a:xfrm>
            <a:off x="836770" y="2006143"/>
            <a:ext cx="3456570" cy="369332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>
              <a:defRPr/>
            </a:pPr>
            <a:r>
              <a:rPr lang="en-US" b="1" kern="0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Placeholder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E2BF241-A2B2-33A7-3C3B-D0B1F7518C2F}"/>
              </a:ext>
            </a:extLst>
          </p:cNvPr>
          <p:cNvSpPr txBox="1"/>
          <p:nvPr/>
        </p:nvSpPr>
        <p:spPr>
          <a:xfrm>
            <a:off x="836770" y="4784824"/>
            <a:ext cx="3456570" cy="784702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A89D416-AB7C-9CB7-D8CF-357B4ECCEF1A}"/>
              </a:ext>
            </a:extLst>
          </p:cNvPr>
          <p:cNvSpPr txBox="1"/>
          <p:nvPr/>
        </p:nvSpPr>
        <p:spPr>
          <a:xfrm>
            <a:off x="836770" y="4230173"/>
            <a:ext cx="3456570" cy="369332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>
              <a:defRPr/>
            </a:pPr>
            <a:r>
              <a:rPr lang="en-US" b="1" kern="0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Placeholder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0813A1B-E749-853E-6829-0168357390F1}"/>
              </a:ext>
            </a:extLst>
          </p:cNvPr>
          <p:cNvSpPr txBox="1"/>
          <p:nvPr/>
        </p:nvSpPr>
        <p:spPr>
          <a:xfrm>
            <a:off x="7990729" y="2560794"/>
            <a:ext cx="3334432" cy="784702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r">
              <a:lnSpc>
                <a:spcPct val="110000"/>
              </a:lnSpc>
              <a:defRPr/>
            </a:pPr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57D68FA-C68C-C88F-20C3-152B0DE8B002}"/>
              </a:ext>
            </a:extLst>
          </p:cNvPr>
          <p:cNvSpPr txBox="1"/>
          <p:nvPr/>
        </p:nvSpPr>
        <p:spPr>
          <a:xfrm>
            <a:off x="7990729" y="2006143"/>
            <a:ext cx="3334432" cy="369332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r">
              <a:defRPr/>
            </a:pPr>
            <a:r>
              <a:rPr lang="en-US" b="1" kern="0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Placeholder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BF48040-EC57-ACD0-76C6-49B401B6096B}"/>
              </a:ext>
            </a:extLst>
          </p:cNvPr>
          <p:cNvSpPr txBox="1"/>
          <p:nvPr/>
        </p:nvSpPr>
        <p:spPr>
          <a:xfrm>
            <a:off x="7990729" y="4784824"/>
            <a:ext cx="3334432" cy="784702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r">
              <a:lnSpc>
                <a:spcPct val="110000"/>
              </a:lnSpc>
              <a:defRPr/>
            </a:pPr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This is a sample text. Insert your desired text here. This is a sample text. Insert your desired text here.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1799BEF-0148-96FD-F9E7-79948C47D05C}"/>
              </a:ext>
            </a:extLst>
          </p:cNvPr>
          <p:cNvSpPr txBox="1"/>
          <p:nvPr/>
        </p:nvSpPr>
        <p:spPr>
          <a:xfrm>
            <a:off x="7990729" y="4230173"/>
            <a:ext cx="3334432" cy="369332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r">
              <a:defRPr/>
            </a:pPr>
            <a:r>
              <a:rPr lang="en-US" b="1" kern="0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Placeholder</a:t>
            </a:r>
          </a:p>
        </p:txBody>
      </p:sp>
      <p:sp>
        <p:nvSpPr>
          <p:cNvPr id="29" name="Freeform 22">
            <a:extLst>
              <a:ext uri="{FF2B5EF4-FFF2-40B4-BE49-F238E27FC236}">
                <a16:creationId xmlns:a16="http://schemas.microsoft.com/office/drawing/2014/main" id="{8BF2AA55-52A8-9E6E-A663-4E1C029B69FC}"/>
              </a:ext>
            </a:extLst>
          </p:cNvPr>
          <p:cNvSpPr>
            <a:spLocks noEditPoints="1"/>
          </p:cNvSpPr>
          <p:nvPr/>
        </p:nvSpPr>
        <p:spPr bwMode="auto">
          <a:xfrm>
            <a:off x="6686459" y="3680480"/>
            <a:ext cx="234988" cy="414607"/>
          </a:xfrm>
          <a:custGeom>
            <a:avLst/>
            <a:gdLst>
              <a:gd name="T0" fmla="*/ 1024 w 1064"/>
              <a:gd name="T1" fmla="*/ 1588 h 1882"/>
              <a:gd name="T2" fmla="*/ 508 w 1064"/>
              <a:gd name="T3" fmla="*/ 1374 h 1882"/>
              <a:gd name="T4" fmla="*/ 480 w 1064"/>
              <a:gd name="T5" fmla="*/ 371 h 1882"/>
              <a:gd name="T6" fmla="*/ 573 w 1064"/>
              <a:gd name="T7" fmla="*/ 463 h 1882"/>
              <a:gd name="T8" fmla="*/ 617 w 1064"/>
              <a:gd name="T9" fmla="*/ 472 h 1882"/>
              <a:gd name="T10" fmla="*/ 641 w 1064"/>
              <a:gd name="T11" fmla="*/ 435 h 1882"/>
              <a:gd name="T12" fmla="*/ 641 w 1064"/>
              <a:gd name="T13" fmla="*/ 40 h 1882"/>
              <a:gd name="T14" fmla="*/ 601 w 1064"/>
              <a:gd name="T15" fmla="*/ 0 h 1882"/>
              <a:gd name="T16" fmla="*/ 206 w 1064"/>
              <a:gd name="T17" fmla="*/ 0 h 1882"/>
              <a:gd name="T18" fmla="*/ 169 w 1064"/>
              <a:gd name="T19" fmla="*/ 25 h 1882"/>
              <a:gd name="T20" fmla="*/ 178 w 1064"/>
              <a:gd name="T21" fmla="*/ 69 h 1882"/>
              <a:gd name="T22" fmla="*/ 272 w 1064"/>
              <a:gd name="T23" fmla="*/ 163 h 1882"/>
              <a:gd name="T24" fmla="*/ 0 w 1064"/>
              <a:gd name="T25" fmla="*/ 858 h 1882"/>
              <a:gd name="T26" fmla="*/ 300 w 1064"/>
              <a:gd name="T27" fmla="*/ 1582 h 1882"/>
              <a:gd name="T28" fmla="*/ 1024 w 1064"/>
              <a:gd name="T29" fmla="*/ 1882 h 1882"/>
              <a:gd name="T30" fmla="*/ 1064 w 1064"/>
              <a:gd name="T31" fmla="*/ 1842 h 1882"/>
              <a:gd name="T32" fmla="*/ 1064 w 1064"/>
              <a:gd name="T33" fmla="*/ 1628 h 1882"/>
              <a:gd name="T34" fmla="*/ 1024 w 1064"/>
              <a:gd name="T35" fmla="*/ 1588 h 1882"/>
              <a:gd name="T36" fmla="*/ 984 w 1064"/>
              <a:gd name="T37" fmla="*/ 1801 h 1882"/>
              <a:gd name="T38" fmla="*/ 356 w 1064"/>
              <a:gd name="T39" fmla="*/ 1525 h 1882"/>
              <a:gd name="T40" fmla="*/ 80 w 1064"/>
              <a:gd name="T41" fmla="*/ 858 h 1882"/>
              <a:gd name="T42" fmla="*/ 356 w 1064"/>
              <a:gd name="T43" fmla="*/ 190 h 1882"/>
              <a:gd name="T44" fmla="*/ 356 w 1064"/>
              <a:gd name="T45" fmla="*/ 134 h 1882"/>
              <a:gd name="T46" fmla="*/ 303 w 1064"/>
              <a:gd name="T47" fmla="*/ 80 h 1882"/>
              <a:gd name="T48" fmla="*/ 561 w 1064"/>
              <a:gd name="T49" fmla="*/ 80 h 1882"/>
              <a:gd name="T50" fmla="*/ 561 w 1064"/>
              <a:gd name="T51" fmla="*/ 339 h 1882"/>
              <a:gd name="T52" fmla="*/ 508 w 1064"/>
              <a:gd name="T53" fmla="*/ 285 h 1882"/>
              <a:gd name="T54" fmla="*/ 451 w 1064"/>
              <a:gd name="T55" fmla="*/ 285 h 1882"/>
              <a:gd name="T56" fmla="*/ 451 w 1064"/>
              <a:gd name="T57" fmla="*/ 1430 h 1882"/>
              <a:gd name="T58" fmla="*/ 984 w 1064"/>
              <a:gd name="T59" fmla="*/ 1667 h 1882"/>
              <a:gd name="T60" fmla="*/ 984 w 1064"/>
              <a:gd name="T61" fmla="*/ 1801 h 1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64" h="1882">
                <a:moveTo>
                  <a:pt x="1024" y="1588"/>
                </a:moveTo>
                <a:cubicBezTo>
                  <a:pt x="829" y="1588"/>
                  <a:pt x="646" y="1512"/>
                  <a:pt x="508" y="1374"/>
                </a:cubicBezTo>
                <a:cubicBezTo>
                  <a:pt x="233" y="1099"/>
                  <a:pt x="223" y="657"/>
                  <a:pt x="480" y="371"/>
                </a:cubicBezTo>
                <a:cubicBezTo>
                  <a:pt x="573" y="463"/>
                  <a:pt x="573" y="463"/>
                  <a:pt x="573" y="463"/>
                </a:cubicBezTo>
                <a:cubicBezTo>
                  <a:pt x="584" y="475"/>
                  <a:pt x="602" y="478"/>
                  <a:pt x="617" y="472"/>
                </a:cubicBezTo>
                <a:cubicBezTo>
                  <a:pt x="631" y="466"/>
                  <a:pt x="641" y="451"/>
                  <a:pt x="641" y="435"/>
                </a:cubicBezTo>
                <a:cubicBezTo>
                  <a:pt x="641" y="40"/>
                  <a:pt x="641" y="40"/>
                  <a:pt x="641" y="40"/>
                </a:cubicBezTo>
                <a:cubicBezTo>
                  <a:pt x="641" y="18"/>
                  <a:pt x="623" y="0"/>
                  <a:pt x="601" y="0"/>
                </a:cubicBezTo>
                <a:cubicBezTo>
                  <a:pt x="206" y="0"/>
                  <a:pt x="206" y="0"/>
                  <a:pt x="206" y="0"/>
                </a:cubicBezTo>
                <a:cubicBezTo>
                  <a:pt x="190" y="0"/>
                  <a:pt x="176" y="10"/>
                  <a:pt x="169" y="25"/>
                </a:cubicBezTo>
                <a:cubicBezTo>
                  <a:pt x="163" y="40"/>
                  <a:pt x="167" y="57"/>
                  <a:pt x="178" y="69"/>
                </a:cubicBezTo>
                <a:cubicBezTo>
                  <a:pt x="272" y="163"/>
                  <a:pt x="272" y="163"/>
                  <a:pt x="272" y="163"/>
                </a:cubicBezTo>
                <a:cubicBezTo>
                  <a:pt x="96" y="352"/>
                  <a:pt x="0" y="598"/>
                  <a:pt x="0" y="858"/>
                </a:cubicBezTo>
                <a:cubicBezTo>
                  <a:pt x="0" y="1131"/>
                  <a:pt x="107" y="1388"/>
                  <a:pt x="300" y="1582"/>
                </a:cubicBezTo>
                <a:cubicBezTo>
                  <a:pt x="493" y="1775"/>
                  <a:pt x="750" y="1882"/>
                  <a:pt x="1024" y="1882"/>
                </a:cubicBezTo>
                <a:cubicBezTo>
                  <a:pt x="1046" y="1882"/>
                  <a:pt x="1064" y="1864"/>
                  <a:pt x="1064" y="1842"/>
                </a:cubicBezTo>
                <a:cubicBezTo>
                  <a:pt x="1064" y="1628"/>
                  <a:pt x="1064" y="1628"/>
                  <a:pt x="1064" y="1628"/>
                </a:cubicBezTo>
                <a:cubicBezTo>
                  <a:pt x="1064" y="1606"/>
                  <a:pt x="1046" y="1588"/>
                  <a:pt x="1024" y="1588"/>
                </a:cubicBezTo>
                <a:close/>
                <a:moveTo>
                  <a:pt x="984" y="1801"/>
                </a:moveTo>
                <a:cubicBezTo>
                  <a:pt x="747" y="1791"/>
                  <a:pt x="525" y="1694"/>
                  <a:pt x="356" y="1525"/>
                </a:cubicBezTo>
                <a:cubicBezTo>
                  <a:pt x="178" y="1347"/>
                  <a:pt x="80" y="1110"/>
                  <a:pt x="80" y="858"/>
                </a:cubicBezTo>
                <a:cubicBezTo>
                  <a:pt x="80" y="606"/>
                  <a:pt x="178" y="369"/>
                  <a:pt x="356" y="190"/>
                </a:cubicBezTo>
                <a:cubicBezTo>
                  <a:pt x="372" y="175"/>
                  <a:pt x="372" y="149"/>
                  <a:pt x="356" y="134"/>
                </a:cubicBezTo>
                <a:cubicBezTo>
                  <a:pt x="303" y="80"/>
                  <a:pt x="303" y="80"/>
                  <a:pt x="303" y="80"/>
                </a:cubicBezTo>
                <a:cubicBezTo>
                  <a:pt x="561" y="80"/>
                  <a:pt x="561" y="80"/>
                  <a:pt x="561" y="80"/>
                </a:cubicBezTo>
                <a:cubicBezTo>
                  <a:pt x="561" y="339"/>
                  <a:pt x="561" y="339"/>
                  <a:pt x="561" y="339"/>
                </a:cubicBezTo>
                <a:cubicBezTo>
                  <a:pt x="508" y="285"/>
                  <a:pt x="508" y="285"/>
                  <a:pt x="508" y="285"/>
                </a:cubicBezTo>
                <a:cubicBezTo>
                  <a:pt x="492" y="270"/>
                  <a:pt x="467" y="270"/>
                  <a:pt x="451" y="285"/>
                </a:cubicBezTo>
                <a:cubicBezTo>
                  <a:pt x="135" y="601"/>
                  <a:pt x="135" y="1115"/>
                  <a:pt x="451" y="1430"/>
                </a:cubicBezTo>
                <a:cubicBezTo>
                  <a:pt x="595" y="1574"/>
                  <a:pt x="783" y="1657"/>
                  <a:pt x="984" y="1667"/>
                </a:cubicBezTo>
                <a:cubicBezTo>
                  <a:pt x="984" y="1801"/>
                  <a:pt x="984" y="1801"/>
                  <a:pt x="984" y="180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483CCD8D-1CC1-2925-51B4-5FD87A9E107B}"/>
              </a:ext>
            </a:extLst>
          </p:cNvPr>
          <p:cNvSpPr>
            <a:spLocks/>
          </p:cNvSpPr>
          <p:nvPr/>
        </p:nvSpPr>
        <p:spPr bwMode="auto">
          <a:xfrm>
            <a:off x="6903859" y="3643839"/>
            <a:ext cx="255344" cy="414445"/>
          </a:xfrm>
          <a:custGeom>
            <a:avLst/>
            <a:gdLst>
              <a:gd name="T0" fmla="*/ 792 w 1156"/>
              <a:gd name="T1" fmla="*/ 1719 h 1881"/>
              <a:gd name="T2" fmla="*/ 884 w 1156"/>
              <a:gd name="T3" fmla="*/ 444 h 1881"/>
              <a:gd name="T4" fmla="*/ 828 w 1156"/>
              <a:gd name="T5" fmla="*/ 433 h 1881"/>
              <a:gd name="T6" fmla="*/ 818 w 1156"/>
              <a:gd name="T7" fmla="*/ 489 h 1881"/>
              <a:gd name="T8" fmla="*/ 707 w 1156"/>
              <a:gd name="T9" fmla="*/ 1691 h 1881"/>
              <a:gd name="T10" fmla="*/ 695 w 1156"/>
              <a:gd name="T11" fmla="*/ 1719 h 1881"/>
              <a:gd name="T12" fmla="*/ 707 w 1156"/>
              <a:gd name="T13" fmla="*/ 1748 h 1881"/>
              <a:gd name="T14" fmla="*/ 761 w 1156"/>
              <a:gd name="T15" fmla="*/ 1801 h 1881"/>
              <a:gd name="T16" fmla="*/ 502 w 1156"/>
              <a:gd name="T17" fmla="*/ 1801 h 1881"/>
              <a:gd name="T18" fmla="*/ 502 w 1156"/>
              <a:gd name="T19" fmla="*/ 1543 h 1881"/>
              <a:gd name="T20" fmla="*/ 556 w 1156"/>
              <a:gd name="T21" fmla="*/ 1596 h 1881"/>
              <a:gd name="T22" fmla="*/ 584 w 1156"/>
              <a:gd name="T23" fmla="*/ 1608 h 1881"/>
              <a:gd name="T24" fmla="*/ 612 w 1156"/>
              <a:gd name="T25" fmla="*/ 1596 h 1881"/>
              <a:gd name="T26" fmla="*/ 612 w 1156"/>
              <a:gd name="T27" fmla="*/ 451 h 1881"/>
              <a:gd name="T28" fmla="*/ 80 w 1156"/>
              <a:gd name="T29" fmla="*/ 215 h 1881"/>
              <a:gd name="T30" fmla="*/ 80 w 1156"/>
              <a:gd name="T31" fmla="*/ 81 h 1881"/>
              <a:gd name="T32" fmla="*/ 573 w 1156"/>
              <a:gd name="T33" fmla="*/ 245 h 1881"/>
              <a:gd name="T34" fmla="*/ 629 w 1156"/>
              <a:gd name="T35" fmla="*/ 235 h 1881"/>
              <a:gd name="T36" fmla="*/ 619 w 1156"/>
              <a:gd name="T37" fmla="*/ 179 h 1881"/>
              <a:gd name="T38" fmla="*/ 40 w 1156"/>
              <a:gd name="T39" fmla="*/ 0 h 1881"/>
              <a:gd name="T40" fmla="*/ 0 w 1156"/>
              <a:gd name="T41" fmla="*/ 40 h 1881"/>
              <a:gd name="T42" fmla="*/ 0 w 1156"/>
              <a:gd name="T43" fmla="*/ 254 h 1881"/>
              <a:gd name="T44" fmla="*/ 40 w 1156"/>
              <a:gd name="T45" fmla="*/ 294 h 1881"/>
              <a:gd name="T46" fmla="*/ 556 w 1156"/>
              <a:gd name="T47" fmla="*/ 508 h 1881"/>
              <a:gd name="T48" fmla="*/ 583 w 1156"/>
              <a:gd name="T49" fmla="*/ 1511 h 1881"/>
              <a:gd name="T50" fmla="*/ 491 w 1156"/>
              <a:gd name="T51" fmla="*/ 1418 h 1881"/>
              <a:gd name="T52" fmla="*/ 447 w 1156"/>
              <a:gd name="T53" fmla="*/ 1409 h 1881"/>
              <a:gd name="T54" fmla="*/ 422 w 1156"/>
              <a:gd name="T55" fmla="*/ 1446 h 1881"/>
              <a:gd name="T56" fmla="*/ 422 w 1156"/>
              <a:gd name="T57" fmla="*/ 1841 h 1881"/>
              <a:gd name="T58" fmla="*/ 462 w 1156"/>
              <a:gd name="T59" fmla="*/ 1881 h 1881"/>
              <a:gd name="T60" fmla="*/ 857 w 1156"/>
              <a:gd name="T61" fmla="*/ 1881 h 1881"/>
              <a:gd name="T62" fmla="*/ 894 w 1156"/>
              <a:gd name="T63" fmla="*/ 1857 h 1881"/>
              <a:gd name="T64" fmla="*/ 886 w 1156"/>
              <a:gd name="T65" fmla="*/ 1813 h 1881"/>
              <a:gd name="T66" fmla="*/ 792 w 1156"/>
              <a:gd name="T67" fmla="*/ 1719 h 18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56" h="1881">
                <a:moveTo>
                  <a:pt x="792" y="1719"/>
                </a:moveTo>
                <a:cubicBezTo>
                  <a:pt x="1116" y="1369"/>
                  <a:pt x="1156" y="839"/>
                  <a:pt x="884" y="444"/>
                </a:cubicBezTo>
                <a:cubicBezTo>
                  <a:pt x="871" y="425"/>
                  <a:pt x="846" y="421"/>
                  <a:pt x="828" y="433"/>
                </a:cubicBezTo>
                <a:cubicBezTo>
                  <a:pt x="810" y="446"/>
                  <a:pt x="805" y="471"/>
                  <a:pt x="818" y="489"/>
                </a:cubicBezTo>
                <a:cubicBezTo>
                  <a:pt x="1076" y="864"/>
                  <a:pt x="1029" y="1369"/>
                  <a:pt x="707" y="1691"/>
                </a:cubicBezTo>
                <a:cubicBezTo>
                  <a:pt x="700" y="1699"/>
                  <a:pt x="695" y="1709"/>
                  <a:pt x="695" y="1719"/>
                </a:cubicBezTo>
                <a:cubicBezTo>
                  <a:pt x="695" y="1730"/>
                  <a:pt x="700" y="1740"/>
                  <a:pt x="707" y="1748"/>
                </a:cubicBezTo>
                <a:cubicBezTo>
                  <a:pt x="761" y="1801"/>
                  <a:pt x="761" y="1801"/>
                  <a:pt x="761" y="1801"/>
                </a:cubicBezTo>
                <a:cubicBezTo>
                  <a:pt x="502" y="1801"/>
                  <a:pt x="502" y="1801"/>
                  <a:pt x="502" y="1801"/>
                </a:cubicBezTo>
                <a:cubicBezTo>
                  <a:pt x="502" y="1543"/>
                  <a:pt x="502" y="1543"/>
                  <a:pt x="502" y="1543"/>
                </a:cubicBezTo>
                <a:cubicBezTo>
                  <a:pt x="556" y="1596"/>
                  <a:pt x="556" y="1596"/>
                  <a:pt x="556" y="1596"/>
                </a:cubicBezTo>
                <a:cubicBezTo>
                  <a:pt x="563" y="1604"/>
                  <a:pt x="574" y="1608"/>
                  <a:pt x="584" y="1608"/>
                </a:cubicBezTo>
                <a:cubicBezTo>
                  <a:pt x="595" y="1608"/>
                  <a:pt x="605" y="1604"/>
                  <a:pt x="612" y="1596"/>
                </a:cubicBezTo>
                <a:cubicBezTo>
                  <a:pt x="928" y="1281"/>
                  <a:pt x="928" y="767"/>
                  <a:pt x="612" y="451"/>
                </a:cubicBezTo>
                <a:cubicBezTo>
                  <a:pt x="469" y="308"/>
                  <a:pt x="281" y="225"/>
                  <a:pt x="80" y="215"/>
                </a:cubicBezTo>
                <a:cubicBezTo>
                  <a:pt x="80" y="81"/>
                  <a:pt x="80" y="81"/>
                  <a:pt x="80" y="81"/>
                </a:cubicBezTo>
                <a:cubicBezTo>
                  <a:pt x="257" y="88"/>
                  <a:pt x="427" y="145"/>
                  <a:pt x="573" y="245"/>
                </a:cubicBezTo>
                <a:cubicBezTo>
                  <a:pt x="592" y="258"/>
                  <a:pt x="617" y="253"/>
                  <a:pt x="629" y="235"/>
                </a:cubicBezTo>
                <a:cubicBezTo>
                  <a:pt x="642" y="217"/>
                  <a:pt x="637" y="192"/>
                  <a:pt x="619" y="179"/>
                </a:cubicBezTo>
                <a:cubicBezTo>
                  <a:pt x="448" y="62"/>
                  <a:pt x="248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76"/>
                  <a:pt x="18" y="294"/>
                  <a:pt x="40" y="294"/>
                </a:cubicBezTo>
                <a:cubicBezTo>
                  <a:pt x="235" y="294"/>
                  <a:pt x="418" y="370"/>
                  <a:pt x="556" y="508"/>
                </a:cubicBezTo>
                <a:cubicBezTo>
                  <a:pt x="831" y="783"/>
                  <a:pt x="840" y="1225"/>
                  <a:pt x="583" y="1511"/>
                </a:cubicBezTo>
                <a:cubicBezTo>
                  <a:pt x="491" y="1418"/>
                  <a:pt x="491" y="1418"/>
                  <a:pt x="491" y="1418"/>
                </a:cubicBezTo>
                <a:cubicBezTo>
                  <a:pt x="479" y="1407"/>
                  <a:pt x="462" y="1403"/>
                  <a:pt x="447" y="1409"/>
                </a:cubicBezTo>
                <a:cubicBezTo>
                  <a:pt x="432" y="1416"/>
                  <a:pt x="422" y="1430"/>
                  <a:pt x="422" y="1446"/>
                </a:cubicBezTo>
                <a:cubicBezTo>
                  <a:pt x="422" y="1841"/>
                  <a:pt x="422" y="1841"/>
                  <a:pt x="422" y="1841"/>
                </a:cubicBezTo>
                <a:cubicBezTo>
                  <a:pt x="422" y="1863"/>
                  <a:pt x="440" y="1881"/>
                  <a:pt x="462" y="1881"/>
                </a:cubicBezTo>
                <a:cubicBezTo>
                  <a:pt x="857" y="1881"/>
                  <a:pt x="857" y="1881"/>
                  <a:pt x="857" y="1881"/>
                </a:cubicBezTo>
                <a:cubicBezTo>
                  <a:pt x="874" y="1881"/>
                  <a:pt x="888" y="1872"/>
                  <a:pt x="894" y="1857"/>
                </a:cubicBezTo>
                <a:cubicBezTo>
                  <a:pt x="901" y="1842"/>
                  <a:pt x="897" y="1825"/>
                  <a:pt x="886" y="1813"/>
                </a:cubicBezTo>
                <a:lnTo>
                  <a:pt x="792" y="17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1" name="Freeform 24">
            <a:extLst>
              <a:ext uri="{FF2B5EF4-FFF2-40B4-BE49-F238E27FC236}">
                <a16:creationId xmlns:a16="http://schemas.microsoft.com/office/drawing/2014/main" id="{906232E2-CE1D-0CFF-9FD6-5ABE965B1C4A}"/>
              </a:ext>
            </a:extLst>
          </p:cNvPr>
          <p:cNvSpPr>
            <a:spLocks/>
          </p:cNvSpPr>
          <p:nvPr/>
        </p:nvSpPr>
        <p:spPr bwMode="auto">
          <a:xfrm>
            <a:off x="7057587" y="3707349"/>
            <a:ext cx="17425" cy="17587"/>
          </a:xfrm>
          <a:custGeom>
            <a:avLst/>
            <a:gdLst>
              <a:gd name="T0" fmla="*/ 39 w 79"/>
              <a:gd name="T1" fmla="*/ 80 h 80"/>
              <a:gd name="T2" fmla="*/ 68 w 79"/>
              <a:gd name="T3" fmla="*/ 68 h 80"/>
              <a:gd name="T4" fmla="*/ 79 w 79"/>
              <a:gd name="T5" fmla="*/ 40 h 80"/>
              <a:gd name="T6" fmla="*/ 68 w 79"/>
              <a:gd name="T7" fmla="*/ 12 h 80"/>
              <a:gd name="T8" fmla="*/ 39 w 79"/>
              <a:gd name="T9" fmla="*/ 0 h 80"/>
              <a:gd name="T10" fmla="*/ 11 w 79"/>
              <a:gd name="T11" fmla="*/ 12 h 80"/>
              <a:gd name="T12" fmla="*/ 0 w 79"/>
              <a:gd name="T13" fmla="*/ 40 h 80"/>
              <a:gd name="T14" fmla="*/ 11 w 79"/>
              <a:gd name="T15" fmla="*/ 68 h 80"/>
              <a:gd name="T16" fmla="*/ 39 w 79"/>
              <a:gd name="T17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9" h="80">
                <a:moveTo>
                  <a:pt x="39" y="80"/>
                </a:moveTo>
                <a:cubicBezTo>
                  <a:pt x="50" y="80"/>
                  <a:pt x="60" y="76"/>
                  <a:pt x="68" y="68"/>
                </a:cubicBezTo>
                <a:cubicBezTo>
                  <a:pt x="75" y="61"/>
                  <a:pt x="79" y="51"/>
                  <a:pt x="79" y="40"/>
                </a:cubicBezTo>
                <a:cubicBezTo>
                  <a:pt x="79" y="30"/>
                  <a:pt x="75" y="19"/>
                  <a:pt x="68" y="12"/>
                </a:cubicBezTo>
                <a:cubicBezTo>
                  <a:pt x="60" y="4"/>
                  <a:pt x="50" y="0"/>
                  <a:pt x="39" y="0"/>
                </a:cubicBezTo>
                <a:cubicBezTo>
                  <a:pt x="29" y="0"/>
                  <a:pt x="19" y="4"/>
                  <a:pt x="11" y="12"/>
                </a:cubicBezTo>
                <a:cubicBezTo>
                  <a:pt x="4" y="19"/>
                  <a:pt x="0" y="30"/>
                  <a:pt x="0" y="40"/>
                </a:cubicBezTo>
                <a:cubicBezTo>
                  <a:pt x="0" y="51"/>
                  <a:pt x="4" y="61"/>
                  <a:pt x="11" y="68"/>
                </a:cubicBezTo>
                <a:cubicBezTo>
                  <a:pt x="19" y="76"/>
                  <a:pt x="29" y="80"/>
                  <a:pt x="39" y="8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2" name="Freeform 25">
            <a:extLst>
              <a:ext uri="{FF2B5EF4-FFF2-40B4-BE49-F238E27FC236}">
                <a16:creationId xmlns:a16="http://schemas.microsoft.com/office/drawing/2014/main" id="{A4139834-8CDA-9CDE-68EE-F6D9A7114E1F}"/>
              </a:ext>
            </a:extLst>
          </p:cNvPr>
          <p:cNvSpPr>
            <a:spLocks noEditPoints="1"/>
          </p:cNvSpPr>
          <p:nvPr/>
        </p:nvSpPr>
        <p:spPr bwMode="auto">
          <a:xfrm>
            <a:off x="6807128" y="3744967"/>
            <a:ext cx="230265" cy="229777"/>
          </a:xfrm>
          <a:custGeom>
            <a:avLst/>
            <a:gdLst>
              <a:gd name="T0" fmla="*/ 1003 w 1043"/>
              <a:gd name="T1" fmla="*/ 606 h 1043"/>
              <a:gd name="T2" fmla="*/ 1043 w 1043"/>
              <a:gd name="T3" fmla="*/ 566 h 1043"/>
              <a:gd name="T4" fmla="*/ 477 w 1043"/>
              <a:gd name="T5" fmla="*/ 0 h 1043"/>
              <a:gd name="T6" fmla="*/ 437 w 1043"/>
              <a:gd name="T7" fmla="*/ 40 h 1043"/>
              <a:gd name="T8" fmla="*/ 437 w 1043"/>
              <a:gd name="T9" fmla="*/ 90 h 1043"/>
              <a:gd name="T10" fmla="*/ 0 w 1043"/>
              <a:gd name="T11" fmla="*/ 566 h 1043"/>
              <a:gd name="T12" fmla="*/ 477 w 1043"/>
              <a:gd name="T13" fmla="*/ 1043 h 1043"/>
              <a:gd name="T14" fmla="*/ 952 w 1043"/>
              <a:gd name="T15" fmla="*/ 606 h 1043"/>
              <a:gd name="T16" fmla="*/ 1003 w 1043"/>
              <a:gd name="T17" fmla="*/ 606 h 1043"/>
              <a:gd name="T18" fmla="*/ 517 w 1043"/>
              <a:gd name="T19" fmla="*/ 81 h 1043"/>
              <a:gd name="T20" fmla="*/ 962 w 1043"/>
              <a:gd name="T21" fmla="*/ 526 h 1043"/>
              <a:gd name="T22" fmla="*/ 517 w 1043"/>
              <a:gd name="T23" fmla="*/ 526 h 1043"/>
              <a:gd name="T24" fmla="*/ 517 w 1043"/>
              <a:gd name="T25" fmla="*/ 81 h 1043"/>
              <a:gd name="T26" fmla="*/ 437 w 1043"/>
              <a:gd name="T27" fmla="*/ 171 h 1043"/>
              <a:gd name="T28" fmla="*/ 437 w 1043"/>
              <a:gd name="T29" fmla="*/ 549 h 1043"/>
              <a:gd name="T30" fmla="*/ 170 w 1043"/>
              <a:gd name="T31" fmla="*/ 817 h 1043"/>
              <a:gd name="T32" fmla="*/ 80 w 1043"/>
              <a:gd name="T33" fmla="*/ 566 h 1043"/>
              <a:gd name="T34" fmla="*/ 437 w 1043"/>
              <a:gd name="T35" fmla="*/ 171 h 1043"/>
              <a:gd name="T36" fmla="*/ 226 w 1043"/>
              <a:gd name="T37" fmla="*/ 873 h 1043"/>
              <a:gd name="T38" fmla="*/ 477 w 1043"/>
              <a:gd name="T39" fmla="*/ 622 h 1043"/>
              <a:gd name="T40" fmla="*/ 728 w 1043"/>
              <a:gd name="T41" fmla="*/ 873 h 1043"/>
              <a:gd name="T42" fmla="*/ 477 w 1043"/>
              <a:gd name="T43" fmla="*/ 963 h 1043"/>
              <a:gd name="T44" fmla="*/ 226 w 1043"/>
              <a:gd name="T45" fmla="*/ 873 h 1043"/>
              <a:gd name="T46" fmla="*/ 784 w 1043"/>
              <a:gd name="T47" fmla="*/ 817 h 1043"/>
              <a:gd name="T48" fmla="*/ 574 w 1043"/>
              <a:gd name="T49" fmla="*/ 606 h 1043"/>
              <a:gd name="T50" fmla="*/ 872 w 1043"/>
              <a:gd name="T51" fmla="*/ 606 h 1043"/>
              <a:gd name="T52" fmla="*/ 784 w 1043"/>
              <a:gd name="T53" fmla="*/ 817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43" h="1043">
                <a:moveTo>
                  <a:pt x="1003" y="606"/>
                </a:moveTo>
                <a:cubicBezTo>
                  <a:pt x="1025" y="606"/>
                  <a:pt x="1043" y="588"/>
                  <a:pt x="1043" y="566"/>
                </a:cubicBezTo>
                <a:cubicBezTo>
                  <a:pt x="1043" y="254"/>
                  <a:pt x="789" y="0"/>
                  <a:pt x="477" y="0"/>
                </a:cubicBezTo>
                <a:cubicBezTo>
                  <a:pt x="455" y="0"/>
                  <a:pt x="437" y="17"/>
                  <a:pt x="437" y="40"/>
                </a:cubicBezTo>
                <a:cubicBezTo>
                  <a:pt x="437" y="90"/>
                  <a:pt x="437" y="90"/>
                  <a:pt x="437" y="90"/>
                </a:cubicBezTo>
                <a:cubicBezTo>
                  <a:pt x="193" y="111"/>
                  <a:pt x="0" y="316"/>
                  <a:pt x="0" y="566"/>
                </a:cubicBezTo>
                <a:cubicBezTo>
                  <a:pt x="0" y="829"/>
                  <a:pt x="214" y="1043"/>
                  <a:pt x="477" y="1043"/>
                </a:cubicBezTo>
                <a:cubicBezTo>
                  <a:pt x="727" y="1043"/>
                  <a:pt x="932" y="850"/>
                  <a:pt x="952" y="606"/>
                </a:cubicBezTo>
                <a:lnTo>
                  <a:pt x="1003" y="606"/>
                </a:lnTo>
                <a:close/>
                <a:moveTo>
                  <a:pt x="517" y="81"/>
                </a:moveTo>
                <a:cubicBezTo>
                  <a:pt x="753" y="101"/>
                  <a:pt x="942" y="289"/>
                  <a:pt x="962" y="526"/>
                </a:cubicBezTo>
                <a:cubicBezTo>
                  <a:pt x="517" y="526"/>
                  <a:pt x="517" y="526"/>
                  <a:pt x="517" y="526"/>
                </a:cubicBezTo>
                <a:lnTo>
                  <a:pt x="517" y="81"/>
                </a:lnTo>
                <a:close/>
                <a:moveTo>
                  <a:pt x="437" y="171"/>
                </a:moveTo>
                <a:cubicBezTo>
                  <a:pt x="437" y="549"/>
                  <a:pt x="437" y="549"/>
                  <a:pt x="437" y="549"/>
                </a:cubicBezTo>
                <a:cubicBezTo>
                  <a:pt x="170" y="817"/>
                  <a:pt x="170" y="817"/>
                  <a:pt x="170" y="817"/>
                </a:cubicBezTo>
                <a:cubicBezTo>
                  <a:pt x="114" y="748"/>
                  <a:pt x="80" y="661"/>
                  <a:pt x="80" y="566"/>
                </a:cubicBezTo>
                <a:cubicBezTo>
                  <a:pt x="80" y="360"/>
                  <a:pt x="237" y="191"/>
                  <a:pt x="437" y="171"/>
                </a:cubicBezTo>
                <a:close/>
                <a:moveTo>
                  <a:pt x="226" y="873"/>
                </a:moveTo>
                <a:cubicBezTo>
                  <a:pt x="477" y="622"/>
                  <a:pt x="477" y="622"/>
                  <a:pt x="477" y="622"/>
                </a:cubicBezTo>
                <a:cubicBezTo>
                  <a:pt x="728" y="873"/>
                  <a:pt x="728" y="873"/>
                  <a:pt x="728" y="873"/>
                </a:cubicBezTo>
                <a:cubicBezTo>
                  <a:pt x="659" y="929"/>
                  <a:pt x="572" y="963"/>
                  <a:pt x="477" y="963"/>
                </a:cubicBezTo>
                <a:cubicBezTo>
                  <a:pt x="382" y="963"/>
                  <a:pt x="295" y="929"/>
                  <a:pt x="226" y="873"/>
                </a:cubicBezTo>
                <a:close/>
                <a:moveTo>
                  <a:pt x="784" y="817"/>
                </a:moveTo>
                <a:cubicBezTo>
                  <a:pt x="574" y="606"/>
                  <a:pt x="574" y="606"/>
                  <a:pt x="574" y="606"/>
                </a:cubicBezTo>
                <a:cubicBezTo>
                  <a:pt x="872" y="606"/>
                  <a:pt x="872" y="606"/>
                  <a:pt x="872" y="606"/>
                </a:cubicBezTo>
                <a:cubicBezTo>
                  <a:pt x="864" y="685"/>
                  <a:pt x="832" y="758"/>
                  <a:pt x="784" y="81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4" name="Freeform 29">
            <a:extLst>
              <a:ext uri="{FF2B5EF4-FFF2-40B4-BE49-F238E27FC236}">
                <a16:creationId xmlns:a16="http://schemas.microsoft.com/office/drawing/2014/main" id="{C03531D4-4875-C8AD-349E-ADC2588EF67E}"/>
              </a:ext>
            </a:extLst>
          </p:cNvPr>
          <p:cNvSpPr>
            <a:spLocks noEditPoints="1"/>
          </p:cNvSpPr>
          <p:nvPr/>
        </p:nvSpPr>
        <p:spPr bwMode="auto">
          <a:xfrm>
            <a:off x="5347383" y="3876838"/>
            <a:ext cx="272152" cy="454275"/>
          </a:xfrm>
          <a:custGeom>
            <a:avLst/>
            <a:gdLst>
              <a:gd name="T0" fmla="*/ 37 w 1070"/>
              <a:gd name="T1" fmla="*/ 423 h 1790"/>
              <a:gd name="T2" fmla="*/ 88 w 1070"/>
              <a:gd name="T3" fmla="*/ 398 h 1790"/>
              <a:gd name="T4" fmla="*/ 527 w 1070"/>
              <a:gd name="T5" fmla="*/ 80 h 1790"/>
              <a:gd name="T6" fmla="*/ 990 w 1070"/>
              <a:gd name="T7" fmla="*/ 543 h 1790"/>
              <a:gd name="T8" fmla="*/ 831 w 1070"/>
              <a:gd name="T9" fmla="*/ 953 h 1790"/>
              <a:gd name="T10" fmla="*/ 735 w 1070"/>
              <a:gd name="T11" fmla="*/ 1154 h 1790"/>
              <a:gd name="T12" fmla="*/ 734 w 1070"/>
              <a:gd name="T13" fmla="*/ 1168 h 1790"/>
              <a:gd name="T14" fmla="*/ 567 w 1070"/>
              <a:gd name="T15" fmla="*/ 1168 h 1790"/>
              <a:gd name="T16" fmla="*/ 567 w 1070"/>
              <a:gd name="T17" fmla="*/ 1076 h 1790"/>
              <a:gd name="T18" fmla="*/ 527 w 1070"/>
              <a:gd name="T19" fmla="*/ 1036 h 1790"/>
              <a:gd name="T20" fmla="*/ 487 w 1070"/>
              <a:gd name="T21" fmla="*/ 1076 h 1790"/>
              <a:gd name="T22" fmla="*/ 487 w 1070"/>
              <a:gd name="T23" fmla="*/ 1168 h 1790"/>
              <a:gd name="T24" fmla="*/ 320 w 1070"/>
              <a:gd name="T25" fmla="*/ 1168 h 1790"/>
              <a:gd name="T26" fmla="*/ 320 w 1070"/>
              <a:gd name="T27" fmla="*/ 1154 h 1790"/>
              <a:gd name="T28" fmla="*/ 224 w 1070"/>
              <a:gd name="T29" fmla="*/ 953 h 1790"/>
              <a:gd name="T30" fmla="*/ 83 w 1070"/>
              <a:gd name="T31" fmla="*/ 692 h 1790"/>
              <a:gd name="T32" fmla="*/ 34 w 1070"/>
              <a:gd name="T33" fmla="*/ 663 h 1790"/>
              <a:gd name="T34" fmla="*/ 5 w 1070"/>
              <a:gd name="T35" fmla="*/ 712 h 1790"/>
              <a:gd name="T36" fmla="*/ 160 w 1070"/>
              <a:gd name="T37" fmla="*/ 1001 h 1790"/>
              <a:gd name="T38" fmla="*/ 240 w 1070"/>
              <a:gd name="T39" fmla="*/ 1154 h 1790"/>
              <a:gd name="T40" fmla="*/ 242 w 1070"/>
              <a:gd name="T41" fmla="*/ 1209 h 1790"/>
              <a:gd name="T42" fmla="*/ 242 w 1070"/>
              <a:gd name="T43" fmla="*/ 1548 h 1790"/>
              <a:gd name="T44" fmla="*/ 243 w 1070"/>
              <a:gd name="T45" fmla="*/ 1551 h 1790"/>
              <a:gd name="T46" fmla="*/ 243 w 1070"/>
              <a:gd name="T47" fmla="*/ 1552 h 1790"/>
              <a:gd name="T48" fmla="*/ 243 w 1070"/>
              <a:gd name="T49" fmla="*/ 1556 h 1790"/>
              <a:gd name="T50" fmla="*/ 243 w 1070"/>
              <a:gd name="T51" fmla="*/ 1556 h 1790"/>
              <a:gd name="T52" fmla="*/ 343 w 1070"/>
              <a:gd name="T53" fmla="*/ 1723 h 1790"/>
              <a:gd name="T54" fmla="*/ 527 w 1070"/>
              <a:gd name="T55" fmla="*/ 1790 h 1790"/>
              <a:gd name="T56" fmla="*/ 711 w 1070"/>
              <a:gd name="T57" fmla="*/ 1723 h 1790"/>
              <a:gd name="T58" fmla="*/ 811 w 1070"/>
              <a:gd name="T59" fmla="*/ 1556 h 1790"/>
              <a:gd name="T60" fmla="*/ 811 w 1070"/>
              <a:gd name="T61" fmla="*/ 1556 h 1790"/>
              <a:gd name="T62" fmla="*/ 812 w 1070"/>
              <a:gd name="T63" fmla="*/ 1552 h 1790"/>
              <a:gd name="T64" fmla="*/ 812 w 1070"/>
              <a:gd name="T65" fmla="*/ 1551 h 1790"/>
              <a:gd name="T66" fmla="*/ 812 w 1070"/>
              <a:gd name="T67" fmla="*/ 1548 h 1790"/>
              <a:gd name="T68" fmla="*/ 812 w 1070"/>
              <a:gd name="T69" fmla="*/ 1209 h 1790"/>
              <a:gd name="T70" fmla="*/ 815 w 1070"/>
              <a:gd name="T71" fmla="*/ 1154 h 1790"/>
              <a:gd name="T72" fmla="*/ 895 w 1070"/>
              <a:gd name="T73" fmla="*/ 1001 h 1790"/>
              <a:gd name="T74" fmla="*/ 1070 w 1070"/>
              <a:gd name="T75" fmla="*/ 543 h 1790"/>
              <a:gd name="T76" fmla="*/ 527 w 1070"/>
              <a:gd name="T77" fmla="*/ 0 h 1790"/>
              <a:gd name="T78" fmla="*/ 12 w 1070"/>
              <a:gd name="T79" fmla="*/ 373 h 1790"/>
              <a:gd name="T80" fmla="*/ 37 w 1070"/>
              <a:gd name="T81" fmla="*/ 423 h 1790"/>
              <a:gd name="T82" fmla="*/ 527 w 1070"/>
              <a:gd name="T83" fmla="*/ 1710 h 1790"/>
              <a:gd name="T84" fmla="*/ 338 w 1070"/>
              <a:gd name="T85" fmla="*/ 1588 h 1790"/>
              <a:gd name="T86" fmla="*/ 717 w 1070"/>
              <a:gd name="T87" fmla="*/ 1588 h 1790"/>
              <a:gd name="T88" fmla="*/ 527 w 1070"/>
              <a:gd name="T89" fmla="*/ 1710 h 1790"/>
              <a:gd name="T90" fmla="*/ 732 w 1070"/>
              <a:gd name="T91" fmla="*/ 1508 h 1790"/>
              <a:gd name="T92" fmla="*/ 322 w 1070"/>
              <a:gd name="T93" fmla="*/ 1508 h 1790"/>
              <a:gd name="T94" fmla="*/ 322 w 1070"/>
              <a:gd name="T95" fmla="*/ 1418 h 1790"/>
              <a:gd name="T96" fmla="*/ 732 w 1070"/>
              <a:gd name="T97" fmla="*/ 1418 h 1790"/>
              <a:gd name="T98" fmla="*/ 732 w 1070"/>
              <a:gd name="T99" fmla="*/ 1508 h 1790"/>
              <a:gd name="T100" fmla="*/ 732 w 1070"/>
              <a:gd name="T101" fmla="*/ 1338 h 1790"/>
              <a:gd name="T102" fmla="*/ 322 w 1070"/>
              <a:gd name="T103" fmla="*/ 1338 h 1790"/>
              <a:gd name="T104" fmla="*/ 322 w 1070"/>
              <a:gd name="T105" fmla="*/ 1248 h 1790"/>
              <a:gd name="T106" fmla="*/ 732 w 1070"/>
              <a:gd name="T107" fmla="*/ 1248 h 1790"/>
              <a:gd name="T108" fmla="*/ 732 w 1070"/>
              <a:gd name="T109" fmla="*/ 1338 h 17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70" h="1790">
                <a:moveTo>
                  <a:pt x="37" y="423"/>
                </a:moveTo>
                <a:cubicBezTo>
                  <a:pt x="58" y="430"/>
                  <a:pt x="81" y="419"/>
                  <a:pt x="88" y="398"/>
                </a:cubicBezTo>
                <a:cubicBezTo>
                  <a:pt x="150" y="208"/>
                  <a:pt x="327" y="80"/>
                  <a:pt x="527" y="80"/>
                </a:cubicBezTo>
                <a:cubicBezTo>
                  <a:pt x="783" y="80"/>
                  <a:pt x="990" y="288"/>
                  <a:pt x="990" y="543"/>
                </a:cubicBezTo>
                <a:cubicBezTo>
                  <a:pt x="990" y="741"/>
                  <a:pt x="902" y="858"/>
                  <a:pt x="831" y="953"/>
                </a:cubicBezTo>
                <a:cubicBezTo>
                  <a:pt x="779" y="1022"/>
                  <a:pt x="735" y="1082"/>
                  <a:pt x="735" y="1154"/>
                </a:cubicBezTo>
                <a:cubicBezTo>
                  <a:pt x="735" y="1159"/>
                  <a:pt x="735" y="1163"/>
                  <a:pt x="734" y="1168"/>
                </a:cubicBezTo>
                <a:cubicBezTo>
                  <a:pt x="567" y="1168"/>
                  <a:pt x="567" y="1168"/>
                  <a:pt x="567" y="1168"/>
                </a:cubicBezTo>
                <a:cubicBezTo>
                  <a:pt x="567" y="1076"/>
                  <a:pt x="567" y="1076"/>
                  <a:pt x="567" y="1076"/>
                </a:cubicBezTo>
                <a:cubicBezTo>
                  <a:pt x="567" y="1054"/>
                  <a:pt x="549" y="1036"/>
                  <a:pt x="527" y="1036"/>
                </a:cubicBezTo>
                <a:cubicBezTo>
                  <a:pt x="505" y="1036"/>
                  <a:pt x="487" y="1054"/>
                  <a:pt x="487" y="1076"/>
                </a:cubicBezTo>
                <a:cubicBezTo>
                  <a:pt x="487" y="1168"/>
                  <a:pt x="487" y="1168"/>
                  <a:pt x="487" y="1168"/>
                </a:cubicBezTo>
                <a:cubicBezTo>
                  <a:pt x="320" y="1168"/>
                  <a:pt x="320" y="1168"/>
                  <a:pt x="320" y="1168"/>
                </a:cubicBezTo>
                <a:cubicBezTo>
                  <a:pt x="320" y="1163"/>
                  <a:pt x="320" y="1159"/>
                  <a:pt x="320" y="1154"/>
                </a:cubicBezTo>
                <a:cubicBezTo>
                  <a:pt x="320" y="1082"/>
                  <a:pt x="275" y="1022"/>
                  <a:pt x="224" y="953"/>
                </a:cubicBezTo>
                <a:cubicBezTo>
                  <a:pt x="171" y="883"/>
                  <a:pt x="112" y="804"/>
                  <a:pt x="83" y="692"/>
                </a:cubicBezTo>
                <a:cubicBezTo>
                  <a:pt x="77" y="671"/>
                  <a:pt x="55" y="658"/>
                  <a:pt x="34" y="663"/>
                </a:cubicBezTo>
                <a:cubicBezTo>
                  <a:pt x="13" y="669"/>
                  <a:pt x="0" y="691"/>
                  <a:pt x="5" y="712"/>
                </a:cubicBezTo>
                <a:cubicBezTo>
                  <a:pt x="39" y="840"/>
                  <a:pt x="106" y="929"/>
                  <a:pt x="160" y="1001"/>
                </a:cubicBezTo>
                <a:cubicBezTo>
                  <a:pt x="205" y="1061"/>
                  <a:pt x="240" y="1108"/>
                  <a:pt x="240" y="1154"/>
                </a:cubicBezTo>
                <a:cubicBezTo>
                  <a:pt x="240" y="1173"/>
                  <a:pt x="241" y="1192"/>
                  <a:pt x="242" y="1209"/>
                </a:cubicBezTo>
                <a:cubicBezTo>
                  <a:pt x="242" y="1548"/>
                  <a:pt x="242" y="1548"/>
                  <a:pt x="242" y="1548"/>
                </a:cubicBezTo>
                <a:cubicBezTo>
                  <a:pt x="242" y="1549"/>
                  <a:pt x="242" y="1550"/>
                  <a:pt x="243" y="1551"/>
                </a:cubicBezTo>
                <a:cubicBezTo>
                  <a:pt x="243" y="1551"/>
                  <a:pt x="243" y="1551"/>
                  <a:pt x="243" y="1552"/>
                </a:cubicBezTo>
                <a:cubicBezTo>
                  <a:pt x="243" y="1553"/>
                  <a:pt x="243" y="1555"/>
                  <a:pt x="243" y="1556"/>
                </a:cubicBezTo>
                <a:cubicBezTo>
                  <a:pt x="243" y="1556"/>
                  <a:pt x="243" y="1556"/>
                  <a:pt x="243" y="1556"/>
                </a:cubicBezTo>
                <a:cubicBezTo>
                  <a:pt x="257" y="1621"/>
                  <a:pt x="293" y="1681"/>
                  <a:pt x="343" y="1723"/>
                </a:cubicBezTo>
                <a:cubicBezTo>
                  <a:pt x="395" y="1766"/>
                  <a:pt x="460" y="1790"/>
                  <a:pt x="527" y="1790"/>
                </a:cubicBezTo>
                <a:cubicBezTo>
                  <a:pt x="594" y="1790"/>
                  <a:pt x="659" y="1766"/>
                  <a:pt x="711" y="1723"/>
                </a:cubicBezTo>
                <a:cubicBezTo>
                  <a:pt x="762" y="1681"/>
                  <a:pt x="797" y="1621"/>
                  <a:pt x="811" y="1556"/>
                </a:cubicBezTo>
                <a:cubicBezTo>
                  <a:pt x="811" y="1556"/>
                  <a:pt x="811" y="1556"/>
                  <a:pt x="811" y="1556"/>
                </a:cubicBezTo>
                <a:cubicBezTo>
                  <a:pt x="812" y="1555"/>
                  <a:pt x="812" y="1553"/>
                  <a:pt x="812" y="1552"/>
                </a:cubicBezTo>
                <a:cubicBezTo>
                  <a:pt x="812" y="1551"/>
                  <a:pt x="812" y="1551"/>
                  <a:pt x="812" y="1551"/>
                </a:cubicBezTo>
                <a:cubicBezTo>
                  <a:pt x="812" y="1550"/>
                  <a:pt x="812" y="1549"/>
                  <a:pt x="812" y="1548"/>
                </a:cubicBezTo>
                <a:cubicBezTo>
                  <a:pt x="812" y="1209"/>
                  <a:pt x="812" y="1209"/>
                  <a:pt x="812" y="1209"/>
                </a:cubicBezTo>
                <a:cubicBezTo>
                  <a:pt x="814" y="1192"/>
                  <a:pt x="815" y="1173"/>
                  <a:pt x="815" y="1154"/>
                </a:cubicBezTo>
                <a:cubicBezTo>
                  <a:pt x="815" y="1108"/>
                  <a:pt x="850" y="1061"/>
                  <a:pt x="895" y="1001"/>
                </a:cubicBezTo>
                <a:cubicBezTo>
                  <a:pt x="969" y="902"/>
                  <a:pt x="1070" y="767"/>
                  <a:pt x="1070" y="543"/>
                </a:cubicBezTo>
                <a:cubicBezTo>
                  <a:pt x="1070" y="244"/>
                  <a:pt x="827" y="0"/>
                  <a:pt x="527" y="0"/>
                </a:cubicBezTo>
                <a:cubicBezTo>
                  <a:pt x="293" y="0"/>
                  <a:pt x="85" y="150"/>
                  <a:pt x="12" y="373"/>
                </a:cubicBezTo>
                <a:cubicBezTo>
                  <a:pt x="5" y="394"/>
                  <a:pt x="16" y="416"/>
                  <a:pt x="37" y="423"/>
                </a:cubicBezTo>
                <a:close/>
                <a:moveTo>
                  <a:pt x="527" y="1710"/>
                </a:moveTo>
                <a:cubicBezTo>
                  <a:pt x="446" y="1710"/>
                  <a:pt x="373" y="1661"/>
                  <a:pt x="338" y="1588"/>
                </a:cubicBezTo>
                <a:cubicBezTo>
                  <a:pt x="717" y="1588"/>
                  <a:pt x="717" y="1588"/>
                  <a:pt x="717" y="1588"/>
                </a:cubicBezTo>
                <a:cubicBezTo>
                  <a:pt x="682" y="1661"/>
                  <a:pt x="609" y="1710"/>
                  <a:pt x="527" y="1710"/>
                </a:cubicBezTo>
                <a:close/>
                <a:moveTo>
                  <a:pt x="732" y="1508"/>
                </a:moveTo>
                <a:cubicBezTo>
                  <a:pt x="322" y="1508"/>
                  <a:pt x="322" y="1508"/>
                  <a:pt x="322" y="1508"/>
                </a:cubicBezTo>
                <a:cubicBezTo>
                  <a:pt x="322" y="1418"/>
                  <a:pt x="322" y="1418"/>
                  <a:pt x="322" y="1418"/>
                </a:cubicBezTo>
                <a:cubicBezTo>
                  <a:pt x="732" y="1418"/>
                  <a:pt x="732" y="1418"/>
                  <a:pt x="732" y="1418"/>
                </a:cubicBezTo>
                <a:lnTo>
                  <a:pt x="732" y="1508"/>
                </a:lnTo>
                <a:close/>
                <a:moveTo>
                  <a:pt x="732" y="1338"/>
                </a:moveTo>
                <a:cubicBezTo>
                  <a:pt x="322" y="1338"/>
                  <a:pt x="322" y="1338"/>
                  <a:pt x="322" y="1338"/>
                </a:cubicBezTo>
                <a:cubicBezTo>
                  <a:pt x="322" y="1248"/>
                  <a:pt x="322" y="1248"/>
                  <a:pt x="322" y="1248"/>
                </a:cubicBezTo>
                <a:cubicBezTo>
                  <a:pt x="732" y="1248"/>
                  <a:pt x="732" y="1248"/>
                  <a:pt x="732" y="1248"/>
                </a:cubicBezTo>
                <a:lnTo>
                  <a:pt x="732" y="133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5" name="Freeform 30">
            <a:extLst>
              <a:ext uri="{FF2B5EF4-FFF2-40B4-BE49-F238E27FC236}">
                <a16:creationId xmlns:a16="http://schemas.microsoft.com/office/drawing/2014/main" id="{92080BDE-53C2-323E-B601-6454C7E47772}"/>
              </a:ext>
            </a:extLst>
          </p:cNvPr>
          <p:cNvSpPr>
            <a:spLocks/>
          </p:cNvSpPr>
          <p:nvPr/>
        </p:nvSpPr>
        <p:spPr bwMode="auto">
          <a:xfrm>
            <a:off x="5471361" y="3811379"/>
            <a:ext cx="20257" cy="47453"/>
          </a:xfrm>
          <a:custGeom>
            <a:avLst/>
            <a:gdLst>
              <a:gd name="T0" fmla="*/ 40 w 80"/>
              <a:gd name="T1" fmla="*/ 187 h 187"/>
              <a:gd name="T2" fmla="*/ 80 w 80"/>
              <a:gd name="T3" fmla="*/ 147 h 187"/>
              <a:gd name="T4" fmla="*/ 80 w 80"/>
              <a:gd name="T5" fmla="*/ 40 h 187"/>
              <a:gd name="T6" fmla="*/ 40 w 80"/>
              <a:gd name="T7" fmla="*/ 0 h 187"/>
              <a:gd name="T8" fmla="*/ 0 w 80"/>
              <a:gd name="T9" fmla="*/ 40 h 187"/>
              <a:gd name="T10" fmla="*/ 0 w 80"/>
              <a:gd name="T11" fmla="*/ 147 h 187"/>
              <a:gd name="T12" fmla="*/ 40 w 80"/>
              <a:gd name="T13" fmla="*/ 18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0" h="187">
                <a:moveTo>
                  <a:pt x="40" y="187"/>
                </a:moveTo>
                <a:cubicBezTo>
                  <a:pt x="62" y="187"/>
                  <a:pt x="80" y="169"/>
                  <a:pt x="80" y="147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18"/>
                  <a:pt x="62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69"/>
                  <a:pt x="18" y="187"/>
                  <a:pt x="40" y="1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6" name="Freeform 31">
            <a:extLst>
              <a:ext uri="{FF2B5EF4-FFF2-40B4-BE49-F238E27FC236}">
                <a16:creationId xmlns:a16="http://schemas.microsoft.com/office/drawing/2014/main" id="{DC6C10F3-E3E4-F9DF-D453-B738E73AF99C}"/>
              </a:ext>
            </a:extLst>
          </p:cNvPr>
          <p:cNvSpPr>
            <a:spLocks/>
          </p:cNvSpPr>
          <p:nvPr/>
        </p:nvSpPr>
        <p:spPr bwMode="auto">
          <a:xfrm>
            <a:off x="5277610" y="4004568"/>
            <a:ext cx="47641" cy="20257"/>
          </a:xfrm>
          <a:custGeom>
            <a:avLst/>
            <a:gdLst>
              <a:gd name="T0" fmla="*/ 40 w 187"/>
              <a:gd name="T1" fmla="*/ 80 h 80"/>
              <a:gd name="T2" fmla="*/ 147 w 187"/>
              <a:gd name="T3" fmla="*/ 80 h 80"/>
              <a:gd name="T4" fmla="*/ 187 w 187"/>
              <a:gd name="T5" fmla="*/ 40 h 80"/>
              <a:gd name="T6" fmla="*/ 147 w 187"/>
              <a:gd name="T7" fmla="*/ 0 h 80"/>
              <a:gd name="T8" fmla="*/ 40 w 187"/>
              <a:gd name="T9" fmla="*/ 0 h 80"/>
              <a:gd name="T10" fmla="*/ 0 w 187"/>
              <a:gd name="T11" fmla="*/ 40 h 80"/>
              <a:gd name="T12" fmla="*/ 40 w 187"/>
              <a:gd name="T13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80">
                <a:moveTo>
                  <a:pt x="40" y="80"/>
                </a:moveTo>
                <a:cubicBezTo>
                  <a:pt x="147" y="80"/>
                  <a:pt x="147" y="80"/>
                  <a:pt x="147" y="80"/>
                </a:cubicBezTo>
                <a:cubicBezTo>
                  <a:pt x="169" y="80"/>
                  <a:pt x="187" y="62"/>
                  <a:pt x="187" y="40"/>
                </a:cubicBezTo>
                <a:cubicBezTo>
                  <a:pt x="187" y="18"/>
                  <a:pt x="169" y="0"/>
                  <a:pt x="147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62"/>
                  <a:pt x="18" y="80"/>
                  <a:pt x="40" y="8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7" name="Freeform 32">
            <a:extLst>
              <a:ext uri="{FF2B5EF4-FFF2-40B4-BE49-F238E27FC236}">
                <a16:creationId xmlns:a16="http://schemas.microsoft.com/office/drawing/2014/main" id="{43195079-3B78-7F1A-D06D-9D1AB3DF9CE5}"/>
              </a:ext>
            </a:extLst>
          </p:cNvPr>
          <p:cNvSpPr>
            <a:spLocks/>
          </p:cNvSpPr>
          <p:nvPr/>
        </p:nvSpPr>
        <p:spPr bwMode="auto">
          <a:xfrm>
            <a:off x="5434974" y="4025012"/>
            <a:ext cx="93031" cy="53830"/>
          </a:xfrm>
          <a:custGeom>
            <a:avLst/>
            <a:gdLst>
              <a:gd name="T0" fmla="*/ 366 w 366"/>
              <a:gd name="T1" fmla="*/ 40 h 212"/>
              <a:gd name="T2" fmla="*/ 326 w 366"/>
              <a:gd name="T3" fmla="*/ 0 h 212"/>
              <a:gd name="T4" fmla="*/ 40 w 366"/>
              <a:gd name="T5" fmla="*/ 0 h 212"/>
              <a:gd name="T6" fmla="*/ 0 w 366"/>
              <a:gd name="T7" fmla="*/ 40 h 212"/>
              <a:gd name="T8" fmla="*/ 40 w 366"/>
              <a:gd name="T9" fmla="*/ 80 h 212"/>
              <a:gd name="T10" fmla="*/ 143 w 366"/>
              <a:gd name="T11" fmla="*/ 80 h 212"/>
              <a:gd name="T12" fmla="*/ 143 w 366"/>
              <a:gd name="T13" fmla="*/ 172 h 212"/>
              <a:gd name="T14" fmla="*/ 183 w 366"/>
              <a:gd name="T15" fmla="*/ 212 h 212"/>
              <a:gd name="T16" fmla="*/ 223 w 366"/>
              <a:gd name="T17" fmla="*/ 172 h 212"/>
              <a:gd name="T18" fmla="*/ 223 w 366"/>
              <a:gd name="T19" fmla="*/ 80 h 212"/>
              <a:gd name="T20" fmla="*/ 326 w 366"/>
              <a:gd name="T21" fmla="*/ 80 h 212"/>
              <a:gd name="T22" fmla="*/ 366 w 366"/>
              <a:gd name="T23" fmla="*/ 4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66" h="212">
                <a:moveTo>
                  <a:pt x="366" y="40"/>
                </a:moveTo>
                <a:cubicBezTo>
                  <a:pt x="366" y="18"/>
                  <a:pt x="349" y="0"/>
                  <a:pt x="326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62"/>
                  <a:pt x="18" y="80"/>
                  <a:pt x="40" y="80"/>
                </a:cubicBezTo>
                <a:cubicBezTo>
                  <a:pt x="143" y="80"/>
                  <a:pt x="143" y="80"/>
                  <a:pt x="143" y="80"/>
                </a:cubicBezTo>
                <a:cubicBezTo>
                  <a:pt x="143" y="172"/>
                  <a:pt x="143" y="172"/>
                  <a:pt x="143" y="172"/>
                </a:cubicBezTo>
                <a:cubicBezTo>
                  <a:pt x="143" y="194"/>
                  <a:pt x="161" y="212"/>
                  <a:pt x="183" y="212"/>
                </a:cubicBezTo>
                <a:cubicBezTo>
                  <a:pt x="205" y="212"/>
                  <a:pt x="223" y="194"/>
                  <a:pt x="223" y="172"/>
                </a:cubicBezTo>
                <a:cubicBezTo>
                  <a:pt x="223" y="80"/>
                  <a:pt x="223" y="80"/>
                  <a:pt x="223" y="80"/>
                </a:cubicBezTo>
                <a:cubicBezTo>
                  <a:pt x="326" y="80"/>
                  <a:pt x="326" y="80"/>
                  <a:pt x="326" y="80"/>
                </a:cubicBezTo>
                <a:cubicBezTo>
                  <a:pt x="349" y="80"/>
                  <a:pt x="366" y="62"/>
                  <a:pt x="366" y="4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8" name="Freeform 33">
            <a:extLst>
              <a:ext uri="{FF2B5EF4-FFF2-40B4-BE49-F238E27FC236}">
                <a16:creationId xmlns:a16="http://schemas.microsoft.com/office/drawing/2014/main" id="{55F44F84-FD75-5059-9B38-BDCCFC88977D}"/>
              </a:ext>
            </a:extLst>
          </p:cNvPr>
          <p:cNvSpPr>
            <a:spLocks/>
          </p:cNvSpPr>
          <p:nvPr/>
        </p:nvSpPr>
        <p:spPr bwMode="auto">
          <a:xfrm>
            <a:off x="5333316" y="3866897"/>
            <a:ext cx="41451" cy="40326"/>
          </a:xfrm>
          <a:custGeom>
            <a:avLst/>
            <a:gdLst>
              <a:gd name="T0" fmla="*/ 91 w 163"/>
              <a:gd name="T1" fmla="*/ 148 h 159"/>
              <a:gd name="T2" fmla="*/ 119 w 163"/>
              <a:gd name="T3" fmla="*/ 159 h 159"/>
              <a:gd name="T4" fmla="*/ 148 w 163"/>
              <a:gd name="T5" fmla="*/ 148 h 159"/>
              <a:gd name="T6" fmla="*/ 148 w 163"/>
              <a:gd name="T7" fmla="*/ 91 h 159"/>
              <a:gd name="T8" fmla="*/ 72 w 163"/>
              <a:gd name="T9" fmla="*/ 16 h 159"/>
              <a:gd name="T10" fmla="*/ 16 w 163"/>
              <a:gd name="T11" fmla="*/ 16 h 159"/>
              <a:gd name="T12" fmla="*/ 16 w 163"/>
              <a:gd name="T13" fmla="*/ 72 h 159"/>
              <a:gd name="T14" fmla="*/ 91 w 163"/>
              <a:gd name="T15" fmla="*/ 14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3" h="159">
                <a:moveTo>
                  <a:pt x="91" y="148"/>
                </a:moveTo>
                <a:cubicBezTo>
                  <a:pt x="99" y="155"/>
                  <a:pt x="109" y="159"/>
                  <a:pt x="119" y="159"/>
                </a:cubicBezTo>
                <a:cubicBezTo>
                  <a:pt x="130" y="159"/>
                  <a:pt x="140" y="155"/>
                  <a:pt x="148" y="148"/>
                </a:cubicBezTo>
                <a:cubicBezTo>
                  <a:pt x="163" y="132"/>
                  <a:pt x="163" y="107"/>
                  <a:pt x="148" y="91"/>
                </a:cubicBezTo>
                <a:cubicBezTo>
                  <a:pt x="72" y="16"/>
                  <a:pt x="72" y="16"/>
                  <a:pt x="72" y="16"/>
                </a:cubicBezTo>
                <a:cubicBezTo>
                  <a:pt x="57" y="0"/>
                  <a:pt x="31" y="0"/>
                  <a:pt x="16" y="16"/>
                </a:cubicBezTo>
                <a:cubicBezTo>
                  <a:pt x="0" y="31"/>
                  <a:pt x="0" y="57"/>
                  <a:pt x="16" y="72"/>
                </a:cubicBezTo>
                <a:lnTo>
                  <a:pt x="91" y="14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39" name="Freeform 34">
            <a:extLst>
              <a:ext uri="{FF2B5EF4-FFF2-40B4-BE49-F238E27FC236}">
                <a16:creationId xmlns:a16="http://schemas.microsoft.com/office/drawing/2014/main" id="{0E4E4CA4-2044-D45B-28B9-57A6237EB0C6}"/>
              </a:ext>
            </a:extLst>
          </p:cNvPr>
          <p:cNvSpPr>
            <a:spLocks/>
          </p:cNvSpPr>
          <p:nvPr/>
        </p:nvSpPr>
        <p:spPr bwMode="auto">
          <a:xfrm>
            <a:off x="5326189" y="4127983"/>
            <a:ext cx="41826" cy="40513"/>
          </a:xfrm>
          <a:custGeom>
            <a:avLst/>
            <a:gdLst>
              <a:gd name="T0" fmla="*/ 44 w 164"/>
              <a:gd name="T1" fmla="*/ 159 h 159"/>
              <a:gd name="T2" fmla="*/ 73 w 164"/>
              <a:gd name="T3" fmla="*/ 147 h 159"/>
              <a:gd name="T4" fmla="*/ 148 w 164"/>
              <a:gd name="T5" fmla="*/ 72 h 159"/>
              <a:gd name="T6" fmla="*/ 148 w 164"/>
              <a:gd name="T7" fmla="*/ 16 h 159"/>
              <a:gd name="T8" fmla="*/ 91 w 164"/>
              <a:gd name="T9" fmla="*/ 16 h 159"/>
              <a:gd name="T10" fmla="*/ 16 w 164"/>
              <a:gd name="T11" fmla="*/ 91 h 159"/>
              <a:gd name="T12" fmla="*/ 16 w 164"/>
              <a:gd name="T13" fmla="*/ 147 h 159"/>
              <a:gd name="T14" fmla="*/ 44 w 164"/>
              <a:gd name="T1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4" h="159">
                <a:moveTo>
                  <a:pt x="44" y="159"/>
                </a:moveTo>
                <a:cubicBezTo>
                  <a:pt x="55" y="159"/>
                  <a:pt x="65" y="155"/>
                  <a:pt x="73" y="147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64" y="56"/>
                  <a:pt x="164" y="31"/>
                  <a:pt x="148" y="16"/>
                </a:cubicBezTo>
                <a:cubicBezTo>
                  <a:pt x="132" y="0"/>
                  <a:pt x="107" y="0"/>
                  <a:pt x="91" y="16"/>
                </a:cubicBezTo>
                <a:cubicBezTo>
                  <a:pt x="16" y="91"/>
                  <a:pt x="16" y="91"/>
                  <a:pt x="16" y="91"/>
                </a:cubicBezTo>
                <a:cubicBezTo>
                  <a:pt x="0" y="107"/>
                  <a:pt x="0" y="132"/>
                  <a:pt x="16" y="147"/>
                </a:cubicBezTo>
                <a:cubicBezTo>
                  <a:pt x="24" y="155"/>
                  <a:pt x="34" y="159"/>
                  <a:pt x="44" y="15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0" name="Freeform 35">
            <a:extLst>
              <a:ext uri="{FF2B5EF4-FFF2-40B4-BE49-F238E27FC236}">
                <a16:creationId xmlns:a16="http://schemas.microsoft.com/office/drawing/2014/main" id="{62A3C7E7-3DC0-3EB4-234A-6336FD9C1919}"/>
              </a:ext>
            </a:extLst>
          </p:cNvPr>
          <p:cNvSpPr>
            <a:spLocks/>
          </p:cNvSpPr>
          <p:nvPr/>
        </p:nvSpPr>
        <p:spPr bwMode="auto">
          <a:xfrm>
            <a:off x="5588025" y="3866897"/>
            <a:ext cx="41826" cy="40326"/>
          </a:xfrm>
          <a:custGeom>
            <a:avLst/>
            <a:gdLst>
              <a:gd name="T0" fmla="*/ 44 w 164"/>
              <a:gd name="T1" fmla="*/ 159 h 159"/>
              <a:gd name="T2" fmla="*/ 73 w 164"/>
              <a:gd name="T3" fmla="*/ 148 h 159"/>
              <a:gd name="T4" fmla="*/ 148 w 164"/>
              <a:gd name="T5" fmla="*/ 72 h 159"/>
              <a:gd name="T6" fmla="*/ 148 w 164"/>
              <a:gd name="T7" fmla="*/ 16 h 159"/>
              <a:gd name="T8" fmla="*/ 91 w 164"/>
              <a:gd name="T9" fmla="*/ 16 h 159"/>
              <a:gd name="T10" fmla="*/ 16 w 164"/>
              <a:gd name="T11" fmla="*/ 91 h 159"/>
              <a:gd name="T12" fmla="*/ 16 w 164"/>
              <a:gd name="T13" fmla="*/ 148 h 159"/>
              <a:gd name="T14" fmla="*/ 44 w 164"/>
              <a:gd name="T15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4" h="159">
                <a:moveTo>
                  <a:pt x="44" y="159"/>
                </a:moveTo>
                <a:cubicBezTo>
                  <a:pt x="54" y="159"/>
                  <a:pt x="65" y="155"/>
                  <a:pt x="73" y="148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64" y="57"/>
                  <a:pt x="164" y="31"/>
                  <a:pt x="148" y="16"/>
                </a:cubicBezTo>
                <a:cubicBezTo>
                  <a:pt x="132" y="0"/>
                  <a:pt x="107" y="0"/>
                  <a:pt x="91" y="16"/>
                </a:cubicBezTo>
                <a:cubicBezTo>
                  <a:pt x="16" y="91"/>
                  <a:pt x="16" y="91"/>
                  <a:pt x="16" y="91"/>
                </a:cubicBezTo>
                <a:cubicBezTo>
                  <a:pt x="0" y="107"/>
                  <a:pt x="0" y="132"/>
                  <a:pt x="16" y="148"/>
                </a:cubicBezTo>
                <a:cubicBezTo>
                  <a:pt x="24" y="155"/>
                  <a:pt x="34" y="159"/>
                  <a:pt x="44" y="15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1" name="Freeform 36">
            <a:extLst>
              <a:ext uri="{FF2B5EF4-FFF2-40B4-BE49-F238E27FC236}">
                <a16:creationId xmlns:a16="http://schemas.microsoft.com/office/drawing/2014/main" id="{42F010CA-6BD9-1932-8E2F-1B483F9F6C34}"/>
              </a:ext>
            </a:extLst>
          </p:cNvPr>
          <p:cNvSpPr>
            <a:spLocks/>
          </p:cNvSpPr>
          <p:nvPr/>
        </p:nvSpPr>
        <p:spPr bwMode="auto">
          <a:xfrm>
            <a:off x="5595152" y="4127983"/>
            <a:ext cx="41451" cy="40513"/>
          </a:xfrm>
          <a:custGeom>
            <a:avLst/>
            <a:gdLst>
              <a:gd name="T0" fmla="*/ 16 w 163"/>
              <a:gd name="T1" fmla="*/ 16 h 159"/>
              <a:gd name="T2" fmla="*/ 16 w 163"/>
              <a:gd name="T3" fmla="*/ 72 h 159"/>
              <a:gd name="T4" fmla="*/ 91 w 163"/>
              <a:gd name="T5" fmla="*/ 147 h 159"/>
              <a:gd name="T6" fmla="*/ 119 w 163"/>
              <a:gd name="T7" fmla="*/ 159 h 159"/>
              <a:gd name="T8" fmla="*/ 147 w 163"/>
              <a:gd name="T9" fmla="*/ 147 h 159"/>
              <a:gd name="T10" fmla="*/ 147 w 163"/>
              <a:gd name="T11" fmla="*/ 91 h 159"/>
              <a:gd name="T12" fmla="*/ 72 w 163"/>
              <a:gd name="T13" fmla="*/ 16 h 159"/>
              <a:gd name="T14" fmla="*/ 16 w 163"/>
              <a:gd name="T15" fmla="*/ 1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3" h="159">
                <a:moveTo>
                  <a:pt x="16" y="16"/>
                </a:moveTo>
                <a:cubicBezTo>
                  <a:pt x="0" y="31"/>
                  <a:pt x="0" y="56"/>
                  <a:pt x="16" y="72"/>
                </a:cubicBezTo>
                <a:cubicBezTo>
                  <a:pt x="91" y="147"/>
                  <a:pt x="91" y="147"/>
                  <a:pt x="91" y="147"/>
                </a:cubicBezTo>
                <a:cubicBezTo>
                  <a:pt x="99" y="155"/>
                  <a:pt x="109" y="159"/>
                  <a:pt x="119" y="159"/>
                </a:cubicBezTo>
                <a:cubicBezTo>
                  <a:pt x="129" y="159"/>
                  <a:pt x="140" y="155"/>
                  <a:pt x="147" y="147"/>
                </a:cubicBezTo>
                <a:cubicBezTo>
                  <a:pt x="163" y="132"/>
                  <a:pt x="163" y="107"/>
                  <a:pt x="147" y="91"/>
                </a:cubicBezTo>
                <a:cubicBezTo>
                  <a:pt x="72" y="16"/>
                  <a:pt x="72" y="16"/>
                  <a:pt x="72" y="16"/>
                </a:cubicBezTo>
                <a:cubicBezTo>
                  <a:pt x="57" y="0"/>
                  <a:pt x="31" y="0"/>
                  <a:pt x="16" y="1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2" name="Freeform 37">
            <a:extLst>
              <a:ext uri="{FF2B5EF4-FFF2-40B4-BE49-F238E27FC236}">
                <a16:creationId xmlns:a16="http://schemas.microsoft.com/office/drawing/2014/main" id="{466963D4-C244-4D99-9BB2-B3056136AB84}"/>
              </a:ext>
            </a:extLst>
          </p:cNvPr>
          <p:cNvSpPr>
            <a:spLocks/>
          </p:cNvSpPr>
          <p:nvPr/>
        </p:nvSpPr>
        <p:spPr bwMode="auto">
          <a:xfrm>
            <a:off x="5637916" y="4004568"/>
            <a:ext cx="47641" cy="20257"/>
          </a:xfrm>
          <a:custGeom>
            <a:avLst/>
            <a:gdLst>
              <a:gd name="T0" fmla="*/ 40 w 187"/>
              <a:gd name="T1" fmla="*/ 80 h 80"/>
              <a:gd name="T2" fmla="*/ 147 w 187"/>
              <a:gd name="T3" fmla="*/ 80 h 80"/>
              <a:gd name="T4" fmla="*/ 187 w 187"/>
              <a:gd name="T5" fmla="*/ 40 h 80"/>
              <a:gd name="T6" fmla="*/ 147 w 187"/>
              <a:gd name="T7" fmla="*/ 0 h 80"/>
              <a:gd name="T8" fmla="*/ 40 w 187"/>
              <a:gd name="T9" fmla="*/ 0 h 80"/>
              <a:gd name="T10" fmla="*/ 0 w 187"/>
              <a:gd name="T11" fmla="*/ 40 h 80"/>
              <a:gd name="T12" fmla="*/ 40 w 187"/>
              <a:gd name="T13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7" h="80">
                <a:moveTo>
                  <a:pt x="40" y="80"/>
                </a:moveTo>
                <a:cubicBezTo>
                  <a:pt x="147" y="80"/>
                  <a:pt x="147" y="80"/>
                  <a:pt x="147" y="80"/>
                </a:cubicBezTo>
                <a:cubicBezTo>
                  <a:pt x="169" y="80"/>
                  <a:pt x="187" y="62"/>
                  <a:pt x="187" y="40"/>
                </a:cubicBezTo>
                <a:cubicBezTo>
                  <a:pt x="187" y="18"/>
                  <a:pt x="169" y="0"/>
                  <a:pt x="147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62"/>
                  <a:pt x="18" y="80"/>
                  <a:pt x="40" y="8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3" name="Oval 38">
            <a:extLst>
              <a:ext uri="{FF2B5EF4-FFF2-40B4-BE49-F238E27FC236}">
                <a16:creationId xmlns:a16="http://schemas.microsoft.com/office/drawing/2014/main" id="{30754F51-29F0-A9FC-8512-BC442E442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1361" y="4099099"/>
            <a:ext cx="20257" cy="20257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4" name="Oval 39">
            <a:extLst>
              <a:ext uri="{FF2B5EF4-FFF2-40B4-BE49-F238E27FC236}">
                <a16:creationId xmlns:a16="http://schemas.microsoft.com/office/drawing/2014/main" id="{CE323CEA-1C68-2A85-6D3B-BBC5692FF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257" y="4004568"/>
            <a:ext cx="20444" cy="20257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6" name="Freeform 43">
            <a:extLst>
              <a:ext uri="{FF2B5EF4-FFF2-40B4-BE49-F238E27FC236}">
                <a16:creationId xmlns:a16="http://schemas.microsoft.com/office/drawing/2014/main" id="{CE286F91-DCA5-EA86-4335-8E8284ABF571}"/>
              </a:ext>
            </a:extLst>
          </p:cNvPr>
          <p:cNvSpPr>
            <a:spLocks noEditPoints="1"/>
          </p:cNvSpPr>
          <p:nvPr/>
        </p:nvSpPr>
        <p:spPr bwMode="auto">
          <a:xfrm>
            <a:off x="6464814" y="2247815"/>
            <a:ext cx="443290" cy="393882"/>
          </a:xfrm>
          <a:custGeom>
            <a:avLst/>
            <a:gdLst>
              <a:gd name="T0" fmla="*/ 2238 w 2382"/>
              <a:gd name="T1" fmla="*/ 0 h 2122"/>
              <a:gd name="T2" fmla="*/ 144 w 2382"/>
              <a:gd name="T3" fmla="*/ 0 h 2122"/>
              <a:gd name="T4" fmla="*/ 0 w 2382"/>
              <a:gd name="T5" fmla="*/ 144 h 2122"/>
              <a:gd name="T6" fmla="*/ 0 w 2382"/>
              <a:gd name="T7" fmla="*/ 1590 h 2122"/>
              <a:gd name="T8" fmla="*/ 144 w 2382"/>
              <a:gd name="T9" fmla="*/ 1733 h 2122"/>
              <a:gd name="T10" fmla="*/ 862 w 2382"/>
              <a:gd name="T11" fmla="*/ 1733 h 2122"/>
              <a:gd name="T12" fmla="*/ 862 w 2382"/>
              <a:gd name="T13" fmla="*/ 1838 h 2122"/>
              <a:gd name="T14" fmla="*/ 688 w 2382"/>
              <a:gd name="T15" fmla="*/ 2012 h 2122"/>
              <a:gd name="T16" fmla="*/ 530 w 2382"/>
              <a:gd name="T17" fmla="*/ 2012 h 2122"/>
              <a:gd name="T18" fmla="*/ 475 w 2382"/>
              <a:gd name="T19" fmla="*/ 2067 h 2122"/>
              <a:gd name="T20" fmla="*/ 530 w 2382"/>
              <a:gd name="T21" fmla="*/ 2122 h 2122"/>
              <a:gd name="T22" fmla="*/ 1852 w 2382"/>
              <a:gd name="T23" fmla="*/ 2122 h 2122"/>
              <a:gd name="T24" fmla="*/ 1907 w 2382"/>
              <a:gd name="T25" fmla="*/ 2067 h 2122"/>
              <a:gd name="T26" fmla="*/ 1852 w 2382"/>
              <a:gd name="T27" fmla="*/ 2012 h 2122"/>
              <a:gd name="T28" fmla="*/ 1694 w 2382"/>
              <a:gd name="T29" fmla="*/ 2012 h 2122"/>
              <a:gd name="T30" fmla="*/ 1520 w 2382"/>
              <a:gd name="T31" fmla="*/ 1838 h 2122"/>
              <a:gd name="T32" fmla="*/ 1520 w 2382"/>
              <a:gd name="T33" fmla="*/ 1733 h 2122"/>
              <a:gd name="T34" fmla="*/ 2238 w 2382"/>
              <a:gd name="T35" fmla="*/ 1733 h 2122"/>
              <a:gd name="T36" fmla="*/ 2382 w 2382"/>
              <a:gd name="T37" fmla="*/ 1590 h 2122"/>
              <a:gd name="T38" fmla="*/ 2382 w 2382"/>
              <a:gd name="T39" fmla="*/ 144 h 2122"/>
              <a:gd name="T40" fmla="*/ 2238 w 2382"/>
              <a:gd name="T41" fmla="*/ 0 h 2122"/>
              <a:gd name="T42" fmla="*/ 912 w 2382"/>
              <a:gd name="T43" fmla="*/ 2012 h 2122"/>
              <a:gd name="T44" fmla="*/ 971 w 2382"/>
              <a:gd name="T45" fmla="*/ 1838 h 2122"/>
              <a:gd name="T46" fmla="*/ 971 w 2382"/>
              <a:gd name="T47" fmla="*/ 1733 h 2122"/>
              <a:gd name="T48" fmla="*/ 1411 w 2382"/>
              <a:gd name="T49" fmla="*/ 1733 h 2122"/>
              <a:gd name="T50" fmla="*/ 1411 w 2382"/>
              <a:gd name="T51" fmla="*/ 1838 h 2122"/>
              <a:gd name="T52" fmla="*/ 1470 w 2382"/>
              <a:gd name="T53" fmla="*/ 2012 h 2122"/>
              <a:gd name="T54" fmla="*/ 912 w 2382"/>
              <a:gd name="T55" fmla="*/ 2012 h 2122"/>
              <a:gd name="T56" fmla="*/ 2272 w 2382"/>
              <a:gd name="T57" fmla="*/ 1590 h 2122"/>
              <a:gd name="T58" fmla="*/ 2238 w 2382"/>
              <a:gd name="T59" fmla="*/ 1624 h 2122"/>
              <a:gd name="T60" fmla="*/ 144 w 2382"/>
              <a:gd name="T61" fmla="*/ 1624 h 2122"/>
              <a:gd name="T62" fmla="*/ 110 w 2382"/>
              <a:gd name="T63" fmla="*/ 1590 h 2122"/>
              <a:gd name="T64" fmla="*/ 110 w 2382"/>
              <a:gd name="T65" fmla="*/ 1301 h 2122"/>
              <a:gd name="T66" fmla="*/ 2272 w 2382"/>
              <a:gd name="T67" fmla="*/ 1301 h 2122"/>
              <a:gd name="T68" fmla="*/ 2272 w 2382"/>
              <a:gd name="T69" fmla="*/ 1590 h 2122"/>
              <a:gd name="T70" fmla="*/ 2272 w 2382"/>
              <a:gd name="T71" fmla="*/ 1191 h 2122"/>
              <a:gd name="T72" fmla="*/ 110 w 2382"/>
              <a:gd name="T73" fmla="*/ 1191 h 2122"/>
              <a:gd name="T74" fmla="*/ 110 w 2382"/>
              <a:gd name="T75" fmla="*/ 144 h 2122"/>
              <a:gd name="T76" fmla="*/ 144 w 2382"/>
              <a:gd name="T77" fmla="*/ 110 h 2122"/>
              <a:gd name="T78" fmla="*/ 2238 w 2382"/>
              <a:gd name="T79" fmla="*/ 110 h 2122"/>
              <a:gd name="T80" fmla="*/ 2272 w 2382"/>
              <a:gd name="T81" fmla="*/ 144 h 2122"/>
              <a:gd name="T82" fmla="*/ 2272 w 2382"/>
              <a:gd name="T83" fmla="*/ 1191 h 2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82" h="2122">
                <a:moveTo>
                  <a:pt x="2238" y="0"/>
                </a:moveTo>
                <a:cubicBezTo>
                  <a:pt x="144" y="0"/>
                  <a:pt x="144" y="0"/>
                  <a:pt x="144" y="0"/>
                </a:cubicBezTo>
                <a:cubicBezTo>
                  <a:pt x="65" y="0"/>
                  <a:pt x="0" y="65"/>
                  <a:pt x="0" y="144"/>
                </a:cubicBezTo>
                <a:cubicBezTo>
                  <a:pt x="0" y="1590"/>
                  <a:pt x="0" y="1590"/>
                  <a:pt x="0" y="1590"/>
                </a:cubicBezTo>
                <a:cubicBezTo>
                  <a:pt x="0" y="1669"/>
                  <a:pt x="65" y="1733"/>
                  <a:pt x="144" y="1733"/>
                </a:cubicBezTo>
                <a:cubicBezTo>
                  <a:pt x="862" y="1733"/>
                  <a:pt x="862" y="1733"/>
                  <a:pt x="862" y="1733"/>
                </a:cubicBezTo>
                <a:cubicBezTo>
                  <a:pt x="862" y="1838"/>
                  <a:pt x="862" y="1838"/>
                  <a:pt x="862" y="1838"/>
                </a:cubicBezTo>
                <a:cubicBezTo>
                  <a:pt x="862" y="1934"/>
                  <a:pt x="784" y="2012"/>
                  <a:pt x="688" y="2012"/>
                </a:cubicBezTo>
                <a:cubicBezTo>
                  <a:pt x="530" y="2012"/>
                  <a:pt x="530" y="2012"/>
                  <a:pt x="530" y="2012"/>
                </a:cubicBezTo>
                <a:cubicBezTo>
                  <a:pt x="499" y="2012"/>
                  <a:pt x="475" y="2036"/>
                  <a:pt x="475" y="2067"/>
                </a:cubicBezTo>
                <a:cubicBezTo>
                  <a:pt x="475" y="2097"/>
                  <a:pt x="499" y="2122"/>
                  <a:pt x="530" y="2122"/>
                </a:cubicBezTo>
                <a:cubicBezTo>
                  <a:pt x="1852" y="2122"/>
                  <a:pt x="1852" y="2122"/>
                  <a:pt x="1852" y="2122"/>
                </a:cubicBezTo>
                <a:cubicBezTo>
                  <a:pt x="1883" y="2122"/>
                  <a:pt x="1907" y="2097"/>
                  <a:pt x="1907" y="2067"/>
                </a:cubicBezTo>
                <a:cubicBezTo>
                  <a:pt x="1907" y="2036"/>
                  <a:pt x="1883" y="2012"/>
                  <a:pt x="1852" y="2012"/>
                </a:cubicBezTo>
                <a:cubicBezTo>
                  <a:pt x="1694" y="2012"/>
                  <a:pt x="1694" y="2012"/>
                  <a:pt x="1694" y="2012"/>
                </a:cubicBezTo>
                <a:cubicBezTo>
                  <a:pt x="1598" y="2012"/>
                  <a:pt x="1520" y="1934"/>
                  <a:pt x="1520" y="1838"/>
                </a:cubicBezTo>
                <a:cubicBezTo>
                  <a:pt x="1520" y="1733"/>
                  <a:pt x="1520" y="1733"/>
                  <a:pt x="1520" y="1733"/>
                </a:cubicBezTo>
                <a:cubicBezTo>
                  <a:pt x="2238" y="1733"/>
                  <a:pt x="2238" y="1733"/>
                  <a:pt x="2238" y="1733"/>
                </a:cubicBezTo>
                <a:cubicBezTo>
                  <a:pt x="2317" y="1733"/>
                  <a:pt x="2382" y="1669"/>
                  <a:pt x="2382" y="1590"/>
                </a:cubicBezTo>
                <a:cubicBezTo>
                  <a:pt x="2382" y="144"/>
                  <a:pt x="2382" y="144"/>
                  <a:pt x="2382" y="144"/>
                </a:cubicBezTo>
                <a:cubicBezTo>
                  <a:pt x="2382" y="65"/>
                  <a:pt x="2317" y="0"/>
                  <a:pt x="2238" y="0"/>
                </a:cubicBezTo>
                <a:close/>
                <a:moveTo>
                  <a:pt x="912" y="2012"/>
                </a:moveTo>
                <a:cubicBezTo>
                  <a:pt x="949" y="1964"/>
                  <a:pt x="971" y="1903"/>
                  <a:pt x="971" y="1838"/>
                </a:cubicBezTo>
                <a:cubicBezTo>
                  <a:pt x="971" y="1733"/>
                  <a:pt x="971" y="1733"/>
                  <a:pt x="971" y="1733"/>
                </a:cubicBezTo>
                <a:cubicBezTo>
                  <a:pt x="1411" y="1733"/>
                  <a:pt x="1411" y="1733"/>
                  <a:pt x="1411" y="1733"/>
                </a:cubicBezTo>
                <a:cubicBezTo>
                  <a:pt x="1411" y="1838"/>
                  <a:pt x="1411" y="1838"/>
                  <a:pt x="1411" y="1838"/>
                </a:cubicBezTo>
                <a:cubicBezTo>
                  <a:pt x="1411" y="1903"/>
                  <a:pt x="1433" y="1964"/>
                  <a:pt x="1470" y="2012"/>
                </a:cubicBezTo>
                <a:lnTo>
                  <a:pt x="912" y="2012"/>
                </a:lnTo>
                <a:close/>
                <a:moveTo>
                  <a:pt x="2272" y="1590"/>
                </a:moveTo>
                <a:cubicBezTo>
                  <a:pt x="2272" y="1608"/>
                  <a:pt x="2257" y="1624"/>
                  <a:pt x="2238" y="1624"/>
                </a:cubicBezTo>
                <a:cubicBezTo>
                  <a:pt x="144" y="1624"/>
                  <a:pt x="144" y="1624"/>
                  <a:pt x="144" y="1624"/>
                </a:cubicBezTo>
                <a:cubicBezTo>
                  <a:pt x="125" y="1624"/>
                  <a:pt x="110" y="1608"/>
                  <a:pt x="110" y="1590"/>
                </a:cubicBezTo>
                <a:cubicBezTo>
                  <a:pt x="110" y="1301"/>
                  <a:pt x="110" y="1301"/>
                  <a:pt x="110" y="1301"/>
                </a:cubicBezTo>
                <a:cubicBezTo>
                  <a:pt x="2272" y="1301"/>
                  <a:pt x="2272" y="1301"/>
                  <a:pt x="2272" y="1301"/>
                </a:cubicBezTo>
                <a:lnTo>
                  <a:pt x="2272" y="1590"/>
                </a:lnTo>
                <a:close/>
                <a:moveTo>
                  <a:pt x="2272" y="1191"/>
                </a:moveTo>
                <a:cubicBezTo>
                  <a:pt x="110" y="1191"/>
                  <a:pt x="110" y="1191"/>
                  <a:pt x="110" y="1191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110" y="125"/>
                  <a:pt x="125" y="110"/>
                  <a:pt x="144" y="110"/>
                </a:cubicBezTo>
                <a:cubicBezTo>
                  <a:pt x="2238" y="110"/>
                  <a:pt x="2238" y="110"/>
                  <a:pt x="2238" y="110"/>
                </a:cubicBezTo>
                <a:cubicBezTo>
                  <a:pt x="2257" y="110"/>
                  <a:pt x="2272" y="125"/>
                  <a:pt x="2272" y="144"/>
                </a:cubicBezTo>
                <a:cubicBezTo>
                  <a:pt x="2272" y="1191"/>
                  <a:pt x="2272" y="1191"/>
                  <a:pt x="2272" y="119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7" name="Oval 44">
            <a:extLst>
              <a:ext uri="{FF2B5EF4-FFF2-40B4-BE49-F238E27FC236}">
                <a16:creationId xmlns:a16="http://schemas.microsoft.com/office/drawing/2014/main" id="{87CB77EB-AB36-3782-D2A5-D19D87D21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80" y="2508161"/>
            <a:ext cx="21959" cy="22096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8" name="Freeform 45">
            <a:extLst>
              <a:ext uri="{FF2B5EF4-FFF2-40B4-BE49-F238E27FC236}">
                <a16:creationId xmlns:a16="http://schemas.microsoft.com/office/drawing/2014/main" id="{D8FBC3F1-686E-7A3E-E7D5-D67105CCC83F}"/>
              </a:ext>
            </a:extLst>
          </p:cNvPr>
          <p:cNvSpPr>
            <a:spLocks/>
          </p:cNvSpPr>
          <p:nvPr/>
        </p:nvSpPr>
        <p:spPr bwMode="auto">
          <a:xfrm>
            <a:off x="6613309" y="2314102"/>
            <a:ext cx="94697" cy="93324"/>
          </a:xfrm>
          <a:custGeom>
            <a:avLst/>
            <a:gdLst>
              <a:gd name="T0" fmla="*/ 487 w 509"/>
              <a:gd name="T1" fmla="*/ 22 h 503"/>
              <a:gd name="T2" fmla="*/ 409 w 509"/>
              <a:gd name="T3" fmla="*/ 22 h 503"/>
              <a:gd name="T4" fmla="*/ 22 w 509"/>
              <a:gd name="T5" fmla="*/ 409 h 503"/>
              <a:gd name="T6" fmla="*/ 22 w 509"/>
              <a:gd name="T7" fmla="*/ 487 h 503"/>
              <a:gd name="T8" fmla="*/ 60 w 509"/>
              <a:gd name="T9" fmla="*/ 503 h 503"/>
              <a:gd name="T10" fmla="*/ 99 w 509"/>
              <a:gd name="T11" fmla="*/ 487 h 503"/>
              <a:gd name="T12" fmla="*/ 487 w 509"/>
              <a:gd name="T13" fmla="*/ 99 h 503"/>
              <a:gd name="T14" fmla="*/ 487 w 509"/>
              <a:gd name="T15" fmla="*/ 22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09" h="503">
                <a:moveTo>
                  <a:pt x="487" y="22"/>
                </a:moveTo>
                <a:cubicBezTo>
                  <a:pt x="466" y="0"/>
                  <a:pt x="431" y="0"/>
                  <a:pt x="409" y="22"/>
                </a:cubicBezTo>
                <a:cubicBezTo>
                  <a:pt x="22" y="409"/>
                  <a:pt x="22" y="409"/>
                  <a:pt x="22" y="409"/>
                </a:cubicBezTo>
                <a:cubicBezTo>
                  <a:pt x="0" y="431"/>
                  <a:pt x="0" y="466"/>
                  <a:pt x="22" y="487"/>
                </a:cubicBezTo>
                <a:cubicBezTo>
                  <a:pt x="32" y="498"/>
                  <a:pt x="46" y="503"/>
                  <a:pt x="60" y="503"/>
                </a:cubicBezTo>
                <a:cubicBezTo>
                  <a:pt x="74" y="503"/>
                  <a:pt x="88" y="498"/>
                  <a:pt x="99" y="487"/>
                </a:cubicBezTo>
                <a:cubicBezTo>
                  <a:pt x="487" y="99"/>
                  <a:pt x="487" y="99"/>
                  <a:pt x="487" y="99"/>
                </a:cubicBezTo>
                <a:cubicBezTo>
                  <a:pt x="509" y="78"/>
                  <a:pt x="509" y="43"/>
                  <a:pt x="487" y="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49" name="Freeform 46">
            <a:extLst>
              <a:ext uri="{FF2B5EF4-FFF2-40B4-BE49-F238E27FC236}">
                <a16:creationId xmlns:a16="http://schemas.microsoft.com/office/drawing/2014/main" id="{076C74AF-5F7B-9F66-1A09-F74364F26CAA}"/>
              </a:ext>
            </a:extLst>
          </p:cNvPr>
          <p:cNvSpPr>
            <a:spLocks/>
          </p:cNvSpPr>
          <p:nvPr/>
        </p:nvSpPr>
        <p:spPr bwMode="auto">
          <a:xfrm>
            <a:off x="6699497" y="2355824"/>
            <a:ext cx="51054" cy="50093"/>
          </a:xfrm>
          <a:custGeom>
            <a:avLst/>
            <a:gdLst>
              <a:gd name="T0" fmla="*/ 254 w 275"/>
              <a:gd name="T1" fmla="*/ 21 h 270"/>
              <a:gd name="T2" fmla="*/ 176 w 275"/>
              <a:gd name="T3" fmla="*/ 21 h 270"/>
              <a:gd name="T4" fmla="*/ 22 w 275"/>
              <a:gd name="T5" fmla="*/ 176 h 270"/>
              <a:gd name="T6" fmla="*/ 22 w 275"/>
              <a:gd name="T7" fmla="*/ 254 h 270"/>
              <a:gd name="T8" fmla="*/ 61 w 275"/>
              <a:gd name="T9" fmla="*/ 270 h 270"/>
              <a:gd name="T10" fmla="*/ 100 w 275"/>
              <a:gd name="T11" fmla="*/ 254 h 270"/>
              <a:gd name="T12" fmla="*/ 254 w 275"/>
              <a:gd name="T13" fmla="*/ 99 h 270"/>
              <a:gd name="T14" fmla="*/ 254 w 275"/>
              <a:gd name="T15" fmla="*/ 21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5" h="270">
                <a:moveTo>
                  <a:pt x="254" y="21"/>
                </a:moveTo>
                <a:cubicBezTo>
                  <a:pt x="233" y="0"/>
                  <a:pt x="198" y="0"/>
                  <a:pt x="176" y="21"/>
                </a:cubicBezTo>
                <a:cubicBezTo>
                  <a:pt x="22" y="176"/>
                  <a:pt x="22" y="176"/>
                  <a:pt x="22" y="176"/>
                </a:cubicBezTo>
                <a:cubicBezTo>
                  <a:pt x="0" y="197"/>
                  <a:pt x="0" y="232"/>
                  <a:pt x="22" y="254"/>
                </a:cubicBezTo>
                <a:cubicBezTo>
                  <a:pt x="33" y="264"/>
                  <a:pt x="47" y="270"/>
                  <a:pt x="61" y="270"/>
                </a:cubicBezTo>
                <a:cubicBezTo>
                  <a:pt x="75" y="270"/>
                  <a:pt x="89" y="264"/>
                  <a:pt x="100" y="254"/>
                </a:cubicBezTo>
                <a:cubicBezTo>
                  <a:pt x="254" y="99"/>
                  <a:pt x="254" y="99"/>
                  <a:pt x="254" y="99"/>
                </a:cubicBezTo>
                <a:cubicBezTo>
                  <a:pt x="275" y="78"/>
                  <a:pt x="275" y="43"/>
                  <a:pt x="254" y="2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A50ACF60-8527-327C-0069-8E79AA7EE53D}"/>
              </a:ext>
            </a:extLst>
          </p:cNvPr>
          <p:cNvSpPr>
            <a:spLocks/>
          </p:cNvSpPr>
          <p:nvPr/>
        </p:nvSpPr>
        <p:spPr bwMode="auto">
          <a:xfrm>
            <a:off x="5034775" y="2338331"/>
            <a:ext cx="281642" cy="238495"/>
          </a:xfrm>
          <a:custGeom>
            <a:avLst/>
            <a:gdLst>
              <a:gd name="T0" fmla="*/ 432 w 1406"/>
              <a:gd name="T1" fmla="*/ 1174 h 1193"/>
              <a:gd name="T2" fmla="*/ 504 w 1406"/>
              <a:gd name="T3" fmla="*/ 1103 h 1193"/>
              <a:gd name="T4" fmla="*/ 124 w 1406"/>
              <a:gd name="T5" fmla="*/ 718 h 1193"/>
              <a:gd name="T6" fmla="*/ 254 w 1406"/>
              <a:gd name="T7" fmla="*/ 588 h 1193"/>
              <a:gd name="T8" fmla="*/ 254 w 1406"/>
              <a:gd name="T9" fmla="*/ 518 h 1193"/>
              <a:gd name="T10" fmla="*/ 254 w 1406"/>
              <a:gd name="T11" fmla="*/ 255 h 1193"/>
              <a:gd name="T12" fmla="*/ 503 w 1406"/>
              <a:gd name="T13" fmla="*/ 255 h 1193"/>
              <a:gd name="T14" fmla="*/ 574 w 1406"/>
              <a:gd name="T15" fmla="*/ 255 h 1193"/>
              <a:gd name="T16" fmla="*/ 575 w 1406"/>
              <a:gd name="T17" fmla="*/ 255 h 1193"/>
              <a:gd name="T18" fmla="*/ 703 w 1406"/>
              <a:gd name="T19" fmla="*/ 126 h 1193"/>
              <a:gd name="T20" fmla="*/ 798 w 1406"/>
              <a:gd name="T21" fmla="*/ 226 h 1193"/>
              <a:gd name="T22" fmla="*/ 829 w 1406"/>
              <a:gd name="T23" fmla="*/ 590 h 1193"/>
              <a:gd name="T24" fmla="*/ 1186 w 1406"/>
              <a:gd name="T25" fmla="*/ 623 h 1193"/>
              <a:gd name="T26" fmla="*/ 1281 w 1406"/>
              <a:gd name="T27" fmla="*/ 720 h 1193"/>
              <a:gd name="T28" fmla="*/ 871 w 1406"/>
              <a:gd name="T29" fmla="*/ 1122 h 1193"/>
              <a:gd name="T30" fmla="*/ 940 w 1406"/>
              <a:gd name="T31" fmla="*/ 1193 h 1193"/>
              <a:gd name="T32" fmla="*/ 1386 w 1406"/>
              <a:gd name="T33" fmla="*/ 753 h 1193"/>
              <a:gd name="T34" fmla="*/ 1386 w 1406"/>
              <a:gd name="T35" fmla="*/ 683 h 1193"/>
              <a:gd name="T36" fmla="*/ 1224 w 1406"/>
              <a:gd name="T37" fmla="*/ 517 h 1193"/>
              <a:gd name="T38" fmla="*/ 1154 w 1406"/>
              <a:gd name="T39" fmla="*/ 516 h 1193"/>
              <a:gd name="T40" fmla="*/ 1153 w 1406"/>
              <a:gd name="T41" fmla="*/ 517 h 1193"/>
              <a:gd name="T42" fmla="*/ 900 w 1406"/>
              <a:gd name="T43" fmla="*/ 517 h 1193"/>
              <a:gd name="T44" fmla="*/ 903 w 1406"/>
              <a:gd name="T45" fmla="*/ 255 h 1193"/>
              <a:gd name="T46" fmla="*/ 903 w 1406"/>
              <a:gd name="T47" fmla="*/ 185 h 1193"/>
              <a:gd name="T48" fmla="*/ 738 w 1406"/>
              <a:gd name="T49" fmla="*/ 20 h 1193"/>
              <a:gd name="T50" fmla="*/ 668 w 1406"/>
              <a:gd name="T51" fmla="*/ 19 h 1193"/>
              <a:gd name="T52" fmla="*/ 667 w 1406"/>
              <a:gd name="T53" fmla="*/ 20 h 1193"/>
              <a:gd name="T54" fmla="*/ 538 w 1406"/>
              <a:gd name="T55" fmla="*/ 155 h 1193"/>
              <a:gd name="T56" fmla="*/ 181 w 1406"/>
              <a:gd name="T57" fmla="*/ 188 h 1193"/>
              <a:gd name="T58" fmla="*/ 150 w 1406"/>
              <a:gd name="T59" fmla="*/ 552 h 1193"/>
              <a:gd name="T60" fmla="*/ 19 w 1406"/>
              <a:gd name="T61" fmla="*/ 684 h 1193"/>
              <a:gd name="T62" fmla="*/ 19 w 1406"/>
              <a:gd name="T63" fmla="*/ 753 h 1193"/>
              <a:gd name="T64" fmla="*/ 432 w 1406"/>
              <a:gd name="T65" fmla="*/ 1174 h 1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6" h="1193">
                <a:moveTo>
                  <a:pt x="432" y="1174"/>
                </a:moveTo>
                <a:cubicBezTo>
                  <a:pt x="504" y="1103"/>
                  <a:pt x="504" y="1103"/>
                  <a:pt x="504" y="1103"/>
                </a:cubicBezTo>
                <a:cubicBezTo>
                  <a:pt x="124" y="718"/>
                  <a:pt x="124" y="718"/>
                  <a:pt x="124" y="718"/>
                </a:cubicBezTo>
                <a:cubicBezTo>
                  <a:pt x="254" y="588"/>
                  <a:pt x="254" y="588"/>
                  <a:pt x="254" y="588"/>
                </a:cubicBezTo>
                <a:cubicBezTo>
                  <a:pt x="273" y="568"/>
                  <a:pt x="273" y="537"/>
                  <a:pt x="254" y="518"/>
                </a:cubicBezTo>
                <a:cubicBezTo>
                  <a:pt x="183" y="445"/>
                  <a:pt x="183" y="328"/>
                  <a:pt x="254" y="255"/>
                </a:cubicBezTo>
                <a:cubicBezTo>
                  <a:pt x="324" y="188"/>
                  <a:pt x="434" y="188"/>
                  <a:pt x="503" y="255"/>
                </a:cubicBezTo>
                <a:cubicBezTo>
                  <a:pt x="523" y="274"/>
                  <a:pt x="554" y="275"/>
                  <a:pt x="574" y="255"/>
                </a:cubicBezTo>
                <a:cubicBezTo>
                  <a:pt x="574" y="255"/>
                  <a:pt x="575" y="255"/>
                  <a:pt x="575" y="255"/>
                </a:cubicBezTo>
                <a:cubicBezTo>
                  <a:pt x="703" y="126"/>
                  <a:pt x="703" y="126"/>
                  <a:pt x="703" y="126"/>
                </a:cubicBezTo>
                <a:cubicBezTo>
                  <a:pt x="798" y="226"/>
                  <a:pt x="798" y="226"/>
                  <a:pt x="798" y="226"/>
                </a:cubicBezTo>
                <a:cubicBezTo>
                  <a:pt x="721" y="339"/>
                  <a:pt x="734" y="491"/>
                  <a:pt x="829" y="590"/>
                </a:cubicBezTo>
                <a:cubicBezTo>
                  <a:pt x="924" y="687"/>
                  <a:pt x="1075" y="701"/>
                  <a:pt x="1186" y="623"/>
                </a:cubicBezTo>
                <a:cubicBezTo>
                  <a:pt x="1281" y="720"/>
                  <a:pt x="1281" y="720"/>
                  <a:pt x="1281" y="720"/>
                </a:cubicBezTo>
                <a:cubicBezTo>
                  <a:pt x="871" y="1122"/>
                  <a:pt x="871" y="1122"/>
                  <a:pt x="871" y="1122"/>
                </a:cubicBezTo>
                <a:cubicBezTo>
                  <a:pt x="940" y="1193"/>
                  <a:pt x="940" y="1193"/>
                  <a:pt x="940" y="1193"/>
                </a:cubicBezTo>
                <a:cubicBezTo>
                  <a:pt x="1386" y="753"/>
                  <a:pt x="1386" y="753"/>
                  <a:pt x="1386" y="753"/>
                </a:cubicBezTo>
                <a:cubicBezTo>
                  <a:pt x="1406" y="734"/>
                  <a:pt x="1406" y="702"/>
                  <a:pt x="1386" y="683"/>
                </a:cubicBezTo>
                <a:cubicBezTo>
                  <a:pt x="1224" y="517"/>
                  <a:pt x="1224" y="517"/>
                  <a:pt x="1224" y="517"/>
                </a:cubicBezTo>
                <a:cubicBezTo>
                  <a:pt x="1205" y="497"/>
                  <a:pt x="1173" y="497"/>
                  <a:pt x="1154" y="516"/>
                </a:cubicBezTo>
                <a:cubicBezTo>
                  <a:pt x="1153" y="516"/>
                  <a:pt x="1153" y="517"/>
                  <a:pt x="1153" y="517"/>
                </a:cubicBezTo>
                <a:cubicBezTo>
                  <a:pt x="1083" y="586"/>
                  <a:pt x="970" y="586"/>
                  <a:pt x="900" y="517"/>
                </a:cubicBezTo>
                <a:cubicBezTo>
                  <a:pt x="830" y="443"/>
                  <a:pt x="831" y="327"/>
                  <a:pt x="903" y="255"/>
                </a:cubicBezTo>
                <a:cubicBezTo>
                  <a:pt x="922" y="235"/>
                  <a:pt x="922" y="204"/>
                  <a:pt x="903" y="185"/>
                </a:cubicBezTo>
                <a:cubicBezTo>
                  <a:pt x="738" y="20"/>
                  <a:pt x="738" y="20"/>
                  <a:pt x="738" y="20"/>
                </a:cubicBezTo>
                <a:cubicBezTo>
                  <a:pt x="719" y="0"/>
                  <a:pt x="688" y="0"/>
                  <a:pt x="668" y="19"/>
                </a:cubicBezTo>
                <a:cubicBezTo>
                  <a:pt x="668" y="20"/>
                  <a:pt x="667" y="20"/>
                  <a:pt x="667" y="20"/>
                </a:cubicBezTo>
                <a:cubicBezTo>
                  <a:pt x="538" y="155"/>
                  <a:pt x="538" y="155"/>
                  <a:pt x="538" y="155"/>
                </a:cubicBezTo>
                <a:cubicBezTo>
                  <a:pt x="427" y="77"/>
                  <a:pt x="276" y="91"/>
                  <a:pt x="181" y="188"/>
                </a:cubicBezTo>
                <a:cubicBezTo>
                  <a:pt x="86" y="287"/>
                  <a:pt x="73" y="439"/>
                  <a:pt x="150" y="552"/>
                </a:cubicBezTo>
                <a:cubicBezTo>
                  <a:pt x="19" y="684"/>
                  <a:pt x="19" y="684"/>
                  <a:pt x="19" y="684"/>
                </a:cubicBezTo>
                <a:cubicBezTo>
                  <a:pt x="0" y="703"/>
                  <a:pt x="0" y="734"/>
                  <a:pt x="19" y="753"/>
                </a:cubicBezTo>
                <a:lnTo>
                  <a:pt x="432" y="117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0593AF1F-625D-012D-9E77-23162F59D14E}"/>
              </a:ext>
            </a:extLst>
          </p:cNvPr>
          <p:cNvSpPr>
            <a:spLocks/>
          </p:cNvSpPr>
          <p:nvPr/>
        </p:nvSpPr>
        <p:spPr bwMode="auto">
          <a:xfrm>
            <a:off x="4938579" y="2527620"/>
            <a:ext cx="479206" cy="287405"/>
          </a:xfrm>
          <a:custGeom>
            <a:avLst/>
            <a:gdLst>
              <a:gd name="T0" fmla="*/ 2377 w 2392"/>
              <a:gd name="T1" fmla="*/ 158 h 1438"/>
              <a:gd name="T2" fmla="*/ 2257 w 2392"/>
              <a:gd name="T3" fmla="*/ 23 h 1438"/>
              <a:gd name="T4" fmla="*/ 2247 w 2392"/>
              <a:gd name="T5" fmla="*/ 20 h 1438"/>
              <a:gd name="T6" fmla="*/ 2053 w 2392"/>
              <a:gd name="T7" fmla="*/ 70 h 1438"/>
              <a:gd name="T8" fmla="*/ 1389 w 2392"/>
              <a:gd name="T9" fmla="*/ 726 h 1438"/>
              <a:gd name="T10" fmla="*/ 1321 w 2392"/>
              <a:gd name="T11" fmla="*/ 754 h 1438"/>
              <a:gd name="T12" fmla="*/ 1280 w 2392"/>
              <a:gd name="T13" fmla="*/ 754 h 1438"/>
              <a:gd name="T14" fmla="*/ 1300 w 2392"/>
              <a:gd name="T15" fmla="*/ 733 h 1438"/>
              <a:gd name="T16" fmla="*/ 1383 w 2392"/>
              <a:gd name="T17" fmla="*/ 448 h 1438"/>
              <a:gd name="T18" fmla="*/ 1333 w 2392"/>
              <a:gd name="T19" fmla="*/ 405 h 1438"/>
              <a:gd name="T20" fmla="*/ 335 w 2392"/>
              <a:gd name="T21" fmla="*/ 405 h 1438"/>
              <a:gd name="T22" fmla="*/ 300 w 2392"/>
              <a:gd name="T23" fmla="*/ 419 h 1438"/>
              <a:gd name="T24" fmla="*/ 0 w 2392"/>
              <a:gd name="T25" fmla="*/ 719 h 1438"/>
              <a:gd name="T26" fmla="*/ 71 w 2392"/>
              <a:gd name="T27" fmla="*/ 789 h 1438"/>
              <a:gd name="T28" fmla="*/ 355 w 2392"/>
              <a:gd name="T29" fmla="*/ 505 h 1438"/>
              <a:gd name="T30" fmla="*/ 1283 w 2392"/>
              <a:gd name="T31" fmla="*/ 505 h 1438"/>
              <a:gd name="T32" fmla="*/ 1224 w 2392"/>
              <a:gd name="T33" fmla="*/ 667 h 1438"/>
              <a:gd name="T34" fmla="*/ 984 w 2392"/>
              <a:gd name="T35" fmla="*/ 754 h 1438"/>
              <a:gd name="T36" fmla="*/ 934 w 2392"/>
              <a:gd name="T37" fmla="*/ 804 h 1438"/>
              <a:gd name="T38" fmla="*/ 984 w 2392"/>
              <a:gd name="T39" fmla="*/ 854 h 1438"/>
              <a:gd name="T40" fmla="*/ 1322 w 2392"/>
              <a:gd name="T41" fmla="*/ 854 h 1438"/>
              <a:gd name="T42" fmla="*/ 1460 w 2392"/>
              <a:gd name="T43" fmla="*/ 797 h 1438"/>
              <a:gd name="T44" fmla="*/ 2123 w 2392"/>
              <a:gd name="T45" fmla="*/ 140 h 1438"/>
              <a:gd name="T46" fmla="*/ 2218 w 2392"/>
              <a:gd name="T47" fmla="*/ 116 h 1438"/>
              <a:gd name="T48" fmla="*/ 2223 w 2392"/>
              <a:gd name="T49" fmla="*/ 116 h 1438"/>
              <a:gd name="T50" fmla="*/ 2280 w 2392"/>
              <a:gd name="T51" fmla="*/ 180 h 1438"/>
              <a:gd name="T52" fmla="*/ 2254 w 2392"/>
              <a:gd name="T53" fmla="*/ 270 h 1438"/>
              <a:gd name="T54" fmla="*/ 1490 w 2392"/>
              <a:gd name="T55" fmla="*/ 1025 h 1438"/>
              <a:gd name="T56" fmla="*/ 1422 w 2392"/>
              <a:gd name="T57" fmla="*/ 1053 h 1438"/>
              <a:gd name="T58" fmla="*/ 734 w 2392"/>
              <a:gd name="T59" fmla="*/ 1053 h 1438"/>
              <a:gd name="T60" fmla="*/ 596 w 2392"/>
              <a:gd name="T61" fmla="*/ 1110 h 1438"/>
              <a:gd name="T62" fmla="*/ 335 w 2392"/>
              <a:gd name="T63" fmla="*/ 1367 h 1438"/>
              <a:gd name="T64" fmla="*/ 405 w 2392"/>
              <a:gd name="T65" fmla="*/ 1438 h 1438"/>
              <a:gd name="T66" fmla="*/ 665 w 2392"/>
              <a:gd name="T67" fmla="*/ 1181 h 1438"/>
              <a:gd name="T68" fmla="*/ 734 w 2392"/>
              <a:gd name="T69" fmla="*/ 1153 h 1438"/>
              <a:gd name="T70" fmla="*/ 1421 w 2392"/>
              <a:gd name="T71" fmla="*/ 1153 h 1438"/>
              <a:gd name="T72" fmla="*/ 1560 w 2392"/>
              <a:gd name="T73" fmla="*/ 1097 h 1438"/>
              <a:gd name="T74" fmla="*/ 2323 w 2392"/>
              <a:gd name="T75" fmla="*/ 341 h 1438"/>
              <a:gd name="T76" fmla="*/ 2377 w 2392"/>
              <a:gd name="T77" fmla="*/ 158 h 1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92" h="1438">
                <a:moveTo>
                  <a:pt x="2377" y="158"/>
                </a:moveTo>
                <a:cubicBezTo>
                  <a:pt x="2363" y="95"/>
                  <a:pt x="2317" y="44"/>
                  <a:pt x="2257" y="23"/>
                </a:cubicBezTo>
                <a:cubicBezTo>
                  <a:pt x="2247" y="20"/>
                  <a:pt x="2247" y="20"/>
                  <a:pt x="2247" y="20"/>
                </a:cubicBezTo>
                <a:cubicBezTo>
                  <a:pt x="2178" y="0"/>
                  <a:pt x="2104" y="19"/>
                  <a:pt x="2053" y="70"/>
                </a:cubicBezTo>
                <a:cubicBezTo>
                  <a:pt x="1389" y="726"/>
                  <a:pt x="1389" y="726"/>
                  <a:pt x="1389" y="726"/>
                </a:cubicBezTo>
                <a:cubicBezTo>
                  <a:pt x="1370" y="744"/>
                  <a:pt x="1346" y="754"/>
                  <a:pt x="1321" y="754"/>
                </a:cubicBezTo>
                <a:cubicBezTo>
                  <a:pt x="1280" y="754"/>
                  <a:pt x="1280" y="754"/>
                  <a:pt x="1280" y="754"/>
                </a:cubicBezTo>
                <a:cubicBezTo>
                  <a:pt x="1287" y="747"/>
                  <a:pt x="1294" y="740"/>
                  <a:pt x="1300" y="733"/>
                </a:cubicBezTo>
                <a:cubicBezTo>
                  <a:pt x="1364" y="652"/>
                  <a:pt x="1394" y="550"/>
                  <a:pt x="1383" y="448"/>
                </a:cubicBezTo>
                <a:cubicBezTo>
                  <a:pt x="1379" y="423"/>
                  <a:pt x="1358" y="405"/>
                  <a:pt x="1333" y="405"/>
                </a:cubicBezTo>
                <a:cubicBezTo>
                  <a:pt x="335" y="405"/>
                  <a:pt x="335" y="405"/>
                  <a:pt x="335" y="405"/>
                </a:cubicBezTo>
                <a:cubicBezTo>
                  <a:pt x="322" y="405"/>
                  <a:pt x="309" y="410"/>
                  <a:pt x="300" y="419"/>
                </a:cubicBezTo>
                <a:cubicBezTo>
                  <a:pt x="0" y="719"/>
                  <a:pt x="0" y="719"/>
                  <a:pt x="0" y="719"/>
                </a:cubicBezTo>
                <a:cubicBezTo>
                  <a:pt x="71" y="789"/>
                  <a:pt x="71" y="789"/>
                  <a:pt x="71" y="789"/>
                </a:cubicBezTo>
                <a:cubicBezTo>
                  <a:pt x="355" y="505"/>
                  <a:pt x="355" y="505"/>
                  <a:pt x="355" y="505"/>
                </a:cubicBezTo>
                <a:cubicBezTo>
                  <a:pt x="1283" y="505"/>
                  <a:pt x="1283" y="505"/>
                  <a:pt x="1283" y="505"/>
                </a:cubicBezTo>
                <a:cubicBezTo>
                  <a:pt x="1282" y="564"/>
                  <a:pt x="1261" y="621"/>
                  <a:pt x="1224" y="667"/>
                </a:cubicBezTo>
                <a:cubicBezTo>
                  <a:pt x="1175" y="725"/>
                  <a:pt x="1093" y="754"/>
                  <a:pt x="984" y="754"/>
                </a:cubicBezTo>
                <a:cubicBezTo>
                  <a:pt x="956" y="754"/>
                  <a:pt x="934" y="776"/>
                  <a:pt x="934" y="804"/>
                </a:cubicBezTo>
                <a:cubicBezTo>
                  <a:pt x="934" y="831"/>
                  <a:pt x="956" y="854"/>
                  <a:pt x="984" y="854"/>
                </a:cubicBezTo>
                <a:cubicBezTo>
                  <a:pt x="1322" y="854"/>
                  <a:pt x="1322" y="854"/>
                  <a:pt x="1322" y="854"/>
                </a:cubicBezTo>
                <a:cubicBezTo>
                  <a:pt x="1374" y="854"/>
                  <a:pt x="1424" y="834"/>
                  <a:pt x="1460" y="797"/>
                </a:cubicBezTo>
                <a:cubicBezTo>
                  <a:pt x="2123" y="140"/>
                  <a:pt x="2123" y="140"/>
                  <a:pt x="2123" y="140"/>
                </a:cubicBezTo>
                <a:cubicBezTo>
                  <a:pt x="2148" y="116"/>
                  <a:pt x="2184" y="106"/>
                  <a:pt x="2218" y="116"/>
                </a:cubicBezTo>
                <a:cubicBezTo>
                  <a:pt x="2223" y="116"/>
                  <a:pt x="2223" y="116"/>
                  <a:pt x="2223" y="116"/>
                </a:cubicBezTo>
                <a:cubicBezTo>
                  <a:pt x="2253" y="126"/>
                  <a:pt x="2275" y="150"/>
                  <a:pt x="2280" y="180"/>
                </a:cubicBezTo>
                <a:cubicBezTo>
                  <a:pt x="2288" y="213"/>
                  <a:pt x="2278" y="247"/>
                  <a:pt x="2254" y="270"/>
                </a:cubicBezTo>
                <a:cubicBezTo>
                  <a:pt x="1490" y="1025"/>
                  <a:pt x="1490" y="1025"/>
                  <a:pt x="1490" y="1025"/>
                </a:cubicBezTo>
                <a:cubicBezTo>
                  <a:pt x="1472" y="1043"/>
                  <a:pt x="1447" y="1053"/>
                  <a:pt x="1422" y="1053"/>
                </a:cubicBezTo>
                <a:cubicBezTo>
                  <a:pt x="734" y="1053"/>
                  <a:pt x="734" y="1053"/>
                  <a:pt x="734" y="1053"/>
                </a:cubicBezTo>
                <a:cubicBezTo>
                  <a:pt x="682" y="1053"/>
                  <a:pt x="633" y="1073"/>
                  <a:pt x="596" y="1110"/>
                </a:cubicBezTo>
                <a:cubicBezTo>
                  <a:pt x="335" y="1367"/>
                  <a:pt x="335" y="1367"/>
                  <a:pt x="335" y="1367"/>
                </a:cubicBezTo>
                <a:cubicBezTo>
                  <a:pt x="405" y="1438"/>
                  <a:pt x="405" y="1438"/>
                  <a:pt x="405" y="1438"/>
                </a:cubicBezTo>
                <a:cubicBezTo>
                  <a:pt x="665" y="1181"/>
                  <a:pt x="665" y="1181"/>
                  <a:pt x="665" y="1181"/>
                </a:cubicBezTo>
                <a:cubicBezTo>
                  <a:pt x="684" y="1163"/>
                  <a:pt x="708" y="1153"/>
                  <a:pt x="734" y="1153"/>
                </a:cubicBezTo>
                <a:cubicBezTo>
                  <a:pt x="1421" y="1153"/>
                  <a:pt x="1421" y="1153"/>
                  <a:pt x="1421" y="1153"/>
                </a:cubicBezTo>
                <a:cubicBezTo>
                  <a:pt x="1473" y="1153"/>
                  <a:pt x="1523" y="1133"/>
                  <a:pt x="1560" y="1097"/>
                </a:cubicBezTo>
                <a:cubicBezTo>
                  <a:pt x="2323" y="341"/>
                  <a:pt x="2323" y="341"/>
                  <a:pt x="2323" y="341"/>
                </a:cubicBezTo>
                <a:cubicBezTo>
                  <a:pt x="2372" y="293"/>
                  <a:pt x="2392" y="224"/>
                  <a:pt x="2377" y="15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58" name="Title 57">
            <a:extLst>
              <a:ext uri="{FF2B5EF4-FFF2-40B4-BE49-F238E27FC236}">
                <a16:creationId xmlns:a16="http://schemas.microsoft.com/office/drawing/2014/main" id="{929B1CDA-3FD0-027D-A93E-372DC6B933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1014956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Elbow Connector 32"/>
          <p:cNvCxnSpPr>
            <a:cxnSpLocks/>
            <a:stCxn id="28" idx="6"/>
          </p:cNvCxnSpPr>
          <p:nvPr/>
        </p:nvCxnSpPr>
        <p:spPr>
          <a:xfrm>
            <a:off x="4590155" y="1840920"/>
            <a:ext cx="1891209" cy="958600"/>
          </a:xfrm>
          <a:prstGeom prst="bentConnector3">
            <a:avLst>
              <a:gd name="adj1" fmla="val 50000"/>
            </a:avLst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9" idx="6"/>
            <a:endCxn id="7" idx="4"/>
          </p:cNvCxnSpPr>
          <p:nvPr/>
        </p:nvCxnSpPr>
        <p:spPr>
          <a:xfrm flipV="1">
            <a:off x="3345880" y="4405923"/>
            <a:ext cx="1555452" cy="425861"/>
          </a:xfrm>
          <a:prstGeom prst="bentConnector5">
            <a:avLst>
              <a:gd name="adj1" fmla="val 49027"/>
              <a:gd name="adj2" fmla="val 186735"/>
              <a:gd name="adj3" fmla="val 114697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Elbow Connector 42"/>
          <p:cNvCxnSpPr>
            <a:endCxn id="30" idx="2"/>
          </p:cNvCxnSpPr>
          <p:nvPr/>
        </p:nvCxnSpPr>
        <p:spPr>
          <a:xfrm flipV="1">
            <a:off x="7476221" y="2041687"/>
            <a:ext cx="1468901" cy="757834"/>
          </a:xfrm>
          <a:prstGeom prst="bentConnector3">
            <a:avLst>
              <a:gd name="adj1" fmla="val 1595"/>
            </a:avLst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lbow Connector 46"/>
          <p:cNvCxnSpPr>
            <a:stCxn id="10" idx="20"/>
            <a:endCxn id="31" idx="2"/>
          </p:cNvCxnSpPr>
          <p:nvPr/>
        </p:nvCxnSpPr>
        <p:spPr>
          <a:xfrm>
            <a:off x="6344892" y="4022630"/>
            <a:ext cx="1273424" cy="1305126"/>
          </a:xfrm>
          <a:prstGeom prst="bentConnector3">
            <a:avLst>
              <a:gd name="adj1" fmla="val 50000"/>
            </a:avLst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reeform 5"/>
          <p:cNvSpPr>
            <a:spLocks/>
          </p:cNvSpPr>
          <p:nvPr/>
        </p:nvSpPr>
        <p:spPr bwMode="auto">
          <a:xfrm>
            <a:off x="5117068" y="4005707"/>
            <a:ext cx="831633" cy="830046"/>
          </a:xfrm>
          <a:custGeom>
            <a:avLst/>
            <a:gdLst>
              <a:gd name="T0" fmla="*/ 369 w 384"/>
              <a:gd name="T1" fmla="*/ 319 h 384"/>
              <a:gd name="T2" fmla="*/ 65 w 384"/>
              <a:gd name="T3" fmla="*/ 14 h 384"/>
              <a:gd name="T4" fmla="*/ 23 w 384"/>
              <a:gd name="T5" fmla="*/ 10 h 384"/>
              <a:gd name="T6" fmla="*/ 10 w 384"/>
              <a:gd name="T7" fmla="*/ 23 h 384"/>
              <a:gd name="T8" fmla="*/ 14 w 384"/>
              <a:gd name="T9" fmla="*/ 65 h 384"/>
              <a:gd name="T10" fmla="*/ 319 w 384"/>
              <a:gd name="T11" fmla="*/ 369 h 384"/>
              <a:gd name="T12" fmla="*/ 361 w 384"/>
              <a:gd name="T13" fmla="*/ 373 h 384"/>
              <a:gd name="T14" fmla="*/ 373 w 384"/>
              <a:gd name="T15" fmla="*/ 361 h 384"/>
              <a:gd name="T16" fmla="*/ 369 w 384"/>
              <a:gd name="T17" fmla="*/ 31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4" h="384">
                <a:moveTo>
                  <a:pt x="369" y="319"/>
                </a:moveTo>
                <a:cubicBezTo>
                  <a:pt x="65" y="14"/>
                  <a:pt x="65" y="14"/>
                  <a:pt x="65" y="14"/>
                </a:cubicBezTo>
                <a:cubicBezTo>
                  <a:pt x="52" y="2"/>
                  <a:pt x="33" y="0"/>
                  <a:pt x="23" y="10"/>
                </a:cubicBezTo>
                <a:cubicBezTo>
                  <a:pt x="10" y="23"/>
                  <a:pt x="10" y="23"/>
                  <a:pt x="10" y="23"/>
                </a:cubicBezTo>
                <a:cubicBezTo>
                  <a:pt x="0" y="34"/>
                  <a:pt x="2" y="52"/>
                  <a:pt x="14" y="65"/>
                </a:cubicBezTo>
                <a:cubicBezTo>
                  <a:pt x="319" y="369"/>
                  <a:pt x="319" y="369"/>
                  <a:pt x="319" y="369"/>
                </a:cubicBezTo>
                <a:cubicBezTo>
                  <a:pt x="331" y="382"/>
                  <a:pt x="350" y="384"/>
                  <a:pt x="361" y="373"/>
                </a:cubicBezTo>
                <a:cubicBezTo>
                  <a:pt x="373" y="361"/>
                  <a:pt x="373" y="361"/>
                  <a:pt x="373" y="361"/>
                </a:cubicBezTo>
                <a:cubicBezTo>
                  <a:pt x="384" y="350"/>
                  <a:pt x="382" y="332"/>
                  <a:pt x="369" y="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994863" y="4127912"/>
            <a:ext cx="830046" cy="831633"/>
          </a:xfrm>
          <a:custGeom>
            <a:avLst/>
            <a:gdLst>
              <a:gd name="T0" fmla="*/ 369 w 384"/>
              <a:gd name="T1" fmla="*/ 319 h 384"/>
              <a:gd name="T2" fmla="*/ 65 w 384"/>
              <a:gd name="T3" fmla="*/ 14 h 384"/>
              <a:gd name="T4" fmla="*/ 23 w 384"/>
              <a:gd name="T5" fmla="*/ 10 h 384"/>
              <a:gd name="T6" fmla="*/ 10 w 384"/>
              <a:gd name="T7" fmla="*/ 23 h 384"/>
              <a:gd name="T8" fmla="*/ 14 w 384"/>
              <a:gd name="T9" fmla="*/ 65 h 384"/>
              <a:gd name="T10" fmla="*/ 319 w 384"/>
              <a:gd name="T11" fmla="*/ 369 h 384"/>
              <a:gd name="T12" fmla="*/ 361 w 384"/>
              <a:gd name="T13" fmla="*/ 373 h 384"/>
              <a:gd name="T14" fmla="*/ 373 w 384"/>
              <a:gd name="T15" fmla="*/ 361 h 384"/>
              <a:gd name="T16" fmla="*/ 369 w 384"/>
              <a:gd name="T17" fmla="*/ 31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4" h="384">
                <a:moveTo>
                  <a:pt x="369" y="319"/>
                </a:moveTo>
                <a:cubicBezTo>
                  <a:pt x="65" y="14"/>
                  <a:pt x="65" y="14"/>
                  <a:pt x="65" y="14"/>
                </a:cubicBezTo>
                <a:cubicBezTo>
                  <a:pt x="52" y="2"/>
                  <a:pt x="33" y="0"/>
                  <a:pt x="23" y="10"/>
                </a:cubicBezTo>
                <a:cubicBezTo>
                  <a:pt x="10" y="23"/>
                  <a:pt x="10" y="23"/>
                  <a:pt x="10" y="23"/>
                </a:cubicBezTo>
                <a:cubicBezTo>
                  <a:pt x="0" y="34"/>
                  <a:pt x="2" y="52"/>
                  <a:pt x="14" y="65"/>
                </a:cubicBezTo>
                <a:cubicBezTo>
                  <a:pt x="319" y="369"/>
                  <a:pt x="319" y="369"/>
                  <a:pt x="319" y="369"/>
                </a:cubicBezTo>
                <a:cubicBezTo>
                  <a:pt x="331" y="382"/>
                  <a:pt x="350" y="384"/>
                  <a:pt x="361" y="373"/>
                </a:cubicBezTo>
                <a:cubicBezTo>
                  <a:pt x="373" y="361"/>
                  <a:pt x="373" y="361"/>
                  <a:pt x="373" y="361"/>
                </a:cubicBezTo>
                <a:cubicBezTo>
                  <a:pt x="384" y="350"/>
                  <a:pt x="382" y="332"/>
                  <a:pt x="369" y="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871070" y="4251705"/>
            <a:ext cx="830046" cy="831633"/>
          </a:xfrm>
          <a:custGeom>
            <a:avLst/>
            <a:gdLst>
              <a:gd name="T0" fmla="*/ 369 w 384"/>
              <a:gd name="T1" fmla="*/ 319 h 384"/>
              <a:gd name="T2" fmla="*/ 65 w 384"/>
              <a:gd name="T3" fmla="*/ 14 h 384"/>
              <a:gd name="T4" fmla="*/ 23 w 384"/>
              <a:gd name="T5" fmla="*/ 10 h 384"/>
              <a:gd name="T6" fmla="*/ 10 w 384"/>
              <a:gd name="T7" fmla="*/ 23 h 384"/>
              <a:gd name="T8" fmla="*/ 14 w 384"/>
              <a:gd name="T9" fmla="*/ 65 h 384"/>
              <a:gd name="T10" fmla="*/ 319 w 384"/>
              <a:gd name="T11" fmla="*/ 369 h 384"/>
              <a:gd name="T12" fmla="*/ 361 w 384"/>
              <a:gd name="T13" fmla="*/ 373 h 384"/>
              <a:gd name="T14" fmla="*/ 373 w 384"/>
              <a:gd name="T15" fmla="*/ 361 h 384"/>
              <a:gd name="T16" fmla="*/ 369 w 384"/>
              <a:gd name="T17" fmla="*/ 31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4" h="384">
                <a:moveTo>
                  <a:pt x="369" y="319"/>
                </a:moveTo>
                <a:cubicBezTo>
                  <a:pt x="65" y="14"/>
                  <a:pt x="65" y="14"/>
                  <a:pt x="65" y="14"/>
                </a:cubicBezTo>
                <a:cubicBezTo>
                  <a:pt x="52" y="2"/>
                  <a:pt x="33" y="0"/>
                  <a:pt x="23" y="10"/>
                </a:cubicBezTo>
                <a:cubicBezTo>
                  <a:pt x="10" y="23"/>
                  <a:pt x="10" y="23"/>
                  <a:pt x="10" y="23"/>
                </a:cubicBezTo>
                <a:cubicBezTo>
                  <a:pt x="0" y="34"/>
                  <a:pt x="2" y="52"/>
                  <a:pt x="14" y="65"/>
                </a:cubicBezTo>
                <a:cubicBezTo>
                  <a:pt x="319" y="369"/>
                  <a:pt x="319" y="369"/>
                  <a:pt x="319" y="369"/>
                </a:cubicBezTo>
                <a:cubicBezTo>
                  <a:pt x="331" y="382"/>
                  <a:pt x="350" y="384"/>
                  <a:pt x="361" y="373"/>
                </a:cubicBezTo>
                <a:cubicBezTo>
                  <a:pt x="373" y="361"/>
                  <a:pt x="373" y="361"/>
                  <a:pt x="373" y="361"/>
                </a:cubicBezTo>
                <a:cubicBezTo>
                  <a:pt x="384" y="350"/>
                  <a:pt x="382" y="332"/>
                  <a:pt x="369" y="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4888528" y="4488181"/>
            <a:ext cx="574525" cy="577700"/>
          </a:xfrm>
          <a:custGeom>
            <a:avLst/>
            <a:gdLst>
              <a:gd name="T0" fmla="*/ 38 w 266"/>
              <a:gd name="T1" fmla="*/ 0 h 267"/>
              <a:gd name="T2" fmla="*/ 266 w 266"/>
              <a:gd name="T3" fmla="*/ 229 h 267"/>
              <a:gd name="T4" fmla="*/ 89 w 266"/>
              <a:gd name="T5" fmla="*/ 178 h 267"/>
              <a:gd name="T6" fmla="*/ 38 w 266"/>
              <a:gd name="T7" fmla="*/ 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6" h="267">
                <a:moveTo>
                  <a:pt x="38" y="0"/>
                </a:moveTo>
                <a:cubicBezTo>
                  <a:pt x="266" y="229"/>
                  <a:pt x="266" y="229"/>
                  <a:pt x="266" y="229"/>
                </a:cubicBezTo>
                <a:cubicBezTo>
                  <a:pt x="228" y="267"/>
                  <a:pt x="142" y="231"/>
                  <a:pt x="89" y="178"/>
                </a:cubicBezTo>
                <a:cubicBezTo>
                  <a:pt x="36" y="124"/>
                  <a:pt x="0" y="38"/>
                  <a:pt x="3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5336086" y="2107551"/>
            <a:ext cx="2721853" cy="2517119"/>
          </a:xfrm>
          <a:custGeom>
            <a:avLst/>
            <a:gdLst>
              <a:gd name="T0" fmla="*/ 705 w 1258"/>
              <a:gd name="T1" fmla="*/ 0 h 1163"/>
              <a:gd name="T2" fmla="*/ 1025 w 1258"/>
              <a:gd name="T3" fmla="*/ 116 h 1163"/>
              <a:gd name="T4" fmla="*/ 1146 w 1258"/>
              <a:gd name="T5" fmla="*/ 639 h 1163"/>
              <a:gd name="T6" fmla="*/ 913 w 1258"/>
              <a:gd name="T7" fmla="*/ 872 h 1163"/>
              <a:gd name="T8" fmla="*/ 619 w 1258"/>
              <a:gd name="T9" fmla="*/ 983 h 1163"/>
              <a:gd name="T10" fmla="*/ 394 w 1258"/>
              <a:gd name="T11" fmla="*/ 1093 h 1163"/>
              <a:gd name="T12" fmla="*/ 276 w 1258"/>
              <a:gd name="T13" fmla="*/ 1130 h 1163"/>
              <a:gd name="T14" fmla="*/ 43 w 1258"/>
              <a:gd name="T15" fmla="*/ 897 h 1163"/>
              <a:gd name="T16" fmla="*/ 63 w 1258"/>
              <a:gd name="T17" fmla="*/ 792 h 1163"/>
              <a:gd name="T18" fmla="*/ 198 w 1258"/>
              <a:gd name="T19" fmla="*/ 507 h 1163"/>
              <a:gd name="T20" fmla="*/ 361 w 1258"/>
              <a:gd name="T21" fmla="*/ 164 h 1163"/>
              <a:gd name="T22" fmla="*/ 705 w 1258"/>
              <a:gd name="T23" fmla="*/ 0 h 1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58" h="1163">
                <a:moveTo>
                  <a:pt x="705" y="0"/>
                </a:moveTo>
                <a:cubicBezTo>
                  <a:pt x="705" y="0"/>
                  <a:pt x="890" y="1"/>
                  <a:pt x="1025" y="116"/>
                </a:cubicBezTo>
                <a:cubicBezTo>
                  <a:pt x="1025" y="116"/>
                  <a:pt x="1258" y="305"/>
                  <a:pt x="1146" y="639"/>
                </a:cubicBezTo>
                <a:cubicBezTo>
                  <a:pt x="1146" y="639"/>
                  <a:pt x="1012" y="817"/>
                  <a:pt x="913" y="872"/>
                </a:cubicBezTo>
                <a:cubicBezTo>
                  <a:pt x="913" y="872"/>
                  <a:pt x="636" y="963"/>
                  <a:pt x="619" y="983"/>
                </a:cubicBezTo>
                <a:cubicBezTo>
                  <a:pt x="394" y="1093"/>
                  <a:pt x="394" y="1093"/>
                  <a:pt x="394" y="1093"/>
                </a:cubicBezTo>
                <a:cubicBezTo>
                  <a:pt x="394" y="1093"/>
                  <a:pt x="309" y="1163"/>
                  <a:pt x="276" y="1130"/>
                </a:cubicBezTo>
                <a:cubicBezTo>
                  <a:pt x="43" y="897"/>
                  <a:pt x="43" y="897"/>
                  <a:pt x="43" y="897"/>
                </a:cubicBezTo>
                <a:cubicBezTo>
                  <a:pt x="43" y="897"/>
                  <a:pt x="0" y="856"/>
                  <a:pt x="63" y="792"/>
                </a:cubicBezTo>
                <a:cubicBezTo>
                  <a:pt x="63" y="792"/>
                  <a:pt x="183" y="580"/>
                  <a:pt x="198" y="507"/>
                </a:cubicBezTo>
                <a:cubicBezTo>
                  <a:pt x="198" y="507"/>
                  <a:pt x="301" y="224"/>
                  <a:pt x="361" y="164"/>
                </a:cubicBezTo>
                <a:cubicBezTo>
                  <a:pt x="361" y="164"/>
                  <a:pt x="436" y="14"/>
                  <a:pt x="70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5447182" y="3126461"/>
            <a:ext cx="1483926" cy="1376004"/>
          </a:xfrm>
          <a:custGeom>
            <a:avLst/>
            <a:gdLst>
              <a:gd name="T0" fmla="*/ 16 w 686"/>
              <a:gd name="T1" fmla="*/ 413 h 636"/>
              <a:gd name="T2" fmla="*/ 172 w 686"/>
              <a:gd name="T3" fmla="*/ 343 h 636"/>
              <a:gd name="T4" fmla="*/ 378 w 686"/>
              <a:gd name="T5" fmla="*/ 216 h 636"/>
              <a:gd name="T6" fmla="*/ 494 w 686"/>
              <a:gd name="T7" fmla="*/ 78 h 636"/>
              <a:gd name="T8" fmla="*/ 467 w 686"/>
              <a:gd name="T9" fmla="*/ 12 h 636"/>
              <a:gd name="T10" fmla="*/ 397 w 686"/>
              <a:gd name="T11" fmla="*/ 49 h 636"/>
              <a:gd name="T12" fmla="*/ 383 w 686"/>
              <a:gd name="T13" fmla="*/ 152 h 636"/>
              <a:gd name="T14" fmla="*/ 461 w 686"/>
              <a:gd name="T15" fmla="*/ 234 h 636"/>
              <a:gd name="T16" fmla="*/ 564 w 686"/>
              <a:gd name="T17" fmla="*/ 231 h 636"/>
              <a:gd name="T18" fmla="*/ 598 w 686"/>
              <a:gd name="T19" fmla="*/ 142 h 636"/>
              <a:gd name="T20" fmla="*/ 532 w 686"/>
              <a:gd name="T21" fmla="*/ 131 h 636"/>
              <a:gd name="T22" fmla="*/ 473 w 686"/>
              <a:gd name="T23" fmla="*/ 248 h 636"/>
              <a:gd name="T24" fmla="*/ 530 w 686"/>
              <a:gd name="T25" fmla="*/ 329 h 636"/>
              <a:gd name="T26" fmla="*/ 660 w 686"/>
              <a:gd name="T27" fmla="*/ 281 h 636"/>
              <a:gd name="T28" fmla="*/ 678 w 686"/>
              <a:gd name="T29" fmla="*/ 245 h 636"/>
              <a:gd name="T30" fmla="*/ 647 w 686"/>
              <a:gd name="T31" fmla="*/ 232 h 636"/>
              <a:gd name="T32" fmla="*/ 514 w 686"/>
              <a:gd name="T33" fmla="*/ 295 h 636"/>
              <a:gd name="T34" fmla="*/ 263 w 686"/>
              <a:gd name="T35" fmla="*/ 561 h 636"/>
              <a:gd name="T36" fmla="*/ 201 w 686"/>
              <a:gd name="T37" fmla="*/ 630 h 636"/>
              <a:gd name="T38" fmla="*/ 223 w 686"/>
              <a:gd name="T39" fmla="*/ 629 h 636"/>
              <a:gd name="T40" fmla="*/ 415 w 686"/>
              <a:gd name="T41" fmla="*/ 408 h 636"/>
              <a:gd name="T42" fmla="*/ 522 w 686"/>
              <a:gd name="T43" fmla="*/ 306 h 636"/>
              <a:gd name="T44" fmla="*/ 578 w 686"/>
              <a:gd name="T45" fmla="*/ 265 h 636"/>
              <a:gd name="T46" fmla="*/ 644 w 686"/>
              <a:gd name="T47" fmla="*/ 244 h 636"/>
              <a:gd name="T48" fmla="*/ 585 w 686"/>
              <a:gd name="T49" fmla="*/ 315 h 636"/>
              <a:gd name="T50" fmla="*/ 501 w 686"/>
              <a:gd name="T51" fmla="*/ 274 h 636"/>
              <a:gd name="T52" fmla="*/ 526 w 686"/>
              <a:gd name="T53" fmla="*/ 158 h 636"/>
              <a:gd name="T54" fmla="*/ 559 w 686"/>
              <a:gd name="T55" fmla="*/ 135 h 636"/>
              <a:gd name="T56" fmla="*/ 578 w 686"/>
              <a:gd name="T57" fmla="*/ 159 h 636"/>
              <a:gd name="T58" fmla="*/ 525 w 686"/>
              <a:gd name="T59" fmla="*/ 236 h 636"/>
              <a:gd name="T60" fmla="*/ 437 w 686"/>
              <a:gd name="T61" fmla="*/ 189 h 636"/>
              <a:gd name="T62" fmla="*/ 400 w 686"/>
              <a:gd name="T63" fmla="*/ 115 h 636"/>
              <a:gd name="T64" fmla="*/ 434 w 686"/>
              <a:gd name="T65" fmla="*/ 28 h 636"/>
              <a:gd name="T66" fmla="*/ 462 w 686"/>
              <a:gd name="T67" fmla="*/ 38 h 636"/>
              <a:gd name="T68" fmla="*/ 471 w 686"/>
              <a:gd name="T69" fmla="*/ 69 h 636"/>
              <a:gd name="T70" fmla="*/ 453 w 686"/>
              <a:gd name="T71" fmla="*/ 122 h 636"/>
              <a:gd name="T72" fmla="*/ 334 w 686"/>
              <a:gd name="T73" fmla="*/ 233 h 636"/>
              <a:gd name="T74" fmla="*/ 146 w 686"/>
              <a:gd name="T75" fmla="*/ 344 h 636"/>
              <a:gd name="T76" fmla="*/ 13 w 686"/>
              <a:gd name="T77" fmla="*/ 404 h 636"/>
              <a:gd name="T78" fmla="*/ 16 w 686"/>
              <a:gd name="T79" fmla="*/ 413 h 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86" h="636">
                <a:moveTo>
                  <a:pt x="16" y="413"/>
                </a:moveTo>
                <a:cubicBezTo>
                  <a:pt x="70" y="396"/>
                  <a:pt x="122" y="369"/>
                  <a:pt x="172" y="343"/>
                </a:cubicBezTo>
                <a:cubicBezTo>
                  <a:pt x="243" y="306"/>
                  <a:pt x="314" y="265"/>
                  <a:pt x="378" y="216"/>
                </a:cubicBezTo>
                <a:cubicBezTo>
                  <a:pt x="422" y="183"/>
                  <a:pt x="484" y="136"/>
                  <a:pt x="494" y="78"/>
                </a:cubicBezTo>
                <a:cubicBezTo>
                  <a:pt x="498" y="56"/>
                  <a:pt x="490" y="21"/>
                  <a:pt x="467" y="12"/>
                </a:cubicBezTo>
                <a:cubicBezTo>
                  <a:pt x="438" y="0"/>
                  <a:pt x="410" y="27"/>
                  <a:pt x="397" y="49"/>
                </a:cubicBezTo>
                <a:cubicBezTo>
                  <a:pt x="379" y="79"/>
                  <a:pt x="368" y="118"/>
                  <a:pt x="383" y="152"/>
                </a:cubicBezTo>
                <a:cubicBezTo>
                  <a:pt x="398" y="186"/>
                  <a:pt x="428" y="217"/>
                  <a:pt x="461" y="234"/>
                </a:cubicBezTo>
                <a:cubicBezTo>
                  <a:pt x="493" y="251"/>
                  <a:pt x="533" y="253"/>
                  <a:pt x="564" y="231"/>
                </a:cubicBezTo>
                <a:cubicBezTo>
                  <a:pt x="590" y="213"/>
                  <a:pt x="615" y="174"/>
                  <a:pt x="598" y="142"/>
                </a:cubicBezTo>
                <a:cubicBezTo>
                  <a:pt x="585" y="117"/>
                  <a:pt x="554" y="119"/>
                  <a:pt x="532" y="131"/>
                </a:cubicBezTo>
                <a:cubicBezTo>
                  <a:pt x="495" y="153"/>
                  <a:pt x="474" y="207"/>
                  <a:pt x="473" y="248"/>
                </a:cubicBezTo>
                <a:cubicBezTo>
                  <a:pt x="472" y="285"/>
                  <a:pt x="491" y="321"/>
                  <a:pt x="530" y="329"/>
                </a:cubicBezTo>
                <a:cubicBezTo>
                  <a:pt x="576" y="339"/>
                  <a:pt x="627" y="312"/>
                  <a:pt x="660" y="281"/>
                </a:cubicBezTo>
                <a:cubicBezTo>
                  <a:pt x="669" y="273"/>
                  <a:pt x="683" y="258"/>
                  <a:pt x="678" y="245"/>
                </a:cubicBezTo>
                <a:cubicBezTo>
                  <a:pt x="673" y="233"/>
                  <a:pt x="658" y="232"/>
                  <a:pt x="647" y="232"/>
                </a:cubicBezTo>
                <a:cubicBezTo>
                  <a:pt x="597" y="231"/>
                  <a:pt x="552" y="266"/>
                  <a:pt x="514" y="295"/>
                </a:cubicBezTo>
                <a:cubicBezTo>
                  <a:pt x="417" y="370"/>
                  <a:pt x="342" y="468"/>
                  <a:pt x="263" y="561"/>
                </a:cubicBezTo>
                <a:cubicBezTo>
                  <a:pt x="243" y="584"/>
                  <a:pt x="222" y="607"/>
                  <a:pt x="201" y="630"/>
                </a:cubicBezTo>
                <a:cubicBezTo>
                  <a:pt x="195" y="636"/>
                  <a:pt x="219" y="634"/>
                  <a:pt x="223" y="629"/>
                </a:cubicBezTo>
                <a:cubicBezTo>
                  <a:pt x="290" y="558"/>
                  <a:pt x="349" y="480"/>
                  <a:pt x="415" y="408"/>
                </a:cubicBezTo>
                <a:cubicBezTo>
                  <a:pt x="448" y="371"/>
                  <a:pt x="483" y="337"/>
                  <a:pt x="522" y="306"/>
                </a:cubicBezTo>
                <a:cubicBezTo>
                  <a:pt x="540" y="292"/>
                  <a:pt x="559" y="278"/>
                  <a:pt x="578" y="265"/>
                </a:cubicBezTo>
                <a:cubicBezTo>
                  <a:pt x="595" y="254"/>
                  <a:pt x="622" y="237"/>
                  <a:pt x="644" y="244"/>
                </a:cubicBezTo>
                <a:cubicBezTo>
                  <a:pt x="686" y="256"/>
                  <a:pt x="597" y="310"/>
                  <a:pt x="585" y="315"/>
                </a:cubicBezTo>
                <a:cubicBezTo>
                  <a:pt x="548" y="327"/>
                  <a:pt x="512" y="311"/>
                  <a:pt x="501" y="274"/>
                </a:cubicBezTo>
                <a:cubicBezTo>
                  <a:pt x="489" y="235"/>
                  <a:pt x="504" y="190"/>
                  <a:pt x="526" y="158"/>
                </a:cubicBezTo>
                <a:cubicBezTo>
                  <a:pt x="533" y="148"/>
                  <a:pt x="545" y="130"/>
                  <a:pt x="559" y="135"/>
                </a:cubicBezTo>
                <a:cubicBezTo>
                  <a:pt x="569" y="138"/>
                  <a:pt x="575" y="150"/>
                  <a:pt x="578" y="159"/>
                </a:cubicBezTo>
                <a:cubicBezTo>
                  <a:pt x="585" y="191"/>
                  <a:pt x="558" y="233"/>
                  <a:pt x="525" y="236"/>
                </a:cubicBezTo>
                <a:cubicBezTo>
                  <a:pt x="492" y="239"/>
                  <a:pt x="458" y="212"/>
                  <a:pt x="437" y="189"/>
                </a:cubicBezTo>
                <a:cubicBezTo>
                  <a:pt x="418" y="169"/>
                  <a:pt x="401" y="144"/>
                  <a:pt x="400" y="115"/>
                </a:cubicBezTo>
                <a:cubicBezTo>
                  <a:pt x="399" y="86"/>
                  <a:pt x="413" y="49"/>
                  <a:pt x="434" y="28"/>
                </a:cubicBezTo>
                <a:cubicBezTo>
                  <a:pt x="446" y="17"/>
                  <a:pt x="454" y="24"/>
                  <a:pt x="462" y="38"/>
                </a:cubicBezTo>
                <a:cubicBezTo>
                  <a:pt x="467" y="47"/>
                  <a:pt x="470" y="58"/>
                  <a:pt x="471" y="69"/>
                </a:cubicBezTo>
                <a:cubicBezTo>
                  <a:pt x="472" y="87"/>
                  <a:pt x="463" y="106"/>
                  <a:pt x="453" y="122"/>
                </a:cubicBezTo>
                <a:cubicBezTo>
                  <a:pt x="424" y="167"/>
                  <a:pt x="377" y="202"/>
                  <a:pt x="334" y="233"/>
                </a:cubicBezTo>
                <a:cubicBezTo>
                  <a:pt x="274" y="274"/>
                  <a:pt x="211" y="311"/>
                  <a:pt x="146" y="344"/>
                </a:cubicBezTo>
                <a:cubicBezTo>
                  <a:pt x="104" y="366"/>
                  <a:pt x="58" y="389"/>
                  <a:pt x="13" y="404"/>
                </a:cubicBezTo>
                <a:cubicBezTo>
                  <a:pt x="0" y="408"/>
                  <a:pt x="2" y="418"/>
                  <a:pt x="16" y="413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5310693" y="1947255"/>
            <a:ext cx="2694873" cy="2696460"/>
          </a:xfrm>
          <a:custGeom>
            <a:avLst/>
            <a:gdLst>
              <a:gd name="T0" fmla="*/ 1058 w 1246"/>
              <a:gd name="T1" fmla="*/ 188 h 1246"/>
              <a:gd name="T2" fmla="*/ 379 w 1246"/>
              <a:gd name="T3" fmla="*/ 188 h 1246"/>
              <a:gd name="T4" fmla="*/ 254 w 1246"/>
              <a:gd name="T5" fmla="*/ 403 h 1246"/>
              <a:gd name="T6" fmla="*/ 57 w 1246"/>
              <a:gd name="T7" fmla="*/ 838 h 1246"/>
              <a:gd name="T8" fmla="*/ 52 w 1246"/>
              <a:gd name="T9" fmla="*/ 1001 h 1246"/>
              <a:gd name="T10" fmla="*/ 148 w 1246"/>
              <a:gd name="T11" fmla="*/ 1098 h 1246"/>
              <a:gd name="T12" fmla="*/ 244 w 1246"/>
              <a:gd name="T13" fmla="*/ 1194 h 1246"/>
              <a:gd name="T14" fmla="*/ 408 w 1246"/>
              <a:gd name="T15" fmla="*/ 1189 h 1246"/>
              <a:gd name="T16" fmla="*/ 843 w 1246"/>
              <a:gd name="T17" fmla="*/ 991 h 1246"/>
              <a:gd name="T18" fmla="*/ 1058 w 1246"/>
              <a:gd name="T19" fmla="*/ 867 h 1246"/>
              <a:gd name="T20" fmla="*/ 1058 w 1246"/>
              <a:gd name="T21" fmla="*/ 188 h 1246"/>
              <a:gd name="T22" fmla="*/ 831 w 1246"/>
              <a:gd name="T23" fmla="*/ 950 h 1246"/>
              <a:gd name="T24" fmla="*/ 382 w 1246"/>
              <a:gd name="T25" fmla="*/ 1153 h 1246"/>
              <a:gd name="T26" fmla="*/ 314 w 1246"/>
              <a:gd name="T27" fmla="*/ 1189 h 1246"/>
              <a:gd name="T28" fmla="*/ 275 w 1246"/>
              <a:gd name="T29" fmla="*/ 1163 h 1246"/>
              <a:gd name="T30" fmla="*/ 178 w 1246"/>
              <a:gd name="T31" fmla="*/ 1067 h 1246"/>
              <a:gd name="T32" fmla="*/ 82 w 1246"/>
              <a:gd name="T33" fmla="*/ 971 h 1246"/>
              <a:gd name="T34" fmla="*/ 57 w 1246"/>
              <a:gd name="T35" fmla="*/ 931 h 1246"/>
              <a:gd name="T36" fmla="*/ 92 w 1246"/>
              <a:gd name="T37" fmla="*/ 863 h 1246"/>
              <a:gd name="T38" fmla="*/ 296 w 1246"/>
              <a:gd name="T39" fmla="*/ 414 h 1246"/>
              <a:gd name="T40" fmla="*/ 409 w 1246"/>
              <a:gd name="T41" fmla="*/ 218 h 1246"/>
              <a:gd name="T42" fmla="*/ 1027 w 1246"/>
              <a:gd name="T43" fmla="*/ 218 h 1246"/>
              <a:gd name="T44" fmla="*/ 1027 w 1246"/>
              <a:gd name="T45" fmla="*/ 836 h 1246"/>
              <a:gd name="T46" fmla="*/ 831 w 1246"/>
              <a:gd name="T47" fmla="*/ 950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46" h="1246">
                <a:moveTo>
                  <a:pt x="1058" y="188"/>
                </a:moveTo>
                <a:cubicBezTo>
                  <a:pt x="870" y="0"/>
                  <a:pt x="566" y="0"/>
                  <a:pt x="379" y="188"/>
                </a:cubicBezTo>
                <a:cubicBezTo>
                  <a:pt x="317" y="249"/>
                  <a:pt x="277" y="324"/>
                  <a:pt x="254" y="403"/>
                </a:cubicBezTo>
                <a:cubicBezTo>
                  <a:pt x="187" y="636"/>
                  <a:pt x="125" y="743"/>
                  <a:pt x="57" y="838"/>
                </a:cubicBezTo>
                <a:cubicBezTo>
                  <a:pt x="0" y="918"/>
                  <a:pt x="0" y="950"/>
                  <a:pt x="52" y="1001"/>
                </a:cubicBezTo>
                <a:cubicBezTo>
                  <a:pt x="73" y="1023"/>
                  <a:pt x="110" y="1059"/>
                  <a:pt x="148" y="1098"/>
                </a:cubicBezTo>
                <a:cubicBezTo>
                  <a:pt x="186" y="1136"/>
                  <a:pt x="222" y="1172"/>
                  <a:pt x="244" y="1194"/>
                </a:cubicBezTo>
                <a:cubicBezTo>
                  <a:pt x="296" y="1246"/>
                  <a:pt x="328" y="1246"/>
                  <a:pt x="408" y="1189"/>
                </a:cubicBezTo>
                <a:cubicBezTo>
                  <a:pt x="503" y="1121"/>
                  <a:pt x="609" y="1058"/>
                  <a:pt x="843" y="991"/>
                </a:cubicBezTo>
                <a:cubicBezTo>
                  <a:pt x="921" y="969"/>
                  <a:pt x="996" y="929"/>
                  <a:pt x="1058" y="867"/>
                </a:cubicBezTo>
                <a:cubicBezTo>
                  <a:pt x="1246" y="679"/>
                  <a:pt x="1246" y="375"/>
                  <a:pt x="1058" y="188"/>
                </a:cubicBezTo>
                <a:close/>
                <a:moveTo>
                  <a:pt x="831" y="950"/>
                </a:moveTo>
                <a:cubicBezTo>
                  <a:pt x="604" y="1015"/>
                  <a:pt x="491" y="1076"/>
                  <a:pt x="382" y="1153"/>
                </a:cubicBezTo>
                <a:cubicBezTo>
                  <a:pt x="370" y="1162"/>
                  <a:pt x="334" y="1188"/>
                  <a:pt x="314" y="1189"/>
                </a:cubicBezTo>
                <a:cubicBezTo>
                  <a:pt x="307" y="1189"/>
                  <a:pt x="298" y="1186"/>
                  <a:pt x="275" y="1163"/>
                </a:cubicBezTo>
                <a:cubicBezTo>
                  <a:pt x="178" y="1067"/>
                  <a:pt x="178" y="1067"/>
                  <a:pt x="178" y="1067"/>
                </a:cubicBezTo>
                <a:cubicBezTo>
                  <a:pt x="82" y="971"/>
                  <a:pt x="82" y="971"/>
                  <a:pt x="82" y="971"/>
                </a:cubicBezTo>
                <a:cubicBezTo>
                  <a:pt x="59" y="948"/>
                  <a:pt x="56" y="938"/>
                  <a:pt x="57" y="931"/>
                </a:cubicBezTo>
                <a:cubicBezTo>
                  <a:pt x="57" y="912"/>
                  <a:pt x="84" y="875"/>
                  <a:pt x="92" y="863"/>
                </a:cubicBezTo>
                <a:cubicBezTo>
                  <a:pt x="170" y="755"/>
                  <a:pt x="231" y="642"/>
                  <a:pt x="296" y="414"/>
                </a:cubicBezTo>
                <a:cubicBezTo>
                  <a:pt x="318" y="337"/>
                  <a:pt x="356" y="271"/>
                  <a:pt x="409" y="218"/>
                </a:cubicBezTo>
                <a:cubicBezTo>
                  <a:pt x="580" y="48"/>
                  <a:pt x="857" y="48"/>
                  <a:pt x="1027" y="218"/>
                </a:cubicBezTo>
                <a:cubicBezTo>
                  <a:pt x="1198" y="389"/>
                  <a:pt x="1198" y="666"/>
                  <a:pt x="1027" y="836"/>
                </a:cubicBezTo>
                <a:cubicBezTo>
                  <a:pt x="974" y="890"/>
                  <a:pt x="908" y="928"/>
                  <a:pt x="831" y="9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3737890" y="4835753"/>
            <a:ext cx="1412507" cy="1247450"/>
          </a:xfrm>
          <a:custGeom>
            <a:avLst/>
            <a:gdLst>
              <a:gd name="T0" fmla="*/ 306 w 653"/>
              <a:gd name="T1" fmla="*/ 547 h 576"/>
              <a:gd name="T2" fmla="*/ 293 w 653"/>
              <a:gd name="T3" fmla="*/ 547 h 576"/>
              <a:gd name="T4" fmla="*/ 287 w 653"/>
              <a:gd name="T5" fmla="*/ 536 h 576"/>
              <a:gd name="T6" fmla="*/ 309 w 653"/>
              <a:gd name="T7" fmla="*/ 433 h 576"/>
              <a:gd name="T8" fmla="*/ 13 w 653"/>
              <a:gd name="T9" fmla="*/ 576 h 576"/>
              <a:gd name="T10" fmla="*/ 13 w 653"/>
              <a:gd name="T11" fmla="*/ 576 h 576"/>
              <a:gd name="T12" fmla="*/ 2 w 653"/>
              <a:gd name="T13" fmla="*/ 570 h 576"/>
              <a:gd name="T14" fmla="*/ 2 w 653"/>
              <a:gd name="T15" fmla="*/ 557 h 576"/>
              <a:gd name="T16" fmla="*/ 172 w 653"/>
              <a:gd name="T17" fmla="*/ 335 h 576"/>
              <a:gd name="T18" fmla="*/ 68 w 653"/>
              <a:gd name="T19" fmla="*/ 367 h 576"/>
              <a:gd name="T20" fmla="*/ 54 w 653"/>
              <a:gd name="T21" fmla="*/ 362 h 576"/>
              <a:gd name="T22" fmla="*/ 53 w 653"/>
              <a:gd name="T23" fmla="*/ 348 h 576"/>
              <a:gd name="T24" fmla="*/ 454 w 653"/>
              <a:gd name="T25" fmla="*/ 1 h 576"/>
              <a:gd name="T26" fmla="*/ 464 w 653"/>
              <a:gd name="T27" fmla="*/ 4 h 576"/>
              <a:gd name="T28" fmla="*/ 482 w 653"/>
              <a:gd name="T29" fmla="*/ 22 h 576"/>
              <a:gd name="T30" fmla="*/ 383 w 653"/>
              <a:gd name="T31" fmla="*/ 135 h 576"/>
              <a:gd name="T32" fmla="*/ 383 w 653"/>
              <a:gd name="T33" fmla="*/ 141 h 576"/>
              <a:gd name="T34" fmla="*/ 388 w 653"/>
              <a:gd name="T35" fmla="*/ 143 h 576"/>
              <a:gd name="T36" fmla="*/ 429 w 653"/>
              <a:gd name="T37" fmla="*/ 131 h 576"/>
              <a:gd name="T38" fmla="*/ 363 w 653"/>
              <a:gd name="T39" fmla="*/ 216 h 576"/>
              <a:gd name="T40" fmla="*/ 363 w 653"/>
              <a:gd name="T41" fmla="*/ 221 h 576"/>
              <a:gd name="T42" fmla="*/ 367 w 653"/>
              <a:gd name="T43" fmla="*/ 224 h 576"/>
              <a:gd name="T44" fmla="*/ 368 w 653"/>
              <a:gd name="T45" fmla="*/ 224 h 576"/>
              <a:gd name="T46" fmla="*/ 482 w 653"/>
              <a:gd name="T47" fmla="*/ 168 h 576"/>
              <a:gd name="T48" fmla="*/ 473 w 653"/>
              <a:gd name="T49" fmla="*/ 208 h 576"/>
              <a:gd name="T50" fmla="*/ 476 w 653"/>
              <a:gd name="T51" fmla="*/ 212 h 576"/>
              <a:gd name="T52" fmla="*/ 481 w 653"/>
              <a:gd name="T53" fmla="*/ 212 h 576"/>
              <a:gd name="T54" fmla="*/ 586 w 653"/>
              <a:gd name="T55" fmla="*/ 125 h 576"/>
              <a:gd name="T56" fmla="*/ 621 w 653"/>
              <a:gd name="T57" fmla="*/ 160 h 576"/>
              <a:gd name="T58" fmla="*/ 625 w 653"/>
              <a:gd name="T59" fmla="*/ 168 h 576"/>
              <a:gd name="T60" fmla="*/ 306 w 653"/>
              <a:gd name="T61" fmla="*/ 547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53" h="576">
                <a:moveTo>
                  <a:pt x="306" y="547"/>
                </a:moveTo>
                <a:cubicBezTo>
                  <a:pt x="302" y="550"/>
                  <a:pt x="297" y="550"/>
                  <a:pt x="293" y="547"/>
                </a:cubicBezTo>
                <a:cubicBezTo>
                  <a:pt x="289" y="545"/>
                  <a:pt x="287" y="540"/>
                  <a:pt x="287" y="536"/>
                </a:cubicBezTo>
                <a:cubicBezTo>
                  <a:pt x="287" y="497"/>
                  <a:pt x="296" y="463"/>
                  <a:pt x="309" y="433"/>
                </a:cubicBezTo>
                <a:cubicBezTo>
                  <a:pt x="140" y="573"/>
                  <a:pt x="19" y="576"/>
                  <a:pt x="13" y="576"/>
                </a:cubicBezTo>
                <a:cubicBezTo>
                  <a:pt x="13" y="576"/>
                  <a:pt x="13" y="576"/>
                  <a:pt x="13" y="576"/>
                </a:cubicBezTo>
                <a:cubicBezTo>
                  <a:pt x="9" y="575"/>
                  <a:pt x="5" y="573"/>
                  <a:pt x="2" y="570"/>
                </a:cubicBezTo>
                <a:cubicBezTo>
                  <a:pt x="0" y="566"/>
                  <a:pt x="0" y="561"/>
                  <a:pt x="2" y="557"/>
                </a:cubicBezTo>
                <a:cubicBezTo>
                  <a:pt x="34" y="491"/>
                  <a:pt x="114" y="398"/>
                  <a:pt x="172" y="335"/>
                </a:cubicBezTo>
                <a:cubicBezTo>
                  <a:pt x="121" y="356"/>
                  <a:pt x="71" y="366"/>
                  <a:pt x="68" y="367"/>
                </a:cubicBezTo>
                <a:cubicBezTo>
                  <a:pt x="63" y="368"/>
                  <a:pt x="58" y="366"/>
                  <a:pt x="54" y="362"/>
                </a:cubicBezTo>
                <a:cubicBezTo>
                  <a:pt x="51" y="358"/>
                  <a:pt x="51" y="352"/>
                  <a:pt x="53" y="348"/>
                </a:cubicBezTo>
                <a:cubicBezTo>
                  <a:pt x="210" y="31"/>
                  <a:pt x="444" y="2"/>
                  <a:pt x="454" y="1"/>
                </a:cubicBezTo>
                <a:cubicBezTo>
                  <a:pt x="457" y="0"/>
                  <a:pt x="462" y="1"/>
                  <a:pt x="464" y="4"/>
                </a:cubicBezTo>
                <a:cubicBezTo>
                  <a:pt x="482" y="22"/>
                  <a:pt x="482" y="22"/>
                  <a:pt x="482" y="22"/>
                </a:cubicBezTo>
                <a:cubicBezTo>
                  <a:pt x="451" y="41"/>
                  <a:pt x="414" y="74"/>
                  <a:pt x="383" y="135"/>
                </a:cubicBezTo>
                <a:cubicBezTo>
                  <a:pt x="382" y="137"/>
                  <a:pt x="382" y="139"/>
                  <a:pt x="383" y="141"/>
                </a:cubicBezTo>
                <a:cubicBezTo>
                  <a:pt x="385" y="142"/>
                  <a:pt x="387" y="143"/>
                  <a:pt x="388" y="143"/>
                </a:cubicBezTo>
                <a:cubicBezTo>
                  <a:pt x="390" y="142"/>
                  <a:pt x="409" y="139"/>
                  <a:pt x="429" y="131"/>
                </a:cubicBezTo>
                <a:cubicBezTo>
                  <a:pt x="406" y="155"/>
                  <a:pt x="376" y="191"/>
                  <a:pt x="363" y="216"/>
                </a:cubicBezTo>
                <a:cubicBezTo>
                  <a:pt x="362" y="218"/>
                  <a:pt x="362" y="220"/>
                  <a:pt x="363" y="221"/>
                </a:cubicBezTo>
                <a:cubicBezTo>
                  <a:pt x="364" y="223"/>
                  <a:pt x="366" y="224"/>
                  <a:pt x="367" y="224"/>
                </a:cubicBezTo>
                <a:cubicBezTo>
                  <a:pt x="368" y="224"/>
                  <a:pt x="368" y="224"/>
                  <a:pt x="368" y="224"/>
                </a:cubicBezTo>
                <a:cubicBezTo>
                  <a:pt x="370" y="224"/>
                  <a:pt x="416" y="223"/>
                  <a:pt x="482" y="168"/>
                </a:cubicBezTo>
                <a:cubicBezTo>
                  <a:pt x="477" y="180"/>
                  <a:pt x="473" y="193"/>
                  <a:pt x="473" y="208"/>
                </a:cubicBezTo>
                <a:cubicBezTo>
                  <a:pt x="473" y="210"/>
                  <a:pt x="475" y="211"/>
                  <a:pt x="476" y="212"/>
                </a:cubicBezTo>
                <a:cubicBezTo>
                  <a:pt x="478" y="213"/>
                  <a:pt x="480" y="213"/>
                  <a:pt x="481" y="212"/>
                </a:cubicBezTo>
                <a:cubicBezTo>
                  <a:pt x="485" y="210"/>
                  <a:pt x="552" y="173"/>
                  <a:pt x="586" y="125"/>
                </a:cubicBezTo>
                <a:cubicBezTo>
                  <a:pt x="621" y="160"/>
                  <a:pt x="621" y="160"/>
                  <a:pt x="621" y="160"/>
                </a:cubicBezTo>
                <a:cubicBezTo>
                  <a:pt x="623" y="162"/>
                  <a:pt x="624" y="164"/>
                  <a:pt x="625" y="168"/>
                </a:cubicBezTo>
                <a:cubicBezTo>
                  <a:pt x="653" y="358"/>
                  <a:pt x="321" y="540"/>
                  <a:pt x="306" y="54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6182003" y="2383704"/>
            <a:ext cx="547545" cy="514216"/>
          </a:xfrm>
          <a:custGeom>
            <a:avLst/>
            <a:gdLst>
              <a:gd name="T0" fmla="*/ 227 w 253"/>
              <a:gd name="T1" fmla="*/ 52 h 237"/>
              <a:gd name="T2" fmla="*/ 45 w 253"/>
              <a:gd name="T3" fmla="*/ 217 h 237"/>
              <a:gd name="T4" fmla="*/ 18 w 253"/>
              <a:gd name="T5" fmla="*/ 234 h 237"/>
              <a:gd name="T6" fmla="*/ 7 w 253"/>
              <a:gd name="T7" fmla="*/ 228 h 237"/>
              <a:gd name="T8" fmla="*/ 1 w 253"/>
              <a:gd name="T9" fmla="*/ 208 h 237"/>
              <a:gd name="T10" fmla="*/ 232 w 253"/>
              <a:gd name="T11" fmla="*/ 8 h 237"/>
              <a:gd name="T12" fmla="*/ 252 w 253"/>
              <a:gd name="T13" fmla="*/ 32 h 237"/>
              <a:gd name="T14" fmla="*/ 227 w 253"/>
              <a:gd name="T15" fmla="*/ 52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3" h="237">
                <a:moveTo>
                  <a:pt x="227" y="52"/>
                </a:moveTo>
                <a:cubicBezTo>
                  <a:pt x="204" y="50"/>
                  <a:pt x="83" y="47"/>
                  <a:pt x="45" y="217"/>
                </a:cubicBezTo>
                <a:cubicBezTo>
                  <a:pt x="42" y="229"/>
                  <a:pt x="30" y="237"/>
                  <a:pt x="18" y="234"/>
                </a:cubicBezTo>
                <a:cubicBezTo>
                  <a:pt x="14" y="233"/>
                  <a:pt x="10" y="231"/>
                  <a:pt x="7" y="228"/>
                </a:cubicBezTo>
                <a:cubicBezTo>
                  <a:pt x="2" y="223"/>
                  <a:pt x="0" y="215"/>
                  <a:pt x="1" y="208"/>
                </a:cubicBezTo>
                <a:cubicBezTo>
                  <a:pt x="47" y="0"/>
                  <a:pt x="201" y="5"/>
                  <a:pt x="232" y="8"/>
                </a:cubicBezTo>
                <a:cubicBezTo>
                  <a:pt x="244" y="9"/>
                  <a:pt x="253" y="20"/>
                  <a:pt x="252" y="32"/>
                </a:cubicBezTo>
                <a:cubicBezTo>
                  <a:pt x="251" y="44"/>
                  <a:pt x="240" y="53"/>
                  <a:pt x="227" y="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7713542" y="3869217"/>
            <a:ext cx="322179" cy="322179"/>
          </a:xfrm>
          <a:custGeom>
            <a:avLst/>
            <a:gdLst>
              <a:gd name="T0" fmla="*/ 142 w 149"/>
              <a:gd name="T1" fmla="*/ 118 h 149"/>
              <a:gd name="T2" fmla="*/ 31 w 149"/>
              <a:gd name="T3" fmla="*/ 7 h 149"/>
              <a:gd name="T4" fmla="*/ 7 w 149"/>
              <a:gd name="T5" fmla="*/ 7 h 149"/>
              <a:gd name="T6" fmla="*/ 7 w 149"/>
              <a:gd name="T7" fmla="*/ 31 h 149"/>
              <a:gd name="T8" fmla="*/ 118 w 149"/>
              <a:gd name="T9" fmla="*/ 142 h 149"/>
              <a:gd name="T10" fmla="*/ 142 w 149"/>
              <a:gd name="T11" fmla="*/ 142 h 149"/>
              <a:gd name="T12" fmla="*/ 142 w 149"/>
              <a:gd name="T13" fmla="*/ 118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9" h="149">
                <a:moveTo>
                  <a:pt x="142" y="118"/>
                </a:moveTo>
                <a:cubicBezTo>
                  <a:pt x="31" y="7"/>
                  <a:pt x="31" y="7"/>
                  <a:pt x="31" y="7"/>
                </a:cubicBezTo>
                <a:cubicBezTo>
                  <a:pt x="25" y="0"/>
                  <a:pt x="14" y="0"/>
                  <a:pt x="7" y="7"/>
                </a:cubicBezTo>
                <a:cubicBezTo>
                  <a:pt x="0" y="13"/>
                  <a:pt x="0" y="24"/>
                  <a:pt x="7" y="31"/>
                </a:cubicBezTo>
                <a:cubicBezTo>
                  <a:pt x="118" y="142"/>
                  <a:pt x="118" y="142"/>
                  <a:pt x="118" y="142"/>
                </a:cubicBezTo>
                <a:cubicBezTo>
                  <a:pt x="125" y="149"/>
                  <a:pt x="136" y="149"/>
                  <a:pt x="142" y="142"/>
                </a:cubicBezTo>
                <a:cubicBezTo>
                  <a:pt x="149" y="135"/>
                  <a:pt x="149" y="124"/>
                  <a:pt x="142" y="118"/>
                </a:cubicBezTo>
                <a:close/>
              </a:path>
            </a:pathLst>
          </a:custGeom>
          <a:solidFill>
            <a:srgbClr val="F79646"/>
          </a:solidFill>
          <a:ln w="87313" cap="flat">
            <a:solidFill>
              <a:schemeClr val="accent6"/>
            </a:solidFill>
            <a:prstDash val="solid"/>
            <a:miter lim="800000"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8040482" y="3388330"/>
            <a:ext cx="409468" cy="171405"/>
          </a:xfrm>
          <a:custGeom>
            <a:avLst/>
            <a:gdLst>
              <a:gd name="T0" fmla="*/ 6 w 189"/>
              <a:gd name="T1" fmla="*/ 32 h 79"/>
              <a:gd name="T2" fmla="*/ 13 w 189"/>
              <a:gd name="T3" fmla="*/ 36 h 79"/>
              <a:gd name="T4" fmla="*/ 165 w 189"/>
              <a:gd name="T5" fmla="*/ 76 h 79"/>
              <a:gd name="T6" fmla="*/ 186 w 189"/>
              <a:gd name="T7" fmla="*/ 64 h 79"/>
              <a:gd name="T8" fmla="*/ 174 w 189"/>
              <a:gd name="T9" fmla="*/ 43 h 79"/>
              <a:gd name="T10" fmla="*/ 22 w 189"/>
              <a:gd name="T11" fmla="*/ 3 h 79"/>
              <a:gd name="T12" fmla="*/ 1 w 189"/>
              <a:gd name="T13" fmla="*/ 15 h 79"/>
              <a:gd name="T14" fmla="*/ 6 w 189"/>
              <a:gd name="T15" fmla="*/ 32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79">
                <a:moveTo>
                  <a:pt x="6" y="32"/>
                </a:moveTo>
                <a:cubicBezTo>
                  <a:pt x="8" y="34"/>
                  <a:pt x="10" y="35"/>
                  <a:pt x="13" y="36"/>
                </a:cubicBezTo>
                <a:cubicBezTo>
                  <a:pt x="165" y="76"/>
                  <a:pt x="165" y="76"/>
                  <a:pt x="165" y="76"/>
                </a:cubicBezTo>
                <a:cubicBezTo>
                  <a:pt x="175" y="79"/>
                  <a:pt x="184" y="73"/>
                  <a:pt x="186" y="64"/>
                </a:cubicBezTo>
                <a:cubicBezTo>
                  <a:pt x="189" y="55"/>
                  <a:pt x="183" y="45"/>
                  <a:pt x="174" y="43"/>
                </a:cubicBezTo>
                <a:cubicBezTo>
                  <a:pt x="22" y="3"/>
                  <a:pt x="22" y="3"/>
                  <a:pt x="22" y="3"/>
                </a:cubicBezTo>
                <a:cubicBezTo>
                  <a:pt x="13" y="0"/>
                  <a:pt x="4" y="6"/>
                  <a:pt x="1" y="15"/>
                </a:cubicBezTo>
                <a:cubicBezTo>
                  <a:pt x="0" y="21"/>
                  <a:pt x="1" y="27"/>
                  <a:pt x="6" y="32"/>
                </a:cubicBezTo>
                <a:close/>
              </a:path>
            </a:pathLst>
          </a:custGeom>
          <a:solidFill>
            <a:srgbClr val="F79646"/>
          </a:solidFill>
          <a:ln w="87313" cap="flat">
            <a:solidFill>
              <a:schemeClr val="accent6"/>
            </a:solidFill>
            <a:prstDash val="solid"/>
            <a:miter lim="800000"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8075398" y="2628115"/>
            <a:ext cx="411055" cy="171405"/>
          </a:xfrm>
          <a:custGeom>
            <a:avLst/>
            <a:gdLst>
              <a:gd name="T0" fmla="*/ 3 w 190"/>
              <a:gd name="T1" fmla="*/ 66 h 79"/>
              <a:gd name="T2" fmla="*/ 7 w 190"/>
              <a:gd name="T3" fmla="*/ 73 h 79"/>
              <a:gd name="T4" fmla="*/ 24 w 190"/>
              <a:gd name="T5" fmla="*/ 78 h 79"/>
              <a:gd name="T6" fmla="*/ 176 w 190"/>
              <a:gd name="T7" fmla="*/ 36 h 79"/>
              <a:gd name="T8" fmla="*/ 188 w 190"/>
              <a:gd name="T9" fmla="*/ 15 h 79"/>
              <a:gd name="T10" fmla="*/ 167 w 190"/>
              <a:gd name="T11" fmla="*/ 3 h 79"/>
              <a:gd name="T12" fmla="*/ 15 w 190"/>
              <a:gd name="T13" fmla="*/ 44 h 79"/>
              <a:gd name="T14" fmla="*/ 3 w 190"/>
              <a:gd name="T15" fmla="*/ 66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0" h="79">
                <a:moveTo>
                  <a:pt x="3" y="66"/>
                </a:moveTo>
                <a:cubicBezTo>
                  <a:pt x="4" y="69"/>
                  <a:pt x="5" y="71"/>
                  <a:pt x="7" y="73"/>
                </a:cubicBezTo>
                <a:cubicBezTo>
                  <a:pt x="12" y="77"/>
                  <a:pt x="18" y="79"/>
                  <a:pt x="24" y="78"/>
                </a:cubicBezTo>
                <a:cubicBezTo>
                  <a:pt x="176" y="36"/>
                  <a:pt x="176" y="36"/>
                  <a:pt x="176" y="36"/>
                </a:cubicBezTo>
                <a:cubicBezTo>
                  <a:pt x="185" y="34"/>
                  <a:pt x="190" y="24"/>
                  <a:pt x="188" y="15"/>
                </a:cubicBezTo>
                <a:cubicBezTo>
                  <a:pt x="185" y="6"/>
                  <a:pt x="176" y="0"/>
                  <a:pt x="167" y="3"/>
                </a:cubicBezTo>
                <a:cubicBezTo>
                  <a:pt x="15" y="44"/>
                  <a:pt x="15" y="44"/>
                  <a:pt x="15" y="44"/>
                </a:cubicBezTo>
                <a:cubicBezTo>
                  <a:pt x="6" y="47"/>
                  <a:pt x="0" y="56"/>
                  <a:pt x="3" y="66"/>
                </a:cubicBezTo>
                <a:close/>
              </a:path>
            </a:pathLst>
          </a:custGeom>
          <a:solidFill>
            <a:srgbClr val="F79646"/>
          </a:solidFill>
          <a:ln w="87313" cap="flat">
            <a:solidFill>
              <a:schemeClr val="accent6"/>
            </a:solidFill>
            <a:prstDash val="solid"/>
            <a:miter lim="800000"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6367692" y="1429865"/>
            <a:ext cx="171405" cy="411055"/>
          </a:xfrm>
          <a:custGeom>
            <a:avLst/>
            <a:gdLst>
              <a:gd name="T0" fmla="*/ 76 w 79"/>
              <a:gd name="T1" fmla="*/ 167 h 190"/>
              <a:gd name="T2" fmla="*/ 36 w 79"/>
              <a:gd name="T3" fmla="*/ 15 h 190"/>
              <a:gd name="T4" fmla="*/ 15 w 79"/>
              <a:gd name="T5" fmla="*/ 3 h 190"/>
              <a:gd name="T6" fmla="*/ 3 w 79"/>
              <a:gd name="T7" fmla="*/ 24 h 190"/>
              <a:gd name="T8" fmla="*/ 43 w 79"/>
              <a:gd name="T9" fmla="*/ 176 h 190"/>
              <a:gd name="T10" fmla="*/ 47 w 79"/>
              <a:gd name="T11" fmla="*/ 184 h 190"/>
              <a:gd name="T12" fmla="*/ 64 w 79"/>
              <a:gd name="T13" fmla="*/ 188 h 190"/>
              <a:gd name="T14" fmla="*/ 76 w 79"/>
              <a:gd name="T15" fmla="*/ 167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9" h="190">
                <a:moveTo>
                  <a:pt x="76" y="167"/>
                </a:moveTo>
                <a:cubicBezTo>
                  <a:pt x="36" y="15"/>
                  <a:pt x="36" y="15"/>
                  <a:pt x="36" y="15"/>
                </a:cubicBezTo>
                <a:cubicBezTo>
                  <a:pt x="34" y="6"/>
                  <a:pt x="24" y="0"/>
                  <a:pt x="15" y="3"/>
                </a:cubicBezTo>
                <a:cubicBezTo>
                  <a:pt x="6" y="5"/>
                  <a:pt x="0" y="15"/>
                  <a:pt x="3" y="24"/>
                </a:cubicBezTo>
                <a:cubicBezTo>
                  <a:pt x="43" y="176"/>
                  <a:pt x="43" y="176"/>
                  <a:pt x="43" y="176"/>
                </a:cubicBezTo>
                <a:cubicBezTo>
                  <a:pt x="44" y="179"/>
                  <a:pt x="45" y="182"/>
                  <a:pt x="47" y="184"/>
                </a:cubicBezTo>
                <a:cubicBezTo>
                  <a:pt x="52" y="188"/>
                  <a:pt x="58" y="190"/>
                  <a:pt x="64" y="188"/>
                </a:cubicBezTo>
                <a:cubicBezTo>
                  <a:pt x="73" y="186"/>
                  <a:pt x="79" y="176"/>
                  <a:pt x="76" y="167"/>
                </a:cubicBezTo>
                <a:close/>
              </a:path>
            </a:pathLst>
          </a:custGeom>
          <a:solidFill>
            <a:srgbClr val="F79646"/>
          </a:solidFill>
          <a:ln w="87313" cap="flat">
            <a:solidFill>
              <a:schemeClr val="accent6"/>
            </a:solidFill>
            <a:prstDash val="solid"/>
            <a:miter lim="800000"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7256461" y="4169177"/>
            <a:ext cx="169818" cy="411055"/>
          </a:xfrm>
          <a:custGeom>
            <a:avLst/>
            <a:gdLst>
              <a:gd name="T0" fmla="*/ 76 w 78"/>
              <a:gd name="T1" fmla="*/ 167 h 190"/>
              <a:gd name="T2" fmla="*/ 36 w 78"/>
              <a:gd name="T3" fmla="*/ 15 h 190"/>
              <a:gd name="T4" fmla="*/ 15 w 78"/>
              <a:gd name="T5" fmla="*/ 3 h 190"/>
              <a:gd name="T6" fmla="*/ 2 w 78"/>
              <a:gd name="T7" fmla="*/ 24 h 190"/>
              <a:gd name="T8" fmla="*/ 42 w 78"/>
              <a:gd name="T9" fmla="*/ 176 h 190"/>
              <a:gd name="T10" fmla="*/ 47 w 78"/>
              <a:gd name="T11" fmla="*/ 183 h 190"/>
              <a:gd name="T12" fmla="*/ 64 w 78"/>
              <a:gd name="T13" fmla="*/ 188 h 190"/>
              <a:gd name="T14" fmla="*/ 76 w 78"/>
              <a:gd name="T15" fmla="*/ 167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8" h="190">
                <a:moveTo>
                  <a:pt x="76" y="167"/>
                </a:moveTo>
                <a:cubicBezTo>
                  <a:pt x="36" y="15"/>
                  <a:pt x="36" y="15"/>
                  <a:pt x="36" y="15"/>
                </a:cubicBezTo>
                <a:cubicBezTo>
                  <a:pt x="33" y="6"/>
                  <a:pt x="24" y="0"/>
                  <a:pt x="15" y="3"/>
                </a:cubicBezTo>
                <a:cubicBezTo>
                  <a:pt x="5" y="5"/>
                  <a:pt x="0" y="14"/>
                  <a:pt x="2" y="24"/>
                </a:cubicBezTo>
                <a:cubicBezTo>
                  <a:pt x="42" y="176"/>
                  <a:pt x="42" y="176"/>
                  <a:pt x="42" y="176"/>
                </a:cubicBezTo>
                <a:cubicBezTo>
                  <a:pt x="43" y="179"/>
                  <a:pt x="45" y="181"/>
                  <a:pt x="47" y="183"/>
                </a:cubicBezTo>
                <a:cubicBezTo>
                  <a:pt x="51" y="188"/>
                  <a:pt x="57" y="190"/>
                  <a:pt x="64" y="188"/>
                </a:cubicBezTo>
                <a:cubicBezTo>
                  <a:pt x="73" y="185"/>
                  <a:pt x="78" y="176"/>
                  <a:pt x="76" y="167"/>
                </a:cubicBezTo>
                <a:close/>
              </a:path>
            </a:pathLst>
          </a:custGeom>
          <a:solidFill>
            <a:srgbClr val="F79646"/>
          </a:solidFill>
          <a:ln w="87313" cap="flat">
            <a:solidFill>
              <a:schemeClr val="accent6"/>
            </a:solidFill>
            <a:prstDash val="solid"/>
            <a:miter lim="800000"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5301170" y="2501148"/>
            <a:ext cx="409468" cy="168231"/>
          </a:xfrm>
          <a:custGeom>
            <a:avLst/>
            <a:gdLst>
              <a:gd name="T0" fmla="*/ 175 w 189"/>
              <a:gd name="T1" fmla="*/ 42 h 78"/>
              <a:gd name="T2" fmla="*/ 23 w 189"/>
              <a:gd name="T3" fmla="*/ 2 h 78"/>
              <a:gd name="T4" fmla="*/ 1 w 189"/>
              <a:gd name="T5" fmla="*/ 14 h 78"/>
              <a:gd name="T6" fmla="*/ 6 w 189"/>
              <a:gd name="T7" fmla="*/ 31 h 78"/>
              <a:gd name="T8" fmla="*/ 14 w 189"/>
              <a:gd name="T9" fmla="*/ 36 h 78"/>
              <a:gd name="T10" fmla="*/ 166 w 189"/>
              <a:gd name="T11" fmla="*/ 76 h 78"/>
              <a:gd name="T12" fmla="*/ 187 w 189"/>
              <a:gd name="T13" fmla="*/ 63 h 78"/>
              <a:gd name="T14" fmla="*/ 175 w 189"/>
              <a:gd name="T15" fmla="*/ 4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9" h="78">
                <a:moveTo>
                  <a:pt x="175" y="42"/>
                </a:moveTo>
                <a:cubicBezTo>
                  <a:pt x="23" y="2"/>
                  <a:pt x="23" y="2"/>
                  <a:pt x="23" y="2"/>
                </a:cubicBezTo>
                <a:cubicBezTo>
                  <a:pt x="13" y="0"/>
                  <a:pt x="4" y="5"/>
                  <a:pt x="1" y="14"/>
                </a:cubicBezTo>
                <a:cubicBezTo>
                  <a:pt x="0" y="21"/>
                  <a:pt x="2" y="27"/>
                  <a:pt x="6" y="31"/>
                </a:cubicBezTo>
                <a:cubicBezTo>
                  <a:pt x="8" y="33"/>
                  <a:pt x="11" y="35"/>
                  <a:pt x="14" y="3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75" y="78"/>
                  <a:pt x="184" y="73"/>
                  <a:pt x="187" y="63"/>
                </a:cubicBezTo>
                <a:cubicBezTo>
                  <a:pt x="189" y="54"/>
                  <a:pt x="184" y="45"/>
                  <a:pt x="175" y="42"/>
                </a:cubicBezTo>
                <a:close/>
              </a:path>
            </a:pathLst>
          </a:custGeom>
          <a:solidFill>
            <a:srgbClr val="F79646"/>
          </a:solidFill>
          <a:ln w="87313" cap="flat">
            <a:solidFill>
              <a:schemeClr val="accent6"/>
            </a:solidFill>
            <a:prstDash val="solid"/>
            <a:miter lim="800000"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7127907" y="1393362"/>
            <a:ext cx="169818" cy="411055"/>
          </a:xfrm>
          <a:custGeom>
            <a:avLst/>
            <a:gdLst>
              <a:gd name="T0" fmla="*/ 1 w 79"/>
              <a:gd name="T1" fmla="*/ 166 h 190"/>
              <a:gd name="T2" fmla="*/ 6 w 79"/>
              <a:gd name="T3" fmla="*/ 183 h 190"/>
              <a:gd name="T4" fmla="*/ 14 w 79"/>
              <a:gd name="T5" fmla="*/ 187 h 190"/>
              <a:gd name="T6" fmla="*/ 35 w 79"/>
              <a:gd name="T7" fmla="*/ 175 h 190"/>
              <a:gd name="T8" fmla="*/ 76 w 79"/>
              <a:gd name="T9" fmla="*/ 24 h 190"/>
              <a:gd name="T10" fmla="*/ 64 w 79"/>
              <a:gd name="T11" fmla="*/ 2 h 190"/>
              <a:gd name="T12" fmla="*/ 43 w 79"/>
              <a:gd name="T13" fmla="*/ 15 h 190"/>
              <a:gd name="T14" fmla="*/ 1 w 79"/>
              <a:gd name="T15" fmla="*/ 166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9" h="190">
                <a:moveTo>
                  <a:pt x="1" y="166"/>
                </a:moveTo>
                <a:cubicBezTo>
                  <a:pt x="0" y="172"/>
                  <a:pt x="2" y="179"/>
                  <a:pt x="6" y="183"/>
                </a:cubicBezTo>
                <a:cubicBezTo>
                  <a:pt x="8" y="185"/>
                  <a:pt x="10" y="187"/>
                  <a:pt x="14" y="187"/>
                </a:cubicBezTo>
                <a:cubicBezTo>
                  <a:pt x="23" y="190"/>
                  <a:pt x="32" y="185"/>
                  <a:pt x="35" y="175"/>
                </a:cubicBezTo>
                <a:cubicBezTo>
                  <a:pt x="76" y="24"/>
                  <a:pt x="76" y="24"/>
                  <a:pt x="76" y="24"/>
                </a:cubicBezTo>
                <a:cubicBezTo>
                  <a:pt x="79" y="14"/>
                  <a:pt x="73" y="5"/>
                  <a:pt x="64" y="2"/>
                </a:cubicBezTo>
                <a:cubicBezTo>
                  <a:pt x="55" y="0"/>
                  <a:pt x="45" y="5"/>
                  <a:pt x="43" y="15"/>
                </a:cubicBezTo>
                <a:lnTo>
                  <a:pt x="1" y="166"/>
                </a:lnTo>
                <a:close/>
              </a:path>
            </a:pathLst>
          </a:custGeom>
          <a:solidFill>
            <a:srgbClr val="F79646"/>
          </a:solidFill>
          <a:ln w="87313" cap="flat">
            <a:solidFill>
              <a:schemeClr val="accent6"/>
            </a:solidFill>
            <a:prstDash val="solid"/>
            <a:miter lim="800000"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7719890" y="1880598"/>
            <a:ext cx="322179" cy="322179"/>
          </a:xfrm>
          <a:custGeom>
            <a:avLst/>
            <a:gdLst>
              <a:gd name="T0" fmla="*/ 7 w 149"/>
              <a:gd name="T1" fmla="*/ 142 h 149"/>
              <a:gd name="T2" fmla="*/ 31 w 149"/>
              <a:gd name="T3" fmla="*/ 142 h 149"/>
              <a:gd name="T4" fmla="*/ 143 w 149"/>
              <a:gd name="T5" fmla="*/ 31 h 149"/>
              <a:gd name="T6" fmla="*/ 143 w 149"/>
              <a:gd name="T7" fmla="*/ 6 h 149"/>
              <a:gd name="T8" fmla="*/ 118 w 149"/>
              <a:gd name="T9" fmla="*/ 6 h 149"/>
              <a:gd name="T10" fmla="*/ 7 w 149"/>
              <a:gd name="T11" fmla="*/ 118 h 149"/>
              <a:gd name="T12" fmla="*/ 7 w 149"/>
              <a:gd name="T13" fmla="*/ 14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9" h="149">
                <a:moveTo>
                  <a:pt x="7" y="142"/>
                </a:moveTo>
                <a:cubicBezTo>
                  <a:pt x="14" y="149"/>
                  <a:pt x="25" y="149"/>
                  <a:pt x="31" y="142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9" y="24"/>
                  <a:pt x="149" y="13"/>
                  <a:pt x="143" y="6"/>
                </a:cubicBezTo>
                <a:cubicBezTo>
                  <a:pt x="136" y="0"/>
                  <a:pt x="125" y="0"/>
                  <a:pt x="118" y="6"/>
                </a:cubicBezTo>
                <a:cubicBezTo>
                  <a:pt x="7" y="118"/>
                  <a:pt x="7" y="118"/>
                  <a:pt x="7" y="118"/>
                </a:cubicBezTo>
                <a:cubicBezTo>
                  <a:pt x="0" y="124"/>
                  <a:pt x="0" y="135"/>
                  <a:pt x="7" y="142"/>
                </a:cubicBezTo>
                <a:close/>
              </a:path>
            </a:pathLst>
          </a:custGeom>
          <a:solidFill>
            <a:srgbClr val="F79646"/>
          </a:solidFill>
          <a:ln w="87313" cap="flat">
            <a:solidFill>
              <a:schemeClr val="accent6"/>
            </a:solidFill>
            <a:prstDash val="solid"/>
            <a:miter lim="800000"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5763012" y="1917101"/>
            <a:ext cx="322179" cy="322179"/>
          </a:xfrm>
          <a:custGeom>
            <a:avLst/>
            <a:gdLst>
              <a:gd name="T0" fmla="*/ 142 w 149"/>
              <a:gd name="T1" fmla="*/ 142 h 149"/>
              <a:gd name="T2" fmla="*/ 142 w 149"/>
              <a:gd name="T3" fmla="*/ 117 h 149"/>
              <a:gd name="T4" fmla="*/ 31 w 149"/>
              <a:gd name="T5" fmla="*/ 6 h 149"/>
              <a:gd name="T6" fmla="*/ 6 w 149"/>
              <a:gd name="T7" fmla="*/ 6 h 149"/>
              <a:gd name="T8" fmla="*/ 6 w 149"/>
              <a:gd name="T9" fmla="*/ 31 h 149"/>
              <a:gd name="T10" fmla="*/ 118 w 149"/>
              <a:gd name="T11" fmla="*/ 142 h 149"/>
              <a:gd name="T12" fmla="*/ 142 w 149"/>
              <a:gd name="T13" fmla="*/ 14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9" h="149">
                <a:moveTo>
                  <a:pt x="142" y="142"/>
                </a:moveTo>
                <a:cubicBezTo>
                  <a:pt x="149" y="135"/>
                  <a:pt x="149" y="124"/>
                  <a:pt x="142" y="117"/>
                </a:cubicBezTo>
                <a:cubicBezTo>
                  <a:pt x="31" y="6"/>
                  <a:pt x="31" y="6"/>
                  <a:pt x="31" y="6"/>
                </a:cubicBezTo>
                <a:cubicBezTo>
                  <a:pt x="24" y="0"/>
                  <a:pt x="13" y="0"/>
                  <a:pt x="6" y="6"/>
                </a:cubicBezTo>
                <a:cubicBezTo>
                  <a:pt x="0" y="13"/>
                  <a:pt x="0" y="24"/>
                  <a:pt x="6" y="31"/>
                </a:cubicBezTo>
                <a:cubicBezTo>
                  <a:pt x="118" y="142"/>
                  <a:pt x="118" y="142"/>
                  <a:pt x="118" y="142"/>
                </a:cubicBezTo>
                <a:cubicBezTo>
                  <a:pt x="124" y="149"/>
                  <a:pt x="135" y="149"/>
                  <a:pt x="142" y="142"/>
                </a:cubicBezTo>
                <a:close/>
              </a:path>
            </a:pathLst>
          </a:custGeom>
          <a:solidFill>
            <a:srgbClr val="F79646"/>
          </a:solidFill>
          <a:ln w="87313" cap="flat">
            <a:solidFill>
              <a:schemeClr val="accent6"/>
            </a:solidFill>
            <a:prstDash val="solid"/>
            <a:miter lim="800000"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3675993" y="1383839"/>
            <a:ext cx="914162" cy="91416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599" b="1" spc="-3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29" name="Oval 28"/>
          <p:cNvSpPr/>
          <p:nvPr/>
        </p:nvSpPr>
        <p:spPr>
          <a:xfrm>
            <a:off x="2431718" y="4374703"/>
            <a:ext cx="914162" cy="9141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599" b="1" spc="-3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30" name="Oval 29"/>
          <p:cNvSpPr/>
          <p:nvPr/>
        </p:nvSpPr>
        <p:spPr>
          <a:xfrm>
            <a:off x="8945122" y="1584606"/>
            <a:ext cx="914162" cy="914162"/>
          </a:xfrm>
          <a:prstGeom prst="ellipse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599" b="1" spc="-3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31" name="Oval 30"/>
          <p:cNvSpPr/>
          <p:nvPr/>
        </p:nvSpPr>
        <p:spPr>
          <a:xfrm>
            <a:off x="7618316" y="4870674"/>
            <a:ext cx="914162" cy="91416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599" b="1" spc="-3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51" name="Rectangle 50"/>
          <p:cNvSpPr/>
          <p:nvPr/>
        </p:nvSpPr>
        <p:spPr>
          <a:xfrm>
            <a:off x="8732803" y="4900624"/>
            <a:ext cx="2267597" cy="830997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This is a sample text. Insert your desired text here.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271692" y="4404659"/>
            <a:ext cx="1980744" cy="830997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r"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This is a sample text. Insert your desired text here.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1550773" y="1419052"/>
            <a:ext cx="2019910" cy="830997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r"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This is a sample text. Insert your desired text here.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9939564" y="1566948"/>
            <a:ext cx="1970184" cy="830997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defTabSz="914126"/>
            <a:r>
              <a:rPr lang="en-US" sz="16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This is a sample text. Insert your desired text here. </a:t>
            </a:r>
            <a:endParaRPr lang="en-US" sz="1600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/>
            </a:endParaRPr>
          </a:p>
        </p:txBody>
      </p:sp>
      <p:sp>
        <p:nvSpPr>
          <p:cNvPr id="50" name="Title 49">
            <a:extLst>
              <a:ext uri="{FF2B5EF4-FFF2-40B4-BE49-F238E27FC236}">
                <a16:creationId xmlns:a16="http://schemas.microsoft.com/office/drawing/2014/main" id="{4F6B48F9-14CC-CFF2-F695-0692C9D64A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49331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Pentagon 29"/>
          <p:cNvSpPr/>
          <p:nvPr/>
        </p:nvSpPr>
        <p:spPr>
          <a:xfrm>
            <a:off x="602339" y="1497580"/>
            <a:ext cx="2638553" cy="415498"/>
          </a:xfrm>
          <a:prstGeom prst="homePlat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807355" y="5836011"/>
            <a:ext cx="2228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>
              <a:defRPr/>
            </a:pPr>
            <a:r>
              <a:rPr lang="en-US" sz="1600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6" name="Group 85"/>
          <p:cNvGrpSpPr/>
          <p:nvPr/>
        </p:nvGrpSpPr>
        <p:grpSpPr>
          <a:xfrm>
            <a:off x="1159701" y="5204012"/>
            <a:ext cx="1524000" cy="606424"/>
            <a:chOff x="1827212" y="5486400"/>
            <a:chExt cx="1524000" cy="606424"/>
          </a:xfrm>
        </p:grpSpPr>
        <p:sp>
          <p:nvSpPr>
            <p:cNvPr id="83" name="Rectangle 82"/>
            <p:cNvSpPr/>
            <p:nvPr/>
          </p:nvSpPr>
          <p:spPr>
            <a:xfrm>
              <a:off x="1827212" y="5486400"/>
              <a:ext cx="1524000" cy="762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1827212" y="6016624"/>
              <a:ext cx="1524000" cy="762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85" name="TextBox 84"/>
          <p:cNvSpPr txBox="1"/>
          <p:nvPr/>
        </p:nvSpPr>
        <p:spPr>
          <a:xfrm>
            <a:off x="1292683" y="5245614"/>
            <a:ext cx="12580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>
              <a:defRPr/>
            </a:pPr>
            <a:r>
              <a:rPr lang="en-US" sz="2800" b="1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35%</a:t>
            </a:r>
            <a:endParaRPr 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Pentagon 31"/>
          <p:cNvSpPr/>
          <p:nvPr/>
        </p:nvSpPr>
        <p:spPr>
          <a:xfrm>
            <a:off x="3628613" y="1497580"/>
            <a:ext cx="2209800" cy="415498"/>
          </a:xfrm>
          <a:prstGeom prst="homePlat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3619167" y="5836011"/>
            <a:ext cx="2228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>
              <a:defRPr/>
            </a:pPr>
            <a:r>
              <a:rPr lang="en-US" sz="1600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3971513" y="5204012"/>
            <a:ext cx="1524000" cy="606424"/>
            <a:chOff x="1827212" y="5486400"/>
            <a:chExt cx="1524000" cy="606424"/>
          </a:xfrm>
        </p:grpSpPr>
        <p:sp>
          <p:nvSpPr>
            <p:cNvPr id="90" name="Rectangle 89"/>
            <p:cNvSpPr/>
            <p:nvPr/>
          </p:nvSpPr>
          <p:spPr>
            <a:xfrm>
              <a:off x="1827212" y="5486400"/>
              <a:ext cx="1524000" cy="762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1827212" y="6016624"/>
              <a:ext cx="1524000" cy="762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>
                <a:defRPr/>
              </a:pPr>
              <a:endParaRPr 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4104582" y="5245614"/>
            <a:ext cx="12580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>
              <a:defRPr/>
            </a:pPr>
            <a:r>
              <a:rPr lang="en-US" sz="2800" b="1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68%</a:t>
            </a:r>
            <a:endParaRPr 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6599737" y="3480440"/>
            <a:ext cx="125803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>
              <a:defRPr/>
            </a:pPr>
            <a:r>
              <a:rPr lang="en-US" sz="1600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Pentagon 33"/>
          <p:cNvSpPr/>
          <p:nvPr/>
        </p:nvSpPr>
        <p:spPr>
          <a:xfrm>
            <a:off x="6440512" y="1497580"/>
            <a:ext cx="2209800" cy="415498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6431153" y="5836011"/>
            <a:ext cx="2228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>
              <a:defRPr/>
            </a:pPr>
            <a:r>
              <a:rPr lang="en-US" sz="1600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4" name="Group 93"/>
          <p:cNvGrpSpPr/>
          <p:nvPr/>
        </p:nvGrpSpPr>
        <p:grpSpPr>
          <a:xfrm>
            <a:off x="6783499" y="5204012"/>
            <a:ext cx="1524000" cy="606424"/>
            <a:chOff x="1827212" y="5486400"/>
            <a:chExt cx="1524000" cy="606424"/>
          </a:xfrm>
        </p:grpSpPr>
        <p:sp>
          <p:nvSpPr>
            <p:cNvPr id="95" name="Rectangle 94"/>
            <p:cNvSpPr/>
            <p:nvPr/>
          </p:nvSpPr>
          <p:spPr>
            <a:xfrm>
              <a:off x="1827212" y="5486400"/>
              <a:ext cx="1524000" cy="76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>
                <a:defRPr/>
              </a:pPr>
              <a:endParaRPr 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827212" y="6016624"/>
              <a:ext cx="1524000" cy="76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97" name="TextBox 96"/>
          <p:cNvSpPr txBox="1"/>
          <p:nvPr/>
        </p:nvSpPr>
        <p:spPr>
          <a:xfrm>
            <a:off x="6916481" y="5245614"/>
            <a:ext cx="12580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>
              <a:defRPr/>
            </a:pPr>
            <a:r>
              <a:rPr lang="en-US" sz="2800" b="1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81%</a:t>
            </a:r>
            <a:endParaRPr 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Pentagon 35"/>
          <p:cNvSpPr/>
          <p:nvPr/>
        </p:nvSpPr>
        <p:spPr>
          <a:xfrm>
            <a:off x="9252410" y="1497580"/>
            <a:ext cx="2209800" cy="415498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906409" y="2156021"/>
            <a:ext cx="2030413" cy="2801937"/>
            <a:chOff x="1671638" y="2220913"/>
            <a:chExt cx="2030413" cy="2801937"/>
          </a:xfrm>
          <a:solidFill>
            <a:schemeClr val="accent4"/>
          </a:solidFill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2282826" y="4546600"/>
              <a:ext cx="808038" cy="476250"/>
            </a:xfrm>
            <a:custGeom>
              <a:avLst/>
              <a:gdLst>
                <a:gd name="T0" fmla="*/ 351 w 360"/>
                <a:gd name="T1" fmla="*/ 6 h 212"/>
                <a:gd name="T2" fmla="*/ 333 w 360"/>
                <a:gd name="T3" fmla="*/ 1 h 212"/>
                <a:gd name="T4" fmla="*/ 20 w 360"/>
                <a:gd name="T5" fmla="*/ 56 h 212"/>
                <a:gd name="T6" fmla="*/ 3 w 360"/>
                <a:gd name="T7" fmla="*/ 70 h 212"/>
                <a:gd name="T8" fmla="*/ 5 w 360"/>
                <a:gd name="T9" fmla="*/ 91 h 212"/>
                <a:gd name="T10" fmla="*/ 50 w 360"/>
                <a:gd name="T11" fmla="*/ 158 h 212"/>
                <a:gd name="T12" fmla="*/ 69 w 360"/>
                <a:gd name="T13" fmla="*/ 168 h 212"/>
                <a:gd name="T14" fmla="*/ 111 w 360"/>
                <a:gd name="T15" fmla="*/ 168 h 212"/>
                <a:gd name="T16" fmla="*/ 180 w 360"/>
                <a:gd name="T17" fmla="*/ 212 h 212"/>
                <a:gd name="T18" fmla="*/ 250 w 360"/>
                <a:gd name="T19" fmla="*/ 168 h 212"/>
                <a:gd name="T20" fmla="*/ 291 w 360"/>
                <a:gd name="T21" fmla="*/ 168 h 212"/>
                <a:gd name="T22" fmla="*/ 310 w 360"/>
                <a:gd name="T23" fmla="*/ 158 h 212"/>
                <a:gd name="T24" fmla="*/ 356 w 360"/>
                <a:gd name="T25" fmla="*/ 91 h 212"/>
                <a:gd name="T26" fmla="*/ 360 w 360"/>
                <a:gd name="T27" fmla="*/ 78 h 212"/>
                <a:gd name="T28" fmla="*/ 360 w 360"/>
                <a:gd name="T29" fmla="*/ 23 h 212"/>
                <a:gd name="T30" fmla="*/ 351 w 360"/>
                <a:gd name="T31" fmla="*/ 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0" h="212">
                  <a:moveTo>
                    <a:pt x="351" y="6"/>
                  </a:moveTo>
                  <a:cubicBezTo>
                    <a:pt x="346" y="1"/>
                    <a:pt x="339" y="0"/>
                    <a:pt x="333" y="1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2" y="57"/>
                    <a:pt x="6" y="62"/>
                    <a:pt x="3" y="70"/>
                  </a:cubicBezTo>
                  <a:cubicBezTo>
                    <a:pt x="0" y="77"/>
                    <a:pt x="0" y="85"/>
                    <a:pt x="5" y="91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5" y="164"/>
                    <a:pt x="62" y="168"/>
                    <a:pt x="69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23" y="194"/>
                    <a:pt x="150" y="212"/>
                    <a:pt x="180" y="212"/>
                  </a:cubicBezTo>
                  <a:cubicBezTo>
                    <a:pt x="211" y="212"/>
                    <a:pt x="238" y="194"/>
                    <a:pt x="250" y="168"/>
                  </a:cubicBezTo>
                  <a:cubicBezTo>
                    <a:pt x="291" y="168"/>
                    <a:pt x="291" y="168"/>
                    <a:pt x="291" y="168"/>
                  </a:cubicBezTo>
                  <a:cubicBezTo>
                    <a:pt x="299" y="168"/>
                    <a:pt x="306" y="164"/>
                    <a:pt x="310" y="158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58" y="88"/>
                    <a:pt x="360" y="83"/>
                    <a:pt x="360" y="78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60" y="16"/>
                    <a:pt x="357" y="10"/>
                    <a:pt x="351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671638" y="2220913"/>
              <a:ext cx="2030413" cy="2195513"/>
            </a:xfrm>
            <a:custGeom>
              <a:avLst/>
              <a:gdLst>
                <a:gd name="T0" fmla="*/ 452 w 905"/>
                <a:gd name="T1" fmla="*/ 0 h 977"/>
                <a:gd name="T2" fmla="*/ 0 w 905"/>
                <a:gd name="T3" fmla="*/ 452 h 977"/>
                <a:gd name="T4" fmla="*/ 273 w 905"/>
                <a:gd name="T5" fmla="*/ 868 h 977"/>
                <a:gd name="T6" fmla="*/ 273 w 905"/>
                <a:gd name="T7" fmla="*/ 955 h 977"/>
                <a:gd name="T8" fmla="*/ 281 w 905"/>
                <a:gd name="T9" fmla="*/ 972 h 977"/>
                <a:gd name="T10" fmla="*/ 296 w 905"/>
                <a:gd name="T11" fmla="*/ 977 h 977"/>
                <a:gd name="T12" fmla="*/ 300 w 905"/>
                <a:gd name="T13" fmla="*/ 977 h 977"/>
                <a:gd name="T14" fmla="*/ 613 w 905"/>
                <a:gd name="T15" fmla="*/ 922 h 977"/>
                <a:gd name="T16" fmla="*/ 632 w 905"/>
                <a:gd name="T17" fmla="*/ 899 h 977"/>
                <a:gd name="T18" fmla="*/ 632 w 905"/>
                <a:gd name="T19" fmla="*/ 868 h 977"/>
                <a:gd name="T20" fmla="*/ 905 w 905"/>
                <a:gd name="T21" fmla="*/ 452 h 977"/>
                <a:gd name="T22" fmla="*/ 452 w 905"/>
                <a:gd name="T23" fmla="*/ 0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5" h="977">
                  <a:moveTo>
                    <a:pt x="452" y="0"/>
                  </a:moveTo>
                  <a:cubicBezTo>
                    <a:pt x="202" y="0"/>
                    <a:pt x="0" y="203"/>
                    <a:pt x="0" y="452"/>
                  </a:cubicBezTo>
                  <a:cubicBezTo>
                    <a:pt x="0" y="639"/>
                    <a:pt x="112" y="798"/>
                    <a:pt x="273" y="868"/>
                  </a:cubicBezTo>
                  <a:cubicBezTo>
                    <a:pt x="273" y="955"/>
                    <a:pt x="273" y="955"/>
                    <a:pt x="273" y="955"/>
                  </a:cubicBezTo>
                  <a:cubicBezTo>
                    <a:pt x="273" y="961"/>
                    <a:pt x="276" y="968"/>
                    <a:pt x="281" y="972"/>
                  </a:cubicBezTo>
                  <a:cubicBezTo>
                    <a:pt x="285" y="976"/>
                    <a:pt x="290" y="977"/>
                    <a:pt x="296" y="977"/>
                  </a:cubicBezTo>
                  <a:cubicBezTo>
                    <a:pt x="297" y="977"/>
                    <a:pt x="298" y="977"/>
                    <a:pt x="300" y="977"/>
                  </a:cubicBezTo>
                  <a:cubicBezTo>
                    <a:pt x="613" y="922"/>
                    <a:pt x="613" y="922"/>
                    <a:pt x="613" y="922"/>
                  </a:cubicBezTo>
                  <a:cubicBezTo>
                    <a:pt x="624" y="920"/>
                    <a:pt x="632" y="910"/>
                    <a:pt x="632" y="899"/>
                  </a:cubicBezTo>
                  <a:cubicBezTo>
                    <a:pt x="632" y="868"/>
                    <a:pt x="632" y="868"/>
                    <a:pt x="632" y="868"/>
                  </a:cubicBezTo>
                  <a:cubicBezTo>
                    <a:pt x="792" y="799"/>
                    <a:pt x="905" y="639"/>
                    <a:pt x="905" y="452"/>
                  </a:cubicBezTo>
                  <a:cubicBezTo>
                    <a:pt x="905" y="203"/>
                    <a:pt x="702" y="0"/>
                    <a:pt x="4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2279651" y="4364038"/>
              <a:ext cx="812800" cy="231775"/>
            </a:xfrm>
            <a:custGeom>
              <a:avLst/>
              <a:gdLst>
                <a:gd name="T0" fmla="*/ 25 w 362"/>
                <a:gd name="T1" fmla="*/ 103 h 103"/>
                <a:gd name="T2" fmla="*/ 29 w 362"/>
                <a:gd name="T3" fmla="*/ 102 h 103"/>
                <a:gd name="T4" fmla="*/ 342 w 362"/>
                <a:gd name="T5" fmla="*/ 47 h 103"/>
                <a:gd name="T6" fmla="*/ 360 w 362"/>
                <a:gd name="T7" fmla="*/ 21 h 103"/>
                <a:gd name="T8" fmla="*/ 334 w 362"/>
                <a:gd name="T9" fmla="*/ 2 h 103"/>
                <a:gd name="T10" fmla="*/ 21 w 362"/>
                <a:gd name="T11" fmla="*/ 58 h 103"/>
                <a:gd name="T12" fmla="*/ 2 w 362"/>
                <a:gd name="T13" fmla="*/ 84 h 103"/>
                <a:gd name="T14" fmla="*/ 25 w 362"/>
                <a:gd name="T1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2" h="103">
                  <a:moveTo>
                    <a:pt x="25" y="103"/>
                  </a:moveTo>
                  <a:cubicBezTo>
                    <a:pt x="26" y="103"/>
                    <a:pt x="27" y="103"/>
                    <a:pt x="29" y="102"/>
                  </a:cubicBezTo>
                  <a:cubicBezTo>
                    <a:pt x="342" y="47"/>
                    <a:pt x="342" y="47"/>
                    <a:pt x="342" y="47"/>
                  </a:cubicBezTo>
                  <a:cubicBezTo>
                    <a:pt x="354" y="45"/>
                    <a:pt x="362" y="33"/>
                    <a:pt x="360" y="21"/>
                  </a:cubicBezTo>
                  <a:cubicBezTo>
                    <a:pt x="358" y="8"/>
                    <a:pt x="346" y="0"/>
                    <a:pt x="334" y="2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8" y="60"/>
                    <a:pt x="0" y="72"/>
                    <a:pt x="2" y="84"/>
                  </a:cubicBezTo>
                  <a:cubicBezTo>
                    <a:pt x="4" y="95"/>
                    <a:pt x="14" y="103"/>
                    <a:pt x="25" y="1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5" name="Freeform 21"/>
          <p:cNvSpPr>
            <a:spLocks noEditPoints="1"/>
          </p:cNvSpPr>
          <p:nvPr/>
        </p:nvSpPr>
        <p:spPr bwMode="auto">
          <a:xfrm>
            <a:off x="1464414" y="2796568"/>
            <a:ext cx="914400" cy="914400"/>
          </a:xfrm>
          <a:custGeom>
            <a:avLst/>
            <a:gdLst>
              <a:gd name="T0" fmla="*/ 2584 w 3460"/>
              <a:gd name="T1" fmla="*/ 2221 h 3458"/>
              <a:gd name="T2" fmla="*/ 2966 w 3460"/>
              <a:gd name="T3" fmla="*/ 2604 h 3458"/>
              <a:gd name="T4" fmla="*/ 3024 w 3460"/>
              <a:gd name="T5" fmla="*/ 2726 h 3458"/>
              <a:gd name="T6" fmla="*/ 2919 w 3460"/>
              <a:gd name="T7" fmla="*/ 2809 h 3458"/>
              <a:gd name="T8" fmla="*/ 2389 w 3460"/>
              <a:gd name="T9" fmla="*/ 2749 h 3458"/>
              <a:gd name="T10" fmla="*/ 2403 w 3460"/>
              <a:gd name="T11" fmla="*/ 2201 h 3458"/>
              <a:gd name="T12" fmla="*/ 2529 w 3460"/>
              <a:gd name="T13" fmla="*/ 1948 h 3458"/>
              <a:gd name="T14" fmla="*/ 2183 w 3460"/>
              <a:gd name="T15" fmla="*/ 2093 h 3458"/>
              <a:gd name="T16" fmla="*/ 1976 w 3460"/>
              <a:gd name="T17" fmla="*/ 2401 h 3458"/>
              <a:gd name="T18" fmla="*/ 1976 w 3460"/>
              <a:gd name="T19" fmla="*/ 2786 h 3458"/>
              <a:gd name="T20" fmla="*/ 2183 w 3460"/>
              <a:gd name="T21" fmla="*/ 3093 h 3458"/>
              <a:gd name="T22" fmla="*/ 2529 w 3460"/>
              <a:gd name="T23" fmla="*/ 3238 h 3458"/>
              <a:gd name="T24" fmla="*/ 2903 w 3460"/>
              <a:gd name="T25" fmla="*/ 3163 h 3458"/>
              <a:gd name="T26" fmla="*/ 3165 w 3460"/>
              <a:gd name="T27" fmla="*/ 2902 h 3458"/>
              <a:gd name="T28" fmla="*/ 3240 w 3460"/>
              <a:gd name="T29" fmla="*/ 2527 h 3458"/>
              <a:gd name="T30" fmla="*/ 3095 w 3460"/>
              <a:gd name="T31" fmla="*/ 2181 h 3458"/>
              <a:gd name="T32" fmla="*/ 2788 w 3460"/>
              <a:gd name="T33" fmla="*/ 1974 h 3458"/>
              <a:gd name="T34" fmla="*/ 1514 w 3460"/>
              <a:gd name="T35" fmla="*/ 2377 h 3458"/>
              <a:gd name="T36" fmla="*/ 432 w 3460"/>
              <a:gd name="T37" fmla="*/ 2377 h 3458"/>
              <a:gd name="T38" fmla="*/ 2881 w 3460"/>
              <a:gd name="T39" fmla="*/ 1778 h 3458"/>
              <a:gd name="T40" fmla="*/ 3231 w 3460"/>
              <a:gd name="T41" fmla="*/ 2007 h 3458"/>
              <a:gd name="T42" fmla="*/ 3431 w 3460"/>
              <a:gd name="T43" fmla="*/ 2375 h 3458"/>
              <a:gd name="T44" fmla="*/ 3431 w 3460"/>
              <a:gd name="T45" fmla="*/ 2811 h 3458"/>
              <a:gd name="T46" fmla="*/ 3231 w 3460"/>
              <a:gd name="T47" fmla="*/ 3179 h 3458"/>
              <a:gd name="T48" fmla="*/ 2881 w 3460"/>
              <a:gd name="T49" fmla="*/ 3409 h 3458"/>
              <a:gd name="T50" fmla="*/ 2447 w 3460"/>
              <a:gd name="T51" fmla="*/ 3445 h 3458"/>
              <a:gd name="T52" fmla="*/ 2062 w 3460"/>
              <a:gd name="T53" fmla="*/ 3274 h 3458"/>
              <a:gd name="T54" fmla="*/ 1805 w 3460"/>
              <a:gd name="T55" fmla="*/ 2946 h 3458"/>
              <a:gd name="T56" fmla="*/ 1733 w 3460"/>
              <a:gd name="T57" fmla="*/ 2519 h 3458"/>
              <a:gd name="T58" fmla="*/ 1872 w 3460"/>
              <a:gd name="T59" fmla="*/ 2117 h 3458"/>
              <a:gd name="T60" fmla="*/ 2179 w 3460"/>
              <a:gd name="T61" fmla="*/ 1836 h 3458"/>
              <a:gd name="T62" fmla="*/ 2595 w 3460"/>
              <a:gd name="T63" fmla="*/ 1729 h 3458"/>
              <a:gd name="T64" fmla="*/ 1081 w 3460"/>
              <a:gd name="T65" fmla="*/ 1297 h 3458"/>
              <a:gd name="T66" fmla="*/ 865 w 3460"/>
              <a:gd name="T67" fmla="*/ 1297 h 3458"/>
              <a:gd name="T68" fmla="*/ 324 w 3460"/>
              <a:gd name="T69" fmla="*/ 540 h 3458"/>
              <a:gd name="T70" fmla="*/ 413 w 3460"/>
              <a:gd name="T71" fmla="*/ 715 h 3458"/>
              <a:gd name="T72" fmla="*/ 609 w 3460"/>
              <a:gd name="T73" fmla="*/ 745 h 3458"/>
              <a:gd name="T74" fmla="*/ 746 w 3460"/>
              <a:gd name="T75" fmla="*/ 609 h 3458"/>
              <a:gd name="T76" fmla="*/ 2057 w 3460"/>
              <a:gd name="T77" fmla="*/ 575 h 3458"/>
              <a:gd name="T78" fmla="*/ 2171 w 3460"/>
              <a:gd name="T79" fmla="*/ 733 h 3458"/>
              <a:gd name="T80" fmla="*/ 2370 w 3460"/>
              <a:gd name="T81" fmla="*/ 733 h 3458"/>
              <a:gd name="T82" fmla="*/ 2484 w 3460"/>
              <a:gd name="T83" fmla="*/ 575 h 3458"/>
              <a:gd name="T84" fmla="*/ 2685 w 3460"/>
              <a:gd name="T85" fmla="*/ 460 h 3458"/>
              <a:gd name="T86" fmla="*/ 2808 w 3460"/>
              <a:gd name="T87" fmla="*/ 632 h 3458"/>
              <a:gd name="T88" fmla="*/ 217 w 3460"/>
              <a:gd name="T89" fmla="*/ 2571 h 3458"/>
              <a:gd name="T90" fmla="*/ 235 w 3460"/>
              <a:gd name="T91" fmla="*/ 2809 h 3458"/>
              <a:gd name="T92" fmla="*/ 45 w 3460"/>
              <a:gd name="T93" fmla="*/ 2712 h 3458"/>
              <a:gd name="T94" fmla="*/ 3 w 3460"/>
              <a:gd name="T95" fmla="*/ 632 h 3458"/>
              <a:gd name="T96" fmla="*/ 126 w 3460"/>
              <a:gd name="T97" fmla="*/ 460 h 3458"/>
              <a:gd name="T98" fmla="*/ 2317 w 3460"/>
              <a:gd name="T99" fmla="*/ 12 h 3458"/>
              <a:gd name="T100" fmla="*/ 2378 w 3460"/>
              <a:gd name="T101" fmla="*/ 540 h 3458"/>
              <a:gd name="T102" fmla="*/ 2295 w 3460"/>
              <a:gd name="T103" fmla="*/ 646 h 3458"/>
              <a:gd name="T104" fmla="*/ 2173 w 3460"/>
              <a:gd name="T105" fmla="*/ 588 h 3458"/>
              <a:gd name="T106" fmla="*/ 2186 w 3460"/>
              <a:gd name="T107" fmla="*/ 41 h 3458"/>
              <a:gd name="T108" fmla="*/ 565 w 3460"/>
              <a:gd name="T109" fmla="*/ 3 h 3458"/>
              <a:gd name="T110" fmla="*/ 649 w 3460"/>
              <a:gd name="T111" fmla="*/ 108 h 3458"/>
              <a:gd name="T112" fmla="*/ 588 w 3460"/>
              <a:gd name="T113" fmla="*/ 637 h 3458"/>
              <a:gd name="T114" fmla="*/ 456 w 3460"/>
              <a:gd name="T115" fmla="*/ 608 h 3458"/>
              <a:gd name="T116" fmla="*/ 444 w 3460"/>
              <a:gd name="T117" fmla="*/ 61 h 3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460" h="3458">
                <a:moveTo>
                  <a:pt x="2487" y="2161"/>
                </a:moveTo>
                <a:lnTo>
                  <a:pt x="2511" y="2164"/>
                </a:lnTo>
                <a:lnTo>
                  <a:pt x="2534" y="2172"/>
                </a:lnTo>
                <a:lnTo>
                  <a:pt x="2554" y="2185"/>
                </a:lnTo>
                <a:lnTo>
                  <a:pt x="2571" y="2201"/>
                </a:lnTo>
                <a:lnTo>
                  <a:pt x="2584" y="2221"/>
                </a:lnTo>
                <a:lnTo>
                  <a:pt x="2592" y="2245"/>
                </a:lnTo>
                <a:lnTo>
                  <a:pt x="2595" y="2269"/>
                </a:lnTo>
                <a:lnTo>
                  <a:pt x="2595" y="2594"/>
                </a:lnTo>
                <a:lnTo>
                  <a:pt x="2919" y="2594"/>
                </a:lnTo>
                <a:lnTo>
                  <a:pt x="2943" y="2596"/>
                </a:lnTo>
                <a:lnTo>
                  <a:pt x="2966" y="2604"/>
                </a:lnTo>
                <a:lnTo>
                  <a:pt x="2986" y="2617"/>
                </a:lnTo>
                <a:lnTo>
                  <a:pt x="3003" y="2633"/>
                </a:lnTo>
                <a:lnTo>
                  <a:pt x="3016" y="2653"/>
                </a:lnTo>
                <a:lnTo>
                  <a:pt x="3024" y="2677"/>
                </a:lnTo>
                <a:lnTo>
                  <a:pt x="3027" y="2702"/>
                </a:lnTo>
                <a:lnTo>
                  <a:pt x="3024" y="2726"/>
                </a:lnTo>
                <a:lnTo>
                  <a:pt x="3016" y="2749"/>
                </a:lnTo>
                <a:lnTo>
                  <a:pt x="3003" y="2769"/>
                </a:lnTo>
                <a:lnTo>
                  <a:pt x="2986" y="2786"/>
                </a:lnTo>
                <a:lnTo>
                  <a:pt x="2966" y="2799"/>
                </a:lnTo>
                <a:lnTo>
                  <a:pt x="2943" y="2807"/>
                </a:lnTo>
                <a:lnTo>
                  <a:pt x="2919" y="2809"/>
                </a:lnTo>
                <a:lnTo>
                  <a:pt x="2487" y="2809"/>
                </a:lnTo>
                <a:lnTo>
                  <a:pt x="2462" y="2807"/>
                </a:lnTo>
                <a:lnTo>
                  <a:pt x="2439" y="2799"/>
                </a:lnTo>
                <a:lnTo>
                  <a:pt x="2419" y="2786"/>
                </a:lnTo>
                <a:lnTo>
                  <a:pt x="2403" y="2769"/>
                </a:lnTo>
                <a:lnTo>
                  <a:pt x="2389" y="2749"/>
                </a:lnTo>
                <a:lnTo>
                  <a:pt x="2382" y="2726"/>
                </a:lnTo>
                <a:lnTo>
                  <a:pt x="2378" y="2702"/>
                </a:lnTo>
                <a:lnTo>
                  <a:pt x="2378" y="2269"/>
                </a:lnTo>
                <a:lnTo>
                  <a:pt x="2382" y="2245"/>
                </a:lnTo>
                <a:lnTo>
                  <a:pt x="2389" y="2221"/>
                </a:lnTo>
                <a:lnTo>
                  <a:pt x="2403" y="2201"/>
                </a:lnTo>
                <a:lnTo>
                  <a:pt x="2419" y="2185"/>
                </a:lnTo>
                <a:lnTo>
                  <a:pt x="2439" y="2172"/>
                </a:lnTo>
                <a:lnTo>
                  <a:pt x="2462" y="2164"/>
                </a:lnTo>
                <a:lnTo>
                  <a:pt x="2487" y="2161"/>
                </a:lnTo>
                <a:close/>
                <a:moveTo>
                  <a:pt x="2595" y="1945"/>
                </a:moveTo>
                <a:lnTo>
                  <a:pt x="2529" y="1948"/>
                </a:lnTo>
                <a:lnTo>
                  <a:pt x="2464" y="1959"/>
                </a:lnTo>
                <a:lnTo>
                  <a:pt x="2402" y="1974"/>
                </a:lnTo>
                <a:lnTo>
                  <a:pt x="2343" y="1996"/>
                </a:lnTo>
                <a:lnTo>
                  <a:pt x="2286" y="2024"/>
                </a:lnTo>
                <a:lnTo>
                  <a:pt x="2232" y="2056"/>
                </a:lnTo>
                <a:lnTo>
                  <a:pt x="2183" y="2093"/>
                </a:lnTo>
                <a:lnTo>
                  <a:pt x="2136" y="2135"/>
                </a:lnTo>
                <a:lnTo>
                  <a:pt x="2094" y="2181"/>
                </a:lnTo>
                <a:lnTo>
                  <a:pt x="2057" y="2231"/>
                </a:lnTo>
                <a:lnTo>
                  <a:pt x="2024" y="2284"/>
                </a:lnTo>
                <a:lnTo>
                  <a:pt x="1997" y="2341"/>
                </a:lnTo>
                <a:lnTo>
                  <a:pt x="1976" y="2401"/>
                </a:lnTo>
                <a:lnTo>
                  <a:pt x="1959" y="2463"/>
                </a:lnTo>
                <a:lnTo>
                  <a:pt x="1949" y="2527"/>
                </a:lnTo>
                <a:lnTo>
                  <a:pt x="1946" y="2594"/>
                </a:lnTo>
                <a:lnTo>
                  <a:pt x="1949" y="2660"/>
                </a:lnTo>
                <a:lnTo>
                  <a:pt x="1959" y="2724"/>
                </a:lnTo>
                <a:lnTo>
                  <a:pt x="1976" y="2786"/>
                </a:lnTo>
                <a:lnTo>
                  <a:pt x="1997" y="2846"/>
                </a:lnTo>
                <a:lnTo>
                  <a:pt x="2024" y="2902"/>
                </a:lnTo>
                <a:lnTo>
                  <a:pt x="2057" y="2955"/>
                </a:lnTo>
                <a:lnTo>
                  <a:pt x="2094" y="3006"/>
                </a:lnTo>
                <a:lnTo>
                  <a:pt x="2136" y="3052"/>
                </a:lnTo>
                <a:lnTo>
                  <a:pt x="2183" y="3093"/>
                </a:lnTo>
                <a:lnTo>
                  <a:pt x="2232" y="3131"/>
                </a:lnTo>
                <a:lnTo>
                  <a:pt x="2286" y="3163"/>
                </a:lnTo>
                <a:lnTo>
                  <a:pt x="2343" y="3191"/>
                </a:lnTo>
                <a:lnTo>
                  <a:pt x="2402" y="3213"/>
                </a:lnTo>
                <a:lnTo>
                  <a:pt x="2464" y="3228"/>
                </a:lnTo>
                <a:lnTo>
                  <a:pt x="2529" y="3238"/>
                </a:lnTo>
                <a:lnTo>
                  <a:pt x="2595" y="3241"/>
                </a:lnTo>
                <a:lnTo>
                  <a:pt x="2661" y="3238"/>
                </a:lnTo>
                <a:lnTo>
                  <a:pt x="2726" y="3228"/>
                </a:lnTo>
                <a:lnTo>
                  <a:pt x="2788" y="3213"/>
                </a:lnTo>
                <a:lnTo>
                  <a:pt x="2847" y="3191"/>
                </a:lnTo>
                <a:lnTo>
                  <a:pt x="2903" y="3163"/>
                </a:lnTo>
                <a:lnTo>
                  <a:pt x="2957" y="3131"/>
                </a:lnTo>
                <a:lnTo>
                  <a:pt x="3008" y="3093"/>
                </a:lnTo>
                <a:lnTo>
                  <a:pt x="3053" y="3052"/>
                </a:lnTo>
                <a:lnTo>
                  <a:pt x="3095" y="3006"/>
                </a:lnTo>
                <a:lnTo>
                  <a:pt x="3133" y="2955"/>
                </a:lnTo>
                <a:lnTo>
                  <a:pt x="3165" y="2902"/>
                </a:lnTo>
                <a:lnTo>
                  <a:pt x="3193" y="2846"/>
                </a:lnTo>
                <a:lnTo>
                  <a:pt x="3214" y="2786"/>
                </a:lnTo>
                <a:lnTo>
                  <a:pt x="3231" y="2724"/>
                </a:lnTo>
                <a:lnTo>
                  <a:pt x="3240" y="2660"/>
                </a:lnTo>
                <a:lnTo>
                  <a:pt x="3243" y="2594"/>
                </a:lnTo>
                <a:lnTo>
                  <a:pt x="3240" y="2527"/>
                </a:lnTo>
                <a:lnTo>
                  <a:pt x="3231" y="2463"/>
                </a:lnTo>
                <a:lnTo>
                  <a:pt x="3214" y="2401"/>
                </a:lnTo>
                <a:lnTo>
                  <a:pt x="3193" y="2341"/>
                </a:lnTo>
                <a:lnTo>
                  <a:pt x="3165" y="2284"/>
                </a:lnTo>
                <a:lnTo>
                  <a:pt x="3133" y="2231"/>
                </a:lnTo>
                <a:lnTo>
                  <a:pt x="3095" y="2181"/>
                </a:lnTo>
                <a:lnTo>
                  <a:pt x="3053" y="2135"/>
                </a:lnTo>
                <a:lnTo>
                  <a:pt x="3008" y="2093"/>
                </a:lnTo>
                <a:lnTo>
                  <a:pt x="2957" y="2056"/>
                </a:lnTo>
                <a:lnTo>
                  <a:pt x="2903" y="2024"/>
                </a:lnTo>
                <a:lnTo>
                  <a:pt x="2847" y="1996"/>
                </a:lnTo>
                <a:lnTo>
                  <a:pt x="2788" y="1974"/>
                </a:lnTo>
                <a:lnTo>
                  <a:pt x="2726" y="1959"/>
                </a:lnTo>
                <a:lnTo>
                  <a:pt x="2661" y="1948"/>
                </a:lnTo>
                <a:lnTo>
                  <a:pt x="2595" y="1945"/>
                </a:lnTo>
                <a:close/>
                <a:moveTo>
                  <a:pt x="1081" y="1945"/>
                </a:moveTo>
                <a:lnTo>
                  <a:pt x="1514" y="1945"/>
                </a:lnTo>
                <a:lnTo>
                  <a:pt x="1514" y="2377"/>
                </a:lnTo>
                <a:lnTo>
                  <a:pt x="1081" y="2377"/>
                </a:lnTo>
                <a:lnTo>
                  <a:pt x="1081" y="1945"/>
                </a:lnTo>
                <a:close/>
                <a:moveTo>
                  <a:pt x="432" y="1945"/>
                </a:moveTo>
                <a:lnTo>
                  <a:pt x="865" y="1945"/>
                </a:lnTo>
                <a:lnTo>
                  <a:pt x="865" y="2377"/>
                </a:lnTo>
                <a:lnTo>
                  <a:pt x="432" y="2377"/>
                </a:lnTo>
                <a:lnTo>
                  <a:pt x="432" y="1945"/>
                </a:lnTo>
                <a:close/>
                <a:moveTo>
                  <a:pt x="2595" y="1729"/>
                </a:moveTo>
                <a:lnTo>
                  <a:pt x="2670" y="1733"/>
                </a:lnTo>
                <a:lnTo>
                  <a:pt x="2742" y="1742"/>
                </a:lnTo>
                <a:lnTo>
                  <a:pt x="2813" y="1757"/>
                </a:lnTo>
                <a:lnTo>
                  <a:pt x="2881" y="1778"/>
                </a:lnTo>
                <a:lnTo>
                  <a:pt x="2948" y="1804"/>
                </a:lnTo>
                <a:lnTo>
                  <a:pt x="3011" y="1836"/>
                </a:lnTo>
                <a:lnTo>
                  <a:pt x="3071" y="1871"/>
                </a:lnTo>
                <a:lnTo>
                  <a:pt x="3127" y="1912"/>
                </a:lnTo>
                <a:lnTo>
                  <a:pt x="3181" y="1958"/>
                </a:lnTo>
                <a:lnTo>
                  <a:pt x="3231" y="2007"/>
                </a:lnTo>
                <a:lnTo>
                  <a:pt x="3276" y="2061"/>
                </a:lnTo>
                <a:lnTo>
                  <a:pt x="3317" y="2117"/>
                </a:lnTo>
                <a:lnTo>
                  <a:pt x="3354" y="2177"/>
                </a:lnTo>
                <a:lnTo>
                  <a:pt x="3384" y="2240"/>
                </a:lnTo>
                <a:lnTo>
                  <a:pt x="3410" y="2307"/>
                </a:lnTo>
                <a:lnTo>
                  <a:pt x="3431" y="2375"/>
                </a:lnTo>
                <a:lnTo>
                  <a:pt x="3447" y="2446"/>
                </a:lnTo>
                <a:lnTo>
                  <a:pt x="3457" y="2519"/>
                </a:lnTo>
                <a:lnTo>
                  <a:pt x="3460" y="2594"/>
                </a:lnTo>
                <a:lnTo>
                  <a:pt x="3457" y="2668"/>
                </a:lnTo>
                <a:lnTo>
                  <a:pt x="3447" y="2741"/>
                </a:lnTo>
                <a:lnTo>
                  <a:pt x="3431" y="2811"/>
                </a:lnTo>
                <a:lnTo>
                  <a:pt x="3410" y="2879"/>
                </a:lnTo>
                <a:lnTo>
                  <a:pt x="3384" y="2946"/>
                </a:lnTo>
                <a:lnTo>
                  <a:pt x="3354" y="3009"/>
                </a:lnTo>
                <a:lnTo>
                  <a:pt x="3317" y="3070"/>
                </a:lnTo>
                <a:lnTo>
                  <a:pt x="3276" y="3127"/>
                </a:lnTo>
                <a:lnTo>
                  <a:pt x="3231" y="3179"/>
                </a:lnTo>
                <a:lnTo>
                  <a:pt x="3181" y="3228"/>
                </a:lnTo>
                <a:lnTo>
                  <a:pt x="3127" y="3274"/>
                </a:lnTo>
                <a:lnTo>
                  <a:pt x="3071" y="3315"/>
                </a:lnTo>
                <a:lnTo>
                  <a:pt x="3011" y="3351"/>
                </a:lnTo>
                <a:lnTo>
                  <a:pt x="2948" y="3383"/>
                </a:lnTo>
                <a:lnTo>
                  <a:pt x="2881" y="3409"/>
                </a:lnTo>
                <a:lnTo>
                  <a:pt x="2813" y="3430"/>
                </a:lnTo>
                <a:lnTo>
                  <a:pt x="2742" y="3445"/>
                </a:lnTo>
                <a:lnTo>
                  <a:pt x="2670" y="3454"/>
                </a:lnTo>
                <a:lnTo>
                  <a:pt x="2595" y="3458"/>
                </a:lnTo>
                <a:lnTo>
                  <a:pt x="2520" y="3454"/>
                </a:lnTo>
                <a:lnTo>
                  <a:pt x="2447" y="3445"/>
                </a:lnTo>
                <a:lnTo>
                  <a:pt x="2376" y="3430"/>
                </a:lnTo>
                <a:lnTo>
                  <a:pt x="2308" y="3409"/>
                </a:lnTo>
                <a:lnTo>
                  <a:pt x="2242" y="3383"/>
                </a:lnTo>
                <a:lnTo>
                  <a:pt x="2179" y="3351"/>
                </a:lnTo>
                <a:lnTo>
                  <a:pt x="2119" y="3315"/>
                </a:lnTo>
                <a:lnTo>
                  <a:pt x="2062" y="3274"/>
                </a:lnTo>
                <a:lnTo>
                  <a:pt x="2008" y="3228"/>
                </a:lnTo>
                <a:lnTo>
                  <a:pt x="1959" y="3179"/>
                </a:lnTo>
                <a:lnTo>
                  <a:pt x="1913" y="3127"/>
                </a:lnTo>
                <a:lnTo>
                  <a:pt x="1872" y="3070"/>
                </a:lnTo>
                <a:lnTo>
                  <a:pt x="1837" y="3009"/>
                </a:lnTo>
                <a:lnTo>
                  <a:pt x="1805" y="2946"/>
                </a:lnTo>
                <a:lnTo>
                  <a:pt x="1779" y="2879"/>
                </a:lnTo>
                <a:lnTo>
                  <a:pt x="1758" y="2811"/>
                </a:lnTo>
                <a:lnTo>
                  <a:pt x="1742" y="2741"/>
                </a:lnTo>
                <a:lnTo>
                  <a:pt x="1733" y="2668"/>
                </a:lnTo>
                <a:lnTo>
                  <a:pt x="1729" y="2594"/>
                </a:lnTo>
                <a:lnTo>
                  <a:pt x="1733" y="2519"/>
                </a:lnTo>
                <a:lnTo>
                  <a:pt x="1742" y="2446"/>
                </a:lnTo>
                <a:lnTo>
                  <a:pt x="1758" y="2375"/>
                </a:lnTo>
                <a:lnTo>
                  <a:pt x="1779" y="2307"/>
                </a:lnTo>
                <a:lnTo>
                  <a:pt x="1805" y="2240"/>
                </a:lnTo>
                <a:lnTo>
                  <a:pt x="1837" y="2177"/>
                </a:lnTo>
                <a:lnTo>
                  <a:pt x="1872" y="2117"/>
                </a:lnTo>
                <a:lnTo>
                  <a:pt x="1913" y="2061"/>
                </a:lnTo>
                <a:lnTo>
                  <a:pt x="1959" y="2007"/>
                </a:lnTo>
                <a:lnTo>
                  <a:pt x="2008" y="1958"/>
                </a:lnTo>
                <a:lnTo>
                  <a:pt x="2062" y="1912"/>
                </a:lnTo>
                <a:lnTo>
                  <a:pt x="2119" y="1871"/>
                </a:lnTo>
                <a:lnTo>
                  <a:pt x="2179" y="1836"/>
                </a:lnTo>
                <a:lnTo>
                  <a:pt x="2242" y="1804"/>
                </a:lnTo>
                <a:lnTo>
                  <a:pt x="2308" y="1778"/>
                </a:lnTo>
                <a:lnTo>
                  <a:pt x="2376" y="1757"/>
                </a:lnTo>
                <a:lnTo>
                  <a:pt x="2447" y="1742"/>
                </a:lnTo>
                <a:lnTo>
                  <a:pt x="2520" y="1733"/>
                </a:lnTo>
                <a:lnTo>
                  <a:pt x="2595" y="1729"/>
                </a:lnTo>
                <a:close/>
                <a:moveTo>
                  <a:pt x="1729" y="1297"/>
                </a:moveTo>
                <a:lnTo>
                  <a:pt x="2162" y="1297"/>
                </a:lnTo>
                <a:lnTo>
                  <a:pt x="2162" y="1729"/>
                </a:lnTo>
                <a:lnTo>
                  <a:pt x="1729" y="1729"/>
                </a:lnTo>
                <a:lnTo>
                  <a:pt x="1729" y="1297"/>
                </a:lnTo>
                <a:close/>
                <a:moveTo>
                  <a:pt x="1081" y="1297"/>
                </a:moveTo>
                <a:lnTo>
                  <a:pt x="1514" y="1297"/>
                </a:lnTo>
                <a:lnTo>
                  <a:pt x="1514" y="1729"/>
                </a:lnTo>
                <a:lnTo>
                  <a:pt x="1081" y="1729"/>
                </a:lnTo>
                <a:lnTo>
                  <a:pt x="1081" y="1297"/>
                </a:lnTo>
                <a:close/>
                <a:moveTo>
                  <a:pt x="432" y="1297"/>
                </a:moveTo>
                <a:lnTo>
                  <a:pt x="865" y="1297"/>
                </a:lnTo>
                <a:lnTo>
                  <a:pt x="865" y="1729"/>
                </a:lnTo>
                <a:lnTo>
                  <a:pt x="432" y="1729"/>
                </a:lnTo>
                <a:lnTo>
                  <a:pt x="432" y="1297"/>
                </a:lnTo>
                <a:close/>
                <a:moveTo>
                  <a:pt x="235" y="432"/>
                </a:moveTo>
                <a:lnTo>
                  <a:pt x="324" y="432"/>
                </a:lnTo>
                <a:lnTo>
                  <a:pt x="324" y="540"/>
                </a:lnTo>
                <a:lnTo>
                  <a:pt x="327" y="575"/>
                </a:lnTo>
                <a:lnTo>
                  <a:pt x="336" y="609"/>
                </a:lnTo>
                <a:lnTo>
                  <a:pt x="348" y="639"/>
                </a:lnTo>
                <a:lnTo>
                  <a:pt x="366" y="668"/>
                </a:lnTo>
                <a:lnTo>
                  <a:pt x="388" y="693"/>
                </a:lnTo>
                <a:lnTo>
                  <a:pt x="413" y="715"/>
                </a:lnTo>
                <a:lnTo>
                  <a:pt x="441" y="733"/>
                </a:lnTo>
                <a:lnTo>
                  <a:pt x="472" y="745"/>
                </a:lnTo>
                <a:lnTo>
                  <a:pt x="506" y="754"/>
                </a:lnTo>
                <a:lnTo>
                  <a:pt x="541" y="757"/>
                </a:lnTo>
                <a:lnTo>
                  <a:pt x="575" y="754"/>
                </a:lnTo>
                <a:lnTo>
                  <a:pt x="609" y="745"/>
                </a:lnTo>
                <a:lnTo>
                  <a:pt x="640" y="733"/>
                </a:lnTo>
                <a:lnTo>
                  <a:pt x="668" y="715"/>
                </a:lnTo>
                <a:lnTo>
                  <a:pt x="693" y="693"/>
                </a:lnTo>
                <a:lnTo>
                  <a:pt x="715" y="668"/>
                </a:lnTo>
                <a:lnTo>
                  <a:pt x="732" y="639"/>
                </a:lnTo>
                <a:lnTo>
                  <a:pt x="746" y="609"/>
                </a:lnTo>
                <a:lnTo>
                  <a:pt x="754" y="575"/>
                </a:lnTo>
                <a:lnTo>
                  <a:pt x="756" y="540"/>
                </a:lnTo>
                <a:lnTo>
                  <a:pt x="756" y="432"/>
                </a:lnTo>
                <a:lnTo>
                  <a:pt x="2054" y="432"/>
                </a:lnTo>
                <a:lnTo>
                  <a:pt x="2054" y="540"/>
                </a:lnTo>
                <a:lnTo>
                  <a:pt x="2057" y="575"/>
                </a:lnTo>
                <a:lnTo>
                  <a:pt x="2065" y="609"/>
                </a:lnTo>
                <a:lnTo>
                  <a:pt x="2079" y="639"/>
                </a:lnTo>
                <a:lnTo>
                  <a:pt x="2095" y="668"/>
                </a:lnTo>
                <a:lnTo>
                  <a:pt x="2118" y="693"/>
                </a:lnTo>
                <a:lnTo>
                  <a:pt x="2143" y="715"/>
                </a:lnTo>
                <a:lnTo>
                  <a:pt x="2171" y="733"/>
                </a:lnTo>
                <a:lnTo>
                  <a:pt x="2202" y="745"/>
                </a:lnTo>
                <a:lnTo>
                  <a:pt x="2235" y="754"/>
                </a:lnTo>
                <a:lnTo>
                  <a:pt x="2270" y="757"/>
                </a:lnTo>
                <a:lnTo>
                  <a:pt x="2306" y="754"/>
                </a:lnTo>
                <a:lnTo>
                  <a:pt x="2338" y="745"/>
                </a:lnTo>
                <a:lnTo>
                  <a:pt x="2370" y="733"/>
                </a:lnTo>
                <a:lnTo>
                  <a:pt x="2398" y="715"/>
                </a:lnTo>
                <a:lnTo>
                  <a:pt x="2424" y="693"/>
                </a:lnTo>
                <a:lnTo>
                  <a:pt x="2445" y="668"/>
                </a:lnTo>
                <a:lnTo>
                  <a:pt x="2463" y="639"/>
                </a:lnTo>
                <a:lnTo>
                  <a:pt x="2475" y="609"/>
                </a:lnTo>
                <a:lnTo>
                  <a:pt x="2484" y="575"/>
                </a:lnTo>
                <a:lnTo>
                  <a:pt x="2487" y="540"/>
                </a:lnTo>
                <a:lnTo>
                  <a:pt x="2487" y="432"/>
                </a:lnTo>
                <a:lnTo>
                  <a:pt x="2577" y="432"/>
                </a:lnTo>
                <a:lnTo>
                  <a:pt x="2615" y="435"/>
                </a:lnTo>
                <a:lnTo>
                  <a:pt x="2651" y="445"/>
                </a:lnTo>
                <a:lnTo>
                  <a:pt x="2685" y="460"/>
                </a:lnTo>
                <a:lnTo>
                  <a:pt x="2715" y="478"/>
                </a:lnTo>
                <a:lnTo>
                  <a:pt x="2742" y="502"/>
                </a:lnTo>
                <a:lnTo>
                  <a:pt x="2766" y="530"/>
                </a:lnTo>
                <a:lnTo>
                  <a:pt x="2784" y="560"/>
                </a:lnTo>
                <a:lnTo>
                  <a:pt x="2799" y="595"/>
                </a:lnTo>
                <a:lnTo>
                  <a:pt x="2808" y="632"/>
                </a:lnTo>
                <a:lnTo>
                  <a:pt x="2811" y="670"/>
                </a:lnTo>
                <a:lnTo>
                  <a:pt x="2811" y="1513"/>
                </a:lnTo>
                <a:lnTo>
                  <a:pt x="2595" y="1513"/>
                </a:lnTo>
                <a:lnTo>
                  <a:pt x="2595" y="1081"/>
                </a:lnTo>
                <a:lnTo>
                  <a:pt x="217" y="1081"/>
                </a:lnTo>
                <a:lnTo>
                  <a:pt x="217" y="2571"/>
                </a:lnTo>
                <a:lnTo>
                  <a:pt x="219" y="2582"/>
                </a:lnTo>
                <a:lnTo>
                  <a:pt x="225" y="2590"/>
                </a:lnTo>
                <a:lnTo>
                  <a:pt x="235" y="2594"/>
                </a:lnTo>
                <a:lnTo>
                  <a:pt x="1514" y="2594"/>
                </a:lnTo>
                <a:lnTo>
                  <a:pt x="1514" y="2809"/>
                </a:lnTo>
                <a:lnTo>
                  <a:pt x="235" y="2809"/>
                </a:lnTo>
                <a:lnTo>
                  <a:pt x="197" y="2806"/>
                </a:lnTo>
                <a:lnTo>
                  <a:pt x="160" y="2797"/>
                </a:lnTo>
                <a:lnTo>
                  <a:pt x="126" y="2783"/>
                </a:lnTo>
                <a:lnTo>
                  <a:pt x="96" y="2764"/>
                </a:lnTo>
                <a:lnTo>
                  <a:pt x="68" y="2740"/>
                </a:lnTo>
                <a:lnTo>
                  <a:pt x="45" y="2712"/>
                </a:lnTo>
                <a:lnTo>
                  <a:pt x="26" y="2681"/>
                </a:lnTo>
                <a:lnTo>
                  <a:pt x="12" y="2647"/>
                </a:lnTo>
                <a:lnTo>
                  <a:pt x="3" y="2610"/>
                </a:lnTo>
                <a:lnTo>
                  <a:pt x="0" y="2571"/>
                </a:lnTo>
                <a:lnTo>
                  <a:pt x="0" y="670"/>
                </a:lnTo>
                <a:lnTo>
                  <a:pt x="3" y="632"/>
                </a:lnTo>
                <a:lnTo>
                  <a:pt x="12" y="595"/>
                </a:lnTo>
                <a:lnTo>
                  <a:pt x="26" y="560"/>
                </a:lnTo>
                <a:lnTo>
                  <a:pt x="45" y="530"/>
                </a:lnTo>
                <a:lnTo>
                  <a:pt x="68" y="502"/>
                </a:lnTo>
                <a:lnTo>
                  <a:pt x="96" y="478"/>
                </a:lnTo>
                <a:lnTo>
                  <a:pt x="126" y="460"/>
                </a:lnTo>
                <a:lnTo>
                  <a:pt x="160" y="445"/>
                </a:lnTo>
                <a:lnTo>
                  <a:pt x="197" y="435"/>
                </a:lnTo>
                <a:lnTo>
                  <a:pt x="235" y="432"/>
                </a:lnTo>
                <a:close/>
                <a:moveTo>
                  <a:pt x="2270" y="0"/>
                </a:moveTo>
                <a:lnTo>
                  <a:pt x="2295" y="3"/>
                </a:lnTo>
                <a:lnTo>
                  <a:pt x="2317" y="12"/>
                </a:lnTo>
                <a:lnTo>
                  <a:pt x="2338" y="24"/>
                </a:lnTo>
                <a:lnTo>
                  <a:pt x="2354" y="41"/>
                </a:lnTo>
                <a:lnTo>
                  <a:pt x="2368" y="61"/>
                </a:lnTo>
                <a:lnTo>
                  <a:pt x="2375" y="83"/>
                </a:lnTo>
                <a:lnTo>
                  <a:pt x="2378" y="108"/>
                </a:lnTo>
                <a:lnTo>
                  <a:pt x="2378" y="540"/>
                </a:lnTo>
                <a:lnTo>
                  <a:pt x="2375" y="566"/>
                </a:lnTo>
                <a:lnTo>
                  <a:pt x="2368" y="588"/>
                </a:lnTo>
                <a:lnTo>
                  <a:pt x="2354" y="608"/>
                </a:lnTo>
                <a:lnTo>
                  <a:pt x="2338" y="625"/>
                </a:lnTo>
                <a:lnTo>
                  <a:pt x="2317" y="637"/>
                </a:lnTo>
                <a:lnTo>
                  <a:pt x="2295" y="646"/>
                </a:lnTo>
                <a:lnTo>
                  <a:pt x="2270" y="649"/>
                </a:lnTo>
                <a:lnTo>
                  <a:pt x="2246" y="646"/>
                </a:lnTo>
                <a:lnTo>
                  <a:pt x="2223" y="637"/>
                </a:lnTo>
                <a:lnTo>
                  <a:pt x="2203" y="625"/>
                </a:lnTo>
                <a:lnTo>
                  <a:pt x="2186" y="608"/>
                </a:lnTo>
                <a:lnTo>
                  <a:pt x="2173" y="588"/>
                </a:lnTo>
                <a:lnTo>
                  <a:pt x="2165" y="566"/>
                </a:lnTo>
                <a:lnTo>
                  <a:pt x="2162" y="540"/>
                </a:lnTo>
                <a:lnTo>
                  <a:pt x="2162" y="108"/>
                </a:lnTo>
                <a:lnTo>
                  <a:pt x="2165" y="83"/>
                </a:lnTo>
                <a:lnTo>
                  <a:pt x="2173" y="61"/>
                </a:lnTo>
                <a:lnTo>
                  <a:pt x="2186" y="41"/>
                </a:lnTo>
                <a:lnTo>
                  <a:pt x="2203" y="24"/>
                </a:lnTo>
                <a:lnTo>
                  <a:pt x="2223" y="12"/>
                </a:lnTo>
                <a:lnTo>
                  <a:pt x="2246" y="3"/>
                </a:lnTo>
                <a:lnTo>
                  <a:pt x="2270" y="0"/>
                </a:lnTo>
                <a:close/>
                <a:moveTo>
                  <a:pt x="541" y="0"/>
                </a:moveTo>
                <a:lnTo>
                  <a:pt x="565" y="3"/>
                </a:lnTo>
                <a:lnTo>
                  <a:pt x="588" y="12"/>
                </a:lnTo>
                <a:lnTo>
                  <a:pt x="608" y="24"/>
                </a:lnTo>
                <a:lnTo>
                  <a:pt x="625" y="41"/>
                </a:lnTo>
                <a:lnTo>
                  <a:pt x="637" y="61"/>
                </a:lnTo>
                <a:lnTo>
                  <a:pt x="646" y="83"/>
                </a:lnTo>
                <a:lnTo>
                  <a:pt x="649" y="108"/>
                </a:lnTo>
                <a:lnTo>
                  <a:pt x="649" y="540"/>
                </a:lnTo>
                <a:lnTo>
                  <a:pt x="646" y="566"/>
                </a:lnTo>
                <a:lnTo>
                  <a:pt x="637" y="588"/>
                </a:lnTo>
                <a:lnTo>
                  <a:pt x="625" y="608"/>
                </a:lnTo>
                <a:lnTo>
                  <a:pt x="608" y="625"/>
                </a:lnTo>
                <a:lnTo>
                  <a:pt x="588" y="637"/>
                </a:lnTo>
                <a:lnTo>
                  <a:pt x="565" y="646"/>
                </a:lnTo>
                <a:lnTo>
                  <a:pt x="541" y="649"/>
                </a:lnTo>
                <a:lnTo>
                  <a:pt x="515" y="646"/>
                </a:lnTo>
                <a:lnTo>
                  <a:pt x="493" y="637"/>
                </a:lnTo>
                <a:lnTo>
                  <a:pt x="473" y="625"/>
                </a:lnTo>
                <a:lnTo>
                  <a:pt x="456" y="608"/>
                </a:lnTo>
                <a:lnTo>
                  <a:pt x="444" y="588"/>
                </a:lnTo>
                <a:lnTo>
                  <a:pt x="435" y="566"/>
                </a:lnTo>
                <a:lnTo>
                  <a:pt x="432" y="540"/>
                </a:lnTo>
                <a:lnTo>
                  <a:pt x="432" y="108"/>
                </a:lnTo>
                <a:lnTo>
                  <a:pt x="435" y="83"/>
                </a:lnTo>
                <a:lnTo>
                  <a:pt x="444" y="61"/>
                </a:lnTo>
                <a:lnTo>
                  <a:pt x="456" y="41"/>
                </a:lnTo>
                <a:lnTo>
                  <a:pt x="473" y="24"/>
                </a:lnTo>
                <a:lnTo>
                  <a:pt x="493" y="12"/>
                </a:lnTo>
                <a:lnTo>
                  <a:pt x="515" y="3"/>
                </a:lnTo>
                <a:lnTo>
                  <a:pt x="541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218987">
              <a:defRPr/>
            </a:pPr>
            <a:endParaRPr lang="en-US" sz="240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3718395" y="2156012"/>
            <a:ext cx="2030413" cy="2801938"/>
            <a:chOff x="3792538" y="2220913"/>
            <a:chExt cx="2030413" cy="2801938"/>
          </a:xfrm>
          <a:solidFill>
            <a:schemeClr val="accent5"/>
          </a:solidFill>
        </p:grpSpPr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4406901" y="2220913"/>
              <a:ext cx="808038" cy="476250"/>
            </a:xfrm>
            <a:custGeom>
              <a:avLst/>
              <a:gdLst>
                <a:gd name="T0" fmla="*/ 8 w 360"/>
                <a:gd name="T1" fmla="*/ 206 h 212"/>
                <a:gd name="T2" fmla="*/ 26 w 360"/>
                <a:gd name="T3" fmla="*/ 211 h 212"/>
                <a:gd name="T4" fmla="*/ 340 w 360"/>
                <a:gd name="T5" fmla="*/ 156 h 212"/>
                <a:gd name="T6" fmla="*/ 357 w 360"/>
                <a:gd name="T7" fmla="*/ 142 h 212"/>
                <a:gd name="T8" fmla="*/ 354 w 360"/>
                <a:gd name="T9" fmla="*/ 121 h 212"/>
                <a:gd name="T10" fmla="*/ 309 w 360"/>
                <a:gd name="T11" fmla="*/ 54 h 212"/>
                <a:gd name="T12" fmla="*/ 290 w 360"/>
                <a:gd name="T13" fmla="*/ 44 h 212"/>
                <a:gd name="T14" fmla="*/ 249 w 360"/>
                <a:gd name="T15" fmla="*/ 44 h 212"/>
                <a:gd name="T16" fmla="*/ 179 w 360"/>
                <a:gd name="T17" fmla="*/ 0 h 212"/>
                <a:gd name="T18" fmla="*/ 109 w 360"/>
                <a:gd name="T19" fmla="*/ 44 h 212"/>
                <a:gd name="T20" fmla="*/ 68 w 360"/>
                <a:gd name="T21" fmla="*/ 44 h 212"/>
                <a:gd name="T22" fmla="*/ 49 w 360"/>
                <a:gd name="T23" fmla="*/ 54 h 212"/>
                <a:gd name="T24" fmla="*/ 4 w 360"/>
                <a:gd name="T25" fmla="*/ 121 h 212"/>
                <a:gd name="T26" fmla="*/ 0 w 360"/>
                <a:gd name="T27" fmla="*/ 134 h 212"/>
                <a:gd name="T28" fmla="*/ 0 w 360"/>
                <a:gd name="T29" fmla="*/ 189 h 212"/>
                <a:gd name="T30" fmla="*/ 8 w 360"/>
                <a:gd name="T31" fmla="*/ 20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0" h="212">
                  <a:moveTo>
                    <a:pt x="8" y="206"/>
                  </a:moveTo>
                  <a:cubicBezTo>
                    <a:pt x="13" y="211"/>
                    <a:pt x="20" y="212"/>
                    <a:pt x="26" y="211"/>
                  </a:cubicBezTo>
                  <a:cubicBezTo>
                    <a:pt x="340" y="156"/>
                    <a:pt x="340" y="156"/>
                    <a:pt x="340" y="156"/>
                  </a:cubicBezTo>
                  <a:cubicBezTo>
                    <a:pt x="347" y="155"/>
                    <a:pt x="354" y="150"/>
                    <a:pt x="357" y="142"/>
                  </a:cubicBezTo>
                  <a:cubicBezTo>
                    <a:pt x="360" y="135"/>
                    <a:pt x="359" y="127"/>
                    <a:pt x="354" y="121"/>
                  </a:cubicBezTo>
                  <a:cubicBezTo>
                    <a:pt x="309" y="54"/>
                    <a:pt x="309" y="54"/>
                    <a:pt x="309" y="54"/>
                  </a:cubicBezTo>
                  <a:cubicBezTo>
                    <a:pt x="305" y="48"/>
                    <a:pt x="298" y="44"/>
                    <a:pt x="290" y="44"/>
                  </a:cubicBezTo>
                  <a:cubicBezTo>
                    <a:pt x="249" y="44"/>
                    <a:pt x="249" y="44"/>
                    <a:pt x="249" y="44"/>
                  </a:cubicBezTo>
                  <a:cubicBezTo>
                    <a:pt x="236" y="18"/>
                    <a:pt x="210" y="0"/>
                    <a:pt x="179" y="0"/>
                  </a:cubicBezTo>
                  <a:cubicBezTo>
                    <a:pt x="148" y="0"/>
                    <a:pt x="122" y="18"/>
                    <a:pt x="109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1" y="44"/>
                    <a:pt x="54" y="48"/>
                    <a:pt x="49" y="54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1" y="124"/>
                    <a:pt x="0" y="129"/>
                    <a:pt x="0" y="134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6"/>
                    <a:pt x="3" y="202"/>
                    <a:pt x="8" y="2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4402138" y="2647950"/>
              <a:ext cx="812800" cy="231775"/>
            </a:xfrm>
            <a:custGeom>
              <a:avLst/>
              <a:gdLst>
                <a:gd name="T0" fmla="*/ 338 w 362"/>
                <a:gd name="T1" fmla="*/ 0 h 103"/>
                <a:gd name="T2" fmla="*/ 334 w 362"/>
                <a:gd name="T3" fmla="*/ 1 h 103"/>
                <a:gd name="T4" fmla="*/ 21 w 362"/>
                <a:gd name="T5" fmla="*/ 56 h 103"/>
                <a:gd name="T6" fmla="*/ 2 w 362"/>
                <a:gd name="T7" fmla="*/ 82 h 103"/>
                <a:gd name="T8" fmla="*/ 28 w 362"/>
                <a:gd name="T9" fmla="*/ 101 h 103"/>
                <a:gd name="T10" fmla="*/ 342 w 362"/>
                <a:gd name="T11" fmla="*/ 45 h 103"/>
                <a:gd name="T12" fmla="*/ 360 w 362"/>
                <a:gd name="T13" fmla="*/ 19 h 103"/>
                <a:gd name="T14" fmla="*/ 338 w 362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2" h="103">
                  <a:moveTo>
                    <a:pt x="338" y="0"/>
                  </a:moveTo>
                  <a:cubicBezTo>
                    <a:pt x="336" y="0"/>
                    <a:pt x="335" y="0"/>
                    <a:pt x="334" y="1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8" y="58"/>
                    <a:pt x="0" y="70"/>
                    <a:pt x="2" y="82"/>
                  </a:cubicBezTo>
                  <a:cubicBezTo>
                    <a:pt x="4" y="94"/>
                    <a:pt x="16" y="103"/>
                    <a:pt x="28" y="101"/>
                  </a:cubicBezTo>
                  <a:cubicBezTo>
                    <a:pt x="342" y="45"/>
                    <a:pt x="342" y="45"/>
                    <a:pt x="342" y="45"/>
                  </a:cubicBezTo>
                  <a:cubicBezTo>
                    <a:pt x="354" y="43"/>
                    <a:pt x="362" y="31"/>
                    <a:pt x="360" y="19"/>
                  </a:cubicBezTo>
                  <a:cubicBezTo>
                    <a:pt x="358" y="8"/>
                    <a:pt x="349" y="0"/>
                    <a:pt x="33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3792538" y="2827338"/>
              <a:ext cx="2030413" cy="2195513"/>
            </a:xfrm>
            <a:custGeom>
              <a:avLst/>
              <a:gdLst>
                <a:gd name="T0" fmla="*/ 632 w 905"/>
                <a:gd name="T1" fmla="*/ 109 h 977"/>
                <a:gd name="T2" fmla="*/ 632 w 905"/>
                <a:gd name="T3" fmla="*/ 22 h 977"/>
                <a:gd name="T4" fmla="*/ 624 w 905"/>
                <a:gd name="T5" fmla="*/ 5 h 977"/>
                <a:gd name="T6" fmla="*/ 610 w 905"/>
                <a:gd name="T7" fmla="*/ 0 h 977"/>
                <a:gd name="T8" fmla="*/ 606 w 905"/>
                <a:gd name="T9" fmla="*/ 0 h 977"/>
                <a:gd name="T10" fmla="*/ 293 w 905"/>
                <a:gd name="T11" fmla="*/ 55 h 977"/>
                <a:gd name="T12" fmla="*/ 274 w 905"/>
                <a:gd name="T13" fmla="*/ 78 h 977"/>
                <a:gd name="T14" fmla="*/ 274 w 905"/>
                <a:gd name="T15" fmla="*/ 109 h 977"/>
                <a:gd name="T16" fmla="*/ 0 w 905"/>
                <a:gd name="T17" fmla="*/ 525 h 977"/>
                <a:gd name="T18" fmla="*/ 453 w 905"/>
                <a:gd name="T19" fmla="*/ 977 h 977"/>
                <a:gd name="T20" fmla="*/ 905 w 905"/>
                <a:gd name="T21" fmla="*/ 525 h 977"/>
                <a:gd name="T22" fmla="*/ 632 w 905"/>
                <a:gd name="T23" fmla="*/ 109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5" h="977">
                  <a:moveTo>
                    <a:pt x="632" y="109"/>
                  </a:moveTo>
                  <a:cubicBezTo>
                    <a:pt x="632" y="22"/>
                    <a:pt x="632" y="22"/>
                    <a:pt x="632" y="22"/>
                  </a:cubicBezTo>
                  <a:cubicBezTo>
                    <a:pt x="632" y="16"/>
                    <a:pt x="629" y="9"/>
                    <a:pt x="624" y="5"/>
                  </a:cubicBezTo>
                  <a:cubicBezTo>
                    <a:pt x="620" y="1"/>
                    <a:pt x="615" y="0"/>
                    <a:pt x="610" y="0"/>
                  </a:cubicBezTo>
                  <a:cubicBezTo>
                    <a:pt x="608" y="0"/>
                    <a:pt x="607" y="0"/>
                    <a:pt x="606" y="0"/>
                  </a:cubicBezTo>
                  <a:cubicBezTo>
                    <a:pt x="293" y="55"/>
                    <a:pt x="293" y="55"/>
                    <a:pt x="293" y="55"/>
                  </a:cubicBezTo>
                  <a:cubicBezTo>
                    <a:pt x="282" y="57"/>
                    <a:pt x="274" y="66"/>
                    <a:pt x="274" y="78"/>
                  </a:cubicBezTo>
                  <a:cubicBezTo>
                    <a:pt x="274" y="109"/>
                    <a:pt x="274" y="109"/>
                    <a:pt x="274" y="109"/>
                  </a:cubicBezTo>
                  <a:cubicBezTo>
                    <a:pt x="113" y="178"/>
                    <a:pt x="0" y="338"/>
                    <a:pt x="0" y="525"/>
                  </a:cubicBezTo>
                  <a:cubicBezTo>
                    <a:pt x="0" y="774"/>
                    <a:pt x="203" y="977"/>
                    <a:pt x="453" y="977"/>
                  </a:cubicBezTo>
                  <a:cubicBezTo>
                    <a:pt x="703" y="977"/>
                    <a:pt x="905" y="774"/>
                    <a:pt x="905" y="525"/>
                  </a:cubicBezTo>
                  <a:cubicBezTo>
                    <a:pt x="905" y="338"/>
                    <a:pt x="793" y="179"/>
                    <a:pt x="632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9" name="Freeform 43"/>
          <p:cNvSpPr>
            <a:spLocks noEditPoints="1"/>
          </p:cNvSpPr>
          <p:nvPr/>
        </p:nvSpPr>
        <p:spPr bwMode="auto">
          <a:xfrm>
            <a:off x="4376772" y="3476479"/>
            <a:ext cx="713482" cy="875046"/>
          </a:xfrm>
          <a:custGeom>
            <a:avLst/>
            <a:gdLst>
              <a:gd name="T0" fmla="*/ 2243 w 3290"/>
              <a:gd name="T1" fmla="*/ 3239 h 4035"/>
              <a:gd name="T2" fmla="*/ 2081 w 3290"/>
              <a:gd name="T3" fmla="*/ 3318 h 4035"/>
              <a:gd name="T4" fmla="*/ 2457 w 3290"/>
              <a:gd name="T5" fmla="*/ 3687 h 4035"/>
              <a:gd name="T6" fmla="*/ 3055 w 3290"/>
              <a:gd name="T7" fmla="*/ 3086 h 4035"/>
              <a:gd name="T8" fmla="*/ 2949 w 3290"/>
              <a:gd name="T9" fmla="*/ 2939 h 4035"/>
              <a:gd name="T10" fmla="*/ 1674 w 3290"/>
              <a:gd name="T11" fmla="*/ 2939 h 4035"/>
              <a:gd name="T12" fmla="*/ 1063 w 3290"/>
              <a:gd name="T13" fmla="*/ 2986 h 4035"/>
              <a:gd name="T14" fmla="*/ 1079 w 3290"/>
              <a:gd name="T15" fmla="*/ 2827 h 4035"/>
              <a:gd name="T16" fmla="*/ 938 w 3290"/>
              <a:gd name="T17" fmla="*/ 2768 h 4035"/>
              <a:gd name="T18" fmla="*/ 510 w 3290"/>
              <a:gd name="T19" fmla="*/ 2921 h 4035"/>
              <a:gd name="T20" fmla="*/ 546 w 3290"/>
              <a:gd name="T21" fmla="*/ 2827 h 4035"/>
              <a:gd name="T22" fmla="*/ 2541 w 3290"/>
              <a:gd name="T23" fmla="*/ 2536 h 4035"/>
              <a:gd name="T24" fmla="*/ 3071 w 3290"/>
              <a:gd name="T25" fmla="*/ 2756 h 4035"/>
              <a:gd name="T26" fmla="*/ 3290 w 3290"/>
              <a:gd name="T27" fmla="*/ 3285 h 4035"/>
              <a:gd name="T28" fmla="*/ 3071 w 3290"/>
              <a:gd name="T29" fmla="*/ 3815 h 4035"/>
              <a:gd name="T30" fmla="*/ 2541 w 3290"/>
              <a:gd name="T31" fmla="*/ 4035 h 4035"/>
              <a:gd name="T32" fmla="*/ 2009 w 3290"/>
              <a:gd name="T33" fmla="*/ 3815 h 4035"/>
              <a:gd name="T34" fmla="*/ 1790 w 3290"/>
              <a:gd name="T35" fmla="*/ 3285 h 4035"/>
              <a:gd name="T36" fmla="*/ 2009 w 3290"/>
              <a:gd name="T37" fmla="*/ 2756 h 4035"/>
              <a:gd name="T38" fmla="*/ 2541 w 3290"/>
              <a:gd name="T39" fmla="*/ 2536 h 4035"/>
              <a:gd name="T40" fmla="*/ 1790 w 3290"/>
              <a:gd name="T41" fmla="*/ 2421 h 4035"/>
              <a:gd name="T42" fmla="*/ 1063 w 3290"/>
              <a:gd name="T43" fmla="*/ 2467 h 4035"/>
              <a:gd name="T44" fmla="*/ 1079 w 3290"/>
              <a:gd name="T45" fmla="*/ 2309 h 4035"/>
              <a:gd name="T46" fmla="*/ 938 w 3290"/>
              <a:gd name="T47" fmla="*/ 2274 h 4035"/>
              <a:gd name="T48" fmla="*/ 510 w 3290"/>
              <a:gd name="T49" fmla="*/ 2427 h 4035"/>
              <a:gd name="T50" fmla="*/ 546 w 3290"/>
              <a:gd name="T51" fmla="*/ 2333 h 4035"/>
              <a:gd name="T52" fmla="*/ 1097 w 3290"/>
              <a:gd name="T53" fmla="*/ 1845 h 4035"/>
              <a:gd name="T54" fmla="*/ 2075 w 3290"/>
              <a:gd name="T55" fmla="*/ 1978 h 4035"/>
              <a:gd name="T56" fmla="*/ 1050 w 3290"/>
              <a:gd name="T57" fmla="*/ 1994 h 4035"/>
              <a:gd name="T58" fmla="*/ 1097 w 3290"/>
              <a:gd name="T59" fmla="*/ 1845 h 4035"/>
              <a:gd name="T60" fmla="*/ 929 w 3290"/>
              <a:gd name="T61" fmla="*/ 1799 h 4035"/>
              <a:gd name="T62" fmla="*/ 499 w 3290"/>
              <a:gd name="T63" fmla="*/ 1925 h 4035"/>
              <a:gd name="T64" fmla="*/ 562 w 3290"/>
              <a:gd name="T65" fmla="*/ 1846 h 4035"/>
              <a:gd name="T66" fmla="*/ 2020 w 3290"/>
              <a:gd name="T67" fmla="*/ 1325 h 4035"/>
              <a:gd name="T68" fmla="*/ 2067 w 3290"/>
              <a:gd name="T69" fmla="*/ 1475 h 4035"/>
              <a:gd name="T70" fmla="*/ 1042 w 3290"/>
              <a:gd name="T71" fmla="*/ 1459 h 4035"/>
              <a:gd name="T72" fmla="*/ 894 w 3290"/>
              <a:gd name="T73" fmla="*/ 1197 h 4035"/>
              <a:gd name="T74" fmla="*/ 716 w 3290"/>
              <a:gd name="T75" fmla="*/ 1525 h 4035"/>
              <a:gd name="T76" fmla="*/ 492 w 3290"/>
              <a:gd name="T77" fmla="*/ 1396 h 4035"/>
              <a:gd name="T78" fmla="*/ 576 w 3290"/>
              <a:gd name="T79" fmla="*/ 1341 h 4035"/>
              <a:gd name="T80" fmla="*/ 636 w 3290"/>
              <a:gd name="T81" fmla="*/ 433 h 4035"/>
              <a:gd name="T82" fmla="*/ 791 w 3290"/>
              <a:gd name="T83" fmla="*/ 718 h 4035"/>
              <a:gd name="T84" fmla="*/ 1845 w 3290"/>
              <a:gd name="T85" fmla="*/ 693 h 4035"/>
              <a:gd name="T86" fmla="*/ 1956 w 3290"/>
              <a:gd name="T87" fmla="*/ 404 h 4035"/>
              <a:gd name="T88" fmla="*/ 2558 w 3290"/>
              <a:gd name="T89" fmla="*/ 509 h 4035"/>
              <a:gd name="T90" fmla="*/ 2461 w 3290"/>
              <a:gd name="T91" fmla="*/ 2367 h 4035"/>
              <a:gd name="T92" fmla="*/ 1641 w 3290"/>
              <a:gd name="T93" fmla="*/ 3492 h 4035"/>
              <a:gd name="T94" fmla="*/ 55 w 3290"/>
              <a:gd name="T95" fmla="*/ 3550 h 4035"/>
              <a:gd name="T96" fmla="*/ 24 w 3290"/>
              <a:gd name="T97" fmla="*/ 528 h 4035"/>
              <a:gd name="T98" fmla="*/ 1299 w 3290"/>
              <a:gd name="T99" fmla="*/ 115 h 4035"/>
              <a:gd name="T100" fmla="*/ 1224 w 3290"/>
              <a:gd name="T101" fmla="*/ 246 h 4035"/>
              <a:gd name="T102" fmla="*/ 1374 w 3290"/>
              <a:gd name="T103" fmla="*/ 246 h 4035"/>
              <a:gd name="T104" fmla="*/ 1299 w 3290"/>
              <a:gd name="T105" fmla="*/ 115 h 4035"/>
              <a:gd name="T106" fmla="*/ 1474 w 3290"/>
              <a:gd name="T107" fmla="*/ 99 h 4035"/>
              <a:gd name="T108" fmla="*/ 1544 w 3290"/>
              <a:gd name="T109" fmla="*/ 276 h 4035"/>
              <a:gd name="T110" fmla="*/ 1818 w 3290"/>
              <a:gd name="T111" fmla="*/ 363 h 4035"/>
              <a:gd name="T112" fmla="*/ 1797 w 3290"/>
              <a:gd name="T113" fmla="*/ 584 h 4035"/>
              <a:gd name="T114" fmla="*/ 826 w 3290"/>
              <a:gd name="T115" fmla="*/ 605 h 4035"/>
              <a:gd name="T116" fmla="*/ 764 w 3290"/>
              <a:gd name="T117" fmla="*/ 392 h 4035"/>
              <a:gd name="T118" fmla="*/ 1033 w 3290"/>
              <a:gd name="T119" fmla="*/ 285 h 4035"/>
              <a:gd name="T120" fmla="*/ 1109 w 3290"/>
              <a:gd name="T121" fmla="*/ 130 h 40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90" h="4035">
                <a:moveTo>
                  <a:pt x="2949" y="2939"/>
                </a:moveTo>
                <a:lnTo>
                  <a:pt x="2925" y="2942"/>
                </a:lnTo>
                <a:lnTo>
                  <a:pt x="2901" y="2948"/>
                </a:lnTo>
                <a:lnTo>
                  <a:pt x="2877" y="2960"/>
                </a:lnTo>
                <a:lnTo>
                  <a:pt x="2858" y="2979"/>
                </a:lnTo>
                <a:lnTo>
                  <a:pt x="2468" y="3415"/>
                </a:lnTo>
                <a:lnTo>
                  <a:pt x="2266" y="3254"/>
                </a:lnTo>
                <a:lnTo>
                  <a:pt x="2243" y="3239"/>
                </a:lnTo>
                <a:lnTo>
                  <a:pt x="2218" y="3230"/>
                </a:lnTo>
                <a:lnTo>
                  <a:pt x="2194" y="3228"/>
                </a:lnTo>
                <a:lnTo>
                  <a:pt x="2168" y="3230"/>
                </a:lnTo>
                <a:lnTo>
                  <a:pt x="2144" y="3239"/>
                </a:lnTo>
                <a:lnTo>
                  <a:pt x="2122" y="3252"/>
                </a:lnTo>
                <a:lnTo>
                  <a:pt x="2103" y="3271"/>
                </a:lnTo>
                <a:lnTo>
                  <a:pt x="2089" y="3294"/>
                </a:lnTo>
                <a:lnTo>
                  <a:pt x="2081" y="3318"/>
                </a:lnTo>
                <a:lnTo>
                  <a:pt x="2078" y="3343"/>
                </a:lnTo>
                <a:lnTo>
                  <a:pt x="2081" y="3369"/>
                </a:lnTo>
                <a:lnTo>
                  <a:pt x="2089" y="3393"/>
                </a:lnTo>
                <a:lnTo>
                  <a:pt x="2102" y="3414"/>
                </a:lnTo>
                <a:lnTo>
                  <a:pt x="2122" y="3433"/>
                </a:lnTo>
                <a:lnTo>
                  <a:pt x="2409" y="3663"/>
                </a:lnTo>
                <a:lnTo>
                  <a:pt x="2433" y="3678"/>
                </a:lnTo>
                <a:lnTo>
                  <a:pt x="2457" y="3687"/>
                </a:lnTo>
                <a:lnTo>
                  <a:pt x="2482" y="3689"/>
                </a:lnTo>
                <a:lnTo>
                  <a:pt x="2506" y="3687"/>
                </a:lnTo>
                <a:lnTo>
                  <a:pt x="2528" y="3679"/>
                </a:lnTo>
                <a:lnTo>
                  <a:pt x="2550" y="3667"/>
                </a:lnTo>
                <a:lnTo>
                  <a:pt x="2569" y="3651"/>
                </a:lnTo>
                <a:lnTo>
                  <a:pt x="3030" y="3131"/>
                </a:lnTo>
                <a:lnTo>
                  <a:pt x="3045" y="3109"/>
                </a:lnTo>
                <a:lnTo>
                  <a:pt x="3055" y="3086"/>
                </a:lnTo>
                <a:lnTo>
                  <a:pt x="3060" y="3060"/>
                </a:lnTo>
                <a:lnTo>
                  <a:pt x="3057" y="3036"/>
                </a:lnTo>
                <a:lnTo>
                  <a:pt x="3051" y="3012"/>
                </a:lnTo>
                <a:lnTo>
                  <a:pt x="3039" y="2988"/>
                </a:lnTo>
                <a:lnTo>
                  <a:pt x="3020" y="2969"/>
                </a:lnTo>
                <a:lnTo>
                  <a:pt x="2998" y="2954"/>
                </a:lnTo>
                <a:lnTo>
                  <a:pt x="2975" y="2944"/>
                </a:lnTo>
                <a:lnTo>
                  <a:pt x="2949" y="2939"/>
                </a:lnTo>
                <a:close/>
                <a:moveTo>
                  <a:pt x="1097" y="2825"/>
                </a:moveTo>
                <a:lnTo>
                  <a:pt x="1616" y="2825"/>
                </a:lnTo>
                <a:lnTo>
                  <a:pt x="1634" y="2827"/>
                </a:lnTo>
                <a:lnTo>
                  <a:pt x="1650" y="2836"/>
                </a:lnTo>
                <a:lnTo>
                  <a:pt x="1663" y="2848"/>
                </a:lnTo>
                <a:lnTo>
                  <a:pt x="1671" y="2864"/>
                </a:lnTo>
                <a:lnTo>
                  <a:pt x="1674" y="2882"/>
                </a:lnTo>
                <a:lnTo>
                  <a:pt x="1674" y="2939"/>
                </a:lnTo>
                <a:lnTo>
                  <a:pt x="1671" y="2958"/>
                </a:lnTo>
                <a:lnTo>
                  <a:pt x="1663" y="2974"/>
                </a:lnTo>
                <a:lnTo>
                  <a:pt x="1650" y="2986"/>
                </a:lnTo>
                <a:lnTo>
                  <a:pt x="1634" y="2994"/>
                </a:lnTo>
                <a:lnTo>
                  <a:pt x="1616" y="2997"/>
                </a:lnTo>
                <a:lnTo>
                  <a:pt x="1097" y="2997"/>
                </a:lnTo>
                <a:lnTo>
                  <a:pt x="1079" y="2994"/>
                </a:lnTo>
                <a:lnTo>
                  <a:pt x="1063" y="2986"/>
                </a:lnTo>
                <a:lnTo>
                  <a:pt x="1050" y="2974"/>
                </a:lnTo>
                <a:lnTo>
                  <a:pt x="1042" y="2958"/>
                </a:lnTo>
                <a:lnTo>
                  <a:pt x="1039" y="2939"/>
                </a:lnTo>
                <a:lnTo>
                  <a:pt x="1039" y="2882"/>
                </a:lnTo>
                <a:lnTo>
                  <a:pt x="1042" y="2864"/>
                </a:lnTo>
                <a:lnTo>
                  <a:pt x="1050" y="2848"/>
                </a:lnTo>
                <a:lnTo>
                  <a:pt x="1063" y="2836"/>
                </a:lnTo>
                <a:lnTo>
                  <a:pt x="1079" y="2827"/>
                </a:lnTo>
                <a:lnTo>
                  <a:pt x="1097" y="2825"/>
                </a:lnTo>
                <a:close/>
                <a:moveTo>
                  <a:pt x="894" y="2695"/>
                </a:moveTo>
                <a:lnTo>
                  <a:pt x="910" y="2699"/>
                </a:lnTo>
                <a:lnTo>
                  <a:pt x="924" y="2708"/>
                </a:lnTo>
                <a:lnTo>
                  <a:pt x="935" y="2721"/>
                </a:lnTo>
                <a:lnTo>
                  <a:pt x="941" y="2736"/>
                </a:lnTo>
                <a:lnTo>
                  <a:pt x="941" y="2752"/>
                </a:lnTo>
                <a:lnTo>
                  <a:pt x="938" y="2768"/>
                </a:lnTo>
                <a:lnTo>
                  <a:pt x="929" y="2783"/>
                </a:lnTo>
                <a:lnTo>
                  <a:pt x="716" y="3021"/>
                </a:lnTo>
                <a:lnTo>
                  <a:pt x="704" y="3031"/>
                </a:lnTo>
                <a:lnTo>
                  <a:pt x="690" y="3037"/>
                </a:lnTo>
                <a:lnTo>
                  <a:pt x="676" y="3040"/>
                </a:lnTo>
                <a:lnTo>
                  <a:pt x="659" y="3036"/>
                </a:lnTo>
                <a:lnTo>
                  <a:pt x="643" y="3027"/>
                </a:lnTo>
                <a:lnTo>
                  <a:pt x="510" y="2921"/>
                </a:lnTo>
                <a:lnTo>
                  <a:pt x="499" y="2909"/>
                </a:lnTo>
                <a:lnTo>
                  <a:pt x="492" y="2894"/>
                </a:lnTo>
                <a:lnTo>
                  <a:pt x="491" y="2878"/>
                </a:lnTo>
                <a:lnTo>
                  <a:pt x="493" y="2862"/>
                </a:lnTo>
                <a:lnTo>
                  <a:pt x="502" y="2847"/>
                </a:lnTo>
                <a:lnTo>
                  <a:pt x="514" y="2836"/>
                </a:lnTo>
                <a:lnTo>
                  <a:pt x="530" y="2829"/>
                </a:lnTo>
                <a:lnTo>
                  <a:pt x="546" y="2827"/>
                </a:lnTo>
                <a:lnTo>
                  <a:pt x="562" y="2831"/>
                </a:lnTo>
                <a:lnTo>
                  <a:pt x="576" y="2839"/>
                </a:lnTo>
                <a:lnTo>
                  <a:pt x="670" y="2914"/>
                </a:lnTo>
                <a:lnTo>
                  <a:pt x="850" y="2712"/>
                </a:lnTo>
                <a:lnTo>
                  <a:pt x="862" y="2701"/>
                </a:lnTo>
                <a:lnTo>
                  <a:pt x="878" y="2696"/>
                </a:lnTo>
                <a:lnTo>
                  <a:pt x="894" y="2695"/>
                </a:lnTo>
                <a:close/>
                <a:moveTo>
                  <a:pt x="2541" y="2536"/>
                </a:moveTo>
                <a:lnTo>
                  <a:pt x="2616" y="2540"/>
                </a:lnTo>
                <a:lnTo>
                  <a:pt x="2691" y="2552"/>
                </a:lnTo>
                <a:lnTo>
                  <a:pt x="2763" y="2570"/>
                </a:lnTo>
                <a:lnTo>
                  <a:pt x="2832" y="2595"/>
                </a:lnTo>
                <a:lnTo>
                  <a:pt x="2898" y="2626"/>
                </a:lnTo>
                <a:lnTo>
                  <a:pt x="2959" y="2664"/>
                </a:lnTo>
                <a:lnTo>
                  <a:pt x="3017" y="2707"/>
                </a:lnTo>
                <a:lnTo>
                  <a:pt x="3071" y="2756"/>
                </a:lnTo>
                <a:lnTo>
                  <a:pt x="3118" y="2809"/>
                </a:lnTo>
                <a:lnTo>
                  <a:pt x="3163" y="2866"/>
                </a:lnTo>
                <a:lnTo>
                  <a:pt x="3199" y="2928"/>
                </a:lnTo>
                <a:lnTo>
                  <a:pt x="3231" y="2994"/>
                </a:lnTo>
                <a:lnTo>
                  <a:pt x="3257" y="3063"/>
                </a:lnTo>
                <a:lnTo>
                  <a:pt x="3275" y="3135"/>
                </a:lnTo>
                <a:lnTo>
                  <a:pt x="3286" y="3208"/>
                </a:lnTo>
                <a:lnTo>
                  <a:pt x="3290" y="3285"/>
                </a:lnTo>
                <a:lnTo>
                  <a:pt x="3286" y="3363"/>
                </a:lnTo>
                <a:lnTo>
                  <a:pt x="3275" y="3437"/>
                </a:lnTo>
                <a:lnTo>
                  <a:pt x="3257" y="3508"/>
                </a:lnTo>
                <a:lnTo>
                  <a:pt x="3231" y="3578"/>
                </a:lnTo>
                <a:lnTo>
                  <a:pt x="3199" y="3643"/>
                </a:lnTo>
                <a:lnTo>
                  <a:pt x="3163" y="3705"/>
                </a:lnTo>
                <a:lnTo>
                  <a:pt x="3118" y="3762"/>
                </a:lnTo>
                <a:lnTo>
                  <a:pt x="3071" y="3815"/>
                </a:lnTo>
                <a:lnTo>
                  <a:pt x="3017" y="3864"/>
                </a:lnTo>
                <a:lnTo>
                  <a:pt x="2959" y="3907"/>
                </a:lnTo>
                <a:lnTo>
                  <a:pt x="2898" y="3945"/>
                </a:lnTo>
                <a:lnTo>
                  <a:pt x="2832" y="3976"/>
                </a:lnTo>
                <a:lnTo>
                  <a:pt x="2763" y="4001"/>
                </a:lnTo>
                <a:lnTo>
                  <a:pt x="2691" y="4020"/>
                </a:lnTo>
                <a:lnTo>
                  <a:pt x="2616" y="4031"/>
                </a:lnTo>
                <a:lnTo>
                  <a:pt x="2541" y="4035"/>
                </a:lnTo>
                <a:lnTo>
                  <a:pt x="2463" y="4031"/>
                </a:lnTo>
                <a:lnTo>
                  <a:pt x="2389" y="4020"/>
                </a:lnTo>
                <a:lnTo>
                  <a:pt x="2316" y="4001"/>
                </a:lnTo>
                <a:lnTo>
                  <a:pt x="2248" y="3976"/>
                </a:lnTo>
                <a:lnTo>
                  <a:pt x="2182" y="3945"/>
                </a:lnTo>
                <a:lnTo>
                  <a:pt x="2121" y="3907"/>
                </a:lnTo>
                <a:lnTo>
                  <a:pt x="2063" y="3864"/>
                </a:lnTo>
                <a:lnTo>
                  <a:pt x="2009" y="3815"/>
                </a:lnTo>
                <a:lnTo>
                  <a:pt x="1961" y="3762"/>
                </a:lnTo>
                <a:lnTo>
                  <a:pt x="1917" y="3705"/>
                </a:lnTo>
                <a:lnTo>
                  <a:pt x="1881" y="3643"/>
                </a:lnTo>
                <a:lnTo>
                  <a:pt x="1849" y="3578"/>
                </a:lnTo>
                <a:lnTo>
                  <a:pt x="1823" y="3508"/>
                </a:lnTo>
                <a:lnTo>
                  <a:pt x="1805" y="3437"/>
                </a:lnTo>
                <a:lnTo>
                  <a:pt x="1794" y="3363"/>
                </a:lnTo>
                <a:lnTo>
                  <a:pt x="1790" y="3285"/>
                </a:lnTo>
                <a:lnTo>
                  <a:pt x="1794" y="3208"/>
                </a:lnTo>
                <a:lnTo>
                  <a:pt x="1805" y="3135"/>
                </a:lnTo>
                <a:lnTo>
                  <a:pt x="1823" y="3063"/>
                </a:lnTo>
                <a:lnTo>
                  <a:pt x="1849" y="2994"/>
                </a:lnTo>
                <a:lnTo>
                  <a:pt x="1881" y="2928"/>
                </a:lnTo>
                <a:lnTo>
                  <a:pt x="1917" y="2866"/>
                </a:lnTo>
                <a:lnTo>
                  <a:pt x="1961" y="2809"/>
                </a:lnTo>
                <a:lnTo>
                  <a:pt x="2009" y="2756"/>
                </a:lnTo>
                <a:lnTo>
                  <a:pt x="2063" y="2707"/>
                </a:lnTo>
                <a:lnTo>
                  <a:pt x="2121" y="2664"/>
                </a:lnTo>
                <a:lnTo>
                  <a:pt x="2182" y="2626"/>
                </a:lnTo>
                <a:lnTo>
                  <a:pt x="2248" y="2595"/>
                </a:lnTo>
                <a:lnTo>
                  <a:pt x="2316" y="2570"/>
                </a:lnTo>
                <a:lnTo>
                  <a:pt x="2389" y="2552"/>
                </a:lnTo>
                <a:lnTo>
                  <a:pt x="2463" y="2540"/>
                </a:lnTo>
                <a:lnTo>
                  <a:pt x="2541" y="2536"/>
                </a:lnTo>
                <a:close/>
                <a:moveTo>
                  <a:pt x="1097" y="2306"/>
                </a:moveTo>
                <a:lnTo>
                  <a:pt x="1732" y="2306"/>
                </a:lnTo>
                <a:lnTo>
                  <a:pt x="1750" y="2309"/>
                </a:lnTo>
                <a:lnTo>
                  <a:pt x="1765" y="2317"/>
                </a:lnTo>
                <a:lnTo>
                  <a:pt x="1779" y="2329"/>
                </a:lnTo>
                <a:lnTo>
                  <a:pt x="1786" y="2345"/>
                </a:lnTo>
                <a:lnTo>
                  <a:pt x="1790" y="2364"/>
                </a:lnTo>
                <a:lnTo>
                  <a:pt x="1790" y="2421"/>
                </a:lnTo>
                <a:lnTo>
                  <a:pt x="1786" y="2439"/>
                </a:lnTo>
                <a:lnTo>
                  <a:pt x="1779" y="2455"/>
                </a:lnTo>
                <a:lnTo>
                  <a:pt x="1765" y="2467"/>
                </a:lnTo>
                <a:lnTo>
                  <a:pt x="1750" y="2476"/>
                </a:lnTo>
                <a:lnTo>
                  <a:pt x="1732" y="2478"/>
                </a:lnTo>
                <a:lnTo>
                  <a:pt x="1097" y="2478"/>
                </a:lnTo>
                <a:lnTo>
                  <a:pt x="1079" y="2476"/>
                </a:lnTo>
                <a:lnTo>
                  <a:pt x="1063" y="2467"/>
                </a:lnTo>
                <a:lnTo>
                  <a:pt x="1050" y="2455"/>
                </a:lnTo>
                <a:lnTo>
                  <a:pt x="1042" y="2439"/>
                </a:lnTo>
                <a:lnTo>
                  <a:pt x="1039" y="2421"/>
                </a:lnTo>
                <a:lnTo>
                  <a:pt x="1039" y="2364"/>
                </a:lnTo>
                <a:lnTo>
                  <a:pt x="1042" y="2345"/>
                </a:lnTo>
                <a:lnTo>
                  <a:pt x="1050" y="2329"/>
                </a:lnTo>
                <a:lnTo>
                  <a:pt x="1063" y="2317"/>
                </a:lnTo>
                <a:lnTo>
                  <a:pt x="1079" y="2309"/>
                </a:lnTo>
                <a:lnTo>
                  <a:pt x="1097" y="2306"/>
                </a:lnTo>
                <a:close/>
                <a:moveTo>
                  <a:pt x="894" y="2201"/>
                </a:moveTo>
                <a:lnTo>
                  <a:pt x="910" y="2205"/>
                </a:lnTo>
                <a:lnTo>
                  <a:pt x="924" y="2214"/>
                </a:lnTo>
                <a:lnTo>
                  <a:pt x="935" y="2227"/>
                </a:lnTo>
                <a:lnTo>
                  <a:pt x="941" y="2242"/>
                </a:lnTo>
                <a:lnTo>
                  <a:pt x="941" y="2258"/>
                </a:lnTo>
                <a:lnTo>
                  <a:pt x="938" y="2274"/>
                </a:lnTo>
                <a:lnTo>
                  <a:pt x="929" y="2289"/>
                </a:lnTo>
                <a:lnTo>
                  <a:pt x="716" y="2527"/>
                </a:lnTo>
                <a:lnTo>
                  <a:pt x="704" y="2537"/>
                </a:lnTo>
                <a:lnTo>
                  <a:pt x="690" y="2543"/>
                </a:lnTo>
                <a:lnTo>
                  <a:pt x="676" y="2546"/>
                </a:lnTo>
                <a:lnTo>
                  <a:pt x="659" y="2542"/>
                </a:lnTo>
                <a:lnTo>
                  <a:pt x="643" y="2533"/>
                </a:lnTo>
                <a:lnTo>
                  <a:pt x="510" y="2427"/>
                </a:lnTo>
                <a:lnTo>
                  <a:pt x="499" y="2415"/>
                </a:lnTo>
                <a:lnTo>
                  <a:pt x="492" y="2400"/>
                </a:lnTo>
                <a:lnTo>
                  <a:pt x="491" y="2384"/>
                </a:lnTo>
                <a:lnTo>
                  <a:pt x="493" y="2368"/>
                </a:lnTo>
                <a:lnTo>
                  <a:pt x="502" y="2353"/>
                </a:lnTo>
                <a:lnTo>
                  <a:pt x="514" y="2342"/>
                </a:lnTo>
                <a:lnTo>
                  <a:pt x="530" y="2335"/>
                </a:lnTo>
                <a:lnTo>
                  <a:pt x="546" y="2333"/>
                </a:lnTo>
                <a:lnTo>
                  <a:pt x="562" y="2337"/>
                </a:lnTo>
                <a:lnTo>
                  <a:pt x="576" y="2345"/>
                </a:lnTo>
                <a:lnTo>
                  <a:pt x="670" y="2420"/>
                </a:lnTo>
                <a:lnTo>
                  <a:pt x="850" y="2218"/>
                </a:lnTo>
                <a:lnTo>
                  <a:pt x="862" y="2207"/>
                </a:lnTo>
                <a:lnTo>
                  <a:pt x="878" y="2202"/>
                </a:lnTo>
                <a:lnTo>
                  <a:pt x="894" y="2201"/>
                </a:lnTo>
                <a:close/>
                <a:moveTo>
                  <a:pt x="1097" y="1845"/>
                </a:moveTo>
                <a:lnTo>
                  <a:pt x="2020" y="1845"/>
                </a:lnTo>
                <a:lnTo>
                  <a:pt x="2038" y="1848"/>
                </a:lnTo>
                <a:lnTo>
                  <a:pt x="2054" y="1856"/>
                </a:lnTo>
                <a:lnTo>
                  <a:pt x="2067" y="1868"/>
                </a:lnTo>
                <a:lnTo>
                  <a:pt x="2075" y="1884"/>
                </a:lnTo>
                <a:lnTo>
                  <a:pt x="2078" y="1903"/>
                </a:lnTo>
                <a:lnTo>
                  <a:pt x="2078" y="1960"/>
                </a:lnTo>
                <a:lnTo>
                  <a:pt x="2075" y="1978"/>
                </a:lnTo>
                <a:lnTo>
                  <a:pt x="2067" y="1994"/>
                </a:lnTo>
                <a:lnTo>
                  <a:pt x="2054" y="2006"/>
                </a:lnTo>
                <a:lnTo>
                  <a:pt x="2038" y="2015"/>
                </a:lnTo>
                <a:lnTo>
                  <a:pt x="2020" y="2018"/>
                </a:lnTo>
                <a:lnTo>
                  <a:pt x="1097" y="2018"/>
                </a:lnTo>
                <a:lnTo>
                  <a:pt x="1079" y="2015"/>
                </a:lnTo>
                <a:lnTo>
                  <a:pt x="1063" y="2006"/>
                </a:lnTo>
                <a:lnTo>
                  <a:pt x="1050" y="1994"/>
                </a:lnTo>
                <a:lnTo>
                  <a:pt x="1042" y="1978"/>
                </a:lnTo>
                <a:lnTo>
                  <a:pt x="1039" y="1960"/>
                </a:lnTo>
                <a:lnTo>
                  <a:pt x="1039" y="1903"/>
                </a:lnTo>
                <a:lnTo>
                  <a:pt x="1042" y="1884"/>
                </a:lnTo>
                <a:lnTo>
                  <a:pt x="1050" y="1868"/>
                </a:lnTo>
                <a:lnTo>
                  <a:pt x="1063" y="1856"/>
                </a:lnTo>
                <a:lnTo>
                  <a:pt x="1079" y="1848"/>
                </a:lnTo>
                <a:lnTo>
                  <a:pt x="1097" y="1845"/>
                </a:lnTo>
                <a:close/>
                <a:moveTo>
                  <a:pt x="894" y="1711"/>
                </a:moveTo>
                <a:lnTo>
                  <a:pt x="910" y="1714"/>
                </a:lnTo>
                <a:lnTo>
                  <a:pt x="924" y="1724"/>
                </a:lnTo>
                <a:lnTo>
                  <a:pt x="935" y="1736"/>
                </a:lnTo>
                <a:lnTo>
                  <a:pt x="941" y="1752"/>
                </a:lnTo>
                <a:lnTo>
                  <a:pt x="941" y="1768"/>
                </a:lnTo>
                <a:lnTo>
                  <a:pt x="938" y="1784"/>
                </a:lnTo>
                <a:lnTo>
                  <a:pt x="929" y="1799"/>
                </a:lnTo>
                <a:lnTo>
                  <a:pt x="716" y="2037"/>
                </a:lnTo>
                <a:lnTo>
                  <a:pt x="704" y="2047"/>
                </a:lnTo>
                <a:lnTo>
                  <a:pt x="690" y="2053"/>
                </a:lnTo>
                <a:lnTo>
                  <a:pt x="676" y="2055"/>
                </a:lnTo>
                <a:lnTo>
                  <a:pt x="659" y="2052"/>
                </a:lnTo>
                <a:lnTo>
                  <a:pt x="643" y="2043"/>
                </a:lnTo>
                <a:lnTo>
                  <a:pt x="510" y="1937"/>
                </a:lnTo>
                <a:lnTo>
                  <a:pt x="499" y="1925"/>
                </a:lnTo>
                <a:lnTo>
                  <a:pt x="492" y="1910"/>
                </a:lnTo>
                <a:lnTo>
                  <a:pt x="491" y="1894"/>
                </a:lnTo>
                <a:lnTo>
                  <a:pt x="493" y="1877"/>
                </a:lnTo>
                <a:lnTo>
                  <a:pt x="502" y="1862"/>
                </a:lnTo>
                <a:lnTo>
                  <a:pt x="514" y="1851"/>
                </a:lnTo>
                <a:lnTo>
                  <a:pt x="530" y="1845"/>
                </a:lnTo>
                <a:lnTo>
                  <a:pt x="546" y="1843"/>
                </a:lnTo>
                <a:lnTo>
                  <a:pt x="562" y="1846"/>
                </a:lnTo>
                <a:lnTo>
                  <a:pt x="576" y="1855"/>
                </a:lnTo>
                <a:lnTo>
                  <a:pt x="670" y="1929"/>
                </a:lnTo>
                <a:lnTo>
                  <a:pt x="850" y="1728"/>
                </a:lnTo>
                <a:lnTo>
                  <a:pt x="862" y="1717"/>
                </a:lnTo>
                <a:lnTo>
                  <a:pt x="878" y="1712"/>
                </a:lnTo>
                <a:lnTo>
                  <a:pt x="894" y="1711"/>
                </a:lnTo>
                <a:close/>
                <a:moveTo>
                  <a:pt x="1097" y="1325"/>
                </a:moveTo>
                <a:lnTo>
                  <a:pt x="2020" y="1325"/>
                </a:lnTo>
                <a:lnTo>
                  <a:pt x="2038" y="1329"/>
                </a:lnTo>
                <a:lnTo>
                  <a:pt x="2054" y="1336"/>
                </a:lnTo>
                <a:lnTo>
                  <a:pt x="2067" y="1350"/>
                </a:lnTo>
                <a:lnTo>
                  <a:pt x="2075" y="1366"/>
                </a:lnTo>
                <a:lnTo>
                  <a:pt x="2078" y="1383"/>
                </a:lnTo>
                <a:lnTo>
                  <a:pt x="2078" y="1442"/>
                </a:lnTo>
                <a:lnTo>
                  <a:pt x="2075" y="1459"/>
                </a:lnTo>
                <a:lnTo>
                  <a:pt x="2067" y="1475"/>
                </a:lnTo>
                <a:lnTo>
                  <a:pt x="2054" y="1488"/>
                </a:lnTo>
                <a:lnTo>
                  <a:pt x="2038" y="1495"/>
                </a:lnTo>
                <a:lnTo>
                  <a:pt x="2020" y="1499"/>
                </a:lnTo>
                <a:lnTo>
                  <a:pt x="1097" y="1499"/>
                </a:lnTo>
                <a:lnTo>
                  <a:pt x="1079" y="1495"/>
                </a:lnTo>
                <a:lnTo>
                  <a:pt x="1063" y="1488"/>
                </a:lnTo>
                <a:lnTo>
                  <a:pt x="1050" y="1475"/>
                </a:lnTo>
                <a:lnTo>
                  <a:pt x="1042" y="1459"/>
                </a:lnTo>
                <a:lnTo>
                  <a:pt x="1039" y="1442"/>
                </a:lnTo>
                <a:lnTo>
                  <a:pt x="1039" y="1383"/>
                </a:lnTo>
                <a:lnTo>
                  <a:pt x="1042" y="1366"/>
                </a:lnTo>
                <a:lnTo>
                  <a:pt x="1050" y="1350"/>
                </a:lnTo>
                <a:lnTo>
                  <a:pt x="1063" y="1336"/>
                </a:lnTo>
                <a:lnTo>
                  <a:pt x="1079" y="1329"/>
                </a:lnTo>
                <a:lnTo>
                  <a:pt x="1097" y="1325"/>
                </a:lnTo>
                <a:close/>
                <a:moveTo>
                  <a:pt x="894" y="1197"/>
                </a:moveTo>
                <a:lnTo>
                  <a:pt x="910" y="1202"/>
                </a:lnTo>
                <a:lnTo>
                  <a:pt x="924" y="1211"/>
                </a:lnTo>
                <a:lnTo>
                  <a:pt x="935" y="1224"/>
                </a:lnTo>
                <a:lnTo>
                  <a:pt x="941" y="1239"/>
                </a:lnTo>
                <a:lnTo>
                  <a:pt x="941" y="1256"/>
                </a:lnTo>
                <a:lnTo>
                  <a:pt x="938" y="1272"/>
                </a:lnTo>
                <a:lnTo>
                  <a:pt x="929" y="1285"/>
                </a:lnTo>
                <a:lnTo>
                  <a:pt x="716" y="1525"/>
                </a:lnTo>
                <a:lnTo>
                  <a:pt x="704" y="1535"/>
                </a:lnTo>
                <a:lnTo>
                  <a:pt x="690" y="1541"/>
                </a:lnTo>
                <a:lnTo>
                  <a:pt x="676" y="1542"/>
                </a:lnTo>
                <a:lnTo>
                  <a:pt x="659" y="1539"/>
                </a:lnTo>
                <a:lnTo>
                  <a:pt x="643" y="1531"/>
                </a:lnTo>
                <a:lnTo>
                  <a:pt x="510" y="1424"/>
                </a:lnTo>
                <a:lnTo>
                  <a:pt x="499" y="1412"/>
                </a:lnTo>
                <a:lnTo>
                  <a:pt x="492" y="1396"/>
                </a:lnTo>
                <a:lnTo>
                  <a:pt x="491" y="1380"/>
                </a:lnTo>
                <a:lnTo>
                  <a:pt x="493" y="1365"/>
                </a:lnTo>
                <a:lnTo>
                  <a:pt x="502" y="1350"/>
                </a:lnTo>
                <a:lnTo>
                  <a:pt x="514" y="1339"/>
                </a:lnTo>
                <a:lnTo>
                  <a:pt x="530" y="1332"/>
                </a:lnTo>
                <a:lnTo>
                  <a:pt x="546" y="1330"/>
                </a:lnTo>
                <a:lnTo>
                  <a:pt x="562" y="1333"/>
                </a:lnTo>
                <a:lnTo>
                  <a:pt x="576" y="1341"/>
                </a:lnTo>
                <a:lnTo>
                  <a:pt x="670" y="1416"/>
                </a:lnTo>
                <a:lnTo>
                  <a:pt x="850" y="1215"/>
                </a:lnTo>
                <a:lnTo>
                  <a:pt x="862" y="1204"/>
                </a:lnTo>
                <a:lnTo>
                  <a:pt x="878" y="1198"/>
                </a:lnTo>
                <a:lnTo>
                  <a:pt x="894" y="1197"/>
                </a:lnTo>
                <a:close/>
                <a:moveTo>
                  <a:pt x="174" y="404"/>
                </a:moveTo>
                <a:lnTo>
                  <a:pt x="641" y="404"/>
                </a:lnTo>
                <a:lnTo>
                  <a:pt x="636" y="433"/>
                </a:lnTo>
                <a:lnTo>
                  <a:pt x="635" y="463"/>
                </a:lnTo>
                <a:lnTo>
                  <a:pt x="639" y="510"/>
                </a:lnTo>
                <a:lnTo>
                  <a:pt x="650" y="554"/>
                </a:lnTo>
                <a:lnTo>
                  <a:pt x="667" y="594"/>
                </a:lnTo>
                <a:lnTo>
                  <a:pt x="690" y="632"/>
                </a:lnTo>
                <a:lnTo>
                  <a:pt x="719" y="665"/>
                </a:lnTo>
                <a:lnTo>
                  <a:pt x="753" y="695"/>
                </a:lnTo>
                <a:lnTo>
                  <a:pt x="791" y="718"/>
                </a:lnTo>
                <a:lnTo>
                  <a:pt x="831" y="735"/>
                </a:lnTo>
                <a:lnTo>
                  <a:pt x="875" y="746"/>
                </a:lnTo>
                <a:lnTo>
                  <a:pt x="922" y="750"/>
                </a:lnTo>
                <a:lnTo>
                  <a:pt x="1676" y="750"/>
                </a:lnTo>
                <a:lnTo>
                  <a:pt x="1723" y="746"/>
                </a:lnTo>
                <a:lnTo>
                  <a:pt x="1767" y="735"/>
                </a:lnTo>
                <a:lnTo>
                  <a:pt x="1807" y="718"/>
                </a:lnTo>
                <a:lnTo>
                  <a:pt x="1845" y="693"/>
                </a:lnTo>
                <a:lnTo>
                  <a:pt x="1878" y="665"/>
                </a:lnTo>
                <a:lnTo>
                  <a:pt x="1907" y="631"/>
                </a:lnTo>
                <a:lnTo>
                  <a:pt x="1931" y="593"/>
                </a:lnTo>
                <a:lnTo>
                  <a:pt x="1948" y="551"/>
                </a:lnTo>
                <a:lnTo>
                  <a:pt x="1959" y="506"/>
                </a:lnTo>
                <a:lnTo>
                  <a:pt x="1963" y="460"/>
                </a:lnTo>
                <a:lnTo>
                  <a:pt x="1961" y="432"/>
                </a:lnTo>
                <a:lnTo>
                  <a:pt x="1956" y="404"/>
                </a:lnTo>
                <a:lnTo>
                  <a:pt x="2309" y="404"/>
                </a:lnTo>
                <a:lnTo>
                  <a:pt x="2358" y="406"/>
                </a:lnTo>
                <a:lnTo>
                  <a:pt x="2402" y="413"/>
                </a:lnTo>
                <a:lnTo>
                  <a:pt x="2441" y="426"/>
                </a:lnTo>
                <a:lnTo>
                  <a:pt x="2478" y="440"/>
                </a:lnTo>
                <a:lnTo>
                  <a:pt x="2509" y="460"/>
                </a:lnTo>
                <a:lnTo>
                  <a:pt x="2536" y="483"/>
                </a:lnTo>
                <a:lnTo>
                  <a:pt x="2558" y="509"/>
                </a:lnTo>
                <a:lnTo>
                  <a:pt x="2575" y="537"/>
                </a:lnTo>
                <a:lnTo>
                  <a:pt x="2587" y="567"/>
                </a:lnTo>
                <a:lnTo>
                  <a:pt x="2596" y="600"/>
                </a:lnTo>
                <a:lnTo>
                  <a:pt x="2598" y="635"/>
                </a:lnTo>
                <a:lnTo>
                  <a:pt x="2598" y="2366"/>
                </a:lnTo>
                <a:lnTo>
                  <a:pt x="2569" y="2365"/>
                </a:lnTo>
                <a:lnTo>
                  <a:pt x="2541" y="2364"/>
                </a:lnTo>
                <a:lnTo>
                  <a:pt x="2461" y="2367"/>
                </a:lnTo>
                <a:lnTo>
                  <a:pt x="2384" y="2377"/>
                </a:lnTo>
                <a:lnTo>
                  <a:pt x="2309" y="2394"/>
                </a:lnTo>
                <a:lnTo>
                  <a:pt x="2309" y="1038"/>
                </a:lnTo>
                <a:lnTo>
                  <a:pt x="289" y="1038"/>
                </a:lnTo>
                <a:lnTo>
                  <a:pt x="289" y="3343"/>
                </a:lnTo>
                <a:lnTo>
                  <a:pt x="1620" y="3343"/>
                </a:lnTo>
                <a:lnTo>
                  <a:pt x="1627" y="3419"/>
                </a:lnTo>
                <a:lnTo>
                  <a:pt x="1641" y="3492"/>
                </a:lnTo>
                <a:lnTo>
                  <a:pt x="1660" y="3563"/>
                </a:lnTo>
                <a:lnTo>
                  <a:pt x="1685" y="3632"/>
                </a:lnTo>
                <a:lnTo>
                  <a:pt x="231" y="3632"/>
                </a:lnTo>
                <a:lnTo>
                  <a:pt x="190" y="3628"/>
                </a:lnTo>
                <a:lnTo>
                  <a:pt x="150" y="3617"/>
                </a:lnTo>
                <a:lnTo>
                  <a:pt x="115" y="3600"/>
                </a:lnTo>
                <a:lnTo>
                  <a:pt x="82" y="3578"/>
                </a:lnTo>
                <a:lnTo>
                  <a:pt x="55" y="3550"/>
                </a:lnTo>
                <a:lnTo>
                  <a:pt x="32" y="3518"/>
                </a:lnTo>
                <a:lnTo>
                  <a:pt x="14" y="3481"/>
                </a:lnTo>
                <a:lnTo>
                  <a:pt x="3" y="3442"/>
                </a:lnTo>
                <a:lnTo>
                  <a:pt x="0" y="3400"/>
                </a:lnTo>
                <a:lnTo>
                  <a:pt x="0" y="635"/>
                </a:lnTo>
                <a:lnTo>
                  <a:pt x="3" y="597"/>
                </a:lnTo>
                <a:lnTo>
                  <a:pt x="11" y="561"/>
                </a:lnTo>
                <a:lnTo>
                  <a:pt x="24" y="528"/>
                </a:lnTo>
                <a:lnTo>
                  <a:pt x="41" y="498"/>
                </a:lnTo>
                <a:lnTo>
                  <a:pt x="61" y="471"/>
                </a:lnTo>
                <a:lnTo>
                  <a:pt x="82" y="448"/>
                </a:lnTo>
                <a:lnTo>
                  <a:pt x="105" y="429"/>
                </a:lnTo>
                <a:lnTo>
                  <a:pt x="128" y="416"/>
                </a:lnTo>
                <a:lnTo>
                  <a:pt x="152" y="406"/>
                </a:lnTo>
                <a:lnTo>
                  <a:pt x="174" y="404"/>
                </a:lnTo>
                <a:close/>
                <a:moveTo>
                  <a:pt x="1299" y="115"/>
                </a:moveTo>
                <a:lnTo>
                  <a:pt x="1276" y="119"/>
                </a:lnTo>
                <a:lnTo>
                  <a:pt x="1255" y="127"/>
                </a:lnTo>
                <a:lnTo>
                  <a:pt x="1238" y="141"/>
                </a:lnTo>
                <a:lnTo>
                  <a:pt x="1224" y="158"/>
                </a:lnTo>
                <a:lnTo>
                  <a:pt x="1216" y="179"/>
                </a:lnTo>
                <a:lnTo>
                  <a:pt x="1212" y="202"/>
                </a:lnTo>
                <a:lnTo>
                  <a:pt x="1216" y="225"/>
                </a:lnTo>
                <a:lnTo>
                  <a:pt x="1224" y="246"/>
                </a:lnTo>
                <a:lnTo>
                  <a:pt x="1238" y="263"/>
                </a:lnTo>
                <a:lnTo>
                  <a:pt x="1255" y="276"/>
                </a:lnTo>
                <a:lnTo>
                  <a:pt x="1276" y="285"/>
                </a:lnTo>
                <a:lnTo>
                  <a:pt x="1299" y="289"/>
                </a:lnTo>
                <a:lnTo>
                  <a:pt x="1322" y="285"/>
                </a:lnTo>
                <a:lnTo>
                  <a:pt x="1343" y="276"/>
                </a:lnTo>
                <a:lnTo>
                  <a:pt x="1360" y="263"/>
                </a:lnTo>
                <a:lnTo>
                  <a:pt x="1374" y="246"/>
                </a:lnTo>
                <a:lnTo>
                  <a:pt x="1382" y="225"/>
                </a:lnTo>
                <a:lnTo>
                  <a:pt x="1386" y="202"/>
                </a:lnTo>
                <a:lnTo>
                  <a:pt x="1382" y="179"/>
                </a:lnTo>
                <a:lnTo>
                  <a:pt x="1374" y="158"/>
                </a:lnTo>
                <a:lnTo>
                  <a:pt x="1360" y="141"/>
                </a:lnTo>
                <a:lnTo>
                  <a:pt x="1343" y="127"/>
                </a:lnTo>
                <a:lnTo>
                  <a:pt x="1322" y="119"/>
                </a:lnTo>
                <a:lnTo>
                  <a:pt x="1299" y="115"/>
                </a:lnTo>
                <a:close/>
                <a:moveTo>
                  <a:pt x="1296" y="0"/>
                </a:moveTo>
                <a:lnTo>
                  <a:pt x="1301" y="0"/>
                </a:lnTo>
                <a:lnTo>
                  <a:pt x="1337" y="4"/>
                </a:lnTo>
                <a:lnTo>
                  <a:pt x="1371" y="12"/>
                </a:lnTo>
                <a:lnTo>
                  <a:pt x="1402" y="27"/>
                </a:lnTo>
                <a:lnTo>
                  <a:pt x="1430" y="46"/>
                </a:lnTo>
                <a:lnTo>
                  <a:pt x="1454" y="71"/>
                </a:lnTo>
                <a:lnTo>
                  <a:pt x="1474" y="99"/>
                </a:lnTo>
                <a:lnTo>
                  <a:pt x="1489" y="130"/>
                </a:lnTo>
                <a:lnTo>
                  <a:pt x="1497" y="164"/>
                </a:lnTo>
                <a:lnTo>
                  <a:pt x="1501" y="199"/>
                </a:lnTo>
                <a:lnTo>
                  <a:pt x="1501" y="202"/>
                </a:lnTo>
                <a:lnTo>
                  <a:pt x="1503" y="225"/>
                </a:lnTo>
                <a:lnTo>
                  <a:pt x="1513" y="246"/>
                </a:lnTo>
                <a:lnTo>
                  <a:pt x="1527" y="263"/>
                </a:lnTo>
                <a:lnTo>
                  <a:pt x="1544" y="276"/>
                </a:lnTo>
                <a:lnTo>
                  <a:pt x="1563" y="285"/>
                </a:lnTo>
                <a:lnTo>
                  <a:pt x="1587" y="289"/>
                </a:lnTo>
                <a:lnTo>
                  <a:pt x="1676" y="289"/>
                </a:lnTo>
                <a:lnTo>
                  <a:pt x="1710" y="292"/>
                </a:lnTo>
                <a:lnTo>
                  <a:pt x="1742" y="302"/>
                </a:lnTo>
                <a:lnTo>
                  <a:pt x="1772" y="318"/>
                </a:lnTo>
                <a:lnTo>
                  <a:pt x="1797" y="339"/>
                </a:lnTo>
                <a:lnTo>
                  <a:pt x="1818" y="363"/>
                </a:lnTo>
                <a:lnTo>
                  <a:pt x="1834" y="392"/>
                </a:lnTo>
                <a:lnTo>
                  <a:pt x="1844" y="426"/>
                </a:lnTo>
                <a:lnTo>
                  <a:pt x="1847" y="460"/>
                </a:lnTo>
                <a:lnTo>
                  <a:pt x="1847" y="463"/>
                </a:lnTo>
                <a:lnTo>
                  <a:pt x="1844" y="498"/>
                </a:lnTo>
                <a:lnTo>
                  <a:pt x="1834" y="529"/>
                </a:lnTo>
                <a:lnTo>
                  <a:pt x="1818" y="559"/>
                </a:lnTo>
                <a:lnTo>
                  <a:pt x="1797" y="584"/>
                </a:lnTo>
                <a:lnTo>
                  <a:pt x="1772" y="605"/>
                </a:lnTo>
                <a:lnTo>
                  <a:pt x="1742" y="621"/>
                </a:lnTo>
                <a:lnTo>
                  <a:pt x="1710" y="631"/>
                </a:lnTo>
                <a:lnTo>
                  <a:pt x="1676" y="635"/>
                </a:lnTo>
                <a:lnTo>
                  <a:pt x="922" y="635"/>
                </a:lnTo>
                <a:lnTo>
                  <a:pt x="888" y="631"/>
                </a:lnTo>
                <a:lnTo>
                  <a:pt x="856" y="621"/>
                </a:lnTo>
                <a:lnTo>
                  <a:pt x="826" y="605"/>
                </a:lnTo>
                <a:lnTo>
                  <a:pt x="801" y="584"/>
                </a:lnTo>
                <a:lnTo>
                  <a:pt x="780" y="559"/>
                </a:lnTo>
                <a:lnTo>
                  <a:pt x="764" y="529"/>
                </a:lnTo>
                <a:lnTo>
                  <a:pt x="754" y="498"/>
                </a:lnTo>
                <a:lnTo>
                  <a:pt x="750" y="463"/>
                </a:lnTo>
                <a:lnTo>
                  <a:pt x="750" y="460"/>
                </a:lnTo>
                <a:lnTo>
                  <a:pt x="754" y="426"/>
                </a:lnTo>
                <a:lnTo>
                  <a:pt x="764" y="392"/>
                </a:lnTo>
                <a:lnTo>
                  <a:pt x="780" y="363"/>
                </a:lnTo>
                <a:lnTo>
                  <a:pt x="801" y="339"/>
                </a:lnTo>
                <a:lnTo>
                  <a:pt x="826" y="318"/>
                </a:lnTo>
                <a:lnTo>
                  <a:pt x="856" y="302"/>
                </a:lnTo>
                <a:lnTo>
                  <a:pt x="888" y="292"/>
                </a:lnTo>
                <a:lnTo>
                  <a:pt x="922" y="289"/>
                </a:lnTo>
                <a:lnTo>
                  <a:pt x="1011" y="289"/>
                </a:lnTo>
                <a:lnTo>
                  <a:pt x="1033" y="285"/>
                </a:lnTo>
                <a:lnTo>
                  <a:pt x="1054" y="276"/>
                </a:lnTo>
                <a:lnTo>
                  <a:pt x="1071" y="263"/>
                </a:lnTo>
                <a:lnTo>
                  <a:pt x="1085" y="246"/>
                </a:lnTo>
                <a:lnTo>
                  <a:pt x="1093" y="225"/>
                </a:lnTo>
                <a:lnTo>
                  <a:pt x="1097" y="202"/>
                </a:lnTo>
                <a:lnTo>
                  <a:pt x="1097" y="199"/>
                </a:lnTo>
                <a:lnTo>
                  <a:pt x="1101" y="164"/>
                </a:lnTo>
                <a:lnTo>
                  <a:pt x="1109" y="130"/>
                </a:lnTo>
                <a:lnTo>
                  <a:pt x="1124" y="99"/>
                </a:lnTo>
                <a:lnTo>
                  <a:pt x="1143" y="71"/>
                </a:lnTo>
                <a:lnTo>
                  <a:pt x="1168" y="46"/>
                </a:lnTo>
                <a:lnTo>
                  <a:pt x="1196" y="27"/>
                </a:lnTo>
                <a:lnTo>
                  <a:pt x="1227" y="12"/>
                </a:lnTo>
                <a:lnTo>
                  <a:pt x="1261" y="4"/>
                </a:lnTo>
                <a:lnTo>
                  <a:pt x="1296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218987">
              <a:defRPr/>
            </a:pPr>
            <a:endParaRPr lang="en-US" sz="240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6531088" y="2156021"/>
            <a:ext cx="2028825" cy="2801937"/>
            <a:chOff x="5915026" y="2220913"/>
            <a:chExt cx="2028825" cy="2801937"/>
          </a:xfrm>
          <a:solidFill>
            <a:srgbClr val="3F48CC"/>
          </a:solidFill>
        </p:grpSpPr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6524626" y="4546600"/>
              <a:ext cx="808038" cy="476250"/>
            </a:xfrm>
            <a:custGeom>
              <a:avLst/>
              <a:gdLst>
                <a:gd name="T0" fmla="*/ 352 w 360"/>
                <a:gd name="T1" fmla="*/ 6 h 212"/>
                <a:gd name="T2" fmla="*/ 333 w 360"/>
                <a:gd name="T3" fmla="*/ 1 h 212"/>
                <a:gd name="T4" fmla="*/ 20 w 360"/>
                <a:gd name="T5" fmla="*/ 56 h 212"/>
                <a:gd name="T6" fmla="*/ 3 w 360"/>
                <a:gd name="T7" fmla="*/ 70 h 212"/>
                <a:gd name="T8" fmla="*/ 5 w 360"/>
                <a:gd name="T9" fmla="*/ 91 h 212"/>
                <a:gd name="T10" fmla="*/ 51 w 360"/>
                <a:gd name="T11" fmla="*/ 158 h 212"/>
                <a:gd name="T12" fmla="*/ 69 w 360"/>
                <a:gd name="T13" fmla="*/ 168 h 212"/>
                <a:gd name="T14" fmla="*/ 111 w 360"/>
                <a:gd name="T15" fmla="*/ 168 h 212"/>
                <a:gd name="T16" fmla="*/ 180 w 360"/>
                <a:gd name="T17" fmla="*/ 212 h 212"/>
                <a:gd name="T18" fmla="*/ 250 w 360"/>
                <a:gd name="T19" fmla="*/ 168 h 212"/>
                <a:gd name="T20" fmla="*/ 291 w 360"/>
                <a:gd name="T21" fmla="*/ 168 h 212"/>
                <a:gd name="T22" fmla="*/ 310 w 360"/>
                <a:gd name="T23" fmla="*/ 158 h 212"/>
                <a:gd name="T24" fmla="*/ 356 w 360"/>
                <a:gd name="T25" fmla="*/ 91 h 212"/>
                <a:gd name="T26" fmla="*/ 360 w 360"/>
                <a:gd name="T27" fmla="*/ 78 h 212"/>
                <a:gd name="T28" fmla="*/ 360 w 360"/>
                <a:gd name="T29" fmla="*/ 23 h 212"/>
                <a:gd name="T30" fmla="*/ 352 w 360"/>
                <a:gd name="T31" fmla="*/ 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0" h="212">
                  <a:moveTo>
                    <a:pt x="352" y="6"/>
                  </a:moveTo>
                  <a:cubicBezTo>
                    <a:pt x="346" y="1"/>
                    <a:pt x="340" y="0"/>
                    <a:pt x="333" y="1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12" y="57"/>
                    <a:pt x="6" y="62"/>
                    <a:pt x="3" y="70"/>
                  </a:cubicBezTo>
                  <a:cubicBezTo>
                    <a:pt x="0" y="77"/>
                    <a:pt x="1" y="85"/>
                    <a:pt x="5" y="91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55" y="164"/>
                    <a:pt x="62" y="168"/>
                    <a:pt x="69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23" y="194"/>
                    <a:pt x="150" y="212"/>
                    <a:pt x="180" y="212"/>
                  </a:cubicBezTo>
                  <a:cubicBezTo>
                    <a:pt x="211" y="212"/>
                    <a:pt x="238" y="194"/>
                    <a:pt x="250" y="168"/>
                  </a:cubicBezTo>
                  <a:cubicBezTo>
                    <a:pt x="291" y="168"/>
                    <a:pt x="291" y="168"/>
                    <a:pt x="291" y="168"/>
                  </a:cubicBezTo>
                  <a:cubicBezTo>
                    <a:pt x="299" y="168"/>
                    <a:pt x="306" y="164"/>
                    <a:pt x="310" y="158"/>
                  </a:cubicBezTo>
                  <a:cubicBezTo>
                    <a:pt x="356" y="91"/>
                    <a:pt x="356" y="91"/>
                    <a:pt x="356" y="91"/>
                  </a:cubicBezTo>
                  <a:cubicBezTo>
                    <a:pt x="358" y="88"/>
                    <a:pt x="360" y="83"/>
                    <a:pt x="360" y="78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60" y="16"/>
                    <a:pt x="357" y="10"/>
                    <a:pt x="352" y="6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6521451" y="4364038"/>
              <a:ext cx="814388" cy="231775"/>
            </a:xfrm>
            <a:custGeom>
              <a:avLst/>
              <a:gdLst>
                <a:gd name="T0" fmla="*/ 25 w 363"/>
                <a:gd name="T1" fmla="*/ 103 h 103"/>
                <a:gd name="T2" fmla="*/ 29 w 363"/>
                <a:gd name="T3" fmla="*/ 102 h 103"/>
                <a:gd name="T4" fmla="*/ 342 w 363"/>
                <a:gd name="T5" fmla="*/ 47 h 103"/>
                <a:gd name="T6" fmla="*/ 360 w 363"/>
                <a:gd name="T7" fmla="*/ 21 h 103"/>
                <a:gd name="T8" fmla="*/ 334 w 363"/>
                <a:gd name="T9" fmla="*/ 2 h 103"/>
                <a:gd name="T10" fmla="*/ 21 w 363"/>
                <a:gd name="T11" fmla="*/ 58 h 103"/>
                <a:gd name="T12" fmla="*/ 2 w 363"/>
                <a:gd name="T13" fmla="*/ 84 h 103"/>
                <a:gd name="T14" fmla="*/ 25 w 363"/>
                <a:gd name="T15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3" h="103">
                  <a:moveTo>
                    <a:pt x="25" y="103"/>
                  </a:moveTo>
                  <a:cubicBezTo>
                    <a:pt x="26" y="103"/>
                    <a:pt x="27" y="103"/>
                    <a:pt x="29" y="102"/>
                  </a:cubicBezTo>
                  <a:cubicBezTo>
                    <a:pt x="342" y="47"/>
                    <a:pt x="342" y="47"/>
                    <a:pt x="342" y="47"/>
                  </a:cubicBezTo>
                  <a:cubicBezTo>
                    <a:pt x="354" y="45"/>
                    <a:pt x="363" y="33"/>
                    <a:pt x="360" y="21"/>
                  </a:cubicBezTo>
                  <a:cubicBezTo>
                    <a:pt x="358" y="8"/>
                    <a:pt x="346" y="0"/>
                    <a:pt x="334" y="2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8" y="60"/>
                    <a:pt x="0" y="72"/>
                    <a:pt x="2" y="84"/>
                  </a:cubicBezTo>
                  <a:cubicBezTo>
                    <a:pt x="4" y="95"/>
                    <a:pt x="14" y="103"/>
                    <a:pt x="25" y="103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5915026" y="2220913"/>
              <a:ext cx="2028825" cy="2195513"/>
            </a:xfrm>
            <a:custGeom>
              <a:avLst/>
              <a:gdLst>
                <a:gd name="T0" fmla="*/ 452 w 905"/>
                <a:gd name="T1" fmla="*/ 0 h 977"/>
                <a:gd name="T2" fmla="*/ 0 w 905"/>
                <a:gd name="T3" fmla="*/ 452 h 977"/>
                <a:gd name="T4" fmla="*/ 273 w 905"/>
                <a:gd name="T5" fmla="*/ 868 h 977"/>
                <a:gd name="T6" fmla="*/ 273 w 905"/>
                <a:gd name="T7" fmla="*/ 955 h 977"/>
                <a:gd name="T8" fmla="*/ 281 w 905"/>
                <a:gd name="T9" fmla="*/ 972 h 977"/>
                <a:gd name="T10" fmla="*/ 296 w 905"/>
                <a:gd name="T11" fmla="*/ 977 h 977"/>
                <a:gd name="T12" fmla="*/ 300 w 905"/>
                <a:gd name="T13" fmla="*/ 977 h 977"/>
                <a:gd name="T14" fmla="*/ 613 w 905"/>
                <a:gd name="T15" fmla="*/ 922 h 977"/>
                <a:gd name="T16" fmla="*/ 632 w 905"/>
                <a:gd name="T17" fmla="*/ 899 h 977"/>
                <a:gd name="T18" fmla="*/ 632 w 905"/>
                <a:gd name="T19" fmla="*/ 868 h 977"/>
                <a:gd name="T20" fmla="*/ 905 w 905"/>
                <a:gd name="T21" fmla="*/ 452 h 977"/>
                <a:gd name="T22" fmla="*/ 452 w 905"/>
                <a:gd name="T23" fmla="*/ 0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5" h="977">
                  <a:moveTo>
                    <a:pt x="452" y="0"/>
                  </a:moveTo>
                  <a:cubicBezTo>
                    <a:pt x="203" y="0"/>
                    <a:pt x="0" y="203"/>
                    <a:pt x="0" y="452"/>
                  </a:cubicBezTo>
                  <a:cubicBezTo>
                    <a:pt x="0" y="639"/>
                    <a:pt x="112" y="798"/>
                    <a:pt x="273" y="868"/>
                  </a:cubicBezTo>
                  <a:cubicBezTo>
                    <a:pt x="273" y="955"/>
                    <a:pt x="273" y="955"/>
                    <a:pt x="273" y="955"/>
                  </a:cubicBezTo>
                  <a:cubicBezTo>
                    <a:pt x="273" y="961"/>
                    <a:pt x="276" y="968"/>
                    <a:pt x="281" y="972"/>
                  </a:cubicBezTo>
                  <a:cubicBezTo>
                    <a:pt x="285" y="976"/>
                    <a:pt x="290" y="977"/>
                    <a:pt x="296" y="977"/>
                  </a:cubicBezTo>
                  <a:cubicBezTo>
                    <a:pt x="297" y="977"/>
                    <a:pt x="298" y="977"/>
                    <a:pt x="300" y="977"/>
                  </a:cubicBezTo>
                  <a:cubicBezTo>
                    <a:pt x="613" y="922"/>
                    <a:pt x="613" y="922"/>
                    <a:pt x="613" y="922"/>
                  </a:cubicBezTo>
                  <a:cubicBezTo>
                    <a:pt x="624" y="920"/>
                    <a:pt x="632" y="910"/>
                    <a:pt x="632" y="899"/>
                  </a:cubicBezTo>
                  <a:cubicBezTo>
                    <a:pt x="632" y="868"/>
                    <a:pt x="632" y="868"/>
                    <a:pt x="632" y="868"/>
                  </a:cubicBezTo>
                  <a:cubicBezTo>
                    <a:pt x="792" y="799"/>
                    <a:pt x="905" y="639"/>
                    <a:pt x="905" y="452"/>
                  </a:cubicBezTo>
                  <a:cubicBezTo>
                    <a:pt x="905" y="203"/>
                    <a:pt x="702" y="0"/>
                    <a:pt x="452" y="0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7133788" y="2751787"/>
            <a:ext cx="823248" cy="794630"/>
            <a:chOff x="809625" y="4348163"/>
            <a:chExt cx="593726" cy="573087"/>
          </a:xfrm>
          <a:solidFill>
            <a:schemeClr val="bg1"/>
          </a:solidFill>
        </p:grpSpPr>
        <p:sp>
          <p:nvSpPr>
            <p:cNvPr id="50" name="Freeform 26"/>
            <p:cNvSpPr>
              <a:spLocks/>
            </p:cNvSpPr>
            <p:nvPr/>
          </p:nvSpPr>
          <p:spPr bwMode="auto">
            <a:xfrm>
              <a:off x="895350" y="4425950"/>
              <a:ext cx="136525" cy="133350"/>
            </a:xfrm>
            <a:custGeom>
              <a:avLst/>
              <a:gdLst>
                <a:gd name="T0" fmla="*/ 304 w 774"/>
                <a:gd name="T1" fmla="*/ 0 h 755"/>
                <a:gd name="T2" fmla="*/ 345 w 774"/>
                <a:gd name="T3" fmla="*/ 3 h 755"/>
                <a:gd name="T4" fmla="*/ 384 w 774"/>
                <a:gd name="T5" fmla="*/ 11 h 755"/>
                <a:gd name="T6" fmla="*/ 421 w 774"/>
                <a:gd name="T7" fmla="*/ 23 h 755"/>
                <a:gd name="T8" fmla="*/ 456 w 774"/>
                <a:gd name="T9" fmla="*/ 41 h 755"/>
                <a:gd name="T10" fmla="*/ 489 w 774"/>
                <a:gd name="T11" fmla="*/ 63 h 755"/>
                <a:gd name="T12" fmla="*/ 518 w 774"/>
                <a:gd name="T13" fmla="*/ 89 h 755"/>
                <a:gd name="T14" fmla="*/ 544 w 774"/>
                <a:gd name="T15" fmla="*/ 118 h 755"/>
                <a:gd name="T16" fmla="*/ 565 w 774"/>
                <a:gd name="T17" fmla="*/ 151 h 755"/>
                <a:gd name="T18" fmla="*/ 583 w 774"/>
                <a:gd name="T19" fmla="*/ 186 h 755"/>
                <a:gd name="T20" fmla="*/ 596 w 774"/>
                <a:gd name="T21" fmla="*/ 223 h 755"/>
                <a:gd name="T22" fmla="*/ 605 w 774"/>
                <a:gd name="T23" fmla="*/ 263 h 755"/>
                <a:gd name="T24" fmla="*/ 607 w 774"/>
                <a:gd name="T25" fmla="*/ 305 h 755"/>
                <a:gd name="T26" fmla="*/ 605 w 774"/>
                <a:gd name="T27" fmla="*/ 344 h 755"/>
                <a:gd name="T28" fmla="*/ 596 w 774"/>
                <a:gd name="T29" fmla="*/ 381 h 755"/>
                <a:gd name="T30" fmla="*/ 584 w 774"/>
                <a:gd name="T31" fmla="*/ 416 h 755"/>
                <a:gd name="T32" fmla="*/ 569 w 774"/>
                <a:gd name="T33" fmla="*/ 450 h 755"/>
                <a:gd name="T34" fmla="*/ 774 w 774"/>
                <a:gd name="T35" fmla="*/ 645 h 755"/>
                <a:gd name="T36" fmla="*/ 736 w 774"/>
                <a:gd name="T37" fmla="*/ 679 h 755"/>
                <a:gd name="T38" fmla="*/ 701 w 774"/>
                <a:gd name="T39" fmla="*/ 716 h 755"/>
                <a:gd name="T40" fmla="*/ 669 w 774"/>
                <a:gd name="T41" fmla="*/ 755 h 755"/>
                <a:gd name="T42" fmla="*/ 463 w 774"/>
                <a:gd name="T43" fmla="*/ 562 h 755"/>
                <a:gd name="T44" fmla="*/ 427 w 774"/>
                <a:gd name="T45" fmla="*/ 582 h 755"/>
                <a:gd name="T46" fmla="*/ 388 w 774"/>
                <a:gd name="T47" fmla="*/ 596 h 755"/>
                <a:gd name="T48" fmla="*/ 347 w 774"/>
                <a:gd name="T49" fmla="*/ 605 h 755"/>
                <a:gd name="T50" fmla="*/ 304 w 774"/>
                <a:gd name="T51" fmla="*/ 608 h 755"/>
                <a:gd name="T52" fmla="*/ 262 w 774"/>
                <a:gd name="T53" fmla="*/ 606 h 755"/>
                <a:gd name="T54" fmla="*/ 222 w 774"/>
                <a:gd name="T55" fmla="*/ 598 h 755"/>
                <a:gd name="T56" fmla="*/ 185 w 774"/>
                <a:gd name="T57" fmla="*/ 585 h 755"/>
                <a:gd name="T58" fmla="*/ 150 w 774"/>
                <a:gd name="T59" fmla="*/ 567 h 755"/>
                <a:gd name="T60" fmla="*/ 117 w 774"/>
                <a:gd name="T61" fmla="*/ 545 h 755"/>
                <a:gd name="T62" fmla="*/ 88 w 774"/>
                <a:gd name="T63" fmla="*/ 520 h 755"/>
                <a:gd name="T64" fmla="*/ 62 w 774"/>
                <a:gd name="T65" fmla="*/ 491 h 755"/>
                <a:gd name="T66" fmla="*/ 41 w 774"/>
                <a:gd name="T67" fmla="*/ 458 h 755"/>
                <a:gd name="T68" fmla="*/ 23 w 774"/>
                <a:gd name="T69" fmla="*/ 422 h 755"/>
                <a:gd name="T70" fmla="*/ 10 w 774"/>
                <a:gd name="T71" fmla="*/ 385 h 755"/>
                <a:gd name="T72" fmla="*/ 3 w 774"/>
                <a:gd name="T73" fmla="*/ 346 h 755"/>
                <a:gd name="T74" fmla="*/ 0 w 774"/>
                <a:gd name="T75" fmla="*/ 305 h 755"/>
                <a:gd name="T76" fmla="*/ 3 w 774"/>
                <a:gd name="T77" fmla="*/ 263 h 755"/>
                <a:gd name="T78" fmla="*/ 10 w 774"/>
                <a:gd name="T79" fmla="*/ 223 h 755"/>
                <a:gd name="T80" fmla="*/ 23 w 774"/>
                <a:gd name="T81" fmla="*/ 186 h 755"/>
                <a:gd name="T82" fmla="*/ 41 w 774"/>
                <a:gd name="T83" fmla="*/ 151 h 755"/>
                <a:gd name="T84" fmla="*/ 62 w 774"/>
                <a:gd name="T85" fmla="*/ 118 h 755"/>
                <a:gd name="T86" fmla="*/ 88 w 774"/>
                <a:gd name="T87" fmla="*/ 89 h 755"/>
                <a:gd name="T88" fmla="*/ 117 w 774"/>
                <a:gd name="T89" fmla="*/ 63 h 755"/>
                <a:gd name="T90" fmla="*/ 150 w 774"/>
                <a:gd name="T91" fmla="*/ 41 h 755"/>
                <a:gd name="T92" fmla="*/ 185 w 774"/>
                <a:gd name="T93" fmla="*/ 23 h 755"/>
                <a:gd name="T94" fmla="*/ 222 w 774"/>
                <a:gd name="T95" fmla="*/ 11 h 755"/>
                <a:gd name="T96" fmla="*/ 262 w 774"/>
                <a:gd name="T97" fmla="*/ 3 h 755"/>
                <a:gd name="T98" fmla="*/ 304 w 774"/>
                <a:gd name="T99" fmla="*/ 0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4" h="755">
                  <a:moveTo>
                    <a:pt x="304" y="0"/>
                  </a:moveTo>
                  <a:lnTo>
                    <a:pt x="345" y="3"/>
                  </a:lnTo>
                  <a:lnTo>
                    <a:pt x="384" y="11"/>
                  </a:lnTo>
                  <a:lnTo>
                    <a:pt x="421" y="23"/>
                  </a:lnTo>
                  <a:lnTo>
                    <a:pt x="456" y="41"/>
                  </a:lnTo>
                  <a:lnTo>
                    <a:pt x="489" y="63"/>
                  </a:lnTo>
                  <a:lnTo>
                    <a:pt x="518" y="89"/>
                  </a:lnTo>
                  <a:lnTo>
                    <a:pt x="544" y="118"/>
                  </a:lnTo>
                  <a:lnTo>
                    <a:pt x="565" y="151"/>
                  </a:lnTo>
                  <a:lnTo>
                    <a:pt x="583" y="186"/>
                  </a:lnTo>
                  <a:lnTo>
                    <a:pt x="596" y="223"/>
                  </a:lnTo>
                  <a:lnTo>
                    <a:pt x="605" y="263"/>
                  </a:lnTo>
                  <a:lnTo>
                    <a:pt x="607" y="305"/>
                  </a:lnTo>
                  <a:lnTo>
                    <a:pt x="605" y="344"/>
                  </a:lnTo>
                  <a:lnTo>
                    <a:pt x="596" y="381"/>
                  </a:lnTo>
                  <a:lnTo>
                    <a:pt x="584" y="416"/>
                  </a:lnTo>
                  <a:lnTo>
                    <a:pt x="569" y="450"/>
                  </a:lnTo>
                  <a:lnTo>
                    <a:pt x="774" y="645"/>
                  </a:lnTo>
                  <a:lnTo>
                    <a:pt x="736" y="679"/>
                  </a:lnTo>
                  <a:lnTo>
                    <a:pt x="701" y="716"/>
                  </a:lnTo>
                  <a:lnTo>
                    <a:pt x="669" y="755"/>
                  </a:lnTo>
                  <a:lnTo>
                    <a:pt x="463" y="562"/>
                  </a:lnTo>
                  <a:lnTo>
                    <a:pt x="427" y="582"/>
                  </a:lnTo>
                  <a:lnTo>
                    <a:pt x="388" y="596"/>
                  </a:lnTo>
                  <a:lnTo>
                    <a:pt x="347" y="605"/>
                  </a:lnTo>
                  <a:lnTo>
                    <a:pt x="304" y="608"/>
                  </a:lnTo>
                  <a:lnTo>
                    <a:pt x="262" y="606"/>
                  </a:lnTo>
                  <a:lnTo>
                    <a:pt x="222" y="598"/>
                  </a:lnTo>
                  <a:lnTo>
                    <a:pt x="185" y="585"/>
                  </a:lnTo>
                  <a:lnTo>
                    <a:pt x="150" y="567"/>
                  </a:lnTo>
                  <a:lnTo>
                    <a:pt x="117" y="545"/>
                  </a:lnTo>
                  <a:lnTo>
                    <a:pt x="88" y="520"/>
                  </a:lnTo>
                  <a:lnTo>
                    <a:pt x="62" y="491"/>
                  </a:lnTo>
                  <a:lnTo>
                    <a:pt x="41" y="458"/>
                  </a:lnTo>
                  <a:lnTo>
                    <a:pt x="23" y="422"/>
                  </a:lnTo>
                  <a:lnTo>
                    <a:pt x="10" y="385"/>
                  </a:lnTo>
                  <a:lnTo>
                    <a:pt x="3" y="346"/>
                  </a:lnTo>
                  <a:lnTo>
                    <a:pt x="0" y="305"/>
                  </a:lnTo>
                  <a:lnTo>
                    <a:pt x="3" y="263"/>
                  </a:lnTo>
                  <a:lnTo>
                    <a:pt x="10" y="223"/>
                  </a:lnTo>
                  <a:lnTo>
                    <a:pt x="23" y="186"/>
                  </a:lnTo>
                  <a:lnTo>
                    <a:pt x="41" y="151"/>
                  </a:lnTo>
                  <a:lnTo>
                    <a:pt x="62" y="118"/>
                  </a:lnTo>
                  <a:lnTo>
                    <a:pt x="88" y="89"/>
                  </a:lnTo>
                  <a:lnTo>
                    <a:pt x="117" y="63"/>
                  </a:lnTo>
                  <a:lnTo>
                    <a:pt x="150" y="41"/>
                  </a:lnTo>
                  <a:lnTo>
                    <a:pt x="185" y="23"/>
                  </a:lnTo>
                  <a:lnTo>
                    <a:pt x="222" y="11"/>
                  </a:lnTo>
                  <a:lnTo>
                    <a:pt x="262" y="3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Freeform 27"/>
            <p:cNvSpPr>
              <a:spLocks/>
            </p:cNvSpPr>
            <p:nvPr/>
          </p:nvSpPr>
          <p:spPr bwMode="auto">
            <a:xfrm>
              <a:off x="1160463" y="4348163"/>
              <a:ext cx="139700" cy="187325"/>
            </a:xfrm>
            <a:custGeom>
              <a:avLst/>
              <a:gdLst>
                <a:gd name="T0" fmla="*/ 487 w 791"/>
                <a:gd name="T1" fmla="*/ 0 h 1056"/>
                <a:gd name="T2" fmla="*/ 487 w 791"/>
                <a:gd name="T3" fmla="*/ 0 h 1056"/>
                <a:gd name="T4" fmla="*/ 529 w 791"/>
                <a:gd name="T5" fmla="*/ 4 h 1056"/>
                <a:gd name="T6" fmla="*/ 568 w 791"/>
                <a:gd name="T7" fmla="*/ 12 h 1056"/>
                <a:gd name="T8" fmla="*/ 606 w 791"/>
                <a:gd name="T9" fmla="*/ 25 h 1056"/>
                <a:gd name="T10" fmla="*/ 641 w 791"/>
                <a:gd name="T11" fmla="*/ 43 h 1056"/>
                <a:gd name="T12" fmla="*/ 673 w 791"/>
                <a:gd name="T13" fmla="*/ 65 h 1056"/>
                <a:gd name="T14" fmla="*/ 702 w 791"/>
                <a:gd name="T15" fmla="*/ 90 h 1056"/>
                <a:gd name="T16" fmla="*/ 728 w 791"/>
                <a:gd name="T17" fmla="*/ 119 h 1056"/>
                <a:gd name="T18" fmla="*/ 749 w 791"/>
                <a:gd name="T19" fmla="*/ 151 h 1056"/>
                <a:gd name="T20" fmla="*/ 767 w 791"/>
                <a:gd name="T21" fmla="*/ 187 h 1056"/>
                <a:gd name="T22" fmla="*/ 780 w 791"/>
                <a:gd name="T23" fmla="*/ 225 h 1056"/>
                <a:gd name="T24" fmla="*/ 788 w 791"/>
                <a:gd name="T25" fmla="*/ 264 h 1056"/>
                <a:gd name="T26" fmla="*/ 791 w 791"/>
                <a:gd name="T27" fmla="*/ 305 h 1056"/>
                <a:gd name="T28" fmla="*/ 788 w 791"/>
                <a:gd name="T29" fmla="*/ 347 h 1056"/>
                <a:gd name="T30" fmla="*/ 780 w 791"/>
                <a:gd name="T31" fmla="*/ 386 h 1056"/>
                <a:gd name="T32" fmla="*/ 767 w 791"/>
                <a:gd name="T33" fmla="*/ 424 h 1056"/>
                <a:gd name="T34" fmla="*/ 749 w 791"/>
                <a:gd name="T35" fmla="*/ 459 h 1056"/>
                <a:gd name="T36" fmla="*/ 728 w 791"/>
                <a:gd name="T37" fmla="*/ 491 h 1056"/>
                <a:gd name="T38" fmla="*/ 702 w 791"/>
                <a:gd name="T39" fmla="*/ 520 h 1056"/>
                <a:gd name="T40" fmla="*/ 673 w 791"/>
                <a:gd name="T41" fmla="*/ 546 h 1056"/>
                <a:gd name="T42" fmla="*/ 641 w 791"/>
                <a:gd name="T43" fmla="*/ 568 h 1056"/>
                <a:gd name="T44" fmla="*/ 606 w 791"/>
                <a:gd name="T45" fmla="*/ 585 h 1056"/>
                <a:gd name="T46" fmla="*/ 568 w 791"/>
                <a:gd name="T47" fmla="*/ 599 h 1056"/>
                <a:gd name="T48" fmla="*/ 529 w 791"/>
                <a:gd name="T49" fmla="*/ 607 h 1056"/>
                <a:gd name="T50" fmla="*/ 487 w 791"/>
                <a:gd name="T51" fmla="*/ 610 h 1056"/>
                <a:gd name="T52" fmla="*/ 459 w 791"/>
                <a:gd name="T53" fmla="*/ 608 h 1056"/>
                <a:gd name="T54" fmla="*/ 431 w 791"/>
                <a:gd name="T55" fmla="*/ 603 h 1056"/>
                <a:gd name="T56" fmla="*/ 403 w 791"/>
                <a:gd name="T57" fmla="*/ 597 h 1056"/>
                <a:gd name="T58" fmla="*/ 132 w 791"/>
                <a:gd name="T59" fmla="*/ 1056 h 1056"/>
                <a:gd name="T60" fmla="*/ 89 w 791"/>
                <a:gd name="T61" fmla="*/ 1026 h 1056"/>
                <a:gd name="T62" fmla="*/ 46 w 791"/>
                <a:gd name="T63" fmla="*/ 1000 h 1056"/>
                <a:gd name="T64" fmla="*/ 0 w 791"/>
                <a:gd name="T65" fmla="*/ 977 h 1056"/>
                <a:gd name="T66" fmla="*/ 271 w 791"/>
                <a:gd name="T67" fmla="*/ 519 h 1056"/>
                <a:gd name="T68" fmla="*/ 246 w 791"/>
                <a:gd name="T69" fmla="*/ 490 h 1056"/>
                <a:gd name="T70" fmla="*/ 224 w 791"/>
                <a:gd name="T71" fmla="*/ 458 h 1056"/>
                <a:gd name="T72" fmla="*/ 207 w 791"/>
                <a:gd name="T73" fmla="*/ 423 h 1056"/>
                <a:gd name="T74" fmla="*/ 195 w 791"/>
                <a:gd name="T75" fmla="*/ 386 h 1056"/>
                <a:gd name="T76" fmla="*/ 186 w 791"/>
                <a:gd name="T77" fmla="*/ 347 h 1056"/>
                <a:gd name="T78" fmla="*/ 183 w 791"/>
                <a:gd name="T79" fmla="*/ 305 h 1056"/>
                <a:gd name="T80" fmla="*/ 186 w 791"/>
                <a:gd name="T81" fmla="*/ 264 h 1056"/>
                <a:gd name="T82" fmla="*/ 195 w 791"/>
                <a:gd name="T83" fmla="*/ 224 h 1056"/>
                <a:gd name="T84" fmla="*/ 207 w 791"/>
                <a:gd name="T85" fmla="*/ 187 h 1056"/>
                <a:gd name="T86" fmla="*/ 224 w 791"/>
                <a:gd name="T87" fmla="*/ 151 h 1056"/>
                <a:gd name="T88" fmla="*/ 247 w 791"/>
                <a:gd name="T89" fmla="*/ 119 h 1056"/>
                <a:gd name="T90" fmla="*/ 272 w 791"/>
                <a:gd name="T91" fmla="*/ 90 h 1056"/>
                <a:gd name="T92" fmla="*/ 302 w 791"/>
                <a:gd name="T93" fmla="*/ 65 h 1056"/>
                <a:gd name="T94" fmla="*/ 334 w 791"/>
                <a:gd name="T95" fmla="*/ 43 h 1056"/>
                <a:gd name="T96" fmla="*/ 369 w 791"/>
                <a:gd name="T97" fmla="*/ 25 h 1056"/>
                <a:gd name="T98" fmla="*/ 406 w 791"/>
                <a:gd name="T99" fmla="*/ 12 h 1056"/>
                <a:gd name="T100" fmla="*/ 446 w 791"/>
                <a:gd name="T101" fmla="*/ 4 h 1056"/>
                <a:gd name="T102" fmla="*/ 487 w 791"/>
                <a:gd name="T103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91" h="1056">
                  <a:moveTo>
                    <a:pt x="487" y="0"/>
                  </a:moveTo>
                  <a:lnTo>
                    <a:pt x="487" y="0"/>
                  </a:lnTo>
                  <a:lnTo>
                    <a:pt x="529" y="4"/>
                  </a:lnTo>
                  <a:lnTo>
                    <a:pt x="568" y="12"/>
                  </a:lnTo>
                  <a:lnTo>
                    <a:pt x="606" y="25"/>
                  </a:lnTo>
                  <a:lnTo>
                    <a:pt x="641" y="43"/>
                  </a:lnTo>
                  <a:lnTo>
                    <a:pt x="673" y="65"/>
                  </a:lnTo>
                  <a:lnTo>
                    <a:pt x="702" y="90"/>
                  </a:lnTo>
                  <a:lnTo>
                    <a:pt x="728" y="119"/>
                  </a:lnTo>
                  <a:lnTo>
                    <a:pt x="749" y="151"/>
                  </a:lnTo>
                  <a:lnTo>
                    <a:pt x="767" y="187"/>
                  </a:lnTo>
                  <a:lnTo>
                    <a:pt x="780" y="225"/>
                  </a:lnTo>
                  <a:lnTo>
                    <a:pt x="788" y="264"/>
                  </a:lnTo>
                  <a:lnTo>
                    <a:pt x="791" y="305"/>
                  </a:lnTo>
                  <a:lnTo>
                    <a:pt x="788" y="347"/>
                  </a:lnTo>
                  <a:lnTo>
                    <a:pt x="780" y="386"/>
                  </a:lnTo>
                  <a:lnTo>
                    <a:pt x="767" y="424"/>
                  </a:lnTo>
                  <a:lnTo>
                    <a:pt x="749" y="459"/>
                  </a:lnTo>
                  <a:lnTo>
                    <a:pt x="728" y="491"/>
                  </a:lnTo>
                  <a:lnTo>
                    <a:pt x="702" y="520"/>
                  </a:lnTo>
                  <a:lnTo>
                    <a:pt x="673" y="546"/>
                  </a:lnTo>
                  <a:lnTo>
                    <a:pt x="641" y="568"/>
                  </a:lnTo>
                  <a:lnTo>
                    <a:pt x="606" y="585"/>
                  </a:lnTo>
                  <a:lnTo>
                    <a:pt x="568" y="599"/>
                  </a:lnTo>
                  <a:lnTo>
                    <a:pt x="529" y="607"/>
                  </a:lnTo>
                  <a:lnTo>
                    <a:pt x="487" y="610"/>
                  </a:lnTo>
                  <a:lnTo>
                    <a:pt x="459" y="608"/>
                  </a:lnTo>
                  <a:lnTo>
                    <a:pt x="431" y="603"/>
                  </a:lnTo>
                  <a:lnTo>
                    <a:pt x="403" y="597"/>
                  </a:lnTo>
                  <a:lnTo>
                    <a:pt x="132" y="1056"/>
                  </a:lnTo>
                  <a:lnTo>
                    <a:pt x="89" y="1026"/>
                  </a:lnTo>
                  <a:lnTo>
                    <a:pt x="46" y="1000"/>
                  </a:lnTo>
                  <a:lnTo>
                    <a:pt x="0" y="977"/>
                  </a:lnTo>
                  <a:lnTo>
                    <a:pt x="271" y="519"/>
                  </a:lnTo>
                  <a:lnTo>
                    <a:pt x="246" y="490"/>
                  </a:lnTo>
                  <a:lnTo>
                    <a:pt x="224" y="458"/>
                  </a:lnTo>
                  <a:lnTo>
                    <a:pt x="207" y="423"/>
                  </a:lnTo>
                  <a:lnTo>
                    <a:pt x="195" y="386"/>
                  </a:lnTo>
                  <a:lnTo>
                    <a:pt x="186" y="347"/>
                  </a:lnTo>
                  <a:lnTo>
                    <a:pt x="183" y="305"/>
                  </a:lnTo>
                  <a:lnTo>
                    <a:pt x="186" y="264"/>
                  </a:lnTo>
                  <a:lnTo>
                    <a:pt x="195" y="224"/>
                  </a:lnTo>
                  <a:lnTo>
                    <a:pt x="207" y="187"/>
                  </a:lnTo>
                  <a:lnTo>
                    <a:pt x="224" y="151"/>
                  </a:lnTo>
                  <a:lnTo>
                    <a:pt x="247" y="119"/>
                  </a:lnTo>
                  <a:lnTo>
                    <a:pt x="272" y="90"/>
                  </a:lnTo>
                  <a:lnTo>
                    <a:pt x="302" y="65"/>
                  </a:lnTo>
                  <a:lnTo>
                    <a:pt x="334" y="43"/>
                  </a:lnTo>
                  <a:lnTo>
                    <a:pt x="369" y="25"/>
                  </a:lnTo>
                  <a:lnTo>
                    <a:pt x="406" y="12"/>
                  </a:lnTo>
                  <a:lnTo>
                    <a:pt x="446" y="4"/>
                  </a:lnTo>
                  <a:lnTo>
                    <a:pt x="4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Freeform 28"/>
            <p:cNvSpPr>
              <a:spLocks/>
            </p:cNvSpPr>
            <p:nvPr/>
          </p:nvSpPr>
          <p:spPr bwMode="auto">
            <a:xfrm>
              <a:off x="1230313" y="4602163"/>
              <a:ext cx="173038" cy="107950"/>
            </a:xfrm>
            <a:custGeom>
              <a:avLst/>
              <a:gdLst>
                <a:gd name="T0" fmla="*/ 677 w 980"/>
                <a:gd name="T1" fmla="*/ 0 h 609"/>
                <a:gd name="T2" fmla="*/ 718 w 980"/>
                <a:gd name="T3" fmla="*/ 2 h 609"/>
                <a:gd name="T4" fmla="*/ 757 w 980"/>
                <a:gd name="T5" fmla="*/ 11 h 609"/>
                <a:gd name="T6" fmla="*/ 794 w 980"/>
                <a:gd name="T7" fmla="*/ 24 h 609"/>
                <a:gd name="T8" fmla="*/ 829 w 980"/>
                <a:gd name="T9" fmla="*/ 42 h 609"/>
                <a:gd name="T10" fmla="*/ 862 w 980"/>
                <a:gd name="T11" fmla="*/ 63 h 609"/>
                <a:gd name="T12" fmla="*/ 891 w 980"/>
                <a:gd name="T13" fmla="*/ 89 h 609"/>
                <a:gd name="T14" fmla="*/ 917 w 980"/>
                <a:gd name="T15" fmla="*/ 118 h 609"/>
                <a:gd name="T16" fmla="*/ 939 w 980"/>
                <a:gd name="T17" fmla="*/ 151 h 609"/>
                <a:gd name="T18" fmla="*/ 956 w 980"/>
                <a:gd name="T19" fmla="*/ 186 h 609"/>
                <a:gd name="T20" fmla="*/ 970 w 980"/>
                <a:gd name="T21" fmla="*/ 224 h 609"/>
                <a:gd name="T22" fmla="*/ 978 w 980"/>
                <a:gd name="T23" fmla="*/ 263 h 609"/>
                <a:gd name="T24" fmla="*/ 980 w 980"/>
                <a:gd name="T25" fmla="*/ 304 h 609"/>
                <a:gd name="T26" fmla="*/ 978 w 980"/>
                <a:gd name="T27" fmla="*/ 346 h 609"/>
                <a:gd name="T28" fmla="*/ 970 w 980"/>
                <a:gd name="T29" fmla="*/ 386 h 609"/>
                <a:gd name="T30" fmla="*/ 956 w 980"/>
                <a:gd name="T31" fmla="*/ 423 h 609"/>
                <a:gd name="T32" fmla="*/ 939 w 980"/>
                <a:gd name="T33" fmla="*/ 458 h 609"/>
                <a:gd name="T34" fmla="*/ 917 w 980"/>
                <a:gd name="T35" fmla="*/ 490 h 609"/>
                <a:gd name="T36" fmla="*/ 891 w 980"/>
                <a:gd name="T37" fmla="*/ 520 h 609"/>
                <a:gd name="T38" fmla="*/ 862 w 980"/>
                <a:gd name="T39" fmla="*/ 545 h 609"/>
                <a:gd name="T40" fmla="*/ 829 w 980"/>
                <a:gd name="T41" fmla="*/ 568 h 609"/>
                <a:gd name="T42" fmla="*/ 794 w 980"/>
                <a:gd name="T43" fmla="*/ 585 h 609"/>
                <a:gd name="T44" fmla="*/ 757 w 980"/>
                <a:gd name="T45" fmla="*/ 598 h 609"/>
                <a:gd name="T46" fmla="*/ 718 w 980"/>
                <a:gd name="T47" fmla="*/ 606 h 609"/>
                <a:gd name="T48" fmla="*/ 677 w 980"/>
                <a:gd name="T49" fmla="*/ 609 h 609"/>
                <a:gd name="T50" fmla="*/ 636 w 980"/>
                <a:gd name="T51" fmla="*/ 606 h 609"/>
                <a:gd name="T52" fmla="*/ 597 w 980"/>
                <a:gd name="T53" fmla="*/ 599 h 609"/>
                <a:gd name="T54" fmla="*/ 560 w 980"/>
                <a:gd name="T55" fmla="*/ 585 h 609"/>
                <a:gd name="T56" fmla="*/ 525 w 980"/>
                <a:gd name="T57" fmla="*/ 569 h 609"/>
                <a:gd name="T58" fmla="*/ 493 w 980"/>
                <a:gd name="T59" fmla="*/ 547 h 609"/>
                <a:gd name="T60" fmla="*/ 464 w 980"/>
                <a:gd name="T61" fmla="*/ 522 h 609"/>
                <a:gd name="T62" fmla="*/ 440 w 980"/>
                <a:gd name="T63" fmla="*/ 493 h 609"/>
                <a:gd name="T64" fmla="*/ 417 w 980"/>
                <a:gd name="T65" fmla="*/ 461 h 609"/>
                <a:gd name="T66" fmla="*/ 400 w 980"/>
                <a:gd name="T67" fmla="*/ 427 h 609"/>
                <a:gd name="T68" fmla="*/ 386 w 980"/>
                <a:gd name="T69" fmla="*/ 391 h 609"/>
                <a:gd name="T70" fmla="*/ 378 w 980"/>
                <a:gd name="T71" fmla="*/ 352 h 609"/>
                <a:gd name="T72" fmla="*/ 0 w 980"/>
                <a:gd name="T73" fmla="*/ 315 h 609"/>
                <a:gd name="T74" fmla="*/ 8 w 980"/>
                <a:gd name="T75" fmla="*/ 268 h 609"/>
                <a:gd name="T76" fmla="*/ 13 w 980"/>
                <a:gd name="T77" fmla="*/ 219 h 609"/>
                <a:gd name="T78" fmla="*/ 15 w 980"/>
                <a:gd name="T79" fmla="*/ 170 h 609"/>
                <a:gd name="T80" fmla="*/ 14 w 980"/>
                <a:gd name="T81" fmla="*/ 162 h 609"/>
                <a:gd name="T82" fmla="*/ 392 w 980"/>
                <a:gd name="T83" fmla="*/ 200 h 609"/>
                <a:gd name="T84" fmla="*/ 409 w 980"/>
                <a:gd name="T85" fmla="*/ 162 h 609"/>
                <a:gd name="T86" fmla="*/ 430 w 980"/>
                <a:gd name="T87" fmla="*/ 127 h 609"/>
                <a:gd name="T88" fmla="*/ 456 w 980"/>
                <a:gd name="T89" fmla="*/ 96 h 609"/>
                <a:gd name="T90" fmla="*/ 486 w 980"/>
                <a:gd name="T91" fmla="*/ 69 h 609"/>
                <a:gd name="T92" fmla="*/ 518 w 980"/>
                <a:gd name="T93" fmla="*/ 45 h 609"/>
                <a:gd name="T94" fmla="*/ 554 w 980"/>
                <a:gd name="T95" fmla="*/ 26 h 609"/>
                <a:gd name="T96" fmla="*/ 593 w 980"/>
                <a:gd name="T97" fmla="*/ 12 h 609"/>
                <a:gd name="T98" fmla="*/ 634 w 980"/>
                <a:gd name="T99" fmla="*/ 3 h 609"/>
                <a:gd name="T100" fmla="*/ 677 w 980"/>
                <a:gd name="T101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80" h="609">
                  <a:moveTo>
                    <a:pt x="677" y="0"/>
                  </a:moveTo>
                  <a:lnTo>
                    <a:pt x="718" y="2"/>
                  </a:lnTo>
                  <a:lnTo>
                    <a:pt x="757" y="11"/>
                  </a:lnTo>
                  <a:lnTo>
                    <a:pt x="794" y="24"/>
                  </a:lnTo>
                  <a:lnTo>
                    <a:pt x="829" y="42"/>
                  </a:lnTo>
                  <a:lnTo>
                    <a:pt x="862" y="63"/>
                  </a:lnTo>
                  <a:lnTo>
                    <a:pt x="891" y="89"/>
                  </a:lnTo>
                  <a:lnTo>
                    <a:pt x="917" y="118"/>
                  </a:lnTo>
                  <a:lnTo>
                    <a:pt x="939" y="151"/>
                  </a:lnTo>
                  <a:lnTo>
                    <a:pt x="956" y="186"/>
                  </a:lnTo>
                  <a:lnTo>
                    <a:pt x="970" y="224"/>
                  </a:lnTo>
                  <a:lnTo>
                    <a:pt x="978" y="263"/>
                  </a:lnTo>
                  <a:lnTo>
                    <a:pt x="980" y="304"/>
                  </a:lnTo>
                  <a:lnTo>
                    <a:pt x="978" y="346"/>
                  </a:lnTo>
                  <a:lnTo>
                    <a:pt x="970" y="386"/>
                  </a:lnTo>
                  <a:lnTo>
                    <a:pt x="956" y="423"/>
                  </a:lnTo>
                  <a:lnTo>
                    <a:pt x="939" y="458"/>
                  </a:lnTo>
                  <a:lnTo>
                    <a:pt x="917" y="490"/>
                  </a:lnTo>
                  <a:lnTo>
                    <a:pt x="891" y="520"/>
                  </a:lnTo>
                  <a:lnTo>
                    <a:pt x="862" y="545"/>
                  </a:lnTo>
                  <a:lnTo>
                    <a:pt x="829" y="568"/>
                  </a:lnTo>
                  <a:lnTo>
                    <a:pt x="794" y="585"/>
                  </a:lnTo>
                  <a:lnTo>
                    <a:pt x="757" y="598"/>
                  </a:lnTo>
                  <a:lnTo>
                    <a:pt x="718" y="606"/>
                  </a:lnTo>
                  <a:lnTo>
                    <a:pt x="677" y="609"/>
                  </a:lnTo>
                  <a:lnTo>
                    <a:pt x="636" y="606"/>
                  </a:lnTo>
                  <a:lnTo>
                    <a:pt x="597" y="599"/>
                  </a:lnTo>
                  <a:lnTo>
                    <a:pt x="560" y="585"/>
                  </a:lnTo>
                  <a:lnTo>
                    <a:pt x="525" y="569"/>
                  </a:lnTo>
                  <a:lnTo>
                    <a:pt x="493" y="547"/>
                  </a:lnTo>
                  <a:lnTo>
                    <a:pt x="464" y="522"/>
                  </a:lnTo>
                  <a:lnTo>
                    <a:pt x="440" y="493"/>
                  </a:lnTo>
                  <a:lnTo>
                    <a:pt x="417" y="461"/>
                  </a:lnTo>
                  <a:lnTo>
                    <a:pt x="400" y="427"/>
                  </a:lnTo>
                  <a:lnTo>
                    <a:pt x="386" y="391"/>
                  </a:lnTo>
                  <a:lnTo>
                    <a:pt x="378" y="352"/>
                  </a:lnTo>
                  <a:lnTo>
                    <a:pt x="0" y="315"/>
                  </a:lnTo>
                  <a:lnTo>
                    <a:pt x="8" y="268"/>
                  </a:lnTo>
                  <a:lnTo>
                    <a:pt x="13" y="219"/>
                  </a:lnTo>
                  <a:lnTo>
                    <a:pt x="15" y="170"/>
                  </a:lnTo>
                  <a:lnTo>
                    <a:pt x="14" y="162"/>
                  </a:lnTo>
                  <a:lnTo>
                    <a:pt x="392" y="200"/>
                  </a:lnTo>
                  <a:lnTo>
                    <a:pt x="409" y="162"/>
                  </a:lnTo>
                  <a:lnTo>
                    <a:pt x="430" y="127"/>
                  </a:lnTo>
                  <a:lnTo>
                    <a:pt x="456" y="96"/>
                  </a:lnTo>
                  <a:lnTo>
                    <a:pt x="486" y="69"/>
                  </a:lnTo>
                  <a:lnTo>
                    <a:pt x="518" y="45"/>
                  </a:lnTo>
                  <a:lnTo>
                    <a:pt x="554" y="26"/>
                  </a:lnTo>
                  <a:lnTo>
                    <a:pt x="593" y="12"/>
                  </a:lnTo>
                  <a:lnTo>
                    <a:pt x="634" y="3"/>
                  </a:lnTo>
                  <a:lnTo>
                    <a:pt x="6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Freeform 29"/>
            <p:cNvSpPr>
              <a:spLocks/>
            </p:cNvSpPr>
            <p:nvPr/>
          </p:nvSpPr>
          <p:spPr bwMode="auto">
            <a:xfrm>
              <a:off x="1111250" y="4748213"/>
              <a:ext cx="106363" cy="173037"/>
            </a:xfrm>
            <a:custGeom>
              <a:avLst/>
              <a:gdLst>
                <a:gd name="T0" fmla="*/ 229 w 608"/>
                <a:gd name="T1" fmla="*/ 0 h 978"/>
                <a:gd name="T2" fmla="*/ 314 w 608"/>
                <a:gd name="T3" fmla="*/ 370 h 978"/>
                <a:gd name="T4" fmla="*/ 357 w 608"/>
                <a:gd name="T5" fmla="*/ 374 h 978"/>
                <a:gd name="T6" fmla="*/ 399 w 608"/>
                <a:gd name="T7" fmla="*/ 385 h 978"/>
                <a:gd name="T8" fmla="*/ 438 w 608"/>
                <a:gd name="T9" fmla="*/ 401 h 978"/>
                <a:gd name="T10" fmla="*/ 474 w 608"/>
                <a:gd name="T11" fmla="*/ 422 h 978"/>
                <a:gd name="T12" fmla="*/ 507 w 608"/>
                <a:gd name="T13" fmla="*/ 448 h 978"/>
                <a:gd name="T14" fmla="*/ 536 w 608"/>
                <a:gd name="T15" fmla="*/ 478 h 978"/>
                <a:gd name="T16" fmla="*/ 561 w 608"/>
                <a:gd name="T17" fmla="*/ 511 h 978"/>
                <a:gd name="T18" fmla="*/ 581 w 608"/>
                <a:gd name="T19" fmla="*/ 548 h 978"/>
                <a:gd name="T20" fmla="*/ 596 w 608"/>
                <a:gd name="T21" fmla="*/ 587 h 978"/>
                <a:gd name="T22" fmla="*/ 605 w 608"/>
                <a:gd name="T23" fmla="*/ 630 h 978"/>
                <a:gd name="T24" fmla="*/ 608 w 608"/>
                <a:gd name="T25" fmla="*/ 674 h 978"/>
                <a:gd name="T26" fmla="*/ 605 w 608"/>
                <a:gd name="T27" fmla="*/ 715 h 978"/>
                <a:gd name="T28" fmla="*/ 597 w 608"/>
                <a:gd name="T29" fmla="*/ 755 h 978"/>
                <a:gd name="T30" fmla="*/ 585 w 608"/>
                <a:gd name="T31" fmla="*/ 792 h 978"/>
                <a:gd name="T32" fmla="*/ 566 w 608"/>
                <a:gd name="T33" fmla="*/ 827 h 978"/>
                <a:gd name="T34" fmla="*/ 544 w 608"/>
                <a:gd name="T35" fmla="*/ 860 h 978"/>
                <a:gd name="T36" fmla="*/ 519 w 608"/>
                <a:gd name="T37" fmla="*/ 889 h 978"/>
                <a:gd name="T38" fmla="*/ 490 w 608"/>
                <a:gd name="T39" fmla="*/ 915 h 978"/>
                <a:gd name="T40" fmla="*/ 458 w 608"/>
                <a:gd name="T41" fmla="*/ 937 h 978"/>
                <a:gd name="T42" fmla="*/ 423 w 608"/>
                <a:gd name="T43" fmla="*/ 954 h 978"/>
                <a:gd name="T44" fmla="*/ 385 w 608"/>
                <a:gd name="T45" fmla="*/ 968 h 978"/>
                <a:gd name="T46" fmla="*/ 346 w 608"/>
                <a:gd name="T47" fmla="*/ 976 h 978"/>
                <a:gd name="T48" fmla="*/ 304 w 608"/>
                <a:gd name="T49" fmla="*/ 978 h 978"/>
                <a:gd name="T50" fmla="*/ 263 w 608"/>
                <a:gd name="T51" fmla="*/ 976 h 978"/>
                <a:gd name="T52" fmla="*/ 224 w 608"/>
                <a:gd name="T53" fmla="*/ 968 h 978"/>
                <a:gd name="T54" fmla="*/ 186 w 608"/>
                <a:gd name="T55" fmla="*/ 954 h 978"/>
                <a:gd name="T56" fmla="*/ 151 w 608"/>
                <a:gd name="T57" fmla="*/ 937 h 978"/>
                <a:gd name="T58" fmla="*/ 119 w 608"/>
                <a:gd name="T59" fmla="*/ 915 h 978"/>
                <a:gd name="T60" fmla="*/ 90 w 608"/>
                <a:gd name="T61" fmla="*/ 889 h 978"/>
                <a:gd name="T62" fmla="*/ 64 w 608"/>
                <a:gd name="T63" fmla="*/ 860 h 978"/>
                <a:gd name="T64" fmla="*/ 42 w 608"/>
                <a:gd name="T65" fmla="*/ 827 h 978"/>
                <a:gd name="T66" fmla="*/ 25 w 608"/>
                <a:gd name="T67" fmla="*/ 792 h 978"/>
                <a:gd name="T68" fmla="*/ 11 w 608"/>
                <a:gd name="T69" fmla="*/ 755 h 978"/>
                <a:gd name="T70" fmla="*/ 3 w 608"/>
                <a:gd name="T71" fmla="*/ 715 h 978"/>
                <a:gd name="T72" fmla="*/ 0 w 608"/>
                <a:gd name="T73" fmla="*/ 674 h 978"/>
                <a:gd name="T74" fmla="*/ 3 w 608"/>
                <a:gd name="T75" fmla="*/ 631 h 978"/>
                <a:gd name="T76" fmla="*/ 13 w 608"/>
                <a:gd name="T77" fmla="*/ 589 h 978"/>
                <a:gd name="T78" fmla="*/ 27 w 608"/>
                <a:gd name="T79" fmla="*/ 551 h 978"/>
                <a:gd name="T80" fmla="*/ 47 w 608"/>
                <a:gd name="T81" fmla="*/ 515 h 978"/>
                <a:gd name="T82" fmla="*/ 70 w 608"/>
                <a:gd name="T83" fmla="*/ 482 h 978"/>
                <a:gd name="T84" fmla="*/ 98 w 608"/>
                <a:gd name="T85" fmla="*/ 452 h 978"/>
                <a:gd name="T86" fmla="*/ 130 w 608"/>
                <a:gd name="T87" fmla="*/ 426 h 978"/>
                <a:gd name="T88" fmla="*/ 165 w 608"/>
                <a:gd name="T89" fmla="*/ 405 h 978"/>
                <a:gd name="T90" fmla="*/ 80 w 608"/>
                <a:gd name="T91" fmla="*/ 34 h 978"/>
                <a:gd name="T92" fmla="*/ 131 w 608"/>
                <a:gd name="T93" fmla="*/ 26 h 978"/>
                <a:gd name="T94" fmla="*/ 181 w 608"/>
                <a:gd name="T95" fmla="*/ 15 h 978"/>
                <a:gd name="T96" fmla="*/ 229 w 608"/>
                <a:gd name="T97" fmla="*/ 0 h 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8" h="978">
                  <a:moveTo>
                    <a:pt x="229" y="0"/>
                  </a:moveTo>
                  <a:lnTo>
                    <a:pt x="314" y="370"/>
                  </a:lnTo>
                  <a:lnTo>
                    <a:pt x="357" y="374"/>
                  </a:lnTo>
                  <a:lnTo>
                    <a:pt x="399" y="385"/>
                  </a:lnTo>
                  <a:lnTo>
                    <a:pt x="438" y="401"/>
                  </a:lnTo>
                  <a:lnTo>
                    <a:pt x="474" y="422"/>
                  </a:lnTo>
                  <a:lnTo>
                    <a:pt x="507" y="448"/>
                  </a:lnTo>
                  <a:lnTo>
                    <a:pt x="536" y="478"/>
                  </a:lnTo>
                  <a:lnTo>
                    <a:pt x="561" y="511"/>
                  </a:lnTo>
                  <a:lnTo>
                    <a:pt x="581" y="548"/>
                  </a:lnTo>
                  <a:lnTo>
                    <a:pt x="596" y="587"/>
                  </a:lnTo>
                  <a:lnTo>
                    <a:pt x="605" y="630"/>
                  </a:lnTo>
                  <a:lnTo>
                    <a:pt x="608" y="674"/>
                  </a:lnTo>
                  <a:lnTo>
                    <a:pt x="605" y="715"/>
                  </a:lnTo>
                  <a:lnTo>
                    <a:pt x="597" y="755"/>
                  </a:lnTo>
                  <a:lnTo>
                    <a:pt x="585" y="792"/>
                  </a:lnTo>
                  <a:lnTo>
                    <a:pt x="566" y="827"/>
                  </a:lnTo>
                  <a:lnTo>
                    <a:pt x="544" y="860"/>
                  </a:lnTo>
                  <a:lnTo>
                    <a:pt x="519" y="889"/>
                  </a:lnTo>
                  <a:lnTo>
                    <a:pt x="490" y="915"/>
                  </a:lnTo>
                  <a:lnTo>
                    <a:pt x="458" y="937"/>
                  </a:lnTo>
                  <a:lnTo>
                    <a:pt x="423" y="954"/>
                  </a:lnTo>
                  <a:lnTo>
                    <a:pt x="385" y="968"/>
                  </a:lnTo>
                  <a:lnTo>
                    <a:pt x="346" y="976"/>
                  </a:lnTo>
                  <a:lnTo>
                    <a:pt x="304" y="978"/>
                  </a:lnTo>
                  <a:lnTo>
                    <a:pt x="263" y="976"/>
                  </a:lnTo>
                  <a:lnTo>
                    <a:pt x="224" y="968"/>
                  </a:lnTo>
                  <a:lnTo>
                    <a:pt x="186" y="954"/>
                  </a:lnTo>
                  <a:lnTo>
                    <a:pt x="151" y="937"/>
                  </a:lnTo>
                  <a:lnTo>
                    <a:pt x="119" y="915"/>
                  </a:lnTo>
                  <a:lnTo>
                    <a:pt x="90" y="889"/>
                  </a:lnTo>
                  <a:lnTo>
                    <a:pt x="64" y="860"/>
                  </a:lnTo>
                  <a:lnTo>
                    <a:pt x="42" y="827"/>
                  </a:lnTo>
                  <a:lnTo>
                    <a:pt x="25" y="792"/>
                  </a:lnTo>
                  <a:lnTo>
                    <a:pt x="11" y="755"/>
                  </a:lnTo>
                  <a:lnTo>
                    <a:pt x="3" y="715"/>
                  </a:lnTo>
                  <a:lnTo>
                    <a:pt x="0" y="674"/>
                  </a:lnTo>
                  <a:lnTo>
                    <a:pt x="3" y="631"/>
                  </a:lnTo>
                  <a:lnTo>
                    <a:pt x="13" y="589"/>
                  </a:lnTo>
                  <a:lnTo>
                    <a:pt x="27" y="551"/>
                  </a:lnTo>
                  <a:lnTo>
                    <a:pt x="47" y="515"/>
                  </a:lnTo>
                  <a:lnTo>
                    <a:pt x="70" y="482"/>
                  </a:lnTo>
                  <a:lnTo>
                    <a:pt x="98" y="452"/>
                  </a:lnTo>
                  <a:lnTo>
                    <a:pt x="130" y="426"/>
                  </a:lnTo>
                  <a:lnTo>
                    <a:pt x="165" y="405"/>
                  </a:lnTo>
                  <a:lnTo>
                    <a:pt x="80" y="34"/>
                  </a:lnTo>
                  <a:lnTo>
                    <a:pt x="131" y="26"/>
                  </a:lnTo>
                  <a:lnTo>
                    <a:pt x="181" y="15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Freeform 30"/>
            <p:cNvSpPr>
              <a:spLocks/>
            </p:cNvSpPr>
            <p:nvPr/>
          </p:nvSpPr>
          <p:spPr bwMode="auto">
            <a:xfrm>
              <a:off x="809625" y="4659313"/>
              <a:ext cx="190500" cy="109537"/>
            </a:xfrm>
            <a:custGeom>
              <a:avLst/>
              <a:gdLst>
                <a:gd name="T0" fmla="*/ 1028 w 1077"/>
                <a:gd name="T1" fmla="*/ 0 h 628"/>
                <a:gd name="T2" fmla="*/ 1041 w 1077"/>
                <a:gd name="T3" fmla="*/ 49 h 628"/>
                <a:gd name="T4" fmla="*/ 1058 w 1077"/>
                <a:gd name="T5" fmla="*/ 98 h 628"/>
                <a:gd name="T6" fmla="*/ 1077 w 1077"/>
                <a:gd name="T7" fmla="*/ 144 h 628"/>
                <a:gd name="T8" fmla="*/ 605 w 1077"/>
                <a:gd name="T9" fmla="*/ 304 h 628"/>
                <a:gd name="T10" fmla="*/ 606 w 1077"/>
                <a:gd name="T11" fmla="*/ 313 h 628"/>
                <a:gd name="T12" fmla="*/ 607 w 1077"/>
                <a:gd name="T13" fmla="*/ 323 h 628"/>
                <a:gd name="T14" fmla="*/ 605 w 1077"/>
                <a:gd name="T15" fmla="*/ 365 h 628"/>
                <a:gd name="T16" fmla="*/ 597 w 1077"/>
                <a:gd name="T17" fmla="*/ 405 h 628"/>
                <a:gd name="T18" fmla="*/ 583 w 1077"/>
                <a:gd name="T19" fmla="*/ 442 h 628"/>
                <a:gd name="T20" fmla="*/ 566 w 1077"/>
                <a:gd name="T21" fmla="*/ 477 h 628"/>
                <a:gd name="T22" fmla="*/ 544 w 1077"/>
                <a:gd name="T23" fmla="*/ 509 h 628"/>
                <a:gd name="T24" fmla="*/ 519 w 1077"/>
                <a:gd name="T25" fmla="*/ 539 h 628"/>
                <a:gd name="T26" fmla="*/ 490 w 1077"/>
                <a:gd name="T27" fmla="*/ 565 h 628"/>
                <a:gd name="T28" fmla="*/ 457 w 1077"/>
                <a:gd name="T29" fmla="*/ 587 h 628"/>
                <a:gd name="T30" fmla="*/ 422 w 1077"/>
                <a:gd name="T31" fmla="*/ 604 h 628"/>
                <a:gd name="T32" fmla="*/ 385 w 1077"/>
                <a:gd name="T33" fmla="*/ 618 h 628"/>
                <a:gd name="T34" fmla="*/ 344 w 1077"/>
                <a:gd name="T35" fmla="*/ 625 h 628"/>
                <a:gd name="T36" fmla="*/ 303 w 1077"/>
                <a:gd name="T37" fmla="*/ 628 h 628"/>
                <a:gd name="T38" fmla="*/ 262 w 1077"/>
                <a:gd name="T39" fmla="*/ 625 h 628"/>
                <a:gd name="T40" fmla="*/ 223 w 1077"/>
                <a:gd name="T41" fmla="*/ 618 h 628"/>
                <a:gd name="T42" fmla="*/ 186 w 1077"/>
                <a:gd name="T43" fmla="*/ 604 h 628"/>
                <a:gd name="T44" fmla="*/ 151 w 1077"/>
                <a:gd name="T45" fmla="*/ 587 h 628"/>
                <a:gd name="T46" fmla="*/ 118 w 1077"/>
                <a:gd name="T47" fmla="*/ 565 h 628"/>
                <a:gd name="T48" fmla="*/ 89 w 1077"/>
                <a:gd name="T49" fmla="*/ 539 h 628"/>
                <a:gd name="T50" fmla="*/ 63 w 1077"/>
                <a:gd name="T51" fmla="*/ 509 h 628"/>
                <a:gd name="T52" fmla="*/ 41 w 1077"/>
                <a:gd name="T53" fmla="*/ 477 h 628"/>
                <a:gd name="T54" fmla="*/ 24 w 1077"/>
                <a:gd name="T55" fmla="*/ 442 h 628"/>
                <a:gd name="T56" fmla="*/ 11 w 1077"/>
                <a:gd name="T57" fmla="*/ 405 h 628"/>
                <a:gd name="T58" fmla="*/ 3 w 1077"/>
                <a:gd name="T59" fmla="*/ 365 h 628"/>
                <a:gd name="T60" fmla="*/ 0 w 1077"/>
                <a:gd name="T61" fmla="*/ 323 h 628"/>
                <a:gd name="T62" fmla="*/ 3 w 1077"/>
                <a:gd name="T63" fmla="*/ 282 h 628"/>
                <a:gd name="T64" fmla="*/ 11 w 1077"/>
                <a:gd name="T65" fmla="*/ 243 h 628"/>
                <a:gd name="T66" fmla="*/ 24 w 1077"/>
                <a:gd name="T67" fmla="*/ 205 h 628"/>
                <a:gd name="T68" fmla="*/ 41 w 1077"/>
                <a:gd name="T69" fmla="*/ 170 h 628"/>
                <a:gd name="T70" fmla="*/ 63 w 1077"/>
                <a:gd name="T71" fmla="*/ 137 h 628"/>
                <a:gd name="T72" fmla="*/ 89 w 1077"/>
                <a:gd name="T73" fmla="*/ 108 h 628"/>
                <a:gd name="T74" fmla="*/ 118 w 1077"/>
                <a:gd name="T75" fmla="*/ 82 h 628"/>
                <a:gd name="T76" fmla="*/ 151 w 1077"/>
                <a:gd name="T77" fmla="*/ 61 h 628"/>
                <a:gd name="T78" fmla="*/ 186 w 1077"/>
                <a:gd name="T79" fmla="*/ 43 h 628"/>
                <a:gd name="T80" fmla="*/ 223 w 1077"/>
                <a:gd name="T81" fmla="*/ 30 h 628"/>
                <a:gd name="T82" fmla="*/ 262 w 1077"/>
                <a:gd name="T83" fmla="*/ 22 h 628"/>
                <a:gd name="T84" fmla="*/ 303 w 1077"/>
                <a:gd name="T85" fmla="*/ 19 h 628"/>
                <a:gd name="T86" fmla="*/ 343 w 1077"/>
                <a:gd name="T87" fmla="*/ 21 h 628"/>
                <a:gd name="T88" fmla="*/ 380 w 1077"/>
                <a:gd name="T89" fmla="*/ 30 h 628"/>
                <a:gd name="T90" fmla="*/ 416 w 1077"/>
                <a:gd name="T91" fmla="*/ 41 h 628"/>
                <a:gd name="T92" fmla="*/ 451 w 1077"/>
                <a:gd name="T93" fmla="*/ 58 h 628"/>
                <a:gd name="T94" fmla="*/ 481 w 1077"/>
                <a:gd name="T95" fmla="*/ 77 h 628"/>
                <a:gd name="T96" fmla="*/ 510 w 1077"/>
                <a:gd name="T97" fmla="*/ 101 h 628"/>
                <a:gd name="T98" fmla="*/ 536 w 1077"/>
                <a:gd name="T99" fmla="*/ 128 h 628"/>
                <a:gd name="T100" fmla="*/ 558 w 1077"/>
                <a:gd name="T101" fmla="*/ 158 h 628"/>
                <a:gd name="T102" fmla="*/ 1028 w 1077"/>
                <a:gd name="T103" fmla="*/ 0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77" h="628">
                  <a:moveTo>
                    <a:pt x="1028" y="0"/>
                  </a:moveTo>
                  <a:lnTo>
                    <a:pt x="1041" y="49"/>
                  </a:lnTo>
                  <a:lnTo>
                    <a:pt x="1058" y="98"/>
                  </a:lnTo>
                  <a:lnTo>
                    <a:pt x="1077" y="144"/>
                  </a:lnTo>
                  <a:lnTo>
                    <a:pt x="605" y="304"/>
                  </a:lnTo>
                  <a:lnTo>
                    <a:pt x="606" y="313"/>
                  </a:lnTo>
                  <a:lnTo>
                    <a:pt x="607" y="323"/>
                  </a:lnTo>
                  <a:lnTo>
                    <a:pt x="605" y="365"/>
                  </a:lnTo>
                  <a:lnTo>
                    <a:pt x="597" y="405"/>
                  </a:lnTo>
                  <a:lnTo>
                    <a:pt x="583" y="442"/>
                  </a:lnTo>
                  <a:lnTo>
                    <a:pt x="566" y="477"/>
                  </a:lnTo>
                  <a:lnTo>
                    <a:pt x="544" y="509"/>
                  </a:lnTo>
                  <a:lnTo>
                    <a:pt x="519" y="539"/>
                  </a:lnTo>
                  <a:lnTo>
                    <a:pt x="490" y="565"/>
                  </a:lnTo>
                  <a:lnTo>
                    <a:pt x="457" y="587"/>
                  </a:lnTo>
                  <a:lnTo>
                    <a:pt x="422" y="604"/>
                  </a:lnTo>
                  <a:lnTo>
                    <a:pt x="385" y="618"/>
                  </a:lnTo>
                  <a:lnTo>
                    <a:pt x="344" y="625"/>
                  </a:lnTo>
                  <a:lnTo>
                    <a:pt x="303" y="628"/>
                  </a:lnTo>
                  <a:lnTo>
                    <a:pt x="262" y="625"/>
                  </a:lnTo>
                  <a:lnTo>
                    <a:pt x="223" y="618"/>
                  </a:lnTo>
                  <a:lnTo>
                    <a:pt x="186" y="604"/>
                  </a:lnTo>
                  <a:lnTo>
                    <a:pt x="151" y="587"/>
                  </a:lnTo>
                  <a:lnTo>
                    <a:pt x="118" y="565"/>
                  </a:lnTo>
                  <a:lnTo>
                    <a:pt x="89" y="539"/>
                  </a:lnTo>
                  <a:lnTo>
                    <a:pt x="63" y="509"/>
                  </a:lnTo>
                  <a:lnTo>
                    <a:pt x="41" y="477"/>
                  </a:lnTo>
                  <a:lnTo>
                    <a:pt x="24" y="442"/>
                  </a:lnTo>
                  <a:lnTo>
                    <a:pt x="11" y="405"/>
                  </a:lnTo>
                  <a:lnTo>
                    <a:pt x="3" y="365"/>
                  </a:lnTo>
                  <a:lnTo>
                    <a:pt x="0" y="323"/>
                  </a:lnTo>
                  <a:lnTo>
                    <a:pt x="3" y="282"/>
                  </a:lnTo>
                  <a:lnTo>
                    <a:pt x="11" y="243"/>
                  </a:lnTo>
                  <a:lnTo>
                    <a:pt x="24" y="205"/>
                  </a:lnTo>
                  <a:lnTo>
                    <a:pt x="41" y="170"/>
                  </a:lnTo>
                  <a:lnTo>
                    <a:pt x="63" y="137"/>
                  </a:lnTo>
                  <a:lnTo>
                    <a:pt x="89" y="108"/>
                  </a:lnTo>
                  <a:lnTo>
                    <a:pt x="118" y="82"/>
                  </a:lnTo>
                  <a:lnTo>
                    <a:pt x="151" y="61"/>
                  </a:lnTo>
                  <a:lnTo>
                    <a:pt x="186" y="43"/>
                  </a:lnTo>
                  <a:lnTo>
                    <a:pt x="223" y="30"/>
                  </a:lnTo>
                  <a:lnTo>
                    <a:pt x="262" y="22"/>
                  </a:lnTo>
                  <a:lnTo>
                    <a:pt x="303" y="19"/>
                  </a:lnTo>
                  <a:lnTo>
                    <a:pt x="343" y="21"/>
                  </a:lnTo>
                  <a:lnTo>
                    <a:pt x="380" y="30"/>
                  </a:lnTo>
                  <a:lnTo>
                    <a:pt x="416" y="41"/>
                  </a:lnTo>
                  <a:lnTo>
                    <a:pt x="451" y="58"/>
                  </a:lnTo>
                  <a:lnTo>
                    <a:pt x="481" y="77"/>
                  </a:lnTo>
                  <a:lnTo>
                    <a:pt x="510" y="101"/>
                  </a:lnTo>
                  <a:lnTo>
                    <a:pt x="536" y="128"/>
                  </a:lnTo>
                  <a:lnTo>
                    <a:pt x="558" y="158"/>
                  </a:lnTo>
                  <a:lnTo>
                    <a:pt x="102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Freeform 31"/>
            <p:cNvSpPr>
              <a:spLocks/>
            </p:cNvSpPr>
            <p:nvPr/>
          </p:nvSpPr>
          <p:spPr bwMode="auto">
            <a:xfrm>
              <a:off x="1019175" y="4540250"/>
              <a:ext cx="184150" cy="184150"/>
            </a:xfrm>
            <a:custGeom>
              <a:avLst/>
              <a:gdLst>
                <a:gd name="T0" fmla="*/ 520 w 1042"/>
                <a:gd name="T1" fmla="*/ 0 h 1045"/>
                <a:gd name="T2" fmla="*/ 577 w 1042"/>
                <a:gd name="T3" fmla="*/ 3 h 1045"/>
                <a:gd name="T4" fmla="*/ 633 w 1042"/>
                <a:gd name="T5" fmla="*/ 12 h 1045"/>
                <a:gd name="T6" fmla="*/ 685 w 1042"/>
                <a:gd name="T7" fmla="*/ 27 h 1045"/>
                <a:gd name="T8" fmla="*/ 736 w 1042"/>
                <a:gd name="T9" fmla="*/ 46 h 1045"/>
                <a:gd name="T10" fmla="*/ 783 w 1042"/>
                <a:gd name="T11" fmla="*/ 71 h 1045"/>
                <a:gd name="T12" fmla="*/ 828 w 1042"/>
                <a:gd name="T13" fmla="*/ 101 h 1045"/>
                <a:gd name="T14" fmla="*/ 870 w 1042"/>
                <a:gd name="T15" fmla="*/ 135 h 1045"/>
                <a:gd name="T16" fmla="*/ 907 w 1042"/>
                <a:gd name="T17" fmla="*/ 172 h 1045"/>
                <a:gd name="T18" fmla="*/ 941 w 1042"/>
                <a:gd name="T19" fmla="*/ 214 h 1045"/>
                <a:gd name="T20" fmla="*/ 971 w 1042"/>
                <a:gd name="T21" fmla="*/ 259 h 1045"/>
                <a:gd name="T22" fmla="*/ 995 w 1042"/>
                <a:gd name="T23" fmla="*/ 307 h 1045"/>
                <a:gd name="T24" fmla="*/ 1015 w 1042"/>
                <a:gd name="T25" fmla="*/ 357 h 1045"/>
                <a:gd name="T26" fmla="*/ 1029 w 1042"/>
                <a:gd name="T27" fmla="*/ 410 h 1045"/>
                <a:gd name="T28" fmla="*/ 1039 w 1042"/>
                <a:gd name="T29" fmla="*/ 465 h 1045"/>
                <a:gd name="T30" fmla="*/ 1042 w 1042"/>
                <a:gd name="T31" fmla="*/ 522 h 1045"/>
                <a:gd name="T32" fmla="*/ 1039 w 1042"/>
                <a:gd name="T33" fmla="*/ 579 h 1045"/>
                <a:gd name="T34" fmla="*/ 1029 w 1042"/>
                <a:gd name="T35" fmla="*/ 634 h 1045"/>
                <a:gd name="T36" fmla="*/ 1015 w 1042"/>
                <a:gd name="T37" fmla="*/ 687 h 1045"/>
                <a:gd name="T38" fmla="*/ 995 w 1042"/>
                <a:gd name="T39" fmla="*/ 738 h 1045"/>
                <a:gd name="T40" fmla="*/ 971 w 1042"/>
                <a:gd name="T41" fmla="*/ 785 h 1045"/>
                <a:gd name="T42" fmla="*/ 941 w 1042"/>
                <a:gd name="T43" fmla="*/ 831 h 1045"/>
                <a:gd name="T44" fmla="*/ 907 w 1042"/>
                <a:gd name="T45" fmla="*/ 872 h 1045"/>
                <a:gd name="T46" fmla="*/ 870 w 1042"/>
                <a:gd name="T47" fmla="*/ 910 h 1045"/>
                <a:gd name="T48" fmla="*/ 828 w 1042"/>
                <a:gd name="T49" fmla="*/ 944 h 1045"/>
                <a:gd name="T50" fmla="*/ 783 w 1042"/>
                <a:gd name="T51" fmla="*/ 974 h 1045"/>
                <a:gd name="T52" fmla="*/ 736 w 1042"/>
                <a:gd name="T53" fmla="*/ 998 h 1045"/>
                <a:gd name="T54" fmla="*/ 685 w 1042"/>
                <a:gd name="T55" fmla="*/ 1018 h 1045"/>
                <a:gd name="T56" fmla="*/ 633 w 1042"/>
                <a:gd name="T57" fmla="*/ 1032 h 1045"/>
                <a:gd name="T58" fmla="*/ 577 w 1042"/>
                <a:gd name="T59" fmla="*/ 1042 h 1045"/>
                <a:gd name="T60" fmla="*/ 520 w 1042"/>
                <a:gd name="T61" fmla="*/ 1045 h 1045"/>
                <a:gd name="T62" fmla="*/ 463 w 1042"/>
                <a:gd name="T63" fmla="*/ 1042 h 1045"/>
                <a:gd name="T64" fmla="*/ 409 w 1042"/>
                <a:gd name="T65" fmla="*/ 1032 h 1045"/>
                <a:gd name="T66" fmla="*/ 356 w 1042"/>
                <a:gd name="T67" fmla="*/ 1018 h 1045"/>
                <a:gd name="T68" fmla="*/ 306 w 1042"/>
                <a:gd name="T69" fmla="*/ 998 h 1045"/>
                <a:gd name="T70" fmla="*/ 258 w 1042"/>
                <a:gd name="T71" fmla="*/ 974 h 1045"/>
                <a:gd name="T72" fmla="*/ 213 w 1042"/>
                <a:gd name="T73" fmla="*/ 944 h 1045"/>
                <a:gd name="T74" fmla="*/ 172 w 1042"/>
                <a:gd name="T75" fmla="*/ 910 h 1045"/>
                <a:gd name="T76" fmla="*/ 134 w 1042"/>
                <a:gd name="T77" fmla="*/ 872 h 1045"/>
                <a:gd name="T78" fmla="*/ 101 w 1042"/>
                <a:gd name="T79" fmla="*/ 831 h 1045"/>
                <a:gd name="T80" fmla="*/ 71 w 1042"/>
                <a:gd name="T81" fmla="*/ 785 h 1045"/>
                <a:gd name="T82" fmla="*/ 46 w 1042"/>
                <a:gd name="T83" fmla="*/ 738 h 1045"/>
                <a:gd name="T84" fmla="*/ 26 w 1042"/>
                <a:gd name="T85" fmla="*/ 687 h 1045"/>
                <a:gd name="T86" fmla="*/ 12 w 1042"/>
                <a:gd name="T87" fmla="*/ 634 h 1045"/>
                <a:gd name="T88" fmla="*/ 3 w 1042"/>
                <a:gd name="T89" fmla="*/ 579 h 1045"/>
                <a:gd name="T90" fmla="*/ 0 w 1042"/>
                <a:gd name="T91" fmla="*/ 522 h 1045"/>
                <a:gd name="T92" fmla="*/ 3 w 1042"/>
                <a:gd name="T93" fmla="*/ 465 h 1045"/>
                <a:gd name="T94" fmla="*/ 12 w 1042"/>
                <a:gd name="T95" fmla="*/ 410 h 1045"/>
                <a:gd name="T96" fmla="*/ 26 w 1042"/>
                <a:gd name="T97" fmla="*/ 357 h 1045"/>
                <a:gd name="T98" fmla="*/ 46 w 1042"/>
                <a:gd name="T99" fmla="*/ 307 h 1045"/>
                <a:gd name="T100" fmla="*/ 71 w 1042"/>
                <a:gd name="T101" fmla="*/ 259 h 1045"/>
                <a:gd name="T102" fmla="*/ 101 w 1042"/>
                <a:gd name="T103" fmla="*/ 214 h 1045"/>
                <a:gd name="T104" fmla="*/ 134 w 1042"/>
                <a:gd name="T105" fmla="*/ 172 h 1045"/>
                <a:gd name="T106" fmla="*/ 172 w 1042"/>
                <a:gd name="T107" fmla="*/ 135 h 1045"/>
                <a:gd name="T108" fmla="*/ 213 w 1042"/>
                <a:gd name="T109" fmla="*/ 101 h 1045"/>
                <a:gd name="T110" fmla="*/ 258 w 1042"/>
                <a:gd name="T111" fmla="*/ 71 h 1045"/>
                <a:gd name="T112" fmla="*/ 306 w 1042"/>
                <a:gd name="T113" fmla="*/ 46 h 1045"/>
                <a:gd name="T114" fmla="*/ 356 w 1042"/>
                <a:gd name="T115" fmla="*/ 27 h 1045"/>
                <a:gd name="T116" fmla="*/ 409 w 1042"/>
                <a:gd name="T117" fmla="*/ 12 h 1045"/>
                <a:gd name="T118" fmla="*/ 463 w 1042"/>
                <a:gd name="T119" fmla="*/ 3 h 1045"/>
                <a:gd name="T120" fmla="*/ 520 w 1042"/>
                <a:gd name="T121" fmla="*/ 0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2" h="1045">
                  <a:moveTo>
                    <a:pt x="520" y="0"/>
                  </a:moveTo>
                  <a:lnTo>
                    <a:pt x="577" y="3"/>
                  </a:lnTo>
                  <a:lnTo>
                    <a:pt x="633" y="12"/>
                  </a:lnTo>
                  <a:lnTo>
                    <a:pt x="685" y="27"/>
                  </a:lnTo>
                  <a:lnTo>
                    <a:pt x="736" y="46"/>
                  </a:lnTo>
                  <a:lnTo>
                    <a:pt x="783" y="71"/>
                  </a:lnTo>
                  <a:lnTo>
                    <a:pt x="828" y="101"/>
                  </a:lnTo>
                  <a:lnTo>
                    <a:pt x="870" y="135"/>
                  </a:lnTo>
                  <a:lnTo>
                    <a:pt x="907" y="172"/>
                  </a:lnTo>
                  <a:lnTo>
                    <a:pt x="941" y="214"/>
                  </a:lnTo>
                  <a:lnTo>
                    <a:pt x="971" y="259"/>
                  </a:lnTo>
                  <a:lnTo>
                    <a:pt x="995" y="307"/>
                  </a:lnTo>
                  <a:lnTo>
                    <a:pt x="1015" y="357"/>
                  </a:lnTo>
                  <a:lnTo>
                    <a:pt x="1029" y="410"/>
                  </a:lnTo>
                  <a:lnTo>
                    <a:pt x="1039" y="465"/>
                  </a:lnTo>
                  <a:lnTo>
                    <a:pt x="1042" y="522"/>
                  </a:lnTo>
                  <a:lnTo>
                    <a:pt x="1039" y="579"/>
                  </a:lnTo>
                  <a:lnTo>
                    <a:pt x="1029" y="634"/>
                  </a:lnTo>
                  <a:lnTo>
                    <a:pt x="1015" y="687"/>
                  </a:lnTo>
                  <a:lnTo>
                    <a:pt x="995" y="738"/>
                  </a:lnTo>
                  <a:lnTo>
                    <a:pt x="971" y="785"/>
                  </a:lnTo>
                  <a:lnTo>
                    <a:pt x="941" y="831"/>
                  </a:lnTo>
                  <a:lnTo>
                    <a:pt x="907" y="872"/>
                  </a:lnTo>
                  <a:lnTo>
                    <a:pt x="870" y="910"/>
                  </a:lnTo>
                  <a:lnTo>
                    <a:pt x="828" y="944"/>
                  </a:lnTo>
                  <a:lnTo>
                    <a:pt x="783" y="974"/>
                  </a:lnTo>
                  <a:lnTo>
                    <a:pt x="736" y="998"/>
                  </a:lnTo>
                  <a:lnTo>
                    <a:pt x="685" y="1018"/>
                  </a:lnTo>
                  <a:lnTo>
                    <a:pt x="633" y="1032"/>
                  </a:lnTo>
                  <a:lnTo>
                    <a:pt x="577" y="1042"/>
                  </a:lnTo>
                  <a:lnTo>
                    <a:pt x="520" y="1045"/>
                  </a:lnTo>
                  <a:lnTo>
                    <a:pt x="463" y="1042"/>
                  </a:lnTo>
                  <a:lnTo>
                    <a:pt x="409" y="1032"/>
                  </a:lnTo>
                  <a:lnTo>
                    <a:pt x="356" y="1018"/>
                  </a:lnTo>
                  <a:lnTo>
                    <a:pt x="306" y="998"/>
                  </a:lnTo>
                  <a:lnTo>
                    <a:pt x="258" y="974"/>
                  </a:lnTo>
                  <a:lnTo>
                    <a:pt x="213" y="944"/>
                  </a:lnTo>
                  <a:lnTo>
                    <a:pt x="172" y="910"/>
                  </a:lnTo>
                  <a:lnTo>
                    <a:pt x="134" y="872"/>
                  </a:lnTo>
                  <a:lnTo>
                    <a:pt x="101" y="831"/>
                  </a:lnTo>
                  <a:lnTo>
                    <a:pt x="71" y="785"/>
                  </a:lnTo>
                  <a:lnTo>
                    <a:pt x="46" y="738"/>
                  </a:lnTo>
                  <a:lnTo>
                    <a:pt x="26" y="687"/>
                  </a:lnTo>
                  <a:lnTo>
                    <a:pt x="12" y="634"/>
                  </a:lnTo>
                  <a:lnTo>
                    <a:pt x="3" y="579"/>
                  </a:lnTo>
                  <a:lnTo>
                    <a:pt x="0" y="522"/>
                  </a:lnTo>
                  <a:lnTo>
                    <a:pt x="3" y="465"/>
                  </a:lnTo>
                  <a:lnTo>
                    <a:pt x="12" y="410"/>
                  </a:lnTo>
                  <a:lnTo>
                    <a:pt x="26" y="357"/>
                  </a:lnTo>
                  <a:lnTo>
                    <a:pt x="46" y="307"/>
                  </a:lnTo>
                  <a:lnTo>
                    <a:pt x="71" y="259"/>
                  </a:lnTo>
                  <a:lnTo>
                    <a:pt x="101" y="214"/>
                  </a:lnTo>
                  <a:lnTo>
                    <a:pt x="134" y="172"/>
                  </a:lnTo>
                  <a:lnTo>
                    <a:pt x="172" y="135"/>
                  </a:lnTo>
                  <a:lnTo>
                    <a:pt x="213" y="101"/>
                  </a:lnTo>
                  <a:lnTo>
                    <a:pt x="258" y="71"/>
                  </a:lnTo>
                  <a:lnTo>
                    <a:pt x="306" y="46"/>
                  </a:lnTo>
                  <a:lnTo>
                    <a:pt x="356" y="27"/>
                  </a:lnTo>
                  <a:lnTo>
                    <a:pt x="409" y="12"/>
                  </a:lnTo>
                  <a:lnTo>
                    <a:pt x="463" y="3"/>
                  </a:lnTo>
                  <a:lnTo>
                    <a:pt x="52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9342192" y="2156012"/>
            <a:ext cx="2030413" cy="2801938"/>
            <a:chOff x="8035926" y="2220913"/>
            <a:chExt cx="2030413" cy="2801938"/>
          </a:xfrm>
          <a:solidFill>
            <a:schemeClr val="accent3"/>
          </a:solidFill>
        </p:grpSpPr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8648701" y="2220913"/>
              <a:ext cx="808038" cy="476250"/>
            </a:xfrm>
            <a:custGeom>
              <a:avLst/>
              <a:gdLst>
                <a:gd name="T0" fmla="*/ 8 w 360"/>
                <a:gd name="T1" fmla="*/ 206 h 212"/>
                <a:gd name="T2" fmla="*/ 27 w 360"/>
                <a:gd name="T3" fmla="*/ 211 h 212"/>
                <a:gd name="T4" fmla="*/ 340 w 360"/>
                <a:gd name="T5" fmla="*/ 156 h 212"/>
                <a:gd name="T6" fmla="*/ 357 w 360"/>
                <a:gd name="T7" fmla="*/ 142 h 212"/>
                <a:gd name="T8" fmla="*/ 355 w 360"/>
                <a:gd name="T9" fmla="*/ 121 h 212"/>
                <a:gd name="T10" fmla="*/ 309 w 360"/>
                <a:gd name="T11" fmla="*/ 54 h 212"/>
                <a:gd name="T12" fmla="*/ 290 w 360"/>
                <a:gd name="T13" fmla="*/ 44 h 212"/>
                <a:gd name="T14" fmla="*/ 249 w 360"/>
                <a:gd name="T15" fmla="*/ 44 h 212"/>
                <a:gd name="T16" fmla="*/ 179 w 360"/>
                <a:gd name="T17" fmla="*/ 0 h 212"/>
                <a:gd name="T18" fmla="*/ 109 w 360"/>
                <a:gd name="T19" fmla="*/ 44 h 212"/>
                <a:gd name="T20" fmla="*/ 68 w 360"/>
                <a:gd name="T21" fmla="*/ 44 h 212"/>
                <a:gd name="T22" fmla="*/ 49 w 360"/>
                <a:gd name="T23" fmla="*/ 54 h 212"/>
                <a:gd name="T24" fmla="*/ 4 w 360"/>
                <a:gd name="T25" fmla="*/ 121 h 212"/>
                <a:gd name="T26" fmla="*/ 0 w 360"/>
                <a:gd name="T27" fmla="*/ 134 h 212"/>
                <a:gd name="T28" fmla="*/ 0 w 360"/>
                <a:gd name="T29" fmla="*/ 189 h 212"/>
                <a:gd name="T30" fmla="*/ 8 w 360"/>
                <a:gd name="T31" fmla="*/ 20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0" h="212">
                  <a:moveTo>
                    <a:pt x="8" y="206"/>
                  </a:moveTo>
                  <a:cubicBezTo>
                    <a:pt x="13" y="211"/>
                    <a:pt x="20" y="212"/>
                    <a:pt x="27" y="211"/>
                  </a:cubicBezTo>
                  <a:cubicBezTo>
                    <a:pt x="340" y="156"/>
                    <a:pt x="340" y="156"/>
                    <a:pt x="340" y="156"/>
                  </a:cubicBezTo>
                  <a:cubicBezTo>
                    <a:pt x="347" y="155"/>
                    <a:pt x="354" y="150"/>
                    <a:pt x="357" y="142"/>
                  </a:cubicBezTo>
                  <a:cubicBezTo>
                    <a:pt x="360" y="135"/>
                    <a:pt x="359" y="127"/>
                    <a:pt x="355" y="121"/>
                  </a:cubicBezTo>
                  <a:cubicBezTo>
                    <a:pt x="309" y="54"/>
                    <a:pt x="309" y="54"/>
                    <a:pt x="309" y="54"/>
                  </a:cubicBezTo>
                  <a:cubicBezTo>
                    <a:pt x="305" y="48"/>
                    <a:pt x="298" y="44"/>
                    <a:pt x="290" y="44"/>
                  </a:cubicBezTo>
                  <a:cubicBezTo>
                    <a:pt x="249" y="44"/>
                    <a:pt x="249" y="44"/>
                    <a:pt x="249" y="44"/>
                  </a:cubicBezTo>
                  <a:cubicBezTo>
                    <a:pt x="236" y="18"/>
                    <a:pt x="210" y="0"/>
                    <a:pt x="179" y="0"/>
                  </a:cubicBezTo>
                  <a:cubicBezTo>
                    <a:pt x="148" y="0"/>
                    <a:pt x="122" y="18"/>
                    <a:pt x="109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1" y="44"/>
                    <a:pt x="54" y="48"/>
                    <a:pt x="49" y="54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1" y="124"/>
                    <a:pt x="0" y="129"/>
                    <a:pt x="0" y="134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6"/>
                    <a:pt x="3" y="202"/>
                    <a:pt x="8" y="2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8643938" y="2647950"/>
              <a:ext cx="812800" cy="231775"/>
            </a:xfrm>
            <a:custGeom>
              <a:avLst/>
              <a:gdLst>
                <a:gd name="T0" fmla="*/ 338 w 362"/>
                <a:gd name="T1" fmla="*/ 0 h 103"/>
                <a:gd name="T2" fmla="*/ 334 w 362"/>
                <a:gd name="T3" fmla="*/ 1 h 103"/>
                <a:gd name="T4" fmla="*/ 21 w 362"/>
                <a:gd name="T5" fmla="*/ 56 h 103"/>
                <a:gd name="T6" fmla="*/ 2 w 362"/>
                <a:gd name="T7" fmla="*/ 82 h 103"/>
                <a:gd name="T8" fmla="*/ 29 w 362"/>
                <a:gd name="T9" fmla="*/ 101 h 103"/>
                <a:gd name="T10" fmla="*/ 342 w 362"/>
                <a:gd name="T11" fmla="*/ 45 h 103"/>
                <a:gd name="T12" fmla="*/ 360 w 362"/>
                <a:gd name="T13" fmla="*/ 19 h 103"/>
                <a:gd name="T14" fmla="*/ 338 w 362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2" h="103">
                  <a:moveTo>
                    <a:pt x="338" y="0"/>
                  </a:moveTo>
                  <a:cubicBezTo>
                    <a:pt x="337" y="0"/>
                    <a:pt x="335" y="0"/>
                    <a:pt x="334" y="1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8" y="58"/>
                    <a:pt x="0" y="70"/>
                    <a:pt x="2" y="82"/>
                  </a:cubicBezTo>
                  <a:cubicBezTo>
                    <a:pt x="4" y="94"/>
                    <a:pt x="16" y="103"/>
                    <a:pt x="29" y="101"/>
                  </a:cubicBezTo>
                  <a:cubicBezTo>
                    <a:pt x="342" y="45"/>
                    <a:pt x="342" y="45"/>
                    <a:pt x="342" y="45"/>
                  </a:cubicBezTo>
                  <a:cubicBezTo>
                    <a:pt x="354" y="43"/>
                    <a:pt x="362" y="31"/>
                    <a:pt x="360" y="19"/>
                  </a:cubicBezTo>
                  <a:cubicBezTo>
                    <a:pt x="358" y="8"/>
                    <a:pt x="349" y="0"/>
                    <a:pt x="33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8035926" y="2827338"/>
              <a:ext cx="2030413" cy="2195513"/>
            </a:xfrm>
            <a:custGeom>
              <a:avLst/>
              <a:gdLst>
                <a:gd name="T0" fmla="*/ 632 w 905"/>
                <a:gd name="T1" fmla="*/ 109 h 977"/>
                <a:gd name="T2" fmla="*/ 632 w 905"/>
                <a:gd name="T3" fmla="*/ 22 h 977"/>
                <a:gd name="T4" fmla="*/ 623 w 905"/>
                <a:gd name="T5" fmla="*/ 5 h 977"/>
                <a:gd name="T6" fmla="*/ 609 w 905"/>
                <a:gd name="T7" fmla="*/ 0 h 977"/>
                <a:gd name="T8" fmla="*/ 605 w 905"/>
                <a:gd name="T9" fmla="*/ 0 h 977"/>
                <a:gd name="T10" fmla="*/ 292 w 905"/>
                <a:gd name="T11" fmla="*/ 55 h 977"/>
                <a:gd name="T12" fmla="*/ 273 w 905"/>
                <a:gd name="T13" fmla="*/ 78 h 977"/>
                <a:gd name="T14" fmla="*/ 273 w 905"/>
                <a:gd name="T15" fmla="*/ 109 h 977"/>
                <a:gd name="T16" fmla="*/ 0 w 905"/>
                <a:gd name="T17" fmla="*/ 525 h 977"/>
                <a:gd name="T18" fmla="*/ 452 w 905"/>
                <a:gd name="T19" fmla="*/ 977 h 977"/>
                <a:gd name="T20" fmla="*/ 905 w 905"/>
                <a:gd name="T21" fmla="*/ 525 h 977"/>
                <a:gd name="T22" fmla="*/ 632 w 905"/>
                <a:gd name="T23" fmla="*/ 109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5" h="977">
                  <a:moveTo>
                    <a:pt x="632" y="109"/>
                  </a:moveTo>
                  <a:cubicBezTo>
                    <a:pt x="632" y="22"/>
                    <a:pt x="632" y="22"/>
                    <a:pt x="632" y="22"/>
                  </a:cubicBezTo>
                  <a:cubicBezTo>
                    <a:pt x="632" y="16"/>
                    <a:pt x="629" y="9"/>
                    <a:pt x="623" y="5"/>
                  </a:cubicBezTo>
                  <a:cubicBezTo>
                    <a:pt x="619" y="1"/>
                    <a:pt x="614" y="0"/>
                    <a:pt x="609" y="0"/>
                  </a:cubicBezTo>
                  <a:cubicBezTo>
                    <a:pt x="607" y="0"/>
                    <a:pt x="606" y="0"/>
                    <a:pt x="605" y="0"/>
                  </a:cubicBezTo>
                  <a:cubicBezTo>
                    <a:pt x="292" y="55"/>
                    <a:pt x="292" y="55"/>
                    <a:pt x="292" y="55"/>
                  </a:cubicBezTo>
                  <a:cubicBezTo>
                    <a:pt x="281" y="57"/>
                    <a:pt x="273" y="66"/>
                    <a:pt x="273" y="78"/>
                  </a:cubicBezTo>
                  <a:cubicBezTo>
                    <a:pt x="273" y="109"/>
                    <a:pt x="273" y="109"/>
                    <a:pt x="273" y="109"/>
                  </a:cubicBezTo>
                  <a:cubicBezTo>
                    <a:pt x="112" y="178"/>
                    <a:pt x="0" y="338"/>
                    <a:pt x="0" y="525"/>
                  </a:cubicBezTo>
                  <a:cubicBezTo>
                    <a:pt x="0" y="774"/>
                    <a:pt x="202" y="977"/>
                    <a:pt x="452" y="977"/>
                  </a:cubicBezTo>
                  <a:cubicBezTo>
                    <a:pt x="702" y="977"/>
                    <a:pt x="905" y="774"/>
                    <a:pt x="905" y="525"/>
                  </a:cubicBezTo>
                  <a:cubicBezTo>
                    <a:pt x="905" y="338"/>
                    <a:pt x="792" y="179"/>
                    <a:pt x="632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9936004" y="3546417"/>
            <a:ext cx="842789" cy="847480"/>
            <a:chOff x="598488" y="4456113"/>
            <a:chExt cx="855662" cy="860424"/>
          </a:xfrm>
        </p:grpSpPr>
        <p:sp>
          <p:nvSpPr>
            <p:cNvPr id="61" name="Freeform 36"/>
            <p:cNvSpPr>
              <a:spLocks/>
            </p:cNvSpPr>
            <p:nvPr/>
          </p:nvSpPr>
          <p:spPr bwMode="auto">
            <a:xfrm>
              <a:off x="598488" y="4543425"/>
              <a:ext cx="773112" cy="773112"/>
            </a:xfrm>
            <a:custGeom>
              <a:avLst/>
              <a:gdLst>
                <a:gd name="T0" fmla="*/ 1912 w 3407"/>
                <a:gd name="T1" fmla="*/ 13 h 3410"/>
                <a:gd name="T2" fmla="*/ 2210 w 3407"/>
                <a:gd name="T3" fmla="*/ 77 h 3410"/>
                <a:gd name="T4" fmla="*/ 2486 w 3407"/>
                <a:gd name="T5" fmla="*/ 190 h 3410"/>
                <a:gd name="T6" fmla="*/ 2505 w 3407"/>
                <a:gd name="T7" fmla="*/ 499 h 3410"/>
                <a:gd name="T8" fmla="*/ 2213 w 3407"/>
                <a:gd name="T9" fmla="*/ 560 h 3410"/>
                <a:gd name="T10" fmla="*/ 1968 w 3407"/>
                <a:gd name="T11" fmla="*/ 480 h 3410"/>
                <a:gd name="T12" fmla="*/ 1703 w 3407"/>
                <a:gd name="T13" fmla="*/ 451 h 3410"/>
                <a:gd name="T14" fmla="*/ 1430 w 3407"/>
                <a:gd name="T15" fmla="*/ 481 h 3410"/>
                <a:gd name="T16" fmla="*/ 1175 w 3407"/>
                <a:gd name="T17" fmla="*/ 568 h 3410"/>
                <a:gd name="T18" fmla="*/ 950 w 3407"/>
                <a:gd name="T19" fmla="*/ 704 h 3410"/>
                <a:gd name="T20" fmla="*/ 759 w 3407"/>
                <a:gd name="T21" fmla="*/ 882 h 3410"/>
                <a:gd name="T22" fmla="*/ 608 w 3407"/>
                <a:gd name="T23" fmla="*/ 1098 h 3410"/>
                <a:gd name="T24" fmla="*/ 504 w 3407"/>
                <a:gd name="T25" fmla="*/ 1343 h 3410"/>
                <a:gd name="T26" fmla="*/ 455 w 3407"/>
                <a:gd name="T27" fmla="*/ 1611 h 3410"/>
                <a:gd name="T28" fmla="*/ 465 w 3407"/>
                <a:gd name="T29" fmla="*/ 1890 h 3410"/>
                <a:gd name="T30" fmla="*/ 533 w 3407"/>
                <a:gd name="T31" fmla="*/ 2151 h 3410"/>
                <a:gd name="T32" fmla="*/ 653 w 3407"/>
                <a:gd name="T33" fmla="*/ 2388 h 3410"/>
                <a:gd name="T34" fmla="*/ 818 w 3407"/>
                <a:gd name="T35" fmla="*/ 2591 h 3410"/>
                <a:gd name="T36" fmla="*/ 1022 w 3407"/>
                <a:gd name="T37" fmla="*/ 2756 h 3410"/>
                <a:gd name="T38" fmla="*/ 1258 w 3407"/>
                <a:gd name="T39" fmla="*/ 2876 h 3410"/>
                <a:gd name="T40" fmla="*/ 1519 w 3407"/>
                <a:gd name="T41" fmla="*/ 2945 h 3410"/>
                <a:gd name="T42" fmla="*/ 1798 w 3407"/>
                <a:gd name="T43" fmla="*/ 2955 h 3410"/>
                <a:gd name="T44" fmla="*/ 2066 w 3407"/>
                <a:gd name="T45" fmla="*/ 2905 h 3410"/>
                <a:gd name="T46" fmla="*/ 2311 w 3407"/>
                <a:gd name="T47" fmla="*/ 2802 h 3410"/>
                <a:gd name="T48" fmla="*/ 2525 w 3407"/>
                <a:gd name="T49" fmla="*/ 2651 h 3410"/>
                <a:gd name="T50" fmla="*/ 2705 w 3407"/>
                <a:gd name="T51" fmla="*/ 2459 h 3410"/>
                <a:gd name="T52" fmla="*/ 2840 w 3407"/>
                <a:gd name="T53" fmla="*/ 2233 h 3410"/>
                <a:gd name="T54" fmla="*/ 2926 w 3407"/>
                <a:gd name="T55" fmla="*/ 1980 h 3410"/>
                <a:gd name="T56" fmla="*/ 2957 w 3407"/>
                <a:gd name="T57" fmla="*/ 1705 h 3410"/>
                <a:gd name="T58" fmla="*/ 2928 w 3407"/>
                <a:gd name="T59" fmla="*/ 1441 h 3410"/>
                <a:gd name="T60" fmla="*/ 2849 w 3407"/>
                <a:gd name="T61" fmla="*/ 1195 h 3410"/>
                <a:gd name="T62" fmla="*/ 2925 w 3407"/>
                <a:gd name="T63" fmla="*/ 889 h 3410"/>
                <a:gd name="T64" fmla="*/ 3187 w 3407"/>
                <a:gd name="T65" fmla="*/ 906 h 3410"/>
                <a:gd name="T66" fmla="*/ 3293 w 3407"/>
                <a:gd name="T67" fmla="*/ 1089 h 3410"/>
                <a:gd name="T68" fmla="*/ 3378 w 3407"/>
                <a:gd name="T69" fmla="*/ 1387 h 3410"/>
                <a:gd name="T70" fmla="*/ 3407 w 3407"/>
                <a:gd name="T71" fmla="*/ 1705 h 3410"/>
                <a:gd name="T72" fmla="*/ 3376 w 3407"/>
                <a:gd name="T73" fmla="*/ 2035 h 3410"/>
                <a:gd name="T74" fmla="*/ 3284 w 3407"/>
                <a:gd name="T75" fmla="*/ 2344 h 3410"/>
                <a:gd name="T76" fmla="*/ 3138 w 3407"/>
                <a:gd name="T77" fmla="*/ 2625 h 3410"/>
                <a:gd name="T78" fmla="*/ 2945 w 3407"/>
                <a:gd name="T79" fmla="*/ 2872 h 3410"/>
                <a:gd name="T80" fmla="*/ 2709 w 3407"/>
                <a:gd name="T81" fmla="*/ 3081 h 3410"/>
                <a:gd name="T82" fmla="*/ 2439 w 3407"/>
                <a:gd name="T83" fmla="*/ 3243 h 3410"/>
                <a:gd name="T84" fmla="*/ 2140 w 3407"/>
                <a:gd name="T85" fmla="*/ 3354 h 3410"/>
                <a:gd name="T86" fmla="*/ 1815 w 3407"/>
                <a:gd name="T87" fmla="*/ 3407 h 3410"/>
                <a:gd name="T88" fmla="*/ 1481 w 3407"/>
                <a:gd name="T89" fmla="*/ 3395 h 3410"/>
                <a:gd name="T90" fmla="*/ 1165 w 3407"/>
                <a:gd name="T91" fmla="*/ 3323 h 3410"/>
                <a:gd name="T92" fmla="*/ 874 w 3407"/>
                <a:gd name="T93" fmla="*/ 3195 h 3410"/>
                <a:gd name="T94" fmla="*/ 615 w 3407"/>
                <a:gd name="T95" fmla="*/ 3016 h 3410"/>
                <a:gd name="T96" fmla="*/ 392 w 3407"/>
                <a:gd name="T97" fmla="*/ 2794 h 3410"/>
                <a:gd name="T98" fmla="*/ 215 w 3407"/>
                <a:gd name="T99" fmla="*/ 2535 h 3410"/>
                <a:gd name="T100" fmla="*/ 86 w 3407"/>
                <a:gd name="T101" fmla="*/ 2244 h 3410"/>
                <a:gd name="T102" fmla="*/ 14 w 3407"/>
                <a:gd name="T103" fmla="*/ 1927 h 3410"/>
                <a:gd name="T104" fmla="*/ 0 w 3407"/>
                <a:gd name="T105" fmla="*/ 1705 h 3410"/>
                <a:gd name="T106" fmla="*/ 32 w 3407"/>
                <a:gd name="T107" fmla="*/ 1375 h 3410"/>
                <a:gd name="T108" fmla="*/ 123 w 3407"/>
                <a:gd name="T109" fmla="*/ 1065 h 3410"/>
                <a:gd name="T110" fmla="*/ 269 w 3407"/>
                <a:gd name="T111" fmla="*/ 784 h 3410"/>
                <a:gd name="T112" fmla="*/ 463 w 3407"/>
                <a:gd name="T113" fmla="*/ 537 h 3410"/>
                <a:gd name="T114" fmla="*/ 698 w 3407"/>
                <a:gd name="T115" fmla="*/ 329 h 3410"/>
                <a:gd name="T116" fmla="*/ 968 w 3407"/>
                <a:gd name="T117" fmla="*/ 167 h 3410"/>
                <a:gd name="T118" fmla="*/ 1267 w 3407"/>
                <a:gd name="T119" fmla="*/ 56 h 3410"/>
                <a:gd name="T120" fmla="*/ 1591 w 3407"/>
                <a:gd name="T121" fmla="*/ 3 h 3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07" h="3410">
                  <a:moveTo>
                    <a:pt x="1703" y="0"/>
                  </a:moveTo>
                  <a:lnTo>
                    <a:pt x="1808" y="3"/>
                  </a:lnTo>
                  <a:lnTo>
                    <a:pt x="1912" y="13"/>
                  </a:lnTo>
                  <a:lnTo>
                    <a:pt x="2013" y="28"/>
                  </a:lnTo>
                  <a:lnTo>
                    <a:pt x="2112" y="49"/>
                  </a:lnTo>
                  <a:lnTo>
                    <a:pt x="2210" y="77"/>
                  </a:lnTo>
                  <a:lnTo>
                    <a:pt x="2304" y="109"/>
                  </a:lnTo>
                  <a:lnTo>
                    <a:pt x="2396" y="147"/>
                  </a:lnTo>
                  <a:lnTo>
                    <a:pt x="2486" y="190"/>
                  </a:lnTo>
                  <a:lnTo>
                    <a:pt x="2484" y="220"/>
                  </a:lnTo>
                  <a:lnTo>
                    <a:pt x="2485" y="250"/>
                  </a:lnTo>
                  <a:lnTo>
                    <a:pt x="2505" y="499"/>
                  </a:lnTo>
                  <a:lnTo>
                    <a:pt x="2363" y="639"/>
                  </a:lnTo>
                  <a:lnTo>
                    <a:pt x="2289" y="598"/>
                  </a:lnTo>
                  <a:lnTo>
                    <a:pt x="2213" y="560"/>
                  </a:lnTo>
                  <a:lnTo>
                    <a:pt x="2134" y="527"/>
                  </a:lnTo>
                  <a:lnTo>
                    <a:pt x="2052" y="501"/>
                  </a:lnTo>
                  <a:lnTo>
                    <a:pt x="1968" y="480"/>
                  </a:lnTo>
                  <a:lnTo>
                    <a:pt x="1882" y="464"/>
                  </a:lnTo>
                  <a:lnTo>
                    <a:pt x="1793" y="455"/>
                  </a:lnTo>
                  <a:lnTo>
                    <a:pt x="1703" y="451"/>
                  </a:lnTo>
                  <a:lnTo>
                    <a:pt x="1610" y="455"/>
                  </a:lnTo>
                  <a:lnTo>
                    <a:pt x="1518" y="465"/>
                  </a:lnTo>
                  <a:lnTo>
                    <a:pt x="1430" y="481"/>
                  </a:lnTo>
                  <a:lnTo>
                    <a:pt x="1342" y="504"/>
                  </a:lnTo>
                  <a:lnTo>
                    <a:pt x="1257" y="533"/>
                  </a:lnTo>
                  <a:lnTo>
                    <a:pt x="1175" y="568"/>
                  </a:lnTo>
                  <a:lnTo>
                    <a:pt x="1097" y="608"/>
                  </a:lnTo>
                  <a:lnTo>
                    <a:pt x="1022" y="654"/>
                  </a:lnTo>
                  <a:lnTo>
                    <a:pt x="950" y="704"/>
                  </a:lnTo>
                  <a:lnTo>
                    <a:pt x="882" y="759"/>
                  </a:lnTo>
                  <a:lnTo>
                    <a:pt x="818" y="819"/>
                  </a:lnTo>
                  <a:lnTo>
                    <a:pt x="759" y="882"/>
                  </a:lnTo>
                  <a:lnTo>
                    <a:pt x="703" y="951"/>
                  </a:lnTo>
                  <a:lnTo>
                    <a:pt x="653" y="1023"/>
                  </a:lnTo>
                  <a:lnTo>
                    <a:pt x="608" y="1098"/>
                  </a:lnTo>
                  <a:lnTo>
                    <a:pt x="567" y="1177"/>
                  </a:lnTo>
                  <a:lnTo>
                    <a:pt x="533" y="1259"/>
                  </a:lnTo>
                  <a:lnTo>
                    <a:pt x="504" y="1343"/>
                  </a:lnTo>
                  <a:lnTo>
                    <a:pt x="481" y="1430"/>
                  </a:lnTo>
                  <a:lnTo>
                    <a:pt x="465" y="1520"/>
                  </a:lnTo>
                  <a:lnTo>
                    <a:pt x="455" y="1611"/>
                  </a:lnTo>
                  <a:lnTo>
                    <a:pt x="451" y="1705"/>
                  </a:lnTo>
                  <a:lnTo>
                    <a:pt x="455" y="1799"/>
                  </a:lnTo>
                  <a:lnTo>
                    <a:pt x="465" y="1890"/>
                  </a:lnTo>
                  <a:lnTo>
                    <a:pt x="481" y="1980"/>
                  </a:lnTo>
                  <a:lnTo>
                    <a:pt x="504" y="2067"/>
                  </a:lnTo>
                  <a:lnTo>
                    <a:pt x="533" y="2151"/>
                  </a:lnTo>
                  <a:lnTo>
                    <a:pt x="567" y="2233"/>
                  </a:lnTo>
                  <a:lnTo>
                    <a:pt x="608" y="2312"/>
                  </a:lnTo>
                  <a:lnTo>
                    <a:pt x="653" y="2388"/>
                  </a:lnTo>
                  <a:lnTo>
                    <a:pt x="703" y="2459"/>
                  </a:lnTo>
                  <a:lnTo>
                    <a:pt x="759" y="2527"/>
                  </a:lnTo>
                  <a:lnTo>
                    <a:pt x="818" y="2591"/>
                  </a:lnTo>
                  <a:lnTo>
                    <a:pt x="882" y="2651"/>
                  </a:lnTo>
                  <a:lnTo>
                    <a:pt x="951" y="2705"/>
                  </a:lnTo>
                  <a:lnTo>
                    <a:pt x="1022" y="2756"/>
                  </a:lnTo>
                  <a:lnTo>
                    <a:pt x="1097" y="2802"/>
                  </a:lnTo>
                  <a:lnTo>
                    <a:pt x="1176" y="2841"/>
                  </a:lnTo>
                  <a:lnTo>
                    <a:pt x="1258" y="2876"/>
                  </a:lnTo>
                  <a:lnTo>
                    <a:pt x="1342" y="2905"/>
                  </a:lnTo>
                  <a:lnTo>
                    <a:pt x="1430" y="2928"/>
                  </a:lnTo>
                  <a:lnTo>
                    <a:pt x="1519" y="2945"/>
                  </a:lnTo>
                  <a:lnTo>
                    <a:pt x="1610" y="2955"/>
                  </a:lnTo>
                  <a:lnTo>
                    <a:pt x="1703" y="2958"/>
                  </a:lnTo>
                  <a:lnTo>
                    <a:pt x="1798" y="2955"/>
                  </a:lnTo>
                  <a:lnTo>
                    <a:pt x="1889" y="2945"/>
                  </a:lnTo>
                  <a:lnTo>
                    <a:pt x="1979" y="2928"/>
                  </a:lnTo>
                  <a:lnTo>
                    <a:pt x="2066" y="2905"/>
                  </a:lnTo>
                  <a:lnTo>
                    <a:pt x="2150" y="2876"/>
                  </a:lnTo>
                  <a:lnTo>
                    <a:pt x="2232" y="2841"/>
                  </a:lnTo>
                  <a:lnTo>
                    <a:pt x="2311" y="2802"/>
                  </a:lnTo>
                  <a:lnTo>
                    <a:pt x="2386" y="2756"/>
                  </a:lnTo>
                  <a:lnTo>
                    <a:pt x="2457" y="2705"/>
                  </a:lnTo>
                  <a:lnTo>
                    <a:pt x="2525" y="2651"/>
                  </a:lnTo>
                  <a:lnTo>
                    <a:pt x="2590" y="2591"/>
                  </a:lnTo>
                  <a:lnTo>
                    <a:pt x="2650" y="2527"/>
                  </a:lnTo>
                  <a:lnTo>
                    <a:pt x="2705" y="2459"/>
                  </a:lnTo>
                  <a:lnTo>
                    <a:pt x="2754" y="2388"/>
                  </a:lnTo>
                  <a:lnTo>
                    <a:pt x="2800" y="2312"/>
                  </a:lnTo>
                  <a:lnTo>
                    <a:pt x="2840" y="2233"/>
                  </a:lnTo>
                  <a:lnTo>
                    <a:pt x="2874" y="2151"/>
                  </a:lnTo>
                  <a:lnTo>
                    <a:pt x="2904" y="2067"/>
                  </a:lnTo>
                  <a:lnTo>
                    <a:pt x="2926" y="1980"/>
                  </a:lnTo>
                  <a:lnTo>
                    <a:pt x="2943" y="1890"/>
                  </a:lnTo>
                  <a:lnTo>
                    <a:pt x="2953" y="1799"/>
                  </a:lnTo>
                  <a:lnTo>
                    <a:pt x="2957" y="1705"/>
                  </a:lnTo>
                  <a:lnTo>
                    <a:pt x="2953" y="1615"/>
                  </a:lnTo>
                  <a:lnTo>
                    <a:pt x="2944" y="1527"/>
                  </a:lnTo>
                  <a:lnTo>
                    <a:pt x="2928" y="1441"/>
                  </a:lnTo>
                  <a:lnTo>
                    <a:pt x="2907" y="1357"/>
                  </a:lnTo>
                  <a:lnTo>
                    <a:pt x="2881" y="1274"/>
                  </a:lnTo>
                  <a:lnTo>
                    <a:pt x="2849" y="1195"/>
                  </a:lnTo>
                  <a:lnTo>
                    <a:pt x="2811" y="1118"/>
                  </a:lnTo>
                  <a:lnTo>
                    <a:pt x="2769" y="1045"/>
                  </a:lnTo>
                  <a:lnTo>
                    <a:pt x="2925" y="889"/>
                  </a:lnTo>
                  <a:lnTo>
                    <a:pt x="3141" y="905"/>
                  </a:lnTo>
                  <a:lnTo>
                    <a:pt x="3166" y="906"/>
                  </a:lnTo>
                  <a:lnTo>
                    <a:pt x="3187" y="906"/>
                  </a:lnTo>
                  <a:lnTo>
                    <a:pt x="3208" y="904"/>
                  </a:lnTo>
                  <a:lnTo>
                    <a:pt x="3254" y="995"/>
                  </a:lnTo>
                  <a:lnTo>
                    <a:pt x="3293" y="1089"/>
                  </a:lnTo>
                  <a:lnTo>
                    <a:pt x="3328" y="1186"/>
                  </a:lnTo>
                  <a:lnTo>
                    <a:pt x="3355" y="1285"/>
                  </a:lnTo>
                  <a:lnTo>
                    <a:pt x="3378" y="1387"/>
                  </a:lnTo>
                  <a:lnTo>
                    <a:pt x="3394" y="1491"/>
                  </a:lnTo>
                  <a:lnTo>
                    <a:pt x="3405" y="1597"/>
                  </a:lnTo>
                  <a:lnTo>
                    <a:pt x="3407" y="1705"/>
                  </a:lnTo>
                  <a:lnTo>
                    <a:pt x="3404" y="1817"/>
                  </a:lnTo>
                  <a:lnTo>
                    <a:pt x="3393" y="1927"/>
                  </a:lnTo>
                  <a:lnTo>
                    <a:pt x="3376" y="2035"/>
                  </a:lnTo>
                  <a:lnTo>
                    <a:pt x="3352" y="2141"/>
                  </a:lnTo>
                  <a:lnTo>
                    <a:pt x="3321" y="2244"/>
                  </a:lnTo>
                  <a:lnTo>
                    <a:pt x="3284" y="2344"/>
                  </a:lnTo>
                  <a:lnTo>
                    <a:pt x="3241" y="2442"/>
                  </a:lnTo>
                  <a:lnTo>
                    <a:pt x="3193" y="2535"/>
                  </a:lnTo>
                  <a:lnTo>
                    <a:pt x="3138" y="2625"/>
                  </a:lnTo>
                  <a:lnTo>
                    <a:pt x="3079" y="2712"/>
                  </a:lnTo>
                  <a:lnTo>
                    <a:pt x="3014" y="2794"/>
                  </a:lnTo>
                  <a:lnTo>
                    <a:pt x="2945" y="2872"/>
                  </a:lnTo>
                  <a:lnTo>
                    <a:pt x="2871" y="2947"/>
                  </a:lnTo>
                  <a:lnTo>
                    <a:pt x="2792" y="3016"/>
                  </a:lnTo>
                  <a:lnTo>
                    <a:pt x="2709" y="3081"/>
                  </a:lnTo>
                  <a:lnTo>
                    <a:pt x="2623" y="3141"/>
                  </a:lnTo>
                  <a:lnTo>
                    <a:pt x="2533" y="3195"/>
                  </a:lnTo>
                  <a:lnTo>
                    <a:pt x="2439" y="3243"/>
                  </a:lnTo>
                  <a:lnTo>
                    <a:pt x="2342" y="3286"/>
                  </a:lnTo>
                  <a:lnTo>
                    <a:pt x="2242" y="3323"/>
                  </a:lnTo>
                  <a:lnTo>
                    <a:pt x="2140" y="3354"/>
                  </a:lnTo>
                  <a:lnTo>
                    <a:pt x="2034" y="3378"/>
                  </a:lnTo>
                  <a:lnTo>
                    <a:pt x="1926" y="3395"/>
                  </a:lnTo>
                  <a:lnTo>
                    <a:pt x="1815" y="3407"/>
                  </a:lnTo>
                  <a:lnTo>
                    <a:pt x="1703" y="3410"/>
                  </a:lnTo>
                  <a:lnTo>
                    <a:pt x="1592" y="3407"/>
                  </a:lnTo>
                  <a:lnTo>
                    <a:pt x="1481" y="3395"/>
                  </a:lnTo>
                  <a:lnTo>
                    <a:pt x="1373" y="3378"/>
                  </a:lnTo>
                  <a:lnTo>
                    <a:pt x="1268" y="3354"/>
                  </a:lnTo>
                  <a:lnTo>
                    <a:pt x="1165" y="3323"/>
                  </a:lnTo>
                  <a:lnTo>
                    <a:pt x="1065" y="3286"/>
                  </a:lnTo>
                  <a:lnTo>
                    <a:pt x="968" y="3243"/>
                  </a:lnTo>
                  <a:lnTo>
                    <a:pt x="874" y="3195"/>
                  </a:lnTo>
                  <a:lnTo>
                    <a:pt x="784" y="3141"/>
                  </a:lnTo>
                  <a:lnTo>
                    <a:pt x="698" y="3081"/>
                  </a:lnTo>
                  <a:lnTo>
                    <a:pt x="615" y="3016"/>
                  </a:lnTo>
                  <a:lnTo>
                    <a:pt x="536" y="2947"/>
                  </a:lnTo>
                  <a:lnTo>
                    <a:pt x="463" y="2872"/>
                  </a:lnTo>
                  <a:lnTo>
                    <a:pt x="392" y="2794"/>
                  </a:lnTo>
                  <a:lnTo>
                    <a:pt x="328" y="2712"/>
                  </a:lnTo>
                  <a:lnTo>
                    <a:pt x="269" y="2625"/>
                  </a:lnTo>
                  <a:lnTo>
                    <a:pt x="215" y="2535"/>
                  </a:lnTo>
                  <a:lnTo>
                    <a:pt x="167" y="2442"/>
                  </a:lnTo>
                  <a:lnTo>
                    <a:pt x="123" y="2344"/>
                  </a:lnTo>
                  <a:lnTo>
                    <a:pt x="86" y="2244"/>
                  </a:lnTo>
                  <a:lnTo>
                    <a:pt x="56" y="2141"/>
                  </a:lnTo>
                  <a:lnTo>
                    <a:pt x="32" y="2035"/>
                  </a:lnTo>
                  <a:lnTo>
                    <a:pt x="14" y="1927"/>
                  </a:lnTo>
                  <a:lnTo>
                    <a:pt x="3" y="1817"/>
                  </a:lnTo>
                  <a:lnTo>
                    <a:pt x="0" y="1705"/>
                  </a:lnTo>
                  <a:lnTo>
                    <a:pt x="0" y="1705"/>
                  </a:lnTo>
                  <a:lnTo>
                    <a:pt x="3" y="1593"/>
                  </a:lnTo>
                  <a:lnTo>
                    <a:pt x="14" y="1482"/>
                  </a:lnTo>
                  <a:lnTo>
                    <a:pt x="32" y="1375"/>
                  </a:lnTo>
                  <a:lnTo>
                    <a:pt x="56" y="1269"/>
                  </a:lnTo>
                  <a:lnTo>
                    <a:pt x="86" y="1165"/>
                  </a:lnTo>
                  <a:lnTo>
                    <a:pt x="123" y="1065"/>
                  </a:lnTo>
                  <a:lnTo>
                    <a:pt x="167" y="969"/>
                  </a:lnTo>
                  <a:lnTo>
                    <a:pt x="215" y="875"/>
                  </a:lnTo>
                  <a:lnTo>
                    <a:pt x="269" y="784"/>
                  </a:lnTo>
                  <a:lnTo>
                    <a:pt x="328" y="698"/>
                  </a:lnTo>
                  <a:lnTo>
                    <a:pt x="392" y="615"/>
                  </a:lnTo>
                  <a:lnTo>
                    <a:pt x="463" y="537"/>
                  </a:lnTo>
                  <a:lnTo>
                    <a:pt x="536" y="463"/>
                  </a:lnTo>
                  <a:lnTo>
                    <a:pt x="615" y="394"/>
                  </a:lnTo>
                  <a:lnTo>
                    <a:pt x="698" y="329"/>
                  </a:lnTo>
                  <a:lnTo>
                    <a:pt x="784" y="269"/>
                  </a:lnTo>
                  <a:lnTo>
                    <a:pt x="874" y="215"/>
                  </a:lnTo>
                  <a:lnTo>
                    <a:pt x="968" y="167"/>
                  </a:lnTo>
                  <a:lnTo>
                    <a:pt x="1065" y="124"/>
                  </a:lnTo>
                  <a:lnTo>
                    <a:pt x="1165" y="86"/>
                  </a:lnTo>
                  <a:lnTo>
                    <a:pt x="1267" y="56"/>
                  </a:lnTo>
                  <a:lnTo>
                    <a:pt x="1373" y="32"/>
                  </a:lnTo>
                  <a:lnTo>
                    <a:pt x="1481" y="14"/>
                  </a:lnTo>
                  <a:lnTo>
                    <a:pt x="1591" y="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Freeform 37"/>
            <p:cNvSpPr>
              <a:spLocks/>
            </p:cNvSpPr>
            <p:nvPr/>
          </p:nvSpPr>
          <p:spPr bwMode="auto">
            <a:xfrm>
              <a:off x="793750" y="4740275"/>
              <a:ext cx="381000" cy="381000"/>
            </a:xfrm>
            <a:custGeom>
              <a:avLst/>
              <a:gdLst>
                <a:gd name="T0" fmla="*/ 915 w 1679"/>
                <a:gd name="T1" fmla="*/ 3 h 1679"/>
                <a:gd name="T2" fmla="*/ 1059 w 1679"/>
                <a:gd name="T3" fmla="*/ 30 h 1679"/>
                <a:gd name="T4" fmla="*/ 1194 w 1679"/>
                <a:gd name="T5" fmla="*/ 79 h 1679"/>
                <a:gd name="T6" fmla="*/ 873 w 1679"/>
                <a:gd name="T7" fmla="*/ 401 h 1679"/>
                <a:gd name="T8" fmla="*/ 784 w 1679"/>
                <a:gd name="T9" fmla="*/ 403 h 1679"/>
                <a:gd name="T10" fmla="*/ 681 w 1679"/>
                <a:gd name="T11" fmla="*/ 430 h 1679"/>
                <a:gd name="T12" fmla="*/ 589 w 1679"/>
                <a:gd name="T13" fmla="*/ 478 h 1679"/>
                <a:gd name="T14" fmla="*/ 510 w 1679"/>
                <a:gd name="T15" fmla="*/ 547 h 1679"/>
                <a:gd name="T16" fmla="*/ 450 w 1679"/>
                <a:gd name="T17" fmla="*/ 633 h 1679"/>
                <a:gd name="T18" fmla="*/ 412 w 1679"/>
                <a:gd name="T19" fmla="*/ 731 h 1679"/>
                <a:gd name="T20" fmla="*/ 400 w 1679"/>
                <a:gd name="T21" fmla="*/ 840 h 1679"/>
                <a:gd name="T22" fmla="*/ 412 w 1679"/>
                <a:gd name="T23" fmla="*/ 948 h 1679"/>
                <a:gd name="T24" fmla="*/ 450 w 1679"/>
                <a:gd name="T25" fmla="*/ 1047 h 1679"/>
                <a:gd name="T26" fmla="*/ 510 w 1679"/>
                <a:gd name="T27" fmla="*/ 1132 h 1679"/>
                <a:gd name="T28" fmla="*/ 587 w 1679"/>
                <a:gd name="T29" fmla="*/ 1201 h 1679"/>
                <a:gd name="T30" fmla="*/ 680 w 1679"/>
                <a:gd name="T31" fmla="*/ 1251 h 1679"/>
                <a:gd name="T32" fmla="*/ 784 w 1679"/>
                <a:gd name="T33" fmla="*/ 1277 h 1679"/>
                <a:gd name="T34" fmla="*/ 895 w 1679"/>
                <a:gd name="T35" fmla="*/ 1277 h 1679"/>
                <a:gd name="T36" fmla="*/ 998 w 1679"/>
                <a:gd name="T37" fmla="*/ 1251 h 1679"/>
                <a:gd name="T38" fmla="*/ 1090 w 1679"/>
                <a:gd name="T39" fmla="*/ 1201 h 1679"/>
                <a:gd name="T40" fmla="*/ 1169 w 1679"/>
                <a:gd name="T41" fmla="*/ 1132 h 1679"/>
                <a:gd name="T42" fmla="*/ 1229 w 1679"/>
                <a:gd name="T43" fmla="*/ 1047 h 1679"/>
                <a:gd name="T44" fmla="*/ 1267 w 1679"/>
                <a:gd name="T45" fmla="*/ 948 h 1679"/>
                <a:gd name="T46" fmla="*/ 1279 w 1679"/>
                <a:gd name="T47" fmla="*/ 840 h 1679"/>
                <a:gd name="T48" fmla="*/ 1593 w 1679"/>
                <a:gd name="T49" fmla="*/ 492 h 1679"/>
                <a:gd name="T50" fmla="*/ 1627 w 1679"/>
                <a:gd name="T51" fmla="*/ 552 h 1679"/>
                <a:gd name="T52" fmla="*/ 1665 w 1679"/>
                <a:gd name="T53" fmla="*/ 691 h 1679"/>
                <a:gd name="T54" fmla="*/ 1679 w 1679"/>
                <a:gd name="T55" fmla="*/ 840 h 1679"/>
                <a:gd name="T56" fmla="*/ 1665 w 1679"/>
                <a:gd name="T57" fmla="*/ 990 h 1679"/>
                <a:gd name="T58" fmla="*/ 1626 w 1679"/>
                <a:gd name="T59" fmla="*/ 1133 h 1679"/>
                <a:gd name="T60" fmla="*/ 1563 w 1679"/>
                <a:gd name="T61" fmla="*/ 1263 h 1679"/>
                <a:gd name="T62" fmla="*/ 1482 w 1679"/>
                <a:gd name="T63" fmla="*/ 1381 h 1679"/>
                <a:gd name="T64" fmla="*/ 1380 w 1679"/>
                <a:gd name="T65" fmla="*/ 1482 h 1679"/>
                <a:gd name="T66" fmla="*/ 1263 w 1679"/>
                <a:gd name="T67" fmla="*/ 1565 h 1679"/>
                <a:gd name="T68" fmla="*/ 1132 w 1679"/>
                <a:gd name="T69" fmla="*/ 1627 h 1679"/>
                <a:gd name="T70" fmla="*/ 990 w 1679"/>
                <a:gd name="T71" fmla="*/ 1665 h 1679"/>
                <a:gd name="T72" fmla="*/ 839 w 1679"/>
                <a:gd name="T73" fmla="*/ 1679 h 1679"/>
                <a:gd name="T74" fmla="*/ 689 w 1679"/>
                <a:gd name="T75" fmla="*/ 1665 h 1679"/>
                <a:gd name="T76" fmla="*/ 547 w 1679"/>
                <a:gd name="T77" fmla="*/ 1626 h 1679"/>
                <a:gd name="T78" fmla="*/ 416 w 1679"/>
                <a:gd name="T79" fmla="*/ 1565 h 1679"/>
                <a:gd name="T80" fmla="*/ 300 w 1679"/>
                <a:gd name="T81" fmla="*/ 1482 h 1679"/>
                <a:gd name="T82" fmla="*/ 198 w 1679"/>
                <a:gd name="T83" fmla="*/ 1381 h 1679"/>
                <a:gd name="T84" fmla="*/ 116 w 1679"/>
                <a:gd name="T85" fmla="*/ 1263 h 1679"/>
                <a:gd name="T86" fmla="*/ 53 w 1679"/>
                <a:gd name="T87" fmla="*/ 1132 h 1679"/>
                <a:gd name="T88" fmla="*/ 14 w 1679"/>
                <a:gd name="T89" fmla="*/ 990 h 1679"/>
                <a:gd name="T90" fmla="*/ 0 w 1679"/>
                <a:gd name="T91" fmla="*/ 840 h 1679"/>
                <a:gd name="T92" fmla="*/ 14 w 1679"/>
                <a:gd name="T93" fmla="*/ 689 h 1679"/>
                <a:gd name="T94" fmla="*/ 53 w 1679"/>
                <a:gd name="T95" fmla="*/ 547 h 1679"/>
                <a:gd name="T96" fmla="*/ 116 w 1679"/>
                <a:gd name="T97" fmla="*/ 416 h 1679"/>
                <a:gd name="T98" fmla="*/ 198 w 1679"/>
                <a:gd name="T99" fmla="*/ 298 h 1679"/>
                <a:gd name="T100" fmla="*/ 300 w 1679"/>
                <a:gd name="T101" fmla="*/ 198 h 1679"/>
                <a:gd name="T102" fmla="*/ 416 w 1679"/>
                <a:gd name="T103" fmla="*/ 115 h 1679"/>
                <a:gd name="T104" fmla="*/ 547 w 1679"/>
                <a:gd name="T105" fmla="*/ 53 h 1679"/>
                <a:gd name="T106" fmla="*/ 689 w 1679"/>
                <a:gd name="T107" fmla="*/ 14 h 1679"/>
                <a:gd name="T108" fmla="*/ 839 w 1679"/>
                <a:gd name="T109" fmla="*/ 0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79" h="1679">
                  <a:moveTo>
                    <a:pt x="839" y="0"/>
                  </a:moveTo>
                  <a:lnTo>
                    <a:pt x="915" y="3"/>
                  </a:lnTo>
                  <a:lnTo>
                    <a:pt x="988" y="14"/>
                  </a:lnTo>
                  <a:lnTo>
                    <a:pt x="1059" y="30"/>
                  </a:lnTo>
                  <a:lnTo>
                    <a:pt x="1128" y="52"/>
                  </a:lnTo>
                  <a:lnTo>
                    <a:pt x="1194" y="79"/>
                  </a:lnTo>
                  <a:lnTo>
                    <a:pt x="1187" y="86"/>
                  </a:lnTo>
                  <a:lnTo>
                    <a:pt x="873" y="401"/>
                  </a:lnTo>
                  <a:lnTo>
                    <a:pt x="839" y="400"/>
                  </a:lnTo>
                  <a:lnTo>
                    <a:pt x="784" y="403"/>
                  </a:lnTo>
                  <a:lnTo>
                    <a:pt x="731" y="413"/>
                  </a:lnTo>
                  <a:lnTo>
                    <a:pt x="681" y="430"/>
                  </a:lnTo>
                  <a:lnTo>
                    <a:pt x="632" y="451"/>
                  </a:lnTo>
                  <a:lnTo>
                    <a:pt x="589" y="478"/>
                  </a:lnTo>
                  <a:lnTo>
                    <a:pt x="547" y="510"/>
                  </a:lnTo>
                  <a:lnTo>
                    <a:pt x="510" y="547"/>
                  </a:lnTo>
                  <a:lnTo>
                    <a:pt x="478" y="588"/>
                  </a:lnTo>
                  <a:lnTo>
                    <a:pt x="450" y="633"/>
                  </a:lnTo>
                  <a:lnTo>
                    <a:pt x="429" y="681"/>
                  </a:lnTo>
                  <a:lnTo>
                    <a:pt x="412" y="731"/>
                  </a:lnTo>
                  <a:lnTo>
                    <a:pt x="403" y="784"/>
                  </a:lnTo>
                  <a:lnTo>
                    <a:pt x="400" y="840"/>
                  </a:lnTo>
                  <a:lnTo>
                    <a:pt x="403" y="895"/>
                  </a:lnTo>
                  <a:lnTo>
                    <a:pt x="412" y="948"/>
                  </a:lnTo>
                  <a:lnTo>
                    <a:pt x="429" y="1000"/>
                  </a:lnTo>
                  <a:lnTo>
                    <a:pt x="450" y="1047"/>
                  </a:lnTo>
                  <a:lnTo>
                    <a:pt x="478" y="1092"/>
                  </a:lnTo>
                  <a:lnTo>
                    <a:pt x="510" y="1132"/>
                  </a:lnTo>
                  <a:lnTo>
                    <a:pt x="547" y="1169"/>
                  </a:lnTo>
                  <a:lnTo>
                    <a:pt x="587" y="1201"/>
                  </a:lnTo>
                  <a:lnTo>
                    <a:pt x="632" y="1229"/>
                  </a:lnTo>
                  <a:lnTo>
                    <a:pt x="680" y="1251"/>
                  </a:lnTo>
                  <a:lnTo>
                    <a:pt x="731" y="1267"/>
                  </a:lnTo>
                  <a:lnTo>
                    <a:pt x="784" y="1277"/>
                  </a:lnTo>
                  <a:lnTo>
                    <a:pt x="839" y="1281"/>
                  </a:lnTo>
                  <a:lnTo>
                    <a:pt x="895" y="1277"/>
                  </a:lnTo>
                  <a:lnTo>
                    <a:pt x="948" y="1267"/>
                  </a:lnTo>
                  <a:lnTo>
                    <a:pt x="998" y="1251"/>
                  </a:lnTo>
                  <a:lnTo>
                    <a:pt x="1047" y="1229"/>
                  </a:lnTo>
                  <a:lnTo>
                    <a:pt x="1090" y="1201"/>
                  </a:lnTo>
                  <a:lnTo>
                    <a:pt x="1132" y="1169"/>
                  </a:lnTo>
                  <a:lnTo>
                    <a:pt x="1169" y="1132"/>
                  </a:lnTo>
                  <a:lnTo>
                    <a:pt x="1201" y="1092"/>
                  </a:lnTo>
                  <a:lnTo>
                    <a:pt x="1229" y="1047"/>
                  </a:lnTo>
                  <a:lnTo>
                    <a:pt x="1250" y="1000"/>
                  </a:lnTo>
                  <a:lnTo>
                    <a:pt x="1267" y="948"/>
                  </a:lnTo>
                  <a:lnTo>
                    <a:pt x="1276" y="895"/>
                  </a:lnTo>
                  <a:lnTo>
                    <a:pt x="1279" y="840"/>
                  </a:lnTo>
                  <a:lnTo>
                    <a:pt x="1278" y="806"/>
                  </a:lnTo>
                  <a:lnTo>
                    <a:pt x="1593" y="492"/>
                  </a:lnTo>
                  <a:lnTo>
                    <a:pt x="1599" y="485"/>
                  </a:lnTo>
                  <a:lnTo>
                    <a:pt x="1627" y="552"/>
                  </a:lnTo>
                  <a:lnTo>
                    <a:pt x="1650" y="620"/>
                  </a:lnTo>
                  <a:lnTo>
                    <a:pt x="1665" y="691"/>
                  </a:lnTo>
                  <a:lnTo>
                    <a:pt x="1675" y="765"/>
                  </a:lnTo>
                  <a:lnTo>
                    <a:pt x="1679" y="840"/>
                  </a:lnTo>
                  <a:lnTo>
                    <a:pt x="1675" y="917"/>
                  </a:lnTo>
                  <a:lnTo>
                    <a:pt x="1665" y="990"/>
                  </a:lnTo>
                  <a:lnTo>
                    <a:pt x="1649" y="1063"/>
                  </a:lnTo>
                  <a:lnTo>
                    <a:pt x="1626" y="1133"/>
                  </a:lnTo>
                  <a:lnTo>
                    <a:pt x="1598" y="1200"/>
                  </a:lnTo>
                  <a:lnTo>
                    <a:pt x="1563" y="1263"/>
                  </a:lnTo>
                  <a:lnTo>
                    <a:pt x="1525" y="1324"/>
                  </a:lnTo>
                  <a:lnTo>
                    <a:pt x="1482" y="1381"/>
                  </a:lnTo>
                  <a:lnTo>
                    <a:pt x="1432" y="1434"/>
                  </a:lnTo>
                  <a:lnTo>
                    <a:pt x="1380" y="1482"/>
                  </a:lnTo>
                  <a:lnTo>
                    <a:pt x="1323" y="1526"/>
                  </a:lnTo>
                  <a:lnTo>
                    <a:pt x="1263" y="1565"/>
                  </a:lnTo>
                  <a:lnTo>
                    <a:pt x="1200" y="1599"/>
                  </a:lnTo>
                  <a:lnTo>
                    <a:pt x="1132" y="1627"/>
                  </a:lnTo>
                  <a:lnTo>
                    <a:pt x="1063" y="1649"/>
                  </a:lnTo>
                  <a:lnTo>
                    <a:pt x="990" y="1665"/>
                  </a:lnTo>
                  <a:lnTo>
                    <a:pt x="915" y="1676"/>
                  </a:lnTo>
                  <a:lnTo>
                    <a:pt x="839" y="1679"/>
                  </a:lnTo>
                  <a:lnTo>
                    <a:pt x="764" y="1676"/>
                  </a:lnTo>
                  <a:lnTo>
                    <a:pt x="689" y="1665"/>
                  </a:lnTo>
                  <a:lnTo>
                    <a:pt x="616" y="1649"/>
                  </a:lnTo>
                  <a:lnTo>
                    <a:pt x="547" y="1626"/>
                  </a:lnTo>
                  <a:lnTo>
                    <a:pt x="480" y="1599"/>
                  </a:lnTo>
                  <a:lnTo>
                    <a:pt x="416" y="1565"/>
                  </a:lnTo>
                  <a:lnTo>
                    <a:pt x="356" y="1526"/>
                  </a:lnTo>
                  <a:lnTo>
                    <a:pt x="300" y="1482"/>
                  </a:lnTo>
                  <a:lnTo>
                    <a:pt x="247" y="1434"/>
                  </a:lnTo>
                  <a:lnTo>
                    <a:pt x="198" y="1381"/>
                  </a:lnTo>
                  <a:lnTo>
                    <a:pt x="155" y="1323"/>
                  </a:lnTo>
                  <a:lnTo>
                    <a:pt x="116" y="1263"/>
                  </a:lnTo>
                  <a:lnTo>
                    <a:pt x="82" y="1200"/>
                  </a:lnTo>
                  <a:lnTo>
                    <a:pt x="53" y="1132"/>
                  </a:lnTo>
                  <a:lnTo>
                    <a:pt x="30" y="1063"/>
                  </a:lnTo>
                  <a:lnTo>
                    <a:pt x="14" y="990"/>
                  </a:lnTo>
                  <a:lnTo>
                    <a:pt x="4" y="916"/>
                  </a:lnTo>
                  <a:lnTo>
                    <a:pt x="0" y="840"/>
                  </a:lnTo>
                  <a:lnTo>
                    <a:pt x="4" y="764"/>
                  </a:lnTo>
                  <a:lnTo>
                    <a:pt x="14" y="689"/>
                  </a:lnTo>
                  <a:lnTo>
                    <a:pt x="30" y="616"/>
                  </a:lnTo>
                  <a:lnTo>
                    <a:pt x="53" y="547"/>
                  </a:lnTo>
                  <a:lnTo>
                    <a:pt x="82" y="480"/>
                  </a:lnTo>
                  <a:lnTo>
                    <a:pt x="116" y="416"/>
                  </a:lnTo>
                  <a:lnTo>
                    <a:pt x="155" y="356"/>
                  </a:lnTo>
                  <a:lnTo>
                    <a:pt x="198" y="298"/>
                  </a:lnTo>
                  <a:lnTo>
                    <a:pt x="247" y="246"/>
                  </a:lnTo>
                  <a:lnTo>
                    <a:pt x="300" y="198"/>
                  </a:lnTo>
                  <a:lnTo>
                    <a:pt x="356" y="154"/>
                  </a:lnTo>
                  <a:lnTo>
                    <a:pt x="416" y="115"/>
                  </a:lnTo>
                  <a:lnTo>
                    <a:pt x="480" y="81"/>
                  </a:lnTo>
                  <a:lnTo>
                    <a:pt x="547" y="53"/>
                  </a:lnTo>
                  <a:lnTo>
                    <a:pt x="616" y="30"/>
                  </a:lnTo>
                  <a:lnTo>
                    <a:pt x="689" y="14"/>
                  </a:lnTo>
                  <a:lnTo>
                    <a:pt x="764" y="3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Freeform 38"/>
            <p:cNvSpPr>
              <a:spLocks/>
            </p:cNvSpPr>
            <p:nvPr/>
          </p:nvSpPr>
          <p:spPr bwMode="auto">
            <a:xfrm>
              <a:off x="985838" y="4456113"/>
              <a:ext cx="468312" cy="471487"/>
            </a:xfrm>
            <a:custGeom>
              <a:avLst/>
              <a:gdLst>
                <a:gd name="T0" fmla="*/ 1447 w 2064"/>
                <a:gd name="T1" fmla="*/ 2 h 2078"/>
                <a:gd name="T2" fmla="*/ 1467 w 2064"/>
                <a:gd name="T3" fmla="*/ 14 h 2078"/>
                <a:gd name="T4" fmla="*/ 1476 w 2064"/>
                <a:gd name="T5" fmla="*/ 36 h 2078"/>
                <a:gd name="T6" fmla="*/ 1615 w 2064"/>
                <a:gd name="T7" fmla="*/ 230 h 2078"/>
                <a:gd name="T8" fmla="*/ 1654 w 2064"/>
                <a:gd name="T9" fmla="*/ 203 h 2078"/>
                <a:gd name="T10" fmla="*/ 1698 w 2064"/>
                <a:gd name="T11" fmla="*/ 195 h 2078"/>
                <a:gd name="T12" fmla="*/ 1743 w 2064"/>
                <a:gd name="T13" fmla="*/ 203 h 2078"/>
                <a:gd name="T14" fmla="*/ 1782 w 2064"/>
                <a:gd name="T15" fmla="*/ 230 h 2078"/>
                <a:gd name="T16" fmla="*/ 1868 w 2064"/>
                <a:gd name="T17" fmla="*/ 321 h 2078"/>
                <a:gd name="T18" fmla="*/ 1886 w 2064"/>
                <a:gd name="T19" fmla="*/ 370 h 2078"/>
                <a:gd name="T20" fmla="*/ 1880 w 2064"/>
                <a:gd name="T21" fmla="*/ 421 h 2078"/>
                <a:gd name="T22" fmla="*/ 1851 w 2064"/>
                <a:gd name="T23" fmla="*/ 467 h 2078"/>
                <a:gd name="T24" fmla="*/ 2027 w 2064"/>
                <a:gd name="T25" fmla="*/ 589 h 2078"/>
                <a:gd name="T26" fmla="*/ 2051 w 2064"/>
                <a:gd name="T27" fmla="*/ 599 h 2078"/>
                <a:gd name="T28" fmla="*/ 2063 w 2064"/>
                <a:gd name="T29" fmla="*/ 621 h 2078"/>
                <a:gd name="T30" fmla="*/ 2061 w 2064"/>
                <a:gd name="T31" fmla="*/ 645 h 2078"/>
                <a:gd name="T32" fmla="*/ 1597 w 2064"/>
                <a:gd name="T33" fmla="*/ 1112 h 2078"/>
                <a:gd name="T34" fmla="*/ 1546 w 2064"/>
                <a:gd name="T35" fmla="*/ 1149 h 2078"/>
                <a:gd name="T36" fmla="*/ 1487 w 2064"/>
                <a:gd name="T37" fmla="*/ 1167 h 2078"/>
                <a:gd name="T38" fmla="*/ 1449 w 2064"/>
                <a:gd name="T39" fmla="*/ 1170 h 2078"/>
                <a:gd name="T40" fmla="*/ 1430 w 2064"/>
                <a:gd name="T41" fmla="*/ 1168 h 2078"/>
                <a:gd name="T42" fmla="*/ 274 w 2064"/>
                <a:gd name="T43" fmla="*/ 2045 h 2078"/>
                <a:gd name="T44" fmla="*/ 234 w 2064"/>
                <a:gd name="T45" fmla="*/ 2069 h 2078"/>
                <a:gd name="T46" fmla="*/ 104 w 2064"/>
                <a:gd name="T47" fmla="*/ 2078 h 2078"/>
                <a:gd name="T48" fmla="*/ 75 w 2064"/>
                <a:gd name="T49" fmla="*/ 2076 h 2078"/>
                <a:gd name="T50" fmla="*/ 34 w 2064"/>
                <a:gd name="T51" fmla="*/ 2055 h 2078"/>
                <a:gd name="T52" fmla="*/ 7 w 2064"/>
                <a:gd name="T53" fmla="*/ 2018 h 2078"/>
                <a:gd name="T54" fmla="*/ 0 w 2064"/>
                <a:gd name="T55" fmla="*/ 1971 h 2078"/>
                <a:gd name="T56" fmla="*/ 12 w 2064"/>
                <a:gd name="T57" fmla="*/ 1848 h 2078"/>
                <a:gd name="T58" fmla="*/ 36 w 2064"/>
                <a:gd name="T59" fmla="*/ 1809 h 2078"/>
                <a:gd name="T60" fmla="*/ 450 w 2064"/>
                <a:gd name="T61" fmla="*/ 1394 h 2078"/>
                <a:gd name="T62" fmla="*/ 753 w 2064"/>
                <a:gd name="T63" fmla="*/ 1091 h 2078"/>
                <a:gd name="T64" fmla="*/ 896 w 2064"/>
                <a:gd name="T65" fmla="*/ 641 h 2078"/>
                <a:gd name="T66" fmla="*/ 896 w 2064"/>
                <a:gd name="T67" fmla="*/ 589 h 2078"/>
                <a:gd name="T68" fmla="*/ 913 w 2064"/>
                <a:gd name="T69" fmla="*/ 523 h 2078"/>
                <a:gd name="T70" fmla="*/ 953 w 2064"/>
                <a:gd name="T71" fmla="*/ 467 h 2078"/>
                <a:gd name="T72" fmla="*/ 1417 w 2064"/>
                <a:gd name="T73" fmla="*/ 5 h 2078"/>
                <a:gd name="T74" fmla="*/ 1436 w 2064"/>
                <a:gd name="T75" fmla="*/ 0 h 2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64" h="2078">
                  <a:moveTo>
                    <a:pt x="1436" y="0"/>
                  </a:moveTo>
                  <a:lnTo>
                    <a:pt x="1447" y="2"/>
                  </a:lnTo>
                  <a:lnTo>
                    <a:pt x="1457" y="6"/>
                  </a:lnTo>
                  <a:lnTo>
                    <a:pt x="1467" y="14"/>
                  </a:lnTo>
                  <a:lnTo>
                    <a:pt x="1472" y="25"/>
                  </a:lnTo>
                  <a:lnTo>
                    <a:pt x="1476" y="36"/>
                  </a:lnTo>
                  <a:lnTo>
                    <a:pt x="1500" y="345"/>
                  </a:lnTo>
                  <a:lnTo>
                    <a:pt x="1615" y="230"/>
                  </a:lnTo>
                  <a:lnTo>
                    <a:pt x="1634" y="214"/>
                  </a:lnTo>
                  <a:lnTo>
                    <a:pt x="1654" y="203"/>
                  </a:lnTo>
                  <a:lnTo>
                    <a:pt x="1676" y="196"/>
                  </a:lnTo>
                  <a:lnTo>
                    <a:pt x="1698" y="195"/>
                  </a:lnTo>
                  <a:lnTo>
                    <a:pt x="1721" y="196"/>
                  </a:lnTo>
                  <a:lnTo>
                    <a:pt x="1743" y="203"/>
                  </a:lnTo>
                  <a:lnTo>
                    <a:pt x="1764" y="214"/>
                  </a:lnTo>
                  <a:lnTo>
                    <a:pt x="1782" y="230"/>
                  </a:lnTo>
                  <a:lnTo>
                    <a:pt x="1851" y="300"/>
                  </a:lnTo>
                  <a:lnTo>
                    <a:pt x="1868" y="321"/>
                  </a:lnTo>
                  <a:lnTo>
                    <a:pt x="1880" y="345"/>
                  </a:lnTo>
                  <a:lnTo>
                    <a:pt x="1886" y="370"/>
                  </a:lnTo>
                  <a:lnTo>
                    <a:pt x="1886" y="396"/>
                  </a:lnTo>
                  <a:lnTo>
                    <a:pt x="1880" y="421"/>
                  </a:lnTo>
                  <a:lnTo>
                    <a:pt x="1868" y="445"/>
                  </a:lnTo>
                  <a:lnTo>
                    <a:pt x="1851" y="467"/>
                  </a:lnTo>
                  <a:lnTo>
                    <a:pt x="1751" y="567"/>
                  </a:lnTo>
                  <a:lnTo>
                    <a:pt x="2027" y="589"/>
                  </a:lnTo>
                  <a:lnTo>
                    <a:pt x="2040" y="592"/>
                  </a:lnTo>
                  <a:lnTo>
                    <a:pt x="2051" y="599"/>
                  </a:lnTo>
                  <a:lnTo>
                    <a:pt x="2058" y="609"/>
                  </a:lnTo>
                  <a:lnTo>
                    <a:pt x="2063" y="621"/>
                  </a:lnTo>
                  <a:lnTo>
                    <a:pt x="2064" y="633"/>
                  </a:lnTo>
                  <a:lnTo>
                    <a:pt x="2061" y="645"/>
                  </a:lnTo>
                  <a:lnTo>
                    <a:pt x="2052" y="657"/>
                  </a:lnTo>
                  <a:lnTo>
                    <a:pt x="1597" y="1112"/>
                  </a:lnTo>
                  <a:lnTo>
                    <a:pt x="1573" y="1133"/>
                  </a:lnTo>
                  <a:lnTo>
                    <a:pt x="1546" y="1149"/>
                  </a:lnTo>
                  <a:lnTo>
                    <a:pt x="1517" y="1160"/>
                  </a:lnTo>
                  <a:lnTo>
                    <a:pt x="1487" y="1167"/>
                  </a:lnTo>
                  <a:lnTo>
                    <a:pt x="1456" y="1171"/>
                  </a:lnTo>
                  <a:lnTo>
                    <a:pt x="1449" y="1170"/>
                  </a:lnTo>
                  <a:lnTo>
                    <a:pt x="1441" y="1170"/>
                  </a:lnTo>
                  <a:lnTo>
                    <a:pt x="1430" y="1168"/>
                  </a:lnTo>
                  <a:lnTo>
                    <a:pt x="1170" y="1149"/>
                  </a:lnTo>
                  <a:lnTo>
                    <a:pt x="274" y="2045"/>
                  </a:lnTo>
                  <a:lnTo>
                    <a:pt x="256" y="2060"/>
                  </a:lnTo>
                  <a:lnTo>
                    <a:pt x="234" y="2069"/>
                  </a:lnTo>
                  <a:lnTo>
                    <a:pt x="210" y="2074"/>
                  </a:lnTo>
                  <a:lnTo>
                    <a:pt x="104" y="2078"/>
                  </a:lnTo>
                  <a:lnTo>
                    <a:pt x="99" y="2078"/>
                  </a:lnTo>
                  <a:lnTo>
                    <a:pt x="75" y="2076"/>
                  </a:lnTo>
                  <a:lnTo>
                    <a:pt x="53" y="2068"/>
                  </a:lnTo>
                  <a:lnTo>
                    <a:pt x="34" y="2055"/>
                  </a:lnTo>
                  <a:lnTo>
                    <a:pt x="19" y="2038"/>
                  </a:lnTo>
                  <a:lnTo>
                    <a:pt x="7" y="2018"/>
                  </a:lnTo>
                  <a:lnTo>
                    <a:pt x="0" y="1995"/>
                  </a:lnTo>
                  <a:lnTo>
                    <a:pt x="0" y="1971"/>
                  </a:lnTo>
                  <a:lnTo>
                    <a:pt x="8" y="1871"/>
                  </a:lnTo>
                  <a:lnTo>
                    <a:pt x="12" y="1848"/>
                  </a:lnTo>
                  <a:lnTo>
                    <a:pt x="22" y="1827"/>
                  </a:lnTo>
                  <a:lnTo>
                    <a:pt x="36" y="1809"/>
                  </a:lnTo>
                  <a:lnTo>
                    <a:pt x="164" y="1682"/>
                  </a:lnTo>
                  <a:lnTo>
                    <a:pt x="450" y="1394"/>
                  </a:lnTo>
                  <a:lnTo>
                    <a:pt x="457" y="1388"/>
                  </a:lnTo>
                  <a:lnTo>
                    <a:pt x="753" y="1091"/>
                  </a:lnTo>
                  <a:lnTo>
                    <a:pt x="918" y="927"/>
                  </a:lnTo>
                  <a:lnTo>
                    <a:pt x="896" y="641"/>
                  </a:lnTo>
                  <a:lnTo>
                    <a:pt x="895" y="624"/>
                  </a:lnTo>
                  <a:lnTo>
                    <a:pt x="896" y="589"/>
                  </a:lnTo>
                  <a:lnTo>
                    <a:pt x="901" y="556"/>
                  </a:lnTo>
                  <a:lnTo>
                    <a:pt x="913" y="523"/>
                  </a:lnTo>
                  <a:lnTo>
                    <a:pt x="930" y="493"/>
                  </a:lnTo>
                  <a:lnTo>
                    <a:pt x="953" y="467"/>
                  </a:lnTo>
                  <a:lnTo>
                    <a:pt x="1408" y="12"/>
                  </a:lnTo>
                  <a:lnTo>
                    <a:pt x="1417" y="5"/>
                  </a:lnTo>
                  <a:lnTo>
                    <a:pt x="1426" y="2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98" name="TextBox 97"/>
          <p:cNvSpPr txBox="1"/>
          <p:nvPr/>
        </p:nvSpPr>
        <p:spPr>
          <a:xfrm>
            <a:off x="9242964" y="5836011"/>
            <a:ext cx="2228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>
              <a:defRPr/>
            </a:pPr>
            <a:r>
              <a:rPr lang="en-US" sz="1600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Insert your desired text here.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9" name="Group 98"/>
          <p:cNvGrpSpPr/>
          <p:nvPr/>
        </p:nvGrpSpPr>
        <p:grpSpPr>
          <a:xfrm>
            <a:off x="9595310" y="5204012"/>
            <a:ext cx="1524000" cy="606424"/>
            <a:chOff x="1827212" y="5486400"/>
            <a:chExt cx="1524000" cy="606424"/>
          </a:xfrm>
        </p:grpSpPr>
        <p:sp>
          <p:nvSpPr>
            <p:cNvPr id="100" name="Rectangle 99"/>
            <p:cNvSpPr/>
            <p:nvPr/>
          </p:nvSpPr>
          <p:spPr>
            <a:xfrm>
              <a:off x="1827212" y="5486400"/>
              <a:ext cx="1524000" cy="76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>
                <a:defRPr/>
              </a:pPr>
              <a:endParaRPr 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1827212" y="6016624"/>
              <a:ext cx="1524000" cy="76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8987">
                <a:defRPr/>
              </a:pPr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9728379" y="5245614"/>
            <a:ext cx="12580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>
              <a:defRPr/>
            </a:pPr>
            <a:r>
              <a:rPr lang="en-US" sz="2800" b="1" kern="0" dirty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75%</a:t>
            </a:r>
            <a:endParaRPr 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61DC169-4B1B-6F74-8139-262FC4290F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1935223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B679FCA-E828-3182-8D97-C245F8D94C2A}"/>
              </a:ext>
            </a:extLst>
          </p:cNvPr>
          <p:cNvSpPr/>
          <p:nvPr/>
        </p:nvSpPr>
        <p:spPr>
          <a:xfrm>
            <a:off x="5111138" y="3008613"/>
            <a:ext cx="1946275" cy="1329697"/>
          </a:xfrm>
          <a:custGeom>
            <a:avLst/>
            <a:gdLst>
              <a:gd name="connsiteX0" fmla="*/ 69165 w 2120681"/>
              <a:gd name="connsiteY0" fmla="*/ 1443268 h 1448851"/>
              <a:gd name="connsiteX1" fmla="*/ 17214 w 2120681"/>
              <a:gd name="connsiteY1" fmla="*/ 1260658 h 1448851"/>
              <a:gd name="connsiteX2" fmla="*/ 56 w 2120681"/>
              <a:gd name="connsiteY2" fmla="*/ 1071647 h 1448851"/>
              <a:gd name="connsiteX3" fmla="*/ 219502 w 2120681"/>
              <a:gd name="connsiteY3" fmla="*/ 415216 h 1448851"/>
              <a:gd name="connsiteX4" fmla="*/ 797633 w 2120681"/>
              <a:gd name="connsiteY4" fmla="*/ 33313 h 1448851"/>
              <a:gd name="connsiteX5" fmla="*/ 978064 w 2120681"/>
              <a:gd name="connsiteY5" fmla="*/ 4785 h 1448851"/>
              <a:gd name="connsiteX6" fmla="*/ 1096809 w 2120681"/>
              <a:gd name="connsiteY6" fmla="*/ 359 h 1448851"/>
              <a:gd name="connsiteX7" fmla="*/ 1686718 w 2120681"/>
              <a:gd name="connsiteY7" fmla="*/ 205166 h 1448851"/>
              <a:gd name="connsiteX8" fmla="*/ 2079923 w 2120681"/>
              <a:gd name="connsiteY8" fmla="*/ 772403 h 1448851"/>
              <a:gd name="connsiteX9" fmla="*/ 2113695 w 2120681"/>
              <a:gd name="connsiteY9" fmla="*/ 944936 h 1448851"/>
              <a:gd name="connsiteX10" fmla="*/ 2117167 w 2120681"/>
              <a:gd name="connsiteY10" fmla="*/ 1151990 h 1448851"/>
              <a:gd name="connsiteX11" fmla="*/ 2048331 w 2120681"/>
              <a:gd name="connsiteY11" fmla="*/ 1448851 h 144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20681" h="1448851">
                <a:moveTo>
                  <a:pt x="69165" y="1443268"/>
                </a:moveTo>
                <a:cubicBezTo>
                  <a:pt x="46492" y="1384304"/>
                  <a:pt x="29334" y="1323366"/>
                  <a:pt x="17214" y="1260658"/>
                </a:cubicBezTo>
                <a:cubicBezTo>
                  <a:pt x="5163" y="1198426"/>
                  <a:pt x="669" y="1135309"/>
                  <a:pt x="56" y="1071647"/>
                </a:cubicBezTo>
                <a:cubicBezTo>
                  <a:pt x="-2327" y="827349"/>
                  <a:pt x="71139" y="608176"/>
                  <a:pt x="219502" y="415216"/>
                </a:cubicBezTo>
                <a:cubicBezTo>
                  <a:pt x="367933" y="221984"/>
                  <a:pt x="561301" y="94456"/>
                  <a:pt x="797633" y="33313"/>
                </a:cubicBezTo>
                <a:cubicBezTo>
                  <a:pt x="856801" y="17994"/>
                  <a:pt x="916717" y="6759"/>
                  <a:pt x="978064" y="4785"/>
                </a:cubicBezTo>
                <a:cubicBezTo>
                  <a:pt x="1017691" y="3491"/>
                  <a:pt x="1057386" y="-1343"/>
                  <a:pt x="1096809" y="359"/>
                </a:cubicBezTo>
                <a:cubicBezTo>
                  <a:pt x="1313667" y="9755"/>
                  <a:pt x="1512006" y="75119"/>
                  <a:pt x="1686718" y="205166"/>
                </a:cubicBezTo>
                <a:cubicBezTo>
                  <a:pt x="1881108" y="349784"/>
                  <a:pt x="2012993" y="538931"/>
                  <a:pt x="2079923" y="772403"/>
                </a:cubicBezTo>
                <a:cubicBezTo>
                  <a:pt x="2096128" y="828983"/>
                  <a:pt x="2106478" y="886449"/>
                  <a:pt x="2113695" y="944936"/>
                </a:cubicBezTo>
                <a:cubicBezTo>
                  <a:pt x="2122206" y="1014045"/>
                  <a:pt x="2122410" y="1083290"/>
                  <a:pt x="2117167" y="1151990"/>
                </a:cubicBezTo>
                <a:cubicBezTo>
                  <a:pt x="2109269" y="1254257"/>
                  <a:pt x="2085915" y="1353461"/>
                  <a:pt x="2048331" y="1448851"/>
                </a:cubicBezTo>
              </a:path>
            </a:pathLst>
          </a:custGeom>
          <a:noFill/>
          <a:ln w="22225" cap="flat">
            <a:solidFill>
              <a:schemeClr val="tx2"/>
            </a:solidFill>
            <a:prstDash val="solid"/>
            <a:miter/>
            <a:headEnd type="oval"/>
            <a:tailEnd type="oval"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9030D5A-52E4-461E-A418-237AA1F48B78}"/>
              </a:ext>
            </a:extLst>
          </p:cNvPr>
          <p:cNvSpPr/>
          <p:nvPr/>
        </p:nvSpPr>
        <p:spPr>
          <a:xfrm>
            <a:off x="5357829" y="4631879"/>
            <a:ext cx="1449219" cy="644725"/>
          </a:xfrm>
          <a:custGeom>
            <a:avLst/>
            <a:gdLst>
              <a:gd name="connsiteX0" fmla="*/ 0 w 1579083"/>
              <a:gd name="connsiteY0" fmla="*/ 0 h 702499"/>
              <a:gd name="connsiteX1" fmla="*/ 63321 w 1579083"/>
              <a:gd name="connsiteY1" fmla="*/ 65160 h 702499"/>
              <a:gd name="connsiteX2" fmla="*/ 187172 w 1579083"/>
              <a:gd name="connsiteY2" fmla="*/ 191189 h 702499"/>
              <a:gd name="connsiteX3" fmla="*/ 325798 w 1579083"/>
              <a:gd name="connsiteY3" fmla="*/ 489617 h 702499"/>
              <a:gd name="connsiteX4" fmla="*/ 589025 w 1579083"/>
              <a:gd name="connsiteY4" fmla="*/ 702458 h 702499"/>
              <a:gd name="connsiteX5" fmla="*/ 789883 w 1579083"/>
              <a:gd name="connsiteY5" fmla="*/ 702322 h 702499"/>
              <a:gd name="connsiteX6" fmla="*/ 990672 w 1579083"/>
              <a:gd name="connsiteY6" fmla="*/ 702050 h 702499"/>
              <a:gd name="connsiteX7" fmla="*/ 1054470 w 1579083"/>
              <a:gd name="connsiteY7" fmla="*/ 695105 h 702499"/>
              <a:gd name="connsiteX8" fmla="*/ 1256077 w 1579083"/>
              <a:gd name="connsiteY8" fmla="*/ 492749 h 702499"/>
              <a:gd name="connsiteX9" fmla="*/ 1465174 w 1579083"/>
              <a:gd name="connsiteY9" fmla="*/ 115681 h 702499"/>
              <a:gd name="connsiteX10" fmla="*/ 1542249 w 1579083"/>
              <a:gd name="connsiteY10" fmla="*/ 43712 h 702499"/>
              <a:gd name="connsiteX11" fmla="*/ 1579084 w 1579083"/>
              <a:gd name="connsiteY11" fmla="*/ 4494 h 702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79083" h="702499">
                <a:moveTo>
                  <a:pt x="0" y="0"/>
                </a:moveTo>
                <a:cubicBezTo>
                  <a:pt x="20086" y="22469"/>
                  <a:pt x="41261" y="44189"/>
                  <a:pt x="63321" y="65160"/>
                </a:cubicBezTo>
                <a:cubicBezTo>
                  <a:pt x="106080" y="105672"/>
                  <a:pt x="149861" y="145843"/>
                  <a:pt x="187172" y="191189"/>
                </a:cubicBezTo>
                <a:cubicBezTo>
                  <a:pt x="258800" y="278137"/>
                  <a:pt x="302649" y="379043"/>
                  <a:pt x="325798" y="489617"/>
                </a:cubicBezTo>
                <a:cubicBezTo>
                  <a:pt x="352897" y="618847"/>
                  <a:pt x="466127" y="703547"/>
                  <a:pt x="589025" y="702458"/>
                </a:cubicBezTo>
                <a:cubicBezTo>
                  <a:pt x="655954" y="701845"/>
                  <a:pt x="722885" y="702322"/>
                  <a:pt x="789883" y="702322"/>
                </a:cubicBezTo>
                <a:cubicBezTo>
                  <a:pt x="856880" y="702322"/>
                  <a:pt x="923742" y="702867"/>
                  <a:pt x="990672" y="702050"/>
                </a:cubicBezTo>
                <a:cubicBezTo>
                  <a:pt x="1011984" y="701777"/>
                  <a:pt x="1033840" y="700211"/>
                  <a:pt x="1054470" y="695105"/>
                </a:cubicBezTo>
                <a:cubicBezTo>
                  <a:pt x="1162185" y="668483"/>
                  <a:pt x="1232111" y="600191"/>
                  <a:pt x="1256077" y="492749"/>
                </a:cubicBezTo>
                <a:cubicBezTo>
                  <a:pt x="1288895" y="345612"/>
                  <a:pt x="1357459" y="220263"/>
                  <a:pt x="1465174" y="115681"/>
                </a:cubicBezTo>
                <a:cubicBezTo>
                  <a:pt x="1490366" y="91169"/>
                  <a:pt x="1517601" y="68768"/>
                  <a:pt x="1542249" y="43712"/>
                </a:cubicBezTo>
                <a:cubicBezTo>
                  <a:pt x="1554913" y="30912"/>
                  <a:pt x="1567169" y="17839"/>
                  <a:pt x="1579084" y="4494"/>
                </a:cubicBezTo>
              </a:path>
            </a:pathLst>
          </a:custGeom>
          <a:noFill/>
          <a:ln w="22225" cap="flat">
            <a:solidFill>
              <a:schemeClr val="tx2"/>
            </a:solidFill>
            <a:prstDash val="solid"/>
            <a:miter/>
            <a:headEnd type="oval"/>
            <a:tailEnd type="oval"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D0955E5-FB0B-8954-820D-3B7184B50E73}"/>
              </a:ext>
            </a:extLst>
          </p:cNvPr>
          <p:cNvSpPr/>
          <p:nvPr/>
        </p:nvSpPr>
        <p:spPr>
          <a:xfrm>
            <a:off x="5298547" y="3196094"/>
            <a:ext cx="1571258" cy="1893071"/>
          </a:xfrm>
          <a:custGeom>
            <a:avLst/>
            <a:gdLst>
              <a:gd name="connsiteX0" fmla="*/ 969274 w 1712058"/>
              <a:gd name="connsiteY0" fmla="*/ 2062641 h 2062709"/>
              <a:gd name="connsiteX1" fmla="*/ 912353 w 1712058"/>
              <a:gd name="connsiteY1" fmla="*/ 2062573 h 2062709"/>
              <a:gd name="connsiteX2" fmla="*/ 854478 w 1712058"/>
              <a:gd name="connsiteY2" fmla="*/ 2062505 h 2062709"/>
              <a:gd name="connsiteX3" fmla="*/ 793812 w 1712058"/>
              <a:gd name="connsiteY3" fmla="*/ 2062437 h 2062709"/>
              <a:gd name="connsiteX4" fmla="*/ 732261 w 1712058"/>
              <a:gd name="connsiteY4" fmla="*/ 2062369 h 2062709"/>
              <a:gd name="connsiteX5" fmla="*/ 651714 w 1712058"/>
              <a:gd name="connsiteY5" fmla="*/ 2062709 h 2062709"/>
              <a:gd name="connsiteX6" fmla="*/ 590299 w 1712058"/>
              <a:gd name="connsiteY6" fmla="*/ 2012188 h 2062709"/>
              <a:gd name="connsiteX7" fmla="*/ 409391 w 1712058"/>
              <a:gd name="connsiteY7" fmla="*/ 1625792 h 2062709"/>
              <a:gd name="connsiteX8" fmla="*/ 281522 w 1712058"/>
              <a:gd name="connsiteY8" fmla="*/ 1493770 h 2062709"/>
              <a:gd name="connsiteX9" fmla="*/ 268381 w 1712058"/>
              <a:gd name="connsiteY9" fmla="*/ 1481379 h 2062709"/>
              <a:gd name="connsiteX10" fmla="*/ 114232 w 1712058"/>
              <a:gd name="connsiteY10" fmla="*/ 1288010 h 2062709"/>
              <a:gd name="connsiteX11" fmla="*/ 13530 w 1712058"/>
              <a:gd name="connsiteY11" fmla="*/ 1017703 h 2062709"/>
              <a:gd name="connsiteX12" fmla="*/ 49 w 1712058"/>
              <a:gd name="connsiteY12" fmla="*/ 865460 h 2062709"/>
              <a:gd name="connsiteX13" fmla="*/ 177144 w 1712058"/>
              <a:gd name="connsiteY13" fmla="*/ 335467 h 2062709"/>
              <a:gd name="connsiteX14" fmla="*/ 644497 w 1712058"/>
              <a:gd name="connsiteY14" fmla="*/ 26826 h 2062709"/>
              <a:gd name="connsiteX15" fmla="*/ 780331 w 1712058"/>
              <a:gd name="connsiteY15" fmla="*/ 4698 h 2062709"/>
              <a:gd name="connsiteX16" fmla="*/ 828605 w 1712058"/>
              <a:gd name="connsiteY16" fmla="*/ 2111 h 2062709"/>
              <a:gd name="connsiteX17" fmla="*/ 875109 w 1712058"/>
              <a:gd name="connsiteY17" fmla="*/ 0 h 2062709"/>
              <a:gd name="connsiteX18" fmla="*/ 883688 w 1712058"/>
              <a:gd name="connsiteY18" fmla="*/ 136 h 2062709"/>
              <a:gd name="connsiteX19" fmla="*/ 1360436 w 1712058"/>
              <a:gd name="connsiteY19" fmla="*/ 164704 h 2062709"/>
              <a:gd name="connsiteX20" fmla="*/ 1679222 w 1712058"/>
              <a:gd name="connsiteY20" fmla="*/ 624362 h 2062709"/>
              <a:gd name="connsiteX21" fmla="*/ 1706592 w 1712058"/>
              <a:gd name="connsiteY21" fmla="*/ 765643 h 2062709"/>
              <a:gd name="connsiteX22" fmla="*/ 1709112 w 1712058"/>
              <a:gd name="connsiteY22" fmla="*/ 932117 h 2062709"/>
              <a:gd name="connsiteX23" fmla="*/ 1643748 w 1712058"/>
              <a:gd name="connsiteY23" fmla="*/ 1194390 h 2062709"/>
              <a:gd name="connsiteX24" fmla="*/ 1461205 w 1712058"/>
              <a:gd name="connsiteY24" fmla="*/ 1464765 h 2062709"/>
              <a:gd name="connsiteX25" fmla="*/ 1426889 w 1712058"/>
              <a:gd name="connsiteY25" fmla="*/ 1496835 h 2062709"/>
              <a:gd name="connsiteX26" fmla="*/ 1387194 w 1712058"/>
              <a:gd name="connsiteY26" fmla="*/ 1533670 h 2062709"/>
              <a:gd name="connsiteX27" fmla="*/ 1121177 w 1712058"/>
              <a:gd name="connsiteY27" fmla="*/ 2012665 h 2062709"/>
              <a:gd name="connsiteX28" fmla="*/ 1069907 w 1712058"/>
              <a:gd name="connsiteY28" fmla="*/ 2061211 h 2062709"/>
              <a:gd name="connsiteX29" fmla="*/ 1069907 w 1712058"/>
              <a:gd name="connsiteY29" fmla="*/ 2061211 h 2062709"/>
              <a:gd name="connsiteX30" fmla="*/ 1052477 w 1712058"/>
              <a:gd name="connsiteY30" fmla="*/ 2062232 h 2062709"/>
              <a:gd name="connsiteX31" fmla="*/ 969070 w 1712058"/>
              <a:gd name="connsiteY31" fmla="*/ 2062641 h 2062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12058" h="2062709">
                <a:moveTo>
                  <a:pt x="969274" y="2062641"/>
                </a:moveTo>
                <a:cubicBezTo>
                  <a:pt x="950277" y="2062641"/>
                  <a:pt x="931349" y="2062641"/>
                  <a:pt x="912353" y="2062573"/>
                </a:cubicBezTo>
                <a:cubicBezTo>
                  <a:pt x="893084" y="2062573"/>
                  <a:pt x="873815" y="2062505"/>
                  <a:pt x="854478" y="2062505"/>
                </a:cubicBezTo>
                <a:cubicBezTo>
                  <a:pt x="834256" y="2062505"/>
                  <a:pt x="814034" y="2062505"/>
                  <a:pt x="793812" y="2062437"/>
                </a:cubicBezTo>
                <a:cubicBezTo>
                  <a:pt x="773318" y="2062437"/>
                  <a:pt x="752824" y="2062369"/>
                  <a:pt x="732261" y="2062369"/>
                </a:cubicBezTo>
                <a:cubicBezTo>
                  <a:pt x="705435" y="2062369"/>
                  <a:pt x="678608" y="2062437"/>
                  <a:pt x="651714" y="2062709"/>
                </a:cubicBezTo>
                <a:cubicBezTo>
                  <a:pt x="626998" y="2062709"/>
                  <a:pt x="597516" y="2046913"/>
                  <a:pt x="590299" y="2012188"/>
                </a:cubicBezTo>
                <a:cubicBezTo>
                  <a:pt x="559251" y="1863826"/>
                  <a:pt x="498381" y="1733779"/>
                  <a:pt x="409391" y="1625792"/>
                </a:cubicBezTo>
                <a:cubicBezTo>
                  <a:pt x="367857" y="1575339"/>
                  <a:pt x="321966" y="1531968"/>
                  <a:pt x="281522" y="1493770"/>
                </a:cubicBezTo>
                <a:lnTo>
                  <a:pt x="268381" y="1481379"/>
                </a:lnTo>
                <a:cubicBezTo>
                  <a:pt x="206558" y="1422823"/>
                  <a:pt x="156105" y="1359502"/>
                  <a:pt x="114232" y="1288010"/>
                </a:cubicBezTo>
                <a:cubicBezTo>
                  <a:pt x="66298" y="1206169"/>
                  <a:pt x="32390" y="1115204"/>
                  <a:pt x="13530" y="1017703"/>
                </a:cubicBezTo>
                <a:cubicBezTo>
                  <a:pt x="5019" y="973787"/>
                  <a:pt x="662" y="924083"/>
                  <a:pt x="49" y="865460"/>
                </a:cubicBezTo>
                <a:cubicBezTo>
                  <a:pt x="-1926" y="666372"/>
                  <a:pt x="56017" y="493021"/>
                  <a:pt x="177144" y="335467"/>
                </a:cubicBezTo>
                <a:cubicBezTo>
                  <a:pt x="298272" y="177776"/>
                  <a:pt x="451128" y="76871"/>
                  <a:pt x="644497" y="26826"/>
                </a:cubicBezTo>
                <a:cubicBezTo>
                  <a:pt x="697945" y="13005"/>
                  <a:pt x="741113" y="5992"/>
                  <a:pt x="780331" y="4698"/>
                </a:cubicBezTo>
                <a:cubicBezTo>
                  <a:pt x="797557" y="4153"/>
                  <a:pt x="813353" y="3132"/>
                  <a:pt x="828605" y="2111"/>
                </a:cubicBezTo>
                <a:cubicBezTo>
                  <a:pt x="845695" y="1021"/>
                  <a:pt x="861832" y="0"/>
                  <a:pt x="875109" y="0"/>
                </a:cubicBezTo>
                <a:cubicBezTo>
                  <a:pt x="877968" y="0"/>
                  <a:pt x="880828" y="0"/>
                  <a:pt x="883688" y="136"/>
                </a:cubicBezTo>
                <a:cubicBezTo>
                  <a:pt x="1066298" y="8034"/>
                  <a:pt x="1222287" y="61892"/>
                  <a:pt x="1360436" y="164704"/>
                </a:cubicBezTo>
                <a:cubicBezTo>
                  <a:pt x="1520442" y="283720"/>
                  <a:pt x="1624683" y="434057"/>
                  <a:pt x="1679222" y="624362"/>
                </a:cubicBezTo>
                <a:cubicBezTo>
                  <a:pt x="1691001" y="665487"/>
                  <a:pt x="1699988" y="711718"/>
                  <a:pt x="1706592" y="765643"/>
                </a:cubicBezTo>
                <a:cubicBezTo>
                  <a:pt x="1712925" y="816981"/>
                  <a:pt x="1713742" y="871519"/>
                  <a:pt x="1709112" y="932117"/>
                </a:cubicBezTo>
                <a:cubicBezTo>
                  <a:pt x="1702303" y="1020971"/>
                  <a:pt x="1680243" y="1109281"/>
                  <a:pt x="1643748" y="1194390"/>
                </a:cubicBezTo>
                <a:cubicBezTo>
                  <a:pt x="1600717" y="1294479"/>
                  <a:pt x="1539302" y="1385443"/>
                  <a:pt x="1461205" y="1464765"/>
                </a:cubicBezTo>
                <a:cubicBezTo>
                  <a:pt x="1451537" y="1474570"/>
                  <a:pt x="1439554" y="1485396"/>
                  <a:pt x="1426889" y="1496835"/>
                </a:cubicBezTo>
                <a:cubicBezTo>
                  <a:pt x="1414770" y="1507796"/>
                  <a:pt x="1401016" y="1520188"/>
                  <a:pt x="1387194" y="1533670"/>
                </a:cubicBezTo>
                <a:cubicBezTo>
                  <a:pt x="1252449" y="1664534"/>
                  <a:pt x="1162846" y="1825765"/>
                  <a:pt x="1121177" y="2012665"/>
                </a:cubicBezTo>
                <a:cubicBezTo>
                  <a:pt x="1115458" y="2038470"/>
                  <a:pt x="1108513" y="2051679"/>
                  <a:pt x="1069907" y="2061211"/>
                </a:cubicBezTo>
                <a:lnTo>
                  <a:pt x="1069907" y="2061211"/>
                </a:lnTo>
                <a:cubicBezTo>
                  <a:pt x="1069907" y="2061211"/>
                  <a:pt x="1065209" y="2062028"/>
                  <a:pt x="1052477" y="2062232"/>
                </a:cubicBezTo>
                <a:cubicBezTo>
                  <a:pt x="1028305" y="2062505"/>
                  <a:pt x="1001751" y="2062641"/>
                  <a:pt x="969070" y="2062641"/>
                </a:cubicBezTo>
                <a:close/>
              </a:path>
            </a:pathLst>
          </a:custGeom>
          <a:solidFill>
            <a:schemeClr val="accent5"/>
          </a:solidFill>
          <a:ln w="2041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A9D557D3-D552-69CA-B714-3BBF13E916F3}"/>
              </a:ext>
            </a:extLst>
          </p:cNvPr>
          <p:cNvSpPr/>
          <p:nvPr/>
        </p:nvSpPr>
        <p:spPr>
          <a:xfrm>
            <a:off x="2691055" y="5379327"/>
            <a:ext cx="6809890" cy="953119"/>
          </a:xfrm>
          <a:custGeom>
            <a:avLst/>
            <a:gdLst>
              <a:gd name="connsiteX0" fmla="*/ 6869206 w 6869205"/>
              <a:gd name="connsiteY0" fmla="*/ 625845 h 1256202"/>
              <a:gd name="connsiteX1" fmla="*/ 6685779 w 6869205"/>
              <a:gd name="connsiteY1" fmla="*/ 809341 h 1256202"/>
              <a:gd name="connsiteX2" fmla="*/ 183428 w 6869205"/>
              <a:gd name="connsiteY2" fmla="*/ 809341 h 1256202"/>
              <a:gd name="connsiteX3" fmla="*/ 87356 w 6869205"/>
              <a:gd name="connsiteY3" fmla="*/ 849036 h 1256202"/>
              <a:gd name="connsiteX4" fmla="*/ 47661 w 6869205"/>
              <a:gd name="connsiteY4" fmla="*/ 945108 h 1256202"/>
              <a:gd name="connsiteX5" fmla="*/ 183428 w 6869205"/>
              <a:gd name="connsiteY5" fmla="*/ 1080874 h 1256202"/>
              <a:gd name="connsiteX6" fmla="*/ 3832574 w 6869205"/>
              <a:gd name="connsiteY6" fmla="*/ 1080874 h 1256202"/>
              <a:gd name="connsiteX7" fmla="*/ 3832574 w 6869205"/>
              <a:gd name="connsiteY7" fmla="*/ 1073997 h 1256202"/>
              <a:gd name="connsiteX8" fmla="*/ 3859333 w 6869205"/>
              <a:gd name="connsiteY8" fmla="*/ 1047239 h 1256202"/>
              <a:gd name="connsiteX9" fmla="*/ 4002180 w 6869205"/>
              <a:gd name="connsiteY9" fmla="*/ 1047171 h 1256202"/>
              <a:gd name="connsiteX10" fmla="*/ 4007014 w 6869205"/>
              <a:gd name="connsiteY10" fmla="*/ 1047171 h 1256202"/>
              <a:gd name="connsiteX11" fmla="*/ 4017227 w 6869205"/>
              <a:gd name="connsiteY11" fmla="*/ 1037434 h 1256202"/>
              <a:gd name="connsiteX12" fmla="*/ 4017364 w 6869205"/>
              <a:gd name="connsiteY12" fmla="*/ 1024974 h 1256202"/>
              <a:gd name="connsiteX13" fmla="*/ 4017840 w 6869205"/>
              <a:gd name="connsiteY13" fmla="*/ 1020753 h 1256202"/>
              <a:gd name="connsiteX14" fmla="*/ 4038334 w 6869205"/>
              <a:gd name="connsiteY14" fmla="*/ 1020753 h 1256202"/>
              <a:gd name="connsiteX15" fmla="*/ 4040377 w 6869205"/>
              <a:gd name="connsiteY15" fmla="*/ 1022455 h 1256202"/>
              <a:gd name="connsiteX16" fmla="*/ 4068838 w 6869205"/>
              <a:gd name="connsiteY16" fmla="*/ 1038864 h 1256202"/>
              <a:gd name="connsiteX17" fmla="*/ 4099273 w 6869205"/>
              <a:gd name="connsiteY17" fmla="*/ 1036753 h 1256202"/>
              <a:gd name="connsiteX18" fmla="*/ 4112958 w 6869205"/>
              <a:gd name="connsiteY18" fmla="*/ 1026268 h 1256202"/>
              <a:gd name="connsiteX19" fmla="*/ 4144619 w 6869205"/>
              <a:gd name="connsiteY19" fmla="*/ 1000803 h 1256202"/>
              <a:gd name="connsiteX20" fmla="*/ 4173080 w 6869205"/>
              <a:gd name="connsiteY20" fmla="*/ 993450 h 1256202"/>
              <a:gd name="connsiteX21" fmla="*/ 4231363 w 6869205"/>
              <a:gd name="connsiteY21" fmla="*/ 993381 h 1256202"/>
              <a:gd name="connsiteX22" fmla="*/ 4242869 w 6869205"/>
              <a:gd name="connsiteY22" fmla="*/ 991747 h 1256202"/>
              <a:gd name="connsiteX23" fmla="*/ 4250836 w 6869205"/>
              <a:gd name="connsiteY23" fmla="*/ 980922 h 1256202"/>
              <a:gd name="connsiteX24" fmla="*/ 4250904 w 6869205"/>
              <a:gd name="connsiteY24" fmla="*/ 963559 h 1256202"/>
              <a:gd name="connsiteX25" fmla="*/ 4261049 w 6869205"/>
              <a:gd name="connsiteY25" fmla="*/ 953210 h 1256202"/>
              <a:gd name="connsiteX26" fmla="*/ 4276845 w 6869205"/>
              <a:gd name="connsiteY26" fmla="*/ 953210 h 1256202"/>
              <a:gd name="connsiteX27" fmla="*/ 4286785 w 6869205"/>
              <a:gd name="connsiteY27" fmla="*/ 963832 h 1256202"/>
              <a:gd name="connsiteX28" fmla="*/ 4286785 w 6869205"/>
              <a:gd name="connsiteY28" fmla="*/ 1019323 h 1256202"/>
              <a:gd name="connsiteX29" fmla="*/ 4286785 w 6869205"/>
              <a:gd name="connsiteY29" fmla="*/ 1027493 h 1256202"/>
              <a:gd name="connsiteX30" fmla="*/ 4408594 w 6869205"/>
              <a:gd name="connsiteY30" fmla="*/ 1027493 h 1256202"/>
              <a:gd name="connsiteX31" fmla="*/ 4438416 w 6869205"/>
              <a:gd name="connsiteY31" fmla="*/ 1027493 h 1256202"/>
              <a:gd name="connsiteX32" fmla="*/ 4469260 w 6869205"/>
              <a:gd name="connsiteY32" fmla="*/ 1027630 h 1256202"/>
              <a:gd name="connsiteX33" fmla="*/ 4469260 w 6869205"/>
              <a:gd name="connsiteY33" fmla="*/ 1040566 h 1256202"/>
              <a:gd name="connsiteX34" fmla="*/ 4461634 w 6869205"/>
              <a:gd name="connsiteY34" fmla="*/ 1042677 h 1256202"/>
              <a:gd name="connsiteX35" fmla="*/ 4287467 w 6869205"/>
              <a:gd name="connsiteY35" fmla="*/ 1042677 h 1256202"/>
              <a:gd name="connsiteX36" fmla="*/ 4287398 w 6869205"/>
              <a:gd name="connsiteY36" fmla="*/ 1166732 h 1256202"/>
              <a:gd name="connsiteX37" fmla="*/ 4460136 w 6869205"/>
              <a:gd name="connsiteY37" fmla="*/ 1166732 h 1256202"/>
              <a:gd name="connsiteX38" fmla="*/ 4469532 w 6869205"/>
              <a:gd name="connsiteY38" fmla="*/ 1169047 h 1256202"/>
              <a:gd name="connsiteX39" fmla="*/ 4469532 w 6869205"/>
              <a:gd name="connsiteY39" fmla="*/ 1181099 h 1256202"/>
              <a:gd name="connsiteX40" fmla="*/ 4461430 w 6869205"/>
              <a:gd name="connsiteY40" fmla="*/ 1181916 h 1256202"/>
              <a:gd name="connsiteX41" fmla="*/ 4380270 w 6869205"/>
              <a:gd name="connsiteY41" fmla="*/ 1181916 h 1256202"/>
              <a:gd name="connsiteX42" fmla="*/ 4287126 w 6869205"/>
              <a:gd name="connsiteY42" fmla="*/ 1181916 h 1256202"/>
              <a:gd name="connsiteX43" fmla="*/ 4286785 w 6869205"/>
              <a:gd name="connsiteY43" fmla="*/ 1189337 h 1256202"/>
              <a:gd name="connsiteX44" fmla="*/ 4286785 w 6869205"/>
              <a:gd name="connsiteY44" fmla="*/ 1244079 h 1256202"/>
              <a:gd name="connsiteX45" fmla="*/ 4274802 w 6869205"/>
              <a:gd name="connsiteY45" fmla="*/ 1256199 h 1256202"/>
              <a:gd name="connsiteX46" fmla="*/ 4260981 w 6869205"/>
              <a:gd name="connsiteY46" fmla="*/ 1256199 h 1256202"/>
              <a:gd name="connsiteX47" fmla="*/ 4250699 w 6869205"/>
              <a:gd name="connsiteY47" fmla="*/ 1245850 h 1256202"/>
              <a:gd name="connsiteX48" fmla="*/ 4250767 w 6869205"/>
              <a:gd name="connsiteY48" fmla="*/ 1229236 h 1256202"/>
              <a:gd name="connsiteX49" fmla="*/ 4241984 w 6869205"/>
              <a:gd name="connsiteY49" fmla="*/ 1217185 h 1256202"/>
              <a:gd name="connsiteX50" fmla="*/ 4231363 w 6869205"/>
              <a:gd name="connsiteY50" fmla="*/ 1215959 h 1256202"/>
              <a:gd name="connsiteX51" fmla="*/ 4175939 w 6869205"/>
              <a:gd name="connsiteY51" fmla="*/ 1215959 h 1256202"/>
              <a:gd name="connsiteX52" fmla="*/ 4135767 w 6869205"/>
              <a:gd name="connsiteY52" fmla="*/ 1203227 h 1256202"/>
              <a:gd name="connsiteX53" fmla="*/ 4112005 w 6869205"/>
              <a:gd name="connsiteY53" fmla="*/ 1182052 h 1256202"/>
              <a:gd name="connsiteX54" fmla="*/ 4084702 w 6869205"/>
              <a:gd name="connsiteY54" fmla="*/ 1169388 h 1256202"/>
              <a:gd name="connsiteX55" fmla="*/ 4060122 w 6869205"/>
              <a:gd name="connsiteY55" fmla="*/ 1172588 h 1256202"/>
              <a:gd name="connsiteX56" fmla="*/ 4039356 w 6869205"/>
              <a:gd name="connsiteY56" fmla="*/ 1188520 h 1256202"/>
              <a:gd name="connsiteX57" fmla="*/ 4017500 w 6869205"/>
              <a:gd name="connsiteY57" fmla="*/ 1188520 h 1256202"/>
              <a:gd name="connsiteX58" fmla="*/ 4017296 w 6869205"/>
              <a:gd name="connsiteY58" fmla="*/ 1178239 h 1256202"/>
              <a:gd name="connsiteX59" fmla="*/ 4017023 w 6869205"/>
              <a:gd name="connsiteY59" fmla="*/ 1170885 h 1256202"/>
              <a:gd name="connsiteX60" fmla="*/ 4007763 w 6869205"/>
              <a:gd name="connsiteY60" fmla="*/ 1162170 h 1256202"/>
              <a:gd name="connsiteX61" fmla="*/ 4002180 w 6869205"/>
              <a:gd name="connsiteY61" fmla="*/ 1162170 h 1256202"/>
              <a:gd name="connsiteX62" fmla="*/ 3859264 w 6869205"/>
              <a:gd name="connsiteY62" fmla="*/ 1162170 h 1256202"/>
              <a:gd name="connsiteX63" fmla="*/ 3832506 w 6869205"/>
              <a:gd name="connsiteY63" fmla="*/ 1135412 h 1256202"/>
              <a:gd name="connsiteX64" fmla="*/ 3832506 w 6869205"/>
              <a:gd name="connsiteY64" fmla="*/ 1128535 h 1256202"/>
              <a:gd name="connsiteX65" fmla="*/ 183428 w 6869205"/>
              <a:gd name="connsiteY65" fmla="*/ 1128535 h 1256202"/>
              <a:gd name="connsiteX66" fmla="*/ 0 w 6869205"/>
              <a:gd name="connsiteY66" fmla="*/ 945108 h 1256202"/>
              <a:gd name="connsiteX67" fmla="*/ 53721 w 6869205"/>
              <a:gd name="connsiteY67" fmla="*/ 815401 h 1256202"/>
              <a:gd name="connsiteX68" fmla="*/ 183428 w 6869205"/>
              <a:gd name="connsiteY68" fmla="*/ 761680 h 1256202"/>
              <a:gd name="connsiteX69" fmla="*/ 6685779 w 6869205"/>
              <a:gd name="connsiteY69" fmla="*/ 761680 h 1256202"/>
              <a:gd name="connsiteX70" fmla="*/ 6821545 w 6869205"/>
              <a:gd name="connsiteY70" fmla="*/ 625845 h 1256202"/>
              <a:gd name="connsiteX71" fmla="*/ 6781782 w 6869205"/>
              <a:gd name="connsiteY71" fmla="*/ 529842 h 1256202"/>
              <a:gd name="connsiteX72" fmla="*/ 6685779 w 6869205"/>
              <a:gd name="connsiteY72" fmla="*/ 490079 h 1256202"/>
              <a:gd name="connsiteX73" fmla="*/ 3822225 w 6869205"/>
              <a:gd name="connsiteY73" fmla="*/ 490079 h 1256202"/>
              <a:gd name="connsiteX74" fmla="*/ 3418330 w 6869205"/>
              <a:gd name="connsiteY74" fmla="*/ 157063 h 1256202"/>
              <a:gd name="connsiteX75" fmla="*/ 3314225 w 6869205"/>
              <a:gd name="connsiteY75" fmla="*/ 156791 h 1256202"/>
              <a:gd name="connsiteX76" fmla="*/ 3233881 w 6869205"/>
              <a:gd name="connsiteY76" fmla="*/ 78014 h 1256202"/>
              <a:gd name="connsiteX77" fmla="*/ 3311024 w 6869205"/>
              <a:gd name="connsiteY77" fmla="*/ 530 h 1256202"/>
              <a:gd name="connsiteX78" fmla="*/ 3446927 w 6869205"/>
              <a:gd name="connsiteY78" fmla="*/ 326 h 1256202"/>
              <a:gd name="connsiteX79" fmla="*/ 3555662 w 6869205"/>
              <a:gd name="connsiteY79" fmla="*/ 54 h 1256202"/>
              <a:gd name="connsiteX80" fmla="*/ 3635938 w 6869205"/>
              <a:gd name="connsiteY80" fmla="*/ 78150 h 1256202"/>
              <a:gd name="connsiteX81" fmla="*/ 3555526 w 6869205"/>
              <a:gd name="connsiteY81" fmla="*/ 156791 h 1256202"/>
              <a:gd name="connsiteX82" fmla="*/ 3467013 w 6869205"/>
              <a:gd name="connsiteY82" fmla="*/ 157132 h 1256202"/>
              <a:gd name="connsiteX83" fmla="*/ 3822225 w 6869205"/>
              <a:gd name="connsiteY83" fmla="*/ 442418 h 1256202"/>
              <a:gd name="connsiteX84" fmla="*/ 6685779 w 6869205"/>
              <a:gd name="connsiteY84" fmla="*/ 442418 h 1256202"/>
              <a:gd name="connsiteX85" fmla="*/ 6815485 w 6869205"/>
              <a:gd name="connsiteY85" fmla="*/ 496207 h 1256202"/>
              <a:gd name="connsiteX86" fmla="*/ 6869206 w 6869205"/>
              <a:gd name="connsiteY86" fmla="*/ 625845 h 1256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6869205" h="1256202">
                <a:moveTo>
                  <a:pt x="6869206" y="625845"/>
                </a:moveTo>
                <a:cubicBezTo>
                  <a:pt x="6869206" y="727023"/>
                  <a:pt x="6786888" y="809341"/>
                  <a:pt x="6685779" y="809341"/>
                </a:cubicBezTo>
                <a:lnTo>
                  <a:pt x="183428" y="809341"/>
                </a:lnTo>
                <a:cubicBezTo>
                  <a:pt x="147137" y="809341"/>
                  <a:pt x="113025" y="823435"/>
                  <a:pt x="87356" y="849036"/>
                </a:cubicBezTo>
                <a:cubicBezTo>
                  <a:pt x="61755" y="874705"/>
                  <a:pt x="47661" y="908817"/>
                  <a:pt x="47661" y="945108"/>
                </a:cubicBezTo>
                <a:cubicBezTo>
                  <a:pt x="47661" y="1019936"/>
                  <a:pt x="108531" y="1080874"/>
                  <a:pt x="183428" y="1080874"/>
                </a:cubicBezTo>
                <a:lnTo>
                  <a:pt x="3832574" y="1080874"/>
                </a:lnTo>
                <a:lnTo>
                  <a:pt x="3832574" y="1073997"/>
                </a:lnTo>
                <a:cubicBezTo>
                  <a:pt x="3832574" y="1059222"/>
                  <a:pt x="3844558" y="1047239"/>
                  <a:pt x="3859333" y="1047239"/>
                </a:cubicBezTo>
                <a:cubicBezTo>
                  <a:pt x="3906994" y="1047171"/>
                  <a:pt x="3954587" y="1047171"/>
                  <a:pt x="4002180" y="1047171"/>
                </a:cubicBezTo>
                <a:cubicBezTo>
                  <a:pt x="4003814" y="1047171"/>
                  <a:pt x="4005448" y="1047239"/>
                  <a:pt x="4007014" y="1047171"/>
                </a:cubicBezTo>
                <a:cubicBezTo>
                  <a:pt x="4013415" y="1046966"/>
                  <a:pt x="4016751" y="1043903"/>
                  <a:pt x="4017227" y="1037434"/>
                </a:cubicBezTo>
                <a:cubicBezTo>
                  <a:pt x="4017568" y="1033281"/>
                  <a:pt x="4017296" y="1029127"/>
                  <a:pt x="4017364" y="1024974"/>
                </a:cubicBezTo>
                <a:cubicBezTo>
                  <a:pt x="4017364" y="1023612"/>
                  <a:pt x="4017704" y="1022319"/>
                  <a:pt x="4017840" y="1020753"/>
                </a:cubicBezTo>
                <a:lnTo>
                  <a:pt x="4038334" y="1020753"/>
                </a:lnTo>
                <a:cubicBezTo>
                  <a:pt x="4039356" y="1021570"/>
                  <a:pt x="4040037" y="1021910"/>
                  <a:pt x="4040377" y="1022455"/>
                </a:cubicBezTo>
                <a:cubicBezTo>
                  <a:pt x="4046982" y="1032940"/>
                  <a:pt x="4057263" y="1037094"/>
                  <a:pt x="4068838" y="1038864"/>
                </a:cubicBezTo>
                <a:cubicBezTo>
                  <a:pt x="4078915" y="1040362"/>
                  <a:pt x="4088856" y="1041315"/>
                  <a:pt x="4099273" y="1036753"/>
                </a:cubicBezTo>
                <a:cubicBezTo>
                  <a:pt x="4104584" y="1034438"/>
                  <a:pt x="4109145" y="1030625"/>
                  <a:pt x="4112958" y="1026268"/>
                </a:cubicBezTo>
                <a:cubicBezTo>
                  <a:pt x="4122082" y="1016055"/>
                  <a:pt x="4132568" y="1007476"/>
                  <a:pt x="4144619" y="1000803"/>
                </a:cubicBezTo>
                <a:cubicBezTo>
                  <a:pt x="4153539" y="995833"/>
                  <a:pt x="4163002" y="993450"/>
                  <a:pt x="4173080" y="993450"/>
                </a:cubicBezTo>
                <a:cubicBezTo>
                  <a:pt x="4192553" y="993450"/>
                  <a:pt x="4211957" y="993518"/>
                  <a:pt x="4231363" y="993381"/>
                </a:cubicBezTo>
                <a:cubicBezTo>
                  <a:pt x="4235244" y="993381"/>
                  <a:pt x="4239192" y="992837"/>
                  <a:pt x="4242869" y="991747"/>
                </a:cubicBezTo>
                <a:cubicBezTo>
                  <a:pt x="4248112" y="990318"/>
                  <a:pt x="4250836" y="986437"/>
                  <a:pt x="4250836" y="980922"/>
                </a:cubicBezTo>
                <a:cubicBezTo>
                  <a:pt x="4250904" y="975134"/>
                  <a:pt x="4250836" y="969347"/>
                  <a:pt x="4250904" y="963559"/>
                </a:cubicBezTo>
                <a:cubicBezTo>
                  <a:pt x="4250972" y="957908"/>
                  <a:pt x="4255397" y="953414"/>
                  <a:pt x="4261049" y="953210"/>
                </a:cubicBezTo>
                <a:cubicBezTo>
                  <a:pt x="4266292" y="953006"/>
                  <a:pt x="4271670" y="953006"/>
                  <a:pt x="4276845" y="953210"/>
                </a:cubicBezTo>
                <a:cubicBezTo>
                  <a:pt x="4283654" y="953482"/>
                  <a:pt x="4286785" y="956818"/>
                  <a:pt x="4286785" y="963832"/>
                </a:cubicBezTo>
                <a:cubicBezTo>
                  <a:pt x="4286785" y="982283"/>
                  <a:pt x="4286785" y="1000803"/>
                  <a:pt x="4286785" y="1019323"/>
                </a:cubicBezTo>
                <a:lnTo>
                  <a:pt x="4286785" y="1027493"/>
                </a:lnTo>
                <a:lnTo>
                  <a:pt x="4408594" y="1027493"/>
                </a:lnTo>
                <a:cubicBezTo>
                  <a:pt x="4418535" y="1027493"/>
                  <a:pt x="4428475" y="1027425"/>
                  <a:pt x="4438416" y="1027493"/>
                </a:cubicBezTo>
                <a:cubicBezTo>
                  <a:pt x="4448493" y="1027493"/>
                  <a:pt x="4458639" y="1027357"/>
                  <a:pt x="4469260" y="1027630"/>
                </a:cubicBezTo>
                <a:lnTo>
                  <a:pt x="4469260" y="1040566"/>
                </a:lnTo>
                <a:cubicBezTo>
                  <a:pt x="4467285" y="1043221"/>
                  <a:pt x="4464358" y="1042677"/>
                  <a:pt x="4461634" y="1042677"/>
                </a:cubicBezTo>
                <a:lnTo>
                  <a:pt x="4287467" y="1042677"/>
                </a:lnTo>
                <a:cubicBezTo>
                  <a:pt x="4287398" y="1084210"/>
                  <a:pt x="4287398" y="1125199"/>
                  <a:pt x="4287398" y="1166732"/>
                </a:cubicBezTo>
                <a:lnTo>
                  <a:pt x="4460136" y="1166732"/>
                </a:lnTo>
                <a:cubicBezTo>
                  <a:pt x="4463268" y="1166732"/>
                  <a:pt x="4466673" y="1165779"/>
                  <a:pt x="4469532" y="1169047"/>
                </a:cubicBezTo>
                <a:lnTo>
                  <a:pt x="4469532" y="1181099"/>
                </a:lnTo>
                <a:cubicBezTo>
                  <a:pt x="4466673" y="1181371"/>
                  <a:pt x="4464017" y="1181916"/>
                  <a:pt x="4461430" y="1181916"/>
                </a:cubicBezTo>
                <a:cubicBezTo>
                  <a:pt x="4434331" y="1181984"/>
                  <a:pt x="4407300" y="1181916"/>
                  <a:pt x="4380270" y="1181916"/>
                </a:cubicBezTo>
                <a:lnTo>
                  <a:pt x="4287126" y="1181916"/>
                </a:lnTo>
                <a:cubicBezTo>
                  <a:pt x="4286990" y="1184843"/>
                  <a:pt x="4286785" y="1187090"/>
                  <a:pt x="4286785" y="1189337"/>
                </a:cubicBezTo>
                <a:lnTo>
                  <a:pt x="4286785" y="1244079"/>
                </a:lnTo>
                <a:cubicBezTo>
                  <a:pt x="4286785" y="1253203"/>
                  <a:pt x="4283858" y="1256131"/>
                  <a:pt x="4274802" y="1256199"/>
                </a:cubicBezTo>
                <a:cubicBezTo>
                  <a:pt x="4270172" y="1256199"/>
                  <a:pt x="4265610" y="1256131"/>
                  <a:pt x="4260981" y="1256199"/>
                </a:cubicBezTo>
                <a:cubicBezTo>
                  <a:pt x="4255329" y="1256335"/>
                  <a:pt x="4250154" y="1252386"/>
                  <a:pt x="4250699" y="1245850"/>
                </a:cubicBezTo>
                <a:cubicBezTo>
                  <a:pt x="4251176" y="1240335"/>
                  <a:pt x="4250904" y="1234751"/>
                  <a:pt x="4250767" y="1229236"/>
                </a:cubicBezTo>
                <a:cubicBezTo>
                  <a:pt x="4250631" y="1223789"/>
                  <a:pt x="4247227" y="1218683"/>
                  <a:pt x="4241984" y="1217185"/>
                </a:cubicBezTo>
                <a:cubicBezTo>
                  <a:pt x="4238580" y="1216232"/>
                  <a:pt x="4234971" y="1215959"/>
                  <a:pt x="4231363" y="1215959"/>
                </a:cubicBezTo>
                <a:cubicBezTo>
                  <a:pt x="4212911" y="1215823"/>
                  <a:pt x="4194391" y="1215619"/>
                  <a:pt x="4175939" y="1215959"/>
                </a:cubicBezTo>
                <a:cubicBezTo>
                  <a:pt x="4160960" y="1216300"/>
                  <a:pt x="4147819" y="1211602"/>
                  <a:pt x="4135767" y="1203227"/>
                </a:cubicBezTo>
                <a:cubicBezTo>
                  <a:pt x="4126984" y="1197099"/>
                  <a:pt x="4118814" y="1190291"/>
                  <a:pt x="4112005" y="1182052"/>
                </a:cubicBezTo>
                <a:cubicBezTo>
                  <a:pt x="4104856" y="1173336"/>
                  <a:pt x="4095460" y="1169388"/>
                  <a:pt x="4084702" y="1169388"/>
                </a:cubicBezTo>
                <a:cubicBezTo>
                  <a:pt x="4076464" y="1169388"/>
                  <a:pt x="4068157" y="1170817"/>
                  <a:pt x="4060122" y="1172588"/>
                </a:cubicBezTo>
                <a:cubicBezTo>
                  <a:pt x="4051203" y="1174494"/>
                  <a:pt x="4044326" y="1179941"/>
                  <a:pt x="4039356" y="1188520"/>
                </a:cubicBezTo>
                <a:lnTo>
                  <a:pt x="4017500" y="1188520"/>
                </a:lnTo>
                <a:cubicBezTo>
                  <a:pt x="4017431" y="1184980"/>
                  <a:pt x="4017364" y="1181643"/>
                  <a:pt x="4017296" y="1178239"/>
                </a:cubicBezTo>
                <a:cubicBezTo>
                  <a:pt x="4017227" y="1175788"/>
                  <a:pt x="4017296" y="1173269"/>
                  <a:pt x="4017023" y="1170885"/>
                </a:cubicBezTo>
                <a:cubicBezTo>
                  <a:pt x="4016479" y="1166119"/>
                  <a:pt x="4012529" y="1162511"/>
                  <a:pt x="4007763" y="1162170"/>
                </a:cubicBezTo>
                <a:cubicBezTo>
                  <a:pt x="4005925" y="1162034"/>
                  <a:pt x="4004087" y="1162170"/>
                  <a:pt x="4002180" y="1162170"/>
                </a:cubicBezTo>
                <a:lnTo>
                  <a:pt x="3859264" y="1162170"/>
                </a:lnTo>
                <a:cubicBezTo>
                  <a:pt x="3844490" y="1162170"/>
                  <a:pt x="3832506" y="1150187"/>
                  <a:pt x="3832506" y="1135412"/>
                </a:cubicBezTo>
                <a:lnTo>
                  <a:pt x="3832506" y="1128535"/>
                </a:lnTo>
                <a:lnTo>
                  <a:pt x="183428" y="1128535"/>
                </a:lnTo>
                <a:cubicBezTo>
                  <a:pt x="82250" y="1128535"/>
                  <a:pt x="0" y="1046285"/>
                  <a:pt x="0" y="945108"/>
                </a:cubicBezTo>
                <a:cubicBezTo>
                  <a:pt x="0" y="896085"/>
                  <a:pt x="19064" y="849989"/>
                  <a:pt x="53721" y="815401"/>
                </a:cubicBezTo>
                <a:cubicBezTo>
                  <a:pt x="88309" y="780744"/>
                  <a:pt x="134405" y="761680"/>
                  <a:pt x="183428" y="761680"/>
                </a:cubicBezTo>
                <a:lnTo>
                  <a:pt x="6685779" y="761680"/>
                </a:lnTo>
                <a:cubicBezTo>
                  <a:pt x="6760607" y="761680"/>
                  <a:pt x="6821545" y="700742"/>
                  <a:pt x="6821545" y="625845"/>
                </a:cubicBezTo>
                <a:cubicBezTo>
                  <a:pt x="6821545" y="589555"/>
                  <a:pt x="6807451" y="555511"/>
                  <a:pt x="6781782" y="529842"/>
                </a:cubicBezTo>
                <a:cubicBezTo>
                  <a:pt x="6756113" y="504173"/>
                  <a:pt x="6722069" y="490079"/>
                  <a:pt x="6685779" y="490079"/>
                </a:cubicBezTo>
                <a:lnTo>
                  <a:pt x="3822225" y="490079"/>
                </a:lnTo>
                <a:cubicBezTo>
                  <a:pt x="3622184" y="490079"/>
                  <a:pt x="3455029" y="346551"/>
                  <a:pt x="3418330" y="157063"/>
                </a:cubicBezTo>
                <a:cubicBezTo>
                  <a:pt x="3383606" y="157132"/>
                  <a:pt x="3348881" y="157540"/>
                  <a:pt x="3314225" y="156791"/>
                </a:cubicBezTo>
                <a:cubicBezTo>
                  <a:pt x="3267789" y="155702"/>
                  <a:pt x="3233813" y="121658"/>
                  <a:pt x="3233881" y="78014"/>
                </a:cubicBezTo>
                <a:cubicBezTo>
                  <a:pt x="3233949" y="34370"/>
                  <a:pt x="3266087" y="1347"/>
                  <a:pt x="3311024" y="530"/>
                </a:cubicBezTo>
                <a:cubicBezTo>
                  <a:pt x="3356303" y="-287"/>
                  <a:pt x="3401649" y="326"/>
                  <a:pt x="3446927" y="326"/>
                </a:cubicBezTo>
                <a:cubicBezTo>
                  <a:pt x="3483149" y="326"/>
                  <a:pt x="3519440" y="1484"/>
                  <a:pt x="3555662" y="54"/>
                </a:cubicBezTo>
                <a:cubicBezTo>
                  <a:pt x="3601758" y="-1648"/>
                  <a:pt x="3636687" y="37366"/>
                  <a:pt x="3635938" y="78150"/>
                </a:cubicBezTo>
                <a:cubicBezTo>
                  <a:pt x="3635053" y="122884"/>
                  <a:pt x="3603051" y="155702"/>
                  <a:pt x="3555526" y="156791"/>
                </a:cubicBezTo>
                <a:cubicBezTo>
                  <a:pt x="3526045" y="157472"/>
                  <a:pt x="3496495" y="157268"/>
                  <a:pt x="3467013" y="157132"/>
                </a:cubicBezTo>
                <a:cubicBezTo>
                  <a:pt x="3502963" y="320133"/>
                  <a:pt x="3648602" y="442418"/>
                  <a:pt x="3822225" y="442418"/>
                </a:cubicBezTo>
                <a:lnTo>
                  <a:pt x="6685779" y="442418"/>
                </a:lnTo>
                <a:cubicBezTo>
                  <a:pt x="6734802" y="442418"/>
                  <a:pt x="6780829" y="461482"/>
                  <a:pt x="6815485" y="496207"/>
                </a:cubicBezTo>
                <a:cubicBezTo>
                  <a:pt x="6850142" y="530795"/>
                  <a:pt x="6869206" y="576822"/>
                  <a:pt x="6869206" y="625845"/>
                </a:cubicBezTo>
                <a:close/>
              </a:path>
            </a:pathLst>
          </a:custGeom>
          <a:solidFill>
            <a:schemeClr val="tx2"/>
          </a:solidFill>
          <a:ln w="6806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349CF108-107A-09E8-942C-B0D8FE6911CB}"/>
              </a:ext>
            </a:extLst>
          </p:cNvPr>
          <p:cNvSpPr/>
          <p:nvPr/>
        </p:nvSpPr>
        <p:spPr>
          <a:xfrm>
            <a:off x="4836415" y="3362609"/>
            <a:ext cx="644030" cy="644030"/>
          </a:xfrm>
          <a:custGeom>
            <a:avLst/>
            <a:gdLst>
              <a:gd name="connsiteX0" fmla="*/ 620549 w 620548"/>
              <a:gd name="connsiteY0" fmla="*/ 310275 h 620548"/>
              <a:gd name="connsiteX1" fmla="*/ 310274 w 620548"/>
              <a:gd name="connsiteY1" fmla="*/ 620549 h 620548"/>
              <a:gd name="connsiteX2" fmla="*/ 0 w 620548"/>
              <a:gd name="connsiteY2" fmla="*/ 310275 h 620548"/>
              <a:gd name="connsiteX3" fmla="*/ 310274 w 620548"/>
              <a:gd name="connsiteY3" fmla="*/ 0 h 620548"/>
              <a:gd name="connsiteX4" fmla="*/ 620549 w 620548"/>
              <a:gd name="connsiteY4" fmla="*/ 310275 h 620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548" h="620548">
                <a:moveTo>
                  <a:pt x="620549" y="310275"/>
                </a:moveTo>
                <a:cubicBezTo>
                  <a:pt x="620549" y="481634"/>
                  <a:pt x="481634" y="620549"/>
                  <a:pt x="310274" y="620549"/>
                </a:cubicBezTo>
                <a:cubicBezTo>
                  <a:pt x="138915" y="620549"/>
                  <a:pt x="0" y="481634"/>
                  <a:pt x="0" y="310275"/>
                </a:cubicBezTo>
                <a:cubicBezTo>
                  <a:pt x="0" y="138915"/>
                  <a:pt x="138914" y="0"/>
                  <a:pt x="310274" y="0"/>
                </a:cubicBezTo>
                <a:cubicBezTo>
                  <a:pt x="481634" y="0"/>
                  <a:pt x="620549" y="138915"/>
                  <a:pt x="620549" y="310275"/>
                </a:cubicBezTo>
                <a:close/>
              </a:path>
            </a:pathLst>
          </a:custGeom>
          <a:solidFill>
            <a:schemeClr val="accent1"/>
          </a:solidFill>
          <a:ln w="19050" cap="flat">
            <a:noFill/>
            <a:prstDash val="solid"/>
            <a:miter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205879EC-D2C9-838B-16A4-9D9D9EEE2CD2}"/>
              </a:ext>
            </a:extLst>
          </p:cNvPr>
          <p:cNvSpPr/>
          <p:nvPr/>
        </p:nvSpPr>
        <p:spPr>
          <a:xfrm>
            <a:off x="6677122" y="3362609"/>
            <a:ext cx="644030" cy="644030"/>
          </a:xfrm>
          <a:custGeom>
            <a:avLst/>
            <a:gdLst>
              <a:gd name="connsiteX0" fmla="*/ 620549 w 620548"/>
              <a:gd name="connsiteY0" fmla="*/ 310275 h 620548"/>
              <a:gd name="connsiteX1" fmla="*/ 310274 w 620548"/>
              <a:gd name="connsiteY1" fmla="*/ 620549 h 620548"/>
              <a:gd name="connsiteX2" fmla="*/ 0 w 620548"/>
              <a:gd name="connsiteY2" fmla="*/ 310275 h 620548"/>
              <a:gd name="connsiteX3" fmla="*/ 310274 w 620548"/>
              <a:gd name="connsiteY3" fmla="*/ 0 h 620548"/>
              <a:gd name="connsiteX4" fmla="*/ 620549 w 620548"/>
              <a:gd name="connsiteY4" fmla="*/ 310275 h 620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548" h="620548">
                <a:moveTo>
                  <a:pt x="620549" y="310275"/>
                </a:moveTo>
                <a:cubicBezTo>
                  <a:pt x="620549" y="481634"/>
                  <a:pt x="481634" y="620549"/>
                  <a:pt x="310274" y="620549"/>
                </a:cubicBezTo>
                <a:cubicBezTo>
                  <a:pt x="138915" y="620549"/>
                  <a:pt x="0" y="481634"/>
                  <a:pt x="0" y="310275"/>
                </a:cubicBezTo>
                <a:cubicBezTo>
                  <a:pt x="0" y="138915"/>
                  <a:pt x="138915" y="0"/>
                  <a:pt x="310274" y="0"/>
                </a:cubicBezTo>
                <a:cubicBezTo>
                  <a:pt x="481634" y="0"/>
                  <a:pt x="620549" y="138915"/>
                  <a:pt x="620549" y="310275"/>
                </a:cubicBezTo>
                <a:close/>
              </a:path>
            </a:pathLst>
          </a:custGeom>
          <a:solidFill>
            <a:schemeClr val="accent3"/>
          </a:solidFill>
          <a:ln w="19050" cap="flat">
            <a:noFill/>
            <a:prstDash val="solid"/>
            <a:miter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6E365AF-6A1A-D0DA-9D90-2C08EBED1594}"/>
              </a:ext>
            </a:extLst>
          </p:cNvPr>
          <p:cNvSpPr/>
          <p:nvPr/>
        </p:nvSpPr>
        <p:spPr>
          <a:xfrm>
            <a:off x="5762299" y="2700237"/>
            <a:ext cx="644030" cy="644030"/>
          </a:xfrm>
          <a:custGeom>
            <a:avLst/>
            <a:gdLst>
              <a:gd name="connsiteX0" fmla="*/ 620549 w 620548"/>
              <a:gd name="connsiteY0" fmla="*/ 310274 h 620548"/>
              <a:gd name="connsiteX1" fmla="*/ 310275 w 620548"/>
              <a:gd name="connsiteY1" fmla="*/ 620549 h 620548"/>
              <a:gd name="connsiteX2" fmla="*/ 0 w 620548"/>
              <a:gd name="connsiteY2" fmla="*/ 310274 h 620548"/>
              <a:gd name="connsiteX3" fmla="*/ 310275 w 620548"/>
              <a:gd name="connsiteY3" fmla="*/ 0 h 620548"/>
              <a:gd name="connsiteX4" fmla="*/ 620549 w 620548"/>
              <a:gd name="connsiteY4" fmla="*/ 310274 h 620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0548" h="620548">
                <a:moveTo>
                  <a:pt x="620549" y="310274"/>
                </a:moveTo>
                <a:cubicBezTo>
                  <a:pt x="620549" y="481634"/>
                  <a:pt x="481634" y="620549"/>
                  <a:pt x="310275" y="620549"/>
                </a:cubicBezTo>
                <a:cubicBezTo>
                  <a:pt x="138915" y="620549"/>
                  <a:pt x="0" y="481634"/>
                  <a:pt x="0" y="310274"/>
                </a:cubicBezTo>
                <a:cubicBezTo>
                  <a:pt x="0" y="138915"/>
                  <a:pt x="138915" y="0"/>
                  <a:pt x="310275" y="0"/>
                </a:cubicBezTo>
                <a:cubicBezTo>
                  <a:pt x="481634" y="0"/>
                  <a:pt x="620549" y="138915"/>
                  <a:pt x="620549" y="310274"/>
                </a:cubicBezTo>
                <a:close/>
              </a:path>
            </a:pathLst>
          </a:custGeom>
          <a:solidFill>
            <a:schemeClr val="accent2"/>
          </a:solidFill>
          <a:ln w="19050" cap="flat">
            <a:noFill/>
            <a:prstDash val="solid"/>
            <a:miter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BB2E4BEA-CF88-23A9-0CD5-53A3FDD8FAC9}"/>
              </a:ext>
            </a:extLst>
          </p:cNvPr>
          <p:cNvSpPr/>
          <p:nvPr/>
        </p:nvSpPr>
        <p:spPr bwMode="auto">
          <a:xfrm>
            <a:off x="2217882" y="2964133"/>
            <a:ext cx="2429580" cy="1346599"/>
          </a:xfrm>
          <a:prstGeom prst="roundRect">
            <a:avLst/>
          </a:prstGeom>
          <a:solidFill>
            <a:schemeClr val="accent1"/>
          </a:solidFill>
          <a:ln w="19050"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US"/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D7391817-86E2-C792-9098-B11DD121294F}"/>
              </a:ext>
            </a:extLst>
          </p:cNvPr>
          <p:cNvSpPr/>
          <p:nvPr/>
        </p:nvSpPr>
        <p:spPr bwMode="auto">
          <a:xfrm>
            <a:off x="7544538" y="2964133"/>
            <a:ext cx="2429580" cy="1346599"/>
          </a:xfrm>
          <a:prstGeom prst="roundRect">
            <a:avLst/>
          </a:prstGeom>
          <a:solidFill>
            <a:schemeClr val="accent3"/>
          </a:solidFill>
          <a:ln w="19050"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US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3E422167-4AD8-325F-AAD8-9A208C71397A}"/>
              </a:ext>
            </a:extLst>
          </p:cNvPr>
          <p:cNvSpPr/>
          <p:nvPr/>
        </p:nvSpPr>
        <p:spPr bwMode="auto">
          <a:xfrm>
            <a:off x="4620338" y="1259538"/>
            <a:ext cx="2924201" cy="1268180"/>
          </a:xfrm>
          <a:prstGeom prst="roundRect">
            <a:avLst/>
          </a:prstGeom>
          <a:solidFill>
            <a:schemeClr val="accent2"/>
          </a:solidFill>
          <a:ln w="19050"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8B43014-6781-882A-701A-1676F97EA664}"/>
              </a:ext>
            </a:extLst>
          </p:cNvPr>
          <p:cNvSpPr txBox="1"/>
          <p:nvPr/>
        </p:nvSpPr>
        <p:spPr>
          <a:xfrm>
            <a:off x="2691054" y="3049584"/>
            <a:ext cx="1483235" cy="3107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cs typeface="Arial" pitchFamily="34" charset="0"/>
              </a:rPr>
              <a:t>Sample Headline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068BD84-66B9-30AB-0B8D-D6286EACFA4D}"/>
              </a:ext>
            </a:extLst>
          </p:cNvPr>
          <p:cNvSpPr txBox="1"/>
          <p:nvPr/>
        </p:nvSpPr>
        <p:spPr>
          <a:xfrm>
            <a:off x="2260860" y="3349642"/>
            <a:ext cx="2343625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100" i="1" dirty="0">
                <a:solidFill>
                  <a:schemeClr val="bg1"/>
                </a:solidFill>
              </a:rPr>
              <a:t>This is a sample text that you can edit. You can change font (size, color, name), or apply any desired formatting.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2B4D7D9-606F-92C4-3F38-D5FDD7795EE2}"/>
              </a:ext>
            </a:extLst>
          </p:cNvPr>
          <p:cNvSpPr txBox="1"/>
          <p:nvPr/>
        </p:nvSpPr>
        <p:spPr>
          <a:xfrm>
            <a:off x="8017710" y="3049584"/>
            <a:ext cx="1483235" cy="3107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cs typeface="Arial" pitchFamily="34" charset="0"/>
              </a:rPr>
              <a:t>Sample Headline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7DA0C79-16DA-8C4D-38BC-FA60C05C8754}"/>
              </a:ext>
            </a:extLst>
          </p:cNvPr>
          <p:cNvSpPr txBox="1"/>
          <p:nvPr/>
        </p:nvSpPr>
        <p:spPr>
          <a:xfrm>
            <a:off x="7587515" y="3349642"/>
            <a:ext cx="2343625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100" i="1" dirty="0">
                <a:solidFill>
                  <a:schemeClr val="bg1"/>
                </a:solidFill>
              </a:rPr>
              <a:t>This is a sample text that you can edit. You can change font (size, color, name), or apply any desired formatting.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BCD7F66-DA46-875A-C00A-265D97FE64B2}"/>
              </a:ext>
            </a:extLst>
          </p:cNvPr>
          <p:cNvSpPr txBox="1"/>
          <p:nvPr/>
        </p:nvSpPr>
        <p:spPr>
          <a:xfrm>
            <a:off x="5340821" y="1404641"/>
            <a:ext cx="1483235" cy="3107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cs typeface="Arial" pitchFamily="34" charset="0"/>
              </a:rPr>
              <a:t>Sample Headline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78874E7-7768-4C0D-21DD-BD8D8A236453}"/>
              </a:ext>
            </a:extLst>
          </p:cNvPr>
          <p:cNvSpPr txBox="1"/>
          <p:nvPr/>
        </p:nvSpPr>
        <p:spPr>
          <a:xfrm>
            <a:off x="4689600" y="1704699"/>
            <a:ext cx="2785676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100" i="1" dirty="0">
                <a:solidFill>
                  <a:schemeClr val="bg1"/>
                </a:solidFill>
              </a:rPr>
              <a:t>This is a sample text that you can edit. You can change font (size, color, name), or apply any desired formatting.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AD5BB45D-3FB9-8531-3903-51F6C792D74E}"/>
              </a:ext>
            </a:extLst>
          </p:cNvPr>
          <p:cNvSpPr/>
          <p:nvPr/>
        </p:nvSpPr>
        <p:spPr>
          <a:xfrm>
            <a:off x="4961054" y="3513153"/>
            <a:ext cx="394755" cy="342944"/>
          </a:xfrm>
          <a:custGeom>
            <a:avLst/>
            <a:gdLst>
              <a:gd name="connsiteX0" fmla="*/ 0 w 430129"/>
              <a:gd name="connsiteY0" fmla="*/ 201623 h 373675"/>
              <a:gd name="connsiteX1" fmla="*/ 182805 w 430129"/>
              <a:gd name="connsiteY1" fmla="*/ 201623 h 373675"/>
              <a:gd name="connsiteX2" fmla="*/ 182805 w 430129"/>
              <a:gd name="connsiteY2" fmla="*/ 212376 h 373675"/>
              <a:gd name="connsiteX3" fmla="*/ 204311 w 430129"/>
              <a:gd name="connsiteY3" fmla="*/ 233883 h 373675"/>
              <a:gd name="connsiteX4" fmla="*/ 225818 w 430129"/>
              <a:gd name="connsiteY4" fmla="*/ 233883 h 373675"/>
              <a:gd name="connsiteX5" fmla="*/ 247324 w 430129"/>
              <a:gd name="connsiteY5" fmla="*/ 212376 h 373675"/>
              <a:gd name="connsiteX6" fmla="*/ 247324 w 430129"/>
              <a:gd name="connsiteY6" fmla="*/ 201623 h 373675"/>
              <a:gd name="connsiteX7" fmla="*/ 430129 w 430129"/>
              <a:gd name="connsiteY7" fmla="*/ 201623 h 373675"/>
              <a:gd name="connsiteX8" fmla="*/ 430129 w 430129"/>
              <a:gd name="connsiteY8" fmla="*/ 352168 h 373675"/>
              <a:gd name="connsiteX9" fmla="*/ 408623 w 430129"/>
              <a:gd name="connsiteY9" fmla="*/ 373675 h 373675"/>
              <a:gd name="connsiteX10" fmla="*/ 21506 w 430129"/>
              <a:gd name="connsiteY10" fmla="*/ 373675 h 373675"/>
              <a:gd name="connsiteX11" fmla="*/ 0 w 430129"/>
              <a:gd name="connsiteY11" fmla="*/ 352168 h 373675"/>
              <a:gd name="connsiteX12" fmla="*/ 166675 w 430129"/>
              <a:gd name="connsiteY12" fmla="*/ 32260 h 373675"/>
              <a:gd name="connsiteX13" fmla="*/ 161298 w 430129"/>
              <a:gd name="connsiteY13" fmla="*/ 37636 h 373675"/>
              <a:gd name="connsiteX14" fmla="*/ 161298 w 430129"/>
              <a:gd name="connsiteY14" fmla="*/ 72584 h 373675"/>
              <a:gd name="connsiteX15" fmla="*/ 268831 w 430129"/>
              <a:gd name="connsiteY15" fmla="*/ 72584 h 373675"/>
              <a:gd name="connsiteX16" fmla="*/ 268831 w 430129"/>
              <a:gd name="connsiteY16" fmla="*/ 37636 h 373675"/>
              <a:gd name="connsiteX17" fmla="*/ 263454 w 430129"/>
              <a:gd name="connsiteY17" fmla="*/ 32260 h 373675"/>
              <a:gd name="connsiteX18" fmla="*/ 166675 w 430129"/>
              <a:gd name="connsiteY18" fmla="*/ 0 h 373675"/>
              <a:gd name="connsiteX19" fmla="*/ 263454 w 430129"/>
              <a:gd name="connsiteY19" fmla="*/ 0 h 373675"/>
              <a:gd name="connsiteX20" fmla="*/ 301090 w 430129"/>
              <a:gd name="connsiteY20" fmla="*/ 37636 h 373675"/>
              <a:gd name="connsiteX21" fmla="*/ 301090 w 430129"/>
              <a:gd name="connsiteY21" fmla="*/ 72584 h 373675"/>
              <a:gd name="connsiteX22" fmla="*/ 408623 w 430129"/>
              <a:gd name="connsiteY22" fmla="*/ 72584 h 373675"/>
              <a:gd name="connsiteX23" fmla="*/ 430129 w 430129"/>
              <a:gd name="connsiteY23" fmla="*/ 94091 h 373675"/>
              <a:gd name="connsiteX24" fmla="*/ 430129 w 430129"/>
              <a:gd name="connsiteY24" fmla="*/ 180117 h 373675"/>
              <a:gd name="connsiteX25" fmla="*/ 247324 w 430129"/>
              <a:gd name="connsiteY25" fmla="*/ 180117 h 373675"/>
              <a:gd name="connsiteX26" fmla="*/ 247324 w 430129"/>
              <a:gd name="connsiteY26" fmla="*/ 169363 h 373675"/>
              <a:gd name="connsiteX27" fmla="*/ 182805 w 430129"/>
              <a:gd name="connsiteY27" fmla="*/ 169363 h 373675"/>
              <a:gd name="connsiteX28" fmla="*/ 182805 w 430129"/>
              <a:gd name="connsiteY28" fmla="*/ 180117 h 373675"/>
              <a:gd name="connsiteX29" fmla="*/ 0 w 430129"/>
              <a:gd name="connsiteY29" fmla="*/ 180117 h 373675"/>
              <a:gd name="connsiteX30" fmla="*/ 0 w 430129"/>
              <a:gd name="connsiteY30" fmla="*/ 94091 h 373675"/>
              <a:gd name="connsiteX31" fmla="*/ 21506 w 430129"/>
              <a:gd name="connsiteY31" fmla="*/ 72584 h 373675"/>
              <a:gd name="connsiteX32" fmla="*/ 129039 w 430129"/>
              <a:gd name="connsiteY32" fmla="*/ 72584 h 373675"/>
              <a:gd name="connsiteX33" fmla="*/ 129039 w 430129"/>
              <a:gd name="connsiteY33" fmla="*/ 37636 h 373675"/>
              <a:gd name="connsiteX34" fmla="*/ 166675 w 430129"/>
              <a:gd name="connsiteY34" fmla="*/ 0 h 37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30129" h="373675">
                <a:moveTo>
                  <a:pt x="0" y="201623"/>
                </a:moveTo>
                <a:lnTo>
                  <a:pt x="182805" y="201623"/>
                </a:lnTo>
                <a:lnTo>
                  <a:pt x="182805" y="212376"/>
                </a:lnTo>
                <a:cubicBezTo>
                  <a:pt x="182805" y="224205"/>
                  <a:pt x="192483" y="233883"/>
                  <a:pt x="204311" y="233883"/>
                </a:cubicBezTo>
                <a:lnTo>
                  <a:pt x="225818" y="233883"/>
                </a:lnTo>
                <a:cubicBezTo>
                  <a:pt x="237646" y="233883"/>
                  <a:pt x="247324" y="224205"/>
                  <a:pt x="247324" y="212376"/>
                </a:cubicBezTo>
                <a:lnTo>
                  <a:pt x="247324" y="201623"/>
                </a:lnTo>
                <a:lnTo>
                  <a:pt x="430129" y="201623"/>
                </a:lnTo>
                <a:lnTo>
                  <a:pt x="430129" y="352168"/>
                </a:lnTo>
                <a:cubicBezTo>
                  <a:pt x="430129" y="363997"/>
                  <a:pt x="420451" y="373675"/>
                  <a:pt x="408623" y="373675"/>
                </a:cubicBezTo>
                <a:lnTo>
                  <a:pt x="21506" y="373675"/>
                </a:lnTo>
                <a:cubicBezTo>
                  <a:pt x="9678" y="373675"/>
                  <a:pt x="0" y="363997"/>
                  <a:pt x="0" y="352168"/>
                </a:cubicBezTo>
                <a:close/>
                <a:moveTo>
                  <a:pt x="166675" y="32260"/>
                </a:moveTo>
                <a:cubicBezTo>
                  <a:pt x="163449" y="32260"/>
                  <a:pt x="161298" y="34410"/>
                  <a:pt x="161298" y="37636"/>
                </a:cubicBezTo>
                <a:lnTo>
                  <a:pt x="161298" y="72584"/>
                </a:lnTo>
                <a:lnTo>
                  <a:pt x="268831" y="72584"/>
                </a:lnTo>
                <a:lnTo>
                  <a:pt x="268831" y="37636"/>
                </a:lnTo>
                <a:cubicBezTo>
                  <a:pt x="268831" y="34410"/>
                  <a:pt x="266680" y="32260"/>
                  <a:pt x="263454" y="32260"/>
                </a:cubicBezTo>
                <a:close/>
                <a:moveTo>
                  <a:pt x="166675" y="0"/>
                </a:moveTo>
                <a:lnTo>
                  <a:pt x="263454" y="0"/>
                </a:lnTo>
                <a:cubicBezTo>
                  <a:pt x="284423" y="0"/>
                  <a:pt x="301090" y="16668"/>
                  <a:pt x="301090" y="37636"/>
                </a:cubicBezTo>
                <a:lnTo>
                  <a:pt x="301090" y="72584"/>
                </a:lnTo>
                <a:lnTo>
                  <a:pt x="408623" y="72584"/>
                </a:lnTo>
                <a:cubicBezTo>
                  <a:pt x="420451" y="72584"/>
                  <a:pt x="430129" y="82262"/>
                  <a:pt x="430129" y="94091"/>
                </a:cubicBezTo>
                <a:lnTo>
                  <a:pt x="430129" y="180117"/>
                </a:lnTo>
                <a:lnTo>
                  <a:pt x="247324" y="180117"/>
                </a:lnTo>
                <a:lnTo>
                  <a:pt x="247324" y="169363"/>
                </a:lnTo>
                <a:lnTo>
                  <a:pt x="182805" y="169363"/>
                </a:lnTo>
                <a:lnTo>
                  <a:pt x="182805" y="180117"/>
                </a:lnTo>
                <a:lnTo>
                  <a:pt x="0" y="180117"/>
                </a:lnTo>
                <a:lnTo>
                  <a:pt x="0" y="94091"/>
                </a:lnTo>
                <a:cubicBezTo>
                  <a:pt x="0" y="82262"/>
                  <a:pt x="9678" y="72584"/>
                  <a:pt x="21506" y="72584"/>
                </a:cubicBezTo>
                <a:lnTo>
                  <a:pt x="129039" y="72584"/>
                </a:lnTo>
                <a:lnTo>
                  <a:pt x="129039" y="37636"/>
                </a:lnTo>
                <a:cubicBezTo>
                  <a:pt x="129039" y="16668"/>
                  <a:pt x="145706" y="0"/>
                  <a:pt x="166675" y="0"/>
                </a:cubicBezTo>
                <a:close/>
              </a:path>
            </a:pathLst>
          </a:custGeom>
          <a:solidFill>
            <a:schemeClr val="bg1"/>
          </a:solidFill>
          <a:ln w="53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CB0944D-0B74-0AD1-ABEB-40B0F05BFD38}"/>
              </a:ext>
            </a:extLst>
          </p:cNvPr>
          <p:cNvSpPr/>
          <p:nvPr/>
        </p:nvSpPr>
        <p:spPr>
          <a:xfrm>
            <a:off x="5886937" y="2854482"/>
            <a:ext cx="394755" cy="335541"/>
          </a:xfrm>
          <a:custGeom>
            <a:avLst/>
            <a:gdLst>
              <a:gd name="connsiteX0" fmla="*/ 258078 w 430129"/>
              <a:gd name="connsiteY0" fmla="*/ 301090 h 365609"/>
              <a:gd name="connsiteX1" fmla="*/ 258078 w 430129"/>
              <a:gd name="connsiteY1" fmla="*/ 322597 h 365609"/>
              <a:gd name="connsiteX2" fmla="*/ 387116 w 430129"/>
              <a:gd name="connsiteY2" fmla="*/ 322597 h 365609"/>
              <a:gd name="connsiteX3" fmla="*/ 387116 w 430129"/>
              <a:gd name="connsiteY3" fmla="*/ 301090 h 365609"/>
              <a:gd name="connsiteX4" fmla="*/ 258078 w 430129"/>
              <a:gd name="connsiteY4" fmla="*/ 236571 h 365609"/>
              <a:gd name="connsiteX5" fmla="*/ 258078 w 430129"/>
              <a:gd name="connsiteY5" fmla="*/ 258077 h 365609"/>
              <a:gd name="connsiteX6" fmla="*/ 387116 w 430129"/>
              <a:gd name="connsiteY6" fmla="*/ 258077 h 365609"/>
              <a:gd name="connsiteX7" fmla="*/ 387116 w 430129"/>
              <a:gd name="connsiteY7" fmla="*/ 236571 h 365609"/>
              <a:gd name="connsiteX8" fmla="*/ 129039 w 430129"/>
              <a:gd name="connsiteY8" fmla="*/ 236571 h 365609"/>
              <a:gd name="connsiteX9" fmla="*/ 93553 w 430129"/>
              <a:gd name="connsiteY9" fmla="*/ 241947 h 365609"/>
              <a:gd name="connsiteX10" fmla="*/ 51616 w 430129"/>
              <a:gd name="connsiteY10" fmla="*/ 262378 h 365609"/>
              <a:gd name="connsiteX11" fmla="*/ 43013 w 430129"/>
              <a:gd name="connsiteY11" fmla="*/ 279584 h 365609"/>
              <a:gd name="connsiteX12" fmla="*/ 43013 w 430129"/>
              <a:gd name="connsiteY12" fmla="*/ 322597 h 365609"/>
              <a:gd name="connsiteX13" fmla="*/ 215065 w 430129"/>
              <a:gd name="connsiteY13" fmla="*/ 322597 h 365609"/>
              <a:gd name="connsiteX14" fmla="*/ 215065 w 430129"/>
              <a:gd name="connsiteY14" fmla="*/ 279584 h 365609"/>
              <a:gd name="connsiteX15" fmla="*/ 206462 w 430129"/>
              <a:gd name="connsiteY15" fmla="*/ 262378 h 365609"/>
              <a:gd name="connsiteX16" fmla="*/ 164524 w 430129"/>
              <a:gd name="connsiteY16" fmla="*/ 241947 h 365609"/>
              <a:gd name="connsiteX17" fmla="*/ 129039 w 430129"/>
              <a:gd name="connsiteY17" fmla="*/ 236571 h 365609"/>
              <a:gd name="connsiteX18" fmla="*/ 258078 w 430129"/>
              <a:gd name="connsiteY18" fmla="*/ 172051 h 365609"/>
              <a:gd name="connsiteX19" fmla="*/ 258078 w 430129"/>
              <a:gd name="connsiteY19" fmla="*/ 193558 h 365609"/>
              <a:gd name="connsiteX20" fmla="*/ 387116 w 430129"/>
              <a:gd name="connsiteY20" fmla="*/ 193558 h 365609"/>
              <a:gd name="connsiteX21" fmla="*/ 387116 w 430129"/>
              <a:gd name="connsiteY21" fmla="*/ 172051 h 365609"/>
              <a:gd name="connsiteX22" fmla="*/ 129039 w 430129"/>
              <a:gd name="connsiteY22" fmla="*/ 139792 h 365609"/>
              <a:gd name="connsiteX23" fmla="*/ 86026 w 430129"/>
              <a:gd name="connsiteY23" fmla="*/ 182805 h 365609"/>
              <a:gd name="connsiteX24" fmla="*/ 129039 w 430129"/>
              <a:gd name="connsiteY24" fmla="*/ 225817 h 365609"/>
              <a:gd name="connsiteX25" fmla="*/ 172052 w 430129"/>
              <a:gd name="connsiteY25" fmla="*/ 182805 h 365609"/>
              <a:gd name="connsiteX26" fmla="*/ 129039 w 430129"/>
              <a:gd name="connsiteY26" fmla="*/ 139792 h 365609"/>
              <a:gd name="connsiteX27" fmla="*/ 21506 w 430129"/>
              <a:gd name="connsiteY27" fmla="*/ 64519 h 365609"/>
              <a:gd name="connsiteX28" fmla="*/ 161298 w 430129"/>
              <a:gd name="connsiteY28" fmla="*/ 64519 h 365609"/>
              <a:gd name="connsiteX29" fmla="*/ 204311 w 430129"/>
              <a:gd name="connsiteY29" fmla="*/ 107532 h 365609"/>
              <a:gd name="connsiteX30" fmla="*/ 225818 w 430129"/>
              <a:gd name="connsiteY30" fmla="*/ 107532 h 365609"/>
              <a:gd name="connsiteX31" fmla="*/ 268831 w 430129"/>
              <a:gd name="connsiteY31" fmla="*/ 64519 h 365609"/>
              <a:gd name="connsiteX32" fmla="*/ 408623 w 430129"/>
              <a:gd name="connsiteY32" fmla="*/ 64519 h 365609"/>
              <a:gd name="connsiteX33" fmla="*/ 430129 w 430129"/>
              <a:gd name="connsiteY33" fmla="*/ 86025 h 365609"/>
              <a:gd name="connsiteX34" fmla="*/ 430129 w 430129"/>
              <a:gd name="connsiteY34" fmla="*/ 344103 h 365609"/>
              <a:gd name="connsiteX35" fmla="*/ 408623 w 430129"/>
              <a:gd name="connsiteY35" fmla="*/ 365609 h 365609"/>
              <a:gd name="connsiteX36" fmla="*/ 21506 w 430129"/>
              <a:gd name="connsiteY36" fmla="*/ 365609 h 365609"/>
              <a:gd name="connsiteX37" fmla="*/ 0 w 430129"/>
              <a:gd name="connsiteY37" fmla="*/ 344103 h 365609"/>
              <a:gd name="connsiteX38" fmla="*/ 0 w 430129"/>
              <a:gd name="connsiteY38" fmla="*/ 86025 h 365609"/>
              <a:gd name="connsiteX39" fmla="*/ 21506 w 430129"/>
              <a:gd name="connsiteY39" fmla="*/ 64519 h 365609"/>
              <a:gd name="connsiteX40" fmla="*/ 204311 w 430129"/>
              <a:gd name="connsiteY40" fmla="*/ 0 h 365609"/>
              <a:gd name="connsiteX41" fmla="*/ 225818 w 430129"/>
              <a:gd name="connsiteY41" fmla="*/ 0 h 365609"/>
              <a:gd name="connsiteX42" fmla="*/ 247324 w 430129"/>
              <a:gd name="connsiteY42" fmla="*/ 21506 h 365609"/>
              <a:gd name="connsiteX43" fmla="*/ 247324 w 430129"/>
              <a:gd name="connsiteY43" fmla="*/ 64519 h 365609"/>
              <a:gd name="connsiteX44" fmla="*/ 225818 w 430129"/>
              <a:gd name="connsiteY44" fmla="*/ 86026 h 365609"/>
              <a:gd name="connsiteX45" fmla="*/ 204311 w 430129"/>
              <a:gd name="connsiteY45" fmla="*/ 86026 h 365609"/>
              <a:gd name="connsiteX46" fmla="*/ 182805 w 430129"/>
              <a:gd name="connsiteY46" fmla="*/ 64519 h 365609"/>
              <a:gd name="connsiteX47" fmla="*/ 182805 w 430129"/>
              <a:gd name="connsiteY47" fmla="*/ 21506 h 365609"/>
              <a:gd name="connsiteX48" fmla="*/ 204311 w 430129"/>
              <a:gd name="connsiteY48" fmla="*/ 0 h 365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30129" h="365609">
                <a:moveTo>
                  <a:pt x="258078" y="301090"/>
                </a:moveTo>
                <a:lnTo>
                  <a:pt x="258078" y="322597"/>
                </a:lnTo>
                <a:lnTo>
                  <a:pt x="387116" y="322597"/>
                </a:lnTo>
                <a:lnTo>
                  <a:pt x="387116" y="301090"/>
                </a:lnTo>
                <a:close/>
                <a:moveTo>
                  <a:pt x="258078" y="236571"/>
                </a:moveTo>
                <a:lnTo>
                  <a:pt x="258078" y="258077"/>
                </a:lnTo>
                <a:lnTo>
                  <a:pt x="387116" y="258077"/>
                </a:lnTo>
                <a:lnTo>
                  <a:pt x="387116" y="236571"/>
                </a:lnTo>
                <a:close/>
                <a:moveTo>
                  <a:pt x="129039" y="236571"/>
                </a:moveTo>
                <a:cubicBezTo>
                  <a:pt x="117210" y="236571"/>
                  <a:pt x="105382" y="238721"/>
                  <a:pt x="93553" y="241947"/>
                </a:cubicBezTo>
                <a:cubicBezTo>
                  <a:pt x="78499" y="246249"/>
                  <a:pt x="63444" y="253776"/>
                  <a:pt x="51616" y="262378"/>
                </a:cubicBezTo>
                <a:cubicBezTo>
                  <a:pt x="46239" y="266680"/>
                  <a:pt x="43013" y="273132"/>
                  <a:pt x="43013" y="279584"/>
                </a:cubicBezTo>
                <a:lnTo>
                  <a:pt x="43013" y="322597"/>
                </a:lnTo>
                <a:lnTo>
                  <a:pt x="215065" y="322597"/>
                </a:lnTo>
                <a:lnTo>
                  <a:pt x="215065" y="279584"/>
                </a:lnTo>
                <a:cubicBezTo>
                  <a:pt x="215065" y="273132"/>
                  <a:pt x="211839" y="266680"/>
                  <a:pt x="206462" y="262378"/>
                </a:cubicBezTo>
                <a:cubicBezTo>
                  <a:pt x="194633" y="252701"/>
                  <a:pt x="179579" y="246249"/>
                  <a:pt x="164524" y="241947"/>
                </a:cubicBezTo>
                <a:cubicBezTo>
                  <a:pt x="153771" y="238721"/>
                  <a:pt x="141943" y="236571"/>
                  <a:pt x="129039" y="236571"/>
                </a:cubicBezTo>
                <a:close/>
                <a:moveTo>
                  <a:pt x="258078" y="172051"/>
                </a:moveTo>
                <a:lnTo>
                  <a:pt x="258078" y="193558"/>
                </a:lnTo>
                <a:lnTo>
                  <a:pt x="387116" y="193558"/>
                </a:lnTo>
                <a:lnTo>
                  <a:pt x="387116" y="172051"/>
                </a:lnTo>
                <a:close/>
                <a:moveTo>
                  <a:pt x="129039" y="139792"/>
                </a:moveTo>
                <a:cubicBezTo>
                  <a:pt x="105382" y="139792"/>
                  <a:pt x="86026" y="159147"/>
                  <a:pt x="86026" y="182805"/>
                </a:cubicBezTo>
                <a:cubicBezTo>
                  <a:pt x="86026" y="206462"/>
                  <a:pt x="105382" y="225817"/>
                  <a:pt x="129039" y="225817"/>
                </a:cubicBezTo>
                <a:cubicBezTo>
                  <a:pt x="152696" y="225817"/>
                  <a:pt x="172052" y="206462"/>
                  <a:pt x="172052" y="182805"/>
                </a:cubicBezTo>
                <a:cubicBezTo>
                  <a:pt x="172052" y="159147"/>
                  <a:pt x="152696" y="139792"/>
                  <a:pt x="129039" y="139792"/>
                </a:cubicBezTo>
                <a:close/>
                <a:moveTo>
                  <a:pt x="21506" y="64519"/>
                </a:moveTo>
                <a:lnTo>
                  <a:pt x="161298" y="64519"/>
                </a:lnTo>
                <a:cubicBezTo>
                  <a:pt x="161298" y="88176"/>
                  <a:pt x="180654" y="107532"/>
                  <a:pt x="204311" y="107532"/>
                </a:cubicBezTo>
                <a:lnTo>
                  <a:pt x="225818" y="107532"/>
                </a:lnTo>
                <a:cubicBezTo>
                  <a:pt x="249475" y="107532"/>
                  <a:pt x="268831" y="88176"/>
                  <a:pt x="268831" y="64519"/>
                </a:cubicBezTo>
                <a:lnTo>
                  <a:pt x="408623" y="64519"/>
                </a:lnTo>
                <a:cubicBezTo>
                  <a:pt x="420451" y="64519"/>
                  <a:pt x="430129" y="74197"/>
                  <a:pt x="430129" y="86025"/>
                </a:cubicBezTo>
                <a:lnTo>
                  <a:pt x="430129" y="344103"/>
                </a:lnTo>
                <a:cubicBezTo>
                  <a:pt x="430129" y="355932"/>
                  <a:pt x="420451" y="365609"/>
                  <a:pt x="408623" y="365609"/>
                </a:cubicBezTo>
                <a:lnTo>
                  <a:pt x="21506" y="365609"/>
                </a:lnTo>
                <a:cubicBezTo>
                  <a:pt x="9678" y="365609"/>
                  <a:pt x="0" y="355932"/>
                  <a:pt x="0" y="344103"/>
                </a:cubicBezTo>
                <a:lnTo>
                  <a:pt x="0" y="86025"/>
                </a:lnTo>
                <a:cubicBezTo>
                  <a:pt x="0" y="74197"/>
                  <a:pt x="9678" y="64519"/>
                  <a:pt x="21506" y="64519"/>
                </a:cubicBezTo>
                <a:close/>
                <a:moveTo>
                  <a:pt x="204311" y="0"/>
                </a:moveTo>
                <a:lnTo>
                  <a:pt x="225818" y="0"/>
                </a:lnTo>
                <a:cubicBezTo>
                  <a:pt x="237646" y="0"/>
                  <a:pt x="247324" y="9678"/>
                  <a:pt x="247324" y="21506"/>
                </a:cubicBezTo>
                <a:lnTo>
                  <a:pt x="247324" y="64519"/>
                </a:lnTo>
                <a:cubicBezTo>
                  <a:pt x="247324" y="76348"/>
                  <a:pt x="237646" y="86026"/>
                  <a:pt x="225818" y="86026"/>
                </a:cubicBezTo>
                <a:lnTo>
                  <a:pt x="204311" y="86026"/>
                </a:lnTo>
                <a:cubicBezTo>
                  <a:pt x="192483" y="86026"/>
                  <a:pt x="182805" y="76348"/>
                  <a:pt x="182805" y="64519"/>
                </a:cubicBezTo>
                <a:lnTo>
                  <a:pt x="182805" y="21506"/>
                </a:lnTo>
                <a:cubicBezTo>
                  <a:pt x="182805" y="9678"/>
                  <a:pt x="192483" y="0"/>
                  <a:pt x="204311" y="0"/>
                </a:cubicBezTo>
                <a:close/>
              </a:path>
            </a:pathLst>
          </a:custGeom>
          <a:solidFill>
            <a:schemeClr val="bg1"/>
          </a:solidFill>
          <a:ln w="53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0174B3F3-5ACB-4B71-1E6C-C2A9E1D5471A}"/>
              </a:ext>
            </a:extLst>
          </p:cNvPr>
          <p:cNvSpPr/>
          <p:nvPr/>
        </p:nvSpPr>
        <p:spPr>
          <a:xfrm>
            <a:off x="6824109" y="3487246"/>
            <a:ext cx="350056" cy="394756"/>
          </a:xfrm>
          <a:custGeom>
            <a:avLst/>
            <a:gdLst>
              <a:gd name="connsiteX0" fmla="*/ 225825 w 381424"/>
              <a:gd name="connsiteY0" fmla="*/ 333351 h 430130"/>
              <a:gd name="connsiteX1" fmla="*/ 265612 w 381424"/>
              <a:gd name="connsiteY1" fmla="*/ 339803 h 430130"/>
              <a:gd name="connsiteX2" fmla="*/ 312926 w 381424"/>
              <a:gd name="connsiteY2" fmla="*/ 362385 h 430130"/>
              <a:gd name="connsiteX3" fmla="*/ 322604 w 381424"/>
              <a:gd name="connsiteY3" fmla="*/ 381741 h 430130"/>
              <a:gd name="connsiteX4" fmla="*/ 322604 w 381424"/>
              <a:gd name="connsiteY4" fmla="*/ 430130 h 430130"/>
              <a:gd name="connsiteX5" fmla="*/ 129046 w 381424"/>
              <a:gd name="connsiteY5" fmla="*/ 430130 h 430130"/>
              <a:gd name="connsiteX6" fmla="*/ 129046 w 381424"/>
              <a:gd name="connsiteY6" fmla="*/ 381741 h 430130"/>
              <a:gd name="connsiteX7" fmla="*/ 138724 w 381424"/>
              <a:gd name="connsiteY7" fmla="*/ 362385 h 430130"/>
              <a:gd name="connsiteX8" fmla="*/ 186038 w 381424"/>
              <a:gd name="connsiteY8" fmla="*/ 339803 h 430130"/>
              <a:gd name="connsiteX9" fmla="*/ 225825 w 381424"/>
              <a:gd name="connsiteY9" fmla="*/ 333351 h 430130"/>
              <a:gd name="connsiteX10" fmla="*/ 96786 w 381424"/>
              <a:gd name="connsiteY10" fmla="*/ 258078 h 430130"/>
              <a:gd name="connsiteX11" fmla="*/ 136573 w 381424"/>
              <a:gd name="connsiteY11" fmla="*/ 264530 h 430130"/>
              <a:gd name="connsiteX12" fmla="*/ 155929 w 381424"/>
              <a:gd name="connsiteY12" fmla="*/ 270982 h 430130"/>
              <a:gd name="connsiteX13" fmla="*/ 155929 w 381424"/>
              <a:gd name="connsiteY13" fmla="*/ 273133 h 430130"/>
              <a:gd name="connsiteX14" fmla="*/ 175284 w 381424"/>
              <a:gd name="connsiteY14" fmla="*/ 320447 h 430130"/>
              <a:gd name="connsiteX15" fmla="*/ 125820 w 381424"/>
              <a:gd name="connsiteY15" fmla="*/ 345179 h 430130"/>
              <a:gd name="connsiteX16" fmla="*/ 116142 w 381424"/>
              <a:gd name="connsiteY16" fmla="*/ 354857 h 430130"/>
              <a:gd name="connsiteX17" fmla="*/ 7 w 381424"/>
              <a:gd name="connsiteY17" fmla="*/ 354857 h 430130"/>
              <a:gd name="connsiteX18" fmla="*/ 7 w 381424"/>
              <a:gd name="connsiteY18" fmla="*/ 306468 h 430130"/>
              <a:gd name="connsiteX19" fmla="*/ 9685 w 381424"/>
              <a:gd name="connsiteY19" fmla="*/ 287112 h 430130"/>
              <a:gd name="connsiteX20" fmla="*/ 56999 w 381424"/>
              <a:gd name="connsiteY20" fmla="*/ 264530 h 430130"/>
              <a:gd name="connsiteX21" fmla="*/ 96786 w 381424"/>
              <a:gd name="connsiteY21" fmla="*/ 258078 h 430130"/>
              <a:gd name="connsiteX22" fmla="*/ 225825 w 381424"/>
              <a:gd name="connsiteY22" fmla="*/ 223668 h 430130"/>
              <a:gd name="connsiteX23" fmla="*/ 274214 w 381424"/>
              <a:gd name="connsiteY23" fmla="*/ 272058 h 430130"/>
              <a:gd name="connsiteX24" fmla="*/ 225825 w 381424"/>
              <a:gd name="connsiteY24" fmla="*/ 320447 h 430130"/>
              <a:gd name="connsiteX25" fmla="*/ 177435 w 381424"/>
              <a:gd name="connsiteY25" fmla="*/ 272058 h 430130"/>
              <a:gd name="connsiteX26" fmla="*/ 225825 w 381424"/>
              <a:gd name="connsiteY26" fmla="*/ 223668 h 430130"/>
              <a:gd name="connsiteX27" fmla="*/ 96787 w 381424"/>
              <a:gd name="connsiteY27" fmla="*/ 148395 h 430130"/>
              <a:gd name="connsiteX28" fmla="*/ 145176 w 381424"/>
              <a:gd name="connsiteY28" fmla="*/ 196785 h 430130"/>
              <a:gd name="connsiteX29" fmla="*/ 96787 w 381424"/>
              <a:gd name="connsiteY29" fmla="*/ 245174 h 430130"/>
              <a:gd name="connsiteX30" fmla="*/ 48397 w 381424"/>
              <a:gd name="connsiteY30" fmla="*/ 196785 h 430130"/>
              <a:gd name="connsiteX31" fmla="*/ 96787 w 381424"/>
              <a:gd name="connsiteY31" fmla="*/ 148395 h 430130"/>
              <a:gd name="connsiteX32" fmla="*/ 267711 w 381424"/>
              <a:gd name="connsiteY32" fmla="*/ 117264 h 430130"/>
              <a:gd name="connsiteX33" fmla="*/ 255774 w 381424"/>
              <a:gd name="connsiteY33" fmla="*/ 129199 h 430130"/>
              <a:gd name="connsiteX34" fmla="*/ 267709 w 381424"/>
              <a:gd name="connsiteY34" fmla="*/ 141136 h 430130"/>
              <a:gd name="connsiteX35" fmla="*/ 267980 w 381424"/>
              <a:gd name="connsiteY35" fmla="*/ 141135 h 430130"/>
              <a:gd name="connsiteX36" fmla="*/ 279645 w 381424"/>
              <a:gd name="connsiteY36" fmla="*/ 129039 h 430130"/>
              <a:gd name="connsiteX37" fmla="*/ 267711 w 381424"/>
              <a:gd name="connsiteY37" fmla="*/ 117264 h 430130"/>
              <a:gd name="connsiteX38" fmla="*/ 267709 w 381424"/>
              <a:gd name="connsiteY38" fmla="*/ 20162 h 430130"/>
              <a:gd name="connsiteX39" fmla="*/ 263554 w 381424"/>
              <a:gd name="connsiteY39" fmla="*/ 20166 h 430130"/>
              <a:gd name="connsiteX40" fmla="*/ 230503 w 381424"/>
              <a:gd name="connsiteY40" fmla="*/ 57422 h 430130"/>
              <a:gd name="connsiteX41" fmla="*/ 230503 w 381424"/>
              <a:gd name="connsiteY41" fmla="*/ 58766 h 430130"/>
              <a:gd name="connsiteX42" fmla="*/ 245826 w 381424"/>
              <a:gd name="connsiteY42" fmla="*/ 58766 h 430130"/>
              <a:gd name="connsiteX43" fmla="*/ 245826 w 381424"/>
              <a:gd name="connsiteY43" fmla="*/ 57422 h 430130"/>
              <a:gd name="connsiteX44" fmla="*/ 245826 w 381424"/>
              <a:gd name="connsiteY44" fmla="*/ 53701 h 430130"/>
              <a:gd name="connsiteX45" fmla="*/ 267709 w 381424"/>
              <a:gd name="connsiteY45" fmla="*/ 35539 h 430130"/>
              <a:gd name="connsiteX46" fmla="*/ 268523 w 381424"/>
              <a:gd name="connsiteY46" fmla="*/ 35538 h 430130"/>
              <a:gd name="connsiteX47" fmla="*/ 289646 w 381424"/>
              <a:gd name="connsiteY47" fmla="*/ 57422 h 430130"/>
              <a:gd name="connsiteX48" fmla="*/ 267709 w 381424"/>
              <a:gd name="connsiteY48" fmla="*/ 77208 h 430130"/>
              <a:gd name="connsiteX49" fmla="*/ 260074 w 381424"/>
              <a:gd name="connsiteY49" fmla="*/ 77208 h 430130"/>
              <a:gd name="connsiteX50" fmla="*/ 260074 w 381424"/>
              <a:gd name="connsiteY50" fmla="*/ 108876 h 430130"/>
              <a:gd name="connsiteX51" fmla="*/ 275397 w 381424"/>
              <a:gd name="connsiteY51" fmla="*/ 108876 h 430130"/>
              <a:gd name="connsiteX52" fmla="*/ 275397 w 381424"/>
              <a:gd name="connsiteY52" fmla="*/ 91940 h 430130"/>
              <a:gd name="connsiteX53" fmla="*/ 304969 w 381424"/>
              <a:gd name="connsiteY53" fmla="*/ 57422 h 430130"/>
              <a:gd name="connsiteX54" fmla="*/ 304969 w 381424"/>
              <a:gd name="connsiteY54" fmla="*/ 56557 h 430130"/>
              <a:gd name="connsiteX55" fmla="*/ 267709 w 381424"/>
              <a:gd name="connsiteY55" fmla="*/ 20162 h 430130"/>
              <a:gd name="connsiteX56" fmla="*/ 167112 w 381424"/>
              <a:gd name="connsiteY56" fmla="*/ 0 h 430130"/>
              <a:gd name="connsiteX57" fmla="*/ 370187 w 381424"/>
              <a:gd name="connsiteY57" fmla="*/ 0 h 430130"/>
              <a:gd name="connsiteX58" fmla="*/ 381424 w 381424"/>
              <a:gd name="connsiteY58" fmla="*/ 11345 h 430130"/>
              <a:gd name="connsiteX59" fmla="*/ 381424 w 381424"/>
              <a:gd name="connsiteY59" fmla="*/ 149954 h 430130"/>
              <a:gd name="connsiteX60" fmla="*/ 370187 w 381424"/>
              <a:gd name="connsiteY60" fmla="*/ 161298 h 430130"/>
              <a:gd name="connsiteX61" fmla="*/ 243944 w 381424"/>
              <a:gd name="connsiteY61" fmla="*/ 161298 h 430130"/>
              <a:gd name="connsiteX62" fmla="*/ 199372 w 381424"/>
              <a:gd name="connsiteY62" fmla="*/ 206677 h 430130"/>
              <a:gd name="connsiteX63" fmla="*/ 199372 w 381424"/>
              <a:gd name="connsiteY63" fmla="*/ 161298 h 430130"/>
              <a:gd name="connsiteX64" fmla="*/ 167112 w 381424"/>
              <a:gd name="connsiteY64" fmla="*/ 161298 h 430130"/>
              <a:gd name="connsiteX65" fmla="*/ 167002 w 381424"/>
              <a:gd name="connsiteY65" fmla="*/ 161297 h 430130"/>
              <a:gd name="connsiteX66" fmla="*/ 155929 w 381424"/>
              <a:gd name="connsiteY66" fmla="*/ 149792 h 430130"/>
              <a:gd name="connsiteX67" fmla="*/ 155929 w 381424"/>
              <a:gd name="connsiteY67" fmla="*/ 11345 h 430130"/>
              <a:gd name="connsiteX68" fmla="*/ 167112 w 381424"/>
              <a:gd name="connsiteY68" fmla="*/ 0 h 430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81424" h="430130">
                <a:moveTo>
                  <a:pt x="225825" y="333351"/>
                </a:moveTo>
                <a:cubicBezTo>
                  <a:pt x="239313" y="333749"/>
                  <a:pt x="252690" y="335918"/>
                  <a:pt x="265612" y="339803"/>
                </a:cubicBezTo>
                <a:cubicBezTo>
                  <a:pt x="282847" y="343775"/>
                  <a:pt x="298999" y="351484"/>
                  <a:pt x="312926" y="362385"/>
                </a:cubicBezTo>
                <a:cubicBezTo>
                  <a:pt x="319174" y="366823"/>
                  <a:pt x="322803" y="374079"/>
                  <a:pt x="322604" y="381741"/>
                </a:cubicBezTo>
                <a:lnTo>
                  <a:pt x="322604" y="430130"/>
                </a:lnTo>
                <a:lnTo>
                  <a:pt x="129046" y="430130"/>
                </a:lnTo>
                <a:lnTo>
                  <a:pt x="129046" y="381741"/>
                </a:lnTo>
                <a:cubicBezTo>
                  <a:pt x="129079" y="374133"/>
                  <a:pt x="132658" y="366976"/>
                  <a:pt x="138724" y="362385"/>
                </a:cubicBezTo>
                <a:cubicBezTo>
                  <a:pt x="153025" y="352101"/>
                  <a:pt x="169048" y="344454"/>
                  <a:pt x="186038" y="339803"/>
                </a:cubicBezTo>
                <a:cubicBezTo>
                  <a:pt x="198878" y="335570"/>
                  <a:pt x="212306" y="333393"/>
                  <a:pt x="225825" y="333351"/>
                </a:cubicBezTo>
                <a:close/>
                <a:moveTo>
                  <a:pt x="96786" y="258078"/>
                </a:moveTo>
                <a:cubicBezTo>
                  <a:pt x="110274" y="258476"/>
                  <a:pt x="123651" y="260645"/>
                  <a:pt x="136573" y="264530"/>
                </a:cubicBezTo>
                <a:cubicBezTo>
                  <a:pt x="143177" y="266193"/>
                  <a:pt x="149647" y="268350"/>
                  <a:pt x="155929" y="270982"/>
                </a:cubicBezTo>
                <a:lnTo>
                  <a:pt x="155929" y="273133"/>
                </a:lnTo>
                <a:cubicBezTo>
                  <a:pt x="156137" y="290790"/>
                  <a:pt x="163057" y="307706"/>
                  <a:pt x="175284" y="320447"/>
                </a:cubicBezTo>
                <a:cubicBezTo>
                  <a:pt x="157607" y="326060"/>
                  <a:pt x="140917" y="334405"/>
                  <a:pt x="125820" y="345179"/>
                </a:cubicBezTo>
                <a:cubicBezTo>
                  <a:pt x="122078" y="347845"/>
                  <a:pt x="118807" y="351116"/>
                  <a:pt x="116142" y="354857"/>
                </a:cubicBezTo>
                <a:lnTo>
                  <a:pt x="7" y="354857"/>
                </a:lnTo>
                <a:lnTo>
                  <a:pt x="7" y="306468"/>
                </a:lnTo>
                <a:cubicBezTo>
                  <a:pt x="-192" y="298806"/>
                  <a:pt x="3437" y="291550"/>
                  <a:pt x="9685" y="287112"/>
                </a:cubicBezTo>
                <a:cubicBezTo>
                  <a:pt x="24231" y="277248"/>
                  <a:pt x="40181" y="269635"/>
                  <a:pt x="56999" y="264530"/>
                </a:cubicBezTo>
                <a:cubicBezTo>
                  <a:pt x="69839" y="260297"/>
                  <a:pt x="83266" y="258119"/>
                  <a:pt x="96786" y="258078"/>
                </a:cubicBezTo>
                <a:close/>
                <a:moveTo>
                  <a:pt x="225825" y="223668"/>
                </a:moveTo>
                <a:cubicBezTo>
                  <a:pt x="252549" y="223668"/>
                  <a:pt x="274214" y="245333"/>
                  <a:pt x="274214" y="272058"/>
                </a:cubicBezTo>
                <a:cubicBezTo>
                  <a:pt x="274214" y="298782"/>
                  <a:pt x="252549" y="320447"/>
                  <a:pt x="225825" y="320447"/>
                </a:cubicBezTo>
                <a:cubicBezTo>
                  <a:pt x="199100" y="320447"/>
                  <a:pt x="177435" y="298782"/>
                  <a:pt x="177435" y="272058"/>
                </a:cubicBezTo>
                <a:cubicBezTo>
                  <a:pt x="177435" y="245333"/>
                  <a:pt x="199100" y="223668"/>
                  <a:pt x="225825" y="223668"/>
                </a:cubicBezTo>
                <a:close/>
                <a:moveTo>
                  <a:pt x="96787" y="148395"/>
                </a:moveTo>
                <a:cubicBezTo>
                  <a:pt x="123511" y="148395"/>
                  <a:pt x="145176" y="170060"/>
                  <a:pt x="145176" y="196785"/>
                </a:cubicBezTo>
                <a:cubicBezTo>
                  <a:pt x="145176" y="223509"/>
                  <a:pt x="123511" y="245174"/>
                  <a:pt x="96787" y="245174"/>
                </a:cubicBezTo>
                <a:cubicBezTo>
                  <a:pt x="70062" y="245174"/>
                  <a:pt x="48397" y="223509"/>
                  <a:pt x="48397" y="196785"/>
                </a:cubicBezTo>
                <a:cubicBezTo>
                  <a:pt x="48397" y="170060"/>
                  <a:pt x="70062" y="148395"/>
                  <a:pt x="96787" y="148395"/>
                </a:cubicBezTo>
                <a:close/>
                <a:moveTo>
                  <a:pt x="267711" y="117264"/>
                </a:moveTo>
                <a:cubicBezTo>
                  <a:pt x="261119" y="117263"/>
                  <a:pt x="255774" y="122607"/>
                  <a:pt x="255774" y="129199"/>
                </a:cubicBezTo>
                <a:cubicBezTo>
                  <a:pt x="255773" y="135791"/>
                  <a:pt x="261117" y="141136"/>
                  <a:pt x="267709" y="141136"/>
                </a:cubicBezTo>
                <a:cubicBezTo>
                  <a:pt x="267799" y="141137"/>
                  <a:pt x="267890" y="141136"/>
                  <a:pt x="267980" y="141135"/>
                </a:cubicBezTo>
                <a:cubicBezTo>
                  <a:pt x="274541" y="141016"/>
                  <a:pt x="279764" y="135600"/>
                  <a:pt x="279645" y="129039"/>
                </a:cubicBezTo>
                <a:cubicBezTo>
                  <a:pt x="279557" y="122510"/>
                  <a:pt x="274240" y="117265"/>
                  <a:pt x="267711" y="117264"/>
                </a:cubicBezTo>
                <a:close/>
                <a:moveTo>
                  <a:pt x="267709" y="20162"/>
                </a:moveTo>
                <a:cubicBezTo>
                  <a:pt x="266325" y="20082"/>
                  <a:pt x="264938" y="20083"/>
                  <a:pt x="263554" y="20166"/>
                </a:cubicBezTo>
                <a:cubicBezTo>
                  <a:pt x="244139" y="21327"/>
                  <a:pt x="229341" y="38007"/>
                  <a:pt x="230503" y="57422"/>
                </a:cubicBezTo>
                <a:lnTo>
                  <a:pt x="230503" y="58766"/>
                </a:lnTo>
                <a:lnTo>
                  <a:pt x="245826" y="58766"/>
                </a:lnTo>
                <a:lnTo>
                  <a:pt x="245826" y="57422"/>
                </a:lnTo>
                <a:cubicBezTo>
                  <a:pt x="245711" y="56185"/>
                  <a:pt x="245711" y="54939"/>
                  <a:pt x="245826" y="53701"/>
                </a:cubicBezTo>
                <a:cubicBezTo>
                  <a:pt x="246854" y="42643"/>
                  <a:pt x="256651" y="34512"/>
                  <a:pt x="267709" y="35539"/>
                </a:cubicBezTo>
                <a:cubicBezTo>
                  <a:pt x="267980" y="35534"/>
                  <a:pt x="268252" y="35534"/>
                  <a:pt x="268523" y="35538"/>
                </a:cubicBezTo>
                <a:cubicBezTo>
                  <a:pt x="280399" y="35749"/>
                  <a:pt x="289856" y="45546"/>
                  <a:pt x="289646" y="57422"/>
                </a:cubicBezTo>
                <a:cubicBezTo>
                  <a:pt x="289646" y="69412"/>
                  <a:pt x="281043" y="77208"/>
                  <a:pt x="267709" y="77208"/>
                </a:cubicBezTo>
                <a:lnTo>
                  <a:pt x="260074" y="77208"/>
                </a:lnTo>
                <a:lnTo>
                  <a:pt x="260074" y="108876"/>
                </a:lnTo>
                <a:lnTo>
                  <a:pt x="275397" y="108876"/>
                </a:lnTo>
                <a:lnTo>
                  <a:pt x="275397" y="91940"/>
                </a:lnTo>
                <a:cubicBezTo>
                  <a:pt x="292683" y="89785"/>
                  <a:pt x="305491" y="74833"/>
                  <a:pt x="304969" y="57422"/>
                </a:cubicBezTo>
                <a:cubicBezTo>
                  <a:pt x="304972" y="57134"/>
                  <a:pt x="304972" y="56845"/>
                  <a:pt x="304969" y="56557"/>
                </a:cubicBezTo>
                <a:cubicBezTo>
                  <a:pt x="304730" y="36218"/>
                  <a:pt x="288048" y="19924"/>
                  <a:pt x="267709" y="20162"/>
                </a:cubicBezTo>
                <a:close/>
                <a:moveTo>
                  <a:pt x="167112" y="0"/>
                </a:moveTo>
                <a:lnTo>
                  <a:pt x="370187" y="0"/>
                </a:lnTo>
                <a:cubicBezTo>
                  <a:pt x="376411" y="59"/>
                  <a:pt x="381425" y="5121"/>
                  <a:pt x="381424" y="11345"/>
                </a:cubicBezTo>
                <a:lnTo>
                  <a:pt x="381424" y="149954"/>
                </a:lnTo>
                <a:cubicBezTo>
                  <a:pt x="381424" y="156178"/>
                  <a:pt x="376411" y="161239"/>
                  <a:pt x="370187" y="161298"/>
                </a:cubicBezTo>
                <a:lnTo>
                  <a:pt x="243944" y="161298"/>
                </a:lnTo>
                <a:lnTo>
                  <a:pt x="199372" y="206677"/>
                </a:lnTo>
                <a:lnTo>
                  <a:pt x="199372" y="161298"/>
                </a:lnTo>
                <a:lnTo>
                  <a:pt x="167112" y="161298"/>
                </a:lnTo>
                <a:cubicBezTo>
                  <a:pt x="167076" y="161298"/>
                  <a:pt x="167039" y="161297"/>
                  <a:pt x="167002" y="161297"/>
                </a:cubicBezTo>
                <a:cubicBezTo>
                  <a:pt x="160767" y="161178"/>
                  <a:pt x="155810" y="156027"/>
                  <a:pt x="155929" y="149792"/>
                </a:cubicBezTo>
                <a:lnTo>
                  <a:pt x="155929" y="11345"/>
                </a:lnTo>
                <a:cubicBezTo>
                  <a:pt x="155899" y="5130"/>
                  <a:pt x="160898" y="59"/>
                  <a:pt x="167112" y="0"/>
                </a:cubicBezTo>
                <a:close/>
              </a:path>
            </a:pathLst>
          </a:custGeom>
          <a:solidFill>
            <a:schemeClr val="bg1"/>
          </a:solidFill>
          <a:ln w="53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56CCC78-B627-35FD-DABB-7DAA6718A71B}"/>
              </a:ext>
            </a:extLst>
          </p:cNvPr>
          <p:cNvSpPr txBox="1"/>
          <p:nvPr/>
        </p:nvSpPr>
        <p:spPr>
          <a:xfrm>
            <a:off x="5480283" y="3697035"/>
            <a:ext cx="120778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Business Plan</a:t>
            </a:r>
          </a:p>
        </p:txBody>
      </p:sp>
      <p:sp>
        <p:nvSpPr>
          <p:cNvPr id="21" name="Title 20">
            <a:extLst>
              <a:ext uri="{FF2B5EF4-FFF2-40B4-BE49-F238E27FC236}">
                <a16:creationId xmlns:a16="http://schemas.microsoft.com/office/drawing/2014/main" id="{E8316B89-60CC-4419-6110-6BB9E3697E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3082289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Freeform 183">
            <a:extLst>
              <a:ext uri="{FF2B5EF4-FFF2-40B4-BE49-F238E27FC236}">
                <a16:creationId xmlns:a16="http://schemas.microsoft.com/office/drawing/2014/main" id="{8329023E-CC9A-46EF-82F3-C85442B46C2F}"/>
              </a:ext>
            </a:extLst>
          </p:cNvPr>
          <p:cNvSpPr>
            <a:spLocks/>
          </p:cNvSpPr>
          <p:nvPr/>
        </p:nvSpPr>
        <p:spPr bwMode="auto">
          <a:xfrm>
            <a:off x="5483025" y="4738997"/>
            <a:ext cx="1225952" cy="744903"/>
          </a:xfrm>
          <a:custGeom>
            <a:avLst/>
            <a:gdLst>
              <a:gd name="T0" fmla="*/ 92 w 466"/>
              <a:gd name="T1" fmla="*/ 0 h 283"/>
              <a:gd name="T2" fmla="*/ 0 w 466"/>
              <a:gd name="T3" fmla="*/ 222 h 283"/>
              <a:gd name="T4" fmla="*/ 466 w 466"/>
              <a:gd name="T5" fmla="*/ 222 h 283"/>
              <a:gd name="T6" fmla="*/ 375 w 466"/>
              <a:gd name="T7" fmla="*/ 0 h 283"/>
              <a:gd name="T8" fmla="*/ 92 w 466"/>
              <a:gd name="T9" fmla="*/ 0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6" h="283">
                <a:moveTo>
                  <a:pt x="92" y="0"/>
                </a:moveTo>
                <a:cubicBezTo>
                  <a:pt x="0" y="222"/>
                  <a:pt x="0" y="222"/>
                  <a:pt x="0" y="222"/>
                </a:cubicBezTo>
                <a:cubicBezTo>
                  <a:pt x="155" y="283"/>
                  <a:pt x="321" y="279"/>
                  <a:pt x="466" y="222"/>
                </a:cubicBezTo>
                <a:cubicBezTo>
                  <a:pt x="375" y="0"/>
                  <a:pt x="375" y="0"/>
                  <a:pt x="375" y="0"/>
                </a:cubicBezTo>
                <a:cubicBezTo>
                  <a:pt x="286" y="34"/>
                  <a:pt x="186" y="36"/>
                  <a:pt x="9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09B10901-951B-4A84-A61D-6BB980090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5992" y="4870924"/>
            <a:ext cx="1023236" cy="102323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43" name="Freeform 199">
            <a:extLst>
              <a:ext uri="{FF2B5EF4-FFF2-40B4-BE49-F238E27FC236}">
                <a16:creationId xmlns:a16="http://schemas.microsoft.com/office/drawing/2014/main" id="{3079CC6D-1463-4E67-A827-49C222E2916D}"/>
              </a:ext>
            </a:extLst>
          </p:cNvPr>
          <p:cNvSpPr>
            <a:spLocks/>
          </p:cNvSpPr>
          <p:nvPr/>
        </p:nvSpPr>
        <p:spPr bwMode="auto">
          <a:xfrm>
            <a:off x="5664827" y="4946540"/>
            <a:ext cx="865568" cy="868786"/>
          </a:xfrm>
          <a:custGeom>
            <a:avLst/>
            <a:gdLst>
              <a:gd name="T0" fmla="*/ 58 w 329"/>
              <a:gd name="T1" fmla="*/ 59 h 330"/>
              <a:gd name="T2" fmla="*/ 270 w 329"/>
              <a:gd name="T3" fmla="*/ 59 h 330"/>
              <a:gd name="T4" fmla="*/ 270 w 329"/>
              <a:gd name="T5" fmla="*/ 271 h 330"/>
              <a:gd name="T6" fmla="*/ 58 w 329"/>
              <a:gd name="T7" fmla="*/ 271 h 330"/>
              <a:gd name="T8" fmla="*/ 58 w 329"/>
              <a:gd name="T9" fmla="*/ 59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9" h="330">
                <a:moveTo>
                  <a:pt x="58" y="59"/>
                </a:moveTo>
                <a:cubicBezTo>
                  <a:pt x="117" y="0"/>
                  <a:pt x="212" y="0"/>
                  <a:pt x="270" y="59"/>
                </a:cubicBezTo>
                <a:cubicBezTo>
                  <a:pt x="329" y="118"/>
                  <a:pt x="329" y="213"/>
                  <a:pt x="270" y="271"/>
                </a:cubicBezTo>
                <a:cubicBezTo>
                  <a:pt x="212" y="330"/>
                  <a:pt x="117" y="330"/>
                  <a:pt x="58" y="271"/>
                </a:cubicBezTo>
                <a:cubicBezTo>
                  <a:pt x="0" y="213"/>
                  <a:pt x="0" y="118"/>
                  <a:pt x="58" y="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44" name="Freeform 8">
            <a:extLst>
              <a:ext uri="{FF2B5EF4-FFF2-40B4-BE49-F238E27FC236}">
                <a16:creationId xmlns:a16="http://schemas.microsoft.com/office/drawing/2014/main" id="{F8AEDC24-DA79-4C41-85C6-D333FB638391}"/>
              </a:ext>
            </a:extLst>
          </p:cNvPr>
          <p:cNvSpPr>
            <a:spLocks noEditPoints="1"/>
          </p:cNvSpPr>
          <p:nvPr/>
        </p:nvSpPr>
        <p:spPr bwMode="auto">
          <a:xfrm>
            <a:off x="5899293" y="5182614"/>
            <a:ext cx="396636" cy="396636"/>
          </a:xfrm>
          <a:custGeom>
            <a:avLst/>
            <a:gdLst>
              <a:gd name="T0" fmla="*/ 100 w 481"/>
              <a:gd name="T1" fmla="*/ 284 h 481"/>
              <a:gd name="T2" fmla="*/ 100 w 481"/>
              <a:gd name="T3" fmla="*/ 256 h 481"/>
              <a:gd name="T4" fmla="*/ 481 w 481"/>
              <a:gd name="T5" fmla="*/ 185 h 481"/>
              <a:gd name="T6" fmla="*/ 441 w 481"/>
              <a:gd name="T7" fmla="*/ 357 h 481"/>
              <a:gd name="T8" fmla="*/ 382 w 481"/>
              <a:gd name="T9" fmla="*/ 481 h 481"/>
              <a:gd name="T10" fmla="*/ 326 w 481"/>
              <a:gd name="T11" fmla="*/ 471 h 481"/>
              <a:gd name="T12" fmla="*/ 166 w 481"/>
              <a:gd name="T13" fmla="*/ 429 h 481"/>
              <a:gd name="T14" fmla="*/ 142 w 481"/>
              <a:gd name="T15" fmla="*/ 481 h 481"/>
              <a:gd name="T16" fmla="*/ 86 w 481"/>
              <a:gd name="T17" fmla="*/ 471 h 481"/>
              <a:gd name="T18" fmla="*/ 14 w 481"/>
              <a:gd name="T19" fmla="*/ 369 h 481"/>
              <a:gd name="T20" fmla="*/ 0 w 481"/>
              <a:gd name="T21" fmla="*/ 270 h 481"/>
              <a:gd name="T22" fmla="*/ 54 w 481"/>
              <a:gd name="T23" fmla="*/ 210 h 481"/>
              <a:gd name="T24" fmla="*/ 43 w 481"/>
              <a:gd name="T25" fmla="*/ 143 h 481"/>
              <a:gd name="T26" fmla="*/ 431 w 481"/>
              <a:gd name="T27" fmla="*/ 222 h 481"/>
              <a:gd name="T28" fmla="*/ 467 w 481"/>
              <a:gd name="T29" fmla="*/ 171 h 481"/>
              <a:gd name="T30" fmla="*/ 289 w 481"/>
              <a:gd name="T31" fmla="*/ 171 h 481"/>
              <a:gd name="T32" fmla="*/ 77 w 481"/>
              <a:gd name="T33" fmla="*/ 193 h 481"/>
              <a:gd name="T34" fmla="*/ 83 w 481"/>
              <a:gd name="T35" fmla="*/ 208 h 481"/>
              <a:gd name="T36" fmla="*/ 28 w 481"/>
              <a:gd name="T37" fmla="*/ 342 h 481"/>
              <a:gd name="T38" fmla="*/ 111 w 481"/>
              <a:gd name="T39" fmla="*/ 453 h 481"/>
              <a:gd name="T40" fmla="*/ 143 w 481"/>
              <a:gd name="T41" fmla="*/ 407 h 481"/>
              <a:gd name="T42" fmla="*/ 321 w 481"/>
              <a:gd name="T43" fmla="*/ 398 h 481"/>
              <a:gd name="T44" fmla="*/ 350 w 481"/>
              <a:gd name="T45" fmla="*/ 453 h 481"/>
              <a:gd name="T46" fmla="*/ 415 w 481"/>
              <a:gd name="T47" fmla="*/ 346 h 481"/>
              <a:gd name="T48" fmla="*/ 297 w 481"/>
              <a:gd name="T49" fmla="*/ 200 h 481"/>
              <a:gd name="T50" fmla="*/ 170 w 481"/>
              <a:gd name="T51" fmla="*/ 214 h 481"/>
              <a:gd name="T52" fmla="*/ 297 w 481"/>
              <a:gd name="T53" fmla="*/ 228 h 481"/>
              <a:gd name="T54" fmla="*/ 297 w 481"/>
              <a:gd name="T55" fmla="*/ 200 h 481"/>
              <a:gd name="T56" fmla="*/ 241 w 481"/>
              <a:gd name="T57" fmla="*/ 0 h 481"/>
              <a:gd name="T58" fmla="*/ 241 w 481"/>
              <a:gd name="T59" fmla="*/ 113 h 481"/>
              <a:gd name="T60" fmla="*/ 213 w 481"/>
              <a:gd name="T61" fmla="*/ 57 h 481"/>
              <a:gd name="T62" fmla="*/ 269 w 481"/>
              <a:gd name="T63" fmla="*/ 57 h 481"/>
              <a:gd name="T64" fmla="*/ 213 w 481"/>
              <a:gd name="T65" fmla="*/ 57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1" h="481">
                <a:moveTo>
                  <a:pt x="114" y="270"/>
                </a:moveTo>
                <a:cubicBezTo>
                  <a:pt x="114" y="278"/>
                  <a:pt x="108" y="284"/>
                  <a:pt x="100" y="284"/>
                </a:cubicBezTo>
                <a:cubicBezTo>
                  <a:pt x="92" y="284"/>
                  <a:pt x="86" y="278"/>
                  <a:pt x="86" y="270"/>
                </a:cubicBezTo>
                <a:cubicBezTo>
                  <a:pt x="86" y="262"/>
                  <a:pt x="92" y="256"/>
                  <a:pt x="100" y="256"/>
                </a:cubicBezTo>
                <a:cubicBezTo>
                  <a:pt x="108" y="256"/>
                  <a:pt x="114" y="262"/>
                  <a:pt x="114" y="270"/>
                </a:cubicBezTo>
                <a:close/>
                <a:moveTo>
                  <a:pt x="481" y="185"/>
                </a:moveTo>
                <a:cubicBezTo>
                  <a:pt x="481" y="212"/>
                  <a:pt x="466" y="235"/>
                  <a:pt x="443" y="248"/>
                </a:cubicBezTo>
                <a:cubicBezTo>
                  <a:pt x="455" y="282"/>
                  <a:pt x="455" y="321"/>
                  <a:pt x="441" y="357"/>
                </a:cubicBezTo>
                <a:cubicBezTo>
                  <a:pt x="395" y="472"/>
                  <a:pt x="395" y="472"/>
                  <a:pt x="395" y="472"/>
                </a:cubicBezTo>
                <a:cubicBezTo>
                  <a:pt x="393" y="478"/>
                  <a:pt x="387" y="481"/>
                  <a:pt x="382" y="481"/>
                </a:cubicBezTo>
                <a:cubicBezTo>
                  <a:pt x="339" y="481"/>
                  <a:pt x="339" y="481"/>
                  <a:pt x="339" y="481"/>
                </a:cubicBezTo>
                <a:cubicBezTo>
                  <a:pt x="333" y="481"/>
                  <a:pt x="327" y="477"/>
                  <a:pt x="326" y="471"/>
                </a:cubicBezTo>
                <a:cubicBezTo>
                  <a:pt x="315" y="429"/>
                  <a:pt x="315" y="429"/>
                  <a:pt x="315" y="429"/>
                </a:cubicBezTo>
                <a:cubicBezTo>
                  <a:pt x="266" y="442"/>
                  <a:pt x="215" y="442"/>
                  <a:pt x="166" y="429"/>
                </a:cubicBezTo>
                <a:cubicBezTo>
                  <a:pt x="156" y="471"/>
                  <a:pt x="156" y="471"/>
                  <a:pt x="156" y="471"/>
                </a:cubicBezTo>
                <a:cubicBezTo>
                  <a:pt x="154" y="477"/>
                  <a:pt x="149" y="481"/>
                  <a:pt x="142" y="481"/>
                </a:cubicBezTo>
                <a:cubicBezTo>
                  <a:pt x="100" y="481"/>
                  <a:pt x="100" y="481"/>
                  <a:pt x="100" y="481"/>
                </a:cubicBezTo>
                <a:cubicBezTo>
                  <a:pt x="93" y="481"/>
                  <a:pt x="88" y="477"/>
                  <a:pt x="86" y="471"/>
                </a:cubicBezTo>
                <a:cubicBezTo>
                  <a:pt x="72" y="413"/>
                  <a:pt x="72" y="413"/>
                  <a:pt x="72" y="413"/>
                </a:cubicBezTo>
                <a:cubicBezTo>
                  <a:pt x="65" y="387"/>
                  <a:pt x="41" y="369"/>
                  <a:pt x="14" y="369"/>
                </a:cubicBezTo>
                <a:cubicBezTo>
                  <a:pt x="7" y="369"/>
                  <a:pt x="0" y="362"/>
                  <a:pt x="0" y="355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62"/>
                  <a:pt x="7" y="256"/>
                  <a:pt x="14" y="256"/>
                </a:cubicBezTo>
                <a:cubicBezTo>
                  <a:pt x="40" y="256"/>
                  <a:pt x="45" y="244"/>
                  <a:pt x="54" y="210"/>
                </a:cubicBezTo>
                <a:cubicBezTo>
                  <a:pt x="38" y="197"/>
                  <a:pt x="29" y="178"/>
                  <a:pt x="29" y="157"/>
                </a:cubicBezTo>
                <a:cubicBezTo>
                  <a:pt x="29" y="149"/>
                  <a:pt x="36" y="143"/>
                  <a:pt x="43" y="143"/>
                </a:cubicBezTo>
                <a:cubicBezTo>
                  <a:pt x="289" y="143"/>
                  <a:pt x="289" y="143"/>
                  <a:pt x="289" y="143"/>
                </a:cubicBezTo>
                <a:cubicBezTo>
                  <a:pt x="349" y="143"/>
                  <a:pt x="403" y="174"/>
                  <a:pt x="431" y="222"/>
                </a:cubicBezTo>
                <a:cubicBezTo>
                  <a:pt x="445" y="214"/>
                  <a:pt x="453" y="201"/>
                  <a:pt x="453" y="185"/>
                </a:cubicBezTo>
                <a:cubicBezTo>
                  <a:pt x="453" y="178"/>
                  <a:pt x="459" y="171"/>
                  <a:pt x="467" y="171"/>
                </a:cubicBezTo>
                <a:cubicBezTo>
                  <a:pt x="475" y="171"/>
                  <a:pt x="481" y="178"/>
                  <a:pt x="481" y="185"/>
                </a:cubicBezTo>
                <a:close/>
                <a:moveTo>
                  <a:pt x="289" y="171"/>
                </a:moveTo>
                <a:cubicBezTo>
                  <a:pt x="60" y="171"/>
                  <a:pt x="60" y="171"/>
                  <a:pt x="60" y="171"/>
                </a:cubicBezTo>
                <a:cubicBezTo>
                  <a:pt x="63" y="180"/>
                  <a:pt x="69" y="188"/>
                  <a:pt x="77" y="193"/>
                </a:cubicBezTo>
                <a:cubicBezTo>
                  <a:pt x="82" y="196"/>
                  <a:pt x="85" y="202"/>
                  <a:pt x="83" y="208"/>
                </a:cubicBezTo>
                <a:cubicBezTo>
                  <a:pt x="83" y="208"/>
                  <a:pt x="83" y="208"/>
                  <a:pt x="83" y="208"/>
                </a:cubicBezTo>
                <a:cubicBezTo>
                  <a:pt x="75" y="244"/>
                  <a:pt x="67" y="276"/>
                  <a:pt x="28" y="283"/>
                </a:cubicBezTo>
                <a:cubicBezTo>
                  <a:pt x="28" y="342"/>
                  <a:pt x="28" y="342"/>
                  <a:pt x="28" y="342"/>
                </a:cubicBezTo>
                <a:cubicBezTo>
                  <a:pt x="63" y="347"/>
                  <a:pt x="91" y="373"/>
                  <a:pt x="99" y="406"/>
                </a:cubicBezTo>
                <a:cubicBezTo>
                  <a:pt x="111" y="453"/>
                  <a:pt x="111" y="453"/>
                  <a:pt x="111" y="453"/>
                </a:cubicBezTo>
                <a:cubicBezTo>
                  <a:pt x="131" y="453"/>
                  <a:pt x="131" y="453"/>
                  <a:pt x="131" y="453"/>
                </a:cubicBezTo>
                <a:cubicBezTo>
                  <a:pt x="143" y="407"/>
                  <a:pt x="143" y="407"/>
                  <a:pt x="143" y="407"/>
                </a:cubicBezTo>
                <a:cubicBezTo>
                  <a:pt x="145" y="400"/>
                  <a:pt x="153" y="395"/>
                  <a:pt x="161" y="398"/>
                </a:cubicBezTo>
                <a:cubicBezTo>
                  <a:pt x="212" y="415"/>
                  <a:pt x="269" y="415"/>
                  <a:pt x="321" y="398"/>
                </a:cubicBezTo>
                <a:cubicBezTo>
                  <a:pt x="329" y="395"/>
                  <a:pt x="337" y="400"/>
                  <a:pt x="339" y="407"/>
                </a:cubicBezTo>
                <a:cubicBezTo>
                  <a:pt x="350" y="453"/>
                  <a:pt x="350" y="453"/>
                  <a:pt x="350" y="453"/>
                </a:cubicBezTo>
                <a:cubicBezTo>
                  <a:pt x="372" y="453"/>
                  <a:pt x="372" y="453"/>
                  <a:pt x="372" y="453"/>
                </a:cubicBezTo>
                <a:cubicBezTo>
                  <a:pt x="415" y="346"/>
                  <a:pt x="415" y="346"/>
                  <a:pt x="415" y="346"/>
                </a:cubicBezTo>
                <a:cubicBezTo>
                  <a:pt x="449" y="261"/>
                  <a:pt x="385" y="171"/>
                  <a:pt x="289" y="171"/>
                </a:cubicBezTo>
                <a:close/>
                <a:moveTo>
                  <a:pt x="297" y="200"/>
                </a:moveTo>
                <a:cubicBezTo>
                  <a:pt x="184" y="200"/>
                  <a:pt x="184" y="200"/>
                  <a:pt x="184" y="200"/>
                </a:cubicBezTo>
                <a:cubicBezTo>
                  <a:pt x="177" y="200"/>
                  <a:pt x="170" y="206"/>
                  <a:pt x="170" y="214"/>
                </a:cubicBezTo>
                <a:cubicBezTo>
                  <a:pt x="170" y="221"/>
                  <a:pt x="177" y="228"/>
                  <a:pt x="184" y="228"/>
                </a:cubicBezTo>
                <a:cubicBezTo>
                  <a:pt x="297" y="228"/>
                  <a:pt x="297" y="228"/>
                  <a:pt x="297" y="228"/>
                </a:cubicBezTo>
                <a:cubicBezTo>
                  <a:pt x="305" y="228"/>
                  <a:pt x="311" y="221"/>
                  <a:pt x="311" y="214"/>
                </a:cubicBezTo>
                <a:cubicBezTo>
                  <a:pt x="311" y="206"/>
                  <a:pt x="305" y="200"/>
                  <a:pt x="297" y="200"/>
                </a:cubicBezTo>
                <a:close/>
                <a:moveTo>
                  <a:pt x="184" y="57"/>
                </a:moveTo>
                <a:cubicBezTo>
                  <a:pt x="184" y="26"/>
                  <a:pt x="210" y="0"/>
                  <a:pt x="241" y="0"/>
                </a:cubicBezTo>
                <a:cubicBezTo>
                  <a:pt x="272" y="0"/>
                  <a:pt x="297" y="26"/>
                  <a:pt x="297" y="57"/>
                </a:cubicBezTo>
                <a:cubicBezTo>
                  <a:pt x="297" y="88"/>
                  <a:pt x="272" y="113"/>
                  <a:pt x="241" y="113"/>
                </a:cubicBezTo>
                <a:cubicBezTo>
                  <a:pt x="210" y="113"/>
                  <a:pt x="184" y="88"/>
                  <a:pt x="184" y="57"/>
                </a:cubicBezTo>
                <a:close/>
                <a:moveTo>
                  <a:pt x="213" y="57"/>
                </a:moveTo>
                <a:cubicBezTo>
                  <a:pt x="213" y="72"/>
                  <a:pt x="225" y="85"/>
                  <a:pt x="241" y="85"/>
                </a:cubicBezTo>
                <a:cubicBezTo>
                  <a:pt x="256" y="85"/>
                  <a:pt x="269" y="72"/>
                  <a:pt x="269" y="57"/>
                </a:cubicBezTo>
                <a:cubicBezTo>
                  <a:pt x="269" y="41"/>
                  <a:pt x="256" y="29"/>
                  <a:pt x="241" y="29"/>
                </a:cubicBezTo>
                <a:cubicBezTo>
                  <a:pt x="225" y="29"/>
                  <a:pt x="213" y="41"/>
                  <a:pt x="213" y="5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37" name="Freeform 182">
            <a:extLst>
              <a:ext uri="{FF2B5EF4-FFF2-40B4-BE49-F238E27FC236}">
                <a16:creationId xmlns:a16="http://schemas.microsoft.com/office/drawing/2014/main" id="{26EAE8EB-B125-48B4-9B9C-D0BA23818A3E}"/>
              </a:ext>
            </a:extLst>
          </p:cNvPr>
          <p:cNvSpPr>
            <a:spLocks/>
          </p:cNvSpPr>
          <p:nvPr/>
        </p:nvSpPr>
        <p:spPr bwMode="auto">
          <a:xfrm>
            <a:off x="4556321" y="4188767"/>
            <a:ext cx="1110115" cy="1110115"/>
          </a:xfrm>
          <a:custGeom>
            <a:avLst/>
            <a:gdLst>
              <a:gd name="T0" fmla="*/ 222 w 422"/>
              <a:gd name="T1" fmla="*/ 0 h 422"/>
              <a:gd name="T2" fmla="*/ 0 w 422"/>
              <a:gd name="T3" fmla="*/ 92 h 422"/>
              <a:gd name="T4" fmla="*/ 330 w 422"/>
              <a:gd name="T5" fmla="*/ 422 h 422"/>
              <a:gd name="T6" fmla="*/ 422 w 422"/>
              <a:gd name="T7" fmla="*/ 200 h 422"/>
              <a:gd name="T8" fmla="*/ 222 w 422"/>
              <a:gd name="T9" fmla="*/ 0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2" h="422">
                <a:moveTo>
                  <a:pt x="222" y="0"/>
                </a:moveTo>
                <a:cubicBezTo>
                  <a:pt x="0" y="92"/>
                  <a:pt x="0" y="92"/>
                  <a:pt x="0" y="92"/>
                </a:cubicBezTo>
                <a:cubicBezTo>
                  <a:pt x="67" y="245"/>
                  <a:pt x="187" y="359"/>
                  <a:pt x="330" y="422"/>
                </a:cubicBezTo>
                <a:cubicBezTo>
                  <a:pt x="422" y="200"/>
                  <a:pt x="422" y="200"/>
                  <a:pt x="422" y="200"/>
                </a:cubicBezTo>
                <a:cubicBezTo>
                  <a:pt x="336" y="161"/>
                  <a:pt x="263" y="92"/>
                  <a:pt x="22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01D8247E-F99E-461A-A5CF-B348BD00C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7265" y="4394701"/>
            <a:ext cx="1024845" cy="102323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94F591E8-F564-4F63-833F-616D3F364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3103" y="4512148"/>
            <a:ext cx="789951" cy="78995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B86882C3-B4A5-461A-98FC-48EFEFAE7720}"/>
              </a:ext>
            </a:extLst>
          </p:cNvPr>
          <p:cNvSpPr>
            <a:spLocks noEditPoints="1"/>
          </p:cNvSpPr>
          <p:nvPr/>
        </p:nvSpPr>
        <p:spPr bwMode="auto">
          <a:xfrm>
            <a:off x="4749760" y="4677553"/>
            <a:ext cx="396636" cy="396636"/>
          </a:xfrm>
          <a:custGeom>
            <a:avLst/>
            <a:gdLst>
              <a:gd name="T0" fmla="*/ 418 w 481"/>
              <a:gd name="T1" fmla="*/ 369 h 481"/>
              <a:gd name="T2" fmla="*/ 240 w 481"/>
              <a:gd name="T3" fmla="*/ 143 h 481"/>
              <a:gd name="T4" fmla="*/ 62 w 481"/>
              <a:gd name="T5" fmla="*/ 369 h 481"/>
              <a:gd name="T6" fmla="*/ 0 w 481"/>
              <a:gd name="T7" fmla="*/ 425 h 481"/>
              <a:gd name="T8" fmla="*/ 424 w 481"/>
              <a:gd name="T9" fmla="*/ 481 h 481"/>
              <a:gd name="T10" fmla="*/ 424 w 481"/>
              <a:gd name="T11" fmla="*/ 369 h 481"/>
              <a:gd name="T12" fmla="*/ 28 w 481"/>
              <a:gd name="T13" fmla="*/ 425 h 481"/>
              <a:gd name="T14" fmla="*/ 71 w 481"/>
              <a:gd name="T15" fmla="*/ 397 h 481"/>
              <a:gd name="T16" fmla="*/ 56 w 481"/>
              <a:gd name="T17" fmla="*/ 453 h 481"/>
              <a:gd name="T18" fmla="*/ 151 w 481"/>
              <a:gd name="T19" fmla="*/ 453 h 481"/>
              <a:gd name="T20" fmla="*/ 240 w 481"/>
              <a:gd name="T21" fmla="*/ 171 h 481"/>
              <a:gd name="T22" fmla="*/ 329 w 481"/>
              <a:gd name="T23" fmla="*/ 453 h 481"/>
              <a:gd name="T24" fmla="*/ 372 w 481"/>
              <a:gd name="T25" fmla="*/ 453 h 481"/>
              <a:gd name="T26" fmla="*/ 424 w 481"/>
              <a:gd name="T27" fmla="*/ 397 h 481"/>
              <a:gd name="T28" fmla="*/ 424 w 481"/>
              <a:gd name="T29" fmla="*/ 453 h 481"/>
              <a:gd name="T30" fmla="*/ 240 w 481"/>
              <a:gd name="T31" fmla="*/ 312 h 481"/>
              <a:gd name="T32" fmla="*/ 254 w 481"/>
              <a:gd name="T33" fmla="*/ 394 h 481"/>
              <a:gd name="T34" fmla="*/ 240 w 481"/>
              <a:gd name="T35" fmla="*/ 425 h 481"/>
              <a:gd name="T36" fmla="*/ 226 w 481"/>
              <a:gd name="T37" fmla="*/ 394 h 481"/>
              <a:gd name="T38" fmla="*/ 212 w 481"/>
              <a:gd name="T39" fmla="*/ 340 h 481"/>
              <a:gd name="T40" fmla="*/ 240 w 481"/>
              <a:gd name="T41" fmla="*/ 369 h 481"/>
              <a:gd name="T42" fmla="*/ 240 w 481"/>
              <a:gd name="T43" fmla="*/ 340 h 481"/>
              <a:gd name="T44" fmla="*/ 226 w 481"/>
              <a:gd name="T45" fmla="*/ 258 h 481"/>
              <a:gd name="T46" fmla="*/ 240 w 481"/>
              <a:gd name="T47" fmla="*/ 228 h 481"/>
              <a:gd name="T48" fmla="*/ 254 w 481"/>
              <a:gd name="T49" fmla="*/ 258 h 481"/>
              <a:gd name="T50" fmla="*/ 268 w 481"/>
              <a:gd name="T51" fmla="*/ 312 h 481"/>
              <a:gd name="T52" fmla="*/ 240 w 481"/>
              <a:gd name="T53" fmla="*/ 284 h 481"/>
              <a:gd name="T54" fmla="*/ 226 w 481"/>
              <a:gd name="T55" fmla="*/ 99 h 481"/>
              <a:gd name="T56" fmla="*/ 240 w 481"/>
              <a:gd name="T57" fmla="*/ 29 h 481"/>
              <a:gd name="T58" fmla="*/ 254 w 481"/>
              <a:gd name="T59" fmla="*/ 99 h 481"/>
              <a:gd name="T60" fmla="*/ 226 w 481"/>
              <a:gd name="T61" fmla="*/ 99 h 481"/>
              <a:gd name="T62" fmla="*/ 282 w 481"/>
              <a:gd name="T63" fmla="*/ 14 h 481"/>
              <a:gd name="T64" fmla="*/ 310 w 481"/>
              <a:gd name="T65" fmla="*/ 14 h 481"/>
              <a:gd name="T66" fmla="*/ 296 w 481"/>
              <a:gd name="T67" fmla="*/ 85 h 481"/>
              <a:gd name="T68" fmla="*/ 170 w 481"/>
              <a:gd name="T69" fmla="*/ 71 h 481"/>
              <a:gd name="T70" fmla="*/ 184 w 481"/>
              <a:gd name="T71" fmla="*/ 0 h 481"/>
              <a:gd name="T72" fmla="*/ 198 w 481"/>
              <a:gd name="T73" fmla="*/ 71 h 481"/>
              <a:gd name="T74" fmla="*/ 170 w 481"/>
              <a:gd name="T75" fmla="*/ 71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81" h="481">
                <a:moveTo>
                  <a:pt x="424" y="369"/>
                </a:moveTo>
                <a:cubicBezTo>
                  <a:pt x="418" y="369"/>
                  <a:pt x="418" y="369"/>
                  <a:pt x="418" y="369"/>
                </a:cubicBezTo>
                <a:cubicBezTo>
                  <a:pt x="421" y="355"/>
                  <a:pt x="423" y="341"/>
                  <a:pt x="423" y="326"/>
                </a:cubicBezTo>
                <a:cubicBezTo>
                  <a:pt x="423" y="225"/>
                  <a:pt x="341" y="143"/>
                  <a:pt x="240" y="143"/>
                </a:cubicBezTo>
                <a:cubicBezTo>
                  <a:pt x="139" y="143"/>
                  <a:pt x="57" y="225"/>
                  <a:pt x="57" y="326"/>
                </a:cubicBezTo>
                <a:cubicBezTo>
                  <a:pt x="57" y="341"/>
                  <a:pt x="59" y="355"/>
                  <a:pt x="62" y="369"/>
                </a:cubicBezTo>
                <a:cubicBezTo>
                  <a:pt x="56" y="369"/>
                  <a:pt x="56" y="369"/>
                  <a:pt x="56" y="369"/>
                </a:cubicBezTo>
                <a:cubicBezTo>
                  <a:pt x="25" y="369"/>
                  <a:pt x="0" y="394"/>
                  <a:pt x="0" y="425"/>
                </a:cubicBezTo>
                <a:cubicBezTo>
                  <a:pt x="0" y="456"/>
                  <a:pt x="25" y="481"/>
                  <a:pt x="56" y="481"/>
                </a:cubicBezTo>
                <a:cubicBezTo>
                  <a:pt x="424" y="481"/>
                  <a:pt x="424" y="481"/>
                  <a:pt x="424" y="481"/>
                </a:cubicBezTo>
                <a:cubicBezTo>
                  <a:pt x="455" y="481"/>
                  <a:pt x="481" y="456"/>
                  <a:pt x="481" y="425"/>
                </a:cubicBezTo>
                <a:cubicBezTo>
                  <a:pt x="481" y="394"/>
                  <a:pt x="455" y="369"/>
                  <a:pt x="424" y="369"/>
                </a:cubicBezTo>
                <a:close/>
                <a:moveTo>
                  <a:pt x="56" y="453"/>
                </a:moveTo>
                <a:cubicBezTo>
                  <a:pt x="40" y="453"/>
                  <a:pt x="28" y="441"/>
                  <a:pt x="28" y="425"/>
                </a:cubicBezTo>
                <a:cubicBezTo>
                  <a:pt x="28" y="409"/>
                  <a:pt x="40" y="397"/>
                  <a:pt x="56" y="397"/>
                </a:cubicBezTo>
                <a:cubicBezTo>
                  <a:pt x="71" y="397"/>
                  <a:pt x="71" y="397"/>
                  <a:pt x="71" y="397"/>
                </a:cubicBezTo>
                <a:cubicBezTo>
                  <a:pt x="80" y="418"/>
                  <a:pt x="92" y="437"/>
                  <a:pt x="108" y="453"/>
                </a:cubicBezTo>
                <a:lnTo>
                  <a:pt x="56" y="453"/>
                </a:lnTo>
                <a:close/>
                <a:moveTo>
                  <a:pt x="329" y="453"/>
                </a:moveTo>
                <a:cubicBezTo>
                  <a:pt x="151" y="453"/>
                  <a:pt x="151" y="453"/>
                  <a:pt x="151" y="453"/>
                </a:cubicBezTo>
                <a:cubicBezTo>
                  <a:pt x="110" y="424"/>
                  <a:pt x="85" y="377"/>
                  <a:pt x="85" y="326"/>
                </a:cubicBezTo>
                <a:cubicBezTo>
                  <a:pt x="85" y="241"/>
                  <a:pt x="155" y="171"/>
                  <a:pt x="240" y="171"/>
                </a:cubicBezTo>
                <a:cubicBezTo>
                  <a:pt x="325" y="171"/>
                  <a:pt x="395" y="241"/>
                  <a:pt x="395" y="326"/>
                </a:cubicBezTo>
                <a:cubicBezTo>
                  <a:pt x="395" y="377"/>
                  <a:pt x="370" y="424"/>
                  <a:pt x="329" y="453"/>
                </a:cubicBezTo>
                <a:close/>
                <a:moveTo>
                  <a:pt x="424" y="453"/>
                </a:moveTo>
                <a:cubicBezTo>
                  <a:pt x="372" y="453"/>
                  <a:pt x="372" y="453"/>
                  <a:pt x="372" y="453"/>
                </a:cubicBezTo>
                <a:cubicBezTo>
                  <a:pt x="388" y="437"/>
                  <a:pt x="400" y="418"/>
                  <a:pt x="409" y="397"/>
                </a:cubicBezTo>
                <a:cubicBezTo>
                  <a:pt x="424" y="397"/>
                  <a:pt x="424" y="397"/>
                  <a:pt x="424" y="397"/>
                </a:cubicBezTo>
                <a:cubicBezTo>
                  <a:pt x="440" y="397"/>
                  <a:pt x="452" y="409"/>
                  <a:pt x="452" y="425"/>
                </a:cubicBezTo>
                <a:cubicBezTo>
                  <a:pt x="452" y="441"/>
                  <a:pt x="440" y="453"/>
                  <a:pt x="424" y="453"/>
                </a:cubicBezTo>
                <a:close/>
                <a:moveTo>
                  <a:pt x="226" y="298"/>
                </a:moveTo>
                <a:cubicBezTo>
                  <a:pt x="226" y="306"/>
                  <a:pt x="232" y="312"/>
                  <a:pt x="240" y="312"/>
                </a:cubicBezTo>
                <a:cubicBezTo>
                  <a:pt x="263" y="312"/>
                  <a:pt x="282" y="331"/>
                  <a:pt x="282" y="355"/>
                </a:cubicBezTo>
                <a:cubicBezTo>
                  <a:pt x="282" y="373"/>
                  <a:pt x="271" y="389"/>
                  <a:pt x="254" y="394"/>
                </a:cubicBezTo>
                <a:cubicBezTo>
                  <a:pt x="254" y="411"/>
                  <a:pt x="254" y="411"/>
                  <a:pt x="254" y="411"/>
                </a:cubicBezTo>
                <a:cubicBezTo>
                  <a:pt x="254" y="419"/>
                  <a:pt x="248" y="425"/>
                  <a:pt x="240" y="425"/>
                </a:cubicBezTo>
                <a:cubicBezTo>
                  <a:pt x="232" y="425"/>
                  <a:pt x="226" y="419"/>
                  <a:pt x="226" y="411"/>
                </a:cubicBezTo>
                <a:cubicBezTo>
                  <a:pt x="226" y="394"/>
                  <a:pt x="226" y="394"/>
                  <a:pt x="226" y="394"/>
                </a:cubicBezTo>
                <a:cubicBezTo>
                  <a:pt x="210" y="389"/>
                  <a:pt x="198" y="373"/>
                  <a:pt x="198" y="355"/>
                </a:cubicBezTo>
                <a:cubicBezTo>
                  <a:pt x="198" y="347"/>
                  <a:pt x="204" y="340"/>
                  <a:pt x="212" y="340"/>
                </a:cubicBezTo>
                <a:cubicBezTo>
                  <a:pt x="220" y="340"/>
                  <a:pt x="226" y="347"/>
                  <a:pt x="226" y="355"/>
                </a:cubicBezTo>
                <a:cubicBezTo>
                  <a:pt x="226" y="362"/>
                  <a:pt x="232" y="369"/>
                  <a:pt x="240" y="369"/>
                </a:cubicBezTo>
                <a:cubicBezTo>
                  <a:pt x="248" y="369"/>
                  <a:pt x="254" y="362"/>
                  <a:pt x="254" y="355"/>
                </a:cubicBezTo>
                <a:cubicBezTo>
                  <a:pt x="254" y="347"/>
                  <a:pt x="248" y="340"/>
                  <a:pt x="240" y="340"/>
                </a:cubicBezTo>
                <a:cubicBezTo>
                  <a:pt x="217" y="340"/>
                  <a:pt x="198" y="321"/>
                  <a:pt x="198" y="298"/>
                </a:cubicBezTo>
                <a:cubicBezTo>
                  <a:pt x="198" y="280"/>
                  <a:pt x="210" y="264"/>
                  <a:pt x="226" y="258"/>
                </a:cubicBezTo>
                <a:cubicBezTo>
                  <a:pt x="226" y="242"/>
                  <a:pt x="226" y="242"/>
                  <a:pt x="226" y="242"/>
                </a:cubicBezTo>
                <a:cubicBezTo>
                  <a:pt x="226" y="234"/>
                  <a:pt x="232" y="228"/>
                  <a:pt x="240" y="228"/>
                </a:cubicBezTo>
                <a:cubicBezTo>
                  <a:pt x="248" y="228"/>
                  <a:pt x="254" y="234"/>
                  <a:pt x="254" y="242"/>
                </a:cubicBezTo>
                <a:cubicBezTo>
                  <a:pt x="254" y="258"/>
                  <a:pt x="254" y="258"/>
                  <a:pt x="254" y="258"/>
                </a:cubicBezTo>
                <a:cubicBezTo>
                  <a:pt x="271" y="264"/>
                  <a:pt x="282" y="280"/>
                  <a:pt x="282" y="298"/>
                </a:cubicBezTo>
                <a:cubicBezTo>
                  <a:pt x="282" y="306"/>
                  <a:pt x="276" y="312"/>
                  <a:pt x="268" y="312"/>
                </a:cubicBezTo>
                <a:cubicBezTo>
                  <a:pt x="260" y="312"/>
                  <a:pt x="254" y="306"/>
                  <a:pt x="254" y="298"/>
                </a:cubicBezTo>
                <a:cubicBezTo>
                  <a:pt x="254" y="290"/>
                  <a:pt x="248" y="284"/>
                  <a:pt x="240" y="284"/>
                </a:cubicBezTo>
                <a:cubicBezTo>
                  <a:pt x="232" y="284"/>
                  <a:pt x="226" y="290"/>
                  <a:pt x="226" y="298"/>
                </a:cubicBezTo>
                <a:close/>
                <a:moveTo>
                  <a:pt x="226" y="99"/>
                </a:moveTo>
                <a:cubicBezTo>
                  <a:pt x="226" y="43"/>
                  <a:pt x="226" y="43"/>
                  <a:pt x="226" y="43"/>
                </a:cubicBezTo>
                <a:cubicBezTo>
                  <a:pt x="226" y="35"/>
                  <a:pt x="232" y="29"/>
                  <a:pt x="240" y="29"/>
                </a:cubicBezTo>
                <a:cubicBezTo>
                  <a:pt x="248" y="29"/>
                  <a:pt x="254" y="35"/>
                  <a:pt x="254" y="43"/>
                </a:cubicBezTo>
                <a:cubicBezTo>
                  <a:pt x="254" y="99"/>
                  <a:pt x="254" y="99"/>
                  <a:pt x="254" y="99"/>
                </a:cubicBezTo>
                <a:cubicBezTo>
                  <a:pt x="254" y="107"/>
                  <a:pt x="248" y="113"/>
                  <a:pt x="240" y="113"/>
                </a:cubicBezTo>
                <a:cubicBezTo>
                  <a:pt x="232" y="113"/>
                  <a:pt x="226" y="107"/>
                  <a:pt x="226" y="99"/>
                </a:cubicBezTo>
                <a:close/>
                <a:moveTo>
                  <a:pt x="282" y="71"/>
                </a:moveTo>
                <a:cubicBezTo>
                  <a:pt x="282" y="14"/>
                  <a:pt x="282" y="14"/>
                  <a:pt x="282" y="14"/>
                </a:cubicBezTo>
                <a:cubicBezTo>
                  <a:pt x="282" y="7"/>
                  <a:pt x="289" y="0"/>
                  <a:pt x="296" y="0"/>
                </a:cubicBezTo>
                <a:cubicBezTo>
                  <a:pt x="304" y="0"/>
                  <a:pt x="310" y="7"/>
                  <a:pt x="310" y="14"/>
                </a:cubicBezTo>
                <a:cubicBezTo>
                  <a:pt x="310" y="71"/>
                  <a:pt x="310" y="71"/>
                  <a:pt x="310" y="71"/>
                </a:cubicBezTo>
                <a:cubicBezTo>
                  <a:pt x="310" y="79"/>
                  <a:pt x="304" y="85"/>
                  <a:pt x="296" y="85"/>
                </a:cubicBezTo>
                <a:cubicBezTo>
                  <a:pt x="289" y="85"/>
                  <a:pt x="282" y="79"/>
                  <a:pt x="282" y="71"/>
                </a:cubicBezTo>
                <a:close/>
                <a:moveTo>
                  <a:pt x="170" y="71"/>
                </a:moveTo>
                <a:cubicBezTo>
                  <a:pt x="170" y="14"/>
                  <a:pt x="170" y="14"/>
                  <a:pt x="170" y="14"/>
                </a:cubicBezTo>
                <a:cubicBezTo>
                  <a:pt x="170" y="7"/>
                  <a:pt x="176" y="0"/>
                  <a:pt x="184" y="0"/>
                </a:cubicBezTo>
                <a:cubicBezTo>
                  <a:pt x="191" y="0"/>
                  <a:pt x="198" y="7"/>
                  <a:pt x="198" y="14"/>
                </a:cubicBezTo>
                <a:cubicBezTo>
                  <a:pt x="198" y="71"/>
                  <a:pt x="198" y="71"/>
                  <a:pt x="198" y="71"/>
                </a:cubicBezTo>
                <a:cubicBezTo>
                  <a:pt x="198" y="79"/>
                  <a:pt x="191" y="85"/>
                  <a:pt x="184" y="85"/>
                </a:cubicBezTo>
                <a:cubicBezTo>
                  <a:pt x="176" y="85"/>
                  <a:pt x="170" y="79"/>
                  <a:pt x="170" y="7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33" name="Freeform 186">
            <a:extLst>
              <a:ext uri="{FF2B5EF4-FFF2-40B4-BE49-F238E27FC236}">
                <a16:creationId xmlns:a16="http://schemas.microsoft.com/office/drawing/2014/main" id="{FF87BF45-3814-4E11-AC6B-12D75C06386E}"/>
              </a:ext>
            </a:extLst>
          </p:cNvPr>
          <p:cNvSpPr>
            <a:spLocks/>
          </p:cNvSpPr>
          <p:nvPr/>
        </p:nvSpPr>
        <p:spPr bwMode="auto">
          <a:xfrm>
            <a:off x="6528784" y="2219521"/>
            <a:ext cx="1110115" cy="1110115"/>
          </a:xfrm>
          <a:custGeom>
            <a:avLst/>
            <a:gdLst>
              <a:gd name="T0" fmla="*/ 200 w 422"/>
              <a:gd name="T1" fmla="*/ 422 h 422"/>
              <a:gd name="T2" fmla="*/ 422 w 422"/>
              <a:gd name="T3" fmla="*/ 330 h 422"/>
              <a:gd name="T4" fmla="*/ 92 w 422"/>
              <a:gd name="T5" fmla="*/ 0 h 422"/>
              <a:gd name="T6" fmla="*/ 0 w 422"/>
              <a:gd name="T7" fmla="*/ 222 h 422"/>
              <a:gd name="T8" fmla="*/ 200 w 422"/>
              <a:gd name="T9" fmla="*/ 4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2" h="422">
                <a:moveTo>
                  <a:pt x="200" y="422"/>
                </a:moveTo>
                <a:cubicBezTo>
                  <a:pt x="422" y="330"/>
                  <a:pt x="422" y="330"/>
                  <a:pt x="422" y="330"/>
                </a:cubicBezTo>
                <a:cubicBezTo>
                  <a:pt x="355" y="177"/>
                  <a:pt x="234" y="63"/>
                  <a:pt x="92" y="0"/>
                </a:cubicBezTo>
                <a:cubicBezTo>
                  <a:pt x="0" y="222"/>
                  <a:pt x="0" y="222"/>
                  <a:pt x="0" y="222"/>
                </a:cubicBezTo>
                <a:cubicBezTo>
                  <a:pt x="86" y="261"/>
                  <a:pt x="158" y="330"/>
                  <a:pt x="200" y="42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D8906371-2618-4424-99FF-689822440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3109" y="2100465"/>
            <a:ext cx="1024845" cy="1023237"/>
          </a:xfrm>
          <a:prstGeom prst="ellipse">
            <a:avLst/>
          </a:prstGeom>
          <a:solidFill>
            <a:schemeClr val="accent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234AC1B0-D566-4509-99BD-EE933D358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947" y="2216303"/>
            <a:ext cx="789951" cy="78834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36" name="Freeform 10">
            <a:extLst>
              <a:ext uri="{FF2B5EF4-FFF2-40B4-BE49-F238E27FC236}">
                <a16:creationId xmlns:a16="http://schemas.microsoft.com/office/drawing/2014/main" id="{0C06FD41-A724-4ABD-BB87-BA775A8C95C7}"/>
              </a:ext>
            </a:extLst>
          </p:cNvPr>
          <p:cNvSpPr>
            <a:spLocks noEditPoints="1"/>
          </p:cNvSpPr>
          <p:nvPr/>
        </p:nvSpPr>
        <p:spPr bwMode="auto">
          <a:xfrm>
            <a:off x="7045605" y="2415575"/>
            <a:ext cx="396636" cy="348130"/>
          </a:xfrm>
          <a:custGeom>
            <a:avLst/>
            <a:gdLst>
              <a:gd name="T0" fmla="*/ 439 w 481"/>
              <a:gd name="T1" fmla="*/ 84 h 422"/>
              <a:gd name="T2" fmla="*/ 339 w 481"/>
              <a:gd name="T3" fmla="*/ 84 h 422"/>
              <a:gd name="T4" fmla="*/ 339 w 481"/>
              <a:gd name="T5" fmla="*/ 14 h 422"/>
              <a:gd name="T6" fmla="*/ 325 w 481"/>
              <a:gd name="T7" fmla="*/ 0 h 422"/>
              <a:gd name="T8" fmla="*/ 156 w 481"/>
              <a:gd name="T9" fmla="*/ 0 h 422"/>
              <a:gd name="T10" fmla="*/ 142 w 481"/>
              <a:gd name="T11" fmla="*/ 14 h 422"/>
              <a:gd name="T12" fmla="*/ 142 w 481"/>
              <a:gd name="T13" fmla="*/ 84 h 422"/>
              <a:gd name="T14" fmla="*/ 42 w 481"/>
              <a:gd name="T15" fmla="*/ 84 h 422"/>
              <a:gd name="T16" fmla="*/ 0 w 481"/>
              <a:gd name="T17" fmla="*/ 126 h 422"/>
              <a:gd name="T18" fmla="*/ 0 w 481"/>
              <a:gd name="T19" fmla="*/ 408 h 422"/>
              <a:gd name="T20" fmla="*/ 14 w 481"/>
              <a:gd name="T21" fmla="*/ 422 h 422"/>
              <a:gd name="T22" fmla="*/ 467 w 481"/>
              <a:gd name="T23" fmla="*/ 422 h 422"/>
              <a:gd name="T24" fmla="*/ 481 w 481"/>
              <a:gd name="T25" fmla="*/ 408 h 422"/>
              <a:gd name="T26" fmla="*/ 481 w 481"/>
              <a:gd name="T27" fmla="*/ 126 h 422"/>
              <a:gd name="T28" fmla="*/ 439 w 481"/>
              <a:gd name="T29" fmla="*/ 84 h 422"/>
              <a:gd name="T30" fmla="*/ 170 w 481"/>
              <a:gd name="T31" fmla="*/ 28 h 422"/>
              <a:gd name="T32" fmla="*/ 311 w 481"/>
              <a:gd name="T33" fmla="*/ 28 h 422"/>
              <a:gd name="T34" fmla="*/ 311 w 481"/>
              <a:gd name="T35" fmla="*/ 84 h 422"/>
              <a:gd name="T36" fmla="*/ 170 w 481"/>
              <a:gd name="T37" fmla="*/ 84 h 422"/>
              <a:gd name="T38" fmla="*/ 170 w 481"/>
              <a:gd name="T39" fmla="*/ 28 h 422"/>
              <a:gd name="T40" fmla="*/ 453 w 481"/>
              <a:gd name="T41" fmla="*/ 394 h 422"/>
              <a:gd name="T42" fmla="*/ 28 w 481"/>
              <a:gd name="T43" fmla="*/ 394 h 422"/>
              <a:gd name="T44" fmla="*/ 28 w 481"/>
              <a:gd name="T45" fmla="*/ 243 h 422"/>
              <a:gd name="T46" fmla="*/ 156 w 481"/>
              <a:gd name="T47" fmla="*/ 310 h 422"/>
              <a:gd name="T48" fmla="*/ 325 w 481"/>
              <a:gd name="T49" fmla="*/ 310 h 422"/>
              <a:gd name="T50" fmla="*/ 453 w 481"/>
              <a:gd name="T51" fmla="*/ 243 h 422"/>
              <a:gd name="T52" fmla="*/ 453 w 481"/>
              <a:gd name="T53" fmla="*/ 394 h 422"/>
              <a:gd name="T54" fmla="*/ 453 w 481"/>
              <a:gd name="T55" fmla="*/ 155 h 422"/>
              <a:gd name="T56" fmla="*/ 325 w 481"/>
              <a:gd name="T57" fmla="*/ 281 h 422"/>
              <a:gd name="T58" fmla="*/ 156 w 481"/>
              <a:gd name="T59" fmla="*/ 281 h 422"/>
              <a:gd name="T60" fmla="*/ 28 w 481"/>
              <a:gd name="T61" fmla="*/ 155 h 422"/>
              <a:gd name="T62" fmla="*/ 28 w 481"/>
              <a:gd name="T63" fmla="*/ 126 h 422"/>
              <a:gd name="T64" fmla="*/ 42 w 481"/>
              <a:gd name="T65" fmla="*/ 112 h 422"/>
              <a:gd name="T66" fmla="*/ 439 w 481"/>
              <a:gd name="T67" fmla="*/ 112 h 422"/>
              <a:gd name="T68" fmla="*/ 453 w 481"/>
              <a:gd name="T69" fmla="*/ 126 h 422"/>
              <a:gd name="T70" fmla="*/ 453 w 481"/>
              <a:gd name="T71" fmla="*/ 155 h 422"/>
              <a:gd name="T72" fmla="*/ 283 w 481"/>
              <a:gd name="T73" fmla="*/ 239 h 422"/>
              <a:gd name="T74" fmla="*/ 269 w 481"/>
              <a:gd name="T75" fmla="*/ 253 h 422"/>
              <a:gd name="T76" fmla="*/ 212 w 481"/>
              <a:gd name="T77" fmla="*/ 253 h 422"/>
              <a:gd name="T78" fmla="*/ 198 w 481"/>
              <a:gd name="T79" fmla="*/ 239 h 422"/>
              <a:gd name="T80" fmla="*/ 212 w 481"/>
              <a:gd name="T81" fmla="*/ 225 h 422"/>
              <a:gd name="T82" fmla="*/ 269 w 481"/>
              <a:gd name="T83" fmla="*/ 225 h 422"/>
              <a:gd name="T84" fmla="*/ 283 w 481"/>
              <a:gd name="T85" fmla="*/ 239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81" h="422">
                <a:moveTo>
                  <a:pt x="439" y="84"/>
                </a:moveTo>
                <a:cubicBezTo>
                  <a:pt x="339" y="84"/>
                  <a:pt x="339" y="84"/>
                  <a:pt x="339" y="84"/>
                </a:cubicBezTo>
                <a:cubicBezTo>
                  <a:pt x="339" y="14"/>
                  <a:pt x="339" y="14"/>
                  <a:pt x="339" y="14"/>
                </a:cubicBezTo>
                <a:cubicBezTo>
                  <a:pt x="339" y="6"/>
                  <a:pt x="333" y="0"/>
                  <a:pt x="325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48" y="0"/>
                  <a:pt x="142" y="6"/>
                  <a:pt x="142" y="14"/>
                </a:cubicBezTo>
                <a:cubicBezTo>
                  <a:pt x="142" y="84"/>
                  <a:pt x="142" y="84"/>
                  <a:pt x="142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19" y="84"/>
                  <a:pt x="0" y="103"/>
                  <a:pt x="0" y="126"/>
                </a:cubicBezTo>
                <a:cubicBezTo>
                  <a:pt x="0" y="408"/>
                  <a:pt x="0" y="408"/>
                  <a:pt x="0" y="408"/>
                </a:cubicBezTo>
                <a:cubicBezTo>
                  <a:pt x="0" y="416"/>
                  <a:pt x="6" y="422"/>
                  <a:pt x="14" y="422"/>
                </a:cubicBezTo>
                <a:cubicBezTo>
                  <a:pt x="467" y="422"/>
                  <a:pt x="467" y="422"/>
                  <a:pt x="467" y="422"/>
                </a:cubicBezTo>
                <a:cubicBezTo>
                  <a:pt x="475" y="422"/>
                  <a:pt x="481" y="416"/>
                  <a:pt x="481" y="408"/>
                </a:cubicBezTo>
                <a:cubicBezTo>
                  <a:pt x="481" y="126"/>
                  <a:pt x="481" y="126"/>
                  <a:pt x="481" y="126"/>
                </a:cubicBezTo>
                <a:cubicBezTo>
                  <a:pt x="481" y="103"/>
                  <a:pt x="462" y="84"/>
                  <a:pt x="439" y="84"/>
                </a:cubicBezTo>
                <a:close/>
                <a:moveTo>
                  <a:pt x="170" y="28"/>
                </a:moveTo>
                <a:cubicBezTo>
                  <a:pt x="311" y="28"/>
                  <a:pt x="311" y="28"/>
                  <a:pt x="311" y="28"/>
                </a:cubicBezTo>
                <a:cubicBezTo>
                  <a:pt x="311" y="84"/>
                  <a:pt x="311" y="84"/>
                  <a:pt x="311" y="84"/>
                </a:cubicBezTo>
                <a:cubicBezTo>
                  <a:pt x="170" y="84"/>
                  <a:pt x="170" y="84"/>
                  <a:pt x="170" y="84"/>
                </a:cubicBezTo>
                <a:lnTo>
                  <a:pt x="170" y="28"/>
                </a:lnTo>
                <a:close/>
                <a:moveTo>
                  <a:pt x="453" y="394"/>
                </a:moveTo>
                <a:cubicBezTo>
                  <a:pt x="28" y="394"/>
                  <a:pt x="28" y="394"/>
                  <a:pt x="28" y="394"/>
                </a:cubicBezTo>
                <a:cubicBezTo>
                  <a:pt x="28" y="243"/>
                  <a:pt x="28" y="243"/>
                  <a:pt x="28" y="243"/>
                </a:cubicBezTo>
                <a:cubicBezTo>
                  <a:pt x="56" y="283"/>
                  <a:pt x="103" y="310"/>
                  <a:pt x="156" y="310"/>
                </a:cubicBezTo>
                <a:cubicBezTo>
                  <a:pt x="325" y="310"/>
                  <a:pt x="325" y="310"/>
                  <a:pt x="325" y="310"/>
                </a:cubicBezTo>
                <a:cubicBezTo>
                  <a:pt x="378" y="310"/>
                  <a:pt x="424" y="283"/>
                  <a:pt x="453" y="243"/>
                </a:cubicBezTo>
                <a:lnTo>
                  <a:pt x="453" y="394"/>
                </a:lnTo>
                <a:close/>
                <a:moveTo>
                  <a:pt x="453" y="155"/>
                </a:moveTo>
                <a:cubicBezTo>
                  <a:pt x="453" y="224"/>
                  <a:pt x="395" y="281"/>
                  <a:pt x="325" y="281"/>
                </a:cubicBezTo>
                <a:cubicBezTo>
                  <a:pt x="156" y="281"/>
                  <a:pt x="156" y="281"/>
                  <a:pt x="156" y="281"/>
                </a:cubicBezTo>
                <a:cubicBezTo>
                  <a:pt x="85" y="281"/>
                  <a:pt x="28" y="224"/>
                  <a:pt x="28" y="155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19"/>
                  <a:pt x="34" y="112"/>
                  <a:pt x="42" y="112"/>
                </a:cubicBezTo>
                <a:cubicBezTo>
                  <a:pt x="439" y="112"/>
                  <a:pt x="439" y="112"/>
                  <a:pt x="439" y="112"/>
                </a:cubicBezTo>
                <a:cubicBezTo>
                  <a:pt x="446" y="112"/>
                  <a:pt x="453" y="119"/>
                  <a:pt x="453" y="126"/>
                </a:cubicBezTo>
                <a:lnTo>
                  <a:pt x="453" y="155"/>
                </a:lnTo>
                <a:close/>
                <a:moveTo>
                  <a:pt x="283" y="239"/>
                </a:moveTo>
                <a:cubicBezTo>
                  <a:pt x="283" y="247"/>
                  <a:pt x="276" y="253"/>
                  <a:pt x="269" y="253"/>
                </a:cubicBezTo>
                <a:cubicBezTo>
                  <a:pt x="212" y="253"/>
                  <a:pt x="212" y="253"/>
                  <a:pt x="212" y="253"/>
                </a:cubicBezTo>
                <a:cubicBezTo>
                  <a:pt x="204" y="253"/>
                  <a:pt x="198" y="247"/>
                  <a:pt x="198" y="239"/>
                </a:cubicBezTo>
                <a:cubicBezTo>
                  <a:pt x="198" y="231"/>
                  <a:pt x="204" y="225"/>
                  <a:pt x="212" y="225"/>
                </a:cubicBezTo>
                <a:cubicBezTo>
                  <a:pt x="269" y="225"/>
                  <a:pt x="269" y="225"/>
                  <a:pt x="269" y="225"/>
                </a:cubicBezTo>
                <a:cubicBezTo>
                  <a:pt x="276" y="225"/>
                  <a:pt x="283" y="231"/>
                  <a:pt x="283" y="23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29" name="Freeform 184">
            <a:extLst>
              <a:ext uri="{FF2B5EF4-FFF2-40B4-BE49-F238E27FC236}">
                <a16:creationId xmlns:a16="http://schemas.microsoft.com/office/drawing/2014/main" id="{BAF67EA5-C3E2-4FDD-9FE3-0E2B1305AA6F}"/>
              </a:ext>
            </a:extLst>
          </p:cNvPr>
          <p:cNvSpPr>
            <a:spLocks/>
          </p:cNvSpPr>
          <p:nvPr/>
        </p:nvSpPr>
        <p:spPr bwMode="auto">
          <a:xfrm>
            <a:off x="6528784" y="4188767"/>
            <a:ext cx="1108506" cy="1110115"/>
          </a:xfrm>
          <a:custGeom>
            <a:avLst/>
            <a:gdLst>
              <a:gd name="T0" fmla="*/ 0 w 421"/>
              <a:gd name="T1" fmla="*/ 200 h 422"/>
              <a:gd name="T2" fmla="*/ 92 w 421"/>
              <a:gd name="T3" fmla="*/ 422 h 422"/>
              <a:gd name="T4" fmla="*/ 421 w 421"/>
              <a:gd name="T5" fmla="*/ 92 h 422"/>
              <a:gd name="T6" fmla="*/ 200 w 421"/>
              <a:gd name="T7" fmla="*/ 0 h 422"/>
              <a:gd name="T8" fmla="*/ 0 w 421"/>
              <a:gd name="T9" fmla="*/ 200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1" h="422">
                <a:moveTo>
                  <a:pt x="0" y="200"/>
                </a:moveTo>
                <a:cubicBezTo>
                  <a:pt x="92" y="422"/>
                  <a:pt x="92" y="422"/>
                  <a:pt x="92" y="422"/>
                </a:cubicBezTo>
                <a:cubicBezTo>
                  <a:pt x="245" y="355"/>
                  <a:pt x="359" y="235"/>
                  <a:pt x="421" y="92"/>
                </a:cubicBezTo>
                <a:cubicBezTo>
                  <a:pt x="200" y="0"/>
                  <a:pt x="200" y="0"/>
                  <a:pt x="200" y="0"/>
                </a:cubicBezTo>
                <a:cubicBezTo>
                  <a:pt x="161" y="86"/>
                  <a:pt x="92" y="159"/>
                  <a:pt x="0" y="20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F403B43C-E898-4C12-9128-687789BAE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3109" y="4394701"/>
            <a:ext cx="1024845" cy="102323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1D7DBD79-A013-46E3-837F-984A4229D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947" y="4512148"/>
            <a:ext cx="789951" cy="789951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32" name="Freeform 19">
            <a:extLst>
              <a:ext uri="{FF2B5EF4-FFF2-40B4-BE49-F238E27FC236}">
                <a16:creationId xmlns:a16="http://schemas.microsoft.com/office/drawing/2014/main" id="{2F6A54A0-1071-4962-8FBD-1FC840596248}"/>
              </a:ext>
            </a:extLst>
          </p:cNvPr>
          <p:cNvSpPr>
            <a:spLocks noEditPoints="1"/>
          </p:cNvSpPr>
          <p:nvPr/>
        </p:nvSpPr>
        <p:spPr bwMode="auto">
          <a:xfrm>
            <a:off x="7045858" y="4708552"/>
            <a:ext cx="396131" cy="397141"/>
          </a:xfrm>
          <a:custGeom>
            <a:avLst/>
            <a:gdLst>
              <a:gd name="T0" fmla="*/ 254 w 480"/>
              <a:gd name="T1" fmla="*/ 213 h 481"/>
              <a:gd name="T2" fmla="*/ 226 w 480"/>
              <a:gd name="T3" fmla="*/ 213 h 481"/>
              <a:gd name="T4" fmla="*/ 240 w 480"/>
              <a:gd name="T5" fmla="*/ 170 h 481"/>
              <a:gd name="T6" fmla="*/ 480 w 480"/>
              <a:gd name="T7" fmla="*/ 241 h 481"/>
              <a:gd name="T8" fmla="*/ 281 w 480"/>
              <a:gd name="T9" fmla="*/ 448 h 481"/>
              <a:gd name="T10" fmla="*/ 199 w 480"/>
              <a:gd name="T11" fmla="*/ 448 h 481"/>
              <a:gd name="T12" fmla="*/ 0 w 480"/>
              <a:gd name="T13" fmla="*/ 241 h 481"/>
              <a:gd name="T14" fmla="*/ 199 w 480"/>
              <a:gd name="T15" fmla="*/ 33 h 481"/>
              <a:gd name="T16" fmla="*/ 281 w 480"/>
              <a:gd name="T17" fmla="*/ 33 h 481"/>
              <a:gd name="T18" fmla="*/ 480 w 480"/>
              <a:gd name="T19" fmla="*/ 241 h 481"/>
              <a:gd name="T20" fmla="*/ 240 w 480"/>
              <a:gd name="T21" fmla="*/ 57 h 481"/>
              <a:gd name="T22" fmla="*/ 240 w 480"/>
              <a:gd name="T23" fmla="*/ 28 h 481"/>
              <a:gd name="T24" fmla="*/ 305 w 480"/>
              <a:gd name="T25" fmla="*/ 207 h 481"/>
              <a:gd name="T26" fmla="*/ 175 w 480"/>
              <a:gd name="T27" fmla="*/ 207 h 481"/>
              <a:gd name="T28" fmla="*/ 255 w 480"/>
              <a:gd name="T29" fmla="*/ 283 h 481"/>
              <a:gd name="T30" fmla="*/ 198 w 480"/>
              <a:gd name="T31" fmla="*/ 311 h 481"/>
              <a:gd name="T32" fmla="*/ 282 w 480"/>
              <a:gd name="T33" fmla="*/ 339 h 481"/>
              <a:gd name="T34" fmla="*/ 198 w 480"/>
              <a:gd name="T35" fmla="*/ 311 h 481"/>
              <a:gd name="T36" fmla="*/ 42 w 480"/>
              <a:gd name="T37" fmla="*/ 227 h 481"/>
              <a:gd name="T38" fmla="*/ 42 w 480"/>
              <a:gd name="T39" fmla="*/ 255 h 481"/>
              <a:gd name="T40" fmla="*/ 254 w 480"/>
              <a:gd name="T41" fmla="*/ 439 h 481"/>
              <a:gd name="T42" fmla="*/ 226 w 480"/>
              <a:gd name="T43" fmla="*/ 439 h 481"/>
              <a:gd name="T44" fmla="*/ 254 w 480"/>
              <a:gd name="T45" fmla="*/ 439 h 481"/>
              <a:gd name="T46" fmla="*/ 419 w 480"/>
              <a:gd name="T47" fmla="*/ 203 h 481"/>
              <a:gd name="T48" fmla="*/ 261 w 480"/>
              <a:gd name="T49" fmla="*/ 79 h 481"/>
              <a:gd name="T50" fmla="*/ 331 w 480"/>
              <a:gd name="T51" fmla="*/ 225 h 481"/>
              <a:gd name="T52" fmla="*/ 296 w 480"/>
              <a:gd name="T53" fmla="*/ 283 h 481"/>
              <a:gd name="T54" fmla="*/ 310 w 480"/>
              <a:gd name="T55" fmla="*/ 354 h 481"/>
              <a:gd name="T56" fmla="*/ 184 w 480"/>
              <a:gd name="T57" fmla="*/ 368 h 481"/>
              <a:gd name="T58" fmla="*/ 170 w 480"/>
              <a:gd name="T59" fmla="*/ 297 h 481"/>
              <a:gd name="T60" fmla="*/ 196 w 480"/>
              <a:gd name="T61" fmla="*/ 283 h 481"/>
              <a:gd name="T62" fmla="*/ 143 w 480"/>
              <a:gd name="T63" fmla="*/ 205 h 481"/>
              <a:gd name="T64" fmla="*/ 202 w 480"/>
              <a:gd name="T65" fmla="*/ 62 h 481"/>
              <a:gd name="T66" fmla="*/ 84 w 480"/>
              <a:gd name="T67" fmla="*/ 241 h 481"/>
              <a:gd name="T68" fmla="*/ 202 w 480"/>
              <a:gd name="T69" fmla="*/ 420 h 481"/>
              <a:gd name="T70" fmla="*/ 278 w 480"/>
              <a:gd name="T71" fmla="*/ 420 h 481"/>
              <a:gd name="T72" fmla="*/ 396 w 480"/>
              <a:gd name="T73" fmla="*/ 241 h 481"/>
              <a:gd name="T74" fmla="*/ 438 w 480"/>
              <a:gd name="T75" fmla="*/ 227 h 481"/>
              <a:gd name="T76" fmla="*/ 438 w 480"/>
              <a:gd name="T77" fmla="*/ 255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80" h="481">
                <a:moveTo>
                  <a:pt x="254" y="184"/>
                </a:moveTo>
                <a:cubicBezTo>
                  <a:pt x="254" y="213"/>
                  <a:pt x="254" y="213"/>
                  <a:pt x="254" y="213"/>
                </a:cubicBezTo>
                <a:cubicBezTo>
                  <a:pt x="254" y="220"/>
                  <a:pt x="248" y="227"/>
                  <a:pt x="240" y="227"/>
                </a:cubicBezTo>
                <a:cubicBezTo>
                  <a:pt x="232" y="227"/>
                  <a:pt x="226" y="220"/>
                  <a:pt x="226" y="213"/>
                </a:cubicBezTo>
                <a:cubicBezTo>
                  <a:pt x="226" y="184"/>
                  <a:pt x="226" y="184"/>
                  <a:pt x="226" y="184"/>
                </a:cubicBezTo>
                <a:cubicBezTo>
                  <a:pt x="226" y="177"/>
                  <a:pt x="232" y="170"/>
                  <a:pt x="240" y="170"/>
                </a:cubicBezTo>
                <a:cubicBezTo>
                  <a:pt x="248" y="170"/>
                  <a:pt x="254" y="177"/>
                  <a:pt x="254" y="184"/>
                </a:cubicBezTo>
                <a:close/>
                <a:moveTo>
                  <a:pt x="480" y="241"/>
                </a:moveTo>
                <a:cubicBezTo>
                  <a:pt x="480" y="261"/>
                  <a:pt x="466" y="278"/>
                  <a:pt x="447" y="282"/>
                </a:cubicBezTo>
                <a:cubicBezTo>
                  <a:pt x="431" y="366"/>
                  <a:pt x="365" y="432"/>
                  <a:pt x="281" y="448"/>
                </a:cubicBezTo>
                <a:cubicBezTo>
                  <a:pt x="277" y="467"/>
                  <a:pt x="260" y="481"/>
                  <a:pt x="240" y="481"/>
                </a:cubicBezTo>
                <a:cubicBezTo>
                  <a:pt x="220" y="481"/>
                  <a:pt x="203" y="467"/>
                  <a:pt x="199" y="448"/>
                </a:cubicBezTo>
                <a:cubicBezTo>
                  <a:pt x="115" y="432"/>
                  <a:pt x="49" y="366"/>
                  <a:pt x="33" y="282"/>
                </a:cubicBezTo>
                <a:cubicBezTo>
                  <a:pt x="14" y="278"/>
                  <a:pt x="0" y="261"/>
                  <a:pt x="0" y="241"/>
                </a:cubicBezTo>
                <a:cubicBezTo>
                  <a:pt x="0" y="221"/>
                  <a:pt x="14" y="204"/>
                  <a:pt x="33" y="200"/>
                </a:cubicBezTo>
                <a:cubicBezTo>
                  <a:pt x="49" y="116"/>
                  <a:pt x="115" y="50"/>
                  <a:pt x="199" y="33"/>
                </a:cubicBezTo>
                <a:cubicBezTo>
                  <a:pt x="203" y="15"/>
                  <a:pt x="220" y="0"/>
                  <a:pt x="240" y="0"/>
                </a:cubicBezTo>
                <a:cubicBezTo>
                  <a:pt x="260" y="0"/>
                  <a:pt x="277" y="15"/>
                  <a:pt x="281" y="33"/>
                </a:cubicBezTo>
                <a:cubicBezTo>
                  <a:pt x="365" y="50"/>
                  <a:pt x="431" y="116"/>
                  <a:pt x="447" y="200"/>
                </a:cubicBezTo>
                <a:cubicBezTo>
                  <a:pt x="466" y="204"/>
                  <a:pt x="480" y="221"/>
                  <a:pt x="480" y="241"/>
                </a:cubicBezTo>
                <a:close/>
                <a:moveTo>
                  <a:pt x="226" y="43"/>
                </a:moveTo>
                <a:cubicBezTo>
                  <a:pt x="226" y="50"/>
                  <a:pt x="232" y="57"/>
                  <a:pt x="240" y="57"/>
                </a:cubicBezTo>
                <a:cubicBezTo>
                  <a:pt x="248" y="57"/>
                  <a:pt x="254" y="50"/>
                  <a:pt x="254" y="43"/>
                </a:cubicBezTo>
                <a:cubicBezTo>
                  <a:pt x="254" y="35"/>
                  <a:pt x="248" y="28"/>
                  <a:pt x="240" y="28"/>
                </a:cubicBezTo>
                <a:cubicBezTo>
                  <a:pt x="232" y="28"/>
                  <a:pt x="226" y="35"/>
                  <a:pt x="226" y="43"/>
                </a:cubicBezTo>
                <a:close/>
                <a:moveTo>
                  <a:pt x="305" y="207"/>
                </a:moveTo>
                <a:cubicBezTo>
                  <a:pt x="240" y="99"/>
                  <a:pt x="240" y="99"/>
                  <a:pt x="240" y="99"/>
                </a:cubicBezTo>
                <a:cubicBezTo>
                  <a:pt x="175" y="207"/>
                  <a:pt x="175" y="207"/>
                  <a:pt x="175" y="207"/>
                </a:cubicBezTo>
                <a:cubicBezTo>
                  <a:pt x="202" y="224"/>
                  <a:pt x="221" y="252"/>
                  <a:pt x="225" y="283"/>
                </a:cubicBezTo>
                <a:cubicBezTo>
                  <a:pt x="255" y="283"/>
                  <a:pt x="255" y="283"/>
                  <a:pt x="255" y="283"/>
                </a:cubicBezTo>
                <a:cubicBezTo>
                  <a:pt x="259" y="251"/>
                  <a:pt x="278" y="224"/>
                  <a:pt x="305" y="207"/>
                </a:cubicBezTo>
                <a:close/>
                <a:moveTo>
                  <a:pt x="198" y="311"/>
                </a:moveTo>
                <a:cubicBezTo>
                  <a:pt x="198" y="339"/>
                  <a:pt x="198" y="339"/>
                  <a:pt x="198" y="339"/>
                </a:cubicBezTo>
                <a:cubicBezTo>
                  <a:pt x="282" y="339"/>
                  <a:pt x="282" y="339"/>
                  <a:pt x="282" y="339"/>
                </a:cubicBezTo>
                <a:cubicBezTo>
                  <a:pt x="282" y="311"/>
                  <a:pt x="282" y="311"/>
                  <a:pt x="282" y="311"/>
                </a:cubicBezTo>
                <a:lnTo>
                  <a:pt x="198" y="311"/>
                </a:lnTo>
                <a:close/>
                <a:moveTo>
                  <a:pt x="56" y="241"/>
                </a:moveTo>
                <a:cubicBezTo>
                  <a:pt x="56" y="233"/>
                  <a:pt x="50" y="227"/>
                  <a:pt x="42" y="227"/>
                </a:cubicBezTo>
                <a:cubicBezTo>
                  <a:pt x="34" y="227"/>
                  <a:pt x="28" y="233"/>
                  <a:pt x="28" y="241"/>
                </a:cubicBezTo>
                <a:cubicBezTo>
                  <a:pt x="28" y="249"/>
                  <a:pt x="34" y="255"/>
                  <a:pt x="42" y="255"/>
                </a:cubicBezTo>
                <a:cubicBezTo>
                  <a:pt x="50" y="255"/>
                  <a:pt x="56" y="249"/>
                  <a:pt x="56" y="241"/>
                </a:cubicBezTo>
                <a:close/>
                <a:moveTo>
                  <a:pt x="254" y="439"/>
                </a:moveTo>
                <a:cubicBezTo>
                  <a:pt x="254" y="431"/>
                  <a:pt x="248" y="425"/>
                  <a:pt x="240" y="425"/>
                </a:cubicBezTo>
                <a:cubicBezTo>
                  <a:pt x="232" y="425"/>
                  <a:pt x="226" y="431"/>
                  <a:pt x="226" y="439"/>
                </a:cubicBezTo>
                <a:cubicBezTo>
                  <a:pt x="226" y="447"/>
                  <a:pt x="232" y="453"/>
                  <a:pt x="240" y="453"/>
                </a:cubicBezTo>
                <a:cubicBezTo>
                  <a:pt x="248" y="453"/>
                  <a:pt x="254" y="447"/>
                  <a:pt x="254" y="439"/>
                </a:cubicBezTo>
                <a:close/>
                <a:moveTo>
                  <a:pt x="396" y="241"/>
                </a:moveTo>
                <a:cubicBezTo>
                  <a:pt x="396" y="224"/>
                  <a:pt x="405" y="210"/>
                  <a:pt x="419" y="203"/>
                </a:cubicBezTo>
                <a:cubicBezTo>
                  <a:pt x="404" y="132"/>
                  <a:pt x="348" y="76"/>
                  <a:pt x="278" y="62"/>
                </a:cubicBezTo>
                <a:cubicBezTo>
                  <a:pt x="274" y="69"/>
                  <a:pt x="268" y="75"/>
                  <a:pt x="261" y="79"/>
                </a:cubicBezTo>
                <a:cubicBezTo>
                  <a:pt x="337" y="205"/>
                  <a:pt x="337" y="205"/>
                  <a:pt x="337" y="205"/>
                </a:cubicBezTo>
                <a:cubicBezTo>
                  <a:pt x="341" y="212"/>
                  <a:pt x="338" y="222"/>
                  <a:pt x="331" y="225"/>
                </a:cubicBezTo>
                <a:cubicBezTo>
                  <a:pt x="329" y="227"/>
                  <a:pt x="292" y="239"/>
                  <a:pt x="284" y="283"/>
                </a:cubicBezTo>
                <a:cubicBezTo>
                  <a:pt x="296" y="283"/>
                  <a:pt x="296" y="283"/>
                  <a:pt x="296" y="283"/>
                </a:cubicBezTo>
                <a:cubicBezTo>
                  <a:pt x="304" y="283"/>
                  <a:pt x="310" y="289"/>
                  <a:pt x="310" y="297"/>
                </a:cubicBezTo>
                <a:cubicBezTo>
                  <a:pt x="310" y="354"/>
                  <a:pt x="310" y="354"/>
                  <a:pt x="310" y="354"/>
                </a:cubicBezTo>
                <a:cubicBezTo>
                  <a:pt x="310" y="361"/>
                  <a:pt x="304" y="368"/>
                  <a:pt x="296" y="368"/>
                </a:cubicBezTo>
                <a:cubicBezTo>
                  <a:pt x="184" y="368"/>
                  <a:pt x="184" y="368"/>
                  <a:pt x="184" y="368"/>
                </a:cubicBezTo>
                <a:cubicBezTo>
                  <a:pt x="176" y="368"/>
                  <a:pt x="170" y="361"/>
                  <a:pt x="170" y="354"/>
                </a:cubicBezTo>
                <a:cubicBezTo>
                  <a:pt x="170" y="297"/>
                  <a:pt x="170" y="297"/>
                  <a:pt x="170" y="297"/>
                </a:cubicBezTo>
                <a:cubicBezTo>
                  <a:pt x="170" y="289"/>
                  <a:pt x="176" y="283"/>
                  <a:pt x="184" y="283"/>
                </a:cubicBezTo>
                <a:cubicBezTo>
                  <a:pt x="196" y="283"/>
                  <a:pt x="196" y="283"/>
                  <a:pt x="196" y="283"/>
                </a:cubicBezTo>
                <a:cubicBezTo>
                  <a:pt x="188" y="239"/>
                  <a:pt x="151" y="227"/>
                  <a:pt x="149" y="225"/>
                </a:cubicBezTo>
                <a:cubicBezTo>
                  <a:pt x="142" y="222"/>
                  <a:pt x="139" y="212"/>
                  <a:pt x="143" y="205"/>
                </a:cubicBezTo>
                <a:cubicBezTo>
                  <a:pt x="219" y="79"/>
                  <a:pt x="219" y="79"/>
                  <a:pt x="219" y="79"/>
                </a:cubicBezTo>
                <a:cubicBezTo>
                  <a:pt x="212" y="75"/>
                  <a:pt x="206" y="69"/>
                  <a:pt x="202" y="62"/>
                </a:cubicBezTo>
                <a:cubicBezTo>
                  <a:pt x="132" y="76"/>
                  <a:pt x="76" y="132"/>
                  <a:pt x="61" y="203"/>
                </a:cubicBezTo>
                <a:cubicBezTo>
                  <a:pt x="75" y="210"/>
                  <a:pt x="84" y="224"/>
                  <a:pt x="84" y="241"/>
                </a:cubicBezTo>
                <a:cubicBezTo>
                  <a:pt x="84" y="257"/>
                  <a:pt x="75" y="272"/>
                  <a:pt x="61" y="279"/>
                </a:cubicBezTo>
                <a:cubicBezTo>
                  <a:pt x="76" y="349"/>
                  <a:pt x="132" y="405"/>
                  <a:pt x="202" y="420"/>
                </a:cubicBezTo>
                <a:cubicBezTo>
                  <a:pt x="209" y="406"/>
                  <a:pt x="224" y="397"/>
                  <a:pt x="240" y="397"/>
                </a:cubicBezTo>
                <a:cubicBezTo>
                  <a:pt x="257" y="397"/>
                  <a:pt x="271" y="406"/>
                  <a:pt x="278" y="420"/>
                </a:cubicBezTo>
                <a:cubicBezTo>
                  <a:pt x="348" y="405"/>
                  <a:pt x="404" y="349"/>
                  <a:pt x="419" y="279"/>
                </a:cubicBezTo>
                <a:cubicBezTo>
                  <a:pt x="405" y="272"/>
                  <a:pt x="396" y="257"/>
                  <a:pt x="396" y="241"/>
                </a:cubicBezTo>
                <a:close/>
                <a:moveTo>
                  <a:pt x="452" y="241"/>
                </a:moveTo>
                <a:cubicBezTo>
                  <a:pt x="452" y="233"/>
                  <a:pt x="446" y="227"/>
                  <a:pt x="438" y="227"/>
                </a:cubicBezTo>
                <a:cubicBezTo>
                  <a:pt x="430" y="227"/>
                  <a:pt x="424" y="233"/>
                  <a:pt x="424" y="241"/>
                </a:cubicBezTo>
                <a:cubicBezTo>
                  <a:pt x="424" y="249"/>
                  <a:pt x="430" y="255"/>
                  <a:pt x="438" y="255"/>
                </a:cubicBezTo>
                <a:cubicBezTo>
                  <a:pt x="446" y="255"/>
                  <a:pt x="452" y="249"/>
                  <a:pt x="452" y="2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25" name="Freeform 185">
            <a:extLst>
              <a:ext uri="{FF2B5EF4-FFF2-40B4-BE49-F238E27FC236}">
                <a16:creationId xmlns:a16="http://schemas.microsoft.com/office/drawing/2014/main" id="{3ACAC64F-D9D9-4958-98E8-95F11321224E}"/>
              </a:ext>
            </a:extLst>
          </p:cNvPr>
          <p:cNvSpPr>
            <a:spLocks/>
          </p:cNvSpPr>
          <p:nvPr/>
        </p:nvSpPr>
        <p:spPr bwMode="auto">
          <a:xfrm>
            <a:off x="7079015" y="3144617"/>
            <a:ext cx="744903" cy="1229171"/>
          </a:xfrm>
          <a:custGeom>
            <a:avLst/>
            <a:gdLst>
              <a:gd name="T0" fmla="*/ 0 w 283"/>
              <a:gd name="T1" fmla="*/ 375 h 467"/>
              <a:gd name="T2" fmla="*/ 222 w 283"/>
              <a:gd name="T3" fmla="*/ 467 h 467"/>
              <a:gd name="T4" fmla="*/ 222 w 283"/>
              <a:gd name="T5" fmla="*/ 0 h 467"/>
              <a:gd name="T6" fmla="*/ 0 w 283"/>
              <a:gd name="T7" fmla="*/ 92 h 467"/>
              <a:gd name="T8" fmla="*/ 0 w 283"/>
              <a:gd name="T9" fmla="*/ 375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3" h="467">
                <a:moveTo>
                  <a:pt x="0" y="375"/>
                </a:moveTo>
                <a:cubicBezTo>
                  <a:pt x="222" y="467"/>
                  <a:pt x="222" y="467"/>
                  <a:pt x="222" y="467"/>
                </a:cubicBezTo>
                <a:cubicBezTo>
                  <a:pt x="283" y="311"/>
                  <a:pt x="278" y="145"/>
                  <a:pt x="222" y="0"/>
                </a:cubicBezTo>
                <a:cubicBezTo>
                  <a:pt x="0" y="92"/>
                  <a:pt x="0" y="92"/>
                  <a:pt x="0" y="92"/>
                </a:cubicBezTo>
                <a:cubicBezTo>
                  <a:pt x="33" y="180"/>
                  <a:pt x="36" y="281"/>
                  <a:pt x="0" y="37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43626DB-2DB1-4858-A8E3-5E091A1F5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724" y="3247584"/>
            <a:ext cx="1023236" cy="102323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27" name="Freeform 201">
            <a:extLst>
              <a:ext uri="{FF2B5EF4-FFF2-40B4-BE49-F238E27FC236}">
                <a16:creationId xmlns:a16="http://schemas.microsoft.com/office/drawing/2014/main" id="{A3763110-E8E7-4B08-B98A-A71159F689CB}"/>
              </a:ext>
            </a:extLst>
          </p:cNvPr>
          <p:cNvSpPr>
            <a:spLocks/>
          </p:cNvSpPr>
          <p:nvPr/>
        </p:nvSpPr>
        <p:spPr bwMode="auto">
          <a:xfrm>
            <a:off x="7286559" y="3326418"/>
            <a:ext cx="868785" cy="865568"/>
          </a:xfrm>
          <a:custGeom>
            <a:avLst/>
            <a:gdLst>
              <a:gd name="T0" fmla="*/ 59 w 330"/>
              <a:gd name="T1" fmla="*/ 271 h 329"/>
              <a:gd name="T2" fmla="*/ 59 w 330"/>
              <a:gd name="T3" fmla="*/ 58 h 329"/>
              <a:gd name="T4" fmla="*/ 271 w 330"/>
              <a:gd name="T5" fmla="*/ 58 h 329"/>
              <a:gd name="T6" fmla="*/ 271 w 330"/>
              <a:gd name="T7" fmla="*/ 271 h 329"/>
              <a:gd name="T8" fmla="*/ 59 w 330"/>
              <a:gd name="T9" fmla="*/ 271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0" h="329">
                <a:moveTo>
                  <a:pt x="59" y="271"/>
                </a:moveTo>
                <a:cubicBezTo>
                  <a:pt x="0" y="212"/>
                  <a:pt x="0" y="117"/>
                  <a:pt x="59" y="58"/>
                </a:cubicBezTo>
                <a:cubicBezTo>
                  <a:pt x="117" y="0"/>
                  <a:pt x="212" y="0"/>
                  <a:pt x="271" y="58"/>
                </a:cubicBezTo>
                <a:cubicBezTo>
                  <a:pt x="330" y="117"/>
                  <a:pt x="330" y="212"/>
                  <a:pt x="271" y="271"/>
                </a:cubicBezTo>
                <a:cubicBezTo>
                  <a:pt x="212" y="329"/>
                  <a:pt x="117" y="329"/>
                  <a:pt x="59" y="2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28" name="Freeform 29">
            <a:extLst>
              <a:ext uri="{FF2B5EF4-FFF2-40B4-BE49-F238E27FC236}">
                <a16:creationId xmlns:a16="http://schemas.microsoft.com/office/drawing/2014/main" id="{2E58D6AC-BABF-45C4-8E1E-068215DBAE9B}"/>
              </a:ext>
            </a:extLst>
          </p:cNvPr>
          <p:cNvSpPr>
            <a:spLocks noEditPoints="1"/>
          </p:cNvSpPr>
          <p:nvPr/>
        </p:nvSpPr>
        <p:spPr bwMode="auto">
          <a:xfrm>
            <a:off x="7555462" y="3560884"/>
            <a:ext cx="396636" cy="396636"/>
          </a:xfrm>
          <a:custGeom>
            <a:avLst/>
            <a:gdLst>
              <a:gd name="T0" fmla="*/ 240 w 481"/>
              <a:gd name="T1" fmla="*/ 0 h 481"/>
              <a:gd name="T2" fmla="*/ 395 w 481"/>
              <a:gd name="T3" fmla="*/ 43 h 481"/>
              <a:gd name="T4" fmla="*/ 424 w 481"/>
              <a:gd name="T5" fmla="*/ 43 h 481"/>
              <a:gd name="T6" fmla="*/ 409 w 481"/>
              <a:gd name="T7" fmla="*/ 114 h 481"/>
              <a:gd name="T8" fmla="*/ 339 w 481"/>
              <a:gd name="T9" fmla="*/ 100 h 481"/>
              <a:gd name="T10" fmla="*/ 384 w 481"/>
              <a:gd name="T11" fmla="*/ 86 h 481"/>
              <a:gd name="T12" fmla="*/ 28 w 481"/>
              <a:gd name="T13" fmla="*/ 241 h 481"/>
              <a:gd name="T14" fmla="*/ 26 w 481"/>
              <a:gd name="T15" fmla="*/ 311 h 481"/>
              <a:gd name="T16" fmla="*/ 0 w 481"/>
              <a:gd name="T17" fmla="*/ 241 h 481"/>
              <a:gd name="T18" fmla="*/ 436 w 481"/>
              <a:gd name="T19" fmla="*/ 161 h 481"/>
              <a:gd name="T20" fmla="*/ 240 w 481"/>
              <a:gd name="T21" fmla="*/ 453 h 481"/>
              <a:gd name="T22" fmla="*/ 99 w 481"/>
              <a:gd name="T23" fmla="*/ 367 h 481"/>
              <a:gd name="T24" fmla="*/ 99 w 481"/>
              <a:gd name="T25" fmla="*/ 339 h 481"/>
              <a:gd name="T26" fmla="*/ 29 w 481"/>
              <a:gd name="T27" fmla="*/ 353 h 481"/>
              <a:gd name="T28" fmla="*/ 43 w 481"/>
              <a:gd name="T29" fmla="*/ 424 h 481"/>
              <a:gd name="T30" fmla="*/ 57 w 481"/>
              <a:gd name="T31" fmla="*/ 395 h 481"/>
              <a:gd name="T32" fmla="*/ 481 w 481"/>
              <a:gd name="T33" fmla="*/ 241 h 481"/>
              <a:gd name="T34" fmla="*/ 444 w 481"/>
              <a:gd name="T35" fmla="*/ 143 h 481"/>
              <a:gd name="T36" fmla="*/ 254 w 481"/>
              <a:gd name="T37" fmla="*/ 72 h 481"/>
              <a:gd name="T38" fmla="*/ 226 w 481"/>
              <a:gd name="T39" fmla="*/ 72 h 481"/>
              <a:gd name="T40" fmla="*/ 226 w 481"/>
              <a:gd name="T41" fmla="*/ 410 h 481"/>
              <a:gd name="T42" fmla="*/ 254 w 481"/>
              <a:gd name="T43" fmla="*/ 410 h 481"/>
              <a:gd name="T44" fmla="*/ 226 w 481"/>
              <a:gd name="T45" fmla="*/ 410 h 481"/>
              <a:gd name="T46" fmla="*/ 71 w 481"/>
              <a:gd name="T47" fmla="*/ 255 h 481"/>
              <a:gd name="T48" fmla="*/ 71 w 481"/>
              <a:gd name="T49" fmla="*/ 227 h 481"/>
              <a:gd name="T50" fmla="*/ 409 w 481"/>
              <a:gd name="T51" fmla="*/ 227 h 481"/>
              <a:gd name="T52" fmla="*/ 409 w 481"/>
              <a:gd name="T53" fmla="*/ 255 h 481"/>
              <a:gd name="T54" fmla="*/ 409 w 481"/>
              <a:gd name="T55" fmla="*/ 227 h 481"/>
              <a:gd name="T56" fmla="*/ 222 w 481"/>
              <a:gd name="T57" fmla="*/ 279 h 481"/>
              <a:gd name="T58" fmla="*/ 146 w 481"/>
              <a:gd name="T59" fmla="*/ 335 h 481"/>
              <a:gd name="T60" fmla="*/ 202 w 481"/>
              <a:gd name="T61" fmla="*/ 259 h 481"/>
              <a:gd name="T62" fmla="*/ 226 w 481"/>
              <a:gd name="T63" fmla="*/ 201 h 481"/>
              <a:gd name="T64" fmla="*/ 240 w 481"/>
              <a:gd name="T65" fmla="*/ 114 h 481"/>
              <a:gd name="T66" fmla="*/ 254 w 481"/>
              <a:gd name="T67" fmla="*/ 201 h 481"/>
              <a:gd name="T68" fmla="*/ 325 w 481"/>
              <a:gd name="T69" fmla="*/ 227 h 481"/>
              <a:gd name="T70" fmla="*/ 325 w 481"/>
              <a:gd name="T71" fmla="*/ 255 h 481"/>
              <a:gd name="T72" fmla="*/ 240 w 481"/>
              <a:gd name="T73" fmla="*/ 283 h 481"/>
              <a:gd name="T74" fmla="*/ 240 w 481"/>
              <a:gd name="T75" fmla="*/ 227 h 481"/>
              <a:gd name="T76" fmla="*/ 240 w 481"/>
              <a:gd name="T77" fmla="*/ 255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81" h="481">
                <a:moveTo>
                  <a:pt x="0" y="241"/>
                </a:moveTo>
                <a:cubicBezTo>
                  <a:pt x="0" y="108"/>
                  <a:pt x="108" y="0"/>
                  <a:pt x="240" y="0"/>
                </a:cubicBezTo>
                <a:cubicBezTo>
                  <a:pt x="297" y="0"/>
                  <a:pt x="352" y="21"/>
                  <a:pt x="395" y="58"/>
                </a:cubicBezTo>
                <a:cubicBezTo>
                  <a:pt x="395" y="43"/>
                  <a:pt x="395" y="43"/>
                  <a:pt x="395" y="43"/>
                </a:cubicBezTo>
                <a:cubicBezTo>
                  <a:pt x="395" y="36"/>
                  <a:pt x="402" y="29"/>
                  <a:pt x="409" y="29"/>
                </a:cubicBezTo>
                <a:cubicBezTo>
                  <a:pt x="417" y="29"/>
                  <a:pt x="424" y="36"/>
                  <a:pt x="424" y="43"/>
                </a:cubicBezTo>
                <a:cubicBezTo>
                  <a:pt x="424" y="100"/>
                  <a:pt x="424" y="100"/>
                  <a:pt x="424" y="100"/>
                </a:cubicBezTo>
                <a:cubicBezTo>
                  <a:pt x="424" y="108"/>
                  <a:pt x="417" y="114"/>
                  <a:pt x="409" y="114"/>
                </a:cubicBezTo>
                <a:cubicBezTo>
                  <a:pt x="353" y="114"/>
                  <a:pt x="353" y="114"/>
                  <a:pt x="353" y="114"/>
                </a:cubicBezTo>
                <a:cubicBezTo>
                  <a:pt x="345" y="114"/>
                  <a:pt x="339" y="108"/>
                  <a:pt x="339" y="100"/>
                </a:cubicBezTo>
                <a:cubicBezTo>
                  <a:pt x="339" y="92"/>
                  <a:pt x="345" y="86"/>
                  <a:pt x="353" y="86"/>
                </a:cubicBezTo>
                <a:cubicBezTo>
                  <a:pt x="384" y="86"/>
                  <a:pt x="384" y="86"/>
                  <a:pt x="384" y="86"/>
                </a:cubicBezTo>
                <a:cubicBezTo>
                  <a:pt x="345" y="49"/>
                  <a:pt x="294" y="28"/>
                  <a:pt x="240" y="28"/>
                </a:cubicBezTo>
                <a:cubicBezTo>
                  <a:pt x="123" y="28"/>
                  <a:pt x="28" y="124"/>
                  <a:pt x="28" y="241"/>
                </a:cubicBezTo>
                <a:cubicBezTo>
                  <a:pt x="28" y="257"/>
                  <a:pt x="31" y="273"/>
                  <a:pt x="36" y="294"/>
                </a:cubicBezTo>
                <a:cubicBezTo>
                  <a:pt x="38" y="301"/>
                  <a:pt x="33" y="309"/>
                  <a:pt x="26" y="311"/>
                </a:cubicBezTo>
                <a:cubicBezTo>
                  <a:pt x="18" y="313"/>
                  <a:pt x="10" y="308"/>
                  <a:pt x="8" y="301"/>
                </a:cubicBezTo>
                <a:cubicBezTo>
                  <a:pt x="3" y="278"/>
                  <a:pt x="0" y="259"/>
                  <a:pt x="0" y="241"/>
                </a:cubicBezTo>
                <a:close/>
                <a:moveTo>
                  <a:pt x="444" y="143"/>
                </a:moveTo>
                <a:cubicBezTo>
                  <a:pt x="437" y="146"/>
                  <a:pt x="433" y="154"/>
                  <a:pt x="436" y="161"/>
                </a:cubicBezTo>
                <a:cubicBezTo>
                  <a:pt x="447" y="188"/>
                  <a:pt x="453" y="215"/>
                  <a:pt x="453" y="241"/>
                </a:cubicBezTo>
                <a:cubicBezTo>
                  <a:pt x="453" y="358"/>
                  <a:pt x="357" y="453"/>
                  <a:pt x="240" y="453"/>
                </a:cubicBezTo>
                <a:cubicBezTo>
                  <a:pt x="174" y="453"/>
                  <a:pt x="111" y="421"/>
                  <a:pt x="71" y="367"/>
                </a:cubicBezTo>
                <a:cubicBezTo>
                  <a:pt x="99" y="367"/>
                  <a:pt x="99" y="367"/>
                  <a:pt x="99" y="367"/>
                </a:cubicBezTo>
                <a:cubicBezTo>
                  <a:pt x="107" y="367"/>
                  <a:pt x="114" y="361"/>
                  <a:pt x="114" y="353"/>
                </a:cubicBezTo>
                <a:cubicBezTo>
                  <a:pt x="114" y="346"/>
                  <a:pt x="107" y="339"/>
                  <a:pt x="99" y="339"/>
                </a:cubicBezTo>
                <a:cubicBezTo>
                  <a:pt x="43" y="339"/>
                  <a:pt x="43" y="339"/>
                  <a:pt x="43" y="339"/>
                </a:cubicBezTo>
                <a:cubicBezTo>
                  <a:pt x="35" y="339"/>
                  <a:pt x="29" y="346"/>
                  <a:pt x="29" y="353"/>
                </a:cubicBezTo>
                <a:cubicBezTo>
                  <a:pt x="29" y="410"/>
                  <a:pt x="29" y="410"/>
                  <a:pt x="29" y="410"/>
                </a:cubicBezTo>
                <a:cubicBezTo>
                  <a:pt x="29" y="418"/>
                  <a:pt x="35" y="424"/>
                  <a:pt x="43" y="424"/>
                </a:cubicBezTo>
                <a:cubicBezTo>
                  <a:pt x="51" y="424"/>
                  <a:pt x="57" y="418"/>
                  <a:pt x="57" y="410"/>
                </a:cubicBezTo>
                <a:cubicBezTo>
                  <a:pt x="57" y="395"/>
                  <a:pt x="57" y="395"/>
                  <a:pt x="57" y="395"/>
                </a:cubicBezTo>
                <a:cubicBezTo>
                  <a:pt x="104" y="451"/>
                  <a:pt x="172" y="481"/>
                  <a:pt x="240" y="481"/>
                </a:cubicBezTo>
                <a:cubicBezTo>
                  <a:pt x="373" y="481"/>
                  <a:pt x="481" y="373"/>
                  <a:pt x="481" y="241"/>
                </a:cubicBezTo>
                <a:cubicBezTo>
                  <a:pt x="481" y="211"/>
                  <a:pt x="475" y="181"/>
                  <a:pt x="463" y="151"/>
                </a:cubicBezTo>
                <a:cubicBezTo>
                  <a:pt x="460" y="144"/>
                  <a:pt x="451" y="140"/>
                  <a:pt x="444" y="143"/>
                </a:cubicBezTo>
                <a:close/>
                <a:moveTo>
                  <a:pt x="240" y="86"/>
                </a:moveTo>
                <a:cubicBezTo>
                  <a:pt x="248" y="86"/>
                  <a:pt x="254" y="79"/>
                  <a:pt x="254" y="72"/>
                </a:cubicBezTo>
                <a:cubicBezTo>
                  <a:pt x="254" y="64"/>
                  <a:pt x="248" y="58"/>
                  <a:pt x="240" y="58"/>
                </a:cubicBezTo>
                <a:cubicBezTo>
                  <a:pt x="233" y="58"/>
                  <a:pt x="226" y="64"/>
                  <a:pt x="226" y="72"/>
                </a:cubicBezTo>
                <a:cubicBezTo>
                  <a:pt x="226" y="79"/>
                  <a:pt x="233" y="86"/>
                  <a:pt x="240" y="86"/>
                </a:cubicBezTo>
                <a:close/>
                <a:moveTo>
                  <a:pt x="226" y="410"/>
                </a:moveTo>
                <a:cubicBezTo>
                  <a:pt x="226" y="418"/>
                  <a:pt x="233" y="424"/>
                  <a:pt x="240" y="424"/>
                </a:cubicBezTo>
                <a:cubicBezTo>
                  <a:pt x="248" y="424"/>
                  <a:pt x="254" y="418"/>
                  <a:pt x="254" y="410"/>
                </a:cubicBezTo>
                <a:cubicBezTo>
                  <a:pt x="254" y="402"/>
                  <a:pt x="248" y="396"/>
                  <a:pt x="240" y="396"/>
                </a:cubicBezTo>
                <a:cubicBezTo>
                  <a:pt x="233" y="396"/>
                  <a:pt x="226" y="402"/>
                  <a:pt x="226" y="410"/>
                </a:cubicBezTo>
                <a:close/>
                <a:moveTo>
                  <a:pt x="57" y="241"/>
                </a:moveTo>
                <a:cubicBezTo>
                  <a:pt x="57" y="248"/>
                  <a:pt x="64" y="255"/>
                  <a:pt x="71" y="255"/>
                </a:cubicBezTo>
                <a:cubicBezTo>
                  <a:pt x="79" y="255"/>
                  <a:pt x="85" y="248"/>
                  <a:pt x="85" y="241"/>
                </a:cubicBezTo>
                <a:cubicBezTo>
                  <a:pt x="85" y="233"/>
                  <a:pt x="79" y="227"/>
                  <a:pt x="71" y="227"/>
                </a:cubicBezTo>
                <a:cubicBezTo>
                  <a:pt x="64" y="227"/>
                  <a:pt x="57" y="233"/>
                  <a:pt x="57" y="241"/>
                </a:cubicBezTo>
                <a:close/>
                <a:moveTo>
                  <a:pt x="409" y="227"/>
                </a:moveTo>
                <a:cubicBezTo>
                  <a:pt x="402" y="227"/>
                  <a:pt x="395" y="233"/>
                  <a:pt x="395" y="241"/>
                </a:cubicBezTo>
                <a:cubicBezTo>
                  <a:pt x="395" y="248"/>
                  <a:pt x="402" y="255"/>
                  <a:pt x="409" y="255"/>
                </a:cubicBezTo>
                <a:cubicBezTo>
                  <a:pt x="417" y="255"/>
                  <a:pt x="424" y="248"/>
                  <a:pt x="424" y="241"/>
                </a:cubicBezTo>
                <a:cubicBezTo>
                  <a:pt x="424" y="233"/>
                  <a:pt x="417" y="227"/>
                  <a:pt x="409" y="227"/>
                </a:cubicBezTo>
                <a:close/>
                <a:moveTo>
                  <a:pt x="240" y="283"/>
                </a:moveTo>
                <a:cubicBezTo>
                  <a:pt x="234" y="283"/>
                  <a:pt x="228" y="281"/>
                  <a:pt x="222" y="279"/>
                </a:cubicBezTo>
                <a:cubicBezTo>
                  <a:pt x="166" y="335"/>
                  <a:pt x="166" y="335"/>
                  <a:pt x="166" y="335"/>
                </a:cubicBezTo>
                <a:cubicBezTo>
                  <a:pt x="160" y="341"/>
                  <a:pt x="151" y="341"/>
                  <a:pt x="146" y="335"/>
                </a:cubicBezTo>
                <a:cubicBezTo>
                  <a:pt x="140" y="330"/>
                  <a:pt x="140" y="321"/>
                  <a:pt x="146" y="315"/>
                </a:cubicBezTo>
                <a:cubicBezTo>
                  <a:pt x="202" y="259"/>
                  <a:pt x="202" y="259"/>
                  <a:pt x="202" y="259"/>
                </a:cubicBezTo>
                <a:cubicBezTo>
                  <a:pt x="200" y="253"/>
                  <a:pt x="198" y="247"/>
                  <a:pt x="198" y="241"/>
                </a:cubicBezTo>
                <a:cubicBezTo>
                  <a:pt x="198" y="222"/>
                  <a:pt x="210" y="207"/>
                  <a:pt x="226" y="201"/>
                </a:cubicBezTo>
                <a:cubicBezTo>
                  <a:pt x="226" y="128"/>
                  <a:pt x="226" y="128"/>
                  <a:pt x="226" y="128"/>
                </a:cubicBezTo>
                <a:cubicBezTo>
                  <a:pt x="226" y="120"/>
                  <a:pt x="233" y="114"/>
                  <a:pt x="240" y="114"/>
                </a:cubicBezTo>
                <a:cubicBezTo>
                  <a:pt x="248" y="114"/>
                  <a:pt x="254" y="120"/>
                  <a:pt x="254" y="128"/>
                </a:cubicBezTo>
                <a:cubicBezTo>
                  <a:pt x="254" y="201"/>
                  <a:pt x="254" y="201"/>
                  <a:pt x="254" y="201"/>
                </a:cubicBezTo>
                <a:cubicBezTo>
                  <a:pt x="266" y="205"/>
                  <a:pt x="276" y="215"/>
                  <a:pt x="280" y="227"/>
                </a:cubicBezTo>
                <a:cubicBezTo>
                  <a:pt x="325" y="227"/>
                  <a:pt x="325" y="227"/>
                  <a:pt x="325" y="227"/>
                </a:cubicBezTo>
                <a:cubicBezTo>
                  <a:pt x="333" y="227"/>
                  <a:pt x="339" y="233"/>
                  <a:pt x="339" y="241"/>
                </a:cubicBezTo>
                <a:cubicBezTo>
                  <a:pt x="339" y="248"/>
                  <a:pt x="333" y="255"/>
                  <a:pt x="325" y="255"/>
                </a:cubicBezTo>
                <a:cubicBezTo>
                  <a:pt x="280" y="255"/>
                  <a:pt x="280" y="255"/>
                  <a:pt x="280" y="255"/>
                </a:cubicBezTo>
                <a:cubicBezTo>
                  <a:pt x="274" y="271"/>
                  <a:pt x="259" y="283"/>
                  <a:pt x="240" y="283"/>
                </a:cubicBezTo>
                <a:close/>
                <a:moveTo>
                  <a:pt x="254" y="241"/>
                </a:moveTo>
                <a:cubicBezTo>
                  <a:pt x="254" y="233"/>
                  <a:pt x="248" y="227"/>
                  <a:pt x="240" y="227"/>
                </a:cubicBezTo>
                <a:cubicBezTo>
                  <a:pt x="233" y="227"/>
                  <a:pt x="226" y="233"/>
                  <a:pt x="226" y="241"/>
                </a:cubicBezTo>
                <a:cubicBezTo>
                  <a:pt x="226" y="248"/>
                  <a:pt x="233" y="255"/>
                  <a:pt x="240" y="255"/>
                </a:cubicBezTo>
                <a:cubicBezTo>
                  <a:pt x="248" y="255"/>
                  <a:pt x="254" y="248"/>
                  <a:pt x="254" y="24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21" name="Freeform 181">
            <a:extLst>
              <a:ext uri="{FF2B5EF4-FFF2-40B4-BE49-F238E27FC236}">
                <a16:creationId xmlns:a16="http://schemas.microsoft.com/office/drawing/2014/main" id="{75737E7A-F3A5-41ED-9937-14EDF0E7CE7E}"/>
              </a:ext>
            </a:extLst>
          </p:cNvPr>
          <p:cNvSpPr>
            <a:spLocks/>
          </p:cNvSpPr>
          <p:nvPr/>
        </p:nvSpPr>
        <p:spPr bwMode="auto">
          <a:xfrm>
            <a:off x="4371301" y="3144617"/>
            <a:ext cx="744903" cy="1229171"/>
          </a:xfrm>
          <a:custGeom>
            <a:avLst/>
            <a:gdLst>
              <a:gd name="T0" fmla="*/ 282 w 283"/>
              <a:gd name="T1" fmla="*/ 92 h 467"/>
              <a:gd name="T2" fmla="*/ 61 w 283"/>
              <a:gd name="T3" fmla="*/ 0 h 467"/>
              <a:gd name="T4" fmla="*/ 61 w 283"/>
              <a:gd name="T5" fmla="*/ 467 h 467"/>
              <a:gd name="T6" fmla="*/ 283 w 283"/>
              <a:gd name="T7" fmla="*/ 375 h 467"/>
              <a:gd name="T8" fmla="*/ 282 w 283"/>
              <a:gd name="T9" fmla="*/ 92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3" h="467">
                <a:moveTo>
                  <a:pt x="282" y="92"/>
                </a:moveTo>
                <a:cubicBezTo>
                  <a:pt x="61" y="0"/>
                  <a:pt x="61" y="0"/>
                  <a:pt x="61" y="0"/>
                </a:cubicBezTo>
                <a:cubicBezTo>
                  <a:pt x="0" y="156"/>
                  <a:pt x="4" y="322"/>
                  <a:pt x="61" y="467"/>
                </a:cubicBezTo>
                <a:cubicBezTo>
                  <a:pt x="283" y="375"/>
                  <a:pt x="283" y="375"/>
                  <a:pt x="283" y="375"/>
                </a:cubicBezTo>
                <a:cubicBezTo>
                  <a:pt x="249" y="287"/>
                  <a:pt x="247" y="186"/>
                  <a:pt x="282" y="9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13F8F55-F4D7-4D71-9BD6-D8E59C8C7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1041" y="3247584"/>
            <a:ext cx="1024845" cy="102323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23" name="Freeform 197">
            <a:extLst>
              <a:ext uri="{FF2B5EF4-FFF2-40B4-BE49-F238E27FC236}">
                <a16:creationId xmlns:a16="http://schemas.microsoft.com/office/drawing/2014/main" id="{8E0F6A34-80A5-401E-A024-9DE5EA227543}"/>
              </a:ext>
            </a:extLst>
          </p:cNvPr>
          <p:cNvSpPr>
            <a:spLocks/>
          </p:cNvSpPr>
          <p:nvPr/>
        </p:nvSpPr>
        <p:spPr bwMode="auto">
          <a:xfrm>
            <a:off x="4039876" y="3326418"/>
            <a:ext cx="865568" cy="865568"/>
          </a:xfrm>
          <a:custGeom>
            <a:avLst/>
            <a:gdLst>
              <a:gd name="T0" fmla="*/ 271 w 329"/>
              <a:gd name="T1" fmla="*/ 58 h 329"/>
              <a:gd name="T2" fmla="*/ 271 w 329"/>
              <a:gd name="T3" fmla="*/ 271 h 329"/>
              <a:gd name="T4" fmla="*/ 58 w 329"/>
              <a:gd name="T5" fmla="*/ 271 h 329"/>
              <a:gd name="T6" fmla="*/ 58 w 329"/>
              <a:gd name="T7" fmla="*/ 58 h 329"/>
              <a:gd name="T8" fmla="*/ 271 w 329"/>
              <a:gd name="T9" fmla="*/ 5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9" h="329">
                <a:moveTo>
                  <a:pt x="271" y="58"/>
                </a:moveTo>
                <a:cubicBezTo>
                  <a:pt x="329" y="117"/>
                  <a:pt x="329" y="212"/>
                  <a:pt x="271" y="271"/>
                </a:cubicBezTo>
                <a:cubicBezTo>
                  <a:pt x="212" y="329"/>
                  <a:pt x="117" y="329"/>
                  <a:pt x="58" y="271"/>
                </a:cubicBezTo>
                <a:cubicBezTo>
                  <a:pt x="0" y="212"/>
                  <a:pt x="0" y="117"/>
                  <a:pt x="58" y="58"/>
                </a:cubicBezTo>
                <a:cubicBezTo>
                  <a:pt x="117" y="0"/>
                  <a:pt x="212" y="0"/>
                  <a:pt x="271" y="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 dirty="0"/>
          </a:p>
        </p:txBody>
      </p:sp>
      <p:sp>
        <p:nvSpPr>
          <p:cNvPr id="24" name="Freeform 43">
            <a:extLst>
              <a:ext uri="{FF2B5EF4-FFF2-40B4-BE49-F238E27FC236}">
                <a16:creationId xmlns:a16="http://schemas.microsoft.com/office/drawing/2014/main" id="{DC0FF72C-6269-49C4-888B-908C42FE8910}"/>
              </a:ext>
            </a:extLst>
          </p:cNvPr>
          <p:cNvSpPr>
            <a:spLocks noEditPoints="1"/>
          </p:cNvSpPr>
          <p:nvPr/>
        </p:nvSpPr>
        <p:spPr bwMode="auto">
          <a:xfrm>
            <a:off x="4273078" y="3598274"/>
            <a:ext cx="399163" cy="321857"/>
          </a:xfrm>
          <a:custGeom>
            <a:avLst/>
            <a:gdLst>
              <a:gd name="T0" fmla="*/ 379 w 484"/>
              <a:gd name="T1" fmla="*/ 5 h 390"/>
              <a:gd name="T2" fmla="*/ 359 w 484"/>
              <a:gd name="T3" fmla="*/ 5 h 390"/>
              <a:gd name="T4" fmla="*/ 322 w 484"/>
              <a:gd name="T5" fmla="*/ 42 h 390"/>
              <a:gd name="T6" fmla="*/ 238 w 484"/>
              <a:gd name="T7" fmla="*/ 59 h 390"/>
              <a:gd name="T8" fmla="*/ 163 w 484"/>
              <a:gd name="T9" fmla="*/ 44 h 390"/>
              <a:gd name="T10" fmla="*/ 125 w 484"/>
              <a:gd name="T11" fmla="*/ 7 h 390"/>
              <a:gd name="T12" fmla="*/ 105 w 484"/>
              <a:gd name="T13" fmla="*/ 7 h 390"/>
              <a:gd name="T14" fmla="*/ 6 w 484"/>
              <a:gd name="T15" fmla="*/ 106 h 390"/>
              <a:gd name="T16" fmla="*/ 6 w 484"/>
              <a:gd name="T17" fmla="*/ 126 h 390"/>
              <a:gd name="T18" fmla="*/ 57 w 484"/>
              <a:gd name="T19" fmla="*/ 215 h 390"/>
              <a:gd name="T20" fmla="*/ 129 w 484"/>
              <a:gd name="T21" fmla="*/ 331 h 390"/>
              <a:gd name="T22" fmla="*/ 173 w 484"/>
              <a:gd name="T23" fmla="*/ 367 h 390"/>
              <a:gd name="T24" fmla="*/ 257 w 484"/>
              <a:gd name="T25" fmla="*/ 373 h 390"/>
              <a:gd name="T26" fmla="*/ 356 w 484"/>
              <a:gd name="T27" fmla="*/ 307 h 390"/>
              <a:gd name="T28" fmla="*/ 375 w 484"/>
              <a:gd name="T29" fmla="*/ 265 h 390"/>
              <a:gd name="T30" fmla="*/ 439 w 484"/>
              <a:gd name="T31" fmla="*/ 164 h 390"/>
              <a:gd name="T32" fmla="*/ 479 w 484"/>
              <a:gd name="T33" fmla="*/ 125 h 390"/>
              <a:gd name="T34" fmla="*/ 479 w 484"/>
              <a:gd name="T35" fmla="*/ 105 h 390"/>
              <a:gd name="T36" fmla="*/ 379 w 484"/>
              <a:gd name="T37" fmla="*/ 5 h 390"/>
              <a:gd name="T38" fmla="*/ 341 w 484"/>
              <a:gd name="T39" fmla="*/ 284 h 390"/>
              <a:gd name="T40" fmla="*/ 241 w 484"/>
              <a:gd name="T41" fmla="*/ 349 h 390"/>
              <a:gd name="T42" fmla="*/ 191 w 484"/>
              <a:gd name="T43" fmla="*/ 346 h 390"/>
              <a:gd name="T44" fmla="*/ 148 w 484"/>
              <a:gd name="T45" fmla="*/ 309 h 390"/>
              <a:gd name="T46" fmla="*/ 84 w 484"/>
              <a:gd name="T47" fmla="*/ 208 h 390"/>
              <a:gd name="T48" fmla="*/ 35 w 484"/>
              <a:gd name="T49" fmla="*/ 116 h 390"/>
              <a:gd name="T50" fmla="*/ 115 w 484"/>
              <a:gd name="T51" fmla="*/ 36 h 390"/>
              <a:gd name="T52" fmla="*/ 146 w 484"/>
              <a:gd name="T53" fmla="*/ 67 h 390"/>
              <a:gd name="T54" fmla="*/ 154 w 484"/>
              <a:gd name="T55" fmla="*/ 71 h 390"/>
              <a:gd name="T56" fmla="*/ 213 w 484"/>
              <a:gd name="T57" fmla="*/ 83 h 390"/>
              <a:gd name="T58" fmla="*/ 134 w 484"/>
              <a:gd name="T59" fmla="*/ 162 h 390"/>
              <a:gd name="T60" fmla="*/ 134 w 484"/>
              <a:gd name="T61" fmla="*/ 182 h 390"/>
              <a:gd name="T62" fmla="*/ 233 w 484"/>
              <a:gd name="T63" fmla="*/ 182 h 390"/>
              <a:gd name="T64" fmla="*/ 248 w 484"/>
              <a:gd name="T65" fmla="*/ 168 h 390"/>
              <a:gd name="T66" fmla="*/ 343 w 484"/>
              <a:gd name="T67" fmla="*/ 262 h 390"/>
              <a:gd name="T68" fmla="*/ 341 w 484"/>
              <a:gd name="T69" fmla="*/ 284 h 390"/>
              <a:gd name="T70" fmla="*/ 416 w 484"/>
              <a:gd name="T71" fmla="*/ 147 h 390"/>
              <a:gd name="T72" fmla="*/ 413 w 484"/>
              <a:gd name="T73" fmla="*/ 153 h 390"/>
              <a:gd name="T74" fmla="*/ 361 w 484"/>
              <a:gd name="T75" fmla="*/ 240 h 390"/>
              <a:gd name="T76" fmla="*/ 298 w 484"/>
              <a:gd name="T77" fmla="*/ 177 h 390"/>
              <a:gd name="T78" fmla="*/ 334 w 484"/>
              <a:gd name="T79" fmla="*/ 158 h 390"/>
              <a:gd name="T80" fmla="*/ 334 w 484"/>
              <a:gd name="T81" fmla="*/ 138 h 390"/>
              <a:gd name="T82" fmla="*/ 314 w 484"/>
              <a:gd name="T83" fmla="*/ 138 h 390"/>
              <a:gd name="T84" fmla="*/ 266 w 484"/>
              <a:gd name="T85" fmla="*/ 146 h 390"/>
              <a:gd name="T86" fmla="*/ 266 w 484"/>
              <a:gd name="T87" fmla="*/ 146 h 390"/>
              <a:gd name="T88" fmla="*/ 256 w 484"/>
              <a:gd name="T89" fmla="*/ 139 h 390"/>
              <a:gd name="T90" fmla="*/ 236 w 484"/>
              <a:gd name="T91" fmla="*/ 139 h 390"/>
              <a:gd name="T92" fmla="*/ 213 w 484"/>
              <a:gd name="T93" fmla="*/ 162 h 390"/>
              <a:gd name="T94" fmla="*/ 165 w 484"/>
              <a:gd name="T95" fmla="*/ 171 h 390"/>
              <a:gd name="T96" fmla="*/ 252 w 484"/>
              <a:gd name="T97" fmla="*/ 84 h 390"/>
              <a:gd name="T98" fmla="*/ 306 w 484"/>
              <a:gd name="T99" fmla="*/ 68 h 390"/>
              <a:gd name="T100" fmla="*/ 324 w 484"/>
              <a:gd name="T101" fmla="*/ 71 h 390"/>
              <a:gd name="T102" fmla="*/ 337 w 484"/>
              <a:gd name="T103" fmla="*/ 67 h 390"/>
              <a:gd name="T104" fmla="*/ 369 w 484"/>
              <a:gd name="T105" fmla="*/ 35 h 390"/>
              <a:gd name="T106" fmla="*/ 449 w 484"/>
              <a:gd name="T107" fmla="*/ 115 h 390"/>
              <a:gd name="T108" fmla="*/ 416 w 484"/>
              <a:gd name="T109" fmla="*/ 147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84" h="390">
                <a:moveTo>
                  <a:pt x="379" y="5"/>
                </a:moveTo>
                <a:cubicBezTo>
                  <a:pt x="373" y="0"/>
                  <a:pt x="365" y="0"/>
                  <a:pt x="359" y="5"/>
                </a:cubicBezTo>
                <a:cubicBezTo>
                  <a:pt x="322" y="42"/>
                  <a:pt x="322" y="42"/>
                  <a:pt x="322" y="42"/>
                </a:cubicBezTo>
                <a:cubicBezTo>
                  <a:pt x="318" y="42"/>
                  <a:pt x="276" y="26"/>
                  <a:pt x="238" y="59"/>
                </a:cubicBezTo>
                <a:cubicBezTo>
                  <a:pt x="163" y="44"/>
                  <a:pt x="163" y="44"/>
                  <a:pt x="163" y="44"/>
                </a:cubicBezTo>
                <a:cubicBezTo>
                  <a:pt x="125" y="7"/>
                  <a:pt x="125" y="7"/>
                  <a:pt x="125" y="7"/>
                </a:cubicBezTo>
                <a:cubicBezTo>
                  <a:pt x="120" y="1"/>
                  <a:pt x="111" y="1"/>
                  <a:pt x="105" y="7"/>
                </a:cubicBezTo>
                <a:cubicBezTo>
                  <a:pt x="6" y="106"/>
                  <a:pt x="6" y="106"/>
                  <a:pt x="6" y="106"/>
                </a:cubicBezTo>
                <a:cubicBezTo>
                  <a:pt x="0" y="112"/>
                  <a:pt x="0" y="121"/>
                  <a:pt x="6" y="126"/>
                </a:cubicBezTo>
                <a:cubicBezTo>
                  <a:pt x="30" y="151"/>
                  <a:pt x="49" y="182"/>
                  <a:pt x="57" y="215"/>
                </a:cubicBezTo>
                <a:cubicBezTo>
                  <a:pt x="58" y="217"/>
                  <a:pt x="71" y="281"/>
                  <a:pt x="129" y="331"/>
                </a:cubicBezTo>
                <a:cubicBezTo>
                  <a:pt x="173" y="367"/>
                  <a:pt x="173" y="367"/>
                  <a:pt x="173" y="367"/>
                </a:cubicBezTo>
                <a:cubicBezTo>
                  <a:pt x="197" y="388"/>
                  <a:pt x="231" y="390"/>
                  <a:pt x="257" y="373"/>
                </a:cubicBezTo>
                <a:cubicBezTo>
                  <a:pt x="356" y="307"/>
                  <a:pt x="356" y="307"/>
                  <a:pt x="356" y="307"/>
                </a:cubicBezTo>
                <a:cubicBezTo>
                  <a:pt x="371" y="298"/>
                  <a:pt x="377" y="281"/>
                  <a:pt x="375" y="265"/>
                </a:cubicBezTo>
                <a:cubicBezTo>
                  <a:pt x="377" y="263"/>
                  <a:pt x="421" y="230"/>
                  <a:pt x="439" y="164"/>
                </a:cubicBezTo>
                <a:cubicBezTo>
                  <a:pt x="479" y="125"/>
                  <a:pt x="479" y="125"/>
                  <a:pt x="479" y="125"/>
                </a:cubicBezTo>
                <a:cubicBezTo>
                  <a:pt x="484" y="119"/>
                  <a:pt x="484" y="110"/>
                  <a:pt x="479" y="105"/>
                </a:cubicBezTo>
                <a:lnTo>
                  <a:pt x="379" y="5"/>
                </a:lnTo>
                <a:close/>
                <a:moveTo>
                  <a:pt x="341" y="284"/>
                </a:moveTo>
                <a:cubicBezTo>
                  <a:pt x="241" y="349"/>
                  <a:pt x="241" y="349"/>
                  <a:pt x="241" y="349"/>
                </a:cubicBezTo>
                <a:cubicBezTo>
                  <a:pt x="226" y="359"/>
                  <a:pt x="205" y="358"/>
                  <a:pt x="191" y="346"/>
                </a:cubicBezTo>
                <a:cubicBezTo>
                  <a:pt x="148" y="309"/>
                  <a:pt x="148" y="309"/>
                  <a:pt x="148" y="309"/>
                </a:cubicBezTo>
                <a:cubicBezTo>
                  <a:pt x="96" y="266"/>
                  <a:pt x="85" y="209"/>
                  <a:pt x="84" y="208"/>
                </a:cubicBezTo>
                <a:cubicBezTo>
                  <a:pt x="76" y="175"/>
                  <a:pt x="59" y="143"/>
                  <a:pt x="35" y="116"/>
                </a:cubicBezTo>
                <a:cubicBezTo>
                  <a:pt x="115" y="36"/>
                  <a:pt x="115" y="36"/>
                  <a:pt x="115" y="36"/>
                </a:cubicBezTo>
                <a:cubicBezTo>
                  <a:pt x="146" y="67"/>
                  <a:pt x="146" y="67"/>
                  <a:pt x="146" y="67"/>
                </a:cubicBezTo>
                <a:cubicBezTo>
                  <a:pt x="148" y="69"/>
                  <a:pt x="151" y="71"/>
                  <a:pt x="154" y="7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134" y="162"/>
                  <a:pt x="134" y="162"/>
                  <a:pt x="134" y="162"/>
                </a:cubicBezTo>
                <a:cubicBezTo>
                  <a:pt x="128" y="168"/>
                  <a:pt x="128" y="177"/>
                  <a:pt x="134" y="182"/>
                </a:cubicBezTo>
                <a:cubicBezTo>
                  <a:pt x="161" y="210"/>
                  <a:pt x="206" y="210"/>
                  <a:pt x="233" y="182"/>
                </a:cubicBezTo>
                <a:cubicBezTo>
                  <a:pt x="248" y="168"/>
                  <a:pt x="248" y="168"/>
                  <a:pt x="248" y="168"/>
                </a:cubicBezTo>
                <a:cubicBezTo>
                  <a:pt x="256" y="173"/>
                  <a:pt x="238" y="158"/>
                  <a:pt x="343" y="262"/>
                </a:cubicBezTo>
                <a:cubicBezTo>
                  <a:pt x="349" y="268"/>
                  <a:pt x="348" y="279"/>
                  <a:pt x="341" y="284"/>
                </a:cubicBezTo>
                <a:close/>
                <a:moveTo>
                  <a:pt x="416" y="147"/>
                </a:moveTo>
                <a:cubicBezTo>
                  <a:pt x="415" y="149"/>
                  <a:pt x="413" y="151"/>
                  <a:pt x="413" y="153"/>
                </a:cubicBezTo>
                <a:cubicBezTo>
                  <a:pt x="404" y="187"/>
                  <a:pt x="386" y="217"/>
                  <a:pt x="361" y="240"/>
                </a:cubicBezTo>
                <a:cubicBezTo>
                  <a:pt x="298" y="177"/>
                  <a:pt x="298" y="177"/>
                  <a:pt x="298" y="177"/>
                </a:cubicBezTo>
                <a:cubicBezTo>
                  <a:pt x="311" y="174"/>
                  <a:pt x="324" y="168"/>
                  <a:pt x="334" y="158"/>
                </a:cubicBezTo>
                <a:cubicBezTo>
                  <a:pt x="340" y="152"/>
                  <a:pt x="340" y="143"/>
                  <a:pt x="334" y="138"/>
                </a:cubicBezTo>
                <a:cubicBezTo>
                  <a:pt x="329" y="132"/>
                  <a:pt x="320" y="132"/>
                  <a:pt x="314" y="138"/>
                </a:cubicBezTo>
                <a:cubicBezTo>
                  <a:pt x="301" y="151"/>
                  <a:pt x="282" y="153"/>
                  <a:pt x="266" y="146"/>
                </a:cubicBezTo>
                <a:cubicBezTo>
                  <a:pt x="266" y="146"/>
                  <a:pt x="266" y="146"/>
                  <a:pt x="266" y="146"/>
                </a:cubicBezTo>
                <a:cubicBezTo>
                  <a:pt x="262" y="144"/>
                  <a:pt x="259" y="142"/>
                  <a:pt x="256" y="139"/>
                </a:cubicBezTo>
                <a:cubicBezTo>
                  <a:pt x="250" y="134"/>
                  <a:pt x="242" y="134"/>
                  <a:pt x="236" y="139"/>
                </a:cubicBezTo>
                <a:cubicBezTo>
                  <a:pt x="213" y="162"/>
                  <a:pt x="213" y="162"/>
                  <a:pt x="213" y="162"/>
                </a:cubicBezTo>
                <a:cubicBezTo>
                  <a:pt x="200" y="175"/>
                  <a:pt x="181" y="178"/>
                  <a:pt x="165" y="171"/>
                </a:cubicBezTo>
                <a:cubicBezTo>
                  <a:pt x="252" y="84"/>
                  <a:pt x="252" y="84"/>
                  <a:pt x="252" y="84"/>
                </a:cubicBezTo>
                <a:cubicBezTo>
                  <a:pt x="266" y="69"/>
                  <a:pt x="287" y="63"/>
                  <a:pt x="306" y="68"/>
                </a:cubicBezTo>
                <a:cubicBezTo>
                  <a:pt x="324" y="71"/>
                  <a:pt x="324" y="71"/>
                  <a:pt x="324" y="71"/>
                </a:cubicBezTo>
                <a:cubicBezTo>
                  <a:pt x="328" y="72"/>
                  <a:pt x="333" y="71"/>
                  <a:pt x="337" y="67"/>
                </a:cubicBezTo>
                <a:cubicBezTo>
                  <a:pt x="369" y="35"/>
                  <a:pt x="369" y="35"/>
                  <a:pt x="369" y="35"/>
                </a:cubicBezTo>
                <a:cubicBezTo>
                  <a:pt x="449" y="115"/>
                  <a:pt x="449" y="115"/>
                  <a:pt x="449" y="115"/>
                </a:cubicBezTo>
                <a:lnTo>
                  <a:pt x="416" y="14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17" name="Freeform 187">
            <a:extLst>
              <a:ext uri="{FF2B5EF4-FFF2-40B4-BE49-F238E27FC236}">
                <a16:creationId xmlns:a16="http://schemas.microsoft.com/office/drawing/2014/main" id="{A23B8D27-AF72-4CB7-9617-38CBAFD580BF}"/>
              </a:ext>
            </a:extLst>
          </p:cNvPr>
          <p:cNvSpPr>
            <a:spLocks/>
          </p:cNvSpPr>
          <p:nvPr/>
        </p:nvSpPr>
        <p:spPr bwMode="auto">
          <a:xfrm>
            <a:off x="5483025" y="2034501"/>
            <a:ext cx="1225952" cy="744903"/>
          </a:xfrm>
          <a:custGeom>
            <a:avLst/>
            <a:gdLst>
              <a:gd name="T0" fmla="*/ 375 w 466"/>
              <a:gd name="T1" fmla="*/ 283 h 283"/>
              <a:gd name="T2" fmla="*/ 466 w 466"/>
              <a:gd name="T3" fmla="*/ 61 h 283"/>
              <a:gd name="T4" fmla="*/ 0 w 466"/>
              <a:gd name="T5" fmla="*/ 61 h 283"/>
              <a:gd name="T6" fmla="*/ 92 w 466"/>
              <a:gd name="T7" fmla="*/ 283 h 283"/>
              <a:gd name="T8" fmla="*/ 375 w 466"/>
              <a:gd name="T9" fmla="*/ 283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6" h="283">
                <a:moveTo>
                  <a:pt x="375" y="283"/>
                </a:moveTo>
                <a:cubicBezTo>
                  <a:pt x="466" y="61"/>
                  <a:pt x="466" y="61"/>
                  <a:pt x="466" y="61"/>
                </a:cubicBezTo>
                <a:cubicBezTo>
                  <a:pt x="311" y="0"/>
                  <a:pt x="145" y="4"/>
                  <a:pt x="0" y="61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180" y="249"/>
                  <a:pt x="280" y="247"/>
                  <a:pt x="375" y="28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842F22FE-0999-4CBB-B5EE-743450FEE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5992" y="1624241"/>
            <a:ext cx="1023236" cy="1023236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AC859BC3-9208-435E-93AE-245AC2991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1830" y="1743297"/>
            <a:ext cx="789951" cy="78834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20" name="Freeform 54">
            <a:extLst>
              <a:ext uri="{FF2B5EF4-FFF2-40B4-BE49-F238E27FC236}">
                <a16:creationId xmlns:a16="http://schemas.microsoft.com/office/drawing/2014/main" id="{3F49ADF0-4719-4700-987B-7D2C8103036E}"/>
              </a:ext>
            </a:extLst>
          </p:cNvPr>
          <p:cNvSpPr>
            <a:spLocks noEditPoints="1"/>
          </p:cNvSpPr>
          <p:nvPr/>
        </p:nvSpPr>
        <p:spPr bwMode="auto">
          <a:xfrm>
            <a:off x="5898487" y="1939150"/>
            <a:ext cx="396636" cy="396636"/>
          </a:xfrm>
          <a:custGeom>
            <a:avLst/>
            <a:gdLst>
              <a:gd name="T0" fmla="*/ 424 w 481"/>
              <a:gd name="T1" fmla="*/ 14 h 481"/>
              <a:gd name="T2" fmla="*/ 72 w 481"/>
              <a:gd name="T3" fmla="*/ 0 h 481"/>
              <a:gd name="T4" fmla="*/ 58 w 481"/>
              <a:gd name="T5" fmla="*/ 33 h 481"/>
              <a:gd name="T6" fmla="*/ 85 w 481"/>
              <a:gd name="T7" fmla="*/ 198 h 481"/>
              <a:gd name="T8" fmla="*/ 179 w 481"/>
              <a:gd name="T9" fmla="*/ 294 h 481"/>
              <a:gd name="T10" fmla="*/ 198 w 481"/>
              <a:gd name="T11" fmla="*/ 369 h 481"/>
              <a:gd name="T12" fmla="*/ 114 w 481"/>
              <a:gd name="T13" fmla="*/ 383 h 481"/>
              <a:gd name="T14" fmla="*/ 128 w 481"/>
              <a:gd name="T15" fmla="*/ 481 h 481"/>
              <a:gd name="T16" fmla="*/ 367 w 481"/>
              <a:gd name="T17" fmla="*/ 467 h 481"/>
              <a:gd name="T18" fmla="*/ 353 w 481"/>
              <a:gd name="T19" fmla="*/ 369 h 481"/>
              <a:gd name="T20" fmla="*/ 283 w 481"/>
              <a:gd name="T21" fmla="*/ 329 h 481"/>
              <a:gd name="T22" fmla="*/ 385 w 481"/>
              <a:gd name="T23" fmla="*/ 198 h 481"/>
              <a:gd name="T24" fmla="*/ 481 w 481"/>
              <a:gd name="T25" fmla="*/ 113 h 481"/>
              <a:gd name="T26" fmla="*/ 28 w 481"/>
              <a:gd name="T27" fmla="*/ 113 h 481"/>
              <a:gd name="T28" fmla="*/ 84 w 481"/>
              <a:gd name="T29" fmla="*/ 169 h 481"/>
              <a:gd name="T30" fmla="*/ 339 w 481"/>
              <a:gd name="T31" fmla="*/ 397 h 481"/>
              <a:gd name="T32" fmla="*/ 142 w 481"/>
              <a:gd name="T33" fmla="*/ 453 h 481"/>
              <a:gd name="T34" fmla="*/ 339 w 481"/>
              <a:gd name="T35" fmla="*/ 397 h 481"/>
              <a:gd name="T36" fmla="*/ 255 w 481"/>
              <a:gd name="T37" fmla="*/ 329 h 481"/>
              <a:gd name="T38" fmla="*/ 226 w 481"/>
              <a:gd name="T39" fmla="*/ 369 h 481"/>
              <a:gd name="T40" fmla="*/ 193 w 481"/>
              <a:gd name="T41" fmla="*/ 269 h 481"/>
              <a:gd name="T42" fmla="*/ 395 w 481"/>
              <a:gd name="T43" fmla="*/ 29 h 481"/>
              <a:gd name="T44" fmla="*/ 397 w 481"/>
              <a:gd name="T45" fmla="*/ 169 h 481"/>
              <a:gd name="T46" fmla="*/ 453 w 481"/>
              <a:gd name="T47" fmla="*/ 113 h 481"/>
              <a:gd name="T48" fmla="*/ 226 w 481"/>
              <a:gd name="T49" fmla="*/ 169 h 481"/>
              <a:gd name="T50" fmla="*/ 212 w 481"/>
              <a:gd name="T51" fmla="*/ 113 h 481"/>
              <a:gd name="T52" fmla="*/ 212 w 481"/>
              <a:gd name="T53" fmla="*/ 85 h 481"/>
              <a:gd name="T54" fmla="*/ 255 w 481"/>
              <a:gd name="T55" fmla="*/ 99 h 481"/>
              <a:gd name="T56" fmla="*/ 269 w 481"/>
              <a:gd name="T57" fmla="*/ 169 h 481"/>
              <a:gd name="T58" fmla="*/ 269 w 481"/>
              <a:gd name="T59" fmla="*/ 198 h 481"/>
              <a:gd name="T60" fmla="*/ 198 w 481"/>
              <a:gd name="T61" fmla="*/ 184 h 481"/>
              <a:gd name="T62" fmla="*/ 226 w 481"/>
              <a:gd name="T63" fmla="*/ 169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81" h="481">
                <a:moveTo>
                  <a:pt x="423" y="33"/>
                </a:moveTo>
                <a:cubicBezTo>
                  <a:pt x="424" y="27"/>
                  <a:pt x="424" y="21"/>
                  <a:pt x="424" y="14"/>
                </a:cubicBezTo>
                <a:cubicBezTo>
                  <a:pt x="424" y="7"/>
                  <a:pt x="417" y="0"/>
                  <a:pt x="410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4" y="0"/>
                  <a:pt x="58" y="7"/>
                  <a:pt x="57" y="14"/>
                </a:cubicBezTo>
                <a:cubicBezTo>
                  <a:pt x="57" y="21"/>
                  <a:pt x="58" y="27"/>
                  <a:pt x="58" y="33"/>
                </a:cubicBezTo>
                <a:cubicBezTo>
                  <a:pt x="23" y="45"/>
                  <a:pt x="0" y="77"/>
                  <a:pt x="0" y="113"/>
                </a:cubicBezTo>
                <a:cubicBezTo>
                  <a:pt x="0" y="160"/>
                  <a:pt x="39" y="198"/>
                  <a:pt x="85" y="198"/>
                </a:cubicBezTo>
                <a:cubicBezTo>
                  <a:pt x="96" y="198"/>
                  <a:pt x="96" y="198"/>
                  <a:pt x="96" y="198"/>
                </a:cubicBezTo>
                <a:cubicBezTo>
                  <a:pt x="118" y="242"/>
                  <a:pt x="146" y="275"/>
                  <a:pt x="179" y="294"/>
                </a:cubicBezTo>
                <a:cubicBezTo>
                  <a:pt x="191" y="300"/>
                  <a:pt x="198" y="314"/>
                  <a:pt x="198" y="329"/>
                </a:cubicBezTo>
                <a:cubicBezTo>
                  <a:pt x="198" y="369"/>
                  <a:pt x="198" y="369"/>
                  <a:pt x="198" y="369"/>
                </a:cubicBezTo>
                <a:cubicBezTo>
                  <a:pt x="128" y="369"/>
                  <a:pt x="128" y="369"/>
                  <a:pt x="128" y="369"/>
                </a:cubicBezTo>
                <a:cubicBezTo>
                  <a:pt x="120" y="369"/>
                  <a:pt x="114" y="375"/>
                  <a:pt x="114" y="383"/>
                </a:cubicBezTo>
                <a:cubicBezTo>
                  <a:pt x="114" y="467"/>
                  <a:pt x="114" y="467"/>
                  <a:pt x="114" y="467"/>
                </a:cubicBezTo>
                <a:cubicBezTo>
                  <a:pt x="114" y="475"/>
                  <a:pt x="120" y="481"/>
                  <a:pt x="128" y="481"/>
                </a:cubicBezTo>
                <a:cubicBezTo>
                  <a:pt x="353" y="481"/>
                  <a:pt x="353" y="481"/>
                  <a:pt x="353" y="481"/>
                </a:cubicBezTo>
                <a:cubicBezTo>
                  <a:pt x="361" y="481"/>
                  <a:pt x="367" y="475"/>
                  <a:pt x="367" y="467"/>
                </a:cubicBezTo>
                <a:cubicBezTo>
                  <a:pt x="367" y="383"/>
                  <a:pt x="367" y="383"/>
                  <a:pt x="367" y="383"/>
                </a:cubicBezTo>
                <a:cubicBezTo>
                  <a:pt x="367" y="375"/>
                  <a:pt x="361" y="369"/>
                  <a:pt x="353" y="369"/>
                </a:cubicBezTo>
                <a:cubicBezTo>
                  <a:pt x="283" y="369"/>
                  <a:pt x="283" y="369"/>
                  <a:pt x="283" y="369"/>
                </a:cubicBezTo>
                <a:cubicBezTo>
                  <a:pt x="283" y="329"/>
                  <a:pt x="283" y="329"/>
                  <a:pt x="283" y="329"/>
                </a:cubicBezTo>
                <a:cubicBezTo>
                  <a:pt x="283" y="314"/>
                  <a:pt x="290" y="300"/>
                  <a:pt x="302" y="294"/>
                </a:cubicBezTo>
                <a:cubicBezTo>
                  <a:pt x="335" y="275"/>
                  <a:pt x="363" y="242"/>
                  <a:pt x="385" y="198"/>
                </a:cubicBezTo>
                <a:cubicBezTo>
                  <a:pt x="395" y="198"/>
                  <a:pt x="395" y="198"/>
                  <a:pt x="395" y="198"/>
                </a:cubicBezTo>
                <a:cubicBezTo>
                  <a:pt x="442" y="198"/>
                  <a:pt x="481" y="160"/>
                  <a:pt x="481" y="113"/>
                </a:cubicBezTo>
                <a:cubicBezTo>
                  <a:pt x="481" y="77"/>
                  <a:pt x="458" y="45"/>
                  <a:pt x="423" y="33"/>
                </a:cubicBezTo>
                <a:close/>
                <a:moveTo>
                  <a:pt x="28" y="113"/>
                </a:moveTo>
                <a:cubicBezTo>
                  <a:pt x="28" y="92"/>
                  <a:pt x="41" y="72"/>
                  <a:pt x="60" y="63"/>
                </a:cubicBezTo>
                <a:cubicBezTo>
                  <a:pt x="64" y="101"/>
                  <a:pt x="72" y="137"/>
                  <a:pt x="84" y="169"/>
                </a:cubicBezTo>
                <a:cubicBezTo>
                  <a:pt x="53" y="169"/>
                  <a:pt x="28" y="144"/>
                  <a:pt x="28" y="113"/>
                </a:cubicBezTo>
                <a:close/>
                <a:moveTo>
                  <a:pt x="339" y="397"/>
                </a:moveTo>
                <a:cubicBezTo>
                  <a:pt x="339" y="453"/>
                  <a:pt x="339" y="453"/>
                  <a:pt x="339" y="453"/>
                </a:cubicBezTo>
                <a:cubicBezTo>
                  <a:pt x="142" y="453"/>
                  <a:pt x="142" y="453"/>
                  <a:pt x="142" y="453"/>
                </a:cubicBezTo>
                <a:cubicBezTo>
                  <a:pt x="142" y="397"/>
                  <a:pt x="142" y="397"/>
                  <a:pt x="142" y="397"/>
                </a:cubicBezTo>
                <a:lnTo>
                  <a:pt x="339" y="397"/>
                </a:lnTo>
                <a:close/>
                <a:moveTo>
                  <a:pt x="288" y="269"/>
                </a:moveTo>
                <a:cubicBezTo>
                  <a:pt x="267" y="281"/>
                  <a:pt x="255" y="304"/>
                  <a:pt x="255" y="329"/>
                </a:cubicBezTo>
                <a:cubicBezTo>
                  <a:pt x="255" y="369"/>
                  <a:pt x="255" y="369"/>
                  <a:pt x="255" y="369"/>
                </a:cubicBezTo>
                <a:cubicBezTo>
                  <a:pt x="226" y="369"/>
                  <a:pt x="226" y="369"/>
                  <a:pt x="226" y="369"/>
                </a:cubicBezTo>
                <a:cubicBezTo>
                  <a:pt x="226" y="329"/>
                  <a:pt x="226" y="329"/>
                  <a:pt x="226" y="329"/>
                </a:cubicBezTo>
                <a:cubicBezTo>
                  <a:pt x="226" y="304"/>
                  <a:pt x="214" y="281"/>
                  <a:pt x="193" y="269"/>
                </a:cubicBezTo>
                <a:cubicBezTo>
                  <a:pt x="119" y="228"/>
                  <a:pt x="88" y="113"/>
                  <a:pt x="86" y="29"/>
                </a:cubicBezTo>
                <a:cubicBezTo>
                  <a:pt x="395" y="29"/>
                  <a:pt x="395" y="29"/>
                  <a:pt x="395" y="29"/>
                </a:cubicBezTo>
                <a:cubicBezTo>
                  <a:pt x="393" y="114"/>
                  <a:pt x="361" y="228"/>
                  <a:pt x="288" y="269"/>
                </a:cubicBezTo>
                <a:close/>
                <a:moveTo>
                  <a:pt x="397" y="169"/>
                </a:moveTo>
                <a:cubicBezTo>
                  <a:pt x="409" y="137"/>
                  <a:pt x="417" y="101"/>
                  <a:pt x="421" y="63"/>
                </a:cubicBezTo>
                <a:cubicBezTo>
                  <a:pt x="440" y="73"/>
                  <a:pt x="453" y="92"/>
                  <a:pt x="453" y="113"/>
                </a:cubicBezTo>
                <a:cubicBezTo>
                  <a:pt x="453" y="144"/>
                  <a:pt x="428" y="169"/>
                  <a:pt x="397" y="169"/>
                </a:cubicBezTo>
                <a:close/>
                <a:moveTo>
                  <a:pt x="226" y="169"/>
                </a:moveTo>
                <a:cubicBezTo>
                  <a:pt x="226" y="113"/>
                  <a:pt x="226" y="113"/>
                  <a:pt x="226" y="113"/>
                </a:cubicBezTo>
                <a:cubicBezTo>
                  <a:pt x="212" y="113"/>
                  <a:pt x="212" y="113"/>
                  <a:pt x="212" y="113"/>
                </a:cubicBezTo>
                <a:cubicBezTo>
                  <a:pt x="205" y="113"/>
                  <a:pt x="198" y="107"/>
                  <a:pt x="198" y="99"/>
                </a:cubicBezTo>
                <a:cubicBezTo>
                  <a:pt x="198" y="91"/>
                  <a:pt x="205" y="85"/>
                  <a:pt x="212" y="85"/>
                </a:cubicBezTo>
                <a:cubicBezTo>
                  <a:pt x="240" y="85"/>
                  <a:pt x="240" y="85"/>
                  <a:pt x="240" y="85"/>
                </a:cubicBezTo>
                <a:cubicBezTo>
                  <a:pt x="248" y="85"/>
                  <a:pt x="255" y="91"/>
                  <a:pt x="255" y="99"/>
                </a:cubicBezTo>
                <a:cubicBezTo>
                  <a:pt x="255" y="169"/>
                  <a:pt x="255" y="169"/>
                  <a:pt x="255" y="169"/>
                </a:cubicBezTo>
                <a:cubicBezTo>
                  <a:pt x="269" y="169"/>
                  <a:pt x="269" y="169"/>
                  <a:pt x="269" y="169"/>
                </a:cubicBezTo>
                <a:cubicBezTo>
                  <a:pt x="276" y="169"/>
                  <a:pt x="283" y="176"/>
                  <a:pt x="283" y="184"/>
                </a:cubicBezTo>
                <a:cubicBezTo>
                  <a:pt x="283" y="191"/>
                  <a:pt x="276" y="198"/>
                  <a:pt x="269" y="198"/>
                </a:cubicBezTo>
                <a:cubicBezTo>
                  <a:pt x="212" y="198"/>
                  <a:pt x="212" y="198"/>
                  <a:pt x="212" y="198"/>
                </a:cubicBezTo>
                <a:cubicBezTo>
                  <a:pt x="205" y="198"/>
                  <a:pt x="198" y="191"/>
                  <a:pt x="198" y="184"/>
                </a:cubicBezTo>
                <a:cubicBezTo>
                  <a:pt x="198" y="176"/>
                  <a:pt x="205" y="169"/>
                  <a:pt x="212" y="169"/>
                </a:cubicBezTo>
                <a:lnTo>
                  <a:pt x="226" y="1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13" name="Freeform 188">
            <a:extLst>
              <a:ext uri="{FF2B5EF4-FFF2-40B4-BE49-F238E27FC236}">
                <a16:creationId xmlns:a16="http://schemas.microsoft.com/office/drawing/2014/main" id="{0E0C472C-1299-405C-A1C4-127AADA77F61}"/>
              </a:ext>
            </a:extLst>
          </p:cNvPr>
          <p:cNvSpPr>
            <a:spLocks/>
          </p:cNvSpPr>
          <p:nvPr/>
        </p:nvSpPr>
        <p:spPr bwMode="auto">
          <a:xfrm>
            <a:off x="4556321" y="2219521"/>
            <a:ext cx="1110115" cy="1110115"/>
          </a:xfrm>
          <a:custGeom>
            <a:avLst/>
            <a:gdLst>
              <a:gd name="T0" fmla="*/ 422 w 422"/>
              <a:gd name="T1" fmla="*/ 222 h 422"/>
              <a:gd name="T2" fmla="*/ 330 w 422"/>
              <a:gd name="T3" fmla="*/ 0 h 422"/>
              <a:gd name="T4" fmla="*/ 0 w 422"/>
              <a:gd name="T5" fmla="*/ 330 h 422"/>
              <a:gd name="T6" fmla="*/ 222 w 422"/>
              <a:gd name="T7" fmla="*/ 422 h 422"/>
              <a:gd name="T8" fmla="*/ 422 w 422"/>
              <a:gd name="T9" fmla="*/ 222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2" h="422">
                <a:moveTo>
                  <a:pt x="422" y="222"/>
                </a:moveTo>
                <a:cubicBezTo>
                  <a:pt x="330" y="0"/>
                  <a:pt x="330" y="0"/>
                  <a:pt x="330" y="0"/>
                </a:cubicBezTo>
                <a:cubicBezTo>
                  <a:pt x="177" y="67"/>
                  <a:pt x="62" y="187"/>
                  <a:pt x="0" y="330"/>
                </a:cubicBezTo>
                <a:cubicBezTo>
                  <a:pt x="222" y="422"/>
                  <a:pt x="222" y="422"/>
                  <a:pt x="222" y="422"/>
                </a:cubicBezTo>
                <a:cubicBezTo>
                  <a:pt x="261" y="336"/>
                  <a:pt x="330" y="263"/>
                  <a:pt x="422" y="22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A071C4A-E725-4925-85B8-7D978B034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7265" y="2100465"/>
            <a:ext cx="1024845" cy="1023237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86D21DC-5F01-4BE6-8DBB-CF27D2C2C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3103" y="2216303"/>
            <a:ext cx="789951" cy="78834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16" name="Freeform 7">
            <a:extLst>
              <a:ext uri="{FF2B5EF4-FFF2-40B4-BE49-F238E27FC236}">
                <a16:creationId xmlns:a16="http://schemas.microsoft.com/office/drawing/2014/main" id="{EE82B314-D60B-4F74-95FE-F821528ACB07}"/>
              </a:ext>
            </a:extLst>
          </p:cNvPr>
          <p:cNvSpPr>
            <a:spLocks noEditPoints="1"/>
          </p:cNvSpPr>
          <p:nvPr/>
        </p:nvSpPr>
        <p:spPr bwMode="auto">
          <a:xfrm>
            <a:off x="4763853" y="2390487"/>
            <a:ext cx="368451" cy="392948"/>
          </a:xfrm>
          <a:custGeom>
            <a:avLst/>
            <a:gdLst>
              <a:gd name="T0" fmla="*/ 451 w 451"/>
              <a:gd name="T1" fmla="*/ 14 h 481"/>
              <a:gd name="T2" fmla="*/ 437 w 451"/>
              <a:gd name="T3" fmla="*/ 28 h 481"/>
              <a:gd name="T4" fmla="*/ 268 w 451"/>
              <a:gd name="T5" fmla="*/ 28 h 481"/>
              <a:gd name="T6" fmla="*/ 254 w 451"/>
              <a:gd name="T7" fmla="*/ 42 h 481"/>
              <a:gd name="T8" fmla="*/ 268 w 451"/>
              <a:gd name="T9" fmla="*/ 56 h 481"/>
              <a:gd name="T10" fmla="*/ 352 w 451"/>
              <a:gd name="T11" fmla="*/ 56 h 481"/>
              <a:gd name="T12" fmla="*/ 395 w 451"/>
              <a:gd name="T13" fmla="*/ 99 h 481"/>
              <a:gd name="T14" fmla="*/ 352 w 451"/>
              <a:gd name="T15" fmla="*/ 141 h 481"/>
              <a:gd name="T16" fmla="*/ 240 w 451"/>
              <a:gd name="T17" fmla="*/ 141 h 481"/>
              <a:gd name="T18" fmla="*/ 226 w 451"/>
              <a:gd name="T19" fmla="*/ 157 h 481"/>
              <a:gd name="T20" fmla="*/ 211 w 451"/>
              <a:gd name="T21" fmla="*/ 171 h 481"/>
              <a:gd name="T22" fmla="*/ 197 w 451"/>
              <a:gd name="T23" fmla="*/ 157 h 481"/>
              <a:gd name="T24" fmla="*/ 240 w 451"/>
              <a:gd name="T25" fmla="*/ 113 h 481"/>
              <a:gd name="T26" fmla="*/ 352 w 451"/>
              <a:gd name="T27" fmla="*/ 113 h 481"/>
              <a:gd name="T28" fmla="*/ 366 w 451"/>
              <a:gd name="T29" fmla="*/ 99 h 481"/>
              <a:gd name="T30" fmla="*/ 352 w 451"/>
              <a:gd name="T31" fmla="*/ 85 h 481"/>
              <a:gd name="T32" fmla="*/ 268 w 451"/>
              <a:gd name="T33" fmla="*/ 85 h 481"/>
              <a:gd name="T34" fmla="*/ 226 w 451"/>
              <a:gd name="T35" fmla="*/ 42 h 481"/>
              <a:gd name="T36" fmla="*/ 268 w 451"/>
              <a:gd name="T37" fmla="*/ 0 h 481"/>
              <a:gd name="T38" fmla="*/ 437 w 451"/>
              <a:gd name="T39" fmla="*/ 0 h 481"/>
              <a:gd name="T40" fmla="*/ 451 w 451"/>
              <a:gd name="T41" fmla="*/ 14 h 481"/>
              <a:gd name="T42" fmla="*/ 423 w 451"/>
              <a:gd name="T43" fmla="*/ 270 h 481"/>
              <a:gd name="T44" fmla="*/ 352 w 451"/>
              <a:gd name="T45" fmla="*/ 340 h 481"/>
              <a:gd name="T46" fmla="*/ 338 w 451"/>
              <a:gd name="T47" fmla="*/ 340 h 481"/>
              <a:gd name="T48" fmla="*/ 272 w 451"/>
              <a:gd name="T49" fmla="*/ 453 h 481"/>
              <a:gd name="T50" fmla="*/ 352 w 451"/>
              <a:gd name="T51" fmla="*/ 453 h 481"/>
              <a:gd name="T52" fmla="*/ 366 w 451"/>
              <a:gd name="T53" fmla="*/ 467 h 481"/>
              <a:gd name="T54" fmla="*/ 352 w 451"/>
              <a:gd name="T55" fmla="*/ 481 h 481"/>
              <a:gd name="T56" fmla="*/ 14 w 451"/>
              <a:gd name="T57" fmla="*/ 481 h 481"/>
              <a:gd name="T58" fmla="*/ 0 w 451"/>
              <a:gd name="T59" fmla="*/ 467 h 481"/>
              <a:gd name="T60" fmla="*/ 14 w 451"/>
              <a:gd name="T61" fmla="*/ 453 h 481"/>
              <a:gd name="T62" fmla="*/ 94 w 451"/>
              <a:gd name="T63" fmla="*/ 453 h 481"/>
              <a:gd name="T64" fmla="*/ 28 w 451"/>
              <a:gd name="T65" fmla="*/ 326 h 481"/>
              <a:gd name="T66" fmla="*/ 28 w 451"/>
              <a:gd name="T67" fmla="*/ 213 h 481"/>
              <a:gd name="T68" fmla="*/ 42 w 451"/>
              <a:gd name="T69" fmla="*/ 199 h 481"/>
              <a:gd name="T70" fmla="*/ 352 w 451"/>
              <a:gd name="T71" fmla="*/ 199 h 481"/>
              <a:gd name="T72" fmla="*/ 423 w 451"/>
              <a:gd name="T73" fmla="*/ 270 h 481"/>
              <a:gd name="T74" fmla="*/ 310 w 451"/>
              <a:gd name="T75" fmla="*/ 227 h 481"/>
              <a:gd name="T76" fmla="*/ 56 w 451"/>
              <a:gd name="T77" fmla="*/ 227 h 481"/>
              <a:gd name="T78" fmla="*/ 56 w 451"/>
              <a:gd name="T79" fmla="*/ 326 h 481"/>
              <a:gd name="T80" fmla="*/ 183 w 451"/>
              <a:gd name="T81" fmla="*/ 453 h 481"/>
              <a:gd name="T82" fmla="*/ 310 w 451"/>
              <a:gd name="T83" fmla="*/ 326 h 481"/>
              <a:gd name="T84" fmla="*/ 310 w 451"/>
              <a:gd name="T85" fmla="*/ 227 h 481"/>
              <a:gd name="T86" fmla="*/ 395 w 451"/>
              <a:gd name="T87" fmla="*/ 270 h 481"/>
              <a:gd name="T88" fmla="*/ 352 w 451"/>
              <a:gd name="T89" fmla="*/ 227 h 481"/>
              <a:gd name="T90" fmla="*/ 338 w 451"/>
              <a:gd name="T91" fmla="*/ 227 h 481"/>
              <a:gd name="T92" fmla="*/ 338 w 451"/>
              <a:gd name="T93" fmla="*/ 312 h 481"/>
              <a:gd name="T94" fmla="*/ 352 w 451"/>
              <a:gd name="T95" fmla="*/ 312 h 481"/>
              <a:gd name="T96" fmla="*/ 395 w 451"/>
              <a:gd name="T97" fmla="*/ 270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51" h="481">
                <a:moveTo>
                  <a:pt x="451" y="14"/>
                </a:moveTo>
                <a:cubicBezTo>
                  <a:pt x="451" y="22"/>
                  <a:pt x="445" y="28"/>
                  <a:pt x="437" y="28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0" y="28"/>
                  <a:pt x="254" y="35"/>
                  <a:pt x="254" y="42"/>
                </a:cubicBezTo>
                <a:cubicBezTo>
                  <a:pt x="254" y="50"/>
                  <a:pt x="260" y="56"/>
                  <a:pt x="268" y="56"/>
                </a:cubicBezTo>
                <a:cubicBezTo>
                  <a:pt x="352" y="56"/>
                  <a:pt x="352" y="56"/>
                  <a:pt x="352" y="56"/>
                </a:cubicBezTo>
                <a:cubicBezTo>
                  <a:pt x="376" y="56"/>
                  <a:pt x="395" y="75"/>
                  <a:pt x="395" y="99"/>
                </a:cubicBezTo>
                <a:cubicBezTo>
                  <a:pt x="395" y="122"/>
                  <a:pt x="376" y="141"/>
                  <a:pt x="352" y="141"/>
                </a:cubicBezTo>
                <a:cubicBezTo>
                  <a:pt x="240" y="141"/>
                  <a:pt x="240" y="141"/>
                  <a:pt x="240" y="141"/>
                </a:cubicBezTo>
                <a:cubicBezTo>
                  <a:pt x="232" y="141"/>
                  <a:pt x="226" y="149"/>
                  <a:pt x="226" y="157"/>
                </a:cubicBezTo>
                <a:cubicBezTo>
                  <a:pt x="226" y="165"/>
                  <a:pt x="219" y="171"/>
                  <a:pt x="211" y="171"/>
                </a:cubicBezTo>
                <a:cubicBezTo>
                  <a:pt x="204" y="171"/>
                  <a:pt x="197" y="165"/>
                  <a:pt x="197" y="157"/>
                </a:cubicBezTo>
                <a:cubicBezTo>
                  <a:pt x="197" y="133"/>
                  <a:pt x="217" y="113"/>
                  <a:pt x="240" y="113"/>
                </a:cubicBezTo>
                <a:cubicBezTo>
                  <a:pt x="352" y="113"/>
                  <a:pt x="352" y="113"/>
                  <a:pt x="352" y="113"/>
                </a:cubicBezTo>
                <a:cubicBezTo>
                  <a:pt x="360" y="113"/>
                  <a:pt x="366" y="106"/>
                  <a:pt x="366" y="99"/>
                </a:cubicBezTo>
                <a:cubicBezTo>
                  <a:pt x="366" y="91"/>
                  <a:pt x="360" y="85"/>
                  <a:pt x="352" y="85"/>
                </a:cubicBezTo>
                <a:cubicBezTo>
                  <a:pt x="268" y="85"/>
                  <a:pt x="268" y="85"/>
                  <a:pt x="268" y="85"/>
                </a:cubicBezTo>
                <a:cubicBezTo>
                  <a:pt x="245" y="85"/>
                  <a:pt x="226" y="66"/>
                  <a:pt x="226" y="42"/>
                </a:cubicBezTo>
                <a:cubicBezTo>
                  <a:pt x="226" y="19"/>
                  <a:pt x="245" y="0"/>
                  <a:pt x="268" y="0"/>
                </a:cubicBezTo>
                <a:cubicBezTo>
                  <a:pt x="437" y="0"/>
                  <a:pt x="437" y="0"/>
                  <a:pt x="437" y="0"/>
                </a:cubicBezTo>
                <a:cubicBezTo>
                  <a:pt x="445" y="0"/>
                  <a:pt x="451" y="6"/>
                  <a:pt x="451" y="14"/>
                </a:cubicBezTo>
                <a:close/>
                <a:moveTo>
                  <a:pt x="423" y="270"/>
                </a:moveTo>
                <a:cubicBezTo>
                  <a:pt x="423" y="308"/>
                  <a:pt x="391" y="340"/>
                  <a:pt x="352" y="340"/>
                </a:cubicBezTo>
                <a:cubicBezTo>
                  <a:pt x="338" y="340"/>
                  <a:pt x="338" y="340"/>
                  <a:pt x="338" y="340"/>
                </a:cubicBezTo>
                <a:cubicBezTo>
                  <a:pt x="333" y="387"/>
                  <a:pt x="309" y="427"/>
                  <a:pt x="272" y="453"/>
                </a:cubicBezTo>
                <a:cubicBezTo>
                  <a:pt x="352" y="453"/>
                  <a:pt x="352" y="453"/>
                  <a:pt x="352" y="453"/>
                </a:cubicBezTo>
                <a:cubicBezTo>
                  <a:pt x="360" y="453"/>
                  <a:pt x="366" y="459"/>
                  <a:pt x="366" y="467"/>
                </a:cubicBezTo>
                <a:cubicBezTo>
                  <a:pt x="366" y="475"/>
                  <a:pt x="360" y="481"/>
                  <a:pt x="352" y="481"/>
                </a:cubicBezTo>
                <a:cubicBezTo>
                  <a:pt x="14" y="481"/>
                  <a:pt x="14" y="481"/>
                  <a:pt x="14" y="481"/>
                </a:cubicBezTo>
                <a:cubicBezTo>
                  <a:pt x="6" y="481"/>
                  <a:pt x="0" y="475"/>
                  <a:pt x="0" y="467"/>
                </a:cubicBezTo>
                <a:cubicBezTo>
                  <a:pt x="0" y="459"/>
                  <a:pt x="6" y="453"/>
                  <a:pt x="14" y="453"/>
                </a:cubicBezTo>
                <a:cubicBezTo>
                  <a:pt x="94" y="453"/>
                  <a:pt x="94" y="453"/>
                  <a:pt x="94" y="453"/>
                </a:cubicBezTo>
                <a:cubicBezTo>
                  <a:pt x="54" y="425"/>
                  <a:pt x="28" y="378"/>
                  <a:pt x="28" y="326"/>
                </a:cubicBezTo>
                <a:cubicBezTo>
                  <a:pt x="28" y="213"/>
                  <a:pt x="28" y="213"/>
                  <a:pt x="28" y="213"/>
                </a:cubicBezTo>
                <a:cubicBezTo>
                  <a:pt x="28" y="205"/>
                  <a:pt x="35" y="199"/>
                  <a:pt x="42" y="199"/>
                </a:cubicBezTo>
                <a:cubicBezTo>
                  <a:pt x="58" y="199"/>
                  <a:pt x="339" y="199"/>
                  <a:pt x="352" y="199"/>
                </a:cubicBezTo>
                <a:cubicBezTo>
                  <a:pt x="391" y="199"/>
                  <a:pt x="423" y="231"/>
                  <a:pt x="423" y="270"/>
                </a:cubicBezTo>
                <a:close/>
                <a:moveTo>
                  <a:pt x="310" y="227"/>
                </a:moveTo>
                <a:cubicBezTo>
                  <a:pt x="56" y="227"/>
                  <a:pt x="56" y="227"/>
                  <a:pt x="56" y="227"/>
                </a:cubicBezTo>
                <a:cubicBezTo>
                  <a:pt x="56" y="326"/>
                  <a:pt x="56" y="326"/>
                  <a:pt x="56" y="326"/>
                </a:cubicBezTo>
                <a:cubicBezTo>
                  <a:pt x="56" y="396"/>
                  <a:pt x="113" y="453"/>
                  <a:pt x="183" y="453"/>
                </a:cubicBezTo>
                <a:cubicBezTo>
                  <a:pt x="253" y="453"/>
                  <a:pt x="310" y="396"/>
                  <a:pt x="310" y="326"/>
                </a:cubicBezTo>
                <a:lnTo>
                  <a:pt x="310" y="227"/>
                </a:lnTo>
                <a:close/>
                <a:moveTo>
                  <a:pt x="395" y="270"/>
                </a:moveTo>
                <a:cubicBezTo>
                  <a:pt x="395" y="246"/>
                  <a:pt x="376" y="227"/>
                  <a:pt x="352" y="227"/>
                </a:cubicBezTo>
                <a:cubicBezTo>
                  <a:pt x="338" y="227"/>
                  <a:pt x="338" y="227"/>
                  <a:pt x="338" y="227"/>
                </a:cubicBezTo>
                <a:cubicBezTo>
                  <a:pt x="338" y="312"/>
                  <a:pt x="338" y="312"/>
                  <a:pt x="338" y="312"/>
                </a:cubicBezTo>
                <a:cubicBezTo>
                  <a:pt x="352" y="312"/>
                  <a:pt x="352" y="312"/>
                  <a:pt x="352" y="312"/>
                </a:cubicBezTo>
                <a:cubicBezTo>
                  <a:pt x="376" y="312"/>
                  <a:pt x="395" y="293"/>
                  <a:pt x="395" y="27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82296" tIns="41148" rIns="82296" bIns="41148" numCol="1" anchor="t" anchorCtr="0" compatLnSpc="1">
            <a:prstTxWarp prst="textNoShape">
              <a:avLst/>
            </a:prstTxWarp>
          </a:bodyPr>
          <a:lstStyle/>
          <a:p>
            <a:endParaRPr lang="en-US" sz="1264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A7D22336-BC51-4FF3-BDB6-808A632D424E}"/>
              </a:ext>
            </a:extLst>
          </p:cNvPr>
          <p:cNvSpPr/>
          <p:nvPr/>
        </p:nvSpPr>
        <p:spPr>
          <a:xfrm>
            <a:off x="1930401" y="2343638"/>
            <a:ext cx="2254111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This slide is an editable </a:t>
            </a:r>
            <a:b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slide with all your needs.</a:t>
            </a:r>
            <a:r>
              <a:rPr lang="en-IN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03DDC739-7692-4B0D-8FDB-AB0B37AA569E}"/>
              </a:ext>
            </a:extLst>
          </p:cNvPr>
          <p:cNvSpPr/>
          <p:nvPr/>
        </p:nvSpPr>
        <p:spPr>
          <a:xfrm>
            <a:off x="1951233" y="4987050"/>
            <a:ext cx="2254111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This slide is an editable </a:t>
            </a:r>
            <a:b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slide with all your needs.</a:t>
            </a:r>
            <a:r>
              <a:rPr lang="en-IN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46692BB-4551-495B-B077-C6D4015242D3}"/>
              </a:ext>
            </a:extLst>
          </p:cNvPr>
          <p:cNvSpPr/>
          <p:nvPr/>
        </p:nvSpPr>
        <p:spPr>
          <a:xfrm>
            <a:off x="1422473" y="3665345"/>
            <a:ext cx="2254111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/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This slide is an editable </a:t>
            </a:r>
            <a:b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slide with all your needs.</a:t>
            </a:r>
            <a:r>
              <a:rPr lang="en-IN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87DB48C8-2E9C-47D6-B958-03D854AD6517}"/>
              </a:ext>
            </a:extLst>
          </p:cNvPr>
          <p:cNvSpPr/>
          <p:nvPr/>
        </p:nvSpPr>
        <p:spPr>
          <a:xfrm flipH="1">
            <a:off x="8081806" y="2343638"/>
            <a:ext cx="2179793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This slide is an editable </a:t>
            </a:r>
            <a:b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slide with all your needs.</a:t>
            </a:r>
            <a:r>
              <a:rPr lang="en-IN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384F2B09-606E-4E11-8360-3AB8379A30CA}"/>
              </a:ext>
            </a:extLst>
          </p:cNvPr>
          <p:cNvSpPr/>
          <p:nvPr/>
        </p:nvSpPr>
        <p:spPr>
          <a:xfrm flipH="1">
            <a:off x="8060974" y="4987050"/>
            <a:ext cx="2179793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This slide is an editable </a:t>
            </a:r>
            <a:b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slide with all your needs.</a:t>
            </a:r>
            <a:r>
              <a:rPr lang="en-IN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BE00917F-9038-426D-8023-0F14D16CC4D6}"/>
              </a:ext>
            </a:extLst>
          </p:cNvPr>
          <p:cNvSpPr/>
          <p:nvPr/>
        </p:nvSpPr>
        <p:spPr>
          <a:xfrm flipH="1">
            <a:off x="8589734" y="3665345"/>
            <a:ext cx="2179793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This slide is an editable </a:t>
            </a:r>
            <a:b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slide with all your needs.</a:t>
            </a:r>
            <a:r>
              <a:rPr lang="en-IN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AB01C5FF-F55F-4200-91F3-2A71B9479FB1}"/>
              </a:ext>
            </a:extLst>
          </p:cNvPr>
          <p:cNvSpPr/>
          <p:nvPr/>
        </p:nvSpPr>
        <p:spPr>
          <a:xfrm flipH="1">
            <a:off x="4930858" y="6026521"/>
            <a:ext cx="2370604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This slide is an editable </a:t>
            </a:r>
            <a:b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slide with all your needs.</a:t>
            </a:r>
            <a:r>
              <a:rPr lang="en-IN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C56F40D4-E75B-4637-A005-0DD86618530B}"/>
              </a:ext>
            </a:extLst>
          </p:cNvPr>
          <p:cNvSpPr/>
          <p:nvPr/>
        </p:nvSpPr>
        <p:spPr>
          <a:xfrm flipH="1">
            <a:off x="4930858" y="1090387"/>
            <a:ext cx="2370604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This slide is an editable </a:t>
            </a:r>
            <a:b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slide with all your needs.</a:t>
            </a:r>
            <a:r>
              <a:rPr lang="en-IN" sz="1600" dirty="0">
                <a:solidFill>
                  <a:schemeClr val="tx1">
                    <a:lumMod val="65000"/>
                    <a:lumOff val="35000"/>
                  </a:schemeClr>
                </a:solidFill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3066ACA-DFF7-88D8-0995-6C42108B49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227147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198" y="5180792"/>
            <a:ext cx="4664448" cy="4396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Freeform 18"/>
          <p:cNvSpPr>
            <a:spLocks noEditPoints="1"/>
          </p:cNvSpPr>
          <p:nvPr/>
        </p:nvSpPr>
        <p:spPr bwMode="auto">
          <a:xfrm>
            <a:off x="1845814" y="2092321"/>
            <a:ext cx="1818801" cy="1144289"/>
          </a:xfrm>
          <a:custGeom>
            <a:avLst/>
            <a:gdLst>
              <a:gd name="T0" fmla="*/ 612 w 720"/>
              <a:gd name="T1" fmla="*/ 0 h 452"/>
              <a:gd name="T2" fmla="*/ 108 w 720"/>
              <a:gd name="T3" fmla="*/ 0 h 452"/>
              <a:gd name="T4" fmla="*/ 0 w 720"/>
              <a:gd name="T5" fmla="*/ 111 h 452"/>
              <a:gd name="T6" fmla="*/ 0 w 720"/>
              <a:gd name="T7" fmla="*/ 340 h 452"/>
              <a:gd name="T8" fmla="*/ 108 w 720"/>
              <a:gd name="T9" fmla="*/ 452 h 452"/>
              <a:gd name="T10" fmla="*/ 612 w 720"/>
              <a:gd name="T11" fmla="*/ 452 h 452"/>
              <a:gd name="T12" fmla="*/ 720 w 720"/>
              <a:gd name="T13" fmla="*/ 340 h 452"/>
              <a:gd name="T14" fmla="*/ 720 w 720"/>
              <a:gd name="T15" fmla="*/ 111 h 452"/>
              <a:gd name="T16" fmla="*/ 612 w 720"/>
              <a:gd name="T17" fmla="*/ 0 h 452"/>
              <a:gd name="T18" fmla="*/ 623 w 720"/>
              <a:gd name="T19" fmla="*/ 356 h 452"/>
              <a:gd name="T20" fmla="*/ 544 w 720"/>
              <a:gd name="T21" fmla="*/ 438 h 452"/>
              <a:gd name="T22" fmla="*/ 176 w 720"/>
              <a:gd name="T23" fmla="*/ 438 h 452"/>
              <a:gd name="T24" fmla="*/ 97 w 720"/>
              <a:gd name="T25" fmla="*/ 356 h 452"/>
              <a:gd name="T26" fmla="*/ 97 w 720"/>
              <a:gd name="T27" fmla="*/ 189 h 452"/>
              <a:gd name="T28" fmla="*/ 176 w 720"/>
              <a:gd name="T29" fmla="*/ 107 h 452"/>
              <a:gd name="T30" fmla="*/ 544 w 720"/>
              <a:gd name="T31" fmla="*/ 107 h 452"/>
              <a:gd name="T32" fmla="*/ 623 w 720"/>
              <a:gd name="T33" fmla="*/ 189 h 452"/>
              <a:gd name="T34" fmla="*/ 623 w 720"/>
              <a:gd name="T35" fmla="*/ 356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20" h="452">
                <a:moveTo>
                  <a:pt x="61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49" y="0"/>
                  <a:pt x="0" y="50"/>
                  <a:pt x="0" y="111"/>
                </a:cubicBezTo>
                <a:cubicBezTo>
                  <a:pt x="0" y="340"/>
                  <a:pt x="0" y="340"/>
                  <a:pt x="0" y="340"/>
                </a:cubicBezTo>
                <a:cubicBezTo>
                  <a:pt x="0" y="402"/>
                  <a:pt x="49" y="452"/>
                  <a:pt x="108" y="452"/>
                </a:cubicBezTo>
                <a:cubicBezTo>
                  <a:pt x="612" y="452"/>
                  <a:pt x="612" y="452"/>
                  <a:pt x="612" y="452"/>
                </a:cubicBezTo>
                <a:cubicBezTo>
                  <a:pt x="671" y="452"/>
                  <a:pt x="720" y="402"/>
                  <a:pt x="720" y="340"/>
                </a:cubicBezTo>
                <a:cubicBezTo>
                  <a:pt x="720" y="111"/>
                  <a:pt x="720" y="111"/>
                  <a:pt x="720" y="111"/>
                </a:cubicBezTo>
                <a:cubicBezTo>
                  <a:pt x="720" y="50"/>
                  <a:pt x="671" y="0"/>
                  <a:pt x="612" y="0"/>
                </a:cubicBezTo>
                <a:close/>
                <a:moveTo>
                  <a:pt x="623" y="356"/>
                </a:moveTo>
                <a:cubicBezTo>
                  <a:pt x="623" y="401"/>
                  <a:pt x="588" y="438"/>
                  <a:pt x="544" y="438"/>
                </a:cubicBezTo>
                <a:cubicBezTo>
                  <a:pt x="176" y="438"/>
                  <a:pt x="176" y="438"/>
                  <a:pt x="176" y="438"/>
                </a:cubicBezTo>
                <a:cubicBezTo>
                  <a:pt x="132" y="438"/>
                  <a:pt x="97" y="401"/>
                  <a:pt x="97" y="356"/>
                </a:cubicBezTo>
                <a:cubicBezTo>
                  <a:pt x="97" y="189"/>
                  <a:pt x="97" y="189"/>
                  <a:pt x="97" y="189"/>
                </a:cubicBezTo>
                <a:cubicBezTo>
                  <a:pt x="97" y="144"/>
                  <a:pt x="132" y="107"/>
                  <a:pt x="176" y="107"/>
                </a:cubicBezTo>
                <a:cubicBezTo>
                  <a:pt x="544" y="107"/>
                  <a:pt x="544" y="107"/>
                  <a:pt x="544" y="107"/>
                </a:cubicBezTo>
                <a:cubicBezTo>
                  <a:pt x="588" y="107"/>
                  <a:pt x="623" y="144"/>
                  <a:pt x="623" y="189"/>
                </a:cubicBezTo>
                <a:lnTo>
                  <a:pt x="623" y="3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Freeform 19"/>
          <p:cNvSpPr>
            <a:spLocks/>
          </p:cNvSpPr>
          <p:nvPr/>
        </p:nvSpPr>
        <p:spPr bwMode="auto">
          <a:xfrm>
            <a:off x="2755215" y="2782703"/>
            <a:ext cx="1756905" cy="1237928"/>
          </a:xfrm>
          <a:custGeom>
            <a:avLst/>
            <a:gdLst>
              <a:gd name="T0" fmla="*/ 1107 w 1107"/>
              <a:gd name="T1" fmla="*/ 780 h 780"/>
              <a:gd name="T2" fmla="*/ 0 w 1107"/>
              <a:gd name="T3" fmla="*/ 0 h 780"/>
              <a:gd name="T4" fmla="*/ 0 w 1107"/>
              <a:gd name="T5" fmla="*/ 780 h 780"/>
              <a:gd name="T6" fmla="*/ 1107 w 1107"/>
              <a:gd name="T7" fmla="*/ 780 h 7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07" h="780">
                <a:moveTo>
                  <a:pt x="1107" y="780"/>
                </a:moveTo>
                <a:lnTo>
                  <a:pt x="0" y="0"/>
                </a:lnTo>
                <a:lnTo>
                  <a:pt x="0" y="780"/>
                </a:lnTo>
                <a:lnTo>
                  <a:pt x="1107" y="780"/>
                </a:lnTo>
                <a:close/>
              </a:path>
            </a:pathLst>
          </a:custGeom>
          <a:solidFill>
            <a:srgbClr val="72A00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Freeform 20"/>
          <p:cNvSpPr>
            <a:spLocks/>
          </p:cNvSpPr>
          <p:nvPr/>
        </p:nvSpPr>
        <p:spPr bwMode="auto">
          <a:xfrm>
            <a:off x="2755215" y="2782703"/>
            <a:ext cx="1756905" cy="1237928"/>
          </a:xfrm>
          <a:custGeom>
            <a:avLst/>
            <a:gdLst>
              <a:gd name="T0" fmla="*/ 695 w 695"/>
              <a:gd name="T1" fmla="*/ 489 h 489"/>
              <a:gd name="T2" fmla="*/ 695 w 695"/>
              <a:gd name="T3" fmla="*/ 93 h 489"/>
              <a:gd name="T4" fmla="*/ 605 w 695"/>
              <a:gd name="T5" fmla="*/ 0 h 489"/>
              <a:gd name="T6" fmla="*/ 0 w 695"/>
              <a:gd name="T7" fmla="*/ 0 h 489"/>
              <a:gd name="T8" fmla="*/ 0 w 695"/>
              <a:gd name="T9" fmla="*/ 489 h 489"/>
              <a:gd name="T10" fmla="*/ 695 w 695"/>
              <a:gd name="T11" fmla="*/ 489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5" h="489">
                <a:moveTo>
                  <a:pt x="695" y="489"/>
                </a:moveTo>
                <a:cubicBezTo>
                  <a:pt x="695" y="93"/>
                  <a:pt x="695" y="93"/>
                  <a:pt x="695" y="93"/>
                </a:cubicBezTo>
                <a:cubicBezTo>
                  <a:pt x="695" y="42"/>
                  <a:pt x="655" y="0"/>
                  <a:pt x="60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89"/>
                  <a:pt x="0" y="489"/>
                  <a:pt x="0" y="489"/>
                </a:cubicBezTo>
                <a:lnTo>
                  <a:pt x="695" y="4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Freeform 21"/>
          <p:cNvSpPr>
            <a:spLocks/>
          </p:cNvSpPr>
          <p:nvPr/>
        </p:nvSpPr>
        <p:spPr bwMode="auto">
          <a:xfrm>
            <a:off x="998310" y="2782703"/>
            <a:ext cx="1756905" cy="1237928"/>
          </a:xfrm>
          <a:custGeom>
            <a:avLst/>
            <a:gdLst>
              <a:gd name="T0" fmla="*/ 695 w 695"/>
              <a:gd name="T1" fmla="*/ 0 h 489"/>
              <a:gd name="T2" fmla="*/ 90 w 695"/>
              <a:gd name="T3" fmla="*/ 0 h 489"/>
              <a:gd name="T4" fmla="*/ 0 w 695"/>
              <a:gd name="T5" fmla="*/ 93 h 489"/>
              <a:gd name="T6" fmla="*/ 0 w 695"/>
              <a:gd name="T7" fmla="*/ 489 h 489"/>
              <a:gd name="T8" fmla="*/ 695 w 695"/>
              <a:gd name="T9" fmla="*/ 489 h 489"/>
              <a:gd name="T10" fmla="*/ 695 w 695"/>
              <a:gd name="T11" fmla="*/ 0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5" h="489">
                <a:moveTo>
                  <a:pt x="695" y="0"/>
                </a:moveTo>
                <a:cubicBezTo>
                  <a:pt x="90" y="0"/>
                  <a:pt x="90" y="0"/>
                  <a:pt x="90" y="0"/>
                </a:cubicBezTo>
                <a:cubicBezTo>
                  <a:pt x="40" y="0"/>
                  <a:pt x="0" y="42"/>
                  <a:pt x="0" y="93"/>
                </a:cubicBezTo>
                <a:cubicBezTo>
                  <a:pt x="0" y="489"/>
                  <a:pt x="0" y="489"/>
                  <a:pt x="0" y="489"/>
                </a:cubicBezTo>
                <a:cubicBezTo>
                  <a:pt x="695" y="489"/>
                  <a:pt x="695" y="489"/>
                  <a:pt x="695" y="489"/>
                </a:cubicBezTo>
                <a:lnTo>
                  <a:pt x="69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Freeform 22"/>
          <p:cNvSpPr>
            <a:spLocks/>
          </p:cNvSpPr>
          <p:nvPr/>
        </p:nvSpPr>
        <p:spPr bwMode="auto">
          <a:xfrm>
            <a:off x="2755215" y="4020631"/>
            <a:ext cx="1756905" cy="1304585"/>
          </a:xfrm>
          <a:custGeom>
            <a:avLst/>
            <a:gdLst>
              <a:gd name="T0" fmla="*/ 0 w 695"/>
              <a:gd name="T1" fmla="*/ 0 h 516"/>
              <a:gd name="T2" fmla="*/ 0 w 695"/>
              <a:gd name="T3" fmla="*/ 516 h 516"/>
              <a:gd name="T4" fmla="*/ 605 w 695"/>
              <a:gd name="T5" fmla="*/ 516 h 516"/>
              <a:gd name="T6" fmla="*/ 695 w 695"/>
              <a:gd name="T7" fmla="*/ 423 h 516"/>
              <a:gd name="T8" fmla="*/ 695 w 695"/>
              <a:gd name="T9" fmla="*/ 0 h 516"/>
              <a:gd name="T10" fmla="*/ 0 w 695"/>
              <a:gd name="T11" fmla="*/ 0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5" h="516">
                <a:moveTo>
                  <a:pt x="0" y="0"/>
                </a:moveTo>
                <a:cubicBezTo>
                  <a:pt x="0" y="516"/>
                  <a:pt x="0" y="516"/>
                  <a:pt x="0" y="516"/>
                </a:cubicBezTo>
                <a:cubicBezTo>
                  <a:pt x="605" y="516"/>
                  <a:pt x="605" y="516"/>
                  <a:pt x="605" y="516"/>
                </a:cubicBezTo>
                <a:cubicBezTo>
                  <a:pt x="655" y="516"/>
                  <a:pt x="695" y="474"/>
                  <a:pt x="695" y="423"/>
                </a:cubicBezTo>
                <a:cubicBezTo>
                  <a:pt x="695" y="0"/>
                  <a:pt x="695" y="0"/>
                  <a:pt x="695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Freeform 23"/>
          <p:cNvSpPr>
            <a:spLocks/>
          </p:cNvSpPr>
          <p:nvPr/>
        </p:nvSpPr>
        <p:spPr bwMode="auto">
          <a:xfrm>
            <a:off x="998310" y="4020631"/>
            <a:ext cx="1756905" cy="1304585"/>
          </a:xfrm>
          <a:custGeom>
            <a:avLst/>
            <a:gdLst>
              <a:gd name="T0" fmla="*/ 0 w 695"/>
              <a:gd name="T1" fmla="*/ 0 h 516"/>
              <a:gd name="T2" fmla="*/ 0 w 695"/>
              <a:gd name="T3" fmla="*/ 423 h 516"/>
              <a:gd name="T4" fmla="*/ 90 w 695"/>
              <a:gd name="T5" fmla="*/ 516 h 516"/>
              <a:gd name="T6" fmla="*/ 695 w 695"/>
              <a:gd name="T7" fmla="*/ 516 h 516"/>
              <a:gd name="T8" fmla="*/ 695 w 695"/>
              <a:gd name="T9" fmla="*/ 0 h 516"/>
              <a:gd name="T10" fmla="*/ 0 w 695"/>
              <a:gd name="T11" fmla="*/ 0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5" h="516">
                <a:moveTo>
                  <a:pt x="0" y="0"/>
                </a:moveTo>
                <a:cubicBezTo>
                  <a:pt x="0" y="423"/>
                  <a:pt x="0" y="423"/>
                  <a:pt x="0" y="423"/>
                </a:cubicBezTo>
                <a:cubicBezTo>
                  <a:pt x="0" y="474"/>
                  <a:pt x="40" y="516"/>
                  <a:pt x="90" y="516"/>
                </a:cubicBezTo>
                <a:cubicBezTo>
                  <a:pt x="695" y="516"/>
                  <a:pt x="695" y="516"/>
                  <a:pt x="695" y="516"/>
                </a:cubicBezTo>
                <a:cubicBezTo>
                  <a:pt x="695" y="0"/>
                  <a:pt x="695" y="0"/>
                  <a:pt x="695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Oval 24"/>
          <p:cNvSpPr>
            <a:spLocks noChangeArrowheads="1"/>
          </p:cNvSpPr>
          <p:nvPr/>
        </p:nvSpPr>
        <p:spPr bwMode="auto">
          <a:xfrm>
            <a:off x="2409230" y="4430099"/>
            <a:ext cx="469778" cy="48882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6" name="Oval 25"/>
          <p:cNvSpPr>
            <a:spLocks noChangeArrowheads="1"/>
          </p:cNvSpPr>
          <p:nvPr/>
        </p:nvSpPr>
        <p:spPr bwMode="auto">
          <a:xfrm>
            <a:off x="2628248" y="3168366"/>
            <a:ext cx="471365" cy="48723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7" name="Oval 26"/>
          <p:cNvSpPr>
            <a:spLocks noChangeArrowheads="1"/>
          </p:cNvSpPr>
          <p:nvPr/>
        </p:nvSpPr>
        <p:spPr bwMode="auto">
          <a:xfrm>
            <a:off x="3410682" y="3911122"/>
            <a:ext cx="469778" cy="4856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Oval 27"/>
          <p:cNvSpPr>
            <a:spLocks noChangeArrowheads="1"/>
          </p:cNvSpPr>
          <p:nvPr/>
        </p:nvSpPr>
        <p:spPr bwMode="auto">
          <a:xfrm>
            <a:off x="1629970" y="3649252"/>
            <a:ext cx="469778" cy="48723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1683746" y="2650574"/>
            <a:ext cx="554254" cy="554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en-US" sz="1799">
              <a:solidFill>
                <a:prstClr val="white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3273399" y="2656121"/>
            <a:ext cx="554254" cy="55425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en-US" sz="1799">
              <a:solidFill>
                <a:prstClr val="white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Freeform 28"/>
          <p:cNvSpPr>
            <a:spLocks noChangeAspect="1" noChangeArrowheads="1"/>
          </p:cNvSpPr>
          <p:nvPr/>
        </p:nvSpPr>
        <p:spPr bwMode="auto">
          <a:xfrm>
            <a:off x="1622511" y="3162592"/>
            <a:ext cx="548497" cy="459023"/>
          </a:xfrm>
          <a:custGeom>
            <a:avLst/>
            <a:gdLst>
              <a:gd name="T0" fmla="*/ 55735 w 498"/>
              <a:gd name="T1" fmla="*/ 36300 h 418"/>
              <a:gd name="T2" fmla="*/ 55735 w 498"/>
              <a:gd name="T3" fmla="*/ 36300 h 418"/>
              <a:gd name="T4" fmla="*/ 16181 w 498"/>
              <a:gd name="T5" fmla="*/ 115622 h 418"/>
              <a:gd name="T6" fmla="*/ 155518 w 498"/>
              <a:gd name="T7" fmla="*/ 51985 h 418"/>
              <a:gd name="T8" fmla="*/ 4045 w 498"/>
              <a:gd name="T9" fmla="*/ 171192 h 418"/>
              <a:gd name="T10" fmla="*/ 19777 w 498"/>
              <a:gd name="T11" fmla="*/ 179258 h 418"/>
              <a:gd name="T12" fmla="*/ 43599 w 498"/>
              <a:gd name="T13" fmla="*/ 139373 h 418"/>
              <a:gd name="T14" fmla="*/ 131696 w 498"/>
              <a:gd name="T15" fmla="*/ 139373 h 418"/>
              <a:gd name="T16" fmla="*/ 210803 w 498"/>
              <a:gd name="T17" fmla="*/ 32267 h 418"/>
              <a:gd name="T18" fmla="*/ 55735 w 498"/>
              <a:gd name="T19" fmla="*/ 36300 h 4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98" h="418">
                <a:moveTo>
                  <a:pt x="124" y="81"/>
                </a:moveTo>
                <a:lnTo>
                  <a:pt x="124" y="81"/>
                </a:lnTo>
                <a:cubicBezTo>
                  <a:pt x="27" y="134"/>
                  <a:pt x="36" y="222"/>
                  <a:pt x="36" y="258"/>
                </a:cubicBezTo>
                <a:cubicBezTo>
                  <a:pt x="159" y="107"/>
                  <a:pt x="346" y="116"/>
                  <a:pt x="346" y="116"/>
                </a:cubicBezTo>
                <a:cubicBezTo>
                  <a:pt x="346" y="116"/>
                  <a:pt x="80" y="204"/>
                  <a:pt x="9" y="382"/>
                </a:cubicBezTo>
                <a:cubicBezTo>
                  <a:pt x="0" y="400"/>
                  <a:pt x="36" y="417"/>
                  <a:pt x="44" y="400"/>
                </a:cubicBezTo>
                <a:cubicBezTo>
                  <a:pt x="62" y="355"/>
                  <a:pt x="97" y="311"/>
                  <a:pt x="97" y="311"/>
                </a:cubicBezTo>
                <a:cubicBezTo>
                  <a:pt x="151" y="329"/>
                  <a:pt x="230" y="355"/>
                  <a:pt x="293" y="311"/>
                </a:cubicBezTo>
                <a:cubicBezTo>
                  <a:pt x="363" y="258"/>
                  <a:pt x="363" y="134"/>
                  <a:pt x="469" y="72"/>
                </a:cubicBezTo>
                <a:cubicBezTo>
                  <a:pt x="497" y="63"/>
                  <a:pt x="249" y="0"/>
                  <a:pt x="124" y="8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34281" tIns="17141" rIns="34281" bIns="17141" anchor="ctr"/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Freeform 34"/>
          <p:cNvSpPr>
            <a:spLocks noChangeAspect="1" noChangeArrowheads="1"/>
          </p:cNvSpPr>
          <p:nvPr/>
        </p:nvSpPr>
        <p:spPr bwMode="auto">
          <a:xfrm>
            <a:off x="1721161" y="4470310"/>
            <a:ext cx="311204" cy="548497"/>
          </a:xfrm>
          <a:custGeom>
            <a:avLst/>
            <a:gdLst>
              <a:gd name="T0" fmla="*/ 126553 w 284"/>
              <a:gd name="T1" fmla="*/ 51794 h 497"/>
              <a:gd name="T2" fmla="*/ 126553 w 284"/>
              <a:gd name="T3" fmla="*/ 51794 h 497"/>
              <a:gd name="T4" fmla="*/ 126553 w 284"/>
              <a:gd name="T5" fmla="*/ 27923 h 497"/>
              <a:gd name="T6" fmla="*/ 63500 w 284"/>
              <a:gd name="T7" fmla="*/ 0 h 497"/>
              <a:gd name="T8" fmla="*/ 0 w 284"/>
              <a:gd name="T9" fmla="*/ 27923 h 497"/>
              <a:gd name="T10" fmla="*/ 0 w 284"/>
              <a:gd name="T11" fmla="*/ 51794 h 497"/>
              <a:gd name="T12" fmla="*/ 43377 w 284"/>
              <a:gd name="T13" fmla="*/ 111694 h 497"/>
              <a:gd name="T14" fmla="*/ 0 w 284"/>
              <a:gd name="T15" fmla="*/ 171594 h 497"/>
              <a:gd name="T16" fmla="*/ 0 w 284"/>
              <a:gd name="T17" fmla="*/ 199518 h 497"/>
              <a:gd name="T18" fmla="*/ 63500 w 284"/>
              <a:gd name="T19" fmla="*/ 223388 h 497"/>
              <a:gd name="T20" fmla="*/ 126553 w 284"/>
              <a:gd name="T21" fmla="*/ 199518 h 497"/>
              <a:gd name="T22" fmla="*/ 126553 w 284"/>
              <a:gd name="T23" fmla="*/ 171594 h 497"/>
              <a:gd name="T24" fmla="*/ 83176 w 284"/>
              <a:gd name="T25" fmla="*/ 111694 h 497"/>
              <a:gd name="T26" fmla="*/ 126553 w 284"/>
              <a:gd name="T27" fmla="*/ 51794 h 497"/>
              <a:gd name="T28" fmla="*/ 19676 w 284"/>
              <a:gd name="T29" fmla="*/ 27923 h 497"/>
              <a:gd name="T30" fmla="*/ 19676 w 284"/>
              <a:gd name="T31" fmla="*/ 27923 h 497"/>
              <a:gd name="T32" fmla="*/ 63500 w 284"/>
              <a:gd name="T33" fmla="*/ 15763 h 497"/>
              <a:gd name="T34" fmla="*/ 106877 w 284"/>
              <a:gd name="T35" fmla="*/ 27923 h 497"/>
              <a:gd name="T36" fmla="*/ 110901 w 284"/>
              <a:gd name="T37" fmla="*/ 31977 h 497"/>
              <a:gd name="T38" fmla="*/ 63500 w 284"/>
              <a:gd name="T39" fmla="*/ 43687 h 497"/>
              <a:gd name="T40" fmla="*/ 15651 w 284"/>
              <a:gd name="T41" fmla="*/ 31977 h 497"/>
              <a:gd name="T42" fmla="*/ 19676 w 284"/>
              <a:gd name="T43" fmla="*/ 27923 h 497"/>
              <a:gd name="T44" fmla="*/ 67525 w 284"/>
              <a:gd name="T45" fmla="*/ 111694 h 497"/>
              <a:gd name="T46" fmla="*/ 67525 w 284"/>
              <a:gd name="T47" fmla="*/ 111694 h 497"/>
              <a:gd name="T48" fmla="*/ 91225 w 284"/>
              <a:gd name="T49" fmla="*/ 147724 h 497"/>
              <a:gd name="T50" fmla="*/ 110901 w 284"/>
              <a:gd name="T51" fmla="*/ 171594 h 497"/>
              <a:gd name="T52" fmla="*/ 110901 w 284"/>
              <a:gd name="T53" fmla="*/ 187357 h 497"/>
              <a:gd name="T54" fmla="*/ 67525 w 284"/>
              <a:gd name="T55" fmla="*/ 159434 h 497"/>
              <a:gd name="T56" fmla="*/ 59475 w 284"/>
              <a:gd name="T57" fmla="*/ 159434 h 497"/>
              <a:gd name="T58" fmla="*/ 15651 w 284"/>
              <a:gd name="T59" fmla="*/ 187357 h 497"/>
              <a:gd name="T60" fmla="*/ 15651 w 284"/>
              <a:gd name="T61" fmla="*/ 171594 h 497"/>
              <a:gd name="T62" fmla="*/ 35775 w 284"/>
              <a:gd name="T63" fmla="*/ 147724 h 497"/>
              <a:gd name="T64" fmla="*/ 59475 w 284"/>
              <a:gd name="T65" fmla="*/ 111694 h 497"/>
              <a:gd name="T66" fmla="*/ 35775 w 284"/>
              <a:gd name="T67" fmla="*/ 79717 h 497"/>
              <a:gd name="T68" fmla="*/ 15651 w 284"/>
              <a:gd name="T69" fmla="*/ 51794 h 497"/>
              <a:gd name="T70" fmla="*/ 15651 w 284"/>
              <a:gd name="T71" fmla="*/ 39633 h 497"/>
              <a:gd name="T72" fmla="*/ 63500 w 284"/>
              <a:gd name="T73" fmla="*/ 51794 h 497"/>
              <a:gd name="T74" fmla="*/ 110901 w 284"/>
              <a:gd name="T75" fmla="*/ 39633 h 497"/>
              <a:gd name="T76" fmla="*/ 110901 w 284"/>
              <a:gd name="T77" fmla="*/ 51794 h 497"/>
              <a:gd name="T78" fmla="*/ 91225 w 284"/>
              <a:gd name="T79" fmla="*/ 79717 h 497"/>
              <a:gd name="T80" fmla="*/ 67525 w 284"/>
              <a:gd name="T81" fmla="*/ 111694 h 4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84" h="497">
                <a:moveTo>
                  <a:pt x="283" y="115"/>
                </a:moveTo>
                <a:lnTo>
                  <a:pt x="283" y="115"/>
                </a:lnTo>
                <a:cubicBezTo>
                  <a:pt x="283" y="62"/>
                  <a:pt x="283" y="62"/>
                  <a:pt x="283" y="62"/>
                </a:cubicBezTo>
                <a:cubicBezTo>
                  <a:pt x="283" y="35"/>
                  <a:pt x="221" y="0"/>
                  <a:pt x="142" y="0"/>
                </a:cubicBezTo>
                <a:cubicBezTo>
                  <a:pt x="61" y="0"/>
                  <a:pt x="0" y="35"/>
                  <a:pt x="0" y="62"/>
                </a:cubicBezTo>
                <a:cubicBezTo>
                  <a:pt x="0" y="62"/>
                  <a:pt x="0" y="62"/>
                  <a:pt x="0" y="115"/>
                </a:cubicBezTo>
                <a:cubicBezTo>
                  <a:pt x="0" y="168"/>
                  <a:pt x="97" y="213"/>
                  <a:pt x="97" y="248"/>
                </a:cubicBezTo>
                <a:cubicBezTo>
                  <a:pt x="97" y="292"/>
                  <a:pt x="0" y="328"/>
                  <a:pt x="0" y="381"/>
                </a:cubicBezTo>
                <a:cubicBezTo>
                  <a:pt x="0" y="434"/>
                  <a:pt x="0" y="443"/>
                  <a:pt x="0" y="443"/>
                </a:cubicBezTo>
                <a:cubicBezTo>
                  <a:pt x="0" y="460"/>
                  <a:pt x="61" y="496"/>
                  <a:pt x="142" y="496"/>
                </a:cubicBezTo>
                <a:cubicBezTo>
                  <a:pt x="221" y="496"/>
                  <a:pt x="283" y="460"/>
                  <a:pt x="283" y="443"/>
                </a:cubicBezTo>
                <a:cubicBezTo>
                  <a:pt x="283" y="443"/>
                  <a:pt x="283" y="434"/>
                  <a:pt x="283" y="381"/>
                </a:cubicBezTo>
                <a:cubicBezTo>
                  <a:pt x="283" y="328"/>
                  <a:pt x="186" y="292"/>
                  <a:pt x="186" y="248"/>
                </a:cubicBezTo>
                <a:cubicBezTo>
                  <a:pt x="186" y="213"/>
                  <a:pt x="283" y="168"/>
                  <a:pt x="283" y="115"/>
                </a:cubicBezTo>
                <a:close/>
                <a:moveTo>
                  <a:pt x="44" y="62"/>
                </a:moveTo>
                <a:lnTo>
                  <a:pt x="44" y="62"/>
                </a:lnTo>
                <a:cubicBezTo>
                  <a:pt x="61" y="53"/>
                  <a:pt x="88" y="35"/>
                  <a:pt x="142" y="35"/>
                </a:cubicBezTo>
                <a:cubicBezTo>
                  <a:pt x="195" y="35"/>
                  <a:pt x="239" y="62"/>
                  <a:pt x="239" y="62"/>
                </a:cubicBezTo>
                <a:cubicBezTo>
                  <a:pt x="248" y="62"/>
                  <a:pt x="257" y="71"/>
                  <a:pt x="248" y="71"/>
                </a:cubicBezTo>
                <a:cubicBezTo>
                  <a:pt x="230" y="88"/>
                  <a:pt x="186" y="97"/>
                  <a:pt x="142" y="97"/>
                </a:cubicBezTo>
                <a:cubicBezTo>
                  <a:pt x="97" y="97"/>
                  <a:pt x="53" y="88"/>
                  <a:pt x="35" y="71"/>
                </a:cubicBezTo>
                <a:cubicBezTo>
                  <a:pt x="26" y="71"/>
                  <a:pt x="44" y="62"/>
                  <a:pt x="44" y="62"/>
                </a:cubicBezTo>
                <a:close/>
                <a:moveTo>
                  <a:pt x="151" y="248"/>
                </a:moveTo>
                <a:lnTo>
                  <a:pt x="151" y="248"/>
                </a:lnTo>
                <a:cubicBezTo>
                  <a:pt x="151" y="283"/>
                  <a:pt x="177" y="301"/>
                  <a:pt x="204" y="328"/>
                </a:cubicBezTo>
                <a:cubicBezTo>
                  <a:pt x="221" y="345"/>
                  <a:pt x="248" y="372"/>
                  <a:pt x="248" y="381"/>
                </a:cubicBezTo>
                <a:cubicBezTo>
                  <a:pt x="248" y="416"/>
                  <a:pt x="248" y="416"/>
                  <a:pt x="248" y="416"/>
                </a:cubicBezTo>
                <a:cubicBezTo>
                  <a:pt x="230" y="407"/>
                  <a:pt x="151" y="390"/>
                  <a:pt x="151" y="354"/>
                </a:cubicBezTo>
                <a:cubicBezTo>
                  <a:pt x="151" y="337"/>
                  <a:pt x="133" y="337"/>
                  <a:pt x="133" y="354"/>
                </a:cubicBezTo>
                <a:cubicBezTo>
                  <a:pt x="133" y="390"/>
                  <a:pt x="61" y="407"/>
                  <a:pt x="35" y="416"/>
                </a:cubicBezTo>
                <a:cubicBezTo>
                  <a:pt x="35" y="381"/>
                  <a:pt x="35" y="381"/>
                  <a:pt x="35" y="381"/>
                </a:cubicBezTo>
                <a:cubicBezTo>
                  <a:pt x="35" y="372"/>
                  <a:pt x="61" y="345"/>
                  <a:pt x="80" y="328"/>
                </a:cubicBezTo>
                <a:cubicBezTo>
                  <a:pt x="106" y="301"/>
                  <a:pt x="133" y="283"/>
                  <a:pt x="133" y="248"/>
                </a:cubicBezTo>
                <a:cubicBezTo>
                  <a:pt x="133" y="222"/>
                  <a:pt x="106" y="203"/>
                  <a:pt x="80" y="177"/>
                </a:cubicBezTo>
                <a:cubicBezTo>
                  <a:pt x="61" y="159"/>
                  <a:pt x="35" y="132"/>
                  <a:pt x="35" y="115"/>
                </a:cubicBezTo>
                <a:cubicBezTo>
                  <a:pt x="35" y="88"/>
                  <a:pt x="35" y="88"/>
                  <a:pt x="35" y="88"/>
                </a:cubicBezTo>
                <a:cubicBezTo>
                  <a:pt x="61" y="106"/>
                  <a:pt x="97" y="115"/>
                  <a:pt x="142" y="115"/>
                </a:cubicBezTo>
                <a:cubicBezTo>
                  <a:pt x="186" y="115"/>
                  <a:pt x="230" y="106"/>
                  <a:pt x="248" y="88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8" y="132"/>
                  <a:pt x="221" y="159"/>
                  <a:pt x="204" y="177"/>
                </a:cubicBezTo>
                <a:cubicBezTo>
                  <a:pt x="177" y="203"/>
                  <a:pt x="151" y="222"/>
                  <a:pt x="151" y="2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34281" tIns="17141" rIns="34281" bIns="17141" anchor="ctr"/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Freeform 149"/>
          <p:cNvSpPr>
            <a:spLocks noChangeAspect="1" noChangeArrowheads="1"/>
          </p:cNvSpPr>
          <p:nvPr/>
        </p:nvSpPr>
        <p:spPr bwMode="auto">
          <a:xfrm>
            <a:off x="3433333" y="4481456"/>
            <a:ext cx="369907" cy="502789"/>
          </a:xfrm>
          <a:custGeom>
            <a:avLst/>
            <a:gdLst>
              <a:gd name="T0" fmla="*/ 47616 w 364"/>
              <a:gd name="T1" fmla="*/ 213771 h 498"/>
              <a:gd name="T2" fmla="*/ 47616 w 364"/>
              <a:gd name="T3" fmla="*/ 213771 h 498"/>
              <a:gd name="T4" fmla="*/ 79061 w 364"/>
              <a:gd name="T5" fmla="*/ 221804 h 498"/>
              <a:gd name="T6" fmla="*/ 111404 w 364"/>
              <a:gd name="T7" fmla="*/ 213771 h 498"/>
              <a:gd name="T8" fmla="*/ 111404 w 364"/>
              <a:gd name="T9" fmla="*/ 190117 h 498"/>
              <a:gd name="T10" fmla="*/ 47616 w 364"/>
              <a:gd name="T11" fmla="*/ 190117 h 498"/>
              <a:gd name="T12" fmla="*/ 47616 w 364"/>
              <a:gd name="T13" fmla="*/ 213771 h 498"/>
              <a:gd name="T14" fmla="*/ 111404 w 364"/>
              <a:gd name="T15" fmla="*/ 178514 h 498"/>
              <a:gd name="T16" fmla="*/ 111404 w 364"/>
              <a:gd name="T17" fmla="*/ 178514 h 498"/>
              <a:gd name="T18" fmla="*/ 159020 w 364"/>
              <a:gd name="T19" fmla="*/ 67389 h 498"/>
              <a:gd name="T20" fmla="*/ 79061 w 364"/>
              <a:gd name="T21" fmla="*/ 0 h 498"/>
              <a:gd name="T22" fmla="*/ 0 w 364"/>
              <a:gd name="T23" fmla="*/ 67389 h 498"/>
              <a:gd name="T24" fmla="*/ 47616 w 364"/>
              <a:gd name="T25" fmla="*/ 178514 h 498"/>
              <a:gd name="T26" fmla="*/ 111404 w 364"/>
              <a:gd name="T27" fmla="*/ 178514 h 498"/>
              <a:gd name="T28" fmla="*/ 23808 w 364"/>
              <a:gd name="T29" fmla="*/ 67389 h 498"/>
              <a:gd name="T30" fmla="*/ 23808 w 364"/>
              <a:gd name="T31" fmla="*/ 67389 h 498"/>
              <a:gd name="T32" fmla="*/ 79061 w 364"/>
              <a:gd name="T33" fmla="*/ 23653 h 498"/>
              <a:gd name="T34" fmla="*/ 135212 w 364"/>
              <a:gd name="T35" fmla="*/ 67389 h 498"/>
              <a:gd name="T36" fmla="*/ 115447 w 364"/>
              <a:gd name="T37" fmla="*/ 111125 h 498"/>
              <a:gd name="T38" fmla="*/ 87147 w 364"/>
              <a:gd name="T39" fmla="*/ 158431 h 498"/>
              <a:gd name="T40" fmla="*/ 71424 w 364"/>
              <a:gd name="T41" fmla="*/ 158431 h 498"/>
              <a:gd name="T42" fmla="*/ 43573 w 364"/>
              <a:gd name="T43" fmla="*/ 111125 h 498"/>
              <a:gd name="T44" fmla="*/ 23808 w 364"/>
              <a:gd name="T45" fmla="*/ 67389 h 4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64" h="498">
                <a:moveTo>
                  <a:pt x="106" y="479"/>
                </a:moveTo>
                <a:lnTo>
                  <a:pt x="106" y="479"/>
                </a:lnTo>
                <a:cubicBezTo>
                  <a:pt x="123" y="488"/>
                  <a:pt x="150" y="497"/>
                  <a:pt x="176" y="497"/>
                </a:cubicBezTo>
                <a:cubicBezTo>
                  <a:pt x="203" y="497"/>
                  <a:pt x="229" y="488"/>
                  <a:pt x="248" y="479"/>
                </a:cubicBezTo>
                <a:cubicBezTo>
                  <a:pt x="248" y="426"/>
                  <a:pt x="248" y="426"/>
                  <a:pt x="248" y="426"/>
                </a:cubicBezTo>
                <a:cubicBezTo>
                  <a:pt x="106" y="426"/>
                  <a:pt x="106" y="426"/>
                  <a:pt x="106" y="426"/>
                </a:cubicBezTo>
                <a:lnTo>
                  <a:pt x="106" y="479"/>
                </a:lnTo>
                <a:close/>
                <a:moveTo>
                  <a:pt x="248" y="400"/>
                </a:moveTo>
                <a:lnTo>
                  <a:pt x="248" y="400"/>
                </a:lnTo>
                <a:cubicBezTo>
                  <a:pt x="248" y="293"/>
                  <a:pt x="363" y="258"/>
                  <a:pt x="354" y="151"/>
                </a:cubicBezTo>
                <a:cubicBezTo>
                  <a:pt x="345" y="80"/>
                  <a:pt x="301" y="0"/>
                  <a:pt x="176" y="0"/>
                </a:cubicBezTo>
                <a:cubicBezTo>
                  <a:pt x="53" y="0"/>
                  <a:pt x="9" y="80"/>
                  <a:pt x="0" y="151"/>
                </a:cubicBezTo>
                <a:cubicBezTo>
                  <a:pt x="0" y="258"/>
                  <a:pt x="106" y="293"/>
                  <a:pt x="106" y="400"/>
                </a:cubicBezTo>
                <a:lnTo>
                  <a:pt x="248" y="400"/>
                </a:lnTo>
                <a:close/>
                <a:moveTo>
                  <a:pt x="53" y="151"/>
                </a:moveTo>
                <a:lnTo>
                  <a:pt x="53" y="151"/>
                </a:lnTo>
                <a:cubicBezTo>
                  <a:pt x="62" y="89"/>
                  <a:pt x="106" y="53"/>
                  <a:pt x="176" y="53"/>
                </a:cubicBezTo>
                <a:cubicBezTo>
                  <a:pt x="248" y="53"/>
                  <a:pt x="292" y="89"/>
                  <a:pt x="301" y="151"/>
                </a:cubicBezTo>
                <a:cubicBezTo>
                  <a:pt x="301" y="187"/>
                  <a:pt x="283" y="213"/>
                  <a:pt x="257" y="249"/>
                </a:cubicBezTo>
                <a:cubicBezTo>
                  <a:pt x="229" y="275"/>
                  <a:pt x="213" y="311"/>
                  <a:pt x="194" y="355"/>
                </a:cubicBezTo>
                <a:cubicBezTo>
                  <a:pt x="159" y="355"/>
                  <a:pt x="159" y="355"/>
                  <a:pt x="159" y="355"/>
                </a:cubicBezTo>
                <a:cubicBezTo>
                  <a:pt x="141" y="311"/>
                  <a:pt x="123" y="275"/>
                  <a:pt x="97" y="249"/>
                </a:cubicBezTo>
                <a:cubicBezTo>
                  <a:pt x="70" y="213"/>
                  <a:pt x="53" y="187"/>
                  <a:pt x="53" y="1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34281" tIns="17141" rIns="34281" bIns="17141" anchor="ctr"/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2" name="Freeform 155"/>
          <p:cNvSpPr>
            <a:spLocks noChangeAspect="1" noChangeArrowheads="1"/>
          </p:cNvSpPr>
          <p:nvPr/>
        </p:nvSpPr>
        <p:spPr bwMode="auto">
          <a:xfrm>
            <a:off x="3439886" y="3162591"/>
            <a:ext cx="421424" cy="457081"/>
          </a:xfrm>
          <a:custGeom>
            <a:avLst/>
            <a:gdLst>
              <a:gd name="T0" fmla="*/ 35366 w 461"/>
              <a:gd name="T1" fmla="*/ 4053 h 497"/>
              <a:gd name="T2" fmla="*/ 35366 w 461"/>
              <a:gd name="T3" fmla="*/ 4053 h 497"/>
              <a:gd name="T4" fmla="*/ 31784 w 461"/>
              <a:gd name="T5" fmla="*/ 4053 h 497"/>
              <a:gd name="T6" fmla="*/ 0 w 461"/>
              <a:gd name="T7" fmla="*/ 87823 h 497"/>
              <a:gd name="T8" fmla="*/ 35366 w 461"/>
              <a:gd name="T9" fmla="*/ 123403 h 497"/>
              <a:gd name="T10" fmla="*/ 71179 w 461"/>
              <a:gd name="T11" fmla="*/ 87823 h 497"/>
              <a:gd name="T12" fmla="*/ 35366 w 461"/>
              <a:gd name="T13" fmla="*/ 4053 h 497"/>
              <a:gd name="T14" fmla="*/ 174591 w 461"/>
              <a:gd name="T15" fmla="*/ 4053 h 497"/>
              <a:gd name="T16" fmla="*/ 174591 w 461"/>
              <a:gd name="T17" fmla="*/ 4053 h 497"/>
              <a:gd name="T18" fmla="*/ 170562 w 461"/>
              <a:gd name="T19" fmla="*/ 4053 h 497"/>
              <a:gd name="T20" fmla="*/ 134748 w 461"/>
              <a:gd name="T21" fmla="*/ 87823 h 497"/>
              <a:gd name="T22" fmla="*/ 170562 w 461"/>
              <a:gd name="T23" fmla="*/ 123403 h 497"/>
              <a:gd name="T24" fmla="*/ 205927 w 461"/>
              <a:gd name="T25" fmla="*/ 87823 h 497"/>
              <a:gd name="T26" fmla="*/ 174591 w 461"/>
              <a:gd name="T27" fmla="*/ 4053 h 497"/>
              <a:gd name="T28" fmla="*/ 102964 w 461"/>
              <a:gd name="T29" fmla="*/ 99533 h 497"/>
              <a:gd name="T30" fmla="*/ 102964 w 461"/>
              <a:gd name="T31" fmla="*/ 99533 h 497"/>
              <a:gd name="T32" fmla="*/ 67150 w 461"/>
              <a:gd name="T33" fmla="*/ 187807 h 497"/>
              <a:gd name="T34" fmla="*/ 102964 w 461"/>
              <a:gd name="T35" fmla="*/ 223387 h 497"/>
              <a:gd name="T36" fmla="*/ 138777 w 461"/>
              <a:gd name="T37" fmla="*/ 187807 h 497"/>
              <a:gd name="T38" fmla="*/ 102964 w 461"/>
              <a:gd name="T39" fmla="*/ 99533 h 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61" h="497">
                <a:moveTo>
                  <a:pt x="79" y="9"/>
                </a:moveTo>
                <a:lnTo>
                  <a:pt x="79" y="9"/>
                </a:lnTo>
                <a:cubicBezTo>
                  <a:pt x="79" y="0"/>
                  <a:pt x="71" y="0"/>
                  <a:pt x="71" y="9"/>
                </a:cubicBezTo>
                <a:cubicBezTo>
                  <a:pt x="62" y="107"/>
                  <a:pt x="0" y="124"/>
                  <a:pt x="0" y="195"/>
                </a:cubicBezTo>
                <a:cubicBezTo>
                  <a:pt x="0" y="239"/>
                  <a:pt x="35" y="274"/>
                  <a:pt x="79" y="274"/>
                </a:cubicBezTo>
                <a:cubicBezTo>
                  <a:pt x="124" y="274"/>
                  <a:pt x="159" y="239"/>
                  <a:pt x="159" y="195"/>
                </a:cubicBezTo>
                <a:cubicBezTo>
                  <a:pt x="159" y="124"/>
                  <a:pt x="88" y="107"/>
                  <a:pt x="79" y="9"/>
                </a:cubicBezTo>
                <a:close/>
                <a:moveTo>
                  <a:pt x="390" y="9"/>
                </a:moveTo>
                <a:lnTo>
                  <a:pt x="390" y="9"/>
                </a:lnTo>
                <a:cubicBezTo>
                  <a:pt x="390" y="0"/>
                  <a:pt x="381" y="0"/>
                  <a:pt x="381" y="9"/>
                </a:cubicBezTo>
                <a:cubicBezTo>
                  <a:pt x="363" y="107"/>
                  <a:pt x="301" y="124"/>
                  <a:pt x="301" y="195"/>
                </a:cubicBezTo>
                <a:cubicBezTo>
                  <a:pt x="301" y="239"/>
                  <a:pt x="336" y="274"/>
                  <a:pt x="381" y="274"/>
                </a:cubicBezTo>
                <a:cubicBezTo>
                  <a:pt x="425" y="274"/>
                  <a:pt x="460" y="239"/>
                  <a:pt x="460" y="195"/>
                </a:cubicBezTo>
                <a:cubicBezTo>
                  <a:pt x="460" y="124"/>
                  <a:pt x="398" y="107"/>
                  <a:pt x="390" y="9"/>
                </a:cubicBezTo>
                <a:close/>
                <a:moveTo>
                  <a:pt x="230" y="221"/>
                </a:moveTo>
                <a:lnTo>
                  <a:pt x="230" y="221"/>
                </a:lnTo>
                <a:cubicBezTo>
                  <a:pt x="212" y="328"/>
                  <a:pt x="150" y="345"/>
                  <a:pt x="150" y="417"/>
                </a:cubicBezTo>
                <a:cubicBezTo>
                  <a:pt x="150" y="461"/>
                  <a:pt x="185" y="496"/>
                  <a:pt x="230" y="496"/>
                </a:cubicBezTo>
                <a:cubicBezTo>
                  <a:pt x="275" y="496"/>
                  <a:pt x="310" y="461"/>
                  <a:pt x="310" y="417"/>
                </a:cubicBezTo>
                <a:cubicBezTo>
                  <a:pt x="310" y="345"/>
                  <a:pt x="247" y="328"/>
                  <a:pt x="230" y="2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34281" tIns="17141" rIns="34281" bIns="17141" anchor="ctr"/>
          <a:lstStyle/>
          <a:p>
            <a:pPr defTabSz="914126"/>
            <a:endParaRPr lang="en-US" sz="1799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043755" y="2485319"/>
            <a:ext cx="914162" cy="914162"/>
            <a:chOff x="6324554" y="2366573"/>
            <a:chExt cx="914400" cy="914400"/>
          </a:xfrm>
        </p:grpSpPr>
        <p:sp>
          <p:nvSpPr>
            <p:cNvPr id="36" name="Oval 35"/>
            <p:cNvSpPr/>
            <p:nvPr/>
          </p:nvSpPr>
          <p:spPr>
            <a:xfrm>
              <a:off x="6324554" y="2366573"/>
              <a:ext cx="914400" cy="914400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799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Freeform 41"/>
            <p:cNvSpPr>
              <a:spLocks noChangeAspect="1" noChangeArrowheads="1"/>
            </p:cNvSpPr>
            <p:nvPr/>
          </p:nvSpPr>
          <p:spPr bwMode="auto">
            <a:xfrm>
              <a:off x="6521947" y="2594199"/>
              <a:ext cx="548640" cy="459143"/>
            </a:xfrm>
            <a:custGeom>
              <a:avLst/>
              <a:gdLst>
                <a:gd name="T0" fmla="*/ 55735 w 498"/>
                <a:gd name="T1" fmla="*/ 36300 h 418"/>
                <a:gd name="T2" fmla="*/ 55735 w 498"/>
                <a:gd name="T3" fmla="*/ 36300 h 418"/>
                <a:gd name="T4" fmla="*/ 16181 w 498"/>
                <a:gd name="T5" fmla="*/ 115622 h 418"/>
                <a:gd name="T6" fmla="*/ 155518 w 498"/>
                <a:gd name="T7" fmla="*/ 51985 h 418"/>
                <a:gd name="T8" fmla="*/ 4045 w 498"/>
                <a:gd name="T9" fmla="*/ 171192 h 418"/>
                <a:gd name="T10" fmla="*/ 19777 w 498"/>
                <a:gd name="T11" fmla="*/ 179258 h 418"/>
                <a:gd name="T12" fmla="*/ 43599 w 498"/>
                <a:gd name="T13" fmla="*/ 139373 h 418"/>
                <a:gd name="T14" fmla="*/ 131696 w 498"/>
                <a:gd name="T15" fmla="*/ 139373 h 418"/>
                <a:gd name="T16" fmla="*/ 210803 w 498"/>
                <a:gd name="T17" fmla="*/ 32267 h 418"/>
                <a:gd name="T18" fmla="*/ 55735 w 498"/>
                <a:gd name="T19" fmla="*/ 36300 h 4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8" h="418">
                  <a:moveTo>
                    <a:pt x="124" y="81"/>
                  </a:moveTo>
                  <a:lnTo>
                    <a:pt x="124" y="81"/>
                  </a:lnTo>
                  <a:cubicBezTo>
                    <a:pt x="27" y="134"/>
                    <a:pt x="36" y="222"/>
                    <a:pt x="36" y="258"/>
                  </a:cubicBezTo>
                  <a:cubicBezTo>
                    <a:pt x="159" y="107"/>
                    <a:pt x="346" y="116"/>
                    <a:pt x="346" y="116"/>
                  </a:cubicBezTo>
                  <a:cubicBezTo>
                    <a:pt x="346" y="116"/>
                    <a:pt x="80" y="204"/>
                    <a:pt x="9" y="382"/>
                  </a:cubicBezTo>
                  <a:cubicBezTo>
                    <a:pt x="0" y="400"/>
                    <a:pt x="36" y="417"/>
                    <a:pt x="44" y="400"/>
                  </a:cubicBezTo>
                  <a:cubicBezTo>
                    <a:pt x="62" y="355"/>
                    <a:pt x="97" y="311"/>
                    <a:pt x="97" y="311"/>
                  </a:cubicBezTo>
                  <a:cubicBezTo>
                    <a:pt x="151" y="329"/>
                    <a:pt x="230" y="355"/>
                    <a:pt x="293" y="311"/>
                  </a:cubicBezTo>
                  <a:cubicBezTo>
                    <a:pt x="363" y="258"/>
                    <a:pt x="363" y="134"/>
                    <a:pt x="469" y="72"/>
                  </a:cubicBezTo>
                  <a:cubicBezTo>
                    <a:pt x="497" y="63"/>
                    <a:pt x="249" y="0"/>
                    <a:pt x="124" y="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lIns="34281" tIns="17141" rIns="34281" bIns="17141" anchor="ctr"/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043755" y="4250245"/>
            <a:ext cx="914162" cy="914162"/>
            <a:chOff x="6324554" y="3508599"/>
            <a:chExt cx="914400" cy="914400"/>
          </a:xfrm>
        </p:grpSpPr>
        <p:sp>
          <p:nvSpPr>
            <p:cNvPr id="44" name="Oval 43"/>
            <p:cNvSpPr/>
            <p:nvPr/>
          </p:nvSpPr>
          <p:spPr>
            <a:xfrm>
              <a:off x="6324554" y="3508599"/>
              <a:ext cx="914400" cy="914400"/>
            </a:xfrm>
            <a:prstGeom prst="ellipse">
              <a:avLst/>
            </a:pr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799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9" name="Freeform 155"/>
            <p:cNvSpPr>
              <a:spLocks noChangeAspect="1" noChangeArrowheads="1"/>
            </p:cNvSpPr>
            <p:nvPr/>
          </p:nvSpPr>
          <p:spPr bwMode="auto">
            <a:xfrm>
              <a:off x="6585500" y="3770363"/>
              <a:ext cx="421534" cy="457200"/>
            </a:xfrm>
            <a:custGeom>
              <a:avLst/>
              <a:gdLst>
                <a:gd name="T0" fmla="*/ 35366 w 461"/>
                <a:gd name="T1" fmla="*/ 4053 h 497"/>
                <a:gd name="T2" fmla="*/ 35366 w 461"/>
                <a:gd name="T3" fmla="*/ 4053 h 497"/>
                <a:gd name="T4" fmla="*/ 31784 w 461"/>
                <a:gd name="T5" fmla="*/ 4053 h 497"/>
                <a:gd name="T6" fmla="*/ 0 w 461"/>
                <a:gd name="T7" fmla="*/ 87823 h 497"/>
                <a:gd name="T8" fmla="*/ 35366 w 461"/>
                <a:gd name="T9" fmla="*/ 123403 h 497"/>
                <a:gd name="T10" fmla="*/ 71179 w 461"/>
                <a:gd name="T11" fmla="*/ 87823 h 497"/>
                <a:gd name="T12" fmla="*/ 35366 w 461"/>
                <a:gd name="T13" fmla="*/ 4053 h 497"/>
                <a:gd name="T14" fmla="*/ 174591 w 461"/>
                <a:gd name="T15" fmla="*/ 4053 h 497"/>
                <a:gd name="T16" fmla="*/ 174591 w 461"/>
                <a:gd name="T17" fmla="*/ 4053 h 497"/>
                <a:gd name="T18" fmla="*/ 170562 w 461"/>
                <a:gd name="T19" fmla="*/ 4053 h 497"/>
                <a:gd name="T20" fmla="*/ 134748 w 461"/>
                <a:gd name="T21" fmla="*/ 87823 h 497"/>
                <a:gd name="T22" fmla="*/ 170562 w 461"/>
                <a:gd name="T23" fmla="*/ 123403 h 497"/>
                <a:gd name="T24" fmla="*/ 205927 w 461"/>
                <a:gd name="T25" fmla="*/ 87823 h 497"/>
                <a:gd name="T26" fmla="*/ 174591 w 461"/>
                <a:gd name="T27" fmla="*/ 4053 h 497"/>
                <a:gd name="T28" fmla="*/ 102964 w 461"/>
                <a:gd name="T29" fmla="*/ 99533 h 497"/>
                <a:gd name="T30" fmla="*/ 102964 w 461"/>
                <a:gd name="T31" fmla="*/ 99533 h 497"/>
                <a:gd name="T32" fmla="*/ 67150 w 461"/>
                <a:gd name="T33" fmla="*/ 187807 h 497"/>
                <a:gd name="T34" fmla="*/ 102964 w 461"/>
                <a:gd name="T35" fmla="*/ 223387 h 497"/>
                <a:gd name="T36" fmla="*/ 138777 w 461"/>
                <a:gd name="T37" fmla="*/ 187807 h 497"/>
                <a:gd name="T38" fmla="*/ 102964 w 461"/>
                <a:gd name="T39" fmla="*/ 99533 h 49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1" h="497">
                  <a:moveTo>
                    <a:pt x="79" y="9"/>
                  </a:moveTo>
                  <a:lnTo>
                    <a:pt x="79" y="9"/>
                  </a:lnTo>
                  <a:cubicBezTo>
                    <a:pt x="79" y="0"/>
                    <a:pt x="71" y="0"/>
                    <a:pt x="71" y="9"/>
                  </a:cubicBezTo>
                  <a:cubicBezTo>
                    <a:pt x="62" y="107"/>
                    <a:pt x="0" y="124"/>
                    <a:pt x="0" y="195"/>
                  </a:cubicBezTo>
                  <a:cubicBezTo>
                    <a:pt x="0" y="239"/>
                    <a:pt x="35" y="274"/>
                    <a:pt x="79" y="274"/>
                  </a:cubicBezTo>
                  <a:cubicBezTo>
                    <a:pt x="124" y="274"/>
                    <a:pt x="159" y="239"/>
                    <a:pt x="159" y="195"/>
                  </a:cubicBezTo>
                  <a:cubicBezTo>
                    <a:pt x="159" y="124"/>
                    <a:pt x="88" y="107"/>
                    <a:pt x="79" y="9"/>
                  </a:cubicBezTo>
                  <a:close/>
                  <a:moveTo>
                    <a:pt x="390" y="9"/>
                  </a:moveTo>
                  <a:lnTo>
                    <a:pt x="390" y="9"/>
                  </a:lnTo>
                  <a:cubicBezTo>
                    <a:pt x="390" y="0"/>
                    <a:pt x="381" y="0"/>
                    <a:pt x="381" y="9"/>
                  </a:cubicBezTo>
                  <a:cubicBezTo>
                    <a:pt x="363" y="107"/>
                    <a:pt x="301" y="124"/>
                    <a:pt x="301" y="195"/>
                  </a:cubicBezTo>
                  <a:cubicBezTo>
                    <a:pt x="301" y="239"/>
                    <a:pt x="336" y="274"/>
                    <a:pt x="381" y="274"/>
                  </a:cubicBezTo>
                  <a:cubicBezTo>
                    <a:pt x="425" y="274"/>
                    <a:pt x="460" y="239"/>
                    <a:pt x="460" y="195"/>
                  </a:cubicBezTo>
                  <a:cubicBezTo>
                    <a:pt x="460" y="124"/>
                    <a:pt x="398" y="107"/>
                    <a:pt x="390" y="9"/>
                  </a:cubicBezTo>
                  <a:close/>
                  <a:moveTo>
                    <a:pt x="230" y="221"/>
                  </a:moveTo>
                  <a:lnTo>
                    <a:pt x="230" y="221"/>
                  </a:lnTo>
                  <a:cubicBezTo>
                    <a:pt x="212" y="328"/>
                    <a:pt x="150" y="345"/>
                    <a:pt x="150" y="417"/>
                  </a:cubicBezTo>
                  <a:cubicBezTo>
                    <a:pt x="150" y="461"/>
                    <a:pt x="185" y="496"/>
                    <a:pt x="230" y="496"/>
                  </a:cubicBezTo>
                  <a:cubicBezTo>
                    <a:pt x="275" y="496"/>
                    <a:pt x="310" y="461"/>
                    <a:pt x="310" y="417"/>
                  </a:cubicBezTo>
                  <a:cubicBezTo>
                    <a:pt x="310" y="345"/>
                    <a:pt x="247" y="328"/>
                    <a:pt x="230" y="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lIns="34281" tIns="17141" rIns="34281" bIns="17141" anchor="ctr"/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8387856" y="2485319"/>
            <a:ext cx="914162" cy="914162"/>
            <a:chOff x="6324554" y="4656810"/>
            <a:chExt cx="914400" cy="914400"/>
          </a:xfrm>
        </p:grpSpPr>
        <p:sp>
          <p:nvSpPr>
            <p:cNvPr id="46" name="Oval 45"/>
            <p:cNvSpPr/>
            <p:nvPr/>
          </p:nvSpPr>
          <p:spPr>
            <a:xfrm>
              <a:off x="6324554" y="4656810"/>
              <a:ext cx="914400" cy="914400"/>
            </a:xfrm>
            <a:prstGeom prst="ellipse">
              <a:avLst/>
            </a:prstGeom>
            <a:noFill/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799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0" name="Freeform 34"/>
            <p:cNvSpPr>
              <a:spLocks noChangeAspect="1" noChangeArrowheads="1"/>
            </p:cNvSpPr>
            <p:nvPr/>
          </p:nvSpPr>
          <p:spPr bwMode="auto">
            <a:xfrm>
              <a:off x="6626111" y="4846804"/>
              <a:ext cx="311285" cy="548640"/>
            </a:xfrm>
            <a:custGeom>
              <a:avLst/>
              <a:gdLst>
                <a:gd name="T0" fmla="*/ 126553 w 284"/>
                <a:gd name="T1" fmla="*/ 51794 h 497"/>
                <a:gd name="T2" fmla="*/ 126553 w 284"/>
                <a:gd name="T3" fmla="*/ 51794 h 497"/>
                <a:gd name="T4" fmla="*/ 126553 w 284"/>
                <a:gd name="T5" fmla="*/ 27923 h 497"/>
                <a:gd name="T6" fmla="*/ 63500 w 284"/>
                <a:gd name="T7" fmla="*/ 0 h 497"/>
                <a:gd name="T8" fmla="*/ 0 w 284"/>
                <a:gd name="T9" fmla="*/ 27923 h 497"/>
                <a:gd name="T10" fmla="*/ 0 w 284"/>
                <a:gd name="T11" fmla="*/ 51794 h 497"/>
                <a:gd name="T12" fmla="*/ 43377 w 284"/>
                <a:gd name="T13" fmla="*/ 111694 h 497"/>
                <a:gd name="T14" fmla="*/ 0 w 284"/>
                <a:gd name="T15" fmla="*/ 171594 h 497"/>
                <a:gd name="T16" fmla="*/ 0 w 284"/>
                <a:gd name="T17" fmla="*/ 199518 h 497"/>
                <a:gd name="T18" fmla="*/ 63500 w 284"/>
                <a:gd name="T19" fmla="*/ 223388 h 497"/>
                <a:gd name="T20" fmla="*/ 126553 w 284"/>
                <a:gd name="T21" fmla="*/ 199518 h 497"/>
                <a:gd name="T22" fmla="*/ 126553 w 284"/>
                <a:gd name="T23" fmla="*/ 171594 h 497"/>
                <a:gd name="T24" fmla="*/ 83176 w 284"/>
                <a:gd name="T25" fmla="*/ 111694 h 497"/>
                <a:gd name="T26" fmla="*/ 126553 w 284"/>
                <a:gd name="T27" fmla="*/ 51794 h 497"/>
                <a:gd name="T28" fmla="*/ 19676 w 284"/>
                <a:gd name="T29" fmla="*/ 27923 h 497"/>
                <a:gd name="T30" fmla="*/ 19676 w 284"/>
                <a:gd name="T31" fmla="*/ 27923 h 497"/>
                <a:gd name="T32" fmla="*/ 63500 w 284"/>
                <a:gd name="T33" fmla="*/ 15763 h 497"/>
                <a:gd name="T34" fmla="*/ 106877 w 284"/>
                <a:gd name="T35" fmla="*/ 27923 h 497"/>
                <a:gd name="T36" fmla="*/ 110901 w 284"/>
                <a:gd name="T37" fmla="*/ 31977 h 497"/>
                <a:gd name="T38" fmla="*/ 63500 w 284"/>
                <a:gd name="T39" fmla="*/ 43687 h 497"/>
                <a:gd name="T40" fmla="*/ 15651 w 284"/>
                <a:gd name="T41" fmla="*/ 31977 h 497"/>
                <a:gd name="T42" fmla="*/ 19676 w 284"/>
                <a:gd name="T43" fmla="*/ 27923 h 497"/>
                <a:gd name="T44" fmla="*/ 67525 w 284"/>
                <a:gd name="T45" fmla="*/ 111694 h 497"/>
                <a:gd name="T46" fmla="*/ 67525 w 284"/>
                <a:gd name="T47" fmla="*/ 111694 h 497"/>
                <a:gd name="T48" fmla="*/ 91225 w 284"/>
                <a:gd name="T49" fmla="*/ 147724 h 497"/>
                <a:gd name="T50" fmla="*/ 110901 w 284"/>
                <a:gd name="T51" fmla="*/ 171594 h 497"/>
                <a:gd name="T52" fmla="*/ 110901 w 284"/>
                <a:gd name="T53" fmla="*/ 187357 h 497"/>
                <a:gd name="T54" fmla="*/ 67525 w 284"/>
                <a:gd name="T55" fmla="*/ 159434 h 497"/>
                <a:gd name="T56" fmla="*/ 59475 w 284"/>
                <a:gd name="T57" fmla="*/ 159434 h 497"/>
                <a:gd name="T58" fmla="*/ 15651 w 284"/>
                <a:gd name="T59" fmla="*/ 187357 h 497"/>
                <a:gd name="T60" fmla="*/ 15651 w 284"/>
                <a:gd name="T61" fmla="*/ 171594 h 497"/>
                <a:gd name="T62" fmla="*/ 35775 w 284"/>
                <a:gd name="T63" fmla="*/ 147724 h 497"/>
                <a:gd name="T64" fmla="*/ 59475 w 284"/>
                <a:gd name="T65" fmla="*/ 111694 h 497"/>
                <a:gd name="T66" fmla="*/ 35775 w 284"/>
                <a:gd name="T67" fmla="*/ 79717 h 497"/>
                <a:gd name="T68" fmla="*/ 15651 w 284"/>
                <a:gd name="T69" fmla="*/ 51794 h 497"/>
                <a:gd name="T70" fmla="*/ 15651 w 284"/>
                <a:gd name="T71" fmla="*/ 39633 h 497"/>
                <a:gd name="T72" fmla="*/ 63500 w 284"/>
                <a:gd name="T73" fmla="*/ 51794 h 497"/>
                <a:gd name="T74" fmla="*/ 110901 w 284"/>
                <a:gd name="T75" fmla="*/ 39633 h 497"/>
                <a:gd name="T76" fmla="*/ 110901 w 284"/>
                <a:gd name="T77" fmla="*/ 51794 h 497"/>
                <a:gd name="T78" fmla="*/ 91225 w 284"/>
                <a:gd name="T79" fmla="*/ 79717 h 497"/>
                <a:gd name="T80" fmla="*/ 67525 w 284"/>
                <a:gd name="T81" fmla="*/ 111694 h 4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4" h="497">
                  <a:moveTo>
                    <a:pt x="283" y="115"/>
                  </a:moveTo>
                  <a:lnTo>
                    <a:pt x="283" y="115"/>
                  </a:lnTo>
                  <a:cubicBezTo>
                    <a:pt x="283" y="62"/>
                    <a:pt x="283" y="62"/>
                    <a:pt x="283" y="62"/>
                  </a:cubicBezTo>
                  <a:cubicBezTo>
                    <a:pt x="283" y="35"/>
                    <a:pt x="221" y="0"/>
                    <a:pt x="142" y="0"/>
                  </a:cubicBezTo>
                  <a:cubicBezTo>
                    <a:pt x="61" y="0"/>
                    <a:pt x="0" y="35"/>
                    <a:pt x="0" y="62"/>
                  </a:cubicBezTo>
                  <a:cubicBezTo>
                    <a:pt x="0" y="62"/>
                    <a:pt x="0" y="62"/>
                    <a:pt x="0" y="115"/>
                  </a:cubicBezTo>
                  <a:cubicBezTo>
                    <a:pt x="0" y="168"/>
                    <a:pt x="97" y="213"/>
                    <a:pt x="97" y="248"/>
                  </a:cubicBezTo>
                  <a:cubicBezTo>
                    <a:pt x="97" y="292"/>
                    <a:pt x="0" y="328"/>
                    <a:pt x="0" y="381"/>
                  </a:cubicBezTo>
                  <a:cubicBezTo>
                    <a:pt x="0" y="434"/>
                    <a:pt x="0" y="443"/>
                    <a:pt x="0" y="443"/>
                  </a:cubicBezTo>
                  <a:cubicBezTo>
                    <a:pt x="0" y="460"/>
                    <a:pt x="61" y="496"/>
                    <a:pt x="142" y="496"/>
                  </a:cubicBezTo>
                  <a:cubicBezTo>
                    <a:pt x="221" y="496"/>
                    <a:pt x="283" y="460"/>
                    <a:pt x="283" y="443"/>
                  </a:cubicBezTo>
                  <a:cubicBezTo>
                    <a:pt x="283" y="443"/>
                    <a:pt x="283" y="434"/>
                    <a:pt x="283" y="381"/>
                  </a:cubicBezTo>
                  <a:cubicBezTo>
                    <a:pt x="283" y="328"/>
                    <a:pt x="186" y="292"/>
                    <a:pt x="186" y="248"/>
                  </a:cubicBezTo>
                  <a:cubicBezTo>
                    <a:pt x="186" y="213"/>
                    <a:pt x="283" y="168"/>
                    <a:pt x="283" y="115"/>
                  </a:cubicBezTo>
                  <a:close/>
                  <a:moveTo>
                    <a:pt x="44" y="62"/>
                  </a:moveTo>
                  <a:lnTo>
                    <a:pt x="44" y="62"/>
                  </a:lnTo>
                  <a:cubicBezTo>
                    <a:pt x="61" y="53"/>
                    <a:pt x="88" y="35"/>
                    <a:pt x="142" y="35"/>
                  </a:cubicBezTo>
                  <a:cubicBezTo>
                    <a:pt x="195" y="35"/>
                    <a:pt x="239" y="62"/>
                    <a:pt x="239" y="62"/>
                  </a:cubicBezTo>
                  <a:cubicBezTo>
                    <a:pt x="248" y="62"/>
                    <a:pt x="257" y="71"/>
                    <a:pt x="248" y="71"/>
                  </a:cubicBezTo>
                  <a:cubicBezTo>
                    <a:pt x="230" y="88"/>
                    <a:pt x="186" y="97"/>
                    <a:pt x="142" y="97"/>
                  </a:cubicBezTo>
                  <a:cubicBezTo>
                    <a:pt x="97" y="97"/>
                    <a:pt x="53" y="88"/>
                    <a:pt x="35" y="71"/>
                  </a:cubicBezTo>
                  <a:cubicBezTo>
                    <a:pt x="26" y="71"/>
                    <a:pt x="44" y="62"/>
                    <a:pt x="44" y="62"/>
                  </a:cubicBezTo>
                  <a:close/>
                  <a:moveTo>
                    <a:pt x="151" y="248"/>
                  </a:moveTo>
                  <a:lnTo>
                    <a:pt x="151" y="248"/>
                  </a:lnTo>
                  <a:cubicBezTo>
                    <a:pt x="151" y="283"/>
                    <a:pt x="177" y="301"/>
                    <a:pt x="204" y="328"/>
                  </a:cubicBezTo>
                  <a:cubicBezTo>
                    <a:pt x="221" y="345"/>
                    <a:pt x="248" y="372"/>
                    <a:pt x="248" y="381"/>
                  </a:cubicBezTo>
                  <a:cubicBezTo>
                    <a:pt x="248" y="416"/>
                    <a:pt x="248" y="416"/>
                    <a:pt x="248" y="416"/>
                  </a:cubicBezTo>
                  <a:cubicBezTo>
                    <a:pt x="230" y="407"/>
                    <a:pt x="151" y="390"/>
                    <a:pt x="151" y="354"/>
                  </a:cubicBezTo>
                  <a:cubicBezTo>
                    <a:pt x="151" y="337"/>
                    <a:pt x="133" y="337"/>
                    <a:pt x="133" y="354"/>
                  </a:cubicBezTo>
                  <a:cubicBezTo>
                    <a:pt x="133" y="390"/>
                    <a:pt x="61" y="407"/>
                    <a:pt x="35" y="416"/>
                  </a:cubicBezTo>
                  <a:cubicBezTo>
                    <a:pt x="35" y="381"/>
                    <a:pt x="35" y="381"/>
                    <a:pt x="35" y="381"/>
                  </a:cubicBezTo>
                  <a:cubicBezTo>
                    <a:pt x="35" y="372"/>
                    <a:pt x="61" y="345"/>
                    <a:pt x="80" y="328"/>
                  </a:cubicBezTo>
                  <a:cubicBezTo>
                    <a:pt x="106" y="301"/>
                    <a:pt x="133" y="283"/>
                    <a:pt x="133" y="248"/>
                  </a:cubicBezTo>
                  <a:cubicBezTo>
                    <a:pt x="133" y="222"/>
                    <a:pt x="106" y="203"/>
                    <a:pt x="80" y="177"/>
                  </a:cubicBezTo>
                  <a:cubicBezTo>
                    <a:pt x="61" y="159"/>
                    <a:pt x="35" y="132"/>
                    <a:pt x="35" y="115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61" y="106"/>
                    <a:pt x="97" y="115"/>
                    <a:pt x="142" y="115"/>
                  </a:cubicBezTo>
                  <a:cubicBezTo>
                    <a:pt x="186" y="115"/>
                    <a:pt x="230" y="106"/>
                    <a:pt x="248" y="88"/>
                  </a:cubicBezTo>
                  <a:cubicBezTo>
                    <a:pt x="248" y="115"/>
                    <a:pt x="248" y="115"/>
                    <a:pt x="248" y="115"/>
                  </a:cubicBezTo>
                  <a:cubicBezTo>
                    <a:pt x="248" y="132"/>
                    <a:pt x="221" y="159"/>
                    <a:pt x="204" y="177"/>
                  </a:cubicBezTo>
                  <a:cubicBezTo>
                    <a:pt x="177" y="203"/>
                    <a:pt x="151" y="222"/>
                    <a:pt x="151" y="2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lIns="34281" tIns="17141" rIns="34281" bIns="17141" anchor="ctr"/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8387856" y="4256428"/>
            <a:ext cx="914162" cy="914162"/>
            <a:chOff x="6324554" y="5805021"/>
            <a:chExt cx="914400" cy="914400"/>
          </a:xfrm>
        </p:grpSpPr>
        <p:sp>
          <p:nvSpPr>
            <p:cNvPr id="48" name="Oval 47"/>
            <p:cNvSpPr/>
            <p:nvPr/>
          </p:nvSpPr>
          <p:spPr>
            <a:xfrm>
              <a:off x="6324554" y="5805021"/>
              <a:ext cx="914400" cy="914400"/>
            </a:xfrm>
            <a:prstGeom prst="ellipse">
              <a:avLst/>
            </a:pr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799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1" name="Freeform 149"/>
            <p:cNvSpPr>
              <a:spLocks noChangeAspect="1" noChangeArrowheads="1"/>
            </p:cNvSpPr>
            <p:nvPr/>
          </p:nvSpPr>
          <p:spPr bwMode="auto">
            <a:xfrm>
              <a:off x="6596751" y="6010761"/>
              <a:ext cx="370003" cy="502920"/>
            </a:xfrm>
            <a:custGeom>
              <a:avLst/>
              <a:gdLst>
                <a:gd name="T0" fmla="*/ 47616 w 364"/>
                <a:gd name="T1" fmla="*/ 213771 h 498"/>
                <a:gd name="T2" fmla="*/ 47616 w 364"/>
                <a:gd name="T3" fmla="*/ 213771 h 498"/>
                <a:gd name="T4" fmla="*/ 79061 w 364"/>
                <a:gd name="T5" fmla="*/ 221804 h 498"/>
                <a:gd name="T6" fmla="*/ 111404 w 364"/>
                <a:gd name="T7" fmla="*/ 213771 h 498"/>
                <a:gd name="T8" fmla="*/ 111404 w 364"/>
                <a:gd name="T9" fmla="*/ 190117 h 498"/>
                <a:gd name="T10" fmla="*/ 47616 w 364"/>
                <a:gd name="T11" fmla="*/ 190117 h 498"/>
                <a:gd name="T12" fmla="*/ 47616 w 364"/>
                <a:gd name="T13" fmla="*/ 213771 h 498"/>
                <a:gd name="T14" fmla="*/ 111404 w 364"/>
                <a:gd name="T15" fmla="*/ 178514 h 498"/>
                <a:gd name="T16" fmla="*/ 111404 w 364"/>
                <a:gd name="T17" fmla="*/ 178514 h 498"/>
                <a:gd name="T18" fmla="*/ 159020 w 364"/>
                <a:gd name="T19" fmla="*/ 67389 h 498"/>
                <a:gd name="T20" fmla="*/ 79061 w 364"/>
                <a:gd name="T21" fmla="*/ 0 h 498"/>
                <a:gd name="T22" fmla="*/ 0 w 364"/>
                <a:gd name="T23" fmla="*/ 67389 h 498"/>
                <a:gd name="T24" fmla="*/ 47616 w 364"/>
                <a:gd name="T25" fmla="*/ 178514 h 498"/>
                <a:gd name="T26" fmla="*/ 111404 w 364"/>
                <a:gd name="T27" fmla="*/ 178514 h 498"/>
                <a:gd name="T28" fmla="*/ 23808 w 364"/>
                <a:gd name="T29" fmla="*/ 67389 h 498"/>
                <a:gd name="T30" fmla="*/ 23808 w 364"/>
                <a:gd name="T31" fmla="*/ 67389 h 498"/>
                <a:gd name="T32" fmla="*/ 79061 w 364"/>
                <a:gd name="T33" fmla="*/ 23653 h 498"/>
                <a:gd name="T34" fmla="*/ 135212 w 364"/>
                <a:gd name="T35" fmla="*/ 67389 h 498"/>
                <a:gd name="T36" fmla="*/ 115447 w 364"/>
                <a:gd name="T37" fmla="*/ 111125 h 498"/>
                <a:gd name="T38" fmla="*/ 87147 w 364"/>
                <a:gd name="T39" fmla="*/ 158431 h 498"/>
                <a:gd name="T40" fmla="*/ 71424 w 364"/>
                <a:gd name="T41" fmla="*/ 158431 h 498"/>
                <a:gd name="T42" fmla="*/ 43573 w 364"/>
                <a:gd name="T43" fmla="*/ 111125 h 498"/>
                <a:gd name="T44" fmla="*/ 23808 w 364"/>
                <a:gd name="T45" fmla="*/ 67389 h 49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64" h="498">
                  <a:moveTo>
                    <a:pt x="106" y="479"/>
                  </a:moveTo>
                  <a:lnTo>
                    <a:pt x="106" y="479"/>
                  </a:lnTo>
                  <a:cubicBezTo>
                    <a:pt x="123" y="488"/>
                    <a:pt x="150" y="497"/>
                    <a:pt x="176" y="497"/>
                  </a:cubicBezTo>
                  <a:cubicBezTo>
                    <a:pt x="203" y="497"/>
                    <a:pt x="229" y="488"/>
                    <a:pt x="248" y="479"/>
                  </a:cubicBezTo>
                  <a:cubicBezTo>
                    <a:pt x="248" y="426"/>
                    <a:pt x="248" y="426"/>
                    <a:pt x="248" y="426"/>
                  </a:cubicBezTo>
                  <a:cubicBezTo>
                    <a:pt x="106" y="426"/>
                    <a:pt x="106" y="426"/>
                    <a:pt x="106" y="426"/>
                  </a:cubicBezTo>
                  <a:lnTo>
                    <a:pt x="106" y="479"/>
                  </a:lnTo>
                  <a:close/>
                  <a:moveTo>
                    <a:pt x="248" y="400"/>
                  </a:moveTo>
                  <a:lnTo>
                    <a:pt x="248" y="400"/>
                  </a:lnTo>
                  <a:cubicBezTo>
                    <a:pt x="248" y="293"/>
                    <a:pt x="363" y="258"/>
                    <a:pt x="354" y="151"/>
                  </a:cubicBezTo>
                  <a:cubicBezTo>
                    <a:pt x="345" y="80"/>
                    <a:pt x="301" y="0"/>
                    <a:pt x="176" y="0"/>
                  </a:cubicBezTo>
                  <a:cubicBezTo>
                    <a:pt x="53" y="0"/>
                    <a:pt x="9" y="80"/>
                    <a:pt x="0" y="151"/>
                  </a:cubicBezTo>
                  <a:cubicBezTo>
                    <a:pt x="0" y="258"/>
                    <a:pt x="106" y="293"/>
                    <a:pt x="106" y="400"/>
                  </a:cubicBezTo>
                  <a:lnTo>
                    <a:pt x="248" y="400"/>
                  </a:lnTo>
                  <a:close/>
                  <a:moveTo>
                    <a:pt x="53" y="151"/>
                  </a:moveTo>
                  <a:lnTo>
                    <a:pt x="53" y="151"/>
                  </a:lnTo>
                  <a:cubicBezTo>
                    <a:pt x="62" y="89"/>
                    <a:pt x="106" y="53"/>
                    <a:pt x="176" y="53"/>
                  </a:cubicBezTo>
                  <a:cubicBezTo>
                    <a:pt x="248" y="53"/>
                    <a:pt x="292" y="89"/>
                    <a:pt x="301" y="151"/>
                  </a:cubicBezTo>
                  <a:cubicBezTo>
                    <a:pt x="301" y="187"/>
                    <a:pt x="283" y="213"/>
                    <a:pt x="257" y="249"/>
                  </a:cubicBezTo>
                  <a:cubicBezTo>
                    <a:pt x="229" y="275"/>
                    <a:pt x="213" y="311"/>
                    <a:pt x="194" y="355"/>
                  </a:cubicBezTo>
                  <a:cubicBezTo>
                    <a:pt x="159" y="355"/>
                    <a:pt x="159" y="355"/>
                    <a:pt x="159" y="355"/>
                  </a:cubicBezTo>
                  <a:cubicBezTo>
                    <a:pt x="141" y="311"/>
                    <a:pt x="123" y="275"/>
                    <a:pt x="97" y="249"/>
                  </a:cubicBezTo>
                  <a:cubicBezTo>
                    <a:pt x="70" y="213"/>
                    <a:pt x="53" y="187"/>
                    <a:pt x="53" y="1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lIns="34281" tIns="17141" rIns="34281" bIns="17141" anchor="ctr"/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4" name="Title 33">
            <a:extLst>
              <a:ext uri="{FF2B5EF4-FFF2-40B4-BE49-F238E27FC236}">
                <a16:creationId xmlns:a16="http://schemas.microsoft.com/office/drawing/2014/main" id="{6A51DD56-54D5-B8A5-662F-29B70691C9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891201BA-9A1E-AE9A-7086-81BB2C63A874}"/>
              </a:ext>
            </a:extLst>
          </p:cNvPr>
          <p:cNvGrpSpPr/>
          <p:nvPr/>
        </p:nvGrpSpPr>
        <p:grpSpPr>
          <a:xfrm>
            <a:off x="6037615" y="2516731"/>
            <a:ext cx="2286862" cy="1135337"/>
            <a:chOff x="1343487" y="1612564"/>
            <a:chExt cx="2361875" cy="1135337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061C72CE-F992-9128-712D-2186EC04EA7A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A0F33A1-DE3B-4293-59C2-8A2748367A79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0CDCE566-CBE4-074A-87DA-A9954A2BCF74}"/>
              </a:ext>
            </a:extLst>
          </p:cNvPr>
          <p:cNvGrpSpPr/>
          <p:nvPr/>
        </p:nvGrpSpPr>
        <p:grpSpPr>
          <a:xfrm>
            <a:off x="9410381" y="2440933"/>
            <a:ext cx="2286862" cy="1135337"/>
            <a:chOff x="1343487" y="1612564"/>
            <a:chExt cx="2361875" cy="1135337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C905D8F9-ADA5-2137-3359-D18A92D496CD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FC13B84-1B75-6C3E-50E9-577CE98A5A98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CF7EDCE-8E0A-16AE-2AFE-FECE5C1B6F52}"/>
              </a:ext>
            </a:extLst>
          </p:cNvPr>
          <p:cNvGrpSpPr/>
          <p:nvPr/>
        </p:nvGrpSpPr>
        <p:grpSpPr>
          <a:xfrm>
            <a:off x="6040111" y="4405022"/>
            <a:ext cx="2286862" cy="1135337"/>
            <a:chOff x="1343487" y="1612564"/>
            <a:chExt cx="2361875" cy="1135337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4E5E3FBA-8093-2ACD-045E-F00C7851ADAF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A8E390E-EF39-3F70-0A04-E719B6AAAAF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17978A72-4368-3BD7-1934-45A276C87ECB}"/>
              </a:ext>
            </a:extLst>
          </p:cNvPr>
          <p:cNvGrpSpPr/>
          <p:nvPr/>
        </p:nvGrpSpPr>
        <p:grpSpPr>
          <a:xfrm>
            <a:off x="9412877" y="4329224"/>
            <a:ext cx="2286862" cy="1135337"/>
            <a:chOff x="1343487" y="1612564"/>
            <a:chExt cx="2361875" cy="1135337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B597A211-AE38-847B-8C2B-A95F994E7BC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EEED46F3-183F-2B2E-1599-06D58CA1D338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85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 rot="16200000">
            <a:off x="11708550" y="6578040"/>
            <a:ext cx="573166" cy="246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126"/>
            <a:fld id="{A0D41D07-8B8A-4AD1-8317-8FD8C20E212B}" type="slidenum">
              <a:rPr lang="en-US" sz="1000">
                <a:solidFill>
                  <a:prstClr val="white"/>
                </a:solidFill>
                <a:latin typeface="Roboto" panose="02000000000000000000" pitchFamily="2" charset="0"/>
                <a:ea typeface="Roboto" panose="02000000000000000000" pitchFamily="2" charset="0"/>
              </a:rPr>
              <a:pPr algn="r" defTabSz="914126"/>
              <a:t>66</a:t>
            </a:fld>
            <a:endParaRPr lang="en-US" sz="1000" dirty="0">
              <a:solidFill>
                <a:prstClr val="white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882188" y="2270708"/>
            <a:ext cx="4987457" cy="3564829"/>
            <a:chOff x="1065689" y="2257668"/>
            <a:chExt cx="5313657" cy="3797984"/>
          </a:xfrm>
        </p:grpSpPr>
        <p:sp>
          <p:nvSpPr>
            <p:cNvPr id="10" name="Freeform 9"/>
            <p:cNvSpPr/>
            <p:nvPr/>
          </p:nvSpPr>
          <p:spPr>
            <a:xfrm>
              <a:off x="3795454" y="5144583"/>
              <a:ext cx="1166544" cy="911069"/>
            </a:xfrm>
            <a:custGeom>
              <a:avLst/>
              <a:gdLst>
                <a:gd name="connsiteX0" fmla="*/ 0 w 1290551"/>
                <a:gd name="connsiteY0" fmla="*/ 234834 h 1007918"/>
                <a:gd name="connsiteX1" fmla="*/ 27017 w 1290551"/>
                <a:gd name="connsiteY1" fmla="*/ 446809 h 1007918"/>
                <a:gd name="connsiteX2" fmla="*/ 157942 w 1290551"/>
                <a:gd name="connsiteY2" fmla="*/ 571500 h 1007918"/>
                <a:gd name="connsiteX3" fmla="*/ 322119 w 1290551"/>
                <a:gd name="connsiteY3" fmla="*/ 642158 h 1007918"/>
                <a:gd name="connsiteX4" fmla="*/ 511233 w 1290551"/>
                <a:gd name="connsiteY4" fmla="*/ 635923 h 1007918"/>
                <a:gd name="connsiteX5" fmla="*/ 581891 w 1290551"/>
                <a:gd name="connsiteY5" fmla="*/ 658783 h 1007918"/>
                <a:gd name="connsiteX6" fmla="*/ 644237 w 1290551"/>
                <a:gd name="connsiteY6" fmla="*/ 750223 h 1007918"/>
                <a:gd name="connsiteX7" fmla="*/ 743989 w 1290551"/>
                <a:gd name="connsiteY7" fmla="*/ 818803 h 1007918"/>
                <a:gd name="connsiteX8" fmla="*/ 883228 w 1290551"/>
                <a:gd name="connsiteY8" fmla="*/ 887383 h 1007918"/>
                <a:gd name="connsiteX9" fmla="*/ 1012075 w 1290551"/>
                <a:gd name="connsiteY9" fmla="*/ 1007918 h 1007918"/>
                <a:gd name="connsiteX10" fmla="*/ 1290551 w 1290551"/>
                <a:gd name="connsiteY10" fmla="*/ 941416 h 1007918"/>
                <a:gd name="connsiteX11" fmla="*/ 1118062 w 1290551"/>
                <a:gd name="connsiteY11" fmla="*/ 795943 h 1007918"/>
                <a:gd name="connsiteX12" fmla="*/ 1068186 w 1290551"/>
                <a:gd name="connsiteY12" fmla="*/ 766849 h 1007918"/>
                <a:gd name="connsiteX13" fmla="*/ 837508 w 1290551"/>
                <a:gd name="connsiteY13" fmla="*/ 477982 h 1007918"/>
                <a:gd name="connsiteX14" fmla="*/ 762693 w 1290551"/>
                <a:gd name="connsiteY14" fmla="*/ 359525 h 1007918"/>
                <a:gd name="connsiteX15" fmla="*/ 546562 w 1290551"/>
                <a:gd name="connsiteY15" fmla="*/ 141316 h 1007918"/>
                <a:gd name="connsiteX16" fmla="*/ 436419 w 1290551"/>
                <a:gd name="connsiteY16" fmla="*/ 0 h 1007918"/>
                <a:gd name="connsiteX17" fmla="*/ 259773 w 1290551"/>
                <a:gd name="connsiteY17" fmla="*/ 12469 h 1007918"/>
                <a:gd name="connsiteX18" fmla="*/ 89362 w 1290551"/>
                <a:gd name="connsiteY18" fmla="*/ 162098 h 1007918"/>
                <a:gd name="connsiteX19" fmla="*/ 0 w 1290551"/>
                <a:gd name="connsiteY19" fmla="*/ 234834 h 100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90551" h="1007918">
                  <a:moveTo>
                    <a:pt x="0" y="234834"/>
                  </a:moveTo>
                  <a:lnTo>
                    <a:pt x="27017" y="446809"/>
                  </a:lnTo>
                  <a:lnTo>
                    <a:pt x="157942" y="571500"/>
                  </a:lnTo>
                  <a:lnTo>
                    <a:pt x="322119" y="642158"/>
                  </a:lnTo>
                  <a:lnTo>
                    <a:pt x="511233" y="635923"/>
                  </a:lnTo>
                  <a:lnTo>
                    <a:pt x="581891" y="658783"/>
                  </a:lnTo>
                  <a:lnTo>
                    <a:pt x="644237" y="750223"/>
                  </a:lnTo>
                  <a:lnTo>
                    <a:pt x="743989" y="818803"/>
                  </a:lnTo>
                  <a:lnTo>
                    <a:pt x="883228" y="887383"/>
                  </a:lnTo>
                  <a:lnTo>
                    <a:pt x="1012075" y="1007918"/>
                  </a:lnTo>
                  <a:lnTo>
                    <a:pt x="1290551" y="941416"/>
                  </a:lnTo>
                  <a:lnTo>
                    <a:pt x="1118062" y="795943"/>
                  </a:lnTo>
                  <a:lnTo>
                    <a:pt x="1068186" y="766849"/>
                  </a:lnTo>
                  <a:lnTo>
                    <a:pt x="837508" y="477982"/>
                  </a:lnTo>
                  <a:lnTo>
                    <a:pt x="762693" y="359525"/>
                  </a:lnTo>
                  <a:lnTo>
                    <a:pt x="546562" y="141316"/>
                  </a:lnTo>
                  <a:lnTo>
                    <a:pt x="436419" y="0"/>
                  </a:lnTo>
                  <a:lnTo>
                    <a:pt x="259773" y="12469"/>
                  </a:lnTo>
                  <a:lnTo>
                    <a:pt x="89362" y="162098"/>
                  </a:lnTo>
                  <a:lnTo>
                    <a:pt x="0" y="2348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1799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2338499" y="3732807"/>
              <a:ext cx="3297538" cy="1809485"/>
              <a:chOff x="2652713" y="3106738"/>
              <a:chExt cx="3648075" cy="2001838"/>
            </a:xfrm>
            <a:solidFill>
              <a:schemeClr val="accent4"/>
            </a:solidFill>
          </p:grpSpPr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2751138" y="3197226"/>
                <a:ext cx="3549650" cy="1911350"/>
              </a:xfrm>
              <a:custGeom>
                <a:avLst/>
                <a:gdLst>
                  <a:gd name="T0" fmla="*/ 874 w 938"/>
                  <a:gd name="T1" fmla="*/ 209 h 505"/>
                  <a:gd name="T2" fmla="*/ 828 w 938"/>
                  <a:gd name="T3" fmla="*/ 170 h 505"/>
                  <a:gd name="T4" fmla="*/ 786 w 938"/>
                  <a:gd name="T5" fmla="*/ 168 h 505"/>
                  <a:gd name="T6" fmla="*/ 745 w 938"/>
                  <a:gd name="T7" fmla="*/ 194 h 505"/>
                  <a:gd name="T8" fmla="*/ 722 w 938"/>
                  <a:gd name="T9" fmla="*/ 179 h 505"/>
                  <a:gd name="T10" fmla="*/ 669 w 938"/>
                  <a:gd name="T11" fmla="*/ 152 h 505"/>
                  <a:gd name="T12" fmla="*/ 599 w 938"/>
                  <a:gd name="T13" fmla="*/ 152 h 505"/>
                  <a:gd name="T14" fmla="*/ 581 w 938"/>
                  <a:gd name="T15" fmla="*/ 162 h 505"/>
                  <a:gd name="T16" fmla="*/ 567 w 938"/>
                  <a:gd name="T17" fmla="*/ 201 h 505"/>
                  <a:gd name="T18" fmla="*/ 544 w 938"/>
                  <a:gd name="T19" fmla="*/ 225 h 505"/>
                  <a:gd name="T20" fmla="*/ 457 w 938"/>
                  <a:gd name="T21" fmla="*/ 265 h 505"/>
                  <a:gd name="T22" fmla="*/ 543 w 938"/>
                  <a:gd name="T23" fmla="*/ 218 h 505"/>
                  <a:gd name="T24" fmla="*/ 550 w 938"/>
                  <a:gd name="T25" fmla="*/ 212 h 505"/>
                  <a:gd name="T26" fmla="*/ 568 w 938"/>
                  <a:gd name="T27" fmla="*/ 156 h 505"/>
                  <a:gd name="T28" fmla="*/ 636 w 938"/>
                  <a:gd name="T29" fmla="*/ 139 h 505"/>
                  <a:gd name="T30" fmla="*/ 672 w 938"/>
                  <a:gd name="T31" fmla="*/ 145 h 505"/>
                  <a:gd name="T32" fmla="*/ 742 w 938"/>
                  <a:gd name="T33" fmla="*/ 190 h 505"/>
                  <a:gd name="T34" fmla="*/ 757 w 938"/>
                  <a:gd name="T35" fmla="*/ 184 h 505"/>
                  <a:gd name="T36" fmla="*/ 793 w 938"/>
                  <a:gd name="T37" fmla="*/ 158 h 505"/>
                  <a:gd name="T38" fmla="*/ 811 w 938"/>
                  <a:gd name="T39" fmla="*/ 108 h 505"/>
                  <a:gd name="T40" fmla="*/ 767 w 938"/>
                  <a:gd name="T41" fmla="*/ 63 h 505"/>
                  <a:gd name="T42" fmla="*/ 696 w 938"/>
                  <a:gd name="T43" fmla="*/ 18 h 505"/>
                  <a:gd name="T44" fmla="*/ 607 w 938"/>
                  <a:gd name="T45" fmla="*/ 39 h 505"/>
                  <a:gd name="T46" fmla="*/ 479 w 938"/>
                  <a:gd name="T47" fmla="*/ 74 h 505"/>
                  <a:gd name="T48" fmla="*/ 431 w 938"/>
                  <a:gd name="T49" fmla="*/ 113 h 505"/>
                  <a:gd name="T50" fmla="*/ 406 w 938"/>
                  <a:gd name="T51" fmla="*/ 163 h 505"/>
                  <a:gd name="T52" fmla="*/ 371 w 938"/>
                  <a:gd name="T53" fmla="*/ 200 h 505"/>
                  <a:gd name="T54" fmla="*/ 382 w 938"/>
                  <a:gd name="T55" fmla="*/ 192 h 505"/>
                  <a:gd name="T56" fmla="*/ 401 w 938"/>
                  <a:gd name="T57" fmla="*/ 165 h 505"/>
                  <a:gd name="T58" fmla="*/ 400 w 938"/>
                  <a:gd name="T59" fmla="*/ 142 h 505"/>
                  <a:gd name="T60" fmla="*/ 355 w 938"/>
                  <a:gd name="T61" fmla="*/ 129 h 505"/>
                  <a:gd name="T62" fmla="*/ 277 w 938"/>
                  <a:gd name="T63" fmla="*/ 141 h 505"/>
                  <a:gd name="T64" fmla="*/ 205 w 938"/>
                  <a:gd name="T65" fmla="*/ 205 h 505"/>
                  <a:gd name="T66" fmla="*/ 179 w 938"/>
                  <a:gd name="T67" fmla="*/ 301 h 505"/>
                  <a:gd name="T68" fmla="*/ 137 w 938"/>
                  <a:gd name="T69" fmla="*/ 313 h 505"/>
                  <a:gd name="T70" fmla="*/ 86 w 938"/>
                  <a:gd name="T71" fmla="*/ 336 h 505"/>
                  <a:gd name="T72" fmla="*/ 7 w 938"/>
                  <a:gd name="T73" fmla="*/ 404 h 505"/>
                  <a:gd name="T74" fmla="*/ 13 w 938"/>
                  <a:gd name="T75" fmla="*/ 437 h 505"/>
                  <a:gd name="T76" fmla="*/ 162 w 938"/>
                  <a:gd name="T77" fmla="*/ 502 h 505"/>
                  <a:gd name="T78" fmla="*/ 283 w 938"/>
                  <a:gd name="T79" fmla="*/ 500 h 505"/>
                  <a:gd name="T80" fmla="*/ 345 w 938"/>
                  <a:gd name="T81" fmla="*/ 475 h 505"/>
                  <a:gd name="T82" fmla="*/ 466 w 938"/>
                  <a:gd name="T83" fmla="*/ 385 h 505"/>
                  <a:gd name="T84" fmla="*/ 589 w 938"/>
                  <a:gd name="T85" fmla="*/ 361 h 505"/>
                  <a:gd name="T86" fmla="*/ 683 w 938"/>
                  <a:gd name="T87" fmla="*/ 335 h 505"/>
                  <a:gd name="T88" fmla="*/ 733 w 938"/>
                  <a:gd name="T89" fmla="*/ 321 h 505"/>
                  <a:gd name="T90" fmla="*/ 735 w 938"/>
                  <a:gd name="T91" fmla="*/ 301 h 505"/>
                  <a:gd name="T92" fmla="*/ 623 w 938"/>
                  <a:gd name="T93" fmla="*/ 228 h 505"/>
                  <a:gd name="T94" fmla="*/ 725 w 938"/>
                  <a:gd name="T95" fmla="*/ 275 h 505"/>
                  <a:gd name="T96" fmla="*/ 765 w 938"/>
                  <a:gd name="T97" fmla="*/ 308 h 505"/>
                  <a:gd name="T98" fmla="*/ 938 w 938"/>
                  <a:gd name="T99" fmla="*/ 237 h 505"/>
                  <a:gd name="T100" fmla="*/ 340 w 938"/>
                  <a:gd name="T101" fmla="*/ 353 h 505"/>
                  <a:gd name="T102" fmla="*/ 202 w 938"/>
                  <a:gd name="T103" fmla="*/ 422 h 505"/>
                  <a:gd name="T104" fmla="*/ 238 w 938"/>
                  <a:gd name="T105" fmla="*/ 411 h 505"/>
                  <a:gd name="T106" fmla="*/ 335 w 938"/>
                  <a:gd name="T107" fmla="*/ 342 h 505"/>
                  <a:gd name="T108" fmla="*/ 299 w 938"/>
                  <a:gd name="T109" fmla="*/ 319 h 505"/>
                  <a:gd name="T110" fmla="*/ 264 w 938"/>
                  <a:gd name="T111" fmla="*/ 312 h 505"/>
                  <a:gd name="T112" fmla="*/ 457 w 938"/>
                  <a:gd name="T113" fmla="*/ 271 h 505"/>
                  <a:gd name="T114" fmla="*/ 449 w 938"/>
                  <a:gd name="T115" fmla="*/ 273 h 505"/>
                  <a:gd name="T116" fmla="*/ 436 w 938"/>
                  <a:gd name="T117" fmla="*/ 280 h 505"/>
                  <a:gd name="T118" fmla="*/ 457 w 938"/>
                  <a:gd name="T119" fmla="*/ 266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38" h="505">
                    <a:moveTo>
                      <a:pt x="933" y="233"/>
                    </a:moveTo>
                    <a:cubicBezTo>
                      <a:pt x="931" y="232"/>
                      <a:pt x="929" y="230"/>
                      <a:pt x="926" y="229"/>
                    </a:cubicBezTo>
                    <a:cubicBezTo>
                      <a:pt x="924" y="227"/>
                      <a:pt x="924" y="227"/>
                      <a:pt x="924" y="227"/>
                    </a:cubicBezTo>
                    <a:cubicBezTo>
                      <a:pt x="921" y="224"/>
                      <a:pt x="917" y="222"/>
                      <a:pt x="914" y="220"/>
                    </a:cubicBezTo>
                    <a:cubicBezTo>
                      <a:pt x="909" y="217"/>
                      <a:pt x="905" y="215"/>
                      <a:pt x="901" y="213"/>
                    </a:cubicBezTo>
                    <a:cubicBezTo>
                      <a:pt x="896" y="212"/>
                      <a:pt x="891" y="211"/>
                      <a:pt x="886" y="210"/>
                    </a:cubicBezTo>
                    <a:cubicBezTo>
                      <a:pt x="883" y="210"/>
                      <a:pt x="883" y="210"/>
                      <a:pt x="883" y="210"/>
                    </a:cubicBezTo>
                    <a:cubicBezTo>
                      <a:pt x="881" y="210"/>
                      <a:pt x="879" y="210"/>
                      <a:pt x="878" y="210"/>
                    </a:cubicBezTo>
                    <a:cubicBezTo>
                      <a:pt x="877" y="209"/>
                      <a:pt x="875" y="209"/>
                      <a:pt x="874" y="209"/>
                    </a:cubicBezTo>
                    <a:cubicBezTo>
                      <a:pt x="873" y="208"/>
                      <a:pt x="873" y="208"/>
                      <a:pt x="873" y="208"/>
                    </a:cubicBezTo>
                    <a:cubicBezTo>
                      <a:pt x="872" y="208"/>
                      <a:pt x="871" y="208"/>
                      <a:pt x="870" y="207"/>
                    </a:cubicBezTo>
                    <a:cubicBezTo>
                      <a:pt x="869" y="207"/>
                      <a:pt x="869" y="207"/>
                      <a:pt x="869" y="207"/>
                    </a:cubicBezTo>
                    <a:cubicBezTo>
                      <a:pt x="863" y="205"/>
                      <a:pt x="858" y="201"/>
                      <a:pt x="854" y="197"/>
                    </a:cubicBezTo>
                    <a:cubicBezTo>
                      <a:pt x="845" y="188"/>
                      <a:pt x="840" y="179"/>
                      <a:pt x="836" y="171"/>
                    </a:cubicBezTo>
                    <a:cubicBezTo>
                      <a:pt x="835" y="169"/>
                      <a:pt x="835" y="169"/>
                      <a:pt x="835" y="169"/>
                    </a:cubicBezTo>
                    <a:cubicBezTo>
                      <a:pt x="833" y="170"/>
                      <a:pt x="833" y="170"/>
                      <a:pt x="833" y="170"/>
                    </a:cubicBezTo>
                    <a:cubicBezTo>
                      <a:pt x="833" y="170"/>
                      <a:pt x="833" y="170"/>
                      <a:pt x="832" y="170"/>
                    </a:cubicBezTo>
                    <a:cubicBezTo>
                      <a:pt x="831" y="170"/>
                      <a:pt x="829" y="170"/>
                      <a:pt x="828" y="170"/>
                    </a:cubicBezTo>
                    <a:cubicBezTo>
                      <a:pt x="823" y="170"/>
                      <a:pt x="818" y="169"/>
                      <a:pt x="813" y="169"/>
                    </a:cubicBezTo>
                    <a:cubicBezTo>
                      <a:pt x="812" y="169"/>
                      <a:pt x="812" y="169"/>
                      <a:pt x="812" y="169"/>
                    </a:cubicBezTo>
                    <a:cubicBezTo>
                      <a:pt x="808" y="168"/>
                      <a:pt x="805" y="168"/>
                      <a:pt x="801" y="167"/>
                    </a:cubicBezTo>
                    <a:cubicBezTo>
                      <a:pt x="799" y="167"/>
                      <a:pt x="796" y="167"/>
                      <a:pt x="794" y="167"/>
                    </a:cubicBezTo>
                    <a:cubicBezTo>
                      <a:pt x="794" y="167"/>
                      <a:pt x="794" y="167"/>
                      <a:pt x="794" y="167"/>
                    </a:cubicBezTo>
                    <a:cubicBezTo>
                      <a:pt x="791" y="167"/>
                      <a:pt x="789" y="167"/>
                      <a:pt x="787" y="168"/>
                    </a:cubicBezTo>
                    <a:cubicBezTo>
                      <a:pt x="787" y="168"/>
                      <a:pt x="787" y="168"/>
                      <a:pt x="787" y="168"/>
                    </a:cubicBezTo>
                    <a:cubicBezTo>
                      <a:pt x="787" y="168"/>
                      <a:pt x="787" y="168"/>
                      <a:pt x="786" y="168"/>
                    </a:cubicBezTo>
                    <a:cubicBezTo>
                      <a:pt x="786" y="168"/>
                      <a:pt x="786" y="168"/>
                      <a:pt x="786" y="168"/>
                    </a:cubicBezTo>
                    <a:cubicBezTo>
                      <a:pt x="786" y="168"/>
                      <a:pt x="785" y="168"/>
                      <a:pt x="785" y="169"/>
                    </a:cubicBezTo>
                    <a:cubicBezTo>
                      <a:pt x="783" y="170"/>
                      <a:pt x="783" y="170"/>
                      <a:pt x="783" y="170"/>
                    </a:cubicBezTo>
                    <a:cubicBezTo>
                      <a:pt x="781" y="171"/>
                      <a:pt x="781" y="171"/>
                      <a:pt x="781" y="171"/>
                    </a:cubicBezTo>
                    <a:cubicBezTo>
                      <a:pt x="780" y="172"/>
                      <a:pt x="778" y="174"/>
                      <a:pt x="776" y="175"/>
                    </a:cubicBezTo>
                    <a:cubicBezTo>
                      <a:pt x="775" y="176"/>
                      <a:pt x="775" y="176"/>
                      <a:pt x="775" y="176"/>
                    </a:cubicBezTo>
                    <a:cubicBezTo>
                      <a:pt x="773" y="178"/>
                      <a:pt x="773" y="178"/>
                      <a:pt x="773" y="178"/>
                    </a:cubicBezTo>
                    <a:cubicBezTo>
                      <a:pt x="769" y="181"/>
                      <a:pt x="764" y="184"/>
                      <a:pt x="760" y="187"/>
                    </a:cubicBezTo>
                    <a:cubicBezTo>
                      <a:pt x="757" y="189"/>
                      <a:pt x="754" y="191"/>
                      <a:pt x="751" y="192"/>
                    </a:cubicBezTo>
                    <a:cubicBezTo>
                      <a:pt x="749" y="193"/>
                      <a:pt x="748" y="194"/>
                      <a:pt x="745" y="194"/>
                    </a:cubicBezTo>
                    <a:cubicBezTo>
                      <a:pt x="745" y="194"/>
                      <a:pt x="745" y="194"/>
                      <a:pt x="744" y="194"/>
                    </a:cubicBezTo>
                    <a:cubicBezTo>
                      <a:pt x="744" y="194"/>
                      <a:pt x="744" y="194"/>
                      <a:pt x="744" y="194"/>
                    </a:cubicBezTo>
                    <a:cubicBezTo>
                      <a:pt x="743" y="194"/>
                      <a:pt x="743" y="194"/>
                      <a:pt x="743" y="194"/>
                    </a:cubicBezTo>
                    <a:cubicBezTo>
                      <a:pt x="743" y="194"/>
                      <a:pt x="742" y="194"/>
                      <a:pt x="742" y="193"/>
                    </a:cubicBezTo>
                    <a:cubicBezTo>
                      <a:pt x="742" y="193"/>
                      <a:pt x="741" y="193"/>
                      <a:pt x="741" y="193"/>
                    </a:cubicBezTo>
                    <a:cubicBezTo>
                      <a:pt x="740" y="193"/>
                      <a:pt x="740" y="193"/>
                      <a:pt x="740" y="193"/>
                    </a:cubicBezTo>
                    <a:cubicBezTo>
                      <a:pt x="739" y="192"/>
                      <a:pt x="739" y="192"/>
                      <a:pt x="739" y="192"/>
                    </a:cubicBezTo>
                    <a:cubicBezTo>
                      <a:pt x="731" y="186"/>
                      <a:pt x="731" y="186"/>
                      <a:pt x="731" y="186"/>
                    </a:cubicBezTo>
                    <a:cubicBezTo>
                      <a:pt x="728" y="184"/>
                      <a:pt x="725" y="182"/>
                      <a:pt x="722" y="179"/>
                    </a:cubicBezTo>
                    <a:cubicBezTo>
                      <a:pt x="715" y="174"/>
                      <a:pt x="709" y="170"/>
                      <a:pt x="703" y="167"/>
                    </a:cubicBezTo>
                    <a:cubicBezTo>
                      <a:pt x="695" y="162"/>
                      <a:pt x="689" y="158"/>
                      <a:pt x="683" y="156"/>
                    </a:cubicBezTo>
                    <a:cubicBezTo>
                      <a:pt x="681" y="155"/>
                      <a:pt x="679" y="154"/>
                      <a:pt x="677" y="154"/>
                    </a:cubicBezTo>
                    <a:cubicBezTo>
                      <a:pt x="675" y="153"/>
                      <a:pt x="674" y="152"/>
                      <a:pt x="672" y="152"/>
                    </a:cubicBezTo>
                    <a:cubicBezTo>
                      <a:pt x="672" y="152"/>
                      <a:pt x="672" y="152"/>
                      <a:pt x="672" y="152"/>
                    </a:cubicBezTo>
                    <a:cubicBezTo>
                      <a:pt x="671" y="152"/>
                      <a:pt x="671" y="152"/>
                      <a:pt x="671" y="152"/>
                    </a:cubicBezTo>
                    <a:cubicBezTo>
                      <a:pt x="671" y="152"/>
                      <a:pt x="671" y="152"/>
                      <a:pt x="671" y="152"/>
                    </a:cubicBezTo>
                    <a:cubicBezTo>
                      <a:pt x="670" y="152"/>
                      <a:pt x="670" y="152"/>
                      <a:pt x="670" y="152"/>
                    </a:cubicBezTo>
                    <a:cubicBezTo>
                      <a:pt x="669" y="152"/>
                      <a:pt x="669" y="152"/>
                      <a:pt x="669" y="152"/>
                    </a:cubicBezTo>
                    <a:cubicBezTo>
                      <a:pt x="669" y="152"/>
                      <a:pt x="669" y="152"/>
                      <a:pt x="669" y="152"/>
                    </a:cubicBezTo>
                    <a:cubicBezTo>
                      <a:pt x="668" y="152"/>
                      <a:pt x="667" y="152"/>
                      <a:pt x="666" y="152"/>
                    </a:cubicBezTo>
                    <a:cubicBezTo>
                      <a:pt x="664" y="152"/>
                      <a:pt x="662" y="152"/>
                      <a:pt x="660" y="152"/>
                    </a:cubicBezTo>
                    <a:cubicBezTo>
                      <a:pt x="656" y="151"/>
                      <a:pt x="656" y="151"/>
                      <a:pt x="656" y="151"/>
                    </a:cubicBezTo>
                    <a:cubicBezTo>
                      <a:pt x="649" y="151"/>
                      <a:pt x="642" y="150"/>
                      <a:pt x="635" y="150"/>
                    </a:cubicBezTo>
                    <a:cubicBezTo>
                      <a:pt x="631" y="150"/>
                      <a:pt x="628" y="150"/>
                      <a:pt x="625" y="150"/>
                    </a:cubicBezTo>
                    <a:cubicBezTo>
                      <a:pt x="624" y="150"/>
                      <a:pt x="623" y="150"/>
                      <a:pt x="623" y="150"/>
                    </a:cubicBezTo>
                    <a:cubicBezTo>
                      <a:pt x="618" y="150"/>
                      <a:pt x="614" y="150"/>
                      <a:pt x="611" y="150"/>
                    </a:cubicBezTo>
                    <a:cubicBezTo>
                      <a:pt x="606" y="151"/>
                      <a:pt x="602" y="151"/>
                      <a:pt x="599" y="152"/>
                    </a:cubicBezTo>
                    <a:cubicBezTo>
                      <a:pt x="595" y="153"/>
                      <a:pt x="591" y="154"/>
                      <a:pt x="588" y="156"/>
                    </a:cubicBezTo>
                    <a:cubicBezTo>
                      <a:pt x="587" y="156"/>
                      <a:pt x="586" y="157"/>
                      <a:pt x="584" y="158"/>
                    </a:cubicBezTo>
                    <a:cubicBezTo>
                      <a:pt x="584" y="159"/>
                      <a:pt x="584" y="159"/>
                      <a:pt x="584" y="159"/>
                    </a:cubicBezTo>
                    <a:cubicBezTo>
                      <a:pt x="583" y="159"/>
                      <a:pt x="583" y="159"/>
                      <a:pt x="582" y="160"/>
                    </a:cubicBezTo>
                    <a:cubicBezTo>
                      <a:pt x="582" y="161"/>
                      <a:pt x="582" y="161"/>
                      <a:pt x="582" y="161"/>
                    </a:cubicBezTo>
                    <a:cubicBezTo>
                      <a:pt x="582" y="161"/>
                      <a:pt x="582" y="161"/>
                      <a:pt x="582" y="161"/>
                    </a:cubicBezTo>
                    <a:cubicBezTo>
                      <a:pt x="582" y="161"/>
                      <a:pt x="582" y="161"/>
                      <a:pt x="582" y="161"/>
                    </a:cubicBezTo>
                    <a:cubicBezTo>
                      <a:pt x="582" y="161"/>
                      <a:pt x="582" y="161"/>
                      <a:pt x="582" y="161"/>
                    </a:cubicBezTo>
                    <a:cubicBezTo>
                      <a:pt x="581" y="162"/>
                      <a:pt x="581" y="162"/>
                      <a:pt x="581" y="162"/>
                    </a:cubicBezTo>
                    <a:cubicBezTo>
                      <a:pt x="580" y="163"/>
                      <a:pt x="580" y="163"/>
                      <a:pt x="579" y="163"/>
                    </a:cubicBezTo>
                    <a:cubicBezTo>
                      <a:pt x="579" y="164"/>
                      <a:pt x="579" y="164"/>
                      <a:pt x="579" y="164"/>
                    </a:cubicBezTo>
                    <a:cubicBezTo>
                      <a:pt x="579" y="164"/>
                      <a:pt x="578" y="165"/>
                      <a:pt x="578" y="165"/>
                    </a:cubicBezTo>
                    <a:cubicBezTo>
                      <a:pt x="578" y="166"/>
                      <a:pt x="578" y="166"/>
                      <a:pt x="577" y="166"/>
                    </a:cubicBezTo>
                    <a:cubicBezTo>
                      <a:pt x="577" y="166"/>
                      <a:pt x="577" y="166"/>
                      <a:pt x="577" y="166"/>
                    </a:cubicBezTo>
                    <a:cubicBezTo>
                      <a:pt x="576" y="168"/>
                      <a:pt x="576" y="169"/>
                      <a:pt x="575" y="171"/>
                    </a:cubicBezTo>
                    <a:cubicBezTo>
                      <a:pt x="574" y="174"/>
                      <a:pt x="573" y="177"/>
                      <a:pt x="572" y="182"/>
                    </a:cubicBezTo>
                    <a:cubicBezTo>
                      <a:pt x="569" y="194"/>
                      <a:pt x="569" y="194"/>
                      <a:pt x="569" y="194"/>
                    </a:cubicBezTo>
                    <a:cubicBezTo>
                      <a:pt x="568" y="197"/>
                      <a:pt x="568" y="199"/>
                      <a:pt x="567" y="201"/>
                    </a:cubicBezTo>
                    <a:cubicBezTo>
                      <a:pt x="567" y="203"/>
                      <a:pt x="566" y="205"/>
                      <a:pt x="565" y="207"/>
                    </a:cubicBezTo>
                    <a:cubicBezTo>
                      <a:pt x="564" y="209"/>
                      <a:pt x="562" y="211"/>
                      <a:pt x="561" y="213"/>
                    </a:cubicBezTo>
                    <a:cubicBezTo>
                      <a:pt x="559" y="215"/>
                      <a:pt x="558" y="217"/>
                      <a:pt x="556" y="218"/>
                    </a:cubicBezTo>
                    <a:cubicBezTo>
                      <a:pt x="555" y="219"/>
                      <a:pt x="554" y="220"/>
                      <a:pt x="553" y="220"/>
                    </a:cubicBezTo>
                    <a:cubicBezTo>
                      <a:pt x="553" y="220"/>
                      <a:pt x="552" y="221"/>
                      <a:pt x="552" y="221"/>
                    </a:cubicBezTo>
                    <a:cubicBezTo>
                      <a:pt x="551" y="221"/>
                      <a:pt x="551" y="222"/>
                      <a:pt x="550" y="222"/>
                    </a:cubicBezTo>
                    <a:cubicBezTo>
                      <a:pt x="548" y="223"/>
                      <a:pt x="548" y="223"/>
                      <a:pt x="548" y="223"/>
                    </a:cubicBezTo>
                    <a:cubicBezTo>
                      <a:pt x="546" y="224"/>
                      <a:pt x="546" y="224"/>
                      <a:pt x="546" y="224"/>
                    </a:cubicBezTo>
                    <a:cubicBezTo>
                      <a:pt x="546" y="224"/>
                      <a:pt x="545" y="224"/>
                      <a:pt x="544" y="225"/>
                    </a:cubicBezTo>
                    <a:cubicBezTo>
                      <a:pt x="541" y="226"/>
                      <a:pt x="537" y="228"/>
                      <a:pt x="534" y="229"/>
                    </a:cubicBezTo>
                    <a:cubicBezTo>
                      <a:pt x="533" y="229"/>
                      <a:pt x="533" y="229"/>
                      <a:pt x="533" y="229"/>
                    </a:cubicBezTo>
                    <a:cubicBezTo>
                      <a:pt x="529" y="230"/>
                      <a:pt x="525" y="232"/>
                      <a:pt x="521" y="233"/>
                    </a:cubicBezTo>
                    <a:cubicBezTo>
                      <a:pt x="510" y="236"/>
                      <a:pt x="510" y="236"/>
                      <a:pt x="510" y="236"/>
                    </a:cubicBezTo>
                    <a:cubicBezTo>
                      <a:pt x="501" y="239"/>
                      <a:pt x="495" y="241"/>
                      <a:pt x="488" y="244"/>
                    </a:cubicBezTo>
                    <a:cubicBezTo>
                      <a:pt x="485" y="245"/>
                      <a:pt x="482" y="246"/>
                      <a:pt x="478" y="248"/>
                    </a:cubicBezTo>
                    <a:cubicBezTo>
                      <a:pt x="475" y="249"/>
                      <a:pt x="472" y="251"/>
                      <a:pt x="469" y="253"/>
                    </a:cubicBezTo>
                    <a:cubicBezTo>
                      <a:pt x="466" y="255"/>
                      <a:pt x="463" y="257"/>
                      <a:pt x="461" y="259"/>
                    </a:cubicBezTo>
                    <a:cubicBezTo>
                      <a:pt x="460" y="261"/>
                      <a:pt x="458" y="263"/>
                      <a:pt x="457" y="265"/>
                    </a:cubicBezTo>
                    <a:cubicBezTo>
                      <a:pt x="457" y="266"/>
                      <a:pt x="457" y="266"/>
                      <a:pt x="457" y="266"/>
                    </a:cubicBezTo>
                    <a:cubicBezTo>
                      <a:pt x="458" y="264"/>
                      <a:pt x="458" y="264"/>
                      <a:pt x="458" y="264"/>
                    </a:cubicBezTo>
                    <a:cubicBezTo>
                      <a:pt x="458" y="263"/>
                      <a:pt x="459" y="261"/>
                      <a:pt x="461" y="259"/>
                    </a:cubicBezTo>
                    <a:cubicBezTo>
                      <a:pt x="463" y="256"/>
                      <a:pt x="465" y="254"/>
                      <a:pt x="469" y="252"/>
                    </a:cubicBezTo>
                    <a:cubicBezTo>
                      <a:pt x="475" y="248"/>
                      <a:pt x="482" y="245"/>
                      <a:pt x="488" y="242"/>
                    </a:cubicBezTo>
                    <a:cubicBezTo>
                      <a:pt x="494" y="240"/>
                      <a:pt x="499" y="237"/>
                      <a:pt x="506" y="235"/>
                    </a:cubicBezTo>
                    <a:cubicBezTo>
                      <a:pt x="514" y="232"/>
                      <a:pt x="522" y="229"/>
                      <a:pt x="531" y="225"/>
                    </a:cubicBezTo>
                    <a:cubicBezTo>
                      <a:pt x="534" y="223"/>
                      <a:pt x="538" y="221"/>
                      <a:pt x="541" y="219"/>
                    </a:cubicBezTo>
                    <a:cubicBezTo>
                      <a:pt x="542" y="219"/>
                      <a:pt x="543" y="218"/>
                      <a:pt x="543" y="218"/>
                    </a:cubicBezTo>
                    <a:cubicBezTo>
                      <a:pt x="545" y="217"/>
                      <a:pt x="545" y="217"/>
                      <a:pt x="545" y="217"/>
                    </a:cubicBezTo>
                    <a:cubicBezTo>
                      <a:pt x="544" y="216"/>
                      <a:pt x="544" y="216"/>
                      <a:pt x="544" y="216"/>
                    </a:cubicBezTo>
                    <a:cubicBezTo>
                      <a:pt x="545" y="217"/>
                      <a:pt x="545" y="217"/>
                      <a:pt x="545" y="217"/>
                    </a:cubicBezTo>
                    <a:cubicBezTo>
                      <a:pt x="546" y="216"/>
                      <a:pt x="546" y="216"/>
                      <a:pt x="546" y="216"/>
                    </a:cubicBezTo>
                    <a:cubicBezTo>
                      <a:pt x="546" y="216"/>
                      <a:pt x="546" y="216"/>
                      <a:pt x="546" y="216"/>
                    </a:cubicBezTo>
                    <a:cubicBezTo>
                      <a:pt x="547" y="215"/>
                      <a:pt x="547" y="215"/>
                      <a:pt x="548" y="215"/>
                    </a:cubicBezTo>
                    <a:cubicBezTo>
                      <a:pt x="548" y="215"/>
                      <a:pt x="548" y="214"/>
                      <a:pt x="548" y="214"/>
                    </a:cubicBezTo>
                    <a:cubicBezTo>
                      <a:pt x="548" y="214"/>
                      <a:pt x="548" y="214"/>
                      <a:pt x="548" y="214"/>
                    </a:cubicBezTo>
                    <a:cubicBezTo>
                      <a:pt x="549" y="213"/>
                      <a:pt x="550" y="213"/>
                      <a:pt x="550" y="212"/>
                    </a:cubicBezTo>
                    <a:cubicBezTo>
                      <a:pt x="553" y="209"/>
                      <a:pt x="555" y="206"/>
                      <a:pt x="556" y="203"/>
                    </a:cubicBezTo>
                    <a:cubicBezTo>
                      <a:pt x="557" y="200"/>
                      <a:pt x="557" y="196"/>
                      <a:pt x="558" y="192"/>
                    </a:cubicBezTo>
                    <a:cubicBezTo>
                      <a:pt x="558" y="191"/>
                      <a:pt x="558" y="189"/>
                      <a:pt x="558" y="188"/>
                    </a:cubicBezTo>
                    <a:cubicBezTo>
                      <a:pt x="559" y="185"/>
                      <a:pt x="559" y="182"/>
                      <a:pt x="559" y="179"/>
                    </a:cubicBezTo>
                    <a:cubicBezTo>
                      <a:pt x="560" y="177"/>
                      <a:pt x="560" y="175"/>
                      <a:pt x="560" y="173"/>
                    </a:cubicBezTo>
                    <a:cubicBezTo>
                      <a:pt x="561" y="170"/>
                      <a:pt x="562" y="168"/>
                      <a:pt x="563" y="166"/>
                    </a:cubicBezTo>
                    <a:cubicBezTo>
                      <a:pt x="563" y="164"/>
                      <a:pt x="564" y="162"/>
                      <a:pt x="566" y="159"/>
                    </a:cubicBezTo>
                    <a:cubicBezTo>
                      <a:pt x="566" y="158"/>
                      <a:pt x="566" y="158"/>
                      <a:pt x="566" y="158"/>
                    </a:cubicBezTo>
                    <a:cubicBezTo>
                      <a:pt x="567" y="158"/>
                      <a:pt x="567" y="157"/>
                      <a:pt x="568" y="156"/>
                    </a:cubicBezTo>
                    <a:cubicBezTo>
                      <a:pt x="568" y="155"/>
                      <a:pt x="570" y="154"/>
                      <a:pt x="570" y="153"/>
                    </a:cubicBezTo>
                    <a:cubicBezTo>
                      <a:pt x="571" y="152"/>
                      <a:pt x="571" y="152"/>
                      <a:pt x="571" y="152"/>
                    </a:cubicBezTo>
                    <a:cubicBezTo>
                      <a:pt x="571" y="152"/>
                      <a:pt x="571" y="152"/>
                      <a:pt x="571" y="152"/>
                    </a:cubicBezTo>
                    <a:cubicBezTo>
                      <a:pt x="573" y="150"/>
                      <a:pt x="573" y="150"/>
                      <a:pt x="573" y="150"/>
                    </a:cubicBezTo>
                    <a:cubicBezTo>
                      <a:pt x="574" y="149"/>
                      <a:pt x="575" y="148"/>
                      <a:pt x="576" y="148"/>
                    </a:cubicBezTo>
                    <a:cubicBezTo>
                      <a:pt x="578" y="146"/>
                      <a:pt x="580" y="145"/>
                      <a:pt x="582" y="144"/>
                    </a:cubicBezTo>
                    <a:cubicBezTo>
                      <a:pt x="592" y="139"/>
                      <a:pt x="602" y="138"/>
                      <a:pt x="610" y="138"/>
                    </a:cubicBezTo>
                    <a:cubicBezTo>
                      <a:pt x="611" y="138"/>
                      <a:pt x="612" y="138"/>
                      <a:pt x="613" y="138"/>
                    </a:cubicBezTo>
                    <a:cubicBezTo>
                      <a:pt x="620" y="138"/>
                      <a:pt x="627" y="138"/>
                      <a:pt x="636" y="139"/>
                    </a:cubicBezTo>
                    <a:cubicBezTo>
                      <a:pt x="643" y="140"/>
                      <a:pt x="649" y="141"/>
                      <a:pt x="655" y="142"/>
                    </a:cubicBezTo>
                    <a:cubicBezTo>
                      <a:pt x="657" y="143"/>
                      <a:pt x="659" y="143"/>
                      <a:pt x="661" y="143"/>
                    </a:cubicBezTo>
                    <a:cubicBezTo>
                      <a:pt x="663" y="144"/>
                      <a:pt x="665" y="144"/>
                      <a:pt x="667" y="144"/>
                    </a:cubicBezTo>
                    <a:cubicBezTo>
                      <a:pt x="667" y="144"/>
                      <a:pt x="668" y="145"/>
                      <a:pt x="668" y="145"/>
                    </a:cubicBezTo>
                    <a:cubicBezTo>
                      <a:pt x="668" y="145"/>
                      <a:pt x="668" y="145"/>
                      <a:pt x="668" y="145"/>
                    </a:cubicBezTo>
                    <a:cubicBezTo>
                      <a:pt x="669" y="145"/>
                      <a:pt x="669" y="145"/>
                      <a:pt x="669" y="145"/>
                    </a:cubicBezTo>
                    <a:cubicBezTo>
                      <a:pt x="669" y="145"/>
                      <a:pt x="669" y="145"/>
                      <a:pt x="669" y="145"/>
                    </a:cubicBezTo>
                    <a:cubicBezTo>
                      <a:pt x="670" y="145"/>
                      <a:pt x="670" y="145"/>
                      <a:pt x="670" y="145"/>
                    </a:cubicBezTo>
                    <a:cubicBezTo>
                      <a:pt x="672" y="145"/>
                      <a:pt x="672" y="145"/>
                      <a:pt x="672" y="145"/>
                    </a:cubicBezTo>
                    <a:cubicBezTo>
                      <a:pt x="672" y="145"/>
                      <a:pt x="672" y="145"/>
                      <a:pt x="673" y="145"/>
                    </a:cubicBezTo>
                    <a:cubicBezTo>
                      <a:pt x="673" y="145"/>
                      <a:pt x="673" y="145"/>
                      <a:pt x="673" y="145"/>
                    </a:cubicBezTo>
                    <a:cubicBezTo>
                      <a:pt x="675" y="146"/>
                      <a:pt x="677" y="146"/>
                      <a:pt x="680" y="147"/>
                    </a:cubicBezTo>
                    <a:cubicBezTo>
                      <a:pt x="682" y="148"/>
                      <a:pt x="683" y="149"/>
                      <a:pt x="685" y="150"/>
                    </a:cubicBezTo>
                    <a:cubicBezTo>
                      <a:pt x="685" y="150"/>
                      <a:pt x="685" y="150"/>
                      <a:pt x="685" y="150"/>
                    </a:cubicBezTo>
                    <a:cubicBezTo>
                      <a:pt x="692" y="154"/>
                      <a:pt x="699" y="158"/>
                      <a:pt x="706" y="163"/>
                    </a:cubicBezTo>
                    <a:cubicBezTo>
                      <a:pt x="712" y="168"/>
                      <a:pt x="719" y="172"/>
                      <a:pt x="724" y="176"/>
                    </a:cubicBezTo>
                    <a:cubicBezTo>
                      <a:pt x="742" y="189"/>
                      <a:pt x="742" y="189"/>
                      <a:pt x="742" y="189"/>
                    </a:cubicBezTo>
                    <a:cubicBezTo>
                      <a:pt x="742" y="190"/>
                      <a:pt x="742" y="190"/>
                      <a:pt x="742" y="190"/>
                    </a:cubicBezTo>
                    <a:cubicBezTo>
                      <a:pt x="743" y="190"/>
                      <a:pt x="743" y="190"/>
                      <a:pt x="743" y="190"/>
                    </a:cubicBezTo>
                    <a:cubicBezTo>
                      <a:pt x="743" y="190"/>
                      <a:pt x="743" y="190"/>
                      <a:pt x="743" y="190"/>
                    </a:cubicBezTo>
                    <a:cubicBezTo>
                      <a:pt x="743" y="191"/>
                      <a:pt x="743" y="191"/>
                      <a:pt x="743" y="191"/>
                    </a:cubicBezTo>
                    <a:cubicBezTo>
                      <a:pt x="745" y="190"/>
                      <a:pt x="745" y="190"/>
                      <a:pt x="745" y="190"/>
                    </a:cubicBezTo>
                    <a:cubicBezTo>
                      <a:pt x="745" y="190"/>
                      <a:pt x="745" y="190"/>
                      <a:pt x="745" y="190"/>
                    </a:cubicBezTo>
                    <a:cubicBezTo>
                      <a:pt x="745" y="190"/>
                      <a:pt x="745" y="190"/>
                      <a:pt x="745" y="190"/>
                    </a:cubicBezTo>
                    <a:cubicBezTo>
                      <a:pt x="745" y="190"/>
                      <a:pt x="745" y="190"/>
                      <a:pt x="745" y="190"/>
                    </a:cubicBezTo>
                    <a:cubicBezTo>
                      <a:pt x="747" y="190"/>
                      <a:pt x="749" y="189"/>
                      <a:pt x="749" y="189"/>
                    </a:cubicBezTo>
                    <a:cubicBezTo>
                      <a:pt x="752" y="187"/>
                      <a:pt x="755" y="185"/>
                      <a:pt x="757" y="184"/>
                    </a:cubicBezTo>
                    <a:cubicBezTo>
                      <a:pt x="759" y="182"/>
                      <a:pt x="762" y="180"/>
                      <a:pt x="764" y="178"/>
                    </a:cubicBezTo>
                    <a:cubicBezTo>
                      <a:pt x="766" y="175"/>
                      <a:pt x="769" y="173"/>
                      <a:pt x="771" y="171"/>
                    </a:cubicBezTo>
                    <a:cubicBezTo>
                      <a:pt x="773" y="169"/>
                      <a:pt x="775" y="167"/>
                      <a:pt x="777" y="165"/>
                    </a:cubicBezTo>
                    <a:cubicBezTo>
                      <a:pt x="778" y="164"/>
                      <a:pt x="778" y="164"/>
                      <a:pt x="778" y="164"/>
                    </a:cubicBezTo>
                    <a:cubicBezTo>
                      <a:pt x="780" y="162"/>
                      <a:pt x="780" y="162"/>
                      <a:pt x="780" y="162"/>
                    </a:cubicBezTo>
                    <a:cubicBezTo>
                      <a:pt x="781" y="162"/>
                      <a:pt x="781" y="162"/>
                      <a:pt x="781" y="162"/>
                    </a:cubicBezTo>
                    <a:cubicBezTo>
                      <a:pt x="781" y="161"/>
                      <a:pt x="782" y="161"/>
                      <a:pt x="782" y="161"/>
                    </a:cubicBezTo>
                    <a:cubicBezTo>
                      <a:pt x="783" y="161"/>
                      <a:pt x="784" y="160"/>
                      <a:pt x="785" y="160"/>
                    </a:cubicBezTo>
                    <a:cubicBezTo>
                      <a:pt x="788" y="159"/>
                      <a:pt x="790" y="158"/>
                      <a:pt x="793" y="158"/>
                    </a:cubicBezTo>
                    <a:cubicBezTo>
                      <a:pt x="795" y="157"/>
                      <a:pt x="798" y="157"/>
                      <a:pt x="800" y="157"/>
                    </a:cubicBezTo>
                    <a:cubicBezTo>
                      <a:pt x="802" y="156"/>
                      <a:pt x="804" y="156"/>
                      <a:pt x="806" y="156"/>
                    </a:cubicBezTo>
                    <a:cubicBezTo>
                      <a:pt x="808" y="156"/>
                      <a:pt x="811" y="155"/>
                      <a:pt x="813" y="155"/>
                    </a:cubicBezTo>
                    <a:cubicBezTo>
                      <a:pt x="818" y="154"/>
                      <a:pt x="822" y="154"/>
                      <a:pt x="825" y="153"/>
                    </a:cubicBezTo>
                    <a:cubicBezTo>
                      <a:pt x="828" y="152"/>
                      <a:pt x="828" y="152"/>
                      <a:pt x="828" y="152"/>
                    </a:cubicBezTo>
                    <a:cubicBezTo>
                      <a:pt x="827" y="149"/>
                      <a:pt x="827" y="149"/>
                      <a:pt x="827" y="149"/>
                    </a:cubicBezTo>
                    <a:cubicBezTo>
                      <a:pt x="825" y="145"/>
                      <a:pt x="824" y="142"/>
                      <a:pt x="823" y="138"/>
                    </a:cubicBezTo>
                    <a:cubicBezTo>
                      <a:pt x="822" y="136"/>
                      <a:pt x="822" y="136"/>
                      <a:pt x="822" y="136"/>
                    </a:cubicBezTo>
                    <a:cubicBezTo>
                      <a:pt x="819" y="127"/>
                      <a:pt x="815" y="117"/>
                      <a:pt x="811" y="108"/>
                    </a:cubicBezTo>
                    <a:cubicBezTo>
                      <a:pt x="808" y="103"/>
                      <a:pt x="806" y="98"/>
                      <a:pt x="803" y="95"/>
                    </a:cubicBezTo>
                    <a:cubicBezTo>
                      <a:pt x="802" y="93"/>
                      <a:pt x="802" y="93"/>
                      <a:pt x="802" y="93"/>
                    </a:cubicBezTo>
                    <a:cubicBezTo>
                      <a:pt x="800" y="92"/>
                      <a:pt x="800" y="92"/>
                      <a:pt x="800" y="92"/>
                    </a:cubicBezTo>
                    <a:cubicBezTo>
                      <a:pt x="800" y="91"/>
                      <a:pt x="799" y="91"/>
                      <a:pt x="798" y="90"/>
                    </a:cubicBezTo>
                    <a:cubicBezTo>
                      <a:pt x="797" y="89"/>
                      <a:pt x="797" y="89"/>
                      <a:pt x="797" y="89"/>
                    </a:cubicBezTo>
                    <a:cubicBezTo>
                      <a:pt x="796" y="88"/>
                      <a:pt x="796" y="88"/>
                      <a:pt x="796" y="88"/>
                    </a:cubicBezTo>
                    <a:cubicBezTo>
                      <a:pt x="794" y="87"/>
                      <a:pt x="794" y="87"/>
                      <a:pt x="794" y="87"/>
                    </a:cubicBezTo>
                    <a:cubicBezTo>
                      <a:pt x="791" y="85"/>
                      <a:pt x="791" y="85"/>
                      <a:pt x="791" y="85"/>
                    </a:cubicBezTo>
                    <a:cubicBezTo>
                      <a:pt x="783" y="78"/>
                      <a:pt x="775" y="71"/>
                      <a:pt x="767" y="63"/>
                    </a:cubicBezTo>
                    <a:cubicBezTo>
                      <a:pt x="760" y="55"/>
                      <a:pt x="753" y="46"/>
                      <a:pt x="747" y="37"/>
                    </a:cubicBezTo>
                    <a:cubicBezTo>
                      <a:pt x="740" y="27"/>
                      <a:pt x="736" y="17"/>
                      <a:pt x="733" y="7"/>
                    </a:cubicBezTo>
                    <a:cubicBezTo>
                      <a:pt x="732" y="6"/>
                      <a:pt x="732" y="5"/>
                      <a:pt x="732" y="4"/>
                    </a:cubicBezTo>
                    <a:cubicBezTo>
                      <a:pt x="731" y="0"/>
                      <a:pt x="731" y="0"/>
                      <a:pt x="731" y="0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6" y="3"/>
                      <a:pt x="723" y="4"/>
                      <a:pt x="720" y="6"/>
                    </a:cubicBezTo>
                    <a:cubicBezTo>
                      <a:pt x="712" y="10"/>
                      <a:pt x="712" y="10"/>
                      <a:pt x="712" y="10"/>
                    </a:cubicBezTo>
                    <a:cubicBezTo>
                      <a:pt x="704" y="14"/>
                      <a:pt x="704" y="14"/>
                      <a:pt x="704" y="14"/>
                    </a:cubicBezTo>
                    <a:cubicBezTo>
                      <a:pt x="701" y="16"/>
                      <a:pt x="699" y="17"/>
                      <a:pt x="696" y="18"/>
                    </a:cubicBezTo>
                    <a:cubicBezTo>
                      <a:pt x="693" y="20"/>
                      <a:pt x="693" y="20"/>
                      <a:pt x="693" y="20"/>
                    </a:cubicBezTo>
                    <a:cubicBezTo>
                      <a:pt x="692" y="20"/>
                      <a:pt x="691" y="21"/>
                      <a:pt x="689" y="22"/>
                    </a:cubicBezTo>
                    <a:cubicBezTo>
                      <a:pt x="687" y="23"/>
                      <a:pt x="685" y="24"/>
                      <a:pt x="682" y="25"/>
                    </a:cubicBezTo>
                    <a:cubicBezTo>
                      <a:pt x="681" y="26"/>
                      <a:pt x="681" y="26"/>
                      <a:pt x="681" y="26"/>
                    </a:cubicBezTo>
                    <a:cubicBezTo>
                      <a:pt x="677" y="28"/>
                      <a:pt x="674" y="30"/>
                      <a:pt x="670" y="32"/>
                    </a:cubicBezTo>
                    <a:cubicBezTo>
                      <a:pt x="666" y="34"/>
                      <a:pt x="662" y="35"/>
                      <a:pt x="656" y="36"/>
                    </a:cubicBezTo>
                    <a:cubicBezTo>
                      <a:pt x="647" y="38"/>
                      <a:pt x="637" y="39"/>
                      <a:pt x="624" y="39"/>
                    </a:cubicBezTo>
                    <a:cubicBezTo>
                      <a:pt x="622" y="39"/>
                      <a:pt x="619" y="39"/>
                      <a:pt x="616" y="39"/>
                    </a:cubicBezTo>
                    <a:cubicBezTo>
                      <a:pt x="613" y="39"/>
                      <a:pt x="610" y="39"/>
                      <a:pt x="607" y="39"/>
                    </a:cubicBezTo>
                    <a:cubicBezTo>
                      <a:pt x="603" y="39"/>
                      <a:pt x="603" y="39"/>
                      <a:pt x="603" y="39"/>
                    </a:cubicBezTo>
                    <a:cubicBezTo>
                      <a:pt x="600" y="39"/>
                      <a:pt x="600" y="39"/>
                      <a:pt x="600" y="39"/>
                    </a:cubicBezTo>
                    <a:cubicBezTo>
                      <a:pt x="599" y="39"/>
                      <a:pt x="599" y="39"/>
                      <a:pt x="599" y="39"/>
                    </a:cubicBezTo>
                    <a:cubicBezTo>
                      <a:pt x="596" y="39"/>
                      <a:pt x="593" y="40"/>
                      <a:pt x="591" y="41"/>
                    </a:cubicBezTo>
                    <a:cubicBezTo>
                      <a:pt x="580" y="43"/>
                      <a:pt x="569" y="46"/>
                      <a:pt x="559" y="49"/>
                    </a:cubicBezTo>
                    <a:cubicBezTo>
                      <a:pt x="557" y="50"/>
                      <a:pt x="557" y="50"/>
                      <a:pt x="557" y="50"/>
                    </a:cubicBezTo>
                    <a:cubicBezTo>
                      <a:pt x="545" y="53"/>
                      <a:pt x="534" y="57"/>
                      <a:pt x="523" y="60"/>
                    </a:cubicBezTo>
                    <a:cubicBezTo>
                      <a:pt x="491" y="70"/>
                      <a:pt x="491" y="70"/>
                      <a:pt x="491" y="70"/>
                    </a:cubicBezTo>
                    <a:cubicBezTo>
                      <a:pt x="487" y="72"/>
                      <a:pt x="483" y="73"/>
                      <a:pt x="479" y="74"/>
                    </a:cubicBezTo>
                    <a:cubicBezTo>
                      <a:pt x="473" y="76"/>
                      <a:pt x="467" y="78"/>
                      <a:pt x="461" y="80"/>
                    </a:cubicBezTo>
                    <a:cubicBezTo>
                      <a:pt x="460" y="80"/>
                      <a:pt x="460" y="80"/>
                      <a:pt x="460" y="80"/>
                    </a:cubicBezTo>
                    <a:cubicBezTo>
                      <a:pt x="460" y="80"/>
                      <a:pt x="460" y="80"/>
                      <a:pt x="460" y="80"/>
                    </a:cubicBezTo>
                    <a:cubicBezTo>
                      <a:pt x="459" y="80"/>
                      <a:pt x="459" y="80"/>
                      <a:pt x="459" y="81"/>
                    </a:cubicBezTo>
                    <a:cubicBezTo>
                      <a:pt x="459" y="81"/>
                      <a:pt x="458" y="81"/>
                      <a:pt x="458" y="81"/>
                    </a:cubicBezTo>
                    <a:cubicBezTo>
                      <a:pt x="457" y="82"/>
                      <a:pt x="456" y="82"/>
                      <a:pt x="455" y="83"/>
                    </a:cubicBezTo>
                    <a:cubicBezTo>
                      <a:pt x="454" y="84"/>
                      <a:pt x="452" y="85"/>
                      <a:pt x="450" y="87"/>
                    </a:cubicBezTo>
                    <a:cubicBezTo>
                      <a:pt x="447" y="91"/>
                      <a:pt x="444" y="94"/>
                      <a:pt x="442" y="97"/>
                    </a:cubicBezTo>
                    <a:cubicBezTo>
                      <a:pt x="438" y="103"/>
                      <a:pt x="435" y="108"/>
                      <a:pt x="431" y="113"/>
                    </a:cubicBezTo>
                    <a:cubicBezTo>
                      <a:pt x="430" y="114"/>
                      <a:pt x="429" y="116"/>
                      <a:pt x="429" y="117"/>
                    </a:cubicBezTo>
                    <a:cubicBezTo>
                      <a:pt x="424" y="124"/>
                      <a:pt x="421" y="129"/>
                      <a:pt x="418" y="133"/>
                    </a:cubicBezTo>
                    <a:cubicBezTo>
                      <a:pt x="415" y="136"/>
                      <a:pt x="412" y="140"/>
                      <a:pt x="409" y="142"/>
                    </a:cubicBezTo>
                    <a:cubicBezTo>
                      <a:pt x="409" y="143"/>
                      <a:pt x="408" y="143"/>
                      <a:pt x="408" y="144"/>
                    </a:cubicBezTo>
                    <a:cubicBezTo>
                      <a:pt x="406" y="145"/>
                      <a:pt x="406" y="145"/>
                      <a:pt x="406" y="145"/>
                    </a:cubicBezTo>
                    <a:cubicBezTo>
                      <a:pt x="407" y="146"/>
                      <a:pt x="407" y="146"/>
                      <a:pt x="407" y="146"/>
                    </a:cubicBezTo>
                    <a:cubicBezTo>
                      <a:pt x="408" y="151"/>
                      <a:pt x="408" y="155"/>
                      <a:pt x="407" y="160"/>
                    </a:cubicBezTo>
                    <a:cubicBezTo>
                      <a:pt x="407" y="160"/>
                      <a:pt x="407" y="161"/>
                      <a:pt x="407" y="161"/>
                    </a:cubicBezTo>
                    <a:cubicBezTo>
                      <a:pt x="407" y="162"/>
                      <a:pt x="406" y="162"/>
                      <a:pt x="406" y="163"/>
                    </a:cubicBezTo>
                    <a:cubicBezTo>
                      <a:pt x="405" y="166"/>
                      <a:pt x="405" y="166"/>
                      <a:pt x="405" y="166"/>
                    </a:cubicBezTo>
                    <a:cubicBezTo>
                      <a:pt x="405" y="167"/>
                      <a:pt x="405" y="167"/>
                      <a:pt x="405" y="168"/>
                    </a:cubicBezTo>
                    <a:cubicBezTo>
                      <a:pt x="405" y="168"/>
                      <a:pt x="404" y="169"/>
                      <a:pt x="404" y="169"/>
                    </a:cubicBezTo>
                    <a:cubicBezTo>
                      <a:pt x="404" y="169"/>
                      <a:pt x="404" y="170"/>
                      <a:pt x="404" y="170"/>
                    </a:cubicBezTo>
                    <a:cubicBezTo>
                      <a:pt x="404" y="171"/>
                      <a:pt x="403" y="171"/>
                      <a:pt x="403" y="172"/>
                    </a:cubicBezTo>
                    <a:cubicBezTo>
                      <a:pt x="400" y="178"/>
                      <a:pt x="396" y="184"/>
                      <a:pt x="390" y="189"/>
                    </a:cubicBezTo>
                    <a:cubicBezTo>
                      <a:pt x="386" y="192"/>
                      <a:pt x="381" y="195"/>
                      <a:pt x="376" y="198"/>
                    </a:cubicBezTo>
                    <a:cubicBezTo>
                      <a:pt x="376" y="198"/>
                      <a:pt x="376" y="198"/>
                      <a:pt x="376" y="198"/>
                    </a:cubicBezTo>
                    <a:cubicBezTo>
                      <a:pt x="374" y="199"/>
                      <a:pt x="372" y="200"/>
                      <a:pt x="371" y="200"/>
                    </a:cubicBezTo>
                    <a:cubicBezTo>
                      <a:pt x="366" y="202"/>
                      <a:pt x="366" y="202"/>
                      <a:pt x="366" y="202"/>
                    </a:cubicBezTo>
                    <a:cubicBezTo>
                      <a:pt x="366" y="202"/>
                      <a:pt x="366" y="202"/>
                      <a:pt x="366" y="202"/>
                    </a:cubicBezTo>
                    <a:cubicBezTo>
                      <a:pt x="370" y="200"/>
                      <a:pt x="370" y="200"/>
                      <a:pt x="370" y="200"/>
                    </a:cubicBezTo>
                    <a:cubicBezTo>
                      <a:pt x="371" y="199"/>
                      <a:pt x="371" y="199"/>
                      <a:pt x="371" y="199"/>
                    </a:cubicBezTo>
                    <a:cubicBezTo>
                      <a:pt x="371" y="199"/>
                      <a:pt x="372" y="199"/>
                      <a:pt x="373" y="198"/>
                    </a:cubicBezTo>
                    <a:cubicBezTo>
                      <a:pt x="374" y="198"/>
                      <a:pt x="375" y="197"/>
                      <a:pt x="376" y="197"/>
                    </a:cubicBezTo>
                    <a:cubicBezTo>
                      <a:pt x="377" y="196"/>
                      <a:pt x="377" y="196"/>
                      <a:pt x="377" y="196"/>
                    </a:cubicBezTo>
                    <a:cubicBezTo>
                      <a:pt x="377" y="195"/>
                      <a:pt x="378" y="195"/>
                      <a:pt x="378" y="195"/>
                    </a:cubicBezTo>
                    <a:cubicBezTo>
                      <a:pt x="378" y="195"/>
                      <a:pt x="382" y="192"/>
                      <a:pt x="382" y="192"/>
                    </a:cubicBezTo>
                    <a:cubicBezTo>
                      <a:pt x="383" y="192"/>
                      <a:pt x="384" y="191"/>
                      <a:pt x="385" y="190"/>
                    </a:cubicBezTo>
                    <a:cubicBezTo>
                      <a:pt x="385" y="190"/>
                      <a:pt x="385" y="190"/>
                      <a:pt x="385" y="190"/>
                    </a:cubicBezTo>
                    <a:cubicBezTo>
                      <a:pt x="385" y="189"/>
                      <a:pt x="386" y="189"/>
                      <a:pt x="386" y="189"/>
                    </a:cubicBezTo>
                    <a:cubicBezTo>
                      <a:pt x="387" y="188"/>
                      <a:pt x="388" y="187"/>
                      <a:pt x="388" y="187"/>
                    </a:cubicBezTo>
                    <a:cubicBezTo>
                      <a:pt x="393" y="182"/>
                      <a:pt x="397" y="176"/>
                      <a:pt x="400" y="170"/>
                    </a:cubicBezTo>
                    <a:cubicBezTo>
                      <a:pt x="400" y="170"/>
                      <a:pt x="400" y="169"/>
                      <a:pt x="400" y="169"/>
                    </a:cubicBezTo>
                    <a:cubicBezTo>
                      <a:pt x="400" y="168"/>
                      <a:pt x="400" y="168"/>
                      <a:pt x="401" y="168"/>
                    </a:cubicBezTo>
                    <a:cubicBezTo>
                      <a:pt x="401" y="167"/>
                      <a:pt x="401" y="167"/>
                      <a:pt x="401" y="167"/>
                    </a:cubicBezTo>
                    <a:cubicBezTo>
                      <a:pt x="401" y="166"/>
                      <a:pt x="401" y="166"/>
                      <a:pt x="401" y="165"/>
                    </a:cubicBezTo>
                    <a:cubicBezTo>
                      <a:pt x="402" y="162"/>
                      <a:pt x="402" y="162"/>
                      <a:pt x="402" y="162"/>
                    </a:cubicBezTo>
                    <a:cubicBezTo>
                      <a:pt x="402" y="162"/>
                      <a:pt x="402" y="161"/>
                      <a:pt x="402" y="160"/>
                    </a:cubicBezTo>
                    <a:cubicBezTo>
                      <a:pt x="402" y="160"/>
                      <a:pt x="402" y="160"/>
                      <a:pt x="402" y="159"/>
                    </a:cubicBezTo>
                    <a:cubicBezTo>
                      <a:pt x="403" y="155"/>
                      <a:pt x="403" y="151"/>
                      <a:pt x="402" y="147"/>
                    </a:cubicBezTo>
                    <a:cubicBezTo>
                      <a:pt x="402" y="147"/>
                      <a:pt x="402" y="146"/>
                      <a:pt x="401" y="146"/>
                    </a:cubicBezTo>
                    <a:cubicBezTo>
                      <a:pt x="401" y="146"/>
                      <a:pt x="401" y="145"/>
                      <a:pt x="401" y="145"/>
                    </a:cubicBezTo>
                    <a:cubicBezTo>
                      <a:pt x="401" y="145"/>
                      <a:pt x="401" y="144"/>
                      <a:pt x="401" y="144"/>
                    </a:cubicBezTo>
                    <a:cubicBezTo>
                      <a:pt x="400" y="142"/>
                      <a:pt x="400" y="142"/>
                      <a:pt x="400" y="142"/>
                    </a:cubicBezTo>
                    <a:cubicBezTo>
                      <a:pt x="400" y="142"/>
                      <a:pt x="400" y="142"/>
                      <a:pt x="400" y="142"/>
                    </a:cubicBezTo>
                    <a:cubicBezTo>
                      <a:pt x="400" y="142"/>
                      <a:pt x="400" y="142"/>
                      <a:pt x="400" y="142"/>
                    </a:cubicBezTo>
                    <a:cubicBezTo>
                      <a:pt x="399" y="140"/>
                      <a:pt x="399" y="140"/>
                      <a:pt x="399" y="140"/>
                    </a:cubicBezTo>
                    <a:cubicBezTo>
                      <a:pt x="399" y="140"/>
                      <a:pt x="399" y="140"/>
                      <a:pt x="399" y="140"/>
                    </a:cubicBezTo>
                    <a:cubicBezTo>
                      <a:pt x="398" y="140"/>
                      <a:pt x="398" y="140"/>
                      <a:pt x="398" y="140"/>
                    </a:cubicBezTo>
                    <a:cubicBezTo>
                      <a:pt x="397" y="139"/>
                      <a:pt x="397" y="139"/>
                      <a:pt x="397" y="139"/>
                    </a:cubicBezTo>
                    <a:cubicBezTo>
                      <a:pt x="396" y="138"/>
                      <a:pt x="396" y="138"/>
                      <a:pt x="396" y="138"/>
                    </a:cubicBezTo>
                    <a:cubicBezTo>
                      <a:pt x="394" y="137"/>
                      <a:pt x="392" y="136"/>
                      <a:pt x="390" y="135"/>
                    </a:cubicBezTo>
                    <a:cubicBezTo>
                      <a:pt x="388" y="134"/>
                      <a:pt x="386" y="134"/>
                      <a:pt x="384" y="133"/>
                    </a:cubicBezTo>
                    <a:cubicBezTo>
                      <a:pt x="375" y="131"/>
                      <a:pt x="366" y="130"/>
                      <a:pt x="355" y="129"/>
                    </a:cubicBezTo>
                    <a:cubicBezTo>
                      <a:pt x="352" y="129"/>
                      <a:pt x="349" y="129"/>
                      <a:pt x="347" y="129"/>
                    </a:cubicBezTo>
                    <a:cubicBezTo>
                      <a:pt x="340" y="129"/>
                      <a:pt x="333" y="129"/>
                      <a:pt x="325" y="130"/>
                    </a:cubicBezTo>
                    <a:cubicBezTo>
                      <a:pt x="315" y="131"/>
                      <a:pt x="305" y="133"/>
                      <a:pt x="296" y="135"/>
                    </a:cubicBezTo>
                    <a:cubicBezTo>
                      <a:pt x="294" y="135"/>
                      <a:pt x="294" y="135"/>
                      <a:pt x="294" y="135"/>
                    </a:cubicBezTo>
                    <a:cubicBezTo>
                      <a:pt x="293" y="135"/>
                      <a:pt x="293" y="135"/>
                      <a:pt x="293" y="135"/>
                    </a:cubicBezTo>
                    <a:cubicBezTo>
                      <a:pt x="289" y="137"/>
                      <a:pt x="289" y="137"/>
                      <a:pt x="289" y="137"/>
                    </a:cubicBezTo>
                    <a:cubicBezTo>
                      <a:pt x="287" y="137"/>
                      <a:pt x="287" y="137"/>
                      <a:pt x="287" y="137"/>
                    </a:cubicBezTo>
                    <a:cubicBezTo>
                      <a:pt x="285" y="138"/>
                      <a:pt x="284" y="138"/>
                      <a:pt x="282" y="139"/>
                    </a:cubicBezTo>
                    <a:cubicBezTo>
                      <a:pt x="280" y="140"/>
                      <a:pt x="279" y="140"/>
                      <a:pt x="277" y="141"/>
                    </a:cubicBezTo>
                    <a:cubicBezTo>
                      <a:pt x="277" y="141"/>
                      <a:pt x="276" y="142"/>
                      <a:pt x="276" y="142"/>
                    </a:cubicBezTo>
                    <a:cubicBezTo>
                      <a:pt x="275" y="142"/>
                      <a:pt x="275" y="142"/>
                      <a:pt x="275" y="142"/>
                    </a:cubicBezTo>
                    <a:cubicBezTo>
                      <a:pt x="275" y="142"/>
                      <a:pt x="274" y="143"/>
                      <a:pt x="274" y="143"/>
                    </a:cubicBezTo>
                    <a:cubicBezTo>
                      <a:pt x="272" y="144"/>
                      <a:pt x="271" y="145"/>
                      <a:pt x="269" y="145"/>
                    </a:cubicBezTo>
                    <a:cubicBezTo>
                      <a:pt x="262" y="150"/>
                      <a:pt x="255" y="155"/>
                      <a:pt x="248" y="161"/>
                    </a:cubicBezTo>
                    <a:cubicBezTo>
                      <a:pt x="242" y="166"/>
                      <a:pt x="236" y="172"/>
                      <a:pt x="230" y="178"/>
                    </a:cubicBezTo>
                    <a:cubicBezTo>
                      <a:pt x="224" y="183"/>
                      <a:pt x="220" y="189"/>
                      <a:pt x="215" y="193"/>
                    </a:cubicBezTo>
                    <a:cubicBezTo>
                      <a:pt x="212" y="197"/>
                      <a:pt x="208" y="201"/>
                      <a:pt x="206" y="204"/>
                    </a:cubicBezTo>
                    <a:cubicBezTo>
                      <a:pt x="205" y="205"/>
                      <a:pt x="205" y="205"/>
                      <a:pt x="205" y="205"/>
                    </a:cubicBezTo>
                    <a:cubicBezTo>
                      <a:pt x="203" y="208"/>
                      <a:pt x="201" y="210"/>
                      <a:pt x="200" y="211"/>
                    </a:cubicBezTo>
                    <a:cubicBezTo>
                      <a:pt x="199" y="212"/>
                      <a:pt x="199" y="212"/>
                      <a:pt x="199" y="212"/>
                    </a:cubicBezTo>
                    <a:cubicBezTo>
                      <a:pt x="199" y="213"/>
                      <a:pt x="199" y="213"/>
                      <a:pt x="199" y="213"/>
                    </a:cubicBezTo>
                    <a:cubicBezTo>
                      <a:pt x="200" y="216"/>
                      <a:pt x="200" y="219"/>
                      <a:pt x="200" y="221"/>
                    </a:cubicBezTo>
                    <a:cubicBezTo>
                      <a:pt x="201" y="230"/>
                      <a:pt x="201" y="238"/>
                      <a:pt x="201" y="246"/>
                    </a:cubicBezTo>
                    <a:cubicBezTo>
                      <a:pt x="200" y="256"/>
                      <a:pt x="199" y="265"/>
                      <a:pt x="196" y="273"/>
                    </a:cubicBezTo>
                    <a:cubicBezTo>
                      <a:pt x="193" y="283"/>
                      <a:pt x="188" y="291"/>
                      <a:pt x="182" y="298"/>
                    </a:cubicBezTo>
                    <a:cubicBezTo>
                      <a:pt x="181" y="299"/>
                      <a:pt x="181" y="299"/>
                      <a:pt x="180" y="300"/>
                    </a:cubicBezTo>
                    <a:cubicBezTo>
                      <a:pt x="180" y="300"/>
                      <a:pt x="179" y="300"/>
                      <a:pt x="179" y="301"/>
                    </a:cubicBezTo>
                    <a:cubicBezTo>
                      <a:pt x="177" y="303"/>
                      <a:pt x="177" y="303"/>
                      <a:pt x="177" y="303"/>
                    </a:cubicBezTo>
                    <a:cubicBezTo>
                      <a:pt x="174" y="305"/>
                      <a:pt x="174" y="305"/>
                      <a:pt x="174" y="305"/>
                    </a:cubicBezTo>
                    <a:cubicBezTo>
                      <a:pt x="172" y="307"/>
                      <a:pt x="172" y="307"/>
                      <a:pt x="172" y="307"/>
                    </a:cubicBezTo>
                    <a:cubicBezTo>
                      <a:pt x="171" y="308"/>
                      <a:pt x="171" y="308"/>
                      <a:pt x="171" y="308"/>
                    </a:cubicBezTo>
                    <a:cubicBezTo>
                      <a:pt x="167" y="311"/>
                      <a:pt x="162" y="313"/>
                      <a:pt x="158" y="314"/>
                    </a:cubicBezTo>
                    <a:cubicBezTo>
                      <a:pt x="156" y="315"/>
                      <a:pt x="153" y="315"/>
                      <a:pt x="151" y="315"/>
                    </a:cubicBezTo>
                    <a:cubicBezTo>
                      <a:pt x="150" y="315"/>
                      <a:pt x="150" y="315"/>
                      <a:pt x="149" y="315"/>
                    </a:cubicBezTo>
                    <a:cubicBezTo>
                      <a:pt x="148" y="315"/>
                      <a:pt x="146" y="315"/>
                      <a:pt x="144" y="315"/>
                    </a:cubicBezTo>
                    <a:cubicBezTo>
                      <a:pt x="142" y="314"/>
                      <a:pt x="139" y="314"/>
                      <a:pt x="137" y="313"/>
                    </a:cubicBezTo>
                    <a:cubicBezTo>
                      <a:pt x="135" y="312"/>
                      <a:pt x="134" y="311"/>
                      <a:pt x="132" y="310"/>
                    </a:cubicBezTo>
                    <a:cubicBezTo>
                      <a:pt x="130" y="308"/>
                      <a:pt x="130" y="308"/>
                      <a:pt x="130" y="308"/>
                    </a:cubicBezTo>
                    <a:cubicBezTo>
                      <a:pt x="129" y="310"/>
                      <a:pt x="129" y="310"/>
                      <a:pt x="129" y="310"/>
                    </a:cubicBezTo>
                    <a:cubicBezTo>
                      <a:pt x="128" y="310"/>
                      <a:pt x="128" y="311"/>
                      <a:pt x="127" y="311"/>
                    </a:cubicBezTo>
                    <a:cubicBezTo>
                      <a:pt x="126" y="312"/>
                      <a:pt x="126" y="312"/>
                      <a:pt x="126" y="312"/>
                    </a:cubicBezTo>
                    <a:cubicBezTo>
                      <a:pt x="125" y="313"/>
                      <a:pt x="125" y="313"/>
                      <a:pt x="125" y="313"/>
                    </a:cubicBezTo>
                    <a:cubicBezTo>
                      <a:pt x="124" y="314"/>
                      <a:pt x="124" y="314"/>
                      <a:pt x="124" y="314"/>
                    </a:cubicBezTo>
                    <a:cubicBezTo>
                      <a:pt x="120" y="317"/>
                      <a:pt x="113" y="321"/>
                      <a:pt x="105" y="326"/>
                    </a:cubicBezTo>
                    <a:cubicBezTo>
                      <a:pt x="99" y="329"/>
                      <a:pt x="93" y="333"/>
                      <a:pt x="86" y="336"/>
                    </a:cubicBezTo>
                    <a:cubicBezTo>
                      <a:pt x="84" y="338"/>
                      <a:pt x="81" y="339"/>
                      <a:pt x="78" y="341"/>
                    </a:cubicBezTo>
                    <a:cubicBezTo>
                      <a:pt x="73" y="343"/>
                      <a:pt x="68" y="346"/>
                      <a:pt x="63" y="349"/>
                    </a:cubicBezTo>
                    <a:cubicBezTo>
                      <a:pt x="58" y="352"/>
                      <a:pt x="53" y="355"/>
                      <a:pt x="49" y="358"/>
                    </a:cubicBezTo>
                    <a:cubicBezTo>
                      <a:pt x="46" y="360"/>
                      <a:pt x="44" y="361"/>
                      <a:pt x="42" y="363"/>
                    </a:cubicBezTo>
                    <a:cubicBezTo>
                      <a:pt x="42" y="363"/>
                      <a:pt x="42" y="363"/>
                      <a:pt x="41" y="363"/>
                    </a:cubicBezTo>
                    <a:cubicBezTo>
                      <a:pt x="40" y="365"/>
                      <a:pt x="40" y="365"/>
                      <a:pt x="40" y="365"/>
                    </a:cubicBezTo>
                    <a:cubicBezTo>
                      <a:pt x="36" y="368"/>
                      <a:pt x="36" y="368"/>
                      <a:pt x="36" y="368"/>
                    </a:cubicBezTo>
                    <a:cubicBezTo>
                      <a:pt x="32" y="372"/>
                      <a:pt x="28" y="376"/>
                      <a:pt x="24" y="380"/>
                    </a:cubicBezTo>
                    <a:cubicBezTo>
                      <a:pt x="17" y="389"/>
                      <a:pt x="11" y="396"/>
                      <a:pt x="7" y="404"/>
                    </a:cubicBezTo>
                    <a:cubicBezTo>
                      <a:pt x="5" y="407"/>
                      <a:pt x="3" y="411"/>
                      <a:pt x="2" y="414"/>
                    </a:cubicBezTo>
                    <a:cubicBezTo>
                      <a:pt x="1" y="417"/>
                      <a:pt x="0" y="420"/>
                      <a:pt x="0" y="423"/>
                    </a:cubicBezTo>
                    <a:cubicBezTo>
                      <a:pt x="0" y="424"/>
                      <a:pt x="0" y="425"/>
                      <a:pt x="0" y="425"/>
                    </a:cubicBezTo>
                    <a:cubicBezTo>
                      <a:pt x="0" y="427"/>
                      <a:pt x="0" y="427"/>
                      <a:pt x="0" y="427"/>
                    </a:cubicBezTo>
                    <a:cubicBezTo>
                      <a:pt x="1" y="427"/>
                      <a:pt x="1" y="427"/>
                      <a:pt x="1" y="427"/>
                    </a:cubicBezTo>
                    <a:cubicBezTo>
                      <a:pt x="2" y="428"/>
                      <a:pt x="2" y="429"/>
                      <a:pt x="3" y="429"/>
                    </a:cubicBezTo>
                    <a:cubicBezTo>
                      <a:pt x="4" y="430"/>
                      <a:pt x="4" y="430"/>
                      <a:pt x="4" y="430"/>
                    </a:cubicBezTo>
                    <a:cubicBezTo>
                      <a:pt x="6" y="432"/>
                      <a:pt x="8" y="433"/>
                      <a:pt x="10" y="435"/>
                    </a:cubicBezTo>
                    <a:cubicBezTo>
                      <a:pt x="11" y="435"/>
                      <a:pt x="12" y="436"/>
                      <a:pt x="13" y="437"/>
                    </a:cubicBezTo>
                    <a:cubicBezTo>
                      <a:pt x="23" y="444"/>
                      <a:pt x="34" y="450"/>
                      <a:pt x="49" y="457"/>
                    </a:cubicBezTo>
                    <a:cubicBezTo>
                      <a:pt x="55" y="460"/>
                      <a:pt x="61" y="463"/>
                      <a:pt x="67" y="465"/>
                    </a:cubicBezTo>
                    <a:cubicBezTo>
                      <a:pt x="72" y="467"/>
                      <a:pt x="72" y="467"/>
                      <a:pt x="72" y="467"/>
                    </a:cubicBezTo>
                    <a:cubicBezTo>
                      <a:pt x="77" y="469"/>
                      <a:pt x="83" y="472"/>
                      <a:pt x="88" y="474"/>
                    </a:cubicBezTo>
                    <a:cubicBezTo>
                      <a:pt x="97" y="478"/>
                      <a:pt x="97" y="478"/>
                      <a:pt x="97" y="478"/>
                    </a:cubicBezTo>
                    <a:cubicBezTo>
                      <a:pt x="107" y="482"/>
                      <a:pt x="107" y="482"/>
                      <a:pt x="107" y="482"/>
                    </a:cubicBezTo>
                    <a:cubicBezTo>
                      <a:pt x="109" y="483"/>
                      <a:pt x="111" y="484"/>
                      <a:pt x="113" y="485"/>
                    </a:cubicBezTo>
                    <a:cubicBezTo>
                      <a:pt x="117" y="487"/>
                      <a:pt x="121" y="489"/>
                      <a:pt x="125" y="491"/>
                    </a:cubicBezTo>
                    <a:cubicBezTo>
                      <a:pt x="139" y="497"/>
                      <a:pt x="151" y="501"/>
                      <a:pt x="162" y="502"/>
                    </a:cubicBezTo>
                    <a:cubicBezTo>
                      <a:pt x="168" y="503"/>
                      <a:pt x="174" y="504"/>
                      <a:pt x="180" y="504"/>
                    </a:cubicBezTo>
                    <a:cubicBezTo>
                      <a:pt x="182" y="504"/>
                      <a:pt x="182" y="504"/>
                      <a:pt x="182" y="504"/>
                    </a:cubicBezTo>
                    <a:cubicBezTo>
                      <a:pt x="187" y="504"/>
                      <a:pt x="187" y="504"/>
                      <a:pt x="187" y="504"/>
                    </a:cubicBezTo>
                    <a:cubicBezTo>
                      <a:pt x="189" y="504"/>
                      <a:pt x="190" y="504"/>
                      <a:pt x="192" y="504"/>
                    </a:cubicBezTo>
                    <a:cubicBezTo>
                      <a:pt x="198" y="504"/>
                      <a:pt x="198" y="504"/>
                      <a:pt x="198" y="504"/>
                    </a:cubicBezTo>
                    <a:cubicBezTo>
                      <a:pt x="203" y="504"/>
                      <a:pt x="203" y="504"/>
                      <a:pt x="203" y="504"/>
                    </a:cubicBezTo>
                    <a:cubicBezTo>
                      <a:pt x="212" y="504"/>
                      <a:pt x="221" y="505"/>
                      <a:pt x="231" y="505"/>
                    </a:cubicBezTo>
                    <a:cubicBezTo>
                      <a:pt x="236" y="505"/>
                      <a:pt x="240" y="505"/>
                      <a:pt x="244" y="505"/>
                    </a:cubicBezTo>
                    <a:cubicBezTo>
                      <a:pt x="258" y="504"/>
                      <a:pt x="271" y="503"/>
                      <a:pt x="283" y="500"/>
                    </a:cubicBezTo>
                    <a:cubicBezTo>
                      <a:pt x="295" y="498"/>
                      <a:pt x="307" y="494"/>
                      <a:pt x="319" y="489"/>
                    </a:cubicBezTo>
                    <a:cubicBezTo>
                      <a:pt x="323" y="487"/>
                      <a:pt x="323" y="487"/>
                      <a:pt x="323" y="487"/>
                    </a:cubicBezTo>
                    <a:cubicBezTo>
                      <a:pt x="324" y="486"/>
                      <a:pt x="325" y="486"/>
                      <a:pt x="326" y="485"/>
                    </a:cubicBezTo>
                    <a:cubicBezTo>
                      <a:pt x="326" y="485"/>
                      <a:pt x="327" y="485"/>
                      <a:pt x="327" y="485"/>
                    </a:cubicBezTo>
                    <a:cubicBezTo>
                      <a:pt x="328" y="484"/>
                      <a:pt x="329" y="484"/>
                      <a:pt x="330" y="483"/>
                    </a:cubicBezTo>
                    <a:cubicBezTo>
                      <a:pt x="332" y="482"/>
                      <a:pt x="334" y="481"/>
                      <a:pt x="336" y="480"/>
                    </a:cubicBezTo>
                    <a:cubicBezTo>
                      <a:pt x="340" y="478"/>
                      <a:pt x="340" y="478"/>
                      <a:pt x="340" y="478"/>
                    </a:cubicBezTo>
                    <a:cubicBezTo>
                      <a:pt x="344" y="475"/>
                      <a:pt x="344" y="475"/>
                      <a:pt x="344" y="475"/>
                    </a:cubicBezTo>
                    <a:cubicBezTo>
                      <a:pt x="345" y="475"/>
                      <a:pt x="345" y="475"/>
                      <a:pt x="345" y="475"/>
                    </a:cubicBezTo>
                    <a:cubicBezTo>
                      <a:pt x="347" y="473"/>
                      <a:pt x="350" y="472"/>
                      <a:pt x="352" y="470"/>
                    </a:cubicBezTo>
                    <a:cubicBezTo>
                      <a:pt x="362" y="463"/>
                      <a:pt x="372" y="456"/>
                      <a:pt x="383" y="447"/>
                    </a:cubicBezTo>
                    <a:cubicBezTo>
                      <a:pt x="393" y="439"/>
                      <a:pt x="402" y="430"/>
                      <a:pt x="412" y="421"/>
                    </a:cubicBezTo>
                    <a:cubicBezTo>
                      <a:pt x="416" y="417"/>
                      <a:pt x="421" y="413"/>
                      <a:pt x="426" y="408"/>
                    </a:cubicBezTo>
                    <a:cubicBezTo>
                      <a:pt x="431" y="404"/>
                      <a:pt x="437" y="400"/>
                      <a:pt x="443" y="396"/>
                    </a:cubicBezTo>
                    <a:cubicBezTo>
                      <a:pt x="447" y="393"/>
                      <a:pt x="450" y="392"/>
                      <a:pt x="453" y="390"/>
                    </a:cubicBezTo>
                    <a:cubicBezTo>
                      <a:pt x="456" y="389"/>
                      <a:pt x="456" y="389"/>
                      <a:pt x="456" y="389"/>
                    </a:cubicBezTo>
                    <a:cubicBezTo>
                      <a:pt x="463" y="387"/>
                      <a:pt x="463" y="387"/>
                      <a:pt x="463" y="387"/>
                    </a:cubicBezTo>
                    <a:cubicBezTo>
                      <a:pt x="466" y="385"/>
                      <a:pt x="466" y="385"/>
                      <a:pt x="466" y="385"/>
                    </a:cubicBezTo>
                    <a:cubicBezTo>
                      <a:pt x="471" y="384"/>
                      <a:pt x="476" y="382"/>
                      <a:pt x="481" y="380"/>
                    </a:cubicBezTo>
                    <a:cubicBezTo>
                      <a:pt x="494" y="375"/>
                      <a:pt x="506" y="372"/>
                      <a:pt x="517" y="369"/>
                    </a:cubicBezTo>
                    <a:cubicBezTo>
                      <a:pt x="529" y="366"/>
                      <a:pt x="542" y="364"/>
                      <a:pt x="554" y="362"/>
                    </a:cubicBezTo>
                    <a:cubicBezTo>
                      <a:pt x="563" y="362"/>
                      <a:pt x="563" y="362"/>
                      <a:pt x="563" y="362"/>
                    </a:cubicBezTo>
                    <a:cubicBezTo>
                      <a:pt x="565" y="361"/>
                      <a:pt x="567" y="361"/>
                      <a:pt x="569" y="361"/>
                    </a:cubicBezTo>
                    <a:cubicBezTo>
                      <a:pt x="570" y="361"/>
                      <a:pt x="571" y="361"/>
                      <a:pt x="572" y="361"/>
                    </a:cubicBezTo>
                    <a:cubicBezTo>
                      <a:pt x="574" y="361"/>
                      <a:pt x="576" y="361"/>
                      <a:pt x="578" y="361"/>
                    </a:cubicBezTo>
                    <a:cubicBezTo>
                      <a:pt x="579" y="361"/>
                      <a:pt x="580" y="361"/>
                      <a:pt x="581" y="361"/>
                    </a:cubicBezTo>
                    <a:cubicBezTo>
                      <a:pt x="589" y="361"/>
                      <a:pt x="589" y="361"/>
                      <a:pt x="589" y="361"/>
                    </a:cubicBezTo>
                    <a:cubicBezTo>
                      <a:pt x="590" y="361"/>
                      <a:pt x="591" y="361"/>
                      <a:pt x="591" y="361"/>
                    </a:cubicBezTo>
                    <a:cubicBezTo>
                      <a:pt x="595" y="360"/>
                      <a:pt x="595" y="360"/>
                      <a:pt x="595" y="360"/>
                    </a:cubicBezTo>
                    <a:cubicBezTo>
                      <a:pt x="597" y="360"/>
                      <a:pt x="597" y="360"/>
                      <a:pt x="597" y="360"/>
                    </a:cubicBezTo>
                    <a:cubicBezTo>
                      <a:pt x="599" y="360"/>
                      <a:pt x="601" y="360"/>
                      <a:pt x="603" y="360"/>
                    </a:cubicBezTo>
                    <a:cubicBezTo>
                      <a:pt x="605" y="359"/>
                      <a:pt x="605" y="359"/>
                      <a:pt x="605" y="359"/>
                    </a:cubicBezTo>
                    <a:cubicBezTo>
                      <a:pt x="610" y="359"/>
                      <a:pt x="615" y="358"/>
                      <a:pt x="620" y="356"/>
                    </a:cubicBezTo>
                    <a:cubicBezTo>
                      <a:pt x="629" y="354"/>
                      <a:pt x="639" y="351"/>
                      <a:pt x="650" y="348"/>
                    </a:cubicBezTo>
                    <a:cubicBezTo>
                      <a:pt x="659" y="344"/>
                      <a:pt x="668" y="341"/>
                      <a:pt x="678" y="337"/>
                    </a:cubicBezTo>
                    <a:cubicBezTo>
                      <a:pt x="683" y="335"/>
                      <a:pt x="683" y="335"/>
                      <a:pt x="683" y="335"/>
                    </a:cubicBezTo>
                    <a:cubicBezTo>
                      <a:pt x="691" y="332"/>
                      <a:pt x="698" y="329"/>
                      <a:pt x="706" y="326"/>
                    </a:cubicBezTo>
                    <a:cubicBezTo>
                      <a:pt x="711" y="324"/>
                      <a:pt x="716" y="323"/>
                      <a:pt x="721" y="322"/>
                    </a:cubicBezTo>
                    <a:cubicBezTo>
                      <a:pt x="723" y="321"/>
                      <a:pt x="723" y="321"/>
                      <a:pt x="723" y="321"/>
                    </a:cubicBezTo>
                    <a:cubicBezTo>
                      <a:pt x="724" y="321"/>
                      <a:pt x="724" y="321"/>
                      <a:pt x="725" y="321"/>
                    </a:cubicBezTo>
                    <a:cubicBezTo>
                      <a:pt x="726" y="321"/>
                      <a:pt x="726" y="321"/>
                      <a:pt x="726" y="321"/>
                    </a:cubicBezTo>
                    <a:cubicBezTo>
                      <a:pt x="727" y="321"/>
                      <a:pt x="729" y="321"/>
                      <a:pt x="730" y="321"/>
                    </a:cubicBezTo>
                    <a:cubicBezTo>
                      <a:pt x="732" y="321"/>
                      <a:pt x="732" y="321"/>
                      <a:pt x="732" y="321"/>
                    </a:cubicBezTo>
                    <a:cubicBezTo>
                      <a:pt x="732" y="321"/>
                      <a:pt x="733" y="321"/>
                      <a:pt x="733" y="321"/>
                    </a:cubicBezTo>
                    <a:cubicBezTo>
                      <a:pt x="733" y="321"/>
                      <a:pt x="733" y="321"/>
                      <a:pt x="733" y="321"/>
                    </a:cubicBezTo>
                    <a:cubicBezTo>
                      <a:pt x="733" y="321"/>
                      <a:pt x="733" y="321"/>
                      <a:pt x="733" y="321"/>
                    </a:cubicBezTo>
                    <a:cubicBezTo>
                      <a:pt x="733" y="321"/>
                      <a:pt x="734" y="320"/>
                      <a:pt x="734" y="320"/>
                    </a:cubicBezTo>
                    <a:cubicBezTo>
                      <a:pt x="734" y="320"/>
                      <a:pt x="735" y="320"/>
                      <a:pt x="735" y="320"/>
                    </a:cubicBezTo>
                    <a:cubicBezTo>
                      <a:pt x="738" y="320"/>
                      <a:pt x="740" y="319"/>
                      <a:pt x="742" y="317"/>
                    </a:cubicBezTo>
                    <a:cubicBezTo>
                      <a:pt x="743" y="316"/>
                      <a:pt x="744" y="315"/>
                      <a:pt x="744" y="314"/>
                    </a:cubicBezTo>
                    <a:cubicBezTo>
                      <a:pt x="744" y="313"/>
                      <a:pt x="744" y="312"/>
                      <a:pt x="744" y="311"/>
                    </a:cubicBezTo>
                    <a:cubicBezTo>
                      <a:pt x="744" y="310"/>
                      <a:pt x="743" y="309"/>
                      <a:pt x="743" y="308"/>
                    </a:cubicBezTo>
                    <a:cubicBezTo>
                      <a:pt x="741" y="306"/>
                      <a:pt x="739" y="304"/>
                      <a:pt x="737" y="302"/>
                    </a:cubicBezTo>
                    <a:cubicBezTo>
                      <a:pt x="735" y="301"/>
                      <a:pt x="735" y="301"/>
                      <a:pt x="735" y="301"/>
                    </a:cubicBezTo>
                    <a:cubicBezTo>
                      <a:pt x="735" y="301"/>
                      <a:pt x="735" y="301"/>
                      <a:pt x="735" y="301"/>
                    </a:cubicBezTo>
                    <a:cubicBezTo>
                      <a:pt x="735" y="301"/>
                      <a:pt x="735" y="301"/>
                      <a:pt x="735" y="301"/>
                    </a:cubicBezTo>
                    <a:cubicBezTo>
                      <a:pt x="732" y="299"/>
                      <a:pt x="732" y="299"/>
                      <a:pt x="732" y="299"/>
                    </a:cubicBezTo>
                    <a:cubicBezTo>
                      <a:pt x="727" y="297"/>
                      <a:pt x="727" y="297"/>
                      <a:pt x="727" y="297"/>
                    </a:cubicBezTo>
                    <a:cubicBezTo>
                      <a:pt x="717" y="291"/>
                      <a:pt x="717" y="291"/>
                      <a:pt x="717" y="291"/>
                    </a:cubicBezTo>
                    <a:cubicBezTo>
                      <a:pt x="699" y="281"/>
                      <a:pt x="699" y="281"/>
                      <a:pt x="699" y="281"/>
                    </a:cubicBezTo>
                    <a:cubicBezTo>
                      <a:pt x="693" y="278"/>
                      <a:pt x="687" y="274"/>
                      <a:pt x="682" y="271"/>
                    </a:cubicBezTo>
                    <a:cubicBezTo>
                      <a:pt x="660" y="259"/>
                      <a:pt x="644" y="248"/>
                      <a:pt x="634" y="239"/>
                    </a:cubicBezTo>
                    <a:cubicBezTo>
                      <a:pt x="629" y="235"/>
                      <a:pt x="625" y="231"/>
                      <a:pt x="623" y="228"/>
                    </a:cubicBezTo>
                    <a:cubicBezTo>
                      <a:pt x="622" y="226"/>
                      <a:pt x="621" y="225"/>
                      <a:pt x="621" y="224"/>
                    </a:cubicBezTo>
                    <a:cubicBezTo>
                      <a:pt x="621" y="224"/>
                      <a:pt x="621" y="224"/>
                      <a:pt x="621" y="224"/>
                    </a:cubicBezTo>
                    <a:cubicBezTo>
                      <a:pt x="622" y="225"/>
                      <a:pt x="622" y="225"/>
                      <a:pt x="622" y="225"/>
                    </a:cubicBezTo>
                    <a:cubicBezTo>
                      <a:pt x="622" y="225"/>
                      <a:pt x="622" y="225"/>
                      <a:pt x="622" y="225"/>
                    </a:cubicBezTo>
                    <a:cubicBezTo>
                      <a:pt x="622" y="225"/>
                      <a:pt x="623" y="226"/>
                      <a:pt x="624" y="227"/>
                    </a:cubicBezTo>
                    <a:cubicBezTo>
                      <a:pt x="627" y="230"/>
                      <a:pt x="631" y="232"/>
                      <a:pt x="636" y="235"/>
                    </a:cubicBezTo>
                    <a:cubicBezTo>
                      <a:pt x="649" y="242"/>
                      <a:pt x="668" y="251"/>
                      <a:pt x="688" y="259"/>
                    </a:cubicBezTo>
                    <a:cubicBezTo>
                      <a:pt x="691" y="261"/>
                      <a:pt x="695" y="262"/>
                      <a:pt x="698" y="264"/>
                    </a:cubicBezTo>
                    <a:cubicBezTo>
                      <a:pt x="707" y="268"/>
                      <a:pt x="715" y="271"/>
                      <a:pt x="725" y="275"/>
                    </a:cubicBezTo>
                    <a:cubicBezTo>
                      <a:pt x="735" y="280"/>
                      <a:pt x="735" y="280"/>
                      <a:pt x="735" y="280"/>
                    </a:cubicBezTo>
                    <a:cubicBezTo>
                      <a:pt x="737" y="281"/>
                      <a:pt x="739" y="282"/>
                      <a:pt x="741" y="283"/>
                    </a:cubicBezTo>
                    <a:cubicBezTo>
                      <a:pt x="744" y="284"/>
                      <a:pt x="744" y="284"/>
                      <a:pt x="744" y="284"/>
                    </a:cubicBezTo>
                    <a:cubicBezTo>
                      <a:pt x="745" y="285"/>
                      <a:pt x="745" y="285"/>
                      <a:pt x="745" y="285"/>
                    </a:cubicBezTo>
                    <a:cubicBezTo>
                      <a:pt x="747" y="286"/>
                      <a:pt x="747" y="286"/>
                      <a:pt x="747" y="286"/>
                    </a:cubicBezTo>
                    <a:cubicBezTo>
                      <a:pt x="751" y="289"/>
                      <a:pt x="755" y="292"/>
                      <a:pt x="759" y="296"/>
                    </a:cubicBezTo>
                    <a:cubicBezTo>
                      <a:pt x="761" y="298"/>
                      <a:pt x="762" y="301"/>
                      <a:pt x="763" y="304"/>
                    </a:cubicBezTo>
                    <a:cubicBezTo>
                      <a:pt x="763" y="304"/>
                      <a:pt x="764" y="305"/>
                      <a:pt x="764" y="305"/>
                    </a:cubicBezTo>
                    <a:cubicBezTo>
                      <a:pt x="765" y="308"/>
                      <a:pt x="765" y="308"/>
                      <a:pt x="765" y="308"/>
                    </a:cubicBezTo>
                    <a:cubicBezTo>
                      <a:pt x="768" y="306"/>
                      <a:pt x="768" y="306"/>
                      <a:pt x="768" y="306"/>
                    </a:cubicBezTo>
                    <a:cubicBezTo>
                      <a:pt x="769" y="306"/>
                      <a:pt x="769" y="306"/>
                      <a:pt x="769" y="305"/>
                    </a:cubicBezTo>
                    <a:cubicBezTo>
                      <a:pt x="772" y="303"/>
                      <a:pt x="775" y="301"/>
                      <a:pt x="778" y="299"/>
                    </a:cubicBezTo>
                    <a:cubicBezTo>
                      <a:pt x="780" y="297"/>
                      <a:pt x="782" y="296"/>
                      <a:pt x="783" y="295"/>
                    </a:cubicBezTo>
                    <a:cubicBezTo>
                      <a:pt x="789" y="290"/>
                      <a:pt x="795" y="286"/>
                      <a:pt x="801" y="283"/>
                    </a:cubicBezTo>
                    <a:cubicBezTo>
                      <a:pt x="811" y="276"/>
                      <a:pt x="827" y="267"/>
                      <a:pt x="848" y="260"/>
                    </a:cubicBezTo>
                    <a:cubicBezTo>
                      <a:pt x="866" y="254"/>
                      <a:pt x="885" y="249"/>
                      <a:pt x="905" y="245"/>
                    </a:cubicBezTo>
                    <a:cubicBezTo>
                      <a:pt x="913" y="243"/>
                      <a:pt x="921" y="241"/>
                      <a:pt x="929" y="239"/>
                    </a:cubicBezTo>
                    <a:cubicBezTo>
                      <a:pt x="938" y="237"/>
                      <a:pt x="938" y="237"/>
                      <a:pt x="938" y="237"/>
                    </a:cubicBezTo>
                    <a:lnTo>
                      <a:pt x="933" y="233"/>
                    </a:lnTo>
                    <a:close/>
                    <a:moveTo>
                      <a:pt x="345" y="339"/>
                    </a:moveTo>
                    <a:cubicBezTo>
                      <a:pt x="345" y="340"/>
                      <a:pt x="345" y="342"/>
                      <a:pt x="344" y="344"/>
                    </a:cubicBezTo>
                    <a:cubicBezTo>
                      <a:pt x="344" y="344"/>
                      <a:pt x="344" y="344"/>
                      <a:pt x="344" y="345"/>
                    </a:cubicBezTo>
                    <a:cubicBezTo>
                      <a:pt x="343" y="345"/>
                      <a:pt x="343" y="345"/>
                      <a:pt x="343" y="346"/>
                    </a:cubicBezTo>
                    <a:cubicBezTo>
                      <a:pt x="343" y="346"/>
                      <a:pt x="343" y="346"/>
                      <a:pt x="343" y="346"/>
                    </a:cubicBezTo>
                    <a:cubicBezTo>
                      <a:pt x="340" y="351"/>
                      <a:pt x="340" y="351"/>
                      <a:pt x="340" y="351"/>
                    </a:cubicBezTo>
                    <a:cubicBezTo>
                      <a:pt x="340" y="351"/>
                      <a:pt x="340" y="351"/>
                      <a:pt x="340" y="351"/>
                    </a:cubicBezTo>
                    <a:cubicBezTo>
                      <a:pt x="340" y="353"/>
                      <a:pt x="340" y="353"/>
                      <a:pt x="340" y="353"/>
                    </a:cubicBezTo>
                    <a:cubicBezTo>
                      <a:pt x="339" y="353"/>
                      <a:pt x="339" y="354"/>
                      <a:pt x="339" y="354"/>
                    </a:cubicBezTo>
                    <a:cubicBezTo>
                      <a:pt x="336" y="358"/>
                      <a:pt x="333" y="362"/>
                      <a:pt x="329" y="366"/>
                    </a:cubicBezTo>
                    <a:cubicBezTo>
                      <a:pt x="322" y="373"/>
                      <a:pt x="314" y="380"/>
                      <a:pt x="306" y="386"/>
                    </a:cubicBezTo>
                    <a:cubicBezTo>
                      <a:pt x="298" y="392"/>
                      <a:pt x="289" y="397"/>
                      <a:pt x="280" y="402"/>
                    </a:cubicBezTo>
                    <a:cubicBezTo>
                      <a:pt x="271" y="407"/>
                      <a:pt x="262" y="411"/>
                      <a:pt x="253" y="414"/>
                    </a:cubicBezTo>
                    <a:cubicBezTo>
                      <a:pt x="249" y="415"/>
                      <a:pt x="244" y="417"/>
                      <a:pt x="239" y="418"/>
                    </a:cubicBezTo>
                    <a:cubicBezTo>
                      <a:pt x="226" y="419"/>
                      <a:pt x="226" y="419"/>
                      <a:pt x="226" y="419"/>
                    </a:cubicBezTo>
                    <a:cubicBezTo>
                      <a:pt x="223" y="420"/>
                      <a:pt x="220" y="420"/>
                      <a:pt x="217" y="421"/>
                    </a:cubicBezTo>
                    <a:cubicBezTo>
                      <a:pt x="212" y="421"/>
                      <a:pt x="207" y="422"/>
                      <a:pt x="202" y="422"/>
                    </a:cubicBezTo>
                    <a:cubicBezTo>
                      <a:pt x="181" y="425"/>
                      <a:pt x="181" y="425"/>
                      <a:pt x="181" y="425"/>
                    </a:cubicBezTo>
                    <a:cubicBezTo>
                      <a:pt x="166" y="427"/>
                      <a:pt x="166" y="427"/>
                      <a:pt x="166" y="427"/>
                    </a:cubicBezTo>
                    <a:cubicBezTo>
                      <a:pt x="152" y="428"/>
                      <a:pt x="152" y="428"/>
                      <a:pt x="152" y="428"/>
                    </a:cubicBezTo>
                    <a:cubicBezTo>
                      <a:pt x="165" y="425"/>
                      <a:pt x="165" y="425"/>
                      <a:pt x="165" y="425"/>
                    </a:cubicBezTo>
                    <a:cubicBezTo>
                      <a:pt x="181" y="422"/>
                      <a:pt x="181" y="422"/>
                      <a:pt x="181" y="422"/>
                    </a:cubicBezTo>
                    <a:cubicBezTo>
                      <a:pt x="201" y="418"/>
                      <a:pt x="201" y="418"/>
                      <a:pt x="201" y="418"/>
                    </a:cubicBezTo>
                    <a:cubicBezTo>
                      <a:pt x="206" y="417"/>
                      <a:pt x="211" y="416"/>
                      <a:pt x="216" y="415"/>
                    </a:cubicBezTo>
                    <a:cubicBezTo>
                      <a:pt x="219" y="415"/>
                      <a:pt x="222" y="414"/>
                      <a:pt x="225" y="414"/>
                    </a:cubicBezTo>
                    <a:cubicBezTo>
                      <a:pt x="238" y="411"/>
                      <a:pt x="238" y="411"/>
                      <a:pt x="238" y="411"/>
                    </a:cubicBezTo>
                    <a:cubicBezTo>
                      <a:pt x="242" y="411"/>
                      <a:pt x="247" y="409"/>
                      <a:pt x="250" y="407"/>
                    </a:cubicBezTo>
                    <a:cubicBezTo>
                      <a:pt x="258" y="404"/>
                      <a:pt x="266" y="401"/>
                      <a:pt x="276" y="395"/>
                    </a:cubicBezTo>
                    <a:cubicBezTo>
                      <a:pt x="285" y="390"/>
                      <a:pt x="293" y="385"/>
                      <a:pt x="301" y="379"/>
                    </a:cubicBezTo>
                    <a:cubicBezTo>
                      <a:pt x="309" y="373"/>
                      <a:pt x="317" y="366"/>
                      <a:pt x="322" y="360"/>
                    </a:cubicBezTo>
                    <a:cubicBezTo>
                      <a:pt x="326" y="356"/>
                      <a:pt x="329" y="353"/>
                      <a:pt x="331" y="349"/>
                    </a:cubicBezTo>
                    <a:cubicBezTo>
                      <a:pt x="331" y="348"/>
                      <a:pt x="332" y="348"/>
                      <a:pt x="332" y="347"/>
                    </a:cubicBezTo>
                    <a:cubicBezTo>
                      <a:pt x="332" y="347"/>
                      <a:pt x="332" y="347"/>
                      <a:pt x="333" y="347"/>
                    </a:cubicBezTo>
                    <a:cubicBezTo>
                      <a:pt x="333" y="346"/>
                      <a:pt x="334" y="345"/>
                      <a:pt x="334" y="344"/>
                    </a:cubicBezTo>
                    <a:cubicBezTo>
                      <a:pt x="335" y="342"/>
                      <a:pt x="335" y="342"/>
                      <a:pt x="335" y="342"/>
                    </a:cubicBezTo>
                    <a:cubicBezTo>
                      <a:pt x="335" y="342"/>
                      <a:pt x="335" y="342"/>
                      <a:pt x="335" y="342"/>
                    </a:cubicBezTo>
                    <a:cubicBezTo>
                      <a:pt x="335" y="342"/>
                      <a:pt x="335" y="342"/>
                      <a:pt x="335" y="341"/>
                    </a:cubicBezTo>
                    <a:cubicBezTo>
                      <a:pt x="335" y="341"/>
                      <a:pt x="335" y="341"/>
                      <a:pt x="335" y="340"/>
                    </a:cubicBezTo>
                    <a:cubicBezTo>
                      <a:pt x="336" y="340"/>
                      <a:pt x="336" y="339"/>
                      <a:pt x="336" y="338"/>
                    </a:cubicBezTo>
                    <a:cubicBezTo>
                      <a:pt x="336" y="337"/>
                      <a:pt x="336" y="335"/>
                      <a:pt x="335" y="334"/>
                    </a:cubicBezTo>
                    <a:cubicBezTo>
                      <a:pt x="335" y="333"/>
                      <a:pt x="334" y="331"/>
                      <a:pt x="332" y="330"/>
                    </a:cubicBezTo>
                    <a:cubicBezTo>
                      <a:pt x="329" y="328"/>
                      <a:pt x="325" y="326"/>
                      <a:pt x="322" y="325"/>
                    </a:cubicBezTo>
                    <a:cubicBezTo>
                      <a:pt x="318" y="323"/>
                      <a:pt x="315" y="322"/>
                      <a:pt x="311" y="321"/>
                    </a:cubicBezTo>
                    <a:cubicBezTo>
                      <a:pt x="307" y="320"/>
                      <a:pt x="303" y="320"/>
                      <a:pt x="299" y="319"/>
                    </a:cubicBezTo>
                    <a:cubicBezTo>
                      <a:pt x="292" y="318"/>
                      <a:pt x="285" y="317"/>
                      <a:pt x="279" y="316"/>
                    </a:cubicBezTo>
                    <a:cubicBezTo>
                      <a:pt x="273" y="316"/>
                      <a:pt x="268" y="315"/>
                      <a:pt x="264" y="315"/>
                    </a:cubicBezTo>
                    <a:cubicBezTo>
                      <a:pt x="254" y="314"/>
                      <a:pt x="254" y="314"/>
                      <a:pt x="254" y="314"/>
                    </a:cubicBezTo>
                    <a:cubicBezTo>
                      <a:pt x="250" y="314"/>
                      <a:pt x="250" y="314"/>
                      <a:pt x="250" y="314"/>
                    </a:cubicBezTo>
                    <a:cubicBezTo>
                      <a:pt x="250" y="316"/>
                      <a:pt x="250" y="316"/>
                      <a:pt x="250" y="316"/>
                    </a:cubicBezTo>
                    <a:cubicBezTo>
                      <a:pt x="250" y="314"/>
                      <a:pt x="250" y="314"/>
                      <a:pt x="250" y="314"/>
                    </a:cubicBezTo>
                    <a:cubicBezTo>
                      <a:pt x="250" y="314"/>
                      <a:pt x="250" y="314"/>
                      <a:pt x="250" y="314"/>
                    </a:cubicBezTo>
                    <a:cubicBezTo>
                      <a:pt x="250" y="314"/>
                      <a:pt x="251" y="313"/>
                      <a:pt x="254" y="313"/>
                    </a:cubicBezTo>
                    <a:cubicBezTo>
                      <a:pt x="256" y="313"/>
                      <a:pt x="259" y="312"/>
                      <a:pt x="264" y="312"/>
                    </a:cubicBezTo>
                    <a:cubicBezTo>
                      <a:pt x="269" y="312"/>
                      <a:pt x="274" y="312"/>
                      <a:pt x="279" y="311"/>
                    </a:cubicBezTo>
                    <a:cubicBezTo>
                      <a:pt x="281" y="311"/>
                      <a:pt x="282" y="311"/>
                      <a:pt x="283" y="311"/>
                    </a:cubicBezTo>
                    <a:cubicBezTo>
                      <a:pt x="289" y="311"/>
                      <a:pt x="294" y="312"/>
                      <a:pt x="300" y="312"/>
                    </a:cubicBezTo>
                    <a:cubicBezTo>
                      <a:pt x="308" y="313"/>
                      <a:pt x="316" y="314"/>
                      <a:pt x="325" y="317"/>
                    </a:cubicBezTo>
                    <a:cubicBezTo>
                      <a:pt x="329" y="318"/>
                      <a:pt x="333" y="320"/>
                      <a:pt x="338" y="323"/>
                    </a:cubicBezTo>
                    <a:cubicBezTo>
                      <a:pt x="340" y="325"/>
                      <a:pt x="342" y="327"/>
                      <a:pt x="343" y="330"/>
                    </a:cubicBezTo>
                    <a:cubicBezTo>
                      <a:pt x="344" y="331"/>
                      <a:pt x="345" y="333"/>
                      <a:pt x="345" y="334"/>
                    </a:cubicBezTo>
                    <a:cubicBezTo>
                      <a:pt x="345" y="336"/>
                      <a:pt x="345" y="338"/>
                      <a:pt x="345" y="339"/>
                    </a:cubicBezTo>
                    <a:close/>
                    <a:moveTo>
                      <a:pt x="457" y="271"/>
                    </a:moveTo>
                    <a:cubicBezTo>
                      <a:pt x="457" y="271"/>
                      <a:pt x="456" y="272"/>
                      <a:pt x="456" y="273"/>
                    </a:cubicBezTo>
                    <a:cubicBezTo>
                      <a:pt x="456" y="273"/>
                      <a:pt x="456" y="273"/>
                      <a:pt x="456" y="273"/>
                    </a:cubicBezTo>
                    <a:cubicBezTo>
                      <a:pt x="456" y="273"/>
                      <a:pt x="456" y="273"/>
                      <a:pt x="456" y="273"/>
                    </a:cubicBezTo>
                    <a:cubicBezTo>
                      <a:pt x="456" y="270"/>
                      <a:pt x="456" y="270"/>
                      <a:pt x="456" y="270"/>
                    </a:cubicBezTo>
                    <a:cubicBezTo>
                      <a:pt x="452" y="272"/>
                      <a:pt x="452" y="272"/>
                      <a:pt x="452" y="272"/>
                    </a:cubicBezTo>
                    <a:cubicBezTo>
                      <a:pt x="452" y="272"/>
                      <a:pt x="452" y="272"/>
                      <a:pt x="452" y="272"/>
                    </a:cubicBezTo>
                    <a:cubicBezTo>
                      <a:pt x="451" y="272"/>
                      <a:pt x="450" y="272"/>
                      <a:pt x="450" y="272"/>
                    </a:cubicBezTo>
                    <a:cubicBezTo>
                      <a:pt x="449" y="273"/>
                      <a:pt x="449" y="273"/>
                      <a:pt x="449" y="273"/>
                    </a:cubicBezTo>
                    <a:cubicBezTo>
                      <a:pt x="449" y="273"/>
                      <a:pt x="449" y="273"/>
                      <a:pt x="449" y="273"/>
                    </a:cubicBezTo>
                    <a:cubicBezTo>
                      <a:pt x="448" y="274"/>
                      <a:pt x="447" y="274"/>
                      <a:pt x="446" y="274"/>
                    </a:cubicBezTo>
                    <a:cubicBezTo>
                      <a:pt x="446" y="275"/>
                      <a:pt x="445" y="275"/>
                      <a:pt x="445" y="275"/>
                    </a:cubicBezTo>
                    <a:cubicBezTo>
                      <a:pt x="443" y="277"/>
                      <a:pt x="440" y="279"/>
                      <a:pt x="438" y="281"/>
                    </a:cubicBezTo>
                    <a:cubicBezTo>
                      <a:pt x="435" y="283"/>
                      <a:pt x="432" y="286"/>
                      <a:pt x="429" y="289"/>
                    </a:cubicBezTo>
                    <a:cubicBezTo>
                      <a:pt x="426" y="292"/>
                      <a:pt x="424" y="295"/>
                      <a:pt x="420" y="298"/>
                    </a:cubicBezTo>
                    <a:cubicBezTo>
                      <a:pt x="419" y="300"/>
                      <a:pt x="419" y="300"/>
                      <a:pt x="419" y="300"/>
                    </a:cubicBezTo>
                    <a:cubicBezTo>
                      <a:pt x="420" y="299"/>
                      <a:pt x="420" y="299"/>
                      <a:pt x="420" y="298"/>
                    </a:cubicBezTo>
                    <a:cubicBezTo>
                      <a:pt x="423" y="295"/>
                      <a:pt x="426" y="292"/>
                      <a:pt x="428" y="288"/>
                    </a:cubicBezTo>
                    <a:cubicBezTo>
                      <a:pt x="431" y="285"/>
                      <a:pt x="434" y="282"/>
                      <a:pt x="436" y="280"/>
                    </a:cubicBezTo>
                    <a:cubicBezTo>
                      <a:pt x="438" y="278"/>
                      <a:pt x="441" y="275"/>
                      <a:pt x="444" y="273"/>
                    </a:cubicBezTo>
                    <a:cubicBezTo>
                      <a:pt x="445" y="272"/>
                      <a:pt x="445" y="272"/>
                      <a:pt x="445" y="272"/>
                    </a:cubicBezTo>
                    <a:cubicBezTo>
                      <a:pt x="445" y="272"/>
                      <a:pt x="446" y="271"/>
                      <a:pt x="447" y="271"/>
                    </a:cubicBezTo>
                    <a:cubicBezTo>
                      <a:pt x="448" y="270"/>
                      <a:pt x="448" y="270"/>
                      <a:pt x="448" y="270"/>
                    </a:cubicBezTo>
                    <a:cubicBezTo>
                      <a:pt x="449" y="270"/>
                      <a:pt x="449" y="269"/>
                      <a:pt x="450" y="269"/>
                    </a:cubicBezTo>
                    <a:cubicBezTo>
                      <a:pt x="453" y="267"/>
                      <a:pt x="453" y="267"/>
                      <a:pt x="453" y="267"/>
                    </a:cubicBezTo>
                    <a:cubicBezTo>
                      <a:pt x="453" y="267"/>
                      <a:pt x="454" y="267"/>
                      <a:pt x="454" y="267"/>
                    </a:cubicBezTo>
                    <a:cubicBezTo>
                      <a:pt x="454" y="267"/>
                      <a:pt x="455" y="267"/>
                      <a:pt x="455" y="267"/>
                    </a:cubicBezTo>
                    <a:cubicBezTo>
                      <a:pt x="457" y="266"/>
                      <a:pt x="457" y="266"/>
                      <a:pt x="457" y="266"/>
                    </a:cubicBezTo>
                    <a:cubicBezTo>
                      <a:pt x="457" y="268"/>
                      <a:pt x="457" y="268"/>
                      <a:pt x="457" y="268"/>
                    </a:cubicBezTo>
                    <a:lnTo>
                      <a:pt x="457" y="2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179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2652713" y="3106738"/>
                <a:ext cx="2860675" cy="1703388"/>
              </a:xfrm>
              <a:custGeom>
                <a:avLst/>
                <a:gdLst>
                  <a:gd name="T0" fmla="*/ 60 w 756"/>
                  <a:gd name="T1" fmla="*/ 380 h 450"/>
                  <a:gd name="T2" fmla="*/ 95 w 756"/>
                  <a:gd name="T3" fmla="*/ 351 h 450"/>
                  <a:gd name="T4" fmla="*/ 135 w 756"/>
                  <a:gd name="T5" fmla="*/ 320 h 450"/>
                  <a:gd name="T6" fmla="*/ 139 w 756"/>
                  <a:gd name="T7" fmla="*/ 320 h 450"/>
                  <a:gd name="T8" fmla="*/ 122 w 756"/>
                  <a:gd name="T9" fmla="*/ 261 h 450"/>
                  <a:gd name="T10" fmla="*/ 120 w 756"/>
                  <a:gd name="T11" fmla="*/ 249 h 450"/>
                  <a:gd name="T12" fmla="*/ 143 w 756"/>
                  <a:gd name="T13" fmla="*/ 313 h 450"/>
                  <a:gd name="T14" fmla="*/ 174 w 756"/>
                  <a:gd name="T15" fmla="*/ 336 h 450"/>
                  <a:gd name="T16" fmla="*/ 200 w 756"/>
                  <a:gd name="T17" fmla="*/ 324 h 450"/>
                  <a:gd name="T18" fmla="*/ 204 w 756"/>
                  <a:gd name="T19" fmla="*/ 319 h 450"/>
                  <a:gd name="T20" fmla="*/ 215 w 756"/>
                  <a:gd name="T21" fmla="*/ 224 h 450"/>
                  <a:gd name="T22" fmla="*/ 199 w 756"/>
                  <a:gd name="T23" fmla="*/ 184 h 450"/>
                  <a:gd name="T24" fmla="*/ 202 w 756"/>
                  <a:gd name="T25" fmla="*/ 175 h 450"/>
                  <a:gd name="T26" fmla="*/ 208 w 756"/>
                  <a:gd name="T27" fmla="*/ 181 h 450"/>
                  <a:gd name="T28" fmla="*/ 225 w 756"/>
                  <a:gd name="T29" fmla="*/ 235 h 450"/>
                  <a:gd name="T30" fmla="*/ 269 w 756"/>
                  <a:gd name="T31" fmla="*/ 180 h 450"/>
                  <a:gd name="T32" fmla="*/ 300 w 756"/>
                  <a:gd name="T33" fmla="*/ 159 h 450"/>
                  <a:gd name="T34" fmla="*/ 317 w 756"/>
                  <a:gd name="T35" fmla="*/ 152 h 450"/>
                  <a:gd name="T36" fmla="*/ 381 w 756"/>
                  <a:gd name="T37" fmla="*/ 146 h 450"/>
                  <a:gd name="T38" fmla="*/ 428 w 756"/>
                  <a:gd name="T39" fmla="*/ 157 h 450"/>
                  <a:gd name="T40" fmla="*/ 461 w 756"/>
                  <a:gd name="T41" fmla="*/ 116 h 450"/>
                  <a:gd name="T42" fmla="*/ 483 w 756"/>
                  <a:gd name="T43" fmla="*/ 98 h 450"/>
                  <a:gd name="T44" fmla="*/ 498 w 756"/>
                  <a:gd name="T45" fmla="*/ 94 h 450"/>
                  <a:gd name="T46" fmla="*/ 554 w 756"/>
                  <a:gd name="T47" fmla="*/ 78 h 450"/>
                  <a:gd name="T48" fmla="*/ 625 w 756"/>
                  <a:gd name="T49" fmla="*/ 62 h 450"/>
                  <a:gd name="T50" fmla="*/ 650 w 756"/>
                  <a:gd name="T51" fmla="*/ 62 h 450"/>
                  <a:gd name="T52" fmla="*/ 707 w 756"/>
                  <a:gd name="T53" fmla="*/ 49 h 450"/>
                  <a:gd name="T54" fmla="*/ 729 w 756"/>
                  <a:gd name="T55" fmla="*/ 37 h 450"/>
                  <a:gd name="T56" fmla="*/ 756 w 756"/>
                  <a:gd name="T57" fmla="*/ 19 h 450"/>
                  <a:gd name="T58" fmla="*/ 756 w 756"/>
                  <a:gd name="T59" fmla="*/ 8 h 450"/>
                  <a:gd name="T60" fmla="*/ 533 w 756"/>
                  <a:gd name="T61" fmla="*/ 0 h 450"/>
                  <a:gd name="T62" fmla="*/ 464 w 756"/>
                  <a:gd name="T63" fmla="*/ 5 h 450"/>
                  <a:gd name="T64" fmla="*/ 429 w 756"/>
                  <a:gd name="T65" fmla="*/ 11 h 450"/>
                  <a:gd name="T66" fmla="*/ 420 w 756"/>
                  <a:gd name="T67" fmla="*/ 14 h 450"/>
                  <a:gd name="T68" fmla="*/ 335 w 756"/>
                  <a:gd name="T69" fmla="*/ 52 h 450"/>
                  <a:gd name="T70" fmla="*/ 310 w 756"/>
                  <a:gd name="T71" fmla="*/ 60 h 450"/>
                  <a:gd name="T72" fmla="*/ 247 w 756"/>
                  <a:gd name="T73" fmla="*/ 83 h 450"/>
                  <a:gd name="T74" fmla="*/ 239 w 756"/>
                  <a:gd name="T75" fmla="*/ 88 h 450"/>
                  <a:gd name="T76" fmla="*/ 233 w 756"/>
                  <a:gd name="T77" fmla="*/ 93 h 450"/>
                  <a:gd name="T78" fmla="*/ 155 w 756"/>
                  <a:gd name="T79" fmla="*/ 158 h 450"/>
                  <a:gd name="T80" fmla="*/ 136 w 756"/>
                  <a:gd name="T81" fmla="*/ 170 h 450"/>
                  <a:gd name="T82" fmla="*/ 130 w 756"/>
                  <a:gd name="T83" fmla="*/ 172 h 450"/>
                  <a:gd name="T84" fmla="*/ 81 w 756"/>
                  <a:gd name="T85" fmla="*/ 214 h 450"/>
                  <a:gd name="T86" fmla="*/ 63 w 756"/>
                  <a:gd name="T87" fmla="*/ 241 h 450"/>
                  <a:gd name="T88" fmla="*/ 62 w 756"/>
                  <a:gd name="T89" fmla="*/ 244 h 450"/>
                  <a:gd name="T90" fmla="*/ 44 w 756"/>
                  <a:gd name="T91" fmla="*/ 303 h 450"/>
                  <a:gd name="T92" fmla="*/ 38 w 756"/>
                  <a:gd name="T93" fmla="*/ 312 h 450"/>
                  <a:gd name="T94" fmla="*/ 1 w 756"/>
                  <a:gd name="T95" fmla="*/ 414 h 450"/>
                  <a:gd name="T96" fmla="*/ 3 w 756"/>
                  <a:gd name="T97" fmla="*/ 421 h 450"/>
                  <a:gd name="T98" fmla="*/ 10 w 756"/>
                  <a:gd name="T99" fmla="*/ 432 h 450"/>
                  <a:gd name="T100" fmla="*/ 19 w 756"/>
                  <a:gd name="T101" fmla="*/ 444 h 450"/>
                  <a:gd name="T102" fmla="*/ 26 w 756"/>
                  <a:gd name="T103" fmla="*/ 438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56" h="450">
                    <a:moveTo>
                      <a:pt x="44" y="399"/>
                    </a:moveTo>
                    <a:cubicBezTo>
                      <a:pt x="48" y="395"/>
                      <a:pt x="51" y="390"/>
                      <a:pt x="55" y="386"/>
                    </a:cubicBezTo>
                    <a:cubicBezTo>
                      <a:pt x="58" y="381"/>
                      <a:pt x="58" y="381"/>
                      <a:pt x="58" y="381"/>
                    </a:cubicBezTo>
                    <a:cubicBezTo>
                      <a:pt x="60" y="380"/>
                      <a:pt x="60" y="380"/>
                      <a:pt x="60" y="380"/>
                    </a:cubicBezTo>
                    <a:cubicBezTo>
                      <a:pt x="60" y="379"/>
                      <a:pt x="60" y="379"/>
                      <a:pt x="61" y="379"/>
                    </a:cubicBezTo>
                    <a:cubicBezTo>
                      <a:pt x="63" y="377"/>
                      <a:pt x="65" y="375"/>
                      <a:pt x="67" y="372"/>
                    </a:cubicBezTo>
                    <a:cubicBezTo>
                      <a:pt x="71" y="369"/>
                      <a:pt x="76" y="365"/>
                      <a:pt x="81" y="361"/>
                    </a:cubicBezTo>
                    <a:cubicBezTo>
                      <a:pt x="86" y="357"/>
                      <a:pt x="91" y="354"/>
                      <a:pt x="95" y="351"/>
                    </a:cubicBezTo>
                    <a:cubicBezTo>
                      <a:pt x="98" y="349"/>
                      <a:pt x="100" y="347"/>
                      <a:pt x="103" y="345"/>
                    </a:cubicBezTo>
                    <a:cubicBezTo>
                      <a:pt x="109" y="341"/>
                      <a:pt x="115" y="337"/>
                      <a:pt x="120" y="333"/>
                    </a:cubicBezTo>
                    <a:cubicBezTo>
                      <a:pt x="123" y="330"/>
                      <a:pt x="126" y="328"/>
                      <a:pt x="129" y="326"/>
                    </a:cubicBezTo>
                    <a:cubicBezTo>
                      <a:pt x="131" y="324"/>
                      <a:pt x="133" y="322"/>
                      <a:pt x="135" y="320"/>
                    </a:cubicBezTo>
                    <a:cubicBezTo>
                      <a:pt x="136" y="319"/>
                      <a:pt x="136" y="319"/>
                      <a:pt x="136" y="319"/>
                    </a:cubicBezTo>
                    <a:cubicBezTo>
                      <a:pt x="136" y="319"/>
                      <a:pt x="136" y="319"/>
                      <a:pt x="136" y="319"/>
                    </a:cubicBezTo>
                    <a:cubicBezTo>
                      <a:pt x="137" y="318"/>
                      <a:pt x="137" y="318"/>
                      <a:pt x="137" y="318"/>
                    </a:cubicBezTo>
                    <a:cubicBezTo>
                      <a:pt x="139" y="320"/>
                      <a:pt x="139" y="320"/>
                      <a:pt x="139" y="320"/>
                    </a:cubicBezTo>
                    <a:cubicBezTo>
                      <a:pt x="143" y="316"/>
                      <a:pt x="143" y="316"/>
                      <a:pt x="143" y="316"/>
                    </a:cubicBezTo>
                    <a:cubicBezTo>
                      <a:pt x="142" y="315"/>
                      <a:pt x="142" y="315"/>
                      <a:pt x="141" y="314"/>
                    </a:cubicBezTo>
                    <a:cubicBezTo>
                      <a:pt x="138" y="308"/>
                      <a:pt x="135" y="301"/>
                      <a:pt x="132" y="293"/>
                    </a:cubicBezTo>
                    <a:cubicBezTo>
                      <a:pt x="128" y="283"/>
                      <a:pt x="124" y="272"/>
                      <a:pt x="122" y="261"/>
                    </a:cubicBezTo>
                    <a:cubicBezTo>
                      <a:pt x="121" y="257"/>
                      <a:pt x="121" y="254"/>
                      <a:pt x="120" y="252"/>
                    </a:cubicBezTo>
                    <a:cubicBezTo>
                      <a:pt x="120" y="251"/>
                      <a:pt x="120" y="250"/>
                      <a:pt x="120" y="249"/>
                    </a:cubicBezTo>
                    <a:cubicBezTo>
                      <a:pt x="120" y="249"/>
                      <a:pt x="120" y="249"/>
                      <a:pt x="120" y="249"/>
                    </a:cubicBezTo>
                    <a:cubicBezTo>
                      <a:pt x="120" y="249"/>
                      <a:pt x="120" y="249"/>
                      <a:pt x="120" y="249"/>
                    </a:cubicBezTo>
                    <a:cubicBezTo>
                      <a:pt x="120" y="250"/>
                      <a:pt x="120" y="251"/>
                      <a:pt x="121" y="252"/>
                    </a:cubicBezTo>
                    <a:cubicBezTo>
                      <a:pt x="121" y="254"/>
                      <a:pt x="121" y="257"/>
                      <a:pt x="122" y="261"/>
                    </a:cubicBezTo>
                    <a:cubicBezTo>
                      <a:pt x="125" y="272"/>
                      <a:pt x="129" y="283"/>
                      <a:pt x="133" y="293"/>
                    </a:cubicBezTo>
                    <a:cubicBezTo>
                      <a:pt x="136" y="300"/>
                      <a:pt x="139" y="307"/>
                      <a:pt x="143" y="313"/>
                    </a:cubicBezTo>
                    <a:cubicBezTo>
                      <a:pt x="148" y="321"/>
                      <a:pt x="153" y="327"/>
                      <a:pt x="159" y="331"/>
                    </a:cubicBezTo>
                    <a:cubicBezTo>
                      <a:pt x="161" y="332"/>
                      <a:pt x="163" y="333"/>
                      <a:pt x="165" y="334"/>
                    </a:cubicBezTo>
                    <a:cubicBezTo>
                      <a:pt x="167" y="335"/>
                      <a:pt x="169" y="335"/>
                      <a:pt x="171" y="336"/>
                    </a:cubicBezTo>
                    <a:cubicBezTo>
                      <a:pt x="172" y="336"/>
                      <a:pt x="173" y="336"/>
                      <a:pt x="174" y="336"/>
                    </a:cubicBezTo>
                    <a:cubicBezTo>
                      <a:pt x="177" y="336"/>
                      <a:pt x="180" y="335"/>
                      <a:pt x="183" y="334"/>
                    </a:cubicBezTo>
                    <a:cubicBezTo>
                      <a:pt x="187" y="333"/>
                      <a:pt x="191" y="331"/>
                      <a:pt x="194" y="328"/>
                    </a:cubicBezTo>
                    <a:cubicBezTo>
                      <a:pt x="196" y="327"/>
                      <a:pt x="196" y="327"/>
                      <a:pt x="196" y="327"/>
                    </a:cubicBezTo>
                    <a:cubicBezTo>
                      <a:pt x="200" y="324"/>
                      <a:pt x="200" y="324"/>
                      <a:pt x="200" y="324"/>
                    </a:cubicBezTo>
                    <a:cubicBezTo>
                      <a:pt x="200" y="323"/>
                      <a:pt x="200" y="323"/>
                      <a:pt x="200" y="323"/>
                    </a:cubicBezTo>
                    <a:cubicBezTo>
                      <a:pt x="202" y="321"/>
                      <a:pt x="202" y="321"/>
                      <a:pt x="202" y="321"/>
                    </a:cubicBezTo>
                    <a:cubicBezTo>
                      <a:pt x="202" y="321"/>
                      <a:pt x="202" y="321"/>
                      <a:pt x="203" y="320"/>
                    </a:cubicBezTo>
                    <a:cubicBezTo>
                      <a:pt x="203" y="320"/>
                      <a:pt x="204" y="319"/>
                      <a:pt x="204" y="319"/>
                    </a:cubicBezTo>
                    <a:cubicBezTo>
                      <a:pt x="210" y="312"/>
                      <a:pt x="214" y="305"/>
                      <a:pt x="217" y="296"/>
                    </a:cubicBezTo>
                    <a:cubicBezTo>
                      <a:pt x="219" y="288"/>
                      <a:pt x="220" y="279"/>
                      <a:pt x="220" y="270"/>
                    </a:cubicBezTo>
                    <a:cubicBezTo>
                      <a:pt x="221" y="262"/>
                      <a:pt x="220" y="254"/>
                      <a:pt x="219" y="246"/>
                    </a:cubicBezTo>
                    <a:cubicBezTo>
                      <a:pt x="218" y="239"/>
                      <a:pt x="217" y="231"/>
                      <a:pt x="215" y="224"/>
                    </a:cubicBezTo>
                    <a:cubicBezTo>
                      <a:pt x="211" y="209"/>
                      <a:pt x="207" y="198"/>
                      <a:pt x="204" y="193"/>
                    </a:cubicBezTo>
                    <a:cubicBezTo>
                      <a:pt x="203" y="189"/>
                      <a:pt x="201" y="187"/>
                      <a:pt x="200" y="185"/>
                    </a:cubicBezTo>
                    <a:cubicBezTo>
                      <a:pt x="200" y="184"/>
                      <a:pt x="200" y="184"/>
                      <a:pt x="200" y="184"/>
                    </a:cubicBezTo>
                    <a:cubicBezTo>
                      <a:pt x="199" y="184"/>
                      <a:pt x="199" y="184"/>
                      <a:pt x="199" y="184"/>
                    </a:cubicBezTo>
                    <a:cubicBezTo>
                      <a:pt x="198" y="183"/>
                      <a:pt x="198" y="183"/>
                      <a:pt x="198" y="183"/>
                    </a:cubicBezTo>
                    <a:cubicBezTo>
                      <a:pt x="198" y="182"/>
                      <a:pt x="197" y="180"/>
                      <a:pt x="198" y="179"/>
                    </a:cubicBezTo>
                    <a:cubicBezTo>
                      <a:pt x="198" y="178"/>
                      <a:pt x="199" y="177"/>
                      <a:pt x="200" y="176"/>
                    </a:cubicBezTo>
                    <a:cubicBezTo>
                      <a:pt x="200" y="175"/>
                      <a:pt x="201" y="175"/>
                      <a:pt x="202" y="175"/>
                    </a:cubicBezTo>
                    <a:cubicBezTo>
                      <a:pt x="204" y="175"/>
                      <a:pt x="205" y="176"/>
                      <a:pt x="206" y="177"/>
                    </a:cubicBezTo>
                    <a:cubicBezTo>
                      <a:pt x="207" y="178"/>
                      <a:pt x="207" y="178"/>
                      <a:pt x="207" y="178"/>
                    </a:cubicBezTo>
                    <a:cubicBezTo>
                      <a:pt x="207" y="179"/>
                      <a:pt x="207" y="179"/>
                      <a:pt x="207" y="179"/>
                    </a:cubicBezTo>
                    <a:cubicBezTo>
                      <a:pt x="208" y="181"/>
                      <a:pt x="208" y="181"/>
                      <a:pt x="208" y="181"/>
                    </a:cubicBezTo>
                    <a:cubicBezTo>
                      <a:pt x="209" y="182"/>
                      <a:pt x="211" y="185"/>
                      <a:pt x="213" y="190"/>
                    </a:cubicBezTo>
                    <a:cubicBezTo>
                      <a:pt x="215" y="196"/>
                      <a:pt x="219" y="208"/>
                      <a:pt x="223" y="222"/>
                    </a:cubicBezTo>
                    <a:cubicBezTo>
                      <a:pt x="223" y="224"/>
                      <a:pt x="223" y="226"/>
                      <a:pt x="224" y="228"/>
                    </a:cubicBezTo>
                    <a:cubicBezTo>
                      <a:pt x="225" y="235"/>
                      <a:pt x="225" y="235"/>
                      <a:pt x="225" y="235"/>
                    </a:cubicBezTo>
                    <a:cubicBezTo>
                      <a:pt x="229" y="228"/>
                      <a:pt x="229" y="228"/>
                      <a:pt x="229" y="228"/>
                    </a:cubicBezTo>
                    <a:cubicBezTo>
                      <a:pt x="232" y="224"/>
                      <a:pt x="235" y="220"/>
                      <a:pt x="239" y="215"/>
                    </a:cubicBezTo>
                    <a:cubicBezTo>
                      <a:pt x="242" y="210"/>
                      <a:pt x="247" y="204"/>
                      <a:pt x="252" y="198"/>
                    </a:cubicBezTo>
                    <a:cubicBezTo>
                      <a:pt x="258" y="191"/>
                      <a:pt x="264" y="186"/>
                      <a:pt x="269" y="180"/>
                    </a:cubicBezTo>
                    <a:cubicBezTo>
                      <a:pt x="278" y="173"/>
                      <a:pt x="284" y="168"/>
                      <a:pt x="292" y="163"/>
                    </a:cubicBezTo>
                    <a:cubicBezTo>
                      <a:pt x="293" y="162"/>
                      <a:pt x="295" y="161"/>
                      <a:pt x="296" y="160"/>
                    </a:cubicBezTo>
                    <a:cubicBezTo>
                      <a:pt x="297" y="160"/>
                      <a:pt x="298" y="160"/>
                      <a:pt x="298" y="159"/>
                    </a:cubicBezTo>
                    <a:cubicBezTo>
                      <a:pt x="299" y="159"/>
                      <a:pt x="299" y="159"/>
                      <a:pt x="300" y="159"/>
                    </a:cubicBezTo>
                    <a:cubicBezTo>
                      <a:pt x="301" y="158"/>
                      <a:pt x="303" y="157"/>
                      <a:pt x="305" y="156"/>
                    </a:cubicBezTo>
                    <a:cubicBezTo>
                      <a:pt x="307" y="155"/>
                      <a:pt x="309" y="154"/>
                      <a:pt x="311" y="154"/>
                    </a:cubicBezTo>
                    <a:cubicBezTo>
                      <a:pt x="312" y="153"/>
                      <a:pt x="312" y="153"/>
                      <a:pt x="312" y="153"/>
                    </a:cubicBezTo>
                    <a:cubicBezTo>
                      <a:pt x="317" y="152"/>
                      <a:pt x="317" y="152"/>
                      <a:pt x="317" y="152"/>
                    </a:cubicBezTo>
                    <a:cubicBezTo>
                      <a:pt x="320" y="151"/>
                      <a:pt x="320" y="151"/>
                      <a:pt x="320" y="151"/>
                    </a:cubicBezTo>
                    <a:cubicBezTo>
                      <a:pt x="329" y="149"/>
                      <a:pt x="340" y="148"/>
                      <a:pt x="351" y="147"/>
                    </a:cubicBezTo>
                    <a:cubicBezTo>
                      <a:pt x="356" y="146"/>
                      <a:pt x="362" y="146"/>
                      <a:pt x="368" y="146"/>
                    </a:cubicBezTo>
                    <a:cubicBezTo>
                      <a:pt x="372" y="146"/>
                      <a:pt x="377" y="146"/>
                      <a:pt x="381" y="146"/>
                    </a:cubicBezTo>
                    <a:cubicBezTo>
                      <a:pt x="394" y="147"/>
                      <a:pt x="403" y="149"/>
                      <a:pt x="411" y="151"/>
                    </a:cubicBezTo>
                    <a:cubicBezTo>
                      <a:pt x="415" y="152"/>
                      <a:pt x="420" y="154"/>
                      <a:pt x="425" y="157"/>
                    </a:cubicBezTo>
                    <a:cubicBezTo>
                      <a:pt x="426" y="158"/>
                      <a:pt x="426" y="158"/>
                      <a:pt x="426" y="158"/>
                    </a:cubicBezTo>
                    <a:cubicBezTo>
                      <a:pt x="428" y="157"/>
                      <a:pt x="428" y="157"/>
                      <a:pt x="428" y="157"/>
                    </a:cubicBezTo>
                    <a:cubicBezTo>
                      <a:pt x="429" y="156"/>
                      <a:pt x="432" y="153"/>
                      <a:pt x="435" y="150"/>
                    </a:cubicBezTo>
                    <a:cubicBezTo>
                      <a:pt x="438" y="146"/>
                      <a:pt x="441" y="142"/>
                      <a:pt x="446" y="135"/>
                    </a:cubicBezTo>
                    <a:cubicBezTo>
                      <a:pt x="448" y="134"/>
                      <a:pt x="449" y="133"/>
                      <a:pt x="450" y="131"/>
                    </a:cubicBezTo>
                    <a:cubicBezTo>
                      <a:pt x="453" y="127"/>
                      <a:pt x="457" y="122"/>
                      <a:pt x="461" y="116"/>
                    </a:cubicBezTo>
                    <a:cubicBezTo>
                      <a:pt x="464" y="113"/>
                      <a:pt x="467" y="109"/>
                      <a:pt x="471" y="106"/>
                    </a:cubicBezTo>
                    <a:cubicBezTo>
                      <a:pt x="473" y="104"/>
                      <a:pt x="475" y="102"/>
                      <a:pt x="477" y="101"/>
                    </a:cubicBezTo>
                    <a:cubicBezTo>
                      <a:pt x="478" y="100"/>
                      <a:pt x="480" y="99"/>
                      <a:pt x="481" y="99"/>
                    </a:cubicBezTo>
                    <a:cubicBezTo>
                      <a:pt x="481" y="98"/>
                      <a:pt x="482" y="98"/>
                      <a:pt x="483" y="98"/>
                    </a:cubicBezTo>
                    <a:cubicBezTo>
                      <a:pt x="483" y="98"/>
                      <a:pt x="483" y="98"/>
                      <a:pt x="484" y="98"/>
                    </a:cubicBezTo>
                    <a:cubicBezTo>
                      <a:pt x="484" y="98"/>
                      <a:pt x="484" y="98"/>
                      <a:pt x="484" y="98"/>
                    </a:cubicBezTo>
                    <a:cubicBezTo>
                      <a:pt x="485" y="97"/>
                      <a:pt x="485" y="97"/>
                      <a:pt x="485" y="97"/>
                    </a:cubicBezTo>
                    <a:cubicBezTo>
                      <a:pt x="489" y="96"/>
                      <a:pt x="493" y="95"/>
                      <a:pt x="498" y="94"/>
                    </a:cubicBezTo>
                    <a:cubicBezTo>
                      <a:pt x="500" y="93"/>
                      <a:pt x="500" y="93"/>
                      <a:pt x="500" y="93"/>
                    </a:cubicBezTo>
                    <a:cubicBezTo>
                      <a:pt x="515" y="89"/>
                      <a:pt x="515" y="89"/>
                      <a:pt x="515" y="89"/>
                    </a:cubicBezTo>
                    <a:cubicBezTo>
                      <a:pt x="548" y="80"/>
                      <a:pt x="548" y="80"/>
                      <a:pt x="548" y="80"/>
                    </a:cubicBezTo>
                    <a:cubicBezTo>
                      <a:pt x="554" y="78"/>
                      <a:pt x="554" y="78"/>
                      <a:pt x="554" y="78"/>
                    </a:cubicBezTo>
                    <a:cubicBezTo>
                      <a:pt x="563" y="76"/>
                      <a:pt x="573" y="73"/>
                      <a:pt x="582" y="71"/>
                    </a:cubicBezTo>
                    <a:cubicBezTo>
                      <a:pt x="593" y="68"/>
                      <a:pt x="605" y="65"/>
                      <a:pt x="616" y="63"/>
                    </a:cubicBezTo>
                    <a:cubicBezTo>
                      <a:pt x="617" y="63"/>
                      <a:pt x="617" y="63"/>
                      <a:pt x="617" y="63"/>
                    </a:cubicBezTo>
                    <a:cubicBezTo>
                      <a:pt x="619" y="62"/>
                      <a:pt x="622" y="62"/>
                      <a:pt x="625" y="62"/>
                    </a:cubicBezTo>
                    <a:cubicBezTo>
                      <a:pt x="626" y="61"/>
                      <a:pt x="626" y="61"/>
                      <a:pt x="626" y="61"/>
                    </a:cubicBezTo>
                    <a:cubicBezTo>
                      <a:pt x="629" y="62"/>
                      <a:pt x="629" y="62"/>
                      <a:pt x="629" y="62"/>
                    </a:cubicBezTo>
                    <a:cubicBezTo>
                      <a:pt x="634" y="62"/>
                      <a:pt x="634" y="62"/>
                      <a:pt x="634" y="62"/>
                    </a:cubicBezTo>
                    <a:cubicBezTo>
                      <a:pt x="640" y="62"/>
                      <a:pt x="645" y="62"/>
                      <a:pt x="650" y="62"/>
                    </a:cubicBezTo>
                    <a:cubicBezTo>
                      <a:pt x="651" y="62"/>
                      <a:pt x="651" y="62"/>
                      <a:pt x="651" y="62"/>
                    </a:cubicBezTo>
                    <a:cubicBezTo>
                      <a:pt x="661" y="62"/>
                      <a:pt x="672" y="62"/>
                      <a:pt x="682" y="60"/>
                    </a:cubicBezTo>
                    <a:cubicBezTo>
                      <a:pt x="688" y="59"/>
                      <a:pt x="692" y="57"/>
                      <a:pt x="696" y="55"/>
                    </a:cubicBezTo>
                    <a:cubicBezTo>
                      <a:pt x="700" y="53"/>
                      <a:pt x="703" y="51"/>
                      <a:pt x="707" y="49"/>
                    </a:cubicBezTo>
                    <a:cubicBezTo>
                      <a:pt x="708" y="49"/>
                      <a:pt x="708" y="49"/>
                      <a:pt x="708" y="49"/>
                    </a:cubicBezTo>
                    <a:cubicBezTo>
                      <a:pt x="710" y="47"/>
                      <a:pt x="713" y="46"/>
                      <a:pt x="716" y="44"/>
                    </a:cubicBezTo>
                    <a:cubicBezTo>
                      <a:pt x="717" y="44"/>
                      <a:pt x="720" y="42"/>
                      <a:pt x="720" y="42"/>
                    </a:cubicBezTo>
                    <a:cubicBezTo>
                      <a:pt x="723" y="40"/>
                      <a:pt x="726" y="38"/>
                      <a:pt x="729" y="37"/>
                    </a:cubicBezTo>
                    <a:cubicBezTo>
                      <a:pt x="737" y="31"/>
                      <a:pt x="737" y="31"/>
                      <a:pt x="737" y="31"/>
                    </a:cubicBezTo>
                    <a:cubicBezTo>
                      <a:pt x="744" y="27"/>
                      <a:pt x="744" y="27"/>
                      <a:pt x="744" y="27"/>
                    </a:cubicBezTo>
                    <a:cubicBezTo>
                      <a:pt x="749" y="24"/>
                      <a:pt x="752" y="22"/>
                      <a:pt x="755" y="20"/>
                    </a:cubicBezTo>
                    <a:cubicBezTo>
                      <a:pt x="756" y="19"/>
                      <a:pt x="756" y="19"/>
                      <a:pt x="756" y="19"/>
                    </a:cubicBezTo>
                    <a:cubicBezTo>
                      <a:pt x="756" y="14"/>
                      <a:pt x="756" y="14"/>
                      <a:pt x="756" y="14"/>
                    </a:cubicBezTo>
                    <a:cubicBezTo>
                      <a:pt x="756" y="14"/>
                      <a:pt x="756" y="14"/>
                      <a:pt x="756" y="14"/>
                    </a:cubicBezTo>
                    <a:cubicBezTo>
                      <a:pt x="756" y="11"/>
                      <a:pt x="756" y="11"/>
                      <a:pt x="756" y="11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3" y="8"/>
                      <a:pt x="753" y="8"/>
                      <a:pt x="753" y="8"/>
                    </a:cubicBezTo>
                    <a:cubicBezTo>
                      <a:pt x="742" y="9"/>
                      <a:pt x="701" y="11"/>
                      <a:pt x="655" y="11"/>
                    </a:cubicBezTo>
                    <a:cubicBezTo>
                      <a:pt x="604" y="11"/>
                      <a:pt x="566" y="8"/>
                      <a:pt x="541" y="2"/>
                    </a:cubicBezTo>
                    <a:cubicBezTo>
                      <a:pt x="537" y="1"/>
                      <a:pt x="535" y="0"/>
                      <a:pt x="533" y="0"/>
                    </a:cubicBezTo>
                    <a:cubicBezTo>
                      <a:pt x="531" y="0"/>
                      <a:pt x="530" y="1"/>
                      <a:pt x="529" y="1"/>
                    </a:cubicBezTo>
                    <a:cubicBezTo>
                      <a:pt x="528" y="1"/>
                      <a:pt x="527" y="2"/>
                      <a:pt x="525" y="2"/>
                    </a:cubicBezTo>
                    <a:cubicBezTo>
                      <a:pt x="514" y="2"/>
                      <a:pt x="494" y="2"/>
                      <a:pt x="468" y="4"/>
                    </a:cubicBezTo>
                    <a:cubicBezTo>
                      <a:pt x="464" y="5"/>
                      <a:pt x="464" y="5"/>
                      <a:pt x="464" y="5"/>
                    </a:cubicBezTo>
                    <a:cubicBezTo>
                      <a:pt x="459" y="5"/>
                      <a:pt x="459" y="5"/>
                      <a:pt x="459" y="5"/>
                    </a:cubicBezTo>
                    <a:cubicBezTo>
                      <a:pt x="456" y="6"/>
                      <a:pt x="454" y="6"/>
                      <a:pt x="451" y="6"/>
                    </a:cubicBezTo>
                    <a:cubicBezTo>
                      <a:pt x="449" y="7"/>
                      <a:pt x="449" y="7"/>
                      <a:pt x="449" y="7"/>
                    </a:cubicBezTo>
                    <a:cubicBezTo>
                      <a:pt x="442" y="8"/>
                      <a:pt x="435" y="9"/>
                      <a:pt x="429" y="11"/>
                    </a:cubicBezTo>
                    <a:cubicBezTo>
                      <a:pt x="428" y="11"/>
                      <a:pt x="428" y="11"/>
                      <a:pt x="428" y="11"/>
                    </a:cubicBezTo>
                    <a:cubicBezTo>
                      <a:pt x="427" y="11"/>
                      <a:pt x="427" y="12"/>
                      <a:pt x="427" y="12"/>
                    </a:cubicBezTo>
                    <a:cubicBezTo>
                      <a:pt x="424" y="13"/>
                      <a:pt x="424" y="13"/>
                      <a:pt x="424" y="13"/>
                    </a:cubicBezTo>
                    <a:cubicBezTo>
                      <a:pt x="423" y="13"/>
                      <a:pt x="422" y="14"/>
                      <a:pt x="420" y="14"/>
                    </a:cubicBezTo>
                    <a:cubicBezTo>
                      <a:pt x="420" y="14"/>
                      <a:pt x="419" y="15"/>
                      <a:pt x="419" y="15"/>
                    </a:cubicBezTo>
                    <a:cubicBezTo>
                      <a:pt x="408" y="20"/>
                      <a:pt x="408" y="20"/>
                      <a:pt x="408" y="20"/>
                    </a:cubicBezTo>
                    <a:cubicBezTo>
                      <a:pt x="385" y="30"/>
                      <a:pt x="385" y="30"/>
                      <a:pt x="385" y="30"/>
                    </a:cubicBezTo>
                    <a:cubicBezTo>
                      <a:pt x="370" y="37"/>
                      <a:pt x="353" y="44"/>
                      <a:pt x="335" y="52"/>
                    </a:cubicBezTo>
                    <a:cubicBezTo>
                      <a:pt x="330" y="53"/>
                      <a:pt x="326" y="55"/>
                      <a:pt x="321" y="57"/>
                    </a:cubicBezTo>
                    <a:cubicBezTo>
                      <a:pt x="317" y="58"/>
                      <a:pt x="317" y="58"/>
                      <a:pt x="317" y="58"/>
                    </a:cubicBezTo>
                    <a:cubicBezTo>
                      <a:pt x="314" y="59"/>
                      <a:pt x="314" y="59"/>
                      <a:pt x="314" y="59"/>
                    </a:cubicBezTo>
                    <a:cubicBezTo>
                      <a:pt x="313" y="59"/>
                      <a:pt x="311" y="60"/>
                      <a:pt x="310" y="60"/>
                    </a:cubicBezTo>
                    <a:cubicBezTo>
                      <a:pt x="309" y="60"/>
                      <a:pt x="308" y="61"/>
                      <a:pt x="306" y="61"/>
                    </a:cubicBezTo>
                    <a:cubicBezTo>
                      <a:pt x="297" y="64"/>
                      <a:pt x="287" y="67"/>
                      <a:pt x="277" y="70"/>
                    </a:cubicBezTo>
                    <a:cubicBezTo>
                      <a:pt x="266" y="74"/>
                      <a:pt x="257" y="78"/>
                      <a:pt x="248" y="83"/>
                    </a:cubicBezTo>
                    <a:cubicBezTo>
                      <a:pt x="247" y="83"/>
                      <a:pt x="247" y="83"/>
                      <a:pt x="247" y="83"/>
                    </a:cubicBezTo>
                    <a:cubicBezTo>
                      <a:pt x="245" y="84"/>
                      <a:pt x="243" y="85"/>
                      <a:pt x="242" y="86"/>
                    </a:cubicBezTo>
                    <a:cubicBezTo>
                      <a:pt x="241" y="87"/>
                      <a:pt x="241" y="87"/>
                      <a:pt x="241" y="87"/>
                    </a:cubicBezTo>
                    <a:cubicBezTo>
                      <a:pt x="241" y="87"/>
                      <a:pt x="240" y="87"/>
                      <a:pt x="240" y="87"/>
                    </a:cubicBezTo>
                    <a:cubicBezTo>
                      <a:pt x="239" y="88"/>
                      <a:pt x="239" y="88"/>
                      <a:pt x="239" y="88"/>
                    </a:cubicBezTo>
                    <a:cubicBezTo>
                      <a:pt x="237" y="89"/>
                      <a:pt x="237" y="89"/>
                      <a:pt x="237" y="89"/>
                    </a:cubicBezTo>
                    <a:cubicBezTo>
                      <a:pt x="236" y="90"/>
                      <a:pt x="236" y="90"/>
                      <a:pt x="236" y="90"/>
                    </a:cubicBezTo>
                    <a:cubicBezTo>
                      <a:pt x="235" y="91"/>
                      <a:pt x="235" y="91"/>
                      <a:pt x="235" y="91"/>
                    </a:cubicBezTo>
                    <a:cubicBezTo>
                      <a:pt x="233" y="93"/>
                      <a:pt x="233" y="93"/>
                      <a:pt x="233" y="93"/>
                    </a:cubicBezTo>
                    <a:cubicBezTo>
                      <a:pt x="230" y="96"/>
                      <a:pt x="230" y="96"/>
                      <a:pt x="230" y="96"/>
                    </a:cubicBezTo>
                    <a:cubicBezTo>
                      <a:pt x="223" y="102"/>
                      <a:pt x="223" y="102"/>
                      <a:pt x="223" y="102"/>
                    </a:cubicBezTo>
                    <a:cubicBezTo>
                      <a:pt x="203" y="120"/>
                      <a:pt x="186" y="135"/>
                      <a:pt x="169" y="148"/>
                    </a:cubicBezTo>
                    <a:cubicBezTo>
                      <a:pt x="164" y="152"/>
                      <a:pt x="159" y="155"/>
                      <a:pt x="155" y="158"/>
                    </a:cubicBezTo>
                    <a:cubicBezTo>
                      <a:pt x="152" y="160"/>
                      <a:pt x="149" y="162"/>
                      <a:pt x="147" y="164"/>
                    </a:cubicBezTo>
                    <a:cubicBezTo>
                      <a:pt x="143" y="166"/>
                      <a:pt x="141" y="167"/>
                      <a:pt x="138" y="169"/>
                    </a:cubicBezTo>
                    <a:cubicBezTo>
                      <a:pt x="137" y="169"/>
                      <a:pt x="137" y="169"/>
                      <a:pt x="137" y="169"/>
                    </a:cubicBezTo>
                    <a:cubicBezTo>
                      <a:pt x="137" y="169"/>
                      <a:pt x="136" y="170"/>
                      <a:pt x="136" y="170"/>
                    </a:cubicBezTo>
                    <a:cubicBezTo>
                      <a:pt x="133" y="171"/>
                      <a:pt x="133" y="171"/>
                      <a:pt x="133" y="171"/>
                    </a:cubicBezTo>
                    <a:cubicBezTo>
                      <a:pt x="132" y="171"/>
                      <a:pt x="132" y="171"/>
                      <a:pt x="132" y="171"/>
                    </a:cubicBezTo>
                    <a:cubicBezTo>
                      <a:pt x="131" y="171"/>
                      <a:pt x="131" y="172"/>
                      <a:pt x="131" y="172"/>
                    </a:cubicBezTo>
                    <a:cubicBezTo>
                      <a:pt x="131" y="172"/>
                      <a:pt x="130" y="172"/>
                      <a:pt x="130" y="172"/>
                    </a:cubicBezTo>
                    <a:cubicBezTo>
                      <a:pt x="130" y="172"/>
                      <a:pt x="130" y="172"/>
                      <a:pt x="129" y="172"/>
                    </a:cubicBezTo>
                    <a:cubicBezTo>
                      <a:pt x="127" y="173"/>
                      <a:pt x="125" y="175"/>
                      <a:pt x="122" y="177"/>
                    </a:cubicBezTo>
                    <a:cubicBezTo>
                      <a:pt x="118" y="180"/>
                      <a:pt x="113" y="183"/>
                      <a:pt x="107" y="188"/>
                    </a:cubicBezTo>
                    <a:cubicBezTo>
                      <a:pt x="98" y="196"/>
                      <a:pt x="89" y="205"/>
                      <a:pt x="81" y="214"/>
                    </a:cubicBezTo>
                    <a:cubicBezTo>
                      <a:pt x="76" y="220"/>
                      <a:pt x="73" y="224"/>
                      <a:pt x="70" y="229"/>
                    </a:cubicBezTo>
                    <a:cubicBezTo>
                      <a:pt x="68" y="232"/>
                      <a:pt x="66" y="234"/>
                      <a:pt x="65" y="237"/>
                    </a:cubicBezTo>
                    <a:cubicBezTo>
                      <a:pt x="65" y="237"/>
                      <a:pt x="64" y="238"/>
                      <a:pt x="64" y="239"/>
                    </a:cubicBezTo>
                    <a:cubicBezTo>
                      <a:pt x="64" y="239"/>
                      <a:pt x="63" y="240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2"/>
                      <a:pt x="62" y="242"/>
                      <a:pt x="62" y="243"/>
                    </a:cubicBezTo>
                    <a:cubicBezTo>
                      <a:pt x="62" y="244"/>
                      <a:pt x="62" y="244"/>
                      <a:pt x="62" y="244"/>
                    </a:cubicBezTo>
                    <a:cubicBezTo>
                      <a:pt x="62" y="244"/>
                      <a:pt x="62" y="244"/>
                      <a:pt x="62" y="244"/>
                    </a:cubicBezTo>
                    <a:cubicBezTo>
                      <a:pt x="62" y="245"/>
                      <a:pt x="62" y="245"/>
                      <a:pt x="62" y="245"/>
                    </a:cubicBezTo>
                    <a:cubicBezTo>
                      <a:pt x="61" y="249"/>
                      <a:pt x="60" y="253"/>
                      <a:pt x="59" y="256"/>
                    </a:cubicBezTo>
                    <a:cubicBezTo>
                      <a:pt x="56" y="265"/>
                      <a:pt x="54" y="274"/>
                      <a:pt x="51" y="284"/>
                    </a:cubicBezTo>
                    <a:cubicBezTo>
                      <a:pt x="49" y="291"/>
                      <a:pt x="47" y="297"/>
                      <a:pt x="44" y="303"/>
                    </a:cubicBezTo>
                    <a:cubicBezTo>
                      <a:pt x="43" y="304"/>
                      <a:pt x="43" y="305"/>
                      <a:pt x="42" y="307"/>
                    </a:cubicBezTo>
                    <a:cubicBezTo>
                      <a:pt x="41" y="308"/>
                      <a:pt x="41" y="308"/>
                      <a:pt x="41" y="308"/>
                    </a:cubicBezTo>
                    <a:cubicBezTo>
                      <a:pt x="41" y="309"/>
                      <a:pt x="41" y="309"/>
                      <a:pt x="41" y="309"/>
                    </a:cubicBezTo>
                    <a:cubicBezTo>
                      <a:pt x="40" y="310"/>
                      <a:pt x="39" y="311"/>
                      <a:pt x="38" y="312"/>
                    </a:cubicBezTo>
                    <a:cubicBezTo>
                      <a:pt x="36" y="315"/>
                      <a:pt x="35" y="318"/>
                      <a:pt x="33" y="321"/>
                    </a:cubicBezTo>
                    <a:cubicBezTo>
                      <a:pt x="25" y="333"/>
                      <a:pt x="19" y="345"/>
                      <a:pt x="14" y="356"/>
                    </a:cubicBezTo>
                    <a:cubicBezTo>
                      <a:pt x="7" y="371"/>
                      <a:pt x="3" y="383"/>
                      <a:pt x="1" y="394"/>
                    </a:cubicBezTo>
                    <a:cubicBezTo>
                      <a:pt x="0" y="401"/>
                      <a:pt x="0" y="408"/>
                      <a:pt x="1" y="414"/>
                    </a:cubicBezTo>
                    <a:cubicBezTo>
                      <a:pt x="1" y="415"/>
                      <a:pt x="2" y="415"/>
                      <a:pt x="2" y="416"/>
                    </a:cubicBezTo>
                    <a:cubicBezTo>
                      <a:pt x="2" y="416"/>
                      <a:pt x="2" y="416"/>
                      <a:pt x="2" y="417"/>
                    </a:cubicBezTo>
                    <a:cubicBezTo>
                      <a:pt x="2" y="417"/>
                      <a:pt x="2" y="418"/>
                      <a:pt x="3" y="419"/>
                    </a:cubicBezTo>
                    <a:cubicBezTo>
                      <a:pt x="3" y="421"/>
                      <a:pt x="3" y="421"/>
                      <a:pt x="3" y="421"/>
                    </a:cubicBezTo>
                    <a:cubicBezTo>
                      <a:pt x="5" y="424"/>
                      <a:pt x="5" y="424"/>
                      <a:pt x="5" y="424"/>
                    </a:cubicBezTo>
                    <a:cubicBezTo>
                      <a:pt x="8" y="430"/>
                      <a:pt x="8" y="430"/>
                      <a:pt x="8" y="430"/>
                    </a:cubicBezTo>
                    <a:cubicBezTo>
                      <a:pt x="9" y="431"/>
                      <a:pt x="9" y="431"/>
                      <a:pt x="9" y="432"/>
                    </a:cubicBezTo>
                    <a:cubicBezTo>
                      <a:pt x="9" y="432"/>
                      <a:pt x="10" y="432"/>
                      <a:pt x="10" y="432"/>
                    </a:cubicBezTo>
                    <a:cubicBezTo>
                      <a:pt x="13" y="436"/>
                      <a:pt x="13" y="436"/>
                      <a:pt x="13" y="436"/>
                    </a:cubicBezTo>
                    <a:cubicBezTo>
                      <a:pt x="16" y="440"/>
                      <a:pt x="16" y="440"/>
                      <a:pt x="16" y="440"/>
                    </a:cubicBezTo>
                    <a:cubicBezTo>
                      <a:pt x="17" y="441"/>
                      <a:pt x="18" y="442"/>
                      <a:pt x="19" y="443"/>
                    </a:cubicBezTo>
                    <a:cubicBezTo>
                      <a:pt x="19" y="444"/>
                      <a:pt x="19" y="444"/>
                      <a:pt x="19" y="444"/>
                    </a:cubicBezTo>
                    <a:cubicBezTo>
                      <a:pt x="20" y="444"/>
                      <a:pt x="20" y="445"/>
                      <a:pt x="20" y="445"/>
                    </a:cubicBezTo>
                    <a:cubicBezTo>
                      <a:pt x="25" y="450"/>
                      <a:pt x="25" y="450"/>
                      <a:pt x="25" y="450"/>
                    </a:cubicBezTo>
                    <a:cubicBezTo>
                      <a:pt x="25" y="443"/>
                      <a:pt x="25" y="443"/>
                      <a:pt x="25" y="443"/>
                    </a:cubicBezTo>
                    <a:cubicBezTo>
                      <a:pt x="25" y="441"/>
                      <a:pt x="25" y="440"/>
                      <a:pt x="26" y="438"/>
                    </a:cubicBezTo>
                    <a:cubicBezTo>
                      <a:pt x="26" y="434"/>
                      <a:pt x="28" y="430"/>
                      <a:pt x="29" y="426"/>
                    </a:cubicBezTo>
                    <a:cubicBezTo>
                      <a:pt x="32" y="418"/>
                      <a:pt x="38" y="409"/>
                      <a:pt x="44" y="3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179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2536523" y="2257668"/>
              <a:ext cx="3509912" cy="1988855"/>
            </a:xfrm>
            <a:custGeom>
              <a:avLst/>
              <a:gdLst>
                <a:gd name="T0" fmla="*/ 41 w 1026"/>
                <a:gd name="T1" fmla="*/ 481 h 581"/>
                <a:gd name="T2" fmla="*/ 46 w 1026"/>
                <a:gd name="T3" fmla="*/ 292 h 581"/>
                <a:gd name="T4" fmla="*/ 35 w 1026"/>
                <a:gd name="T5" fmla="*/ 76 h 581"/>
                <a:gd name="T6" fmla="*/ 112 w 1026"/>
                <a:gd name="T7" fmla="*/ 133 h 581"/>
                <a:gd name="T8" fmla="*/ 149 w 1026"/>
                <a:gd name="T9" fmla="*/ 50 h 581"/>
                <a:gd name="T10" fmla="*/ 262 w 1026"/>
                <a:gd name="T11" fmla="*/ 3 h 581"/>
                <a:gd name="T12" fmla="*/ 271 w 1026"/>
                <a:gd name="T13" fmla="*/ 86 h 581"/>
                <a:gd name="T14" fmla="*/ 257 w 1026"/>
                <a:gd name="T15" fmla="*/ 132 h 581"/>
                <a:gd name="T16" fmla="*/ 235 w 1026"/>
                <a:gd name="T17" fmla="*/ 129 h 581"/>
                <a:gd name="T18" fmla="*/ 225 w 1026"/>
                <a:gd name="T19" fmla="*/ 113 h 581"/>
                <a:gd name="T20" fmla="*/ 204 w 1026"/>
                <a:gd name="T21" fmla="*/ 103 h 581"/>
                <a:gd name="T22" fmla="*/ 190 w 1026"/>
                <a:gd name="T23" fmla="*/ 103 h 581"/>
                <a:gd name="T24" fmla="*/ 209 w 1026"/>
                <a:gd name="T25" fmla="*/ 117 h 581"/>
                <a:gd name="T26" fmla="*/ 215 w 1026"/>
                <a:gd name="T27" fmla="*/ 129 h 581"/>
                <a:gd name="T28" fmla="*/ 212 w 1026"/>
                <a:gd name="T29" fmla="*/ 139 h 581"/>
                <a:gd name="T30" fmla="*/ 132 w 1026"/>
                <a:gd name="T31" fmla="*/ 191 h 581"/>
                <a:gd name="T32" fmla="*/ 124 w 1026"/>
                <a:gd name="T33" fmla="*/ 208 h 581"/>
                <a:gd name="T34" fmla="*/ 138 w 1026"/>
                <a:gd name="T35" fmla="*/ 296 h 581"/>
                <a:gd name="T36" fmla="*/ 65 w 1026"/>
                <a:gd name="T37" fmla="*/ 388 h 581"/>
                <a:gd name="T38" fmla="*/ 69 w 1026"/>
                <a:gd name="T39" fmla="*/ 404 h 581"/>
                <a:gd name="T40" fmla="*/ 94 w 1026"/>
                <a:gd name="T41" fmla="*/ 404 h 581"/>
                <a:gd name="T42" fmla="*/ 157 w 1026"/>
                <a:gd name="T43" fmla="*/ 453 h 581"/>
                <a:gd name="T44" fmla="*/ 133 w 1026"/>
                <a:gd name="T45" fmla="*/ 416 h 581"/>
                <a:gd name="T46" fmla="*/ 152 w 1026"/>
                <a:gd name="T47" fmla="*/ 309 h 581"/>
                <a:gd name="T48" fmla="*/ 138 w 1026"/>
                <a:gd name="T49" fmla="*/ 210 h 581"/>
                <a:gd name="T50" fmla="*/ 141 w 1026"/>
                <a:gd name="T51" fmla="*/ 201 h 581"/>
                <a:gd name="T52" fmla="*/ 221 w 1026"/>
                <a:gd name="T53" fmla="*/ 143 h 581"/>
                <a:gd name="T54" fmla="*/ 232 w 1026"/>
                <a:gd name="T55" fmla="*/ 143 h 581"/>
                <a:gd name="T56" fmla="*/ 259 w 1026"/>
                <a:gd name="T57" fmla="*/ 133 h 581"/>
                <a:gd name="T58" fmla="*/ 273 w 1026"/>
                <a:gd name="T59" fmla="*/ 93 h 581"/>
                <a:gd name="T60" fmla="*/ 380 w 1026"/>
                <a:gd name="T61" fmla="*/ 4 h 581"/>
                <a:gd name="T62" fmla="*/ 513 w 1026"/>
                <a:gd name="T63" fmla="*/ 15 h 581"/>
                <a:gd name="T64" fmla="*/ 539 w 1026"/>
                <a:gd name="T65" fmla="*/ 30 h 581"/>
                <a:gd name="T66" fmla="*/ 818 w 1026"/>
                <a:gd name="T67" fmla="*/ 107 h 581"/>
                <a:gd name="T68" fmla="*/ 870 w 1026"/>
                <a:gd name="T69" fmla="*/ 162 h 581"/>
                <a:gd name="T70" fmla="*/ 961 w 1026"/>
                <a:gd name="T71" fmla="*/ 217 h 581"/>
                <a:gd name="T72" fmla="*/ 1025 w 1026"/>
                <a:gd name="T73" fmla="*/ 344 h 581"/>
                <a:gd name="T74" fmla="*/ 1014 w 1026"/>
                <a:gd name="T75" fmla="*/ 352 h 581"/>
                <a:gd name="T76" fmla="*/ 967 w 1026"/>
                <a:gd name="T77" fmla="*/ 345 h 581"/>
                <a:gd name="T78" fmla="*/ 856 w 1026"/>
                <a:gd name="T79" fmla="*/ 344 h 581"/>
                <a:gd name="T80" fmla="*/ 830 w 1026"/>
                <a:gd name="T81" fmla="*/ 347 h 581"/>
                <a:gd name="T82" fmla="*/ 825 w 1026"/>
                <a:gd name="T83" fmla="*/ 294 h 581"/>
                <a:gd name="T84" fmla="*/ 856 w 1026"/>
                <a:gd name="T85" fmla="*/ 256 h 581"/>
                <a:gd name="T86" fmla="*/ 861 w 1026"/>
                <a:gd name="T87" fmla="*/ 229 h 581"/>
                <a:gd name="T88" fmla="*/ 834 w 1026"/>
                <a:gd name="T89" fmla="*/ 270 h 581"/>
                <a:gd name="T90" fmla="*/ 790 w 1026"/>
                <a:gd name="T91" fmla="*/ 309 h 581"/>
                <a:gd name="T92" fmla="*/ 793 w 1026"/>
                <a:gd name="T93" fmla="*/ 316 h 581"/>
                <a:gd name="T94" fmla="*/ 805 w 1026"/>
                <a:gd name="T95" fmla="*/ 357 h 581"/>
                <a:gd name="T96" fmla="*/ 686 w 1026"/>
                <a:gd name="T97" fmla="*/ 364 h 581"/>
                <a:gd name="T98" fmla="*/ 677 w 1026"/>
                <a:gd name="T99" fmla="*/ 314 h 581"/>
                <a:gd name="T100" fmla="*/ 683 w 1026"/>
                <a:gd name="T101" fmla="*/ 232 h 581"/>
                <a:gd name="T102" fmla="*/ 669 w 1026"/>
                <a:gd name="T103" fmla="*/ 346 h 581"/>
                <a:gd name="T104" fmla="*/ 698 w 1026"/>
                <a:gd name="T105" fmla="*/ 424 h 581"/>
                <a:gd name="T106" fmla="*/ 460 w 1026"/>
                <a:gd name="T107" fmla="*/ 428 h 581"/>
                <a:gd name="T108" fmla="*/ 457 w 1026"/>
                <a:gd name="T109" fmla="*/ 356 h 581"/>
                <a:gd name="T110" fmla="*/ 463 w 1026"/>
                <a:gd name="T111" fmla="*/ 283 h 581"/>
                <a:gd name="T112" fmla="*/ 450 w 1026"/>
                <a:gd name="T113" fmla="*/ 387 h 581"/>
                <a:gd name="T114" fmla="*/ 400 w 1026"/>
                <a:gd name="T115" fmla="*/ 431 h 581"/>
                <a:gd name="T116" fmla="*/ 305 w 1026"/>
                <a:gd name="T117" fmla="*/ 379 h 581"/>
                <a:gd name="T118" fmla="*/ 183 w 1026"/>
                <a:gd name="T119" fmla="*/ 502 h 581"/>
                <a:gd name="T120" fmla="*/ 103 w 1026"/>
                <a:gd name="T121" fmla="*/ 567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6" h="581">
                  <a:moveTo>
                    <a:pt x="84" y="579"/>
                  </a:moveTo>
                  <a:cubicBezTo>
                    <a:pt x="82" y="578"/>
                    <a:pt x="81" y="576"/>
                    <a:pt x="80" y="574"/>
                  </a:cubicBezTo>
                  <a:cubicBezTo>
                    <a:pt x="77" y="572"/>
                    <a:pt x="73" y="567"/>
                    <a:pt x="69" y="560"/>
                  </a:cubicBezTo>
                  <a:cubicBezTo>
                    <a:pt x="65" y="553"/>
                    <a:pt x="62" y="546"/>
                    <a:pt x="58" y="539"/>
                  </a:cubicBezTo>
                  <a:cubicBezTo>
                    <a:pt x="56" y="534"/>
                    <a:pt x="54" y="530"/>
                    <a:pt x="53" y="526"/>
                  </a:cubicBezTo>
                  <a:cubicBezTo>
                    <a:pt x="51" y="522"/>
                    <a:pt x="49" y="517"/>
                    <a:pt x="48" y="513"/>
                  </a:cubicBezTo>
                  <a:cubicBezTo>
                    <a:pt x="47" y="510"/>
                    <a:pt x="47" y="508"/>
                    <a:pt x="46" y="506"/>
                  </a:cubicBezTo>
                  <a:cubicBezTo>
                    <a:pt x="46" y="505"/>
                    <a:pt x="46" y="505"/>
                    <a:pt x="46" y="505"/>
                  </a:cubicBezTo>
                  <a:cubicBezTo>
                    <a:pt x="46" y="505"/>
                    <a:pt x="46" y="505"/>
                    <a:pt x="46" y="505"/>
                  </a:cubicBezTo>
                  <a:cubicBezTo>
                    <a:pt x="46" y="502"/>
                    <a:pt x="46" y="502"/>
                    <a:pt x="46" y="502"/>
                  </a:cubicBezTo>
                  <a:cubicBezTo>
                    <a:pt x="45" y="498"/>
                    <a:pt x="45" y="498"/>
                    <a:pt x="45" y="498"/>
                  </a:cubicBezTo>
                  <a:cubicBezTo>
                    <a:pt x="45" y="492"/>
                    <a:pt x="43" y="486"/>
                    <a:pt x="41" y="481"/>
                  </a:cubicBezTo>
                  <a:cubicBezTo>
                    <a:pt x="38" y="471"/>
                    <a:pt x="35" y="461"/>
                    <a:pt x="31" y="452"/>
                  </a:cubicBezTo>
                  <a:cubicBezTo>
                    <a:pt x="28" y="445"/>
                    <a:pt x="28" y="445"/>
                    <a:pt x="28" y="445"/>
                  </a:cubicBezTo>
                  <a:cubicBezTo>
                    <a:pt x="26" y="441"/>
                    <a:pt x="25" y="436"/>
                    <a:pt x="23" y="432"/>
                  </a:cubicBezTo>
                  <a:cubicBezTo>
                    <a:pt x="21" y="425"/>
                    <a:pt x="19" y="420"/>
                    <a:pt x="17" y="415"/>
                  </a:cubicBezTo>
                  <a:cubicBezTo>
                    <a:pt x="17" y="413"/>
                    <a:pt x="16" y="410"/>
                    <a:pt x="16" y="407"/>
                  </a:cubicBezTo>
                  <a:cubicBezTo>
                    <a:pt x="16" y="404"/>
                    <a:pt x="15" y="401"/>
                    <a:pt x="16" y="398"/>
                  </a:cubicBezTo>
                  <a:cubicBezTo>
                    <a:pt x="16" y="393"/>
                    <a:pt x="16" y="387"/>
                    <a:pt x="17" y="381"/>
                  </a:cubicBezTo>
                  <a:cubicBezTo>
                    <a:pt x="18" y="375"/>
                    <a:pt x="19" y="369"/>
                    <a:pt x="20" y="363"/>
                  </a:cubicBezTo>
                  <a:cubicBezTo>
                    <a:pt x="21" y="358"/>
                    <a:pt x="22" y="352"/>
                    <a:pt x="24" y="347"/>
                  </a:cubicBezTo>
                  <a:cubicBezTo>
                    <a:pt x="28" y="331"/>
                    <a:pt x="28" y="331"/>
                    <a:pt x="28" y="331"/>
                  </a:cubicBezTo>
                  <a:cubicBezTo>
                    <a:pt x="29" y="325"/>
                    <a:pt x="30" y="320"/>
                    <a:pt x="31" y="315"/>
                  </a:cubicBezTo>
                  <a:cubicBezTo>
                    <a:pt x="32" y="307"/>
                    <a:pt x="37" y="299"/>
                    <a:pt x="46" y="292"/>
                  </a:cubicBezTo>
                  <a:cubicBezTo>
                    <a:pt x="49" y="289"/>
                    <a:pt x="53" y="287"/>
                    <a:pt x="57" y="284"/>
                  </a:cubicBezTo>
                  <a:cubicBezTo>
                    <a:pt x="58" y="283"/>
                    <a:pt x="59" y="283"/>
                    <a:pt x="60" y="282"/>
                  </a:cubicBezTo>
                  <a:cubicBezTo>
                    <a:pt x="61" y="282"/>
                    <a:pt x="61" y="282"/>
                    <a:pt x="61" y="282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82" y="273"/>
                    <a:pt x="83" y="272"/>
                    <a:pt x="84" y="272"/>
                  </a:cubicBezTo>
                  <a:cubicBezTo>
                    <a:pt x="87" y="271"/>
                    <a:pt x="90" y="270"/>
                    <a:pt x="92" y="269"/>
                  </a:cubicBezTo>
                  <a:cubicBezTo>
                    <a:pt x="76" y="267"/>
                    <a:pt x="48" y="258"/>
                    <a:pt x="33" y="253"/>
                  </a:cubicBezTo>
                  <a:cubicBezTo>
                    <a:pt x="13" y="245"/>
                    <a:pt x="2" y="228"/>
                    <a:pt x="0" y="201"/>
                  </a:cubicBezTo>
                  <a:cubicBezTo>
                    <a:pt x="0" y="189"/>
                    <a:pt x="8" y="169"/>
                    <a:pt x="18" y="149"/>
                  </a:cubicBezTo>
                  <a:cubicBezTo>
                    <a:pt x="29" y="123"/>
                    <a:pt x="42" y="94"/>
                    <a:pt x="36" y="79"/>
                  </a:cubicBezTo>
                  <a:cubicBezTo>
                    <a:pt x="35" y="76"/>
                    <a:pt x="35" y="76"/>
                    <a:pt x="35" y="7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52" y="72"/>
                    <a:pt x="64" y="70"/>
                    <a:pt x="74" y="68"/>
                  </a:cubicBezTo>
                  <a:cubicBezTo>
                    <a:pt x="85" y="67"/>
                    <a:pt x="95" y="66"/>
                    <a:pt x="102" y="66"/>
                  </a:cubicBezTo>
                  <a:cubicBezTo>
                    <a:pt x="103" y="66"/>
                    <a:pt x="104" y="66"/>
                    <a:pt x="105" y="66"/>
                  </a:cubicBezTo>
                  <a:cubicBezTo>
                    <a:pt x="109" y="66"/>
                    <a:pt x="113" y="66"/>
                    <a:pt x="116" y="67"/>
                  </a:cubicBezTo>
                  <a:cubicBezTo>
                    <a:pt x="118" y="67"/>
                    <a:pt x="120" y="68"/>
                    <a:pt x="122" y="69"/>
                  </a:cubicBezTo>
                  <a:cubicBezTo>
                    <a:pt x="124" y="70"/>
                    <a:pt x="124" y="70"/>
                    <a:pt x="124" y="70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0" y="80"/>
                    <a:pt x="117" y="88"/>
                    <a:pt x="116" y="96"/>
                  </a:cubicBezTo>
                  <a:cubicBezTo>
                    <a:pt x="115" y="100"/>
                    <a:pt x="114" y="103"/>
                    <a:pt x="114" y="107"/>
                  </a:cubicBezTo>
                  <a:cubicBezTo>
                    <a:pt x="113" y="111"/>
                    <a:pt x="113" y="114"/>
                    <a:pt x="113" y="117"/>
                  </a:cubicBezTo>
                  <a:cubicBezTo>
                    <a:pt x="112" y="122"/>
                    <a:pt x="112" y="128"/>
                    <a:pt x="112" y="133"/>
                  </a:cubicBezTo>
                  <a:cubicBezTo>
                    <a:pt x="113" y="138"/>
                    <a:pt x="113" y="142"/>
                    <a:pt x="113" y="144"/>
                  </a:cubicBezTo>
                  <a:cubicBezTo>
                    <a:pt x="113" y="144"/>
                    <a:pt x="113" y="144"/>
                    <a:pt x="113" y="145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4" y="145"/>
                    <a:pt x="114" y="142"/>
                    <a:pt x="114" y="141"/>
                  </a:cubicBezTo>
                  <a:cubicBezTo>
                    <a:pt x="114" y="139"/>
                    <a:pt x="114" y="136"/>
                    <a:pt x="115" y="133"/>
                  </a:cubicBezTo>
                  <a:cubicBezTo>
                    <a:pt x="115" y="128"/>
                    <a:pt x="116" y="123"/>
                    <a:pt x="117" y="118"/>
                  </a:cubicBezTo>
                  <a:cubicBezTo>
                    <a:pt x="118" y="112"/>
                    <a:pt x="119" y="105"/>
                    <a:pt x="121" y="98"/>
                  </a:cubicBezTo>
                  <a:cubicBezTo>
                    <a:pt x="123" y="89"/>
                    <a:pt x="126" y="82"/>
                    <a:pt x="129" y="75"/>
                  </a:cubicBezTo>
                  <a:cubicBezTo>
                    <a:pt x="133" y="67"/>
                    <a:pt x="138" y="60"/>
                    <a:pt x="144" y="54"/>
                  </a:cubicBezTo>
                  <a:cubicBezTo>
                    <a:pt x="145" y="53"/>
                    <a:pt x="146" y="53"/>
                    <a:pt x="147" y="5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48" y="51"/>
                    <a:pt x="149" y="51"/>
                    <a:pt x="149" y="50"/>
                  </a:cubicBezTo>
                  <a:cubicBezTo>
                    <a:pt x="151" y="49"/>
                    <a:pt x="151" y="49"/>
                    <a:pt x="151" y="49"/>
                  </a:cubicBezTo>
                  <a:cubicBezTo>
                    <a:pt x="155" y="46"/>
                    <a:pt x="155" y="46"/>
                    <a:pt x="155" y="46"/>
                  </a:cubicBezTo>
                  <a:cubicBezTo>
                    <a:pt x="157" y="45"/>
                    <a:pt x="159" y="44"/>
                    <a:pt x="160" y="43"/>
                  </a:cubicBezTo>
                  <a:cubicBezTo>
                    <a:pt x="162" y="42"/>
                    <a:pt x="162" y="42"/>
                    <a:pt x="162" y="42"/>
                  </a:cubicBezTo>
                  <a:cubicBezTo>
                    <a:pt x="164" y="41"/>
                    <a:pt x="166" y="40"/>
                    <a:pt x="168" y="39"/>
                  </a:cubicBezTo>
                  <a:cubicBezTo>
                    <a:pt x="178" y="33"/>
                    <a:pt x="186" y="28"/>
                    <a:pt x="194" y="24"/>
                  </a:cubicBezTo>
                  <a:cubicBezTo>
                    <a:pt x="204" y="20"/>
                    <a:pt x="213" y="16"/>
                    <a:pt x="222" y="12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54" y="3"/>
                    <a:pt x="254" y="3"/>
                  </a:cubicBezTo>
                  <a:cubicBezTo>
                    <a:pt x="255" y="3"/>
                    <a:pt x="255" y="3"/>
                    <a:pt x="256" y="3"/>
                  </a:cubicBezTo>
                  <a:cubicBezTo>
                    <a:pt x="259" y="3"/>
                    <a:pt x="259" y="3"/>
                    <a:pt x="259" y="3"/>
                  </a:cubicBezTo>
                  <a:cubicBezTo>
                    <a:pt x="260" y="3"/>
                    <a:pt x="261" y="3"/>
                    <a:pt x="262" y="3"/>
                  </a:cubicBezTo>
                  <a:cubicBezTo>
                    <a:pt x="262" y="3"/>
                    <a:pt x="276" y="3"/>
                    <a:pt x="276" y="3"/>
                  </a:cubicBezTo>
                  <a:cubicBezTo>
                    <a:pt x="279" y="3"/>
                    <a:pt x="282" y="3"/>
                    <a:pt x="284" y="3"/>
                  </a:cubicBezTo>
                  <a:cubicBezTo>
                    <a:pt x="290" y="3"/>
                    <a:pt x="296" y="3"/>
                    <a:pt x="301" y="3"/>
                  </a:cubicBezTo>
                  <a:cubicBezTo>
                    <a:pt x="308" y="3"/>
                    <a:pt x="315" y="4"/>
                    <a:pt x="321" y="5"/>
                  </a:cubicBezTo>
                  <a:cubicBezTo>
                    <a:pt x="327" y="6"/>
                    <a:pt x="332" y="7"/>
                    <a:pt x="336" y="9"/>
                  </a:cubicBezTo>
                  <a:cubicBezTo>
                    <a:pt x="339" y="10"/>
                    <a:pt x="341" y="11"/>
                    <a:pt x="343" y="12"/>
                  </a:cubicBezTo>
                  <a:cubicBezTo>
                    <a:pt x="346" y="14"/>
                    <a:pt x="346" y="14"/>
                    <a:pt x="346" y="14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38" y="20"/>
                    <a:pt x="333" y="24"/>
                    <a:pt x="328" y="28"/>
                  </a:cubicBezTo>
                  <a:cubicBezTo>
                    <a:pt x="320" y="34"/>
                    <a:pt x="312" y="40"/>
                    <a:pt x="303" y="49"/>
                  </a:cubicBezTo>
                  <a:cubicBezTo>
                    <a:pt x="294" y="57"/>
                    <a:pt x="287" y="65"/>
                    <a:pt x="281" y="72"/>
                  </a:cubicBezTo>
                  <a:cubicBezTo>
                    <a:pt x="277" y="77"/>
                    <a:pt x="274" y="81"/>
                    <a:pt x="271" y="86"/>
                  </a:cubicBezTo>
                  <a:cubicBezTo>
                    <a:pt x="271" y="87"/>
                    <a:pt x="270" y="88"/>
                    <a:pt x="270" y="89"/>
                  </a:cubicBezTo>
                  <a:cubicBezTo>
                    <a:pt x="268" y="91"/>
                    <a:pt x="268" y="91"/>
                    <a:pt x="268" y="91"/>
                  </a:cubicBezTo>
                  <a:cubicBezTo>
                    <a:pt x="266" y="95"/>
                    <a:pt x="266" y="95"/>
                    <a:pt x="266" y="95"/>
                  </a:cubicBezTo>
                  <a:cubicBezTo>
                    <a:pt x="266" y="95"/>
                    <a:pt x="266" y="96"/>
                    <a:pt x="266" y="96"/>
                  </a:cubicBezTo>
                  <a:cubicBezTo>
                    <a:pt x="265" y="99"/>
                    <a:pt x="265" y="99"/>
                    <a:pt x="265" y="99"/>
                  </a:cubicBezTo>
                  <a:cubicBezTo>
                    <a:pt x="265" y="99"/>
                    <a:pt x="265" y="100"/>
                    <a:pt x="264" y="100"/>
                  </a:cubicBezTo>
                  <a:cubicBezTo>
                    <a:pt x="264" y="100"/>
                    <a:pt x="264" y="100"/>
                    <a:pt x="264" y="101"/>
                  </a:cubicBezTo>
                  <a:cubicBezTo>
                    <a:pt x="264" y="103"/>
                    <a:pt x="264" y="103"/>
                    <a:pt x="264" y="103"/>
                  </a:cubicBezTo>
                  <a:cubicBezTo>
                    <a:pt x="264" y="103"/>
                    <a:pt x="264" y="103"/>
                    <a:pt x="264" y="103"/>
                  </a:cubicBezTo>
                  <a:cubicBezTo>
                    <a:pt x="262" y="108"/>
                    <a:pt x="262" y="108"/>
                    <a:pt x="262" y="108"/>
                  </a:cubicBezTo>
                  <a:cubicBezTo>
                    <a:pt x="260" y="117"/>
                    <a:pt x="260" y="117"/>
                    <a:pt x="260" y="117"/>
                  </a:cubicBezTo>
                  <a:cubicBezTo>
                    <a:pt x="259" y="122"/>
                    <a:pt x="258" y="127"/>
                    <a:pt x="257" y="132"/>
                  </a:cubicBezTo>
                  <a:cubicBezTo>
                    <a:pt x="255" y="138"/>
                    <a:pt x="255" y="143"/>
                    <a:pt x="255" y="148"/>
                  </a:cubicBezTo>
                  <a:cubicBezTo>
                    <a:pt x="255" y="150"/>
                    <a:pt x="255" y="151"/>
                    <a:pt x="255" y="153"/>
                  </a:cubicBezTo>
                  <a:cubicBezTo>
                    <a:pt x="255" y="162"/>
                    <a:pt x="255" y="162"/>
                    <a:pt x="255" y="162"/>
                  </a:cubicBezTo>
                  <a:cubicBezTo>
                    <a:pt x="250" y="153"/>
                    <a:pt x="250" y="153"/>
                    <a:pt x="250" y="153"/>
                  </a:cubicBezTo>
                  <a:cubicBezTo>
                    <a:pt x="248" y="151"/>
                    <a:pt x="245" y="147"/>
                    <a:pt x="242" y="144"/>
                  </a:cubicBezTo>
                  <a:cubicBezTo>
                    <a:pt x="241" y="143"/>
                    <a:pt x="239" y="142"/>
                    <a:pt x="238" y="141"/>
                  </a:cubicBezTo>
                  <a:cubicBezTo>
                    <a:pt x="237" y="140"/>
                    <a:pt x="237" y="140"/>
                    <a:pt x="237" y="140"/>
                  </a:cubicBezTo>
                  <a:cubicBezTo>
                    <a:pt x="236" y="137"/>
                    <a:pt x="236" y="137"/>
                    <a:pt x="236" y="137"/>
                  </a:cubicBezTo>
                  <a:cubicBezTo>
                    <a:pt x="236" y="135"/>
                    <a:pt x="236" y="135"/>
                    <a:pt x="236" y="135"/>
                  </a:cubicBezTo>
                  <a:cubicBezTo>
                    <a:pt x="236" y="135"/>
                    <a:pt x="236" y="134"/>
                    <a:pt x="236" y="133"/>
                  </a:cubicBezTo>
                  <a:cubicBezTo>
                    <a:pt x="235" y="130"/>
                    <a:pt x="235" y="130"/>
                    <a:pt x="235" y="130"/>
                  </a:cubicBezTo>
                  <a:cubicBezTo>
                    <a:pt x="235" y="130"/>
                    <a:pt x="235" y="129"/>
                    <a:pt x="235" y="129"/>
                  </a:cubicBezTo>
                  <a:cubicBezTo>
                    <a:pt x="235" y="128"/>
                    <a:pt x="234" y="128"/>
                    <a:pt x="234" y="128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4" y="126"/>
                    <a:pt x="233" y="125"/>
                    <a:pt x="233" y="125"/>
                  </a:cubicBezTo>
                  <a:cubicBezTo>
                    <a:pt x="233" y="124"/>
                    <a:pt x="232" y="123"/>
                    <a:pt x="232" y="122"/>
                  </a:cubicBezTo>
                  <a:cubicBezTo>
                    <a:pt x="231" y="121"/>
                    <a:pt x="231" y="121"/>
                    <a:pt x="231" y="121"/>
                  </a:cubicBezTo>
                  <a:cubicBezTo>
                    <a:pt x="231" y="120"/>
                    <a:pt x="231" y="120"/>
                    <a:pt x="231" y="120"/>
                  </a:cubicBezTo>
                  <a:cubicBezTo>
                    <a:pt x="230" y="119"/>
                    <a:pt x="230" y="119"/>
                    <a:pt x="230" y="119"/>
                  </a:cubicBezTo>
                  <a:cubicBezTo>
                    <a:pt x="229" y="117"/>
                    <a:pt x="229" y="117"/>
                    <a:pt x="229" y="117"/>
                  </a:cubicBezTo>
                  <a:cubicBezTo>
                    <a:pt x="228" y="117"/>
                    <a:pt x="228" y="117"/>
                    <a:pt x="228" y="116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6" y="114"/>
                    <a:pt x="226" y="114"/>
                    <a:pt x="226" y="114"/>
                  </a:cubicBezTo>
                  <a:cubicBezTo>
                    <a:pt x="226" y="114"/>
                    <a:pt x="225" y="114"/>
                    <a:pt x="225" y="113"/>
                  </a:cubicBezTo>
                  <a:cubicBezTo>
                    <a:pt x="224" y="113"/>
                    <a:pt x="223" y="112"/>
                    <a:pt x="222" y="111"/>
                  </a:cubicBezTo>
                  <a:cubicBezTo>
                    <a:pt x="219" y="109"/>
                    <a:pt x="219" y="109"/>
                    <a:pt x="219" y="109"/>
                  </a:cubicBezTo>
                  <a:cubicBezTo>
                    <a:pt x="218" y="109"/>
                    <a:pt x="218" y="108"/>
                    <a:pt x="217" y="108"/>
                  </a:cubicBezTo>
                  <a:cubicBezTo>
                    <a:pt x="217" y="108"/>
                    <a:pt x="216" y="108"/>
                    <a:pt x="216" y="107"/>
                  </a:cubicBezTo>
                  <a:cubicBezTo>
                    <a:pt x="215" y="107"/>
                    <a:pt x="215" y="107"/>
                    <a:pt x="215" y="107"/>
                  </a:cubicBezTo>
                  <a:cubicBezTo>
                    <a:pt x="215" y="107"/>
                    <a:pt x="215" y="107"/>
                    <a:pt x="214" y="107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3" y="106"/>
                    <a:pt x="212" y="106"/>
                    <a:pt x="212" y="106"/>
                  </a:cubicBezTo>
                  <a:cubicBezTo>
                    <a:pt x="211" y="105"/>
                    <a:pt x="210" y="105"/>
                    <a:pt x="210" y="105"/>
                  </a:cubicBezTo>
                  <a:cubicBezTo>
                    <a:pt x="207" y="104"/>
                    <a:pt x="207" y="104"/>
                    <a:pt x="207" y="104"/>
                  </a:cubicBezTo>
                  <a:cubicBezTo>
                    <a:pt x="206" y="104"/>
                    <a:pt x="206" y="104"/>
                    <a:pt x="205" y="103"/>
                  </a:cubicBezTo>
                  <a:cubicBezTo>
                    <a:pt x="205" y="103"/>
                    <a:pt x="204" y="103"/>
                    <a:pt x="204" y="103"/>
                  </a:cubicBezTo>
                  <a:cubicBezTo>
                    <a:pt x="202" y="103"/>
                    <a:pt x="201" y="102"/>
                    <a:pt x="200" y="102"/>
                  </a:cubicBezTo>
                  <a:cubicBezTo>
                    <a:pt x="198" y="102"/>
                    <a:pt x="198" y="102"/>
                    <a:pt x="198" y="102"/>
                  </a:cubicBezTo>
                  <a:cubicBezTo>
                    <a:pt x="197" y="102"/>
                    <a:pt x="196" y="102"/>
                    <a:pt x="195" y="101"/>
                  </a:cubicBezTo>
                  <a:cubicBezTo>
                    <a:pt x="195" y="101"/>
                    <a:pt x="194" y="101"/>
                    <a:pt x="193" y="101"/>
                  </a:cubicBezTo>
                  <a:cubicBezTo>
                    <a:pt x="193" y="101"/>
                    <a:pt x="192" y="101"/>
                    <a:pt x="191" y="101"/>
                  </a:cubicBezTo>
                  <a:cubicBezTo>
                    <a:pt x="189" y="101"/>
                    <a:pt x="189" y="101"/>
                    <a:pt x="189" y="101"/>
                  </a:cubicBezTo>
                  <a:cubicBezTo>
                    <a:pt x="189" y="100"/>
                    <a:pt x="188" y="100"/>
                    <a:pt x="187" y="100"/>
                  </a:cubicBezTo>
                  <a:cubicBezTo>
                    <a:pt x="186" y="100"/>
                    <a:pt x="186" y="100"/>
                    <a:pt x="186" y="100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7" y="102"/>
                    <a:pt x="187" y="102"/>
                    <a:pt x="187" y="102"/>
                  </a:cubicBezTo>
                  <a:cubicBezTo>
                    <a:pt x="187" y="102"/>
                    <a:pt x="188" y="102"/>
                    <a:pt x="189" y="103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1" y="104"/>
                    <a:pt x="191" y="104"/>
                    <a:pt x="192" y="105"/>
                  </a:cubicBezTo>
                  <a:cubicBezTo>
                    <a:pt x="193" y="105"/>
                    <a:pt x="193" y="105"/>
                    <a:pt x="194" y="106"/>
                  </a:cubicBezTo>
                  <a:cubicBezTo>
                    <a:pt x="195" y="106"/>
                    <a:pt x="196" y="107"/>
                    <a:pt x="196" y="107"/>
                  </a:cubicBezTo>
                  <a:cubicBezTo>
                    <a:pt x="198" y="108"/>
                    <a:pt x="198" y="108"/>
                    <a:pt x="198" y="108"/>
                  </a:cubicBezTo>
                  <a:cubicBezTo>
                    <a:pt x="199" y="109"/>
                    <a:pt x="200" y="109"/>
                    <a:pt x="201" y="110"/>
                  </a:cubicBezTo>
                  <a:cubicBezTo>
                    <a:pt x="201" y="110"/>
                    <a:pt x="201" y="111"/>
                    <a:pt x="202" y="111"/>
                  </a:cubicBezTo>
                  <a:cubicBezTo>
                    <a:pt x="202" y="111"/>
                    <a:pt x="203" y="111"/>
                    <a:pt x="203" y="112"/>
                  </a:cubicBezTo>
                  <a:cubicBezTo>
                    <a:pt x="205" y="114"/>
                    <a:pt x="205" y="114"/>
                    <a:pt x="205" y="114"/>
                  </a:cubicBezTo>
                  <a:cubicBezTo>
                    <a:pt x="206" y="114"/>
                    <a:pt x="206" y="114"/>
                    <a:pt x="207" y="115"/>
                  </a:cubicBezTo>
                  <a:cubicBezTo>
                    <a:pt x="207" y="115"/>
                    <a:pt x="207" y="115"/>
                    <a:pt x="207" y="115"/>
                  </a:cubicBezTo>
                  <a:cubicBezTo>
                    <a:pt x="208" y="116"/>
                    <a:pt x="208" y="116"/>
                    <a:pt x="208" y="116"/>
                  </a:cubicBezTo>
                  <a:cubicBezTo>
                    <a:pt x="208" y="117"/>
                    <a:pt x="209" y="117"/>
                    <a:pt x="209" y="117"/>
                  </a:cubicBezTo>
                  <a:cubicBezTo>
                    <a:pt x="209" y="117"/>
                    <a:pt x="209" y="117"/>
                    <a:pt x="209" y="117"/>
                  </a:cubicBezTo>
                  <a:cubicBezTo>
                    <a:pt x="209" y="118"/>
                    <a:pt x="209" y="118"/>
                    <a:pt x="210" y="118"/>
                  </a:cubicBezTo>
                  <a:cubicBezTo>
                    <a:pt x="210" y="119"/>
                    <a:pt x="210" y="119"/>
                    <a:pt x="211" y="120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213" y="123"/>
                    <a:pt x="213" y="123"/>
                    <a:pt x="213" y="123"/>
                  </a:cubicBezTo>
                  <a:cubicBezTo>
                    <a:pt x="213" y="124"/>
                    <a:pt x="214" y="124"/>
                    <a:pt x="214" y="125"/>
                  </a:cubicBezTo>
                  <a:cubicBezTo>
                    <a:pt x="214" y="126"/>
                    <a:pt x="214" y="126"/>
                    <a:pt x="214" y="126"/>
                  </a:cubicBezTo>
                  <a:cubicBezTo>
                    <a:pt x="214" y="126"/>
                    <a:pt x="214" y="126"/>
                    <a:pt x="214" y="127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4" y="128"/>
                    <a:pt x="214" y="128"/>
                    <a:pt x="214" y="128"/>
                  </a:cubicBezTo>
                  <a:cubicBezTo>
                    <a:pt x="215" y="128"/>
                    <a:pt x="215" y="128"/>
                    <a:pt x="215" y="128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5" y="130"/>
                    <a:pt x="215" y="130"/>
                    <a:pt x="215" y="130"/>
                  </a:cubicBezTo>
                  <a:cubicBezTo>
                    <a:pt x="215" y="130"/>
                    <a:pt x="215" y="130"/>
                    <a:pt x="215" y="131"/>
                  </a:cubicBezTo>
                  <a:cubicBezTo>
                    <a:pt x="215" y="131"/>
                    <a:pt x="215" y="132"/>
                    <a:pt x="215" y="132"/>
                  </a:cubicBezTo>
                  <a:cubicBezTo>
                    <a:pt x="214" y="132"/>
                    <a:pt x="214" y="132"/>
                    <a:pt x="214" y="132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4" y="133"/>
                    <a:pt x="214" y="134"/>
                    <a:pt x="214" y="134"/>
                  </a:cubicBezTo>
                  <a:cubicBezTo>
                    <a:pt x="214" y="135"/>
                    <a:pt x="214" y="135"/>
                    <a:pt x="214" y="135"/>
                  </a:cubicBezTo>
                  <a:cubicBezTo>
                    <a:pt x="214" y="136"/>
                    <a:pt x="214" y="136"/>
                    <a:pt x="214" y="136"/>
                  </a:cubicBezTo>
                  <a:cubicBezTo>
                    <a:pt x="213" y="137"/>
                    <a:pt x="213" y="137"/>
                    <a:pt x="213" y="137"/>
                  </a:cubicBezTo>
                  <a:cubicBezTo>
                    <a:pt x="213" y="139"/>
                    <a:pt x="213" y="139"/>
                    <a:pt x="213" y="139"/>
                  </a:cubicBezTo>
                  <a:cubicBezTo>
                    <a:pt x="212" y="139"/>
                    <a:pt x="212" y="139"/>
                    <a:pt x="212" y="139"/>
                  </a:cubicBezTo>
                  <a:cubicBezTo>
                    <a:pt x="209" y="140"/>
                    <a:pt x="207" y="142"/>
                    <a:pt x="204" y="143"/>
                  </a:cubicBezTo>
                  <a:cubicBezTo>
                    <a:pt x="200" y="146"/>
                    <a:pt x="196" y="149"/>
                    <a:pt x="194" y="151"/>
                  </a:cubicBezTo>
                  <a:cubicBezTo>
                    <a:pt x="190" y="154"/>
                    <a:pt x="187" y="157"/>
                    <a:pt x="183" y="160"/>
                  </a:cubicBezTo>
                  <a:cubicBezTo>
                    <a:pt x="180" y="162"/>
                    <a:pt x="178" y="165"/>
                    <a:pt x="175" y="167"/>
                  </a:cubicBezTo>
                  <a:cubicBezTo>
                    <a:pt x="170" y="171"/>
                    <a:pt x="163" y="177"/>
                    <a:pt x="155" y="181"/>
                  </a:cubicBezTo>
                  <a:cubicBezTo>
                    <a:pt x="152" y="182"/>
                    <a:pt x="148" y="184"/>
                    <a:pt x="145" y="185"/>
                  </a:cubicBezTo>
                  <a:cubicBezTo>
                    <a:pt x="142" y="186"/>
                    <a:pt x="142" y="186"/>
                    <a:pt x="142" y="186"/>
                  </a:cubicBezTo>
                  <a:cubicBezTo>
                    <a:pt x="139" y="188"/>
                    <a:pt x="139" y="188"/>
                    <a:pt x="139" y="188"/>
                  </a:cubicBezTo>
                  <a:cubicBezTo>
                    <a:pt x="138" y="188"/>
                    <a:pt x="137" y="188"/>
                    <a:pt x="137" y="189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5" y="190"/>
                    <a:pt x="134" y="190"/>
                    <a:pt x="133" y="191"/>
                  </a:cubicBezTo>
                  <a:cubicBezTo>
                    <a:pt x="132" y="191"/>
                    <a:pt x="132" y="191"/>
                    <a:pt x="132" y="191"/>
                  </a:cubicBezTo>
                  <a:cubicBezTo>
                    <a:pt x="132" y="192"/>
                    <a:pt x="131" y="192"/>
                    <a:pt x="131" y="193"/>
                  </a:cubicBezTo>
                  <a:cubicBezTo>
                    <a:pt x="130" y="194"/>
                    <a:pt x="130" y="194"/>
                    <a:pt x="130" y="194"/>
                  </a:cubicBezTo>
                  <a:cubicBezTo>
                    <a:pt x="130" y="194"/>
                    <a:pt x="129" y="194"/>
                    <a:pt x="129" y="194"/>
                  </a:cubicBezTo>
                  <a:cubicBezTo>
                    <a:pt x="129" y="194"/>
                    <a:pt x="129" y="194"/>
                    <a:pt x="129" y="194"/>
                  </a:cubicBezTo>
                  <a:cubicBezTo>
                    <a:pt x="128" y="195"/>
                    <a:pt x="128" y="196"/>
                    <a:pt x="127" y="196"/>
                  </a:cubicBezTo>
                  <a:cubicBezTo>
                    <a:pt x="127" y="197"/>
                    <a:pt x="127" y="198"/>
                    <a:pt x="126" y="198"/>
                  </a:cubicBezTo>
                  <a:cubicBezTo>
                    <a:pt x="126" y="199"/>
                    <a:pt x="126" y="199"/>
                    <a:pt x="126" y="200"/>
                  </a:cubicBezTo>
                  <a:cubicBezTo>
                    <a:pt x="125" y="201"/>
                    <a:pt x="125" y="201"/>
                    <a:pt x="125" y="201"/>
                  </a:cubicBezTo>
                  <a:cubicBezTo>
                    <a:pt x="125" y="201"/>
                    <a:pt x="125" y="202"/>
                    <a:pt x="125" y="203"/>
                  </a:cubicBezTo>
                  <a:cubicBezTo>
                    <a:pt x="125" y="204"/>
                    <a:pt x="124" y="204"/>
                    <a:pt x="124" y="205"/>
                  </a:cubicBezTo>
                  <a:cubicBezTo>
                    <a:pt x="124" y="206"/>
                    <a:pt x="124" y="207"/>
                    <a:pt x="124" y="207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24" y="211"/>
                    <a:pt x="124" y="211"/>
                    <a:pt x="124" y="211"/>
                  </a:cubicBezTo>
                  <a:cubicBezTo>
                    <a:pt x="124" y="212"/>
                    <a:pt x="124" y="212"/>
                    <a:pt x="124" y="212"/>
                  </a:cubicBezTo>
                  <a:cubicBezTo>
                    <a:pt x="125" y="213"/>
                    <a:pt x="125" y="214"/>
                    <a:pt x="125" y="215"/>
                  </a:cubicBezTo>
                  <a:cubicBezTo>
                    <a:pt x="125" y="217"/>
                    <a:pt x="126" y="219"/>
                    <a:pt x="127" y="222"/>
                  </a:cubicBezTo>
                  <a:cubicBezTo>
                    <a:pt x="128" y="225"/>
                    <a:pt x="129" y="228"/>
                    <a:pt x="129" y="231"/>
                  </a:cubicBezTo>
                  <a:cubicBezTo>
                    <a:pt x="130" y="234"/>
                    <a:pt x="130" y="234"/>
                    <a:pt x="130" y="234"/>
                  </a:cubicBezTo>
                  <a:cubicBezTo>
                    <a:pt x="132" y="238"/>
                    <a:pt x="133" y="242"/>
                    <a:pt x="134" y="245"/>
                  </a:cubicBezTo>
                  <a:cubicBezTo>
                    <a:pt x="136" y="254"/>
                    <a:pt x="138" y="261"/>
                    <a:pt x="138" y="268"/>
                  </a:cubicBezTo>
                  <a:cubicBezTo>
                    <a:pt x="139" y="276"/>
                    <a:pt x="139" y="284"/>
                    <a:pt x="138" y="291"/>
                  </a:cubicBezTo>
                  <a:cubicBezTo>
                    <a:pt x="138" y="293"/>
                    <a:pt x="138" y="294"/>
                    <a:pt x="138" y="296"/>
                  </a:cubicBezTo>
                  <a:cubicBezTo>
                    <a:pt x="138" y="297"/>
                    <a:pt x="138" y="297"/>
                    <a:pt x="138" y="297"/>
                  </a:cubicBezTo>
                  <a:cubicBezTo>
                    <a:pt x="138" y="297"/>
                    <a:pt x="138" y="298"/>
                    <a:pt x="138" y="298"/>
                  </a:cubicBezTo>
                  <a:cubicBezTo>
                    <a:pt x="138" y="299"/>
                    <a:pt x="137" y="299"/>
                    <a:pt x="137" y="300"/>
                  </a:cubicBezTo>
                  <a:cubicBezTo>
                    <a:pt x="136" y="306"/>
                    <a:pt x="136" y="306"/>
                    <a:pt x="136" y="306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5" y="312"/>
                    <a:pt x="135" y="313"/>
                    <a:pt x="134" y="313"/>
                  </a:cubicBezTo>
                  <a:cubicBezTo>
                    <a:pt x="134" y="313"/>
                    <a:pt x="134" y="314"/>
                    <a:pt x="134" y="314"/>
                  </a:cubicBezTo>
                  <a:cubicBezTo>
                    <a:pt x="132" y="321"/>
                    <a:pt x="129" y="328"/>
                    <a:pt x="125" y="335"/>
                  </a:cubicBezTo>
                  <a:cubicBezTo>
                    <a:pt x="118" y="348"/>
                    <a:pt x="108" y="360"/>
                    <a:pt x="95" y="370"/>
                  </a:cubicBezTo>
                  <a:cubicBezTo>
                    <a:pt x="92" y="372"/>
                    <a:pt x="89" y="374"/>
                    <a:pt x="85" y="377"/>
                  </a:cubicBezTo>
                  <a:cubicBezTo>
                    <a:pt x="83" y="378"/>
                    <a:pt x="79" y="380"/>
                    <a:pt x="75" y="383"/>
                  </a:cubicBezTo>
                  <a:cubicBezTo>
                    <a:pt x="72" y="384"/>
                    <a:pt x="69" y="386"/>
                    <a:pt x="65" y="388"/>
                  </a:cubicBezTo>
                  <a:cubicBezTo>
                    <a:pt x="63" y="389"/>
                    <a:pt x="61" y="389"/>
                    <a:pt x="60" y="390"/>
                  </a:cubicBezTo>
                  <a:cubicBezTo>
                    <a:pt x="59" y="390"/>
                    <a:pt x="58" y="391"/>
                    <a:pt x="57" y="391"/>
                  </a:cubicBezTo>
                  <a:cubicBezTo>
                    <a:pt x="57" y="391"/>
                    <a:pt x="57" y="391"/>
                    <a:pt x="57" y="391"/>
                  </a:cubicBezTo>
                  <a:cubicBezTo>
                    <a:pt x="54" y="392"/>
                    <a:pt x="54" y="392"/>
                    <a:pt x="54" y="392"/>
                  </a:cubicBezTo>
                  <a:cubicBezTo>
                    <a:pt x="54" y="392"/>
                    <a:pt x="54" y="392"/>
                    <a:pt x="54" y="392"/>
                  </a:cubicBezTo>
                  <a:cubicBezTo>
                    <a:pt x="49" y="394"/>
                    <a:pt x="47" y="398"/>
                    <a:pt x="48" y="402"/>
                  </a:cubicBezTo>
                  <a:cubicBezTo>
                    <a:pt x="49" y="406"/>
                    <a:pt x="53" y="408"/>
                    <a:pt x="56" y="408"/>
                  </a:cubicBezTo>
                  <a:cubicBezTo>
                    <a:pt x="57" y="408"/>
                    <a:pt x="58" y="408"/>
                    <a:pt x="59" y="408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3" y="406"/>
                    <a:pt x="64" y="406"/>
                    <a:pt x="65" y="405"/>
                  </a:cubicBezTo>
                  <a:cubicBezTo>
                    <a:pt x="67" y="405"/>
                    <a:pt x="68" y="405"/>
                    <a:pt x="69" y="404"/>
                  </a:cubicBezTo>
                  <a:cubicBezTo>
                    <a:pt x="70" y="404"/>
                    <a:pt x="70" y="404"/>
                    <a:pt x="70" y="404"/>
                  </a:cubicBezTo>
                  <a:cubicBezTo>
                    <a:pt x="73" y="403"/>
                    <a:pt x="73" y="403"/>
                    <a:pt x="73" y="403"/>
                  </a:cubicBezTo>
                  <a:cubicBezTo>
                    <a:pt x="76" y="403"/>
                    <a:pt x="76" y="403"/>
                    <a:pt x="76" y="403"/>
                  </a:cubicBezTo>
                  <a:cubicBezTo>
                    <a:pt x="80" y="402"/>
                    <a:pt x="80" y="402"/>
                    <a:pt x="80" y="402"/>
                  </a:cubicBezTo>
                  <a:cubicBezTo>
                    <a:pt x="83" y="402"/>
                    <a:pt x="83" y="402"/>
                    <a:pt x="83" y="402"/>
                  </a:cubicBezTo>
                  <a:cubicBezTo>
                    <a:pt x="84" y="402"/>
                    <a:pt x="84" y="402"/>
                    <a:pt x="84" y="402"/>
                  </a:cubicBezTo>
                  <a:cubicBezTo>
                    <a:pt x="84" y="402"/>
                    <a:pt x="84" y="402"/>
                    <a:pt x="85" y="402"/>
                  </a:cubicBezTo>
                  <a:cubicBezTo>
                    <a:pt x="86" y="402"/>
                    <a:pt x="86" y="402"/>
                    <a:pt x="87" y="403"/>
                  </a:cubicBezTo>
                  <a:cubicBezTo>
                    <a:pt x="88" y="403"/>
                    <a:pt x="88" y="403"/>
                    <a:pt x="88" y="403"/>
                  </a:cubicBezTo>
                  <a:cubicBezTo>
                    <a:pt x="89" y="403"/>
                    <a:pt x="90" y="403"/>
                    <a:pt x="91" y="403"/>
                  </a:cubicBezTo>
                  <a:cubicBezTo>
                    <a:pt x="91" y="403"/>
                    <a:pt x="92" y="403"/>
                    <a:pt x="92" y="403"/>
                  </a:cubicBezTo>
                  <a:cubicBezTo>
                    <a:pt x="93" y="403"/>
                    <a:pt x="94" y="403"/>
                    <a:pt x="94" y="404"/>
                  </a:cubicBezTo>
                  <a:cubicBezTo>
                    <a:pt x="97" y="404"/>
                    <a:pt x="99" y="405"/>
                    <a:pt x="102" y="406"/>
                  </a:cubicBezTo>
                  <a:cubicBezTo>
                    <a:pt x="106" y="407"/>
                    <a:pt x="111" y="409"/>
                    <a:pt x="116" y="412"/>
                  </a:cubicBezTo>
                  <a:cubicBezTo>
                    <a:pt x="120" y="414"/>
                    <a:pt x="124" y="417"/>
                    <a:pt x="129" y="420"/>
                  </a:cubicBezTo>
                  <a:cubicBezTo>
                    <a:pt x="130" y="422"/>
                    <a:pt x="133" y="423"/>
                    <a:pt x="135" y="425"/>
                  </a:cubicBezTo>
                  <a:cubicBezTo>
                    <a:pt x="136" y="427"/>
                    <a:pt x="138" y="429"/>
                    <a:pt x="140" y="431"/>
                  </a:cubicBezTo>
                  <a:cubicBezTo>
                    <a:pt x="143" y="434"/>
                    <a:pt x="143" y="434"/>
                    <a:pt x="143" y="434"/>
                  </a:cubicBezTo>
                  <a:cubicBezTo>
                    <a:pt x="145" y="437"/>
                    <a:pt x="145" y="437"/>
                    <a:pt x="145" y="437"/>
                  </a:cubicBezTo>
                  <a:cubicBezTo>
                    <a:pt x="148" y="440"/>
                    <a:pt x="148" y="440"/>
                    <a:pt x="148" y="440"/>
                  </a:cubicBezTo>
                  <a:cubicBezTo>
                    <a:pt x="150" y="443"/>
                    <a:pt x="150" y="443"/>
                    <a:pt x="150" y="443"/>
                  </a:cubicBezTo>
                  <a:cubicBezTo>
                    <a:pt x="153" y="446"/>
                    <a:pt x="153" y="446"/>
                    <a:pt x="153" y="446"/>
                  </a:cubicBezTo>
                  <a:cubicBezTo>
                    <a:pt x="155" y="449"/>
                    <a:pt x="155" y="449"/>
                    <a:pt x="155" y="449"/>
                  </a:cubicBezTo>
                  <a:cubicBezTo>
                    <a:pt x="157" y="453"/>
                    <a:pt x="157" y="453"/>
                    <a:pt x="157" y="453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8" y="454"/>
                    <a:pt x="158" y="454"/>
                    <a:pt x="158" y="454"/>
                  </a:cubicBezTo>
                  <a:cubicBezTo>
                    <a:pt x="157" y="453"/>
                    <a:pt x="157" y="453"/>
                    <a:pt x="157" y="453"/>
                  </a:cubicBezTo>
                  <a:cubicBezTo>
                    <a:pt x="156" y="449"/>
                    <a:pt x="156" y="449"/>
                    <a:pt x="156" y="449"/>
                  </a:cubicBezTo>
                  <a:cubicBezTo>
                    <a:pt x="154" y="445"/>
                    <a:pt x="154" y="445"/>
                    <a:pt x="154" y="445"/>
                  </a:cubicBezTo>
                  <a:cubicBezTo>
                    <a:pt x="152" y="442"/>
                    <a:pt x="152" y="442"/>
                    <a:pt x="152" y="442"/>
                  </a:cubicBezTo>
                  <a:cubicBezTo>
                    <a:pt x="150" y="438"/>
                    <a:pt x="150" y="438"/>
                    <a:pt x="150" y="438"/>
                  </a:cubicBezTo>
                  <a:cubicBezTo>
                    <a:pt x="148" y="435"/>
                    <a:pt x="148" y="435"/>
                    <a:pt x="148" y="435"/>
                  </a:cubicBezTo>
                  <a:cubicBezTo>
                    <a:pt x="146" y="431"/>
                    <a:pt x="146" y="431"/>
                    <a:pt x="146" y="431"/>
                  </a:cubicBezTo>
                  <a:cubicBezTo>
                    <a:pt x="143" y="428"/>
                    <a:pt x="143" y="428"/>
                    <a:pt x="143" y="428"/>
                  </a:cubicBezTo>
                  <a:cubicBezTo>
                    <a:pt x="142" y="426"/>
                    <a:pt x="140" y="424"/>
                    <a:pt x="138" y="422"/>
                  </a:cubicBezTo>
                  <a:cubicBezTo>
                    <a:pt x="136" y="419"/>
                    <a:pt x="134" y="417"/>
                    <a:pt x="133" y="416"/>
                  </a:cubicBezTo>
                  <a:cubicBezTo>
                    <a:pt x="129" y="412"/>
                    <a:pt x="124" y="408"/>
                    <a:pt x="120" y="405"/>
                  </a:cubicBezTo>
                  <a:cubicBezTo>
                    <a:pt x="115" y="401"/>
                    <a:pt x="110" y="398"/>
                    <a:pt x="105" y="396"/>
                  </a:cubicBezTo>
                  <a:cubicBezTo>
                    <a:pt x="103" y="395"/>
                    <a:pt x="101" y="394"/>
                    <a:pt x="99" y="393"/>
                  </a:cubicBezTo>
                  <a:cubicBezTo>
                    <a:pt x="94" y="391"/>
                    <a:pt x="94" y="391"/>
                    <a:pt x="94" y="391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101" y="387"/>
                    <a:pt x="103" y="385"/>
                    <a:pt x="105" y="383"/>
                  </a:cubicBezTo>
                  <a:cubicBezTo>
                    <a:pt x="113" y="377"/>
                    <a:pt x="119" y="372"/>
                    <a:pt x="125" y="365"/>
                  </a:cubicBezTo>
                  <a:cubicBezTo>
                    <a:pt x="131" y="358"/>
                    <a:pt x="136" y="351"/>
                    <a:pt x="140" y="343"/>
                  </a:cubicBezTo>
                  <a:cubicBezTo>
                    <a:pt x="144" y="336"/>
                    <a:pt x="148" y="327"/>
                    <a:pt x="150" y="319"/>
                  </a:cubicBezTo>
                  <a:cubicBezTo>
                    <a:pt x="150" y="318"/>
                    <a:pt x="150" y="318"/>
                    <a:pt x="150" y="318"/>
                  </a:cubicBezTo>
                  <a:cubicBezTo>
                    <a:pt x="151" y="317"/>
                    <a:pt x="151" y="316"/>
                    <a:pt x="151" y="316"/>
                  </a:cubicBezTo>
                  <a:cubicBezTo>
                    <a:pt x="152" y="309"/>
                    <a:pt x="152" y="309"/>
                    <a:pt x="152" y="309"/>
                  </a:cubicBezTo>
                  <a:cubicBezTo>
                    <a:pt x="153" y="303"/>
                    <a:pt x="153" y="303"/>
                    <a:pt x="153" y="303"/>
                  </a:cubicBezTo>
                  <a:cubicBezTo>
                    <a:pt x="154" y="302"/>
                    <a:pt x="154" y="301"/>
                    <a:pt x="154" y="301"/>
                  </a:cubicBezTo>
                  <a:cubicBezTo>
                    <a:pt x="154" y="300"/>
                    <a:pt x="154" y="299"/>
                    <a:pt x="154" y="299"/>
                  </a:cubicBezTo>
                  <a:cubicBezTo>
                    <a:pt x="154" y="297"/>
                    <a:pt x="154" y="295"/>
                    <a:pt x="155" y="293"/>
                  </a:cubicBezTo>
                  <a:cubicBezTo>
                    <a:pt x="155" y="284"/>
                    <a:pt x="155" y="275"/>
                    <a:pt x="154" y="266"/>
                  </a:cubicBezTo>
                  <a:cubicBezTo>
                    <a:pt x="153" y="259"/>
                    <a:pt x="151" y="250"/>
                    <a:pt x="148" y="241"/>
                  </a:cubicBezTo>
                  <a:cubicBezTo>
                    <a:pt x="147" y="236"/>
                    <a:pt x="145" y="231"/>
                    <a:pt x="143" y="226"/>
                  </a:cubicBezTo>
                  <a:cubicBezTo>
                    <a:pt x="142" y="223"/>
                    <a:pt x="141" y="220"/>
                    <a:pt x="140" y="217"/>
                  </a:cubicBezTo>
                  <a:cubicBezTo>
                    <a:pt x="139" y="215"/>
                    <a:pt x="139" y="214"/>
                    <a:pt x="138" y="212"/>
                  </a:cubicBezTo>
                  <a:cubicBezTo>
                    <a:pt x="138" y="212"/>
                    <a:pt x="138" y="211"/>
                    <a:pt x="138" y="211"/>
                  </a:cubicBezTo>
                  <a:cubicBezTo>
                    <a:pt x="138" y="210"/>
                    <a:pt x="138" y="210"/>
                    <a:pt x="138" y="210"/>
                  </a:cubicBezTo>
                  <a:cubicBezTo>
                    <a:pt x="138" y="210"/>
                    <a:pt x="138" y="210"/>
                    <a:pt x="138" y="210"/>
                  </a:cubicBezTo>
                  <a:cubicBezTo>
                    <a:pt x="138" y="208"/>
                    <a:pt x="138" y="208"/>
                    <a:pt x="138" y="208"/>
                  </a:cubicBezTo>
                  <a:cubicBezTo>
                    <a:pt x="138" y="208"/>
                    <a:pt x="138" y="208"/>
                    <a:pt x="138" y="208"/>
                  </a:cubicBezTo>
                  <a:cubicBezTo>
                    <a:pt x="138" y="208"/>
                    <a:pt x="138" y="208"/>
                    <a:pt x="13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6"/>
                    <a:pt x="138" y="206"/>
                  </a:cubicBezTo>
                  <a:cubicBezTo>
                    <a:pt x="138" y="206"/>
                    <a:pt x="138" y="205"/>
                    <a:pt x="138" y="205"/>
                  </a:cubicBezTo>
                  <a:cubicBezTo>
                    <a:pt x="138" y="205"/>
                    <a:pt x="138" y="205"/>
                    <a:pt x="138" y="204"/>
                  </a:cubicBezTo>
                  <a:cubicBezTo>
                    <a:pt x="138" y="204"/>
                    <a:pt x="139" y="203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41" y="202"/>
                    <a:pt x="141" y="201"/>
                    <a:pt x="141" y="201"/>
                  </a:cubicBezTo>
                  <a:cubicBezTo>
                    <a:pt x="141" y="201"/>
                    <a:pt x="142" y="201"/>
                    <a:pt x="142" y="201"/>
                  </a:cubicBezTo>
                  <a:cubicBezTo>
                    <a:pt x="142" y="201"/>
                    <a:pt x="142" y="201"/>
                    <a:pt x="142" y="201"/>
                  </a:cubicBezTo>
                  <a:cubicBezTo>
                    <a:pt x="142" y="200"/>
                    <a:pt x="143" y="200"/>
                    <a:pt x="143" y="200"/>
                  </a:cubicBezTo>
                  <a:cubicBezTo>
                    <a:pt x="143" y="200"/>
                    <a:pt x="144" y="200"/>
                    <a:pt x="144" y="199"/>
                  </a:cubicBezTo>
                  <a:cubicBezTo>
                    <a:pt x="150" y="197"/>
                    <a:pt x="150" y="197"/>
                    <a:pt x="150" y="197"/>
                  </a:cubicBezTo>
                  <a:cubicBezTo>
                    <a:pt x="154" y="196"/>
                    <a:pt x="157" y="194"/>
                    <a:pt x="162" y="191"/>
                  </a:cubicBezTo>
                  <a:cubicBezTo>
                    <a:pt x="168" y="187"/>
                    <a:pt x="174" y="182"/>
                    <a:pt x="182" y="175"/>
                  </a:cubicBezTo>
                  <a:cubicBezTo>
                    <a:pt x="185" y="172"/>
                    <a:pt x="189" y="168"/>
                    <a:pt x="192" y="165"/>
                  </a:cubicBezTo>
                  <a:cubicBezTo>
                    <a:pt x="194" y="162"/>
                    <a:pt x="197" y="160"/>
                    <a:pt x="199" y="157"/>
                  </a:cubicBezTo>
                  <a:cubicBezTo>
                    <a:pt x="205" y="152"/>
                    <a:pt x="211" y="147"/>
                    <a:pt x="218" y="144"/>
                  </a:cubicBezTo>
                  <a:cubicBezTo>
                    <a:pt x="219" y="143"/>
                    <a:pt x="219" y="143"/>
                    <a:pt x="220" y="143"/>
                  </a:cubicBezTo>
                  <a:cubicBezTo>
                    <a:pt x="220" y="143"/>
                    <a:pt x="220" y="143"/>
                    <a:pt x="221" y="143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1" y="143"/>
                    <a:pt x="221" y="143"/>
                    <a:pt x="221" y="143"/>
                  </a:cubicBezTo>
                  <a:cubicBezTo>
                    <a:pt x="222" y="142"/>
                    <a:pt x="223" y="142"/>
                    <a:pt x="223" y="142"/>
                  </a:cubicBezTo>
                  <a:cubicBezTo>
                    <a:pt x="224" y="142"/>
                    <a:pt x="224" y="142"/>
                    <a:pt x="224" y="142"/>
                  </a:cubicBezTo>
                  <a:cubicBezTo>
                    <a:pt x="224" y="142"/>
                    <a:pt x="225" y="142"/>
                    <a:pt x="226" y="142"/>
                  </a:cubicBezTo>
                  <a:cubicBezTo>
                    <a:pt x="226" y="142"/>
                    <a:pt x="226" y="142"/>
                    <a:pt x="226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9" y="142"/>
                    <a:pt x="229" y="142"/>
                    <a:pt x="229" y="142"/>
                  </a:cubicBezTo>
                  <a:cubicBezTo>
                    <a:pt x="230" y="142"/>
                    <a:pt x="230" y="142"/>
                    <a:pt x="230" y="142"/>
                  </a:cubicBezTo>
                  <a:cubicBezTo>
                    <a:pt x="230" y="142"/>
                    <a:pt x="230" y="142"/>
                    <a:pt x="230" y="142"/>
                  </a:cubicBezTo>
                  <a:cubicBezTo>
                    <a:pt x="231" y="142"/>
                    <a:pt x="231" y="142"/>
                    <a:pt x="231" y="142"/>
                  </a:cubicBezTo>
                  <a:cubicBezTo>
                    <a:pt x="231" y="142"/>
                    <a:pt x="231" y="142"/>
                    <a:pt x="232" y="143"/>
                  </a:cubicBezTo>
                  <a:cubicBezTo>
                    <a:pt x="232" y="143"/>
                    <a:pt x="232" y="143"/>
                    <a:pt x="232" y="143"/>
                  </a:cubicBezTo>
                  <a:cubicBezTo>
                    <a:pt x="232" y="143"/>
                    <a:pt x="232" y="143"/>
                    <a:pt x="232" y="143"/>
                  </a:cubicBezTo>
                  <a:cubicBezTo>
                    <a:pt x="233" y="143"/>
                    <a:pt x="234" y="143"/>
                    <a:pt x="234" y="143"/>
                  </a:cubicBezTo>
                  <a:cubicBezTo>
                    <a:pt x="236" y="144"/>
                    <a:pt x="238" y="145"/>
                    <a:pt x="239" y="146"/>
                  </a:cubicBezTo>
                  <a:cubicBezTo>
                    <a:pt x="242" y="148"/>
                    <a:pt x="245" y="151"/>
                    <a:pt x="248" y="155"/>
                  </a:cubicBezTo>
                  <a:cubicBezTo>
                    <a:pt x="250" y="157"/>
                    <a:pt x="251" y="159"/>
                    <a:pt x="253" y="161"/>
                  </a:cubicBezTo>
                  <a:cubicBezTo>
                    <a:pt x="254" y="162"/>
                    <a:pt x="255" y="163"/>
                    <a:pt x="256" y="164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65"/>
                    <a:pt x="256" y="165"/>
                    <a:pt x="256" y="165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59"/>
                    <a:pt x="256" y="153"/>
                    <a:pt x="256" y="148"/>
                  </a:cubicBezTo>
                  <a:cubicBezTo>
                    <a:pt x="257" y="143"/>
                    <a:pt x="258" y="138"/>
                    <a:pt x="259" y="133"/>
                  </a:cubicBezTo>
                  <a:cubicBezTo>
                    <a:pt x="260" y="128"/>
                    <a:pt x="262" y="123"/>
                    <a:pt x="263" y="119"/>
                  </a:cubicBezTo>
                  <a:cubicBezTo>
                    <a:pt x="264" y="117"/>
                    <a:pt x="264" y="117"/>
                    <a:pt x="264" y="117"/>
                  </a:cubicBezTo>
                  <a:cubicBezTo>
                    <a:pt x="266" y="110"/>
                    <a:pt x="266" y="110"/>
                    <a:pt x="266" y="110"/>
                  </a:cubicBezTo>
                  <a:cubicBezTo>
                    <a:pt x="267" y="106"/>
                    <a:pt x="267" y="106"/>
                    <a:pt x="267" y="106"/>
                  </a:cubicBezTo>
                  <a:cubicBezTo>
                    <a:pt x="268" y="104"/>
                    <a:pt x="268" y="104"/>
                    <a:pt x="268" y="104"/>
                  </a:cubicBezTo>
                  <a:cubicBezTo>
                    <a:pt x="269" y="102"/>
                    <a:pt x="269" y="102"/>
                    <a:pt x="269" y="102"/>
                  </a:cubicBezTo>
                  <a:cubicBezTo>
                    <a:pt x="269" y="102"/>
                    <a:pt x="269" y="102"/>
                    <a:pt x="269" y="101"/>
                  </a:cubicBezTo>
                  <a:cubicBezTo>
                    <a:pt x="269" y="101"/>
                    <a:pt x="269" y="100"/>
                    <a:pt x="269" y="100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0" y="98"/>
                    <a:pt x="270" y="98"/>
                    <a:pt x="270" y="98"/>
                  </a:cubicBezTo>
                  <a:cubicBezTo>
                    <a:pt x="270" y="97"/>
                    <a:pt x="271" y="97"/>
                    <a:pt x="271" y="97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74" y="91"/>
                    <a:pt x="274" y="91"/>
                    <a:pt x="274" y="91"/>
                  </a:cubicBezTo>
                  <a:cubicBezTo>
                    <a:pt x="274" y="90"/>
                    <a:pt x="275" y="89"/>
                    <a:pt x="276" y="88"/>
                  </a:cubicBezTo>
                  <a:cubicBezTo>
                    <a:pt x="278" y="84"/>
                    <a:pt x="281" y="80"/>
                    <a:pt x="285" y="76"/>
                  </a:cubicBezTo>
                  <a:cubicBezTo>
                    <a:pt x="292" y="68"/>
                    <a:pt x="300" y="60"/>
                    <a:pt x="308" y="53"/>
                  </a:cubicBezTo>
                  <a:cubicBezTo>
                    <a:pt x="315" y="46"/>
                    <a:pt x="323" y="40"/>
                    <a:pt x="332" y="33"/>
                  </a:cubicBezTo>
                  <a:cubicBezTo>
                    <a:pt x="341" y="26"/>
                    <a:pt x="350" y="20"/>
                    <a:pt x="358" y="15"/>
                  </a:cubicBezTo>
                  <a:cubicBezTo>
                    <a:pt x="364" y="12"/>
                    <a:pt x="368" y="9"/>
                    <a:pt x="372" y="7"/>
                  </a:cubicBezTo>
                  <a:cubicBezTo>
                    <a:pt x="375" y="6"/>
                    <a:pt x="377" y="5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4"/>
                    <a:pt x="380" y="4"/>
                    <a:pt x="380" y="4"/>
                  </a:cubicBezTo>
                  <a:cubicBezTo>
                    <a:pt x="380" y="4"/>
                    <a:pt x="380" y="4"/>
                    <a:pt x="380" y="4"/>
                  </a:cubicBezTo>
                  <a:cubicBezTo>
                    <a:pt x="383" y="4"/>
                    <a:pt x="383" y="4"/>
                    <a:pt x="383" y="4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96" y="2"/>
                    <a:pt x="407" y="1"/>
                    <a:pt x="418" y="1"/>
                  </a:cubicBezTo>
                  <a:cubicBezTo>
                    <a:pt x="426" y="0"/>
                    <a:pt x="433" y="0"/>
                    <a:pt x="440" y="0"/>
                  </a:cubicBezTo>
                  <a:cubicBezTo>
                    <a:pt x="444" y="0"/>
                    <a:pt x="447" y="0"/>
                    <a:pt x="450" y="0"/>
                  </a:cubicBezTo>
                  <a:cubicBezTo>
                    <a:pt x="456" y="0"/>
                    <a:pt x="461" y="1"/>
                    <a:pt x="466" y="1"/>
                  </a:cubicBezTo>
                  <a:cubicBezTo>
                    <a:pt x="472" y="2"/>
                    <a:pt x="477" y="2"/>
                    <a:pt x="482" y="3"/>
                  </a:cubicBezTo>
                  <a:cubicBezTo>
                    <a:pt x="488" y="4"/>
                    <a:pt x="493" y="5"/>
                    <a:pt x="497" y="7"/>
                  </a:cubicBezTo>
                  <a:cubicBezTo>
                    <a:pt x="502" y="8"/>
                    <a:pt x="507" y="10"/>
                    <a:pt x="511" y="13"/>
                  </a:cubicBezTo>
                  <a:cubicBezTo>
                    <a:pt x="511" y="13"/>
                    <a:pt x="512" y="14"/>
                    <a:pt x="512" y="14"/>
                  </a:cubicBezTo>
                  <a:cubicBezTo>
                    <a:pt x="513" y="14"/>
                    <a:pt x="513" y="14"/>
                    <a:pt x="513" y="15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4" y="15"/>
                    <a:pt x="514" y="15"/>
                    <a:pt x="514" y="15"/>
                  </a:cubicBezTo>
                  <a:cubicBezTo>
                    <a:pt x="514" y="15"/>
                    <a:pt x="514" y="15"/>
                    <a:pt x="514" y="16"/>
                  </a:cubicBezTo>
                  <a:cubicBezTo>
                    <a:pt x="514" y="16"/>
                    <a:pt x="515" y="16"/>
                    <a:pt x="515" y="16"/>
                  </a:cubicBezTo>
                  <a:cubicBezTo>
                    <a:pt x="516" y="17"/>
                    <a:pt x="516" y="17"/>
                    <a:pt x="516" y="17"/>
                  </a:cubicBezTo>
                  <a:cubicBezTo>
                    <a:pt x="518" y="19"/>
                    <a:pt x="518" y="19"/>
                    <a:pt x="518" y="19"/>
                  </a:cubicBezTo>
                  <a:cubicBezTo>
                    <a:pt x="518" y="19"/>
                    <a:pt x="518" y="19"/>
                    <a:pt x="518" y="19"/>
                  </a:cubicBezTo>
                  <a:cubicBezTo>
                    <a:pt x="519" y="20"/>
                    <a:pt x="519" y="20"/>
                    <a:pt x="519" y="20"/>
                  </a:cubicBezTo>
                  <a:cubicBezTo>
                    <a:pt x="521" y="22"/>
                    <a:pt x="521" y="22"/>
                    <a:pt x="521" y="22"/>
                  </a:cubicBezTo>
                  <a:cubicBezTo>
                    <a:pt x="521" y="22"/>
                    <a:pt x="522" y="22"/>
                    <a:pt x="522" y="23"/>
                  </a:cubicBezTo>
                  <a:cubicBezTo>
                    <a:pt x="523" y="23"/>
                    <a:pt x="523" y="23"/>
                    <a:pt x="523" y="23"/>
                  </a:cubicBezTo>
                  <a:cubicBezTo>
                    <a:pt x="525" y="25"/>
                    <a:pt x="528" y="26"/>
                    <a:pt x="531" y="27"/>
                  </a:cubicBezTo>
                  <a:cubicBezTo>
                    <a:pt x="534" y="28"/>
                    <a:pt x="536" y="29"/>
                    <a:pt x="539" y="30"/>
                  </a:cubicBezTo>
                  <a:cubicBezTo>
                    <a:pt x="548" y="32"/>
                    <a:pt x="557" y="32"/>
                    <a:pt x="563" y="32"/>
                  </a:cubicBezTo>
                  <a:cubicBezTo>
                    <a:pt x="566" y="32"/>
                    <a:pt x="569" y="32"/>
                    <a:pt x="572" y="32"/>
                  </a:cubicBezTo>
                  <a:cubicBezTo>
                    <a:pt x="576" y="32"/>
                    <a:pt x="580" y="32"/>
                    <a:pt x="584" y="32"/>
                  </a:cubicBezTo>
                  <a:cubicBezTo>
                    <a:pt x="590" y="31"/>
                    <a:pt x="597" y="31"/>
                    <a:pt x="604" y="31"/>
                  </a:cubicBezTo>
                  <a:cubicBezTo>
                    <a:pt x="613" y="31"/>
                    <a:pt x="624" y="31"/>
                    <a:pt x="635" y="35"/>
                  </a:cubicBezTo>
                  <a:cubicBezTo>
                    <a:pt x="642" y="37"/>
                    <a:pt x="642" y="37"/>
                    <a:pt x="642" y="37"/>
                  </a:cubicBezTo>
                  <a:cubicBezTo>
                    <a:pt x="650" y="40"/>
                    <a:pt x="650" y="40"/>
                    <a:pt x="650" y="40"/>
                  </a:cubicBezTo>
                  <a:cubicBezTo>
                    <a:pt x="665" y="46"/>
                    <a:pt x="665" y="46"/>
                    <a:pt x="665" y="46"/>
                  </a:cubicBezTo>
                  <a:cubicBezTo>
                    <a:pt x="710" y="62"/>
                    <a:pt x="749" y="77"/>
                    <a:pt x="785" y="92"/>
                  </a:cubicBezTo>
                  <a:cubicBezTo>
                    <a:pt x="795" y="97"/>
                    <a:pt x="805" y="101"/>
                    <a:pt x="814" y="105"/>
                  </a:cubicBezTo>
                  <a:cubicBezTo>
                    <a:pt x="816" y="106"/>
                    <a:pt x="816" y="106"/>
                    <a:pt x="816" y="106"/>
                  </a:cubicBezTo>
                  <a:cubicBezTo>
                    <a:pt x="818" y="107"/>
                    <a:pt x="818" y="107"/>
                    <a:pt x="818" y="107"/>
                  </a:cubicBezTo>
                  <a:cubicBezTo>
                    <a:pt x="820" y="108"/>
                    <a:pt x="820" y="108"/>
                    <a:pt x="820" y="108"/>
                  </a:cubicBezTo>
                  <a:cubicBezTo>
                    <a:pt x="821" y="109"/>
                    <a:pt x="821" y="109"/>
                    <a:pt x="821" y="109"/>
                  </a:cubicBezTo>
                  <a:cubicBezTo>
                    <a:pt x="822" y="109"/>
                    <a:pt x="823" y="110"/>
                    <a:pt x="824" y="111"/>
                  </a:cubicBezTo>
                  <a:cubicBezTo>
                    <a:pt x="825" y="111"/>
                    <a:pt x="826" y="112"/>
                    <a:pt x="827" y="112"/>
                  </a:cubicBezTo>
                  <a:cubicBezTo>
                    <a:pt x="827" y="112"/>
                    <a:pt x="827" y="113"/>
                    <a:pt x="827" y="113"/>
                  </a:cubicBezTo>
                  <a:cubicBezTo>
                    <a:pt x="831" y="116"/>
                    <a:pt x="835" y="119"/>
                    <a:pt x="839" y="124"/>
                  </a:cubicBezTo>
                  <a:cubicBezTo>
                    <a:pt x="841" y="127"/>
                    <a:pt x="844" y="131"/>
                    <a:pt x="847" y="136"/>
                  </a:cubicBezTo>
                  <a:cubicBezTo>
                    <a:pt x="848" y="138"/>
                    <a:pt x="849" y="139"/>
                    <a:pt x="850" y="141"/>
                  </a:cubicBezTo>
                  <a:cubicBezTo>
                    <a:pt x="852" y="144"/>
                    <a:pt x="854" y="147"/>
                    <a:pt x="856" y="150"/>
                  </a:cubicBezTo>
                  <a:cubicBezTo>
                    <a:pt x="858" y="153"/>
                    <a:pt x="860" y="155"/>
                    <a:pt x="861" y="157"/>
                  </a:cubicBezTo>
                  <a:cubicBezTo>
                    <a:pt x="864" y="159"/>
                    <a:pt x="866" y="161"/>
                    <a:pt x="869" y="162"/>
                  </a:cubicBezTo>
                  <a:cubicBezTo>
                    <a:pt x="870" y="162"/>
                    <a:pt x="870" y="162"/>
                    <a:pt x="870" y="162"/>
                  </a:cubicBezTo>
                  <a:cubicBezTo>
                    <a:pt x="871" y="163"/>
                    <a:pt x="871" y="163"/>
                    <a:pt x="871" y="163"/>
                  </a:cubicBezTo>
                  <a:cubicBezTo>
                    <a:pt x="872" y="163"/>
                    <a:pt x="873" y="163"/>
                    <a:pt x="874" y="163"/>
                  </a:cubicBezTo>
                  <a:cubicBezTo>
                    <a:pt x="874" y="163"/>
                    <a:pt x="874" y="163"/>
                    <a:pt x="874" y="163"/>
                  </a:cubicBezTo>
                  <a:cubicBezTo>
                    <a:pt x="875" y="163"/>
                    <a:pt x="875" y="163"/>
                    <a:pt x="876" y="163"/>
                  </a:cubicBezTo>
                  <a:cubicBezTo>
                    <a:pt x="882" y="164"/>
                    <a:pt x="882" y="164"/>
                    <a:pt x="882" y="164"/>
                  </a:cubicBezTo>
                  <a:cubicBezTo>
                    <a:pt x="883" y="164"/>
                    <a:pt x="883" y="164"/>
                    <a:pt x="884" y="164"/>
                  </a:cubicBezTo>
                  <a:cubicBezTo>
                    <a:pt x="886" y="164"/>
                    <a:pt x="886" y="164"/>
                    <a:pt x="886" y="164"/>
                  </a:cubicBezTo>
                  <a:cubicBezTo>
                    <a:pt x="905" y="167"/>
                    <a:pt x="925" y="178"/>
                    <a:pt x="939" y="193"/>
                  </a:cubicBezTo>
                  <a:cubicBezTo>
                    <a:pt x="942" y="196"/>
                    <a:pt x="942" y="196"/>
                    <a:pt x="942" y="196"/>
                  </a:cubicBezTo>
                  <a:cubicBezTo>
                    <a:pt x="945" y="199"/>
                    <a:pt x="945" y="199"/>
                    <a:pt x="945" y="199"/>
                  </a:cubicBezTo>
                  <a:cubicBezTo>
                    <a:pt x="946" y="201"/>
                    <a:pt x="948" y="203"/>
                    <a:pt x="950" y="205"/>
                  </a:cubicBezTo>
                  <a:cubicBezTo>
                    <a:pt x="961" y="217"/>
                    <a:pt x="961" y="217"/>
                    <a:pt x="961" y="217"/>
                  </a:cubicBezTo>
                  <a:cubicBezTo>
                    <a:pt x="970" y="226"/>
                    <a:pt x="977" y="233"/>
                    <a:pt x="983" y="241"/>
                  </a:cubicBezTo>
                  <a:cubicBezTo>
                    <a:pt x="989" y="247"/>
                    <a:pt x="996" y="256"/>
                    <a:pt x="1003" y="265"/>
                  </a:cubicBezTo>
                  <a:cubicBezTo>
                    <a:pt x="1006" y="270"/>
                    <a:pt x="1009" y="274"/>
                    <a:pt x="1011" y="278"/>
                  </a:cubicBezTo>
                  <a:cubicBezTo>
                    <a:pt x="1011" y="278"/>
                    <a:pt x="1011" y="278"/>
                    <a:pt x="1011" y="279"/>
                  </a:cubicBezTo>
                  <a:cubicBezTo>
                    <a:pt x="1011" y="279"/>
                    <a:pt x="1012" y="279"/>
                    <a:pt x="1012" y="280"/>
                  </a:cubicBezTo>
                  <a:cubicBezTo>
                    <a:pt x="1012" y="281"/>
                    <a:pt x="1012" y="281"/>
                    <a:pt x="1012" y="281"/>
                  </a:cubicBezTo>
                  <a:cubicBezTo>
                    <a:pt x="1013" y="282"/>
                    <a:pt x="1013" y="283"/>
                    <a:pt x="1013" y="285"/>
                  </a:cubicBezTo>
                  <a:cubicBezTo>
                    <a:pt x="1015" y="288"/>
                    <a:pt x="1015" y="288"/>
                    <a:pt x="1015" y="288"/>
                  </a:cubicBezTo>
                  <a:cubicBezTo>
                    <a:pt x="1016" y="294"/>
                    <a:pt x="1016" y="294"/>
                    <a:pt x="1016" y="294"/>
                  </a:cubicBezTo>
                  <a:cubicBezTo>
                    <a:pt x="1019" y="304"/>
                    <a:pt x="1022" y="313"/>
                    <a:pt x="1024" y="323"/>
                  </a:cubicBezTo>
                  <a:cubicBezTo>
                    <a:pt x="1025" y="329"/>
                    <a:pt x="1026" y="333"/>
                    <a:pt x="1026" y="337"/>
                  </a:cubicBezTo>
                  <a:cubicBezTo>
                    <a:pt x="1026" y="340"/>
                    <a:pt x="1025" y="342"/>
                    <a:pt x="1025" y="344"/>
                  </a:cubicBezTo>
                  <a:cubicBezTo>
                    <a:pt x="1024" y="346"/>
                    <a:pt x="1024" y="347"/>
                    <a:pt x="1023" y="348"/>
                  </a:cubicBezTo>
                  <a:cubicBezTo>
                    <a:pt x="1022" y="350"/>
                    <a:pt x="1021" y="350"/>
                    <a:pt x="1019" y="351"/>
                  </a:cubicBezTo>
                  <a:cubicBezTo>
                    <a:pt x="1019" y="351"/>
                    <a:pt x="1019" y="351"/>
                    <a:pt x="1019" y="351"/>
                  </a:cubicBezTo>
                  <a:cubicBezTo>
                    <a:pt x="1019" y="351"/>
                    <a:pt x="1019" y="351"/>
                    <a:pt x="1019" y="351"/>
                  </a:cubicBezTo>
                  <a:cubicBezTo>
                    <a:pt x="1018" y="351"/>
                    <a:pt x="1018" y="351"/>
                    <a:pt x="1018" y="351"/>
                  </a:cubicBezTo>
                  <a:cubicBezTo>
                    <a:pt x="1018" y="351"/>
                    <a:pt x="1017" y="352"/>
                    <a:pt x="1017" y="352"/>
                  </a:cubicBezTo>
                  <a:cubicBezTo>
                    <a:pt x="1017" y="352"/>
                    <a:pt x="1016" y="352"/>
                    <a:pt x="1016" y="352"/>
                  </a:cubicBezTo>
                  <a:cubicBezTo>
                    <a:pt x="1016" y="352"/>
                    <a:pt x="1016" y="352"/>
                    <a:pt x="1015" y="352"/>
                  </a:cubicBezTo>
                  <a:cubicBezTo>
                    <a:pt x="1015" y="352"/>
                    <a:pt x="1015" y="352"/>
                    <a:pt x="1015" y="352"/>
                  </a:cubicBezTo>
                  <a:cubicBezTo>
                    <a:pt x="1015" y="352"/>
                    <a:pt x="1015" y="352"/>
                    <a:pt x="1015" y="352"/>
                  </a:cubicBezTo>
                  <a:cubicBezTo>
                    <a:pt x="1014" y="352"/>
                    <a:pt x="1014" y="352"/>
                    <a:pt x="1014" y="352"/>
                  </a:cubicBezTo>
                  <a:cubicBezTo>
                    <a:pt x="1014" y="352"/>
                    <a:pt x="1014" y="352"/>
                    <a:pt x="1014" y="352"/>
                  </a:cubicBezTo>
                  <a:cubicBezTo>
                    <a:pt x="1013" y="352"/>
                    <a:pt x="1013" y="352"/>
                    <a:pt x="1012" y="352"/>
                  </a:cubicBezTo>
                  <a:cubicBezTo>
                    <a:pt x="1012" y="352"/>
                    <a:pt x="1011" y="352"/>
                    <a:pt x="1010" y="352"/>
                  </a:cubicBezTo>
                  <a:cubicBezTo>
                    <a:pt x="1010" y="352"/>
                    <a:pt x="1010" y="352"/>
                    <a:pt x="1009" y="352"/>
                  </a:cubicBezTo>
                  <a:cubicBezTo>
                    <a:pt x="1008" y="352"/>
                    <a:pt x="1008" y="351"/>
                    <a:pt x="1007" y="351"/>
                  </a:cubicBezTo>
                  <a:cubicBezTo>
                    <a:pt x="999" y="350"/>
                    <a:pt x="999" y="350"/>
                    <a:pt x="999" y="350"/>
                  </a:cubicBezTo>
                  <a:cubicBezTo>
                    <a:pt x="996" y="349"/>
                    <a:pt x="996" y="349"/>
                    <a:pt x="996" y="349"/>
                  </a:cubicBezTo>
                  <a:cubicBezTo>
                    <a:pt x="994" y="349"/>
                    <a:pt x="993" y="348"/>
                    <a:pt x="992" y="348"/>
                  </a:cubicBezTo>
                  <a:cubicBezTo>
                    <a:pt x="983" y="347"/>
                    <a:pt x="983" y="347"/>
                    <a:pt x="983" y="347"/>
                  </a:cubicBezTo>
                  <a:cubicBezTo>
                    <a:pt x="982" y="346"/>
                    <a:pt x="980" y="346"/>
                    <a:pt x="978" y="346"/>
                  </a:cubicBezTo>
                  <a:cubicBezTo>
                    <a:pt x="977" y="346"/>
                    <a:pt x="976" y="346"/>
                    <a:pt x="975" y="346"/>
                  </a:cubicBezTo>
                  <a:cubicBezTo>
                    <a:pt x="974" y="346"/>
                    <a:pt x="974" y="346"/>
                    <a:pt x="974" y="346"/>
                  </a:cubicBezTo>
                  <a:cubicBezTo>
                    <a:pt x="972" y="345"/>
                    <a:pt x="969" y="345"/>
                    <a:pt x="967" y="345"/>
                  </a:cubicBezTo>
                  <a:cubicBezTo>
                    <a:pt x="959" y="344"/>
                    <a:pt x="959" y="344"/>
                    <a:pt x="959" y="344"/>
                  </a:cubicBezTo>
                  <a:cubicBezTo>
                    <a:pt x="957" y="344"/>
                    <a:pt x="955" y="343"/>
                    <a:pt x="954" y="343"/>
                  </a:cubicBezTo>
                  <a:cubicBezTo>
                    <a:pt x="953" y="343"/>
                    <a:pt x="952" y="343"/>
                    <a:pt x="951" y="343"/>
                  </a:cubicBezTo>
                  <a:cubicBezTo>
                    <a:pt x="946" y="343"/>
                    <a:pt x="942" y="343"/>
                    <a:pt x="937" y="342"/>
                  </a:cubicBezTo>
                  <a:cubicBezTo>
                    <a:pt x="935" y="342"/>
                    <a:pt x="935" y="342"/>
                    <a:pt x="935" y="342"/>
                  </a:cubicBezTo>
                  <a:cubicBezTo>
                    <a:pt x="930" y="342"/>
                    <a:pt x="924" y="342"/>
                    <a:pt x="918" y="342"/>
                  </a:cubicBezTo>
                  <a:cubicBezTo>
                    <a:pt x="917" y="342"/>
                    <a:pt x="915" y="342"/>
                    <a:pt x="914" y="342"/>
                  </a:cubicBezTo>
                  <a:cubicBezTo>
                    <a:pt x="912" y="342"/>
                    <a:pt x="909" y="342"/>
                    <a:pt x="907" y="342"/>
                  </a:cubicBezTo>
                  <a:cubicBezTo>
                    <a:pt x="905" y="342"/>
                    <a:pt x="904" y="342"/>
                    <a:pt x="902" y="342"/>
                  </a:cubicBezTo>
                  <a:cubicBezTo>
                    <a:pt x="891" y="342"/>
                    <a:pt x="880" y="342"/>
                    <a:pt x="869" y="343"/>
                  </a:cubicBezTo>
                  <a:cubicBezTo>
                    <a:pt x="861" y="344"/>
                    <a:pt x="861" y="344"/>
                    <a:pt x="861" y="344"/>
                  </a:cubicBezTo>
                  <a:cubicBezTo>
                    <a:pt x="860" y="344"/>
                    <a:pt x="858" y="344"/>
                    <a:pt x="856" y="344"/>
                  </a:cubicBezTo>
                  <a:cubicBezTo>
                    <a:pt x="855" y="344"/>
                    <a:pt x="854" y="344"/>
                    <a:pt x="853" y="344"/>
                  </a:cubicBezTo>
                  <a:cubicBezTo>
                    <a:pt x="851" y="345"/>
                    <a:pt x="849" y="345"/>
                    <a:pt x="847" y="345"/>
                  </a:cubicBezTo>
                  <a:cubicBezTo>
                    <a:pt x="844" y="346"/>
                    <a:pt x="844" y="346"/>
                    <a:pt x="844" y="346"/>
                  </a:cubicBezTo>
                  <a:cubicBezTo>
                    <a:pt x="843" y="346"/>
                    <a:pt x="842" y="346"/>
                    <a:pt x="841" y="346"/>
                  </a:cubicBezTo>
                  <a:cubicBezTo>
                    <a:pt x="837" y="347"/>
                    <a:pt x="837" y="347"/>
                    <a:pt x="837" y="347"/>
                  </a:cubicBezTo>
                  <a:cubicBezTo>
                    <a:pt x="836" y="347"/>
                    <a:pt x="836" y="347"/>
                    <a:pt x="836" y="347"/>
                  </a:cubicBezTo>
                  <a:cubicBezTo>
                    <a:pt x="835" y="348"/>
                    <a:pt x="835" y="348"/>
                    <a:pt x="835" y="348"/>
                  </a:cubicBezTo>
                  <a:cubicBezTo>
                    <a:pt x="834" y="347"/>
                    <a:pt x="834" y="347"/>
                    <a:pt x="834" y="347"/>
                  </a:cubicBezTo>
                  <a:cubicBezTo>
                    <a:pt x="834" y="347"/>
                    <a:pt x="834" y="347"/>
                    <a:pt x="833" y="347"/>
                  </a:cubicBezTo>
                  <a:cubicBezTo>
                    <a:pt x="832" y="347"/>
                    <a:pt x="832" y="347"/>
                    <a:pt x="832" y="347"/>
                  </a:cubicBezTo>
                  <a:cubicBezTo>
                    <a:pt x="831" y="347"/>
                    <a:pt x="831" y="347"/>
                    <a:pt x="830" y="347"/>
                  </a:cubicBezTo>
                  <a:cubicBezTo>
                    <a:pt x="830" y="347"/>
                    <a:pt x="830" y="347"/>
                    <a:pt x="830" y="347"/>
                  </a:cubicBezTo>
                  <a:cubicBezTo>
                    <a:pt x="827" y="346"/>
                    <a:pt x="825" y="345"/>
                    <a:pt x="823" y="344"/>
                  </a:cubicBezTo>
                  <a:cubicBezTo>
                    <a:pt x="820" y="343"/>
                    <a:pt x="818" y="341"/>
                    <a:pt x="816" y="339"/>
                  </a:cubicBezTo>
                  <a:cubicBezTo>
                    <a:pt x="814" y="337"/>
                    <a:pt x="812" y="335"/>
                    <a:pt x="811" y="332"/>
                  </a:cubicBezTo>
                  <a:cubicBezTo>
                    <a:pt x="809" y="327"/>
                    <a:pt x="808" y="322"/>
                    <a:pt x="809" y="316"/>
                  </a:cubicBezTo>
                  <a:cubicBezTo>
                    <a:pt x="810" y="313"/>
                    <a:pt x="811" y="310"/>
                    <a:pt x="812" y="308"/>
                  </a:cubicBezTo>
                  <a:cubicBezTo>
                    <a:pt x="812" y="308"/>
                    <a:pt x="812" y="307"/>
                    <a:pt x="813" y="306"/>
                  </a:cubicBezTo>
                  <a:cubicBezTo>
                    <a:pt x="813" y="306"/>
                    <a:pt x="813" y="306"/>
                    <a:pt x="813" y="305"/>
                  </a:cubicBezTo>
                  <a:cubicBezTo>
                    <a:pt x="814" y="305"/>
                    <a:pt x="814" y="304"/>
                    <a:pt x="814" y="303"/>
                  </a:cubicBezTo>
                  <a:cubicBezTo>
                    <a:pt x="815" y="302"/>
                    <a:pt x="815" y="302"/>
                    <a:pt x="815" y="302"/>
                  </a:cubicBezTo>
                  <a:cubicBezTo>
                    <a:pt x="815" y="302"/>
                    <a:pt x="815" y="302"/>
                    <a:pt x="815" y="302"/>
                  </a:cubicBezTo>
                  <a:cubicBezTo>
                    <a:pt x="818" y="300"/>
                    <a:pt x="821" y="298"/>
                    <a:pt x="823" y="296"/>
                  </a:cubicBezTo>
                  <a:cubicBezTo>
                    <a:pt x="825" y="294"/>
                    <a:pt x="825" y="294"/>
                    <a:pt x="825" y="294"/>
                  </a:cubicBezTo>
                  <a:cubicBezTo>
                    <a:pt x="826" y="293"/>
                    <a:pt x="826" y="293"/>
                    <a:pt x="826" y="293"/>
                  </a:cubicBezTo>
                  <a:cubicBezTo>
                    <a:pt x="830" y="290"/>
                    <a:pt x="830" y="290"/>
                    <a:pt x="830" y="290"/>
                  </a:cubicBezTo>
                  <a:cubicBezTo>
                    <a:pt x="831" y="288"/>
                    <a:pt x="831" y="288"/>
                    <a:pt x="831" y="288"/>
                  </a:cubicBezTo>
                  <a:cubicBezTo>
                    <a:pt x="833" y="287"/>
                    <a:pt x="835" y="285"/>
                    <a:pt x="836" y="283"/>
                  </a:cubicBezTo>
                  <a:cubicBezTo>
                    <a:pt x="837" y="283"/>
                    <a:pt x="837" y="282"/>
                    <a:pt x="838" y="281"/>
                  </a:cubicBezTo>
                  <a:cubicBezTo>
                    <a:pt x="839" y="280"/>
                    <a:pt x="841" y="278"/>
                    <a:pt x="842" y="277"/>
                  </a:cubicBezTo>
                  <a:cubicBezTo>
                    <a:pt x="842" y="276"/>
                    <a:pt x="842" y="276"/>
                    <a:pt x="842" y="276"/>
                  </a:cubicBezTo>
                  <a:cubicBezTo>
                    <a:pt x="844" y="274"/>
                    <a:pt x="846" y="272"/>
                    <a:pt x="847" y="270"/>
                  </a:cubicBezTo>
                  <a:cubicBezTo>
                    <a:pt x="850" y="266"/>
                    <a:pt x="850" y="266"/>
                    <a:pt x="850" y="266"/>
                  </a:cubicBezTo>
                  <a:cubicBezTo>
                    <a:pt x="850" y="266"/>
                    <a:pt x="851" y="265"/>
                    <a:pt x="851" y="264"/>
                  </a:cubicBezTo>
                  <a:cubicBezTo>
                    <a:pt x="851" y="264"/>
                    <a:pt x="852" y="262"/>
                    <a:pt x="852" y="262"/>
                  </a:cubicBezTo>
                  <a:cubicBezTo>
                    <a:pt x="854" y="260"/>
                    <a:pt x="855" y="258"/>
                    <a:pt x="856" y="256"/>
                  </a:cubicBezTo>
                  <a:cubicBezTo>
                    <a:pt x="859" y="252"/>
                    <a:pt x="861" y="248"/>
                    <a:pt x="863" y="243"/>
                  </a:cubicBezTo>
                  <a:cubicBezTo>
                    <a:pt x="864" y="242"/>
                    <a:pt x="865" y="240"/>
                    <a:pt x="866" y="237"/>
                  </a:cubicBezTo>
                  <a:cubicBezTo>
                    <a:pt x="867" y="235"/>
                    <a:pt x="867" y="235"/>
                    <a:pt x="867" y="235"/>
                  </a:cubicBezTo>
                  <a:cubicBezTo>
                    <a:pt x="867" y="234"/>
                    <a:pt x="867" y="233"/>
                    <a:pt x="867" y="233"/>
                  </a:cubicBezTo>
                  <a:cubicBezTo>
                    <a:pt x="868" y="232"/>
                    <a:pt x="868" y="232"/>
                    <a:pt x="868" y="232"/>
                  </a:cubicBezTo>
                  <a:cubicBezTo>
                    <a:pt x="868" y="231"/>
                    <a:pt x="868" y="231"/>
                    <a:pt x="868" y="231"/>
                  </a:cubicBezTo>
                  <a:cubicBezTo>
                    <a:pt x="869" y="228"/>
                    <a:pt x="869" y="225"/>
                    <a:pt x="870" y="223"/>
                  </a:cubicBezTo>
                  <a:cubicBezTo>
                    <a:pt x="870" y="220"/>
                    <a:pt x="871" y="218"/>
                    <a:pt x="871" y="217"/>
                  </a:cubicBezTo>
                  <a:cubicBezTo>
                    <a:pt x="870" y="216"/>
                    <a:pt x="870" y="216"/>
                    <a:pt x="870" y="216"/>
                  </a:cubicBezTo>
                  <a:cubicBezTo>
                    <a:pt x="869" y="217"/>
                    <a:pt x="867" y="219"/>
                    <a:pt x="866" y="221"/>
                  </a:cubicBezTo>
                  <a:cubicBezTo>
                    <a:pt x="865" y="222"/>
                    <a:pt x="865" y="223"/>
                    <a:pt x="864" y="224"/>
                  </a:cubicBezTo>
                  <a:cubicBezTo>
                    <a:pt x="863" y="225"/>
                    <a:pt x="862" y="227"/>
                    <a:pt x="861" y="229"/>
                  </a:cubicBezTo>
                  <a:cubicBezTo>
                    <a:pt x="860" y="230"/>
                    <a:pt x="859" y="231"/>
                    <a:pt x="859" y="232"/>
                  </a:cubicBezTo>
                  <a:cubicBezTo>
                    <a:pt x="858" y="234"/>
                    <a:pt x="858" y="234"/>
                    <a:pt x="858" y="234"/>
                  </a:cubicBezTo>
                  <a:cubicBezTo>
                    <a:pt x="857" y="235"/>
                    <a:pt x="856" y="237"/>
                    <a:pt x="855" y="239"/>
                  </a:cubicBezTo>
                  <a:cubicBezTo>
                    <a:pt x="855" y="239"/>
                    <a:pt x="855" y="239"/>
                    <a:pt x="855" y="239"/>
                  </a:cubicBezTo>
                  <a:cubicBezTo>
                    <a:pt x="853" y="241"/>
                    <a:pt x="852" y="243"/>
                    <a:pt x="851" y="244"/>
                  </a:cubicBezTo>
                  <a:cubicBezTo>
                    <a:pt x="851" y="246"/>
                    <a:pt x="850" y="247"/>
                    <a:pt x="849" y="248"/>
                  </a:cubicBezTo>
                  <a:cubicBezTo>
                    <a:pt x="849" y="249"/>
                    <a:pt x="848" y="250"/>
                    <a:pt x="847" y="251"/>
                  </a:cubicBezTo>
                  <a:cubicBezTo>
                    <a:pt x="846" y="253"/>
                    <a:pt x="845" y="255"/>
                    <a:pt x="844" y="257"/>
                  </a:cubicBezTo>
                  <a:cubicBezTo>
                    <a:pt x="844" y="257"/>
                    <a:pt x="843" y="258"/>
                    <a:pt x="843" y="258"/>
                  </a:cubicBezTo>
                  <a:cubicBezTo>
                    <a:pt x="842" y="259"/>
                    <a:pt x="842" y="260"/>
                    <a:pt x="841" y="260"/>
                  </a:cubicBezTo>
                  <a:cubicBezTo>
                    <a:pt x="839" y="264"/>
                    <a:pt x="839" y="264"/>
                    <a:pt x="839" y="264"/>
                  </a:cubicBezTo>
                  <a:cubicBezTo>
                    <a:pt x="837" y="266"/>
                    <a:pt x="836" y="268"/>
                    <a:pt x="834" y="270"/>
                  </a:cubicBezTo>
                  <a:cubicBezTo>
                    <a:pt x="834" y="270"/>
                    <a:pt x="834" y="270"/>
                    <a:pt x="834" y="270"/>
                  </a:cubicBezTo>
                  <a:cubicBezTo>
                    <a:pt x="833" y="272"/>
                    <a:pt x="832" y="273"/>
                    <a:pt x="830" y="275"/>
                  </a:cubicBezTo>
                  <a:cubicBezTo>
                    <a:pt x="830" y="275"/>
                    <a:pt x="829" y="276"/>
                    <a:pt x="829" y="277"/>
                  </a:cubicBezTo>
                  <a:cubicBezTo>
                    <a:pt x="827" y="278"/>
                    <a:pt x="826" y="280"/>
                    <a:pt x="825" y="281"/>
                  </a:cubicBezTo>
                  <a:cubicBezTo>
                    <a:pt x="824" y="282"/>
                    <a:pt x="823" y="282"/>
                    <a:pt x="823" y="283"/>
                  </a:cubicBezTo>
                  <a:cubicBezTo>
                    <a:pt x="818" y="287"/>
                    <a:pt x="818" y="287"/>
                    <a:pt x="818" y="287"/>
                  </a:cubicBezTo>
                  <a:cubicBezTo>
                    <a:pt x="814" y="292"/>
                    <a:pt x="814" y="292"/>
                    <a:pt x="814" y="292"/>
                  </a:cubicBezTo>
                  <a:cubicBezTo>
                    <a:pt x="810" y="295"/>
                    <a:pt x="810" y="295"/>
                    <a:pt x="810" y="295"/>
                  </a:cubicBezTo>
                  <a:cubicBezTo>
                    <a:pt x="809" y="296"/>
                    <a:pt x="808" y="297"/>
                    <a:pt x="807" y="297"/>
                  </a:cubicBezTo>
                  <a:cubicBezTo>
                    <a:pt x="807" y="298"/>
                    <a:pt x="806" y="298"/>
                    <a:pt x="806" y="298"/>
                  </a:cubicBezTo>
                  <a:cubicBezTo>
                    <a:pt x="805" y="299"/>
                    <a:pt x="805" y="299"/>
                    <a:pt x="804" y="300"/>
                  </a:cubicBezTo>
                  <a:cubicBezTo>
                    <a:pt x="799" y="303"/>
                    <a:pt x="795" y="306"/>
                    <a:pt x="790" y="309"/>
                  </a:cubicBezTo>
                  <a:cubicBezTo>
                    <a:pt x="786" y="312"/>
                    <a:pt x="781" y="314"/>
                    <a:pt x="776" y="316"/>
                  </a:cubicBezTo>
                  <a:cubicBezTo>
                    <a:pt x="772" y="318"/>
                    <a:pt x="768" y="320"/>
                    <a:pt x="763" y="321"/>
                  </a:cubicBezTo>
                  <a:cubicBezTo>
                    <a:pt x="759" y="323"/>
                    <a:pt x="756" y="324"/>
                    <a:pt x="752" y="325"/>
                  </a:cubicBezTo>
                  <a:cubicBezTo>
                    <a:pt x="752" y="325"/>
                    <a:pt x="752" y="325"/>
                    <a:pt x="752" y="325"/>
                  </a:cubicBezTo>
                  <a:cubicBezTo>
                    <a:pt x="749" y="325"/>
                    <a:pt x="746" y="326"/>
                    <a:pt x="744" y="326"/>
                  </a:cubicBezTo>
                  <a:cubicBezTo>
                    <a:pt x="743" y="327"/>
                    <a:pt x="743" y="327"/>
                    <a:pt x="743" y="327"/>
                  </a:cubicBezTo>
                  <a:cubicBezTo>
                    <a:pt x="741" y="327"/>
                    <a:pt x="739" y="327"/>
                    <a:pt x="737" y="327"/>
                  </a:cubicBezTo>
                  <a:cubicBezTo>
                    <a:pt x="737" y="328"/>
                    <a:pt x="737" y="328"/>
                    <a:pt x="737" y="328"/>
                  </a:cubicBezTo>
                  <a:cubicBezTo>
                    <a:pt x="738" y="328"/>
                    <a:pt x="740" y="328"/>
                    <a:pt x="743" y="328"/>
                  </a:cubicBezTo>
                  <a:cubicBezTo>
                    <a:pt x="750" y="328"/>
                    <a:pt x="757" y="327"/>
                    <a:pt x="764" y="326"/>
                  </a:cubicBezTo>
                  <a:cubicBezTo>
                    <a:pt x="769" y="325"/>
                    <a:pt x="774" y="323"/>
                    <a:pt x="778" y="322"/>
                  </a:cubicBezTo>
                  <a:cubicBezTo>
                    <a:pt x="783" y="320"/>
                    <a:pt x="788" y="318"/>
                    <a:pt x="793" y="316"/>
                  </a:cubicBezTo>
                  <a:cubicBezTo>
                    <a:pt x="797" y="314"/>
                    <a:pt x="801" y="312"/>
                    <a:pt x="804" y="310"/>
                  </a:cubicBezTo>
                  <a:cubicBezTo>
                    <a:pt x="810" y="306"/>
                    <a:pt x="810" y="306"/>
                    <a:pt x="810" y="306"/>
                  </a:cubicBezTo>
                  <a:cubicBezTo>
                    <a:pt x="808" y="312"/>
                    <a:pt x="808" y="312"/>
                    <a:pt x="808" y="312"/>
                  </a:cubicBezTo>
                  <a:cubicBezTo>
                    <a:pt x="808" y="314"/>
                    <a:pt x="808" y="315"/>
                    <a:pt x="808" y="316"/>
                  </a:cubicBezTo>
                  <a:cubicBezTo>
                    <a:pt x="807" y="318"/>
                    <a:pt x="807" y="321"/>
                    <a:pt x="808" y="324"/>
                  </a:cubicBezTo>
                  <a:cubicBezTo>
                    <a:pt x="808" y="327"/>
                    <a:pt x="809" y="330"/>
                    <a:pt x="810" y="333"/>
                  </a:cubicBezTo>
                  <a:cubicBezTo>
                    <a:pt x="811" y="335"/>
                    <a:pt x="813" y="338"/>
                    <a:pt x="815" y="340"/>
                  </a:cubicBezTo>
                  <a:cubicBezTo>
                    <a:pt x="817" y="342"/>
                    <a:pt x="819" y="344"/>
                    <a:pt x="822" y="346"/>
                  </a:cubicBezTo>
                  <a:cubicBezTo>
                    <a:pt x="822" y="346"/>
                    <a:pt x="822" y="346"/>
                    <a:pt x="823" y="346"/>
                  </a:cubicBezTo>
                  <a:cubicBezTo>
                    <a:pt x="828" y="349"/>
                    <a:pt x="828" y="349"/>
                    <a:pt x="828" y="349"/>
                  </a:cubicBezTo>
                  <a:cubicBezTo>
                    <a:pt x="820" y="352"/>
                    <a:pt x="820" y="352"/>
                    <a:pt x="820" y="352"/>
                  </a:cubicBezTo>
                  <a:cubicBezTo>
                    <a:pt x="815" y="353"/>
                    <a:pt x="810" y="355"/>
                    <a:pt x="805" y="357"/>
                  </a:cubicBezTo>
                  <a:cubicBezTo>
                    <a:pt x="794" y="361"/>
                    <a:pt x="784" y="364"/>
                    <a:pt x="775" y="368"/>
                  </a:cubicBezTo>
                  <a:cubicBezTo>
                    <a:pt x="764" y="373"/>
                    <a:pt x="755" y="377"/>
                    <a:pt x="746" y="382"/>
                  </a:cubicBezTo>
                  <a:cubicBezTo>
                    <a:pt x="741" y="385"/>
                    <a:pt x="736" y="388"/>
                    <a:pt x="732" y="391"/>
                  </a:cubicBezTo>
                  <a:cubicBezTo>
                    <a:pt x="730" y="392"/>
                    <a:pt x="729" y="393"/>
                    <a:pt x="727" y="394"/>
                  </a:cubicBezTo>
                  <a:cubicBezTo>
                    <a:pt x="726" y="395"/>
                    <a:pt x="726" y="396"/>
                    <a:pt x="725" y="396"/>
                  </a:cubicBezTo>
                  <a:cubicBezTo>
                    <a:pt x="724" y="397"/>
                    <a:pt x="724" y="397"/>
                    <a:pt x="724" y="397"/>
                  </a:cubicBezTo>
                  <a:cubicBezTo>
                    <a:pt x="722" y="397"/>
                    <a:pt x="722" y="397"/>
                    <a:pt x="722" y="397"/>
                  </a:cubicBezTo>
                  <a:cubicBezTo>
                    <a:pt x="720" y="396"/>
                    <a:pt x="717" y="395"/>
                    <a:pt x="715" y="393"/>
                  </a:cubicBezTo>
                  <a:cubicBezTo>
                    <a:pt x="711" y="391"/>
                    <a:pt x="707" y="388"/>
                    <a:pt x="704" y="385"/>
                  </a:cubicBezTo>
                  <a:cubicBezTo>
                    <a:pt x="699" y="381"/>
                    <a:pt x="695" y="376"/>
                    <a:pt x="691" y="371"/>
                  </a:cubicBezTo>
                  <a:cubicBezTo>
                    <a:pt x="690" y="370"/>
                    <a:pt x="689" y="369"/>
                    <a:pt x="688" y="367"/>
                  </a:cubicBezTo>
                  <a:cubicBezTo>
                    <a:pt x="688" y="366"/>
                    <a:pt x="687" y="365"/>
                    <a:pt x="686" y="364"/>
                  </a:cubicBezTo>
                  <a:cubicBezTo>
                    <a:pt x="686" y="362"/>
                    <a:pt x="686" y="362"/>
                    <a:pt x="686" y="362"/>
                  </a:cubicBezTo>
                  <a:cubicBezTo>
                    <a:pt x="685" y="361"/>
                    <a:pt x="684" y="360"/>
                    <a:pt x="684" y="359"/>
                  </a:cubicBezTo>
                  <a:cubicBezTo>
                    <a:pt x="684" y="358"/>
                    <a:pt x="682" y="355"/>
                    <a:pt x="682" y="355"/>
                  </a:cubicBezTo>
                  <a:cubicBezTo>
                    <a:pt x="681" y="352"/>
                    <a:pt x="681" y="352"/>
                    <a:pt x="681" y="352"/>
                  </a:cubicBezTo>
                  <a:cubicBezTo>
                    <a:pt x="680" y="350"/>
                    <a:pt x="680" y="350"/>
                    <a:pt x="680" y="350"/>
                  </a:cubicBezTo>
                  <a:cubicBezTo>
                    <a:pt x="680" y="350"/>
                    <a:pt x="680" y="350"/>
                    <a:pt x="680" y="350"/>
                  </a:cubicBezTo>
                  <a:cubicBezTo>
                    <a:pt x="680" y="348"/>
                    <a:pt x="680" y="348"/>
                    <a:pt x="680" y="348"/>
                  </a:cubicBezTo>
                  <a:cubicBezTo>
                    <a:pt x="678" y="340"/>
                    <a:pt x="678" y="340"/>
                    <a:pt x="678" y="340"/>
                  </a:cubicBezTo>
                  <a:cubicBezTo>
                    <a:pt x="678" y="340"/>
                    <a:pt x="678" y="339"/>
                    <a:pt x="678" y="338"/>
                  </a:cubicBezTo>
                  <a:cubicBezTo>
                    <a:pt x="678" y="334"/>
                    <a:pt x="677" y="331"/>
                    <a:pt x="677" y="328"/>
                  </a:cubicBezTo>
                  <a:cubicBezTo>
                    <a:pt x="677" y="324"/>
                    <a:pt x="677" y="321"/>
                    <a:pt x="677" y="318"/>
                  </a:cubicBezTo>
                  <a:cubicBezTo>
                    <a:pt x="677" y="317"/>
                    <a:pt x="677" y="315"/>
                    <a:pt x="677" y="314"/>
                  </a:cubicBezTo>
                  <a:cubicBezTo>
                    <a:pt x="677" y="313"/>
                    <a:pt x="677" y="311"/>
                    <a:pt x="677" y="310"/>
                  </a:cubicBezTo>
                  <a:cubicBezTo>
                    <a:pt x="677" y="309"/>
                    <a:pt x="677" y="308"/>
                    <a:pt x="677" y="307"/>
                  </a:cubicBezTo>
                  <a:cubicBezTo>
                    <a:pt x="677" y="305"/>
                    <a:pt x="677" y="303"/>
                    <a:pt x="677" y="300"/>
                  </a:cubicBezTo>
                  <a:cubicBezTo>
                    <a:pt x="678" y="294"/>
                    <a:pt x="678" y="294"/>
                    <a:pt x="678" y="294"/>
                  </a:cubicBezTo>
                  <a:cubicBezTo>
                    <a:pt x="678" y="286"/>
                    <a:pt x="678" y="286"/>
                    <a:pt x="678" y="286"/>
                  </a:cubicBezTo>
                  <a:cubicBezTo>
                    <a:pt x="678" y="283"/>
                    <a:pt x="679" y="280"/>
                    <a:pt x="679" y="277"/>
                  </a:cubicBezTo>
                  <a:cubicBezTo>
                    <a:pt x="679" y="275"/>
                    <a:pt x="679" y="274"/>
                    <a:pt x="679" y="272"/>
                  </a:cubicBezTo>
                  <a:cubicBezTo>
                    <a:pt x="683" y="242"/>
                    <a:pt x="683" y="242"/>
                    <a:pt x="683" y="242"/>
                  </a:cubicBezTo>
                  <a:cubicBezTo>
                    <a:pt x="684" y="234"/>
                    <a:pt x="685" y="226"/>
                    <a:pt x="685" y="219"/>
                  </a:cubicBezTo>
                  <a:cubicBezTo>
                    <a:pt x="685" y="222"/>
                    <a:pt x="684" y="225"/>
                    <a:pt x="684" y="229"/>
                  </a:cubicBezTo>
                  <a:cubicBezTo>
                    <a:pt x="684" y="230"/>
                    <a:pt x="684" y="230"/>
                    <a:pt x="684" y="230"/>
                  </a:cubicBezTo>
                  <a:cubicBezTo>
                    <a:pt x="683" y="232"/>
                    <a:pt x="683" y="232"/>
                    <a:pt x="683" y="232"/>
                  </a:cubicBezTo>
                  <a:cubicBezTo>
                    <a:pt x="683" y="236"/>
                    <a:pt x="682" y="240"/>
                    <a:pt x="681" y="244"/>
                  </a:cubicBezTo>
                  <a:cubicBezTo>
                    <a:pt x="680" y="249"/>
                    <a:pt x="679" y="254"/>
                    <a:pt x="678" y="259"/>
                  </a:cubicBezTo>
                  <a:cubicBezTo>
                    <a:pt x="678" y="263"/>
                    <a:pt x="677" y="268"/>
                    <a:pt x="676" y="272"/>
                  </a:cubicBezTo>
                  <a:cubicBezTo>
                    <a:pt x="674" y="282"/>
                    <a:pt x="673" y="291"/>
                    <a:pt x="671" y="300"/>
                  </a:cubicBezTo>
                  <a:cubicBezTo>
                    <a:pt x="671" y="302"/>
                    <a:pt x="671" y="305"/>
                    <a:pt x="670" y="307"/>
                  </a:cubicBezTo>
                  <a:cubicBezTo>
                    <a:pt x="670" y="308"/>
                    <a:pt x="670" y="309"/>
                    <a:pt x="670" y="309"/>
                  </a:cubicBezTo>
                  <a:cubicBezTo>
                    <a:pt x="670" y="311"/>
                    <a:pt x="670" y="312"/>
                    <a:pt x="670" y="314"/>
                  </a:cubicBezTo>
                  <a:cubicBezTo>
                    <a:pt x="669" y="315"/>
                    <a:pt x="669" y="316"/>
                    <a:pt x="669" y="318"/>
                  </a:cubicBezTo>
                  <a:cubicBezTo>
                    <a:pt x="669" y="321"/>
                    <a:pt x="669" y="324"/>
                    <a:pt x="669" y="328"/>
                  </a:cubicBezTo>
                  <a:cubicBezTo>
                    <a:pt x="668" y="332"/>
                    <a:pt x="668" y="335"/>
                    <a:pt x="669" y="339"/>
                  </a:cubicBezTo>
                  <a:cubicBezTo>
                    <a:pt x="669" y="341"/>
                    <a:pt x="669" y="341"/>
                    <a:pt x="669" y="341"/>
                  </a:cubicBezTo>
                  <a:cubicBezTo>
                    <a:pt x="669" y="343"/>
                    <a:pt x="669" y="345"/>
                    <a:pt x="669" y="346"/>
                  </a:cubicBezTo>
                  <a:cubicBezTo>
                    <a:pt x="670" y="350"/>
                    <a:pt x="670" y="350"/>
                    <a:pt x="670" y="350"/>
                  </a:cubicBezTo>
                  <a:cubicBezTo>
                    <a:pt x="670" y="355"/>
                    <a:pt x="670" y="355"/>
                    <a:pt x="670" y="355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2" y="361"/>
                    <a:pt x="672" y="361"/>
                    <a:pt x="672" y="361"/>
                  </a:cubicBezTo>
                  <a:cubicBezTo>
                    <a:pt x="672" y="361"/>
                    <a:pt x="672" y="362"/>
                    <a:pt x="672" y="363"/>
                  </a:cubicBezTo>
                  <a:cubicBezTo>
                    <a:pt x="673" y="364"/>
                    <a:pt x="673" y="366"/>
                    <a:pt x="673" y="367"/>
                  </a:cubicBezTo>
                  <a:cubicBezTo>
                    <a:pt x="674" y="368"/>
                    <a:pt x="674" y="369"/>
                    <a:pt x="674" y="370"/>
                  </a:cubicBezTo>
                  <a:cubicBezTo>
                    <a:pt x="674" y="371"/>
                    <a:pt x="675" y="372"/>
                    <a:pt x="675" y="373"/>
                  </a:cubicBezTo>
                  <a:cubicBezTo>
                    <a:pt x="677" y="379"/>
                    <a:pt x="677" y="379"/>
                    <a:pt x="677" y="379"/>
                  </a:cubicBezTo>
                  <a:cubicBezTo>
                    <a:pt x="679" y="385"/>
                    <a:pt x="682" y="392"/>
                    <a:pt x="685" y="398"/>
                  </a:cubicBezTo>
                  <a:cubicBezTo>
                    <a:pt x="687" y="403"/>
                    <a:pt x="690" y="408"/>
                    <a:pt x="693" y="414"/>
                  </a:cubicBezTo>
                  <a:cubicBezTo>
                    <a:pt x="695" y="418"/>
                    <a:pt x="697" y="421"/>
                    <a:pt x="698" y="424"/>
                  </a:cubicBezTo>
                  <a:cubicBezTo>
                    <a:pt x="699" y="424"/>
                    <a:pt x="699" y="424"/>
                    <a:pt x="699" y="424"/>
                  </a:cubicBezTo>
                  <a:cubicBezTo>
                    <a:pt x="699" y="425"/>
                    <a:pt x="700" y="426"/>
                    <a:pt x="700" y="426"/>
                  </a:cubicBezTo>
                  <a:cubicBezTo>
                    <a:pt x="700" y="427"/>
                    <a:pt x="700" y="427"/>
                    <a:pt x="700" y="427"/>
                  </a:cubicBezTo>
                  <a:cubicBezTo>
                    <a:pt x="700" y="429"/>
                    <a:pt x="700" y="429"/>
                    <a:pt x="700" y="429"/>
                  </a:cubicBezTo>
                  <a:cubicBezTo>
                    <a:pt x="699" y="431"/>
                    <a:pt x="699" y="434"/>
                    <a:pt x="698" y="436"/>
                  </a:cubicBezTo>
                  <a:cubicBezTo>
                    <a:pt x="698" y="438"/>
                    <a:pt x="698" y="438"/>
                    <a:pt x="698" y="438"/>
                  </a:cubicBezTo>
                  <a:cubicBezTo>
                    <a:pt x="696" y="439"/>
                    <a:pt x="696" y="439"/>
                    <a:pt x="696" y="439"/>
                  </a:cubicBezTo>
                  <a:cubicBezTo>
                    <a:pt x="686" y="440"/>
                    <a:pt x="648" y="444"/>
                    <a:pt x="602" y="444"/>
                  </a:cubicBezTo>
                  <a:cubicBezTo>
                    <a:pt x="555" y="444"/>
                    <a:pt x="515" y="440"/>
                    <a:pt x="482" y="432"/>
                  </a:cubicBezTo>
                  <a:cubicBezTo>
                    <a:pt x="479" y="432"/>
                    <a:pt x="474" y="431"/>
                    <a:pt x="467" y="431"/>
                  </a:cubicBezTo>
                  <a:cubicBezTo>
                    <a:pt x="466" y="431"/>
                    <a:pt x="460" y="431"/>
                    <a:pt x="460" y="431"/>
                  </a:cubicBezTo>
                  <a:cubicBezTo>
                    <a:pt x="460" y="428"/>
                    <a:pt x="460" y="428"/>
                    <a:pt x="460" y="428"/>
                  </a:cubicBezTo>
                  <a:cubicBezTo>
                    <a:pt x="460" y="427"/>
                    <a:pt x="460" y="426"/>
                    <a:pt x="460" y="426"/>
                  </a:cubicBezTo>
                  <a:cubicBezTo>
                    <a:pt x="461" y="420"/>
                    <a:pt x="461" y="420"/>
                    <a:pt x="461" y="420"/>
                  </a:cubicBezTo>
                  <a:cubicBezTo>
                    <a:pt x="461" y="416"/>
                    <a:pt x="462" y="409"/>
                    <a:pt x="462" y="400"/>
                  </a:cubicBezTo>
                  <a:cubicBezTo>
                    <a:pt x="462" y="396"/>
                    <a:pt x="462" y="391"/>
                    <a:pt x="462" y="387"/>
                  </a:cubicBezTo>
                  <a:cubicBezTo>
                    <a:pt x="462" y="383"/>
                    <a:pt x="462" y="378"/>
                    <a:pt x="461" y="372"/>
                  </a:cubicBezTo>
                  <a:cubicBezTo>
                    <a:pt x="460" y="369"/>
                    <a:pt x="460" y="366"/>
                    <a:pt x="459" y="364"/>
                  </a:cubicBezTo>
                  <a:cubicBezTo>
                    <a:pt x="459" y="363"/>
                    <a:pt x="459" y="363"/>
                    <a:pt x="459" y="363"/>
                  </a:cubicBezTo>
                  <a:cubicBezTo>
                    <a:pt x="459" y="361"/>
                    <a:pt x="459" y="361"/>
                    <a:pt x="459" y="361"/>
                  </a:cubicBezTo>
                  <a:cubicBezTo>
                    <a:pt x="458" y="361"/>
                    <a:pt x="458" y="360"/>
                    <a:pt x="458" y="360"/>
                  </a:cubicBezTo>
                  <a:cubicBezTo>
                    <a:pt x="457" y="358"/>
                    <a:pt x="457" y="358"/>
                    <a:pt x="457" y="358"/>
                  </a:cubicBezTo>
                  <a:cubicBezTo>
                    <a:pt x="457" y="358"/>
                    <a:pt x="457" y="358"/>
                    <a:pt x="457" y="358"/>
                  </a:cubicBezTo>
                  <a:cubicBezTo>
                    <a:pt x="457" y="357"/>
                    <a:pt x="457" y="357"/>
                    <a:pt x="457" y="356"/>
                  </a:cubicBezTo>
                  <a:cubicBezTo>
                    <a:pt x="456" y="354"/>
                    <a:pt x="456" y="352"/>
                    <a:pt x="455" y="349"/>
                  </a:cubicBezTo>
                  <a:cubicBezTo>
                    <a:pt x="455" y="347"/>
                    <a:pt x="455" y="344"/>
                    <a:pt x="455" y="341"/>
                  </a:cubicBezTo>
                  <a:cubicBezTo>
                    <a:pt x="455" y="332"/>
                    <a:pt x="457" y="322"/>
                    <a:pt x="459" y="311"/>
                  </a:cubicBezTo>
                  <a:cubicBezTo>
                    <a:pt x="461" y="301"/>
                    <a:pt x="463" y="292"/>
                    <a:pt x="466" y="284"/>
                  </a:cubicBezTo>
                  <a:cubicBezTo>
                    <a:pt x="468" y="277"/>
                    <a:pt x="470" y="270"/>
                    <a:pt x="473" y="266"/>
                  </a:cubicBezTo>
                  <a:cubicBezTo>
                    <a:pt x="473" y="264"/>
                    <a:pt x="474" y="262"/>
                    <a:pt x="475" y="261"/>
                  </a:cubicBezTo>
                  <a:cubicBezTo>
                    <a:pt x="475" y="261"/>
                    <a:pt x="476" y="260"/>
                    <a:pt x="476" y="260"/>
                  </a:cubicBezTo>
                  <a:cubicBezTo>
                    <a:pt x="476" y="259"/>
                    <a:pt x="476" y="259"/>
                    <a:pt x="476" y="259"/>
                  </a:cubicBezTo>
                  <a:cubicBezTo>
                    <a:pt x="476" y="260"/>
                    <a:pt x="476" y="260"/>
                    <a:pt x="476" y="260"/>
                  </a:cubicBezTo>
                  <a:cubicBezTo>
                    <a:pt x="476" y="260"/>
                    <a:pt x="475" y="260"/>
                    <a:pt x="475" y="261"/>
                  </a:cubicBezTo>
                  <a:cubicBezTo>
                    <a:pt x="474" y="262"/>
                    <a:pt x="473" y="264"/>
                    <a:pt x="472" y="265"/>
                  </a:cubicBezTo>
                  <a:cubicBezTo>
                    <a:pt x="469" y="270"/>
                    <a:pt x="466" y="276"/>
                    <a:pt x="463" y="283"/>
                  </a:cubicBezTo>
                  <a:cubicBezTo>
                    <a:pt x="460" y="291"/>
                    <a:pt x="457" y="300"/>
                    <a:pt x="454" y="309"/>
                  </a:cubicBezTo>
                  <a:cubicBezTo>
                    <a:pt x="452" y="317"/>
                    <a:pt x="449" y="329"/>
                    <a:pt x="448" y="341"/>
                  </a:cubicBezTo>
                  <a:cubicBezTo>
                    <a:pt x="447" y="344"/>
                    <a:pt x="447" y="347"/>
                    <a:pt x="447" y="349"/>
                  </a:cubicBezTo>
                  <a:cubicBezTo>
                    <a:pt x="447" y="352"/>
                    <a:pt x="447" y="355"/>
                    <a:pt x="448" y="358"/>
                  </a:cubicBezTo>
                  <a:cubicBezTo>
                    <a:pt x="448" y="359"/>
                    <a:pt x="448" y="360"/>
                    <a:pt x="449" y="361"/>
                  </a:cubicBezTo>
                  <a:cubicBezTo>
                    <a:pt x="449" y="363"/>
                    <a:pt x="449" y="363"/>
                    <a:pt x="449" y="363"/>
                  </a:cubicBezTo>
                  <a:cubicBezTo>
                    <a:pt x="449" y="363"/>
                    <a:pt x="449" y="363"/>
                    <a:pt x="449" y="363"/>
                  </a:cubicBezTo>
                  <a:cubicBezTo>
                    <a:pt x="449" y="363"/>
                    <a:pt x="449" y="364"/>
                    <a:pt x="449" y="364"/>
                  </a:cubicBezTo>
                  <a:cubicBezTo>
                    <a:pt x="450" y="365"/>
                    <a:pt x="450" y="365"/>
                    <a:pt x="450" y="365"/>
                  </a:cubicBezTo>
                  <a:cubicBezTo>
                    <a:pt x="450" y="366"/>
                    <a:pt x="450" y="366"/>
                    <a:pt x="450" y="366"/>
                  </a:cubicBezTo>
                  <a:cubicBezTo>
                    <a:pt x="450" y="368"/>
                    <a:pt x="450" y="370"/>
                    <a:pt x="450" y="373"/>
                  </a:cubicBezTo>
                  <a:cubicBezTo>
                    <a:pt x="451" y="377"/>
                    <a:pt x="451" y="381"/>
                    <a:pt x="450" y="387"/>
                  </a:cubicBezTo>
                  <a:cubicBezTo>
                    <a:pt x="450" y="391"/>
                    <a:pt x="450" y="395"/>
                    <a:pt x="449" y="400"/>
                  </a:cubicBezTo>
                  <a:cubicBezTo>
                    <a:pt x="448" y="408"/>
                    <a:pt x="447" y="414"/>
                    <a:pt x="446" y="418"/>
                  </a:cubicBezTo>
                  <a:cubicBezTo>
                    <a:pt x="445" y="424"/>
                    <a:pt x="445" y="424"/>
                    <a:pt x="445" y="424"/>
                  </a:cubicBezTo>
                  <a:cubicBezTo>
                    <a:pt x="445" y="426"/>
                    <a:pt x="445" y="426"/>
                    <a:pt x="445" y="426"/>
                  </a:cubicBezTo>
                  <a:cubicBezTo>
                    <a:pt x="445" y="426"/>
                    <a:pt x="445" y="426"/>
                    <a:pt x="445" y="426"/>
                  </a:cubicBezTo>
                  <a:cubicBezTo>
                    <a:pt x="445" y="427"/>
                    <a:pt x="445" y="427"/>
                    <a:pt x="445" y="427"/>
                  </a:cubicBezTo>
                  <a:cubicBezTo>
                    <a:pt x="445" y="430"/>
                    <a:pt x="445" y="430"/>
                    <a:pt x="445" y="430"/>
                  </a:cubicBezTo>
                  <a:cubicBezTo>
                    <a:pt x="442" y="430"/>
                    <a:pt x="442" y="430"/>
                    <a:pt x="442" y="430"/>
                  </a:cubicBezTo>
                  <a:cubicBezTo>
                    <a:pt x="439" y="430"/>
                    <a:pt x="437" y="430"/>
                    <a:pt x="434" y="430"/>
                  </a:cubicBezTo>
                  <a:cubicBezTo>
                    <a:pt x="426" y="430"/>
                    <a:pt x="418" y="430"/>
                    <a:pt x="410" y="431"/>
                  </a:cubicBezTo>
                  <a:cubicBezTo>
                    <a:pt x="405" y="431"/>
                    <a:pt x="405" y="431"/>
                    <a:pt x="405" y="431"/>
                  </a:cubicBezTo>
                  <a:cubicBezTo>
                    <a:pt x="400" y="431"/>
                    <a:pt x="400" y="431"/>
                    <a:pt x="400" y="431"/>
                  </a:cubicBezTo>
                  <a:cubicBezTo>
                    <a:pt x="398" y="431"/>
                    <a:pt x="395" y="431"/>
                    <a:pt x="392" y="432"/>
                  </a:cubicBezTo>
                  <a:cubicBezTo>
                    <a:pt x="390" y="432"/>
                    <a:pt x="390" y="432"/>
                    <a:pt x="390" y="432"/>
                  </a:cubicBezTo>
                  <a:cubicBezTo>
                    <a:pt x="385" y="433"/>
                    <a:pt x="379" y="433"/>
                    <a:pt x="373" y="435"/>
                  </a:cubicBezTo>
                  <a:cubicBezTo>
                    <a:pt x="372" y="435"/>
                    <a:pt x="372" y="435"/>
                    <a:pt x="372" y="435"/>
                  </a:cubicBezTo>
                  <a:cubicBezTo>
                    <a:pt x="371" y="434"/>
                    <a:pt x="371" y="434"/>
                    <a:pt x="371" y="434"/>
                  </a:cubicBezTo>
                  <a:cubicBezTo>
                    <a:pt x="358" y="427"/>
                    <a:pt x="354" y="410"/>
                    <a:pt x="349" y="394"/>
                  </a:cubicBezTo>
                  <a:cubicBezTo>
                    <a:pt x="348" y="389"/>
                    <a:pt x="347" y="385"/>
                    <a:pt x="345" y="380"/>
                  </a:cubicBezTo>
                  <a:cubicBezTo>
                    <a:pt x="336" y="352"/>
                    <a:pt x="305" y="348"/>
                    <a:pt x="296" y="348"/>
                  </a:cubicBezTo>
                  <a:cubicBezTo>
                    <a:pt x="296" y="348"/>
                    <a:pt x="295" y="348"/>
                    <a:pt x="295" y="348"/>
                  </a:cubicBezTo>
                  <a:cubicBezTo>
                    <a:pt x="283" y="348"/>
                    <a:pt x="277" y="353"/>
                    <a:pt x="277" y="355"/>
                  </a:cubicBezTo>
                  <a:cubicBezTo>
                    <a:pt x="277" y="356"/>
                    <a:pt x="278" y="357"/>
                    <a:pt x="281" y="357"/>
                  </a:cubicBezTo>
                  <a:cubicBezTo>
                    <a:pt x="290" y="359"/>
                    <a:pt x="299" y="366"/>
                    <a:pt x="305" y="379"/>
                  </a:cubicBezTo>
                  <a:cubicBezTo>
                    <a:pt x="317" y="403"/>
                    <a:pt x="318" y="439"/>
                    <a:pt x="308" y="459"/>
                  </a:cubicBezTo>
                  <a:cubicBezTo>
                    <a:pt x="307" y="460"/>
                    <a:pt x="307" y="460"/>
                    <a:pt x="307" y="460"/>
                  </a:cubicBezTo>
                  <a:cubicBezTo>
                    <a:pt x="299" y="463"/>
                    <a:pt x="299" y="463"/>
                    <a:pt x="299" y="463"/>
                  </a:cubicBezTo>
                  <a:cubicBezTo>
                    <a:pt x="291" y="466"/>
                    <a:pt x="282" y="469"/>
                    <a:pt x="273" y="473"/>
                  </a:cubicBezTo>
                  <a:cubicBezTo>
                    <a:pt x="269" y="474"/>
                    <a:pt x="264" y="476"/>
                    <a:pt x="260" y="477"/>
                  </a:cubicBezTo>
                  <a:cubicBezTo>
                    <a:pt x="256" y="478"/>
                    <a:pt x="256" y="478"/>
                    <a:pt x="256" y="478"/>
                  </a:cubicBezTo>
                  <a:cubicBezTo>
                    <a:pt x="253" y="479"/>
                    <a:pt x="253" y="479"/>
                    <a:pt x="253" y="479"/>
                  </a:cubicBezTo>
                  <a:cubicBezTo>
                    <a:pt x="252" y="479"/>
                    <a:pt x="251" y="480"/>
                    <a:pt x="250" y="480"/>
                  </a:cubicBezTo>
                  <a:cubicBezTo>
                    <a:pt x="248" y="480"/>
                    <a:pt x="247" y="481"/>
                    <a:pt x="246" y="481"/>
                  </a:cubicBezTo>
                  <a:cubicBezTo>
                    <a:pt x="236" y="483"/>
                    <a:pt x="226" y="486"/>
                    <a:pt x="215" y="490"/>
                  </a:cubicBezTo>
                  <a:cubicBezTo>
                    <a:pt x="203" y="494"/>
                    <a:pt x="194" y="497"/>
                    <a:pt x="185" y="502"/>
                  </a:cubicBezTo>
                  <a:cubicBezTo>
                    <a:pt x="183" y="502"/>
                    <a:pt x="183" y="502"/>
                    <a:pt x="183" y="502"/>
                  </a:cubicBezTo>
                  <a:cubicBezTo>
                    <a:pt x="181" y="503"/>
                    <a:pt x="179" y="504"/>
                    <a:pt x="177" y="506"/>
                  </a:cubicBezTo>
                  <a:cubicBezTo>
                    <a:pt x="176" y="506"/>
                    <a:pt x="176" y="506"/>
                    <a:pt x="176" y="506"/>
                  </a:cubicBezTo>
                  <a:cubicBezTo>
                    <a:pt x="176" y="506"/>
                    <a:pt x="175" y="507"/>
                    <a:pt x="175" y="507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1" y="509"/>
                    <a:pt x="171" y="509"/>
                    <a:pt x="171" y="509"/>
                  </a:cubicBezTo>
                  <a:cubicBezTo>
                    <a:pt x="169" y="511"/>
                    <a:pt x="169" y="511"/>
                    <a:pt x="169" y="511"/>
                  </a:cubicBezTo>
                  <a:cubicBezTo>
                    <a:pt x="167" y="512"/>
                    <a:pt x="167" y="512"/>
                    <a:pt x="167" y="512"/>
                  </a:cubicBezTo>
                  <a:cubicBezTo>
                    <a:pt x="165" y="514"/>
                    <a:pt x="165" y="514"/>
                    <a:pt x="165" y="514"/>
                  </a:cubicBezTo>
                  <a:cubicBezTo>
                    <a:pt x="162" y="517"/>
                    <a:pt x="162" y="517"/>
                    <a:pt x="162" y="517"/>
                  </a:cubicBezTo>
                  <a:cubicBezTo>
                    <a:pt x="156" y="522"/>
                    <a:pt x="156" y="522"/>
                    <a:pt x="156" y="522"/>
                  </a:cubicBezTo>
                  <a:cubicBezTo>
                    <a:pt x="147" y="531"/>
                    <a:pt x="138" y="538"/>
                    <a:pt x="130" y="545"/>
                  </a:cubicBezTo>
                  <a:cubicBezTo>
                    <a:pt x="122" y="552"/>
                    <a:pt x="113" y="560"/>
                    <a:pt x="103" y="567"/>
                  </a:cubicBezTo>
                  <a:cubicBezTo>
                    <a:pt x="98" y="572"/>
                    <a:pt x="93" y="575"/>
                    <a:pt x="89" y="578"/>
                  </a:cubicBezTo>
                  <a:cubicBezTo>
                    <a:pt x="85" y="581"/>
                    <a:pt x="85" y="581"/>
                    <a:pt x="85" y="581"/>
                  </a:cubicBezTo>
                  <a:lnTo>
                    <a:pt x="84" y="5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1065689" y="2514526"/>
              <a:ext cx="1648769" cy="2802477"/>
            </a:xfrm>
            <a:custGeom>
              <a:avLst/>
              <a:gdLst>
                <a:gd name="T0" fmla="*/ 25 w 482"/>
                <a:gd name="T1" fmla="*/ 712 h 819"/>
                <a:gd name="T2" fmla="*/ 16 w 482"/>
                <a:gd name="T3" fmla="*/ 439 h 819"/>
                <a:gd name="T4" fmla="*/ 54 w 482"/>
                <a:gd name="T5" fmla="*/ 342 h 819"/>
                <a:gd name="T6" fmla="*/ 142 w 482"/>
                <a:gd name="T7" fmla="*/ 338 h 819"/>
                <a:gd name="T8" fmla="*/ 65 w 482"/>
                <a:gd name="T9" fmla="*/ 421 h 819"/>
                <a:gd name="T10" fmla="*/ 58 w 482"/>
                <a:gd name="T11" fmla="*/ 535 h 819"/>
                <a:gd name="T12" fmla="*/ 125 w 482"/>
                <a:gd name="T13" fmla="*/ 358 h 819"/>
                <a:gd name="T14" fmla="*/ 168 w 482"/>
                <a:gd name="T15" fmla="*/ 342 h 819"/>
                <a:gd name="T16" fmla="*/ 161 w 482"/>
                <a:gd name="T17" fmla="*/ 375 h 819"/>
                <a:gd name="T18" fmla="*/ 176 w 482"/>
                <a:gd name="T19" fmla="*/ 343 h 819"/>
                <a:gd name="T20" fmla="*/ 133 w 482"/>
                <a:gd name="T21" fmla="*/ 308 h 819"/>
                <a:gd name="T22" fmla="*/ 182 w 482"/>
                <a:gd name="T23" fmla="*/ 211 h 819"/>
                <a:gd name="T24" fmla="*/ 301 w 482"/>
                <a:gd name="T25" fmla="*/ 128 h 819"/>
                <a:gd name="T26" fmla="*/ 321 w 482"/>
                <a:gd name="T27" fmla="*/ 123 h 819"/>
                <a:gd name="T28" fmla="*/ 316 w 482"/>
                <a:gd name="T29" fmla="*/ 110 h 819"/>
                <a:gd name="T30" fmla="*/ 241 w 482"/>
                <a:gd name="T31" fmla="*/ 148 h 819"/>
                <a:gd name="T32" fmla="*/ 131 w 482"/>
                <a:gd name="T33" fmla="*/ 256 h 819"/>
                <a:gd name="T34" fmla="*/ 63 w 482"/>
                <a:gd name="T35" fmla="*/ 309 h 819"/>
                <a:gd name="T36" fmla="*/ 173 w 482"/>
                <a:gd name="T37" fmla="*/ 164 h 819"/>
                <a:gd name="T38" fmla="*/ 261 w 482"/>
                <a:gd name="T39" fmla="*/ 93 h 819"/>
                <a:gd name="T40" fmla="*/ 476 w 482"/>
                <a:gd name="T41" fmla="*/ 212 h 819"/>
                <a:gd name="T42" fmla="*/ 442 w 482"/>
                <a:gd name="T43" fmla="*/ 316 h 819"/>
                <a:gd name="T44" fmla="*/ 356 w 482"/>
                <a:gd name="T45" fmla="*/ 316 h 819"/>
                <a:gd name="T46" fmla="*/ 317 w 482"/>
                <a:gd name="T47" fmla="*/ 237 h 819"/>
                <a:gd name="T48" fmla="*/ 278 w 482"/>
                <a:gd name="T49" fmla="*/ 222 h 819"/>
                <a:gd name="T50" fmla="*/ 244 w 482"/>
                <a:gd name="T51" fmla="*/ 195 h 819"/>
                <a:gd name="T52" fmla="*/ 256 w 482"/>
                <a:gd name="T53" fmla="*/ 244 h 819"/>
                <a:gd name="T54" fmla="*/ 296 w 482"/>
                <a:gd name="T55" fmla="*/ 231 h 819"/>
                <a:gd name="T56" fmla="*/ 326 w 482"/>
                <a:gd name="T57" fmla="*/ 293 h 819"/>
                <a:gd name="T58" fmla="*/ 288 w 482"/>
                <a:gd name="T59" fmla="*/ 387 h 819"/>
                <a:gd name="T60" fmla="*/ 246 w 482"/>
                <a:gd name="T61" fmla="*/ 422 h 819"/>
                <a:gd name="T62" fmla="*/ 150 w 482"/>
                <a:gd name="T63" fmla="*/ 482 h 819"/>
                <a:gd name="T64" fmla="*/ 104 w 482"/>
                <a:gd name="T65" fmla="*/ 445 h 819"/>
                <a:gd name="T66" fmla="*/ 165 w 482"/>
                <a:gd name="T67" fmla="*/ 522 h 819"/>
                <a:gd name="T68" fmla="*/ 178 w 482"/>
                <a:gd name="T69" fmla="*/ 566 h 819"/>
                <a:gd name="T70" fmla="*/ 175 w 482"/>
                <a:gd name="T71" fmla="*/ 532 h 819"/>
                <a:gd name="T72" fmla="*/ 189 w 482"/>
                <a:gd name="T73" fmla="*/ 445 h 819"/>
                <a:gd name="T74" fmla="*/ 250 w 482"/>
                <a:gd name="T75" fmla="*/ 424 h 819"/>
                <a:gd name="T76" fmla="*/ 308 w 482"/>
                <a:gd name="T77" fmla="*/ 365 h 819"/>
                <a:gd name="T78" fmla="*/ 385 w 482"/>
                <a:gd name="T79" fmla="*/ 331 h 819"/>
                <a:gd name="T80" fmla="*/ 442 w 482"/>
                <a:gd name="T81" fmla="*/ 316 h 819"/>
                <a:gd name="T82" fmla="*/ 462 w 482"/>
                <a:gd name="T83" fmla="*/ 428 h 819"/>
                <a:gd name="T84" fmla="*/ 481 w 482"/>
                <a:gd name="T85" fmla="*/ 526 h 819"/>
                <a:gd name="T86" fmla="*/ 407 w 482"/>
                <a:gd name="T87" fmla="*/ 543 h 819"/>
                <a:gd name="T88" fmla="*/ 381 w 482"/>
                <a:gd name="T89" fmla="*/ 417 h 819"/>
                <a:gd name="T90" fmla="*/ 256 w 482"/>
                <a:gd name="T91" fmla="*/ 522 h 819"/>
                <a:gd name="T92" fmla="*/ 365 w 482"/>
                <a:gd name="T93" fmla="*/ 603 h 819"/>
                <a:gd name="T94" fmla="*/ 396 w 482"/>
                <a:gd name="T95" fmla="*/ 585 h 819"/>
                <a:gd name="T96" fmla="*/ 423 w 482"/>
                <a:gd name="T97" fmla="*/ 598 h 819"/>
                <a:gd name="T98" fmla="*/ 389 w 482"/>
                <a:gd name="T99" fmla="*/ 683 h 819"/>
                <a:gd name="T100" fmla="*/ 255 w 482"/>
                <a:gd name="T101" fmla="*/ 725 h 819"/>
                <a:gd name="T102" fmla="*/ 148 w 482"/>
                <a:gd name="T103" fmla="*/ 704 h 819"/>
                <a:gd name="T104" fmla="*/ 91 w 482"/>
                <a:gd name="T105" fmla="*/ 737 h 819"/>
                <a:gd name="T106" fmla="*/ 143 w 482"/>
                <a:gd name="T107" fmla="*/ 712 h 819"/>
                <a:gd name="T108" fmla="*/ 229 w 482"/>
                <a:gd name="T109" fmla="*/ 752 h 819"/>
                <a:gd name="T110" fmla="*/ 368 w 482"/>
                <a:gd name="T111" fmla="*/ 774 h 819"/>
                <a:gd name="T112" fmla="*/ 391 w 482"/>
                <a:gd name="T113" fmla="*/ 808 h 819"/>
                <a:gd name="T114" fmla="*/ 310 w 482"/>
                <a:gd name="T115" fmla="*/ 804 h 819"/>
                <a:gd name="T116" fmla="*/ 316 w 482"/>
                <a:gd name="T117" fmla="*/ 228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2" h="819">
                  <a:moveTo>
                    <a:pt x="165" y="819"/>
                  </a:moveTo>
                  <a:cubicBezTo>
                    <a:pt x="162" y="819"/>
                    <a:pt x="160" y="819"/>
                    <a:pt x="157" y="819"/>
                  </a:cubicBezTo>
                  <a:cubicBezTo>
                    <a:pt x="150" y="819"/>
                    <a:pt x="144" y="818"/>
                    <a:pt x="138" y="818"/>
                  </a:cubicBezTo>
                  <a:cubicBezTo>
                    <a:pt x="135" y="817"/>
                    <a:pt x="133" y="817"/>
                    <a:pt x="130" y="817"/>
                  </a:cubicBezTo>
                  <a:cubicBezTo>
                    <a:pt x="128" y="816"/>
                    <a:pt x="128" y="816"/>
                    <a:pt x="128" y="816"/>
                  </a:cubicBezTo>
                  <a:cubicBezTo>
                    <a:pt x="123" y="815"/>
                    <a:pt x="123" y="815"/>
                    <a:pt x="123" y="815"/>
                  </a:cubicBezTo>
                  <a:cubicBezTo>
                    <a:pt x="123" y="815"/>
                    <a:pt x="123" y="815"/>
                    <a:pt x="123" y="815"/>
                  </a:cubicBezTo>
                  <a:cubicBezTo>
                    <a:pt x="121" y="815"/>
                    <a:pt x="121" y="815"/>
                    <a:pt x="121" y="815"/>
                  </a:cubicBezTo>
                  <a:cubicBezTo>
                    <a:pt x="120" y="815"/>
                    <a:pt x="120" y="815"/>
                    <a:pt x="119" y="814"/>
                  </a:cubicBezTo>
                  <a:cubicBezTo>
                    <a:pt x="107" y="811"/>
                    <a:pt x="95" y="806"/>
                    <a:pt x="84" y="798"/>
                  </a:cubicBezTo>
                  <a:cubicBezTo>
                    <a:pt x="74" y="790"/>
                    <a:pt x="65" y="780"/>
                    <a:pt x="56" y="768"/>
                  </a:cubicBezTo>
                  <a:cubicBezTo>
                    <a:pt x="49" y="758"/>
                    <a:pt x="41" y="746"/>
                    <a:pt x="34" y="732"/>
                  </a:cubicBezTo>
                  <a:cubicBezTo>
                    <a:pt x="31" y="726"/>
                    <a:pt x="28" y="720"/>
                    <a:pt x="25" y="712"/>
                  </a:cubicBezTo>
                  <a:cubicBezTo>
                    <a:pt x="16" y="692"/>
                    <a:pt x="16" y="692"/>
                    <a:pt x="16" y="692"/>
                  </a:cubicBezTo>
                  <a:cubicBezTo>
                    <a:pt x="11" y="680"/>
                    <a:pt x="7" y="667"/>
                    <a:pt x="4" y="651"/>
                  </a:cubicBezTo>
                  <a:cubicBezTo>
                    <a:pt x="2" y="637"/>
                    <a:pt x="1" y="623"/>
                    <a:pt x="0" y="608"/>
                  </a:cubicBezTo>
                  <a:cubicBezTo>
                    <a:pt x="0" y="592"/>
                    <a:pt x="1" y="578"/>
                    <a:pt x="3" y="566"/>
                  </a:cubicBezTo>
                  <a:cubicBezTo>
                    <a:pt x="4" y="563"/>
                    <a:pt x="5" y="559"/>
                    <a:pt x="5" y="555"/>
                  </a:cubicBezTo>
                  <a:cubicBezTo>
                    <a:pt x="6" y="554"/>
                    <a:pt x="6" y="553"/>
                    <a:pt x="6" y="552"/>
                  </a:cubicBezTo>
                  <a:cubicBezTo>
                    <a:pt x="6" y="552"/>
                    <a:pt x="7" y="551"/>
                    <a:pt x="7" y="550"/>
                  </a:cubicBezTo>
                  <a:cubicBezTo>
                    <a:pt x="7" y="550"/>
                    <a:pt x="7" y="549"/>
                    <a:pt x="7" y="548"/>
                  </a:cubicBezTo>
                  <a:cubicBezTo>
                    <a:pt x="8" y="547"/>
                    <a:pt x="8" y="546"/>
                    <a:pt x="8" y="545"/>
                  </a:cubicBezTo>
                  <a:cubicBezTo>
                    <a:pt x="10" y="539"/>
                    <a:pt x="11" y="532"/>
                    <a:pt x="12" y="524"/>
                  </a:cubicBezTo>
                  <a:cubicBezTo>
                    <a:pt x="14" y="509"/>
                    <a:pt x="15" y="495"/>
                    <a:pt x="15" y="484"/>
                  </a:cubicBezTo>
                  <a:cubicBezTo>
                    <a:pt x="16" y="470"/>
                    <a:pt x="16" y="457"/>
                    <a:pt x="16" y="444"/>
                  </a:cubicBezTo>
                  <a:cubicBezTo>
                    <a:pt x="16" y="439"/>
                    <a:pt x="16" y="439"/>
                    <a:pt x="16" y="439"/>
                  </a:cubicBezTo>
                  <a:cubicBezTo>
                    <a:pt x="16" y="428"/>
                    <a:pt x="16" y="418"/>
                    <a:pt x="17" y="408"/>
                  </a:cubicBezTo>
                  <a:cubicBezTo>
                    <a:pt x="17" y="401"/>
                    <a:pt x="18" y="396"/>
                    <a:pt x="20" y="391"/>
                  </a:cubicBezTo>
                  <a:cubicBezTo>
                    <a:pt x="22" y="386"/>
                    <a:pt x="25" y="382"/>
                    <a:pt x="29" y="377"/>
                  </a:cubicBezTo>
                  <a:cubicBezTo>
                    <a:pt x="31" y="375"/>
                    <a:pt x="33" y="373"/>
                    <a:pt x="35" y="370"/>
                  </a:cubicBezTo>
                  <a:cubicBezTo>
                    <a:pt x="37" y="369"/>
                    <a:pt x="38" y="367"/>
                    <a:pt x="40" y="366"/>
                  </a:cubicBezTo>
                  <a:cubicBezTo>
                    <a:pt x="44" y="361"/>
                    <a:pt x="47" y="357"/>
                    <a:pt x="50" y="353"/>
                  </a:cubicBezTo>
                  <a:cubicBezTo>
                    <a:pt x="50" y="352"/>
                    <a:pt x="51" y="350"/>
                    <a:pt x="51" y="349"/>
                  </a:cubicBezTo>
                  <a:cubicBezTo>
                    <a:pt x="51" y="349"/>
                    <a:pt x="51" y="349"/>
                    <a:pt x="51" y="349"/>
                  </a:cubicBezTo>
                  <a:cubicBezTo>
                    <a:pt x="52" y="347"/>
                    <a:pt x="52" y="347"/>
                    <a:pt x="52" y="347"/>
                  </a:cubicBezTo>
                  <a:cubicBezTo>
                    <a:pt x="52" y="347"/>
                    <a:pt x="52" y="346"/>
                    <a:pt x="52" y="346"/>
                  </a:cubicBezTo>
                  <a:cubicBezTo>
                    <a:pt x="53" y="344"/>
                    <a:pt x="53" y="344"/>
                    <a:pt x="53" y="344"/>
                  </a:cubicBezTo>
                  <a:cubicBezTo>
                    <a:pt x="53" y="343"/>
                    <a:pt x="53" y="343"/>
                    <a:pt x="53" y="343"/>
                  </a:cubicBezTo>
                  <a:cubicBezTo>
                    <a:pt x="54" y="342"/>
                    <a:pt x="54" y="342"/>
                    <a:pt x="54" y="342"/>
                  </a:cubicBezTo>
                  <a:cubicBezTo>
                    <a:pt x="54" y="341"/>
                    <a:pt x="54" y="340"/>
                    <a:pt x="55" y="339"/>
                  </a:cubicBezTo>
                  <a:cubicBezTo>
                    <a:pt x="57" y="335"/>
                    <a:pt x="59" y="332"/>
                    <a:pt x="62" y="328"/>
                  </a:cubicBezTo>
                  <a:cubicBezTo>
                    <a:pt x="65" y="324"/>
                    <a:pt x="67" y="321"/>
                    <a:pt x="70" y="318"/>
                  </a:cubicBezTo>
                  <a:cubicBezTo>
                    <a:pt x="73" y="314"/>
                    <a:pt x="76" y="312"/>
                    <a:pt x="79" y="309"/>
                  </a:cubicBezTo>
                  <a:cubicBezTo>
                    <a:pt x="84" y="304"/>
                    <a:pt x="89" y="300"/>
                    <a:pt x="95" y="296"/>
                  </a:cubicBezTo>
                  <a:cubicBezTo>
                    <a:pt x="104" y="290"/>
                    <a:pt x="113" y="285"/>
                    <a:pt x="120" y="284"/>
                  </a:cubicBezTo>
                  <a:cubicBezTo>
                    <a:pt x="120" y="283"/>
                    <a:pt x="121" y="283"/>
                    <a:pt x="122" y="283"/>
                  </a:cubicBezTo>
                  <a:cubicBezTo>
                    <a:pt x="125" y="283"/>
                    <a:pt x="125" y="283"/>
                    <a:pt x="125" y="283"/>
                  </a:cubicBezTo>
                  <a:cubicBezTo>
                    <a:pt x="125" y="286"/>
                    <a:pt x="125" y="286"/>
                    <a:pt x="125" y="286"/>
                  </a:cubicBezTo>
                  <a:cubicBezTo>
                    <a:pt x="126" y="295"/>
                    <a:pt x="128" y="303"/>
                    <a:pt x="130" y="308"/>
                  </a:cubicBezTo>
                  <a:cubicBezTo>
                    <a:pt x="132" y="315"/>
                    <a:pt x="134" y="321"/>
                    <a:pt x="136" y="326"/>
                  </a:cubicBezTo>
                  <a:cubicBezTo>
                    <a:pt x="138" y="331"/>
                    <a:pt x="140" y="335"/>
                    <a:pt x="141" y="337"/>
                  </a:cubicBezTo>
                  <a:cubicBezTo>
                    <a:pt x="142" y="338"/>
                    <a:pt x="142" y="338"/>
                    <a:pt x="142" y="338"/>
                  </a:cubicBezTo>
                  <a:cubicBezTo>
                    <a:pt x="144" y="341"/>
                    <a:pt x="144" y="341"/>
                    <a:pt x="144" y="341"/>
                  </a:cubicBezTo>
                  <a:cubicBezTo>
                    <a:pt x="140" y="342"/>
                    <a:pt x="140" y="342"/>
                    <a:pt x="140" y="342"/>
                  </a:cubicBezTo>
                  <a:cubicBezTo>
                    <a:pt x="140" y="343"/>
                    <a:pt x="140" y="343"/>
                    <a:pt x="140" y="343"/>
                  </a:cubicBezTo>
                  <a:cubicBezTo>
                    <a:pt x="136" y="344"/>
                    <a:pt x="136" y="344"/>
                    <a:pt x="136" y="344"/>
                  </a:cubicBezTo>
                  <a:cubicBezTo>
                    <a:pt x="136" y="345"/>
                    <a:pt x="135" y="345"/>
                    <a:pt x="134" y="345"/>
                  </a:cubicBezTo>
                  <a:cubicBezTo>
                    <a:pt x="133" y="346"/>
                    <a:pt x="132" y="347"/>
                    <a:pt x="131" y="347"/>
                  </a:cubicBezTo>
                  <a:cubicBezTo>
                    <a:pt x="125" y="351"/>
                    <a:pt x="125" y="351"/>
                    <a:pt x="125" y="351"/>
                  </a:cubicBezTo>
                  <a:cubicBezTo>
                    <a:pt x="124" y="351"/>
                    <a:pt x="124" y="351"/>
                    <a:pt x="124" y="351"/>
                  </a:cubicBezTo>
                  <a:cubicBezTo>
                    <a:pt x="123" y="352"/>
                    <a:pt x="122" y="352"/>
                    <a:pt x="122" y="35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12" y="359"/>
                    <a:pt x="105" y="365"/>
                    <a:pt x="98" y="373"/>
                  </a:cubicBezTo>
                  <a:cubicBezTo>
                    <a:pt x="92" y="379"/>
                    <a:pt x="86" y="387"/>
                    <a:pt x="80" y="396"/>
                  </a:cubicBezTo>
                  <a:cubicBezTo>
                    <a:pt x="75" y="404"/>
                    <a:pt x="70" y="412"/>
                    <a:pt x="65" y="421"/>
                  </a:cubicBezTo>
                  <a:cubicBezTo>
                    <a:pt x="62" y="427"/>
                    <a:pt x="59" y="434"/>
                    <a:pt x="56" y="440"/>
                  </a:cubicBezTo>
                  <a:cubicBezTo>
                    <a:pt x="55" y="442"/>
                    <a:pt x="54" y="444"/>
                    <a:pt x="53" y="445"/>
                  </a:cubicBezTo>
                  <a:cubicBezTo>
                    <a:pt x="50" y="453"/>
                    <a:pt x="47" y="461"/>
                    <a:pt x="45" y="470"/>
                  </a:cubicBezTo>
                  <a:cubicBezTo>
                    <a:pt x="43" y="478"/>
                    <a:pt x="42" y="486"/>
                    <a:pt x="42" y="493"/>
                  </a:cubicBezTo>
                  <a:cubicBezTo>
                    <a:pt x="41" y="501"/>
                    <a:pt x="42" y="507"/>
                    <a:pt x="43" y="513"/>
                  </a:cubicBezTo>
                  <a:cubicBezTo>
                    <a:pt x="45" y="518"/>
                    <a:pt x="47" y="523"/>
                    <a:pt x="49" y="527"/>
                  </a:cubicBezTo>
                  <a:cubicBezTo>
                    <a:pt x="52" y="531"/>
                    <a:pt x="55" y="533"/>
                    <a:pt x="56" y="534"/>
                  </a:cubicBezTo>
                  <a:cubicBezTo>
                    <a:pt x="56" y="534"/>
                    <a:pt x="56" y="534"/>
                    <a:pt x="56" y="534"/>
                  </a:cubicBezTo>
                  <a:cubicBezTo>
                    <a:pt x="56" y="535"/>
                    <a:pt x="57" y="535"/>
                    <a:pt x="57" y="535"/>
                  </a:cubicBezTo>
                  <a:cubicBezTo>
                    <a:pt x="58" y="535"/>
                    <a:pt x="58" y="536"/>
                    <a:pt x="58" y="536"/>
                  </a:cubicBezTo>
                  <a:cubicBezTo>
                    <a:pt x="59" y="536"/>
                    <a:pt x="59" y="536"/>
                    <a:pt x="59" y="536"/>
                  </a:cubicBezTo>
                  <a:cubicBezTo>
                    <a:pt x="59" y="536"/>
                    <a:pt x="59" y="536"/>
                    <a:pt x="59" y="536"/>
                  </a:cubicBezTo>
                  <a:cubicBezTo>
                    <a:pt x="58" y="535"/>
                    <a:pt x="58" y="535"/>
                    <a:pt x="58" y="535"/>
                  </a:cubicBezTo>
                  <a:cubicBezTo>
                    <a:pt x="58" y="535"/>
                    <a:pt x="58" y="535"/>
                    <a:pt x="58" y="535"/>
                  </a:cubicBezTo>
                  <a:cubicBezTo>
                    <a:pt x="57" y="535"/>
                    <a:pt x="57" y="535"/>
                    <a:pt x="56" y="534"/>
                  </a:cubicBezTo>
                  <a:cubicBezTo>
                    <a:pt x="54" y="532"/>
                    <a:pt x="52" y="530"/>
                    <a:pt x="50" y="527"/>
                  </a:cubicBezTo>
                  <a:cubicBezTo>
                    <a:pt x="48" y="523"/>
                    <a:pt x="46" y="518"/>
                    <a:pt x="45" y="513"/>
                  </a:cubicBezTo>
                  <a:cubicBezTo>
                    <a:pt x="44" y="507"/>
                    <a:pt x="44" y="500"/>
                    <a:pt x="44" y="493"/>
                  </a:cubicBezTo>
                  <a:cubicBezTo>
                    <a:pt x="45" y="486"/>
                    <a:pt x="46" y="479"/>
                    <a:pt x="48" y="471"/>
                  </a:cubicBezTo>
                  <a:cubicBezTo>
                    <a:pt x="50" y="462"/>
                    <a:pt x="53" y="454"/>
                    <a:pt x="57" y="447"/>
                  </a:cubicBezTo>
                  <a:cubicBezTo>
                    <a:pt x="58" y="445"/>
                    <a:pt x="59" y="444"/>
                    <a:pt x="60" y="442"/>
                  </a:cubicBezTo>
                  <a:cubicBezTo>
                    <a:pt x="63" y="436"/>
                    <a:pt x="66" y="429"/>
                    <a:pt x="70" y="423"/>
                  </a:cubicBezTo>
                  <a:cubicBezTo>
                    <a:pt x="75" y="414"/>
                    <a:pt x="80" y="406"/>
                    <a:pt x="85" y="399"/>
                  </a:cubicBezTo>
                  <a:cubicBezTo>
                    <a:pt x="91" y="390"/>
                    <a:pt x="96" y="383"/>
                    <a:pt x="102" y="377"/>
                  </a:cubicBezTo>
                  <a:cubicBezTo>
                    <a:pt x="110" y="369"/>
                    <a:pt x="116" y="364"/>
                    <a:pt x="123" y="359"/>
                  </a:cubicBezTo>
                  <a:cubicBezTo>
                    <a:pt x="125" y="358"/>
                    <a:pt x="125" y="358"/>
                    <a:pt x="125" y="358"/>
                  </a:cubicBezTo>
                  <a:cubicBezTo>
                    <a:pt x="126" y="357"/>
                    <a:pt x="126" y="357"/>
                    <a:pt x="127" y="356"/>
                  </a:cubicBezTo>
                  <a:cubicBezTo>
                    <a:pt x="127" y="356"/>
                    <a:pt x="128" y="356"/>
                    <a:pt x="128" y="356"/>
                  </a:cubicBezTo>
                  <a:cubicBezTo>
                    <a:pt x="133" y="353"/>
                    <a:pt x="133" y="353"/>
                    <a:pt x="133" y="353"/>
                  </a:cubicBezTo>
                  <a:cubicBezTo>
                    <a:pt x="134" y="352"/>
                    <a:pt x="136" y="351"/>
                    <a:pt x="137" y="351"/>
                  </a:cubicBezTo>
                  <a:cubicBezTo>
                    <a:pt x="138" y="350"/>
                    <a:pt x="138" y="350"/>
                    <a:pt x="139" y="350"/>
                  </a:cubicBezTo>
                  <a:cubicBezTo>
                    <a:pt x="142" y="348"/>
                    <a:pt x="142" y="348"/>
                    <a:pt x="142" y="348"/>
                  </a:cubicBezTo>
                  <a:cubicBezTo>
                    <a:pt x="143" y="348"/>
                    <a:pt x="143" y="348"/>
                    <a:pt x="143" y="348"/>
                  </a:cubicBezTo>
                  <a:cubicBezTo>
                    <a:pt x="144" y="347"/>
                    <a:pt x="144" y="347"/>
                    <a:pt x="144" y="347"/>
                  </a:cubicBezTo>
                  <a:cubicBezTo>
                    <a:pt x="148" y="346"/>
                    <a:pt x="151" y="344"/>
                    <a:pt x="155" y="343"/>
                  </a:cubicBezTo>
                  <a:cubicBezTo>
                    <a:pt x="159" y="342"/>
                    <a:pt x="162" y="342"/>
                    <a:pt x="164" y="342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6" y="342"/>
                    <a:pt x="166" y="342"/>
                    <a:pt x="166" y="342"/>
                  </a:cubicBezTo>
                  <a:cubicBezTo>
                    <a:pt x="167" y="342"/>
                    <a:pt x="167" y="342"/>
                    <a:pt x="168" y="342"/>
                  </a:cubicBezTo>
                  <a:cubicBezTo>
                    <a:pt x="168" y="342"/>
                    <a:pt x="168" y="342"/>
                    <a:pt x="168" y="342"/>
                  </a:cubicBezTo>
                  <a:cubicBezTo>
                    <a:pt x="168" y="342"/>
                    <a:pt x="168" y="342"/>
                    <a:pt x="168" y="342"/>
                  </a:cubicBezTo>
                  <a:cubicBezTo>
                    <a:pt x="169" y="343"/>
                    <a:pt x="169" y="343"/>
                    <a:pt x="169" y="343"/>
                  </a:cubicBezTo>
                  <a:cubicBezTo>
                    <a:pt x="169" y="343"/>
                    <a:pt x="169" y="343"/>
                    <a:pt x="169" y="343"/>
                  </a:cubicBezTo>
                  <a:cubicBezTo>
                    <a:pt x="169" y="343"/>
                    <a:pt x="169" y="343"/>
                    <a:pt x="169" y="343"/>
                  </a:cubicBezTo>
                  <a:cubicBezTo>
                    <a:pt x="170" y="343"/>
                    <a:pt x="171" y="344"/>
                    <a:pt x="172" y="345"/>
                  </a:cubicBezTo>
                  <a:cubicBezTo>
                    <a:pt x="173" y="347"/>
                    <a:pt x="174" y="350"/>
                    <a:pt x="173" y="353"/>
                  </a:cubicBezTo>
                  <a:cubicBezTo>
                    <a:pt x="173" y="355"/>
                    <a:pt x="173" y="357"/>
                    <a:pt x="172" y="360"/>
                  </a:cubicBezTo>
                  <a:cubicBezTo>
                    <a:pt x="171" y="362"/>
                    <a:pt x="170" y="364"/>
                    <a:pt x="169" y="366"/>
                  </a:cubicBezTo>
                  <a:cubicBezTo>
                    <a:pt x="168" y="368"/>
                    <a:pt x="167" y="369"/>
                    <a:pt x="166" y="370"/>
                  </a:cubicBezTo>
                  <a:cubicBezTo>
                    <a:pt x="165" y="371"/>
                    <a:pt x="164" y="372"/>
                    <a:pt x="163" y="373"/>
                  </a:cubicBezTo>
                  <a:cubicBezTo>
                    <a:pt x="162" y="374"/>
                    <a:pt x="162" y="374"/>
                    <a:pt x="162" y="374"/>
                  </a:cubicBezTo>
                  <a:cubicBezTo>
                    <a:pt x="162" y="374"/>
                    <a:pt x="161" y="374"/>
                    <a:pt x="161" y="375"/>
                  </a:cubicBezTo>
                  <a:cubicBezTo>
                    <a:pt x="160" y="375"/>
                    <a:pt x="160" y="375"/>
                    <a:pt x="160" y="375"/>
                  </a:cubicBezTo>
                  <a:cubicBezTo>
                    <a:pt x="161" y="375"/>
                    <a:pt x="161" y="375"/>
                    <a:pt x="161" y="375"/>
                  </a:cubicBezTo>
                  <a:cubicBezTo>
                    <a:pt x="161" y="375"/>
                    <a:pt x="161" y="375"/>
                    <a:pt x="161" y="375"/>
                  </a:cubicBezTo>
                  <a:cubicBezTo>
                    <a:pt x="161" y="375"/>
                    <a:pt x="162" y="375"/>
                    <a:pt x="162" y="375"/>
                  </a:cubicBezTo>
                  <a:cubicBezTo>
                    <a:pt x="163" y="374"/>
                    <a:pt x="163" y="374"/>
                    <a:pt x="163" y="374"/>
                  </a:cubicBezTo>
                  <a:cubicBezTo>
                    <a:pt x="165" y="373"/>
                    <a:pt x="168" y="371"/>
                    <a:pt x="171" y="367"/>
                  </a:cubicBezTo>
                  <a:cubicBezTo>
                    <a:pt x="173" y="364"/>
                    <a:pt x="176" y="360"/>
                    <a:pt x="177" y="353"/>
                  </a:cubicBezTo>
                  <a:cubicBezTo>
                    <a:pt x="178" y="353"/>
                    <a:pt x="178" y="352"/>
                    <a:pt x="178" y="351"/>
                  </a:cubicBezTo>
                  <a:cubicBezTo>
                    <a:pt x="178" y="351"/>
                    <a:pt x="178" y="351"/>
                    <a:pt x="178" y="351"/>
                  </a:cubicBezTo>
                  <a:cubicBezTo>
                    <a:pt x="178" y="351"/>
                    <a:pt x="178" y="350"/>
                    <a:pt x="178" y="350"/>
                  </a:cubicBezTo>
                  <a:cubicBezTo>
                    <a:pt x="178" y="349"/>
                    <a:pt x="178" y="349"/>
                    <a:pt x="178" y="348"/>
                  </a:cubicBezTo>
                  <a:cubicBezTo>
                    <a:pt x="178" y="348"/>
                    <a:pt x="178" y="348"/>
                    <a:pt x="178" y="348"/>
                  </a:cubicBezTo>
                  <a:cubicBezTo>
                    <a:pt x="178" y="346"/>
                    <a:pt x="177" y="344"/>
                    <a:pt x="176" y="343"/>
                  </a:cubicBezTo>
                  <a:cubicBezTo>
                    <a:pt x="175" y="341"/>
                    <a:pt x="174" y="339"/>
                    <a:pt x="172" y="338"/>
                  </a:cubicBezTo>
                  <a:cubicBezTo>
                    <a:pt x="171" y="338"/>
                    <a:pt x="171" y="338"/>
                    <a:pt x="170" y="338"/>
                  </a:cubicBezTo>
                  <a:cubicBezTo>
                    <a:pt x="169" y="337"/>
                    <a:pt x="169" y="337"/>
                    <a:pt x="169" y="337"/>
                  </a:cubicBezTo>
                  <a:cubicBezTo>
                    <a:pt x="168" y="337"/>
                    <a:pt x="168" y="337"/>
                    <a:pt x="167" y="337"/>
                  </a:cubicBezTo>
                  <a:cubicBezTo>
                    <a:pt x="166" y="336"/>
                    <a:pt x="166" y="336"/>
                    <a:pt x="166" y="336"/>
                  </a:cubicBezTo>
                  <a:cubicBezTo>
                    <a:pt x="165" y="336"/>
                    <a:pt x="164" y="336"/>
                    <a:pt x="163" y="336"/>
                  </a:cubicBezTo>
                  <a:cubicBezTo>
                    <a:pt x="160" y="336"/>
                    <a:pt x="157" y="337"/>
                    <a:pt x="154" y="338"/>
                  </a:cubicBezTo>
                  <a:cubicBezTo>
                    <a:pt x="151" y="338"/>
                    <a:pt x="149" y="339"/>
                    <a:pt x="146" y="340"/>
                  </a:cubicBezTo>
                  <a:cubicBezTo>
                    <a:pt x="144" y="341"/>
                    <a:pt x="144" y="341"/>
                    <a:pt x="144" y="341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2" y="338"/>
                    <a:pt x="142" y="338"/>
                    <a:pt x="142" y="337"/>
                  </a:cubicBezTo>
                  <a:cubicBezTo>
                    <a:pt x="141" y="335"/>
                    <a:pt x="139" y="331"/>
                    <a:pt x="138" y="326"/>
                  </a:cubicBezTo>
                  <a:cubicBezTo>
                    <a:pt x="136" y="321"/>
                    <a:pt x="134" y="315"/>
                    <a:pt x="133" y="308"/>
                  </a:cubicBezTo>
                  <a:cubicBezTo>
                    <a:pt x="132" y="304"/>
                    <a:pt x="131" y="300"/>
                    <a:pt x="130" y="296"/>
                  </a:cubicBezTo>
                  <a:cubicBezTo>
                    <a:pt x="130" y="292"/>
                    <a:pt x="129" y="288"/>
                    <a:pt x="129" y="284"/>
                  </a:cubicBezTo>
                  <a:cubicBezTo>
                    <a:pt x="129" y="279"/>
                    <a:pt x="129" y="274"/>
                    <a:pt x="130" y="271"/>
                  </a:cubicBezTo>
                  <a:cubicBezTo>
                    <a:pt x="131" y="268"/>
                    <a:pt x="131" y="266"/>
                    <a:pt x="132" y="264"/>
                  </a:cubicBezTo>
                  <a:cubicBezTo>
                    <a:pt x="133" y="263"/>
                    <a:pt x="133" y="263"/>
                    <a:pt x="134" y="262"/>
                  </a:cubicBezTo>
                  <a:cubicBezTo>
                    <a:pt x="134" y="261"/>
                    <a:pt x="135" y="261"/>
                    <a:pt x="135" y="261"/>
                  </a:cubicBezTo>
                  <a:cubicBezTo>
                    <a:pt x="135" y="260"/>
                    <a:pt x="135" y="260"/>
                    <a:pt x="136" y="260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38" y="258"/>
                    <a:pt x="140" y="256"/>
                    <a:pt x="142" y="254"/>
                  </a:cubicBezTo>
                  <a:cubicBezTo>
                    <a:pt x="144" y="253"/>
                    <a:pt x="146" y="251"/>
                    <a:pt x="148" y="249"/>
                  </a:cubicBezTo>
                  <a:cubicBezTo>
                    <a:pt x="152" y="244"/>
                    <a:pt x="156" y="240"/>
                    <a:pt x="159" y="237"/>
                  </a:cubicBezTo>
                  <a:cubicBezTo>
                    <a:pt x="163" y="232"/>
                    <a:pt x="167" y="227"/>
                    <a:pt x="171" y="223"/>
                  </a:cubicBezTo>
                  <a:cubicBezTo>
                    <a:pt x="175" y="219"/>
                    <a:pt x="179" y="215"/>
                    <a:pt x="182" y="211"/>
                  </a:cubicBezTo>
                  <a:cubicBezTo>
                    <a:pt x="192" y="201"/>
                    <a:pt x="199" y="193"/>
                    <a:pt x="206" y="186"/>
                  </a:cubicBezTo>
                  <a:cubicBezTo>
                    <a:pt x="210" y="182"/>
                    <a:pt x="215" y="177"/>
                    <a:pt x="219" y="174"/>
                  </a:cubicBezTo>
                  <a:cubicBezTo>
                    <a:pt x="220" y="173"/>
                    <a:pt x="222" y="173"/>
                    <a:pt x="222" y="172"/>
                  </a:cubicBezTo>
                  <a:cubicBezTo>
                    <a:pt x="223" y="172"/>
                    <a:pt x="223" y="172"/>
                    <a:pt x="224" y="171"/>
                  </a:cubicBezTo>
                  <a:cubicBezTo>
                    <a:pt x="225" y="171"/>
                    <a:pt x="225" y="171"/>
                    <a:pt x="225" y="171"/>
                  </a:cubicBezTo>
                  <a:cubicBezTo>
                    <a:pt x="226" y="170"/>
                    <a:pt x="226" y="170"/>
                    <a:pt x="226" y="170"/>
                  </a:cubicBezTo>
                  <a:cubicBezTo>
                    <a:pt x="229" y="169"/>
                    <a:pt x="232" y="167"/>
                    <a:pt x="234" y="166"/>
                  </a:cubicBezTo>
                  <a:cubicBezTo>
                    <a:pt x="241" y="162"/>
                    <a:pt x="247" y="157"/>
                    <a:pt x="252" y="153"/>
                  </a:cubicBezTo>
                  <a:cubicBezTo>
                    <a:pt x="256" y="151"/>
                    <a:pt x="259" y="149"/>
                    <a:pt x="263" y="146"/>
                  </a:cubicBezTo>
                  <a:cubicBezTo>
                    <a:pt x="268" y="143"/>
                    <a:pt x="272" y="140"/>
                    <a:pt x="276" y="138"/>
                  </a:cubicBezTo>
                  <a:cubicBezTo>
                    <a:pt x="282" y="134"/>
                    <a:pt x="286" y="132"/>
                    <a:pt x="290" y="131"/>
                  </a:cubicBezTo>
                  <a:cubicBezTo>
                    <a:pt x="292" y="130"/>
                    <a:pt x="294" y="129"/>
                    <a:pt x="296" y="128"/>
                  </a:cubicBezTo>
                  <a:cubicBezTo>
                    <a:pt x="298" y="128"/>
                    <a:pt x="300" y="128"/>
                    <a:pt x="301" y="128"/>
                  </a:cubicBezTo>
                  <a:cubicBezTo>
                    <a:pt x="301" y="128"/>
                    <a:pt x="301" y="128"/>
                    <a:pt x="302" y="128"/>
                  </a:cubicBezTo>
                  <a:cubicBezTo>
                    <a:pt x="302" y="128"/>
                    <a:pt x="303" y="128"/>
                    <a:pt x="304" y="128"/>
                  </a:cubicBezTo>
                  <a:cubicBezTo>
                    <a:pt x="304" y="128"/>
                    <a:pt x="304" y="128"/>
                    <a:pt x="305" y="128"/>
                  </a:cubicBezTo>
                  <a:cubicBezTo>
                    <a:pt x="305" y="128"/>
                    <a:pt x="305" y="128"/>
                    <a:pt x="305" y="128"/>
                  </a:cubicBezTo>
                  <a:cubicBezTo>
                    <a:pt x="306" y="129"/>
                    <a:pt x="306" y="129"/>
                    <a:pt x="306" y="129"/>
                  </a:cubicBezTo>
                  <a:cubicBezTo>
                    <a:pt x="306" y="129"/>
                    <a:pt x="306" y="129"/>
                    <a:pt x="306" y="129"/>
                  </a:cubicBezTo>
                  <a:cubicBezTo>
                    <a:pt x="307" y="129"/>
                    <a:pt x="307" y="129"/>
                    <a:pt x="307" y="129"/>
                  </a:cubicBezTo>
                  <a:cubicBezTo>
                    <a:pt x="308" y="130"/>
                    <a:pt x="308" y="130"/>
                    <a:pt x="309" y="130"/>
                  </a:cubicBezTo>
                  <a:cubicBezTo>
                    <a:pt x="309" y="130"/>
                    <a:pt x="310" y="130"/>
                    <a:pt x="311" y="130"/>
                  </a:cubicBezTo>
                  <a:cubicBezTo>
                    <a:pt x="312" y="130"/>
                    <a:pt x="312" y="130"/>
                    <a:pt x="313" y="130"/>
                  </a:cubicBezTo>
                  <a:cubicBezTo>
                    <a:pt x="314" y="130"/>
                    <a:pt x="315" y="129"/>
                    <a:pt x="316" y="129"/>
                  </a:cubicBezTo>
                  <a:cubicBezTo>
                    <a:pt x="317" y="128"/>
                    <a:pt x="318" y="128"/>
                    <a:pt x="319" y="127"/>
                  </a:cubicBezTo>
                  <a:cubicBezTo>
                    <a:pt x="320" y="126"/>
                    <a:pt x="321" y="125"/>
                    <a:pt x="321" y="123"/>
                  </a:cubicBezTo>
                  <a:cubicBezTo>
                    <a:pt x="322" y="122"/>
                    <a:pt x="323" y="121"/>
                    <a:pt x="323" y="120"/>
                  </a:cubicBezTo>
                  <a:cubicBezTo>
                    <a:pt x="324" y="118"/>
                    <a:pt x="325" y="116"/>
                    <a:pt x="326" y="114"/>
                  </a:cubicBezTo>
                  <a:cubicBezTo>
                    <a:pt x="327" y="112"/>
                    <a:pt x="327" y="110"/>
                    <a:pt x="328" y="108"/>
                  </a:cubicBezTo>
                  <a:cubicBezTo>
                    <a:pt x="329" y="107"/>
                    <a:pt x="329" y="105"/>
                    <a:pt x="330" y="103"/>
                  </a:cubicBezTo>
                  <a:cubicBezTo>
                    <a:pt x="330" y="101"/>
                    <a:pt x="331" y="100"/>
                    <a:pt x="331" y="99"/>
                  </a:cubicBezTo>
                  <a:cubicBezTo>
                    <a:pt x="333" y="94"/>
                    <a:pt x="334" y="89"/>
                    <a:pt x="335" y="86"/>
                  </a:cubicBezTo>
                  <a:cubicBezTo>
                    <a:pt x="337" y="81"/>
                    <a:pt x="339" y="78"/>
                    <a:pt x="340" y="76"/>
                  </a:cubicBezTo>
                  <a:cubicBezTo>
                    <a:pt x="341" y="75"/>
                    <a:pt x="341" y="75"/>
                    <a:pt x="342" y="74"/>
                  </a:cubicBezTo>
                  <a:cubicBezTo>
                    <a:pt x="342" y="73"/>
                    <a:pt x="342" y="73"/>
                    <a:pt x="342" y="73"/>
                  </a:cubicBezTo>
                  <a:cubicBezTo>
                    <a:pt x="341" y="73"/>
                    <a:pt x="340" y="73"/>
                    <a:pt x="339" y="74"/>
                  </a:cubicBezTo>
                  <a:cubicBezTo>
                    <a:pt x="337" y="75"/>
                    <a:pt x="333" y="79"/>
                    <a:pt x="330" y="83"/>
                  </a:cubicBezTo>
                  <a:cubicBezTo>
                    <a:pt x="328" y="87"/>
                    <a:pt x="325" y="92"/>
                    <a:pt x="321" y="100"/>
                  </a:cubicBezTo>
                  <a:cubicBezTo>
                    <a:pt x="316" y="110"/>
                    <a:pt x="316" y="110"/>
                    <a:pt x="316" y="110"/>
                  </a:cubicBezTo>
                  <a:cubicBezTo>
                    <a:pt x="315" y="112"/>
                    <a:pt x="314" y="113"/>
                    <a:pt x="313" y="115"/>
                  </a:cubicBezTo>
                  <a:cubicBezTo>
                    <a:pt x="313" y="115"/>
                    <a:pt x="313" y="116"/>
                    <a:pt x="312" y="117"/>
                  </a:cubicBezTo>
                  <a:cubicBezTo>
                    <a:pt x="311" y="118"/>
                    <a:pt x="311" y="118"/>
                    <a:pt x="311" y="118"/>
                  </a:cubicBezTo>
                  <a:cubicBezTo>
                    <a:pt x="309" y="118"/>
                    <a:pt x="309" y="118"/>
                    <a:pt x="309" y="118"/>
                  </a:cubicBezTo>
                  <a:cubicBezTo>
                    <a:pt x="308" y="117"/>
                    <a:pt x="308" y="117"/>
                    <a:pt x="307" y="117"/>
                  </a:cubicBezTo>
                  <a:cubicBezTo>
                    <a:pt x="305" y="116"/>
                    <a:pt x="304" y="116"/>
                    <a:pt x="302" y="116"/>
                  </a:cubicBezTo>
                  <a:cubicBezTo>
                    <a:pt x="301" y="116"/>
                    <a:pt x="301" y="116"/>
                    <a:pt x="301" y="116"/>
                  </a:cubicBezTo>
                  <a:cubicBezTo>
                    <a:pt x="299" y="116"/>
                    <a:pt x="296" y="116"/>
                    <a:pt x="293" y="117"/>
                  </a:cubicBezTo>
                  <a:cubicBezTo>
                    <a:pt x="291" y="118"/>
                    <a:pt x="288" y="119"/>
                    <a:pt x="285" y="120"/>
                  </a:cubicBezTo>
                  <a:cubicBezTo>
                    <a:pt x="279" y="123"/>
                    <a:pt x="274" y="125"/>
                    <a:pt x="271" y="128"/>
                  </a:cubicBezTo>
                  <a:cubicBezTo>
                    <a:pt x="266" y="130"/>
                    <a:pt x="262" y="133"/>
                    <a:pt x="256" y="137"/>
                  </a:cubicBezTo>
                  <a:cubicBezTo>
                    <a:pt x="252" y="140"/>
                    <a:pt x="247" y="143"/>
                    <a:pt x="243" y="146"/>
                  </a:cubicBezTo>
                  <a:cubicBezTo>
                    <a:pt x="241" y="148"/>
                    <a:pt x="241" y="148"/>
                    <a:pt x="241" y="148"/>
                  </a:cubicBezTo>
                  <a:cubicBezTo>
                    <a:pt x="237" y="151"/>
                    <a:pt x="233" y="154"/>
                    <a:pt x="228" y="157"/>
                  </a:cubicBezTo>
                  <a:cubicBezTo>
                    <a:pt x="226" y="158"/>
                    <a:pt x="224" y="160"/>
                    <a:pt x="221" y="161"/>
                  </a:cubicBezTo>
                  <a:cubicBezTo>
                    <a:pt x="221" y="161"/>
                    <a:pt x="221" y="161"/>
                    <a:pt x="221" y="161"/>
                  </a:cubicBezTo>
                  <a:cubicBezTo>
                    <a:pt x="220" y="162"/>
                    <a:pt x="220" y="162"/>
                    <a:pt x="220" y="162"/>
                  </a:cubicBezTo>
                  <a:cubicBezTo>
                    <a:pt x="219" y="162"/>
                    <a:pt x="218" y="163"/>
                    <a:pt x="217" y="163"/>
                  </a:cubicBezTo>
                  <a:cubicBezTo>
                    <a:pt x="215" y="164"/>
                    <a:pt x="214" y="165"/>
                    <a:pt x="213" y="166"/>
                  </a:cubicBezTo>
                  <a:cubicBezTo>
                    <a:pt x="208" y="170"/>
                    <a:pt x="204" y="174"/>
                    <a:pt x="199" y="178"/>
                  </a:cubicBezTo>
                  <a:cubicBezTo>
                    <a:pt x="191" y="187"/>
                    <a:pt x="184" y="196"/>
                    <a:pt x="176" y="204"/>
                  </a:cubicBezTo>
                  <a:cubicBezTo>
                    <a:pt x="176" y="205"/>
                    <a:pt x="176" y="205"/>
                    <a:pt x="176" y="205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0" y="235"/>
                    <a:pt x="146" y="240"/>
                    <a:pt x="143" y="244"/>
                  </a:cubicBezTo>
                  <a:cubicBezTo>
                    <a:pt x="139" y="248"/>
                    <a:pt x="136" y="252"/>
                    <a:pt x="132" y="255"/>
                  </a:cubicBezTo>
                  <a:cubicBezTo>
                    <a:pt x="131" y="256"/>
                    <a:pt x="131" y="256"/>
                    <a:pt x="131" y="256"/>
                  </a:cubicBezTo>
                  <a:cubicBezTo>
                    <a:pt x="131" y="256"/>
                    <a:pt x="131" y="256"/>
                    <a:pt x="131" y="256"/>
                  </a:cubicBezTo>
                  <a:cubicBezTo>
                    <a:pt x="130" y="257"/>
                    <a:pt x="130" y="258"/>
                    <a:pt x="129" y="258"/>
                  </a:cubicBezTo>
                  <a:cubicBezTo>
                    <a:pt x="128" y="259"/>
                    <a:pt x="127" y="261"/>
                    <a:pt x="127" y="262"/>
                  </a:cubicBezTo>
                  <a:cubicBezTo>
                    <a:pt x="127" y="263"/>
                    <a:pt x="126" y="263"/>
                    <a:pt x="126" y="264"/>
                  </a:cubicBezTo>
                  <a:cubicBezTo>
                    <a:pt x="126" y="266"/>
                    <a:pt x="126" y="266"/>
                    <a:pt x="126" y="266"/>
                  </a:cubicBezTo>
                  <a:cubicBezTo>
                    <a:pt x="124" y="266"/>
                    <a:pt x="124" y="266"/>
                    <a:pt x="124" y="266"/>
                  </a:cubicBezTo>
                  <a:cubicBezTo>
                    <a:pt x="121" y="266"/>
                    <a:pt x="117" y="267"/>
                    <a:pt x="114" y="269"/>
                  </a:cubicBezTo>
                  <a:cubicBezTo>
                    <a:pt x="106" y="272"/>
                    <a:pt x="98" y="279"/>
                    <a:pt x="88" y="288"/>
                  </a:cubicBezTo>
                  <a:cubicBezTo>
                    <a:pt x="83" y="293"/>
                    <a:pt x="78" y="298"/>
                    <a:pt x="73" y="304"/>
                  </a:cubicBezTo>
                  <a:cubicBezTo>
                    <a:pt x="71" y="306"/>
                    <a:pt x="69" y="308"/>
                    <a:pt x="68" y="310"/>
                  </a:cubicBezTo>
                  <a:cubicBezTo>
                    <a:pt x="66" y="313"/>
                    <a:pt x="66" y="313"/>
                    <a:pt x="66" y="313"/>
                  </a:cubicBezTo>
                  <a:cubicBezTo>
                    <a:pt x="64" y="310"/>
                    <a:pt x="64" y="310"/>
                    <a:pt x="64" y="310"/>
                  </a:cubicBezTo>
                  <a:cubicBezTo>
                    <a:pt x="63" y="310"/>
                    <a:pt x="63" y="310"/>
                    <a:pt x="63" y="309"/>
                  </a:cubicBezTo>
                  <a:cubicBezTo>
                    <a:pt x="61" y="306"/>
                    <a:pt x="59" y="303"/>
                    <a:pt x="58" y="299"/>
                  </a:cubicBezTo>
                  <a:cubicBezTo>
                    <a:pt x="56" y="295"/>
                    <a:pt x="55" y="290"/>
                    <a:pt x="55" y="285"/>
                  </a:cubicBezTo>
                  <a:cubicBezTo>
                    <a:pt x="55" y="282"/>
                    <a:pt x="56" y="279"/>
                    <a:pt x="56" y="276"/>
                  </a:cubicBezTo>
                  <a:cubicBezTo>
                    <a:pt x="57" y="273"/>
                    <a:pt x="58" y="270"/>
                    <a:pt x="59" y="268"/>
                  </a:cubicBezTo>
                  <a:cubicBezTo>
                    <a:pt x="61" y="265"/>
                    <a:pt x="63" y="262"/>
                    <a:pt x="65" y="260"/>
                  </a:cubicBezTo>
                  <a:cubicBezTo>
                    <a:pt x="67" y="257"/>
                    <a:pt x="70" y="255"/>
                    <a:pt x="72" y="252"/>
                  </a:cubicBezTo>
                  <a:cubicBezTo>
                    <a:pt x="77" y="247"/>
                    <a:pt x="82" y="243"/>
                    <a:pt x="89" y="237"/>
                  </a:cubicBezTo>
                  <a:cubicBezTo>
                    <a:pt x="91" y="235"/>
                    <a:pt x="93" y="233"/>
                    <a:pt x="95" y="232"/>
                  </a:cubicBezTo>
                  <a:cubicBezTo>
                    <a:pt x="99" y="228"/>
                    <a:pt x="103" y="225"/>
                    <a:pt x="107" y="221"/>
                  </a:cubicBezTo>
                  <a:cubicBezTo>
                    <a:pt x="109" y="219"/>
                    <a:pt x="112" y="216"/>
                    <a:pt x="115" y="214"/>
                  </a:cubicBezTo>
                  <a:cubicBezTo>
                    <a:pt x="118" y="211"/>
                    <a:pt x="122" y="207"/>
                    <a:pt x="126" y="204"/>
                  </a:cubicBezTo>
                  <a:cubicBezTo>
                    <a:pt x="138" y="193"/>
                    <a:pt x="152" y="181"/>
                    <a:pt x="168" y="168"/>
                  </a:cubicBezTo>
                  <a:cubicBezTo>
                    <a:pt x="173" y="164"/>
                    <a:pt x="173" y="164"/>
                    <a:pt x="173" y="164"/>
                  </a:cubicBezTo>
                  <a:cubicBezTo>
                    <a:pt x="175" y="162"/>
                    <a:pt x="177" y="161"/>
                    <a:pt x="179" y="159"/>
                  </a:cubicBezTo>
                  <a:cubicBezTo>
                    <a:pt x="181" y="158"/>
                    <a:pt x="182" y="157"/>
                    <a:pt x="185" y="155"/>
                  </a:cubicBezTo>
                  <a:cubicBezTo>
                    <a:pt x="187" y="154"/>
                    <a:pt x="189" y="152"/>
                    <a:pt x="190" y="151"/>
                  </a:cubicBezTo>
                  <a:cubicBezTo>
                    <a:pt x="192" y="150"/>
                    <a:pt x="194" y="149"/>
                    <a:pt x="196" y="148"/>
                  </a:cubicBezTo>
                  <a:cubicBezTo>
                    <a:pt x="196" y="148"/>
                    <a:pt x="196" y="148"/>
                    <a:pt x="196" y="148"/>
                  </a:cubicBezTo>
                  <a:cubicBezTo>
                    <a:pt x="197" y="148"/>
                    <a:pt x="197" y="148"/>
                    <a:pt x="198" y="147"/>
                  </a:cubicBezTo>
                  <a:cubicBezTo>
                    <a:pt x="198" y="147"/>
                    <a:pt x="199" y="147"/>
                    <a:pt x="199" y="147"/>
                  </a:cubicBezTo>
                  <a:cubicBezTo>
                    <a:pt x="200" y="146"/>
                    <a:pt x="200" y="146"/>
                    <a:pt x="200" y="146"/>
                  </a:cubicBezTo>
                  <a:cubicBezTo>
                    <a:pt x="201" y="146"/>
                    <a:pt x="202" y="145"/>
                    <a:pt x="203" y="144"/>
                  </a:cubicBezTo>
                  <a:cubicBezTo>
                    <a:pt x="208" y="141"/>
                    <a:pt x="212" y="138"/>
                    <a:pt x="216" y="135"/>
                  </a:cubicBezTo>
                  <a:cubicBezTo>
                    <a:pt x="224" y="129"/>
                    <a:pt x="231" y="122"/>
                    <a:pt x="239" y="114"/>
                  </a:cubicBezTo>
                  <a:cubicBezTo>
                    <a:pt x="242" y="111"/>
                    <a:pt x="245" y="108"/>
                    <a:pt x="248" y="105"/>
                  </a:cubicBezTo>
                  <a:cubicBezTo>
                    <a:pt x="252" y="101"/>
                    <a:pt x="256" y="97"/>
                    <a:pt x="261" y="93"/>
                  </a:cubicBezTo>
                  <a:cubicBezTo>
                    <a:pt x="269" y="84"/>
                    <a:pt x="276" y="78"/>
                    <a:pt x="283" y="72"/>
                  </a:cubicBezTo>
                  <a:cubicBezTo>
                    <a:pt x="290" y="67"/>
                    <a:pt x="298" y="60"/>
                    <a:pt x="308" y="54"/>
                  </a:cubicBezTo>
                  <a:cubicBezTo>
                    <a:pt x="312" y="52"/>
                    <a:pt x="317" y="50"/>
                    <a:pt x="321" y="48"/>
                  </a:cubicBezTo>
                  <a:cubicBezTo>
                    <a:pt x="322" y="48"/>
                    <a:pt x="322" y="48"/>
                    <a:pt x="322" y="48"/>
                  </a:cubicBezTo>
                  <a:cubicBezTo>
                    <a:pt x="326" y="46"/>
                    <a:pt x="330" y="44"/>
                    <a:pt x="335" y="42"/>
                  </a:cubicBezTo>
                  <a:cubicBezTo>
                    <a:pt x="345" y="38"/>
                    <a:pt x="355" y="35"/>
                    <a:pt x="363" y="32"/>
                  </a:cubicBezTo>
                  <a:cubicBezTo>
                    <a:pt x="380" y="26"/>
                    <a:pt x="398" y="20"/>
                    <a:pt x="415" y="14"/>
                  </a:cubicBezTo>
                  <a:cubicBezTo>
                    <a:pt x="432" y="9"/>
                    <a:pt x="449" y="5"/>
                    <a:pt x="463" y="1"/>
                  </a:cubicBezTo>
                  <a:cubicBezTo>
                    <a:pt x="469" y="0"/>
                    <a:pt x="469" y="0"/>
                    <a:pt x="469" y="0"/>
                  </a:cubicBezTo>
                  <a:cubicBezTo>
                    <a:pt x="469" y="3"/>
                    <a:pt x="469" y="3"/>
                    <a:pt x="469" y="3"/>
                  </a:cubicBezTo>
                  <a:cubicBezTo>
                    <a:pt x="471" y="21"/>
                    <a:pt x="458" y="43"/>
                    <a:pt x="444" y="67"/>
                  </a:cubicBezTo>
                  <a:cubicBezTo>
                    <a:pt x="426" y="97"/>
                    <a:pt x="408" y="128"/>
                    <a:pt x="417" y="153"/>
                  </a:cubicBezTo>
                  <a:cubicBezTo>
                    <a:pt x="431" y="194"/>
                    <a:pt x="466" y="209"/>
                    <a:pt x="476" y="212"/>
                  </a:cubicBezTo>
                  <a:cubicBezTo>
                    <a:pt x="480" y="214"/>
                    <a:pt x="480" y="214"/>
                    <a:pt x="480" y="214"/>
                  </a:cubicBezTo>
                  <a:cubicBezTo>
                    <a:pt x="476" y="217"/>
                    <a:pt x="476" y="217"/>
                    <a:pt x="476" y="217"/>
                  </a:cubicBezTo>
                  <a:cubicBezTo>
                    <a:pt x="472" y="220"/>
                    <a:pt x="469" y="224"/>
                    <a:pt x="467" y="227"/>
                  </a:cubicBezTo>
                  <a:cubicBezTo>
                    <a:pt x="465" y="229"/>
                    <a:pt x="464" y="231"/>
                    <a:pt x="463" y="233"/>
                  </a:cubicBezTo>
                  <a:cubicBezTo>
                    <a:pt x="462" y="234"/>
                    <a:pt x="462" y="235"/>
                    <a:pt x="462" y="236"/>
                  </a:cubicBezTo>
                  <a:cubicBezTo>
                    <a:pt x="462" y="237"/>
                    <a:pt x="462" y="237"/>
                    <a:pt x="462" y="237"/>
                  </a:cubicBezTo>
                  <a:cubicBezTo>
                    <a:pt x="461" y="239"/>
                    <a:pt x="461" y="239"/>
                    <a:pt x="461" y="239"/>
                  </a:cubicBezTo>
                  <a:cubicBezTo>
                    <a:pt x="461" y="240"/>
                    <a:pt x="461" y="240"/>
                    <a:pt x="461" y="240"/>
                  </a:cubicBezTo>
                  <a:cubicBezTo>
                    <a:pt x="459" y="249"/>
                    <a:pt x="456" y="258"/>
                    <a:pt x="454" y="267"/>
                  </a:cubicBezTo>
                  <a:cubicBezTo>
                    <a:pt x="452" y="272"/>
                    <a:pt x="452" y="272"/>
                    <a:pt x="452" y="272"/>
                  </a:cubicBezTo>
                  <a:cubicBezTo>
                    <a:pt x="449" y="283"/>
                    <a:pt x="446" y="294"/>
                    <a:pt x="444" y="305"/>
                  </a:cubicBezTo>
                  <a:cubicBezTo>
                    <a:pt x="443" y="308"/>
                    <a:pt x="443" y="311"/>
                    <a:pt x="442" y="314"/>
                  </a:cubicBezTo>
                  <a:cubicBezTo>
                    <a:pt x="442" y="316"/>
                    <a:pt x="442" y="316"/>
                    <a:pt x="442" y="316"/>
                  </a:cubicBezTo>
                  <a:cubicBezTo>
                    <a:pt x="440" y="316"/>
                    <a:pt x="440" y="316"/>
                    <a:pt x="440" y="316"/>
                  </a:cubicBezTo>
                  <a:cubicBezTo>
                    <a:pt x="438" y="317"/>
                    <a:pt x="436" y="318"/>
                    <a:pt x="432" y="319"/>
                  </a:cubicBezTo>
                  <a:cubicBezTo>
                    <a:pt x="426" y="320"/>
                    <a:pt x="426" y="320"/>
                    <a:pt x="426" y="320"/>
                  </a:cubicBezTo>
                  <a:cubicBezTo>
                    <a:pt x="425" y="320"/>
                    <a:pt x="425" y="320"/>
                    <a:pt x="424" y="321"/>
                  </a:cubicBezTo>
                  <a:cubicBezTo>
                    <a:pt x="422" y="321"/>
                    <a:pt x="420" y="322"/>
                    <a:pt x="418" y="322"/>
                  </a:cubicBezTo>
                  <a:cubicBezTo>
                    <a:pt x="417" y="322"/>
                    <a:pt x="416" y="322"/>
                    <a:pt x="415" y="322"/>
                  </a:cubicBezTo>
                  <a:cubicBezTo>
                    <a:pt x="414" y="323"/>
                    <a:pt x="412" y="323"/>
                    <a:pt x="410" y="323"/>
                  </a:cubicBezTo>
                  <a:cubicBezTo>
                    <a:pt x="405" y="324"/>
                    <a:pt x="405" y="324"/>
                    <a:pt x="405" y="324"/>
                  </a:cubicBezTo>
                  <a:cubicBezTo>
                    <a:pt x="405" y="324"/>
                    <a:pt x="404" y="324"/>
                    <a:pt x="404" y="324"/>
                  </a:cubicBezTo>
                  <a:cubicBezTo>
                    <a:pt x="402" y="324"/>
                    <a:pt x="401" y="324"/>
                    <a:pt x="400" y="324"/>
                  </a:cubicBezTo>
                  <a:cubicBezTo>
                    <a:pt x="398" y="324"/>
                    <a:pt x="396" y="324"/>
                    <a:pt x="394" y="324"/>
                  </a:cubicBezTo>
                  <a:cubicBezTo>
                    <a:pt x="389" y="324"/>
                    <a:pt x="384" y="324"/>
                    <a:pt x="379" y="323"/>
                  </a:cubicBezTo>
                  <a:cubicBezTo>
                    <a:pt x="371" y="322"/>
                    <a:pt x="363" y="320"/>
                    <a:pt x="356" y="316"/>
                  </a:cubicBezTo>
                  <a:cubicBezTo>
                    <a:pt x="355" y="315"/>
                    <a:pt x="353" y="314"/>
                    <a:pt x="351" y="313"/>
                  </a:cubicBezTo>
                  <a:cubicBezTo>
                    <a:pt x="350" y="313"/>
                    <a:pt x="350" y="312"/>
                    <a:pt x="349" y="312"/>
                  </a:cubicBezTo>
                  <a:cubicBezTo>
                    <a:pt x="349" y="312"/>
                    <a:pt x="349" y="312"/>
                    <a:pt x="349" y="312"/>
                  </a:cubicBezTo>
                  <a:cubicBezTo>
                    <a:pt x="348" y="312"/>
                    <a:pt x="348" y="311"/>
                    <a:pt x="347" y="311"/>
                  </a:cubicBezTo>
                  <a:cubicBezTo>
                    <a:pt x="346" y="311"/>
                    <a:pt x="346" y="311"/>
                    <a:pt x="346" y="311"/>
                  </a:cubicBezTo>
                  <a:cubicBezTo>
                    <a:pt x="345" y="310"/>
                    <a:pt x="345" y="310"/>
                    <a:pt x="345" y="310"/>
                  </a:cubicBezTo>
                  <a:cubicBezTo>
                    <a:pt x="345" y="310"/>
                    <a:pt x="345" y="309"/>
                    <a:pt x="345" y="309"/>
                  </a:cubicBezTo>
                  <a:cubicBezTo>
                    <a:pt x="344" y="308"/>
                    <a:pt x="344" y="307"/>
                    <a:pt x="343" y="306"/>
                  </a:cubicBezTo>
                  <a:cubicBezTo>
                    <a:pt x="342" y="305"/>
                    <a:pt x="341" y="303"/>
                    <a:pt x="340" y="301"/>
                  </a:cubicBezTo>
                  <a:cubicBezTo>
                    <a:pt x="337" y="293"/>
                    <a:pt x="334" y="285"/>
                    <a:pt x="331" y="277"/>
                  </a:cubicBezTo>
                  <a:cubicBezTo>
                    <a:pt x="331" y="275"/>
                    <a:pt x="331" y="275"/>
                    <a:pt x="331" y="275"/>
                  </a:cubicBezTo>
                  <a:cubicBezTo>
                    <a:pt x="322" y="250"/>
                    <a:pt x="322" y="250"/>
                    <a:pt x="322" y="250"/>
                  </a:cubicBezTo>
                  <a:cubicBezTo>
                    <a:pt x="320" y="245"/>
                    <a:pt x="319" y="241"/>
                    <a:pt x="317" y="237"/>
                  </a:cubicBezTo>
                  <a:cubicBezTo>
                    <a:pt x="316" y="235"/>
                    <a:pt x="316" y="233"/>
                    <a:pt x="315" y="231"/>
                  </a:cubicBezTo>
                  <a:cubicBezTo>
                    <a:pt x="314" y="229"/>
                    <a:pt x="314" y="229"/>
                    <a:pt x="314" y="229"/>
                  </a:cubicBezTo>
                  <a:cubicBezTo>
                    <a:pt x="314" y="229"/>
                    <a:pt x="314" y="229"/>
                    <a:pt x="314" y="229"/>
                  </a:cubicBezTo>
                  <a:cubicBezTo>
                    <a:pt x="312" y="226"/>
                    <a:pt x="312" y="226"/>
                    <a:pt x="312" y="226"/>
                  </a:cubicBezTo>
                  <a:cubicBezTo>
                    <a:pt x="312" y="226"/>
                    <a:pt x="311" y="225"/>
                    <a:pt x="311" y="225"/>
                  </a:cubicBezTo>
                  <a:cubicBezTo>
                    <a:pt x="310" y="224"/>
                    <a:pt x="310" y="224"/>
                    <a:pt x="310" y="224"/>
                  </a:cubicBezTo>
                  <a:cubicBezTo>
                    <a:pt x="310" y="223"/>
                    <a:pt x="309" y="223"/>
                    <a:pt x="309" y="223"/>
                  </a:cubicBezTo>
                  <a:cubicBezTo>
                    <a:pt x="307" y="221"/>
                    <a:pt x="303" y="219"/>
                    <a:pt x="300" y="219"/>
                  </a:cubicBezTo>
                  <a:cubicBezTo>
                    <a:pt x="299" y="219"/>
                    <a:pt x="297" y="218"/>
                    <a:pt x="296" y="218"/>
                  </a:cubicBezTo>
                  <a:cubicBezTo>
                    <a:pt x="295" y="218"/>
                    <a:pt x="293" y="218"/>
                    <a:pt x="292" y="219"/>
                  </a:cubicBezTo>
                  <a:cubicBezTo>
                    <a:pt x="287" y="219"/>
                    <a:pt x="284" y="220"/>
                    <a:pt x="280" y="221"/>
                  </a:cubicBezTo>
                  <a:cubicBezTo>
                    <a:pt x="279" y="222"/>
                    <a:pt x="279" y="222"/>
                    <a:pt x="279" y="222"/>
                  </a:cubicBezTo>
                  <a:cubicBezTo>
                    <a:pt x="278" y="222"/>
                    <a:pt x="278" y="222"/>
                    <a:pt x="278" y="222"/>
                  </a:cubicBezTo>
                  <a:cubicBezTo>
                    <a:pt x="271" y="224"/>
                    <a:pt x="266" y="226"/>
                    <a:pt x="261" y="226"/>
                  </a:cubicBezTo>
                  <a:cubicBezTo>
                    <a:pt x="261" y="226"/>
                    <a:pt x="260" y="226"/>
                    <a:pt x="260" y="226"/>
                  </a:cubicBezTo>
                  <a:cubicBezTo>
                    <a:pt x="260" y="226"/>
                    <a:pt x="260" y="226"/>
                    <a:pt x="260" y="226"/>
                  </a:cubicBezTo>
                  <a:cubicBezTo>
                    <a:pt x="259" y="226"/>
                    <a:pt x="259" y="226"/>
                    <a:pt x="259" y="226"/>
                  </a:cubicBezTo>
                  <a:cubicBezTo>
                    <a:pt x="259" y="226"/>
                    <a:pt x="259" y="226"/>
                    <a:pt x="259" y="226"/>
                  </a:cubicBezTo>
                  <a:cubicBezTo>
                    <a:pt x="258" y="225"/>
                    <a:pt x="258" y="225"/>
                    <a:pt x="258" y="225"/>
                  </a:cubicBezTo>
                  <a:cubicBezTo>
                    <a:pt x="258" y="225"/>
                    <a:pt x="257" y="224"/>
                    <a:pt x="257" y="224"/>
                  </a:cubicBezTo>
                  <a:cubicBezTo>
                    <a:pt x="256" y="223"/>
                    <a:pt x="255" y="221"/>
                    <a:pt x="253" y="218"/>
                  </a:cubicBezTo>
                  <a:cubicBezTo>
                    <a:pt x="251" y="214"/>
                    <a:pt x="250" y="209"/>
                    <a:pt x="249" y="206"/>
                  </a:cubicBezTo>
                  <a:cubicBezTo>
                    <a:pt x="248" y="204"/>
                    <a:pt x="248" y="204"/>
                    <a:pt x="248" y="204"/>
                  </a:cubicBezTo>
                  <a:cubicBezTo>
                    <a:pt x="247" y="201"/>
                    <a:pt x="247" y="198"/>
                    <a:pt x="246" y="196"/>
                  </a:cubicBezTo>
                  <a:cubicBezTo>
                    <a:pt x="245" y="195"/>
                    <a:pt x="245" y="195"/>
                    <a:pt x="245" y="195"/>
                  </a:cubicBezTo>
                  <a:cubicBezTo>
                    <a:pt x="244" y="195"/>
                    <a:pt x="244" y="195"/>
                    <a:pt x="244" y="195"/>
                  </a:cubicBezTo>
                  <a:cubicBezTo>
                    <a:pt x="244" y="195"/>
                    <a:pt x="244" y="196"/>
                    <a:pt x="243" y="196"/>
                  </a:cubicBezTo>
                  <a:cubicBezTo>
                    <a:pt x="243" y="199"/>
                    <a:pt x="242" y="202"/>
                    <a:pt x="242" y="206"/>
                  </a:cubicBezTo>
                  <a:cubicBezTo>
                    <a:pt x="241" y="210"/>
                    <a:pt x="241" y="215"/>
                    <a:pt x="242" y="221"/>
                  </a:cubicBezTo>
                  <a:cubicBezTo>
                    <a:pt x="243" y="223"/>
                    <a:pt x="243" y="223"/>
                    <a:pt x="243" y="223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33" y="233"/>
                    <a:pt x="238" y="243"/>
                    <a:pt x="242" y="253"/>
                  </a:cubicBezTo>
                  <a:cubicBezTo>
                    <a:pt x="243" y="257"/>
                    <a:pt x="245" y="261"/>
                    <a:pt x="245" y="264"/>
                  </a:cubicBezTo>
                  <a:cubicBezTo>
                    <a:pt x="245" y="273"/>
                    <a:pt x="243" y="292"/>
                    <a:pt x="238" y="305"/>
                  </a:cubicBezTo>
                  <a:cubicBezTo>
                    <a:pt x="235" y="315"/>
                    <a:pt x="236" y="335"/>
                    <a:pt x="240" y="344"/>
                  </a:cubicBezTo>
                  <a:cubicBezTo>
                    <a:pt x="241" y="345"/>
                    <a:pt x="242" y="346"/>
                    <a:pt x="242" y="346"/>
                  </a:cubicBezTo>
                  <a:cubicBezTo>
                    <a:pt x="244" y="342"/>
                    <a:pt x="244" y="322"/>
                    <a:pt x="245" y="312"/>
                  </a:cubicBezTo>
                  <a:cubicBezTo>
                    <a:pt x="245" y="304"/>
                    <a:pt x="245" y="298"/>
                    <a:pt x="245" y="294"/>
                  </a:cubicBezTo>
                  <a:cubicBezTo>
                    <a:pt x="246" y="283"/>
                    <a:pt x="253" y="255"/>
                    <a:pt x="256" y="244"/>
                  </a:cubicBezTo>
                  <a:cubicBezTo>
                    <a:pt x="257" y="243"/>
                    <a:pt x="257" y="242"/>
                    <a:pt x="257" y="241"/>
                  </a:cubicBezTo>
                  <a:cubicBezTo>
                    <a:pt x="258" y="239"/>
                    <a:pt x="258" y="239"/>
                    <a:pt x="258" y="239"/>
                  </a:cubicBezTo>
                  <a:cubicBezTo>
                    <a:pt x="260" y="239"/>
                    <a:pt x="260" y="239"/>
                    <a:pt x="260" y="239"/>
                  </a:cubicBezTo>
                  <a:cubicBezTo>
                    <a:pt x="261" y="239"/>
                    <a:pt x="261" y="239"/>
                    <a:pt x="261" y="239"/>
                  </a:cubicBezTo>
                  <a:cubicBezTo>
                    <a:pt x="261" y="239"/>
                    <a:pt x="262" y="239"/>
                    <a:pt x="262" y="239"/>
                  </a:cubicBezTo>
                  <a:cubicBezTo>
                    <a:pt x="263" y="239"/>
                    <a:pt x="263" y="239"/>
                    <a:pt x="263" y="239"/>
                  </a:cubicBezTo>
                  <a:cubicBezTo>
                    <a:pt x="264" y="239"/>
                    <a:pt x="264" y="239"/>
                    <a:pt x="264" y="239"/>
                  </a:cubicBezTo>
                  <a:cubicBezTo>
                    <a:pt x="265" y="239"/>
                    <a:pt x="265" y="239"/>
                    <a:pt x="266" y="239"/>
                  </a:cubicBezTo>
                  <a:cubicBezTo>
                    <a:pt x="267" y="239"/>
                    <a:pt x="269" y="238"/>
                    <a:pt x="272" y="238"/>
                  </a:cubicBezTo>
                  <a:cubicBezTo>
                    <a:pt x="275" y="237"/>
                    <a:pt x="278" y="236"/>
                    <a:pt x="280" y="235"/>
                  </a:cubicBezTo>
                  <a:cubicBezTo>
                    <a:pt x="281" y="235"/>
                    <a:pt x="282" y="234"/>
                    <a:pt x="283" y="234"/>
                  </a:cubicBezTo>
                  <a:cubicBezTo>
                    <a:pt x="286" y="233"/>
                    <a:pt x="290" y="232"/>
                    <a:pt x="294" y="232"/>
                  </a:cubicBezTo>
                  <a:cubicBezTo>
                    <a:pt x="295" y="232"/>
                    <a:pt x="295" y="231"/>
                    <a:pt x="296" y="231"/>
                  </a:cubicBezTo>
                  <a:cubicBezTo>
                    <a:pt x="297" y="231"/>
                    <a:pt x="297" y="232"/>
                    <a:pt x="298" y="232"/>
                  </a:cubicBezTo>
                  <a:cubicBezTo>
                    <a:pt x="299" y="232"/>
                    <a:pt x="300" y="232"/>
                    <a:pt x="300" y="233"/>
                  </a:cubicBezTo>
                  <a:cubicBezTo>
                    <a:pt x="301" y="233"/>
                    <a:pt x="301" y="233"/>
                    <a:pt x="301" y="233"/>
                  </a:cubicBezTo>
                  <a:cubicBezTo>
                    <a:pt x="301" y="233"/>
                    <a:pt x="301" y="233"/>
                    <a:pt x="301" y="233"/>
                  </a:cubicBezTo>
                  <a:cubicBezTo>
                    <a:pt x="301" y="233"/>
                    <a:pt x="302" y="234"/>
                    <a:pt x="302" y="234"/>
                  </a:cubicBezTo>
                  <a:cubicBezTo>
                    <a:pt x="302" y="234"/>
                    <a:pt x="302" y="234"/>
                    <a:pt x="302" y="235"/>
                  </a:cubicBezTo>
                  <a:cubicBezTo>
                    <a:pt x="302" y="235"/>
                    <a:pt x="302" y="235"/>
                    <a:pt x="302" y="235"/>
                  </a:cubicBezTo>
                  <a:cubicBezTo>
                    <a:pt x="303" y="236"/>
                    <a:pt x="303" y="236"/>
                    <a:pt x="303" y="236"/>
                  </a:cubicBezTo>
                  <a:cubicBezTo>
                    <a:pt x="304" y="237"/>
                    <a:pt x="304" y="239"/>
                    <a:pt x="305" y="242"/>
                  </a:cubicBezTo>
                  <a:cubicBezTo>
                    <a:pt x="307" y="245"/>
                    <a:pt x="308" y="249"/>
                    <a:pt x="310" y="254"/>
                  </a:cubicBezTo>
                  <a:cubicBezTo>
                    <a:pt x="310" y="254"/>
                    <a:pt x="310" y="254"/>
                    <a:pt x="310" y="254"/>
                  </a:cubicBezTo>
                  <a:cubicBezTo>
                    <a:pt x="313" y="262"/>
                    <a:pt x="317" y="271"/>
                    <a:pt x="320" y="279"/>
                  </a:cubicBezTo>
                  <a:cubicBezTo>
                    <a:pt x="322" y="285"/>
                    <a:pt x="324" y="289"/>
                    <a:pt x="326" y="293"/>
                  </a:cubicBezTo>
                  <a:cubicBezTo>
                    <a:pt x="326" y="294"/>
                    <a:pt x="326" y="294"/>
                    <a:pt x="326" y="294"/>
                  </a:cubicBezTo>
                  <a:cubicBezTo>
                    <a:pt x="324" y="298"/>
                    <a:pt x="324" y="298"/>
                    <a:pt x="324" y="298"/>
                  </a:cubicBezTo>
                  <a:cubicBezTo>
                    <a:pt x="323" y="299"/>
                    <a:pt x="322" y="300"/>
                    <a:pt x="321" y="301"/>
                  </a:cubicBezTo>
                  <a:cubicBezTo>
                    <a:pt x="321" y="302"/>
                    <a:pt x="321" y="302"/>
                    <a:pt x="321" y="302"/>
                  </a:cubicBezTo>
                  <a:cubicBezTo>
                    <a:pt x="320" y="303"/>
                    <a:pt x="319" y="305"/>
                    <a:pt x="318" y="306"/>
                  </a:cubicBezTo>
                  <a:cubicBezTo>
                    <a:pt x="316" y="311"/>
                    <a:pt x="313" y="315"/>
                    <a:pt x="311" y="320"/>
                  </a:cubicBezTo>
                  <a:cubicBezTo>
                    <a:pt x="308" y="326"/>
                    <a:pt x="305" y="332"/>
                    <a:pt x="303" y="338"/>
                  </a:cubicBezTo>
                  <a:cubicBezTo>
                    <a:pt x="300" y="345"/>
                    <a:pt x="297" y="352"/>
                    <a:pt x="295" y="359"/>
                  </a:cubicBezTo>
                  <a:cubicBezTo>
                    <a:pt x="294" y="363"/>
                    <a:pt x="293" y="367"/>
                    <a:pt x="292" y="371"/>
                  </a:cubicBezTo>
                  <a:cubicBezTo>
                    <a:pt x="291" y="374"/>
                    <a:pt x="291" y="374"/>
                    <a:pt x="291" y="374"/>
                  </a:cubicBezTo>
                  <a:cubicBezTo>
                    <a:pt x="290" y="379"/>
                    <a:pt x="290" y="379"/>
                    <a:pt x="290" y="379"/>
                  </a:cubicBezTo>
                  <a:cubicBezTo>
                    <a:pt x="289" y="380"/>
                    <a:pt x="289" y="382"/>
                    <a:pt x="289" y="384"/>
                  </a:cubicBezTo>
                  <a:cubicBezTo>
                    <a:pt x="288" y="387"/>
                    <a:pt x="288" y="387"/>
                    <a:pt x="288" y="387"/>
                  </a:cubicBezTo>
                  <a:cubicBezTo>
                    <a:pt x="288" y="388"/>
                    <a:pt x="287" y="389"/>
                    <a:pt x="287" y="390"/>
                  </a:cubicBezTo>
                  <a:cubicBezTo>
                    <a:pt x="286" y="396"/>
                    <a:pt x="286" y="396"/>
                    <a:pt x="286" y="396"/>
                  </a:cubicBezTo>
                  <a:cubicBezTo>
                    <a:pt x="286" y="396"/>
                    <a:pt x="286" y="396"/>
                    <a:pt x="286" y="396"/>
                  </a:cubicBezTo>
                  <a:cubicBezTo>
                    <a:pt x="286" y="396"/>
                    <a:pt x="286" y="396"/>
                    <a:pt x="286" y="397"/>
                  </a:cubicBezTo>
                  <a:cubicBezTo>
                    <a:pt x="286" y="398"/>
                    <a:pt x="285" y="400"/>
                    <a:pt x="284" y="402"/>
                  </a:cubicBezTo>
                  <a:cubicBezTo>
                    <a:pt x="283" y="404"/>
                    <a:pt x="282" y="406"/>
                    <a:pt x="281" y="407"/>
                  </a:cubicBezTo>
                  <a:cubicBezTo>
                    <a:pt x="276" y="414"/>
                    <a:pt x="268" y="419"/>
                    <a:pt x="259" y="421"/>
                  </a:cubicBezTo>
                  <a:cubicBezTo>
                    <a:pt x="258" y="421"/>
                    <a:pt x="257" y="421"/>
                    <a:pt x="256" y="421"/>
                  </a:cubicBezTo>
                  <a:cubicBezTo>
                    <a:pt x="255" y="421"/>
                    <a:pt x="253" y="421"/>
                    <a:pt x="252" y="422"/>
                  </a:cubicBezTo>
                  <a:cubicBezTo>
                    <a:pt x="251" y="422"/>
                    <a:pt x="251" y="422"/>
                    <a:pt x="250" y="422"/>
                  </a:cubicBezTo>
                  <a:cubicBezTo>
                    <a:pt x="249" y="422"/>
                    <a:pt x="249" y="422"/>
                    <a:pt x="249" y="422"/>
                  </a:cubicBezTo>
                  <a:cubicBezTo>
                    <a:pt x="248" y="422"/>
                    <a:pt x="247" y="422"/>
                    <a:pt x="246" y="422"/>
                  </a:cubicBezTo>
                  <a:cubicBezTo>
                    <a:pt x="246" y="422"/>
                    <a:pt x="246" y="422"/>
                    <a:pt x="246" y="422"/>
                  </a:cubicBezTo>
                  <a:cubicBezTo>
                    <a:pt x="245" y="422"/>
                    <a:pt x="245" y="422"/>
                    <a:pt x="245" y="422"/>
                  </a:cubicBezTo>
                  <a:cubicBezTo>
                    <a:pt x="244" y="422"/>
                    <a:pt x="243" y="422"/>
                    <a:pt x="242" y="422"/>
                  </a:cubicBezTo>
                  <a:cubicBezTo>
                    <a:pt x="242" y="422"/>
                    <a:pt x="241" y="422"/>
                    <a:pt x="241" y="422"/>
                  </a:cubicBezTo>
                  <a:cubicBezTo>
                    <a:pt x="240" y="422"/>
                    <a:pt x="240" y="422"/>
                    <a:pt x="239" y="421"/>
                  </a:cubicBezTo>
                  <a:cubicBezTo>
                    <a:pt x="235" y="421"/>
                    <a:pt x="235" y="421"/>
                    <a:pt x="235" y="421"/>
                  </a:cubicBezTo>
                  <a:cubicBezTo>
                    <a:pt x="234" y="421"/>
                    <a:pt x="233" y="421"/>
                    <a:pt x="232" y="421"/>
                  </a:cubicBezTo>
                  <a:cubicBezTo>
                    <a:pt x="231" y="421"/>
                    <a:pt x="230" y="421"/>
                    <a:pt x="229" y="421"/>
                  </a:cubicBezTo>
                  <a:cubicBezTo>
                    <a:pt x="221" y="421"/>
                    <a:pt x="213" y="423"/>
                    <a:pt x="206" y="426"/>
                  </a:cubicBezTo>
                  <a:cubicBezTo>
                    <a:pt x="199" y="430"/>
                    <a:pt x="192" y="434"/>
                    <a:pt x="185" y="441"/>
                  </a:cubicBezTo>
                  <a:cubicBezTo>
                    <a:pt x="178" y="446"/>
                    <a:pt x="173" y="452"/>
                    <a:pt x="169" y="457"/>
                  </a:cubicBezTo>
                  <a:cubicBezTo>
                    <a:pt x="164" y="462"/>
                    <a:pt x="160" y="467"/>
                    <a:pt x="157" y="472"/>
                  </a:cubicBezTo>
                  <a:cubicBezTo>
                    <a:pt x="157" y="472"/>
                    <a:pt x="157" y="472"/>
                    <a:pt x="157" y="472"/>
                  </a:cubicBezTo>
                  <a:cubicBezTo>
                    <a:pt x="154" y="476"/>
                    <a:pt x="152" y="479"/>
                    <a:pt x="150" y="482"/>
                  </a:cubicBezTo>
                  <a:cubicBezTo>
                    <a:pt x="148" y="484"/>
                    <a:pt x="148" y="484"/>
                    <a:pt x="148" y="484"/>
                  </a:cubicBezTo>
                  <a:cubicBezTo>
                    <a:pt x="147" y="485"/>
                    <a:pt x="146" y="487"/>
                    <a:pt x="146" y="488"/>
                  </a:cubicBezTo>
                  <a:cubicBezTo>
                    <a:pt x="144" y="490"/>
                    <a:pt x="144" y="490"/>
                    <a:pt x="144" y="490"/>
                  </a:cubicBezTo>
                  <a:cubicBezTo>
                    <a:pt x="142" y="488"/>
                    <a:pt x="142" y="488"/>
                    <a:pt x="142" y="488"/>
                  </a:cubicBezTo>
                  <a:cubicBezTo>
                    <a:pt x="138" y="485"/>
                    <a:pt x="135" y="481"/>
                    <a:pt x="132" y="478"/>
                  </a:cubicBezTo>
                  <a:cubicBezTo>
                    <a:pt x="128" y="474"/>
                    <a:pt x="124" y="470"/>
                    <a:pt x="121" y="466"/>
                  </a:cubicBezTo>
                  <a:cubicBezTo>
                    <a:pt x="117" y="461"/>
                    <a:pt x="114" y="458"/>
                    <a:pt x="112" y="454"/>
                  </a:cubicBezTo>
                  <a:cubicBezTo>
                    <a:pt x="109" y="451"/>
                    <a:pt x="107" y="447"/>
                    <a:pt x="105" y="444"/>
                  </a:cubicBezTo>
                  <a:cubicBezTo>
                    <a:pt x="103" y="441"/>
                    <a:pt x="102" y="438"/>
                    <a:pt x="101" y="435"/>
                  </a:cubicBezTo>
                  <a:cubicBezTo>
                    <a:pt x="100" y="433"/>
                    <a:pt x="100" y="431"/>
                    <a:pt x="100" y="430"/>
                  </a:cubicBezTo>
                  <a:cubicBezTo>
                    <a:pt x="99" y="430"/>
                    <a:pt x="99" y="430"/>
                    <a:pt x="99" y="430"/>
                  </a:cubicBezTo>
                  <a:cubicBezTo>
                    <a:pt x="99" y="431"/>
                    <a:pt x="100" y="433"/>
                    <a:pt x="100" y="436"/>
                  </a:cubicBezTo>
                  <a:cubicBezTo>
                    <a:pt x="101" y="438"/>
                    <a:pt x="102" y="441"/>
                    <a:pt x="104" y="445"/>
                  </a:cubicBezTo>
                  <a:cubicBezTo>
                    <a:pt x="105" y="448"/>
                    <a:pt x="107" y="452"/>
                    <a:pt x="110" y="456"/>
                  </a:cubicBezTo>
                  <a:cubicBezTo>
                    <a:pt x="112" y="459"/>
                    <a:pt x="115" y="463"/>
                    <a:pt x="118" y="468"/>
                  </a:cubicBezTo>
                  <a:cubicBezTo>
                    <a:pt x="121" y="472"/>
                    <a:pt x="124" y="476"/>
                    <a:pt x="129" y="481"/>
                  </a:cubicBezTo>
                  <a:cubicBezTo>
                    <a:pt x="132" y="485"/>
                    <a:pt x="136" y="489"/>
                    <a:pt x="140" y="493"/>
                  </a:cubicBezTo>
                  <a:cubicBezTo>
                    <a:pt x="153" y="507"/>
                    <a:pt x="153" y="507"/>
                    <a:pt x="153" y="507"/>
                  </a:cubicBezTo>
                  <a:cubicBezTo>
                    <a:pt x="155" y="509"/>
                    <a:pt x="157" y="512"/>
                    <a:pt x="159" y="514"/>
                  </a:cubicBezTo>
                  <a:cubicBezTo>
                    <a:pt x="160" y="515"/>
                    <a:pt x="160" y="515"/>
                    <a:pt x="160" y="515"/>
                  </a:cubicBezTo>
                  <a:cubicBezTo>
                    <a:pt x="160" y="516"/>
                    <a:pt x="161" y="516"/>
                    <a:pt x="162" y="517"/>
                  </a:cubicBezTo>
                  <a:cubicBezTo>
                    <a:pt x="162" y="518"/>
                    <a:pt x="163" y="518"/>
                    <a:pt x="163" y="519"/>
                  </a:cubicBezTo>
                  <a:cubicBezTo>
                    <a:pt x="163" y="519"/>
                    <a:pt x="163" y="519"/>
                    <a:pt x="163" y="519"/>
                  </a:cubicBezTo>
                  <a:cubicBezTo>
                    <a:pt x="164" y="520"/>
                    <a:pt x="164" y="520"/>
                    <a:pt x="164" y="521"/>
                  </a:cubicBezTo>
                  <a:cubicBezTo>
                    <a:pt x="165" y="522"/>
                    <a:pt x="165" y="522"/>
                    <a:pt x="165" y="522"/>
                  </a:cubicBezTo>
                  <a:cubicBezTo>
                    <a:pt x="165" y="522"/>
                    <a:pt x="165" y="522"/>
                    <a:pt x="165" y="522"/>
                  </a:cubicBezTo>
                  <a:cubicBezTo>
                    <a:pt x="163" y="523"/>
                    <a:pt x="163" y="523"/>
                    <a:pt x="163" y="523"/>
                  </a:cubicBezTo>
                  <a:cubicBezTo>
                    <a:pt x="165" y="522"/>
                    <a:pt x="165" y="522"/>
                    <a:pt x="165" y="522"/>
                  </a:cubicBezTo>
                  <a:cubicBezTo>
                    <a:pt x="166" y="524"/>
                    <a:pt x="166" y="524"/>
                    <a:pt x="166" y="524"/>
                  </a:cubicBezTo>
                  <a:cubicBezTo>
                    <a:pt x="167" y="525"/>
                    <a:pt x="167" y="526"/>
                    <a:pt x="168" y="527"/>
                  </a:cubicBezTo>
                  <a:cubicBezTo>
                    <a:pt x="168" y="528"/>
                    <a:pt x="168" y="528"/>
                    <a:pt x="168" y="528"/>
                  </a:cubicBezTo>
                  <a:cubicBezTo>
                    <a:pt x="169" y="530"/>
                    <a:pt x="169" y="530"/>
                    <a:pt x="169" y="530"/>
                  </a:cubicBezTo>
                  <a:cubicBezTo>
                    <a:pt x="170" y="532"/>
                    <a:pt x="170" y="532"/>
                    <a:pt x="170" y="532"/>
                  </a:cubicBezTo>
                  <a:cubicBezTo>
                    <a:pt x="170" y="533"/>
                    <a:pt x="170" y="533"/>
                    <a:pt x="170" y="533"/>
                  </a:cubicBezTo>
                  <a:cubicBezTo>
                    <a:pt x="171" y="534"/>
                    <a:pt x="171" y="535"/>
                    <a:pt x="171" y="536"/>
                  </a:cubicBezTo>
                  <a:cubicBezTo>
                    <a:pt x="173" y="541"/>
                    <a:pt x="174" y="546"/>
                    <a:pt x="175" y="552"/>
                  </a:cubicBezTo>
                  <a:cubicBezTo>
                    <a:pt x="176" y="553"/>
                    <a:pt x="176" y="555"/>
                    <a:pt x="176" y="557"/>
                  </a:cubicBezTo>
                  <a:cubicBezTo>
                    <a:pt x="176" y="557"/>
                    <a:pt x="177" y="558"/>
                    <a:pt x="177" y="559"/>
                  </a:cubicBezTo>
                  <a:cubicBezTo>
                    <a:pt x="178" y="566"/>
                    <a:pt x="178" y="566"/>
                    <a:pt x="178" y="566"/>
                  </a:cubicBezTo>
                  <a:cubicBezTo>
                    <a:pt x="179" y="570"/>
                    <a:pt x="179" y="573"/>
                    <a:pt x="180" y="576"/>
                  </a:cubicBezTo>
                  <a:cubicBezTo>
                    <a:pt x="180" y="578"/>
                    <a:pt x="180" y="578"/>
                    <a:pt x="180" y="578"/>
                  </a:cubicBezTo>
                  <a:cubicBezTo>
                    <a:pt x="182" y="588"/>
                    <a:pt x="182" y="588"/>
                    <a:pt x="182" y="588"/>
                  </a:cubicBezTo>
                  <a:cubicBezTo>
                    <a:pt x="183" y="594"/>
                    <a:pt x="183" y="594"/>
                    <a:pt x="183" y="594"/>
                  </a:cubicBezTo>
                  <a:cubicBezTo>
                    <a:pt x="183" y="594"/>
                    <a:pt x="183" y="594"/>
                    <a:pt x="183" y="594"/>
                  </a:cubicBezTo>
                  <a:cubicBezTo>
                    <a:pt x="183" y="592"/>
                    <a:pt x="183" y="590"/>
                    <a:pt x="183" y="588"/>
                  </a:cubicBezTo>
                  <a:cubicBezTo>
                    <a:pt x="183" y="585"/>
                    <a:pt x="183" y="583"/>
                    <a:pt x="183" y="578"/>
                  </a:cubicBezTo>
                  <a:cubicBezTo>
                    <a:pt x="182" y="574"/>
                    <a:pt x="182" y="570"/>
                    <a:pt x="182" y="566"/>
                  </a:cubicBezTo>
                  <a:cubicBezTo>
                    <a:pt x="181" y="562"/>
                    <a:pt x="180" y="557"/>
                    <a:pt x="179" y="551"/>
                  </a:cubicBezTo>
                  <a:cubicBezTo>
                    <a:pt x="179" y="550"/>
                    <a:pt x="179" y="550"/>
                    <a:pt x="179" y="550"/>
                  </a:cubicBezTo>
                  <a:cubicBezTo>
                    <a:pt x="179" y="547"/>
                    <a:pt x="178" y="545"/>
                    <a:pt x="178" y="543"/>
                  </a:cubicBezTo>
                  <a:cubicBezTo>
                    <a:pt x="177" y="541"/>
                    <a:pt x="177" y="538"/>
                    <a:pt x="176" y="535"/>
                  </a:cubicBezTo>
                  <a:cubicBezTo>
                    <a:pt x="176" y="534"/>
                    <a:pt x="175" y="533"/>
                    <a:pt x="175" y="532"/>
                  </a:cubicBezTo>
                  <a:cubicBezTo>
                    <a:pt x="175" y="531"/>
                    <a:pt x="175" y="531"/>
                    <a:pt x="175" y="530"/>
                  </a:cubicBezTo>
                  <a:cubicBezTo>
                    <a:pt x="174" y="528"/>
                    <a:pt x="174" y="528"/>
                    <a:pt x="174" y="528"/>
                  </a:cubicBezTo>
                  <a:cubicBezTo>
                    <a:pt x="174" y="528"/>
                    <a:pt x="173" y="526"/>
                    <a:pt x="173" y="525"/>
                  </a:cubicBezTo>
                  <a:cubicBezTo>
                    <a:pt x="172" y="524"/>
                    <a:pt x="172" y="523"/>
                    <a:pt x="171" y="522"/>
                  </a:cubicBezTo>
                  <a:cubicBezTo>
                    <a:pt x="169" y="519"/>
                    <a:pt x="169" y="519"/>
                    <a:pt x="169" y="519"/>
                  </a:cubicBezTo>
                  <a:cubicBezTo>
                    <a:pt x="169" y="518"/>
                    <a:pt x="169" y="518"/>
                    <a:pt x="169" y="518"/>
                  </a:cubicBezTo>
                  <a:cubicBezTo>
                    <a:pt x="165" y="513"/>
                    <a:pt x="161" y="509"/>
                    <a:pt x="157" y="505"/>
                  </a:cubicBezTo>
                  <a:cubicBezTo>
                    <a:pt x="155" y="502"/>
                    <a:pt x="155" y="502"/>
                    <a:pt x="155" y="502"/>
                  </a:cubicBezTo>
                  <a:cubicBezTo>
                    <a:pt x="156" y="499"/>
                    <a:pt x="156" y="499"/>
                    <a:pt x="156" y="499"/>
                  </a:cubicBezTo>
                  <a:cubicBezTo>
                    <a:pt x="160" y="491"/>
                    <a:pt x="160" y="491"/>
                    <a:pt x="160" y="491"/>
                  </a:cubicBezTo>
                  <a:cubicBezTo>
                    <a:pt x="162" y="487"/>
                    <a:pt x="164" y="482"/>
                    <a:pt x="166" y="478"/>
                  </a:cubicBezTo>
                  <a:cubicBezTo>
                    <a:pt x="169" y="473"/>
                    <a:pt x="172" y="468"/>
                    <a:pt x="176" y="462"/>
                  </a:cubicBezTo>
                  <a:cubicBezTo>
                    <a:pt x="180" y="456"/>
                    <a:pt x="184" y="450"/>
                    <a:pt x="189" y="445"/>
                  </a:cubicBezTo>
                  <a:cubicBezTo>
                    <a:pt x="195" y="439"/>
                    <a:pt x="201" y="434"/>
                    <a:pt x="207" y="430"/>
                  </a:cubicBezTo>
                  <a:cubicBezTo>
                    <a:pt x="211" y="428"/>
                    <a:pt x="215" y="426"/>
                    <a:pt x="219" y="425"/>
                  </a:cubicBezTo>
                  <a:cubicBezTo>
                    <a:pt x="223" y="424"/>
                    <a:pt x="227" y="424"/>
                    <a:pt x="231" y="424"/>
                  </a:cubicBezTo>
                  <a:cubicBezTo>
                    <a:pt x="231" y="424"/>
                    <a:pt x="232" y="424"/>
                    <a:pt x="232" y="424"/>
                  </a:cubicBezTo>
                  <a:cubicBezTo>
                    <a:pt x="233" y="424"/>
                    <a:pt x="234" y="424"/>
                    <a:pt x="234" y="424"/>
                  </a:cubicBezTo>
                  <a:cubicBezTo>
                    <a:pt x="235" y="424"/>
                    <a:pt x="235" y="424"/>
                    <a:pt x="235" y="424"/>
                  </a:cubicBezTo>
                  <a:cubicBezTo>
                    <a:pt x="239" y="424"/>
                    <a:pt x="239" y="424"/>
                    <a:pt x="239" y="424"/>
                  </a:cubicBezTo>
                  <a:cubicBezTo>
                    <a:pt x="239" y="424"/>
                    <a:pt x="240" y="424"/>
                    <a:pt x="241" y="424"/>
                  </a:cubicBezTo>
                  <a:cubicBezTo>
                    <a:pt x="241" y="424"/>
                    <a:pt x="242" y="424"/>
                    <a:pt x="242" y="424"/>
                  </a:cubicBezTo>
                  <a:cubicBezTo>
                    <a:pt x="243" y="424"/>
                    <a:pt x="244" y="424"/>
                    <a:pt x="245" y="424"/>
                  </a:cubicBezTo>
                  <a:cubicBezTo>
                    <a:pt x="245" y="424"/>
                    <a:pt x="247" y="424"/>
                    <a:pt x="247" y="424"/>
                  </a:cubicBezTo>
                  <a:cubicBezTo>
                    <a:pt x="248" y="424"/>
                    <a:pt x="248" y="424"/>
                    <a:pt x="249" y="424"/>
                  </a:cubicBezTo>
                  <a:cubicBezTo>
                    <a:pt x="250" y="424"/>
                    <a:pt x="250" y="424"/>
                    <a:pt x="250" y="424"/>
                  </a:cubicBezTo>
                  <a:cubicBezTo>
                    <a:pt x="251" y="424"/>
                    <a:pt x="252" y="424"/>
                    <a:pt x="252" y="424"/>
                  </a:cubicBezTo>
                  <a:cubicBezTo>
                    <a:pt x="255" y="424"/>
                    <a:pt x="257" y="424"/>
                    <a:pt x="259" y="423"/>
                  </a:cubicBezTo>
                  <a:cubicBezTo>
                    <a:pt x="265" y="422"/>
                    <a:pt x="269" y="421"/>
                    <a:pt x="273" y="419"/>
                  </a:cubicBezTo>
                  <a:cubicBezTo>
                    <a:pt x="278" y="417"/>
                    <a:pt x="282" y="415"/>
                    <a:pt x="285" y="411"/>
                  </a:cubicBezTo>
                  <a:cubicBezTo>
                    <a:pt x="287" y="410"/>
                    <a:pt x="289" y="408"/>
                    <a:pt x="290" y="406"/>
                  </a:cubicBezTo>
                  <a:cubicBezTo>
                    <a:pt x="291" y="404"/>
                    <a:pt x="293" y="402"/>
                    <a:pt x="294" y="399"/>
                  </a:cubicBezTo>
                  <a:cubicBezTo>
                    <a:pt x="296" y="393"/>
                    <a:pt x="296" y="393"/>
                    <a:pt x="296" y="393"/>
                  </a:cubicBezTo>
                  <a:cubicBezTo>
                    <a:pt x="296" y="392"/>
                    <a:pt x="297" y="391"/>
                    <a:pt x="297" y="390"/>
                  </a:cubicBezTo>
                  <a:cubicBezTo>
                    <a:pt x="298" y="387"/>
                    <a:pt x="298" y="387"/>
                    <a:pt x="298" y="387"/>
                  </a:cubicBezTo>
                  <a:cubicBezTo>
                    <a:pt x="299" y="385"/>
                    <a:pt x="300" y="384"/>
                    <a:pt x="300" y="382"/>
                  </a:cubicBezTo>
                  <a:cubicBezTo>
                    <a:pt x="301" y="381"/>
                    <a:pt x="301" y="381"/>
                    <a:pt x="301" y="381"/>
                  </a:cubicBezTo>
                  <a:cubicBezTo>
                    <a:pt x="301" y="379"/>
                    <a:pt x="302" y="377"/>
                    <a:pt x="303" y="375"/>
                  </a:cubicBezTo>
                  <a:cubicBezTo>
                    <a:pt x="305" y="372"/>
                    <a:pt x="307" y="368"/>
                    <a:pt x="308" y="365"/>
                  </a:cubicBezTo>
                  <a:cubicBezTo>
                    <a:pt x="308" y="365"/>
                    <a:pt x="308" y="365"/>
                    <a:pt x="308" y="365"/>
                  </a:cubicBezTo>
                  <a:cubicBezTo>
                    <a:pt x="313" y="357"/>
                    <a:pt x="317" y="351"/>
                    <a:pt x="320" y="347"/>
                  </a:cubicBezTo>
                  <a:cubicBezTo>
                    <a:pt x="323" y="341"/>
                    <a:pt x="327" y="337"/>
                    <a:pt x="330" y="332"/>
                  </a:cubicBezTo>
                  <a:cubicBezTo>
                    <a:pt x="331" y="331"/>
                    <a:pt x="331" y="331"/>
                    <a:pt x="331" y="331"/>
                  </a:cubicBezTo>
                  <a:cubicBezTo>
                    <a:pt x="333" y="330"/>
                    <a:pt x="334" y="328"/>
                    <a:pt x="335" y="326"/>
                  </a:cubicBezTo>
                  <a:cubicBezTo>
                    <a:pt x="337" y="325"/>
                    <a:pt x="338" y="324"/>
                    <a:pt x="340" y="322"/>
                  </a:cubicBezTo>
                  <a:cubicBezTo>
                    <a:pt x="340" y="321"/>
                    <a:pt x="341" y="321"/>
                    <a:pt x="341" y="321"/>
                  </a:cubicBezTo>
                  <a:cubicBezTo>
                    <a:pt x="342" y="319"/>
                    <a:pt x="342" y="319"/>
                    <a:pt x="342" y="319"/>
                  </a:cubicBezTo>
                  <a:cubicBezTo>
                    <a:pt x="344" y="320"/>
                    <a:pt x="344" y="320"/>
                    <a:pt x="344" y="320"/>
                  </a:cubicBezTo>
                  <a:cubicBezTo>
                    <a:pt x="346" y="321"/>
                    <a:pt x="346" y="321"/>
                    <a:pt x="346" y="321"/>
                  </a:cubicBezTo>
                  <a:cubicBezTo>
                    <a:pt x="348" y="322"/>
                    <a:pt x="351" y="323"/>
                    <a:pt x="353" y="324"/>
                  </a:cubicBezTo>
                  <a:cubicBezTo>
                    <a:pt x="361" y="327"/>
                    <a:pt x="369" y="330"/>
                    <a:pt x="378" y="330"/>
                  </a:cubicBezTo>
                  <a:cubicBezTo>
                    <a:pt x="380" y="330"/>
                    <a:pt x="383" y="331"/>
                    <a:pt x="385" y="331"/>
                  </a:cubicBezTo>
                  <a:cubicBezTo>
                    <a:pt x="387" y="331"/>
                    <a:pt x="388" y="331"/>
                    <a:pt x="390" y="330"/>
                  </a:cubicBezTo>
                  <a:cubicBezTo>
                    <a:pt x="390" y="330"/>
                    <a:pt x="390" y="330"/>
                    <a:pt x="390" y="330"/>
                  </a:cubicBezTo>
                  <a:cubicBezTo>
                    <a:pt x="393" y="330"/>
                    <a:pt x="396" y="330"/>
                    <a:pt x="398" y="330"/>
                  </a:cubicBezTo>
                  <a:cubicBezTo>
                    <a:pt x="399" y="330"/>
                    <a:pt x="400" y="329"/>
                    <a:pt x="401" y="329"/>
                  </a:cubicBezTo>
                  <a:cubicBezTo>
                    <a:pt x="402" y="329"/>
                    <a:pt x="403" y="329"/>
                    <a:pt x="404" y="329"/>
                  </a:cubicBezTo>
                  <a:cubicBezTo>
                    <a:pt x="405" y="329"/>
                    <a:pt x="405" y="328"/>
                    <a:pt x="406" y="328"/>
                  </a:cubicBezTo>
                  <a:cubicBezTo>
                    <a:pt x="411" y="327"/>
                    <a:pt x="411" y="327"/>
                    <a:pt x="411" y="327"/>
                  </a:cubicBezTo>
                  <a:cubicBezTo>
                    <a:pt x="411" y="327"/>
                    <a:pt x="412" y="327"/>
                    <a:pt x="413" y="327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21" y="324"/>
                    <a:pt x="423" y="324"/>
                    <a:pt x="425" y="323"/>
                  </a:cubicBezTo>
                  <a:cubicBezTo>
                    <a:pt x="425" y="323"/>
                    <a:pt x="426" y="323"/>
                    <a:pt x="427" y="322"/>
                  </a:cubicBezTo>
                  <a:cubicBezTo>
                    <a:pt x="429" y="322"/>
                    <a:pt x="431" y="321"/>
                    <a:pt x="433" y="320"/>
                  </a:cubicBezTo>
                  <a:cubicBezTo>
                    <a:pt x="435" y="319"/>
                    <a:pt x="442" y="316"/>
                    <a:pt x="442" y="316"/>
                  </a:cubicBezTo>
                  <a:cubicBezTo>
                    <a:pt x="441" y="321"/>
                    <a:pt x="441" y="321"/>
                    <a:pt x="441" y="321"/>
                  </a:cubicBezTo>
                  <a:cubicBezTo>
                    <a:pt x="441" y="322"/>
                    <a:pt x="441" y="322"/>
                    <a:pt x="441" y="322"/>
                  </a:cubicBezTo>
                  <a:cubicBezTo>
                    <a:pt x="441" y="322"/>
                    <a:pt x="441" y="322"/>
                    <a:pt x="441" y="323"/>
                  </a:cubicBezTo>
                  <a:cubicBezTo>
                    <a:pt x="441" y="325"/>
                    <a:pt x="441" y="329"/>
                    <a:pt x="441" y="332"/>
                  </a:cubicBezTo>
                  <a:cubicBezTo>
                    <a:pt x="441" y="334"/>
                    <a:pt x="441" y="338"/>
                    <a:pt x="442" y="341"/>
                  </a:cubicBezTo>
                  <a:cubicBezTo>
                    <a:pt x="443" y="347"/>
                    <a:pt x="445" y="353"/>
                    <a:pt x="446" y="358"/>
                  </a:cubicBezTo>
                  <a:cubicBezTo>
                    <a:pt x="446" y="359"/>
                    <a:pt x="446" y="359"/>
                    <a:pt x="446" y="359"/>
                  </a:cubicBezTo>
                  <a:cubicBezTo>
                    <a:pt x="448" y="363"/>
                    <a:pt x="449" y="368"/>
                    <a:pt x="450" y="373"/>
                  </a:cubicBezTo>
                  <a:cubicBezTo>
                    <a:pt x="451" y="376"/>
                    <a:pt x="451" y="376"/>
                    <a:pt x="451" y="376"/>
                  </a:cubicBezTo>
                  <a:cubicBezTo>
                    <a:pt x="455" y="388"/>
                    <a:pt x="458" y="399"/>
                    <a:pt x="460" y="409"/>
                  </a:cubicBezTo>
                  <a:cubicBezTo>
                    <a:pt x="461" y="415"/>
                    <a:pt x="462" y="420"/>
                    <a:pt x="462" y="424"/>
                  </a:cubicBezTo>
                  <a:cubicBezTo>
                    <a:pt x="462" y="426"/>
                    <a:pt x="462" y="426"/>
                    <a:pt x="462" y="426"/>
                  </a:cubicBezTo>
                  <a:cubicBezTo>
                    <a:pt x="462" y="428"/>
                    <a:pt x="462" y="428"/>
                    <a:pt x="462" y="428"/>
                  </a:cubicBezTo>
                  <a:cubicBezTo>
                    <a:pt x="462" y="429"/>
                    <a:pt x="462" y="429"/>
                    <a:pt x="462" y="429"/>
                  </a:cubicBezTo>
                  <a:cubicBezTo>
                    <a:pt x="462" y="429"/>
                    <a:pt x="462" y="429"/>
                    <a:pt x="462" y="430"/>
                  </a:cubicBezTo>
                  <a:cubicBezTo>
                    <a:pt x="462" y="432"/>
                    <a:pt x="462" y="432"/>
                    <a:pt x="462" y="432"/>
                  </a:cubicBezTo>
                  <a:cubicBezTo>
                    <a:pt x="462" y="435"/>
                    <a:pt x="462" y="438"/>
                    <a:pt x="462" y="441"/>
                  </a:cubicBezTo>
                  <a:cubicBezTo>
                    <a:pt x="464" y="452"/>
                    <a:pt x="466" y="461"/>
                    <a:pt x="467" y="470"/>
                  </a:cubicBezTo>
                  <a:cubicBezTo>
                    <a:pt x="468" y="474"/>
                    <a:pt x="468" y="474"/>
                    <a:pt x="468" y="474"/>
                  </a:cubicBezTo>
                  <a:cubicBezTo>
                    <a:pt x="469" y="477"/>
                    <a:pt x="470" y="480"/>
                    <a:pt x="470" y="484"/>
                  </a:cubicBezTo>
                  <a:cubicBezTo>
                    <a:pt x="471" y="487"/>
                    <a:pt x="472" y="489"/>
                    <a:pt x="473" y="492"/>
                  </a:cubicBezTo>
                  <a:cubicBezTo>
                    <a:pt x="473" y="493"/>
                    <a:pt x="473" y="494"/>
                    <a:pt x="473" y="495"/>
                  </a:cubicBezTo>
                  <a:cubicBezTo>
                    <a:pt x="476" y="504"/>
                    <a:pt x="477" y="510"/>
                    <a:pt x="479" y="515"/>
                  </a:cubicBezTo>
                  <a:cubicBezTo>
                    <a:pt x="480" y="518"/>
                    <a:pt x="481" y="521"/>
                    <a:pt x="482" y="523"/>
                  </a:cubicBezTo>
                  <a:cubicBezTo>
                    <a:pt x="482" y="525"/>
                    <a:pt x="482" y="525"/>
                    <a:pt x="482" y="525"/>
                  </a:cubicBezTo>
                  <a:cubicBezTo>
                    <a:pt x="481" y="526"/>
                    <a:pt x="481" y="526"/>
                    <a:pt x="481" y="526"/>
                  </a:cubicBezTo>
                  <a:cubicBezTo>
                    <a:pt x="478" y="529"/>
                    <a:pt x="475" y="531"/>
                    <a:pt x="471" y="534"/>
                  </a:cubicBezTo>
                  <a:cubicBezTo>
                    <a:pt x="468" y="537"/>
                    <a:pt x="464" y="540"/>
                    <a:pt x="461" y="544"/>
                  </a:cubicBezTo>
                  <a:cubicBezTo>
                    <a:pt x="460" y="545"/>
                    <a:pt x="460" y="545"/>
                    <a:pt x="460" y="545"/>
                  </a:cubicBezTo>
                  <a:cubicBezTo>
                    <a:pt x="459" y="544"/>
                    <a:pt x="459" y="544"/>
                    <a:pt x="459" y="544"/>
                  </a:cubicBezTo>
                  <a:cubicBezTo>
                    <a:pt x="458" y="544"/>
                    <a:pt x="457" y="544"/>
                    <a:pt x="457" y="544"/>
                  </a:cubicBezTo>
                  <a:cubicBezTo>
                    <a:pt x="456" y="544"/>
                    <a:pt x="455" y="544"/>
                    <a:pt x="454" y="544"/>
                  </a:cubicBezTo>
                  <a:cubicBezTo>
                    <a:pt x="453" y="544"/>
                    <a:pt x="453" y="544"/>
                    <a:pt x="452" y="544"/>
                  </a:cubicBezTo>
                  <a:cubicBezTo>
                    <a:pt x="449" y="544"/>
                    <a:pt x="446" y="545"/>
                    <a:pt x="442" y="545"/>
                  </a:cubicBezTo>
                  <a:cubicBezTo>
                    <a:pt x="440" y="545"/>
                    <a:pt x="440" y="545"/>
                    <a:pt x="440" y="545"/>
                  </a:cubicBezTo>
                  <a:cubicBezTo>
                    <a:pt x="436" y="545"/>
                    <a:pt x="431" y="546"/>
                    <a:pt x="426" y="546"/>
                  </a:cubicBezTo>
                  <a:cubicBezTo>
                    <a:pt x="425" y="546"/>
                    <a:pt x="425" y="546"/>
                    <a:pt x="425" y="546"/>
                  </a:cubicBezTo>
                  <a:cubicBezTo>
                    <a:pt x="419" y="546"/>
                    <a:pt x="415" y="545"/>
                    <a:pt x="411" y="544"/>
                  </a:cubicBezTo>
                  <a:cubicBezTo>
                    <a:pt x="409" y="544"/>
                    <a:pt x="408" y="543"/>
                    <a:pt x="407" y="543"/>
                  </a:cubicBezTo>
                  <a:cubicBezTo>
                    <a:pt x="406" y="543"/>
                    <a:pt x="406" y="542"/>
                    <a:pt x="405" y="542"/>
                  </a:cubicBezTo>
                  <a:cubicBezTo>
                    <a:pt x="405" y="542"/>
                    <a:pt x="405" y="542"/>
                    <a:pt x="405" y="542"/>
                  </a:cubicBezTo>
                  <a:cubicBezTo>
                    <a:pt x="405" y="542"/>
                    <a:pt x="404" y="541"/>
                    <a:pt x="404" y="541"/>
                  </a:cubicBezTo>
                  <a:cubicBezTo>
                    <a:pt x="403" y="541"/>
                    <a:pt x="403" y="540"/>
                    <a:pt x="403" y="540"/>
                  </a:cubicBezTo>
                  <a:cubicBezTo>
                    <a:pt x="403" y="540"/>
                    <a:pt x="402" y="539"/>
                    <a:pt x="402" y="539"/>
                  </a:cubicBezTo>
                  <a:cubicBezTo>
                    <a:pt x="401" y="538"/>
                    <a:pt x="401" y="536"/>
                    <a:pt x="400" y="535"/>
                  </a:cubicBezTo>
                  <a:cubicBezTo>
                    <a:pt x="398" y="529"/>
                    <a:pt x="396" y="522"/>
                    <a:pt x="395" y="515"/>
                  </a:cubicBezTo>
                  <a:cubicBezTo>
                    <a:pt x="394" y="509"/>
                    <a:pt x="393" y="503"/>
                    <a:pt x="391" y="495"/>
                  </a:cubicBezTo>
                  <a:cubicBezTo>
                    <a:pt x="390" y="483"/>
                    <a:pt x="388" y="469"/>
                    <a:pt x="386" y="453"/>
                  </a:cubicBezTo>
                  <a:cubicBezTo>
                    <a:pt x="385" y="442"/>
                    <a:pt x="384" y="430"/>
                    <a:pt x="383" y="417"/>
                  </a:cubicBezTo>
                  <a:cubicBezTo>
                    <a:pt x="382" y="401"/>
                    <a:pt x="381" y="389"/>
                    <a:pt x="381" y="384"/>
                  </a:cubicBezTo>
                  <a:cubicBezTo>
                    <a:pt x="381" y="384"/>
                    <a:pt x="381" y="384"/>
                    <a:pt x="381" y="384"/>
                  </a:cubicBezTo>
                  <a:cubicBezTo>
                    <a:pt x="381" y="389"/>
                    <a:pt x="381" y="401"/>
                    <a:pt x="381" y="417"/>
                  </a:cubicBezTo>
                  <a:cubicBezTo>
                    <a:pt x="381" y="430"/>
                    <a:pt x="382" y="442"/>
                    <a:pt x="382" y="454"/>
                  </a:cubicBezTo>
                  <a:cubicBezTo>
                    <a:pt x="383" y="470"/>
                    <a:pt x="384" y="483"/>
                    <a:pt x="385" y="495"/>
                  </a:cubicBezTo>
                  <a:cubicBezTo>
                    <a:pt x="386" y="504"/>
                    <a:pt x="387" y="510"/>
                    <a:pt x="388" y="517"/>
                  </a:cubicBezTo>
                  <a:cubicBezTo>
                    <a:pt x="389" y="524"/>
                    <a:pt x="390" y="530"/>
                    <a:pt x="392" y="537"/>
                  </a:cubicBezTo>
                  <a:cubicBezTo>
                    <a:pt x="393" y="540"/>
                    <a:pt x="393" y="541"/>
                    <a:pt x="394" y="543"/>
                  </a:cubicBezTo>
                  <a:cubicBezTo>
                    <a:pt x="394" y="544"/>
                    <a:pt x="395" y="544"/>
                    <a:pt x="395" y="545"/>
                  </a:cubicBezTo>
                  <a:cubicBezTo>
                    <a:pt x="399" y="550"/>
                    <a:pt x="399" y="550"/>
                    <a:pt x="399" y="550"/>
                  </a:cubicBezTo>
                  <a:cubicBezTo>
                    <a:pt x="393" y="550"/>
                    <a:pt x="393" y="550"/>
                    <a:pt x="393" y="550"/>
                  </a:cubicBezTo>
                  <a:cubicBezTo>
                    <a:pt x="390" y="550"/>
                    <a:pt x="387" y="549"/>
                    <a:pt x="384" y="549"/>
                  </a:cubicBezTo>
                  <a:cubicBezTo>
                    <a:pt x="370" y="548"/>
                    <a:pt x="359" y="547"/>
                    <a:pt x="348" y="546"/>
                  </a:cubicBezTo>
                  <a:cubicBezTo>
                    <a:pt x="325" y="543"/>
                    <a:pt x="301" y="538"/>
                    <a:pt x="282" y="533"/>
                  </a:cubicBezTo>
                  <a:cubicBezTo>
                    <a:pt x="273" y="530"/>
                    <a:pt x="266" y="528"/>
                    <a:pt x="261" y="525"/>
                  </a:cubicBezTo>
                  <a:cubicBezTo>
                    <a:pt x="259" y="524"/>
                    <a:pt x="257" y="523"/>
                    <a:pt x="256" y="522"/>
                  </a:cubicBezTo>
                  <a:cubicBezTo>
                    <a:pt x="256" y="523"/>
                    <a:pt x="256" y="523"/>
                    <a:pt x="256" y="523"/>
                  </a:cubicBezTo>
                  <a:cubicBezTo>
                    <a:pt x="257" y="524"/>
                    <a:pt x="258" y="525"/>
                    <a:pt x="260" y="527"/>
                  </a:cubicBezTo>
                  <a:cubicBezTo>
                    <a:pt x="265" y="530"/>
                    <a:pt x="272" y="534"/>
                    <a:pt x="280" y="538"/>
                  </a:cubicBezTo>
                  <a:cubicBezTo>
                    <a:pt x="298" y="546"/>
                    <a:pt x="321" y="556"/>
                    <a:pt x="345" y="563"/>
                  </a:cubicBezTo>
                  <a:cubicBezTo>
                    <a:pt x="352" y="565"/>
                    <a:pt x="357" y="567"/>
                    <a:pt x="363" y="569"/>
                  </a:cubicBezTo>
                  <a:cubicBezTo>
                    <a:pt x="368" y="570"/>
                    <a:pt x="374" y="572"/>
                    <a:pt x="380" y="574"/>
                  </a:cubicBezTo>
                  <a:cubicBezTo>
                    <a:pt x="382" y="574"/>
                    <a:pt x="383" y="574"/>
                    <a:pt x="384" y="575"/>
                  </a:cubicBezTo>
                  <a:cubicBezTo>
                    <a:pt x="389" y="576"/>
                    <a:pt x="389" y="576"/>
                    <a:pt x="389" y="576"/>
                  </a:cubicBezTo>
                  <a:cubicBezTo>
                    <a:pt x="385" y="579"/>
                    <a:pt x="385" y="579"/>
                    <a:pt x="385" y="579"/>
                  </a:cubicBezTo>
                  <a:cubicBezTo>
                    <a:pt x="383" y="581"/>
                    <a:pt x="382" y="582"/>
                    <a:pt x="380" y="584"/>
                  </a:cubicBezTo>
                  <a:cubicBezTo>
                    <a:pt x="378" y="587"/>
                    <a:pt x="375" y="590"/>
                    <a:pt x="373" y="593"/>
                  </a:cubicBezTo>
                  <a:cubicBezTo>
                    <a:pt x="372" y="594"/>
                    <a:pt x="372" y="594"/>
                    <a:pt x="372" y="594"/>
                  </a:cubicBezTo>
                  <a:cubicBezTo>
                    <a:pt x="370" y="597"/>
                    <a:pt x="368" y="600"/>
                    <a:pt x="365" y="603"/>
                  </a:cubicBezTo>
                  <a:cubicBezTo>
                    <a:pt x="359" y="612"/>
                    <a:pt x="359" y="612"/>
                    <a:pt x="359" y="612"/>
                  </a:cubicBezTo>
                  <a:cubicBezTo>
                    <a:pt x="357" y="615"/>
                    <a:pt x="355" y="617"/>
                    <a:pt x="353" y="620"/>
                  </a:cubicBezTo>
                  <a:cubicBezTo>
                    <a:pt x="351" y="622"/>
                    <a:pt x="349" y="624"/>
                    <a:pt x="348" y="626"/>
                  </a:cubicBezTo>
                  <a:cubicBezTo>
                    <a:pt x="347" y="627"/>
                    <a:pt x="346" y="628"/>
                    <a:pt x="345" y="628"/>
                  </a:cubicBezTo>
                  <a:cubicBezTo>
                    <a:pt x="346" y="628"/>
                    <a:pt x="347" y="628"/>
                    <a:pt x="348" y="627"/>
                  </a:cubicBezTo>
                  <a:cubicBezTo>
                    <a:pt x="351" y="626"/>
                    <a:pt x="353" y="624"/>
                    <a:pt x="355" y="622"/>
                  </a:cubicBezTo>
                  <a:cubicBezTo>
                    <a:pt x="358" y="620"/>
                    <a:pt x="361" y="618"/>
                    <a:pt x="363" y="616"/>
                  </a:cubicBezTo>
                  <a:cubicBezTo>
                    <a:pt x="366" y="613"/>
                    <a:pt x="369" y="611"/>
                    <a:pt x="371" y="608"/>
                  </a:cubicBezTo>
                  <a:cubicBezTo>
                    <a:pt x="373" y="606"/>
                    <a:pt x="375" y="605"/>
                    <a:pt x="376" y="603"/>
                  </a:cubicBezTo>
                  <a:cubicBezTo>
                    <a:pt x="377" y="602"/>
                    <a:pt x="378" y="601"/>
                    <a:pt x="379" y="600"/>
                  </a:cubicBezTo>
                  <a:cubicBezTo>
                    <a:pt x="382" y="596"/>
                    <a:pt x="385" y="594"/>
                    <a:pt x="388" y="591"/>
                  </a:cubicBezTo>
                  <a:cubicBezTo>
                    <a:pt x="389" y="590"/>
                    <a:pt x="391" y="589"/>
                    <a:pt x="392" y="588"/>
                  </a:cubicBezTo>
                  <a:cubicBezTo>
                    <a:pt x="393" y="587"/>
                    <a:pt x="395" y="586"/>
                    <a:pt x="396" y="585"/>
                  </a:cubicBezTo>
                  <a:cubicBezTo>
                    <a:pt x="396" y="585"/>
                    <a:pt x="396" y="585"/>
                    <a:pt x="396" y="585"/>
                  </a:cubicBezTo>
                  <a:cubicBezTo>
                    <a:pt x="396" y="585"/>
                    <a:pt x="396" y="585"/>
                    <a:pt x="396" y="585"/>
                  </a:cubicBezTo>
                  <a:cubicBezTo>
                    <a:pt x="397" y="585"/>
                    <a:pt x="397" y="585"/>
                    <a:pt x="397" y="585"/>
                  </a:cubicBezTo>
                  <a:cubicBezTo>
                    <a:pt x="397" y="585"/>
                    <a:pt x="397" y="585"/>
                    <a:pt x="397" y="585"/>
                  </a:cubicBezTo>
                  <a:cubicBezTo>
                    <a:pt x="398" y="585"/>
                    <a:pt x="398" y="585"/>
                    <a:pt x="398" y="585"/>
                  </a:cubicBezTo>
                  <a:cubicBezTo>
                    <a:pt x="399" y="585"/>
                    <a:pt x="399" y="585"/>
                    <a:pt x="399" y="585"/>
                  </a:cubicBezTo>
                  <a:cubicBezTo>
                    <a:pt x="399" y="585"/>
                    <a:pt x="399" y="585"/>
                    <a:pt x="400" y="585"/>
                  </a:cubicBezTo>
                  <a:cubicBezTo>
                    <a:pt x="401" y="585"/>
                    <a:pt x="403" y="585"/>
                    <a:pt x="404" y="586"/>
                  </a:cubicBezTo>
                  <a:cubicBezTo>
                    <a:pt x="407" y="586"/>
                    <a:pt x="410" y="587"/>
                    <a:pt x="413" y="588"/>
                  </a:cubicBezTo>
                  <a:cubicBezTo>
                    <a:pt x="416" y="590"/>
                    <a:pt x="418" y="591"/>
                    <a:pt x="420" y="593"/>
                  </a:cubicBezTo>
                  <a:cubicBezTo>
                    <a:pt x="421" y="594"/>
                    <a:pt x="421" y="595"/>
                    <a:pt x="422" y="596"/>
                  </a:cubicBezTo>
                  <a:cubicBezTo>
                    <a:pt x="422" y="596"/>
                    <a:pt x="423" y="597"/>
                    <a:pt x="423" y="597"/>
                  </a:cubicBezTo>
                  <a:cubicBezTo>
                    <a:pt x="423" y="598"/>
                    <a:pt x="423" y="598"/>
                    <a:pt x="423" y="598"/>
                  </a:cubicBezTo>
                  <a:cubicBezTo>
                    <a:pt x="423" y="599"/>
                    <a:pt x="423" y="599"/>
                    <a:pt x="423" y="599"/>
                  </a:cubicBezTo>
                  <a:cubicBezTo>
                    <a:pt x="422" y="603"/>
                    <a:pt x="421" y="608"/>
                    <a:pt x="420" y="612"/>
                  </a:cubicBezTo>
                  <a:cubicBezTo>
                    <a:pt x="418" y="620"/>
                    <a:pt x="417" y="629"/>
                    <a:pt x="414" y="637"/>
                  </a:cubicBezTo>
                  <a:cubicBezTo>
                    <a:pt x="413" y="644"/>
                    <a:pt x="410" y="650"/>
                    <a:pt x="408" y="655"/>
                  </a:cubicBezTo>
                  <a:cubicBezTo>
                    <a:pt x="408" y="656"/>
                    <a:pt x="407" y="657"/>
                    <a:pt x="407" y="658"/>
                  </a:cubicBezTo>
                  <a:cubicBezTo>
                    <a:pt x="406" y="659"/>
                    <a:pt x="406" y="660"/>
                    <a:pt x="406" y="660"/>
                  </a:cubicBezTo>
                  <a:cubicBezTo>
                    <a:pt x="406" y="660"/>
                    <a:pt x="406" y="660"/>
                    <a:pt x="406" y="660"/>
                  </a:cubicBezTo>
                  <a:cubicBezTo>
                    <a:pt x="406" y="660"/>
                    <a:pt x="405" y="660"/>
                    <a:pt x="405" y="661"/>
                  </a:cubicBezTo>
                  <a:cubicBezTo>
                    <a:pt x="405" y="662"/>
                    <a:pt x="404" y="663"/>
                    <a:pt x="404" y="664"/>
                  </a:cubicBezTo>
                  <a:cubicBezTo>
                    <a:pt x="402" y="667"/>
                    <a:pt x="400" y="670"/>
                    <a:pt x="398" y="673"/>
                  </a:cubicBezTo>
                  <a:cubicBezTo>
                    <a:pt x="397" y="676"/>
                    <a:pt x="395" y="679"/>
                    <a:pt x="393" y="682"/>
                  </a:cubicBezTo>
                  <a:cubicBezTo>
                    <a:pt x="392" y="684"/>
                    <a:pt x="392" y="684"/>
                    <a:pt x="392" y="684"/>
                  </a:cubicBezTo>
                  <a:cubicBezTo>
                    <a:pt x="389" y="683"/>
                    <a:pt x="389" y="683"/>
                    <a:pt x="389" y="683"/>
                  </a:cubicBezTo>
                  <a:cubicBezTo>
                    <a:pt x="388" y="683"/>
                    <a:pt x="387" y="683"/>
                    <a:pt x="387" y="683"/>
                  </a:cubicBezTo>
                  <a:cubicBezTo>
                    <a:pt x="386" y="683"/>
                    <a:pt x="386" y="683"/>
                    <a:pt x="386" y="683"/>
                  </a:cubicBezTo>
                  <a:cubicBezTo>
                    <a:pt x="385" y="683"/>
                    <a:pt x="385" y="683"/>
                    <a:pt x="385" y="683"/>
                  </a:cubicBezTo>
                  <a:cubicBezTo>
                    <a:pt x="383" y="683"/>
                    <a:pt x="383" y="683"/>
                    <a:pt x="383" y="683"/>
                  </a:cubicBezTo>
                  <a:cubicBezTo>
                    <a:pt x="382" y="683"/>
                    <a:pt x="382" y="683"/>
                    <a:pt x="382" y="683"/>
                  </a:cubicBezTo>
                  <a:cubicBezTo>
                    <a:pt x="381" y="683"/>
                    <a:pt x="381" y="683"/>
                    <a:pt x="381" y="683"/>
                  </a:cubicBezTo>
                  <a:cubicBezTo>
                    <a:pt x="380" y="683"/>
                    <a:pt x="380" y="683"/>
                    <a:pt x="379" y="683"/>
                  </a:cubicBezTo>
                  <a:cubicBezTo>
                    <a:pt x="378" y="683"/>
                    <a:pt x="378" y="683"/>
                    <a:pt x="378" y="683"/>
                  </a:cubicBezTo>
                  <a:cubicBezTo>
                    <a:pt x="376" y="683"/>
                    <a:pt x="373" y="683"/>
                    <a:pt x="370" y="684"/>
                  </a:cubicBezTo>
                  <a:cubicBezTo>
                    <a:pt x="360" y="685"/>
                    <a:pt x="348" y="689"/>
                    <a:pt x="331" y="695"/>
                  </a:cubicBezTo>
                  <a:cubicBezTo>
                    <a:pt x="320" y="699"/>
                    <a:pt x="309" y="704"/>
                    <a:pt x="296" y="709"/>
                  </a:cubicBezTo>
                  <a:cubicBezTo>
                    <a:pt x="292" y="711"/>
                    <a:pt x="287" y="712"/>
                    <a:pt x="282" y="714"/>
                  </a:cubicBezTo>
                  <a:cubicBezTo>
                    <a:pt x="273" y="718"/>
                    <a:pt x="264" y="721"/>
                    <a:pt x="255" y="725"/>
                  </a:cubicBezTo>
                  <a:cubicBezTo>
                    <a:pt x="250" y="726"/>
                    <a:pt x="245" y="728"/>
                    <a:pt x="241" y="729"/>
                  </a:cubicBezTo>
                  <a:cubicBezTo>
                    <a:pt x="236" y="731"/>
                    <a:pt x="231" y="731"/>
                    <a:pt x="228" y="732"/>
                  </a:cubicBezTo>
                  <a:cubicBezTo>
                    <a:pt x="227" y="732"/>
                    <a:pt x="226" y="732"/>
                    <a:pt x="225" y="732"/>
                  </a:cubicBezTo>
                  <a:cubicBezTo>
                    <a:pt x="225" y="732"/>
                    <a:pt x="225" y="732"/>
                    <a:pt x="225" y="732"/>
                  </a:cubicBezTo>
                  <a:cubicBezTo>
                    <a:pt x="222" y="732"/>
                    <a:pt x="222" y="732"/>
                    <a:pt x="222" y="732"/>
                  </a:cubicBezTo>
                  <a:cubicBezTo>
                    <a:pt x="222" y="732"/>
                    <a:pt x="222" y="732"/>
                    <a:pt x="222" y="732"/>
                  </a:cubicBezTo>
                  <a:cubicBezTo>
                    <a:pt x="217" y="730"/>
                    <a:pt x="217" y="730"/>
                    <a:pt x="217" y="730"/>
                  </a:cubicBezTo>
                  <a:cubicBezTo>
                    <a:pt x="212" y="728"/>
                    <a:pt x="207" y="727"/>
                    <a:pt x="203" y="725"/>
                  </a:cubicBezTo>
                  <a:cubicBezTo>
                    <a:pt x="198" y="723"/>
                    <a:pt x="193" y="721"/>
                    <a:pt x="188" y="719"/>
                  </a:cubicBezTo>
                  <a:cubicBezTo>
                    <a:pt x="184" y="717"/>
                    <a:pt x="180" y="715"/>
                    <a:pt x="175" y="714"/>
                  </a:cubicBezTo>
                  <a:cubicBezTo>
                    <a:pt x="174" y="713"/>
                    <a:pt x="174" y="713"/>
                    <a:pt x="174" y="713"/>
                  </a:cubicBezTo>
                  <a:cubicBezTo>
                    <a:pt x="165" y="709"/>
                    <a:pt x="157" y="706"/>
                    <a:pt x="148" y="704"/>
                  </a:cubicBezTo>
                  <a:cubicBezTo>
                    <a:pt x="148" y="704"/>
                    <a:pt x="148" y="704"/>
                    <a:pt x="148" y="704"/>
                  </a:cubicBezTo>
                  <a:cubicBezTo>
                    <a:pt x="147" y="704"/>
                    <a:pt x="146" y="704"/>
                    <a:pt x="145" y="703"/>
                  </a:cubicBezTo>
                  <a:cubicBezTo>
                    <a:pt x="144" y="703"/>
                    <a:pt x="143" y="703"/>
                    <a:pt x="143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38" y="703"/>
                    <a:pt x="136" y="704"/>
                    <a:pt x="134" y="704"/>
                  </a:cubicBezTo>
                  <a:cubicBezTo>
                    <a:pt x="130" y="704"/>
                    <a:pt x="126" y="705"/>
                    <a:pt x="122" y="706"/>
                  </a:cubicBezTo>
                  <a:cubicBezTo>
                    <a:pt x="114" y="707"/>
                    <a:pt x="107" y="709"/>
                    <a:pt x="102" y="713"/>
                  </a:cubicBezTo>
                  <a:cubicBezTo>
                    <a:pt x="99" y="714"/>
                    <a:pt x="96" y="716"/>
                    <a:pt x="94" y="718"/>
                  </a:cubicBezTo>
                  <a:cubicBezTo>
                    <a:pt x="93" y="720"/>
                    <a:pt x="91" y="723"/>
                    <a:pt x="90" y="725"/>
                  </a:cubicBezTo>
                  <a:cubicBezTo>
                    <a:pt x="90" y="727"/>
                    <a:pt x="90" y="729"/>
                    <a:pt x="90" y="731"/>
                  </a:cubicBezTo>
                  <a:cubicBezTo>
                    <a:pt x="90" y="734"/>
                    <a:pt x="90" y="734"/>
                    <a:pt x="90" y="734"/>
                  </a:cubicBezTo>
                  <a:cubicBezTo>
                    <a:pt x="90" y="736"/>
                    <a:pt x="90" y="736"/>
                    <a:pt x="90" y="736"/>
                  </a:cubicBezTo>
                  <a:cubicBezTo>
                    <a:pt x="90" y="736"/>
                    <a:pt x="91" y="736"/>
                    <a:pt x="91" y="737"/>
                  </a:cubicBezTo>
                  <a:cubicBezTo>
                    <a:pt x="91" y="737"/>
                    <a:pt x="91" y="737"/>
                    <a:pt x="91" y="737"/>
                  </a:cubicBezTo>
                  <a:cubicBezTo>
                    <a:pt x="91" y="736"/>
                    <a:pt x="91" y="736"/>
                    <a:pt x="91" y="736"/>
                  </a:cubicBezTo>
                  <a:cubicBezTo>
                    <a:pt x="90" y="732"/>
                    <a:pt x="91" y="729"/>
                    <a:pt x="92" y="726"/>
                  </a:cubicBezTo>
                  <a:cubicBezTo>
                    <a:pt x="93" y="723"/>
                    <a:pt x="94" y="722"/>
                    <a:pt x="96" y="720"/>
                  </a:cubicBezTo>
                  <a:cubicBezTo>
                    <a:pt x="98" y="718"/>
                    <a:pt x="100" y="717"/>
                    <a:pt x="103" y="716"/>
                  </a:cubicBezTo>
                  <a:cubicBezTo>
                    <a:pt x="108" y="714"/>
                    <a:pt x="115" y="712"/>
                    <a:pt x="123" y="712"/>
                  </a:cubicBezTo>
                  <a:cubicBezTo>
                    <a:pt x="126" y="711"/>
                    <a:pt x="128" y="711"/>
                    <a:pt x="131" y="711"/>
                  </a:cubicBezTo>
                  <a:cubicBezTo>
                    <a:pt x="132" y="711"/>
                    <a:pt x="133" y="711"/>
                    <a:pt x="135" y="711"/>
                  </a:cubicBezTo>
                  <a:cubicBezTo>
                    <a:pt x="137" y="711"/>
                    <a:pt x="139" y="712"/>
                    <a:pt x="141" y="712"/>
                  </a:cubicBezTo>
                  <a:cubicBezTo>
                    <a:pt x="141" y="712"/>
                    <a:pt x="141" y="712"/>
                    <a:pt x="141" y="712"/>
                  </a:cubicBezTo>
                  <a:cubicBezTo>
                    <a:pt x="141" y="712"/>
                    <a:pt x="142" y="712"/>
                    <a:pt x="142" y="712"/>
                  </a:cubicBezTo>
                  <a:cubicBezTo>
                    <a:pt x="143" y="712"/>
                    <a:pt x="143" y="712"/>
                    <a:pt x="143" y="712"/>
                  </a:cubicBezTo>
                  <a:cubicBezTo>
                    <a:pt x="143" y="712"/>
                    <a:pt x="143" y="712"/>
                    <a:pt x="143" y="712"/>
                  </a:cubicBezTo>
                  <a:cubicBezTo>
                    <a:pt x="143" y="712"/>
                    <a:pt x="143" y="712"/>
                    <a:pt x="143" y="712"/>
                  </a:cubicBezTo>
                  <a:cubicBezTo>
                    <a:pt x="146" y="713"/>
                    <a:pt x="146" y="713"/>
                    <a:pt x="146" y="713"/>
                  </a:cubicBezTo>
                  <a:cubicBezTo>
                    <a:pt x="153" y="716"/>
                    <a:pt x="161" y="720"/>
                    <a:pt x="170" y="725"/>
                  </a:cubicBezTo>
                  <a:cubicBezTo>
                    <a:pt x="174" y="727"/>
                    <a:pt x="178" y="729"/>
                    <a:pt x="182" y="731"/>
                  </a:cubicBezTo>
                  <a:cubicBezTo>
                    <a:pt x="186" y="734"/>
                    <a:pt x="191" y="737"/>
                    <a:pt x="196" y="739"/>
                  </a:cubicBezTo>
                  <a:cubicBezTo>
                    <a:pt x="200" y="742"/>
                    <a:pt x="205" y="744"/>
                    <a:pt x="210" y="747"/>
                  </a:cubicBezTo>
                  <a:cubicBezTo>
                    <a:pt x="210" y="747"/>
                    <a:pt x="215" y="749"/>
                    <a:pt x="215" y="749"/>
                  </a:cubicBezTo>
                  <a:cubicBezTo>
                    <a:pt x="215" y="749"/>
                    <a:pt x="215" y="749"/>
                    <a:pt x="215" y="749"/>
                  </a:cubicBezTo>
                  <a:cubicBezTo>
                    <a:pt x="216" y="750"/>
                    <a:pt x="216" y="750"/>
                    <a:pt x="217" y="750"/>
                  </a:cubicBezTo>
                  <a:cubicBezTo>
                    <a:pt x="217" y="750"/>
                    <a:pt x="217" y="750"/>
                    <a:pt x="218" y="750"/>
                  </a:cubicBezTo>
                  <a:cubicBezTo>
                    <a:pt x="218" y="750"/>
                    <a:pt x="218" y="750"/>
                    <a:pt x="218" y="750"/>
                  </a:cubicBezTo>
                  <a:cubicBezTo>
                    <a:pt x="222" y="751"/>
                    <a:pt x="225" y="752"/>
                    <a:pt x="228" y="752"/>
                  </a:cubicBezTo>
                  <a:cubicBezTo>
                    <a:pt x="229" y="752"/>
                    <a:pt x="229" y="752"/>
                    <a:pt x="229" y="752"/>
                  </a:cubicBezTo>
                  <a:cubicBezTo>
                    <a:pt x="235" y="752"/>
                    <a:pt x="240" y="751"/>
                    <a:pt x="245" y="750"/>
                  </a:cubicBezTo>
                  <a:cubicBezTo>
                    <a:pt x="250" y="749"/>
                    <a:pt x="255" y="748"/>
                    <a:pt x="261" y="747"/>
                  </a:cubicBezTo>
                  <a:cubicBezTo>
                    <a:pt x="272" y="745"/>
                    <a:pt x="282" y="742"/>
                    <a:pt x="291" y="740"/>
                  </a:cubicBezTo>
                  <a:cubicBezTo>
                    <a:pt x="296" y="739"/>
                    <a:pt x="300" y="737"/>
                    <a:pt x="305" y="736"/>
                  </a:cubicBezTo>
                  <a:cubicBezTo>
                    <a:pt x="318" y="733"/>
                    <a:pt x="330" y="729"/>
                    <a:pt x="341" y="727"/>
                  </a:cubicBezTo>
                  <a:cubicBezTo>
                    <a:pt x="349" y="725"/>
                    <a:pt x="355" y="724"/>
                    <a:pt x="361" y="723"/>
                  </a:cubicBezTo>
                  <a:cubicBezTo>
                    <a:pt x="364" y="722"/>
                    <a:pt x="368" y="722"/>
                    <a:pt x="371" y="721"/>
                  </a:cubicBezTo>
                  <a:cubicBezTo>
                    <a:pt x="375" y="721"/>
                    <a:pt x="375" y="721"/>
                    <a:pt x="375" y="721"/>
                  </a:cubicBezTo>
                  <a:cubicBezTo>
                    <a:pt x="374" y="725"/>
                    <a:pt x="374" y="725"/>
                    <a:pt x="374" y="725"/>
                  </a:cubicBezTo>
                  <a:cubicBezTo>
                    <a:pt x="371" y="734"/>
                    <a:pt x="369" y="742"/>
                    <a:pt x="368" y="750"/>
                  </a:cubicBezTo>
                  <a:cubicBezTo>
                    <a:pt x="366" y="757"/>
                    <a:pt x="367" y="765"/>
                    <a:pt x="368" y="771"/>
                  </a:cubicBezTo>
                  <a:cubicBezTo>
                    <a:pt x="368" y="772"/>
                    <a:pt x="368" y="773"/>
                    <a:pt x="368" y="773"/>
                  </a:cubicBezTo>
                  <a:cubicBezTo>
                    <a:pt x="368" y="773"/>
                    <a:pt x="368" y="774"/>
                    <a:pt x="368" y="774"/>
                  </a:cubicBezTo>
                  <a:cubicBezTo>
                    <a:pt x="369" y="775"/>
                    <a:pt x="369" y="776"/>
                    <a:pt x="369" y="777"/>
                  </a:cubicBezTo>
                  <a:cubicBezTo>
                    <a:pt x="370" y="779"/>
                    <a:pt x="370" y="779"/>
                    <a:pt x="370" y="779"/>
                  </a:cubicBezTo>
                  <a:cubicBezTo>
                    <a:pt x="372" y="783"/>
                    <a:pt x="372" y="783"/>
                    <a:pt x="372" y="783"/>
                  </a:cubicBezTo>
                  <a:cubicBezTo>
                    <a:pt x="372" y="783"/>
                    <a:pt x="372" y="783"/>
                    <a:pt x="372" y="783"/>
                  </a:cubicBezTo>
                  <a:cubicBezTo>
                    <a:pt x="375" y="789"/>
                    <a:pt x="375" y="789"/>
                    <a:pt x="375" y="789"/>
                  </a:cubicBezTo>
                  <a:cubicBezTo>
                    <a:pt x="376" y="789"/>
                    <a:pt x="376" y="790"/>
                    <a:pt x="376" y="790"/>
                  </a:cubicBezTo>
                  <a:cubicBezTo>
                    <a:pt x="377" y="790"/>
                    <a:pt x="377" y="791"/>
                    <a:pt x="377" y="791"/>
                  </a:cubicBezTo>
                  <a:cubicBezTo>
                    <a:pt x="380" y="796"/>
                    <a:pt x="380" y="796"/>
                    <a:pt x="380" y="796"/>
                  </a:cubicBezTo>
                  <a:cubicBezTo>
                    <a:pt x="384" y="800"/>
                    <a:pt x="384" y="800"/>
                    <a:pt x="384" y="800"/>
                  </a:cubicBezTo>
                  <a:cubicBezTo>
                    <a:pt x="384" y="801"/>
                    <a:pt x="385" y="802"/>
                    <a:pt x="387" y="803"/>
                  </a:cubicBezTo>
                  <a:cubicBezTo>
                    <a:pt x="387" y="804"/>
                    <a:pt x="387" y="804"/>
                    <a:pt x="387" y="804"/>
                  </a:cubicBezTo>
                  <a:cubicBezTo>
                    <a:pt x="387" y="804"/>
                    <a:pt x="388" y="805"/>
                    <a:pt x="388" y="805"/>
                  </a:cubicBezTo>
                  <a:cubicBezTo>
                    <a:pt x="389" y="806"/>
                    <a:pt x="390" y="807"/>
                    <a:pt x="391" y="808"/>
                  </a:cubicBezTo>
                  <a:cubicBezTo>
                    <a:pt x="393" y="810"/>
                    <a:pt x="393" y="810"/>
                    <a:pt x="393" y="810"/>
                  </a:cubicBezTo>
                  <a:cubicBezTo>
                    <a:pt x="390" y="814"/>
                    <a:pt x="390" y="814"/>
                    <a:pt x="390" y="814"/>
                  </a:cubicBezTo>
                  <a:cubicBezTo>
                    <a:pt x="389" y="814"/>
                    <a:pt x="389" y="814"/>
                    <a:pt x="389" y="814"/>
                  </a:cubicBezTo>
                  <a:cubicBezTo>
                    <a:pt x="388" y="814"/>
                    <a:pt x="388" y="814"/>
                    <a:pt x="387" y="814"/>
                  </a:cubicBezTo>
                  <a:cubicBezTo>
                    <a:pt x="385" y="815"/>
                    <a:pt x="381" y="815"/>
                    <a:pt x="379" y="815"/>
                  </a:cubicBezTo>
                  <a:cubicBezTo>
                    <a:pt x="377" y="815"/>
                    <a:pt x="376" y="815"/>
                    <a:pt x="374" y="815"/>
                  </a:cubicBezTo>
                  <a:cubicBezTo>
                    <a:pt x="369" y="815"/>
                    <a:pt x="363" y="814"/>
                    <a:pt x="355" y="812"/>
                  </a:cubicBezTo>
                  <a:cubicBezTo>
                    <a:pt x="352" y="811"/>
                    <a:pt x="348" y="811"/>
                    <a:pt x="345" y="810"/>
                  </a:cubicBezTo>
                  <a:cubicBezTo>
                    <a:pt x="340" y="809"/>
                    <a:pt x="335" y="808"/>
                    <a:pt x="329" y="807"/>
                  </a:cubicBezTo>
                  <a:cubicBezTo>
                    <a:pt x="325" y="806"/>
                    <a:pt x="320" y="805"/>
                    <a:pt x="314" y="805"/>
                  </a:cubicBezTo>
                  <a:cubicBezTo>
                    <a:pt x="312" y="804"/>
                    <a:pt x="312" y="804"/>
                    <a:pt x="312" y="804"/>
                  </a:cubicBezTo>
                  <a:cubicBezTo>
                    <a:pt x="311" y="804"/>
                    <a:pt x="311" y="804"/>
                    <a:pt x="311" y="804"/>
                  </a:cubicBezTo>
                  <a:cubicBezTo>
                    <a:pt x="310" y="804"/>
                    <a:pt x="310" y="804"/>
                    <a:pt x="310" y="804"/>
                  </a:cubicBezTo>
                  <a:cubicBezTo>
                    <a:pt x="309" y="804"/>
                    <a:pt x="308" y="804"/>
                    <a:pt x="307" y="804"/>
                  </a:cubicBezTo>
                  <a:cubicBezTo>
                    <a:pt x="306" y="804"/>
                    <a:pt x="306" y="804"/>
                    <a:pt x="306" y="804"/>
                  </a:cubicBezTo>
                  <a:cubicBezTo>
                    <a:pt x="305" y="804"/>
                    <a:pt x="304" y="804"/>
                    <a:pt x="303" y="804"/>
                  </a:cubicBezTo>
                  <a:cubicBezTo>
                    <a:pt x="301" y="804"/>
                    <a:pt x="301" y="804"/>
                    <a:pt x="301" y="804"/>
                  </a:cubicBezTo>
                  <a:cubicBezTo>
                    <a:pt x="300" y="804"/>
                    <a:pt x="300" y="804"/>
                    <a:pt x="299" y="804"/>
                  </a:cubicBezTo>
                  <a:cubicBezTo>
                    <a:pt x="297" y="805"/>
                    <a:pt x="297" y="805"/>
                    <a:pt x="297" y="805"/>
                  </a:cubicBezTo>
                  <a:cubicBezTo>
                    <a:pt x="286" y="805"/>
                    <a:pt x="276" y="807"/>
                    <a:pt x="265" y="809"/>
                  </a:cubicBezTo>
                  <a:cubicBezTo>
                    <a:pt x="262" y="809"/>
                    <a:pt x="259" y="810"/>
                    <a:pt x="255" y="810"/>
                  </a:cubicBezTo>
                  <a:cubicBezTo>
                    <a:pt x="236" y="813"/>
                    <a:pt x="216" y="816"/>
                    <a:pt x="195" y="818"/>
                  </a:cubicBezTo>
                  <a:cubicBezTo>
                    <a:pt x="188" y="818"/>
                    <a:pt x="182" y="819"/>
                    <a:pt x="176" y="819"/>
                  </a:cubicBezTo>
                  <a:cubicBezTo>
                    <a:pt x="172" y="819"/>
                    <a:pt x="169" y="819"/>
                    <a:pt x="165" y="819"/>
                  </a:cubicBezTo>
                  <a:close/>
                  <a:moveTo>
                    <a:pt x="314" y="228"/>
                  </a:moveTo>
                  <a:cubicBezTo>
                    <a:pt x="316" y="228"/>
                    <a:pt x="316" y="228"/>
                    <a:pt x="316" y="228"/>
                  </a:cubicBezTo>
                  <a:cubicBezTo>
                    <a:pt x="323" y="224"/>
                    <a:pt x="329" y="216"/>
                    <a:pt x="332" y="204"/>
                  </a:cubicBezTo>
                  <a:lnTo>
                    <a:pt x="314" y="2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4941516" y="3414246"/>
              <a:ext cx="1437830" cy="1191017"/>
            </a:xfrm>
            <a:custGeom>
              <a:avLst/>
              <a:gdLst>
                <a:gd name="T0" fmla="*/ 186 w 420"/>
                <a:gd name="T1" fmla="*/ 325 h 348"/>
                <a:gd name="T2" fmla="*/ 143 w 420"/>
                <a:gd name="T3" fmla="*/ 313 h 348"/>
                <a:gd name="T4" fmla="*/ 118 w 420"/>
                <a:gd name="T5" fmla="*/ 293 h 348"/>
                <a:gd name="T6" fmla="*/ 68 w 420"/>
                <a:gd name="T7" fmla="*/ 206 h 348"/>
                <a:gd name="T8" fmla="*/ 3 w 420"/>
                <a:gd name="T9" fmla="*/ 123 h 348"/>
                <a:gd name="T10" fmla="*/ 10 w 420"/>
                <a:gd name="T11" fmla="*/ 80 h 348"/>
                <a:gd name="T12" fmla="*/ 28 w 420"/>
                <a:gd name="T13" fmla="*/ 62 h 348"/>
                <a:gd name="T14" fmla="*/ 72 w 420"/>
                <a:gd name="T15" fmla="*/ 47 h 348"/>
                <a:gd name="T16" fmla="*/ 91 w 420"/>
                <a:gd name="T17" fmla="*/ 65 h 348"/>
                <a:gd name="T18" fmla="*/ 80 w 420"/>
                <a:gd name="T19" fmla="*/ 109 h 348"/>
                <a:gd name="T20" fmla="*/ 80 w 420"/>
                <a:gd name="T21" fmla="*/ 156 h 348"/>
                <a:gd name="T22" fmla="*/ 87 w 420"/>
                <a:gd name="T23" fmla="*/ 165 h 348"/>
                <a:gd name="T24" fmla="*/ 93 w 420"/>
                <a:gd name="T25" fmla="*/ 167 h 348"/>
                <a:gd name="T26" fmla="*/ 134 w 420"/>
                <a:gd name="T27" fmla="*/ 179 h 348"/>
                <a:gd name="T28" fmla="*/ 158 w 420"/>
                <a:gd name="T29" fmla="*/ 209 h 348"/>
                <a:gd name="T30" fmla="*/ 97 w 420"/>
                <a:gd name="T31" fmla="*/ 162 h 348"/>
                <a:gd name="T32" fmla="*/ 91 w 420"/>
                <a:gd name="T33" fmla="*/ 161 h 348"/>
                <a:gd name="T34" fmla="*/ 87 w 420"/>
                <a:gd name="T35" fmla="*/ 157 h 348"/>
                <a:gd name="T36" fmla="*/ 84 w 420"/>
                <a:gd name="T37" fmla="*/ 150 h 348"/>
                <a:gd name="T38" fmla="*/ 95 w 420"/>
                <a:gd name="T39" fmla="*/ 77 h 348"/>
                <a:gd name="T40" fmla="*/ 99 w 420"/>
                <a:gd name="T41" fmla="*/ 62 h 348"/>
                <a:gd name="T42" fmla="*/ 79 w 420"/>
                <a:gd name="T43" fmla="*/ 42 h 348"/>
                <a:gd name="T44" fmla="*/ 135 w 420"/>
                <a:gd name="T45" fmla="*/ 20 h 348"/>
                <a:gd name="T46" fmla="*/ 152 w 420"/>
                <a:gd name="T47" fmla="*/ 21 h 348"/>
                <a:gd name="T48" fmla="*/ 127 w 420"/>
                <a:gd name="T49" fmla="*/ 85 h 348"/>
                <a:gd name="T50" fmla="*/ 136 w 420"/>
                <a:gd name="T51" fmla="*/ 78 h 348"/>
                <a:gd name="T52" fmla="*/ 178 w 420"/>
                <a:gd name="T53" fmla="*/ 18 h 348"/>
                <a:gd name="T54" fmla="*/ 215 w 420"/>
                <a:gd name="T55" fmla="*/ 16 h 348"/>
                <a:gd name="T56" fmla="*/ 270 w 420"/>
                <a:gd name="T57" fmla="*/ 21 h 348"/>
                <a:gd name="T58" fmla="*/ 302 w 420"/>
                <a:gd name="T59" fmla="*/ 27 h 348"/>
                <a:gd name="T60" fmla="*/ 314 w 420"/>
                <a:gd name="T61" fmla="*/ 27 h 348"/>
                <a:gd name="T62" fmla="*/ 324 w 420"/>
                <a:gd name="T63" fmla="*/ 24 h 348"/>
                <a:gd name="T64" fmla="*/ 336 w 420"/>
                <a:gd name="T65" fmla="*/ 0 h 348"/>
                <a:gd name="T66" fmla="*/ 413 w 420"/>
                <a:gd name="T67" fmla="*/ 78 h 348"/>
                <a:gd name="T68" fmla="*/ 419 w 420"/>
                <a:gd name="T69" fmla="*/ 209 h 348"/>
                <a:gd name="T70" fmla="*/ 413 w 420"/>
                <a:gd name="T71" fmla="*/ 257 h 348"/>
                <a:gd name="T72" fmla="*/ 404 w 420"/>
                <a:gd name="T73" fmla="*/ 279 h 348"/>
                <a:gd name="T74" fmla="*/ 397 w 420"/>
                <a:gd name="T75" fmla="*/ 291 h 348"/>
                <a:gd name="T76" fmla="*/ 312 w 420"/>
                <a:gd name="T77" fmla="*/ 324 h 348"/>
                <a:gd name="T78" fmla="*/ 304 w 420"/>
                <a:gd name="T79" fmla="*/ 215 h 348"/>
                <a:gd name="T80" fmla="*/ 326 w 420"/>
                <a:gd name="T81" fmla="*/ 192 h 348"/>
                <a:gd name="T82" fmla="*/ 361 w 420"/>
                <a:gd name="T83" fmla="*/ 152 h 348"/>
                <a:gd name="T84" fmla="*/ 365 w 420"/>
                <a:gd name="T85" fmla="*/ 116 h 348"/>
                <a:gd name="T86" fmla="*/ 334 w 420"/>
                <a:gd name="T87" fmla="*/ 63 h 348"/>
                <a:gd name="T88" fmla="*/ 358 w 420"/>
                <a:gd name="T89" fmla="*/ 155 h 348"/>
                <a:gd name="T90" fmla="*/ 307 w 420"/>
                <a:gd name="T91" fmla="*/ 205 h 348"/>
                <a:gd name="T92" fmla="*/ 276 w 420"/>
                <a:gd name="T93" fmla="*/ 120 h 348"/>
                <a:gd name="T94" fmla="*/ 293 w 420"/>
                <a:gd name="T95" fmla="*/ 177 h 348"/>
                <a:gd name="T96" fmla="*/ 301 w 420"/>
                <a:gd name="T97" fmla="*/ 327 h 348"/>
                <a:gd name="T98" fmla="*/ 244 w 420"/>
                <a:gd name="T99" fmla="*/ 344 h 348"/>
                <a:gd name="T100" fmla="*/ 198 w 420"/>
                <a:gd name="T101" fmla="*/ 139 h 348"/>
                <a:gd name="T102" fmla="*/ 234 w 420"/>
                <a:gd name="T103" fmla="*/ 125 h 348"/>
                <a:gd name="T104" fmla="*/ 223 w 420"/>
                <a:gd name="T105" fmla="*/ 129 h 348"/>
                <a:gd name="T106" fmla="*/ 193 w 420"/>
                <a:gd name="T107" fmla="*/ 136 h 348"/>
                <a:gd name="T108" fmla="*/ 183 w 420"/>
                <a:gd name="T109" fmla="*/ 13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20" h="348">
                  <a:moveTo>
                    <a:pt x="227" y="348"/>
                  </a:moveTo>
                  <a:cubicBezTo>
                    <a:pt x="228" y="345"/>
                    <a:pt x="228" y="345"/>
                    <a:pt x="228" y="345"/>
                  </a:cubicBezTo>
                  <a:cubicBezTo>
                    <a:pt x="227" y="348"/>
                    <a:pt x="227" y="348"/>
                    <a:pt x="227" y="348"/>
                  </a:cubicBezTo>
                  <a:cubicBezTo>
                    <a:pt x="227" y="348"/>
                    <a:pt x="226" y="348"/>
                    <a:pt x="225" y="348"/>
                  </a:cubicBezTo>
                  <a:cubicBezTo>
                    <a:pt x="220" y="347"/>
                    <a:pt x="216" y="346"/>
                    <a:pt x="212" y="343"/>
                  </a:cubicBezTo>
                  <a:cubicBezTo>
                    <a:pt x="207" y="341"/>
                    <a:pt x="202" y="338"/>
                    <a:pt x="198" y="334"/>
                  </a:cubicBezTo>
                  <a:cubicBezTo>
                    <a:pt x="194" y="331"/>
                    <a:pt x="190" y="328"/>
                    <a:pt x="186" y="325"/>
                  </a:cubicBezTo>
                  <a:cubicBezTo>
                    <a:pt x="180" y="322"/>
                    <a:pt x="175" y="320"/>
                    <a:pt x="170" y="318"/>
                  </a:cubicBezTo>
                  <a:cubicBezTo>
                    <a:pt x="164" y="316"/>
                    <a:pt x="159" y="315"/>
                    <a:pt x="152" y="314"/>
                  </a:cubicBezTo>
                  <a:cubicBezTo>
                    <a:pt x="148" y="314"/>
                    <a:pt x="148" y="314"/>
                    <a:pt x="148" y="314"/>
                  </a:cubicBezTo>
                  <a:cubicBezTo>
                    <a:pt x="147" y="314"/>
                    <a:pt x="146" y="313"/>
                    <a:pt x="145" y="313"/>
                  </a:cubicBezTo>
                  <a:cubicBezTo>
                    <a:pt x="145" y="313"/>
                    <a:pt x="145" y="313"/>
                    <a:pt x="145" y="313"/>
                  </a:cubicBezTo>
                  <a:cubicBezTo>
                    <a:pt x="145" y="313"/>
                    <a:pt x="145" y="313"/>
                    <a:pt x="145" y="313"/>
                  </a:cubicBezTo>
                  <a:cubicBezTo>
                    <a:pt x="144" y="313"/>
                    <a:pt x="144" y="313"/>
                    <a:pt x="143" y="313"/>
                  </a:cubicBezTo>
                  <a:cubicBezTo>
                    <a:pt x="143" y="313"/>
                    <a:pt x="143" y="313"/>
                    <a:pt x="142" y="313"/>
                  </a:cubicBezTo>
                  <a:cubicBezTo>
                    <a:pt x="141" y="312"/>
                    <a:pt x="141" y="312"/>
                    <a:pt x="140" y="312"/>
                  </a:cubicBezTo>
                  <a:cubicBezTo>
                    <a:pt x="140" y="312"/>
                    <a:pt x="139" y="312"/>
                    <a:pt x="139" y="312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5" y="310"/>
                    <a:pt x="131" y="308"/>
                    <a:pt x="127" y="304"/>
                  </a:cubicBezTo>
                  <a:cubicBezTo>
                    <a:pt x="124" y="301"/>
                    <a:pt x="121" y="298"/>
                    <a:pt x="118" y="293"/>
                  </a:cubicBezTo>
                  <a:cubicBezTo>
                    <a:pt x="115" y="290"/>
                    <a:pt x="112" y="285"/>
                    <a:pt x="109" y="280"/>
                  </a:cubicBezTo>
                  <a:cubicBezTo>
                    <a:pt x="103" y="271"/>
                    <a:pt x="98" y="261"/>
                    <a:pt x="94" y="252"/>
                  </a:cubicBezTo>
                  <a:cubicBezTo>
                    <a:pt x="93" y="250"/>
                    <a:pt x="92" y="247"/>
                    <a:pt x="90" y="244"/>
                  </a:cubicBezTo>
                  <a:cubicBezTo>
                    <a:pt x="87" y="237"/>
                    <a:pt x="84" y="230"/>
                    <a:pt x="80" y="223"/>
                  </a:cubicBezTo>
                  <a:cubicBezTo>
                    <a:pt x="78" y="219"/>
                    <a:pt x="75" y="214"/>
                    <a:pt x="71" y="209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68" y="206"/>
                    <a:pt x="68" y="206"/>
                    <a:pt x="68" y="206"/>
                  </a:cubicBezTo>
                  <a:cubicBezTo>
                    <a:pt x="67" y="205"/>
                    <a:pt x="66" y="204"/>
                    <a:pt x="66" y="204"/>
                  </a:cubicBezTo>
                  <a:cubicBezTo>
                    <a:pt x="65" y="204"/>
                    <a:pt x="65" y="203"/>
                    <a:pt x="65" y="203"/>
                  </a:cubicBezTo>
                  <a:cubicBezTo>
                    <a:pt x="62" y="201"/>
                    <a:pt x="62" y="201"/>
                    <a:pt x="62" y="201"/>
                  </a:cubicBezTo>
                  <a:cubicBezTo>
                    <a:pt x="58" y="198"/>
                    <a:pt x="58" y="198"/>
                    <a:pt x="58" y="198"/>
                  </a:cubicBezTo>
                  <a:cubicBezTo>
                    <a:pt x="50" y="192"/>
                    <a:pt x="42" y="184"/>
                    <a:pt x="35" y="177"/>
                  </a:cubicBezTo>
                  <a:cubicBezTo>
                    <a:pt x="27" y="168"/>
                    <a:pt x="21" y="160"/>
                    <a:pt x="16" y="152"/>
                  </a:cubicBezTo>
                  <a:cubicBezTo>
                    <a:pt x="9" y="141"/>
                    <a:pt x="5" y="132"/>
                    <a:pt x="3" y="123"/>
                  </a:cubicBezTo>
                  <a:cubicBezTo>
                    <a:pt x="2" y="122"/>
                    <a:pt x="2" y="120"/>
                    <a:pt x="2" y="119"/>
                  </a:cubicBezTo>
                  <a:cubicBezTo>
                    <a:pt x="2" y="119"/>
                    <a:pt x="2" y="118"/>
                    <a:pt x="2" y="118"/>
                  </a:cubicBezTo>
                  <a:cubicBezTo>
                    <a:pt x="1" y="117"/>
                    <a:pt x="1" y="116"/>
                    <a:pt x="1" y="115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2"/>
                    <a:pt x="1" y="97"/>
                    <a:pt x="2" y="93"/>
                  </a:cubicBezTo>
                  <a:cubicBezTo>
                    <a:pt x="4" y="88"/>
                    <a:pt x="6" y="84"/>
                    <a:pt x="10" y="80"/>
                  </a:cubicBezTo>
                  <a:cubicBezTo>
                    <a:pt x="11" y="78"/>
                    <a:pt x="12" y="76"/>
                    <a:pt x="14" y="75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5" y="74"/>
                    <a:pt x="15" y="73"/>
                    <a:pt x="16" y="72"/>
                  </a:cubicBezTo>
                  <a:cubicBezTo>
                    <a:pt x="17" y="71"/>
                    <a:pt x="19" y="70"/>
                    <a:pt x="20" y="68"/>
                  </a:cubicBezTo>
                  <a:cubicBezTo>
                    <a:pt x="22" y="67"/>
                    <a:pt x="23" y="66"/>
                    <a:pt x="25" y="65"/>
                  </a:cubicBezTo>
                  <a:cubicBezTo>
                    <a:pt x="25" y="64"/>
                    <a:pt x="26" y="63"/>
                    <a:pt x="26" y="63"/>
                  </a:cubicBezTo>
                  <a:cubicBezTo>
                    <a:pt x="27" y="63"/>
                    <a:pt x="27" y="63"/>
                    <a:pt x="28" y="62"/>
                  </a:cubicBezTo>
                  <a:cubicBezTo>
                    <a:pt x="29" y="61"/>
                    <a:pt x="31" y="60"/>
                    <a:pt x="33" y="59"/>
                  </a:cubicBezTo>
                  <a:cubicBezTo>
                    <a:pt x="37" y="56"/>
                    <a:pt x="42" y="53"/>
                    <a:pt x="46" y="51"/>
                  </a:cubicBezTo>
                  <a:cubicBezTo>
                    <a:pt x="49" y="50"/>
                    <a:pt x="52" y="48"/>
                    <a:pt x="56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6"/>
                    <a:pt x="64" y="46"/>
                    <a:pt x="66" y="46"/>
                  </a:cubicBezTo>
                  <a:cubicBezTo>
                    <a:pt x="68" y="46"/>
                    <a:pt x="70" y="47"/>
                    <a:pt x="72" y="47"/>
                  </a:cubicBezTo>
                  <a:cubicBezTo>
                    <a:pt x="75" y="47"/>
                    <a:pt x="77" y="47"/>
                    <a:pt x="80" y="48"/>
                  </a:cubicBezTo>
                  <a:cubicBezTo>
                    <a:pt x="82" y="48"/>
                    <a:pt x="85" y="49"/>
                    <a:pt x="87" y="51"/>
                  </a:cubicBezTo>
                  <a:cubicBezTo>
                    <a:pt x="88" y="51"/>
                    <a:pt x="89" y="52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90" y="54"/>
                    <a:pt x="91" y="55"/>
                    <a:pt x="91" y="56"/>
                  </a:cubicBezTo>
                  <a:cubicBezTo>
                    <a:pt x="92" y="59"/>
                    <a:pt x="92" y="62"/>
                    <a:pt x="91" y="65"/>
                  </a:cubicBezTo>
                  <a:cubicBezTo>
                    <a:pt x="91" y="65"/>
                    <a:pt x="91" y="66"/>
                    <a:pt x="90" y="67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7" y="78"/>
                    <a:pt x="86" y="82"/>
                    <a:pt x="85" y="86"/>
                  </a:cubicBezTo>
                  <a:cubicBezTo>
                    <a:pt x="83" y="94"/>
                    <a:pt x="81" y="101"/>
                    <a:pt x="80" y="109"/>
                  </a:cubicBezTo>
                  <a:cubicBezTo>
                    <a:pt x="78" y="118"/>
                    <a:pt x="77" y="126"/>
                    <a:pt x="77" y="134"/>
                  </a:cubicBezTo>
                  <a:cubicBezTo>
                    <a:pt x="77" y="139"/>
                    <a:pt x="77" y="143"/>
                    <a:pt x="78" y="147"/>
                  </a:cubicBezTo>
                  <a:cubicBezTo>
                    <a:pt x="78" y="148"/>
                    <a:pt x="78" y="149"/>
                    <a:pt x="78" y="150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2"/>
                  </a:cubicBezTo>
                  <a:cubicBezTo>
                    <a:pt x="79" y="153"/>
                    <a:pt x="79" y="153"/>
                    <a:pt x="79" y="153"/>
                  </a:cubicBezTo>
                  <a:cubicBezTo>
                    <a:pt x="79" y="154"/>
                    <a:pt x="79" y="155"/>
                    <a:pt x="80" y="156"/>
                  </a:cubicBezTo>
                  <a:cubicBezTo>
                    <a:pt x="80" y="156"/>
                    <a:pt x="80" y="156"/>
                    <a:pt x="80" y="157"/>
                  </a:cubicBezTo>
                  <a:cubicBezTo>
                    <a:pt x="80" y="157"/>
                    <a:pt x="80" y="157"/>
                    <a:pt x="80" y="158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81" y="159"/>
                    <a:pt x="81" y="159"/>
                    <a:pt x="81" y="160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3" y="162"/>
                    <a:pt x="85" y="164"/>
                    <a:pt x="87" y="165"/>
                  </a:cubicBezTo>
                  <a:cubicBezTo>
                    <a:pt x="87" y="165"/>
                    <a:pt x="87" y="165"/>
                    <a:pt x="87" y="165"/>
                  </a:cubicBezTo>
                  <a:cubicBezTo>
                    <a:pt x="88" y="165"/>
                    <a:pt x="88" y="166"/>
                    <a:pt x="88" y="166"/>
                  </a:cubicBezTo>
                  <a:cubicBezTo>
                    <a:pt x="89" y="166"/>
                    <a:pt x="90" y="166"/>
                    <a:pt x="90" y="166"/>
                  </a:cubicBezTo>
                  <a:cubicBezTo>
                    <a:pt x="91" y="166"/>
                    <a:pt x="91" y="167"/>
                    <a:pt x="91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5" y="167"/>
                    <a:pt x="95" y="167"/>
                    <a:pt x="95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7"/>
                    <a:pt x="98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101" y="167"/>
                    <a:pt x="103" y="168"/>
                    <a:pt x="105" y="168"/>
                  </a:cubicBezTo>
                  <a:cubicBezTo>
                    <a:pt x="113" y="169"/>
                    <a:pt x="120" y="172"/>
                    <a:pt x="126" y="174"/>
                  </a:cubicBezTo>
                  <a:cubicBezTo>
                    <a:pt x="129" y="176"/>
                    <a:pt x="132" y="178"/>
                    <a:pt x="134" y="179"/>
                  </a:cubicBezTo>
                  <a:cubicBezTo>
                    <a:pt x="137" y="181"/>
                    <a:pt x="140" y="183"/>
                    <a:pt x="142" y="185"/>
                  </a:cubicBezTo>
                  <a:cubicBezTo>
                    <a:pt x="146" y="189"/>
                    <a:pt x="149" y="193"/>
                    <a:pt x="152" y="198"/>
                  </a:cubicBezTo>
                  <a:cubicBezTo>
                    <a:pt x="154" y="201"/>
                    <a:pt x="155" y="205"/>
                    <a:pt x="157" y="210"/>
                  </a:cubicBezTo>
                  <a:cubicBezTo>
                    <a:pt x="158" y="214"/>
                    <a:pt x="158" y="216"/>
                    <a:pt x="159" y="218"/>
                  </a:cubicBezTo>
                  <a:cubicBezTo>
                    <a:pt x="159" y="221"/>
                    <a:pt x="159" y="221"/>
                    <a:pt x="159" y="221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59" y="216"/>
                    <a:pt x="158" y="213"/>
                    <a:pt x="158" y="209"/>
                  </a:cubicBezTo>
                  <a:cubicBezTo>
                    <a:pt x="157" y="205"/>
                    <a:pt x="156" y="201"/>
                    <a:pt x="154" y="197"/>
                  </a:cubicBezTo>
                  <a:cubicBezTo>
                    <a:pt x="151" y="192"/>
                    <a:pt x="148" y="187"/>
                    <a:pt x="144" y="183"/>
                  </a:cubicBezTo>
                  <a:cubicBezTo>
                    <a:pt x="139" y="178"/>
                    <a:pt x="134" y="174"/>
                    <a:pt x="128" y="171"/>
                  </a:cubicBezTo>
                  <a:cubicBezTo>
                    <a:pt x="121" y="167"/>
                    <a:pt x="114" y="165"/>
                    <a:pt x="106" y="163"/>
                  </a:cubicBezTo>
                  <a:cubicBezTo>
                    <a:pt x="104" y="163"/>
                    <a:pt x="102" y="162"/>
                    <a:pt x="100" y="162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99" y="162"/>
                    <a:pt x="98" y="162"/>
                    <a:pt x="97" y="162"/>
                  </a:cubicBezTo>
                  <a:cubicBezTo>
                    <a:pt x="96" y="161"/>
                    <a:pt x="96" y="161"/>
                    <a:pt x="96" y="161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94" y="161"/>
                    <a:pt x="93" y="161"/>
                    <a:pt x="93" y="161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2" y="161"/>
                    <a:pt x="92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90" y="160"/>
                    <a:pt x="90" y="160"/>
                    <a:pt x="90" y="160"/>
                  </a:cubicBezTo>
                  <a:cubicBezTo>
                    <a:pt x="89" y="159"/>
                    <a:pt x="88" y="158"/>
                    <a:pt x="87" y="157"/>
                  </a:cubicBezTo>
                  <a:cubicBezTo>
                    <a:pt x="86" y="156"/>
                    <a:pt x="86" y="156"/>
                    <a:pt x="86" y="156"/>
                  </a:cubicBezTo>
                  <a:cubicBezTo>
                    <a:pt x="86" y="155"/>
                    <a:pt x="86" y="155"/>
                    <a:pt x="86" y="155"/>
                  </a:cubicBezTo>
                  <a:cubicBezTo>
                    <a:pt x="86" y="155"/>
                    <a:pt x="86" y="155"/>
                    <a:pt x="86" y="155"/>
                  </a:cubicBezTo>
                  <a:cubicBezTo>
                    <a:pt x="86" y="155"/>
                    <a:pt x="86" y="154"/>
                    <a:pt x="86" y="154"/>
                  </a:cubicBezTo>
                  <a:cubicBezTo>
                    <a:pt x="85" y="154"/>
                    <a:pt x="85" y="154"/>
                    <a:pt x="85" y="153"/>
                  </a:cubicBezTo>
                  <a:cubicBezTo>
                    <a:pt x="85" y="153"/>
                    <a:pt x="85" y="152"/>
                    <a:pt x="85" y="15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4" y="150"/>
                    <a:pt x="84" y="150"/>
                    <a:pt x="84" y="149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4" y="148"/>
                    <a:pt x="84" y="147"/>
                    <a:pt x="84" y="146"/>
                  </a:cubicBezTo>
                  <a:cubicBezTo>
                    <a:pt x="83" y="143"/>
                    <a:pt x="83" y="139"/>
                    <a:pt x="83" y="134"/>
                  </a:cubicBezTo>
                  <a:cubicBezTo>
                    <a:pt x="84" y="126"/>
                    <a:pt x="85" y="117"/>
                    <a:pt x="86" y="110"/>
                  </a:cubicBezTo>
                  <a:cubicBezTo>
                    <a:pt x="88" y="103"/>
                    <a:pt x="90" y="95"/>
                    <a:pt x="92" y="88"/>
                  </a:cubicBezTo>
                  <a:cubicBezTo>
                    <a:pt x="93" y="84"/>
                    <a:pt x="94" y="80"/>
                    <a:pt x="95" y="77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8" y="68"/>
                    <a:pt x="98" y="67"/>
                    <a:pt x="98" y="66"/>
                  </a:cubicBezTo>
                  <a:cubicBezTo>
                    <a:pt x="99" y="65"/>
                    <a:pt x="99" y="65"/>
                    <a:pt x="99" y="65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60"/>
                    <a:pt x="99" y="60"/>
                    <a:pt x="99" y="60"/>
                  </a:cubicBezTo>
                  <a:cubicBezTo>
                    <a:pt x="99" y="58"/>
                    <a:pt x="99" y="56"/>
                    <a:pt x="98" y="54"/>
                  </a:cubicBezTo>
                  <a:cubicBezTo>
                    <a:pt x="97" y="52"/>
                    <a:pt x="96" y="50"/>
                    <a:pt x="95" y="49"/>
                  </a:cubicBezTo>
                  <a:cubicBezTo>
                    <a:pt x="93" y="47"/>
                    <a:pt x="92" y="46"/>
                    <a:pt x="90" y="45"/>
                  </a:cubicBezTo>
                  <a:cubicBezTo>
                    <a:pt x="87" y="43"/>
                    <a:pt x="84" y="43"/>
                    <a:pt x="81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87" y="34"/>
                    <a:pt x="96" y="31"/>
                    <a:pt x="105" y="28"/>
                  </a:cubicBezTo>
                  <a:cubicBezTo>
                    <a:pt x="110" y="27"/>
                    <a:pt x="115" y="25"/>
                    <a:pt x="120" y="24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7" y="22"/>
                    <a:pt x="127" y="22"/>
                    <a:pt x="127" y="22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3" y="20"/>
                    <a:pt x="134" y="20"/>
                    <a:pt x="135" y="20"/>
                  </a:cubicBezTo>
                  <a:cubicBezTo>
                    <a:pt x="135" y="20"/>
                    <a:pt x="135" y="20"/>
                    <a:pt x="136" y="20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1" y="19"/>
                    <a:pt x="141" y="19"/>
                    <a:pt x="142" y="19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6" y="18"/>
                    <a:pt x="148" y="18"/>
                    <a:pt x="150" y="18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2" y="23"/>
                    <a:pt x="152" y="25"/>
                    <a:pt x="151" y="27"/>
                  </a:cubicBezTo>
                  <a:cubicBezTo>
                    <a:pt x="151" y="29"/>
                    <a:pt x="150" y="31"/>
                    <a:pt x="149" y="33"/>
                  </a:cubicBezTo>
                  <a:cubicBezTo>
                    <a:pt x="149" y="36"/>
                    <a:pt x="148" y="38"/>
                    <a:pt x="147" y="40"/>
                  </a:cubicBezTo>
                  <a:cubicBezTo>
                    <a:pt x="144" y="46"/>
                    <a:pt x="142" y="52"/>
                    <a:pt x="139" y="57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4" y="69"/>
                    <a:pt x="132" y="72"/>
                    <a:pt x="131" y="75"/>
                  </a:cubicBezTo>
                  <a:cubicBezTo>
                    <a:pt x="129" y="79"/>
                    <a:pt x="128" y="82"/>
                    <a:pt x="127" y="85"/>
                  </a:cubicBezTo>
                  <a:cubicBezTo>
                    <a:pt x="126" y="88"/>
                    <a:pt x="125" y="92"/>
                    <a:pt x="124" y="96"/>
                  </a:cubicBezTo>
                  <a:cubicBezTo>
                    <a:pt x="124" y="98"/>
                    <a:pt x="124" y="100"/>
                    <a:pt x="124" y="101"/>
                  </a:cubicBezTo>
                  <a:cubicBezTo>
                    <a:pt x="125" y="103"/>
                    <a:pt x="125" y="105"/>
                    <a:pt x="126" y="107"/>
                  </a:cubicBezTo>
                  <a:cubicBezTo>
                    <a:pt x="127" y="108"/>
                    <a:pt x="129" y="109"/>
                    <a:pt x="130" y="110"/>
                  </a:cubicBezTo>
                  <a:cubicBezTo>
                    <a:pt x="129" y="109"/>
                    <a:pt x="128" y="108"/>
                    <a:pt x="127" y="106"/>
                  </a:cubicBezTo>
                  <a:cubicBezTo>
                    <a:pt x="126" y="103"/>
                    <a:pt x="126" y="100"/>
                    <a:pt x="127" y="96"/>
                  </a:cubicBezTo>
                  <a:cubicBezTo>
                    <a:pt x="129" y="89"/>
                    <a:pt x="133" y="83"/>
                    <a:pt x="136" y="78"/>
                  </a:cubicBezTo>
                  <a:cubicBezTo>
                    <a:pt x="140" y="72"/>
                    <a:pt x="145" y="67"/>
                    <a:pt x="149" y="62"/>
                  </a:cubicBezTo>
                  <a:cubicBezTo>
                    <a:pt x="151" y="59"/>
                    <a:pt x="151" y="59"/>
                    <a:pt x="151" y="59"/>
                  </a:cubicBezTo>
                  <a:cubicBezTo>
                    <a:pt x="154" y="55"/>
                    <a:pt x="157" y="52"/>
                    <a:pt x="160" y="48"/>
                  </a:cubicBezTo>
                  <a:cubicBezTo>
                    <a:pt x="161" y="47"/>
                    <a:pt x="163" y="44"/>
                    <a:pt x="165" y="42"/>
                  </a:cubicBezTo>
                  <a:cubicBezTo>
                    <a:pt x="167" y="39"/>
                    <a:pt x="168" y="37"/>
                    <a:pt x="169" y="35"/>
                  </a:cubicBezTo>
                  <a:cubicBezTo>
                    <a:pt x="172" y="31"/>
                    <a:pt x="174" y="27"/>
                    <a:pt x="176" y="23"/>
                  </a:cubicBezTo>
                  <a:cubicBezTo>
                    <a:pt x="177" y="22"/>
                    <a:pt x="177" y="20"/>
                    <a:pt x="178" y="18"/>
                  </a:cubicBezTo>
                  <a:cubicBezTo>
                    <a:pt x="178" y="16"/>
                    <a:pt x="178" y="16"/>
                    <a:pt x="178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5" y="16"/>
                    <a:pt x="189" y="16"/>
                    <a:pt x="193" y="16"/>
                  </a:cubicBezTo>
                  <a:cubicBezTo>
                    <a:pt x="195" y="16"/>
                    <a:pt x="197" y="16"/>
                    <a:pt x="199" y="16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203" y="16"/>
                    <a:pt x="207" y="16"/>
                    <a:pt x="210" y="16"/>
                  </a:cubicBezTo>
                  <a:cubicBezTo>
                    <a:pt x="212" y="16"/>
                    <a:pt x="213" y="16"/>
                    <a:pt x="215" y="16"/>
                  </a:cubicBezTo>
                  <a:cubicBezTo>
                    <a:pt x="221" y="17"/>
                    <a:pt x="226" y="17"/>
                    <a:pt x="231" y="17"/>
                  </a:cubicBezTo>
                  <a:cubicBezTo>
                    <a:pt x="233" y="17"/>
                    <a:pt x="234" y="17"/>
                    <a:pt x="236" y="18"/>
                  </a:cubicBezTo>
                  <a:cubicBezTo>
                    <a:pt x="240" y="18"/>
                    <a:pt x="243" y="18"/>
                    <a:pt x="247" y="18"/>
                  </a:cubicBezTo>
                  <a:cubicBezTo>
                    <a:pt x="248" y="18"/>
                    <a:pt x="249" y="19"/>
                    <a:pt x="250" y="19"/>
                  </a:cubicBezTo>
                  <a:cubicBezTo>
                    <a:pt x="251" y="19"/>
                    <a:pt x="253" y="19"/>
                    <a:pt x="255" y="19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5" y="20"/>
                    <a:pt x="268" y="21"/>
                    <a:pt x="270" y="21"/>
                  </a:cubicBezTo>
                  <a:cubicBezTo>
                    <a:pt x="270" y="21"/>
                    <a:pt x="270" y="21"/>
                    <a:pt x="270" y="21"/>
                  </a:cubicBezTo>
                  <a:cubicBezTo>
                    <a:pt x="271" y="21"/>
                    <a:pt x="272" y="21"/>
                    <a:pt x="273" y="21"/>
                  </a:cubicBezTo>
                  <a:cubicBezTo>
                    <a:pt x="275" y="22"/>
                    <a:pt x="277" y="22"/>
                    <a:pt x="278" y="22"/>
                  </a:cubicBezTo>
                  <a:cubicBezTo>
                    <a:pt x="286" y="23"/>
                    <a:pt x="286" y="23"/>
                    <a:pt x="286" y="23"/>
                  </a:cubicBezTo>
                  <a:cubicBezTo>
                    <a:pt x="287" y="24"/>
                    <a:pt x="288" y="24"/>
                    <a:pt x="290" y="24"/>
                  </a:cubicBezTo>
                  <a:cubicBezTo>
                    <a:pt x="297" y="26"/>
                    <a:pt x="297" y="26"/>
                    <a:pt x="297" y="26"/>
                  </a:cubicBezTo>
                  <a:cubicBezTo>
                    <a:pt x="302" y="27"/>
                    <a:pt x="302" y="27"/>
                    <a:pt x="302" y="27"/>
                  </a:cubicBezTo>
                  <a:cubicBezTo>
                    <a:pt x="303" y="27"/>
                    <a:pt x="304" y="27"/>
                    <a:pt x="305" y="27"/>
                  </a:cubicBezTo>
                  <a:cubicBezTo>
                    <a:pt x="305" y="27"/>
                    <a:pt x="306" y="27"/>
                    <a:pt x="306" y="27"/>
                  </a:cubicBezTo>
                  <a:cubicBezTo>
                    <a:pt x="307" y="27"/>
                    <a:pt x="309" y="27"/>
                    <a:pt x="310" y="27"/>
                  </a:cubicBezTo>
                  <a:cubicBezTo>
                    <a:pt x="310" y="28"/>
                    <a:pt x="311" y="28"/>
                    <a:pt x="311" y="28"/>
                  </a:cubicBezTo>
                  <a:cubicBezTo>
                    <a:pt x="312" y="28"/>
                    <a:pt x="312" y="27"/>
                    <a:pt x="313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4" y="27"/>
                    <a:pt x="314" y="27"/>
                    <a:pt x="314" y="27"/>
                  </a:cubicBezTo>
                  <a:cubicBezTo>
                    <a:pt x="315" y="27"/>
                    <a:pt x="315" y="27"/>
                    <a:pt x="316" y="27"/>
                  </a:cubicBezTo>
                  <a:cubicBezTo>
                    <a:pt x="317" y="27"/>
                    <a:pt x="318" y="27"/>
                    <a:pt x="319" y="26"/>
                  </a:cubicBezTo>
                  <a:cubicBezTo>
                    <a:pt x="319" y="26"/>
                    <a:pt x="319" y="26"/>
                    <a:pt x="319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2" y="25"/>
                    <a:pt x="323" y="25"/>
                    <a:pt x="324" y="24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5" y="24"/>
                    <a:pt x="326" y="23"/>
                    <a:pt x="326" y="23"/>
                  </a:cubicBezTo>
                  <a:cubicBezTo>
                    <a:pt x="327" y="22"/>
                    <a:pt x="328" y="22"/>
                    <a:pt x="329" y="21"/>
                  </a:cubicBezTo>
                  <a:cubicBezTo>
                    <a:pt x="329" y="20"/>
                    <a:pt x="330" y="20"/>
                    <a:pt x="330" y="19"/>
                  </a:cubicBezTo>
                  <a:cubicBezTo>
                    <a:pt x="331" y="19"/>
                    <a:pt x="331" y="19"/>
                    <a:pt x="331" y="19"/>
                  </a:cubicBezTo>
                  <a:cubicBezTo>
                    <a:pt x="333" y="16"/>
                    <a:pt x="334" y="13"/>
                    <a:pt x="335" y="9"/>
                  </a:cubicBezTo>
                  <a:cubicBezTo>
                    <a:pt x="335" y="7"/>
                    <a:pt x="336" y="5"/>
                    <a:pt x="336" y="3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7" y="1"/>
                    <a:pt x="354" y="3"/>
                    <a:pt x="361" y="6"/>
                  </a:cubicBezTo>
                  <a:cubicBezTo>
                    <a:pt x="367" y="8"/>
                    <a:pt x="372" y="11"/>
                    <a:pt x="377" y="14"/>
                  </a:cubicBezTo>
                  <a:cubicBezTo>
                    <a:pt x="382" y="18"/>
                    <a:pt x="388" y="22"/>
                    <a:pt x="392" y="27"/>
                  </a:cubicBezTo>
                  <a:cubicBezTo>
                    <a:pt x="397" y="33"/>
                    <a:pt x="401" y="39"/>
                    <a:pt x="405" y="47"/>
                  </a:cubicBezTo>
                  <a:cubicBezTo>
                    <a:pt x="408" y="54"/>
                    <a:pt x="411" y="62"/>
                    <a:pt x="412" y="71"/>
                  </a:cubicBezTo>
                  <a:cubicBezTo>
                    <a:pt x="413" y="78"/>
                    <a:pt x="413" y="78"/>
                    <a:pt x="413" y="78"/>
                  </a:cubicBezTo>
                  <a:cubicBezTo>
                    <a:pt x="414" y="85"/>
                    <a:pt x="414" y="85"/>
                    <a:pt x="414" y="85"/>
                  </a:cubicBezTo>
                  <a:cubicBezTo>
                    <a:pt x="415" y="100"/>
                    <a:pt x="415" y="100"/>
                    <a:pt x="415" y="100"/>
                  </a:cubicBezTo>
                  <a:cubicBezTo>
                    <a:pt x="416" y="104"/>
                    <a:pt x="416" y="109"/>
                    <a:pt x="416" y="115"/>
                  </a:cubicBezTo>
                  <a:cubicBezTo>
                    <a:pt x="418" y="130"/>
                    <a:pt x="418" y="130"/>
                    <a:pt x="418" y="130"/>
                  </a:cubicBezTo>
                  <a:cubicBezTo>
                    <a:pt x="418" y="141"/>
                    <a:pt x="419" y="151"/>
                    <a:pt x="420" y="162"/>
                  </a:cubicBezTo>
                  <a:cubicBezTo>
                    <a:pt x="420" y="174"/>
                    <a:pt x="420" y="185"/>
                    <a:pt x="420" y="196"/>
                  </a:cubicBezTo>
                  <a:cubicBezTo>
                    <a:pt x="420" y="200"/>
                    <a:pt x="420" y="205"/>
                    <a:pt x="419" y="209"/>
                  </a:cubicBezTo>
                  <a:cubicBezTo>
                    <a:pt x="419" y="213"/>
                    <a:pt x="419" y="213"/>
                    <a:pt x="419" y="213"/>
                  </a:cubicBezTo>
                  <a:cubicBezTo>
                    <a:pt x="419" y="214"/>
                    <a:pt x="419" y="216"/>
                    <a:pt x="419" y="218"/>
                  </a:cubicBezTo>
                  <a:cubicBezTo>
                    <a:pt x="419" y="219"/>
                    <a:pt x="419" y="220"/>
                    <a:pt x="419" y="221"/>
                  </a:cubicBezTo>
                  <a:cubicBezTo>
                    <a:pt x="418" y="225"/>
                    <a:pt x="418" y="225"/>
                    <a:pt x="418" y="225"/>
                  </a:cubicBezTo>
                  <a:cubicBezTo>
                    <a:pt x="417" y="236"/>
                    <a:pt x="417" y="236"/>
                    <a:pt x="417" y="236"/>
                  </a:cubicBezTo>
                  <a:cubicBezTo>
                    <a:pt x="415" y="246"/>
                    <a:pt x="415" y="246"/>
                    <a:pt x="415" y="246"/>
                  </a:cubicBezTo>
                  <a:cubicBezTo>
                    <a:pt x="413" y="257"/>
                    <a:pt x="413" y="257"/>
                    <a:pt x="413" y="257"/>
                  </a:cubicBezTo>
                  <a:cubicBezTo>
                    <a:pt x="412" y="259"/>
                    <a:pt x="412" y="259"/>
                    <a:pt x="412" y="259"/>
                  </a:cubicBezTo>
                  <a:cubicBezTo>
                    <a:pt x="411" y="263"/>
                    <a:pt x="411" y="263"/>
                    <a:pt x="411" y="263"/>
                  </a:cubicBezTo>
                  <a:cubicBezTo>
                    <a:pt x="411" y="263"/>
                    <a:pt x="410" y="263"/>
                    <a:pt x="410" y="264"/>
                  </a:cubicBezTo>
                  <a:cubicBezTo>
                    <a:pt x="410" y="265"/>
                    <a:pt x="410" y="266"/>
                    <a:pt x="409" y="267"/>
                  </a:cubicBezTo>
                  <a:cubicBezTo>
                    <a:pt x="408" y="270"/>
                    <a:pt x="408" y="270"/>
                    <a:pt x="408" y="270"/>
                  </a:cubicBezTo>
                  <a:cubicBezTo>
                    <a:pt x="406" y="275"/>
                    <a:pt x="406" y="275"/>
                    <a:pt x="406" y="275"/>
                  </a:cubicBezTo>
                  <a:cubicBezTo>
                    <a:pt x="404" y="279"/>
                    <a:pt x="404" y="279"/>
                    <a:pt x="404" y="279"/>
                  </a:cubicBezTo>
                  <a:cubicBezTo>
                    <a:pt x="404" y="279"/>
                    <a:pt x="404" y="280"/>
                    <a:pt x="404" y="280"/>
                  </a:cubicBezTo>
                  <a:cubicBezTo>
                    <a:pt x="403" y="282"/>
                    <a:pt x="403" y="282"/>
                    <a:pt x="403" y="282"/>
                  </a:cubicBezTo>
                  <a:cubicBezTo>
                    <a:pt x="402" y="283"/>
                    <a:pt x="402" y="284"/>
                    <a:pt x="401" y="284"/>
                  </a:cubicBezTo>
                  <a:cubicBezTo>
                    <a:pt x="401" y="285"/>
                    <a:pt x="401" y="285"/>
                    <a:pt x="401" y="285"/>
                  </a:cubicBezTo>
                  <a:cubicBezTo>
                    <a:pt x="400" y="286"/>
                    <a:pt x="400" y="287"/>
                    <a:pt x="399" y="288"/>
                  </a:cubicBezTo>
                  <a:cubicBezTo>
                    <a:pt x="399" y="288"/>
                    <a:pt x="399" y="288"/>
                    <a:pt x="399" y="288"/>
                  </a:cubicBezTo>
                  <a:cubicBezTo>
                    <a:pt x="398" y="289"/>
                    <a:pt x="397" y="290"/>
                    <a:pt x="397" y="291"/>
                  </a:cubicBezTo>
                  <a:cubicBezTo>
                    <a:pt x="396" y="292"/>
                    <a:pt x="396" y="292"/>
                    <a:pt x="396" y="292"/>
                  </a:cubicBezTo>
                  <a:cubicBezTo>
                    <a:pt x="390" y="300"/>
                    <a:pt x="382" y="306"/>
                    <a:pt x="372" y="311"/>
                  </a:cubicBezTo>
                  <a:cubicBezTo>
                    <a:pt x="367" y="314"/>
                    <a:pt x="362" y="316"/>
                    <a:pt x="356" y="317"/>
                  </a:cubicBezTo>
                  <a:cubicBezTo>
                    <a:pt x="351" y="319"/>
                    <a:pt x="345" y="321"/>
                    <a:pt x="339" y="322"/>
                  </a:cubicBezTo>
                  <a:cubicBezTo>
                    <a:pt x="333" y="323"/>
                    <a:pt x="327" y="325"/>
                    <a:pt x="321" y="326"/>
                  </a:cubicBezTo>
                  <a:cubicBezTo>
                    <a:pt x="312" y="328"/>
                    <a:pt x="312" y="328"/>
                    <a:pt x="312" y="328"/>
                  </a:cubicBezTo>
                  <a:cubicBezTo>
                    <a:pt x="312" y="324"/>
                    <a:pt x="312" y="324"/>
                    <a:pt x="312" y="324"/>
                  </a:cubicBezTo>
                  <a:cubicBezTo>
                    <a:pt x="313" y="323"/>
                    <a:pt x="313" y="322"/>
                    <a:pt x="313" y="322"/>
                  </a:cubicBezTo>
                  <a:cubicBezTo>
                    <a:pt x="313" y="319"/>
                    <a:pt x="313" y="316"/>
                    <a:pt x="313" y="313"/>
                  </a:cubicBezTo>
                  <a:cubicBezTo>
                    <a:pt x="313" y="311"/>
                    <a:pt x="313" y="308"/>
                    <a:pt x="313" y="305"/>
                  </a:cubicBezTo>
                  <a:cubicBezTo>
                    <a:pt x="313" y="293"/>
                    <a:pt x="312" y="283"/>
                    <a:pt x="311" y="272"/>
                  </a:cubicBezTo>
                  <a:cubicBezTo>
                    <a:pt x="310" y="263"/>
                    <a:pt x="309" y="253"/>
                    <a:pt x="308" y="240"/>
                  </a:cubicBezTo>
                  <a:cubicBezTo>
                    <a:pt x="307" y="232"/>
                    <a:pt x="305" y="223"/>
                    <a:pt x="304" y="216"/>
                  </a:cubicBezTo>
                  <a:cubicBezTo>
                    <a:pt x="304" y="215"/>
                    <a:pt x="304" y="215"/>
                    <a:pt x="304" y="215"/>
                  </a:cubicBezTo>
                  <a:cubicBezTo>
                    <a:pt x="304" y="214"/>
                    <a:pt x="304" y="214"/>
                    <a:pt x="304" y="214"/>
                  </a:cubicBezTo>
                  <a:cubicBezTo>
                    <a:pt x="305" y="214"/>
                    <a:pt x="305" y="214"/>
                    <a:pt x="305" y="214"/>
                  </a:cubicBezTo>
                  <a:cubicBezTo>
                    <a:pt x="305" y="212"/>
                    <a:pt x="305" y="212"/>
                    <a:pt x="305" y="212"/>
                  </a:cubicBezTo>
                  <a:cubicBezTo>
                    <a:pt x="306" y="211"/>
                    <a:pt x="306" y="211"/>
                    <a:pt x="306" y="211"/>
                  </a:cubicBezTo>
                  <a:cubicBezTo>
                    <a:pt x="308" y="208"/>
                    <a:pt x="310" y="205"/>
                    <a:pt x="313" y="203"/>
                  </a:cubicBezTo>
                  <a:cubicBezTo>
                    <a:pt x="316" y="200"/>
                    <a:pt x="320" y="197"/>
                    <a:pt x="323" y="194"/>
                  </a:cubicBezTo>
                  <a:cubicBezTo>
                    <a:pt x="324" y="194"/>
                    <a:pt x="325" y="193"/>
                    <a:pt x="326" y="192"/>
                  </a:cubicBezTo>
                  <a:cubicBezTo>
                    <a:pt x="330" y="190"/>
                    <a:pt x="333" y="187"/>
                    <a:pt x="336" y="185"/>
                  </a:cubicBezTo>
                  <a:cubicBezTo>
                    <a:pt x="342" y="180"/>
                    <a:pt x="346" y="176"/>
                    <a:pt x="350" y="172"/>
                  </a:cubicBezTo>
                  <a:cubicBezTo>
                    <a:pt x="352" y="170"/>
                    <a:pt x="353" y="167"/>
                    <a:pt x="355" y="164"/>
                  </a:cubicBezTo>
                  <a:cubicBezTo>
                    <a:pt x="357" y="162"/>
                    <a:pt x="358" y="159"/>
                    <a:pt x="360" y="156"/>
                  </a:cubicBezTo>
                  <a:cubicBezTo>
                    <a:pt x="360" y="155"/>
                    <a:pt x="360" y="155"/>
                    <a:pt x="360" y="155"/>
                  </a:cubicBezTo>
                  <a:cubicBezTo>
                    <a:pt x="360" y="155"/>
                    <a:pt x="360" y="154"/>
                    <a:pt x="361" y="153"/>
                  </a:cubicBezTo>
                  <a:cubicBezTo>
                    <a:pt x="361" y="152"/>
                    <a:pt x="361" y="152"/>
                    <a:pt x="361" y="152"/>
                  </a:cubicBezTo>
                  <a:cubicBezTo>
                    <a:pt x="361" y="152"/>
                    <a:pt x="361" y="151"/>
                    <a:pt x="361" y="151"/>
                  </a:cubicBezTo>
                  <a:cubicBezTo>
                    <a:pt x="362" y="150"/>
                    <a:pt x="362" y="150"/>
                    <a:pt x="362" y="149"/>
                  </a:cubicBezTo>
                  <a:cubicBezTo>
                    <a:pt x="362" y="148"/>
                    <a:pt x="362" y="147"/>
                    <a:pt x="363" y="146"/>
                  </a:cubicBezTo>
                  <a:cubicBezTo>
                    <a:pt x="363" y="143"/>
                    <a:pt x="363" y="143"/>
                    <a:pt x="363" y="143"/>
                  </a:cubicBezTo>
                  <a:cubicBezTo>
                    <a:pt x="363" y="143"/>
                    <a:pt x="364" y="140"/>
                    <a:pt x="364" y="139"/>
                  </a:cubicBezTo>
                  <a:cubicBezTo>
                    <a:pt x="364" y="138"/>
                    <a:pt x="364" y="137"/>
                    <a:pt x="364" y="136"/>
                  </a:cubicBezTo>
                  <a:cubicBezTo>
                    <a:pt x="365" y="129"/>
                    <a:pt x="365" y="123"/>
                    <a:pt x="365" y="116"/>
                  </a:cubicBezTo>
                  <a:cubicBezTo>
                    <a:pt x="365" y="109"/>
                    <a:pt x="365" y="103"/>
                    <a:pt x="364" y="97"/>
                  </a:cubicBezTo>
                  <a:cubicBezTo>
                    <a:pt x="362" y="90"/>
                    <a:pt x="360" y="85"/>
                    <a:pt x="358" y="80"/>
                  </a:cubicBezTo>
                  <a:cubicBezTo>
                    <a:pt x="356" y="77"/>
                    <a:pt x="354" y="75"/>
                    <a:pt x="353" y="73"/>
                  </a:cubicBezTo>
                  <a:cubicBezTo>
                    <a:pt x="350" y="71"/>
                    <a:pt x="348" y="69"/>
                    <a:pt x="347" y="68"/>
                  </a:cubicBezTo>
                  <a:cubicBezTo>
                    <a:pt x="343" y="66"/>
                    <a:pt x="339" y="64"/>
                    <a:pt x="334" y="63"/>
                  </a:cubicBezTo>
                  <a:cubicBezTo>
                    <a:pt x="332" y="63"/>
                    <a:pt x="330" y="62"/>
                    <a:pt x="328" y="62"/>
                  </a:cubicBezTo>
                  <a:cubicBezTo>
                    <a:pt x="330" y="62"/>
                    <a:pt x="332" y="63"/>
                    <a:pt x="334" y="63"/>
                  </a:cubicBezTo>
                  <a:cubicBezTo>
                    <a:pt x="339" y="64"/>
                    <a:pt x="343" y="66"/>
                    <a:pt x="346" y="68"/>
                  </a:cubicBezTo>
                  <a:cubicBezTo>
                    <a:pt x="348" y="70"/>
                    <a:pt x="350" y="71"/>
                    <a:pt x="352" y="73"/>
                  </a:cubicBezTo>
                  <a:cubicBezTo>
                    <a:pt x="354" y="75"/>
                    <a:pt x="356" y="78"/>
                    <a:pt x="357" y="80"/>
                  </a:cubicBezTo>
                  <a:cubicBezTo>
                    <a:pt x="360" y="85"/>
                    <a:pt x="362" y="90"/>
                    <a:pt x="363" y="97"/>
                  </a:cubicBezTo>
                  <a:cubicBezTo>
                    <a:pt x="364" y="103"/>
                    <a:pt x="364" y="109"/>
                    <a:pt x="364" y="116"/>
                  </a:cubicBezTo>
                  <a:cubicBezTo>
                    <a:pt x="364" y="122"/>
                    <a:pt x="364" y="129"/>
                    <a:pt x="363" y="136"/>
                  </a:cubicBezTo>
                  <a:cubicBezTo>
                    <a:pt x="362" y="142"/>
                    <a:pt x="361" y="149"/>
                    <a:pt x="358" y="155"/>
                  </a:cubicBezTo>
                  <a:cubicBezTo>
                    <a:pt x="357" y="158"/>
                    <a:pt x="355" y="161"/>
                    <a:pt x="354" y="163"/>
                  </a:cubicBezTo>
                  <a:cubicBezTo>
                    <a:pt x="352" y="166"/>
                    <a:pt x="350" y="169"/>
                    <a:pt x="348" y="171"/>
                  </a:cubicBezTo>
                  <a:cubicBezTo>
                    <a:pt x="344" y="175"/>
                    <a:pt x="340" y="178"/>
                    <a:pt x="335" y="183"/>
                  </a:cubicBezTo>
                  <a:cubicBezTo>
                    <a:pt x="331" y="185"/>
                    <a:pt x="328" y="188"/>
                    <a:pt x="325" y="190"/>
                  </a:cubicBezTo>
                  <a:cubicBezTo>
                    <a:pt x="324" y="191"/>
                    <a:pt x="323" y="191"/>
                    <a:pt x="322" y="192"/>
                  </a:cubicBezTo>
                  <a:cubicBezTo>
                    <a:pt x="317" y="195"/>
                    <a:pt x="314" y="198"/>
                    <a:pt x="311" y="201"/>
                  </a:cubicBezTo>
                  <a:cubicBezTo>
                    <a:pt x="309" y="202"/>
                    <a:pt x="308" y="203"/>
                    <a:pt x="307" y="205"/>
                  </a:cubicBezTo>
                  <a:cubicBezTo>
                    <a:pt x="303" y="209"/>
                    <a:pt x="303" y="209"/>
                    <a:pt x="303" y="209"/>
                  </a:cubicBezTo>
                  <a:cubicBezTo>
                    <a:pt x="302" y="203"/>
                    <a:pt x="302" y="203"/>
                    <a:pt x="302" y="203"/>
                  </a:cubicBezTo>
                  <a:cubicBezTo>
                    <a:pt x="301" y="194"/>
                    <a:pt x="299" y="185"/>
                    <a:pt x="297" y="176"/>
                  </a:cubicBezTo>
                  <a:cubicBezTo>
                    <a:pt x="295" y="165"/>
                    <a:pt x="292" y="155"/>
                    <a:pt x="289" y="145"/>
                  </a:cubicBezTo>
                  <a:cubicBezTo>
                    <a:pt x="287" y="139"/>
                    <a:pt x="285" y="134"/>
                    <a:pt x="283" y="130"/>
                  </a:cubicBezTo>
                  <a:cubicBezTo>
                    <a:pt x="282" y="128"/>
                    <a:pt x="281" y="126"/>
                    <a:pt x="279" y="123"/>
                  </a:cubicBezTo>
                  <a:cubicBezTo>
                    <a:pt x="278" y="122"/>
                    <a:pt x="277" y="121"/>
                    <a:pt x="276" y="120"/>
                  </a:cubicBezTo>
                  <a:cubicBezTo>
                    <a:pt x="275" y="120"/>
                    <a:pt x="275" y="120"/>
                    <a:pt x="275" y="120"/>
                  </a:cubicBezTo>
                  <a:cubicBezTo>
                    <a:pt x="275" y="120"/>
                    <a:pt x="275" y="120"/>
                    <a:pt x="275" y="120"/>
                  </a:cubicBezTo>
                  <a:cubicBezTo>
                    <a:pt x="275" y="120"/>
                    <a:pt x="275" y="120"/>
                    <a:pt x="276" y="121"/>
                  </a:cubicBezTo>
                  <a:cubicBezTo>
                    <a:pt x="276" y="121"/>
                    <a:pt x="277" y="122"/>
                    <a:pt x="278" y="124"/>
                  </a:cubicBezTo>
                  <a:cubicBezTo>
                    <a:pt x="280" y="126"/>
                    <a:pt x="281" y="128"/>
                    <a:pt x="282" y="131"/>
                  </a:cubicBezTo>
                  <a:cubicBezTo>
                    <a:pt x="284" y="136"/>
                    <a:pt x="286" y="142"/>
                    <a:pt x="287" y="146"/>
                  </a:cubicBezTo>
                  <a:cubicBezTo>
                    <a:pt x="290" y="156"/>
                    <a:pt x="292" y="167"/>
                    <a:pt x="293" y="177"/>
                  </a:cubicBezTo>
                  <a:cubicBezTo>
                    <a:pt x="295" y="187"/>
                    <a:pt x="296" y="197"/>
                    <a:pt x="297" y="209"/>
                  </a:cubicBezTo>
                  <a:cubicBezTo>
                    <a:pt x="299" y="220"/>
                    <a:pt x="300" y="231"/>
                    <a:pt x="300" y="241"/>
                  </a:cubicBezTo>
                  <a:cubicBezTo>
                    <a:pt x="301" y="250"/>
                    <a:pt x="302" y="260"/>
                    <a:pt x="303" y="273"/>
                  </a:cubicBezTo>
                  <a:cubicBezTo>
                    <a:pt x="303" y="283"/>
                    <a:pt x="304" y="294"/>
                    <a:pt x="304" y="305"/>
                  </a:cubicBezTo>
                  <a:cubicBezTo>
                    <a:pt x="304" y="308"/>
                    <a:pt x="304" y="310"/>
                    <a:pt x="304" y="313"/>
                  </a:cubicBezTo>
                  <a:cubicBezTo>
                    <a:pt x="303" y="316"/>
                    <a:pt x="303" y="318"/>
                    <a:pt x="303" y="320"/>
                  </a:cubicBezTo>
                  <a:cubicBezTo>
                    <a:pt x="302" y="323"/>
                    <a:pt x="302" y="325"/>
                    <a:pt x="301" y="327"/>
                  </a:cubicBezTo>
                  <a:cubicBezTo>
                    <a:pt x="300" y="328"/>
                    <a:pt x="300" y="329"/>
                    <a:pt x="299" y="330"/>
                  </a:cubicBezTo>
                  <a:cubicBezTo>
                    <a:pt x="298" y="331"/>
                    <a:pt x="298" y="331"/>
                    <a:pt x="298" y="331"/>
                  </a:cubicBezTo>
                  <a:cubicBezTo>
                    <a:pt x="298" y="331"/>
                    <a:pt x="295" y="332"/>
                    <a:pt x="295" y="332"/>
                  </a:cubicBezTo>
                  <a:cubicBezTo>
                    <a:pt x="286" y="334"/>
                    <a:pt x="286" y="334"/>
                    <a:pt x="286" y="334"/>
                  </a:cubicBezTo>
                  <a:cubicBezTo>
                    <a:pt x="277" y="336"/>
                    <a:pt x="277" y="336"/>
                    <a:pt x="277" y="336"/>
                  </a:cubicBezTo>
                  <a:cubicBezTo>
                    <a:pt x="269" y="338"/>
                    <a:pt x="269" y="338"/>
                    <a:pt x="269" y="338"/>
                  </a:cubicBezTo>
                  <a:cubicBezTo>
                    <a:pt x="260" y="340"/>
                    <a:pt x="252" y="342"/>
                    <a:pt x="244" y="344"/>
                  </a:cubicBezTo>
                  <a:cubicBezTo>
                    <a:pt x="235" y="346"/>
                    <a:pt x="235" y="346"/>
                    <a:pt x="235" y="346"/>
                  </a:cubicBezTo>
                  <a:cubicBezTo>
                    <a:pt x="228" y="348"/>
                    <a:pt x="228" y="348"/>
                    <a:pt x="228" y="348"/>
                  </a:cubicBezTo>
                  <a:lnTo>
                    <a:pt x="227" y="348"/>
                  </a:lnTo>
                  <a:close/>
                  <a:moveTo>
                    <a:pt x="193" y="139"/>
                  </a:moveTo>
                  <a:cubicBezTo>
                    <a:pt x="194" y="139"/>
                    <a:pt x="194" y="139"/>
                    <a:pt x="194" y="139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7" y="139"/>
                    <a:pt x="198" y="139"/>
                    <a:pt x="198" y="139"/>
                  </a:cubicBezTo>
                  <a:cubicBezTo>
                    <a:pt x="201" y="138"/>
                    <a:pt x="201" y="138"/>
                    <a:pt x="201" y="138"/>
                  </a:cubicBezTo>
                  <a:cubicBezTo>
                    <a:pt x="202" y="138"/>
                    <a:pt x="203" y="138"/>
                    <a:pt x="204" y="138"/>
                  </a:cubicBezTo>
                  <a:cubicBezTo>
                    <a:pt x="205" y="138"/>
                    <a:pt x="205" y="137"/>
                    <a:pt x="206" y="137"/>
                  </a:cubicBezTo>
                  <a:cubicBezTo>
                    <a:pt x="206" y="137"/>
                    <a:pt x="207" y="137"/>
                    <a:pt x="208" y="137"/>
                  </a:cubicBezTo>
                  <a:cubicBezTo>
                    <a:pt x="210" y="136"/>
                    <a:pt x="210" y="136"/>
                    <a:pt x="210" y="136"/>
                  </a:cubicBezTo>
                  <a:cubicBezTo>
                    <a:pt x="215" y="134"/>
                    <a:pt x="220" y="132"/>
                    <a:pt x="224" y="131"/>
                  </a:cubicBezTo>
                  <a:cubicBezTo>
                    <a:pt x="227" y="129"/>
                    <a:pt x="231" y="127"/>
                    <a:pt x="234" y="125"/>
                  </a:cubicBezTo>
                  <a:cubicBezTo>
                    <a:pt x="236" y="124"/>
                    <a:pt x="239" y="122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9" y="121"/>
                    <a:pt x="239" y="121"/>
                    <a:pt x="239" y="121"/>
                  </a:cubicBezTo>
                  <a:cubicBezTo>
                    <a:pt x="237" y="122"/>
                    <a:pt x="236" y="123"/>
                    <a:pt x="233" y="124"/>
                  </a:cubicBezTo>
                  <a:cubicBezTo>
                    <a:pt x="233" y="124"/>
                    <a:pt x="233" y="124"/>
                    <a:pt x="233" y="124"/>
                  </a:cubicBezTo>
                  <a:cubicBezTo>
                    <a:pt x="230" y="126"/>
                    <a:pt x="227" y="127"/>
                    <a:pt x="223" y="129"/>
                  </a:cubicBezTo>
                  <a:cubicBezTo>
                    <a:pt x="218" y="131"/>
                    <a:pt x="213" y="132"/>
                    <a:pt x="209" y="134"/>
                  </a:cubicBezTo>
                  <a:cubicBezTo>
                    <a:pt x="205" y="135"/>
                    <a:pt x="205" y="135"/>
                    <a:pt x="205" y="135"/>
                  </a:cubicBezTo>
                  <a:cubicBezTo>
                    <a:pt x="204" y="135"/>
                    <a:pt x="204" y="135"/>
                    <a:pt x="203" y="135"/>
                  </a:cubicBezTo>
                  <a:cubicBezTo>
                    <a:pt x="202" y="135"/>
                    <a:pt x="202" y="135"/>
                    <a:pt x="201" y="135"/>
                  </a:cubicBezTo>
                  <a:cubicBezTo>
                    <a:pt x="198" y="136"/>
                    <a:pt x="198" y="136"/>
                    <a:pt x="198" y="136"/>
                  </a:cubicBezTo>
                  <a:cubicBezTo>
                    <a:pt x="198" y="136"/>
                    <a:pt x="197" y="136"/>
                    <a:pt x="196" y="136"/>
                  </a:cubicBezTo>
                  <a:cubicBezTo>
                    <a:pt x="193" y="136"/>
                    <a:pt x="193" y="136"/>
                    <a:pt x="193" y="136"/>
                  </a:cubicBezTo>
                  <a:cubicBezTo>
                    <a:pt x="193" y="136"/>
                    <a:pt x="193" y="136"/>
                    <a:pt x="193" y="136"/>
                  </a:cubicBezTo>
                  <a:cubicBezTo>
                    <a:pt x="192" y="136"/>
                    <a:pt x="192" y="136"/>
                    <a:pt x="192" y="136"/>
                  </a:cubicBezTo>
                  <a:cubicBezTo>
                    <a:pt x="185" y="136"/>
                    <a:pt x="179" y="135"/>
                    <a:pt x="173" y="133"/>
                  </a:cubicBezTo>
                  <a:cubicBezTo>
                    <a:pt x="168" y="132"/>
                    <a:pt x="164" y="131"/>
                    <a:pt x="160" y="129"/>
                  </a:cubicBezTo>
                  <a:cubicBezTo>
                    <a:pt x="164" y="132"/>
                    <a:pt x="168" y="133"/>
                    <a:pt x="172" y="135"/>
                  </a:cubicBezTo>
                  <a:cubicBezTo>
                    <a:pt x="176" y="136"/>
                    <a:pt x="179" y="137"/>
                    <a:pt x="182" y="138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84" y="138"/>
                    <a:pt x="186" y="138"/>
                    <a:pt x="187" y="139"/>
                  </a:cubicBezTo>
                  <a:cubicBezTo>
                    <a:pt x="189" y="139"/>
                    <a:pt x="189" y="139"/>
                    <a:pt x="189" y="139"/>
                  </a:cubicBezTo>
                  <a:lnTo>
                    <a:pt x="193" y="13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 dirty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185292" y="4590913"/>
              <a:ext cx="2046253" cy="1291464"/>
            </a:xfrm>
            <a:custGeom>
              <a:avLst/>
              <a:gdLst>
                <a:gd name="T0" fmla="*/ 5 w 1426"/>
                <a:gd name="T1" fmla="*/ 370 h 900"/>
                <a:gd name="T2" fmla="*/ 53 w 1426"/>
                <a:gd name="T3" fmla="*/ 449 h 900"/>
                <a:gd name="T4" fmla="*/ 158 w 1426"/>
                <a:gd name="T5" fmla="*/ 556 h 900"/>
                <a:gd name="T6" fmla="*/ 253 w 1426"/>
                <a:gd name="T7" fmla="*/ 683 h 900"/>
                <a:gd name="T8" fmla="*/ 348 w 1426"/>
                <a:gd name="T9" fmla="*/ 797 h 900"/>
                <a:gd name="T10" fmla="*/ 401 w 1426"/>
                <a:gd name="T11" fmla="*/ 869 h 900"/>
                <a:gd name="T12" fmla="*/ 463 w 1426"/>
                <a:gd name="T13" fmla="*/ 888 h 900"/>
                <a:gd name="T14" fmla="*/ 537 w 1426"/>
                <a:gd name="T15" fmla="*/ 900 h 900"/>
                <a:gd name="T16" fmla="*/ 632 w 1426"/>
                <a:gd name="T17" fmla="*/ 892 h 900"/>
                <a:gd name="T18" fmla="*/ 728 w 1426"/>
                <a:gd name="T19" fmla="*/ 864 h 900"/>
                <a:gd name="T20" fmla="*/ 797 w 1426"/>
                <a:gd name="T21" fmla="*/ 854 h 900"/>
                <a:gd name="T22" fmla="*/ 966 w 1426"/>
                <a:gd name="T23" fmla="*/ 826 h 900"/>
                <a:gd name="T24" fmla="*/ 1042 w 1426"/>
                <a:gd name="T25" fmla="*/ 809 h 900"/>
                <a:gd name="T26" fmla="*/ 1133 w 1426"/>
                <a:gd name="T27" fmla="*/ 766 h 900"/>
                <a:gd name="T28" fmla="*/ 1231 w 1426"/>
                <a:gd name="T29" fmla="*/ 697 h 900"/>
                <a:gd name="T30" fmla="*/ 1305 w 1426"/>
                <a:gd name="T31" fmla="*/ 640 h 900"/>
                <a:gd name="T32" fmla="*/ 1350 w 1426"/>
                <a:gd name="T33" fmla="*/ 563 h 900"/>
                <a:gd name="T34" fmla="*/ 1398 w 1426"/>
                <a:gd name="T35" fmla="*/ 449 h 900"/>
                <a:gd name="T36" fmla="*/ 1426 w 1426"/>
                <a:gd name="T37" fmla="*/ 322 h 900"/>
                <a:gd name="T38" fmla="*/ 1426 w 1426"/>
                <a:gd name="T39" fmla="*/ 246 h 900"/>
                <a:gd name="T40" fmla="*/ 1414 w 1426"/>
                <a:gd name="T41" fmla="*/ 182 h 900"/>
                <a:gd name="T42" fmla="*/ 1388 w 1426"/>
                <a:gd name="T43" fmla="*/ 146 h 900"/>
                <a:gd name="T44" fmla="*/ 1336 w 1426"/>
                <a:gd name="T45" fmla="*/ 89 h 900"/>
                <a:gd name="T46" fmla="*/ 1278 w 1426"/>
                <a:gd name="T47" fmla="*/ 46 h 900"/>
                <a:gd name="T48" fmla="*/ 1216 w 1426"/>
                <a:gd name="T49" fmla="*/ 0 h 900"/>
                <a:gd name="T50" fmla="*/ 949 w 1426"/>
                <a:gd name="T51" fmla="*/ 51 h 900"/>
                <a:gd name="T52" fmla="*/ 782 w 1426"/>
                <a:gd name="T53" fmla="*/ 98 h 900"/>
                <a:gd name="T54" fmla="*/ 673 w 1426"/>
                <a:gd name="T55" fmla="*/ 155 h 900"/>
                <a:gd name="T56" fmla="*/ 594 w 1426"/>
                <a:gd name="T57" fmla="*/ 225 h 900"/>
                <a:gd name="T58" fmla="*/ 453 w 1426"/>
                <a:gd name="T59" fmla="*/ 268 h 900"/>
                <a:gd name="T60" fmla="*/ 260 w 1426"/>
                <a:gd name="T61" fmla="*/ 337 h 900"/>
                <a:gd name="T62" fmla="*/ 0 w 1426"/>
                <a:gd name="T63" fmla="*/ 372 h 900"/>
                <a:gd name="T64" fmla="*/ 5 w 1426"/>
                <a:gd name="T65" fmla="*/ 37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6" h="900">
                  <a:moveTo>
                    <a:pt x="5" y="370"/>
                  </a:moveTo>
                  <a:lnTo>
                    <a:pt x="53" y="449"/>
                  </a:lnTo>
                  <a:lnTo>
                    <a:pt x="158" y="556"/>
                  </a:lnTo>
                  <a:lnTo>
                    <a:pt x="253" y="683"/>
                  </a:lnTo>
                  <a:lnTo>
                    <a:pt x="348" y="797"/>
                  </a:lnTo>
                  <a:lnTo>
                    <a:pt x="401" y="869"/>
                  </a:lnTo>
                  <a:lnTo>
                    <a:pt x="463" y="888"/>
                  </a:lnTo>
                  <a:lnTo>
                    <a:pt x="537" y="900"/>
                  </a:lnTo>
                  <a:lnTo>
                    <a:pt x="632" y="892"/>
                  </a:lnTo>
                  <a:lnTo>
                    <a:pt x="728" y="864"/>
                  </a:lnTo>
                  <a:lnTo>
                    <a:pt x="797" y="854"/>
                  </a:lnTo>
                  <a:lnTo>
                    <a:pt x="966" y="826"/>
                  </a:lnTo>
                  <a:lnTo>
                    <a:pt x="1042" y="809"/>
                  </a:lnTo>
                  <a:lnTo>
                    <a:pt x="1133" y="766"/>
                  </a:lnTo>
                  <a:lnTo>
                    <a:pt x="1231" y="697"/>
                  </a:lnTo>
                  <a:lnTo>
                    <a:pt x="1305" y="640"/>
                  </a:lnTo>
                  <a:lnTo>
                    <a:pt x="1350" y="563"/>
                  </a:lnTo>
                  <a:lnTo>
                    <a:pt x="1398" y="449"/>
                  </a:lnTo>
                  <a:lnTo>
                    <a:pt x="1426" y="322"/>
                  </a:lnTo>
                  <a:lnTo>
                    <a:pt x="1426" y="246"/>
                  </a:lnTo>
                  <a:lnTo>
                    <a:pt x="1414" y="182"/>
                  </a:lnTo>
                  <a:lnTo>
                    <a:pt x="1388" y="146"/>
                  </a:lnTo>
                  <a:lnTo>
                    <a:pt x="1336" y="89"/>
                  </a:lnTo>
                  <a:lnTo>
                    <a:pt x="1278" y="46"/>
                  </a:lnTo>
                  <a:lnTo>
                    <a:pt x="1216" y="0"/>
                  </a:lnTo>
                  <a:lnTo>
                    <a:pt x="949" y="51"/>
                  </a:lnTo>
                  <a:lnTo>
                    <a:pt x="782" y="98"/>
                  </a:lnTo>
                  <a:lnTo>
                    <a:pt x="673" y="155"/>
                  </a:lnTo>
                  <a:lnTo>
                    <a:pt x="594" y="225"/>
                  </a:lnTo>
                  <a:lnTo>
                    <a:pt x="453" y="268"/>
                  </a:lnTo>
                  <a:lnTo>
                    <a:pt x="260" y="337"/>
                  </a:lnTo>
                  <a:lnTo>
                    <a:pt x="0" y="372"/>
                  </a:lnTo>
                  <a:lnTo>
                    <a:pt x="5" y="37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/>
              <a:endParaRPr lang="en-US" sz="1799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2390225" y="5282227"/>
              <a:ext cx="5740" cy="4305"/>
              <a:chOff x="2709863" y="4821238"/>
              <a:chExt cx="6350" cy="4763"/>
            </a:xfrm>
            <a:solidFill>
              <a:schemeClr val="tx1">
                <a:lumMod val="75000"/>
              </a:schemeClr>
            </a:solidFill>
          </p:grpSpPr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2709863" y="4821238"/>
                <a:ext cx="3175" cy="476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179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2713038" y="4826001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6" tIns="45708" rIns="91416" bIns="45708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1799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28" name="Trapezoid 27"/>
          <p:cNvSpPr/>
          <p:nvPr/>
        </p:nvSpPr>
        <p:spPr>
          <a:xfrm rot="15990143">
            <a:off x="4341792" y="1290743"/>
            <a:ext cx="1803447" cy="3006266"/>
          </a:xfrm>
          <a:prstGeom prst="trapezoid">
            <a:avLst>
              <a:gd name="adj" fmla="val 45178"/>
            </a:avLst>
          </a:prstGeom>
          <a:solidFill>
            <a:schemeClr val="accent3">
              <a:lumMod val="40000"/>
              <a:lumOff val="60000"/>
              <a:alpha val="3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en-US" sz="319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3628036" y="2805197"/>
            <a:ext cx="159974" cy="159974"/>
          </a:xfrm>
          <a:prstGeom prst="ellipse">
            <a:avLst/>
          </a:prstGeom>
          <a:solidFill>
            <a:schemeClr val="accent3"/>
          </a:solidFill>
          <a:ln w="38100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en-US" sz="3199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973114" y="1792122"/>
            <a:ext cx="1799452" cy="1799451"/>
            <a:chOff x="5973081" y="1791694"/>
            <a:chExt cx="1799921" cy="1799920"/>
          </a:xfrm>
        </p:grpSpPr>
        <p:sp>
          <p:nvSpPr>
            <p:cNvPr id="29" name="Oval 28"/>
            <p:cNvSpPr/>
            <p:nvPr/>
          </p:nvSpPr>
          <p:spPr>
            <a:xfrm>
              <a:off x="5973081" y="1791694"/>
              <a:ext cx="1799921" cy="179992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3199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6480575" y="2719264"/>
              <a:ext cx="84452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126"/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  <a:cs typeface="Lato Regular"/>
                </a:rPr>
                <a:t>BIG IDEA</a:t>
              </a:r>
              <a:endParaRPr lang="id-ID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  <a:cs typeface="Lato Regular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6145519" y="2921508"/>
              <a:ext cx="1485771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914126"/>
              <a:r>
                <a:rPr lang="pt-B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  <a:cs typeface="Lato Light"/>
                </a:rPr>
                <a:t>Lorem ipsum meton sectetur</a:t>
              </a:r>
              <a:endParaRPr 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endParaRPr>
            </a:p>
          </p:txBody>
        </p:sp>
        <p:grpSp>
          <p:nvGrpSpPr>
            <p:cNvPr id="33" name="Group 85"/>
            <p:cNvGrpSpPr/>
            <p:nvPr/>
          </p:nvGrpSpPr>
          <p:grpSpPr>
            <a:xfrm>
              <a:off x="6660073" y="2084771"/>
              <a:ext cx="456661" cy="606883"/>
              <a:chOff x="5575100" y="3734191"/>
              <a:chExt cx="315602" cy="419419"/>
            </a:xfrm>
            <a:solidFill>
              <a:schemeClr val="tx1"/>
            </a:solidFill>
          </p:grpSpPr>
          <p:sp>
            <p:nvSpPr>
              <p:cNvPr id="34" name="Freeform 108"/>
              <p:cNvSpPr>
                <a:spLocks noEditPoints="1"/>
              </p:cNvSpPr>
              <p:nvPr/>
            </p:nvSpPr>
            <p:spPr bwMode="auto">
              <a:xfrm>
                <a:off x="5575100" y="3734191"/>
                <a:ext cx="315602" cy="419419"/>
              </a:xfrm>
              <a:custGeom>
                <a:avLst/>
                <a:gdLst/>
                <a:ahLst/>
                <a:cxnLst>
                  <a:cxn ang="0">
                    <a:pos x="136" y="2"/>
                  </a:cxn>
                  <a:cxn ang="0">
                    <a:pos x="92" y="13"/>
                  </a:cxn>
                  <a:cxn ang="0">
                    <a:pos x="56" y="35"/>
                  </a:cxn>
                  <a:cxn ang="0">
                    <a:pos x="25" y="67"/>
                  </a:cxn>
                  <a:cxn ang="0">
                    <a:pos x="7" y="107"/>
                  </a:cxn>
                  <a:cxn ang="0">
                    <a:pos x="0" y="153"/>
                  </a:cxn>
                  <a:cxn ang="0">
                    <a:pos x="5" y="187"/>
                  </a:cxn>
                  <a:cxn ang="0">
                    <a:pos x="25" y="236"/>
                  </a:cxn>
                  <a:cxn ang="0">
                    <a:pos x="63" y="274"/>
                  </a:cxn>
                  <a:cxn ang="0">
                    <a:pos x="69" y="278"/>
                  </a:cxn>
                  <a:cxn ang="0">
                    <a:pos x="76" y="301"/>
                  </a:cxn>
                  <a:cxn ang="0">
                    <a:pos x="76" y="354"/>
                  </a:cxn>
                  <a:cxn ang="0">
                    <a:pos x="83" y="372"/>
                  </a:cxn>
                  <a:cxn ang="0">
                    <a:pos x="140" y="401"/>
                  </a:cxn>
                  <a:cxn ang="0">
                    <a:pos x="150" y="405"/>
                  </a:cxn>
                  <a:cxn ang="0">
                    <a:pos x="214" y="376"/>
                  </a:cxn>
                  <a:cxn ang="0">
                    <a:pos x="225" y="367"/>
                  </a:cxn>
                  <a:cxn ang="0">
                    <a:pos x="228" y="303"/>
                  </a:cxn>
                  <a:cxn ang="0">
                    <a:pos x="230" y="289"/>
                  </a:cxn>
                  <a:cxn ang="0">
                    <a:pos x="243" y="270"/>
                  </a:cxn>
                  <a:cxn ang="0">
                    <a:pos x="261" y="256"/>
                  </a:cxn>
                  <a:cxn ang="0">
                    <a:pos x="288" y="216"/>
                  </a:cxn>
                  <a:cxn ang="0">
                    <a:pos x="301" y="169"/>
                  </a:cxn>
                  <a:cxn ang="0">
                    <a:pos x="301" y="136"/>
                  </a:cxn>
                  <a:cxn ang="0">
                    <a:pos x="290" y="93"/>
                  </a:cxn>
                  <a:cxn ang="0">
                    <a:pos x="268" y="57"/>
                  </a:cxn>
                  <a:cxn ang="0">
                    <a:pos x="236" y="28"/>
                  </a:cxn>
                  <a:cxn ang="0">
                    <a:pos x="196" y="8"/>
                  </a:cxn>
                  <a:cxn ang="0">
                    <a:pos x="150" y="0"/>
                  </a:cxn>
                  <a:cxn ang="0">
                    <a:pos x="100" y="354"/>
                  </a:cxn>
                  <a:cxn ang="0">
                    <a:pos x="203" y="303"/>
                  </a:cxn>
                  <a:cxn ang="0">
                    <a:pos x="100" y="303"/>
                  </a:cxn>
                  <a:cxn ang="0">
                    <a:pos x="203" y="303"/>
                  </a:cxn>
                  <a:cxn ang="0">
                    <a:pos x="230" y="249"/>
                  </a:cxn>
                  <a:cxn ang="0">
                    <a:pos x="210" y="270"/>
                  </a:cxn>
                  <a:cxn ang="0">
                    <a:pos x="96" y="278"/>
                  </a:cxn>
                  <a:cxn ang="0">
                    <a:pos x="85" y="260"/>
                  </a:cxn>
                  <a:cxn ang="0">
                    <a:pos x="67" y="245"/>
                  </a:cxn>
                  <a:cxn ang="0">
                    <a:pos x="40" y="211"/>
                  </a:cxn>
                  <a:cxn ang="0">
                    <a:pos x="27" y="167"/>
                  </a:cxn>
                  <a:cxn ang="0">
                    <a:pos x="25" y="140"/>
                  </a:cxn>
                  <a:cxn ang="0">
                    <a:pos x="36" y="104"/>
                  </a:cxn>
                  <a:cxn ang="0">
                    <a:pos x="54" y="71"/>
                  </a:cxn>
                  <a:cxn ang="0">
                    <a:pos x="82" y="47"/>
                  </a:cxn>
                  <a:cxn ang="0">
                    <a:pos x="114" y="31"/>
                  </a:cxn>
                  <a:cxn ang="0">
                    <a:pos x="150" y="26"/>
                  </a:cxn>
                  <a:cxn ang="0">
                    <a:pos x="176" y="29"/>
                  </a:cxn>
                  <a:cxn ang="0">
                    <a:pos x="212" y="42"/>
                  </a:cxn>
                  <a:cxn ang="0">
                    <a:pos x="239" y="64"/>
                  </a:cxn>
                  <a:cxn ang="0">
                    <a:pos x="261" y="93"/>
                  </a:cxn>
                  <a:cxn ang="0">
                    <a:pos x="274" y="127"/>
                  </a:cxn>
                  <a:cxn ang="0">
                    <a:pos x="277" y="153"/>
                  </a:cxn>
                  <a:cxn ang="0">
                    <a:pos x="270" y="192"/>
                  </a:cxn>
                  <a:cxn ang="0">
                    <a:pos x="250" y="229"/>
                  </a:cxn>
                  <a:cxn ang="0">
                    <a:pos x="232" y="249"/>
                  </a:cxn>
                </a:cxnLst>
                <a:rect l="0" t="0" r="r" b="b"/>
                <a:pathLst>
                  <a:path w="303" h="405">
                    <a:moveTo>
                      <a:pt x="150" y="0"/>
                    </a:moveTo>
                    <a:lnTo>
                      <a:pt x="150" y="0"/>
                    </a:lnTo>
                    <a:lnTo>
                      <a:pt x="136" y="2"/>
                    </a:lnTo>
                    <a:lnTo>
                      <a:pt x="121" y="4"/>
                    </a:lnTo>
                    <a:lnTo>
                      <a:pt x="107" y="8"/>
                    </a:lnTo>
                    <a:lnTo>
                      <a:pt x="92" y="13"/>
                    </a:lnTo>
                    <a:lnTo>
                      <a:pt x="80" y="18"/>
                    </a:lnTo>
                    <a:lnTo>
                      <a:pt x="67" y="28"/>
                    </a:lnTo>
                    <a:lnTo>
                      <a:pt x="56" y="35"/>
                    </a:lnTo>
                    <a:lnTo>
                      <a:pt x="45" y="46"/>
                    </a:lnTo>
                    <a:lnTo>
                      <a:pt x="34" y="57"/>
                    </a:lnTo>
                    <a:lnTo>
                      <a:pt x="25" y="67"/>
                    </a:lnTo>
                    <a:lnTo>
                      <a:pt x="18" y="80"/>
                    </a:lnTo>
                    <a:lnTo>
                      <a:pt x="13" y="93"/>
                    </a:lnTo>
                    <a:lnTo>
                      <a:pt x="7" y="107"/>
                    </a:lnTo>
                    <a:lnTo>
                      <a:pt x="4" y="122"/>
                    </a:lnTo>
                    <a:lnTo>
                      <a:pt x="2" y="136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171"/>
                    </a:lnTo>
                    <a:lnTo>
                      <a:pt x="5" y="187"/>
                    </a:lnTo>
                    <a:lnTo>
                      <a:pt x="9" y="205"/>
                    </a:lnTo>
                    <a:lnTo>
                      <a:pt x="16" y="221"/>
                    </a:lnTo>
                    <a:lnTo>
                      <a:pt x="25" y="236"/>
                    </a:lnTo>
                    <a:lnTo>
                      <a:pt x="36" y="251"/>
                    </a:lnTo>
                    <a:lnTo>
                      <a:pt x="49" y="263"/>
                    </a:lnTo>
                    <a:lnTo>
                      <a:pt x="63" y="274"/>
                    </a:lnTo>
                    <a:lnTo>
                      <a:pt x="65" y="276"/>
                    </a:lnTo>
                    <a:lnTo>
                      <a:pt x="65" y="276"/>
                    </a:lnTo>
                    <a:lnTo>
                      <a:pt x="69" y="278"/>
                    </a:lnTo>
                    <a:lnTo>
                      <a:pt x="71" y="281"/>
                    </a:lnTo>
                    <a:lnTo>
                      <a:pt x="74" y="290"/>
                    </a:lnTo>
                    <a:lnTo>
                      <a:pt x="76" y="301"/>
                    </a:lnTo>
                    <a:lnTo>
                      <a:pt x="76" y="303"/>
                    </a:lnTo>
                    <a:lnTo>
                      <a:pt x="76" y="354"/>
                    </a:lnTo>
                    <a:lnTo>
                      <a:pt x="76" y="354"/>
                    </a:lnTo>
                    <a:lnTo>
                      <a:pt x="76" y="359"/>
                    </a:lnTo>
                    <a:lnTo>
                      <a:pt x="80" y="367"/>
                    </a:lnTo>
                    <a:lnTo>
                      <a:pt x="83" y="372"/>
                    </a:lnTo>
                    <a:lnTo>
                      <a:pt x="89" y="376"/>
                    </a:lnTo>
                    <a:lnTo>
                      <a:pt x="140" y="401"/>
                    </a:lnTo>
                    <a:lnTo>
                      <a:pt x="140" y="401"/>
                    </a:lnTo>
                    <a:lnTo>
                      <a:pt x="145" y="403"/>
                    </a:lnTo>
                    <a:lnTo>
                      <a:pt x="150" y="405"/>
                    </a:lnTo>
                    <a:lnTo>
                      <a:pt x="150" y="405"/>
                    </a:lnTo>
                    <a:lnTo>
                      <a:pt x="158" y="403"/>
                    </a:lnTo>
                    <a:lnTo>
                      <a:pt x="163" y="401"/>
                    </a:lnTo>
                    <a:lnTo>
                      <a:pt x="214" y="376"/>
                    </a:lnTo>
                    <a:lnTo>
                      <a:pt x="214" y="376"/>
                    </a:lnTo>
                    <a:lnTo>
                      <a:pt x="219" y="372"/>
                    </a:lnTo>
                    <a:lnTo>
                      <a:pt x="225" y="367"/>
                    </a:lnTo>
                    <a:lnTo>
                      <a:pt x="227" y="359"/>
                    </a:lnTo>
                    <a:lnTo>
                      <a:pt x="228" y="354"/>
                    </a:lnTo>
                    <a:lnTo>
                      <a:pt x="228" y="303"/>
                    </a:lnTo>
                    <a:lnTo>
                      <a:pt x="228" y="303"/>
                    </a:lnTo>
                    <a:lnTo>
                      <a:pt x="228" y="296"/>
                    </a:lnTo>
                    <a:lnTo>
                      <a:pt x="230" y="289"/>
                    </a:lnTo>
                    <a:lnTo>
                      <a:pt x="236" y="278"/>
                    </a:lnTo>
                    <a:lnTo>
                      <a:pt x="241" y="272"/>
                    </a:lnTo>
                    <a:lnTo>
                      <a:pt x="243" y="270"/>
                    </a:lnTo>
                    <a:lnTo>
                      <a:pt x="248" y="267"/>
                    </a:lnTo>
                    <a:lnTo>
                      <a:pt x="248" y="267"/>
                    </a:lnTo>
                    <a:lnTo>
                      <a:pt x="261" y="256"/>
                    </a:lnTo>
                    <a:lnTo>
                      <a:pt x="272" y="243"/>
                    </a:lnTo>
                    <a:lnTo>
                      <a:pt x="281" y="231"/>
                    </a:lnTo>
                    <a:lnTo>
                      <a:pt x="288" y="216"/>
                    </a:lnTo>
                    <a:lnTo>
                      <a:pt x="294" y="200"/>
                    </a:lnTo>
                    <a:lnTo>
                      <a:pt x="299" y="185"/>
                    </a:lnTo>
                    <a:lnTo>
                      <a:pt x="301" y="169"/>
                    </a:lnTo>
                    <a:lnTo>
                      <a:pt x="303" y="153"/>
                    </a:lnTo>
                    <a:lnTo>
                      <a:pt x="303" y="153"/>
                    </a:lnTo>
                    <a:lnTo>
                      <a:pt x="301" y="136"/>
                    </a:lnTo>
                    <a:lnTo>
                      <a:pt x="299" y="122"/>
                    </a:lnTo>
                    <a:lnTo>
                      <a:pt x="295" y="107"/>
                    </a:lnTo>
                    <a:lnTo>
                      <a:pt x="290" y="93"/>
                    </a:lnTo>
                    <a:lnTo>
                      <a:pt x="285" y="80"/>
                    </a:lnTo>
                    <a:lnTo>
                      <a:pt x="275" y="67"/>
                    </a:lnTo>
                    <a:lnTo>
                      <a:pt x="268" y="57"/>
                    </a:lnTo>
                    <a:lnTo>
                      <a:pt x="257" y="46"/>
                    </a:lnTo>
                    <a:lnTo>
                      <a:pt x="246" y="35"/>
                    </a:lnTo>
                    <a:lnTo>
                      <a:pt x="236" y="28"/>
                    </a:lnTo>
                    <a:lnTo>
                      <a:pt x="223" y="18"/>
                    </a:lnTo>
                    <a:lnTo>
                      <a:pt x="210" y="13"/>
                    </a:lnTo>
                    <a:lnTo>
                      <a:pt x="196" y="8"/>
                    </a:lnTo>
                    <a:lnTo>
                      <a:pt x="181" y="4"/>
                    </a:lnTo>
                    <a:lnTo>
                      <a:pt x="167" y="2"/>
                    </a:lnTo>
                    <a:lnTo>
                      <a:pt x="150" y="0"/>
                    </a:lnTo>
                    <a:lnTo>
                      <a:pt x="150" y="0"/>
                    </a:lnTo>
                    <a:close/>
                    <a:moveTo>
                      <a:pt x="150" y="379"/>
                    </a:moveTo>
                    <a:lnTo>
                      <a:pt x="100" y="354"/>
                    </a:lnTo>
                    <a:lnTo>
                      <a:pt x="203" y="354"/>
                    </a:lnTo>
                    <a:lnTo>
                      <a:pt x="150" y="379"/>
                    </a:lnTo>
                    <a:close/>
                    <a:moveTo>
                      <a:pt x="203" y="303"/>
                    </a:moveTo>
                    <a:lnTo>
                      <a:pt x="203" y="328"/>
                    </a:lnTo>
                    <a:lnTo>
                      <a:pt x="100" y="328"/>
                    </a:lnTo>
                    <a:lnTo>
                      <a:pt x="100" y="303"/>
                    </a:lnTo>
                    <a:lnTo>
                      <a:pt x="100" y="303"/>
                    </a:lnTo>
                    <a:lnTo>
                      <a:pt x="203" y="303"/>
                    </a:lnTo>
                    <a:lnTo>
                      <a:pt x="203" y="303"/>
                    </a:lnTo>
                    <a:close/>
                    <a:moveTo>
                      <a:pt x="232" y="249"/>
                    </a:moveTo>
                    <a:lnTo>
                      <a:pt x="232" y="249"/>
                    </a:lnTo>
                    <a:lnTo>
                      <a:pt x="230" y="249"/>
                    </a:lnTo>
                    <a:lnTo>
                      <a:pt x="223" y="254"/>
                    </a:lnTo>
                    <a:lnTo>
                      <a:pt x="214" y="263"/>
                    </a:lnTo>
                    <a:lnTo>
                      <a:pt x="210" y="270"/>
                    </a:lnTo>
                    <a:lnTo>
                      <a:pt x="207" y="278"/>
                    </a:lnTo>
                    <a:lnTo>
                      <a:pt x="96" y="278"/>
                    </a:lnTo>
                    <a:lnTo>
                      <a:pt x="96" y="278"/>
                    </a:lnTo>
                    <a:lnTo>
                      <a:pt x="94" y="270"/>
                    </a:lnTo>
                    <a:lnTo>
                      <a:pt x="91" y="265"/>
                    </a:lnTo>
                    <a:lnTo>
                      <a:pt x="85" y="260"/>
                    </a:lnTo>
                    <a:lnTo>
                      <a:pt x="78" y="254"/>
                    </a:lnTo>
                    <a:lnTo>
                      <a:pt x="78" y="254"/>
                    </a:lnTo>
                    <a:lnTo>
                      <a:pt x="67" y="245"/>
                    </a:lnTo>
                    <a:lnTo>
                      <a:pt x="56" y="234"/>
                    </a:lnTo>
                    <a:lnTo>
                      <a:pt x="47" y="223"/>
                    </a:lnTo>
                    <a:lnTo>
                      <a:pt x="40" y="211"/>
                    </a:lnTo>
                    <a:lnTo>
                      <a:pt x="34" y="196"/>
                    </a:lnTo>
                    <a:lnTo>
                      <a:pt x="29" y="182"/>
                    </a:lnTo>
                    <a:lnTo>
                      <a:pt x="27" y="167"/>
                    </a:lnTo>
                    <a:lnTo>
                      <a:pt x="25" y="153"/>
                    </a:lnTo>
                    <a:lnTo>
                      <a:pt x="25" y="153"/>
                    </a:lnTo>
                    <a:lnTo>
                      <a:pt x="25" y="140"/>
                    </a:lnTo>
                    <a:lnTo>
                      <a:pt x="27" y="127"/>
                    </a:lnTo>
                    <a:lnTo>
                      <a:pt x="31" y="115"/>
                    </a:lnTo>
                    <a:lnTo>
                      <a:pt x="36" y="104"/>
                    </a:lnTo>
                    <a:lnTo>
                      <a:pt x="40" y="93"/>
                    </a:lnTo>
                    <a:lnTo>
                      <a:pt x="47" y="82"/>
                    </a:lnTo>
                    <a:lnTo>
                      <a:pt x="54" y="71"/>
                    </a:lnTo>
                    <a:lnTo>
                      <a:pt x="62" y="64"/>
                    </a:lnTo>
                    <a:lnTo>
                      <a:pt x="71" y="55"/>
                    </a:lnTo>
                    <a:lnTo>
                      <a:pt x="82" y="47"/>
                    </a:lnTo>
                    <a:lnTo>
                      <a:pt x="91" y="42"/>
                    </a:lnTo>
                    <a:lnTo>
                      <a:pt x="101" y="37"/>
                    </a:lnTo>
                    <a:lnTo>
                      <a:pt x="114" y="31"/>
                    </a:lnTo>
                    <a:lnTo>
                      <a:pt x="125" y="29"/>
                    </a:lnTo>
                    <a:lnTo>
                      <a:pt x="138" y="28"/>
                    </a:lnTo>
                    <a:lnTo>
                      <a:pt x="150" y="26"/>
                    </a:lnTo>
                    <a:lnTo>
                      <a:pt x="150" y="26"/>
                    </a:lnTo>
                    <a:lnTo>
                      <a:pt x="165" y="28"/>
                    </a:lnTo>
                    <a:lnTo>
                      <a:pt x="176" y="29"/>
                    </a:lnTo>
                    <a:lnTo>
                      <a:pt x="188" y="31"/>
                    </a:lnTo>
                    <a:lnTo>
                      <a:pt x="199" y="37"/>
                    </a:lnTo>
                    <a:lnTo>
                      <a:pt x="212" y="42"/>
                    </a:lnTo>
                    <a:lnTo>
                      <a:pt x="221" y="47"/>
                    </a:lnTo>
                    <a:lnTo>
                      <a:pt x="232" y="55"/>
                    </a:lnTo>
                    <a:lnTo>
                      <a:pt x="239" y="64"/>
                    </a:lnTo>
                    <a:lnTo>
                      <a:pt x="248" y="71"/>
                    </a:lnTo>
                    <a:lnTo>
                      <a:pt x="256" y="82"/>
                    </a:lnTo>
                    <a:lnTo>
                      <a:pt x="261" y="93"/>
                    </a:lnTo>
                    <a:lnTo>
                      <a:pt x="266" y="104"/>
                    </a:lnTo>
                    <a:lnTo>
                      <a:pt x="272" y="115"/>
                    </a:lnTo>
                    <a:lnTo>
                      <a:pt x="274" y="127"/>
                    </a:lnTo>
                    <a:lnTo>
                      <a:pt x="275" y="140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65"/>
                    </a:lnTo>
                    <a:lnTo>
                      <a:pt x="274" y="180"/>
                    </a:lnTo>
                    <a:lnTo>
                      <a:pt x="270" y="192"/>
                    </a:lnTo>
                    <a:lnTo>
                      <a:pt x="265" y="205"/>
                    </a:lnTo>
                    <a:lnTo>
                      <a:pt x="259" y="218"/>
                    </a:lnTo>
                    <a:lnTo>
                      <a:pt x="250" y="229"/>
                    </a:lnTo>
                    <a:lnTo>
                      <a:pt x="243" y="240"/>
                    </a:lnTo>
                    <a:lnTo>
                      <a:pt x="232" y="249"/>
                    </a:lnTo>
                    <a:lnTo>
                      <a:pt x="232" y="249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888" tIns="60944" rIns="121888" bIns="60944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2399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reeform 109"/>
              <p:cNvSpPr>
                <a:spLocks/>
              </p:cNvSpPr>
              <p:nvPr/>
            </p:nvSpPr>
            <p:spPr bwMode="auto">
              <a:xfrm>
                <a:off x="5732901" y="3788176"/>
                <a:ext cx="103817" cy="103817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13" y="0"/>
                  </a:cxn>
                  <a:cxn ang="0">
                    <a:pos x="9" y="2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9" y="24"/>
                  </a:cxn>
                  <a:cxn ang="0">
                    <a:pos x="13" y="25"/>
                  </a:cxn>
                  <a:cxn ang="0">
                    <a:pos x="13" y="25"/>
                  </a:cxn>
                  <a:cxn ang="0">
                    <a:pos x="24" y="27"/>
                  </a:cxn>
                  <a:cxn ang="0">
                    <a:pos x="35" y="31"/>
                  </a:cxn>
                  <a:cxn ang="0">
                    <a:pos x="46" y="36"/>
                  </a:cxn>
                  <a:cxn ang="0">
                    <a:pos x="57" y="44"/>
                  </a:cxn>
                  <a:cxn ang="0">
                    <a:pos x="64" y="53"/>
                  </a:cxn>
                  <a:cxn ang="0">
                    <a:pos x="71" y="64"/>
                  </a:cxn>
                  <a:cxn ang="0">
                    <a:pos x="75" y="76"/>
                  </a:cxn>
                  <a:cxn ang="0">
                    <a:pos x="77" y="89"/>
                  </a:cxn>
                  <a:cxn ang="0">
                    <a:pos x="77" y="89"/>
                  </a:cxn>
                  <a:cxn ang="0">
                    <a:pos x="78" y="94"/>
                  </a:cxn>
                  <a:cxn ang="0">
                    <a:pos x="80" y="98"/>
                  </a:cxn>
                  <a:cxn ang="0">
                    <a:pos x="84" y="102"/>
                  </a:cxn>
                  <a:cxn ang="0">
                    <a:pos x="89" y="102"/>
                  </a:cxn>
                  <a:cxn ang="0">
                    <a:pos x="89" y="102"/>
                  </a:cxn>
                  <a:cxn ang="0">
                    <a:pos x="95" y="102"/>
                  </a:cxn>
                  <a:cxn ang="0">
                    <a:pos x="98" y="98"/>
                  </a:cxn>
                  <a:cxn ang="0">
                    <a:pos x="100" y="94"/>
                  </a:cxn>
                  <a:cxn ang="0">
                    <a:pos x="102" y="89"/>
                  </a:cxn>
                  <a:cxn ang="0">
                    <a:pos x="102" y="89"/>
                  </a:cxn>
                  <a:cxn ang="0">
                    <a:pos x="100" y="69"/>
                  </a:cxn>
                  <a:cxn ang="0">
                    <a:pos x="95" y="51"/>
                  </a:cxn>
                  <a:cxn ang="0">
                    <a:pos x="86" y="36"/>
                  </a:cxn>
                  <a:cxn ang="0">
                    <a:pos x="75" y="24"/>
                  </a:cxn>
                  <a:cxn ang="0">
                    <a:pos x="60" y="13"/>
                  </a:cxn>
                  <a:cxn ang="0">
                    <a:pos x="46" y="6"/>
                  </a:cxn>
                  <a:cxn ang="0">
                    <a:pos x="29" y="2"/>
                  </a:cxn>
                  <a:cxn ang="0">
                    <a:pos x="13" y="0"/>
                  </a:cxn>
                  <a:cxn ang="0">
                    <a:pos x="13" y="0"/>
                  </a:cxn>
                </a:cxnLst>
                <a:rect l="0" t="0" r="r" b="b"/>
                <a:pathLst>
                  <a:path w="102" h="102">
                    <a:moveTo>
                      <a:pt x="13" y="0"/>
                    </a:moveTo>
                    <a:lnTo>
                      <a:pt x="13" y="0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24" y="27"/>
                    </a:lnTo>
                    <a:lnTo>
                      <a:pt x="35" y="31"/>
                    </a:lnTo>
                    <a:lnTo>
                      <a:pt x="46" y="36"/>
                    </a:lnTo>
                    <a:lnTo>
                      <a:pt x="57" y="44"/>
                    </a:lnTo>
                    <a:lnTo>
                      <a:pt x="64" y="53"/>
                    </a:lnTo>
                    <a:lnTo>
                      <a:pt x="71" y="64"/>
                    </a:lnTo>
                    <a:lnTo>
                      <a:pt x="75" y="76"/>
                    </a:lnTo>
                    <a:lnTo>
                      <a:pt x="77" y="89"/>
                    </a:lnTo>
                    <a:lnTo>
                      <a:pt x="77" y="89"/>
                    </a:lnTo>
                    <a:lnTo>
                      <a:pt x="78" y="94"/>
                    </a:lnTo>
                    <a:lnTo>
                      <a:pt x="80" y="98"/>
                    </a:lnTo>
                    <a:lnTo>
                      <a:pt x="84" y="102"/>
                    </a:lnTo>
                    <a:lnTo>
                      <a:pt x="89" y="102"/>
                    </a:lnTo>
                    <a:lnTo>
                      <a:pt x="89" y="102"/>
                    </a:lnTo>
                    <a:lnTo>
                      <a:pt x="95" y="102"/>
                    </a:lnTo>
                    <a:lnTo>
                      <a:pt x="98" y="98"/>
                    </a:lnTo>
                    <a:lnTo>
                      <a:pt x="100" y="94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100" y="69"/>
                    </a:lnTo>
                    <a:lnTo>
                      <a:pt x="95" y="51"/>
                    </a:lnTo>
                    <a:lnTo>
                      <a:pt x="86" y="36"/>
                    </a:lnTo>
                    <a:lnTo>
                      <a:pt x="75" y="24"/>
                    </a:lnTo>
                    <a:lnTo>
                      <a:pt x="60" y="13"/>
                    </a:lnTo>
                    <a:lnTo>
                      <a:pt x="46" y="6"/>
                    </a:lnTo>
                    <a:lnTo>
                      <a:pt x="29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888" tIns="60944" rIns="121888" bIns="60944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2399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</a:endParaRPr>
              </a:p>
            </p:txBody>
          </p:sp>
        </p:grpSp>
      </p:grpSp>
      <p:cxnSp>
        <p:nvCxnSpPr>
          <p:cNvPr id="4" name="Elbow Connector 3"/>
          <p:cNvCxnSpPr/>
          <p:nvPr/>
        </p:nvCxnSpPr>
        <p:spPr>
          <a:xfrm>
            <a:off x="1655964" y="4542875"/>
            <a:ext cx="5668818" cy="599358"/>
          </a:xfrm>
          <a:prstGeom prst="bentConnector3">
            <a:avLst>
              <a:gd name="adj1" fmla="val 76621"/>
            </a:avLst>
          </a:prstGeom>
          <a:ln w="12700">
            <a:solidFill>
              <a:schemeClr val="accent1">
                <a:lumMod val="60000"/>
                <a:lumOff val="40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" name="Group 52"/>
          <p:cNvGrpSpPr/>
          <p:nvPr/>
        </p:nvGrpSpPr>
        <p:grpSpPr>
          <a:xfrm>
            <a:off x="7278025" y="4460757"/>
            <a:ext cx="1371244" cy="1371243"/>
            <a:chOff x="7278332" y="4461025"/>
            <a:chExt cx="1371601" cy="1371600"/>
          </a:xfrm>
        </p:grpSpPr>
        <p:sp>
          <p:nvSpPr>
            <p:cNvPr id="38" name="Oval 37"/>
            <p:cNvSpPr/>
            <p:nvPr/>
          </p:nvSpPr>
          <p:spPr>
            <a:xfrm>
              <a:off x="7278332" y="4461025"/>
              <a:ext cx="1371601" cy="13716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3199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7566886" y="5051753"/>
              <a:ext cx="839910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126"/>
              <a:r>
                <a: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  <a:cs typeface="Lato Regular"/>
                </a:rPr>
                <a:t>ROAMING</a:t>
              </a:r>
              <a:endParaRPr lang="id-ID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  <a:cs typeface="Lato Regular"/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7409736" y="5220384"/>
              <a:ext cx="1132208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914126"/>
              <a:r>
                <a:rPr lang="pt-B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  <a:cs typeface="Lato Light"/>
                </a:rPr>
                <a:t>Lorem ipsum metonsectetur</a:t>
              </a:r>
              <a:endPara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endParaRPr>
            </a:p>
          </p:txBody>
        </p:sp>
        <p:grpSp>
          <p:nvGrpSpPr>
            <p:cNvPr id="44" name="Group 43"/>
            <p:cNvGrpSpPr>
              <a:grpSpLocks noChangeAspect="1"/>
            </p:cNvGrpSpPr>
            <p:nvPr/>
          </p:nvGrpSpPr>
          <p:grpSpPr>
            <a:xfrm>
              <a:off x="7780649" y="4706808"/>
              <a:ext cx="413737" cy="320040"/>
              <a:chOff x="3727889" y="-113301"/>
              <a:chExt cx="548381" cy="424189"/>
            </a:xfrm>
            <a:solidFill>
              <a:schemeClr val="tx1"/>
            </a:solidFill>
          </p:grpSpPr>
          <p:sp>
            <p:nvSpPr>
              <p:cNvPr id="45" name="Oval 43"/>
              <p:cNvSpPr>
                <a:spLocks noChangeArrowheads="1"/>
              </p:cNvSpPr>
              <p:nvPr/>
            </p:nvSpPr>
            <p:spPr bwMode="auto">
              <a:xfrm>
                <a:off x="3954500" y="47987"/>
                <a:ext cx="96773" cy="9758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8" tIns="60944" rIns="121888" bIns="60944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2399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</a:endParaRPr>
              </a:p>
            </p:txBody>
          </p:sp>
          <p:sp>
            <p:nvSpPr>
              <p:cNvPr id="46" name="Freeform 44"/>
              <p:cNvSpPr>
                <a:spLocks/>
              </p:cNvSpPr>
              <p:nvPr/>
            </p:nvSpPr>
            <p:spPr bwMode="auto">
              <a:xfrm>
                <a:off x="4042402" y="-20560"/>
                <a:ext cx="98386" cy="238707"/>
              </a:xfrm>
              <a:custGeom>
                <a:avLst/>
                <a:gdLst>
                  <a:gd name="T0" fmla="*/ 34 w 52"/>
                  <a:gd name="T1" fmla="*/ 61 h 125"/>
                  <a:gd name="T2" fmla="*/ 0 w 52"/>
                  <a:gd name="T3" fmla="*/ 112 h 125"/>
                  <a:gd name="T4" fmla="*/ 15 w 52"/>
                  <a:gd name="T5" fmla="*/ 125 h 125"/>
                  <a:gd name="T6" fmla="*/ 52 w 52"/>
                  <a:gd name="T7" fmla="*/ 61 h 125"/>
                  <a:gd name="T8" fmla="*/ 18 w 52"/>
                  <a:gd name="T9" fmla="*/ 0 h 125"/>
                  <a:gd name="T10" fmla="*/ 4 w 52"/>
                  <a:gd name="T11" fmla="*/ 12 h 125"/>
                  <a:gd name="T12" fmla="*/ 34 w 52"/>
                  <a:gd name="T13" fmla="*/ 6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5">
                    <a:moveTo>
                      <a:pt x="34" y="61"/>
                    </a:moveTo>
                    <a:cubicBezTo>
                      <a:pt x="34" y="84"/>
                      <a:pt x="20" y="104"/>
                      <a:pt x="0" y="112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37" y="113"/>
                      <a:pt x="52" y="89"/>
                      <a:pt x="52" y="61"/>
                    </a:cubicBezTo>
                    <a:cubicBezTo>
                      <a:pt x="52" y="35"/>
                      <a:pt x="39" y="13"/>
                      <a:pt x="18" y="0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2" y="21"/>
                      <a:pt x="34" y="40"/>
                      <a:pt x="34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8" tIns="60944" rIns="121888" bIns="60944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2399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</a:endParaRPr>
              </a:p>
            </p:txBody>
          </p:sp>
          <p:sp>
            <p:nvSpPr>
              <p:cNvPr id="47" name="Freeform 45"/>
              <p:cNvSpPr>
                <a:spLocks/>
              </p:cNvSpPr>
              <p:nvPr/>
            </p:nvSpPr>
            <p:spPr bwMode="auto">
              <a:xfrm>
                <a:off x="4093208" y="-62495"/>
                <a:ext cx="114515" cy="322577"/>
              </a:xfrm>
              <a:custGeom>
                <a:avLst/>
                <a:gdLst>
                  <a:gd name="T0" fmla="*/ 40 w 60"/>
                  <a:gd name="T1" fmla="*/ 83 h 169"/>
                  <a:gd name="T2" fmla="*/ 0 w 60"/>
                  <a:gd name="T3" fmla="*/ 155 h 169"/>
                  <a:gd name="T4" fmla="*/ 15 w 60"/>
                  <a:gd name="T5" fmla="*/ 169 h 169"/>
                  <a:gd name="T6" fmla="*/ 60 w 60"/>
                  <a:gd name="T7" fmla="*/ 83 h 169"/>
                  <a:gd name="T8" fmla="*/ 19 w 60"/>
                  <a:gd name="T9" fmla="*/ 0 h 169"/>
                  <a:gd name="T10" fmla="*/ 3 w 60"/>
                  <a:gd name="T11" fmla="*/ 14 h 169"/>
                  <a:gd name="T12" fmla="*/ 40 w 60"/>
                  <a:gd name="T13" fmla="*/ 8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69">
                    <a:moveTo>
                      <a:pt x="40" y="83"/>
                    </a:moveTo>
                    <a:cubicBezTo>
                      <a:pt x="40" y="114"/>
                      <a:pt x="24" y="140"/>
                      <a:pt x="0" y="155"/>
                    </a:cubicBezTo>
                    <a:cubicBezTo>
                      <a:pt x="15" y="169"/>
                      <a:pt x="15" y="169"/>
                      <a:pt x="15" y="169"/>
                    </a:cubicBezTo>
                    <a:cubicBezTo>
                      <a:pt x="42" y="150"/>
                      <a:pt x="60" y="119"/>
                      <a:pt x="60" y="83"/>
                    </a:cubicBezTo>
                    <a:cubicBezTo>
                      <a:pt x="60" y="49"/>
                      <a:pt x="44" y="19"/>
                      <a:pt x="1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5" y="29"/>
                      <a:pt x="40" y="54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8" tIns="60944" rIns="121888" bIns="60944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2399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</a:endParaRPr>
              </a:p>
            </p:txBody>
          </p:sp>
          <p:sp>
            <p:nvSpPr>
              <p:cNvPr id="48" name="Freeform 46"/>
              <p:cNvSpPr>
                <a:spLocks/>
              </p:cNvSpPr>
              <p:nvPr/>
            </p:nvSpPr>
            <p:spPr bwMode="auto">
              <a:xfrm>
                <a:off x="4143207" y="-113301"/>
                <a:ext cx="133063" cy="424189"/>
              </a:xfrm>
              <a:custGeom>
                <a:avLst/>
                <a:gdLst>
                  <a:gd name="T0" fmla="*/ 49 w 70"/>
                  <a:gd name="T1" fmla="*/ 110 h 223"/>
                  <a:gd name="T2" fmla="*/ 0 w 70"/>
                  <a:gd name="T3" fmla="*/ 209 h 223"/>
                  <a:gd name="T4" fmla="*/ 16 w 70"/>
                  <a:gd name="T5" fmla="*/ 223 h 223"/>
                  <a:gd name="T6" fmla="*/ 70 w 70"/>
                  <a:gd name="T7" fmla="*/ 110 h 223"/>
                  <a:gd name="T8" fmla="*/ 19 w 70"/>
                  <a:gd name="T9" fmla="*/ 0 h 223"/>
                  <a:gd name="T10" fmla="*/ 3 w 70"/>
                  <a:gd name="T11" fmla="*/ 14 h 223"/>
                  <a:gd name="T12" fmla="*/ 49 w 70"/>
                  <a:gd name="T13" fmla="*/ 11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23">
                    <a:moveTo>
                      <a:pt x="49" y="110"/>
                    </a:moveTo>
                    <a:cubicBezTo>
                      <a:pt x="49" y="151"/>
                      <a:pt x="30" y="186"/>
                      <a:pt x="0" y="209"/>
                    </a:cubicBezTo>
                    <a:cubicBezTo>
                      <a:pt x="16" y="223"/>
                      <a:pt x="16" y="223"/>
                      <a:pt x="16" y="223"/>
                    </a:cubicBezTo>
                    <a:cubicBezTo>
                      <a:pt x="49" y="197"/>
                      <a:pt x="70" y="156"/>
                      <a:pt x="70" y="110"/>
                    </a:cubicBezTo>
                    <a:cubicBezTo>
                      <a:pt x="70" y="66"/>
                      <a:pt x="50" y="26"/>
                      <a:pt x="1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1" y="37"/>
                      <a:pt x="49" y="71"/>
                      <a:pt x="49" y="1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8" tIns="60944" rIns="121888" bIns="60944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2399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</a:endParaRPr>
              </a:p>
            </p:txBody>
          </p:sp>
          <p:sp>
            <p:nvSpPr>
              <p:cNvPr id="49" name="Oval 47"/>
              <p:cNvSpPr>
                <a:spLocks noChangeArrowheads="1"/>
              </p:cNvSpPr>
              <p:nvPr/>
            </p:nvSpPr>
            <p:spPr bwMode="auto">
              <a:xfrm>
                <a:off x="3952887" y="52019"/>
                <a:ext cx="96773" cy="9758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8" tIns="60944" rIns="121888" bIns="60944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2399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</a:endParaRPr>
              </a:p>
            </p:txBody>
          </p:sp>
          <p:sp>
            <p:nvSpPr>
              <p:cNvPr id="50" name="Freeform 48"/>
              <p:cNvSpPr>
                <a:spLocks/>
              </p:cNvSpPr>
              <p:nvPr/>
            </p:nvSpPr>
            <p:spPr bwMode="auto">
              <a:xfrm>
                <a:off x="3863371" y="-20560"/>
                <a:ext cx="98386" cy="238707"/>
              </a:xfrm>
              <a:custGeom>
                <a:avLst/>
                <a:gdLst>
                  <a:gd name="T0" fmla="*/ 18 w 52"/>
                  <a:gd name="T1" fmla="*/ 64 h 125"/>
                  <a:gd name="T2" fmla="*/ 52 w 52"/>
                  <a:gd name="T3" fmla="*/ 13 h 125"/>
                  <a:gd name="T4" fmla="*/ 38 w 52"/>
                  <a:gd name="T5" fmla="*/ 0 h 125"/>
                  <a:gd name="T6" fmla="*/ 0 w 52"/>
                  <a:gd name="T7" fmla="*/ 64 h 125"/>
                  <a:gd name="T8" fmla="*/ 34 w 52"/>
                  <a:gd name="T9" fmla="*/ 125 h 125"/>
                  <a:gd name="T10" fmla="*/ 48 w 52"/>
                  <a:gd name="T11" fmla="*/ 113 h 125"/>
                  <a:gd name="T12" fmla="*/ 18 w 52"/>
                  <a:gd name="T13" fmla="*/ 6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125">
                    <a:moveTo>
                      <a:pt x="18" y="64"/>
                    </a:moveTo>
                    <a:cubicBezTo>
                      <a:pt x="18" y="41"/>
                      <a:pt x="32" y="21"/>
                      <a:pt x="52" y="13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5" y="12"/>
                      <a:pt x="0" y="36"/>
                      <a:pt x="0" y="64"/>
                    </a:cubicBezTo>
                    <a:cubicBezTo>
                      <a:pt x="0" y="90"/>
                      <a:pt x="14" y="113"/>
                      <a:pt x="34" y="125"/>
                    </a:cubicBezTo>
                    <a:cubicBezTo>
                      <a:pt x="48" y="113"/>
                      <a:pt x="48" y="113"/>
                      <a:pt x="48" y="113"/>
                    </a:cubicBezTo>
                    <a:cubicBezTo>
                      <a:pt x="30" y="104"/>
                      <a:pt x="18" y="85"/>
                      <a:pt x="18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8" tIns="60944" rIns="121888" bIns="60944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2399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</a:endParaRPr>
              </a:p>
            </p:txBody>
          </p:sp>
          <p:sp>
            <p:nvSpPr>
              <p:cNvPr id="51" name="Freeform 49"/>
              <p:cNvSpPr>
                <a:spLocks/>
              </p:cNvSpPr>
              <p:nvPr/>
            </p:nvSpPr>
            <p:spPr bwMode="auto">
              <a:xfrm>
                <a:off x="3796437" y="-62495"/>
                <a:ext cx="116128" cy="322577"/>
              </a:xfrm>
              <a:custGeom>
                <a:avLst/>
                <a:gdLst>
                  <a:gd name="T0" fmla="*/ 20 w 61"/>
                  <a:gd name="T1" fmla="*/ 86 h 169"/>
                  <a:gd name="T2" fmla="*/ 61 w 61"/>
                  <a:gd name="T3" fmla="*/ 14 h 169"/>
                  <a:gd name="T4" fmla="*/ 45 w 61"/>
                  <a:gd name="T5" fmla="*/ 0 h 169"/>
                  <a:gd name="T6" fmla="*/ 0 w 61"/>
                  <a:gd name="T7" fmla="*/ 86 h 169"/>
                  <a:gd name="T8" fmla="*/ 42 w 61"/>
                  <a:gd name="T9" fmla="*/ 169 h 169"/>
                  <a:gd name="T10" fmla="*/ 57 w 61"/>
                  <a:gd name="T11" fmla="*/ 155 h 169"/>
                  <a:gd name="T12" fmla="*/ 20 w 61"/>
                  <a:gd name="T13" fmla="*/ 8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169">
                    <a:moveTo>
                      <a:pt x="20" y="86"/>
                    </a:moveTo>
                    <a:cubicBezTo>
                      <a:pt x="20" y="55"/>
                      <a:pt x="36" y="29"/>
                      <a:pt x="61" y="14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18" y="19"/>
                      <a:pt x="0" y="50"/>
                      <a:pt x="0" y="86"/>
                    </a:cubicBezTo>
                    <a:cubicBezTo>
                      <a:pt x="0" y="120"/>
                      <a:pt x="16" y="150"/>
                      <a:pt x="42" y="169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35" y="140"/>
                      <a:pt x="20" y="115"/>
                      <a:pt x="20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8" tIns="60944" rIns="121888" bIns="60944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2399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</a:endParaRPr>
              </a:p>
            </p:txBody>
          </p:sp>
          <p:sp>
            <p:nvSpPr>
              <p:cNvPr id="52" name="Freeform 50"/>
              <p:cNvSpPr>
                <a:spLocks/>
              </p:cNvSpPr>
              <p:nvPr/>
            </p:nvSpPr>
            <p:spPr bwMode="auto">
              <a:xfrm>
                <a:off x="3727889" y="-113301"/>
                <a:ext cx="133063" cy="424189"/>
              </a:xfrm>
              <a:custGeom>
                <a:avLst/>
                <a:gdLst>
                  <a:gd name="T0" fmla="*/ 21 w 70"/>
                  <a:gd name="T1" fmla="*/ 113 h 223"/>
                  <a:gd name="T2" fmla="*/ 70 w 70"/>
                  <a:gd name="T3" fmla="*/ 14 h 223"/>
                  <a:gd name="T4" fmla="*/ 54 w 70"/>
                  <a:gd name="T5" fmla="*/ 0 h 223"/>
                  <a:gd name="T6" fmla="*/ 0 w 70"/>
                  <a:gd name="T7" fmla="*/ 113 h 223"/>
                  <a:gd name="T8" fmla="*/ 51 w 70"/>
                  <a:gd name="T9" fmla="*/ 223 h 223"/>
                  <a:gd name="T10" fmla="*/ 67 w 70"/>
                  <a:gd name="T11" fmla="*/ 209 h 223"/>
                  <a:gd name="T12" fmla="*/ 21 w 70"/>
                  <a:gd name="T13" fmla="*/ 11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223">
                    <a:moveTo>
                      <a:pt x="21" y="113"/>
                    </a:moveTo>
                    <a:cubicBezTo>
                      <a:pt x="21" y="73"/>
                      <a:pt x="40" y="37"/>
                      <a:pt x="70" y="14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21" y="26"/>
                      <a:pt x="0" y="67"/>
                      <a:pt x="0" y="113"/>
                    </a:cubicBezTo>
                    <a:cubicBezTo>
                      <a:pt x="0" y="157"/>
                      <a:pt x="20" y="197"/>
                      <a:pt x="51" y="223"/>
                    </a:cubicBezTo>
                    <a:cubicBezTo>
                      <a:pt x="67" y="209"/>
                      <a:pt x="67" y="209"/>
                      <a:pt x="67" y="209"/>
                    </a:cubicBezTo>
                    <a:cubicBezTo>
                      <a:pt x="39" y="186"/>
                      <a:pt x="21" y="152"/>
                      <a:pt x="21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8" tIns="60944" rIns="121888" bIns="60944" numCol="1" anchor="t" anchorCtr="0" compatLnSpc="1">
                <a:prstTxWarp prst="textNoShape">
                  <a:avLst/>
                </a:prstTxWarp>
              </a:bodyPr>
              <a:lstStyle/>
              <a:p>
                <a:pPr defTabSz="914126"/>
                <a:endParaRPr lang="en-US" sz="2399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</a:endParaRPr>
              </a:p>
            </p:txBody>
          </p:sp>
        </p:grpSp>
      </p:grpSp>
      <p:cxnSp>
        <p:nvCxnSpPr>
          <p:cNvPr id="54" name="Elbow Connector 53"/>
          <p:cNvCxnSpPr/>
          <p:nvPr/>
        </p:nvCxnSpPr>
        <p:spPr>
          <a:xfrm flipV="1">
            <a:off x="3707922" y="2990070"/>
            <a:ext cx="5188607" cy="1225931"/>
          </a:xfrm>
          <a:prstGeom prst="bentConnector3">
            <a:avLst>
              <a:gd name="adj1" fmla="val 81881"/>
            </a:avLst>
          </a:prstGeom>
          <a:ln w="12700">
            <a:solidFill>
              <a:schemeClr val="accent4">
                <a:lumMod val="60000"/>
                <a:lumOff val="40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" name="Group 70"/>
          <p:cNvGrpSpPr/>
          <p:nvPr/>
        </p:nvGrpSpPr>
        <p:grpSpPr>
          <a:xfrm>
            <a:off x="8734515" y="2308571"/>
            <a:ext cx="1371244" cy="1371243"/>
            <a:chOff x="8836800" y="2308278"/>
            <a:chExt cx="1371601" cy="1371600"/>
          </a:xfrm>
        </p:grpSpPr>
        <p:sp>
          <p:nvSpPr>
            <p:cNvPr id="58" name="Oval 57"/>
            <p:cNvSpPr/>
            <p:nvPr/>
          </p:nvSpPr>
          <p:spPr>
            <a:xfrm>
              <a:off x="8836800" y="2308278"/>
              <a:ext cx="1371601" cy="13716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/>
              <a:endParaRPr lang="en-US" sz="3199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9156421" y="2899006"/>
              <a:ext cx="777777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126"/>
              <a:r>
                <a:rPr 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  <a:cs typeface="Lato Regular"/>
                </a:rPr>
                <a:t>BRILIANT</a:t>
              </a:r>
              <a:endParaRPr lang="id-ID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  <a:cs typeface="Lato Regular"/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8968204" y="3067637"/>
              <a:ext cx="1132208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defTabSz="914126"/>
              <a:r>
                <a:rPr lang="pt-B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/>
                  <a:cs typeface="Lato Light"/>
                </a:rPr>
                <a:t>Lorem ipsum metonsectetur</a:t>
              </a:r>
              <a:endParaRPr 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endParaRPr>
            </a:p>
          </p:txBody>
        </p:sp>
        <p:sp>
          <p:nvSpPr>
            <p:cNvPr id="70" name="Freeform 153"/>
            <p:cNvSpPr>
              <a:spLocks noChangeAspect="1" noEditPoints="1"/>
            </p:cNvSpPr>
            <p:nvPr/>
          </p:nvSpPr>
          <p:spPr bwMode="auto">
            <a:xfrm>
              <a:off x="9356482" y="2525132"/>
              <a:ext cx="377654" cy="365760"/>
            </a:xfrm>
            <a:custGeom>
              <a:avLst/>
              <a:gdLst>
                <a:gd name="T0" fmla="*/ 198196 w 59"/>
                <a:gd name="T1" fmla="*/ 82216 h 57"/>
                <a:gd name="T2" fmla="*/ 153773 w 59"/>
                <a:gd name="T3" fmla="*/ 126750 h 57"/>
                <a:gd name="T4" fmla="*/ 164024 w 59"/>
                <a:gd name="T5" fmla="*/ 188412 h 57"/>
                <a:gd name="T6" fmla="*/ 164024 w 59"/>
                <a:gd name="T7" fmla="*/ 188412 h 57"/>
                <a:gd name="T8" fmla="*/ 160607 w 59"/>
                <a:gd name="T9" fmla="*/ 195263 h 57"/>
                <a:gd name="T10" fmla="*/ 153773 w 59"/>
                <a:gd name="T11" fmla="*/ 195263 h 57"/>
                <a:gd name="T12" fmla="*/ 99098 w 59"/>
                <a:gd name="T13" fmla="*/ 164432 h 57"/>
                <a:gd name="T14" fmla="*/ 44423 w 59"/>
                <a:gd name="T15" fmla="*/ 195263 h 57"/>
                <a:gd name="T16" fmla="*/ 41006 w 59"/>
                <a:gd name="T17" fmla="*/ 195263 h 57"/>
                <a:gd name="T18" fmla="*/ 37589 w 59"/>
                <a:gd name="T19" fmla="*/ 188412 h 57"/>
                <a:gd name="T20" fmla="*/ 37589 w 59"/>
                <a:gd name="T21" fmla="*/ 188412 h 57"/>
                <a:gd name="T22" fmla="*/ 47840 w 59"/>
                <a:gd name="T23" fmla="*/ 126750 h 57"/>
                <a:gd name="T24" fmla="*/ 3417 w 59"/>
                <a:gd name="T25" fmla="*/ 82216 h 57"/>
                <a:gd name="T26" fmla="*/ 0 w 59"/>
                <a:gd name="T27" fmla="*/ 75365 h 57"/>
                <a:gd name="T28" fmla="*/ 6834 w 59"/>
                <a:gd name="T29" fmla="*/ 71939 h 57"/>
                <a:gd name="T30" fmla="*/ 68343 w 59"/>
                <a:gd name="T31" fmla="*/ 61662 h 57"/>
                <a:gd name="T32" fmla="*/ 95681 w 59"/>
                <a:gd name="T33" fmla="*/ 6851 h 57"/>
                <a:gd name="T34" fmla="*/ 99098 w 59"/>
                <a:gd name="T35" fmla="*/ 0 h 57"/>
                <a:gd name="T36" fmla="*/ 105932 w 59"/>
                <a:gd name="T37" fmla="*/ 6851 h 57"/>
                <a:gd name="T38" fmla="*/ 133270 w 59"/>
                <a:gd name="T39" fmla="*/ 61662 h 57"/>
                <a:gd name="T40" fmla="*/ 194779 w 59"/>
                <a:gd name="T41" fmla="*/ 71939 h 57"/>
                <a:gd name="T42" fmla="*/ 201613 w 59"/>
                <a:gd name="T43" fmla="*/ 75365 h 57"/>
                <a:gd name="T44" fmla="*/ 198196 w 59"/>
                <a:gd name="T45" fmla="*/ 82216 h 57"/>
                <a:gd name="T46" fmla="*/ 174276 w 59"/>
                <a:gd name="T47" fmla="*/ 85642 h 57"/>
                <a:gd name="T48" fmla="*/ 123018 w 59"/>
                <a:gd name="T49" fmla="*/ 75365 h 57"/>
                <a:gd name="T50" fmla="*/ 99098 w 59"/>
                <a:gd name="T51" fmla="*/ 30831 h 57"/>
                <a:gd name="T52" fmla="*/ 78595 w 59"/>
                <a:gd name="T53" fmla="*/ 75365 h 57"/>
                <a:gd name="T54" fmla="*/ 27337 w 59"/>
                <a:gd name="T55" fmla="*/ 85642 h 57"/>
                <a:gd name="T56" fmla="*/ 64926 w 59"/>
                <a:gd name="T57" fmla="*/ 119898 h 57"/>
                <a:gd name="T58" fmla="*/ 54675 w 59"/>
                <a:gd name="T59" fmla="*/ 171283 h 57"/>
                <a:gd name="T60" fmla="*/ 99098 w 59"/>
                <a:gd name="T61" fmla="*/ 147304 h 57"/>
                <a:gd name="T62" fmla="*/ 146938 w 59"/>
                <a:gd name="T63" fmla="*/ 171283 h 57"/>
                <a:gd name="T64" fmla="*/ 136687 w 59"/>
                <a:gd name="T65" fmla="*/ 119898 h 57"/>
                <a:gd name="T66" fmla="*/ 174276 w 59"/>
                <a:gd name="T67" fmla="*/ 85642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9" h="57">
                  <a:moveTo>
                    <a:pt x="58" y="24"/>
                  </a:moveTo>
                  <a:cubicBezTo>
                    <a:pt x="45" y="37"/>
                    <a:pt x="45" y="37"/>
                    <a:pt x="45" y="37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6"/>
                    <a:pt x="48" y="57"/>
                    <a:pt x="47" y="57"/>
                  </a:cubicBezTo>
                  <a:cubicBezTo>
                    <a:pt x="46" y="57"/>
                    <a:pt x="46" y="57"/>
                    <a:pt x="45" y="5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3" y="57"/>
                    <a:pt x="12" y="57"/>
                  </a:cubicBezTo>
                  <a:cubicBezTo>
                    <a:pt x="11" y="57"/>
                    <a:pt x="11" y="56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1" y="21"/>
                    <a:pt x="2" y="2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9" y="0"/>
                    <a:pt x="29" y="0"/>
                  </a:cubicBezTo>
                  <a:cubicBezTo>
                    <a:pt x="30" y="0"/>
                    <a:pt x="31" y="1"/>
                    <a:pt x="31" y="2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1"/>
                    <a:pt x="59" y="21"/>
                    <a:pt x="59" y="22"/>
                  </a:cubicBezTo>
                  <a:cubicBezTo>
                    <a:pt x="59" y="23"/>
                    <a:pt x="59" y="24"/>
                    <a:pt x="58" y="24"/>
                  </a:cubicBezTo>
                  <a:close/>
                  <a:moveTo>
                    <a:pt x="51" y="25"/>
                  </a:moveTo>
                  <a:cubicBezTo>
                    <a:pt x="36" y="22"/>
                    <a:pt x="36" y="22"/>
                    <a:pt x="36" y="22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0" y="35"/>
                    <a:pt x="40" y="35"/>
                    <a:pt x="40" y="35"/>
                  </a:cubicBezTo>
                  <a:lnTo>
                    <a:pt x="51" y="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/>
            <a:lstStyle/>
            <a:p>
              <a:pPr defTabSz="914126"/>
              <a:endParaRPr lang="en-US" sz="1799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endParaRPr>
            </a:p>
          </p:txBody>
        </p:sp>
      </p:grpSp>
      <p:sp>
        <p:nvSpPr>
          <p:cNvPr id="72" name="Content Placeholder 2"/>
          <p:cNvSpPr txBox="1">
            <a:spLocks/>
          </p:cNvSpPr>
          <p:nvPr/>
        </p:nvSpPr>
        <p:spPr>
          <a:xfrm>
            <a:off x="8896309" y="4341229"/>
            <a:ext cx="2438345" cy="1797608"/>
          </a:xfrm>
          <a:prstGeom prst="rect">
            <a:avLst/>
          </a:prstGeom>
        </p:spPr>
        <p:txBody>
          <a:bodyPr vert="horz" lIns="91416" tIns="45708" rIns="91416" bIns="45708" rtlCol="0" anchor="t">
            <a:noAutofit/>
          </a:bodyPr>
          <a:lstStyle>
            <a:lvl1pPr marL="0" indent="0" algn="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2100" kern="1200" cap="none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defRPr>
            </a:lvl1pPr>
            <a:lvl2pPr marL="457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20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2pPr>
            <a:lvl3pPr marL="914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8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3pPr>
            <a:lvl4pPr marL="1371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6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4pPr>
            <a:lvl5pPr marL="18288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5pPr>
            <a:lvl6pPr marL="22860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6pPr>
            <a:lvl7pPr marL="2743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7pPr>
            <a:lvl8pPr marL="3200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8pPr>
            <a:lvl9pPr marL="3657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accent1">
                  <a:lumMod val="75000"/>
                </a:schemeClr>
              </a:buClr>
              <a:buSzPct val="145000"/>
              <a:buFont typeface="Arial"/>
              <a:buNone/>
              <a:defRPr sz="1400" kern="1200" cap="none">
                <a:solidFill>
                  <a:schemeClr val="tx1">
                    <a:tint val="75000"/>
                  </a:schemeClr>
                </a:solidFill>
                <a:effectLst/>
                <a:latin typeface="+mn-lt"/>
                <a:ea typeface="+mn-ea"/>
                <a:cs typeface="+mn-cs"/>
              </a:defRPr>
            </a:lvl9pPr>
          </a:lstStyle>
          <a:p>
            <a:pPr algn="l" defTabSz="457063">
              <a:lnSpc>
                <a:spcPct val="150000"/>
              </a:lnSpc>
              <a:buClr>
                <a:srgbClr val="D5D5D5">
                  <a:lumMod val="75000"/>
                </a:srgbClr>
              </a:buClr>
            </a:pP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Lorem ipsum dolor sit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amet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consectetur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adipiscing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Fusce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suscipit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neque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non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libero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aliquam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,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ut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facilisis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lacus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pretium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.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Sed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imperdiet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tincidunt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velit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laoreet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 </a:t>
            </a:r>
            <a:r>
              <a:rPr lang="en-US" sz="1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facilisis</a:t>
            </a:r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/>
              </a:rPr>
              <a:t>.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/>
            </a:endParaRPr>
          </a:p>
        </p:txBody>
      </p:sp>
      <p:sp>
        <p:nvSpPr>
          <p:cNvPr id="24" name="Title 23">
            <a:extLst>
              <a:ext uri="{FF2B5EF4-FFF2-40B4-BE49-F238E27FC236}">
                <a16:creationId xmlns:a16="http://schemas.microsoft.com/office/drawing/2014/main" id="{3099EE26-6BEB-596F-AC54-EE33071007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955611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Block Arc 37"/>
          <p:cNvSpPr/>
          <p:nvPr/>
        </p:nvSpPr>
        <p:spPr>
          <a:xfrm rot="16875716">
            <a:off x="1534493" y="1728371"/>
            <a:ext cx="2956794" cy="2956794"/>
          </a:xfrm>
          <a:prstGeom prst="blockArc">
            <a:avLst>
              <a:gd name="adj1" fmla="val 10800000"/>
              <a:gd name="adj2" fmla="val 21477275"/>
              <a:gd name="adj3" fmla="val 113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621"/>
            <a:endParaRPr lang="en-US" sz="2399" dirty="0">
              <a:solidFill>
                <a:prstClr val="black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3201157" y="1692997"/>
            <a:ext cx="136226" cy="1362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621"/>
            <a:endParaRPr lang="en-US" sz="2399">
              <a:solidFill>
                <a:prstClr val="white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40" name="Block Arc 39"/>
          <p:cNvSpPr/>
          <p:nvPr/>
        </p:nvSpPr>
        <p:spPr>
          <a:xfrm rot="5059704">
            <a:off x="6715201" y="756653"/>
            <a:ext cx="4092830" cy="4092832"/>
          </a:xfrm>
          <a:prstGeom prst="blockArc">
            <a:avLst>
              <a:gd name="adj1" fmla="val 10800000"/>
              <a:gd name="adj2" fmla="val 21477275"/>
              <a:gd name="adj3" fmla="val 113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621"/>
            <a:endParaRPr lang="en-US" sz="2399">
              <a:solidFill>
                <a:prstClr val="black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41" name="Oval 40"/>
          <p:cNvSpPr/>
          <p:nvPr/>
        </p:nvSpPr>
        <p:spPr>
          <a:xfrm rot="9783988">
            <a:off x="8910687" y="4726495"/>
            <a:ext cx="188565" cy="188565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621"/>
            <a:endParaRPr lang="en-US" sz="2399">
              <a:solidFill>
                <a:prstClr val="white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62" name="Rectangle 61"/>
          <p:cNvSpPr/>
          <p:nvPr/>
        </p:nvSpPr>
        <p:spPr>
          <a:xfrm>
            <a:off x="555047" y="4808400"/>
            <a:ext cx="2667894" cy="9846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8621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Lorem ipsum dolor sit amet:</a:t>
            </a:r>
          </a:p>
          <a:p>
            <a:pPr algn="r" defTabSz="1218621"/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consectetur adipiscing elit, Sed vulputate laoreet erat, in auctor neque . </a:t>
            </a:r>
          </a:p>
        </p:txBody>
      </p:sp>
      <p:sp>
        <p:nvSpPr>
          <p:cNvPr id="63" name="Rectangle 62"/>
          <p:cNvSpPr/>
          <p:nvPr/>
        </p:nvSpPr>
        <p:spPr>
          <a:xfrm>
            <a:off x="2399764" y="661389"/>
            <a:ext cx="3111094" cy="7692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8621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Lorem ipsum dolor sit amet:</a:t>
            </a:r>
          </a:p>
          <a:p>
            <a:pPr algn="r" defTabSz="1218621"/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consectetur adipiscing elit, Sed vulputate laoreet erat, in auctor neque . </a:t>
            </a:r>
          </a:p>
        </p:txBody>
      </p:sp>
      <p:sp>
        <p:nvSpPr>
          <p:cNvPr id="64" name="Rectangle 63"/>
          <p:cNvSpPr/>
          <p:nvPr/>
        </p:nvSpPr>
        <p:spPr>
          <a:xfrm>
            <a:off x="8132550" y="5098847"/>
            <a:ext cx="3111094" cy="7692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8621"/>
            <a:r>
              <a:rPr 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Lorem ipsum dolor sit amet:</a:t>
            </a:r>
          </a:p>
          <a:p>
            <a:pPr defTabSz="1218621"/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consectetur adipiscing elit, Sed vulputate laoreet erat, in auctor neque . </a:t>
            </a:r>
          </a:p>
        </p:txBody>
      </p:sp>
      <p:cxnSp>
        <p:nvCxnSpPr>
          <p:cNvPr id="66" name="Elbow Connector 65"/>
          <p:cNvCxnSpPr/>
          <p:nvPr/>
        </p:nvCxnSpPr>
        <p:spPr>
          <a:xfrm>
            <a:off x="5607391" y="1046004"/>
            <a:ext cx="676457" cy="1114118"/>
          </a:xfrm>
          <a:prstGeom prst="bentConnector2">
            <a:avLst/>
          </a:prstGeom>
          <a:ln w="19050">
            <a:solidFill>
              <a:schemeClr val="accent4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Elbow Connector 67"/>
          <p:cNvCxnSpPr/>
          <p:nvPr/>
        </p:nvCxnSpPr>
        <p:spPr>
          <a:xfrm rot="5400000" flipH="1" flipV="1">
            <a:off x="3111840" y="4401333"/>
            <a:ext cx="1159936" cy="638812"/>
          </a:xfrm>
          <a:prstGeom prst="bentConnector3">
            <a:avLst>
              <a:gd name="adj1" fmla="val -694"/>
            </a:avLst>
          </a:prstGeom>
          <a:ln w="19050">
            <a:solidFill>
              <a:schemeClr val="accent1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Elbow Connector 71"/>
          <p:cNvCxnSpPr/>
          <p:nvPr/>
        </p:nvCxnSpPr>
        <p:spPr>
          <a:xfrm rot="16200000" flipV="1">
            <a:off x="7295398" y="4712183"/>
            <a:ext cx="1473826" cy="126348"/>
          </a:xfrm>
          <a:prstGeom prst="bentConnector3">
            <a:avLst>
              <a:gd name="adj1" fmla="val 249"/>
            </a:avLst>
          </a:prstGeom>
          <a:ln w="19050">
            <a:solidFill>
              <a:schemeClr val="accent5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Freeform 5"/>
          <p:cNvSpPr>
            <a:spLocks noEditPoints="1"/>
          </p:cNvSpPr>
          <p:nvPr/>
        </p:nvSpPr>
        <p:spPr bwMode="auto">
          <a:xfrm>
            <a:off x="1904521" y="2057758"/>
            <a:ext cx="2288544" cy="2298021"/>
          </a:xfrm>
          <a:custGeom>
            <a:avLst/>
            <a:gdLst>
              <a:gd name="T0" fmla="*/ 1284 w 2899"/>
              <a:gd name="T1" fmla="*/ 10 h 2910"/>
              <a:gd name="T2" fmla="*/ 1166 w 2899"/>
              <a:gd name="T3" fmla="*/ 415 h 2910"/>
              <a:gd name="T4" fmla="*/ 921 w 2899"/>
              <a:gd name="T5" fmla="*/ 516 h 2910"/>
              <a:gd name="T6" fmla="*/ 495 w 2899"/>
              <a:gd name="T7" fmla="*/ 358 h 2910"/>
              <a:gd name="T8" fmla="*/ 549 w 2899"/>
              <a:gd name="T9" fmla="*/ 866 h 2910"/>
              <a:gd name="T10" fmla="*/ 441 w 2899"/>
              <a:gd name="T11" fmla="*/ 1077 h 2910"/>
              <a:gd name="T12" fmla="*/ 401 w 2899"/>
              <a:gd name="T13" fmla="*/ 1215 h 2910"/>
              <a:gd name="T14" fmla="*/ 1 w 2899"/>
              <a:gd name="T15" fmla="*/ 1366 h 2910"/>
              <a:gd name="T16" fmla="*/ 6 w 2899"/>
              <a:gd name="T17" fmla="*/ 1604 h 2910"/>
              <a:gd name="T18" fmla="*/ 437 w 2899"/>
              <a:gd name="T19" fmla="*/ 1823 h 2910"/>
              <a:gd name="T20" fmla="*/ 550 w 2899"/>
              <a:gd name="T21" fmla="*/ 2049 h 2910"/>
              <a:gd name="T22" fmla="*/ 483 w 2899"/>
              <a:gd name="T23" fmla="*/ 2542 h 2910"/>
              <a:gd name="T24" fmla="*/ 916 w 2899"/>
              <a:gd name="T25" fmla="*/ 2394 h 2910"/>
              <a:gd name="T26" fmla="*/ 1202 w 2899"/>
              <a:gd name="T27" fmla="*/ 2506 h 2910"/>
              <a:gd name="T28" fmla="*/ 1383 w 2899"/>
              <a:gd name="T29" fmla="*/ 2910 h 2910"/>
              <a:gd name="T30" fmla="*/ 1634 w 2899"/>
              <a:gd name="T31" fmla="*/ 2900 h 2910"/>
              <a:gd name="T32" fmla="*/ 1853 w 2899"/>
              <a:gd name="T33" fmla="*/ 2456 h 2910"/>
              <a:gd name="T34" fmla="*/ 2072 w 2899"/>
              <a:gd name="T35" fmla="*/ 2335 h 2910"/>
              <a:gd name="T36" fmla="*/ 2561 w 2899"/>
              <a:gd name="T37" fmla="*/ 2394 h 2910"/>
              <a:gd name="T38" fmla="*/ 2403 w 2899"/>
              <a:gd name="T39" fmla="*/ 1954 h 2910"/>
              <a:gd name="T40" fmla="*/ 2499 w 2899"/>
              <a:gd name="T41" fmla="*/ 1689 h 2910"/>
              <a:gd name="T42" fmla="*/ 2899 w 2899"/>
              <a:gd name="T43" fmla="*/ 1519 h 2910"/>
              <a:gd name="T44" fmla="*/ 2888 w 2899"/>
              <a:gd name="T45" fmla="*/ 1297 h 2910"/>
              <a:gd name="T46" fmla="*/ 2474 w 2899"/>
              <a:gd name="T47" fmla="*/ 1130 h 2910"/>
              <a:gd name="T48" fmla="*/ 2341 w 2899"/>
              <a:gd name="T49" fmla="*/ 856 h 2910"/>
              <a:gd name="T50" fmla="*/ 2395 w 2899"/>
              <a:gd name="T51" fmla="*/ 350 h 2910"/>
              <a:gd name="T52" fmla="*/ 1920 w 2899"/>
              <a:gd name="T53" fmla="*/ 487 h 2910"/>
              <a:gd name="T54" fmla="*/ 1682 w 2899"/>
              <a:gd name="T55" fmla="*/ 402 h 2910"/>
              <a:gd name="T56" fmla="*/ 1449 w 2899"/>
              <a:gd name="T57" fmla="*/ 0 h 2910"/>
              <a:gd name="T58" fmla="*/ 1392 w 2899"/>
              <a:gd name="T59" fmla="*/ 0 h 2910"/>
              <a:gd name="T60" fmla="*/ 1373 w 2899"/>
              <a:gd name="T61" fmla="*/ 0 h 2910"/>
              <a:gd name="T62" fmla="*/ 1439 w 2899"/>
              <a:gd name="T63" fmla="*/ 1002 h 2910"/>
              <a:gd name="T64" fmla="*/ 1581 w 2899"/>
              <a:gd name="T65" fmla="*/ 1022 h 2910"/>
              <a:gd name="T66" fmla="*/ 1791 w 2899"/>
              <a:gd name="T67" fmla="*/ 1163 h 2910"/>
              <a:gd name="T68" fmla="*/ 1890 w 2899"/>
              <a:gd name="T69" fmla="*/ 1400 h 2910"/>
              <a:gd name="T70" fmla="*/ 1873 w 2899"/>
              <a:gd name="T71" fmla="*/ 1577 h 2910"/>
              <a:gd name="T72" fmla="*/ 1730 w 2899"/>
              <a:gd name="T73" fmla="*/ 1786 h 2910"/>
              <a:gd name="T74" fmla="*/ 1495 w 2899"/>
              <a:gd name="T75" fmla="*/ 1885 h 2910"/>
              <a:gd name="T76" fmla="*/ 1318 w 2899"/>
              <a:gd name="T77" fmla="*/ 1866 h 2910"/>
              <a:gd name="T78" fmla="*/ 1110 w 2899"/>
              <a:gd name="T79" fmla="*/ 1727 h 2910"/>
              <a:gd name="T80" fmla="*/ 1012 w 2899"/>
              <a:gd name="T81" fmla="*/ 1490 h 2910"/>
              <a:gd name="T82" fmla="*/ 1028 w 2899"/>
              <a:gd name="T83" fmla="*/ 1317 h 2910"/>
              <a:gd name="T84" fmla="*/ 1160 w 2899"/>
              <a:gd name="T85" fmla="*/ 1110 h 2910"/>
              <a:gd name="T86" fmla="*/ 1384 w 2899"/>
              <a:gd name="T87" fmla="*/ 1006 h 2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99" h="2910">
                <a:moveTo>
                  <a:pt x="1374" y="0"/>
                </a:moveTo>
                <a:lnTo>
                  <a:pt x="1328" y="4"/>
                </a:lnTo>
                <a:lnTo>
                  <a:pt x="1284" y="10"/>
                </a:lnTo>
                <a:lnTo>
                  <a:pt x="1281" y="10"/>
                </a:lnTo>
                <a:lnTo>
                  <a:pt x="1209" y="404"/>
                </a:lnTo>
                <a:lnTo>
                  <a:pt x="1166" y="415"/>
                </a:lnTo>
                <a:lnTo>
                  <a:pt x="1081" y="443"/>
                </a:lnTo>
                <a:lnTo>
                  <a:pt x="998" y="476"/>
                </a:lnTo>
                <a:lnTo>
                  <a:pt x="921" y="516"/>
                </a:lnTo>
                <a:lnTo>
                  <a:pt x="883" y="538"/>
                </a:lnTo>
                <a:lnTo>
                  <a:pt x="560" y="306"/>
                </a:lnTo>
                <a:lnTo>
                  <a:pt x="495" y="358"/>
                </a:lnTo>
                <a:lnTo>
                  <a:pt x="378" y="474"/>
                </a:lnTo>
                <a:lnTo>
                  <a:pt x="325" y="538"/>
                </a:lnTo>
                <a:lnTo>
                  <a:pt x="549" y="866"/>
                </a:lnTo>
                <a:lnTo>
                  <a:pt x="523" y="905"/>
                </a:lnTo>
                <a:lnTo>
                  <a:pt x="478" y="989"/>
                </a:lnTo>
                <a:lnTo>
                  <a:pt x="441" y="1077"/>
                </a:lnTo>
                <a:lnTo>
                  <a:pt x="412" y="1167"/>
                </a:lnTo>
                <a:lnTo>
                  <a:pt x="401" y="1215"/>
                </a:lnTo>
                <a:lnTo>
                  <a:pt x="401" y="1215"/>
                </a:lnTo>
                <a:lnTo>
                  <a:pt x="401" y="1216"/>
                </a:lnTo>
                <a:lnTo>
                  <a:pt x="10" y="1278"/>
                </a:lnTo>
                <a:lnTo>
                  <a:pt x="1" y="1366"/>
                </a:lnTo>
                <a:lnTo>
                  <a:pt x="0" y="1457"/>
                </a:lnTo>
                <a:lnTo>
                  <a:pt x="0" y="1531"/>
                </a:lnTo>
                <a:lnTo>
                  <a:pt x="6" y="1604"/>
                </a:lnTo>
                <a:lnTo>
                  <a:pt x="396" y="1673"/>
                </a:lnTo>
                <a:lnTo>
                  <a:pt x="408" y="1725"/>
                </a:lnTo>
                <a:lnTo>
                  <a:pt x="437" y="1823"/>
                </a:lnTo>
                <a:lnTo>
                  <a:pt x="475" y="1917"/>
                </a:lnTo>
                <a:lnTo>
                  <a:pt x="523" y="2006"/>
                </a:lnTo>
                <a:lnTo>
                  <a:pt x="550" y="2049"/>
                </a:lnTo>
                <a:lnTo>
                  <a:pt x="317" y="2368"/>
                </a:lnTo>
                <a:lnTo>
                  <a:pt x="369" y="2430"/>
                </a:lnTo>
                <a:lnTo>
                  <a:pt x="483" y="2542"/>
                </a:lnTo>
                <a:lnTo>
                  <a:pt x="544" y="2593"/>
                </a:lnTo>
                <a:lnTo>
                  <a:pt x="873" y="2367"/>
                </a:lnTo>
                <a:lnTo>
                  <a:pt x="916" y="2394"/>
                </a:lnTo>
                <a:lnTo>
                  <a:pt x="1007" y="2440"/>
                </a:lnTo>
                <a:lnTo>
                  <a:pt x="1103" y="2478"/>
                </a:lnTo>
                <a:lnTo>
                  <a:pt x="1202" y="2506"/>
                </a:lnTo>
                <a:lnTo>
                  <a:pt x="1255" y="2516"/>
                </a:lnTo>
                <a:lnTo>
                  <a:pt x="1315" y="2907"/>
                </a:lnTo>
                <a:lnTo>
                  <a:pt x="1383" y="2910"/>
                </a:lnTo>
                <a:lnTo>
                  <a:pt x="1449" y="2910"/>
                </a:lnTo>
                <a:lnTo>
                  <a:pt x="1542" y="2910"/>
                </a:lnTo>
                <a:lnTo>
                  <a:pt x="1634" y="2900"/>
                </a:lnTo>
                <a:lnTo>
                  <a:pt x="1709" y="2502"/>
                </a:lnTo>
                <a:lnTo>
                  <a:pt x="1758" y="2489"/>
                </a:lnTo>
                <a:lnTo>
                  <a:pt x="1853" y="2456"/>
                </a:lnTo>
                <a:lnTo>
                  <a:pt x="1944" y="2414"/>
                </a:lnTo>
                <a:lnTo>
                  <a:pt x="2031" y="2364"/>
                </a:lnTo>
                <a:lnTo>
                  <a:pt x="2072" y="2335"/>
                </a:lnTo>
                <a:lnTo>
                  <a:pt x="2388" y="2567"/>
                </a:lnTo>
                <a:lnTo>
                  <a:pt x="2448" y="2512"/>
                </a:lnTo>
                <a:lnTo>
                  <a:pt x="2561" y="2394"/>
                </a:lnTo>
                <a:lnTo>
                  <a:pt x="2609" y="2329"/>
                </a:lnTo>
                <a:lnTo>
                  <a:pt x="2380" y="1996"/>
                </a:lnTo>
                <a:lnTo>
                  <a:pt x="2403" y="1954"/>
                </a:lnTo>
                <a:lnTo>
                  <a:pt x="2443" y="1869"/>
                </a:lnTo>
                <a:lnTo>
                  <a:pt x="2474" y="1781"/>
                </a:lnTo>
                <a:lnTo>
                  <a:pt x="2499" y="1689"/>
                </a:lnTo>
                <a:lnTo>
                  <a:pt x="2507" y="1642"/>
                </a:lnTo>
                <a:lnTo>
                  <a:pt x="2895" y="1580"/>
                </a:lnTo>
                <a:lnTo>
                  <a:pt x="2899" y="1519"/>
                </a:lnTo>
                <a:lnTo>
                  <a:pt x="2899" y="1457"/>
                </a:lnTo>
                <a:lnTo>
                  <a:pt x="2898" y="1404"/>
                </a:lnTo>
                <a:lnTo>
                  <a:pt x="2888" y="1297"/>
                </a:lnTo>
                <a:lnTo>
                  <a:pt x="2881" y="1245"/>
                </a:lnTo>
                <a:lnTo>
                  <a:pt x="2487" y="1173"/>
                </a:lnTo>
                <a:lnTo>
                  <a:pt x="2474" y="1130"/>
                </a:lnTo>
                <a:lnTo>
                  <a:pt x="2444" y="1048"/>
                </a:lnTo>
                <a:lnTo>
                  <a:pt x="2387" y="930"/>
                </a:lnTo>
                <a:lnTo>
                  <a:pt x="2341" y="856"/>
                </a:lnTo>
                <a:lnTo>
                  <a:pt x="2573" y="536"/>
                </a:lnTo>
                <a:lnTo>
                  <a:pt x="2517" y="471"/>
                </a:lnTo>
                <a:lnTo>
                  <a:pt x="2395" y="350"/>
                </a:lnTo>
                <a:lnTo>
                  <a:pt x="2328" y="297"/>
                </a:lnTo>
                <a:lnTo>
                  <a:pt x="1993" y="528"/>
                </a:lnTo>
                <a:lnTo>
                  <a:pt x="1920" y="487"/>
                </a:lnTo>
                <a:lnTo>
                  <a:pt x="1805" y="438"/>
                </a:lnTo>
                <a:lnTo>
                  <a:pt x="1723" y="412"/>
                </a:lnTo>
                <a:lnTo>
                  <a:pt x="1682" y="402"/>
                </a:lnTo>
                <a:lnTo>
                  <a:pt x="1620" y="10"/>
                </a:lnTo>
                <a:lnTo>
                  <a:pt x="1535" y="2"/>
                </a:lnTo>
                <a:lnTo>
                  <a:pt x="1449" y="0"/>
                </a:lnTo>
                <a:lnTo>
                  <a:pt x="1426" y="0"/>
                </a:lnTo>
                <a:lnTo>
                  <a:pt x="1402" y="0"/>
                </a:lnTo>
                <a:lnTo>
                  <a:pt x="1392" y="0"/>
                </a:lnTo>
                <a:lnTo>
                  <a:pt x="1380" y="0"/>
                </a:lnTo>
                <a:lnTo>
                  <a:pt x="1377" y="0"/>
                </a:lnTo>
                <a:lnTo>
                  <a:pt x="1373" y="0"/>
                </a:lnTo>
                <a:lnTo>
                  <a:pt x="1374" y="0"/>
                </a:lnTo>
                <a:close/>
                <a:moveTo>
                  <a:pt x="1427" y="1002"/>
                </a:moveTo>
                <a:lnTo>
                  <a:pt x="1439" y="1002"/>
                </a:lnTo>
                <a:lnTo>
                  <a:pt x="1450" y="1002"/>
                </a:lnTo>
                <a:lnTo>
                  <a:pt x="1495" y="1003"/>
                </a:lnTo>
                <a:lnTo>
                  <a:pt x="1581" y="1022"/>
                </a:lnTo>
                <a:lnTo>
                  <a:pt x="1660" y="1055"/>
                </a:lnTo>
                <a:lnTo>
                  <a:pt x="1730" y="1103"/>
                </a:lnTo>
                <a:lnTo>
                  <a:pt x="1791" y="1163"/>
                </a:lnTo>
                <a:lnTo>
                  <a:pt x="1838" y="1234"/>
                </a:lnTo>
                <a:lnTo>
                  <a:pt x="1873" y="1313"/>
                </a:lnTo>
                <a:lnTo>
                  <a:pt x="1890" y="1400"/>
                </a:lnTo>
                <a:lnTo>
                  <a:pt x="1891" y="1446"/>
                </a:lnTo>
                <a:lnTo>
                  <a:pt x="1890" y="1490"/>
                </a:lnTo>
                <a:lnTo>
                  <a:pt x="1873" y="1577"/>
                </a:lnTo>
                <a:lnTo>
                  <a:pt x="1838" y="1656"/>
                </a:lnTo>
                <a:lnTo>
                  <a:pt x="1791" y="1727"/>
                </a:lnTo>
                <a:lnTo>
                  <a:pt x="1730" y="1786"/>
                </a:lnTo>
                <a:lnTo>
                  <a:pt x="1660" y="1833"/>
                </a:lnTo>
                <a:lnTo>
                  <a:pt x="1581" y="1866"/>
                </a:lnTo>
                <a:lnTo>
                  <a:pt x="1495" y="1885"/>
                </a:lnTo>
                <a:lnTo>
                  <a:pt x="1450" y="1887"/>
                </a:lnTo>
                <a:lnTo>
                  <a:pt x="1404" y="1885"/>
                </a:lnTo>
                <a:lnTo>
                  <a:pt x="1318" y="1866"/>
                </a:lnTo>
                <a:lnTo>
                  <a:pt x="1239" y="1833"/>
                </a:lnTo>
                <a:lnTo>
                  <a:pt x="1169" y="1786"/>
                </a:lnTo>
                <a:lnTo>
                  <a:pt x="1110" y="1727"/>
                </a:lnTo>
                <a:lnTo>
                  <a:pt x="1063" y="1656"/>
                </a:lnTo>
                <a:lnTo>
                  <a:pt x="1030" y="1577"/>
                </a:lnTo>
                <a:lnTo>
                  <a:pt x="1012" y="1490"/>
                </a:lnTo>
                <a:lnTo>
                  <a:pt x="1010" y="1446"/>
                </a:lnTo>
                <a:lnTo>
                  <a:pt x="1011" y="1401"/>
                </a:lnTo>
                <a:lnTo>
                  <a:pt x="1028" y="1317"/>
                </a:lnTo>
                <a:lnTo>
                  <a:pt x="1060" y="1240"/>
                </a:lnTo>
                <a:lnTo>
                  <a:pt x="1104" y="1170"/>
                </a:lnTo>
                <a:lnTo>
                  <a:pt x="1160" y="1110"/>
                </a:lnTo>
                <a:lnTo>
                  <a:pt x="1226" y="1062"/>
                </a:lnTo>
                <a:lnTo>
                  <a:pt x="1303" y="1026"/>
                </a:lnTo>
                <a:lnTo>
                  <a:pt x="1384" y="1006"/>
                </a:lnTo>
                <a:lnTo>
                  <a:pt x="1427" y="1002"/>
                </a:lnTo>
                <a:close/>
              </a:path>
            </a:pathLst>
          </a:custGeom>
          <a:solidFill>
            <a:schemeClr val="accent1"/>
          </a:solidFill>
          <a:ln w="34925">
            <a:noFill/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/>
            <a:endParaRPr lang="en-US" sz="2399" dirty="0">
              <a:solidFill>
                <a:prstClr val="black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2506308" y="2664280"/>
            <a:ext cx="1084977" cy="108497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621"/>
            <a:endParaRPr lang="en-US" sz="2399">
              <a:solidFill>
                <a:prstClr val="white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46" name="Group 45"/>
          <p:cNvGrpSpPr/>
          <p:nvPr/>
        </p:nvGrpSpPr>
        <p:grpSpPr>
          <a:xfrm>
            <a:off x="2795293" y="2826501"/>
            <a:ext cx="500996" cy="508493"/>
            <a:chOff x="2797176" y="4087813"/>
            <a:chExt cx="636588" cy="646113"/>
          </a:xfrm>
          <a:solidFill>
            <a:schemeClr val="accent1"/>
          </a:solidFill>
        </p:grpSpPr>
        <p:sp>
          <p:nvSpPr>
            <p:cNvPr id="47" name="Freeform 6"/>
            <p:cNvSpPr>
              <a:spLocks noEditPoints="1"/>
            </p:cNvSpPr>
            <p:nvPr/>
          </p:nvSpPr>
          <p:spPr bwMode="auto">
            <a:xfrm>
              <a:off x="2797176" y="4087813"/>
              <a:ext cx="636588" cy="646113"/>
            </a:xfrm>
            <a:custGeom>
              <a:avLst/>
              <a:gdLst>
                <a:gd name="T0" fmla="*/ 109 w 199"/>
                <a:gd name="T1" fmla="*/ 24 h 200"/>
                <a:gd name="T2" fmla="*/ 23 w 199"/>
                <a:gd name="T3" fmla="*/ 24 h 200"/>
                <a:gd name="T4" fmla="*/ 23 w 199"/>
                <a:gd name="T5" fmla="*/ 110 h 200"/>
                <a:gd name="T6" fmla="*/ 105 w 199"/>
                <a:gd name="T7" fmla="*/ 114 h 200"/>
                <a:gd name="T8" fmla="*/ 118 w 199"/>
                <a:gd name="T9" fmla="*/ 128 h 200"/>
                <a:gd name="T10" fmla="*/ 121 w 199"/>
                <a:gd name="T11" fmla="*/ 142 h 200"/>
                <a:gd name="T12" fmla="*/ 174 w 199"/>
                <a:gd name="T13" fmla="*/ 194 h 200"/>
                <a:gd name="T14" fmla="*/ 193 w 199"/>
                <a:gd name="T15" fmla="*/ 194 h 200"/>
                <a:gd name="T16" fmla="*/ 193 w 199"/>
                <a:gd name="T17" fmla="*/ 175 h 200"/>
                <a:gd name="T18" fmla="*/ 141 w 199"/>
                <a:gd name="T19" fmla="*/ 122 h 200"/>
                <a:gd name="T20" fmla="*/ 127 w 199"/>
                <a:gd name="T21" fmla="*/ 119 h 200"/>
                <a:gd name="T22" fmla="*/ 113 w 199"/>
                <a:gd name="T23" fmla="*/ 105 h 200"/>
                <a:gd name="T24" fmla="*/ 109 w 199"/>
                <a:gd name="T25" fmla="*/ 24 h 200"/>
                <a:gd name="T26" fmla="*/ 30 w 199"/>
                <a:gd name="T27" fmla="*/ 103 h 200"/>
                <a:gd name="T28" fmla="*/ 30 w 199"/>
                <a:gd name="T29" fmla="*/ 31 h 200"/>
                <a:gd name="T30" fmla="*/ 102 w 199"/>
                <a:gd name="T31" fmla="*/ 31 h 200"/>
                <a:gd name="T32" fmla="*/ 102 w 199"/>
                <a:gd name="T33" fmla="*/ 103 h 200"/>
                <a:gd name="T34" fmla="*/ 30 w 199"/>
                <a:gd name="T35" fmla="*/ 10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" h="200">
                  <a:moveTo>
                    <a:pt x="109" y="24"/>
                  </a:moveTo>
                  <a:cubicBezTo>
                    <a:pt x="86" y="0"/>
                    <a:pt x="47" y="0"/>
                    <a:pt x="23" y="24"/>
                  </a:cubicBezTo>
                  <a:cubicBezTo>
                    <a:pt x="0" y="48"/>
                    <a:pt x="0" y="86"/>
                    <a:pt x="23" y="110"/>
                  </a:cubicBezTo>
                  <a:cubicBezTo>
                    <a:pt x="45" y="132"/>
                    <a:pt x="81" y="134"/>
                    <a:pt x="105" y="114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6" y="132"/>
                    <a:pt x="117" y="138"/>
                    <a:pt x="121" y="142"/>
                  </a:cubicBezTo>
                  <a:cubicBezTo>
                    <a:pt x="174" y="194"/>
                    <a:pt x="174" y="194"/>
                    <a:pt x="174" y="194"/>
                  </a:cubicBezTo>
                  <a:cubicBezTo>
                    <a:pt x="179" y="200"/>
                    <a:pt x="188" y="200"/>
                    <a:pt x="193" y="194"/>
                  </a:cubicBezTo>
                  <a:cubicBezTo>
                    <a:pt x="199" y="189"/>
                    <a:pt x="199" y="180"/>
                    <a:pt x="193" y="175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37" y="118"/>
                    <a:pt x="132" y="117"/>
                    <a:pt x="127" y="119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33" y="82"/>
                    <a:pt x="131" y="46"/>
                    <a:pt x="109" y="24"/>
                  </a:cubicBezTo>
                  <a:close/>
                  <a:moveTo>
                    <a:pt x="30" y="103"/>
                  </a:moveTo>
                  <a:cubicBezTo>
                    <a:pt x="11" y="83"/>
                    <a:pt x="11" y="51"/>
                    <a:pt x="30" y="31"/>
                  </a:cubicBezTo>
                  <a:cubicBezTo>
                    <a:pt x="50" y="11"/>
                    <a:pt x="82" y="11"/>
                    <a:pt x="102" y="31"/>
                  </a:cubicBezTo>
                  <a:cubicBezTo>
                    <a:pt x="122" y="51"/>
                    <a:pt x="122" y="83"/>
                    <a:pt x="102" y="103"/>
                  </a:cubicBezTo>
                  <a:cubicBezTo>
                    <a:pt x="82" y="123"/>
                    <a:pt x="50" y="123"/>
                    <a:pt x="30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/>
              <a:endParaRPr lang="en-US" sz="2399">
                <a:solidFill>
                  <a:prstClr val="black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8" name="Freeform 7"/>
            <p:cNvSpPr>
              <a:spLocks/>
            </p:cNvSpPr>
            <p:nvPr/>
          </p:nvSpPr>
          <p:spPr bwMode="auto">
            <a:xfrm>
              <a:off x="2901951" y="4206876"/>
              <a:ext cx="207963" cy="41275"/>
            </a:xfrm>
            <a:custGeom>
              <a:avLst/>
              <a:gdLst>
                <a:gd name="T0" fmla="*/ 65 w 65"/>
                <a:gd name="T1" fmla="*/ 9 h 13"/>
                <a:gd name="T2" fmla="*/ 61 w 65"/>
                <a:gd name="T3" fmla="*/ 13 h 13"/>
                <a:gd name="T4" fmla="*/ 4 w 65"/>
                <a:gd name="T5" fmla="*/ 13 h 13"/>
                <a:gd name="T6" fmla="*/ 0 w 65"/>
                <a:gd name="T7" fmla="*/ 9 h 13"/>
                <a:gd name="T8" fmla="*/ 0 w 65"/>
                <a:gd name="T9" fmla="*/ 3 h 13"/>
                <a:gd name="T10" fmla="*/ 4 w 65"/>
                <a:gd name="T11" fmla="*/ 0 h 13"/>
                <a:gd name="T12" fmla="*/ 61 w 65"/>
                <a:gd name="T13" fmla="*/ 0 h 13"/>
                <a:gd name="T14" fmla="*/ 65 w 65"/>
                <a:gd name="T15" fmla="*/ 3 h 13"/>
                <a:gd name="T16" fmla="*/ 65 w 65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3">
                  <a:moveTo>
                    <a:pt x="65" y="9"/>
                  </a:moveTo>
                  <a:cubicBezTo>
                    <a:pt x="65" y="11"/>
                    <a:pt x="63" y="13"/>
                    <a:pt x="61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3"/>
                    <a:pt x="0" y="11"/>
                    <a:pt x="0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1"/>
                    <a:pt x="65" y="3"/>
                  </a:cubicBezTo>
                  <a:lnTo>
                    <a:pt x="6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/>
              <a:endParaRPr lang="en-US" sz="2399">
                <a:solidFill>
                  <a:prstClr val="black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49" name="Freeform 8"/>
            <p:cNvSpPr>
              <a:spLocks/>
            </p:cNvSpPr>
            <p:nvPr/>
          </p:nvSpPr>
          <p:spPr bwMode="auto">
            <a:xfrm>
              <a:off x="2901951" y="4281488"/>
              <a:ext cx="207963" cy="41275"/>
            </a:xfrm>
            <a:custGeom>
              <a:avLst/>
              <a:gdLst>
                <a:gd name="T0" fmla="*/ 65 w 65"/>
                <a:gd name="T1" fmla="*/ 9 h 13"/>
                <a:gd name="T2" fmla="*/ 61 w 65"/>
                <a:gd name="T3" fmla="*/ 13 h 13"/>
                <a:gd name="T4" fmla="*/ 4 w 65"/>
                <a:gd name="T5" fmla="*/ 13 h 13"/>
                <a:gd name="T6" fmla="*/ 0 w 65"/>
                <a:gd name="T7" fmla="*/ 9 h 13"/>
                <a:gd name="T8" fmla="*/ 0 w 65"/>
                <a:gd name="T9" fmla="*/ 4 h 13"/>
                <a:gd name="T10" fmla="*/ 4 w 65"/>
                <a:gd name="T11" fmla="*/ 0 h 13"/>
                <a:gd name="T12" fmla="*/ 61 w 65"/>
                <a:gd name="T13" fmla="*/ 0 h 13"/>
                <a:gd name="T14" fmla="*/ 65 w 65"/>
                <a:gd name="T15" fmla="*/ 4 h 13"/>
                <a:gd name="T16" fmla="*/ 65 w 65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3">
                  <a:moveTo>
                    <a:pt x="65" y="9"/>
                  </a:moveTo>
                  <a:cubicBezTo>
                    <a:pt x="65" y="12"/>
                    <a:pt x="63" y="13"/>
                    <a:pt x="61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3"/>
                    <a:pt x="0" y="12"/>
                    <a:pt x="0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1"/>
                    <a:pt x="65" y="4"/>
                  </a:cubicBezTo>
                  <a:lnTo>
                    <a:pt x="6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/>
              <a:endParaRPr lang="en-US" sz="2399">
                <a:solidFill>
                  <a:prstClr val="black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0" name="Freeform 9"/>
            <p:cNvSpPr>
              <a:spLocks/>
            </p:cNvSpPr>
            <p:nvPr/>
          </p:nvSpPr>
          <p:spPr bwMode="auto">
            <a:xfrm>
              <a:off x="2901951" y="4356101"/>
              <a:ext cx="106363" cy="44450"/>
            </a:xfrm>
            <a:custGeom>
              <a:avLst/>
              <a:gdLst>
                <a:gd name="T0" fmla="*/ 33 w 33"/>
                <a:gd name="T1" fmla="*/ 10 h 14"/>
                <a:gd name="T2" fmla="*/ 29 w 33"/>
                <a:gd name="T3" fmla="*/ 14 h 14"/>
                <a:gd name="T4" fmla="*/ 4 w 33"/>
                <a:gd name="T5" fmla="*/ 14 h 14"/>
                <a:gd name="T6" fmla="*/ 0 w 33"/>
                <a:gd name="T7" fmla="*/ 10 h 14"/>
                <a:gd name="T8" fmla="*/ 0 w 33"/>
                <a:gd name="T9" fmla="*/ 4 h 14"/>
                <a:gd name="T10" fmla="*/ 4 w 33"/>
                <a:gd name="T11" fmla="*/ 0 h 14"/>
                <a:gd name="T12" fmla="*/ 29 w 33"/>
                <a:gd name="T13" fmla="*/ 0 h 14"/>
                <a:gd name="T14" fmla="*/ 33 w 33"/>
                <a:gd name="T15" fmla="*/ 4 h 14"/>
                <a:gd name="T16" fmla="*/ 33 w 33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4">
                  <a:moveTo>
                    <a:pt x="33" y="10"/>
                  </a:moveTo>
                  <a:cubicBezTo>
                    <a:pt x="33" y="12"/>
                    <a:pt x="31" y="14"/>
                    <a:pt x="29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4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3" y="2"/>
                    <a:pt x="33" y="4"/>
                  </a:cubicBezTo>
                  <a:lnTo>
                    <a:pt x="3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/>
              <a:endParaRPr lang="en-US" sz="2399">
                <a:solidFill>
                  <a:prstClr val="black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</p:grpSp>
      <p:sp>
        <p:nvSpPr>
          <p:cNvPr id="75" name="Rectangle 74"/>
          <p:cNvSpPr/>
          <p:nvPr/>
        </p:nvSpPr>
        <p:spPr>
          <a:xfrm>
            <a:off x="2649457" y="3288151"/>
            <a:ext cx="783922" cy="4000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8621"/>
            <a:r>
              <a:rPr lang="en-US" sz="1999" b="1" dirty="0">
                <a:solidFill>
                  <a:srgbClr val="006BC1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10%</a:t>
            </a:r>
            <a:endParaRPr lang="en-US" sz="1799" dirty="0">
              <a:solidFill>
                <a:prstClr val="white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25" name="Freeform 5"/>
          <p:cNvSpPr>
            <a:spLocks noEditPoints="1"/>
          </p:cNvSpPr>
          <p:nvPr/>
        </p:nvSpPr>
        <p:spPr bwMode="auto">
          <a:xfrm rot="21320632">
            <a:off x="3947421" y="1736888"/>
            <a:ext cx="3498781" cy="3513270"/>
          </a:xfrm>
          <a:custGeom>
            <a:avLst/>
            <a:gdLst>
              <a:gd name="T0" fmla="*/ 1284 w 2899"/>
              <a:gd name="T1" fmla="*/ 10 h 2910"/>
              <a:gd name="T2" fmla="*/ 1166 w 2899"/>
              <a:gd name="T3" fmla="*/ 415 h 2910"/>
              <a:gd name="T4" fmla="*/ 921 w 2899"/>
              <a:gd name="T5" fmla="*/ 516 h 2910"/>
              <a:gd name="T6" fmla="*/ 495 w 2899"/>
              <a:gd name="T7" fmla="*/ 358 h 2910"/>
              <a:gd name="T8" fmla="*/ 549 w 2899"/>
              <a:gd name="T9" fmla="*/ 866 h 2910"/>
              <a:gd name="T10" fmla="*/ 441 w 2899"/>
              <a:gd name="T11" fmla="*/ 1077 h 2910"/>
              <a:gd name="T12" fmla="*/ 401 w 2899"/>
              <a:gd name="T13" fmla="*/ 1215 h 2910"/>
              <a:gd name="T14" fmla="*/ 1 w 2899"/>
              <a:gd name="T15" fmla="*/ 1366 h 2910"/>
              <a:gd name="T16" fmla="*/ 6 w 2899"/>
              <a:gd name="T17" fmla="*/ 1604 h 2910"/>
              <a:gd name="T18" fmla="*/ 437 w 2899"/>
              <a:gd name="T19" fmla="*/ 1823 h 2910"/>
              <a:gd name="T20" fmla="*/ 550 w 2899"/>
              <a:gd name="T21" fmla="*/ 2049 h 2910"/>
              <a:gd name="T22" fmla="*/ 483 w 2899"/>
              <a:gd name="T23" fmla="*/ 2542 h 2910"/>
              <a:gd name="T24" fmla="*/ 916 w 2899"/>
              <a:gd name="T25" fmla="*/ 2394 h 2910"/>
              <a:gd name="T26" fmla="*/ 1202 w 2899"/>
              <a:gd name="T27" fmla="*/ 2506 h 2910"/>
              <a:gd name="T28" fmla="*/ 1383 w 2899"/>
              <a:gd name="T29" fmla="*/ 2910 h 2910"/>
              <a:gd name="T30" fmla="*/ 1634 w 2899"/>
              <a:gd name="T31" fmla="*/ 2900 h 2910"/>
              <a:gd name="T32" fmla="*/ 1853 w 2899"/>
              <a:gd name="T33" fmla="*/ 2456 h 2910"/>
              <a:gd name="T34" fmla="*/ 2072 w 2899"/>
              <a:gd name="T35" fmla="*/ 2335 h 2910"/>
              <a:gd name="T36" fmla="*/ 2561 w 2899"/>
              <a:gd name="T37" fmla="*/ 2394 h 2910"/>
              <a:gd name="T38" fmla="*/ 2403 w 2899"/>
              <a:gd name="T39" fmla="*/ 1954 h 2910"/>
              <a:gd name="T40" fmla="*/ 2499 w 2899"/>
              <a:gd name="T41" fmla="*/ 1689 h 2910"/>
              <a:gd name="T42" fmla="*/ 2899 w 2899"/>
              <a:gd name="T43" fmla="*/ 1519 h 2910"/>
              <a:gd name="T44" fmla="*/ 2888 w 2899"/>
              <a:gd name="T45" fmla="*/ 1297 h 2910"/>
              <a:gd name="T46" fmla="*/ 2474 w 2899"/>
              <a:gd name="T47" fmla="*/ 1130 h 2910"/>
              <a:gd name="T48" fmla="*/ 2341 w 2899"/>
              <a:gd name="T49" fmla="*/ 856 h 2910"/>
              <a:gd name="T50" fmla="*/ 2395 w 2899"/>
              <a:gd name="T51" fmla="*/ 350 h 2910"/>
              <a:gd name="T52" fmla="*/ 1920 w 2899"/>
              <a:gd name="T53" fmla="*/ 487 h 2910"/>
              <a:gd name="T54" fmla="*/ 1682 w 2899"/>
              <a:gd name="T55" fmla="*/ 402 h 2910"/>
              <a:gd name="T56" fmla="*/ 1449 w 2899"/>
              <a:gd name="T57" fmla="*/ 0 h 2910"/>
              <a:gd name="T58" fmla="*/ 1392 w 2899"/>
              <a:gd name="T59" fmla="*/ 0 h 2910"/>
              <a:gd name="T60" fmla="*/ 1373 w 2899"/>
              <a:gd name="T61" fmla="*/ 0 h 2910"/>
              <a:gd name="T62" fmla="*/ 1439 w 2899"/>
              <a:gd name="T63" fmla="*/ 1002 h 2910"/>
              <a:gd name="T64" fmla="*/ 1581 w 2899"/>
              <a:gd name="T65" fmla="*/ 1022 h 2910"/>
              <a:gd name="T66" fmla="*/ 1791 w 2899"/>
              <a:gd name="T67" fmla="*/ 1163 h 2910"/>
              <a:gd name="T68" fmla="*/ 1890 w 2899"/>
              <a:gd name="T69" fmla="*/ 1400 h 2910"/>
              <a:gd name="T70" fmla="*/ 1873 w 2899"/>
              <a:gd name="T71" fmla="*/ 1577 h 2910"/>
              <a:gd name="T72" fmla="*/ 1730 w 2899"/>
              <a:gd name="T73" fmla="*/ 1786 h 2910"/>
              <a:gd name="T74" fmla="*/ 1495 w 2899"/>
              <a:gd name="T75" fmla="*/ 1885 h 2910"/>
              <a:gd name="T76" fmla="*/ 1318 w 2899"/>
              <a:gd name="T77" fmla="*/ 1866 h 2910"/>
              <a:gd name="T78" fmla="*/ 1110 w 2899"/>
              <a:gd name="T79" fmla="*/ 1727 h 2910"/>
              <a:gd name="T80" fmla="*/ 1012 w 2899"/>
              <a:gd name="T81" fmla="*/ 1490 h 2910"/>
              <a:gd name="T82" fmla="*/ 1028 w 2899"/>
              <a:gd name="T83" fmla="*/ 1317 h 2910"/>
              <a:gd name="T84" fmla="*/ 1160 w 2899"/>
              <a:gd name="T85" fmla="*/ 1110 h 2910"/>
              <a:gd name="T86" fmla="*/ 1384 w 2899"/>
              <a:gd name="T87" fmla="*/ 1006 h 2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99" h="2910">
                <a:moveTo>
                  <a:pt x="1374" y="0"/>
                </a:moveTo>
                <a:lnTo>
                  <a:pt x="1328" y="4"/>
                </a:lnTo>
                <a:lnTo>
                  <a:pt x="1284" y="10"/>
                </a:lnTo>
                <a:lnTo>
                  <a:pt x="1281" y="10"/>
                </a:lnTo>
                <a:lnTo>
                  <a:pt x="1209" y="404"/>
                </a:lnTo>
                <a:lnTo>
                  <a:pt x="1166" y="415"/>
                </a:lnTo>
                <a:lnTo>
                  <a:pt x="1081" y="443"/>
                </a:lnTo>
                <a:lnTo>
                  <a:pt x="998" y="476"/>
                </a:lnTo>
                <a:lnTo>
                  <a:pt x="921" y="516"/>
                </a:lnTo>
                <a:lnTo>
                  <a:pt x="883" y="538"/>
                </a:lnTo>
                <a:lnTo>
                  <a:pt x="560" y="306"/>
                </a:lnTo>
                <a:lnTo>
                  <a:pt x="495" y="358"/>
                </a:lnTo>
                <a:lnTo>
                  <a:pt x="378" y="474"/>
                </a:lnTo>
                <a:lnTo>
                  <a:pt x="325" y="538"/>
                </a:lnTo>
                <a:lnTo>
                  <a:pt x="549" y="866"/>
                </a:lnTo>
                <a:lnTo>
                  <a:pt x="523" y="905"/>
                </a:lnTo>
                <a:lnTo>
                  <a:pt x="478" y="989"/>
                </a:lnTo>
                <a:lnTo>
                  <a:pt x="441" y="1077"/>
                </a:lnTo>
                <a:lnTo>
                  <a:pt x="412" y="1167"/>
                </a:lnTo>
                <a:lnTo>
                  <a:pt x="401" y="1215"/>
                </a:lnTo>
                <a:lnTo>
                  <a:pt x="401" y="1215"/>
                </a:lnTo>
                <a:lnTo>
                  <a:pt x="401" y="1216"/>
                </a:lnTo>
                <a:lnTo>
                  <a:pt x="10" y="1278"/>
                </a:lnTo>
                <a:lnTo>
                  <a:pt x="1" y="1366"/>
                </a:lnTo>
                <a:lnTo>
                  <a:pt x="0" y="1457"/>
                </a:lnTo>
                <a:lnTo>
                  <a:pt x="0" y="1531"/>
                </a:lnTo>
                <a:lnTo>
                  <a:pt x="6" y="1604"/>
                </a:lnTo>
                <a:lnTo>
                  <a:pt x="396" y="1673"/>
                </a:lnTo>
                <a:lnTo>
                  <a:pt x="408" y="1725"/>
                </a:lnTo>
                <a:lnTo>
                  <a:pt x="437" y="1823"/>
                </a:lnTo>
                <a:lnTo>
                  <a:pt x="475" y="1917"/>
                </a:lnTo>
                <a:lnTo>
                  <a:pt x="523" y="2006"/>
                </a:lnTo>
                <a:lnTo>
                  <a:pt x="550" y="2049"/>
                </a:lnTo>
                <a:lnTo>
                  <a:pt x="317" y="2368"/>
                </a:lnTo>
                <a:lnTo>
                  <a:pt x="369" y="2430"/>
                </a:lnTo>
                <a:lnTo>
                  <a:pt x="483" y="2542"/>
                </a:lnTo>
                <a:lnTo>
                  <a:pt x="544" y="2593"/>
                </a:lnTo>
                <a:lnTo>
                  <a:pt x="873" y="2367"/>
                </a:lnTo>
                <a:lnTo>
                  <a:pt x="916" y="2394"/>
                </a:lnTo>
                <a:lnTo>
                  <a:pt x="1007" y="2440"/>
                </a:lnTo>
                <a:lnTo>
                  <a:pt x="1103" y="2478"/>
                </a:lnTo>
                <a:lnTo>
                  <a:pt x="1202" y="2506"/>
                </a:lnTo>
                <a:lnTo>
                  <a:pt x="1255" y="2516"/>
                </a:lnTo>
                <a:lnTo>
                  <a:pt x="1315" y="2907"/>
                </a:lnTo>
                <a:lnTo>
                  <a:pt x="1383" y="2910"/>
                </a:lnTo>
                <a:lnTo>
                  <a:pt x="1449" y="2910"/>
                </a:lnTo>
                <a:lnTo>
                  <a:pt x="1542" y="2910"/>
                </a:lnTo>
                <a:lnTo>
                  <a:pt x="1634" y="2900"/>
                </a:lnTo>
                <a:lnTo>
                  <a:pt x="1709" y="2502"/>
                </a:lnTo>
                <a:lnTo>
                  <a:pt x="1758" y="2489"/>
                </a:lnTo>
                <a:lnTo>
                  <a:pt x="1853" y="2456"/>
                </a:lnTo>
                <a:lnTo>
                  <a:pt x="1944" y="2414"/>
                </a:lnTo>
                <a:lnTo>
                  <a:pt x="2031" y="2364"/>
                </a:lnTo>
                <a:lnTo>
                  <a:pt x="2072" y="2335"/>
                </a:lnTo>
                <a:lnTo>
                  <a:pt x="2388" y="2567"/>
                </a:lnTo>
                <a:lnTo>
                  <a:pt x="2448" y="2512"/>
                </a:lnTo>
                <a:lnTo>
                  <a:pt x="2561" y="2394"/>
                </a:lnTo>
                <a:lnTo>
                  <a:pt x="2609" y="2329"/>
                </a:lnTo>
                <a:lnTo>
                  <a:pt x="2380" y="1996"/>
                </a:lnTo>
                <a:lnTo>
                  <a:pt x="2403" y="1954"/>
                </a:lnTo>
                <a:lnTo>
                  <a:pt x="2443" y="1869"/>
                </a:lnTo>
                <a:lnTo>
                  <a:pt x="2474" y="1781"/>
                </a:lnTo>
                <a:lnTo>
                  <a:pt x="2499" y="1689"/>
                </a:lnTo>
                <a:lnTo>
                  <a:pt x="2507" y="1642"/>
                </a:lnTo>
                <a:lnTo>
                  <a:pt x="2895" y="1580"/>
                </a:lnTo>
                <a:lnTo>
                  <a:pt x="2899" y="1519"/>
                </a:lnTo>
                <a:lnTo>
                  <a:pt x="2899" y="1457"/>
                </a:lnTo>
                <a:lnTo>
                  <a:pt x="2898" y="1404"/>
                </a:lnTo>
                <a:lnTo>
                  <a:pt x="2888" y="1297"/>
                </a:lnTo>
                <a:lnTo>
                  <a:pt x="2881" y="1245"/>
                </a:lnTo>
                <a:lnTo>
                  <a:pt x="2487" y="1173"/>
                </a:lnTo>
                <a:lnTo>
                  <a:pt x="2474" y="1130"/>
                </a:lnTo>
                <a:lnTo>
                  <a:pt x="2444" y="1048"/>
                </a:lnTo>
                <a:lnTo>
                  <a:pt x="2387" y="930"/>
                </a:lnTo>
                <a:lnTo>
                  <a:pt x="2341" y="856"/>
                </a:lnTo>
                <a:lnTo>
                  <a:pt x="2573" y="536"/>
                </a:lnTo>
                <a:lnTo>
                  <a:pt x="2517" y="471"/>
                </a:lnTo>
                <a:lnTo>
                  <a:pt x="2395" y="350"/>
                </a:lnTo>
                <a:lnTo>
                  <a:pt x="2328" y="297"/>
                </a:lnTo>
                <a:lnTo>
                  <a:pt x="1993" y="528"/>
                </a:lnTo>
                <a:lnTo>
                  <a:pt x="1920" y="487"/>
                </a:lnTo>
                <a:lnTo>
                  <a:pt x="1805" y="438"/>
                </a:lnTo>
                <a:lnTo>
                  <a:pt x="1723" y="412"/>
                </a:lnTo>
                <a:lnTo>
                  <a:pt x="1682" y="402"/>
                </a:lnTo>
                <a:lnTo>
                  <a:pt x="1620" y="10"/>
                </a:lnTo>
                <a:lnTo>
                  <a:pt x="1535" y="2"/>
                </a:lnTo>
                <a:lnTo>
                  <a:pt x="1449" y="0"/>
                </a:lnTo>
                <a:lnTo>
                  <a:pt x="1426" y="0"/>
                </a:lnTo>
                <a:lnTo>
                  <a:pt x="1402" y="0"/>
                </a:lnTo>
                <a:lnTo>
                  <a:pt x="1392" y="0"/>
                </a:lnTo>
                <a:lnTo>
                  <a:pt x="1380" y="0"/>
                </a:lnTo>
                <a:lnTo>
                  <a:pt x="1377" y="0"/>
                </a:lnTo>
                <a:lnTo>
                  <a:pt x="1373" y="0"/>
                </a:lnTo>
                <a:lnTo>
                  <a:pt x="1374" y="0"/>
                </a:lnTo>
                <a:close/>
                <a:moveTo>
                  <a:pt x="1427" y="1002"/>
                </a:moveTo>
                <a:lnTo>
                  <a:pt x="1439" y="1002"/>
                </a:lnTo>
                <a:lnTo>
                  <a:pt x="1450" y="1002"/>
                </a:lnTo>
                <a:lnTo>
                  <a:pt x="1495" y="1003"/>
                </a:lnTo>
                <a:lnTo>
                  <a:pt x="1581" y="1022"/>
                </a:lnTo>
                <a:lnTo>
                  <a:pt x="1660" y="1055"/>
                </a:lnTo>
                <a:lnTo>
                  <a:pt x="1730" y="1103"/>
                </a:lnTo>
                <a:lnTo>
                  <a:pt x="1791" y="1163"/>
                </a:lnTo>
                <a:lnTo>
                  <a:pt x="1838" y="1234"/>
                </a:lnTo>
                <a:lnTo>
                  <a:pt x="1873" y="1313"/>
                </a:lnTo>
                <a:lnTo>
                  <a:pt x="1890" y="1400"/>
                </a:lnTo>
                <a:lnTo>
                  <a:pt x="1891" y="1446"/>
                </a:lnTo>
                <a:lnTo>
                  <a:pt x="1890" y="1490"/>
                </a:lnTo>
                <a:lnTo>
                  <a:pt x="1873" y="1577"/>
                </a:lnTo>
                <a:lnTo>
                  <a:pt x="1838" y="1656"/>
                </a:lnTo>
                <a:lnTo>
                  <a:pt x="1791" y="1727"/>
                </a:lnTo>
                <a:lnTo>
                  <a:pt x="1730" y="1786"/>
                </a:lnTo>
                <a:lnTo>
                  <a:pt x="1660" y="1833"/>
                </a:lnTo>
                <a:lnTo>
                  <a:pt x="1581" y="1866"/>
                </a:lnTo>
                <a:lnTo>
                  <a:pt x="1495" y="1885"/>
                </a:lnTo>
                <a:lnTo>
                  <a:pt x="1450" y="1887"/>
                </a:lnTo>
                <a:lnTo>
                  <a:pt x="1404" y="1885"/>
                </a:lnTo>
                <a:lnTo>
                  <a:pt x="1318" y="1866"/>
                </a:lnTo>
                <a:lnTo>
                  <a:pt x="1239" y="1833"/>
                </a:lnTo>
                <a:lnTo>
                  <a:pt x="1169" y="1786"/>
                </a:lnTo>
                <a:lnTo>
                  <a:pt x="1110" y="1727"/>
                </a:lnTo>
                <a:lnTo>
                  <a:pt x="1063" y="1656"/>
                </a:lnTo>
                <a:lnTo>
                  <a:pt x="1030" y="1577"/>
                </a:lnTo>
                <a:lnTo>
                  <a:pt x="1012" y="1490"/>
                </a:lnTo>
                <a:lnTo>
                  <a:pt x="1010" y="1446"/>
                </a:lnTo>
                <a:lnTo>
                  <a:pt x="1011" y="1401"/>
                </a:lnTo>
                <a:lnTo>
                  <a:pt x="1028" y="1317"/>
                </a:lnTo>
                <a:lnTo>
                  <a:pt x="1060" y="1240"/>
                </a:lnTo>
                <a:lnTo>
                  <a:pt x="1104" y="1170"/>
                </a:lnTo>
                <a:lnTo>
                  <a:pt x="1160" y="1110"/>
                </a:lnTo>
                <a:lnTo>
                  <a:pt x="1226" y="1062"/>
                </a:lnTo>
                <a:lnTo>
                  <a:pt x="1303" y="1026"/>
                </a:lnTo>
                <a:lnTo>
                  <a:pt x="1384" y="1006"/>
                </a:lnTo>
                <a:lnTo>
                  <a:pt x="1427" y="1002"/>
                </a:lnTo>
                <a:close/>
              </a:path>
            </a:pathLst>
          </a:custGeom>
          <a:solidFill>
            <a:schemeClr val="accent4"/>
          </a:solidFill>
          <a:ln w="34925">
            <a:noFill/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/>
            <a:endParaRPr lang="en-US" sz="2399">
              <a:solidFill>
                <a:prstClr val="black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44" name="Oval 43"/>
          <p:cNvSpPr/>
          <p:nvPr/>
        </p:nvSpPr>
        <p:spPr>
          <a:xfrm>
            <a:off x="4816485" y="2617905"/>
            <a:ext cx="1751232" cy="175123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621"/>
            <a:endParaRPr lang="en-US" sz="2399">
              <a:solidFill>
                <a:prstClr val="white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51" name="Group 50"/>
          <p:cNvGrpSpPr>
            <a:grpSpLocks noChangeAspect="1"/>
          </p:cNvGrpSpPr>
          <p:nvPr/>
        </p:nvGrpSpPr>
        <p:grpSpPr bwMode="auto">
          <a:xfrm>
            <a:off x="5106570" y="3058483"/>
            <a:ext cx="1187288" cy="632459"/>
            <a:chOff x="3062" y="1731"/>
            <a:chExt cx="1560" cy="831"/>
          </a:xfrm>
          <a:solidFill>
            <a:schemeClr val="accent4"/>
          </a:solidFill>
        </p:grpSpPr>
        <p:sp>
          <p:nvSpPr>
            <p:cNvPr id="52" name="Freeform 5"/>
            <p:cNvSpPr>
              <a:spLocks noEditPoints="1"/>
            </p:cNvSpPr>
            <p:nvPr/>
          </p:nvSpPr>
          <p:spPr bwMode="auto">
            <a:xfrm>
              <a:off x="3062" y="1731"/>
              <a:ext cx="1560" cy="831"/>
            </a:xfrm>
            <a:custGeom>
              <a:avLst/>
              <a:gdLst>
                <a:gd name="T0" fmla="*/ 385 w 774"/>
                <a:gd name="T1" fmla="*/ 406 h 406"/>
                <a:gd name="T2" fmla="*/ 93 w 774"/>
                <a:gd name="T3" fmla="*/ 299 h 406"/>
                <a:gd name="T4" fmla="*/ 10 w 774"/>
                <a:gd name="T5" fmla="*/ 227 h 406"/>
                <a:gd name="T6" fmla="*/ 8 w 774"/>
                <a:gd name="T7" fmla="*/ 202 h 406"/>
                <a:gd name="T8" fmla="*/ 245 w 774"/>
                <a:gd name="T9" fmla="*/ 36 h 406"/>
                <a:gd name="T10" fmla="*/ 544 w 774"/>
                <a:gd name="T11" fmla="*/ 46 h 406"/>
                <a:gd name="T12" fmla="*/ 763 w 774"/>
                <a:gd name="T13" fmla="*/ 200 h 406"/>
                <a:gd name="T14" fmla="*/ 764 w 774"/>
                <a:gd name="T15" fmla="*/ 226 h 406"/>
                <a:gd name="T16" fmla="*/ 593 w 774"/>
                <a:gd name="T17" fmla="*/ 356 h 406"/>
                <a:gd name="T18" fmla="*/ 385 w 774"/>
                <a:gd name="T19" fmla="*/ 406 h 406"/>
                <a:gd name="T20" fmla="*/ 386 w 774"/>
                <a:gd name="T21" fmla="*/ 347 h 406"/>
                <a:gd name="T22" fmla="*/ 524 w 774"/>
                <a:gd name="T23" fmla="*/ 200 h 406"/>
                <a:gd name="T24" fmla="*/ 386 w 774"/>
                <a:gd name="T25" fmla="*/ 68 h 406"/>
                <a:gd name="T26" fmla="*/ 249 w 774"/>
                <a:gd name="T27" fmla="*/ 203 h 406"/>
                <a:gd name="T28" fmla="*/ 386 w 774"/>
                <a:gd name="T29" fmla="*/ 347 h 406"/>
                <a:gd name="T30" fmla="*/ 84 w 774"/>
                <a:gd name="T31" fmla="*/ 215 h 406"/>
                <a:gd name="T32" fmla="*/ 248 w 774"/>
                <a:gd name="T33" fmla="*/ 331 h 406"/>
                <a:gd name="T34" fmla="*/ 203 w 774"/>
                <a:gd name="T35" fmla="*/ 216 h 406"/>
                <a:gd name="T36" fmla="*/ 238 w 774"/>
                <a:gd name="T37" fmla="*/ 97 h 406"/>
                <a:gd name="T38" fmla="*/ 84 w 774"/>
                <a:gd name="T39" fmla="*/ 215 h 406"/>
                <a:gd name="T40" fmla="*/ 682 w 774"/>
                <a:gd name="T41" fmla="*/ 216 h 406"/>
                <a:gd name="T42" fmla="*/ 541 w 774"/>
                <a:gd name="T43" fmla="*/ 106 h 406"/>
                <a:gd name="T44" fmla="*/ 526 w 774"/>
                <a:gd name="T45" fmla="*/ 330 h 406"/>
                <a:gd name="T46" fmla="*/ 682 w 774"/>
                <a:gd name="T47" fmla="*/ 21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4" h="406">
                  <a:moveTo>
                    <a:pt x="385" y="406"/>
                  </a:moveTo>
                  <a:cubicBezTo>
                    <a:pt x="276" y="403"/>
                    <a:pt x="178" y="367"/>
                    <a:pt x="93" y="299"/>
                  </a:cubicBezTo>
                  <a:cubicBezTo>
                    <a:pt x="65" y="276"/>
                    <a:pt x="38" y="251"/>
                    <a:pt x="10" y="227"/>
                  </a:cubicBezTo>
                  <a:cubicBezTo>
                    <a:pt x="0" y="218"/>
                    <a:pt x="0" y="211"/>
                    <a:pt x="8" y="202"/>
                  </a:cubicBezTo>
                  <a:cubicBezTo>
                    <a:pt x="75" y="130"/>
                    <a:pt x="151" y="69"/>
                    <a:pt x="245" y="36"/>
                  </a:cubicBezTo>
                  <a:cubicBezTo>
                    <a:pt x="346" y="0"/>
                    <a:pt x="445" y="6"/>
                    <a:pt x="544" y="46"/>
                  </a:cubicBezTo>
                  <a:cubicBezTo>
                    <a:pt x="628" y="80"/>
                    <a:pt x="700" y="133"/>
                    <a:pt x="763" y="200"/>
                  </a:cubicBezTo>
                  <a:cubicBezTo>
                    <a:pt x="773" y="210"/>
                    <a:pt x="774" y="217"/>
                    <a:pt x="764" y="226"/>
                  </a:cubicBezTo>
                  <a:cubicBezTo>
                    <a:pt x="712" y="275"/>
                    <a:pt x="658" y="323"/>
                    <a:pt x="593" y="356"/>
                  </a:cubicBezTo>
                  <a:cubicBezTo>
                    <a:pt x="527" y="389"/>
                    <a:pt x="457" y="404"/>
                    <a:pt x="385" y="406"/>
                  </a:cubicBezTo>
                  <a:close/>
                  <a:moveTo>
                    <a:pt x="386" y="347"/>
                  </a:moveTo>
                  <a:cubicBezTo>
                    <a:pt x="464" y="347"/>
                    <a:pt x="527" y="282"/>
                    <a:pt x="524" y="200"/>
                  </a:cubicBezTo>
                  <a:cubicBezTo>
                    <a:pt x="521" y="125"/>
                    <a:pt x="462" y="68"/>
                    <a:pt x="386" y="68"/>
                  </a:cubicBezTo>
                  <a:cubicBezTo>
                    <a:pt x="307" y="68"/>
                    <a:pt x="251" y="129"/>
                    <a:pt x="249" y="203"/>
                  </a:cubicBezTo>
                  <a:cubicBezTo>
                    <a:pt x="247" y="283"/>
                    <a:pt x="310" y="347"/>
                    <a:pt x="386" y="347"/>
                  </a:cubicBezTo>
                  <a:close/>
                  <a:moveTo>
                    <a:pt x="84" y="215"/>
                  </a:moveTo>
                  <a:cubicBezTo>
                    <a:pt x="133" y="263"/>
                    <a:pt x="182" y="308"/>
                    <a:pt x="248" y="331"/>
                  </a:cubicBezTo>
                  <a:cubicBezTo>
                    <a:pt x="220" y="297"/>
                    <a:pt x="204" y="259"/>
                    <a:pt x="203" y="216"/>
                  </a:cubicBezTo>
                  <a:cubicBezTo>
                    <a:pt x="201" y="173"/>
                    <a:pt x="213" y="133"/>
                    <a:pt x="238" y="97"/>
                  </a:cubicBezTo>
                  <a:cubicBezTo>
                    <a:pt x="176" y="122"/>
                    <a:pt x="129" y="166"/>
                    <a:pt x="84" y="215"/>
                  </a:cubicBezTo>
                  <a:close/>
                  <a:moveTo>
                    <a:pt x="682" y="216"/>
                  </a:moveTo>
                  <a:cubicBezTo>
                    <a:pt x="612" y="146"/>
                    <a:pt x="568" y="112"/>
                    <a:pt x="541" y="106"/>
                  </a:cubicBezTo>
                  <a:cubicBezTo>
                    <a:pt x="584" y="183"/>
                    <a:pt x="581" y="257"/>
                    <a:pt x="526" y="330"/>
                  </a:cubicBezTo>
                  <a:cubicBezTo>
                    <a:pt x="590" y="304"/>
                    <a:pt x="636" y="261"/>
                    <a:pt x="682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/>
              <a:endParaRPr lang="en-US" sz="2399" dirty="0">
                <a:solidFill>
                  <a:prstClr val="black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3" name="Freeform 9"/>
            <p:cNvSpPr>
              <a:spLocks/>
            </p:cNvSpPr>
            <p:nvPr/>
          </p:nvSpPr>
          <p:spPr bwMode="auto">
            <a:xfrm>
              <a:off x="3650" y="1965"/>
              <a:ext cx="383" cy="388"/>
            </a:xfrm>
            <a:custGeom>
              <a:avLst/>
              <a:gdLst>
                <a:gd name="T0" fmla="*/ 69 w 190"/>
                <a:gd name="T1" fmla="*/ 12 h 190"/>
                <a:gd name="T2" fmla="*/ 169 w 190"/>
                <a:gd name="T3" fmla="*/ 50 h 190"/>
                <a:gd name="T4" fmla="*/ 156 w 190"/>
                <a:gd name="T5" fmla="*/ 156 h 190"/>
                <a:gd name="T6" fmla="*/ 50 w 190"/>
                <a:gd name="T7" fmla="*/ 169 h 190"/>
                <a:gd name="T8" fmla="*/ 12 w 190"/>
                <a:gd name="T9" fmla="*/ 67 h 190"/>
                <a:gd name="T10" fmla="*/ 60 w 190"/>
                <a:gd name="T11" fmla="*/ 97 h 190"/>
                <a:gd name="T12" fmla="*/ 89 w 190"/>
                <a:gd name="T13" fmla="*/ 81 h 190"/>
                <a:gd name="T14" fmla="*/ 69 w 190"/>
                <a:gd name="T15" fmla="*/ 1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90">
                  <a:moveTo>
                    <a:pt x="69" y="12"/>
                  </a:moveTo>
                  <a:cubicBezTo>
                    <a:pt x="109" y="0"/>
                    <a:pt x="149" y="16"/>
                    <a:pt x="169" y="50"/>
                  </a:cubicBezTo>
                  <a:cubicBezTo>
                    <a:pt x="190" y="84"/>
                    <a:pt x="184" y="128"/>
                    <a:pt x="156" y="156"/>
                  </a:cubicBezTo>
                  <a:cubicBezTo>
                    <a:pt x="127" y="184"/>
                    <a:pt x="84" y="190"/>
                    <a:pt x="50" y="169"/>
                  </a:cubicBezTo>
                  <a:cubicBezTo>
                    <a:pt x="15" y="148"/>
                    <a:pt x="0" y="108"/>
                    <a:pt x="12" y="67"/>
                  </a:cubicBezTo>
                  <a:cubicBezTo>
                    <a:pt x="22" y="88"/>
                    <a:pt x="38" y="101"/>
                    <a:pt x="60" y="97"/>
                  </a:cubicBezTo>
                  <a:cubicBezTo>
                    <a:pt x="70" y="95"/>
                    <a:pt x="81" y="88"/>
                    <a:pt x="89" y="81"/>
                  </a:cubicBezTo>
                  <a:cubicBezTo>
                    <a:pt x="107" y="61"/>
                    <a:pt x="98" y="32"/>
                    <a:pt x="69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/>
              <a:endParaRPr lang="en-US" sz="2399" dirty="0">
                <a:solidFill>
                  <a:prstClr val="black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</p:grpSp>
      <p:sp>
        <p:nvSpPr>
          <p:cNvPr id="80" name="Rectangle 79"/>
          <p:cNvSpPr/>
          <p:nvPr/>
        </p:nvSpPr>
        <p:spPr>
          <a:xfrm>
            <a:off x="5201595" y="3743603"/>
            <a:ext cx="996470" cy="523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8621"/>
            <a:r>
              <a:rPr lang="en-US" sz="2799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60%</a:t>
            </a:r>
          </a:p>
        </p:txBody>
      </p:sp>
      <p:sp>
        <p:nvSpPr>
          <p:cNvPr id="26" name="Freeform 5"/>
          <p:cNvSpPr>
            <a:spLocks noEditPoints="1"/>
          </p:cNvSpPr>
          <p:nvPr/>
        </p:nvSpPr>
        <p:spPr bwMode="auto">
          <a:xfrm rot="19078238">
            <a:off x="7149171" y="1200211"/>
            <a:ext cx="3239165" cy="3252580"/>
          </a:xfrm>
          <a:custGeom>
            <a:avLst/>
            <a:gdLst>
              <a:gd name="T0" fmla="*/ 1284 w 2899"/>
              <a:gd name="T1" fmla="*/ 10 h 2910"/>
              <a:gd name="T2" fmla="*/ 1166 w 2899"/>
              <a:gd name="T3" fmla="*/ 415 h 2910"/>
              <a:gd name="T4" fmla="*/ 921 w 2899"/>
              <a:gd name="T5" fmla="*/ 516 h 2910"/>
              <a:gd name="T6" fmla="*/ 495 w 2899"/>
              <a:gd name="T7" fmla="*/ 358 h 2910"/>
              <a:gd name="T8" fmla="*/ 549 w 2899"/>
              <a:gd name="T9" fmla="*/ 866 h 2910"/>
              <a:gd name="T10" fmla="*/ 441 w 2899"/>
              <a:gd name="T11" fmla="*/ 1077 h 2910"/>
              <a:gd name="T12" fmla="*/ 401 w 2899"/>
              <a:gd name="T13" fmla="*/ 1215 h 2910"/>
              <a:gd name="T14" fmla="*/ 1 w 2899"/>
              <a:gd name="T15" fmla="*/ 1366 h 2910"/>
              <a:gd name="T16" fmla="*/ 6 w 2899"/>
              <a:gd name="T17" fmla="*/ 1604 h 2910"/>
              <a:gd name="T18" fmla="*/ 437 w 2899"/>
              <a:gd name="T19" fmla="*/ 1823 h 2910"/>
              <a:gd name="T20" fmla="*/ 550 w 2899"/>
              <a:gd name="T21" fmla="*/ 2049 h 2910"/>
              <a:gd name="T22" fmla="*/ 483 w 2899"/>
              <a:gd name="T23" fmla="*/ 2542 h 2910"/>
              <a:gd name="T24" fmla="*/ 916 w 2899"/>
              <a:gd name="T25" fmla="*/ 2394 h 2910"/>
              <a:gd name="T26" fmla="*/ 1202 w 2899"/>
              <a:gd name="T27" fmla="*/ 2506 h 2910"/>
              <a:gd name="T28" fmla="*/ 1383 w 2899"/>
              <a:gd name="T29" fmla="*/ 2910 h 2910"/>
              <a:gd name="T30" fmla="*/ 1634 w 2899"/>
              <a:gd name="T31" fmla="*/ 2900 h 2910"/>
              <a:gd name="T32" fmla="*/ 1853 w 2899"/>
              <a:gd name="T33" fmla="*/ 2456 h 2910"/>
              <a:gd name="T34" fmla="*/ 2072 w 2899"/>
              <a:gd name="T35" fmla="*/ 2335 h 2910"/>
              <a:gd name="T36" fmla="*/ 2561 w 2899"/>
              <a:gd name="T37" fmla="*/ 2394 h 2910"/>
              <a:gd name="T38" fmla="*/ 2403 w 2899"/>
              <a:gd name="T39" fmla="*/ 1954 h 2910"/>
              <a:gd name="T40" fmla="*/ 2499 w 2899"/>
              <a:gd name="T41" fmla="*/ 1689 h 2910"/>
              <a:gd name="T42" fmla="*/ 2899 w 2899"/>
              <a:gd name="T43" fmla="*/ 1519 h 2910"/>
              <a:gd name="T44" fmla="*/ 2888 w 2899"/>
              <a:gd name="T45" fmla="*/ 1297 h 2910"/>
              <a:gd name="T46" fmla="*/ 2474 w 2899"/>
              <a:gd name="T47" fmla="*/ 1130 h 2910"/>
              <a:gd name="T48" fmla="*/ 2341 w 2899"/>
              <a:gd name="T49" fmla="*/ 856 h 2910"/>
              <a:gd name="T50" fmla="*/ 2395 w 2899"/>
              <a:gd name="T51" fmla="*/ 350 h 2910"/>
              <a:gd name="T52" fmla="*/ 1920 w 2899"/>
              <a:gd name="T53" fmla="*/ 487 h 2910"/>
              <a:gd name="T54" fmla="*/ 1682 w 2899"/>
              <a:gd name="T55" fmla="*/ 402 h 2910"/>
              <a:gd name="T56" fmla="*/ 1449 w 2899"/>
              <a:gd name="T57" fmla="*/ 0 h 2910"/>
              <a:gd name="T58" fmla="*/ 1392 w 2899"/>
              <a:gd name="T59" fmla="*/ 0 h 2910"/>
              <a:gd name="T60" fmla="*/ 1373 w 2899"/>
              <a:gd name="T61" fmla="*/ 0 h 2910"/>
              <a:gd name="T62" fmla="*/ 1439 w 2899"/>
              <a:gd name="T63" fmla="*/ 1002 h 2910"/>
              <a:gd name="T64" fmla="*/ 1581 w 2899"/>
              <a:gd name="T65" fmla="*/ 1022 h 2910"/>
              <a:gd name="T66" fmla="*/ 1791 w 2899"/>
              <a:gd name="T67" fmla="*/ 1163 h 2910"/>
              <a:gd name="T68" fmla="*/ 1890 w 2899"/>
              <a:gd name="T69" fmla="*/ 1400 h 2910"/>
              <a:gd name="T70" fmla="*/ 1873 w 2899"/>
              <a:gd name="T71" fmla="*/ 1577 h 2910"/>
              <a:gd name="T72" fmla="*/ 1730 w 2899"/>
              <a:gd name="T73" fmla="*/ 1786 h 2910"/>
              <a:gd name="T74" fmla="*/ 1495 w 2899"/>
              <a:gd name="T75" fmla="*/ 1885 h 2910"/>
              <a:gd name="T76" fmla="*/ 1318 w 2899"/>
              <a:gd name="T77" fmla="*/ 1866 h 2910"/>
              <a:gd name="T78" fmla="*/ 1110 w 2899"/>
              <a:gd name="T79" fmla="*/ 1727 h 2910"/>
              <a:gd name="T80" fmla="*/ 1012 w 2899"/>
              <a:gd name="T81" fmla="*/ 1490 h 2910"/>
              <a:gd name="T82" fmla="*/ 1028 w 2899"/>
              <a:gd name="T83" fmla="*/ 1317 h 2910"/>
              <a:gd name="T84" fmla="*/ 1160 w 2899"/>
              <a:gd name="T85" fmla="*/ 1110 h 2910"/>
              <a:gd name="T86" fmla="*/ 1384 w 2899"/>
              <a:gd name="T87" fmla="*/ 1006 h 2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899" h="2910">
                <a:moveTo>
                  <a:pt x="1374" y="0"/>
                </a:moveTo>
                <a:lnTo>
                  <a:pt x="1328" y="4"/>
                </a:lnTo>
                <a:lnTo>
                  <a:pt x="1284" y="10"/>
                </a:lnTo>
                <a:lnTo>
                  <a:pt x="1281" y="10"/>
                </a:lnTo>
                <a:lnTo>
                  <a:pt x="1209" y="404"/>
                </a:lnTo>
                <a:lnTo>
                  <a:pt x="1166" y="415"/>
                </a:lnTo>
                <a:lnTo>
                  <a:pt x="1081" y="443"/>
                </a:lnTo>
                <a:lnTo>
                  <a:pt x="998" y="476"/>
                </a:lnTo>
                <a:lnTo>
                  <a:pt x="921" y="516"/>
                </a:lnTo>
                <a:lnTo>
                  <a:pt x="883" y="538"/>
                </a:lnTo>
                <a:lnTo>
                  <a:pt x="560" y="306"/>
                </a:lnTo>
                <a:lnTo>
                  <a:pt x="495" y="358"/>
                </a:lnTo>
                <a:lnTo>
                  <a:pt x="378" y="474"/>
                </a:lnTo>
                <a:lnTo>
                  <a:pt x="325" y="538"/>
                </a:lnTo>
                <a:lnTo>
                  <a:pt x="549" y="866"/>
                </a:lnTo>
                <a:lnTo>
                  <a:pt x="523" y="905"/>
                </a:lnTo>
                <a:lnTo>
                  <a:pt x="478" y="989"/>
                </a:lnTo>
                <a:lnTo>
                  <a:pt x="441" y="1077"/>
                </a:lnTo>
                <a:lnTo>
                  <a:pt x="412" y="1167"/>
                </a:lnTo>
                <a:lnTo>
                  <a:pt x="401" y="1215"/>
                </a:lnTo>
                <a:lnTo>
                  <a:pt x="401" y="1215"/>
                </a:lnTo>
                <a:lnTo>
                  <a:pt x="401" y="1216"/>
                </a:lnTo>
                <a:lnTo>
                  <a:pt x="10" y="1278"/>
                </a:lnTo>
                <a:lnTo>
                  <a:pt x="1" y="1366"/>
                </a:lnTo>
                <a:lnTo>
                  <a:pt x="0" y="1457"/>
                </a:lnTo>
                <a:lnTo>
                  <a:pt x="0" y="1531"/>
                </a:lnTo>
                <a:lnTo>
                  <a:pt x="6" y="1604"/>
                </a:lnTo>
                <a:lnTo>
                  <a:pt x="396" y="1673"/>
                </a:lnTo>
                <a:lnTo>
                  <a:pt x="408" y="1725"/>
                </a:lnTo>
                <a:lnTo>
                  <a:pt x="437" y="1823"/>
                </a:lnTo>
                <a:lnTo>
                  <a:pt x="475" y="1917"/>
                </a:lnTo>
                <a:lnTo>
                  <a:pt x="523" y="2006"/>
                </a:lnTo>
                <a:lnTo>
                  <a:pt x="550" y="2049"/>
                </a:lnTo>
                <a:lnTo>
                  <a:pt x="317" y="2368"/>
                </a:lnTo>
                <a:lnTo>
                  <a:pt x="369" y="2430"/>
                </a:lnTo>
                <a:lnTo>
                  <a:pt x="483" y="2542"/>
                </a:lnTo>
                <a:lnTo>
                  <a:pt x="544" y="2593"/>
                </a:lnTo>
                <a:lnTo>
                  <a:pt x="873" y="2367"/>
                </a:lnTo>
                <a:lnTo>
                  <a:pt x="916" y="2394"/>
                </a:lnTo>
                <a:lnTo>
                  <a:pt x="1007" y="2440"/>
                </a:lnTo>
                <a:lnTo>
                  <a:pt x="1103" y="2478"/>
                </a:lnTo>
                <a:lnTo>
                  <a:pt x="1202" y="2506"/>
                </a:lnTo>
                <a:lnTo>
                  <a:pt x="1255" y="2516"/>
                </a:lnTo>
                <a:lnTo>
                  <a:pt x="1315" y="2907"/>
                </a:lnTo>
                <a:lnTo>
                  <a:pt x="1383" y="2910"/>
                </a:lnTo>
                <a:lnTo>
                  <a:pt x="1449" y="2910"/>
                </a:lnTo>
                <a:lnTo>
                  <a:pt x="1542" y="2910"/>
                </a:lnTo>
                <a:lnTo>
                  <a:pt x="1634" y="2900"/>
                </a:lnTo>
                <a:lnTo>
                  <a:pt x="1709" y="2502"/>
                </a:lnTo>
                <a:lnTo>
                  <a:pt x="1758" y="2489"/>
                </a:lnTo>
                <a:lnTo>
                  <a:pt x="1853" y="2456"/>
                </a:lnTo>
                <a:lnTo>
                  <a:pt x="1944" y="2414"/>
                </a:lnTo>
                <a:lnTo>
                  <a:pt x="2031" y="2364"/>
                </a:lnTo>
                <a:lnTo>
                  <a:pt x="2072" y="2335"/>
                </a:lnTo>
                <a:lnTo>
                  <a:pt x="2388" y="2567"/>
                </a:lnTo>
                <a:lnTo>
                  <a:pt x="2448" y="2512"/>
                </a:lnTo>
                <a:lnTo>
                  <a:pt x="2561" y="2394"/>
                </a:lnTo>
                <a:lnTo>
                  <a:pt x="2609" y="2329"/>
                </a:lnTo>
                <a:lnTo>
                  <a:pt x="2380" y="1996"/>
                </a:lnTo>
                <a:lnTo>
                  <a:pt x="2403" y="1954"/>
                </a:lnTo>
                <a:lnTo>
                  <a:pt x="2443" y="1869"/>
                </a:lnTo>
                <a:lnTo>
                  <a:pt x="2474" y="1781"/>
                </a:lnTo>
                <a:lnTo>
                  <a:pt x="2499" y="1689"/>
                </a:lnTo>
                <a:lnTo>
                  <a:pt x="2507" y="1642"/>
                </a:lnTo>
                <a:lnTo>
                  <a:pt x="2895" y="1580"/>
                </a:lnTo>
                <a:lnTo>
                  <a:pt x="2899" y="1519"/>
                </a:lnTo>
                <a:lnTo>
                  <a:pt x="2899" y="1457"/>
                </a:lnTo>
                <a:lnTo>
                  <a:pt x="2898" y="1404"/>
                </a:lnTo>
                <a:lnTo>
                  <a:pt x="2888" y="1297"/>
                </a:lnTo>
                <a:lnTo>
                  <a:pt x="2881" y="1245"/>
                </a:lnTo>
                <a:lnTo>
                  <a:pt x="2487" y="1173"/>
                </a:lnTo>
                <a:lnTo>
                  <a:pt x="2474" y="1130"/>
                </a:lnTo>
                <a:lnTo>
                  <a:pt x="2444" y="1048"/>
                </a:lnTo>
                <a:lnTo>
                  <a:pt x="2387" y="930"/>
                </a:lnTo>
                <a:lnTo>
                  <a:pt x="2341" y="856"/>
                </a:lnTo>
                <a:lnTo>
                  <a:pt x="2573" y="536"/>
                </a:lnTo>
                <a:lnTo>
                  <a:pt x="2517" y="471"/>
                </a:lnTo>
                <a:lnTo>
                  <a:pt x="2395" y="350"/>
                </a:lnTo>
                <a:lnTo>
                  <a:pt x="2328" y="297"/>
                </a:lnTo>
                <a:lnTo>
                  <a:pt x="1993" y="528"/>
                </a:lnTo>
                <a:lnTo>
                  <a:pt x="1920" y="487"/>
                </a:lnTo>
                <a:lnTo>
                  <a:pt x="1805" y="438"/>
                </a:lnTo>
                <a:lnTo>
                  <a:pt x="1723" y="412"/>
                </a:lnTo>
                <a:lnTo>
                  <a:pt x="1682" y="402"/>
                </a:lnTo>
                <a:lnTo>
                  <a:pt x="1620" y="10"/>
                </a:lnTo>
                <a:lnTo>
                  <a:pt x="1535" y="2"/>
                </a:lnTo>
                <a:lnTo>
                  <a:pt x="1449" y="0"/>
                </a:lnTo>
                <a:lnTo>
                  <a:pt x="1426" y="0"/>
                </a:lnTo>
                <a:lnTo>
                  <a:pt x="1402" y="0"/>
                </a:lnTo>
                <a:lnTo>
                  <a:pt x="1392" y="0"/>
                </a:lnTo>
                <a:lnTo>
                  <a:pt x="1380" y="0"/>
                </a:lnTo>
                <a:lnTo>
                  <a:pt x="1377" y="0"/>
                </a:lnTo>
                <a:lnTo>
                  <a:pt x="1373" y="0"/>
                </a:lnTo>
                <a:lnTo>
                  <a:pt x="1374" y="0"/>
                </a:lnTo>
                <a:close/>
                <a:moveTo>
                  <a:pt x="1427" y="1002"/>
                </a:moveTo>
                <a:lnTo>
                  <a:pt x="1439" y="1002"/>
                </a:lnTo>
                <a:lnTo>
                  <a:pt x="1450" y="1002"/>
                </a:lnTo>
                <a:lnTo>
                  <a:pt x="1495" y="1003"/>
                </a:lnTo>
                <a:lnTo>
                  <a:pt x="1581" y="1022"/>
                </a:lnTo>
                <a:lnTo>
                  <a:pt x="1660" y="1055"/>
                </a:lnTo>
                <a:lnTo>
                  <a:pt x="1730" y="1103"/>
                </a:lnTo>
                <a:lnTo>
                  <a:pt x="1791" y="1163"/>
                </a:lnTo>
                <a:lnTo>
                  <a:pt x="1838" y="1234"/>
                </a:lnTo>
                <a:lnTo>
                  <a:pt x="1873" y="1313"/>
                </a:lnTo>
                <a:lnTo>
                  <a:pt x="1890" y="1400"/>
                </a:lnTo>
                <a:lnTo>
                  <a:pt x="1891" y="1446"/>
                </a:lnTo>
                <a:lnTo>
                  <a:pt x="1890" y="1490"/>
                </a:lnTo>
                <a:lnTo>
                  <a:pt x="1873" y="1577"/>
                </a:lnTo>
                <a:lnTo>
                  <a:pt x="1838" y="1656"/>
                </a:lnTo>
                <a:lnTo>
                  <a:pt x="1791" y="1727"/>
                </a:lnTo>
                <a:lnTo>
                  <a:pt x="1730" y="1786"/>
                </a:lnTo>
                <a:lnTo>
                  <a:pt x="1660" y="1833"/>
                </a:lnTo>
                <a:lnTo>
                  <a:pt x="1581" y="1866"/>
                </a:lnTo>
                <a:lnTo>
                  <a:pt x="1495" y="1885"/>
                </a:lnTo>
                <a:lnTo>
                  <a:pt x="1450" y="1887"/>
                </a:lnTo>
                <a:lnTo>
                  <a:pt x="1404" y="1885"/>
                </a:lnTo>
                <a:lnTo>
                  <a:pt x="1318" y="1866"/>
                </a:lnTo>
                <a:lnTo>
                  <a:pt x="1239" y="1833"/>
                </a:lnTo>
                <a:lnTo>
                  <a:pt x="1169" y="1786"/>
                </a:lnTo>
                <a:lnTo>
                  <a:pt x="1110" y="1727"/>
                </a:lnTo>
                <a:lnTo>
                  <a:pt x="1063" y="1656"/>
                </a:lnTo>
                <a:lnTo>
                  <a:pt x="1030" y="1577"/>
                </a:lnTo>
                <a:lnTo>
                  <a:pt x="1012" y="1490"/>
                </a:lnTo>
                <a:lnTo>
                  <a:pt x="1010" y="1446"/>
                </a:lnTo>
                <a:lnTo>
                  <a:pt x="1011" y="1401"/>
                </a:lnTo>
                <a:lnTo>
                  <a:pt x="1028" y="1317"/>
                </a:lnTo>
                <a:lnTo>
                  <a:pt x="1060" y="1240"/>
                </a:lnTo>
                <a:lnTo>
                  <a:pt x="1104" y="1170"/>
                </a:lnTo>
                <a:lnTo>
                  <a:pt x="1160" y="1110"/>
                </a:lnTo>
                <a:lnTo>
                  <a:pt x="1226" y="1062"/>
                </a:lnTo>
                <a:lnTo>
                  <a:pt x="1303" y="1026"/>
                </a:lnTo>
                <a:lnTo>
                  <a:pt x="1384" y="1006"/>
                </a:lnTo>
                <a:lnTo>
                  <a:pt x="1427" y="1002"/>
                </a:lnTo>
                <a:close/>
              </a:path>
            </a:pathLst>
          </a:custGeom>
          <a:solidFill>
            <a:schemeClr val="accent5"/>
          </a:solidFill>
          <a:ln w="34925">
            <a:noFill/>
            <a:prstDash val="solid"/>
            <a:round/>
            <a:headEnd/>
            <a:tailEnd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621"/>
            <a:endParaRPr lang="en-US" sz="2399">
              <a:solidFill>
                <a:prstClr val="black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7969140" y="2034015"/>
            <a:ext cx="1584959" cy="15849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621"/>
            <a:endParaRPr lang="en-US" sz="2399" dirty="0">
              <a:solidFill>
                <a:prstClr val="white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8302041" y="2265009"/>
            <a:ext cx="870451" cy="797011"/>
            <a:chOff x="7446963" y="3735388"/>
            <a:chExt cx="639763" cy="585787"/>
          </a:xfrm>
          <a:solidFill>
            <a:schemeClr val="accent5"/>
          </a:solidFill>
        </p:grpSpPr>
        <p:sp>
          <p:nvSpPr>
            <p:cNvPr id="55" name="Freeform 13"/>
            <p:cNvSpPr>
              <a:spLocks noEditPoints="1"/>
            </p:cNvSpPr>
            <p:nvPr/>
          </p:nvSpPr>
          <p:spPr bwMode="auto">
            <a:xfrm>
              <a:off x="7446963" y="3759200"/>
              <a:ext cx="639763" cy="561975"/>
            </a:xfrm>
            <a:custGeom>
              <a:avLst/>
              <a:gdLst>
                <a:gd name="T0" fmla="*/ 126 w 200"/>
                <a:gd name="T1" fmla="*/ 10 h 174"/>
                <a:gd name="T2" fmla="*/ 126 w 200"/>
                <a:gd name="T3" fmla="*/ 61 h 174"/>
                <a:gd name="T4" fmla="*/ 127 w 200"/>
                <a:gd name="T5" fmla="*/ 66 h 174"/>
                <a:gd name="T6" fmla="*/ 128 w 200"/>
                <a:gd name="T7" fmla="*/ 67 h 174"/>
                <a:gd name="T8" fmla="*/ 128 w 200"/>
                <a:gd name="T9" fmla="*/ 67 h 174"/>
                <a:gd name="T10" fmla="*/ 184 w 200"/>
                <a:gd name="T11" fmla="*/ 158 h 174"/>
                <a:gd name="T12" fmla="*/ 186 w 200"/>
                <a:gd name="T13" fmla="*/ 163 h 174"/>
                <a:gd name="T14" fmla="*/ 181 w 200"/>
                <a:gd name="T15" fmla="*/ 164 h 174"/>
                <a:gd name="T16" fmla="*/ 124 w 200"/>
                <a:gd name="T17" fmla="*/ 164 h 174"/>
                <a:gd name="T18" fmla="*/ 75 w 200"/>
                <a:gd name="T19" fmla="*/ 164 h 174"/>
                <a:gd name="T20" fmla="*/ 18 w 200"/>
                <a:gd name="T21" fmla="*/ 164 h 174"/>
                <a:gd name="T22" fmla="*/ 14 w 200"/>
                <a:gd name="T23" fmla="*/ 163 h 174"/>
                <a:gd name="T24" fmla="*/ 15 w 200"/>
                <a:gd name="T25" fmla="*/ 158 h 174"/>
                <a:gd name="T26" fmla="*/ 72 w 200"/>
                <a:gd name="T27" fmla="*/ 67 h 174"/>
                <a:gd name="T28" fmla="*/ 72 w 200"/>
                <a:gd name="T29" fmla="*/ 67 h 174"/>
                <a:gd name="T30" fmla="*/ 72 w 200"/>
                <a:gd name="T31" fmla="*/ 66 h 174"/>
                <a:gd name="T32" fmla="*/ 74 w 200"/>
                <a:gd name="T33" fmla="*/ 61 h 174"/>
                <a:gd name="T34" fmla="*/ 74 w 200"/>
                <a:gd name="T35" fmla="*/ 10 h 174"/>
                <a:gd name="T36" fmla="*/ 126 w 200"/>
                <a:gd name="T37" fmla="*/ 10 h 174"/>
                <a:gd name="T38" fmla="*/ 136 w 200"/>
                <a:gd name="T39" fmla="*/ 0 h 174"/>
                <a:gd name="T40" fmla="*/ 64 w 200"/>
                <a:gd name="T41" fmla="*/ 0 h 174"/>
                <a:gd name="T42" fmla="*/ 64 w 200"/>
                <a:gd name="T43" fmla="*/ 61 h 174"/>
                <a:gd name="T44" fmla="*/ 63 w 200"/>
                <a:gd name="T45" fmla="*/ 61 h 174"/>
                <a:gd name="T46" fmla="*/ 7 w 200"/>
                <a:gd name="T47" fmla="*/ 153 h 174"/>
                <a:gd name="T48" fmla="*/ 18 w 200"/>
                <a:gd name="T49" fmla="*/ 174 h 174"/>
                <a:gd name="T50" fmla="*/ 75 w 200"/>
                <a:gd name="T51" fmla="*/ 174 h 174"/>
                <a:gd name="T52" fmla="*/ 124 w 200"/>
                <a:gd name="T53" fmla="*/ 174 h 174"/>
                <a:gd name="T54" fmla="*/ 181 w 200"/>
                <a:gd name="T55" fmla="*/ 174 h 174"/>
                <a:gd name="T56" fmla="*/ 193 w 200"/>
                <a:gd name="T57" fmla="*/ 153 h 174"/>
                <a:gd name="T58" fmla="*/ 136 w 200"/>
                <a:gd name="T59" fmla="*/ 61 h 174"/>
                <a:gd name="T60" fmla="*/ 136 w 200"/>
                <a:gd name="T61" fmla="*/ 61 h 174"/>
                <a:gd name="T62" fmla="*/ 136 w 200"/>
                <a:gd name="T63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" h="174">
                  <a:moveTo>
                    <a:pt x="126" y="10"/>
                  </a:moveTo>
                  <a:cubicBezTo>
                    <a:pt x="126" y="61"/>
                    <a:pt x="126" y="61"/>
                    <a:pt x="126" y="61"/>
                  </a:cubicBezTo>
                  <a:cubicBezTo>
                    <a:pt x="126" y="63"/>
                    <a:pt x="126" y="64"/>
                    <a:pt x="127" y="66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186" y="161"/>
                    <a:pt x="186" y="163"/>
                    <a:pt x="186" y="163"/>
                  </a:cubicBezTo>
                  <a:cubicBezTo>
                    <a:pt x="186" y="163"/>
                    <a:pt x="184" y="164"/>
                    <a:pt x="181" y="164"/>
                  </a:cubicBezTo>
                  <a:cubicBezTo>
                    <a:pt x="124" y="164"/>
                    <a:pt x="124" y="164"/>
                    <a:pt x="124" y="164"/>
                  </a:cubicBezTo>
                  <a:cubicBezTo>
                    <a:pt x="75" y="164"/>
                    <a:pt x="75" y="164"/>
                    <a:pt x="75" y="164"/>
                  </a:cubicBezTo>
                  <a:cubicBezTo>
                    <a:pt x="18" y="164"/>
                    <a:pt x="18" y="164"/>
                    <a:pt x="18" y="164"/>
                  </a:cubicBezTo>
                  <a:cubicBezTo>
                    <a:pt x="15" y="164"/>
                    <a:pt x="14" y="163"/>
                    <a:pt x="14" y="163"/>
                  </a:cubicBezTo>
                  <a:cubicBezTo>
                    <a:pt x="13" y="163"/>
                    <a:pt x="13" y="161"/>
                    <a:pt x="15" y="15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3" y="64"/>
                    <a:pt x="74" y="63"/>
                    <a:pt x="74" y="61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126" y="10"/>
                    <a:pt x="126" y="10"/>
                    <a:pt x="126" y="10"/>
                  </a:cubicBezTo>
                  <a:moveTo>
                    <a:pt x="136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3" y="61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0" y="165"/>
                    <a:pt x="5" y="174"/>
                    <a:pt x="18" y="174"/>
                  </a:cubicBezTo>
                  <a:cubicBezTo>
                    <a:pt x="75" y="174"/>
                    <a:pt x="75" y="174"/>
                    <a:pt x="75" y="174"/>
                  </a:cubicBezTo>
                  <a:cubicBezTo>
                    <a:pt x="89" y="174"/>
                    <a:pt x="111" y="174"/>
                    <a:pt x="124" y="174"/>
                  </a:cubicBezTo>
                  <a:cubicBezTo>
                    <a:pt x="181" y="174"/>
                    <a:pt x="181" y="174"/>
                    <a:pt x="181" y="174"/>
                  </a:cubicBezTo>
                  <a:cubicBezTo>
                    <a:pt x="194" y="174"/>
                    <a:pt x="200" y="165"/>
                    <a:pt x="193" y="153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36" y="61"/>
                    <a:pt x="136" y="61"/>
                    <a:pt x="136" y="61"/>
                  </a:cubicBezTo>
                  <a:cubicBezTo>
                    <a:pt x="136" y="0"/>
                    <a:pt x="136" y="0"/>
                    <a:pt x="13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/>
              <a:endParaRPr lang="en-US" sz="2399">
                <a:solidFill>
                  <a:prstClr val="black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6" name="Freeform 14"/>
            <p:cNvSpPr>
              <a:spLocks/>
            </p:cNvSpPr>
            <p:nvPr/>
          </p:nvSpPr>
          <p:spPr bwMode="auto">
            <a:xfrm>
              <a:off x="7626350" y="3735388"/>
              <a:ext cx="277813" cy="65088"/>
            </a:xfrm>
            <a:custGeom>
              <a:avLst/>
              <a:gdLst>
                <a:gd name="T0" fmla="*/ 87 w 87"/>
                <a:gd name="T1" fmla="*/ 15 h 20"/>
                <a:gd name="T2" fmla="*/ 82 w 87"/>
                <a:gd name="T3" fmla="*/ 20 h 20"/>
                <a:gd name="T4" fmla="*/ 5 w 87"/>
                <a:gd name="T5" fmla="*/ 20 h 20"/>
                <a:gd name="T6" fmla="*/ 0 w 87"/>
                <a:gd name="T7" fmla="*/ 15 h 20"/>
                <a:gd name="T8" fmla="*/ 0 w 87"/>
                <a:gd name="T9" fmla="*/ 5 h 20"/>
                <a:gd name="T10" fmla="*/ 5 w 87"/>
                <a:gd name="T11" fmla="*/ 0 h 20"/>
                <a:gd name="T12" fmla="*/ 82 w 87"/>
                <a:gd name="T13" fmla="*/ 0 h 20"/>
                <a:gd name="T14" fmla="*/ 87 w 87"/>
                <a:gd name="T15" fmla="*/ 5 h 20"/>
                <a:gd name="T16" fmla="*/ 87 w 87"/>
                <a:gd name="T1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20">
                  <a:moveTo>
                    <a:pt x="87" y="15"/>
                  </a:moveTo>
                  <a:cubicBezTo>
                    <a:pt x="87" y="18"/>
                    <a:pt x="85" y="20"/>
                    <a:pt x="82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20"/>
                    <a:pt x="0" y="18"/>
                    <a:pt x="0" y="1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5" y="0"/>
                    <a:pt x="87" y="2"/>
                    <a:pt x="87" y="5"/>
                  </a:cubicBezTo>
                  <a:lnTo>
                    <a:pt x="8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/>
              <a:endParaRPr lang="en-US" sz="2399">
                <a:solidFill>
                  <a:prstClr val="black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  <p:sp>
          <p:nvSpPr>
            <p:cNvPr id="57" name="Freeform 15"/>
            <p:cNvSpPr>
              <a:spLocks noEditPoints="1"/>
            </p:cNvSpPr>
            <p:nvPr/>
          </p:nvSpPr>
          <p:spPr bwMode="auto">
            <a:xfrm>
              <a:off x="7518400" y="4111625"/>
              <a:ext cx="493713" cy="157163"/>
            </a:xfrm>
            <a:custGeom>
              <a:avLst/>
              <a:gdLst>
                <a:gd name="T0" fmla="*/ 132 w 155"/>
                <a:gd name="T1" fmla="*/ 12 h 49"/>
                <a:gd name="T2" fmla="*/ 83 w 155"/>
                <a:gd name="T3" fmla="*/ 9 h 49"/>
                <a:gd name="T4" fmla="*/ 28 w 155"/>
                <a:gd name="T5" fmla="*/ 4 h 49"/>
                <a:gd name="T6" fmla="*/ 0 w 155"/>
                <a:gd name="T7" fmla="*/ 49 h 49"/>
                <a:gd name="T8" fmla="*/ 155 w 155"/>
                <a:gd name="T9" fmla="*/ 49 h 49"/>
                <a:gd name="T10" fmla="*/ 132 w 155"/>
                <a:gd name="T11" fmla="*/ 12 h 49"/>
                <a:gd name="T12" fmla="*/ 25 w 155"/>
                <a:gd name="T13" fmla="*/ 42 h 49"/>
                <a:gd name="T14" fmla="*/ 23 w 155"/>
                <a:gd name="T15" fmla="*/ 40 h 49"/>
                <a:gd name="T16" fmla="*/ 25 w 155"/>
                <a:gd name="T17" fmla="*/ 39 h 49"/>
                <a:gd name="T18" fmla="*/ 26 w 155"/>
                <a:gd name="T19" fmla="*/ 40 h 49"/>
                <a:gd name="T20" fmla="*/ 25 w 155"/>
                <a:gd name="T21" fmla="*/ 42 h 49"/>
                <a:gd name="T22" fmla="*/ 38 w 155"/>
                <a:gd name="T23" fmla="*/ 23 h 49"/>
                <a:gd name="T24" fmla="*/ 32 w 155"/>
                <a:gd name="T25" fmla="*/ 17 h 49"/>
                <a:gd name="T26" fmla="*/ 38 w 155"/>
                <a:gd name="T27" fmla="*/ 10 h 49"/>
                <a:gd name="T28" fmla="*/ 45 w 155"/>
                <a:gd name="T29" fmla="*/ 17 h 49"/>
                <a:gd name="T30" fmla="*/ 38 w 155"/>
                <a:gd name="T31" fmla="*/ 23 h 49"/>
                <a:gd name="T32" fmla="*/ 55 w 155"/>
                <a:gd name="T33" fmla="*/ 30 h 49"/>
                <a:gd name="T34" fmla="*/ 52 w 155"/>
                <a:gd name="T35" fmla="*/ 27 h 49"/>
                <a:gd name="T36" fmla="*/ 55 w 155"/>
                <a:gd name="T37" fmla="*/ 23 h 49"/>
                <a:gd name="T38" fmla="*/ 59 w 155"/>
                <a:gd name="T39" fmla="*/ 27 h 49"/>
                <a:gd name="T40" fmla="*/ 55 w 155"/>
                <a:gd name="T41" fmla="*/ 30 h 49"/>
                <a:gd name="T42" fmla="*/ 73 w 155"/>
                <a:gd name="T43" fmla="*/ 19 h 49"/>
                <a:gd name="T44" fmla="*/ 71 w 155"/>
                <a:gd name="T45" fmla="*/ 18 h 49"/>
                <a:gd name="T46" fmla="*/ 73 w 155"/>
                <a:gd name="T47" fmla="*/ 16 h 49"/>
                <a:gd name="T48" fmla="*/ 75 w 155"/>
                <a:gd name="T49" fmla="*/ 18 h 49"/>
                <a:gd name="T50" fmla="*/ 73 w 155"/>
                <a:gd name="T51" fmla="*/ 19 h 49"/>
                <a:gd name="T52" fmla="*/ 79 w 155"/>
                <a:gd name="T53" fmla="*/ 44 h 49"/>
                <a:gd name="T54" fmla="*/ 75 w 155"/>
                <a:gd name="T55" fmla="*/ 40 h 49"/>
                <a:gd name="T56" fmla="*/ 79 w 155"/>
                <a:gd name="T57" fmla="*/ 35 h 49"/>
                <a:gd name="T58" fmla="*/ 83 w 155"/>
                <a:gd name="T59" fmla="*/ 40 h 49"/>
                <a:gd name="T60" fmla="*/ 79 w 155"/>
                <a:gd name="T61" fmla="*/ 44 h 49"/>
                <a:gd name="T62" fmla="*/ 99 w 155"/>
                <a:gd name="T63" fmla="*/ 34 h 49"/>
                <a:gd name="T64" fmla="*/ 92 w 155"/>
                <a:gd name="T65" fmla="*/ 28 h 49"/>
                <a:gd name="T66" fmla="*/ 99 w 155"/>
                <a:gd name="T67" fmla="*/ 22 h 49"/>
                <a:gd name="T68" fmla="*/ 105 w 155"/>
                <a:gd name="T69" fmla="*/ 28 h 49"/>
                <a:gd name="T70" fmla="*/ 99 w 155"/>
                <a:gd name="T71" fmla="*/ 34 h 49"/>
                <a:gd name="T72" fmla="*/ 126 w 155"/>
                <a:gd name="T73" fmla="*/ 42 h 49"/>
                <a:gd name="T74" fmla="*/ 122 w 155"/>
                <a:gd name="T75" fmla="*/ 38 h 49"/>
                <a:gd name="T76" fmla="*/ 126 w 155"/>
                <a:gd name="T77" fmla="*/ 34 h 49"/>
                <a:gd name="T78" fmla="*/ 129 w 155"/>
                <a:gd name="T79" fmla="*/ 38 h 49"/>
                <a:gd name="T80" fmla="*/ 126 w 155"/>
                <a:gd name="T81" fmla="*/ 4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5" h="49">
                  <a:moveTo>
                    <a:pt x="132" y="12"/>
                  </a:moveTo>
                  <a:cubicBezTo>
                    <a:pt x="113" y="17"/>
                    <a:pt x="94" y="16"/>
                    <a:pt x="83" y="9"/>
                  </a:cubicBezTo>
                  <a:cubicBezTo>
                    <a:pt x="70" y="0"/>
                    <a:pt x="45" y="2"/>
                    <a:pt x="28" y="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55" y="49"/>
                    <a:pt x="155" y="49"/>
                    <a:pt x="155" y="49"/>
                  </a:cubicBezTo>
                  <a:lnTo>
                    <a:pt x="132" y="12"/>
                  </a:lnTo>
                  <a:close/>
                  <a:moveTo>
                    <a:pt x="25" y="42"/>
                  </a:moveTo>
                  <a:cubicBezTo>
                    <a:pt x="24" y="42"/>
                    <a:pt x="23" y="41"/>
                    <a:pt x="23" y="40"/>
                  </a:cubicBezTo>
                  <a:cubicBezTo>
                    <a:pt x="23" y="39"/>
                    <a:pt x="24" y="39"/>
                    <a:pt x="25" y="39"/>
                  </a:cubicBezTo>
                  <a:cubicBezTo>
                    <a:pt x="26" y="39"/>
                    <a:pt x="26" y="39"/>
                    <a:pt x="26" y="40"/>
                  </a:cubicBezTo>
                  <a:cubicBezTo>
                    <a:pt x="26" y="41"/>
                    <a:pt x="26" y="42"/>
                    <a:pt x="25" y="42"/>
                  </a:cubicBezTo>
                  <a:close/>
                  <a:moveTo>
                    <a:pt x="38" y="23"/>
                  </a:moveTo>
                  <a:cubicBezTo>
                    <a:pt x="35" y="23"/>
                    <a:pt x="32" y="20"/>
                    <a:pt x="32" y="17"/>
                  </a:cubicBezTo>
                  <a:cubicBezTo>
                    <a:pt x="32" y="13"/>
                    <a:pt x="35" y="10"/>
                    <a:pt x="38" y="10"/>
                  </a:cubicBezTo>
                  <a:cubicBezTo>
                    <a:pt x="42" y="10"/>
                    <a:pt x="45" y="13"/>
                    <a:pt x="45" y="17"/>
                  </a:cubicBezTo>
                  <a:cubicBezTo>
                    <a:pt x="45" y="20"/>
                    <a:pt x="42" y="23"/>
                    <a:pt x="38" y="23"/>
                  </a:cubicBezTo>
                  <a:close/>
                  <a:moveTo>
                    <a:pt x="55" y="30"/>
                  </a:moveTo>
                  <a:cubicBezTo>
                    <a:pt x="53" y="30"/>
                    <a:pt x="52" y="29"/>
                    <a:pt x="52" y="27"/>
                  </a:cubicBezTo>
                  <a:cubicBezTo>
                    <a:pt x="52" y="25"/>
                    <a:pt x="53" y="23"/>
                    <a:pt x="55" y="23"/>
                  </a:cubicBezTo>
                  <a:cubicBezTo>
                    <a:pt x="57" y="23"/>
                    <a:pt x="59" y="25"/>
                    <a:pt x="59" y="27"/>
                  </a:cubicBezTo>
                  <a:cubicBezTo>
                    <a:pt x="59" y="29"/>
                    <a:pt x="57" y="30"/>
                    <a:pt x="55" y="30"/>
                  </a:cubicBezTo>
                  <a:close/>
                  <a:moveTo>
                    <a:pt x="73" y="19"/>
                  </a:moveTo>
                  <a:cubicBezTo>
                    <a:pt x="72" y="19"/>
                    <a:pt x="71" y="19"/>
                    <a:pt x="71" y="18"/>
                  </a:cubicBezTo>
                  <a:cubicBezTo>
                    <a:pt x="71" y="17"/>
                    <a:pt x="72" y="16"/>
                    <a:pt x="73" y="16"/>
                  </a:cubicBezTo>
                  <a:cubicBezTo>
                    <a:pt x="74" y="16"/>
                    <a:pt x="75" y="17"/>
                    <a:pt x="75" y="18"/>
                  </a:cubicBezTo>
                  <a:cubicBezTo>
                    <a:pt x="75" y="19"/>
                    <a:pt x="74" y="19"/>
                    <a:pt x="73" y="19"/>
                  </a:cubicBezTo>
                  <a:close/>
                  <a:moveTo>
                    <a:pt x="79" y="44"/>
                  </a:moveTo>
                  <a:cubicBezTo>
                    <a:pt x="77" y="44"/>
                    <a:pt x="75" y="42"/>
                    <a:pt x="75" y="40"/>
                  </a:cubicBezTo>
                  <a:cubicBezTo>
                    <a:pt x="75" y="37"/>
                    <a:pt x="77" y="35"/>
                    <a:pt x="79" y="35"/>
                  </a:cubicBezTo>
                  <a:cubicBezTo>
                    <a:pt x="82" y="35"/>
                    <a:pt x="83" y="37"/>
                    <a:pt x="83" y="40"/>
                  </a:cubicBezTo>
                  <a:cubicBezTo>
                    <a:pt x="83" y="42"/>
                    <a:pt x="82" y="44"/>
                    <a:pt x="79" y="44"/>
                  </a:cubicBezTo>
                  <a:close/>
                  <a:moveTo>
                    <a:pt x="99" y="34"/>
                  </a:moveTo>
                  <a:cubicBezTo>
                    <a:pt x="95" y="34"/>
                    <a:pt x="92" y="31"/>
                    <a:pt x="92" y="28"/>
                  </a:cubicBezTo>
                  <a:cubicBezTo>
                    <a:pt x="92" y="24"/>
                    <a:pt x="95" y="22"/>
                    <a:pt x="99" y="22"/>
                  </a:cubicBezTo>
                  <a:cubicBezTo>
                    <a:pt x="102" y="22"/>
                    <a:pt x="105" y="24"/>
                    <a:pt x="105" y="28"/>
                  </a:cubicBezTo>
                  <a:cubicBezTo>
                    <a:pt x="105" y="31"/>
                    <a:pt x="102" y="34"/>
                    <a:pt x="99" y="34"/>
                  </a:cubicBezTo>
                  <a:close/>
                  <a:moveTo>
                    <a:pt x="126" y="42"/>
                  </a:moveTo>
                  <a:cubicBezTo>
                    <a:pt x="123" y="42"/>
                    <a:pt x="122" y="40"/>
                    <a:pt x="122" y="38"/>
                  </a:cubicBezTo>
                  <a:cubicBezTo>
                    <a:pt x="122" y="36"/>
                    <a:pt x="123" y="34"/>
                    <a:pt x="126" y="34"/>
                  </a:cubicBezTo>
                  <a:cubicBezTo>
                    <a:pt x="128" y="34"/>
                    <a:pt x="129" y="36"/>
                    <a:pt x="129" y="38"/>
                  </a:cubicBezTo>
                  <a:cubicBezTo>
                    <a:pt x="129" y="40"/>
                    <a:pt x="128" y="42"/>
                    <a:pt x="12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621"/>
              <a:endParaRPr lang="en-US" sz="2399">
                <a:solidFill>
                  <a:prstClr val="black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</p:txBody>
        </p:sp>
      </p:grpSp>
      <p:sp>
        <p:nvSpPr>
          <p:cNvPr id="81" name="Rectangle 80"/>
          <p:cNvSpPr/>
          <p:nvPr/>
        </p:nvSpPr>
        <p:spPr>
          <a:xfrm>
            <a:off x="8236867" y="3079978"/>
            <a:ext cx="996470" cy="461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8621"/>
            <a:r>
              <a:rPr lang="en-US" sz="2399" b="1" dirty="0">
                <a:solidFill>
                  <a:srgbClr val="005090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60%</a:t>
            </a:r>
          </a:p>
        </p:txBody>
      </p:sp>
    </p:spTree>
    <p:extLst>
      <p:ext uri="{BB962C8B-B14F-4D97-AF65-F5344CB8AC3E}">
        <p14:creationId xmlns:p14="http://schemas.microsoft.com/office/powerpoint/2010/main" val="954636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4647433" y="1762199"/>
            <a:ext cx="2567829" cy="7160605"/>
            <a:chOff x="4129991" y="2142486"/>
            <a:chExt cx="2567829" cy="7160605"/>
          </a:xfrm>
        </p:grpSpPr>
        <p:sp>
          <p:nvSpPr>
            <p:cNvPr id="25" name="Rounded Rectangle 32"/>
            <p:cNvSpPr/>
            <p:nvPr/>
          </p:nvSpPr>
          <p:spPr>
            <a:xfrm>
              <a:off x="5739058" y="2949589"/>
              <a:ext cx="958761" cy="6353500"/>
            </a:xfrm>
            <a:custGeom>
              <a:avLst/>
              <a:gdLst>
                <a:gd name="connsiteX0" fmla="*/ 0 w 2011716"/>
                <a:gd name="connsiteY0" fmla="*/ 260698 h 4826000"/>
                <a:gd name="connsiteX1" fmla="*/ 260698 w 2011716"/>
                <a:gd name="connsiteY1" fmla="*/ 0 h 4826000"/>
                <a:gd name="connsiteX2" fmla="*/ 1751018 w 2011716"/>
                <a:gd name="connsiteY2" fmla="*/ 0 h 4826000"/>
                <a:gd name="connsiteX3" fmla="*/ 2011716 w 2011716"/>
                <a:gd name="connsiteY3" fmla="*/ 260698 h 4826000"/>
                <a:gd name="connsiteX4" fmla="*/ 2011716 w 2011716"/>
                <a:gd name="connsiteY4" fmla="*/ 4565302 h 4826000"/>
                <a:gd name="connsiteX5" fmla="*/ 1751018 w 2011716"/>
                <a:gd name="connsiteY5" fmla="*/ 4826000 h 4826000"/>
                <a:gd name="connsiteX6" fmla="*/ 260698 w 2011716"/>
                <a:gd name="connsiteY6" fmla="*/ 4826000 h 4826000"/>
                <a:gd name="connsiteX7" fmla="*/ 0 w 2011716"/>
                <a:gd name="connsiteY7" fmla="*/ 4565302 h 4826000"/>
                <a:gd name="connsiteX8" fmla="*/ 0 w 2011716"/>
                <a:gd name="connsiteY8" fmla="*/ 260698 h 4826000"/>
                <a:gd name="connsiteX0" fmla="*/ 2011716 w 2103156"/>
                <a:gd name="connsiteY0" fmla="*/ 4565302 h 4826000"/>
                <a:gd name="connsiteX1" fmla="*/ 1751018 w 2103156"/>
                <a:gd name="connsiteY1" fmla="*/ 4826000 h 4826000"/>
                <a:gd name="connsiteX2" fmla="*/ 260698 w 2103156"/>
                <a:gd name="connsiteY2" fmla="*/ 4826000 h 4826000"/>
                <a:gd name="connsiteX3" fmla="*/ 0 w 2103156"/>
                <a:gd name="connsiteY3" fmla="*/ 4565302 h 4826000"/>
                <a:gd name="connsiteX4" fmla="*/ 0 w 2103156"/>
                <a:gd name="connsiteY4" fmla="*/ 260698 h 4826000"/>
                <a:gd name="connsiteX5" fmla="*/ 260698 w 2103156"/>
                <a:gd name="connsiteY5" fmla="*/ 0 h 4826000"/>
                <a:gd name="connsiteX6" fmla="*/ 1751018 w 2103156"/>
                <a:gd name="connsiteY6" fmla="*/ 0 h 4826000"/>
                <a:gd name="connsiteX7" fmla="*/ 2011716 w 2103156"/>
                <a:gd name="connsiteY7" fmla="*/ 260698 h 4826000"/>
                <a:gd name="connsiteX8" fmla="*/ 2103156 w 2103156"/>
                <a:gd name="connsiteY8" fmla="*/ 4656742 h 4826000"/>
                <a:gd name="connsiteX0" fmla="*/ 2011716 w 2011716"/>
                <a:gd name="connsiteY0" fmla="*/ 4565302 h 4826000"/>
                <a:gd name="connsiteX1" fmla="*/ 1751018 w 2011716"/>
                <a:gd name="connsiteY1" fmla="*/ 4826000 h 4826000"/>
                <a:gd name="connsiteX2" fmla="*/ 260698 w 2011716"/>
                <a:gd name="connsiteY2" fmla="*/ 4826000 h 4826000"/>
                <a:gd name="connsiteX3" fmla="*/ 0 w 2011716"/>
                <a:gd name="connsiteY3" fmla="*/ 4565302 h 4826000"/>
                <a:gd name="connsiteX4" fmla="*/ 0 w 2011716"/>
                <a:gd name="connsiteY4" fmla="*/ 260698 h 4826000"/>
                <a:gd name="connsiteX5" fmla="*/ 260698 w 2011716"/>
                <a:gd name="connsiteY5" fmla="*/ 0 h 4826000"/>
                <a:gd name="connsiteX6" fmla="*/ 1751018 w 2011716"/>
                <a:gd name="connsiteY6" fmla="*/ 0 h 4826000"/>
                <a:gd name="connsiteX7" fmla="*/ 2011716 w 2011716"/>
                <a:gd name="connsiteY7" fmla="*/ 260698 h 4826000"/>
                <a:gd name="connsiteX0" fmla="*/ 1751018 w 2011716"/>
                <a:gd name="connsiteY0" fmla="*/ 4826000 h 4826000"/>
                <a:gd name="connsiteX1" fmla="*/ 260698 w 2011716"/>
                <a:gd name="connsiteY1" fmla="*/ 4826000 h 4826000"/>
                <a:gd name="connsiteX2" fmla="*/ 0 w 2011716"/>
                <a:gd name="connsiteY2" fmla="*/ 4565302 h 4826000"/>
                <a:gd name="connsiteX3" fmla="*/ 0 w 2011716"/>
                <a:gd name="connsiteY3" fmla="*/ 260698 h 4826000"/>
                <a:gd name="connsiteX4" fmla="*/ 260698 w 2011716"/>
                <a:gd name="connsiteY4" fmla="*/ 0 h 4826000"/>
                <a:gd name="connsiteX5" fmla="*/ 1751018 w 2011716"/>
                <a:gd name="connsiteY5" fmla="*/ 0 h 4826000"/>
                <a:gd name="connsiteX6" fmla="*/ 2011716 w 2011716"/>
                <a:gd name="connsiteY6" fmla="*/ 260698 h 4826000"/>
                <a:gd name="connsiteX0" fmla="*/ 260698 w 2011716"/>
                <a:gd name="connsiteY0" fmla="*/ 4826000 h 4826000"/>
                <a:gd name="connsiteX1" fmla="*/ 0 w 2011716"/>
                <a:gd name="connsiteY1" fmla="*/ 4565302 h 4826000"/>
                <a:gd name="connsiteX2" fmla="*/ 0 w 2011716"/>
                <a:gd name="connsiteY2" fmla="*/ 260698 h 4826000"/>
                <a:gd name="connsiteX3" fmla="*/ 260698 w 2011716"/>
                <a:gd name="connsiteY3" fmla="*/ 0 h 4826000"/>
                <a:gd name="connsiteX4" fmla="*/ 1751018 w 2011716"/>
                <a:gd name="connsiteY4" fmla="*/ 0 h 4826000"/>
                <a:gd name="connsiteX5" fmla="*/ 2011716 w 2011716"/>
                <a:gd name="connsiteY5" fmla="*/ 260698 h 4826000"/>
                <a:gd name="connsiteX0" fmla="*/ 0 w 2011716"/>
                <a:gd name="connsiteY0" fmla="*/ 4565302 h 4565302"/>
                <a:gd name="connsiteX1" fmla="*/ 0 w 2011716"/>
                <a:gd name="connsiteY1" fmla="*/ 260698 h 4565302"/>
                <a:gd name="connsiteX2" fmla="*/ 260698 w 2011716"/>
                <a:gd name="connsiteY2" fmla="*/ 0 h 4565302"/>
                <a:gd name="connsiteX3" fmla="*/ 1751018 w 2011716"/>
                <a:gd name="connsiteY3" fmla="*/ 0 h 4565302"/>
                <a:gd name="connsiteX4" fmla="*/ 2011716 w 2011716"/>
                <a:gd name="connsiteY4" fmla="*/ 260698 h 4565302"/>
                <a:gd name="connsiteX0" fmla="*/ 0 w 1751018"/>
                <a:gd name="connsiteY0" fmla="*/ 4565302 h 4565302"/>
                <a:gd name="connsiteX1" fmla="*/ 0 w 1751018"/>
                <a:gd name="connsiteY1" fmla="*/ 260698 h 4565302"/>
                <a:gd name="connsiteX2" fmla="*/ 260698 w 1751018"/>
                <a:gd name="connsiteY2" fmla="*/ 0 h 4565302"/>
                <a:gd name="connsiteX3" fmla="*/ 1751018 w 1751018"/>
                <a:gd name="connsiteY3" fmla="*/ 0 h 456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018" h="4565302">
                  <a:moveTo>
                    <a:pt x="0" y="4565302"/>
                  </a:moveTo>
                  <a:lnTo>
                    <a:pt x="0" y="260698"/>
                  </a:lnTo>
                  <a:cubicBezTo>
                    <a:pt x="0" y="116718"/>
                    <a:pt x="116718" y="0"/>
                    <a:pt x="260698" y="0"/>
                  </a:cubicBezTo>
                  <a:lnTo>
                    <a:pt x="1751018" y="0"/>
                  </a:lnTo>
                </a:path>
              </a:pathLst>
            </a:custGeom>
            <a:noFill/>
            <a:ln w="355600">
              <a:solidFill>
                <a:schemeClr val="accent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6" name="Rounded Rectangle 32"/>
            <p:cNvSpPr/>
            <p:nvPr/>
          </p:nvSpPr>
          <p:spPr>
            <a:xfrm>
              <a:off x="6071609" y="4505430"/>
              <a:ext cx="626211" cy="4797661"/>
            </a:xfrm>
            <a:custGeom>
              <a:avLst/>
              <a:gdLst>
                <a:gd name="connsiteX0" fmla="*/ 0 w 2011716"/>
                <a:gd name="connsiteY0" fmla="*/ 260698 h 4826000"/>
                <a:gd name="connsiteX1" fmla="*/ 260698 w 2011716"/>
                <a:gd name="connsiteY1" fmla="*/ 0 h 4826000"/>
                <a:gd name="connsiteX2" fmla="*/ 1751018 w 2011716"/>
                <a:gd name="connsiteY2" fmla="*/ 0 h 4826000"/>
                <a:gd name="connsiteX3" fmla="*/ 2011716 w 2011716"/>
                <a:gd name="connsiteY3" fmla="*/ 260698 h 4826000"/>
                <a:gd name="connsiteX4" fmla="*/ 2011716 w 2011716"/>
                <a:gd name="connsiteY4" fmla="*/ 4565302 h 4826000"/>
                <a:gd name="connsiteX5" fmla="*/ 1751018 w 2011716"/>
                <a:gd name="connsiteY5" fmla="*/ 4826000 h 4826000"/>
                <a:gd name="connsiteX6" fmla="*/ 260698 w 2011716"/>
                <a:gd name="connsiteY6" fmla="*/ 4826000 h 4826000"/>
                <a:gd name="connsiteX7" fmla="*/ 0 w 2011716"/>
                <a:gd name="connsiteY7" fmla="*/ 4565302 h 4826000"/>
                <a:gd name="connsiteX8" fmla="*/ 0 w 2011716"/>
                <a:gd name="connsiteY8" fmla="*/ 260698 h 4826000"/>
                <a:gd name="connsiteX0" fmla="*/ 2011716 w 2103156"/>
                <a:gd name="connsiteY0" fmla="*/ 4565302 h 4826000"/>
                <a:gd name="connsiteX1" fmla="*/ 1751018 w 2103156"/>
                <a:gd name="connsiteY1" fmla="*/ 4826000 h 4826000"/>
                <a:gd name="connsiteX2" fmla="*/ 260698 w 2103156"/>
                <a:gd name="connsiteY2" fmla="*/ 4826000 h 4826000"/>
                <a:gd name="connsiteX3" fmla="*/ 0 w 2103156"/>
                <a:gd name="connsiteY3" fmla="*/ 4565302 h 4826000"/>
                <a:gd name="connsiteX4" fmla="*/ 0 w 2103156"/>
                <a:gd name="connsiteY4" fmla="*/ 260698 h 4826000"/>
                <a:gd name="connsiteX5" fmla="*/ 260698 w 2103156"/>
                <a:gd name="connsiteY5" fmla="*/ 0 h 4826000"/>
                <a:gd name="connsiteX6" fmla="*/ 1751018 w 2103156"/>
                <a:gd name="connsiteY6" fmla="*/ 0 h 4826000"/>
                <a:gd name="connsiteX7" fmla="*/ 2011716 w 2103156"/>
                <a:gd name="connsiteY7" fmla="*/ 260698 h 4826000"/>
                <a:gd name="connsiteX8" fmla="*/ 2103156 w 2103156"/>
                <a:gd name="connsiteY8" fmla="*/ 4656742 h 4826000"/>
                <a:gd name="connsiteX0" fmla="*/ 2011716 w 2011716"/>
                <a:gd name="connsiteY0" fmla="*/ 4565302 h 4826000"/>
                <a:gd name="connsiteX1" fmla="*/ 1751018 w 2011716"/>
                <a:gd name="connsiteY1" fmla="*/ 4826000 h 4826000"/>
                <a:gd name="connsiteX2" fmla="*/ 260698 w 2011716"/>
                <a:gd name="connsiteY2" fmla="*/ 4826000 h 4826000"/>
                <a:gd name="connsiteX3" fmla="*/ 0 w 2011716"/>
                <a:gd name="connsiteY3" fmla="*/ 4565302 h 4826000"/>
                <a:gd name="connsiteX4" fmla="*/ 0 w 2011716"/>
                <a:gd name="connsiteY4" fmla="*/ 260698 h 4826000"/>
                <a:gd name="connsiteX5" fmla="*/ 260698 w 2011716"/>
                <a:gd name="connsiteY5" fmla="*/ 0 h 4826000"/>
                <a:gd name="connsiteX6" fmla="*/ 1751018 w 2011716"/>
                <a:gd name="connsiteY6" fmla="*/ 0 h 4826000"/>
                <a:gd name="connsiteX7" fmla="*/ 2011716 w 2011716"/>
                <a:gd name="connsiteY7" fmla="*/ 260698 h 4826000"/>
                <a:gd name="connsiteX0" fmla="*/ 1751018 w 2011716"/>
                <a:gd name="connsiteY0" fmla="*/ 4826000 h 4826000"/>
                <a:gd name="connsiteX1" fmla="*/ 260698 w 2011716"/>
                <a:gd name="connsiteY1" fmla="*/ 4826000 h 4826000"/>
                <a:gd name="connsiteX2" fmla="*/ 0 w 2011716"/>
                <a:gd name="connsiteY2" fmla="*/ 4565302 h 4826000"/>
                <a:gd name="connsiteX3" fmla="*/ 0 w 2011716"/>
                <a:gd name="connsiteY3" fmla="*/ 260698 h 4826000"/>
                <a:gd name="connsiteX4" fmla="*/ 260698 w 2011716"/>
                <a:gd name="connsiteY4" fmla="*/ 0 h 4826000"/>
                <a:gd name="connsiteX5" fmla="*/ 1751018 w 2011716"/>
                <a:gd name="connsiteY5" fmla="*/ 0 h 4826000"/>
                <a:gd name="connsiteX6" fmla="*/ 2011716 w 2011716"/>
                <a:gd name="connsiteY6" fmla="*/ 260698 h 4826000"/>
                <a:gd name="connsiteX0" fmla="*/ 260698 w 2011716"/>
                <a:gd name="connsiteY0" fmla="*/ 4826000 h 4826000"/>
                <a:gd name="connsiteX1" fmla="*/ 0 w 2011716"/>
                <a:gd name="connsiteY1" fmla="*/ 4565302 h 4826000"/>
                <a:gd name="connsiteX2" fmla="*/ 0 w 2011716"/>
                <a:gd name="connsiteY2" fmla="*/ 260698 h 4826000"/>
                <a:gd name="connsiteX3" fmla="*/ 260698 w 2011716"/>
                <a:gd name="connsiteY3" fmla="*/ 0 h 4826000"/>
                <a:gd name="connsiteX4" fmla="*/ 1751018 w 2011716"/>
                <a:gd name="connsiteY4" fmla="*/ 0 h 4826000"/>
                <a:gd name="connsiteX5" fmla="*/ 2011716 w 2011716"/>
                <a:gd name="connsiteY5" fmla="*/ 260698 h 4826000"/>
                <a:gd name="connsiteX0" fmla="*/ 0 w 2011716"/>
                <a:gd name="connsiteY0" fmla="*/ 4565302 h 4565302"/>
                <a:gd name="connsiteX1" fmla="*/ 0 w 2011716"/>
                <a:gd name="connsiteY1" fmla="*/ 260698 h 4565302"/>
                <a:gd name="connsiteX2" fmla="*/ 260698 w 2011716"/>
                <a:gd name="connsiteY2" fmla="*/ 0 h 4565302"/>
                <a:gd name="connsiteX3" fmla="*/ 1751018 w 2011716"/>
                <a:gd name="connsiteY3" fmla="*/ 0 h 4565302"/>
                <a:gd name="connsiteX4" fmla="*/ 2011716 w 2011716"/>
                <a:gd name="connsiteY4" fmla="*/ 260698 h 4565302"/>
                <a:gd name="connsiteX0" fmla="*/ 0 w 1751018"/>
                <a:gd name="connsiteY0" fmla="*/ 4565302 h 4565302"/>
                <a:gd name="connsiteX1" fmla="*/ 0 w 1751018"/>
                <a:gd name="connsiteY1" fmla="*/ 260698 h 4565302"/>
                <a:gd name="connsiteX2" fmla="*/ 260698 w 1751018"/>
                <a:gd name="connsiteY2" fmla="*/ 0 h 4565302"/>
                <a:gd name="connsiteX3" fmla="*/ 1751018 w 1751018"/>
                <a:gd name="connsiteY3" fmla="*/ 0 h 456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018" h="4565302">
                  <a:moveTo>
                    <a:pt x="0" y="4565302"/>
                  </a:moveTo>
                  <a:lnTo>
                    <a:pt x="0" y="260698"/>
                  </a:lnTo>
                  <a:cubicBezTo>
                    <a:pt x="0" y="116718"/>
                    <a:pt x="116718" y="0"/>
                    <a:pt x="260698" y="0"/>
                  </a:cubicBezTo>
                  <a:lnTo>
                    <a:pt x="1751018" y="0"/>
                  </a:lnTo>
                </a:path>
              </a:pathLst>
            </a:custGeom>
            <a:noFill/>
            <a:ln w="355600">
              <a:solidFill>
                <a:schemeClr val="accent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7" name="Rounded Rectangle 32"/>
            <p:cNvSpPr/>
            <p:nvPr/>
          </p:nvSpPr>
          <p:spPr>
            <a:xfrm flipH="1">
              <a:off x="4164777" y="2142486"/>
              <a:ext cx="1236715" cy="7160601"/>
            </a:xfrm>
            <a:custGeom>
              <a:avLst/>
              <a:gdLst>
                <a:gd name="connsiteX0" fmla="*/ 0 w 2011716"/>
                <a:gd name="connsiteY0" fmla="*/ 260698 h 4826000"/>
                <a:gd name="connsiteX1" fmla="*/ 260698 w 2011716"/>
                <a:gd name="connsiteY1" fmla="*/ 0 h 4826000"/>
                <a:gd name="connsiteX2" fmla="*/ 1751018 w 2011716"/>
                <a:gd name="connsiteY2" fmla="*/ 0 h 4826000"/>
                <a:gd name="connsiteX3" fmla="*/ 2011716 w 2011716"/>
                <a:gd name="connsiteY3" fmla="*/ 260698 h 4826000"/>
                <a:gd name="connsiteX4" fmla="*/ 2011716 w 2011716"/>
                <a:gd name="connsiteY4" fmla="*/ 4565302 h 4826000"/>
                <a:gd name="connsiteX5" fmla="*/ 1751018 w 2011716"/>
                <a:gd name="connsiteY5" fmla="*/ 4826000 h 4826000"/>
                <a:gd name="connsiteX6" fmla="*/ 260698 w 2011716"/>
                <a:gd name="connsiteY6" fmla="*/ 4826000 h 4826000"/>
                <a:gd name="connsiteX7" fmla="*/ 0 w 2011716"/>
                <a:gd name="connsiteY7" fmla="*/ 4565302 h 4826000"/>
                <a:gd name="connsiteX8" fmla="*/ 0 w 2011716"/>
                <a:gd name="connsiteY8" fmla="*/ 260698 h 4826000"/>
                <a:gd name="connsiteX0" fmla="*/ 2011716 w 2103156"/>
                <a:gd name="connsiteY0" fmla="*/ 4565302 h 4826000"/>
                <a:gd name="connsiteX1" fmla="*/ 1751018 w 2103156"/>
                <a:gd name="connsiteY1" fmla="*/ 4826000 h 4826000"/>
                <a:gd name="connsiteX2" fmla="*/ 260698 w 2103156"/>
                <a:gd name="connsiteY2" fmla="*/ 4826000 h 4826000"/>
                <a:gd name="connsiteX3" fmla="*/ 0 w 2103156"/>
                <a:gd name="connsiteY3" fmla="*/ 4565302 h 4826000"/>
                <a:gd name="connsiteX4" fmla="*/ 0 w 2103156"/>
                <a:gd name="connsiteY4" fmla="*/ 260698 h 4826000"/>
                <a:gd name="connsiteX5" fmla="*/ 260698 w 2103156"/>
                <a:gd name="connsiteY5" fmla="*/ 0 h 4826000"/>
                <a:gd name="connsiteX6" fmla="*/ 1751018 w 2103156"/>
                <a:gd name="connsiteY6" fmla="*/ 0 h 4826000"/>
                <a:gd name="connsiteX7" fmla="*/ 2011716 w 2103156"/>
                <a:gd name="connsiteY7" fmla="*/ 260698 h 4826000"/>
                <a:gd name="connsiteX8" fmla="*/ 2103156 w 2103156"/>
                <a:gd name="connsiteY8" fmla="*/ 4656742 h 4826000"/>
                <a:gd name="connsiteX0" fmla="*/ 2011716 w 2011716"/>
                <a:gd name="connsiteY0" fmla="*/ 4565302 h 4826000"/>
                <a:gd name="connsiteX1" fmla="*/ 1751018 w 2011716"/>
                <a:gd name="connsiteY1" fmla="*/ 4826000 h 4826000"/>
                <a:gd name="connsiteX2" fmla="*/ 260698 w 2011716"/>
                <a:gd name="connsiteY2" fmla="*/ 4826000 h 4826000"/>
                <a:gd name="connsiteX3" fmla="*/ 0 w 2011716"/>
                <a:gd name="connsiteY3" fmla="*/ 4565302 h 4826000"/>
                <a:gd name="connsiteX4" fmla="*/ 0 w 2011716"/>
                <a:gd name="connsiteY4" fmla="*/ 260698 h 4826000"/>
                <a:gd name="connsiteX5" fmla="*/ 260698 w 2011716"/>
                <a:gd name="connsiteY5" fmla="*/ 0 h 4826000"/>
                <a:gd name="connsiteX6" fmla="*/ 1751018 w 2011716"/>
                <a:gd name="connsiteY6" fmla="*/ 0 h 4826000"/>
                <a:gd name="connsiteX7" fmla="*/ 2011716 w 2011716"/>
                <a:gd name="connsiteY7" fmla="*/ 260698 h 4826000"/>
                <a:gd name="connsiteX0" fmla="*/ 1751018 w 2011716"/>
                <a:gd name="connsiteY0" fmla="*/ 4826000 h 4826000"/>
                <a:gd name="connsiteX1" fmla="*/ 260698 w 2011716"/>
                <a:gd name="connsiteY1" fmla="*/ 4826000 h 4826000"/>
                <a:gd name="connsiteX2" fmla="*/ 0 w 2011716"/>
                <a:gd name="connsiteY2" fmla="*/ 4565302 h 4826000"/>
                <a:gd name="connsiteX3" fmla="*/ 0 w 2011716"/>
                <a:gd name="connsiteY3" fmla="*/ 260698 h 4826000"/>
                <a:gd name="connsiteX4" fmla="*/ 260698 w 2011716"/>
                <a:gd name="connsiteY4" fmla="*/ 0 h 4826000"/>
                <a:gd name="connsiteX5" fmla="*/ 1751018 w 2011716"/>
                <a:gd name="connsiteY5" fmla="*/ 0 h 4826000"/>
                <a:gd name="connsiteX6" fmla="*/ 2011716 w 2011716"/>
                <a:gd name="connsiteY6" fmla="*/ 260698 h 4826000"/>
                <a:gd name="connsiteX0" fmla="*/ 260698 w 2011716"/>
                <a:gd name="connsiteY0" fmla="*/ 4826000 h 4826000"/>
                <a:gd name="connsiteX1" fmla="*/ 0 w 2011716"/>
                <a:gd name="connsiteY1" fmla="*/ 4565302 h 4826000"/>
                <a:gd name="connsiteX2" fmla="*/ 0 w 2011716"/>
                <a:gd name="connsiteY2" fmla="*/ 260698 h 4826000"/>
                <a:gd name="connsiteX3" fmla="*/ 260698 w 2011716"/>
                <a:gd name="connsiteY3" fmla="*/ 0 h 4826000"/>
                <a:gd name="connsiteX4" fmla="*/ 1751018 w 2011716"/>
                <a:gd name="connsiteY4" fmla="*/ 0 h 4826000"/>
                <a:gd name="connsiteX5" fmla="*/ 2011716 w 2011716"/>
                <a:gd name="connsiteY5" fmla="*/ 260698 h 4826000"/>
                <a:gd name="connsiteX0" fmla="*/ 0 w 2011716"/>
                <a:gd name="connsiteY0" fmla="*/ 4565302 h 4565302"/>
                <a:gd name="connsiteX1" fmla="*/ 0 w 2011716"/>
                <a:gd name="connsiteY1" fmla="*/ 260698 h 4565302"/>
                <a:gd name="connsiteX2" fmla="*/ 260698 w 2011716"/>
                <a:gd name="connsiteY2" fmla="*/ 0 h 4565302"/>
                <a:gd name="connsiteX3" fmla="*/ 1751018 w 2011716"/>
                <a:gd name="connsiteY3" fmla="*/ 0 h 4565302"/>
                <a:gd name="connsiteX4" fmla="*/ 2011716 w 2011716"/>
                <a:gd name="connsiteY4" fmla="*/ 260698 h 4565302"/>
                <a:gd name="connsiteX0" fmla="*/ 0 w 1751018"/>
                <a:gd name="connsiteY0" fmla="*/ 4565302 h 4565302"/>
                <a:gd name="connsiteX1" fmla="*/ 0 w 1751018"/>
                <a:gd name="connsiteY1" fmla="*/ 260698 h 4565302"/>
                <a:gd name="connsiteX2" fmla="*/ 260698 w 1751018"/>
                <a:gd name="connsiteY2" fmla="*/ 0 h 4565302"/>
                <a:gd name="connsiteX3" fmla="*/ 1751018 w 1751018"/>
                <a:gd name="connsiteY3" fmla="*/ 0 h 456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018" h="4565302">
                  <a:moveTo>
                    <a:pt x="0" y="4565302"/>
                  </a:moveTo>
                  <a:lnTo>
                    <a:pt x="0" y="260698"/>
                  </a:lnTo>
                  <a:cubicBezTo>
                    <a:pt x="0" y="116718"/>
                    <a:pt x="116718" y="0"/>
                    <a:pt x="260698" y="0"/>
                  </a:cubicBezTo>
                  <a:lnTo>
                    <a:pt x="1751018" y="0"/>
                  </a:lnTo>
                </a:path>
              </a:pathLst>
            </a:custGeom>
            <a:noFill/>
            <a:ln w="355600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8" name="Rounded Rectangle 32"/>
            <p:cNvSpPr/>
            <p:nvPr/>
          </p:nvSpPr>
          <p:spPr>
            <a:xfrm flipH="1">
              <a:off x="4138789" y="3553603"/>
              <a:ext cx="926585" cy="5749482"/>
            </a:xfrm>
            <a:custGeom>
              <a:avLst/>
              <a:gdLst>
                <a:gd name="connsiteX0" fmla="*/ 0 w 2011716"/>
                <a:gd name="connsiteY0" fmla="*/ 260698 h 4826000"/>
                <a:gd name="connsiteX1" fmla="*/ 260698 w 2011716"/>
                <a:gd name="connsiteY1" fmla="*/ 0 h 4826000"/>
                <a:gd name="connsiteX2" fmla="*/ 1751018 w 2011716"/>
                <a:gd name="connsiteY2" fmla="*/ 0 h 4826000"/>
                <a:gd name="connsiteX3" fmla="*/ 2011716 w 2011716"/>
                <a:gd name="connsiteY3" fmla="*/ 260698 h 4826000"/>
                <a:gd name="connsiteX4" fmla="*/ 2011716 w 2011716"/>
                <a:gd name="connsiteY4" fmla="*/ 4565302 h 4826000"/>
                <a:gd name="connsiteX5" fmla="*/ 1751018 w 2011716"/>
                <a:gd name="connsiteY5" fmla="*/ 4826000 h 4826000"/>
                <a:gd name="connsiteX6" fmla="*/ 260698 w 2011716"/>
                <a:gd name="connsiteY6" fmla="*/ 4826000 h 4826000"/>
                <a:gd name="connsiteX7" fmla="*/ 0 w 2011716"/>
                <a:gd name="connsiteY7" fmla="*/ 4565302 h 4826000"/>
                <a:gd name="connsiteX8" fmla="*/ 0 w 2011716"/>
                <a:gd name="connsiteY8" fmla="*/ 260698 h 4826000"/>
                <a:gd name="connsiteX0" fmla="*/ 2011716 w 2103156"/>
                <a:gd name="connsiteY0" fmla="*/ 4565302 h 4826000"/>
                <a:gd name="connsiteX1" fmla="*/ 1751018 w 2103156"/>
                <a:gd name="connsiteY1" fmla="*/ 4826000 h 4826000"/>
                <a:gd name="connsiteX2" fmla="*/ 260698 w 2103156"/>
                <a:gd name="connsiteY2" fmla="*/ 4826000 h 4826000"/>
                <a:gd name="connsiteX3" fmla="*/ 0 w 2103156"/>
                <a:gd name="connsiteY3" fmla="*/ 4565302 h 4826000"/>
                <a:gd name="connsiteX4" fmla="*/ 0 w 2103156"/>
                <a:gd name="connsiteY4" fmla="*/ 260698 h 4826000"/>
                <a:gd name="connsiteX5" fmla="*/ 260698 w 2103156"/>
                <a:gd name="connsiteY5" fmla="*/ 0 h 4826000"/>
                <a:gd name="connsiteX6" fmla="*/ 1751018 w 2103156"/>
                <a:gd name="connsiteY6" fmla="*/ 0 h 4826000"/>
                <a:gd name="connsiteX7" fmla="*/ 2011716 w 2103156"/>
                <a:gd name="connsiteY7" fmla="*/ 260698 h 4826000"/>
                <a:gd name="connsiteX8" fmla="*/ 2103156 w 2103156"/>
                <a:gd name="connsiteY8" fmla="*/ 4656742 h 4826000"/>
                <a:gd name="connsiteX0" fmla="*/ 2011716 w 2011716"/>
                <a:gd name="connsiteY0" fmla="*/ 4565302 h 4826000"/>
                <a:gd name="connsiteX1" fmla="*/ 1751018 w 2011716"/>
                <a:gd name="connsiteY1" fmla="*/ 4826000 h 4826000"/>
                <a:gd name="connsiteX2" fmla="*/ 260698 w 2011716"/>
                <a:gd name="connsiteY2" fmla="*/ 4826000 h 4826000"/>
                <a:gd name="connsiteX3" fmla="*/ 0 w 2011716"/>
                <a:gd name="connsiteY3" fmla="*/ 4565302 h 4826000"/>
                <a:gd name="connsiteX4" fmla="*/ 0 w 2011716"/>
                <a:gd name="connsiteY4" fmla="*/ 260698 h 4826000"/>
                <a:gd name="connsiteX5" fmla="*/ 260698 w 2011716"/>
                <a:gd name="connsiteY5" fmla="*/ 0 h 4826000"/>
                <a:gd name="connsiteX6" fmla="*/ 1751018 w 2011716"/>
                <a:gd name="connsiteY6" fmla="*/ 0 h 4826000"/>
                <a:gd name="connsiteX7" fmla="*/ 2011716 w 2011716"/>
                <a:gd name="connsiteY7" fmla="*/ 260698 h 4826000"/>
                <a:gd name="connsiteX0" fmla="*/ 1751018 w 2011716"/>
                <a:gd name="connsiteY0" fmla="*/ 4826000 h 4826000"/>
                <a:gd name="connsiteX1" fmla="*/ 260698 w 2011716"/>
                <a:gd name="connsiteY1" fmla="*/ 4826000 h 4826000"/>
                <a:gd name="connsiteX2" fmla="*/ 0 w 2011716"/>
                <a:gd name="connsiteY2" fmla="*/ 4565302 h 4826000"/>
                <a:gd name="connsiteX3" fmla="*/ 0 w 2011716"/>
                <a:gd name="connsiteY3" fmla="*/ 260698 h 4826000"/>
                <a:gd name="connsiteX4" fmla="*/ 260698 w 2011716"/>
                <a:gd name="connsiteY4" fmla="*/ 0 h 4826000"/>
                <a:gd name="connsiteX5" fmla="*/ 1751018 w 2011716"/>
                <a:gd name="connsiteY5" fmla="*/ 0 h 4826000"/>
                <a:gd name="connsiteX6" fmla="*/ 2011716 w 2011716"/>
                <a:gd name="connsiteY6" fmla="*/ 260698 h 4826000"/>
                <a:gd name="connsiteX0" fmla="*/ 260698 w 2011716"/>
                <a:gd name="connsiteY0" fmla="*/ 4826000 h 4826000"/>
                <a:gd name="connsiteX1" fmla="*/ 0 w 2011716"/>
                <a:gd name="connsiteY1" fmla="*/ 4565302 h 4826000"/>
                <a:gd name="connsiteX2" fmla="*/ 0 w 2011716"/>
                <a:gd name="connsiteY2" fmla="*/ 260698 h 4826000"/>
                <a:gd name="connsiteX3" fmla="*/ 260698 w 2011716"/>
                <a:gd name="connsiteY3" fmla="*/ 0 h 4826000"/>
                <a:gd name="connsiteX4" fmla="*/ 1751018 w 2011716"/>
                <a:gd name="connsiteY4" fmla="*/ 0 h 4826000"/>
                <a:gd name="connsiteX5" fmla="*/ 2011716 w 2011716"/>
                <a:gd name="connsiteY5" fmla="*/ 260698 h 4826000"/>
                <a:gd name="connsiteX0" fmla="*/ 0 w 2011716"/>
                <a:gd name="connsiteY0" fmla="*/ 4565302 h 4565302"/>
                <a:gd name="connsiteX1" fmla="*/ 0 w 2011716"/>
                <a:gd name="connsiteY1" fmla="*/ 260698 h 4565302"/>
                <a:gd name="connsiteX2" fmla="*/ 260698 w 2011716"/>
                <a:gd name="connsiteY2" fmla="*/ 0 h 4565302"/>
                <a:gd name="connsiteX3" fmla="*/ 1751018 w 2011716"/>
                <a:gd name="connsiteY3" fmla="*/ 0 h 4565302"/>
                <a:gd name="connsiteX4" fmla="*/ 2011716 w 2011716"/>
                <a:gd name="connsiteY4" fmla="*/ 260698 h 4565302"/>
                <a:gd name="connsiteX0" fmla="*/ 0 w 1751018"/>
                <a:gd name="connsiteY0" fmla="*/ 4565302 h 4565302"/>
                <a:gd name="connsiteX1" fmla="*/ 0 w 1751018"/>
                <a:gd name="connsiteY1" fmla="*/ 260698 h 4565302"/>
                <a:gd name="connsiteX2" fmla="*/ 260698 w 1751018"/>
                <a:gd name="connsiteY2" fmla="*/ 0 h 4565302"/>
                <a:gd name="connsiteX3" fmla="*/ 1751018 w 1751018"/>
                <a:gd name="connsiteY3" fmla="*/ 0 h 456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018" h="4565302">
                  <a:moveTo>
                    <a:pt x="0" y="4565302"/>
                  </a:moveTo>
                  <a:lnTo>
                    <a:pt x="0" y="260698"/>
                  </a:lnTo>
                  <a:cubicBezTo>
                    <a:pt x="0" y="116718"/>
                    <a:pt x="116718" y="0"/>
                    <a:pt x="260698" y="0"/>
                  </a:cubicBezTo>
                  <a:lnTo>
                    <a:pt x="1751018" y="0"/>
                  </a:lnTo>
                </a:path>
              </a:pathLst>
            </a:custGeom>
            <a:noFill/>
            <a:ln w="355600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9" name="Rounded Rectangle 32"/>
            <p:cNvSpPr/>
            <p:nvPr/>
          </p:nvSpPr>
          <p:spPr>
            <a:xfrm flipH="1">
              <a:off x="4129991" y="5041682"/>
              <a:ext cx="599535" cy="4261401"/>
            </a:xfrm>
            <a:custGeom>
              <a:avLst/>
              <a:gdLst>
                <a:gd name="connsiteX0" fmla="*/ 0 w 2011716"/>
                <a:gd name="connsiteY0" fmla="*/ 260698 h 4826000"/>
                <a:gd name="connsiteX1" fmla="*/ 260698 w 2011716"/>
                <a:gd name="connsiteY1" fmla="*/ 0 h 4826000"/>
                <a:gd name="connsiteX2" fmla="*/ 1751018 w 2011716"/>
                <a:gd name="connsiteY2" fmla="*/ 0 h 4826000"/>
                <a:gd name="connsiteX3" fmla="*/ 2011716 w 2011716"/>
                <a:gd name="connsiteY3" fmla="*/ 260698 h 4826000"/>
                <a:gd name="connsiteX4" fmla="*/ 2011716 w 2011716"/>
                <a:gd name="connsiteY4" fmla="*/ 4565302 h 4826000"/>
                <a:gd name="connsiteX5" fmla="*/ 1751018 w 2011716"/>
                <a:gd name="connsiteY5" fmla="*/ 4826000 h 4826000"/>
                <a:gd name="connsiteX6" fmla="*/ 260698 w 2011716"/>
                <a:gd name="connsiteY6" fmla="*/ 4826000 h 4826000"/>
                <a:gd name="connsiteX7" fmla="*/ 0 w 2011716"/>
                <a:gd name="connsiteY7" fmla="*/ 4565302 h 4826000"/>
                <a:gd name="connsiteX8" fmla="*/ 0 w 2011716"/>
                <a:gd name="connsiteY8" fmla="*/ 260698 h 4826000"/>
                <a:gd name="connsiteX0" fmla="*/ 2011716 w 2103156"/>
                <a:gd name="connsiteY0" fmla="*/ 4565302 h 4826000"/>
                <a:gd name="connsiteX1" fmla="*/ 1751018 w 2103156"/>
                <a:gd name="connsiteY1" fmla="*/ 4826000 h 4826000"/>
                <a:gd name="connsiteX2" fmla="*/ 260698 w 2103156"/>
                <a:gd name="connsiteY2" fmla="*/ 4826000 h 4826000"/>
                <a:gd name="connsiteX3" fmla="*/ 0 w 2103156"/>
                <a:gd name="connsiteY3" fmla="*/ 4565302 h 4826000"/>
                <a:gd name="connsiteX4" fmla="*/ 0 w 2103156"/>
                <a:gd name="connsiteY4" fmla="*/ 260698 h 4826000"/>
                <a:gd name="connsiteX5" fmla="*/ 260698 w 2103156"/>
                <a:gd name="connsiteY5" fmla="*/ 0 h 4826000"/>
                <a:gd name="connsiteX6" fmla="*/ 1751018 w 2103156"/>
                <a:gd name="connsiteY6" fmla="*/ 0 h 4826000"/>
                <a:gd name="connsiteX7" fmla="*/ 2011716 w 2103156"/>
                <a:gd name="connsiteY7" fmla="*/ 260698 h 4826000"/>
                <a:gd name="connsiteX8" fmla="*/ 2103156 w 2103156"/>
                <a:gd name="connsiteY8" fmla="*/ 4656742 h 4826000"/>
                <a:gd name="connsiteX0" fmla="*/ 2011716 w 2011716"/>
                <a:gd name="connsiteY0" fmla="*/ 4565302 h 4826000"/>
                <a:gd name="connsiteX1" fmla="*/ 1751018 w 2011716"/>
                <a:gd name="connsiteY1" fmla="*/ 4826000 h 4826000"/>
                <a:gd name="connsiteX2" fmla="*/ 260698 w 2011716"/>
                <a:gd name="connsiteY2" fmla="*/ 4826000 h 4826000"/>
                <a:gd name="connsiteX3" fmla="*/ 0 w 2011716"/>
                <a:gd name="connsiteY3" fmla="*/ 4565302 h 4826000"/>
                <a:gd name="connsiteX4" fmla="*/ 0 w 2011716"/>
                <a:gd name="connsiteY4" fmla="*/ 260698 h 4826000"/>
                <a:gd name="connsiteX5" fmla="*/ 260698 w 2011716"/>
                <a:gd name="connsiteY5" fmla="*/ 0 h 4826000"/>
                <a:gd name="connsiteX6" fmla="*/ 1751018 w 2011716"/>
                <a:gd name="connsiteY6" fmla="*/ 0 h 4826000"/>
                <a:gd name="connsiteX7" fmla="*/ 2011716 w 2011716"/>
                <a:gd name="connsiteY7" fmla="*/ 260698 h 4826000"/>
                <a:gd name="connsiteX0" fmla="*/ 1751018 w 2011716"/>
                <a:gd name="connsiteY0" fmla="*/ 4826000 h 4826000"/>
                <a:gd name="connsiteX1" fmla="*/ 260698 w 2011716"/>
                <a:gd name="connsiteY1" fmla="*/ 4826000 h 4826000"/>
                <a:gd name="connsiteX2" fmla="*/ 0 w 2011716"/>
                <a:gd name="connsiteY2" fmla="*/ 4565302 h 4826000"/>
                <a:gd name="connsiteX3" fmla="*/ 0 w 2011716"/>
                <a:gd name="connsiteY3" fmla="*/ 260698 h 4826000"/>
                <a:gd name="connsiteX4" fmla="*/ 260698 w 2011716"/>
                <a:gd name="connsiteY4" fmla="*/ 0 h 4826000"/>
                <a:gd name="connsiteX5" fmla="*/ 1751018 w 2011716"/>
                <a:gd name="connsiteY5" fmla="*/ 0 h 4826000"/>
                <a:gd name="connsiteX6" fmla="*/ 2011716 w 2011716"/>
                <a:gd name="connsiteY6" fmla="*/ 260698 h 4826000"/>
                <a:gd name="connsiteX0" fmla="*/ 260698 w 2011716"/>
                <a:gd name="connsiteY0" fmla="*/ 4826000 h 4826000"/>
                <a:gd name="connsiteX1" fmla="*/ 0 w 2011716"/>
                <a:gd name="connsiteY1" fmla="*/ 4565302 h 4826000"/>
                <a:gd name="connsiteX2" fmla="*/ 0 w 2011716"/>
                <a:gd name="connsiteY2" fmla="*/ 260698 h 4826000"/>
                <a:gd name="connsiteX3" fmla="*/ 260698 w 2011716"/>
                <a:gd name="connsiteY3" fmla="*/ 0 h 4826000"/>
                <a:gd name="connsiteX4" fmla="*/ 1751018 w 2011716"/>
                <a:gd name="connsiteY4" fmla="*/ 0 h 4826000"/>
                <a:gd name="connsiteX5" fmla="*/ 2011716 w 2011716"/>
                <a:gd name="connsiteY5" fmla="*/ 260698 h 4826000"/>
                <a:gd name="connsiteX0" fmla="*/ 0 w 2011716"/>
                <a:gd name="connsiteY0" fmla="*/ 4565302 h 4565302"/>
                <a:gd name="connsiteX1" fmla="*/ 0 w 2011716"/>
                <a:gd name="connsiteY1" fmla="*/ 260698 h 4565302"/>
                <a:gd name="connsiteX2" fmla="*/ 260698 w 2011716"/>
                <a:gd name="connsiteY2" fmla="*/ 0 h 4565302"/>
                <a:gd name="connsiteX3" fmla="*/ 1751018 w 2011716"/>
                <a:gd name="connsiteY3" fmla="*/ 0 h 4565302"/>
                <a:gd name="connsiteX4" fmla="*/ 2011716 w 2011716"/>
                <a:gd name="connsiteY4" fmla="*/ 260698 h 4565302"/>
                <a:gd name="connsiteX0" fmla="*/ 0 w 1751018"/>
                <a:gd name="connsiteY0" fmla="*/ 4565302 h 4565302"/>
                <a:gd name="connsiteX1" fmla="*/ 0 w 1751018"/>
                <a:gd name="connsiteY1" fmla="*/ 260698 h 4565302"/>
                <a:gd name="connsiteX2" fmla="*/ 260698 w 1751018"/>
                <a:gd name="connsiteY2" fmla="*/ 0 h 4565302"/>
                <a:gd name="connsiteX3" fmla="*/ 1751018 w 1751018"/>
                <a:gd name="connsiteY3" fmla="*/ 0 h 456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018" h="4565302">
                  <a:moveTo>
                    <a:pt x="0" y="4565302"/>
                  </a:moveTo>
                  <a:lnTo>
                    <a:pt x="0" y="260698"/>
                  </a:lnTo>
                  <a:cubicBezTo>
                    <a:pt x="0" y="116718"/>
                    <a:pt x="116718" y="0"/>
                    <a:pt x="260698" y="0"/>
                  </a:cubicBezTo>
                  <a:lnTo>
                    <a:pt x="1751018" y="0"/>
                  </a:lnTo>
                </a:path>
              </a:pathLst>
            </a:custGeom>
            <a:noFill/>
            <a:ln w="355600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sp>
        <p:nvSpPr>
          <p:cNvPr id="7" name="Oval 43"/>
          <p:cNvSpPr>
            <a:spLocks noChangeArrowheads="1"/>
          </p:cNvSpPr>
          <p:nvPr/>
        </p:nvSpPr>
        <p:spPr bwMode="auto">
          <a:xfrm rot="16200000">
            <a:off x="3683061" y="4139826"/>
            <a:ext cx="1041543" cy="1043139"/>
          </a:xfrm>
          <a:prstGeom prst="ellips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8" name="Group 7"/>
          <p:cNvGrpSpPr>
            <a:grpSpLocks noChangeAspect="1"/>
          </p:cNvGrpSpPr>
          <p:nvPr/>
        </p:nvGrpSpPr>
        <p:grpSpPr>
          <a:xfrm rot="16200000">
            <a:off x="3681061" y="2622687"/>
            <a:ext cx="1042339" cy="1043140"/>
            <a:chOff x="477838" y="2630488"/>
            <a:chExt cx="2062163" cy="2063750"/>
          </a:xfrm>
        </p:grpSpPr>
        <p:sp>
          <p:nvSpPr>
            <p:cNvPr id="23" name="Oval 38"/>
            <p:cNvSpPr>
              <a:spLocks noChangeArrowheads="1"/>
            </p:cNvSpPr>
            <p:nvPr/>
          </p:nvSpPr>
          <p:spPr bwMode="auto">
            <a:xfrm>
              <a:off x="477838" y="2630488"/>
              <a:ext cx="2062163" cy="20637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41"/>
            <p:cNvSpPr>
              <a:spLocks noEditPoints="1"/>
            </p:cNvSpPr>
            <p:nvPr/>
          </p:nvSpPr>
          <p:spPr bwMode="auto">
            <a:xfrm rot="5400000">
              <a:off x="850900" y="3248025"/>
              <a:ext cx="1316039" cy="833436"/>
            </a:xfrm>
            <a:custGeom>
              <a:avLst/>
              <a:gdLst>
                <a:gd name="T0" fmla="*/ 190 w 226"/>
                <a:gd name="T1" fmla="*/ 1 h 143"/>
                <a:gd name="T2" fmla="*/ 39 w 226"/>
                <a:gd name="T3" fmla="*/ 0 h 143"/>
                <a:gd name="T4" fmla="*/ 0 w 226"/>
                <a:gd name="T5" fmla="*/ 112 h 143"/>
                <a:gd name="T6" fmla="*/ 3 w 226"/>
                <a:gd name="T7" fmla="*/ 115 h 143"/>
                <a:gd name="T8" fmla="*/ 95 w 226"/>
                <a:gd name="T9" fmla="*/ 138 h 143"/>
                <a:gd name="T10" fmla="*/ 53 w 226"/>
                <a:gd name="T11" fmla="*/ 141 h 143"/>
                <a:gd name="T12" fmla="*/ 97 w 226"/>
                <a:gd name="T13" fmla="*/ 143 h 143"/>
                <a:gd name="T14" fmla="*/ 99 w 226"/>
                <a:gd name="T15" fmla="*/ 115 h 143"/>
                <a:gd name="T16" fmla="*/ 127 w 226"/>
                <a:gd name="T17" fmla="*/ 141 h 143"/>
                <a:gd name="T18" fmla="*/ 171 w 226"/>
                <a:gd name="T19" fmla="*/ 143 h 143"/>
                <a:gd name="T20" fmla="*/ 171 w 226"/>
                <a:gd name="T21" fmla="*/ 138 h 143"/>
                <a:gd name="T22" fmla="*/ 132 w 226"/>
                <a:gd name="T23" fmla="*/ 115 h 143"/>
                <a:gd name="T24" fmla="*/ 226 w 226"/>
                <a:gd name="T25" fmla="*/ 112 h 143"/>
                <a:gd name="T26" fmla="*/ 205 w 226"/>
                <a:gd name="T27" fmla="*/ 63 h 143"/>
                <a:gd name="T28" fmla="*/ 144 w 226"/>
                <a:gd name="T29" fmla="*/ 32 h 143"/>
                <a:gd name="T30" fmla="*/ 205 w 226"/>
                <a:gd name="T31" fmla="*/ 63 h 143"/>
                <a:gd name="T32" fmla="*/ 194 w 226"/>
                <a:gd name="T33" fmla="*/ 27 h 143"/>
                <a:gd name="T34" fmla="*/ 141 w 226"/>
                <a:gd name="T35" fmla="*/ 4 h 143"/>
                <a:gd name="T36" fmla="*/ 90 w 226"/>
                <a:gd name="T37" fmla="*/ 4 h 143"/>
                <a:gd name="T38" fmla="*/ 138 w 226"/>
                <a:gd name="T39" fmla="*/ 27 h 143"/>
                <a:gd name="T40" fmla="*/ 90 w 226"/>
                <a:gd name="T41" fmla="*/ 4 h 143"/>
                <a:gd name="T42" fmla="*/ 142 w 226"/>
                <a:gd name="T43" fmla="*/ 63 h 143"/>
                <a:gd name="T44" fmla="*/ 87 w 226"/>
                <a:gd name="T45" fmla="*/ 32 h 143"/>
                <a:gd name="T46" fmla="*/ 40 w 226"/>
                <a:gd name="T47" fmla="*/ 4 h 143"/>
                <a:gd name="T48" fmla="*/ 83 w 226"/>
                <a:gd name="T49" fmla="*/ 27 h 143"/>
                <a:gd name="T50" fmla="*/ 40 w 226"/>
                <a:gd name="T51" fmla="*/ 4 h 143"/>
                <a:gd name="T52" fmla="*/ 83 w 226"/>
                <a:gd name="T53" fmla="*/ 32 h 143"/>
                <a:gd name="T54" fmla="*/ 21 w 226"/>
                <a:gd name="T55" fmla="*/ 63 h 143"/>
                <a:gd name="T56" fmla="*/ 74 w 226"/>
                <a:gd name="T57" fmla="*/ 110 h 143"/>
                <a:gd name="T58" fmla="*/ 20 w 226"/>
                <a:gd name="T59" fmla="*/ 68 h 143"/>
                <a:gd name="T60" fmla="*/ 74 w 226"/>
                <a:gd name="T61" fmla="*/ 110 h 143"/>
                <a:gd name="T62" fmla="*/ 84 w 226"/>
                <a:gd name="T63" fmla="*/ 68 h 143"/>
                <a:gd name="T64" fmla="*/ 147 w 226"/>
                <a:gd name="T65" fmla="*/ 110 h 143"/>
                <a:gd name="T66" fmla="*/ 152 w 226"/>
                <a:gd name="T67" fmla="*/ 110 h 143"/>
                <a:gd name="T68" fmla="*/ 207 w 226"/>
                <a:gd name="T69" fmla="*/ 68 h 143"/>
                <a:gd name="T70" fmla="*/ 152 w 226"/>
                <a:gd name="T71" fmla="*/ 11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6" h="143">
                  <a:moveTo>
                    <a:pt x="226" y="111"/>
                  </a:move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89" y="0"/>
                    <a:pt x="18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0" y="113"/>
                    <a:pt x="1" y="114"/>
                  </a:cubicBezTo>
                  <a:cubicBezTo>
                    <a:pt x="1" y="114"/>
                    <a:pt x="2" y="115"/>
                    <a:pt x="3" y="115"/>
                  </a:cubicBezTo>
                  <a:cubicBezTo>
                    <a:pt x="95" y="115"/>
                    <a:pt x="95" y="115"/>
                    <a:pt x="95" y="115"/>
                  </a:cubicBezTo>
                  <a:cubicBezTo>
                    <a:pt x="95" y="138"/>
                    <a:pt x="95" y="138"/>
                    <a:pt x="95" y="138"/>
                  </a:cubicBezTo>
                  <a:cubicBezTo>
                    <a:pt x="56" y="138"/>
                    <a:pt x="56" y="138"/>
                    <a:pt x="56" y="138"/>
                  </a:cubicBezTo>
                  <a:cubicBezTo>
                    <a:pt x="54" y="138"/>
                    <a:pt x="53" y="139"/>
                    <a:pt x="53" y="141"/>
                  </a:cubicBezTo>
                  <a:cubicBezTo>
                    <a:pt x="53" y="142"/>
                    <a:pt x="54" y="143"/>
                    <a:pt x="56" y="143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8" y="143"/>
                    <a:pt x="99" y="142"/>
                    <a:pt x="99" y="141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7" y="142"/>
                    <a:pt x="128" y="143"/>
                    <a:pt x="129" y="143"/>
                  </a:cubicBezTo>
                  <a:cubicBezTo>
                    <a:pt x="171" y="143"/>
                    <a:pt x="171" y="143"/>
                    <a:pt x="171" y="143"/>
                  </a:cubicBezTo>
                  <a:cubicBezTo>
                    <a:pt x="172" y="143"/>
                    <a:pt x="173" y="142"/>
                    <a:pt x="173" y="141"/>
                  </a:cubicBezTo>
                  <a:cubicBezTo>
                    <a:pt x="173" y="139"/>
                    <a:pt x="172" y="138"/>
                    <a:pt x="171" y="138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224" y="115"/>
                    <a:pt x="224" y="115"/>
                    <a:pt x="224" y="115"/>
                  </a:cubicBezTo>
                  <a:cubicBezTo>
                    <a:pt x="225" y="115"/>
                    <a:pt x="226" y="114"/>
                    <a:pt x="226" y="112"/>
                  </a:cubicBezTo>
                  <a:cubicBezTo>
                    <a:pt x="226" y="112"/>
                    <a:pt x="226" y="112"/>
                    <a:pt x="226" y="111"/>
                  </a:cubicBezTo>
                  <a:close/>
                  <a:moveTo>
                    <a:pt x="205" y="63"/>
                  </a:moveTo>
                  <a:cubicBezTo>
                    <a:pt x="147" y="63"/>
                    <a:pt x="147" y="63"/>
                    <a:pt x="147" y="63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95" y="32"/>
                    <a:pt x="195" y="32"/>
                    <a:pt x="195" y="32"/>
                  </a:cubicBezTo>
                  <a:lnTo>
                    <a:pt x="205" y="63"/>
                  </a:lnTo>
                  <a:close/>
                  <a:moveTo>
                    <a:pt x="186" y="4"/>
                  </a:moveTo>
                  <a:cubicBezTo>
                    <a:pt x="194" y="27"/>
                    <a:pt x="194" y="27"/>
                    <a:pt x="194" y="27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1" y="4"/>
                    <a:pt x="141" y="4"/>
                    <a:pt x="141" y="4"/>
                  </a:cubicBezTo>
                  <a:lnTo>
                    <a:pt x="186" y="4"/>
                  </a:lnTo>
                  <a:close/>
                  <a:moveTo>
                    <a:pt x="90" y="4"/>
                  </a:moveTo>
                  <a:cubicBezTo>
                    <a:pt x="136" y="4"/>
                    <a:pt x="136" y="4"/>
                    <a:pt x="136" y="4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88" y="27"/>
                    <a:pt x="88" y="27"/>
                    <a:pt x="88" y="27"/>
                  </a:cubicBezTo>
                  <a:lnTo>
                    <a:pt x="90" y="4"/>
                  </a:lnTo>
                  <a:close/>
                  <a:moveTo>
                    <a:pt x="139" y="32"/>
                  </a:moveTo>
                  <a:cubicBezTo>
                    <a:pt x="142" y="63"/>
                    <a:pt x="142" y="63"/>
                    <a:pt x="142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7" y="32"/>
                    <a:pt x="87" y="32"/>
                    <a:pt x="87" y="32"/>
                  </a:cubicBezTo>
                  <a:lnTo>
                    <a:pt x="139" y="32"/>
                  </a:lnTo>
                  <a:close/>
                  <a:moveTo>
                    <a:pt x="40" y="4"/>
                  </a:moveTo>
                  <a:cubicBezTo>
                    <a:pt x="86" y="4"/>
                    <a:pt x="86" y="4"/>
                    <a:pt x="86" y="4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33" y="27"/>
                    <a:pt x="33" y="27"/>
                    <a:pt x="33" y="27"/>
                  </a:cubicBezTo>
                  <a:lnTo>
                    <a:pt x="40" y="4"/>
                  </a:lnTo>
                  <a:close/>
                  <a:moveTo>
                    <a:pt x="31" y="32"/>
                  </a:moveTo>
                  <a:cubicBezTo>
                    <a:pt x="83" y="32"/>
                    <a:pt x="83" y="32"/>
                    <a:pt x="83" y="3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31" y="32"/>
                  </a:lnTo>
                  <a:close/>
                  <a:moveTo>
                    <a:pt x="74" y="110"/>
                  </a:moveTo>
                  <a:cubicBezTo>
                    <a:pt x="6" y="110"/>
                    <a:pt x="6" y="110"/>
                    <a:pt x="6" y="11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79" y="68"/>
                    <a:pt x="79" y="68"/>
                    <a:pt x="79" y="68"/>
                  </a:cubicBezTo>
                  <a:lnTo>
                    <a:pt x="74" y="110"/>
                  </a:lnTo>
                  <a:close/>
                  <a:moveTo>
                    <a:pt x="79" y="110"/>
                  </a:moveTo>
                  <a:cubicBezTo>
                    <a:pt x="84" y="68"/>
                    <a:pt x="84" y="68"/>
                    <a:pt x="84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7" y="110"/>
                    <a:pt x="147" y="110"/>
                    <a:pt x="147" y="110"/>
                  </a:cubicBezTo>
                  <a:lnTo>
                    <a:pt x="79" y="110"/>
                  </a:lnTo>
                  <a:close/>
                  <a:moveTo>
                    <a:pt x="152" y="110"/>
                  </a:moveTo>
                  <a:cubicBezTo>
                    <a:pt x="148" y="68"/>
                    <a:pt x="148" y="68"/>
                    <a:pt x="148" y="68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21" y="110"/>
                    <a:pt x="221" y="110"/>
                    <a:pt x="221" y="110"/>
                  </a:cubicBezTo>
                  <a:lnTo>
                    <a:pt x="152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9" name="Group 8"/>
          <p:cNvGrpSpPr>
            <a:grpSpLocks noChangeAspect="1"/>
          </p:cNvGrpSpPr>
          <p:nvPr/>
        </p:nvGrpSpPr>
        <p:grpSpPr>
          <a:xfrm rot="16200000">
            <a:off x="3681061" y="1227025"/>
            <a:ext cx="1042339" cy="1043140"/>
            <a:chOff x="3622675" y="2641600"/>
            <a:chExt cx="2062163" cy="2063750"/>
          </a:xfrm>
        </p:grpSpPr>
        <p:sp>
          <p:nvSpPr>
            <p:cNvPr id="21" name="Oval 36"/>
            <p:cNvSpPr>
              <a:spLocks noChangeArrowheads="1"/>
            </p:cNvSpPr>
            <p:nvPr/>
          </p:nvSpPr>
          <p:spPr bwMode="auto">
            <a:xfrm>
              <a:off x="3622675" y="2641600"/>
              <a:ext cx="2062163" cy="20637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39"/>
            <p:cNvSpPr>
              <a:spLocks noEditPoints="1"/>
            </p:cNvSpPr>
            <p:nvPr/>
          </p:nvSpPr>
          <p:spPr bwMode="auto">
            <a:xfrm rot="5400000">
              <a:off x="4170362" y="3049590"/>
              <a:ext cx="966790" cy="1247773"/>
            </a:xfrm>
            <a:custGeom>
              <a:avLst/>
              <a:gdLst>
                <a:gd name="T0" fmla="*/ 64 w 166"/>
                <a:gd name="T1" fmla="*/ 40 h 214"/>
                <a:gd name="T2" fmla="*/ 32 w 166"/>
                <a:gd name="T3" fmla="*/ 40 h 214"/>
                <a:gd name="T4" fmla="*/ 48 w 166"/>
                <a:gd name="T5" fmla="*/ 36 h 214"/>
                <a:gd name="T6" fmla="*/ 48 w 166"/>
                <a:gd name="T7" fmla="*/ 44 h 214"/>
                <a:gd name="T8" fmla="*/ 48 w 166"/>
                <a:gd name="T9" fmla="*/ 36 h 214"/>
                <a:gd name="T10" fmla="*/ 159 w 166"/>
                <a:gd name="T11" fmla="*/ 91 h 214"/>
                <a:gd name="T12" fmla="*/ 166 w 166"/>
                <a:gd name="T13" fmla="*/ 40 h 214"/>
                <a:gd name="T14" fmla="*/ 0 w 166"/>
                <a:gd name="T15" fmla="*/ 40 h 214"/>
                <a:gd name="T16" fmla="*/ 8 w 166"/>
                <a:gd name="T17" fmla="*/ 90 h 214"/>
                <a:gd name="T18" fmla="*/ 8 w 166"/>
                <a:gd name="T19" fmla="*/ 124 h 214"/>
                <a:gd name="T20" fmla="*/ 0 w 166"/>
                <a:gd name="T21" fmla="*/ 175 h 214"/>
                <a:gd name="T22" fmla="*/ 166 w 166"/>
                <a:gd name="T23" fmla="*/ 175 h 214"/>
                <a:gd name="T24" fmla="*/ 159 w 166"/>
                <a:gd name="T25" fmla="*/ 124 h 214"/>
                <a:gd name="T26" fmla="*/ 5 w 166"/>
                <a:gd name="T27" fmla="*/ 40 h 214"/>
                <a:gd name="T28" fmla="*/ 161 w 166"/>
                <a:gd name="T29" fmla="*/ 40 h 214"/>
                <a:gd name="T30" fmla="*/ 5 w 166"/>
                <a:gd name="T31" fmla="*/ 40 h 214"/>
                <a:gd name="T32" fmla="*/ 123 w 166"/>
                <a:gd name="T33" fmla="*/ 142 h 214"/>
                <a:gd name="T34" fmla="*/ 154 w 166"/>
                <a:gd name="T35" fmla="*/ 128 h 214"/>
                <a:gd name="T36" fmla="*/ 155 w 166"/>
                <a:gd name="T37" fmla="*/ 161 h 214"/>
                <a:gd name="T38" fmla="*/ 83 w 166"/>
                <a:gd name="T39" fmla="*/ 209 h 214"/>
                <a:gd name="T40" fmla="*/ 12 w 166"/>
                <a:gd name="T41" fmla="*/ 160 h 214"/>
                <a:gd name="T42" fmla="*/ 12 w 166"/>
                <a:gd name="T43" fmla="*/ 128 h 214"/>
                <a:gd name="T44" fmla="*/ 44 w 166"/>
                <a:gd name="T45" fmla="*/ 142 h 214"/>
                <a:gd name="T46" fmla="*/ 44 w 166"/>
                <a:gd name="T47" fmla="*/ 137 h 214"/>
                <a:gd name="T48" fmla="*/ 12 w 166"/>
                <a:gd name="T49" fmla="*/ 93 h 214"/>
                <a:gd name="T50" fmla="*/ 12 w 166"/>
                <a:gd name="T51" fmla="*/ 61 h 214"/>
                <a:gd name="T52" fmla="*/ 154 w 166"/>
                <a:gd name="T53" fmla="*/ 61 h 214"/>
                <a:gd name="T54" fmla="*/ 155 w 166"/>
                <a:gd name="T55" fmla="*/ 93 h 214"/>
                <a:gd name="T56" fmla="*/ 122 w 166"/>
                <a:gd name="T57" fmla="*/ 137 h 214"/>
                <a:gd name="T58" fmla="*/ 83 w 166"/>
                <a:gd name="T59" fmla="*/ 101 h 214"/>
                <a:gd name="T60" fmla="*/ 83 w 166"/>
                <a:gd name="T61" fmla="*/ 173 h 214"/>
                <a:gd name="T62" fmla="*/ 83 w 166"/>
                <a:gd name="T63" fmla="*/ 101 h 214"/>
                <a:gd name="T64" fmla="*/ 59 w 166"/>
                <a:gd name="T65" fmla="*/ 144 h 214"/>
                <a:gd name="T66" fmla="*/ 107 w 166"/>
                <a:gd name="T67" fmla="*/ 14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6" h="214">
                  <a:moveTo>
                    <a:pt x="48" y="48"/>
                  </a:moveTo>
                  <a:cubicBezTo>
                    <a:pt x="57" y="48"/>
                    <a:pt x="64" y="45"/>
                    <a:pt x="64" y="40"/>
                  </a:cubicBezTo>
                  <a:cubicBezTo>
                    <a:pt x="64" y="35"/>
                    <a:pt x="57" y="31"/>
                    <a:pt x="48" y="31"/>
                  </a:cubicBezTo>
                  <a:cubicBezTo>
                    <a:pt x="39" y="31"/>
                    <a:pt x="32" y="35"/>
                    <a:pt x="32" y="40"/>
                  </a:cubicBezTo>
                  <a:cubicBezTo>
                    <a:pt x="32" y="45"/>
                    <a:pt x="39" y="48"/>
                    <a:pt x="48" y="48"/>
                  </a:cubicBezTo>
                  <a:close/>
                  <a:moveTo>
                    <a:pt x="48" y="36"/>
                  </a:moveTo>
                  <a:cubicBezTo>
                    <a:pt x="55" y="36"/>
                    <a:pt x="59" y="39"/>
                    <a:pt x="59" y="40"/>
                  </a:cubicBezTo>
                  <a:cubicBezTo>
                    <a:pt x="59" y="41"/>
                    <a:pt x="55" y="44"/>
                    <a:pt x="48" y="44"/>
                  </a:cubicBezTo>
                  <a:cubicBezTo>
                    <a:pt x="41" y="44"/>
                    <a:pt x="37" y="41"/>
                    <a:pt x="37" y="40"/>
                  </a:cubicBezTo>
                  <a:cubicBezTo>
                    <a:pt x="37" y="39"/>
                    <a:pt x="41" y="36"/>
                    <a:pt x="48" y="36"/>
                  </a:cubicBezTo>
                  <a:close/>
                  <a:moveTo>
                    <a:pt x="166" y="107"/>
                  </a:moveTo>
                  <a:cubicBezTo>
                    <a:pt x="166" y="101"/>
                    <a:pt x="163" y="96"/>
                    <a:pt x="159" y="91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63" y="51"/>
                    <a:pt x="166" y="46"/>
                    <a:pt x="166" y="40"/>
                  </a:cubicBezTo>
                  <a:cubicBezTo>
                    <a:pt x="166" y="18"/>
                    <a:pt x="130" y="0"/>
                    <a:pt x="83" y="0"/>
                  </a:cubicBezTo>
                  <a:cubicBezTo>
                    <a:pt x="37" y="0"/>
                    <a:pt x="0" y="18"/>
                    <a:pt x="0" y="40"/>
                  </a:cubicBezTo>
                  <a:cubicBezTo>
                    <a:pt x="0" y="46"/>
                    <a:pt x="3" y="51"/>
                    <a:pt x="8" y="56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3" y="95"/>
                    <a:pt x="0" y="101"/>
                    <a:pt x="0" y="107"/>
                  </a:cubicBezTo>
                  <a:cubicBezTo>
                    <a:pt x="0" y="113"/>
                    <a:pt x="3" y="119"/>
                    <a:pt x="8" y="12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3" y="163"/>
                    <a:pt x="0" y="169"/>
                    <a:pt x="0" y="175"/>
                  </a:cubicBezTo>
                  <a:cubicBezTo>
                    <a:pt x="0" y="197"/>
                    <a:pt x="37" y="214"/>
                    <a:pt x="83" y="214"/>
                  </a:cubicBezTo>
                  <a:cubicBezTo>
                    <a:pt x="130" y="214"/>
                    <a:pt x="166" y="197"/>
                    <a:pt x="166" y="175"/>
                  </a:cubicBezTo>
                  <a:cubicBezTo>
                    <a:pt x="166" y="169"/>
                    <a:pt x="163" y="163"/>
                    <a:pt x="159" y="158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63" y="119"/>
                    <a:pt x="166" y="113"/>
                    <a:pt x="166" y="107"/>
                  </a:cubicBezTo>
                  <a:close/>
                  <a:moveTo>
                    <a:pt x="5" y="40"/>
                  </a:moveTo>
                  <a:cubicBezTo>
                    <a:pt x="5" y="21"/>
                    <a:pt x="41" y="5"/>
                    <a:pt x="83" y="5"/>
                  </a:cubicBezTo>
                  <a:cubicBezTo>
                    <a:pt x="125" y="5"/>
                    <a:pt x="161" y="21"/>
                    <a:pt x="161" y="40"/>
                  </a:cubicBezTo>
                  <a:cubicBezTo>
                    <a:pt x="161" y="59"/>
                    <a:pt x="125" y="75"/>
                    <a:pt x="83" y="75"/>
                  </a:cubicBezTo>
                  <a:cubicBezTo>
                    <a:pt x="41" y="75"/>
                    <a:pt x="5" y="59"/>
                    <a:pt x="5" y="40"/>
                  </a:cubicBezTo>
                  <a:close/>
                  <a:moveTo>
                    <a:pt x="121" y="140"/>
                  </a:moveTo>
                  <a:cubicBezTo>
                    <a:pt x="121" y="141"/>
                    <a:pt x="122" y="142"/>
                    <a:pt x="123" y="142"/>
                  </a:cubicBezTo>
                  <a:cubicBezTo>
                    <a:pt x="123" y="142"/>
                    <a:pt x="123" y="142"/>
                    <a:pt x="123" y="142"/>
                  </a:cubicBezTo>
                  <a:cubicBezTo>
                    <a:pt x="136" y="138"/>
                    <a:pt x="147" y="134"/>
                    <a:pt x="154" y="128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60"/>
                    <a:pt x="154" y="160"/>
                    <a:pt x="155" y="161"/>
                  </a:cubicBezTo>
                  <a:cubicBezTo>
                    <a:pt x="159" y="165"/>
                    <a:pt x="161" y="170"/>
                    <a:pt x="161" y="175"/>
                  </a:cubicBezTo>
                  <a:cubicBezTo>
                    <a:pt x="161" y="194"/>
                    <a:pt x="125" y="209"/>
                    <a:pt x="83" y="209"/>
                  </a:cubicBezTo>
                  <a:cubicBezTo>
                    <a:pt x="41" y="209"/>
                    <a:pt x="5" y="194"/>
                    <a:pt x="5" y="175"/>
                  </a:cubicBezTo>
                  <a:cubicBezTo>
                    <a:pt x="5" y="170"/>
                    <a:pt x="7" y="165"/>
                    <a:pt x="12" y="160"/>
                  </a:cubicBezTo>
                  <a:cubicBezTo>
                    <a:pt x="12" y="160"/>
                    <a:pt x="12" y="159"/>
                    <a:pt x="12" y="159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20" y="134"/>
                    <a:pt x="30" y="138"/>
                    <a:pt x="43" y="142"/>
                  </a:cubicBezTo>
                  <a:cubicBezTo>
                    <a:pt x="43" y="142"/>
                    <a:pt x="43" y="142"/>
                    <a:pt x="44" y="142"/>
                  </a:cubicBezTo>
                  <a:cubicBezTo>
                    <a:pt x="45" y="142"/>
                    <a:pt x="46" y="141"/>
                    <a:pt x="46" y="140"/>
                  </a:cubicBezTo>
                  <a:cubicBezTo>
                    <a:pt x="46" y="139"/>
                    <a:pt x="45" y="138"/>
                    <a:pt x="44" y="137"/>
                  </a:cubicBezTo>
                  <a:cubicBezTo>
                    <a:pt x="20" y="131"/>
                    <a:pt x="5" y="120"/>
                    <a:pt x="5" y="107"/>
                  </a:cubicBezTo>
                  <a:cubicBezTo>
                    <a:pt x="5" y="102"/>
                    <a:pt x="7" y="97"/>
                    <a:pt x="12" y="93"/>
                  </a:cubicBezTo>
                  <a:cubicBezTo>
                    <a:pt x="12" y="92"/>
                    <a:pt x="12" y="92"/>
                    <a:pt x="12" y="9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7" y="72"/>
                    <a:pt x="53" y="79"/>
                    <a:pt x="83" y="79"/>
                  </a:cubicBezTo>
                  <a:cubicBezTo>
                    <a:pt x="113" y="79"/>
                    <a:pt x="140" y="72"/>
                    <a:pt x="154" y="61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4" y="92"/>
                    <a:pt x="154" y="93"/>
                    <a:pt x="155" y="93"/>
                  </a:cubicBezTo>
                  <a:cubicBezTo>
                    <a:pt x="159" y="97"/>
                    <a:pt x="161" y="102"/>
                    <a:pt x="161" y="107"/>
                  </a:cubicBezTo>
                  <a:cubicBezTo>
                    <a:pt x="161" y="119"/>
                    <a:pt x="146" y="131"/>
                    <a:pt x="122" y="137"/>
                  </a:cubicBezTo>
                  <a:cubicBezTo>
                    <a:pt x="121" y="138"/>
                    <a:pt x="120" y="139"/>
                    <a:pt x="121" y="140"/>
                  </a:cubicBezTo>
                  <a:close/>
                  <a:moveTo>
                    <a:pt x="83" y="101"/>
                  </a:moveTo>
                  <a:cubicBezTo>
                    <a:pt x="76" y="101"/>
                    <a:pt x="55" y="130"/>
                    <a:pt x="55" y="144"/>
                  </a:cubicBezTo>
                  <a:cubicBezTo>
                    <a:pt x="55" y="160"/>
                    <a:pt x="67" y="173"/>
                    <a:pt x="83" y="173"/>
                  </a:cubicBezTo>
                  <a:cubicBezTo>
                    <a:pt x="99" y="173"/>
                    <a:pt x="111" y="160"/>
                    <a:pt x="111" y="144"/>
                  </a:cubicBezTo>
                  <a:cubicBezTo>
                    <a:pt x="111" y="130"/>
                    <a:pt x="90" y="101"/>
                    <a:pt x="83" y="101"/>
                  </a:cubicBezTo>
                  <a:close/>
                  <a:moveTo>
                    <a:pt x="83" y="168"/>
                  </a:moveTo>
                  <a:cubicBezTo>
                    <a:pt x="70" y="168"/>
                    <a:pt x="59" y="157"/>
                    <a:pt x="59" y="144"/>
                  </a:cubicBezTo>
                  <a:cubicBezTo>
                    <a:pt x="59" y="131"/>
                    <a:pt x="78" y="107"/>
                    <a:pt x="83" y="105"/>
                  </a:cubicBezTo>
                  <a:cubicBezTo>
                    <a:pt x="88" y="107"/>
                    <a:pt x="107" y="131"/>
                    <a:pt x="107" y="144"/>
                  </a:cubicBezTo>
                  <a:cubicBezTo>
                    <a:pt x="107" y="157"/>
                    <a:pt x="96" y="168"/>
                    <a:pt x="83" y="1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0" name="Group 9"/>
          <p:cNvGrpSpPr>
            <a:grpSpLocks noChangeAspect="1"/>
          </p:cNvGrpSpPr>
          <p:nvPr/>
        </p:nvGrpSpPr>
        <p:grpSpPr>
          <a:xfrm rot="16200000">
            <a:off x="7031764" y="3612442"/>
            <a:ext cx="1044747" cy="1043140"/>
            <a:chOff x="7077075" y="2630488"/>
            <a:chExt cx="2066925" cy="2063750"/>
          </a:xfrm>
        </p:grpSpPr>
        <p:sp>
          <p:nvSpPr>
            <p:cNvPr id="19" name="Oval 37"/>
            <p:cNvSpPr>
              <a:spLocks noChangeArrowheads="1"/>
            </p:cNvSpPr>
            <p:nvPr/>
          </p:nvSpPr>
          <p:spPr bwMode="auto">
            <a:xfrm>
              <a:off x="7077075" y="2630488"/>
              <a:ext cx="2066925" cy="20637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40"/>
            <p:cNvSpPr>
              <a:spLocks noEditPoints="1"/>
            </p:cNvSpPr>
            <p:nvPr/>
          </p:nvSpPr>
          <p:spPr bwMode="auto">
            <a:xfrm rot="5400000">
              <a:off x="7558921" y="3162051"/>
              <a:ext cx="1283231" cy="1124035"/>
            </a:xfrm>
            <a:custGeom>
              <a:avLst/>
              <a:gdLst>
                <a:gd name="T0" fmla="*/ 35 w 241"/>
                <a:gd name="T1" fmla="*/ 116 h 241"/>
                <a:gd name="T2" fmla="*/ 68 w 241"/>
                <a:gd name="T3" fmla="*/ 79 h 241"/>
                <a:gd name="T4" fmla="*/ 67 w 241"/>
                <a:gd name="T5" fmla="*/ 69 h 241"/>
                <a:gd name="T6" fmla="*/ 100 w 241"/>
                <a:gd name="T7" fmla="*/ 36 h 241"/>
                <a:gd name="T8" fmla="*/ 172 w 241"/>
                <a:gd name="T9" fmla="*/ 20 h 241"/>
                <a:gd name="T10" fmla="*/ 127 w 241"/>
                <a:gd name="T11" fmla="*/ 100 h 241"/>
                <a:gd name="T12" fmla="*/ 124 w 241"/>
                <a:gd name="T13" fmla="*/ 102 h 241"/>
                <a:gd name="T14" fmla="*/ 110 w 241"/>
                <a:gd name="T15" fmla="*/ 116 h 241"/>
                <a:gd name="T16" fmla="*/ 128 w 241"/>
                <a:gd name="T17" fmla="*/ 105 h 241"/>
                <a:gd name="T18" fmla="*/ 175 w 241"/>
                <a:gd name="T19" fmla="*/ 17 h 241"/>
                <a:gd name="T20" fmla="*/ 96 w 241"/>
                <a:gd name="T21" fmla="*/ 33 h 241"/>
                <a:gd name="T22" fmla="*/ 63 w 241"/>
                <a:gd name="T23" fmla="*/ 75 h 241"/>
                <a:gd name="T24" fmla="*/ 32 w 241"/>
                <a:gd name="T25" fmla="*/ 118 h 241"/>
                <a:gd name="T26" fmla="*/ 239 w 241"/>
                <a:gd name="T27" fmla="*/ 155 h 241"/>
                <a:gd name="T28" fmla="*/ 237 w 241"/>
                <a:gd name="T29" fmla="*/ 153 h 241"/>
                <a:gd name="T30" fmla="*/ 135 w 241"/>
                <a:gd name="T31" fmla="*/ 153 h 241"/>
                <a:gd name="T32" fmla="*/ 131 w 241"/>
                <a:gd name="T33" fmla="*/ 232 h 241"/>
                <a:gd name="T34" fmla="*/ 120 w 241"/>
                <a:gd name="T35" fmla="*/ 129 h 241"/>
                <a:gd name="T36" fmla="*/ 16 w 241"/>
                <a:gd name="T37" fmla="*/ 128 h 241"/>
                <a:gd name="T38" fmla="*/ 14 w 241"/>
                <a:gd name="T39" fmla="*/ 131 h 241"/>
                <a:gd name="T40" fmla="*/ 1 w 241"/>
                <a:gd name="T41" fmla="*/ 239 h 241"/>
                <a:gd name="T42" fmla="*/ 4 w 241"/>
                <a:gd name="T43" fmla="*/ 239 h 241"/>
                <a:gd name="T44" fmla="*/ 116 w 241"/>
                <a:gd name="T45" fmla="*/ 133 h 241"/>
                <a:gd name="T46" fmla="*/ 130 w 241"/>
                <a:gd name="T47" fmla="*/ 238 h 241"/>
                <a:gd name="T48" fmla="*/ 130 w 241"/>
                <a:gd name="T49" fmla="*/ 239 h 241"/>
                <a:gd name="T50" fmla="*/ 131 w 241"/>
                <a:gd name="T51" fmla="*/ 239 h 241"/>
                <a:gd name="T52" fmla="*/ 131 w 241"/>
                <a:gd name="T53" fmla="*/ 239 h 241"/>
                <a:gd name="T54" fmla="*/ 131 w 241"/>
                <a:gd name="T55" fmla="*/ 239 h 241"/>
                <a:gd name="T56" fmla="*/ 132 w 241"/>
                <a:gd name="T57" fmla="*/ 239 h 241"/>
                <a:gd name="T58" fmla="*/ 132 w 241"/>
                <a:gd name="T59" fmla="*/ 239 h 241"/>
                <a:gd name="T60" fmla="*/ 133 w 241"/>
                <a:gd name="T61" fmla="*/ 239 h 241"/>
                <a:gd name="T62" fmla="*/ 133 w 241"/>
                <a:gd name="T63" fmla="*/ 239 h 241"/>
                <a:gd name="T64" fmla="*/ 133 w 241"/>
                <a:gd name="T65" fmla="*/ 239 h 241"/>
                <a:gd name="T66" fmla="*/ 134 w 241"/>
                <a:gd name="T67" fmla="*/ 238 h 241"/>
                <a:gd name="T68" fmla="*/ 134 w 241"/>
                <a:gd name="T69" fmla="*/ 238 h 241"/>
                <a:gd name="T70" fmla="*/ 140 w 241"/>
                <a:gd name="T71" fmla="*/ 157 h 241"/>
                <a:gd name="T72" fmla="*/ 236 w 241"/>
                <a:gd name="T73" fmla="*/ 239 h 241"/>
                <a:gd name="T74" fmla="*/ 239 w 241"/>
                <a:gd name="T7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1" h="241">
                  <a:moveTo>
                    <a:pt x="32" y="118"/>
                  </a:moveTo>
                  <a:cubicBezTo>
                    <a:pt x="33" y="118"/>
                    <a:pt x="35" y="117"/>
                    <a:pt x="35" y="116"/>
                  </a:cubicBezTo>
                  <a:cubicBezTo>
                    <a:pt x="35" y="93"/>
                    <a:pt x="46" y="79"/>
                    <a:pt x="66" y="79"/>
                  </a:cubicBezTo>
                  <a:cubicBezTo>
                    <a:pt x="66" y="79"/>
                    <a:pt x="67" y="79"/>
                    <a:pt x="68" y="79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7" y="74"/>
                    <a:pt x="67" y="71"/>
                    <a:pt x="67" y="69"/>
                  </a:cubicBezTo>
                  <a:cubicBezTo>
                    <a:pt x="67" y="52"/>
                    <a:pt x="81" y="38"/>
                    <a:pt x="98" y="38"/>
                  </a:cubicBezTo>
                  <a:cubicBezTo>
                    <a:pt x="99" y="38"/>
                    <a:pt x="100" y="37"/>
                    <a:pt x="100" y="36"/>
                  </a:cubicBezTo>
                  <a:cubicBezTo>
                    <a:pt x="109" y="11"/>
                    <a:pt x="135" y="5"/>
                    <a:pt x="156" y="12"/>
                  </a:cubicBezTo>
                  <a:cubicBezTo>
                    <a:pt x="162" y="14"/>
                    <a:pt x="167" y="17"/>
                    <a:pt x="172" y="20"/>
                  </a:cubicBezTo>
                  <a:cubicBezTo>
                    <a:pt x="186" y="33"/>
                    <a:pt x="192" y="53"/>
                    <a:pt x="186" y="71"/>
                  </a:cubicBezTo>
                  <a:cubicBezTo>
                    <a:pt x="178" y="95"/>
                    <a:pt x="152" y="108"/>
                    <a:pt x="127" y="100"/>
                  </a:cubicBezTo>
                  <a:cubicBezTo>
                    <a:pt x="126" y="100"/>
                    <a:pt x="125" y="100"/>
                    <a:pt x="125" y="101"/>
                  </a:cubicBezTo>
                  <a:cubicBezTo>
                    <a:pt x="124" y="101"/>
                    <a:pt x="124" y="102"/>
                    <a:pt x="124" y="102"/>
                  </a:cubicBezTo>
                  <a:cubicBezTo>
                    <a:pt x="124" y="108"/>
                    <a:pt x="119" y="113"/>
                    <a:pt x="113" y="113"/>
                  </a:cubicBezTo>
                  <a:cubicBezTo>
                    <a:pt x="111" y="113"/>
                    <a:pt x="110" y="114"/>
                    <a:pt x="110" y="116"/>
                  </a:cubicBezTo>
                  <a:cubicBezTo>
                    <a:pt x="110" y="117"/>
                    <a:pt x="111" y="118"/>
                    <a:pt x="113" y="118"/>
                  </a:cubicBezTo>
                  <a:cubicBezTo>
                    <a:pt x="120" y="118"/>
                    <a:pt x="127" y="113"/>
                    <a:pt x="128" y="105"/>
                  </a:cubicBezTo>
                  <a:cubicBezTo>
                    <a:pt x="155" y="113"/>
                    <a:pt x="182" y="98"/>
                    <a:pt x="191" y="72"/>
                  </a:cubicBezTo>
                  <a:cubicBezTo>
                    <a:pt x="197" y="52"/>
                    <a:pt x="191" y="30"/>
                    <a:pt x="175" y="17"/>
                  </a:cubicBezTo>
                  <a:cubicBezTo>
                    <a:pt x="169" y="13"/>
                    <a:pt x="164" y="9"/>
                    <a:pt x="157" y="7"/>
                  </a:cubicBezTo>
                  <a:cubicBezTo>
                    <a:pt x="134" y="0"/>
                    <a:pt x="107" y="6"/>
                    <a:pt x="96" y="33"/>
                  </a:cubicBezTo>
                  <a:cubicBezTo>
                    <a:pt x="77" y="34"/>
                    <a:pt x="62" y="50"/>
                    <a:pt x="62" y="69"/>
                  </a:cubicBezTo>
                  <a:cubicBezTo>
                    <a:pt x="62" y="71"/>
                    <a:pt x="62" y="73"/>
                    <a:pt x="63" y="75"/>
                  </a:cubicBezTo>
                  <a:cubicBezTo>
                    <a:pt x="43" y="76"/>
                    <a:pt x="30" y="92"/>
                    <a:pt x="30" y="116"/>
                  </a:cubicBezTo>
                  <a:cubicBezTo>
                    <a:pt x="30" y="117"/>
                    <a:pt x="31" y="118"/>
                    <a:pt x="32" y="118"/>
                  </a:cubicBezTo>
                  <a:close/>
                  <a:moveTo>
                    <a:pt x="241" y="238"/>
                  </a:moveTo>
                  <a:cubicBezTo>
                    <a:pt x="233" y="214"/>
                    <a:pt x="232" y="184"/>
                    <a:pt x="239" y="155"/>
                  </a:cubicBezTo>
                  <a:cubicBezTo>
                    <a:pt x="239" y="155"/>
                    <a:pt x="239" y="154"/>
                    <a:pt x="238" y="153"/>
                  </a:cubicBezTo>
                  <a:cubicBezTo>
                    <a:pt x="238" y="153"/>
                    <a:pt x="237" y="153"/>
                    <a:pt x="237" y="153"/>
                  </a:cubicBezTo>
                  <a:cubicBezTo>
                    <a:pt x="136" y="153"/>
                    <a:pt x="136" y="153"/>
                    <a:pt x="136" y="153"/>
                  </a:cubicBezTo>
                  <a:cubicBezTo>
                    <a:pt x="136" y="153"/>
                    <a:pt x="135" y="153"/>
                    <a:pt x="135" y="153"/>
                  </a:cubicBezTo>
                  <a:cubicBezTo>
                    <a:pt x="134" y="154"/>
                    <a:pt x="134" y="155"/>
                    <a:pt x="134" y="156"/>
                  </a:cubicBezTo>
                  <a:cubicBezTo>
                    <a:pt x="141" y="181"/>
                    <a:pt x="140" y="209"/>
                    <a:pt x="131" y="232"/>
                  </a:cubicBezTo>
                  <a:cubicBezTo>
                    <a:pt x="116" y="208"/>
                    <a:pt x="112" y="170"/>
                    <a:pt x="121" y="131"/>
                  </a:cubicBezTo>
                  <a:cubicBezTo>
                    <a:pt x="121" y="130"/>
                    <a:pt x="121" y="130"/>
                    <a:pt x="120" y="129"/>
                  </a:cubicBezTo>
                  <a:cubicBezTo>
                    <a:pt x="120" y="129"/>
                    <a:pt x="119" y="128"/>
                    <a:pt x="119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9"/>
                    <a:pt x="14" y="129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23" y="172"/>
                    <a:pt x="18" y="212"/>
                    <a:pt x="1" y="236"/>
                  </a:cubicBezTo>
                  <a:cubicBezTo>
                    <a:pt x="0" y="237"/>
                    <a:pt x="0" y="238"/>
                    <a:pt x="1" y="239"/>
                  </a:cubicBezTo>
                  <a:cubicBezTo>
                    <a:pt x="2" y="239"/>
                    <a:pt x="2" y="240"/>
                    <a:pt x="2" y="240"/>
                  </a:cubicBezTo>
                  <a:cubicBezTo>
                    <a:pt x="3" y="240"/>
                    <a:pt x="4" y="239"/>
                    <a:pt x="4" y="239"/>
                  </a:cubicBezTo>
                  <a:cubicBezTo>
                    <a:pt x="22" y="214"/>
                    <a:pt x="27" y="174"/>
                    <a:pt x="19" y="133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7" y="174"/>
                    <a:pt x="112" y="213"/>
                    <a:pt x="130" y="238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39"/>
                    <a:pt x="131" y="239"/>
                    <a:pt x="132" y="239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8"/>
                  </a:cubicBezTo>
                  <a:cubicBezTo>
                    <a:pt x="133" y="238"/>
                    <a:pt x="133" y="238"/>
                    <a:pt x="134" y="238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45" y="214"/>
                    <a:pt x="147" y="185"/>
                    <a:pt x="140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28" y="186"/>
                    <a:pt x="229" y="216"/>
                    <a:pt x="236" y="239"/>
                  </a:cubicBezTo>
                  <a:cubicBezTo>
                    <a:pt x="237" y="240"/>
                    <a:pt x="238" y="241"/>
                    <a:pt x="239" y="241"/>
                  </a:cubicBezTo>
                  <a:cubicBezTo>
                    <a:pt x="239" y="241"/>
                    <a:pt x="239" y="241"/>
                    <a:pt x="239" y="241"/>
                  </a:cubicBezTo>
                  <a:cubicBezTo>
                    <a:pt x="241" y="240"/>
                    <a:pt x="241" y="239"/>
                    <a:pt x="241" y="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1" name="Group 10"/>
          <p:cNvGrpSpPr>
            <a:grpSpLocks noChangeAspect="1"/>
          </p:cNvGrpSpPr>
          <p:nvPr/>
        </p:nvGrpSpPr>
        <p:grpSpPr>
          <a:xfrm rot="16200000">
            <a:off x="7031653" y="2047730"/>
            <a:ext cx="1042339" cy="1043140"/>
            <a:chOff x="0" y="438150"/>
            <a:chExt cx="2062163" cy="2063750"/>
          </a:xfrm>
        </p:grpSpPr>
        <p:sp>
          <p:nvSpPr>
            <p:cNvPr id="17" name="Oval 44"/>
            <p:cNvSpPr>
              <a:spLocks noChangeArrowheads="1"/>
            </p:cNvSpPr>
            <p:nvPr/>
          </p:nvSpPr>
          <p:spPr bwMode="auto">
            <a:xfrm>
              <a:off x="0" y="438150"/>
              <a:ext cx="2062163" cy="20637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45"/>
            <p:cNvSpPr>
              <a:spLocks noEditPoints="1"/>
            </p:cNvSpPr>
            <p:nvPr/>
          </p:nvSpPr>
          <p:spPr bwMode="auto">
            <a:xfrm rot="5400000">
              <a:off x="471487" y="839789"/>
              <a:ext cx="1119190" cy="1254123"/>
            </a:xfrm>
            <a:custGeom>
              <a:avLst/>
              <a:gdLst>
                <a:gd name="T0" fmla="*/ 147 w 192"/>
                <a:gd name="T1" fmla="*/ 27 h 215"/>
                <a:gd name="T2" fmla="*/ 152 w 192"/>
                <a:gd name="T3" fmla="*/ 17 h 215"/>
                <a:gd name="T4" fmla="*/ 130 w 192"/>
                <a:gd name="T5" fmla="*/ 15 h 215"/>
                <a:gd name="T6" fmla="*/ 114 w 192"/>
                <a:gd name="T7" fmla="*/ 10 h 215"/>
                <a:gd name="T8" fmla="*/ 96 w 192"/>
                <a:gd name="T9" fmla="*/ 0 h 215"/>
                <a:gd name="T10" fmla="*/ 77 w 192"/>
                <a:gd name="T11" fmla="*/ 10 h 215"/>
                <a:gd name="T12" fmla="*/ 66 w 192"/>
                <a:gd name="T13" fmla="*/ 17 h 215"/>
                <a:gd name="T14" fmla="*/ 49 w 192"/>
                <a:gd name="T15" fmla="*/ 12 h 215"/>
                <a:gd name="T16" fmla="*/ 43 w 192"/>
                <a:gd name="T17" fmla="*/ 26 h 215"/>
                <a:gd name="T18" fmla="*/ 71 w 192"/>
                <a:gd name="T19" fmla="*/ 71 h 215"/>
                <a:gd name="T20" fmla="*/ 96 w 192"/>
                <a:gd name="T21" fmla="*/ 215 h 215"/>
                <a:gd name="T22" fmla="*/ 121 w 192"/>
                <a:gd name="T23" fmla="*/ 71 h 215"/>
                <a:gd name="T24" fmla="*/ 46 w 192"/>
                <a:gd name="T25" fmla="*/ 23 h 215"/>
                <a:gd name="T26" fmla="*/ 49 w 192"/>
                <a:gd name="T27" fmla="*/ 17 h 215"/>
                <a:gd name="T28" fmla="*/ 66 w 192"/>
                <a:gd name="T29" fmla="*/ 21 h 215"/>
                <a:gd name="T30" fmla="*/ 81 w 192"/>
                <a:gd name="T31" fmla="*/ 13 h 215"/>
                <a:gd name="T32" fmla="*/ 96 w 192"/>
                <a:gd name="T33" fmla="*/ 4 h 215"/>
                <a:gd name="T34" fmla="*/ 111 w 192"/>
                <a:gd name="T35" fmla="*/ 13 h 215"/>
                <a:gd name="T36" fmla="*/ 132 w 192"/>
                <a:gd name="T37" fmla="*/ 20 h 215"/>
                <a:gd name="T38" fmla="*/ 148 w 192"/>
                <a:gd name="T39" fmla="*/ 19 h 215"/>
                <a:gd name="T40" fmla="*/ 144 w 192"/>
                <a:gd name="T41" fmla="*/ 24 h 215"/>
                <a:gd name="T42" fmla="*/ 96 w 192"/>
                <a:gd name="T43" fmla="*/ 77 h 215"/>
                <a:gd name="T44" fmla="*/ 47 w 192"/>
                <a:gd name="T45" fmla="*/ 24 h 215"/>
                <a:gd name="T46" fmla="*/ 4 w 192"/>
                <a:gd name="T47" fmla="*/ 154 h 215"/>
                <a:gd name="T48" fmla="*/ 96 w 192"/>
                <a:gd name="T49" fmla="*/ 81 h 215"/>
                <a:gd name="T50" fmla="*/ 187 w 192"/>
                <a:gd name="T51" fmla="*/ 154 h 215"/>
                <a:gd name="T52" fmla="*/ 120 w 192"/>
                <a:gd name="T53" fmla="*/ 170 h 215"/>
                <a:gd name="T54" fmla="*/ 97 w 192"/>
                <a:gd name="T55" fmla="*/ 182 h 215"/>
                <a:gd name="T56" fmla="*/ 97 w 192"/>
                <a:gd name="T57" fmla="*/ 156 h 215"/>
                <a:gd name="T58" fmla="*/ 97 w 192"/>
                <a:gd name="T59" fmla="*/ 151 h 215"/>
                <a:gd name="T60" fmla="*/ 70 w 192"/>
                <a:gd name="T61" fmla="*/ 144 h 215"/>
                <a:gd name="T62" fmla="*/ 97 w 192"/>
                <a:gd name="T63" fmla="*/ 137 h 215"/>
                <a:gd name="T64" fmla="*/ 97 w 192"/>
                <a:gd name="T65" fmla="*/ 133 h 215"/>
                <a:gd name="T66" fmla="*/ 77 w 192"/>
                <a:gd name="T67" fmla="*/ 116 h 215"/>
                <a:gd name="T68" fmla="*/ 117 w 192"/>
                <a:gd name="T69" fmla="*/ 118 h 215"/>
                <a:gd name="T70" fmla="*/ 121 w 192"/>
                <a:gd name="T71" fmla="*/ 115 h 215"/>
                <a:gd name="T72" fmla="*/ 73 w 192"/>
                <a:gd name="T73" fmla="*/ 113 h 215"/>
                <a:gd name="T74" fmla="*/ 56 w 192"/>
                <a:gd name="T75" fmla="*/ 133 h 215"/>
                <a:gd name="T76" fmla="*/ 56 w 192"/>
                <a:gd name="T77" fmla="*/ 137 h 215"/>
                <a:gd name="T78" fmla="*/ 65 w 192"/>
                <a:gd name="T79" fmla="*/ 144 h 215"/>
                <a:gd name="T80" fmla="*/ 56 w 192"/>
                <a:gd name="T81" fmla="*/ 151 h 215"/>
                <a:gd name="T82" fmla="*/ 56 w 192"/>
                <a:gd name="T83" fmla="*/ 156 h 215"/>
                <a:gd name="T84" fmla="*/ 97 w 192"/>
                <a:gd name="T85" fmla="*/ 187 h 215"/>
                <a:gd name="T86" fmla="*/ 120 w 192"/>
                <a:gd name="T87" fmla="*/ 17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2" h="215">
                  <a:moveTo>
                    <a:pt x="121" y="71"/>
                  </a:moveTo>
                  <a:cubicBezTo>
                    <a:pt x="122" y="60"/>
                    <a:pt x="127" y="44"/>
                    <a:pt x="147" y="27"/>
                  </a:cubicBezTo>
                  <a:cubicBezTo>
                    <a:pt x="148" y="27"/>
                    <a:pt x="149" y="27"/>
                    <a:pt x="149" y="26"/>
                  </a:cubicBezTo>
                  <a:cubicBezTo>
                    <a:pt x="153" y="22"/>
                    <a:pt x="153" y="19"/>
                    <a:pt x="152" y="17"/>
                  </a:cubicBezTo>
                  <a:cubicBezTo>
                    <a:pt x="151" y="14"/>
                    <a:pt x="148" y="12"/>
                    <a:pt x="143" y="12"/>
                  </a:cubicBezTo>
                  <a:cubicBezTo>
                    <a:pt x="139" y="12"/>
                    <a:pt x="135" y="13"/>
                    <a:pt x="130" y="15"/>
                  </a:cubicBezTo>
                  <a:cubicBezTo>
                    <a:pt x="129" y="16"/>
                    <a:pt x="127" y="17"/>
                    <a:pt x="125" y="17"/>
                  </a:cubicBezTo>
                  <a:cubicBezTo>
                    <a:pt x="121" y="17"/>
                    <a:pt x="118" y="14"/>
                    <a:pt x="114" y="10"/>
                  </a:cubicBezTo>
                  <a:cubicBezTo>
                    <a:pt x="113" y="9"/>
                    <a:pt x="113" y="9"/>
                    <a:pt x="113" y="9"/>
                  </a:cubicBezTo>
                  <a:cubicBezTo>
                    <a:pt x="109" y="5"/>
                    <a:pt x="104" y="0"/>
                    <a:pt x="96" y="0"/>
                  </a:cubicBezTo>
                  <a:cubicBezTo>
                    <a:pt x="87" y="0"/>
                    <a:pt x="82" y="5"/>
                    <a:pt x="78" y="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4" y="14"/>
                    <a:pt x="70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7"/>
                    <a:pt x="63" y="16"/>
                    <a:pt x="61" y="15"/>
                  </a:cubicBezTo>
                  <a:cubicBezTo>
                    <a:pt x="57" y="13"/>
                    <a:pt x="53" y="12"/>
                    <a:pt x="49" y="12"/>
                  </a:cubicBezTo>
                  <a:cubicBezTo>
                    <a:pt x="44" y="12"/>
                    <a:pt x="40" y="14"/>
                    <a:pt x="39" y="17"/>
                  </a:cubicBezTo>
                  <a:cubicBezTo>
                    <a:pt x="38" y="19"/>
                    <a:pt x="38" y="22"/>
                    <a:pt x="43" y="26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65" y="44"/>
                    <a:pt x="70" y="60"/>
                    <a:pt x="71" y="71"/>
                  </a:cubicBezTo>
                  <a:cubicBezTo>
                    <a:pt x="41" y="81"/>
                    <a:pt x="0" y="114"/>
                    <a:pt x="0" y="154"/>
                  </a:cubicBezTo>
                  <a:cubicBezTo>
                    <a:pt x="0" y="193"/>
                    <a:pt x="15" y="215"/>
                    <a:pt x="96" y="215"/>
                  </a:cubicBezTo>
                  <a:cubicBezTo>
                    <a:pt x="176" y="215"/>
                    <a:pt x="192" y="193"/>
                    <a:pt x="192" y="154"/>
                  </a:cubicBezTo>
                  <a:cubicBezTo>
                    <a:pt x="192" y="114"/>
                    <a:pt x="150" y="81"/>
                    <a:pt x="121" y="71"/>
                  </a:cubicBezTo>
                  <a:close/>
                  <a:moveTo>
                    <a:pt x="47" y="24"/>
                  </a:moveTo>
                  <a:cubicBezTo>
                    <a:pt x="47" y="23"/>
                    <a:pt x="46" y="23"/>
                    <a:pt x="46" y="23"/>
                  </a:cubicBezTo>
                  <a:cubicBezTo>
                    <a:pt x="44" y="21"/>
                    <a:pt x="43" y="19"/>
                    <a:pt x="44" y="19"/>
                  </a:cubicBezTo>
                  <a:cubicBezTo>
                    <a:pt x="44" y="18"/>
                    <a:pt x="46" y="17"/>
                    <a:pt x="49" y="17"/>
                  </a:cubicBezTo>
                  <a:cubicBezTo>
                    <a:pt x="52" y="17"/>
                    <a:pt x="56" y="18"/>
                    <a:pt x="59" y="20"/>
                  </a:cubicBezTo>
                  <a:cubicBezTo>
                    <a:pt x="62" y="21"/>
                    <a:pt x="64" y="21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72" y="21"/>
                    <a:pt x="77" y="18"/>
                    <a:pt x="81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8"/>
                    <a:pt x="89" y="4"/>
                    <a:pt x="96" y="4"/>
                  </a:cubicBezTo>
                  <a:cubicBezTo>
                    <a:pt x="102" y="4"/>
                    <a:pt x="106" y="8"/>
                    <a:pt x="110" y="12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5" y="18"/>
                    <a:pt x="119" y="21"/>
                    <a:pt x="125" y="21"/>
                  </a:cubicBezTo>
                  <a:cubicBezTo>
                    <a:pt x="128" y="21"/>
                    <a:pt x="130" y="21"/>
                    <a:pt x="132" y="20"/>
                  </a:cubicBezTo>
                  <a:cubicBezTo>
                    <a:pt x="136" y="18"/>
                    <a:pt x="140" y="17"/>
                    <a:pt x="143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8" y="21"/>
                    <a:pt x="145" y="23"/>
                  </a:cubicBezTo>
                  <a:cubicBezTo>
                    <a:pt x="145" y="23"/>
                    <a:pt x="145" y="23"/>
                    <a:pt x="144" y="24"/>
                  </a:cubicBezTo>
                  <a:cubicBezTo>
                    <a:pt x="122" y="43"/>
                    <a:pt x="117" y="60"/>
                    <a:pt x="116" y="72"/>
                  </a:cubicBezTo>
                  <a:cubicBezTo>
                    <a:pt x="116" y="73"/>
                    <a:pt x="112" y="77"/>
                    <a:pt x="96" y="77"/>
                  </a:cubicBezTo>
                  <a:cubicBezTo>
                    <a:pt x="79" y="77"/>
                    <a:pt x="76" y="73"/>
                    <a:pt x="75" y="72"/>
                  </a:cubicBezTo>
                  <a:cubicBezTo>
                    <a:pt x="75" y="60"/>
                    <a:pt x="70" y="43"/>
                    <a:pt x="47" y="24"/>
                  </a:cubicBezTo>
                  <a:close/>
                  <a:moveTo>
                    <a:pt x="96" y="211"/>
                  </a:moveTo>
                  <a:cubicBezTo>
                    <a:pt x="19" y="211"/>
                    <a:pt x="4" y="191"/>
                    <a:pt x="4" y="154"/>
                  </a:cubicBezTo>
                  <a:cubicBezTo>
                    <a:pt x="4" y="117"/>
                    <a:pt x="44" y="86"/>
                    <a:pt x="72" y="75"/>
                  </a:cubicBezTo>
                  <a:cubicBezTo>
                    <a:pt x="74" y="78"/>
                    <a:pt x="80" y="81"/>
                    <a:pt x="96" y="81"/>
                  </a:cubicBezTo>
                  <a:cubicBezTo>
                    <a:pt x="112" y="81"/>
                    <a:pt x="117" y="78"/>
                    <a:pt x="120" y="75"/>
                  </a:cubicBezTo>
                  <a:cubicBezTo>
                    <a:pt x="148" y="86"/>
                    <a:pt x="187" y="117"/>
                    <a:pt x="187" y="154"/>
                  </a:cubicBezTo>
                  <a:cubicBezTo>
                    <a:pt x="187" y="191"/>
                    <a:pt x="173" y="211"/>
                    <a:pt x="96" y="211"/>
                  </a:cubicBezTo>
                  <a:close/>
                  <a:moveTo>
                    <a:pt x="120" y="170"/>
                  </a:moveTo>
                  <a:cubicBezTo>
                    <a:pt x="119" y="169"/>
                    <a:pt x="117" y="169"/>
                    <a:pt x="117" y="170"/>
                  </a:cubicBezTo>
                  <a:cubicBezTo>
                    <a:pt x="111" y="178"/>
                    <a:pt x="105" y="182"/>
                    <a:pt x="97" y="182"/>
                  </a:cubicBezTo>
                  <a:cubicBezTo>
                    <a:pt x="83" y="182"/>
                    <a:pt x="74" y="172"/>
                    <a:pt x="71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8" y="156"/>
                    <a:pt x="99" y="154"/>
                    <a:pt x="99" y="153"/>
                  </a:cubicBezTo>
                  <a:cubicBezTo>
                    <a:pt x="99" y="152"/>
                    <a:pt x="98" y="151"/>
                    <a:pt x="97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49"/>
                    <a:pt x="70" y="146"/>
                    <a:pt x="70" y="144"/>
                  </a:cubicBezTo>
                  <a:cubicBezTo>
                    <a:pt x="70" y="142"/>
                    <a:pt x="70" y="139"/>
                    <a:pt x="70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8" y="137"/>
                    <a:pt x="99" y="136"/>
                    <a:pt x="99" y="135"/>
                  </a:cubicBezTo>
                  <a:cubicBezTo>
                    <a:pt x="99" y="134"/>
                    <a:pt x="98" y="133"/>
                    <a:pt x="97" y="133"/>
                  </a:cubicBezTo>
                  <a:cubicBezTo>
                    <a:pt x="70" y="133"/>
                    <a:pt x="70" y="133"/>
                    <a:pt x="70" y="133"/>
                  </a:cubicBezTo>
                  <a:cubicBezTo>
                    <a:pt x="72" y="126"/>
                    <a:pt x="74" y="120"/>
                    <a:pt x="77" y="116"/>
                  </a:cubicBezTo>
                  <a:cubicBezTo>
                    <a:pt x="82" y="109"/>
                    <a:pt x="89" y="106"/>
                    <a:pt x="97" y="106"/>
                  </a:cubicBezTo>
                  <a:cubicBezTo>
                    <a:pt x="105" y="106"/>
                    <a:pt x="111" y="110"/>
                    <a:pt x="117" y="118"/>
                  </a:cubicBezTo>
                  <a:cubicBezTo>
                    <a:pt x="117" y="119"/>
                    <a:pt x="119" y="119"/>
                    <a:pt x="120" y="118"/>
                  </a:cubicBezTo>
                  <a:cubicBezTo>
                    <a:pt x="121" y="117"/>
                    <a:pt x="121" y="116"/>
                    <a:pt x="121" y="115"/>
                  </a:cubicBezTo>
                  <a:cubicBezTo>
                    <a:pt x="114" y="106"/>
                    <a:pt x="106" y="101"/>
                    <a:pt x="97" y="101"/>
                  </a:cubicBezTo>
                  <a:cubicBezTo>
                    <a:pt x="87" y="101"/>
                    <a:pt x="79" y="105"/>
                    <a:pt x="73" y="113"/>
                  </a:cubicBezTo>
                  <a:cubicBezTo>
                    <a:pt x="70" y="118"/>
                    <a:pt x="67" y="125"/>
                    <a:pt x="66" y="133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55" y="133"/>
                    <a:pt x="54" y="134"/>
                    <a:pt x="54" y="135"/>
                  </a:cubicBezTo>
                  <a:cubicBezTo>
                    <a:pt x="54" y="136"/>
                    <a:pt x="55" y="137"/>
                    <a:pt x="56" y="137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5" y="139"/>
                    <a:pt x="65" y="142"/>
                    <a:pt x="65" y="144"/>
                  </a:cubicBezTo>
                  <a:cubicBezTo>
                    <a:pt x="65" y="146"/>
                    <a:pt x="65" y="149"/>
                    <a:pt x="65" y="151"/>
                  </a:cubicBezTo>
                  <a:cubicBezTo>
                    <a:pt x="56" y="151"/>
                    <a:pt x="56" y="151"/>
                    <a:pt x="56" y="151"/>
                  </a:cubicBezTo>
                  <a:cubicBezTo>
                    <a:pt x="55" y="151"/>
                    <a:pt x="54" y="152"/>
                    <a:pt x="54" y="153"/>
                  </a:cubicBezTo>
                  <a:cubicBezTo>
                    <a:pt x="54" y="154"/>
                    <a:pt x="55" y="156"/>
                    <a:pt x="56" y="156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9" y="175"/>
                    <a:pt x="81" y="187"/>
                    <a:pt x="97" y="187"/>
                  </a:cubicBezTo>
                  <a:cubicBezTo>
                    <a:pt x="106" y="187"/>
                    <a:pt x="114" y="182"/>
                    <a:pt x="121" y="173"/>
                  </a:cubicBezTo>
                  <a:cubicBezTo>
                    <a:pt x="121" y="172"/>
                    <a:pt x="121" y="170"/>
                    <a:pt x="120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2" name="TextBox 11"/>
          <p:cNvSpPr txBox="1"/>
          <p:nvPr/>
        </p:nvSpPr>
        <p:spPr>
          <a:xfrm rot="16200000">
            <a:off x="4321784" y="5558040"/>
            <a:ext cx="180416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Insert your text</a:t>
            </a:r>
            <a:endParaRPr lang="id-ID" sz="16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3" name="TextBox 12"/>
          <p:cNvSpPr txBox="1"/>
          <p:nvPr/>
        </p:nvSpPr>
        <p:spPr>
          <a:xfrm rot="16200000">
            <a:off x="3968041" y="4867454"/>
            <a:ext cx="31853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Insert your text here</a:t>
            </a:r>
            <a:endParaRPr lang="id-ID" sz="16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4" name="TextBox 13"/>
          <p:cNvSpPr txBox="1"/>
          <p:nvPr/>
        </p:nvSpPr>
        <p:spPr>
          <a:xfrm rot="16200000">
            <a:off x="4214817" y="4781919"/>
            <a:ext cx="33564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+mj-lt"/>
              </a:rPr>
              <a:t>Insert your text here</a:t>
            </a:r>
            <a:endParaRPr lang="id-ID" sz="16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 rot="16200000">
            <a:off x="4833191" y="5046401"/>
            <a:ext cx="28274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solidFill>
                  <a:schemeClr val="bg1"/>
                </a:solidFill>
                <a:latin typeface="+mj-lt"/>
              </a:rPr>
              <a:t>Insert your text here</a:t>
            </a:r>
            <a:endParaRPr lang="id-ID" sz="16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6" name="TextBox 15"/>
          <p:cNvSpPr txBox="1"/>
          <p:nvPr/>
        </p:nvSpPr>
        <p:spPr>
          <a:xfrm rot="16200000">
            <a:off x="5215603" y="5091349"/>
            <a:ext cx="273755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+mj-lt"/>
              </a:rPr>
              <a:t>Insert your text</a:t>
            </a:r>
            <a:endParaRPr lang="id-ID" sz="16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30" name="Freeform 25"/>
          <p:cNvSpPr>
            <a:spLocks noEditPoints="1"/>
          </p:cNvSpPr>
          <p:nvPr/>
        </p:nvSpPr>
        <p:spPr bwMode="auto">
          <a:xfrm>
            <a:off x="3920578" y="4299010"/>
            <a:ext cx="558072" cy="592414"/>
          </a:xfrm>
          <a:custGeom>
            <a:avLst/>
            <a:gdLst>
              <a:gd name="T0" fmla="*/ 417 w 554"/>
              <a:gd name="T1" fmla="*/ 228 h 588"/>
              <a:gd name="T2" fmla="*/ 368 w 554"/>
              <a:gd name="T3" fmla="*/ 128 h 588"/>
              <a:gd name="T4" fmla="*/ 390 w 554"/>
              <a:gd name="T5" fmla="*/ 69 h 588"/>
              <a:gd name="T6" fmla="*/ 397 w 554"/>
              <a:gd name="T7" fmla="*/ 7 h 588"/>
              <a:gd name="T8" fmla="*/ 158 w 554"/>
              <a:gd name="T9" fmla="*/ 0 h 588"/>
              <a:gd name="T10" fmla="*/ 151 w 554"/>
              <a:gd name="T11" fmla="*/ 62 h 588"/>
              <a:gd name="T12" fmla="*/ 186 w 554"/>
              <a:gd name="T13" fmla="*/ 69 h 588"/>
              <a:gd name="T14" fmla="*/ 140 w 554"/>
              <a:gd name="T15" fmla="*/ 223 h 588"/>
              <a:gd name="T16" fmla="*/ 24 w 554"/>
              <a:gd name="T17" fmla="*/ 459 h 588"/>
              <a:gd name="T18" fmla="*/ 70 w 554"/>
              <a:gd name="T19" fmla="*/ 588 h 588"/>
              <a:gd name="T20" fmla="*/ 540 w 554"/>
              <a:gd name="T21" fmla="*/ 564 h 588"/>
              <a:gd name="T22" fmla="*/ 165 w 554"/>
              <a:gd name="T23" fmla="*/ 14 h 588"/>
              <a:gd name="T24" fmla="*/ 383 w 554"/>
              <a:gd name="T25" fmla="*/ 55 h 588"/>
              <a:gd name="T26" fmla="*/ 193 w 554"/>
              <a:gd name="T27" fmla="*/ 55 h 588"/>
              <a:gd name="T28" fmla="*/ 165 w 554"/>
              <a:gd name="T29" fmla="*/ 14 h 588"/>
              <a:gd name="T30" fmla="*/ 200 w 554"/>
              <a:gd name="T31" fmla="*/ 129 h 588"/>
              <a:gd name="T32" fmla="*/ 354 w 554"/>
              <a:gd name="T33" fmla="*/ 69 h 588"/>
              <a:gd name="T34" fmla="*/ 355 w 554"/>
              <a:gd name="T35" fmla="*/ 133 h 588"/>
              <a:gd name="T36" fmla="*/ 366 w 554"/>
              <a:gd name="T37" fmla="*/ 243 h 588"/>
              <a:gd name="T38" fmla="*/ 321 w 554"/>
              <a:gd name="T39" fmla="*/ 221 h 588"/>
              <a:gd name="T40" fmla="*/ 316 w 554"/>
              <a:gd name="T41" fmla="*/ 224 h 588"/>
              <a:gd name="T42" fmla="*/ 238 w 554"/>
              <a:gd name="T43" fmla="*/ 224 h 588"/>
              <a:gd name="T44" fmla="*/ 188 w 554"/>
              <a:gd name="T45" fmla="*/ 243 h 588"/>
              <a:gd name="T46" fmla="*/ 200 w 554"/>
              <a:gd name="T47" fmla="*/ 133 h 588"/>
              <a:gd name="T48" fmla="*/ 484 w 554"/>
              <a:gd name="T49" fmla="*/ 574 h 588"/>
              <a:gd name="T50" fmla="*/ 26 w 554"/>
              <a:gd name="T51" fmla="*/ 557 h 588"/>
              <a:gd name="T52" fmla="*/ 147 w 554"/>
              <a:gd name="T53" fmla="*/ 241 h 588"/>
              <a:gd name="T54" fmla="*/ 233 w 554"/>
              <a:gd name="T55" fmla="*/ 239 h 588"/>
              <a:gd name="T56" fmla="*/ 321 w 554"/>
              <a:gd name="T57" fmla="*/ 239 h 588"/>
              <a:gd name="T58" fmla="*/ 366 w 554"/>
              <a:gd name="T59" fmla="*/ 257 h 588"/>
              <a:gd name="T60" fmla="*/ 517 w 554"/>
              <a:gd name="T61" fmla="*/ 464 h 588"/>
              <a:gd name="T62" fmla="*/ 222 w 554"/>
              <a:gd name="T63" fmla="*/ 384 h 588"/>
              <a:gd name="T64" fmla="*/ 222 w 554"/>
              <a:gd name="T65" fmla="*/ 470 h 588"/>
              <a:gd name="T66" fmla="*/ 222 w 554"/>
              <a:gd name="T67" fmla="*/ 384 h 588"/>
              <a:gd name="T68" fmla="*/ 193 w 554"/>
              <a:gd name="T69" fmla="*/ 427 h 588"/>
              <a:gd name="T70" fmla="*/ 250 w 554"/>
              <a:gd name="T71" fmla="*/ 427 h 588"/>
              <a:gd name="T72" fmla="*/ 352 w 554"/>
              <a:gd name="T73" fmla="*/ 314 h 588"/>
              <a:gd name="T74" fmla="*/ 352 w 554"/>
              <a:gd name="T75" fmla="*/ 434 h 588"/>
              <a:gd name="T76" fmla="*/ 352 w 554"/>
              <a:gd name="T77" fmla="*/ 314 h 588"/>
              <a:gd name="T78" fmla="*/ 306 w 554"/>
              <a:gd name="T79" fmla="*/ 374 h 588"/>
              <a:gd name="T80" fmla="*/ 398 w 554"/>
              <a:gd name="T81" fmla="*/ 374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54" h="588">
                <a:moveTo>
                  <a:pt x="530" y="458"/>
                </a:moveTo>
                <a:cubicBezTo>
                  <a:pt x="417" y="228"/>
                  <a:pt x="417" y="228"/>
                  <a:pt x="417" y="228"/>
                </a:cubicBezTo>
                <a:cubicBezTo>
                  <a:pt x="417" y="226"/>
                  <a:pt x="416" y="224"/>
                  <a:pt x="414" y="223"/>
                </a:cubicBezTo>
                <a:cubicBezTo>
                  <a:pt x="368" y="128"/>
                  <a:pt x="368" y="128"/>
                  <a:pt x="368" y="128"/>
                </a:cubicBezTo>
                <a:cubicBezTo>
                  <a:pt x="368" y="69"/>
                  <a:pt x="368" y="69"/>
                  <a:pt x="368" y="69"/>
                </a:cubicBezTo>
                <a:cubicBezTo>
                  <a:pt x="390" y="69"/>
                  <a:pt x="390" y="69"/>
                  <a:pt x="390" y="69"/>
                </a:cubicBezTo>
                <a:cubicBezTo>
                  <a:pt x="394" y="69"/>
                  <a:pt x="397" y="66"/>
                  <a:pt x="397" y="62"/>
                </a:cubicBezTo>
                <a:cubicBezTo>
                  <a:pt x="397" y="7"/>
                  <a:pt x="397" y="7"/>
                  <a:pt x="397" y="7"/>
                </a:cubicBezTo>
                <a:cubicBezTo>
                  <a:pt x="397" y="3"/>
                  <a:pt x="394" y="0"/>
                  <a:pt x="390" y="0"/>
                </a:cubicBezTo>
                <a:cubicBezTo>
                  <a:pt x="158" y="0"/>
                  <a:pt x="158" y="0"/>
                  <a:pt x="158" y="0"/>
                </a:cubicBezTo>
                <a:cubicBezTo>
                  <a:pt x="154" y="0"/>
                  <a:pt x="151" y="3"/>
                  <a:pt x="151" y="7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51" y="66"/>
                  <a:pt x="154" y="69"/>
                  <a:pt x="158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40" y="223"/>
                  <a:pt x="140" y="223"/>
                  <a:pt x="140" y="223"/>
                </a:cubicBezTo>
                <a:cubicBezTo>
                  <a:pt x="138" y="224"/>
                  <a:pt x="137" y="226"/>
                  <a:pt x="137" y="228"/>
                </a:cubicBezTo>
                <a:cubicBezTo>
                  <a:pt x="24" y="459"/>
                  <a:pt x="24" y="459"/>
                  <a:pt x="24" y="459"/>
                </a:cubicBezTo>
                <a:cubicBezTo>
                  <a:pt x="3" y="507"/>
                  <a:pt x="0" y="543"/>
                  <a:pt x="14" y="564"/>
                </a:cubicBezTo>
                <a:cubicBezTo>
                  <a:pt x="25" y="580"/>
                  <a:pt x="43" y="588"/>
                  <a:pt x="70" y="588"/>
                </a:cubicBezTo>
                <a:cubicBezTo>
                  <a:pt x="484" y="588"/>
                  <a:pt x="484" y="588"/>
                  <a:pt x="484" y="588"/>
                </a:cubicBezTo>
                <a:cubicBezTo>
                  <a:pt x="511" y="588"/>
                  <a:pt x="530" y="580"/>
                  <a:pt x="540" y="564"/>
                </a:cubicBezTo>
                <a:cubicBezTo>
                  <a:pt x="554" y="543"/>
                  <a:pt x="551" y="507"/>
                  <a:pt x="530" y="458"/>
                </a:cubicBezTo>
                <a:close/>
                <a:moveTo>
                  <a:pt x="165" y="14"/>
                </a:moveTo>
                <a:cubicBezTo>
                  <a:pt x="383" y="14"/>
                  <a:pt x="383" y="14"/>
                  <a:pt x="383" y="14"/>
                </a:cubicBezTo>
                <a:cubicBezTo>
                  <a:pt x="383" y="55"/>
                  <a:pt x="383" y="55"/>
                  <a:pt x="383" y="55"/>
                </a:cubicBezTo>
                <a:cubicBezTo>
                  <a:pt x="361" y="55"/>
                  <a:pt x="361" y="55"/>
                  <a:pt x="361" y="55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165" y="55"/>
                  <a:pt x="165" y="55"/>
                  <a:pt x="165" y="55"/>
                </a:cubicBezTo>
                <a:lnTo>
                  <a:pt x="165" y="14"/>
                </a:lnTo>
                <a:close/>
                <a:moveTo>
                  <a:pt x="200" y="133"/>
                </a:moveTo>
                <a:cubicBezTo>
                  <a:pt x="200" y="132"/>
                  <a:pt x="200" y="131"/>
                  <a:pt x="200" y="129"/>
                </a:cubicBezTo>
                <a:cubicBezTo>
                  <a:pt x="200" y="69"/>
                  <a:pt x="200" y="69"/>
                  <a:pt x="200" y="69"/>
                </a:cubicBezTo>
                <a:cubicBezTo>
                  <a:pt x="354" y="69"/>
                  <a:pt x="354" y="69"/>
                  <a:pt x="354" y="69"/>
                </a:cubicBezTo>
                <a:cubicBezTo>
                  <a:pt x="354" y="129"/>
                  <a:pt x="354" y="129"/>
                  <a:pt x="354" y="129"/>
                </a:cubicBezTo>
                <a:cubicBezTo>
                  <a:pt x="354" y="131"/>
                  <a:pt x="354" y="132"/>
                  <a:pt x="355" y="133"/>
                </a:cubicBezTo>
                <a:cubicBezTo>
                  <a:pt x="401" y="228"/>
                  <a:pt x="401" y="228"/>
                  <a:pt x="401" y="228"/>
                </a:cubicBezTo>
                <a:cubicBezTo>
                  <a:pt x="392" y="238"/>
                  <a:pt x="379" y="243"/>
                  <a:pt x="366" y="243"/>
                </a:cubicBezTo>
                <a:cubicBezTo>
                  <a:pt x="350" y="243"/>
                  <a:pt x="336" y="237"/>
                  <a:pt x="327" y="224"/>
                </a:cubicBezTo>
                <a:cubicBezTo>
                  <a:pt x="326" y="222"/>
                  <a:pt x="324" y="221"/>
                  <a:pt x="321" y="221"/>
                </a:cubicBezTo>
                <a:cubicBezTo>
                  <a:pt x="321" y="221"/>
                  <a:pt x="321" y="221"/>
                  <a:pt x="321" y="221"/>
                </a:cubicBezTo>
                <a:cubicBezTo>
                  <a:pt x="319" y="221"/>
                  <a:pt x="317" y="222"/>
                  <a:pt x="316" y="224"/>
                </a:cubicBezTo>
                <a:cubicBezTo>
                  <a:pt x="307" y="236"/>
                  <a:pt x="292" y="243"/>
                  <a:pt x="277" y="243"/>
                </a:cubicBezTo>
                <a:cubicBezTo>
                  <a:pt x="262" y="243"/>
                  <a:pt x="247" y="236"/>
                  <a:pt x="238" y="224"/>
                </a:cubicBezTo>
                <a:cubicBezTo>
                  <a:pt x="236" y="220"/>
                  <a:pt x="230" y="220"/>
                  <a:pt x="227" y="224"/>
                </a:cubicBezTo>
                <a:cubicBezTo>
                  <a:pt x="218" y="236"/>
                  <a:pt x="204" y="243"/>
                  <a:pt x="188" y="243"/>
                </a:cubicBezTo>
                <a:cubicBezTo>
                  <a:pt x="175" y="243"/>
                  <a:pt x="162" y="238"/>
                  <a:pt x="153" y="228"/>
                </a:cubicBezTo>
                <a:lnTo>
                  <a:pt x="200" y="133"/>
                </a:lnTo>
                <a:close/>
                <a:moveTo>
                  <a:pt x="528" y="557"/>
                </a:moveTo>
                <a:cubicBezTo>
                  <a:pt x="521" y="568"/>
                  <a:pt x="506" y="574"/>
                  <a:pt x="484" y="574"/>
                </a:cubicBezTo>
                <a:cubicBezTo>
                  <a:pt x="70" y="574"/>
                  <a:pt x="70" y="574"/>
                  <a:pt x="70" y="574"/>
                </a:cubicBezTo>
                <a:cubicBezTo>
                  <a:pt x="48" y="574"/>
                  <a:pt x="34" y="568"/>
                  <a:pt x="26" y="557"/>
                </a:cubicBezTo>
                <a:cubicBezTo>
                  <a:pt x="15" y="539"/>
                  <a:pt x="18" y="507"/>
                  <a:pt x="37" y="465"/>
                </a:cubicBezTo>
                <a:cubicBezTo>
                  <a:pt x="147" y="241"/>
                  <a:pt x="147" y="241"/>
                  <a:pt x="147" y="241"/>
                </a:cubicBezTo>
                <a:cubicBezTo>
                  <a:pt x="158" y="251"/>
                  <a:pt x="173" y="257"/>
                  <a:pt x="188" y="257"/>
                </a:cubicBezTo>
                <a:cubicBezTo>
                  <a:pt x="205" y="257"/>
                  <a:pt x="221" y="251"/>
                  <a:pt x="233" y="239"/>
                </a:cubicBezTo>
                <a:cubicBezTo>
                  <a:pt x="244" y="251"/>
                  <a:pt x="260" y="257"/>
                  <a:pt x="277" y="257"/>
                </a:cubicBezTo>
                <a:cubicBezTo>
                  <a:pt x="294" y="257"/>
                  <a:pt x="310" y="251"/>
                  <a:pt x="321" y="239"/>
                </a:cubicBezTo>
                <a:cubicBezTo>
                  <a:pt x="333" y="251"/>
                  <a:pt x="348" y="257"/>
                  <a:pt x="365" y="257"/>
                </a:cubicBezTo>
                <a:cubicBezTo>
                  <a:pt x="365" y="257"/>
                  <a:pt x="366" y="257"/>
                  <a:pt x="366" y="257"/>
                </a:cubicBezTo>
                <a:cubicBezTo>
                  <a:pt x="382" y="257"/>
                  <a:pt x="396" y="251"/>
                  <a:pt x="408" y="241"/>
                </a:cubicBezTo>
                <a:cubicBezTo>
                  <a:pt x="517" y="464"/>
                  <a:pt x="517" y="464"/>
                  <a:pt x="517" y="464"/>
                </a:cubicBezTo>
                <a:cubicBezTo>
                  <a:pt x="536" y="507"/>
                  <a:pt x="540" y="539"/>
                  <a:pt x="528" y="557"/>
                </a:cubicBezTo>
                <a:close/>
                <a:moveTo>
                  <a:pt x="222" y="384"/>
                </a:moveTo>
                <a:cubicBezTo>
                  <a:pt x="198" y="384"/>
                  <a:pt x="179" y="403"/>
                  <a:pt x="179" y="427"/>
                </a:cubicBezTo>
                <a:cubicBezTo>
                  <a:pt x="179" y="450"/>
                  <a:pt x="198" y="470"/>
                  <a:pt x="222" y="470"/>
                </a:cubicBezTo>
                <a:cubicBezTo>
                  <a:pt x="245" y="470"/>
                  <a:pt x="264" y="450"/>
                  <a:pt x="264" y="427"/>
                </a:cubicBezTo>
                <a:cubicBezTo>
                  <a:pt x="264" y="403"/>
                  <a:pt x="245" y="384"/>
                  <a:pt x="222" y="384"/>
                </a:cubicBezTo>
                <a:close/>
                <a:moveTo>
                  <a:pt x="222" y="456"/>
                </a:moveTo>
                <a:cubicBezTo>
                  <a:pt x="206" y="456"/>
                  <a:pt x="193" y="443"/>
                  <a:pt x="193" y="427"/>
                </a:cubicBezTo>
                <a:cubicBezTo>
                  <a:pt x="193" y="411"/>
                  <a:pt x="206" y="398"/>
                  <a:pt x="222" y="398"/>
                </a:cubicBezTo>
                <a:cubicBezTo>
                  <a:pt x="238" y="398"/>
                  <a:pt x="250" y="411"/>
                  <a:pt x="250" y="427"/>
                </a:cubicBezTo>
                <a:cubicBezTo>
                  <a:pt x="250" y="443"/>
                  <a:pt x="238" y="456"/>
                  <a:pt x="222" y="456"/>
                </a:cubicBezTo>
                <a:close/>
                <a:moveTo>
                  <a:pt x="352" y="314"/>
                </a:moveTo>
                <a:cubicBezTo>
                  <a:pt x="319" y="314"/>
                  <a:pt x="292" y="341"/>
                  <a:pt x="292" y="374"/>
                </a:cubicBezTo>
                <a:cubicBezTo>
                  <a:pt x="292" y="407"/>
                  <a:pt x="319" y="434"/>
                  <a:pt x="352" y="434"/>
                </a:cubicBezTo>
                <a:cubicBezTo>
                  <a:pt x="385" y="434"/>
                  <a:pt x="412" y="407"/>
                  <a:pt x="412" y="374"/>
                </a:cubicBezTo>
                <a:cubicBezTo>
                  <a:pt x="412" y="341"/>
                  <a:pt x="385" y="314"/>
                  <a:pt x="352" y="314"/>
                </a:cubicBezTo>
                <a:close/>
                <a:moveTo>
                  <a:pt x="352" y="420"/>
                </a:moveTo>
                <a:cubicBezTo>
                  <a:pt x="327" y="420"/>
                  <a:pt x="306" y="400"/>
                  <a:pt x="306" y="374"/>
                </a:cubicBezTo>
                <a:cubicBezTo>
                  <a:pt x="306" y="349"/>
                  <a:pt x="327" y="328"/>
                  <a:pt x="352" y="328"/>
                </a:cubicBezTo>
                <a:cubicBezTo>
                  <a:pt x="378" y="328"/>
                  <a:pt x="398" y="349"/>
                  <a:pt x="398" y="374"/>
                </a:cubicBezTo>
                <a:cubicBezTo>
                  <a:pt x="398" y="400"/>
                  <a:pt x="378" y="420"/>
                  <a:pt x="352" y="4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4280758-1EA4-D054-FBE6-5AC5DD29B2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D34E86E-984E-9373-D1B4-EE724B7F1F6C}"/>
              </a:ext>
            </a:extLst>
          </p:cNvPr>
          <p:cNvGrpSpPr/>
          <p:nvPr/>
        </p:nvGrpSpPr>
        <p:grpSpPr>
          <a:xfrm>
            <a:off x="8224793" y="1955133"/>
            <a:ext cx="2286862" cy="1135337"/>
            <a:chOff x="1343487" y="1612564"/>
            <a:chExt cx="2361875" cy="113533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D8CB9DA-69B9-9FFB-39BE-282DDF98BCA0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5121F0CA-9BF2-93D6-2920-7A71DA4B96C2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5E99EDC-C7A2-C79C-A003-E1EE092183D9}"/>
              </a:ext>
            </a:extLst>
          </p:cNvPr>
          <p:cNvGrpSpPr/>
          <p:nvPr/>
        </p:nvGrpSpPr>
        <p:grpSpPr>
          <a:xfrm>
            <a:off x="8221496" y="3611638"/>
            <a:ext cx="2286862" cy="1135337"/>
            <a:chOff x="1343487" y="1612564"/>
            <a:chExt cx="2361875" cy="1135337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C7D89DF-3D3C-0182-B9FA-BC53C0A224EC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33C0436-9DD8-B4EC-094E-03403F158148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4D13F9C-BEB4-4349-B951-457FBBA288D7}"/>
              </a:ext>
            </a:extLst>
          </p:cNvPr>
          <p:cNvGrpSpPr/>
          <p:nvPr/>
        </p:nvGrpSpPr>
        <p:grpSpPr>
          <a:xfrm>
            <a:off x="1304469" y="1180926"/>
            <a:ext cx="2286862" cy="1135337"/>
            <a:chOff x="1343487" y="1612564"/>
            <a:chExt cx="2361875" cy="1135337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19F151B-14CB-DEB4-385A-8270E714E74C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122D215-73EA-DC92-966E-0A4E4B1EA4D2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6BD5A52-4595-9C37-48B5-C4EA2DE37560}"/>
              </a:ext>
            </a:extLst>
          </p:cNvPr>
          <p:cNvGrpSpPr/>
          <p:nvPr/>
        </p:nvGrpSpPr>
        <p:grpSpPr>
          <a:xfrm>
            <a:off x="1303439" y="2637167"/>
            <a:ext cx="2286862" cy="1135337"/>
            <a:chOff x="1343487" y="1612564"/>
            <a:chExt cx="2361875" cy="1135337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1AF45A1-D475-0E1B-5C5D-80914AB3A8D3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27643AB1-381E-C4CB-2326-66E321C21F97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FAFAA39-E2FE-545D-3F22-BC3FD4FD1555}"/>
              </a:ext>
            </a:extLst>
          </p:cNvPr>
          <p:cNvGrpSpPr/>
          <p:nvPr/>
        </p:nvGrpSpPr>
        <p:grpSpPr>
          <a:xfrm>
            <a:off x="1281968" y="4090449"/>
            <a:ext cx="2286862" cy="1135337"/>
            <a:chOff x="1343487" y="1612564"/>
            <a:chExt cx="2361875" cy="1135337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5C7477E-566E-07AF-DC5F-8A0BD2F1C3D3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2A67CC9A-961A-881C-BC28-240F8715E333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6837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/>
          <p:cNvGrpSpPr/>
          <p:nvPr/>
        </p:nvGrpSpPr>
        <p:grpSpPr>
          <a:xfrm>
            <a:off x="1932210" y="2003472"/>
            <a:ext cx="6312693" cy="3489853"/>
            <a:chOff x="580489" y="2425431"/>
            <a:chExt cx="5947287" cy="3325345"/>
          </a:xfrm>
        </p:grpSpPr>
        <p:grpSp>
          <p:nvGrpSpPr>
            <p:cNvPr id="31" name="Group 30"/>
            <p:cNvGrpSpPr/>
            <p:nvPr/>
          </p:nvGrpSpPr>
          <p:grpSpPr>
            <a:xfrm>
              <a:off x="580489" y="2425431"/>
              <a:ext cx="5947287" cy="3325345"/>
              <a:chOff x="1763688" y="1124744"/>
              <a:chExt cx="5652564" cy="3166095"/>
            </a:xfrm>
          </p:grpSpPr>
          <p:sp>
            <p:nvSpPr>
              <p:cNvPr id="33" name="Rectangle 32"/>
              <p:cNvSpPr/>
              <p:nvPr/>
            </p:nvSpPr>
            <p:spPr>
              <a:xfrm>
                <a:off x="2699792" y="1397918"/>
                <a:ext cx="3744416" cy="2304256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3852"/>
                <a:endParaRPr lang="en-US" sz="1798">
                  <a:solidFill>
                    <a:prstClr val="white"/>
                  </a:solidFill>
                  <a:latin typeface="Lato Light"/>
                </a:endParaRPr>
              </a:p>
            </p:txBody>
          </p:sp>
          <p:pic>
            <p:nvPicPr>
              <p:cNvPr id="34" name="Picture 3" descr="F:\Trabajos\Envato\Graphic River\Duckson\Elements\laptop.pn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763688" y="1124744"/>
                <a:ext cx="5652564" cy="316609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32" name="Rectangle 31"/>
            <p:cNvSpPr/>
            <p:nvPr/>
          </p:nvSpPr>
          <p:spPr>
            <a:xfrm>
              <a:off x="1767078" y="2734233"/>
              <a:ext cx="3574107" cy="22660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852"/>
              <a:endParaRPr lang="en-US" sz="1798">
                <a:solidFill>
                  <a:prstClr val="white"/>
                </a:solidFill>
                <a:latin typeface="Lato Light"/>
              </a:endParaRPr>
            </a:p>
          </p:txBody>
        </p:sp>
      </p:grpSp>
      <p:sp>
        <p:nvSpPr>
          <p:cNvPr id="35" name="Rectangle 34"/>
          <p:cNvSpPr/>
          <p:nvPr/>
        </p:nvSpPr>
        <p:spPr>
          <a:xfrm rot="5400000">
            <a:off x="4791239" y="1302742"/>
            <a:ext cx="607634" cy="3806712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 defTabSz="913852"/>
            <a:endParaRPr lang="en-US" sz="1798" dirty="0">
              <a:solidFill>
                <a:srgbClr val="FFFFFF"/>
              </a:solidFill>
              <a:latin typeface="Lato Light"/>
            </a:endParaRPr>
          </a:p>
        </p:txBody>
      </p:sp>
      <p:sp>
        <p:nvSpPr>
          <p:cNvPr id="36" name="Rectangle 35"/>
          <p:cNvSpPr/>
          <p:nvPr/>
        </p:nvSpPr>
        <p:spPr>
          <a:xfrm rot="5400000">
            <a:off x="4791239" y="1892280"/>
            <a:ext cx="607634" cy="3806712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 defTabSz="913852"/>
            <a:endParaRPr lang="en-US" sz="1200" dirty="0">
              <a:solidFill>
                <a:srgbClr val="FFFFFF"/>
              </a:solidFill>
              <a:latin typeface="Lato Light"/>
            </a:endParaRPr>
          </a:p>
        </p:txBody>
      </p:sp>
      <p:sp>
        <p:nvSpPr>
          <p:cNvPr id="37" name="Rectangle 36"/>
          <p:cNvSpPr/>
          <p:nvPr/>
        </p:nvSpPr>
        <p:spPr>
          <a:xfrm rot="5400000">
            <a:off x="4791239" y="2498546"/>
            <a:ext cx="607634" cy="3806712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 defTabSz="913852"/>
            <a:endParaRPr lang="en-US" sz="1798" dirty="0">
              <a:solidFill>
                <a:srgbClr val="FFFFFF"/>
              </a:solidFill>
              <a:latin typeface="Lato Light"/>
            </a:endParaRPr>
          </a:p>
        </p:txBody>
      </p:sp>
      <p:sp>
        <p:nvSpPr>
          <p:cNvPr id="38" name="Rectangle 37"/>
          <p:cNvSpPr/>
          <p:nvPr/>
        </p:nvSpPr>
        <p:spPr>
          <a:xfrm rot="5400000">
            <a:off x="4791239" y="707049"/>
            <a:ext cx="607634" cy="3806712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 defTabSz="913852"/>
            <a:endParaRPr lang="en-US" sz="1798" dirty="0">
              <a:solidFill>
                <a:srgbClr val="FFFFFF"/>
              </a:solidFill>
              <a:latin typeface="Lato Light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7212481" y="2327552"/>
            <a:ext cx="735773" cy="2395527"/>
            <a:chOff x="5247783" y="2762075"/>
            <a:chExt cx="736157" cy="2396775"/>
          </a:xfrm>
        </p:grpSpPr>
        <p:sp>
          <p:nvSpPr>
            <p:cNvPr id="40" name="Freeform 39"/>
            <p:cNvSpPr/>
            <p:nvPr/>
          </p:nvSpPr>
          <p:spPr>
            <a:xfrm flipH="1">
              <a:off x="5247786" y="3370448"/>
              <a:ext cx="736154" cy="590144"/>
            </a:xfrm>
            <a:custGeom>
              <a:avLst/>
              <a:gdLst>
                <a:gd name="connsiteX0" fmla="*/ 0 w 279117"/>
                <a:gd name="connsiteY0" fmla="*/ 1219693 h 1219693"/>
                <a:gd name="connsiteX1" fmla="*/ 279117 w 279117"/>
                <a:gd name="connsiteY1" fmla="*/ 1219693 h 1219693"/>
                <a:gd name="connsiteX2" fmla="*/ 279117 w 279117"/>
                <a:gd name="connsiteY2" fmla="*/ 0 h 1219693"/>
                <a:gd name="connsiteX3" fmla="*/ 449 w 279117"/>
                <a:gd name="connsiteY3" fmla="*/ 525561 h 1219693"/>
                <a:gd name="connsiteX4" fmla="*/ 0 w 279117"/>
                <a:gd name="connsiteY4" fmla="*/ 1219693 h 121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117" h="1219693">
                  <a:moveTo>
                    <a:pt x="0" y="1219693"/>
                  </a:moveTo>
                  <a:lnTo>
                    <a:pt x="279117" y="1219693"/>
                  </a:lnTo>
                  <a:lnTo>
                    <a:pt x="279117" y="0"/>
                  </a:lnTo>
                  <a:lnTo>
                    <a:pt x="449" y="525561"/>
                  </a:lnTo>
                  <a:lnTo>
                    <a:pt x="0" y="121969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3852"/>
              <a:endParaRPr lang="en-US" sz="1798">
                <a:solidFill>
                  <a:srgbClr val="FFFFFF"/>
                </a:solidFill>
                <a:latin typeface="Lato Light"/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 flipH="1">
              <a:off x="5247786" y="2762075"/>
              <a:ext cx="735471" cy="862836"/>
            </a:xfrm>
            <a:custGeom>
              <a:avLst/>
              <a:gdLst>
                <a:gd name="connsiteX0" fmla="*/ 0 w 278858"/>
                <a:gd name="connsiteY0" fmla="*/ 1783285 h 1783285"/>
                <a:gd name="connsiteX1" fmla="*/ 278858 w 278858"/>
                <a:gd name="connsiteY1" fmla="*/ 1257365 h 1783285"/>
                <a:gd name="connsiteX2" fmla="*/ 278858 w 278858"/>
                <a:gd name="connsiteY2" fmla="*/ 0 h 1783285"/>
                <a:gd name="connsiteX3" fmla="*/ 244 w 278858"/>
                <a:gd name="connsiteY3" fmla="*/ 1115123 h 1783285"/>
                <a:gd name="connsiteX4" fmla="*/ 0 w 278858"/>
                <a:gd name="connsiteY4" fmla="*/ 1783285 h 178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858" h="1783285">
                  <a:moveTo>
                    <a:pt x="0" y="1783285"/>
                  </a:moveTo>
                  <a:lnTo>
                    <a:pt x="278858" y="1257365"/>
                  </a:lnTo>
                  <a:lnTo>
                    <a:pt x="278858" y="0"/>
                  </a:lnTo>
                  <a:lnTo>
                    <a:pt x="244" y="1115123"/>
                  </a:lnTo>
                  <a:lnTo>
                    <a:pt x="0" y="178328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defTabSz="913852"/>
              <a:endParaRPr lang="en-US" sz="1798">
                <a:solidFill>
                  <a:srgbClr val="FFFFFF"/>
                </a:solidFill>
                <a:latin typeface="Lato Light"/>
              </a:endParaRPr>
            </a:p>
          </p:txBody>
        </p:sp>
        <p:sp>
          <p:nvSpPr>
            <p:cNvPr id="42" name="Freeform 41"/>
            <p:cNvSpPr/>
            <p:nvPr/>
          </p:nvSpPr>
          <p:spPr>
            <a:xfrm rot="10800000">
              <a:off x="5247783" y="3960334"/>
              <a:ext cx="736154" cy="590144"/>
            </a:xfrm>
            <a:custGeom>
              <a:avLst/>
              <a:gdLst>
                <a:gd name="connsiteX0" fmla="*/ 0 w 279117"/>
                <a:gd name="connsiteY0" fmla="*/ 1219693 h 1219693"/>
                <a:gd name="connsiteX1" fmla="*/ 279117 w 279117"/>
                <a:gd name="connsiteY1" fmla="*/ 1219693 h 1219693"/>
                <a:gd name="connsiteX2" fmla="*/ 279117 w 279117"/>
                <a:gd name="connsiteY2" fmla="*/ 0 h 1219693"/>
                <a:gd name="connsiteX3" fmla="*/ 449 w 279117"/>
                <a:gd name="connsiteY3" fmla="*/ 525561 h 1219693"/>
                <a:gd name="connsiteX4" fmla="*/ 0 w 279117"/>
                <a:gd name="connsiteY4" fmla="*/ 1219693 h 121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117" h="1219693">
                  <a:moveTo>
                    <a:pt x="0" y="1219693"/>
                  </a:moveTo>
                  <a:lnTo>
                    <a:pt x="279117" y="1219693"/>
                  </a:lnTo>
                  <a:lnTo>
                    <a:pt x="279117" y="0"/>
                  </a:lnTo>
                  <a:lnTo>
                    <a:pt x="449" y="525561"/>
                  </a:lnTo>
                  <a:lnTo>
                    <a:pt x="0" y="121969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852"/>
              <a:endParaRPr lang="en-US" sz="1798">
                <a:solidFill>
                  <a:srgbClr val="FFFFFF"/>
                </a:solidFill>
                <a:latin typeface="Lato Light"/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 rot="10800000">
              <a:off x="5247786" y="4296014"/>
              <a:ext cx="735471" cy="862836"/>
            </a:xfrm>
            <a:custGeom>
              <a:avLst/>
              <a:gdLst>
                <a:gd name="connsiteX0" fmla="*/ 0 w 278858"/>
                <a:gd name="connsiteY0" fmla="*/ 1783285 h 1783285"/>
                <a:gd name="connsiteX1" fmla="*/ 278858 w 278858"/>
                <a:gd name="connsiteY1" fmla="*/ 1257365 h 1783285"/>
                <a:gd name="connsiteX2" fmla="*/ 278858 w 278858"/>
                <a:gd name="connsiteY2" fmla="*/ 0 h 1783285"/>
                <a:gd name="connsiteX3" fmla="*/ 244 w 278858"/>
                <a:gd name="connsiteY3" fmla="*/ 1115123 h 1783285"/>
                <a:gd name="connsiteX4" fmla="*/ 0 w 278858"/>
                <a:gd name="connsiteY4" fmla="*/ 1783285 h 178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858" h="1783285">
                  <a:moveTo>
                    <a:pt x="0" y="1783285"/>
                  </a:moveTo>
                  <a:lnTo>
                    <a:pt x="278858" y="1257365"/>
                  </a:lnTo>
                  <a:lnTo>
                    <a:pt x="278858" y="0"/>
                  </a:lnTo>
                  <a:lnTo>
                    <a:pt x="244" y="1115123"/>
                  </a:lnTo>
                  <a:lnTo>
                    <a:pt x="0" y="178328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852"/>
              <a:endParaRPr lang="en-US" sz="1798">
                <a:solidFill>
                  <a:srgbClr val="FFFFFF"/>
                </a:solidFill>
                <a:latin typeface="Lato Light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7947569" y="2845863"/>
            <a:ext cx="3272988" cy="1338874"/>
            <a:chOff x="1781400" y="2536976"/>
            <a:chExt cx="3274694" cy="2144886"/>
          </a:xfrm>
        </p:grpSpPr>
        <p:sp>
          <p:nvSpPr>
            <p:cNvPr id="45" name="Round Same Side Corner Rectangle 44"/>
            <p:cNvSpPr/>
            <p:nvPr/>
          </p:nvSpPr>
          <p:spPr>
            <a:xfrm rot="5400000">
              <a:off x="2559052" y="2294257"/>
              <a:ext cx="557198" cy="2112495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852"/>
              <a:endParaRPr lang="en-US" sz="1798">
                <a:solidFill>
                  <a:srgbClr val="FFFFFF"/>
                </a:solidFill>
                <a:latin typeface="Lato Light"/>
              </a:endParaRPr>
            </a:p>
          </p:txBody>
        </p:sp>
        <p:sp>
          <p:nvSpPr>
            <p:cNvPr id="46" name="Round Same Side Corner Rectangle 45"/>
            <p:cNvSpPr/>
            <p:nvPr/>
          </p:nvSpPr>
          <p:spPr>
            <a:xfrm rot="5400000">
              <a:off x="2776257" y="2609306"/>
              <a:ext cx="557199" cy="254690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852"/>
              <a:endParaRPr lang="en-US" sz="1798">
                <a:solidFill>
                  <a:srgbClr val="FFFFFF"/>
                </a:solidFill>
                <a:latin typeface="Lato Light"/>
              </a:endParaRPr>
            </a:p>
          </p:txBody>
        </p:sp>
        <p:sp>
          <p:nvSpPr>
            <p:cNvPr id="47" name="Round Same Side Corner Rectangle 46"/>
            <p:cNvSpPr/>
            <p:nvPr/>
          </p:nvSpPr>
          <p:spPr>
            <a:xfrm rot="5400000">
              <a:off x="2430936" y="3513546"/>
              <a:ext cx="518780" cy="181785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852"/>
              <a:endParaRPr lang="en-US" sz="1798">
                <a:solidFill>
                  <a:srgbClr val="FFFFFF"/>
                </a:solidFill>
                <a:latin typeface="Lato Light"/>
              </a:endParaRPr>
            </a:p>
          </p:txBody>
        </p:sp>
        <p:sp>
          <p:nvSpPr>
            <p:cNvPr id="48" name="Round Same Side Corner Rectangle 47"/>
            <p:cNvSpPr/>
            <p:nvPr/>
          </p:nvSpPr>
          <p:spPr>
            <a:xfrm rot="5400000">
              <a:off x="3146771" y="1171607"/>
              <a:ext cx="543953" cy="3274692"/>
            </a:xfrm>
            <a:prstGeom prst="round2SameRect">
              <a:avLst>
                <a:gd name="adj1" fmla="val 40347"/>
                <a:gd name="adj2" fmla="val 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852"/>
              <a:endParaRPr lang="en-US" sz="1798">
                <a:solidFill>
                  <a:srgbClr val="FFFFFF"/>
                </a:solidFill>
                <a:latin typeface="Lato Light"/>
              </a:endParaRP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3511993" y="4245526"/>
            <a:ext cx="3526554" cy="3691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852"/>
            <a:r>
              <a:rPr lang="en-US" sz="1798" dirty="0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3511993" y="3605327"/>
            <a:ext cx="3526554" cy="3691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852"/>
            <a:r>
              <a:rPr lang="en-US" sz="1798" dirty="0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511993" y="3005816"/>
            <a:ext cx="3526554" cy="3691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852"/>
            <a:r>
              <a:rPr lang="en-US" sz="1798" dirty="0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3511993" y="2419143"/>
            <a:ext cx="3526554" cy="3690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852"/>
            <a:r>
              <a:rPr lang="en-US" sz="1798" dirty="0">
                <a:solidFill>
                  <a:prstClr val="white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9370227" y="3206100"/>
            <a:ext cx="603889" cy="326714"/>
          </a:xfrm>
          <a:prstGeom prst="rect">
            <a:avLst/>
          </a:prstGeom>
        </p:spPr>
        <p:txBody>
          <a:bodyPr wrap="none" lIns="121856" rIns="121856" bIns="60928">
            <a:spAutoFit/>
          </a:bodyPr>
          <a:lstStyle/>
          <a:p>
            <a:pPr algn="r" defTabSz="913852">
              <a:lnSpc>
                <a:spcPct val="89000"/>
              </a:lnSpc>
            </a:pPr>
            <a:r>
              <a:rPr lang="id-ID" sz="1600" spc="-107">
                <a:solidFill>
                  <a:prstClr val="white"/>
                </a:solidFill>
                <a:latin typeface="Lato Light"/>
              </a:rPr>
              <a:t>5</a:t>
            </a:r>
            <a:r>
              <a:rPr lang="en-US" sz="1600" spc="-107">
                <a:solidFill>
                  <a:prstClr val="white"/>
                </a:solidFill>
                <a:latin typeface="Lato Light"/>
              </a:rPr>
              <a:t>0</a:t>
            </a:r>
            <a:r>
              <a:rPr lang="en-US" sz="1600" spc="-107" dirty="0">
                <a:solidFill>
                  <a:prstClr val="white"/>
                </a:solidFill>
                <a:latin typeface="Lato Light"/>
              </a:rPr>
              <a:t>%</a:t>
            </a:r>
          </a:p>
        </p:txBody>
      </p:sp>
      <p:sp>
        <p:nvSpPr>
          <p:cNvPr id="54" name="Rectangle 53"/>
          <p:cNvSpPr/>
          <p:nvPr/>
        </p:nvSpPr>
        <p:spPr>
          <a:xfrm>
            <a:off x="10574243" y="2879386"/>
            <a:ext cx="603889" cy="326714"/>
          </a:xfrm>
          <a:prstGeom prst="rect">
            <a:avLst/>
          </a:prstGeom>
        </p:spPr>
        <p:txBody>
          <a:bodyPr wrap="none" lIns="121856" rIns="121856" bIns="60928">
            <a:spAutoFit/>
          </a:bodyPr>
          <a:lstStyle/>
          <a:p>
            <a:pPr algn="r" defTabSz="913852">
              <a:lnSpc>
                <a:spcPct val="89000"/>
              </a:lnSpc>
            </a:pPr>
            <a:r>
              <a:rPr lang="id-ID" sz="1600" spc="-107">
                <a:solidFill>
                  <a:prstClr val="white"/>
                </a:solidFill>
                <a:latin typeface="Lato Light"/>
              </a:rPr>
              <a:t>9</a:t>
            </a:r>
            <a:r>
              <a:rPr lang="en-US" sz="1600" spc="-107">
                <a:solidFill>
                  <a:prstClr val="white"/>
                </a:solidFill>
                <a:latin typeface="Lato Light"/>
              </a:rPr>
              <a:t>0</a:t>
            </a:r>
            <a:r>
              <a:rPr lang="en-US" sz="1600" spc="-107" dirty="0">
                <a:solidFill>
                  <a:prstClr val="white"/>
                </a:solidFill>
                <a:latin typeface="Lato Light"/>
              </a:rPr>
              <a:t>%</a:t>
            </a:r>
          </a:p>
        </p:txBody>
      </p:sp>
      <p:sp>
        <p:nvSpPr>
          <p:cNvPr id="55" name="Rectangle 54"/>
          <p:cNvSpPr/>
          <p:nvPr/>
        </p:nvSpPr>
        <p:spPr>
          <a:xfrm>
            <a:off x="9826527" y="3574522"/>
            <a:ext cx="603889" cy="326714"/>
          </a:xfrm>
          <a:prstGeom prst="rect">
            <a:avLst/>
          </a:prstGeom>
        </p:spPr>
        <p:txBody>
          <a:bodyPr wrap="none" lIns="121856" rIns="121856" bIns="60928">
            <a:spAutoFit/>
          </a:bodyPr>
          <a:lstStyle/>
          <a:p>
            <a:pPr algn="r" defTabSz="913852">
              <a:lnSpc>
                <a:spcPct val="89000"/>
              </a:lnSpc>
            </a:pPr>
            <a:r>
              <a:rPr lang="id-ID" sz="1600" spc="-107">
                <a:solidFill>
                  <a:prstClr val="white"/>
                </a:solidFill>
                <a:latin typeface="Lato Light"/>
              </a:rPr>
              <a:t>6</a:t>
            </a:r>
            <a:r>
              <a:rPr lang="en-US" sz="1600" spc="-107">
                <a:solidFill>
                  <a:prstClr val="white"/>
                </a:solidFill>
                <a:latin typeface="Lato Light"/>
              </a:rPr>
              <a:t>0</a:t>
            </a:r>
            <a:r>
              <a:rPr lang="en-US" sz="1600" spc="-107" dirty="0">
                <a:solidFill>
                  <a:prstClr val="white"/>
                </a:solidFill>
                <a:latin typeface="Lato Light"/>
              </a:rPr>
              <a:t>%</a:t>
            </a:r>
          </a:p>
        </p:txBody>
      </p:sp>
      <p:sp>
        <p:nvSpPr>
          <p:cNvPr id="56" name="Rectangle 55"/>
          <p:cNvSpPr/>
          <p:nvPr/>
        </p:nvSpPr>
        <p:spPr>
          <a:xfrm>
            <a:off x="9147337" y="3855836"/>
            <a:ext cx="603889" cy="326714"/>
          </a:xfrm>
          <a:prstGeom prst="rect">
            <a:avLst/>
          </a:prstGeom>
        </p:spPr>
        <p:txBody>
          <a:bodyPr wrap="none" lIns="121856" rIns="121856" bIns="60928">
            <a:spAutoFit/>
          </a:bodyPr>
          <a:lstStyle/>
          <a:p>
            <a:pPr algn="r" defTabSz="913852">
              <a:lnSpc>
                <a:spcPct val="89000"/>
              </a:lnSpc>
            </a:pPr>
            <a:r>
              <a:rPr lang="id-ID" sz="1600" spc="-107">
                <a:solidFill>
                  <a:prstClr val="white"/>
                </a:solidFill>
                <a:latin typeface="Lato Light"/>
              </a:rPr>
              <a:t>4</a:t>
            </a:r>
            <a:r>
              <a:rPr lang="en-US" sz="1600" spc="-107">
                <a:solidFill>
                  <a:prstClr val="white"/>
                </a:solidFill>
                <a:latin typeface="Lato Light"/>
              </a:rPr>
              <a:t>0</a:t>
            </a:r>
            <a:r>
              <a:rPr lang="en-US" sz="1600" spc="-107" dirty="0">
                <a:solidFill>
                  <a:prstClr val="white"/>
                </a:solidFill>
                <a:latin typeface="Lato Light"/>
              </a:rPr>
              <a:t>%</a:t>
            </a:r>
          </a:p>
        </p:txBody>
      </p:sp>
      <p:sp>
        <p:nvSpPr>
          <p:cNvPr id="57" name="Text Placeholder 2"/>
          <p:cNvSpPr txBox="1">
            <a:spLocks/>
          </p:cNvSpPr>
          <p:nvPr/>
        </p:nvSpPr>
        <p:spPr>
          <a:xfrm>
            <a:off x="906959" y="5517630"/>
            <a:ext cx="10025500" cy="1105867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6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SF UI Display Thin" charset="0"/>
                <a:ea typeface="SF UI Display Thin" charset="0"/>
                <a:cs typeface="SF UI Display Thin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20000"/>
              </a:lnSpc>
            </a:pPr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Get a modern PowerPoint  Presentation that is beautifully designed. Easy to change colors, photos and Text.</a:t>
            </a:r>
            <a:r>
              <a: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Get a modern PowerPoint  Presentation that is beautifully designed. Easy to change colors, photos and Text.</a:t>
            </a:r>
            <a:r>
              <a: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Get a modern PowerPoint  Presentation that is beautifully designed. Easy to change colors, photos and Text.</a:t>
            </a:r>
            <a:r>
              <a: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l">
              <a:lnSpc>
                <a:spcPct val="120000"/>
              </a:lnSpc>
            </a:pP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500AB9AA-7A7F-CC9C-E211-3170620436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3622121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E149623-0D34-2B71-8C17-B102F0BDC2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796A1DF-2552-9033-3D4D-1090C6B98C19}"/>
              </a:ext>
            </a:extLst>
          </p:cNvPr>
          <p:cNvSpPr txBox="1"/>
          <p:nvPr/>
        </p:nvSpPr>
        <p:spPr>
          <a:xfrm>
            <a:off x="3047281" y="2136339"/>
            <a:ext cx="6094562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ar-SA" sz="1800" b="1" dirty="0">
                <a:effectLst/>
                <a:highlight>
                  <a:srgbClr val="00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ضرورت وجود حسابرسی داخلی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در شرایط رقابت فزاینده و الزامات نظارتی گروه‌های بزرگ، وجود حسابرسی داخلی نه یک الزام تشریفاتی، بلکه ضرورتی مدیریتی است.این واحد به مدیران کمک می‌کند تا با شناخت به‌موقع نقاط ضعف، از بروز مشکلات مالی و عملیاتی جلوگیری کنند.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highlight>
                  <a:srgbClr val="FF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محورهای اصلی: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تضمین شفافیت در فرآیندها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ارتقای پاسخگویی در قبال سهامداران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کاهش ریسک‌های تصمیم‌گیری</a:t>
            </a:r>
            <a:endParaRPr lang="fa-IR" sz="18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B Nazanin" panose="00000400000000000000" pitchFamily="2" charset="-78"/>
            </a:endParaRPr>
          </a:p>
          <a:p>
            <a:pPr algn="r"/>
            <a:r>
              <a:rPr lang="ar-SA" b="1" dirty="0"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ایجاد اطمینان از رعایت آیین‌نامه‌ها و مقررات</a:t>
            </a:r>
            <a:endParaRPr lang="en-US" b="1" dirty="0">
              <a:latin typeface="Calibri" panose="020F0502020204030204" pitchFamily="34" charset="0"/>
              <a:ea typeface="Calibri" panose="020F050202020403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83005418"/>
      </p:ext>
    </p:extLst>
  </p:cSld>
  <p:clrMapOvr>
    <a:masterClrMapping/>
  </p:clrMapOvr>
  <p:transition spd="slow">
    <p:fade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7">
            <a:extLst>
              <a:ext uri="{FF2B5EF4-FFF2-40B4-BE49-F238E27FC236}">
                <a16:creationId xmlns:a16="http://schemas.microsoft.com/office/drawing/2014/main" id="{3360B6E3-8F73-C7E8-EA62-C3A94F4377AA}"/>
              </a:ext>
            </a:extLst>
          </p:cNvPr>
          <p:cNvGrpSpPr/>
          <p:nvPr/>
        </p:nvGrpSpPr>
        <p:grpSpPr>
          <a:xfrm rot="10800000" flipV="1">
            <a:off x="7683157" y="4294206"/>
            <a:ext cx="3553041" cy="1526662"/>
            <a:chOff x="1541839" y="2217893"/>
            <a:chExt cx="2159832" cy="928031"/>
          </a:xfrm>
          <a:solidFill>
            <a:schemeClr val="bg1">
              <a:lumMod val="85000"/>
            </a:schemeClr>
          </a:solidFill>
        </p:grpSpPr>
        <p:grpSp>
          <p:nvGrpSpPr>
            <p:cNvPr id="3" name="그룹 8">
              <a:extLst>
                <a:ext uri="{FF2B5EF4-FFF2-40B4-BE49-F238E27FC236}">
                  <a16:creationId xmlns:a16="http://schemas.microsoft.com/office/drawing/2014/main" id="{CDF2B179-73A1-985C-4708-3F77F6EDE964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5" name="Freeform 18">
                <a:extLst>
                  <a:ext uri="{FF2B5EF4-FFF2-40B4-BE49-F238E27FC236}">
                    <a16:creationId xmlns:a16="http://schemas.microsoft.com/office/drawing/2014/main" id="{747327C2-330A-F1D5-BEDA-EAA236D62B95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" name="Freeform 19">
                <a:extLst>
                  <a:ext uri="{FF2B5EF4-FFF2-40B4-BE49-F238E27FC236}">
                    <a16:creationId xmlns:a16="http://schemas.microsoft.com/office/drawing/2014/main" id="{D00BF176-2BA7-B263-55A0-1E251F6FDC35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4" name="직사각형 9">
              <a:extLst>
                <a:ext uri="{FF2B5EF4-FFF2-40B4-BE49-F238E27FC236}">
                  <a16:creationId xmlns:a16="http://schemas.microsoft.com/office/drawing/2014/main" id="{46E90130-7D2A-424F-469D-95BAA2D482ED}"/>
                </a:ext>
              </a:extLst>
            </p:cNvPr>
            <p:cNvSpPr/>
            <p:nvPr/>
          </p:nvSpPr>
          <p:spPr>
            <a:xfrm rot="18740140">
              <a:off x="1753624" y="2648402"/>
              <a:ext cx="285737" cy="7093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FEB7BC5-86E1-E13C-F581-86840B834542}"/>
              </a:ext>
            </a:extLst>
          </p:cNvPr>
          <p:cNvGrpSpPr/>
          <p:nvPr/>
        </p:nvGrpSpPr>
        <p:grpSpPr>
          <a:xfrm>
            <a:off x="7673010" y="1312760"/>
            <a:ext cx="3343265" cy="3378518"/>
            <a:chOff x="4418825" y="1666106"/>
            <a:chExt cx="3343265" cy="3378518"/>
          </a:xfrm>
        </p:grpSpPr>
        <p:sp>
          <p:nvSpPr>
            <p:cNvPr id="8" name="자유형: 도형 19">
              <a:extLst>
                <a:ext uri="{FF2B5EF4-FFF2-40B4-BE49-F238E27FC236}">
                  <a16:creationId xmlns:a16="http://schemas.microsoft.com/office/drawing/2014/main" id="{B3E9DF7F-427C-4438-5547-D0B6A978F973}"/>
                </a:ext>
              </a:extLst>
            </p:cNvPr>
            <p:cNvSpPr/>
            <p:nvPr/>
          </p:nvSpPr>
          <p:spPr>
            <a:xfrm rot="18805991">
              <a:off x="4401199" y="1683732"/>
              <a:ext cx="3378518" cy="3343265"/>
            </a:xfrm>
            <a:custGeom>
              <a:avLst/>
              <a:gdLst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910377 w 3378518"/>
                <a:gd name="connsiteY6" fmla="*/ 1787884 h 3343265"/>
                <a:gd name="connsiteX7" fmla="*/ 909725 w 3378518"/>
                <a:gd name="connsiteY7" fmla="*/ 1788361 h 3343265"/>
                <a:gd name="connsiteX8" fmla="*/ 905259 w 3378518"/>
                <a:gd name="connsiteY8" fmla="*/ 1785216 h 3343265"/>
                <a:gd name="connsiteX9" fmla="*/ 1540529 w 3378518"/>
                <a:gd name="connsiteY9" fmla="*/ 2416784 h 3343265"/>
                <a:gd name="connsiteX10" fmla="*/ 1544133 w 3378518"/>
                <a:gd name="connsiteY10" fmla="*/ 2425125 h 3343265"/>
                <a:gd name="connsiteX11" fmla="*/ 1537828 w 3378518"/>
                <a:gd name="connsiteY11" fmla="*/ 2422532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1582868 w 3378518"/>
                <a:gd name="connsiteY0" fmla="*/ 2514775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1582868 w 3378518"/>
                <a:gd name="connsiteY3" fmla="*/ 2514775 h 3343265"/>
                <a:gd name="connsiteX4" fmla="*/ 890036 w 3378518"/>
                <a:gd name="connsiteY4" fmla="*/ 1777279 h 3343265"/>
                <a:gd name="connsiteX5" fmla="*/ 867690 w 3378518"/>
                <a:gd name="connsiteY5" fmla="*/ 1772294 h 3343265"/>
                <a:gd name="connsiteX6" fmla="*/ 874046 w 3378518"/>
                <a:gd name="connsiteY6" fmla="*/ 1768943 h 3343265"/>
                <a:gd name="connsiteX7" fmla="*/ 890036 w 3378518"/>
                <a:gd name="connsiteY7" fmla="*/ 1777279 h 3343265"/>
                <a:gd name="connsiteX8" fmla="*/ 910377 w 3378518"/>
                <a:gd name="connsiteY8" fmla="*/ 1787884 h 3343265"/>
                <a:gd name="connsiteX9" fmla="*/ 909725 w 3378518"/>
                <a:gd name="connsiteY9" fmla="*/ 1788361 h 3343265"/>
                <a:gd name="connsiteX10" fmla="*/ 905259 w 3378518"/>
                <a:gd name="connsiteY10" fmla="*/ 1785216 h 3343265"/>
                <a:gd name="connsiteX11" fmla="*/ 910377 w 3378518"/>
                <a:gd name="connsiteY11" fmla="*/ 1787884 h 3343265"/>
                <a:gd name="connsiteX12" fmla="*/ 1540529 w 3378518"/>
                <a:gd name="connsiteY12" fmla="*/ 2416784 h 3343265"/>
                <a:gd name="connsiteX13" fmla="*/ 1544133 w 3378518"/>
                <a:gd name="connsiteY13" fmla="*/ 2425125 h 3343265"/>
                <a:gd name="connsiteX14" fmla="*/ 1537828 w 3378518"/>
                <a:gd name="connsiteY14" fmla="*/ 2422532 h 3343265"/>
                <a:gd name="connsiteX15" fmla="*/ 1540529 w 3378518"/>
                <a:gd name="connsiteY15" fmla="*/ 2416784 h 3343265"/>
                <a:gd name="connsiteX16" fmla="*/ 2052499 w 3378518"/>
                <a:gd name="connsiteY16" fmla="*/ 409197 h 3343265"/>
                <a:gd name="connsiteX17" fmla="*/ 1721848 w 3378518"/>
                <a:gd name="connsiteY17" fmla="*/ 978193 h 3343265"/>
                <a:gd name="connsiteX18" fmla="*/ 1718264 w 3378518"/>
                <a:gd name="connsiteY18" fmla="*/ 1549318 h 3343265"/>
                <a:gd name="connsiteX19" fmla="*/ 1553358 w 3378518"/>
                <a:gd name="connsiteY19" fmla="*/ 1712169 h 3343265"/>
                <a:gd name="connsiteX20" fmla="*/ 982233 w 3378518"/>
                <a:gd name="connsiteY20" fmla="*/ 1708585 h 3343265"/>
                <a:gd name="connsiteX21" fmla="*/ 438132 w 3378518"/>
                <a:gd name="connsiteY21" fmla="*/ 1996240 h 3343265"/>
                <a:gd name="connsiteX22" fmla="*/ 1327831 w 3378518"/>
                <a:gd name="connsiteY22" fmla="*/ 2935982 h 3343265"/>
                <a:gd name="connsiteX23" fmla="*/ 1644360 w 3378518"/>
                <a:gd name="connsiteY23" fmla="*/ 2379076 h 3343265"/>
                <a:gd name="connsiteX24" fmla="*/ 1647944 w 3378518"/>
                <a:gd name="connsiteY24" fmla="*/ 1807951 h 3343265"/>
                <a:gd name="connsiteX25" fmla="*/ 1812850 w 3378518"/>
                <a:gd name="connsiteY25" fmla="*/ 1645100 h 3343265"/>
                <a:gd name="connsiteX26" fmla="*/ 2383975 w 3378518"/>
                <a:gd name="connsiteY26" fmla="*/ 1648684 h 3343265"/>
                <a:gd name="connsiteX27" fmla="*/ 2775160 w 3378518"/>
                <a:gd name="connsiteY27" fmla="*/ 1524061 h 3343265"/>
                <a:gd name="connsiteX28" fmla="*/ 2793741 w 3378518"/>
                <a:gd name="connsiteY28" fmla="*/ 1508778 h 3343265"/>
                <a:gd name="connsiteX29" fmla="*/ 2816322 w 3378518"/>
                <a:gd name="connsiteY29" fmla="*/ 1508471 h 3343265"/>
                <a:gd name="connsiteX30" fmla="*/ 2806599 w 3378518"/>
                <a:gd name="connsiteY30" fmla="*/ 1498202 h 3343265"/>
                <a:gd name="connsiteX31" fmla="*/ 2837773 w 3378518"/>
                <a:gd name="connsiteY31" fmla="*/ 1472561 h 3343265"/>
                <a:gd name="connsiteX32" fmla="*/ 2941609 w 3378518"/>
                <a:gd name="connsiteY32" fmla="*/ 1348315 h 3343265"/>
                <a:gd name="connsiteX33" fmla="*/ 2052499 w 3378518"/>
                <a:gd name="connsiteY33" fmla="*/ 409197 h 3343265"/>
                <a:gd name="connsiteX34" fmla="*/ 2174049 w 3378518"/>
                <a:gd name="connsiteY34" fmla="*/ 52146 h 3343265"/>
                <a:gd name="connsiteX35" fmla="*/ 3332823 w 3378518"/>
                <a:gd name="connsiteY35" fmla="*/ 1276097 h 3343265"/>
                <a:gd name="connsiteX36" fmla="*/ 3326372 w 3378518"/>
                <a:gd name="connsiteY36" fmla="*/ 1512000 h 3343265"/>
                <a:gd name="connsiteX37" fmla="*/ 3090468 w 3378518"/>
                <a:gd name="connsiteY37" fmla="*/ 1505547 h 3343265"/>
                <a:gd name="connsiteX38" fmla="*/ 3073378 w 3378518"/>
                <a:gd name="connsiteY38" fmla="*/ 1487496 h 3343265"/>
                <a:gd name="connsiteX39" fmla="*/ 2382792 w 3378518"/>
                <a:gd name="connsiteY39" fmla="*/ 1837062 h 3343265"/>
                <a:gd name="connsiteX40" fmla="*/ 1832752 w 3378518"/>
                <a:gd name="connsiteY40" fmla="*/ 1833609 h 3343265"/>
                <a:gd name="connsiteX41" fmla="*/ 1832752 w 3378518"/>
                <a:gd name="connsiteY41" fmla="*/ 2374892 h 3343265"/>
                <a:gd name="connsiteX42" fmla="*/ 1457702 w 3378518"/>
                <a:gd name="connsiteY42" fmla="*/ 3079064 h 3343265"/>
                <a:gd name="connsiteX43" fmla="*/ 1440373 w 3378518"/>
                <a:gd name="connsiteY43" fmla="*/ 3297572 h 3343265"/>
                <a:gd name="connsiteX44" fmla="*/ 1204469 w 3378518"/>
                <a:gd name="connsiteY44" fmla="*/ 3291119 h 3343265"/>
                <a:gd name="connsiteX45" fmla="*/ 45693 w 3378518"/>
                <a:gd name="connsiteY45" fmla="*/ 2067168 h 3343265"/>
                <a:gd name="connsiteX46" fmla="*/ 52146 w 3378518"/>
                <a:gd name="connsiteY46" fmla="*/ 1831267 h 3343265"/>
                <a:gd name="connsiteX47" fmla="*/ 288050 w 3378518"/>
                <a:gd name="connsiteY47" fmla="*/ 1837718 h 3343265"/>
                <a:gd name="connsiteX48" fmla="*/ 305161 w 3378518"/>
                <a:gd name="connsiteY48" fmla="*/ 1855791 h 3343265"/>
                <a:gd name="connsiteX49" fmla="*/ 978047 w 3378518"/>
                <a:gd name="connsiteY49" fmla="*/ 1520187 h 3343265"/>
                <a:gd name="connsiteX50" fmla="*/ 1530057 w 3378518"/>
                <a:gd name="connsiteY50" fmla="*/ 1520187 h 3343265"/>
                <a:gd name="connsiteX51" fmla="*/ 1533467 w 3378518"/>
                <a:gd name="connsiteY51" fmla="*/ 977008 h 3343265"/>
                <a:gd name="connsiteX52" fmla="*/ 1923558 w 3378518"/>
                <a:gd name="connsiteY52" fmla="*/ 268587 h 3343265"/>
                <a:gd name="connsiteX53" fmla="*/ 1938145 w 3378518"/>
                <a:gd name="connsiteY53" fmla="*/ 45695 h 3343265"/>
                <a:gd name="connsiteX54" fmla="*/ 2174049 w 3378518"/>
                <a:gd name="connsiteY54" fmla="*/ 52146 h 3343265"/>
                <a:gd name="connsiteX0" fmla="*/ 1571007 w 3378518"/>
                <a:gd name="connsiteY0" fmla="*/ 2543617 h 3343265"/>
                <a:gd name="connsiteX1" fmla="*/ 1585140 w 3378518"/>
                <a:gd name="connsiteY1" fmla="*/ 2520032 h 3343265"/>
                <a:gd name="connsiteX2" fmla="*/ 1571007 w 3378518"/>
                <a:gd name="connsiteY2" fmla="*/ 2543617 h 3343265"/>
                <a:gd name="connsiteX3" fmla="*/ 890036 w 3378518"/>
                <a:gd name="connsiteY3" fmla="*/ 1777279 h 3343265"/>
                <a:gd name="connsiteX4" fmla="*/ 867690 w 3378518"/>
                <a:gd name="connsiteY4" fmla="*/ 1772294 h 3343265"/>
                <a:gd name="connsiteX5" fmla="*/ 874046 w 3378518"/>
                <a:gd name="connsiteY5" fmla="*/ 1768943 h 3343265"/>
                <a:gd name="connsiteX6" fmla="*/ 890036 w 3378518"/>
                <a:gd name="connsiteY6" fmla="*/ 1777279 h 3343265"/>
                <a:gd name="connsiteX7" fmla="*/ 910377 w 3378518"/>
                <a:gd name="connsiteY7" fmla="*/ 1787884 h 3343265"/>
                <a:gd name="connsiteX8" fmla="*/ 909725 w 3378518"/>
                <a:gd name="connsiteY8" fmla="*/ 1788361 h 3343265"/>
                <a:gd name="connsiteX9" fmla="*/ 905259 w 3378518"/>
                <a:gd name="connsiteY9" fmla="*/ 1785216 h 3343265"/>
                <a:gd name="connsiteX10" fmla="*/ 910377 w 3378518"/>
                <a:gd name="connsiteY10" fmla="*/ 1787884 h 3343265"/>
                <a:gd name="connsiteX11" fmla="*/ 1540529 w 3378518"/>
                <a:gd name="connsiteY11" fmla="*/ 2416784 h 3343265"/>
                <a:gd name="connsiteX12" fmla="*/ 1544133 w 3378518"/>
                <a:gd name="connsiteY12" fmla="*/ 2425125 h 3343265"/>
                <a:gd name="connsiteX13" fmla="*/ 1537828 w 3378518"/>
                <a:gd name="connsiteY13" fmla="*/ 2422532 h 3343265"/>
                <a:gd name="connsiteX14" fmla="*/ 1540529 w 3378518"/>
                <a:gd name="connsiteY14" fmla="*/ 2416784 h 3343265"/>
                <a:gd name="connsiteX15" fmla="*/ 2052499 w 3378518"/>
                <a:gd name="connsiteY15" fmla="*/ 409197 h 3343265"/>
                <a:gd name="connsiteX16" fmla="*/ 1721848 w 3378518"/>
                <a:gd name="connsiteY16" fmla="*/ 978193 h 3343265"/>
                <a:gd name="connsiteX17" fmla="*/ 1718264 w 3378518"/>
                <a:gd name="connsiteY17" fmla="*/ 1549318 h 3343265"/>
                <a:gd name="connsiteX18" fmla="*/ 1553358 w 3378518"/>
                <a:gd name="connsiteY18" fmla="*/ 1712169 h 3343265"/>
                <a:gd name="connsiteX19" fmla="*/ 982233 w 3378518"/>
                <a:gd name="connsiteY19" fmla="*/ 1708585 h 3343265"/>
                <a:gd name="connsiteX20" fmla="*/ 438132 w 3378518"/>
                <a:gd name="connsiteY20" fmla="*/ 1996240 h 3343265"/>
                <a:gd name="connsiteX21" fmla="*/ 1327831 w 3378518"/>
                <a:gd name="connsiteY21" fmla="*/ 2935982 h 3343265"/>
                <a:gd name="connsiteX22" fmla="*/ 1644360 w 3378518"/>
                <a:gd name="connsiteY22" fmla="*/ 2379076 h 3343265"/>
                <a:gd name="connsiteX23" fmla="*/ 1647944 w 3378518"/>
                <a:gd name="connsiteY23" fmla="*/ 1807951 h 3343265"/>
                <a:gd name="connsiteX24" fmla="*/ 1812850 w 3378518"/>
                <a:gd name="connsiteY24" fmla="*/ 1645100 h 3343265"/>
                <a:gd name="connsiteX25" fmla="*/ 2383975 w 3378518"/>
                <a:gd name="connsiteY25" fmla="*/ 1648684 h 3343265"/>
                <a:gd name="connsiteX26" fmla="*/ 2775160 w 3378518"/>
                <a:gd name="connsiteY26" fmla="*/ 1524061 h 3343265"/>
                <a:gd name="connsiteX27" fmla="*/ 2793741 w 3378518"/>
                <a:gd name="connsiteY27" fmla="*/ 1508778 h 3343265"/>
                <a:gd name="connsiteX28" fmla="*/ 2816322 w 3378518"/>
                <a:gd name="connsiteY28" fmla="*/ 1508471 h 3343265"/>
                <a:gd name="connsiteX29" fmla="*/ 2806599 w 3378518"/>
                <a:gd name="connsiteY29" fmla="*/ 1498202 h 3343265"/>
                <a:gd name="connsiteX30" fmla="*/ 2837773 w 3378518"/>
                <a:gd name="connsiteY30" fmla="*/ 1472561 h 3343265"/>
                <a:gd name="connsiteX31" fmla="*/ 2941609 w 3378518"/>
                <a:gd name="connsiteY31" fmla="*/ 1348315 h 3343265"/>
                <a:gd name="connsiteX32" fmla="*/ 2052499 w 3378518"/>
                <a:gd name="connsiteY32" fmla="*/ 409197 h 3343265"/>
                <a:gd name="connsiteX33" fmla="*/ 2174049 w 3378518"/>
                <a:gd name="connsiteY33" fmla="*/ 52146 h 3343265"/>
                <a:gd name="connsiteX34" fmla="*/ 3332823 w 3378518"/>
                <a:gd name="connsiteY34" fmla="*/ 1276097 h 3343265"/>
                <a:gd name="connsiteX35" fmla="*/ 3326372 w 3378518"/>
                <a:gd name="connsiteY35" fmla="*/ 1512000 h 3343265"/>
                <a:gd name="connsiteX36" fmla="*/ 3090468 w 3378518"/>
                <a:gd name="connsiteY36" fmla="*/ 1505547 h 3343265"/>
                <a:gd name="connsiteX37" fmla="*/ 3073378 w 3378518"/>
                <a:gd name="connsiteY37" fmla="*/ 1487496 h 3343265"/>
                <a:gd name="connsiteX38" fmla="*/ 2382792 w 3378518"/>
                <a:gd name="connsiteY38" fmla="*/ 1837062 h 3343265"/>
                <a:gd name="connsiteX39" fmla="*/ 1832752 w 3378518"/>
                <a:gd name="connsiteY39" fmla="*/ 1833609 h 3343265"/>
                <a:gd name="connsiteX40" fmla="*/ 1832752 w 3378518"/>
                <a:gd name="connsiteY40" fmla="*/ 2374892 h 3343265"/>
                <a:gd name="connsiteX41" fmla="*/ 1457702 w 3378518"/>
                <a:gd name="connsiteY41" fmla="*/ 3079064 h 3343265"/>
                <a:gd name="connsiteX42" fmla="*/ 1440373 w 3378518"/>
                <a:gd name="connsiteY42" fmla="*/ 3297572 h 3343265"/>
                <a:gd name="connsiteX43" fmla="*/ 1204469 w 3378518"/>
                <a:gd name="connsiteY43" fmla="*/ 3291119 h 3343265"/>
                <a:gd name="connsiteX44" fmla="*/ 45693 w 3378518"/>
                <a:gd name="connsiteY44" fmla="*/ 2067168 h 3343265"/>
                <a:gd name="connsiteX45" fmla="*/ 52146 w 3378518"/>
                <a:gd name="connsiteY45" fmla="*/ 1831267 h 3343265"/>
                <a:gd name="connsiteX46" fmla="*/ 288050 w 3378518"/>
                <a:gd name="connsiteY46" fmla="*/ 1837718 h 3343265"/>
                <a:gd name="connsiteX47" fmla="*/ 305161 w 3378518"/>
                <a:gd name="connsiteY47" fmla="*/ 1855791 h 3343265"/>
                <a:gd name="connsiteX48" fmla="*/ 978047 w 3378518"/>
                <a:gd name="connsiteY48" fmla="*/ 1520187 h 3343265"/>
                <a:gd name="connsiteX49" fmla="*/ 1530057 w 3378518"/>
                <a:gd name="connsiteY49" fmla="*/ 1520187 h 3343265"/>
                <a:gd name="connsiteX50" fmla="*/ 1533467 w 3378518"/>
                <a:gd name="connsiteY50" fmla="*/ 977008 h 3343265"/>
                <a:gd name="connsiteX51" fmla="*/ 1923558 w 3378518"/>
                <a:gd name="connsiteY51" fmla="*/ 268587 h 3343265"/>
                <a:gd name="connsiteX52" fmla="*/ 1938145 w 3378518"/>
                <a:gd name="connsiteY52" fmla="*/ 45695 h 3343265"/>
                <a:gd name="connsiteX53" fmla="*/ 2174049 w 3378518"/>
                <a:gd name="connsiteY53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40529 w 3378518"/>
                <a:gd name="connsiteY8" fmla="*/ 2416784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1540529 w 3378518"/>
                <a:gd name="connsiteY11" fmla="*/ 2416784 h 3343265"/>
                <a:gd name="connsiteX12" fmla="*/ 2052499 w 3378518"/>
                <a:gd name="connsiteY12" fmla="*/ 409197 h 3343265"/>
                <a:gd name="connsiteX13" fmla="*/ 1721848 w 3378518"/>
                <a:gd name="connsiteY13" fmla="*/ 978193 h 3343265"/>
                <a:gd name="connsiteX14" fmla="*/ 1718264 w 3378518"/>
                <a:gd name="connsiteY14" fmla="*/ 1549318 h 3343265"/>
                <a:gd name="connsiteX15" fmla="*/ 1553358 w 3378518"/>
                <a:gd name="connsiteY15" fmla="*/ 1712169 h 3343265"/>
                <a:gd name="connsiteX16" fmla="*/ 982233 w 3378518"/>
                <a:gd name="connsiteY16" fmla="*/ 1708585 h 3343265"/>
                <a:gd name="connsiteX17" fmla="*/ 438132 w 3378518"/>
                <a:gd name="connsiteY17" fmla="*/ 1996240 h 3343265"/>
                <a:gd name="connsiteX18" fmla="*/ 1327831 w 3378518"/>
                <a:gd name="connsiteY18" fmla="*/ 2935982 h 3343265"/>
                <a:gd name="connsiteX19" fmla="*/ 1644360 w 3378518"/>
                <a:gd name="connsiteY19" fmla="*/ 2379076 h 3343265"/>
                <a:gd name="connsiteX20" fmla="*/ 1647944 w 3378518"/>
                <a:gd name="connsiteY20" fmla="*/ 1807951 h 3343265"/>
                <a:gd name="connsiteX21" fmla="*/ 1812850 w 3378518"/>
                <a:gd name="connsiteY21" fmla="*/ 1645100 h 3343265"/>
                <a:gd name="connsiteX22" fmla="*/ 2383975 w 3378518"/>
                <a:gd name="connsiteY22" fmla="*/ 1648684 h 3343265"/>
                <a:gd name="connsiteX23" fmla="*/ 2775160 w 3378518"/>
                <a:gd name="connsiteY23" fmla="*/ 1524061 h 3343265"/>
                <a:gd name="connsiteX24" fmla="*/ 2793741 w 3378518"/>
                <a:gd name="connsiteY24" fmla="*/ 1508778 h 3343265"/>
                <a:gd name="connsiteX25" fmla="*/ 2816322 w 3378518"/>
                <a:gd name="connsiteY25" fmla="*/ 1508471 h 3343265"/>
                <a:gd name="connsiteX26" fmla="*/ 2806599 w 3378518"/>
                <a:gd name="connsiteY26" fmla="*/ 1498202 h 3343265"/>
                <a:gd name="connsiteX27" fmla="*/ 2837773 w 3378518"/>
                <a:gd name="connsiteY27" fmla="*/ 1472561 h 3343265"/>
                <a:gd name="connsiteX28" fmla="*/ 2941609 w 3378518"/>
                <a:gd name="connsiteY28" fmla="*/ 1348315 h 3343265"/>
                <a:gd name="connsiteX29" fmla="*/ 2052499 w 3378518"/>
                <a:gd name="connsiteY29" fmla="*/ 409197 h 3343265"/>
                <a:gd name="connsiteX30" fmla="*/ 2174049 w 3378518"/>
                <a:gd name="connsiteY30" fmla="*/ 52146 h 3343265"/>
                <a:gd name="connsiteX31" fmla="*/ 3332823 w 3378518"/>
                <a:gd name="connsiteY31" fmla="*/ 1276097 h 3343265"/>
                <a:gd name="connsiteX32" fmla="*/ 3326372 w 3378518"/>
                <a:gd name="connsiteY32" fmla="*/ 1512000 h 3343265"/>
                <a:gd name="connsiteX33" fmla="*/ 3090468 w 3378518"/>
                <a:gd name="connsiteY33" fmla="*/ 1505547 h 3343265"/>
                <a:gd name="connsiteX34" fmla="*/ 3073378 w 3378518"/>
                <a:gd name="connsiteY34" fmla="*/ 1487496 h 3343265"/>
                <a:gd name="connsiteX35" fmla="*/ 2382792 w 3378518"/>
                <a:gd name="connsiteY35" fmla="*/ 1837062 h 3343265"/>
                <a:gd name="connsiteX36" fmla="*/ 1832752 w 3378518"/>
                <a:gd name="connsiteY36" fmla="*/ 1833609 h 3343265"/>
                <a:gd name="connsiteX37" fmla="*/ 1832752 w 3378518"/>
                <a:gd name="connsiteY37" fmla="*/ 2374892 h 3343265"/>
                <a:gd name="connsiteX38" fmla="*/ 1457702 w 3378518"/>
                <a:gd name="connsiteY38" fmla="*/ 3079064 h 3343265"/>
                <a:gd name="connsiteX39" fmla="*/ 1440373 w 3378518"/>
                <a:gd name="connsiteY39" fmla="*/ 3297572 h 3343265"/>
                <a:gd name="connsiteX40" fmla="*/ 1204469 w 3378518"/>
                <a:gd name="connsiteY40" fmla="*/ 3291119 h 3343265"/>
                <a:gd name="connsiteX41" fmla="*/ 45693 w 3378518"/>
                <a:gd name="connsiteY41" fmla="*/ 2067168 h 3343265"/>
                <a:gd name="connsiteX42" fmla="*/ 52146 w 3378518"/>
                <a:gd name="connsiteY42" fmla="*/ 1831267 h 3343265"/>
                <a:gd name="connsiteX43" fmla="*/ 288050 w 3378518"/>
                <a:gd name="connsiteY43" fmla="*/ 1837718 h 3343265"/>
                <a:gd name="connsiteX44" fmla="*/ 305161 w 3378518"/>
                <a:gd name="connsiteY44" fmla="*/ 1855791 h 3343265"/>
                <a:gd name="connsiteX45" fmla="*/ 978047 w 3378518"/>
                <a:gd name="connsiteY45" fmla="*/ 1520187 h 3343265"/>
                <a:gd name="connsiteX46" fmla="*/ 1530057 w 3378518"/>
                <a:gd name="connsiteY46" fmla="*/ 1520187 h 3343265"/>
                <a:gd name="connsiteX47" fmla="*/ 1533467 w 3378518"/>
                <a:gd name="connsiteY47" fmla="*/ 977008 h 3343265"/>
                <a:gd name="connsiteX48" fmla="*/ 1923558 w 3378518"/>
                <a:gd name="connsiteY48" fmla="*/ 268587 h 3343265"/>
                <a:gd name="connsiteX49" fmla="*/ 1938145 w 3378518"/>
                <a:gd name="connsiteY49" fmla="*/ 45695 h 3343265"/>
                <a:gd name="connsiteX50" fmla="*/ 2174049 w 3378518"/>
                <a:gd name="connsiteY50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1537828 w 3378518"/>
                <a:gd name="connsiteY8" fmla="*/ 2422532 h 3343265"/>
                <a:gd name="connsiteX9" fmla="*/ 1544133 w 3378518"/>
                <a:gd name="connsiteY9" fmla="*/ 2425125 h 3343265"/>
                <a:gd name="connsiteX10" fmla="*/ 1537828 w 3378518"/>
                <a:gd name="connsiteY10" fmla="*/ 2422532 h 3343265"/>
                <a:gd name="connsiteX11" fmla="*/ 2052499 w 3378518"/>
                <a:gd name="connsiteY11" fmla="*/ 409197 h 3343265"/>
                <a:gd name="connsiteX12" fmla="*/ 1721848 w 3378518"/>
                <a:gd name="connsiteY12" fmla="*/ 978193 h 3343265"/>
                <a:gd name="connsiteX13" fmla="*/ 1718264 w 3378518"/>
                <a:gd name="connsiteY13" fmla="*/ 1549318 h 3343265"/>
                <a:gd name="connsiteX14" fmla="*/ 1553358 w 3378518"/>
                <a:gd name="connsiteY14" fmla="*/ 1712169 h 3343265"/>
                <a:gd name="connsiteX15" fmla="*/ 982233 w 3378518"/>
                <a:gd name="connsiteY15" fmla="*/ 1708585 h 3343265"/>
                <a:gd name="connsiteX16" fmla="*/ 438132 w 3378518"/>
                <a:gd name="connsiteY16" fmla="*/ 1996240 h 3343265"/>
                <a:gd name="connsiteX17" fmla="*/ 1327831 w 3378518"/>
                <a:gd name="connsiteY17" fmla="*/ 2935982 h 3343265"/>
                <a:gd name="connsiteX18" fmla="*/ 1644360 w 3378518"/>
                <a:gd name="connsiteY18" fmla="*/ 2379076 h 3343265"/>
                <a:gd name="connsiteX19" fmla="*/ 1647944 w 3378518"/>
                <a:gd name="connsiteY19" fmla="*/ 1807951 h 3343265"/>
                <a:gd name="connsiteX20" fmla="*/ 1812850 w 3378518"/>
                <a:gd name="connsiteY20" fmla="*/ 1645100 h 3343265"/>
                <a:gd name="connsiteX21" fmla="*/ 2383975 w 3378518"/>
                <a:gd name="connsiteY21" fmla="*/ 1648684 h 3343265"/>
                <a:gd name="connsiteX22" fmla="*/ 2775160 w 3378518"/>
                <a:gd name="connsiteY22" fmla="*/ 1524061 h 3343265"/>
                <a:gd name="connsiteX23" fmla="*/ 2793741 w 3378518"/>
                <a:gd name="connsiteY23" fmla="*/ 1508778 h 3343265"/>
                <a:gd name="connsiteX24" fmla="*/ 2816322 w 3378518"/>
                <a:gd name="connsiteY24" fmla="*/ 1508471 h 3343265"/>
                <a:gd name="connsiteX25" fmla="*/ 2806599 w 3378518"/>
                <a:gd name="connsiteY25" fmla="*/ 1498202 h 3343265"/>
                <a:gd name="connsiteX26" fmla="*/ 2837773 w 3378518"/>
                <a:gd name="connsiteY26" fmla="*/ 1472561 h 3343265"/>
                <a:gd name="connsiteX27" fmla="*/ 2941609 w 3378518"/>
                <a:gd name="connsiteY27" fmla="*/ 1348315 h 3343265"/>
                <a:gd name="connsiteX28" fmla="*/ 2052499 w 3378518"/>
                <a:gd name="connsiteY28" fmla="*/ 409197 h 3343265"/>
                <a:gd name="connsiteX29" fmla="*/ 2174049 w 3378518"/>
                <a:gd name="connsiteY29" fmla="*/ 52146 h 3343265"/>
                <a:gd name="connsiteX30" fmla="*/ 3332823 w 3378518"/>
                <a:gd name="connsiteY30" fmla="*/ 1276097 h 3343265"/>
                <a:gd name="connsiteX31" fmla="*/ 3326372 w 3378518"/>
                <a:gd name="connsiteY31" fmla="*/ 1512000 h 3343265"/>
                <a:gd name="connsiteX32" fmla="*/ 3090468 w 3378518"/>
                <a:gd name="connsiteY32" fmla="*/ 1505547 h 3343265"/>
                <a:gd name="connsiteX33" fmla="*/ 3073378 w 3378518"/>
                <a:gd name="connsiteY33" fmla="*/ 1487496 h 3343265"/>
                <a:gd name="connsiteX34" fmla="*/ 2382792 w 3378518"/>
                <a:gd name="connsiteY34" fmla="*/ 1837062 h 3343265"/>
                <a:gd name="connsiteX35" fmla="*/ 1832752 w 3378518"/>
                <a:gd name="connsiteY35" fmla="*/ 1833609 h 3343265"/>
                <a:gd name="connsiteX36" fmla="*/ 1832752 w 3378518"/>
                <a:gd name="connsiteY36" fmla="*/ 2374892 h 3343265"/>
                <a:gd name="connsiteX37" fmla="*/ 1457702 w 3378518"/>
                <a:gd name="connsiteY37" fmla="*/ 3079064 h 3343265"/>
                <a:gd name="connsiteX38" fmla="*/ 1440373 w 3378518"/>
                <a:gd name="connsiteY38" fmla="*/ 3297572 h 3343265"/>
                <a:gd name="connsiteX39" fmla="*/ 1204469 w 3378518"/>
                <a:gd name="connsiteY39" fmla="*/ 3291119 h 3343265"/>
                <a:gd name="connsiteX40" fmla="*/ 45693 w 3378518"/>
                <a:gd name="connsiteY40" fmla="*/ 2067168 h 3343265"/>
                <a:gd name="connsiteX41" fmla="*/ 52146 w 3378518"/>
                <a:gd name="connsiteY41" fmla="*/ 1831267 h 3343265"/>
                <a:gd name="connsiteX42" fmla="*/ 288050 w 3378518"/>
                <a:gd name="connsiteY42" fmla="*/ 1837718 h 3343265"/>
                <a:gd name="connsiteX43" fmla="*/ 305161 w 3378518"/>
                <a:gd name="connsiteY43" fmla="*/ 1855791 h 3343265"/>
                <a:gd name="connsiteX44" fmla="*/ 978047 w 3378518"/>
                <a:gd name="connsiteY44" fmla="*/ 1520187 h 3343265"/>
                <a:gd name="connsiteX45" fmla="*/ 1530057 w 3378518"/>
                <a:gd name="connsiteY45" fmla="*/ 1520187 h 3343265"/>
                <a:gd name="connsiteX46" fmla="*/ 1533467 w 3378518"/>
                <a:gd name="connsiteY46" fmla="*/ 977008 h 3343265"/>
                <a:gd name="connsiteX47" fmla="*/ 1923558 w 3378518"/>
                <a:gd name="connsiteY47" fmla="*/ 268587 h 3343265"/>
                <a:gd name="connsiteX48" fmla="*/ 1938145 w 3378518"/>
                <a:gd name="connsiteY48" fmla="*/ 45695 h 3343265"/>
                <a:gd name="connsiteX49" fmla="*/ 2174049 w 3378518"/>
                <a:gd name="connsiteY49" fmla="*/ 52146 h 3343265"/>
                <a:gd name="connsiteX0" fmla="*/ 890036 w 3378518"/>
                <a:gd name="connsiteY0" fmla="*/ 1777279 h 3343265"/>
                <a:gd name="connsiteX1" fmla="*/ 867690 w 3378518"/>
                <a:gd name="connsiteY1" fmla="*/ 1772294 h 3343265"/>
                <a:gd name="connsiteX2" fmla="*/ 874046 w 3378518"/>
                <a:gd name="connsiteY2" fmla="*/ 1768943 h 3343265"/>
                <a:gd name="connsiteX3" fmla="*/ 890036 w 3378518"/>
                <a:gd name="connsiteY3" fmla="*/ 1777279 h 3343265"/>
                <a:gd name="connsiteX4" fmla="*/ 910377 w 3378518"/>
                <a:gd name="connsiteY4" fmla="*/ 1787884 h 3343265"/>
                <a:gd name="connsiteX5" fmla="*/ 909725 w 3378518"/>
                <a:gd name="connsiteY5" fmla="*/ 1788361 h 3343265"/>
                <a:gd name="connsiteX6" fmla="*/ 905259 w 3378518"/>
                <a:gd name="connsiteY6" fmla="*/ 1785216 h 3343265"/>
                <a:gd name="connsiteX7" fmla="*/ 910377 w 3378518"/>
                <a:gd name="connsiteY7" fmla="*/ 1787884 h 3343265"/>
                <a:gd name="connsiteX8" fmla="*/ 2052499 w 3378518"/>
                <a:gd name="connsiteY8" fmla="*/ 409197 h 3343265"/>
                <a:gd name="connsiteX9" fmla="*/ 1721848 w 3378518"/>
                <a:gd name="connsiteY9" fmla="*/ 978193 h 3343265"/>
                <a:gd name="connsiteX10" fmla="*/ 1718264 w 3378518"/>
                <a:gd name="connsiteY10" fmla="*/ 1549318 h 3343265"/>
                <a:gd name="connsiteX11" fmla="*/ 1553358 w 3378518"/>
                <a:gd name="connsiteY11" fmla="*/ 1712169 h 3343265"/>
                <a:gd name="connsiteX12" fmla="*/ 982233 w 3378518"/>
                <a:gd name="connsiteY12" fmla="*/ 1708585 h 3343265"/>
                <a:gd name="connsiteX13" fmla="*/ 438132 w 3378518"/>
                <a:gd name="connsiteY13" fmla="*/ 1996240 h 3343265"/>
                <a:gd name="connsiteX14" fmla="*/ 1327831 w 3378518"/>
                <a:gd name="connsiteY14" fmla="*/ 2935982 h 3343265"/>
                <a:gd name="connsiteX15" fmla="*/ 1644360 w 3378518"/>
                <a:gd name="connsiteY15" fmla="*/ 2379076 h 3343265"/>
                <a:gd name="connsiteX16" fmla="*/ 1647944 w 3378518"/>
                <a:gd name="connsiteY16" fmla="*/ 1807951 h 3343265"/>
                <a:gd name="connsiteX17" fmla="*/ 1812850 w 3378518"/>
                <a:gd name="connsiteY17" fmla="*/ 1645100 h 3343265"/>
                <a:gd name="connsiteX18" fmla="*/ 2383975 w 3378518"/>
                <a:gd name="connsiteY18" fmla="*/ 1648684 h 3343265"/>
                <a:gd name="connsiteX19" fmla="*/ 2775160 w 3378518"/>
                <a:gd name="connsiteY19" fmla="*/ 1524061 h 3343265"/>
                <a:gd name="connsiteX20" fmla="*/ 2793741 w 3378518"/>
                <a:gd name="connsiteY20" fmla="*/ 1508778 h 3343265"/>
                <a:gd name="connsiteX21" fmla="*/ 2816322 w 3378518"/>
                <a:gd name="connsiteY21" fmla="*/ 1508471 h 3343265"/>
                <a:gd name="connsiteX22" fmla="*/ 2806599 w 3378518"/>
                <a:gd name="connsiteY22" fmla="*/ 1498202 h 3343265"/>
                <a:gd name="connsiteX23" fmla="*/ 2837773 w 3378518"/>
                <a:gd name="connsiteY23" fmla="*/ 1472561 h 3343265"/>
                <a:gd name="connsiteX24" fmla="*/ 2941609 w 3378518"/>
                <a:gd name="connsiteY24" fmla="*/ 1348315 h 3343265"/>
                <a:gd name="connsiteX25" fmla="*/ 2052499 w 3378518"/>
                <a:gd name="connsiteY25" fmla="*/ 409197 h 3343265"/>
                <a:gd name="connsiteX26" fmla="*/ 2174049 w 3378518"/>
                <a:gd name="connsiteY26" fmla="*/ 52146 h 3343265"/>
                <a:gd name="connsiteX27" fmla="*/ 3332823 w 3378518"/>
                <a:gd name="connsiteY27" fmla="*/ 1276097 h 3343265"/>
                <a:gd name="connsiteX28" fmla="*/ 3326372 w 3378518"/>
                <a:gd name="connsiteY28" fmla="*/ 1512000 h 3343265"/>
                <a:gd name="connsiteX29" fmla="*/ 3090468 w 3378518"/>
                <a:gd name="connsiteY29" fmla="*/ 1505547 h 3343265"/>
                <a:gd name="connsiteX30" fmla="*/ 3073378 w 3378518"/>
                <a:gd name="connsiteY30" fmla="*/ 1487496 h 3343265"/>
                <a:gd name="connsiteX31" fmla="*/ 2382792 w 3378518"/>
                <a:gd name="connsiteY31" fmla="*/ 1837062 h 3343265"/>
                <a:gd name="connsiteX32" fmla="*/ 1832752 w 3378518"/>
                <a:gd name="connsiteY32" fmla="*/ 1833609 h 3343265"/>
                <a:gd name="connsiteX33" fmla="*/ 1832752 w 3378518"/>
                <a:gd name="connsiteY33" fmla="*/ 2374892 h 3343265"/>
                <a:gd name="connsiteX34" fmla="*/ 1457702 w 3378518"/>
                <a:gd name="connsiteY34" fmla="*/ 3079064 h 3343265"/>
                <a:gd name="connsiteX35" fmla="*/ 1440373 w 3378518"/>
                <a:gd name="connsiteY35" fmla="*/ 3297572 h 3343265"/>
                <a:gd name="connsiteX36" fmla="*/ 1204469 w 3378518"/>
                <a:gd name="connsiteY36" fmla="*/ 3291119 h 3343265"/>
                <a:gd name="connsiteX37" fmla="*/ 45693 w 3378518"/>
                <a:gd name="connsiteY37" fmla="*/ 2067168 h 3343265"/>
                <a:gd name="connsiteX38" fmla="*/ 52146 w 3378518"/>
                <a:gd name="connsiteY38" fmla="*/ 1831267 h 3343265"/>
                <a:gd name="connsiteX39" fmla="*/ 288050 w 3378518"/>
                <a:gd name="connsiteY39" fmla="*/ 1837718 h 3343265"/>
                <a:gd name="connsiteX40" fmla="*/ 305161 w 3378518"/>
                <a:gd name="connsiteY40" fmla="*/ 1855791 h 3343265"/>
                <a:gd name="connsiteX41" fmla="*/ 978047 w 3378518"/>
                <a:gd name="connsiteY41" fmla="*/ 1520187 h 3343265"/>
                <a:gd name="connsiteX42" fmla="*/ 1530057 w 3378518"/>
                <a:gd name="connsiteY42" fmla="*/ 1520187 h 3343265"/>
                <a:gd name="connsiteX43" fmla="*/ 1533467 w 3378518"/>
                <a:gd name="connsiteY43" fmla="*/ 977008 h 3343265"/>
                <a:gd name="connsiteX44" fmla="*/ 1923558 w 3378518"/>
                <a:gd name="connsiteY44" fmla="*/ 268587 h 3343265"/>
                <a:gd name="connsiteX45" fmla="*/ 1938145 w 3378518"/>
                <a:gd name="connsiteY45" fmla="*/ 45695 h 3343265"/>
                <a:gd name="connsiteX46" fmla="*/ 2174049 w 3378518"/>
                <a:gd name="connsiteY46" fmla="*/ 52146 h 33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78518" h="3343265">
                  <a:moveTo>
                    <a:pt x="890036" y="1777279"/>
                  </a:moveTo>
                  <a:lnTo>
                    <a:pt x="867690" y="1772294"/>
                  </a:lnTo>
                  <a:lnTo>
                    <a:pt x="874046" y="1768943"/>
                  </a:lnTo>
                  <a:lnTo>
                    <a:pt x="890036" y="1777279"/>
                  </a:lnTo>
                  <a:close/>
                  <a:moveTo>
                    <a:pt x="910377" y="1787884"/>
                  </a:moveTo>
                  <a:lnTo>
                    <a:pt x="909725" y="1788361"/>
                  </a:lnTo>
                  <a:lnTo>
                    <a:pt x="905259" y="1785216"/>
                  </a:lnTo>
                  <a:lnTo>
                    <a:pt x="910377" y="1787884"/>
                  </a:lnTo>
                  <a:close/>
                  <a:moveTo>
                    <a:pt x="2052499" y="409197"/>
                  </a:moveTo>
                  <a:cubicBezTo>
                    <a:pt x="1855567" y="522139"/>
                    <a:pt x="1723377" y="734475"/>
                    <a:pt x="1721848" y="978193"/>
                  </a:cubicBezTo>
                  <a:cubicBezTo>
                    <a:pt x="1720653" y="1168568"/>
                    <a:pt x="1719459" y="1358943"/>
                    <a:pt x="1718264" y="1549318"/>
                  </a:cubicBezTo>
                  <a:lnTo>
                    <a:pt x="1553358" y="1712169"/>
                  </a:lnTo>
                  <a:lnTo>
                    <a:pt x="982233" y="1708585"/>
                  </a:lnTo>
                  <a:cubicBezTo>
                    <a:pt x="755048" y="1707160"/>
                    <a:pt x="553704" y="1819601"/>
                    <a:pt x="438132" y="1996240"/>
                  </a:cubicBezTo>
                  <a:lnTo>
                    <a:pt x="1327831" y="2935982"/>
                  </a:lnTo>
                  <a:cubicBezTo>
                    <a:pt x="1517741" y="2823547"/>
                    <a:pt x="1642874" y="2616160"/>
                    <a:pt x="1644360" y="2379076"/>
                  </a:cubicBezTo>
                  <a:cubicBezTo>
                    <a:pt x="1645555" y="2188701"/>
                    <a:pt x="1646749" y="1998326"/>
                    <a:pt x="1647944" y="1807951"/>
                  </a:cubicBezTo>
                  <a:lnTo>
                    <a:pt x="1812850" y="1645100"/>
                  </a:lnTo>
                  <a:lnTo>
                    <a:pt x="2383975" y="1648684"/>
                  </a:lnTo>
                  <a:cubicBezTo>
                    <a:pt x="2530062" y="1649601"/>
                    <a:pt x="2665464" y="1603436"/>
                    <a:pt x="2775160" y="1524061"/>
                  </a:cubicBezTo>
                  <a:lnTo>
                    <a:pt x="2793741" y="1508778"/>
                  </a:lnTo>
                  <a:lnTo>
                    <a:pt x="2816322" y="1508471"/>
                  </a:lnTo>
                  <a:lnTo>
                    <a:pt x="2806599" y="1498202"/>
                  </a:lnTo>
                  <a:lnTo>
                    <a:pt x="2837773" y="1472561"/>
                  </a:lnTo>
                  <a:cubicBezTo>
                    <a:pt x="2877299" y="1435719"/>
                    <a:pt x="2912231" y="1394008"/>
                    <a:pt x="2941609" y="1348315"/>
                  </a:cubicBezTo>
                  <a:lnTo>
                    <a:pt x="2052499" y="409197"/>
                  </a:lnTo>
                  <a:close/>
                  <a:moveTo>
                    <a:pt x="2174049" y="52146"/>
                  </a:moveTo>
                  <a:lnTo>
                    <a:pt x="3332823" y="1276097"/>
                  </a:lnTo>
                  <a:cubicBezTo>
                    <a:pt x="3396186" y="1343023"/>
                    <a:pt x="3393298" y="1448638"/>
                    <a:pt x="3326372" y="1512000"/>
                  </a:cubicBezTo>
                  <a:cubicBezTo>
                    <a:pt x="3259446" y="1575361"/>
                    <a:pt x="3153829" y="1572473"/>
                    <a:pt x="3090468" y="1505547"/>
                  </a:cubicBezTo>
                  <a:lnTo>
                    <a:pt x="3073378" y="1487496"/>
                  </a:lnTo>
                  <a:cubicBezTo>
                    <a:pt x="2919662" y="1701713"/>
                    <a:pt x="2666991" y="1838843"/>
                    <a:pt x="2382792" y="1837062"/>
                  </a:cubicBezTo>
                  <a:lnTo>
                    <a:pt x="1832752" y="1833609"/>
                  </a:lnTo>
                  <a:lnTo>
                    <a:pt x="1832752" y="2374892"/>
                  </a:lnTo>
                  <a:cubicBezTo>
                    <a:pt x="1832752" y="2668478"/>
                    <a:pt x="1684730" y="2927490"/>
                    <a:pt x="1457702" y="3079064"/>
                  </a:cubicBezTo>
                  <a:cubicBezTo>
                    <a:pt x="1509390" y="3144226"/>
                    <a:pt x="1502268" y="3238971"/>
                    <a:pt x="1440373" y="3297572"/>
                  </a:cubicBezTo>
                  <a:cubicBezTo>
                    <a:pt x="1373447" y="3360933"/>
                    <a:pt x="1267830" y="3358045"/>
                    <a:pt x="1204469" y="3291119"/>
                  </a:cubicBezTo>
                  <a:lnTo>
                    <a:pt x="45693" y="2067168"/>
                  </a:lnTo>
                  <a:cubicBezTo>
                    <a:pt x="-17668" y="2000245"/>
                    <a:pt x="-14779" y="1894627"/>
                    <a:pt x="52146" y="1831267"/>
                  </a:cubicBezTo>
                  <a:cubicBezTo>
                    <a:pt x="119072" y="1767904"/>
                    <a:pt x="224687" y="1770794"/>
                    <a:pt x="288050" y="1837718"/>
                  </a:cubicBezTo>
                  <a:lnTo>
                    <a:pt x="305161" y="1855791"/>
                  </a:lnTo>
                  <a:cubicBezTo>
                    <a:pt x="457589" y="1650481"/>
                    <a:pt x="702601" y="1520187"/>
                    <a:pt x="978047" y="1520187"/>
                  </a:cubicBezTo>
                  <a:lnTo>
                    <a:pt x="1530057" y="1520187"/>
                  </a:lnTo>
                  <a:cubicBezTo>
                    <a:pt x="1531194" y="1339127"/>
                    <a:pt x="1532330" y="1158068"/>
                    <a:pt x="1533467" y="977008"/>
                  </a:cubicBezTo>
                  <a:cubicBezTo>
                    <a:pt x="1535338" y="678827"/>
                    <a:pt x="1689679" y="417271"/>
                    <a:pt x="1923558" y="268587"/>
                  </a:cubicBezTo>
                  <a:cubicBezTo>
                    <a:pt x="1868853" y="203019"/>
                    <a:pt x="1874955" y="105520"/>
                    <a:pt x="1938145" y="45695"/>
                  </a:cubicBezTo>
                  <a:cubicBezTo>
                    <a:pt x="2005071" y="-17668"/>
                    <a:pt x="2110688" y="-14780"/>
                    <a:pt x="2174049" y="521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grpSp>
          <p:nvGrpSpPr>
            <p:cNvPr id="9" name="그룹 60">
              <a:extLst>
                <a:ext uri="{FF2B5EF4-FFF2-40B4-BE49-F238E27FC236}">
                  <a16:creationId xmlns:a16="http://schemas.microsoft.com/office/drawing/2014/main" id="{4A30E171-926B-F597-0171-8B1AB18B0E18}"/>
                </a:ext>
              </a:extLst>
            </p:cNvPr>
            <p:cNvGrpSpPr/>
            <p:nvPr/>
          </p:nvGrpSpPr>
          <p:grpSpPr>
            <a:xfrm>
              <a:off x="5536852" y="2753578"/>
              <a:ext cx="1089476" cy="1686250"/>
              <a:chOff x="5558699" y="2598826"/>
              <a:chExt cx="1089476" cy="1686250"/>
            </a:xfrm>
          </p:grpSpPr>
          <p:grpSp>
            <p:nvGrpSpPr>
              <p:cNvPr id="10" name="그룹 49">
                <a:extLst>
                  <a:ext uri="{FF2B5EF4-FFF2-40B4-BE49-F238E27FC236}">
                    <a16:creationId xmlns:a16="http://schemas.microsoft.com/office/drawing/2014/main" id="{4131B4CA-4FD5-7350-2384-7D16783D2C12}"/>
                  </a:ext>
                </a:extLst>
              </p:cNvPr>
              <p:cNvGrpSpPr/>
              <p:nvPr/>
            </p:nvGrpSpPr>
            <p:grpSpPr>
              <a:xfrm>
                <a:off x="5617507" y="3979880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41" name="타원 50">
                  <a:extLst>
                    <a:ext uri="{FF2B5EF4-FFF2-40B4-BE49-F238E27FC236}">
                      <a16:creationId xmlns:a16="http://schemas.microsoft.com/office/drawing/2014/main" id="{F2770F29-730F-839F-501F-BEA1A1501C65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2" name="타원 51">
                  <a:extLst>
                    <a:ext uri="{FF2B5EF4-FFF2-40B4-BE49-F238E27FC236}">
                      <a16:creationId xmlns:a16="http://schemas.microsoft.com/office/drawing/2014/main" id="{720C04D8-4D93-53C6-5AFB-FC3AEF038D3D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3" name="Block Arc 11">
                  <a:extLst>
                    <a:ext uri="{FF2B5EF4-FFF2-40B4-BE49-F238E27FC236}">
                      <a16:creationId xmlns:a16="http://schemas.microsoft.com/office/drawing/2014/main" id="{761C9DE6-51F0-1D6A-BB10-FB9DB275E112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" name="그룹 21">
                <a:extLst>
                  <a:ext uri="{FF2B5EF4-FFF2-40B4-BE49-F238E27FC236}">
                    <a16:creationId xmlns:a16="http://schemas.microsoft.com/office/drawing/2014/main" id="{4CEC49F9-0840-9675-C0DE-5F7788F43233}"/>
                  </a:ext>
                </a:extLst>
              </p:cNvPr>
              <p:cNvGrpSpPr/>
              <p:nvPr/>
            </p:nvGrpSpPr>
            <p:grpSpPr>
              <a:xfrm>
                <a:off x="5811672" y="36289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8" name="타원 22">
                  <a:extLst>
                    <a:ext uri="{FF2B5EF4-FFF2-40B4-BE49-F238E27FC236}">
                      <a16:creationId xmlns:a16="http://schemas.microsoft.com/office/drawing/2014/main" id="{0DC9BE02-C03D-1988-9B15-3A19C2A99A77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9" name="타원 23">
                  <a:extLst>
                    <a:ext uri="{FF2B5EF4-FFF2-40B4-BE49-F238E27FC236}">
                      <a16:creationId xmlns:a16="http://schemas.microsoft.com/office/drawing/2014/main" id="{C7E5EF7F-D160-774D-5BC5-F070FF8A3C20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0" name="Block Arc 11">
                  <a:extLst>
                    <a:ext uri="{FF2B5EF4-FFF2-40B4-BE49-F238E27FC236}">
                      <a16:creationId xmlns:a16="http://schemas.microsoft.com/office/drawing/2014/main" id="{2927E084-C93B-8D02-28EA-3F5EC38543DE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" name="그룹 25">
                <a:extLst>
                  <a:ext uri="{FF2B5EF4-FFF2-40B4-BE49-F238E27FC236}">
                    <a16:creationId xmlns:a16="http://schemas.microsoft.com/office/drawing/2014/main" id="{5AE6949E-E8F5-7715-BC65-DF8572CAB3F1}"/>
                  </a:ext>
                </a:extLst>
              </p:cNvPr>
              <p:cNvGrpSpPr/>
              <p:nvPr/>
            </p:nvGrpSpPr>
            <p:grpSpPr>
              <a:xfrm>
                <a:off x="6050354" y="3733355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5" name="타원 26">
                  <a:extLst>
                    <a:ext uri="{FF2B5EF4-FFF2-40B4-BE49-F238E27FC236}">
                      <a16:creationId xmlns:a16="http://schemas.microsoft.com/office/drawing/2014/main" id="{4BAEC5FA-1670-33EA-5DE6-4F6359075164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6" name="타원 27">
                  <a:extLst>
                    <a:ext uri="{FF2B5EF4-FFF2-40B4-BE49-F238E27FC236}">
                      <a16:creationId xmlns:a16="http://schemas.microsoft.com/office/drawing/2014/main" id="{A7424F93-650B-1C60-0673-5A716B51B96C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7" name="Block Arc 11">
                  <a:extLst>
                    <a:ext uri="{FF2B5EF4-FFF2-40B4-BE49-F238E27FC236}">
                      <a16:creationId xmlns:a16="http://schemas.microsoft.com/office/drawing/2014/main" id="{78B10F20-8209-5AFC-5074-A795A045790B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" name="그룹 29">
                <a:extLst>
                  <a:ext uri="{FF2B5EF4-FFF2-40B4-BE49-F238E27FC236}">
                    <a16:creationId xmlns:a16="http://schemas.microsoft.com/office/drawing/2014/main" id="{6AE05E63-06FE-D682-4BBB-A1E8D776A709}"/>
                  </a:ext>
                </a:extLst>
              </p:cNvPr>
              <p:cNvGrpSpPr/>
              <p:nvPr/>
            </p:nvGrpSpPr>
            <p:grpSpPr>
              <a:xfrm>
                <a:off x="5804852" y="3899206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32" name="타원 30">
                  <a:extLst>
                    <a:ext uri="{FF2B5EF4-FFF2-40B4-BE49-F238E27FC236}">
                      <a16:creationId xmlns:a16="http://schemas.microsoft.com/office/drawing/2014/main" id="{B4D4033D-B92B-A506-12D3-7AE834FB74B8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3" name="타원 31">
                  <a:extLst>
                    <a:ext uri="{FF2B5EF4-FFF2-40B4-BE49-F238E27FC236}">
                      <a16:creationId xmlns:a16="http://schemas.microsoft.com/office/drawing/2014/main" id="{369322E0-0BD6-B498-2434-7706B96B6048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4" name="Block Arc 11">
                  <a:extLst>
                    <a:ext uri="{FF2B5EF4-FFF2-40B4-BE49-F238E27FC236}">
                      <a16:creationId xmlns:a16="http://schemas.microsoft.com/office/drawing/2014/main" id="{989A5346-B7F2-A791-137C-398EFEE0A71A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" name="그룹 33">
                <a:extLst>
                  <a:ext uri="{FF2B5EF4-FFF2-40B4-BE49-F238E27FC236}">
                    <a16:creationId xmlns:a16="http://schemas.microsoft.com/office/drawing/2014/main" id="{A7067180-8B81-5FD0-BBEE-BE948307BEDD}"/>
                  </a:ext>
                </a:extLst>
              </p:cNvPr>
              <p:cNvGrpSpPr/>
              <p:nvPr/>
            </p:nvGrpSpPr>
            <p:grpSpPr>
              <a:xfrm>
                <a:off x="5558699" y="3770159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9" name="타원 34">
                  <a:extLst>
                    <a:ext uri="{FF2B5EF4-FFF2-40B4-BE49-F238E27FC236}">
                      <a16:creationId xmlns:a16="http://schemas.microsoft.com/office/drawing/2014/main" id="{88581104-5A65-439D-4B5F-A789E9EB771E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0" name="타원 35">
                  <a:extLst>
                    <a:ext uri="{FF2B5EF4-FFF2-40B4-BE49-F238E27FC236}">
                      <a16:creationId xmlns:a16="http://schemas.microsoft.com/office/drawing/2014/main" id="{8FC9A2B3-F93F-4920-2972-E400F9B97306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1" name="Block Arc 11">
                  <a:extLst>
                    <a:ext uri="{FF2B5EF4-FFF2-40B4-BE49-F238E27FC236}">
                      <a16:creationId xmlns:a16="http://schemas.microsoft.com/office/drawing/2014/main" id="{859DD251-0956-A062-C5CE-03B5334B0DCA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5" name="그룹 37">
                <a:extLst>
                  <a:ext uri="{FF2B5EF4-FFF2-40B4-BE49-F238E27FC236}">
                    <a16:creationId xmlns:a16="http://schemas.microsoft.com/office/drawing/2014/main" id="{4DD0CA96-14AF-3AAD-7DAF-E6D819C39D34}"/>
                  </a:ext>
                </a:extLst>
              </p:cNvPr>
              <p:cNvGrpSpPr/>
              <p:nvPr/>
            </p:nvGrpSpPr>
            <p:grpSpPr>
              <a:xfrm>
                <a:off x="6065408" y="396454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6" name="타원 38">
                  <a:extLst>
                    <a:ext uri="{FF2B5EF4-FFF2-40B4-BE49-F238E27FC236}">
                      <a16:creationId xmlns:a16="http://schemas.microsoft.com/office/drawing/2014/main" id="{3A8DF5B7-15E5-ADEB-FDD5-7F3C2F1EA30F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7" name="타원 39">
                  <a:extLst>
                    <a:ext uri="{FF2B5EF4-FFF2-40B4-BE49-F238E27FC236}">
                      <a16:creationId xmlns:a16="http://schemas.microsoft.com/office/drawing/2014/main" id="{B13861C1-6F59-4D9D-8C3C-0BCEF6B3E014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8" name="Block Arc 11">
                  <a:extLst>
                    <a:ext uri="{FF2B5EF4-FFF2-40B4-BE49-F238E27FC236}">
                      <a16:creationId xmlns:a16="http://schemas.microsoft.com/office/drawing/2014/main" id="{D46BE147-0F33-9D23-F231-9578507DE992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6" name="그룹 41">
                <a:extLst>
                  <a:ext uri="{FF2B5EF4-FFF2-40B4-BE49-F238E27FC236}">
                    <a16:creationId xmlns:a16="http://schemas.microsoft.com/office/drawing/2014/main" id="{E97ECA89-819B-19FD-C291-D20056434508}"/>
                  </a:ext>
                </a:extLst>
              </p:cNvPr>
              <p:cNvGrpSpPr/>
              <p:nvPr/>
            </p:nvGrpSpPr>
            <p:grpSpPr>
              <a:xfrm>
                <a:off x="6342979" y="3957518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3" name="타원 42">
                  <a:extLst>
                    <a:ext uri="{FF2B5EF4-FFF2-40B4-BE49-F238E27FC236}">
                      <a16:creationId xmlns:a16="http://schemas.microsoft.com/office/drawing/2014/main" id="{17D8CCE5-6D89-30AA-0921-B36B5E28C1D8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4" name="타원 43">
                  <a:extLst>
                    <a:ext uri="{FF2B5EF4-FFF2-40B4-BE49-F238E27FC236}">
                      <a16:creationId xmlns:a16="http://schemas.microsoft.com/office/drawing/2014/main" id="{9D7AACD1-8F1F-AF4A-119F-BEBD6A4EF3D7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5" name="Block Arc 11">
                  <a:extLst>
                    <a:ext uri="{FF2B5EF4-FFF2-40B4-BE49-F238E27FC236}">
                      <a16:creationId xmlns:a16="http://schemas.microsoft.com/office/drawing/2014/main" id="{77E53BBD-ABFF-9B60-E20D-73981A34B454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" name="그룹 45">
                <a:extLst>
                  <a:ext uri="{FF2B5EF4-FFF2-40B4-BE49-F238E27FC236}">
                    <a16:creationId xmlns:a16="http://schemas.microsoft.com/office/drawing/2014/main" id="{99294548-9D0D-A5CF-4403-23E296094664}"/>
                  </a:ext>
                </a:extLst>
              </p:cNvPr>
              <p:cNvGrpSpPr/>
              <p:nvPr/>
            </p:nvGrpSpPr>
            <p:grpSpPr>
              <a:xfrm>
                <a:off x="6322640" y="3721994"/>
                <a:ext cx="305196" cy="305196"/>
                <a:chOff x="2460435" y="1380960"/>
                <a:chExt cx="914400" cy="914400"/>
              </a:xfrm>
              <a:solidFill>
                <a:schemeClr val="accent3"/>
              </a:solidFill>
            </p:grpSpPr>
            <p:sp>
              <p:nvSpPr>
                <p:cNvPr id="20" name="타원 46">
                  <a:extLst>
                    <a:ext uri="{FF2B5EF4-FFF2-40B4-BE49-F238E27FC236}">
                      <a16:creationId xmlns:a16="http://schemas.microsoft.com/office/drawing/2014/main" id="{39CA07FE-0782-08E6-01AB-872B628E9946}"/>
                    </a:ext>
                  </a:extLst>
                </p:cNvPr>
                <p:cNvSpPr/>
                <p:nvPr/>
              </p:nvSpPr>
              <p:spPr>
                <a:xfrm>
                  <a:off x="2460435" y="1380960"/>
                  <a:ext cx="914400" cy="9144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1" name="타원 47">
                  <a:extLst>
                    <a:ext uri="{FF2B5EF4-FFF2-40B4-BE49-F238E27FC236}">
                      <a16:creationId xmlns:a16="http://schemas.microsoft.com/office/drawing/2014/main" id="{599EE983-BC12-7F20-8137-BCB75204EDCF}"/>
                    </a:ext>
                  </a:extLst>
                </p:cNvPr>
                <p:cNvSpPr/>
                <p:nvPr/>
              </p:nvSpPr>
              <p:spPr>
                <a:xfrm>
                  <a:off x="2528509" y="1449034"/>
                  <a:ext cx="778251" cy="77825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Block Arc 11">
                  <a:extLst>
                    <a:ext uri="{FF2B5EF4-FFF2-40B4-BE49-F238E27FC236}">
                      <a16:creationId xmlns:a16="http://schemas.microsoft.com/office/drawing/2014/main" id="{3FCEB389-CF95-E894-F27B-B5C0DD753029}"/>
                    </a:ext>
                  </a:extLst>
                </p:cNvPr>
                <p:cNvSpPr/>
                <p:nvPr/>
              </p:nvSpPr>
              <p:spPr>
                <a:xfrm>
                  <a:off x="2761961" y="1573266"/>
                  <a:ext cx="311347" cy="50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6337" h="7138182">
                      <a:moveTo>
                        <a:pt x="1563551" y="3029061"/>
                      </a:moveTo>
                      <a:lnTo>
                        <a:pt x="1563551" y="1171769"/>
                      </a:lnTo>
                      <a:cubicBezTo>
                        <a:pt x="1444523" y="1201084"/>
                        <a:pt x="1330799" y="1254073"/>
                        <a:pt x="1228219" y="1328453"/>
                      </a:cubicBezTo>
                      <a:cubicBezTo>
                        <a:pt x="927220" y="1546705"/>
                        <a:pt x="771440" y="1913395"/>
                        <a:pt x="823311" y="2281559"/>
                      </a:cubicBezTo>
                      <a:cubicBezTo>
                        <a:pt x="886035" y="2761950"/>
                        <a:pt x="1181988" y="2923981"/>
                        <a:pt x="1563551" y="3029061"/>
                      </a:cubicBezTo>
                      <a:close/>
                      <a:moveTo>
                        <a:pt x="2056123" y="5971053"/>
                      </a:moveTo>
                      <a:cubicBezTo>
                        <a:pt x="2180706" y="5941789"/>
                        <a:pt x="2300029" y="5887431"/>
                        <a:pt x="2407191" y="5809729"/>
                      </a:cubicBezTo>
                      <a:cubicBezTo>
                        <a:pt x="2708190" y="5591477"/>
                        <a:pt x="2863970" y="5224787"/>
                        <a:pt x="2812099" y="4856623"/>
                      </a:cubicBezTo>
                      <a:cubicBezTo>
                        <a:pt x="2712300" y="4365494"/>
                        <a:pt x="2419393" y="4148018"/>
                        <a:pt x="2056123" y="4007016"/>
                      </a:cubicBezTo>
                      <a:close/>
                      <a:moveTo>
                        <a:pt x="2056123" y="7138182"/>
                      </a:moveTo>
                      <a:lnTo>
                        <a:pt x="1563551" y="7138182"/>
                      </a:lnTo>
                      <a:lnTo>
                        <a:pt x="1563551" y="6796553"/>
                      </a:lnTo>
                      <a:cubicBezTo>
                        <a:pt x="1376287" y="6771102"/>
                        <a:pt x="1191751" y="6715291"/>
                        <a:pt x="1016794" y="6629471"/>
                      </a:cubicBezTo>
                      <a:cubicBezTo>
                        <a:pt x="412303" y="6332946"/>
                        <a:pt x="21102" y="5726704"/>
                        <a:pt x="0" y="5053734"/>
                      </a:cubicBezTo>
                      <a:lnTo>
                        <a:pt x="813973" y="5028205"/>
                      </a:lnTo>
                      <a:cubicBezTo>
                        <a:pt x="825624" y="5399818"/>
                        <a:pt x="1041643" y="5734588"/>
                        <a:pt x="1375441" y="5898325"/>
                      </a:cubicBezTo>
                      <a:cubicBezTo>
                        <a:pt x="1436179" y="5928119"/>
                        <a:pt x="1499008" y="5951362"/>
                        <a:pt x="1563551" y="5965918"/>
                      </a:cubicBezTo>
                      <a:lnTo>
                        <a:pt x="1563551" y="3847635"/>
                      </a:lnTo>
                      <a:cubicBezTo>
                        <a:pt x="920238" y="3662345"/>
                        <a:pt x="233045" y="3450393"/>
                        <a:pt x="16852" y="2382091"/>
                      </a:cubicBezTo>
                      <a:cubicBezTo>
                        <a:pt x="-73403" y="1719933"/>
                        <a:pt x="208577" y="1061859"/>
                        <a:pt x="750173" y="669157"/>
                      </a:cubicBezTo>
                      <a:cubicBezTo>
                        <a:pt x="994931" y="491686"/>
                        <a:pt x="1274723" y="381458"/>
                        <a:pt x="1563551" y="341319"/>
                      </a:cubicBezTo>
                      <a:lnTo>
                        <a:pt x="1563551" y="0"/>
                      </a:lnTo>
                      <a:lnTo>
                        <a:pt x="2056123" y="0"/>
                      </a:lnTo>
                      <a:lnTo>
                        <a:pt x="2056123" y="339268"/>
                      </a:lnTo>
                      <a:cubicBezTo>
                        <a:pt x="2248752" y="363969"/>
                        <a:pt x="2438747" y="420481"/>
                        <a:pt x="2618616" y="508711"/>
                      </a:cubicBezTo>
                      <a:cubicBezTo>
                        <a:pt x="3223107" y="805237"/>
                        <a:pt x="3614308" y="1411478"/>
                        <a:pt x="3635410" y="2084448"/>
                      </a:cubicBezTo>
                      <a:lnTo>
                        <a:pt x="2821437" y="2109978"/>
                      </a:lnTo>
                      <a:cubicBezTo>
                        <a:pt x="2809786" y="1738364"/>
                        <a:pt x="2593767" y="1403594"/>
                        <a:pt x="2259969" y="1239857"/>
                      </a:cubicBezTo>
                      <a:cubicBezTo>
                        <a:pt x="2194243" y="1207617"/>
                        <a:pt x="2126069" y="1183046"/>
                        <a:pt x="2056123" y="1168235"/>
                      </a:cubicBezTo>
                      <a:lnTo>
                        <a:pt x="2056123" y="3150890"/>
                      </a:lnTo>
                      <a:cubicBezTo>
                        <a:pt x="2675271" y="3303511"/>
                        <a:pt x="3347939" y="3564428"/>
                        <a:pt x="3618512" y="4743007"/>
                      </a:cubicBezTo>
                      <a:cubicBezTo>
                        <a:pt x="3712448" y="5409725"/>
                        <a:pt x="3430336" y="6073786"/>
                        <a:pt x="2885237" y="6469025"/>
                      </a:cubicBezTo>
                      <a:cubicBezTo>
                        <a:pt x="2636047" y="6649712"/>
                        <a:pt x="2350538" y="6760700"/>
                        <a:pt x="2056123" y="679874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8" name="이등변 삼각형 58">
                <a:extLst>
                  <a:ext uri="{FF2B5EF4-FFF2-40B4-BE49-F238E27FC236}">
                    <a16:creationId xmlns:a16="http://schemas.microsoft.com/office/drawing/2014/main" id="{21B1430C-2536-2B34-C58E-4B22283EF9EF}"/>
                  </a:ext>
                </a:extLst>
              </p:cNvPr>
              <p:cNvSpPr/>
              <p:nvPr/>
            </p:nvSpPr>
            <p:spPr>
              <a:xfrm rot="10800000">
                <a:off x="5637159" y="2598826"/>
                <a:ext cx="945777" cy="48901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직사각형 59">
                <a:extLst>
                  <a:ext uri="{FF2B5EF4-FFF2-40B4-BE49-F238E27FC236}">
                    <a16:creationId xmlns:a16="http://schemas.microsoft.com/office/drawing/2014/main" id="{65AFD0A6-4943-1883-DF4A-B5FDCA7A10DE}"/>
                  </a:ext>
                </a:extLst>
              </p:cNvPr>
              <p:cNvSpPr/>
              <p:nvPr/>
            </p:nvSpPr>
            <p:spPr>
              <a:xfrm>
                <a:off x="6088867" y="3022230"/>
                <a:ext cx="36000" cy="72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49" name="Title 48">
            <a:extLst>
              <a:ext uri="{FF2B5EF4-FFF2-40B4-BE49-F238E27FC236}">
                <a16:creationId xmlns:a16="http://schemas.microsoft.com/office/drawing/2014/main" id="{3BDB6F51-11AF-3AD3-3161-9A5224988D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  <p:sp>
        <p:nvSpPr>
          <p:cNvPr id="50" name="Rounded Rectangle 83">
            <a:extLst>
              <a:ext uri="{FF2B5EF4-FFF2-40B4-BE49-F238E27FC236}">
                <a16:creationId xmlns:a16="http://schemas.microsoft.com/office/drawing/2014/main" id="{6ADF141D-0013-E803-463E-E95E9332960D}"/>
              </a:ext>
            </a:extLst>
          </p:cNvPr>
          <p:cNvSpPr/>
          <p:nvPr/>
        </p:nvSpPr>
        <p:spPr>
          <a:xfrm>
            <a:off x="1217183" y="2344119"/>
            <a:ext cx="555242" cy="550788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200">
              <a:solidFill>
                <a:prstClr val="white">
                  <a:lumMod val="50000"/>
                </a:prstClr>
              </a:solidFill>
              <a:latin typeface="Lato Light"/>
            </a:endParaRPr>
          </a:p>
        </p:txBody>
      </p:sp>
      <p:sp>
        <p:nvSpPr>
          <p:cNvPr id="51" name="Rounded Rectangle 84">
            <a:extLst>
              <a:ext uri="{FF2B5EF4-FFF2-40B4-BE49-F238E27FC236}">
                <a16:creationId xmlns:a16="http://schemas.microsoft.com/office/drawing/2014/main" id="{6CD17440-B375-8D8B-A660-9E7B09821C12}"/>
              </a:ext>
            </a:extLst>
          </p:cNvPr>
          <p:cNvSpPr/>
          <p:nvPr/>
        </p:nvSpPr>
        <p:spPr>
          <a:xfrm>
            <a:off x="1217183" y="4257755"/>
            <a:ext cx="555242" cy="550788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200">
              <a:solidFill>
                <a:prstClr val="white">
                  <a:lumMod val="50000"/>
                </a:prstClr>
              </a:solidFill>
              <a:latin typeface="Lato Light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73229F4-03EB-8EE9-599D-549704DA742B}"/>
              </a:ext>
            </a:extLst>
          </p:cNvPr>
          <p:cNvSpPr/>
          <p:nvPr/>
        </p:nvSpPr>
        <p:spPr>
          <a:xfrm>
            <a:off x="1231391" y="2445220"/>
            <a:ext cx="544238" cy="381416"/>
          </a:xfrm>
          <a:prstGeom prst="rect">
            <a:avLst/>
          </a:prstGeom>
        </p:spPr>
        <p:txBody>
          <a:bodyPr wrap="none" lIns="121888" rIns="121888" bIns="60944">
            <a:spAutoFit/>
          </a:bodyPr>
          <a:lstStyle/>
          <a:p>
            <a:pPr algn="ctr" defTabSz="914126">
              <a:lnSpc>
                <a:spcPct val="89000"/>
              </a:lnSpc>
            </a:pPr>
            <a:r>
              <a:rPr lang="en-US" sz="1999" b="1" dirty="0">
                <a:solidFill>
                  <a:srgbClr val="FFFFFF"/>
                </a:solidFill>
                <a:latin typeface="Lato Light"/>
              </a:rPr>
              <a:t>01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9BABE69B-6B94-D80D-D783-ADC1E5E5BB4B}"/>
              </a:ext>
            </a:extLst>
          </p:cNvPr>
          <p:cNvSpPr/>
          <p:nvPr/>
        </p:nvSpPr>
        <p:spPr>
          <a:xfrm>
            <a:off x="1222683" y="4383634"/>
            <a:ext cx="544238" cy="381416"/>
          </a:xfrm>
          <a:prstGeom prst="rect">
            <a:avLst/>
          </a:prstGeom>
        </p:spPr>
        <p:txBody>
          <a:bodyPr wrap="none" lIns="121888" rIns="121888" bIns="60944">
            <a:spAutoFit/>
          </a:bodyPr>
          <a:lstStyle/>
          <a:p>
            <a:pPr algn="ctr" defTabSz="914126">
              <a:lnSpc>
                <a:spcPct val="89000"/>
              </a:lnSpc>
            </a:pPr>
            <a:r>
              <a:rPr lang="id-ID" sz="1999" b="1">
                <a:solidFill>
                  <a:srgbClr val="FFFFFF"/>
                </a:solidFill>
                <a:latin typeface="Lato Light"/>
              </a:rPr>
              <a:t>02</a:t>
            </a:r>
            <a:endParaRPr lang="en-US" sz="1999" b="1" dirty="0">
              <a:solidFill>
                <a:srgbClr val="FFFFFF"/>
              </a:solidFill>
              <a:latin typeface="Lato Light"/>
            </a:endParaRPr>
          </a:p>
        </p:txBody>
      </p:sp>
      <p:sp>
        <p:nvSpPr>
          <p:cNvPr id="54" name="Rounded Rectangle 93">
            <a:extLst>
              <a:ext uri="{FF2B5EF4-FFF2-40B4-BE49-F238E27FC236}">
                <a16:creationId xmlns:a16="http://schemas.microsoft.com/office/drawing/2014/main" id="{4C3710C3-746E-B874-1EBC-E7F62E19A2A6}"/>
              </a:ext>
            </a:extLst>
          </p:cNvPr>
          <p:cNvSpPr/>
          <p:nvPr/>
        </p:nvSpPr>
        <p:spPr>
          <a:xfrm>
            <a:off x="4399110" y="2344119"/>
            <a:ext cx="555242" cy="550788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200">
              <a:solidFill>
                <a:prstClr val="white">
                  <a:lumMod val="50000"/>
                </a:prstClr>
              </a:solidFill>
              <a:latin typeface="Lato Light"/>
            </a:endParaRPr>
          </a:p>
        </p:txBody>
      </p:sp>
      <p:sp>
        <p:nvSpPr>
          <p:cNvPr id="55" name="Rounded Rectangle 94">
            <a:extLst>
              <a:ext uri="{FF2B5EF4-FFF2-40B4-BE49-F238E27FC236}">
                <a16:creationId xmlns:a16="http://schemas.microsoft.com/office/drawing/2014/main" id="{55793BAB-5EC4-3C21-CB83-D5739E67A611}"/>
              </a:ext>
            </a:extLst>
          </p:cNvPr>
          <p:cNvSpPr/>
          <p:nvPr/>
        </p:nvSpPr>
        <p:spPr>
          <a:xfrm>
            <a:off x="4399110" y="4257755"/>
            <a:ext cx="555242" cy="550788"/>
          </a:xfrm>
          <a:prstGeom prst="round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id-ID" sz="1200">
              <a:solidFill>
                <a:prstClr val="white">
                  <a:lumMod val="50000"/>
                </a:prstClr>
              </a:solidFill>
              <a:latin typeface="Lato Light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9A3DDF1F-6618-FF12-AE05-D43C48C0376D}"/>
              </a:ext>
            </a:extLst>
          </p:cNvPr>
          <p:cNvSpPr/>
          <p:nvPr/>
        </p:nvSpPr>
        <p:spPr>
          <a:xfrm>
            <a:off x="4413317" y="2445220"/>
            <a:ext cx="544238" cy="381416"/>
          </a:xfrm>
          <a:prstGeom prst="rect">
            <a:avLst/>
          </a:prstGeom>
        </p:spPr>
        <p:txBody>
          <a:bodyPr wrap="none" lIns="121888" rIns="121888" bIns="60944">
            <a:spAutoFit/>
          </a:bodyPr>
          <a:lstStyle/>
          <a:p>
            <a:pPr algn="ctr" defTabSz="914126">
              <a:lnSpc>
                <a:spcPct val="89000"/>
              </a:lnSpc>
            </a:pPr>
            <a:r>
              <a:rPr lang="id-ID" sz="1999" b="1" dirty="0">
                <a:solidFill>
                  <a:srgbClr val="FFFFFF"/>
                </a:solidFill>
                <a:latin typeface="Lato Light"/>
              </a:rPr>
              <a:t>03</a:t>
            </a:r>
            <a:endParaRPr lang="en-US" sz="1999" b="1" dirty="0">
              <a:solidFill>
                <a:srgbClr val="FFFFFF"/>
              </a:solidFill>
              <a:latin typeface="Lato Light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B3727949-B245-A9C3-6ED6-6814412E8ADA}"/>
              </a:ext>
            </a:extLst>
          </p:cNvPr>
          <p:cNvSpPr/>
          <p:nvPr/>
        </p:nvSpPr>
        <p:spPr>
          <a:xfrm>
            <a:off x="4404610" y="4383634"/>
            <a:ext cx="544238" cy="381416"/>
          </a:xfrm>
          <a:prstGeom prst="rect">
            <a:avLst/>
          </a:prstGeom>
        </p:spPr>
        <p:txBody>
          <a:bodyPr wrap="none" lIns="121888" rIns="121888" bIns="60944">
            <a:spAutoFit/>
          </a:bodyPr>
          <a:lstStyle/>
          <a:p>
            <a:pPr algn="ctr" defTabSz="914126">
              <a:lnSpc>
                <a:spcPct val="89000"/>
              </a:lnSpc>
            </a:pPr>
            <a:r>
              <a:rPr lang="id-ID" sz="1999" b="1">
                <a:solidFill>
                  <a:srgbClr val="FFFFFF"/>
                </a:solidFill>
                <a:latin typeface="Lato Light"/>
              </a:rPr>
              <a:t>04</a:t>
            </a:r>
            <a:endParaRPr lang="en-US" sz="1999" b="1" dirty="0">
              <a:solidFill>
                <a:srgbClr val="FFFFFF"/>
              </a:solidFill>
              <a:latin typeface="Lato Light"/>
            </a:endParaRP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E4B26059-1B69-36CA-5410-05F48AA1621E}"/>
              </a:ext>
            </a:extLst>
          </p:cNvPr>
          <p:cNvGrpSpPr/>
          <p:nvPr/>
        </p:nvGrpSpPr>
        <p:grpSpPr>
          <a:xfrm>
            <a:off x="1846917" y="2278478"/>
            <a:ext cx="2286862" cy="1135337"/>
            <a:chOff x="1343487" y="1612564"/>
            <a:chExt cx="2361875" cy="1135337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5C6B9577-E881-BED6-E6F7-BCC061093DF9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FFD347D1-AFAA-9526-7440-5CCD43053538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BB27D15D-A969-7490-3D52-296C6FB20EBE}"/>
              </a:ext>
            </a:extLst>
          </p:cNvPr>
          <p:cNvGrpSpPr/>
          <p:nvPr/>
        </p:nvGrpSpPr>
        <p:grpSpPr>
          <a:xfrm>
            <a:off x="5219683" y="2202680"/>
            <a:ext cx="2286862" cy="1135337"/>
            <a:chOff x="1343487" y="1612564"/>
            <a:chExt cx="2361875" cy="1135337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1C09201F-24E4-7786-5522-E9F5388CD543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24E9DE7-BDB7-0405-A594-1225EF7E15A4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B8A81C1E-E365-4D05-BD5F-00CDC725B14D}"/>
              </a:ext>
            </a:extLst>
          </p:cNvPr>
          <p:cNvGrpSpPr/>
          <p:nvPr/>
        </p:nvGrpSpPr>
        <p:grpSpPr>
          <a:xfrm>
            <a:off x="1849413" y="4153322"/>
            <a:ext cx="2286862" cy="1135337"/>
            <a:chOff x="1343487" y="1612564"/>
            <a:chExt cx="2361875" cy="1135337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0EFC6B3D-63A8-8994-B2BC-9BD7B3E7F61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13AE1061-DB8D-ED91-0A7E-544923B4B42A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7018147-C31D-2ABA-23D6-6B898BE7EA84}"/>
              </a:ext>
            </a:extLst>
          </p:cNvPr>
          <p:cNvGrpSpPr/>
          <p:nvPr/>
        </p:nvGrpSpPr>
        <p:grpSpPr>
          <a:xfrm>
            <a:off x="5222179" y="4077524"/>
            <a:ext cx="2286862" cy="1135337"/>
            <a:chOff x="1343487" y="1612564"/>
            <a:chExt cx="2361875" cy="1135337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F8022F78-7CC4-011A-6BC7-E717E1690298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E695D308-2D60-E907-93F1-85B7F5821880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6049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17D0579-89F0-16A9-E4D9-CF0DC1053920}"/>
              </a:ext>
            </a:extLst>
          </p:cNvPr>
          <p:cNvSpPr/>
          <p:nvPr/>
        </p:nvSpPr>
        <p:spPr>
          <a:xfrm>
            <a:off x="1639" y="5198579"/>
            <a:ext cx="12188825" cy="1659567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BCB18C4D-BF78-232E-CEAC-C6E0F6A053D6}"/>
              </a:ext>
            </a:extLst>
          </p:cNvPr>
          <p:cNvSpPr/>
          <p:nvPr/>
        </p:nvSpPr>
        <p:spPr>
          <a:xfrm>
            <a:off x="1847528" y="5224089"/>
            <a:ext cx="2232248" cy="1123333"/>
          </a:xfrm>
          <a:prstGeom prst="ellipse">
            <a:avLst/>
          </a:prstGeom>
          <a:solidFill>
            <a:sysClr val="window" lastClr="FFFFFF">
              <a:lumMod val="85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914531C-00EA-D152-862A-054BCA0FA00B}"/>
              </a:ext>
            </a:extLst>
          </p:cNvPr>
          <p:cNvSpPr/>
          <p:nvPr/>
        </p:nvSpPr>
        <p:spPr>
          <a:xfrm>
            <a:off x="5139419" y="5276341"/>
            <a:ext cx="2232248" cy="1123333"/>
          </a:xfrm>
          <a:prstGeom prst="ellipse">
            <a:avLst/>
          </a:prstGeom>
          <a:solidFill>
            <a:sysClr val="window" lastClr="FFFFFF">
              <a:lumMod val="85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AFCBB9DF-448D-EDCC-A2C5-E04522647060}"/>
              </a:ext>
            </a:extLst>
          </p:cNvPr>
          <p:cNvSpPr/>
          <p:nvPr/>
        </p:nvSpPr>
        <p:spPr>
          <a:xfrm>
            <a:off x="8209139" y="5302467"/>
            <a:ext cx="2232248" cy="1123333"/>
          </a:xfrm>
          <a:prstGeom prst="ellipse">
            <a:avLst/>
          </a:prstGeom>
          <a:solidFill>
            <a:sysClr val="window" lastClr="FFFFFF">
              <a:lumMod val="85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DD79E57-B534-522D-A351-7163197C009F}"/>
              </a:ext>
            </a:extLst>
          </p:cNvPr>
          <p:cNvGrpSpPr/>
          <p:nvPr/>
        </p:nvGrpSpPr>
        <p:grpSpPr>
          <a:xfrm>
            <a:off x="2080737" y="4038135"/>
            <a:ext cx="1747284" cy="2093119"/>
            <a:chOff x="1286126" y="4001511"/>
            <a:chExt cx="1747283" cy="2093119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E3BC805-EB6E-309D-F5D6-348541C2B7C2}"/>
                </a:ext>
              </a:extLst>
            </p:cNvPr>
            <p:cNvGrpSpPr/>
            <p:nvPr/>
          </p:nvGrpSpPr>
          <p:grpSpPr>
            <a:xfrm>
              <a:off x="1292691" y="5096210"/>
              <a:ext cx="1577601" cy="998420"/>
              <a:chOff x="6338645" y="2741246"/>
              <a:chExt cx="9070975" cy="5740767"/>
            </a:xfrm>
          </p:grpSpPr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8EC9D773-BEF7-D8F2-AB3A-6C797F2B5137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52" name="Freeform 15">
                  <a:extLst>
                    <a:ext uri="{FF2B5EF4-FFF2-40B4-BE49-F238E27FC236}">
                      <a16:creationId xmlns:a16="http://schemas.microsoft.com/office/drawing/2014/main" id="{C4CE0E5F-4D43-D666-473D-809503FAB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53" name="Freeform 16">
                  <a:extLst>
                    <a:ext uri="{FF2B5EF4-FFF2-40B4-BE49-F238E27FC236}">
                      <a16:creationId xmlns:a16="http://schemas.microsoft.com/office/drawing/2014/main" id="{3A33656D-BAA3-0A3D-B011-12B5B144C4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54" name="Freeform 17">
                  <a:extLst>
                    <a:ext uri="{FF2B5EF4-FFF2-40B4-BE49-F238E27FC236}">
                      <a16:creationId xmlns:a16="http://schemas.microsoft.com/office/drawing/2014/main" id="{99CAADBC-FAE3-8E2A-2A74-C95C7648D9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55" name="Freeform 18">
                  <a:extLst>
                    <a:ext uri="{FF2B5EF4-FFF2-40B4-BE49-F238E27FC236}">
                      <a16:creationId xmlns:a16="http://schemas.microsoft.com/office/drawing/2014/main" id="{C8374D79-48E2-410C-266E-162EEBDA9E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56" name="Freeform 19">
                  <a:extLst>
                    <a:ext uri="{FF2B5EF4-FFF2-40B4-BE49-F238E27FC236}">
                      <a16:creationId xmlns:a16="http://schemas.microsoft.com/office/drawing/2014/main" id="{85FDAACD-907E-4E8C-44EC-176F0C93AE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57" name="Freeform 20">
                  <a:extLst>
                    <a:ext uri="{FF2B5EF4-FFF2-40B4-BE49-F238E27FC236}">
                      <a16:creationId xmlns:a16="http://schemas.microsoft.com/office/drawing/2014/main" id="{50091D98-36AC-7BAA-38A6-1274FD9249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58" name="Freeform 21">
                  <a:extLst>
                    <a:ext uri="{FF2B5EF4-FFF2-40B4-BE49-F238E27FC236}">
                      <a16:creationId xmlns:a16="http://schemas.microsoft.com/office/drawing/2014/main" id="{1E0F64E6-DC04-00C8-120C-F80F00A8E0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59" name="Freeform 22">
                  <a:extLst>
                    <a:ext uri="{FF2B5EF4-FFF2-40B4-BE49-F238E27FC236}">
                      <a16:creationId xmlns:a16="http://schemas.microsoft.com/office/drawing/2014/main" id="{CBFD7A9E-9893-1D99-437D-38563E5B72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60" name="Freeform 23">
                  <a:extLst>
                    <a:ext uri="{FF2B5EF4-FFF2-40B4-BE49-F238E27FC236}">
                      <a16:creationId xmlns:a16="http://schemas.microsoft.com/office/drawing/2014/main" id="{8F27F3DF-5868-5A9C-B535-37C98D3B5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61" name="Freeform 24">
                  <a:extLst>
                    <a:ext uri="{FF2B5EF4-FFF2-40B4-BE49-F238E27FC236}">
                      <a16:creationId xmlns:a16="http://schemas.microsoft.com/office/drawing/2014/main" id="{15787045-E140-E24B-7893-E5BB4E8B1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62" name="Freeform 25">
                  <a:extLst>
                    <a:ext uri="{FF2B5EF4-FFF2-40B4-BE49-F238E27FC236}">
                      <a16:creationId xmlns:a16="http://schemas.microsoft.com/office/drawing/2014/main" id="{FB273863-0EF6-EE64-810C-598DAB4A71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1A3A85F5-8573-FD86-0628-62A9DB685AB5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49" name="Freeform 26">
                  <a:extLst>
                    <a:ext uri="{FF2B5EF4-FFF2-40B4-BE49-F238E27FC236}">
                      <a16:creationId xmlns:a16="http://schemas.microsoft.com/office/drawing/2014/main" id="{E52B9C14-08B8-7C35-688F-924B0A5A5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50" name="Freeform 27">
                  <a:extLst>
                    <a:ext uri="{FF2B5EF4-FFF2-40B4-BE49-F238E27FC236}">
                      <a16:creationId xmlns:a16="http://schemas.microsoft.com/office/drawing/2014/main" id="{840D89EF-8492-E114-B05D-4CB20D925D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51" name="Freeform 28">
                  <a:extLst>
                    <a:ext uri="{FF2B5EF4-FFF2-40B4-BE49-F238E27FC236}">
                      <a16:creationId xmlns:a16="http://schemas.microsoft.com/office/drawing/2014/main" id="{CF7E15ED-CAC2-F76C-510E-1AD646AD5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866FA01C-42AD-768C-9A55-EADC41D8C6A8}"/>
                </a:ext>
              </a:extLst>
            </p:cNvPr>
            <p:cNvGrpSpPr/>
            <p:nvPr/>
          </p:nvGrpSpPr>
          <p:grpSpPr>
            <a:xfrm>
              <a:off x="1455808" y="4838657"/>
              <a:ext cx="1577601" cy="998420"/>
              <a:chOff x="6338645" y="2741246"/>
              <a:chExt cx="9070975" cy="5740767"/>
            </a:xfrm>
          </p:grpSpPr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25C9ABAF-5353-AB62-269F-379515CA8D77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36" name="Freeform 15">
                  <a:extLst>
                    <a:ext uri="{FF2B5EF4-FFF2-40B4-BE49-F238E27FC236}">
                      <a16:creationId xmlns:a16="http://schemas.microsoft.com/office/drawing/2014/main" id="{135F4CEE-9EB4-C141-F333-0134FDEFC5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7" name="Freeform 16">
                  <a:extLst>
                    <a:ext uri="{FF2B5EF4-FFF2-40B4-BE49-F238E27FC236}">
                      <a16:creationId xmlns:a16="http://schemas.microsoft.com/office/drawing/2014/main" id="{ABC7FD93-F49E-B617-5EC9-ECC5AF6AE2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8" name="Freeform 17">
                  <a:extLst>
                    <a:ext uri="{FF2B5EF4-FFF2-40B4-BE49-F238E27FC236}">
                      <a16:creationId xmlns:a16="http://schemas.microsoft.com/office/drawing/2014/main" id="{1D60055B-B092-AB55-CDF4-1D86ADF94D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9" name="Freeform 18">
                  <a:extLst>
                    <a:ext uri="{FF2B5EF4-FFF2-40B4-BE49-F238E27FC236}">
                      <a16:creationId xmlns:a16="http://schemas.microsoft.com/office/drawing/2014/main" id="{C173AB27-938B-214E-B6B9-F095F714E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40" name="Freeform 19">
                  <a:extLst>
                    <a:ext uri="{FF2B5EF4-FFF2-40B4-BE49-F238E27FC236}">
                      <a16:creationId xmlns:a16="http://schemas.microsoft.com/office/drawing/2014/main" id="{5DEFCF23-9BB2-8969-CB31-391842A977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41" name="Freeform 20">
                  <a:extLst>
                    <a:ext uri="{FF2B5EF4-FFF2-40B4-BE49-F238E27FC236}">
                      <a16:creationId xmlns:a16="http://schemas.microsoft.com/office/drawing/2014/main" id="{10D41F70-72B5-A985-C09C-1C162A028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42" name="Freeform 21">
                  <a:extLst>
                    <a:ext uri="{FF2B5EF4-FFF2-40B4-BE49-F238E27FC236}">
                      <a16:creationId xmlns:a16="http://schemas.microsoft.com/office/drawing/2014/main" id="{031F1D75-1704-E80F-3CBE-19A1A7690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43" name="Freeform 22">
                  <a:extLst>
                    <a:ext uri="{FF2B5EF4-FFF2-40B4-BE49-F238E27FC236}">
                      <a16:creationId xmlns:a16="http://schemas.microsoft.com/office/drawing/2014/main" id="{AA419BA0-1DFB-DA24-2FFD-F093CC3807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44" name="Freeform 23">
                  <a:extLst>
                    <a:ext uri="{FF2B5EF4-FFF2-40B4-BE49-F238E27FC236}">
                      <a16:creationId xmlns:a16="http://schemas.microsoft.com/office/drawing/2014/main" id="{D8A42664-6498-77E9-5CC9-DD530DD948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45" name="Freeform 24">
                  <a:extLst>
                    <a:ext uri="{FF2B5EF4-FFF2-40B4-BE49-F238E27FC236}">
                      <a16:creationId xmlns:a16="http://schemas.microsoft.com/office/drawing/2014/main" id="{13120756-79F0-030F-764D-4C9061AA0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46" name="Freeform 25">
                  <a:extLst>
                    <a:ext uri="{FF2B5EF4-FFF2-40B4-BE49-F238E27FC236}">
                      <a16:creationId xmlns:a16="http://schemas.microsoft.com/office/drawing/2014/main" id="{E267864D-9749-A269-DF70-C2CD51C1B9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F0920B5F-41D0-823C-CEE4-578ECC06100F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33" name="Freeform 26">
                  <a:extLst>
                    <a:ext uri="{FF2B5EF4-FFF2-40B4-BE49-F238E27FC236}">
                      <a16:creationId xmlns:a16="http://schemas.microsoft.com/office/drawing/2014/main" id="{EDF7522D-D0D3-7341-293B-C87668140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4" name="Freeform 27">
                  <a:extLst>
                    <a:ext uri="{FF2B5EF4-FFF2-40B4-BE49-F238E27FC236}">
                      <a16:creationId xmlns:a16="http://schemas.microsoft.com/office/drawing/2014/main" id="{86D7A75C-AA1C-F937-DADF-3F40B555E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5" name="Freeform 28">
                  <a:extLst>
                    <a:ext uri="{FF2B5EF4-FFF2-40B4-BE49-F238E27FC236}">
                      <a16:creationId xmlns:a16="http://schemas.microsoft.com/office/drawing/2014/main" id="{FB3F0169-DE0C-EF26-B990-EEE3A6836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085D0350-3020-C2C3-2CEB-1EB7BC425319}"/>
                </a:ext>
              </a:extLst>
            </p:cNvPr>
            <p:cNvGrpSpPr/>
            <p:nvPr/>
          </p:nvGrpSpPr>
          <p:grpSpPr>
            <a:xfrm>
              <a:off x="1286126" y="4520503"/>
              <a:ext cx="1577601" cy="998420"/>
              <a:chOff x="6338645" y="2741246"/>
              <a:chExt cx="9070975" cy="5740767"/>
            </a:xfrm>
          </p:grpSpPr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E65BA978-1F8E-5C22-867A-3F161F151230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20" name="Freeform 15">
                  <a:extLst>
                    <a:ext uri="{FF2B5EF4-FFF2-40B4-BE49-F238E27FC236}">
                      <a16:creationId xmlns:a16="http://schemas.microsoft.com/office/drawing/2014/main" id="{FBADFE31-4FC1-E0E4-D440-6CDC6E833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1" name="Freeform 16">
                  <a:extLst>
                    <a:ext uri="{FF2B5EF4-FFF2-40B4-BE49-F238E27FC236}">
                      <a16:creationId xmlns:a16="http://schemas.microsoft.com/office/drawing/2014/main" id="{3600322F-4815-393A-C458-67F15B9ECB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2" name="Freeform 17">
                  <a:extLst>
                    <a:ext uri="{FF2B5EF4-FFF2-40B4-BE49-F238E27FC236}">
                      <a16:creationId xmlns:a16="http://schemas.microsoft.com/office/drawing/2014/main" id="{11E9C147-1BD9-503F-FC0C-1BF8A87E16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3" name="Freeform 18">
                  <a:extLst>
                    <a:ext uri="{FF2B5EF4-FFF2-40B4-BE49-F238E27FC236}">
                      <a16:creationId xmlns:a16="http://schemas.microsoft.com/office/drawing/2014/main" id="{9C8A5402-AA2D-9B93-403E-9BDDC2782C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4" name="Freeform 19">
                  <a:extLst>
                    <a:ext uri="{FF2B5EF4-FFF2-40B4-BE49-F238E27FC236}">
                      <a16:creationId xmlns:a16="http://schemas.microsoft.com/office/drawing/2014/main" id="{84A9C5A5-DDBA-C024-767E-8CC86DF1E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5" name="Freeform 20">
                  <a:extLst>
                    <a:ext uri="{FF2B5EF4-FFF2-40B4-BE49-F238E27FC236}">
                      <a16:creationId xmlns:a16="http://schemas.microsoft.com/office/drawing/2014/main" id="{BF178241-2ED4-389B-7561-3C159377E8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6" name="Freeform 21">
                  <a:extLst>
                    <a:ext uri="{FF2B5EF4-FFF2-40B4-BE49-F238E27FC236}">
                      <a16:creationId xmlns:a16="http://schemas.microsoft.com/office/drawing/2014/main" id="{B6EC3E9B-2713-7C34-CDB3-BBB83C51E7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7" name="Freeform 22">
                  <a:extLst>
                    <a:ext uri="{FF2B5EF4-FFF2-40B4-BE49-F238E27FC236}">
                      <a16:creationId xmlns:a16="http://schemas.microsoft.com/office/drawing/2014/main" id="{E251535D-5760-F911-E776-0B2F590D22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8" name="Freeform 23">
                  <a:extLst>
                    <a:ext uri="{FF2B5EF4-FFF2-40B4-BE49-F238E27FC236}">
                      <a16:creationId xmlns:a16="http://schemas.microsoft.com/office/drawing/2014/main" id="{CE34C3E9-43CB-DBD4-58AC-9E1577A6E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9" name="Freeform 24">
                  <a:extLst>
                    <a:ext uri="{FF2B5EF4-FFF2-40B4-BE49-F238E27FC236}">
                      <a16:creationId xmlns:a16="http://schemas.microsoft.com/office/drawing/2014/main" id="{7C38AD97-AD7A-D440-3620-C03CFD1A88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0" name="Freeform 25">
                  <a:extLst>
                    <a:ext uri="{FF2B5EF4-FFF2-40B4-BE49-F238E27FC236}">
                      <a16:creationId xmlns:a16="http://schemas.microsoft.com/office/drawing/2014/main" id="{54379177-F700-6946-C8FB-B264143BED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BE215ECD-D001-D5A0-86B3-B281B0188FE4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17" name="Freeform 26">
                  <a:extLst>
                    <a:ext uri="{FF2B5EF4-FFF2-40B4-BE49-F238E27FC236}">
                      <a16:creationId xmlns:a16="http://schemas.microsoft.com/office/drawing/2014/main" id="{5610C820-74D8-685C-0D7E-164192E666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8" name="Freeform 27">
                  <a:extLst>
                    <a:ext uri="{FF2B5EF4-FFF2-40B4-BE49-F238E27FC236}">
                      <a16:creationId xmlns:a16="http://schemas.microsoft.com/office/drawing/2014/main" id="{88B9A894-EEA2-EA47-CCD6-2E275B22F0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9" name="Freeform 28">
                  <a:extLst>
                    <a:ext uri="{FF2B5EF4-FFF2-40B4-BE49-F238E27FC236}">
                      <a16:creationId xmlns:a16="http://schemas.microsoft.com/office/drawing/2014/main" id="{060CF144-F0C7-80E5-BA39-F3322CBC6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ABB0A43-5AD6-D034-8767-F38774EC8B9F}"/>
                </a:ext>
              </a:extLst>
            </p:cNvPr>
            <p:cNvGrpSpPr/>
            <p:nvPr/>
          </p:nvGrpSpPr>
          <p:grpSpPr>
            <a:xfrm>
              <a:off x="1537710" y="4001511"/>
              <a:ext cx="1047075" cy="834285"/>
              <a:chOff x="7115175" y="-812800"/>
              <a:chExt cx="6561138" cy="5227763"/>
            </a:xfrm>
          </p:grpSpPr>
          <p:sp>
            <p:nvSpPr>
              <p:cNvPr id="12" name="Freeform 6">
                <a:extLst>
                  <a:ext uri="{FF2B5EF4-FFF2-40B4-BE49-F238E27FC236}">
                    <a16:creationId xmlns:a16="http://schemas.microsoft.com/office/drawing/2014/main" id="{86F2B164-AD69-3A38-0219-B64A9683F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5175" y="-812800"/>
                <a:ext cx="3281363" cy="2554288"/>
              </a:xfrm>
              <a:custGeom>
                <a:avLst/>
                <a:gdLst>
                  <a:gd name="T0" fmla="*/ 0 w 2067"/>
                  <a:gd name="T1" fmla="*/ 0 h 1609"/>
                  <a:gd name="T2" fmla="*/ 460 w 2067"/>
                  <a:gd name="T3" fmla="*/ 0 h 1609"/>
                  <a:gd name="T4" fmla="*/ 590 w 2067"/>
                  <a:gd name="T5" fmla="*/ 5 h 1609"/>
                  <a:gd name="T6" fmla="*/ 720 w 2067"/>
                  <a:gd name="T7" fmla="*/ 21 h 1609"/>
                  <a:gd name="T8" fmla="*/ 845 w 2067"/>
                  <a:gd name="T9" fmla="*/ 47 h 1609"/>
                  <a:gd name="T10" fmla="*/ 967 w 2067"/>
                  <a:gd name="T11" fmla="*/ 81 h 1609"/>
                  <a:gd name="T12" fmla="*/ 1084 w 2067"/>
                  <a:gd name="T13" fmla="*/ 126 h 1609"/>
                  <a:gd name="T14" fmla="*/ 1198 w 2067"/>
                  <a:gd name="T15" fmla="*/ 179 h 1609"/>
                  <a:gd name="T16" fmla="*/ 1305 w 2067"/>
                  <a:gd name="T17" fmla="*/ 241 h 1609"/>
                  <a:gd name="T18" fmla="*/ 1408 w 2067"/>
                  <a:gd name="T19" fmla="*/ 310 h 1609"/>
                  <a:gd name="T20" fmla="*/ 1504 w 2067"/>
                  <a:gd name="T21" fmla="*/ 387 h 1609"/>
                  <a:gd name="T22" fmla="*/ 1595 w 2067"/>
                  <a:gd name="T23" fmla="*/ 471 h 1609"/>
                  <a:gd name="T24" fmla="*/ 1680 w 2067"/>
                  <a:gd name="T25" fmla="*/ 561 h 1609"/>
                  <a:gd name="T26" fmla="*/ 1756 w 2067"/>
                  <a:gd name="T27" fmla="*/ 659 h 1609"/>
                  <a:gd name="T28" fmla="*/ 1825 w 2067"/>
                  <a:gd name="T29" fmla="*/ 761 h 1609"/>
                  <a:gd name="T30" fmla="*/ 1886 w 2067"/>
                  <a:gd name="T31" fmla="*/ 870 h 1609"/>
                  <a:gd name="T32" fmla="*/ 1941 w 2067"/>
                  <a:gd name="T33" fmla="*/ 982 h 1609"/>
                  <a:gd name="T34" fmla="*/ 1984 w 2067"/>
                  <a:gd name="T35" fmla="*/ 1100 h 1609"/>
                  <a:gd name="T36" fmla="*/ 2020 w 2067"/>
                  <a:gd name="T37" fmla="*/ 1223 h 1609"/>
                  <a:gd name="T38" fmla="*/ 2046 w 2067"/>
                  <a:gd name="T39" fmla="*/ 1348 h 1609"/>
                  <a:gd name="T40" fmla="*/ 2062 w 2067"/>
                  <a:gd name="T41" fmla="*/ 1477 h 1609"/>
                  <a:gd name="T42" fmla="*/ 2067 w 2067"/>
                  <a:gd name="T43" fmla="*/ 1609 h 1609"/>
                  <a:gd name="T44" fmla="*/ 1607 w 2067"/>
                  <a:gd name="T45" fmla="*/ 1609 h 1609"/>
                  <a:gd name="T46" fmla="*/ 1475 w 2067"/>
                  <a:gd name="T47" fmla="*/ 1604 h 1609"/>
                  <a:gd name="T48" fmla="*/ 1347 w 2067"/>
                  <a:gd name="T49" fmla="*/ 1587 h 1609"/>
                  <a:gd name="T50" fmla="*/ 1220 w 2067"/>
                  <a:gd name="T51" fmla="*/ 1562 h 1609"/>
                  <a:gd name="T52" fmla="*/ 1099 w 2067"/>
                  <a:gd name="T53" fmla="*/ 1527 h 1609"/>
                  <a:gd name="T54" fmla="*/ 981 w 2067"/>
                  <a:gd name="T55" fmla="*/ 1482 h 1609"/>
                  <a:gd name="T56" fmla="*/ 869 w 2067"/>
                  <a:gd name="T57" fmla="*/ 1430 h 1609"/>
                  <a:gd name="T58" fmla="*/ 760 w 2067"/>
                  <a:gd name="T59" fmla="*/ 1368 h 1609"/>
                  <a:gd name="T60" fmla="*/ 657 w 2067"/>
                  <a:gd name="T61" fmla="*/ 1299 h 1609"/>
                  <a:gd name="T62" fmla="*/ 561 w 2067"/>
                  <a:gd name="T63" fmla="*/ 1221 h 1609"/>
                  <a:gd name="T64" fmla="*/ 471 w 2067"/>
                  <a:gd name="T65" fmla="*/ 1138 h 1609"/>
                  <a:gd name="T66" fmla="*/ 387 w 2067"/>
                  <a:gd name="T67" fmla="*/ 1047 h 1609"/>
                  <a:gd name="T68" fmla="*/ 309 w 2067"/>
                  <a:gd name="T69" fmla="*/ 949 h 1609"/>
                  <a:gd name="T70" fmla="*/ 241 w 2067"/>
                  <a:gd name="T71" fmla="*/ 848 h 1609"/>
                  <a:gd name="T72" fmla="*/ 179 w 2067"/>
                  <a:gd name="T73" fmla="*/ 739 h 1609"/>
                  <a:gd name="T74" fmla="*/ 127 w 2067"/>
                  <a:gd name="T75" fmla="*/ 627 h 1609"/>
                  <a:gd name="T76" fmla="*/ 81 w 2067"/>
                  <a:gd name="T77" fmla="*/ 509 h 1609"/>
                  <a:gd name="T78" fmla="*/ 47 w 2067"/>
                  <a:gd name="T79" fmla="*/ 386 h 1609"/>
                  <a:gd name="T80" fmla="*/ 22 w 2067"/>
                  <a:gd name="T81" fmla="*/ 261 h 1609"/>
                  <a:gd name="T82" fmla="*/ 5 w 2067"/>
                  <a:gd name="T83" fmla="*/ 132 h 1609"/>
                  <a:gd name="T84" fmla="*/ 0 w 2067"/>
                  <a:gd name="T85" fmla="*/ 0 h 1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67" h="1609">
                    <a:moveTo>
                      <a:pt x="0" y="0"/>
                    </a:moveTo>
                    <a:lnTo>
                      <a:pt x="460" y="0"/>
                    </a:lnTo>
                    <a:lnTo>
                      <a:pt x="590" y="5"/>
                    </a:lnTo>
                    <a:lnTo>
                      <a:pt x="720" y="21"/>
                    </a:lnTo>
                    <a:lnTo>
                      <a:pt x="845" y="47"/>
                    </a:lnTo>
                    <a:lnTo>
                      <a:pt x="967" y="81"/>
                    </a:lnTo>
                    <a:lnTo>
                      <a:pt x="1084" y="126"/>
                    </a:lnTo>
                    <a:lnTo>
                      <a:pt x="1198" y="179"/>
                    </a:lnTo>
                    <a:lnTo>
                      <a:pt x="1305" y="241"/>
                    </a:lnTo>
                    <a:lnTo>
                      <a:pt x="1408" y="310"/>
                    </a:lnTo>
                    <a:lnTo>
                      <a:pt x="1504" y="387"/>
                    </a:lnTo>
                    <a:lnTo>
                      <a:pt x="1595" y="471"/>
                    </a:lnTo>
                    <a:lnTo>
                      <a:pt x="1680" y="561"/>
                    </a:lnTo>
                    <a:lnTo>
                      <a:pt x="1756" y="659"/>
                    </a:lnTo>
                    <a:lnTo>
                      <a:pt x="1825" y="761"/>
                    </a:lnTo>
                    <a:lnTo>
                      <a:pt x="1886" y="870"/>
                    </a:lnTo>
                    <a:lnTo>
                      <a:pt x="1941" y="982"/>
                    </a:lnTo>
                    <a:lnTo>
                      <a:pt x="1984" y="1100"/>
                    </a:lnTo>
                    <a:lnTo>
                      <a:pt x="2020" y="1223"/>
                    </a:lnTo>
                    <a:lnTo>
                      <a:pt x="2046" y="1348"/>
                    </a:lnTo>
                    <a:lnTo>
                      <a:pt x="2062" y="1477"/>
                    </a:lnTo>
                    <a:lnTo>
                      <a:pt x="2067" y="1609"/>
                    </a:lnTo>
                    <a:lnTo>
                      <a:pt x="1607" y="1609"/>
                    </a:lnTo>
                    <a:lnTo>
                      <a:pt x="1475" y="1604"/>
                    </a:lnTo>
                    <a:lnTo>
                      <a:pt x="1347" y="1587"/>
                    </a:lnTo>
                    <a:lnTo>
                      <a:pt x="1220" y="1562"/>
                    </a:lnTo>
                    <a:lnTo>
                      <a:pt x="1099" y="1527"/>
                    </a:lnTo>
                    <a:lnTo>
                      <a:pt x="981" y="1482"/>
                    </a:lnTo>
                    <a:lnTo>
                      <a:pt x="869" y="1430"/>
                    </a:lnTo>
                    <a:lnTo>
                      <a:pt x="760" y="1368"/>
                    </a:lnTo>
                    <a:lnTo>
                      <a:pt x="657" y="1299"/>
                    </a:lnTo>
                    <a:lnTo>
                      <a:pt x="561" y="1221"/>
                    </a:lnTo>
                    <a:lnTo>
                      <a:pt x="471" y="1138"/>
                    </a:lnTo>
                    <a:lnTo>
                      <a:pt x="387" y="1047"/>
                    </a:lnTo>
                    <a:lnTo>
                      <a:pt x="309" y="949"/>
                    </a:lnTo>
                    <a:lnTo>
                      <a:pt x="241" y="848"/>
                    </a:lnTo>
                    <a:lnTo>
                      <a:pt x="179" y="739"/>
                    </a:lnTo>
                    <a:lnTo>
                      <a:pt x="127" y="627"/>
                    </a:lnTo>
                    <a:lnTo>
                      <a:pt x="81" y="509"/>
                    </a:lnTo>
                    <a:lnTo>
                      <a:pt x="47" y="386"/>
                    </a:lnTo>
                    <a:lnTo>
                      <a:pt x="22" y="261"/>
                    </a:lnTo>
                    <a:lnTo>
                      <a:pt x="5" y="1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D53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07F9C55C-3322-1144-C9C6-2787D8DF0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1414" y="1528764"/>
                <a:ext cx="727075" cy="2886199"/>
              </a:xfrm>
              <a:prstGeom prst="rect">
                <a:avLst/>
              </a:prstGeom>
              <a:solidFill>
                <a:srgbClr val="50BA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4" name="Freeform 9">
                <a:extLst>
                  <a:ext uri="{FF2B5EF4-FFF2-40B4-BE49-F238E27FC236}">
                    <a16:creationId xmlns:a16="http://schemas.microsoft.com/office/drawing/2014/main" id="{C2D96F9E-E3C3-7EDB-800D-458A02ED2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6538" y="-812800"/>
                <a:ext cx="3279775" cy="2554288"/>
              </a:xfrm>
              <a:custGeom>
                <a:avLst/>
                <a:gdLst>
                  <a:gd name="T0" fmla="*/ 1606 w 2066"/>
                  <a:gd name="T1" fmla="*/ 0 h 1609"/>
                  <a:gd name="T2" fmla="*/ 2066 w 2066"/>
                  <a:gd name="T3" fmla="*/ 0 h 1609"/>
                  <a:gd name="T4" fmla="*/ 2060 w 2066"/>
                  <a:gd name="T5" fmla="*/ 132 h 1609"/>
                  <a:gd name="T6" fmla="*/ 2046 w 2066"/>
                  <a:gd name="T7" fmla="*/ 261 h 1609"/>
                  <a:gd name="T8" fmla="*/ 2019 w 2066"/>
                  <a:gd name="T9" fmla="*/ 386 h 1609"/>
                  <a:gd name="T10" fmla="*/ 1984 w 2066"/>
                  <a:gd name="T11" fmla="*/ 509 h 1609"/>
                  <a:gd name="T12" fmla="*/ 1939 w 2066"/>
                  <a:gd name="T13" fmla="*/ 627 h 1609"/>
                  <a:gd name="T14" fmla="*/ 1887 w 2066"/>
                  <a:gd name="T15" fmla="*/ 739 h 1609"/>
                  <a:gd name="T16" fmla="*/ 1825 w 2066"/>
                  <a:gd name="T17" fmla="*/ 848 h 1609"/>
                  <a:gd name="T18" fmla="*/ 1756 w 2066"/>
                  <a:gd name="T19" fmla="*/ 949 h 1609"/>
                  <a:gd name="T20" fmla="*/ 1678 w 2066"/>
                  <a:gd name="T21" fmla="*/ 1047 h 1609"/>
                  <a:gd name="T22" fmla="*/ 1595 w 2066"/>
                  <a:gd name="T23" fmla="*/ 1138 h 1609"/>
                  <a:gd name="T24" fmla="*/ 1505 w 2066"/>
                  <a:gd name="T25" fmla="*/ 1221 h 1609"/>
                  <a:gd name="T26" fmla="*/ 1409 w 2066"/>
                  <a:gd name="T27" fmla="*/ 1299 h 1609"/>
                  <a:gd name="T28" fmla="*/ 1306 w 2066"/>
                  <a:gd name="T29" fmla="*/ 1368 h 1609"/>
                  <a:gd name="T30" fmla="*/ 1197 w 2066"/>
                  <a:gd name="T31" fmla="*/ 1430 h 1609"/>
                  <a:gd name="T32" fmla="*/ 1085 w 2066"/>
                  <a:gd name="T33" fmla="*/ 1482 h 1609"/>
                  <a:gd name="T34" fmla="*/ 967 w 2066"/>
                  <a:gd name="T35" fmla="*/ 1527 h 1609"/>
                  <a:gd name="T36" fmla="*/ 846 w 2066"/>
                  <a:gd name="T37" fmla="*/ 1562 h 1609"/>
                  <a:gd name="T38" fmla="*/ 719 w 2066"/>
                  <a:gd name="T39" fmla="*/ 1587 h 1609"/>
                  <a:gd name="T40" fmla="*/ 590 w 2066"/>
                  <a:gd name="T41" fmla="*/ 1604 h 1609"/>
                  <a:gd name="T42" fmla="*/ 458 w 2066"/>
                  <a:gd name="T43" fmla="*/ 1609 h 1609"/>
                  <a:gd name="T44" fmla="*/ 0 w 2066"/>
                  <a:gd name="T45" fmla="*/ 1609 h 1609"/>
                  <a:gd name="T46" fmla="*/ 4 w 2066"/>
                  <a:gd name="T47" fmla="*/ 1477 h 1609"/>
                  <a:gd name="T48" fmla="*/ 20 w 2066"/>
                  <a:gd name="T49" fmla="*/ 1348 h 1609"/>
                  <a:gd name="T50" fmla="*/ 46 w 2066"/>
                  <a:gd name="T51" fmla="*/ 1223 h 1609"/>
                  <a:gd name="T52" fmla="*/ 82 w 2066"/>
                  <a:gd name="T53" fmla="*/ 1100 h 1609"/>
                  <a:gd name="T54" fmla="*/ 125 w 2066"/>
                  <a:gd name="T55" fmla="*/ 982 h 1609"/>
                  <a:gd name="T56" fmla="*/ 180 w 2066"/>
                  <a:gd name="T57" fmla="*/ 870 h 1609"/>
                  <a:gd name="T58" fmla="*/ 241 w 2066"/>
                  <a:gd name="T59" fmla="*/ 761 h 1609"/>
                  <a:gd name="T60" fmla="*/ 310 w 2066"/>
                  <a:gd name="T61" fmla="*/ 659 h 1609"/>
                  <a:gd name="T62" fmla="*/ 386 w 2066"/>
                  <a:gd name="T63" fmla="*/ 561 h 1609"/>
                  <a:gd name="T64" fmla="*/ 471 w 2066"/>
                  <a:gd name="T65" fmla="*/ 471 h 1609"/>
                  <a:gd name="T66" fmla="*/ 561 w 2066"/>
                  <a:gd name="T67" fmla="*/ 387 h 1609"/>
                  <a:gd name="T68" fmla="*/ 657 w 2066"/>
                  <a:gd name="T69" fmla="*/ 310 h 1609"/>
                  <a:gd name="T70" fmla="*/ 761 w 2066"/>
                  <a:gd name="T71" fmla="*/ 241 h 1609"/>
                  <a:gd name="T72" fmla="*/ 867 w 2066"/>
                  <a:gd name="T73" fmla="*/ 179 h 1609"/>
                  <a:gd name="T74" fmla="*/ 981 w 2066"/>
                  <a:gd name="T75" fmla="*/ 126 h 1609"/>
                  <a:gd name="T76" fmla="*/ 1099 w 2066"/>
                  <a:gd name="T77" fmla="*/ 81 h 1609"/>
                  <a:gd name="T78" fmla="*/ 1220 w 2066"/>
                  <a:gd name="T79" fmla="*/ 47 h 1609"/>
                  <a:gd name="T80" fmla="*/ 1345 w 2066"/>
                  <a:gd name="T81" fmla="*/ 21 h 1609"/>
                  <a:gd name="T82" fmla="*/ 1476 w 2066"/>
                  <a:gd name="T83" fmla="*/ 5 h 1609"/>
                  <a:gd name="T84" fmla="*/ 1606 w 2066"/>
                  <a:gd name="T85" fmla="*/ 0 h 1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66" h="1609">
                    <a:moveTo>
                      <a:pt x="1606" y="0"/>
                    </a:moveTo>
                    <a:lnTo>
                      <a:pt x="2066" y="0"/>
                    </a:lnTo>
                    <a:lnTo>
                      <a:pt x="2060" y="132"/>
                    </a:lnTo>
                    <a:lnTo>
                      <a:pt x="2046" y="261"/>
                    </a:lnTo>
                    <a:lnTo>
                      <a:pt x="2019" y="386"/>
                    </a:lnTo>
                    <a:lnTo>
                      <a:pt x="1984" y="509"/>
                    </a:lnTo>
                    <a:lnTo>
                      <a:pt x="1939" y="627"/>
                    </a:lnTo>
                    <a:lnTo>
                      <a:pt x="1887" y="739"/>
                    </a:lnTo>
                    <a:lnTo>
                      <a:pt x="1825" y="848"/>
                    </a:lnTo>
                    <a:lnTo>
                      <a:pt x="1756" y="949"/>
                    </a:lnTo>
                    <a:lnTo>
                      <a:pt x="1678" y="1047"/>
                    </a:lnTo>
                    <a:lnTo>
                      <a:pt x="1595" y="1138"/>
                    </a:lnTo>
                    <a:lnTo>
                      <a:pt x="1505" y="1221"/>
                    </a:lnTo>
                    <a:lnTo>
                      <a:pt x="1409" y="1299"/>
                    </a:lnTo>
                    <a:lnTo>
                      <a:pt x="1306" y="1368"/>
                    </a:lnTo>
                    <a:lnTo>
                      <a:pt x="1197" y="1430"/>
                    </a:lnTo>
                    <a:lnTo>
                      <a:pt x="1085" y="1482"/>
                    </a:lnTo>
                    <a:lnTo>
                      <a:pt x="967" y="1527"/>
                    </a:lnTo>
                    <a:lnTo>
                      <a:pt x="846" y="1562"/>
                    </a:lnTo>
                    <a:lnTo>
                      <a:pt x="719" y="1587"/>
                    </a:lnTo>
                    <a:lnTo>
                      <a:pt x="590" y="1604"/>
                    </a:lnTo>
                    <a:lnTo>
                      <a:pt x="458" y="1609"/>
                    </a:lnTo>
                    <a:lnTo>
                      <a:pt x="0" y="1609"/>
                    </a:lnTo>
                    <a:lnTo>
                      <a:pt x="4" y="1477"/>
                    </a:lnTo>
                    <a:lnTo>
                      <a:pt x="20" y="1348"/>
                    </a:lnTo>
                    <a:lnTo>
                      <a:pt x="46" y="1223"/>
                    </a:lnTo>
                    <a:lnTo>
                      <a:pt x="82" y="1100"/>
                    </a:lnTo>
                    <a:lnTo>
                      <a:pt x="125" y="982"/>
                    </a:lnTo>
                    <a:lnTo>
                      <a:pt x="180" y="870"/>
                    </a:lnTo>
                    <a:lnTo>
                      <a:pt x="241" y="761"/>
                    </a:lnTo>
                    <a:lnTo>
                      <a:pt x="310" y="659"/>
                    </a:lnTo>
                    <a:lnTo>
                      <a:pt x="386" y="561"/>
                    </a:lnTo>
                    <a:lnTo>
                      <a:pt x="471" y="471"/>
                    </a:lnTo>
                    <a:lnTo>
                      <a:pt x="561" y="387"/>
                    </a:lnTo>
                    <a:lnTo>
                      <a:pt x="657" y="310"/>
                    </a:lnTo>
                    <a:lnTo>
                      <a:pt x="761" y="241"/>
                    </a:lnTo>
                    <a:lnTo>
                      <a:pt x="867" y="179"/>
                    </a:lnTo>
                    <a:lnTo>
                      <a:pt x="981" y="126"/>
                    </a:lnTo>
                    <a:lnTo>
                      <a:pt x="1099" y="81"/>
                    </a:lnTo>
                    <a:lnTo>
                      <a:pt x="1220" y="47"/>
                    </a:lnTo>
                    <a:lnTo>
                      <a:pt x="1345" y="21"/>
                    </a:lnTo>
                    <a:lnTo>
                      <a:pt x="1476" y="5"/>
                    </a:lnTo>
                    <a:lnTo>
                      <a:pt x="1606" y="0"/>
                    </a:lnTo>
                    <a:close/>
                  </a:path>
                </a:pathLst>
              </a:custGeom>
              <a:solidFill>
                <a:srgbClr val="50BA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sp>
          <p:nvSpPr>
            <p:cNvPr id="11" name="Freeform 89">
              <a:extLst>
                <a:ext uri="{FF2B5EF4-FFF2-40B4-BE49-F238E27FC236}">
                  <a16:creationId xmlns:a16="http://schemas.microsoft.com/office/drawing/2014/main" id="{5CE4D12D-CB47-361B-06E9-52A859C005A3}"/>
                </a:ext>
              </a:extLst>
            </p:cNvPr>
            <p:cNvSpPr/>
            <p:nvPr/>
          </p:nvSpPr>
          <p:spPr>
            <a:xfrm>
              <a:off x="1856432" y="4672349"/>
              <a:ext cx="422501" cy="283434"/>
            </a:xfrm>
            <a:custGeom>
              <a:avLst/>
              <a:gdLst>
                <a:gd name="connsiteX0" fmla="*/ 0 w 447591"/>
                <a:gd name="connsiteY0" fmla="*/ 120269 h 259872"/>
                <a:gd name="connsiteX1" fmla="*/ 48861 w 447591"/>
                <a:gd name="connsiteY1" fmla="*/ 64428 h 259872"/>
                <a:gd name="connsiteX2" fmla="*/ 160544 w 447591"/>
                <a:gd name="connsiteY2" fmla="*/ 1606 h 259872"/>
                <a:gd name="connsiteX3" fmla="*/ 202425 w 447591"/>
                <a:gd name="connsiteY3" fmla="*/ 134229 h 259872"/>
                <a:gd name="connsiteX4" fmla="*/ 279206 w 447591"/>
                <a:gd name="connsiteY4" fmla="*/ 113289 h 259872"/>
                <a:gd name="connsiteX5" fmla="*/ 355988 w 447591"/>
                <a:gd name="connsiteY5" fmla="*/ 50467 h 259872"/>
                <a:gd name="connsiteX6" fmla="*/ 404849 w 447591"/>
                <a:gd name="connsiteY6" fmla="*/ 197051 h 259872"/>
                <a:gd name="connsiteX7" fmla="*/ 425789 w 447591"/>
                <a:gd name="connsiteY7" fmla="*/ 245912 h 259872"/>
                <a:gd name="connsiteX8" fmla="*/ 76782 w 447591"/>
                <a:gd name="connsiteY8" fmla="*/ 259872 h 259872"/>
                <a:gd name="connsiteX0" fmla="*/ 0 w 438447"/>
                <a:gd name="connsiteY0" fmla="*/ 253633 h 260648"/>
                <a:gd name="connsiteX1" fmla="*/ 39717 w 438447"/>
                <a:gd name="connsiteY1" fmla="*/ 65204 h 260648"/>
                <a:gd name="connsiteX2" fmla="*/ 151400 w 438447"/>
                <a:gd name="connsiteY2" fmla="*/ 2382 h 260648"/>
                <a:gd name="connsiteX3" fmla="*/ 193281 w 438447"/>
                <a:gd name="connsiteY3" fmla="*/ 135005 h 260648"/>
                <a:gd name="connsiteX4" fmla="*/ 270062 w 438447"/>
                <a:gd name="connsiteY4" fmla="*/ 114065 h 260648"/>
                <a:gd name="connsiteX5" fmla="*/ 346844 w 438447"/>
                <a:gd name="connsiteY5" fmla="*/ 51243 h 260648"/>
                <a:gd name="connsiteX6" fmla="*/ 395705 w 438447"/>
                <a:gd name="connsiteY6" fmla="*/ 197827 h 260648"/>
                <a:gd name="connsiteX7" fmla="*/ 416645 w 438447"/>
                <a:gd name="connsiteY7" fmla="*/ 246688 h 260648"/>
                <a:gd name="connsiteX8" fmla="*/ 67638 w 438447"/>
                <a:gd name="connsiteY8" fmla="*/ 260648 h 260648"/>
                <a:gd name="connsiteX0" fmla="*/ 0 w 438447"/>
                <a:gd name="connsiteY0" fmla="*/ 253633 h 260648"/>
                <a:gd name="connsiteX1" fmla="*/ 39717 w 438447"/>
                <a:gd name="connsiteY1" fmla="*/ 65204 h 260648"/>
                <a:gd name="connsiteX2" fmla="*/ 151400 w 438447"/>
                <a:gd name="connsiteY2" fmla="*/ 2382 h 260648"/>
                <a:gd name="connsiteX3" fmla="*/ 193281 w 438447"/>
                <a:gd name="connsiteY3" fmla="*/ 135005 h 260648"/>
                <a:gd name="connsiteX4" fmla="*/ 270062 w 438447"/>
                <a:gd name="connsiteY4" fmla="*/ 114065 h 260648"/>
                <a:gd name="connsiteX5" fmla="*/ 346844 w 438447"/>
                <a:gd name="connsiteY5" fmla="*/ 51243 h 260648"/>
                <a:gd name="connsiteX6" fmla="*/ 395705 w 438447"/>
                <a:gd name="connsiteY6" fmla="*/ 197827 h 260648"/>
                <a:gd name="connsiteX7" fmla="*/ 416645 w 438447"/>
                <a:gd name="connsiteY7" fmla="*/ 246688 h 260648"/>
                <a:gd name="connsiteX8" fmla="*/ 67638 w 438447"/>
                <a:gd name="connsiteY8" fmla="*/ 260648 h 260648"/>
                <a:gd name="connsiteX9" fmla="*/ 0 w 438447"/>
                <a:gd name="connsiteY9" fmla="*/ 253633 h 260648"/>
                <a:gd name="connsiteX0" fmla="*/ 0 w 490816"/>
                <a:gd name="connsiteY0" fmla="*/ 253633 h 261575"/>
                <a:gd name="connsiteX1" fmla="*/ 39717 w 490816"/>
                <a:gd name="connsiteY1" fmla="*/ 65204 h 261575"/>
                <a:gd name="connsiteX2" fmla="*/ 151400 w 490816"/>
                <a:gd name="connsiteY2" fmla="*/ 2382 h 261575"/>
                <a:gd name="connsiteX3" fmla="*/ 193281 w 490816"/>
                <a:gd name="connsiteY3" fmla="*/ 135005 h 261575"/>
                <a:gd name="connsiteX4" fmla="*/ 270062 w 490816"/>
                <a:gd name="connsiteY4" fmla="*/ 114065 h 261575"/>
                <a:gd name="connsiteX5" fmla="*/ 346844 w 490816"/>
                <a:gd name="connsiteY5" fmla="*/ 51243 h 261575"/>
                <a:gd name="connsiteX6" fmla="*/ 395705 w 490816"/>
                <a:gd name="connsiteY6" fmla="*/ 197827 h 261575"/>
                <a:gd name="connsiteX7" fmla="*/ 476081 w 490816"/>
                <a:gd name="connsiteY7" fmla="*/ 255832 h 261575"/>
                <a:gd name="connsiteX8" fmla="*/ 67638 w 490816"/>
                <a:gd name="connsiteY8" fmla="*/ 260648 h 261575"/>
                <a:gd name="connsiteX9" fmla="*/ 0 w 490816"/>
                <a:gd name="connsiteY9" fmla="*/ 253633 h 261575"/>
                <a:gd name="connsiteX0" fmla="*/ 0 w 490816"/>
                <a:gd name="connsiteY0" fmla="*/ 251543 h 259485"/>
                <a:gd name="connsiteX1" fmla="*/ 39717 w 490816"/>
                <a:gd name="connsiteY1" fmla="*/ 63114 h 259485"/>
                <a:gd name="connsiteX2" fmla="*/ 151400 w 490816"/>
                <a:gd name="connsiteY2" fmla="*/ 292 h 259485"/>
                <a:gd name="connsiteX3" fmla="*/ 216141 w 490816"/>
                <a:gd name="connsiteY3" fmla="*/ 82623 h 259485"/>
                <a:gd name="connsiteX4" fmla="*/ 270062 w 490816"/>
                <a:gd name="connsiteY4" fmla="*/ 111975 h 259485"/>
                <a:gd name="connsiteX5" fmla="*/ 346844 w 490816"/>
                <a:gd name="connsiteY5" fmla="*/ 49153 h 259485"/>
                <a:gd name="connsiteX6" fmla="*/ 395705 w 490816"/>
                <a:gd name="connsiteY6" fmla="*/ 195737 h 259485"/>
                <a:gd name="connsiteX7" fmla="*/ 476081 w 490816"/>
                <a:gd name="connsiteY7" fmla="*/ 253742 h 259485"/>
                <a:gd name="connsiteX8" fmla="*/ 67638 w 490816"/>
                <a:gd name="connsiteY8" fmla="*/ 258558 h 259485"/>
                <a:gd name="connsiteX9" fmla="*/ 0 w 490816"/>
                <a:gd name="connsiteY9" fmla="*/ 251543 h 259485"/>
                <a:gd name="connsiteX0" fmla="*/ 0 w 494912"/>
                <a:gd name="connsiteY0" fmla="*/ 251543 h 261103"/>
                <a:gd name="connsiteX1" fmla="*/ 39717 w 494912"/>
                <a:gd name="connsiteY1" fmla="*/ 63114 h 261103"/>
                <a:gd name="connsiteX2" fmla="*/ 151400 w 494912"/>
                <a:gd name="connsiteY2" fmla="*/ 292 h 261103"/>
                <a:gd name="connsiteX3" fmla="*/ 216141 w 494912"/>
                <a:gd name="connsiteY3" fmla="*/ 82623 h 261103"/>
                <a:gd name="connsiteX4" fmla="*/ 270062 w 494912"/>
                <a:gd name="connsiteY4" fmla="*/ 111975 h 261103"/>
                <a:gd name="connsiteX5" fmla="*/ 346844 w 494912"/>
                <a:gd name="connsiteY5" fmla="*/ 49153 h 261103"/>
                <a:gd name="connsiteX6" fmla="*/ 418565 w 494912"/>
                <a:gd name="connsiteY6" fmla="*/ 172877 h 261103"/>
                <a:gd name="connsiteX7" fmla="*/ 476081 w 494912"/>
                <a:gd name="connsiteY7" fmla="*/ 253742 h 261103"/>
                <a:gd name="connsiteX8" fmla="*/ 67638 w 494912"/>
                <a:gd name="connsiteY8" fmla="*/ 258558 h 261103"/>
                <a:gd name="connsiteX9" fmla="*/ 0 w 494912"/>
                <a:gd name="connsiteY9" fmla="*/ 251543 h 261103"/>
                <a:gd name="connsiteX0" fmla="*/ 0 w 494912"/>
                <a:gd name="connsiteY0" fmla="*/ 251603 h 261163"/>
                <a:gd name="connsiteX1" fmla="*/ 76293 w 494912"/>
                <a:gd name="connsiteY1" fmla="*/ 118038 h 261163"/>
                <a:gd name="connsiteX2" fmla="*/ 151400 w 494912"/>
                <a:gd name="connsiteY2" fmla="*/ 352 h 261163"/>
                <a:gd name="connsiteX3" fmla="*/ 216141 w 494912"/>
                <a:gd name="connsiteY3" fmla="*/ 82683 h 261163"/>
                <a:gd name="connsiteX4" fmla="*/ 270062 w 494912"/>
                <a:gd name="connsiteY4" fmla="*/ 112035 h 261163"/>
                <a:gd name="connsiteX5" fmla="*/ 346844 w 494912"/>
                <a:gd name="connsiteY5" fmla="*/ 49213 h 261163"/>
                <a:gd name="connsiteX6" fmla="*/ 418565 w 494912"/>
                <a:gd name="connsiteY6" fmla="*/ 172937 h 261163"/>
                <a:gd name="connsiteX7" fmla="*/ 476081 w 494912"/>
                <a:gd name="connsiteY7" fmla="*/ 253802 h 261163"/>
                <a:gd name="connsiteX8" fmla="*/ 67638 w 494912"/>
                <a:gd name="connsiteY8" fmla="*/ 258618 h 261163"/>
                <a:gd name="connsiteX9" fmla="*/ 0 w 494912"/>
                <a:gd name="connsiteY9" fmla="*/ 251603 h 261163"/>
                <a:gd name="connsiteX0" fmla="*/ 0 w 465884"/>
                <a:gd name="connsiteY0" fmla="*/ 219672 h 261163"/>
                <a:gd name="connsiteX1" fmla="*/ 47265 w 465884"/>
                <a:gd name="connsiteY1" fmla="*/ 118038 h 261163"/>
                <a:gd name="connsiteX2" fmla="*/ 122372 w 465884"/>
                <a:gd name="connsiteY2" fmla="*/ 352 h 261163"/>
                <a:gd name="connsiteX3" fmla="*/ 187113 w 465884"/>
                <a:gd name="connsiteY3" fmla="*/ 82683 h 261163"/>
                <a:gd name="connsiteX4" fmla="*/ 241034 w 465884"/>
                <a:gd name="connsiteY4" fmla="*/ 112035 h 261163"/>
                <a:gd name="connsiteX5" fmla="*/ 317816 w 465884"/>
                <a:gd name="connsiteY5" fmla="*/ 49213 h 261163"/>
                <a:gd name="connsiteX6" fmla="*/ 389537 w 465884"/>
                <a:gd name="connsiteY6" fmla="*/ 172937 h 261163"/>
                <a:gd name="connsiteX7" fmla="*/ 447053 w 465884"/>
                <a:gd name="connsiteY7" fmla="*/ 253802 h 261163"/>
                <a:gd name="connsiteX8" fmla="*/ 38610 w 465884"/>
                <a:gd name="connsiteY8" fmla="*/ 258618 h 261163"/>
                <a:gd name="connsiteX9" fmla="*/ 0 w 465884"/>
                <a:gd name="connsiteY9" fmla="*/ 219672 h 261163"/>
                <a:gd name="connsiteX0" fmla="*/ 70 w 465954"/>
                <a:gd name="connsiteY0" fmla="*/ 219672 h 261163"/>
                <a:gd name="connsiteX1" fmla="*/ 47335 w 465954"/>
                <a:gd name="connsiteY1" fmla="*/ 118038 h 261163"/>
                <a:gd name="connsiteX2" fmla="*/ 122442 w 465954"/>
                <a:gd name="connsiteY2" fmla="*/ 352 h 261163"/>
                <a:gd name="connsiteX3" fmla="*/ 187183 w 465954"/>
                <a:gd name="connsiteY3" fmla="*/ 82683 h 261163"/>
                <a:gd name="connsiteX4" fmla="*/ 241104 w 465954"/>
                <a:gd name="connsiteY4" fmla="*/ 112035 h 261163"/>
                <a:gd name="connsiteX5" fmla="*/ 317886 w 465954"/>
                <a:gd name="connsiteY5" fmla="*/ 49213 h 261163"/>
                <a:gd name="connsiteX6" fmla="*/ 389607 w 465954"/>
                <a:gd name="connsiteY6" fmla="*/ 172937 h 261163"/>
                <a:gd name="connsiteX7" fmla="*/ 447123 w 465954"/>
                <a:gd name="connsiteY7" fmla="*/ 253802 h 261163"/>
                <a:gd name="connsiteX8" fmla="*/ 38680 w 465954"/>
                <a:gd name="connsiteY8" fmla="*/ 258618 h 261163"/>
                <a:gd name="connsiteX9" fmla="*/ 70 w 465954"/>
                <a:gd name="connsiteY9" fmla="*/ 219672 h 261163"/>
                <a:gd name="connsiteX0" fmla="*/ 171 w 466055"/>
                <a:gd name="connsiteY0" fmla="*/ 219672 h 261163"/>
                <a:gd name="connsiteX1" fmla="*/ 47436 w 466055"/>
                <a:gd name="connsiteY1" fmla="*/ 118038 h 261163"/>
                <a:gd name="connsiteX2" fmla="*/ 122543 w 466055"/>
                <a:gd name="connsiteY2" fmla="*/ 352 h 261163"/>
                <a:gd name="connsiteX3" fmla="*/ 187284 w 466055"/>
                <a:gd name="connsiteY3" fmla="*/ 82683 h 261163"/>
                <a:gd name="connsiteX4" fmla="*/ 241205 w 466055"/>
                <a:gd name="connsiteY4" fmla="*/ 112035 h 261163"/>
                <a:gd name="connsiteX5" fmla="*/ 317987 w 466055"/>
                <a:gd name="connsiteY5" fmla="*/ 49213 h 261163"/>
                <a:gd name="connsiteX6" fmla="*/ 389708 w 466055"/>
                <a:gd name="connsiteY6" fmla="*/ 172937 h 261163"/>
                <a:gd name="connsiteX7" fmla="*/ 447224 w 466055"/>
                <a:gd name="connsiteY7" fmla="*/ 253802 h 261163"/>
                <a:gd name="connsiteX8" fmla="*/ 38781 w 466055"/>
                <a:gd name="connsiteY8" fmla="*/ 258618 h 261163"/>
                <a:gd name="connsiteX9" fmla="*/ 171 w 466055"/>
                <a:gd name="connsiteY9" fmla="*/ 219672 h 261163"/>
                <a:gd name="connsiteX0" fmla="*/ 171 w 422501"/>
                <a:gd name="connsiteY0" fmla="*/ 219672 h 267698"/>
                <a:gd name="connsiteX1" fmla="*/ 47436 w 422501"/>
                <a:gd name="connsiteY1" fmla="*/ 118038 h 267698"/>
                <a:gd name="connsiteX2" fmla="*/ 122543 w 422501"/>
                <a:gd name="connsiteY2" fmla="*/ 352 h 267698"/>
                <a:gd name="connsiteX3" fmla="*/ 187284 w 422501"/>
                <a:gd name="connsiteY3" fmla="*/ 82683 h 267698"/>
                <a:gd name="connsiteX4" fmla="*/ 241205 w 422501"/>
                <a:gd name="connsiteY4" fmla="*/ 112035 h 267698"/>
                <a:gd name="connsiteX5" fmla="*/ 317987 w 422501"/>
                <a:gd name="connsiteY5" fmla="*/ 49213 h 267698"/>
                <a:gd name="connsiteX6" fmla="*/ 389708 w 422501"/>
                <a:gd name="connsiteY6" fmla="*/ 172937 h 267698"/>
                <a:gd name="connsiteX7" fmla="*/ 394973 w 422501"/>
                <a:gd name="connsiteY7" fmla="*/ 262511 h 267698"/>
                <a:gd name="connsiteX8" fmla="*/ 38781 w 422501"/>
                <a:gd name="connsiteY8" fmla="*/ 258618 h 267698"/>
                <a:gd name="connsiteX9" fmla="*/ 171 w 422501"/>
                <a:gd name="connsiteY9" fmla="*/ 219672 h 267698"/>
                <a:gd name="connsiteX0" fmla="*/ 171 w 422501"/>
                <a:gd name="connsiteY0" fmla="*/ 219672 h 283434"/>
                <a:gd name="connsiteX1" fmla="*/ 47436 w 422501"/>
                <a:gd name="connsiteY1" fmla="*/ 118038 h 283434"/>
                <a:gd name="connsiteX2" fmla="*/ 122543 w 422501"/>
                <a:gd name="connsiteY2" fmla="*/ 352 h 283434"/>
                <a:gd name="connsiteX3" fmla="*/ 187284 w 422501"/>
                <a:gd name="connsiteY3" fmla="*/ 82683 h 283434"/>
                <a:gd name="connsiteX4" fmla="*/ 241205 w 422501"/>
                <a:gd name="connsiteY4" fmla="*/ 112035 h 283434"/>
                <a:gd name="connsiteX5" fmla="*/ 317987 w 422501"/>
                <a:gd name="connsiteY5" fmla="*/ 49213 h 283434"/>
                <a:gd name="connsiteX6" fmla="*/ 389708 w 422501"/>
                <a:gd name="connsiteY6" fmla="*/ 172937 h 283434"/>
                <a:gd name="connsiteX7" fmla="*/ 394973 w 422501"/>
                <a:gd name="connsiteY7" fmla="*/ 262511 h 283434"/>
                <a:gd name="connsiteX8" fmla="*/ 38781 w 422501"/>
                <a:gd name="connsiteY8" fmla="*/ 258618 h 283434"/>
                <a:gd name="connsiteX9" fmla="*/ 171 w 422501"/>
                <a:gd name="connsiteY9" fmla="*/ 219672 h 28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2501" h="283434">
                  <a:moveTo>
                    <a:pt x="171" y="219672"/>
                  </a:moveTo>
                  <a:cubicBezTo>
                    <a:pt x="11223" y="201640"/>
                    <a:pt x="27041" y="154591"/>
                    <a:pt x="47436" y="118038"/>
                  </a:cubicBezTo>
                  <a:cubicBezTo>
                    <a:pt x="67831" y="81485"/>
                    <a:pt x="99235" y="6244"/>
                    <a:pt x="122543" y="352"/>
                  </a:cubicBezTo>
                  <a:cubicBezTo>
                    <a:pt x="145851" y="-5540"/>
                    <a:pt x="167507" y="64069"/>
                    <a:pt x="187284" y="82683"/>
                  </a:cubicBezTo>
                  <a:cubicBezTo>
                    <a:pt x="207061" y="101297"/>
                    <a:pt x="219421" y="117613"/>
                    <a:pt x="241205" y="112035"/>
                  </a:cubicBezTo>
                  <a:cubicBezTo>
                    <a:pt x="262989" y="106457"/>
                    <a:pt x="293237" y="39063"/>
                    <a:pt x="317987" y="49213"/>
                  </a:cubicBezTo>
                  <a:cubicBezTo>
                    <a:pt x="342737" y="59363"/>
                    <a:pt x="376877" y="137387"/>
                    <a:pt x="389708" y="172937"/>
                  </a:cubicBezTo>
                  <a:cubicBezTo>
                    <a:pt x="402539" y="208487"/>
                    <a:pt x="453461" y="248231"/>
                    <a:pt x="394973" y="262511"/>
                  </a:cubicBezTo>
                  <a:cubicBezTo>
                    <a:pt x="336485" y="276791"/>
                    <a:pt x="203362" y="303319"/>
                    <a:pt x="38781" y="258618"/>
                  </a:cubicBezTo>
                  <a:cubicBezTo>
                    <a:pt x="8494" y="254345"/>
                    <a:pt x="-1473" y="255877"/>
                    <a:pt x="171" y="219672"/>
                  </a:cubicBezTo>
                  <a:close/>
                </a:path>
              </a:pathLst>
            </a:custGeom>
            <a:solidFill>
              <a:srgbClr val="88B337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947B0CC1-4116-D17F-9E4F-5DAF27AD99C3}"/>
              </a:ext>
            </a:extLst>
          </p:cNvPr>
          <p:cNvGrpSpPr/>
          <p:nvPr/>
        </p:nvGrpSpPr>
        <p:grpSpPr>
          <a:xfrm>
            <a:off x="5108609" y="2307281"/>
            <a:ext cx="1804086" cy="3823972"/>
            <a:chOff x="3782023" y="2270658"/>
            <a:chExt cx="1804086" cy="3823972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CB8EB7C4-60D7-5FBA-D89A-C016BE8C3C2D}"/>
                </a:ext>
              </a:extLst>
            </p:cNvPr>
            <p:cNvGrpSpPr/>
            <p:nvPr/>
          </p:nvGrpSpPr>
          <p:grpSpPr>
            <a:xfrm>
              <a:off x="3996690" y="5096210"/>
              <a:ext cx="1577601" cy="998420"/>
              <a:chOff x="6338645" y="2741246"/>
              <a:chExt cx="9070975" cy="5740767"/>
            </a:xfrm>
          </p:grpSpPr>
          <p:grpSp>
            <p:nvGrpSpPr>
              <p:cNvPr id="158" name="Group 157">
                <a:extLst>
                  <a:ext uri="{FF2B5EF4-FFF2-40B4-BE49-F238E27FC236}">
                    <a16:creationId xmlns:a16="http://schemas.microsoft.com/office/drawing/2014/main" id="{CE381428-A894-50D6-5C0F-1ED3C367FF1F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163" name="Freeform 15">
                  <a:extLst>
                    <a:ext uri="{FF2B5EF4-FFF2-40B4-BE49-F238E27FC236}">
                      <a16:creationId xmlns:a16="http://schemas.microsoft.com/office/drawing/2014/main" id="{C22CCF09-C8C6-0241-C4C6-AB68BA6309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4" name="Freeform 16">
                  <a:extLst>
                    <a:ext uri="{FF2B5EF4-FFF2-40B4-BE49-F238E27FC236}">
                      <a16:creationId xmlns:a16="http://schemas.microsoft.com/office/drawing/2014/main" id="{A1F290FC-2991-69F0-48EE-115426B56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5" name="Freeform 17">
                  <a:extLst>
                    <a:ext uri="{FF2B5EF4-FFF2-40B4-BE49-F238E27FC236}">
                      <a16:creationId xmlns:a16="http://schemas.microsoft.com/office/drawing/2014/main" id="{B04466F1-D012-75FD-C3DD-3A9C02851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6" name="Freeform 18">
                  <a:extLst>
                    <a:ext uri="{FF2B5EF4-FFF2-40B4-BE49-F238E27FC236}">
                      <a16:creationId xmlns:a16="http://schemas.microsoft.com/office/drawing/2014/main" id="{D2D5224F-14D4-2CF7-A90B-4AA68D008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7" name="Freeform 19">
                  <a:extLst>
                    <a:ext uri="{FF2B5EF4-FFF2-40B4-BE49-F238E27FC236}">
                      <a16:creationId xmlns:a16="http://schemas.microsoft.com/office/drawing/2014/main" id="{3DC4EBBF-C180-E68D-743B-00EED61116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8" name="Freeform 20">
                  <a:extLst>
                    <a:ext uri="{FF2B5EF4-FFF2-40B4-BE49-F238E27FC236}">
                      <a16:creationId xmlns:a16="http://schemas.microsoft.com/office/drawing/2014/main" id="{57509192-CDCF-B04E-89F6-11AB85594B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9" name="Freeform 21">
                  <a:extLst>
                    <a:ext uri="{FF2B5EF4-FFF2-40B4-BE49-F238E27FC236}">
                      <a16:creationId xmlns:a16="http://schemas.microsoft.com/office/drawing/2014/main" id="{92A4685C-198D-09E5-6D2C-8BC582D9DE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70" name="Freeform 22">
                  <a:extLst>
                    <a:ext uri="{FF2B5EF4-FFF2-40B4-BE49-F238E27FC236}">
                      <a16:creationId xmlns:a16="http://schemas.microsoft.com/office/drawing/2014/main" id="{935317FA-B77B-F374-F600-AC14215663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71" name="Freeform 23">
                  <a:extLst>
                    <a:ext uri="{FF2B5EF4-FFF2-40B4-BE49-F238E27FC236}">
                      <a16:creationId xmlns:a16="http://schemas.microsoft.com/office/drawing/2014/main" id="{42EBD733-0367-46A4-49C4-FFD20D5EC6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72" name="Freeform 24">
                  <a:extLst>
                    <a:ext uri="{FF2B5EF4-FFF2-40B4-BE49-F238E27FC236}">
                      <a16:creationId xmlns:a16="http://schemas.microsoft.com/office/drawing/2014/main" id="{742E66BE-3B74-6F1C-E870-AE248759CB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73" name="Freeform 25">
                  <a:extLst>
                    <a:ext uri="{FF2B5EF4-FFF2-40B4-BE49-F238E27FC236}">
                      <a16:creationId xmlns:a16="http://schemas.microsoft.com/office/drawing/2014/main" id="{85E3426B-F6E1-7B2C-4228-8C15A6B37B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159" name="Group 158">
                <a:extLst>
                  <a:ext uri="{FF2B5EF4-FFF2-40B4-BE49-F238E27FC236}">
                    <a16:creationId xmlns:a16="http://schemas.microsoft.com/office/drawing/2014/main" id="{EFD592B0-A929-6D6E-E391-70A978D83788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160" name="Freeform 26">
                  <a:extLst>
                    <a:ext uri="{FF2B5EF4-FFF2-40B4-BE49-F238E27FC236}">
                      <a16:creationId xmlns:a16="http://schemas.microsoft.com/office/drawing/2014/main" id="{AEEC9FB2-3D43-7C9E-0FD4-1BFAB734B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1" name="Freeform 27">
                  <a:extLst>
                    <a:ext uri="{FF2B5EF4-FFF2-40B4-BE49-F238E27FC236}">
                      <a16:creationId xmlns:a16="http://schemas.microsoft.com/office/drawing/2014/main" id="{86E117B4-0FFF-2E7B-8BFC-4A65D4780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2" name="Freeform 28">
                  <a:extLst>
                    <a:ext uri="{FF2B5EF4-FFF2-40B4-BE49-F238E27FC236}">
                      <a16:creationId xmlns:a16="http://schemas.microsoft.com/office/drawing/2014/main" id="{F9FC0256-D88F-DF1B-7240-FE7CF0F806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A3AB0445-89B0-21E4-926C-C86BD8C051CF}"/>
                </a:ext>
              </a:extLst>
            </p:cNvPr>
            <p:cNvGrpSpPr/>
            <p:nvPr/>
          </p:nvGrpSpPr>
          <p:grpSpPr>
            <a:xfrm>
              <a:off x="3845391" y="4752088"/>
              <a:ext cx="1577601" cy="998420"/>
              <a:chOff x="6338645" y="2741246"/>
              <a:chExt cx="9070975" cy="5740767"/>
            </a:xfrm>
          </p:grpSpPr>
          <p:grpSp>
            <p:nvGrpSpPr>
              <p:cNvPr id="142" name="Group 141">
                <a:extLst>
                  <a:ext uri="{FF2B5EF4-FFF2-40B4-BE49-F238E27FC236}">
                    <a16:creationId xmlns:a16="http://schemas.microsoft.com/office/drawing/2014/main" id="{A12CB07B-C62D-A35F-A98B-EC6F8F271AC2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147" name="Freeform 15">
                  <a:extLst>
                    <a:ext uri="{FF2B5EF4-FFF2-40B4-BE49-F238E27FC236}">
                      <a16:creationId xmlns:a16="http://schemas.microsoft.com/office/drawing/2014/main" id="{CC36F341-1ECC-080A-1652-5ED3FFC409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48" name="Freeform 16">
                  <a:extLst>
                    <a:ext uri="{FF2B5EF4-FFF2-40B4-BE49-F238E27FC236}">
                      <a16:creationId xmlns:a16="http://schemas.microsoft.com/office/drawing/2014/main" id="{191EA964-C370-F899-AB2E-9487B33AF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49" name="Freeform 17">
                  <a:extLst>
                    <a:ext uri="{FF2B5EF4-FFF2-40B4-BE49-F238E27FC236}">
                      <a16:creationId xmlns:a16="http://schemas.microsoft.com/office/drawing/2014/main" id="{4B1D751F-36E7-1417-8F85-4E49CF41F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0" name="Freeform 18">
                  <a:extLst>
                    <a:ext uri="{FF2B5EF4-FFF2-40B4-BE49-F238E27FC236}">
                      <a16:creationId xmlns:a16="http://schemas.microsoft.com/office/drawing/2014/main" id="{FEACDFAC-274A-D49F-9635-C6DEA61BD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1" name="Freeform 19">
                  <a:extLst>
                    <a:ext uri="{FF2B5EF4-FFF2-40B4-BE49-F238E27FC236}">
                      <a16:creationId xmlns:a16="http://schemas.microsoft.com/office/drawing/2014/main" id="{ABFDEF1A-733F-A600-85BF-B87201DE5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2" name="Freeform 20">
                  <a:extLst>
                    <a:ext uri="{FF2B5EF4-FFF2-40B4-BE49-F238E27FC236}">
                      <a16:creationId xmlns:a16="http://schemas.microsoft.com/office/drawing/2014/main" id="{B87A9735-C5F1-6196-F4D4-81AF8B0312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3" name="Freeform 21">
                  <a:extLst>
                    <a:ext uri="{FF2B5EF4-FFF2-40B4-BE49-F238E27FC236}">
                      <a16:creationId xmlns:a16="http://schemas.microsoft.com/office/drawing/2014/main" id="{884DD8B7-3C93-C1FE-CE20-0EF24CC1A1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4" name="Freeform 22">
                  <a:extLst>
                    <a:ext uri="{FF2B5EF4-FFF2-40B4-BE49-F238E27FC236}">
                      <a16:creationId xmlns:a16="http://schemas.microsoft.com/office/drawing/2014/main" id="{B57D94D9-42E9-BEC1-3A1D-1F46C9FB82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5" name="Freeform 23">
                  <a:extLst>
                    <a:ext uri="{FF2B5EF4-FFF2-40B4-BE49-F238E27FC236}">
                      <a16:creationId xmlns:a16="http://schemas.microsoft.com/office/drawing/2014/main" id="{68427A7F-AB4F-9D8D-5A73-562571B2E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6" name="Freeform 24">
                  <a:extLst>
                    <a:ext uri="{FF2B5EF4-FFF2-40B4-BE49-F238E27FC236}">
                      <a16:creationId xmlns:a16="http://schemas.microsoft.com/office/drawing/2014/main" id="{F3540C09-3441-1364-4B60-DB4CBE976F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7" name="Freeform 25">
                  <a:extLst>
                    <a:ext uri="{FF2B5EF4-FFF2-40B4-BE49-F238E27FC236}">
                      <a16:creationId xmlns:a16="http://schemas.microsoft.com/office/drawing/2014/main" id="{C7526443-60C3-B8B3-73DC-4220EDC00F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143" name="Group 142">
                <a:extLst>
                  <a:ext uri="{FF2B5EF4-FFF2-40B4-BE49-F238E27FC236}">
                    <a16:creationId xmlns:a16="http://schemas.microsoft.com/office/drawing/2014/main" id="{9FF14642-24BB-5DBB-3B33-7551A2909C89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144" name="Freeform 26">
                  <a:extLst>
                    <a:ext uri="{FF2B5EF4-FFF2-40B4-BE49-F238E27FC236}">
                      <a16:creationId xmlns:a16="http://schemas.microsoft.com/office/drawing/2014/main" id="{6C37EB38-AB30-C38C-5DBE-FEC22740FB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45" name="Freeform 27">
                  <a:extLst>
                    <a:ext uri="{FF2B5EF4-FFF2-40B4-BE49-F238E27FC236}">
                      <a16:creationId xmlns:a16="http://schemas.microsoft.com/office/drawing/2014/main" id="{756260E7-7E1A-D403-4C23-5CBCE7682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46" name="Freeform 28">
                  <a:extLst>
                    <a:ext uri="{FF2B5EF4-FFF2-40B4-BE49-F238E27FC236}">
                      <a16:creationId xmlns:a16="http://schemas.microsoft.com/office/drawing/2014/main" id="{05F1B808-072B-7F62-8666-6730FDF7B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650D7793-F9D0-1403-7570-042C48AEB00C}"/>
                </a:ext>
              </a:extLst>
            </p:cNvPr>
            <p:cNvGrpSpPr/>
            <p:nvPr/>
          </p:nvGrpSpPr>
          <p:grpSpPr>
            <a:xfrm>
              <a:off x="3996690" y="4410410"/>
              <a:ext cx="1577601" cy="998420"/>
              <a:chOff x="6338645" y="2741246"/>
              <a:chExt cx="9070975" cy="5740767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B394C0CB-76FC-47AD-BDC6-897700619ABD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131" name="Freeform 15">
                  <a:extLst>
                    <a:ext uri="{FF2B5EF4-FFF2-40B4-BE49-F238E27FC236}">
                      <a16:creationId xmlns:a16="http://schemas.microsoft.com/office/drawing/2014/main" id="{2EA93FDB-6AF3-73BC-AE08-64DC60A17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32" name="Freeform 16">
                  <a:extLst>
                    <a:ext uri="{FF2B5EF4-FFF2-40B4-BE49-F238E27FC236}">
                      <a16:creationId xmlns:a16="http://schemas.microsoft.com/office/drawing/2014/main" id="{725A4DBE-E729-7ED0-521A-1071ECB36B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33" name="Freeform 17">
                  <a:extLst>
                    <a:ext uri="{FF2B5EF4-FFF2-40B4-BE49-F238E27FC236}">
                      <a16:creationId xmlns:a16="http://schemas.microsoft.com/office/drawing/2014/main" id="{FE068015-8973-035F-9286-B7AB4CF952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34" name="Freeform 18">
                  <a:extLst>
                    <a:ext uri="{FF2B5EF4-FFF2-40B4-BE49-F238E27FC236}">
                      <a16:creationId xmlns:a16="http://schemas.microsoft.com/office/drawing/2014/main" id="{D4048B2C-5A3A-1ADC-0E25-7E74FAC9FE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35" name="Freeform 19">
                  <a:extLst>
                    <a:ext uri="{FF2B5EF4-FFF2-40B4-BE49-F238E27FC236}">
                      <a16:creationId xmlns:a16="http://schemas.microsoft.com/office/drawing/2014/main" id="{BB9DF604-041C-F9CB-06F9-88952BF476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36" name="Freeform 20">
                  <a:extLst>
                    <a:ext uri="{FF2B5EF4-FFF2-40B4-BE49-F238E27FC236}">
                      <a16:creationId xmlns:a16="http://schemas.microsoft.com/office/drawing/2014/main" id="{D8EC7A25-3A65-7EA0-0D88-EB98B5439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37" name="Freeform 21">
                  <a:extLst>
                    <a:ext uri="{FF2B5EF4-FFF2-40B4-BE49-F238E27FC236}">
                      <a16:creationId xmlns:a16="http://schemas.microsoft.com/office/drawing/2014/main" id="{63C9B5BD-68B1-9A9B-3A07-E13F7FB651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38" name="Freeform 22">
                  <a:extLst>
                    <a:ext uri="{FF2B5EF4-FFF2-40B4-BE49-F238E27FC236}">
                      <a16:creationId xmlns:a16="http://schemas.microsoft.com/office/drawing/2014/main" id="{7B205DF9-4696-F5C3-8883-438DF58D3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39" name="Freeform 23">
                  <a:extLst>
                    <a:ext uri="{FF2B5EF4-FFF2-40B4-BE49-F238E27FC236}">
                      <a16:creationId xmlns:a16="http://schemas.microsoft.com/office/drawing/2014/main" id="{3FBDC153-87AC-CDF2-579E-21203DA8B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40" name="Freeform 24">
                  <a:extLst>
                    <a:ext uri="{FF2B5EF4-FFF2-40B4-BE49-F238E27FC236}">
                      <a16:creationId xmlns:a16="http://schemas.microsoft.com/office/drawing/2014/main" id="{F84A3BF5-85A7-3DB5-924C-EA25185B29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41" name="Freeform 25">
                  <a:extLst>
                    <a:ext uri="{FF2B5EF4-FFF2-40B4-BE49-F238E27FC236}">
                      <a16:creationId xmlns:a16="http://schemas.microsoft.com/office/drawing/2014/main" id="{F377A19F-30F7-097A-D5B5-384CF4DE7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127" name="Group 126">
                <a:extLst>
                  <a:ext uri="{FF2B5EF4-FFF2-40B4-BE49-F238E27FC236}">
                    <a16:creationId xmlns:a16="http://schemas.microsoft.com/office/drawing/2014/main" id="{70FA4AD6-F1CE-91DF-A476-13F1C892F1A6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128" name="Freeform 26">
                  <a:extLst>
                    <a:ext uri="{FF2B5EF4-FFF2-40B4-BE49-F238E27FC236}">
                      <a16:creationId xmlns:a16="http://schemas.microsoft.com/office/drawing/2014/main" id="{2DB6C23D-C0CE-32A4-18F2-4532086CA7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29" name="Freeform 27">
                  <a:extLst>
                    <a:ext uri="{FF2B5EF4-FFF2-40B4-BE49-F238E27FC236}">
                      <a16:creationId xmlns:a16="http://schemas.microsoft.com/office/drawing/2014/main" id="{B9A860C4-47EB-8F13-C2AE-E44221300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30" name="Freeform 28">
                  <a:extLst>
                    <a:ext uri="{FF2B5EF4-FFF2-40B4-BE49-F238E27FC236}">
                      <a16:creationId xmlns:a16="http://schemas.microsoft.com/office/drawing/2014/main" id="{A5AC4BE4-006A-90AC-7D25-110AF29CA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5DF238EC-2850-4539-471C-35455E0CFEC5}"/>
                </a:ext>
              </a:extLst>
            </p:cNvPr>
            <p:cNvGrpSpPr/>
            <p:nvPr/>
          </p:nvGrpSpPr>
          <p:grpSpPr>
            <a:xfrm>
              <a:off x="3845391" y="4066288"/>
              <a:ext cx="1577601" cy="998420"/>
              <a:chOff x="6338645" y="2741246"/>
              <a:chExt cx="9070975" cy="5740767"/>
            </a:xfrm>
          </p:grpSpPr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FB6F128F-362F-E8B2-754D-5BBD49D7F9C5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115" name="Freeform 15">
                  <a:extLst>
                    <a:ext uri="{FF2B5EF4-FFF2-40B4-BE49-F238E27FC236}">
                      <a16:creationId xmlns:a16="http://schemas.microsoft.com/office/drawing/2014/main" id="{74A94ADD-5F2D-4ACC-17F9-ACA516DA47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16" name="Freeform 16">
                  <a:extLst>
                    <a:ext uri="{FF2B5EF4-FFF2-40B4-BE49-F238E27FC236}">
                      <a16:creationId xmlns:a16="http://schemas.microsoft.com/office/drawing/2014/main" id="{1F74DFF1-148D-74D6-4A73-5BC80F355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17" name="Freeform 17">
                  <a:extLst>
                    <a:ext uri="{FF2B5EF4-FFF2-40B4-BE49-F238E27FC236}">
                      <a16:creationId xmlns:a16="http://schemas.microsoft.com/office/drawing/2014/main" id="{FCE53012-BC33-F024-5F42-3B2F7CDE81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18" name="Freeform 18">
                  <a:extLst>
                    <a:ext uri="{FF2B5EF4-FFF2-40B4-BE49-F238E27FC236}">
                      <a16:creationId xmlns:a16="http://schemas.microsoft.com/office/drawing/2014/main" id="{F1C6A6F0-A420-AF51-CEC1-B32A59A544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19" name="Freeform 19">
                  <a:extLst>
                    <a:ext uri="{FF2B5EF4-FFF2-40B4-BE49-F238E27FC236}">
                      <a16:creationId xmlns:a16="http://schemas.microsoft.com/office/drawing/2014/main" id="{4378A8CA-892C-352B-9859-076F97F910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20" name="Freeform 20">
                  <a:extLst>
                    <a:ext uri="{FF2B5EF4-FFF2-40B4-BE49-F238E27FC236}">
                      <a16:creationId xmlns:a16="http://schemas.microsoft.com/office/drawing/2014/main" id="{0ABC867A-CA74-D06E-7EC5-F43FA71904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21" name="Freeform 21">
                  <a:extLst>
                    <a:ext uri="{FF2B5EF4-FFF2-40B4-BE49-F238E27FC236}">
                      <a16:creationId xmlns:a16="http://schemas.microsoft.com/office/drawing/2014/main" id="{1971FB79-C483-B571-D771-0BB9AC3696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22" name="Freeform 22">
                  <a:extLst>
                    <a:ext uri="{FF2B5EF4-FFF2-40B4-BE49-F238E27FC236}">
                      <a16:creationId xmlns:a16="http://schemas.microsoft.com/office/drawing/2014/main" id="{C78982A1-5AD4-5FCD-B86B-E29958FE57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23" name="Freeform 23">
                  <a:extLst>
                    <a:ext uri="{FF2B5EF4-FFF2-40B4-BE49-F238E27FC236}">
                      <a16:creationId xmlns:a16="http://schemas.microsoft.com/office/drawing/2014/main" id="{65A14899-B2B5-567C-CEAE-045BD95B9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24" name="Freeform 24">
                  <a:extLst>
                    <a:ext uri="{FF2B5EF4-FFF2-40B4-BE49-F238E27FC236}">
                      <a16:creationId xmlns:a16="http://schemas.microsoft.com/office/drawing/2014/main" id="{CBD37DE1-29C3-4A3F-83C8-B572A172E9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25" name="Freeform 25">
                  <a:extLst>
                    <a:ext uri="{FF2B5EF4-FFF2-40B4-BE49-F238E27FC236}">
                      <a16:creationId xmlns:a16="http://schemas.microsoft.com/office/drawing/2014/main" id="{DF713346-9B29-56B7-EAF8-A030B7CD82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28E93D29-792B-780C-01EE-804307D059EF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112" name="Freeform 26">
                  <a:extLst>
                    <a:ext uri="{FF2B5EF4-FFF2-40B4-BE49-F238E27FC236}">
                      <a16:creationId xmlns:a16="http://schemas.microsoft.com/office/drawing/2014/main" id="{CADFE400-5C4D-C66A-F1C1-15D2C92A2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13" name="Freeform 27">
                  <a:extLst>
                    <a:ext uri="{FF2B5EF4-FFF2-40B4-BE49-F238E27FC236}">
                      <a16:creationId xmlns:a16="http://schemas.microsoft.com/office/drawing/2014/main" id="{5D2F1215-AD6C-83C3-6B91-3D0BB5AB5B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14" name="Freeform 28">
                  <a:extLst>
                    <a:ext uri="{FF2B5EF4-FFF2-40B4-BE49-F238E27FC236}">
                      <a16:creationId xmlns:a16="http://schemas.microsoft.com/office/drawing/2014/main" id="{938B3CE5-0033-F41C-2ABF-38C3F0EAF0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CD8734B2-0DCB-E844-3DC5-DD8D6D68091E}"/>
                </a:ext>
              </a:extLst>
            </p:cNvPr>
            <p:cNvGrpSpPr/>
            <p:nvPr/>
          </p:nvGrpSpPr>
          <p:grpSpPr>
            <a:xfrm>
              <a:off x="4008508" y="3808735"/>
              <a:ext cx="1577601" cy="998420"/>
              <a:chOff x="6338645" y="2741246"/>
              <a:chExt cx="9070975" cy="5740767"/>
            </a:xfrm>
          </p:grpSpPr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1B74BA31-576B-953B-9A45-A97E07AC1460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99" name="Freeform 15">
                  <a:extLst>
                    <a:ext uri="{FF2B5EF4-FFF2-40B4-BE49-F238E27FC236}">
                      <a16:creationId xmlns:a16="http://schemas.microsoft.com/office/drawing/2014/main" id="{8BBD6338-E6CA-E82E-9A50-491969C360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00" name="Freeform 16">
                  <a:extLst>
                    <a:ext uri="{FF2B5EF4-FFF2-40B4-BE49-F238E27FC236}">
                      <a16:creationId xmlns:a16="http://schemas.microsoft.com/office/drawing/2014/main" id="{F7B73AD8-D38E-120E-10CB-0291939FBB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01" name="Freeform 17">
                  <a:extLst>
                    <a:ext uri="{FF2B5EF4-FFF2-40B4-BE49-F238E27FC236}">
                      <a16:creationId xmlns:a16="http://schemas.microsoft.com/office/drawing/2014/main" id="{43266596-0BEE-0EB6-51AB-7AE8425B1D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02" name="Freeform 18">
                  <a:extLst>
                    <a:ext uri="{FF2B5EF4-FFF2-40B4-BE49-F238E27FC236}">
                      <a16:creationId xmlns:a16="http://schemas.microsoft.com/office/drawing/2014/main" id="{47B5ECF5-7599-FD37-86B1-C75D6D6065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03" name="Freeform 19">
                  <a:extLst>
                    <a:ext uri="{FF2B5EF4-FFF2-40B4-BE49-F238E27FC236}">
                      <a16:creationId xmlns:a16="http://schemas.microsoft.com/office/drawing/2014/main" id="{EE4CCCD5-08BF-5D3D-E67D-37D54E4B31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04" name="Freeform 20">
                  <a:extLst>
                    <a:ext uri="{FF2B5EF4-FFF2-40B4-BE49-F238E27FC236}">
                      <a16:creationId xmlns:a16="http://schemas.microsoft.com/office/drawing/2014/main" id="{6ECFEAC7-A361-935F-997F-435EDB4AE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05" name="Freeform 21">
                  <a:extLst>
                    <a:ext uri="{FF2B5EF4-FFF2-40B4-BE49-F238E27FC236}">
                      <a16:creationId xmlns:a16="http://schemas.microsoft.com/office/drawing/2014/main" id="{6BD8433C-8CB9-984B-A995-FAC3BF637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06" name="Freeform 22">
                  <a:extLst>
                    <a:ext uri="{FF2B5EF4-FFF2-40B4-BE49-F238E27FC236}">
                      <a16:creationId xmlns:a16="http://schemas.microsoft.com/office/drawing/2014/main" id="{98B15F1A-2F37-E34C-7814-4CDFFAA02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07" name="Freeform 23">
                  <a:extLst>
                    <a:ext uri="{FF2B5EF4-FFF2-40B4-BE49-F238E27FC236}">
                      <a16:creationId xmlns:a16="http://schemas.microsoft.com/office/drawing/2014/main" id="{B122AED9-F9D7-448C-D034-EADA175A18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08" name="Freeform 24">
                  <a:extLst>
                    <a:ext uri="{FF2B5EF4-FFF2-40B4-BE49-F238E27FC236}">
                      <a16:creationId xmlns:a16="http://schemas.microsoft.com/office/drawing/2014/main" id="{A06B314B-4366-DB9E-A830-F11C73A279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09" name="Freeform 25">
                  <a:extLst>
                    <a:ext uri="{FF2B5EF4-FFF2-40B4-BE49-F238E27FC236}">
                      <a16:creationId xmlns:a16="http://schemas.microsoft.com/office/drawing/2014/main" id="{05BE2630-D721-6D7D-F1A7-3A3ADC5D36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2137B126-556F-1350-E791-555B39B6DF02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96" name="Freeform 26">
                  <a:extLst>
                    <a:ext uri="{FF2B5EF4-FFF2-40B4-BE49-F238E27FC236}">
                      <a16:creationId xmlns:a16="http://schemas.microsoft.com/office/drawing/2014/main" id="{8EE1F9F0-C3E4-7810-87F6-FA7EFEABC7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97" name="Freeform 27">
                  <a:extLst>
                    <a:ext uri="{FF2B5EF4-FFF2-40B4-BE49-F238E27FC236}">
                      <a16:creationId xmlns:a16="http://schemas.microsoft.com/office/drawing/2014/main" id="{86DA2CAC-E626-C770-4E39-B68E456BAF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98" name="Freeform 28">
                  <a:extLst>
                    <a:ext uri="{FF2B5EF4-FFF2-40B4-BE49-F238E27FC236}">
                      <a16:creationId xmlns:a16="http://schemas.microsoft.com/office/drawing/2014/main" id="{663301DE-2928-F66F-E6F1-6AA09000C9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60773892-E7F0-DD28-E565-623893D77BE8}"/>
                </a:ext>
              </a:extLst>
            </p:cNvPr>
            <p:cNvGrpSpPr/>
            <p:nvPr/>
          </p:nvGrpSpPr>
          <p:grpSpPr>
            <a:xfrm>
              <a:off x="3838826" y="3490581"/>
              <a:ext cx="1577601" cy="998420"/>
              <a:chOff x="6338645" y="2741246"/>
              <a:chExt cx="9070975" cy="5740767"/>
            </a:xfrm>
          </p:grpSpPr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id="{466C0505-B016-8EAE-D417-35946B69F399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83" name="Freeform 15">
                  <a:extLst>
                    <a:ext uri="{FF2B5EF4-FFF2-40B4-BE49-F238E27FC236}">
                      <a16:creationId xmlns:a16="http://schemas.microsoft.com/office/drawing/2014/main" id="{44DB3AE1-7E88-8467-59C4-CBF9B2F347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84" name="Freeform 16">
                  <a:extLst>
                    <a:ext uri="{FF2B5EF4-FFF2-40B4-BE49-F238E27FC236}">
                      <a16:creationId xmlns:a16="http://schemas.microsoft.com/office/drawing/2014/main" id="{BE29CB99-4A89-6610-57E0-0A1C9796AC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85" name="Freeform 17">
                  <a:extLst>
                    <a:ext uri="{FF2B5EF4-FFF2-40B4-BE49-F238E27FC236}">
                      <a16:creationId xmlns:a16="http://schemas.microsoft.com/office/drawing/2014/main" id="{F36DEC99-9005-A017-9FCA-28C0A3B9AC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86" name="Freeform 18">
                  <a:extLst>
                    <a:ext uri="{FF2B5EF4-FFF2-40B4-BE49-F238E27FC236}">
                      <a16:creationId xmlns:a16="http://schemas.microsoft.com/office/drawing/2014/main" id="{0EDDB90A-6FCD-F637-A239-8A957CEF6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87" name="Freeform 19">
                  <a:extLst>
                    <a:ext uri="{FF2B5EF4-FFF2-40B4-BE49-F238E27FC236}">
                      <a16:creationId xmlns:a16="http://schemas.microsoft.com/office/drawing/2014/main" id="{C81B2AA8-A0F1-8F12-5D84-6A96A3474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88" name="Freeform 20">
                  <a:extLst>
                    <a:ext uri="{FF2B5EF4-FFF2-40B4-BE49-F238E27FC236}">
                      <a16:creationId xmlns:a16="http://schemas.microsoft.com/office/drawing/2014/main" id="{4CB08F0E-4BC6-9BCE-EB4C-029763ED7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89" name="Freeform 21">
                  <a:extLst>
                    <a:ext uri="{FF2B5EF4-FFF2-40B4-BE49-F238E27FC236}">
                      <a16:creationId xmlns:a16="http://schemas.microsoft.com/office/drawing/2014/main" id="{D2812C59-00CA-D3F0-720E-B620CC815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90" name="Freeform 22">
                  <a:extLst>
                    <a:ext uri="{FF2B5EF4-FFF2-40B4-BE49-F238E27FC236}">
                      <a16:creationId xmlns:a16="http://schemas.microsoft.com/office/drawing/2014/main" id="{A0731A76-3242-09C9-737A-29387AAB1B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91" name="Freeform 23">
                  <a:extLst>
                    <a:ext uri="{FF2B5EF4-FFF2-40B4-BE49-F238E27FC236}">
                      <a16:creationId xmlns:a16="http://schemas.microsoft.com/office/drawing/2014/main" id="{4BD49E94-6244-3F59-2E6B-0FBB3765AC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92" name="Freeform 24">
                  <a:extLst>
                    <a:ext uri="{FF2B5EF4-FFF2-40B4-BE49-F238E27FC236}">
                      <a16:creationId xmlns:a16="http://schemas.microsoft.com/office/drawing/2014/main" id="{BED84813-831C-B6A1-9849-18EC5AF7C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93" name="Freeform 25">
                  <a:extLst>
                    <a:ext uri="{FF2B5EF4-FFF2-40B4-BE49-F238E27FC236}">
                      <a16:creationId xmlns:a16="http://schemas.microsoft.com/office/drawing/2014/main" id="{15AB4F4F-0BFB-1277-0484-18CC06E84F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79" name="Group 78">
                <a:extLst>
                  <a:ext uri="{FF2B5EF4-FFF2-40B4-BE49-F238E27FC236}">
                    <a16:creationId xmlns:a16="http://schemas.microsoft.com/office/drawing/2014/main" id="{2F8072B8-792C-E166-5981-AFA3553D1C8E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80" name="Freeform 26">
                  <a:extLst>
                    <a:ext uri="{FF2B5EF4-FFF2-40B4-BE49-F238E27FC236}">
                      <a16:creationId xmlns:a16="http://schemas.microsoft.com/office/drawing/2014/main" id="{14316066-3CE0-1D81-DABC-97E28EE4E1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81" name="Freeform 27">
                  <a:extLst>
                    <a:ext uri="{FF2B5EF4-FFF2-40B4-BE49-F238E27FC236}">
                      <a16:creationId xmlns:a16="http://schemas.microsoft.com/office/drawing/2014/main" id="{A6B79D43-358B-F66B-3389-B110491202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82" name="Freeform 28">
                  <a:extLst>
                    <a:ext uri="{FF2B5EF4-FFF2-40B4-BE49-F238E27FC236}">
                      <a16:creationId xmlns:a16="http://schemas.microsoft.com/office/drawing/2014/main" id="{2EAF7EDA-FAFA-662E-251C-34F083AFE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EA91E1B3-D4AB-54BC-FDF6-FCB6E1EEDB5C}"/>
                </a:ext>
              </a:extLst>
            </p:cNvPr>
            <p:cNvGrpSpPr/>
            <p:nvPr/>
          </p:nvGrpSpPr>
          <p:grpSpPr>
            <a:xfrm>
              <a:off x="3782023" y="2270658"/>
              <a:ext cx="1634406" cy="1655201"/>
              <a:chOff x="4930120" y="2249623"/>
              <a:chExt cx="1396691" cy="1414462"/>
            </a:xfrm>
          </p:grpSpPr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B8498F10-B23B-CE15-122F-E9B1EC12B23C}"/>
                  </a:ext>
                </a:extLst>
              </p:cNvPr>
              <p:cNvGrpSpPr/>
              <p:nvPr/>
            </p:nvGrpSpPr>
            <p:grpSpPr>
              <a:xfrm>
                <a:off x="4930120" y="2249623"/>
                <a:ext cx="1396691" cy="1353272"/>
                <a:chOff x="6019801" y="195870"/>
                <a:chExt cx="8751887" cy="8479818"/>
              </a:xfrm>
            </p:grpSpPr>
            <p:sp>
              <p:nvSpPr>
                <p:cNvPr id="73" name="Freeform 175">
                  <a:extLst>
                    <a:ext uri="{FF2B5EF4-FFF2-40B4-BE49-F238E27FC236}">
                      <a16:creationId xmlns:a16="http://schemas.microsoft.com/office/drawing/2014/main" id="{B0E67CBA-A5FE-D66F-8594-596A791A06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39724" y="373943"/>
                  <a:ext cx="1756813" cy="1367547"/>
                </a:xfrm>
                <a:custGeom>
                  <a:avLst/>
                  <a:gdLst>
                    <a:gd name="T0" fmla="*/ 0 w 2067"/>
                    <a:gd name="T1" fmla="*/ 0 h 1609"/>
                    <a:gd name="T2" fmla="*/ 460 w 2067"/>
                    <a:gd name="T3" fmla="*/ 0 h 1609"/>
                    <a:gd name="T4" fmla="*/ 590 w 2067"/>
                    <a:gd name="T5" fmla="*/ 5 h 1609"/>
                    <a:gd name="T6" fmla="*/ 720 w 2067"/>
                    <a:gd name="T7" fmla="*/ 21 h 1609"/>
                    <a:gd name="T8" fmla="*/ 845 w 2067"/>
                    <a:gd name="T9" fmla="*/ 47 h 1609"/>
                    <a:gd name="T10" fmla="*/ 967 w 2067"/>
                    <a:gd name="T11" fmla="*/ 81 h 1609"/>
                    <a:gd name="T12" fmla="*/ 1084 w 2067"/>
                    <a:gd name="T13" fmla="*/ 126 h 1609"/>
                    <a:gd name="T14" fmla="*/ 1198 w 2067"/>
                    <a:gd name="T15" fmla="*/ 179 h 1609"/>
                    <a:gd name="T16" fmla="*/ 1305 w 2067"/>
                    <a:gd name="T17" fmla="*/ 241 h 1609"/>
                    <a:gd name="T18" fmla="*/ 1408 w 2067"/>
                    <a:gd name="T19" fmla="*/ 310 h 1609"/>
                    <a:gd name="T20" fmla="*/ 1504 w 2067"/>
                    <a:gd name="T21" fmla="*/ 387 h 1609"/>
                    <a:gd name="T22" fmla="*/ 1595 w 2067"/>
                    <a:gd name="T23" fmla="*/ 471 h 1609"/>
                    <a:gd name="T24" fmla="*/ 1680 w 2067"/>
                    <a:gd name="T25" fmla="*/ 561 h 1609"/>
                    <a:gd name="T26" fmla="*/ 1756 w 2067"/>
                    <a:gd name="T27" fmla="*/ 659 h 1609"/>
                    <a:gd name="T28" fmla="*/ 1825 w 2067"/>
                    <a:gd name="T29" fmla="*/ 761 h 1609"/>
                    <a:gd name="T30" fmla="*/ 1886 w 2067"/>
                    <a:gd name="T31" fmla="*/ 870 h 1609"/>
                    <a:gd name="T32" fmla="*/ 1941 w 2067"/>
                    <a:gd name="T33" fmla="*/ 982 h 1609"/>
                    <a:gd name="T34" fmla="*/ 1984 w 2067"/>
                    <a:gd name="T35" fmla="*/ 1100 h 1609"/>
                    <a:gd name="T36" fmla="*/ 2020 w 2067"/>
                    <a:gd name="T37" fmla="*/ 1223 h 1609"/>
                    <a:gd name="T38" fmla="*/ 2046 w 2067"/>
                    <a:gd name="T39" fmla="*/ 1348 h 1609"/>
                    <a:gd name="T40" fmla="*/ 2062 w 2067"/>
                    <a:gd name="T41" fmla="*/ 1477 h 1609"/>
                    <a:gd name="T42" fmla="*/ 2067 w 2067"/>
                    <a:gd name="T43" fmla="*/ 1609 h 1609"/>
                    <a:gd name="T44" fmla="*/ 1607 w 2067"/>
                    <a:gd name="T45" fmla="*/ 1609 h 1609"/>
                    <a:gd name="T46" fmla="*/ 1475 w 2067"/>
                    <a:gd name="T47" fmla="*/ 1604 h 1609"/>
                    <a:gd name="T48" fmla="*/ 1347 w 2067"/>
                    <a:gd name="T49" fmla="*/ 1587 h 1609"/>
                    <a:gd name="T50" fmla="*/ 1220 w 2067"/>
                    <a:gd name="T51" fmla="*/ 1562 h 1609"/>
                    <a:gd name="T52" fmla="*/ 1099 w 2067"/>
                    <a:gd name="T53" fmla="*/ 1527 h 1609"/>
                    <a:gd name="T54" fmla="*/ 981 w 2067"/>
                    <a:gd name="T55" fmla="*/ 1482 h 1609"/>
                    <a:gd name="T56" fmla="*/ 869 w 2067"/>
                    <a:gd name="T57" fmla="*/ 1430 h 1609"/>
                    <a:gd name="T58" fmla="*/ 760 w 2067"/>
                    <a:gd name="T59" fmla="*/ 1368 h 1609"/>
                    <a:gd name="T60" fmla="*/ 657 w 2067"/>
                    <a:gd name="T61" fmla="*/ 1299 h 1609"/>
                    <a:gd name="T62" fmla="*/ 561 w 2067"/>
                    <a:gd name="T63" fmla="*/ 1221 h 1609"/>
                    <a:gd name="T64" fmla="*/ 471 w 2067"/>
                    <a:gd name="T65" fmla="*/ 1138 h 1609"/>
                    <a:gd name="T66" fmla="*/ 387 w 2067"/>
                    <a:gd name="T67" fmla="*/ 1047 h 1609"/>
                    <a:gd name="T68" fmla="*/ 309 w 2067"/>
                    <a:gd name="T69" fmla="*/ 949 h 1609"/>
                    <a:gd name="T70" fmla="*/ 241 w 2067"/>
                    <a:gd name="T71" fmla="*/ 848 h 1609"/>
                    <a:gd name="T72" fmla="*/ 179 w 2067"/>
                    <a:gd name="T73" fmla="*/ 739 h 1609"/>
                    <a:gd name="T74" fmla="*/ 127 w 2067"/>
                    <a:gd name="T75" fmla="*/ 627 h 1609"/>
                    <a:gd name="T76" fmla="*/ 81 w 2067"/>
                    <a:gd name="T77" fmla="*/ 509 h 1609"/>
                    <a:gd name="T78" fmla="*/ 47 w 2067"/>
                    <a:gd name="T79" fmla="*/ 386 h 1609"/>
                    <a:gd name="T80" fmla="*/ 22 w 2067"/>
                    <a:gd name="T81" fmla="*/ 261 h 1609"/>
                    <a:gd name="T82" fmla="*/ 5 w 2067"/>
                    <a:gd name="T83" fmla="*/ 132 h 1609"/>
                    <a:gd name="T84" fmla="*/ 0 w 2067"/>
                    <a:gd name="T85" fmla="*/ 0 h 1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67" h="1609">
                      <a:moveTo>
                        <a:pt x="0" y="0"/>
                      </a:moveTo>
                      <a:lnTo>
                        <a:pt x="460" y="0"/>
                      </a:lnTo>
                      <a:lnTo>
                        <a:pt x="590" y="5"/>
                      </a:lnTo>
                      <a:lnTo>
                        <a:pt x="720" y="21"/>
                      </a:lnTo>
                      <a:lnTo>
                        <a:pt x="845" y="47"/>
                      </a:lnTo>
                      <a:lnTo>
                        <a:pt x="967" y="81"/>
                      </a:lnTo>
                      <a:lnTo>
                        <a:pt x="1084" y="126"/>
                      </a:lnTo>
                      <a:lnTo>
                        <a:pt x="1198" y="179"/>
                      </a:lnTo>
                      <a:lnTo>
                        <a:pt x="1305" y="241"/>
                      </a:lnTo>
                      <a:lnTo>
                        <a:pt x="1408" y="310"/>
                      </a:lnTo>
                      <a:lnTo>
                        <a:pt x="1504" y="387"/>
                      </a:lnTo>
                      <a:lnTo>
                        <a:pt x="1595" y="471"/>
                      </a:lnTo>
                      <a:lnTo>
                        <a:pt x="1680" y="561"/>
                      </a:lnTo>
                      <a:lnTo>
                        <a:pt x="1756" y="659"/>
                      </a:lnTo>
                      <a:lnTo>
                        <a:pt x="1825" y="761"/>
                      </a:lnTo>
                      <a:lnTo>
                        <a:pt x="1886" y="870"/>
                      </a:lnTo>
                      <a:lnTo>
                        <a:pt x="1941" y="982"/>
                      </a:lnTo>
                      <a:lnTo>
                        <a:pt x="1984" y="1100"/>
                      </a:lnTo>
                      <a:lnTo>
                        <a:pt x="2020" y="1223"/>
                      </a:lnTo>
                      <a:lnTo>
                        <a:pt x="2046" y="1348"/>
                      </a:lnTo>
                      <a:lnTo>
                        <a:pt x="2062" y="1477"/>
                      </a:lnTo>
                      <a:lnTo>
                        <a:pt x="2067" y="1609"/>
                      </a:lnTo>
                      <a:lnTo>
                        <a:pt x="1607" y="1609"/>
                      </a:lnTo>
                      <a:lnTo>
                        <a:pt x="1475" y="1604"/>
                      </a:lnTo>
                      <a:lnTo>
                        <a:pt x="1347" y="1587"/>
                      </a:lnTo>
                      <a:lnTo>
                        <a:pt x="1220" y="1562"/>
                      </a:lnTo>
                      <a:lnTo>
                        <a:pt x="1099" y="1527"/>
                      </a:lnTo>
                      <a:lnTo>
                        <a:pt x="981" y="1482"/>
                      </a:lnTo>
                      <a:lnTo>
                        <a:pt x="869" y="1430"/>
                      </a:lnTo>
                      <a:lnTo>
                        <a:pt x="760" y="1368"/>
                      </a:lnTo>
                      <a:lnTo>
                        <a:pt x="657" y="1299"/>
                      </a:lnTo>
                      <a:lnTo>
                        <a:pt x="561" y="1221"/>
                      </a:lnTo>
                      <a:lnTo>
                        <a:pt x="471" y="1138"/>
                      </a:lnTo>
                      <a:lnTo>
                        <a:pt x="387" y="1047"/>
                      </a:lnTo>
                      <a:lnTo>
                        <a:pt x="309" y="949"/>
                      </a:lnTo>
                      <a:lnTo>
                        <a:pt x="241" y="848"/>
                      </a:lnTo>
                      <a:lnTo>
                        <a:pt x="179" y="739"/>
                      </a:lnTo>
                      <a:lnTo>
                        <a:pt x="127" y="627"/>
                      </a:lnTo>
                      <a:lnTo>
                        <a:pt x="81" y="509"/>
                      </a:lnTo>
                      <a:lnTo>
                        <a:pt x="47" y="386"/>
                      </a:lnTo>
                      <a:lnTo>
                        <a:pt x="22" y="261"/>
                      </a:lnTo>
                      <a:lnTo>
                        <a:pt x="5" y="1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9D53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74" name="Freeform 176">
                  <a:extLst>
                    <a:ext uri="{FF2B5EF4-FFF2-40B4-BE49-F238E27FC236}">
                      <a16:creationId xmlns:a16="http://schemas.microsoft.com/office/drawing/2014/main" id="{24C4BBBF-E250-6A5F-5FE9-E19B2E1A7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9801" y="2835275"/>
                  <a:ext cx="4376735" cy="3651250"/>
                </a:xfrm>
                <a:custGeom>
                  <a:avLst/>
                  <a:gdLst>
                    <a:gd name="T0" fmla="*/ 0 w 2757"/>
                    <a:gd name="T1" fmla="*/ 0 h 2300"/>
                    <a:gd name="T2" fmla="*/ 460 w 2757"/>
                    <a:gd name="T3" fmla="*/ 0 h 2300"/>
                    <a:gd name="T4" fmla="*/ 625 w 2757"/>
                    <a:gd name="T5" fmla="*/ 7 h 2300"/>
                    <a:gd name="T6" fmla="*/ 786 w 2757"/>
                    <a:gd name="T7" fmla="*/ 23 h 2300"/>
                    <a:gd name="T8" fmla="*/ 942 w 2757"/>
                    <a:gd name="T9" fmla="*/ 51 h 2300"/>
                    <a:gd name="T10" fmla="*/ 1095 w 2757"/>
                    <a:gd name="T11" fmla="*/ 90 h 2300"/>
                    <a:gd name="T12" fmla="*/ 1246 w 2757"/>
                    <a:gd name="T13" fmla="*/ 138 h 2300"/>
                    <a:gd name="T14" fmla="*/ 1391 w 2757"/>
                    <a:gd name="T15" fmla="*/ 197 h 2300"/>
                    <a:gd name="T16" fmla="*/ 1530 w 2757"/>
                    <a:gd name="T17" fmla="*/ 264 h 2300"/>
                    <a:gd name="T18" fmla="*/ 1664 w 2757"/>
                    <a:gd name="T19" fmla="*/ 341 h 2300"/>
                    <a:gd name="T20" fmla="*/ 1791 w 2757"/>
                    <a:gd name="T21" fmla="*/ 426 h 2300"/>
                    <a:gd name="T22" fmla="*/ 1914 w 2757"/>
                    <a:gd name="T23" fmla="*/ 520 h 2300"/>
                    <a:gd name="T24" fmla="*/ 2030 w 2757"/>
                    <a:gd name="T25" fmla="*/ 621 h 2300"/>
                    <a:gd name="T26" fmla="*/ 2136 w 2757"/>
                    <a:gd name="T27" fmla="*/ 728 h 2300"/>
                    <a:gd name="T28" fmla="*/ 2238 w 2757"/>
                    <a:gd name="T29" fmla="*/ 844 h 2300"/>
                    <a:gd name="T30" fmla="*/ 2332 w 2757"/>
                    <a:gd name="T31" fmla="*/ 968 h 2300"/>
                    <a:gd name="T32" fmla="*/ 2417 w 2757"/>
                    <a:gd name="T33" fmla="*/ 1094 h 2300"/>
                    <a:gd name="T34" fmla="*/ 2493 w 2757"/>
                    <a:gd name="T35" fmla="*/ 1229 h 2300"/>
                    <a:gd name="T36" fmla="*/ 2560 w 2757"/>
                    <a:gd name="T37" fmla="*/ 1368 h 2300"/>
                    <a:gd name="T38" fmla="*/ 2618 w 2757"/>
                    <a:gd name="T39" fmla="*/ 1513 h 2300"/>
                    <a:gd name="T40" fmla="*/ 2667 w 2757"/>
                    <a:gd name="T41" fmla="*/ 1664 h 2300"/>
                    <a:gd name="T42" fmla="*/ 2705 w 2757"/>
                    <a:gd name="T43" fmla="*/ 1818 h 2300"/>
                    <a:gd name="T44" fmla="*/ 2734 w 2757"/>
                    <a:gd name="T45" fmla="*/ 1974 h 2300"/>
                    <a:gd name="T46" fmla="*/ 2750 w 2757"/>
                    <a:gd name="T47" fmla="*/ 2135 h 2300"/>
                    <a:gd name="T48" fmla="*/ 2757 w 2757"/>
                    <a:gd name="T49" fmla="*/ 2300 h 2300"/>
                    <a:gd name="T50" fmla="*/ 2297 w 2757"/>
                    <a:gd name="T51" fmla="*/ 2300 h 2300"/>
                    <a:gd name="T52" fmla="*/ 2133 w 2757"/>
                    <a:gd name="T53" fmla="*/ 2294 h 2300"/>
                    <a:gd name="T54" fmla="*/ 1972 w 2757"/>
                    <a:gd name="T55" fmla="*/ 2276 h 2300"/>
                    <a:gd name="T56" fmla="*/ 1814 w 2757"/>
                    <a:gd name="T57" fmla="*/ 2249 h 2300"/>
                    <a:gd name="T58" fmla="*/ 1662 w 2757"/>
                    <a:gd name="T59" fmla="*/ 2211 h 2300"/>
                    <a:gd name="T60" fmla="*/ 1512 w 2757"/>
                    <a:gd name="T61" fmla="*/ 2162 h 2300"/>
                    <a:gd name="T62" fmla="*/ 1367 w 2757"/>
                    <a:gd name="T63" fmla="*/ 2104 h 2300"/>
                    <a:gd name="T64" fmla="*/ 1228 w 2757"/>
                    <a:gd name="T65" fmla="*/ 2035 h 2300"/>
                    <a:gd name="T66" fmla="*/ 1094 w 2757"/>
                    <a:gd name="T67" fmla="*/ 1959 h 2300"/>
                    <a:gd name="T68" fmla="*/ 965 w 2757"/>
                    <a:gd name="T69" fmla="*/ 1874 h 2300"/>
                    <a:gd name="T70" fmla="*/ 844 w 2757"/>
                    <a:gd name="T71" fmla="*/ 1781 h 2300"/>
                    <a:gd name="T72" fmla="*/ 728 w 2757"/>
                    <a:gd name="T73" fmla="*/ 1680 h 2300"/>
                    <a:gd name="T74" fmla="*/ 619 w 2757"/>
                    <a:gd name="T75" fmla="*/ 1571 h 2300"/>
                    <a:gd name="T76" fmla="*/ 520 w 2757"/>
                    <a:gd name="T77" fmla="*/ 1455 h 2300"/>
                    <a:gd name="T78" fmla="*/ 426 w 2757"/>
                    <a:gd name="T79" fmla="*/ 1334 h 2300"/>
                    <a:gd name="T80" fmla="*/ 341 w 2757"/>
                    <a:gd name="T81" fmla="*/ 1205 h 2300"/>
                    <a:gd name="T82" fmla="*/ 264 w 2757"/>
                    <a:gd name="T83" fmla="*/ 1071 h 2300"/>
                    <a:gd name="T84" fmla="*/ 198 w 2757"/>
                    <a:gd name="T85" fmla="*/ 931 h 2300"/>
                    <a:gd name="T86" fmla="*/ 138 w 2757"/>
                    <a:gd name="T87" fmla="*/ 786 h 2300"/>
                    <a:gd name="T88" fmla="*/ 91 w 2757"/>
                    <a:gd name="T89" fmla="*/ 638 h 2300"/>
                    <a:gd name="T90" fmla="*/ 51 w 2757"/>
                    <a:gd name="T91" fmla="*/ 484 h 2300"/>
                    <a:gd name="T92" fmla="*/ 24 w 2757"/>
                    <a:gd name="T93" fmla="*/ 326 h 2300"/>
                    <a:gd name="T94" fmla="*/ 7 w 2757"/>
                    <a:gd name="T95" fmla="*/ 165 h 2300"/>
                    <a:gd name="T96" fmla="*/ 0 w 2757"/>
                    <a:gd name="T97" fmla="*/ 0 h 2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757" h="2300">
                      <a:moveTo>
                        <a:pt x="0" y="0"/>
                      </a:moveTo>
                      <a:lnTo>
                        <a:pt x="460" y="0"/>
                      </a:lnTo>
                      <a:lnTo>
                        <a:pt x="625" y="7"/>
                      </a:lnTo>
                      <a:lnTo>
                        <a:pt x="786" y="23"/>
                      </a:lnTo>
                      <a:lnTo>
                        <a:pt x="942" y="51"/>
                      </a:lnTo>
                      <a:lnTo>
                        <a:pt x="1095" y="90"/>
                      </a:lnTo>
                      <a:lnTo>
                        <a:pt x="1246" y="138"/>
                      </a:lnTo>
                      <a:lnTo>
                        <a:pt x="1391" y="197"/>
                      </a:lnTo>
                      <a:lnTo>
                        <a:pt x="1530" y="264"/>
                      </a:lnTo>
                      <a:lnTo>
                        <a:pt x="1664" y="341"/>
                      </a:lnTo>
                      <a:lnTo>
                        <a:pt x="1791" y="426"/>
                      </a:lnTo>
                      <a:lnTo>
                        <a:pt x="1914" y="520"/>
                      </a:lnTo>
                      <a:lnTo>
                        <a:pt x="2030" y="621"/>
                      </a:lnTo>
                      <a:lnTo>
                        <a:pt x="2136" y="728"/>
                      </a:lnTo>
                      <a:lnTo>
                        <a:pt x="2238" y="844"/>
                      </a:lnTo>
                      <a:lnTo>
                        <a:pt x="2332" y="968"/>
                      </a:lnTo>
                      <a:lnTo>
                        <a:pt x="2417" y="1094"/>
                      </a:lnTo>
                      <a:lnTo>
                        <a:pt x="2493" y="1229"/>
                      </a:lnTo>
                      <a:lnTo>
                        <a:pt x="2560" y="1368"/>
                      </a:lnTo>
                      <a:lnTo>
                        <a:pt x="2618" y="1513"/>
                      </a:lnTo>
                      <a:lnTo>
                        <a:pt x="2667" y="1664"/>
                      </a:lnTo>
                      <a:lnTo>
                        <a:pt x="2705" y="1818"/>
                      </a:lnTo>
                      <a:lnTo>
                        <a:pt x="2734" y="1974"/>
                      </a:lnTo>
                      <a:lnTo>
                        <a:pt x="2750" y="2135"/>
                      </a:lnTo>
                      <a:lnTo>
                        <a:pt x="2757" y="2300"/>
                      </a:lnTo>
                      <a:lnTo>
                        <a:pt x="2297" y="2300"/>
                      </a:lnTo>
                      <a:lnTo>
                        <a:pt x="2133" y="2294"/>
                      </a:lnTo>
                      <a:lnTo>
                        <a:pt x="1972" y="2276"/>
                      </a:lnTo>
                      <a:lnTo>
                        <a:pt x="1814" y="2249"/>
                      </a:lnTo>
                      <a:lnTo>
                        <a:pt x="1662" y="2211"/>
                      </a:lnTo>
                      <a:lnTo>
                        <a:pt x="1512" y="2162"/>
                      </a:lnTo>
                      <a:lnTo>
                        <a:pt x="1367" y="2104"/>
                      </a:lnTo>
                      <a:lnTo>
                        <a:pt x="1228" y="2035"/>
                      </a:lnTo>
                      <a:lnTo>
                        <a:pt x="1094" y="1959"/>
                      </a:lnTo>
                      <a:lnTo>
                        <a:pt x="965" y="1874"/>
                      </a:lnTo>
                      <a:lnTo>
                        <a:pt x="844" y="1781"/>
                      </a:lnTo>
                      <a:lnTo>
                        <a:pt x="728" y="1680"/>
                      </a:lnTo>
                      <a:lnTo>
                        <a:pt x="619" y="1571"/>
                      </a:lnTo>
                      <a:lnTo>
                        <a:pt x="520" y="1455"/>
                      </a:lnTo>
                      <a:lnTo>
                        <a:pt x="426" y="1334"/>
                      </a:lnTo>
                      <a:lnTo>
                        <a:pt x="341" y="1205"/>
                      </a:lnTo>
                      <a:lnTo>
                        <a:pt x="264" y="1071"/>
                      </a:lnTo>
                      <a:lnTo>
                        <a:pt x="198" y="931"/>
                      </a:lnTo>
                      <a:lnTo>
                        <a:pt x="138" y="786"/>
                      </a:lnTo>
                      <a:lnTo>
                        <a:pt x="91" y="638"/>
                      </a:lnTo>
                      <a:lnTo>
                        <a:pt x="51" y="484"/>
                      </a:lnTo>
                      <a:lnTo>
                        <a:pt x="24" y="326"/>
                      </a:lnTo>
                      <a:lnTo>
                        <a:pt x="7" y="16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9D53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75" name="Rectangle 74">
                  <a:extLst>
                    <a:ext uri="{FF2B5EF4-FFF2-40B4-BE49-F238E27FC236}">
                      <a16:creationId xmlns:a16="http://schemas.microsoft.com/office/drawing/2014/main" id="{D31F2A90-EC23-A7C2-C04E-414493491C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31415" y="1528761"/>
                  <a:ext cx="727077" cy="7146927"/>
                </a:xfrm>
                <a:prstGeom prst="rect">
                  <a:avLst/>
                </a:prstGeom>
                <a:solidFill>
                  <a:srgbClr val="50BA00"/>
                </a:soli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76" name="Freeform 178">
                  <a:extLst>
                    <a:ext uri="{FF2B5EF4-FFF2-40B4-BE49-F238E27FC236}">
                      <a16:creationId xmlns:a16="http://schemas.microsoft.com/office/drawing/2014/main" id="{A7856189-9026-668B-EBFC-B64864B40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96537" y="195870"/>
                  <a:ext cx="1984616" cy="1545621"/>
                </a:xfrm>
                <a:custGeom>
                  <a:avLst/>
                  <a:gdLst>
                    <a:gd name="T0" fmla="*/ 1606 w 2066"/>
                    <a:gd name="T1" fmla="*/ 0 h 1609"/>
                    <a:gd name="T2" fmla="*/ 2066 w 2066"/>
                    <a:gd name="T3" fmla="*/ 0 h 1609"/>
                    <a:gd name="T4" fmla="*/ 2060 w 2066"/>
                    <a:gd name="T5" fmla="*/ 132 h 1609"/>
                    <a:gd name="T6" fmla="*/ 2046 w 2066"/>
                    <a:gd name="T7" fmla="*/ 261 h 1609"/>
                    <a:gd name="T8" fmla="*/ 2019 w 2066"/>
                    <a:gd name="T9" fmla="*/ 386 h 1609"/>
                    <a:gd name="T10" fmla="*/ 1984 w 2066"/>
                    <a:gd name="T11" fmla="*/ 509 h 1609"/>
                    <a:gd name="T12" fmla="*/ 1939 w 2066"/>
                    <a:gd name="T13" fmla="*/ 627 h 1609"/>
                    <a:gd name="T14" fmla="*/ 1887 w 2066"/>
                    <a:gd name="T15" fmla="*/ 739 h 1609"/>
                    <a:gd name="T16" fmla="*/ 1825 w 2066"/>
                    <a:gd name="T17" fmla="*/ 848 h 1609"/>
                    <a:gd name="T18" fmla="*/ 1756 w 2066"/>
                    <a:gd name="T19" fmla="*/ 949 h 1609"/>
                    <a:gd name="T20" fmla="*/ 1678 w 2066"/>
                    <a:gd name="T21" fmla="*/ 1047 h 1609"/>
                    <a:gd name="T22" fmla="*/ 1595 w 2066"/>
                    <a:gd name="T23" fmla="*/ 1138 h 1609"/>
                    <a:gd name="T24" fmla="*/ 1505 w 2066"/>
                    <a:gd name="T25" fmla="*/ 1221 h 1609"/>
                    <a:gd name="T26" fmla="*/ 1409 w 2066"/>
                    <a:gd name="T27" fmla="*/ 1299 h 1609"/>
                    <a:gd name="T28" fmla="*/ 1306 w 2066"/>
                    <a:gd name="T29" fmla="*/ 1368 h 1609"/>
                    <a:gd name="T30" fmla="*/ 1197 w 2066"/>
                    <a:gd name="T31" fmla="*/ 1430 h 1609"/>
                    <a:gd name="T32" fmla="*/ 1085 w 2066"/>
                    <a:gd name="T33" fmla="*/ 1482 h 1609"/>
                    <a:gd name="T34" fmla="*/ 967 w 2066"/>
                    <a:gd name="T35" fmla="*/ 1527 h 1609"/>
                    <a:gd name="T36" fmla="*/ 846 w 2066"/>
                    <a:gd name="T37" fmla="*/ 1562 h 1609"/>
                    <a:gd name="T38" fmla="*/ 719 w 2066"/>
                    <a:gd name="T39" fmla="*/ 1587 h 1609"/>
                    <a:gd name="T40" fmla="*/ 590 w 2066"/>
                    <a:gd name="T41" fmla="*/ 1604 h 1609"/>
                    <a:gd name="T42" fmla="*/ 458 w 2066"/>
                    <a:gd name="T43" fmla="*/ 1609 h 1609"/>
                    <a:gd name="T44" fmla="*/ 0 w 2066"/>
                    <a:gd name="T45" fmla="*/ 1609 h 1609"/>
                    <a:gd name="T46" fmla="*/ 4 w 2066"/>
                    <a:gd name="T47" fmla="*/ 1477 h 1609"/>
                    <a:gd name="T48" fmla="*/ 20 w 2066"/>
                    <a:gd name="T49" fmla="*/ 1348 h 1609"/>
                    <a:gd name="T50" fmla="*/ 46 w 2066"/>
                    <a:gd name="T51" fmla="*/ 1223 h 1609"/>
                    <a:gd name="T52" fmla="*/ 82 w 2066"/>
                    <a:gd name="T53" fmla="*/ 1100 h 1609"/>
                    <a:gd name="T54" fmla="*/ 125 w 2066"/>
                    <a:gd name="T55" fmla="*/ 982 h 1609"/>
                    <a:gd name="T56" fmla="*/ 180 w 2066"/>
                    <a:gd name="T57" fmla="*/ 870 h 1609"/>
                    <a:gd name="T58" fmla="*/ 241 w 2066"/>
                    <a:gd name="T59" fmla="*/ 761 h 1609"/>
                    <a:gd name="T60" fmla="*/ 310 w 2066"/>
                    <a:gd name="T61" fmla="*/ 659 h 1609"/>
                    <a:gd name="T62" fmla="*/ 386 w 2066"/>
                    <a:gd name="T63" fmla="*/ 561 h 1609"/>
                    <a:gd name="T64" fmla="*/ 471 w 2066"/>
                    <a:gd name="T65" fmla="*/ 471 h 1609"/>
                    <a:gd name="T66" fmla="*/ 561 w 2066"/>
                    <a:gd name="T67" fmla="*/ 387 h 1609"/>
                    <a:gd name="T68" fmla="*/ 657 w 2066"/>
                    <a:gd name="T69" fmla="*/ 310 h 1609"/>
                    <a:gd name="T70" fmla="*/ 761 w 2066"/>
                    <a:gd name="T71" fmla="*/ 241 h 1609"/>
                    <a:gd name="T72" fmla="*/ 867 w 2066"/>
                    <a:gd name="T73" fmla="*/ 179 h 1609"/>
                    <a:gd name="T74" fmla="*/ 981 w 2066"/>
                    <a:gd name="T75" fmla="*/ 126 h 1609"/>
                    <a:gd name="T76" fmla="*/ 1099 w 2066"/>
                    <a:gd name="T77" fmla="*/ 81 h 1609"/>
                    <a:gd name="T78" fmla="*/ 1220 w 2066"/>
                    <a:gd name="T79" fmla="*/ 47 h 1609"/>
                    <a:gd name="T80" fmla="*/ 1345 w 2066"/>
                    <a:gd name="T81" fmla="*/ 21 h 1609"/>
                    <a:gd name="T82" fmla="*/ 1476 w 2066"/>
                    <a:gd name="T83" fmla="*/ 5 h 1609"/>
                    <a:gd name="T84" fmla="*/ 1606 w 2066"/>
                    <a:gd name="T85" fmla="*/ 0 h 1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66" h="1609">
                      <a:moveTo>
                        <a:pt x="1606" y="0"/>
                      </a:moveTo>
                      <a:lnTo>
                        <a:pt x="2066" y="0"/>
                      </a:lnTo>
                      <a:lnTo>
                        <a:pt x="2060" y="132"/>
                      </a:lnTo>
                      <a:lnTo>
                        <a:pt x="2046" y="261"/>
                      </a:lnTo>
                      <a:lnTo>
                        <a:pt x="2019" y="386"/>
                      </a:lnTo>
                      <a:lnTo>
                        <a:pt x="1984" y="509"/>
                      </a:lnTo>
                      <a:lnTo>
                        <a:pt x="1939" y="627"/>
                      </a:lnTo>
                      <a:lnTo>
                        <a:pt x="1887" y="739"/>
                      </a:lnTo>
                      <a:lnTo>
                        <a:pt x="1825" y="848"/>
                      </a:lnTo>
                      <a:lnTo>
                        <a:pt x="1756" y="949"/>
                      </a:lnTo>
                      <a:lnTo>
                        <a:pt x="1678" y="1047"/>
                      </a:lnTo>
                      <a:lnTo>
                        <a:pt x="1595" y="1138"/>
                      </a:lnTo>
                      <a:lnTo>
                        <a:pt x="1505" y="1221"/>
                      </a:lnTo>
                      <a:lnTo>
                        <a:pt x="1409" y="1299"/>
                      </a:lnTo>
                      <a:lnTo>
                        <a:pt x="1306" y="1368"/>
                      </a:lnTo>
                      <a:lnTo>
                        <a:pt x="1197" y="1430"/>
                      </a:lnTo>
                      <a:lnTo>
                        <a:pt x="1085" y="1482"/>
                      </a:lnTo>
                      <a:lnTo>
                        <a:pt x="967" y="1527"/>
                      </a:lnTo>
                      <a:lnTo>
                        <a:pt x="846" y="1562"/>
                      </a:lnTo>
                      <a:lnTo>
                        <a:pt x="719" y="1587"/>
                      </a:lnTo>
                      <a:lnTo>
                        <a:pt x="590" y="1604"/>
                      </a:lnTo>
                      <a:lnTo>
                        <a:pt x="458" y="1609"/>
                      </a:lnTo>
                      <a:lnTo>
                        <a:pt x="0" y="1609"/>
                      </a:lnTo>
                      <a:lnTo>
                        <a:pt x="4" y="1477"/>
                      </a:lnTo>
                      <a:lnTo>
                        <a:pt x="20" y="1348"/>
                      </a:lnTo>
                      <a:lnTo>
                        <a:pt x="46" y="1223"/>
                      </a:lnTo>
                      <a:lnTo>
                        <a:pt x="82" y="1100"/>
                      </a:lnTo>
                      <a:lnTo>
                        <a:pt x="125" y="982"/>
                      </a:lnTo>
                      <a:lnTo>
                        <a:pt x="180" y="870"/>
                      </a:lnTo>
                      <a:lnTo>
                        <a:pt x="241" y="761"/>
                      </a:lnTo>
                      <a:lnTo>
                        <a:pt x="310" y="659"/>
                      </a:lnTo>
                      <a:lnTo>
                        <a:pt x="386" y="561"/>
                      </a:lnTo>
                      <a:lnTo>
                        <a:pt x="471" y="471"/>
                      </a:lnTo>
                      <a:lnTo>
                        <a:pt x="561" y="387"/>
                      </a:lnTo>
                      <a:lnTo>
                        <a:pt x="657" y="310"/>
                      </a:lnTo>
                      <a:lnTo>
                        <a:pt x="761" y="241"/>
                      </a:lnTo>
                      <a:lnTo>
                        <a:pt x="867" y="179"/>
                      </a:lnTo>
                      <a:lnTo>
                        <a:pt x="981" y="126"/>
                      </a:lnTo>
                      <a:lnTo>
                        <a:pt x="1099" y="81"/>
                      </a:lnTo>
                      <a:lnTo>
                        <a:pt x="1220" y="47"/>
                      </a:lnTo>
                      <a:lnTo>
                        <a:pt x="1345" y="21"/>
                      </a:lnTo>
                      <a:lnTo>
                        <a:pt x="1476" y="5"/>
                      </a:lnTo>
                      <a:lnTo>
                        <a:pt x="1606" y="0"/>
                      </a:lnTo>
                      <a:close/>
                    </a:path>
                  </a:pathLst>
                </a:custGeom>
                <a:solidFill>
                  <a:srgbClr val="50BA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77" name="Freeform 179">
                  <a:extLst>
                    <a:ext uri="{FF2B5EF4-FFF2-40B4-BE49-F238E27FC236}">
                      <a16:creationId xmlns:a16="http://schemas.microsoft.com/office/drawing/2014/main" id="{372F0B2E-A699-59C9-A4B8-58B7BFA9FE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96538" y="2835275"/>
                  <a:ext cx="4375150" cy="3651250"/>
                </a:xfrm>
                <a:custGeom>
                  <a:avLst/>
                  <a:gdLst>
                    <a:gd name="T0" fmla="*/ 2296 w 2756"/>
                    <a:gd name="T1" fmla="*/ 0 h 2300"/>
                    <a:gd name="T2" fmla="*/ 2756 w 2756"/>
                    <a:gd name="T3" fmla="*/ 0 h 2300"/>
                    <a:gd name="T4" fmla="*/ 2748 w 2756"/>
                    <a:gd name="T5" fmla="*/ 165 h 2300"/>
                    <a:gd name="T6" fmla="*/ 2732 w 2756"/>
                    <a:gd name="T7" fmla="*/ 326 h 2300"/>
                    <a:gd name="T8" fmla="*/ 2705 w 2756"/>
                    <a:gd name="T9" fmla="*/ 484 h 2300"/>
                    <a:gd name="T10" fmla="*/ 2665 w 2756"/>
                    <a:gd name="T11" fmla="*/ 638 h 2300"/>
                    <a:gd name="T12" fmla="*/ 2618 w 2756"/>
                    <a:gd name="T13" fmla="*/ 786 h 2300"/>
                    <a:gd name="T14" fmla="*/ 2558 w 2756"/>
                    <a:gd name="T15" fmla="*/ 931 h 2300"/>
                    <a:gd name="T16" fmla="*/ 2491 w 2756"/>
                    <a:gd name="T17" fmla="*/ 1071 h 2300"/>
                    <a:gd name="T18" fmla="*/ 2415 w 2756"/>
                    <a:gd name="T19" fmla="*/ 1205 h 2300"/>
                    <a:gd name="T20" fmla="*/ 2330 w 2756"/>
                    <a:gd name="T21" fmla="*/ 1334 h 2300"/>
                    <a:gd name="T22" fmla="*/ 2236 w 2756"/>
                    <a:gd name="T23" fmla="*/ 1455 h 2300"/>
                    <a:gd name="T24" fmla="*/ 2136 w 2756"/>
                    <a:gd name="T25" fmla="*/ 1571 h 2300"/>
                    <a:gd name="T26" fmla="*/ 2028 w 2756"/>
                    <a:gd name="T27" fmla="*/ 1680 h 2300"/>
                    <a:gd name="T28" fmla="*/ 1912 w 2756"/>
                    <a:gd name="T29" fmla="*/ 1781 h 2300"/>
                    <a:gd name="T30" fmla="*/ 1791 w 2756"/>
                    <a:gd name="T31" fmla="*/ 1874 h 2300"/>
                    <a:gd name="T32" fmla="*/ 1662 w 2756"/>
                    <a:gd name="T33" fmla="*/ 1959 h 2300"/>
                    <a:gd name="T34" fmla="*/ 1528 w 2756"/>
                    <a:gd name="T35" fmla="*/ 2035 h 2300"/>
                    <a:gd name="T36" fmla="*/ 1389 w 2756"/>
                    <a:gd name="T37" fmla="*/ 2104 h 2300"/>
                    <a:gd name="T38" fmla="*/ 1244 w 2756"/>
                    <a:gd name="T39" fmla="*/ 2162 h 2300"/>
                    <a:gd name="T40" fmla="*/ 1094 w 2756"/>
                    <a:gd name="T41" fmla="*/ 2211 h 2300"/>
                    <a:gd name="T42" fmla="*/ 942 w 2756"/>
                    <a:gd name="T43" fmla="*/ 2249 h 2300"/>
                    <a:gd name="T44" fmla="*/ 784 w 2756"/>
                    <a:gd name="T45" fmla="*/ 2276 h 2300"/>
                    <a:gd name="T46" fmla="*/ 623 w 2756"/>
                    <a:gd name="T47" fmla="*/ 2294 h 2300"/>
                    <a:gd name="T48" fmla="*/ 458 w 2756"/>
                    <a:gd name="T49" fmla="*/ 2300 h 2300"/>
                    <a:gd name="T50" fmla="*/ 0 w 2756"/>
                    <a:gd name="T51" fmla="*/ 2300 h 2300"/>
                    <a:gd name="T52" fmla="*/ 6 w 2756"/>
                    <a:gd name="T53" fmla="*/ 2135 h 2300"/>
                    <a:gd name="T54" fmla="*/ 22 w 2756"/>
                    <a:gd name="T55" fmla="*/ 1974 h 2300"/>
                    <a:gd name="T56" fmla="*/ 51 w 2756"/>
                    <a:gd name="T57" fmla="*/ 1818 h 2300"/>
                    <a:gd name="T58" fmla="*/ 89 w 2756"/>
                    <a:gd name="T59" fmla="*/ 1664 h 2300"/>
                    <a:gd name="T60" fmla="*/ 138 w 2756"/>
                    <a:gd name="T61" fmla="*/ 1513 h 2300"/>
                    <a:gd name="T62" fmla="*/ 196 w 2756"/>
                    <a:gd name="T63" fmla="*/ 1368 h 2300"/>
                    <a:gd name="T64" fmla="*/ 263 w 2756"/>
                    <a:gd name="T65" fmla="*/ 1229 h 2300"/>
                    <a:gd name="T66" fmla="*/ 339 w 2756"/>
                    <a:gd name="T67" fmla="*/ 1094 h 2300"/>
                    <a:gd name="T68" fmla="*/ 424 w 2756"/>
                    <a:gd name="T69" fmla="*/ 968 h 2300"/>
                    <a:gd name="T70" fmla="*/ 518 w 2756"/>
                    <a:gd name="T71" fmla="*/ 844 h 2300"/>
                    <a:gd name="T72" fmla="*/ 619 w 2756"/>
                    <a:gd name="T73" fmla="*/ 728 h 2300"/>
                    <a:gd name="T74" fmla="*/ 726 w 2756"/>
                    <a:gd name="T75" fmla="*/ 621 h 2300"/>
                    <a:gd name="T76" fmla="*/ 842 w 2756"/>
                    <a:gd name="T77" fmla="*/ 520 h 2300"/>
                    <a:gd name="T78" fmla="*/ 965 w 2756"/>
                    <a:gd name="T79" fmla="*/ 426 h 2300"/>
                    <a:gd name="T80" fmla="*/ 1092 w 2756"/>
                    <a:gd name="T81" fmla="*/ 341 h 2300"/>
                    <a:gd name="T82" fmla="*/ 1226 w 2756"/>
                    <a:gd name="T83" fmla="*/ 264 h 2300"/>
                    <a:gd name="T84" fmla="*/ 1367 w 2756"/>
                    <a:gd name="T85" fmla="*/ 197 h 2300"/>
                    <a:gd name="T86" fmla="*/ 1510 w 2756"/>
                    <a:gd name="T87" fmla="*/ 138 h 2300"/>
                    <a:gd name="T88" fmla="*/ 1660 w 2756"/>
                    <a:gd name="T89" fmla="*/ 90 h 2300"/>
                    <a:gd name="T90" fmla="*/ 1814 w 2756"/>
                    <a:gd name="T91" fmla="*/ 51 h 2300"/>
                    <a:gd name="T92" fmla="*/ 1972 w 2756"/>
                    <a:gd name="T93" fmla="*/ 23 h 2300"/>
                    <a:gd name="T94" fmla="*/ 2131 w 2756"/>
                    <a:gd name="T95" fmla="*/ 7 h 2300"/>
                    <a:gd name="T96" fmla="*/ 2296 w 2756"/>
                    <a:gd name="T97" fmla="*/ 0 h 2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756" h="2300">
                      <a:moveTo>
                        <a:pt x="2296" y="0"/>
                      </a:moveTo>
                      <a:lnTo>
                        <a:pt x="2756" y="0"/>
                      </a:lnTo>
                      <a:lnTo>
                        <a:pt x="2748" y="165"/>
                      </a:lnTo>
                      <a:lnTo>
                        <a:pt x="2732" y="326"/>
                      </a:lnTo>
                      <a:lnTo>
                        <a:pt x="2705" y="484"/>
                      </a:lnTo>
                      <a:lnTo>
                        <a:pt x="2665" y="638"/>
                      </a:lnTo>
                      <a:lnTo>
                        <a:pt x="2618" y="786"/>
                      </a:lnTo>
                      <a:lnTo>
                        <a:pt x="2558" y="931"/>
                      </a:lnTo>
                      <a:lnTo>
                        <a:pt x="2491" y="1071"/>
                      </a:lnTo>
                      <a:lnTo>
                        <a:pt x="2415" y="1205"/>
                      </a:lnTo>
                      <a:lnTo>
                        <a:pt x="2330" y="1334"/>
                      </a:lnTo>
                      <a:lnTo>
                        <a:pt x="2236" y="1455"/>
                      </a:lnTo>
                      <a:lnTo>
                        <a:pt x="2136" y="1571"/>
                      </a:lnTo>
                      <a:lnTo>
                        <a:pt x="2028" y="1680"/>
                      </a:lnTo>
                      <a:lnTo>
                        <a:pt x="1912" y="1781"/>
                      </a:lnTo>
                      <a:lnTo>
                        <a:pt x="1791" y="1874"/>
                      </a:lnTo>
                      <a:lnTo>
                        <a:pt x="1662" y="1959"/>
                      </a:lnTo>
                      <a:lnTo>
                        <a:pt x="1528" y="2035"/>
                      </a:lnTo>
                      <a:lnTo>
                        <a:pt x="1389" y="2104"/>
                      </a:lnTo>
                      <a:lnTo>
                        <a:pt x="1244" y="2162"/>
                      </a:lnTo>
                      <a:lnTo>
                        <a:pt x="1094" y="2211"/>
                      </a:lnTo>
                      <a:lnTo>
                        <a:pt x="942" y="2249"/>
                      </a:lnTo>
                      <a:lnTo>
                        <a:pt x="784" y="2276"/>
                      </a:lnTo>
                      <a:lnTo>
                        <a:pt x="623" y="2294"/>
                      </a:lnTo>
                      <a:lnTo>
                        <a:pt x="458" y="2300"/>
                      </a:lnTo>
                      <a:lnTo>
                        <a:pt x="0" y="2300"/>
                      </a:lnTo>
                      <a:lnTo>
                        <a:pt x="6" y="2135"/>
                      </a:lnTo>
                      <a:lnTo>
                        <a:pt x="22" y="1974"/>
                      </a:lnTo>
                      <a:lnTo>
                        <a:pt x="51" y="1818"/>
                      </a:lnTo>
                      <a:lnTo>
                        <a:pt x="89" y="1664"/>
                      </a:lnTo>
                      <a:lnTo>
                        <a:pt x="138" y="1513"/>
                      </a:lnTo>
                      <a:lnTo>
                        <a:pt x="196" y="1368"/>
                      </a:lnTo>
                      <a:lnTo>
                        <a:pt x="263" y="1229"/>
                      </a:lnTo>
                      <a:lnTo>
                        <a:pt x="339" y="1094"/>
                      </a:lnTo>
                      <a:lnTo>
                        <a:pt x="424" y="968"/>
                      </a:lnTo>
                      <a:lnTo>
                        <a:pt x="518" y="844"/>
                      </a:lnTo>
                      <a:lnTo>
                        <a:pt x="619" y="728"/>
                      </a:lnTo>
                      <a:lnTo>
                        <a:pt x="726" y="621"/>
                      </a:lnTo>
                      <a:lnTo>
                        <a:pt x="842" y="520"/>
                      </a:lnTo>
                      <a:lnTo>
                        <a:pt x="965" y="426"/>
                      </a:lnTo>
                      <a:lnTo>
                        <a:pt x="1092" y="341"/>
                      </a:lnTo>
                      <a:lnTo>
                        <a:pt x="1226" y="264"/>
                      </a:lnTo>
                      <a:lnTo>
                        <a:pt x="1367" y="197"/>
                      </a:lnTo>
                      <a:lnTo>
                        <a:pt x="1510" y="138"/>
                      </a:lnTo>
                      <a:lnTo>
                        <a:pt x="1660" y="90"/>
                      </a:lnTo>
                      <a:lnTo>
                        <a:pt x="1814" y="51"/>
                      </a:lnTo>
                      <a:lnTo>
                        <a:pt x="1972" y="23"/>
                      </a:lnTo>
                      <a:lnTo>
                        <a:pt x="2131" y="7"/>
                      </a:lnTo>
                      <a:lnTo>
                        <a:pt x="2296" y="0"/>
                      </a:lnTo>
                      <a:close/>
                    </a:path>
                  </a:pathLst>
                </a:custGeom>
                <a:solidFill>
                  <a:srgbClr val="50BA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sp>
            <p:nvSpPr>
              <p:cNvPr id="72" name="Freeform 174">
                <a:extLst>
                  <a:ext uri="{FF2B5EF4-FFF2-40B4-BE49-F238E27FC236}">
                    <a16:creationId xmlns:a16="http://schemas.microsoft.com/office/drawing/2014/main" id="{CDFFB9F2-2CF5-D3F5-1AC3-3764489F7D64}"/>
                  </a:ext>
                </a:extLst>
              </p:cNvPr>
              <p:cNvSpPr/>
              <p:nvPr/>
            </p:nvSpPr>
            <p:spPr>
              <a:xfrm>
                <a:off x="5423648" y="3380651"/>
                <a:ext cx="422501" cy="283434"/>
              </a:xfrm>
              <a:custGeom>
                <a:avLst/>
                <a:gdLst>
                  <a:gd name="connsiteX0" fmla="*/ 0 w 447591"/>
                  <a:gd name="connsiteY0" fmla="*/ 120269 h 259872"/>
                  <a:gd name="connsiteX1" fmla="*/ 48861 w 447591"/>
                  <a:gd name="connsiteY1" fmla="*/ 64428 h 259872"/>
                  <a:gd name="connsiteX2" fmla="*/ 160544 w 447591"/>
                  <a:gd name="connsiteY2" fmla="*/ 1606 h 259872"/>
                  <a:gd name="connsiteX3" fmla="*/ 202425 w 447591"/>
                  <a:gd name="connsiteY3" fmla="*/ 134229 h 259872"/>
                  <a:gd name="connsiteX4" fmla="*/ 279206 w 447591"/>
                  <a:gd name="connsiteY4" fmla="*/ 113289 h 259872"/>
                  <a:gd name="connsiteX5" fmla="*/ 355988 w 447591"/>
                  <a:gd name="connsiteY5" fmla="*/ 50467 h 259872"/>
                  <a:gd name="connsiteX6" fmla="*/ 404849 w 447591"/>
                  <a:gd name="connsiteY6" fmla="*/ 197051 h 259872"/>
                  <a:gd name="connsiteX7" fmla="*/ 425789 w 447591"/>
                  <a:gd name="connsiteY7" fmla="*/ 245912 h 259872"/>
                  <a:gd name="connsiteX8" fmla="*/ 76782 w 447591"/>
                  <a:gd name="connsiteY8" fmla="*/ 259872 h 259872"/>
                  <a:gd name="connsiteX0" fmla="*/ 0 w 438447"/>
                  <a:gd name="connsiteY0" fmla="*/ 253633 h 260648"/>
                  <a:gd name="connsiteX1" fmla="*/ 39717 w 438447"/>
                  <a:gd name="connsiteY1" fmla="*/ 65204 h 260648"/>
                  <a:gd name="connsiteX2" fmla="*/ 151400 w 438447"/>
                  <a:gd name="connsiteY2" fmla="*/ 2382 h 260648"/>
                  <a:gd name="connsiteX3" fmla="*/ 193281 w 438447"/>
                  <a:gd name="connsiteY3" fmla="*/ 135005 h 260648"/>
                  <a:gd name="connsiteX4" fmla="*/ 270062 w 438447"/>
                  <a:gd name="connsiteY4" fmla="*/ 114065 h 260648"/>
                  <a:gd name="connsiteX5" fmla="*/ 346844 w 438447"/>
                  <a:gd name="connsiteY5" fmla="*/ 51243 h 260648"/>
                  <a:gd name="connsiteX6" fmla="*/ 395705 w 438447"/>
                  <a:gd name="connsiteY6" fmla="*/ 197827 h 260648"/>
                  <a:gd name="connsiteX7" fmla="*/ 416645 w 438447"/>
                  <a:gd name="connsiteY7" fmla="*/ 246688 h 260648"/>
                  <a:gd name="connsiteX8" fmla="*/ 67638 w 438447"/>
                  <a:gd name="connsiteY8" fmla="*/ 260648 h 260648"/>
                  <a:gd name="connsiteX0" fmla="*/ 0 w 438447"/>
                  <a:gd name="connsiteY0" fmla="*/ 253633 h 260648"/>
                  <a:gd name="connsiteX1" fmla="*/ 39717 w 438447"/>
                  <a:gd name="connsiteY1" fmla="*/ 65204 h 260648"/>
                  <a:gd name="connsiteX2" fmla="*/ 151400 w 438447"/>
                  <a:gd name="connsiteY2" fmla="*/ 2382 h 260648"/>
                  <a:gd name="connsiteX3" fmla="*/ 193281 w 438447"/>
                  <a:gd name="connsiteY3" fmla="*/ 135005 h 260648"/>
                  <a:gd name="connsiteX4" fmla="*/ 270062 w 438447"/>
                  <a:gd name="connsiteY4" fmla="*/ 114065 h 260648"/>
                  <a:gd name="connsiteX5" fmla="*/ 346844 w 438447"/>
                  <a:gd name="connsiteY5" fmla="*/ 51243 h 260648"/>
                  <a:gd name="connsiteX6" fmla="*/ 395705 w 438447"/>
                  <a:gd name="connsiteY6" fmla="*/ 197827 h 260648"/>
                  <a:gd name="connsiteX7" fmla="*/ 416645 w 438447"/>
                  <a:gd name="connsiteY7" fmla="*/ 246688 h 260648"/>
                  <a:gd name="connsiteX8" fmla="*/ 67638 w 438447"/>
                  <a:gd name="connsiteY8" fmla="*/ 260648 h 260648"/>
                  <a:gd name="connsiteX9" fmla="*/ 0 w 438447"/>
                  <a:gd name="connsiteY9" fmla="*/ 253633 h 260648"/>
                  <a:gd name="connsiteX0" fmla="*/ 0 w 490816"/>
                  <a:gd name="connsiteY0" fmla="*/ 253633 h 261575"/>
                  <a:gd name="connsiteX1" fmla="*/ 39717 w 490816"/>
                  <a:gd name="connsiteY1" fmla="*/ 65204 h 261575"/>
                  <a:gd name="connsiteX2" fmla="*/ 151400 w 490816"/>
                  <a:gd name="connsiteY2" fmla="*/ 2382 h 261575"/>
                  <a:gd name="connsiteX3" fmla="*/ 193281 w 490816"/>
                  <a:gd name="connsiteY3" fmla="*/ 135005 h 261575"/>
                  <a:gd name="connsiteX4" fmla="*/ 270062 w 490816"/>
                  <a:gd name="connsiteY4" fmla="*/ 114065 h 261575"/>
                  <a:gd name="connsiteX5" fmla="*/ 346844 w 490816"/>
                  <a:gd name="connsiteY5" fmla="*/ 51243 h 261575"/>
                  <a:gd name="connsiteX6" fmla="*/ 395705 w 490816"/>
                  <a:gd name="connsiteY6" fmla="*/ 197827 h 261575"/>
                  <a:gd name="connsiteX7" fmla="*/ 476081 w 490816"/>
                  <a:gd name="connsiteY7" fmla="*/ 255832 h 261575"/>
                  <a:gd name="connsiteX8" fmla="*/ 67638 w 490816"/>
                  <a:gd name="connsiteY8" fmla="*/ 260648 h 261575"/>
                  <a:gd name="connsiteX9" fmla="*/ 0 w 490816"/>
                  <a:gd name="connsiteY9" fmla="*/ 253633 h 261575"/>
                  <a:gd name="connsiteX0" fmla="*/ 0 w 490816"/>
                  <a:gd name="connsiteY0" fmla="*/ 251543 h 259485"/>
                  <a:gd name="connsiteX1" fmla="*/ 39717 w 490816"/>
                  <a:gd name="connsiteY1" fmla="*/ 63114 h 259485"/>
                  <a:gd name="connsiteX2" fmla="*/ 151400 w 490816"/>
                  <a:gd name="connsiteY2" fmla="*/ 292 h 259485"/>
                  <a:gd name="connsiteX3" fmla="*/ 216141 w 490816"/>
                  <a:gd name="connsiteY3" fmla="*/ 82623 h 259485"/>
                  <a:gd name="connsiteX4" fmla="*/ 270062 w 490816"/>
                  <a:gd name="connsiteY4" fmla="*/ 111975 h 259485"/>
                  <a:gd name="connsiteX5" fmla="*/ 346844 w 490816"/>
                  <a:gd name="connsiteY5" fmla="*/ 49153 h 259485"/>
                  <a:gd name="connsiteX6" fmla="*/ 395705 w 490816"/>
                  <a:gd name="connsiteY6" fmla="*/ 195737 h 259485"/>
                  <a:gd name="connsiteX7" fmla="*/ 476081 w 490816"/>
                  <a:gd name="connsiteY7" fmla="*/ 253742 h 259485"/>
                  <a:gd name="connsiteX8" fmla="*/ 67638 w 490816"/>
                  <a:gd name="connsiteY8" fmla="*/ 258558 h 259485"/>
                  <a:gd name="connsiteX9" fmla="*/ 0 w 490816"/>
                  <a:gd name="connsiteY9" fmla="*/ 251543 h 259485"/>
                  <a:gd name="connsiteX0" fmla="*/ 0 w 494912"/>
                  <a:gd name="connsiteY0" fmla="*/ 251543 h 261103"/>
                  <a:gd name="connsiteX1" fmla="*/ 39717 w 494912"/>
                  <a:gd name="connsiteY1" fmla="*/ 63114 h 261103"/>
                  <a:gd name="connsiteX2" fmla="*/ 151400 w 494912"/>
                  <a:gd name="connsiteY2" fmla="*/ 292 h 261103"/>
                  <a:gd name="connsiteX3" fmla="*/ 216141 w 494912"/>
                  <a:gd name="connsiteY3" fmla="*/ 82623 h 261103"/>
                  <a:gd name="connsiteX4" fmla="*/ 270062 w 494912"/>
                  <a:gd name="connsiteY4" fmla="*/ 111975 h 261103"/>
                  <a:gd name="connsiteX5" fmla="*/ 346844 w 494912"/>
                  <a:gd name="connsiteY5" fmla="*/ 49153 h 261103"/>
                  <a:gd name="connsiteX6" fmla="*/ 418565 w 494912"/>
                  <a:gd name="connsiteY6" fmla="*/ 172877 h 261103"/>
                  <a:gd name="connsiteX7" fmla="*/ 476081 w 494912"/>
                  <a:gd name="connsiteY7" fmla="*/ 253742 h 261103"/>
                  <a:gd name="connsiteX8" fmla="*/ 67638 w 494912"/>
                  <a:gd name="connsiteY8" fmla="*/ 258558 h 261103"/>
                  <a:gd name="connsiteX9" fmla="*/ 0 w 494912"/>
                  <a:gd name="connsiteY9" fmla="*/ 251543 h 261103"/>
                  <a:gd name="connsiteX0" fmla="*/ 0 w 494912"/>
                  <a:gd name="connsiteY0" fmla="*/ 251603 h 261163"/>
                  <a:gd name="connsiteX1" fmla="*/ 76293 w 494912"/>
                  <a:gd name="connsiteY1" fmla="*/ 118038 h 261163"/>
                  <a:gd name="connsiteX2" fmla="*/ 151400 w 494912"/>
                  <a:gd name="connsiteY2" fmla="*/ 352 h 261163"/>
                  <a:gd name="connsiteX3" fmla="*/ 216141 w 494912"/>
                  <a:gd name="connsiteY3" fmla="*/ 82683 h 261163"/>
                  <a:gd name="connsiteX4" fmla="*/ 270062 w 494912"/>
                  <a:gd name="connsiteY4" fmla="*/ 112035 h 261163"/>
                  <a:gd name="connsiteX5" fmla="*/ 346844 w 494912"/>
                  <a:gd name="connsiteY5" fmla="*/ 49213 h 261163"/>
                  <a:gd name="connsiteX6" fmla="*/ 418565 w 494912"/>
                  <a:gd name="connsiteY6" fmla="*/ 172937 h 261163"/>
                  <a:gd name="connsiteX7" fmla="*/ 476081 w 494912"/>
                  <a:gd name="connsiteY7" fmla="*/ 253802 h 261163"/>
                  <a:gd name="connsiteX8" fmla="*/ 67638 w 494912"/>
                  <a:gd name="connsiteY8" fmla="*/ 258618 h 261163"/>
                  <a:gd name="connsiteX9" fmla="*/ 0 w 494912"/>
                  <a:gd name="connsiteY9" fmla="*/ 251603 h 261163"/>
                  <a:gd name="connsiteX0" fmla="*/ 0 w 465884"/>
                  <a:gd name="connsiteY0" fmla="*/ 219672 h 261163"/>
                  <a:gd name="connsiteX1" fmla="*/ 47265 w 465884"/>
                  <a:gd name="connsiteY1" fmla="*/ 118038 h 261163"/>
                  <a:gd name="connsiteX2" fmla="*/ 122372 w 465884"/>
                  <a:gd name="connsiteY2" fmla="*/ 352 h 261163"/>
                  <a:gd name="connsiteX3" fmla="*/ 187113 w 465884"/>
                  <a:gd name="connsiteY3" fmla="*/ 82683 h 261163"/>
                  <a:gd name="connsiteX4" fmla="*/ 241034 w 465884"/>
                  <a:gd name="connsiteY4" fmla="*/ 112035 h 261163"/>
                  <a:gd name="connsiteX5" fmla="*/ 317816 w 465884"/>
                  <a:gd name="connsiteY5" fmla="*/ 49213 h 261163"/>
                  <a:gd name="connsiteX6" fmla="*/ 389537 w 465884"/>
                  <a:gd name="connsiteY6" fmla="*/ 172937 h 261163"/>
                  <a:gd name="connsiteX7" fmla="*/ 447053 w 465884"/>
                  <a:gd name="connsiteY7" fmla="*/ 253802 h 261163"/>
                  <a:gd name="connsiteX8" fmla="*/ 38610 w 465884"/>
                  <a:gd name="connsiteY8" fmla="*/ 258618 h 261163"/>
                  <a:gd name="connsiteX9" fmla="*/ 0 w 465884"/>
                  <a:gd name="connsiteY9" fmla="*/ 219672 h 261163"/>
                  <a:gd name="connsiteX0" fmla="*/ 70 w 465954"/>
                  <a:gd name="connsiteY0" fmla="*/ 219672 h 261163"/>
                  <a:gd name="connsiteX1" fmla="*/ 47335 w 465954"/>
                  <a:gd name="connsiteY1" fmla="*/ 118038 h 261163"/>
                  <a:gd name="connsiteX2" fmla="*/ 122442 w 465954"/>
                  <a:gd name="connsiteY2" fmla="*/ 352 h 261163"/>
                  <a:gd name="connsiteX3" fmla="*/ 187183 w 465954"/>
                  <a:gd name="connsiteY3" fmla="*/ 82683 h 261163"/>
                  <a:gd name="connsiteX4" fmla="*/ 241104 w 465954"/>
                  <a:gd name="connsiteY4" fmla="*/ 112035 h 261163"/>
                  <a:gd name="connsiteX5" fmla="*/ 317886 w 465954"/>
                  <a:gd name="connsiteY5" fmla="*/ 49213 h 261163"/>
                  <a:gd name="connsiteX6" fmla="*/ 389607 w 465954"/>
                  <a:gd name="connsiteY6" fmla="*/ 172937 h 261163"/>
                  <a:gd name="connsiteX7" fmla="*/ 447123 w 465954"/>
                  <a:gd name="connsiteY7" fmla="*/ 253802 h 261163"/>
                  <a:gd name="connsiteX8" fmla="*/ 38680 w 465954"/>
                  <a:gd name="connsiteY8" fmla="*/ 258618 h 261163"/>
                  <a:gd name="connsiteX9" fmla="*/ 70 w 465954"/>
                  <a:gd name="connsiteY9" fmla="*/ 219672 h 261163"/>
                  <a:gd name="connsiteX0" fmla="*/ 171 w 466055"/>
                  <a:gd name="connsiteY0" fmla="*/ 219672 h 261163"/>
                  <a:gd name="connsiteX1" fmla="*/ 47436 w 466055"/>
                  <a:gd name="connsiteY1" fmla="*/ 118038 h 261163"/>
                  <a:gd name="connsiteX2" fmla="*/ 122543 w 466055"/>
                  <a:gd name="connsiteY2" fmla="*/ 352 h 261163"/>
                  <a:gd name="connsiteX3" fmla="*/ 187284 w 466055"/>
                  <a:gd name="connsiteY3" fmla="*/ 82683 h 261163"/>
                  <a:gd name="connsiteX4" fmla="*/ 241205 w 466055"/>
                  <a:gd name="connsiteY4" fmla="*/ 112035 h 261163"/>
                  <a:gd name="connsiteX5" fmla="*/ 317987 w 466055"/>
                  <a:gd name="connsiteY5" fmla="*/ 49213 h 261163"/>
                  <a:gd name="connsiteX6" fmla="*/ 389708 w 466055"/>
                  <a:gd name="connsiteY6" fmla="*/ 172937 h 261163"/>
                  <a:gd name="connsiteX7" fmla="*/ 447224 w 466055"/>
                  <a:gd name="connsiteY7" fmla="*/ 253802 h 261163"/>
                  <a:gd name="connsiteX8" fmla="*/ 38781 w 466055"/>
                  <a:gd name="connsiteY8" fmla="*/ 258618 h 261163"/>
                  <a:gd name="connsiteX9" fmla="*/ 171 w 466055"/>
                  <a:gd name="connsiteY9" fmla="*/ 219672 h 261163"/>
                  <a:gd name="connsiteX0" fmla="*/ 171 w 422501"/>
                  <a:gd name="connsiteY0" fmla="*/ 219672 h 267698"/>
                  <a:gd name="connsiteX1" fmla="*/ 47436 w 422501"/>
                  <a:gd name="connsiteY1" fmla="*/ 118038 h 267698"/>
                  <a:gd name="connsiteX2" fmla="*/ 122543 w 422501"/>
                  <a:gd name="connsiteY2" fmla="*/ 352 h 267698"/>
                  <a:gd name="connsiteX3" fmla="*/ 187284 w 422501"/>
                  <a:gd name="connsiteY3" fmla="*/ 82683 h 267698"/>
                  <a:gd name="connsiteX4" fmla="*/ 241205 w 422501"/>
                  <a:gd name="connsiteY4" fmla="*/ 112035 h 267698"/>
                  <a:gd name="connsiteX5" fmla="*/ 317987 w 422501"/>
                  <a:gd name="connsiteY5" fmla="*/ 49213 h 267698"/>
                  <a:gd name="connsiteX6" fmla="*/ 389708 w 422501"/>
                  <a:gd name="connsiteY6" fmla="*/ 172937 h 267698"/>
                  <a:gd name="connsiteX7" fmla="*/ 394973 w 422501"/>
                  <a:gd name="connsiteY7" fmla="*/ 262511 h 267698"/>
                  <a:gd name="connsiteX8" fmla="*/ 38781 w 422501"/>
                  <a:gd name="connsiteY8" fmla="*/ 258618 h 267698"/>
                  <a:gd name="connsiteX9" fmla="*/ 171 w 422501"/>
                  <a:gd name="connsiteY9" fmla="*/ 219672 h 267698"/>
                  <a:gd name="connsiteX0" fmla="*/ 171 w 422501"/>
                  <a:gd name="connsiteY0" fmla="*/ 219672 h 283434"/>
                  <a:gd name="connsiteX1" fmla="*/ 47436 w 422501"/>
                  <a:gd name="connsiteY1" fmla="*/ 118038 h 283434"/>
                  <a:gd name="connsiteX2" fmla="*/ 122543 w 422501"/>
                  <a:gd name="connsiteY2" fmla="*/ 352 h 283434"/>
                  <a:gd name="connsiteX3" fmla="*/ 187284 w 422501"/>
                  <a:gd name="connsiteY3" fmla="*/ 82683 h 283434"/>
                  <a:gd name="connsiteX4" fmla="*/ 241205 w 422501"/>
                  <a:gd name="connsiteY4" fmla="*/ 112035 h 283434"/>
                  <a:gd name="connsiteX5" fmla="*/ 317987 w 422501"/>
                  <a:gd name="connsiteY5" fmla="*/ 49213 h 283434"/>
                  <a:gd name="connsiteX6" fmla="*/ 389708 w 422501"/>
                  <a:gd name="connsiteY6" fmla="*/ 172937 h 283434"/>
                  <a:gd name="connsiteX7" fmla="*/ 394973 w 422501"/>
                  <a:gd name="connsiteY7" fmla="*/ 262511 h 283434"/>
                  <a:gd name="connsiteX8" fmla="*/ 38781 w 422501"/>
                  <a:gd name="connsiteY8" fmla="*/ 258618 h 283434"/>
                  <a:gd name="connsiteX9" fmla="*/ 171 w 422501"/>
                  <a:gd name="connsiteY9" fmla="*/ 219672 h 28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2501" h="283434">
                    <a:moveTo>
                      <a:pt x="171" y="219672"/>
                    </a:moveTo>
                    <a:cubicBezTo>
                      <a:pt x="11223" y="201640"/>
                      <a:pt x="27041" y="154591"/>
                      <a:pt x="47436" y="118038"/>
                    </a:cubicBezTo>
                    <a:cubicBezTo>
                      <a:pt x="67831" y="81485"/>
                      <a:pt x="99235" y="6244"/>
                      <a:pt x="122543" y="352"/>
                    </a:cubicBezTo>
                    <a:cubicBezTo>
                      <a:pt x="145851" y="-5540"/>
                      <a:pt x="167507" y="64069"/>
                      <a:pt x="187284" y="82683"/>
                    </a:cubicBezTo>
                    <a:cubicBezTo>
                      <a:pt x="207061" y="101297"/>
                      <a:pt x="219421" y="117613"/>
                      <a:pt x="241205" y="112035"/>
                    </a:cubicBezTo>
                    <a:cubicBezTo>
                      <a:pt x="262989" y="106457"/>
                      <a:pt x="293237" y="39063"/>
                      <a:pt x="317987" y="49213"/>
                    </a:cubicBezTo>
                    <a:cubicBezTo>
                      <a:pt x="342737" y="59363"/>
                      <a:pt x="376877" y="137387"/>
                      <a:pt x="389708" y="172937"/>
                    </a:cubicBezTo>
                    <a:cubicBezTo>
                      <a:pt x="402539" y="208487"/>
                      <a:pt x="453461" y="248231"/>
                      <a:pt x="394973" y="262511"/>
                    </a:cubicBezTo>
                    <a:cubicBezTo>
                      <a:pt x="336485" y="276791"/>
                      <a:pt x="203362" y="303319"/>
                      <a:pt x="38781" y="258618"/>
                    </a:cubicBezTo>
                    <a:cubicBezTo>
                      <a:pt x="8494" y="254345"/>
                      <a:pt x="-1473" y="255877"/>
                      <a:pt x="171" y="219672"/>
                    </a:cubicBezTo>
                    <a:close/>
                  </a:path>
                </a:pathLst>
              </a:custGeom>
              <a:solidFill>
                <a:srgbClr val="88B337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0AD7E0A7-FB8D-439C-2D22-3AA951D59B38}"/>
              </a:ext>
            </a:extLst>
          </p:cNvPr>
          <p:cNvGrpSpPr/>
          <p:nvPr/>
        </p:nvGrpSpPr>
        <p:grpSpPr>
          <a:xfrm>
            <a:off x="8193312" y="1052744"/>
            <a:ext cx="1917982" cy="5078517"/>
            <a:chOff x="7513663" y="937735"/>
            <a:chExt cx="1917982" cy="5078517"/>
          </a:xfrm>
        </p:grpSpPr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A0FB114-83E6-BB99-3966-41E07395F222}"/>
                </a:ext>
              </a:extLst>
            </p:cNvPr>
            <p:cNvGrpSpPr/>
            <p:nvPr/>
          </p:nvGrpSpPr>
          <p:grpSpPr>
            <a:xfrm>
              <a:off x="7576990" y="3730357"/>
              <a:ext cx="1740718" cy="2285895"/>
              <a:chOff x="6601654" y="3730357"/>
              <a:chExt cx="1740718" cy="2285895"/>
            </a:xfrm>
          </p:grpSpPr>
          <p:grpSp>
            <p:nvGrpSpPr>
              <p:cNvPr id="235" name="Group 234">
                <a:extLst>
                  <a:ext uri="{FF2B5EF4-FFF2-40B4-BE49-F238E27FC236}">
                    <a16:creationId xmlns:a16="http://schemas.microsoft.com/office/drawing/2014/main" id="{CF1C0870-E2F7-72BE-CBFB-67500075253D}"/>
                  </a:ext>
                </a:extLst>
              </p:cNvPr>
              <p:cNvGrpSpPr/>
              <p:nvPr/>
            </p:nvGrpSpPr>
            <p:grpSpPr>
              <a:xfrm>
                <a:off x="6752953" y="5017832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304" name="Group 303">
                  <a:extLst>
                    <a:ext uri="{FF2B5EF4-FFF2-40B4-BE49-F238E27FC236}">
                      <a16:creationId xmlns:a16="http://schemas.microsoft.com/office/drawing/2014/main" id="{4FE71A31-C56E-28CB-22CB-71AB342F507C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309" name="Freeform 15">
                    <a:extLst>
                      <a:ext uri="{FF2B5EF4-FFF2-40B4-BE49-F238E27FC236}">
                        <a16:creationId xmlns:a16="http://schemas.microsoft.com/office/drawing/2014/main" id="{C23D9A7B-193F-2A7D-B9D5-513D2A87D7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10" name="Freeform 16">
                    <a:extLst>
                      <a:ext uri="{FF2B5EF4-FFF2-40B4-BE49-F238E27FC236}">
                        <a16:creationId xmlns:a16="http://schemas.microsoft.com/office/drawing/2014/main" id="{915BA8D9-8B38-CB2A-63B4-74D9A5AC08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11" name="Freeform 17">
                    <a:extLst>
                      <a:ext uri="{FF2B5EF4-FFF2-40B4-BE49-F238E27FC236}">
                        <a16:creationId xmlns:a16="http://schemas.microsoft.com/office/drawing/2014/main" id="{EBCF4B57-A0D3-F8E0-4E7A-81F2C44618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12" name="Freeform 18">
                    <a:extLst>
                      <a:ext uri="{FF2B5EF4-FFF2-40B4-BE49-F238E27FC236}">
                        <a16:creationId xmlns:a16="http://schemas.microsoft.com/office/drawing/2014/main" id="{1B0C21A3-3183-5A2B-C9BA-66206D182C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13" name="Freeform 19">
                    <a:extLst>
                      <a:ext uri="{FF2B5EF4-FFF2-40B4-BE49-F238E27FC236}">
                        <a16:creationId xmlns:a16="http://schemas.microsoft.com/office/drawing/2014/main" id="{52B2E2EC-3CAC-B3D2-D1D8-9AACD4AB6E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14" name="Freeform 20">
                    <a:extLst>
                      <a:ext uri="{FF2B5EF4-FFF2-40B4-BE49-F238E27FC236}">
                        <a16:creationId xmlns:a16="http://schemas.microsoft.com/office/drawing/2014/main" id="{1CC17AC3-5690-9071-20A9-0DB2AAEC0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15" name="Freeform 21">
                    <a:extLst>
                      <a:ext uri="{FF2B5EF4-FFF2-40B4-BE49-F238E27FC236}">
                        <a16:creationId xmlns:a16="http://schemas.microsoft.com/office/drawing/2014/main" id="{851CE1C3-7EA0-2A98-1770-2FD2A5E7F7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16" name="Freeform 22">
                    <a:extLst>
                      <a:ext uri="{FF2B5EF4-FFF2-40B4-BE49-F238E27FC236}">
                        <a16:creationId xmlns:a16="http://schemas.microsoft.com/office/drawing/2014/main" id="{61C652B5-01C1-54CC-82E1-CB0D87140A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17" name="Freeform 23">
                    <a:extLst>
                      <a:ext uri="{FF2B5EF4-FFF2-40B4-BE49-F238E27FC236}">
                        <a16:creationId xmlns:a16="http://schemas.microsoft.com/office/drawing/2014/main" id="{63259C0B-F673-D892-A68C-C08D386805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18" name="Freeform 24">
                    <a:extLst>
                      <a:ext uri="{FF2B5EF4-FFF2-40B4-BE49-F238E27FC236}">
                        <a16:creationId xmlns:a16="http://schemas.microsoft.com/office/drawing/2014/main" id="{F50F4480-C946-8AF4-5A3B-C9379D2C2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19" name="Freeform 25">
                    <a:extLst>
                      <a:ext uri="{FF2B5EF4-FFF2-40B4-BE49-F238E27FC236}">
                        <a16:creationId xmlns:a16="http://schemas.microsoft.com/office/drawing/2014/main" id="{93221ECA-0F2F-F3E5-FDCF-00DA6E5A7B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8AD97287-0ABC-2020-4269-34228EEDAE47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306" name="Freeform 26">
                    <a:extLst>
                      <a:ext uri="{FF2B5EF4-FFF2-40B4-BE49-F238E27FC236}">
                        <a16:creationId xmlns:a16="http://schemas.microsoft.com/office/drawing/2014/main" id="{FACFC614-2A2F-416C-89F1-086EDD7C18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07" name="Freeform 27">
                    <a:extLst>
                      <a:ext uri="{FF2B5EF4-FFF2-40B4-BE49-F238E27FC236}">
                        <a16:creationId xmlns:a16="http://schemas.microsoft.com/office/drawing/2014/main" id="{E94ABBB3-1BD6-BB4D-B48E-FAA08598C8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08" name="Freeform 28">
                    <a:extLst>
                      <a:ext uri="{FF2B5EF4-FFF2-40B4-BE49-F238E27FC236}">
                        <a16:creationId xmlns:a16="http://schemas.microsoft.com/office/drawing/2014/main" id="{47391B5B-B72C-07A2-4B2E-E2EADDE71B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236" name="Group 235">
                <a:extLst>
                  <a:ext uri="{FF2B5EF4-FFF2-40B4-BE49-F238E27FC236}">
                    <a16:creationId xmlns:a16="http://schemas.microsoft.com/office/drawing/2014/main" id="{C6FE27C2-3090-451E-3A58-15660F0F4F74}"/>
                  </a:ext>
                </a:extLst>
              </p:cNvPr>
              <p:cNvGrpSpPr/>
              <p:nvPr/>
            </p:nvGrpSpPr>
            <p:grpSpPr>
              <a:xfrm>
                <a:off x="6601654" y="4673710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288" name="Group 287">
                  <a:extLst>
                    <a:ext uri="{FF2B5EF4-FFF2-40B4-BE49-F238E27FC236}">
                      <a16:creationId xmlns:a16="http://schemas.microsoft.com/office/drawing/2014/main" id="{81D24072-7B97-6C48-59C6-5BB754CD7522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293" name="Freeform 15">
                    <a:extLst>
                      <a:ext uri="{FF2B5EF4-FFF2-40B4-BE49-F238E27FC236}">
                        <a16:creationId xmlns:a16="http://schemas.microsoft.com/office/drawing/2014/main" id="{112C2CE1-E51D-93B9-B127-07085D183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4" name="Freeform 16">
                    <a:extLst>
                      <a:ext uri="{FF2B5EF4-FFF2-40B4-BE49-F238E27FC236}">
                        <a16:creationId xmlns:a16="http://schemas.microsoft.com/office/drawing/2014/main" id="{19B15D79-5979-1E5A-6915-9567E25B71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5" name="Freeform 17">
                    <a:extLst>
                      <a:ext uri="{FF2B5EF4-FFF2-40B4-BE49-F238E27FC236}">
                        <a16:creationId xmlns:a16="http://schemas.microsoft.com/office/drawing/2014/main" id="{D55D3732-C029-B357-6F86-CD355B5DD9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6" name="Freeform 18">
                    <a:extLst>
                      <a:ext uri="{FF2B5EF4-FFF2-40B4-BE49-F238E27FC236}">
                        <a16:creationId xmlns:a16="http://schemas.microsoft.com/office/drawing/2014/main" id="{A3555DE7-56FB-3A80-4903-FBD41B8640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7" name="Freeform 19">
                    <a:extLst>
                      <a:ext uri="{FF2B5EF4-FFF2-40B4-BE49-F238E27FC236}">
                        <a16:creationId xmlns:a16="http://schemas.microsoft.com/office/drawing/2014/main" id="{5DD3C3C7-8FB1-9862-7EF6-29164C21B6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8" name="Freeform 20">
                    <a:extLst>
                      <a:ext uri="{FF2B5EF4-FFF2-40B4-BE49-F238E27FC236}">
                        <a16:creationId xmlns:a16="http://schemas.microsoft.com/office/drawing/2014/main" id="{E58842B1-82FC-3B48-B4ED-F925FDB387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9" name="Freeform 21">
                    <a:extLst>
                      <a:ext uri="{FF2B5EF4-FFF2-40B4-BE49-F238E27FC236}">
                        <a16:creationId xmlns:a16="http://schemas.microsoft.com/office/drawing/2014/main" id="{087FFB8E-4BE0-8B38-A0A8-FC3E0FEAFF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00" name="Freeform 22">
                    <a:extLst>
                      <a:ext uri="{FF2B5EF4-FFF2-40B4-BE49-F238E27FC236}">
                        <a16:creationId xmlns:a16="http://schemas.microsoft.com/office/drawing/2014/main" id="{48DF8858-48E6-33FB-E971-8506AE35EA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01" name="Freeform 23">
                    <a:extLst>
                      <a:ext uri="{FF2B5EF4-FFF2-40B4-BE49-F238E27FC236}">
                        <a16:creationId xmlns:a16="http://schemas.microsoft.com/office/drawing/2014/main" id="{359EC396-6665-E271-0142-B51F4487D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02" name="Freeform 24">
                    <a:extLst>
                      <a:ext uri="{FF2B5EF4-FFF2-40B4-BE49-F238E27FC236}">
                        <a16:creationId xmlns:a16="http://schemas.microsoft.com/office/drawing/2014/main" id="{D4A81A0A-2037-9AD6-AC02-9C7374AABD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03" name="Freeform 25">
                    <a:extLst>
                      <a:ext uri="{FF2B5EF4-FFF2-40B4-BE49-F238E27FC236}">
                        <a16:creationId xmlns:a16="http://schemas.microsoft.com/office/drawing/2014/main" id="{4346CC45-5840-EEFB-ECF5-C047C3F5B8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289" name="Group 288">
                  <a:extLst>
                    <a:ext uri="{FF2B5EF4-FFF2-40B4-BE49-F238E27FC236}">
                      <a16:creationId xmlns:a16="http://schemas.microsoft.com/office/drawing/2014/main" id="{07518F76-FD62-B708-DF97-12E500474E86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290" name="Freeform 26">
                    <a:extLst>
                      <a:ext uri="{FF2B5EF4-FFF2-40B4-BE49-F238E27FC236}">
                        <a16:creationId xmlns:a16="http://schemas.microsoft.com/office/drawing/2014/main" id="{FD7027B6-73E6-24A8-22AF-0B46F0077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1" name="Freeform 27">
                    <a:extLst>
                      <a:ext uri="{FF2B5EF4-FFF2-40B4-BE49-F238E27FC236}">
                        <a16:creationId xmlns:a16="http://schemas.microsoft.com/office/drawing/2014/main" id="{6F3AE46D-0FE0-91D7-96F5-34295F4233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2" name="Freeform 28">
                    <a:extLst>
                      <a:ext uri="{FF2B5EF4-FFF2-40B4-BE49-F238E27FC236}">
                        <a16:creationId xmlns:a16="http://schemas.microsoft.com/office/drawing/2014/main" id="{766AC820-3DA3-401A-7CE4-7CEF9B8FBB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237" name="Group 236">
                <a:extLst>
                  <a:ext uri="{FF2B5EF4-FFF2-40B4-BE49-F238E27FC236}">
                    <a16:creationId xmlns:a16="http://schemas.microsoft.com/office/drawing/2014/main" id="{954110FB-E58D-0236-500C-3637D702B14C}"/>
                  </a:ext>
                </a:extLst>
              </p:cNvPr>
              <p:cNvGrpSpPr/>
              <p:nvPr/>
            </p:nvGrpSpPr>
            <p:grpSpPr>
              <a:xfrm>
                <a:off x="6752953" y="4332032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272" name="Group 271">
                  <a:extLst>
                    <a:ext uri="{FF2B5EF4-FFF2-40B4-BE49-F238E27FC236}">
                      <a16:creationId xmlns:a16="http://schemas.microsoft.com/office/drawing/2014/main" id="{23D540FA-8668-2B99-CBA4-5AF813DDC8F5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277" name="Freeform 15">
                    <a:extLst>
                      <a:ext uri="{FF2B5EF4-FFF2-40B4-BE49-F238E27FC236}">
                        <a16:creationId xmlns:a16="http://schemas.microsoft.com/office/drawing/2014/main" id="{B09D8A03-2B68-54C8-CC8D-E24FF93243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8" name="Freeform 16">
                    <a:extLst>
                      <a:ext uri="{FF2B5EF4-FFF2-40B4-BE49-F238E27FC236}">
                        <a16:creationId xmlns:a16="http://schemas.microsoft.com/office/drawing/2014/main" id="{15272191-7704-AF98-D09F-33E6DEAB0A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9" name="Freeform 17">
                    <a:extLst>
                      <a:ext uri="{FF2B5EF4-FFF2-40B4-BE49-F238E27FC236}">
                        <a16:creationId xmlns:a16="http://schemas.microsoft.com/office/drawing/2014/main" id="{1789C45C-61FF-E66D-2276-47F7403401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0" name="Freeform 18">
                    <a:extLst>
                      <a:ext uri="{FF2B5EF4-FFF2-40B4-BE49-F238E27FC236}">
                        <a16:creationId xmlns:a16="http://schemas.microsoft.com/office/drawing/2014/main" id="{26983980-A5E8-30F3-466B-A2B44BA300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1" name="Freeform 19">
                    <a:extLst>
                      <a:ext uri="{FF2B5EF4-FFF2-40B4-BE49-F238E27FC236}">
                        <a16:creationId xmlns:a16="http://schemas.microsoft.com/office/drawing/2014/main" id="{E432C2FB-8CBF-8C82-A369-1C1270494C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2" name="Freeform 20">
                    <a:extLst>
                      <a:ext uri="{FF2B5EF4-FFF2-40B4-BE49-F238E27FC236}">
                        <a16:creationId xmlns:a16="http://schemas.microsoft.com/office/drawing/2014/main" id="{2A2E14A3-3C25-01C2-2518-2A626EE46C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3" name="Freeform 21">
                    <a:extLst>
                      <a:ext uri="{FF2B5EF4-FFF2-40B4-BE49-F238E27FC236}">
                        <a16:creationId xmlns:a16="http://schemas.microsoft.com/office/drawing/2014/main" id="{9BDF5702-700B-3B1A-DB4B-2977C23F1F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4" name="Freeform 22">
                    <a:extLst>
                      <a:ext uri="{FF2B5EF4-FFF2-40B4-BE49-F238E27FC236}">
                        <a16:creationId xmlns:a16="http://schemas.microsoft.com/office/drawing/2014/main" id="{7EA1C63D-FB6F-F066-B39E-5C368B36E7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5" name="Freeform 23">
                    <a:extLst>
                      <a:ext uri="{FF2B5EF4-FFF2-40B4-BE49-F238E27FC236}">
                        <a16:creationId xmlns:a16="http://schemas.microsoft.com/office/drawing/2014/main" id="{0DE8F3D6-DAB2-8D3D-6378-6996E98C78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6" name="Freeform 24">
                    <a:extLst>
                      <a:ext uri="{FF2B5EF4-FFF2-40B4-BE49-F238E27FC236}">
                        <a16:creationId xmlns:a16="http://schemas.microsoft.com/office/drawing/2014/main" id="{693F84B9-7121-8A77-9B3A-CCD43A59AE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7" name="Freeform 25">
                    <a:extLst>
                      <a:ext uri="{FF2B5EF4-FFF2-40B4-BE49-F238E27FC236}">
                        <a16:creationId xmlns:a16="http://schemas.microsoft.com/office/drawing/2014/main" id="{D7C48EB1-892A-E658-E134-2F8A4C70BC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273" name="Group 272">
                  <a:extLst>
                    <a:ext uri="{FF2B5EF4-FFF2-40B4-BE49-F238E27FC236}">
                      <a16:creationId xmlns:a16="http://schemas.microsoft.com/office/drawing/2014/main" id="{DEFF064C-C36C-812E-3A6D-D66169ADCE0A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274" name="Freeform 26">
                    <a:extLst>
                      <a:ext uri="{FF2B5EF4-FFF2-40B4-BE49-F238E27FC236}">
                        <a16:creationId xmlns:a16="http://schemas.microsoft.com/office/drawing/2014/main" id="{0001005B-0F1B-E119-32C6-F002982574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5" name="Freeform 27">
                    <a:extLst>
                      <a:ext uri="{FF2B5EF4-FFF2-40B4-BE49-F238E27FC236}">
                        <a16:creationId xmlns:a16="http://schemas.microsoft.com/office/drawing/2014/main" id="{5FCA9752-1DC6-9C5B-952B-B710453B5C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6" name="Freeform 28">
                    <a:extLst>
                      <a:ext uri="{FF2B5EF4-FFF2-40B4-BE49-F238E27FC236}">
                        <a16:creationId xmlns:a16="http://schemas.microsoft.com/office/drawing/2014/main" id="{75A3A00E-ACA8-C633-E762-38B31BE70F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238" name="Group 237">
                <a:extLst>
                  <a:ext uri="{FF2B5EF4-FFF2-40B4-BE49-F238E27FC236}">
                    <a16:creationId xmlns:a16="http://schemas.microsoft.com/office/drawing/2014/main" id="{0E52480F-F0D9-3587-55AA-5561EF5DA6CB}"/>
                  </a:ext>
                </a:extLst>
              </p:cNvPr>
              <p:cNvGrpSpPr/>
              <p:nvPr/>
            </p:nvGrpSpPr>
            <p:grpSpPr>
              <a:xfrm>
                <a:off x="6601654" y="3987910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256" name="Group 255">
                  <a:extLst>
                    <a:ext uri="{FF2B5EF4-FFF2-40B4-BE49-F238E27FC236}">
                      <a16:creationId xmlns:a16="http://schemas.microsoft.com/office/drawing/2014/main" id="{CA407786-EF34-B055-669D-0620B312B61A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261" name="Freeform 15">
                    <a:extLst>
                      <a:ext uri="{FF2B5EF4-FFF2-40B4-BE49-F238E27FC236}">
                        <a16:creationId xmlns:a16="http://schemas.microsoft.com/office/drawing/2014/main" id="{CD0B78DF-8368-C5D4-A18C-C55DB54CF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2" name="Freeform 16">
                    <a:extLst>
                      <a:ext uri="{FF2B5EF4-FFF2-40B4-BE49-F238E27FC236}">
                        <a16:creationId xmlns:a16="http://schemas.microsoft.com/office/drawing/2014/main" id="{94D829CE-A320-D195-9133-766ADEFB4D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3" name="Freeform 17">
                    <a:extLst>
                      <a:ext uri="{FF2B5EF4-FFF2-40B4-BE49-F238E27FC236}">
                        <a16:creationId xmlns:a16="http://schemas.microsoft.com/office/drawing/2014/main" id="{80B278D4-7A96-0CC2-9D10-03172CDB3F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4" name="Freeform 18">
                    <a:extLst>
                      <a:ext uri="{FF2B5EF4-FFF2-40B4-BE49-F238E27FC236}">
                        <a16:creationId xmlns:a16="http://schemas.microsoft.com/office/drawing/2014/main" id="{DBA98893-78F4-B55B-2F0F-8C67F04E5C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5" name="Freeform 19">
                    <a:extLst>
                      <a:ext uri="{FF2B5EF4-FFF2-40B4-BE49-F238E27FC236}">
                        <a16:creationId xmlns:a16="http://schemas.microsoft.com/office/drawing/2014/main" id="{2D6E43FF-B8AA-7A08-7FAC-1F52A52EAC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6" name="Freeform 20">
                    <a:extLst>
                      <a:ext uri="{FF2B5EF4-FFF2-40B4-BE49-F238E27FC236}">
                        <a16:creationId xmlns:a16="http://schemas.microsoft.com/office/drawing/2014/main" id="{CB64F73D-F4E9-224C-1F2D-79AB5D1453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7" name="Freeform 21">
                    <a:extLst>
                      <a:ext uri="{FF2B5EF4-FFF2-40B4-BE49-F238E27FC236}">
                        <a16:creationId xmlns:a16="http://schemas.microsoft.com/office/drawing/2014/main" id="{339652F9-62EF-7728-F237-9B6CD78452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8" name="Freeform 22">
                    <a:extLst>
                      <a:ext uri="{FF2B5EF4-FFF2-40B4-BE49-F238E27FC236}">
                        <a16:creationId xmlns:a16="http://schemas.microsoft.com/office/drawing/2014/main" id="{429516E8-5F40-DF65-2FB4-630889C823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9" name="Freeform 23">
                    <a:extLst>
                      <a:ext uri="{FF2B5EF4-FFF2-40B4-BE49-F238E27FC236}">
                        <a16:creationId xmlns:a16="http://schemas.microsoft.com/office/drawing/2014/main" id="{4AD1D304-F67D-78D2-47B2-94A457767A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0" name="Freeform 24">
                    <a:extLst>
                      <a:ext uri="{FF2B5EF4-FFF2-40B4-BE49-F238E27FC236}">
                        <a16:creationId xmlns:a16="http://schemas.microsoft.com/office/drawing/2014/main" id="{9AD367FB-6894-3F39-884E-D77E79477D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1" name="Freeform 25">
                    <a:extLst>
                      <a:ext uri="{FF2B5EF4-FFF2-40B4-BE49-F238E27FC236}">
                        <a16:creationId xmlns:a16="http://schemas.microsoft.com/office/drawing/2014/main" id="{29DC28D5-583F-63C6-833E-D3C8B7AE8D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257" name="Group 256">
                  <a:extLst>
                    <a:ext uri="{FF2B5EF4-FFF2-40B4-BE49-F238E27FC236}">
                      <a16:creationId xmlns:a16="http://schemas.microsoft.com/office/drawing/2014/main" id="{F9F77283-D936-3A15-483C-848336400CEE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258" name="Freeform 26">
                    <a:extLst>
                      <a:ext uri="{FF2B5EF4-FFF2-40B4-BE49-F238E27FC236}">
                        <a16:creationId xmlns:a16="http://schemas.microsoft.com/office/drawing/2014/main" id="{F9A5EE89-1843-1A74-9364-5361C91AAA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9" name="Freeform 27">
                    <a:extLst>
                      <a:ext uri="{FF2B5EF4-FFF2-40B4-BE49-F238E27FC236}">
                        <a16:creationId xmlns:a16="http://schemas.microsoft.com/office/drawing/2014/main" id="{F3588A0F-7B69-3C32-E576-120E4EE123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0" name="Freeform 28">
                    <a:extLst>
                      <a:ext uri="{FF2B5EF4-FFF2-40B4-BE49-F238E27FC236}">
                        <a16:creationId xmlns:a16="http://schemas.microsoft.com/office/drawing/2014/main" id="{55EC7A24-C525-FB1E-3EEF-4DE8D27DCD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239" name="Group 238">
                <a:extLst>
                  <a:ext uri="{FF2B5EF4-FFF2-40B4-BE49-F238E27FC236}">
                    <a16:creationId xmlns:a16="http://schemas.microsoft.com/office/drawing/2014/main" id="{08844192-4F9D-A701-CA40-185DB99C98DE}"/>
                  </a:ext>
                </a:extLst>
              </p:cNvPr>
              <p:cNvGrpSpPr/>
              <p:nvPr/>
            </p:nvGrpSpPr>
            <p:grpSpPr>
              <a:xfrm>
                <a:off x="6764771" y="3730357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240" name="Group 239">
                  <a:extLst>
                    <a:ext uri="{FF2B5EF4-FFF2-40B4-BE49-F238E27FC236}">
                      <a16:creationId xmlns:a16="http://schemas.microsoft.com/office/drawing/2014/main" id="{3816CA8C-1070-24E7-18B5-800EB36850BB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245" name="Freeform 15">
                    <a:extLst>
                      <a:ext uri="{FF2B5EF4-FFF2-40B4-BE49-F238E27FC236}">
                        <a16:creationId xmlns:a16="http://schemas.microsoft.com/office/drawing/2014/main" id="{E167F7CD-331B-0AF8-0342-794A91E6BC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6" name="Freeform 16">
                    <a:extLst>
                      <a:ext uri="{FF2B5EF4-FFF2-40B4-BE49-F238E27FC236}">
                        <a16:creationId xmlns:a16="http://schemas.microsoft.com/office/drawing/2014/main" id="{DB81AABC-9DEE-21D7-9437-A4E96D034E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7" name="Freeform 17">
                    <a:extLst>
                      <a:ext uri="{FF2B5EF4-FFF2-40B4-BE49-F238E27FC236}">
                        <a16:creationId xmlns:a16="http://schemas.microsoft.com/office/drawing/2014/main" id="{F88F7E03-7120-BFCA-6633-7736CA59E5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8" name="Freeform 18">
                    <a:extLst>
                      <a:ext uri="{FF2B5EF4-FFF2-40B4-BE49-F238E27FC236}">
                        <a16:creationId xmlns:a16="http://schemas.microsoft.com/office/drawing/2014/main" id="{F8604346-2545-7EC6-37F7-FC5FC384C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9" name="Freeform 19">
                    <a:extLst>
                      <a:ext uri="{FF2B5EF4-FFF2-40B4-BE49-F238E27FC236}">
                        <a16:creationId xmlns:a16="http://schemas.microsoft.com/office/drawing/2014/main" id="{72B9AFA2-2673-3E78-C987-6E96ECF542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0" name="Freeform 20">
                    <a:extLst>
                      <a:ext uri="{FF2B5EF4-FFF2-40B4-BE49-F238E27FC236}">
                        <a16:creationId xmlns:a16="http://schemas.microsoft.com/office/drawing/2014/main" id="{6EAFCA4E-1E2F-341A-61AE-3DF664FAC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1" name="Freeform 21">
                    <a:extLst>
                      <a:ext uri="{FF2B5EF4-FFF2-40B4-BE49-F238E27FC236}">
                        <a16:creationId xmlns:a16="http://schemas.microsoft.com/office/drawing/2014/main" id="{7F56215C-C63D-FA78-4C68-6C87135102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2" name="Freeform 22">
                    <a:extLst>
                      <a:ext uri="{FF2B5EF4-FFF2-40B4-BE49-F238E27FC236}">
                        <a16:creationId xmlns:a16="http://schemas.microsoft.com/office/drawing/2014/main" id="{DF22AD4A-DD78-6FF1-5492-FF9382DE24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3" name="Freeform 23">
                    <a:extLst>
                      <a:ext uri="{FF2B5EF4-FFF2-40B4-BE49-F238E27FC236}">
                        <a16:creationId xmlns:a16="http://schemas.microsoft.com/office/drawing/2014/main" id="{37DBEDD7-3E73-68FA-422D-8D4EBE4B16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4" name="Freeform 24">
                    <a:extLst>
                      <a:ext uri="{FF2B5EF4-FFF2-40B4-BE49-F238E27FC236}">
                        <a16:creationId xmlns:a16="http://schemas.microsoft.com/office/drawing/2014/main" id="{AAB15506-BC02-3528-A489-79D982F066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5" name="Freeform 25">
                    <a:extLst>
                      <a:ext uri="{FF2B5EF4-FFF2-40B4-BE49-F238E27FC236}">
                        <a16:creationId xmlns:a16="http://schemas.microsoft.com/office/drawing/2014/main" id="{AEE6FF8C-C610-8F79-D701-F06E554770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241" name="Group 240">
                  <a:extLst>
                    <a:ext uri="{FF2B5EF4-FFF2-40B4-BE49-F238E27FC236}">
                      <a16:creationId xmlns:a16="http://schemas.microsoft.com/office/drawing/2014/main" id="{DDEF9FAF-C456-6E9D-7943-70D5A3CCB1C3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242" name="Freeform 26">
                    <a:extLst>
                      <a:ext uri="{FF2B5EF4-FFF2-40B4-BE49-F238E27FC236}">
                        <a16:creationId xmlns:a16="http://schemas.microsoft.com/office/drawing/2014/main" id="{95098BE8-1241-3370-CA9C-183DD26A2D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3" name="Freeform 27">
                    <a:extLst>
                      <a:ext uri="{FF2B5EF4-FFF2-40B4-BE49-F238E27FC236}">
                        <a16:creationId xmlns:a16="http://schemas.microsoft.com/office/drawing/2014/main" id="{BF3262E3-ED79-90A4-29A3-0C907B06C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4" name="Freeform 28">
                    <a:extLst>
                      <a:ext uri="{FF2B5EF4-FFF2-40B4-BE49-F238E27FC236}">
                        <a16:creationId xmlns:a16="http://schemas.microsoft.com/office/drawing/2014/main" id="{EA44EC74-C1D9-8C00-7375-DC2CD60985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B1283293-E23D-10FF-3FC7-FA600843EF58}"/>
                </a:ext>
              </a:extLst>
            </p:cNvPr>
            <p:cNvGrpSpPr/>
            <p:nvPr/>
          </p:nvGrpSpPr>
          <p:grpSpPr>
            <a:xfrm>
              <a:off x="7684362" y="2729670"/>
              <a:ext cx="1747283" cy="1574127"/>
              <a:chOff x="6709026" y="2690481"/>
              <a:chExt cx="1747283" cy="1574127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114884CD-0207-9896-9A65-6E6A5C74D8FF}"/>
                  </a:ext>
                </a:extLst>
              </p:cNvPr>
              <p:cNvGrpSpPr/>
              <p:nvPr/>
            </p:nvGrpSpPr>
            <p:grpSpPr>
              <a:xfrm>
                <a:off x="6715591" y="3266188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219" name="Group 218">
                  <a:extLst>
                    <a:ext uri="{FF2B5EF4-FFF2-40B4-BE49-F238E27FC236}">
                      <a16:creationId xmlns:a16="http://schemas.microsoft.com/office/drawing/2014/main" id="{8CBADADE-C41D-5FC6-1458-ACE22DFDE395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224" name="Freeform 15">
                    <a:extLst>
                      <a:ext uri="{FF2B5EF4-FFF2-40B4-BE49-F238E27FC236}">
                        <a16:creationId xmlns:a16="http://schemas.microsoft.com/office/drawing/2014/main" id="{E5F6206D-3268-F0A5-30F0-E53C0CB3C8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25" name="Freeform 16">
                    <a:extLst>
                      <a:ext uri="{FF2B5EF4-FFF2-40B4-BE49-F238E27FC236}">
                        <a16:creationId xmlns:a16="http://schemas.microsoft.com/office/drawing/2014/main" id="{A498952D-AE3E-FF19-188C-015227BB14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26" name="Freeform 17">
                    <a:extLst>
                      <a:ext uri="{FF2B5EF4-FFF2-40B4-BE49-F238E27FC236}">
                        <a16:creationId xmlns:a16="http://schemas.microsoft.com/office/drawing/2014/main" id="{1D675DF0-9AC7-8FAD-2EAF-B2AD8E6DCA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27" name="Freeform 18">
                    <a:extLst>
                      <a:ext uri="{FF2B5EF4-FFF2-40B4-BE49-F238E27FC236}">
                        <a16:creationId xmlns:a16="http://schemas.microsoft.com/office/drawing/2014/main" id="{E35C3EF0-E178-8AD7-16DC-94BAAF908A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28" name="Freeform 19">
                    <a:extLst>
                      <a:ext uri="{FF2B5EF4-FFF2-40B4-BE49-F238E27FC236}">
                        <a16:creationId xmlns:a16="http://schemas.microsoft.com/office/drawing/2014/main" id="{A2CAB278-11DD-8F1F-02D5-6E84E8BD63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29" name="Freeform 20">
                    <a:extLst>
                      <a:ext uri="{FF2B5EF4-FFF2-40B4-BE49-F238E27FC236}">
                        <a16:creationId xmlns:a16="http://schemas.microsoft.com/office/drawing/2014/main" id="{5F418FBB-D08D-BFA0-4998-66815578DF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0" name="Freeform 21">
                    <a:extLst>
                      <a:ext uri="{FF2B5EF4-FFF2-40B4-BE49-F238E27FC236}">
                        <a16:creationId xmlns:a16="http://schemas.microsoft.com/office/drawing/2014/main" id="{F9534DD2-0D9B-AE9D-FA4E-F3079982F3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1" name="Freeform 22">
                    <a:extLst>
                      <a:ext uri="{FF2B5EF4-FFF2-40B4-BE49-F238E27FC236}">
                        <a16:creationId xmlns:a16="http://schemas.microsoft.com/office/drawing/2014/main" id="{3DDEA96E-1C70-069D-191A-3AA02ECF9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2" name="Freeform 23">
                    <a:extLst>
                      <a:ext uri="{FF2B5EF4-FFF2-40B4-BE49-F238E27FC236}">
                        <a16:creationId xmlns:a16="http://schemas.microsoft.com/office/drawing/2014/main" id="{0D32ED3C-DC99-1D85-4183-E2B451908C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3" name="Freeform 24">
                    <a:extLst>
                      <a:ext uri="{FF2B5EF4-FFF2-40B4-BE49-F238E27FC236}">
                        <a16:creationId xmlns:a16="http://schemas.microsoft.com/office/drawing/2014/main" id="{0430977F-F430-CE35-AAB4-C499D411E9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4" name="Freeform 25">
                    <a:extLst>
                      <a:ext uri="{FF2B5EF4-FFF2-40B4-BE49-F238E27FC236}">
                        <a16:creationId xmlns:a16="http://schemas.microsoft.com/office/drawing/2014/main" id="{2CF26432-9A4D-9584-11B3-EF3D8DD696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220" name="Group 219">
                  <a:extLst>
                    <a:ext uri="{FF2B5EF4-FFF2-40B4-BE49-F238E27FC236}">
                      <a16:creationId xmlns:a16="http://schemas.microsoft.com/office/drawing/2014/main" id="{E655BEFC-9917-94AC-F3BF-1527313AD274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221" name="Freeform 26">
                    <a:extLst>
                      <a:ext uri="{FF2B5EF4-FFF2-40B4-BE49-F238E27FC236}">
                        <a16:creationId xmlns:a16="http://schemas.microsoft.com/office/drawing/2014/main" id="{8E4AC42F-8083-C75B-86E6-45B62E7ACA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22" name="Freeform 27">
                    <a:extLst>
                      <a:ext uri="{FF2B5EF4-FFF2-40B4-BE49-F238E27FC236}">
                        <a16:creationId xmlns:a16="http://schemas.microsoft.com/office/drawing/2014/main" id="{34D2D600-A87D-B76E-7BD1-1836778C9E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23" name="Freeform 28">
                    <a:extLst>
                      <a:ext uri="{FF2B5EF4-FFF2-40B4-BE49-F238E27FC236}">
                        <a16:creationId xmlns:a16="http://schemas.microsoft.com/office/drawing/2014/main" id="{65F88883-C344-E007-1918-895ECE12BC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5BDF30EF-AF7F-D195-2F19-0D53FDD265F8}"/>
                  </a:ext>
                </a:extLst>
              </p:cNvPr>
              <p:cNvGrpSpPr/>
              <p:nvPr/>
            </p:nvGrpSpPr>
            <p:grpSpPr>
              <a:xfrm>
                <a:off x="6878708" y="3008635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203" name="Group 202">
                  <a:extLst>
                    <a:ext uri="{FF2B5EF4-FFF2-40B4-BE49-F238E27FC236}">
                      <a16:creationId xmlns:a16="http://schemas.microsoft.com/office/drawing/2014/main" id="{90A47233-0758-7269-0B4A-B3542A0C3F79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208" name="Freeform 15">
                    <a:extLst>
                      <a:ext uri="{FF2B5EF4-FFF2-40B4-BE49-F238E27FC236}">
                        <a16:creationId xmlns:a16="http://schemas.microsoft.com/office/drawing/2014/main" id="{0DDC6D04-729C-04E8-4B20-336B33C4FE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09" name="Freeform 16">
                    <a:extLst>
                      <a:ext uri="{FF2B5EF4-FFF2-40B4-BE49-F238E27FC236}">
                        <a16:creationId xmlns:a16="http://schemas.microsoft.com/office/drawing/2014/main" id="{350594D7-A863-83C7-D218-39E4D73796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10" name="Freeform 17">
                    <a:extLst>
                      <a:ext uri="{FF2B5EF4-FFF2-40B4-BE49-F238E27FC236}">
                        <a16:creationId xmlns:a16="http://schemas.microsoft.com/office/drawing/2014/main" id="{3F0E976E-7D60-3221-8BDC-67E976DBC2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11" name="Freeform 18">
                    <a:extLst>
                      <a:ext uri="{FF2B5EF4-FFF2-40B4-BE49-F238E27FC236}">
                        <a16:creationId xmlns:a16="http://schemas.microsoft.com/office/drawing/2014/main" id="{CD860109-AFF1-2100-85BC-0DC0055A6C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12" name="Freeform 19">
                    <a:extLst>
                      <a:ext uri="{FF2B5EF4-FFF2-40B4-BE49-F238E27FC236}">
                        <a16:creationId xmlns:a16="http://schemas.microsoft.com/office/drawing/2014/main" id="{4545FC73-4D33-F487-B0A5-C9F39D772D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13" name="Freeform 20">
                    <a:extLst>
                      <a:ext uri="{FF2B5EF4-FFF2-40B4-BE49-F238E27FC236}">
                        <a16:creationId xmlns:a16="http://schemas.microsoft.com/office/drawing/2014/main" id="{E173A6FE-088C-0AC4-0BB5-7D9AD89B59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14" name="Freeform 21">
                    <a:extLst>
                      <a:ext uri="{FF2B5EF4-FFF2-40B4-BE49-F238E27FC236}">
                        <a16:creationId xmlns:a16="http://schemas.microsoft.com/office/drawing/2014/main" id="{A823C092-7FD3-5456-BAEB-3D9CBB9A53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15" name="Freeform 22">
                    <a:extLst>
                      <a:ext uri="{FF2B5EF4-FFF2-40B4-BE49-F238E27FC236}">
                        <a16:creationId xmlns:a16="http://schemas.microsoft.com/office/drawing/2014/main" id="{8CA470D3-8A6C-8602-7414-2F54E29DC4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16" name="Freeform 23">
                    <a:extLst>
                      <a:ext uri="{FF2B5EF4-FFF2-40B4-BE49-F238E27FC236}">
                        <a16:creationId xmlns:a16="http://schemas.microsoft.com/office/drawing/2014/main" id="{62CA1721-11CF-B8F3-5695-C300595026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17" name="Freeform 24">
                    <a:extLst>
                      <a:ext uri="{FF2B5EF4-FFF2-40B4-BE49-F238E27FC236}">
                        <a16:creationId xmlns:a16="http://schemas.microsoft.com/office/drawing/2014/main" id="{422F8D13-6AC3-AE88-C884-5E334A3685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18" name="Freeform 25">
                    <a:extLst>
                      <a:ext uri="{FF2B5EF4-FFF2-40B4-BE49-F238E27FC236}">
                        <a16:creationId xmlns:a16="http://schemas.microsoft.com/office/drawing/2014/main" id="{84B8C776-1735-186D-3EC6-A02E87FAC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204" name="Group 203">
                  <a:extLst>
                    <a:ext uri="{FF2B5EF4-FFF2-40B4-BE49-F238E27FC236}">
                      <a16:creationId xmlns:a16="http://schemas.microsoft.com/office/drawing/2014/main" id="{CC502798-BAE4-71A3-3DBE-77D4F621F473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205" name="Freeform 26">
                    <a:extLst>
                      <a:ext uri="{FF2B5EF4-FFF2-40B4-BE49-F238E27FC236}">
                        <a16:creationId xmlns:a16="http://schemas.microsoft.com/office/drawing/2014/main" id="{98BD9ED4-5A12-EBED-CB43-B2FB3F8444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06" name="Freeform 27">
                    <a:extLst>
                      <a:ext uri="{FF2B5EF4-FFF2-40B4-BE49-F238E27FC236}">
                        <a16:creationId xmlns:a16="http://schemas.microsoft.com/office/drawing/2014/main" id="{CB665F90-691E-6468-AE20-7A10D97DF7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07" name="Freeform 28">
                    <a:extLst>
                      <a:ext uri="{FF2B5EF4-FFF2-40B4-BE49-F238E27FC236}">
                        <a16:creationId xmlns:a16="http://schemas.microsoft.com/office/drawing/2014/main" id="{610DE42C-2EDF-56E6-99DE-82C06040F0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5FACA390-070B-3FA8-FC6C-4213A4D452A1}"/>
                  </a:ext>
                </a:extLst>
              </p:cNvPr>
              <p:cNvGrpSpPr/>
              <p:nvPr/>
            </p:nvGrpSpPr>
            <p:grpSpPr>
              <a:xfrm>
                <a:off x="6709026" y="2690481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BE83E433-935E-87DE-1282-81F69BC9150B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192" name="Freeform 15">
                    <a:extLst>
                      <a:ext uri="{FF2B5EF4-FFF2-40B4-BE49-F238E27FC236}">
                        <a16:creationId xmlns:a16="http://schemas.microsoft.com/office/drawing/2014/main" id="{8B09C9D5-9398-4191-3F22-CD43C1C00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93" name="Freeform 16">
                    <a:extLst>
                      <a:ext uri="{FF2B5EF4-FFF2-40B4-BE49-F238E27FC236}">
                        <a16:creationId xmlns:a16="http://schemas.microsoft.com/office/drawing/2014/main" id="{E2E08854-9B76-A05E-DD61-E41B3357FD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94" name="Freeform 17">
                    <a:extLst>
                      <a:ext uri="{FF2B5EF4-FFF2-40B4-BE49-F238E27FC236}">
                        <a16:creationId xmlns:a16="http://schemas.microsoft.com/office/drawing/2014/main" id="{E10EA17D-4EA4-DABB-1787-07FDE2BFA1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95" name="Freeform 18">
                    <a:extLst>
                      <a:ext uri="{FF2B5EF4-FFF2-40B4-BE49-F238E27FC236}">
                        <a16:creationId xmlns:a16="http://schemas.microsoft.com/office/drawing/2014/main" id="{B9282589-1F82-C7BD-7872-D522B0645E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96" name="Freeform 19">
                    <a:extLst>
                      <a:ext uri="{FF2B5EF4-FFF2-40B4-BE49-F238E27FC236}">
                        <a16:creationId xmlns:a16="http://schemas.microsoft.com/office/drawing/2014/main" id="{DFF42A44-AA95-4FEC-44E7-E17050A4E2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97" name="Freeform 20">
                    <a:extLst>
                      <a:ext uri="{FF2B5EF4-FFF2-40B4-BE49-F238E27FC236}">
                        <a16:creationId xmlns:a16="http://schemas.microsoft.com/office/drawing/2014/main" id="{896C4584-EDA7-7C64-77E9-182DB757B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98" name="Freeform 21">
                    <a:extLst>
                      <a:ext uri="{FF2B5EF4-FFF2-40B4-BE49-F238E27FC236}">
                        <a16:creationId xmlns:a16="http://schemas.microsoft.com/office/drawing/2014/main" id="{F13F1B5F-8C20-81A4-2538-74B0EDEB0A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99" name="Freeform 22">
                    <a:extLst>
                      <a:ext uri="{FF2B5EF4-FFF2-40B4-BE49-F238E27FC236}">
                        <a16:creationId xmlns:a16="http://schemas.microsoft.com/office/drawing/2014/main" id="{950C386B-B1ED-673E-33E7-153F553BBB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00" name="Freeform 23">
                    <a:extLst>
                      <a:ext uri="{FF2B5EF4-FFF2-40B4-BE49-F238E27FC236}">
                        <a16:creationId xmlns:a16="http://schemas.microsoft.com/office/drawing/2014/main" id="{CBA8400D-F039-67D6-BCD8-BD6BC35631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01" name="Freeform 24">
                    <a:extLst>
                      <a:ext uri="{FF2B5EF4-FFF2-40B4-BE49-F238E27FC236}">
                        <a16:creationId xmlns:a16="http://schemas.microsoft.com/office/drawing/2014/main" id="{25485ADA-F7FE-9FB9-3809-A6755B7368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02" name="Freeform 25">
                    <a:extLst>
                      <a:ext uri="{FF2B5EF4-FFF2-40B4-BE49-F238E27FC236}">
                        <a16:creationId xmlns:a16="http://schemas.microsoft.com/office/drawing/2014/main" id="{2073FC31-141C-40C8-12C5-A91419AD2E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188" name="Group 187">
                  <a:extLst>
                    <a:ext uri="{FF2B5EF4-FFF2-40B4-BE49-F238E27FC236}">
                      <a16:creationId xmlns:a16="http://schemas.microsoft.com/office/drawing/2014/main" id="{D9F9AA49-40A6-70F1-7925-FDD84A3FA7C3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189" name="Freeform 26">
                    <a:extLst>
                      <a:ext uri="{FF2B5EF4-FFF2-40B4-BE49-F238E27FC236}">
                        <a16:creationId xmlns:a16="http://schemas.microsoft.com/office/drawing/2014/main" id="{C2D049BA-369A-9283-04CC-F6AEE7C6F0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90" name="Freeform 27">
                    <a:extLst>
                      <a:ext uri="{FF2B5EF4-FFF2-40B4-BE49-F238E27FC236}">
                        <a16:creationId xmlns:a16="http://schemas.microsoft.com/office/drawing/2014/main" id="{97DDAD34-53FD-7D41-7A0E-50CAA6797D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91" name="Freeform 28">
                    <a:extLst>
                      <a:ext uri="{FF2B5EF4-FFF2-40B4-BE49-F238E27FC236}">
                        <a16:creationId xmlns:a16="http://schemas.microsoft.com/office/drawing/2014/main" id="{92C8C2D1-FAC9-790E-D03C-4D2E170D09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774A3322-50BC-D31E-425F-C6B530FF7291}"/>
                </a:ext>
              </a:extLst>
            </p:cNvPr>
            <p:cNvGrpSpPr/>
            <p:nvPr/>
          </p:nvGrpSpPr>
          <p:grpSpPr>
            <a:xfrm>
              <a:off x="7513663" y="937735"/>
              <a:ext cx="1877254" cy="2035252"/>
              <a:chOff x="6019800" y="-812800"/>
              <a:chExt cx="8751888" cy="9488488"/>
            </a:xfrm>
          </p:grpSpPr>
          <p:sp>
            <p:nvSpPr>
              <p:cNvPr id="179" name="Freeform 338">
                <a:extLst>
                  <a:ext uri="{FF2B5EF4-FFF2-40B4-BE49-F238E27FC236}">
                    <a16:creationId xmlns:a16="http://schemas.microsoft.com/office/drawing/2014/main" id="{ACB7EE5C-1269-3AFE-FDA0-D07ABFA5C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5174" y="-812795"/>
                <a:ext cx="3281362" cy="2554290"/>
              </a:xfrm>
              <a:custGeom>
                <a:avLst/>
                <a:gdLst>
                  <a:gd name="T0" fmla="*/ 0 w 2067"/>
                  <a:gd name="T1" fmla="*/ 0 h 1609"/>
                  <a:gd name="T2" fmla="*/ 460 w 2067"/>
                  <a:gd name="T3" fmla="*/ 0 h 1609"/>
                  <a:gd name="T4" fmla="*/ 590 w 2067"/>
                  <a:gd name="T5" fmla="*/ 5 h 1609"/>
                  <a:gd name="T6" fmla="*/ 720 w 2067"/>
                  <a:gd name="T7" fmla="*/ 21 h 1609"/>
                  <a:gd name="T8" fmla="*/ 845 w 2067"/>
                  <a:gd name="T9" fmla="*/ 47 h 1609"/>
                  <a:gd name="T10" fmla="*/ 967 w 2067"/>
                  <a:gd name="T11" fmla="*/ 81 h 1609"/>
                  <a:gd name="T12" fmla="*/ 1084 w 2067"/>
                  <a:gd name="T13" fmla="*/ 126 h 1609"/>
                  <a:gd name="T14" fmla="*/ 1198 w 2067"/>
                  <a:gd name="T15" fmla="*/ 179 h 1609"/>
                  <a:gd name="T16" fmla="*/ 1305 w 2067"/>
                  <a:gd name="T17" fmla="*/ 241 h 1609"/>
                  <a:gd name="T18" fmla="*/ 1408 w 2067"/>
                  <a:gd name="T19" fmla="*/ 310 h 1609"/>
                  <a:gd name="T20" fmla="*/ 1504 w 2067"/>
                  <a:gd name="T21" fmla="*/ 387 h 1609"/>
                  <a:gd name="T22" fmla="*/ 1595 w 2067"/>
                  <a:gd name="T23" fmla="*/ 471 h 1609"/>
                  <a:gd name="T24" fmla="*/ 1680 w 2067"/>
                  <a:gd name="T25" fmla="*/ 561 h 1609"/>
                  <a:gd name="T26" fmla="*/ 1756 w 2067"/>
                  <a:gd name="T27" fmla="*/ 659 h 1609"/>
                  <a:gd name="T28" fmla="*/ 1825 w 2067"/>
                  <a:gd name="T29" fmla="*/ 761 h 1609"/>
                  <a:gd name="T30" fmla="*/ 1886 w 2067"/>
                  <a:gd name="T31" fmla="*/ 870 h 1609"/>
                  <a:gd name="T32" fmla="*/ 1941 w 2067"/>
                  <a:gd name="T33" fmla="*/ 982 h 1609"/>
                  <a:gd name="T34" fmla="*/ 1984 w 2067"/>
                  <a:gd name="T35" fmla="*/ 1100 h 1609"/>
                  <a:gd name="T36" fmla="*/ 2020 w 2067"/>
                  <a:gd name="T37" fmla="*/ 1223 h 1609"/>
                  <a:gd name="T38" fmla="*/ 2046 w 2067"/>
                  <a:gd name="T39" fmla="*/ 1348 h 1609"/>
                  <a:gd name="T40" fmla="*/ 2062 w 2067"/>
                  <a:gd name="T41" fmla="*/ 1477 h 1609"/>
                  <a:gd name="T42" fmla="*/ 2067 w 2067"/>
                  <a:gd name="T43" fmla="*/ 1609 h 1609"/>
                  <a:gd name="T44" fmla="*/ 1607 w 2067"/>
                  <a:gd name="T45" fmla="*/ 1609 h 1609"/>
                  <a:gd name="T46" fmla="*/ 1475 w 2067"/>
                  <a:gd name="T47" fmla="*/ 1604 h 1609"/>
                  <a:gd name="T48" fmla="*/ 1347 w 2067"/>
                  <a:gd name="T49" fmla="*/ 1587 h 1609"/>
                  <a:gd name="T50" fmla="*/ 1220 w 2067"/>
                  <a:gd name="T51" fmla="*/ 1562 h 1609"/>
                  <a:gd name="T52" fmla="*/ 1099 w 2067"/>
                  <a:gd name="T53" fmla="*/ 1527 h 1609"/>
                  <a:gd name="T54" fmla="*/ 981 w 2067"/>
                  <a:gd name="T55" fmla="*/ 1482 h 1609"/>
                  <a:gd name="T56" fmla="*/ 869 w 2067"/>
                  <a:gd name="T57" fmla="*/ 1430 h 1609"/>
                  <a:gd name="T58" fmla="*/ 760 w 2067"/>
                  <a:gd name="T59" fmla="*/ 1368 h 1609"/>
                  <a:gd name="T60" fmla="*/ 657 w 2067"/>
                  <a:gd name="T61" fmla="*/ 1299 h 1609"/>
                  <a:gd name="T62" fmla="*/ 561 w 2067"/>
                  <a:gd name="T63" fmla="*/ 1221 h 1609"/>
                  <a:gd name="T64" fmla="*/ 471 w 2067"/>
                  <a:gd name="T65" fmla="*/ 1138 h 1609"/>
                  <a:gd name="T66" fmla="*/ 387 w 2067"/>
                  <a:gd name="T67" fmla="*/ 1047 h 1609"/>
                  <a:gd name="T68" fmla="*/ 309 w 2067"/>
                  <a:gd name="T69" fmla="*/ 949 h 1609"/>
                  <a:gd name="T70" fmla="*/ 241 w 2067"/>
                  <a:gd name="T71" fmla="*/ 848 h 1609"/>
                  <a:gd name="T72" fmla="*/ 179 w 2067"/>
                  <a:gd name="T73" fmla="*/ 739 h 1609"/>
                  <a:gd name="T74" fmla="*/ 127 w 2067"/>
                  <a:gd name="T75" fmla="*/ 627 h 1609"/>
                  <a:gd name="T76" fmla="*/ 81 w 2067"/>
                  <a:gd name="T77" fmla="*/ 509 h 1609"/>
                  <a:gd name="T78" fmla="*/ 47 w 2067"/>
                  <a:gd name="T79" fmla="*/ 386 h 1609"/>
                  <a:gd name="T80" fmla="*/ 22 w 2067"/>
                  <a:gd name="T81" fmla="*/ 261 h 1609"/>
                  <a:gd name="T82" fmla="*/ 5 w 2067"/>
                  <a:gd name="T83" fmla="*/ 132 h 1609"/>
                  <a:gd name="T84" fmla="*/ 0 w 2067"/>
                  <a:gd name="T85" fmla="*/ 0 h 1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67" h="1609">
                    <a:moveTo>
                      <a:pt x="0" y="0"/>
                    </a:moveTo>
                    <a:lnTo>
                      <a:pt x="460" y="0"/>
                    </a:lnTo>
                    <a:lnTo>
                      <a:pt x="590" y="5"/>
                    </a:lnTo>
                    <a:lnTo>
                      <a:pt x="720" y="21"/>
                    </a:lnTo>
                    <a:lnTo>
                      <a:pt x="845" y="47"/>
                    </a:lnTo>
                    <a:lnTo>
                      <a:pt x="967" y="81"/>
                    </a:lnTo>
                    <a:lnTo>
                      <a:pt x="1084" y="126"/>
                    </a:lnTo>
                    <a:lnTo>
                      <a:pt x="1198" y="179"/>
                    </a:lnTo>
                    <a:lnTo>
                      <a:pt x="1305" y="241"/>
                    </a:lnTo>
                    <a:lnTo>
                      <a:pt x="1408" y="310"/>
                    </a:lnTo>
                    <a:lnTo>
                      <a:pt x="1504" y="387"/>
                    </a:lnTo>
                    <a:lnTo>
                      <a:pt x="1595" y="471"/>
                    </a:lnTo>
                    <a:lnTo>
                      <a:pt x="1680" y="561"/>
                    </a:lnTo>
                    <a:lnTo>
                      <a:pt x="1756" y="659"/>
                    </a:lnTo>
                    <a:lnTo>
                      <a:pt x="1825" y="761"/>
                    </a:lnTo>
                    <a:lnTo>
                      <a:pt x="1886" y="870"/>
                    </a:lnTo>
                    <a:lnTo>
                      <a:pt x="1941" y="982"/>
                    </a:lnTo>
                    <a:lnTo>
                      <a:pt x="1984" y="1100"/>
                    </a:lnTo>
                    <a:lnTo>
                      <a:pt x="2020" y="1223"/>
                    </a:lnTo>
                    <a:lnTo>
                      <a:pt x="2046" y="1348"/>
                    </a:lnTo>
                    <a:lnTo>
                      <a:pt x="2062" y="1477"/>
                    </a:lnTo>
                    <a:lnTo>
                      <a:pt x="2067" y="1609"/>
                    </a:lnTo>
                    <a:lnTo>
                      <a:pt x="1607" y="1609"/>
                    </a:lnTo>
                    <a:lnTo>
                      <a:pt x="1475" y="1604"/>
                    </a:lnTo>
                    <a:lnTo>
                      <a:pt x="1347" y="1587"/>
                    </a:lnTo>
                    <a:lnTo>
                      <a:pt x="1220" y="1562"/>
                    </a:lnTo>
                    <a:lnTo>
                      <a:pt x="1099" y="1527"/>
                    </a:lnTo>
                    <a:lnTo>
                      <a:pt x="981" y="1482"/>
                    </a:lnTo>
                    <a:lnTo>
                      <a:pt x="869" y="1430"/>
                    </a:lnTo>
                    <a:lnTo>
                      <a:pt x="760" y="1368"/>
                    </a:lnTo>
                    <a:lnTo>
                      <a:pt x="657" y="1299"/>
                    </a:lnTo>
                    <a:lnTo>
                      <a:pt x="561" y="1221"/>
                    </a:lnTo>
                    <a:lnTo>
                      <a:pt x="471" y="1138"/>
                    </a:lnTo>
                    <a:lnTo>
                      <a:pt x="387" y="1047"/>
                    </a:lnTo>
                    <a:lnTo>
                      <a:pt x="309" y="949"/>
                    </a:lnTo>
                    <a:lnTo>
                      <a:pt x="241" y="848"/>
                    </a:lnTo>
                    <a:lnTo>
                      <a:pt x="179" y="739"/>
                    </a:lnTo>
                    <a:lnTo>
                      <a:pt x="127" y="627"/>
                    </a:lnTo>
                    <a:lnTo>
                      <a:pt x="81" y="509"/>
                    </a:lnTo>
                    <a:lnTo>
                      <a:pt x="47" y="386"/>
                    </a:lnTo>
                    <a:lnTo>
                      <a:pt x="22" y="261"/>
                    </a:lnTo>
                    <a:lnTo>
                      <a:pt x="5" y="1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D53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80" name="Freeform 339">
                <a:extLst>
                  <a:ext uri="{FF2B5EF4-FFF2-40B4-BE49-F238E27FC236}">
                    <a16:creationId xmlns:a16="http://schemas.microsoft.com/office/drawing/2014/main" id="{C8EB0323-6A36-7179-3028-B25293946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9800" y="2835275"/>
                <a:ext cx="4376738" cy="3651250"/>
              </a:xfrm>
              <a:custGeom>
                <a:avLst/>
                <a:gdLst>
                  <a:gd name="T0" fmla="*/ 0 w 2757"/>
                  <a:gd name="T1" fmla="*/ 0 h 2300"/>
                  <a:gd name="T2" fmla="*/ 460 w 2757"/>
                  <a:gd name="T3" fmla="*/ 0 h 2300"/>
                  <a:gd name="T4" fmla="*/ 625 w 2757"/>
                  <a:gd name="T5" fmla="*/ 7 h 2300"/>
                  <a:gd name="T6" fmla="*/ 786 w 2757"/>
                  <a:gd name="T7" fmla="*/ 23 h 2300"/>
                  <a:gd name="T8" fmla="*/ 942 w 2757"/>
                  <a:gd name="T9" fmla="*/ 51 h 2300"/>
                  <a:gd name="T10" fmla="*/ 1095 w 2757"/>
                  <a:gd name="T11" fmla="*/ 90 h 2300"/>
                  <a:gd name="T12" fmla="*/ 1246 w 2757"/>
                  <a:gd name="T13" fmla="*/ 138 h 2300"/>
                  <a:gd name="T14" fmla="*/ 1391 w 2757"/>
                  <a:gd name="T15" fmla="*/ 197 h 2300"/>
                  <a:gd name="T16" fmla="*/ 1530 w 2757"/>
                  <a:gd name="T17" fmla="*/ 264 h 2300"/>
                  <a:gd name="T18" fmla="*/ 1664 w 2757"/>
                  <a:gd name="T19" fmla="*/ 341 h 2300"/>
                  <a:gd name="T20" fmla="*/ 1791 w 2757"/>
                  <a:gd name="T21" fmla="*/ 426 h 2300"/>
                  <a:gd name="T22" fmla="*/ 1914 w 2757"/>
                  <a:gd name="T23" fmla="*/ 520 h 2300"/>
                  <a:gd name="T24" fmla="*/ 2030 w 2757"/>
                  <a:gd name="T25" fmla="*/ 621 h 2300"/>
                  <a:gd name="T26" fmla="*/ 2136 w 2757"/>
                  <a:gd name="T27" fmla="*/ 728 h 2300"/>
                  <a:gd name="T28" fmla="*/ 2238 w 2757"/>
                  <a:gd name="T29" fmla="*/ 844 h 2300"/>
                  <a:gd name="T30" fmla="*/ 2332 w 2757"/>
                  <a:gd name="T31" fmla="*/ 968 h 2300"/>
                  <a:gd name="T32" fmla="*/ 2417 w 2757"/>
                  <a:gd name="T33" fmla="*/ 1094 h 2300"/>
                  <a:gd name="T34" fmla="*/ 2493 w 2757"/>
                  <a:gd name="T35" fmla="*/ 1229 h 2300"/>
                  <a:gd name="T36" fmla="*/ 2560 w 2757"/>
                  <a:gd name="T37" fmla="*/ 1368 h 2300"/>
                  <a:gd name="T38" fmla="*/ 2618 w 2757"/>
                  <a:gd name="T39" fmla="*/ 1513 h 2300"/>
                  <a:gd name="T40" fmla="*/ 2667 w 2757"/>
                  <a:gd name="T41" fmla="*/ 1664 h 2300"/>
                  <a:gd name="T42" fmla="*/ 2705 w 2757"/>
                  <a:gd name="T43" fmla="*/ 1818 h 2300"/>
                  <a:gd name="T44" fmla="*/ 2734 w 2757"/>
                  <a:gd name="T45" fmla="*/ 1974 h 2300"/>
                  <a:gd name="T46" fmla="*/ 2750 w 2757"/>
                  <a:gd name="T47" fmla="*/ 2135 h 2300"/>
                  <a:gd name="T48" fmla="*/ 2757 w 2757"/>
                  <a:gd name="T49" fmla="*/ 2300 h 2300"/>
                  <a:gd name="T50" fmla="*/ 2297 w 2757"/>
                  <a:gd name="T51" fmla="*/ 2300 h 2300"/>
                  <a:gd name="T52" fmla="*/ 2133 w 2757"/>
                  <a:gd name="T53" fmla="*/ 2294 h 2300"/>
                  <a:gd name="T54" fmla="*/ 1972 w 2757"/>
                  <a:gd name="T55" fmla="*/ 2276 h 2300"/>
                  <a:gd name="T56" fmla="*/ 1814 w 2757"/>
                  <a:gd name="T57" fmla="*/ 2249 h 2300"/>
                  <a:gd name="T58" fmla="*/ 1662 w 2757"/>
                  <a:gd name="T59" fmla="*/ 2211 h 2300"/>
                  <a:gd name="T60" fmla="*/ 1512 w 2757"/>
                  <a:gd name="T61" fmla="*/ 2162 h 2300"/>
                  <a:gd name="T62" fmla="*/ 1367 w 2757"/>
                  <a:gd name="T63" fmla="*/ 2104 h 2300"/>
                  <a:gd name="T64" fmla="*/ 1228 w 2757"/>
                  <a:gd name="T65" fmla="*/ 2035 h 2300"/>
                  <a:gd name="T66" fmla="*/ 1094 w 2757"/>
                  <a:gd name="T67" fmla="*/ 1959 h 2300"/>
                  <a:gd name="T68" fmla="*/ 965 w 2757"/>
                  <a:gd name="T69" fmla="*/ 1874 h 2300"/>
                  <a:gd name="T70" fmla="*/ 844 w 2757"/>
                  <a:gd name="T71" fmla="*/ 1781 h 2300"/>
                  <a:gd name="T72" fmla="*/ 728 w 2757"/>
                  <a:gd name="T73" fmla="*/ 1680 h 2300"/>
                  <a:gd name="T74" fmla="*/ 619 w 2757"/>
                  <a:gd name="T75" fmla="*/ 1571 h 2300"/>
                  <a:gd name="T76" fmla="*/ 520 w 2757"/>
                  <a:gd name="T77" fmla="*/ 1455 h 2300"/>
                  <a:gd name="T78" fmla="*/ 426 w 2757"/>
                  <a:gd name="T79" fmla="*/ 1334 h 2300"/>
                  <a:gd name="T80" fmla="*/ 341 w 2757"/>
                  <a:gd name="T81" fmla="*/ 1205 h 2300"/>
                  <a:gd name="T82" fmla="*/ 264 w 2757"/>
                  <a:gd name="T83" fmla="*/ 1071 h 2300"/>
                  <a:gd name="T84" fmla="*/ 198 w 2757"/>
                  <a:gd name="T85" fmla="*/ 931 h 2300"/>
                  <a:gd name="T86" fmla="*/ 138 w 2757"/>
                  <a:gd name="T87" fmla="*/ 786 h 2300"/>
                  <a:gd name="T88" fmla="*/ 91 w 2757"/>
                  <a:gd name="T89" fmla="*/ 638 h 2300"/>
                  <a:gd name="T90" fmla="*/ 51 w 2757"/>
                  <a:gd name="T91" fmla="*/ 484 h 2300"/>
                  <a:gd name="T92" fmla="*/ 24 w 2757"/>
                  <a:gd name="T93" fmla="*/ 326 h 2300"/>
                  <a:gd name="T94" fmla="*/ 7 w 2757"/>
                  <a:gd name="T95" fmla="*/ 165 h 2300"/>
                  <a:gd name="T96" fmla="*/ 0 w 2757"/>
                  <a:gd name="T97" fmla="*/ 0 h 2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57" h="2300">
                    <a:moveTo>
                      <a:pt x="0" y="0"/>
                    </a:moveTo>
                    <a:lnTo>
                      <a:pt x="460" y="0"/>
                    </a:lnTo>
                    <a:lnTo>
                      <a:pt x="625" y="7"/>
                    </a:lnTo>
                    <a:lnTo>
                      <a:pt x="786" y="23"/>
                    </a:lnTo>
                    <a:lnTo>
                      <a:pt x="942" y="51"/>
                    </a:lnTo>
                    <a:lnTo>
                      <a:pt x="1095" y="90"/>
                    </a:lnTo>
                    <a:lnTo>
                      <a:pt x="1246" y="138"/>
                    </a:lnTo>
                    <a:lnTo>
                      <a:pt x="1391" y="197"/>
                    </a:lnTo>
                    <a:lnTo>
                      <a:pt x="1530" y="264"/>
                    </a:lnTo>
                    <a:lnTo>
                      <a:pt x="1664" y="341"/>
                    </a:lnTo>
                    <a:lnTo>
                      <a:pt x="1791" y="426"/>
                    </a:lnTo>
                    <a:lnTo>
                      <a:pt x="1914" y="520"/>
                    </a:lnTo>
                    <a:lnTo>
                      <a:pt x="2030" y="621"/>
                    </a:lnTo>
                    <a:lnTo>
                      <a:pt x="2136" y="728"/>
                    </a:lnTo>
                    <a:lnTo>
                      <a:pt x="2238" y="844"/>
                    </a:lnTo>
                    <a:lnTo>
                      <a:pt x="2332" y="968"/>
                    </a:lnTo>
                    <a:lnTo>
                      <a:pt x="2417" y="1094"/>
                    </a:lnTo>
                    <a:lnTo>
                      <a:pt x="2493" y="1229"/>
                    </a:lnTo>
                    <a:lnTo>
                      <a:pt x="2560" y="1368"/>
                    </a:lnTo>
                    <a:lnTo>
                      <a:pt x="2618" y="1513"/>
                    </a:lnTo>
                    <a:lnTo>
                      <a:pt x="2667" y="1664"/>
                    </a:lnTo>
                    <a:lnTo>
                      <a:pt x="2705" y="1818"/>
                    </a:lnTo>
                    <a:lnTo>
                      <a:pt x="2734" y="1974"/>
                    </a:lnTo>
                    <a:lnTo>
                      <a:pt x="2750" y="2135"/>
                    </a:lnTo>
                    <a:lnTo>
                      <a:pt x="2757" y="2300"/>
                    </a:lnTo>
                    <a:lnTo>
                      <a:pt x="2297" y="2300"/>
                    </a:lnTo>
                    <a:lnTo>
                      <a:pt x="2133" y="2294"/>
                    </a:lnTo>
                    <a:lnTo>
                      <a:pt x="1972" y="2276"/>
                    </a:lnTo>
                    <a:lnTo>
                      <a:pt x="1814" y="2249"/>
                    </a:lnTo>
                    <a:lnTo>
                      <a:pt x="1662" y="2211"/>
                    </a:lnTo>
                    <a:lnTo>
                      <a:pt x="1512" y="2162"/>
                    </a:lnTo>
                    <a:lnTo>
                      <a:pt x="1367" y="2104"/>
                    </a:lnTo>
                    <a:lnTo>
                      <a:pt x="1228" y="2035"/>
                    </a:lnTo>
                    <a:lnTo>
                      <a:pt x="1094" y="1959"/>
                    </a:lnTo>
                    <a:lnTo>
                      <a:pt x="965" y="1874"/>
                    </a:lnTo>
                    <a:lnTo>
                      <a:pt x="844" y="1781"/>
                    </a:lnTo>
                    <a:lnTo>
                      <a:pt x="728" y="1680"/>
                    </a:lnTo>
                    <a:lnTo>
                      <a:pt x="619" y="1571"/>
                    </a:lnTo>
                    <a:lnTo>
                      <a:pt x="520" y="1455"/>
                    </a:lnTo>
                    <a:lnTo>
                      <a:pt x="426" y="1334"/>
                    </a:lnTo>
                    <a:lnTo>
                      <a:pt x="341" y="1205"/>
                    </a:lnTo>
                    <a:lnTo>
                      <a:pt x="264" y="1071"/>
                    </a:lnTo>
                    <a:lnTo>
                      <a:pt x="198" y="931"/>
                    </a:lnTo>
                    <a:lnTo>
                      <a:pt x="138" y="786"/>
                    </a:lnTo>
                    <a:lnTo>
                      <a:pt x="91" y="638"/>
                    </a:lnTo>
                    <a:lnTo>
                      <a:pt x="51" y="484"/>
                    </a:lnTo>
                    <a:lnTo>
                      <a:pt x="24" y="326"/>
                    </a:lnTo>
                    <a:lnTo>
                      <a:pt x="7" y="1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9D53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57313CE3-CD59-E645-3C4F-2DEA9EC6C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31413" y="1528763"/>
                <a:ext cx="727075" cy="7146925"/>
              </a:xfrm>
              <a:prstGeom prst="rect">
                <a:avLst/>
              </a:prstGeom>
              <a:solidFill>
                <a:srgbClr val="50BA00"/>
              </a:solidFill>
              <a:ln w="0">
                <a:noFill/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82" name="Freeform 341">
                <a:extLst>
                  <a:ext uri="{FF2B5EF4-FFF2-40B4-BE49-F238E27FC236}">
                    <a16:creationId xmlns:a16="http://schemas.microsoft.com/office/drawing/2014/main" id="{0A0A6B8A-C4FC-037E-E8BF-1EBCB7187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6537" y="-812800"/>
                <a:ext cx="3279777" cy="2554290"/>
              </a:xfrm>
              <a:custGeom>
                <a:avLst/>
                <a:gdLst>
                  <a:gd name="T0" fmla="*/ 1606 w 2066"/>
                  <a:gd name="T1" fmla="*/ 0 h 1609"/>
                  <a:gd name="T2" fmla="*/ 2066 w 2066"/>
                  <a:gd name="T3" fmla="*/ 0 h 1609"/>
                  <a:gd name="T4" fmla="*/ 2060 w 2066"/>
                  <a:gd name="T5" fmla="*/ 132 h 1609"/>
                  <a:gd name="T6" fmla="*/ 2046 w 2066"/>
                  <a:gd name="T7" fmla="*/ 261 h 1609"/>
                  <a:gd name="T8" fmla="*/ 2019 w 2066"/>
                  <a:gd name="T9" fmla="*/ 386 h 1609"/>
                  <a:gd name="T10" fmla="*/ 1984 w 2066"/>
                  <a:gd name="T11" fmla="*/ 509 h 1609"/>
                  <a:gd name="T12" fmla="*/ 1939 w 2066"/>
                  <a:gd name="T13" fmla="*/ 627 h 1609"/>
                  <a:gd name="T14" fmla="*/ 1887 w 2066"/>
                  <a:gd name="T15" fmla="*/ 739 h 1609"/>
                  <a:gd name="T16" fmla="*/ 1825 w 2066"/>
                  <a:gd name="T17" fmla="*/ 848 h 1609"/>
                  <a:gd name="T18" fmla="*/ 1756 w 2066"/>
                  <a:gd name="T19" fmla="*/ 949 h 1609"/>
                  <a:gd name="T20" fmla="*/ 1678 w 2066"/>
                  <a:gd name="T21" fmla="*/ 1047 h 1609"/>
                  <a:gd name="T22" fmla="*/ 1595 w 2066"/>
                  <a:gd name="T23" fmla="*/ 1138 h 1609"/>
                  <a:gd name="T24" fmla="*/ 1505 w 2066"/>
                  <a:gd name="T25" fmla="*/ 1221 h 1609"/>
                  <a:gd name="T26" fmla="*/ 1409 w 2066"/>
                  <a:gd name="T27" fmla="*/ 1299 h 1609"/>
                  <a:gd name="T28" fmla="*/ 1306 w 2066"/>
                  <a:gd name="T29" fmla="*/ 1368 h 1609"/>
                  <a:gd name="T30" fmla="*/ 1197 w 2066"/>
                  <a:gd name="T31" fmla="*/ 1430 h 1609"/>
                  <a:gd name="T32" fmla="*/ 1085 w 2066"/>
                  <a:gd name="T33" fmla="*/ 1482 h 1609"/>
                  <a:gd name="T34" fmla="*/ 967 w 2066"/>
                  <a:gd name="T35" fmla="*/ 1527 h 1609"/>
                  <a:gd name="T36" fmla="*/ 846 w 2066"/>
                  <a:gd name="T37" fmla="*/ 1562 h 1609"/>
                  <a:gd name="T38" fmla="*/ 719 w 2066"/>
                  <a:gd name="T39" fmla="*/ 1587 h 1609"/>
                  <a:gd name="T40" fmla="*/ 590 w 2066"/>
                  <a:gd name="T41" fmla="*/ 1604 h 1609"/>
                  <a:gd name="T42" fmla="*/ 458 w 2066"/>
                  <a:gd name="T43" fmla="*/ 1609 h 1609"/>
                  <a:gd name="T44" fmla="*/ 0 w 2066"/>
                  <a:gd name="T45" fmla="*/ 1609 h 1609"/>
                  <a:gd name="T46" fmla="*/ 4 w 2066"/>
                  <a:gd name="T47" fmla="*/ 1477 h 1609"/>
                  <a:gd name="T48" fmla="*/ 20 w 2066"/>
                  <a:gd name="T49" fmla="*/ 1348 h 1609"/>
                  <a:gd name="T50" fmla="*/ 46 w 2066"/>
                  <a:gd name="T51" fmla="*/ 1223 h 1609"/>
                  <a:gd name="T52" fmla="*/ 82 w 2066"/>
                  <a:gd name="T53" fmla="*/ 1100 h 1609"/>
                  <a:gd name="T54" fmla="*/ 125 w 2066"/>
                  <a:gd name="T55" fmla="*/ 982 h 1609"/>
                  <a:gd name="T56" fmla="*/ 180 w 2066"/>
                  <a:gd name="T57" fmla="*/ 870 h 1609"/>
                  <a:gd name="T58" fmla="*/ 241 w 2066"/>
                  <a:gd name="T59" fmla="*/ 761 h 1609"/>
                  <a:gd name="T60" fmla="*/ 310 w 2066"/>
                  <a:gd name="T61" fmla="*/ 659 h 1609"/>
                  <a:gd name="T62" fmla="*/ 386 w 2066"/>
                  <a:gd name="T63" fmla="*/ 561 h 1609"/>
                  <a:gd name="T64" fmla="*/ 471 w 2066"/>
                  <a:gd name="T65" fmla="*/ 471 h 1609"/>
                  <a:gd name="T66" fmla="*/ 561 w 2066"/>
                  <a:gd name="T67" fmla="*/ 387 h 1609"/>
                  <a:gd name="T68" fmla="*/ 657 w 2066"/>
                  <a:gd name="T69" fmla="*/ 310 h 1609"/>
                  <a:gd name="T70" fmla="*/ 761 w 2066"/>
                  <a:gd name="T71" fmla="*/ 241 h 1609"/>
                  <a:gd name="T72" fmla="*/ 867 w 2066"/>
                  <a:gd name="T73" fmla="*/ 179 h 1609"/>
                  <a:gd name="T74" fmla="*/ 981 w 2066"/>
                  <a:gd name="T75" fmla="*/ 126 h 1609"/>
                  <a:gd name="T76" fmla="*/ 1099 w 2066"/>
                  <a:gd name="T77" fmla="*/ 81 h 1609"/>
                  <a:gd name="T78" fmla="*/ 1220 w 2066"/>
                  <a:gd name="T79" fmla="*/ 47 h 1609"/>
                  <a:gd name="T80" fmla="*/ 1345 w 2066"/>
                  <a:gd name="T81" fmla="*/ 21 h 1609"/>
                  <a:gd name="T82" fmla="*/ 1476 w 2066"/>
                  <a:gd name="T83" fmla="*/ 5 h 1609"/>
                  <a:gd name="T84" fmla="*/ 1606 w 2066"/>
                  <a:gd name="T85" fmla="*/ 0 h 1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66" h="1609">
                    <a:moveTo>
                      <a:pt x="1606" y="0"/>
                    </a:moveTo>
                    <a:lnTo>
                      <a:pt x="2066" y="0"/>
                    </a:lnTo>
                    <a:lnTo>
                      <a:pt x="2060" y="132"/>
                    </a:lnTo>
                    <a:lnTo>
                      <a:pt x="2046" y="261"/>
                    </a:lnTo>
                    <a:lnTo>
                      <a:pt x="2019" y="386"/>
                    </a:lnTo>
                    <a:lnTo>
                      <a:pt x="1984" y="509"/>
                    </a:lnTo>
                    <a:lnTo>
                      <a:pt x="1939" y="627"/>
                    </a:lnTo>
                    <a:lnTo>
                      <a:pt x="1887" y="739"/>
                    </a:lnTo>
                    <a:lnTo>
                      <a:pt x="1825" y="848"/>
                    </a:lnTo>
                    <a:lnTo>
                      <a:pt x="1756" y="949"/>
                    </a:lnTo>
                    <a:lnTo>
                      <a:pt x="1678" y="1047"/>
                    </a:lnTo>
                    <a:lnTo>
                      <a:pt x="1595" y="1138"/>
                    </a:lnTo>
                    <a:lnTo>
                      <a:pt x="1505" y="1221"/>
                    </a:lnTo>
                    <a:lnTo>
                      <a:pt x="1409" y="1299"/>
                    </a:lnTo>
                    <a:lnTo>
                      <a:pt x="1306" y="1368"/>
                    </a:lnTo>
                    <a:lnTo>
                      <a:pt x="1197" y="1430"/>
                    </a:lnTo>
                    <a:lnTo>
                      <a:pt x="1085" y="1482"/>
                    </a:lnTo>
                    <a:lnTo>
                      <a:pt x="967" y="1527"/>
                    </a:lnTo>
                    <a:lnTo>
                      <a:pt x="846" y="1562"/>
                    </a:lnTo>
                    <a:lnTo>
                      <a:pt x="719" y="1587"/>
                    </a:lnTo>
                    <a:lnTo>
                      <a:pt x="590" y="1604"/>
                    </a:lnTo>
                    <a:lnTo>
                      <a:pt x="458" y="1609"/>
                    </a:lnTo>
                    <a:lnTo>
                      <a:pt x="0" y="1609"/>
                    </a:lnTo>
                    <a:lnTo>
                      <a:pt x="4" y="1477"/>
                    </a:lnTo>
                    <a:lnTo>
                      <a:pt x="20" y="1348"/>
                    </a:lnTo>
                    <a:lnTo>
                      <a:pt x="46" y="1223"/>
                    </a:lnTo>
                    <a:lnTo>
                      <a:pt x="82" y="1100"/>
                    </a:lnTo>
                    <a:lnTo>
                      <a:pt x="125" y="982"/>
                    </a:lnTo>
                    <a:lnTo>
                      <a:pt x="180" y="870"/>
                    </a:lnTo>
                    <a:lnTo>
                      <a:pt x="241" y="761"/>
                    </a:lnTo>
                    <a:lnTo>
                      <a:pt x="310" y="659"/>
                    </a:lnTo>
                    <a:lnTo>
                      <a:pt x="386" y="561"/>
                    </a:lnTo>
                    <a:lnTo>
                      <a:pt x="471" y="471"/>
                    </a:lnTo>
                    <a:lnTo>
                      <a:pt x="561" y="387"/>
                    </a:lnTo>
                    <a:lnTo>
                      <a:pt x="657" y="310"/>
                    </a:lnTo>
                    <a:lnTo>
                      <a:pt x="761" y="241"/>
                    </a:lnTo>
                    <a:lnTo>
                      <a:pt x="867" y="179"/>
                    </a:lnTo>
                    <a:lnTo>
                      <a:pt x="981" y="126"/>
                    </a:lnTo>
                    <a:lnTo>
                      <a:pt x="1099" y="81"/>
                    </a:lnTo>
                    <a:lnTo>
                      <a:pt x="1220" y="47"/>
                    </a:lnTo>
                    <a:lnTo>
                      <a:pt x="1345" y="21"/>
                    </a:lnTo>
                    <a:lnTo>
                      <a:pt x="1476" y="5"/>
                    </a:lnTo>
                    <a:lnTo>
                      <a:pt x="1606" y="0"/>
                    </a:lnTo>
                    <a:close/>
                  </a:path>
                </a:pathLst>
              </a:custGeom>
              <a:solidFill>
                <a:srgbClr val="50BA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183" name="Freeform 342">
                <a:extLst>
                  <a:ext uri="{FF2B5EF4-FFF2-40B4-BE49-F238E27FC236}">
                    <a16:creationId xmlns:a16="http://schemas.microsoft.com/office/drawing/2014/main" id="{4DD2E137-592D-86ED-5B1E-FA5DD899B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6538" y="2835275"/>
                <a:ext cx="4375150" cy="3651250"/>
              </a:xfrm>
              <a:custGeom>
                <a:avLst/>
                <a:gdLst>
                  <a:gd name="T0" fmla="*/ 2296 w 2756"/>
                  <a:gd name="T1" fmla="*/ 0 h 2300"/>
                  <a:gd name="T2" fmla="*/ 2756 w 2756"/>
                  <a:gd name="T3" fmla="*/ 0 h 2300"/>
                  <a:gd name="T4" fmla="*/ 2748 w 2756"/>
                  <a:gd name="T5" fmla="*/ 165 h 2300"/>
                  <a:gd name="T6" fmla="*/ 2732 w 2756"/>
                  <a:gd name="T7" fmla="*/ 326 h 2300"/>
                  <a:gd name="T8" fmla="*/ 2705 w 2756"/>
                  <a:gd name="T9" fmla="*/ 484 h 2300"/>
                  <a:gd name="T10" fmla="*/ 2665 w 2756"/>
                  <a:gd name="T11" fmla="*/ 638 h 2300"/>
                  <a:gd name="T12" fmla="*/ 2618 w 2756"/>
                  <a:gd name="T13" fmla="*/ 786 h 2300"/>
                  <a:gd name="T14" fmla="*/ 2558 w 2756"/>
                  <a:gd name="T15" fmla="*/ 931 h 2300"/>
                  <a:gd name="T16" fmla="*/ 2491 w 2756"/>
                  <a:gd name="T17" fmla="*/ 1071 h 2300"/>
                  <a:gd name="T18" fmla="*/ 2415 w 2756"/>
                  <a:gd name="T19" fmla="*/ 1205 h 2300"/>
                  <a:gd name="T20" fmla="*/ 2330 w 2756"/>
                  <a:gd name="T21" fmla="*/ 1334 h 2300"/>
                  <a:gd name="T22" fmla="*/ 2236 w 2756"/>
                  <a:gd name="T23" fmla="*/ 1455 h 2300"/>
                  <a:gd name="T24" fmla="*/ 2136 w 2756"/>
                  <a:gd name="T25" fmla="*/ 1571 h 2300"/>
                  <a:gd name="T26" fmla="*/ 2028 w 2756"/>
                  <a:gd name="T27" fmla="*/ 1680 h 2300"/>
                  <a:gd name="T28" fmla="*/ 1912 w 2756"/>
                  <a:gd name="T29" fmla="*/ 1781 h 2300"/>
                  <a:gd name="T30" fmla="*/ 1791 w 2756"/>
                  <a:gd name="T31" fmla="*/ 1874 h 2300"/>
                  <a:gd name="T32" fmla="*/ 1662 w 2756"/>
                  <a:gd name="T33" fmla="*/ 1959 h 2300"/>
                  <a:gd name="T34" fmla="*/ 1528 w 2756"/>
                  <a:gd name="T35" fmla="*/ 2035 h 2300"/>
                  <a:gd name="T36" fmla="*/ 1389 w 2756"/>
                  <a:gd name="T37" fmla="*/ 2104 h 2300"/>
                  <a:gd name="T38" fmla="*/ 1244 w 2756"/>
                  <a:gd name="T39" fmla="*/ 2162 h 2300"/>
                  <a:gd name="T40" fmla="*/ 1094 w 2756"/>
                  <a:gd name="T41" fmla="*/ 2211 h 2300"/>
                  <a:gd name="T42" fmla="*/ 942 w 2756"/>
                  <a:gd name="T43" fmla="*/ 2249 h 2300"/>
                  <a:gd name="T44" fmla="*/ 784 w 2756"/>
                  <a:gd name="T45" fmla="*/ 2276 h 2300"/>
                  <a:gd name="T46" fmla="*/ 623 w 2756"/>
                  <a:gd name="T47" fmla="*/ 2294 h 2300"/>
                  <a:gd name="T48" fmla="*/ 458 w 2756"/>
                  <a:gd name="T49" fmla="*/ 2300 h 2300"/>
                  <a:gd name="T50" fmla="*/ 0 w 2756"/>
                  <a:gd name="T51" fmla="*/ 2300 h 2300"/>
                  <a:gd name="T52" fmla="*/ 6 w 2756"/>
                  <a:gd name="T53" fmla="*/ 2135 h 2300"/>
                  <a:gd name="T54" fmla="*/ 22 w 2756"/>
                  <a:gd name="T55" fmla="*/ 1974 h 2300"/>
                  <a:gd name="T56" fmla="*/ 51 w 2756"/>
                  <a:gd name="T57" fmla="*/ 1818 h 2300"/>
                  <a:gd name="T58" fmla="*/ 89 w 2756"/>
                  <a:gd name="T59" fmla="*/ 1664 h 2300"/>
                  <a:gd name="T60" fmla="*/ 138 w 2756"/>
                  <a:gd name="T61" fmla="*/ 1513 h 2300"/>
                  <a:gd name="T62" fmla="*/ 196 w 2756"/>
                  <a:gd name="T63" fmla="*/ 1368 h 2300"/>
                  <a:gd name="T64" fmla="*/ 263 w 2756"/>
                  <a:gd name="T65" fmla="*/ 1229 h 2300"/>
                  <a:gd name="T66" fmla="*/ 339 w 2756"/>
                  <a:gd name="T67" fmla="*/ 1094 h 2300"/>
                  <a:gd name="T68" fmla="*/ 424 w 2756"/>
                  <a:gd name="T69" fmla="*/ 968 h 2300"/>
                  <a:gd name="T70" fmla="*/ 518 w 2756"/>
                  <a:gd name="T71" fmla="*/ 844 h 2300"/>
                  <a:gd name="T72" fmla="*/ 619 w 2756"/>
                  <a:gd name="T73" fmla="*/ 728 h 2300"/>
                  <a:gd name="T74" fmla="*/ 726 w 2756"/>
                  <a:gd name="T75" fmla="*/ 621 h 2300"/>
                  <a:gd name="T76" fmla="*/ 842 w 2756"/>
                  <a:gd name="T77" fmla="*/ 520 h 2300"/>
                  <a:gd name="T78" fmla="*/ 965 w 2756"/>
                  <a:gd name="T79" fmla="*/ 426 h 2300"/>
                  <a:gd name="T80" fmla="*/ 1092 w 2756"/>
                  <a:gd name="T81" fmla="*/ 341 h 2300"/>
                  <a:gd name="T82" fmla="*/ 1226 w 2756"/>
                  <a:gd name="T83" fmla="*/ 264 h 2300"/>
                  <a:gd name="T84" fmla="*/ 1367 w 2756"/>
                  <a:gd name="T85" fmla="*/ 197 h 2300"/>
                  <a:gd name="T86" fmla="*/ 1510 w 2756"/>
                  <a:gd name="T87" fmla="*/ 138 h 2300"/>
                  <a:gd name="T88" fmla="*/ 1660 w 2756"/>
                  <a:gd name="T89" fmla="*/ 90 h 2300"/>
                  <a:gd name="T90" fmla="*/ 1814 w 2756"/>
                  <a:gd name="T91" fmla="*/ 51 h 2300"/>
                  <a:gd name="T92" fmla="*/ 1972 w 2756"/>
                  <a:gd name="T93" fmla="*/ 23 h 2300"/>
                  <a:gd name="T94" fmla="*/ 2131 w 2756"/>
                  <a:gd name="T95" fmla="*/ 7 h 2300"/>
                  <a:gd name="T96" fmla="*/ 2296 w 2756"/>
                  <a:gd name="T97" fmla="*/ 0 h 2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56" h="2300">
                    <a:moveTo>
                      <a:pt x="2296" y="0"/>
                    </a:moveTo>
                    <a:lnTo>
                      <a:pt x="2756" y="0"/>
                    </a:lnTo>
                    <a:lnTo>
                      <a:pt x="2748" y="165"/>
                    </a:lnTo>
                    <a:lnTo>
                      <a:pt x="2732" y="326"/>
                    </a:lnTo>
                    <a:lnTo>
                      <a:pt x="2705" y="484"/>
                    </a:lnTo>
                    <a:lnTo>
                      <a:pt x="2665" y="638"/>
                    </a:lnTo>
                    <a:lnTo>
                      <a:pt x="2618" y="786"/>
                    </a:lnTo>
                    <a:lnTo>
                      <a:pt x="2558" y="931"/>
                    </a:lnTo>
                    <a:lnTo>
                      <a:pt x="2491" y="1071"/>
                    </a:lnTo>
                    <a:lnTo>
                      <a:pt x="2415" y="1205"/>
                    </a:lnTo>
                    <a:lnTo>
                      <a:pt x="2330" y="1334"/>
                    </a:lnTo>
                    <a:lnTo>
                      <a:pt x="2236" y="1455"/>
                    </a:lnTo>
                    <a:lnTo>
                      <a:pt x="2136" y="1571"/>
                    </a:lnTo>
                    <a:lnTo>
                      <a:pt x="2028" y="1680"/>
                    </a:lnTo>
                    <a:lnTo>
                      <a:pt x="1912" y="1781"/>
                    </a:lnTo>
                    <a:lnTo>
                      <a:pt x="1791" y="1874"/>
                    </a:lnTo>
                    <a:lnTo>
                      <a:pt x="1662" y="1959"/>
                    </a:lnTo>
                    <a:lnTo>
                      <a:pt x="1528" y="2035"/>
                    </a:lnTo>
                    <a:lnTo>
                      <a:pt x="1389" y="2104"/>
                    </a:lnTo>
                    <a:lnTo>
                      <a:pt x="1244" y="2162"/>
                    </a:lnTo>
                    <a:lnTo>
                      <a:pt x="1094" y="2211"/>
                    </a:lnTo>
                    <a:lnTo>
                      <a:pt x="942" y="2249"/>
                    </a:lnTo>
                    <a:lnTo>
                      <a:pt x="784" y="2276"/>
                    </a:lnTo>
                    <a:lnTo>
                      <a:pt x="623" y="2294"/>
                    </a:lnTo>
                    <a:lnTo>
                      <a:pt x="458" y="2300"/>
                    </a:lnTo>
                    <a:lnTo>
                      <a:pt x="0" y="2300"/>
                    </a:lnTo>
                    <a:lnTo>
                      <a:pt x="6" y="2135"/>
                    </a:lnTo>
                    <a:lnTo>
                      <a:pt x="22" y="1974"/>
                    </a:lnTo>
                    <a:lnTo>
                      <a:pt x="51" y="1818"/>
                    </a:lnTo>
                    <a:lnTo>
                      <a:pt x="89" y="1664"/>
                    </a:lnTo>
                    <a:lnTo>
                      <a:pt x="138" y="1513"/>
                    </a:lnTo>
                    <a:lnTo>
                      <a:pt x="196" y="1368"/>
                    </a:lnTo>
                    <a:lnTo>
                      <a:pt x="263" y="1229"/>
                    </a:lnTo>
                    <a:lnTo>
                      <a:pt x="339" y="1094"/>
                    </a:lnTo>
                    <a:lnTo>
                      <a:pt x="424" y="968"/>
                    </a:lnTo>
                    <a:lnTo>
                      <a:pt x="518" y="844"/>
                    </a:lnTo>
                    <a:lnTo>
                      <a:pt x="619" y="728"/>
                    </a:lnTo>
                    <a:lnTo>
                      <a:pt x="726" y="621"/>
                    </a:lnTo>
                    <a:lnTo>
                      <a:pt x="842" y="520"/>
                    </a:lnTo>
                    <a:lnTo>
                      <a:pt x="965" y="426"/>
                    </a:lnTo>
                    <a:lnTo>
                      <a:pt x="1092" y="341"/>
                    </a:lnTo>
                    <a:lnTo>
                      <a:pt x="1226" y="264"/>
                    </a:lnTo>
                    <a:lnTo>
                      <a:pt x="1367" y="197"/>
                    </a:lnTo>
                    <a:lnTo>
                      <a:pt x="1510" y="138"/>
                    </a:lnTo>
                    <a:lnTo>
                      <a:pt x="1660" y="90"/>
                    </a:lnTo>
                    <a:lnTo>
                      <a:pt x="1814" y="51"/>
                    </a:lnTo>
                    <a:lnTo>
                      <a:pt x="1972" y="23"/>
                    </a:lnTo>
                    <a:lnTo>
                      <a:pt x="2131" y="7"/>
                    </a:lnTo>
                    <a:lnTo>
                      <a:pt x="2296" y="0"/>
                    </a:lnTo>
                    <a:close/>
                  </a:path>
                </a:pathLst>
              </a:custGeom>
              <a:solidFill>
                <a:srgbClr val="50BA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</p:grpSp>
        <p:sp>
          <p:nvSpPr>
            <p:cNvPr id="178" name="Freeform 337">
              <a:extLst>
                <a:ext uri="{FF2B5EF4-FFF2-40B4-BE49-F238E27FC236}">
                  <a16:creationId xmlns:a16="http://schemas.microsoft.com/office/drawing/2014/main" id="{F4513519-912B-5841-EF47-9315555F18A7}"/>
                </a:ext>
              </a:extLst>
            </p:cNvPr>
            <p:cNvSpPr/>
            <p:nvPr/>
          </p:nvSpPr>
          <p:spPr>
            <a:xfrm>
              <a:off x="8205085" y="2794087"/>
              <a:ext cx="494410" cy="331674"/>
            </a:xfrm>
            <a:custGeom>
              <a:avLst/>
              <a:gdLst>
                <a:gd name="connsiteX0" fmla="*/ 0 w 447591"/>
                <a:gd name="connsiteY0" fmla="*/ 120269 h 259872"/>
                <a:gd name="connsiteX1" fmla="*/ 48861 w 447591"/>
                <a:gd name="connsiteY1" fmla="*/ 64428 h 259872"/>
                <a:gd name="connsiteX2" fmla="*/ 160544 w 447591"/>
                <a:gd name="connsiteY2" fmla="*/ 1606 h 259872"/>
                <a:gd name="connsiteX3" fmla="*/ 202425 w 447591"/>
                <a:gd name="connsiteY3" fmla="*/ 134229 h 259872"/>
                <a:gd name="connsiteX4" fmla="*/ 279206 w 447591"/>
                <a:gd name="connsiteY4" fmla="*/ 113289 h 259872"/>
                <a:gd name="connsiteX5" fmla="*/ 355988 w 447591"/>
                <a:gd name="connsiteY5" fmla="*/ 50467 h 259872"/>
                <a:gd name="connsiteX6" fmla="*/ 404849 w 447591"/>
                <a:gd name="connsiteY6" fmla="*/ 197051 h 259872"/>
                <a:gd name="connsiteX7" fmla="*/ 425789 w 447591"/>
                <a:gd name="connsiteY7" fmla="*/ 245912 h 259872"/>
                <a:gd name="connsiteX8" fmla="*/ 76782 w 447591"/>
                <a:gd name="connsiteY8" fmla="*/ 259872 h 259872"/>
                <a:gd name="connsiteX0" fmla="*/ 0 w 438447"/>
                <a:gd name="connsiteY0" fmla="*/ 253633 h 260648"/>
                <a:gd name="connsiteX1" fmla="*/ 39717 w 438447"/>
                <a:gd name="connsiteY1" fmla="*/ 65204 h 260648"/>
                <a:gd name="connsiteX2" fmla="*/ 151400 w 438447"/>
                <a:gd name="connsiteY2" fmla="*/ 2382 h 260648"/>
                <a:gd name="connsiteX3" fmla="*/ 193281 w 438447"/>
                <a:gd name="connsiteY3" fmla="*/ 135005 h 260648"/>
                <a:gd name="connsiteX4" fmla="*/ 270062 w 438447"/>
                <a:gd name="connsiteY4" fmla="*/ 114065 h 260648"/>
                <a:gd name="connsiteX5" fmla="*/ 346844 w 438447"/>
                <a:gd name="connsiteY5" fmla="*/ 51243 h 260648"/>
                <a:gd name="connsiteX6" fmla="*/ 395705 w 438447"/>
                <a:gd name="connsiteY6" fmla="*/ 197827 h 260648"/>
                <a:gd name="connsiteX7" fmla="*/ 416645 w 438447"/>
                <a:gd name="connsiteY7" fmla="*/ 246688 h 260648"/>
                <a:gd name="connsiteX8" fmla="*/ 67638 w 438447"/>
                <a:gd name="connsiteY8" fmla="*/ 260648 h 260648"/>
                <a:gd name="connsiteX0" fmla="*/ 0 w 438447"/>
                <a:gd name="connsiteY0" fmla="*/ 253633 h 260648"/>
                <a:gd name="connsiteX1" fmla="*/ 39717 w 438447"/>
                <a:gd name="connsiteY1" fmla="*/ 65204 h 260648"/>
                <a:gd name="connsiteX2" fmla="*/ 151400 w 438447"/>
                <a:gd name="connsiteY2" fmla="*/ 2382 h 260648"/>
                <a:gd name="connsiteX3" fmla="*/ 193281 w 438447"/>
                <a:gd name="connsiteY3" fmla="*/ 135005 h 260648"/>
                <a:gd name="connsiteX4" fmla="*/ 270062 w 438447"/>
                <a:gd name="connsiteY4" fmla="*/ 114065 h 260648"/>
                <a:gd name="connsiteX5" fmla="*/ 346844 w 438447"/>
                <a:gd name="connsiteY5" fmla="*/ 51243 h 260648"/>
                <a:gd name="connsiteX6" fmla="*/ 395705 w 438447"/>
                <a:gd name="connsiteY6" fmla="*/ 197827 h 260648"/>
                <a:gd name="connsiteX7" fmla="*/ 416645 w 438447"/>
                <a:gd name="connsiteY7" fmla="*/ 246688 h 260648"/>
                <a:gd name="connsiteX8" fmla="*/ 67638 w 438447"/>
                <a:gd name="connsiteY8" fmla="*/ 260648 h 260648"/>
                <a:gd name="connsiteX9" fmla="*/ 0 w 438447"/>
                <a:gd name="connsiteY9" fmla="*/ 253633 h 260648"/>
                <a:gd name="connsiteX0" fmla="*/ 0 w 490816"/>
                <a:gd name="connsiteY0" fmla="*/ 253633 h 261575"/>
                <a:gd name="connsiteX1" fmla="*/ 39717 w 490816"/>
                <a:gd name="connsiteY1" fmla="*/ 65204 h 261575"/>
                <a:gd name="connsiteX2" fmla="*/ 151400 w 490816"/>
                <a:gd name="connsiteY2" fmla="*/ 2382 h 261575"/>
                <a:gd name="connsiteX3" fmla="*/ 193281 w 490816"/>
                <a:gd name="connsiteY3" fmla="*/ 135005 h 261575"/>
                <a:gd name="connsiteX4" fmla="*/ 270062 w 490816"/>
                <a:gd name="connsiteY4" fmla="*/ 114065 h 261575"/>
                <a:gd name="connsiteX5" fmla="*/ 346844 w 490816"/>
                <a:gd name="connsiteY5" fmla="*/ 51243 h 261575"/>
                <a:gd name="connsiteX6" fmla="*/ 395705 w 490816"/>
                <a:gd name="connsiteY6" fmla="*/ 197827 h 261575"/>
                <a:gd name="connsiteX7" fmla="*/ 476081 w 490816"/>
                <a:gd name="connsiteY7" fmla="*/ 255832 h 261575"/>
                <a:gd name="connsiteX8" fmla="*/ 67638 w 490816"/>
                <a:gd name="connsiteY8" fmla="*/ 260648 h 261575"/>
                <a:gd name="connsiteX9" fmla="*/ 0 w 490816"/>
                <a:gd name="connsiteY9" fmla="*/ 253633 h 261575"/>
                <a:gd name="connsiteX0" fmla="*/ 0 w 490816"/>
                <a:gd name="connsiteY0" fmla="*/ 251543 h 259485"/>
                <a:gd name="connsiteX1" fmla="*/ 39717 w 490816"/>
                <a:gd name="connsiteY1" fmla="*/ 63114 h 259485"/>
                <a:gd name="connsiteX2" fmla="*/ 151400 w 490816"/>
                <a:gd name="connsiteY2" fmla="*/ 292 h 259485"/>
                <a:gd name="connsiteX3" fmla="*/ 216141 w 490816"/>
                <a:gd name="connsiteY3" fmla="*/ 82623 h 259485"/>
                <a:gd name="connsiteX4" fmla="*/ 270062 w 490816"/>
                <a:gd name="connsiteY4" fmla="*/ 111975 h 259485"/>
                <a:gd name="connsiteX5" fmla="*/ 346844 w 490816"/>
                <a:gd name="connsiteY5" fmla="*/ 49153 h 259485"/>
                <a:gd name="connsiteX6" fmla="*/ 395705 w 490816"/>
                <a:gd name="connsiteY6" fmla="*/ 195737 h 259485"/>
                <a:gd name="connsiteX7" fmla="*/ 476081 w 490816"/>
                <a:gd name="connsiteY7" fmla="*/ 253742 h 259485"/>
                <a:gd name="connsiteX8" fmla="*/ 67638 w 490816"/>
                <a:gd name="connsiteY8" fmla="*/ 258558 h 259485"/>
                <a:gd name="connsiteX9" fmla="*/ 0 w 490816"/>
                <a:gd name="connsiteY9" fmla="*/ 251543 h 259485"/>
                <a:gd name="connsiteX0" fmla="*/ 0 w 494912"/>
                <a:gd name="connsiteY0" fmla="*/ 251543 h 261103"/>
                <a:gd name="connsiteX1" fmla="*/ 39717 w 494912"/>
                <a:gd name="connsiteY1" fmla="*/ 63114 h 261103"/>
                <a:gd name="connsiteX2" fmla="*/ 151400 w 494912"/>
                <a:gd name="connsiteY2" fmla="*/ 292 h 261103"/>
                <a:gd name="connsiteX3" fmla="*/ 216141 w 494912"/>
                <a:gd name="connsiteY3" fmla="*/ 82623 h 261103"/>
                <a:gd name="connsiteX4" fmla="*/ 270062 w 494912"/>
                <a:gd name="connsiteY4" fmla="*/ 111975 h 261103"/>
                <a:gd name="connsiteX5" fmla="*/ 346844 w 494912"/>
                <a:gd name="connsiteY5" fmla="*/ 49153 h 261103"/>
                <a:gd name="connsiteX6" fmla="*/ 418565 w 494912"/>
                <a:gd name="connsiteY6" fmla="*/ 172877 h 261103"/>
                <a:gd name="connsiteX7" fmla="*/ 476081 w 494912"/>
                <a:gd name="connsiteY7" fmla="*/ 253742 h 261103"/>
                <a:gd name="connsiteX8" fmla="*/ 67638 w 494912"/>
                <a:gd name="connsiteY8" fmla="*/ 258558 h 261103"/>
                <a:gd name="connsiteX9" fmla="*/ 0 w 494912"/>
                <a:gd name="connsiteY9" fmla="*/ 251543 h 261103"/>
                <a:gd name="connsiteX0" fmla="*/ 0 w 494912"/>
                <a:gd name="connsiteY0" fmla="*/ 251603 h 261163"/>
                <a:gd name="connsiteX1" fmla="*/ 76293 w 494912"/>
                <a:gd name="connsiteY1" fmla="*/ 118038 h 261163"/>
                <a:gd name="connsiteX2" fmla="*/ 151400 w 494912"/>
                <a:gd name="connsiteY2" fmla="*/ 352 h 261163"/>
                <a:gd name="connsiteX3" fmla="*/ 216141 w 494912"/>
                <a:gd name="connsiteY3" fmla="*/ 82683 h 261163"/>
                <a:gd name="connsiteX4" fmla="*/ 270062 w 494912"/>
                <a:gd name="connsiteY4" fmla="*/ 112035 h 261163"/>
                <a:gd name="connsiteX5" fmla="*/ 346844 w 494912"/>
                <a:gd name="connsiteY5" fmla="*/ 49213 h 261163"/>
                <a:gd name="connsiteX6" fmla="*/ 418565 w 494912"/>
                <a:gd name="connsiteY6" fmla="*/ 172937 h 261163"/>
                <a:gd name="connsiteX7" fmla="*/ 476081 w 494912"/>
                <a:gd name="connsiteY7" fmla="*/ 253802 h 261163"/>
                <a:gd name="connsiteX8" fmla="*/ 67638 w 494912"/>
                <a:gd name="connsiteY8" fmla="*/ 258618 h 261163"/>
                <a:gd name="connsiteX9" fmla="*/ 0 w 494912"/>
                <a:gd name="connsiteY9" fmla="*/ 251603 h 261163"/>
                <a:gd name="connsiteX0" fmla="*/ 0 w 465884"/>
                <a:gd name="connsiteY0" fmla="*/ 219672 h 261163"/>
                <a:gd name="connsiteX1" fmla="*/ 47265 w 465884"/>
                <a:gd name="connsiteY1" fmla="*/ 118038 h 261163"/>
                <a:gd name="connsiteX2" fmla="*/ 122372 w 465884"/>
                <a:gd name="connsiteY2" fmla="*/ 352 h 261163"/>
                <a:gd name="connsiteX3" fmla="*/ 187113 w 465884"/>
                <a:gd name="connsiteY3" fmla="*/ 82683 h 261163"/>
                <a:gd name="connsiteX4" fmla="*/ 241034 w 465884"/>
                <a:gd name="connsiteY4" fmla="*/ 112035 h 261163"/>
                <a:gd name="connsiteX5" fmla="*/ 317816 w 465884"/>
                <a:gd name="connsiteY5" fmla="*/ 49213 h 261163"/>
                <a:gd name="connsiteX6" fmla="*/ 389537 w 465884"/>
                <a:gd name="connsiteY6" fmla="*/ 172937 h 261163"/>
                <a:gd name="connsiteX7" fmla="*/ 447053 w 465884"/>
                <a:gd name="connsiteY7" fmla="*/ 253802 h 261163"/>
                <a:gd name="connsiteX8" fmla="*/ 38610 w 465884"/>
                <a:gd name="connsiteY8" fmla="*/ 258618 h 261163"/>
                <a:gd name="connsiteX9" fmla="*/ 0 w 465884"/>
                <a:gd name="connsiteY9" fmla="*/ 219672 h 261163"/>
                <a:gd name="connsiteX0" fmla="*/ 70 w 465954"/>
                <a:gd name="connsiteY0" fmla="*/ 219672 h 261163"/>
                <a:gd name="connsiteX1" fmla="*/ 47335 w 465954"/>
                <a:gd name="connsiteY1" fmla="*/ 118038 h 261163"/>
                <a:gd name="connsiteX2" fmla="*/ 122442 w 465954"/>
                <a:gd name="connsiteY2" fmla="*/ 352 h 261163"/>
                <a:gd name="connsiteX3" fmla="*/ 187183 w 465954"/>
                <a:gd name="connsiteY3" fmla="*/ 82683 h 261163"/>
                <a:gd name="connsiteX4" fmla="*/ 241104 w 465954"/>
                <a:gd name="connsiteY4" fmla="*/ 112035 h 261163"/>
                <a:gd name="connsiteX5" fmla="*/ 317886 w 465954"/>
                <a:gd name="connsiteY5" fmla="*/ 49213 h 261163"/>
                <a:gd name="connsiteX6" fmla="*/ 389607 w 465954"/>
                <a:gd name="connsiteY6" fmla="*/ 172937 h 261163"/>
                <a:gd name="connsiteX7" fmla="*/ 447123 w 465954"/>
                <a:gd name="connsiteY7" fmla="*/ 253802 h 261163"/>
                <a:gd name="connsiteX8" fmla="*/ 38680 w 465954"/>
                <a:gd name="connsiteY8" fmla="*/ 258618 h 261163"/>
                <a:gd name="connsiteX9" fmla="*/ 70 w 465954"/>
                <a:gd name="connsiteY9" fmla="*/ 219672 h 261163"/>
                <a:gd name="connsiteX0" fmla="*/ 171 w 466055"/>
                <a:gd name="connsiteY0" fmla="*/ 219672 h 261163"/>
                <a:gd name="connsiteX1" fmla="*/ 47436 w 466055"/>
                <a:gd name="connsiteY1" fmla="*/ 118038 h 261163"/>
                <a:gd name="connsiteX2" fmla="*/ 122543 w 466055"/>
                <a:gd name="connsiteY2" fmla="*/ 352 h 261163"/>
                <a:gd name="connsiteX3" fmla="*/ 187284 w 466055"/>
                <a:gd name="connsiteY3" fmla="*/ 82683 h 261163"/>
                <a:gd name="connsiteX4" fmla="*/ 241205 w 466055"/>
                <a:gd name="connsiteY4" fmla="*/ 112035 h 261163"/>
                <a:gd name="connsiteX5" fmla="*/ 317987 w 466055"/>
                <a:gd name="connsiteY5" fmla="*/ 49213 h 261163"/>
                <a:gd name="connsiteX6" fmla="*/ 389708 w 466055"/>
                <a:gd name="connsiteY6" fmla="*/ 172937 h 261163"/>
                <a:gd name="connsiteX7" fmla="*/ 447224 w 466055"/>
                <a:gd name="connsiteY7" fmla="*/ 253802 h 261163"/>
                <a:gd name="connsiteX8" fmla="*/ 38781 w 466055"/>
                <a:gd name="connsiteY8" fmla="*/ 258618 h 261163"/>
                <a:gd name="connsiteX9" fmla="*/ 171 w 466055"/>
                <a:gd name="connsiteY9" fmla="*/ 219672 h 261163"/>
                <a:gd name="connsiteX0" fmla="*/ 171 w 422501"/>
                <a:gd name="connsiteY0" fmla="*/ 219672 h 267698"/>
                <a:gd name="connsiteX1" fmla="*/ 47436 w 422501"/>
                <a:gd name="connsiteY1" fmla="*/ 118038 h 267698"/>
                <a:gd name="connsiteX2" fmla="*/ 122543 w 422501"/>
                <a:gd name="connsiteY2" fmla="*/ 352 h 267698"/>
                <a:gd name="connsiteX3" fmla="*/ 187284 w 422501"/>
                <a:gd name="connsiteY3" fmla="*/ 82683 h 267698"/>
                <a:gd name="connsiteX4" fmla="*/ 241205 w 422501"/>
                <a:gd name="connsiteY4" fmla="*/ 112035 h 267698"/>
                <a:gd name="connsiteX5" fmla="*/ 317987 w 422501"/>
                <a:gd name="connsiteY5" fmla="*/ 49213 h 267698"/>
                <a:gd name="connsiteX6" fmla="*/ 389708 w 422501"/>
                <a:gd name="connsiteY6" fmla="*/ 172937 h 267698"/>
                <a:gd name="connsiteX7" fmla="*/ 394973 w 422501"/>
                <a:gd name="connsiteY7" fmla="*/ 262511 h 267698"/>
                <a:gd name="connsiteX8" fmla="*/ 38781 w 422501"/>
                <a:gd name="connsiteY8" fmla="*/ 258618 h 267698"/>
                <a:gd name="connsiteX9" fmla="*/ 171 w 422501"/>
                <a:gd name="connsiteY9" fmla="*/ 219672 h 267698"/>
                <a:gd name="connsiteX0" fmla="*/ 171 w 422501"/>
                <a:gd name="connsiteY0" fmla="*/ 219672 h 283434"/>
                <a:gd name="connsiteX1" fmla="*/ 47436 w 422501"/>
                <a:gd name="connsiteY1" fmla="*/ 118038 h 283434"/>
                <a:gd name="connsiteX2" fmla="*/ 122543 w 422501"/>
                <a:gd name="connsiteY2" fmla="*/ 352 h 283434"/>
                <a:gd name="connsiteX3" fmla="*/ 187284 w 422501"/>
                <a:gd name="connsiteY3" fmla="*/ 82683 h 283434"/>
                <a:gd name="connsiteX4" fmla="*/ 241205 w 422501"/>
                <a:gd name="connsiteY4" fmla="*/ 112035 h 283434"/>
                <a:gd name="connsiteX5" fmla="*/ 317987 w 422501"/>
                <a:gd name="connsiteY5" fmla="*/ 49213 h 283434"/>
                <a:gd name="connsiteX6" fmla="*/ 389708 w 422501"/>
                <a:gd name="connsiteY6" fmla="*/ 172937 h 283434"/>
                <a:gd name="connsiteX7" fmla="*/ 394973 w 422501"/>
                <a:gd name="connsiteY7" fmla="*/ 262511 h 283434"/>
                <a:gd name="connsiteX8" fmla="*/ 38781 w 422501"/>
                <a:gd name="connsiteY8" fmla="*/ 258618 h 283434"/>
                <a:gd name="connsiteX9" fmla="*/ 171 w 422501"/>
                <a:gd name="connsiteY9" fmla="*/ 219672 h 28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2501" h="283434">
                  <a:moveTo>
                    <a:pt x="171" y="219672"/>
                  </a:moveTo>
                  <a:cubicBezTo>
                    <a:pt x="11223" y="201640"/>
                    <a:pt x="27041" y="154591"/>
                    <a:pt x="47436" y="118038"/>
                  </a:cubicBezTo>
                  <a:cubicBezTo>
                    <a:pt x="67831" y="81485"/>
                    <a:pt x="99235" y="6244"/>
                    <a:pt x="122543" y="352"/>
                  </a:cubicBezTo>
                  <a:cubicBezTo>
                    <a:pt x="145851" y="-5540"/>
                    <a:pt x="167507" y="64069"/>
                    <a:pt x="187284" y="82683"/>
                  </a:cubicBezTo>
                  <a:cubicBezTo>
                    <a:pt x="207061" y="101297"/>
                    <a:pt x="219421" y="117613"/>
                    <a:pt x="241205" y="112035"/>
                  </a:cubicBezTo>
                  <a:cubicBezTo>
                    <a:pt x="262989" y="106457"/>
                    <a:pt x="293237" y="39063"/>
                    <a:pt x="317987" y="49213"/>
                  </a:cubicBezTo>
                  <a:cubicBezTo>
                    <a:pt x="342737" y="59363"/>
                    <a:pt x="376877" y="137387"/>
                    <a:pt x="389708" y="172937"/>
                  </a:cubicBezTo>
                  <a:cubicBezTo>
                    <a:pt x="402539" y="208487"/>
                    <a:pt x="453461" y="248231"/>
                    <a:pt x="394973" y="262511"/>
                  </a:cubicBezTo>
                  <a:cubicBezTo>
                    <a:pt x="336485" y="276791"/>
                    <a:pt x="203362" y="303319"/>
                    <a:pt x="38781" y="258618"/>
                  </a:cubicBezTo>
                  <a:cubicBezTo>
                    <a:pt x="8494" y="254345"/>
                    <a:pt x="-1473" y="255877"/>
                    <a:pt x="171" y="219672"/>
                  </a:cubicBezTo>
                  <a:close/>
                </a:path>
              </a:pathLst>
            </a:custGeom>
            <a:solidFill>
              <a:srgbClr val="88B337">
                <a:lumMod val="75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4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20" name="Oval 319">
            <a:extLst>
              <a:ext uri="{FF2B5EF4-FFF2-40B4-BE49-F238E27FC236}">
                <a16:creationId xmlns:a16="http://schemas.microsoft.com/office/drawing/2014/main" id="{D0DD3FB2-7C41-5EEB-7CFB-BF778671907A}"/>
              </a:ext>
            </a:extLst>
          </p:cNvPr>
          <p:cNvSpPr/>
          <p:nvPr/>
        </p:nvSpPr>
        <p:spPr>
          <a:xfrm>
            <a:off x="3664872" y="5109342"/>
            <a:ext cx="744582" cy="744582"/>
          </a:xfrm>
          <a:prstGeom prst="ellipse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01</a:t>
            </a:r>
            <a:endParaRPr kumimoji="0" lang="en-IN" sz="2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321" name="Oval 320">
            <a:extLst>
              <a:ext uri="{FF2B5EF4-FFF2-40B4-BE49-F238E27FC236}">
                <a16:creationId xmlns:a16="http://schemas.microsoft.com/office/drawing/2014/main" id="{F8AEE0C7-9670-CB67-47FE-9E049B0FA8C7}"/>
              </a:ext>
            </a:extLst>
          </p:cNvPr>
          <p:cNvSpPr/>
          <p:nvPr/>
        </p:nvSpPr>
        <p:spPr>
          <a:xfrm>
            <a:off x="6727537" y="4978055"/>
            <a:ext cx="744582" cy="744582"/>
          </a:xfrm>
          <a:prstGeom prst="ellipse">
            <a:avLst/>
          </a:prstGeom>
          <a:solidFill>
            <a:schemeClr val="accent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02</a:t>
            </a:r>
            <a:endParaRPr kumimoji="0" lang="en-IN" sz="2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322" name="Oval 321">
            <a:extLst>
              <a:ext uri="{FF2B5EF4-FFF2-40B4-BE49-F238E27FC236}">
                <a16:creationId xmlns:a16="http://schemas.microsoft.com/office/drawing/2014/main" id="{A398AC01-725B-3035-A6EC-B6F82017AE1C}"/>
              </a:ext>
            </a:extLst>
          </p:cNvPr>
          <p:cNvSpPr/>
          <p:nvPr/>
        </p:nvSpPr>
        <p:spPr>
          <a:xfrm>
            <a:off x="9790201" y="4959285"/>
            <a:ext cx="744582" cy="744582"/>
          </a:xfrm>
          <a:prstGeom prst="ellipse">
            <a:avLst/>
          </a:prstGeom>
          <a:solidFill>
            <a:schemeClr val="accent5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03</a:t>
            </a:r>
            <a:endParaRPr kumimoji="0" lang="en-IN" sz="2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328" name="Title 327">
            <a:extLst>
              <a:ext uri="{FF2B5EF4-FFF2-40B4-BE49-F238E27FC236}">
                <a16:creationId xmlns:a16="http://schemas.microsoft.com/office/drawing/2014/main" id="{56E5810B-62EE-77BF-33AF-E6BEF93AF51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3895337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0D7900F-526C-442E-F6BD-E7E95DF5D8D5}"/>
              </a:ext>
            </a:extLst>
          </p:cNvPr>
          <p:cNvSpPr/>
          <p:nvPr/>
        </p:nvSpPr>
        <p:spPr>
          <a:xfrm>
            <a:off x="1639" y="3747894"/>
            <a:ext cx="12188825" cy="3110115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IN" sz="2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732A5F5-95BE-2443-EB45-36746F8D01BF}"/>
              </a:ext>
            </a:extLst>
          </p:cNvPr>
          <p:cNvGrpSpPr/>
          <p:nvPr/>
        </p:nvGrpSpPr>
        <p:grpSpPr>
          <a:xfrm>
            <a:off x="1228591" y="3140539"/>
            <a:ext cx="1632705" cy="1638761"/>
            <a:chOff x="-1084033" y="2816863"/>
            <a:chExt cx="1686968" cy="1693225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8B6A084C-233F-FA9A-959E-2B3E959DD997}"/>
                </a:ext>
              </a:extLst>
            </p:cNvPr>
            <p:cNvSpPr/>
            <p:nvPr/>
          </p:nvSpPr>
          <p:spPr>
            <a:xfrm>
              <a:off x="-1084033" y="3661156"/>
              <a:ext cx="1686968" cy="848932"/>
            </a:xfrm>
            <a:prstGeom prst="ellipse">
              <a:avLst/>
            </a:prstGeom>
            <a:solidFill>
              <a:sysClr val="window" lastClr="FFFFFF">
                <a:lumMod val="8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C10D08B-E4B7-6AA0-1328-B37FA152C691}"/>
                </a:ext>
              </a:extLst>
            </p:cNvPr>
            <p:cNvGrpSpPr/>
            <p:nvPr/>
          </p:nvGrpSpPr>
          <p:grpSpPr>
            <a:xfrm>
              <a:off x="-928518" y="3481820"/>
              <a:ext cx="1313087" cy="831016"/>
              <a:chOff x="6338645" y="2741246"/>
              <a:chExt cx="9070975" cy="5740767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16EB3D7E-0223-F0F9-8983-492592890C2D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33" name="Freeform 15">
                  <a:extLst>
                    <a:ext uri="{FF2B5EF4-FFF2-40B4-BE49-F238E27FC236}">
                      <a16:creationId xmlns:a16="http://schemas.microsoft.com/office/drawing/2014/main" id="{90981B76-DD67-5D7B-25FD-CF8226ACC7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4" name="Freeform 16">
                  <a:extLst>
                    <a:ext uri="{FF2B5EF4-FFF2-40B4-BE49-F238E27FC236}">
                      <a16:creationId xmlns:a16="http://schemas.microsoft.com/office/drawing/2014/main" id="{66D819D8-BDF1-4017-3AB4-F93595CC2E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5" name="Freeform 17">
                  <a:extLst>
                    <a:ext uri="{FF2B5EF4-FFF2-40B4-BE49-F238E27FC236}">
                      <a16:creationId xmlns:a16="http://schemas.microsoft.com/office/drawing/2014/main" id="{879732B1-92EB-408B-9429-C1B429344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6" name="Freeform 18">
                  <a:extLst>
                    <a:ext uri="{FF2B5EF4-FFF2-40B4-BE49-F238E27FC236}">
                      <a16:creationId xmlns:a16="http://schemas.microsoft.com/office/drawing/2014/main" id="{4D3DDA7D-5BF9-6A3C-C7DF-1B8585388F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7" name="Freeform 19">
                  <a:extLst>
                    <a:ext uri="{FF2B5EF4-FFF2-40B4-BE49-F238E27FC236}">
                      <a16:creationId xmlns:a16="http://schemas.microsoft.com/office/drawing/2014/main" id="{32E4C2F9-8C7F-E1C4-35F2-272E3735A2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8" name="Freeform 20">
                  <a:extLst>
                    <a:ext uri="{FF2B5EF4-FFF2-40B4-BE49-F238E27FC236}">
                      <a16:creationId xmlns:a16="http://schemas.microsoft.com/office/drawing/2014/main" id="{6FFC85D8-5E32-80F3-210D-20AFE2938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9" name="Freeform 21">
                  <a:extLst>
                    <a:ext uri="{FF2B5EF4-FFF2-40B4-BE49-F238E27FC236}">
                      <a16:creationId xmlns:a16="http://schemas.microsoft.com/office/drawing/2014/main" id="{7D72DA76-060F-704C-2EF7-90DA18896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40" name="Freeform 22">
                  <a:extLst>
                    <a:ext uri="{FF2B5EF4-FFF2-40B4-BE49-F238E27FC236}">
                      <a16:creationId xmlns:a16="http://schemas.microsoft.com/office/drawing/2014/main" id="{E0A3E4B1-4082-449B-9001-4C7029CBE2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41" name="Freeform 23">
                  <a:extLst>
                    <a:ext uri="{FF2B5EF4-FFF2-40B4-BE49-F238E27FC236}">
                      <a16:creationId xmlns:a16="http://schemas.microsoft.com/office/drawing/2014/main" id="{8C3989DB-DE16-8F38-A09B-BC008176CC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42" name="Freeform 24">
                  <a:extLst>
                    <a:ext uri="{FF2B5EF4-FFF2-40B4-BE49-F238E27FC236}">
                      <a16:creationId xmlns:a16="http://schemas.microsoft.com/office/drawing/2014/main" id="{57698754-B969-D51E-8C6B-CB7398F01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43" name="Freeform 25">
                  <a:extLst>
                    <a:ext uri="{FF2B5EF4-FFF2-40B4-BE49-F238E27FC236}">
                      <a16:creationId xmlns:a16="http://schemas.microsoft.com/office/drawing/2014/main" id="{1AD2D6E5-C13E-227D-80D5-BD5F32059D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29" name="Group 28">
                <a:extLst>
                  <a:ext uri="{FF2B5EF4-FFF2-40B4-BE49-F238E27FC236}">
                    <a16:creationId xmlns:a16="http://schemas.microsoft.com/office/drawing/2014/main" id="{D7CE35D0-3876-2737-0252-73FA2509B33E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30" name="Freeform 26">
                  <a:extLst>
                    <a:ext uri="{FF2B5EF4-FFF2-40B4-BE49-F238E27FC236}">
                      <a16:creationId xmlns:a16="http://schemas.microsoft.com/office/drawing/2014/main" id="{3FD11795-0294-49A0-07BC-7A95431484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1" name="Freeform 27">
                  <a:extLst>
                    <a:ext uri="{FF2B5EF4-FFF2-40B4-BE49-F238E27FC236}">
                      <a16:creationId xmlns:a16="http://schemas.microsoft.com/office/drawing/2014/main" id="{339AE5D8-B284-5108-B676-C408440962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32" name="Freeform 28">
                  <a:extLst>
                    <a:ext uri="{FF2B5EF4-FFF2-40B4-BE49-F238E27FC236}">
                      <a16:creationId xmlns:a16="http://schemas.microsoft.com/office/drawing/2014/main" id="{687C3C84-74DD-3F95-2749-A59BB62D7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47FFAF2-4B85-D3CB-C4BB-9EED0FB756D0}"/>
                </a:ext>
              </a:extLst>
            </p:cNvPr>
            <p:cNvGrpSpPr/>
            <p:nvPr/>
          </p:nvGrpSpPr>
          <p:grpSpPr>
            <a:xfrm>
              <a:off x="-792750" y="3267450"/>
              <a:ext cx="1313087" cy="831016"/>
              <a:chOff x="6338645" y="2741246"/>
              <a:chExt cx="9070975" cy="5740767"/>
            </a:xfrm>
          </p:grpSpPr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71AFF908-7D88-4DA4-320A-E49ADD2616EA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17" name="Freeform 15">
                  <a:extLst>
                    <a:ext uri="{FF2B5EF4-FFF2-40B4-BE49-F238E27FC236}">
                      <a16:creationId xmlns:a16="http://schemas.microsoft.com/office/drawing/2014/main" id="{D44B0284-7DC6-8D48-DB1B-FEF890958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8" name="Freeform 16">
                  <a:extLst>
                    <a:ext uri="{FF2B5EF4-FFF2-40B4-BE49-F238E27FC236}">
                      <a16:creationId xmlns:a16="http://schemas.microsoft.com/office/drawing/2014/main" id="{20E4B41F-8B84-E694-A19B-BDC0E5C0B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9" name="Freeform 17">
                  <a:extLst>
                    <a:ext uri="{FF2B5EF4-FFF2-40B4-BE49-F238E27FC236}">
                      <a16:creationId xmlns:a16="http://schemas.microsoft.com/office/drawing/2014/main" id="{47FA3C52-7E86-BCD4-1EE5-18E1BADFB4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0" name="Freeform 18">
                  <a:extLst>
                    <a:ext uri="{FF2B5EF4-FFF2-40B4-BE49-F238E27FC236}">
                      <a16:creationId xmlns:a16="http://schemas.microsoft.com/office/drawing/2014/main" id="{D4937104-616F-B5F6-9453-674E39264B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1" name="Freeform 19">
                  <a:extLst>
                    <a:ext uri="{FF2B5EF4-FFF2-40B4-BE49-F238E27FC236}">
                      <a16:creationId xmlns:a16="http://schemas.microsoft.com/office/drawing/2014/main" id="{DE7807F9-F44E-B6F1-0F72-7DA7C1EB4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2" name="Freeform 20">
                  <a:extLst>
                    <a:ext uri="{FF2B5EF4-FFF2-40B4-BE49-F238E27FC236}">
                      <a16:creationId xmlns:a16="http://schemas.microsoft.com/office/drawing/2014/main" id="{7E22C03A-FC43-44A4-E28F-58AE16533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3" name="Freeform 21">
                  <a:extLst>
                    <a:ext uri="{FF2B5EF4-FFF2-40B4-BE49-F238E27FC236}">
                      <a16:creationId xmlns:a16="http://schemas.microsoft.com/office/drawing/2014/main" id="{97D91666-F1B6-2899-BD7F-801905087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4" name="Freeform 22">
                  <a:extLst>
                    <a:ext uri="{FF2B5EF4-FFF2-40B4-BE49-F238E27FC236}">
                      <a16:creationId xmlns:a16="http://schemas.microsoft.com/office/drawing/2014/main" id="{417B8F0F-ECDF-5CCC-58AD-BD67F8F441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5" name="Freeform 23">
                  <a:extLst>
                    <a:ext uri="{FF2B5EF4-FFF2-40B4-BE49-F238E27FC236}">
                      <a16:creationId xmlns:a16="http://schemas.microsoft.com/office/drawing/2014/main" id="{8C3E2C63-B35C-AF9C-AD64-158D433641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6" name="Freeform 24">
                  <a:extLst>
                    <a:ext uri="{FF2B5EF4-FFF2-40B4-BE49-F238E27FC236}">
                      <a16:creationId xmlns:a16="http://schemas.microsoft.com/office/drawing/2014/main" id="{65A59B1D-686A-71D9-855D-46657371B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7" name="Freeform 25">
                  <a:extLst>
                    <a:ext uri="{FF2B5EF4-FFF2-40B4-BE49-F238E27FC236}">
                      <a16:creationId xmlns:a16="http://schemas.microsoft.com/office/drawing/2014/main" id="{7A30BE38-F463-1644-4472-38702F1634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3C77D50D-94B8-DF22-DA44-AC45690BF1C9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14" name="Freeform 26">
                  <a:extLst>
                    <a:ext uri="{FF2B5EF4-FFF2-40B4-BE49-F238E27FC236}">
                      <a16:creationId xmlns:a16="http://schemas.microsoft.com/office/drawing/2014/main" id="{8482F1C3-EF48-3C82-2C3F-E48884F17E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5" name="Freeform 27">
                  <a:extLst>
                    <a:ext uri="{FF2B5EF4-FFF2-40B4-BE49-F238E27FC236}">
                      <a16:creationId xmlns:a16="http://schemas.microsoft.com/office/drawing/2014/main" id="{9B27EA98-D497-C41B-A4D7-2676CD29A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6" name="Freeform 28">
                  <a:extLst>
                    <a:ext uri="{FF2B5EF4-FFF2-40B4-BE49-F238E27FC236}">
                      <a16:creationId xmlns:a16="http://schemas.microsoft.com/office/drawing/2014/main" id="{3A87E17C-16AC-9A26-8F8E-31ABE9C8D5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8983C12-A775-3A18-B2A3-6CB00F215F26}"/>
                </a:ext>
              </a:extLst>
            </p:cNvPr>
            <p:cNvGrpSpPr/>
            <p:nvPr/>
          </p:nvGrpSpPr>
          <p:grpSpPr>
            <a:xfrm>
              <a:off x="-580447" y="2816863"/>
              <a:ext cx="616944" cy="794271"/>
              <a:chOff x="-724581" y="2570667"/>
              <a:chExt cx="616944" cy="794271"/>
            </a:xfrm>
          </p:grpSpPr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B7E748F0-A282-6B52-9D42-71B3B580EEBA}"/>
                  </a:ext>
                </a:extLst>
              </p:cNvPr>
              <p:cNvGrpSpPr/>
              <p:nvPr/>
            </p:nvGrpSpPr>
            <p:grpSpPr>
              <a:xfrm>
                <a:off x="-724581" y="2570667"/>
                <a:ext cx="483940" cy="694402"/>
                <a:chOff x="7115175" y="-812800"/>
                <a:chExt cx="3643314" cy="5227763"/>
              </a:xfrm>
            </p:grpSpPr>
            <p:sp>
              <p:nvSpPr>
                <p:cNvPr id="10" name="Freeform 352">
                  <a:extLst>
                    <a:ext uri="{FF2B5EF4-FFF2-40B4-BE49-F238E27FC236}">
                      <a16:creationId xmlns:a16="http://schemas.microsoft.com/office/drawing/2014/main" id="{85FEEF69-E95A-0142-7C95-FC951726D9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15175" y="-812800"/>
                  <a:ext cx="3281363" cy="2554288"/>
                </a:xfrm>
                <a:custGeom>
                  <a:avLst/>
                  <a:gdLst>
                    <a:gd name="T0" fmla="*/ 0 w 2067"/>
                    <a:gd name="T1" fmla="*/ 0 h 1609"/>
                    <a:gd name="T2" fmla="*/ 460 w 2067"/>
                    <a:gd name="T3" fmla="*/ 0 h 1609"/>
                    <a:gd name="T4" fmla="*/ 590 w 2067"/>
                    <a:gd name="T5" fmla="*/ 5 h 1609"/>
                    <a:gd name="T6" fmla="*/ 720 w 2067"/>
                    <a:gd name="T7" fmla="*/ 21 h 1609"/>
                    <a:gd name="T8" fmla="*/ 845 w 2067"/>
                    <a:gd name="T9" fmla="*/ 47 h 1609"/>
                    <a:gd name="T10" fmla="*/ 967 w 2067"/>
                    <a:gd name="T11" fmla="*/ 81 h 1609"/>
                    <a:gd name="T12" fmla="*/ 1084 w 2067"/>
                    <a:gd name="T13" fmla="*/ 126 h 1609"/>
                    <a:gd name="T14" fmla="*/ 1198 w 2067"/>
                    <a:gd name="T15" fmla="*/ 179 h 1609"/>
                    <a:gd name="T16" fmla="*/ 1305 w 2067"/>
                    <a:gd name="T17" fmla="*/ 241 h 1609"/>
                    <a:gd name="T18" fmla="*/ 1408 w 2067"/>
                    <a:gd name="T19" fmla="*/ 310 h 1609"/>
                    <a:gd name="T20" fmla="*/ 1504 w 2067"/>
                    <a:gd name="T21" fmla="*/ 387 h 1609"/>
                    <a:gd name="T22" fmla="*/ 1595 w 2067"/>
                    <a:gd name="T23" fmla="*/ 471 h 1609"/>
                    <a:gd name="T24" fmla="*/ 1680 w 2067"/>
                    <a:gd name="T25" fmla="*/ 561 h 1609"/>
                    <a:gd name="T26" fmla="*/ 1756 w 2067"/>
                    <a:gd name="T27" fmla="*/ 659 h 1609"/>
                    <a:gd name="T28" fmla="*/ 1825 w 2067"/>
                    <a:gd name="T29" fmla="*/ 761 h 1609"/>
                    <a:gd name="T30" fmla="*/ 1886 w 2067"/>
                    <a:gd name="T31" fmla="*/ 870 h 1609"/>
                    <a:gd name="T32" fmla="*/ 1941 w 2067"/>
                    <a:gd name="T33" fmla="*/ 982 h 1609"/>
                    <a:gd name="T34" fmla="*/ 1984 w 2067"/>
                    <a:gd name="T35" fmla="*/ 1100 h 1609"/>
                    <a:gd name="T36" fmla="*/ 2020 w 2067"/>
                    <a:gd name="T37" fmla="*/ 1223 h 1609"/>
                    <a:gd name="T38" fmla="*/ 2046 w 2067"/>
                    <a:gd name="T39" fmla="*/ 1348 h 1609"/>
                    <a:gd name="T40" fmla="*/ 2062 w 2067"/>
                    <a:gd name="T41" fmla="*/ 1477 h 1609"/>
                    <a:gd name="T42" fmla="*/ 2067 w 2067"/>
                    <a:gd name="T43" fmla="*/ 1609 h 1609"/>
                    <a:gd name="T44" fmla="*/ 1607 w 2067"/>
                    <a:gd name="T45" fmla="*/ 1609 h 1609"/>
                    <a:gd name="T46" fmla="*/ 1475 w 2067"/>
                    <a:gd name="T47" fmla="*/ 1604 h 1609"/>
                    <a:gd name="T48" fmla="*/ 1347 w 2067"/>
                    <a:gd name="T49" fmla="*/ 1587 h 1609"/>
                    <a:gd name="T50" fmla="*/ 1220 w 2067"/>
                    <a:gd name="T51" fmla="*/ 1562 h 1609"/>
                    <a:gd name="T52" fmla="*/ 1099 w 2067"/>
                    <a:gd name="T53" fmla="*/ 1527 h 1609"/>
                    <a:gd name="T54" fmla="*/ 981 w 2067"/>
                    <a:gd name="T55" fmla="*/ 1482 h 1609"/>
                    <a:gd name="T56" fmla="*/ 869 w 2067"/>
                    <a:gd name="T57" fmla="*/ 1430 h 1609"/>
                    <a:gd name="T58" fmla="*/ 760 w 2067"/>
                    <a:gd name="T59" fmla="*/ 1368 h 1609"/>
                    <a:gd name="T60" fmla="*/ 657 w 2067"/>
                    <a:gd name="T61" fmla="*/ 1299 h 1609"/>
                    <a:gd name="T62" fmla="*/ 561 w 2067"/>
                    <a:gd name="T63" fmla="*/ 1221 h 1609"/>
                    <a:gd name="T64" fmla="*/ 471 w 2067"/>
                    <a:gd name="T65" fmla="*/ 1138 h 1609"/>
                    <a:gd name="T66" fmla="*/ 387 w 2067"/>
                    <a:gd name="T67" fmla="*/ 1047 h 1609"/>
                    <a:gd name="T68" fmla="*/ 309 w 2067"/>
                    <a:gd name="T69" fmla="*/ 949 h 1609"/>
                    <a:gd name="T70" fmla="*/ 241 w 2067"/>
                    <a:gd name="T71" fmla="*/ 848 h 1609"/>
                    <a:gd name="T72" fmla="*/ 179 w 2067"/>
                    <a:gd name="T73" fmla="*/ 739 h 1609"/>
                    <a:gd name="T74" fmla="*/ 127 w 2067"/>
                    <a:gd name="T75" fmla="*/ 627 h 1609"/>
                    <a:gd name="T76" fmla="*/ 81 w 2067"/>
                    <a:gd name="T77" fmla="*/ 509 h 1609"/>
                    <a:gd name="T78" fmla="*/ 47 w 2067"/>
                    <a:gd name="T79" fmla="*/ 386 h 1609"/>
                    <a:gd name="T80" fmla="*/ 22 w 2067"/>
                    <a:gd name="T81" fmla="*/ 261 h 1609"/>
                    <a:gd name="T82" fmla="*/ 5 w 2067"/>
                    <a:gd name="T83" fmla="*/ 132 h 1609"/>
                    <a:gd name="T84" fmla="*/ 0 w 2067"/>
                    <a:gd name="T85" fmla="*/ 0 h 1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67" h="1609">
                      <a:moveTo>
                        <a:pt x="0" y="0"/>
                      </a:moveTo>
                      <a:lnTo>
                        <a:pt x="460" y="0"/>
                      </a:lnTo>
                      <a:lnTo>
                        <a:pt x="590" y="5"/>
                      </a:lnTo>
                      <a:lnTo>
                        <a:pt x="720" y="21"/>
                      </a:lnTo>
                      <a:lnTo>
                        <a:pt x="845" y="47"/>
                      </a:lnTo>
                      <a:lnTo>
                        <a:pt x="967" y="81"/>
                      </a:lnTo>
                      <a:lnTo>
                        <a:pt x="1084" y="126"/>
                      </a:lnTo>
                      <a:lnTo>
                        <a:pt x="1198" y="179"/>
                      </a:lnTo>
                      <a:lnTo>
                        <a:pt x="1305" y="241"/>
                      </a:lnTo>
                      <a:lnTo>
                        <a:pt x="1408" y="310"/>
                      </a:lnTo>
                      <a:lnTo>
                        <a:pt x="1504" y="387"/>
                      </a:lnTo>
                      <a:lnTo>
                        <a:pt x="1595" y="471"/>
                      </a:lnTo>
                      <a:lnTo>
                        <a:pt x="1680" y="561"/>
                      </a:lnTo>
                      <a:lnTo>
                        <a:pt x="1756" y="659"/>
                      </a:lnTo>
                      <a:lnTo>
                        <a:pt x="1825" y="761"/>
                      </a:lnTo>
                      <a:lnTo>
                        <a:pt x="1886" y="870"/>
                      </a:lnTo>
                      <a:lnTo>
                        <a:pt x="1941" y="982"/>
                      </a:lnTo>
                      <a:lnTo>
                        <a:pt x="1984" y="1100"/>
                      </a:lnTo>
                      <a:lnTo>
                        <a:pt x="2020" y="1223"/>
                      </a:lnTo>
                      <a:lnTo>
                        <a:pt x="2046" y="1348"/>
                      </a:lnTo>
                      <a:lnTo>
                        <a:pt x="2062" y="1477"/>
                      </a:lnTo>
                      <a:lnTo>
                        <a:pt x="2067" y="1609"/>
                      </a:lnTo>
                      <a:lnTo>
                        <a:pt x="1607" y="1609"/>
                      </a:lnTo>
                      <a:lnTo>
                        <a:pt x="1475" y="1604"/>
                      </a:lnTo>
                      <a:lnTo>
                        <a:pt x="1347" y="1587"/>
                      </a:lnTo>
                      <a:lnTo>
                        <a:pt x="1220" y="1562"/>
                      </a:lnTo>
                      <a:lnTo>
                        <a:pt x="1099" y="1527"/>
                      </a:lnTo>
                      <a:lnTo>
                        <a:pt x="981" y="1482"/>
                      </a:lnTo>
                      <a:lnTo>
                        <a:pt x="869" y="1430"/>
                      </a:lnTo>
                      <a:lnTo>
                        <a:pt x="760" y="1368"/>
                      </a:lnTo>
                      <a:lnTo>
                        <a:pt x="657" y="1299"/>
                      </a:lnTo>
                      <a:lnTo>
                        <a:pt x="561" y="1221"/>
                      </a:lnTo>
                      <a:lnTo>
                        <a:pt x="471" y="1138"/>
                      </a:lnTo>
                      <a:lnTo>
                        <a:pt x="387" y="1047"/>
                      </a:lnTo>
                      <a:lnTo>
                        <a:pt x="309" y="949"/>
                      </a:lnTo>
                      <a:lnTo>
                        <a:pt x="241" y="848"/>
                      </a:lnTo>
                      <a:lnTo>
                        <a:pt x="179" y="739"/>
                      </a:lnTo>
                      <a:lnTo>
                        <a:pt x="127" y="627"/>
                      </a:lnTo>
                      <a:lnTo>
                        <a:pt x="81" y="509"/>
                      </a:lnTo>
                      <a:lnTo>
                        <a:pt x="47" y="386"/>
                      </a:lnTo>
                      <a:lnTo>
                        <a:pt x="22" y="261"/>
                      </a:lnTo>
                      <a:lnTo>
                        <a:pt x="5" y="1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9D53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1" name="Rectangle 10">
                  <a:extLst>
                    <a:ext uri="{FF2B5EF4-FFF2-40B4-BE49-F238E27FC236}">
                      <a16:creationId xmlns:a16="http://schemas.microsoft.com/office/drawing/2014/main" id="{F5D49B4D-D252-AA62-274F-270D6169F1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31414" y="1528764"/>
                  <a:ext cx="727075" cy="2886199"/>
                </a:xfrm>
                <a:prstGeom prst="rect">
                  <a:avLst/>
                </a:prstGeom>
                <a:solidFill>
                  <a:srgbClr val="50BA00"/>
                </a:soli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sp>
            <p:nvSpPr>
              <p:cNvPr id="9" name="Freeform 351">
                <a:extLst>
                  <a:ext uri="{FF2B5EF4-FFF2-40B4-BE49-F238E27FC236}">
                    <a16:creationId xmlns:a16="http://schemas.microsoft.com/office/drawing/2014/main" id="{EBDCC791-FB82-2D46-4570-50AD200B74F4}"/>
                  </a:ext>
                </a:extLst>
              </p:cNvPr>
              <p:cNvSpPr/>
              <p:nvPr/>
            </p:nvSpPr>
            <p:spPr>
              <a:xfrm>
                <a:off x="-459298" y="3129027"/>
                <a:ext cx="351661" cy="235911"/>
              </a:xfrm>
              <a:custGeom>
                <a:avLst/>
                <a:gdLst>
                  <a:gd name="connsiteX0" fmla="*/ 0 w 447591"/>
                  <a:gd name="connsiteY0" fmla="*/ 120269 h 259872"/>
                  <a:gd name="connsiteX1" fmla="*/ 48861 w 447591"/>
                  <a:gd name="connsiteY1" fmla="*/ 64428 h 259872"/>
                  <a:gd name="connsiteX2" fmla="*/ 160544 w 447591"/>
                  <a:gd name="connsiteY2" fmla="*/ 1606 h 259872"/>
                  <a:gd name="connsiteX3" fmla="*/ 202425 w 447591"/>
                  <a:gd name="connsiteY3" fmla="*/ 134229 h 259872"/>
                  <a:gd name="connsiteX4" fmla="*/ 279206 w 447591"/>
                  <a:gd name="connsiteY4" fmla="*/ 113289 h 259872"/>
                  <a:gd name="connsiteX5" fmla="*/ 355988 w 447591"/>
                  <a:gd name="connsiteY5" fmla="*/ 50467 h 259872"/>
                  <a:gd name="connsiteX6" fmla="*/ 404849 w 447591"/>
                  <a:gd name="connsiteY6" fmla="*/ 197051 h 259872"/>
                  <a:gd name="connsiteX7" fmla="*/ 425789 w 447591"/>
                  <a:gd name="connsiteY7" fmla="*/ 245912 h 259872"/>
                  <a:gd name="connsiteX8" fmla="*/ 76782 w 447591"/>
                  <a:gd name="connsiteY8" fmla="*/ 259872 h 259872"/>
                  <a:gd name="connsiteX0" fmla="*/ 0 w 438447"/>
                  <a:gd name="connsiteY0" fmla="*/ 253633 h 260648"/>
                  <a:gd name="connsiteX1" fmla="*/ 39717 w 438447"/>
                  <a:gd name="connsiteY1" fmla="*/ 65204 h 260648"/>
                  <a:gd name="connsiteX2" fmla="*/ 151400 w 438447"/>
                  <a:gd name="connsiteY2" fmla="*/ 2382 h 260648"/>
                  <a:gd name="connsiteX3" fmla="*/ 193281 w 438447"/>
                  <a:gd name="connsiteY3" fmla="*/ 135005 h 260648"/>
                  <a:gd name="connsiteX4" fmla="*/ 270062 w 438447"/>
                  <a:gd name="connsiteY4" fmla="*/ 114065 h 260648"/>
                  <a:gd name="connsiteX5" fmla="*/ 346844 w 438447"/>
                  <a:gd name="connsiteY5" fmla="*/ 51243 h 260648"/>
                  <a:gd name="connsiteX6" fmla="*/ 395705 w 438447"/>
                  <a:gd name="connsiteY6" fmla="*/ 197827 h 260648"/>
                  <a:gd name="connsiteX7" fmla="*/ 416645 w 438447"/>
                  <a:gd name="connsiteY7" fmla="*/ 246688 h 260648"/>
                  <a:gd name="connsiteX8" fmla="*/ 67638 w 438447"/>
                  <a:gd name="connsiteY8" fmla="*/ 260648 h 260648"/>
                  <a:gd name="connsiteX0" fmla="*/ 0 w 438447"/>
                  <a:gd name="connsiteY0" fmla="*/ 253633 h 260648"/>
                  <a:gd name="connsiteX1" fmla="*/ 39717 w 438447"/>
                  <a:gd name="connsiteY1" fmla="*/ 65204 h 260648"/>
                  <a:gd name="connsiteX2" fmla="*/ 151400 w 438447"/>
                  <a:gd name="connsiteY2" fmla="*/ 2382 h 260648"/>
                  <a:gd name="connsiteX3" fmla="*/ 193281 w 438447"/>
                  <a:gd name="connsiteY3" fmla="*/ 135005 h 260648"/>
                  <a:gd name="connsiteX4" fmla="*/ 270062 w 438447"/>
                  <a:gd name="connsiteY4" fmla="*/ 114065 h 260648"/>
                  <a:gd name="connsiteX5" fmla="*/ 346844 w 438447"/>
                  <a:gd name="connsiteY5" fmla="*/ 51243 h 260648"/>
                  <a:gd name="connsiteX6" fmla="*/ 395705 w 438447"/>
                  <a:gd name="connsiteY6" fmla="*/ 197827 h 260648"/>
                  <a:gd name="connsiteX7" fmla="*/ 416645 w 438447"/>
                  <a:gd name="connsiteY7" fmla="*/ 246688 h 260648"/>
                  <a:gd name="connsiteX8" fmla="*/ 67638 w 438447"/>
                  <a:gd name="connsiteY8" fmla="*/ 260648 h 260648"/>
                  <a:gd name="connsiteX9" fmla="*/ 0 w 438447"/>
                  <a:gd name="connsiteY9" fmla="*/ 253633 h 260648"/>
                  <a:gd name="connsiteX0" fmla="*/ 0 w 490816"/>
                  <a:gd name="connsiteY0" fmla="*/ 253633 h 261575"/>
                  <a:gd name="connsiteX1" fmla="*/ 39717 w 490816"/>
                  <a:gd name="connsiteY1" fmla="*/ 65204 h 261575"/>
                  <a:gd name="connsiteX2" fmla="*/ 151400 w 490816"/>
                  <a:gd name="connsiteY2" fmla="*/ 2382 h 261575"/>
                  <a:gd name="connsiteX3" fmla="*/ 193281 w 490816"/>
                  <a:gd name="connsiteY3" fmla="*/ 135005 h 261575"/>
                  <a:gd name="connsiteX4" fmla="*/ 270062 w 490816"/>
                  <a:gd name="connsiteY4" fmla="*/ 114065 h 261575"/>
                  <a:gd name="connsiteX5" fmla="*/ 346844 w 490816"/>
                  <a:gd name="connsiteY5" fmla="*/ 51243 h 261575"/>
                  <a:gd name="connsiteX6" fmla="*/ 395705 w 490816"/>
                  <a:gd name="connsiteY6" fmla="*/ 197827 h 261575"/>
                  <a:gd name="connsiteX7" fmla="*/ 476081 w 490816"/>
                  <a:gd name="connsiteY7" fmla="*/ 255832 h 261575"/>
                  <a:gd name="connsiteX8" fmla="*/ 67638 w 490816"/>
                  <a:gd name="connsiteY8" fmla="*/ 260648 h 261575"/>
                  <a:gd name="connsiteX9" fmla="*/ 0 w 490816"/>
                  <a:gd name="connsiteY9" fmla="*/ 253633 h 261575"/>
                  <a:gd name="connsiteX0" fmla="*/ 0 w 490816"/>
                  <a:gd name="connsiteY0" fmla="*/ 251543 h 259485"/>
                  <a:gd name="connsiteX1" fmla="*/ 39717 w 490816"/>
                  <a:gd name="connsiteY1" fmla="*/ 63114 h 259485"/>
                  <a:gd name="connsiteX2" fmla="*/ 151400 w 490816"/>
                  <a:gd name="connsiteY2" fmla="*/ 292 h 259485"/>
                  <a:gd name="connsiteX3" fmla="*/ 216141 w 490816"/>
                  <a:gd name="connsiteY3" fmla="*/ 82623 h 259485"/>
                  <a:gd name="connsiteX4" fmla="*/ 270062 w 490816"/>
                  <a:gd name="connsiteY4" fmla="*/ 111975 h 259485"/>
                  <a:gd name="connsiteX5" fmla="*/ 346844 w 490816"/>
                  <a:gd name="connsiteY5" fmla="*/ 49153 h 259485"/>
                  <a:gd name="connsiteX6" fmla="*/ 395705 w 490816"/>
                  <a:gd name="connsiteY6" fmla="*/ 195737 h 259485"/>
                  <a:gd name="connsiteX7" fmla="*/ 476081 w 490816"/>
                  <a:gd name="connsiteY7" fmla="*/ 253742 h 259485"/>
                  <a:gd name="connsiteX8" fmla="*/ 67638 w 490816"/>
                  <a:gd name="connsiteY8" fmla="*/ 258558 h 259485"/>
                  <a:gd name="connsiteX9" fmla="*/ 0 w 490816"/>
                  <a:gd name="connsiteY9" fmla="*/ 251543 h 259485"/>
                  <a:gd name="connsiteX0" fmla="*/ 0 w 494912"/>
                  <a:gd name="connsiteY0" fmla="*/ 251543 h 261103"/>
                  <a:gd name="connsiteX1" fmla="*/ 39717 w 494912"/>
                  <a:gd name="connsiteY1" fmla="*/ 63114 h 261103"/>
                  <a:gd name="connsiteX2" fmla="*/ 151400 w 494912"/>
                  <a:gd name="connsiteY2" fmla="*/ 292 h 261103"/>
                  <a:gd name="connsiteX3" fmla="*/ 216141 w 494912"/>
                  <a:gd name="connsiteY3" fmla="*/ 82623 h 261103"/>
                  <a:gd name="connsiteX4" fmla="*/ 270062 w 494912"/>
                  <a:gd name="connsiteY4" fmla="*/ 111975 h 261103"/>
                  <a:gd name="connsiteX5" fmla="*/ 346844 w 494912"/>
                  <a:gd name="connsiteY5" fmla="*/ 49153 h 261103"/>
                  <a:gd name="connsiteX6" fmla="*/ 418565 w 494912"/>
                  <a:gd name="connsiteY6" fmla="*/ 172877 h 261103"/>
                  <a:gd name="connsiteX7" fmla="*/ 476081 w 494912"/>
                  <a:gd name="connsiteY7" fmla="*/ 253742 h 261103"/>
                  <a:gd name="connsiteX8" fmla="*/ 67638 w 494912"/>
                  <a:gd name="connsiteY8" fmla="*/ 258558 h 261103"/>
                  <a:gd name="connsiteX9" fmla="*/ 0 w 494912"/>
                  <a:gd name="connsiteY9" fmla="*/ 251543 h 261103"/>
                  <a:gd name="connsiteX0" fmla="*/ 0 w 494912"/>
                  <a:gd name="connsiteY0" fmla="*/ 251603 h 261163"/>
                  <a:gd name="connsiteX1" fmla="*/ 76293 w 494912"/>
                  <a:gd name="connsiteY1" fmla="*/ 118038 h 261163"/>
                  <a:gd name="connsiteX2" fmla="*/ 151400 w 494912"/>
                  <a:gd name="connsiteY2" fmla="*/ 352 h 261163"/>
                  <a:gd name="connsiteX3" fmla="*/ 216141 w 494912"/>
                  <a:gd name="connsiteY3" fmla="*/ 82683 h 261163"/>
                  <a:gd name="connsiteX4" fmla="*/ 270062 w 494912"/>
                  <a:gd name="connsiteY4" fmla="*/ 112035 h 261163"/>
                  <a:gd name="connsiteX5" fmla="*/ 346844 w 494912"/>
                  <a:gd name="connsiteY5" fmla="*/ 49213 h 261163"/>
                  <a:gd name="connsiteX6" fmla="*/ 418565 w 494912"/>
                  <a:gd name="connsiteY6" fmla="*/ 172937 h 261163"/>
                  <a:gd name="connsiteX7" fmla="*/ 476081 w 494912"/>
                  <a:gd name="connsiteY7" fmla="*/ 253802 h 261163"/>
                  <a:gd name="connsiteX8" fmla="*/ 67638 w 494912"/>
                  <a:gd name="connsiteY8" fmla="*/ 258618 h 261163"/>
                  <a:gd name="connsiteX9" fmla="*/ 0 w 494912"/>
                  <a:gd name="connsiteY9" fmla="*/ 251603 h 261163"/>
                  <a:gd name="connsiteX0" fmla="*/ 0 w 465884"/>
                  <a:gd name="connsiteY0" fmla="*/ 219672 h 261163"/>
                  <a:gd name="connsiteX1" fmla="*/ 47265 w 465884"/>
                  <a:gd name="connsiteY1" fmla="*/ 118038 h 261163"/>
                  <a:gd name="connsiteX2" fmla="*/ 122372 w 465884"/>
                  <a:gd name="connsiteY2" fmla="*/ 352 h 261163"/>
                  <a:gd name="connsiteX3" fmla="*/ 187113 w 465884"/>
                  <a:gd name="connsiteY3" fmla="*/ 82683 h 261163"/>
                  <a:gd name="connsiteX4" fmla="*/ 241034 w 465884"/>
                  <a:gd name="connsiteY4" fmla="*/ 112035 h 261163"/>
                  <a:gd name="connsiteX5" fmla="*/ 317816 w 465884"/>
                  <a:gd name="connsiteY5" fmla="*/ 49213 h 261163"/>
                  <a:gd name="connsiteX6" fmla="*/ 389537 w 465884"/>
                  <a:gd name="connsiteY6" fmla="*/ 172937 h 261163"/>
                  <a:gd name="connsiteX7" fmla="*/ 447053 w 465884"/>
                  <a:gd name="connsiteY7" fmla="*/ 253802 h 261163"/>
                  <a:gd name="connsiteX8" fmla="*/ 38610 w 465884"/>
                  <a:gd name="connsiteY8" fmla="*/ 258618 h 261163"/>
                  <a:gd name="connsiteX9" fmla="*/ 0 w 465884"/>
                  <a:gd name="connsiteY9" fmla="*/ 219672 h 261163"/>
                  <a:gd name="connsiteX0" fmla="*/ 70 w 465954"/>
                  <a:gd name="connsiteY0" fmla="*/ 219672 h 261163"/>
                  <a:gd name="connsiteX1" fmla="*/ 47335 w 465954"/>
                  <a:gd name="connsiteY1" fmla="*/ 118038 h 261163"/>
                  <a:gd name="connsiteX2" fmla="*/ 122442 w 465954"/>
                  <a:gd name="connsiteY2" fmla="*/ 352 h 261163"/>
                  <a:gd name="connsiteX3" fmla="*/ 187183 w 465954"/>
                  <a:gd name="connsiteY3" fmla="*/ 82683 h 261163"/>
                  <a:gd name="connsiteX4" fmla="*/ 241104 w 465954"/>
                  <a:gd name="connsiteY4" fmla="*/ 112035 h 261163"/>
                  <a:gd name="connsiteX5" fmla="*/ 317886 w 465954"/>
                  <a:gd name="connsiteY5" fmla="*/ 49213 h 261163"/>
                  <a:gd name="connsiteX6" fmla="*/ 389607 w 465954"/>
                  <a:gd name="connsiteY6" fmla="*/ 172937 h 261163"/>
                  <a:gd name="connsiteX7" fmla="*/ 447123 w 465954"/>
                  <a:gd name="connsiteY7" fmla="*/ 253802 h 261163"/>
                  <a:gd name="connsiteX8" fmla="*/ 38680 w 465954"/>
                  <a:gd name="connsiteY8" fmla="*/ 258618 h 261163"/>
                  <a:gd name="connsiteX9" fmla="*/ 70 w 465954"/>
                  <a:gd name="connsiteY9" fmla="*/ 219672 h 261163"/>
                  <a:gd name="connsiteX0" fmla="*/ 171 w 466055"/>
                  <a:gd name="connsiteY0" fmla="*/ 219672 h 261163"/>
                  <a:gd name="connsiteX1" fmla="*/ 47436 w 466055"/>
                  <a:gd name="connsiteY1" fmla="*/ 118038 h 261163"/>
                  <a:gd name="connsiteX2" fmla="*/ 122543 w 466055"/>
                  <a:gd name="connsiteY2" fmla="*/ 352 h 261163"/>
                  <a:gd name="connsiteX3" fmla="*/ 187284 w 466055"/>
                  <a:gd name="connsiteY3" fmla="*/ 82683 h 261163"/>
                  <a:gd name="connsiteX4" fmla="*/ 241205 w 466055"/>
                  <a:gd name="connsiteY4" fmla="*/ 112035 h 261163"/>
                  <a:gd name="connsiteX5" fmla="*/ 317987 w 466055"/>
                  <a:gd name="connsiteY5" fmla="*/ 49213 h 261163"/>
                  <a:gd name="connsiteX6" fmla="*/ 389708 w 466055"/>
                  <a:gd name="connsiteY6" fmla="*/ 172937 h 261163"/>
                  <a:gd name="connsiteX7" fmla="*/ 447224 w 466055"/>
                  <a:gd name="connsiteY7" fmla="*/ 253802 h 261163"/>
                  <a:gd name="connsiteX8" fmla="*/ 38781 w 466055"/>
                  <a:gd name="connsiteY8" fmla="*/ 258618 h 261163"/>
                  <a:gd name="connsiteX9" fmla="*/ 171 w 466055"/>
                  <a:gd name="connsiteY9" fmla="*/ 219672 h 261163"/>
                  <a:gd name="connsiteX0" fmla="*/ 171 w 422501"/>
                  <a:gd name="connsiteY0" fmla="*/ 219672 h 267698"/>
                  <a:gd name="connsiteX1" fmla="*/ 47436 w 422501"/>
                  <a:gd name="connsiteY1" fmla="*/ 118038 h 267698"/>
                  <a:gd name="connsiteX2" fmla="*/ 122543 w 422501"/>
                  <a:gd name="connsiteY2" fmla="*/ 352 h 267698"/>
                  <a:gd name="connsiteX3" fmla="*/ 187284 w 422501"/>
                  <a:gd name="connsiteY3" fmla="*/ 82683 h 267698"/>
                  <a:gd name="connsiteX4" fmla="*/ 241205 w 422501"/>
                  <a:gd name="connsiteY4" fmla="*/ 112035 h 267698"/>
                  <a:gd name="connsiteX5" fmla="*/ 317987 w 422501"/>
                  <a:gd name="connsiteY5" fmla="*/ 49213 h 267698"/>
                  <a:gd name="connsiteX6" fmla="*/ 389708 w 422501"/>
                  <a:gd name="connsiteY6" fmla="*/ 172937 h 267698"/>
                  <a:gd name="connsiteX7" fmla="*/ 394973 w 422501"/>
                  <a:gd name="connsiteY7" fmla="*/ 262511 h 267698"/>
                  <a:gd name="connsiteX8" fmla="*/ 38781 w 422501"/>
                  <a:gd name="connsiteY8" fmla="*/ 258618 h 267698"/>
                  <a:gd name="connsiteX9" fmla="*/ 171 w 422501"/>
                  <a:gd name="connsiteY9" fmla="*/ 219672 h 267698"/>
                  <a:gd name="connsiteX0" fmla="*/ 171 w 422501"/>
                  <a:gd name="connsiteY0" fmla="*/ 219672 h 283434"/>
                  <a:gd name="connsiteX1" fmla="*/ 47436 w 422501"/>
                  <a:gd name="connsiteY1" fmla="*/ 118038 h 283434"/>
                  <a:gd name="connsiteX2" fmla="*/ 122543 w 422501"/>
                  <a:gd name="connsiteY2" fmla="*/ 352 h 283434"/>
                  <a:gd name="connsiteX3" fmla="*/ 187284 w 422501"/>
                  <a:gd name="connsiteY3" fmla="*/ 82683 h 283434"/>
                  <a:gd name="connsiteX4" fmla="*/ 241205 w 422501"/>
                  <a:gd name="connsiteY4" fmla="*/ 112035 h 283434"/>
                  <a:gd name="connsiteX5" fmla="*/ 317987 w 422501"/>
                  <a:gd name="connsiteY5" fmla="*/ 49213 h 283434"/>
                  <a:gd name="connsiteX6" fmla="*/ 389708 w 422501"/>
                  <a:gd name="connsiteY6" fmla="*/ 172937 h 283434"/>
                  <a:gd name="connsiteX7" fmla="*/ 394973 w 422501"/>
                  <a:gd name="connsiteY7" fmla="*/ 262511 h 283434"/>
                  <a:gd name="connsiteX8" fmla="*/ 38781 w 422501"/>
                  <a:gd name="connsiteY8" fmla="*/ 258618 h 283434"/>
                  <a:gd name="connsiteX9" fmla="*/ 171 w 422501"/>
                  <a:gd name="connsiteY9" fmla="*/ 219672 h 28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2501" h="283434">
                    <a:moveTo>
                      <a:pt x="171" y="219672"/>
                    </a:moveTo>
                    <a:cubicBezTo>
                      <a:pt x="11223" y="201640"/>
                      <a:pt x="27041" y="154591"/>
                      <a:pt x="47436" y="118038"/>
                    </a:cubicBezTo>
                    <a:cubicBezTo>
                      <a:pt x="67831" y="81485"/>
                      <a:pt x="99235" y="6244"/>
                      <a:pt x="122543" y="352"/>
                    </a:cubicBezTo>
                    <a:cubicBezTo>
                      <a:pt x="145851" y="-5540"/>
                      <a:pt x="167507" y="64069"/>
                      <a:pt x="187284" y="82683"/>
                    </a:cubicBezTo>
                    <a:cubicBezTo>
                      <a:pt x="207061" y="101297"/>
                      <a:pt x="219421" y="117613"/>
                      <a:pt x="241205" y="112035"/>
                    </a:cubicBezTo>
                    <a:cubicBezTo>
                      <a:pt x="262989" y="106457"/>
                      <a:pt x="293237" y="39063"/>
                      <a:pt x="317987" y="49213"/>
                    </a:cubicBezTo>
                    <a:cubicBezTo>
                      <a:pt x="342737" y="59363"/>
                      <a:pt x="376877" y="137387"/>
                      <a:pt x="389708" y="172937"/>
                    </a:cubicBezTo>
                    <a:cubicBezTo>
                      <a:pt x="402539" y="208487"/>
                      <a:pt x="453461" y="248231"/>
                      <a:pt x="394973" y="262511"/>
                    </a:cubicBezTo>
                    <a:cubicBezTo>
                      <a:pt x="336485" y="276791"/>
                      <a:pt x="203362" y="303319"/>
                      <a:pt x="38781" y="258618"/>
                    </a:cubicBezTo>
                    <a:cubicBezTo>
                      <a:pt x="8494" y="254345"/>
                      <a:pt x="-1473" y="255877"/>
                      <a:pt x="171" y="219672"/>
                    </a:cubicBezTo>
                    <a:close/>
                  </a:path>
                </a:pathLst>
              </a:custGeom>
              <a:solidFill>
                <a:srgbClr val="88B337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F2E771B5-125B-BD1E-6CCF-8F5D7EFA9267}"/>
              </a:ext>
            </a:extLst>
          </p:cNvPr>
          <p:cNvSpPr txBox="1"/>
          <p:nvPr/>
        </p:nvSpPr>
        <p:spPr>
          <a:xfrm>
            <a:off x="915736" y="5385264"/>
            <a:ext cx="2258458" cy="8309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defTabSz="1218987"/>
            <a:r>
              <a:rPr lang="en-US" sz="1600" kern="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This is a sample text. Insert your desired text here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0E779D4-E47C-2D97-A9CC-1427867C0E51}"/>
              </a:ext>
            </a:extLst>
          </p:cNvPr>
          <p:cNvSpPr txBox="1"/>
          <p:nvPr/>
        </p:nvSpPr>
        <p:spPr>
          <a:xfrm>
            <a:off x="915736" y="4941168"/>
            <a:ext cx="2258458" cy="36669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 defTabSz="1218987"/>
            <a:r>
              <a:rPr lang="en-US" b="1" kern="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Sample Text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F75B97C-6D5F-4DE3-0E08-531786398563}"/>
              </a:ext>
            </a:extLst>
          </p:cNvPr>
          <p:cNvGrpSpPr/>
          <p:nvPr/>
        </p:nvGrpSpPr>
        <p:grpSpPr>
          <a:xfrm>
            <a:off x="3929347" y="2902261"/>
            <a:ext cx="1632705" cy="1877038"/>
            <a:chOff x="994148" y="2570667"/>
            <a:chExt cx="1686968" cy="1939421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E18AF0D5-7F1A-9CAE-6336-004EBA6D1CE7}"/>
                </a:ext>
              </a:extLst>
            </p:cNvPr>
            <p:cNvSpPr/>
            <p:nvPr/>
          </p:nvSpPr>
          <p:spPr>
            <a:xfrm>
              <a:off x="994148" y="3661156"/>
              <a:ext cx="1686968" cy="848932"/>
            </a:xfrm>
            <a:prstGeom prst="ellipse">
              <a:avLst/>
            </a:prstGeom>
            <a:solidFill>
              <a:sysClr val="window" lastClr="FFFFFF">
                <a:lumMod val="8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576440D6-8BF7-C6B8-683B-E6A579C292FD}"/>
                </a:ext>
              </a:extLst>
            </p:cNvPr>
            <p:cNvGrpSpPr/>
            <p:nvPr/>
          </p:nvGrpSpPr>
          <p:grpSpPr>
            <a:xfrm>
              <a:off x="1144199" y="2570667"/>
              <a:ext cx="1454319" cy="1742169"/>
              <a:chOff x="1286126" y="4001511"/>
              <a:chExt cx="1747283" cy="2093119"/>
            </a:xfrm>
          </p:grpSpPr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EBC5D5D2-052E-FB1D-295F-4BEAD9CB133B}"/>
                  </a:ext>
                </a:extLst>
              </p:cNvPr>
              <p:cNvGrpSpPr/>
              <p:nvPr/>
            </p:nvGrpSpPr>
            <p:grpSpPr>
              <a:xfrm>
                <a:off x="1292691" y="5096210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89" name="Group 88">
                  <a:extLst>
                    <a:ext uri="{FF2B5EF4-FFF2-40B4-BE49-F238E27FC236}">
                      <a16:creationId xmlns:a16="http://schemas.microsoft.com/office/drawing/2014/main" id="{11EB3163-25B1-7947-C46B-CADCCC34FC48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94" name="Freeform 15">
                    <a:extLst>
                      <a:ext uri="{FF2B5EF4-FFF2-40B4-BE49-F238E27FC236}">
                        <a16:creationId xmlns:a16="http://schemas.microsoft.com/office/drawing/2014/main" id="{4EBE5D65-9300-D4A9-5E0C-48C6D1BD4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95" name="Freeform 16">
                    <a:extLst>
                      <a:ext uri="{FF2B5EF4-FFF2-40B4-BE49-F238E27FC236}">
                        <a16:creationId xmlns:a16="http://schemas.microsoft.com/office/drawing/2014/main" id="{FAC0CBA7-F76F-8010-5967-EE7B0F38FB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96" name="Freeform 17">
                    <a:extLst>
                      <a:ext uri="{FF2B5EF4-FFF2-40B4-BE49-F238E27FC236}">
                        <a16:creationId xmlns:a16="http://schemas.microsoft.com/office/drawing/2014/main" id="{A538AD26-1A5B-DD20-B1F6-D9DCDD98AF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97" name="Freeform 18">
                    <a:extLst>
                      <a:ext uri="{FF2B5EF4-FFF2-40B4-BE49-F238E27FC236}">
                        <a16:creationId xmlns:a16="http://schemas.microsoft.com/office/drawing/2014/main" id="{24E27893-4314-1E57-3BF1-1B41BF03B0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98" name="Freeform 19">
                    <a:extLst>
                      <a:ext uri="{FF2B5EF4-FFF2-40B4-BE49-F238E27FC236}">
                        <a16:creationId xmlns:a16="http://schemas.microsoft.com/office/drawing/2014/main" id="{68C6756B-AD81-C7FB-9532-4DB54AFD6B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99" name="Freeform 20">
                    <a:extLst>
                      <a:ext uri="{FF2B5EF4-FFF2-40B4-BE49-F238E27FC236}">
                        <a16:creationId xmlns:a16="http://schemas.microsoft.com/office/drawing/2014/main" id="{6F11804F-9657-62A7-5A2A-EE0412BC62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00" name="Freeform 21">
                    <a:extLst>
                      <a:ext uri="{FF2B5EF4-FFF2-40B4-BE49-F238E27FC236}">
                        <a16:creationId xmlns:a16="http://schemas.microsoft.com/office/drawing/2014/main" id="{7C9AB8FC-ECFB-40D9-76A1-AD7A45BBA3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01" name="Freeform 22">
                    <a:extLst>
                      <a:ext uri="{FF2B5EF4-FFF2-40B4-BE49-F238E27FC236}">
                        <a16:creationId xmlns:a16="http://schemas.microsoft.com/office/drawing/2014/main" id="{52B89F7A-B218-7F22-04EF-D9CB9BD761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02" name="Freeform 23">
                    <a:extLst>
                      <a:ext uri="{FF2B5EF4-FFF2-40B4-BE49-F238E27FC236}">
                        <a16:creationId xmlns:a16="http://schemas.microsoft.com/office/drawing/2014/main" id="{AE85596B-246E-2C3B-852D-D7C5775E45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03" name="Freeform 24">
                    <a:extLst>
                      <a:ext uri="{FF2B5EF4-FFF2-40B4-BE49-F238E27FC236}">
                        <a16:creationId xmlns:a16="http://schemas.microsoft.com/office/drawing/2014/main" id="{38E94F9E-A043-CACA-4E0C-B9942578E8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04" name="Freeform 25">
                    <a:extLst>
                      <a:ext uri="{FF2B5EF4-FFF2-40B4-BE49-F238E27FC236}">
                        <a16:creationId xmlns:a16="http://schemas.microsoft.com/office/drawing/2014/main" id="{5A1BD3F3-EAC5-D464-B1FD-0C4A2D09F5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90" name="Group 89">
                  <a:extLst>
                    <a:ext uri="{FF2B5EF4-FFF2-40B4-BE49-F238E27FC236}">
                      <a16:creationId xmlns:a16="http://schemas.microsoft.com/office/drawing/2014/main" id="{F6E0E2C6-C0BA-DA8F-3334-0829255545BF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91" name="Freeform 26">
                    <a:extLst>
                      <a:ext uri="{FF2B5EF4-FFF2-40B4-BE49-F238E27FC236}">
                        <a16:creationId xmlns:a16="http://schemas.microsoft.com/office/drawing/2014/main" id="{F405119B-0398-47C2-EF0B-D99AD63632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92" name="Freeform 27">
                    <a:extLst>
                      <a:ext uri="{FF2B5EF4-FFF2-40B4-BE49-F238E27FC236}">
                        <a16:creationId xmlns:a16="http://schemas.microsoft.com/office/drawing/2014/main" id="{48C835BB-6CB3-407C-84AB-8211558858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93" name="Freeform 28">
                    <a:extLst>
                      <a:ext uri="{FF2B5EF4-FFF2-40B4-BE49-F238E27FC236}">
                        <a16:creationId xmlns:a16="http://schemas.microsoft.com/office/drawing/2014/main" id="{E976ED8E-59B0-E426-B45D-814F97F360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DE01F2E1-97D9-CE36-0860-51981D83BD3F}"/>
                  </a:ext>
                </a:extLst>
              </p:cNvPr>
              <p:cNvGrpSpPr/>
              <p:nvPr/>
            </p:nvGrpSpPr>
            <p:grpSpPr>
              <a:xfrm>
                <a:off x="1455808" y="4838657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73" name="Group 72">
                  <a:extLst>
                    <a:ext uri="{FF2B5EF4-FFF2-40B4-BE49-F238E27FC236}">
                      <a16:creationId xmlns:a16="http://schemas.microsoft.com/office/drawing/2014/main" id="{57955804-D1D1-89F2-B9F6-3022FD7D49A7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78" name="Freeform 15">
                    <a:extLst>
                      <a:ext uri="{FF2B5EF4-FFF2-40B4-BE49-F238E27FC236}">
                        <a16:creationId xmlns:a16="http://schemas.microsoft.com/office/drawing/2014/main" id="{68573FDA-2133-1581-56DC-4E7144C1B5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79" name="Freeform 16">
                    <a:extLst>
                      <a:ext uri="{FF2B5EF4-FFF2-40B4-BE49-F238E27FC236}">
                        <a16:creationId xmlns:a16="http://schemas.microsoft.com/office/drawing/2014/main" id="{429E6925-E414-4752-5046-4EA98B23A9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80" name="Freeform 17">
                    <a:extLst>
                      <a:ext uri="{FF2B5EF4-FFF2-40B4-BE49-F238E27FC236}">
                        <a16:creationId xmlns:a16="http://schemas.microsoft.com/office/drawing/2014/main" id="{3EA338C2-DB8B-D78B-3FA7-EB343816A6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81" name="Freeform 18">
                    <a:extLst>
                      <a:ext uri="{FF2B5EF4-FFF2-40B4-BE49-F238E27FC236}">
                        <a16:creationId xmlns:a16="http://schemas.microsoft.com/office/drawing/2014/main" id="{893CE9CA-F28F-B4A4-79F6-BCC48A5DD0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82" name="Freeform 19">
                    <a:extLst>
                      <a:ext uri="{FF2B5EF4-FFF2-40B4-BE49-F238E27FC236}">
                        <a16:creationId xmlns:a16="http://schemas.microsoft.com/office/drawing/2014/main" id="{EC929048-59FA-09EF-D155-4F722B91B4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83" name="Freeform 20">
                    <a:extLst>
                      <a:ext uri="{FF2B5EF4-FFF2-40B4-BE49-F238E27FC236}">
                        <a16:creationId xmlns:a16="http://schemas.microsoft.com/office/drawing/2014/main" id="{4DC21030-943B-150F-C9DD-51CB285D55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84" name="Freeform 21">
                    <a:extLst>
                      <a:ext uri="{FF2B5EF4-FFF2-40B4-BE49-F238E27FC236}">
                        <a16:creationId xmlns:a16="http://schemas.microsoft.com/office/drawing/2014/main" id="{22A5ACB2-0A44-F1DB-9D83-78B1078368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85" name="Freeform 22">
                    <a:extLst>
                      <a:ext uri="{FF2B5EF4-FFF2-40B4-BE49-F238E27FC236}">
                        <a16:creationId xmlns:a16="http://schemas.microsoft.com/office/drawing/2014/main" id="{1F2A7DD0-E21E-4991-80C3-F83CC91452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86" name="Freeform 23">
                    <a:extLst>
                      <a:ext uri="{FF2B5EF4-FFF2-40B4-BE49-F238E27FC236}">
                        <a16:creationId xmlns:a16="http://schemas.microsoft.com/office/drawing/2014/main" id="{09787E4D-85A4-A32B-3193-CEDBB9C711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87" name="Freeform 24">
                    <a:extLst>
                      <a:ext uri="{FF2B5EF4-FFF2-40B4-BE49-F238E27FC236}">
                        <a16:creationId xmlns:a16="http://schemas.microsoft.com/office/drawing/2014/main" id="{B7D8C0FB-1194-3A07-6064-C0658C4EBF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88" name="Freeform 25">
                    <a:extLst>
                      <a:ext uri="{FF2B5EF4-FFF2-40B4-BE49-F238E27FC236}">
                        <a16:creationId xmlns:a16="http://schemas.microsoft.com/office/drawing/2014/main" id="{536CDCED-AE4C-124A-6805-034AE29DE4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74" name="Group 73">
                  <a:extLst>
                    <a:ext uri="{FF2B5EF4-FFF2-40B4-BE49-F238E27FC236}">
                      <a16:creationId xmlns:a16="http://schemas.microsoft.com/office/drawing/2014/main" id="{60D60390-14F8-6224-C352-CF337A39E7F8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75" name="Freeform 26">
                    <a:extLst>
                      <a:ext uri="{FF2B5EF4-FFF2-40B4-BE49-F238E27FC236}">
                        <a16:creationId xmlns:a16="http://schemas.microsoft.com/office/drawing/2014/main" id="{617E6745-82CE-B741-BA3F-1D2EB8FCA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76" name="Freeform 27">
                    <a:extLst>
                      <a:ext uri="{FF2B5EF4-FFF2-40B4-BE49-F238E27FC236}">
                        <a16:creationId xmlns:a16="http://schemas.microsoft.com/office/drawing/2014/main" id="{46E0B022-877A-41C1-4678-6213E8232D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77" name="Freeform 28">
                    <a:extLst>
                      <a:ext uri="{FF2B5EF4-FFF2-40B4-BE49-F238E27FC236}">
                        <a16:creationId xmlns:a16="http://schemas.microsoft.com/office/drawing/2014/main" id="{5F0C3478-3875-85BC-FB9F-B1A8C64C6F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F0F1F959-0C13-6748-BFE4-A2021C4168D9}"/>
                  </a:ext>
                </a:extLst>
              </p:cNvPr>
              <p:cNvGrpSpPr/>
              <p:nvPr/>
            </p:nvGrpSpPr>
            <p:grpSpPr>
              <a:xfrm>
                <a:off x="1286126" y="4520503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57" name="Group 56">
                  <a:extLst>
                    <a:ext uri="{FF2B5EF4-FFF2-40B4-BE49-F238E27FC236}">
                      <a16:creationId xmlns:a16="http://schemas.microsoft.com/office/drawing/2014/main" id="{05ACA509-D153-E241-2F88-F0B7B2B98E70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62" name="Freeform 15">
                    <a:extLst>
                      <a:ext uri="{FF2B5EF4-FFF2-40B4-BE49-F238E27FC236}">
                        <a16:creationId xmlns:a16="http://schemas.microsoft.com/office/drawing/2014/main" id="{0321C4EF-982D-0099-EA5A-F8AA318A26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63" name="Freeform 16">
                    <a:extLst>
                      <a:ext uri="{FF2B5EF4-FFF2-40B4-BE49-F238E27FC236}">
                        <a16:creationId xmlns:a16="http://schemas.microsoft.com/office/drawing/2014/main" id="{AB753751-9DBF-A9F4-FA9E-31F6F2A07D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64" name="Freeform 17">
                    <a:extLst>
                      <a:ext uri="{FF2B5EF4-FFF2-40B4-BE49-F238E27FC236}">
                        <a16:creationId xmlns:a16="http://schemas.microsoft.com/office/drawing/2014/main" id="{B9AA03A2-3F4A-3969-A756-B59B089E44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65" name="Freeform 18">
                    <a:extLst>
                      <a:ext uri="{FF2B5EF4-FFF2-40B4-BE49-F238E27FC236}">
                        <a16:creationId xmlns:a16="http://schemas.microsoft.com/office/drawing/2014/main" id="{8D4897A6-F44B-5884-6CBD-7089DE9500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66" name="Freeform 19">
                    <a:extLst>
                      <a:ext uri="{FF2B5EF4-FFF2-40B4-BE49-F238E27FC236}">
                        <a16:creationId xmlns:a16="http://schemas.microsoft.com/office/drawing/2014/main" id="{3A5ED0B7-153E-82DB-094B-F4979EA708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67" name="Freeform 20">
                    <a:extLst>
                      <a:ext uri="{FF2B5EF4-FFF2-40B4-BE49-F238E27FC236}">
                        <a16:creationId xmlns:a16="http://schemas.microsoft.com/office/drawing/2014/main" id="{D07710DB-A71F-F0C5-7434-95AEB0C6BD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68" name="Freeform 21">
                    <a:extLst>
                      <a:ext uri="{FF2B5EF4-FFF2-40B4-BE49-F238E27FC236}">
                        <a16:creationId xmlns:a16="http://schemas.microsoft.com/office/drawing/2014/main" id="{6AA9B648-6CBF-3FD3-006D-62C820B88A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69" name="Freeform 22">
                    <a:extLst>
                      <a:ext uri="{FF2B5EF4-FFF2-40B4-BE49-F238E27FC236}">
                        <a16:creationId xmlns:a16="http://schemas.microsoft.com/office/drawing/2014/main" id="{249DCD0D-C82B-279B-5733-E2C01F7E27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70" name="Freeform 23">
                    <a:extLst>
                      <a:ext uri="{FF2B5EF4-FFF2-40B4-BE49-F238E27FC236}">
                        <a16:creationId xmlns:a16="http://schemas.microsoft.com/office/drawing/2014/main" id="{7408CB01-F4B2-8DBA-B3DF-92B3E7F10B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71" name="Freeform 24">
                    <a:extLst>
                      <a:ext uri="{FF2B5EF4-FFF2-40B4-BE49-F238E27FC236}">
                        <a16:creationId xmlns:a16="http://schemas.microsoft.com/office/drawing/2014/main" id="{60530728-A872-E91B-056E-8191C93A83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72" name="Freeform 25">
                    <a:extLst>
                      <a:ext uri="{FF2B5EF4-FFF2-40B4-BE49-F238E27FC236}">
                        <a16:creationId xmlns:a16="http://schemas.microsoft.com/office/drawing/2014/main" id="{AC3B790D-FCCE-5671-843F-1B630918BA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58" name="Group 57">
                  <a:extLst>
                    <a:ext uri="{FF2B5EF4-FFF2-40B4-BE49-F238E27FC236}">
                      <a16:creationId xmlns:a16="http://schemas.microsoft.com/office/drawing/2014/main" id="{A9FA73E5-515D-1DD0-FED6-BC59F50B4916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59" name="Freeform 26">
                    <a:extLst>
                      <a:ext uri="{FF2B5EF4-FFF2-40B4-BE49-F238E27FC236}">
                        <a16:creationId xmlns:a16="http://schemas.microsoft.com/office/drawing/2014/main" id="{0DC35807-8979-7FEA-AE11-AD14965E0B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60" name="Freeform 27">
                    <a:extLst>
                      <a:ext uri="{FF2B5EF4-FFF2-40B4-BE49-F238E27FC236}">
                        <a16:creationId xmlns:a16="http://schemas.microsoft.com/office/drawing/2014/main" id="{BA1BCB75-9457-73A7-EDE7-3025D3D8F4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61" name="Freeform 28">
                    <a:extLst>
                      <a:ext uri="{FF2B5EF4-FFF2-40B4-BE49-F238E27FC236}">
                        <a16:creationId xmlns:a16="http://schemas.microsoft.com/office/drawing/2014/main" id="{117235E4-620B-C14E-9259-7070655856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1B4276DD-A5D5-F7AA-6116-A45F5C961CFA}"/>
                  </a:ext>
                </a:extLst>
              </p:cNvPr>
              <p:cNvGrpSpPr/>
              <p:nvPr/>
            </p:nvGrpSpPr>
            <p:grpSpPr>
              <a:xfrm>
                <a:off x="1537710" y="4001511"/>
                <a:ext cx="1047075" cy="834285"/>
                <a:chOff x="7115175" y="-812800"/>
                <a:chExt cx="6561138" cy="5227763"/>
              </a:xfrm>
            </p:grpSpPr>
            <p:sp>
              <p:nvSpPr>
                <p:cNvPr id="54" name="Freeform 6">
                  <a:extLst>
                    <a:ext uri="{FF2B5EF4-FFF2-40B4-BE49-F238E27FC236}">
                      <a16:creationId xmlns:a16="http://schemas.microsoft.com/office/drawing/2014/main" id="{BD58746E-203C-54CC-8126-202228D22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15175" y="-812800"/>
                  <a:ext cx="3281363" cy="2554288"/>
                </a:xfrm>
                <a:custGeom>
                  <a:avLst/>
                  <a:gdLst>
                    <a:gd name="T0" fmla="*/ 0 w 2067"/>
                    <a:gd name="T1" fmla="*/ 0 h 1609"/>
                    <a:gd name="T2" fmla="*/ 460 w 2067"/>
                    <a:gd name="T3" fmla="*/ 0 h 1609"/>
                    <a:gd name="T4" fmla="*/ 590 w 2067"/>
                    <a:gd name="T5" fmla="*/ 5 h 1609"/>
                    <a:gd name="T6" fmla="*/ 720 w 2067"/>
                    <a:gd name="T7" fmla="*/ 21 h 1609"/>
                    <a:gd name="T8" fmla="*/ 845 w 2067"/>
                    <a:gd name="T9" fmla="*/ 47 h 1609"/>
                    <a:gd name="T10" fmla="*/ 967 w 2067"/>
                    <a:gd name="T11" fmla="*/ 81 h 1609"/>
                    <a:gd name="T12" fmla="*/ 1084 w 2067"/>
                    <a:gd name="T13" fmla="*/ 126 h 1609"/>
                    <a:gd name="T14" fmla="*/ 1198 w 2067"/>
                    <a:gd name="T15" fmla="*/ 179 h 1609"/>
                    <a:gd name="T16" fmla="*/ 1305 w 2067"/>
                    <a:gd name="T17" fmla="*/ 241 h 1609"/>
                    <a:gd name="T18" fmla="*/ 1408 w 2067"/>
                    <a:gd name="T19" fmla="*/ 310 h 1609"/>
                    <a:gd name="T20" fmla="*/ 1504 w 2067"/>
                    <a:gd name="T21" fmla="*/ 387 h 1609"/>
                    <a:gd name="T22" fmla="*/ 1595 w 2067"/>
                    <a:gd name="T23" fmla="*/ 471 h 1609"/>
                    <a:gd name="T24" fmla="*/ 1680 w 2067"/>
                    <a:gd name="T25" fmla="*/ 561 h 1609"/>
                    <a:gd name="T26" fmla="*/ 1756 w 2067"/>
                    <a:gd name="T27" fmla="*/ 659 h 1609"/>
                    <a:gd name="T28" fmla="*/ 1825 w 2067"/>
                    <a:gd name="T29" fmla="*/ 761 h 1609"/>
                    <a:gd name="T30" fmla="*/ 1886 w 2067"/>
                    <a:gd name="T31" fmla="*/ 870 h 1609"/>
                    <a:gd name="T32" fmla="*/ 1941 w 2067"/>
                    <a:gd name="T33" fmla="*/ 982 h 1609"/>
                    <a:gd name="T34" fmla="*/ 1984 w 2067"/>
                    <a:gd name="T35" fmla="*/ 1100 h 1609"/>
                    <a:gd name="T36" fmla="*/ 2020 w 2067"/>
                    <a:gd name="T37" fmla="*/ 1223 h 1609"/>
                    <a:gd name="T38" fmla="*/ 2046 w 2067"/>
                    <a:gd name="T39" fmla="*/ 1348 h 1609"/>
                    <a:gd name="T40" fmla="*/ 2062 w 2067"/>
                    <a:gd name="T41" fmla="*/ 1477 h 1609"/>
                    <a:gd name="T42" fmla="*/ 2067 w 2067"/>
                    <a:gd name="T43" fmla="*/ 1609 h 1609"/>
                    <a:gd name="T44" fmla="*/ 1607 w 2067"/>
                    <a:gd name="T45" fmla="*/ 1609 h 1609"/>
                    <a:gd name="T46" fmla="*/ 1475 w 2067"/>
                    <a:gd name="T47" fmla="*/ 1604 h 1609"/>
                    <a:gd name="T48" fmla="*/ 1347 w 2067"/>
                    <a:gd name="T49" fmla="*/ 1587 h 1609"/>
                    <a:gd name="T50" fmla="*/ 1220 w 2067"/>
                    <a:gd name="T51" fmla="*/ 1562 h 1609"/>
                    <a:gd name="T52" fmla="*/ 1099 w 2067"/>
                    <a:gd name="T53" fmla="*/ 1527 h 1609"/>
                    <a:gd name="T54" fmla="*/ 981 w 2067"/>
                    <a:gd name="T55" fmla="*/ 1482 h 1609"/>
                    <a:gd name="T56" fmla="*/ 869 w 2067"/>
                    <a:gd name="T57" fmla="*/ 1430 h 1609"/>
                    <a:gd name="T58" fmla="*/ 760 w 2067"/>
                    <a:gd name="T59" fmla="*/ 1368 h 1609"/>
                    <a:gd name="T60" fmla="*/ 657 w 2067"/>
                    <a:gd name="T61" fmla="*/ 1299 h 1609"/>
                    <a:gd name="T62" fmla="*/ 561 w 2067"/>
                    <a:gd name="T63" fmla="*/ 1221 h 1609"/>
                    <a:gd name="T64" fmla="*/ 471 w 2067"/>
                    <a:gd name="T65" fmla="*/ 1138 h 1609"/>
                    <a:gd name="T66" fmla="*/ 387 w 2067"/>
                    <a:gd name="T67" fmla="*/ 1047 h 1609"/>
                    <a:gd name="T68" fmla="*/ 309 w 2067"/>
                    <a:gd name="T69" fmla="*/ 949 h 1609"/>
                    <a:gd name="T70" fmla="*/ 241 w 2067"/>
                    <a:gd name="T71" fmla="*/ 848 h 1609"/>
                    <a:gd name="T72" fmla="*/ 179 w 2067"/>
                    <a:gd name="T73" fmla="*/ 739 h 1609"/>
                    <a:gd name="T74" fmla="*/ 127 w 2067"/>
                    <a:gd name="T75" fmla="*/ 627 h 1609"/>
                    <a:gd name="T76" fmla="*/ 81 w 2067"/>
                    <a:gd name="T77" fmla="*/ 509 h 1609"/>
                    <a:gd name="T78" fmla="*/ 47 w 2067"/>
                    <a:gd name="T79" fmla="*/ 386 h 1609"/>
                    <a:gd name="T80" fmla="*/ 22 w 2067"/>
                    <a:gd name="T81" fmla="*/ 261 h 1609"/>
                    <a:gd name="T82" fmla="*/ 5 w 2067"/>
                    <a:gd name="T83" fmla="*/ 132 h 1609"/>
                    <a:gd name="T84" fmla="*/ 0 w 2067"/>
                    <a:gd name="T85" fmla="*/ 0 h 1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67" h="1609">
                      <a:moveTo>
                        <a:pt x="0" y="0"/>
                      </a:moveTo>
                      <a:lnTo>
                        <a:pt x="460" y="0"/>
                      </a:lnTo>
                      <a:lnTo>
                        <a:pt x="590" y="5"/>
                      </a:lnTo>
                      <a:lnTo>
                        <a:pt x="720" y="21"/>
                      </a:lnTo>
                      <a:lnTo>
                        <a:pt x="845" y="47"/>
                      </a:lnTo>
                      <a:lnTo>
                        <a:pt x="967" y="81"/>
                      </a:lnTo>
                      <a:lnTo>
                        <a:pt x="1084" y="126"/>
                      </a:lnTo>
                      <a:lnTo>
                        <a:pt x="1198" y="179"/>
                      </a:lnTo>
                      <a:lnTo>
                        <a:pt x="1305" y="241"/>
                      </a:lnTo>
                      <a:lnTo>
                        <a:pt x="1408" y="310"/>
                      </a:lnTo>
                      <a:lnTo>
                        <a:pt x="1504" y="387"/>
                      </a:lnTo>
                      <a:lnTo>
                        <a:pt x="1595" y="471"/>
                      </a:lnTo>
                      <a:lnTo>
                        <a:pt x="1680" y="561"/>
                      </a:lnTo>
                      <a:lnTo>
                        <a:pt x="1756" y="659"/>
                      </a:lnTo>
                      <a:lnTo>
                        <a:pt x="1825" y="761"/>
                      </a:lnTo>
                      <a:lnTo>
                        <a:pt x="1886" y="870"/>
                      </a:lnTo>
                      <a:lnTo>
                        <a:pt x="1941" y="982"/>
                      </a:lnTo>
                      <a:lnTo>
                        <a:pt x="1984" y="1100"/>
                      </a:lnTo>
                      <a:lnTo>
                        <a:pt x="2020" y="1223"/>
                      </a:lnTo>
                      <a:lnTo>
                        <a:pt x="2046" y="1348"/>
                      </a:lnTo>
                      <a:lnTo>
                        <a:pt x="2062" y="1477"/>
                      </a:lnTo>
                      <a:lnTo>
                        <a:pt x="2067" y="1609"/>
                      </a:lnTo>
                      <a:lnTo>
                        <a:pt x="1607" y="1609"/>
                      </a:lnTo>
                      <a:lnTo>
                        <a:pt x="1475" y="1604"/>
                      </a:lnTo>
                      <a:lnTo>
                        <a:pt x="1347" y="1587"/>
                      </a:lnTo>
                      <a:lnTo>
                        <a:pt x="1220" y="1562"/>
                      </a:lnTo>
                      <a:lnTo>
                        <a:pt x="1099" y="1527"/>
                      </a:lnTo>
                      <a:lnTo>
                        <a:pt x="981" y="1482"/>
                      </a:lnTo>
                      <a:lnTo>
                        <a:pt x="869" y="1430"/>
                      </a:lnTo>
                      <a:lnTo>
                        <a:pt x="760" y="1368"/>
                      </a:lnTo>
                      <a:lnTo>
                        <a:pt x="657" y="1299"/>
                      </a:lnTo>
                      <a:lnTo>
                        <a:pt x="561" y="1221"/>
                      </a:lnTo>
                      <a:lnTo>
                        <a:pt x="471" y="1138"/>
                      </a:lnTo>
                      <a:lnTo>
                        <a:pt x="387" y="1047"/>
                      </a:lnTo>
                      <a:lnTo>
                        <a:pt x="309" y="949"/>
                      </a:lnTo>
                      <a:lnTo>
                        <a:pt x="241" y="848"/>
                      </a:lnTo>
                      <a:lnTo>
                        <a:pt x="179" y="739"/>
                      </a:lnTo>
                      <a:lnTo>
                        <a:pt x="127" y="627"/>
                      </a:lnTo>
                      <a:lnTo>
                        <a:pt x="81" y="509"/>
                      </a:lnTo>
                      <a:lnTo>
                        <a:pt x="47" y="386"/>
                      </a:lnTo>
                      <a:lnTo>
                        <a:pt x="22" y="261"/>
                      </a:lnTo>
                      <a:lnTo>
                        <a:pt x="5" y="1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9D53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19E1A2C1-63D6-E117-47CB-5E73C656A5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31414" y="1528764"/>
                  <a:ext cx="727075" cy="2886199"/>
                </a:xfrm>
                <a:prstGeom prst="rect">
                  <a:avLst/>
                </a:prstGeom>
                <a:solidFill>
                  <a:srgbClr val="50BA00"/>
                </a:soli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56" name="Freeform 9">
                  <a:extLst>
                    <a:ext uri="{FF2B5EF4-FFF2-40B4-BE49-F238E27FC236}">
                      <a16:creationId xmlns:a16="http://schemas.microsoft.com/office/drawing/2014/main" id="{52B62E1B-C0ED-7905-9582-83DA32E75D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96538" y="-812800"/>
                  <a:ext cx="3279775" cy="2554288"/>
                </a:xfrm>
                <a:custGeom>
                  <a:avLst/>
                  <a:gdLst>
                    <a:gd name="T0" fmla="*/ 1606 w 2066"/>
                    <a:gd name="T1" fmla="*/ 0 h 1609"/>
                    <a:gd name="T2" fmla="*/ 2066 w 2066"/>
                    <a:gd name="T3" fmla="*/ 0 h 1609"/>
                    <a:gd name="T4" fmla="*/ 2060 w 2066"/>
                    <a:gd name="T5" fmla="*/ 132 h 1609"/>
                    <a:gd name="T6" fmla="*/ 2046 w 2066"/>
                    <a:gd name="T7" fmla="*/ 261 h 1609"/>
                    <a:gd name="T8" fmla="*/ 2019 w 2066"/>
                    <a:gd name="T9" fmla="*/ 386 h 1609"/>
                    <a:gd name="T10" fmla="*/ 1984 w 2066"/>
                    <a:gd name="T11" fmla="*/ 509 h 1609"/>
                    <a:gd name="T12" fmla="*/ 1939 w 2066"/>
                    <a:gd name="T13" fmla="*/ 627 h 1609"/>
                    <a:gd name="T14" fmla="*/ 1887 w 2066"/>
                    <a:gd name="T15" fmla="*/ 739 h 1609"/>
                    <a:gd name="T16" fmla="*/ 1825 w 2066"/>
                    <a:gd name="T17" fmla="*/ 848 h 1609"/>
                    <a:gd name="T18" fmla="*/ 1756 w 2066"/>
                    <a:gd name="T19" fmla="*/ 949 h 1609"/>
                    <a:gd name="T20" fmla="*/ 1678 w 2066"/>
                    <a:gd name="T21" fmla="*/ 1047 h 1609"/>
                    <a:gd name="T22" fmla="*/ 1595 w 2066"/>
                    <a:gd name="T23" fmla="*/ 1138 h 1609"/>
                    <a:gd name="T24" fmla="*/ 1505 w 2066"/>
                    <a:gd name="T25" fmla="*/ 1221 h 1609"/>
                    <a:gd name="T26" fmla="*/ 1409 w 2066"/>
                    <a:gd name="T27" fmla="*/ 1299 h 1609"/>
                    <a:gd name="T28" fmla="*/ 1306 w 2066"/>
                    <a:gd name="T29" fmla="*/ 1368 h 1609"/>
                    <a:gd name="T30" fmla="*/ 1197 w 2066"/>
                    <a:gd name="T31" fmla="*/ 1430 h 1609"/>
                    <a:gd name="T32" fmla="*/ 1085 w 2066"/>
                    <a:gd name="T33" fmla="*/ 1482 h 1609"/>
                    <a:gd name="T34" fmla="*/ 967 w 2066"/>
                    <a:gd name="T35" fmla="*/ 1527 h 1609"/>
                    <a:gd name="T36" fmla="*/ 846 w 2066"/>
                    <a:gd name="T37" fmla="*/ 1562 h 1609"/>
                    <a:gd name="T38" fmla="*/ 719 w 2066"/>
                    <a:gd name="T39" fmla="*/ 1587 h 1609"/>
                    <a:gd name="T40" fmla="*/ 590 w 2066"/>
                    <a:gd name="T41" fmla="*/ 1604 h 1609"/>
                    <a:gd name="T42" fmla="*/ 458 w 2066"/>
                    <a:gd name="T43" fmla="*/ 1609 h 1609"/>
                    <a:gd name="T44" fmla="*/ 0 w 2066"/>
                    <a:gd name="T45" fmla="*/ 1609 h 1609"/>
                    <a:gd name="T46" fmla="*/ 4 w 2066"/>
                    <a:gd name="T47" fmla="*/ 1477 h 1609"/>
                    <a:gd name="T48" fmla="*/ 20 w 2066"/>
                    <a:gd name="T49" fmla="*/ 1348 h 1609"/>
                    <a:gd name="T50" fmla="*/ 46 w 2066"/>
                    <a:gd name="T51" fmla="*/ 1223 h 1609"/>
                    <a:gd name="T52" fmla="*/ 82 w 2066"/>
                    <a:gd name="T53" fmla="*/ 1100 h 1609"/>
                    <a:gd name="T54" fmla="*/ 125 w 2066"/>
                    <a:gd name="T55" fmla="*/ 982 h 1609"/>
                    <a:gd name="T56" fmla="*/ 180 w 2066"/>
                    <a:gd name="T57" fmla="*/ 870 h 1609"/>
                    <a:gd name="T58" fmla="*/ 241 w 2066"/>
                    <a:gd name="T59" fmla="*/ 761 h 1609"/>
                    <a:gd name="T60" fmla="*/ 310 w 2066"/>
                    <a:gd name="T61" fmla="*/ 659 h 1609"/>
                    <a:gd name="T62" fmla="*/ 386 w 2066"/>
                    <a:gd name="T63" fmla="*/ 561 h 1609"/>
                    <a:gd name="T64" fmla="*/ 471 w 2066"/>
                    <a:gd name="T65" fmla="*/ 471 h 1609"/>
                    <a:gd name="T66" fmla="*/ 561 w 2066"/>
                    <a:gd name="T67" fmla="*/ 387 h 1609"/>
                    <a:gd name="T68" fmla="*/ 657 w 2066"/>
                    <a:gd name="T69" fmla="*/ 310 h 1609"/>
                    <a:gd name="T70" fmla="*/ 761 w 2066"/>
                    <a:gd name="T71" fmla="*/ 241 h 1609"/>
                    <a:gd name="T72" fmla="*/ 867 w 2066"/>
                    <a:gd name="T73" fmla="*/ 179 h 1609"/>
                    <a:gd name="T74" fmla="*/ 981 w 2066"/>
                    <a:gd name="T75" fmla="*/ 126 h 1609"/>
                    <a:gd name="T76" fmla="*/ 1099 w 2066"/>
                    <a:gd name="T77" fmla="*/ 81 h 1609"/>
                    <a:gd name="T78" fmla="*/ 1220 w 2066"/>
                    <a:gd name="T79" fmla="*/ 47 h 1609"/>
                    <a:gd name="T80" fmla="*/ 1345 w 2066"/>
                    <a:gd name="T81" fmla="*/ 21 h 1609"/>
                    <a:gd name="T82" fmla="*/ 1476 w 2066"/>
                    <a:gd name="T83" fmla="*/ 5 h 1609"/>
                    <a:gd name="T84" fmla="*/ 1606 w 2066"/>
                    <a:gd name="T85" fmla="*/ 0 h 1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66" h="1609">
                      <a:moveTo>
                        <a:pt x="1606" y="0"/>
                      </a:moveTo>
                      <a:lnTo>
                        <a:pt x="2066" y="0"/>
                      </a:lnTo>
                      <a:lnTo>
                        <a:pt x="2060" y="132"/>
                      </a:lnTo>
                      <a:lnTo>
                        <a:pt x="2046" y="261"/>
                      </a:lnTo>
                      <a:lnTo>
                        <a:pt x="2019" y="386"/>
                      </a:lnTo>
                      <a:lnTo>
                        <a:pt x="1984" y="509"/>
                      </a:lnTo>
                      <a:lnTo>
                        <a:pt x="1939" y="627"/>
                      </a:lnTo>
                      <a:lnTo>
                        <a:pt x="1887" y="739"/>
                      </a:lnTo>
                      <a:lnTo>
                        <a:pt x="1825" y="848"/>
                      </a:lnTo>
                      <a:lnTo>
                        <a:pt x="1756" y="949"/>
                      </a:lnTo>
                      <a:lnTo>
                        <a:pt x="1678" y="1047"/>
                      </a:lnTo>
                      <a:lnTo>
                        <a:pt x="1595" y="1138"/>
                      </a:lnTo>
                      <a:lnTo>
                        <a:pt x="1505" y="1221"/>
                      </a:lnTo>
                      <a:lnTo>
                        <a:pt x="1409" y="1299"/>
                      </a:lnTo>
                      <a:lnTo>
                        <a:pt x="1306" y="1368"/>
                      </a:lnTo>
                      <a:lnTo>
                        <a:pt x="1197" y="1430"/>
                      </a:lnTo>
                      <a:lnTo>
                        <a:pt x="1085" y="1482"/>
                      </a:lnTo>
                      <a:lnTo>
                        <a:pt x="967" y="1527"/>
                      </a:lnTo>
                      <a:lnTo>
                        <a:pt x="846" y="1562"/>
                      </a:lnTo>
                      <a:lnTo>
                        <a:pt x="719" y="1587"/>
                      </a:lnTo>
                      <a:lnTo>
                        <a:pt x="590" y="1604"/>
                      </a:lnTo>
                      <a:lnTo>
                        <a:pt x="458" y="1609"/>
                      </a:lnTo>
                      <a:lnTo>
                        <a:pt x="0" y="1609"/>
                      </a:lnTo>
                      <a:lnTo>
                        <a:pt x="4" y="1477"/>
                      </a:lnTo>
                      <a:lnTo>
                        <a:pt x="20" y="1348"/>
                      </a:lnTo>
                      <a:lnTo>
                        <a:pt x="46" y="1223"/>
                      </a:lnTo>
                      <a:lnTo>
                        <a:pt x="82" y="1100"/>
                      </a:lnTo>
                      <a:lnTo>
                        <a:pt x="125" y="982"/>
                      </a:lnTo>
                      <a:lnTo>
                        <a:pt x="180" y="870"/>
                      </a:lnTo>
                      <a:lnTo>
                        <a:pt x="241" y="761"/>
                      </a:lnTo>
                      <a:lnTo>
                        <a:pt x="310" y="659"/>
                      </a:lnTo>
                      <a:lnTo>
                        <a:pt x="386" y="561"/>
                      </a:lnTo>
                      <a:lnTo>
                        <a:pt x="471" y="471"/>
                      </a:lnTo>
                      <a:lnTo>
                        <a:pt x="561" y="387"/>
                      </a:lnTo>
                      <a:lnTo>
                        <a:pt x="657" y="310"/>
                      </a:lnTo>
                      <a:lnTo>
                        <a:pt x="761" y="241"/>
                      </a:lnTo>
                      <a:lnTo>
                        <a:pt x="867" y="179"/>
                      </a:lnTo>
                      <a:lnTo>
                        <a:pt x="981" y="126"/>
                      </a:lnTo>
                      <a:lnTo>
                        <a:pt x="1099" y="81"/>
                      </a:lnTo>
                      <a:lnTo>
                        <a:pt x="1220" y="47"/>
                      </a:lnTo>
                      <a:lnTo>
                        <a:pt x="1345" y="21"/>
                      </a:lnTo>
                      <a:lnTo>
                        <a:pt x="1476" y="5"/>
                      </a:lnTo>
                      <a:lnTo>
                        <a:pt x="1606" y="0"/>
                      </a:lnTo>
                      <a:close/>
                    </a:path>
                  </a:pathLst>
                </a:custGeom>
                <a:solidFill>
                  <a:srgbClr val="50BA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sp>
            <p:nvSpPr>
              <p:cNvPr id="53" name="Freeform 89">
                <a:extLst>
                  <a:ext uri="{FF2B5EF4-FFF2-40B4-BE49-F238E27FC236}">
                    <a16:creationId xmlns:a16="http://schemas.microsoft.com/office/drawing/2014/main" id="{7F16DEA5-25FD-B109-DBE8-C1D04E01C6A6}"/>
                  </a:ext>
                </a:extLst>
              </p:cNvPr>
              <p:cNvSpPr/>
              <p:nvPr/>
            </p:nvSpPr>
            <p:spPr>
              <a:xfrm>
                <a:off x="1856432" y="4672349"/>
                <a:ext cx="422501" cy="283434"/>
              </a:xfrm>
              <a:custGeom>
                <a:avLst/>
                <a:gdLst>
                  <a:gd name="connsiteX0" fmla="*/ 0 w 447591"/>
                  <a:gd name="connsiteY0" fmla="*/ 120269 h 259872"/>
                  <a:gd name="connsiteX1" fmla="*/ 48861 w 447591"/>
                  <a:gd name="connsiteY1" fmla="*/ 64428 h 259872"/>
                  <a:gd name="connsiteX2" fmla="*/ 160544 w 447591"/>
                  <a:gd name="connsiteY2" fmla="*/ 1606 h 259872"/>
                  <a:gd name="connsiteX3" fmla="*/ 202425 w 447591"/>
                  <a:gd name="connsiteY3" fmla="*/ 134229 h 259872"/>
                  <a:gd name="connsiteX4" fmla="*/ 279206 w 447591"/>
                  <a:gd name="connsiteY4" fmla="*/ 113289 h 259872"/>
                  <a:gd name="connsiteX5" fmla="*/ 355988 w 447591"/>
                  <a:gd name="connsiteY5" fmla="*/ 50467 h 259872"/>
                  <a:gd name="connsiteX6" fmla="*/ 404849 w 447591"/>
                  <a:gd name="connsiteY6" fmla="*/ 197051 h 259872"/>
                  <a:gd name="connsiteX7" fmla="*/ 425789 w 447591"/>
                  <a:gd name="connsiteY7" fmla="*/ 245912 h 259872"/>
                  <a:gd name="connsiteX8" fmla="*/ 76782 w 447591"/>
                  <a:gd name="connsiteY8" fmla="*/ 259872 h 259872"/>
                  <a:gd name="connsiteX0" fmla="*/ 0 w 438447"/>
                  <a:gd name="connsiteY0" fmla="*/ 253633 h 260648"/>
                  <a:gd name="connsiteX1" fmla="*/ 39717 w 438447"/>
                  <a:gd name="connsiteY1" fmla="*/ 65204 h 260648"/>
                  <a:gd name="connsiteX2" fmla="*/ 151400 w 438447"/>
                  <a:gd name="connsiteY2" fmla="*/ 2382 h 260648"/>
                  <a:gd name="connsiteX3" fmla="*/ 193281 w 438447"/>
                  <a:gd name="connsiteY3" fmla="*/ 135005 h 260648"/>
                  <a:gd name="connsiteX4" fmla="*/ 270062 w 438447"/>
                  <a:gd name="connsiteY4" fmla="*/ 114065 h 260648"/>
                  <a:gd name="connsiteX5" fmla="*/ 346844 w 438447"/>
                  <a:gd name="connsiteY5" fmla="*/ 51243 h 260648"/>
                  <a:gd name="connsiteX6" fmla="*/ 395705 w 438447"/>
                  <a:gd name="connsiteY6" fmla="*/ 197827 h 260648"/>
                  <a:gd name="connsiteX7" fmla="*/ 416645 w 438447"/>
                  <a:gd name="connsiteY7" fmla="*/ 246688 h 260648"/>
                  <a:gd name="connsiteX8" fmla="*/ 67638 w 438447"/>
                  <a:gd name="connsiteY8" fmla="*/ 260648 h 260648"/>
                  <a:gd name="connsiteX0" fmla="*/ 0 w 438447"/>
                  <a:gd name="connsiteY0" fmla="*/ 253633 h 260648"/>
                  <a:gd name="connsiteX1" fmla="*/ 39717 w 438447"/>
                  <a:gd name="connsiteY1" fmla="*/ 65204 h 260648"/>
                  <a:gd name="connsiteX2" fmla="*/ 151400 w 438447"/>
                  <a:gd name="connsiteY2" fmla="*/ 2382 h 260648"/>
                  <a:gd name="connsiteX3" fmla="*/ 193281 w 438447"/>
                  <a:gd name="connsiteY3" fmla="*/ 135005 h 260648"/>
                  <a:gd name="connsiteX4" fmla="*/ 270062 w 438447"/>
                  <a:gd name="connsiteY4" fmla="*/ 114065 h 260648"/>
                  <a:gd name="connsiteX5" fmla="*/ 346844 w 438447"/>
                  <a:gd name="connsiteY5" fmla="*/ 51243 h 260648"/>
                  <a:gd name="connsiteX6" fmla="*/ 395705 w 438447"/>
                  <a:gd name="connsiteY6" fmla="*/ 197827 h 260648"/>
                  <a:gd name="connsiteX7" fmla="*/ 416645 w 438447"/>
                  <a:gd name="connsiteY7" fmla="*/ 246688 h 260648"/>
                  <a:gd name="connsiteX8" fmla="*/ 67638 w 438447"/>
                  <a:gd name="connsiteY8" fmla="*/ 260648 h 260648"/>
                  <a:gd name="connsiteX9" fmla="*/ 0 w 438447"/>
                  <a:gd name="connsiteY9" fmla="*/ 253633 h 260648"/>
                  <a:gd name="connsiteX0" fmla="*/ 0 w 490816"/>
                  <a:gd name="connsiteY0" fmla="*/ 253633 h 261575"/>
                  <a:gd name="connsiteX1" fmla="*/ 39717 w 490816"/>
                  <a:gd name="connsiteY1" fmla="*/ 65204 h 261575"/>
                  <a:gd name="connsiteX2" fmla="*/ 151400 w 490816"/>
                  <a:gd name="connsiteY2" fmla="*/ 2382 h 261575"/>
                  <a:gd name="connsiteX3" fmla="*/ 193281 w 490816"/>
                  <a:gd name="connsiteY3" fmla="*/ 135005 h 261575"/>
                  <a:gd name="connsiteX4" fmla="*/ 270062 w 490816"/>
                  <a:gd name="connsiteY4" fmla="*/ 114065 h 261575"/>
                  <a:gd name="connsiteX5" fmla="*/ 346844 w 490816"/>
                  <a:gd name="connsiteY5" fmla="*/ 51243 h 261575"/>
                  <a:gd name="connsiteX6" fmla="*/ 395705 w 490816"/>
                  <a:gd name="connsiteY6" fmla="*/ 197827 h 261575"/>
                  <a:gd name="connsiteX7" fmla="*/ 476081 w 490816"/>
                  <a:gd name="connsiteY7" fmla="*/ 255832 h 261575"/>
                  <a:gd name="connsiteX8" fmla="*/ 67638 w 490816"/>
                  <a:gd name="connsiteY8" fmla="*/ 260648 h 261575"/>
                  <a:gd name="connsiteX9" fmla="*/ 0 w 490816"/>
                  <a:gd name="connsiteY9" fmla="*/ 253633 h 261575"/>
                  <a:gd name="connsiteX0" fmla="*/ 0 w 490816"/>
                  <a:gd name="connsiteY0" fmla="*/ 251543 h 259485"/>
                  <a:gd name="connsiteX1" fmla="*/ 39717 w 490816"/>
                  <a:gd name="connsiteY1" fmla="*/ 63114 h 259485"/>
                  <a:gd name="connsiteX2" fmla="*/ 151400 w 490816"/>
                  <a:gd name="connsiteY2" fmla="*/ 292 h 259485"/>
                  <a:gd name="connsiteX3" fmla="*/ 216141 w 490816"/>
                  <a:gd name="connsiteY3" fmla="*/ 82623 h 259485"/>
                  <a:gd name="connsiteX4" fmla="*/ 270062 w 490816"/>
                  <a:gd name="connsiteY4" fmla="*/ 111975 h 259485"/>
                  <a:gd name="connsiteX5" fmla="*/ 346844 w 490816"/>
                  <a:gd name="connsiteY5" fmla="*/ 49153 h 259485"/>
                  <a:gd name="connsiteX6" fmla="*/ 395705 w 490816"/>
                  <a:gd name="connsiteY6" fmla="*/ 195737 h 259485"/>
                  <a:gd name="connsiteX7" fmla="*/ 476081 w 490816"/>
                  <a:gd name="connsiteY7" fmla="*/ 253742 h 259485"/>
                  <a:gd name="connsiteX8" fmla="*/ 67638 w 490816"/>
                  <a:gd name="connsiteY8" fmla="*/ 258558 h 259485"/>
                  <a:gd name="connsiteX9" fmla="*/ 0 w 490816"/>
                  <a:gd name="connsiteY9" fmla="*/ 251543 h 259485"/>
                  <a:gd name="connsiteX0" fmla="*/ 0 w 494912"/>
                  <a:gd name="connsiteY0" fmla="*/ 251543 h 261103"/>
                  <a:gd name="connsiteX1" fmla="*/ 39717 w 494912"/>
                  <a:gd name="connsiteY1" fmla="*/ 63114 h 261103"/>
                  <a:gd name="connsiteX2" fmla="*/ 151400 w 494912"/>
                  <a:gd name="connsiteY2" fmla="*/ 292 h 261103"/>
                  <a:gd name="connsiteX3" fmla="*/ 216141 w 494912"/>
                  <a:gd name="connsiteY3" fmla="*/ 82623 h 261103"/>
                  <a:gd name="connsiteX4" fmla="*/ 270062 w 494912"/>
                  <a:gd name="connsiteY4" fmla="*/ 111975 h 261103"/>
                  <a:gd name="connsiteX5" fmla="*/ 346844 w 494912"/>
                  <a:gd name="connsiteY5" fmla="*/ 49153 h 261103"/>
                  <a:gd name="connsiteX6" fmla="*/ 418565 w 494912"/>
                  <a:gd name="connsiteY6" fmla="*/ 172877 h 261103"/>
                  <a:gd name="connsiteX7" fmla="*/ 476081 w 494912"/>
                  <a:gd name="connsiteY7" fmla="*/ 253742 h 261103"/>
                  <a:gd name="connsiteX8" fmla="*/ 67638 w 494912"/>
                  <a:gd name="connsiteY8" fmla="*/ 258558 h 261103"/>
                  <a:gd name="connsiteX9" fmla="*/ 0 w 494912"/>
                  <a:gd name="connsiteY9" fmla="*/ 251543 h 261103"/>
                  <a:gd name="connsiteX0" fmla="*/ 0 w 494912"/>
                  <a:gd name="connsiteY0" fmla="*/ 251603 h 261163"/>
                  <a:gd name="connsiteX1" fmla="*/ 76293 w 494912"/>
                  <a:gd name="connsiteY1" fmla="*/ 118038 h 261163"/>
                  <a:gd name="connsiteX2" fmla="*/ 151400 w 494912"/>
                  <a:gd name="connsiteY2" fmla="*/ 352 h 261163"/>
                  <a:gd name="connsiteX3" fmla="*/ 216141 w 494912"/>
                  <a:gd name="connsiteY3" fmla="*/ 82683 h 261163"/>
                  <a:gd name="connsiteX4" fmla="*/ 270062 w 494912"/>
                  <a:gd name="connsiteY4" fmla="*/ 112035 h 261163"/>
                  <a:gd name="connsiteX5" fmla="*/ 346844 w 494912"/>
                  <a:gd name="connsiteY5" fmla="*/ 49213 h 261163"/>
                  <a:gd name="connsiteX6" fmla="*/ 418565 w 494912"/>
                  <a:gd name="connsiteY6" fmla="*/ 172937 h 261163"/>
                  <a:gd name="connsiteX7" fmla="*/ 476081 w 494912"/>
                  <a:gd name="connsiteY7" fmla="*/ 253802 h 261163"/>
                  <a:gd name="connsiteX8" fmla="*/ 67638 w 494912"/>
                  <a:gd name="connsiteY8" fmla="*/ 258618 h 261163"/>
                  <a:gd name="connsiteX9" fmla="*/ 0 w 494912"/>
                  <a:gd name="connsiteY9" fmla="*/ 251603 h 261163"/>
                  <a:gd name="connsiteX0" fmla="*/ 0 w 465884"/>
                  <a:gd name="connsiteY0" fmla="*/ 219672 h 261163"/>
                  <a:gd name="connsiteX1" fmla="*/ 47265 w 465884"/>
                  <a:gd name="connsiteY1" fmla="*/ 118038 h 261163"/>
                  <a:gd name="connsiteX2" fmla="*/ 122372 w 465884"/>
                  <a:gd name="connsiteY2" fmla="*/ 352 h 261163"/>
                  <a:gd name="connsiteX3" fmla="*/ 187113 w 465884"/>
                  <a:gd name="connsiteY3" fmla="*/ 82683 h 261163"/>
                  <a:gd name="connsiteX4" fmla="*/ 241034 w 465884"/>
                  <a:gd name="connsiteY4" fmla="*/ 112035 h 261163"/>
                  <a:gd name="connsiteX5" fmla="*/ 317816 w 465884"/>
                  <a:gd name="connsiteY5" fmla="*/ 49213 h 261163"/>
                  <a:gd name="connsiteX6" fmla="*/ 389537 w 465884"/>
                  <a:gd name="connsiteY6" fmla="*/ 172937 h 261163"/>
                  <a:gd name="connsiteX7" fmla="*/ 447053 w 465884"/>
                  <a:gd name="connsiteY7" fmla="*/ 253802 h 261163"/>
                  <a:gd name="connsiteX8" fmla="*/ 38610 w 465884"/>
                  <a:gd name="connsiteY8" fmla="*/ 258618 h 261163"/>
                  <a:gd name="connsiteX9" fmla="*/ 0 w 465884"/>
                  <a:gd name="connsiteY9" fmla="*/ 219672 h 261163"/>
                  <a:gd name="connsiteX0" fmla="*/ 70 w 465954"/>
                  <a:gd name="connsiteY0" fmla="*/ 219672 h 261163"/>
                  <a:gd name="connsiteX1" fmla="*/ 47335 w 465954"/>
                  <a:gd name="connsiteY1" fmla="*/ 118038 h 261163"/>
                  <a:gd name="connsiteX2" fmla="*/ 122442 w 465954"/>
                  <a:gd name="connsiteY2" fmla="*/ 352 h 261163"/>
                  <a:gd name="connsiteX3" fmla="*/ 187183 w 465954"/>
                  <a:gd name="connsiteY3" fmla="*/ 82683 h 261163"/>
                  <a:gd name="connsiteX4" fmla="*/ 241104 w 465954"/>
                  <a:gd name="connsiteY4" fmla="*/ 112035 h 261163"/>
                  <a:gd name="connsiteX5" fmla="*/ 317886 w 465954"/>
                  <a:gd name="connsiteY5" fmla="*/ 49213 h 261163"/>
                  <a:gd name="connsiteX6" fmla="*/ 389607 w 465954"/>
                  <a:gd name="connsiteY6" fmla="*/ 172937 h 261163"/>
                  <a:gd name="connsiteX7" fmla="*/ 447123 w 465954"/>
                  <a:gd name="connsiteY7" fmla="*/ 253802 h 261163"/>
                  <a:gd name="connsiteX8" fmla="*/ 38680 w 465954"/>
                  <a:gd name="connsiteY8" fmla="*/ 258618 h 261163"/>
                  <a:gd name="connsiteX9" fmla="*/ 70 w 465954"/>
                  <a:gd name="connsiteY9" fmla="*/ 219672 h 261163"/>
                  <a:gd name="connsiteX0" fmla="*/ 171 w 466055"/>
                  <a:gd name="connsiteY0" fmla="*/ 219672 h 261163"/>
                  <a:gd name="connsiteX1" fmla="*/ 47436 w 466055"/>
                  <a:gd name="connsiteY1" fmla="*/ 118038 h 261163"/>
                  <a:gd name="connsiteX2" fmla="*/ 122543 w 466055"/>
                  <a:gd name="connsiteY2" fmla="*/ 352 h 261163"/>
                  <a:gd name="connsiteX3" fmla="*/ 187284 w 466055"/>
                  <a:gd name="connsiteY3" fmla="*/ 82683 h 261163"/>
                  <a:gd name="connsiteX4" fmla="*/ 241205 w 466055"/>
                  <a:gd name="connsiteY4" fmla="*/ 112035 h 261163"/>
                  <a:gd name="connsiteX5" fmla="*/ 317987 w 466055"/>
                  <a:gd name="connsiteY5" fmla="*/ 49213 h 261163"/>
                  <a:gd name="connsiteX6" fmla="*/ 389708 w 466055"/>
                  <a:gd name="connsiteY6" fmla="*/ 172937 h 261163"/>
                  <a:gd name="connsiteX7" fmla="*/ 447224 w 466055"/>
                  <a:gd name="connsiteY7" fmla="*/ 253802 h 261163"/>
                  <a:gd name="connsiteX8" fmla="*/ 38781 w 466055"/>
                  <a:gd name="connsiteY8" fmla="*/ 258618 h 261163"/>
                  <a:gd name="connsiteX9" fmla="*/ 171 w 466055"/>
                  <a:gd name="connsiteY9" fmla="*/ 219672 h 261163"/>
                  <a:gd name="connsiteX0" fmla="*/ 171 w 422501"/>
                  <a:gd name="connsiteY0" fmla="*/ 219672 h 267698"/>
                  <a:gd name="connsiteX1" fmla="*/ 47436 w 422501"/>
                  <a:gd name="connsiteY1" fmla="*/ 118038 h 267698"/>
                  <a:gd name="connsiteX2" fmla="*/ 122543 w 422501"/>
                  <a:gd name="connsiteY2" fmla="*/ 352 h 267698"/>
                  <a:gd name="connsiteX3" fmla="*/ 187284 w 422501"/>
                  <a:gd name="connsiteY3" fmla="*/ 82683 h 267698"/>
                  <a:gd name="connsiteX4" fmla="*/ 241205 w 422501"/>
                  <a:gd name="connsiteY4" fmla="*/ 112035 h 267698"/>
                  <a:gd name="connsiteX5" fmla="*/ 317987 w 422501"/>
                  <a:gd name="connsiteY5" fmla="*/ 49213 h 267698"/>
                  <a:gd name="connsiteX6" fmla="*/ 389708 w 422501"/>
                  <a:gd name="connsiteY6" fmla="*/ 172937 h 267698"/>
                  <a:gd name="connsiteX7" fmla="*/ 394973 w 422501"/>
                  <a:gd name="connsiteY7" fmla="*/ 262511 h 267698"/>
                  <a:gd name="connsiteX8" fmla="*/ 38781 w 422501"/>
                  <a:gd name="connsiteY8" fmla="*/ 258618 h 267698"/>
                  <a:gd name="connsiteX9" fmla="*/ 171 w 422501"/>
                  <a:gd name="connsiteY9" fmla="*/ 219672 h 267698"/>
                  <a:gd name="connsiteX0" fmla="*/ 171 w 422501"/>
                  <a:gd name="connsiteY0" fmla="*/ 219672 h 283434"/>
                  <a:gd name="connsiteX1" fmla="*/ 47436 w 422501"/>
                  <a:gd name="connsiteY1" fmla="*/ 118038 h 283434"/>
                  <a:gd name="connsiteX2" fmla="*/ 122543 w 422501"/>
                  <a:gd name="connsiteY2" fmla="*/ 352 h 283434"/>
                  <a:gd name="connsiteX3" fmla="*/ 187284 w 422501"/>
                  <a:gd name="connsiteY3" fmla="*/ 82683 h 283434"/>
                  <a:gd name="connsiteX4" fmla="*/ 241205 w 422501"/>
                  <a:gd name="connsiteY4" fmla="*/ 112035 h 283434"/>
                  <a:gd name="connsiteX5" fmla="*/ 317987 w 422501"/>
                  <a:gd name="connsiteY5" fmla="*/ 49213 h 283434"/>
                  <a:gd name="connsiteX6" fmla="*/ 389708 w 422501"/>
                  <a:gd name="connsiteY6" fmla="*/ 172937 h 283434"/>
                  <a:gd name="connsiteX7" fmla="*/ 394973 w 422501"/>
                  <a:gd name="connsiteY7" fmla="*/ 262511 h 283434"/>
                  <a:gd name="connsiteX8" fmla="*/ 38781 w 422501"/>
                  <a:gd name="connsiteY8" fmla="*/ 258618 h 283434"/>
                  <a:gd name="connsiteX9" fmla="*/ 171 w 422501"/>
                  <a:gd name="connsiteY9" fmla="*/ 219672 h 28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2501" h="283434">
                    <a:moveTo>
                      <a:pt x="171" y="219672"/>
                    </a:moveTo>
                    <a:cubicBezTo>
                      <a:pt x="11223" y="201640"/>
                      <a:pt x="27041" y="154591"/>
                      <a:pt x="47436" y="118038"/>
                    </a:cubicBezTo>
                    <a:cubicBezTo>
                      <a:pt x="67831" y="81485"/>
                      <a:pt x="99235" y="6244"/>
                      <a:pt x="122543" y="352"/>
                    </a:cubicBezTo>
                    <a:cubicBezTo>
                      <a:pt x="145851" y="-5540"/>
                      <a:pt x="167507" y="64069"/>
                      <a:pt x="187284" y="82683"/>
                    </a:cubicBezTo>
                    <a:cubicBezTo>
                      <a:pt x="207061" y="101297"/>
                      <a:pt x="219421" y="117613"/>
                      <a:pt x="241205" y="112035"/>
                    </a:cubicBezTo>
                    <a:cubicBezTo>
                      <a:pt x="262989" y="106457"/>
                      <a:pt x="293237" y="39063"/>
                      <a:pt x="317987" y="49213"/>
                    </a:cubicBezTo>
                    <a:cubicBezTo>
                      <a:pt x="342737" y="59363"/>
                      <a:pt x="376877" y="137387"/>
                      <a:pt x="389708" y="172937"/>
                    </a:cubicBezTo>
                    <a:cubicBezTo>
                      <a:pt x="402539" y="208487"/>
                      <a:pt x="453461" y="248231"/>
                      <a:pt x="394973" y="262511"/>
                    </a:cubicBezTo>
                    <a:cubicBezTo>
                      <a:pt x="336485" y="276791"/>
                      <a:pt x="203362" y="303319"/>
                      <a:pt x="38781" y="258618"/>
                    </a:cubicBezTo>
                    <a:cubicBezTo>
                      <a:pt x="8494" y="254345"/>
                      <a:pt x="-1473" y="255877"/>
                      <a:pt x="171" y="219672"/>
                    </a:cubicBezTo>
                    <a:close/>
                  </a:path>
                </a:pathLst>
              </a:custGeom>
              <a:solidFill>
                <a:srgbClr val="88B337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7911D52D-F97E-9FD1-DA77-1948DB633536}"/>
              </a:ext>
            </a:extLst>
          </p:cNvPr>
          <p:cNvSpPr txBox="1"/>
          <p:nvPr/>
        </p:nvSpPr>
        <p:spPr>
          <a:xfrm>
            <a:off x="3616443" y="5385264"/>
            <a:ext cx="2258458" cy="8309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defTabSz="1218987"/>
            <a:r>
              <a:rPr lang="en-US" sz="1600" kern="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This is a sample text. Insert your desired text here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176A357B-1B84-8D1F-94B5-D47F874FA0A9}"/>
              </a:ext>
            </a:extLst>
          </p:cNvPr>
          <p:cNvSpPr txBox="1"/>
          <p:nvPr/>
        </p:nvSpPr>
        <p:spPr>
          <a:xfrm>
            <a:off x="3616443" y="4941169"/>
            <a:ext cx="2258458" cy="36669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 defTabSz="1218987"/>
            <a:r>
              <a:rPr lang="en-US" b="1" kern="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Sample Text</a:t>
            </a:r>
          </a:p>
        </p:txBody>
      </p: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F2E0BD0-DA58-0EA7-5BAE-6673C9D53614}"/>
              </a:ext>
            </a:extLst>
          </p:cNvPr>
          <p:cNvGrpSpPr/>
          <p:nvPr/>
        </p:nvGrpSpPr>
        <p:grpSpPr>
          <a:xfrm>
            <a:off x="6609133" y="1971689"/>
            <a:ext cx="1674545" cy="2807613"/>
            <a:chOff x="4131201" y="1609164"/>
            <a:chExt cx="1730198" cy="2900924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06804828-9686-E8C3-A2C1-7796AC2C8D6B}"/>
                </a:ext>
              </a:extLst>
            </p:cNvPr>
            <p:cNvSpPr/>
            <p:nvPr/>
          </p:nvSpPr>
          <p:spPr>
            <a:xfrm>
              <a:off x="4174431" y="3661156"/>
              <a:ext cx="1686968" cy="848932"/>
            </a:xfrm>
            <a:prstGeom prst="ellipse">
              <a:avLst/>
            </a:prstGeom>
            <a:solidFill>
              <a:sysClr val="window" lastClr="FFFFFF">
                <a:lumMod val="8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8220FAF0-E173-DA12-A12F-A9A0D1D74B89}"/>
                </a:ext>
              </a:extLst>
            </p:cNvPr>
            <p:cNvGrpSpPr/>
            <p:nvPr/>
          </p:nvGrpSpPr>
          <p:grpSpPr>
            <a:xfrm>
              <a:off x="4131201" y="1609164"/>
              <a:ext cx="1491761" cy="2703671"/>
              <a:chOff x="4131201" y="1609164"/>
              <a:chExt cx="1491761" cy="2703671"/>
            </a:xfrm>
          </p:grpSpPr>
          <p:grpSp>
            <p:nvGrpSpPr>
              <p:cNvPr id="110" name="Group 109">
                <a:extLst>
                  <a:ext uri="{FF2B5EF4-FFF2-40B4-BE49-F238E27FC236}">
                    <a16:creationId xmlns:a16="http://schemas.microsoft.com/office/drawing/2014/main" id="{5C122879-71C9-A02C-EF9E-9B490CC4BB97}"/>
                  </a:ext>
                </a:extLst>
              </p:cNvPr>
              <p:cNvGrpSpPr/>
              <p:nvPr/>
            </p:nvGrpSpPr>
            <p:grpSpPr>
              <a:xfrm>
                <a:off x="4183944" y="2624582"/>
                <a:ext cx="1439018" cy="1688253"/>
                <a:chOff x="4183944" y="2624582"/>
                <a:chExt cx="1439018" cy="1688253"/>
              </a:xfrm>
            </p:grpSpPr>
            <p:grpSp>
              <p:nvGrpSpPr>
                <p:cNvPr id="119" name="Group 118">
                  <a:extLst>
                    <a:ext uri="{FF2B5EF4-FFF2-40B4-BE49-F238E27FC236}">
                      <a16:creationId xmlns:a16="http://schemas.microsoft.com/office/drawing/2014/main" id="{4B26AB4A-3E50-E9D5-115F-04B7E2A59D64}"/>
                    </a:ext>
                  </a:extLst>
                </p:cNvPr>
                <p:cNvGrpSpPr/>
                <p:nvPr/>
              </p:nvGrpSpPr>
              <p:grpSpPr>
                <a:xfrm>
                  <a:off x="4309875" y="3481818"/>
                  <a:ext cx="1313087" cy="831017"/>
                  <a:chOff x="6338645" y="2741246"/>
                  <a:chExt cx="9070975" cy="5740767"/>
                </a:xfrm>
              </p:grpSpPr>
              <p:grpSp>
                <p:nvGrpSpPr>
                  <p:cNvPr id="171" name="Group 170">
                    <a:extLst>
                      <a:ext uri="{FF2B5EF4-FFF2-40B4-BE49-F238E27FC236}">
                        <a16:creationId xmlns:a16="http://schemas.microsoft.com/office/drawing/2014/main" id="{9DAA60CC-E40B-F24C-3BC9-120C5B0994FE}"/>
                      </a:ext>
                    </a:extLst>
                  </p:cNvPr>
                  <p:cNvGrpSpPr/>
                  <p:nvPr/>
                </p:nvGrpSpPr>
                <p:grpSpPr>
                  <a:xfrm>
                    <a:off x="6338645" y="4813300"/>
                    <a:ext cx="9070975" cy="3668713"/>
                    <a:chOff x="3235325" y="4724400"/>
                    <a:chExt cx="9070975" cy="3668713"/>
                  </a:xfrm>
                </p:grpSpPr>
                <p:sp>
                  <p:nvSpPr>
                    <p:cNvPr id="176" name="Freeform 15">
                      <a:extLst>
                        <a:ext uri="{FF2B5EF4-FFF2-40B4-BE49-F238E27FC236}">
                          <a16:creationId xmlns:a16="http://schemas.microsoft.com/office/drawing/2014/main" id="{A9E2A80C-0CBB-7A0E-EEFC-43D415358C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5325" y="4724400"/>
                      <a:ext cx="9070975" cy="3668713"/>
                    </a:xfrm>
                    <a:custGeom>
                      <a:avLst/>
                      <a:gdLst>
                        <a:gd name="T0" fmla="*/ 7 w 5714"/>
                        <a:gd name="T1" fmla="*/ 91 h 2311"/>
                        <a:gd name="T2" fmla="*/ 54 w 5714"/>
                        <a:gd name="T3" fmla="*/ 270 h 2311"/>
                        <a:gd name="T4" fmla="*/ 146 w 5714"/>
                        <a:gd name="T5" fmla="*/ 442 h 2311"/>
                        <a:gd name="T6" fmla="*/ 279 w 5714"/>
                        <a:gd name="T7" fmla="*/ 605 h 2311"/>
                        <a:gd name="T8" fmla="*/ 451 w 5714"/>
                        <a:gd name="T9" fmla="*/ 760 h 2311"/>
                        <a:gd name="T10" fmla="*/ 659 w 5714"/>
                        <a:gd name="T11" fmla="*/ 902 h 2311"/>
                        <a:gd name="T12" fmla="*/ 900 w 5714"/>
                        <a:gd name="T13" fmla="*/ 1032 h 2311"/>
                        <a:gd name="T14" fmla="*/ 1169 w 5714"/>
                        <a:gd name="T15" fmla="*/ 1147 h 2311"/>
                        <a:gd name="T16" fmla="*/ 1466 w 5714"/>
                        <a:gd name="T17" fmla="*/ 1244 h 2311"/>
                        <a:gd name="T18" fmla="*/ 1787 w 5714"/>
                        <a:gd name="T19" fmla="*/ 1322 h 2311"/>
                        <a:gd name="T20" fmla="*/ 2127 w 5714"/>
                        <a:gd name="T21" fmla="*/ 1382 h 2311"/>
                        <a:gd name="T22" fmla="*/ 2484 w 5714"/>
                        <a:gd name="T23" fmla="*/ 1418 h 2311"/>
                        <a:gd name="T24" fmla="*/ 2857 w 5714"/>
                        <a:gd name="T25" fmla="*/ 1430 h 2311"/>
                        <a:gd name="T26" fmla="*/ 3230 w 5714"/>
                        <a:gd name="T27" fmla="*/ 1418 h 2311"/>
                        <a:gd name="T28" fmla="*/ 3588 w 5714"/>
                        <a:gd name="T29" fmla="*/ 1382 h 2311"/>
                        <a:gd name="T30" fmla="*/ 3929 w 5714"/>
                        <a:gd name="T31" fmla="*/ 1322 h 2311"/>
                        <a:gd name="T32" fmla="*/ 4248 w 5714"/>
                        <a:gd name="T33" fmla="*/ 1244 h 2311"/>
                        <a:gd name="T34" fmla="*/ 4545 w 5714"/>
                        <a:gd name="T35" fmla="*/ 1147 h 2311"/>
                        <a:gd name="T36" fmla="*/ 4816 w 5714"/>
                        <a:gd name="T37" fmla="*/ 1032 h 2311"/>
                        <a:gd name="T38" fmla="*/ 5055 w 5714"/>
                        <a:gd name="T39" fmla="*/ 902 h 2311"/>
                        <a:gd name="T40" fmla="*/ 5263 w 5714"/>
                        <a:gd name="T41" fmla="*/ 760 h 2311"/>
                        <a:gd name="T42" fmla="*/ 5435 w 5714"/>
                        <a:gd name="T43" fmla="*/ 605 h 2311"/>
                        <a:gd name="T44" fmla="*/ 5569 w 5714"/>
                        <a:gd name="T45" fmla="*/ 442 h 2311"/>
                        <a:gd name="T46" fmla="*/ 5662 w 5714"/>
                        <a:gd name="T47" fmla="*/ 270 h 2311"/>
                        <a:gd name="T48" fmla="*/ 5709 w 5714"/>
                        <a:gd name="T49" fmla="*/ 91 h 2311"/>
                        <a:gd name="T50" fmla="*/ 5714 w 5714"/>
                        <a:gd name="T51" fmla="*/ 930 h 2311"/>
                        <a:gd name="T52" fmla="*/ 5692 w 5714"/>
                        <a:gd name="T53" fmla="*/ 1109 h 2311"/>
                        <a:gd name="T54" fmla="*/ 5621 w 5714"/>
                        <a:gd name="T55" fmla="*/ 1283 h 2311"/>
                        <a:gd name="T56" fmla="*/ 5508 w 5714"/>
                        <a:gd name="T57" fmla="*/ 1448 h 2311"/>
                        <a:gd name="T58" fmla="*/ 5353 w 5714"/>
                        <a:gd name="T59" fmla="*/ 1602 h 2311"/>
                        <a:gd name="T60" fmla="*/ 5164 w 5714"/>
                        <a:gd name="T61" fmla="*/ 1745 h 2311"/>
                        <a:gd name="T62" fmla="*/ 4939 w 5714"/>
                        <a:gd name="T63" fmla="*/ 1877 h 2311"/>
                        <a:gd name="T64" fmla="*/ 4684 w 5714"/>
                        <a:gd name="T65" fmla="*/ 1991 h 2311"/>
                        <a:gd name="T66" fmla="*/ 4399 w 5714"/>
                        <a:gd name="T67" fmla="*/ 2092 h 2311"/>
                        <a:gd name="T68" fmla="*/ 4091 w 5714"/>
                        <a:gd name="T69" fmla="*/ 2175 h 2311"/>
                        <a:gd name="T70" fmla="*/ 3761 w 5714"/>
                        <a:gd name="T71" fmla="*/ 2240 h 2311"/>
                        <a:gd name="T72" fmla="*/ 3411 w 5714"/>
                        <a:gd name="T73" fmla="*/ 2285 h 2311"/>
                        <a:gd name="T74" fmla="*/ 3046 w 5714"/>
                        <a:gd name="T75" fmla="*/ 2308 h 2311"/>
                        <a:gd name="T76" fmla="*/ 2670 w 5714"/>
                        <a:gd name="T77" fmla="*/ 2308 h 2311"/>
                        <a:gd name="T78" fmla="*/ 2304 w 5714"/>
                        <a:gd name="T79" fmla="*/ 2285 h 2311"/>
                        <a:gd name="T80" fmla="*/ 1955 w 5714"/>
                        <a:gd name="T81" fmla="*/ 2240 h 2311"/>
                        <a:gd name="T82" fmla="*/ 1624 w 5714"/>
                        <a:gd name="T83" fmla="*/ 2175 h 2311"/>
                        <a:gd name="T84" fmla="*/ 1315 w 5714"/>
                        <a:gd name="T85" fmla="*/ 2092 h 2311"/>
                        <a:gd name="T86" fmla="*/ 1032 w 5714"/>
                        <a:gd name="T87" fmla="*/ 1991 h 2311"/>
                        <a:gd name="T88" fmla="*/ 775 w 5714"/>
                        <a:gd name="T89" fmla="*/ 1877 h 2311"/>
                        <a:gd name="T90" fmla="*/ 552 w 5714"/>
                        <a:gd name="T91" fmla="*/ 1745 h 2311"/>
                        <a:gd name="T92" fmla="*/ 361 w 5714"/>
                        <a:gd name="T93" fmla="*/ 1602 h 2311"/>
                        <a:gd name="T94" fmla="*/ 208 w 5714"/>
                        <a:gd name="T95" fmla="*/ 1448 h 2311"/>
                        <a:gd name="T96" fmla="*/ 94 w 5714"/>
                        <a:gd name="T97" fmla="*/ 1283 h 2311"/>
                        <a:gd name="T98" fmla="*/ 24 w 5714"/>
                        <a:gd name="T99" fmla="*/ 1109 h 2311"/>
                        <a:gd name="T100" fmla="*/ 0 w 5714"/>
                        <a:gd name="T101" fmla="*/ 930 h 23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714" h="2311">
                          <a:moveTo>
                            <a:pt x="0" y="0"/>
                          </a:moveTo>
                          <a:lnTo>
                            <a:pt x="7" y="91"/>
                          </a:lnTo>
                          <a:lnTo>
                            <a:pt x="24" y="181"/>
                          </a:lnTo>
                          <a:lnTo>
                            <a:pt x="54" y="270"/>
                          </a:lnTo>
                          <a:lnTo>
                            <a:pt x="94" y="357"/>
                          </a:lnTo>
                          <a:lnTo>
                            <a:pt x="146" y="442"/>
                          </a:lnTo>
                          <a:lnTo>
                            <a:pt x="208" y="525"/>
                          </a:lnTo>
                          <a:lnTo>
                            <a:pt x="279" y="605"/>
                          </a:lnTo>
                          <a:lnTo>
                            <a:pt x="361" y="685"/>
                          </a:lnTo>
                          <a:lnTo>
                            <a:pt x="451" y="760"/>
                          </a:lnTo>
                          <a:lnTo>
                            <a:pt x="552" y="833"/>
                          </a:lnTo>
                          <a:lnTo>
                            <a:pt x="659" y="902"/>
                          </a:lnTo>
                          <a:lnTo>
                            <a:pt x="775" y="970"/>
                          </a:lnTo>
                          <a:lnTo>
                            <a:pt x="900" y="1032"/>
                          </a:lnTo>
                          <a:lnTo>
                            <a:pt x="1032" y="1091"/>
                          </a:lnTo>
                          <a:lnTo>
                            <a:pt x="1169" y="1147"/>
                          </a:lnTo>
                          <a:lnTo>
                            <a:pt x="1315" y="1197"/>
                          </a:lnTo>
                          <a:lnTo>
                            <a:pt x="1466" y="1244"/>
                          </a:lnTo>
                          <a:lnTo>
                            <a:pt x="1624" y="1286"/>
                          </a:lnTo>
                          <a:lnTo>
                            <a:pt x="1787" y="1322"/>
                          </a:lnTo>
                          <a:lnTo>
                            <a:pt x="1955" y="1355"/>
                          </a:lnTo>
                          <a:lnTo>
                            <a:pt x="2127" y="1382"/>
                          </a:lnTo>
                          <a:lnTo>
                            <a:pt x="2304" y="1402"/>
                          </a:lnTo>
                          <a:lnTo>
                            <a:pt x="2484" y="1418"/>
                          </a:lnTo>
                          <a:lnTo>
                            <a:pt x="2670" y="1427"/>
                          </a:lnTo>
                          <a:lnTo>
                            <a:pt x="2857" y="1430"/>
                          </a:lnTo>
                          <a:lnTo>
                            <a:pt x="3046" y="1427"/>
                          </a:lnTo>
                          <a:lnTo>
                            <a:pt x="3230" y="1418"/>
                          </a:lnTo>
                          <a:lnTo>
                            <a:pt x="3411" y="1402"/>
                          </a:lnTo>
                          <a:lnTo>
                            <a:pt x="3588" y="1382"/>
                          </a:lnTo>
                          <a:lnTo>
                            <a:pt x="3761" y="1355"/>
                          </a:lnTo>
                          <a:lnTo>
                            <a:pt x="3929" y="1322"/>
                          </a:lnTo>
                          <a:lnTo>
                            <a:pt x="4091" y="1286"/>
                          </a:lnTo>
                          <a:lnTo>
                            <a:pt x="4248" y="1244"/>
                          </a:lnTo>
                          <a:lnTo>
                            <a:pt x="4399" y="1197"/>
                          </a:lnTo>
                          <a:lnTo>
                            <a:pt x="4545" y="1147"/>
                          </a:lnTo>
                          <a:lnTo>
                            <a:pt x="4684" y="1091"/>
                          </a:lnTo>
                          <a:lnTo>
                            <a:pt x="4816" y="1032"/>
                          </a:lnTo>
                          <a:lnTo>
                            <a:pt x="4939" y="970"/>
                          </a:lnTo>
                          <a:lnTo>
                            <a:pt x="5055" y="902"/>
                          </a:lnTo>
                          <a:lnTo>
                            <a:pt x="5164" y="833"/>
                          </a:lnTo>
                          <a:lnTo>
                            <a:pt x="5263" y="760"/>
                          </a:lnTo>
                          <a:lnTo>
                            <a:pt x="5353" y="685"/>
                          </a:lnTo>
                          <a:lnTo>
                            <a:pt x="5435" y="605"/>
                          </a:lnTo>
                          <a:lnTo>
                            <a:pt x="5508" y="525"/>
                          </a:lnTo>
                          <a:lnTo>
                            <a:pt x="5569" y="442"/>
                          </a:lnTo>
                          <a:lnTo>
                            <a:pt x="5621" y="357"/>
                          </a:lnTo>
                          <a:lnTo>
                            <a:pt x="5662" y="270"/>
                          </a:lnTo>
                          <a:lnTo>
                            <a:pt x="5692" y="181"/>
                          </a:lnTo>
                          <a:lnTo>
                            <a:pt x="5709" y="91"/>
                          </a:lnTo>
                          <a:lnTo>
                            <a:pt x="5714" y="0"/>
                          </a:lnTo>
                          <a:lnTo>
                            <a:pt x="5714" y="930"/>
                          </a:lnTo>
                          <a:lnTo>
                            <a:pt x="5709" y="1020"/>
                          </a:lnTo>
                          <a:lnTo>
                            <a:pt x="5692" y="1109"/>
                          </a:lnTo>
                          <a:lnTo>
                            <a:pt x="5662" y="1197"/>
                          </a:lnTo>
                          <a:lnTo>
                            <a:pt x="5621" y="1283"/>
                          </a:lnTo>
                          <a:lnTo>
                            <a:pt x="5569" y="1366"/>
                          </a:lnTo>
                          <a:lnTo>
                            <a:pt x="5508" y="1448"/>
                          </a:lnTo>
                          <a:lnTo>
                            <a:pt x="5435" y="1526"/>
                          </a:lnTo>
                          <a:lnTo>
                            <a:pt x="5353" y="1602"/>
                          </a:lnTo>
                          <a:lnTo>
                            <a:pt x="5263" y="1675"/>
                          </a:lnTo>
                          <a:lnTo>
                            <a:pt x="5164" y="1745"/>
                          </a:lnTo>
                          <a:lnTo>
                            <a:pt x="5055" y="1812"/>
                          </a:lnTo>
                          <a:lnTo>
                            <a:pt x="4939" y="1877"/>
                          </a:lnTo>
                          <a:lnTo>
                            <a:pt x="4816" y="1936"/>
                          </a:lnTo>
                          <a:lnTo>
                            <a:pt x="4684" y="1991"/>
                          </a:lnTo>
                          <a:lnTo>
                            <a:pt x="4545" y="2045"/>
                          </a:lnTo>
                          <a:lnTo>
                            <a:pt x="4399" y="2092"/>
                          </a:lnTo>
                          <a:lnTo>
                            <a:pt x="4248" y="2137"/>
                          </a:lnTo>
                          <a:lnTo>
                            <a:pt x="4091" y="2175"/>
                          </a:lnTo>
                          <a:lnTo>
                            <a:pt x="3929" y="2210"/>
                          </a:lnTo>
                          <a:lnTo>
                            <a:pt x="3761" y="2240"/>
                          </a:lnTo>
                          <a:lnTo>
                            <a:pt x="3588" y="2266"/>
                          </a:lnTo>
                          <a:lnTo>
                            <a:pt x="3411" y="2285"/>
                          </a:lnTo>
                          <a:lnTo>
                            <a:pt x="3230" y="2299"/>
                          </a:lnTo>
                          <a:lnTo>
                            <a:pt x="3046" y="2308"/>
                          </a:lnTo>
                          <a:lnTo>
                            <a:pt x="2857" y="2311"/>
                          </a:lnTo>
                          <a:lnTo>
                            <a:pt x="2670" y="2308"/>
                          </a:lnTo>
                          <a:lnTo>
                            <a:pt x="2484" y="2299"/>
                          </a:lnTo>
                          <a:lnTo>
                            <a:pt x="2304" y="2285"/>
                          </a:lnTo>
                          <a:lnTo>
                            <a:pt x="2127" y="2266"/>
                          </a:lnTo>
                          <a:lnTo>
                            <a:pt x="1955" y="2240"/>
                          </a:lnTo>
                          <a:lnTo>
                            <a:pt x="1787" y="2210"/>
                          </a:lnTo>
                          <a:lnTo>
                            <a:pt x="1624" y="2175"/>
                          </a:lnTo>
                          <a:lnTo>
                            <a:pt x="1466" y="2137"/>
                          </a:lnTo>
                          <a:lnTo>
                            <a:pt x="1315" y="2092"/>
                          </a:lnTo>
                          <a:lnTo>
                            <a:pt x="1169" y="2045"/>
                          </a:lnTo>
                          <a:lnTo>
                            <a:pt x="1032" y="1991"/>
                          </a:lnTo>
                          <a:lnTo>
                            <a:pt x="900" y="1936"/>
                          </a:lnTo>
                          <a:lnTo>
                            <a:pt x="775" y="1877"/>
                          </a:lnTo>
                          <a:lnTo>
                            <a:pt x="659" y="1812"/>
                          </a:lnTo>
                          <a:lnTo>
                            <a:pt x="552" y="1745"/>
                          </a:lnTo>
                          <a:lnTo>
                            <a:pt x="451" y="1675"/>
                          </a:lnTo>
                          <a:lnTo>
                            <a:pt x="361" y="1602"/>
                          </a:lnTo>
                          <a:lnTo>
                            <a:pt x="279" y="1526"/>
                          </a:lnTo>
                          <a:lnTo>
                            <a:pt x="208" y="1448"/>
                          </a:lnTo>
                          <a:lnTo>
                            <a:pt x="146" y="1366"/>
                          </a:lnTo>
                          <a:lnTo>
                            <a:pt x="94" y="1283"/>
                          </a:lnTo>
                          <a:lnTo>
                            <a:pt x="54" y="1197"/>
                          </a:lnTo>
                          <a:lnTo>
                            <a:pt x="24" y="1109"/>
                          </a:lnTo>
                          <a:lnTo>
                            <a:pt x="7" y="1020"/>
                          </a:lnTo>
                          <a:lnTo>
                            <a:pt x="0" y="93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75000"/>
                      </a:srgbClr>
                    </a:solidFill>
                    <a:ln w="0">
                      <a:solidFill>
                        <a:srgbClr val="FFD949">
                          <a:lumMod val="75000"/>
                        </a:srgbClr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77" name="Freeform 16">
                      <a:extLst>
                        <a:ext uri="{FF2B5EF4-FFF2-40B4-BE49-F238E27FC236}">
                          <a16:creationId xmlns:a16="http://schemas.microsoft.com/office/drawing/2014/main" id="{0466777D-27C3-3903-1563-C2E0449DA35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59200" y="5773738"/>
                      <a:ext cx="349250" cy="1725613"/>
                    </a:xfrm>
                    <a:custGeom>
                      <a:avLst/>
                      <a:gdLst>
                        <a:gd name="T0" fmla="*/ 0 w 220"/>
                        <a:gd name="T1" fmla="*/ 0 h 1087"/>
                        <a:gd name="T2" fmla="*/ 67 w 220"/>
                        <a:gd name="T3" fmla="*/ 60 h 1087"/>
                        <a:gd name="T4" fmla="*/ 140 w 220"/>
                        <a:gd name="T5" fmla="*/ 118 h 1087"/>
                        <a:gd name="T6" fmla="*/ 220 w 220"/>
                        <a:gd name="T7" fmla="*/ 175 h 1087"/>
                        <a:gd name="T8" fmla="*/ 220 w 220"/>
                        <a:gd name="T9" fmla="*/ 1087 h 1087"/>
                        <a:gd name="T10" fmla="*/ 140 w 220"/>
                        <a:gd name="T11" fmla="*/ 1033 h 1087"/>
                        <a:gd name="T12" fmla="*/ 67 w 220"/>
                        <a:gd name="T13" fmla="*/ 976 h 1087"/>
                        <a:gd name="T14" fmla="*/ 0 w 220"/>
                        <a:gd name="T15" fmla="*/ 919 h 1087"/>
                        <a:gd name="T16" fmla="*/ 0 w 220"/>
                        <a:gd name="T17" fmla="*/ 0 h 10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20" h="1087">
                          <a:moveTo>
                            <a:pt x="0" y="0"/>
                          </a:moveTo>
                          <a:lnTo>
                            <a:pt x="67" y="60"/>
                          </a:lnTo>
                          <a:lnTo>
                            <a:pt x="140" y="118"/>
                          </a:lnTo>
                          <a:lnTo>
                            <a:pt x="220" y="175"/>
                          </a:lnTo>
                          <a:lnTo>
                            <a:pt x="220" y="1087"/>
                          </a:lnTo>
                          <a:lnTo>
                            <a:pt x="140" y="1033"/>
                          </a:lnTo>
                          <a:lnTo>
                            <a:pt x="67" y="976"/>
                          </a:lnTo>
                          <a:lnTo>
                            <a:pt x="0" y="919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78" name="Freeform 17">
                      <a:extLst>
                        <a:ext uri="{FF2B5EF4-FFF2-40B4-BE49-F238E27FC236}">
                          <a16:creationId xmlns:a16="http://schemas.microsoft.com/office/drawing/2014/main" id="{6DE588C1-0DC1-2579-0704-342D138D1E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436350" y="5773738"/>
                      <a:ext cx="347663" cy="1725613"/>
                    </a:xfrm>
                    <a:custGeom>
                      <a:avLst/>
                      <a:gdLst>
                        <a:gd name="T0" fmla="*/ 219 w 219"/>
                        <a:gd name="T1" fmla="*/ 0 h 1087"/>
                        <a:gd name="T2" fmla="*/ 219 w 219"/>
                        <a:gd name="T3" fmla="*/ 919 h 1087"/>
                        <a:gd name="T4" fmla="*/ 151 w 219"/>
                        <a:gd name="T5" fmla="*/ 976 h 1087"/>
                        <a:gd name="T6" fmla="*/ 78 w 219"/>
                        <a:gd name="T7" fmla="*/ 1033 h 1087"/>
                        <a:gd name="T8" fmla="*/ 0 w 219"/>
                        <a:gd name="T9" fmla="*/ 1087 h 1087"/>
                        <a:gd name="T10" fmla="*/ 0 w 219"/>
                        <a:gd name="T11" fmla="*/ 175 h 1087"/>
                        <a:gd name="T12" fmla="*/ 78 w 219"/>
                        <a:gd name="T13" fmla="*/ 118 h 1087"/>
                        <a:gd name="T14" fmla="*/ 151 w 219"/>
                        <a:gd name="T15" fmla="*/ 60 h 1087"/>
                        <a:gd name="T16" fmla="*/ 219 w 219"/>
                        <a:gd name="T17" fmla="*/ 0 h 10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19" h="1087">
                          <a:moveTo>
                            <a:pt x="219" y="0"/>
                          </a:moveTo>
                          <a:lnTo>
                            <a:pt x="219" y="919"/>
                          </a:lnTo>
                          <a:lnTo>
                            <a:pt x="151" y="976"/>
                          </a:lnTo>
                          <a:lnTo>
                            <a:pt x="78" y="1033"/>
                          </a:lnTo>
                          <a:lnTo>
                            <a:pt x="0" y="1087"/>
                          </a:lnTo>
                          <a:lnTo>
                            <a:pt x="0" y="175"/>
                          </a:lnTo>
                          <a:lnTo>
                            <a:pt x="78" y="118"/>
                          </a:lnTo>
                          <a:lnTo>
                            <a:pt x="151" y="60"/>
                          </a:lnTo>
                          <a:lnTo>
                            <a:pt x="219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79" name="Freeform 18">
                      <a:extLst>
                        <a:ext uri="{FF2B5EF4-FFF2-40B4-BE49-F238E27FC236}">
                          <a16:creationId xmlns:a16="http://schemas.microsoft.com/office/drawing/2014/main" id="{59F68DFE-2797-686C-E2EA-8F7DD63ACC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457700" y="6267450"/>
                      <a:ext cx="347663" cy="1598613"/>
                    </a:xfrm>
                    <a:custGeom>
                      <a:avLst/>
                      <a:gdLst>
                        <a:gd name="T0" fmla="*/ 0 w 219"/>
                        <a:gd name="T1" fmla="*/ 0 h 1007"/>
                        <a:gd name="T2" fmla="*/ 106 w 219"/>
                        <a:gd name="T3" fmla="*/ 53 h 1007"/>
                        <a:gd name="T4" fmla="*/ 219 w 219"/>
                        <a:gd name="T5" fmla="*/ 106 h 1007"/>
                        <a:gd name="T6" fmla="*/ 219 w 219"/>
                        <a:gd name="T7" fmla="*/ 1007 h 1007"/>
                        <a:gd name="T8" fmla="*/ 106 w 219"/>
                        <a:gd name="T9" fmla="*/ 959 h 1007"/>
                        <a:gd name="T10" fmla="*/ 0 w 219"/>
                        <a:gd name="T11" fmla="*/ 905 h 1007"/>
                        <a:gd name="T12" fmla="*/ 0 w 219"/>
                        <a:gd name="T13" fmla="*/ 0 h 10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1007">
                          <a:moveTo>
                            <a:pt x="0" y="0"/>
                          </a:moveTo>
                          <a:lnTo>
                            <a:pt x="106" y="53"/>
                          </a:lnTo>
                          <a:lnTo>
                            <a:pt x="219" y="106"/>
                          </a:lnTo>
                          <a:lnTo>
                            <a:pt x="219" y="1007"/>
                          </a:lnTo>
                          <a:lnTo>
                            <a:pt x="106" y="959"/>
                          </a:lnTo>
                          <a:lnTo>
                            <a:pt x="0" y="90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80" name="Freeform 19">
                      <a:extLst>
                        <a:ext uri="{FF2B5EF4-FFF2-40B4-BE49-F238E27FC236}">
                          <a16:creationId xmlns:a16="http://schemas.microsoft.com/office/drawing/2014/main" id="{9BE444A2-02F5-B018-6940-A35D9AD8CF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737850" y="6267450"/>
                      <a:ext cx="349250" cy="1598613"/>
                    </a:xfrm>
                    <a:custGeom>
                      <a:avLst/>
                      <a:gdLst>
                        <a:gd name="T0" fmla="*/ 220 w 220"/>
                        <a:gd name="T1" fmla="*/ 0 h 1007"/>
                        <a:gd name="T2" fmla="*/ 220 w 220"/>
                        <a:gd name="T3" fmla="*/ 905 h 1007"/>
                        <a:gd name="T4" fmla="*/ 112 w 220"/>
                        <a:gd name="T5" fmla="*/ 959 h 1007"/>
                        <a:gd name="T6" fmla="*/ 0 w 220"/>
                        <a:gd name="T7" fmla="*/ 1007 h 1007"/>
                        <a:gd name="T8" fmla="*/ 0 w 220"/>
                        <a:gd name="T9" fmla="*/ 106 h 1007"/>
                        <a:gd name="T10" fmla="*/ 112 w 220"/>
                        <a:gd name="T11" fmla="*/ 53 h 1007"/>
                        <a:gd name="T12" fmla="*/ 220 w 220"/>
                        <a:gd name="T13" fmla="*/ 0 h 10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0" h="1007">
                          <a:moveTo>
                            <a:pt x="220" y="0"/>
                          </a:moveTo>
                          <a:lnTo>
                            <a:pt x="220" y="905"/>
                          </a:lnTo>
                          <a:lnTo>
                            <a:pt x="112" y="959"/>
                          </a:lnTo>
                          <a:lnTo>
                            <a:pt x="0" y="1007"/>
                          </a:lnTo>
                          <a:lnTo>
                            <a:pt x="0" y="106"/>
                          </a:lnTo>
                          <a:lnTo>
                            <a:pt x="112" y="53"/>
                          </a:lnTo>
                          <a:lnTo>
                            <a:pt x="22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81" name="Freeform 20">
                      <a:extLst>
                        <a:ext uri="{FF2B5EF4-FFF2-40B4-BE49-F238E27FC236}">
                          <a16:creationId xmlns:a16="http://schemas.microsoft.com/office/drawing/2014/main" id="{E432EFDF-AD3D-0564-1569-A379F16658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154613" y="6575425"/>
                      <a:ext cx="347663" cy="1530350"/>
                    </a:xfrm>
                    <a:custGeom>
                      <a:avLst/>
                      <a:gdLst>
                        <a:gd name="T0" fmla="*/ 0 w 219"/>
                        <a:gd name="T1" fmla="*/ 0 h 964"/>
                        <a:gd name="T2" fmla="*/ 108 w 219"/>
                        <a:gd name="T3" fmla="*/ 37 h 964"/>
                        <a:gd name="T4" fmla="*/ 219 w 219"/>
                        <a:gd name="T5" fmla="*/ 71 h 964"/>
                        <a:gd name="T6" fmla="*/ 219 w 219"/>
                        <a:gd name="T7" fmla="*/ 964 h 964"/>
                        <a:gd name="T8" fmla="*/ 108 w 219"/>
                        <a:gd name="T9" fmla="*/ 931 h 964"/>
                        <a:gd name="T10" fmla="*/ 0 w 219"/>
                        <a:gd name="T11" fmla="*/ 897 h 964"/>
                        <a:gd name="T12" fmla="*/ 0 w 219"/>
                        <a:gd name="T13" fmla="*/ 0 h 9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964">
                          <a:moveTo>
                            <a:pt x="0" y="0"/>
                          </a:moveTo>
                          <a:lnTo>
                            <a:pt x="108" y="37"/>
                          </a:lnTo>
                          <a:lnTo>
                            <a:pt x="219" y="71"/>
                          </a:lnTo>
                          <a:lnTo>
                            <a:pt x="219" y="964"/>
                          </a:lnTo>
                          <a:lnTo>
                            <a:pt x="108" y="931"/>
                          </a:lnTo>
                          <a:lnTo>
                            <a:pt x="0" y="89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82" name="Freeform 21">
                      <a:extLst>
                        <a:ext uri="{FF2B5EF4-FFF2-40B4-BE49-F238E27FC236}">
                          <a16:creationId xmlns:a16="http://schemas.microsoft.com/office/drawing/2014/main" id="{10CFF784-7135-ACC8-2B57-DAA223A816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040938" y="6575425"/>
                      <a:ext cx="346075" cy="1530350"/>
                    </a:xfrm>
                    <a:custGeom>
                      <a:avLst/>
                      <a:gdLst>
                        <a:gd name="T0" fmla="*/ 218 w 218"/>
                        <a:gd name="T1" fmla="*/ 0 h 964"/>
                        <a:gd name="T2" fmla="*/ 218 w 218"/>
                        <a:gd name="T3" fmla="*/ 897 h 964"/>
                        <a:gd name="T4" fmla="*/ 111 w 218"/>
                        <a:gd name="T5" fmla="*/ 931 h 964"/>
                        <a:gd name="T6" fmla="*/ 0 w 218"/>
                        <a:gd name="T7" fmla="*/ 964 h 964"/>
                        <a:gd name="T8" fmla="*/ 0 w 218"/>
                        <a:gd name="T9" fmla="*/ 71 h 964"/>
                        <a:gd name="T10" fmla="*/ 111 w 218"/>
                        <a:gd name="T11" fmla="*/ 37 h 964"/>
                        <a:gd name="T12" fmla="*/ 218 w 218"/>
                        <a:gd name="T13" fmla="*/ 0 h 9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8" h="964">
                          <a:moveTo>
                            <a:pt x="218" y="0"/>
                          </a:moveTo>
                          <a:lnTo>
                            <a:pt x="218" y="897"/>
                          </a:lnTo>
                          <a:lnTo>
                            <a:pt x="111" y="931"/>
                          </a:lnTo>
                          <a:lnTo>
                            <a:pt x="0" y="964"/>
                          </a:lnTo>
                          <a:lnTo>
                            <a:pt x="0" y="71"/>
                          </a:lnTo>
                          <a:lnTo>
                            <a:pt x="111" y="37"/>
                          </a:lnTo>
                          <a:lnTo>
                            <a:pt x="218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83" name="Freeform 22">
                      <a:extLst>
                        <a:ext uri="{FF2B5EF4-FFF2-40B4-BE49-F238E27FC236}">
                          <a16:creationId xmlns:a16="http://schemas.microsoft.com/office/drawing/2014/main" id="{A89556CF-ACA5-7E78-CF4F-066ABEDB0BC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027738" y="6823075"/>
                      <a:ext cx="347663" cy="1470025"/>
                    </a:xfrm>
                    <a:custGeom>
                      <a:avLst/>
                      <a:gdLst>
                        <a:gd name="T0" fmla="*/ 0 w 219"/>
                        <a:gd name="T1" fmla="*/ 0 h 926"/>
                        <a:gd name="T2" fmla="*/ 108 w 219"/>
                        <a:gd name="T3" fmla="*/ 23 h 926"/>
                        <a:gd name="T4" fmla="*/ 219 w 219"/>
                        <a:gd name="T5" fmla="*/ 42 h 926"/>
                        <a:gd name="T6" fmla="*/ 219 w 219"/>
                        <a:gd name="T7" fmla="*/ 926 h 926"/>
                        <a:gd name="T8" fmla="*/ 108 w 219"/>
                        <a:gd name="T9" fmla="*/ 909 h 926"/>
                        <a:gd name="T10" fmla="*/ 0 w 219"/>
                        <a:gd name="T11" fmla="*/ 888 h 926"/>
                        <a:gd name="T12" fmla="*/ 0 w 219"/>
                        <a:gd name="T13" fmla="*/ 0 h 9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926">
                          <a:moveTo>
                            <a:pt x="0" y="0"/>
                          </a:moveTo>
                          <a:lnTo>
                            <a:pt x="108" y="23"/>
                          </a:lnTo>
                          <a:lnTo>
                            <a:pt x="219" y="42"/>
                          </a:lnTo>
                          <a:lnTo>
                            <a:pt x="219" y="926"/>
                          </a:lnTo>
                          <a:lnTo>
                            <a:pt x="108" y="909"/>
                          </a:lnTo>
                          <a:lnTo>
                            <a:pt x="0" y="88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84" name="Freeform 23">
                      <a:extLst>
                        <a:ext uri="{FF2B5EF4-FFF2-40B4-BE49-F238E27FC236}">
                          <a16:creationId xmlns:a16="http://schemas.microsoft.com/office/drawing/2014/main" id="{05DA8209-A340-AFFD-9EEF-130451B9549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67813" y="6823075"/>
                      <a:ext cx="349250" cy="1470025"/>
                    </a:xfrm>
                    <a:custGeom>
                      <a:avLst/>
                      <a:gdLst>
                        <a:gd name="T0" fmla="*/ 220 w 220"/>
                        <a:gd name="T1" fmla="*/ 0 h 926"/>
                        <a:gd name="T2" fmla="*/ 220 w 220"/>
                        <a:gd name="T3" fmla="*/ 888 h 926"/>
                        <a:gd name="T4" fmla="*/ 111 w 220"/>
                        <a:gd name="T5" fmla="*/ 909 h 926"/>
                        <a:gd name="T6" fmla="*/ 0 w 220"/>
                        <a:gd name="T7" fmla="*/ 926 h 926"/>
                        <a:gd name="T8" fmla="*/ 0 w 220"/>
                        <a:gd name="T9" fmla="*/ 42 h 926"/>
                        <a:gd name="T10" fmla="*/ 111 w 220"/>
                        <a:gd name="T11" fmla="*/ 23 h 926"/>
                        <a:gd name="T12" fmla="*/ 220 w 220"/>
                        <a:gd name="T13" fmla="*/ 0 h 9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0" h="926">
                          <a:moveTo>
                            <a:pt x="220" y="0"/>
                          </a:moveTo>
                          <a:lnTo>
                            <a:pt x="220" y="888"/>
                          </a:lnTo>
                          <a:lnTo>
                            <a:pt x="111" y="909"/>
                          </a:lnTo>
                          <a:lnTo>
                            <a:pt x="0" y="926"/>
                          </a:lnTo>
                          <a:lnTo>
                            <a:pt x="0" y="42"/>
                          </a:lnTo>
                          <a:lnTo>
                            <a:pt x="111" y="23"/>
                          </a:lnTo>
                          <a:lnTo>
                            <a:pt x="22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85" name="Freeform 24">
                      <a:extLst>
                        <a:ext uri="{FF2B5EF4-FFF2-40B4-BE49-F238E27FC236}">
                          <a16:creationId xmlns:a16="http://schemas.microsoft.com/office/drawing/2014/main" id="{89F91A5B-9E25-6925-DDC5-D1F5F2E003A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073900" y="6975475"/>
                      <a:ext cx="347663" cy="1417638"/>
                    </a:xfrm>
                    <a:custGeom>
                      <a:avLst/>
                      <a:gdLst>
                        <a:gd name="T0" fmla="*/ 0 w 219"/>
                        <a:gd name="T1" fmla="*/ 0 h 893"/>
                        <a:gd name="T2" fmla="*/ 110 w 219"/>
                        <a:gd name="T3" fmla="*/ 7 h 893"/>
                        <a:gd name="T4" fmla="*/ 219 w 219"/>
                        <a:gd name="T5" fmla="*/ 12 h 893"/>
                        <a:gd name="T6" fmla="*/ 219 w 219"/>
                        <a:gd name="T7" fmla="*/ 893 h 893"/>
                        <a:gd name="T8" fmla="*/ 110 w 219"/>
                        <a:gd name="T9" fmla="*/ 890 h 893"/>
                        <a:gd name="T10" fmla="*/ 0 w 219"/>
                        <a:gd name="T11" fmla="*/ 881 h 893"/>
                        <a:gd name="T12" fmla="*/ 0 w 219"/>
                        <a:gd name="T13" fmla="*/ 0 h 8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893">
                          <a:moveTo>
                            <a:pt x="0" y="0"/>
                          </a:moveTo>
                          <a:lnTo>
                            <a:pt x="110" y="7"/>
                          </a:lnTo>
                          <a:lnTo>
                            <a:pt x="219" y="12"/>
                          </a:lnTo>
                          <a:lnTo>
                            <a:pt x="219" y="893"/>
                          </a:lnTo>
                          <a:lnTo>
                            <a:pt x="110" y="890"/>
                          </a:lnTo>
                          <a:lnTo>
                            <a:pt x="0" y="88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86" name="Freeform 25">
                      <a:extLst>
                        <a:ext uri="{FF2B5EF4-FFF2-40B4-BE49-F238E27FC236}">
                          <a16:creationId xmlns:a16="http://schemas.microsoft.com/office/drawing/2014/main" id="{B60488AB-EAD1-E8D9-54EA-8B93948710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0063" y="6975475"/>
                      <a:ext cx="350838" cy="1417638"/>
                    </a:xfrm>
                    <a:custGeom>
                      <a:avLst/>
                      <a:gdLst>
                        <a:gd name="T0" fmla="*/ 221 w 221"/>
                        <a:gd name="T1" fmla="*/ 0 h 893"/>
                        <a:gd name="T2" fmla="*/ 221 w 221"/>
                        <a:gd name="T3" fmla="*/ 881 h 893"/>
                        <a:gd name="T4" fmla="*/ 110 w 221"/>
                        <a:gd name="T5" fmla="*/ 890 h 893"/>
                        <a:gd name="T6" fmla="*/ 0 w 221"/>
                        <a:gd name="T7" fmla="*/ 893 h 893"/>
                        <a:gd name="T8" fmla="*/ 0 w 221"/>
                        <a:gd name="T9" fmla="*/ 12 h 893"/>
                        <a:gd name="T10" fmla="*/ 110 w 221"/>
                        <a:gd name="T11" fmla="*/ 7 h 893"/>
                        <a:gd name="T12" fmla="*/ 221 w 221"/>
                        <a:gd name="T13" fmla="*/ 0 h 8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1" h="893">
                          <a:moveTo>
                            <a:pt x="221" y="0"/>
                          </a:moveTo>
                          <a:lnTo>
                            <a:pt x="221" y="881"/>
                          </a:lnTo>
                          <a:lnTo>
                            <a:pt x="110" y="890"/>
                          </a:lnTo>
                          <a:lnTo>
                            <a:pt x="0" y="893"/>
                          </a:lnTo>
                          <a:lnTo>
                            <a:pt x="0" y="12"/>
                          </a:lnTo>
                          <a:lnTo>
                            <a:pt x="110" y="7"/>
                          </a:lnTo>
                          <a:lnTo>
                            <a:pt x="221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</p:grpSp>
              <p:grpSp>
                <p:nvGrpSpPr>
                  <p:cNvPr id="172" name="Group 171">
                    <a:extLst>
                      <a:ext uri="{FF2B5EF4-FFF2-40B4-BE49-F238E27FC236}">
                        <a16:creationId xmlns:a16="http://schemas.microsoft.com/office/drawing/2014/main" id="{6F984A2A-B4A9-5BB2-9C7A-9C7DBEFD0EC2}"/>
                      </a:ext>
                    </a:extLst>
                  </p:cNvPr>
                  <p:cNvGrpSpPr/>
                  <p:nvPr/>
                </p:nvGrpSpPr>
                <p:grpSpPr>
                  <a:xfrm>
                    <a:off x="6338645" y="2741246"/>
                    <a:ext cx="9070975" cy="4368800"/>
                    <a:chOff x="3235325" y="2628900"/>
                    <a:chExt cx="9070975" cy="4368800"/>
                  </a:xfrm>
                </p:grpSpPr>
                <p:sp>
                  <p:nvSpPr>
                    <p:cNvPr id="173" name="Freeform 26">
                      <a:extLst>
                        <a:ext uri="{FF2B5EF4-FFF2-40B4-BE49-F238E27FC236}">
                          <a16:creationId xmlns:a16="http://schemas.microsoft.com/office/drawing/2014/main" id="{D537C6D2-758A-B83C-5A15-556789CBBC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5325" y="2628900"/>
                      <a:ext cx="9070975" cy="4368800"/>
                    </a:xfrm>
                    <a:custGeom>
                      <a:avLst/>
                      <a:gdLst>
                        <a:gd name="T0" fmla="*/ 3038 w 5714"/>
                        <a:gd name="T1" fmla="*/ 2 h 2752"/>
                        <a:gd name="T2" fmla="*/ 3390 w 5714"/>
                        <a:gd name="T3" fmla="*/ 21 h 2752"/>
                        <a:gd name="T4" fmla="*/ 3728 w 5714"/>
                        <a:gd name="T5" fmla="*/ 59 h 2752"/>
                        <a:gd name="T6" fmla="*/ 4047 w 5714"/>
                        <a:gd name="T7" fmla="*/ 115 h 2752"/>
                        <a:gd name="T8" fmla="*/ 4349 w 5714"/>
                        <a:gd name="T9" fmla="*/ 186 h 2752"/>
                        <a:gd name="T10" fmla="*/ 4627 w 5714"/>
                        <a:gd name="T11" fmla="*/ 273 h 2752"/>
                        <a:gd name="T12" fmla="*/ 4878 w 5714"/>
                        <a:gd name="T13" fmla="*/ 374 h 2752"/>
                        <a:gd name="T14" fmla="*/ 5102 w 5714"/>
                        <a:gd name="T15" fmla="*/ 488 h 2752"/>
                        <a:gd name="T16" fmla="*/ 5296 w 5714"/>
                        <a:gd name="T17" fmla="*/ 617 h 2752"/>
                        <a:gd name="T18" fmla="*/ 5456 w 5714"/>
                        <a:gd name="T19" fmla="*/ 756 h 2752"/>
                        <a:gd name="T20" fmla="*/ 5581 w 5714"/>
                        <a:gd name="T21" fmla="*/ 905 h 2752"/>
                        <a:gd name="T22" fmla="*/ 5666 w 5714"/>
                        <a:gd name="T23" fmla="*/ 1065 h 2752"/>
                        <a:gd name="T24" fmla="*/ 5709 w 5714"/>
                        <a:gd name="T25" fmla="*/ 1233 h 2752"/>
                        <a:gd name="T26" fmla="*/ 5709 w 5714"/>
                        <a:gd name="T27" fmla="*/ 1412 h 2752"/>
                        <a:gd name="T28" fmla="*/ 5662 w 5714"/>
                        <a:gd name="T29" fmla="*/ 1590 h 2752"/>
                        <a:gd name="T30" fmla="*/ 5569 w 5714"/>
                        <a:gd name="T31" fmla="*/ 1762 h 2752"/>
                        <a:gd name="T32" fmla="*/ 5435 w 5714"/>
                        <a:gd name="T33" fmla="*/ 1927 h 2752"/>
                        <a:gd name="T34" fmla="*/ 5263 w 5714"/>
                        <a:gd name="T35" fmla="*/ 2081 h 2752"/>
                        <a:gd name="T36" fmla="*/ 5055 w 5714"/>
                        <a:gd name="T37" fmla="*/ 2224 h 2752"/>
                        <a:gd name="T38" fmla="*/ 4816 w 5714"/>
                        <a:gd name="T39" fmla="*/ 2352 h 2752"/>
                        <a:gd name="T40" fmla="*/ 4545 w 5714"/>
                        <a:gd name="T41" fmla="*/ 2467 h 2752"/>
                        <a:gd name="T42" fmla="*/ 4248 w 5714"/>
                        <a:gd name="T43" fmla="*/ 2564 h 2752"/>
                        <a:gd name="T44" fmla="*/ 3929 w 5714"/>
                        <a:gd name="T45" fmla="*/ 2644 h 2752"/>
                        <a:gd name="T46" fmla="*/ 3588 w 5714"/>
                        <a:gd name="T47" fmla="*/ 2702 h 2752"/>
                        <a:gd name="T48" fmla="*/ 3230 w 5714"/>
                        <a:gd name="T49" fmla="*/ 2738 h 2752"/>
                        <a:gd name="T50" fmla="*/ 2857 w 5714"/>
                        <a:gd name="T51" fmla="*/ 2752 h 2752"/>
                        <a:gd name="T52" fmla="*/ 2484 w 5714"/>
                        <a:gd name="T53" fmla="*/ 2738 h 2752"/>
                        <a:gd name="T54" fmla="*/ 2127 w 5714"/>
                        <a:gd name="T55" fmla="*/ 2702 h 2752"/>
                        <a:gd name="T56" fmla="*/ 1787 w 5714"/>
                        <a:gd name="T57" fmla="*/ 2644 h 2752"/>
                        <a:gd name="T58" fmla="*/ 1466 w 5714"/>
                        <a:gd name="T59" fmla="*/ 2564 h 2752"/>
                        <a:gd name="T60" fmla="*/ 1169 w 5714"/>
                        <a:gd name="T61" fmla="*/ 2467 h 2752"/>
                        <a:gd name="T62" fmla="*/ 900 w 5714"/>
                        <a:gd name="T63" fmla="*/ 2352 h 2752"/>
                        <a:gd name="T64" fmla="*/ 659 w 5714"/>
                        <a:gd name="T65" fmla="*/ 2224 h 2752"/>
                        <a:gd name="T66" fmla="*/ 451 w 5714"/>
                        <a:gd name="T67" fmla="*/ 2081 h 2752"/>
                        <a:gd name="T68" fmla="*/ 279 w 5714"/>
                        <a:gd name="T69" fmla="*/ 1927 h 2752"/>
                        <a:gd name="T70" fmla="*/ 146 w 5714"/>
                        <a:gd name="T71" fmla="*/ 1762 h 2752"/>
                        <a:gd name="T72" fmla="*/ 54 w 5714"/>
                        <a:gd name="T73" fmla="*/ 1590 h 2752"/>
                        <a:gd name="T74" fmla="*/ 7 w 5714"/>
                        <a:gd name="T75" fmla="*/ 1412 h 2752"/>
                        <a:gd name="T76" fmla="*/ 5 w 5714"/>
                        <a:gd name="T77" fmla="*/ 1233 h 2752"/>
                        <a:gd name="T78" fmla="*/ 50 w 5714"/>
                        <a:gd name="T79" fmla="*/ 1065 h 2752"/>
                        <a:gd name="T80" fmla="*/ 135 w 5714"/>
                        <a:gd name="T81" fmla="*/ 905 h 2752"/>
                        <a:gd name="T82" fmla="*/ 258 w 5714"/>
                        <a:gd name="T83" fmla="*/ 756 h 2752"/>
                        <a:gd name="T84" fmla="*/ 420 w 5714"/>
                        <a:gd name="T85" fmla="*/ 617 h 2752"/>
                        <a:gd name="T86" fmla="*/ 612 w 5714"/>
                        <a:gd name="T87" fmla="*/ 488 h 2752"/>
                        <a:gd name="T88" fmla="*/ 836 w 5714"/>
                        <a:gd name="T89" fmla="*/ 374 h 2752"/>
                        <a:gd name="T90" fmla="*/ 1089 w 5714"/>
                        <a:gd name="T91" fmla="*/ 273 h 2752"/>
                        <a:gd name="T92" fmla="*/ 1367 w 5714"/>
                        <a:gd name="T93" fmla="*/ 186 h 2752"/>
                        <a:gd name="T94" fmla="*/ 1667 w 5714"/>
                        <a:gd name="T95" fmla="*/ 115 h 2752"/>
                        <a:gd name="T96" fmla="*/ 1986 w 5714"/>
                        <a:gd name="T97" fmla="*/ 59 h 2752"/>
                        <a:gd name="T98" fmla="*/ 2325 w 5714"/>
                        <a:gd name="T99" fmla="*/ 21 h 2752"/>
                        <a:gd name="T100" fmla="*/ 2677 w 5714"/>
                        <a:gd name="T101" fmla="*/ 2 h 27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714" h="2752">
                          <a:moveTo>
                            <a:pt x="2857" y="0"/>
                          </a:moveTo>
                          <a:lnTo>
                            <a:pt x="3038" y="2"/>
                          </a:lnTo>
                          <a:lnTo>
                            <a:pt x="3216" y="9"/>
                          </a:lnTo>
                          <a:lnTo>
                            <a:pt x="3390" y="21"/>
                          </a:lnTo>
                          <a:lnTo>
                            <a:pt x="3561" y="38"/>
                          </a:lnTo>
                          <a:lnTo>
                            <a:pt x="3728" y="59"/>
                          </a:lnTo>
                          <a:lnTo>
                            <a:pt x="3891" y="85"/>
                          </a:lnTo>
                          <a:lnTo>
                            <a:pt x="4047" y="115"/>
                          </a:lnTo>
                          <a:lnTo>
                            <a:pt x="4202" y="148"/>
                          </a:lnTo>
                          <a:lnTo>
                            <a:pt x="4349" y="186"/>
                          </a:lnTo>
                          <a:lnTo>
                            <a:pt x="4490" y="228"/>
                          </a:lnTo>
                          <a:lnTo>
                            <a:pt x="4627" y="273"/>
                          </a:lnTo>
                          <a:lnTo>
                            <a:pt x="4755" y="321"/>
                          </a:lnTo>
                          <a:lnTo>
                            <a:pt x="4878" y="374"/>
                          </a:lnTo>
                          <a:lnTo>
                            <a:pt x="4994" y="429"/>
                          </a:lnTo>
                          <a:lnTo>
                            <a:pt x="5102" y="488"/>
                          </a:lnTo>
                          <a:lnTo>
                            <a:pt x="5203" y="551"/>
                          </a:lnTo>
                          <a:lnTo>
                            <a:pt x="5296" y="617"/>
                          </a:lnTo>
                          <a:lnTo>
                            <a:pt x="5380" y="685"/>
                          </a:lnTo>
                          <a:lnTo>
                            <a:pt x="5456" y="756"/>
                          </a:lnTo>
                          <a:lnTo>
                            <a:pt x="5524" y="829"/>
                          </a:lnTo>
                          <a:lnTo>
                            <a:pt x="5581" y="905"/>
                          </a:lnTo>
                          <a:lnTo>
                            <a:pt x="5628" y="985"/>
                          </a:lnTo>
                          <a:lnTo>
                            <a:pt x="5666" y="1065"/>
                          </a:lnTo>
                          <a:lnTo>
                            <a:pt x="5694" y="1148"/>
                          </a:lnTo>
                          <a:lnTo>
                            <a:pt x="5709" y="1233"/>
                          </a:lnTo>
                          <a:lnTo>
                            <a:pt x="5714" y="1320"/>
                          </a:lnTo>
                          <a:lnTo>
                            <a:pt x="5709" y="1412"/>
                          </a:lnTo>
                          <a:lnTo>
                            <a:pt x="5692" y="1501"/>
                          </a:lnTo>
                          <a:lnTo>
                            <a:pt x="5662" y="1590"/>
                          </a:lnTo>
                          <a:lnTo>
                            <a:pt x="5621" y="1677"/>
                          </a:lnTo>
                          <a:lnTo>
                            <a:pt x="5569" y="1762"/>
                          </a:lnTo>
                          <a:lnTo>
                            <a:pt x="5508" y="1845"/>
                          </a:lnTo>
                          <a:lnTo>
                            <a:pt x="5435" y="1927"/>
                          </a:lnTo>
                          <a:lnTo>
                            <a:pt x="5353" y="2005"/>
                          </a:lnTo>
                          <a:lnTo>
                            <a:pt x="5263" y="2081"/>
                          </a:lnTo>
                          <a:lnTo>
                            <a:pt x="5164" y="2154"/>
                          </a:lnTo>
                          <a:lnTo>
                            <a:pt x="5055" y="2224"/>
                          </a:lnTo>
                          <a:lnTo>
                            <a:pt x="4939" y="2290"/>
                          </a:lnTo>
                          <a:lnTo>
                            <a:pt x="4816" y="2352"/>
                          </a:lnTo>
                          <a:lnTo>
                            <a:pt x="4684" y="2411"/>
                          </a:lnTo>
                          <a:lnTo>
                            <a:pt x="4545" y="2467"/>
                          </a:lnTo>
                          <a:lnTo>
                            <a:pt x="4399" y="2517"/>
                          </a:lnTo>
                          <a:lnTo>
                            <a:pt x="4248" y="2564"/>
                          </a:lnTo>
                          <a:lnTo>
                            <a:pt x="4091" y="2606"/>
                          </a:lnTo>
                          <a:lnTo>
                            <a:pt x="3929" y="2644"/>
                          </a:lnTo>
                          <a:lnTo>
                            <a:pt x="3761" y="2675"/>
                          </a:lnTo>
                          <a:lnTo>
                            <a:pt x="3588" y="2702"/>
                          </a:lnTo>
                          <a:lnTo>
                            <a:pt x="3411" y="2724"/>
                          </a:lnTo>
                          <a:lnTo>
                            <a:pt x="3230" y="2738"/>
                          </a:lnTo>
                          <a:lnTo>
                            <a:pt x="3046" y="2748"/>
                          </a:lnTo>
                          <a:lnTo>
                            <a:pt x="2857" y="2752"/>
                          </a:lnTo>
                          <a:lnTo>
                            <a:pt x="2670" y="2748"/>
                          </a:lnTo>
                          <a:lnTo>
                            <a:pt x="2484" y="2738"/>
                          </a:lnTo>
                          <a:lnTo>
                            <a:pt x="2304" y="2724"/>
                          </a:lnTo>
                          <a:lnTo>
                            <a:pt x="2127" y="2702"/>
                          </a:lnTo>
                          <a:lnTo>
                            <a:pt x="1955" y="2675"/>
                          </a:lnTo>
                          <a:lnTo>
                            <a:pt x="1787" y="2644"/>
                          </a:lnTo>
                          <a:lnTo>
                            <a:pt x="1624" y="2606"/>
                          </a:lnTo>
                          <a:lnTo>
                            <a:pt x="1466" y="2564"/>
                          </a:lnTo>
                          <a:lnTo>
                            <a:pt x="1315" y="2517"/>
                          </a:lnTo>
                          <a:lnTo>
                            <a:pt x="1169" y="2467"/>
                          </a:lnTo>
                          <a:lnTo>
                            <a:pt x="1032" y="2411"/>
                          </a:lnTo>
                          <a:lnTo>
                            <a:pt x="900" y="2352"/>
                          </a:lnTo>
                          <a:lnTo>
                            <a:pt x="775" y="2290"/>
                          </a:lnTo>
                          <a:lnTo>
                            <a:pt x="659" y="2224"/>
                          </a:lnTo>
                          <a:lnTo>
                            <a:pt x="552" y="2154"/>
                          </a:lnTo>
                          <a:lnTo>
                            <a:pt x="451" y="2081"/>
                          </a:lnTo>
                          <a:lnTo>
                            <a:pt x="361" y="2005"/>
                          </a:lnTo>
                          <a:lnTo>
                            <a:pt x="279" y="1927"/>
                          </a:lnTo>
                          <a:lnTo>
                            <a:pt x="208" y="1845"/>
                          </a:lnTo>
                          <a:lnTo>
                            <a:pt x="146" y="1762"/>
                          </a:lnTo>
                          <a:lnTo>
                            <a:pt x="94" y="1677"/>
                          </a:lnTo>
                          <a:lnTo>
                            <a:pt x="54" y="1590"/>
                          </a:lnTo>
                          <a:lnTo>
                            <a:pt x="24" y="1501"/>
                          </a:lnTo>
                          <a:lnTo>
                            <a:pt x="7" y="1412"/>
                          </a:lnTo>
                          <a:lnTo>
                            <a:pt x="0" y="1320"/>
                          </a:lnTo>
                          <a:lnTo>
                            <a:pt x="5" y="1233"/>
                          </a:lnTo>
                          <a:lnTo>
                            <a:pt x="23" y="1148"/>
                          </a:lnTo>
                          <a:lnTo>
                            <a:pt x="50" y="1065"/>
                          </a:lnTo>
                          <a:lnTo>
                            <a:pt x="87" y="985"/>
                          </a:lnTo>
                          <a:lnTo>
                            <a:pt x="135" y="905"/>
                          </a:lnTo>
                          <a:lnTo>
                            <a:pt x="193" y="829"/>
                          </a:lnTo>
                          <a:lnTo>
                            <a:pt x="258" y="756"/>
                          </a:lnTo>
                          <a:lnTo>
                            <a:pt x="335" y="685"/>
                          </a:lnTo>
                          <a:lnTo>
                            <a:pt x="420" y="617"/>
                          </a:lnTo>
                          <a:lnTo>
                            <a:pt x="512" y="551"/>
                          </a:lnTo>
                          <a:lnTo>
                            <a:pt x="612" y="488"/>
                          </a:lnTo>
                          <a:lnTo>
                            <a:pt x="722" y="429"/>
                          </a:lnTo>
                          <a:lnTo>
                            <a:pt x="836" y="374"/>
                          </a:lnTo>
                          <a:lnTo>
                            <a:pt x="959" y="321"/>
                          </a:lnTo>
                          <a:lnTo>
                            <a:pt x="1089" y="273"/>
                          </a:lnTo>
                          <a:lnTo>
                            <a:pt x="1225" y="228"/>
                          </a:lnTo>
                          <a:lnTo>
                            <a:pt x="1367" y="186"/>
                          </a:lnTo>
                          <a:lnTo>
                            <a:pt x="1514" y="148"/>
                          </a:lnTo>
                          <a:lnTo>
                            <a:pt x="1667" y="115"/>
                          </a:lnTo>
                          <a:lnTo>
                            <a:pt x="1825" y="85"/>
                          </a:lnTo>
                          <a:lnTo>
                            <a:pt x="1986" y="59"/>
                          </a:lnTo>
                          <a:lnTo>
                            <a:pt x="2155" y="38"/>
                          </a:lnTo>
                          <a:lnTo>
                            <a:pt x="2325" y="21"/>
                          </a:lnTo>
                          <a:lnTo>
                            <a:pt x="2500" y="9"/>
                          </a:lnTo>
                          <a:lnTo>
                            <a:pt x="2677" y="2"/>
                          </a:lnTo>
                          <a:lnTo>
                            <a:pt x="2857" y="0"/>
                          </a:lnTo>
                          <a:close/>
                        </a:path>
                      </a:pathLst>
                    </a:custGeom>
                    <a:solidFill>
                      <a:srgbClr val="FFD949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74" name="Freeform 27">
                      <a:extLst>
                        <a:ext uri="{FF2B5EF4-FFF2-40B4-BE49-F238E27FC236}">
                          <a16:creationId xmlns:a16="http://schemas.microsoft.com/office/drawing/2014/main" id="{9B488690-9934-F997-56C0-2ED16BB4A5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932238" y="3152775"/>
                      <a:ext cx="7677150" cy="3138488"/>
                    </a:xfrm>
                    <a:custGeom>
                      <a:avLst/>
                      <a:gdLst>
                        <a:gd name="T0" fmla="*/ 2611 w 4836"/>
                        <a:gd name="T1" fmla="*/ 4 h 1977"/>
                        <a:gd name="T2" fmla="*/ 2977 w 4836"/>
                        <a:gd name="T3" fmla="*/ 28 h 1977"/>
                        <a:gd name="T4" fmla="*/ 3312 w 4836"/>
                        <a:gd name="T5" fmla="*/ 75 h 1977"/>
                        <a:gd name="T6" fmla="*/ 3619 w 4836"/>
                        <a:gd name="T7" fmla="*/ 141 h 1977"/>
                        <a:gd name="T8" fmla="*/ 3893 w 4836"/>
                        <a:gd name="T9" fmla="*/ 224 h 1977"/>
                        <a:gd name="T10" fmla="*/ 4136 w 4836"/>
                        <a:gd name="T11" fmla="*/ 318 h 1977"/>
                        <a:gd name="T12" fmla="*/ 4344 w 4836"/>
                        <a:gd name="T13" fmla="*/ 424 h 1977"/>
                        <a:gd name="T14" fmla="*/ 4517 w 4836"/>
                        <a:gd name="T15" fmla="*/ 535 h 1977"/>
                        <a:gd name="T16" fmla="*/ 4654 w 4836"/>
                        <a:gd name="T17" fmla="*/ 652 h 1977"/>
                        <a:gd name="T18" fmla="*/ 4755 w 4836"/>
                        <a:gd name="T19" fmla="*/ 768 h 1977"/>
                        <a:gd name="T20" fmla="*/ 4816 w 4836"/>
                        <a:gd name="T21" fmla="*/ 883 h 1977"/>
                        <a:gd name="T22" fmla="*/ 4836 w 4836"/>
                        <a:gd name="T23" fmla="*/ 990 h 1977"/>
                        <a:gd name="T24" fmla="*/ 4816 w 4836"/>
                        <a:gd name="T25" fmla="*/ 1100 h 1977"/>
                        <a:gd name="T26" fmla="*/ 4755 w 4836"/>
                        <a:gd name="T27" fmla="*/ 1213 h 1977"/>
                        <a:gd name="T28" fmla="*/ 4654 w 4836"/>
                        <a:gd name="T29" fmla="*/ 1329 h 1977"/>
                        <a:gd name="T30" fmla="*/ 4517 w 4836"/>
                        <a:gd name="T31" fmla="*/ 1444 h 1977"/>
                        <a:gd name="T32" fmla="*/ 4344 w 4836"/>
                        <a:gd name="T33" fmla="*/ 1555 h 1977"/>
                        <a:gd name="T34" fmla="*/ 4136 w 4836"/>
                        <a:gd name="T35" fmla="*/ 1659 h 1977"/>
                        <a:gd name="T36" fmla="*/ 3893 w 4836"/>
                        <a:gd name="T37" fmla="*/ 1755 h 1977"/>
                        <a:gd name="T38" fmla="*/ 3619 w 4836"/>
                        <a:gd name="T39" fmla="*/ 1836 h 1977"/>
                        <a:gd name="T40" fmla="*/ 3312 w 4836"/>
                        <a:gd name="T41" fmla="*/ 1902 h 1977"/>
                        <a:gd name="T42" fmla="*/ 2977 w 4836"/>
                        <a:gd name="T43" fmla="*/ 1949 h 1977"/>
                        <a:gd name="T44" fmla="*/ 2611 w 4836"/>
                        <a:gd name="T45" fmla="*/ 1974 h 1977"/>
                        <a:gd name="T46" fmla="*/ 2226 w 4836"/>
                        <a:gd name="T47" fmla="*/ 1974 h 1977"/>
                        <a:gd name="T48" fmla="*/ 1861 w 4836"/>
                        <a:gd name="T49" fmla="*/ 1949 h 1977"/>
                        <a:gd name="T50" fmla="*/ 1525 w 4836"/>
                        <a:gd name="T51" fmla="*/ 1902 h 1977"/>
                        <a:gd name="T52" fmla="*/ 1218 w 4836"/>
                        <a:gd name="T53" fmla="*/ 1836 h 1977"/>
                        <a:gd name="T54" fmla="*/ 944 w 4836"/>
                        <a:gd name="T55" fmla="*/ 1755 h 1977"/>
                        <a:gd name="T56" fmla="*/ 701 w 4836"/>
                        <a:gd name="T57" fmla="*/ 1659 h 1977"/>
                        <a:gd name="T58" fmla="*/ 493 w 4836"/>
                        <a:gd name="T59" fmla="*/ 1555 h 1977"/>
                        <a:gd name="T60" fmla="*/ 319 w 4836"/>
                        <a:gd name="T61" fmla="*/ 1444 h 1977"/>
                        <a:gd name="T62" fmla="*/ 182 w 4836"/>
                        <a:gd name="T63" fmla="*/ 1329 h 1977"/>
                        <a:gd name="T64" fmla="*/ 81 w 4836"/>
                        <a:gd name="T65" fmla="*/ 1213 h 1977"/>
                        <a:gd name="T66" fmla="*/ 21 w 4836"/>
                        <a:gd name="T67" fmla="*/ 1100 h 1977"/>
                        <a:gd name="T68" fmla="*/ 0 w 4836"/>
                        <a:gd name="T69" fmla="*/ 990 h 1977"/>
                        <a:gd name="T70" fmla="*/ 21 w 4836"/>
                        <a:gd name="T71" fmla="*/ 883 h 1977"/>
                        <a:gd name="T72" fmla="*/ 81 w 4836"/>
                        <a:gd name="T73" fmla="*/ 768 h 1977"/>
                        <a:gd name="T74" fmla="*/ 182 w 4836"/>
                        <a:gd name="T75" fmla="*/ 652 h 1977"/>
                        <a:gd name="T76" fmla="*/ 319 w 4836"/>
                        <a:gd name="T77" fmla="*/ 535 h 1977"/>
                        <a:gd name="T78" fmla="*/ 493 w 4836"/>
                        <a:gd name="T79" fmla="*/ 424 h 1977"/>
                        <a:gd name="T80" fmla="*/ 701 w 4836"/>
                        <a:gd name="T81" fmla="*/ 318 h 1977"/>
                        <a:gd name="T82" fmla="*/ 944 w 4836"/>
                        <a:gd name="T83" fmla="*/ 224 h 1977"/>
                        <a:gd name="T84" fmla="*/ 1218 w 4836"/>
                        <a:gd name="T85" fmla="*/ 141 h 1977"/>
                        <a:gd name="T86" fmla="*/ 1525 w 4836"/>
                        <a:gd name="T87" fmla="*/ 75 h 1977"/>
                        <a:gd name="T88" fmla="*/ 1861 w 4836"/>
                        <a:gd name="T89" fmla="*/ 28 h 1977"/>
                        <a:gd name="T90" fmla="*/ 2226 w 4836"/>
                        <a:gd name="T91" fmla="*/ 4 h 19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4836" h="1977">
                          <a:moveTo>
                            <a:pt x="2418" y="0"/>
                          </a:moveTo>
                          <a:lnTo>
                            <a:pt x="2611" y="4"/>
                          </a:lnTo>
                          <a:lnTo>
                            <a:pt x="2796" y="12"/>
                          </a:lnTo>
                          <a:lnTo>
                            <a:pt x="2977" y="28"/>
                          </a:lnTo>
                          <a:lnTo>
                            <a:pt x="3149" y="49"/>
                          </a:lnTo>
                          <a:lnTo>
                            <a:pt x="3312" y="75"/>
                          </a:lnTo>
                          <a:lnTo>
                            <a:pt x="3469" y="106"/>
                          </a:lnTo>
                          <a:lnTo>
                            <a:pt x="3619" y="141"/>
                          </a:lnTo>
                          <a:lnTo>
                            <a:pt x="3759" y="181"/>
                          </a:lnTo>
                          <a:lnTo>
                            <a:pt x="3893" y="224"/>
                          </a:lnTo>
                          <a:lnTo>
                            <a:pt x="4019" y="269"/>
                          </a:lnTo>
                          <a:lnTo>
                            <a:pt x="4136" y="318"/>
                          </a:lnTo>
                          <a:lnTo>
                            <a:pt x="4245" y="370"/>
                          </a:lnTo>
                          <a:lnTo>
                            <a:pt x="4344" y="424"/>
                          </a:lnTo>
                          <a:lnTo>
                            <a:pt x="4436" y="480"/>
                          </a:lnTo>
                          <a:lnTo>
                            <a:pt x="4517" y="535"/>
                          </a:lnTo>
                          <a:lnTo>
                            <a:pt x="4592" y="593"/>
                          </a:lnTo>
                          <a:lnTo>
                            <a:pt x="4654" y="652"/>
                          </a:lnTo>
                          <a:lnTo>
                            <a:pt x="4710" y="709"/>
                          </a:lnTo>
                          <a:lnTo>
                            <a:pt x="4755" y="768"/>
                          </a:lnTo>
                          <a:lnTo>
                            <a:pt x="4790" y="825"/>
                          </a:lnTo>
                          <a:lnTo>
                            <a:pt x="4816" y="883"/>
                          </a:lnTo>
                          <a:lnTo>
                            <a:pt x="4831" y="937"/>
                          </a:lnTo>
                          <a:lnTo>
                            <a:pt x="4836" y="990"/>
                          </a:lnTo>
                          <a:lnTo>
                            <a:pt x="4831" y="1044"/>
                          </a:lnTo>
                          <a:lnTo>
                            <a:pt x="4816" y="1100"/>
                          </a:lnTo>
                          <a:lnTo>
                            <a:pt x="4790" y="1155"/>
                          </a:lnTo>
                          <a:lnTo>
                            <a:pt x="4755" y="1213"/>
                          </a:lnTo>
                          <a:lnTo>
                            <a:pt x="4710" y="1270"/>
                          </a:lnTo>
                          <a:lnTo>
                            <a:pt x="4654" y="1329"/>
                          </a:lnTo>
                          <a:lnTo>
                            <a:pt x="4592" y="1386"/>
                          </a:lnTo>
                          <a:lnTo>
                            <a:pt x="4517" y="1444"/>
                          </a:lnTo>
                          <a:lnTo>
                            <a:pt x="4436" y="1501"/>
                          </a:lnTo>
                          <a:lnTo>
                            <a:pt x="4344" y="1555"/>
                          </a:lnTo>
                          <a:lnTo>
                            <a:pt x="4245" y="1609"/>
                          </a:lnTo>
                          <a:lnTo>
                            <a:pt x="4136" y="1659"/>
                          </a:lnTo>
                          <a:lnTo>
                            <a:pt x="4019" y="1710"/>
                          </a:lnTo>
                          <a:lnTo>
                            <a:pt x="3893" y="1755"/>
                          </a:lnTo>
                          <a:lnTo>
                            <a:pt x="3759" y="1798"/>
                          </a:lnTo>
                          <a:lnTo>
                            <a:pt x="3619" y="1836"/>
                          </a:lnTo>
                          <a:lnTo>
                            <a:pt x="3469" y="1871"/>
                          </a:lnTo>
                          <a:lnTo>
                            <a:pt x="3312" y="1902"/>
                          </a:lnTo>
                          <a:lnTo>
                            <a:pt x="3149" y="1929"/>
                          </a:lnTo>
                          <a:lnTo>
                            <a:pt x="2977" y="1949"/>
                          </a:lnTo>
                          <a:lnTo>
                            <a:pt x="2796" y="1965"/>
                          </a:lnTo>
                          <a:lnTo>
                            <a:pt x="2611" y="1974"/>
                          </a:lnTo>
                          <a:lnTo>
                            <a:pt x="2418" y="1977"/>
                          </a:lnTo>
                          <a:lnTo>
                            <a:pt x="2226" y="1974"/>
                          </a:lnTo>
                          <a:lnTo>
                            <a:pt x="2040" y="1965"/>
                          </a:lnTo>
                          <a:lnTo>
                            <a:pt x="1861" y="1949"/>
                          </a:lnTo>
                          <a:lnTo>
                            <a:pt x="1690" y="1929"/>
                          </a:lnTo>
                          <a:lnTo>
                            <a:pt x="1525" y="1902"/>
                          </a:lnTo>
                          <a:lnTo>
                            <a:pt x="1369" y="1871"/>
                          </a:lnTo>
                          <a:lnTo>
                            <a:pt x="1218" y="1836"/>
                          </a:lnTo>
                          <a:lnTo>
                            <a:pt x="1077" y="1798"/>
                          </a:lnTo>
                          <a:lnTo>
                            <a:pt x="944" y="1755"/>
                          </a:lnTo>
                          <a:lnTo>
                            <a:pt x="819" y="1710"/>
                          </a:lnTo>
                          <a:lnTo>
                            <a:pt x="701" y="1659"/>
                          </a:lnTo>
                          <a:lnTo>
                            <a:pt x="593" y="1609"/>
                          </a:lnTo>
                          <a:lnTo>
                            <a:pt x="493" y="1555"/>
                          </a:lnTo>
                          <a:lnTo>
                            <a:pt x="401" y="1501"/>
                          </a:lnTo>
                          <a:lnTo>
                            <a:pt x="319" y="1444"/>
                          </a:lnTo>
                          <a:lnTo>
                            <a:pt x="246" y="1386"/>
                          </a:lnTo>
                          <a:lnTo>
                            <a:pt x="182" y="1329"/>
                          </a:lnTo>
                          <a:lnTo>
                            <a:pt x="127" y="1270"/>
                          </a:lnTo>
                          <a:lnTo>
                            <a:pt x="81" y="1213"/>
                          </a:lnTo>
                          <a:lnTo>
                            <a:pt x="47" y="1155"/>
                          </a:lnTo>
                          <a:lnTo>
                            <a:pt x="21" y="1100"/>
                          </a:lnTo>
                          <a:lnTo>
                            <a:pt x="5" y="1044"/>
                          </a:lnTo>
                          <a:lnTo>
                            <a:pt x="0" y="990"/>
                          </a:lnTo>
                          <a:lnTo>
                            <a:pt x="5" y="937"/>
                          </a:lnTo>
                          <a:lnTo>
                            <a:pt x="21" y="883"/>
                          </a:lnTo>
                          <a:lnTo>
                            <a:pt x="47" y="825"/>
                          </a:lnTo>
                          <a:lnTo>
                            <a:pt x="81" y="768"/>
                          </a:lnTo>
                          <a:lnTo>
                            <a:pt x="127" y="709"/>
                          </a:lnTo>
                          <a:lnTo>
                            <a:pt x="182" y="652"/>
                          </a:lnTo>
                          <a:lnTo>
                            <a:pt x="246" y="593"/>
                          </a:lnTo>
                          <a:lnTo>
                            <a:pt x="319" y="535"/>
                          </a:lnTo>
                          <a:lnTo>
                            <a:pt x="401" y="480"/>
                          </a:lnTo>
                          <a:lnTo>
                            <a:pt x="493" y="424"/>
                          </a:lnTo>
                          <a:lnTo>
                            <a:pt x="593" y="370"/>
                          </a:lnTo>
                          <a:lnTo>
                            <a:pt x="701" y="318"/>
                          </a:lnTo>
                          <a:lnTo>
                            <a:pt x="819" y="269"/>
                          </a:lnTo>
                          <a:lnTo>
                            <a:pt x="944" y="224"/>
                          </a:lnTo>
                          <a:lnTo>
                            <a:pt x="1077" y="181"/>
                          </a:lnTo>
                          <a:lnTo>
                            <a:pt x="1218" y="141"/>
                          </a:lnTo>
                          <a:lnTo>
                            <a:pt x="1369" y="106"/>
                          </a:lnTo>
                          <a:lnTo>
                            <a:pt x="1525" y="75"/>
                          </a:lnTo>
                          <a:lnTo>
                            <a:pt x="1690" y="49"/>
                          </a:lnTo>
                          <a:lnTo>
                            <a:pt x="1861" y="28"/>
                          </a:lnTo>
                          <a:lnTo>
                            <a:pt x="2040" y="12"/>
                          </a:lnTo>
                          <a:lnTo>
                            <a:pt x="2226" y="4"/>
                          </a:lnTo>
                          <a:lnTo>
                            <a:pt x="2418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60000"/>
                        <a:lumOff val="4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75" name="Freeform 28">
                      <a:extLst>
                        <a:ext uri="{FF2B5EF4-FFF2-40B4-BE49-F238E27FC236}">
                          <a16:creationId xmlns:a16="http://schemas.microsoft.com/office/drawing/2014/main" id="{624430B4-8BA7-A279-DDD9-89E5800F8F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00775" y="3851275"/>
                      <a:ext cx="3035300" cy="2446338"/>
                    </a:xfrm>
                    <a:custGeom>
                      <a:avLst/>
                      <a:gdLst>
                        <a:gd name="T0" fmla="*/ 458 w 1912"/>
                        <a:gd name="T1" fmla="*/ 3 h 1541"/>
                        <a:gd name="T2" fmla="*/ 516 w 1912"/>
                        <a:gd name="T3" fmla="*/ 34 h 1541"/>
                        <a:gd name="T4" fmla="*/ 618 w 1912"/>
                        <a:gd name="T5" fmla="*/ 69 h 1541"/>
                        <a:gd name="T6" fmla="*/ 758 w 1912"/>
                        <a:gd name="T7" fmla="*/ 92 h 1541"/>
                        <a:gd name="T8" fmla="*/ 909 w 1912"/>
                        <a:gd name="T9" fmla="*/ 93 h 1541"/>
                        <a:gd name="T10" fmla="*/ 1053 w 1912"/>
                        <a:gd name="T11" fmla="*/ 95 h 1541"/>
                        <a:gd name="T12" fmla="*/ 1220 w 1912"/>
                        <a:gd name="T13" fmla="*/ 107 h 1541"/>
                        <a:gd name="T14" fmla="*/ 1366 w 1912"/>
                        <a:gd name="T15" fmla="*/ 137 h 1541"/>
                        <a:gd name="T16" fmla="*/ 1489 w 1912"/>
                        <a:gd name="T17" fmla="*/ 182 h 1541"/>
                        <a:gd name="T18" fmla="*/ 1588 w 1912"/>
                        <a:gd name="T19" fmla="*/ 246 h 1541"/>
                        <a:gd name="T20" fmla="*/ 1662 w 1912"/>
                        <a:gd name="T21" fmla="*/ 331 h 1541"/>
                        <a:gd name="T22" fmla="*/ 1732 w 1912"/>
                        <a:gd name="T23" fmla="*/ 396 h 1541"/>
                        <a:gd name="T24" fmla="*/ 1799 w 1912"/>
                        <a:gd name="T25" fmla="*/ 439 h 1541"/>
                        <a:gd name="T26" fmla="*/ 1837 w 1912"/>
                        <a:gd name="T27" fmla="*/ 493 h 1541"/>
                        <a:gd name="T28" fmla="*/ 1862 w 1912"/>
                        <a:gd name="T29" fmla="*/ 592 h 1541"/>
                        <a:gd name="T30" fmla="*/ 1837 w 1912"/>
                        <a:gd name="T31" fmla="*/ 648 h 1541"/>
                        <a:gd name="T32" fmla="*/ 1777 w 1912"/>
                        <a:gd name="T33" fmla="*/ 688 h 1541"/>
                        <a:gd name="T34" fmla="*/ 1725 w 1912"/>
                        <a:gd name="T35" fmla="*/ 748 h 1541"/>
                        <a:gd name="T36" fmla="*/ 1688 w 1912"/>
                        <a:gd name="T37" fmla="*/ 840 h 1541"/>
                        <a:gd name="T38" fmla="*/ 1628 w 1912"/>
                        <a:gd name="T39" fmla="*/ 924 h 1541"/>
                        <a:gd name="T40" fmla="*/ 1541 w 1912"/>
                        <a:gd name="T41" fmla="*/ 997 h 1541"/>
                        <a:gd name="T42" fmla="*/ 1426 w 1912"/>
                        <a:gd name="T43" fmla="*/ 1058 h 1541"/>
                        <a:gd name="T44" fmla="*/ 1371 w 1912"/>
                        <a:gd name="T45" fmla="*/ 1198 h 1541"/>
                        <a:gd name="T46" fmla="*/ 1392 w 1912"/>
                        <a:gd name="T47" fmla="*/ 1240 h 1541"/>
                        <a:gd name="T48" fmla="*/ 1438 w 1912"/>
                        <a:gd name="T49" fmla="*/ 1271 h 1541"/>
                        <a:gd name="T50" fmla="*/ 1770 w 1912"/>
                        <a:gd name="T51" fmla="*/ 1475 h 1541"/>
                        <a:gd name="T52" fmla="*/ 1464 w 1912"/>
                        <a:gd name="T53" fmla="*/ 1516 h 1541"/>
                        <a:gd name="T54" fmla="*/ 1135 w 1912"/>
                        <a:gd name="T55" fmla="*/ 1539 h 1541"/>
                        <a:gd name="T56" fmla="*/ 786 w 1912"/>
                        <a:gd name="T57" fmla="*/ 1539 h 1541"/>
                        <a:gd name="T58" fmla="*/ 453 w 1912"/>
                        <a:gd name="T59" fmla="*/ 1516 h 1541"/>
                        <a:gd name="T60" fmla="*/ 146 w 1912"/>
                        <a:gd name="T61" fmla="*/ 1473 h 1541"/>
                        <a:gd name="T62" fmla="*/ 484 w 1912"/>
                        <a:gd name="T63" fmla="*/ 1270 h 1541"/>
                        <a:gd name="T64" fmla="*/ 531 w 1912"/>
                        <a:gd name="T65" fmla="*/ 1240 h 1541"/>
                        <a:gd name="T66" fmla="*/ 554 w 1912"/>
                        <a:gd name="T67" fmla="*/ 1198 h 1541"/>
                        <a:gd name="T68" fmla="*/ 498 w 1912"/>
                        <a:gd name="T69" fmla="*/ 1058 h 1541"/>
                        <a:gd name="T70" fmla="*/ 384 w 1912"/>
                        <a:gd name="T71" fmla="*/ 997 h 1541"/>
                        <a:gd name="T72" fmla="*/ 297 w 1912"/>
                        <a:gd name="T73" fmla="*/ 924 h 1541"/>
                        <a:gd name="T74" fmla="*/ 238 w 1912"/>
                        <a:gd name="T75" fmla="*/ 840 h 1541"/>
                        <a:gd name="T76" fmla="*/ 200 w 1912"/>
                        <a:gd name="T77" fmla="*/ 748 h 1541"/>
                        <a:gd name="T78" fmla="*/ 148 w 1912"/>
                        <a:gd name="T79" fmla="*/ 688 h 1541"/>
                        <a:gd name="T80" fmla="*/ 87 w 1912"/>
                        <a:gd name="T81" fmla="*/ 648 h 1541"/>
                        <a:gd name="T82" fmla="*/ 63 w 1912"/>
                        <a:gd name="T83" fmla="*/ 592 h 1541"/>
                        <a:gd name="T84" fmla="*/ 87 w 1912"/>
                        <a:gd name="T85" fmla="*/ 495 h 1541"/>
                        <a:gd name="T86" fmla="*/ 125 w 1912"/>
                        <a:gd name="T87" fmla="*/ 439 h 1541"/>
                        <a:gd name="T88" fmla="*/ 193 w 1912"/>
                        <a:gd name="T89" fmla="*/ 397 h 1541"/>
                        <a:gd name="T90" fmla="*/ 264 w 1912"/>
                        <a:gd name="T91" fmla="*/ 323 h 1541"/>
                        <a:gd name="T92" fmla="*/ 346 w 1912"/>
                        <a:gd name="T93" fmla="*/ 219 h 1541"/>
                        <a:gd name="T94" fmla="*/ 391 w 1912"/>
                        <a:gd name="T95" fmla="*/ 175 h 1541"/>
                        <a:gd name="T96" fmla="*/ 418 w 1912"/>
                        <a:gd name="T97" fmla="*/ 149 h 1541"/>
                        <a:gd name="T98" fmla="*/ 432 w 1912"/>
                        <a:gd name="T99" fmla="*/ 125 h 1541"/>
                        <a:gd name="T100" fmla="*/ 432 w 1912"/>
                        <a:gd name="T101" fmla="*/ 90 h 1541"/>
                        <a:gd name="T102" fmla="*/ 425 w 1912"/>
                        <a:gd name="T103" fmla="*/ 36 h 1541"/>
                        <a:gd name="T104" fmla="*/ 429 w 1912"/>
                        <a:gd name="T105" fmla="*/ 5 h 1541"/>
                        <a:gd name="T106" fmla="*/ 450 w 1912"/>
                        <a:gd name="T107" fmla="*/ 0 h 15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912" h="1541">
                          <a:moveTo>
                            <a:pt x="450" y="0"/>
                          </a:moveTo>
                          <a:lnTo>
                            <a:pt x="458" y="3"/>
                          </a:lnTo>
                          <a:lnTo>
                            <a:pt x="484" y="19"/>
                          </a:lnTo>
                          <a:lnTo>
                            <a:pt x="516" y="34"/>
                          </a:lnTo>
                          <a:lnTo>
                            <a:pt x="554" y="50"/>
                          </a:lnTo>
                          <a:lnTo>
                            <a:pt x="618" y="69"/>
                          </a:lnTo>
                          <a:lnTo>
                            <a:pt x="686" y="83"/>
                          </a:lnTo>
                          <a:lnTo>
                            <a:pt x="758" y="92"/>
                          </a:lnTo>
                          <a:lnTo>
                            <a:pt x="833" y="95"/>
                          </a:lnTo>
                          <a:lnTo>
                            <a:pt x="909" y="93"/>
                          </a:lnTo>
                          <a:lnTo>
                            <a:pt x="961" y="93"/>
                          </a:lnTo>
                          <a:lnTo>
                            <a:pt x="1053" y="95"/>
                          </a:lnTo>
                          <a:lnTo>
                            <a:pt x="1140" y="99"/>
                          </a:lnTo>
                          <a:lnTo>
                            <a:pt x="1220" y="107"/>
                          </a:lnTo>
                          <a:lnTo>
                            <a:pt x="1296" y="121"/>
                          </a:lnTo>
                          <a:lnTo>
                            <a:pt x="1366" y="137"/>
                          </a:lnTo>
                          <a:lnTo>
                            <a:pt x="1430" y="158"/>
                          </a:lnTo>
                          <a:lnTo>
                            <a:pt x="1489" y="182"/>
                          </a:lnTo>
                          <a:lnTo>
                            <a:pt x="1541" y="213"/>
                          </a:lnTo>
                          <a:lnTo>
                            <a:pt x="1588" y="246"/>
                          </a:lnTo>
                          <a:lnTo>
                            <a:pt x="1628" y="286"/>
                          </a:lnTo>
                          <a:lnTo>
                            <a:pt x="1662" y="331"/>
                          </a:lnTo>
                          <a:lnTo>
                            <a:pt x="1690" y="382"/>
                          </a:lnTo>
                          <a:lnTo>
                            <a:pt x="1732" y="396"/>
                          </a:lnTo>
                          <a:lnTo>
                            <a:pt x="1768" y="417"/>
                          </a:lnTo>
                          <a:lnTo>
                            <a:pt x="1799" y="439"/>
                          </a:lnTo>
                          <a:lnTo>
                            <a:pt x="1824" y="465"/>
                          </a:lnTo>
                          <a:lnTo>
                            <a:pt x="1837" y="493"/>
                          </a:lnTo>
                          <a:lnTo>
                            <a:pt x="1858" y="561"/>
                          </a:lnTo>
                          <a:lnTo>
                            <a:pt x="1862" y="592"/>
                          </a:lnTo>
                          <a:lnTo>
                            <a:pt x="1855" y="622"/>
                          </a:lnTo>
                          <a:lnTo>
                            <a:pt x="1837" y="648"/>
                          </a:lnTo>
                          <a:lnTo>
                            <a:pt x="1811" y="670"/>
                          </a:lnTo>
                          <a:lnTo>
                            <a:pt x="1777" y="688"/>
                          </a:lnTo>
                          <a:lnTo>
                            <a:pt x="1735" y="700"/>
                          </a:lnTo>
                          <a:lnTo>
                            <a:pt x="1725" y="748"/>
                          </a:lnTo>
                          <a:lnTo>
                            <a:pt x="1709" y="795"/>
                          </a:lnTo>
                          <a:lnTo>
                            <a:pt x="1688" y="840"/>
                          </a:lnTo>
                          <a:lnTo>
                            <a:pt x="1661" y="882"/>
                          </a:lnTo>
                          <a:lnTo>
                            <a:pt x="1628" y="924"/>
                          </a:lnTo>
                          <a:lnTo>
                            <a:pt x="1588" y="962"/>
                          </a:lnTo>
                          <a:lnTo>
                            <a:pt x="1541" y="997"/>
                          </a:lnTo>
                          <a:lnTo>
                            <a:pt x="1487" y="1030"/>
                          </a:lnTo>
                          <a:lnTo>
                            <a:pt x="1426" y="1058"/>
                          </a:lnTo>
                          <a:lnTo>
                            <a:pt x="1359" y="1084"/>
                          </a:lnTo>
                          <a:lnTo>
                            <a:pt x="1371" y="1198"/>
                          </a:lnTo>
                          <a:lnTo>
                            <a:pt x="1378" y="1221"/>
                          </a:lnTo>
                          <a:lnTo>
                            <a:pt x="1392" y="1240"/>
                          </a:lnTo>
                          <a:lnTo>
                            <a:pt x="1412" y="1257"/>
                          </a:lnTo>
                          <a:lnTo>
                            <a:pt x="1438" y="1271"/>
                          </a:lnTo>
                          <a:lnTo>
                            <a:pt x="1912" y="1449"/>
                          </a:lnTo>
                          <a:lnTo>
                            <a:pt x="1770" y="1475"/>
                          </a:lnTo>
                          <a:lnTo>
                            <a:pt x="1619" y="1497"/>
                          </a:lnTo>
                          <a:lnTo>
                            <a:pt x="1464" y="1516"/>
                          </a:lnTo>
                          <a:lnTo>
                            <a:pt x="1303" y="1530"/>
                          </a:lnTo>
                          <a:lnTo>
                            <a:pt x="1135" y="1539"/>
                          </a:lnTo>
                          <a:lnTo>
                            <a:pt x="961" y="1541"/>
                          </a:lnTo>
                          <a:lnTo>
                            <a:pt x="786" y="1539"/>
                          </a:lnTo>
                          <a:lnTo>
                            <a:pt x="618" y="1530"/>
                          </a:lnTo>
                          <a:lnTo>
                            <a:pt x="453" y="1516"/>
                          </a:lnTo>
                          <a:lnTo>
                            <a:pt x="297" y="1497"/>
                          </a:lnTo>
                          <a:lnTo>
                            <a:pt x="146" y="1473"/>
                          </a:lnTo>
                          <a:lnTo>
                            <a:pt x="0" y="1445"/>
                          </a:lnTo>
                          <a:lnTo>
                            <a:pt x="484" y="1270"/>
                          </a:lnTo>
                          <a:lnTo>
                            <a:pt x="512" y="1257"/>
                          </a:lnTo>
                          <a:lnTo>
                            <a:pt x="531" y="1240"/>
                          </a:lnTo>
                          <a:lnTo>
                            <a:pt x="547" y="1219"/>
                          </a:lnTo>
                          <a:lnTo>
                            <a:pt x="554" y="1198"/>
                          </a:lnTo>
                          <a:lnTo>
                            <a:pt x="566" y="1084"/>
                          </a:lnTo>
                          <a:lnTo>
                            <a:pt x="498" y="1058"/>
                          </a:lnTo>
                          <a:lnTo>
                            <a:pt x="438" y="1030"/>
                          </a:lnTo>
                          <a:lnTo>
                            <a:pt x="384" y="997"/>
                          </a:lnTo>
                          <a:lnTo>
                            <a:pt x="337" y="962"/>
                          </a:lnTo>
                          <a:lnTo>
                            <a:pt x="297" y="924"/>
                          </a:lnTo>
                          <a:lnTo>
                            <a:pt x="264" y="882"/>
                          </a:lnTo>
                          <a:lnTo>
                            <a:pt x="238" y="840"/>
                          </a:lnTo>
                          <a:lnTo>
                            <a:pt x="215" y="795"/>
                          </a:lnTo>
                          <a:lnTo>
                            <a:pt x="200" y="748"/>
                          </a:lnTo>
                          <a:lnTo>
                            <a:pt x="189" y="700"/>
                          </a:lnTo>
                          <a:lnTo>
                            <a:pt x="148" y="688"/>
                          </a:lnTo>
                          <a:lnTo>
                            <a:pt x="113" y="670"/>
                          </a:lnTo>
                          <a:lnTo>
                            <a:pt x="87" y="648"/>
                          </a:lnTo>
                          <a:lnTo>
                            <a:pt x="70" y="622"/>
                          </a:lnTo>
                          <a:lnTo>
                            <a:pt x="63" y="592"/>
                          </a:lnTo>
                          <a:lnTo>
                            <a:pt x="66" y="563"/>
                          </a:lnTo>
                          <a:lnTo>
                            <a:pt x="87" y="495"/>
                          </a:lnTo>
                          <a:lnTo>
                            <a:pt x="101" y="465"/>
                          </a:lnTo>
                          <a:lnTo>
                            <a:pt x="125" y="439"/>
                          </a:lnTo>
                          <a:lnTo>
                            <a:pt x="156" y="417"/>
                          </a:lnTo>
                          <a:lnTo>
                            <a:pt x="193" y="397"/>
                          </a:lnTo>
                          <a:lnTo>
                            <a:pt x="235" y="382"/>
                          </a:lnTo>
                          <a:lnTo>
                            <a:pt x="264" y="323"/>
                          </a:lnTo>
                          <a:lnTo>
                            <a:pt x="302" y="269"/>
                          </a:lnTo>
                          <a:lnTo>
                            <a:pt x="346" y="219"/>
                          </a:lnTo>
                          <a:lnTo>
                            <a:pt x="370" y="194"/>
                          </a:lnTo>
                          <a:lnTo>
                            <a:pt x="391" y="175"/>
                          </a:lnTo>
                          <a:lnTo>
                            <a:pt x="406" y="161"/>
                          </a:lnTo>
                          <a:lnTo>
                            <a:pt x="418" y="149"/>
                          </a:lnTo>
                          <a:lnTo>
                            <a:pt x="427" y="137"/>
                          </a:lnTo>
                          <a:lnTo>
                            <a:pt x="432" y="125"/>
                          </a:lnTo>
                          <a:lnTo>
                            <a:pt x="434" y="109"/>
                          </a:lnTo>
                          <a:lnTo>
                            <a:pt x="432" y="90"/>
                          </a:lnTo>
                          <a:lnTo>
                            <a:pt x="431" y="66"/>
                          </a:lnTo>
                          <a:lnTo>
                            <a:pt x="425" y="36"/>
                          </a:lnTo>
                          <a:lnTo>
                            <a:pt x="425" y="10"/>
                          </a:lnTo>
                          <a:lnTo>
                            <a:pt x="429" y="5"/>
                          </a:lnTo>
                          <a:lnTo>
                            <a:pt x="438" y="1"/>
                          </a:lnTo>
                          <a:lnTo>
                            <a:pt x="45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75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</p:grpSp>
            </p:grpSp>
            <p:grpSp>
              <p:nvGrpSpPr>
                <p:cNvPr id="120" name="Group 119">
                  <a:extLst>
                    <a:ext uri="{FF2B5EF4-FFF2-40B4-BE49-F238E27FC236}">
                      <a16:creationId xmlns:a16="http://schemas.microsoft.com/office/drawing/2014/main" id="{60EAACA1-2076-03DF-AA7B-F39F5B4E6F6C}"/>
                    </a:ext>
                  </a:extLst>
                </p:cNvPr>
                <p:cNvGrpSpPr/>
                <p:nvPr/>
              </p:nvGrpSpPr>
              <p:grpSpPr>
                <a:xfrm>
                  <a:off x="4183944" y="3195395"/>
                  <a:ext cx="1313087" cy="831017"/>
                  <a:chOff x="6338645" y="2741246"/>
                  <a:chExt cx="9070975" cy="5740767"/>
                </a:xfrm>
              </p:grpSpPr>
              <p:grpSp>
                <p:nvGrpSpPr>
                  <p:cNvPr id="155" name="Group 154">
                    <a:extLst>
                      <a:ext uri="{FF2B5EF4-FFF2-40B4-BE49-F238E27FC236}">
                        <a16:creationId xmlns:a16="http://schemas.microsoft.com/office/drawing/2014/main" id="{47695287-8D54-800C-28D2-78A08EEDF8CF}"/>
                      </a:ext>
                    </a:extLst>
                  </p:cNvPr>
                  <p:cNvGrpSpPr/>
                  <p:nvPr/>
                </p:nvGrpSpPr>
                <p:grpSpPr>
                  <a:xfrm>
                    <a:off x="6338645" y="4813300"/>
                    <a:ext cx="9070975" cy="3668713"/>
                    <a:chOff x="3235325" y="4724400"/>
                    <a:chExt cx="9070975" cy="3668713"/>
                  </a:xfrm>
                </p:grpSpPr>
                <p:sp>
                  <p:nvSpPr>
                    <p:cNvPr id="160" name="Freeform 15">
                      <a:extLst>
                        <a:ext uri="{FF2B5EF4-FFF2-40B4-BE49-F238E27FC236}">
                          <a16:creationId xmlns:a16="http://schemas.microsoft.com/office/drawing/2014/main" id="{322080A2-53CD-4383-9A28-4830D1898C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5325" y="4724400"/>
                      <a:ext cx="9070975" cy="3668713"/>
                    </a:xfrm>
                    <a:custGeom>
                      <a:avLst/>
                      <a:gdLst>
                        <a:gd name="T0" fmla="*/ 7 w 5714"/>
                        <a:gd name="T1" fmla="*/ 91 h 2311"/>
                        <a:gd name="T2" fmla="*/ 54 w 5714"/>
                        <a:gd name="T3" fmla="*/ 270 h 2311"/>
                        <a:gd name="T4" fmla="*/ 146 w 5714"/>
                        <a:gd name="T5" fmla="*/ 442 h 2311"/>
                        <a:gd name="T6" fmla="*/ 279 w 5714"/>
                        <a:gd name="T7" fmla="*/ 605 h 2311"/>
                        <a:gd name="T8" fmla="*/ 451 w 5714"/>
                        <a:gd name="T9" fmla="*/ 760 h 2311"/>
                        <a:gd name="T10" fmla="*/ 659 w 5714"/>
                        <a:gd name="T11" fmla="*/ 902 h 2311"/>
                        <a:gd name="T12" fmla="*/ 900 w 5714"/>
                        <a:gd name="T13" fmla="*/ 1032 h 2311"/>
                        <a:gd name="T14" fmla="*/ 1169 w 5714"/>
                        <a:gd name="T15" fmla="*/ 1147 h 2311"/>
                        <a:gd name="T16" fmla="*/ 1466 w 5714"/>
                        <a:gd name="T17" fmla="*/ 1244 h 2311"/>
                        <a:gd name="T18" fmla="*/ 1787 w 5714"/>
                        <a:gd name="T19" fmla="*/ 1322 h 2311"/>
                        <a:gd name="T20" fmla="*/ 2127 w 5714"/>
                        <a:gd name="T21" fmla="*/ 1382 h 2311"/>
                        <a:gd name="T22" fmla="*/ 2484 w 5714"/>
                        <a:gd name="T23" fmla="*/ 1418 h 2311"/>
                        <a:gd name="T24" fmla="*/ 2857 w 5714"/>
                        <a:gd name="T25" fmla="*/ 1430 h 2311"/>
                        <a:gd name="T26" fmla="*/ 3230 w 5714"/>
                        <a:gd name="T27" fmla="*/ 1418 h 2311"/>
                        <a:gd name="T28" fmla="*/ 3588 w 5714"/>
                        <a:gd name="T29" fmla="*/ 1382 h 2311"/>
                        <a:gd name="T30" fmla="*/ 3929 w 5714"/>
                        <a:gd name="T31" fmla="*/ 1322 h 2311"/>
                        <a:gd name="T32" fmla="*/ 4248 w 5714"/>
                        <a:gd name="T33" fmla="*/ 1244 h 2311"/>
                        <a:gd name="T34" fmla="*/ 4545 w 5714"/>
                        <a:gd name="T35" fmla="*/ 1147 h 2311"/>
                        <a:gd name="T36" fmla="*/ 4816 w 5714"/>
                        <a:gd name="T37" fmla="*/ 1032 h 2311"/>
                        <a:gd name="T38" fmla="*/ 5055 w 5714"/>
                        <a:gd name="T39" fmla="*/ 902 h 2311"/>
                        <a:gd name="T40" fmla="*/ 5263 w 5714"/>
                        <a:gd name="T41" fmla="*/ 760 h 2311"/>
                        <a:gd name="T42" fmla="*/ 5435 w 5714"/>
                        <a:gd name="T43" fmla="*/ 605 h 2311"/>
                        <a:gd name="T44" fmla="*/ 5569 w 5714"/>
                        <a:gd name="T45" fmla="*/ 442 h 2311"/>
                        <a:gd name="T46" fmla="*/ 5662 w 5714"/>
                        <a:gd name="T47" fmla="*/ 270 h 2311"/>
                        <a:gd name="T48" fmla="*/ 5709 w 5714"/>
                        <a:gd name="T49" fmla="*/ 91 h 2311"/>
                        <a:gd name="T50" fmla="*/ 5714 w 5714"/>
                        <a:gd name="T51" fmla="*/ 930 h 2311"/>
                        <a:gd name="T52" fmla="*/ 5692 w 5714"/>
                        <a:gd name="T53" fmla="*/ 1109 h 2311"/>
                        <a:gd name="T54" fmla="*/ 5621 w 5714"/>
                        <a:gd name="T55" fmla="*/ 1283 h 2311"/>
                        <a:gd name="T56" fmla="*/ 5508 w 5714"/>
                        <a:gd name="T57" fmla="*/ 1448 h 2311"/>
                        <a:gd name="T58" fmla="*/ 5353 w 5714"/>
                        <a:gd name="T59" fmla="*/ 1602 h 2311"/>
                        <a:gd name="T60" fmla="*/ 5164 w 5714"/>
                        <a:gd name="T61" fmla="*/ 1745 h 2311"/>
                        <a:gd name="T62" fmla="*/ 4939 w 5714"/>
                        <a:gd name="T63" fmla="*/ 1877 h 2311"/>
                        <a:gd name="T64" fmla="*/ 4684 w 5714"/>
                        <a:gd name="T65" fmla="*/ 1991 h 2311"/>
                        <a:gd name="T66" fmla="*/ 4399 w 5714"/>
                        <a:gd name="T67" fmla="*/ 2092 h 2311"/>
                        <a:gd name="T68" fmla="*/ 4091 w 5714"/>
                        <a:gd name="T69" fmla="*/ 2175 h 2311"/>
                        <a:gd name="T70" fmla="*/ 3761 w 5714"/>
                        <a:gd name="T71" fmla="*/ 2240 h 2311"/>
                        <a:gd name="T72" fmla="*/ 3411 w 5714"/>
                        <a:gd name="T73" fmla="*/ 2285 h 2311"/>
                        <a:gd name="T74" fmla="*/ 3046 w 5714"/>
                        <a:gd name="T75" fmla="*/ 2308 h 2311"/>
                        <a:gd name="T76" fmla="*/ 2670 w 5714"/>
                        <a:gd name="T77" fmla="*/ 2308 h 2311"/>
                        <a:gd name="T78" fmla="*/ 2304 w 5714"/>
                        <a:gd name="T79" fmla="*/ 2285 h 2311"/>
                        <a:gd name="T80" fmla="*/ 1955 w 5714"/>
                        <a:gd name="T81" fmla="*/ 2240 h 2311"/>
                        <a:gd name="T82" fmla="*/ 1624 w 5714"/>
                        <a:gd name="T83" fmla="*/ 2175 h 2311"/>
                        <a:gd name="T84" fmla="*/ 1315 w 5714"/>
                        <a:gd name="T85" fmla="*/ 2092 h 2311"/>
                        <a:gd name="T86" fmla="*/ 1032 w 5714"/>
                        <a:gd name="T87" fmla="*/ 1991 h 2311"/>
                        <a:gd name="T88" fmla="*/ 775 w 5714"/>
                        <a:gd name="T89" fmla="*/ 1877 h 2311"/>
                        <a:gd name="T90" fmla="*/ 552 w 5714"/>
                        <a:gd name="T91" fmla="*/ 1745 h 2311"/>
                        <a:gd name="T92" fmla="*/ 361 w 5714"/>
                        <a:gd name="T93" fmla="*/ 1602 h 2311"/>
                        <a:gd name="T94" fmla="*/ 208 w 5714"/>
                        <a:gd name="T95" fmla="*/ 1448 h 2311"/>
                        <a:gd name="T96" fmla="*/ 94 w 5714"/>
                        <a:gd name="T97" fmla="*/ 1283 h 2311"/>
                        <a:gd name="T98" fmla="*/ 24 w 5714"/>
                        <a:gd name="T99" fmla="*/ 1109 h 2311"/>
                        <a:gd name="T100" fmla="*/ 0 w 5714"/>
                        <a:gd name="T101" fmla="*/ 930 h 23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714" h="2311">
                          <a:moveTo>
                            <a:pt x="0" y="0"/>
                          </a:moveTo>
                          <a:lnTo>
                            <a:pt x="7" y="91"/>
                          </a:lnTo>
                          <a:lnTo>
                            <a:pt x="24" y="181"/>
                          </a:lnTo>
                          <a:lnTo>
                            <a:pt x="54" y="270"/>
                          </a:lnTo>
                          <a:lnTo>
                            <a:pt x="94" y="357"/>
                          </a:lnTo>
                          <a:lnTo>
                            <a:pt x="146" y="442"/>
                          </a:lnTo>
                          <a:lnTo>
                            <a:pt x="208" y="525"/>
                          </a:lnTo>
                          <a:lnTo>
                            <a:pt x="279" y="605"/>
                          </a:lnTo>
                          <a:lnTo>
                            <a:pt x="361" y="685"/>
                          </a:lnTo>
                          <a:lnTo>
                            <a:pt x="451" y="760"/>
                          </a:lnTo>
                          <a:lnTo>
                            <a:pt x="552" y="833"/>
                          </a:lnTo>
                          <a:lnTo>
                            <a:pt x="659" y="902"/>
                          </a:lnTo>
                          <a:lnTo>
                            <a:pt x="775" y="970"/>
                          </a:lnTo>
                          <a:lnTo>
                            <a:pt x="900" y="1032"/>
                          </a:lnTo>
                          <a:lnTo>
                            <a:pt x="1032" y="1091"/>
                          </a:lnTo>
                          <a:lnTo>
                            <a:pt x="1169" y="1147"/>
                          </a:lnTo>
                          <a:lnTo>
                            <a:pt x="1315" y="1197"/>
                          </a:lnTo>
                          <a:lnTo>
                            <a:pt x="1466" y="1244"/>
                          </a:lnTo>
                          <a:lnTo>
                            <a:pt x="1624" y="1286"/>
                          </a:lnTo>
                          <a:lnTo>
                            <a:pt x="1787" y="1322"/>
                          </a:lnTo>
                          <a:lnTo>
                            <a:pt x="1955" y="1355"/>
                          </a:lnTo>
                          <a:lnTo>
                            <a:pt x="2127" y="1382"/>
                          </a:lnTo>
                          <a:lnTo>
                            <a:pt x="2304" y="1402"/>
                          </a:lnTo>
                          <a:lnTo>
                            <a:pt x="2484" y="1418"/>
                          </a:lnTo>
                          <a:lnTo>
                            <a:pt x="2670" y="1427"/>
                          </a:lnTo>
                          <a:lnTo>
                            <a:pt x="2857" y="1430"/>
                          </a:lnTo>
                          <a:lnTo>
                            <a:pt x="3046" y="1427"/>
                          </a:lnTo>
                          <a:lnTo>
                            <a:pt x="3230" y="1418"/>
                          </a:lnTo>
                          <a:lnTo>
                            <a:pt x="3411" y="1402"/>
                          </a:lnTo>
                          <a:lnTo>
                            <a:pt x="3588" y="1382"/>
                          </a:lnTo>
                          <a:lnTo>
                            <a:pt x="3761" y="1355"/>
                          </a:lnTo>
                          <a:lnTo>
                            <a:pt x="3929" y="1322"/>
                          </a:lnTo>
                          <a:lnTo>
                            <a:pt x="4091" y="1286"/>
                          </a:lnTo>
                          <a:lnTo>
                            <a:pt x="4248" y="1244"/>
                          </a:lnTo>
                          <a:lnTo>
                            <a:pt x="4399" y="1197"/>
                          </a:lnTo>
                          <a:lnTo>
                            <a:pt x="4545" y="1147"/>
                          </a:lnTo>
                          <a:lnTo>
                            <a:pt x="4684" y="1091"/>
                          </a:lnTo>
                          <a:lnTo>
                            <a:pt x="4816" y="1032"/>
                          </a:lnTo>
                          <a:lnTo>
                            <a:pt x="4939" y="970"/>
                          </a:lnTo>
                          <a:lnTo>
                            <a:pt x="5055" y="902"/>
                          </a:lnTo>
                          <a:lnTo>
                            <a:pt x="5164" y="833"/>
                          </a:lnTo>
                          <a:lnTo>
                            <a:pt x="5263" y="760"/>
                          </a:lnTo>
                          <a:lnTo>
                            <a:pt x="5353" y="685"/>
                          </a:lnTo>
                          <a:lnTo>
                            <a:pt x="5435" y="605"/>
                          </a:lnTo>
                          <a:lnTo>
                            <a:pt x="5508" y="525"/>
                          </a:lnTo>
                          <a:lnTo>
                            <a:pt x="5569" y="442"/>
                          </a:lnTo>
                          <a:lnTo>
                            <a:pt x="5621" y="357"/>
                          </a:lnTo>
                          <a:lnTo>
                            <a:pt x="5662" y="270"/>
                          </a:lnTo>
                          <a:lnTo>
                            <a:pt x="5692" y="181"/>
                          </a:lnTo>
                          <a:lnTo>
                            <a:pt x="5709" y="91"/>
                          </a:lnTo>
                          <a:lnTo>
                            <a:pt x="5714" y="0"/>
                          </a:lnTo>
                          <a:lnTo>
                            <a:pt x="5714" y="930"/>
                          </a:lnTo>
                          <a:lnTo>
                            <a:pt x="5709" y="1020"/>
                          </a:lnTo>
                          <a:lnTo>
                            <a:pt x="5692" y="1109"/>
                          </a:lnTo>
                          <a:lnTo>
                            <a:pt x="5662" y="1197"/>
                          </a:lnTo>
                          <a:lnTo>
                            <a:pt x="5621" y="1283"/>
                          </a:lnTo>
                          <a:lnTo>
                            <a:pt x="5569" y="1366"/>
                          </a:lnTo>
                          <a:lnTo>
                            <a:pt x="5508" y="1448"/>
                          </a:lnTo>
                          <a:lnTo>
                            <a:pt x="5435" y="1526"/>
                          </a:lnTo>
                          <a:lnTo>
                            <a:pt x="5353" y="1602"/>
                          </a:lnTo>
                          <a:lnTo>
                            <a:pt x="5263" y="1675"/>
                          </a:lnTo>
                          <a:lnTo>
                            <a:pt x="5164" y="1745"/>
                          </a:lnTo>
                          <a:lnTo>
                            <a:pt x="5055" y="1812"/>
                          </a:lnTo>
                          <a:lnTo>
                            <a:pt x="4939" y="1877"/>
                          </a:lnTo>
                          <a:lnTo>
                            <a:pt x="4816" y="1936"/>
                          </a:lnTo>
                          <a:lnTo>
                            <a:pt x="4684" y="1991"/>
                          </a:lnTo>
                          <a:lnTo>
                            <a:pt x="4545" y="2045"/>
                          </a:lnTo>
                          <a:lnTo>
                            <a:pt x="4399" y="2092"/>
                          </a:lnTo>
                          <a:lnTo>
                            <a:pt x="4248" y="2137"/>
                          </a:lnTo>
                          <a:lnTo>
                            <a:pt x="4091" y="2175"/>
                          </a:lnTo>
                          <a:lnTo>
                            <a:pt x="3929" y="2210"/>
                          </a:lnTo>
                          <a:lnTo>
                            <a:pt x="3761" y="2240"/>
                          </a:lnTo>
                          <a:lnTo>
                            <a:pt x="3588" y="2266"/>
                          </a:lnTo>
                          <a:lnTo>
                            <a:pt x="3411" y="2285"/>
                          </a:lnTo>
                          <a:lnTo>
                            <a:pt x="3230" y="2299"/>
                          </a:lnTo>
                          <a:lnTo>
                            <a:pt x="3046" y="2308"/>
                          </a:lnTo>
                          <a:lnTo>
                            <a:pt x="2857" y="2311"/>
                          </a:lnTo>
                          <a:lnTo>
                            <a:pt x="2670" y="2308"/>
                          </a:lnTo>
                          <a:lnTo>
                            <a:pt x="2484" y="2299"/>
                          </a:lnTo>
                          <a:lnTo>
                            <a:pt x="2304" y="2285"/>
                          </a:lnTo>
                          <a:lnTo>
                            <a:pt x="2127" y="2266"/>
                          </a:lnTo>
                          <a:lnTo>
                            <a:pt x="1955" y="2240"/>
                          </a:lnTo>
                          <a:lnTo>
                            <a:pt x="1787" y="2210"/>
                          </a:lnTo>
                          <a:lnTo>
                            <a:pt x="1624" y="2175"/>
                          </a:lnTo>
                          <a:lnTo>
                            <a:pt x="1466" y="2137"/>
                          </a:lnTo>
                          <a:lnTo>
                            <a:pt x="1315" y="2092"/>
                          </a:lnTo>
                          <a:lnTo>
                            <a:pt x="1169" y="2045"/>
                          </a:lnTo>
                          <a:lnTo>
                            <a:pt x="1032" y="1991"/>
                          </a:lnTo>
                          <a:lnTo>
                            <a:pt x="900" y="1936"/>
                          </a:lnTo>
                          <a:lnTo>
                            <a:pt x="775" y="1877"/>
                          </a:lnTo>
                          <a:lnTo>
                            <a:pt x="659" y="1812"/>
                          </a:lnTo>
                          <a:lnTo>
                            <a:pt x="552" y="1745"/>
                          </a:lnTo>
                          <a:lnTo>
                            <a:pt x="451" y="1675"/>
                          </a:lnTo>
                          <a:lnTo>
                            <a:pt x="361" y="1602"/>
                          </a:lnTo>
                          <a:lnTo>
                            <a:pt x="279" y="1526"/>
                          </a:lnTo>
                          <a:lnTo>
                            <a:pt x="208" y="1448"/>
                          </a:lnTo>
                          <a:lnTo>
                            <a:pt x="146" y="1366"/>
                          </a:lnTo>
                          <a:lnTo>
                            <a:pt x="94" y="1283"/>
                          </a:lnTo>
                          <a:lnTo>
                            <a:pt x="54" y="1197"/>
                          </a:lnTo>
                          <a:lnTo>
                            <a:pt x="24" y="1109"/>
                          </a:lnTo>
                          <a:lnTo>
                            <a:pt x="7" y="1020"/>
                          </a:lnTo>
                          <a:lnTo>
                            <a:pt x="0" y="93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75000"/>
                      </a:srgbClr>
                    </a:solidFill>
                    <a:ln w="0">
                      <a:solidFill>
                        <a:srgbClr val="FFD949">
                          <a:lumMod val="75000"/>
                        </a:srgbClr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61" name="Freeform 16">
                      <a:extLst>
                        <a:ext uri="{FF2B5EF4-FFF2-40B4-BE49-F238E27FC236}">
                          <a16:creationId xmlns:a16="http://schemas.microsoft.com/office/drawing/2014/main" id="{B0997EF8-FD76-41F0-C824-E370CC2311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59200" y="5773738"/>
                      <a:ext cx="349250" cy="1725613"/>
                    </a:xfrm>
                    <a:custGeom>
                      <a:avLst/>
                      <a:gdLst>
                        <a:gd name="T0" fmla="*/ 0 w 220"/>
                        <a:gd name="T1" fmla="*/ 0 h 1087"/>
                        <a:gd name="T2" fmla="*/ 67 w 220"/>
                        <a:gd name="T3" fmla="*/ 60 h 1087"/>
                        <a:gd name="T4" fmla="*/ 140 w 220"/>
                        <a:gd name="T5" fmla="*/ 118 h 1087"/>
                        <a:gd name="T6" fmla="*/ 220 w 220"/>
                        <a:gd name="T7" fmla="*/ 175 h 1087"/>
                        <a:gd name="T8" fmla="*/ 220 w 220"/>
                        <a:gd name="T9" fmla="*/ 1087 h 1087"/>
                        <a:gd name="T10" fmla="*/ 140 w 220"/>
                        <a:gd name="T11" fmla="*/ 1033 h 1087"/>
                        <a:gd name="T12" fmla="*/ 67 w 220"/>
                        <a:gd name="T13" fmla="*/ 976 h 1087"/>
                        <a:gd name="T14" fmla="*/ 0 w 220"/>
                        <a:gd name="T15" fmla="*/ 919 h 1087"/>
                        <a:gd name="T16" fmla="*/ 0 w 220"/>
                        <a:gd name="T17" fmla="*/ 0 h 10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20" h="1087">
                          <a:moveTo>
                            <a:pt x="0" y="0"/>
                          </a:moveTo>
                          <a:lnTo>
                            <a:pt x="67" y="60"/>
                          </a:lnTo>
                          <a:lnTo>
                            <a:pt x="140" y="118"/>
                          </a:lnTo>
                          <a:lnTo>
                            <a:pt x="220" y="175"/>
                          </a:lnTo>
                          <a:lnTo>
                            <a:pt x="220" y="1087"/>
                          </a:lnTo>
                          <a:lnTo>
                            <a:pt x="140" y="1033"/>
                          </a:lnTo>
                          <a:lnTo>
                            <a:pt x="67" y="976"/>
                          </a:lnTo>
                          <a:lnTo>
                            <a:pt x="0" y="919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62" name="Freeform 17">
                      <a:extLst>
                        <a:ext uri="{FF2B5EF4-FFF2-40B4-BE49-F238E27FC236}">
                          <a16:creationId xmlns:a16="http://schemas.microsoft.com/office/drawing/2014/main" id="{C67CEED2-021D-FA8F-FBE6-4D3C5FB1A7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436350" y="5773738"/>
                      <a:ext cx="347663" cy="1725613"/>
                    </a:xfrm>
                    <a:custGeom>
                      <a:avLst/>
                      <a:gdLst>
                        <a:gd name="T0" fmla="*/ 219 w 219"/>
                        <a:gd name="T1" fmla="*/ 0 h 1087"/>
                        <a:gd name="T2" fmla="*/ 219 w 219"/>
                        <a:gd name="T3" fmla="*/ 919 h 1087"/>
                        <a:gd name="T4" fmla="*/ 151 w 219"/>
                        <a:gd name="T5" fmla="*/ 976 h 1087"/>
                        <a:gd name="T6" fmla="*/ 78 w 219"/>
                        <a:gd name="T7" fmla="*/ 1033 h 1087"/>
                        <a:gd name="T8" fmla="*/ 0 w 219"/>
                        <a:gd name="T9" fmla="*/ 1087 h 1087"/>
                        <a:gd name="T10" fmla="*/ 0 w 219"/>
                        <a:gd name="T11" fmla="*/ 175 h 1087"/>
                        <a:gd name="T12" fmla="*/ 78 w 219"/>
                        <a:gd name="T13" fmla="*/ 118 h 1087"/>
                        <a:gd name="T14" fmla="*/ 151 w 219"/>
                        <a:gd name="T15" fmla="*/ 60 h 1087"/>
                        <a:gd name="T16" fmla="*/ 219 w 219"/>
                        <a:gd name="T17" fmla="*/ 0 h 10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19" h="1087">
                          <a:moveTo>
                            <a:pt x="219" y="0"/>
                          </a:moveTo>
                          <a:lnTo>
                            <a:pt x="219" y="919"/>
                          </a:lnTo>
                          <a:lnTo>
                            <a:pt x="151" y="976"/>
                          </a:lnTo>
                          <a:lnTo>
                            <a:pt x="78" y="1033"/>
                          </a:lnTo>
                          <a:lnTo>
                            <a:pt x="0" y="1087"/>
                          </a:lnTo>
                          <a:lnTo>
                            <a:pt x="0" y="175"/>
                          </a:lnTo>
                          <a:lnTo>
                            <a:pt x="78" y="118"/>
                          </a:lnTo>
                          <a:lnTo>
                            <a:pt x="151" y="60"/>
                          </a:lnTo>
                          <a:lnTo>
                            <a:pt x="219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63" name="Freeform 18">
                      <a:extLst>
                        <a:ext uri="{FF2B5EF4-FFF2-40B4-BE49-F238E27FC236}">
                          <a16:creationId xmlns:a16="http://schemas.microsoft.com/office/drawing/2014/main" id="{AD34657F-4ABB-8E1C-ECFB-A356E65C75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457700" y="6267450"/>
                      <a:ext cx="347663" cy="1598613"/>
                    </a:xfrm>
                    <a:custGeom>
                      <a:avLst/>
                      <a:gdLst>
                        <a:gd name="T0" fmla="*/ 0 w 219"/>
                        <a:gd name="T1" fmla="*/ 0 h 1007"/>
                        <a:gd name="T2" fmla="*/ 106 w 219"/>
                        <a:gd name="T3" fmla="*/ 53 h 1007"/>
                        <a:gd name="T4" fmla="*/ 219 w 219"/>
                        <a:gd name="T5" fmla="*/ 106 h 1007"/>
                        <a:gd name="T6" fmla="*/ 219 w 219"/>
                        <a:gd name="T7" fmla="*/ 1007 h 1007"/>
                        <a:gd name="T8" fmla="*/ 106 w 219"/>
                        <a:gd name="T9" fmla="*/ 959 h 1007"/>
                        <a:gd name="T10" fmla="*/ 0 w 219"/>
                        <a:gd name="T11" fmla="*/ 905 h 1007"/>
                        <a:gd name="T12" fmla="*/ 0 w 219"/>
                        <a:gd name="T13" fmla="*/ 0 h 10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1007">
                          <a:moveTo>
                            <a:pt x="0" y="0"/>
                          </a:moveTo>
                          <a:lnTo>
                            <a:pt x="106" y="53"/>
                          </a:lnTo>
                          <a:lnTo>
                            <a:pt x="219" y="106"/>
                          </a:lnTo>
                          <a:lnTo>
                            <a:pt x="219" y="1007"/>
                          </a:lnTo>
                          <a:lnTo>
                            <a:pt x="106" y="959"/>
                          </a:lnTo>
                          <a:lnTo>
                            <a:pt x="0" y="90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64" name="Freeform 19">
                      <a:extLst>
                        <a:ext uri="{FF2B5EF4-FFF2-40B4-BE49-F238E27FC236}">
                          <a16:creationId xmlns:a16="http://schemas.microsoft.com/office/drawing/2014/main" id="{E752CD45-ECC6-91FD-6781-3C782FABB01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737850" y="6267450"/>
                      <a:ext cx="349250" cy="1598613"/>
                    </a:xfrm>
                    <a:custGeom>
                      <a:avLst/>
                      <a:gdLst>
                        <a:gd name="T0" fmla="*/ 220 w 220"/>
                        <a:gd name="T1" fmla="*/ 0 h 1007"/>
                        <a:gd name="T2" fmla="*/ 220 w 220"/>
                        <a:gd name="T3" fmla="*/ 905 h 1007"/>
                        <a:gd name="T4" fmla="*/ 112 w 220"/>
                        <a:gd name="T5" fmla="*/ 959 h 1007"/>
                        <a:gd name="T6" fmla="*/ 0 w 220"/>
                        <a:gd name="T7" fmla="*/ 1007 h 1007"/>
                        <a:gd name="T8" fmla="*/ 0 w 220"/>
                        <a:gd name="T9" fmla="*/ 106 h 1007"/>
                        <a:gd name="T10" fmla="*/ 112 w 220"/>
                        <a:gd name="T11" fmla="*/ 53 h 1007"/>
                        <a:gd name="T12" fmla="*/ 220 w 220"/>
                        <a:gd name="T13" fmla="*/ 0 h 10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0" h="1007">
                          <a:moveTo>
                            <a:pt x="220" y="0"/>
                          </a:moveTo>
                          <a:lnTo>
                            <a:pt x="220" y="905"/>
                          </a:lnTo>
                          <a:lnTo>
                            <a:pt x="112" y="959"/>
                          </a:lnTo>
                          <a:lnTo>
                            <a:pt x="0" y="1007"/>
                          </a:lnTo>
                          <a:lnTo>
                            <a:pt x="0" y="106"/>
                          </a:lnTo>
                          <a:lnTo>
                            <a:pt x="112" y="53"/>
                          </a:lnTo>
                          <a:lnTo>
                            <a:pt x="22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65" name="Freeform 20">
                      <a:extLst>
                        <a:ext uri="{FF2B5EF4-FFF2-40B4-BE49-F238E27FC236}">
                          <a16:creationId xmlns:a16="http://schemas.microsoft.com/office/drawing/2014/main" id="{B8D6A805-D5B7-A62B-687E-09EBC1207E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154613" y="6575425"/>
                      <a:ext cx="347663" cy="1530350"/>
                    </a:xfrm>
                    <a:custGeom>
                      <a:avLst/>
                      <a:gdLst>
                        <a:gd name="T0" fmla="*/ 0 w 219"/>
                        <a:gd name="T1" fmla="*/ 0 h 964"/>
                        <a:gd name="T2" fmla="*/ 108 w 219"/>
                        <a:gd name="T3" fmla="*/ 37 h 964"/>
                        <a:gd name="T4" fmla="*/ 219 w 219"/>
                        <a:gd name="T5" fmla="*/ 71 h 964"/>
                        <a:gd name="T6" fmla="*/ 219 w 219"/>
                        <a:gd name="T7" fmla="*/ 964 h 964"/>
                        <a:gd name="T8" fmla="*/ 108 w 219"/>
                        <a:gd name="T9" fmla="*/ 931 h 964"/>
                        <a:gd name="T10" fmla="*/ 0 w 219"/>
                        <a:gd name="T11" fmla="*/ 897 h 964"/>
                        <a:gd name="T12" fmla="*/ 0 w 219"/>
                        <a:gd name="T13" fmla="*/ 0 h 9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964">
                          <a:moveTo>
                            <a:pt x="0" y="0"/>
                          </a:moveTo>
                          <a:lnTo>
                            <a:pt x="108" y="37"/>
                          </a:lnTo>
                          <a:lnTo>
                            <a:pt x="219" y="71"/>
                          </a:lnTo>
                          <a:lnTo>
                            <a:pt x="219" y="964"/>
                          </a:lnTo>
                          <a:lnTo>
                            <a:pt x="108" y="931"/>
                          </a:lnTo>
                          <a:lnTo>
                            <a:pt x="0" y="89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66" name="Freeform 21">
                      <a:extLst>
                        <a:ext uri="{FF2B5EF4-FFF2-40B4-BE49-F238E27FC236}">
                          <a16:creationId xmlns:a16="http://schemas.microsoft.com/office/drawing/2014/main" id="{02FB2B49-365B-0305-F5DB-E3A91431838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040938" y="6575425"/>
                      <a:ext cx="346075" cy="1530350"/>
                    </a:xfrm>
                    <a:custGeom>
                      <a:avLst/>
                      <a:gdLst>
                        <a:gd name="T0" fmla="*/ 218 w 218"/>
                        <a:gd name="T1" fmla="*/ 0 h 964"/>
                        <a:gd name="T2" fmla="*/ 218 w 218"/>
                        <a:gd name="T3" fmla="*/ 897 h 964"/>
                        <a:gd name="T4" fmla="*/ 111 w 218"/>
                        <a:gd name="T5" fmla="*/ 931 h 964"/>
                        <a:gd name="T6" fmla="*/ 0 w 218"/>
                        <a:gd name="T7" fmla="*/ 964 h 964"/>
                        <a:gd name="T8" fmla="*/ 0 w 218"/>
                        <a:gd name="T9" fmla="*/ 71 h 964"/>
                        <a:gd name="T10" fmla="*/ 111 w 218"/>
                        <a:gd name="T11" fmla="*/ 37 h 964"/>
                        <a:gd name="T12" fmla="*/ 218 w 218"/>
                        <a:gd name="T13" fmla="*/ 0 h 9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8" h="964">
                          <a:moveTo>
                            <a:pt x="218" y="0"/>
                          </a:moveTo>
                          <a:lnTo>
                            <a:pt x="218" y="897"/>
                          </a:lnTo>
                          <a:lnTo>
                            <a:pt x="111" y="931"/>
                          </a:lnTo>
                          <a:lnTo>
                            <a:pt x="0" y="964"/>
                          </a:lnTo>
                          <a:lnTo>
                            <a:pt x="0" y="71"/>
                          </a:lnTo>
                          <a:lnTo>
                            <a:pt x="111" y="37"/>
                          </a:lnTo>
                          <a:lnTo>
                            <a:pt x="218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67" name="Freeform 22">
                      <a:extLst>
                        <a:ext uri="{FF2B5EF4-FFF2-40B4-BE49-F238E27FC236}">
                          <a16:creationId xmlns:a16="http://schemas.microsoft.com/office/drawing/2014/main" id="{7EAF3731-C6F1-A090-3E54-454FEE81FE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027738" y="6823075"/>
                      <a:ext cx="347663" cy="1470025"/>
                    </a:xfrm>
                    <a:custGeom>
                      <a:avLst/>
                      <a:gdLst>
                        <a:gd name="T0" fmla="*/ 0 w 219"/>
                        <a:gd name="T1" fmla="*/ 0 h 926"/>
                        <a:gd name="T2" fmla="*/ 108 w 219"/>
                        <a:gd name="T3" fmla="*/ 23 h 926"/>
                        <a:gd name="T4" fmla="*/ 219 w 219"/>
                        <a:gd name="T5" fmla="*/ 42 h 926"/>
                        <a:gd name="T6" fmla="*/ 219 w 219"/>
                        <a:gd name="T7" fmla="*/ 926 h 926"/>
                        <a:gd name="T8" fmla="*/ 108 w 219"/>
                        <a:gd name="T9" fmla="*/ 909 h 926"/>
                        <a:gd name="T10" fmla="*/ 0 w 219"/>
                        <a:gd name="T11" fmla="*/ 888 h 926"/>
                        <a:gd name="T12" fmla="*/ 0 w 219"/>
                        <a:gd name="T13" fmla="*/ 0 h 9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926">
                          <a:moveTo>
                            <a:pt x="0" y="0"/>
                          </a:moveTo>
                          <a:lnTo>
                            <a:pt x="108" y="23"/>
                          </a:lnTo>
                          <a:lnTo>
                            <a:pt x="219" y="42"/>
                          </a:lnTo>
                          <a:lnTo>
                            <a:pt x="219" y="926"/>
                          </a:lnTo>
                          <a:lnTo>
                            <a:pt x="108" y="909"/>
                          </a:lnTo>
                          <a:lnTo>
                            <a:pt x="0" y="88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68" name="Freeform 23">
                      <a:extLst>
                        <a:ext uri="{FF2B5EF4-FFF2-40B4-BE49-F238E27FC236}">
                          <a16:creationId xmlns:a16="http://schemas.microsoft.com/office/drawing/2014/main" id="{FD37B8FA-5250-B6A5-D6F5-24BB27FF75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67813" y="6823075"/>
                      <a:ext cx="349250" cy="1470025"/>
                    </a:xfrm>
                    <a:custGeom>
                      <a:avLst/>
                      <a:gdLst>
                        <a:gd name="T0" fmla="*/ 220 w 220"/>
                        <a:gd name="T1" fmla="*/ 0 h 926"/>
                        <a:gd name="T2" fmla="*/ 220 w 220"/>
                        <a:gd name="T3" fmla="*/ 888 h 926"/>
                        <a:gd name="T4" fmla="*/ 111 w 220"/>
                        <a:gd name="T5" fmla="*/ 909 h 926"/>
                        <a:gd name="T6" fmla="*/ 0 w 220"/>
                        <a:gd name="T7" fmla="*/ 926 h 926"/>
                        <a:gd name="T8" fmla="*/ 0 w 220"/>
                        <a:gd name="T9" fmla="*/ 42 h 926"/>
                        <a:gd name="T10" fmla="*/ 111 w 220"/>
                        <a:gd name="T11" fmla="*/ 23 h 926"/>
                        <a:gd name="T12" fmla="*/ 220 w 220"/>
                        <a:gd name="T13" fmla="*/ 0 h 9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0" h="926">
                          <a:moveTo>
                            <a:pt x="220" y="0"/>
                          </a:moveTo>
                          <a:lnTo>
                            <a:pt x="220" y="888"/>
                          </a:lnTo>
                          <a:lnTo>
                            <a:pt x="111" y="909"/>
                          </a:lnTo>
                          <a:lnTo>
                            <a:pt x="0" y="926"/>
                          </a:lnTo>
                          <a:lnTo>
                            <a:pt x="0" y="42"/>
                          </a:lnTo>
                          <a:lnTo>
                            <a:pt x="111" y="23"/>
                          </a:lnTo>
                          <a:lnTo>
                            <a:pt x="22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69" name="Freeform 24">
                      <a:extLst>
                        <a:ext uri="{FF2B5EF4-FFF2-40B4-BE49-F238E27FC236}">
                          <a16:creationId xmlns:a16="http://schemas.microsoft.com/office/drawing/2014/main" id="{3DAA2F35-1742-9F65-3F13-9EA013F1BC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073900" y="6975475"/>
                      <a:ext cx="347663" cy="1417638"/>
                    </a:xfrm>
                    <a:custGeom>
                      <a:avLst/>
                      <a:gdLst>
                        <a:gd name="T0" fmla="*/ 0 w 219"/>
                        <a:gd name="T1" fmla="*/ 0 h 893"/>
                        <a:gd name="T2" fmla="*/ 110 w 219"/>
                        <a:gd name="T3" fmla="*/ 7 h 893"/>
                        <a:gd name="T4" fmla="*/ 219 w 219"/>
                        <a:gd name="T5" fmla="*/ 12 h 893"/>
                        <a:gd name="T6" fmla="*/ 219 w 219"/>
                        <a:gd name="T7" fmla="*/ 893 h 893"/>
                        <a:gd name="T8" fmla="*/ 110 w 219"/>
                        <a:gd name="T9" fmla="*/ 890 h 893"/>
                        <a:gd name="T10" fmla="*/ 0 w 219"/>
                        <a:gd name="T11" fmla="*/ 881 h 893"/>
                        <a:gd name="T12" fmla="*/ 0 w 219"/>
                        <a:gd name="T13" fmla="*/ 0 h 8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893">
                          <a:moveTo>
                            <a:pt x="0" y="0"/>
                          </a:moveTo>
                          <a:lnTo>
                            <a:pt x="110" y="7"/>
                          </a:lnTo>
                          <a:lnTo>
                            <a:pt x="219" y="12"/>
                          </a:lnTo>
                          <a:lnTo>
                            <a:pt x="219" y="893"/>
                          </a:lnTo>
                          <a:lnTo>
                            <a:pt x="110" y="890"/>
                          </a:lnTo>
                          <a:lnTo>
                            <a:pt x="0" y="88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70" name="Freeform 25">
                      <a:extLst>
                        <a:ext uri="{FF2B5EF4-FFF2-40B4-BE49-F238E27FC236}">
                          <a16:creationId xmlns:a16="http://schemas.microsoft.com/office/drawing/2014/main" id="{23A5893D-76DC-BFC2-84AC-0A11E5930DB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0063" y="6975475"/>
                      <a:ext cx="350838" cy="1417638"/>
                    </a:xfrm>
                    <a:custGeom>
                      <a:avLst/>
                      <a:gdLst>
                        <a:gd name="T0" fmla="*/ 221 w 221"/>
                        <a:gd name="T1" fmla="*/ 0 h 893"/>
                        <a:gd name="T2" fmla="*/ 221 w 221"/>
                        <a:gd name="T3" fmla="*/ 881 h 893"/>
                        <a:gd name="T4" fmla="*/ 110 w 221"/>
                        <a:gd name="T5" fmla="*/ 890 h 893"/>
                        <a:gd name="T6" fmla="*/ 0 w 221"/>
                        <a:gd name="T7" fmla="*/ 893 h 893"/>
                        <a:gd name="T8" fmla="*/ 0 w 221"/>
                        <a:gd name="T9" fmla="*/ 12 h 893"/>
                        <a:gd name="T10" fmla="*/ 110 w 221"/>
                        <a:gd name="T11" fmla="*/ 7 h 893"/>
                        <a:gd name="T12" fmla="*/ 221 w 221"/>
                        <a:gd name="T13" fmla="*/ 0 h 8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1" h="893">
                          <a:moveTo>
                            <a:pt x="221" y="0"/>
                          </a:moveTo>
                          <a:lnTo>
                            <a:pt x="221" y="881"/>
                          </a:lnTo>
                          <a:lnTo>
                            <a:pt x="110" y="890"/>
                          </a:lnTo>
                          <a:lnTo>
                            <a:pt x="0" y="893"/>
                          </a:lnTo>
                          <a:lnTo>
                            <a:pt x="0" y="12"/>
                          </a:lnTo>
                          <a:lnTo>
                            <a:pt x="110" y="7"/>
                          </a:lnTo>
                          <a:lnTo>
                            <a:pt x="221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</p:grpSp>
              <p:grpSp>
                <p:nvGrpSpPr>
                  <p:cNvPr id="156" name="Group 155">
                    <a:extLst>
                      <a:ext uri="{FF2B5EF4-FFF2-40B4-BE49-F238E27FC236}">
                        <a16:creationId xmlns:a16="http://schemas.microsoft.com/office/drawing/2014/main" id="{9FFBBF10-5CB5-EEA4-206E-68916C7D08A1}"/>
                      </a:ext>
                    </a:extLst>
                  </p:cNvPr>
                  <p:cNvGrpSpPr/>
                  <p:nvPr/>
                </p:nvGrpSpPr>
                <p:grpSpPr>
                  <a:xfrm>
                    <a:off x="6338645" y="2741246"/>
                    <a:ext cx="9070975" cy="4368800"/>
                    <a:chOff x="3235325" y="2628900"/>
                    <a:chExt cx="9070975" cy="4368800"/>
                  </a:xfrm>
                </p:grpSpPr>
                <p:sp>
                  <p:nvSpPr>
                    <p:cNvPr id="157" name="Freeform 26">
                      <a:extLst>
                        <a:ext uri="{FF2B5EF4-FFF2-40B4-BE49-F238E27FC236}">
                          <a16:creationId xmlns:a16="http://schemas.microsoft.com/office/drawing/2014/main" id="{590732DC-8289-4A0D-90CF-47FCF42DB1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5325" y="2628900"/>
                      <a:ext cx="9070975" cy="4368800"/>
                    </a:xfrm>
                    <a:custGeom>
                      <a:avLst/>
                      <a:gdLst>
                        <a:gd name="T0" fmla="*/ 3038 w 5714"/>
                        <a:gd name="T1" fmla="*/ 2 h 2752"/>
                        <a:gd name="T2" fmla="*/ 3390 w 5714"/>
                        <a:gd name="T3" fmla="*/ 21 h 2752"/>
                        <a:gd name="T4" fmla="*/ 3728 w 5714"/>
                        <a:gd name="T5" fmla="*/ 59 h 2752"/>
                        <a:gd name="T6" fmla="*/ 4047 w 5714"/>
                        <a:gd name="T7" fmla="*/ 115 h 2752"/>
                        <a:gd name="T8" fmla="*/ 4349 w 5714"/>
                        <a:gd name="T9" fmla="*/ 186 h 2752"/>
                        <a:gd name="T10" fmla="*/ 4627 w 5714"/>
                        <a:gd name="T11" fmla="*/ 273 h 2752"/>
                        <a:gd name="T12" fmla="*/ 4878 w 5714"/>
                        <a:gd name="T13" fmla="*/ 374 h 2752"/>
                        <a:gd name="T14" fmla="*/ 5102 w 5714"/>
                        <a:gd name="T15" fmla="*/ 488 h 2752"/>
                        <a:gd name="T16" fmla="*/ 5296 w 5714"/>
                        <a:gd name="T17" fmla="*/ 617 h 2752"/>
                        <a:gd name="T18" fmla="*/ 5456 w 5714"/>
                        <a:gd name="T19" fmla="*/ 756 h 2752"/>
                        <a:gd name="T20" fmla="*/ 5581 w 5714"/>
                        <a:gd name="T21" fmla="*/ 905 h 2752"/>
                        <a:gd name="T22" fmla="*/ 5666 w 5714"/>
                        <a:gd name="T23" fmla="*/ 1065 h 2752"/>
                        <a:gd name="T24" fmla="*/ 5709 w 5714"/>
                        <a:gd name="T25" fmla="*/ 1233 h 2752"/>
                        <a:gd name="T26" fmla="*/ 5709 w 5714"/>
                        <a:gd name="T27" fmla="*/ 1412 h 2752"/>
                        <a:gd name="T28" fmla="*/ 5662 w 5714"/>
                        <a:gd name="T29" fmla="*/ 1590 h 2752"/>
                        <a:gd name="T30" fmla="*/ 5569 w 5714"/>
                        <a:gd name="T31" fmla="*/ 1762 h 2752"/>
                        <a:gd name="T32" fmla="*/ 5435 w 5714"/>
                        <a:gd name="T33" fmla="*/ 1927 h 2752"/>
                        <a:gd name="T34" fmla="*/ 5263 w 5714"/>
                        <a:gd name="T35" fmla="*/ 2081 h 2752"/>
                        <a:gd name="T36" fmla="*/ 5055 w 5714"/>
                        <a:gd name="T37" fmla="*/ 2224 h 2752"/>
                        <a:gd name="T38" fmla="*/ 4816 w 5714"/>
                        <a:gd name="T39" fmla="*/ 2352 h 2752"/>
                        <a:gd name="T40" fmla="*/ 4545 w 5714"/>
                        <a:gd name="T41" fmla="*/ 2467 h 2752"/>
                        <a:gd name="T42" fmla="*/ 4248 w 5714"/>
                        <a:gd name="T43" fmla="*/ 2564 h 2752"/>
                        <a:gd name="T44" fmla="*/ 3929 w 5714"/>
                        <a:gd name="T45" fmla="*/ 2644 h 2752"/>
                        <a:gd name="T46" fmla="*/ 3588 w 5714"/>
                        <a:gd name="T47" fmla="*/ 2702 h 2752"/>
                        <a:gd name="T48" fmla="*/ 3230 w 5714"/>
                        <a:gd name="T49" fmla="*/ 2738 h 2752"/>
                        <a:gd name="T50" fmla="*/ 2857 w 5714"/>
                        <a:gd name="T51" fmla="*/ 2752 h 2752"/>
                        <a:gd name="T52" fmla="*/ 2484 w 5714"/>
                        <a:gd name="T53" fmla="*/ 2738 h 2752"/>
                        <a:gd name="T54" fmla="*/ 2127 w 5714"/>
                        <a:gd name="T55" fmla="*/ 2702 h 2752"/>
                        <a:gd name="T56" fmla="*/ 1787 w 5714"/>
                        <a:gd name="T57" fmla="*/ 2644 h 2752"/>
                        <a:gd name="T58" fmla="*/ 1466 w 5714"/>
                        <a:gd name="T59" fmla="*/ 2564 h 2752"/>
                        <a:gd name="T60" fmla="*/ 1169 w 5714"/>
                        <a:gd name="T61" fmla="*/ 2467 h 2752"/>
                        <a:gd name="T62" fmla="*/ 900 w 5714"/>
                        <a:gd name="T63" fmla="*/ 2352 h 2752"/>
                        <a:gd name="T64" fmla="*/ 659 w 5714"/>
                        <a:gd name="T65" fmla="*/ 2224 h 2752"/>
                        <a:gd name="T66" fmla="*/ 451 w 5714"/>
                        <a:gd name="T67" fmla="*/ 2081 h 2752"/>
                        <a:gd name="T68" fmla="*/ 279 w 5714"/>
                        <a:gd name="T69" fmla="*/ 1927 h 2752"/>
                        <a:gd name="T70" fmla="*/ 146 w 5714"/>
                        <a:gd name="T71" fmla="*/ 1762 h 2752"/>
                        <a:gd name="T72" fmla="*/ 54 w 5714"/>
                        <a:gd name="T73" fmla="*/ 1590 h 2752"/>
                        <a:gd name="T74" fmla="*/ 7 w 5714"/>
                        <a:gd name="T75" fmla="*/ 1412 h 2752"/>
                        <a:gd name="T76" fmla="*/ 5 w 5714"/>
                        <a:gd name="T77" fmla="*/ 1233 h 2752"/>
                        <a:gd name="T78" fmla="*/ 50 w 5714"/>
                        <a:gd name="T79" fmla="*/ 1065 h 2752"/>
                        <a:gd name="T80" fmla="*/ 135 w 5714"/>
                        <a:gd name="T81" fmla="*/ 905 h 2752"/>
                        <a:gd name="T82" fmla="*/ 258 w 5714"/>
                        <a:gd name="T83" fmla="*/ 756 h 2752"/>
                        <a:gd name="T84" fmla="*/ 420 w 5714"/>
                        <a:gd name="T85" fmla="*/ 617 h 2752"/>
                        <a:gd name="T86" fmla="*/ 612 w 5714"/>
                        <a:gd name="T87" fmla="*/ 488 h 2752"/>
                        <a:gd name="T88" fmla="*/ 836 w 5714"/>
                        <a:gd name="T89" fmla="*/ 374 h 2752"/>
                        <a:gd name="T90" fmla="*/ 1089 w 5714"/>
                        <a:gd name="T91" fmla="*/ 273 h 2752"/>
                        <a:gd name="T92" fmla="*/ 1367 w 5714"/>
                        <a:gd name="T93" fmla="*/ 186 h 2752"/>
                        <a:gd name="T94" fmla="*/ 1667 w 5714"/>
                        <a:gd name="T95" fmla="*/ 115 h 2752"/>
                        <a:gd name="T96" fmla="*/ 1986 w 5714"/>
                        <a:gd name="T97" fmla="*/ 59 h 2752"/>
                        <a:gd name="T98" fmla="*/ 2325 w 5714"/>
                        <a:gd name="T99" fmla="*/ 21 h 2752"/>
                        <a:gd name="T100" fmla="*/ 2677 w 5714"/>
                        <a:gd name="T101" fmla="*/ 2 h 27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714" h="2752">
                          <a:moveTo>
                            <a:pt x="2857" y="0"/>
                          </a:moveTo>
                          <a:lnTo>
                            <a:pt x="3038" y="2"/>
                          </a:lnTo>
                          <a:lnTo>
                            <a:pt x="3216" y="9"/>
                          </a:lnTo>
                          <a:lnTo>
                            <a:pt x="3390" y="21"/>
                          </a:lnTo>
                          <a:lnTo>
                            <a:pt x="3561" y="38"/>
                          </a:lnTo>
                          <a:lnTo>
                            <a:pt x="3728" y="59"/>
                          </a:lnTo>
                          <a:lnTo>
                            <a:pt x="3891" y="85"/>
                          </a:lnTo>
                          <a:lnTo>
                            <a:pt x="4047" y="115"/>
                          </a:lnTo>
                          <a:lnTo>
                            <a:pt x="4202" y="148"/>
                          </a:lnTo>
                          <a:lnTo>
                            <a:pt x="4349" y="186"/>
                          </a:lnTo>
                          <a:lnTo>
                            <a:pt x="4490" y="228"/>
                          </a:lnTo>
                          <a:lnTo>
                            <a:pt x="4627" y="273"/>
                          </a:lnTo>
                          <a:lnTo>
                            <a:pt x="4755" y="321"/>
                          </a:lnTo>
                          <a:lnTo>
                            <a:pt x="4878" y="374"/>
                          </a:lnTo>
                          <a:lnTo>
                            <a:pt x="4994" y="429"/>
                          </a:lnTo>
                          <a:lnTo>
                            <a:pt x="5102" y="488"/>
                          </a:lnTo>
                          <a:lnTo>
                            <a:pt x="5203" y="551"/>
                          </a:lnTo>
                          <a:lnTo>
                            <a:pt x="5296" y="617"/>
                          </a:lnTo>
                          <a:lnTo>
                            <a:pt x="5380" y="685"/>
                          </a:lnTo>
                          <a:lnTo>
                            <a:pt x="5456" y="756"/>
                          </a:lnTo>
                          <a:lnTo>
                            <a:pt x="5524" y="829"/>
                          </a:lnTo>
                          <a:lnTo>
                            <a:pt x="5581" y="905"/>
                          </a:lnTo>
                          <a:lnTo>
                            <a:pt x="5628" y="985"/>
                          </a:lnTo>
                          <a:lnTo>
                            <a:pt x="5666" y="1065"/>
                          </a:lnTo>
                          <a:lnTo>
                            <a:pt x="5694" y="1148"/>
                          </a:lnTo>
                          <a:lnTo>
                            <a:pt x="5709" y="1233"/>
                          </a:lnTo>
                          <a:lnTo>
                            <a:pt x="5714" y="1320"/>
                          </a:lnTo>
                          <a:lnTo>
                            <a:pt x="5709" y="1412"/>
                          </a:lnTo>
                          <a:lnTo>
                            <a:pt x="5692" y="1501"/>
                          </a:lnTo>
                          <a:lnTo>
                            <a:pt x="5662" y="1590"/>
                          </a:lnTo>
                          <a:lnTo>
                            <a:pt x="5621" y="1677"/>
                          </a:lnTo>
                          <a:lnTo>
                            <a:pt x="5569" y="1762"/>
                          </a:lnTo>
                          <a:lnTo>
                            <a:pt x="5508" y="1845"/>
                          </a:lnTo>
                          <a:lnTo>
                            <a:pt x="5435" y="1927"/>
                          </a:lnTo>
                          <a:lnTo>
                            <a:pt x="5353" y="2005"/>
                          </a:lnTo>
                          <a:lnTo>
                            <a:pt x="5263" y="2081"/>
                          </a:lnTo>
                          <a:lnTo>
                            <a:pt x="5164" y="2154"/>
                          </a:lnTo>
                          <a:lnTo>
                            <a:pt x="5055" y="2224"/>
                          </a:lnTo>
                          <a:lnTo>
                            <a:pt x="4939" y="2290"/>
                          </a:lnTo>
                          <a:lnTo>
                            <a:pt x="4816" y="2352"/>
                          </a:lnTo>
                          <a:lnTo>
                            <a:pt x="4684" y="2411"/>
                          </a:lnTo>
                          <a:lnTo>
                            <a:pt x="4545" y="2467"/>
                          </a:lnTo>
                          <a:lnTo>
                            <a:pt x="4399" y="2517"/>
                          </a:lnTo>
                          <a:lnTo>
                            <a:pt x="4248" y="2564"/>
                          </a:lnTo>
                          <a:lnTo>
                            <a:pt x="4091" y="2606"/>
                          </a:lnTo>
                          <a:lnTo>
                            <a:pt x="3929" y="2644"/>
                          </a:lnTo>
                          <a:lnTo>
                            <a:pt x="3761" y="2675"/>
                          </a:lnTo>
                          <a:lnTo>
                            <a:pt x="3588" y="2702"/>
                          </a:lnTo>
                          <a:lnTo>
                            <a:pt x="3411" y="2724"/>
                          </a:lnTo>
                          <a:lnTo>
                            <a:pt x="3230" y="2738"/>
                          </a:lnTo>
                          <a:lnTo>
                            <a:pt x="3046" y="2748"/>
                          </a:lnTo>
                          <a:lnTo>
                            <a:pt x="2857" y="2752"/>
                          </a:lnTo>
                          <a:lnTo>
                            <a:pt x="2670" y="2748"/>
                          </a:lnTo>
                          <a:lnTo>
                            <a:pt x="2484" y="2738"/>
                          </a:lnTo>
                          <a:lnTo>
                            <a:pt x="2304" y="2724"/>
                          </a:lnTo>
                          <a:lnTo>
                            <a:pt x="2127" y="2702"/>
                          </a:lnTo>
                          <a:lnTo>
                            <a:pt x="1955" y="2675"/>
                          </a:lnTo>
                          <a:lnTo>
                            <a:pt x="1787" y="2644"/>
                          </a:lnTo>
                          <a:lnTo>
                            <a:pt x="1624" y="2606"/>
                          </a:lnTo>
                          <a:lnTo>
                            <a:pt x="1466" y="2564"/>
                          </a:lnTo>
                          <a:lnTo>
                            <a:pt x="1315" y="2517"/>
                          </a:lnTo>
                          <a:lnTo>
                            <a:pt x="1169" y="2467"/>
                          </a:lnTo>
                          <a:lnTo>
                            <a:pt x="1032" y="2411"/>
                          </a:lnTo>
                          <a:lnTo>
                            <a:pt x="900" y="2352"/>
                          </a:lnTo>
                          <a:lnTo>
                            <a:pt x="775" y="2290"/>
                          </a:lnTo>
                          <a:lnTo>
                            <a:pt x="659" y="2224"/>
                          </a:lnTo>
                          <a:lnTo>
                            <a:pt x="552" y="2154"/>
                          </a:lnTo>
                          <a:lnTo>
                            <a:pt x="451" y="2081"/>
                          </a:lnTo>
                          <a:lnTo>
                            <a:pt x="361" y="2005"/>
                          </a:lnTo>
                          <a:lnTo>
                            <a:pt x="279" y="1927"/>
                          </a:lnTo>
                          <a:lnTo>
                            <a:pt x="208" y="1845"/>
                          </a:lnTo>
                          <a:lnTo>
                            <a:pt x="146" y="1762"/>
                          </a:lnTo>
                          <a:lnTo>
                            <a:pt x="94" y="1677"/>
                          </a:lnTo>
                          <a:lnTo>
                            <a:pt x="54" y="1590"/>
                          </a:lnTo>
                          <a:lnTo>
                            <a:pt x="24" y="1501"/>
                          </a:lnTo>
                          <a:lnTo>
                            <a:pt x="7" y="1412"/>
                          </a:lnTo>
                          <a:lnTo>
                            <a:pt x="0" y="1320"/>
                          </a:lnTo>
                          <a:lnTo>
                            <a:pt x="5" y="1233"/>
                          </a:lnTo>
                          <a:lnTo>
                            <a:pt x="23" y="1148"/>
                          </a:lnTo>
                          <a:lnTo>
                            <a:pt x="50" y="1065"/>
                          </a:lnTo>
                          <a:lnTo>
                            <a:pt x="87" y="985"/>
                          </a:lnTo>
                          <a:lnTo>
                            <a:pt x="135" y="905"/>
                          </a:lnTo>
                          <a:lnTo>
                            <a:pt x="193" y="829"/>
                          </a:lnTo>
                          <a:lnTo>
                            <a:pt x="258" y="756"/>
                          </a:lnTo>
                          <a:lnTo>
                            <a:pt x="335" y="685"/>
                          </a:lnTo>
                          <a:lnTo>
                            <a:pt x="420" y="617"/>
                          </a:lnTo>
                          <a:lnTo>
                            <a:pt x="512" y="551"/>
                          </a:lnTo>
                          <a:lnTo>
                            <a:pt x="612" y="488"/>
                          </a:lnTo>
                          <a:lnTo>
                            <a:pt x="722" y="429"/>
                          </a:lnTo>
                          <a:lnTo>
                            <a:pt x="836" y="374"/>
                          </a:lnTo>
                          <a:lnTo>
                            <a:pt x="959" y="321"/>
                          </a:lnTo>
                          <a:lnTo>
                            <a:pt x="1089" y="273"/>
                          </a:lnTo>
                          <a:lnTo>
                            <a:pt x="1225" y="228"/>
                          </a:lnTo>
                          <a:lnTo>
                            <a:pt x="1367" y="186"/>
                          </a:lnTo>
                          <a:lnTo>
                            <a:pt x="1514" y="148"/>
                          </a:lnTo>
                          <a:lnTo>
                            <a:pt x="1667" y="115"/>
                          </a:lnTo>
                          <a:lnTo>
                            <a:pt x="1825" y="85"/>
                          </a:lnTo>
                          <a:lnTo>
                            <a:pt x="1986" y="59"/>
                          </a:lnTo>
                          <a:lnTo>
                            <a:pt x="2155" y="38"/>
                          </a:lnTo>
                          <a:lnTo>
                            <a:pt x="2325" y="21"/>
                          </a:lnTo>
                          <a:lnTo>
                            <a:pt x="2500" y="9"/>
                          </a:lnTo>
                          <a:lnTo>
                            <a:pt x="2677" y="2"/>
                          </a:lnTo>
                          <a:lnTo>
                            <a:pt x="2857" y="0"/>
                          </a:lnTo>
                          <a:close/>
                        </a:path>
                      </a:pathLst>
                    </a:custGeom>
                    <a:solidFill>
                      <a:srgbClr val="FFD949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58" name="Freeform 27">
                      <a:extLst>
                        <a:ext uri="{FF2B5EF4-FFF2-40B4-BE49-F238E27FC236}">
                          <a16:creationId xmlns:a16="http://schemas.microsoft.com/office/drawing/2014/main" id="{0EA2B264-84D8-FA46-0845-B65EC4D69E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932238" y="3152775"/>
                      <a:ext cx="7677150" cy="3138488"/>
                    </a:xfrm>
                    <a:custGeom>
                      <a:avLst/>
                      <a:gdLst>
                        <a:gd name="T0" fmla="*/ 2611 w 4836"/>
                        <a:gd name="T1" fmla="*/ 4 h 1977"/>
                        <a:gd name="T2" fmla="*/ 2977 w 4836"/>
                        <a:gd name="T3" fmla="*/ 28 h 1977"/>
                        <a:gd name="T4" fmla="*/ 3312 w 4836"/>
                        <a:gd name="T5" fmla="*/ 75 h 1977"/>
                        <a:gd name="T6" fmla="*/ 3619 w 4836"/>
                        <a:gd name="T7" fmla="*/ 141 h 1977"/>
                        <a:gd name="T8" fmla="*/ 3893 w 4836"/>
                        <a:gd name="T9" fmla="*/ 224 h 1977"/>
                        <a:gd name="T10" fmla="*/ 4136 w 4836"/>
                        <a:gd name="T11" fmla="*/ 318 h 1977"/>
                        <a:gd name="T12" fmla="*/ 4344 w 4836"/>
                        <a:gd name="T13" fmla="*/ 424 h 1977"/>
                        <a:gd name="T14" fmla="*/ 4517 w 4836"/>
                        <a:gd name="T15" fmla="*/ 535 h 1977"/>
                        <a:gd name="T16" fmla="*/ 4654 w 4836"/>
                        <a:gd name="T17" fmla="*/ 652 h 1977"/>
                        <a:gd name="T18" fmla="*/ 4755 w 4836"/>
                        <a:gd name="T19" fmla="*/ 768 h 1977"/>
                        <a:gd name="T20" fmla="*/ 4816 w 4836"/>
                        <a:gd name="T21" fmla="*/ 883 h 1977"/>
                        <a:gd name="T22" fmla="*/ 4836 w 4836"/>
                        <a:gd name="T23" fmla="*/ 990 h 1977"/>
                        <a:gd name="T24" fmla="*/ 4816 w 4836"/>
                        <a:gd name="T25" fmla="*/ 1100 h 1977"/>
                        <a:gd name="T26" fmla="*/ 4755 w 4836"/>
                        <a:gd name="T27" fmla="*/ 1213 h 1977"/>
                        <a:gd name="T28" fmla="*/ 4654 w 4836"/>
                        <a:gd name="T29" fmla="*/ 1329 h 1977"/>
                        <a:gd name="T30" fmla="*/ 4517 w 4836"/>
                        <a:gd name="T31" fmla="*/ 1444 h 1977"/>
                        <a:gd name="T32" fmla="*/ 4344 w 4836"/>
                        <a:gd name="T33" fmla="*/ 1555 h 1977"/>
                        <a:gd name="T34" fmla="*/ 4136 w 4836"/>
                        <a:gd name="T35" fmla="*/ 1659 h 1977"/>
                        <a:gd name="T36" fmla="*/ 3893 w 4836"/>
                        <a:gd name="T37" fmla="*/ 1755 h 1977"/>
                        <a:gd name="T38" fmla="*/ 3619 w 4836"/>
                        <a:gd name="T39" fmla="*/ 1836 h 1977"/>
                        <a:gd name="T40" fmla="*/ 3312 w 4836"/>
                        <a:gd name="T41" fmla="*/ 1902 h 1977"/>
                        <a:gd name="T42" fmla="*/ 2977 w 4836"/>
                        <a:gd name="T43" fmla="*/ 1949 h 1977"/>
                        <a:gd name="T44" fmla="*/ 2611 w 4836"/>
                        <a:gd name="T45" fmla="*/ 1974 h 1977"/>
                        <a:gd name="T46" fmla="*/ 2226 w 4836"/>
                        <a:gd name="T47" fmla="*/ 1974 h 1977"/>
                        <a:gd name="T48" fmla="*/ 1861 w 4836"/>
                        <a:gd name="T49" fmla="*/ 1949 h 1977"/>
                        <a:gd name="T50" fmla="*/ 1525 w 4836"/>
                        <a:gd name="T51" fmla="*/ 1902 h 1977"/>
                        <a:gd name="T52" fmla="*/ 1218 w 4836"/>
                        <a:gd name="T53" fmla="*/ 1836 h 1977"/>
                        <a:gd name="T54" fmla="*/ 944 w 4836"/>
                        <a:gd name="T55" fmla="*/ 1755 h 1977"/>
                        <a:gd name="T56" fmla="*/ 701 w 4836"/>
                        <a:gd name="T57" fmla="*/ 1659 h 1977"/>
                        <a:gd name="T58" fmla="*/ 493 w 4836"/>
                        <a:gd name="T59" fmla="*/ 1555 h 1977"/>
                        <a:gd name="T60" fmla="*/ 319 w 4836"/>
                        <a:gd name="T61" fmla="*/ 1444 h 1977"/>
                        <a:gd name="T62" fmla="*/ 182 w 4836"/>
                        <a:gd name="T63" fmla="*/ 1329 h 1977"/>
                        <a:gd name="T64" fmla="*/ 81 w 4836"/>
                        <a:gd name="T65" fmla="*/ 1213 h 1977"/>
                        <a:gd name="T66" fmla="*/ 21 w 4836"/>
                        <a:gd name="T67" fmla="*/ 1100 h 1977"/>
                        <a:gd name="T68" fmla="*/ 0 w 4836"/>
                        <a:gd name="T69" fmla="*/ 990 h 1977"/>
                        <a:gd name="T70" fmla="*/ 21 w 4836"/>
                        <a:gd name="T71" fmla="*/ 883 h 1977"/>
                        <a:gd name="T72" fmla="*/ 81 w 4836"/>
                        <a:gd name="T73" fmla="*/ 768 h 1977"/>
                        <a:gd name="T74" fmla="*/ 182 w 4836"/>
                        <a:gd name="T75" fmla="*/ 652 h 1977"/>
                        <a:gd name="T76" fmla="*/ 319 w 4836"/>
                        <a:gd name="T77" fmla="*/ 535 h 1977"/>
                        <a:gd name="T78" fmla="*/ 493 w 4836"/>
                        <a:gd name="T79" fmla="*/ 424 h 1977"/>
                        <a:gd name="T80" fmla="*/ 701 w 4836"/>
                        <a:gd name="T81" fmla="*/ 318 h 1977"/>
                        <a:gd name="T82" fmla="*/ 944 w 4836"/>
                        <a:gd name="T83" fmla="*/ 224 h 1977"/>
                        <a:gd name="T84" fmla="*/ 1218 w 4836"/>
                        <a:gd name="T85" fmla="*/ 141 h 1977"/>
                        <a:gd name="T86" fmla="*/ 1525 w 4836"/>
                        <a:gd name="T87" fmla="*/ 75 h 1977"/>
                        <a:gd name="T88" fmla="*/ 1861 w 4836"/>
                        <a:gd name="T89" fmla="*/ 28 h 1977"/>
                        <a:gd name="T90" fmla="*/ 2226 w 4836"/>
                        <a:gd name="T91" fmla="*/ 4 h 19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4836" h="1977">
                          <a:moveTo>
                            <a:pt x="2418" y="0"/>
                          </a:moveTo>
                          <a:lnTo>
                            <a:pt x="2611" y="4"/>
                          </a:lnTo>
                          <a:lnTo>
                            <a:pt x="2796" y="12"/>
                          </a:lnTo>
                          <a:lnTo>
                            <a:pt x="2977" y="28"/>
                          </a:lnTo>
                          <a:lnTo>
                            <a:pt x="3149" y="49"/>
                          </a:lnTo>
                          <a:lnTo>
                            <a:pt x="3312" y="75"/>
                          </a:lnTo>
                          <a:lnTo>
                            <a:pt x="3469" y="106"/>
                          </a:lnTo>
                          <a:lnTo>
                            <a:pt x="3619" y="141"/>
                          </a:lnTo>
                          <a:lnTo>
                            <a:pt x="3759" y="181"/>
                          </a:lnTo>
                          <a:lnTo>
                            <a:pt x="3893" y="224"/>
                          </a:lnTo>
                          <a:lnTo>
                            <a:pt x="4019" y="269"/>
                          </a:lnTo>
                          <a:lnTo>
                            <a:pt x="4136" y="318"/>
                          </a:lnTo>
                          <a:lnTo>
                            <a:pt x="4245" y="370"/>
                          </a:lnTo>
                          <a:lnTo>
                            <a:pt x="4344" y="424"/>
                          </a:lnTo>
                          <a:lnTo>
                            <a:pt x="4436" y="480"/>
                          </a:lnTo>
                          <a:lnTo>
                            <a:pt x="4517" y="535"/>
                          </a:lnTo>
                          <a:lnTo>
                            <a:pt x="4592" y="593"/>
                          </a:lnTo>
                          <a:lnTo>
                            <a:pt x="4654" y="652"/>
                          </a:lnTo>
                          <a:lnTo>
                            <a:pt x="4710" y="709"/>
                          </a:lnTo>
                          <a:lnTo>
                            <a:pt x="4755" y="768"/>
                          </a:lnTo>
                          <a:lnTo>
                            <a:pt x="4790" y="825"/>
                          </a:lnTo>
                          <a:lnTo>
                            <a:pt x="4816" y="883"/>
                          </a:lnTo>
                          <a:lnTo>
                            <a:pt x="4831" y="937"/>
                          </a:lnTo>
                          <a:lnTo>
                            <a:pt x="4836" y="990"/>
                          </a:lnTo>
                          <a:lnTo>
                            <a:pt x="4831" y="1044"/>
                          </a:lnTo>
                          <a:lnTo>
                            <a:pt x="4816" y="1100"/>
                          </a:lnTo>
                          <a:lnTo>
                            <a:pt x="4790" y="1155"/>
                          </a:lnTo>
                          <a:lnTo>
                            <a:pt x="4755" y="1213"/>
                          </a:lnTo>
                          <a:lnTo>
                            <a:pt x="4710" y="1270"/>
                          </a:lnTo>
                          <a:lnTo>
                            <a:pt x="4654" y="1329"/>
                          </a:lnTo>
                          <a:lnTo>
                            <a:pt x="4592" y="1386"/>
                          </a:lnTo>
                          <a:lnTo>
                            <a:pt x="4517" y="1444"/>
                          </a:lnTo>
                          <a:lnTo>
                            <a:pt x="4436" y="1501"/>
                          </a:lnTo>
                          <a:lnTo>
                            <a:pt x="4344" y="1555"/>
                          </a:lnTo>
                          <a:lnTo>
                            <a:pt x="4245" y="1609"/>
                          </a:lnTo>
                          <a:lnTo>
                            <a:pt x="4136" y="1659"/>
                          </a:lnTo>
                          <a:lnTo>
                            <a:pt x="4019" y="1710"/>
                          </a:lnTo>
                          <a:lnTo>
                            <a:pt x="3893" y="1755"/>
                          </a:lnTo>
                          <a:lnTo>
                            <a:pt x="3759" y="1798"/>
                          </a:lnTo>
                          <a:lnTo>
                            <a:pt x="3619" y="1836"/>
                          </a:lnTo>
                          <a:lnTo>
                            <a:pt x="3469" y="1871"/>
                          </a:lnTo>
                          <a:lnTo>
                            <a:pt x="3312" y="1902"/>
                          </a:lnTo>
                          <a:lnTo>
                            <a:pt x="3149" y="1929"/>
                          </a:lnTo>
                          <a:lnTo>
                            <a:pt x="2977" y="1949"/>
                          </a:lnTo>
                          <a:lnTo>
                            <a:pt x="2796" y="1965"/>
                          </a:lnTo>
                          <a:lnTo>
                            <a:pt x="2611" y="1974"/>
                          </a:lnTo>
                          <a:lnTo>
                            <a:pt x="2418" y="1977"/>
                          </a:lnTo>
                          <a:lnTo>
                            <a:pt x="2226" y="1974"/>
                          </a:lnTo>
                          <a:lnTo>
                            <a:pt x="2040" y="1965"/>
                          </a:lnTo>
                          <a:lnTo>
                            <a:pt x="1861" y="1949"/>
                          </a:lnTo>
                          <a:lnTo>
                            <a:pt x="1690" y="1929"/>
                          </a:lnTo>
                          <a:lnTo>
                            <a:pt x="1525" y="1902"/>
                          </a:lnTo>
                          <a:lnTo>
                            <a:pt x="1369" y="1871"/>
                          </a:lnTo>
                          <a:lnTo>
                            <a:pt x="1218" y="1836"/>
                          </a:lnTo>
                          <a:lnTo>
                            <a:pt x="1077" y="1798"/>
                          </a:lnTo>
                          <a:lnTo>
                            <a:pt x="944" y="1755"/>
                          </a:lnTo>
                          <a:lnTo>
                            <a:pt x="819" y="1710"/>
                          </a:lnTo>
                          <a:lnTo>
                            <a:pt x="701" y="1659"/>
                          </a:lnTo>
                          <a:lnTo>
                            <a:pt x="593" y="1609"/>
                          </a:lnTo>
                          <a:lnTo>
                            <a:pt x="493" y="1555"/>
                          </a:lnTo>
                          <a:lnTo>
                            <a:pt x="401" y="1501"/>
                          </a:lnTo>
                          <a:lnTo>
                            <a:pt x="319" y="1444"/>
                          </a:lnTo>
                          <a:lnTo>
                            <a:pt x="246" y="1386"/>
                          </a:lnTo>
                          <a:lnTo>
                            <a:pt x="182" y="1329"/>
                          </a:lnTo>
                          <a:lnTo>
                            <a:pt x="127" y="1270"/>
                          </a:lnTo>
                          <a:lnTo>
                            <a:pt x="81" y="1213"/>
                          </a:lnTo>
                          <a:lnTo>
                            <a:pt x="47" y="1155"/>
                          </a:lnTo>
                          <a:lnTo>
                            <a:pt x="21" y="1100"/>
                          </a:lnTo>
                          <a:lnTo>
                            <a:pt x="5" y="1044"/>
                          </a:lnTo>
                          <a:lnTo>
                            <a:pt x="0" y="990"/>
                          </a:lnTo>
                          <a:lnTo>
                            <a:pt x="5" y="937"/>
                          </a:lnTo>
                          <a:lnTo>
                            <a:pt x="21" y="883"/>
                          </a:lnTo>
                          <a:lnTo>
                            <a:pt x="47" y="825"/>
                          </a:lnTo>
                          <a:lnTo>
                            <a:pt x="81" y="768"/>
                          </a:lnTo>
                          <a:lnTo>
                            <a:pt x="127" y="709"/>
                          </a:lnTo>
                          <a:lnTo>
                            <a:pt x="182" y="652"/>
                          </a:lnTo>
                          <a:lnTo>
                            <a:pt x="246" y="593"/>
                          </a:lnTo>
                          <a:lnTo>
                            <a:pt x="319" y="535"/>
                          </a:lnTo>
                          <a:lnTo>
                            <a:pt x="401" y="480"/>
                          </a:lnTo>
                          <a:lnTo>
                            <a:pt x="493" y="424"/>
                          </a:lnTo>
                          <a:lnTo>
                            <a:pt x="593" y="370"/>
                          </a:lnTo>
                          <a:lnTo>
                            <a:pt x="701" y="318"/>
                          </a:lnTo>
                          <a:lnTo>
                            <a:pt x="819" y="269"/>
                          </a:lnTo>
                          <a:lnTo>
                            <a:pt x="944" y="224"/>
                          </a:lnTo>
                          <a:lnTo>
                            <a:pt x="1077" y="181"/>
                          </a:lnTo>
                          <a:lnTo>
                            <a:pt x="1218" y="141"/>
                          </a:lnTo>
                          <a:lnTo>
                            <a:pt x="1369" y="106"/>
                          </a:lnTo>
                          <a:lnTo>
                            <a:pt x="1525" y="75"/>
                          </a:lnTo>
                          <a:lnTo>
                            <a:pt x="1690" y="49"/>
                          </a:lnTo>
                          <a:lnTo>
                            <a:pt x="1861" y="28"/>
                          </a:lnTo>
                          <a:lnTo>
                            <a:pt x="2040" y="12"/>
                          </a:lnTo>
                          <a:lnTo>
                            <a:pt x="2226" y="4"/>
                          </a:lnTo>
                          <a:lnTo>
                            <a:pt x="2418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60000"/>
                        <a:lumOff val="4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59" name="Freeform 28">
                      <a:extLst>
                        <a:ext uri="{FF2B5EF4-FFF2-40B4-BE49-F238E27FC236}">
                          <a16:creationId xmlns:a16="http://schemas.microsoft.com/office/drawing/2014/main" id="{C953CEC8-6A21-C35A-3203-79C9299E3F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00775" y="3851275"/>
                      <a:ext cx="3035300" cy="2446338"/>
                    </a:xfrm>
                    <a:custGeom>
                      <a:avLst/>
                      <a:gdLst>
                        <a:gd name="T0" fmla="*/ 458 w 1912"/>
                        <a:gd name="T1" fmla="*/ 3 h 1541"/>
                        <a:gd name="T2" fmla="*/ 516 w 1912"/>
                        <a:gd name="T3" fmla="*/ 34 h 1541"/>
                        <a:gd name="T4" fmla="*/ 618 w 1912"/>
                        <a:gd name="T5" fmla="*/ 69 h 1541"/>
                        <a:gd name="T6" fmla="*/ 758 w 1912"/>
                        <a:gd name="T7" fmla="*/ 92 h 1541"/>
                        <a:gd name="T8" fmla="*/ 909 w 1912"/>
                        <a:gd name="T9" fmla="*/ 93 h 1541"/>
                        <a:gd name="T10" fmla="*/ 1053 w 1912"/>
                        <a:gd name="T11" fmla="*/ 95 h 1541"/>
                        <a:gd name="T12" fmla="*/ 1220 w 1912"/>
                        <a:gd name="T13" fmla="*/ 107 h 1541"/>
                        <a:gd name="T14" fmla="*/ 1366 w 1912"/>
                        <a:gd name="T15" fmla="*/ 137 h 1541"/>
                        <a:gd name="T16" fmla="*/ 1489 w 1912"/>
                        <a:gd name="T17" fmla="*/ 182 h 1541"/>
                        <a:gd name="T18" fmla="*/ 1588 w 1912"/>
                        <a:gd name="T19" fmla="*/ 246 h 1541"/>
                        <a:gd name="T20" fmla="*/ 1662 w 1912"/>
                        <a:gd name="T21" fmla="*/ 331 h 1541"/>
                        <a:gd name="T22" fmla="*/ 1732 w 1912"/>
                        <a:gd name="T23" fmla="*/ 396 h 1541"/>
                        <a:gd name="T24" fmla="*/ 1799 w 1912"/>
                        <a:gd name="T25" fmla="*/ 439 h 1541"/>
                        <a:gd name="T26" fmla="*/ 1837 w 1912"/>
                        <a:gd name="T27" fmla="*/ 493 h 1541"/>
                        <a:gd name="T28" fmla="*/ 1862 w 1912"/>
                        <a:gd name="T29" fmla="*/ 592 h 1541"/>
                        <a:gd name="T30" fmla="*/ 1837 w 1912"/>
                        <a:gd name="T31" fmla="*/ 648 h 1541"/>
                        <a:gd name="T32" fmla="*/ 1777 w 1912"/>
                        <a:gd name="T33" fmla="*/ 688 h 1541"/>
                        <a:gd name="T34" fmla="*/ 1725 w 1912"/>
                        <a:gd name="T35" fmla="*/ 748 h 1541"/>
                        <a:gd name="T36" fmla="*/ 1688 w 1912"/>
                        <a:gd name="T37" fmla="*/ 840 h 1541"/>
                        <a:gd name="T38" fmla="*/ 1628 w 1912"/>
                        <a:gd name="T39" fmla="*/ 924 h 1541"/>
                        <a:gd name="T40" fmla="*/ 1541 w 1912"/>
                        <a:gd name="T41" fmla="*/ 997 h 1541"/>
                        <a:gd name="T42" fmla="*/ 1426 w 1912"/>
                        <a:gd name="T43" fmla="*/ 1058 h 1541"/>
                        <a:gd name="T44" fmla="*/ 1371 w 1912"/>
                        <a:gd name="T45" fmla="*/ 1198 h 1541"/>
                        <a:gd name="T46" fmla="*/ 1392 w 1912"/>
                        <a:gd name="T47" fmla="*/ 1240 h 1541"/>
                        <a:gd name="T48" fmla="*/ 1438 w 1912"/>
                        <a:gd name="T49" fmla="*/ 1271 h 1541"/>
                        <a:gd name="T50" fmla="*/ 1770 w 1912"/>
                        <a:gd name="T51" fmla="*/ 1475 h 1541"/>
                        <a:gd name="T52" fmla="*/ 1464 w 1912"/>
                        <a:gd name="T53" fmla="*/ 1516 h 1541"/>
                        <a:gd name="T54" fmla="*/ 1135 w 1912"/>
                        <a:gd name="T55" fmla="*/ 1539 h 1541"/>
                        <a:gd name="T56" fmla="*/ 786 w 1912"/>
                        <a:gd name="T57" fmla="*/ 1539 h 1541"/>
                        <a:gd name="T58" fmla="*/ 453 w 1912"/>
                        <a:gd name="T59" fmla="*/ 1516 h 1541"/>
                        <a:gd name="T60" fmla="*/ 146 w 1912"/>
                        <a:gd name="T61" fmla="*/ 1473 h 1541"/>
                        <a:gd name="T62" fmla="*/ 484 w 1912"/>
                        <a:gd name="T63" fmla="*/ 1270 h 1541"/>
                        <a:gd name="T64" fmla="*/ 531 w 1912"/>
                        <a:gd name="T65" fmla="*/ 1240 h 1541"/>
                        <a:gd name="T66" fmla="*/ 554 w 1912"/>
                        <a:gd name="T67" fmla="*/ 1198 h 1541"/>
                        <a:gd name="T68" fmla="*/ 498 w 1912"/>
                        <a:gd name="T69" fmla="*/ 1058 h 1541"/>
                        <a:gd name="T70" fmla="*/ 384 w 1912"/>
                        <a:gd name="T71" fmla="*/ 997 h 1541"/>
                        <a:gd name="T72" fmla="*/ 297 w 1912"/>
                        <a:gd name="T73" fmla="*/ 924 h 1541"/>
                        <a:gd name="T74" fmla="*/ 238 w 1912"/>
                        <a:gd name="T75" fmla="*/ 840 h 1541"/>
                        <a:gd name="T76" fmla="*/ 200 w 1912"/>
                        <a:gd name="T77" fmla="*/ 748 h 1541"/>
                        <a:gd name="T78" fmla="*/ 148 w 1912"/>
                        <a:gd name="T79" fmla="*/ 688 h 1541"/>
                        <a:gd name="T80" fmla="*/ 87 w 1912"/>
                        <a:gd name="T81" fmla="*/ 648 h 1541"/>
                        <a:gd name="T82" fmla="*/ 63 w 1912"/>
                        <a:gd name="T83" fmla="*/ 592 h 1541"/>
                        <a:gd name="T84" fmla="*/ 87 w 1912"/>
                        <a:gd name="T85" fmla="*/ 495 h 1541"/>
                        <a:gd name="T86" fmla="*/ 125 w 1912"/>
                        <a:gd name="T87" fmla="*/ 439 h 1541"/>
                        <a:gd name="T88" fmla="*/ 193 w 1912"/>
                        <a:gd name="T89" fmla="*/ 397 h 1541"/>
                        <a:gd name="T90" fmla="*/ 264 w 1912"/>
                        <a:gd name="T91" fmla="*/ 323 h 1541"/>
                        <a:gd name="T92" fmla="*/ 346 w 1912"/>
                        <a:gd name="T93" fmla="*/ 219 h 1541"/>
                        <a:gd name="T94" fmla="*/ 391 w 1912"/>
                        <a:gd name="T95" fmla="*/ 175 h 1541"/>
                        <a:gd name="T96" fmla="*/ 418 w 1912"/>
                        <a:gd name="T97" fmla="*/ 149 h 1541"/>
                        <a:gd name="T98" fmla="*/ 432 w 1912"/>
                        <a:gd name="T99" fmla="*/ 125 h 1541"/>
                        <a:gd name="T100" fmla="*/ 432 w 1912"/>
                        <a:gd name="T101" fmla="*/ 90 h 1541"/>
                        <a:gd name="T102" fmla="*/ 425 w 1912"/>
                        <a:gd name="T103" fmla="*/ 36 h 1541"/>
                        <a:gd name="T104" fmla="*/ 429 w 1912"/>
                        <a:gd name="T105" fmla="*/ 5 h 1541"/>
                        <a:gd name="T106" fmla="*/ 450 w 1912"/>
                        <a:gd name="T107" fmla="*/ 0 h 15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912" h="1541">
                          <a:moveTo>
                            <a:pt x="450" y="0"/>
                          </a:moveTo>
                          <a:lnTo>
                            <a:pt x="458" y="3"/>
                          </a:lnTo>
                          <a:lnTo>
                            <a:pt x="484" y="19"/>
                          </a:lnTo>
                          <a:lnTo>
                            <a:pt x="516" y="34"/>
                          </a:lnTo>
                          <a:lnTo>
                            <a:pt x="554" y="50"/>
                          </a:lnTo>
                          <a:lnTo>
                            <a:pt x="618" y="69"/>
                          </a:lnTo>
                          <a:lnTo>
                            <a:pt x="686" y="83"/>
                          </a:lnTo>
                          <a:lnTo>
                            <a:pt x="758" y="92"/>
                          </a:lnTo>
                          <a:lnTo>
                            <a:pt x="833" y="95"/>
                          </a:lnTo>
                          <a:lnTo>
                            <a:pt x="909" y="93"/>
                          </a:lnTo>
                          <a:lnTo>
                            <a:pt x="961" y="93"/>
                          </a:lnTo>
                          <a:lnTo>
                            <a:pt x="1053" y="95"/>
                          </a:lnTo>
                          <a:lnTo>
                            <a:pt x="1140" y="99"/>
                          </a:lnTo>
                          <a:lnTo>
                            <a:pt x="1220" y="107"/>
                          </a:lnTo>
                          <a:lnTo>
                            <a:pt x="1296" y="121"/>
                          </a:lnTo>
                          <a:lnTo>
                            <a:pt x="1366" y="137"/>
                          </a:lnTo>
                          <a:lnTo>
                            <a:pt x="1430" y="158"/>
                          </a:lnTo>
                          <a:lnTo>
                            <a:pt x="1489" y="182"/>
                          </a:lnTo>
                          <a:lnTo>
                            <a:pt x="1541" y="213"/>
                          </a:lnTo>
                          <a:lnTo>
                            <a:pt x="1588" y="246"/>
                          </a:lnTo>
                          <a:lnTo>
                            <a:pt x="1628" y="286"/>
                          </a:lnTo>
                          <a:lnTo>
                            <a:pt x="1662" y="331"/>
                          </a:lnTo>
                          <a:lnTo>
                            <a:pt x="1690" y="382"/>
                          </a:lnTo>
                          <a:lnTo>
                            <a:pt x="1732" y="396"/>
                          </a:lnTo>
                          <a:lnTo>
                            <a:pt x="1768" y="417"/>
                          </a:lnTo>
                          <a:lnTo>
                            <a:pt x="1799" y="439"/>
                          </a:lnTo>
                          <a:lnTo>
                            <a:pt x="1824" y="465"/>
                          </a:lnTo>
                          <a:lnTo>
                            <a:pt x="1837" y="493"/>
                          </a:lnTo>
                          <a:lnTo>
                            <a:pt x="1858" y="561"/>
                          </a:lnTo>
                          <a:lnTo>
                            <a:pt x="1862" y="592"/>
                          </a:lnTo>
                          <a:lnTo>
                            <a:pt x="1855" y="622"/>
                          </a:lnTo>
                          <a:lnTo>
                            <a:pt x="1837" y="648"/>
                          </a:lnTo>
                          <a:lnTo>
                            <a:pt x="1811" y="670"/>
                          </a:lnTo>
                          <a:lnTo>
                            <a:pt x="1777" y="688"/>
                          </a:lnTo>
                          <a:lnTo>
                            <a:pt x="1735" y="700"/>
                          </a:lnTo>
                          <a:lnTo>
                            <a:pt x="1725" y="748"/>
                          </a:lnTo>
                          <a:lnTo>
                            <a:pt x="1709" y="795"/>
                          </a:lnTo>
                          <a:lnTo>
                            <a:pt x="1688" y="840"/>
                          </a:lnTo>
                          <a:lnTo>
                            <a:pt x="1661" y="882"/>
                          </a:lnTo>
                          <a:lnTo>
                            <a:pt x="1628" y="924"/>
                          </a:lnTo>
                          <a:lnTo>
                            <a:pt x="1588" y="962"/>
                          </a:lnTo>
                          <a:lnTo>
                            <a:pt x="1541" y="997"/>
                          </a:lnTo>
                          <a:lnTo>
                            <a:pt x="1487" y="1030"/>
                          </a:lnTo>
                          <a:lnTo>
                            <a:pt x="1426" y="1058"/>
                          </a:lnTo>
                          <a:lnTo>
                            <a:pt x="1359" y="1084"/>
                          </a:lnTo>
                          <a:lnTo>
                            <a:pt x="1371" y="1198"/>
                          </a:lnTo>
                          <a:lnTo>
                            <a:pt x="1378" y="1221"/>
                          </a:lnTo>
                          <a:lnTo>
                            <a:pt x="1392" y="1240"/>
                          </a:lnTo>
                          <a:lnTo>
                            <a:pt x="1412" y="1257"/>
                          </a:lnTo>
                          <a:lnTo>
                            <a:pt x="1438" y="1271"/>
                          </a:lnTo>
                          <a:lnTo>
                            <a:pt x="1912" y="1449"/>
                          </a:lnTo>
                          <a:lnTo>
                            <a:pt x="1770" y="1475"/>
                          </a:lnTo>
                          <a:lnTo>
                            <a:pt x="1619" y="1497"/>
                          </a:lnTo>
                          <a:lnTo>
                            <a:pt x="1464" y="1516"/>
                          </a:lnTo>
                          <a:lnTo>
                            <a:pt x="1303" y="1530"/>
                          </a:lnTo>
                          <a:lnTo>
                            <a:pt x="1135" y="1539"/>
                          </a:lnTo>
                          <a:lnTo>
                            <a:pt x="961" y="1541"/>
                          </a:lnTo>
                          <a:lnTo>
                            <a:pt x="786" y="1539"/>
                          </a:lnTo>
                          <a:lnTo>
                            <a:pt x="618" y="1530"/>
                          </a:lnTo>
                          <a:lnTo>
                            <a:pt x="453" y="1516"/>
                          </a:lnTo>
                          <a:lnTo>
                            <a:pt x="297" y="1497"/>
                          </a:lnTo>
                          <a:lnTo>
                            <a:pt x="146" y="1473"/>
                          </a:lnTo>
                          <a:lnTo>
                            <a:pt x="0" y="1445"/>
                          </a:lnTo>
                          <a:lnTo>
                            <a:pt x="484" y="1270"/>
                          </a:lnTo>
                          <a:lnTo>
                            <a:pt x="512" y="1257"/>
                          </a:lnTo>
                          <a:lnTo>
                            <a:pt x="531" y="1240"/>
                          </a:lnTo>
                          <a:lnTo>
                            <a:pt x="547" y="1219"/>
                          </a:lnTo>
                          <a:lnTo>
                            <a:pt x="554" y="1198"/>
                          </a:lnTo>
                          <a:lnTo>
                            <a:pt x="566" y="1084"/>
                          </a:lnTo>
                          <a:lnTo>
                            <a:pt x="498" y="1058"/>
                          </a:lnTo>
                          <a:lnTo>
                            <a:pt x="438" y="1030"/>
                          </a:lnTo>
                          <a:lnTo>
                            <a:pt x="384" y="997"/>
                          </a:lnTo>
                          <a:lnTo>
                            <a:pt x="337" y="962"/>
                          </a:lnTo>
                          <a:lnTo>
                            <a:pt x="297" y="924"/>
                          </a:lnTo>
                          <a:lnTo>
                            <a:pt x="264" y="882"/>
                          </a:lnTo>
                          <a:lnTo>
                            <a:pt x="238" y="840"/>
                          </a:lnTo>
                          <a:lnTo>
                            <a:pt x="215" y="795"/>
                          </a:lnTo>
                          <a:lnTo>
                            <a:pt x="200" y="748"/>
                          </a:lnTo>
                          <a:lnTo>
                            <a:pt x="189" y="700"/>
                          </a:lnTo>
                          <a:lnTo>
                            <a:pt x="148" y="688"/>
                          </a:lnTo>
                          <a:lnTo>
                            <a:pt x="113" y="670"/>
                          </a:lnTo>
                          <a:lnTo>
                            <a:pt x="87" y="648"/>
                          </a:lnTo>
                          <a:lnTo>
                            <a:pt x="70" y="622"/>
                          </a:lnTo>
                          <a:lnTo>
                            <a:pt x="63" y="592"/>
                          </a:lnTo>
                          <a:lnTo>
                            <a:pt x="66" y="563"/>
                          </a:lnTo>
                          <a:lnTo>
                            <a:pt x="87" y="495"/>
                          </a:lnTo>
                          <a:lnTo>
                            <a:pt x="101" y="465"/>
                          </a:lnTo>
                          <a:lnTo>
                            <a:pt x="125" y="439"/>
                          </a:lnTo>
                          <a:lnTo>
                            <a:pt x="156" y="417"/>
                          </a:lnTo>
                          <a:lnTo>
                            <a:pt x="193" y="397"/>
                          </a:lnTo>
                          <a:lnTo>
                            <a:pt x="235" y="382"/>
                          </a:lnTo>
                          <a:lnTo>
                            <a:pt x="264" y="323"/>
                          </a:lnTo>
                          <a:lnTo>
                            <a:pt x="302" y="269"/>
                          </a:lnTo>
                          <a:lnTo>
                            <a:pt x="346" y="219"/>
                          </a:lnTo>
                          <a:lnTo>
                            <a:pt x="370" y="194"/>
                          </a:lnTo>
                          <a:lnTo>
                            <a:pt x="391" y="175"/>
                          </a:lnTo>
                          <a:lnTo>
                            <a:pt x="406" y="161"/>
                          </a:lnTo>
                          <a:lnTo>
                            <a:pt x="418" y="149"/>
                          </a:lnTo>
                          <a:lnTo>
                            <a:pt x="427" y="137"/>
                          </a:lnTo>
                          <a:lnTo>
                            <a:pt x="432" y="125"/>
                          </a:lnTo>
                          <a:lnTo>
                            <a:pt x="434" y="109"/>
                          </a:lnTo>
                          <a:lnTo>
                            <a:pt x="432" y="90"/>
                          </a:lnTo>
                          <a:lnTo>
                            <a:pt x="431" y="66"/>
                          </a:lnTo>
                          <a:lnTo>
                            <a:pt x="425" y="36"/>
                          </a:lnTo>
                          <a:lnTo>
                            <a:pt x="425" y="10"/>
                          </a:lnTo>
                          <a:lnTo>
                            <a:pt x="429" y="5"/>
                          </a:lnTo>
                          <a:lnTo>
                            <a:pt x="438" y="1"/>
                          </a:lnTo>
                          <a:lnTo>
                            <a:pt x="45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75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</p:grpSp>
            </p:grpSp>
            <p:grpSp>
              <p:nvGrpSpPr>
                <p:cNvPr id="121" name="Group 120">
                  <a:extLst>
                    <a:ext uri="{FF2B5EF4-FFF2-40B4-BE49-F238E27FC236}">
                      <a16:creationId xmlns:a16="http://schemas.microsoft.com/office/drawing/2014/main" id="{4A5499F9-DEA3-1885-2DF9-F737E101A5A9}"/>
                    </a:ext>
                  </a:extLst>
                </p:cNvPr>
                <p:cNvGrpSpPr/>
                <p:nvPr/>
              </p:nvGrpSpPr>
              <p:grpSpPr>
                <a:xfrm>
                  <a:off x="4309875" y="2911005"/>
                  <a:ext cx="1313087" cy="831017"/>
                  <a:chOff x="6338645" y="2741246"/>
                  <a:chExt cx="9070975" cy="5740767"/>
                </a:xfrm>
              </p:grpSpPr>
              <p:grpSp>
                <p:nvGrpSpPr>
                  <p:cNvPr id="139" name="Group 138">
                    <a:extLst>
                      <a:ext uri="{FF2B5EF4-FFF2-40B4-BE49-F238E27FC236}">
                        <a16:creationId xmlns:a16="http://schemas.microsoft.com/office/drawing/2014/main" id="{34D5D574-490F-5559-BAE2-81CFFB16AB56}"/>
                      </a:ext>
                    </a:extLst>
                  </p:cNvPr>
                  <p:cNvGrpSpPr/>
                  <p:nvPr/>
                </p:nvGrpSpPr>
                <p:grpSpPr>
                  <a:xfrm>
                    <a:off x="6338645" y="4813300"/>
                    <a:ext cx="9070975" cy="3668713"/>
                    <a:chOff x="3235325" y="4724400"/>
                    <a:chExt cx="9070975" cy="3668713"/>
                  </a:xfrm>
                </p:grpSpPr>
                <p:sp>
                  <p:nvSpPr>
                    <p:cNvPr id="144" name="Freeform 15">
                      <a:extLst>
                        <a:ext uri="{FF2B5EF4-FFF2-40B4-BE49-F238E27FC236}">
                          <a16:creationId xmlns:a16="http://schemas.microsoft.com/office/drawing/2014/main" id="{C1D41010-9EDF-4144-CF37-DBA82AB819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5325" y="4724400"/>
                      <a:ext cx="9070975" cy="3668713"/>
                    </a:xfrm>
                    <a:custGeom>
                      <a:avLst/>
                      <a:gdLst>
                        <a:gd name="T0" fmla="*/ 7 w 5714"/>
                        <a:gd name="T1" fmla="*/ 91 h 2311"/>
                        <a:gd name="T2" fmla="*/ 54 w 5714"/>
                        <a:gd name="T3" fmla="*/ 270 h 2311"/>
                        <a:gd name="T4" fmla="*/ 146 w 5714"/>
                        <a:gd name="T5" fmla="*/ 442 h 2311"/>
                        <a:gd name="T6" fmla="*/ 279 w 5714"/>
                        <a:gd name="T7" fmla="*/ 605 h 2311"/>
                        <a:gd name="T8" fmla="*/ 451 w 5714"/>
                        <a:gd name="T9" fmla="*/ 760 h 2311"/>
                        <a:gd name="T10" fmla="*/ 659 w 5714"/>
                        <a:gd name="T11" fmla="*/ 902 h 2311"/>
                        <a:gd name="T12" fmla="*/ 900 w 5714"/>
                        <a:gd name="T13" fmla="*/ 1032 h 2311"/>
                        <a:gd name="T14" fmla="*/ 1169 w 5714"/>
                        <a:gd name="T15" fmla="*/ 1147 h 2311"/>
                        <a:gd name="T16" fmla="*/ 1466 w 5714"/>
                        <a:gd name="T17" fmla="*/ 1244 h 2311"/>
                        <a:gd name="T18" fmla="*/ 1787 w 5714"/>
                        <a:gd name="T19" fmla="*/ 1322 h 2311"/>
                        <a:gd name="T20" fmla="*/ 2127 w 5714"/>
                        <a:gd name="T21" fmla="*/ 1382 h 2311"/>
                        <a:gd name="T22" fmla="*/ 2484 w 5714"/>
                        <a:gd name="T23" fmla="*/ 1418 h 2311"/>
                        <a:gd name="T24" fmla="*/ 2857 w 5714"/>
                        <a:gd name="T25" fmla="*/ 1430 h 2311"/>
                        <a:gd name="T26" fmla="*/ 3230 w 5714"/>
                        <a:gd name="T27" fmla="*/ 1418 h 2311"/>
                        <a:gd name="T28" fmla="*/ 3588 w 5714"/>
                        <a:gd name="T29" fmla="*/ 1382 h 2311"/>
                        <a:gd name="T30" fmla="*/ 3929 w 5714"/>
                        <a:gd name="T31" fmla="*/ 1322 h 2311"/>
                        <a:gd name="T32" fmla="*/ 4248 w 5714"/>
                        <a:gd name="T33" fmla="*/ 1244 h 2311"/>
                        <a:gd name="T34" fmla="*/ 4545 w 5714"/>
                        <a:gd name="T35" fmla="*/ 1147 h 2311"/>
                        <a:gd name="T36" fmla="*/ 4816 w 5714"/>
                        <a:gd name="T37" fmla="*/ 1032 h 2311"/>
                        <a:gd name="T38" fmla="*/ 5055 w 5714"/>
                        <a:gd name="T39" fmla="*/ 902 h 2311"/>
                        <a:gd name="T40" fmla="*/ 5263 w 5714"/>
                        <a:gd name="T41" fmla="*/ 760 h 2311"/>
                        <a:gd name="T42" fmla="*/ 5435 w 5714"/>
                        <a:gd name="T43" fmla="*/ 605 h 2311"/>
                        <a:gd name="T44" fmla="*/ 5569 w 5714"/>
                        <a:gd name="T45" fmla="*/ 442 h 2311"/>
                        <a:gd name="T46" fmla="*/ 5662 w 5714"/>
                        <a:gd name="T47" fmla="*/ 270 h 2311"/>
                        <a:gd name="T48" fmla="*/ 5709 w 5714"/>
                        <a:gd name="T49" fmla="*/ 91 h 2311"/>
                        <a:gd name="T50" fmla="*/ 5714 w 5714"/>
                        <a:gd name="T51" fmla="*/ 930 h 2311"/>
                        <a:gd name="T52" fmla="*/ 5692 w 5714"/>
                        <a:gd name="T53" fmla="*/ 1109 h 2311"/>
                        <a:gd name="T54" fmla="*/ 5621 w 5714"/>
                        <a:gd name="T55" fmla="*/ 1283 h 2311"/>
                        <a:gd name="T56" fmla="*/ 5508 w 5714"/>
                        <a:gd name="T57" fmla="*/ 1448 h 2311"/>
                        <a:gd name="T58" fmla="*/ 5353 w 5714"/>
                        <a:gd name="T59" fmla="*/ 1602 h 2311"/>
                        <a:gd name="T60" fmla="*/ 5164 w 5714"/>
                        <a:gd name="T61" fmla="*/ 1745 h 2311"/>
                        <a:gd name="T62" fmla="*/ 4939 w 5714"/>
                        <a:gd name="T63" fmla="*/ 1877 h 2311"/>
                        <a:gd name="T64" fmla="*/ 4684 w 5714"/>
                        <a:gd name="T65" fmla="*/ 1991 h 2311"/>
                        <a:gd name="T66" fmla="*/ 4399 w 5714"/>
                        <a:gd name="T67" fmla="*/ 2092 h 2311"/>
                        <a:gd name="T68" fmla="*/ 4091 w 5714"/>
                        <a:gd name="T69" fmla="*/ 2175 h 2311"/>
                        <a:gd name="T70" fmla="*/ 3761 w 5714"/>
                        <a:gd name="T71" fmla="*/ 2240 h 2311"/>
                        <a:gd name="T72" fmla="*/ 3411 w 5714"/>
                        <a:gd name="T73" fmla="*/ 2285 h 2311"/>
                        <a:gd name="T74" fmla="*/ 3046 w 5714"/>
                        <a:gd name="T75" fmla="*/ 2308 h 2311"/>
                        <a:gd name="T76" fmla="*/ 2670 w 5714"/>
                        <a:gd name="T77" fmla="*/ 2308 h 2311"/>
                        <a:gd name="T78" fmla="*/ 2304 w 5714"/>
                        <a:gd name="T79" fmla="*/ 2285 h 2311"/>
                        <a:gd name="T80" fmla="*/ 1955 w 5714"/>
                        <a:gd name="T81" fmla="*/ 2240 h 2311"/>
                        <a:gd name="T82" fmla="*/ 1624 w 5714"/>
                        <a:gd name="T83" fmla="*/ 2175 h 2311"/>
                        <a:gd name="T84" fmla="*/ 1315 w 5714"/>
                        <a:gd name="T85" fmla="*/ 2092 h 2311"/>
                        <a:gd name="T86" fmla="*/ 1032 w 5714"/>
                        <a:gd name="T87" fmla="*/ 1991 h 2311"/>
                        <a:gd name="T88" fmla="*/ 775 w 5714"/>
                        <a:gd name="T89" fmla="*/ 1877 h 2311"/>
                        <a:gd name="T90" fmla="*/ 552 w 5714"/>
                        <a:gd name="T91" fmla="*/ 1745 h 2311"/>
                        <a:gd name="T92" fmla="*/ 361 w 5714"/>
                        <a:gd name="T93" fmla="*/ 1602 h 2311"/>
                        <a:gd name="T94" fmla="*/ 208 w 5714"/>
                        <a:gd name="T95" fmla="*/ 1448 h 2311"/>
                        <a:gd name="T96" fmla="*/ 94 w 5714"/>
                        <a:gd name="T97" fmla="*/ 1283 h 2311"/>
                        <a:gd name="T98" fmla="*/ 24 w 5714"/>
                        <a:gd name="T99" fmla="*/ 1109 h 2311"/>
                        <a:gd name="T100" fmla="*/ 0 w 5714"/>
                        <a:gd name="T101" fmla="*/ 930 h 23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714" h="2311">
                          <a:moveTo>
                            <a:pt x="0" y="0"/>
                          </a:moveTo>
                          <a:lnTo>
                            <a:pt x="7" y="91"/>
                          </a:lnTo>
                          <a:lnTo>
                            <a:pt x="24" y="181"/>
                          </a:lnTo>
                          <a:lnTo>
                            <a:pt x="54" y="270"/>
                          </a:lnTo>
                          <a:lnTo>
                            <a:pt x="94" y="357"/>
                          </a:lnTo>
                          <a:lnTo>
                            <a:pt x="146" y="442"/>
                          </a:lnTo>
                          <a:lnTo>
                            <a:pt x="208" y="525"/>
                          </a:lnTo>
                          <a:lnTo>
                            <a:pt x="279" y="605"/>
                          </a:lnTo>
                          <a:lnTo>
                            <a:pt x="361" y="685"/>
                          </a:lnTo>
                          <a:lnTo>
                            <a:pt x="451" y="760"/>
                          </a:lnTo>
                          <a:lnTo>
                            <a:pt x="552" y="833"/>
                          </a:lnTo>
                          <a:lnTo>
                            <a:pt x="659" y="902"/>
                          </a:lnTo>
                          <a:lnTo>
                            <a:pt x="775" y="970"/>
                          </a:lnTo>
                          <a:lnTo>
                            <a:pt x="900" y="1032"/>
                          </a:lnTo>
                          <a:lnTo>
                            <a:pt x="1032" y="1091"/>
                          </a:lnTo>
                          <a:lnTo>
                            <a:pt x="1169" y="1147"/>
                          </a:lnTo>
                          <a:lnTo>
                            <a:pt x="1315" y="1197"/>
                          </a:lnTo>
                          <a:lnTo>
                            <a:pt x="1466" y="1244"/>
                          </a:lnTo>
                          <a:lnTo>
                            <a:pt x="1624" y="1286"/>
                          </a:lnTo>
                          <a:lnTo>
                            <a:pt x="1787" y="1322"/>
                          </a:lnTo>
                          <a:lnTo>
                            <a:pt x="1955" y="1355"/>
                          </a:lnTo>
                          <a:lnTo>
                            <a:pt x="2127" y="1382"/>
                          </a:lnTo>
                          <a:lnTo>
                            <a:pt x="2304" y="1402"/>
                          </a:lnTo>
                          <a:lnTo>
                            <a:pt x="2484" y="1418"/>
                          </a:lnTo>
                          <a:lnTo>
                            <a:pt x="2670" y="1427"/>
                          </a:lnTo>
                          <a:lnTo>
                            <a:pt x="2857" y="1430"/>
                          </a:lnTo>
                          <a:lnTo>
                            <a:pt x="3046" y="1427"/>
                          </a:lnTo>
                          <a:lnTo>
                            <a:pt x="3230" y="1418"/>
                          </a:lnTo>
                          <a:lnTo>
                            <a:pt x="3411" y="1402"/>
                          </a:lnTo>
                          <a:lnTo>
                            <a:pt x="3588" y="1382"/>
                          </a:lnTo>
                          <a:lnTo>
                            <a:pt x="3761" y="1355"/>
                          </a:lnTo>
                          <a:lnTo>
                            <a:pt x="3929" y="1322"/>
                          </a:lnTo>
                          <a:lnTo>
                            <a:pt x="4091" y="1286"/>
                          </a:lnTo>
                          <a:lnTo>
                            <a:pt x="4248" y="1244"/>
                          </a:lnTo>
                          <a:lnTo>
                            <a:pt x="4399" y="1197"/>
                          </a:lnTo>
                          <a:lnTo>
                            <a:pt x="4545" y="1147"/>
                          </a:lnTo>
                          <a:lnTo>
                            <a:pt x="4684" y="1091"/>
                          </a:lnTo>
                          <a:lnTo>
                            <a:pt x="4816" y="1032"/>
                          </a:lnTo>
                          <a:lnTo>
                            <a:pt x="4939" y="970"/>
                          </a:lnTo>
                          <a:lnTo>
                            <a:pt x="5055" y="902"/>
                          </a:lnTo>
                          <a:lnTo>
                            <a:pt x="5164" y="833"/>
                          </a:lnTo>
                          <a:lnTo>
                            <a:pt x="5263" y="760"/>
                          </a:lnTo>
                          <a:lnTo>
                            <a:pt x="5353" y="685"/>
                          </a:lnTo>
                          <a:lnTo>
                            <a:pt x="5435" y="605"/>
                          </a:lnTo>
                          <a:lnTo>
                            <a:pt x="5508" y="525"/>
                          </a:lnTo>
                          <a:lnTo>
                            <a:pt x="5569" y="442"/>
                          </a:lnTo>
                          <a:lnTo>
                            <a:pt x="5621" y="357"/>
                          </a:lnTo>
                          <a:lnTo>
                            <a:pt x="5662" y="270"/>
                          </a:lnTo>
                          <a:lnTo>
                            <a:pt x="5692" y="181"/>
                          </a:lnTo>
                          <a:lnTo>
                            <a:pt x="5709" y="91"/>
                          </a:lnTo>
                          <a:lnTo>
                            <a:pt x="5714" y="0"/>
                          </a:lnTo>
                          <a:lnTo>
                            <a:pt x="5714" y="930"/>
                          </a:lnTo>
                          <a:lnTo>
                            <a:pt x="5709" y="1020"/>
                          </a:lnTo>
                          <a:lnTo>
                            <a:pt x="5692" y="1109"/>
                          </a:lnTo>
                          <a:lnTo>
                            <a:pt x="5662" y="1197"/>
                          </a:lnTo>
                          <a:lnTo>
                            <a:pt x="5621" y="1283"/>
                          </a:lnTo>
                          <a:lnTo>
                            <a:pt x="5569" y="1366"/>
                          </a:lnTo>
                          <a:lnTo>
                            <a:pt x="5508" y="1448"/>
                          </a:lnTo>
                          <a:lnTo>
                            <a:pt x="5435" y="1526"/>
                          </a:lnTo>
                          <a:lnTo>
                            <a:pt x="5353" y="1602"/>
                          </a:lnTo>
                          <a:lnTo>
                            <a:pt x="5263" y="1675"/>
                          </a:lnTo>
                          <a:lnTo>
                            <a:pt x="5164" y="1745"/>
                          </a:lnTo>
                          <a:lnTo>
                            <a:pt x="5055" y="1812"/>
                          </a:lnTo>
                          <a:lnTo>
                            <a:pt x="4939" y="1877"/>
                          </a:lnTo>
                          <a:lnTo>
                            <a:pt x="4816" y="1936"/>
                          </a:lnTo>
                          <a:lnTo>
                            <a:pt x="4684" y="1991"/>
                          </a:lnTo>
                          <a:lnTo>
                            <a:pt x="4545" y="2045"/>
                          </a:lnTo>
                          <a:lnTo>
                            <a:pt x="4399" y="2092"/>
                          </a:lnTo>
                          <a:lnTo>
                            <a:pt x="4248" y="2137"/>
                          </a:lnTo>
                          <a:lnTo>
                            <a:pt x="4091" y="2175"/>
                          </a:lnTo>
                          <a:lnTo>
                            <a:pt x="3929" y="2210"/>
                          </a:lnTo>
                          <a:lnTo>
                            <a:pt x="3761" y="2240"/>
                          </a:lnTo>
                          <a:lnTo>
                            <a:pt x="3588" y="2266"/>
                          </a:lnTo>
                          <a:lnTo>
                            <a:pt x="3411" y="2285"/>
                          </a:lnTo>
                          <a:lnTo>
                            <a:pt x="3230" y="2299"/>
                          </a:lnTo>
                          <a:lnTo>
                            <a:pt x="3046" y="2308"/>
                          </a:lnTo>
                          <a:lnTo>
                            <a:pt x="2857" y="2311"/>
                          </a:lnTo>
                          <a:lnTo>
                            <a:pt x="2670" y="2308"/>
                          </a:lnTo>
                          <a:lnTo>
                            <a:pt x="2484" y="2299"/>
                          </a:lnTo>
                          <a:lnTo>
                            <a:pt x="2304" y="2285"/>
                          </a:lnTo>
                          <a:lnTo>
                            <a:pt x="2127" y="2266"/>
                          </a:lnTo>
                          <a:lnTo>
                            <a:pt x="1955" y="2240"/>
                          </a:lnTo>
                          <a:lnTo>
                            <a:pt x="1787" y="2210"/>
                          </a:lnTo>
                          <a:lnTo>
                            <a:pt x="1624" y="2175"/>
                          </a:lnTo>
                          <a:lnTo>
                            <a:pt x="1466" y="2137"/>
                          </a:lnTo>
                          <a:lnTo>
                            <a:pt x="1315" y="2092"/>
                          </a:lnTo>
                          <a:lnTo>
                            <a:pt x="1169" y="2045"/>
                          </a:lnTo>
                          <a:lnTo>
                            <a:pt x="1032" y="1991"/>
                          </a:lnTo>
                          <a:lnTo>
                            <a:pt x="900" y="1936"/>
                          </a:lnTo>
                          <a:lnTo>
                            <a:pt x="775" y="1877"/>
                          </a:lnTo>
                          <a:lnTo>
                            <a:pt x="659" y="1812"/>
                          </a:lnTo>
                          <a:lnTo>
                            <a:pt x="552" y="1745"/>
                          </a:lnTo>
                          <a:lnTo>
                            <a:pt x="451" y="1675"/>
                          </a:lnTo>
                          <a:lnTo>
                            <a:pt x="361" y="1602"/>
                          </a:lnTo>
                          <a:lnTo>
                            <a:pt x="279" y="1526"/>
                          </a:lnTo>
                          <a:lnTo>
                            <a:pt x="208" y="1448"/>
                          </a:lnTo>
                          <a:lnTo>
                            <a:pt x="146" y="1366"/>
                          </a:lnTo>
                          <a:lnTo>
                            <a:pt x="94" y="1283"/>
                          </a:lnTo>
                          <a:lnTo>
                            <a:pt x="54" y="1197"/>
                          </a:lnTo>
                          <a:lnTo>
                            <a:pt x="24" y="1109"/>
                          </a:lnTo>
                          <a:lnTo>
                            <a:pt x="7" y="1020"/>
                          </a:lnTo>
                          <a:lnTo>
                            <a:pt x="0" y="93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75000"/>
                      </a:srgbClr>
                    </a:solidFill>
                    <a:ln w="0">
                      <a:solidFill>
                        <a:srgbClr val="FFD949">
                          <a:lumMod val="75000"/>
                        </a:srgbClr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45" name="Freeform 16">
                      <a:extLst>
                        <a:ext uri="{FF2B5EF4-FFF2-40B4-BE49-F238E27FC236}">
                          <a16:creationId xmlns:a16="http://schemas.microsoft.com/office/drawing/2014/main" id="{D51CA99C-3975-8E0D-E1BE-6219BF8285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59200" y="5773738"/>
                      <a:ext cx="349250" cy="1725613"/>
                    </a:xfrm>
                    <a:custGeom>
                      <a:avLst/>
                      <a:gdLst>
                        <a:gd name="T0" fmla="*/ 0 w 220"/>
                        <a:gd name="T1" fmla="*/ 0 h 1087"/>
                        <a:gd name="T2" fmla="*/ 67 w 220"/>
                        <a:gd name="T3" fmla="*/ 60 h 1087"/>
                        <a:gd name="T4" fmla="*/ 140 w 220"/>
                        <a:gd name="T5" fmla="*/ 118 h 1087"/>
                        <a:gd name="T6" fmla="*/ 220 w 220"/>
                        <a:gd name="T7" fmla="*/ 175 h 1087"/>
                        <a:gd name="T8" fmla="*/ 220 w 220"/>
                        <a:gd name="T9" fmla="*/ 1087 h 1087"/>
                        <a:gd name="T10" fmla="*/ 140 w 220"/>
                        <a:gd name="T11" fmla="*/ 1033 h 1087"/>
                        <a:gd name="T12" fmla="*/ 67 w 220"/>
                        <a:gd name="T13" fmla="*/ 976 h 1087"/>
                        <a:gd name="T14" fmla="*/ 0 w 220"/>
                        <a:gd name="T15" fmla="*/ 919 h 1087"/>
                        <a:gd name="T16" fmla="*/ 0 w 220"/>
                        <a:gd name="T17" fmla="*/ 0 h 10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20" h="1087">
                          <a:moveTo>
                            <a:pt x="0" y="0"/>
                          </a:moveTo>
                          <a:lnTo>
                            <a:pt x="67" y="60"/>
                          </a:lnTo>
                          <a:lnTo>
                            <a:pt x="140" y="118"/>
                          </a:lnTo>
                          <a:lnTo>
                            <a:pt x="220" y="175"/>
                          </a:lnTo>
                          <a:lnTo>
                            <a:pt x="220" y="1087"/>
                          </a:lnTo>
                          <a:lnTo>
                            <a:pt x="140" y="1033"/>
                          </a:lnTo>
                          <a:lnTo>
                            <a:pt x="67" y="976"/>
                          </a:lnTo>
                          <a:lnTo>
                            <a:pt x="0" y="919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46" name="Freeform 17">
                      <a:extLst>
                        <a:ext uri="{FF2B5EF4-FFF2-40B4-BE49-F238E27FC236}">
                          <a16:creationId xmlns:a16="http://schemas.microsoft.com/office/drawing/2014/main" id="{AE08C5E3-7B35-4676-01A0-96EBB22440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436350" y="5773738"/>
                      <a:ext cx="347663" cy="1725613"/>
                    </a:xfrm>
                    <a:custGeom>
                      <a:avLst/>
                      <a:gdLst>
                        <a:gd name="T0" fmla="*/ 219 w 219"/>
                        <a:gd name="T1" fmla="*/ 0 h 1087"/>
                        <a:gd name="T2" fmla="*/ 219 w 219"/>
                        <a:gd name="T3" fmla="*/ 919 h 1087"/>
                        <a:gd name="T4" fmla="*/ 151 w 219"/>
                        <a:gd name="T5" fmla="*/ 976 h 1087"/>
                        <a:gd name="T6" fmla="*/ 78 w 219"/>
                        <a:gd name="T7" fmla="*/ 1033 h 1087"/>
                        <a:gd name="T8" fmla="*/ 0 w 219"/>
                        <a:gd name="T9" fmla="*/ 1087 h 1087"/>
                        <a:gd name="T10" fmla="*/ 0 w 219"/>
                        <a:gd name="T11" fmla="*/ 175 h 1087"/>
                        <a:gd name="T12" fmla="*/ 78 w 219"/>
                        <a:gd name="T13" fmla="*/ 118 h 1087"/>
                        <a:gd name="T14" fmla="*/ 151 w 219"/>
                        <a:gd name="T15" fmla="*/ 60 h 1087"/>
                        <a:gd name="T16" fmla="*/ 219 w 219"/>
                        <a:gd name="T17" fmla="*/ 0 h 10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19" h="1087">
                          <a:moveTo>
                            <a:pt x="219" y="0"/>
                          </a:moveTo>
                          <a:lnTo>
                            <a:pt x="219" y="919"/>
                          </a:lnTo>
                          <a:lnTo>
                            <a:pt x="151" y="976"/>
                          </a:lnTo>
                          <a:lnTo>
                            <a:pt x="78" y="1033"/>
                          </a:lnTo>
                          <a:lnTo>
                            <a:pt x="0" y="1087"/>
                          </a:lnTo>
                          <a:lnTo>
                            <a:pt x="0" y="175"/>
                          </a:lnTo>
                          <a:lnTo>
                            <a:pt x="78" y="118"/>
                          </a:lnTo>
                          <a:lnTo>
                            <a:pt x="151" y="60"/>
                          </a:lnTo>
                          <a:lnTo>
                            <a:pt x="219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47" name="Freeform 18">
                      <a:extLst>
                        <a:ext uri="{FF2B5EF4-FFF2-40B4-BE49-F238E27FC236}">
                          <a16:creationId xmlns:a16="http://schemas.microsoft.com/office/drawing/2014/main" id="{FFAAE9E6-666F-1E54-7B60-30006E04AB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457700" y="6267450"/>
                      <a:ext cx="347663" cy="1598613"/>
                    </a:xfrm>
                    <a:custGeom>
                      <a:avLst/>
                      <a:gdLst>
                        <a:gd name="T0" fmla="*/ 0 w 219"/>
                        <a:gd name="T1" fmla="*/ 0 h 1007"/>
                        <a:gd name="T2" fmla="*/ 106 w 219"/>
                        <a:gd name="T3" fmla="*/ 53 h 1007"/>
                        <a:gd name="T4" fmla="*/ 219 w 219"/>
                        <a:gd name="T5" fmla="*/ 106 h 1007"/>
                        <a:gd name="T6" fmla="*/ 219 w 219"/>
                        <a:gd name="T7" fmla="*/ 1007 h 1007"/>
                        <a:gd name="T8" fmla="*/ 106 w 219"/>
                        <a:gd name="T9" fmla="*/ 959 h 1007"/>
                        <a:gd name="T10" fmla="*/ 0 w 219"/>
                        <a:gd name="T11" fmla="*/ 905 h 1007"/>
                        <a:gd name="T12" fmla="*/ 0 w 219"/>
                        <a:gd name="T13" fmla="*/ 0 h 10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1007">
                          <a:moveTo>
                            <a:pt x="0" y="0"/>
                          </a:moveTo>
                          <a:lnTo>
                            <a:pt x="106" y="53"/>
                          </a:lnTo>
                          <a:lnTo>
                            <a:pt x="219" y="106"/>
                          </a:lnTo>
                          <a:lnTo>
                            <a:pt x="219" y="1007"/>
                          </a:lnTo>
                          <a:lnTo>
                            <a:pt x="106" y="959"/>
                          </a:lnTo>
                          <a:lnTo>
                            <a:pt x="0" y="90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48" name="Freeform 19">
                      <a:extLst>
                        <a:ext uri="{FF2B5EF4-FFF2-40B4-BE49-F238E27FC236}">
                          <a16:creationId xmlns:a16="http://schemas.microsoft.com/office/drawing/2014/main" id="{9517B48C-9644-1280-F86D-7980DDF33AC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737850" y="6267450"/>
                      <a:ext cx="349250" cy="1598613"/>
                    </a:xfrm>
                    <a:custGeom>
                      <a:avLst/>
                      <a:gdLst>
                        <a:gd name="T0" fmla="*/ 220 w 220"/>
                        <a:gd name="T1" fmla="*/ 0 h 1007"/>
                        <a:gd name="T2" fmla="*/ 220 w 220"/>
                        <a:gd name="T3" fmla="*/ 905 h 1007"/>
                        <a:gd name="T4" fmla="*/ 112 w 220"/>
                        <a:gd name="T5" fmla="*/ 959 h 1007"/>
                        <a:gd name="T6" fmla="*/ 0 w 220"/>
                        <a:gd name="T7" fmla="*/ 1007 h 1007"/>
                        <a:gd name="T8" fmla="*/ 0 w 220"/>
                        <a:gd name="T9" fmla="*/ 106 h 1007"/>
                        <a:gd name="T10" fmla="*/ 112 w 220"/>
                        <a:gd name="T11" fmla="*/ 53 h 1007"/>
                        <a:gd name="T12" fmla="*/ 220 w 220"/>
                        <a:gd name="T13" fmla="*/ 0 h 10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0" h="1007">
                          <a:moveTo>
                            <a:pt x="220" y="0"/>
                          </a:moveTo>
                          <a:lnTo>
                            <a:pt x="220" y="905"/>
                          </a:lnTo>
                          <a:lnTo>
                            <a:pt x="112" y="959"/>
                          </a:lnTo>
                          <a:lnTo>
                            <a:pt x="0" y="1007"/>
                          </a:lnTo>
                          <a:lnTo>
                            <a:pt x="0" y="106"/>
                          </a:lnTo>
                          <a:lnTo>
                            <a:pt x="112" y="53"/>
                          </a:lnTo>
                          <a:lnTo>
                            <a:pt x="22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49" name="Freeform 20">
                      <a:extLst>
                        <a:ext uri="{FF2B5EF4-FFF2-40B4-BE49-F238E27FC236}">
                          <a16:creationId xmlns:a16="http://schemas.microsoft.com/office/drawing/2014/main" id="{DC924BC7-B5A7-42B3-3A5F-80E6F87537A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154613" y="6575425"/>
                      <a:ext cx="347663" cy="1530350"/>
                    </a:xfrm>
                    <a:custGeom>
                      <a:avLst/>
                      <a:gdLst>
                        <a:gd name="T0" fmla="*/ 0 w 219"/>
                        <a:gd name="T1" fmla="*/ 0 h 964"/>
                        <a:gd name="T2" fmla="*/ 108 w 219"/>
                        <a:gd name="T3" fmla="*/ 37 h 964"/>
                        <a:gd name="T4" fmla="*/ 219 w 219"/>
                        <a:gd name="T5" fmla="*/ 71 h 964"/>
                        <a:gd name="T6" fmla="*/ 219 w 219"/>
                        <a:gd name="T7" fmla="*/ 964 h 964"/>
                        <a:gd name="T8" fmla="*/ 108 w 219"/>
                        <a:gd name="T9" fmla="*/ 931 h 964"/>
                        <a:gd name="T10" fmla="*/ 0 w 219"/>
                        <a:gd name="T11" fmla="*/ 897 h 964"/>
                        <a:gd name="T12" fmla="*/ 0 w 219"/>
                        <a:gd name="T13" fmla="*/ 0 h 9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964">
                          <a:moveTo>
                            <a:pt x="0" y="0"/>
                          </a:moveTo>
                          <a:lnTo>
                            <a:pt x="108" y="37"/>
                          </a:lnTo>
                          <a:lnTo>
                            <a:pt x="219" y="71"/>
                          </a:lnTo>
                          <a:lnTo>
                            <a:pt x="219" y="964"/>
                          </a:lnTo>
                          <a:lnTo>
                            <a:pt x="108" y="931"/>
                          </a:lnTo>
                          <a:lnTo>
                            <a:pt x="0" y="89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50" name="Freeform 21">
                      <a:extLst>
                        <a:ext uri="{FF2B5EF4-FFF2-40B4-BE49-F238E27FC236}">
                          <a16:creationId xmlns:a16="http://schemas.microsoft.com/office/drawing/2014/main" id="{097EBC00-808C-A752-3DF6-C110ABF6027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040938" y="6575425"/>
                      <a:ext cx="346075" cy="1530350"/>
                    </a:xfrm>
                    <a:custGeom>
                      <a:avLst/>
                      <a:gdLst>
                        <a:gd name="T0" fmla="*/ 218 w 218"/>
                        <a:gd name="T1" fmla="*/ 0 h 964"/>
                        <a:gd name="T2" fmla="*/ 218 w 218"/>
                        <a:gd name="T3" fmla="*/ 897 h 964"/>
                        <a:gd name="T4" fmla="*/ 111 w 218"/>
                        <a:gd name="T5" fmla="*/ 931 h 964"/>
                        <a:gd name="T6" fmla="*/ 0 w 218"/>
                        <a:gd name="T7" fmla="*/ 964 h 964"/>
                        <a:gd name="T8" fmla="*/ 0 w 218"/>
                        <a:gd name="T9" fmla="*/ 71 h 964"/>
                        <a:gd name="T10" fmla="*/ 111 w 218"/>
                        <a:gd name="T11" fmla="*/ 37 h 964"/>
                        <a:gd name="T12" fmla="*/ 218 w 218"/>
                        <a:gd name="T13" fmla="*/ 0 h 9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8" h="964">
                          <a:moveTo>
                            <a:pt x="218" y="0"/>
                          </a:moveTo>
                          <a:lnTo>
                            <a:pt x="218" y="897"/>
                          </a:lnTo>
                          <a:lnTo>
                            <a:pt x="111" y="931"/>
                          </a:lnTo>
                          <a:lnTo>
                            <a:pt x="0" y="964"/>
                          </a:lnTo>
                          <a:lnTo>
                            <a:pt x="0" y="71"/>
                          </a:lnTo>
                          <a:lnTo>
                            <a:pt x="111" y="37"/>
                          </a:lnTo>
                          <a:lnTo>
                            <a:pt x="218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51" name="Freeform 22">
                      <a:extLst>
                        <a:ext uri="{FF2B5EF4-FFF2-40B4-BE49-F238E27FC236}">
                          <a16:creationId xmlns:a16="http://schemas.microsoft.com/office/drawing/2014/main" id="{D08AF33D-ED09-CCA1-DF82-2B9500E0A4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027738" y="6823075"/>
                      <a:ext cx="347663" cy="1470025"/>
                    </a:xfrm>
                    <a:custGeom>
                      <a:avLst/>
                      <a:gdLst>
                        <a:gd name="T0" fmla="*/ 0 w 219"/>
                        <a:gd name="T1" fmla="*/ 0 h 926"/>
                        <a:gd name="T2" fmla="*/ 108 w 219"/>
                        <a:gd name="T3" fmla="*/ 23 h 926"/>
                        <a:gd name="T4" fmla="*/ 219 w 219"/>
                        <a:gd name="T5" fmla="*/ 42 h 926"/>
                        <a:gd name="T6" fmla="*/ 219 w 219"/>
                        <a:gd name="T7" fmla="*/ 926 h 926"/>
                        <a:gd name="T8" fmla="*/ 108 w 219"/>
                        <a:gd name="T9" fmla="*/ 909 h 926"/>
                        <a:gd name="T10" fmla="*/ 0 w 219"/>
                        <a:gd name="T11" fmla="*/ 888 h 926"/>
                        <a:gd name="T12" fmla="*/ 0 w 219"/>
                        <a:gd name="T13" fmla="*/ 0 h 9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926">
                          <a:moveTo>
                            <a:pt x="0" y="0"/>
                          </a:moveTo>
                          <a:lnTo>
                            <a:pt x="108" y="23"/>
                          </a:lnTo>
                          <a:lnTo>
                            <a:pt x="219" y="42"/>
                          </a:lnTo>
                          <a:lnTo>
                            <a:pt x="219" y="926"/>
                          </a:lnTo>
                          <a:lnTo>
                            <a:pt x="108" y="909"/>
                          </a:lnTo>
                          <a:lnTo>
                            <a:pt x="0" y="88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52" name="Freeform 23">
                      <a:extLst>
                        <a:ext uri="{FF2B5EF4-FFF2-40B4-BE49-F238E27FC236}">
                          <a16:creationId xmlns:a16="http://schemas.microsoft.com/office/drawing/2014/main" id="{78F8B4CA-95D9-1ABA-BF90-9721A106ED5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67813" y="6823075"/>
                      <a:ext cx="349250" cy="1470025"/>
                    </a:xfrm>
                    <a:custGeom>
                      <a:avLst/>
                      <a:gdLst>
                        <a:gd name="T0" fmla="*/ 220 w 220"/>
                        <a:gd name="T1" fmla="*/ 0 h 926"/>
                        <a:gd name="T2" fmla="*/ 220 w 220"/>
                        <a:gd name="T3" fmla="*/ 888 h 926"/>
                        <a:gd name="T4" fmla="*/ 111 w 220"/>
                        <a:gd name="T5" fmla="*/ 909 h 926"/>
                        <a:gd name="T6" fmla="*/ 0 w 220"/>
                        <a:gd name="T7" fmla="*/ 926 h 926"/>
                        <a:gd name="T8" fmla="*/ 0 w 220"/>
                        <a:gd name="T9" fmla="*/ 42 h 926"/>
                        <a:gd name="T10" fmla="*/ 111 w 220"/>
                        <a:gd name="T11" fmla="*/ 23 h 926"/>
                        <a:gd name="T12" fmla="*/ 220 w 220"/>
                        <a:gd name="T13" fmla="*/ 0 h 9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0" h="926">
                          <a:moveTo>
                            <a:pt x="220" y="0"/>
                          </a:moveTo>
                          <a:lnTo>
                            <a:pt x="220" y="888"/>
                          </a:lnTo>
                          <a:lnTo>
                            <a:pt x="111" y="909"/>
                          </a:lnTo>
                          <a:lnTo>
                            <a:pt x="0" y="926"/>
                          </a:lnTo>
                          <a:lnTo>
                            <a:pt x="0" y="42"/>
                          </a:lnTo>
                          <a:lnTo>
                            <a:pt x="111" y="23"/>
                          </a:lnTo>
                          <a:lnTo>
                            <a:pt x="22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53" name="Freeform 24">
                      <a:extLst>
                        <a:ext uri="{FF2B5EF4-FFF2-40B4-BE49-F238E27FC236}">
                          <a16:creationId xmlns:a16="http://schemas.microsoft.com/office/drawing/2014/main" id="{6DFA05FE-B6D9-80B0-B5B0-9C7DC6E44C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073900" y="6975475"/>
                      <a:ext cx="347663" cy="1417638"/>
                    </a:xfrm>
                    <a:custGeom>
                      <a:avLst/>
                      <a:gdLst>
                        <a:gd name="T0" fmla="*/ 0 w 219"/>
                        <a:gd name="T1" fmla="*/ 0 h 893"/>
                        <a:gd name="T2" fmla="*/ 110 w 219"/>
                        <a:gd name="T3" fmla="*/ 7 h 893"/>
                        <a:gd name="T4" fmla="*/ 219 w 219"/>
                        <a:gd name="T5" fmla="*/ 12 h 893"/>
                        <a:gd name="T6" fmla="*/ 219 w 219"/>
                        <a:gd name="T7" fmla="*/ 893 h 893"/>
                        <a:gd name="T8" fmla="*/ 110 w 219"/>
                        <a:gd name="T9" fmla="*/ 890 h 893"/>
                        <a:gd name="T10" fmla="*/ 0 w 219"/>
                        <a:gd name="T11" fmla="*/ 881 h 893"/>
                        <a:gd name="T12" fmla="*/ 0 w 219"/>
                        <a:gd name="T13" fmla="*/ 0 h 8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893">
                          <a:moveTo>
                            <a:pt x="0" y="0"/>
                          </a:moveTo>
                          <a:lnTo>
                            <a:pt x="110" y="7"/>
                          </a:lnTo>
                          <a:lnTo>
                            <a:pt x="219" y="12"/>
                          </a:lnTo>
                          <a:lnTo>
                            <a:pt x="219" y="893"/>
                          </a:lnTo>
                          <a:lnTo>
                            <a:pt x="110" y="890"/>
                          </a:lnTo>
                          <a:lnTo>
                            <a:pt x="0" y="88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54" name="Freeform 25">
                      <a:extLst>
                        <a:ext uri="{FF2B5EF4-FFF2-40B4-BE49-F238E27FC236}">
                          <a16:creationId xmlns:a16="http://schemas.microsoft.com/office/drawing/2014/main" id="{9896293D-FC97-89E3-AC79-E13AF11BC8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0063" y="6975475"/>
                      <a:ext cx="350838" cy="1417638"/>
                    </a:xfrm>
                    <a:custGeom>
                      <a:avLst/>
                      <a:gdLst>
                        <a:gd name="T0" fmla="*/ 221 w 221"/>
                        <a:gd name="T1" fmla="*/ 0 h 893"/>
                        <a:gd name="T2" fmla="*/ 221 w 221"/>
                        <a:gd name="T3" fmla="*/ 881 h 893"/>
                        <a:gd name="T4" fmla="*/ 110 w 221"/>
                        <a:gd name="T5" fmla="*/ 890 h 893"/>
                        <a:gd name="T6" fmla="*/ 0 w 221"/>
                        <a:gd name="T7" fmla="*/ 893 h 893"/>
                        <a:gd name="T8" fmla="*/ 0 w 221"/>
                        <a:gd name="T9" fmla="*/ 12 h 893"/>
                        <a:gd name="T10" fmla="*/ 110 w 221"/>
                        <a:gd name="T11" fmla="*/ 7 h 893"/>
                        <a:gd name="T12" fmla="*/ 221 w 221"/>
                        <a:gd name="T13" fmla="*/ 0 h 8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1" h="893">
                          <a:moveTo>
                            <a:pt x="221" y="0"/>
                          </a:moveTo>
                          <a:lnTo>
                            <a:pt x="221" y="881"/>
                          </a:lnTo>
                          <a:lnTo>
                            <a:pt x="110" y="890"/>
                          </a:lnTo>
                          <a:lnTo>
                            <a:pt x="0" y="893"/>
                          </a:lnTo>
                          <a:lnTo>
                            <a:pt x="0" y="12"/>
                          </a:lnTo>
                          <a:lnTo>
                            <a:pt x="110" y="7"/>
                          </a:lnTo>
                          <a:lnTo>
                            <a:pt x="221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</p:grpSp>
              <p:grpSp>
                <p:nvGrpSpPr>
                  <p:cNvPr id="140" name="Group 139">
                    <a:extLst>
                      <a:ext uri="{FF2B5EF4-FFF2-40B4-BE49-F238E27FC236}">
                        <a16:creationId xmlns:a16="http://schemas.microsoft.com/office/drawing/2014/main" id="{FEE7B87F-A82C-A763-94E4-5896C8525C3C}"/>
                      </a:ext>
                    </a:extLst>
                  </p:cNvPr>
                  <p:cNvGrpSpPr/>
                  <p:nvPr/>
                </p:nvGrpSpPr>
                <p:grpSpPr>
                  <a:xfrm>
                    <a:off x="6338645" y="2741246"/>
                    <a:ext cx="9070975" cy="4368800"/>
                    <a:chOff x="3235325" y="2628900"/>
                    <a:chExt cx="9070975" cy="4368800"/>
                  </a:xfrm>
                </p:grpSpPr>
                <p:sp>
                  <p:nvSpPr>
                    <p:cNvPr id="141" name="Freeform 26">
                      <a:extLst>
                        <a:ext uri="{FF2B5EF4-FFF2-40B4-BE49-F238E27FC236}">
                          <a16:creationId xmlns:a16="http://schemas.microsoft.com/office/drawing/2014/main" id="{19BD9509-E1F0-1AB6-162D-9141088A0D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5325" y="2628900"/>
                      <a:ext cx="9070975" cy="4368800"/>
                    </a:xfrm>
                    <a:custGeom>
                      <a:avLst/>
                      <a:gdLst>
                        <a:gd name="T0" fmla="*/ 3038 w 5714"/>
                        <a:gd name="T1" fmla="*/ 2 h 2752"/>
                        <a:gd name="T2" fmla="*/ 3390 w 5714"/>
                        <a:gd name="T3" fmla="*/ 21 h 2752"/>
                        <a:gd name="T4" fmla="*/ 3728 w 5714"/>
                        <a:gd name="T5" fmla="*/ 59 h 2752"/>
                        <a:gd name="T6" fmla="*/ 4047 w 5714"/>
                        <a:gd name="T7" fmla="*/ 115 h 2752"/>
                        <a:gd name="T8" fmla="*/ 4349 w 5714"/>
                        <a:gd name="T9" fmla="*/ 186 h 2752"/>
                        <a:gd name="T10" fmla="*/ 4627 w 5714"/>
                        <a:gd name="T11" fmla="*/ 273 h 2752"/>
                        <a:gd name="T12" fmla="*/ 4878 w 5714"/>
                        <a:gd name="T13" fmla="*/ 374 h 2752"/>
                        <a:gd name="T14" fmla="*/ 5102 w 5714"/>
                        <a:gd name="T15" fmla="*/ 488 h 2752"/>
                        <a:gd name="T16" fmla="*/ 5296 w 5714"/>
                        <a:gd name="T17" fmla="*/ 617 h 2752"/>
                        <a:gd name="T18" fmla="*/ 5456 w 5714"/>
                        <a:gd name="T19" fmla="*/ 756 h 2752"/>
                        <a:gd name="T20" fmla="*/ 5581 w 5714"/>
                        <a:gd name="T21" fmla="*/ 905 h 2752"/>
                        <a:gd name="T22" fmla="*/ 5666 w 5714"/>
                        <a:gd name="T23" fmla="*/ 1065 h 2752"/>
                        <a:gd name="T24" fmla="*/ 5709 w 5714"/>
                        <a:gd name="T25" fmla="*/ 1233 h 2752"/>
                        <a:gd name="T26" fmla="*/ 5709 w 5714"/>
                        <a:gd name="T27" fmla="*/ 1412 h 2752"/>
                        <a:gd name="T28" fmla="*/ 5662 w 5714"/>
                        <a:gd name="T29" fmla="*/ 1590 h 2752"/>
                        <a:gd name="T30" fmla="*/ 5569 w 5714"/>
                        <a:gd name="T31" fmla="*/ 1762 h 2752"/>
                        <a:gd name="T32" fmla="*/ 5435 w 5714"/>
                        <a:gd name="T33" fmla="*/ 1927 h 2752"/>
                        <a:gd name="T34" fmla="*/ 5263 w 5714"/>
                        <a:gd name="T35" fmla="*/ 2081 h 2752"/>
                        <a:gd name="T36" fmla="*/ 5055 w 5714"/>
                        <a:gd name="T37" fmla="*/ 2224 h 2752"/>
                        <a:gd name="T38" fmla="*/ 4816 w 5714"/>
                        <a:gd name="T39" fmla="*/ 2352 h 2752"/>
                        <a:gd name="T40" fmla="*/ 4545 w 5714"/>
                        <a:gd name="T41" fmla="*/ 2467 h 2752"/>
                        <a:gd name="T42" fmla="*/ 4248 w 5714"/>
                        <a:gd name="T43" fmla="*/ 2564 h 2752"/>
                        <a:gd name="T44" fmla="*/ 3929 w 5714"/>
                        <a:gd name="T45" fmla="*/ 2644 h 2752"/>
                        <a:gd name="T46" fmla="*/ 3588 w 5714"/>
                        <a:gd name="T47" fmla="*/ 2702 h 2752"/>
                        <a:gd name="T48" fmla="*/ 3230 w 5714"/>
                        <a:gd name="T49" fmla="*/ 2738 h 2752"/>
                        <a:gd name="T50" fmla="*/ 2857 w 5714"/>
                        <a:gd name="T51" fmla="*/ 2752 h 2752"/>
                        <a:gd name="T52" fmla="*/ 2484 w 5714"/>
                        <a:gd name="T53" fmla="*/ 2738 h 2752"/>
                        <a:gd name="T54" fmla="*/ 2127 w 5714"/>
                        <a:gd name="T55" fmla="*/ 2702 h 2752"/>
                        <a:gd name="T56" fmla="*/ 1787 w 5714"/>
                        <a:gd name="T57" fmla="*/ 2644 h 2752"/>
                        <a:gd name="T58" fmla="*/ 1466 w 5714"/>
                        <a:gd name="T59" fmla="*/ 2564 h 2752"/>
                        <a:gd name="T60" fmla="*/ 1169 w 5714"/>
                        <a:gd name="T61" fmla="*/ 2467 h 2752"/>
                        <a:gd name="T62" fmla="*/ 900 w 5714"/>
                        <a:gd name="T63" fmla="*/ 2352 h 2752"/>
                        <a:gd name="T64" fmla="*/ 659 w 5714"/>
                        <a:gd name="T65" fmla="*/ 2224 h 2752"/>
                        <a:gd name="T66" fmla="*/ 451 w 5714"/>
                        <a:gd name="T67" fmla="*/ 2081 h 2752"/>
                        <a:gd name="T68" fmla="*/ 279 w 5714"/>
                        <a:gd name="T69" fmla="*/ 1927 h 2752"/>
                        <a:gd name="T70" fmla="*/ 146 w 5714"/>
                        <a:gd name="T71" fmla="*/ 1762 h 2752"/>
                        <a:gd name="T72" fmla="*/ 54 w 5714"/>
                        <a:gd name="T73" fmla="*/ 1590 h 2752"/>
                        <a:gd name="T74" fmla="*/ 7 w 5714"/>
                        <a:gd name="T75" fmla="*/ 1412 h 2752"/>
                        <a:gd name="T76" fmla="*/ 5 w 5714"/>
                        <a:gd name="T77" fmla="*/ 1233 h 2752"/>
                        <a:gd name="T78" fmla="*/ 50 w 5714"/>
                        <a:gd name="T79" fmla="*/ 1065 h 2752"/>
                        <a:gd name="T80" fmla="*/ 135 w 5714"/>
                        <a:gd name="T81" fmla="*/ 905 h 2752"/>
                        <a:gd name="T82" fmla="*/ 258 w 5714"/>
                        <a:gd name="T83" fmla="*/ 756 h 2752"/>
                        <a:gd name="T84" fmla="*/ 420 w 5714"/>
                        <a:gd name="T85" fmla="*/ 617 h 2752"/>
                        <a:gd name="T86" fmla="*/ 612 w 5714"/>
                        <a:gd name="T87" fmla="*/ 488 h 2752"/>
                        <a:gd name="T88" fmla="*/ 836 w 5714"/>
                        <a:gd name="T89" fmla="*/ 374 h 2752"/>
                        <a:gd name="T90" fmla="*/ 1089 w 5714"/>
                        <a:gd name="T91" fmla="*/ 273 h 2752"/>
                        <a:gd name="T92" fmla="*/ 1367 w 5714"/>
                        <a:gd name="T93" fmla="*/ 186 h 2752"/>
                        <a:gd name="T94" fmla="*/ 1667 w 5714"/>
                        <a:gd name="T95" fmla="*/ 115 h 2752"/>
                        <a:gd name="T96" fmla="*/ 1986 w 5714"/>
                        <a:gd name="T97" fmla="*/ 59 h 2752"/>
                        <a:gd name="T98" fmla="*/ 2325 w 5714"/>
                        <a:gd name="T99" fmla="*/ 21 h 2752"/>
                        <a:gd name="T100" fmla="*/ 2677 w 5714"/>
                        <a:gd name="T101" fmla="*/ 2 h 27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714" h="2752">
                          <a:moveTo>
                            <a:pt x="2857" y="0"/>
                          </a:moveTo>
                          <a:lnTo>
                            <a:pt x="3038" y="2"/>
                          </a:lnTo>
                          <a:lnTo>
                            <a:pt x="3216" y="9"/>
                          </a:lnTo>
                          <a:lnTo>
                            <a:pt x="3390" y="21"/>
                          </a:lnTo>
                          <a:lnTo>
                            <a:pt x="3561" y="38"/>
                          </a:lnTo>
                          <a:lnTo>
                            <a:pt x="3728" y="59"/>
                          </a:lnTo>
                          <a:lnTo>
                            <a:pt x="3891" y="85"/>
                          </a:lnTo>
                          <a:lnTo>
                            <a:pt x="4047" y="115"/>
                          </a:lnTo>
                          <a:lnTo>
                            <a:pt x="4202" y="148"/>
                          </a:lnTo>
                          <a:lnTo>
                            <a:pt x="4349" y="186"/>
                          </a:lnTo>
                          <a:lnTo>
                            <a:pt x="4490" y="228"/>
                          </a:lnTo>
                          <a:lnTo>
                            <a:pt x="4627" y="273"/>
                          </a:lnTo>
                          <a:lnTo>
                            <a:pt x="4755" y="321"/>
                          </a:lnTo>
                          <a:lnTo>
                            <a:pt x="4878" y="374"/>
                          </a:lnTo>
                          <a:lnTo>
                            <a:pt x="4994" y="429"/>
                          </a:lnTo>
                          <a:lnTo>
                            <a:pt x="5102" y="488"/>
                          </a:lnTo>
                          <a:lnTo>
                            <a:pt x="5203" y="551"/>
                          </a:lnTo>
                          <a:lnTo>
                            <a:pt x="5296" y="617"/>
                          </a:lnTo>
                          <a:lnTo>
                            <a:pt x="5380" y="685"/>
                          </a:lnTo>
                          <a:lnTo>
                            <a:pt x="5456" y="756"/>
                          </a:lnTo>
                          <a:lnTo>
                            <a:pt x="5524" y="829"/>
                          </a:lnTo>
                          <a:lnTo>
                            <a:pt x="5581" y="905"/>
                          </a:lnTo>
                          <a:lnTo>
                            <a:pt x="5628" y="985"/>
                          </a:lnTo>
                          <a:lnTo>
                            <a:pt x="5666" y="1065"/>
                          </a:lnTo>
                          <a:lnTo>
                            <a:pt x="5694" y="1148"/>
                          </a:lnTo>
                          <a:lnTo>
                            <a:pt x="5709" y="1233"/>
                          </a:lnTo>
                          <a:lnTo>
                            <a:pt x="5714" y="1320"/>
                          </a:lnTo>
                          <a:lnTo>
                            <a:pt x="5709" y="1412"/>
                          </a:lnTo>
                          <a:lnTo>
                            <a:pt x="5692" y="1501"/>
                          </a:lnTo>
                          <a:lnTo>
                            <a:pt x="5662" y="1590"/>
                          </a:lnTo>
                          <a:lnTo>
                            <a:pt x="5621" y="1677"/>
                          </a:lnTo>
                          <a:lnTo>
                            <a:pt x="5569" y="1762"/>
                          </a:lnTo>
                          <a:lnTo>
                            <a:pt x="5508" y="1845"/>
                          </a:lnTo>
                          <a:lnTo>
                            <a:pt x="5435" y="1927"/>
                          </a:lnTo>
                          <a:lnTo>
                            <a:pt x="5353" y="2005"/>
                          </a:lnTo>
                          <a:lnTo>
                            <a:pt x="5263" y="2081"/>
                          </a:lnTo>
                          <a:lnTo>
                            <a:pt x="5164" y="2154"/>
                          </a:lnTo>
                          <a:lnTo>
                            <a:pt x="5055" y="2224"/>
                          </a:lnTo>
                          <a:lnTo>
                            <a:pt x="4939" y="2290"/>
                          </a:lnTo>
                          <a:lnTo>
                            <a:pt x="4816" y="2352"/>
                          </a:lnTo>
                          <a:lnTo>
                            <a:pt x="4684" y="2411"/>
                          </a:lnTo>
                          <a:lnTo>
                            <a:pt x="4545" y="2467"/>
                          </a:lnTo>
                          <a:lnTo>
                            <a:pt x="4399" y="2517"/>
                          </a:lnTo>
                          <a:lnTo>
                            <a:pt x="4248" y="2564"/>
                          </a:lnTo>
                          <a:lnTo>
                            <a:pt x="4091" y="2606"/>
                          </a:lnTo>
                          <a:lnTo>
                            <a:pt x="3929" y="2644"/>
                          </a:lnTo>
                          <a:lnTo>
                            <a:pt x="3761" y="2675"/>
                          </a:lnTo>
                          <a:lnTo>
                            <a:pt x="3588" y="2702"/>
                          </a:lnTo>
                          <a:lnTo>
                            <a:pt x="3411" y="2724"/>
                          </a:lnTo>
                          <a:lnTo>
                            <a:pt x="3230" y="2738"/>
                          </a:lnTo>
                          <a:lnTo>
                            <a:pt x="3046" y="2748"/>
                          </a:lnTo>
                          <a:lnTo>
                            <a:pt x="2857" y="2752"/>
                          </a:lnTo>
                          <a:lnTo>
                            <a:pt x="2670" y="2748"/>
                          </a:lnTo>
                          <a:lnTo>
                            <a:pt x="2484" y="2738"/>
                          </a:lnTo>
                          <a:lnTo>
                            <a:pt x="2304" y="2724"/>
                          </a:lnTo>
                          <a:lnTo>
                            <a:pt x="2127" y="2702"/>
                          </a:lnTo>
                          <a:lnTo>
                            <a:pt x="1955" y="2675"/>
                          </a:lnTo>
                          <a:lnTo>
                            <a:pt x="1787" y="2644"/>
                          </a:lnTo>
                          <a:lnTo>
                            <a:pt x="1624" y="2606"/>
                          </a:lnTo>
                          <a:lnTo>
                            <a:pt x="1466" y="2564"/>
                          </a:lnTo>
                          <a:lnTo>
                            <a:pt x="1315" y="2517"/>
                          </a:lnTo>
                          <a:lnTo>
                            <a:pt x="1169" y="2467"/>
                          </a:lnTo>
                          <a:lnTo>
                            <a:pt x="1032" y="2411"/>
                          </a:lnTo>
                          <a:lnTo>
                            <a:pt x="900" y="2352"/>
                          </a:lnTo>
                          <a:lnTo>
                            <a:pt x="775" y="2290"/>
                          </a:lnTo>
                          <a:lnTo>
                            <a:pt x="659" y="2224"/>
                          </a:lnTo>
                          <a:lnTo>
                            <a:pt x="552" y="2154"/>
                          </a:lnTo>
                          <a:lnTo>
                            <a:pt x="451" y="2081"/>
                          </a:lnTo>
                          <a:lnTo>
                            <a:pt x="361" y="2005"/>
                          </a:lnTo>
                          <a:lnTo>
                            <a:pt x="279" y="1927"/>
                          </a:lnTo>
                          <a:lnTo>
                            <a:pt x="208" y="1845"/>
                          </a:lnTo>
                          <a:lnTo>
                            <a:pt x="146" y="1762"/>
                          </a:lnTo>
                          <a:lnTo>
                            <a:pt x="94" y="1677"/>
                          </a:lnTo>
                          <a:lnTo>
                            <a:pt x="54" y="1590"/>
                          </a:lnTo>
                          <a:lnTo>
                            <a:pt x="24" y="1501"/>
                          </a:lnTo>
                          <a:lnTo>
                            <a:pt x="7" y="1412"/>
                          </a:lnTo>
                          <a:lnTo>
                            <a:pt x="0" y="1320"/>
                          </a:lnTo>
                          <a:lnTo>
                            <a:pt x="5" y="1233"/>
                          </a:lnTo>
                          <a:lnTo>
                            <a:pt x="23" y="1148"/>
                          </a:lnTo>
                          <a:lnTo>
                            <a:pt x="50" y="1065"/>
                          </a:lnTo>
                          <a:lnTo>
                            <a:pt x="87" y="985"/>
                          </a:lnTo>
                          <a:lnTo>
                            <a:pt x="135" y="905"/>
                          </a:lnTo>
                          <a:lnTo>
                            <a:pt x="193" y="829"/>
                          </a:lnTo>
                          <a:lnTo>
                            <a:pt x="258" y="756"/>
                          </a:lnTo>
                          <a:lnTo>
                            <a:pt x="335" y="685"/>
                          </a:lnTo>
                          <a:lnTo>
                            <a:pt x="420" y="617"/>
                          </a:lnTo>
                          <a:lnTo>
                            <a:pt x="512" y="551"/>
                          </a:lnTo>
                          <a:lnTo>
                            <a:pt x="612" y="488"/>
                          </a:lnTo>
                          <a:lnTo>
                            <a:pt x="722" y="429"/>
                          </a:lnTo>
                          <a:lnTo>
                            <a:pt x="836" y="374"/>
                          </a:lnTo>
                          <a:lnTo>
                            <a:pt x="959" y="321"/>
                          </a:lnTo>
                          <a:lnTo>
                            <a:pt x="1089" y="273"/>
                          </a:lnTo>
                          <a:lnTo>
                            <a:pt x="1225" y="228"/>
                          </a:lnTo>
                          <a:lnTo>
                            <a:pt x="1367" y="186"/>
                          </a:lnTo>
                          <a:lnTo>
                            <a:pt x="1514" y="148"/>
                          </a:lnTo>
                          <a:lnTo>
                            <a:pt x="1667" y="115"/>
                          </a:lnTo>
                          <a:lnTo>
                            <a:pt x="1825" y="85"/>
                          </a:lnTo>
                          <a:lnTo>
                            <a:pt x="1986" y="59"/>
                          </a:lnTo>
                          <a:lnTo>
                            <a:pt x="2155" y="38"/>
                          </a:lnTo>
                          <a:lnTo>
                            <a:pt x="2325" y="21"/>
                          </a:lnTo>
                          <a:lnTo>
                            <a:pt x="2500" y="9"/>
                          </a:lnTo>
                          <a:lnTo>
                            <a:pt x="2677" y="2"/>
                          </a:lnTo>
                          <a:lnTo>
                            <a:pt x="2857" y="0"/>
                          </a:lnTo>
                          <a:close/>
                        </a:path>
                      </a:pathLst>
                    </a:custGeom>
                    <a:solidFill>
                      <a:srgbClr val="FFD949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42" name="Freeform 27">
                      <a:extLst>
                        <a:ext uri="{FF2B5EF4-FFF2-40B4-BE49-F238E27FC236}">
                          <a16:creationId xmlns:a16="http://schemas.microsoft.com/office/drawing/2014/main" id="{1DB7E1B0-EA2E-040D-ED73-75C60901517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932238" y="3152775"/>
                      <a:ext cx="7677150" cy="3138488"/>
                    </a:xfrm>
                    <a:custGeom>
                      <a:avLst/>
                      <a:gdLst>
                        <a:gd name="T0" fmla="*/ 2611 w 4836"/>
                        <a:gd name="T1" fmla="*/ 4 h 1977"/>
                        <a:gd name="T2" fmla="*/ 2977 w 4836"/>
                        <a:gd name="T3" fmla="*/ 28 h 1977"/>
                        <a:gd name="T4" fmla="*/ 3312 w 4836"/>
                        <a:gd name="T5" fmla="*/ 75 h 1977"/>
                        <a:gd name="T6" fmla="*/ 3619 w 4836"/>
                        <a:gd name="T7" fmla="*/ 141 h 1977"/>
                        <a:gd name="T8" fmla="*/ 3893 w 4836"/>
                        <a:gd name="T9" fmla="*/ 224 h 1977"/>
                        <a:gd name="T10" fmla="*/ 4136 w 4836"/>
                        <a:gd name="T11" fmla="*/ 318 h 1977"/>
                        <a:gd name="T12" fmla="*/ 4344 w 4836"/>
                        <a:gd name="T13" fmla="*/ 424 h 1977"/>
                        <a:gd name="T14" fmla="*/ 4517 w 4836"/>
                        <a:gd name="T15" fmla="*/ 535 h 1977"/>
                        <a:gd name="T16" fmla="*/ 4654 w 4836"/>
                        <a:gd name="T17" fmla="*/ 652 h 1977"/>
                        <a:gd name="T18" fmla="*/ 4755 w 4836"/>
                        <a:gd name="T19" fmla="*/ 768 h 1977"/>
                        <a:gd name="T20" fmla="*/ 4816 w 4836"/>
                        <a:gd name="T21" fmla="*/ 883 h 1977"/>
                        <a:gd name="T22" fmla="*/ 4836 w 4836"/>
                        <a:gd name="T23" fmla="*/ 990 h 1977"/>
                        <a:gd name="T24" fmla="*/ 4816 w 4836"/>
                        <a:gd name="T25" fmla="*/ 1100 h 1977"/>
                        <a:gd name="T26" fmla="*/ 4755 w 4836"/>
                        <a:gd name="T27" fmla="*/ 1213 h 1977"/>
                        <a:gd name="T28" fmla="*/ 4654 w 4836"/>
                        <a:gd name="T29" fmla="*/ 1329 h 1977"/>
                        <a:gd name="T30" fmla="*/ 4517 w 4836"/>
                        <a:gd name="T31" fmla="*/ 1444 h 1977"/>
                        <a:gd name="T32" fmla="*/ 4344 w 4836"/>
                        <a:gd name="T33" fmla="*/ 1555 h 1977"/>
                        <a:gd name="T34" fmla="*/ 4136 w 4836"/>
                        <a:gd name="T35" fmla="*/ 1659 h 1977"/>
                        <a:gd name="T36" fmla="*/ 3893 w 4836"/>
                        <a:gd name="T37" fmla="*/ 1755 h 1977"/>
                        <a:gd name="T38" fmla="*/ 3619 w 4836"/>
                        <a:gd name="T39" fmla="*/ 1836 h 1977"/>
                        <a:gd name="T40" fmla="*/ 3312 w 4836"/>
                        <a:gd name="T41" fmla="*/ 1902 h 1977"/>
                        <a:gd name="T42" fmla="*/ 2977 w 4836"/>
                        <a:gd name="T43" fmla="*/ 1949 h 1977"/>
                        <a:gd name="T44" fmla="*/ 2611 w 4836"/>
                        <a:gd name="T45" fmla="*/ 1974 h 1977"/>
                        <a:gd name="T46" fmla="*/ 2226 w 4836"/>
                        <a:gd name="T47" fmla="*/ 1974 h 1977"/>
                        <a:gd name="T48" fmla="*/ 1861 w 4836"/>
                        <a:gd name="T49" fmla="*/ 1949 h 1977"/>
                        <a:gd name="T50" fmla="*/ 1525 w 4836"/>
                        <a:gd name="T51" fmla="*/ 1902 h 1977"/>
                        <a:gd name="T52" fmla="*/ 1218 w 4836"/>
                        <a:gd name="T53" fmla="*/ 1836 h 1977"/>
                        <a:gd name="T54" fmla="*/ 944 w 4836"/>
                        <a:gd name="T55" fmla="*/ 1755 h 1977"/>
                        <a:gd name="T56" fmla="*/ 701 w 4836"/>
                        <a:gd name="T57" fmla="*/ 1659 h 1977"/>
                        <a:gd name="T58" fmla="*/ 493 w 4836"/>
                        <a:gd name="T59" fmla="*/ 1555 h 1977"/>
                        <a:gd name="T60" fmla="*/ 319 w 4836"/>
                        <a:gd name="T61" fmla="*/ 1444 h 1977"/>
                        <a:gd name="T62" fmla="*/ 182 w 4836"/>
                        <a:gd name="T63" fmla="*/ 1329 h 1977"/>
                        <a:gd name="T64" fmla="*/ 81 w 4836"/>
                        <a:gd name="T65" fmla="*/ 1213 h 1977"/>
                        <a:gd name="T66" fmla="*/ 21 w 4836"/>
                        <a:gd name="T67" fmla="*/ 1100 h 1977"/>
                        <a:gd name="T68" fmla="*/ 0 w 4836"/>
                        <a:gd name="T69" fmla="*/ 990 h 1977"/>
                        <a:gd name="T70" fmla="*/ 21 w 4836"/>
                        <a:gd name="T71" fmla="*/ 883 h 1977"/>
                        <a:gd name="T72" fmla="*/ 81 w 4836"/>
                        <a:gd name="T73" fmla="*/ 768 h 1977"/>
                        <a:gd name="T74" fmla="*/ 182 w 4836"/>
                        <a:gd name="T75" fmla="*/ 652 h 1977"/>
                        <a:gd name="T76" fmla="*/ 319 w 4836"/>
                        <a:gd name="T77" fmla="*/ 535 h 1977"/>
                        <a:gd name="T78" fmla="*/ 493 w 4836"/>
                        <a:gd name="T79" fmla="*/ 424 h 1977"/>
                        <a:gd name="T80" fmla="*/ 701 w 4836"/>
                        <a:gd name="T81" fmla="*/ 318 h 1977"/>
                        <a:gd name="T82" fmla="*/ 944 w 4836"/>
                        <a:gd name="T83" fmla="*/ 224 h 1977"/>
                        <a:gd name="T84" fmla="*/ 1218 w 4836"/>
                        <a:gd name="T85" fmla="*/ 141 h 1977"/>
                        <a:gd name="T86" fmla="*/ 1525 w 4836"/>
                        <a:gd name="T87" fmla="*/ 75 h 1977"/>
                        <a:gd name="T88" fmla="*/ 1861 w 4836"/>
                        <a:gd name="T89" fmla="*/ 28 h 1977"/>
                        <a:gd name="T90" fmla="*/ 2226 w 4836"/>
                        <a:gd name="T91" fmla="*/ 4 h 19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4836" h="1977">
                          <a:moveTo>
                            <a:pt x="2418" y="0"/>
                          </a:moveTo>
                          <a:lnTo>
                            <a:pt x="2611" y="4"/>
                          </a:lnTo>
                          <a:lnTo>
                            <a:pt x="2796" y="12"/>
                          </a:lnTo>
                          <a:lnTo>
                            <a:pt x="2977" y="28"/>
                          </a:lnTo>
                          <a:lnTo>
                            <a:pt x="3149" y="49"/>
                          </a:lnTo>
                          <a:lnTo>
                            <a:pt x="3312" y="75"/>
                          </a:lnTo>
                          <a:lnTo>
                            <a:pt x="3469" y="106"/>
                          </a:lnTo>
                          <a:lnTo>
                            <a:pt x="3619" y="141"/>
                          </a:lnTo>
                          <a:lnTo>
                            <a:pt x="3759" y="181"/>
                          </a:lnTo>
                          <a:lnTo>
                            <a:pt x="3893" y="224"/>
                          </a:lnTo>
                          <a:lnTo>
                            <a:pt x="4019" y="269"/>
                          </a:lnTo>
                          <a:lnTo>
                            <a:pt x="4136" y="318"/>
                          </a:lnTo>
                          <a:lnTo>
                            <a:pt x="4245" y="370"/>
                          </a:lnTo>
                          <a:lnTo>
                            <a:pt x="4344" y="424"/>
                          </a:lnTo>
                          <a:lnTo>
                            <a:pt x="4436" y="480"/>
                          </a:lnTo>
                          <a:lnTo>
                            <a:pt x="4517" y="535"/>
                          </a:lnTo>
                          <a:lnTo>
                            <a:pt x="4592" y="593"/>
                          </a:lnTo>
                          <a:lnTo>
                            <a:pt x="4654" y="652"/>
                          </a:lnTo>
                          <a:lnTo>
                            <a:pt x="4710" y="709"/>
                          </a:lnTo>
                          <a:lnTo>
                            <a:pt x="4755" y="768"/>
                          </a:lnTo>
                          <a:lnTo>
                            <a:pt x="4790" y="825"/>
                          </a:lnTo>
                          <a:lnTo>
                            <a:pt x="4816" y="883"/>
                          </a:lnTo>
                          <a:lnTo>
                            <a:pt x="4831" y="937"/>
                          </a:lnTo>
                          <a:lnTo>
                            <a:pt x="4836" y="990"/>
                          </a:lnTo>
                          <a:lnTo>
                            <a:pt x="4831" y="1044"/>
                          </a:lnTo>
                          <a:lnTo>
                            <a:pt x="4816" y="1100"/>
                          </a:lnTo>
                          <a:lnTo>
                            <a:pt x="4790" y="1155"/>
                          </a:lnTo>
                          <a:lnTo>
                            <a:pt x="4755" y="1213"/>
                          </a:lnTo>
                          <a:lnTo>
                            <a:pt x="4710" y="1270"/>
                          </a:lnTo>
                          <a:lnTo>
                            <a:pt x="4654" y="1329"/>
                          </a:lnTo>
                          <a:lnTo>
                            <a:pt x="4592" y="1386"/>
                          </a:lnTo>
                          <a:lnTo>
                            <a:pt x="4517" y="1444"/>
                          </a:lnTo>
                          <a:lnTo>
                            <a:pt x="4436" y="1501"/>
                          </a:lnTo>
                          <a:lnTo>
                            <a:pt x="4344" y="1555"/>
                          </a:lnTo>
                          <a:lnTo>
                            <a:pt x="4245" y="1609"/>
                          </a:lnTo>
                          <a:lnTo>
                            <a:pt x="4136" y="1659"/>
                          </a:lnTo>
                          <a:lnTo>
                            <a:pt x="4019" y="1710"/>
                          </a:lnTo>
                          <a:lnTo>
                            <a:pt x="3893" y="1755"/>
                          </a:lnTo>
                          <a:lnTo>
                            <a:pt x="3759" y="1798"/>
                          </a:lnTo>
                          <a:lnTo>
                            <a:pt x="3619" y="1836"/>
                          </a:lnTo>
                          <a:lnTo>
                            <a:pt x="3469" y="1871"/>
                          </a:lnTo>
                          <a:lnTo>
                            <a:pt x="3312" y="1902"/>
                          </a:lnTo>
                          <a:lnTo>
                            <a:pt x="3149" y="1929"/>
                          </a:lnTo>
                          <a:lnTo>
                            <a:pt x="2977" y="1949"/>
                          </a:lnTo>
                          <a:lnTo>
                            <a:pt x="2796" y="1965"/>
                          </a:lnTo>
                          <a:lnTo>
                            <a:pt x="2611" y="1974"/>
                          </a:lnTo>
                          <a:lnTo>
                            <a:pt x="2418" y="1977"/>
                          </a:lnTo>
                          <a:lnTo>
                            <a:pt x="2226" y="1974"/>
                          </a:lnTo>
                          <a:lnTo>
                            <a:pt x="2040" y="1965"/>
                          </a:lnTo>
                          <a:lnTo>
                            <a:pt x="1861" y="1949"/>
                          </a:lnTo>
                          <a:lnTo>
                            <a:pt x="1690" y="1929"/>
                          </a:lnTo>
                          <a:lnTo>
                            <a:pt x="1525" y="1902"/>
                          </a:lnTo>
                          <a:lnTo>
                            <a:pt x="1369" y="1871"/>
                          </a:lnTo>
                          <a:lnTo>
                            <a:pt x="1218" y="1836"/>
                          </a:lnTo>
                          <a:lnTo>
                            <a:pt x="1077" y="1798"/>
                          </a:lnTo>
                          <a:lnTo>
                            <a:pt x="944" y="1755"/>
                          </a:lnTo>
                          <a:lnTo>
                            <a:pt x="819" y="1710"/>
                          </a:lnTo>
                          <a:lnTo>
                            <a:pt x="701" y="1659"/>
                          </a:lnTo>
                          <a:lnTo>
                            <a:pt x="593" y="1609"/>
                          </a:lnTo>
                          <a:lnTo>
                            <a:pt x="493" y="1555"/>
                          </a:lnTo>
                          <a:lnTo>
                            <a:pt x="401" y="1501"/>
                          </a:lnTo>
                          <a:lnTo>
                            <a:pt x="319" y="1444"/>
                          </a:lnTo>
                          <a:lnTo>
                            <a:pt x="246" y="1386"/>
                          </a:lnTo>
                          <a:lnTo>
                            <a:pt x="182" y="1329"/>
                          </a:lnTo>
                          <a:lnTo>
                            <a:pt x="127" y="1270"/>
                          </a:lnTo>
                          <a:lnTo>
                            <a:pt x="81" y="1213"/>
                          </a:lnTo>
                          <a:lnTo>
                            <a:pt x="47" y="1155"/>
                          </a:lnTo>
                          <a:lnTo>
                            <a:pt x="21" y="1100"/>
                          </a:lnTo>
                          <a:lnTo>
                            <a:pt x="5" y="1044"/>
                          </a:lnTo>
                          <a:lnTo>
                            <a:pt x="0" y="990"/>
                          </a:lnTo>
                          <a:lnTo>
                            <a:pt x="5" y="937"/>
                          </a:lnTo>
                          <a:lnTo>
                            <a:pt x="21" y="883"/>
                          </a:lnTo>
                          <a:lnTo>
                            <a:pt x="47" y="825"/>
                          </a:lnTo>
                          <a:lnTo>
                            <a:pt x="81" y="768"/>
                          </a:lnTo>
                          <a:lnTo>
                            <a:pt x="127" y="709"/>
                          </a:lnTo>
                          <a:lnTo>
                            <a:pt x="182" y="652"/>
                          </a:lnTo>
                          <a:lnTo>
                            <a:pt x="246" y="593"/>
                          </a:lnTo>
                          <a:lnTo>
                            <a:pt x="319" y="535"/>
                          </a:lnTo>
                          <a:lnTo>
                            <a:pt x="401" y="480"/>
                          </a:lnTo>
                          <a:lnTo>
                            <a:pt x="493" y="424"/>
                          </a:lnTo>
                          <a:lnTo>
                            <a:pt x="593" y="370"/>
                          </a:lnTo>
                          <a:lnTo>
                            <a:pt x="701" y="318"/>
                          </a:lnTo>
                          <a:lnTo>
                            <a:pt x="819" y="269"/>
                          </a:lnTo>
                          <a:lnTo>
                            <a:pt x="944" y="224"/>
                          </a:lnTo>
                          <a:lnTo>
                            <a:pt x="1077" y="181"/>
                          </a:lnTo>
                          <a:lnTo>
                            <a:pt x="1218" y="141"/>
                          </a:lnTo>
                          <a:lnTo>
                            <a:pt x="1369" y="106"/>
                          </a:lnTo>
                          <a:lnTo>
                            <a:pt x="1525" y="75"/>
                          </a:lnTo>
                          <a:lnTo>
                            <a:pt x="1690" y="49"/>
                          </a:lnTo>
                          <a:lnTo>
                            <a:pt x="1861" y="28"/>
                          </a:lnTo>
                          <a:lnTo>
                            <a:pt x="2040" y="12"/>
                          </a:lnTo>
                          <a:lnTo>
                            <a:pt x="2226" y="4"/>
                          </a:lnTo>
                          <a:lnTo>
                            <a:pt x="2418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60000"/>
                        <a:lumOff val="4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43" name="Freeform 28">
                      <a:extLst>
                        <a:ext uri="{FF2B5EF4-FFF2-40B4-BE49-F238E27FC236}">
                          <a16:creationId xmlns:a16="http://schemas.microsoft.com/office/drawing/2014/main" id="{AFFFF02F-32B7-ACFD-5C86-76B762688F9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00775" y="3851275"/>
                      <a:ext cx="3035300" cy="2446338"/>
                    </a:xfrm>
                    <a:custGeom>
                      <a:avLst/>
                      <a:gdLst>
                        <a:gd name="T0" fmla="*/ 458 w 1912"/>
                        <a:gd name="T1" fmla="*/ 3 h 1541"/>
                        <a:gd name="T2" fmla="*/ 516 w 1912"/>
                        <a:gd name="T3" fmla="*/ 34 h 1541"/>
                        <a:gd name="T4" fmla="*/ 618 w 1912"/>
                        <a:gd name="T5" fmla="*/ 69 h 1541"/>
                        <a:gd name="T6" fmla="*/ 758 w 1912"/>
                        <a:gd name="T7" fmla="*/ 92 h 1541"/>
                        <a:gd name="T8" fmla="*/ 909 w 1912"/>
                        <a:gd name="T9" fmla="*/ 93 h 1541"/>
                        <a:gd name="T10" fmla="*/ 1053 w 1912"/>
                        <a:gd name="T11" fmla="*/ 95 h 1541"/>
                        <a:gd name="T12" fmla="*/ 1220 w 1912"/>
                        <a:gd name="T13" fmla="*/ 107 h 1541"/>
                        <a:gd name="T14" fmla="*/ 1366 w 1912"/>
                        <a:gd name="T15" fmla="*/ 137 h 1541"/>
                        <a:gd name="T16" fmla="*/ 1489 w 1912"/>
                        <a:gd name="T17" fmla="*/ 182 h 1541"/>
                        <a:gd name="T18" fmla="*/ 1588 w 1912"/>
                        <a:gd name="T19" fmla="*/ 246 h 1541"/>
                        <a:gd name="T20" fmla="*/ 1662 w 1912"/>
                        <a:gd name="T21" fmla="*/ 331 h 1541"/>
                        <a:gd name="T22" fmla="*/ 1732 w 1912"/>
                        <a:gd name="T23" fmla="*/ 396 h 1541"/>
                        <a:gd name="T24" fmla="*/ 1799 w 1912"/>
                        <a:gd name="T25" fmla="*/ 439 h 1541"/>
                        <a:gd name="T26" fmla="*/ 1837 w 1912"/>
                        <a:gd name="T27" fmla="*/ 493 h 1541"/>
                        <a:gd name="T28" fmla="*/ 1862 w 1912"/>
                        <a:gd name="T29" fmla="*/ 592 h 1541"/>
                        <a:gd name="T30" fmla="*/ 1837 w 1912"/>
                        <a:gd name="T31" fmla="*/ 648 h 1541"/>
                        <a:gd name="T32" fmla="*/ 1777 w 1912"/>
                        <a:gd name="T33" fmla="*/ 688 h 1541"/>
                        <a:gd name="T34" fmla="*/ 1725 w 1912"/>
                        <a:gd name="T35" fmla="*/ 748 h 1541"/>
                        <a:gd name="T36" fmla="*/ 1688 w 1912"/>
                        <a:gd name="T37" fmla="*/ 840 h 1541"/>
                        <a:gd name="T38" fmla="*/ 1628 w 1912"/>
                        <a:gd name="T39" fmla="*/ 924 h 1541"/>
                        <a:gd name="T40" fmla="*/ 1541 w 1912"/>
                        <a:gd name="T41" fmla="*/ 997 h 1541"/>
                        <a:gd name="T42" fmla="*/ 1426 w 1912"/>
                        <a:gd name="T43" fmla="*/ 1058 h 1541"/>
                        <a:gd name="T44" fmla="*/ 1371 w 1912"/>
                        <a:gd name="T45" fmla="*/ 1198 h 1541"/>
                        <a:gd name="T46" fmla="*/ 1392 w 1912"/>
                        <a:gd name="T47" fmla="*/ 1240 h 1541"/>
                        <a:gd name="T48" fmla="*/ 1438 w 1912"/>
                        <a:gd name="T49" fmla="*/ 1271 h 1541"/>
                        <a:gd name="T50" fmla="*/ 1770 w 1912"/>
                        <a:gd name="T51" fmla="*/ 1475 h 1541"/>
                        <a:gd name="T52" fmla="*/ 1464 w 1912"/>
                        <a:gd name="T53" fmla="*/ 1516 h 1541"/>
                        <a:gd name="T54" fmla="*/ 1135 w 1912"/>
                        <a:gd name="T55" fmla="*/ 1539 h 1541"/>
                        <a:gd name="T56" fmla="*/ 786 w 1912"/>
                        <a:gd name="T57" fmla="*/ 1539 h 1541"/>
                        <a:gd name="T58" fmla="*/ 453 w 1912"/>
                        <a:gd name="T59" fmla="*/ 1516 h 1541"/>
                        <a:gd name="T60" fmla="*/ 146 w 1912"/>
                        <a:gd name="T61" fmla="*/ 1473 h 1541"/>
                        <a:gd name="T62" fmla="*/ 484 w 1912"/>
                        <a:gd name="T63" fmla="*/ 1270 h 1541"/>
                        <a:gd name="T64" fmla="*/ 531 w 1912"/>
                        <a:gd name="T65" fmla="*/ 1240 h 1541"/>
                        <a:gd name="T66" fmla="*/ 554 w 1912"/>
                        <a:gd name="T67" fmla="*/ 1198 h 1541"/>
                        <a:gd name="T68" fmla="*/ 498 w 1912"/>
                        <a:gd name="T69" fmla="*/ 1058 h 1541"/>
                        <a:gd name="T70" fmla="*/ 384 w 1912"/>
                        <a:gd name="T71" fmla="*/ 997 h 1541"/>
                        <a:gd name="T72" fmla="*/ 297 w 1912"/>
                        <a:gd name="T73" fmla="*/ 924 h 1541"/>
                        <a:gd name="T74" fmla="*/ 238 w 1912"/>
                        <a:gd name="T75" fmla="*/ 840 h 1541"/>
                        <a:gd name="T76" fmla="*/ 200 w 1912"/>
                        <a:gd name="T77" fmla="*/ 748 h 1541"/>
                        <a:gd name="T78" fmla="*/ 148 w 1912"/>
                        <a:gd name="T79" fmla="*/ 688 h 1541"/>
                        <a:gd name="T80" fmla="*/ 87 w 1912"/>
                        <a:gd name="T81" fmla="*/ 648 h 1541"/>
                        <a:gd name="T82" fmla="*/ 63 w 1912"/>
                        <a:gd name="T83" fmla="*/ 592 h 1541"/>
                        <a:gd name="T84" fmla="*/ 87 w 1912"/>
                        <a:gd name="T85" fmla="*/ 495 h 1541"/>
                        <a:gd name="T86" fmla="*/ 125 w 1912"/>
                        <a:gd name="T87" fmla="*/ 439 h 1541"/>
                        <a:gd name="T88" fmla="*/ 193 w 1912"/>
                        <a:gd name="T89" fmla="*/ 397 h 1541"/>
                        <a:gd name="T90" fmla="*/ 264 w 1912"/>
                        <a:gd name="T91" fmla="*/ 323 h 1541"/>
                        <a:gd name="T92" fmla="*/ 346 w 1912"/>
                        <a:gd name="T93" fmla="*/ 219 h 1541"/>
                        <a:gd name="T94" fmla="*/ 391 w 1912"/>
                        <a:gd name="T95" fmla="*/ 175 h 1541"/>
                        <a:gd name="T96" fmla="*/ 418 w 1912"/>
                        <a:gd name="T97" fmla="*/ 149 h 1541"/>
                        <a:gd name="T98" fmla="*/ 432 w 1912"/>
                        <a:gd name="T99" fmla="*/ 125 h 1541"/>
                        <a:gd name="T100" fmla="*/ 432 w 1912"/>
                        <a:gd name="T101" fmla="*/ 90 h 1541"/>
                        <a:gd name="T102" fmla="*/ 425 w 1912"/>
                        <a:gd name="T103" fmla="*/ 36 h 1541"/>
                        <a:gd name="T104" fmla="*/ 429 w 1912"/>
                        <a:gd name="T105" fmla="*/ 5 h 1541"/>
                        <a:gd name="T106" fmla="*/ 450 w 1912"/>
                        <a:gd name="T107" fmla="*/ 0 h 15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912" h="1541">
                          <a:moveTo>
                            <a:pt x="450" y="0"/>
                          </a:moveTo>
                          <a:lnTo>
                            <a:pt x="458" y="3"/>
                          </a:lnTo>
                          <a:lnTo>
                            <a:pt x="484" y="19"/>
                          </a:lnTo>
                          <a:lnTo>
                            <a:pt x="516" y="34"/>
                          </a:lnTo>
                          <a:lnTo>
                            <a:pt x="554" y="50"/>
                          </a:lnTo>
                          <a:lnTo>
                            <a:pt x="618" y="69"/>
                          </a:lnTo>
                          <a:lnTo>
                            <a:pt x="686" y="83"/>
                          </a:lnTo>
                          <a:lnTo>
                            <a:pt x="758" y="92"/>
                          </a:lnTo>
                          <a:lnTo>
                            <a:pt x="833" y="95"/>
                          </a:lnTo>
                          <a:lnTo>
                            <a:pt x="909" y="93"/>
                          </a:lnTo>
                          <a:lnTo>
                            <a:pt x="961" y="93"/>
                          </a:lnTo>
                          <a:lnTo>
                            <a:pt x="1053" y="95"/>
                          </a:lnTo>
                          <a:lnTo>
                            <a:pt x="1140" y="99"/>
                          </a:lnTo>
                          <a:lnTo>
                            <a:pt x="1220" y="107"/>
                          </a:lnTo>
                          <a:lnTo>
                            <a:pt x="1296" y="121"/>
                          </a:lnTo>
                          <a:lnTo>
                            <a:pt x="1366" y="137"/>
                          </a:lnTo>
                          <a:lnTo>
                            <a:pt x="1430" y="158"/>
                          </a:lnTo>
                          <a:lnTo>
                            <a:pt x="1489" y="182"/>
                          </a:lnTo>
                          <a:lnTo>
                            <a:pt x="1541" y="213"/>
                          </a:lnTo>
                          <a:lnTo>
                            <a:pt x="1588" y="246"/>
                          </a:lnTo>
                          <a:lnTo>
                            <a:pt x="1628" y="286"/>
                          </a:lnTo>
                          <a:lnTo>
                            <a:pt x="1662" y="331"/>
                          </a:lnTo>
                          <a:lnTo>
                            <a:pt x="1690" y="382"/>
                          </a:lnTo>
                          <a:lnTo>
                            <a:pt x="1732" y="396"/>
                          </a:lnTo>
                          <a:lnTo>
                            <a:pt x="1768" y="417"/>
                          </a:lnTo>
                          <a:lnTo>
                            <a:pt x="1799" y="439"/>
                          </a:lnTo>
                          <a:lnTo>
                            <a:pt x="1824" y="465"/>
                          </a:lnTo>
                          <a:lnTo>
                            <a:pt x="1837" y="493"/>
                          </a:lnTo>
                          <a:lnTo>
                            <a:pt x="1858" y="561"/>
                          </a:lnTo>
                          <a:lnTo>
                            <a:pt x="1862" y="592"/>
                          </a:lnTo>
                          <a:lnTo>
                            <a:pt x="1855" y="622"/>
                          </a:lnTo>
                          <a:lnTo>
                            <a:pt x="1837" y="648"/>
                          </a:lnTo>
                          <a:lnTo>
                            <a:pt x="1811" y="670"/>
                          </a:lnTo>
                          <a:lnTo>
                            <a:pt x="1777" y="688"/>
                          </a:lnTo>
                          <a:lnTo>
                            <a:pt x="1735" y="700"/>
                          </a:lnTo>
                          <a:lnTo>
                            <a:pt x="1725" y="748"/>
                          </a:lnTo>
                          <a:lnTo>
                            <a:pt x="1709" y="795"/>
                          </a:lnTo>
                          <a:lnTo>
                            <a:pt x="1688" y="840"/>
                          </a:lnTo>
                          <a:lnTo>
                            <a:pt x="1661" y="882"/>
                          </a:lnTo>
                          <a:lnTo>
                            <a:pt x="1628" y="924"/>
                          </a:lnTo>
                          <a:lnTo>
                            <a:pt x="1588" y="962"/>
                          </a:lnTo>
                          <a:lnTo>
                            <a:pt x="1541" y="997"/>
                          </a:lnTo>
                          <a:lnTo>
                            <a:pt x="1487" y="1030"/>
                          </a:lnTo>
                          <a:lnTo>
                            <a:pt x="1426" y="1058"/>
                          </a:lnTo>
                          <a:lnTo>
                            <a:pt x="1359" y="1084"/>
                          </a:lnTo>
                          <a:lnTo>
                            <a:pt x="1371" y="1198"/>
                          </a:lnTo>
                          <a:lnTo>
                            <a:pt x="1378" y="1221"/>
                          </a:lnTo>
                          <a:lnTo>
                            <a:pt x="1392" y="1240"/>
                          </a:lnTo>
                          <a:lnTo>
                            <a:pt x="1412" y="1257"/>
                          </a:lnTo>
                          <a:lnTo>
                            <a:pt x="1438" y="1271"/>
                          </a:lnTo>
                          <a:lnTo>
                            <a:pt x="1912" y="1449"/>
                          </a:lnTo>
                          <a:lnTo>
                            <a:pt x="1770" y="1475"/>
                          </a:lnTo>
                          <a:lnTo>
                            <a:pt x="1619" y="1497"/>
                          </a:lnTo>
                          <a:lnTo>
                            <a:pt x="1464" y="1516"/>
                          </a:lnTo>
                          <a:lnTo>
                            <a:pt x="1303" y="1530"/>
                          </a:lnTo>
                          <a:lnTo>
                            <a:pt x="1135" y="1539"/>
                          </a:lnTo>
                          <a:lnTo>
                            <a:pt x="961" y="1541"/>
                          </a:lnTo>
                          <a:lnTo>
                            <a:pt x="786" y="1539"/>
                          </a:lnTo>
                          <a:lnTo>
                            <a:pt x="618" y="1530"/>
                          </a:lnTo>
                          <a:lnTo>
                            <a:pt x="453" y="1516"/>
                          </a:lnTo>
                          <a:lnTo>
                            <a:pt x="297" y="1497"/>
                          </a:lnTo>
                          <a:lnTo>
                            <a:pt x="146" y="1473"/>
                          </a:lnTo>
                          <a:lnTo>
                            <a:pt x="0" y="1445"/>
                          </a:lnTo>
                          <a:lnTo>
                            <a:pt x="484" y="1270"/>
                          </a:lnTo>
                          <a:lnTo>
                            <a:pt x="512" y="1257"/>
                          </a:lnTo>
                          <a:lnTo>
                            <a:pt x="531" y="1240"/>
                          </a:lnTo>
                          <a:lnTo>
                            <a:pt x="547" y="1219"/>
                          </a:lnTo>
                          <a:lnTo>
                            <a:pt x="554" y="1198"/>
                          </a:lnTo>
                          <a:lnTo>
                            <a:pt x="566" y="1084"/>
                          </a:lnTo>
                          <a:lnTo>
                            <a:pt x="498" y="1058"/>
                          </a:lnTo>
                          <a:lnTo>
                            <a:pt x="438" y="1030"/>
                          </a:lnTo>
                          <a:lnTo>
                            <a:pt x="384" y="997"/>
                          </a:lnTo>
                          <a:lnTo>
                            <a:pt x="337" y="962"/>
                          </a:lnTo>
                          <a:lnTo>
                            <a:pt x="297" y="924"/>
                          </a:lnTo>
                          <a:lnTo>
                            <a:pt x="264" y="882"/>
                          </a:lnTo>
                          <a:lnTo>
                            <a:pt x="238" y="840"/>
                          </a:lnTo>
                          <a:lnTo>
                            <a:pt x="215" y="795"/>
                          </a:lnTo>
                          <a:lnTo>
                            <a:pt x="200" y="748"/>
                          </a:lnTo>
                          <a:lnTo>
                            <a:pt x="189" y="700"/>
                          </a:lnTo>
                          <a:lnTo>
                            <a:pt x="148" y="688"/>
                          </a:lnTo>
                          <a:lnTo>
                            <a:pt x="113" y="670"/>
                          </a:lnTo>
                          <a:lnTo>
                            <a:pt x="87" y="648"/>
                          </a:lnTo>
                          <a:lnTo>
                            <a:pt x="70" y="622"/>
                          </a:lnTo>
                          <a:lnTo>
                            <a:pt x="63" y="592"/>
                          </a:lnTo>
                          <a:lnTo>
                            <a:pt x="66" y="563"/>
                          </a:lnTo>
                          <a:lnTo>
                            <a:pt x="87" y="495"/>
                          </a:lnTo>
                          <a:lnTo>
                            <a:pt x="101" y="465"/>
                          </a:lnTo>
                          <a:lnTo>
                            <a:pt x="125" y="439"/>
                          </a:lnTo>
                          <a:lnTo>
                            <a:pt x="156" y="417"/>
                          </a:lnTo>
                          <a:lnTo>
                            <a:pt x="193" y="397"/>
                          </a:lnTo>
                          <a:lnTo>
                            <a:pt x="235" y="382"/>
                          </a:lnTo>
                          <a:lnTo>
                            <a:pt x="264" y="323"/>
                          </a:lnTo>
                          <a:lnTo>
                            <a:pt x="302" y="269"/>
                          </a:lnTo>
                          <a:lnTo>
                            <a:pt x="346" y="219"/>
                          </a:lnTo>
                          <a:lnTo>
                            <a:pt x="370" y="194"/>
                          </a:lnTo>
                          <a:lnTo>
                            <a:pt x="391" y="175"/>
                          </a:lnTo>
                          <a:lnTo>
                            <a:pt x="406" y="161"/>
                          </a:lnTo>
                          <a:lnTo>
                            <a:pt x="418" y="149"/>
                          </a:lnTo>
                          <a:lnTo>
                            <a:pt x="427" y="137"/>
                          </a:lnTo>
                          <a:lnTo>
                            <a:pt x="432" y="125"/>
                          </a:lnTo>
                          <a:lnTo>
                            <a:pt x="434" y="109"/>
                          </a:lnTo>
                          <a:lnTo>
                            <a:pt x="432" y="90"/>
                          </a:lnTo>
                          <a:lnTo>
                            <a:pt x="431" y="66"/>
                          </a:lnTo>
                          <a:lnTo>
                            <a:pt x="425" y="36"/>
                          </a:lnTo>
                          <a:lnTo>
                            <a:pt x="425" y="10"/>
                          </a:lnTo>
                          <a:lnTo>
                            <a:pt x="429" y="5"/>
                          </a:lnTo>
                          <a:lnTo>
                            <a:pt x="438" y="1"/>
                          </a:lnTo>
                          <a:lnTo>
                            <a:pt x="45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75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</p:grpSp>
            </p:grpSp>
            <p:grpSp>
              <p:nvGrpSpPr>
                <p:cNvPr id="122" name="Group 121">
                  <a:extLst>
                    <a:ext uri="{FF2B5EF4-FFF2-40B4-BE49-F238E27FC236}">
                      <a16:creationId xmlns:a16="http://schemas.microsoft.com/office/drawing/2014/main" id="{AC513C58-A86E-C991-A270-E38B7FBBCA30}"/>
                    </a:ext>
                  </a:extLst>
                </p:cNvPr>
                <p:cNvGrpSpPr/>
                <p:nvPr/>
              </p:nvGrpSpPr>
              <p:grpSpPr>
                <a:xfrm>
                  <a:off x="4183944" y="2624582"/>
                  <a:ext cx="1313087" cy="831017"/>
                  <a:chOff x="6338645" y="2741246"/>
                  <a:chExt cx="9070975" cy="5740767"/>
                </a:xfrm>
              </p:grpSpPr>
              <p:grpSp>
                <p:nvGrpSpPr>
                  <p:cNvPr id="123" name="Group 122">
                    <a:extLst>
                      <a:ext uri="{FF2B5EF4-FFF2-40B4-BE49-F238E27FC236}">
                        <a16:creationId xmlns:a16="http://schemas.microsoft.com/office/drawing/2014/main" id="{123C50C6-3CDF-B8D7-C70A-A65A82545421}"/>
                      </a:ext>
                    </a:extLst>
                  </p:cNvPr>
                  <p:cNvGrpSpPr/>
                  <p:nvPr/>
                </p:nvGrpSpPr>
                <p:grpSpPr>
                  <a:xfrm>
                    <a:off x="6338645" y="4813300"/>
                    <a:ext cx="9070975" cy="3668713"/>
                    <a:chOff x="3235325" y="4724400"/>
                    <a:chExt cx="9070975" cy="3668713"/>
                  </a:xfrm>
                </p:grpSpPr>
                <p:sp>
                  <p:nvSpPr>
                    <p:cNvPr id="128" name="Freeform 15">
                      <a:extLst>
                        <a:ext uri="{FF2B5EF4-FFF2-40B4-BE49-F238E27FC236}">
                          <a16:creationId xmlns:a16="http://schemas.microsoft.com/office/drawing/2014/main" id="{D4F1C07B-7E7B-0FF8-7BE3-0C40529EDF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5325" y="4724400"/>
                      <a:ext cx="9070975" cy="3668713"/>
                    </a:xfrm>
                    <a:custGeom>
                      <a:avLst/>
                      <a:gdLst>
                        <a:gd name="T0" fmla="*/ 7 w 5714"/>
                        <a:gd name="T1" fmla="*/ 91 h 2311"/>
                        <a:gd name="T2" fmla="*/ 54 w 5714"/>
                        <a:gd name="T3" fmla="*/ 270 h 2311"/>
                        <a:gd name="T4" fmla="*/ 146 w 5714"/>
                        <a:gd name="T5" fmla="*/ 442 h 2311"/>
                        <a:gd name="T6" fmla="*/ 279 w 5714"/>
                        <a:gd name="T7" fmla="*/ 605 h 2311"/>
                        <a:gd name="T8" fmla="*/ 451 w 5714"/>
                        <a:gd name="T9" fmla="*/ 760 h 2311"/>
                        <a:gd name="T10" fmla="*/ 659 w 5714"/>
                        <a:gd name="T11" fmla="*/ 902 h 2311"/>
                        <a:gd name="T12" fmla="*/ 900 w 5714"/>
                        <a:gd name="T13" fmla="*/ 1032 h 2311"/>
                        <a:gd name="T14" fmla="*/ 1169 w 5714"/>
                        <a:gd name="T15" fmla="*/ 1147 h 2311"/>
                        <a:gd name="T16" fmla="*/ 1466 w 5714"/>
                        <a:gd name="T17" fmla="*/ 1244 h 2311"/>
                        <a:gd name="T18" fmla="*/ 1787 w 5714"/>
                        <a:gd name="T19" fmla="*/ 1322 h 2311"/>
                        <a:gd name="T20" fmla="*/ 2127 w 5714"/>
                        <a:gd name="T21" fmla="*/ 1382 h 2311"/>
                        <a:gd name="T22" fmla="*/ 2484 w 5714"/>
                        <a:gd name="T23" fmla="*/ 1418 h 2311"/>
                        <a:gd name="T24" fmla="*/ 2857 w 5714"/>
                        <a:gd name="T25" fmla="*/ 1430 h 2311"/>
                        <a:gd name="T26" fmla="*/ 3230 w 5714"/>
                        <a:gd name="T27" fmla="*/ 1418 h 2311"/>
                        <a:gd name="T28" fmla="*/ 3588 w 5714"/>
                        <a:gd name="T29" fmla="*/ 1382 h 2311"/>
                        <a:gd name="T30" fmla="*/ 3929 w 5714"/>
                        <a:gd name="T31" fmla="*/ 1322 h 2311"/>
                        <a:gd name="T32" fmla="*/ 4248 w 5714"/>
                        <a:gd name="T33" fmla="*/ 1244 h 2311"/>
                        <a:gd name="T34" fmla="*/ 4545 w 5714"/>
                        <a:gd name="T35" fmla="*/ 1147 h 2311"/>
                        <a:gd name="T36" fmla="*/ 4816 w 5714"/>
                        <a:gd name="T37" fmla="*/ 1032 h 2311"/>
                        <a:gd name="T38" fmla="*/ 5055 w 5714"/>
                        <a:gd name="T39" fmla="*/ 902 h 2311"/>
                        <a:gd name="T40" fmla="*/ 5263 w 5714"/>
                        <a:gd name="T41" fmla="*/ 760 h 2311"/>
                        <a:gd name="T42" fmla="*/ 5435 w 5714"/>
                        <a:gd name="T43" fmla="*/ 605 h 2311"/>
                        <a:gd name="T44" fmla="*/ 5569 w 5714"/>
                        <a:gd name="T45" fmla="*/ 442 h 2311"/>
                        <a:gd name="T46" fmla="*/ 5662 w 5714"/>
                        <a:gd name="T47" fmla="*/ 270 h 2311"/>
                        <a:gd name="T48" fmla="*/ 5709 w 5714"/>
                        <a:gd name="T49" fmla="*/ 91 h 2311"/>
                        <a:gd name="T50" fmla="*/ 5714 w 5714"/>
                        <a:gd name="T51" fmla="*/ 930 h 2311"/>
                        <a:gd name="T52" fmla="*/ 5692 w 5714"/>
                        <a:gd name="T53" fmla="*/ 1109 h 2311"/>
                        <a:gd name="T54" fmla="*/ 5621 w 5714"/>
                        <a:gd name="T55" fmla="*/ 1283 h 2311"/>
                        <a:gd name="T56" fmla="*/ 5508 w 5714"/>
                        <a:gd name="T57" fmla="*/ 1448 h 2311"/>
                        <a:gd name="T58" fmla="*/ 5353 w 5714"/>
                        <a:gd name="T59" fmla="*/ 1602 h 2311"/>
                        <a:gd name="T60" fmla="*/ 5164 w 5714"/>
                        <a:gd name="T61" fmla="*/ 1745 h 2311"/>
                        <a:gd name="T62" fmla="*/ 4939 w 5714"/>
                        <a:gd name="T63" fmla="*/ 1877 h 2311"/>
                        <a:gd name="T64" fmla="*/ 4684 w 5714"/>
                        <a:gd name="T65" fmla="*/ 1991 h 2311"/>
                        <a:gd name="T66" fmla="*/ 4399 w 5714"/>
                        <a:gd name="T67" fmla="*/ 2092 h 2311"/>
                        <a:gd name="T68" fmla="*/ 4091 w 5714"/>
                        <a:gd name="T69" fmla="*/ 2175 h 2311"/>
                        <a:gd name="T70" fmla="*/ 3761 w 5714"/>
                        <a:gd name="T71" fmla="*/ 2240 h 2311"/>
                        <a:gd name="T72" fmla="*/ 3411 w 5714"/>
                        <a:gd name="T73" fmla="*/ 2285 h 2311"/>
                        <a:gd name="T74" fmla="*/ 3046 w 5714"/>
                        <a:gd name="T75" fmla="*/ 2308 h 2311"/>
                        <a:gd name="T76" fmla="*/ 2670 w 5714"/>
                        <a:gd name="T77" fmla="*/ 2308 h 2311"/>
                        <a:gd name="T78" fmla="*/ 2304 w 5714"/>
                        <a:gd name="T79" fmla="*/ 2285 h 2311"/>
                        <a:gd name="T80" fmla="*/ 1955 w 5714"/>
                        <a:gd name="T81" fmla="*/ 2240 h 2311"/>
                        <a:gd name="T82" fmla="*/ 1624 w 5714"/>
                        <a:gd name="T83" fmla="*/ 2175 h 2311"/>
                        <a:gd name="T84" fmla="*/ 1315 w 5714"/>
                        <a:gd name="T85" fmla="*/ 2092 h 2311"/>
                        <a:gd name="T86" fmla="*/ 1032 w 5714"/>
                        <a:gd name="T87" fmla="*/ 1991 h 2311"/>
                        <a:gd name="T88" fmla="*/ 775 w 5714"/>
                        <a:gd name="T89" fmla="*/ 1877 h 2311"/>
                        <a:gd name="T90" fmla="*/ 552 w 5714"/>
                        <a:gd name="T91" fmla="*/ 1745 h 2311"/>
                        <a:gd name="T92" fmla="*/ 361 w 5714"/>
                        <a:gd name="T93" fmla="*/ 1602 h 2311"/>
                        <a:gd name="T94" fmla="*/ 208 w 5714"/>
                        <a:gd name="T95" fmla="*/ 1448 h 2311"/>
                        <a:gd name="T96" fmla="*/ 94 w 5714"/>
                        <a:gd name="T97" fmla="*/ 1283 h 2311"/>
                        <a:gd name="T98" fmla="*/ 24 w 5714"/>
                        <a:gd name="T99" fmla="*/ 1109 h 2311"/>
                        <a:gd name="T100" fmla="*/ 0 w 5714"/>
                        <a:gd name="T101" fmla="*/ 930 h 23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714" h="2311">
                          <a:moveTo>
                            <a:pt x="0" y="0"/>
                          </a:moveTo>
                          <a:lnTo>
                            <a:pt x="7" y="91"/>
                          </a:lnTo>
                          <a:lnTo>
                            <a:pt x="24" y="181"/>
                          </a:lnTo>
                          <a:lnTo>
                            <a:pt x="54" y="270"/>
                          </a:lnTo>
                          <a:lnTo>
                            <a:pt x="94" y="357"/>
                          </a:lnTo>
                          <a:lnTo>
                            <a:pt x="146" y="442"/>
                          </a:lnTo>
                          <a:lnTo>
                            <a:pt x="208" y="525"/>
                          </a:lnTo>
                          <a:lnTo>
                            <a:pt x="279" y="605"/>
                          </a:lnTo>
                          <a:lnTo>
                            <a:pt x="361" y="685"/>
                          </a:lnTo>
                          <a:lnTo>
                            <a:pt x="451" y="760"/>
                          </a:lnTo>
                          <a:lnTo>
                            <a:pt x="552" y="833"/>
                          </a:lnTo>
                          <a:lnTo>
                            <a:pt x="659" y="902"/>
                          </a:lnTo>
                          <a:lnTo>
                            <a:pt x="775" y="970"/>
                          </a:lnTo>
                          <a:lnTo>
                            <a:pt x="900" y="1032"/>
                          </a:lnTo>
                          <a:lnTo>
                            <a:pt x="1032" y="1091"/>
                          </a:lnTo>
                          <a:lnTo>
                            <a:pt x="1169" y="1147"/>
                          </a:lnTo>
                          <a:lnTo>
                            <a:pt x="1315" y="1197"/>
                          </a:lnTo>
                          <a:lnTo>
                            <a:pt x="1466" y="1244"/>
                          </a:lnTo>
                          <a:lnTo>
                            <a:pt x="1624" y="1286"/>
                          </a:lnTo>
                          <a:lnTo>
                            <a:pt x="1787" y="1322"/>
                          </a:lnTo>
                          <a:lnTo>
                            <a:pt x="1955" y="1355"/>
                          </a:lnTo>
                          <a:lnTo>
                            <a:pt x="2127" y="1382"/>
                          </a:lnTo>
                          <a:lnTo>
                            <a:pt x="2304" y="1402"/>
                          </a:lnTo>
                          <a:lnTo>
                            <a:pt x="2484" y="1418"/>
                          </a:lnTo>
                          <a:lnTo>
                            <a:pt x="2670" y="1427"/>
                          </a:lnTo>
                          <a:lnTo>
                            <a:pt x="2857" y="1430"/>
                          </a:lnTo>
                          <a:lnTo>
                            <a:pt x="3046" y="1427"/>
                          </a:lnTo>
                          <a:lnTo>
                            <a:pt x="3230" y="1418"/>
                          </a:lnTo>
                          <a:lnTo>
                            <a:pt x="3411" y="1402"/>
                          </a:lnTo>
                          <a:lnTo>
                            <a:pt x="3588" y="1382"/>
                          </a:lnTo>
                          <a:lnTo>
                            <a:pt x="3761" y="1355"/>
                          </a:lnTo>
                          <a:lnTo>
                            <a:pt x="3929" y="1322"/>
                          </a:lnTo>
                          <a:lnTo>
                            <a:pt x="4091" y="1286"/>
                          </a:lnTo>
                          <a:lnTo>
                            <a:pt x="4248" y="1244"/>
                          </a:lnTo>
                          <a:lnTo>
                            <a:pt x="4399" y="1197"/>
                          </a:lnTo>
                          <a:lnTo>
                            <a:pt x="4545" y="1147"/>
                          </a:lnTo>
                          <a:lnTo>
                            <a:pt x="4684" y="1091"/>
                          </a:lnTo>
                          <a:lnTo>
                            <a:pt x="4816" y="1032"/>
                          </a:lnTo>
                          <a:lnTo>
                            <a:pt x="4939" y="970"/>
                          </a:lnTo>
                          <a:lnTo>
                            <a:pt x="5055" y="902"/>
                          </a:lnTo>
                          <a:lnTo>
                            <a:pt x="5164" y="833"/>
                          </a:lnTo>
                          <a:lnTo>
                            <a:pt x="5263" y="760"/>
                          </a:lnTo>
                          <a:lnTo>
                            <a:pt x="5353" y="685"/>
                          </a:lnTo>
                          <a:lnTo>
                            <a:pt x="5435" y="605"/>
                          </a:lnTo>
                          <a:lnTo>
                            <a:pt x="5508" y="525"/>
                          </a:lnTo>
                          <a:lnTo>
                            <a:pt x="5569" y="442"/>
                          </a:lnTo>
                          <a:lnTo>
                            <a:pt x="5621" y="357"/>
                          </a:lnTo>
                          <a:lnTo>
                            <a:pt x="5662" y="270"/>
                          </a:lnTo>
                          <a:lnTo>
                            <a:pt x="5692" y="181"/>
                          </a:lnTo>
                          <a:lnTo>
                            <a:pt x="5709" y="91"/>
                          </a:lnTo>
                          <a:lnTo>
                            <a:pt x="5714" y="0"/>
                          </a:lnTo>
                          <a:lnTo>
                            <a:pt x="5714" y="930"/>
                          </a:lnTo>
                          <a:lnTo>
                            <a:pt x="5709" y="1020"/>
                          </a:lnTo>
                          <a:lnTo>
                            <a:pt x="5692" y="1109"/>
                          </a:lnTo>
                          <a:lnTo>
                            <a:pt x="5662" y="1197"/>
                          </a:lnTo>
                          <a:lnTo>
                            <a:pt x="5621" y="1283"/>
                          </a:lnTo>
                          <a:lnTo>
                            <a:pt x="5569" y="1366"/>
                          </a:lnTo>
                          <a:lnTo>
                            <a:pt x="5508" y="1448"/>
                          </a:lnTo>
                          <a:lnTo>
                            <a:pt x="5435" y="1526"/>
                          </a:lnTo>
                          <a:lnTo>
                            <a:pt x="5353" y="1602"/>
                          </a:lnTo>
                          <a:lnTo>
                            <a:pt x="5263" y="1675"/>
                          </a:lnTo>
                          <a:lnTo>
                            <a:pt x="5164" y="1745"/>
                          </a:lnTo>
                          <a:lnTo>
                            <a:pt x="5055" y="1812"/>
                          </a:lnTo>
                          <a:lnTo>
                            <a:pt x="4939" y="1877"/>
                          </a:lnTo>
                          <a:lnTo>
                            <a:pt x="4816" y="1936"/>
                          </a:lnTo>
                          <a:lnTo>
                            <a:pt x="4684" y="1991"/>
                          </a:lnTo>
                          <a:lnTo>
                            <a:pt x="4545" y="2045"/>
                          </a:lnTo>
                          <a:lnTo>
                            <a:pt x="4399" y="2092"/>
                          </a:lnTo>
                          <a:lnTo>
                            <a:pt x="4248" y="2137"/>
                          </a:lnTo>
                          <a:lnTo>
                            <a:pt x="4091" y="2175"/>
                          </a:lnTo>
                          <a:lnTo>
                            <a:pt x="3929" y="2210"/>
                          </a:lnTo>
                          <a:lnTo>
                            <a:pt x="3761" y="2240"/>
                          </a:lnTo>
                          <a:lnTo>
                            <a:pt x="3588" y="2266"/>
                          </a:lnTo>
                          <a:lnTo>
                            <a:pt x="3411" y="2285"/>
                          </a:lnTo>
                          <a:lnTo>
                            <a:pt x="3230" y="2299"/>
                          </a:lnTo>
                          <a:lnTo>
                            <a:pt x="3046" y="2308"/>
                          </a:lnTo>
                          <a:lnTo>
                            <a:pt x="2857" y="2311"/>
                          </a:lnTo>
                          <a:lnTo>
                            <a:pt x="2670" y="2308"/>
                          </a:lnTo>
                          <a:lnTo>
                            <a:pt x="2484" y="2299"/>
                          </a:lnTo>
                          <a:lnTo>
                            <a:pt x="2304" y="2285"/>
                          </a:lnTo>
                          <a:lnTo>
                            <a:pt x="2127" y="2266"/>
                          </a:lnTo>
                          <a:lnTo>
                            <a:pt x="1955" y="2240"/>
                          </a:lnTo>
                          <a:lnTo>
                            <a:pt x="1787" y="2210"/>
                          </a:lnTo>
                          <a:lnTo>
                            <a:pt x="1624" y="2175"/>
                          </a:lnTo>
                          <a:lnTo>
                            <a:pt x="1466" y="2137"/>
                          </a:lnTo>
                          <a:lnTo>
                            <a:pt x="1315" y="2092"/>
                          </a:lnTo>
                          <a:lnTo>
                            <a:pt x="1169" y="2045"/>
                          </a:lnTo>
                          <a:lnTo>
                            <a:pt x="1032" y="1991"/>
                          </a:lnTo>
                          <a:lnTo>
                            <a:pt x="900" y="1936"/>
                          </a:lnTo>
                          <a:lnTo>
                            <a:pt x="775" y="1877"/>
                          </a:lnTo>
                          <a:lnTo>
                            <a:pt x="659" y="1812"/>
                          </a:lnTo>
                          <a:lnTo>
                            <a:pt x="552" y="1745"/>
                          </a:lnTo>
                          <a:lnTo>
                            <a:pt x="451" y="1675"/>
                          </a:lnTo>
                          <a:lnTo>
                            <a:pt x="361" y="1602"/>
                          </a:lnTo>
                          <a:lnTo>
                            <a:pt x="279" y="1526"/>
                          </a:lnTo>
                          <a:lnTo>
                            <a:pt x="208" y="1448"/>
                          </a:lnTo>
                          <a:lnTo>
                            <a:pt x="146" y="1366"/>
                          </a:lnTo>
                          <a:lnTo>
                            <a:pt x="94" y="1283"/>
                          </a:lnTo>
                          <a:lnTo>
                            <a:pt x="54" y="1197"/>
                          </a:lnTo>
                          <a:lnTo>
                            <a:pt x="24" y="1109"/>
                          </a:lnTo>
                          <a:lnTo>
                            <a:pt x="7" y="1020"/>
                          </a:lnTo>
                          <a:lnTo>
                            <a:pt x="0" y="93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75000"/>
                      </a:srgbClr>
                    </a:solidFill>
                    <a:ln w="0">
                      <a:solidFill>
                        <a:srgbClr val="FFD949">
                          <a:lumMod val="75000"/>
                        </a:srgbClr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29" name="Freeform 16">
                      <a:extLst>
                        <a:ext uri="{FF2B5EF4-FFF2-40B4-BE49-F238E27FC236}">
                          <a16:creationId xmlns:a16="http://schemas.microsoft.com/office/drawing/2014/main" id="{2B06183C-5992-CB4A-D64C-70720AF275A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759200" y="5773738"/>
                      <a:ext cx="349250" cy="1725613"/>
                    </a:xfrm>
                    <a:custGeom>
                      <a:avLst/>
                      <a:gdLst>
                        <a:gd name="T0" fmla="*/ 0 w 220"/>
                        <a:gd name="T1" fmla="*/ 0 h 1087"/>
                        <a:gd name="T2" fmla="*/ 67 w 220"/>
                        <a:gd name="T3" fmla="*/ 60 h 1087"/>
                        <a:gd name="T4" fmla="*/ 140 w 220"/>
                        <a:gd name="T5" fmla="*/ 118 h 1087"/>
                        <a:gd name="T6" fmla="*/ 220 w 220"/>
                        <a:gd name="T7" fmla="*/ 175 h 1087"/>
                        <a:gd name="T8" fmla="*/ 220 w 220"/>
                        <a:gd name="T9" fmla="*/ 1087 h 1087"/>
                        <a:gd name="T10" fmla="*/ 140 w 220"/>
                        <a:gd name="T11" fmla="*/ 1033 h 1087"/>
                        <a:gd name="T12" fmla="*/ 67 w 220"/>
                        <a:gd name="T13" fmla="*/ 976 h 1087"/>
                        <a:gd name="T14" fmla="*/ 0 w 220"/>
                        <a:gd name="T15" fmla="*/ 919 h 1087"/>
                        <a:gd name="T16" fmla="*/ 0 w 220"/>
                        <a:gd name="T17" fmla="*/ 0 h 10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20" h="1087">
                          <a:moveTo>
                            <a:pt x="0" y="0"/>
                          </a:moveTo>
                          <a:lnTo>
                            <a:pt x="67" y="60"/>
                          </a:lnTo>
                          <a:lnTo>
                            <a:pt x="140" y="118"/>
                          </a:lnTo>
                          <a:lnTo>
                            <a:pt x="220" y="175"/>
                          </a:lnTo>
                          <a:lnTo>
                            <a:pt x="220" y="1087"/>
                          </a:lnTo>
                          <a:lnTo>
                            <a:pt x="140" y="1033"/>
                          </a:lnTo>
                          <a:lnTo>
                            <a:pt x="67" y="976"/>
                          </a:lnTo>
                          <a:lnTo>
                            <a:pt x="0" y="919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30" name="Freeform 17">
                      <a:extLst>
                        <a:ext uri="{FF2B5EF4-FFF2-40B4-BE49-F238E27FC236}">
                          <a16:creationId xmlns:a16="http://schemas.microsoft.com/office/drawing/2014/main" id="{4CC64369-A994-C4C5-B15D-6CB0B1ECCF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1436350" y="5773738"/>
                      <a:ext cx="347663" cy="1725613"/>
                    </a:xfrm>
                    <a:custGeom>
                      <a:avLst/>
                      <a:gdLst>
                        <a:gd name="T0" fmla="*/ 219 w 219"/>
                        <a:gd name="T1" fmla="*/ 0 h 1087"/>
                        <a:gd name="T2" fmla="*/ 219 w 219"/>
                        <a:gd name="T3" fmla="*/ 919 h 1087"/>
                        <a:gd name="T4" fmla="*/ 151 w 219"/>
                        <a:gd name="T5" fmla="*/ 976 h 1087"/>
                        <a:gd name="T6" fmla="*/ 78 w 219"/>
                        <a:gd name="T7" fmla="*/ 1033 h 1087"/>
                        <a:gd name="T8" fmla="*/ 0 w 219"/>
                        <a:gd name="T9" fmla="*/ 1087 h 1087"/>
                        <a:gd name="T10" fmla="*/ 0 w 219"/>
                        <a:gd name="T11" fmla="*/ 175 h 1087"/>
                        <a:gd name="T12" fmla="*/ 78 w 219"/>
                        <a:gd name="T13" fmla="*/ 118 h 1087"/>
                        <a:gd name="T14" fmla="*/ 151 w 219"/>
                        <a:gd name="T15" fmla="*/ 60 h 1087"/>
                        <a:gd name="T16" fmla="*/ 219 w 219"/>
                        <a:gd name="T17" fmla="*/ 0 h 108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19" h="1087">
                          <a:moveTo>
                            <a:pt x="219" y="0"/>
                          </a:moveTo>
                          <a:lnTo>
                            <a:pt x="219" y="919"/>
                          </a:lnTo>
                          <a:lnTo>
                            <a:pt x="151" y="976"/>
                          </a:lnTo>
                          <a:lnTo>
                            <a:pt x="78" y="1033"/>
                          </a:lnTo>
                          <a:lnTo>
                            <a:pt x="0" y="1087"/>
                          </a:lnTo>
                          <a:lnTo>
                            <a:pt x="0" y="175"/>
                          </a:lnTo>
                          <a:lnTo>
                            <a:pt x="78" y="118"/>
                          </a:lnTo>
                          <a:lnTo>
                            <a:pt x="151" y="60"/>
                          </a:lnTo>
                          <a:lnTo>
                            <a:pt x="219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31" name="Freeform 18">
                      <a:extLst>
                        <a:ext uri="{FF2B5EF4-FFF2-40B4-BE49-F238E27FC236}">
                          <a16:creationId xmlns:a16="http://schemas.microsoft.com/office/drawing/2014/main" id="{2C11A3BE-F290-4C19-E2EB-8D90DCB4573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4457700" y="6267450"/>
                      <a:ext cx="347663" cy="1598613"/>
                    </a:xfrm>
                    <a:custGeom>
                      <a:avLst/>
                      <a:gdLst>
                        <a:gd name="T0" fmla="*/ 0 w 219"/>
                        <a:gd name="T1" fmla="*/ 0 h 1007"/>
                        <a:gd name="T2" fmla="*/ 106 w 219"/>
                        <a:gd name="T3" fmla="*/ 53 h 1007"/>
                        <a:gd name="T4" fmla="*/ 219 w 219"/>
                        <a:gd name="T5" fmla="*/ 106 h 1007"/>
                        <a:gd name="T6" fmla="*/ 219 w 219"/>
                        <a:gd name="T7" fmla="*/ 1007 h 1007"/>
                        <a:gd name="T8" fmla="*/ 106 w 219"/>
                        <a:gd name="T9" fmla="*/ 959 h 1007"/>
                        <a:gd name="T10" fmla="*/ 0 w 219"/>
                        <a:gd name="T11" fmla="*/ 905 h 1007"/>
                        <a:gd name="T12" fmla="*/ 0 w 219"/>
                        <a:gd name="T13" fmla="*/ 0 h 10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1007">
                          <a:moveTo>
                            <a:pt x="0" y="0"/>
                          </a:moveTo>
                          <a:lnTo>
                            <a:pt x="106" y="53"/>
                          </a:lnTo>
                          <a:lnTo>
                            <a:pt x="219" y="106"/>
                          </a:lnTo>
                          <a:lnTo>
                            <a:pt x="219" y="1007"/>
                          </a:lnTo>
                          <a:lnTo>
                            <a:pt x="106" y="959"/>
                          </a:lnTo>
                          <a:lnTo>
                            <a:pt x="0" y="90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32" name="Freeform 19">
                      <a:extLst>
                        <a:ext uri="{FF2B5EF4-FFF2-40B4-BE49-F238E27FC236}">
                          <a16:creationId xmlns:a16="http://schemas.microsoft.com/office/drawing/2014/main" id="{4298E572-87F7-75FE-DE4D-753CCD8C41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737850" y="6267450"/>
                      <a:ext cx="349250" cy="1598613"/>
                    </a:xfrm>
                    <a:custGeom>
                      <a:avLst/>
                      <a:gdLst>
                        <a:gd name="T0" fmla="*/ 220 w 220"/>
                        <a:gd name="T1" fmla="*/ 0 h 1007"/>
                        <a:gd name="T2" fmla="*/ 220 w 220"/>
                        <a:gd name="T3" fmla="*/ 905 h 1007"/>
                        <a:gd name="T4" fmla="*/ 112 w 220"/>
                        <a:gd name="T5" fmla="*/ 959 h 1007"/>
                        <a:gd name="T6" fmla="*/ 0 w 220"/>
                        <a:gd name="T7" fmla="*/ 1007 h 1007"/>
                        <a:gd name="T8" fmla="*/ 0 w 220"/>
                        <a:gd name="T9" fmla="*/ 106 h 1007"/>
                        <a:gd name="T10" fmla="*/ 112 w 220"/>
                        <a:gd name="T11" fmla="*/ 53 h 1007"/>
                        <a:gd name="T12" fmla="*/ 220 w 220"/>
                        <a:gd name="T13" fmla="*/ 0 h 10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0" h="1007">
                          <a:moveTo>
                            <a:pt x="220" y="0"/>
                          </a:moveTo>
                          <a:lnTo>
                            <a:pt x="220" y="905"/>
                          </a:lnTo>
                          <a:lnTo>
                            <a:pt x="112" y="959"/>
                          </a:lnTo>
                          <a:lnTo>
                            <a:pt x="0" y="1007"/>
                          </a:lnTo>
                          <a:lnTo>
                            <a:pt x="0" y="106"/>
                          </a:lnTo>
                          <a:lnTo>
                            <a:pt x="112" y="53"/>
                          </a:lnTo>
                          <a:lnTo>
                            <a:pt x="22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33" name="Freeform 20">
                      <a:extLst>
                        <a:ext uri="{FF2B5EF4-FFF2-40B4-BE49-F238E27FC236}">
                          <a16:creationId xmlns:a16="http://schemas.microsoft.com/office/drawing/2014/main" id="{EEB6E870-B159-526D-DABE-81A07689C4B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5154613" y="6575425"/>
                      <a:ext cx="347663" cy="1530350"/>
                    </a:xfrm>
                    <a:custGeom>
                      <a:avLst/>
                      <a:gdLst>
                        <a:gd name="T0" fmla="*/ 0 w 219"/>
                        <a:gd name="T1" fmla="*/ 0 h 964"/>
                        <a:gd name="T2" fmla="*/ 108 w 219"/>
                        <a:gd name="T3" fmla="*/ 37 h 964"/>
                        <a:gd name="T4" fmla="*/ 219 w 219"/>
                        <a:gd name="T5" fmla="*/ 71 h 964"/>
                        <a:gd name="T6" fmla="*/ 219 w 219"/>
                        <a:gd name="T7" fmla="*/ 964 h 964"/>
                        <a:gd name="T8" fmla="*/ 108 w 219"/>
                        <a:gd name="T9" fmla="*/ 931 h 964"/>
                        <a:gd name="T10" fmla="*/ 0 w 219"/>
                        <a:gd name="T11" fmla="*/ 897 h 964"/>
                        <a:gd name="T12" fmla="*/ 0 w 219"/>
                        <a:gd name="T13" fmla="*/ 0 h 9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964">
                          <a:moveTo>
                            <a:pt x="0" y="0"/>
                          </a:moveTo>
                          <a:lnTo>
                            <a:pt x="108" y="37"/>
                          </a:lnTo>
                          <a:lnTo>
                            <a:pt x="219" y="71"/>
                          </a:lnTo>
                          <a:lnTo>
                            <a:pt x="219" y="964"/>
                          </a:lnTo>
                          <a:lnTo>
                            <a:pt x="108" y="931"/>
                          </a:lnTo>
                          <a:lnTo>
                            <a:pt x="0" y="897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34" name="Freeform 21">
                      <a:extLst>
                        <a:ext uri="{FF2B5EF4-FFF2-40B4-BE49-F238E27FC236}">
                          <a16:creationId xmlns:a16="http://schemas.microsoft.com/office/drawing/2014/main" id="{40FF1EC2-B143-D03A-4E1F-2E79828F3C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0040938" y="6575425"/>
                      <a:ext cx="346075" cy="1530350"/>
                    </a:xfrm>
                    <a:custGeom>
                      <a:avLst/>
                      <a:gdLst>
                        <a:gd name="T0" fmla="*/ 218 w 218"/>
                        <a:gd name="T1" fmla="*/ 0 h 964"/>
                        <a:gd name="T2" fmla="*/ 218 w 218"/>
                        <a:gd name="T3" fmla="*/ 897 h 964"/>
                        <a:gd name="T4" fmla="*/ 111 w 218"/>
                        <a:gd name="T5" fmla="*/ 931 h 964"/>
                        <a:gd name="T6" fmla="*/ 0 w 218"/>
                        <a:gd name="T7" fmla="*/ 964 h 964"/>
                        <a:gd name="T8" fmla="*/ 0 w 218"/>
                        <a:gd name="T9" fmla="*/ 71 h 964"/>
                        <a:gd name="T10" fmla="*/ 111 w 218"/>
                        <a:gd name="T11" fmla="*/ 37 h 964"/>
                        <a:gd name="T12" fmla="*/ 218 w 218"/>
                        <a:gd name="T13" fmla="*/ 0 h 96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8" h="964">
                          <a:moveTo>
                            <a:pt x="218" y="0"/>
                          </a:moveTo>
                          <a:lnTo>
                            <a:pt x="218" y="897"/>
                          </a:lnTo>
                          <a:lnTo>
                            <a:pt x="111" y="931"/>
                          </a:lnTo>
                          <a:lnTo>
                            <a:pt x="0" y="964"/>
                          </a:lnTo>
                          <a:lnTo>
                            <a:pt x="0" y="71"/>
                          </a:lnTo>
                          <a:lnTo>
                            <a:pt x="111" y="37"/>
                          </a:lnTo>
                          <a:lnTo>
                            <a:pt x="218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35" name="Freeform 22">
                      <a:extLst>
                        <a:ext uri="{FF2B5EF4-FFF2-40B4-BE49-F238E27FC236}">
                          <a16:creationId xmlns:a16="http://schemas.microsoft.com/office/drawing/2014/main" id="{3176DC21-CF94-99DC-AF82-4037CE50443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027738" y="6823075"/>
                      <a:ext cx="347663" cy="1470025"/>
                    </a:xfrm>
                    <a:custGeom>
                      <a:avLst/>
                      <a:gdLst>
                        <a:gd name="T0" fmla="*/ 0 w 219"/>
                        <a:gd name="T1" fmla="*/ 0 h 926"/>
                        <a:gd name="T2" fmla="*/ 108 w 219"/>
                        <a:gd name="T3" fmla="*/ 23 h 926"/>
                        <a:gd name="T4" fmla="*/ 219 w 219"/>
                        <a:gd name="T5" fmla="*/ 42 h 926"/>
                        <a:gd name="T6" fmla="*/ 219 w 219"/>
                        <a:gd name="T7" fmla="*/ 926 h 926"/>
                        <a:gd name="T8" fmla="*/ 108 w 219"/>
                        <a:gd name="T9" fmla="*/ 909 h 926"/>
                        <a:gd name="T10" fmla="*/ 0 w 219"/>
                        <a:gd name="T11" fmla="*/ 888 h 926"/>
                        <a:gd name="T12" fmla="*/ 0 w 219"/>
                        <a:gd name="T13" fmla="*/ 0 h 9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926">
                          <a:moveTo>
                            <a:pt x="0" y="0"/>
                          </a:moveTo>
                          <a:lnTo>
                            <a:pt x="108" y="23"/>
                          </a:lnTo>
                          <a:lnTo>
                            <a:pt x="219" y="42"/>
                          </a:lnTo>
                          <a:lnTo>
                            <a:pt x="219" y="926"/>
                          </a:lnTo>
                          <a:lnTo>
                            <a:pt x="108" y="909"/>
                          </a:lnTo>
                          <a:lnTo>
                            <a:pt x="0" y="88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36" name="Freeform 23">
                      <a:extLst>
                        <a:ext uri="{FF2B5EF4-FFF2-40B4-BE49-F238E27FC236}">
                          <a16:creationId xmlns:a16="http://schemas.microsoft.com/office/drawing/2014/main" id="{F106D1A4-2BB3-FC7E-C7A5-C53EFAE761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9167813" y="6823075"/>
                      <a:ext cx="349250" cy="1470025"/>
                    </a:xfrm>
                    <a:custGeom>
                      <a:avLst/>
                      <a:gdLst>
                        <a:gd name="T0" fmla="*/ 220 w 220"/>
                        <a:gd name="T1" fmla="*/ 0 h 926"/>
                        <a:gd name="T2" fmla="*/ 220 w 220"/>
                        <a:gd name="T3" fmla="*/ 888 h 926"/>
                        <a:gd name="T4" fmla="*/ 111 w 220"/>
                        <a:gd name="T5" fmla="*/ 909 h 926"/>
                        <a:gd name="T6" fmla="*/ 0 w 220"/>
                        <a:gd name="T7" fmla="*/ 926 h 926"/>
                        <a:gd name="T8" fmla="*/ 0 w 220"/>
                        <a:gd name="T9" fmla="*/ 42 h 926"/>
                        <a:gd name="T10" fmla="*/ 111 w 220"/>
                        <a:gd name="T11" fmla="*/ 23 h 926"/>
                        <a:gd name="T12" fmla="*/ 220 w 220"/>
                        <a:gd name="T13" fmla="*/ 0 h 9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0" h="926">
                          <a:moveTo>
                            <a:pt x="220" y="0"/>
                          </a:moveTo>
                          <a:lnTo>
                            <a:pt x="220" y="888"/>
                          </a:lnTo>
                          <a:lnTo>
                            <a:pt x="111" y="909"/>
                          </a:lnTo>
                          <a:lnTo>
                            <a:pt x="0" y="926"/>
                          </a:lnTo>
                          <a:lnTo>
                            <a:pt x="0" y="42"/>
                          </a:lnTo>
                          <a:lnTo>
                            <a:pt x="111" y="23"/>
                          </a:lnTo>
                          <a:lnTo>
                            <a:pt x="22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37" name="Freeform 24">
                      <a:extLst>
                        <a:ext uri="{FF2B5EF4-FFF2-40B4-BE49-F238E27FC236}">
                          <a16:creationId xmlns:a16="http://schemas.microsoft.com/office/drawing/2014/main" id="{5FB3ABFF-2994-5CF4-A7A1-E3BF099C47F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7073900" y="6975475"/>
                      <a:ext cx="347663" cy="1417638"/>
                    </a:xfrm>
                    <a:custGeom>
                      <a:avLst/>
                      <a:gdLst>
                        <a:gd name="T0" fmla="*/ 0 w 219"/>
                        <a:gd name="T1" fmla="*/ 0 h 893"/>
                        <a:gd name="T2" fmla="*/ 110 w 219"/>
                        <a:gd name="T3" fmla="*/ 7 h 893"/>
                        <a:gd name="T4" fmla="*/ 219 w 219"/>
                        <a:gd name="T5" fmla="*/ 12 h 893"/>
                        <a:gd name="T6" fmla="*/ 219 w 219"/>
                        <a:gd name="T7" fmla="*/ 893 h 893"/>
                        <a:gd name="T8" fmla="*/ 110 w 219"/>
                        <a:gd name="T9" fmla="*/ 890 h 893"/>
                        <a:gd name="T10" fmla="*/ 0 w 219"/>
                        <a:gd name="T11" fmla="*/ 881 h 893"/>
                        <a:gd name="T12" fmla="*/ 0 w 219"/>
                        <a:gd name="T13" fmla="*/ 0 h 8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19" h="893">
                          <a:moveTo>
                            <a:pt x="0" y="0"/>
                          </a:moveTo>
                          <a:lnTo>
                            <a:pt x="110" y="7"/>
                          </a:lnTo>
                          <a:lnTo>
                            <a:pt x="219" y="12"/>
                          </a:lnTo>
                          <a:lnTo>
                            <a:pt x="219" y="893"/>
                          </a:lnTo>
                          <a:lnTo>
                            <a:pt x="110" y="890"/>
                          </a:lnTo>
                          <a:lnTo>
                            <a:pt x="0" y="88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38" name="Freeform 25">
                      <a:extLst>
                        <a:ext uri="{FF2B5EF4-FFF2-40B4-BE49-F238E27FC236}">
                          <a16:creationId xmlns:a16="http://schemas.microsoft.com/office/drawing/2014/main" id="{64140D1D-901B-F32A-E1D3-75D75E5520F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8120063" y="6975475"/>
                      <a:ext cx="350838" cy="1417638"/>
                    </a:xfrm>
                    <a:custGeom>
                      <a:avLst/>
                      <a:gdLst>
                        <a:gd name="T0" fmla="*/ 221 w 221"/>
                        <a:gd name="T1" fmla="*/ 0 h 893"/>
                        <a:gd name="T2" fmla="*/ 221 w 221"/>
                        <a:gd name="T3" fmla="*/ 881 h 893"/>
                        <a:gd name="T4" fmla="*/ 110 w 221"/>
                        <a:gd name="T5" fmla="*/ 890 h 893"/>
                        <a:gd name="T6" fmla="*/ 0 w 221"/>
                        <a:gd name="T7" fmla="*/ 893 h 893"/>
                        <a:gd name="T8" fmla="*/ 0 w 221"/>
                        <a:gd name="T9" fmla="*/ 12 h 893"/>
                        <a:gd name="T10" fmla="*/ 110 w 221"/>
                        <a:gd name="T11" fmla="*/ 7 h 893"/>
                        <a:gd name="T12" fmla="*/ 221 w 221"/>
                        <a:gd name="T13" fmla="*/ 0 h 8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1" h="893">
                          <a:moveTo>
                            <a:pt x="221" y="0"/>
                          </a:moveTo>
                          <a:lnTo>
                            <a:pt x="221" y="881"/>
                          </a:lnTo>
                          <a:lnTo>
                            <a:pt x="110" y="890"/>
                          </a:lnTo>
                          <a:lnTo>
                            <a:pt x="0" y="893"/>
                          </a:lnTo>
                          <a:lnTo>
                            <a:pt x="0" y="12"/>
                          </a:lnTo>
                          <a:lnTo>
                            <a:pt x="110" y="7"/>
                          </a:lnTo>
                          <a:lnTo>
                            <a:pt x="221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50000"/>
                        <a:alpha val="3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</p:grpSp>
              <p:grpSp>
                <p:nvGrpSpPr>
                  <p:cNvPr id="124" name="Group 123">
                    <a:extLst>
                      <a:ext uri="{FF2B5EF4-FFF2-40B4-BE49-F238E27FC236}">
                        <a16:creationId xmlns:a16="http://schemas.microsoft.com/office/drawing/2014/main" id="{C644CBEE-0E59-75AE-1812-7928E87B5C43}"/>
                      </a:ext>
                    </a:extLst>
                  </p:cNvPr>
                  <p:cNvGrpSpPr/>
                  <p:nvPr/>
                </p:nvGrpSpPr>
                <p:grpSpPr>
                  <a:xfrm>
                    <a:off x="6338645" y="2741246"/>
                    <a:ext cx="9070975" cy="4368800"/>
                    <a:chOff x="3235325" y="2628900"/>
                    <a:chExt cx="9070975" cy="4368800"/>
                  </a:xfrm>
                </p:grpSpPr>
                <p:sp>
                  <p:nvSpPr>
                    <p:cNvPr id="125" name="Freeform 26">
                      <a:extLst>
                        <a:ext uri="{FF2B5EF4-FFF2-40B4-BE49-F238E27FC236}">
                          <a16:creationId xmlns:a16="http://schemas.microsoft.com/office/drawing/2014/main" id="{1F07E50A-EB6C-0517-8B4C-D97B6E208AA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235325" y="2628900"/>
                      <a:ext cx="9070975" cy="4368800"/>
                    </a:xfrm>
                    <a:custGeom>
                      <a:avLst/>
                      <a:gdLst>
                        <a:gd name="T0" fmla="*/ 3038 w 5714"/>
                        <a:gd name="T1" fmla="*/ 2 h 2752"/>
                        <a:gd name="T2" fmla="*/ 3390 w 5714"/>
                        <a:gd name="T3" fmla="*/ 21 h 2752"/>
                        <a:gd name="T4" fmla="*/ 3728 w 5714"/>
                        <a:gd name="T5" fmla="*/ 59 h 2752"/>
                        <a:gd name="T6" fmla="*/ 4047 w 5714"/>
                        <a:gd name="T7" fmla="*/ 115 h 2752"/>
                        <a:gd name="T8" fmla="*/ 4349 w 5714"/>
                        <a:gd name="T9" fmla="*/ 186 h 2752"/>
                        <a:gd name="T10" fmla="*/ 4627 w 5714"/>
                        <a:gd name="T11" fmla="*/ 273 h 2752"/>
                        <a:gd name="T12" fmla="*/ 4878 w 5714"/>
                        <a:gd name="T13" fmla="*/ 374 h 2752"/>
                        <a:gd name="T14" fmla="*/ 5102 w 5714"/>
                        <a:gd name="T15" fmla="*/ 488 h 2752"/>
                        <a:gd name="T16" fmla="*/ 5296 w 5714"/>
                        <a:gd name="T17" fmla="*/ 617 h 2752"/>
                        <a:gd name="T18" fmla="*/ 5456 w 5714"/>
                        <a:gd name="T19" fmla="*/ 756 h 2752"/>
                        <a:gd name="T20" fmla="*/ 5581 w 5714"/>
                        <a:gd name="T21" fmla="*/ 905 h 2752"/>
                        <a:gd name="T22" fmla="*/ 5666 w 5714"/>
                        <a:gd name="T23" fmla="*/ 1065 h 2752"/>
                        <a:gd name="T24" fmla="*/ 5709 w 5714"/>
                        <a:gd name="T25" fmla="*/ 1233 h 2752"/>
                        <a:gd name="T26" fmla="*/ 5709 w 5714"/>
                        <a:gd name="T27" fmla="*/ 1412 h 2752"/>
                        <a:gd name="T28" fmla="*/ 5662 w 5714"/>
                        <a:gd name="T29" fmla="*/ 1590 h 2752"/>
                        <a:gd name="T30" fmla="*/ 5569 w 5714"/>
                        <a:gd name="T31" fmla="*/ 1762 h 2752"/>
                        <a:gd name="T32" fmla="*/ 5435 w 5714"/>
                        <a:gd name="T33" fmla="*/ 1927 h 2752"/>
                        <a:gd name="T34" fmla="*/ 5263 w 5714"/>
                        <a:gd name="T35" fmla="*/ 2081 h 2752"/>
                        <a:gd name="T36" fmla="*/ 5055 w 5714"/>
                        <a:gd name="T37" fmla="*/ 2224 h 2752"/>
                        <a:gd name="T38" fmla="*/ 4816 w 5714"/>
                        <a:gd name="T39" fmla="*/ 2352 h 2752"/>
                        <a:gd name="T40" fmla="*/ 4545 w 5714"/>
                        <a:gd name="T41" fmla="*/ 2467 h 2752"/>
                        <a:gd name="T42" fmla="*/ 4248 w 5714"/>
                        <a:gd name="T43" fmla="*/ 2564 h 2752"/>
                        <a:gd name="T44" fmla="*/ 3929 w 5714"/>
                        <a:gd name="T45" fmla="*/ 2644 h 2752"/>
                        <a:gd name="T46" fmla="*/ 3588 w 5714"/>
                        <a:gd name="T47" fmla="*/ 2702 h 2752"/>
                        <a:gd name="T48" fmla="*/ 3230 w 5714"/>
                        <a:gd name="T49" fmla="*/ 2738 h 2752"/>
                        <a:gd name="T50" fmla="*/ 2857 w 5714"/>
                        <a:gd name="T51" fmla="*/ 2752 h 2752"/>
                        <a:gd name="T52" fmla="*/ 2484 w 5714"/>
                        <a:gd name="T53" fmla="*/ 2738 h 2752"/>
                        <a:gd name="T54" fmla="*/ 2127 w 5714"/>
                        <a:gd name="T55" fmla="*/ 2702 h 2752"/>
                        <a:gd name="T56" fmla="*/ 1787 w 5714"/>
                        <a:gd name="T57" fmla="*/ 2644 h 2752"/>
                        <a:gd name="T58" fmla="*/ 1466 w 5714"/>
                        <a:gd name="T59" fmla="*/ 2564 h 2752"/>
                        <a:gd name="T60" fmla="*/ 1169 w 5714"/>
                        <a:gd name="T61" fmla="*/ 2467 h 2752"/>
                        <a:gd name="T62" fmla="*/ 900 w 5714"/>
                        <a:gd name="T63" fmla="*/ 2352 h 2752"/>
                        <a:gd name="T64" fmla="*/ 659 w 5714"/>
                        <a:gd name="T65" fmla="*/ 2224 h 2752"/>
                        <a:gd name="T66" fmla="*/ 451 w 5714"/>
                        <a:gd name="T67" fmla="*/ 2081 h 2752"/>
                        <a:gd name="T68" fmla="*/ 279 w 5714"/>
                        <a:gd name="T69" fmla="*/ 1927 h 2752"/>
                        <a:gd name="T70" fmla="*/ 146 w 5714"/>
                        <a:gd name="T71" fmla="*/ 1762 h 2752"/>
                        <a:gd name="T72" fmla="*/ 54 w 5714"/>
                        <a:gd name="T73" fmla="*/ 1590 h 2752"/>
                        <a:gd name="T74" fmla="*/ 7 w 5714"/>
                        <a:gd name="T75" fmla="*/ 1412 h 2752"/>
                        <a:gd name="T76" fmla="*/ 5 w 5714"/>
                        <a:gd name="T77" fmla="*/ 1233 h 2752"/>
                        <a:gd name="T78" fmla="*/ 50 w 5714"/>
                        <a:gd name="T79" fmla="*/ 1065 h 2752"/>
                        <a:gd name="T80" fmla="*/ 135 w 5714"/>
                        <a:gd name="T81" fmla="*/ 905 h 2752"/>
                        <a:gd name="T82" fmla="*/ 258 w 5714"/>
                        <a:gd name="T83" fmla="*/ 756 h 2752"/>
                        <a:gd name="T84" fmla="*/ 420 w 5714"/>
                        <a:gd name="T85" fmla="*/ 617 h 2752"/>
                        <a:gd name="T86" fmla="*/ 612 w 5714"/>
                        <a:gd name="T87" fmla="*/ 488 h 2752"/>
                        <a:gd name="T88" fmla="*/ 836 w 5714"/>
                        <a:gd name="T89" fmla="*/ 374 h 2752"/>
                        <a:gd name="T90" fmla="*/ 1089 w 5714"/>
                        <a:gd name="T91" fmla="*/ 273 h 2752"/>
                        <a:gd name="T92" fmla="*/ 1367 w 5714"/>
                        <a:gd name="T93" fmla="*/ 186 h 2752"/>
                        <a:gd name="T94" fmla="*/ 1667 w 5714"/>
                        <a:gd name="T95" fmla="*/ 115 h 2752"/>
                        <a:gd name="T96" fmla="*/ 1986 w 5714"/>
                        <a:gd name="T97" fmla="*/ 59 h 2752"/>
                        <a:gd name="T98" fmla="*/ 2325 w 5714"/>
                        <a:gd name="T99" fmla="*/ 21 h 2752"/>
                        <a:gd name="T100" fmla="*/ 2677 w 5714"/>
                        <a:gd name="T101" fmla="*/ 2 h 275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</a:cxnLst>
                      <a:rect l="0" t="0" r="r" b="b"/>
                      <a:pathLst>
                        <a:path w="5714" h="2752">
                          <a:moveTo>
                            <a:pt x="2857" y="0"/>
                          </a:moveTo>
                          <a:lnTo>
                            <a:pt x="3038" y="2"/>
                          </a:lnTo>
                          <a:lnTo>
                            <a:pt x="3216" y="9"/>
                          </a:lnTo>
                          <a:lnTo>
                            <a:pt x="3390" y="21"/>
                          </a:lnTo>
                          <a:lnTo>
                            <a:pt x="3561" y="38"/>
                          </a:lnTo>
                          <a:lnTo>
                            <a:pt x="3728" y="59"/>
                          </a:lnTo>
                          <a:lnTo>
                            <a:pt x="3891" y="85"/>
                          </a:lnTo>
                          <a:lnTo>
                            <a:pt x="4047" y="115"/>
                          </a:lnTo>
                          <a:lnTo>
                            <a:pt x="4202" y="148"/>
                          </a:lnTo>
                          <a:lnTo>
                            <a:pt x="4349" y="186"/>
                          </a:lnTo>
                          <a:lnTo>
                            <a:pt x="4490" y="228"/>
                          </a:lnTo>
                          <a:lnTo>
                            <a:pt x="4627" y="273"/>
                          </a:lnTo>
                          <a:lnTo>
                            <a:pt x="4755" y="321"/>
                          </a:lnTo>
                          <a:lnTo>
                            <a:pt x="4878" y="374"/>
                          </a:lnTo>
                          <a:lnTo>
                            <a:pt x="4994" y="429"/>
                          </a:lnTo>
                          <a:lnTo>
                            <a:pt x="5102" y="488"/>
                          </a:lnTo>
                          <a:lnTo>
                            <a:pt x="5203" y="551"/>
                          </a:lnTo>
                          <a:lnTo>
                            <a:pt x="5296" y="617"/>
                          </a:lnTo>
                          <a:lnTo>
                            <a:pt x="5380" y="685"/>
                          </a:lnTo>
                          <a:lnTo>
                            <a:pt x="5456" y="756"/>
                          </a:lnTo>
                          <a:lnTo>
                            <a:pt x="5524" y="829"/>
                          </a:lnTo>
                          <a:lnTo>
                            <a:pt x="5581" y="905"/>
                          </a:lnTo>
                          <a:lnTo>
                            <a:pt x="5628" y="985"/>
                          </a:lnTo>
                          <a:lnTo>
                            <a:pt x="5666" y="1065"/>
                          </a:lnTo>
                          <a:lnTo>
                            <a:pt x="5694" y="1148"/>
                          </a:lnTo>
                          <a:lnTo>
                            <a:pt x="5709" y="1233"/>
                          </a:lnTo>
                          <a:lnTo>
                            <a:pt x="5714" y="1320"/>
                          </a:lnTo>
                          <a:lnTo>
                            <a:pt x="5709" y="1412"/>
                          </a:lnTo>
                          <a:lnTo>
                            <a:pt x="5692" y="1501"/>
                          </a:lnTo>
                          <a:lnTo>
                            <a:pt x="5662" y="1590"/>
                          </a:lnTo>
                          <a:lnTo>
                            <a:pt x="5621" y="1677"/>
                          </a:lnTo>
                          <a:lnTo>
                            <a:pt x="5569" y="1762"/>
                          </a:lnTo>
                          <a:lnTo>
                            <a:pt x="5508" y="1845"/>
                          </a:lnTo>
                          <a:lnTo>
                            <a:pt x="5435" y="1927"/>
                          </a:lnTo>
                          <a:lnTo>
                            <a:pt x="5353" y="2005"/>
                          </a:lnTo>
                          <a:lnTo>
                            <a:pt x="5263" y="2081"/>
                          </a:lnTo>
                          <a:lnTo>
                            <a:pt x="5164" y="2154"/>
                          </a:lnTo>
                          <a:lnTo>
                            <a:pt x="5055" y="2224"/>
                          </a:lnTo>
                          <a:lnTo>
                            <a:pt x="4939" y="2290"/>
                          </a:lnTo>
                          <a:lnTo>
                            <a:pt x="4816" y="2352"/>
                          </a:lnTo>
                          <a:lnTo>
                            <a:pt x="4684" y="2411"/>
                          </a:lnTo>
                          <a:lnTo>
                            <a:pt x="4545" y="2467"/>
                          </a:lnTo>
                          <a:lnTo>
                            <a:pt x="4399" y="2517"/>
                          </a:lnTo>
                          <a:lnTo>
                            <a:pt x="4248" y="2564"/>
                          </a:lnTo>
                          <a:lnTo>
                            <a:pt x="4091" y="2606"/>
                          </a:lnTo>
                          <a:lnTo>
                            <a:pt x="3929" y="2644"/>
                          </a:lnTo>
                          <a:lnTo>
                            <a:pt x="3761" y="2675"/>
                          </a:lnTo>
                          <a:lnTo>
                            <a:pt x="3588" y="2702"/>
                          </a:lnTo>
                          <a:lnTo>
                            <a:pt x="3411" y="2724"/>
                          </a:lnTo>
                          <a:lnTo>
                            <a:pt x="3230" y="2738"/>
                          </a:lnTo>
                          <a:lnTo>
                            <a:pt x="3046" y="2748"/>
                          </a:lnTo>
                          <a:lnTo>
                            <a:pt x="2857" y="2752"/>
                          </a:lnTo>
                          <a:lnTo>
                            <a:pt x="2670" y="2748"/>
                          </a:lnTo>
                          <a:lnTo>
                            <a:pt x="2484" y="2738"/>
                          </a:lnTo>
                          <a:lnTo>
                            <a:pt x="2304" y="2724"/>
                          </a:lnTo>
                          <a:lnTo>
                            <a:pt x="2127" y="2702"/>
                          </a:lnTo>
                          <a:lnTo>
                            <a:pt x="1955" y="2675"/>
                          </a:lnTo>
                          <a:lnTo>
                            <a:pt x="1787" y="2644"/>
                          </a:lnTo>
                          <a:lnTo>
                            <a:pt x="1624" y="2606"/>
                          </a:lnTo>
                          <a:lnTo>
                            <a:pt x="1466" y="2564"/>
                          </a:lnTo>
                          <a:lnTo>
                            <a:pt x="1315" y="2517"/>
                          </a:lnTo>
                          <a:lnTo>
                            <a:pt x="1169" y="2467"/>
                          </a:lnTo>
                          <a:lnTo>
                            <a:pt x="1032" y="2411"/>
                          </a:lnTo>
                          <a:lnTo>
                            <a:pt x="900" y="2352"/>
                          </a:lnTo>
                          <a:lnTo>
                            <a:pt x="775" y="2290"/>
                          </a:lnTo>
                          <a:lnTo>
                            <a:pt x="659" y="2224"/>
                          </a:lnTo>
                          <a:lnTo>
                            <a:pt x="552" y="2154"/>
                          </a:lnTo>
                          <a:lnTo>
                            <a:pt x="451" y="2081"/>
                          </a:lnTo>
                          <a:lnTo>
                            <a:pt x="361" y="2005"/>
                          </a:lnTo>
                          <a:lnTo>
                            <a:pt x="279" y="1927"/>
                          </a:lnTo>
                          <a:lnTo>
                            <a:pt x="208" y="1845"/>
                          </a:lnTo>
                          <a:lnTo>
                            <a:pt x="146" y="1762"/>
                          </a:lnTo>
                          <a:lnTo>
                            <a:pt x="94" y="1677"/>
                          </a:lnTo>
                          <a:lnTo>
                            <a:pt x="54" y="1590"/>
                          </a:lnTo>
                          <a:lnTo>
                            <a:pt x="24" y="1501"/>
                          </a:lnTo>
                          <a:lnTo>
                            <a:pt x="7" y="1412"/>
                          </a:lnTo>
                          <a:lnTo>
                            <a:pt x="0" y="1320"/>
                          </a:lnTo>
                          <a:lnTo>
                            <a:pt x="5" y="1233"/>
                          </a:lnTo>
                          <a:lnTo>
                            <a:pt x="23" y="1148"/>
                          </a:lnTo>
                          <a:lnTo>
                            <a:pt x="50" y="1065"/>
                          </a:lnTo>
                          <a:lnTo>
                            <a:pt x="87" y="985"/>
                          </a:lnTo>
                          <a:lnTo>
                            <a:pt x="135" y="905"/>
                          </a:lnTo>
                          <a:lnTo>
                            <a:pt x="193" y="829"/>
                          </a:lnTo>
                          <a:lnTo>
                            <a:pt x="258" y="756"/>
                          </a:lnTo>
                          <a:lnTo>
                            <a:pt x="335" y="685"/>
                          </a:lnTo>
                          <a:lnTo>
                            <a:pt x="420" y="617"/>
                          </a:lnTo>
                          <a:lnTo>
                            <a:pt x="512" y="551"/>
                          </a:lnTo>
                          <a:lnTo>
                            <a:pt x="612" y="488"/>
                          </a:lnTo>
                          <a:lnTo>
                            <a:pt x="722" y="429"/>
                          </a:lnTo>
                          <a:lnTo>
                            <a:pt x="836" y="374"/>
                          </a:lnTo>
                          <a:lnTo>
                            <a:pt x="959" y="321"/>
                          </a:lnTo>
                          <a:lnTo>
                            <a:pt x="1089" y="273"/>
                          </a:lnTo>
                          <a:lnTo>
                            <a:pt x="1225" y="228"/>
                          </a:lnTo>
                          <a:lnTo>
                            <a:pt x="1367" y="186"/>
                          </a:lnTo>
                          <a:lnTo>
                            <a:pt x="1514" y="148"/>
                          </a:lnTo>
                          <a:lnTo>
                            <a:pt x="1667" y="115"/>
                          </a:lnTo>
                          <a:lnTo>
                            <a:pt x="1825" y="85"/>
                          </a:lnTo>
                          <a:lnTo>
                            <a:pt x="1986" y="59"/>
                          </a:lnTo>
                          <a:lnTo>
                            <a:pt x="2155" y="38"/>
                          </a:lnTo>
                          <a:lnTo>
                            <a:pt x="2325" y="21"/>
                          </a:lnTo>
                          <a:lnTo>
                            <a:pt x="2500" y="9"/>
                          </a:lnTo>
                          <a:lnTo>
                            <a:pt x="2677" y="2"/>
                          </a:lnTo>
                          <a:lnTo>
                            <a:pt x="2857" y="0"/>
                          </a:lnTo>
                          <a:close/>
                        </a:path>
                      </a:pathLst>
                    </a:custGeom>
                    <a:solidFill>
                      <a:srgbClr val="FFD949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26" name="Freeform 27">
                      <a:extLst>
                        <a:ext uri="{FF2B5EF4-FFF2-40B4-BE49-F238E27FC236}">
                          <a16:creationId xmlns:a16="http://schemas.microsoft.com/office/drawing/2014/main" id="{03398536-C677-393D-FF8E-2D78CBEF7E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3932238" y="3152775"/>
                      <a:ext cx="7677150" cy="3138488"/>
                    </a:xfrm>
                    <a:custGeom>
                      <a:avLst/>
                      <a:gdLst>
                        <a:gd name="T0" fmla="*/ 2611 w 4836"/>
                        <a:gd name="T1" fmla="*/ 4 h 1977"/>
                        <a:gd name="T2" fmla="*/ 2977 w 4836"/>
                        <a:gd name="T3" fmla="*/ 28 h 1977"/>
                        <a:gd name="T4" fmla="*/ 3312 w 4836"/>
                        <a:gd name="T5" fmla="*/ 75 h 1977"/>
                        <a:gd name="T6" fmla="*/ 3619 w 4836"/>
                        <a:gd name="T7" fmla="*/ 141 h 1977"/>
                        <a:gd name="T8" fmla="*/ 3893 w 4836"/>
                        <a:gd name="T9" fmla="*/ 224 h 1977"/>
                        <a:gd name="T10" fmla="*/ 4136 w 4836"/>
                        <a:gd name="T11" fmla="*/ 318 h 1977"/>
                        <a:gd name="T12" fmla="*/ 4344 w 4836"/>
                        <a:gd name="T13" fmla="*/ 424 h 1977"/>
                        <a:gd name="T14" fmla="*/ 4517 w 4836"/>
                        <a:gd name="T15" fmla="*/ 535 h 1977"/>
                        <a:gd name="T16" fmla="*/ 4654 w 4836"/>
                        <a:gd name="T17" fmla="*/ 652 h 1977"/>
                        <a:gd name="T18" fmla="*/ 4755 w 4836"/>
                        <a:gd name="T19" fmla="*/ 768 h 1977"/>
                        <a:gd name="T20" fmla="*/ 4816 w 4836"/>
                        <a:gd name="T21" fmla="*/ 883 h 1977"/>
                        <a:gd name="T22" fmla="*/ 4836 w 4836"/>
                        <a:gd name="T23" fmla="*/ 990 h 1977"/>
                        <a:gd name="T24" fmla="*/ 4816 w 4836"/>
                        <a:gd name="T25" fmla="*/ 1100 h 1977"/>
                        <a:gd name="T26" fmla="*/ 4755 w 4836"/>
                        <a:gd name="T27" fmla="*/ 1213 h 1977"/>
                        <a:gd name="T28" fmla="*/ 4654 w 4836"/>
                        <a:gd name="T29" fmla="*/ 1329 h 1977"/>
                        <a:gd name="T30" fmla="*/ 4517 w 4836"/>
                        <a:gd name="T31" fmla="*/ 1444 h 1977"/>
                        <a:gd name="T32" fmla="*/ 4344 w 4836"/>
                        <a:gd name="T33" fmla="*/ 1555 h 1977"/>
                        <a:gd name="T34" fmla="*/ 4136 w 4836"/>
                        <a:gd name="T35" fmla="*/ 1659 h 1977"/>
                        <a:gd name="T36" fmla="*/ 3893 w 4836"/>
                        <a:gd name="T37" fmla="*/ 1755 h 1977"/>
                        <a:gd name="T38" fmla="*/ 3619 w 4836"/>
                        <a:gd name="T39" fmla="*/ 1836 h 1977"/>
                        <a:gd name="T40" fmla="*/ 3312 w 4836"/>
                        <a:gd name="T41" fmla="*/ 1902 h 1977"/>
                        <a:gd name="T42" fmla="*/ 2977 w 4836"/>
                        <a:gd name="T43" fmla="*/ 1949 h 1977"/>
                        <a:gd name="T44" fmla="*/ 2611 w 4836"/>
                        <a:gd name="T45" fmla="*/ 1974 h 1977"/>
                        <a:gd name="T46" fmla="*/ 2226 w 4836"/>
                        <a:gd name="T47" fmla="*/ 1974 h 1977"/>
                        <a:gd name="T48" fmla="*/ 1861 w 4836"/>
                        <a:gd name="T49" fmla="*/ 1949 h 1977"/>
                        <a:gd name="T50" fmla="*/ 1525 w 4836"/>
                        <a:gd name="T51" fmla="*/ 1902 h 1977"/>
                        <a:gd name="T52" fmla="*/ 1218 w 4836"/>
                        <a:gd name="T53" fmla="*/ 1836 h 1977"/>
                        <a:gd name="T54" fmla="*/ 944 w 4836"/>
                        <a:gd name="T55" fmla="*/ 1755 h 1977"/>
                        <a:gd name="T56" fmla="*/ 701 w 4836"/>
                        <a:gd name="T57" fmla="*/ 1659 h 1977"/>
                        <a:gd name="T58" fmla="*/ 493 w 4836"/>
                        <a:gd name="T59" fmla="*/ 1555 h 1977"/>
                        <a:gd name="T60" fmla="*/ 319 w 4836"/>
                        <a:gd name="T61" fmla="*/ 1444 h 1977"/>
                        <a:gd name="T62" fmla="*/ 182 w 4836"/>
                        <a:gd name="T63" fmla="*/ 1329 h 1977"/>
                        <a:gd name="T64" fmla="*/ 81 w 4836"/>
                        <a:gd name="T65" fmla="*/ 1213 h 1977"/>
                        <a:gd name="T66" fmla="*/ 21 w 4836"/>
                        <a:gd name="T67" fmla="*/ 1100 h 1977"/>
                        <a:gd name="T68" fmla="*/ 0 w 4836"/>
                        <a:gd name="T69" fmla="*/ 990 h 1977"/>
                        <a:gd name="T70" fmla="*/ 21 w 4836"/>
                        <a:gd name="T71" fmla="*/ 883 h 1977"/>
                        <a:gd name="T72" fmla="*/ 81 w 4836"/>
                        <a:gd name="T73" fmla="*/ 768 h 1977"/>
                        <a:gd name="T74" fmla="*/ 182 w 4836"/>
                        <a:gd name="T75" fmla="*/ 652 h 1977"/>
                        <a:gd name="T76" fmla="*/ 319 w 4836"/>
                        <a:gd name="T77" fmla="*/ 535 h 1977"/>
                        <a:gd name="T78" fmla="*/ 493 w 4836"/>
                        <a:gd name="T79" fmla="*/ 424 h 1977"/>
                        <a:gd name="T80" fmla="*/ 701 w 4836"/>
                        <a:gd name="T81" fmla="*/ 318 h 1977"/>
                        <a:gd name="T82" fmla="*/ 944 w 4836"/>
                        <a:gd name="T83" fmla="*/ 224 h 1977"/>
                        <a:gd name="T84" fmla="*/ 1218 w 4836"/>
                        <a:gd name="T85" fmla="*/ 141 h 1977"/>
                        <a:gd name="T86" fmla="*/ 1525 w 4836"/>
                        <a:gd name="T87" fmla="*/ 75 h 1977"/>
                        <a:gd name="T88" fmla="*/ 1861 w 4836"/>
                        <a:gd name="T89" fmla="*/ 28 h 1977"/>
                        <a:gd name="T90" fmla="*/ 2226 w 4836"/>
                        <a:gd name="T91" fmla="*/ 4 h 197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</a:cxnLst>
                      <a:rect l="0" t="0" r="r" b="b"/>
                      <a:pathLst>
                        <a:path w="4836" h="1977">
                          <a:moveTo>
                            <a:pt x="2418" y="0"/>
                          </a:moveTo>
                          <a:lnTo>
                            <a:pt x="2611" y="4"/>
                          </a:lnTo>
                          <a:lnTo>
                            <a:pt x="2796" y="12"/>
                          </a:lnTo>
                          <a:lnTo>
                            <a:pt x="2977" y="28"/>
                          </a:lnTo>
                          <a:lnTo>
                            <a:pt x="3149" y="49"/>
                          </a:lnTo>
                          <a:lnTo>
                            <a:pt x="3312" y="75"/>
                          </a:lnTo>
                          <a:lnTo>
                            <a:pt x="3469" y="106"/>
                          </a:lnTo>
                          <a:lnTo>
                            <a:pt x="3619" y="141"/>
                          </a:lnTo>
                          <a:lnTo>
                            <a:pt x="3759" y="181"/>
                          </a:lnTo>
                          <a:lnTo>
                            <a:pt x="3893" y="224"/>
                          </a:lnTo>
                          <a:lnTo>
                            <a:pt x="4019" y="269"/>
                          </a:lnTo>
                          <a:lnTo>
                            <a:pt x="4136" y="318"/>
                          </a:lnTo>
                          <a:lnTo>
                            <a:pt x="4245" y="370"/>
                          </a:lnTo>
                          <a:lnTo>
                            <a:pt x="4344" y="424"/>
                          </a:lnTo>
                          <a:lnTo>
                            <a:pt x="4436" y="480"/>
                          </a:lnTo>
                          <a:lnTo>
                            <a:pt x="4517" y="535"/>
                          </a:lnTo>
                          <a:lnTo>
                            <a:pt x="4592" y="593"/>
                          </a:lnTo>
                          <a:lnTo>
                            <a:pt x="4654" y="652"/>
                          </a:lnTo>
                          <a:lnTo>
                            <a:pt x="4710" y="709"/>
                          </a:lnTo>
                          <a:lnTo>
                            <a:pt x="4755" y="768"/>
                          </a:lnTo>
                          <a:lnTo>
                            <a:pt x="4790" y="825"/>
                          </a:lnTo>
                          <a:lnTo>
                            <a:pt x="4816" y="883"/>
                          </a:lnTo>
                          <a:lnTo>
                            <a:pt x="4831" y="937"/>
                          </a:lnTo>
                          <a:lnTo>
                            <a:pt x="4836" y="990"/>
                          </a:lnTo>
                          <a:lnTo>
                            <a:pt x="4831" y="1044"/>
                          </a:lnTo>
                          <a:lnTo>
                            <a:pt x="4816" y="1100"/>
                          </a:lnTo>
                          <a:lnTo>
                            <a:pt x="4790" y="1155"/>
                          </a:lnTo>
                          <a:lnTo>
                            <a:pt x="4755" y="1213"/>
                          </a:lnTo>
                          <a:lnTo>
                            <a:pt x="4710" y="1270"/>
                          </a:lnTo>
                          <a:lnTo>
                            <a:pt x="4654" y="1329"/>
                          </a:lnTo>
                          <a:lnTo>
                            <a:pt x="4592" y="1386"/>
                          </a:lnTo>
                          <a:lnTo>
                            <a:pt x="4517" y="1444"/>
                          </a:lnTo>
                          <a:lnTo>
                            <a:pt x="4436" y="1501"/>
                          </a:lnTo>
                          <a:lnTo>
                            <a:pt x="4344" y="1555"/>
                          </a:lnTo>
                          <a:lnTo>
                            <a:pt x="4245" y="1609"/>
                          </a:lnTo>
                          <a:lnTo>
                            <a:pt x="4136" y="1659"/>
                          </a:lnTo>
                          <a:lnTo>
                            <a:pt x="4019" y="1710"/>
                          </a:lnTo>
                          <a:lnTo>
                            <a:pt x="3893" y="1755"/>
                          </a:lnTo>
                          <a:lnTo>
                            <a:pt x="3759" y="1798"/>
                          </a:lnTo>
                          <a:lnTo>
                            <a:pt x="3619" y="1836"/>
                          </a:lnTo>
                          <a:lnTo>
                            <a:pt x="3469" y="1871"/>
                          </a:lnTo>
                          <a:lnTo>
                            <a:pt x="3312" y="1902"/>
                          </a:lnTo>
                          <a:lnTo>
                            <a:pt x="3149" y="1929"/>
                          </a:lnTo>
                          <a:lnTo>
                            <a:pt x="2977" y="1949"/>
                          </a:lnTo>
                          <a:lnTo>
                            <a:pt x="2796" y="1965"/>
                          </a:lnTo>
                          <a:lnTo>
                            <a:pt x="2611" y="1974"/>
                          </a:lnTo>
                          <a:lnTo>
                            <a:pt x="2418" y="1977"/>
                          </a:lnTo>
                          <a:lnTo>
                            <a:pt x="2226" y="1974"/>
                          </a:lnTo>
                          <a:lnTo>
                            <a:pt x="2040" y="1965"/>
                          </a:lnTo>
                          <a:lnTo>
                            <a:pt x="1861" y="1949"/>
                          </a:lnTo>
                          <a:lnTo>
                            <a:pt x="1690" y="1929"/>
                          </a:lnTo>
                          <a:lnTo>
                            <a:pt x="1525" y="1902"/>
                          </a:lnTo>
                          <a:lnTo>
                            <a:pt x="1369" y="1871"/>
                          </a:lnTo>
                          <a:lnTo>
                            <a:pt x="1218" y="1836"/>
                          </a:lnTo>
                          <a:lnTo>
                            <a:pt x="1077" y="1798"/>
                          </a:lnTo>
                          <a:lnTo>
                            <a:pt x="944" y="1755"/>
                          </a:lnTo>
                          <a:lnTo>
                            <a:pt x="819" y="1710"/>
                          </a:lnTo>
                          <a:lnTo>
                            <a:pt x="701" y="1659"/>
                          </a:lnTo>
                          <a:lnTo>
                            <a:pt x="593" y="1609"/>
                          </a:lnTo>
                          <a:lnTo>
                            <a:pt x="493" y="1555"/>
                          </a:lnTo>
                          <a:lnTo>
                            <a:pt x="401" y="1501"/>
                          </a:lnTo>
                          <a:lnTo>
                            <a:pt x="319" y="1444"/>
                          </a:lnTo>
                          <a:lnTo>
                            <a:pt x="246" y="1386"/>
                          </a:lnTo>
                          <a:lnTo>
                            <a:pt x="182" y="1329"/>
                          </a:lnTo>
                          <a:lnTo>
                            <a:pt x="127" y="1270"/>
                          </a:lnTo>
                          <a:lnTo>
                            <a:pt x="81" y="1213"/>
                          </a:lnTo>
                          <a:lnTo>
                            <a:pt x="47" y="1155"/>
                          </a:lnTo>
                          <a:lnTo>
                            <a:pt x="21" y="1100"/>
                          </a:lnTo>
                          <a:lnTo>
                            <a:pt x="5" y="1044"/>
                          </a:lnTo>
                          <a:lnTo>
                            <a:pt x="0" y="990"/>
                          </a:lnTo>
                          <a:lnTo>
                            <a:pt x="5" y="937"/>
                          </a:lnTo>
                          <a:lnTo>
                            <a:pt x="21" y="883"/>
                          </a:lnTo>
                          <a:lnTo>
                            <a:pt x="47" y="825"/>
                          </a:lnTo>
                          <a:lnTo>
                            <a:pt x="81" y="768"/>
                          </a:lnTo>
                          <a:lnTo>
                            <a:pt x="127" y="709"/>
                          </a:lnTo>
                          <a:lnTo>
                            <a:pt x="182" y="652"/>
                          </a:lnTo>
                          <a:lnTo>
                            <a:pt x="246" y="593"/>
                          </a:lnTo>
                          <a:lnTo>
                            <a:pt x="319" y="535"/>
                          </a:lnTo>
                          <a:lnTo>
                            <a:pt x="401" y="480"/>
                          </a:lnTo>
                          <a:lnTo>
                            <a:pt x="493" y="424"/>
                          </a:lnTo>
                          <a:lnTo>
                            <a:pt x="593" y="370"/>
                          </a:lnTo>
                          <a:lnTo>
                            <a:pt x="701" y="318"/>
                          </a:lnTo>
                          <a:lnTo>
                            <a:pt x="819" y="269"/>
                          </a:lnTo>
                          <a:lnTo>
                            <a:pt x="944" y="224"/>
                          </a:lnTo>
                          <a:lnTo>
                            <a:pt x="1077" y="181"/>
                          </a:lnTo>
                          <a:lnTo>
                            <a:pt x="1218" y="141"/>
                          </a:lnTo>
                          <a:lnTo>
                            <a:pt x="1369" y="106"/>
                          </a:lnTo>
                          <a:lnTo>
                            <a:pt x="1525" y="75"/>
                          </a:lnTo>
                          <a:lnTo>
                            <a:pt x="1690" y="49"/>
                          </a:lnTo>
                          <a:lnTo>
                            <a:pt x="1861" y="28"/>
                          </a:lnTo>
                          <a:lnTo>
                            <a:pt x="2040" y="12"/>
                          </a:lnTo>
                          <a:lnTo>
                            <a:pt x="2226" y="4"/>
                          </a:lnTo>
                          <a:lnTo>
                            <a:pt x="2418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60000"/>
                        <a:lumOff val="40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  <p:sp>
                  <p:nvSpPr>
                    <p:cNvPr id="127" name="Freeform 28">
                      <a:extLst>
                        <a:ext uri="{FF2B5EF4-FFF2-40B4-BE49-F238E27FC236}">
                          <a16:creationId xmlns:a16="http://schemas.microsoft.com/office/drawing/2014/main" id="{1952EDD4-8498-7176-1BFC-12B7544B86D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6200775" y="3851275"/>
                      <a:ext cx="3035300" cy="2446338"/>
                    </a:xfrm>
                    <a:custGeom>
                      <a:avLst/>
                      <a:gdLst>
                        <a:gd name="T0" fmla="*/ 458 w 1912"/>
                        <a:gd name="T1" fmla="*/ 3 h 1541"/>
                        <a:gd name="T2" fmla="*/ 516 w 1912"/>
                        <a:gd name="T3" fmla="*/ 34 h 1541"/>
                        <a:gd name="T4" fmla="*/ 618 w 1912"/>
                        <a:gd name="T5" fmla="*/ 69 h 1541"/>
                        <a:gd name="T6" fmla="*/ 758 w 1912"/>
                        <a:gd name="T7" fmla="*/ 92 h 1541"/>
                        <a:gd name="T8" fmla="*/ 909 w 1912"/>
                        <a:gd name="T9" fmla="*/ 93 h 1541"/>
                        <a:gd name="T10" fmla="*/ 1053 w 1912"/>
                        <a:gd name="T11" fmla="*/ 95 h 1541"/>
                        <a:gd name="T12" fmla="*/ 1220 w 1912"/>
                        <a:gd name="T13" fmla="*/ 107 h 1541"/>
                        <a:gd name="T14" fmla="*/ 1366 w 1912"/>
                        <a:gd name="T15" fmla="*/ 137 h 1541"/>
                        <a:gd name="T16" fmla="*/ 1489 w 1912"/>
                        <a:gd name="T17" fmla="*/ 182 h 1541"/>
                        <a:gd name="T18" fmla="*/ 1588 w 1912"/>
                        <a:gd name="T19" fmla="*/ 246 h 1541"/>
                        <a:gd name="T20" fmla="*/ 1662 w 1912"/>
                        <a:gd name="T21" fmla="*/ 331 h 1541"/>
                        <a:gd name="T22" fmla="*/ 1732 w 1912"/>
                        <a:gd name="T23" fmla="*/ 396 h 1541"/>
                        <a:gd name="T24" fmla="*/ 1799 w 1912"/>
                        <a:gd name="T25" fmla="*/ 439 h 1541"/>
                        <a:gd name="T26" fmla="*/ 1837 w 1912"/>
                        <a:gd name="T27" fmla="*/ 493 h 1541"/>
                        <a:gd name="T28" fmla="*/ 1862 w 1912"/>
                        <a:gd name="T29" fmla="*/ 592 h 1541"/>
                        <a:gd name="T30" fmla="*/ 1837 w 1912"/>
                        <a:gd name="T31" fmla="*/ 648 h 1541"/>
                        <a:gd name="T32" fmla="*/ 1777 w 1912"/>
                        <a:gd name="T33" fmla="*/ 688 h 1541"/>
                        <a:gd name="T34" fmla="*/ 1725 w 1912"/>
                        <a:gd name="T35" fmla="*/ 748 h 1541"/>
                        <a:gd name="T36" fmla="*/ 1688 w 1912"/>
                        <a:gd name="T37" fmla="*/ 840 h 1541"/>
                        <a:gd name="T38" fmla="*/ 1628 w 1912"/>
                        <a:gd name="T39" fmla="*/ 924 h 1541"/>
                        <a:gd name="T40" fmla="*/ 1541 w 1912"/>
                        <a:gd name="T41" fmla="*/ 997 h 1541"/>
                        <a:gd name="T42" fmla="*/ 1426 w 1912"/>
                        <a:gd name="T43" fmla="*/ 1058 h 1541"/>
                        <a:gd name="T44" fmla="*/ 1371 w 1912"/>
                        <a:gd name="T45" fmla="*/ 1198 h 1541"/>
                        <a:gd name="T46" fmla="*/ 1392 w 1912"/>
                        <a:gd name="T47" fmla="*/ 1240 h 1541"/>
                        <a:gd name="T48" fmla="*/ 1438 w 1912"/>
                        <a:gd name="T49" fmla="*/ 1271 h 1541"/>
                        <a:gd name="T50" fmla="*/ 1770 w 1912"/>
                        <a:gd name="T51" fmla="*/ 1475 h 1541"/>
                        <a:gd name="T52" fmla="*/ 1464 w 1912"/>
                        <a:gd name="T53" fmla="*/ 1516 h 1541"/>
                        <a:gd name="T54" fmla="*/ 1135 w 1912"/>
                        <a:gd name="T55" fmla="*/ 1539 h 1541"/>
                        <a:gd name="T56" fmla="*/ 786 w 1912"/>
                        <a:gd name="T57" fmla="*/ 1539 h 1541"/>
                        <a:gd name="T58" fmla="*/ 453 w 1912"/>
                        <a:gd name="T59" fmla="*/ 1516 h 1541"/>
                        <a:gd name="T60" fmla="*/ 146 w 1912"/>
                        <a:gd name="T61" fmla="*/ 1473 h 1541"/>
                        <a:gd name="T62" fmla="*/ 484 w 1912"/>
                        <a:gd name="T63" fmla="*/ 1270 h 1541"/>
                        <a:gd name="T64" fmla="*/ 531 w 1912"/>
                        <a:gd name="T65" fmla="*/ 1240 h 1541"/>
                        <a:gd name="T66" fmla="*/ 554 w 1912"/>
                        <a:gd name="T67" fmla="*/ 1198 h 1541"/>
                        <a:gd name="T68" fmla="*/ 498 w 1912"/>
                        <a:gd name="T69" fmla="*/ 1058 h 1541"/>
                        <a:gd name="T70" fmla="*/ 384 w 1912"/>
                        <a:gd name="T71" fmla="*/ 997 h 1541"/>
                        <a:gd name="T72" fmla="*/ 297 w 1912"/>
                        <a:gd name="T73" fmla="*/ 924 h 1541"/>
                        <a:gd name="T74" fmla="*/ 238 w 1912"/>
                        <a:gd name="T75" fmla="*/ 840 h 1541"/>
                        <a:gd name="T76" fmla="*/ 200 w 1912"/>
                        <a:gd name="T77" fmla="*/ 748 h 1541"/>
                        <a:gd name="T78" fmla="*/ 148 w 1912"/>
                        <a:gd name="T79" fmla="*/ 688 h 1541"/>
                        <a:gd name="T80" fmla="*/ 87 w 1912"/>
                        <a:gd name="T81" fmla="*/ 648 h 1541"/>
                        <a:gd name="T82" fmla="*/ 63 w 1912"/>
                        <a:gd name="T83" fmla="*/ 592 h 1541"/>
                        <a:gd name="T84" fmla="*/ 87 w 1912"/>
                        <a:gd name="T85" fmla="*/ 495 h 1541"/>
                        <a:gd name="T86" fmla="*/ 125 w 1912"/>
                        <a:gd name="T87" fmla="*/ 439 h 1541"/>
                        <a:gd name="T88" fmla="*/ 193 w 1912"/>
                        <a:gd name="T89" fmla="*/ 397 h 1541"/>
                        <a:gd name="T90" fmla="*/ 264 w 1912"/>
                        <a:gd name="T91" fmla="*/ 323 h 1541"/>
                        <a:gd name="T92" fmla="*/ 346 w 1912"/>
                        <a:gd name="T93" fmla="*/ 219 h 1541"/>
                        <a:gd name="T94" fmla="*/ 391 w 1912"/>
                        <a:gd name="T95" fmla="*/ 175 h 1541"/>
                        <a:gd name="T96" fmla="*/ 418 w 1912"/>
                        <a:gd name="T97" fmla="*/ 149 h 1541"/>
                        <a:gd name="T98" fmla="*/ 432 w 1912"/>
                        <a:gd name="T99" fmla="*/ 125 h 1541"/>
                        <a:gd name="T100" fmla="*/ 432 w 1912"/>
                        <a:gd name="T101" fmla="*/ 90 h 1541"/>
                        <a:gd name="T102" fmla="*/ 425 w 1912"/>
                        <a:gd name="T103" fmla="*/ 36 h 1541"/>
                        <a:gd name="T104" fmla="*/ 429 w 1912"/>
                        <a:gd name="T105" fmla="*/ 5 h 1541"/>
                        <a:gd name="T106" fmla="*/ 450 w 1912"/>
                        <a:gd name="T107" fmla="*/ 0 h 154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</a:cxnLst>
                      <a:rect l="0" t="0" r="r" b="b"/>
                      <a:pathLst>
                        <a:path w="1912" h="1541">
                          <a:moveTo>
                            <a:pt x="450" y="0"/>
                          </a:moveTo>
                          <a:lnTo>
                            <a:pt x="458" y="3"/>
                          </a:lnTo>
                          <a:lnTo>
                            <a:pt x="484" y="19"/>
                          </a:lnTo>
                          <a:lnTo>
                            <a:pt x="516" y="34"/>
                          </a:lnTo>
                          <a:lnTo>
                            <a:pt x="554" y="50"/>
                          </a:lnTo>
                          <a:lnTo>
                            <a:pt x="618" y="69"/>
                          </a:lnTo>
                          <a:lnTo>
                            <a:pt x="686" y="83"/>
                          </a:lnTo>
                          <a:lnTo>
                            <a:pt x="758" y="92"/>
                          </a:lnTo>
                          <a:lnTo>
                            <a:pt x="833" y="95"/>
                          </a:lnTo>
                          <a:lnTo>
                            <a:pt x="909" y="93"/>
                          </a:lnTo>
                          <a:lnTo>
                            <a:pt x="961" y="93"/>
                          </a:lnTo>
                          <a:lnTo>
                            <a:pt x="1053" y="95"/>
                          </a:lnTo>
                          <a:lnTo>
                            <a:pt x="1140" y="99"/>
                          </a:lnTo>
                          <a:lnTo>
                            <a:pt x="1220" y="107"/>
                          </a:lnTo>
                          <a:lnTo>
                            <a:pt x="1296" y="121"/>
                          </a:lnTo>
                          <a:lnTo>
                            <a:pt x="1366" y="137"/>
                          </a:lnTo>
                          <a:lnTo>
                            <a:pt x="1430" y="158"/>
                          </a:lnTo>
                          <a:lnTo>
                            <a:pt x="1489" y="182"/>
                          </a:lnTo>
                          <a:lnTo>
                            <a:pt x="1541" y="213"/>
                          </a:lnTo>
                          <a:lnTo>
                            <a:pt x="1588" y="246"/>
                          </a:lnTo>
                          <a:lnTo>
                            <a:pt x="1628" y="286"/>
                          </a:lnTo>
                          <a:lnTo>
                            <a:pt x="1662" y="331"/>
                          </a:lnTo>
                          <a:lnTo>
                            <a:pt x="1690" y="382"/>
                          </a:lnTo>
                          <a:lnTo>
                            <a:pt x="1732" y="396"/>
                          </a:lnTo>
                          <a:lnTo>
                            <a:pt x="1768" y="417"/>
                          </a:lnTo>
                          <a:lnTo>
                            <a:pt x="1799" y="439"/>
                          </a:lnTo>
                          <a:lnTo>
                            <a:pt x="1824" y="465"/>
                          </a:lnTo>
                          <a:lnTo>
                            <a:pt x="1837" y="493"/>
                          </a:lnTo>
                          <a:lnTo>
                            <a:pt x="1858" y="561"/>
                          </a:lnTo>
                          <a:lnTo>
                            <a:pt x="1862" y="592"/>
                          </a:lnTo>
                          <a:lnTo>
                            <a:pt x="1855" y="622"/>
                          </a:lnTo>
                          <a:lnTo>
                            <a:pt x="1837" y="648"/>
                          </a:lnTo>
                          <a:lnTo>
                            <a:pt x="1811" y="670"/>
                          </a:lnTo>
                          <a:lnTo>
                            <a:pt x="1777" y="688"/>
                          </a:lnTo>
                          <a:lnTo>
                            <a:pt x="1735" y="700"/>
                          </a:lnTo>
                          <a:lnTo>
                            <a:pt x="1725" y="748"/>
                          </a:lnTo>
                          <a:lnTo>
                            <a:pt x="1709" y="795"/>
                          </a:lnTo>
                          <a:lnTo>
                            <a:pt x="1688" y="840"/>
                          </a:lnTo>
                          <a:lnTo>
                            <a:pt x="1661" y="882"/>
                          </a:lnTo>
                          <a:lnTo>
                            <a:pt x="1628" y="924"/>
                          </a:lnTo>
                          <a:lnTo>
                            <a:pt x="1588" y="962"/>
                          </a:lnTo>
                          <a:lnTo>
                            <a:pt x="1541" y="997"/>
                          </a:lnTo>
                          <a:lnTo>
                            <a:pt x="1487" y="1030"/>
                          </a:lnTo>
                          <a:lnTo>
                            <a:pt x="1426" y="1058"/>
                          </a:lnTo>
                          <a:lnTo>
                            <a:pt x="1359" y="1084"/>
                          </a:lnTo>
                          <a:lnTo>
                            <a:pt x="1371" y="1198"/>
                          </a:lnTo>
                          <a:lnTo>
                            <a:pt x="1378" y="1221"/>
                          </a:lnTo>
                          <a:lnTo>
                            <a:pt x="1392" y="1240"/>
                          </a:lnTo>
                          <a:lnTo>
                            <a:pt x="1412" y="1257"/>
                          </a:lnTo>
                          <a:lnTo>
                            <a:pt x="1438" y="1271"/>
                          </a:lnTo>
                          <a:lnTo>
                            <a:pt x="1912" y="1449"/>
                          </a:lnTo>
                          <a:lnTo>
                            <a:pt x="1770" y="1475"/>
                          </a:lnTo>
                          <a:lnTo>
                            <a:pt x="1619" y="1497"/>
                          </a:lnTo>
                          <a:lnTo>
                            <a:pt x="1464" y="1516"/>
                          </a:lnTo>
                          <a:lnTo>
                            <a:pt x="1303" y="1530"/>
                          </a:lnTo>
                          <a:lnTo>
                            <a:pt x="1135" y="1539"/>
                          </a:lnTo>
                          <a:lnTo>
                            <a:pt x="961" y="1541"/>
                          </a:lnTo>
                          <a:lnTo>
                            <a:pt x="786" y="1539"/>
                          </a:lnTo>
                          <a:lnTo>
                            <a:pt x="618" y="1530"/>
                          </a:lnTo>
                          <a:lnTo>
                            <a:pt x="453" y="1516"/>
                          </a:lnTo>
                          <a:lnTo>
                            <a:pt x="297" y="1497"/>
                          </a:lnTo>
                          <a:lnTo>
                            <a:pt x="146" y="1473"/>
                          </a:lnTo>
                          <a:lnTo>
                            <a:pt x="0" y="1445"/>
                          </a:lnTo>
                          <a:lnTo>
                            <a:pt x="484" y="1270"/>
                          </a:lnTo>
                          <a:lnTo>
                            <a:pt x="512" y="1257"/>
                          </a:lnTo>
                          <a:lnTo>
                            <a:pt x="531" y="1240"/>
                          </a:lnTo>
                          <a:lnTo>
                            <a:pt x="547" y="1219"/>
                          </a:lnTo>
                          <a:lnTo>
                            <a:pt x="554" y="1198"/>
                          </a:lnTo>
                          <a:lnTo>
                            <a:pt x="566" y="1084"/>
                          </a:lnTo>
                          <a:lnTo>
                            <a:pt x="498" y="1058"/>
                          </a:lnTo>
                          <a:lnTo>
                            <a:pt x="438" y="1030"/>
                          </a:lnTo>
                          <a:lnTo>
                            <a:pt x="384" y="997"/>
                          </a:lnTo>
                          <a:lnTo>
                            <a:pt x="337" y="962"/>
                          </a:lnTo>
                          <a:lnTo>
                            <a:pt x="297" y="924"/>
                          </a:lnTo>
                          <a:lnTo>
                            <a:pt x="264" y="882"/>
                          </a:lnTo>
                          <a:lnTo>
                            <a:pt x="238" y="840"/>
                          </a:lnTo>
                          <a:lnTo>
                            <a:pt x="215" y="795"/>
                          </a:lnTo>
                          <a:lnTo>
                            <a:pt x="200" y="748"/>
                          </a:lnTo>
                          <a:lnTo>
                            <a:pt x="189" y="700"/>
                          </a:lnTo>
                          <a:lnTo>
                            <a:pt x="148" y="688"/>
                          </a:lnTo>
                          <a:lnTo>
                            <a:pt x="113" y="670"/>
                          </a:lnTo>
                          <a:lnTo>
                            <a:pt x="87" y="648"/>
                          </a:lnTo>
                          <a:lnTo>
                            <a:pt x="70" y="622"/>
                          </a:lnTo>
                          <a:lnTo>
                            <a:pt x="63" y="592"/>
                          </a:lnTo>
                          <a:lnTo>
                            <a:pt x="66" y="563"/>
                          </a:lnTo>
                          <a:lnTo>
                            <a:pt x="87" y="495"/>
                          </a:lnTo>
                          <a:lnTo>
                            <a:pt x="101" y="465"/>
                          </a:lnTo>
                          <a:lnTo>
                            <a:pt x="125" y="439"/>
                          </a:lnTo>
                          <a:lnTo>
                            <a:pt x="156" y="417"/>
                          </a:lnTo>
                          <a:lnTo>
                            <a:pt x="193" y="397"/>
                          </a:lnTo>
                          <a:lnTo>
                            <a:pt x="235" y="382"/>
                          </a:lnTo>
                          <a:lnTo>
                            <a:pt x="264" y="323"/>
                          </a:lnTo>
                          <a:lnTo>
                            <a:pt x="302" y="269"/>
                          </a:lnTo>
                          <a:lnTo>
                            <a:pt x="346" y="219"/>
                          </a:lnTo>
                          <a:lnTo>
                            <a:pt x="370" y="194"/>
                          </a:lnTo>
                          <a:lnTo>
                            <a:pt x="391" y="175"/>
                          </a:lnTo>
                          <a:lnTo>
                            <a:pt x="406" y="161"/>
                          </a:lnTo>
                          <a:lnTo>
                            <a:pt x="418" y="149"/>
                          </a:lnTo>
                          <a:lnTo>
                            <a:pt x="427" y="137"/>
                          </a:lnTo>
                          <a:lnTo>
                            <a:pt x="432" y="125"/>
                          </a:lnTo>
                          <a:lnTo>
                            <a:pt x="434" y="109"/>
                          </a:lnTo>
                          <a:lnTo>
                            <a:pt x="432" y="90"/>
                          </a:lnTo>
                          <a:lnTo>
                            <a:pt x="431" y="66"/>
                          </a:lnTo>
                          <a:lnTo>
                            <a:pt x="425" y="36"/>
                          </a:lnTo>
                          <a:lnTo>
                            <a:pt x="425" y="10"/>
                          </a:lnTo>
                          <a:lnTo>
                            <a:pt x="429" y="5"/>
                          </a:lnTo>
                          <a:lnTo>
                            <a:pt x="438" y="1"/>
                          </a:lnTo>
                          <a:lnTo>
                            <a:pt x="450" y="0"/>
                          </a:lnTo>
                          <a:close/>
                        </a:path>
                      </a:pathLst>
                    </a:custGeom>
                    <a:solidFill>
                      <a:srgbClr val="FFD949">
                        <a:lumMod val="75000"/>
                      </a:srgbClr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marL="0" marR="0" lvl="0" indent="0" defTabSz="1218987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IN" sz="2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</a:endParaRPr>
                    </a:p>
                  </p:txBody>
                </p:sp>
              </p:grpSp>
            </p:grpSp>
          </p:grp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F36A99F6-2D67-0931-0BD5-9B2A5F612647}"/>
                  </a:ext>
                </a:extLst>
              </p:cNvPr>
              <p:cNvGrpSpPr/>
              <p:nvPr/>
            </p:nvGrpSpPr>
            <p:grpSpPr>
              <a:xfrm>
                <a:off x="4131201" y="1609164"/>
                <a:ext cx="1360368" cy="1377676"/>
                <a:chOff x="4930120" y="2249623"/>
                <a:chExt cx="1396691" cy="1414462"/>
              </a:xfrm>
            </p:grpSpPr>
            <p:grpSp>
              <p:nvGrpSpPr>
                <p:cNvPr id="112" name="Group 111">
                  <a:extLst>
                    <a:ext uri="{FF2B5EF4-FFF2-40B4-BE49-F238E27FC236}">
                      <a16:creationId xmlns:a16="http://schemas.microsoft.com/office/drawing/2014/main" id="{A80C34F5-133A-87DE-27E7-954AF10468AE}"/>
                    </a:ext>
                  </a:extLst>
                </p:cNvPr>
                <p:cNvGrpSpPr/>
                <p:nvPr/>
              </p:nvGrpSpPr>
              <p:grpSpPr>
                <a:xfrm>
                  <a:off x="4930120" y="2249623"/>
                  <a:ext cx="1396691" cy="1353272"/>
                  <a:chOff x="6019801" y="195870"/>
                  <a:chExt cx="8751887" cy="8479818"/>
                </a:xfrm>
              </p:grpSpPr>
              <p:sp>
                <p:nvSpPr>
                  <p:cNvPr id="114" name="Freeform 175">
                    <a:extLst>
                      <a:ext uri="{FF2B5EF4-FFF2-40B4-BE49-F238E27FC236}">
                        <a16:creationId xmlns:a16="http://schemas.microsoft.com/office/drawing/2014/main" id="{1F86E320-34FC-81AE-3844-75A3B27CD2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639724" y="373943"/>
                    <a:ext cx="1756813" cy="1367547"/>
                  </a:xfrm>
                  <a:custGeom>
                    <a:avLst/>
                    <a:gdLst>
                      <a:gd name="T0" fmla="*/ 0 w 2067"/>
                      <a:gd name="T1" fmla="*/ 0 h 1609"/>
                      <a:gd name="T2" fmla="*/ 460 w 2067"/>
                      <a:gd name="T3" fmla="*/ 0 h 1609"/>
                      <a:gd name="T4" fmla="*/ 590 w 2067"/>
                      <a:gd name="T5" fmla="*/ 5 h 1609"/>
                      <a:gd name="T6" fmla="*/ 720 w 2067"/>
                      <a:gd name="T7" fmla="*/ 21 h 1609"/>
                      <a:gd name="T8" fmla="*/ 845 w 2067"/>
                      <a:gd name="T9" fmla="*/ 47 h 1609"/>
                      <a:gd name="T10" fmla="*/ 967 w 2067"/>
                      <a:gd name="T11" fmla="*/ 81 h 1609"/>
                      <a:gd name="T12" fmla="*/ 1084 w 2067"/>
                      <a:gd name="T13" fmla="*/ 126 h 1609"/>
                      <a:gd name="T14" fmla="*/ 1198 w 2067"/>
                      <a:gd name="T15" fmla="*/ 179 h 1609"/>
                      <a:gd name="T16" fmla="*/ 1305 w 2067"/>
                      <a:gd name="T17" fmla="*/ 241 h 1609"/>
                      <a:gd name="T18" fmla="*/ 1408 w 2067"/>
                      <a:gd name="T19" fmla="*/ 310 h 1609"/>
                      <a:gd name="T20" fmla="*/ 1504 w 2067"/>
                      <a:gd name="T21" fmla="*/ 387 h 1609"/>
                      <a:gd name="T22" fmla="*/ 1595 w 2067"/>
                      <a:gd name="T23" fmla="*/ 471 h 1609"/>
                      <a:gd name="T24" fmla="*/ 1680 w 2067"/>
                      <a:gd name="T25" fmla="*/ 561 h 1609"/>
                      <a:gd name="T26" fmla="*/ 1756 w 2067"/>
                      <a:gd name="T27" fmla="*/ 659 h 1609"/>
                      <a:gd name="T28" fmla="*/ 1825 w 2067"/>
                      <a:gd name="T29" fmla="*/ 761 h 1609"/>
                      <a:gd name="T30" fmla="*/ 1886 w 2067"/>
                      <a:gd name="T31" fmla="*/ 870 h 1609"/>
                      <a:gd name="T32" fmla="*/ 1941 w 2067"/>
                      <a:gd name="T33" fmla="*/ 982 h 1609"/>
                      <a:gd name="T34" fmla="*/ 1984 w 2067"/>
                      <a:gd name="T35" fmla="*/ 1100 h 1609"/>
                      <a:gd name="T36" fmla="*/ 2020 w 2067"/>
                      <a:gd name="T37" fmla="*/ 1223 h 1609"/>
                      <a:gd name="T38" fmla="*/ 2046 w 2067"/>
                      <a:gd name="T39" fmla="*/ 1348 h 1609"/>
                      <a:gd name="T40" fmla="*/ 2062 w 2067"/>
                      <a:gd name="T41" fmla="*/ 1477 h 1609"/>
                      <a:gd name="T42" fmla="*/ 2067 w 2067"/>
                      <a:gd name="T43" fmla="*/ 1609 h 1609"/>
                      <a:gd name="T44" fmla="*/ 1607 w 2067"/>
                      <a:gd name="T45" fmla="*/ 1609 h 1609"/>
                      <a:gd name="T46" fmla="*/ 1475 w 2067"/>
                      <a:gd name="T47" fmla="*/ 1604 h 1609"/>
                      <a:gd name="T48" fmla="*/ 1347 w 2067"/>
                      <a:gd name="T49" fmla="*/ 1587 h 1609"/>
                      <a:gd name="T50" fmla="*/ 1220 w 2067"/>
                      <a:gd name="T51" fmla="*/ 1562 h 1609"/>
                      <a:gd name="T52" fmla="*/ 1099 w 2067"/>
                      <a:gd name="T53" fmla="*/ 1527 h 1609"/>
                      <a:gd name="T54" fmla="*/ 981 w 2067"/>
                      <a:gd name="T55" fmla="*/ 1482 h 1609"/>
                      <a:gd name="T56" fmla="*/ 869 w 2067"/>
                      <a:gd name="T57" fmla="*/ 1430 h 1609"/>
                      <a:gd name="T58" fmla="*/ 760 w 2067"/>
                      <a:gd name="T59" fmla="*/ 1368 h 1609"/>
                      <a:gd name="T60" fmla="*/ 657 w 2067"/>
                      <a:gd name="T61" fmla="*/ 1299 h 1609"/>
                      <a:gd name="T62" fmla="*/ 561 w 2067"/>
                      <a:gd name="T63" fmla="*/ 1221 h 1609"/>
                      <a:gd name="T64" fmla="*/ 471 w 2067"/>
                      <a:gd name="T65" fmla="*/ 1138 h 1609"/>
                      <a:gd name="T66" fmla="*/ 387 w 2067"/>
                      <a:gd name="T67" fmla="*/ 1047 h 1609"/>
                      <a:gd name="T68" fmla="*/ 309 w 2067"/>
                      <a:gd name="T69" fmla="*/ 949 h 1609"/>
                      <a:gd name="T70" fmla="*/ 241 w 2067"/>
                      <a:gd name="T71" fmla="*/ 848 h 1609"/>
                      <a:gd name="T72" fmla="*/ 179 w 2067"/>
                      <a:gd name="T73" fmla="*/ 739 h 1609"/>
                      <a:gd name="T74" fmla="*/ 127 w 2067"/>
                      <a:gd name="T75" fmla="*/ 627 h 1609"/>
                      <a:gd name="T76" fmla="*/ 81 w 2067"/>
                      <a:gd name="T77" fmla="*/ 509 h 1609"/>
                      <a:gd name="T78" fmla="*/ 47 w 2067"/>
                      <a:gd name="T79" fmla="*/ 386 h 1609"/>
                      <a:gd name="T80" fmla="*/ 22 w 2067"/>
                      <a:gd name="T81" fmla="*/ 261 h 1609"/>
                      <a:gd name="T82" fmla="*/ 5 w 2067"/>
                      <a:gd name="T83" fmla="*/ 132 h 1609"/>
                      <a:gd name="T84" fmla="*/ 0 w 2067"/>
                      <a:gd name="T85" fmla="*/ 0 h 16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067" h="1609">
                        <a:moveTo>
                          <a:pt x="0" y="0"/>
                        </a:moveTo>
                        <a:lnTo>
                          <a:pt x="460" y="0"/>
                        </a:lnTo>
                        <a:lnTo>
                          <a:pt x="590" y="5"/>
                        </a:lnTo>
                        <a:lnTo>
                          <a:pt x="720" y="21"/>
                        </a:lnTo>
                        <a:lnTo>
                          <a:pt x="845" y="47"/>
                        </a:lnTo>
                        <a:lnTo>
                          <a:pt x="967" y="81"/>
                        </a:lnTo>
                        <a:lnTo>
                          <a:pt x="1084" y="126"/>
                        </a:lnTo>
                        <a:lnTo>
                          <a:pt x="1198" y="179"/>
                        </a:lnTo>
                        <a:lnTo>
                          <a:pt x="1305" y="241"/>
                        </a:lnTo>
                        <a:lnTo>
                          <a:pt x="1408" y="310"/>
                        </a:lnTo>
                        <a:lnTo>
                          <a:pt x="1504" y="387"/>
                        </a:lnTo>
                        <a:lnTo>
                          <a:pt x="1595" y="471"/>
                        </a:lnTo>
                        <a:lnTo>
                          <a:pt x="1680" y="561"/>
                        </a:lnTo>
                        <a:lnTo>
                          <a:pt x="1756" y="659"/>
                        </a:lnTo>
                        <a:lnTo>
                          <a:pt x="1825" y="761"/>
                        </a:lnTo>
                        <a:lnTo>
                          <a:pt x="1886" y="870"/>
                        </a:lnTo>
                        <a:lnTo>
                          <a:pt x="1941" y="982"/>
                        </a:lnTo>
                        <a:lnTo>
                          <a:pt x="1984" y="1100"/>
                        </a:lnTo>
                        <a:lnTo>
                          <a:pt x="2020" y="1223"/>
                        </a:lnTo>
                        <a:lnTo>
                          <a:pt x="2046" y="1348"/>
                        </a:lnTo>
                        <a:lnTo>
                          <a:pt x="2062" y="1477"/>
                        </a:lnTo>
                        <a:lnTo>
                          <a:pt x="2067" y="1609"/>
                        </a:lnTo>
                        <a:lnTo>
                          <a:pt x="1607" y="1609"/>
                        </a:lnTo>
                        <a:lnTo>
                          <a:pt x="1475" y="1604"/>
                        </a:lnTo>
                        <a:lnTo>
                          <a:pt x="1347" y="1587"/>
                        </a:lnTo>
                        <a:lnTo>
                          <a:pt x="1220" y="1562"/>
                        </a:lnTo>
                        <a:lnTo>
                          <a:pt x="1099" y="1527"/>
                        </a:lnTo>
                        <a:lnTo>
                          <a:pt x="981" y="1482"/>
                        </a:lnTo>
                        <a:lnTo>
                          <a:pt x="869" y="1430"/>
                        </a:lnTo>
                        <a:lnTo>
                          <a:pt x="760" y="1368"/>
                        </a:lnTo>
                        <a:lnTo>
                          <a:pt x="657" y="1299"/>
                        </a:lnTo>
                        <a:lnTo>
                          <a:pt x="561" y="1221"/>
                        </a:lnTo>
                        <a:lnTo>
                          <a:pt x="471" y="1138"/>
                        </a:lnTo>
                        <a:lnTo>
                          <a:pt x="387" y="1047"/>
                        </a:lnTo>
                        <a:lnTo>
                          <a:pt x="309" y="949"/>
                        </a:lnTo>
                        <a:lnTo>
                          <a:pt x="241" y="848"/>
                        </a:lnTo>
                        <a:lnTo>
                          <a:pt x="179" y="739"/>
                        </a:lnTo>
                        <a:lnTo>
                          <a:pt x="127" y="627"/>
                        </a:lnTo>
                        <a:lnTo>
                          <a:pt x="81" y="509"/>
                        </a:lnTo>
                        <a:lnTo>
                          <a:pt x="47" y="386"/>
                        </a:lnTo>
                        <a:lnTo>
                          <a:pt x="22" y="261"/>
                        </a:lnTo>
                        <a:lnTo>
                          <a:pt x="5" y="13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D533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15" name="Freeform 176">
                    <a:extLst>
                      <a:ext uri="{FF2B5EF4-FFF2-40B4-BE49-F238E27FC236}">
                        <a16:creationId xmlns:a16="http://schemas.microsoft.com/office/drawing/2014/main" id="{96FE04BD-67DA-51C7-5D3D-42FED0F404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19801" y="2835275"/>
                    <a:ext cx="4376735" cy="3651250"/>
                  </a:xfrm>
                  <a:custGeom>
                    <a:avLst/>
                    <a:gdLst>
                      <a:gd name="T0" fmla="*/ 0 w 2757"/>
                      <a:gd name="T1" fmla="*/ 0 h 2300"/>
                      <a:gd name="T2" fmla="*/ 460 w 2757"/>
                      <a:gd name="T3" fmla="*/ 0 h 2300"/>
                      <a:gd name="T4" fmla="*/ 625 w 2757"/>
                      <a:gd name="T5" fmla="*/ 7 h 2300"/>
                      <a:gd name="T6" fmla="*/ 786 w 2757"/>
                      <a:gd name="T7" fmla="*/ 23 h 2300"/>
                      <a:gd name="T8" fmla="*/ 942 w 2757"/>
                      <a:gd name="T9" fmla="*/ 51 h 2300"/>
                      <a:gd name="T10" fmla="*/ 1095 w 2757"/>
                      <a:gd name="T11" fmla="*/ 90 h 2300"/>
                      <a:gd name="T12" fmla="*/ 1246 w 2757"/>
                      <a:gd name="T13" fmla="*/ 138 h 2300"/>
                      <a:gd name="T14" fmla="*/ 1391 w 2757"/>
                      <a:gd name="T15" fmla="*/ 197 h 2300"/>
                      <a:gd name="T16" fmla="*/ 1530 w 2757"/>
                      <a:gd name="T17" fmla="*/ 264 h 2300"/>
                      <a:gd name="T18" fmla="*/ 1664 w 2757"/>
                      <a:gd name="T19" fmla="*/ 341 h 2300"/>
                      <a:gd name="T20" fmla="*/ 1791 w 2757"/>
                      <a:gd name="T21" fmla="*/ 426 h 2300"/>
                      <a:gd name="T22" fmla="*/ 1914 w 2757"/>
                      <a:gd name="T23" fmla="*/ 520 h 2300"/>
                      <a:gd name="T24" fmla="*/ 2030 w 2757"/>
                      <a:gd name="T25" fmla="*/ 621 h 2300"/>
                      <a:gd name="T26" fmla="*/ 2136 w 2757"/>
                      <a:gd name="T27" fmla="*/ 728 h 2300"/>
                      <a:gd name="T28" fmla="*/ 2238 w 2757"/>
                      <a:gd name="T29" fmla="*/ 844 h 2300"/>
                      <a:gd name="T30" fmla="*/ 2332 w 2757"/>
                      <a:gd name="T31" fmla="*/ 968 h 2300"/>
                      <a:gd name="T32" fmla="*/ 2417 w 2757"/>
                      <a:gd name="T33" fmla="*/ 1094 h 2300"/>
                      <a:gd name="T34" fmla="*/ 2493 w 2757"/>
                      <a:gd name="T35" fmla="*/ 1229 h 2300"/>
                      <a:gd name="T36" fmla="*/ 2560 w 2757"/>
                      <a:gd name="T37" fmla="*/ 1368 h 2300"/>
                      <a:gd name="T38" fmla="*/ 2618 w 2757"/>
                      <a:gd name="T39" fmla="*/ 1513 h 2300"/>
                      <a:gd name="T40" fmla="*/ 2667 w 2757"/>
                      <a:gd name="T41" fmla="*/ 1664 h 2300"/>
                      <a:gd name="T42" fmla="*/ 2705 w 2757"/>
                      <a:gd name="T43" fmla="*/ 1818 h 2300"/>
                      <a:gd name="T44" fmla="*/ 2734 w 2757"/>
                      <a:gd name="T45" fmla="*/ 1974 h 2300"/>
                      <a:gd name="T46" fmla="*/ 2750 w 2757"/>
                      <a:gd name="T47" fmla="*/ 2135 h 2300"/>
                      <a:gd name="T48" fmla="*/ 2757 w 2757"/>
                      <a:gd name="T49" fmla="*/ 2300 h 2300"/>
                      <a:gd name="T50" fmla="*/ 2297 w 2757"/>
                      <a:gd name="T51" fmla="*/ 2300 h 2300"/>
                      <a:gd name="T52" fmla="*/ 2133 w 2757"/>
                      <a:gd name="T53" fmla="*/ 2294 h 2300"/>
                      <a:gd name="T54" fmla="*/ 1972 w 2757"/>
                      <a:gd name="T55" fmla="*/ 2276 h 2300"/>
                      <a:gd name="T56" fmla="*/ 1814 w 2757"/>
                      <a:gd name="T57" fmla="*/ 2249 h 2300"/>
                      <a:gd name="T58" fmla="*/ 1662 w 2757"/>
                      <a:gd name="T59" fmla="*/ 2211 h 2300"/>
                      <a:gd name="T60" fmla="*/ 1512 w 2757"/>
                      <a:gd name="T61" fmla="*/ 2162 h 2300"/>
                      <a:gd name="T62" fmla="*/ 1367 w 2757"/>
                      <a:gd name="T63" fmla="*/ 2104 h 2300"/>
                      <a:gd name="T64" fmla="*/ 1228 w 2757"/>
                      <a:gd name="T65" fmla="*/ 2035 h 2300"/>
                      <a:gd name="T66" fmla="*/ 1094 w 2757"/>
                      <a:gd name="T67" fmla="*/ 1959 h 2300"/>
                      <a:gd name="T68" fmla="*/ 965 w 2757"/>
                      <a:gd name="T69" fmla="*/ 1874 h 2300"/>
                      <a:gd name="T70" fmla="*/ 844 w 2757"/>
                      <a:gd name="T71" fmla="*/ 1781 h 2300"/>
                      <a:gd name="T72" fmla="*/ 728 w 2757"/>
                      <a:gd name="T73" fmla="*/ 1680 h 2300"/>
                      <a:gd name="T74" fmla="*/ 619 w 2757"/>
                      <a:gd name="T75" fmla="*/ 1571 h 2300"/>
                      <a:gd name="T76" fmla="*/ 520 w 2757"/>
                      <a:gd name="T77" fmla="*/ 1455 h 2300"/>
                      <a:gd name="T78" fmla="*/ 426 w 2757"/>
                      <a:gd name="T79" fmla="*/ 1334 h 2300"/>
                      <a:gd name="T80" fmla="*/ 341 w 2757"/>
                      <a:gd name="T81" fmla="*/ 1205 h 2300"/>
                      <a:gd name="T82" fmla="*/ 264 w 2757"/>
                      <a:gd name="T83" fmla="*/ 1071 h 2300"/>
                      <a:gd name="T84" fmla="*/ 198 w 2757"/>
                      <a:gd name="T85" fmla="*/ 931 h 2300"/>
                      <a:gd name="T86" fmla="*/ 138 w 2757"/>
                      <a:gd name="T87" fmla="*/ 786 h 2300"/>
                      <a:gd name="T88" fmla="*/ 91 w 2757"/>
                      <a:gd name="T89" fmla="*/ 638 h 2300"/>
                      <a:gd name="T90" fmla="*/ 51 w 2757"/>
                      <a:gd name="T91" fmla="*/ 484 h 2300"/>
                      <a:gd name="T92" fmla="*/ 24 w 2757"/>
                      <a:gd name="T93" fmla="*/ 326 h 2300"/>
                      <a:gd name="T94" fmla="*/ 7 w 2757"/>
                      <a:gd name="T95" fmla="*/ 165 h 2300"/>
                      <a:gd name="T96" fmla="*/ 0 w 2757"/>
                      <a:gd name="T97" fmla="*/ 0 h 23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757" h="2300">
                        <a:moveTo>
                          <a:pt x="0" y="0"/>
                        </a:moveTo>
                        <a:lnTo>
                          <a:pt x="460" y="0"/>
                        </a:lnTo>
                        <a:lnTo>
                          <a:pt x="625" y="7"/>
                        </a:lnTo>
                        <a:lnTo>
                          <a:pt x="786" y="23"/>
                        </a:lnTo>
                        <a:lnTo>
                          <a:pt x="942" y="51"/>
                        </a:lnTo>
                        <a:lnTo>
                          <a:pt x="1095" y="90"/>
                        </a:lnTo>
                        <a:lnTo>
                          <a:pt x="1246" y="138"/>
                        </a:lnTo>
                        <a:lnTo>
                          <a:pt x="1391" y="197"/>
                        </a:lnTo>
                        <a:lnTo>
                          <a:pt x="1530" y="264"/>
                        </a:lnTo>
                        <a:lnTo>
                          <a:pt x="1664" y="341"/>
                        </a:lnTo>
                        <a:lnTo>
                          <a:pt x="1791" y="426"/>
                        </a:lnTo>
                        <a:lnTo>
                          <a:pt x="1914" y="520"/>
                        </a:lnTo>
                        <a:lnTo>
                          <a:pt x="2030" y="621"/>
                        </a:lnTo>
                        <a:lnTo>
                          <a:pt x="2136" y="728"/>
                        </a:lnTo>
                        <a:lnTo>
                          <a:pt x="2238" y="844"/>
                        </a:lnTo>
                        <a:lnTo>
                          <a:pt x="2332" y="968"/>
                        </a:lnTo>
                        <a:lnTo>
                          <a:pt x="2417" y="1094"/>
                        </a:lnTo>
                        <a:lnTo>
                          <a:pt x="2493" y="1229"/>
                        </a:lnTo>
                        <a:lnTo>
                          <a:pt x="2560" y="1368"/>
                        </a:lnTo>
                        <a:lnTo>
                          <a:pt x="2618" y="1513"/>
                        </a:lnTo>
                        <a:lnTo>
                          <a:pt x="2667" y="1664"/>
                        </a:lnTo>
                        <a:lnTo>
                          <a:pt x="2705" y="1818"/>
                        </a:lnTo>
                        <a:lnTo>
                          <a:pt x="2734" y="1974"/>
                        </a:lnTo>
                        <a:lnTo>
                          <a:pt x="2750" y="2135"/>
                        </a:lnTo>
                        <a:lnTo>
                          <a:pt x="2757" y="2300"/>
                        </a:lnTo>
                        <a:lnTo>
                          <a:pt x="2297" y="2300"/>
                        </a:lnTo>
                        <a:lnTo>
                          <a:pt x="2133" y="2294"/>
                        </a:lnTo>
                        <a:lnTo>
                          <a:pt x="1972" y="2276"/>
                        </a:lnTo>
                        <a:lnTo>
                          <a:pt x="1814" y="2249"/>
                        </a:lnTo>
                        <a:lnTo>
                          <a:pt x="1662" y="2211"/>
                        </a:lnTo>
                        <a:lnTo>
                          <a:pt x="1512" y="2162"/>
                        </a:lnTo>
                        <a:lnTo>
                          <a:pt x="1367" y="2104"/>
                        </a:lnTo>
                        <a:lnTo>
                          <a:pt x="1228" y="2035"/>
                        </a:lnTo>
                        <a:lnTo>
                          <a:pt x="1094" y="1959"/>
                        </a:lnTo>
                        <a:lnTo>
                          <a:pt x="965" y="1874"/>
                        </a:lnTo>
                        <a:lnTo>
                          <a:pt x="844" y="1781"/>
                        </a:lnTo>
                        <a:lnTo>
                          <a:pt x="728" y="1680"/>
                        </a:lnTo>
                        <a:lnTo>
                          <a:pt x="619" y="1571"/>
                        </a:lnTo>
                        <a:lnTo>
                          <a:pt x="520" y="1455"/>
                        </a:lnTo>
                        <a:lnTo>
                          <a:pt x="426" y="1334"/>
                        </a:lnTo>
                        <a:lnTo>
                          <a:pt x="341" y="1205"/>
                        </a:lnTo>
                        <a:lnTo>
                          <a:pt x="264" y="1071"/>
                        </a:lnTo>
                        <a:lnTo>
                          <a:pt x="198" y="931"/>
                        </a:lnTo>
                        <a:lnTo>
                          <a:pt x="138" y="786"/>
                        </a:lnTo>
                        <a:lnTo>
                          <a:pt x="91" y="638"/>
                        </a:lnTo>
                        <a:lnTo>
                          <a:pt x="51" y="484"/>
                        </a:lnTo>
                        <a:lnTo>
                          <a:pt x="24" y="326"/>
                        </a:lnTo>
                        <a:lnTo>
                          <a:pt x="7" y="1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D533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16" name="Rectangle 115">
                    <a:extLst>
                      <a:ext uri="{FF2B5EF4-FFF2-40B4-BE49-F238E27FC236}">
                        <a16:creationId xmlns:a16="http://schemas.microsoft.com/office/drawing/2014/main" id="{0CA953B0-A078-BAED-FB18-9D0CB6F13A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031415" y="1528761"/>
                    <a:ext cx="727077" cy="7146927"/>
                  </a:xfrm>
                  <a:prstGeom prst="rect">
                    <a:avLst/>
                  </a:prstGeom>
                  <a:solidFill>
                    <a:srgbClr val="50BA00"/>
                  </a:soli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17" name="Freeform 178">
                    <a:extLst>
                      <a:ext uri="{FF2B5EF4-FFF2-40B4-BE49-F238E27FC236}">
                        <a16:creationId xmlns:a16="http://schemas.microsoft.com/office/drawing/2014/main" id="{7CF7884C-C224-C199-5363-19A6E23647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96537" y="195870"/>
                    <a:ext cx="1984616" cy="1545621"/>
                  </a:xfrm>
                  <a:custGeom>
                    <a:avLst/>
                    <a:gdLst>
                      <a:gd name="T0" fmla="*/ 1606 w 2066"/>
                      <a:gd name="T1" fmla="*/ 0 h 1609"/>
                      <a:gd name="T2" fmla="*/ 2066 w 2066"/>
                      <a:gd name="T3" fmla="*/ 0 h 1609"/>
                      <a:gd name="T4" fmla="*/ 2060 w 2066"/>
                      <a:gd name="T5" fmla="*/ 132 h 1609"/>
                      <a:gd name="T6" fmla="*/ 2046 w 2066"/>
                      <a:gd name="T7" fmla="*/ 261 h 1609"/>
                      <a:gd name="T8" fmla="*/ 2019 w 2066"/>
                      <a:gd name="T9" fmla="*/ 386 h 1609"/>
                      <a:gd name="T10" fmla="*/ 1984 w 2066"/>
                      <a:gd name="T11" fmla="*/ 509 h 1609"/>
                      <a:gd name="T12" fmla="*/ 1939 w 2066"/>
                      <a:gd name="T13" fmla="*/ 627 h 1609"/>
                      <a:gd name="T14" fmla="*/ 1887 w 2066"/>
                      <a:gd name="T15" fmla="*/ 739 h 1609"/>
                      <a:gd name="T16" fmla="*/ 1825 w 2066"/>
                      <a:gd name="T17" fmla="*/ 848 h 1609"/>
                      <a:gd name="T18" fmla="*/ 1756 w 2066"/>
                      <a:gd name="T19" fmla="*/ 949 h 1609"/>
                      <a:gd name="T20" fmla="*/ 1678 w 2066"/>
                      <a:gd name="T21" fmla="*/ 1047 h 1609"/>
                      <a:gd name="T22" fmla="*/ 1595 w 2066"/>
                      <a:gd name="T23" fmla="*/ 1138 h 1609"/>
                      <a:gd name="T24" fmla="*/ 1505 w 2066"/>
                      <a:gd name="T25" fmla="*/ 1221 h 1609"/>
                      <a:gd name="T26" fmla="*/ 1409 w 2066"/>
                      <a:gd name="T27" fmla="*/ 1299 h 1609"/>
                      <a:gd name="T28" fmla="*/ 1306 w 2066"/>
                      <a:gd name="T29" fmla="*/ 1368 h 1609"/>
                      <a:gd name="T30" fmla="*/ 1197 w 2066"/>
                      <a:gd name="T31" fmla="*/ 1430 h 1609"/>
                      <a:gd name="T32" fmla="*/ 1085 w 2066"/>
                      <a:gd name="T33" fmla="*/ 1482 h 1609"/>
                      <a:gd name="T34" fmla="*/ 967 w 2066"/>
                      <a:gd name="T35" fmla="*/ 1527 h 1609"/>
                      <a:gd name="T36" fmla="*/ 846 w 2066"/>
                      <a:gd name="T37" fmla="*/ 1562 h 1609"/>
                      <a:gd name="T38" fmla="*/ 719 w 2066"/>
                      <a:gd name="T39" fmla="*/ 1587 h 1609"/>
                      <a:gd name="T40" fmla="*/ 590 w 2066"/>
                      <a:gd name="T41" fmla="*/ 1604 h 1609"/>
                      <a:gd name="T42" fmla="*/ 458 w 2066"/>
                      <a:gd name="T43" fmla="*/ 1609 h 1609"/>
                      <a:gd name="T44" fmla="*/ 0 w 2066"/>
                      <a:gd name="T45" fmla="*/ 1609 h 1609"/>
                      <a:gd name="T46" fmla="*/ 4 w 2066"/>
                      <a:gd name="T47" fmla="*/ 1477 h 1609"/>
                      <a:gd name="T48" fmla="*/ 20 w 2066"/>
                      <a:gd name="T49" fmla="*/ 1348 h 1609"/>
                      <a:gd name="T50" fmla="*/ 46 w 2066"/>
                      <a:gd name="T51" fmla="*/ 1223 h 1609"/>
                      <a:gd name="T52" fmla="*/ 82 w 2066"/>
                      <a:gd name="T53" fmla="*/ 1100 h 1609"/>
                      <a:gd name="T54" fmla="*/ 125 w 2066"/>
                      <a:gd name="T55" fmla="*/ 982 h 1609"/>
                      <a:gd name="T56" fmla="*/ 180 w 2066"/>
                      <a:gd name="T57" fmla="*/ 870 h 1609"/>
                      <a:gd name="T58" fmla="*/ 241 w 2066"/>
                      <a:gd name="T59" fmla="*/ 761 h 1609"/>
                      <a:gd name="T60" fmla="*/ 310 w 2066"/>
                      <a:gd name="T61" fmla="*/ 659 h 1609"/>
                      <a:gd name="T62" fmla="*/ 386 w 2066"/>
                      <a:gd name="T63" fmla="*/ 561 h 1609"/>
                      <a:gd name="T64" fmla="*/ 471 w 2066"/>
                      <a:gd name="T65" fmla="*/ 471 h 1609"/>
                      <a:gd name="T66" fmla="*/ 561 w 2066"/>
                      <a:gd name="T67" fmla="*/ 387 h 1609"/>
                      <a:gd name="T68" fmla="*/ 657 w 2066"/>
                      <a:gd name="T69" fmla="*/ 310 h 1609"/>
                      <a:gd name="T70" fmla="*/ 761 w 2066"/>
                      <a:gd name="T71" fmla="*/ 241 h 1609"/>
                      <a:gd name="T72" fmla="*/ 867 w 2066"/>
                      <a:gd name="T73" fmla="*/ 179 h 1609"/>
                      <a:gd name="T74" fmla="*/ 981 w 2066"/>
                      <a:gd name="T75" fmla="*/ 126 h 1609"/>
                      <a:gd name="T76" fmla="*/ 1099 w 2066"/>
                      <a:gd name="T77" fmla="*/ 81 h 1609"/>
                      <a:gd name="T78" fmla="*/ 1220 w 2066"/>
                      <a:gd name="T79" fmla="*/ 47 h 1609"/>
                      <a:gd name="T80" fmla="*/ 1345 w 2066"/>
                      <a:gd name="T81" fmla="*/ 21 h 1609"/>
                      <a:gd name="T82" fmla="*/ 1476 w 2066"/>
                      <a:gd name="T83" fmla="*/ 5 h 1609"/>
                      <a:gd name="T84" fmla="*/ 1606 w 2066"/>
                      <a:gd name="T85" fmla="*/ 0 h 16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066" h="1609">
                        <a:moveTo>
                          <a:pt x="1606" y="0"/>
                        </a:moveTo>
                        <a:lnTo>
                          <a:pt x="2066" y="0"/>
                        </a:lnTo>
                        <a:lnTo>
                          <a:pt x="2060" y="132"/>
                        </a:lnTo>
                        <a:lnTo>
                          <a:pt x="2046" y="261"/>
                        </a:lnTo>
                        <a:lnTo>
                          <a:pt x="2019" y="386"/>
                        </a:lnTo>
                        <a:lnTo>
                          <a:pt x="1984" y="509"/>
                        </a:lnTo>
                        <a:lnTo>
                          <a:pt x="1939" y="627"/>
                        </a:lnTo>
                        <a:lnTo>
                          <a:pt x="1887" y="739"/>
                        </a:lnTo>
                        <a:lnTo>
                          <a:pt x="1825" y="848"/>
                        </a:lnTo>
                        <a:lnTo>
                          <a:pt x="1756" y="949"/>
                        </a:lnTo>
                        <a:lnTo>
                          <a:pt x="1678" y="1047"/>
                        </a:lnTo>
                        <a:lnTo>
                          <a:pt x="1595" y="1138"/>
                        </a:lnTo>
                        <a:lnTo>
                          <a:pt x="1505" y="1221"/>
                        </a:lnTo>
                        <a:lnTo>
                          <a:pt x="1409" y="1299"/>
                        </a:lnTo>
                        <a:lnTo>
                          <a:pt x="1306" y="1368"/>
                        </a:lnTo>
                        <a:lnTo>
                          <a:pt x="1197" y="1430"/>
                        </a:lnTo>
                        <a:lnTo>
                          <a:pt x="1085" y="1482"/>
                        </a:lnTo>
                        <a:lnTo>
                          <a:pt x="967" y="1527"/>
                        </a:lnTo>
                        <a:lnTo>
                          <a:pt x="846" y="1562"/>
                        </a:lnTo>
                        <a:lnTo>
                          <a:pt x="719" y="1587"/>
                        </a:lnTo>
                        <a:lnTo>
                          <a:pt x="590" y="1604"/>
                        </a:lnTo>
                        <a:lnTo>
                          <a:pt x="458" y="1609"/>
                        </a:lnTo>
                        <a:lnTo>
                          <a:pt x="0" y="1609"/>
                        </a:lnTo>
                        <a:lnTo>
                          <a:pt x="4" y="1477"/>
                        </a:lnTo>
                        <a:lnTo>
                          <a:pt x="20" y="1348"/>
                        </a:lnTo>
                        <a:lnTo>
                          <a:pt x="46" y="1223"/>
                        </a:lnTo>
                        <a:lnTo>
                          <a:pt x="82" y="1100"/>
                        </a:lnTo>
                        <a:lnTo>
                          <a:pt x="125" y="982"/>
                        </a:lnTo>
                        <a:lnTo>
                          <a:pt x="180" y="870"/>
                        </a:lnTo>
                        <a:lnTo>
                          <a:pt x="241" y="761"/>
                        </a:lnTo>
                        <a:lnTo>
                          <a:pt x="310" y="659"/>
                        </a:lnTo>
                        <a:lnTo>
                          <a:pt x="386" y="561"/>
                        </a:lnTo>
                        <a:lnTo>
                          <a:pt x="471" y="471"/>
                        </a:lnTo>
                        <a:lnTo>
                          <a:pt x="561" y="387"/>
                        </a:lnTo>
                        <a:lnTo>
                          <a:pt x="657" y="310"/>
                        </a:lnTo>
                        <a:lnTo>
                          <a:pt x="761" y="241"/>
                        </a:lnTo>
                        <a:lnTo>
                          <a:pt x="867" y="179"/>
                        </a:lnTo>
                        <a:lnTo>
                          <a:pt x="981" y="126"/>
                        </a:lnTo>
                        <a:lnTo>
                          <a:pt x="1099" y="81"/>
                        </a:lnTo>
                        <a:lnTo>
                          <a:pt x="1220" y="47"/>
                        </a:lnTo>
                        <a:lnTo>
                          <a:pt x="1345" y="21"/>
                        </a:lnTo>
                        <a:lnTo>
                          <a:pt x="1476" y="5"/>
                        </a:lnTo>
                        <a:lnTo>
                          <a:pt x="1606" y="0"/>
                        </a:lnTo>
                        <a:close/>
                      </a:path>
                    </a:pathLst>
                  </a:custGeom>
                  <a:solidFill>
                    <a:srgbClr val="50BA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118" name="Freeform 179">
                    <a:extLst>
                      <a:ext uri="{FF2B5EF4-FFF2-40B4-BE49-F238E27FC236}">
                        <a16:creationId xmlns:a16="http://schemas.microsoft.com/office/drawing/2014/main" id="{C5D15F04-C75C-4C04-E2E0-FD82ACA100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396538" y="2835275"/>
                    <a:ext cx="4375150" cy="3651250"/>
                  </a:xfrm>
                  <a:custGeom>
                    <a:avLst/>
                    <a:gdLst>
                      <a:gd name="T0" fmla="*/ 2296 w 2756"/>
                      <a:gd name="T1" fmla="*/ 0 h 2300"/>
                      <a:gd name="T2" fmla="*/ 2756 w 2756"/>
                      <a:gd name="T3" fmla="*/ 0 h 2300"/>
                      <a:gd name="T4" fmla="*/ 2748 w 2756"/>
                      <a:gd name="T5" fmla="*/ 165 h 2300"/>
                      <a:gd name="T6" fmla="*/ 2732 w 2756"/>
                      <a:gd name="T7" fmla="*/ 326 h 2300"/>
                      <a:gd name="T8" fmla="*/ 2705 w 2756"/>
                      <a:gd name="T9" fmla="*/ 484 h 2300"/>
                      <a:gd name="T10" fmla="*/ 2665 w 2756"/>
                      <a:gd name="T11" fmla="*/ 638 h 2300"/>
                      <a:gd name="T12" fmla="*/ 2618 w 2756"/>
                      <a:gd name="T13" fmla="*/ 786 h 2300"/>
                      <a:gd name="T14" fmla="*/ 2558 w 2756"/>
                      <a:gd name="T15" fmla="*/ 931 h 2300"/>
                      <a:gd name="T16" fmla="*/ 2491 w 2756"/>
                      <a:gd name="T17" fmla="*/ 1071 h 2300"/>
                      <a:gd name="T18" fmla="*/ 2415 w 2756"/>
                      <a:gd name="T19" fmla="*/ 1205 h 2300"/>
                      <a:gd name="T20" fmla="*/ 2330 w 2756"/>
                      <a:gd name="T21" fmla="*/ 1334 h 2300"/>
                      <a:gd name="T22" fmla="*/ 2236 w 2756"/>
                      <a:gd name="T23" fmla="*/ 1455 h 2300"/>
                      <a:gd name="T24" fmla="*/ 2136 w 2756"/>
                      <a:gd name="T25" fmla="*/ 1571 h 2300"/>
                      <a:gd name="T26" fmla="*/ 2028 w 2756"/>
                      <a:gd name="T27" fmla="*/ 1680 h 2300"/>
                      <a:gd name="T28" fmla="*/ 1912 w 2756"/>
                      <a:gd name="T29" fmla="*/ 1781 h 2300"/>
                      <a:gd name="T30" fmla="*/ 1791 w 2756"/>
                      <a:gd name="T31" fmla="*/ 1874 h 2300"/>
                      <a:gd name="T32" fmla="*/ 1662 w 2756"/>
                      <a:gd name="T33" fmla="*/ 1959 h 2300"/>
                      <a:gd name="T34" fmla="*/ 1528 w 2756"/>
                      <a:gd name="T35" fmla="*/ 2035 h 2300"/>
                      <a:gd name="T36" fmla="*/ 1389 w 2756"/>
                      <a:gd name="T37" fmla="*/ 2104 h 2300"/>
                      <a:gd name="T38" fmla="*/ 1244 w 2756"/>
                      <a:gd name="T39" fmla="*/ 2162 h 2300"/>
                      <a:gd name="T40" fmla="*/ 1094 w 2756"/>
                      <a:gd name="T41" fmla="*/ 2211 h 2300"/>
                      <a:gd name="T42" fmla="*/ 942 w 2756"/>
                      <a:gd name="T43" fmla="*/ 2249 h 2300"/>
                      <a:gd name="T44" fmla="*/ 784 w 2756"/>
                      <a:gd name="T45" fmla="*/ 2276 h 2300"/>
                      <a:gd name="T46" fmla="*/ 623 w 2756"/>
                      <a:gd name="T47" fmla="*/ 2294 h 2300"/>
                      <a:gd name="T48" fmla="*/ 458 w 2756"/>
                      <a:gd name="T49" fmla="*/ 2300 h 2300"/>
                      <a:gd name="T50" fmla="*/ 0 w 2756"/>
                      <a:gd name="T51" fmla="*/ 2300 h 2300"/>
                      <a:gd name="T52" fmla="*/ 6 w 2756"/>
                      <a:gd name="T53" fmla="*/ 2135 h 2300"/>
                      <a:gd name="T54" fmla="*/ 22 w 2756"/>
                      <a:gd name="T55" fmla="*/ 1974 h 2300"/>
                      <a:gd name="T56" fmla="*/ 51 w 2756"/>
                      <a:gd name="T57" fmla="*/ 1818 h 2300"/>
                      <a:gd name="T58" fmla="*/ 89 w 2756"/>
                      <a:gd name="T59" fmla="*/ 1664 h 2300"/>
                      <a:gd name="T60" fmla="*/ 138 w 2756"/>
                      <a:gd name="T61" fmla="*/ 1513 h 2300"/>
                      <a:gd name="T62" fmla="*/ 196 w 2756"/>
                      <a:gd name="T63" fmla="*/ 1368 h 2300"/>
                      <a:gd name="T64" fmla="*/ 263 w 2756"/>
                      <a:gd name="T65" fmla="*/ 1229 h 2300"/>
                      <a:gd name="T66" fmla="*/ 339 w 2756"/>
                      <a:gd name="T67" fmla="*/ 1094 h 2300"/>
                      <a:gd name="T68" fmla="*/ 424 w 2756"/>
                      <a:gd name="T69" fmla="*/ 968 h 2300"/>
                      <a:gd name="T70" fmla="*/ 518 w 2756"/>
                      <a:gd name="T71" fmla="*/ 844 h 2300"/>
                      <a:gd name="T72" fmla="*/ 619 w 2756"/>
                      <a:gd name="T73" fmla="*/ 728 h 2300"/>
                      <a:gd name="T74" fmla="*/ 726 w 2756"/>
                      <a:gd name="T75" fmla="*/ 621 h 2300"/>
                      <a:gd name="T76" fmla="*/ 842 w 2756"/>
                      <a:gd name="T77" fmla="*/ 520 h 2300"/>
                      <a:gd name="T78" fmla="*/ 965 w 2756"/>
                      <a:gd name="T79" fmla="*/ 426 h 2300"/>
                      <a:gd name="T80" fmla="*/ 1092 w 2756"/>
                      <a:gd name="T81" fmla="*/ 341 h 2300"/>
                      <a:gd name="T82" fmla="*/ 1226 w 2756"/>
                      <a:gd name="T83" fmla="*/ 264 h 2300"/>
                      <a:gd name="T84" fmla="*/ 1367 w 2756"/>
                      <a:gd name="T85" fmla="*/ 197 h 2300"/>
                      <a:gd name="T86" fmla="*/ 1510 w 2756"/>
                      <a:gd name="T87" fmla="*/ 138 h 2300"/>
                      <a:gd name="T88" fmla="*/ 1660 w 2756"/>
                      <a:gd name="T89" fmla="*/ 90 h 2300"/>
                      <a:gd name="T90" fmla="*/ 1814 w 2756"/>
                      <a:gd name="T91" fmla="*/ 51 h 2300"/>
                      <a:gd name="T92" fmla="*/ 1972 w 2756"/>
                      <a:gd name="T93" fmla="*/ 23 h 2300"/>
                      <a:gd name="T94" fmla="*/ 2131 w 2756"/>
                      <a:gd name="T95" fmla="*/ 7 h 2300"/>
                      <a:gd name="T96" fmla="*/ 2296 w 2756"/>
                      <a:gd name="T97" fmla="*/ 0 h 23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756" h="2300">
                        <a:moveTo>
                          <a:pt x="2296" y="0"/>
                        </a:moveTo>
                        <a:lnTo>
                          <a:pt x="2756" y="0"/>
                        </a:lnTo>
                        <a:lnTo>
                          <a:pt x="2748" y="165"/>
                        </a:lnTo>
                        <a:lnTo>
                          <a:pt x="2732" y="326"/>
                        </a:lnTo>
                        <a:lnTo>
                          <a:pt x="2705" y="484"/>
                        </a:lnTo>
                        <a:lnTo>
                          <a:pt x="2665" y="638"/>
                        </a:lnTo>
                        <a:lnTo>
                          <a:pt x="2618" y="786"/>
                        </a:lnTo>
                        <a:lnTo>
                          <a:pt x="2558" y="931"/>
                        </a:lnTo>
                        <a:lnTo>
                          <a:pt x="2491" y="1071"/>
                        </a:lnTo>
                        <a:lnTo>
                          <a:pt x="2415" y="1205"/>
                        </a:lnTo>
                        <a:lnTo>
                          <a:pt x="2330" y="1334"/>
                        </a:lnTo>
                        <a:lnTo>
                          <a:pt x="2236" y="1455"/>
                        </a:lnTo>
                        <a:lnTo>
                          <a:pt x="2136" y="1571"/>
                        </a:lnTo>
                        <a:lnTo>
                          <a:pt x="2028" y="1680"/>
                        </a:lnTo>
                        <a:lnTo>
                          <a:pt x="1912" y="1781"/>
                        </a:lnTo>
                        <a:lnTo>
                          <a:pt x="1791" y="1874"/>
                        </a:lnTo>
                        <a:lnTo>
                          <a:pt x="1662" y="1959"/>
                        </a:lnTo>
                        <a:lnTo>
                          <a:pt x="1528" y="2035"/>
                        </a:lnTo>
                        <a:lnTo>
                          <a:pt x="1389" y="2104"/>
                        </a:lnTo>
                        <a:lnTo>
                          <a:pt x="1244" y="2162"/>
                        </a:lnTo>
                        <a:lnTo>
                          <a:pt x="1094" y="2211"/>
                        </a:lnTo>
                        <a:lnTo>
                          <a:pt x="942" y="2249"/>
                        </a:lnTo>
                        <a:lnTo>
                          <a:pt x="784" y="2276"/>
                        </a:lnTo>
                        <a:lnTo>
                          <a:pt x="623" y="2294"/>
                        </a:lnTo>
                        <a:lnTo>
                          <a:pt x="458" y="2300"/>
                        </a:lnTo>
                        <a:lnTo>
                          <a:pt x="0" y="2300"/>
                        </a:lnTo>
                        <a:lnTo>
                          <a:pt x="6" y="2135"/>
                        </a:lnTo>
                        <a:lnTo>
                          <a:pt x="22" y="1974"/>
                        </a:lnTo>
                        <a:lnTo>
                          <a:pt x="51" y="1818"/>
                        </a:lnTo>
                        <a:lnTo>
                          <a:pt x="89" y="1664"/>
                        </a:lnTo>
                        <a:lnTo>
                          <a:pt x="138" y="1513"/>
                        </a:lnTo>
                        <a:lnTo>
                          <a:pt x="196" y="1368"/>
                        </a:lnTo>
                        <a:lnTo>
                          <a:pt x="263" y="1229"/>
                        </a:lnTo>
                        <a:lnTo>
                          <a:pt x="339" y="1094"/>
                        </a:lnTo>
                        <a:lnTo>
                          <a:pt x="424" y="968"/>
                        </a:lnTo>
                        <a:lnTo>
                          <a:pt x="518" y="844"/>
                        </a:lnTo>
                        <a:lnTo>
                          <a:pt x="619" y="728"/>
                        </a:lnTo>
                        <a:lnTo>
                          <a:pt x="726" y="621"/>
                        </a:lnTo>
                        <a:lnTo>
                          <a:pt x="842" y="520"/>
                        </a:lnTo>
                        <a:lnTo>
                          <a:pt x="965" y="426"/>
                        </a:lnTo>
                        <a:lnTo>
                          <a:pt x="1092" y="341"/>
                        </a:lnTo>
                        <a:lnTo>
                          <a:pt x="1226" y="264"/>
                        </a:lnTo>
                        <a:lnTo>
                          <a:pt x="1367" y="197"/>
                        </a:lnTo>
                        <a:lnTo>
                          <a:pt x="1510" y="138"/>
                        </a:lnTo>
                        <a:lnTo>
                          <a:pt x="1660" y="90"/>
                        </a:lnTo>
                        <a:lnTo>
                          <a:pt x="1814" y="51"/>
                        </a:lnTo>
                        <a:lnTo>
                          <a:pt x="1972" y="23"/>
                        </a:lnTo>
                        <a:lnTo>
                          <a:pt x="2131" y="7"/>
                        </a:lnTo>
                        <a:lnTo>
                          <a:pt x="2296" y="0"/>
                        </a:lnTo>
                        <a:close/>
                      </a:path>
                    </a:pathLst>
                  </a:custGeom>
                  <a:solidFill>
                    <a:srgbClr val="50BA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sp>
              <p:nvSpPr>
                <p:cNvPr id="113" name="Freeform 174">
                  <a:extLst>
                    <a:ext uri="{FF2B5EF4-FFF2-40B4-BE49-F238E27FC236}">
                      <a16:creationId xmlns:a16="http://schemas.microsoft.com/office/drawing/2014/main" id="{F9F0B2B9-6C97-3E63-CEDC-9FFD5C55BB81}"/>
                    </a:ext>
                  </a:extLst>
                </p:cNvPr>
                <p:cNvSpPr/>
                <p:nvPr/>
              </p:nvSpPr>
              <p:spPr>
                <a:xfrm>
                  <a:off x="5423648" y="3380651"/>
                  <a:ext cx="422501" cy="283434"/>
                </a:xfrm>
                <a:custGeom>
                  <a:avLst/>
                  <a:gdLst>
                    <a:gd name="connsiteX0" fmla="*/ 0 w 447591"/>
                    <a:gd name="connsiteY0" fmla="*/ 120269 h 259872"/>
                    <a:gd name="connsiteX1" fmla="*/ 48861 w 447591"/>
                    <a:gd name="connsiteY1" fmla="*/ 64428 h 259872"/>
                    <a:gd name="connsiteX2" fmla="*/ 160544 w 447591"/>
                    <a:gd name="connsiteY2" fmla="*/ 1606 h 259872"/>
                    <a:gd name="connsiteX3" fmla="*/ 202425 w 447591"/>
                    <a:gd name="connsiteY3" fmla="*/ 134229 h 259872"/>
                    <a:gd name="connsiteX4" fmla="*/ 279206 w 447591"/>
                    <a:gd name="connsiteY4" fmla="*/ 113289 h 259872"/>
                    <a:gd name="connsiteX5" fmla="*/ 355988 w 447591"/>
                    <a:gd name="connsiteY5" fmla="*/ 50467 h 259872"/>
                    <a:gd name="connsiteX6" fmla="*/ 404849 w 447591"/>
                    <a:gd name="connsiteY6" fmla="*/ 197051 h 259872"/>
                    <a:gd name="connsiteX7" fmla="*/ 425789 w 447591"/>
                    <a:gd name="connsiteY7" fmla="*/ 245912 h 259872"/>
                    <a:gd name="connsiteX8" fmla="*/ 76782 w 447591"/>
                    <a:gd name="connsiteY8" fmla="*/ 259872 h 259872"/>
                    <a:gd name="connsiteX0" fmla="*/ 0 w 438447"/>
                    <a:gd name="connsiteY0" fmla="*/ 253633 h 260648"/>
                    <a:gd name="connsiteX1" fmla="*/ 39717 w 438447"/>
                    <a:gd name="connsiteY1" fmla="*/ 65204 h 260648"/>
                    <a:gd name="connsiteX2" fmla="*/ 151400 w 438447"/>
                    <a:gd name="connsiteY2" fmla="*/ 2382 h 260648"/>
                    <a:gd name="connsiteX3" fmla="*/ 193281 w 438447"/>
                    <a:gd name="connsiteY3" fmla="*/ 135005 h 260648"/>
                    <a:gd name="connsiteX4" fmla="*/ 270062 w 438447"/>
                    <a:gd name="connsiteY4" fmla="*/ 114065 h 260648"/>
                    <a:gd name="connsiteX5" fmla="*/ 346844 w 438447"/>
                    <a:gd name="connsiteY5" fmla="*/ 51243 h 260648"/>
                    <a:gd name="connsiteX6" fmla="*/ 395705 w 438447"/>
                    <a:gd name="connsiteY6" fmla="*/ 197827 h 260648"/>
                    <a:gd name="connsiteX7" fmla="*/ 416645 w 438447"/>
                    <a:gd name="connsiteY7" fmla="*/ 246688 h 260648"/>
                    <a:gd name="connsiteX8" fmla="*/ 67638 w 438447"/>
                    <a:gd name="connsiteY8" fmla="*/ 260648 h 260648"/>
                    <a:gd name="connsiteX0" fmla="*/ 0 w 438447"/>
                    <a:gd name="connsiteY0" fmla="*/ 253633 h 260648"/>
                    <a:gd name="connsiteX1" fmla="*/ 39717 w 438447"/>
                    <a:gd name="connsiteY1" fmla="*/ 65204 h 260648"/>
                    <a:gd name="connsiteX2" fmla="*/ 151400 w 438447"/>
                    <a:gd name="connsiteY2" fmla="*/ 2382 h 260648"/>
                    <a:gd name="connsiteX3" fmla="*/ 193281 w 438447"/>
                    <a:gd name="connsiteY3" fmla="*/ 135005 h 260648"/>
                    <a:gd name="connsiteX4" fmla="*/ 270062 w 438447"/>
                    <a:gd name="connsiteY4" fmla="*/ 114065 h 260648"/>
                    <a:gd name="connsiteX5" fmla="*/ 346844 w 438447"/>
                    <a:gd name="connsiteY5" fmla="*/ 51243 h 260648"/>
                    <a:gd name="connsiteX6" fmla="*/ 395705 w 438447"/>
                    <a:gd name="connsiteY6" fmla="*/ 197827 h 260648"/>
                    <a:gd name="connsiteX7" fmla="*/ 416645 w 438447"/>
                    <a:gd name="connsiteY7" fmla="*/ 246688 h 260648"/>
                    <a:gd name="connsiteX8" fmla="*/ 67638 w 438447"/>
                    <a:gd name="connsiteY8" fmla="*/ 260648 h 260648"/>
                    <a:gd name="connsiteX9" fmla="*/ 0 w 438447"/>
                    <a:gd name="connsiteY9" fmla="*/ 253633 h 260648"/>
                    <a:gd name="connsiteX0" fmla="*/ 0 w 490816"/>
                    <a:gd name="connsiteY0" fmla="*/ 253633 h 261575"/>
                    <a:gd name="connsiteX1" fmla="*/ 39717 w 490816"/>
                    <a:gd name="connsiteY1" fmla="*/ 65204 h 261575"/>
                    <a:gd name="connsiteX2" fmla="*/ 151400 w 490816"/>
                    <a:gd name="connsiteY2" fmla="*/ 2382 h 261575"/>
                    <a:gd name="connsiteX3" fmla="*/ 193281 w 490816"/>
                    <a:gd name="connsiteY3" fmla="*/ 135005 h 261575"/>
                    <a:gd name="connsiteX4" fmla="*/ 270062 w 490816"/>
                    <a:gd name="connsiteY4" fmla="*/ 114065 h 261575"/>
                    <a:gd name="connsiteX5" fmla="*/ 346844 w 490816"/>
                    <a:gd name="connsiteY5" fmla="*/ 51243 h 261575"/>
                    <a:gd name="connsiteX6" fmla="*/ 395705 w 490816"/>
                    <a:gd name="connsiteY6" fmla="*/ 197827 h 261575"/>
                    <a:gd name="connsiteX7" fmla="*/ 476081 w 490816"/>
                    <a:gd name="connsiteY7" fmla="*/ 255832 h 261575"/>
                    <a:gd name="connsiteX8" fmla="*/ 67638 w 490816"/>
                    <a:gd name="connsiteY8" fmla="*/ 260648 h 261575"/>
                    <a:gd name="connsiteX9" fmla="*/ 0 w 490816"/>
                    <a:gd name="connsiteY9" fmla="*/ 253633 h 261575"/>
                    <a:gd name="connsiteX0" fmla="*/ 0 w 490816"/>
                    <a:gd name="connsiteY0" fmla="*/ 251543 h 259485"/>
                    <a:gd name="connsiteX1" fmla="*/ 39717 w 490816"/>
                    <a:gd name="connsiteY1" fmla="*/ 63114 h 259485"/>
                    <a:gd name="connsiteX2" fmla="*/ 151400 w 490816"/>
                    <a:gd name="connsiteY2" fmla="*/ 292 h 259485"/>
                    <a:gd name="connsiteX3" fmla="*/ 216141 w 490816"/>
                    <a:gd name="connsiteY3" fmla="*/ 82623 h 259485"/>
                    <a:gd name="connsiteX4" fmla="*/ 270062 w 490816"/>
                    <a:gd name="connsiteY4" fmla="*/ 111975 h 259485"/>
                    <a:gd name="connsiteX5" fmla="*/ 346844 w 490816"/>
                    <a:gd name="connsiteY5" fmla="*/ 49153 h 259485"/>
                    <a:gd name="connsiteX6" fmla="*/ 395705 w 490816"/>
                    <a:gd name="connsiteY6" fmla="*/ 195737 h 259485"/>
                    <a:gd name="connsiteX7" fmla="*/ 476081 w 490816"/>
                    <a:gd name="connsiteY7" fmla="*/ 253742 h 259485"/>
                    <a:gd name="connsiteX8" fmla="*/ 67638 w 490816"/>
                    <a:gd name="connsiteY8" fmla="*/ 258558 h 259485"/>
                    <a:gd name="connsiteX9" fmla="*/ 0 w 490816"/>
                    <a:gd name="connsiteY9" fmla="*/ 251543 h 259485"/>
                    <a:gd name="connsiteX0" fmla="*/ 0 w 494912"/>
                    <a:gd name="connsiteY0" fmla="*/ 251543 h 261103"/>
                    <a:gd name="connsiteX1" fmla="*/ 39717 w 494912"/>
                    <a:gd name="connsiteY1" fmla="*/ 63114 h 261103"/>
                    <a:gd name="connsiteX2" fmla="*/ 151400 w 494912"/>
                    <a:gd name="connsiteY2" fmla="*/ 292 h 261103"/>
                    <a:gd name="connsiteX3" fmla="*/ 216141 w 494912"/>
                    <a:gd name="connsiteY3" fmla="*/ 82623 h 261103"/>
                    <a:gd name="connsiteX4" fmla="*/ 270062 w 494912"/>
                    <a:gd name="connsiteY4" fmla="*/ 111975 h 261103"/>
                    <a:gd name="connsiteX5" fmla="*/ 346844 w 494912"/>
                    <a:gd name="connsiteY5" fmla="*/ 49153 h 261103"/>
                    <a:gd name="connsiteX6" fmla="*/ 418565 w 494912"/>
                    <a:gd name="connsiteY6" fmla="*/ 172877 h 261103"/>
                    <a:gd name="connsiteX7" fmla="*/ 476081 w 494912"/>
                    <a:gd name="connsiteY7" fmla="*/ 253742 h 261103"/>
                    <a:gd name="connsiteX8" fmla="*/ 67638 w 494912"/>
                    <a:gd name="connsiteY8" fmla="*/ 258558 h 261103"/>
                    <a:gd name="connsiteX9" fmla="*/ 0 w 494912"/>
                    <a:gd name="connsiteY9" fmla="*/ 251543 h 261103"/>
                    <a:gd name="connsiteX0" fmla="*/ 0 w 494912"/>
                    <a:gd name="connsiteY0" fmla="*/ 251603 h 261163"/>
                    <a:gd name="connsiteX1" fmla="*/ 76293 w 494912"/>
                    <a:gd name="connsiteY1" fmla="*/ 118038 h 261163"/>
                    <a:gd name="connsiteX2" fmla="*/ 151400 w 494912"/>
                    <a:gd name="connsiteY2" fmla="*/ 352 h 261163"/>
                    <a:gd name="connsiteX3" fmla="*/ 216141 w 494912"/>
                    <a:gd name="connsiteY3" fmla="*/ 82683 h 261163"/>
                    <a:gd name="connsiteX4" fmla="*/ 270062 w 494912"/>
                    <a:gd name="connsiteY4" fmla="*/ 112035 h 261163"/>
                    <a:gd name="connsiteX5" fmla="*/ 346844 w 494912"/>
                    <a:gd name="connsiteY5" fmla="*/ 49213 h 261163"/>
                    <a:gd name="connsiteX6" fmla="*/ 418565 w 494912"/>
                    <a:gd name="connsiteY6" fmla="*/ 172937 h 261163"/>
                    <a:gd name="connsiteX7" fmla="*/ 476081 w 494912"/>
                    <a:gd name="connsiteY7" fmla="*/ 253802 h 261163"/>
                    <a:gd name="connsiteX8" fmla="*/ 67638 w 494912"/>
                    <a:gd name="connsiteY8" fmla="*/ 258618 h 261163"/>
                    <a:gd name="connsiteX9" fmla="*/ 0 w 494912"/>
                    <a:gd name="connsiteY9" fmla="*/ 251603 h 261163"/>
                    <a:gd name="connsiteX0" fmla="*/ 0 w 465884"/>
                    <a:gd name="connsiteY0" fmla="*/ 219672 h 261163"/>
                    <a:gd name="connsiteX1" fmla="*/ 47265 w 465884"/>
                    <a:gd name="connsiteY1" fmla="*/ 118038 h 261163"/>
                    <a:gd name="connsiteX2" fmla="*/ 122372 w 465884"/>
                    <a:gd name="connsiteY2" fmla="*/ 352 h 261163"/>
                    <a:gd name="connsiteX3" fmla="*/ 187113 w 465884"/>
                    <a:gd name="connsiteY3" fmla="*/ 82683 h 261163"/>
                    <a:gd name="connsiteX4" fmla="*/ 241034 w 465884"/>
                    <a:gd name="connsiteY4" fmla="*/ 112035 h 261163"/>
                    <a:gd name="connsiteX5" fmla="*/ 317816 w 465884"/>
                    <a:gd name="connsiteY5" fmla="*/ 49213 h 261163"/>
                    <a:gd name="connsiteX6" fmla="*/ 389537 w 465884"/>
                    <a:gd name="connsiteY6" fmla="*/ 172937 h 261163"/>
                    <a:gd name="connsiteX7" fmla="*/ 447053 w 465884"/>
                    <a:gd name="connsiteY7" fmla="*/ 253802 h 261163"/>
                    <a:gd name="connsiteX8" fmla="*/ 38610 w 465884"/>
                    <a:gd name="connsiteY8" fmla="*/ 258618 h 261163"/>
                    <a:gd name="connsiteX9" fmla="*/ 0 w 465884"/>
                    <a:gd name="connsiteY9" fmla="*/ 219672 h 261163"/>
                    <a:gd name="connsiteX0" fmla="*/ 70 w 465954"/>
                    <a:gd name="connsiteY0" fmla="*/ 219672 h 261163"/>
                    <a:gd name="connsiteX1" fmla="*/ 47335 w 465954"/>
                    <a:gd name="connsiteY1" fmla="*/ 118038 h 261163"/>
                    <a:gd name="connsiteX2" fmla="*/ 122442 w 465954"/>
                    <a:gd name="connsiteY2" fmla="*/ 352 h 261163"/>
                    <a:gd name="connsiteX3" fmla="*/ 187183 w 465954"/>
                    <a:gd name="connsiteY3" fmla="*/ 82683 h 261163"/>
                    <a:gd name="connsiteX4" fmla="*/ 241104 w 465954"/>
                    <a:gd name="connsiteY4" fmla="*/ 112035 h 261163"/>
                    <a:gd name="connsiteX5" fmla="*/ 317886 w 465954"/>
                    <a:gd name="connsiteY5" fmla="*/ 49213 h 261163"/>
                    <a:gd name="connsiteX6" fmla="*/ 389607 w 465954"/>
                    <a:gd name="connsiteY6" fmla="*/ 172937 h 261163"/>
                    <a:gd name="connsiteX7" fmla="*/ 447123 w 465954"/>
                    <a:gd name="connsiteY7" fmla="*/ 253802 h 261163"/>
                    <a:gd name="connsiteX8" fmla="*/ 38680 w 465954"/>
                    <a:gd name="connsiteY8" fmla="*/ 258618 h 261163"/>
                    <a:gd name="connsiteX9" fmla="*/ 70 w 465954"/>
                    <a:gd name="connsiteY9" fmla="*/ 219672 h 261163"/>
                    <a:gd name="connsiteX0" fmla="*/ 171 w 466055"/>
                    <a:gd name="connsiteY0" fmla="*/ 219672 h 261163"/>
                    <a:gd name="connsiteX1" fmla="*/ 47436 w 466055"/>
                    <a:gd name="connsiteY1" fmla="*/ 118038 h 261163"/>
                    <a:gd name="connsiteX2" fmla="*/ 122543 w 466055"/>
                    <a:gd name="connsiteY2" fmla="*/ 352 h 261163"/>
                    <a:gd name="connsiteX3" fmla="*/ 187284 w 466055"/>
                    <a:gd name="connsiteY3" fmla="*/ 82683 h 261163"/>
                    <a:gd name="connsiteX4" fmla="*/ 241205 w 466055"/>
                    <a:gd name="connsiteY4" fmla="*/ 112035 h 261163"/>
                    <a:gd name="connsiteX5" fmla="*/ 317987 w 466055"/>
                    <a:gd name="connsiteY5" fmla="*/ 49213 h 261163"/>
                    <a:gd name="connsiteX6" fmla="*/ 389708 w 466055"/>
                    <a:gd name="connsiteY6" fmla="*/ 172937 h 261163"/>
                    <a:gd name="connsiteX7" fmla="*/ 447224 w 466055"/>
                    <a:gd name="connsiteY7" fmla="*/ 253802 h 261163"/>
                    <a:gd name="connsiteX8" fmla="*/ 38781 w 466055"/>
                    <a:gd name="connsiteY8" fmla="*/ 258618 h 261163"/>
                    <a:gd name="connsiteX9" fmla="*/ 171 w 466055"/>
                    <a:gd name="connsiteY9" fmla="*/ 219672 h 261163"/>
                    <a:gd name="connsiteX0" fmla="*/ 171 w 422501"/>
                    <a:gd name="connsiteY0" fmla="*/ 219672 h 267698"/>
                    <a:gd name="connsiteX1" fmla="*/ 47436 w 422501"/>
                    <a:gd name="connsiteY1" fmla="*/ 118038 h 267698"/>
                    <a:gd name="connsiteX2" fmla="*/ 122543 w 422501"/>
                    <a:gd name="connsiteY2" fmla="*/ 352 h 267698"/>
                    <a:gd name="connsiteX3" fmla="*/ 187284 w 422501"/>
                    <a:gd name="connsiteY3" fmla="*/ 82683 h 267698"/>
                    <a:gd name="connsiteX4" fmla="*/ 241205 w 422501"/>
                    <a:gd name="connsiteY4" fmla="*/ 112035 h 267698"/>
                    <a:gd name="connsiteX5" fmla="*/ 317987 w 422501"/>
                    <a:gd name="connsiteY5" fmla="*/ 49213 h 267698"/>
                    <a:gd name="connsiteX6" fmla="*/ 389708 w 422501"/>
                    <a:gd name="connsiteY6" fmla="*/ 172937 h 267698"/>
                    <a:gd name="connsiteX7" fmla="*/ 394973 w 422501"/>
                    <a:gd name="connsiteY7" fmla="*/ 262511 h 267698"/>
                    <a:gd name="connsiteX8" fmla="*/ 38781 w 422501"/>
                    <a:gd name="connsiteY8" fmla="*/ 258618 h 267698"/>
                    <a:gd name="connsiteX9" fmla="*/ 171 w 422501"/>
                    <a:gd name="connsiteY9" fmla="*/ 219672 h 267698"/>
                    <a:gd name="connsiteX0" fmla="*/ 171 w 422501"/>
                    <a:gd name="connsiteY0" fmla="*/ 219672 h 283434"/>
                    <a:gd name="connsiteX1" fmla="*/ 47436 w 422501"/>
                    <a:gd name="connsiteY1" fmla="*/ 118038 h 283434"/>
                    <a:gd name="connsiteX2" fmla="*/ 122543 w 422501"/>
                    <a:gd name="connsiteY2" fmla="*/ 352 h 283434"/>
                    <a:gd name="connsiteX3" fmla="*/ 187284 w 422501"/>
                    <a:gd name="connsiteY3" fmla="*/ 82683 h 283434"/>
                    <a:gd name="connsiteX4" fmla="*/ 241205 w 422501"/>
                    <a:gd name="connsiteY4" fmla="*/ 112035 h 283434"/>
                    <a:gd name="connsiteX5" fmla="*/ 317987 w 422501"/>
                    <a:gd name="connsiteY5" fmla="*/ 49213 h 283434"/>
                    <a:gd name="connsiteX6" fmla="*/ 389708 w 422501"/>
                    <a:gd name="connsiteY6" fmla="*/ 172937 h 283434"/>
                    <a:gd name="connsiteX7" fmla="*/ 394973 w 422501"/>
                    <a:gd name="connsiteY7" fmla="*/ 262511 h 283434"/>
                    <a:gd name="connsiteX8" fmla="*/ 38781 w 422501"/>
                    <a:gd name="connsiteY8" fmla="*/ 258618 h 283434"/>
                    <a:gd name="connsiteX9" fmla="*/ 171 w 422501"/>
                    <a:gd name="connsiteY9" fmla="*/ 219672 h 283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22501" h="283434">
                      <a:moveTo>
                        <a:pt x="171" y="219672"/>
                      </a:moveTo>
                      <a:cubicBezTo>
                        <a:pt x="11223" y="201640"/>
                        <a:pt x="27041" y="154591"/>
                        <a:pt x="47436" y="118038"/>
                      </a:cubicBezTo>
                      <a:cubicBezTo>
                        <a:pt x="67831" y="81485"/>
                        <a:pt x="99235" y="6244"/>
                        <a:pt x="122543" y="352"/>
                      </a:cubicBezTo>
                      <a:cubicBezTo>
                        <a:pt x="145851" y="-5540"/>
                        <a:pt x="167507" y="64069"/>
                        <a:pt x="187284" y="82683"/>
                      </a:cubicBezTo>
                      <a:cubicBezTo>
                        <a:pt x="207061" y="101297"/>
                        <a:pt x="219421" y="117613"/>
                        <a:pt x="241205" y="112035"/>
                      </a:cubicBezTo>
                      <a:cubicBezTo>
                        <a:pt x="262989" y="106457"/>
                        <a:pt x="293237" y="39063"/>
                        <a:pt x="317987" y="49213"/>
                      </a:cubicBezTo>
                      <a:cubicBezTo>
                        <a:pt x="342737" y="59363"/>
                        <a:pt x="376877" y="137387"/>
                        <a:pt x="389708" y="172937"/>
                      </a:cubicBezTo>
                      <a:cubicBezTo>
                        <a:pt x="402539" y="208487"/>
                        <a:pt x="453461" y="248231"/>
                        <a:pt x="394973" y="262511"/>
                      </a:cubicBezTo>
                      <a:cubicBezTo>
                        <a:pt x="336485" y="276791"/>
                        <a:pt x="203362" y="303319"/>
                        <a:pt x="38781" y="258618"/>
                      </a:cubicBezTo>
                      <a:cubicBezTo>
                        <a:pt x="8494" y="254345"/>
                        <a:pt x="-1473" y="255877"/>
                        <a:pt x="171" y="219672"/>
                      </a:cubicBezTo>
                      <a:close/>
                    </a:path>
                  </a:pathLst>
                </a:custGeom>
                <a:solidFill>
                  <a:srgbClr val="88B337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87" name="TextBox 186">
            <a:extLst>
              <a:ext uri="{FF2B5EF4-FFF2-40B4-BE49-F238E27FC236}">
                <a16:creationId xmlns:a16="http://schemas.microsoft.com/office/drawing/2014/main" id="{9F4DC8EE-C711-62AC-7FE9-75181E9FD22C}"/>
              </a:ext>
            </a:extLst>
          </p:cNvPr>
          <p:cNvSpPr txBox="1"/>
          <p:nvPr/>
        </p:nvSpPr>
        <p:spPr>
          <a:xfrm>
            <a:off x="6317149" y="5385264"/>
            <a:ext cx="2258458" cy="8309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defTabSz="1218987"/>
            <a:r>
              <a:rPr lang="en-US" sz="1600" kern="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This is a sample text. Insert your desired text here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6772A8FB-6C65-60C8-C857-59111DDA0485}"/>
              </a:ext>
            </a:extLst>
          </p:cNvPr>
          <p:cNvSpPr txBox="1"/>
          <p:nvPr/>
        </p:nvSpPr>
        <p:spPr>
          <a:xfrm>
            <a:off x="6317149" y="4941169"/>
            <a:ext cx="2258458" cy="36669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 defTabSz="1218987"/>
            <a:r>
              <a:rPr lang="en-US" b="1" kern="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Sample Text</a:t>
            </a:r>
          </a:p>
        </p:txBody>
      </p: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D9CE493F-4178-FF3A-B5DD-A7A4E39B6A70}"/>
              </a:ext>
            </a:extLst>
          </p:cNvPr>
          <p:cNvGrpSpPr/>
          <p:nvPr/>
        </p:nvGrpSpPr>
        <p:grpSpPr>
          <a:xfrm>
            <a:off x="9324277" y="968189"/>
            <a:ext cx="1645727" cy="3811111"/>
            <a:chOff x="6734493" y="572315"/>
            <a:chExt cx="1700422" cy="3937773"/>
          </a:xfrm>
        </p:grpSpPr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1E21C4EC-AF43-4AA1-7A04-A145935C8AED}"/>
                </a:ext>
              </a:extLst>
            </p:cNvPr>
            <p:cNvSpPr/>
            <p:nvPr/>
          </p:nvSpPr>
          <p:spPr>
            <a:xfrm>
              <a:off x="6747947" y="3661156"/>
              <a:ext cx="1686968" cy="848932"/>
            </a:xfrm>
            <a:prstGeom prst="ellipse">
              <a:avLst/>
            </a:prstGeom>
            <a:solidFill>
              <a:sysClr val="window" lastClr="FFFFFF">
                <a:lumMod val="85000"/>
              </a:sys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98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IN" sz="2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5F28D397-88C1-E528-66C5-9A424DBCB2CB}"/>
                </a:ext>
              </a:extLst>
            </p:cNvPr>
            <p:cNvGrpSpPr/>
            <p:nvPr/>
          </p:nvGrpSpPr>
          <p:grpSpPr>
            <a:xfrm>
              <a:off x="6787202" y="2410213"/>
              <a:ext cx="1448855" cy="1902623"/>
              <a:chOff x="6601654" y="3730357"/>
              <a:chExt cx="1740718" cy="2285895"/>
            </a:xfrm>
          </p:grpSpPr>
          <p:grpSp>
            <p:nvGrpSpPr>
              <p:cNvPr id="217" name="Group 216">
                <a:extLst>
                  <a:ext uri="{FF2B5EF4-FFF2-40B4-BE49-F238E27FC236}">
                    <a16:creationId xmlns:a16="http://schemas.microsoft.com/office/drawing/2014/main" id="{A1789A5B-8516-DD7B-8D78-51B38F24A658}"/>
                  </a:ext>
                </a:extLst>
              </p:cNvPr>
              <p:cNvGrpSpPr/>
              <p:nvPr/>
            </p:nvGrpSpPr>
            <p:grpSpPr>
              <a:xfrm>
                <a:off x="6752953" y="5017832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286" name="Group 285">
                  <a:extLst>
                    <a:ext uri="{FF2B5EF4-FFF2-40B4-BE49-F238E27FC236}">
                      <a16:creationId xmlns:a16="http://schemas.microsoft.com/office/drawing/2014/main" id="{F400E849-4C9C-3283-6A2D-F5266CAE3D1B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291" name="Freeform 15">
                    <a:extLst>
                      <a:ext uri="{FF2B5EF4-FFF2-40B4-BE49-F238E27FC236}">
                        <a16:creationId xmlns:a16="http://schemas.microsoft.com/office/drawing/2014/main" id="{BFA41663-F216-B03C-C904-0646D03DFD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2" name="Freeform 16">
                    <a:extLst>
                      <a:ext uri="{FF2B5EF4-FFF2-40B4-BE49-F238E27FC236}">
                        <a16:creationId xmlns:a16="http://schemas.microsoft.com/office/drawing/2014/main" id="{4E4C874E-347B-A428-9843-F4195E3B5C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3" name="Freeform 17">
                    <a:extLst>
                      <a:ext uri="{FF2B5EF4-FFF2-40B4-BE49-F238E27FC236}">
                        <a16:creationId xmlns:a16="http://schemas.microsoft.com/office/drawing/2014/main" id="{8235CABB-64FF-C23B-8162-FD0FE9E6A1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4" name="Freeform 18">
                    <a:extLst>
                      <a:ext uri="{FF2B5EF4-FFF2-40B4-BE49-F238E27FC236}">
                        <a16:creationId xmlns:a16="http://schemas.microsoft.com/office/drawing/2014/main" id="{01238906-1D89-EE04-5153-85456259E2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5" name="Freeform 19">
                    <a:extLst>
                      <a:ext uri="{FF2B5EF4-FFF2-40B4-BE49-F238E27FC236}">
                        <a16:creationId xmlns:a16="http://schemas.microsoft.com/office/drawing/2014/main" id="{79203EAD-AC34-42F1-894F-CE22FC844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6" name="Freeform 20">
                    <a:extLst>
                      <a:ext uri="{FF2B5EF4-FFF2-40B4-BE49-F238E27FC236}">
                        <a16:creationId xmlns:a16="http://schemas.microsoft.com/office/drawing/2014/main" id="{338A3574-A855-1095-868D-0CA7BE156F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7" name="Freeform 21">
                    <a:extLst>
                      <a:ext uri="{FF2B5EF4-FFF2-40B4-BE49-F238E27FC236}">
                        <a16:creationId xmlns:a16="http://schemas.microsoft.com/office/drawing/2014/main" id="{D423EAE4-1FB1-A427-2117-22377D59F5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8" name="Freeform 22">
                    <a:extLst>
                      <a:ext uri="{FF2B5EF4-FFF2-40B4-BE49-F238E27FC236}">
                        <a16:creationId xmlns:a16="http://schemas.microsoft.com/office/drawing/2014/main" id="{5EE1DA6F-48AE-0B07-A5BB-8BBF29F50A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9" name="Freeform 23">
                    <a:extLst>
                      <a:ext uri="{FF2B5EF4-FFF2-40B4-BE49-F238E27FC236}">
                        <a16:creationId xmlns:a16="http://schemas.microsoft.com/office/drawing/2014/main" id="{C4B5573A-97F2-6630-6323-52E51830F4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00" name="Freeform 24">
                    <a:extLst>
                      <a:ext uri="{FF2B5EF4-FFF2-40B4-BE49-F238E27FC236}">
                        <a16:creationId xmlns:a16="http://schemas.microsoft.com/office/drawing/2014/main" id="{E5353277-7796-47CF-FA1D-4B78BFDF5E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301" name="Freeform 25">
                    <a:extLst>
                      <a:ext uri="{FF2B5EF4-FFF2-40B4-BE49-F238E27FC236}">
                        <a16:creationId xmlns:a16="http://schemas.microsoft.com/office/drawing/2014/main" id="{B25E919C-599A-708E-B025-ADBB7A527B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33C5A920-6E7A-93D7-3050-784FA65976B4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288" name="Freeform 26">
                    <a:extLst>
                      <a:ext uri="{FF2B5EF4-FFF2-40B4-BE49-F238E27FC236}">
                        <a16:creationId xmlns:a16="http://schemas.microsoft.com/office/drawing/2014/main" id="{B7B43F8A-1FFC-9240-035D-07BEF430AA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9" name="Freeform 27">
                    <a:extLst>
                      <a:ext uri="{FF2B5EF4-FFF2-40B4-BE49-F238E27FC236}">
                        <a16:creationId xmlns:a16="http://schemas.microsoft.com/office/drawing/2014/main" id="{E30F479C-F2E8-C1B4-9082-A0ECF4C7F3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90" name="Freeform 28">
                    <a:extLst>
                      <a:ext uri="{FF2B5EF4-FFF2-40B4-BE49-F238E27FC236}">
                        <a16:creationId xmlns:a16="http://schemas.microsoft.com/office/drawing/2014/main" id="{2060831F-9274-D2E3-BA69-B86E39C2B8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218" name="Group 217">
                <a:extLst>
                  <a:ext uri="{FF2B5EF4-FFF2-40B4-BE49-F238E27FC236}">
                    <a16:creationId xmlns:a16="http://schemas.microsoft.com/office/drawing/2014/main" id="{AEDC442C-B1BE-8F58-E28C-355868853343}"/>
                  </a:ext>
                </a:extLst>
              </p:cNvPr>
              <p:cNvGrpSpPr/>
              <p:nvPr/>
            </p:nvGrpSpPr>
            <p:grpSpPr>
              <a:xfrm>
                <a:off x="6601654" y="4673710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270" name="Group 269">
                  <a:extLst>
                    <a:ext uri="{FF2B5EF4-FFF2-40B4-BE49-F238E27FC236}">
                      <a16:creationId xmlns:a16="http://schemas.microsoft.com/office/drawing/2014/main" id="{29573784-EC05-E5D4-E6AE-1B3EFE556B62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275" name="Freeform 15">
                    <a:extLst>
                      <a:ext uri="{FF2B5EF4-FFF2-40B4-BE49-F238E27FC236}">
                        <a16:creationId xmlns:a16="http://schemas.microsoft.com/office/drawing/2014/main" id="{86384FEE-C10E-0024-5030-32ADEBF777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6" name="Freeform 16">
                    <a:extLst>
                      <a:ext uri="{FF2B5EF4-FFF2-40B4-BE49-F238E27FC236}">
                        <a16:creationId xmlns:a16="http://schemas.microsoft.com/office/drawing/2014/main" id="{E2D91A29-D9E1-EF6A-BD76-C324405202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7" name="Freeform 17">
                    <a:extLst>
                      <a:ext uri="{FF2B5EF4-FFF2-40B4-BE49-F238E27FC236}">
                        <a16:creationId xmlns:a16="http://schemas.microsoft.com/office/drawing/2014/main" id="{11EEFA39-AAF0-A801-D953-DCBB085FA8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8" name="Freeform 18">
                    <a:extLst>
                      <a:ext uri="{FF2B5EF4-FFF2-40B4-BE49-F238E27FC236}">
                        <a16:creationId xmlns:a16="http://schemas.microsoft.com/office/drawing/2014/main" id="{FE8B838C-230A-2ECC-E3DA-AF1854051A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9" name="Freeform 19">
                    <a:extLst>
                      <a:ext uri="{FF2B5EF4-FFF2-40B4-BE49-F238E27FC236}">
                        <a16:creationId xmlns:a16="http://schemas.microsoft.com/office/drawing/2014/main" id="{D3F26F08-346B-E8F3-1985-E52BAB0E4D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0" name="Freeform 20">
                    <a:extLst>
                      <a:ext uri="{FF2B5EF4-FFF2-40B4-BE49-F238E27FC236}">
                        <a16:creationId xmlns:a16="http://schemas.microsoft.com/office/drawing/2014/main" id="{ADA1823F-1FD7-C029-AEDD-A8312A3048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1" name="Freeform 21">
                    <a:extLst>
                      <a:ext uri="{FF2B5EF4-FFF2-40B4-BE49-F238E27FC236}">
                        <a16:creationId xmlns:a16="http://schemas.microsoft.com/office/drawing/2014/main" id="{E3AD45B3-5D15-4F7D-B4B3-1111010648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2" name="Freeform 22">
                    <a:extLst>
                      <a:ext uri="{FF2B5EF4-FFF2-40B4-BE49-F238E27FC236}">
                        <a16:creationId xmlns:a16="http://schemas.microsoft.com/office/drawing/2014/main" id="{1B90BE81-E0AB-3741-98A0-1E5BBE0605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3" name="Freeform 23">
                    <a:extLst>
                      <a:ext uri="{FF2B5EF4-FFF2-40B4-BE49-F238E27FC236}">
                        <a16:creationId xmlns:a16="http://schemas.microsoft.com/office/drawing/2014/main" id="{EB881E45-CAF0-1F0C-9F1B-968FB763C1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4" name="Freeform 24">
                    <a:extLst>
                      <a:ext uri="{FF2B5EF4-FFF2-40B4-BE49-F238E27FC236}">
                        <a16:creationId xmlns:a16="http://schemas.microsoft.com/office/drawing/2014/main" id="{28DC51D4-0CDA-B357-B6FA-8AA3679B2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85" name="Freeform 25">
                    <a:extLst>
                      <a:ext uri="{FF2B5EF4-FFF2-40B4-BE49-F238E27FC236}">
                        <a16:creationId xmlns:a16="http://schemas.microsoft.com/office/drawing/2014/main" id="{72C736E0-BAEC-8E01-35AC-D64551B0AF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271" name="Group 270">
                  <a:extLst>
                    <a:ext uri="{FF2B5EF4-FFF2-40B4-BE49-F238E27FC236}">
                      <a16:creationId xmlns:a16="http://schemas.microsoft.com/office/drawing/2014/main" id="{D2FF7583-C30A-4153-28D2-98D11D7ECED8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272" name="Freeform 26">
                    <a:extLst>
                      <a:ext uri="{FF2B5EF4-FFF2-40B4-BE49-F238E27FC236}">
                        <a16:creationId xmlns:a16="http://schemas.microsoft.com/office/drawing/2014/main" id="{34EDBADA-E713-4CF4-EEF7-20714443A0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3" name="Freeform 27">
                    <a:extLst>
                      <a:ext uri="{FF2B5EF4-FFF2-40B4-BE49-F238E27FC236}">
                        <a16:creationId xmlns:a16="http://schemas.microsoft.com/office/drawing/2014/main" id="{FF8D94B7-42BF-AFFF-D84A-7F65F0451F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74" name="Freeform 28">
                    <a:extLst>
                      <a:ext uri="{FF2B5EF4-FFF2-40B4-BE49-F238E27FC236}">
                        <a16:creationId xmlns:a16="http://schemas.microsoft.com/office/drawing/2014/main" id="{CD6E80AB-F5A2-F97D-1B8E-5AF51E0E4A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8AB34725-AEA0-8E8A-BAD2-DF1216409C64}"/>
                  </a:ext>
                </a:extLst>
              </p:cNvPr>
              <p:cNvGrpSpPr/>
              <p:nvPr/>
            </p:nvGrpSpPr>
            <p:grpSpPr>
              <a:xfrm>
                <a:off x="6752953" y="4332032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254" name="Group 253">
                  <a:extLst>
                    <a:ext uri="{FF2B5EF4-FFF2-40B4-BE49-F238E27FC236}">
                      <a16:creationId xmlns:a16="http://schemas.microsoft.com/office/drawing/2014/main" id="{F12B7532-49F8-A977-B9A1-253FF31C704D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259" name="Freeform 15">
                    <a:extLst>
                      <a:ext uri="{FF2B5EF4-FFF2-40B4-BE49-F238E27FC236}">
                        <a16:creationId xmlns:a16="http://schemas.microsoft.com/office/drawing/2014/main" id="{D52EE9C4-28C0-0F1B-C2F4-0206CFCBA2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0" name="Freeform 16">
                    <a:extLst>
                      <a:ext uri="{FF2B5EF4-FFF2-40B4-BE49-F238E27FC236}">
                        <a16:creationId xmlns:a16="http://schemas.microsoft.com/office/drawing/2014/main" id="{3F0E6565-4B7D-14FD-C3BA-D1E0693DAB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1" name="Freeform 17">
                    <a:extLst>
                      <a:ext uri="{FF2B5EF4-FFF2-40B4-BE49-F238E27FC236}">
                        <a16:creationId xmlns:a16="http://schemas.microsoft.com/office/drawing/2014/main" id="{3399F7BC-6E50-3CDE-27C9-8A70425224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2" name="Freeform 18">
                    <a:extLst>
                      <a:ext uri="{FF2B5EF4-FFF2-40B4-BE49-F238E27FC236}">
                        <a16:creationId xmlns:a16="http://schemas.microsoft.com/office/drawing/2014/main" id="{54F420B2-DABB-7C79-FE6A-783CCCA031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3" name="Freeform 19">
                    <a:extLst>
                      <a:ext uri="{FF2B5EF4-FFF2-40B4-BE49-F238E27FC236}">
                        <a16:creationId xmlns:a16="http://schemas.microsoft.com/office/drawing/2014/main" id="{3C7D1213-BFAD-8078-6A46-A6097854FC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4" name="Freeform 20">
                    <a:extLst>
                      <a:ext uri="{FF2B5EF4-FFF2-40B4-BE49-F238E27FC236}">
                        <a16:creationId xmlns:a16="http://schemas.microsoft.com/office/drawing/2014/main" id="{5CB42960-1FCF-FAB5-4014-D217AFD97C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5" name="Freeform 21">
                    <a:extLst>
                      <a:ext uri="{FF2B5EF4-FFF2-40B4-BE49-F238E27FC236}">
                        <a16:creationId xmlns:a16="http://schemas.microsoft.com/office/drawing/2014/main" id="{8C8E3997-F0D0-4E24-96D4-328A02347C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6" name="Freeform 22">
                    <a:extLst>
                      <a:ext uri="{FF2B5EF4-FFF2-40B4-BE49-F238E27FC236}">
                        <a16:creationId xmlns:a16="http://schemas.microsoft.com/office/drawing/2014/main" id="{584227C8-067F-6333-9558-99B23C651F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7" name="Freeform 23">
                    <a:extLst>
                      <a:ext uri="{FF2B5EF4-FFF2-40B4-BE49-F238E27FC236}">
                        <a16:creationId xmlns:a16="http://schemas.microsoft.com/office/drawing/2014/main" id="{DAD04F3C-50E3-97F5-43E1-E0F802B091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8" name="Freeform 24">
                    <a:extLst>
                      <a:ext uri="{FF2B5EF4-FFF2-40B4-BE49-F238E27FC236}">
                        <a16:creationId xmlns:a16="http://schemas.microsoft.com/office/drawing/2014/main" id="{76346CE0-1D4A-1D7D-96C6-7B93E95162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69" name="Freeform 25">
                    <a:extLst>
                      <a:ext uri="{FF2B5EF4-FFF2-40B4-BE49-F238E27FC236}">
                        <a16:creationId xmlns:a16="http://schemas.microsoft.com/office/drawing/2014/main" id="{23EC6EEE-A75B-4C16-1C0E-0650711CCC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255" name="Group 254">
                  <a:extLst>
                    <a:ext uri="{FF2B5EF4-FFF2-40B4-BE49-F238E27FC236}">
                      <a16:creationId xmlns:a16="http://schemas.microsoft.com/office/drawing/2014/main" id="{7465E823-0DF7-7559-AE78-259718DEB98E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256" name="Freeform 26">
                    <a:extLst>
                      <a:ext uri="{FF2B5EF4-FFF2-40B4-BE49-F238E27FC236}">
                        <a16:creationId xmlns:a16="http://schemas.microsoft.com/office/drawing/2014/main" id="{C0EBE91C-EB8A-9A8F-515C-80638C7BB9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7" name="Freeform 27">
                    <a:extLst>
                      <a:ext uri="{FF2B5EF4-FFF2-40B4-BE49-F238E27FC236}">
                        <a16:creationId xmlns:a16="http://schemas.microsoft.com/office/drawing/2014/main" id="{008DFC2B-ACB7-8D2B-741A-968894CCE1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8" name="Freeform 28">
                    <a:extLst>
                      <a:ext uri="{FF2B5EF4-FFF2-40B4-BE49-F238E27FC236}">
                        <a16:creationId xmlns:a16="http://schemas.microsoft.com/office/drawing/2014/main" id="{174736FB-AB13-D187-F9B1-C6787D0E7D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220" name="Group 219">
                <a:extLst>
                  <a:ext uri="{FF2B5EF4-FFF2-40B4-BE49-F238E27FC236}">
                    <a16:creationId xmlns:a16="http://schemas.microsoft.com/office/drawing/2014/main" id="{01974707-9E41-CCBA-A8E7-958FCD285820}"/>
                  </a:ext>
                </a:extLst>
              </p:cNvPr>
              <p:cNvGrpSpPr/>
              <p:nvPr/>
            </p:nvGrpSpPr>
            <p:grpSpPr>
              <a:xfrm>
                <a:off x="6601654" y="3987910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238" name="Group 237">
                  <a:extLst>
                    <a:ext uri="{FF2B5EF4-FFF2-40B4-BE49-F238E27FC236}">
                      <a16:creationId xmlns:a16="http://schemas.microsoft.com/office/drawing/2014/main" id="{FC20F9A8-2DA8-9CCC-6369-7D927F06C36F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243" name="Freeform 15">
                    <a:extLst>
                      <a:ext uri="{FF2B5EF4-FFF2-40B4-BE49-F238E27FC236}">
                        <a16:creationId xmlns:a16="http://schemas.microsoft.com/office/drawing/2014/main" id="{DC400DD3-0B57-CDB6-E56E-03B2FDFA7C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4" name="Freeform 16">
                    <a:extLst>
                      <a:ext uri="{FF2B5EF4-FFF2-40B4-BE49-F238E27FC236}">
                        <a16:creationId xmlns:a16="http://schemas.microsoft.com/office/drawing/2014/main" id="{08879298-3981-5CB8-ECB6-7B33910EA2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5" name="Freeform 17">
                    <a:extLst>
                      <a:ext uri="{FF2B5EF4-FFF2-40B4-BE49-F238E27FC236}">
                        <a16:creationId xmlns:a16="http://schemas.microsoft.com/office/drawing/2014/main" id="{31BC5F0A-0FFC-5ABA-025D-72E30321CC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6" name="Freeform 18">
                    <a:extLst>
                      <a:ext uri="{FF2B5EF4-FFF2-40B4-BE49-F238E27FC236}">
                        <a16:creationId xmlns:a16="http://schemas.microsoft.com/office/drawing/2014/main" id="{507486CB-E128-69CE-F2F5-775087B633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7" name="Freeform 19">
                    <a:extLst>
                      <a:ext uri="{FF2B5EF4-FFF2-40B4-BE49-F238E27FC236}">
                        <a16:creationId xmlns:a16="http://schemas.microsoft.com/office/drawing/2014/main" id="{3C2F3680-5126-2E4D-843C-114453C0D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8" name="Freeform 20">
                    <a:extLst>
                      <a:ext uri="{FF2B5EF4-FFF2-40B4-BE49-F238E27FC236}">
                        <a16:creationId xmlns:a16="http://schemas.microsoft.com/office/drawing/2014/main" id="{2730E3B4-865F-F274-45D7-E7EC8DDD64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9" name="Freeform 21">
                    <a:extLst>
                      <a:ext uri="{FF2B5EF4-FFF2-40B4-BE49-F238E27FC236}">
                        <a16:creationId xmlns:a16="http://schemas.microsoft.com/office/drawing/2014/main" id="{D738604B-C4A2-596F-FB0C-84E4160E3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0" name="Freeform 22">
                    <a:extLst>
                      <a:ext uri="{FF2B5EF4-FFF2-40B4-BE49-F238E27FC236}">
                        <a16:creationId xmlns:a16="http://schemas.microsoft.com/office/drawing/2014/main" id="{8DC1FCE9-3C72-E098-5355-F25B65501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1" name="Freeform 23">
                    <a:extLst>
                      <a:ext uri="{FF2B5EF4-FFF2-40B4-BE49-F238E27FC236}">
                        <a16:creationId xmlns:a16="http://schemas.microsoft.com/office/drawing/2014/main" id="{58E8BC79-93B3-092F-1E8B-5B0BF46275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2" name="Freeform 24">
                    <a:extLst>
                      <a:ext uri="{FF2B5EF4-FFF2-40B4-BE49-F238E27FC236}">
                        <a16:creationId xmlns:a16="http://schemas.microsoft.com/office/drawing/2014/main" id="{AB387578-1406-C08C-70B8-A7E9740908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53" name="Freeform 25">
                    <a:extLst>
                      <a:ext uri="{FF2B5EF4-FFF2-40B4-BE49-F238E27FC236}">
                        <a16:creationId xmlns:a16="http://schemas.microsoft.com/office/drawing/2014/main" id="{BFC30E11-511C-B225-C741-EAC0857915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239" name="Group 238">
                  <a:extLst>
                    <a:ext uri="{FF2B5EF4-FFF2-40B4-BE49-F238E27FC236}">
                      <a16:creationId xmlns:a16="http://schemas.microsoft.com/office/drawing/2014/main" id="{DB4CFE23-B39A-8D0D-1936-44542F982698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240" name="Freeform 26">
                    <a:extLst>
                      <a:ext uri="{FF2B5EF4-FFF2-40B4-BE49-F238E27FC236}">
                        <a16:creationId xmlns:a16="http://schemas.microsoft.com/office/drawing/2014/main" id="{BB130A6E-CFE9-FF3E-4371-C406E7C11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1" name="Freeform 27">
                    <a:extLst>
                      <a:ext uri="{FF2B5EF4-FFF2-40B4-BE49-F238E27FC236}">
                        <a16:creationId xmlns:a16="http://schemas.microsoft.com/office/drawing/2014/main" id="{E7779EDD-3168-5E73-EE41-0C82C88D37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42" name="Freeform 28">
                    <a:extLst>
                      <a:ext uri="{FF2B5EF4-FFF2-40B4-BE49-F238E27FC236}">
                        <a16:creationId xmlns:a16="http://schemas.microsoft.com/office/drawing/2014/main" id="{9081724F-8EF3-D236-2BE5-A5875F246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E2DD8A9C-54B1-081A-A2EB-918858F24FE8}"/>
                  </a:ext>
                </a:extLst>
              </p:cNvPr>
              <p:cNvGrpSpPr/>
              <p:nvPr/>
            </p:nvGrpSpPr>
            <p:grpSpPr>
              <a:xfrm>
                <a:off x="6764771" y="3730357"/>
                <a:ext cx="1577601" cy="998420"/>
                <a:chOff x="6338645" y="2741246"/>
                <a:chExt cx="9070975" cy="5740767"/>
              </a:xfrm>
            </p:grpSpPr>
            <p:grpSp>
              <p:nvGrpSpPr>
                <p:cNvPr id="222" name="Group 221">
                  <a:extLst>
                    <a:ext uri="{FF2B5EF4-FFF2-40B4-BE49-F238E27FC236}">
                      <a16:creationId xmlns:a16="http://schemas.microsoft.com/office/drawing/2014/main" id="{73829F94-4D54-AF36-6F48-2C3A437C5D02}"/>
                    </a:ext>
                  </a:extLst>
                </p:cNvPr>
                <p:cNvGrpSpPr/>
                <p:nvPr/>
              </p:nvGrpSpPr>
              <p:grpSpPr>
                <a:xfrm>
                  <a:off x="6338645" y="4813300"/>
                  <a:ext cx="9070975" cy="3668713"/>
                  <a:chOff x="3235325" y="4724400"/>
                  <a:chExt cx="9070975" cy="3668713"/>
                </a:xfrm>
              </p:grpSpPr>
              <p:sp>
                <p:nvSpPr>
                  <p:cNvPr id="227" name="Freeform 15">
                    <a:extLst>
                      <a:ext uri="{FF2B5EF4-FFF2-40B4-BE49-F238E27FC236}">
                        <a16:creationId xmlns:a16="http://schemas.microsoft.com/office/drawing/2014/main" id="{44428A4C-61A8-49E8-7231-E977B0515E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4724400"/>
                    <a:ext cx="9070975" cy="3668713"/>
                  </a:xfrm>
                  <a:custGeom>
                    <a:avLst/>
                    <a:gdLst>
                      <a:gd name="T0" fmla="*/ 7 w 5714"/>
                      <a:gd name="T1" fmla="*/ 91 h 2311"/>
                      <a:gd name="T2" fmla="*/ 54 w 5714"/>
                      <a:gd name="T3" fmla="*/ 270 h 2311"/>
                      <a:gd name="T4" fmla="*/ 146 w 5714"/>
                      <a:gd name="T5" fmla="*/ 442 h 2311"/>
                      <a:gd name="T6" fmla="*/ 279 w 5714"/>
                      <a:gd name="T7" fmla="*/ 605 h 2311"/>
                      <a:gd name="T8" fmla="*/ 451 w 5714"/>
                      <a:gd name="T9" fmla="*/ 760 h 2311"/>
                      <a:gd name="T10" fmla="*/ 659 w 5714"/>
                      <a:gd name="T11" fmla="*/ 902 h 2311"/>
                      <a:gd name="T12" fmla="*/ 900 w 5714"/>
                      <a:gd name="T13" fmla="*/ 1032 h 2311"/>
                      <a:gd name="T14" fmla="*/ 1169 w 5714"/>
                      <a:gd name="T15" fmla="*/ 1147 h 2311"/>
                      <a:gd name="T16" fmla="*/ 1466 w 5714"/>
                      <a:gd name="T17" fmla="*/ 1244 h 2311"/>
                      <a:gd name="T18" fmla="*/ 1787 w 5714"/>
                      <a:gd name="T19" fmla="*/ 1322 h 2311"/>
                      <a:gd name="T20" fmla="*/ 2127 w 5714"/>
                      <a:gd name="T21" fmla="*/ 1382 h 2311"/>
                      <a:gd name="T22" fmla="*/ 2484 w 5714"/>
                      <a:gd name="T23" fmla="*/ 1418 h 2311"/>
                      <a:gd name="T24" fmla="*/ 2857 w 5714"/>
                      <a:gd name="T25" fmla="*/ 1430 h 2311"/>
                      <a:gd name="T26" fmla="*/ 3230 w 5714"/>
                      <a:gd name="T27" fmla="*/ 1418 h 2311"/>
                      <a:gd name="T28" fmla="*/ 3588 w 5714"/>
                      <a:gd name="T29" fmla="*/ 1382 h 2311"/>
                      <a:gd name="T30" fmla="*/ 3929 w 5714"/>
                      <a:gd name="T31" fmla="*/ 1322 h 2311"/>
                      <a:gd name="T32" fmla="*/ 4248 w 5714"/>
                      <a:gd name="T33" fmla="*/ 1244 h 2311"/>
                      <a:gd name="T34" fmla="*/ 4545 w 5714"/>
                      <a:gd name="T35" fmla="*/ 1147 h 2311"/>
                      <a:gd name="T36" fmla="*/ 4816 w 5714"/>
                      <a:gd name="T37" fmla="*/ 1032 h 2311"/>
                      <a:gd name="T38" fmla="*/ 5055 w 5714"/>
                      <a:gd name="T39" fmla="*/ 902 h 2311"/>
                      <a:gd name="T40" fmla="*/ 5263 w 5714"/>
                      <a:gd name="T41" fmla="*/ 760 h 2311"/>
                      <a:gd name="T42" fmla="*/ 5435 w 5714"/>
                      <a:gd name="T43" fmla="*/ 605 h 2311"/>
                      <a:gd name="T44" fmla="*/ 5569 w 5714"/>
                      <a:gd name="T45" fmla="*/ 442 h 2311"/>
                      <a:gd name="T46" fmla="*/ 5662 w 5714"/>
                      <a:gd name="T47" fmla="*/ 270 h 2311"/>
                      <a:gd name="T48" fmla="*/ 5709 w 5714"/>
                      <a:gd name="T49" fmla="*/ 91 h 2311"/>
                      <a:gd name="T50" fmla="*/ 5714 w 5714"/>
                      <a:gd name="T51" fmla="*/ 930 h 2311"/>
                      <a:gd name="T52" fmla="*/ 5692 w 5714"/>
                      <a:gd name="T53" fmla="*/ 1109 h 2311"/>
                      <a:gd name="T54" fmla="*/ 5621 w 5714"/>
                      <a:gd name="T55" fmla="*/ 1283 h 2311"/>
                      <a:gd name="T56" fmla="*/ 5508 w 5714"/>
                      <a:gd name="T57" fmla="*/ 1448 h 2311"/>
                      <a:gd name="T58" fmla="*/ 5353 w 5714"/>
                      <a:gd name="T59" fmla="*/ 1602 h 2311"/>
                      <a:gd name="T60" fmla="*/ 5164 w 5714"/>
                      <a:gd name="T61" fmla="*/ 1745 h 2311"/>
                      <a:gd name="T62" fmla="*/ 4939 w 5714"/>
                      <a:gd name="T63" fmla="*/ 1877 h 2311"/>
                      <a:gd name="T64" fmla="*/ 4684 w 5714"/>
                      <a:gd name="T65" fmla="*/ 1991 h 2311"/>
                      <a:gd name="T66" fmla="*/ 4399 w 5714"/>
                      <a:gd name="T67" fmla="*/ 2092 h 2311"/>
                      <a:gd name="T68" fmla="*/ 4091 w 5714"/>
                      <a:gd name="T69" fmla="*/ 2175 h 2311"/>
                      <a:gd name="T70" fmla="*/ 3761 w 5714"/>
                      <a:gd name="T71" fmla="*/ 2240 h 2311"/>
                      <a:gd name="T72" fmla="*/ 3411 w 5714"/>
                      <a:gd name="T73" fmla="*/ 2285 h 2311"/>
                      <a:gd name="T74" fmla="*/ 3046 w 5714"/>
                      <a:gd name="T75" fmla="*/ 2308 h 2311"/>
                      <a:gd name="T76" fmla="*/ 2670 w 5714"/>
                      <a:gd name="T77" fmla="*/ 2308 h 2311"/>
                      <a:gd name="T78" fmla="*/ 2304 w 5714"/>
                      <a:gd name="T79" fmla="*/ 2285 h 2311"/>
                      <a:gd name="T80" fmla="*/ 1955 w 5714"/>
                      <a:gd name="T81" fmla="*/ 2240 h 2311"/>
                      <a:gd name="T82" fmla="*/ 1624 w 5714"/>
                      <a:gd name="T83" fmla="*/ 2175 h 2311"/>
                      <a:gd name="T84" fmla="*/ 1315 w 5714"/>
                      <a:gd name="T85" fmla="*/ 2092 h 2311"/>
                      <a:gd name="T86" fmla="*/ 1032 w 5714"/>
                      <a:gd name="T87" fmla="*/ 1991 h 2311"/>
                      <a:gd name="T88" fmla="*/ 775 w 5714"/>
                      <a:gd name="T89" fmla="*/ 1877 h 2311"/>
                      <a:gd name="T90" fmla="*/ 552 w 5714"/>
                      <a:gd name="T91" fmla="*/ 1745 h 2311"/>
                      <a:gd name="T92" fmla="*/ 361 w 5714"/>
                      <a:gd name="T93" fmla="*/ 1602 h 2311"/>
                      <a:gd name="T94" fmla="*/ 208 w 5714"/>
                      <a:gd name="T95" fmla="*/ 1448 h 2311"/>
                      <a:gd name="T96" fmla="*/ 94 w 5714"/>
                      <a:gd name="T97" fmla="*/ 1283 h 2311"/>
                      <a:gd name="T98" fmla="*/ 24 w 5714"/>
                      <a:gd name="T99" fmla="*/ 1109 h 2311"/>
                      <a:gd name="T100" fmla="*/ 0 w 5714"/>
                      <a:gd name="T101" fmla="*/ 930 h 23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311">
                        <a:moveTo>
                          <a:pt x="0" y="0"/>
                        </a:moveTo>
                        <a:lnTo>
                          <a:pt x="7" y="91"/>
                        </a:lnTo>
                        <a:lnTo>
                          <a:pt x="24" y="181"/>
                        </a:lnTo>
                        <a:lnTo>
                          <a:pt x="54" y="270"/>
                        </a:lnTo>
                        <a:lnTo>
                          <a:pt x="94" y="357"/>
                        </a:lnTo>
                        <a:lnTo>
                          <a:pt x="146" y="442"/>
                        </a:lnTo>
                        <a:lnTo>
                          <a:pt x="208" y="525"/>
                        </a:lnTo>
                        <a:lnTo>
                          <a:pt x="279" y="605"/>
                        </a:lnTo>
                        <a:lnTo>
                          <a:pt x="361" y="685"/>
                        </a:lnTo>
                        <a:lnTo>
                          <a:pt x="451" y="760"/>
                        </a:lnTo>
                        <a:lnTo>
                          <a:pt x="552" y="833"/>
                        </a:lnTo>
                        <a:lnTo>
                          <a:pt x="659" y="902"/>
                        </a:lnTo>
                        <a:lnTo>
                          <a:pt x="775" y="970"/>
                        </a:lnTo>
                        <a:lnTo>
                          <a:pt x="900" y="1032"/>
                        </a:lnTo>
                        <a:lnTo>
                          <a:pt x="1032" y="1091"/>
                        </a:lnTo>
                        <a:lnTo>
                          <a:pt x="1169" y="1147"/>
                        </a:lnTo>
                        <a:lnTo>
                          <a:pt x="1315" y="1197"/>
                        </a:lnTo>
                        <a:lnTo>
                          <a:pt x="1466" y="1244"/>
                        </a:lnTo>
                        <a:lnTo>
                          <a:pt x="1624" y="1286"/>
                        </a:lnTo>
                        <a:lnTo>
                          <a:pt x="1787" y="1322"/>
                        </a:lnTo>
                        <a:lnTo>
                          <a:pt x="1955" y="1355"/>
                        </a:lnTo>
                        <a:lnTo>
                          <a:pt x="2127" y="1382"/>
                        </a:lnTo>
                        <a:lnTo>
                          <a:pt x="2304" y="1402"/>
                        </a:lnTo>
                        <a:lnTo>
                          <a:pt x="2484" y="1418"/>
                        </a:lnTo>
                        <a:lnTo>
                          <a:pt x="2670" y="1427"/>
                        </a:lnTo>
                        <a:lnTo>
                          <a:pt x="2857" y="1430"/>
                        </a:lnTo>
                        <a:lnTo>
                          <a:pt x="3046" y="1427"/>
                        </a:lnTo>
                        <a:lnTo>
                          <a:pt x="3230" y="1418"/>
                        </a:lnTo>
                        <a:lnTo>
                          <a:pt x="3411" y="1402"/>
                        </a:lnTo>
                        <a:lnTo>
                          <a:pt x="3588" y="1382"/>
                        </a:lnTo>
                        <a:lnTo>
                          <a:pt x="3761" y="1355"/>
                        </a:lnTo>
                        <a:lnTo>
                          <a:pt x="3929" y="1322"/>
                        </a:lnTo>
                        <a:lnTo>
                          <a:pt x="4091" y="1286"/>
                        </a:lnTo>
                        <a:lnTo>
                          <a:pt x="4248" y="1244"/>
                        </a:lnTo>
                        <a:lnTo>
                          <a:pt x="4399" y="1197"/>
                        </a:lnTo>
                        <a:lnTo>
                          <a:pt x="4545" y="1147"/>
                        </a:lnTo>
                        <a:lnTo>
                          <a:pt x="4684" y="1091"/>
                        </a:lnTo>
                        <a:lnTo>
                          <a:pt x="4816" y="1032"/>
                        </a:lnTo>
                        <a:lnTo>
                          <a:pt x="4939" y="970"/>
                        </a:lnTo>
                        <a:lnTo>
                          <a:pt x="5055" y="902"/>
                        </a:lnTo>
                        <a:lnTo>
                          <a:pt x="5164" y="833"/>
                        </a:lnTo>
                        <a:lnTo>
                          <a:pt x="5263" y="760"/>
                        </a:lnTo>
                        <a:lnTo>
                          <a:pt x="5353" y="685"/>
                        </a:lnTo>
                        <a:lnTo>
                          <a:pt x="5435" y="605"/>
                        </a:lnTo>
                        <a:lnTo>
                          <a:pt x="5508" y="525"/>
                        </a:lnTo>
                        <a:lnTo>
                          <a:pt x="5569" y="442"/>
                        </a:lnTo>
                        <a:lnTo>
                          <a:pt x="5621" y="357"/>
                        </a:lnTo>
                        <a:lnTo>
                          <a:pt x="5662" y="270"/>
                        </a:lnTo>
                        <a:lnTo>
                          <a:pt x="5692" y="181"/>
                        </a:lnTo>
                        <a:lnTo>
                          <a:pt x="5709" y="91"/>
                        </a:lnTo>
                        <a:lnTo>
                          <a:pt x="5714" y="0"/>
                        </a:lnTo>
                        <a:lnTo>
                          <a:pt x="5714" y="930"/>
                        </a:lnTo>
                        <a:lnTo>
                          <a:pt x="5709" y="1020"/>
                        </a:lnTo>
                        <a:lnTo>
                          <a:pt x="5692" y="1109"/>
                        </a:lnTo>
                        <a:lnTo>
                          <a:pt x="5662" y="1197"/>
                        </a:lnTo>
                        <a:lnTo>
                          <a:pt x="5621" y="1283"/>
                        </a:lnTo>
                        <a:lnTo>
                          <a:pt x="5569" y="1366"/>
                        </a:lnTo>
                        <a:lnTo>
                          <a:pt x="5508" y="1448"/>
                        </a:lnTo>
                        <a:lnTo>
                          <a:pt x="5435" y="1526"/>
                        </a:lnTo>
                        <a:lnTo>
                          <a:pt x="5353" y="1602"/>
                        </a:lnTo>
                        <a:lnTo>
                          <a:pt x="5263" y="1675"/>
                        </a:lnTo>
                        <a:lnTo>
                          <a:pt x="5164" y="1745"/>
                        </a:lnTo>
                        <a:lnTo>
                          <a:pt x="5055" y="1812"/>
                        </a:lnTo>
                        <a:lnTo>
                          <a:pt x="4939" y="1877"/>
                        </a:lnTo>
                        <a:lnTo>
                          <a:pt x="4816" y="1936"/>
                        </a:lnTo>
                        <a:lnTo>
                          <a:pt x="4684" y="1991"/>
                        </a:lnTo>
                        <a:lnTo>
                          <a:pt x="4545" y="2045"/>
                        </a:lnTo>
                        <a:lnTo>
                          <a:pt x="4399" y="2092"/>
                        </a:lnTo>
                        <a:lnTo>
                          <a:pt x="4248" y="2137"/>
                        </a:lnTo>
                        <a:lnTo>
                          <a:pt x="4091" y="2175"/>
                        </a:lnTo>
                        <a:lnTo>
                          <a:pt x="3929" y="2210"/>
                        </a:lnTo>
                        <a:lnTo>
                          <a:pt x="3761" y="2240"/>
                        </a:lnTo>
                        <a:lnTo>
                          <a:pt x="3588" y="2266"/>
                        </a:lnTo>
                        <a:lnTo>
                          <a:pt x="3411" y="2285"/>
                        </a:lnTo>
                        <a:lnTo>
                          <a:pt x="3230" y="2299"/>
                        </a:lnTo>
                        <a:lnTo>
                          <a:pt x="3046" y="2308"/>
                        </a:lnTo>
                        <a:lnTo>
                          <a:pt x="2857" y="2311"/>
                        </a:lnTo>
                        <a:lnTo>
                          <a:pt x="2670" y="2308"/>
                        </a:lnTo>
                        <a:lnTo>
                          <a:pt x="2484" y="2299"/>
                        </a:lnTo>
                        <a:lnTo>
                          <a:pt x="2304" y="2285"/>
                        </a:lnTo>
                        <a:lnTo>
                          <a:pt x="2127" y="2266"/>
                        </a:lnTo>
                        <a:lnTo>
                          <a:pt x="1955" y="2240"/>
                        </a:lnTo>
                        <a:lnTo>
                          <a:pt x="1787" y="2210"/>
                        </a:lnTo>
                        <a:lnTo>
                          <a:pt x="1624" y="2175"/>
                        </a:lnTo>
                        <a:lnTo>
                          <a:pt x="1466" y="2137"/>
                        </a:lnTo>
                        <a:lnTo>
                          <a:pt x="1315" y="2092"/>
                        </a:lnTo>
                        <a:lnTo>
                          <a:pt x="1169" y="2045"/>
                        </a:lnTo>
                        <a:lnTo>
                          <a:pt x="1032" y="1991"/>
                        </a:lnTo>
                        <a:lnTo>
                          <a:pt x="900" y="1936"/>
                        </a:lnTo>
                        <a:lnTo>
                          <a:pt x="775" y="1877"/>
                        </a:lnTo>
                        <a:lnTo>
                          <a:pt x="659" y="1812"/>
                        </a:lnTo>
                        <a:lnTo>
                          <a:pt x="552" y="1745"/>
                        </a:lnTo>
                        <a:lnTo>
                          <a:pt x="451" y="1675"/>
                        </a:lnTo>
                        <a:lnTo>
                          <a:pt x="361" y="1602"/>
                        </a:lnTo>
                        <a:lnTo>
                          <a:pt x="279" y="1526"/>
                        </a:lnTo>
                        <a:lnTo>
                          <a:pt x="208" y="1448"/>
                        </a:lnTo>
                        <a:lnTo>
                          <a:pt x="146" y="1366"/>
                        </a:lnTo>
                        <a:lnTo>
                          <a:pt x="94" y="1283"/>
                        </a:lnTo>
                        <a:lnTo>
                          <a:pt x="54" y="1197"/>
                        </a:lnTo>
                        <a:lnTo>
                          <a:pt x="24" y="1109"/>
                        </a:lnTo>
                        <a:lnTo>
                          <a:pt x="7" y="1020"/>
                        </a:lnTo>
                        <a:lnTo>
                          <a:pt x="0" y="93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solidFill>
                      <a:srgbClr val="FFD949">
                        <a:lumMod val="75000"/>
                      </a:srgbClr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28" name="Freeform 16">
                    <a:extLst>
                      <a:ext uri="{FF2B5EF4-FFF2-40B4-BE49-F238E27FC236}">
                        <a16:creationId xmlns:a16="http://schemas.microsoft.com/office/drawing/2014/main" id="{70FD7806-FA2E-DCAE-218B-1320906239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759200" y="5773738"/>
                    <a:ext cx="349250" cy="1725613"/>
                  </a:xfrm>
                  <a:custGeom>
                    <a:avLst/>
                    <a:gdLst>
                      <a:gd name="T0" fmla="*/ 0 w 220"/>
                      <a:gd name="T1" fmla="*/ 0 h 1087"/>
                      <a:gd name="T2" fmla="*/ 67 w 220"/>
                      <a:gd name="T3" fmla="*/ 60 h 1087"/>
                      <a:gd name="T4" fmla="*/ 140 w 220"/>
                      <a:gd name="T5" fmla="*/ 118 h 1087"/>
                      <a:gd name="T6" fmla="*/ 220 w 220"/>
                      <a:gd name="T7" fmla="*/ 175 h 1087"/>
                      <a:gd name="T8" fmla="*/ 220 w 220"/>
                      <a:gd name="T9" fmla="*/ 1087 h 1087"/>
                      <a:gd name="T10" fmla="*/ 140 w 220"/>
                      <a:gd name="T11" fmla="*/ 1033 h 1087"/>
                      <a:gd name="T12" fmla="*/ 67 w 220"/>
                      <a:gd name="T13" fmla="*/ 976 h 1087"/>
                      <a:gd name="T14" fmla="*/ 0 w 220"/>
                      <a:gd name="T15" fmla="*/ 919 h 1087"/>
                      <a:gd name="T16" fmla="*/ 0 w 220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20" h="1087">
                        <a:moveTo>
                          <a:pt x="0" y="0"/>
                        </a:moveTo>
                        <a:lnTo>
                          <a:pt x="67" y="60"/>
                        </a:lnTo>
                        <a:lnTo>
                          <a:pt x="140" y="118"/>
                        </a:lnTo>
                        <a:lnTo>
                          <a:pt x="220" y="175"/>
                        </a:lnTo>
                        <a:lnTo>
                          <a:pt x="220" y="1087"/>
                        </a:lnTo>
                        <a:lnTo>
                          <a:pt x="140" y="1033"/>
                        </a:lnTo>
                        <a:lnTo>
                          <a:pt x="67" y="976"/>
                        </a:lnTo>
                        <a:lnTo>
                          <a:pt x="0" y="91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29" name="Freeform 17">
                    <a:extLst>
                      <a:ext uri="{FF2B5EF4-FFF2-40B4-BE49-F238E27FC236}">
                        <a16:creationId xmlns:a16="http://schemas.microsoft.com/office/drawing/2014/main" id="{CE0C4F7A-B17E-3689-AC93-0FE5295206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1436350" y="5773738"/>
                    <a:ext cx="347663" cy="1725613"/>
                  </a:xfrm>
                  <a:custGeom>
                    <a:avLst/>
                    <a:gdLst>
                      <a:gd name="T0" fmla="*/ 219 w 219"/>
                      <a:gd name="T1" fmla="*/ 0 h 1087"/>
                      <a:gd name="T2" fmla="*/ 219 w 219"/>
                      <a:gd name="T3" fmla="*/ 919 h 1087"/>
                      <a:gd name="T4" fmla="*/ 151 w 219"/>
                      <a:gd name="T5" fmla="*/ 976 h 1087"/>
                      <a:gd name="T6" fmla="*/ 78 w 219"/>
                      <a:gd name="T7" fmla="*/ 1033 h 1087"/>
                      <a:gd name="T8" fmla="*/ 0 w 219"/>
                      <a:gd name="T9" fmla="*/ 1087 h 1087"/>
                      <a:gd name="T10" fmla="*/ 0 w 219"/>
                      <a:gd name="T11" fmla="*/ 175 h 1087"/>
                      <a:gd name="T12" fmla="*/ 78 w 219"/>
                      <a:gd name="T13" fmla="*/ 118 h 1087"/>
                      <a:gd name="T14" fmla="*/ 151 w 219"/>
                      <a:gd name="T15" fmla="*/ 60 h 1087"/>
                      <a:gd name="T16" fmla="*/ 219 w 219"/>
                      <a:gd name="T17" fmla="*/ 0 h 10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9" h="1087">
                        <a:moveTo>
                          <a:pt x="219" y="0"/>
                        </a:moveTo>
                        <a:lnTo>
                          <a:pt x="219" y="919"/>
                        </a:lnTo>
                        <a:lnTo>
                          <a:pt x="151" y="976"/>
                        </a:lnTo>
                        <a:lnTo>
                          <a:pt x="78" y="1033"/>
                        </a:lnTo>
                        <a:lnTo>
                          <a:pt x="0" y="1087"/>
                        </a:lnTo>
                        <a:lnTo>
                          <a:pt x="0" y="175"/>
                        </a:lnTo>
                        <a:lnTo>
                          <a:pt x="78" y="118"/>
                        </a:lnTo>
                        <a:lnTo>
                          <a:pt x="151" y="60"/>
                        </a:lnTo>
                        <a:lnTo>
                          <a:pt x="219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0" name="Freeform 18">
                    <a:extLst>
                      <a:ext uri="{FF2B5EF4-FFF2-40B4-BE49-F238E27FC236}">
                        <a16:creationId xmlns:a16="http://schemas.microsoft.com/office/drawing/2014/main" id="{FAD41AE8-9714-C371-09F7-A2726537D6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457700" y="6267450"/>
                    <a:ext cx="347663" cy="1598613"/>
                  </a:xfrm>
                  <a:custGeom>
                    <a:avLst/>
                    <a:gdLst>
                      <a:gd name="T0" fmla="*/ 0 w 219"/>
                      <a:gd name="T1" fmla="*/ 0 h 1007"/>
                      <a:gd name="T2" fmla="*/ 106 w 219"/>
                      <a:gd name="T3" fmla="*/ 53 h 1007"/>
                      <a:gd name="T4" fmla="*/ 219 w 219"/>
                      <a:gd name="T5" fmla="*/ 106 h 1007"/>
                      <a:gd name="T6" fmla="*/ 219 w 219"/>
                      <a:gd name="T7" fmla="*/ 1007 h 1007"/>
                      <a:gd name="T8" fmla="*/ 106 w 219"/>
                      <a:gd name="T9" fmla="*/ 959 h 1007"/>
                      <a:gd name="T10" fmla="*/ 0 w 219"/>
                      <a:gd name="T11" fmla="*/ 905 h 1007"/>
                      <a:gd name="T12" fmla="*/ 0 w 219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1007">
                        <a:moveTo>
                          <a:pt x="0" y="0"/>
                        </a:moveTo>
                        <a:lnTo>
                          <a:pt x="106" y="53"/>
                        </a:lnTo>
                        <a:lnTo>
                          <a:pt x="219" y="106"/>
                        </a:lnTo>
                        <a:lnTo>
                          <a:pt x="219" y="1007"/>
                        </a:lnTo>
                        <a:lnTo>
                          <a:pt x="106" y="959"/>
                        </a:lnTo>
                        <a:lnTo>
                          <a:pt x="0" y="90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1" name="Freeform 19">
                    <a:extLst>
                      <a:ext uri="{FF2B5EF4-FFF2-40B4-BE49-F238E27FC236}">
                        <a16:creationId xmlns:a16="http://schemas.microsoft.com/office/drawing/2014/main" id="{E7203BE0-2D80-C9FE-1536-8A77D25066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737850" y="6267450"/>
                    <a:ext cx="349250" cy="1598613"/>
                  </a:xfrm>
                  <a:custGeom>
                    <a:avLst/>
                    <a:gdLst>
                      <a:gd name="T0" fmla="*/ 220 w 220"/>
                      <a:gd name="T1" fmla="*/ 0 h 1007"/>
                      <a:gd name="T2" fmla="*/ 220 w 220"/>
                      <a:gd name="T3" fmla="*/ 905 h 1007"/>
                      <a:gd name="T4" fmla="*/ 112 w 220"/>
                      <a:gd name="T5" fmla="*/ 959 h 1007"/>
                      <a:gd name="T6" fmla="*/ 0 w 220"/>
                      <a:gd name="T7" fmla="*/ 1007 h 1007"/>
                      <a:gd name="T8" fmla="*/ 0 w 220"/>
                      <a:gd name="T9" fmla="*/ 106 h 1007"/>
                      <a:gd name="T10" fmla="*/ 112 w 220"/>
                      <a:gd name="T11" fmla="*/ 53 h 1007"/>
                      <a:gd name="T12" fmla="*/ 220 w 220"/>
                      <a:gd name="T13" fmla="*/ 0 h 10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1007">
                        <a:moveTo>
                          <a:pt x="220" y="0"/>
                        </a:moveTo>
                        <a:lnTo>
                          <a:pt x="220" y="905"/>
                        </a:lnTo>
                        <a:lnTo>
                          <a:pt x="112" y="959"/>
                        </a:lnTo>
                        <a:lnTo>
                          <a:pt x="0" y="1007"/>
                        </a:lnTo>
                        <a:lnTo>
                          <a:pt x="0" y="106"/>
                        </a:lnTo>
                        <a:lnTo>
                          <a:pt x="112" y="5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2" name="Freeform 20">
                    <a:extLst>
                      <a:ext uri="{FF2B5EF4-FFF2-40B4-BE49-F238E27FC236}">
                        <a16:creationId xmlns:a16="http://schemas.microsoft.com/office/drawing/2014/main" id="{E9FE0112-2D00-7EEC-690B-25893E75E7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154613" y="6575425"/>
                    <a:ext cx="347663" cy="1530350"/>
                  </a:xfrm>
                  <a:custGeom>
                    <a:avLst/>
                    <a:gdLst>
                      <a:gd name="T0" fmla="*/ 0 w 219"/>
                      <a:gd name="T1" fmla="*/ 0 h 964"/>
                      <a:gd name="T2" fmla="*/ 108 w 219"/>
                      <a:gd name="T3" fmla="*/ 37 h 964"/>
                      <a:gd name="T4" fmla="*/ 219 w 219"/>
                      <a:gd name="T5" fmla="*/ 71 h 964"/>
                      <a:gd name="T6" fmla="*/ 219 w 219"/>
                      <a:gd name="T7" fmla="*/ 964 h 964"/>
                      <a:gd name="T8" fmla="*/ 108 w 219"/>
                      <a:gd name="T9" fmla="*/ 931 h 964"/>
                      <a:gd name="T10" fmla="*/ 0 w 219"/>
                      <a:gd name="T11" fmla="*/ 897 h 964"/>
                      <a:gd name="T12" fmla="*/ 0 w 219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64">
                        <a:moveTo>
                          <a:pt x="0" y="0"/>
                        </a:moveTo>
                        <a:lnTo>
                          <a:pt x="108" y="37"/>
                        </a:lnTo>
                        <a:lnTo>
                          <a:pt x="219" y="71"/>
                        </a:lnTo>
                        <a:lnTo>
                          <a:pt x="219" y="964"/>
                        </a:lnTo>
                        <a:lnTo>
                          <a:pt x="108" y="931"/>
                        </a:lnTo>
                        <a:lnTo>
                          <a:pt x="0" y="89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3" name="Freeform 21">
                    <a:extLst>
                      <a:ext uri="{FF2B5EF4-FFF2-40B4-BE49-F238E27FC236}">
                        <a16:creationId xmlns:a16="http://schemas.microsoft.com/office/drawing/2014/main" id="{B9C1E60A-8EDB-1405-93CC-E534CA9EF2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040938" y="6575425"/>
                    <a:ext cx="346075" cy="1530350"/>
                  </a:xfrm>
                  <a:custGeom>
                    <a:avLst/>
                    <a:gdLst>
                      <a:gd name="T0" fmla="*/ 218 w 218"/>
                      <a:gd name="T1" fmla="*/ 0 h 964"/>
                      <a:gd name="T2" fmla="*/ 218 w 218"/>
                      <a:gd name="T3" fmla="*/ 897 h 964"/>
                      <a:gd name="T4" fmla="*/ 111 w 218"/>
                      <a:gd name="T5" fmla="*/ 931 h 964"/>
                      <a:gd name="T6" fmla="*/ 0 w 218"/>
                      <a:gd name="T7" fmla="*/ 964 h 964"/>
                      <a:gd name="T8" fmla="*/ 0 w 218"/>
                      <a:gd name="T9" fmla="*/ 71 h 964"/>
                      <a:gd name="T10" fmla="*/ 111 w 218"/>
                      <a:gd name="T11" fmla="*/ 37 h 964"/>
                      <a:gd name="T12" fmla="*/ 218 w 218"/>
                      <a:gd name="T13" fmla="*/ 0 h 9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964">
                        <a:moveTo>
                          <a:pt x="218" y="0"/>
                        </a:moveTo>
                        <a:lnTo>
                          <a:pt x="218" y="897"/>
                        </a:lnTo>
                        <a:lnTo>
                          <a:pt x="111" y="931"/>
                        </a:lnTo>
                        <a:lnTo>
                          <a:pt x="0" y="964"/>
                        </a:lnTo>
                        <a:lnTo>
                          <a:pt x="0" y="71"/>
                        </a:lnTo>
                        <a:lnTo>
                          <a:pt x="111" y="37"/>
                        </a:lnTo>
                        <a:lnTo>
                          <a:pt x="2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4" name="Freeform 22">
                    <a:extLst>
                      <a:ext uri="{FF2B5EF4-FFF2-40B4-BE49-F238E27FC236}">
                        <a16:creationId xmlns:a16="http://schemas.microsoft.com/office/drawing/2014/main" id="{376D3FF9-E614-9241-E7BB-E86958F01C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027738" y="6823075"/>
                    <a:ext cx="347663" cy="1470025"/>
                  </a:xfrm>
                  <a:custGeom>
                    <a:avLst/>
                    <a:gdLst>
                      <a:gd name="T0" fmla="*/ 0 w 219"/>
                      <a:gd name="T1" fmla="*/ 0 h 926"/>
                      <a:gd name="T2" fmla="*/ 108 w 219"/>
                      <a:gd name="T3" fmla="*/ 23 h 926"/>
                      <a:gd name="T4" fmla="*/ 219 w 219"/>
                      <a:gd name="T5" fmla="*/ 42 h 926"/>
                      <a:gd name="T6" fmla="*/ 219 w 219"/>
                      <a:gd name="T7" fmla="*/ 926 h 926"/>
                      <a:gd name="T8" fmla="*/ 108 w 219"/>
                      <a:gd name="T9" fmla="*/ 909 h 926"/>
                      <a:gd name="T10" fmla="*/ 0 w 219"/>
                      <a:gd name="T11" fmla="*/ 888 h 926"/>
                      <a:gd name="T12" fmla="*/ 0 w 219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926">
                        <a:moveTo>
                          <a:pt x="0" y="0"/>
                        </a:moveTo>
                        <a:lnTo>
                          <a:pt x="108" y="23"/>
                        </a:lnTo>
                        <a:lnTo>
                          <a:pt x="219" y="42"/>
                        </a:lnTo>
                        <a:lnTo>
                          <a:pt x="219" y="926"/>
                        </a:lnTo>
                        <a:lnTo>
                          <a:pt x="108" y="909"/>
                        </a:lnTo>
                        <a:lnTo>
                          <a:pt x="0" y="8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5" name="Freeform 23">
                    <a:extLst>
                      <a:ext uri="{FF2B5EF4-FFF2-40B4-BE49-F238E27FC236}">
                        <a16:creationId xmlns:a16="http://schemas.microsoft.com/office/drawing/2014/main" id="{4A5C3CEE-8F1C-0C65-F2B0-B227BD6E4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67813" y="6823075"/>
                    <a:ext cx="349250" cy="1470025"/>
                  </a:xfrm>
                  <a:custGeom>
                    <a:avLst/>
                    <a:gdLst>
                      <a:gd name="T0" fmla="*/ 220 w 220"/>
                      <a:gd name="T1" fmla="*/ 0 h 926"/>
                      <a:gd name="T2" fmla="*/ 220 w 220"/>
                      <a:gd name="T3" fmla="*/ 888 h 926"/>
                      <a:gd name="T4" fmla="*/ 111 w 220"/>
                      <a:gd name="T5" fmla="*/ 909 h 926"/>
                      <a:gd name="T6" fmla="*/ 0 w 220"/>
                      <a:gd name="T7" fmla="*/ 926 h 926"/>
                      <a:gd name="T8" fmla="*/ 0 w 220"/>
                      <a:gd name="T9" fmla="*/ 42 h 926"/>
                      <a:gd name="T10" fmla="*/ 111 w 220"/>
                      <a:gd name="T11" fmla="*/ 23 h 926"/>
                      <a:gd name="T12" fmla="*/ 220 w 220"/>
                      <a:gd name="T13" fmla="*/ 0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0" h="926">
                        <a:moveTo>
                          <a:pt x="220" y="0"/>
                        </a:moveTo>
                        <a:lnTo>
                          <a:pt x="220" y="888"/>
                        </a:lnTo>
                        <a:lnTo>
                          <a:pt x="111" y="909"/>
                        </a:lnTo>
                        <a:lnTo>
                          <a:pt x="0" y="926"/>
                        </a:lnTo>
                        <a:lnTo>
                          <a:pt x="0" y="42"/>
                        </a:lnTo>
                        <a:lnTo>
                          <a:pt x="111" y="23"/>
                        </a:lnTo>
                        <a:lnTo>
                          <a:pt x="22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6" name="Freeform 24">
                    <a:extLst>
                      <a:ext uri="{FF2B5EF4-FFF2-40B4-BE49-F238E27FC236}">
                        <a16:creationId xmlns:a16="http://schemas.microsoft.com/office/drawing/2014/main" id="{8675300B-F123-D805-9EBC-312EB31D6F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7073900" y="6975475"/>
                    <a:ext cx="347663" cy="1417638"/>
                  </a:xfrm>
                  <a:custGeom>
                    <a:avLst/>
                    <a:gdLst>
                      <a:gd name="T0" fmla="*/ 0 w 219"/>
                      <a:gd name="T1" fmla="*/ 0 h 893"/>
                      <a:gd name="T2" fmla="*/ 110 w 219"/>
                      <a:gd name="T3" fmla="*/ 7 h 893"/>
                      <a:gd name="T4" fmla="*/ 219 w 219"/>
                      <a:gd name="T5" fmla="*/ 12 h 893"/>
                      <a:gd name="T6" fmla="*/ 219 w 219"/>
                      <a:gd name="T7" fmla="*/ 893 h 893"/>
                      <a:gd name="T8" fmla="*/ 110 w 219"/>
                      <a:gd name="T9" fmla="*/ 890 h 893"/>
                      <a:gd name="T10" fmla="*/ 0 w 219"/>
                      <a:gd name="T11" fmla="*/ 881 h 893"/>
                      <a:gd name="T12" fmla="*/ 0 w 219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9" h="893">
                        <a:moveTo>
                          <a:pt x="0" y="0"/>
                        </a:moveTo>
                        <a:lnTo>
                          <a:pt x="110" y="7"/>
                        </a:lnTo>
                        <a:lnTo>
                          <a:pt x="219" y="12"/>
                        </a:lnTo>
                        <a:lnTo>
                          <a:pt x="219" y="893"/>
                        </a:lnTo>
                        <a:lnTo>
                          <a:pt x="110" y="890"/>
                        </a:lnTo>
                        <a:lnTo>
                          <a:pt x="0" y="8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37" name="Freeform 25">
                    <a:extLst>
                      <a:ext uri="{FF2B5EF4-FFF2-40B4-BE49-F238E27FC236}">
                        <a16:creationId xmlns:a16="http://schemas.microsoft.com/office/drawing/2014/main" id="{4D112FA6-C173-8CE5-CB80-BD8BFAD67B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20063" y="6975475"/>
                    <a:ext cx="350838" cy="1417638"/>
                  </a:xfrm>
                  <a:custGeom>
                    <a:avLst/>
                    <a:gdLst>
                      <a:gd name="T0" fmla="*/ 221 w 221"/>
                      <a:gd name="T1" fmla="*/ 0 h 893"/>
                      <a:gd name="T2" fmla="*/ 221 w 221"/>
                      <a:gd name="T3" fmla="*/ 881 h 893"/>
                      <a:gd name="T4" fmla="*/ 110 w 221"/>
                      <a:gd name="T5" fmla="*/ 890 h 893"/>
                      <a:gd name="T6" fmla="*/ 0 w 221"/>
                      <a:gd name="T7" fmla="*/ 893 h 893"/>
                      <a:gd name="T8" fmla="*/ 0 w 221"/>
                      <a:gd name="T9" fmla="*/ 12 h 893"/>
                      <a:gd name="T10" fmla="*/ 110 w 221"/>
                      <a:gd name="T11" fmla="*/ 7 h 893"/>
                      <a:gd name="T12" fmla="*/ 221 w 221"/>
                      <a:gd name="T13" fmla="*/ 0 h 8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1" h="893">
                        <a:moveTo>
                          <a:pt x="221" y="0"/>
                        </a:moveTo>
                        <a:lnTo>
                          <a:pt x="221" y="881"/>
                        </a:lnTo>
                        <a:lnTo>
                          <a:pt x="110" y="890"/>
                        </a:lnTo>
                        <a:lnTo>
                          <a:pt x="0" y="893"/>
                        </a:lnTo>
                        <a:lnTo>
                          <a:pt x="0" y="12"/>
                        </a:lnTo>
                        <a:lnTo>
                          <a:pt x="110" y="7"/>
                        </a:lnTo>
                        <a:lnTo>
                          <a:pt x="221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50000"/>
                      <a:alpha val="3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  <p:grpSp>
              <p:nvGrpSpPr>
                <p:cNvPr id="223" name="Group 222">
                  <a:extLst>
                    <a:ext uri="{FF2B5EF4-FFF2-40B4-BE49-F238E27FC236}">
                      <a16:creationId xmlns:a16="http://schemas.microsoft.com/office/drawing/2014/main" id="{70D602FE-F062-092C-16D3-AAEF9205B8D1}"/>
                    </a:ext>
                  </a:extLst>
                </p:cNvPr>
                <p:cNvGrpSpPr/>
                <p:nvPr/>
              </p:nvGrpSpPr>
              <p:grpSpPr>
                <a:xfrm>
                  <a:off x="6338645" y="2741246"/>
                  <a:ext cx="9070975" cy="4368800"/>
                  <a:chOff x="3235325" y="2628900"/>
                  <a:chExt cx="9070975" cy="4368800"/>
                </a:xfrm>
              </p:grpSpPr>
              <p:sp>
                <p:nvSpPr>
                  <p:cNvPr id="224" name="Freeform 26">
                    <a:extLst>
                      <a:ext uri="{FF2B5EF4-FFF2-40B4-BE49-F238E27FC236}">
                        <a16:creationId xmlns:a16="http://schemas.microsoft.com/office/drawing/2014/main" id="{D3A6F67A-C553-84B1-2963-02561F1DF6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35325" y="2628900"/>
                    <a:ext cx="9070975" cy="4368800"/>
                  </a:xfrm>
                  <a:custGeom>
                    <a:avLst/>
                    <a:gdLst>
                      <a:gd name="T0" fmla="*/ 3038 w 5714"/>
                      <a:gd name="T1" fmla="*/ 2 h 2752"/>
                      <a:gd name="T2" fmla="*/ 3390 w 5714"/>
                      <a:gd name="T3" fmla="*/ 21 h 2752"/>
                      <a:gd name="T4" fmla="*/ 3728 w 5714"/>
                      <a:gd name="T5" fmla="*/ 59 h 2752"/>
                      <a:gd name="T6" fmla="*/ 4047 w 5714"/>
                      <a:gd name="T7" fmla="*/ 115 h 2752"/>
                      <a:gd name="T8" fmla="*/ 4349 w 5714"/>
                      <a:gd name="T9" fmla="*/ 186 h 2752"/>
                      <a:gd name="T10" fmla="*/ 4627 w 5714"/>
                      <a:gd name="T11" fmla="*/ 273 h 2752"/>
                      <a:gd name="T12" fmla="*/ 4878 w 5714"/>
                      <a:gd name="T13" fmla="*/ 374 h 2752"/>
                      <a:gd name="T14" fmla="*/ 5102 w 5714"/>
                      <a:gd name="T15" fmla="*/ 488 h 2752"/>
                      <a:gd name="T16" fmla="*/ 5296 w 5714"/>
                      <a:gd name="T17" fmla="*/ 617 h 2752"/>
                      <a:gd name="T18" fmla="*/ 5456 w 5714"/>
                      <a:gd name="T19" fmla="*/ 756 h 2752"/>
                      <a:gd name="T20" fmla="*/ 5581 w 5714"/>
                      <a:gd name="T21" fmla="*/ 905 h 2752"/>
                      <a:gd name="T22" fmla="*/ 5666 w 5714"/>
                      <a:gd name="T23" fmla="*/ 1065 h 2752"/>
                      <a:gd name="T24" fmla="*/ 5709 w 5714"/>
                      <a:gd name="T25" fmla="*/ 1233 h 2752"/>
                      <a:gd name="T26" fmla="*/ 5709 w 5714"/>
                      <a:gd name="T27" fmla="*/ 1412 h 2752"/>
                      <a:gd name="T28" fmla="*/ 5662 w 5714"/>
                      <a:gd name="T29" fmla="*/ 1590 h 2752"/>
                      <a:gd name="T30" fmla="*/ 5569 w 5714"/>
                      <a:gd name="T31" fmla="*/ 1762 h 2752"/>
                      <a:gd name="T32" fmla="*/ 5435 w 5714"/>
                      <a:gd name="T33" fmla="*/ 1927 h 2752"/>
                      <a:gd name="T34" fmla="*/ 5263 w 5714"/>
                      <a:gd name="T35" fmla="*/ 2081 h 2752"/>
                      <a:gd name="T36" fmla="*/ 5055 w 5714"/>
                      <a:gd name="T37" fmla="*/ 2224 h 2752"/>
                      <a:gd name="T38" fmla="*/ 4816 w 5714"/>
                      <a:gd name="T39" fmla="*/ 2352 h 2752"/>
                      <a:gd name="T40" fmla="*/ 4545 w 5714"/>
                      <a:gd name="T41" fmla="*/ 2467 h 2752"/>
                      <a:gd name="T42" fmla="*/ 4248 w 5714"/>
                      <a:gd name="T43" fmla="*/ 2564 h 2752"/>
                      <a:gd name="T44" fmla="*/ 3929 w 5714"/>
                      <a:gd name="T45" fmla="*/ 2644 h 2752"/>
                      <a:gd name="T46" fmla="*/ 3588 w 5714"/>
                      <a:gd name="T47" fmla="*/ 2702 h 2752"/>
                      <a:gd name="T48" fmla="*/ 3230 w 5714"/>
                      <a:gd name="T49" fmla="*/ 2738 h 2752"/>
                      <a:gd name="T50" fmla="*/ 2857 w 5714"/>
                      <a:gd name="T51" fmla="*/ 2752 h 2752"/>
                      <a:gd name="T52" fmla="*/ 2484 w 5714"/>
                      <a:gd name="T53" fmla="*/ 2738 h 2752"/>
                      <a:gd name="T54" fmla="*/ 2127 w 5714"/>
                      <a:gd name="T55" fmla="*/ 2702 h 2752"/>
                      <a:gd name="T56" fmla="*/ 1787 w 5714"/>
                      <a:gd name="T57" fmla="*/ 2644 h 2752"/>
                      <a:gd name="T58" fmla="*/ 1466 w 5714"/>
                      <a:gd name="T59" fmla="*/ 2564 h 2752"/>
                      <a:gd name="T60" fmla="*/ 1169 w 5714"/>
                      <a:gd name="T61" fmla="*/ 2467 h 2752"/>
                      <a:gd name="T62" fmla="*/ 900 w 5714"/>
                      <a:gd name="T63" fmla="*/ 2352 h 2752"/>
                      <a:gd name="T64" fmla="*/ 659 w 5714"/>
                      <a:gd name="T65" fmla="*/ 2224 h 2752"/>
                      <a:gd name="T66" fmla="*/ 451 w 5714"/>
                      <a:gd name="T67" fmla="*/ 2081 h 2752"/>
                      <a:gd name="T68" fmla="*/ 279 w 5714"/>
                      <a:gd name="T69" fmla="*/ 1927 h 2752"/>
                      <a:gd name="T70" fmla="*/ 146 w 5714"/>
                      <a:gd name="T71" fmla="*/ 1762 h 2752"/>
                      <a:gd name="T72" fmla="*/ 54 w 5714"/>
                      <a:gd name="T73" fmla="*/ 1590 h 2752"/>
                      <a:gd name="T74" fmla="*/ 7 w 5714"/>
                      <a:gd name="T75" fmla="*/ 1412 h 2752"/>
                      <a:gd name="T76" fmla="*/ 5 w 5714"/>
                      <a:gd name="T77" fmla="*/ 1233 h 2752"/>
                      <a:gd name="T78" fmla="*/ 50 w 5714"/>
                      <a:gd name="T79" fmla="*/ 1065 h 2752"/>
                      <a:gd name="T80" fmla="*/ 135 w 5714"/>
                      <a:gd name="T81" fmla="*/ 905 h 2752"/>
                      <a:gd name="T82" fmla="*/ 258 w 5714"/>
                      <a:gd name="T83" fmla="*/ 756 h 2752"/>
                      <a:gd name="T84" fmla="*/ 420 w 5714"/>
                      <a:gd name="T85" fmla="*/ 617 h 2752"/>
                      <a:gd name="T86" fmla="*/ 612 w 5714"/>
                      <a:gd name="T87" fmla="*/ 488 h 2752"/>
                      <a:gd name="T88" fmla="*/ 836 w 5714"/>
                      <a:gd name="T89" fmla="*/ 374 h 2752"/>
                      <a:gd name="T90" fmla="*/ 1089 w 5714"/>
                      <a:gd name="T91" fmla="*/ 273 h 2752"/>
                      <a:gd name="T92" fmla="*/ 1367 w 5714"/>
                      <a:gd name="T93" fmla="*/ 186 h 2752"/>
                      <a:gd name="T94" fmla="*/ 1667 w 5714"/>
                      <a:gd name="T95" fmla="*/ 115 h 2752"/>
                      <a:gd name="T96" fmla="*/ 1986 w 5714"/>
                      <a:gd name="T97" fmla="*/ 59 h 2752"/>
                      <a:gd name="T98" fmla="*/ 2325 w 5714"/>
                      <a:gd name="T99" fmla="*/ 21 h 2752"/>
                      <a:gd name="T100" fmla="*/ 2677 w 5714"/>
                      <a:gd name="T101" fmla="*/ 2 h 27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714" h="2752">
                        <a:moveTo>
                          <a:pt x="2857" y="0"/>
                        </a:moveTo>
                        <a:lnTo>
                          <a:pt x="3038" y="2"/>
                        </a:lnTo>
                        <a:lnTo>
                          <a:pt x="3216" y="9"/>
                        </a:lnTo>
                        <a:lnTo>
                          <a:pt x="3390" y="21"/>
                        </a:lnTo>
                        <a:lnTo>
                          <a:pt x="3561" y="38"/>
                        </a:lnTo>
                        <a:lnTo>
                          <a:pt x="3728" y="59"/>
                        </a:lnTo>
                        <a:lnTo>
                          <a:pt x="3891" y="85"/>
                        </a:lnTo>
                        <a:lnTo>
                          <a:pt x="4047" y="115"/>
                        </a:lnTo>
                        <a:lnTo>
                          <a:pt x="4202" y="148"/>
                        </a:lnTo>
                        <a:lnTo>
                          <a:pt x="4349" y="186"/>
                        </a:lnTo>
                        <a:lnTo>
                          <a:pt x="4490" y="228"/>
                        </a:lnTo>
                        <a:lnTo>
                          <a:pt x="4627" y="273"/>
                        </a:lnTo>
                        <a:lnTo>
                          <a:pt x="4755" y="321"/>
                        </a:lnTo>
                        <a:lnTo>
                          <a:pt x="4878" y="374"/>
                        </a:lnTo>
                        <a:lnTo>
                          <a:pt x="4994" y="429"/>
                        </a:lnTo>
                        <a:lnTo>
                          <a:pt x="5102" y="488"/>
                        </a:lnTo>
                        <a:lnTo>
                          <a:pt x="5203" y="551"/>
                        </a:lnTo>
                        <a:lnTo>
                          <a:pt x="5296" y="617"/>
                        </a:lnTo>
                        <a:lnTo>
                          <a:pt x="5380" y="685"/>
                        </a:lnTo>
                        <a:lnTo>
                          <a:pt x="5456" y="756"/>
                        </a:lnTo>
                        <a:lnTo>
                          <a:pt x="5524" y="829"/>
                        </a:lnTo>
                        <a:lnTo>
                          <a:pt x="5581" y="905"/>
                        </a:lnTo>
                        <a:lnTo>
                          <a:pt x="5628" y="985"/>
                        </a:lnTo>
                        <a:lnTo>
                          <a:pt x="5666" y="1065"/>
                        </a:lnTo>
                        <a:lnTo>
                          <a:pt x="5694" y="1148"/>
                        </a:lnTo>
                        <a:lnTo>
                          <a:pt x="5709" y="1233"/>
                        </a:lnTo>
                        <a:lnTo>
                          <a:pt x="5714" y="1320"/>
                        </a:lnTo>
                        <a:lnTo>
                          <a:pt x="5709" y="1412"/>
                        </a:lnTo>
                        <a:lnTo>
                          <a:pt x="5692" y="1501"/>
                        </a:lnTo>
                        <a:lnTo>
                          <a:pt x="5662" y="1590"/>
                        </a:lnTo>
                        <a:lnTo>
                          <a:pt x="5621" y="1677"/>
                        </a:lnTo>
                        <a:lnTo>
                          <a:pt x="5569" y="1762"/>
                        </a:lnTo>
                        <a:lnTo>
                          <a:pt x="5508" y="1845"/>
                        </a:lnTo>
                        <a:lnTo>
                          <a:pt x="5435" y="1927"/>
                        </a:lnTo>
                        <a:lnTo>
                          <a:pt x="5353" y="2005"/>
                        </a:lnTo>
                        <a:lnTo>
                          <a:pt x="5263" y="2081"/>
                        </a:lnTo>
                        <a:lnTo>
                          <a:pt x="5164" y="2154"/>
                        </a:lnTo>
                        <a:lnTo>
                          <a:pt x="5055" y="2224"/>
                        </a:lnTo>
                        <a:lnTo>
                          <a:pt x="4939" y="2290"/>
                        </a:lnTo>
                        <a:lnTo>
                          <a:pt x="4816" y="2352"/>
                        </a:lnTo>
                        <a:lnTo>
                          <a:pt x="4684" y="2411"/>
                        </a:lnTo>
                        <a:lnTo>
                          <a:pt x="4545" y="2467"/>
                        </a:lnTo>
                        <a:lnTo>
                          <a:pt x="4399" y="2517"/>
                        </a:lnTo>
                        <a:lnTo>
                          <a:pt x="4248" y="2564"/>
                        </a:lnTo>
                        <a:lnTo>
                          <a:pt x="4091" y="2606"/>
                        </a:lnTo>
                        <a:lnTo>
                          <a:pt x="3929" y="2644"/>
                        </a:lnTo>
                        <a:lnTo>
                          <a:pt x="3761" y="2675"/>
                        </a:lnTo>
                        <a:lnTo>
                          <a:pt x="3588" y="2702"/>
                        </a:lnTo>
                        <a:lnTo>
                          <a:pt x="3411" y="2724"/>
                        </a:lnTo>
                        <a:lnTo>
                          <a:pt x="3230" y="2738"/>
                        </a:lnTo>
                        <a:lnTo>
                          <a:pt x="3046" y="2748"/>
                        </a:lnTo>
                        <a:lnTo>
                          <a:pt x="2857" y="2752"/>
                        </a:lnTo>
                        <a:lnTo>
                          <a:pt x="2670" y="2748"/>
                        </a:lnTo>
                        <a:lnTo>
                          <a:pt x="2484" y="2738"/>
                        </a:lnTo>
                        <a:lnTo>
                          <a:pt x="2304" y="2724"/>
                        </a:lnTo>
                        <a:lnTo>
                          <a:pt x="2127" y="2702"/>
                        </a:lnTo>
                        <a:lnTo>
                          <a:pt x="1955" y="2675"/>
                        </a:lnTo>
                        <a:lnTo>
                          <a:pt x="1787" y="2644"/>
                        </a:lnTo>
                        <a:lnTo>
                          <a:pt x="1624" y="2606"/>
                        </a:lnTo>
                        <a:lnTo>
                          <a:pt x="1466" y="2564"/>
                        </a:lnTo>
                        <a:lnTo>
                          <a:pt x="1315" y="2517"/>
                        </a:lnTo>
                        <a:lnTo>
                          <a:pt x="1169" y="2467"/>
                        </a:lnTo>
                        <a:lnTo>
                          <a:pt x="1032" y="2411"/>
                        </a:lnTo>
                        <a:lnTo>
                          <a:pt x="900" y="2352"/>
                        </a:lnTo>
                        <a:lnTo>
                          <a:pt x="775" y="2290"/>
                        </a:lnTo>
                        <a:lnTo>
                          <a:pt x="659" y="2224"/>
                        </a:lnTo>
                        <a:lnTo>
                          <a:pt x="552" y="2154"/>
                        </a:lnTo>
                        <a:lnTo>
                          <a:pt x="451" y="2081"/>
                        </a:lnTo>
                        <a:lnTo>
                          <a:pt x="361" y="2005"/>
                        </a:lnTo>
                        <a:lnTo>
                          <a:pt x="279" y="1927"/>
                        </a:lnTo>
                        <a:lnTo>
                          <a:pt x="208" y="1845"/>
                        </a:lnTo>
                        <a:lnTo>
                          <a:pt x="146" y="1762"/>
                        </a:lnTo>
                        <a:lnTo>
                          <a:pt x="94" y="1677"/>
                        </a:lnTo>
                        <a:lnTo>
                          <a:pt x="54" y="1590"/>
                        </a:lnTo>
                        <a:lnTo>
                          <a:pt x="24" y="1501"/>
                        </a:lnTo>
                        <a:lnTo>
                          <a:pt x="7" y="1412"/>
                        </a:lnTo>
                        <a:lnTo>
                          <a:pt x="0" y="1320"/>
                        </a:lnTo>
                        <a:lnTo>
                          <a:pt x="5" y="1233"/>
                        </a:lnTo>
                        <a:lnTo>
                          <a:pt x="23" y="1148"/>
                        </a:lnTo>
                        <a:lnTo>
                          <a:pt x="50" y="1065"/>
                        </a:lnTo>
                        <a:lnTo>
                          <a:pt x="87" y="985"/>
                        </a:lnTo>
                        <a:lnTo>
                          <a:pt x="135" y="905"/>
                        </a:lnTo>
                        <a:lnTo>
                          <a:pt x="193" y="829"/>
                        </a:lnTo>
                        <a:lnTo>
                          <a:pt x="258" y="756"/>
                        </a:lnTo>
                        <a:lnTo>
                          <a:pt x="335" y="685"/>
                        </a:lnTo>
                        <a:lnTo>
                          <a:pt x="420" y="617"/>
                        </a:lnTo>
                        <a:lnTo>
                          <a:pt x="512" y="551"/>
                        </a:lnTo>
                        <a:lnTo>
                          <a:pt x="612" y="488"/>
                        </a:lnTo>
                        <a:lnTo>
                          <a:pt x="722" y="429"/>
                        </a:lnTo>
                        <a:lnTo>
                          <a:pt x="836" y="374"/>
                        </a:lnTo>
                        <a:lnTo>
                          <a:pt x="959" y="321"/>
                        </a:lnTo>
                        <a:lnTo>
                          <a:pt x="1089" y="273"/>
                        </a:lnTo>
                        <a:lnTo>
                          <a:pt x="1225" y="228"/>
                        </a:lnTo>
                        <a:lnTo>
                          <a:pt x="1367" y="186"/>
                        </a:lnTo>
                        <a:lnTo>
                          <a:pt x="1514" y="148"/>
                        </a:lnTo>
                        <a:lnTo>
                          <a:pt x="1667" y="115"/>
                        </a:lnTo>
                        <a:lnTo>
                          <a:pt x="1825" y="85"/>
                        </a:lnTo>
                        <a:lnTo>
                          <a:pt x="1986" y="59"/>
                        </a:lnTo>
                        <a:lnTo>
                          <a:pt x="2155" y="38"/>
                        </a:lnTo>
                        <a:lnTo>
                          <a:pt x="2325" y="21"/>
                        </a:lnTo>
                        <a:lnTo>
                          <a:pt x="2500" y="9"/>
                        </a:lnTo>
                        <a:lnTo>
                          <a:pt x="2677" y="2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FFD949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25" name="Freeform 27">
                    <a:extLst>
                      <a:ext uri="{FF2B5EF4-FFF2-40B4-BE49-F238E27FC236}">
                        <a16:creationId xmlns:a16="http://schemas.microsoft.com/office/drawing/2014/main" id="{0A242FB0-E42F-687F-6237-747464055F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932238" y="3152775"/>
                    <a:ext cx="7677150" cy="3138488"/>
                  </a:xfrm>
                  <a:custGeom>
                    <a:avLst/>
                    <a:gdLst>
                      <a:gd name="T0" fmla="*/ 2611 w 4836"/>
                      <a:gd name="T1" fmla="*/ 4 h 1977"/>
                      <a:gd name="T2" fmla="*/ 2977 w 4836"/>
                      <a:gd name="T3" fmla="*/ 28 h 1977"/>
                      <a:gd name="T4" fmla="*/ 3312 w 4836"/>
                      <a:gd name="T5" fmla="*/ 75 h 1977"/>
                      <a:gd name="T6" fmla="*/ 3619 w 4836"/>
                      <a:gd name="T7" fmla="*/ 141 h 1977"/>
                      <a:gd name="T8" fmla="*/ 3893 w 4836"/>
                      <a:gd name="T9" fmla="*/ 224 h 1977"/>
                      <a:gd name="T10" fmla="*/ 4136 w 4836"/>
                      <a:gd name="T11" fmla="*/ 318 h 1977"/>
                      <a:gd name="T12" fmla="*/ 4344 w 4836"/>
                      <a:gd name="T13" fmla="*/ 424 h 1977"/>
                      <a:gd name="T14" fmla="*/ 4517 w 4836"/>
                      <a:gd name="T15" fmla="*/ 535 h 1977"/>
                      <a:gd name="T16" fmla="*/ 4654 w 4836"/>
                      <a:gd name="T17" fmla="*/ 652 h 1977"/>
                      <a:gd name="T18" fmla="*/ 4755 w 4836"/>
                      <a:gd name="T19" fmla="*/ 768 h 1977"/>
                      <a:gd name="T20" fmla="*/ 4816 w 4836"/>
                      <a:gd name="T21" fmla="*/ 883 h 1977"/>
                      <a:gd name="T22" fmla="*/ 4836 w 4836"/>
                      <a:gd name="T23" fmla="*/ 990 h 1977"/>
                      <a:gd name="T24" fmla="*/ 4816 w 4836"/>
                      <a:gd name="T25" fmla="*/ 1100 h 1977"/>
                      <a:gd name="T26" fmla="*/ 4755 w 4836"/>
                      <a:gd name="T27" fmla="*/ 1213 h 1977"/>
                      <a:gd name="T28" fmla="*/ 4654 w 4836"/>
                      <a:gd name="T29" fmla="*/ 1329 h 1977"/>
                      <a:gd name="T30" fmla="*/ 4517 w 4836"/>
                      <a:gd name="T31" fmla="*/ 1444 h 1977"/>
                      <a:gd name="T32" fmla="*/ 4344 w 4836"/>
                      <a:gd name="T33" fmla="*/ 1555 h 1977"/>
                      <a:gd name="T34" fmla="*/ 4136 w 4836"/>
                      <a:gd name="T35" fmla="*/ 1659 h 1977"/>
                      <a:gd name="T36" fmla="*/ 3893 w 4836"/>
                      <a:gd name="T37" fmla="*/ 1755 h 1977"/>
                      <a:gd name="T38" fmla="*/ 3619 w 4836"/>
                      <a:gd name="T39" fmla="*/ 1836 h 1977"/>
                      <a:gd name="T40" fmla="*/ 3312 w 4836"/>
                      <a:gd name="T41" fmla="*/ 1902 h 1977"/>
                      <a:gd name="T42" fmla="*/ 2977 w 4836"/>
                      <a:gd name="T43" fmla="*/ 1949 h 1977"/>
                      <a:gd name="T44" fmla="*/ 2611 w 4836"/>
                      <a:gd name="T45" fmla="*/ 1974 h 1977"/>
                      <a:gd name="T46" fmla="*/ 2226 w 4836"/>
                      <a:gd name="T47" fmla="*/ 1974 h 1977"/>
                      <a:gd name="T48" fmla="*/ 1861 w 4836"/>
                      <a:gd name="T49" fmla="*/ 1949 h 1977"/>
                      <a:gd name="T50" fmla="*/ 1525 w 4836"/>
                      <a:gd name="T51" fmla="*/ 1902 h 1977"/>
                      <a:gd name="T52" fmla="*/ 1218 w 4836"/>
                      <a:gd name="T53" fmla="*/ 1836 h 1977"/>
                      <a:gd name="T54" fmla="*/ 944 w 4836"/>
                      <a:gd name="T55" fmla="*/ 1755 h 1977"/>
                      <a:gd name="T56" fmla="*/ 701 w 4836"/>
                      <a:gd name="T57" fmla="*/ 1659 h 1977"/>
                      <a:gd name="T58" fmla="*/ 493 w 4836"/>
                      <a:gd name="T59" fmla="*/ 1555 h 1977"/>
                      <a:gd name="T60" fmla="*/ 319 w 4836"/>
                      <a:gd name="T61" fmla="*/ 1444 h 1977"/>
                      <a:gd name="T62" fmla="*/ 182 w 4836"/>
                      <a:gd name="T63" fmla="*/ 1329 h 1977"/>
                      <a:gd name="T64" fmla="*/ 81 w 4836"/>
                      <a:gd name="T65" fmla="*/ 1213 h 1977"/>
                      <a:gd name="T66" fmla="*/ 21 w 4836"/>
                      <a:gd name="T67" fmla="*/ 1100 h 1977"/>
                      <a:gd name="T68" fmla="*/ 0 w 4836"/>
                      <a:gd name="T69" fmla="*/ 990 h 1977"/>
                      <a:gd name="T70" fmla="*/ 21 w 4836"/>
                      <a:gd name="T71" fmla="*/ 883 h 1977"/>
                      <a:gd name="T72" fmla="*/ 81 w 4836"/>
                      <a:gd name="T73" fmla="*/ 768 h 1977"/>
                      <a:gd name="T74" fmla="*/ 182 w 4836"/>
                      <a:gd name="T75" fmla="*/ 652 h 1977"/>
                      <a:gd name="T76" fmla="*/ 319 w 4836"/>
                      <a:gd name="T77" fmla="*/ 535 h 1977"/>
                      <a:gd name="T78" fmla="*/ 493 w 4836"/>
                      <a:gd name="T79" fmla="*/ 424 h 1977"/>
                      <a:gd name="T80" fmla="*/ 701 w 4836"/>
                      <a:gd name="T81" fmla="*/ 318 h 1977"/>
                      <a:gd name="T82" fmla="*/ 944 w 4836"/>
                      <a:gd name="T83" fmla="*/ 224 h 1977"/>
                      <a:gd name="T84" fmla="*/ 1218 w 4836"/>
                      <a:gd name="T85" fmla="*/ 141 h 1977"/>
                      <a:gd name="T86" fmla="*/ 1525 w 4836"/>
                      <a:gd name="T87" fmla="*/ 75 h 1977"/>
                      <a:gd name="T88" fmla="*/ 1861 w 4836"/>
                      <a:gd name="T89" fmla="*/ 28 h 1977"/>
                      <a:gd name="T90" fmla="*/ 2226 w 4836"/>
                      <a:gd name="T91" fmla="*/ 4 h 19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836" h="1977">
                        <a:moveTo>
                          <a:pt x="2418" y="0"/>
                        </a:moveTo>
                        <a:lnTo>
                          <a:pt x="2611" y="4"/>
                        </a:lnTo>
                        <a:lnTo>
                          <a:pt x="2796" y="12"/>
                        </a:lnTo>
                        <a:lnTo>
                          <a:pt x="2977" y="28"/>
                        </a:lnTo>
                        <a:lnTo>
                          <a:pt x="3149" y="49"/>
                        </a:lnTo>
                        <a:lnTo>
                          <a:pt x="3312" y="75"/>
                        </a:lnTo>
                        <a:lnTo>
                          <a:pt x="3469" y="106"/>
                        </a:lnTo>
                        <a:lnTo>
                          <a:pt x="3619" y="141"/>
                        </a:lnTo>
                        <a:lnTo>
                          <a:pt x="3759" y="181"/>
                        </a:lnTo>
                        <a:lnTo>
                          <a:pt x="3893" y="224"/>
                        </a:lnTo>
                        <a:lnTo>
                          <a:pt x="4019" y="269"/>
                        </a:lnTo>
                        <a:lnTo>
                          <a:pt x="4136" y="318"/>
                        </a:lnTo>
                        <a:lnTo>
                          <a:pt x="4245" y="370"/>
                        </a:lnTo>
                        <a:lnTo>
                          <a:pt x="4344" y="424"/>
                        </a:lnTo>
                        <a:lnTo>
                          <a:pt x="4436" y="480"/>
                        </a:lnTo>
                        <a:lnTo>
                          <a:pt x="4517" y="535"/>
                        </a:lnTo>
                        <a:lnTo>
                          <a:pt x="4592" y="593"/>
                        </a:lnTo>
                        <a:lnTo>
                          <a:pt x="4654" y="652"/>
                        </a:lnTo>
                        <a:lnTo>
                          <a:pt x="4710" y="709"/>
                        </a:lnTo>
                        <a:lnTo>
                          <a:pt x="4755" y="768"/>
                        </a:lnTo>
                        <a:lnTo>
                          <a:pt x="4790" y="825"/>
                        </a:lnTo>
                        <a:lnTo>
                          <a:pt x="4816" y="883"/>
                        </a:lnTo>
                        <a:lnTo>
                          <a:pt x="4831" y="937"/>
                        </a:lnTo>
                        <a:lnTo>
                          <a:pt x="4836" y="990"/>
                        </a:lnTo>
                        <a:lnTo>
                          <a:pt x="4831" y="1044"/>
                        </a:lnTo>
                        <a:lnTo>
                          <a:pt x="4816" y="1100"/>
                        </a:lnTo>
                        <a:lnTo>
                          <a:pt x="4790" y="1155"/>
                        </a:lnTo>
                        <a:lnTo>
                          <a:pt x="4755" y="1213"/>
                        </a:lnTo>
                        <a:lnTo>
                          <a:pt x="4710" y="1270"/>
                        </a:lnTo>
                        <a:lnTo>
                          <a:pt x="4654" y="1329"/>
                        </a:lnTo>
                        <a:lnTo>
                          <a:pt x="4592" y="1386"/>
                        </a:lnTo>
                        <a:lnTo>
                          <a:pt x="4517" y="1444"/>
                        </a:lnTo>
                        <a:lnTo>
                          <a:pt x="4436" y="1501"/>
                        </a:lnTo>
                        <a:lnTo>
                          <a:pt x="4344" y="1555"/>
                        </a:lnTo>
                        <a:lnTo>
                          <a:pt x="4245" y="1609"/>
                        </a:lnTo>
                        <a:lnTo>
                          <a:pt x="4136" y="1659"/>
                        </a:lnTo>
                        <a:lnTo>
                          <a:pt x="4019" y="1710"/>
                        </a:lnTo>
                        <a:lnTo>
                          <a:pt x="3893" y="1755"/>
                        </a:lnTo>
                        <a:lnTo>
                          <a:pt x="3759" y="1798"/>
                        </a:lnTo>
                        <a:lnTo>
                          <a:pt x="3619" y="1836"/>
                        </a:lnTo>
                        <a:lnTo>
                          <a:pt x="3469" y="1871"/>
                        </a:lnTo>
                        <a:lnTo>
                          <a:pt x="3312" y="1902"/>
                        </a:lnTo>
                        <a:lnTo>
                          <a:pt x="3149" y="1929"/>
                        </a:lnTo>
                        <a:lnTo>
                          <a:pt x="2977" y="1949"/>
                        </a:lnTo>
                        <a:lnTo>
                          <a:pt x="2796" y="1965"/>
                        </a:lnTo>
                        <a:lnTo>
                          <a:pt x="2611" y="1974"/>
                        </a:lnTo>
                        <a:lnTo>
                          <a:pt x="2418" y="1977"/>
                        </a:lnTo>
                        <a:lnTo>
                          <a:pt x="2226" y="1974"/>
                        </a:lnTo>
                        <a:lnTo>
                          <a:pt x="2040" y="1965"/>
                        </a:lnTo>
                        <a:lnTo>
                          <a:pt x="1861" y="1949"/>
                        </a:lnTo>
                        <a:lnTo>
                          <a:pt x="1690" y="1929"/>
                        </a:lnTo>
                        <a:lnTo>
                          <a:pt x="1525" y="1902"/>
                        </a:lnTo>
                        <a:lnTo>
                          <a:pt x="1369" y="1871"/>
                        </a:lnTo>
                        <a:lnTo>
                          <a:pt x="1218" y="1836"/>
                        </a:lnTo>
                        <a:lnTo>
                          <a:pt x="1077" y="1798"/>
                        </a:lnTo>
                        <a:lnTo>
                          <a:pt x="944" y="1755"/>
                        </a:lnTo>
                        <a:lnTo>
                          <a:pt x="819" y="1710"/>
                        </a:lnTo>
                        <a:lnTo>
                          <a:pt x="701" y="1659"/>
                        </a:lnTo>
                        <a:lnTo>
                          <a:pt x="593" y="1609"/>
                        </a:lnTo>
                        <a:lnTo>
                          <a:pt x="493" y="1555"/>
                        </a:lnTo>
                        <a:lnTo>
                          <a:pt x="401" y="1501"/>
                        </a:lnTo>
                        <a:lnTo>
                          <a:pt x="319" y="1444"/>
                        </a:lnTo>
                        <a:lnTo>
                          <a:pt x="246" y="1386"/>
                        </a:lnTo>
                        <a:lnTo>
                          <a:pt x="182" y="1329"/>
                        </a:lnTo>
                        <a:lnTo>
                          <a:pt x="127" y="1270"/>
                        </a:lnTo>
                        <a:lnTo>
                          <a:pt x="81" y="1213"/>
                        </a:lnTo>
                        <a:lnTo>
                          <a:pt x="47" y="1155"/>
                        </a:lnTo>
                        <a:lnTo>
                          <a:pt x="21" y="1100"/>
                        </a:lnTo>
                        <a:lnTo>
                          <a:pt x="5" y="1044"/>
                        </a:lnTo>
                        <a:lnTo>
                          <a:pt x="0" y="990"/>
                        </a:lnTo>
                        <a:lnTo>
                          <a:pt x="5" y="937"/>
                        </a:lnTo>
                        <a:lnTo>
                          <a:pt x="21" y="883"/>
                        </a:lnTo>
                        <a:lnTo>
                          <a:pt x="47" y="825"/>
                        </a:lnTo>
                        <a:lnTo>
                          <a:pt x="81" y="768"/>
                        </a:lnTo>
                        <a:lnTo>
                          <a:pt x="127" y="709"/>
                        </a:lnTo>
                        <a:lnTo>
                          <a:pt x="182" y="652"/>
                        </a:lnTo>
                        <a:lnTo>
                          <a:pt x="246" y="593"/>
                        </a:lnTo>
                        <a:lnTo>
                          <a:pt x="319" y="535"/>
                        </a:lnTo>
                        <a:lnTo>
                          <a:pt x="401" y="480"/>
                        </a:lnTo>
                        <a:lnTo>
                          <a:pt x="493" y="424"/>
                        </a:lnTo>
                        <a:lnTo>
                          <a:pt x="593" y="370"/>
                        </a:lnTo>
                        <a:lnTo>
                          <a:pt x="701" y="318"/>
                        </a:lnTo>
                        <a:lnTo>
                          <a:pt x="819" y="269"/>
                        </a:lnTo>
                        <a:lnTo>
                          <a:pt x="944" y="224"/>
                        </a:lnTo>
                        <a:lnTo>
                          <a:pt x="1077" y="181"/>
                        </a:lnTo>
                        <a:lnTo>
                          <a:pt x="1218" y="141"/>
                        </a:lnTo>
                        <a:lnTo>
                          <a:pt x="1369" y="106"/>
                        </a:lnTo>
                        <a:lnTo>
                          <a:pt x="1525" y="75"/>
                        </a:lnTo>
                        <a:lnTo>
                          <a:pt x="1690" y="49"/>
                        </a:lnTo>
                        <a:lnTo>
                          <a:pt x="1861" y="28"/>
                        </a:lnTo>
                        <a:lnTo>
                          <a:pt x="2040" y="12"/>
                        </a:lnTo>
                        <a:lnTo>
                          <a:pt x="2226" y="4"/>
                        </a:lnTo>
                        <a:lnTo>
                          <a:pt x="2418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60000"/>
                      <a:lumOff val="40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  <p:sp>
                <p:nvSpPr>
                  <p:cNvPr id="226" name="Freeform 28">
                    <a:extLst>
                      <a:ext uri="{FF2B5EF4-FFF2-40B4-BE49-F238E27FC236}">
                        <a16:creationId xmlns:a16="http://schemas.microsoft.com/office/drawing/2014/main" id="{A3D2F882-443B-79C6-77BA-0FD5AFA8E5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200775" y="3851275"/>
                    <a:ext cx="3035300" cy="2446338"/>
                  </a:xfrm>
                  <a:custGeom>
                    <a:avLst/>
                    <a:gdLst>
                      <a:gd name="T0" fmla="*/ 458 w 1912"/>
                      <a:gd name="T1" fmla="*/ 3 h 1541"/>
                      <a:gd name="T2" fmla="*/ 516 w 1912"/>
                      <a:gd name="T3" fmla="*/ 34 h 1541"/>
                      <a:gd name="T4" fmla="*/ 618 w 1912"/>
                      <a:gd name="T5" fmla="*/ 69 h 1541"/>
                      <a:gd name="T6" fmla="*/ 758 w 1912"/>
                      <a:gd name="T7" fmla="*/ 92 h 1541"/>
                      <a:gd name="T8" fmla="*/ 909 w 1912"/>
                      <a:gd name="T9" fmla="*/ 93 h 1541"/>
                      <a:gd name="T10" fmla="*/ 1053 w 1912"/>
                      <a:gd name="T11" fmla="*/ 95 h 1541"/>
                      <a:gd name="T12" fmla="*/ 1220 w 1912"/>
                      <a:gd name="T13" fmla="*/ 107 h 1541"/>
                      <a:gd name="T14" fmla="*/ 1366 w 1912"/>
                      <a:gd name="T15" fmla="*/ 137 h 1541"/>
                      <a:gd name="T16" fmla="*/ 1489 w 1912"/>
                      <a:gd name="T17" fmla="*/ 182 h 1541"/>
                      <a:gd name="T18" fmla="*/ 1588 w 1912"/>
                      <a:gd name="T19" fmla="*/ 246 h 1541"/>
                      <a:gd name="T20" fmla="*/ 1662 w 1912"/>
                      <a:gd name="T21" fmla="*/ 331 h 1541"/>
                      <a:gd name="T22" fmla="*/ 1732 w 1912"/>
                      <a:gd name="T23" fmla="*/ 396 h 1541"/>
                      <a:gd name="T24" fmla="*/ 1799 w 1912"/>
                      <a:gd name="T25" fmla="*/ 439 h 1541"/>
                      <a:gd name="T26" fmla="*/ 1837 w 1912"/>
                      <a:gd name="T27" fmla="*/ 493 h 1541"/>
                      <a:gd name="T28" fmla="*/ 1862 w 1912"/>
                      <a:gd name="T29" fmla="*/ 592 h 1541"/>
                      <a:gd name="T30" fmla="*/ 1837 w 1912"/>
                      <a:gd name="T31" fmla="*/ 648 h 1541"/>
                      <a:gd name="T32" fmla="*/ 1777 w 1912"/>
                      <a:gd name="T33" fmla="*/ 688 h 1541"/>
                      <a:gd name="T34" fmla="*/ 1725 w 1912"/>
                      <a:gd name="T35" fmla="*/ 748 h 1541"/>
                      <a:gd name="T36" fmla="*/ 1688 w 1912"/>
                      <a:gd name="T37" fmla="*/ 840 h 1541"/>
                      <a:gd name="T38" fmla="*/ 1628 w 1912"/>
                      <a:gd name="T39" fmla="*/ 924 h 1541"/>
                      <a:gd name="T40" fmla="*/ 1541 w 1912"/>
                      <a:gd name="T41" fmla="*/ 997 h 1541"/>
                      <a:gd name="T42" fmla="*/ 1426 w 1912"/>
                      <a:gd name="T43" fmla="*/ 1058 h 1541"/>
                      <a:gd name="T44" fmla="*/ 1371 w 1912"/>
                      <a:gd name="T45" fmla="*/ 1198 h 1541"/>
                      <a:gd name="T46" fmla="*/ 1392 w 1912"/>
                      <a:gd name="T47" fmla="*/ 1240 h 1541"/>
                      <a:gd name="T48" fmla="*/ 1438 w 1912"/>
                      <a:gd name="T49" fmla="*/ 1271 h 1541"/>
                      <a:gd name="T50" fmla="*/ 1770 w 1912"/>
                      <a:gd name="T51" fmla="*/ 1475 h 1541"/>
                      <a:gd name="T52" fmla="*/ 1464 w 1912"/>
                      <a:gd name="T53" fmla="*/ 1516 h 1541"/>
                      <a:gd name="T54" fmla="*/ 1135 w 1912"/>
                      <a:gd name="T55" fmla="*/ 1539 h 1541"/>
                      <a:gd name="T56" fmla="*/ 786 w 1912"/>
                      <a:gd name="T57" fmla="*/ 1539 h 1541"/>
                      <a:gd name="T58" fmla="*/ 453 w 1912"/>
                      <a:gd name="T59" fmla="*/ 1516 h 1541"/>
                      <a:gd name="T60" fmla="*/ 146 w 1912"/>
                      <a:gd name="T61" fmla="*/ 1473 h 1541"/>
                      <a:gd name="T62" fmla="*/ 484 w 1912"/>
                      <a:gd name="T63" fmla="*/ 1270 h 1541"/>
                      <a:gd name="T64" fmla="*/ 531 w 1912"/>
                      <a:gd name="T65" fmla="*/ 1240 h 1541"/>
                      <a:gd name="T66" fmla="*/ 554 w 1912"/>
                      <a:gd name="T67" fmla="*/ 1198 h 1541"/>
                      <a:gd name="T68" fmla="*/ 498 w 1912"/>
                      <a:gd name="T69" fmla="*/ 1058 h 1541"/>
                      <a:gd name="T70" fmla="*/ 384 w 1912"/>
                      <a:gd name="T71" fmla="*/ 997 h 1541"/>
                      <a:gd name="T72" fmla="*/ 297 w 1912"/>
                      <a:gd name="T73" fmla="*/ 924 h 1541"/>
                      <a:gd name="T74" fmla="*/ 238 w 1912"/>
                      <a:gd name="T75" fmla="*/ 840 h 1541"/>
                      <a:gd name="T76" fmla="*/ 200 w 1912"/>
                      <a:gd name="T77" fmla="*/ 748 h 1541"/>
                      <a:gd name="T78" fmla="*/ 148 w 1912"/>
                      <a:gd name="T79" fmla="*/ 688 h 1541"/>
                      <a:gd name="T80" fmla="*/ 87 w 1912"/>
                      <a:gd name="T81" fmla="*/ 648 h 1541"/>
                      <a:gd name="T82" fmla="*/ 63 w 1912"/>
                      <a:gd name="T83" fmla="*/ 592 h 1541"/>
                      <a:gd name="T84" fmla="*/ 87 w 1912"/>
                      <a:gd name="T85" fmla="*/ 495 h 1541"/>
                      <a:gd name="T86" fmla="*/ 125 w 1912"/>
                      <a:gd name="T87" fmla="*/ 439 h 1541"/>
                      <a:gd name="T88" fmla="*/ 193 w 1912"/>
                      <a:gd name="T89" fmla="*/ 397 h 1541"/>
                      <a:gd name="T90" fmla="*/ 264 w 1912"/>
                      <a:gd name="T91" fmla="*/ 323 h 1541"/>
                      <a:gd name="T92" fmla="*/ 346 w 1912"/>
                      <a:gd name="T93" fmla="*/ 219 h 1541"/>
                      <a:gd name="T94" fmla="*/ 391 w 1912"/>
                      <a:gd name="T95" fmla="*/ 175 h 1541"/>
                      <a:gd name="T96" fmla="*/ 418 w 1912"/>
                      <a:gd name="T97" fmla="*/ 149 h 1541"/>
                      <a:gd name="T98" fmla="*/ 432 w 1912"/>
                      <a:gd name="T99" fmla="*/ 125 h 1541"/>
                      <a:gd name="T100" fmla="*/ 432 w 1912"/>
                      <a:gd name="T101" fmla="*/ 90 h 1541"/>
                      <a:gd name="T102" fmla="*/ 425 w 1912"/>
                      <a:gd name="T103" fmla="*/ 36 h 1541"/>
                      <a:gd name="T104" fmla="*/ 429 w 1912"/>
                      <a:gd name="T105" fmla="*/ 5 h 1541"/>
                      <a:gd name="T106" fmla="*/ 450 w 1912"/>
                      <a:gd name="T107" fmla="*/ 0 h 15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912" h="1541">
                        <a:moveTo>
                          <a:pt x="450" y="0"/>
                        </a:moveTo>
                        <a:lnTo>
                          <a:pt x="458" y="3"/>
                        </a:lnTo>
                        <a:lnTo>
                          <a:pt x="484" y="19"/>
                        </a:lnTo>
                        <a:lnTo>
                          <a:pt x="516" y="34"/>
                        </a:lnTo>
                        <a:lnTo>
                          <a:pt x="554" y="50"/>
                        </a:lnTo>
                        <a:lnTo>
                          <a:pt x="618" y="69"/>
                        </a:lnTo>
                        <a:lnTo>
                          <a:pt x="686" y="83"/>
                        </a:lnTo>
                        <a:lnTo>
                          <a:pt x="758" y="92"/>
                        </a:lnTo>
                        <a:lnTo>
                          <a:pt x="833" y="95"/>
                        </a:lnTo>
                        <a:lnTo>
                          <a:pt x="909" y="93"/>
                        </a:lnTo>
                        <a:lnTo>
                          <a:pt x="961" y="93"/>
                        </a:lnTo>
                        <a:lnTo>
                          <a:pt x="1053" y="95"/>
                        </a:lnTo>
                        <a:lnTo>
                          <a:pt x="1140" y="99"/>
                        </a:lnTo>
                        <a:lnTo>
                          <a:pt x="1220" y="107"/>
                        </a:lnTo>
                        <a:lnTo>
                          <a:pt x="1296" y="121"/>
                        </a:lnTo>
                        <a:lnTo>
                          <a:pt x="1366" y="137"/>
                        </a:lnTo>
                        <a:lnTo>
                          <a:pt x="1430" y="158"/>
                        </a:lnTo>
                        <a:lnTo>
                          <a:pt x="1489" y="182"/>
                        </a:lnTo>
                        <a:lnTo>
                          <a:pt x="1541" y="213"/>
                        </a:lnTo>
                        <a:lnTo>
                          <a:pt x="1588" y="246"/>
                        </a:lnTo>
                        <a:lnTo>
                          <a:pt x="1628" y="286"/>
                        </a:lnTo>
                        <a:lnTo>
                          <a:pt x="1662" y="331"/>
                        </a:lnTo>
                        <a:lnTo>
                          <a:pt x="1690" y="382"/>
                        </a:lnTo>
                        <a:lnTo>
                          <a:pt x="1732" y="396"/>
                        </a:lnTo>
                        <a:lnTo>
                          <a:pt x="1768" y="417"/>
                        </a:lnTo>
                        <a:lnTo>
                          <a:pt x="1799" y="439"/>
                        </a:lnTo>
                        <a:lnTo>
                          <a:pt x="1824" y="465"/>
                        </a:lnTo>
                        <a:lnTo>
                          <a:pt x="1837" y="493"/>
                        </a:lnTo>
                        <a:lnTo>
                          <a:pt x="1858" y="561"/>
                        </a:lnTo>
                        <a:lnTo>
                          <a:pt x="1862" y="592"/>
                        </a:lnTo>
                        <a:lnTo>
                          <a:pt x="1855" y="622"/>
                        </a:lnTo>
                        <a:lnTo>
                          <a:pt x="1837" y="648"/>
                        </a:lnTo>
                        <a:lnTo>
                          <a:pt x="1811" y="670"/>
                        </a:lnTo>
                        <a:lnTo>
                          <a:pt x="1777" y="688"/>
                        </a:lnTo>
                        <a:lnTo>
                          <a:pt x="1735" y="700"/>
                        </a:lnTo>
                        <a:lnTo>
                          <a:pt x="1725" y="748"/>
                        </a:lnTo>
                        <a:lnTo>
                          <a:pt x="1709" y="795"/>
                        </a:lnTo>
                        <a:lnTo>
                          <a:pt x="1688" y="840"/>
                        </a:lnTo>
                        <a:lnTo>
                          <a:pt x="1661" y="882"/>
                        </a:lnTo>
                        <a:lnTo>
                          <a:pt x="1628" y="924"/>
                        </a:lnTo>
                        <a:lnTo>
                          <a:pt x="1588" y="962"/>
                        </a:lnTo>
                        <a:lnTo>
                          <a:pt x="1541" y="997"/>
                        </a:lnTo>
                        <a:lnTo>
                          <a:pt x="1487" y="1030"/>
                        </a:lnTo>
                        <a:lnTo>
                          <a:pt x="1426" y="1058"/>
                        </a:lnTo>
                        <a:lnTo>
                          <a:pt x="1359" y="1084"/>
                        </a:lnTo>
                        <a:lnTo>
                          <a:pt x="1371" y="1198"/>
                        </a:lnTo>
                        <a:lnTo>
                          <a:pt x="1378" y="1221"/>
                        </a:lnTo>
                        <a:lnTo>
                          <a:pt x="1392" y="1240"/>
                        </a:lnTo>
                        <a:lnTo>
                          <a:pt x="1412" y="1257"/>
                        </a:lnTo>
                        <a:lnTo>
                          <a:pt x="1438" y="1271"/>
                        </a:lnTo>
                        <a:lnTo>
                          <a:pt x="1912" y="1449"/>
                        </a:lnTo>
                        <a:lnTo>
                          <a:pt x="1770" y="1475"/>
                        </a:lnTo>
                        <a:lnTo>
                          <a:pt x="1619" y="1497"/>
                        </a:lnTo>
                        <a:lnTo>
                          <a:pt x="1464" y="1516"/>
                        </a:lnTo>
                        <a:lnTo>
                          <a:pt x="1303" y="1530"/>
                        </a:lnTo>
                        <a:lnTo>
                          <a:pt x="1135" y="1539"/>
                        </a:lnTo>
                        <a:lnTo>
                          <a:pt x="961" y="1541"/>
                        </a:lnTo>
                        <a:lnTo>
                          <a:pt x="786" y="1539"/>
                        </a:lnTo>
                        <a:lnTo>
                          <a:pt x="618" y="1530"/>
                        </a:lnTo>
                        <a:lnTo>
                          <a:pt x="453" y="1516"/>
                        </a:lnTo>
                        <a:lnTo>
                          <a:pt x="297" y="1497"/>
                        </a:lnTo>
                        <a:lnTo>
                          <a:pt x="146" y="1473"/>
                        </a:lnTo>
                        <a:lnTo>
                          <a:pt x="0" y="1445"/>
                        </a:lnTo>
                        <a:lnTo>
                          <a:pt x="484" y="1270"/>
                        </a:lnTo>
                        <a:lnTo>
                          <a:pt x="512" y="1257"/>
                        </a:lnTo>
                        <a:lnTo>
                          <a:pt x="531" y="1240"/>
                        </a:lnTo>
                        <a:lnTo>
                          <a:pt x="547" y="1219"/>
                        </a:lnTo>
                        <a:lnTo>
                          <a:pt x="554" y="1198"/>
                        </a:lnTo>
                        <a:lnTo>
                          <a:pt x="566" y="1084"/>
                        </a:lnTo>
                        <a:lnTo>
                          <a:pt x="498" y="1058"/>
                        </a:lnTo>
                        <a:lnTo>
                          <a:pt x="438" y="1030"/>
                        </a:lnTo>
                        <a:lnTo>
                          <a:pt x="384" y="997"/>
                        </a:lnTo>
                        <a:lnTo>
                          <a:pt x="337" y="962"/>
                        </a:lnTo>
                        <a:lnTo>
                          <a:pt x="297" y="924"/>
                        </a:lnTo>
                        <a:lnTo>
                          <a:pt x="264" y="882"/>
                        </a:lnTo>
                        <a:lnTo>
                          <a:pt x="238" y="840"/>
                        </a:lnTo>
                        <a:lnTo>
                          <a:pt x="215" y="795"/>
                        </a:lnTo>
                        <a:lnTo>
                          <a:pt x="200" y="748"/>
                        </a:lnTo>
                        <a:lnTo>
                          <a:pt x="189" y="700"/>
                        </a:lnTo>
                        <a:lnTo>
                          <a:pt x="148" y="688"/>
                        </a:lnTo>
                        <a:lnTo>
                          <a:pt x="113" y="670"/>
                        </a:lnTo>
                        <a:lnTo>
                          <a:pt x="87" y="648"/>
                        </a:lnTo>
                        <a:lnTo>
                          <a:pt x="70" y="622"/>
                        </a:lnTo>
                        <a:lnTo>
                          <a:pt x="63" y="592"/>
                        </a:lnTo>
                        <a:lnTo>
                          <a:pt x="66" y="563"/>
                        </a:lnTo>
                        <a:lnTo>
                          <a:pt x="87" y="495"/>
                        </a:lnTo>
                        <a:lnTo>
                          <a:pt x="101" y="465"/>
                        </a:lnTo>
                        <a:lnTo>
                          <a:pt x="125" y="439"/>
                        </a:lnTo>
                        <a:lnTo>
                          <a:pt x="156" y="417"/>
                        </a:lnTo>
                        <a:lnTo>
                          <a:pt x="193" y="397"/>
                        </a:lnTo>
                        <a:lnTo>
                          <a:pt x="235" y="382"/>
                        </a:lnTo>
                        <a:lnTo>
                          <a:pt x="264" y="323"/>
                        </a:lnTo>
                        <a:lnTo>
                          <a:pt x="302" y="269"/>
                        </a:lnTo>
                        <a:lnTo>
                          <a:pt x="346" y="219"/>
                        </a:lnTo>
                        <a:lnTo>
                          <a:pt x="370" y="194"/>
                        </a:lnTo>
                        <a:lnTo>
                          <a:pt x="391" y="175"/>
                        </a:lnTo>
                        <a:lnTo>
                          <a:pt x="406" y="161"/>
                        </a:lnTo>
                        <a:lnTo>
                          <a:pt x="418" y="149"/>
                        </a:lnTo>
                        <a:lnTo>
                          <a:pt x="427" y="137"/>
                        </a:lnTo>
                        <a:lnTo>
                          <a:pt x="432" y="125"/>
                        </a:lnTo>
                        <a:lnTo>
                          <a:pt x="434" y="109"/>
                        </a:lnTo>
                        <a:lnTo>
                          <a:pt x="432" y="90"/>
                        </a:lnTo>
                        <a:lnTo>
                          <a:pt x="431" y="66"/>
                        </a:lnTo>
                        <a:lnTo>
                          <a:pt x="425" y="36"/>
                        </a:lnTo>
                        <a:lnTo>
                          <a:pt x="425" y="10"/>
                        </a:lnTo>
                        <a:lnTo>
                          <a:pt x="429" y="5"/>
                        </a:lnTo>
                        <a:lnTo>
                          <a:pt x="438" y="1"/>
                        </a:lnTo>
                        <a:lnTo>
                          <a:pt x="450" y="0"/>
                        </a:lnTo>
                        <a:close/>
                      </a:path>
                    </a:pathLst>
                  </a:custGeom>
                  <a:solidFill>
                    <a:srgbClr val="FFD949">
                      <a:lumMod val="75000"/>
                    </a:srgbClr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defTabSz="1218987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IN" sz="2400" b="0" i="0" u="none" strike="noStrike" kern="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</a:endParaRPr>
                  </a:p>
                </p:txBody>
              </p:sp>
            </p:grpSp>
          </p:grpSp>
        </p:grpSp>
        <p:grpSp>
          <p:nvGrpSpPr>
            <p:cNvPr id="192" name="Group 191">
              <a:extLst>
                <a:ext uri="{FF2B5EF4-FFF2-40B4-BE49-F238E27FC236}">
                  <a16:creationId xmlns:a16="http://schemas.microsoft.com/office/drawing/2014/main" id="{D0C80EB6-F883-9A32-CE2E-3269E5F0D71C}"/>
                </a:ext>
              </a:extLst>
            </p:cNvPr>
            <p:cNvGrpSpPr/>
            <p:nvPr/>
          </p:nvGrpSpPr>
          <p:grpSpPr>
            <a:xfrm>
              <a:off x="6882035" y="2056489"/>
              <a:ext cx="1313087" cy="831017"/>
              <a:chOff x="6338645" y="2741246"/>
              <a:chExt cx="9070975" cy="5740767"/>
            </a:xfrm>
          </p:grpSpPr>
          <p:grpSp>
            <p:nvGrpSpPr>
              <p:cNvPr id="201" name="Group 200">
                <a:extLst>
                  <a:ext uri="{FF2B5EF4-FFF2-40B4-BE49-F238E27FC236}">
                    <a16:creationId xmlns:a16="http://schemas.microsoft.com/office/drawing/2014/main" id="{846101BC-2F23-BD65-A83C-41264DE43538}"/>
                  </a:ext>
                </a:extLst>
              </p:cNvPr>
              <p:cNvGrpSpPr/>
              <p:nvPr/>
            </p:nvGrpSpPr>
            <p:grpSpPr>
              <a:xfrm>
                <a:off x="6338645" y="4813300"/>
                <a:ext cx="9070975" cy="3668713"/>
                <a:chOff x="3235325" y="4724400"/>
                <a:chExt cx="9070975" cy="3668713"/>
              </a:xfrm>
            </p:grpSpPr>
            <p:sp>
              <p:nvSpPr>
                <p:cNvPr id="206" name="Freeform 15">
                  <a:extLst>
                    <a:ext uri="{FF2B5EF4-FFF2-40B4-BE49-F238E27FC236}">
                      <a16:creationId xmlns:a16="http://schemas.microsoft.com/office/drawing/2014/main" id="{54EEAD8C-511B-C68D-B6CE-9010E5881F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4724400"/>
                  <a:ext cx="9070975" cy="3668713"/>
                </a:xfrm>
                <a:custGeom>
                  <a:avLst/>
                  <a:gdLst>
                    <a:gd name="T0" fmla="*/ 7 w 5714"/>
                    <a:gd name="T1" fmla="*/ 91 h 2311"/>
                    <a:gd name="T2" fmla="*/ 54 w 5714"/>
                    <a:gd name="T3" fmla="*/ 270 h 2311"/>
                    <a:gd name="T4" fmla="*/ 146 w 5714"/>
                    <a:gd name="T5" fmla="*/ 442 h 2311"/>
                    <a:gd name="T6" fmla="*/ 279 w 5714"/>
                    <a:gd name="T7" fmla="*/ 605 h 2311"/>
                    <a:gd name="T8" fmla="*/ 451 w 5714"/>
                    <a:gd name="T9" fmla="*/ 760 h 2311"/>
                    <a:gd name="T10" fmla="*/ 659 w 5714"/>
                    <a:gd name="T11" fmla="*/ 902 h 2311"/>
                    <a:gd name="T12" fmla="*/ 900 w 5714"/>
                    <a:gd name="T13" fmla="*/ 1032 h 2311"/>
                    <a:gd name="T14" fmla="*/ 1169 w 5714"/>
                    <a:gd name="T15" fmla="*/ 1147 h 2311"/>
                    <a:gd name="T16" fmla="*/ 1466 w 5714"/>
                    <a:gd name="T17" fmla="*/ 1244 h 2311"/>
                    <a:gd name="T18" fmla="*/ 1787 w 5714"/>
                    <a:gd name="T19" fmla="*/ 1322 h 2311"/>
                    <a:gd name="T20" fmla="*/ 2127 w 5714"/>
                    <a:gd name="T21" fmla="*/ 1382 h 2311"/>
                    <a:gd name="T22" fmla="*/ 2484 w 5714"/>
                    <a:gd name="T23" fmla="*/ 1418 h 2311"/>
                    <a:gd name="T24" fmla="*/ 2857 w 5714"/>
                    <a:gd name="T25" fmla="*/ 1430 h 2311"/>
                    <a:gd name="T26" fmla="*/ 3230 w 5714"/>
                    <a:gd name="T27" fmla="*/ 1418 h 2311"/>
                    <a:gd name="T28" fmla="*/ 3588 w 5714"/>
                    <a:gd name="T29" fmla="*/ 1382 h 2311"/>
                    <a:gd name="T30" fmla="*/ 3929 w 5714"/>
                    <a:gd name="T31" fmla="*/ 1322 h 2311"/>
                    <a:gd name="T32" fmla="*/ 4248 w 5714"/>
                    <a:gd name="T33" fmla="*/ 1244 h 2311"/>
                    <a:gd name="T34" fmla="*/ 4545 w 5714"/>
                    <a:gd name="T35" fmla="*/ 1147 h 2311"/>
                    <a:gd name="T36" fmla="*/ 4816 w 5714"/>
                    <a:gd name="T37" fmla="*/ 1032 h 2311"/>
                    <a:gd name="T38" fmla="*/ 5055 w 5714"/>
                    <a:gd name="T39" fmla="*/ 902 h 2311"/>
                    <a:gd name="T40" fmla="*/ 5263 w 5714"/>
                    <a:gd name="T41" fmla="*/ 760 h 2311"/>
                    <a:gd name="T42" fmla="*/ 5435 w 5714"/>
                    <a:gd name="T43" fmla="*/ 605 h 2311"/>
                    <a:gd name="T44" fmla="*/ 5569 w 5714"/>
                    <a:gd name="T45" fmla="*/ 442 h 2311"/>
                    <a:gd name="T46" fmla="*/ 5662 w 5714"/>
                    <a:gd name="T47" fmla="*/ 270 h 2311"/>
                    <a:gd name="T48" fmla="*/ 5709 w 5714"/>
                    <a:gd name="T49" fmla="*/ 91 h 2311"/>
                    <a:gd name="T50" fmla="*/ 5714 w 5714"/>
                    <a:gd name="T51" fmla="*/ 930 h 2311"/>
                    <a:gd name="T52" fmla="*/ 5692 w 5714"/>
                    <a:gd name="T53" fmla="*/ 1109 h 2311"/>
                    <a:gd name="T54" fmla="*/ 5621 w 5714"/>
                    <a:gd name="T55" fmla="*/ 1283 h 2311"/>
                    <a:gd name="T56" fmla="*/ 5508 w 5714"/>
                    <a:gd name="T57" fmla="*/ 1448 h 2311"/>
                    <a:gd name="T58" fmla="*/ 5353 w 5714"/>
                    <a:gd name="T59" fmla="*/ 1602 h 2311"/>
                    <a:gd name="T60" fmla="*/ 5164 w 5714"/>
                    <a:gd name="T61" fmla="*/ 1745 h 2311"/>
                    <a:gd name="T62" fmla="*/ 4939 w 5714"/>
                    <a:gd name="T63" fmla="*/ 1877 h 2311"/>
                    <a:gd name="T64" fmla="*/ 4684 w 5714"/>
                    <a:gd name="T65" fmla="*/ 1991 h 2311"/>
                    <a:gd name="T66" fmla="*/ 4399 w 5714"/>
                    <a:gd name="T67" fmla="*/ 2092 h 2311"/>
                    <a:gd name="T68" fmla="*/ 4091 w 5714"/>
                    <a:gd name="T69" fmla="*/ 2175 h 2311"/>
                    <a:gd name="T70" fmla="*/ 3761 w 5714"/>
                    <a:gd name="T71" fmla="*/ 2240 h 2311"/>
                    <a:gd name="T72" fmla="*/ 3411 w 5714"/>
                    <a:gd name="T73" fmla="*/ 2285 h 2311"/>
                    <a:gd name="T74" fmla="*/ 3046 w 5714"/>
                    <a:gd name="T75" fmla="*/ 2308 h 2311"/>
                    <a:gd name="T76" fmla="*/ 2670 w 5714"/>
                    <a:gd name="T77" fmla="*/ 2308 h 2311"/>
                    <a:gd name="T78" fmla="*/ 2304 w 5714"/>
                    <a:gd name="T79" fmla="*/ 2285 h 2311"/>
                    <a:gd name="T80" fmla="*/ 1955 w 5714"/>
                    <a:gd name="T81" fmla="*/ 2240 h 2311"/>
                    <a:gd name="T82" fmla="*/ 1624 w 5714"/>
                    <a:gd name="T83" fmla="*/ 2175 h 2311"/>
                    <a:gd name="T84" fmla="*/ 1315 w 5714"/>
                    <a:gd name="T85" fmla="*/ 2092 h 2311"/>
                    <a:gd name="T86" fmla="*/ 1032 w 5714"/>
                    <a:gd name="T87" fmla="*/ 1991 h 2311"/>
                    <a:gd name="T88" fmla="*/ 775 w 5714"/>
                    <a:gd name="T89" fmla="*/ 1877 h 2311"/>
                    <a:gd name="T90" fmla="*/ 552 w 5714"/>
                    <a:gd name="T91" fmla="*/ 1745 h 2311"/>
                    <a:gd name="T92" fmla="*/ 361 w 5714"/>
                    <a:gd name="T93" fmla="*/ 1602 h 2311"/>
                    <a:gd name="T94" fmla="*/ 208 w 5714"/>
                    <a:gd name="T95" fmla="*/ 1448 h 2311"/>
                    <a:gd name="T96" fmla="*/ 94 w 5714"/>
                    <a:gd name="T97" fmla="*/ 1283 h 2311"/>
                    <a:gd name="T98" fmla="*/ 24 w 5714"/>
                    <a:gd name="T99" fmla="*/ 1109 h 2311"/>
                    <a:gd name="T100" fmla="*/ 0 w 5714"/>
                    <a:gd name="T101" fmla="*/ 930 h 2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311">
                      <a:moveTo>
                        <a:pt x="0" y="0"/>
                      </a:moveTo>
                      <a:lnTo>
                        <a:pt x="7" y="91"/>
                      </a:lnTo>
                      <a:lnTo>
                        <a:pt x="24" y="181"/>
                      </a:lnTo>
                      <a:lnTo>
                        <a:pt x="54" y="270"/>
                      </a:lnTo>
                      <a:lnTo>
                        <a:pt x="94" y="357"/>
                      </a:lnTo>
                      <a:lnTo>
                        <a:pt x="146" y="442"/>
                      </a:lnTo>
                      <a:lnTo>
                        <a:pt x="208" y="525"/>
                      </a:lnTo>
                      <a:lnTo>
                        <a:pt x="279" y="605"/>
                      </a:lnTo>
                      <a:lnTo>
                        <a:pt x="361" y="685"/>
                      </a:lnTo>
                      <a:lnTo>
                        <a:pt x="451" y="760"/>
                      </a:lnTo>
                      <a:lnTo>
                        <a:pt x="552" y="833"/>
                      </a:lnTo>
                      <a:lnTo>
                        <a:pt x="659" y="902"/>
                      </a:lnTo>
                      <a:lnTo>
                        <a:pt x="775" y="970"/>
                      </a:lnTo>
                      <a:lnTo>
                        <a:pt x="900" y="1032"/>
                      </a:lnTo>
                      <a:lnTo>
                        <a:pt x="1032" y="1091"/>
                      </a:lnTo>
                      <a:lnTo>
                        <a:pt x="1169" y="1147"/>
                      </a:lnTo>
                      <a:lnTo>
                        <a:pt x="1315" y="1197"/>
                      </a:lnTo>
                      <a:lnTo>
                        <a:pt x="1466" y="1244"/>
                      </a:lnTo>
                      <a:lnTo>
                        <a:pt x="1624" y="1286"/>
                      </a:lnTo>
                      <a:lnTo>
                        <a:pt x="1787" y="1322"/>
                      </a:lnTo>
                      <a:lnTo>
                        <a:pt x="1955" y="1355"/>
                      </a:lnTo>
                      <a:lnTo>
                        <a:pt x="2127" y="1382"/>
                      </a:lnTo>
                      <a:lnTo>
                        <a:pt x="2304" y="1402"/>
                      </a:lnTo>
                      <a:lnTo>
                        <a:pt x="2484" y="1418"/>
                      </a:lnTo>
                      <a:lnTo>
                        <a:pt x="2670" y="1427"/>
                      </a:lnTo>
                      <a:lnTo>
                        <a:pt x="2857" y="1430"/>
                      </a:lnTo>
                      <a:lnTo>
                        <a:pt x="3046" y="1427"/>
                      </a:lnTo>
                      <a:lnTo>
                        <a:pt x="3230" y="1418"/>
                      </a:lnTo>
                      <a:lnTo>
                        <a:pt x="3411" y="1402"/>
                      </a:lnTo>
                      <a:lnTo>
                        <a:pt x="3588" y="1382"/>
                      </a:lnTo>
                      <a:lnTo>
                        <a:pt x="3761" y="1355"/>
                      </a:lnTo>
                      <a:lnTo>
                        <a:pt x="3929" y="1322"/>
                      </a:lnTo>
                      <a:lnTo>
                        <a:pt x="4091" y="1286"/>
                      </a:lnTo>
                      <a:lnTo>
                        <a:pt x="4248" y="1244"/>
                      </a:lnTo>
                      <a:lnTo>
                        <a:pt x="4399" y="1197"/>
                      </a:lnTo>
                      <a:lnTo>
                        <a:pt x="4545" y="1147"/>
                      </a:lnTo>
                      <a:lnTo>
                        <a:pt x="4684" y="1091"/>
                      </a:lnTo>
                      <a:lnTo>
                        <a:pt x="4816" y="1032"/>
                      </a:lnTo>
                      <a:lnTo>
                        <a:pt x="4939" y="970"/>
                      </a:lnTo>
                      <a:lnTo>
                        <a:pt x="5055" y="902"/>
                      </a:lnTo>
                      <a:lnTo>
                        <a:pt x="5164" y="833"/>
                      </a:lnTo>
                      <a:lnTo>
                        <a:pt x="5263" y="760"/>
                      </a:lnTo>
                      <a:lnTo>
                        <a:pt x="5353" y="685"/>
                      </a:lnTo>
                      <a:lnTo>
                        <a:pt x="5435" y="605"/>
                      </a:lnTo>
                      <a:lnTo>
                        <a:pt x="5508" y="525"/>
                      </a:lnTo>
                      <a:lnTo>
                        <a:pt x="5569" y="442"/>
                      </a:lnTo>
                      <a:lnTo>
                        <a:pt x="5621" y="357"/>
                      </a:lnTo>
                      <a:lnTo>
                        <a:pt x="5662" y="270"/>
                      </a:lnTo>
                      <a:lnTo>
                        <a:pt x="5692" y="181"/>
                      </a:lnTo>
                      <a:lnTo>
                        <a:pt x="5709" y="91"/>
                      </a:lnTo>
                      <a:lnTo>
                        <a:pt x="5714" y="0"/>
                      </a:lnTo>
                      <a:lnTo>
                        <a:pt x="5714" y="930"/>
                      </a:lnTo>
                      <a:lnTo>
                        <a:pt x="5709" y="1020"/>
                      </a:lnTo>
                      <a:lnTo>
                        <a:pt x="5692" y="1109"/>
                      </a:lnTo>
                      <a:lnTo>
                        <a:pt x="5662" y="1197"/>
                      </a:lnTo>
                      <a:lnTo>
                        <a:pt x="5621" y="1283"/>
                      </a:lnTo>
                      <a:lnTo>
                        <a:pt x="5569" y="1366"/>
                      </a:lnTo>
                      <a:lnTo>
                        <a:pt x="5508" y="1448"/>
                      </a:lnTo>
                      <a:lnTo>
                        <a:pt x="5435" y="1526"/>
                      </a:lnTo>
                      <a:lnTo>
                        <a:pt x="5353" y="1602"/>
                      </a:lnTo>
                      <a:lnTo>
                        <a:pt x="5263" y="1675"/>
                      </a:lnTo>
                      <a:lnTo>
                        <a:pt x="5164" y="1745"/>
                      </a:lnTo>
                      <a:lnTo>
                        <a:pt x="5055" y="1812"/>
                      </a:lnTo>
                      <a:lnTo>
                        <a:pt x="4939" y="1877"/>
                      </a:lnTo>
                      <a:lnTo>
                        <a:pt x="4816" y="1936"/>
                      </a:lnTo>
                      <a:lnTo>
                        <a:pt x="4684" y="1991"/>
                      </a:lnTo>
                      <a:lnTo>
                        <a:pt x="4545" y="2045"/>
                      </a:lnTo>
                      <a:lnTo>
                        <a:pt x="4399" y="2092"/>
                      </a:lnTo>
                      <a:lnTo>
                        <a:pt x="4248" y="2137"/>
                      </a:lnTo>
                      <a:lnTo>
                        <a:pt x="4091" y="2175"/>
                      </a:lnTo>
                      <a:lnTo>
                        <a:pt x="3929" y="2210"/>
                      </a:lnTo>
                      <a:lnTo>
                        <a:pt x="3761" y="2240"/>
                      </a:lnTo>
                      <a:lnTo>
                        <a:pt x="3588" y="2266"/>
                      </a:lnTo>
                      <a:lnTo>
                        <a:pt x="3411" y="2285"/>
                      </a:lnTo>
                      <a:lnTo>
                        <a:pt x="3230" y="2299"/>
                      </a:lnTo>
                      <a:lnTo>
                        <a:pt x="3046" y="2308"/>
                      </a:lnTo>
                      <a:lnTo>
                        <a:pt x="2857" y="2311"/>
                      </a:lnTo>
                      <a:lnTo>
                        <a:pt x="2670" y="2308"/>
                      </a:lnTo>
                      <a:lnTo>
                        <a:pt x="2484" y="2299"/>
                      </a:lnTo>
                      <a:lnTo>
                        <a:pt x="2304" y="2285"/>
                      </a:lnTo>
                      <a:lnTo>
                        <a:pt x="2127" y="2266"/>
                      </a:lnTo>
                      <a:lnTo>
                        <a:pt x="1955" y="2240"/>
                      </a:lnTo>
                      <a:lnTo>
                        <a:pt x="1787" y="2210"/>
                      </a:lnTo>
                      <a:lnTo>
                        <a:pt x="1624" y="2175"/>
                      </a:lnTo>
                      <a:lnTo>
                        <a:pt x="1466" y="2137"/>
                      </a:lnTo>
                      <a:lnTo>
                        <a:pt x="1315" y="2092"/>
                      </a:lnTo>
                      <a:lnTo>
                        <a:pt x="1169" y="2045"/>
                      </a:lnTo>
                      <a:lnTo>
                        <a:pt x="1032" y="1991"/>
                      </a:lnTo>
                      <a:lnTo>
                        <a:pt x="900" y="1936"/>
                      </a:lnTo>
                      <a:lnTo>
                        <a:pt x="775" y="1877"/>
                      </a:lnTo>
                      <a:lnTo>
                        <a:pt x="659" y="1812"/>
                      </a:lnTo>
                      <a:lnTo>
                        <a:pt x="552" y="1745"/>
                      </a:lnTo>
                      <a:lnTo>
                        <a:pt x="451" y="1675"/>
                      </a:lnTo>
                      <a:lnTo>
                        <a:pt x="361" y="1602"/>
                      </a:lnTo>
                      <a:lnTo>
                        <a:pt x="279" y="1526"/>
                      </a:lnTo>
                      <a:lnTo>
                        <a:pt x="208" y="1448"/>
                      </a:lnTo>
                      <a:lnTo>
                        <a:pt x="146" y="1366"/>
                      </a:lnTo>
                      <a:lnTo>
                        <a:pt x="94" y="1283"/>
                      </a:lnTo>
                      <a:lnTo>
                        <a:pt x="54" y="1197"/>
                      </a:lnTo>
                      <a:lnTo>
                        <a:pt x="24" y="1109"/>
                      </a:lnTo>
                      <a:lnTo>
                        <a:pt x="7" y="1020"/>
                      </a:lnTo>
                      <a:lnTo>
                        <a:pt x="0" y="9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solidFill>
                    <a:srgbClr val="FFD949">
                      <a:lumMod val="75000"/>
                    </a:srgb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07" name="Freeform 16">
                  <a:extLst>
                    <a:ext uri="{FF2B5EF4-FFF2-40B4-BE49-F238E27FC236}">
                      <a16:creationId xmlns:a16="http://schemas.microsoft.com/office/drawing/2014/main" id="{45A6E9C1-BB3A-0176-3D12-1B4877EC6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9200" y="5773738"/>
                  <a:ext cx="349250" cy="1725613"/>
                </a:xfrm>
                <a:custGeom>
                  <a:avLst/>
                  <a:gdLst>
                    <a:gd name="T0" fmla="*/ 0 w 220"/>
                    <a:gd name="T1" fmla="*/ 0 h 1087"/>
                    <a:gd name="T2" fmla="*/ 67 w 220"/>
                    <a:gd name="T3" fmla="*/ 60 h 1087"/>
                    <a:gd name="T4" fmla="*/ 140 w 220"/>
                    <a:gd name="T5" fmla="*/ 118 h 1087"/>
                    <a:gd name="T6" fmla="*/ 220 w 220"/>
                    <a:gd name="T7" fmla="*/ 175 h 1087"/>
                    <a:gd name="T8" fmla="*/ 220 w 220"/>
                    <a:gd name="T9" fmla="*/ 1087 h 1087"/>
                    <a:gd name="T10" fmla="*/ 140 w 220"/>
                    <a:gd name="T11" fmla="*/ 1033 h 1087"/>
                    <a:gd name="T12" fmla="*/ 67 w 220"/>
                    <a:gd name="T13" fmla="*/ 976 h 1087"/>
                    <a:gd name="T14" fmla="*/ 0 w 220"/>
                    <a:gd name="T15" fmla="*/ 919 h 1087"/>
                    <a:gd name="T16" fmla="*/ 0 w 220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0" h="1087">
                      <a:moveTo>
                        <a:pt x="0" y="0"/>
                      </a:moveTo>
                      <a:lnTo>
                        <a:pt x="67" y="60"/>
                      </a:lnTo>
                      <a:lnTo>
                        <a:pt x="140" y="118"/>
                      </a:lnTo>
                      <a:lnTo>
                        <a:pt x="220" y="175"/>
                      </a:lnTo>
                      <a:lnTo>
                        <a:pt x="220" y="1087"/>
                      </a:lnTo>
                      <a:lnTo>
                        <a:pt x="140" y="1033"/>
                      </a:lnTo>
                      <a:lnTo>
                        <a:pt x="67" y="976"/>
                      </a:lnTo>
                      <a:lnTo>
                        <a:pt x="0" y="91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08" name="Freeform 17">
                  <a:extLst>
                    <a:ext uri="{FF2B5EF4-FFF2-40B4-BE49-F238E27FC236}">
                      <a16:creationId xmlns:a16="http://schemas.microsoft.com/office/drawing/2014/main" id="{B347AF8F-62BF-7CD2-9FBF-D7CA493FCC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36350" y="5773738"/>
                  <a:ext cx="347663" cy="1725613"/>
                </a:xfrm>
                <a:custGeom>
                  <a:avLst/>
                  <a:gdLst>
                    <a:gd name="T0" fmla="*/ 219 w 219"/>
                    <a:gd name="T1" fmla="*/ 0 h 1087"/>
                    <a:gd name="T2" fmla="*/ 219 w 219"/>
                    <a:gd name="T3" fmla="*/ 919 h 1087"/>
                    <a:gd name="T4" fmla="*/ 151 w 219"/>
                    <a:gd name="T5" fmla="*/ 976 h 1087"/>
                    <a:gd name="T6" fmla="*/ 78 w 219"/>
                    <a:gd name="T7" fmla="*/ 1033 h 1087"/>
                    <a:gd name="T8" fmla="*/ 0 w 219"/>
                    <a:gd name="T9" fmla="*/ 1087 h 1087"/>
                    <a:gd name="T10" fmla="*/ 0 w 219"/>
                    <a:gd name="T11" fmla="*/ 175 h 1087"/>
                    <a:gd name="T12" fmla="*/ 78 w 219"/>
                    <a:gd name="T13" fmla="*/ 118 h 1087"/>
                    <a:gd name="T14" fmla="*/ 151 w 219"/>
                    <a:gd name="T15" fmla="*/ 60 h 1087"/>
                    <a:gd name="T16" fmla="*/ 219 w 219"/>
                    <a:gd name="T17" fmla="*/ 0 h 10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9" h="1087">
                      <a:moveTo>
                        <a:pt x="219" y="0"/>
                      </a:moveTo>
                      <a:lnTo>
                        <a:pt x="219" y="919"/>
                      </a:lnTo>
                      <a:lnTo>
                        <a:pt x="151" y="976"/>
                      </a:lnTo>
                      <a:lnTo>
                        <a:pt x="78" y="1033"/>
                      </a:lnTo>
                      <a:lnTo>
                        <a:pt x="0" y="1087"/>
                      </a:lnTo>
                      <a:lnTo>
                        <a:pt x="0" y="175"/>
                      </a:lnTo>
                      <a:lnTo>
                        <a:pt x="78" y="118"/>
                      </a:lnTo>
                      <a:lnTo>
                        <a:pt x="151" y="60"/>
                      </a:lnTo>
                      <a:lnTo>
                        <a:pt x="219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09" name="Freeform 18">
                  <a:extLst>
                    <a:ext uri="{FF2B5EF4-FFF2-40B4-BE49-F238E27FC236}">
                      <a16:creationId xmlns:a16="http://schemas.microsoft.com/office/drawing/2014/main" id="{C69777EA-B58E-6CB8-1F56-866671C6AC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57700" y="6267450"/>
                  <a:ext cx="347663" cy="1598613"/>
                </a:xfrm>
                <a:custGeom>
                  <a:avLst/>
                  <a:gdLst>
                    <a:gd name="T0" fmla="*/ 0 w 219"/>
                    <a:gd name="T1" fmla="*/ 0 h 1007"/>
                    <a:gd name="T2" fmla="*/ 106 w 219"/>
                    <a:gd name="T3" fmla="*/ 53 h 1007"/>
                    <a:gd name="T4" fmla="*/ 219 w 219"/>
                    <a:gd name="T5" fmla="*/ 106 h 1007"/>
                    <a:gd name="T6" fmla="*/ 219 w 219"/>
                    <a:gd name="T7" fmla="*/ 1007 h 1007"/>
                    <a:gd name="T8" fmla="*/ 106 w 219"/>
                    <a:gd name="T9" fmla="*/ 959 h 1007"/>
                    <a:gd name="T10" fmla="*/ 0 w 219"/>
                    <a:gd name="T11" fmla="*/ 905 h 1007"/>
                    <a:gd name="T12" fmla="*/ 0 w 219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1007">
                      <a:moveTo>
                        <a:pt x="0" y="0"/>
                      </a:moveTo>
                      <a:lnTo>
                        <a:pt x="106" y="53"/>
                      </a:lnTo>
                      <a:lnTo>
                        <a:pt x="219" y="106"/>
                      </a:lnTo>
                      <a:lnTo>
                        <a:pt x="219" y="1007"/>
                      </a:lnTo>
                      <a:lnTo>
                        <a:pt x="106" y="959"/>
                      </a:lnTo>
                      <a:lnTo>
                        <a:pt x="0" y="9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10" name="Freeform 19">
                  <a:extLst>
                    <a:ext uri="{FF2B5EF4-FFF2-40B4-BE49-F238E27FC236}">
                      <a16:creationId xmlns:a16="http://schemas.microsoft.com/office/drawing/2014/main" id="{ED733626-FCC4-E176-B88A-3313B76DAA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850" y="6267450"/>
                  <a:ext cx="349250" cy="1598613"/>
                </a:xfrm>
                <a:custGeom>
                  <a:avLst/>
                  <a:gdLst>
                    <a:gd name="T0" fmla="*/ 220 w 220"/>
                    <a:gd name="T1" fmla="*/ 0 h 1007"/>
                    <a:gd name="T2" fmla="*/ 220 w 220"/>
                    <a:gd name="T3" fmla="*/ 905 h 1007"/>
                    <a:gd name="T4" fmla="*/ 112 w 220"/>
                    <a:gd name="T5" fmla="*/ 959 h 1007"/>
                    <a:gd name="T6" fmla="*/ 0 w 220"/>
                    <a:gd name="T7" fmla="*/ 1007 h 1007"/>
                    <a:gd name="T8" fmla="*/ 0 w 220"/>
                    <a:gd name="T9" fmla="*/ 106 h 1007"/>
                    <a:gd name="T10" fmla="*/ 112 w 220"/>
                    <a:gd name="T11" fmla="*/ 53 h 1007"/>
                    <a:gd name="T12" fmla="*/ 220 w 220"/>
                    <a:gd name="T13" fmla="*/ 0 h 10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1007">
                      <a:moveTo>
                        <a:pt x="220" y="0"/>
                      </a:moveTo>
                      <a:lnTo>
                        <a:pt x="220" y="905"/>
                      </a:lnTo>
                      <a:lnTo>
                        <a:pt x="112" y="959"/>
                      </a:lnTo>
                      <a:lnTo>
                        <a:pt x="0" y="1007"/>
                      </a:lnTo>
                      <a:lnTo>
                        <a:pt x="0" y="106"/>
                      </a:lnTo>
                      <a:lnTo>
                        <a:pt x="112" y="5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11" name="Freeform 20">
                  <a:extLst>
                    <a:ext uri="{FF2B5EF4-FFF2-40B4-BE49-F238E27FC236}">
                      <a16:creationId xmlns:a16="http://schemas.microsoft.com/office/drawing/2014/main" id="{41A46A65-DF38-DA94-8D51-1A38CE93D5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54613" y="6575425"/>
                  <a:ext cx="347663" cy="1530350"/>
                </a:xfrm>
                <a:custGeom>
                  <a:avLst/>
                  <a:gdLst>
                    <a:gd name="T0" fmla="*/ 0 w 219"/>
                    <a:gd name="T1" fmla="*/ 0 h 964"/>
                    <a:gd name="T2" fmla="*/ 108 w 219"/>
                    <a:gd name="T3" fmla="*/ 37 h 964"/>
                    <a:gd name="T4" fmla="*/ 219 w 219"/>
                    <a:gd name="T5" fmla="*/ 71 h 964"/>
                    <a:gd name="T6" fmla="*/ 219 w 219"/>
                    <a:gd name="T7" fmla="*/ 964 h 964"/>
                    <a:gd name="T8" fmla="*/ 108 w 219"/>
                    <a:gd name="T9" fmla="*/ 931 h 964"/>
                    <a:gd name="T10" fmla="*/ 0 w 219"/>
                    <a:gd name="T11" fmla="*/ 897 h 964"/>
                    <a:gd name="T12" fmla="*/ 0 w 219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64">
                      <a:moveTo>
                        <a:pt x="0" y="0"/>
                      </a:moveTo>
                      <a:lnTo>
                        <a:pt x="108" y="37"/>
                      </a:lnTo>
                      <a:lnTo>
                        <a:pt x="219" y="71"/>
                      </a:lnTo>
                      <a:lnTo>
                        <a:pt x="219" y="964"/>
                      </a:lnTo>
                      <a:lnTo>
                        <a:pt x="108" y="931"/>
                      </a:lnTo>
                      <a:lnTo>
                        <a:pt x="0" y="89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12" name="Freeform 21">
                  <a:extLst>
                    <a:ext uri="{FF2B5EF4-FFF2-40B4-BE49-F238E27FC236}">
                      <a16:creationId xmlns:a16="http://schemas.microsoft.com/office/drawing/2014/main" id="{19B7DEEF-92DC-1905-6541-0CD4D3C3E6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40938" y="6575425"/>
                  <a:ext cx="346075" cy="1530350"/>
                </a:xfrm>
                <a:custGeom>
                  <a:avLst/>
                  <a:gdLst>
                    <a:gd name="T0" fmla="*/ 218 w 218"/>
                    <a:gd name="T1" fmla="*/ 0 h 964"/>
                    <a:gd name="T2" fmla="*/ 218 w 218"/>
                    <a:gd name="T3" fmla="*/ 897 h 964"/>
                    <a:gd name="T4" fmla="*/ 111 w 218"/>
                    <a:gd name="T5" fmla="*/ 931 h 964"/>
                    <a:gd name="T6" fmla="*/ 0 w 218"/>
                    <a:gd name="T7" fmla="*/ 964 h 964"/>
                    <a:gd name="T8" fmla="*/ 0 w 218"/>
                    <a:gd name="T9" fmla="*/ 71 h 964"/>
                    <a:gd name="T10" fmla="*/ 111 w 218"/>
                    <a:gd name="T11" fmla="*/ 37 h 964"/>
                    <a:gd name="T12" fmla="*/ 218 w 218"/>
                    <a:gd name="T13" fmla="*/ 0 h 9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8" h="964">
                      <a:moveTo>
                        <a:pt x="218" y="0"/>
                      </a:moveTo>
                      <a:lnTo>
                        <a:pt x="218" y="897"/>
                      </a:lnTo>
                      <a:lnTo>
                        <a:pt x="111" y="931"/>
                      </a:lnTo>
                      <a:lnTo>
                        <a:pt x="0" y="964"/>
                      </a:lnTo>
                      <a:lnTo>
                        <a:pt x="0" y="71"/>
                      </a:lnTo>
                      <a:lnTo>
                        <a:pt x="111" y="37"/>
                      </a:lnTo>
                      <a:lnTo>
                        <a:pt x="218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13" name="Freeform 22">
                  <a:extLst>
                    <a:ext uri="{FF2B5EF4-FFF2-40B4-BE49-F238E27FC236}">
                      <a16:creationId xmlns:a16="http://schemas.microsoft.com/office/drawing/2014/main" id="{90817196-21B3-3978-4149-28F0BB1B5E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7738" y="6823075"/>
                  <a:ext cx="347663" cy="1470025"/>
                </a:xfrm>
                <a:custGeom>
                  <a:avLst/>
                  <a:gdLst>
                    <a:gd name="T0" fmla="*/ 0 w 219"/>
                    <a:gd name="T1" fmla="*/ 0 h 926"/>
                    <a:gd name="T2" fmla="*/ 108 w 219"/>
                    <a:gd name="T3" fmla="*/ 23 h 926"/>
                    <a:gd name="T4" fmla="*/ 219 w 219"/>
                    <a:gd name="T5" fmla="*/ 42 h 926"/>
                    <a:gd name="T6" fmla="*/ 219 w 219"/>
                    <a:gd name="T7" fmla="*/ 926 h 926"/>
                    <a:gd name="T8" fmla="*/ 108 w 219"/>
                    <a:gd name="T9" fmla="*/ 909 h 926"/>
                    <a:gd name="T10" fmla="*/ 0 w 219"/>
                    <a:gd name="T11" fmla="*/ 888 h 926"/>
                    <a:gd name="T12" fmla="*/ 0 w 219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926">
                      <a:moveTo>
                        <a:pt x="0" y="0"/>
                      </a:moveTo>
                      <a:lnTo>
                        <a:pt x="108" y="23"/>
                      </a:lnTo>
                      <a:lnTo>
                        <a:pt x="219" y="42"/>
                      </a:lnTo>
                      <a:lnTo>
                        <a:pt x="219" y="926"/>
                      </a:lnTo>
                      <a:lnTo>
                        <a:pt x="108" y="909"/>
                      </a:lnTo>
                      <a:lnTo>
                        <a:pt x="0" y="8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14" name="Freeform 23">
                  <a:extLst>
                    <a:ext uri="{FF2B5EF4-FFF2-40B4-BE49-F238E27FC236}">
                      <a16:creationId xmlns:a16="http://schemas.microsoft.com/office/drawing/2014/main" id="{FED96FD1-C28F-EFD3-0C66-1967C95035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167813" y="6823075"/>
                  <a:ext cx="349250" cy="1470025"/>
                </a:xfrm>
                <a:custGeom>
                  <a:avLst/>
                  <a:gdLst>
                    <a:gd name="T0" fmla="*/ 220 w 220"/>
                    <a:gd name="T1" fmla="*/ 0 h 926"/>
                    <a:gd name="T2" fmla="*/ 220 w 220"/>
                    <a:gd name="T3" fmla="*/ 888 h 926"/>
                    <a:gd name="T4" fmla="*/ 111 w 220"/>
                    <a:gd name="T5" fmla="*/ 909 h 926"/>
                    <a:gd name="T6" fmla="*/ 0 w 220"/>
                    <a:gd name="T7" fmla="*/ 926 h 926"/>
                    <a:gd name="T8" fmla="*/ 0 w 220"/>
                    <a:gd name="T9" fmla="*/ 42 h 926"/>
                    <a:gd name="T10" fmla="*/ 111 w 220"/>
                    <a:gd name="T11" fmla="*/ 23 h 926"/>
                    <a:gd name="T12" fmla="*/ 220 w 220"/>
                    <a:gd name="T13" fmla="*/ 0 h 9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0" h="926">
                      <a:moveTo>
                        <a:pt x="220" y="0"/>
                      </a:moveTo>
                      <a:lnTo>
                        <a:pt x="220" y="888"/>
                      </a:lnTo>
                      <a:lnTo>
                        <a:pt x="111" y="909"/>
                      </a:lnTo>
                      <a:lnTo>
                        <a:pt x="0" y="926"/>
                      </a:lnTo>
                      <a:lnTo>
                        <a:pt x="0" y="42"/>
                      </a:lnTo>
                      <a:lnTo>
                        <a:pt x="111" y="23"/>
                      </a:lnTo>
                      <a:lnTo>
                        <a:pt x="22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15" name="Freeform 24">
                  <a:extLst>
                    <a:ext uri="{FF2B5EF4-FFF2-40B4-BE49-F238E27FC236}">
                      <a16:creationId xmlns:a16="http://schemas.microsoft.com/office/drawing/2014/main" id="{DB79AD1F-3C94-9C9E-B786-276E904391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73900" y="6975475"/>
                  <a:ext cx="347663" cy="1417638"/>
                </a:xfrm>
                <a:custGeom>
                  <a:avLst/>
                  <a:gdLst>
                    <a:gd name="T0" fmla="*/ 0 w 219"/>
                    <a:gd name="T1" fmla="*/ 0 h 893"/>
                    <a:gd name="T2" fmla="*/ 110 w 219"/>
                    <a:gd name="T3" fmla="*/ 7 h 893"/>
                    <a:gd name="T4" fmla="*/ 219 w 219"/>
                    <a:gd name="T5" fmla="*/ 12 h 893"/>
                    <a:gd name="T6" fmla="*/ 219 w 219"/>
                    <a:gd name="T7" fmla="*/ 893 h 893"/>
                    <a:gd name="T8" fmla="*/ 110 w 219"/>
                    <a:gd name="T9" fmla="*/ 890 h 893"/>
                    <a:gd name="T10" fmla="*/ 0 w 219"/>
                    <a:gd name="T11" fmla="*/ 881 h 893"/>
                    <a:gd name="T12" fmla="*/ 0 w 219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" h="893">
                      <a:moveTo>
                        <a:pt x="0" y="0"/>
                      </a:moveTo>
                      <a:lnTo>
                        <a:pt x="110" y="7"/>
                      </a:lnTo>
                      <a:lnTo>
                        <a:pt x="219" y="12"/>
                      </a:lnTo>
                      <a:lnTo>
                        <a:pt x="219" y="893"/>
                      </a:lnTo>
                      <a:lnTo>
                        <a:pt x="110" y="890"/>
                      </a:lnTo>
                      <a:lnTo>
                        <a:pt x="0" y="88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16" name="Freeform 25">
                  <a:extLst>
                    <a:ext uri="{FF2B5EF4-FFF2-40B4-BE49-F238E27FC236}">
                      <a16:creationId xmlns:a16="http://schemas.microsoft.com/office/drawing/2014/main" id="{27B10646-823B-E59B-54E3-FE5D49B8B8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20063" y="6975475"/>
                  <a:ext cx="350838" cy="1417638"/>
                </a:xfrm>
                <a:custGeom>
                  <a:avLst/>
                  <a:gdLst>
                    <a:gd name="T0" fmla="*/ 221 w 221"/>
                    <a:gd name="T1" fmla="*/ 0 h 893"/>
                    <a:gd name="T2" fmla="*/ 221 w 221"/>
                    <a:gd name="T3" fmla="*/ 881 h 893"/>
                    <a:gd name="T4" fmla="*/ 110 w 221"/>
                    <a:gd name="T5" fmla="*/ 890 h 893"/>
                    <a:gd name="T6" fmla="*/ 0 w 221"/>
                    <a:gd name="T7" fmla="*/ 893 h 893"/>
                    <a:gd name="T8" fmla="*/ 0 w 221"/>
                    <a:gd name="T9" fmla="*/ 12 h 893"/>
                    <a:gd name="T10" fmla="*/ 110 w 221"/>
                    <a:gd name="T11" fmla="*/ 7 h 893"/>
                    <a:gd name="T12" fmla="*/ 221 w 221"/>
                    <a:gd name="T13" fmla="*/ 0 h 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1" h="893">
                      <a:moveTo>
                        <a:pt x="221" y="0"/>
                      </a:moveTo>
                      <a:lnTo>
                        <a:pt x="221" y="881"/>
                      </a:lnTo>
                      <a:lnTo>
                        <a:pt x="110" y="890"/>
                      </a:lnTo>
                      <a:lnTo>
                        <a:pt x="0" y="893"/>
                      </a:lnTo>
                      <a:lnTo>
                        <a:pt x="0" y="12"/>
                      </a:lnTo>
                      <a:lnTo>
                        <a:pt x="110" y="7"/>
                      </a:lnTo>
                      <a:lnTo>
                        <a:pt x="221" y="0"/>
                      </a:lnTo>
                      <a:close/>
                    </a:path>
                  </a:pathLst>
                </a:custGeom>
                <a:solidFill>
                  <a:srgbClr val="FFD949">
                    <a:lumMod val="50000"/>
                    <a:alpha val="3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grpSp>
            <p:nvGrpSpPr>
              <p:cNvPr id="202" name="Group 201">
                <a:extLst>
                  <a:ext uri="{FF2B5EF4-FFF2-40B4-BE49-F238E27FC236}">
                    <a16:creationId xmlns:a16="http://schemas.microsoft.com/office/drawing/2014/main" id="{12443D6E-9517-465B-1842-5075F39DB3A5}"/>
                  </a:ext>
                </a:extLst>
              </p:cNvPr>
              <p:cNvGrpSpPr/>
              <p:nvPr/>
            </p:nvGrpSpPr>
            <p:grpSpPr>
              <a:xfrm>
                <a:off x="6338645" y="2741246"/>
                <a:ext cx="9070975" cy="4368800"/>
                <a:chOff x="3235325" y="2628900"/>
                <a:chExt cx="9070975" cy="4368800"/>
              </a:xfrm>
            </p:grpSpPr>
            <p:sp>
              <p:nvSpPr>
                <p:cNvPr id="203" name="Freeform 26">
                  <a:extLst>
                    <a:ext uri="{FF2B5EF4-FFF2-40B4-BE49-F238E27FC236}">
                      <a16:creationId xmlns:a16="http://schemas.microsoft.com/office/drawing/2014/main" id="{D0BFB0A2-BFFC-7F17-3BE3-98DCB15DD0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5325" y="2628900"/>
                  <a:ext cx="9070975" cy="4368800"/>
                </a:xfrm>
                <a:custGeom>
                  <a:avLst/>
                  <a:gdLst>
                    <a:gd name="T0" fmla="*/ 3038 w 5714"/>
                    <a:gd name="T1" fmla="*/ 2 h 2752"/>
                    <a:gd name="T2" fmla="*/ 3390 w 5714"/>
                    <a:gd name="T3" fmla="*/ 21 h 2752"/>
                    <a:gd name="T4" fmla="*/ 3728 w 5714"/>
                    <a:gd name="T5" fmla="*/ 59 h 2752"/>
                    <a:gd name="T6" fmla="*/ 4047 w 5714"/>
                    <a:gd name="T7" fmla="*/ 115 h 2752"/>
                    <a:gd name="T8" fmla="*/ 4349 w 5714"/>
                    <a:gd name="T9" fmla="*/ 186 h 2752"/>
                    <a:gd name="T10" fmla="*/ 4627 w 5714"/>
                    <a:gd name="T11" fmla="*/ 273 h 2752"/>
                    <a:gd name="T12" fmla="*/ 4878 w 5714"/>
                    <a:gd name="T13" fmla="*/ 374 h 2752"/>
                    <a:gd name="T14" fmla="*/ 5102 w 5714"/>
                    <a:gd name="T15" fmla="*/ 488 h 2752"/>
                    <a:gd name="T16" fmla="*/ 5296 w 5714"/>
                    <a:gd name="T17" fmla="*/ 617 h 2752"/>
                    <a:gd name="T18" fmla="*/ 5456 w 5714"/>
                    <a:gd name="T19" fmla="*/ 756 h 2752"/>
                    <a:gd name="T20" fmla="*/ 5581 w 5714"/>
                    <a:gd name="T21" fmla="*/ 905 h 2752"/>
                    <a:gd name="T22" fmla="*/ 5666 w 5714"/>
                    <a:gd name="T23" fmla="*/ 1065 h 2752"/>
                    <a:gd name="T24" fmla="*/ 5709 w 5714"/>
                    <a:gd name="T25" fmla="*/ 1233 h 2752"/>
                    <a:gd name="T26" fmla="*/ 5709 w 5714"/>
                    <a:gd name="T27" fmla="*/ 1412 h 2752"/>
                    <a:gd name="T28" fmla="*/ 5662 w 5714"/>
                    <a:gd name="T29" fmla="*/ 1590 h 2752"/>
                    <a:gd name="T30" fmla="*/ 5569 w 5714"/>
                    <a:gd name="T31" fmla="*/ 1762 h 2752"/>
                    <a:gd name="T32" fmla="*/ 5435 w 5714"/>
                    <a:gd name="T33" fmla="*/ 1927 h 2752"/>
                    <a:gd name="T34" fmla="*/ 5263 w 5714"/>
                    <a:gd name="T35" fmla="*/ 2081 h 2752"/>
                    <a:gd name="T36" fmla="*/ 5055 w 5714"/>
                    <a:gd name="T37" fmla="*/ 2224 h 2752"/>
                    <a:gd name="T38" fmla="*/ 4816 w 5714"/>
                    <a:gd name="T39" fmla="*/ 2352 h 2752"/>
                    <a:gd name="T40" fmla="*/ 4545 w 5714"/>
                    <a:gd name="T41" fmla="*/ 2467 h 2752"/>
                    <a:gd name="T42" fmla="*/ 4248 w 5714"/>
                    <a:gd name="T43" fmla="*/ 2564 h 2752"/>
                    <a:gd name="T44" fmla="*/ 3929 w 5714"/>
                    <a:gd name="T45" fmla="*/ 2644 h 2752"/>
                    <a:gd name="T46" fmla="*/ 3588 w 5714"/>
                    <a:gd name="T47" fmla="*/ 2702 h 2752"/>
                    <a:gd name="T48" fmla="*/ 3230 w 5714"/>
                    <a:gd name="T49" fmla="*/ 2738 h 2752"/>
                    <a:gd name="T50" fmla="*/ 2857 w 5714"/>
                    <a:gd name="T51" fmla="*/ 2752 h 2752"/>
                    <a:gd name="T52" fmla="*/ 2484 w 5714"/>
                    <a:gd name="T53" fmla="*/ 2738 h 2752"/>
                    <a:gd name="T54" fmla="*/ 2127 w 5714"/>
                    <a:gd name="T55" fmla="*/ 2702 h 2752"/>
                    <a:gd name="T56" fmla="*/ 1787 w 5714"/>
                    <a:gd name="T57" fmla="*/ 2644 h 2752"/>
                    <a:gd name="T58" fmla="*/ 1466 w 5714"/>
                    <a:gd name="T59" fmla="*/ 2564 h 2752"/>
                    <a:gd name="T60" fmla="*/ 1169 w 5714"/>
                    <a:gd name="T61" fmla="*/ 2467 h 2752"/>
                    <a:gd name="T62" fmla="*/ 900 w 5714"/>
                    <a:gd name="T63" fmla="*/ 2352 h 2752"/>
                    <a:gd name="T64" fmla="*/ 659 w 5714"/>
                    <a:gd name="T65" fmla="*/ 2224 h 2752"/>
                    <a:gd name="T66" fmla="*/ 451 w 5714"/>
                    <a:gd name="T67" fmla="*/ 2081 h 2752"/>
                    <a:gd name="T68" fmla="*/ 279 w 5714"/>
                    <a:gd name="T69" fmla="*/ 1927 h 2752"/>
                    <a:gd name="T70" fmla="*/ 146 w 5714"/>
                    <a:gd name="T71" fmla="*/ 1762 h 2752"/>
                    <a:gd name="T72" fmla="*/ 54 w 5714"/>
                    <a:gd name="T73" fmla="*/ 1590 h 2752"/>
                    <a:gd name="T74" fmla="*/ 7 w 5714"/>
                    <a:gd name="T75" fmla="*/ 1412 h 2752"/>
                    <a:gd name="T76" fmla="*/ 5 w 5714"/>
                    <a:gd name="T77" fmla="*/ 1233 h 2752"/>
                    <a:gd name="T78" fmla="*/ 50 w 5714"/>
                    <a:gd name="T79" fmla="*/ 1065 h 2752"/>
                    <a:gd name="T80" fmla="*/ 135 w 5714"/>
                    <a:gd name="T81" fmla="*/ 905 h 2752"/>
                    <a:gd name="T82" fmla="*/ 258 w 5714"/>
                    <a:gd name="T83" fmla="*/ 756 h 2752"/>
                    <a:gd name="T84" fmla="*/ 420 w 5714"/>
                    <a:gd name="T85" fmla="*/ 617 h 2752"/>
                    <a:gd name="T86" fmla="*/ 612 w 5714"/>
                    <a:gd name="T87" fmla="*/ 488 h 2752"/>
                    <a:gd name="T88" fmla="*/ 836 w 5714"/>
                    <a:gd name="T89" fmla="*/ 374 h 2752"/>
                    <a:gd name="T90" fmla="*/ 1089 w 5714"/>
                    <a:gd name="T91" fmla="*/ 273 h 2752"/>
                    <a:gd name="T92" fmla="*/ 1367 w 5714"/>
                    <a:gd name="T93" fmla="*/ 186 h 2752"/>
                    <a:gd name="T94" fmla="*/ 1667 w 5714"/>
                    <a:gd name="T95" fmla="*/ 115 h 2752"/>
                    <a:gd name="T96" fmla="*/ 1986 w 5714"/>
                    <a:gd name="T97" fmla="*/ 59 h 2752"/>
                    <a:gd name="T98" fmla="*/ 2325 w 5714"/>
                    <a:gd name="T99" fmla="*/ 21 h 2752"/>
                    <a:gd name="T100" fmla="*/ 2677 w 5714"/>
                    <a:gd name="T101" fmla="*/ 2 h 2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714" h="2752">
                      <a:moveTo>
                        <a:pt x="2857" y="0"/>
                      </a:moveTo>
                      <a:lnTo>
                        <a:pt x="3038" y="2"/>
                      </a:lnTo>
                      <a:lnTo>
                        <a:pt x="3216" y="9"/>
                      </a:lnTo>
                      <a:lnTo>
                        <a:pt x="3390" y="21"/>
                      </a:lnTo>
                      <a:lnTo>
                        <a:pt x="3561" y="38"/>
                      </a:lnTo>
                      <a:lnTo>
                        <a:pt x="3728" y="59"/>
                      </a:lnTo>
                      <a:lnTo>
                        <a:pt x="3891" y="85"/>
                      </a:lnTo>
                      <a:lnTo>
                        <a:pt x="4047" y="115"/>
                      </a:lnTo>
                      <a:lnTo>
                        <a:pt x="4202" y="148"/>
                      </a:lnTo>
                      <a:lnTo>
                        <a:pt x="4349" y="186"/>
                      </a:lnTo>
                      <a:lnTo>
                        <a:pt x="4490" y="228"/>
                      </a:lnTo>
                      <a:lnTo>
                        <a:pt x="4627" y="273"/>
                      </a:lnTo>
                      <a:lnTo>
                        <a:pt x="4755" y="321"/>
                      </a:lnTo>
                      <a:lnTo>
                        <a:pt x="4878" y="374"/>
                      </a:lnTo>
                      <a:lnTo>
                        <a:pt x="4994" y="429"/>
                      </a:lnTo>
                      <a:lnTo>
                        <a:pt x="5102" y="488"/>
                      </a:lnTo>
                      <a:lnTo>
                        <a:pt x="5203" y="551"/>
                      </a:lnTo>
                      <a:lnTo>
                        <a:pt x="5296" y="617"/>
                      </a:lnTo>
                      <a:lnTo>
                        <a:pt x="5380" y="685"/>
                      </a:lnTo>
                      <a:lnTo>
                        <a:pt x="5456" y="756"/>
                      </a:lnTo>
                      <a:lnTo>
                        <a:pt x="5524" y="829"/>
                      </a:lnTo>
                      <a:lnTo>
                        <a:pt x="5581" y="905"/>
                      </a:lnTo>
                      <a:lnTo>
                        <a:pt x="5628" y="985"/>
                      </a:lnTo>
                      <a:lnTo>
                        <a:pt x="5666" y="1065"/>
                      </a:lnTo>
                      <a:lnTo>
                        <a:pt x="5694" y="1148"/>
                      </a:lnTo>
                      <a:lnTo>
                        <a:pt x="5709" y="1233"/>
                      </a:lnTo>
                      <a:lnTo>
                        <a:pt x="5714" y="1320"/>
                      </a:lnTo>
                      <a:lnTo>
                        <a:pt x="5709" y="1412"/>
                      </a:lnTo>
                      <a:lnTo>
                        <a:pt x="5692" y="1501"/>
                      </a:lnTo>
                      <a:lnTo>
                        <a:pt x="5662" y="1590"/>
                      </a:lnTo>
                      <a:lnTo>
                        <a:pt x="5621" y="1677"/>
                      </a:lnTo>
                      <a:lnTo>
                        <a:pt x="5569" y="1762"/>
                      </a:lnTo>
                      <a:lnTo>
                        <a:pt x="5508" y="1845"/>
                      </a:lnTo>
                      <a:lnTo>
                        <a:pt x="5435" y="1927"/>
                      </a:lnTo>
                      <a:lnTo>
                        <a:pt x="5353" y="2005"/>
                      </a:lnTo>
                      <a:lnTo>
                        <a:pt x="5263" y="2081"/>
                      </a:lnTo>
                      <a:lnTo>
                        <a:pt x="5164" y="2154"/>
                      </a:lnTo>
                      <a:lnTo>
                        <a:pt x="5055" y="2224"/>
                      </a:lnTo>
                      <a:lnTo>
                        <a:pt x="4939" y="2290"/>
                      </a:lnTo>
                      <a:lnTo>
                        <a:pt x="4816" y="2352"/>
                      </a:lnTo>
                      <a:lnTo>
                        <a:pt x="4684" y="2411"/>
                      </a:lnTo>
                      <a:lnTo>
                        <a:pt x="4545" y="2467"/>
                      </a:lnTo>
                      <a:lnTo>
                        <a:pt x="4399" y="2517"/>
                      </a:lnTo>
                      <a:lnTo>
                        <a:pt x="4248" y="2564"/>
                      </a:lnTo>
                      <a:lnTo>
                        <a:pt x="4091" y="2606"/>
                      </a:lnTo>
                      <a:lnTo>
                        <a:pt x="3929" y="2644"/>
                      </a:lnTo>
                      <a:lnTo>
                        <a:pt x="3761" y="2675"/>
                      </a:lnTo>
                      <a:lnTo>
                        <a:pt x="3588" y="2702"/>
                      </a:lnTo>
                      <a:lnTo>
                        <a:pt x="3411" y="2724"/>
                      </a:lnTo>
                      <a:lnTo>
                        <a:pt x="3230" y="2738"/>
                      </a:lnTo>
                      <a:lnTo>
                        <a:pt x="3046" y="2748"/>
                      </a:lnTo>
                      <a:lnTo>
                        <a:pt x="2857" y="2752"/>
                      </a:lnTo>
                      <a:lnTo>
                        <a:pt x="2670" y="2748"/>
                      </a:lnTo>
                      <a:lnTo>
                        <a:pt x="2484" y="2738"/>
                      </a:lnTo>
                      <a:lnTo>
                        <a:pt x="2304" y="2724"/>
                      </a:lnTo>
                      <a:lnTo>
                        <a:pt x="2127" y="2702"/>
                      </a:lnTo>
                      <a:lnTo>
                        <a:pt x="1955" y="2675"/>
                      </a:lnTo>
                      <a:lnTo>
                        <a:pt x="1787" y="2644"/>
                      </a:lnTo>
                      <a:lnTo>
                        <a:pt x="1624" y="2606"/>
                      </a:lnTo>
                      <a:lnTo>
                        <a:pt x="1466" y="2564"/>
                      </a:lnTo>
                      <a:lnTo>
                        <a:pt x="1315" y="2517"/>
                      </a:lnTo>
                      <a:lnTo>
                        <a:pt x="1169" y="2467"/>
                      </a:lnTo>
                      <a:lnTo>
                        <a:pt x="1032" y="2411"/>
                      </a:lnTo>
                      <a:lnTo>
                        <a:pt x="900" y="2352"/>
                      </a:lnTo>
                      <a:lnTo>
                        <a:pt x="775" y="2290"/>
                      </a:lnTo>
                      <a:lnTo>
                        <a:pt x="659" y="2224"/>
                      </a:lnTo>
                      <a:lnTo>
                        <a:pt x="552" y="2154"/>
                      </a:lnTo>
                      <a:lnTo>
                        <a:pt x="451" y="2081"/>
                      </a:lnTo>
                      <a:lnTo>
                        <a:pt x="361" y="2005"/>
                      </a:lnTo>
                      <a:lnTo>
                        <a:pt x="279" y="1927"/>
                      </a:lnTo>
                      <a:lnTo>
                        <a:pt x="208" y="1845"/>
                      </a:lnTo>
                      <a:lnTo>
                        <a:pt x="146" y="1762"/>
                      </a:lnTo>
                      <a:lnTo>
                        <a:pt x="94" y="1677"/>
                      </a:lnTo>
                      <a:lnTo>
                        <a:pt x="54" y="1590"/>
                      </a:lnTo>
                      <a:lnTo>
                        <a:pt x="24" y="1501"/>
                      </a:lnTo>
                      <a:lnTo>
                        <a:pt x="7" y="1412"/>
                      </a:lnTo>
                      <a:lnTo>
                        <a:pt x="0" y="1320"/>
                      </a:lnTo>
                      <a:lnTo>
                        <a:pt x="5" y="1233"/>
                      </a:lnTo>
                      <a:lnTo>
                        <a:pt x="23" y="1148"/>
                      </a:lnTo>
                      <a:lnTo>
                        <a:pt x="50" y="1065"/>
                      </a:lnTo>
                      <a:lnTo>
                        <a:pt x="87" y="985"/>
                      </a:lnTo>
                      <a:lnTo>
                        <a:pt x="135" y="905"/>
                      </a:lnTo>
                      <a:lnTo>
                        <a:pt x="193" y="829"/>
                      </a:lnTo>
                      <a:lnTo>
                        <a:pt x="258" y="756"/>
                      </a:lnTo>
                      <a:lnTo>
                        <a:pt x="335" y="685"/>
                      </a:lnTo>
                      <a:lnTo>
                        <a:pt x="420" y="617"/>
                      </a:lnTo>
                      <a:lnTo>
                        <a:pt x="512" y="551"/>
                      </a:lnTo>
                      <a:lnTo>
                        <a:pt x="612" y="488"/>
                      </a:lnTo>
                      <a:lnTo>
                        <a:pt x="722" y="429"/>
                      </a:lnTo>
                      <a:lnTo>
                        <a:pt x="836" y="374"/>
                      </a:lnTo>
                      <a:lnTo>
                        <a:pt x="959" y="321"/>
                      </a:lnTo>
                      <a:lnTo>
                        <a:pt x="1089" y="273"/>
                      </a:lnTo>
                      <a:lnTo>
                        <a:pt x="1225" y="228"/>
                      </a:lnTo>
                      <a:lnTo>
                        <a:pt x="1367" y="186"/>
                      </a:lnTo>
                      <a:lnTo>
                        <a:pt x="1514" y="148"/>
                      </a:lnTo>
                      <a:lnTo>
                        <a:pt x="1667" y="115"/>
                      </a:lnTo>
                      <a:lnTo>
                        <a:pt x="1825" y="85"/>
                      </a:lnTo>
                      <a:lnTo>
                        <a:pt x="1986" y="59"/>
                      </a:lnTo>
                      <a:lnTo>
                        <a:pt x="2155" y="38"/>
                      </a:lnTo>
                      <a:lnTo>
                        <a:pt x="2325" y="21"/>
                      </a:lnTo>
                      <a:lnTo>
                        <a:pt x="2500" y="9"/>
                      </a:lnTo>
                      <a:lnTo>
                        <a:pt x="2677" y="2"/>
                      </a:lnTo>
                      <a:lnTo>
                        <a:pt x="2857" y="0"/>
                      </a:lnTo>
                      <a:close/>
                    </a:path>
                  </a:pathLst>
                </a:custGeom>
                <a:solidFill>
                  <a:srgbClr val="FFD949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04" name="Freeform 27">
                  <a:extLst>
                    <a:ext uri="{FF2B5EF4-FFF2-40B4-BE49-F238E27FC236}">
                      <a16:creationId xmlns:a16="http://schemas.microsoft.com/office/drawing/2014/main" id="{BF596F36-CCE1-76A9-606F-5D6C3F6BB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2238" y="3152775"/>
                  <a:ext cx="7677150" cy="3138488"/>
                </a:xfrm>
                <a:custGeom>
                  <a:avLst/>
                  <a:gdLst>
                    <a:gd name="T0" fmla="*/ 2611 w 4836"/>
                    <a:gd name="T1" fmla="*/ 4 h 1977"/>
                    <a:gd name="T2" fmla="*/ 2977 w 4836"/>
                    <a:gd name="T3" fmla="*/ 28 h 1977"/>
                    <a:gd name="T4" fmla="*/ 3312 w 4836"/>
                    <a:gd name="T5" fmla="*/ 75 h 1977"/>
                    <a:gd name="T6" fmla="*/ 3619 w 4836"/>
                    <a:gd name="T7" fmla="*/ 141 h 1977"/>
                    <a:gd name="T8" fmla="*/ 3893 w 4836"/>
                    <a:gd name="T9" fmla="*/ 224 h 1977"/>
                    <a:gd name="T10" fmla="*/ 4136 w 4836"/>
                    <a:gd name="T11" fmla="*/ 318 h 1977"/>
                    <a:gd name="T12" fmla="*/ 4344 w 4836"/>
                    <a:gd name="T13" fmla="*/ 424 h 1977"/>
                    <a:gd name="T14" fmla="*/ 4517 w 4836"/>
                    <a:gd name="T15" fmla="*/ 535 h 1977"/>
                    <a:gd name="T16" fmla="*/ 4654 w 4836"/>
                    <a:gd name="T17" fmla="*/ 652 h 1977"/>
                    <a:gd name="T18" fmla="*/ 4755 w 4836"/>
                    <a:gd name="T19" fmla="*/ 768 h 1977"/>
                    <a:gd name="T20" fmla="*/ 4816 w 4836"/>
                    <a:gd name="T21" fmla="*/ 883 h 1977"/>
                    <a:gd name="T22" fmla="*/ 4836 w 4836"/>
                    <a:gd name="T23" fmla="*/ 990 h 1977"/>
                    <a:gd name="T24" fmla="*/ 4816 w 4836"/>
                    <a:gd name="T25" fmla="*/ 1100 h 1977"/>
                    <a:gd name="T26" fmla="*/ 4755 w 4836"/>
                    <a:gd name="T27" fmla="*/ 1213 h 1977"/>
                    <a:gd name="T28" fmla="*/ 4654 w 4836"/>
                    <a:gd name="T29" fmla="*/ 1329 h 1977"/>
                    <a:gd name="T30" fmla="*/ 4517 w 4836"/>
                    <a:gd name="T31" fmla="*/ 1444 h 1977"/>
                    <a:gd name="T32" fmla="*/ 4344 w 4836"/>
                    <a:gd name="T33" fmla="*/ 1555 h 1977"/>
                    <a:gd name="T34" fmla="*/ 4136 w 4836"/>
                    <a:gd name="T35" fmla="*/ 1659 h 1977"/>
                    <a:gd name="T36" fmla="*/ 3893 w 4836"/>
                    <a:gd name="T37" fmla="*/ 1755 h 1977"/>
                    <a:gd name="T38" fmla="*/ 3619 w 4836"/>
                    <a:gd name="T39" fmla="*/ 1836 h 1977"/>
                    <a:gd name="T40" fmla="*/ 3312 w 4836"/>
                    <a:gd name="T41" fmla="*/ 1902 h 1977"/>
                    <a:gd name="T42" fmla="*/ 2977 w 4836"/>
                    <a:gd name="T43" fmla="*/ 1949 h 1977"/>
                    <a:gd name="T44" fmla="*/ 2611 w 4836"/>
                    <a:gd name="T45" fmla="*/ 1974 h 1977"/>
                    <a:gd name="T46" fmla="*/ 2226 w 4836"/>
                    <a:gd name="T47" fmla="*/ 1974 h 1977"/>
                    <a:gd name="T48" fmla="*/ 1861 w 4836"/>
                    <a:gd name="T49" fmla="*/ 1949 h 1977"/>
                    <a:gd name="T50" fmla="*/ 1525 w 4836"/>
                    <a:gd name="T51" fmla="*/ 1902 h 1977"/>
                    <a:gd name="T52" fmla="*/ 1218 w 4836"/>
                    <a:gd name="T53" fmla="*/ 1836 h 1977"/>
                    <a:gd name="T54" fmla="*/ 944 w 4836"/>
                    <a:gd name="T55" fmla="*/ 1755 h 1977"/>
                    <a:gd name="T56" fmla="*/ 701 w 4836"/>
                    <a:gd name="T57" fmla="*/ 1659 h 1977"/>
                    <a:gd name="T58" fmla="*/ 493 w 4836"/>
                    <a:gd name="T59" fmla="*/ 1555 h 1977"/>
                    <a:gd name="T60" fmla="*/ 319 w 4836"/>
                    <a:gd name="T61" fmla="*/ 1444 h 1977"/>
                    <a:gd name="T62" fmla="*/ 182 w 4836"/>
                    <a:gd name="T63" fmla="*/ 1329 h 1977"/>
                    <a:gd name="T64" fmla="*/ 81 w 4836"/>
                    <a:gd name="T65" fmla="*/ 1213 h 1977"/>
                    <a:gd name="T66" fmla="*/ 21 w 4836"/>
                    <a:gd name="T67" fmla="*/ 1100 h 1977"/>
                    <a:gd name="T68" fmla="*/ 0 w 4836"/>
                    <a:gd name="T69" fmla="*/ 990 h 1977"/>
                    <a:gd name="T70" fmla="*/ 21 w 4836"/>
                    <a:gd name="T71" fmla="*/ 883 h 1977"/>
                    <a:gd name="T72" fmla="*/ 81 w 4836"/>
                    <a:gd name="T73" fmla="*/ 768 h 1977"/>
                    <a:gd name="T74" fmla="*/ 182 w 4836"/>
                    <a:gd name="T75" fmla="*/ 652 h 1977"/>
                    <a:gd name="T76" fmla="*/ 319 w 4836"/>
                    <a:gd name="T77" fmla="*/ 535 h 1977"/>
                    <a:gd name="T78" fmla="*/ 493 w 4836"/>
                    <a:gd name="T79" fmla="*/ 424 h 1977"/>
                    <a:gd name="T80" fmla="*/ 701 w 4836"/>
                    <a:gd name="T81" fmla="*/ 318 h 1977"/>
                    <a:gd name="T82" fmla="*/ 944 w 4836"/>
                    <a:gd name="T83" fmla="*/ 224 h 1977"/>
                    <a:gd name="T84" fmla="*/ 1218 w 4836"/>
                    <a:gd name="T85" fmla="*/ 141 h 1977"/>
                    <a:gd name="T86" fmla="*/ 1525 w 4836"/>
                    <a:gd name="T87" fmla="*/ 75 h 1977"/>
                    <a:gd name="T88" fmla="*/ 1861 w 4836"/>
                    <a:gd name="T89" fmla="*/ 28 h 1977"/>
                    <a:gd name="T90" fmla="*/ 2226 w 4836"/>
                    <a:gd name="T91" fmla="*/ 4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836" h="1977">
                      <a:moveTo>
                        <a:pt x="2418" y="0"/>
                      </a:moveTo>
                      <a:lnTo>
                        <a:pt x="2611" y="4"/>
                      </a:lnTo>
                      <a:lnTo>
                        <a:pt x="2796" y="12"/>
                      </a:lnTo>
                      <a:lnTo>
                        <a:pt x="2977" y="28"/>
                      </a:lnTo>
                      <a:lnTo>
                        <a:pt x="3149" y="49"/>
                      </a:lnTo>
                      <a:lnTo>
                        <a:pt x="3312" y="75"/>
                      </a:lnTo>
                      <a:lnTo>
                        <a:pt x="3469" y="106"/>
                      </a:lnTo>
                      <a:lnTo>
                        <a:pt x="3619" y="141"/>
                      </a:lnTo>
                      <a:lnTo>
                        <a:pt x="3759" y="181"/>
                      </a:lnTo>
                      <a:lnTo>
                        <a:pt x="3893" y="224"/>
                      </a:lnTo>
                      <a:lnTo>
                        <a:pt x="4019" y="269"/>
                      </a:lnTo>
                      <a:lnTo>
                        <a:pt x="4136" y="318"/>
                      </a:lnTo>
                      <a:lnTo>
                        <a:pt x="4245" y="370"/>
                      </a:lnTo>
                      <a:lnTo>
                        <a:pt x="4344" y="424"/>
                      </a:lnTo>
                      <a:lnTo>
                        <a:pt x="4436" y="480"/>
                      </a:lnTo>
                      <a:lnTo>
                        <a:pt x="4517" y="535"/>
                      </a:lnTo>
                      <a:lnTo>
                        <a:pt x="4592" y="593"/>
                      </a:lnTo>
                      <a:lnTo>
                        <a:pt x="4654" y="652"/>
                      </a:lnTo>
                      <a:lnTo>
                        <a:pt x="4710" y="709"/>
                      </a:lnTo>
                      <a:lnTo>
                        <a:pt x="4755" y="768"/>
                      </a:lnTo>
                      <a:lnTo>
                        <a:pt x="4790" y="825"/>
                      </a:lnTo>
                      <a:lnTo>
                        <a:pt x="4816" y="883"/>
                      </a:lnTo>
                      <a:lnTo>
                        <a:pt x="4831" y="937"/>
                      </a:lnTo>
                      <a:lnTo>
                        <a:pt x="4836" y="990"/>
                      </a:lnTo>
                      <a:lnTo>
                        <a:pt x="4831" y="1044"/>
                      </a:lnTo>
                      <a:lnTo>
                        <a:pt x="4816" y="1100"/>
                      </a:lnTo>
                      <a:lnTo>
                        <a:pt x="4790" y="1155"/>
                      </a:lnTo>
                      <a:lnTo>
                        <a:pt x="4755" y="1213"/>
                      </a:lnTo>
                      <a:lnTo>
                        <a:pt x="4710" y="1270"/>
                      </a:lnTo>
                      <a:lnTo>
                        <a:pt x="4654" y="1329"/>
                      </a:lnTo>
                      <a:lnTo>
                        <a:pt x="4592" y="1386"/>
                      </a:lnTo>
                      <a:lnTo>
                        <a:pt x="4517" y="1444"/>
                      </a:lnTo>
                      <a:lnTo>
                        <a:pt x="4436" y="1501"/>
                      </a:lnTo>
                      <a:lnTo>
                        <a:pt x="4344" y="1555"/>
                      </a:lnTo>
                      <a:lnTo>
                        <a:pt x="4245" y="1609"/>
                      </a:lnTo>
                      <a:lnTo>
                        <a:pt x="4136" y="1659"/>
                      </a:lnTo>
                      <a:lnTo>
                        <a:pt x="4019" y="1710"/>
                      </a:lnTo>
                      <a:lnTo>
                        <a:pt x="3893" y="1755"/>
                      </a:lnTo>
                      <a:lnTo>
                        <a:pt x="3759" y="1798"/>
                      </a:lnTo>
                      <a:lnTo>
                        <a:pt x="3619" y="1836"/>
                      </a:lnTo>
                      <a:lnTo>
                        <a:pt x="3469" y="1871"/>
                      </a:lnTo>
                      <a:lnTo>
                        <a:pt x="3312" y="1902"/>
                      </a:lnTo>
                      <a:lnTo>
                        <a:pt x="3149" y="1929"/>
                      </a:lnTo>
                      <a:lnTo>
                        <a:pt x="2977" y="1949"/>
                      </a:lnTo>
                      <a:lnTo>
                        <a:pt x="2796" y="1965"/>
                      </a:lnTo>
                      <a:lnTo>
                        <a:pt x="2611" y="1974"/>
                      </a:lnTo>
                      <a:lnTo>
                        <a:pt x="2418" y="1977"/>
                      </a:lnTo>
                      <a:lnTo>
                        <a:pt x="2226" y="1974"/>
                      </a:lnTo>
                      <a:lnTo>
                        <a:pt x="2040" y="1965"/>
                      </a:lnTo>
                      <a:lnTo>
                        <a:pt x="1861" y="1949"/>
                      </a:lnTo>
                      <a:lnTo>
                        <a:pt x="1690" y="1929"/>
                      </a:lnTo>
                      <a:lnTo>
                        <a:pt x="1525" y="1902"/>
                      </a:lnTo>
                      <a:lnTo>
                        <a:pt x="1369" y="1871"/>
                      </a:lnTo>
                      <a:lnTo>
                        <a:pt x="1218" y="1836"/>
                      </a:lnTo>
                      <a:lnTo>
                        <a:pt x="1077" y="1798"/>
                      </a:lnTo>
                      <a:lnTo>
                        <a:pt x="944" y="1755"/>
                      </a:lnTo>
                      <a:lnTo>
                        <a:pt x="819" y="1710"/>
                      </a:lnTo>
                      <a:lnTo>
                        <a:pt x="701" y="1659"/>
                      </a:lnTo>
                      <a:lnTo>
                        <a:pt x="593" y="1609"/>
                      </a:lnTo>
                      <a:lnTo>
                        <a:pt x="493" y="1555"/>
                      </a:lnTo>
                      <a:lnTo>
                        <a:pt x="401" y="1501"/>
                      </a:lnTo>
                      <a:lnTo>
                        <a:pt x="319" y="1444"/>
                      </a:lnTo>
                      <a:lnTo>
                        <a:pt x="246" y="1386"/>
                      </a:lnTo>
                      <a:lnTo>
                        <a:pt x="182" y="1329"/>
                      </a:lnTo>
                      <a:lnTo>
                        <a:pt x="127" y="1270"/>
                      </a:lnTo>
                      <a:lnTo>
                        <a:pt x="81" y="1213"/>
                      </a:lnTo>
                      <a:lnTo>
                        <a:pt x="47" y="1155"/>
                      </a:lnTo>
                      <a:lnTo>
                        <a:pt x="21" y="1100"/>
                      </a:lnTo>
                      <a:lnTo>
                        <a:pt x="5" y="1044"/>
                      </a:lnTo>
                      <a:lnTo>
                        <a:pt x="0" y="990"/>
                      </a:lnTo>
                      <a:lnTo>
                        <a:pt x="5" y="937"/>
                      </a:lnTo>
                      <a:lnTo>
                        <a:pt x="21" y="883"/>
                      </a:lnTo>
                      <a:lnTo>
                        <a:pt x="47" y="825"/>
                      </a:lnTo>
                      <a:lnTo>
                        <a:pt x="81" y="768"/>
                      </a:lnTo>
                      <a:lnTo>
                        <a:pt x="127" y="709"/>
                      </a:lnTo>
                      <a:lnTo>
                        <a:pt x="182" y="652"/>
                      </a:lnTo>
                      <a:lnTo>
                        <a:pt x="246" y="593"/>
                      </a:lnTo>
                      <a:lnTo>
                        <a:pt x="319" y="535"/>
                      </a:lnTo>
                      <a:lnTo>
                        <a:pt x="401" y="480"/>
                      </a:lnTo>
                      <a:lnTo>
                        <a:pt x="493" y="424"/>
                      </a:lnTo>
                      <a:lnTo>
                        <a:pt x="593" y="370"/>
                      </a:lnTo>
                      <a:lnTo>
                        <a:pt x="701" y="318"/>
                      </a:lnTo>
                      <a:lnTo>
                        <a:pt x="819" y="269"/>
                      </a:lnTo>
                      <a:lnTo>
                        <a:pt x="944" y="224"/>
                      </a:lnTo>
                      <a:lnTo>
                        <a:pt x="1077" y="181"/>
                      </a:lnTo>
                      <a:lnTo>
                        <a:pt x="1218" y="141"/>
                      </a:lnTo>
                      <a:lnTo>
                        <a:pt x="1369" y="106"/>
                      </a:lnTo>
                      <a:lnTo>
                        <a:pt x="1525" y="75"/>
                      </a:lnTo>
                      <a:lnTo>
                        <a:pt x="1690" y="49"/>
                      </a:lnTo>
                      <a:lnTo>
                        <a:pt x="1861" y="28"/>
                      </a:lnTo>
                      <a:lnTo>
                        <a:pt x="2040" y="12"/>
                      </a:lnTo>
                      <a:lnTo>
                        <a:pt x="2226" y="4"/>
                      </a:lnTo>
                      <a:lnTo>
                        <a:pt x="2418" y="0"/>
                      </a:lnTo>
                      <a:close/>
                    </a:path>
                  </a:pathLst>
                </a:custGeom>
                <a:solidFill>
                  <a:srgbClr val="FFD949">
                    <a:lumMod val="60000"/>
                    <a:lumOff val="40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05" name="Freeform 28">
                  <a:extLst>
                    <a:ext uri="{FF2B5EF4-FFF2-40B4-BE49-F238E27FC236}">
                      <a16:creationId xmlns:a16="http://schemas.microsoft.com/office/drawing/2014/main" id="{74D5B634-03D1-5F65-D4C4-D35C41BCA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00775" y="3851275"/>
                  <a:ext cx="3035300" cy="2446338"/>
                </a:xfrm>
                <a:custGeom>
                  <a:avLst/>
                  <a:gdLst>
                    <a:gd name="T0" fmla="*/ 458 w 1912"/>
                    <a:gd name="T1" fmla="*/ 3 h 1541"/>
                    <a:gd name="T2" fmla="*/ 516 w 1912"/>
                    <a:gd name="T3" fmla="*/ 34 h 1541"/>
                    <a:gd name="T4" fmla="*/ 618 w 1912"/>
                    <a:gd name="T5" fmla="*/ 69 h 1541"/>
                    <a:gd name="T6" fmla="*/ 758 w 1912"/>
                    <a:gd name="T7" fmla="*/ 92 h 1541"/>
                    <a:gd name="T8" fmla="*/ 909 w 1912"/>
                    <a:gd name="T9" fmla="*/ 93 h 1541"/>
                    <a:gd name="T10" fmla="*/ 1053 w 1912"/>
                    <a:gd name="T11" fmla="*/ 95 h 1541"/>
                    <a:gd name="T12" fmla="*/ 1220 w 1912"/>
                    <a:gd name="T13" fmla="*/ 107 h 1541"/>
                    <a:gd name="T14" fmla="*/ 1366 w 1912"/>
                    <a:gd name="T15" fmla="*/ 137 h 1541"/>
                    <a:gd name="T16" fmla="*/ 1489 w 1912"/>
                    <a:gd name="T17" fmla="*/ 182 h 1541"/>
                    <a:gd name="T18" fmla="*/ 1588 w 1912"/>
                    <a:gd name="T19" fmla="*/ 246 h 1541"/>
                    <a:gd name="T20" fmla="*/ 1662 w 1912"/>
                    <a:gd name="T21" fmla="*/ 331 h 1541"/>
                    <a:gd name="T22" fmla="*/ 1732 w 1912"/>
                    <a:gd name="T23" fmla="*/ 396 h 1541"/>
                    <a:gd name="T24" fmla="*/ 1799 w 1912"/>
                    <a:gd name="T25" fmla="*/ 439 h 1541"/>
                    <a:gd name="T26" fmla="*/ 1837 w 1912"/>
                    <a:gd name="T27" fmla="*/ 493 h 1541"/>
                    <a:gd name="T28" fmla="*/ 1862 w 1912"/>
                    <a:gd name="T29" fmla="*/ 592 h 1541"/>
                    <a:gd name="T30" fmla="*/ 1837 w 1912"/>
                    <a:gd name="T31" fmla="*/ 648 h 1541"/>
                    <a:gd name="T32" fmla="*/ 1777 w 1912"/>
                    <a:gd name="T33" fmla="*/ 688 h 1541"/>
                    <a:gd name="T34" fmla="*/ 1725 w 1912"/>
                    <a:gd name="T35" fmla="*/ 748 h 1541"/>
                    <a:gd name="T36" fmla="*/ 1688 w 1912"/>
                    <a:gd name="T37" fmla="*/ 840 h 1541"/>
                    <a:gd name="T38" fmla="*/ 1628 w 1912"/>
                    <a:gd name="T39" fmla="*/ 924 h 1541"/>
                    <a:gd name="T40" fmla="*/ 1541 w 1912"/>
                    <a:gd name="T41" fmla="*/ 997 h 1541"/>
                    <a:gd name="T42" fmla="*/ 1426 w 1912"/>
                    <a:gd name="T43" fmla="*/ 1058 h 1541"/>
                    <a:gd name="T44" fmla="*/ 1371 w 1912"/>
                    <a:gd name="T45" fmla="*/ 1198 h 1541"/>
                    <a:gd name="T46" fmla="*/ 1392 w 1912"/>
                    <a:gd name="T47" fmla="*/ 1240 h 1541"/>
                    <a:gd name="T48" fmla="*/ 1438 w 1912"/>
                    <a:gd name="T49" fmla="*/ 1271 h 1541"/>
                    <a:gd name="T50" fmla="*/ 1770 w 1912"/>
                    <a:gd name="T51" fmla="*/ 1475 h 1541"/>
                    <a:gd name="T52" fmla="*/ 1464 w 1912"/>
                    <a:gd name="T53" fmla="*/ 1516 h 1541"/>
                    <a:gd name="T54" fmla="*/ 1135 w 1912"/>
                    <a:gd name="T55" fmla="*/ 1539 h 1541"/>
                    <a:gd name="T56" fmla="*/ 786 w 1912"/>
                    <a:gd name="T57" fmla="*/ 1539 h 1541"/>
                    <a:gd name="T58" fmla="*/ 453 w 1912"/>
                    <a:gd name="T59" fmla="*/ 1516 h 1541"/>
                    <a:gd name="T60" fmla="*/ 146 w 1912"/>
                    <a:gd name="T61" fmla="*/ 1473 h 1541"/>
                    <a:gd name="T62" fmla="*/ 484 w 1912"/>
                    <a:gd name="T63" fmla="*/ 1270 h 1541"/>
                    <a:gd name="T64" fmla="*/ 531 w 1912"/>
                    <a:gd name="T65" fmla="*/ 1240 h 1541"/>
                    <a:gd name="T66" fmla="*/ 554 w 1912"/>
                    <a:gd name="T67" fmla="*/ 1198 h 1541"/>
                    <a:gd name="T68" fmla="*/ 498 w 1912"/>
                    <a:gd name="T69" fmla="*/ 1058 h 1541"/>
                    <a:gd name="T70" fmla="*/ 384 w 1912"/>
                    <a:gd name="T71" fmla="*/ 997 h 1541"/>
                    <a:gd name="T72" fmla="*/ 297 w 1912"/>
                    <a:gd name="T73" fmla="*/ 924 h 1541"/>
                    <a:gd name="T74" fmla="*/ 238 w 1912"/>
                    <a:gd name="T75" fmla="*/ 840 h 1541"/>
                    <a:gd name="T76" fmla="*/ 200 w 1912"/>
                    <a:gd name="T77" fmla="*/ 748 h 1541"/>
                    <a:gd name="T78" fmla="*/ 148 w 1912"/>
                    <a:gd name="T79" fmla="*/ 688 h 1541"/>
                    <a:gd name="T80" fmla="*/ 87 w 1912"/>
                    <a:gd name="T81" fmla="*/ 648 h 1541"/>
                    <a:gd name="T82" fmla="*/ 63 w 1912"/>
                    <a:gd name="T83" fmla="*/ 592 h 1541"/>
                    <a:gd name="T84" fmla="*/ 87 w 1912"/>
                    <a:gd name="T85" fmla="*/ 495 h 1541"/>
                    <a:gd name="T86" fmla="*/ 125 w 1912"/>
                    <a:gd name="T87" fmla="*/ 439 h 1541"/>
                    <a:gd name="T88" fmla="*/ 193 w 1912"/>
                    <a:gd name="T89" fmla="*/ 397 h 1541"/>
                    <a:gd name="T90" fmla="*/ 264 w 1912"/>
                    <a:gd name="T91" fmla="*/ 323 h 1541"/>
                    <a:gd name="T92" fmla="*/ 346 w 1912"/>
                    <a:gd name="T93" fmla="*/ 219 h 1541"/>
                    <a:gd name="T94" fmla="*/ 391 w 1912"/>
                    <a:gd name="T95" fmla="*/ 175 h 1541"/>
                    <a:gd name="T96" fmla="*/ 418 w 1912"/>
                    <a:gd name="T97" fmla="*/ 149 h 1541"/>
                    <a:gd name="T98" fmla="*/ 432 w 1912"/>
                    <a:gd name="T99" fmla="*/ 125 h 1541"/>
                    <a:gd name="T100" fmla="*/ 432 w 1912"/>
                    <a:gd name="T101" fmla="*/ 90 h 1541"/>
                    <a:gd name="T102" fmla="*/ 425 w 1912"/>
                    <a:gd name="T103" fmla="*/ 36 h 1541"/>
                    <a:gd name="T104" fmla="*/ 429 w 1912"/>
                    <a:gd name="T105" fmla="*/ 5 h 1541"/>
                    <a:gd name="T106" fmla="*/ 450 w 1912"/>
                    <a:gd name="T107" fmla="*/ 0 h 1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912" h="1541">
                      <a:moveTo>
                        <a:pt x="450" y="0"/>
                      </a:moveTo>
                      <a:lnTo>
                        <a:pt x="458" y="3"/>
                      </a:lnTo>
                      <a:lnTo>
                        <a:pt x="484" y="19"/>
                      </a:lnTo>
                      <a:lnTo>
                        <a:pt x="516" y="34"/>
                      </a:lnTo>
                      <a:lnTo>
                        <a:pt x="554" y="50"/>
                      </a:lnTo>
                      <a:lnTo>
                        <a:pt x="618" y="69"/>
                      </a:lnTo>
                      <a:lnTo>
                        <a:pt x="686" y="83"/>
                      </a:lnTo>
                      <a:lnTo>
                        <a:pt x="758" y="92"/>
                      </a:lnTo>
                      <a:lnTo>
                        <a:pt x="833" y="95"/>
                      </a:lnTo>
                      <a:lnTo>
                        <a:pt x="909" y="93"/>
                      </a:lnTo>
                      <a:lnTo>
                        <a:pt x="961" y="93"/>
                      </a:lnTo>
                      <a:lnTo>
                        <a:pt x="1053" y="95"/>
                      </a:lnTo>
                      <a:lnTo>
                        <a:pt x="1140" y="99"/>
                      </a:lnTo>
                      <a:lnTo>
                        <a:pt x="1220" y="107"/>
                      </a:lnTo>
                      <a:lnTo>
                        <a:pt x="1296" y="121"/>
                      </a:lnTo>
                      <a:lnTo>
                        <a:pt x="1366" y="137"/>
                      </a:lnTo>
                      <a:lnTo>
                        <a:pt x="1430" y="158"/>
                      </a:lnTo>
                      <a:lnTo>
                        <a:pt x="1489" y="182"/>
                      </a:lnTo>
                      <a:lnTo>
                        <a:pt x="1541" y="213"/>
                      </a:lnTo>
                      <a:lnTo>
                        <a:pt x="1588" y="246"/>
                      </a:lnTo>
                      <a:lnTo>
                        <a:pt x="1628" y="286"/>
                      </a:lnTo>
                      <a:lnTo>
                        <a:pt x="1662" y="331"/>
                      </a:lnTo>
                      <a:lnTo>
                        <a:pt x="1690" y="382"/>
                      </a:lnTo>
                      <a:lnTo>
                        <a:pt x="1732" y="396"/>
                      </a:lnTo>
                      <a:lnTo>
                        <a:pt x="1768" y="417"/>
                      </a:lnTo>
                      <a:lnTo>
                        <a:pt x="1799" y="439"/>
                      </a:lnTo>
                      <a:lnTo>
                        <a:pt x="1824" y="465"/>
                      </a:lnTo>
                      <a:lnTo>
                        <a:pt x="1837" y="493"/>
                      </a:lnTo>
                      <a:lnTo>
                        <a:pt x="1858" y="561"/>
                      </a:lnTo>
                      <a:lnTo>
                        <a:pt x="1862" y="592"/>
                      </a:lnTo>
                      <a:lnTo>
                        <a:pt x="1855" y="622"/>
                      </a:lnTo>
                      <a:lnTo>
                        <a:pt x="1837" y="648"/>
                      </a:lnTo>
                      <a:lnTo>
                        <a:pt x="1811" y="670"/>
                      </a:lnTo>
                      <a:lnTo>
                        <a:pt x="1777" y="688"/>
                      </a:lnTo>
                      <a:lnTo>
                        <a:pt x="1735" y="700"/>
                      </a:lnTo>
                      <a:lnTo>
                        <a:pt x="1725" y="748"/>
                      </a:lnTo>
                      <a:lnTo>
                        <a:pt x="1709" y="795"/>
                      </a:lnTo>
                      <a:lnTo>
                        <a:pt x="1688" y="840"/>
                      </a:lnTo>
                      <a:lnTo>
                        <a:pt x="1661" y="882"/>
                      </a:lnTo>
                      <a:lnTo>
                        <a:pt x="1628" y="924"/>
                      </a:lnTo>
                      <a:lnTo>
                        <a:pt x="1588" y="962"/>
                      </a:lnTo>
                      <a:lnTo>
                        <a:pt x="1541" y="997"/>
                      </a:lnTo>
                      <a:lnTo>
                        <a:pt x="1487" y="1030"/>
                      </a:lnTo>
                      <a:lnTo>
                        <a:pt x="1426" y="1058"/>
                      </a:lnTo>
                      <a:lnTo>
                        <a:pt x="1359" y="1084"/>
                      </a:lnTo>
                      <a:lnTo>
                        <a:pt x="1371" y="1198"/>
                      </a:lnTo>
                      <a:lnTo>
                        <a:pt x="1378" y="1221"/>
                      </a:lnTo>
                      <a:lnTo>
                        <a:pt x="1392" y="1240"/>
                      </a:lnTo>
                      <a:lnTo>
                        <a:pt x="1412" y="1257"/>
                      </a:lnTo>
                      <a:lnTo>
                        <a:pt x="1438" y="1271"/>
                      </a:lnTo>
                      <a:lnTo>
                        <a:pt x="1912" y="1449"/>
                      </a:lnTo>
                      <a:lnTo>
                        <a:pt x="1770" y="1475"/>
                      </a:lnTo>
                      <a:lnTo>
                        <a:pt x="1619" y="1497"/>
                      </a:lnTo>
                      <a:lnTo>
                        <a:pt x="1464" y="1516"/>
                      </a:lnTo>
                      <a:lnTo>
                        <a:pt x="1303" y="1530"/>
                      </a:lnTo>
                      <a:lnTo>
                        <a:pt x="1135" y="1539"/>
                      </a:lnTo>
                      <a:lnTo>
                        <a:pt x="961" y="1541"/>
                      </a:lnTo>
                      <a:lnTo>
                        <a:pt x="786" y="1539"/>
                      </a:lnTo>
                      <a:lnTo>
                        <a:pt x="618" y="1530"/>
                      </a:lnTo>
                      <a:lnTo>
                        <a:pt x="453" y="1516"/>
                      </a:lnTo>
                      <a:lnTo>
                        <a:pt x="297" y="1497"/>
                      </a:lnTo>
                      <a:lnTo>
                        <a:pt x="146" y="1473"/>
                      </a:lnTo>
                      <a:lnTo>
                        <a:pt x="0" y="1445"/>
                      </a:lnTo>
                      <a:lnTo>
                        <a:pt x="484" y="1270"/>
                      </a:lnTo>
                      <a:lnTo>
                        <a:pt x="512" y="1257"/>
                      </a:lnTo>
                      <a:lnTo>
                        <a:pt x="531" y="1240"/>
                      </a:lnTo>
                      <a:lnTo>
                        <a:pt x="547" y="1219"/>
                      </a:lnTo>
                      <a:lnTo>
                        <a:pt x="554" y="1198"/>
                      </a:lnTo>
                      <a:lnTo>
                        <a:pt x="566" y="1084"/>
                      </a:lnTo>
                      <a:lnTo>
                        <a:pt x="498" y="1058"/>
                      </a:lnTo>
                      <a:lnTo>
                        <a:pt x="438" y="1030"/>
                      </a:lnTo>
                      <a:lnTo>
                        <a:pt x="384" y="997"/>
                      </a:lnTo>
                      <a:lnTo>
                        <a:pt x="337" y="962"/>
                      </a:lnTo>
                      <a:lnTo>
                        <a:pt x="297" y="924"/>
                      </a:lnTo>
                      <a:lnTo>
                        <a:pt x="264" y="882"/>
                      </a:lnTo>
                      <a:lnTo>
                        <a:pt x="238" y="840"/>
                      </a:lnTo>
                      <a:lnTo>
                        <a:pt x="215" y="795"/>
                      </a:lnTo>
                      <a:lnTo>
                        <a:pt x="200" y="748"/>
                      </a:lnTo>
                      <a:lnTo>
                        <a:pt x="189" y="700"/>
                      </a:lnTo>
                      <a:lnTo>
                        <a:pt x="148" y="688"/>
                      </a:lnTo>
                      <a:lnTo>
                        <a:pt x="113" y="670"/>
                      </a:lnTo>
                      <a:lnTo>
                        <a:pt x="87" y="648"/>
                      </a:lnTo>
                      <a:lnTo>
                        <a:pt x="70" y="622"/>
                      </a:lnTo>
                      <a:lnTo>
                        <a:pt x="63" y="592"/>
                      </a:lnTo>
                      <a:lnTo>
                        <a:pt x="66" y="563"/>
                      </a:lnTo>
                      <a:lnTo>
                        <a:pt x="87" y="495"/>
                      </a:lnTo>
                      <a:lnTo>
                        <a:pt x="101" y="465"/>
                      </a:lnTo>
                      <a:lnTo>
                        <a:pt x="125" y="439"/>
                      </a:lnTo>
                      <a:lnTo>
                        <a:pt x="156" y="417"/>
                      </a:lnTo>
                      <a:lnTo>
                        <a:pt x="193" y="397"/>
                      </a:lnTo>
                      <a:lnTo>
                        <a:pt x="235" y="382"/>
                      </a:lnTo>
                      <a:lnTo>
                        <a:pt x="264" y="323"/>
                      </a:lnTo>
                      <a:lnTo>
                        <a:pt x="302" y="269"/>
                      </a:lnTo>
                      <a:lnTo>
                        <a:pt x="346" y="219"/>
                      </a:lnTo>
                      <a:lnTo>
                        <a:pt x="370" y="194"/>
                      </a:lnTo>
                      <a:lnTo>
                        <a:pt x="391" y="175"/>
                      </a:lnTo>
                      <a:lnTo>
                        <a:pt x="406" y="161"/>
                      </a:lnTo>
                      <a:lnTo>
                        <a:pt x="418" y="149"/>
                      </a:lnTo>
                      <a:lnTo>
                        <a:pt x="427" y="137"/>
                      </a:lnTo>
                      <a:lnTo>
                        <a:pt x="432" y="125"/>
                      </a:lnTo>
                      <a:lnTo>
                        <a:pt x="434" y="109"/>
                      </a:lnTo>
                      <a:lnTo>
                        <a:pt x="432" y="90"/>
                      </a:lnTo>
                      <a:lnTo>
                        <a:pt x="431" y="66"/>
                      </a:lnTo>
                      <a:lnTo>
                        <a:pt x="425" y="36"/>
                      </a:lnTo>
                      <a:lnTo>
                        <a:pt x="425" y="10"/>
                      </a:lnTo>
                      <a:lnTo>
                        <a:pt x="429" y="5"/>
                      </a:lnTo>
                      <a:lnTo>
                        <a:pt x="438" y="1"/>
                      </a:lnTo>
                      <a:lnTo>
                        <a:pt x="450" y="0"/>
                      </a:lnTo>
                      <a:close/>
                    </a:path>
                  </a:pathLst>
                </a:custGeom>
                <a:solidFill>
                  <a:srgbClr val="FFD949">
                    <a:lumMod val="75000"/>
                  </a:srgbClr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C65DBC0E-BA36-4137-8896-6349693534C8}"/>
                </a:ext>
              </a:extLst>
            </p:cNvPr>
            <p:cNvGrpSpPr/>
            <p:nvPr/>
          </p:nvGrpSpPr>
          <p:grpSpPr>
            <a:xfrm>
              <a:off x="6734493" y="572315"/>
              <a:ext cx="1562498" cy="1821163"/>
              <a:chOff x="6734493" y="85826"/>
              <a:chExt cx="1562498" cy="1821163"/>
            </a:xfrm>
          </p:grpSpPr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F8136E95-869D-854C-1410-8B1719793782}"/>
                  </a:ext>
                </a:extLst>
              </p:cNvPr>
              <p:cNvGrpSpPr/>
              <p:nvPr/>
            </p:nvGrpSpPr>
            <p:grpSpPr>
              <a:xfrm>
                <a:off x="6734493" y="85826"/>
                <a:ext cx="1562498" cy="1694004"/>
                <a:chOff x="6019800" y="-812800"/>
                <a:chExt cx="8751888" cy="9488488"/>
              </a:xfrm>
            </p:grpSpPr>
            <p:sp>
              <p:nvSpPr>
                <p:cNvPr id="196" name="Freeform 338">
                  <a:extLst>
                    <a:ext uri="{FF2B5EF4-FFF2-40B4-BE49-F238E27FC236}">
                      <a16:creationId xmlns:a16="http://schemas.microsoft.com/office/drawing/2014/main" id="{37F4DC7F-7A98-B6EB-C656-46ADA218D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15174" y="-812795"/>
                  <a:ext cx="3281362" cy="2554290"/>
                </a:xfrm>
                <a:custGeom>
                  <a:avLst/>
                  <a:gdLst>
                    <a:gd name="T0" fmla="*/ 0 w 2067"/>
                    <a:gd name="T1" fmla="*/ 0 h 1609"/>
                    <a:gd name="T2" fmla="*/ 460 w 2067"/>
                    <a:gd name="T3" fmla="*/ 0 h 1609"/>
                    <a:gd name="T4" fmla="*/ 590 w 2067"/>
                    <a:gd name="T5" fmla="*/ 5 h 1609"/>
                    <a:gd name="T6" fmla="*/ 720 w 2067"/>
                    <a:gd name="T7" fmla="*/ 21 h 1609"/>
                    <a:gd name="T8" fmla="*/ 845 w 2067"/>
                    <a:gd name="T9" fmla="*/ 47 h 1609"/>
                    <a:gd name="T10" fmla="*/ 967 w 2067"/>
                    <a:gd name="T11" fmla="*/ 81 h 1609"/>
                    <a:gd name="T12" fmla="*/ 1084 w 2067"/>
                    <a:gd name="T13" fmla="*/ 126 h 1609"/>
                    <a:gd name="T14" fmla="*/ 1198 w 2067"/>
                    <a:gd name="T15" fmla="*/ 179 h 1609"/>
                    <a:gd name="T16" fmla="*/ 1305 w 2067"/>
                    <a:gd name="T17" fmla="*/ 241 h 1609"/>
                    <a:gd name="T18" fmla="*/ 1408 w 2067"/>
                    <a:gd name="T19" fmla="*/ 310 h 1609"/>
                    <a:gd name="T20" fmla="*/ 1504 w 2067"/>
                    <a:gd name="T21" fmla="*/ 387 h 1609"/>
                    <a:gd name="T22" fmla="*/ 1595 w 2067"/>
                    <a:gd name="T23" fmla="*/ 471 h 1609"/>
                    <a:gd name="T24" fmla="*/ 1680 w 2067"/>
                    <a:gd name="T25" fmla="*/ 561 h 1609"/>
                    <a:gd name="T26" fmla="*/ 1756 w 2067"/>
                    <a:gd name="T27" fmla="*/ 659 h 1609"/>
                    <a:gd name="T28" fmla="*/ 1825 w 2067"/>
                    <a:gd name="T29" fmla="*/ 761 h 1609"/>
                    <a:gd name="T30" fmla="*/ 1886 w 2067"/>
                    <a:gd name="T31" fmla="*/ 870 h 1609"/>
                    <a:gd name="T32" fmla="*/ 1941 w 2067"/>
                    <a:gd name="T33" fmla="*/ 982 h 1609"/>
                    <a:gd name="T34" fmla="*/ 1984 w 2067"/>
                    <a:gd name="T35" fmla="*/ 1100 h 1609"/>
                    <a:gd name="T36" fmla="*/ 2020 w 2067"/>
                    <a:gd name="T37" fmla="*/ 1223 h 1609"/>
                    <a:gd name="T38" fmla="*/ 2046 w 2067"/>
                    <a:gd name="T39" fmla="*/ 1348 h 1609"/>
                    <a:gd name="T40" fmla="*/ 2062 w 2067"/>
                    <a:gd name="T41" fmla="*/ 1477 h 1609"/>
                    <a:gd name="T42" fmla="*/ 2067 w 2067"/>
                    <a:gd name="T43" fmla="*/ 1609 h 1609"/>
                    <a:gd name="T44" fmla="*/ 1607 w 2067"/>
                    <a:gd name="T45" fmla="*/ 1609 h 1609"/>
                    <a:gd name="T46" fmla="*/ 1475 w 2067"/>
                    <a:gd name="T47" fmla="*/ 1604 h 1609"/>
                    <a:gd name="T48" fmla="*/ 1347 w 2067"/>
                    <a:gd name="T49" fmla="*/ 1587 h 1609"/>
                    <a:gd name="T50" fmla="*/ 1220 w 2067"/>
                    <a:gd name="T51" fmla="*/ 1562 h 1609"/>
                    <a:gd name="T52" fmla="*/ 1099 w 2067"/>
                    <a:gd name="T53" fmla="*/ 1527 h 1609"/>
                    <a:gd name="T54" fmla="*/ 981 w 2067"/>
                    <a:gd name="T55" fmla="*/ 1482 h 1609"/>
                    <a:gd name="T56" fmla="*/ 869 w 2067"/>
                    <a:gd name="T57" fmla="*/ 1430 h 1609"/>
                    <a:gd name="T58" fmla="*/ 760 w 2067"/>
                    <a:gd name="T59" fmla="*/ 1368 h 1609"/>
                    <a:gd name="T60" fmla="*/ 657 w 2067"/>
                    <a:gd name="T61" fmla="*/ 1299 h 1609"/>
                    <a:gd name="T62" fmla="*/ 561 w 2067"/>
                    <a:gd name="T63" fmla="*/ 1221 h 1609"/>
                    <a:gd name="T64" fmla="*/ 471 w 2067"/>
                    <a:gd name="T65" fmla="*/ 1138 h 1609"/>
                    <a:gd name="T66" fmla="*/ 387 w 2067"/>
                    <a:gd name="T67" fmla="*/ 1047 h 1609"/>
                    <a:gd name="T68" fmla="*/ 309 w 2067"/>
                    <a:gd name="T69" fmla="*/ 949 h 1609"/>
                    <a:gd name="T70" fmla="*/ 241 w 2067"/>
                    <a:gd name="T71" fmla="*/ 848 h 1609"/>
                    <a:gd name="T72" fmla="*/ 179 w 2067"/>
                    <a:gd name="T73" fmla="*/ 739 h 1609"/>
                    <a:gd name="T74" fmla="*/ 127 w 2067"/>
                    <a:gd name="T75" fmla="*/ 627 h 1609"/>
                    <a:gd name="T76" fmla="*/ 81 w 2067"/>
                    <a:gd name="T77" fmla="*/ 509 h 1609"/>
                    <a:gd name="T78" fmla="*/ 47 w 2067"/>
                    <a:gd name="T79" fmla="*/ 386 h 1609"/>
                    <a:gd name="T80" fmla="*/ 22 w 2067"/>
                    <a:gd name="T81" fmla="*/ 261 h 1609"/>
                    <a:gd name="T82" fmla="*/ 5 w 2067"/>
                    <a:gd name="T83" fmla="*/ 132 h 1609"/>
                    <a:gd name="T84" fmla="*/ 0 w 2067"/>
                    <a:gd name="T85" fmla="*/ 0 h 1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67" h="1609">
                      <a:moveTo>
                        <a:pt x="0" y="0"/>
                      </a:moveTo>
                      <a:lnTo>
                        <a:pt x="460" y="0"/>
                      </a:lnTo>
                      <a:lnTo>
                        <a:pt x="590" y="5"/>
                      </a:lnTo>
                      <a:lnTo>
                        <a:pt x="720" y="21"/>
                      </a:lnTo>
                      <a:lnTo>
                        <a:pt x="845" y="47"/>
                      </a:lnTo>
                      <a:lnTo>
                        <a:pt x="967" y="81"/>
                      </a:lnTo>
                      <a:lnTo>
                        <a:pt x="1084" y="126"/>
                      </a:lnTo>
                      <a:lnTo>
                        <a:pt x="1198" y="179"/>
                      </a:lnTo>
                      <a:lnTo>
                        <a:pt x="1305" y="241"/>
                      </a:lnTo>
                      <a:lnTo>
                        <a:pt x="1408" y="310"/>
                      </a:lnTo>
                      <a:lnTo>
                        <a:pt x="1504" y="387"/>
                      </a:lnTo>
                      <a:lnTo>
                        <a:pt x="1595" y="471"/>
                      </a:lnTo>
                      <a:lnTo>
                        <a:pt x="1680" y="561"/>
                      </a:lnTo>
                      <a:lnTo>
                        <a:pt x="1756" y="659"/>
                      </a:lnTo>
                      <a:lnTo>
                        <a:pt x="1825" y="761"/>
                      </a:lnTo>
                      <a:lnTo>
                        <a:pt x="1886" y="870"/>
                      </a:lnTo>
                      <a:lnTo>
                        <a:pt x="1941" y="982"/>
                      </a:lnTo>
                      <a:lnTo>
                        <a:pt x="1984" y="1100"/>
                      </a:lnTo>
                      <a:lnTo>
                        <a:pt x="2020" y="1223"/>
                      </a:lnTo>
                      <a:lnTo>
                        <a:pt x="2046" y="1348"/>
                      </a:lnTo>
                      <a:lnTo>
                        <a:pt x="2062" y="1477"/>
                      </a:lnTo>
                      <a:lnTo>
                        <a:pt x="2067" y="1609"/>
                      </a:lnTo>
                      <a:lnTo>
                        <a:pt x="1607" y="1609"/>
                      </a:lnTo>
                      <a:lnTo>
                        <a:pt x="1475" y="1604"/>
                      </a:lnTo>
                      <a:lnTo>
                        <a:pt x="1347" y="1587"/>
                      </a:lnTo>
                      <a:lnTo>
                        <a:pt x="1220" y="1562"/>
                      </a:lnTo>
                      <a:lnTo>
                        <a:pt x="1099" y="1527"/>
                      </a:lnTo>
                      <a:lnTo>
                        <a:pt x="981" y="1482"/>
                      </a:lnTo>
                      <a:lnTo>
                        <a:pt x="869" y="1430"/>
                      </a:lnTo>
                      <a:lnTo>
                        <a:pt x="760" y="1368"/>
                      </a:lnTo>
                      <a:lnTo>
                        <a:pt x="657" y="1299"/>
                      </a:lnTo>
                      <a:lnTo>
                        <a:pt x="561" y="1221"/>
                      </a:lnTo>
                      <a:lnTo>
                        <a:pt x="471" y="1138"/>
                      </a:lnTo>
                      <a:lnTo>
                        <a:pt x="387" y="1047"/>
                      </a:lnTo>
                      <a:lnTo>
                        <a:pt x="309" y="949"/>
                      </a:lnTo>
                      <a:lnTo>
                        <a:pt x="241" y="848"/>
                      </a:lnTo>
                      <a:lnTo>
                        <a:pt x="179" y="739"/>
                      </a:lnTo>
                      <a:lnTo>
                        <a:pt x="127" y="627"/>
                      </a:lnTo>
                      <a:lnTo>
                        <a:pt x="81" y="509"/>
                      </a:lnTo>
                      <a:lnTo>
                        <a:pt x="47" y="386"/>
                      </a:lnTo>
                      <a:lnTo>
                        <a:pt x="22" y="261"/>
                      </a:lnTo>
                      <a:lnTo>
                        <a:pt x="5" y="13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9D53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97" name="Freeform 339">
                  <a:extLst>
                    <a:ext uri="{FF2B5EF4-FFF2-40B4-BE49-F238E27FC236}">
                      <a16:creationId xmlns:a16="http://schemas.microsoft.com/office/drawing/2014/main" id="{B4E3E6E3-3010-ACDA-F41A-CF6DF94480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19800" y="2835275"/>
                  <a:ext cx="4376738" cy="3651250"/>
                </a:xfrm>
                <a:custGeom>
                  <a:avLst/>
                  <a:gdLst>
                    <a:gd name="T0" fmla="*/ 0 w 2757"/>
                    <a:gd name="T1" fmla="*/ 0 h 2300"/>
                    <a:gd name="T2" fmla="*/ 460 w 2757"/>
                    <a:gd name="T3" fmla="*/ 0 h 2300"/>
                    <a:gd name="T4" fmla="*/ 625 w 2757"/>
                    <a:gd name="T5" fmla="*/ 7 h 2300"/>
                    <a:gd name="T6" fmla="*/ 786 w 2757"/>
                    <a:gd name="T7" fmla="*/ 23 h 2300"/>
                    <a:gd name="T8" fmla="*/ 942 w 2757"/>
                    <a:gd name="T9" fmla="*/ 51 h 2300"/>
                    <a:gd name="T10" fmla="*/ 1095 w 2757"/>
                    <a:gd name="T11" fmla="*/ 90 h 2300"/>
                    <a:gd name="T12" fmla="*/ 1246 w 2757"/>
                    <a:gd name="T13" fmla="*/ 138 h 2300"/>
                    <a:gd name="T14" fmla="*/ 1391 w 2757"/>
                    <a:gd name="T15" fmla="*/ 197 h 2300"/>
                    <a:gd name="T16" fmla="*/ 1530 w 2757"/>
                    <a:gd name="T17" fmla="*/ 264 h 2300"/>
                    <a:gd name="T18" fmla="*/ 1664 w 2757"/>
                    <a:gd name="T19" fmla="*/ 341 h 2300"/>
                    <a:gd name="T20" fmla="*/ 1791 w 2757"/>
                    <a:gd name="T21" fmla="*/ 426 h 2300"/>
                    <a:gd name="T22" fmla="*/ 1914 w 2757"/>
                    <a:gd name="T23" fmla="*/ 520 h 2300"/>
                    <a:gd name="T24" fmla="*/ 2030 w 2757"/>
                    <a:gd name="T25" fmla="*/ 621 h 2300"/>
                    <a:gd name="T26" fmla="*/ 2136 w 2757"/>
                    <a:gd name="T27" fmla="*/ 728 h 2300"/>
                    <a:gd name="T28" fmla="*/ 2238 w 2757"/>
                    <a:gd name="T29" fmla="*/ 844 h 2300"/>
                    <a:gd name="T30" fmla="*/ 2332 w 2757"/>
                    <a:gd name="T31" fmla="*/ 968 h 2300"/>
                    <a:gd name="T32" fmla="*/ 2417 w 2757"/>
                    <a:gd name="T33" fmla="*/ 1094 h 2300"/>
                    <a:gd name="T34" fmla="*/ 2493 w 2757"/>
                    <a:gd name="T35" fmla="*/ 1229 h 2300"/>
                    <a:gd name="T36" fmla="*/ 2560 w 2757"/>
                    <a:gd name="T37" fmla="*/ 1368 h 2300"/>
                    <a:gd name="T38" fmla="*/ 2618 w 2757"/>
                    <a:gd name="T39" fmla="*/ 1513 h 2300"/>
                    <a:gd name="T40" fmla="*/ 2667 w 2757"/>
                    <a:gd name="T41" fmla="*/ 1664 h 2300"/>
                    <a:gd name="T42" fmla="*/ 2705 w 2757"/>
                    <a:gd name="T43" fmla="*/ 1818 h 2300"/>
                    <a:gd name="T44" fmla="*/ 2734 w 2757"/>
                    <a:gd name="T45" fmla="*/ 1974 h 2300"/>
                    <a:gd name="T46" fmla="*/ 2750 w 2757"/>
                    <a:gd name="T47" fmla="*/ 2135 h 2300"/>
                    <a:gd name="T48" fmla="*/ 2757 w 2757"/>
                    <a:gd name="T49" fmla="*/ 2300 h 2300"/>
                    <a:gd name="T50" fmla="*/ 2297 w 2757"/>
                    <a:gd name="T51" fmla="*/ 2300 h 2300"/>
                    <a:gd name="T52" fmla="*/ 2133 w 2757"/>
                    <a:gd name="T53" fmla="*/ 2294 h 2300"/>
                    <a:gd name="T54" fmla="*/ 1972 w 2757"/>
                    <a:gd name="T55" fmla="*/ 2276 h 2300"/>
                    <a:gd name="T56" fmla="*/ 1814 w 2757"/>
                    <a:gd name="T57" fmla="*/ 2249 h 2300"/>
                    <a:gd name="T58" fmla="*/ 1662 w 2757"/>
                    <a:gd name="T59" fmla="*/ 2211 h 2300"/>
                    <a:gd name="T60" fmla="*/ 1512 w 2757"/>
                    <a:gd name="T61" fmla="*/ 2162 h 2300"/>
                    <a:gd name="T62" fmla="*/ 1367 w 2757"/>
                    <a:gd name="T63" fmla="*/ 2104 h 2300"/>
                    <a:gd name="T64" fmla="*/ 1228 w 2757"/>
                    <a:gd name="T65" fmla="*/ 2035 h 2300"/>
                    <a:gd name="T66" fmla="*/ 1094 w 2757"/>
                    <a:gd name="T67" fmla="*/ 1959 h 2300"/>
                    <a:gd name="T68" fmla="*/ 965 w 2757"/>
                    <a:gd name="T69" fmla="*/ 1874 h 2300"/>
                    <a:gd name="T70" fmla="*/ 844 w 2757"/>
                    <a:gd name="T71" fmla="*/ 1781 h 2300"/>
                    <a:gd name="T72" fmla="*/ 728 w 2757"/>
                    <a:gd name="T73" fmla="*/ 1680 h 2300"/>
                    <a:gd name="T74" fmla="*/ 619 w 2757"/>
                    <a:gd name="T75" fmla="*/ 1571 h 2300"/>
                    <a:gd name="T76" fmla="*/ 520 w 2757"/>
                    <a:gd name="T77" fmla="*/ 1455 h 2300"/>
                    <a:gd name="T78" fmla="*/ 426 w 2757"/>
                    <a:gd name="T79" fmla="*/ 1334 h 2300"/>
                    <a:gd name="T80" fmla="*/ 341 w 2757"/>
                    <a:gd name="T81" fmla="*/ 1205 h 2300"/>
                    <a:gd name="T82" fmla="*/ 264 w 2757"/>
                    <a:gd name="T83" fmla="*/ 1071 h 2300"/>
                    <a:gd name="T84" fmla="*/ 198 w 2757"/>
                    <a:gd name="T85" fmla="*/ 931 h 2300"/>
                    <a:gd name="T86" fmla="*/ 138 w 2757"/>
                    <a:gd name="T87" fmla="*/ 786 h 2300"/>
                    <a:gd name="T88" fmla="*/ 91 w 2757"/>
                    <a:gd name="T89" fmla="*/ 638 h 2300"/>
                    <a:gd name="T90" fmla="*/ 51 w 2757"/>
                    <a:gd name="T91" fmla="*/ 484 h 2300"/>
                    <a:gd name="T92" fmla="*/ 24 w 2757"/>
                    <a:gd name="T93" fmla="*/ 326 h 2300"/>
                    <a:gd name="T94" fmla="*/ 7 w 2757"/>
                    <a:gd name="T95" fmla="*/ 165 h 2300"/>
                    <a:gd name="T96" fmla="*/ 0 w 2757"/>
                    <a:gd name="T97" fmla="*/ 0 h 2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757" h="2300">
                      <a:moveTo>
                        <a:pt x="0" y="0"/>
                      </a:moveTo>
                      <a:lnTo>
                        <a:pt x="460" y="0"/>
                      </a:lnTo>
                      <a:lnTo>
                        <a:pt x="625" y="7"/>
                      </a:lnTo>
                      <a:lnTo>
                        <a:pt x="786" y="23"/>
                      </a:lnTo>
                      <a:lnTo>
                        <a:pt x="942" y="51"/>
                      </a:lnTo>
                      <a:lnTo>
                        <a:pt x="1095" y="90"/>
                      </a:lnTo>
                      <a:lnTo>
                        <a:pt x="1246" y="138"/>
                      </a:lnTo>
                      <a:lnTo>
                        <a:pt x="1391" y="197"/>
                      </a:lnTo>
                      <a:lnTo>
                        <a:pt x="1530" y="264"/>
                      </a:lnTo>
                      <a:lnTo>
                        <a:pt x="1664" y="341"/>
                      </a:lnTo>
                      <a:lnTo>
                        <a:pt x="1791" y="426"/>
                      </a:lnTo>
                      <a:lnTo>
                        <a:pt x="1914" y="520"/>
                      </a:lnTo>
                      <a:lnTo>
                        <a:pt x="2030" y="621"/>
                      </a:lnTo>
                      <a:lnTo>
                        <a:pt x="2136" y="728"/>
                      </a:lnTo>
                      <a:lnTo>
                        <a:pt x="2238" y="844"/>
                      </a:lnTo>
                      <a:lnTo>
                        <a:pt x="2332" y="968"/>
                      </a:lnTo>
                      <a:lnTo>
                        <a:pt x="2417" y="1094"/>
                      </a:lnTo>
                      <a:lnTo>
                        <a:pt x="2493" y="1229"/>
                      </a:lnTo>
                      <a:lnTo>
                        <a:pt x="2560" y="1368"/>
                      </a:lnTo>
                      <a:lnTo>
                        <a:pt x="2618" y="1513"/>
                      </a:lnTo>
                      <a:lnTo>
                        <a:pt x="2667" y="1664"/>
                      </a:lnTo>
                      <a:lnTo>
                        <a:pt x="2705" y="1818"/>
                      </a:lnTo>
                      <a:lnTo>
                        <a:pt x="2734" y="1974"/>
                      </a:lnTo>
                      <a:lnTo>
                        <a:pt x="2750" y="2135"/>
                      </a:lnTo>
                      <a:lnTo>
                        <a:pt x="2757" y="2300"/>
                      </a:lnTo>
                      <a:lnTo>
                        <a:pt x="2297" y="2300"/>
                      </a:lnTo>
                      <a:lnTo>
                        <a:pt x="2133" y="2294"/>
                      </a:lnTo>
                      <a:lnTo>
                        <a:pt x="1972" y="2276"/>
                      </a:lnTo>
                      <a:lnTo>
                        <a:pt x="1814" y="2249"/>
                      </a:lnTo>
                      <a:lnTo>
                        <a:pt x="1662" y="2211"/>
                      </a:lnTo>
                      <a:lnTo>
                        <a:pt x="1512" y="2162"/>
                      </a:lnTo>
                      <a:lnTo>
                        <a:pt x="1367" y="2104"/>
                      </a:lnTo>
                      <a:lnTo>
                        <a:pt x="1228" y="2035"/>
                      </a:lnTo>
                      <a:lnTo>
                        <a:pt x="1094" y="1959"/>
                      </a:lnTo>
                      <a:lnTo>
                        <a:pt x="965" y="1874"/>
                      </a:lnTo>
                      <a:lnTo>
                        <a:pt x="844" y="1781"/>
                      </a:lnTo>
                      <a:lnTo>
                        <a:pt x="728" y="1680"/>
                      </a:lnTo>
                      <a:lnTo>
                        <a:pt x="619" y="1571"/>
                      </a:lnTo>
                      <a:lnTo>
                        <a:pt x="520" y="1455"/>
                      </a:lnTo>
                      <a:lnTo>
                        <a:pt x="426" y="1334"/>
                      </a:lnTo>
                      <a:lnTo>
                        <a:pt x="341" y="1205"/>
                      </a:lnTo>
                      <a:lnTo>
                        <a:pt x="264" y="1071"/>
                      </a:lnTo>
                      <a:lnTo>
                        <a:pt x="198" y="931"/>
                      </a:lnTo>
                      <a:lnTo>
                        <a:pt x="138" y="786"/>
                      </a:lnTo>
                      <a:lnTo>
                        <a:pt x="91" y="638"/>
                      </a:lnTo>
                      <a:lnTo>
                        <a:pt x="51" y="484"/>
                      </a:lnTo>
                      <a:lnTo>
                        <a:pt x="24" y="326"/>
                      </a:lnTo>
                      <a:lnTo>
                        <a:pt x="7" y="16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9D533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98" name="Rectangle 197">
                  <a:extLst>
                    <a:ext uri="{FF2B5EF4-FFF2-40B4-BE49-F238E27FC236}">
                      <a16:creationId xmlns:a16="http://schemas.microsoft.com/office/drawing/2014/main" id="{67F992C1-A34F-1192-3461-DA08ED4D2E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31413" y="1528763"/>
                  <a:ext cx="727075" cy="7146925"/>
                </a:xfrm>
                <a:prstGeom prst="rect">
                  <a:avLst/>
                </a:prstGeom>
                <a:solidFill>
                  <a:srgbClr val="50BA00"/>
                </a:soli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199" name="Freeform 341">
                  <a:extLst>
                    <a:ext uri="{FF2B5EF4-FFF2-40B4-BE49-F238E27FC236}">
                      <a16:creationId xmlns:a16="http://schemas.microsoft.com/office/drawing/2014/main" id="{26EAA3BA-3A4F-7D7E-F3A1-6BAFD53757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96537" y="-812800"/>
                  <a:ext cx="3279777" cy="2554290"/>
                </a:xfrm>
                <a:custGeom>
                  <a:avLst/>
                  <a:gdLst>
                    <a:gd name="T0" fmla="*/ 1606 w 2066"/>
                    <a:gd name="T1" fmla="*/ 0 h 1609"/>
                    <a:gd name="T2" fmla="*/ 2066 w 2066"/>
                    <a:gd name="T3" fmla="*/ 0 h 1609"/>
                    <a:gd name="T4" fmla="*/ 2060 w 2066"/>
                    <a:gd name="T5" fmla="*/ 132 h 1609"/>
                    <a:gd name="T6" fmla="*/ 2046 w 2066"/>
                    <a:gd name="T7" fmla="*/ 261 h 1609"/>
                    <a:gd name="T8" fmla="*/ 2019 w 2066"/>
                    <a:gd name="T9" fmla="*/ 386 h 1609"/>
                    <a:gd name="T10" fmla="*/ 1984 w 2066"/>
                    <a:gd name="T11" fmla="*/ 509 h 1609"/>
                    <a:gd name="T12" fmla="*/ 1939 w 2066"/>
                    <a:gd name="T13" fmla="*/ 627 h 1609"/>
                    <a:gd name="T14" fmla="*/ 1887 w 2066"/>
                    <a:gd name="T15" fmla="*/ 739 h 1609"/>
                    <a:gd name="T16" fmla="*/ 1825 w 2066"/>
                    <a:gd name="T17" fmla="*/ 848 h 1609"/>
                    <a:gd name="T18" fmla="*/ 1756 w 2066"/>
                    <a:gd name="T19" fmla="*/ 949 h 1609"/>
                    <a:gd name="T20" fmla="*/ 1678 w 2066"/>
                    <a:gd name="T21" fmla="*/ 1047 h 1609"/>
                    <a:gd name="T22" fmla="*/ 1595 w 2066"/>
                    <a:gd name="T23" fmla="*/ 1138 h 1609"/>
                    <a:gd name="T24" fmla="*/ 1505 w 2066"/>
                    <a:gd name="T25" fmla="*/ 1221 h 1609"/>
                    <a:gd name="T26" fmla="*/ 1409 w 2066"/>
                    <a:gd name="T27" fmla="*/ 1299 h 1609"/>
                    <a:gd name="T28" fmla="*/ 1306 w 2066"/>
                    <a:gd name="T29" fmla="*/ 1368 h 1609"/>
                    <a:gd name="T30" fmla="*/ 1197 w 2066"/>
                    <a:gd name="T31" fmla="*/ 1430 h 1609"/>
                    <a:gd name="T32" fmla="*/ 1085 w 2066"/>
                    <a:gd name="T33" fmla="*/ 1482 h 1609"/>
                    <a:gd name="T34" fmla="*/ 967 w 2066"/>
                    <a:gd name="T35" fmla="*/ 1527 h 1609"/>
                    <a:gd name="T36" fmla="*/ 846 w 2066"/>
                    <a:gd name="T37" fmla="*/ 1562 h 1609"/>
                    <a:gd name="T38" fmla="*/ 719 w 2066"/>
                    <a:gd name="T39" fmla="*/ 1587 h 1609"/>
                    <a:gd name="T40" fmla="*/ 590 w 2066"/>
                    <a:gd name="T41" fmla="*/ 1604 h 1609"/>
                    <a:gd name="T42" fmla="*/ 458 w 2066"/>
                    <a:gd name="T43" fmla="*/ 1609 h 1609"/>
                    <a:gd name="T44" fmla="*/ 0 w 2066"/>
                    <a:gd name="T45" fmla="*/ 1609 h 1609"/>
                    <a:gd name="T46" fmla="*/ 4 w 2066"/>
                    <a:gd name="T47" fmla="*/ 1477 h 1609"/>
                    <a:gd name="T48" fmla="*/ 20 w 2066"/>
                    <a:gd name="T49" fmla="*/ 1348 h 1609"/>
                    <a:gd name="T50" fmla="*/ 46 w 2066"/>
                    <a:gd name="T51" fmla="*/ 1223 h 1609"/>
                    <a:gd name="T52" fmla="*/ 82 w 2066"/>
                    <a:gd name="T53" fmla="*/ 1100 h 1609"/>
                    <a:gd name="T54" fmla="*/ 125 w 2066"/>
                    <a:gd name="T55" fmla="*/ 982 h 1609"/>
                    <a:gd name="T56" fmla="*/ 180 w 2066"/>
                    <a:gd name="T57" fmla="*/ 870 h 1609"/>
                    <a:gd name="T58" fmla="*/ 241 w 2066"/>
                    <a:gd name="T59" fmla="*/ 761 h 1609"/>
                    <a:gd name="T60" fmla="*/ 310 w 2066"/>
                    <a:gd name="T61" fmla="*/ 659 h 1609"/>
                    <a:gd name="T62" fmla="*/ 386 w 2066"/>
                    <a:gd name="T63" fmla="*/ 561 h 1609"/>
                    <a:gd name="T64" fmla="*/ 471 w 2066"/>
                    <a:gd name="T65" fmla="*/ 471 h 1609"/>
                    <a:gd name="T66" fmla="*/ 561 w 2066"/>
                    <a:gd name="T67" fmla="*/ 387 h 1609"/>
                    <a:gd name="T68" fmla="*/ 657 w 2066"/>
                    <a:gd name="T69" fmla="*/ 310 h 1609"/>
                    <a:gd name="T70" fmla="*/ 761 w 2066"/>
                    <a:gd name="T71" fmla="*/ 241 h 1609"/>
                    <a:gd name="T72" fmla="*/ 867 w 2066"/>
                    <a:gd name="T73" fmla="*/ 179 h 1609"/>
                    <a:gd name="T74" fmla="*/ 981 w 2066"/>
                    <a:gd name="T75" fmla="*/ 126 h 1609"/>
                    <a:gd name="T76" fmla="*/ 1099 w 2066"/>
                    <a:gd name="T77" fmla="*/ 81 h 1609"/>
                    <a:gd name="T78" fmla="*/ 1220 w 2066"/>
                    <a:gd name="T79" fmla="*/ 47 h 1609"/>
                    <a:gd name="T80" fmla="*/ 1345 w 2066"/>
                    <a:gd name="T81" fmla="*/ 21 h 1609"/>
                    <a:gd name="T82" fmla="*/ 1476 w 2066"/>
                    <a:gd name="T83" fmla="*/ 5 h 1609"/>
                    <a:gd name="T84" fmla="*/ 1606 w 2066"/>
                    <a:gd name="T85" fmla="*/ 0 h 16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66" h="1609">
                      <a:moveTo>
                        <a:pt x="1606" y="0"/>
                      </a:moveTo>
                      <a:lnTo>
                        <a:pt x="2066" y="0"/>
                      </a:lnTo>
                      <a:lnTo>
                        <a:pt x="2060" y="132"/>
                      </a:lnTo>
                      <a:lnTo>
                        <a:pt x="2046" y="261"/>
                      </a:lnTo>
                      <a:lnTo>
                        <a:pt x="2019" y="386"/>
                      </a:lnTo>
                      <a:lnTo>
                        <a:pt x="1984" y="509"/>
                      </a:lnTo>
                      <a:lnTo>
                        <a:pt x="1939" y="627"/>
                      </a:lnTo>
                      <a:lnTo>
                        <a:pt x="1887" y="739"/>
                      </a:lnTo>
                      <a:lnTo>
                        <a:pt x="1825" y="848"/>
                      </a:lnTo>
                      <a:lnTo>
                        <a:pt x="1756" y="949"/>
                      </a:lnTo>
                      <a:lnTo>
                        <a:pt x="1678" y="1047"/>
                      </a:lnTo>
                      <a:lnTo>
                        <a:pt x="1595" y="1138"/>
                      </a:lnTo>
                      <a:lnTo>
                        <a:pt x="1505" y="1221"/>
                      </a:lnTo>
                      <a:lnTo>
                        <a:pt x="1409" y="1299"/>
                      </a:lnTo>
                      <a:lnTo>
                        <a:pt x="1306" y="1368"/>
                      </a:lnTo>
                      <a:lnTo>
                        <a:pt x="1197" y="1430"/>
                      </a:lnTo>
                      <a:lnTo>
                        <a:pt x="1085" y="1482"/>
                      </a:lnTo>
                      <a:lnTo>
                        <a:pt x="967" y="1527"/>
                      </a:lnTo>
                      <a:lnTo>
                        <a:pt x="846" y="1562"/>
                      </a:lnTo>
                      <a:lnTo>
                        <a:pt x="719" y="1587"/>
                      </a:lnTo>
                      <a:lnTo>
                        <a:pt x="590" y="1604"/>
                      </a:lnTo>
                      <a:lnTo>
                        <a:pt x="458" y="1609"/>
                      </a:lnTo>
                      <a:lnTo>
                        <a:pt x="0" y="1609"/>
                      </a:lnTo>
                      <a:lnTo>
                        <a:pt x="4" y="1477"/>
                      </a:lnTo>
                      <a:lnTo>
                        <a:pt x="20" y="1348"/>
                      </a:lnTo>
                      <a:lnTo>
                        <a:pt x="46" y="1223"/>
                      </a:lnTo>
                      <a:lnTo>
                        <a:pt x="82" y="1100"/>
                      </a:lnTo>
                      <a:lnTo>
                        <a:pt x="125" y="982"/>
                      </a:lnTo>
                      <a:lnTo>
                        <a:pt x="180" y="870"/>
                      </a:lnTo>
                      <a:lnTo>
                        <a:pt x="241" y="761"/>
                      </a:lnTo>
                      <a:lnTo>
                        <a:pt x="310" y="659"/>
                      </a:lnTo>
                      <a:lnTo>
                        <a:pt x="386" y="561"/>
                      </a:lnTo>
                      <a:lnTo>
                        <a:pt x="471" y="471"/>
                      </a:lnTo>
                      <a:lnTo>
                        <a:pt x="561" y="387"/>
                      </a:lnTo>
                      <a:lnTo>
                        <a:pt x="657" y="310"/>
                      </a:lnTo>
                      <a:lnTo>
                        <a:pt x="761" y="241"/>
                      </a:lnTo>
                      <a:lnTo>
                        <a:pt x="867" y="179"/>
                      </a:lnTo>
                      <a:lnTo>
                        <a:pt x="981" y="126"/>
                      </a:lnTo>
                      <a:lnTo>
                        <a:pt x="1099" y="81"/>
                      </a:lnTo>
                      <a:lnTo>
                        <a:pt x="1220" y="47"/>
                      </a:lnTo>
                      <a:lnTo>
                        <a:pt x="1345" y="21"/>
                      </a:lnTo>
                      <a:lnTo>
                        <a:pt x="1476" y="5"/>
                      </a:lnTo>
                      <a:lnTo>
                        <a:pt x="1606" y="0"/>
                      </a:lnTo>
                      <a:close/>
                    </a:path>
                  </a:pathLst>
                </a:custGeom>
                <a:solidFill>
                  <a:srgbClr val="50BA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  <p:sp>
              <p:nvSpPr>
                <p:cNvPr id="200" name="Freeform 342">
                  <a:extLst>
                    <a:ext uri="{FF2B5EF4-FFF2-40B4-BE49-F238E27FC236}">
                      <a16:creationId xmlns:a16="http://schemas.microsoft.com/office/drawing/2014/main" id="{A5D97389-CAC1-3AA5-C496-485B844DF2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96538" y="2835275"/>
                  <a:ext cx="4375150" cy="3651250"/>
                </a:xfrm>
                <a:custGeom>
                  <a:avLst/>
                  <a:gdLst>
                    <a:gd name="T0" fmla="*/ 2296 w 2756"/>
                    <a:gd name="T1" fmla="*/ 0 h 2300"/>
                    <a:gd name="T2" fmla="*/ 2756 w 2756"/>
                    <a:gd name="T3" fmla="*/ 0 h 2300"/>
                    <a:gd name="T4" fmla="*/ 2748 w 2756"/>
                    <a:gd name="T5" fmla="*/ 165 h 2300"/>
                    <a:gd name="T6" fmla="*/ 2732 w 2756"/>
                    <a:gd name="T7" fmla="*/ 326 h 2300"/>
                    <a:gd name="T8" fmla="*/ 2705 w 2756"/>
                    <a:gd name="T9" fmla="*/ 484 h 2300"/>
                    <a:gd name="T10" fmla="*/ 2665 w 2756"/>
                    <a:gd name="T11" fmla="*/ 638 h 2300"/>
                    <a:gd name="T12" fmla="*/ 2618 w 2756"/>
                    <a:gd name="T13" fmla="*/ 786 h 2300"/>
                    <a:gd name="T14" fmla="*/ 2558 w 2756"/>
                    <a:gd name="T15" fmla="*/ 931 h 2300"/>
                    <a:gd name="T16" fmla="*/ 2491 w 2756"/>
                    <a:gd name="T17" fmla="*/ 1071 h 2300"/>
                    <a:gd name="T18" fmla="*/ 2415 w 2756"/>
                    <a:gd name="T19" fmla="*/ 1205 h 2300"/>
                    <a:gd name="T20" fmla="*/ 2330 w 2756"/>
                    <a:gd name="T21" fmla="*/ 1334 h 2300"/>
                    <a:gd name="T22" fmla="*/ 2236 w 2756"/>
                    <a:gd name="T23" fmla="*/ 1455 h 2300"/>
                    <a:gd name="T24" fmla="*/ 2136 w 2756"/>
                    <a:gd name="T25" fmla="*/ 1571 h 2300"/>
                    <a:gd name="T26" fmla="*/ 2028 w 2756"/>
                    <a:gd name="T27" fmla="*/ 1680 h 2300"/>
                    <a:gd name="T28" fmla="*/ 1912 w 2756"/>
                    <a:gd name="T29" fmla="*/ 1781 h 2300"/>
                    <a:gd name="T30" fmla="*/ 1791 w 2756"/>
                    <a:gd name="T31" fmla="*/ 1874 h 2300"/>
                    <a:gd name="T32" fmla="*/ 1662 w 2756"/>
                    <a:gd name="T33" fmla="*/ 1959 h 2300"/>
                    <a:gd name="T34" fmla="*/ 1528 w 2756"/>
                    <a:gd name="T35" fmla="*/ 2035 h 2300"/>
                    <a:gd name="T36" fmla="*/ 1389 w 2756"/>
                    <a:gd name="T37" fmla="*/ 2104 h 2300"/>
                    <a:gd name="T38" fmla="*/ 1244 w 2756"/>
                    <a:gd name="T39" fmla="*/ 2162 h 2300"/>
                    <a:gd name="T40" fmla="*/ 1094 w 2756"/>
                    <a:gd name="T41" fmla="*/ 2211 h 2300"/>
                    <a:gd name="T42" fmla="*/ 942 w 2756"/>
                    <a:gd name="T43" fmla="*/ 2249 h 2300"/>
                    <a:gd name="T44" fmla="*/ 784 w 2756"/>
                    <a:gd name="T45" fmla="*/ 2276 h 2300"/>
                    <a:gd name="T46" fmla="*/ 623 w 2756"/>
                    <a:gd name="T47" fmla="*/ 2294 h 2300"/>
                    <a:gd name="T48" fmla="*/ 458 w 2756"/>
                    <a:gd name="T49" fmla="*/ 2300 h 2300"/>
                    <a:gd name="T50" fmla="*/ 0 w 2756"/>
                    <a:gd name="T51" fmla="*/ 2300 h 2300"/>
                    <a:gd name="T52" fmla="*/ 6 w 2756"/>
                    <a:gd name="T53" fmla="*/ 2135 h 2300"/>
                    <a:gd name="T54" fmla="*/ 22 w 2756"/>
                    <a:gd name="T55" fmla="*/ 1974 h 2300"/>
                    <a:gd name="T56" fmla="*/ 51 w 2756"/>
                    <a:gd name="T57" fmla="*/ 1818 h 2300"/>
                    <a:gd name="T58" fmla="*/ 89 w 2756"/>
                    <a:gd name="T59" fmla="*/ 1664 h 2300"/>
                    <a:gd name="T60" fmla="*/ 138 w 2756"/>
                    <a:gd name="T61" fmla="*/ 1513 h 2300"/>
                    <a:gd name="T62" fmla="*/ 196 w 2756"/>
                    <a:gd name="T63" fmla="*/ 1368 h 2300"/>
                    <a:gd name="T64" fmla="*/ 263 w 2756"/>
                    <a:gd name="T65" fmla="*/ 1229 h 2300"/>
                    <a:gd name="T66" fmla="*/ 339 w 2756"/>
                    <a:gd name="T67" fmla="*/ 1094 h 2300"/>
                    <a:gd name="T68" fmla="*/ 424 w 2756"/>
                    <a:gd name="T69" fmla="*/ 968 h 2300"/>
                    <a:gd name="T70" fmla="*/ 518 w 2756"/>
                    <a:gd name="T71" fmla="*/ 844 h 2300"/>
                    <a:gd name="T72" fmla="*/ 619 w 2756"/>
                    <a:gd name="T73" fmla="*/ 728 h 2300"/>
                    <a:gd name="T74" fmla="*/ 726 w 2756"/>
                    <a:gd name="T75" fmla="*/ 621 h 2300"/>
                    <a:gd name="T76" fmla="*/ 842 w 2756"/>
                    <a:gd name="T77" fmla="*/ 520 h 2300"/>
                    <a:gd name="T78" fmla="*/ 965 w 2756"/>
                    <a:gd name="T79" fmla="*/ 426 h 2300"/>
                    <a:gd name="T80" fmla="*/ 1092 w 2756"/>
                    <a:gd name="T81" fmla="*/ 341 h 2300"/>
                    <a:gd name="T82" fmla="*/ 1226 w 2756"/>
                    <a:gd name="T83" fmla="*/ 264 h 2300"/>
                    <a:gd name="T84" fmla="*/ 1367 w 2756"/>
                    <a:gd name="T85" fmla="*/ 197 h 2300"/>
                    <a:gd name="T86" fmla="*/ 1510 w 2756"/>
                    <a:gd name="T87" fmla="*/ 138 h 2300"/>
                    <a:gd name="T88" fmla="*/ 1660 w 2756"/>
                    <a:gd name="T89" fmla="*/ 90 h 2300"/>
                    <a:gd name="T90" fmla="*/ 1814 w 2756"/>
                    <a:gd name="T91" fmla="*/ 51 h 2300"/>
                    <a:gd name="T92" fmla="*/ 1972 w 2756"/>
                    <a:gd name="T93" fmla="*/ 23 h 2300"/>
                    <a:gd name="T94" fmla="*/ 2131 w 2756"/>
                    <a:gd name="T95" fmla="*/ 7 h 2300"/>
                    <a:gd name="T96" fmla="*/ 2296 w 2756"/>
                    <a:gd name="T97" fmla="*/ 0 h 2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756" h="2300">
                      <a:moveTo>
                        <a:pt x="2296" y="0"/>
                      </a:moveTo>
                      <a:lnTo>
                        <a:pt x="2756" y="0"/>
                      </a:lnTo>
                      <a:lnTo>
                        <a:pt x="2748" y="165"/>
                      </a:lnTo>
                      <a:lnTo>
                        <a:pt x="2732" y="326"/>
                      </a:lnTo>
                      <a:lnTo>
                        <a:pt x="2705" y="484"/>
                      </a:lnTo>
                      <a:lnTo>
                        <a:pt x="2665" y="638"/>
                      </a:lnTo>
                      <a:lnTo>
                        <a:pt x="2618" y="786"/>
                      </a:lnTo>
                      <a:lnTo>
                        <a:pt x="2558" y="931"/>
                      </a:lnTo>
                      <a:lnTo>
                        <a:pt x="2491" y="1071"/>
                      </a:lnTo>
                      <a:lnTo>
                        <a:pt x="2415" y="1205"/>
                      </a:lnTo>
                      <a:lnTo>
                        <a:pt x="2330" y="1334"/>
                      </a:lnTo>
                      <a:lnTo>
                        <a:pt x="2236" y="1455"/>
                      </a:lnTo>
                      <a:lnTo>
                        <a:pt x="2136" y="1571"/>
                      </a:lnTo>
                      <a:lnTo>
                        <a:pt x="2028" y="1680"/>
                      </a:lnTo>
                      <a:lnTo>
                        <a:pt x="1912" y="1781"/>
                      </a:lnTo>
                      <a:lnTo>
                        <a:pt x="1791" y="1874"/>
                      </a:lnTo>
                      <a:lnTo>
                        <a:pt x="1662" y="1959"/>
                      </a:lnTo>
                      <a:lnTo>
                        <a:pt x="1528" y="2035"/>
                      </a:lnTo>
                      <a:lnTo>
                        <a:pt x="1389" y="2104"/>
                      </a:lnTo>
                      <a:lnTo>
                        <a:pt x="1244" y="2162"/>
                      </a:lnTo>
                      <a:lnTo>
                        <a:pt x="1094" y="2211"/>
                      </a:lnTo>
                      <a:lnTo>
                        <a:pt x="942" y="2249"/>
                      </a:lnTo>
                      <a:lnTo>
                        <a:pt x="784" y="2276"/>
                      </a:lnTo>
                      <a:lnTo>
                        <a:pt x="623" y="2294"/>
                      </a:lnTo>
                      <a:lnTo>
                        <a:pt x="458" y="2300"/>
                      </a:lnTo>
                      <a:lnTo>
                        <a:pt x="0" y="2300"/>
                      </a:lnTo>
                      <a:lnTo>
                        <a:pt x="6" y="2135"/>
                      </a:lnTo>
                      <a:lnTo>
                        <a:pt x="22" y="1974"/>
                      </a:lnTo>
                      <a:lnTo>
                        <a:pt x="51" y="1818"/>
                      </a:lnTo>
                      <a:lnTo>
                        <a:pt x="89" y="1664"/>
                      </a:lnTo>
                      <a:lnTo>
                        <a:pt x="138" y="1513"/>
                      </a:lnTo>
                      <a:lnTo>
                        <a:pt x="196" y="1368"/>
                      </a:lnTo>
                      <a:lnTo>
                        <a:pt x="263" y="1229"/>
                      </a:lnTo>
                      <a:lnTo>
                        <a:pt x="339" y="1094"/>
                      </a:lnTo>
                      <a:lnTo>
                        <a:pt x="424" y="968"/>
                      </a:lnTo>
                      <a:lnTo>
                        <a:pt x="518" y="844"/>
                      </a:lnTo>
                      <a:lnTo>
                        <a:pt x="619" y="728"/>
                      </a:lnTo>
                      <a:lnTo>
                        <a:pt x="726" y="621"/>
                      </a:lnTo>
                      <a:lnTo>
                        <a:pt x="842" y="520"/>
                      </a:lnTo>
                      <a:lnTo>
                        <a:pt x="965" y="426"/>
                      </a:lnTo>
                      <a:lnTo>
                        <a:pt x="1092" y="341"/>
                      </a:lnTo>
                      <a:lnTo>
                        <a:pt x="1226" y="264"/>
                      </a:lnTo>
                      <a:lnTo>
                        <a:pt x="1367" y="197"/>
                      </a:lnTo>
                      <a:lnTo>
                        <a:pt x="1510" y="138"/>
                      </a:lnTo>
                      <a:lnTo>
                        <a:pt x="1660" y="90"/>
                      </a:lnTo>
                      <a:lnTo>
                        <a:pt x="1814" y="51"/>
                      </a:lnTo>
                      <a:lnTo>
                        <a:pt x="1972" y="23"/>
                      </a:lnTo>
                      <a:lnTo>
                        <a:pt x="2131" y="7"/>
                      </a:lnTo>
                      <a:lnTo>
                        <a:pt x="2296" y="0"/>
                      </a:lnTo>
                      <a:close/>
                    </a:path>
                  </a:pathLst>
                </a:custGeom>
                <a:solidFill>
                  <a:srgbClr val="50BA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defTabSz="1218987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24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</a:endParaRPr>
                </a:p>
              </p:txBody>
            </p:sp>
          </p:grpSp>
          <p:sp>
            <p:nvSpPr>
              <p:cNvPr id="195" name="Freeform 337">
                <a:extLst>
                  <a:ext uri="{FF2B5EF4-FFF2-40B4-BE49-F238E27FC236}">
                    <a16:creationId xmlns:a16="http://schemas.microsoft.com/office/drawing/2014/main" id="{A73A4420-7B39-A964-690F-AB33E3BEA97B}"/>
                  </a:ext>
                </a:extLst>
              </p:cNvPr>
              <p:cNvSpPr/>
              <p:nvPr/>
            </p:nvSpPr>
            <p:spPr>
              <a:xfrm>
                <a:off x="7309985" y="1630926"/>
                <a:ext cx="411513" cy="276063"/>
              </a:xfrm>
              <a:custGeom>
                <a:avLst/>
                <a:gdLst>
                  <a:gd name="connsiteX0" fmla="*/ 0 w 447591"/>
                  <a:gd name="connsiteY0" fmla="*/ 120269 h 259872"/>
                  <a:gd name="connsiteX1" fmla="*/ 48861 w 447591"/>
                  <a:gd name="connsiteY1" fmla="*/ 64428 h 259872"/>
                  <a:gd name="connsiteX2" fmla="*/ 160544 w 447591"/>
                  <a:gd name="connsiteY2" fmla="*/ 1606 h 259872"/>
                  <a:gd name="connsiteX3" fmla="*/ 202425 w 447591"/>
                  <a:gd name="connsiteY3" fmla="*/ 134229 h 259872"/>
                  <a:gd name="connsiteX4" fmla="*/ 279206 w 447591"/>
                  <a:gd name="connsiteY4" fmla="*/ 113289 h 259872"/>
                  <a:gd name="connsiteX5" fmla="*/ 355988 w 447591"/>
                  <a:gd name="connsiteY5" fmla="*/ 50467 h 259872"/>
                  <a:gd name="connsiteX6" fmla="*/ 404849 w 447591"/>
                  <a:gd name="connsiteY6" fmla="*/ 197051 h 259872"/>
                  <a:gd name="connsiteX7" fmla="*/ 425789 w 447591"/>
                  <a:gd name="connsiteY7" fmla="*/ 245912 h 259872"/>
                  <a:gd name="connsiteX8" fmla="*/ 76782 w 447591"/>
                  <a:gd name="connsiteY8" fmla="*/ 259872 h 259872"/>
                  <a:gd name="connsiteX0" fmla="*/ 0 w 438447"/>
                  <a:gd name="connsiteY0" fmla="*/ 253633 h 260648"/>
                  <a:gd name="connsiteX1" fmla="*/ 39717 w 438447"/>
                  <a:gd name="connsiteY1" fmla="*/ 65204 h 260648"/>
                  <a:gd name="connsiteX2" fmla="*/ 151400 w 438447"/>
                  <a:gd name="connsiteY2" fmla="*/ 2382 h 260648"/>
                  <a:gd name="connsiteX3" fmla="*/ 193281 w 438447"/>
                  <a:gd name="connsiteY3" fmla="*/ 135005 h 260648"/>
                  <a:gd name="connsiteX4" fmla="*/ 270062 w 438447"/>
                  <a:gd name="connsiteY4" fmla="*/ 114065 h 260648"/>
                  <a:gd name="connsiteX5" fmla="*/ 346844 w 438447"/>
                  <a:gd name="connsiteY5" fmla="*/ 51243 h 260648"/>
                  <a:gd name="connsiteX6" fmla="*/ 395705 w 438447"/>
                  <a:gd name="connsiteY6" fmla="*/ 197827 h 260648"/>
                  <a:gd name="connsiteX7" fmla="*/ 416645 w 438447"/>
                  <a:gd name="connsiteY7" fmla="*/ 246688 h 260648"/>
                  <a:gd name="connsiteX8" fmla="*/ 67638 w 438447"/>
                  <a:gd name="connsiteY8" fmla="*/ 260648 h 260648"/>
                  <a:gd name="connsiteX0" fmla="*/ 0 w 438447"/>
                  <a:gd name="connsiteY0" fmla="*/ 253633 h 260648"/>
                  <a:gd name="connsiteX1" fmla="*/ 39717 w 438447"/>
                  <a:gd name="connsiteY1" fmla="*/ 65204 h 260648"/>
                  <a:gd name="connsiteX2" fmla="*/ 151400 w 438447"/>
                  <a:gd name="connsiteY2" fmla="*/ 2382 h 260648"/>
                  <a:gd name="connsiteX3" fmla="*/ 193281 w 438447"/>
                  <a:gd name="connsiteY3" fmla="*/ 135005 h 260648"/>
                  <a:gd name="connsiteX4" fmla="*/ 270062 w 438447"/>
                  <a:gd name="connsiteY4" fmla="*/ 114065 h 260648"/>
                  <a:gd name="connsiteX5" fmla="*/ 346844 w 438447"/>
                  <a:gd name="connsiteY5" fmla="*/ 51243 h 260648"/>
                  <a:gd name="connsiteX6" fmla="*/ 395705 w 438447"/>
                  <a:gd name="connsiteY6" fmla="*/ 197827 h 260648"/>
                  <a:gd name="connsiteX7" fmla="*/ 416645 w 438447"/>
                  <a:gd name="connsiteY7" fmla="*/ 246688 h 260648"/>
                  <a:gd name="connsiteX8" fmla="*/ 67638 w 438447"/>
                  <a:gd name="connsiteY8" fmla="*/ 260648 h 260648"/>
                  <a:gd name="connsiteX9" fmla="*/ 0 w 438447"/>
                  <a:gd name="connsiteY9" fmla="*/ 253633 h 260648"/>
                  <a:gd name="connsiteX0" fmla="*/ 0 w 490816"/>
                  <a:gd name="connsiteY0" fmla="*/ 253633 h 261575"/>
                  <a:gd name="connsiteX1" fmla="*/ 39717 w 490816"/>
                  <a:gd name="connsiteY1" fmla="*/ 65204 h 261575"/>
                  <a:gd name="connsiteX2" fmla="*/ 151400 w 490816"/>
                  <a:gd name="connsiteY2" fmla="*/ 2382 h 261575"/>
                  <a:gd name="connsiteX3" fmla="*/ 193281 w 490816"/>
                  <a:gd name="connsiteY3" fmla="*/ 135005 h 261575"/>
                  <a:gd name="connsiteX4" fmla="*/ 270062 w 490816"/>
                  <a:gd name="connsiteY4" fmla="*/ 114065 h 261575"/>
                  <a:gd name="connsiteX5" fmla="*/ 346844 w 490816"/>
                  <a:gd name="connsiteY5" fmla="*/ 51243 h 261575"/>
                  <a:gd name="connsiteX6" fmla="*/ 395705 w 490816"/>
                  <a:gd name="connsiteY6" fmla="*/ 197827 h 261575"/>
                  <a:gd name="connsiteX7" fmla="*/ 476081 w 490816"/>
                  <a:gd name="connsiteY7" fmla="*/ 255832 h 261575"/>
                  <a:gd name="connsiteX8" fmla="*/ 67638 w 490816"/>
                  <a:gd name="connsiteY8" fmla="*/ 260648 h 261575"/>
                  <a:gd name="connsiteX9" fmla="*/ 0 w 490816"/>
                  <a:gd name="connsiteY9" fmla="*/ 253633 h 261575"/>
                  <a:gd name="connsiteX0" fmla="*/ 0 w 490816"/>
                  <a:gd name="connsiteY0" fmla="*/ 251543 h 259485"/>
                  <a:gd name="connsiteX1" fmla="*/ 39717 w 490816"/>
                  <a:gd name="connsiteY1" fmla="*/ 63114 h 259485"/>
                  <a:gd name="connsiteX2" fmla="*/ 151400 w 490816"/>
                  <a:gd name="connsiteY2" fmla="*/ 292 h 259485"/>
                  <a:gd name="connsiteX3" fmla="*/ 216141 w 490816"/>
                  <a:gd name="connsiteY3" fmla="*/ 82623 h 259485"/>
                  <a:gd name="connsiteX4" fmla="*/ 270062 w 490816"/>
                  <a:gd name="connsiteY4" fmla="*/ 111975 h 259485"/>
                  <a:gd name="connsiteX5" fmla="*/ 346844 w 490816"/>
                  <a:gd name="connsiteY5" fmla="*/ 49153 h 259485"/>
                  <a:gd name="connsiteX6" fmla="*/ 395705 w 490816"/>
                  <a:gd name="connsiteY6" fmla="*/ 195737 h 259485"/>
                  <a:gd name="connsiteX7" fmla="*/ 476081 w 490816"/>
                  <a:gd name="connsiteY7" fmla="*/ 253742 h 259485"/>
                  <a:gd name="connsiteX8" fmla="*/ 67638 w 490816"/>
                  <a:gd name="connsiteY8" fmla="*/ 258558 h 259485"/>
                  <a:gd name="connsiteX9" fmla="*/ 0 w 490816"/>
                  <a:gd name="connsiteY9" fmla="*/ 251543 h 259485"/>
                  <a:gd name="connsiteX0" fmla="*/ 0 w 494912"/>
                  <a:gd name="connsiteY0" fmla="*/ 251543 h 261103"/>
                  <a:gd name="connsiteX1" fmla="*/ 39717 w 494912"/>
                  <a:gd name="connsiteY1" fmla="*/ 63114 h 261103"/>
                  <a:gd name="connsiteX2" fmla="*/ 151400 w 494912"/>
                  <a:gd name="connsiteY2" fmla="*/ 292 h 261103"/>
                  <a:gd name="connsiteX3" fmla="*/ 216141 w 494912"/>
                  <a:gd name="connsiteY3" fmla="*/ 82623 h 261103"/>
                  <a:gd name="connsiteX4" fmla="*/ 270062 w 494912"/>
                  <a:gd name="connsiteY4" fmla="*/ 111975 h 261103"/>
                  <a:gd name="connsiteX5" fmla="*/ 346844 w 494912"/>
                  <a:gd name="connsiteY5" fmla="*/ 49153 h 261103"/>
                  <a:gd name="connsiteX6" fmla="*/ 418565 w 494912"/>
                  <a:gd name="connsiteY6" fmla="*/ 172877 h 261103"/>
                  <a:gd name="connsiteX7" fmla="*/ 476081 w 494912"/>
                  <a:gd name="connsiteY7" fmla="*/ 253742 h 261103"/>
                  <a:gd name="connsiteX8" fmla="*/ 67638 w 494912"/>
                  <a:gd name="connsiteY8" fmla="*/ 258558 h 261103"/>
                  <a:gd name="connsiteX9" fmla="*/ 0 w 494912"/>
                  <a:gd name="connsiteY9" fmla="*/ 251543 h 261103"/>
                  <a:gd name="connsiteX0" fmla="*/ 0 w 494912"/>
                  <a:gd name="connsiteY0" fmla="*/ 251603 h 261163"/>
                  <a:gd name="connsiteX1" fmla="*/ 76293 w 494912"/>
                  <a:gd name="connsiteY1" fmla="*/ 118038 h 261163"/>
                  <a:gd name="connsiteX2" fmla="*/ 151400 w 494912"/>
                  <a:gd name="connsiteY2" fmla="*/ 352 h 261163"/>
                  <a:gd name="connsiteX3" fmla="*/ 216141 w 494912"/>
                  <a:gd name="connsiteY3" fmla="*/ 82683 h 261163"/>
                  <a:gd name="connsiteX4" fmla="*/ 270062 w 494912"/>
                  <a:gd name="connsiteY4" fmla="*/ 112035 h 261163"/>
                  <a:gd name="connsiteX5" fmla="*/ 346844 w 494912"/>
                  <a:gd name="connsiteY5" fmla="*/ 49213 h 261163"/>
                  <a:gd name="connsiteX6" fmla="*/ 418565 w 494912"/>
                  <a:gd name="connsiteY6" fmla="*/ 172937 h 261163"/>
                  <a:gd name="connsiteX7" fmla="*/ 476081 w 494912"/>
                  <a:gd name="connsiteY7" fmla="*/ 253802 h 261163"/>
                  <a:gd name="connsiteX8" fmla="*/ 67638 w 494912"/>
                  <a:gd name="connsiteY8" fmla="*/ 258618 h 261163"/>
                  <a:gd name="connsiteX9" fmla="*/ 0 w 494912"/>
                  <a:gd name="connsiteY9" fmla="*/ 251603 h 261163"/>
                  <a:gd name="connsiteX0" fmla="*/ 0 w 465884"/>
                  <a:gd name="connsiteY0" fmla="*/ 219672 h 261163"/>
                  <a:gd name="connsiteX1" fmla="*/ 47265 w 465884"/>
                  <a:gd name="connsiteY1" fmla="*/ 118038 h 261163"/>
                  <a:gd name="connsiteX2" fmla="*/ 122372 w 465884"/>
                  <a:gd name="connsiteY2" fmla="*/ 352 h 261163"/>
                  <a:gd name="connsiteX3" fmla="*/ 187113 w 465884"/>
                  <a:gd name="connsiteY3" fmla="*/ 82683 h 261163"/>
                  <a:gd name="connsiteX4" fmla="*/ 241034 w 465884"/>
                  <a:gd name="connsiteY4" fmla="*/ 112035 h 261163"/>
                  <a:gd name="connsiteX5" fmla="*/ 317816 w 465884"/>
                  <a:gd name="connsiteY5" fmla="*/ 49213 h 261163"/>
                  <a:gd name="connsiteX6" fmla="*/ 389537 w 465884"/>
                  <a:gd name="connsiteY6" fmla="*/ 172937 h 261163"/>
                  <a:gd name="connsiteX7" fmla="*/ 447053 w 465884"/>
                  <a:gd name="connsiteY7" fmla="*/ 253802 h 261163"/>
                  <a:gd name="connsiteX8" fmla="*/ 38610 w 465884"/>
                  <a:gd name="connsiteY8" fmla="*/ 258618 h 261163"/>
                  <a:gd name="connsiteX9" fmla="*/ 0 w 465884"/>
                  <a:gd name="connsiteY9" fmla="*/ 219672 h 261163"/>
                  <a:gd name="connsiteX0" fmla="*/ 70 w 465954"/>
                  <a:gd name="connsiteY0" fmla="*/ 219672 h 261163"/>
                  <a:gd name="connsiteX1" fmla="*/ 47335 w 465954"/>
                  <a:gd name="connsiteY1" fmla="*/ 118038 h 261163"/>
                  <a:gd name="connsiteX2" fmla="*/ 122442 w 465954"/>
                  <a:gd name="connsiteY2" fmla="*/ 352 h 261163"/>
                  <a:gd name="connsiteX3" fmla="*/ 187183 w 465954"/>
                  <a:gd name="connsiteY3" fmla="*/ 82683 h 261163"/>
                  <a:gd name="connsiteX4" fmla="*/ 241104 w 465954"/>
                  <a:gd name="connsiteY4" fmla="*/ 112035 h 261163"/>
                  <a:gd name="connsiteX5" fmla="*/ 317886 w 465954"/>
                  <a:gd name="connsiteY5" fmla="*/ 49213 h 261163"/>
                  <a:gd name="connsiteX6" fmla="*/ 389607 w 465954"/>
                  <a:gd name="connsiteY6" fmla="*/ 172937 h 261163"/>
                  <a:gd name="connsiteX7" fmla="*/ 447123 w 465954"/>
                  <a:gd name="connsiteY7" fmla="*/ 253802 h 261163"/>
                  <a:gd name="connsiteX8" fmla="*/ 38680 w 465954"/>
                  <a:gd name="connsiteY8" fmla="*/ 258618 h 261163"/>
                  <a:gd name="connsiteX9" fmla="*/ 70 w 465954"/>
                  <a:gd name="connsiteY9" fmla="*/ 219672 h 261163"/>
                  <a:gd name="connsiteX0" fmla="*/ 171 w 466055"/>
                  <a:gd name="connsiteY0" fmla="*/ 219672 h 261163"/>
                  <a:gd name="connsiteX1" fmla="*/ 47436 w 466055"/>
                  <a:gd name="connsiteY1" fmla="*/ 118038 h 261163"/>
                  <a:gd name="connsiteX2" fmla="*/ 122543 w 466055"/>
                  <a:gd name="connsiteY2" fmla="*/ 352 h 261163"/>
                  <a:gd name="connsiteX3" fmla="*/ 187284 w 466055"/>
                  <a:gd name="connsiteY3" fmla="*/ 82683 h 261163"/>
                  <a:gd name="connsiteX4" fmla="*/ 241205 w 466055"/>
                  <a:gd name="connsiteY4" fmla="*/ 112035 h 261163"/>
                  <a:gd name="connsiteX5" fmla="*/ 317987 w 466055"/>
                  <a:gd name="connsiteY5" fmla="*/ 49213 h 261163"/>
                  <a:gd name="connsiteX6" fmla="*/ 389708 w 466055"/>
                  <a:gd name="connsiteY6" fmla="*/ 172937 h 261163"/>
                  <a:gd name="connsiteX7" fmla="*/ 447224 w 466055"/>
                  <a:gd name="connsiteY7" fmla="*/ 253802 h 261163"/>
                  <a:gd name="connsiteX8" fmla="*/ 38781 w 466055"/>
                  <a:gd name="connsiteY8" fmla="*/ 258618 h 261163"/>
                  <a:gd name="connsiteX9" fmla="*/ 171 w 466055"/>
                  <a:gd name="connsiteY9" fmla="*/ 219672 h 261163"/>
                  <a:gd name="connsiteX0" fmla="*/ 171 w 422501"/>
                  <a:gd name="connsiteY0" fmla="*/ 219672 h 267698"/>
                  <a:gd name="connsiteX1" fmla="*/ 47436 w 422501"/>
                  <a:gd name="connsiteY1" fmla="*/ 118038 h 267698"/>
                  <a:gd name="connsiteX2" fmla="*/ 122543 w 422501"/>
                  <a:gd name="connsiteY2" fmla="*/ 352 h 267698"/>
                  <a:gd name="connsiteX3" fmla="*/ 187284 w 422501"/>
                  <a:gd name="connsiteY3" fmla="*/ 82683 h 267698"/>
                  <a:gd name="connsiteX4" fmla="*/ 241205 w 422501"/>
                  <a:gd name="connsiteY4" fmla="*/ 112035 h 267698"/>
                  <a:gd name="connsiteX5" fmla="*/ 317987 w 422501"/>
                  <a:gd name="connsiteY5" fmla="*/ 49213 h 267698"/>
                  <a:gd name="connsiteX6" fmla="*/ 389708 w 422501"/>
                  <a:gd name="connsiteY6" fmla="*/ 172937 h 267698"/>
                  <a:gd name="connsiteX7" fmla="*/ 394973 w 422501"/>
                  <a:gd name="connsiteY7" fmla="*/ 262511 h 267698"/>
                  <a:gd name="connsiteX8" fmla="*/ 38781 w 422501"/>
                  <a:gd name="connsiteY8" fmla="*/ 258618 h 267698"/>
                  <a:gd name="connsiteX9" fmla="*/ 171 w 422501"/>
                  <a:gd name="connsiteY9" fmla="*/ 219672 h 267698"/>
                  <a:gd name="connsiteX0" fmla="*/ 171 w 422501"/>
                  <a:gd name="connsiteY0" fmla="*/ 219672 h 283434"/>
                  <a:gd name="connsiteX1" fmla="*/ 47436 w 422501"/>
                  <a:gd name="connsiteY1" fmla="*/ 118038 h 283434"/>
                  <a:gd name="connsiteX2" fmla="*/ 122543 w 422501"/>
                  <a:gd name="connsiteY2" fmla="*/ 352 h 283434"/>
                  <a:gd name="connsiteX3" fmla="*/ 187284 w 422501"/>
                  <a:gd name="connsiteY3" fmla="*/ 82683 h 283434"/>
                  <a:gd name="connsiteX4" fmla="*/ 241205 w 422501"/>
                  <a:gd name="connsiteY4" fmla="*/ 112035 h 283434"/>
                  <a:gd name="connsiteX5" fmla="*/ 317987 w 422501"/>
                  <a:gd name="connsiteY5" fmla="*/ 49213 h 283434"/>
                  <a:gd name="connsiteX6" fmla="*/ 389708 w 422501"/>
                  <a:gd name="connsiteY6" fmla="*/ 172937 h 283434"/>
                  <a:gd name="connsiteX7" fmla="*/ 394973 w 422501"/>
                  <a:gd name="connsiteY7" fmla="*/ 262511 h 283434"/>
                  <a:gd name="connsiteX8" fmla="*/ 38781 w 422501"/>
                  <a:gd name="connsiteY8" fmla="*/ 258618 h 283434"/>
                  <a:gd name="connsiteX9" fmla="*/ 171 w 422501"/>
                  <a:gd name="connsiteY9" fmla="*/ 219672 h 28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2501" h="283434">
                    <a:moveTo>
                      <a:pt x="171" y="219672"/>
                    </a:moveTo>
                    <a:cubicBezTo>
                      <a:pt x="11223" y="201640"/>
                      <a:pt x="27041" y="154591"/>
                      <a:pt x="47436" y="118038"/>
                    </a:cubicBezTo>
                    <a:cubicBezTo>
                      <a:pt x="67831" y="81485"/>
                      <a:pt x="99235" y="6244"/>
                      <a:pt x="122543" y="352"/>
                    </a:cubicBezTo>
                    <a:cubicBezTo>
                      <a:pt x="145851" y="-5540"/>
                      <a:pt x="167507" y="64069"/>
                      <a:pt x="187284" y="82683"/>
                    </a:cubicBezTo>
                    <a:cubicBezTo>
                      <a:pt x="207061" y="101297"/>
                      <a:pt x="219421" y="117613"/>
                      <a:pt x="241205" y="112035"/>
                    </a:cubicBezTo>
                    <a:cubicBezTo>
                      <a:pt x="262989" y="106457"/>
                      <a:pt x="293237" y="39063"/>
                      <a:pt x="317987" y="49213"/>
                    </a:cubicBezTo>
                    <a:cubicBezTo>
                      <a:pt x="342737" y="59363"/>
                      <a:pt x="376877" y="137387"/>
                      <a:pt x="389708" y="172937"/>
                    </a:cubicBezTo>
                    <a:cubicBezTo>
                      <a:pt x="402539" y="208487"/>
                      <a:pt x="453461" y="248231"/>
                      <a:pt x="394973" y="262511"/>
                    </a:cubicBezTo>
                    <a:cubicBezTo>
                      <a:pt x="336485" y="276791"/>
                      <a:pt x="203362" y="303319"/>
                      <a:pt x="38781" y="258618"/>
                    </a:cubicBezTo>
                    <a:cubicBezTo>
                      <a:pt x="8494" y="254345"/>
                      <a:pt x="-1473" y="255877"/>
                      <a:pt x="171" y="219672"/>
                    </a:cubicBezTo>
                    <a:close/>
                  </a:path>
                </a:pathLst>
              </a:custGeom>
              <a:solidFill>
                <a:srgbClr val="88B337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98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4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2" name="TextBox 301">
            <a:extLst>
              <a:ext uri="{FF2B5EF4-FFF2-40B4-BE49-F238E27FC236}">
                <a16:creationId xmlns:a16="http://schemas.microsoft.com/office/drawing/2014/main" id="{37E0FF42-A52E-ABF6-7465-0E62F9BF52A8}"/>
              </a:ext>
            </a:extLst>
          </p:cNvPr>
          <p:cNvSpPr txBox="1"/>
          <p:nvPr/>
        </p:nvSpPr>
        <p:spPr>
          <a:xfrm>
            <a:off x="9017856" y="5385264"/>
            <a:ext cx="2258458" cy="8309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defTabSz="1218987"/>
            <a:r>
              <a:rPr lang="en-US" sz="1600" kern="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This is a sample text. Insert your desired text here</a:t>
            </a:r>
          </a:p>
        </p:txBody>
      </p:sp>
      <p:sp>
        <p:nvSpPr>
          <p:cNvPr id="303" name="TextBox 302">
            <a:extLst>
              <a:ext uri="{FF2B5EF4-FFF2-40B4-BE49-F238E27FC236}">
                <a16:creationId xmlns:a16="http://schemas.microsoft.com/office/drawing/2014/main" id="{E86C83EB-03D6-F6E9-1D93-B2455F6706C8}"/>
              </a:ext>
            </a:extLst>
          </p:cNvPr>
          <p:cNvSpPr txBox="1"/>
          <p:nvPr/>
        </p:nvSpPr>
        <p:spPr>
          <a:xfrm>
            <a:off x="9017856" y="4941169"/>
            <a:ext cx="2258458" cy="36669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 defTabSz="1218987"/>
            <a:r>
              <a:rPr lang="en-US" b="1" kern="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Sample Text</a:t>
            </a:r>
          </a:p>
        </p:txBody>
      </p:sp>
      <p:sp>
        <p:nvSpPr>
          <p:cNvPr id="304" name="Oval 303">
            <a:extLst>
              <a:ext uri="{FF2B5EF4-FFF2-40B4-BE49-F238E27FC236}">
                <a16:creationId xmlns:a16="http://schemas.microsoft.com/office/drawing/2014/main" id="{7052BAFD-C3DD-E7BB-D3F8-90DF204AAEC4}"/>
              </a:ext>
            </a:extLst>
          </p:cNvPr>
          <p:cNvSpPr/>
          <p:nvPr/>
        </p:nvSpPr>
        <p:spPr>
          <a:xfrm>
            <a:off x="2431843" y="3815852"/>
            <a:ext cx="744582" cy="744582"/>
          </a:xfrm>
          <a:prstGeom prst="ellipse">
            <a:avLst/>
          </a:prstGeom>
          <a:solidFill>
            <a:schemeClr val="accent2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01</a:t>
            </a:r>
            <a:endParaRPr kumimoji="0" lang="en-IN" sz="2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305" name="Oval 304">
            <a:extLst>
              <a:ext uri="{FF2B5EF4-FFF2-40B4-BE49-F238E27FC236}">
                <a16:creationId xmlns:a16="http://schemas.microsoft.com/office/drawing/2014/main" id="{164CCB6F-6CA4-694E-A894-49959C5B3B92}"/>
              </a:ext>
            </a:extLst>
          </p:cNvPr>
          <p:cNvSpPr/>
          <p:nvPr/>
        </p:nvSpPr>
        <p:spPr>
          <a:xfrm>
            <a:off x="5110085" y="3815852"/>
            <a:ext cx="744582" cy="744582"/>
          </a:xfrm>
          <a:prstGeom prst="ellipse">
            <a:avLst/>
          </a:prstGeom>
          <a:solidFill>
            <a:schemeClr val="accent3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02</a:t>
            </a:r>
            <a:endParaRPr kumimoji="0" lang="en-IN" sz="2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306" name="Oval 305">
            <a:extLst>
              <a:ext uri="{FF2B5EF4-FFF2-40B4-BE49-F238E27FC236}">
                <a16:creationId xmlns:a16="http://schemas.microsoft.com/office/drawing/2014/main" id="{873DA2AC-2C7F-0154-5F4C-455066537FE4}"/>
              </a:ext>
            </a:extLst>
          </p:cNvPr>
          <p:cNvSpPr/>
          <p:nvPr/>
        </p:nvSpPr>
        <p:spPr>
          <a:xfrm>
            <a:off x="7788329" y="3815852"/>
            <a:ext cx="744582" cy="744582"/>
          </a:xfrm>
          <a:prstGeom prst="ellipse">
            <a:avLst/>
          </a:prstGeom>
          <a:solidFill>
            <a:schemeClr val="accent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03</a:t>
            </a:r>
            <a:endParaRPr kumimoji="0" lang="en-IN" sz="2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307" name="Oval 306">
            <a:extLst>
              <a:ext uri="{FF2B5EF4-FFF2-40B4-BE49-F238E27FC236}">
                <a16:creationId xmlns:a16="http://schemas.microsoft.com/office/drawing/2014/main" id="{B810E6D0-643A-F86C-97F4-8949F571364C}"/>
              </a:ext>
            </a:extLst>
          </p:cNvPr>
          <p:cNvSpPr/>
          <p:nvPr/>
        </p:nvSpPr>
        <p:spPr>
          <a:xfrm>
            <a:off x="10466571" y="3815852"/>
            <a:ext cx="744582" cy="744582"/>
          </a:xfrm>
          <a:prstGeom prst="ellipse">
            <a:avLst/>
          </a:prstGeom>
          <a:solidFill>
            <a:schemeClr val="accent5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987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04</a:t>
            </a:r>
            <a:endParaRPr kumimoji="0" lang="en-IN" sz="2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313" name="Title 312">
            <a:extLst>
              <a:ext uri="{FF2B5EF4-FFF2-40B4-BE49-F238E27FC236}">
                <a16:creationId xmlns:a16="http://schemas.microsoft.com/office/drawing/2014/main" id="{101D4675-E3D3-B9AE-69AA-B20189564E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702515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ADE7AAF-9395-FDBB-D607-396DF93C45F7}"/>
              </a:ext>
            </a:extLst>
          </p:cNvPr>
          <p:cNvSpPr/>
          <p:nvPr/>
        </p:nvSpPr>
        <p:spPr>
          <a:xfrm>
            <a:off x="1587" y="3444891"/>
            <a:ext cx="12195644" cy="937814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72000"/>
                  <a:lumOff val="28000"/>
                  <a:alpha val="15000"/>
                </a:schemeClr>
              </a:gs>
              <a:gs pos="71000">
                <a:schemeClr val="bg1">
                  <a:alpha val="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endParaRPr lang="en-IN" sz="179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09DA69AA-A7E2-073A-2C8F-86D2B7CF4D1F}"/>
              </a:ext>
            </a:extLst>
          </p:cNvPr>
          <p:cNvSpPr txBox="1">
            <a:spLocks/>
          </p:cNvSpPr>
          <p:nvPr/>
        </p:nvSpPr>
        <p:spPr>
          <a:xfrm>
            <a:off x="1371600" y="842963"/>
            <a:ext cx="10820400" cy="246062"/>
          </a:xfrm>
        </p:spPr>
        <p:txBody>
          <a:bodyPr>
            <a:normAutofit fontScale="47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IN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10929D0-05ED-B1CC-8C74-F89FA2133B90}"/>
              </a:ext>
            </a:extLst>
          </p:cNvPr>
          <p:cNvCxnSpPr>
            <a:cxnSpLocks/>
          </p:cNvCxnSpPr>
          <p:nvPr/>
        </p:nvCxnSpPr>
        <p:spPr>
          <a:xfrm>
            <a:off x="1588" y="3431756"/>
            <a:ext cx="12188825" cy="0"/>
          </a:xfrm>
          <a:prstGeom prst="line">
            <a:avLst/>
          </a:prstGeom>
          <a:ln w="698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118">
            <a:extLst>
              <a:ext uri="{FF2B5EF4-FFF2-40B4-BE49-F238E27FC236}">
                <a16:creationId xmlns:a16="http://schemas.microsoft.com/office/drawing/2014/main" id="{11B4DED2-1D28-A2DF-9334-1E0E82829640}"/>
              </a:ext>
            </a:extLst>
          </p:cNvPr>
          <p:cNvSpPr txBox="1"/>
          <p:nvPr/>
        </p:nvSpPr>
        <p:spPr>
          <a:xfrm>
            <a:off x="3492865" y="3517636"/>
            <a:ext cx="2288453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799" b="1" dirty="0">
                <a:solidFill>
                  <a:schemeClr val="accent2"/>
                </a:solidFill>
                <a:latin typeface="Calibri" panose="020F0502020204030204"/>
              </a:rPr>
              <a:t>2019</a:t>
            </a:r>
          </a:p>
        </p:txBody>
      </p:sp>
      <p:sp>
        <p:nvSpPr>
          <p:cNvPr id="9" name="TextBox 56">
            <a:extLst>
              <a:ext uri="{FF2B5EF4-FFF2-40B4-BE49-F238E27FC236}">
                <a16:creationId xmlns:a16="http://schemas.microsoft.com/office/drawing/2014/main" id="{6110A18F-58CA-4605-D631-C616B9C751C3}"/>
              </a:ext>
            </a:extLst>
          </p:cNvPr>
          <p:cNvSpPr txBox="1"/>
          <p:nvPr/>
        </p:nvSpPr>
        <p:spPr>
          <a:xfrm>
            <a:off x="666063" y="4024645"/>
            <a:ext cx="2288453" cy="400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999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</a:rPr>
              <a:t>Your title here</a:t>
            </a:r>
          </a:p>
        </p:txBody>
      </p:sp>
      <p:sp>
        <p:nvSpPr>
          <p:cNvPr id="10" name="TextBox 57">
            <a:extLst>
              <a:ext uri="{FF2B5EF4-FFF2-40B4-BE49-F238E27FC236}">
                <a16:creationId xmlns:a16="http://schemas.microsoft.com/office/drawing/2014/main" id="{C78EEBC0-8F54-1A57-39BF-058AB6C84D2F}"/>
              </a:ext>
            </a:extLst>
          </p:cNvPr>
          <p:cNvSpPr txBox="1"/>
          <p:nvPr/>
        </p:nvSpPr>
        <p:spPr>
          <a:xfrm>
            <a:off x="885664" y="4382706"/>
            <a:ext cx="18492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218987"/>
            <a:r>
              <a:rPr lang="en-I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is a sample text.  Insert your desired text here. This is a sample text.  Insert your desired text here. </a:t>
            </a:r>
          </a:p>
        </p:txBody>
      </p:sp>
      <p:sp>
        <p:nvSpPr>
          <p:cNvPr id="11" name="TextBox 58">
            <a:extLst>
              <a:ext uri="{FF2B5EF4-FFF2-40B4-BE49-F238E27FC236}">
                <a16:creationId xmlns:a16="http://schemas.microsoft.com/office/drawing/2014/main" id="{9D9D350F-8A86-C6DF-A22B-13168C790ECC}"/>
              </a:ext>
            </a:extLst>
          </p:cNvPr>
          <p:cNvSpPr txBox="1"/>
          <p:nvPr/>
        </p:nvSpPr>
        <p:spPr>
          <a:xfrm>
            <a:off x="666063" y="3517636"/>
            <a:ext cx="2288453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799" b="1" dirty="0">
                <a:solidFill>
                  <a:schemeClr val="accent1"/>
                </a:solidFill>
                <a:latin typeface="Calibri" panose="020F0502020204030204"/>
              </a:rPr>
              <a:t>2018</a:t>
            </a:r>
          </a:p>
        </p:txBody>
      </p:sp>
      <p:sp>
        <p:nvSpPr>
          <p:cNvPr id="12" name="Teardrop 11">
            <a:extLst>
              <a:ext uri="{FF2B5EF4-FFF2-40B4-BE49-F238E27FC236}">
                <a16:creationId xmlns:a16="http://schemas.microsoft.com/office/drawing/2014/main" id="{C1BC8D8C-9992-C267-F299-6ADF05F0772B}"/>
              </a:ext>
            </a:extLst>
          </p:cNvPr>
          <p:cNvSpPr/>
          <p:nvPr/>
        </p:nvSpPr>
        <p:spPr>
          <a:xfrm rot="8100000">
            <a:off x="1172613" y="1564903"/>
            <a:ext cx="1275350" cy="1275350"/>
          </a:xfrm>
          <a:prstGeom prst="teardrop">
            <a:avLst>
              <a:gd name="adj" fmla="val 10996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79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F0FEC7D-75E7-5842-CF39-A8913DC28477}"/>
              </a:ext>
            </a:extLst>
          </p:cNvPr>
          <p:cNvSpPr/>
          <p:nvPr/>
        </p:nvSpPr>
        <p:spPr>
          <a:xfrm>
            <a:off x="1366912" y="1757851"/>
            <a:ext cx="889454" cy="889454"/>
          </a:xfrm>
          <a:prstGeom prst="ellipse">
            <a:avLst/>
          </a:prstGeom>
          <a:gradFill flip="none" rotWithShape="1">
            <a:gsLst>
              <a:gs pos="100000">
                <a:srgbClr val="BDC3C7"/>
              </a:gs>
              <a:gs pos="0">
                <a:srgbClr val="ECF0F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381000" dist="38100" dir="2700000" sx="101000" sy="101000" algn="tl" rotWithShape="0">
              <a:schemeClr val="tx1">
                <a:lumMod val="75000"/>
                <a:lumOff val="25000"/>
                <a:alpha val="40000"/>
              </a:schemeClr>
            </a:outerShdw>
          </a:effectLst>
          <a:scene3d>
            <a:camera prst="orthographicFront"/>
            <a:lightRig rig="threePt" dir="t"/>
          </a:scene3d>
          <a:sp3d>
            <a:bevelT w="279400" h="1905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79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TextBox 116">
            <a:extLst>
              <a:ext uri="{FF2B5EF4-FFF2-40B4-BE49-F238E27FC236}">
                <a16:creationId xmlns:a16="http://schemas.microsoft.com/office/drawing/2014/main" id="{FE5F0430-773C-8659-8382-CE329B49CCFC}"/>
              </a:ext>
            </a:extLst>
          </p:cNvPr>
          <p:cNvSpPr txBox="1"/>
          <p:nvPr/>
        </p:nvSpPr>
        <p:spPr>
          <a:xfrm>
            <a:off x="3492865" y="4024645"/>
            <a:ext cx="2288453" cy="400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999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</a:rPr>
              <a:t>Your title here</a:t>
            </a:r>
          </a:p>
        </p:txBody>
      </p:sp>
      <p:sp>
        <p:nvSpPr>
          <p:cNvPr id="15" name="TextBox 117">
            <a:extLst>
              <a:ext uri="{FF2B5EF4-FFF2-40B4-BE49-F238E27FC236}">
                <a16:creationId xmlns:a16="http://schemas.microsoft.com/office/drawing/2014/main" id="{59C80C62-55D2-5594-C107-F6676235CD26}"/>
              </a:ext>
            </a:extLst>
          </p:cNvPr>
          <p:cNvSpPr txBox="1"/>
          <p:nvPr/>
        </p:nvSpPr>
        <p:spPr>
          <a:xfrm>
            <a:off x="3712466" y="4382706"/>
            <a:ext cx="18492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218987"/>
            <a:r>
              <a:rPr lang="en-I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is a sample text.  Insert your desired text here. This is a sample text.  Insert your desired text here. 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D36D529-4E34-2776-4092-3B540C0D0F53}"/>
              </a:ext>
            </a:extLst>
          </p:cNvPr>
          <p:cNvGrpSpPr/>
          <p:nvPr/>
        </p:nvGrpSpPr>
        <p:grpSpPr>
          <a:xfrm>
            <a:off x="4556418" y="3326238"/>
            <a:ext cx="211039" cy="211039"/>
            <a:chOff x="3855819" y="4248152"/>
            <a:chExt cx="211094" cy="211094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114F9FA8-90B3-1A1D-AE1C-8BAF12E4B8A2}"/>
                </a:ext>
              </a:extLst>
            </p:cNvPr>
            <p:cNvSpPr/>
            <p:nvPr/>
          </p:nvSpPr>
          <p:spPr>
            <a:xfrm>
              <a:off x="3855819" y="4248152"/>
              <a:ext cx="211094" cy="211094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12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BA9C09D-7F32-1B97-74D6-748B775B0E64}"/>
                </a:ext>
              </a:extLst>
            </p:cNvPr>
            <p:cNvSpPr/>
            <p:nvPr/>
          </p:nvSpPr>
          <p:spPr>
            <a:xfrm>
              <a:off x="3886107" y="4278440"/>
              <a:ext cx="150518" cy="15051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12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19" name="Teardrop 18">
            <a:extLst>
              <a:ext uri="{FF2B5EF4-FFF2-40B4-BE49-F238E27FC236}">
                <a16:creationId xmlns:a16="http://schemas.microsoft.com/office/drawing/2014/main" id="{081AD032-2FA9-4C4B-7645-B31236E40014}"/>
              </a:ext>
            </a:extLst>
          </p:cNvPr>
          <p:cNvSpPr/>
          <p:nvPr/>
        </p:nvSpPr>
        <p:spPr>
          <a:xfrm rot="8100000">
            <a:off x="4020168" y="1564903"/>
            <a:ext cx="1275350" cy="1275350"/>
          </a:xfrm>
          <a:prstGeom prst="teardrop">
            <a:avLst>
              <a:gd name="adj" fmla="val 10996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79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DB85C4E-FBC8-6567-E899-861E3A25F612}"/>
              </a:ext>
            </a:extLst>
          </p:cNvPr>
          <p:cNvSpPr/>
          <p:nvPr/>
        </p:nvSpPr>
        <p:spPr>
          <a:xfrm>
            <a:off x="4214466" y="1757851"/>
            <a:ext cx="889454" cy="889454"/>
          </a:xfrm>
          <a:prstGeom prst="ellipse">
            <a:avLst/>
          </a:prstGeom>
          <a:gradFill flip="none" rotWithShape="1">
            <a:gsLst>
              <a:gs pos="100000">
                <a:srgbClr val="BDC3C7"/>
              </a:gs>
              <a:gs pos="0">
                <a:srgbClr val="ECF0F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381000" dist="38100" dir="2700000" sx="101000" sy="101000" algn="tl" rotWithShape="0">
              <a:schemeClr val="tx1">
                <a:lumMod val="75000"/>
                <a:lumOff val="25000"/>
                <a:alpha val="40000"/>
              </a:schemeClr>
            </a:outerShdw>
          </a:effectLst>
          <a:scene3d>
            <a:camera prst="orthographicFront"/>
            <a:lightRig rig="threePt" dir="t"/>
          </a:scene3d>
          <a:sp3d>
            <a:bevelT w="279400" h="1905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799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58CA350-2042-21E5-FE5D-50330130213F}"/>
              </a:ext>
            </a:extLst>
          </p:cNvPr>
          <p:cNvGrpSpPr/>
          <p:nvPr/>
        </p:nvGrpSpPr>
        <p:grpSpPr>
          <a:xfrm>
            <a:off x="1710176" y="3326238"/>
            <a:ext cx="211039" cy="211039"/>
            <a:chOff x="1709032" y="3631010"/>
            <a:chExt cx="211094" cy="211094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E55CA02-E88D-1A2F-3279-5974FE85CB88}"/>
                </a:ext>
              </a:extLst>
            </p:cNvPr>
            <p:cNvSpPr/>
            <p:nvPr/>
          </p:nvSpPr>
          <p:spPr>
            <a:xfrm>
              <a:off x="1709032" y="3631010"/>
              <a:ext cx="211094" cy="211094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12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6653B282-A728-D3EB-6192-1AB0FD1DCA45}"/>
                </a:ext>
              </a:extLst>
            </p:cNvPr>
            <p:cNvSpPr/>
            <p:nvPr/>
          </p:nvSpPr>
          <p:spPr>
            <a:xfrm>
              <a:off x="1739320" y="3661298"/>
              <a:ext cx="150518" cy="15051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12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DC1035-80F2-54E0-6773-AA51BAD2DA8C}"/>
              </a:ext>
            </a:extLst>
          </p:cNvPr>
          <p:cNvGrpSpPr/>
          <p:nvPr/>
        </p:nvGrpSpPr>
        <p:grpSpPr>
          <a:xfrm>
            <a:off x="10263765" y="3326238"/>
            <a:ext cx="211039" cy="211039"/>
            <a:chOff x="10264849" y="3631010"/>
            <a:chExt cx="211094" cy="211094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01EA42C-DF20-BB44-08CA-A9B8B70542A3}"/>
                </a:ext>
              </a:extLst>
            </p:cNvPr>
            <p:cNvSpPr/>
            <p:nvPr/>
          </p:nvSpPr>
          <p:spPr>
            <a:xfrm>
              <a:off x="10264849" y="3631010"/>
              <a:ext cx="211094" cy="211094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12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69AD566B-9F83-9039-9693-4AA69C05CF9F}"/>
                </a:ext>
              </a:extLst>
            </p:cNvPr>
            <p:cNvSpPr/>
            <p:nvPr/>
          </p:nvSpPr>
          <p:spPr>
            <a:xfrm>
              <a:off x="10295137" y="3661298"/>
              <a:ext cx="150518" cy="15051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12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27" name="TextBox 128">
            <a:extLst>
              <a:ext uri="{FF2B5EF4-FFF2-40B4-BE49-F238E27FC236}">
                <a16:creationId xmlns:a16="http://schemas.microsoft.com/office/drawing/2014/main" id="{842C9880-E932-813D-AD48-C5EFF66AA34C}"/>
              </a:ext>
            </a:extLst>
          </p:cNvPr>
          <p:cNvSpPr txBox="1"/>
          <p:nvPr/>
        </p:nvSpPr>
        <p:spPr>
          <a:xfrm>
            <a:off x="9237488" y="4024645"/>
            <a:ext cx="2288453" cy="400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999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</a:rPr>
              <a:t>Your title here</a:t>
            </a:r>
          </a:p>
        </p:txBody>
      </p:sp>
      <p:sp>
        <p:nvSpPr>
          <p:cNvPr id="28" name="TextBox 129">
            <a:extLst>
              <a:ext uri="{FF2B5EF4-FFF2-40B4-BE49-F238E27FC236}">
                <a16:creationId xmlns:a16="http://schemas.microsoft.com/office/drawing/2014/main" id="{AE135535-ABEB-EAE5-95A7-9C6CC86B6E36}"/>
              </a:ext>
            </a:extLst>
          </p:cNvPr>
          <p:cNvSpPr txBox="1"/>
          <p:nvPr/>
        </p:nvSpPr>
        <p:spPr>
          <a:xfrm>
            <a:off x="9457089" y="4382706"/>
            <a:ext cx="18492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218987"/>
            <a:r>
              <a:rPr lang="en-I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is a sample text.  Insert your desired text here. This is a sample text.  Insert your desired text here. </a:t>
            </a:r>
          </a:p>
        </p:txBody>
      </p:sp>
      <p:sp>
        <p:nvSpPr>
          <p:cNvPr id="29" name="TextBox 130">
            <a:extLst>
              <a:ext uri="{FF2B5EF4-FFF2-40B4-BE49-F238E27FC236}">
                <a16:creationId xmlns:a16="http://schemas.microsoft.com/office/drawing/2014/main" id="{12ED7A12-63CE-D76E-B582-3AF29ED4E8C0}"/>
              </a:ext>
            </a:extLst>
          </p:cNvPr>
          <p:cNvSpPr txBox="1"/>
          <p:nvPr/>
        </p:nvSpPr>
        <p:spPr>
          <a:xfrm>
            <a:off x="9237488" y="3517636"/>
            <a:ext cx="2288453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799" b="1" dirty="0">
                <a:solidFill>
                  <a:schemeClr val="accent4"/>
                </a:solidFill>
                <a:latin typeface="Calibri" panose="020F0502020204030204"/>
              </a:rPr>
              <a:t>2021</a:t>
            </a:r>
          </a:p>
        </p:txBody>
      </p:sp>
      <p:sp>
        <p:nvSpPr>
          <p:cNvPr id="30" name="Teardrop 29">
            <a:extLst>
              <a:ext uri="{FF2B5EF4-FFF2-40B4-BE49-F238E27FC236}">
                <a16:creationId xmlns:a16="http://schemas.microsoft.com/office/drawing/2014/main" id="{D67E830E-1F4D-9F7A-8A07-4BF7A72C90CB}"/>
              </a:ext>
            </a:extLst>
          </p:cNvPr>
          <p:cNvSpPr/>
          <p:nvPr/>
        </p:nvSpPr>
        <p:spPr>
          <a:xfrm rot="8100000">
            <a:off x="9726020" y="1564903"/>
            <a:ext cx="1275350" cy="1275350"/>
          </a:xfrm>
          <a:prstGeom prst="teardrop">
            <a:avLst>
              <a:gd name="adj" fmla="val 109962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79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78A90663-0D00-298C-DF44-D44819A50CA2}"/>
              </a:ext>
            </a:extLst>
          </p:cNvPr>
          <p:cNvSpPr/>
          <p:nvPr/>
        </p:nvSpPr>
        <p:spPr>
          <a:xfrm>
            <a:off x="9920319" y="1757851"/>
            <a:ext cx="889454" cy="889454"/>
          </a:xfrm>
          <a:prstGeom prst="ellipse">
            <a:avLst/>
          </a:prstGeom>
          <a:gradFill flip="none" rotWithShape="1">
            <a:gsLst>
              <a:gs pos="100000">
                <a:srgbClr val="BDC3C7"/>
              </a:gs>
              <a:gs pos="0">
                <a:srgbClr val="ECF0F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381000" dist="38100" dir="2700000" sx="101000" sy="101000" algn="tl" rotWithShape="0">
              <a:schemeClr val="tx1">
                <a:lumMod val="75000"/>
                <a:lumOff val="25000"/>
                <a:alpha val="40000"/>
              </a:schemeClr>
            </a:outerShdw>
          </a:effectLst>
          <a:scene3d>
            <a:camera prst="orthographicFront"/>
            <a:lightRig rig="threePt" dir="t"/>
          </a:scene3d>
          <a:sp3d>
            <a:bevelT w="279400" h="1905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799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96BFA5D-6BD5-4F96-B1CC-71332D5FEF57}"/>
              </a:ext>
            </a:extLst>
          </p:cNvPr>
          <p:cNvGrpSpPr/>
          <p:nvPr/>
        </p:nvGrpSpPr>
        <p:grpSpPr>
          <a:xfrm>
            <a:off x="7401855" y="3326238"/>
            <a:ext cx="211039" cy="211039"/>
            <a:chOff x="7402193" y="3631010"/>
            <a:chExt cx="211094" cy="211094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3FC5E3B7-8601-1CF0-6215-02EFEE0FC945}"/>
                </a:ext>
              </a:extLst>
            </p:cNvPr>
            <p:cNvSpPr/>
            <p:nvPr/>
          </p:nvSpPr>
          <p:spPr>
            <a:xfrm>
              <a:off x="7402193" y="3631010"/>
              <a:ext cx="211094" cy="211094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12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92FE4A9C-32A7-A677-DC7B-D5ACEA34E600}"/>
                </a:ext>
              </a:extLst>
            </p:cNvPr>
            <p:cNvSpPr/>
            <p:nvPr/>
          </p:nvSpPr>
          <p:spPr>
            <a:xfrm>
              <a:off x="7432481" y="3661298"/>
              <a:ext cx="150518" cy="15051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12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799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35" name="TextBox 120">
            <a:extLst>
              <a:ext uri="{FF2B5EF4-FFF2-40B4-BE49-F238E27FC236}">
                <a16:creationId xmlns:a16="http://schemas.microsoft.com/office/drawing/2014/main" id="{7609B864-CBA8-9721-0E82-3C0C22FF4824}"/>
              </a:ext>
            </a:extLst>
          </p:cNvPr>
          <p:cNvSpPr txBox="1"/>
          <p:nvPr/>
        </p:nvSpPr>
        <p:spPr>
          <a:xfrm>
            <a:off x="6380346" y="4024645"/>
            <a:ext cx="2288453" cy="400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999" b="1" dirty="0">
                <a:solidFill>
                  <a:prstClr val="black">
                    <a:lumMod val="75000"/>
                    <a:lumOff val="25000"/>
                  </a:prstClr>
                </a:solidFill>
                <a:latin typeface="Calibri" panose="020F0502020204030204"/>
              </a:rPr>
              <a:t>Your title here</a:t>
            </a:r>
          </a:p>
        </p:txBody>
      </p:sp>
      <p:sp>
        <p:nvSpPr>
          <p:cNvPr id="36" name="TextBox 121">
            <a:extLst>
              <a:ext uri="{FF2B5EF4-FFF2-40B4-BE49-F238E27FC236}">
                <a16:creationId xmlns:a16="http://schemas.microsoft.com/office/drawing/2014/main" id="{046B7632-F1C3-5D6F-9CF6-A22B70371D41}"/>
              </a:ext>
            </a:extLst>
          </p:cNvPr>
          <p:cNvSpPr txBox="1"/>
          <p:nvPr/>
        </p:nvSpPr>
        <p:spPr>
          <a:xfrm>
            <a:off x="6599947" y="4382706"/>
            <a:ext cx="184925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218987"/>
            <a:r>
              <a:rPr lang="en-IN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is a sample text.  Insert your desired text here. This is a sample text.  Insert your desired text here. </a:t>
            </a:r>
          </a:p>
        </p:txBody>
      </p:sp>
      <p:sp>
        <p:nvSpPr>
          <p:cNvPr id="37" name="TextBox 122">
            <a:extLst>
              <a:ext uri="{FF2B5EF4-FFF2-40B4-BE49-F238E27FC236}">
                <a16:creationId xmlns:a16="http://schemas.microsoft.com/office/drawing/2014/main" id="{C6C1FCFF-B612-4966-D427-9DC0C5A14721}"/>
              </a:ext>
            </a:extLst>
          </p:cNvPr>
          <p:cNvSpPr txBox="1"/>
          <p:nvPr/>
        </p:nvSpPr>
        <p:spPr>
          <a:xfrm>
            <a:off x="6380346" y="3517636"/>
            <a:ext cx="2288453" cy="5230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799" b="1" dirty="0">
                <a:solidFill>
                  <a:schemeClr val="accent3"/>
                </a:solidFill>
                <a:latin typeface="Calibri" panose="020F0502020204030204"/>
              </a:rPr>
              <a:t>2020</a:t>
            </a:r>
          </a:p>
        </p:txBody>
      </p:sp>
      <p:sp>
        <p:nvSpPr>
          <p:cNvPr id="38" name="Teardrop 37">
            <a:extLst>
              <a:ext uri="{FF2B5EF4-FFF2-40B4-BE49-F238E27FC236}">
                <a16:creationId xmlns:a16="http://schemas.microsoft.com/office/drawing/2014/main" id="{7CEDB0CA-5518-C352-9C9E-55F95F136F70}"/>
              </a:ext>
            </a:extLst>
          </p:cNvPr>
          <p:cNvSpPr/>
          <p:nvPr/>
        </p:nvSpPr>
        <p:spPr>
          <a:xfrm rot="8100000">
            <a:off x="6858916" y="1564903"/>
            <a:ext cx="1275350" cy="1275350"/>
          </a:xfrm>
          <a:prstGeom prst="teardrop">
            <a:avLst>
              <a:gd name="adj" fmla="val 109962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799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6C7601AA-E9C6-086E-299F-66E2DAEACE74}"/>
              </a:ext>
            </a:extLst>
          </p:cNvPr>
          <p:cNvSpPr/>
          <p:nvPr/>
        </p:nvSpPr>
        <p:spPr>
          <a:xfrm>
            <a:off x="7053215" y="1781236"/>
            <a:ext cx="889454" cy="889454"/>
          </a:xfrm>
          <a:prstGeom prst="ellipse">
            <a:avLst/>
          </a:prstGeom>
          <a:gradFill flip="none" rotWithShape="1">
            <a:gsLst>
              <a:gs pos="100000">
                <a:srgbClr val="BDC3C7"/>
              </a:gs>
              <a:gs pos="0">
                <a:srgbClr val="ECF0F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381000" dist="38100" dir="2700000" sx="101000" sy="101000" algn="tl" rotWithShape="0">
              <a:schemeClr val="tx1">
                <a:lumMod val="75000"/>
                <a:lumOff val="25000"/>
                <a:alpha val="40000"/>
              </a:schemeClr>
            </a:outerShdw>
          </a:effectLst>
          <a:scene3d>
            <a:camera prst="orthographicFront"/>
            <a:lightRig rig="threePt" dir="t"/>
          </a:scene3d>
          <a:sp3d>
            <a:bevelT w="279400" h="19050" prst="softRound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126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799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40" name="Graphic 39" descr="Lightbulb">
            <a:extLst>
              <a:ext uri="{FF2B5EF4-FFF2-40B4-BE49-F238E27FC236}">
                <a16:creationId xmlns:a16="http://schemas.microsoft.com/office/drawing/2014/main" id="{6F186734-BD83-859A-0775-03B87FBD5AE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83654" y="1821187"/>
            <a:ext cx="762785" cy="762785"/>
          </a:xfrm>
          <a:prstGeom prst="rect">
            <a:avLst/>
          </a:prstGeom>
        </p:spPr>
      </p:pic>
      <p:pic>
        <p:nvPicPr>
          <p:cNvPr id="41" name="Graphic 40" descr="Bullseye">
            <a:extLst>
              <a:ext uri="{FF2B5EF4-FFF2-40B4-BE49-F238E27FC236}">
                <a16:creationId xmlns:a16="http://schemas.microsoft.com/office/drawing/2014/main" id="{C73ACB1D-6842-CD50-2304-EF8FCA4F3D9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295653" y="1839038"/>
            <a:ext cx="727083" cy="727083"/>
          </a:xfrm>
          <a:prstGeom prst="rect">
            <a:avLst/>
          </a:prstGeom>
        </p:spPr>
      </p:pic>
      <p:grpSp>
        <p:nvGrpSpPr>
          <p:cNvPr id="42" name="Group 41">
            <a:extLst>
              <a:ext uri="{FF2B5EF4-FFF2-40B4-BE49-F238E27FC236}">
                <a16:creationId xmlns:a16="http://schemas.microsoft.com/office/drawing/2014/main" id="{54A5DF04-D226-9D65-A7A4-B874D5EED203}"/>
              </a:ext>
            </a:extLst>
          </p:cNvPr>
          <p:cNvGrpSpPr/>
          <p:nvPr/>
        </p:nvGrpSpPr>
        <p:grpSpPr>
          <a:xfrm>
            <a:off x="1531745" y="1874005"/>
            <a:ext cx="559793" cy="657149"/>
            <a:chOff x="1529313" y="2157845"/>
            <a:chExt cx="559939" cy="657320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237EAA7-F310-B04A-C45B-EDE6F3096F5B}"/>
                </a:ext>
              </a:extLst>
            </p:cNvPr>
            <p:cNvSpPr/>
            <p:nvPr/>
          </p:nvSpPr>
          <p:spPr>
            <a:xfrm>
              <a:off x="1764001" y="2272267"/>
              <a:ext cx="73036" cy="73036"/>
            </a:xfrm>
            <a:custGeom>
              <a:avLst/>
              <a:gdLst/>
              <a:ahLst/>
              <a:cxnLst/>
              <a:rect l="0" t="0" r="0" b="0"/>
              <a:pathLst>
                <a:path w="73035" h="73035">
                  <a:moveTo>
                    <a:pt x="39219" y="5135"/>
                  </a:moveTo>
                  <a:cubicBezTo>
                    <a:pt x="20554" y="5135"/>
                    <a:pt x="5135" y="20554"/>
                    <a:pt x="5135" y="39219"/>
                  </a:cubicBezTo>
                  <a:cubicBezTo>
                    <a:pt x="5135" y="57883"/>
                    <a:pt x="20554" y="73302"/>
                    <a:pt x="39219" y="73302"/>
                  </a:cubicBezTo>
                  <a:cubicBezTo>
                    <a:pt x="57883" y="73302"/>
                    <a:pt x="73302" y="57883"/>
                    <a:pt x="73302" y="39219"/>
                  </a:cubicBezTo>
                  <a:cubicBezTo>
                    <a:pt x="73302" y="20554"/>
                    <a:pt x="57883" y="5135"/>
                    <a:pt x="39219" y="5135"/>
                  </a:cubicBezTo>
                  <a:close/>
                </a:path>
              </a:pathLst>
            </a:custGeom>
            <a:solidFill>
              <a:schemeClr val="accent1"/>
            </a:solidFill>
            <a:ln w="8037" cap="flat">
              <a:noFill/>
              <a:prstDash val="solid"/>
              <a:miter/>
            </a:ln>
          </p:spPr>
          <p:txBody>
            <a:bodyPr/>
            <a:lstStyle/>
            <a:p>
              <a:pPr defTabSz="91412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IN" sz="1942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40817FD-3DD1-E954-3656-45C9D2E36957}"/>
                </a:ext>
              </a:extLst>
            </p:cNvPr>
            <p:cNvSpPr/>
            <p:nvPr/>
          </p:nvSpPr>
          <p:spPr>
            <a:xfrm>
              <a:off x="1661751" y="2437003"/>
              <a:ext cx="73036" cy="73036"/>
            </a:xfrm>
            <a:custGeom>
              <a:avLst/>
              <a:gdLst/>
              <a:ahLst/>
              <a:cxnLst/>
              <a:rect l="0" t="0" r="0" b="0"/>
              <a:pathLst>
                <a:path w="73035" h="73035">
                  <a:moveTo>
                    <a:pt x="73302" y="39219"/>
                  </a:moveTo>
                  <a:cubicBezTo>
                    <a:pt x="73302" y="58042"/>
                    <a:pt x="58042" y="73302"/>
                    <a:pt x="39219" y="73302"/>
                  </a:cubicBezTo>
                  <a:cubicBezTo>
                    <a:pt x="20395" y="73302"/>
                    <a:pt x="5135" y="58042"/>
                    <a:pt x="5135" y="39219"/>
                  </a:cubicBezTo>
                  <a:cubicBezTo>
                    <a:pt x="5135" y="20395"/>
                    <a:pt x="20395" y="5135"/>
                    <a:pt x="39219" y="5135"/>
                  </a:cubicBezTo>
                  <a:cubicBezTo>
                    <a:pt x="58042" y="5135"/>
                    <a:pt x="73302" y="20395"/>
                    <a:pt x="73302" y="39219"/>
                  </a:cubicBezTo>
                  <a:close/>
                </a:path>
              </a:pathLst>
            </a:custGeom>
            <a:solidFill>
              <a:schemeClr val="accent1"/>
            </a:solidFill>
            <a:ln w="8037" cap="flat">
              <a:noFill/>
              <a:prstDash val="solid"/>
              <a:miter/>
            </a:ln>
          </p:spPr>
          <p:txBody>
            <a:bodyPr/>
            <a:lstStyle/>
            <a:p>
              <a:pPr defTabSz="91412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IN" sz="1942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AD25D48-10FE-0D3C-DE7F-0A417EBB9BA1}"/>
                </a:ext>
              </a:extLst>
            </p:cNvPr>
            <p:cNvSpPr/>
            <p:nvPr/>
          </p:nvSpPr>
          <p:spPr>
            <a:xfrm>
              <a:off x="1529313" y="2157845"/>
              <a:ext cx="559939" cy="657320"/>
            </a:xfrm>
            <a:custGeom>
              <a:avLst/>
              <a:gdLst/>
              <a:ahLst/>
              <a:cxnLst/>
              <a:rect l="0" t="0" r="0" b="0"/>
              <a:pathLst>
                <a:path w="559939" h="657320">
                  <a:moveTo>
                    <a:pt x="370476" y="165002"/>
                  </a:moveTo>
                  <a:lnTo>
                    <a:pt x="350188" y="174740"/>
                  </a:lnTo>
                  <a:cubicBezTo>
                    <a:pt x="348565" y="181232"/>
                    <a:pt x="345319" y="186913"/>
                    <a:pt x="342073" y="192593"/>
                  </a:cubicBezTo>
                  <a:lnTo>
                    <a:pt x="349377" y="213692"/>
                  </a:lnTo>
                  <a:lnTo>
                    <a:pt x="333147" y="229923"/>
                  </a:lnTo>
                  <a:lnTo>
                    <a:pt x="312048" y="222619"/>
                  </a:lnTo>
                  <a:cubicBezTo>
                    <a:pt x="306367" y="225865"/>
                    <a:pt x="300687" y="228300"/>
                    <a:pt x="294194" y="229923"/>
                  </a:cubicBezTo>
                  <a:lnTo>
                    <a:pt x="284456" y="249399"/>
                  </a:lnTo>
                  <a:lnTo>
                    <a:pt x="261734" y="249399"/>
                  </a:lnTo>
                  <a:lnTo>
                    <a:pt x="251996" y="229111"/>
                  </a:lnTo>
                  <a:cubicBezTo>
                    <a:pt x="245504" y="227488"/>
                    <a:pt x="239824" y="225054"/>
                    <a:pt x="234143" y="221807"/>
                  </a:cubicBezTo>
                  <a:lnTo>
                    <a:pt x="213044" y="229111"/>
                  </a:lnTo>
                  <a:lnTo>
                    <a:pt x="196814" y="212881"/>
                  </a:lnTo>
                  <a:lnTo>
                    <a:pt x="204117" y="191782"/>
                  </a:lnTo>
                  <a:cubicBezTo>
                    <a:pt x="200871" y="186101"/>
                    <a:pt x="198437" y="180421"/>
                    <a:pt x="196814" y="173929"/>
                  </a:cubicBezTo>
                  <a:lnTo>
                    <a:pt x="176526" y="164191"/>
                  </a:lnTo>
                  <a:lnTo>
                    <a:pt x="176526" y="141468"/>
                  </a:lnTo>
                  <a:lnTo>
                    <a:pt x="196814" y="131730"/>
                  </a:lnTo>
                  <a:cubicBezTo>
                    <a:pt x="198437" y="125238"/>
                    <a:pt x="200871" y="119558"/>
                    <a:pt x="204117" y="113877"/>
                  </a:cubicBezTo>
                  <a:lnTo>
                    <a:pt x="197625" y="92778"/>
                  </a:lnTo>
                  <a:lnTo>
                    <a:pt x="213855" y="76548"/>
                  </a:lnTo>
                  <a:lnTo>
                    <a:pt x="234955" y="83851"/>
                  </a:lnTo>
                  <a:cubicBezTo>
                    <a:pt x="240635" y="80605"/>
                    <a:pt x="246316" y="78171"/>
                    <a:pt x="252808" y="76548"/>
                  </a:cubicBezTo>
                  <a:lnTo>
                    <a:pt x="262546" y="56260"/>
                  </a:lnTo>
                  <a:lnTo>
                    <a:pt x="285268" y="56260"/>
                  </a:lnTo>
                  <a:lnTo>
                    <a:pt x="295006" y="75736"/>
                  </a:lnTo>
                  <a:cubicBezTo>
                    <a:pt x="301498" y="77359"/>
                    <a:pt x="307179" y="79794"/>
                    <a:pt x="312859" y="83040"/>
                  </a:cubicBezTo>
                  <a:lnTo>
                    <a:pt x="333958" y="75736"/>
                  </a:lnTo>
                  <a:lnTo>
                    <a:pt x="350188" y="91966"/>
                  </a:lnTo>
                  <a:lnTo>
                    <a:pt x="342885" y="113066"/>
                  </a:lnTo>
                  <a:cubicBezTo>
                    <a:pt x="346131" y="118746"/>
                    <a:pt x="348565" y="124427"/>
                    <a:pt x="350188" y="130919"/>
                  </a:cubicBezTo>
                  <a:lnTo>
                    <a:pt x="370476" y="140657"/>
                  </a:lnTo>
                  <a:lnTo>
                    <a:pt x="370476" y="165002"/>
                  </a:lnTo>
                  <a:close/>
                  <a:moveTo>
                    <a:pt x="268226" y="329738"/>
                  </a:moveTo>
                  <a:lnTo>
                    <a:pt x="247939" y="339476"/>
                  </a:lnTo>
                  <a:cubicBezTo>
                    <a:pt x="246316" y="345968"/>
                    <a:pt x="243881" y="351648"/>
                    <a:pt x="240635" y="357329"/>
                  </a:cubicBezTo>
                  <a:lnTo>
                    <a:pt x="247127" y="378428"/>
                  </a:lnTo>
                  <a:lnTo>
                    <a:pt x="230897" y="394658"/>
                  </a:lnTo>
                  <a:lnTo>
                    <a:pt x="209798" y="387355"/>
                  </a:lnTo>
                  <a:cubicBezTo>
                    <a:pt x="204117" y="390601"/>
                    <a:pt x="198437" y="393035"/>
                    <a:pt x="191945" y="394658"/>
                  </a:cubicBezTo>
                  <a:lnTo>
                    <a:pt x="183018" y="414134"/>
                  </a:lnTo>
                  <a:lnTo>
                    <a:pt x="160296" y="414134"/>
                  </a:lnTo>
                  <a:lnTo>
                    <a:pt x="150558" y="393847"/>
                  </a:lnTo>
                  <a:cubicBezTo>
                    <a:pt x="144066" y="392224"/>
                    <a:pt x="138385" y="389789"/>
                    <a:pt x="132705" y="386543"/>
                  </a:cubicBezTo>
                  <a:lnTo>
                    <a:pt x="111606" y="393035"/>
                  </a:lnTo>
                  <a:lnTo>
                    <a:pt x="95375" y="376805"/>
                  </a:lnTo>
                  <a:lnTo>
                    <a:pt x="102679" y="355706"/>
                  </a:lnTo>
                  <a:cubicBezTo>
                    <a:pt x="99433" y="350025"/>
                    <a:pt x="96998" y="344345"/>
                    <a:pt x="95375" y="337853"/>
                  </a:cubicBezTo>
                  <a:lnTo>
                    <a:pt x="75088" y="328115"/>
                  </a:lnTo>
                  <a:lnTo>
                    <a:pt x="75088" y="305393"/>
                  </a:lnTo>
                  <a:lnTo>
                    <a:pt x="95375" y="295655"/>
                  </a:lnTo>
                  <a:cubicBezTo>
                    <a:pt x="96998" y="289163"/>
                    <a:pt x="99433" y="283482"/>
                    <a:pt x="102679" y="277801"/>
                  </a:cubicBezTo>
                  <a:lnTo>
                    <a:pt x="95375" y="256702"/>
                  </a:lnTo>
                  <a:lnTo>
                    <a:pt x="111606" y="240472"/>
                  </a:lnTo>
                  <a:lnTo>
                    <a:pt x="132705" y="247776"/>
                  </a:lnTo>
                  <a:cubicBezTo>
                    <a:pt x="138385" y="244530"/>
                    <a:pt x="144066" y="242095"/>
                    <a:pt x="150558" y="240472"/>
                  </a:cubicBezTo>
                  <a:lnTo>
                    <a:pt x="160296" y="220184"/>
                  </a:lnTo>
                  <a:lnTo>
                    <a:pt x="183830" y="220184"/>
                  </a:lnTo>
                  <a:lnTo>
                    <a:pt x="193568" y="240472"/>
                  </a:lnTo>
                  <a:cubicBezTo>
                    <a:pt x="200060" y="242095"/>
                    <a:pt x="205740" y="244530"/>
                    <a:pt x="211421" y="247776"/>
                  </a:cubicBezTo>
                  <a:lnTo>
                    <a:pt x="232520" y="240472"/>
                  </a:lnTo>
                  <a:lnTo>
                    <a:pt x="248750" y="256702"/>
                  </a:lnTo>
                  <a:lnTo>
                    <a:pt x="241447" y="277801"/>
                  </a:lnTo>
                  <a:cubicBezTo>
                    <a:pt x="244693" y="283482"/>
                    <a:pt x="247127" y="289163"/>
                    <a:pt x="248750" y="295655"/>
                  </a:cubicBezTo>
                  <a:lnTo>
                    <a:pt x="269038" y="305393"/>
                  </a:lnTo>
                  <a:lnTo>
                    <a:pt x="268226" y="329738"/>
                  </a:lnTo>
                  <a:lnTo>
                    <a:pt x="268226" y="329738"/>
                  </a:lnTo>
                  <a:close/>
                  <a:moveTo>
                    <a:pt x="549007" y="359764"/>
                  </a:moveTo>
                  <a:lnTo>
                    <a:pt x="493014" y="262383"/>
                  </a:lnTo>
                  <a:lnTo>
                    <a:pt x="493014" y="258325"/>
                  </a:lnTo>
                  <a:cubicBezTo>
                    <a:pt x="496260" y="169060"/>
                    <a:pt x="450815" y="85474"/>
                    <a:pt x="373722" y="39219"/>
                  </a:cubicBezTo>
                  <a:cubicBezTo>
                    <a:pt x="296629" y="-6226"/>
                    <a:pt x="201683" y="-6226"/>
                    <a:pt x="124590" y="39219"/>
                  </a:cubicBezTo>
                  <a:cubicBezTo>
                    <a:pt x="47497" y="84663"/>
                    <a:pt x="2052" y="169060"/>
                    <a:pt x="5298" y="258325"/>
                  </a:cubicBezTo>
                  <a:cubicBezTo>
                    <a:pt x="5298" y="335418"/>
                    <a:pt x="40193" y="407642"/>
                    <a:pt x="101056" y="454710"/>
                  </a:cubicBezTo>
                  <a:lnTo>
                    <a:pt x="101056" y="660021"/>
                  </a:lnTo>
                  <a:lnTo>
                    <a:pt x="357492" y="660021"/>
                  </a:lnTo>
                  <a:lnTo>
                    <a:pt x="357492" y="562640"/>
                  </a:lnTo>
                  <a:lnTo>
                    <a:pt x="397256" y="562640"/>
                  </a:lnTo>
                  <a:cubicBezTo>
                    <a:pt x="423224" y="562640"/>
                    <a:pt x="447569" y="552091"/>
                    <a:pt x="465422" y="534237"/>
                  </a:cubicBezTo>
                  <a:cubicBezTo>
                    <a:pt x="483275" y="515573"/>
                    <a:pt x="493014" y="491228"/>
                    <a:pt x="493014" y="465259"/>
                  </a:cubicBezTo>
                  <a:lnTo>
                    <a:pt x="493014" y="416569"/>
                  </a:lnTo>
                  <a:lnTo>
                    <a:pt x="528720" y="416569"/>
                  </a:lnTo>
                  <a:cubicBezTo>
                    <a:pt x="549819" y="414134"/>
                    <a:pt x="568484" y="389789"/>
                    <a:pt x="549007" y="359764"/>
                  </a:cubicBezTo>
                  <a:close/>
                </a:path>
              </a:pathLst>
            </a:custGeom>
            <a:solidFill>
              <a:schemeClr val="accent1"/>
            </a:solidFill>
            <a:ln w="8037" cap="flat">
              <a:noFill/>
              <a:prstDash val="solid"/>
              <a:miter/>
            </a:ln>
          </p:spPr>
          <p:txBody>
            <a:bodyPr/>
            <a:lstStyle/>
            <a:p>
              <a:pPr defTabSz="914126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en-IN" sz="1942">
                <a:solidFill>
                  <a:prstClr val="black"/>
                </a:solidFill>
                <a:latin typeface="Arial" charset="0"/>
              </a:endParaRPr>
            </a:p>
          </p:txBody>
        </p:sp>
      </p:grpSp>
      <p:pic>
        <p:nvPicPr>
          <p:cNvPr id="46" name="Graphic 45" descr="Handshake">
            <a:extLst>
              <a:ext uri="{FF2B5EF4-FFF2-40B4-BE49-F238E27FC236}">
                <a16:creationId xmlns:a16="http://schemas.microsoft.com/office/drawing/2014/main" id="{A755B958-8787-4E37-769A-C440EB475E3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068861" y="1796882"/>
            <a:ext cx="858162" cy="858162"/>
          </a:xfrm>
          <a:prstGeom prst="rect">
            <a:avLst/>
          </a:prstGeom>
        </p:spPr>
      </p:pic>
      <p:sp>
        <p:nvSpPr>
          <p:cNvPr id="54" name="Title 53">
            <a:extLst>
              <a:ext uri="{FF2B5EF4-FFF2-40B4-BE49-F238E27FC236}">
                <a16:creationId xmlns:a16="http://schemas.microsoft.com/office/drawing/2014/main" id="{C5D03489-1F7A-7DC6-6A12-32CB215C2D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2309608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ounded Rectangle 7">
            <a:extLst>
              <a:ext uri="{FF2B5EF4-FFF2-40B4-BE49-F238E27FC236}">
                <a16:creationId xmlns:a16="http://schemas.microsoft.com/office/drawing/2014/main" id="{BD471AF9-E1D5-FD48-9A47-567C163890E2}"/>
              </a:ext>
            </a:extLst>
          </p:cNvPr>
          <p:cNvSpPr/>
          <p:nvPr/>
        </p:nvSpPr>
        <p:spPr>
          <a:xfrm>
            <a:off x="838200" y="3632199"/>
            <a:ext cx="10515597" cy="4318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3F50A6B-85F1-8204-97D6-B3F7DD190ED6}"/>
              </a:ext>
            </a:extLst>
          </p:cNvPr>
          <p:cNvGrpSpPr/>
          <p:nvPr/>
        </p:nvGrpSpPr>
        <p:grpSpPr>
          <a:xfrm>
            <a:off x="2941319" y="3632199"/>
            <a:ext cx="6309359" cy="431799"/>
            <a:chOff x="1752600" y="4614334"/>
            <a:chExt cx="2743200" cy="9144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66ACC9BF-18D9-3178-D6F7-5DC15D81AF10}"/>
                </a:ext>
              </a:extLst>
            </p:cNvPr>
            <p:cNvSpPr/>
            <p:nvPr/>
          </p:nvSpPr>
          <p:spPr>
            <a:xfrm>
              <a:off x="1752600" y="4614334"/>
              <a:ext cx="914400" cy="9144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A415F94-3AC7-1C38-A230-96D040DCF4B5}"/>
                </a:ext>
              </a:extLst>
            </p:cNvPr>
            <p:cNvSpPr/>
            <p:nvPr/>
          </p:nvSpPr>
          <p:spPr>
            <a:xfrm>
              <a:off x="3581400" y="4614334"/>
              <a:ext cx="914400" cy="9144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696E5800-43B2-7F0A-2744-BD6A793A53BC}"/>
              </a:ext>
            </a:extLst>
          </p:cNvPr>
          <p:cNvSpPr/>
          <p:nvPr/>
        </p:nvSpPr>
        <p:spPr>
          <a:xfrm>
            <a:off x="838200" y="3651122"/>
            <a:ext cx="2103119" cy="4124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>
                <a:solidFill>
                  <a:schemeClr val="bg1"/>
                </a:solidFill>
                <a:latin typeface="+mj-lt"/>
              </a:rPr>
              <a:t>05 NOV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115475A-4200-1926-A379-B810F79DA1C2}"/>
              </a:ext>
            </a:extLst>
          </p:cNvPr>
          <p:cNvSpPr/>
          <p:nvPr/>
        </p:nvSpPr>
        <p:spPr>
          <a:xfrm>
            <a:off x="2941319" y="3651122"/>
            <a:ext cx="2103119" cy="4124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>
                <a:solidFill>
                  <a:schemeClr val="bg1"/>
                </a:solidFill>
                <a:latin typeface="+mj-lt"/>
              </a:rPr>
              <a:t>14 NOV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24699A0-D5E2-A29A-301C-E9535E3E600B}"/>
              </a:ext>
            </a:extLst>
          </p:cNvPr>
          <p:cNvSpPr/>
          <p:nvPr/>
        </p:nvSpPr>
        <p:spPr>
          <a:xfrm>
            <a:off x="5044440" y="3651122"/>
            <a:ext cx="2103119" cy="4124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>
                <a:solidFill>
                  <a:schemeClr val="bg1"/>
                </a:solidFill>
                <a:latin typeface="+mj-lt"/>
              </a:rPr>
              <a:t>20 NOV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C8C1E42-7F7D-BCBA-1D21-BF3C535ABCE6}"/>
              </a:ext>
            </a:extLst>
          </p:cNvPr>
          <p:cNvSpPr/>
          <p:nvPr/>
        </p:nvSpPr>
        <p:spPr>
          <a:xfrm>
            <a:off x="7147557" y="3651122"/>
            <a:ext cx="2103119" cy="4124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>
                <a:solidFill>
                  <a:schemeClr val="bg1"/>
                </a:solidFill>
                <a:latin typeface="+mj-lt"/>
              </a:rPr>
              <a:t>29 NOV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BC8CE1D-C4EF-5E15-DDE2-E46C06483873}"/>
              </a:ext>
            </a:extLst>
          </p:cNvPr>
          <p:cNvSpPr/>
          <p:nvPr/>
        </p:nvSpPr>
        <p:spPr>
          <a:xfrm>
            <a:off x="9250678" y="3651122"/>
            <a:ext cx="2103119" cy="4124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>
                <a:solidFill>
                  <a:schemeClr val="bg1"/>
                </a:solidFill>
                <a:latin typeface="+mj-lt"/>
              </a:rPr>
              <a:t>- DEC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A71C8F9-6B2D-F127-93FE-1CCF0BB8DC4A}"/>
              </a:ext>
            </a:extLst>
          </p:cNvPr>
          <p:cNvSpPr/>
          <p:nvPr/>
        </p:nvSpPr>
        <p:spPr>
          <a:xfrm>
            <a:off x="975359" y="4300058"/>
            <a:ext cx="1828800" cy="3939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Option Name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17CAE49-60FC-0AE5-3739-903F779F065A}"/>
              </a:ext>
            </a:extLst>
          </p:cNvPr>
          <p:cNvSpPr/>
          <p:nvPr/>
        </p:nvSpPr>
        <p:spPr>
          <a:xfrm>
            <a:off x="975359" y="4694012"/>
            <a:ext cx="182880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8987"/>
            <a:r>
              <a:rPr lang="en-I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is a sample text.  Insert your desired text here. This is a sample text.  Insert your desired text here. 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DE1E1CE-6D12-B8B6-7DB2-9C58F6BFA94E}"/>
              </a:ext>
            </a:extLst>
          </p:cNvPr>
          <p:cNvSpPr/>
          <p:nvPr/>
        </p:nvSpPr>
        <p:spPr>
          <a:xfrm>
            <a:off x="3078478" y="4300058"/>
            <a:ext cx="1828800" cy="3939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Option Name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374D9FA-10DB-0993-E2BC-200C72B1DDE8}"/>
              </a:ext>
            </a:extLst>
          </p:cNvPr>
          <p:cNvSpPr/>
          <p:nvPr/>
        </p:nvSpPr>
        <p:spPr>
          <a:xfrm>
            <a:off x="3078478" y="4694012"/>
            <a:ext cx="182880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8987"/>
            <a:r>
              <a:rPr lang="en-I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is a sample text.  Insert your desired text here. This is a sample text.  Insert your desired text here. 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39B91996-B0A2-29CC-C6E7-A570A5575DCA}"/>
              </a:ext>
            </a:extLst>
          </p:cNvPr>
          <p:cNvSpPr/>
          <p:nvPr/>
        </p:nvSpPr>
        <p:spPr>
          <a:xfrm>
            <a:off x="5181597" y="4300058"/>
            <a:ext cx="1828800" cy="3939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Option Name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38DE5BD-E20F-685A-9F0F-8763BFC6EACC}"/>
              </a:ext>
            </a:extLst>
          </p:cNvPr>
          <p:cNvSpPr/>
          <p:nvPr/>
        </p:nvSpPr>
        <p:spPr>
          <a:xfrm>
            <a:off x="5181597" y="4694012"/>
            <a:ext cx="182880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8987"/>
            <a:r>
              <a:rPr lang="en-I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is a sample text.  Insert your desired text here. This is a sample text.  Insert your desired text here. 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4E0732D5-5BF3-829F-C7C0-F7E55A830526}"/>
              </a:ext>
            </a:extLst>
          </p:cNvPr>
          <p:cNvSpPr/>
          <p:nvPr/>
        </p:nvSpPr>
        <p:spPr>
          <a:xfrm>
            <a:off x="7284716" y="4300058"/>
            <a:ext cx="1828800" cy="3939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Option Name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25B2D3B0-A741-6353-54AB-2883719EBD2A}"/>
              </a:ext>
            </a:extLst>
          </p:cNvPr>
          <p:cNvSpPr/>
          <p:nvPr/>
        </p:nvSpPr>
        <p:spPr>
          <a:xfrm>
            <a:off x="7284716" y="4694012"/>
            <a:ext cx="182880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8987"/>
            <a:r>
              <a:rPr lang="en-I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is a sample text.  Insert your desired text here. This is a sample text.  Insert your desired text here. 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A53225D9-5C70-54F8-B5AE-1734BB00584C}"/>
              </a:ext>
            </a:extLst>
          </p:cNvPr>
          <p:cNvSpPr/>
          <p:nvPr/>
        </p:nvSpPr>
        <p:spPr>
          <a:xfrm>
            <a:off x="9387835" y="4300058"/>
            <a:ext cx="1828800" cy="3939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Option Name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FC8C673B-FE76-3E0E-F065-3A5EC4098AEF}"/>
              </a:ext>
            </a:extLst>
          </p:cNvPr>
          <p:cNvSpPr/>
          <p:nvPr/>
        </p:nvSpPr>
        <p:spPr>
          <a:xfrm>
            <a:off x="9387835" y="4694012"/>
            <a:ext cx="182880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8987"/>
            <a:r>
              <a:rPr lang="en-I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is a sample text.  Insert your desired text here. This is a sample text.  Insert your desired text here. 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114518C3-C344-D5E2-121D-24B9147862D9}"/>
              </a:ext>
            </a:extLst>
          </p:cNvPr>
          <p:cNvSpPr/>
          <p:nvPr/>
        </p:nvSpPr>
        <p:spPr>
          <a:xfrm>
            <a:off x="3307078" y="1934317"/>
            <a:ext cx="1371600" cy="1371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 34">
            <a:extLst>
              <a:ext uri="{FF2B5EF4-FFF2-40B4-BE49-F238E27FC236}">
                <a16:creationId xmlns:a16="http://schemas.microsoft.com/office/drawing/2014/main" id="{A21C5359-1D94-5AD9-F3BB-F2562FDF4731}"/>
              </a:ext>
            </a:extLst>
          </p:cNvPr>
          <p:cNvSpPr>
            <a:spLocks noEditPoints="1"/>
          </p:cNvSpPr>
          <p:nvPr/>
        </p:nvSpPr>
        <p:spPr bwMode="auto">
          <a:xfrm>
            <a:off x="3679581" y="2307089"/>
            <a:ext cx="626596" cy="626056"/>
          </a:xfrm>
          <a:custGeom>
            <a:avLst/>
            <a:gdLst>
              <a:gd name="T0" fmla="*/ 1834 w 2138"/>
              <a:gd name="T1" fmla="*/ 1405 h 2137"/>
              <a:gd name="T2" fmla="*/ 733 w 2138"/>
              <a:gd name="T3" fmla="*/ 304 h 2137"/>
              <a:gd name="T4" fmla="*/ 70 w 2138"/>
              <a:gd name="T5" fmla="*/ 1813 h 2137"/>
              <a:gd name="T6" fmla="*/ 325 w 2138"/>
              <a:gd name="T7" fmla="*/ 2067 h 2137"/>
              <a:gd name="T8" fmla="*/ 1749 w 2138"/>
              <a:gd name="T9" fmla="*/ 1320 h 2137"/>
              <a:gd name="T10" fmla="*/ 1343 w 2138"/>
              <a:gd name="T11" fmla="*/ 1390 h 2137"/>
              <a:gd name="T12" fmla="*/ 1819 w 2138"/>
              <a:gd name="T13" fmla="*/ 914 h 2137"/>
              <a:gd name="T14" fmla="*/ 1749 w 2138"/>
              <a:gd name="T15" fmla="*/ 1320 h 2137"/>
              <a:gd name="T16" fmla="*/ 1749 w 2138"/>
              <a:gd name="T17" fmla="*/ 388 h 2137"/>
              <a:gd name="T18" fmla="*/ 1819 w 2138"/>
              <a:gd name="T19" fmla="*/ 794 h 2137"/>
              <a:gd name="T20" fmla="*/ 1343 w 2138"/>
              <a:gd name="T21" fmla="*/ 318 h 2137"/>
              <a:gd name="T22" fmla="*/ 1284 w 2138"/>
              <a:gd name="T23" fmla="*/ 555 h 2137"/>
              <a:gd name="T24" fmla="*/ 1343 w 2138"/>
              <a:gd name="T25" fmla="*/ 439 h 2137"/>
              <a:gd name="T26" fmla="*/ 1699 w 2138"/>
              <a:gd name="T27" fmla="*/ 794 h 2137"/>
              <a:gd name="T28" fmla="*/ 1583 w 2138"/>
              <a:gd name="T29" fmla="*/ 854 h 2137"/>
              <a:gd name="T30" fmla="*/ 1699 w 2138"/>
              <a:gd name="T31" fmla="*/ 914 h 2137"/>
              <a:gd name="T32" fmla="*/ 1343 w 2138"/>
              <a:gd name="T33" fmla="*/ 1269 h 2137"/>
              <a:gd name="T34" fmla="*/ 1284 w 2138"/>
              <a:gd name="T35" fmla="*/ 1154 h 2137"/>
              <a:gd name="T36" fmla="*/ 1224 w 2138"/>
              <a:gd name="T37" fmla="*/ 1269 h 2137"/>
              <a:gd name="T38" fmla="*/ 869 w 2138"/>
              <a:gd name="T39" fmla="*/ 914 h 2137"/>
              <a:gd name="T40" fmla="*/ 984 w 2138"/>
              <a:gd name="T41" fmla="*/ 854 h 2137"/>
              <a:gd name="T42" fmla="*/ 869 w 2138"/>
              <a:gd name="T43" fmla="*/ 794 h 2137"/>
              <a:gd name="T44" fmla="*/ 1224 w 2138"/>
              <a:gd name="T45" fmla="*/ 439 h 2137"/>
              <a:gd name="T46" fmla="*/ 1284 w 2138"/>
              <a:gd name="T47" fmla="*/ 555 h 2137"/>
              <a:gd name="T48" fmla="*/ 1224 w 2138"/>
              <a:gd name="T49" fmla="*/ 198 h 2137"/>
              <a:gd name="T50" fmla="*/ 902 w 2138"/>
              <a:gd name="T51" fmla="*/ 473 h 2137"/>
              <a:gd name="T52" fmla="*/ 628 w 2138"/>
              <a:gd name="T53" fmla="*/ 794 h 2137"/>
              <a:gd name="T54" fmla="*/ 748 w 2138"/>
              <a:gd name="T55" fmla="*/ 914 h 2137"/>
              <a:gd name="T56" fmla="*/ 1224 w 2138"/>
              <a:gd name="T57" fmla="*/ 1390 h 2137"/>
              <a:gd name="T58" fmla="*/ 818 w 2138"/>
              <a:gd name="T59" fmla="*/ 1320 h 2137"/>
              <a:gd name="T60" fmla="*/ 748 w 2138"/>
              <a:gd name="T61" fmla="*/ 914 h 2137"/>
              <a:gd name="T62" fmla="*/ 733 w 2138"/>
              <a:gd name="T63" fmla="*/ 1405 h 2137"/>
              <a:gd name="T64" fmla="*/ 452 w 2138"/>
              <a:gd name="T65" fmla="*/ 1771 h 2137"/>
              <a:gd name="T66" fmla="*/ 692 w 2138"/>
              <a:gd name="T67" fmla="*/ 1361 h 2137"/>
              <a:gd name="T68" fmla="*/ 155 w 2138"/>
              <a:gd name="T69" fmla="*/ 1898 h 2137"/>
              <a:gd name="T70" fmla="*/ 367 w 2138"/>
              <a:gd name="T71" fmla="*/ 1856 h 2137"/>
              <a:gd name="T72" fmla="*/ 155 w 2138"/>
              <a:gd name="T73" fmla="*/ 1983 h 2137"/>
              <a:gd name="T74" fmla="*/ 1377 w 2138"/>
              <a:gd name="T75" fmla="*/ 894 h 2137"/>
              <a:gd name="T76" fmla="*/ 1550 w 2138"/>
              <a:gd name="T77" fmla="*/ 681 h 2137"/>
              <a:gd name="T78" fmla="*/ 1457 w 2138"/>
              <a:gd name="T79" fmla="*/ 1001 h 2137"/>
              <a:gd name="T80" fmla="*/ 1176 w 2138"/>
              <a:gd name="T81" fmla="*/ 927 h 2137"/>
              <a:gd name="T82" fmla="*/ 1002 w 2138"/>
              <a:gd name="T83" fmla="*/ 1016 h 2137"/>
              <a:gd name="T84" fmla="*/ 1121 w 2138"/>
              <a:gd name="T85" fmla="*/ 812 h 2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38" h="2137">
                <a:moveTo>
                  <a:pt x="875" y="1517"/>
                </a:moveTo>
                <a:cubicBezTo>
                  <a:pt x="1178" y="1704"/>
                  <a:pt x="1577" y="1662"/>
                  <a:pt x="1834" y="1405"/>
                </a:cubicBezTo>
                <a:cubicBezTo>
                  <a:pt x="2137" y="1102"/>
                  <a:pt x="2138" y="607"/>
                  <a:pt x="1834" y="304"/>
                </a:cubicBezTo>
                <a:cubicBezTo>
                  <a:pt x="1531" y="0"/>
                  <a:pt x="1037" y="0"/>
                  <a:pt x="733" y="304"/>
                </a:cubicBezTo>
                <a:cubicBezTo>
                  <a:pt x="472" y="565"/>
                  <a:pt x="437" y="965"/>
                  <a:pt x="621" y="1263"/>
                </a:cubicBezTo>
                <a:cubicBezTo>
                  <a:pt x="569" y="1314"/>
                  <a:pt x="98" y="1785"/>
                  <a:pt x="70" y="1813"/>
                </a:cubicBezTo>
                <a:cubicBezTo>
                  <a:pt x="0" y="1883"/>
                  <a:pt x="0" y="1997"/>
                  <a:pt x="70" y="2067"/>
                </a:cubicBezTo>
                <a:cubicBezTo>
                  <a:pt x="141" y="2137"/>
                  <a:pt x="254" y="2137"/>
                  <a:pt x="325" y="2067"/>
                </a:cubicBezTo>
                <a:cubicBezTo>
                  <a:pt x="354" y="2038"/>
                  <a:pt x="827" y="1565"/>
                  <a:pt x="875" y="1517"/>
                </a:cubicBezTo>
                <a:close/>
                <a:moveTo>
                  <a:pt x="1749" y="1320"/>
                </a:moveTo>
                <a:cubicBezTo>
                  <a:pt x="1636" y="1433"/>
                  <a:pt x="1492" y="1497"/>
                  <a:pt x="1343" y="1510"/>
                </a:cubicBezTo>
                <a:cubicBezTo>
                  <a:pt x="1343" y="1390"/>
                  <a:pt x="1343" y="1390"/>
                  <a:pt x="1343" y="1390"/>
                </a:cubicBezTo>
                <a:cubicBezTo>
                  <a:pt x="1465" y="1377"/>
                  <a:pt x="1577" y="1323"/>
                  <a:pt x="1665" y="1236"/>
                </a:cubicBezTo>
                <a:cubicBezTo>
                  <a:pt x="1752" y="1148"/>
                  <a:pt x="1806" y="1036"/>
                  <a:pt x="1819" y="914"/>
                </a:cubicBezTo>
                <a:cubicBezTo>
                  <a:pt x="1939" y="914"/>
                  <a:pt x="1939" y="914"/>
                  <a:pt x="1939" y="914"/>
                </a:cubicBezTo>
                <a:cubicBezTo>
                  <a:pt x="1926" y="1062"/>
                  <a:pt x="1863" y="1207"/>
                  <a:pt x="1749" y="1320"/>
                </a:cubicBezTo>
                <a:close/>
                <a:moveTo>
                  <a:pt x="1343" y="198"/>
                </a:moveTo>
                <a:cubicBezTo>
                  <a:pt x="1492" y="212"/>
                  <a:pt x="1636" y="275"/>
                  <a:pt x="1749" y="388"/>
                </a:cubicBezTo>
                <a:cubicBezTo>
                  <a:pt x="1863" y="502"/>
                  <a:pt x="1926" y="646"/>
                  <a:pt x="1939" y="794"/>
                </a:cubicBezTo>
                <a:cubicBezTo>
                  <a:pt x="1819" y="794"/>
                  <a:pt x="1819" y="794"/>
                  <a:pt x="1819" y="794"/>
                </a:cubicBezTo>
                <a:cubicBezTo>
                  <a:pt x="1806" y="673"/>
                  <a:pt x="1752" y="560"/>
                  <a:pt x="1665" y="473"/>
                </a:cubicBezTo>
                <a:cubicBezTo>
                  <a:pt x="1577" y="385"/>
                  <a:pt x="1465" y="332"/>
                  <a:pt x="1343" y="318"/>
                </a:cubicBezTo>
                <a:lnTo>
                  <a:pt x="1343" y="198"/>
                </a:lnTo>
                <a:close/>
                <a:moveTo>
                  <a:pt x="1284" y="555"/>
                </a:moveTo>
                <a:cubicBezTo>
                  <a:pt x="1317" y="555"/>
                  <a:pt x="1343" y="528"/>
                  <a:pt x="1343" y="495"/>
                </a:cubicBezTo>
                <a:cubicBezTo>
                  <a:pt x="1343" y="439"/>
                  <a:pt x="1343" y="439"/>
                  <a:pt x="1343" y="439"/>
                </a:cubicBezTo>
                <a:cubicBezTo>
                  <a:pt x="1433" y="452"/>
                  <a:pt x="1515" y="493"/>
                  <a:pt x="1580" y="558"/>
                </a:cubicBezTo>
                <a:cubicBezTo>
                  <a:pt x="1645" y="622"/>
                  <a:pt x="1686" y="705"/>
                  <a:pt x="1699" y="794"/>
                </a:cubicBezTo>
                <a:cubicBezTo>
                  <a:pt x="1643" y="794"/>
                  <a:pt x="1643" y="794"/>
                  <a:pt x="1643" y="794"/>
                </a:cubicBezTo>
                <a:cubicBezTo>
                  <a:pt x="1610" y="794"/>
                  <a:pt x="1583" y="821"/>
                  <a:pt x="1583" y="854"/>
                </a:cubicBezTo>
                <a:cubicBezTo>
                  <a:pt x="1583" y="887"/>
                  <a:pt x="1610" y="914"/>
                  <a:pt x="1643" y="914"/>
                </a:cubicBezTo>
                <a:cubicBezTo>
                  <a:pt x="1699" y="914"/>
                  <a:pt x="1699" y="914"/>
                  <a:pt x="1699" y="914"/>
                </a:cubicBezTo>
                <a:cubicBezTo>
                  <a:pt x="1686" y="1003"/>
                  <a:pt x="1645" y="1086"/>
                  <a:pt x="1580" y="1151"/>
                </a:cubicBezTo>
                <a:cubicBezTo>
                  <a:pt x="1515" y="1216"/>
                  <a:pt x="1433" y="1257"/>
                  <a:pt x="1343" y="1269"/>
                </a:cubicBezTo>
                <a:cubicBezTo>
                  <a:pt x="1343" y="1214"/>
                  <a:pt x="1343" y="1214"/>
                  <a:pt x="1343" y="1214"/>
                </a:cubicBezTo>
                <a:cubicBezTo>
                  <a:pt x="1343" y="1180"/>
                  <a:pt x="1317" y="1154"/>
                  <a:pt x="1284" y="1154"/>
                </a:cubicBezTo>
                <a:cubicBezTo>
                  <a:pt x="1250" y="1154"/>
                  <a:pt x="1224" y="1180"/>
                  <a:pt x="1224" y="1214"/>
                </a:cubicBezTo>
                <a:cubicBezTo>
                  <a:pt x="1224" y="1269"/>
                  <a:pt x="1224" y="1269"/>
                  <a:pt x="1224" y="1269"/>
                </a:cubicBezTo>
                <a:cubicBezTo>
                  <a:pt x="1134" y="1257"/>
                  <a:pt x="1052" y="1216"/>
                  <a:pt x="987" y="1151"/>
                </a:cubicBezTo>
                <a:cubicBezTo>
                  <a:pt x="922" y="1086"/>
                  <a:pt x="881" y="1004"/>
                  <a:pt x="869" y="914"/>
                </a:cubicBezTo>
                <a:cubicBezTo>
                  <a:pt x="924" y="914"/>
                  <a:pt x="924" y="914"/>
                  <a:pt x="924" y="914"/>
                </a:cubicBezTo>
                <a:cubicBezTo>
                  <a:pt x="957" y="914"/>
                  <a:pt x="984" y="887"/>
                  <a:pt x="984" y="854"/>
                </a:cubicBezTo>
                <a:cubicBezTo>
                  <a:pt x="984" y="821"/>
                  <a:pt x="957" y="794"/>
                  <a:pt x="924" y="794"/>
                </a:cubicBezTo>
                <a:cubicBezTo>
                  <a:pt x="869" y="794"/>
                  <a:pt x="869" y="794"/>
                  <a:pt x="869" y="794"/>
                </a:cubicBezTo>
                <a:cubicBezTo>
                  <a:pt x="881" y="705"/>
                  <a:pt x="922" y="622"/>
                  <a:pt x="987" y="558"/>
                </a:cubicBezTo>
                <a:cubicBezTo>
                  <a:pt x="1052" y="493"/>
                  <a:pt x="1134" y="452"/>
                  <a:pt x="1224" y="439"/>
                </a:cubicBezTo>
                <a:cubicBezTo>
                  <a:pt x="1224" y="495"/>
                  <a:pt x="1224" y="495"/>
                  <a:pt x="1224" y="495"/>
                </a:cubicBezTo>
                <a:cubicBezTo>
                  <a:pt x="1224" y="528"/>
                  <a:pt x="1250" y="555"/>
                  <a:pt x="1284" y="555"/>
                </a:cubicBezTo>
                <a:close/>
                <a:moveTo>
                  <a:pt x="818" y="388"/>
                </a:moveTo>
                <a:cubicBezTo>
                  <a:pt x="931" y="275"/>
                  <a:pt x="1075" y="212"/>
                  <a:pt x="1224" y="198"/>
                </a:cubicBezTo>
                <a:cubicBezTo>
                  <a:pt x="1224" y="318"/>
                  <a:pt x="1224" y="318"/>
                  <a:pt x="1224" y="318"/>
                </a:cubicBezTo>
                <a:cubicBezTo>
                  <a:pt x="1102" y="332"/>
                  <a:pt x="990" y="385"/>
                  <a:pt x="902" y="473"/>
                </a:cubicBezTo>
                <a:cubicBezTo>
                  <a:pt x="815" y="560"/>
                  <a:pt x="761" y="673"/>
                  <a:pt x="748" y="794"/>
                </a:cubicBezTo>
                <a:cubicBezTo>
                  <a:pt x="628" y="794"/>
                  <a:pt x="628" y="794"/>
                  <a:pt x="628" y="794"/>
                </a:cubicBezTo>
                <a:cubicBezTo>
                  <a:pt x="641" y="646"/>
                  <a:pt x="704" y="502"/>
                  <a:pt x="818" y="388"/>
                </a:cubicBezTo>
                <a:close/>
                <a:moveTo>
                  <a:pt x="748" y="914"/>
                </a:moveTo>
                <a:cubicBezTo>
                  <a:pt x="761" y="1036"/>
                  <a:pt x="815" y="1148"/>
                  <a:pt x="902" y="1236"/>
                </a:cubicBezTo>
                <a:cubicBezTo>
                  <a:pt x="990" y="1323"/>
                  <a:pt x="1102" y="1377"/>
                  <a:pt x="1224" y="1390"/>
                </a:cubicBezTo>
                <a:cubicBezTo>
                  <a:pt x="1224" y="1510"/>
                  <a:pt x="1224" y="1510"/>
                  <a:pt x="1224" y="1510"/>
                </a:cubicBezTo>
                <a:cubicBezTo>
                  <a:pt x="1075" y="1497"/>
                  <a:pt x="931" y="1433"/>
                  <a:pt x="818" y="1320"/>
                </a:cubicBezTo>
                <a:cubicBezTo>
                  <a:pt x="704" y="1207"/>
                  <a:pt x="641" y="1062"/>
                  <a:pt x="628" y="914"/>
                </a:cubicBezTo>
                <a:lnTo>
                  <a:pt x="748" y="914"/>
                </a:lnTo>
                <a:close/>
                <a:moveTo>
                  <a:pt x="692" y="1361"/>
                </a:moveTo>
                <a:cubicBezTo>
                  <a:pt x="705" y="1376"/>
                  <a:pt x="719" y="1391"/>
                  <a:pt x="733" y="1405"/>
                </a:cubicBezTo>
                <a:cubicBezTo>
                  <a:pt x="747" y="1419"/>
                  <a:pt x="762" y="1433"/>
                  <a:pt x="777" y="1446"/>
                </a:cubicBezTo>
                <a:cubicBezTo>
                  <a:pt x="452" y="1771"/>
                  <a:pt x="452" y="1771"/>
                  <a:pt x="452" y="1771"/>
                </a:cubicBezTo>
                <a:cubicBezTo>
                  <a:pt x="367" y="1686"/>
                  <a:pt x="367" y="1686"/>
                  <a:pt x="367" y="1686"/>
                </a:cubicBezTo>
                <a:lnTo>
                  <a:pt x="692" y="1361"/>
                </a:lnTo>
                <a:close/>
                <a:moveTo>
                  <a:pt x="155" y="1983"/>
                </a:moveTo>
                <a:cubicBezTo>
                  <a:pt x="132" y="1959"/>
                  <a:pt x="132" y="1921"/>
                  <a:pt x="155" y="1898"/>
                </a:cubicBezTo>
                <a:cubicBezTo>
                  <a:pt x="282" y="1771"/>
                  <a:pt x="282" y="1771"/>
                  <a:pt x="282" y="1771"/>
                </a:cubicBezTo>
                <a:cubicBezTo>
                  <a:pt x="367" y="1856"/>
                  <a:pt x="367" y="1856"/>
                  <a:pt x="367" y="1856"/>
                </a:cubicBezTo>
                <a:cubicBezTo>
                  <a:pt x="240" y="1983"/>
                  <a:pt x="240" y="1983"/>
                  <a:pt x="240" y="1983"/>
                </a:cubicBezTo>
                <a:cubicBezTo>
                  <a:pt x="217" y="2006"/>
                  <a:pt x="178" y="2006"/>
                  <a:pt x="155" y="1983"/>
                </a:cubicBezTo>
                <a:close/>
                <a:moveTo>
                  <a:pt x="1191" y="801"/>
                </a:moveTo>
                <a:cubicBezTo>
                  <a:pt x="1377" y="894"/>
                  <a:pt x="1377" y="894"/>
                  <a:pt x="1377" y="894"/>
                </a:cubicBezTo>
                <a:cubicBezTo>
                  <a:pt x="1470" y="708"/>
                  <a:pt x="1470" y="708"/>
                  <a:pt x="1470" y="708"/>
                </a:cubicBezTo>
                <a:cubicBezTo>
                  <a:pt x="1484" y="678"/>
                  <a:pt x="1520" y="666"/>
                  <a:pt x="1550" y="681"/>
                </a:cubicBezTo>
                <a:cubicBezTo>
                  <a:pt x="1580" y="696"/>
                  <a:pt x="1591" y="732"/>
                  <a:pt x="1577" y="761"/>
                </a:cubicBezTo>
                <a:cubicBezTo>
                  <a:pt x="1457" y="1001"/>
                  <a:pt x="1457" y="1001"/>
                  <a:pt x="1457" y="1001"/>
                </a:cubicBezTo>
                <a:cubicBezTo>
                  <a:pt x="1442" y="1030"/>
                  <a:pt x="1406" y="1042"/>
                  <a:pt x="1377" y="1028"/>
                </a:cubicBezTo>
                <a:cubicBezTo>
                  <a:pt x="1176" y="927"/>
                  <a:pt x="1176" y="927"/>
                  <a:pt x="1176" y="927"/>
                </a:cubicBezTo>
                <a:cubicBezTo>
                  <a:pt x="1086" y="1016"/>
                  <a:pt x="1086" y="1016"/>
                  <a:pt x="1086" y="1016"/>
                </a:cubicBezTo>
                <a:cubicBezTo>
                  <a:pt x="1063" y="1040"/>
                  <a:pt x="1025" y="1040"/>
                  <a:pt x="1002" y="1016"/>
                </a:cubicBezTo>
                <a:cubicBezTo>
                  <a:pt x="978" y="993"/>
                  <a:pt x="978" y="955"/>
                  <a:pt x="1002" y="932"/>
                </a:cubicBezTo>
                <a:cubicBezTo>
                  <a:pt x="1121" y="812"/>
                  <a:pt x="1121" y="812"/>
                  <a:pt x="1121" y="812"/>
                </a:cubicBezTo>
                <a:cubicBezTo>
                  <a:pt x="1140" y="794"/>
                  <a:pt x="1168" y="789"/>
                  <a:pt x="1191" y="8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64601E81-901F-8D04-6826-52D8BB0E3A0F}"/>
              </a:ext>
            </a:extLst>
          </p:cNvPr>
          <p:cNvSpPr/>
          <p:nvPr/>
        </p:nvSpPr>
        <p:spPr>
          <a:xfrm>
            <a:off x="5410197" y="1934317"/>
            <a:ext cx="1371600" cy="1371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36">
            <a:extLst>
              <a:ext uri="{FF2B5EF4-FFF2-40B4-BE49-F238E27FC236}">
                <a16:creationId xmlns:a16="http://schemas.microsoft.com/office/drawing/2014/main" id="{364BD628-E841-5A81-DEE4-CFF06F31CED3}"/>
              </a:ext>
            </a:extLst>
          </p:cNvPr>
          <p:cNvSpPr>
            <a:spLocks noEditPoints="1"/>
          </p:cNvSpPr>
          <p:nvPr/>
        </p:nvSpPr>
        <p:spPr bwMode="auto">
          <a:xfrm>
            <a:off x="5867394" y="2320189"/>
            <a:ext cx="457206" cy="599858"/>
          </a:xfrm>
          <a:custGeom>
            <a:avLst/>
            <a:gdLst>
              <a:gd name="T0" fmla="*/ 780 w 1560"/>
              <a:gd name="T1" fmla="*/ 360 h 2048"/>
              <a:gd name="T2" fmla="*/ 780 w 1560"/>
              <a:gd name="T3" fmla="*/ 240 h 2048"/>
              <a:gd name="T4" fmla="*/ 1200 w 1560"/>
              <a:gd name="T5" fmla="*/ 360 h 2048"/>
              <a:gd name="T6" fmla="*/ 1560 w 1560"/>
              <a:gd name="T7" fmla="*/ 420 h 2048"/>
              <a:gd name="T8" fmla="*/ 1500 w 1560"/>
              <a:gd name="T9" fmla="*/ 2048 h 2048"/>
              <a:gd name="T10" fmla="*/ 0 w 1560"/>
              <a:gd name="T11" fmla="*/ 1988 h 2048"/>
              <a:gd name="T12" fmla="*/ 60 w 1560"/>
              <a:gd name="T13" fmla="*/ 360 h 2048"/>
              <a:gd name="T14" fmla="*/ 360 w 1560"/>
              <a:gd name="T15" fmla="*/ 300 h 2048"/>
              <a:gd name="T16" fmla="*/ 486 w 1560"/>
              <a:gd name="T17" fmla="*/ 240 h 2048"/>
              <a:gd name="T18" fmla="*/ 1074 w 1560"/>
              <a:gd name="T19" fmla="*/ 240 h 2048"/>
              <a:gd name="T20" fmla="*/ 1200 w 1560"/>
              <a:gd name="T21" fmla="*/ 300 h 2048"/>
              <a:gd name="T22" fmla="*/ 480 w 1560"/>
              <a:gd name="T23" fmla="*/ 480 h 2048"/>
              <a:gd name="T24" fmla="*/ 1080 w 1560"/>
              <a:gd name="T25" fmla="*/ 360 h 2048"/>
              <a:gd name="T26" fmla="*/ 960 w 1560"/>
              <a:gd name="T27" fmla="*/ 300 h 2048"/>
              <a:gd name="T28" fmla="*/ 600 w 1560"/>
              <a:gd name="T29" fmla="*/ 300 h 2048"/>
              <a:gd name="T30" fmla="*/ 480 w 1560"/>
              <a:gd name="T31" fmla="*/ 360 h 2048"/>
              <a:gd name="T32" fmla="*/ 1200 w 1560"/>
              <a:gd name="T33" fmla="*/ 480 h 2048"/>
              <a:gd name="T34" fmla="*/ 1140 w 1560"/>
              <a:gd name="T35" fmla="*/ 600 h 2048"/>
              <a:gd name="T36" fmla="*/ 360 w 1560"/>
              <a:gd name="T37" fmla="*/ 540 h 2048"/>
              <a:gd name="T38" fmla="*/ 120 w 1560"/>
              <a:gd name="T39" fmla="*/ 480 h 2048"/>
              <a:gd name="T40" fmla="*/ 1440 w 1560"/>
              <a:gd name="T41" fmla="*/ 1928 h 2048"/>
              <a:gd name="T42" fmla="*/ 1200 w 1560"/>
              <a:gd name="T43" fmla="*/ 480 h 2048"/>
              <a:gd name="T44" fmla="*/ 1020 w 1560"/>
              <a:gd name="T45" fmla="*/ 1804 h 2048"/>
              <a:gd name="T46" fmla="*/ 1020 w 1560"/>
              <a:gd name="T47" fmla="*/ 1444 h 2048"/>
              <a:gd name="T48" fmla="*/ 1080 w 1560"/>
              <a:gd name="T49" fmla="*/ 1624 h 2048"/>
              <a:gd name="T50" fmla="*/ 960 w 1560"/>
              <a:gd name="T51" fmla="*/ 1624 h 2048"/>
              <a:gd name="T52" fmla="*/ 1080 w 1560"/>
              <a:gd name="T53" fmla="*/ 1624 h 2048"/>
              <a:gd name="T54" fmla="*/ 1182 w 1560"/>
              <a:gd name="T55" fmla="*/ 942 h 2048"/>
              <a:gd name="T56" fmla="*/ 1080 w 1560"/>
              <a:gd name="T57" fmla="*/ 925 h 2048"/>
              <a:gd name="T58" fmla="*/ 900 w 1560"/>
              <a:gd name="T59" fmla="*/ 1324 h 2048"/>
              <a:gd name="T60" fmla="*/ 600 w 1560"/>
              <a:gd name="T61" fmla="*/ 1384 h 2048"/>
              <a:gd name="T62" fmla="*/ 720 w 1560"/>
              <a:gd name="T63" fmla="*/ 1624 h 2048"/>
              <a:gd name="T64" fmla="*/ 360 w 1560"/>
              <a:gd name="T65" fmla="*/ 1624 h 2048"/>
              <a:gd name="T66" fmla="*/ 480 w 1560"/>
              <a:gd name="T67" fmla="*/ 1384 h 2048"/>
              <a:gd name="T68" fmla="*/ 900 w 1560"/>
              <a:gd name="T69" fmla="*/ 1204 h 2048"/>
              <a:gd name="T70" fmla="*/ 960 w 1560"/>
              <a:gd name="T71" fmla="*/ 925 h 2048"/>
              <a:gd name="T72" fmla="*/ 858 w 1560"/>
              <a:gd name="T73" fmla="*/ 942 h 2048"/>
              <a:gd name="T74" fmla="*/ 978 w 1560"/>
              <a:gd name="T75" fmla="*/ 738 h 2048"/>
              <a:gd name="T76" fmla="*/ 1062 w 1560"/>
              <a:gd name="T77" fmla="*/ 738 h 2048"/>
              <a:gd name="T78" fmla="*/ 1182 w 1560"/>
              <a:gd name="T79" fmla="*/ 858 h 2048"/>
              <a:gd name="T80" fmla="*/ 540 w 1560"/>
              <a:gd name="T81" fmla="*/ 1564 h 2048"/>
              <a:gd name="T82" fmla="*/ 540 w 1560"/>
              <a:gd name="T83" fmla="*/ 1684 h 2048"/>
              <a:gd name="T84" fmla="*/ 378 w 1560"/>
              <a:gd name="T85" fmla="*/ 1062 h 2048"/>
              <a:gd name="T86" fmla="*/ 540 w 1560"/>
              <a:gd name="T87" fmla="*/ 985 h 2048"/>
              <a:gd name="T88" fmla="*/ 702 w 1560"/>
              <a:gd name="T89" fmla="*/ 1062 h 2048"/>
              <a:gd name="T90" fmla="*/ 625 w 1560"/>
              <a:gd name="T91" fmla="*/ 900 h 2048"/>
              <a:gd name="T92" fmla="*/ 702 w 1560"/>
              <a:gd name="T93" fmla="*/ 738 h 2048"/>
              <a:gd name="T94" fmla="*/ 540 w 1560"/>
              <a:gd name="T95" fmla="*/ 815 h 2048"/>
              <a:gd name="T96" fmla="*/ 378 w 1560"/>
              <a:gd name="T97" fmla="*/ 738 h 2048"/>
              <a:gd name="T98" fmla="*/ 455 w 1560"/>
              <a:gd name="T99" fmla="*/ 900 h 2048"/>
              <a:gd name="T100" fmla="*/ 378 w 1560"/>
              <a:gd name="T101" fmla="*/ 1062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60" h="2048">
                <a:moveTo>
                  <a:pt x="840" y="300"/>
                </a:moveTo>
                <a:cubicBezTo>
                  <a:pt x="840" y="333"/>
                  <a:pt x="813" y="360"/>
                  <a:pt x="780" y="360"/>
                </a:cubicBezTo>
                <a:cubicBezTo>
                  <a:pt x="747" y="360"/>
                  <a:pt x="720" y="333"/>
                  <a:pt x="720" y="300"/>
                </a:cubicBezTo>
                <a:cubicBezTo>
                  <a:pt x="720" y="267"/>
                  <a:pt x="747" y="240"/>
                  <a:pt x="780" y="240"/>
                </a:cubicBezTo>
                <a:cubicBezTo>
                  <a:pt x="813" y="240"/>
                  <a:pt x="840" y="267"/>
                  <a:pt x="840" y="300"/>
                </a:cubicBezTo>
                <a:close/>
                <a:moveTo>
                  <a:pt x="1200" y="360"/>
                </a:moveTo>
                <a:cubicBezTo>
                  <a:pt x="1500" y="360"/>
                  <a:pt x="1500" y="360"/>
                  <a:pt x="1500" y="360"/>
                </a:cubicBezTo>
                <a:cubicBezTo>
                  <a:pt x="1533" y="360"/>
                  <a:pt x="1560" y="387"/>
                  <a:pt x="1560" y="420"/>
                </a:cubicBezTo>
                <a:cubicBezTo>
                  <a:pt x="1560" y="1988"/>
                  <a:pt x="1560" y="1988"/>
                  <a:pt x="1560" y="1988"/>
                </a:cubicBezTo>
                <a:cubicBezTo>
                  <a:pt x="1560" y="2021"/>
                  <a:pt x="1533" y="2048"/>
                  <a:pt x="1500" y="2048"/>
                </a:cubicBezTo>
                <a:cubicBezTo>
                  <a:pt x="60" y="2048"/>
                  <a:pt x="60" y="2048"/>
                  <a:pt x="60" y="2048"/>
                </a:cubicBezTo>
                <a:cubicBezTo>
                  <a:pt x="27" y="2048"/>
                  <a:pt x="0" y="2021"/>
                  <a:pt x="0" y="1988"/>
                </a:cubicBezTo>
                <a:cubicBezTo>
                  <a:pt x="0" y="420"/>
                  <a:pt x="0" y="420"/>
                  <a:pt x="0" y="420"/>
                </a:cubicBezTo>
                <a:cubicBezTo>
                  <a:pt x="0" y="387"/>
                  <a:pt x="27" y="360"/>
                  <a:pt x="60" y="360"/>
                </a:cubicBezTo>
                <a:cubicBezTo>
                  <a:pt x="360" y="360"/>
                  <a:pt x="360" y="360"/>
                  <a:pt x="360" y="360"/>
                </a:cubicBezTo>
                <a:cubicBezTo>
                  <a:pt x="360" y="300"/>
                  <a:pt x="360" y="300"/>
                  <a:pt x="360" y="300"/>
                </a:cubicBezTo>
                <a:cubicBezTo>
                  <a:pt x="360" y="267"/>
                  <a:pt x="387" y="240"/>
                  <a:pt x="420" y="240"/>
                </a:cubicBezTo>
                <a:cubicBezTo>
                  <a:pt x="486" y="240"/>
                  <a:pt x="486" y="240"/>
                  <a:pt x="486" y="240"/>
                </a:cubicBezTo>
                <a:cubicBezTo>
                  <a:pt x="514" y="103"/>
                  <a:pt x="635" y="0"/>
                  <a:pt x="780" y="0"/>
                </a:cubicBezTo>
                <a:cubicBezTo>
                  <a:pt x="925" y="0"/>
                  <a:pt x="1046" y="103"/>
                  <a:pt x="1074" y="240"/>
                </a:cubicBezTo>
                <a:cubicBezTo>
                  <a:pt x="1140" y="240"/>
                  <a:pt x="1140" y="240"/>
                  <a:pt x="1140" y="240"/>
                </a:cubicBezTo>
                <a:cubicBezTo>
                  <a:pt x="1173" y="240"/>
                  <a:pt x="1200" y="267"/>
                  <a:pt x="1200" y="300"/>
                </a:cubicBezTo>
                <a:lnTo>
                  <a:pt x="1200" y="360"/>
                </a:lnTo>
                <a:close/>
                <a:moveTo>
                  <a:pt x="480" y="480"/>
                </a:moveTo>
                <a:cubicBezTo>
                  <a:pt x="1080" y="480"/>
                  <a:pt x="1080" y="480"/>
                  <a:pt x="1080" y="480"/>
                </a:cubicBezTo>
                <a:cubicBezTo>
                  <a:pt x="1080" y="360"/>
                  <a:pt x="1080" y="360"/>
                  <a:pt x="1080" y="360"/>
                </a:cubicBezTo>
                <a:cubicBezTo>
                  <a:pt x="1020" y="360"/>
                  <a:pt x="1020" y="360"/>
                  <a:pt x="1020" y="360"/>
                </a:cubicBezTo>
                <a:cubicBezTo>
                  <a:pt x="987" y="360"/>
                  <a:pt x="960" y="333"/>
                  <a:pt x="960" y="300"/>
                </a:cubicBezTo>
                <a:cubicBezTo>
                  <a:pt x="960" y="201"/>
                  <a:pt x="879" y="120"/>
                  <a:pt x="780" y="120"/>
                </a:cubicBezTo>
                <a:cubicBezTo>
                  <a:pt x="681" y="120"/>
                  <a:pt x="600" y="201"/>
                  <a:pt x="600" y="300"/>
                </a:cubicBezTo>
                <a:cubicBezTo>
                  <a:pt x="600" y="333"/>
                  <a:pt x="573" y="360"/>
                  <a:pt x="540" y="360"/>
                </a:cubicBezTo>
                <a:cubicBezTo>
                  <a:pt x="480" y="360"/>
                  <a:pt x="480" y="360"/>
                  <a:pt x="480" y="360"/>
                </a:cubicBezTo>
                <a:lnTo>
                  <a:pt x="480" y="480"/>
                </a:lnTo>
                <a:close/>
                <a:moveTo>
                  <a:pt x="1200" y="480"/>
                </a:moveTo>
                <a:cubicBezTo>
                  <a:pt x="1200" y="540"/>
                  <a:pt x="1200" y="540"/>
                  <a:pt x="1200" y="540"/>
                </a:cubicBezTo>
                <a:cubicBezTo>
                  <a:pt x="1200" y="573"/>
                  <a:pt x="1173" y="600"/>
                  <a:pt x="1140" y="600"/>
                </a:cubicBezTo>
                <a:cubicBezTo>
                  <a:pt x="420" y="600"/>
                  <a:pt x="420" y="600"/>
                  <a:pt x="420" y="600"/>
                </a:cubicBezTo>
                <a:cubicBezTo>
                  <a:pt x="387" y="600"/>
                  <a:pt x="360" y="573"/>
                  <a:pt x="360" y="540"/>
                </a:cubicBezTo>
                <a:cubicBezTo>
                  <a:pt x="360" y="480"/>
                  <a:pt x="360" y="480"/>
                  <a:pt x="360" y="480"/>
                </a:cubicBezTo>
                <a:cubicBezTo>
                  <a:pt x="120" y="480"/>
                  <a:pt x="120" y="480"/>
                  <a:pt x="120" y="480"/>
                </a:cubicBezTo>
                <a:cubicBezTo>
                  <a:pt x="120" y="1928"/>
                  <a:pt x="120" y="1928"/>
                  <a:pt x="120" y="1928"/>
                </a:cubicBezTo>
                <a:cubicBezTo>
                  <a:pt x="1440" y="1928"/>
                  <a:pt x="1440" y="1928"/>
                  <a:pt x="1440" y="1928"/>
                </a:cubicBezTo>
                <a:cubicBezTo>
                  <a:pt x="1440" y="480"/>
                  <a:pt x="1440" y="480"/>
                  <a:pt x="1440" y="480"/>
                </a:cubicBezTo>
                <a:lnTo>
                  <a:pt x="1200" y="480"/>
                </a:lnTo>
                <a:close/>
                <a:moveTo>
                  <a:pt x="1200" y="1624"/>
                </a:moveTo>
                <a:cubicBezTo>
                  <a:pt x="1200" y="1723"/>
                  <a:pt x="1119" y="1804"/>
                  <a:pt x="1020" y="1804"/>
                </a:cubicBezTo>
                <a:cubicBezTo>
                  <a:pt x="921" y="1804"/>
                  <a:pt x="840" y="1723"/>
                  <a:pt x="840" y="1624"/>
                </a:cubicBezTo>
                <a:cubicBezTo>
                  <a:pt x="840" y="1525"/>
                  <a:pt x="921" y="1444"/>
                  <a:pt x="1020" y="1444"/>
                </a:cubicBezTo>
                <a:cubicBezTo>
                  <a:pt x="1119" y="1444"/>
                  <a:pt x="1200" y="1525"/>
                  <a:pt x="1200" y="1624"/>
                </a:cubicBezTo>
                <a:close/>
                <a:moveTo>
                  <a:pt x="1080" y="1624"/>
                </a:moveTo>
                <a:cubicBezTo>
                  <a:pt x="1080" y="1591"/>
                  <a:pt x="1053" y="1564"/>
                  <a:pt x="1020" y="1564"/>
                </a:cubicBezTo>
                <a:cubicBezTo>
                  <a:pt x="987" y="1564"/>
                  <a:pt x="960" y="1591"/>
                  <a:pt x="960" y="1624"/>
                </a:cubicBezTo>
                <a:cubicBezTo>
                  <a:pt x="960" y="1657"/>
                  <a:pt x="987" y="1684"/>
                  <a:pt x="1020" y="1684"/>
                </a:cubicBezTo>
                <a:cubicBezTo>
                  <a:pt x="1053" y="1684"/>
                  <a:pt x="1080" y="1657"/>
                  <a:pt x="1080" y="1624"/>
                </a:cubicBezTo>
                <a:close/>
                <a:moveTo>
                  <a:pt x="1182" y="858"/>
                </a:moveTo>
                <a:cubicBezTo>
                  <a:pt x="1206" y="881"/>
                  <a:pt x="1206" y="919"/>
                  <a:pt x="1182" y="942"/>
                </a:cubicBezTo>
                <a:cubicBezTo>
                  <a:pt x="1159" y="966"/>
                  <a:pt x="1121" y="966"/>
                  <a:pt x="1098" y="942"/>
                </a:cubicBezTo>
                <a:cubicBezTo>
                  <a:pt x="1080" y="925"/>
                  <a:pt x="1080" y="925"/>
                  <a:pt x="1080" y="925"/>
                </a:cubicBezTo>
                <a:cubicBezTo>
                  <a:pt x="1080" y="1144"/>
                  <a:pt x="1080" y="1144"/>
                  <a:pt x="1080" y="1144"/>
                </a:cubicBezTo>
                <a:cubicBezTo>
                  <a:pt x="1080" y="1243"/>
                  <a:pt x="999" y="1324"/>
                  <a:pt x="900" y="1324"/>
                </a:cubicBezTo>
                <a:cubicBezTo>
                  <a:pt x="660" y="1324"/>
                  <a:pt x="660" y="1324"/>
                  <a:pt x="660" y="1324"/>
                </a:cubicBezTo>
                <a:cubicBezTo>
                  <a:pt x="627" y="1324"/>
                  <a:pt x="600" y="1351"/>
                  <a:pt x="600" y="1384"/>
                </a:cubicBezTo>
                <a:cubicBezTo>
                  <a:pt x="600" y="1454"/>
                  <a:pt x="600" y="1454"/>
                  <a:pt x="600" y="1454"/>
                </a:cubicBezTo>
                <a:cubicBezTo>
                  <a:pt x="670" y="1479"/>
                  <a:pt x="720" y="1546"/>
                  <a:pt x="720" y="1624"/>
                </a:cubicBezTo>
                <a:cubicBezTo>
                  <a:pt x="720" y="1723"/>
                  <a:pt x="639" y="1804"/>
                  <a:pt x="540" y="1804"/>
                </a:cubicBezTo>
                <a:cubicBezTo>
                  <a:pt x="441" y="1804"/>
                  <a:pt x="360" y="1723"/>
                  <a:pt x="360" y="1624"/>
                </a:cubicBezTo>
                <a:cubicBezTo>
                  <a:pt x="360" y="1546"/>
                  <a:pt x="410" y="1479"/>
                  <a:pt x="480" y="1454"/>
                </a:cubicBezTo>
                <a:cubicBezTo>
                  <a:pt x="480" y="1384"/>
                  <a:pt x="480" y="1384"/>
                  <a:pt x="480" y="1384"/>
                </a:cubicBezTo>
                <a:cubicBezTo>
                  <a:pt x="480" y="1285"/>
                  <a:pt x="561" y="1204"/>
                  <a:pt x="660" y="1204"/>
                </a:cubicBezTo>
                <a:cubicBezTo>
                  <a:pt x="900" y="1204"/>
                  <a:pt x="900" y="1204"/>
                  <a:pt x="900" y="1204"/>
                </a:cubicBezTo>
                <a:cubicBezTo>
                  <a:pt x="933" y="1204"/>
                  <a:pt x="960" y="1177"/>
                  <a:pt x="960" y="1144"/>
                </a:cubicBezTo>
                <a:cubicBezTo>
                  <a:pt x="960" y="925"/>
                  <a:pt x="960" y="925"/>
                  <a:pt x="960" y="925"/>
                </a:cubicBezTo>
                <a:cubicBezTo>
                  <a:pt x="942" y="942"/>
                  <a:pt x="942" y="942"/>
                  <a:pt x="942" y="942"/>
                </a:cubicBezTo>
                <a:cubicBezTo>
                  <a:pt x="919" y="966"/>
                  <a:pt x="881" y="966"/>
                  <a:pt x="858" y="942"/>
                </a:cubicBezTo>
                <a:cubicBezTo>
                  <a:pt x="834" y="919"/>
                  <a:pt x="834" y="881"/>
                  <a:pt x="858" y="858"/>
                </a:cubicBezTo>
                <a:cubicBezTo>
                  <a:pt x="978" y="738"/>
                  <a:pt x="978" y="738"/>
                  <a:pt x="978" y="738"/>
                </a:cubicBezTo>
                <a:cubicBezTo>
                  <a:pt x="978" y="738"/>
                  <a:pt x="978" y="738"/>
                  <a:pt x="978" y="738"/>
                </a:cubicBezTo>
                <a:cubicBezTo>
                  <a:pt x="1001" y="714"/>
                  <a:pt x="1039" y="714"/>
                  <a:pt x="1062" y="738"/>
                </a:cubicBezTo>
                <a:cubicBezTo>
                  <a:pt x="1062" y="738"/>
                  <a:pt x="1062" y="738"/>
                  <a:pt x="1062" y="738"/>
                </a:cubicBezTo>
                <a:lnTo>
                  <a:pt x="1182" y="858"/>
                </a:lnTo>
                <a:close/>
                <a:moveTo>
                  <a:pt x="600" y="1624"/>
                </a:moveTo>
                <a:cubicBezTo>
                  <a:pt x="600" y="1591"/>
                  <a:pt x="573" y="1564"/>
                  <a:pt x="540" y="1564"/>
                </a:cubicBezTo>
                <a:cubicBezTo>
                  <a:pt x="507" y="1564"/>
                  <a:pt x="480" y="1591"/>
                  <a:pt x="480" y="1624"/>
                </a:cubicBezTo>
                <a:cubicBezTo>
                  <a:pt x="480" y="1657"/>
                  <a:pt x="507" y="1684"/>
                  <a:pt x="540" y="1684"/>
                </a:cubicBezTo>
                <a:cubicBezTo>
                  <a:pt x="573" y="1684"/>
                  <a:pt x="600" y="1657"/>
                  <a:pt x="600" y="1624"/>
                </a:cubicBezTo>
                <a:close/>
                <a:moveTo>
                  <a:pt x="378" y="1062"/>
                </a:moveTo>
                <a:cubicBezTo>
                  <a:pt x="401" y="1086"/>
                  <a:pt x="439" y="1086"/>
                  <a:pt x="462" y="1062"/>
                </a:cubicBezTo>
                <a:cubicBezTo>
                  <a:pt x="540" y="985"/>
                  <a:pt x="540" y="985"/>
                  <a:pt x="540" y="985"/>
                </a:cubicBezTo>
                <a:cubicBezTo>
                  <a:pt x="618" y="1062"/>
                  <a:pt x="618" y="1062"/>
                  <a:pt x="618" y="1062"/>
                </a:cubicBezTo>
                <a:cubicBezTo>
                  <a:pt x="641" y="1086"/>
                  <a:pt x="679" y="1086"/>
                  <a:pt x="702" y="1062"/>
                </a:cubicBezTo>
                <a:cubicBezTo>
                  <a:pt x="726" y="1039"/>
                  <a:pt x="726" y="1001"/>
                  <a:pt x="702" y="978"/>
                </a:cubicBezTo>
                <a:cubicBezTo>
                  <a:pt x="625" y="900"/>
                  <a:pt x="625" y="900"/>
                  <a:pt x="625" y="900"/>
                </a:cubicBezTo>
                <a:cubicBezTo>
                  <a:pt x="702" y="822"/>
                  <a:pt x="702" y="822"/>
                  <a:pt x="702" y="822"/>
                </a:cubicBezTo>
                <a:cubicBezTo>
                  <a:pt x="726" y="799"/>
                  <a:pt x="726" y="761"/>
                  <a:pt x="702" y="738"/>
                </a:cubicBezTo>
                <a:cubicBezTo>
                  <a:pt x="679" y="714"/>
                  <a:pt x="641" y="714"/>
                  <a:pt x="618" y="738"/>
                </a:cubicBezTo>
                <a:cubicBezTo>
                  <a:pt x="540" y="815"/>
                  <a:pt x="540" y="815"/>
                  <a:pt x="540" y="815"/>
                </a:cubicBezTo>
                <a:cubicBezTo>
                  <a:pt x="462" y="738"/>
                  <a:pt x="462" y="738"/>
                  <a:pt x="462" y="738"/>
                </a:cubicBezTo>
                <a:cubicBezTo>
                  <a:pt x="439" y="714"/>
                  <a:pt x="401" y="714"/>
                  <a:pt x="378" y="738"/>
                </a:cubicBezTo>
                <a:cubicBezTo>
                  <a:pt x="354" y="761"/>
                  <a:pt x="354" y="799"/>
                  <a:pt x="378" y="822"/>
                </a:cubicBezTo>
                <a:cubicBezTo>
                  <a:pt x="455" y="900"/>
                  <a:pt x="455" y="900"/>
                  <a:pt x="455" y="900"/>
                </a:cubicBezTo>
                <a:cubicBezTo>
                  <a:pt x="378" y="978"/>
                  <a:pt x="378" y="978"/>
                  <a:pt x="378" y="978"/>
                </a:cubicBezTo>
                <a:cubicBezTo>
                  <a:pt x="354" y="1001"/>
                  <a:pt x="354" y="1039"/>
                  <a:pt x="378" y="10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6B2207CB-FB59-21F3-835F-77E5A54A9E1B}"/>
              </a:ext>
            </a:extLst>
          </p:cNvPr>
          <p:cNvSpPr/>
          <p:nvPr/>
        </p:nvSpPr>
        <p:spPr>
          <a:xfrm>
            <a:off x="9616435" y="1934317"/>
            <a:ext cx="1371600" cy="1371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45">
            <a:extLst>
              <a:ext uri="{FF2B5EF4-FFF2-40B4-BE49-F238E27FC236}">
                <a16:creationId xmlns:a16="http://schemas.microsoft.com/office/drawing/2014/main" id="{BC697402-A2BE-5983-4F7C-225F672CD450}"/>
              </a:ext>
            </a:extLst>
          </p:cNvPr>
          <p:cNvSpPr>
            <a:spLocks noEditPoints="1"/>
          </p:cNvSpPr>
          <p:nvPr/>
        </p:nvSpPr>
        <p:spPr bwMode="auto">
          <a:xfrm>
            <a:off x="10002216" y="2320098"/>
            <a:ext cx="600038" cy="600038"/>
          </a:xfrm>
          <a:custGeom>
            <a:avLst/>
            <a:gdLst>
              <a:gd name="T0" fmla="*/ 603 w 2048"/>
              <a:gd name="T1" fmla="*/ 1285 h 2048"/>
              <a:gd name="T2" fmla="*/ 784 w 2048"/>
              <a:gd name="T3" fmla="*/ 968 h 2048"/>
              <a:gd name="T4" fmla="*/ 963 w 2048"/>
              <a:gd name="T5" fmla="*/ 1285 h 2048"/>
              <a:gd name="T6" fmla="*/ 783 w 2048"/>
              <a:gd name="T7" fmla="*/ 1225 h 2048"/>
              <a:gd name="T8" fmla="*/ 963 w 2048"/>
              <a:gd name="T9" fmla="*/ 1525 h 2048"/>
              <a:gd name="T10" fmla="*/ 784 w 2048"/>
              <a:gd name="T11" fmla="*/ 1808 h 2048"/>
              <a:gd name="T12" fmla="*/ 603 w 2048"/>
              <a:gd name="T13" fmla="*/ 1525 h 2048"/>
              <a:gd name="T14" fmla="*/ 783 w 2048"/>
              <a:gd name="T15" fmla="*/ 1585 h 2048"/>
              <a:gd name="T16" fmla="*/ 410 w 2048"/>
              <a:gd name="T17" fmla="*/ 788 h 2048"/>
              <a:gd name="T18" fmla="*/ 367 w 2048"/>
              <a:gd name="T19" fmla="*/ 198 h 2048"/>
              <a:gd name="T20" fmla="*/ 614 w 2048"/>
              <a:gd name="T21" fmla="*/ 120 h 2048"/>
              <a:gd name="T22" fmla="*/ 1144 w 2048"/>
              <a:gd name="T23" fmla="*/ 120 h 2048"/>
              <a:gd name="T24" fmla="*/ 1101 w 2048"/>
              <a:gd name="T25" fmla="*/ 505 h 2048"/>
              <a:gd name="T26" fmla="*/ 1367 w 2048"/>
              <a:gd name="T27" fmla="*/ 969 h 2048"/>
              <a:gd name="T28" fmla="*/ 2048 w 2048"/>
              <a:gd name="T29" fmla="*/ 1148 h 2048"/>
              <a:gd name="T30" fmla="*/ 2002 w 2048"/>
              <a:gd name="T31" fmla="*/ 1508 h 2048"/>
              <a:gd name="T32" fmla="*/ 2048 w 2048"/>
              <a:gd name="T33" fmla="*/ 1868 h 2048"/>
              <a:gd name="T34" fmla="*/ 1246 w 2048"/>
              <a:gd name="T35" fmla="*/ 1984 h 2048"/>
              <a:gd name="T36" fmla="*/ 0 w 2048"/>
              <a:gd name="T37" fmla="*/ 1508 h 2048"/>
              <a:gd name="T38" fmla="*/ 1868 w 2048"/>
              <a:gd name="T39" fmla="*/ 1208 h 2048"/>
              <a:gd name="T40" fmla="*/ 1384 w 2048"/>
              <a:gd name="T41" fmla="*/ 1088 h 2048"/>
              <a:gd name="T42" fmla="*/ 1384 w 2048"/>
              <a:gd name="T43" fmla="*/ 1448 h 2048"/>
              <a:gd name="T44" fmla="*/ 1868 w 2048"/>
              <a:gd name="T45" fmla="*/ 1328 h 2048"/>
              <a:gd name="T46" fmla="*/ 1324 w 2048"/>
              <a:gd name="T47" fmla="*/ 1628 h 2048"/>
              <a:gd name="T48" fmla="*/ 1928 w 2048"/>
              <a:gd name="T49" fmla="*/ 1628 h 2048"/>
              <a:gd name="T50" fmla="*/ 1324 w 2048"/>
              <a:gd name="T51" fmla="*/ 1628 h 2048"/>
              <a:gd name="T52" fmla="*/ 1868 w 2048"/>
              <a:gd name="T53" fmla="*/ 1928 h 2048"/>
              <a:gd name="T54" fmla="*/ 1384 w 2048"/>
              <a:gd name="T55" fmla="*/ 1808 h 2048"/>
              <a:gd name="T56" fmla="*/ 588 w 2048"/>
              <a:gd name="T57" fmla="*/ 488 h 2048"/>
              <a:gd name="T58" fmla="*/ 964 w 2048"/>
              <a:gd name="T59" fmla="*/ 240 h 2048"/>
              <a:gd name="T60" fmla="*/ 844 w 2048"/>
              <a:gd name="T61" fmla="*/ 300 h 2048"/>
              <a:gd name="T62" fmla="*/ 724 w 2048"/>
              <a:gd name="T63" fmla="*/ 180 h 2048"/>
              <a:gd name="T64" fmla="*/ 484 w 2048"/>
              <a:gd name="T65" fmla="*/ 668 h 2048"/>
              <a:gd name="T66" fmla="*/ 546 w 2048"/>
              <a:gd name="T67" fmla="*/ 728 h 2048"/>
              <a:gd name="T68" fmla="*/ 1024 w 2048"/>
              <a:gd name="T69" fmla="*/ 728 h 2048"/>
              <a:gd name="T70" fmla="*/ 1024 w 2048"/>
              <a:gd name="T71" fmla="*/ 608 h 2048"/>
              <a:gd name="T72" fmla="*/ 544 w 2048"/>
              <a:gd name="T73" fmla="*/ 608 h 2048"/>
              <a:gd name="T74" fmla="*/ 120 w 2048"/>
              <a:gd name="T75" fmla="*/ 1508 h 2048"/>
              <a:gd name="T76" fmla="*/ 1204 w 2048"/>
              <a:gd name="T77" fmla="*/ 1871 h 2048"/>
              <a:gd name="T78" fmla="*/ 1204 w 2048"/>
              <a:gd name="T79" fmla="*/ 1628 h 2048"/>
              <a:gd name="T80" fmla="*/ 1250 w 2048"/>
              <a:gd name="T81" fmla="*/ 1268 h 2048"/>
              <a:gd name="T82" fmla="*/ 1012 w 2048"/>
              <a:gd name="T83" fmla="*/ 848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48" h="2048">
                <a:moveTo>
                  <a:pt x="843" y="1525"/>
                </a:moveTo>
                <a:cubicBezTo>
                  <a:pt x="843" y="1492"/>
                  <a:pt x="816" y="1465"/>
                  <a:pt x="783" y="1465"/>
                </a:cubicBezTo>
                <a:cubicBezTo>
                  <a:pt x="684" y="1465"/>
                  <a:pt x="603" y="1385"/>
                  <a:pt x="603" y="1285"/>
                </a:cubicBezTo>
                <a:cubicBezTo>
                  <a:pt x="603" y="1207"/>
                  <a:pt x="654" y="1140"/>
                  <a:pt x="724" y="1115"/>
                </a:cubicBezTo>
                <a:cubicBezTo>
                  <a:pt x="724" y="1028"/>
                  <a:pt x="724" y="1028"/>
                  <a:pt x="724" y="1028"/>
                </a:cubicBezTo>
                <a:cubicBezTo>
                  <a:pt x="724" y="995"/>
                  <a:pt x="751" y="968"/>
                  <a:pt x="784" y="968"/>
                </a:cubicBezTo>
                <a:cubicBezTo>
                  <a:pt x="817" y="968"/>
                  <a:pt x="844" y="995"/>
                  <a:pt x="844" y="1028"/>
                </a:cubicBezTo>
                <a:cubicBezTo>
                  <a:pt x="844" y="1116"/>
                  <a:pt x="844" y="1116"/>
                  <a:pt x="844" y="1116"/>
                </a:cubicBezTo>
                <a:cubicBezTo>
                  <a:pt x="913" y="1141"/>
                  <a:pt x="963" y="1207"/>
                  <a:pt x="963" y="1285"/>
                </a:cubicBezTo>
                <a:cubicBezTo>
                  <a:pt x="963" y="1319"/>
                  <a:pt x="936" y="1345"/>
                  <a:pt x="903" y="1345"/>
                </a:cubicBezTo>
                <a:cubicBezTo>
                  <a:pt x="870" y="1345"/>
                  <a:pt x="843" y="1319"/>
                  <a:pt x="843" y="1285"/>
                </a:cubicBezTo>
                <a:cubicBezTo>
                  <a:pt x="843" y="1252"/>
                  <a:pt x="816" y="1225"/>
                  <a:pt x="783" y="1225"/>
                </a:cubicBezTo>
                <a:cubicBezTo>
                  <a:pt x="750" y="1225"/>
                  <a:pt x="723" y="1252"/>
                  <a:pt x="723" y="1285"/>
                </a:cubicBezTo>
                <a:cubicBezTo>
                  <a:pt x="723" y="1318"/>
                  <a:pt x="750" y="1345"/>
                  <a:pt x="783" y="1345"/>
                </a:cubicBezTo>
                <a:cubicBezTo>
                  <a:pt x="883" y="1345"/>
                  <a:pt x="963" y="1426"/>
                  <a:pt x="963" y="1525"/>
                </a:cubicBezTo>
                <a:cubicBezTo>
                  <a:pt x="963" y="1603"/>
                  <a:pt x="913" y="1670"/>
                  <a:pt x="844" y="1695"/>
                </a:cubicBezTo>
                <a:cubicBezTo>
                  <a:pt x="844" y="1748"/>
                  <a:pt x="844" y="1748"/>
                  <a:pt x="844" y="1748"/>
                </a:cubicBezTo>
                <a:cubicBezTo>
                  <a:pt x="844" y="1781"/>
                  <a:pt x="817" y="1808"/>
                  <a:pt x="784" y="1808"/>
                </a:cubicBezTo>
                <a:cubicBezTo>
                  <a:pt x="751" y="1808"/>
                  <a:pt x="724" y="1781"/>
                  <a:pt x="724" y="1748"/>
                </a:cubicBezTo>
                <a:cubicBezTo>
                  <a:pt x="724" y="1695"/>
                  <a:pt x="724" y="1695"/>
                  <a:pt x="724" y="1695"/>
                </a:cubicBezTo>
                <a:cubicBezTo>
                  <a:pt x="654" y="1671"/>
                  <a:pt x="603" y="1604"/>
                  <a:pt x="603" y="1525"/>
                </a:cubicBezTo>
                <a:cubicBezTo>
                  <a:pt x="603" y="1492"/>
                  <a:pt x="630" y="1465"/>
                  <a:pt x="663" y="1465"/>
                </a:cubicBezTo>
                <a:cubicBezTo>
                  <a:pt x="696" y="1465"/>
                  <a:pt x="723" y="1492"/>
                  <a:pt x="723" y="1525"/>
                </a:cubicBezTo>
                <a:cubicBezTo>
                  <a:pt x="723" y="1558"/>
                  <a:pt x="750" y="1585"/>
                  <a:pt x="783" y="1585"/>
                </a:cubicBezTo>
                <a:cubicBezTo>
                  <a:pt x="816" y="1585"/>
                  <a:pt x="843" y="1558"/>
                  <a:pt x="843" y="1525"/>
                </a:cubicBezTo>
                <a:close/>
                <a:moveTo>
                  <a:pt x="0" y="1508"/>
                </a:moveTo>
                <a:cubicBezTo>
                  <a:pt x="0" y="1209"/>
                  <a:pt x="169" y="933"/>
                  <a:pt x="410" y="788"/>
                </a:cubicBezTo>
                <a:cubicBezTo>
                  <a:pt x="381" y="756"/>
                  <a:pt x="364" y="714"/>
                  <a:pt x="364" y="668"/>
                </a:cubicBezTo>
                <a:cubicBezTo>
                  <a:pt x="364" y="596"/>
                  <a:pt x="406" y="534"/>
                  <a:pt x="467" y="505"/>
                </a:cubicBezTo>
                <a:cubicBezTo>
                  <a:pt x="367" y="198"/>
                  <a:pt x="367" y="198"/>
                  <a:pt x="367" y="198"/>
                </a:cubicBezTo>
                <a:cubicBezTo>
                  <a:pt x="361" y="180"/>
                  <a:pt x="364" y="160"/>
                  <a:pt x="375" y="145"/>
                </a:cubicBezTo>
                <a:cubicBezTo>
                  <a:pt x="387" y="129"/>
                  <a:pt x="405" y="120"/>
                  <a:pt x="424" y="120"/>
                </a:cubicBezTo>
                <a:cubicBezTo>
                  <a:pt x="614" y="120"/>
                  <a:pt x="614" y="120"/>
                  <a:pt x="614" y="120"/>
                </a:cubicBezTo>
                <a:cubicBezTo>
                  <a:pt x="639" y="50"/>
                  <a:pt x="706" y="0"/>
                  <a:pt x="784" y="0"/>
                </a:cubicBezTo>
                <a:cubicBezTo>
                  <a:pt x="862" y="0"/>
                  <a:pt x="929" y="50"/>
                  <a:pt x="954" y="120"/>
                </a:cubicBezTo>
                <a:cubicBezTo>
                  <a:pt x="1144" y="120"/>
                  <a:pt x="1144" y="120"/>
                  <a:pt x="1144" y="120"/>
                </a:cubicBezTo>
                <a:cubicBezTo>
                  <a:pt x="1163" y="120"/>
                  <a:pt x="1181" y="129"/>
                  <a:pt x="1193" y="145"/>
                </a:cubicBezTo>
                <a:cubicBezTo>
                  <a:pt x="1204" y="160"/>
                  <a:pt x="1207" y="180"/>
                  <a:pt x="1201" y="198"/>
                </a:cubicBezTo>
                <a:cubicBezTo>
                  <a:pt x="1101" y="505"/>
                  <a:pt x="1101" y="505"/>
                  <a:pt x="1101" y="505"/>
                </a:cubicBezTo>
                <a:cubicBezTo>
                  <a:pt x="1162" y="534"/>
                  <a:pt x="1204" y="596"/>
                  <a:pt x="1204" y="668"/>
                </a:cubicBezTo>
                <a:cubicBezTo>
                  <a:pt x="1204" y="714"/>
                  <a:pt x="1187" y="756"/>
                  <a:pt x="1158" y="788"/>
                </a:cubicBezTo>
                <a:cubicBezTo>
                  <a:pt x="1236" y="835"/>
                  <a:pt x="1306" y="896"/>
                  <a:pt x="1367" y="969"/>
                </a:cubicBezTo>
                <a:cubicBezTo>
                  <a:pt x="1372" y="968"/>
                  <a:pt x="1378" y="968"/>
                  <a:pt x="1384" y="968"/>
                </a:cubicBezTo>
                <a:cubicBezTo>
                  <a:pt x="1868" y="968"/>
                  <a:pt x="1868" y="968"/>
                  <a:pt x="1868" y="968"/>
                </a:cubicBezTo>
                <a:cubicBezTo>
                  <a:pt x="1967" y="968"/>
                  <a:pt x="2048" y="1049"/>
                  <a:pt x="2048" y="1148"/>
                </a:cubicBezTo>
                <a:cubicBezTo>
                  <a:pt x="2048" y="1194"/>
                  <a:pt x="2031" y="1236"/>
                  <a:pt x="2002" y="1268"/>
                </a:cubicBezTo>
                <a:cubicBezTo>
                  <a:pt x="2031" y="1300"/>
                  <a:pt x="2048" y="1342"/>
                  <a:pt x="2048" y="1388"/>
                </a:cubicBezTo>
                <a:cubicBezTo>
                  <a:pt x="2048" y="1434"/>
                  <a:pt x="2031" y="1476"/>
                  <a:pt x="2002" y="1508"/>
                </a:cubicBezTo>
                <a:cubicBezTo>
                  <a:pt x="2031" y="1540"/>
                  <a:pt x="2048" y="1582"/>
                  <a:pt x="2048" y="1628"/>
                </a:cubicBezTo>
                <a:cubicBezTo>
                  <a:pt x="2048" y="1674"/>
                  <a:pt x="2031" y="1716"/>
                  <a:pt x="2002" y="1748"/>
                </a:cubicBezTo>
                <a:cubicBezTo>
                  <a:pt x="2031" y="1780"/>
                  <a:pt x="2048" y="1822"/>
                  <a:pt x="2048" y="1868"/>
                </a:cubicBezTo>
                <a:cubicBezTo>
                  <a:pt x="2048" y="1967"/>
                  <a:pt x="1967" y="2048"/>
                  <a:pt x="1868" y="2048"/>
                </a:cubicBezTo>
                <a:cubicBezTo>
                  <a:pt x="1384" y="2048"/>
                  <a:pt x="1384" y="2048"/>
                  <a:pt x="1384" y="2048"/>
                </a:cubicBezTo>
                <a:cubicBezTo>
                  <a:pt x="1329" y="2048"/>
                  <a:pt x="1279" y="2023"/>
                  <a:pt x="1246" y="1984"/>
                </a:cubicBezTo>
                <a:cubicBezTo>
                  <a:pt x="1131" y="2027"/>
                  <a:pt x="982" y="2048"/>
                  <a:pt x="784" y="2048"/>
                </a:cubicBezTo>
                <a:cubicBezTo>
                  <a:pt x="541" y="2048"/>
                  <a:pt x="369" y="2017"/>
                  <a:pt x="245" y="1950"/>
                </a:cubicBezTo>
                <a:cubicBezTo>
                  <a:pt x="82" y="1863"/>
                  <a:pt x="0" y="1714"/>
                  <a:pt x="0" y="1508"/>
                </a:cubicBezTo>
                <a:close/>
                <a:moveTo>
                  <a:pt x="1324" y="1148"/>
                </a:moveTo>
                <a:cubicBezTo>
                  <a:pt x="1324" y="1181"/>
                  <a:pt x="1351" y="1208"/>
                  <a:pt x="1384" y="1208"/>
                </a:cubicBezTo>
                <a:cubicBezTo>
                  <a:pt x="1868" y="1208"/>
                  <a:pt x="1868" y="1208"/>
                  <a:pt x="1868" y="1208"/>
                </a:cubicBezTo>
                <a:cubicBezTo>
                  <a:pt x="1901" y="1208"/>
                  <a:pt x="1928" y="1181"/>
                  <a:pt x="1928" y="1148"/>
                </a:cubicBezTo>
                <a:cubicBezTo>
                  <a:pt x="1928" y="1115"/>
                  <a:pt x="1901" y="1088"/>
                  <a:pt x="1868" y="1088"/>
                </a:cubicBezTo>
                <a:cubicBezTo>
                  <a:pt x="1384" y="1088"/>
                  <a:pt x="1384" y="1088"/>
                  <a:pt x="1384" y="1088"/>
                </a:cubicBezTo>
                <a:cubicBezTo>
                  <a:pt x="1351" y="1088"/>
                  <a:pt x="1324" y="1115"/>
                  <a:pt x="1324" y="1148"/>
                </a:cubicBezTo>
                <a:close/>
                <a:moveTo>
                  <a:pt x="1324" y="1388"/>
                </a:moveTo>
                <a:cubicBezTo>
                  <a:pt x="1324" y="1421"/>
                  <a:pt x="1351" y="1448"/>
                  <a:pt x="1384" y="1448"/>
                </a:cubicBezTo>
                <a:cubicBezTo>
                  <a:pt x="1868" y="1448"/>
                  <a:pt x="1868" y="1448"/>
                  <a:pt x="1868" y="1448"/>
                </a:cubicBezTo>
                <a:cubicBezTo>
                  <a:pt x="1901" y="1448"/>
                  <a:pt x="1928" y="1421"/>
                  <a:pt x="1928" y="1388"/>
                </a:cubicBezTo>
                <a:cubicBezTo>
                  <a:pt x="1928" y="1355"/>
                  <a:pt x="1901" y="1328"/>
                  <a:pt x="1868" y="1328"/>
                </a:cubicBezTo>
                <a:cubicBezTo>
                  <a:pt x="1384" y="1328"/>
                  <a:pt x="1384" y="1328"/>
                  <a:pt x="1384" y="1328"/>
                </a:cubicBezTo>
                <a:cubicBezTo>
                  <a:pt x="1351" y="1328"/>
                  <a:pt x="1324" y="1355"/>
                  <a:pt x="1324" y="1388"/>
                </a:cubicBezTo>
                <a:close/>
                <a:moveTo>
                  <a:pt x="1324" y="1628"/>
                </a:moveTo>
                <a:cubicBezTo>
                  <a:pt x="1324" y="1661"/>
                  <a:pt x="1351" y="1688"/>
                  <a:pt x="1384" y="1688"/>
                </a:cubicBezTo>
                <a:cubicBezTo>
                  <a:pt x="1868" y="1688"/>
                  <a:pt x="1868" y="1688"/>
                  <a:pt x="1868" y="1688"/>
                </a:cubicBezTo>
                <a:cubicBezTo>
                  <a:pt x="1901" y="1688"/>
                  <a:pt x="1928" y="1661"/>
                  <a:pt x="1928" y="1628"/>
                </a:cubicBezTo>
                <a:cubicBezTo>
                  <a:pt x="1928" y="1595"/>
                  <a:pt x="1901" y="1568"/>
                  <a:pt x="1868" y="1568"/>
                </a:cubicBezTo>
                <a:cubicBezTo>
                  <a:pt x="1384" y="1568"/>
                  <a:pt x="1384" y="1568"/>
                  <a:pt x="1384" y="1568"/>
                </a:cubicBezTo>
                <a:cubicBezTo>
                  <a:pt x="1351" y="1568"/>
                  <a:pt x="1324" y="1595"/>
                  <a:pt x="1324" y="1628"/>
                </a:cubicBezTo>
                <a:close/>
                <a:moveTo>
                  <a:pt x="1324" y="1868"/>
                </a:moveTo>
                <a:cubicBezTo>
                  <a:pt x="1324" y="1901"/>
                  <a:pt x="1351" y="1928"/>
                  <a:pt x="1384" y="1928"/>
                </a:cubicBezTo>
                <a:cubicBezTo>
                  <a:pt x="1868" y="1928"/>
                  <a:pt x="1868" y="1928"/>
                  <a:pt x="1868" y="1928"/>
                </a:cubicBezTo>
                <a:cubicBezTo>
                  <a:pt x="1901" y="1928"/>
                  <a:pt x="1928" y="1901"/>
                  <a:pt x="1928" y="1868"/>
                </a:cubicBezTo>
                <a:cubicBezTo>
                  <a:pt x="1928" y="1835"/>
                  <a:pt x="1901" y="1808"/>
                  <a:pt x="1868" y="1808"/>
                </a:cubicBezTo>
                <a:cubicBezTo>
                  <a:pt x="1384" y="1808"/>
                  <a:pt x="1384" y="1808"/>
                  <a:pt x="1384" y="1808"/>
                </a:cubicBezTo>
                <a:cubicBezTo>
                  <a:pt x="1351" y="1808"/>
                  <a:pt x="1324" y="1835"/>
                  <a:pt x="1324" y="1868"/>
                </a:cubicBezTo>
                <a:close/>
                <a:moveTo>
                  <a:pt x="507" y="240"/>
                </a:moveTo>
                <a:cubicBezTo>
                  <a:pt x="588" y="488"/>
                  <a:pt x="588" y="488"/>
                  <a:pt x="588" y="488"/>
                </a:cubicBezTo>
                <a:cubicBezTo>
                  <a:pt x="980" y="488"/>
                  <a:pt x="980" y="488"/>
                  <a:pt x="980" y="488"/>
                </a:cubicBezTo>
                <a:cubicBezTo>
                  <a:pt x="1061" y="240"/>
                  <a:pt x="1061" y="240"/>
                  <a:pt x="1061" y="240"/>
                </a:cubicBezTo>
                <a:cubicBezTo>
                  <a:pt x="964" y="240"/>
                  <a:pt x="964" y="240"/>
                  <a:pt x="964" y="240"/>
                </a:cubicBezTo>
                <a:cubicBezTo>
                  <a:pt x="964" y="300"/>
                  <a:pt x="964" y="300"/>
                  <a:pt x="964" y="300"/>
                </a:cubicBezTo>
                <a:cubicBezTo>
                  <a:pt x="964" y="333"/>
                  <a:pt x="937" y="360"/>
                  <a:pt x="904" y="360"/>
                </a:cubicBezTo>
                <a:cubicBezTo>
                  <a:pt x="871" y="360"/>
                  <a:pt x="844" y="333"/>
                  <a:pt x="844" y="300"/>
                </a:cubicBezTo>
                <a:cubicBezTo>
                  <a:pt x="844" y="180"/>
                  <a:pt x="844" y="180"/>
                  <a:pt x="844" y="180"/>
                </a:cubicBezTo>
                <a:cubicBezTo>
                  <a:pt x="844" y="147"/>
                  <a:pt x="817" y="120"/>
                  <a:pt x="784" y="120"/>
                </a:cubicBezTo>
                <a:cubicBezTo>
                  <a:pt x="751" y="120"/>
                  <a:pt x="724" y="147"/>
                  <a:pt x="724" y="180"/>
                </a:cubicBezTo>
                <a:cubicBezTo>
                  <a:pt x="724" y="213"/>
                  <a:pt x="697" y="240"/>
                  <a:pt x="664" y="240"/>
                </a:cubicBezTo>
                <a:lnTo>
                  <a:pt x="507" y="240"/>
                </a:lnTo>
                <a:close/>
                <a:moveTo>
                  <a:pt x="484" y="668"/>
                </a:moveTo>
                <a:cubicBezTo>
                  <a:pt x="484" y="701"/>
                  <a:pt x="511" y="728"/>
                  <a:pt x="544" y="728"/>
                </a:cubicBezTo>
                <a:cubicBezTo>
                  <a:pt x="544" y="728"/>
                  <a:pt x="544" y="728"/>
                  <a:pt x="544" y="728"/>
                </a:cubicBezTo>
                <a:cubicBezTo>
                  <a:pt x="545" y="728"/>
                  <a:pt x="545" y="728"/>
                  <a:pt x="546" y="728"/>
                </a:cubicBezTo>
                <a:cubicBezTo>
                  <a:pt x="1022" y="728"/>
                  <a:pt x="1022" y="728"/>
                  <a:pt x="1022" y="728"/>
                </a:cubicBezTo>
                <a:cubicBezTo>
                  <a:pt x="1023" y="728"/>
                  <a:pt x="1023" y="728"/>
                  <a:pt x="1024" y="728"/>
                </a:cubicBezTo>
                <a:cubicBezTo>
                  <a:pt x="1024" y="728"/>
                  <a:pt x="1024" y="728"/>
                  <a:pt x="1024" y="728"/>
                </a:cubicBezTo>
                <a:cubicBezTo>
                  <a:pt x="1057" y="728"/>
                  <a:pt x="1084" y="701"/>
                  <a:pt x="1084" y="668"/>
                </a:cubicBezTo>
                <a:cubicBezTo>
                  <a:pt x="1084" y="635"/>
                  <a:pt x="1057" y="608"/>
                  <a:pt x="1024" y="608"/>
                </a:cubicBezTo>
                <a:cubicBezTo>
                  <a:pt x="1024" y="608"/>
                  <a:pt x="1024" y="608"/>
                  <a:pt x="1024" y="608"/>
                </a:cubicBezTo>
                <a:cubicBezTo>
                  <a:pt x="1024" y="608"/>
                  <a:pt x="1024" y="608"/>
                  <a:pt x="1024" y="608"/>
                </a:cubicBezTo>
                <a:cubicBezTo>
                  <a:pt x="544" y="608"/>
                  <a:pt x="544" y="608"/>
                  <a:pt x="544" y="608"/>
                </a:cubicBezTo>
                <a:cubicBezTo>
                  <a:pt x="544" y="608"/>
                  <a:pt x="544" y="608"/>
                  <a:pt x="544" y="608"/>
                </a:cubicBezTo>
                <a:cubicBezTo>
                  <a:pt x="544" y="608"/>
                  <a:pt x="544" y="608"/>
                  <a:pt x="544" y="608"/>
                </a:cubicBezTo>
                <a:cubicBezTo>
                  <a:pt x="511" y="608"/>
                  <a:pt x="484" y="635"/>
                  <a:pt x="484" y="668"/>
                </a:cubicBezTo>
                <a:close/>
                <a:moveTo>
                  <a:pt x="120" y="1508"/>
                </a:moveTo>
                <a:cubicBezTo>
                  <a:pt x="120" y="1671"/>
                  <a:pt x="178" y="1778"/>
                  <a:pt x="301" y="1844"/>
                </a:cubicBezTo>
                <a:cubicBezTo>
                  <a:pt x="408" y="1901"/>
                  <a:pt x="561" y="1928"/>
                  <a:pt x="784" y="1928"/>
                </a:cubicBezTo>
                <a:cubicBezTo>
                  <a:pt x="967" y="1928"/>
                  <a:pt x="1103" y="1910"/>
                  <a:pt x="1204" y="1871"/>
                </a:cubicBezTo>
                <a:cubicBezTo>
                  <a:pt x="1204" y="1870"/>
                  <a:pt x="1204" y="1869"/>
                  <a:pt x="1204" y="1868"/>
                </a:cubicBezTo>
                <a:cubicBezTo>
                  <a:pt x="1204" y="1822"/>
                  <a:pt x="1221" y="1780"/>
                  <a:pt x="1250" y="1748"/>
                </a:cubicBezTo>
                <a:cubicBezTo>
                  <a:pt x="1221" y="1716"/>
                  <a:pt x="1204" y="1674"/>
                  <a:pt x="1204" y="1628"/>
                </a:cubicBezTo>
                <a:cubicBezTo>
                  <a:pt x="1204" y="1582"/>
                  <a:pt x="1221" y="1540"/>
                  <a:pt x="1250" y="1508"/>
                </a:cubicBezTo>
                <a:cubicBezTo>
                  <a:pt x="1221" y="1476"/>
                  <a:pt x="1204" y="1434"/>
                  <a:pt x="1204" y="1388"/>
                </a:cubicBezTo>
                <a:cubicBezTo>
                  <a:pt x="1204" y="1342"/>
                  <a:pt x="1221" y="1300"/>
                  <a:pt x="1250" y="1268"/>
                </a:cubicBezTo>
                <a:cubicBezTo>
                  <a:pt x="1221" y="1236"/>
                  <a:pt x="1204" y="1194"/>
                  <a:pt x="1204" y="1148"/>
                </a:cubicBezTo>
                <a:cubicBezTo>
                  <a:pt x="1204" y="1099"/>
                  <a:pt x="1223" y="1055"/>
                  <a:pt x="1255" y="1023"/>
                </a:cubicBezTo>
                <a:cubicBezTo>
                  <a:pt x="1186" y="946"/>
                  <a:pt x="1103" y="886"/>
                  <a:pt x="1012" y="848"/>
                </a:cubicBezTo>
                <a:cubicBezTo>
                  <a:pt x="556" y="848"/>
                  <a:pt x="556" y="848"/>
                  <a:pt x="556" y="848"/>
                </a:cubicBezTo>
                <a:cubicBezTo>
                  <a:pt x="299" y="955"/>
                  <a:pt x="120" y="1225"/>
                  <a:pt x="120" y="15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4964B09A-6583-36C0-7A0D-5397328CB9C5}"/>
              </a:ext>
            </a:extLst>
          </p:cNvPr>
          <p:cNvSpPr/>
          <p:nvPr/>
        </p:nvSpPr>
        <p:spPr>
          <a:xfrm>
            <a:off x="1203959" y="1934317"/>
            <a:ext cx="1371600" cy="1371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 6">
            <a:extLst>
              <a:ext uri="{FF2B5EF4-FFF2-40B4-BE49-F238E27FC236}">
                <a16:creationId xmlns:a16="http://schemas.microsoft.com/office/drawing/2014/main" id="{39EC8061-8B38-EA96-AFA6-B68FF3E3C0D0}"/>
              </a:ext>
            </a:extLst>
          </p:cNvPr>
          <p:cNvSpPr>
            <a:spLocks noEditPoints="1"/>
          </p:cNvSpPr>
          <p:nvPr/>
        </p:nvSpPr>
        <p:spPr bwMode="auto">
          <a:xfrm>
            <a:off x="1626077" y="2320098"/>
            <a:ext cx="527366" cy="600038"/>
          </a:xfrm>
          <a:custGeom>
            <a:avLst/>
            <a:gdLst>
              <a:gd name="T0" fmla="*/ 1800 w 1800"/>
              <a:gd name="T1" fmla="*/ 1144 h 2048"/>
              <a:gd name="T2" fmla="*/ 1080 w 1800"/>
              <a:gd name="T3" fmla="*/ 180 h 2048"/>
              <a:gd name="T4" fmla="*/ 720 w 1800"/>
              <a:gd name="T5" fmla="*/ 180 h 2048"/>
              <a:gd name="T6" fmla="*/ 0 w 1800"/>
              <a:gd name="T7" fmla="*/ 1144 h 2048"/>
              <a:gd name="T8" fmla="*/ 840 w 1800"/>
              <a:gd name="T9" fmla="*/ 1926 h 2048"/>
              <a:gd name="T10" fmla="*/ 479 w 1800"/>
              <a:gd name="T11" fmla="*/ 1654 h 2048"/>
              <a:gd name="T12" fmla="*/ 840 w 1800"/>
              <a:gd name="T13" fmla="*/ 1926 h 2048"/>
              <a:gd name="T14" fmla="*/ 900 w 1800"/>
              <a:gd name="T15" fmla="*/ 600 h 2048"/>
              <a:gd name="T16" fmla="*/ 900 w 1800"/>
              <a:gd name="T17" fmla="*/ 1688 h 2048"/>
              <a:gd name="T18" fmla="*/ 960 w 1800"/>
              <a:gd name="T19" fmla="*/ 1926 h 2048"/>
              <a:gd name="T20" fmla="*/ 1321 w 1800"/>
              <a:gd name="T21" fmla="*/ 1654 h 2048"/>
              <a:gd name="T22" fmla="*/ 960 w 1800"/>
              <a:gd name="T23" fmla="*/ 1926 h 2048"/>
              <a:gd name="T24" fmla="*/ 1406 w 1800"/>
              <a:gd name="T25" fmla="*/ 1569 h 2048"/>
              <a:gd name="T26" fmla="*/ 1678 w 1800"/>
              <a:gd name="T27" fmla="*/ 1204 h 2048"/>
              <a:gd name="T28" fmla="*/ 1678 w 1800"/>
              <a:gd name="T29" fmla="*/ 1084 h 2048"/>
              <a:gd name="T30" fmla="*/ 1406 w 1800"/>
              <a:gd name="T31" fmla="*/ 719 h 2048"/>
              <a:gd name="T32" fmla="*/ 1678 w 1800"/>
              <a:gd name="T33" fmla="*/ 1084 h 2048"/>
              <a:gd name="T34" fmla="*/ 1321 w 1800"/>
              <a:gd name="T35" fmla="*/ 634 h 2048"/>
              <a:gd name="T36" fmla="*/ 960 w 1800"/>
              <a:gd name="T37" fmla="*/ 362 h 2048"/>
              <a:gd name="T38" fmla="*/ 900 w 1800"/>
              <a:gd name="T39" fmla="*/ 120 h 2048"/>
              <a:gd name="T40" fmla="*/ 900 w 1800"/>
              <a:gd name="T41" fmla="*/ 240 h 2048"/>
              <a:gd name="T42" fmla="*/ 900 w 1800"/>
              <a:gd name="T43" fmla="*/ 120 h 2048"/>
              <a:gd name="T44" fmla="*/ 840 w 1800"/>
              <a:gd name="T45" fmla="*/ 483 h 2048"/>
              <a:gd name="T46" fmla="*/ 393 w 1800"/>
              <a:gd name="T47" fmla="*/ 548 h 2048"/>
              <a:gd name="T48" fmla="*/ 308 w 1800"/>
              <a:gd name="T49" fmla="*/ 633 h 2048"/>
              <a:gd name="T50" fmla="*/ 243 w 1800"/>
              <a:gd name="T51" fmla="*/ 1084 h 2048"/>
              <a:gd name="T52" fmla="*/ 308 w 1800"/>
              <a:gd name="T53" fmla="*/ 633 h 2048"/>
              <a:gd name="T54" fmla="*/ 394 w 1800"/>
              <a:gd name="T55" fmla="*/ 1569 h 2048"/>
              <a:gd name="T56" fmla="*/ 122 w 1800"/>
              <a:gd name="T57" fmla="*/ 1204 h 2048"/>
              <a:gd name="T58" fmla="*/ 1038 w 1800"/>
              <a:gd name="T59" fmla="*/ 1032 h 2048"/>
              <a:gd name="T60" fmla="*/ 672 w 1800"/>
              <a:gd name="T61" fmla="*/ 836 h 2048"/>
              <a:gd name="T62" fmla="*/ 592 w 1800"/>
              <a:gd name="T63" fmla="*/ 916 h 2048"/>
              <a:gd name="T64" fmla="*/ 788 w 1800"/>
              <a:gd name="T65" fmla="*/ 1283 h 2048"/>
              <a:gd name="T66" fmla="*/ 1197 w 1800"/>
              <a:gd name="T67" fmla="*/ 1441 h 2048"/>
              <a:gd name="T68" fmla="*/ 1038 w 1800"/>
              <a:gd name="T69" fmla="*/ 1032 h 2048"/>
              <a:gd name="T70" fmla="*/ 779 w 1800"/>
              <a:gd name="T71" fmla="*/ 1024 h 2048"/>
              <a:gd name="T72" fmla="*/ 1020 w 1800"/>
              <a:gd name="T73" fmla="*/ 126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00" h="2048">
                <a:moveTo>
                  <a:pt x="900" y="2048"/>
                </a:moveTo>
                <a:cubicBezTo>
                  <a:pt x="1400" y="2048"/>
                  <a:pt x="1800" y="1640"/>
                  <a:pt x="1800" y="1144"/>
                </a:cubicBezTo>
                <a:cubicBezTo>
                  <a:pt x="1800" y="707"/>
                  <a:pt x="1488" y="334"/>
                  <a:pt x="1063" y="255"/>
                </a:cubicBezTo>
                <a:cubicBezTo>
                  <a:pt x="1074" y="232"/>
                  <a:pt x="1080" y="207"/>
                  <a:pt x="1080" y="180"/>
                </a:cubicBezTo>
                <a:cubicBezTo>
                  <a:pt x="1080" y="81"/>
                  <a:pt x="999" y="0"/>
                  <a:pt x="900" y="0"/>
                </a:cubicBezTo>
                <a:cubicBezTo>
                  <a:pt x="801" y="0"/>
                  <a:pt x="720" y="81"/>
                  <a:pt x="720" y="180"/>
                </a:cubicBezTo>
                <a:cubicBezTo>
                  <a:pt x="720" y="207"/>
                  <a:pt x="726" y="232"/>
                  <a:pt x="736" y="255"/>
                </a:cubicBezTo>
                <a:cubicBezTo>
                  <a:pt x="312" y="334"/>
                  <a:pt x="0" y="707"/>
                  <a:pt x="0" y="1144"/>
                </a:cubicBezTo>
                <a:cubicBezTo>
                  <a:pt x="0" y="1642"/>
                  <a:pt x="403" y="2048"/>
                  <a:pt x="900" y="2048"/>
                </a:cubicBezTo>
                <a:close/>
                <a:moveTo>
                  <a:pt x="840" y="1926"/>
                </a:moveTo>
                <a:cubicBezTo>
                  <a:pt x="670" y="1913"/>
                  <a:pt x="515" y="1845"/>
                  <a:pt x="393" y="1740"/>
                </a:cubicBezTo>
                <a:cubicBezTo>
                  <a:pt x="479" y="1654"/>
                  <a:pt x="479" y="1654"/>
                  <a:pt x="479" y="1654"/>
                </a:cubicBezTo>
                <a:cubicBezTo>
                  <a:pt x="582" y="1741"/>
                  <a:pt x="707" y="1793"/>
                  <a:pt x="840" y="1805"/>
                </a:cubicBezTo>
                <a:lnTo>
                  <a:pt x="840" y="1926"/>
                </a:lnTo>
                <a:close/>
                <a:moveTo>
                  <a:pt x="360" y="1144"/>
                </a:moveTo>
                <a:cubicBezTo>
                  <a:pt x="360" y="844"/>
                  <a:pt x="602" y="600"/>
                  <a:pt x="900" y="600"/>
                </a:cubicBezTo>
                <a:cubicBezTo>
                  <a:pt x="1198" y="600"/>
                  <a:pt x="1440" y="844"/>
                  <a:pt x="1440" y="1144"/>
                </a:cubicBezTo>
                <a:cubicBezTo>
                  <a:pt x="1440" y="1444"/>
                  <a:pt x="1198" y="1688"/>
                  <a:pt x="900" y="1688"/>
                </a:cubicBezTo>
                <a:cubicBezTo>
                  <a:pt x="602" y="1688"/>
                  <a:pt x="360" y="1444"/>
                  <a:pt x="360" y="1144"/>
                </a:cubicBezTo>
                <a:close/>
                <a:moveTo>
                  <a:pt x="960" y="1926"/>
                </a:moveTo>
                <a:cubicBezTo>
                  <a:pt x="960" y="1805"/>
                  <a:pt x="960" y="1805"/>
                  <a:pt x="960" y="1805"/>
                </a:cubicBezTo>
                <a:cubicBezTo>
                  <a:pt x="1093" y="1793"/>
                  <a:pt x="1218" y="1741"/>
                  <a:pt x="1321" y="1654"/>
                </a:cubicBezTo>
                <a:cubicBezTo>
                  <a:pt x="1407" y="1740"/>
                  <a:pt x="1407" y="1740"/>
                  <a:pt x="1407" y="1740"/>
                </a:cubicBezTo>
                <a:cubicBezTo>
                  <a:pt x="1284" y="1845"/>
                  <a:pt x="1130" y="1913"/>
                  <a:pt x="960" y="1926"/>
                </a:cubicBezTo>
                <a:close/>
                <a:moveTo>
                  <a:pt x="1491" y="1655"/>
                </a:moveTo>
                <a:cubicBezTo>
                  <a:pt x="1406" y="1569"/>
                  <a:pt x="1406" y="1569"/>
                  <a:pt x="1406" y="1569"/>
                </a:cubicBezTo>
                <a:cubicBezTo>
                  <a:pt x="1493" y="1465"/>
                  <a:pt x="1545" y="1338"/>
                  <a:pt x="1557" y="1204"/>
                </a:cubicBezTo>
                <a:cubicBezTo>
                  <a:pt x="1678" y="1204"/>
                  <a:pt x="1678" y="1204"/>
                  <a:pt x="1678" y="1204"/>
                </a:cubicBezTo>
                <a:cubicBezTo>
                  <a:pt x="1665" y="1375"/>
                  <a:pt x="1597" y="1532"/>
                  <a:pt x="1491" y="1655"/>
                </a:cubicBezTo>
                <a:close/>
                <a:moveTo>
                  <a:pt x="1678" y="1084"/>
                </a:moveTo>
                <a:cubicBezTo>
                  <a:pt x="1557" y="1084"/>
                  <a:pt x="1557" y="1084"/>
                  <a:pt x="1557" y="1084"/>
                </a:cubicBezTo>
                <a:cubicBezTo>
                  <a:pt x="1545" y="950"/>
                  <a:pt x="1493" y="823"/>
                  <a:pt x="1406" y="719"/>
                </a:cubicBezTo>
                <a:cubicBezTo>
                  <a:pt x="1491" y="633"/>
                  <a:pt x="1491" y="633"/>
                  <a:pt x="1491" y="633"/>
                </a:cubicBezTo>
                <a:cubicBezTo>
                  <a:pt x="1597" y="756"/>
                  <a:pt x="1665" y="913"/>
                  <a:pt x="1678" y="1084"/>
                </a:cubicBezTo>
                <a:close/>
                <a:moveTo>
                  <a:pt x="1407" y="548"/>
                </a:moveTo>
                <a:cubicBezTo>
                  <a:pt x="1321" y="634"/>
                  <a:pt x="1321" y="634"/>
                  <a:pt x="1321" y="634"/>
                </a:cubicBezTo>
                <a:cubicBezTo>
                  <a:pt x="1218" y="547"/>
                  <a:pt x="1093" y="495"/>
                  <a:pt x="960" y="483"/>
                </a:cubicBezTo>
                <a:cubicBezTo>
                  <a:pt x="960" y="362"/>
                  <a:pt x="960" y="362"/>
                  <a:pt x="960" y="362"/>
                </a:cubicBezTo>
                <a:cubicBezTo>
                  <a:pt x="1130" y="375"/>
                  <a:pt x="1284" y="443"/>
                  <a:pt x="1407" y="548"/>
                </a:cubicBezTo>
                <a:close/>
                <a:moveTo>
                  <a:pt x="900" y="120"/>
                </a:moveTo>
                <a:cubicBezTo>
                  <a:pt x="933" y="120"/>
                  <a:pt x="960" y="147"/>
                  <a:pt x="960" y="180"/>
                </a:cubicBezTo>
                <a:cubicBezTo>
                  <a:pt x="960" y="213"/>
                  <a:pt x="933" y="240"/>
                  <a:pt x="900" y="240"/>
                </a:cubicBezTo>
                <a:cubicBezTo>
                  <a:pt x="867" y="240"/>
                  <a:pt x="840" y="213"/>
                  <a:pt x="840" y="180"/>
                </a:cubicBezTo>
                <a:cubicBezTo>
                  <a:pt x="840" y="147"/>
                  <a:pt x="867" y="120"/>
                  <a:pt x="900" y="120"/>
                </a:cubicBezTo>
                <a:close/>
                <a:moveTo>
                  <a:pt x="840" y="362"/>
                </a:moveTo>
                <a:cubicBezTo>
                  <a:pt x="840" y="483"/>
                  <a:pt x="840" y="483"/>
                  <a:pt x="840" y="483"/>
                </a:cubicBezTo>
                <a:cubicBezTo>
                  <a:pt x="707" y="495"/>
                  <a:pt x="582" y="547"/>
                  <a:pt x="479" y="634"/>
                </a:cubicBezTo>
                <a:cubicBezTo>
                  <a:pt x="393" y="548"/>
                  <a:pt x="393" y="548"/>
                  <a:pt x="393" y="548"/>
                </a:cubicBezTo>
                <a:cubicBezTo>
                  <a:pt x="515" y="443"/>
                  <a:pt x="670" y="375"/>
                  <a:pt x="840" y="362"/>
                </a:cubicBezTo>
                <a:close/>
                <a:moveTo>
                  <a:pt x="308" y="633"/>
                </a:moveTo>
                <a:cubicBezTo>
                  <a:pt x="394" y="719"/>
                  <a:pt x="394" y="719"/>
                  <a:pt x="394" y="719"/>
                </a:cubicBezTo>
                <a:cubicBezTo>
                  <a:pt x="307" y="823"/>
                  <a:pt x="255" y="950"/>
                  <a:pt x="243" y="1084"/>
                </a:cubicBezTo>
                <a:cubicBezTo>
                  <a:pt x="122" y="1084"/>
                  <a:pt x="122" y="1084"/>
                  <a:pt x="122" y="1084"/>
                </a:cubicBezTo>
                <a:cubicBezTo>
                  <a:pt x="135" y="913"/>
                  <a:pt x="203" y="756"/>
                  <a:pt x="308" y="633"/>
                </a:cubicBezTo>
                <a:close/>
                <a:moveTo>
                  <a:pt x="243" y="1204"/>
                </a:moveTo>
                <a:cubicBezTo>
                  <a:pt x="255" y="1338"/>
                  <a:pt x="307" y="1465"/>
                  <a:pt x="394" y="1569"/>
                </a:cubicBezTo>
                <a:cubicBezTo>
                  <a:pt x="308" y="1655"/>
                  <a:pt x="308" y="1655"/>
                  <a:pt x="308" y="1655"/>
                </a:cubicBezTo>
                <a:cubicBezTo>
                  <a:pt x="203" y="1532"/>
                  <a:pt x="135" y="1375"/>
                  <a:pt x="122" y="1204"/>
                </a:cubicBezTo>
                <a:lnTo>
                  <a:pt x="243" y="1204"/>
                </a:lnTo>
                <a:close/>
                <a:moveTo>
                  <a:pt x="1038" y="1032"/>
                </a:moveTo>
                <a:cubicBezTo>
                  <a:pt x="1033" y="1021"/>
                  <a:pt x="1023" y="1011"/>
                  <a:pt x="1012" y="1005"/>
                </a:cubicBezTo>
                <a:cubicBezTo>
                  <a:pt x="672" y="836"/>
                  <a:pt x="672" y="836"/>
                  <a:pt x="672" y="836"/>
                </a:cubicBezTo>
                <a:cubicBezTo>
                  <a:pt x="649" y="824"/>
                  <a:pt x="621" y="829"/>
                  <a:pt x="603" y="847"/>
                </a:cubicBezTo>
                <a:cubicBezTo>
                  <a:pt x="585" y="865"/>
                  <a:pt x="580" y="893"/>
                  <a:pt x="592" y="916"/>
                </a:cubicBezTo>
                <a:cubicBezTo>
                  <a:pt x="761" y="1256"/>
                  <a:pt x="761" y="1256"/>
                  <a:pt x="761" y="1256"/>
                </a:cubicBezTo>
                <a:cubicBezTo>
                  <a:pt x="767" y="1267"/>
                  <a:pt x="777" y="1277"/>
                  <a:pt x="788" y="1283"/>
                </a:cubicBezTo>
                <a:cubicBezTo>
                  <a:pt x="1128" y="1452"/>
                  <a:pt x="1128" y="1452"/>
                  <a:pt x="1128" y="1452"/>
                </a:cubicBezTo>
                <a:cubicBezTo>
                  <a:pt x="1151" y="1464"/>
                  <a:pt x="1179" y="1459"/>
                  <a:pt x="1197" y="1441"/>
                </a:cubicBezTo>
                <a:cubicBezTo>
                  <a:pt x="1215" y="1423"/>
                  <a:pt x="1220" y="1395"/>
                  <a:pt x="1208" y="1372"/>
                </a:cubicBezTo>
                <a:lnTo>
                  <a:pt x="1038" y="1032"/>
                </a:lnTo>
                <a:close/>
                <a:moveTo>
                  <a:pt x="860" y="1184"/>
                </a:moveTo>
                <a:cubicBezTo>
                  <a:pt x="779" y="1024"/>
                  <a:pt x="779" y="1024"/>
                  <a:pt x="779" y="1024"/>
                </a:cubicBezTo>
                <a:cubicBezTo>
                  <a:pt x="940" y="1104"/>
                  <a:pt x="940" y="1104"/>
                  <a:pt x="940" y="1104"/>
                </a:cubicBezTo>
                <a:cubicBezTo>
                  <a:pt x="1020" y="1264"/>
                  <a:pt x="1020" y="1264"/>
                  <a:pt x="1020" y="1264"/>
                </a:cubicBezTo>
                <a:lnTo>
                  <a:pt x="860" y="1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7428482B-15CF-587D-E400-652C693BAFB9}"/>
              </a:ext>
            </a:extLst>
          </p:cNvPr>
          <p:cNvSpPr/>
          <p:nvPr/>
        </p:nvSpPr>
        <p:spPr>
          <a:xfrm>
            <a:off x="7513316" y="1934317"/>
            <a:ext cx="1371600" cy="1371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reeform 7">
            <a:extLst>
              <a:ext uri="{FF2B5EF4-FFF2-40B4-BE49-F238E27FC236}">
                <a16:creationId xmlns:a16="http://schemas.microsoft.com/office/drawing/2014/main" id="{07AB2E55-E3DD-D96C-144B-CF8242F1C5A1}"/>
              </a:ext>
            </a:extLst>
          </p:cNvPr>
          <p:cNvSpPr>
            <a:spLocks noEditPoints="1"/>
          </p:cNvSpPr>
          <p:nvPr/>
        </p:nvSpPr>
        <p:spPr bwMode="auto">
          <a:xfrm>
            <a:off x="7934266" y="2320098"/>
            <a:ext cx="529700" cy="600038"/>
          </a:xfrm>
          <a:custGeom>
            <a:avLst/>
            <a:gdLst>
              <a:gd name="T0" fmla="*/ 1800 w 1808"/>
              <a:gd name="T1" fmla="*/ 1144 h 2048"/>
              <a:gd name="T2" fmla="*/ 1737 w 1808"/>
              <a:gd name="T3" fmla="*/ 583 h 2048"/>
              <a:gd name="T4" fmla="*/ 1483 w 1808"/>
              <a:gd name="T5" fmla="*/ 328 h 2048"/>
              <a:gd name="T6" fmla="*/ 1080 w 1808"/>
              <a:gd name="T7" fmla="*/ 259 h 2048"/>
              <a:gd name="T8" fmla="*/ 1140 w 1808"/>
              <a:gd name="T9" fmla="*/ 120 h 2048"/>
              <a:gd name="T10" fmla="*/ 1140 w 1808"/>
              <a:gd name="T11" fmla="*/ 0 h 2048"/>
              <a:gd name="T12" fmla="*/ 600 w 1808"/>
              <a:gd name="T13" fmla="*/ 60 h 2048"/>
              <a:gd name="T14" fmla="*/ 720 w 1808"/>
              <a:gd name="T15" fmla="*/ 120 h 2048"/>
              <a:gd name="T16" fmla="*/ 404 w 1808"/>
              <a:gd name="T17" fmla="*/ 390 h 2048"/>
              <a:gd name="T18" fmla="*/ 88 w 1808"/>
              <a:gd name="T19" fmla="*/ 328 h 2048"/>
              <a:gd name="T20" fmla="*/ 150 w 1808"/>
              <a:gd name="T21" fmla="*/ 645 h 2048"/>
              <a:gd name="T22" fmla="*/ 900 w 1808"/>
              <a:gd name="T23" fmla="*/ 2048 h 2048"/>
              <a:gd name="T24" fmla="*/ 1653 w 1808"/>
              <a:gd name="T25" fmla="*/ 413 h 2048"/>
              <a:gd name="T26" fmla="*/ 1588 w 1808"/>
              <a:gd name="T27" fmla="*/ 562 h 2048"/>
              <a:gd name="T28" fmla="*/ 1568 w 1808"/>
              <a:gd name="T29" fmla="*/ 413 h 2048"/>
              <a:gd name="T30" fmla="*/ 960 w 1808"/>
              <a:gd name="T31" fmla="*/ 120 h 2048"/>
              <a:gd name="T32" fmla="*/ 900 w 1808"/>
              <a:gd name="T33" fmla="*/ 240 h 2048"/>
              <a:gd name="T34" fmla="*/ 840 w 1808"/>
              <a:gd name="T35" fmla="*/ 120 h 2048"/>
              <a:gd name="T36" fmla="*/ 258 w 1808"/>
              <a:gd name="T37" fmla="*/ 413 h 2048"/>
              <a:gd name="T38" fmla="*/ 224 w 1808"/>
              <a:gd name="T39" fmla="*/ 549 h 2048"/>
              <a:gd name="T40" fmla="*/ 173 w 1808"/>
              <a:gd name="T41" fmla="*/ 413 h 2048"/>
              <a:gd name="T42" fmla="*/ 1680 w 1808"/>
              <a:gd name="T43" fmla="*/ 1144 h 2048"/>
              <a:gd name="T44" fmla="*/ 120 w 1808"/>
              <a:gd name="T45" fmla="*/ 1144 h 2048"/>
              <a:gd name="T46" fmla="*/ 900 w 1808"/>
              <a:gd name="T47" fmla="*/ 1804 h 2048"/>
              <a:gd name="T48" fmla="*/ 900 w 1808"/>
              <a:gd name="T49" fmla="*/ 480 h 2048"/>
              <a:gd name="T50" fmla="*/ 900 w 1808"/>
              <a:gd name="T51" fmla="*/ 1804 h 2048"/>
              <a:gd name="T52" fmla="*/ 1236 w 1808"/>
              <a:gd name="T53" fmla="*/ 719 h 2048"/>
              <a:gd name="T54" fmla="*/ 1197 w 1808"/>
              <a:gd name="T55" fmla="*/ 843 h 2048"/>
              <a:gd name="T56" fmla="*/ 1321 w 1808"/>
              <a:gd name="T57" fmla="*/ 804 h 2048"/>
              <a:gd name="T58" fmla="*/ 1380 w 1808"/>
              <a:gd name="T59" fmla="*/ 1084 h 2048"/>
              <a:gd name="T60" fmla="*/ 1380 w 1808"/>
              <a:gd name="T61" fmla="*/ 1204 h 2048"/>
              <a:gd name="T62" fmla="*/ 1343 w 1808"/>
              <a:gd name="T63" fmla="*/ 1453 h 2048"/>
              <a:gd name="T64" fmla="*/ 1080 w 1808"/>
              <a:gd name="T65" fmla="*/ 1144 h 2048"/>
              <a:gd name="T66" fmla="*/ 960 w 1808"/>
              <a:gd name="T67" fmla="*/ 604 h 2048"/>
              <a:gd name="T68" fmla="*/ 960 w 1808"/>
              <a:gd name="T69" fmla="*/ 1144 h 2048"/>
              <a:gd name="T70" fmla="*/ 840 w 1808"/>
              <a:gd name="T71" fmla="*/ 1144 h 2048"/>
              <a:gd name="T72" fmla="*/ 479 w 1808"/>
              <a:gd name="T73" fmla="*/ 804 h 2048"/>
              <a:gd name="T74" fmla="*/ 603 w 1808"/>
              <a:gd name="T75" fmla="*/ 843 h 2048"/>
              <a:gd name="T76" fmla="*/ 564 w 1808"/>
              <a:gd name="T77" fmla="*/ 719 h 2048"/>
              <a:gd name="T78" fmla="*/ 840 w 1808"/>
              <a:gd name="T79" fmla="*/ 975 h 2048"/>
              <a:gd name="T80" fmla="*/ 900 w 1808"/>
              <a:gd name="T81" fmla="*/ 1324 h 2048"/>
              <a:gd name="T82" fmla="*/ 1264 w 1808"/>
              <a:gd name="T83" fmla="*/ 1543 h 2048"/>
              <a:gd name="T84" fmla="*/ 960 w 1808"/>
              <a:gd name="T85" fmla="*/ 1624 h 2048"/>
              <a:gd name="T86" fmla="*/ 840 w 1808"/>
              <a:gd name="T87" fmla="*/ 1624 h 2048"/>
              <a:gd name="T88" fmla="*/ 563 w 1808"/>
              <a:gd name="T89" fmla="*/ 1566 h 2048"/>
              <a:gd name="T90" fmla="*/ 603 w 1808"/>
              <a:gd name="T91" fmla="*/ 1441 h 2048"/>
              <a:gd name="T92" fmla="*/ 478 w 1808"/>
              <a:gd name="T93" fmla="*/ 1481 h 2048"/>
              <a:gd name="T94" fmla="*/ 420 w 1808"/>
              <a:gd name="T95" fmla="*/ 1204 h 2048"/>
              <a:gd name="T96" fmla="*/ 420 w 1808"/>
              <a:gd name="T97" fmla="*/ 1084 h 2048"/>
              <a:gd name="T98" fmla="*/ 479 w 1808"/>
              <a:gd name="T99" fmla="*/ 804 h 2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08" h="2048">
                <a:moveTo>
                  <a:pt x="900" y="2048"/>
                </a:moveTo>
                <a:cubicBezTo>
                  <a:pt x="1396" y="2048"/>
                  <a:pt x="1800" y="1643"/>
                  <a:pt x="1800" y="1144"/>
                </a:cubicBezTo>
                <a:cubicBezTo>
                  <a:pt x="1800" y="967"/>
                  <a:pt x="1749" y="800"/>
                  <a:pt x="1660" y="660"/>
                </a:cubicBezTo>
                <a:cubicBezTo>
                  <a:pt x="1737" y="583"/>
                  <a:pt x="1737" y="583"/>
                  <a:pt x="1737" y="583"/>
                </a:cubicBezTo>
                <a:cubicBezTo>
                  <a:pt x="1808" y="513"/>
                  <a:pt x="1808" y="399"/>
                  <a:pt x="1737" y="328"/>
                </a:cubicBezTo>
                <a:cubicBezTo>
                  <a:pt x="1667" y="258"/>
                  <a:pt x="1553" y="258"/>
                  <a:pt x="1483" y="328"/>
                </a:cubicBezTo>
                <a:cubicBezTo>
                  <a:pt x="1411" y="401"/>
                  <a:pt x="1411" y="401"/>
                  <a:pt x="1411" y="401"/>
                </a:cubicBezTo>
                <a:cubicBezTo>
                  <a:pt x="1313" y="332"/>
                  <a:pt x="1201" y="283"/>
                  <a:pt x="1080" y="259"/>
                </a:cubicBezTo>
                <a:cubicBezTo>
                  <a:pt x="1080" y="120"/>
                  <a:pt x="1080" y="120"/>
                  <a:pt x="1080" y="120"/>
                </a:cubicBezTo>
                <a:cubicBezTo>
                  <a:pt x="1140" y="120"/>
                  <a:pt x="1140" y="120"/>
                  <a:pt x="1140" y="120"/>
                </a:cubicBezTo>
                <a:cubicBezTo>
                  <a:pt x="1173" y="120"/>
                  <a:pt x="1200" y="94"/>
                  <a:pt x="1200" y="60"/>
                </a:cubicBezTo>
                <a:cubicBezTo>
                  <a:pt x="1200" y="27"/>
                  <a:pt x="1173" y="0"/>
                  <a:pt x="1140" y="0"/>
                </a:cubicBezTo>
                <a:cubicBezTo>
                  <a:pt x="660" y="0"/>
                  <a:pt x="660" y="0"/>
                  <a:pt x="660" y="0"/>
                </a:cubicBezTo>
                <a:cubicBezTo>
                  <a:pt x="627" y="0"/>
                  <a:pt x="600" y="27"/>
                  <a:pt x="600" y="60"/>
                </a:cubicBezTo>
                <a:cubicBezTo>
                  <a:pt x="600" y="94"/>
                  <a:pt x="627" y="120"/>
                  <a:pt x="660" y="120"/>
                </a:cubicBezTo>
                <a:cubicBezTo>
                  <a:pt x="720" y="120"/>
                  <a:pt x="720" y="120"/>
                  <a:pt x="720" y="120"/>
                </a:cubicBezTo>
                <a:cubicBezTo>
                  <a:pt x="720" y="259"/>
                  <a:pt x="720" y="259"/>
                  <a:pt x="720" y="259"/>
                </a:cubicBezTo>
                <a:cubicBezTo>
                  <a:pt x="605" y="282"/>
                  <a:pt x="499" y="328"/>
                  <a:pt x="404" y="390"/>
                </a:cubicBezTo>
                <a:cubicBezTo>
                  <a:pt x="342" y="328"/>
                  <a:pt x="342" y="328"/>
                  <a:pt x="342" y="328"/>
                </a:cubicBezTo>
                <a:cubicBezTo>
                  <a:pt x="272" y="258"/>
                  <a:pt x="158" y="258"/>
                  <a:pt x="88" y="328"/>
                </a:cubicBezTo>
                <a:cubicBezTo>
                  <a:pt x="18" y="399"/>
                  <a:pt x="18" y="513"/>
                  <a:pt x="88" y="583"/>
                </a:cubicBezTo>
                <a:cubicBezTo>
                  <a:pt x="150" y="645"/>
                  <a:pt x="150" y="645"/>
                  <a:pt x="150" y="645"/>
                </a:cubicBezTo>
                <a:cubicBezTo>
                  <a:pt x="55" y="788"/>
                  <a:pt x="0" y="960"/>
                  <a:pt x="0" y="1144"/>
                </a:cubicBezTo>
                <a:cubicBezTo>
                  <a:pt x="0" y="1643"/>
                  <a:pt x="404" y="2048"/>
                  <a:pt x="900" y="2048"/>
                </a:cubicBezTo>
                <a:close/>
                <a:moveTo>
                  <a:pt x="1568" y="413"/>
                </a:moveTo>
                <a:cubicBezTo>
                  <a:pt x="1591" y="390"/>
                  <a:pt x="1629" y="390"/>
                  <a:pt x="1653" y="413"/>
                </a:cubicBezTo>
                <a:cubicBezTo>
                  <a:pt x="1676" y="437"/>
                  <a:pt x="1676" y="475"/>
                  <a:pt x="1653" y="498"/>
                </a:cubicBezTo>
                <a:cubicBezTo>
                  <a:pt x="1588" y="562"/>
                  <a:pt x="1588" y="562"/>
                  <a:pt x="1588" y="562"/>
                </a:cubicBezTo>
                <a:cubicBezTo>
                  <a:pt x="1562" y="532"/>
                  <a:pt x="1535" y="503"/>
                  <a:pt x="1505" y="476"/>
                </a:cubicBezTo>
                <a:lnTo>
                  <a:pt x="1568" y="413"/>
                </a:lnTo>
                <a:close/>
                <a:moveTo>
                  <a:pt x="840" y="120"/>
                </a:moveTo>
                <a:cubicBezTo>
                  <a:pt x="960" y="120"/>
                  <a:pt x="960" y="120"/>
                  <a:pt x="960" y="120"/>
                </a:cubicBezTo>
                <a:cubicBezTo>
                  <a:pt x="960" y="243"/>
                  <a:pt x="960" y="243"/>
                  <a:pt x="960" y="243"/>
                </a:cubicBezTo>
                <a:cubicBezTo>
                  <a:pt x="940" y="241"/>
                  <a:pt x="920" y="240"/>
                  <a:pt x="900" y="240"/>
                </a:cubicBezTo>
                <a:cubicBezTo>
                  <a:pt x="880" y="240"/>
                  <a:pt x="860" y="241"/>
                  <a:pt x="840" y="243"/>
                </a:cubicBezTo>
                <a:lnTo>
                  <a:pt x="840" y="120"/>
                </a:lnTo>
                <a:close/>
                <a:moveTo>
                  <a:pt x="173" y="413"/>
                </a:moveTo>
                <a:cubicBezTo>
                  <a:pt x="196" y="390"/>
                  <a:pt x="234" y="390"/>
                  <a:pt x="258" y="413"/>
                </a:cubicBezTo>
                <a:cubicBezTo>
                  <a:pt x="308" y="464"/>
                  <a:pt x="308" y="464"/>
                  <a:pt x="308" y="464"/>
                </a:cubicBezTo>
                <a:cubicBezTo>
                  <a:pt x="278" y="490"/>
                  <a:pt x="250" y="519"/>
                  <a:pt x="224" y="549"/>
                </a:cubicBezTo>
                <a:cubicBezTo>
                  <a:pt x="173" y="498"/>
                  <a:pt x="173" y="498"/>
                  <a:pt x="173" y="498"/>
                </a:cubicBezTo>
                <a:cubicBezTo>
                  <a:pt x="149" y="475"/>
                  <a:pt x="149" y="437"/>
                  <a:pt x="173" y="413"/>
                </a:cubicBezTo>
                <a:close/>
                <a:moveTo>
                  <a:pt x="900" y="360"/>
                </a:moveTo>
                <a:cubicBezTo>
                  <a:pt x="1330" y="360"/>
                  <a:pt x="1680" y="712"/>
                  <a:pt x="1680" y="1144"/>
                </a:cubicBezTo>
                <a:cubicBezTo>
                  <a:pt x="1680" y="1577"/>
                  <a:pt x="1330" y="1928"/>
                  <a:pt x="900" y="1928"/>
                </a:cubicBezTo>
                <a:cubicBezTo>
                  <a:pt x="470" y="1928"/>
                  <a:pt x="120" y="1577"/>
                  <a:pt x="120" y="1144"/>
                </a:cubicBezTo>
                <a:cubicBezTo>
                  <a:pt x="120" y="712"/>
                  <a:pt x="470" y="360"/>
                  <a:pt x="900" y="360"/>
                </a:cubicBezTo>
                <a:close/>
                <a:moveTo>
                  <a:pt x="900" y="1804"/>
                </a:moveTo>
                <a:cubicBezTo>
                  <a:pt x="1263" y="1804"/>
                  <a:pt x="1560" y="1509"/>
                  <a:pt x="1560" y="1144"/>
                </a:cubicBezTo>
                <a:cubicBezTo>
                  <a:pt x="1560" y="780"/>
                  <a:pt x="1265" y="480"/>
                  <a:pt x="900" y="480"/>
                </a:cubicBezTo>
                <a:cubicBezTo>
                  <a:pt x="535" y="480"/>
                  <a:pt x="240" y="780"/>
                  <a:pt x="240" y="1144"/>
                </a:cubicBezTo>
                <a:cubicBezTo>
                  <a:pt x="240" y="1508"/>
                  <a:pt x="536" y="1804"/>
                  <a:pt x="900" y="1804"/>
                </a:cubicBezTo>
                <a:close/>
                <a:moveTo>
                  <a:pt x="960" y="604"/>
                </a:moveTo>
                <a:cubicBezTo>
                  <a:pt x="1064" y="615"/>
                  <a:pt x="1159" y="657"/>
                  <a:pt x="1236" y="719"/>
                </a:cubicBezTo>
                <a:cubicBezTo>
                  <a:pt x="1197" y="759"/>
                  <a:pt x="1197" y="759"/>
                  <a:pt x="1197" y="759"/>
                </a:cubicBezTo>
                <a:cubicBezTo>
                  <a:pt x="1174" y="782"/>
                  <a:pt x="1174" y="820"/>
                  <a:pt x="1197" y="843"/>
                </a:cubicBezTo>
                <a:cubicBezTo>
                  <a:pt x="1220" y="867"/>
                  <a:pt x="1258" y="867"/>
                  <a:pt x="1282" y="843"/>
                </a:cubicBezTo>
                <a:cubicBezTo>
                  <a:pt x="1321" y="804"/>
                  <a:pt x="1321" y="804"/>
                  <a:pt x="1321" y="804"/>
                </a:cubicBezTo>
                <a:cubicBezTo>
                  <a:pt x="1384" y="883"/>
                  <a:pt x="1425" y="979"/>
                  <a:pt x="1437" y="1084"/>
                </a:cubicBezTo>
                <a:cubicBezTo>
                  <a:pt x="1380" y="1084"/>
                  <a:pt x="1380" y="1084"/>
                  <a:pt x="1380" y="1084"/>
                </a:cubicBezTo>
                <a:cubicBezTo>
                  <a:pt x="1347" y="1084"/>
                  <a:pt x="1320" y="1111"/>
                  <a:pt x="1320" y="1144"/>
                </a:cubicBezTo>
                <a:cubicBezTo>
                  <a:pt x="1320" y="1178"/>
                  <a:pt x="1347" y="1204"/>
                  <a:pt x="1380" y="1204"/>
                </a:cubicBezTo>
                <a:cubicBezTo>
                  <a:pt x="1437" y="1204"/>
                  <a:pt x="1437" y="1204"/>
                  <a:pt x="1437" y="1204"/>
                </a:cubicBezTo>
                <a:cubicBezTo>
                  <a:pt x="1426" y="1296"/>
                  <a:pt x="1393" y="1381"/>
                  <a:pt x="1343" y="1453"/>
                </a:cubicBezTo>
                <a:cubicBezTo>
                  <a:pt x="1067" y="1211"/>
                  <a:pt x="1067" y="1211"/>
                  <a:pt x="1067" y="1211"/>
                </a:cubicBezTo>
                <a:cubicBezTo>
                  <a:pt x="1075" y="1190"/>
                  <a:pt x="1080" y="1168"/>
                  <a:pt x="1080" y="1144"/>
                </a:cubicBezTo>
                <a:cubicBezTo>
                  <a:pt x="1080" y="1066"/>
                  <a:pt x="1030" y="1000"/>
                  <a:pt x="960" y="975"/>
                </a:cubicBezTo>
                <a:lnTo>
                  <a:pt x="960" y="604"/>
                </a:lnTo>
                <a:close/>
                <a:moveTo>
                  <a:pt x="900" y="1084"/>
                </a:moveTo>
                <a:cubicBezTo>
                  <a:pt x="933" y="1084"/>
                  <a:pt x="960" y="1111"/>
                  <a:pt x="960" y="1144"/>
                </a:cubicBezTo>
                <a:cubicBezTo>
                  <a:pt x="960" y="1178"/>
                  <a:pt x="933" y="1204"/>
                  <a:pt x="900" y="1204"/>
                </a:cubicBezTo>
                <a:cubicBezTo>
                  <a:pt x="867" y="1204"/>
                  <a:pt x="840" y="1178"/>
                  <a:pt x="840" y="1144"/>
                </a:cubicBezTo>
                <a:cubicBezTo>
                  <a:pt x="840" y="1111"/>
                  <a:pt x="867" y="1084"/>
                  <a:pt x="900" y="1084"/>
                </a:cubicBezTo>
                <a:close/>
                <a:moveTo>
                  <a:pt x="479" y="804"/>
                </a:moveTo>
                <a:cubicBezTo>
                  <a:pt x="518" y="843"/>
                  <a:pt x="518" y="843"/>
                  <a:pt x="518" y="843"/>
                </a:cubicBezTo>
                <a:cubicBezTo>
                  <a:pt x="542" y="867"/>
                  <a:pt x="580" y="867"/>
                  <a:pt x="603" y="843"/>
                </a:cubicBezTo>
                <a:cubicBezTo>
                  <a:pt x="626" y="820"/>
                  <a:pt x="626" y="782"/>
                  <a:pt x="603" y="759"/>
                </a:cubicBezTo>
                <a:cubicBezTo>
                  <a:pt x="564" y="719"/>
                  <a:pt x="564" y="719"/>
                  <a:pt x="564" y="719"/>
                </a:cubicBezTo>
                <a:cubicBezTo>
                  <a:pt x="641" y="657"/>
                  <a:pt x="736" y="615"/>
                  <a:pt x="840" y="604"/>
                </a:cubicBezTo>
                <a:cubicBezTo>
                  <a:pt x="840" y="975"/>
                  <a:pt x="840" y="975"/>
                  <a:pt x="840" y="975"/>
                </a:cubicBezTo>
                <a:cubicBezTo>
                  <a:pt x="770" y="1000"/>
                  <a:pt x="720" y="1066"/>
                  <a:pt x="720" y="1144"/>
                </a:cubicBezTo>
                <a:cubicBezTo>
                  <a:pt x="720" y="1244"/>
                  <a:pt x="801" y="1324"/>
                  <a:pt x="900" y="1324"/>
                </a:cubicBezTo>
                <a:cubicBezTo>
                  <a:pt x="932" y="1324"/>
                  <a:pt x="962" y="1316"/>
                  <a:pt x="988" y="1301"/>
                </a:cubicBezTo>
                <a:cubicBezTo>
                  <a:pt x="1264" y="1543"/>
                  <a:pt x="1264" y="1543"/>
                  <a:pt x="1264" y="1543"/>
                </a:cubicBezTo>
                <a:cubicBezTo>
                  <a:pt x="1182" y="1618"/>
                  <a:pt x="1077" y="1668"/>
                  <a:pt x="960" y="1681"/>
                </a:cubicBezTo>
                <a:cubicBezTo>
                  <a:pt x="960" y="1624"/>
                  <a:pt x="960" y="1624"/>
                  <a:pt x="960" y="1624"/>
                </a:cubicBezTo>
                <a:cubicBezTo>
                  <a:pt x="960" y="1591"/>
                  <a:pt x="933" y="1564"/>
                  <a:pt x="900" y="1564"/>
                </a:cubicBezTo>
                <a:cubicBezTo>
                  <a:pt x="867" y="1564"/>
                  <a:pt x="840" y="1591"/>
                  <a:pt x="840" y="1624"/>
                </a:cubicBezTo>
                <a:cubicBezTo>
                  <a:pt x="840" y="1681"/>
                  <a:pt x="840" y="1681"/>
                  <a:pt x="840" y="1681"/>
                </a:cubicBezTo>
                <a:cubicBezTo>
                  <a:pt x="736" y="1670"/>
                  <a:pt x="641" y="1628"/>
                  <a:pt x="563" y="1566"/>
                </a:cubicBezTo>
                <a:cubicBezTo>
                  <a:pt x="603" y="1526"/>
                  <a:pt x="603" y="1526"/>
                  <a:pt x="603" y="1526"/>
                </a:cubicBezTo>
                <a:cubicBezTo>
                  <a:pt x="626" y="1503"/>
                  <a:pt x="626" y="1465"/>
                  <a:pt x="603" y="1441"/>
                </a:cubicBezTo>
                <a:cubicBezTo>
                  <a:pt x="580" y="1418"/>
                  <a:pt x="542" y="1418"/>
                  <a:pt x="518" y="1441"/>
                </a:cubicBezTo>
                <a:cubicBezTo>
                  <a:pt x="478" y="1481"/>
                  <a:pt x="478" y="1481"/>
                  <a:pt x="478" y="1481"/>
                </a:cubicBezTo>
                <a:cubicBezTo>
                  <a:pt x="416" y="1404"/>
                  <a:pt x="375" y="1308"/>
                  <a:pt x="363" y="1204"/>
                </a:cubicBezTo>
                <a:cubicBezTo>
                  <a:pt x="420" y="1204"/>
                  <a:pt x="420" y="1204"/>
                  <a:pt x="420" y="1204"/>
                </a:cubicBezTo>
                <a:cubicBezTo>
                  <a:pt x="453" y="1204"/>
                  <a:pt x="480" y="1178"/>
                  <a:pt x="480" y="1144"/>
                </a:cubicBezTo>
                <a:cubicBezTo>
                  <a:pt x="480" y="1111"/>
                  <a:pt x="453" y="1084"/>
                  <a:pt x="420" y="1084"/>
                </a:cubicBezTo>
                <a:cubicBezTo>
                  <a:pt x="363" y="1084"/>
                  <a:pt x="363" y="1084"/>
                  <a:pt x="363" y="1084"/>
                </a:cubicBezTo>
                <a:cubicBezTo>
                  <a:pt x="375" y="979"/>
                  <a:pt x="416" y="883"/>
                  <a:pt x="479" y="8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Title 56">
            <a:extLst>
              <a:ext uri="{FF2B5EF4-FFF2-40B4-BE49-F238E27FC236}">
                <a16:creationId xmlns:a16="http://schemas.microsoft.com/office/drawing/2014/main" id="{1C75495C-C49D-EB71-D503-B54943A907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3478849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evron 2">
            <a:extLst>
              <a:ext uri="{FF2B5EF4-FFF2-40B4-BE49-F238E27FC236}">
                <a16:creationId xmlns:a16="http://schemas.microsoft.com/office/drawing/2014/main" id="{6EEB6844-82A0-B1B0-17AB-93AD09F60673}"/>
              </a:ext>
            </a:extLst>
          </p:cNvPr>
          <p:cNvSpPr/>
          <p:nvPr/>
        </p:nvSpPr>
        <p:spPr>
          <a:xfrm>
            <a:off x="2951444" y="1928265"/>
            <a:ext cx="2196001" cy="619497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" name="Chevron 3">
            <a:extLst>
              <a:ext uri="{FF2B5EF4-FFF2-40B4-BE49-F238E27FC236}">
                <a16:creationId xmlns:a16="http://schemas.microsoft.com/office/drawing/2014/main" id="{7C6E6FA2-29D7-CD94-4F78-8706E8D98F81}"/>
              </a:ext>
            </a:extLst>
          </p:cNvPr>
          <p:cNvSpPr/>
          <p:nvPr/>
        </p:nvSpPr>
        <p:spPr>
          <a:xfrm>
            <a:off x="6950182" y="1928265"/>
            <a:ext cx="2196001" cy="619497"/>
          </a:xfrm>
          <a:prstGeom prst="chevr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Chevron 4">
            <a:extLst>
              <a:ext uri="{FF2B5EF4-FFF2-40B4-BE49-F238E27FC236}">
                <a16:creationId xmlns:a16="http://schemas.microsoft.com/office/drawing/2014/main" id="{B8876406-A5C4-8D87-C09C-3CFE85BF5A32}"/>
              </a:ext>
            </a:extLst>
          </p:cNvPr>
          <p:cNvSpPr/>
          <p:nvPr/>
        </p:nvSpPr>
        <p:spPr>
          <a:xfrm>
            <a:off x="8949551" y="1928265"/>
            <a:ext cx="2196001" cy="619497"/>
          </a:xfrm>
          <a:prstGeom prst="chevr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Chevron 5">
            <a:extLst>
              <a:ext uri="{FF2B5EF4-FFF2-40B4-BE49-F238E27FC236}">
                <a16:creationId xmlns:a16="http://schemas.microsoft.com/office/drawing/2014/main" id="{273A9E59-F135-0C9E-74B7-A52DD9152594}"/>
              </a:ext>
            </a:extLst>
          </p:cNvPr>
          <p:cNvSpPr/>
          <p:nvPr/>
        </p:nvSpPr>
        <p:spPr>
          <a:xfrm>
            <a:off x="4950813" y="1928265"/>
            <a:ext cx="2196001" cy="619497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Rounded Rectangle 6">
            <a:extLst>
              <a:ext uri="{FF2B5EF4-FFF2-40B4-BE49-F238E27FC236}">
                <a16:creationId xmlns:a16="http://schemas.microsoft.com/office/drawing/2014/main" id="{70F23D5F-1A56-6696-33C1-69B795919B88}"/>
              </a:ext>
            </a:extLst>
          </p:cNvPr>
          <p:cNvSpPr/>
          <p:nvPr/>
        </p:nvSpPr>
        <p:spPr>
          <a:xfrm>
            <a:off x="9025017" y="2684041"/>
            <a:ext cx="1837867" cy="3536128"/>
          </a:xfrm>
          <a:prstGeom prst="roundRect">
            <a:avLst>
              <a:gd name="adj" fmla="val 10715"/>
            </a:avLst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ed Rectangle 7">
            <a:extLst>
              <a:ext uri="{FF2B5EF4-FFF2-40B4-BE49-F238E27FC236}">
                <a16:creationId xmlns:a16="http://schemas.microsoft.com/office/drawing/2014/main" id="{208AE5E9-A198-2AFF-8303-CB0B7C8DAF4A}"/>
              </a:ext>
            </a:extLst>
          </p:cNvPr>
          <p:cNvSpPr/>
          <p:nvPr/>
        </p:nvSpPr>
        <p:spPr>
          <a:xfrm>
            <a:off x="2999909" y="2684041"/>
            <a:ext cx="1837867" cy="3536128"/>
          </a:xfrm>
          <a:prstGeom prst="roundRect">
            <a:avLst>
              <a:gd name="adj" fmla="val 10715"/>
            </a:avLst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ed Rectangle 8">
            <a:extLst>
              <a:ext uri="{FF2B5EF4-FFF2-40B4-BE49-F238E27FC236}">
                <a16:creationId xmlns:a16="http://schemas.microsoft.com/office/drawing/2014/main" id="{8A56FB1E-186B-45A8-A0A7-538BB267D502}"/>
              </a:ext>
            </a:extLst>
          </p:cNvPr>
          <p:cNvSpPr/>
          <p:nvPr/>
        </p:nvSpPr>
        <p:spPr>
          <a:xfrm>
            <a:off x="7016647" y="2684041"/>
            <a:ext cx="1837867" cy="3536128"/>
          </a:xfrm>
          <a:prstGeom prst="roundRect">
            <a:avLst>
              <a:gd name="adj" fmla="val 10715"/>
            </a:avLst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Rounded Rectangle 9">
            <a:extLst>
              <a:ext uri="{FF2B5EF4-FFF2-40B4-BE49-F238E27FC236}">
                <a16:creationId xmlns:a16="http://schemas.microsoft.com/office/drawing/2014/main" id="{FB640479-9DA3-F848-16AC-BB284B453B9B}"/>
              </a:ext>
            </a:extLst>
          </p:cNvPr>
          <p:cNvSpPr/>
          <p:nvPr/>
        </p:nvSpPr>
        <p:spPr>
          <a:xfrm>
            <a:off x="5008278" y="2684041"/>
            <a:ext cx="1837867" cy="3536128"/>
          </a:xfrm>
          <a:prstGeom prst="roundRect">
            <a:avLst>
              <a:gd name="adj" fmla="val 10715"/>
            </a:avLst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C5994DF-E85C-B3CF-521D-018107A617ED}"/>
              </a:ext>
            </a:extLst>
          </p:cNvPr>
          <p:cNvGrpSpPr/>
          <p:nvPr/>
        </p:nvGrpSpPr>
        <p:grpSpPr>
          <a:xfrm>
            <a:off x="3086104" y="2872818"/>
            <a:ext cx="1607628" cy="3139321"/>
            <a:chOff x="804132" y="2745944"/>
            <a:chExt cx="1607628" cy="313932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DA6F69A-BB15-78F8-5BA2-2C16CA099A8B}"/>
                </a:ext>
              </a:extLst>
            </p:cNvPr>
            <p:cNvSpPr txBox="1"/>
            <p:nvPr/>
          </p:nvSpPr>
          <p:spPr>
            <a:xfrm>
              <a:off x="804134" y="3022943"/>
              <a:ext cx="1607626" cy="28623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41AE1C5-CC59-3EF9-10E9-D344B591305C}"/>
                </a:ext>
              </a:extLst>
            </p:cNvPr>
            <p:cNvSpPr txBox="1"/>
            <p:nvPr/>
          </p:nvSpPr>
          <p:spPr>
            <a:xfrm>
              <a:off x="804132" y="2745944"/>
              <a:ext cx="159396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EBE624B-F57E-0F39-6FBC-692CEF3C1FC5}"/>
              </a:ext>
            </a:extLst>
          </p:cNvPr>
          <p:cNvSpPr txBox="1"/>
          <p:nvPr/>
        </p:nvSpPr>
        <p:spPr>
          <a:xfrm>
            <a:off x="3253737" y="2068735"/>
            <a:ext cx="170551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7619969-AC53-220C-DFC9-96BE75F60FA5}"/>
              </a:ext>
            </a:extLst>
          </p:cNvPr>
          <p:cNvSpPr txBox="1"/>
          <p:nvPr/>
        </p:nvSpPr>
        <p:spPr>
          <a:xfrm>
            <a:off x="5264353" y="2068735"/>
            <a:ext cx="170551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D6A67C4-9A8D-94D7-583F-374952AC5AA1}"/>
              </a:ext>
            </a:extLst>
          </p:cNvPr>
          <p:cNvSpPr txBox="1"/>
          <p:nvPr/>
        </p:nvSpPr>
        <p:spPr>
          <a:xfrm>
            <a:off x="7274970" y="2068735"/>
            <a:ext cx="170551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0420B95-09B7-1DC5-0555-1669F671F1D0}"/>
              </a:ext>
            </a:extLst>
          </p:cNvPr>
          <p:cNvSpPr txBox="1"/>
          <p:nvPr/>
        </p:nvSpPr>
        <p:spPr>
          <a:xfrm>
            <a:off x="9285587" y="2068735"/>
            <a:ext cx="170551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BD1F258-8E27-6C44-E8C9-E401A00673E8}"/>
              </a:ext>
            </a:extLst>
          </p:cNvPr>
          <p:cNvGrpSpPr/>
          <p:nvPr/>
        </p:nvGrpSpPr>
        <p:grpSpPr>
          <a:xfrm>
            <a:off x="5104114" y="2872818"/>
            <a:ext cx="1607628" cy="3139321"/>
            <a:chOff x="804132" y="2745944"/>
            <a:chExt cx="1607628" cy="313932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C1E1177-91FB-19ED-5D29-9913038E7198}"/>
                </a:ext>
              </a:extLst>
            </p:cNvPr>
            <p:cNvSpPr txBox="1"/>
            <p:nvPr/>
          </p:nvSpPr>
          <p:spPr>
            <a:xfrm>
              <a:off x="804134" y="3022943"/>
              <a:ext cx="1607626" cy="28623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5FCA8FF-F2C9-234B-FE59-A52E8555245B}"/>
                </a:ext>
              </a:extLst>
            </p:cNvPr>
            <p:cNvSpPr txBox="1"/>
            <p:nvPr/>
          </p:nvSpPr>
          <p:spPr>
            <a:xfrm>
              <a:off x="804132" y="2745944"/>
              <a:ext cx="159396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BBF1E0E-BA26-482A-C34B-5ED9AC3C45F6}"/>
              </a:ext>
            </a:extLst>
          </p:cNvPr>
          <p:cNvGrpSpPr/>
          <p:nvPr/>
        </p:nvGrpSpPr>
        <p:grpSpPr>
          <a:xfrm>
            <a:off x="7122124" y="2872818"/>
            <a:ext cx="1607628" cy="3139321"/>
            <a:chOff x="804132" y="2745944"/>
            <a:chExt cx="1607628" cy="3139321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434FD54-54BC-85EF-5687-B37C4101E560}"/>
                </a:ext>
              </a:extLst>
            </p:cNvPr>
            <p:cNvSpPr txBox="1"/>
            <p:nvPr/>
          </p:nvSpPr>
          <p:spPr>
            <a:xfrm>
              <a:off x="804134" y="3022943"/>
              <a:ext cx="1607626" cy="28623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2871D5F-374C-565A-49EF-F56E48785426}"/>
                </a:ext>
              </a:extLst>
            </p:cNvPr>
            <p:cNvSpPr txBox="1"/>
            <p:nvPr/>
          </p:nvSpPr>
          <p:spPr>
            <a:xfrm>
              <a:off x="804132" y="2745944"/>
              <a:ext cx="159396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0FEC51A-0266-2A63-BB4A-4249DE5EEC65}"/>
              </a:ext>
            </a:extLst>
          </p:cNvPr>
          <p:cNvGrpSpPr/>
          <p:nvPr/>
        </p:nvGrpSpPr>
        <p:grpSpPr>
          <a:xfrm>
            <a:off x="9140134" y="2872818"/>
            <a:ext cx="1607628" cy="3139321"/>
            <a:chOff x="804132" y="2745944"/>
            <a:chExt cx="1607628" cy="313932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9E5701-2362-C92B-8D98-8EA64383559B}"/>
                </a:ext>
              </a:extLst>
            </p:cNvPr>
            <p:cNvSpPr txBox="1"/>
            <p:nvPr/>
          </p:nvSpPr>
          <p:spPr>
            <a:xfrm>
              <a:off x="804134" y="3022943"/>
              <a:ext cx="1607626" cy="28623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E529930-FA0F-A5B7-EE4A-7D673BC49C2B}"/>
                </a:ext>
              </a:extLst>
            </p:cNvPr>
            <p:cNvSpPr txBox="1"/>
            <p:nvPr/>
          </p:nvSpPr>
          <p:spPr>
            <a:xfrm>
              <a:off x="804132" y="2745944"/>
              <a:ext cx="159396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6" name="Chevron 2">
            <a:extLst>
              <a:ext uri="{FF2B5EF4-FFF2-40B4-BE49-F238E27FC236}">
                <a16:creationId xmlns:a16="http://schemas.microsoft.com/office/drawing/2014/main" id="{53154CE6-A6A6-B890-30F6-530E1877DAAD}"/>
              </a:ext>
            </a:extLst>
          </p:cNvPr>
          <p:cNvSpPr/>
          <p:nvPr/>
        </p:nvSpPr>
        <p:spPr>
          <a:xfrm>
            <a:off x="952075" y="1928265"/>
            <a:ext cx="2196001" cy="619497"/>
          </a:xfrm>
          <a:prstGeom prst="chevron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Rounded Rectangle 7">
            <a:extLst>
              <a:ext uri="{FF2B5EF4-FFF2-40B4-BE49-F238E27FC236}">
                <a16:creationId xmlns:a16="http://schemas.microsoft.com/office/drawing/2014/main" id="{6301817E-FCA8-586A-51FF-DAC3A0F6CE0E}"/>
              </a:ext>
            </a:extLst>
          </p:cNvPr>
          <p:cNvSpPr/>
          <p:nvPr/>
        </p:nvSpPr>
        <p:spPr>
          <a:xfrm>
            <a:off x="991540" y="2684041"/>
            <a:ext cx="1837867" cy="3536128"/>
          </a:xfrm>
          <a:prstGeom prst="roundRect">
            <a:avLst>
              <a:gd name="adj" fmla="val 10715"/>
            </a:avLst>
          </a:prstGeom>
          <a:solidFill>
            <a:schemeClr val="bg1"/>
          </a:solidFill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8" name="Group 10">
            <a:extLst>
              <a:ext uri="{FF2B5EF4-FFF2-40B4-BE49-F238E27FC236}">
                <a16:creationId xmlns:a16="http://schemas.microsoft.com/office/drawing/2014/main" id="{6EB5F197-C7DD-DE7C-DC1B-EF79DCFEDDD2}"/>
              </a:ext>
            </a:extLst>
          </p:cNvPr>
          <p:cNvGrpSpPr/>
          <p:nvPr/>
        </p:nvGrpSpPr>
        <p:grpSpPr>
          <a:xfrm>
            <a:off x="1068094" y="2872818"/>
            <a:ext cx="1607628" cy="3139321"/>
            <a:chOff x="804132" y="2745944"/>
            <a:chExt cx="1607628" cy="3139321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010E04C-9E30-C7F4-004F-EDED3E52EF76}"/>
                </a:ext>
              </a:extLst>
            </p:cNvPr>
            <p:cNvSpPr txBox="1"/>
            <p:nvPr/>
          </p:nvSpPr>
          <p:spPr>
            <a:xfrm>
              <a:off x="804134" y="3022943"/>
              <a:ext cx="1607626" cy="28623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173B47C-C97F-E92A-53FD-73802293B90D}"/>
                </a:ext>
              </a:extLst>
            </p:cNvPr>
            <p:cNvSpPr txBox="1"/>
            <p:nvPr/>
          </p:nvSpPr>
          <p:spPr>
            <a:xfrm>
              <a:off x="804132" y="2745944"/>
              <a:ext cx="159396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BF428D89-44E1-9DB1-95F4-88E1D4C8E077}"/>
              </a:ext>
            </a:extLst>
          </p:cNvPr>
          <p:cNvSpPr txBox="1"/>
          <p:nvPr/>
        </p:nvSpPr>
        <p:spPr>
          <a:xfrm>
            <a:off x="1243121" y="2068735"/>
            <a:ext cx="170551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8" name="Title 37">
            <a:extLst>
              <a:ext uri="{FF2B5EF4-FFF2-40B4-BE49-F238E27FC236}">
                <a16:creationId xmlns:a16="http://schemas.microsoft.com/office/drawing/2014/main" id="{DE121567-4508-6967-57C4-7C91F5FEEB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359432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3" y="4147824"/>
            <a:ext cx="12191999" cy="19434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333569" y="4742059"/>
            <a:ext cx="12859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25.546</a:t>
            </a:r>
            <a:endParaRPr lang="id-ID" sz="2800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46" name="Group 45"/>
          <p:cNvGrpSpPr/>
          <p:nvPr/>
        </p:nvGrpSpPr>
        <p:grpSpPr>
          <a:xfrm>
            <a:off x="1005333" y="1915939"/>
            <a:ext cx="1942403" cy="1941423"/>
            <a:chOff x="1005331" y="1831713"/>
            <a:chExt cx="1942403" cy="1941423"/>
          </a:xfrm>
        </p:grpSpPr>
        <p:grpSp>
          <p:nvGrpSpPr>
            <p:cNvPr id="7" name="Group 6"/>
            <p:cNvGrpSpPr/>
            <p:nvPr/>
          </p:nvGrpSpPr>
          <p:grpSpPr>
            <a:xfrm>
              <a:off x="1005331" y="1831713"/>
              <a:ext cx="1942403" cy="1941423"/>
              <a:chOff x="3038671" y="1565107"/>
              <a:chExt cx="2592108" cy="2590800"/>
            </a:xfrm>
          </p:grpSpPr>
          <p:sp>
            <p:nvSpPr>
              <p:cNvPr id="3" name="Oval 2"/>
              <p:cNvSpPr>
                <a:spLocks noChangeAspect="1"/>
              </p:cNvSpPr>
              <p:nvPr/>
            </p:nvSpPr>
            <p:spPr>
              <a:xfrm>
                <a:off x="3039979" y="1565107"/>
                <a:ext cx="2590800" cy="25908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4" name="Pie 3"/>
              <p:cNvSpPr>
                <a:spLocks noChangeAspect="1"/>
              </p:cNvSpPr>
              <p:nvPr/>
            </p:nvSpPr>
            <p:spPr>
              <a:xfrm>
                <a:off x="3038671" y="1566180"/>
                <a:ext cx="2588650" cy="2588651"/>
              </a:xfrm>
              <a:prstGeom prst="pie">
                <a:avLst>
                  <a:gd name="adj1" fmla="val 11814277"/>
                  <a:gd name="adj2" fmla="val 2133112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1">
                <a:schemeClr val="accent5"/>
              </a:lnRef>
              <a:fillRef idx="3">
                <a:schemeClr val="accent5"/>
              </a:fillRef>
              <a:effectRef idx="2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" name="Oval 4"/>
              <p:cNvSpPr>
                <a:spLocks noChangeAspect="1"/>
              </p:cNvSpPr>
              <p:nvPr/>
            </p:nvSpPr>
            <p:spPr>
              <a:xfrm>
                <a:off x="3263432" y="1788561"/>
                <a:ext cx="2143893" cy="21438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id-ID" sz="3600" dirty="0">
                  <a:solidFill>
                    <a:schemeClr val="tx1"/>
                  </a:solidFill>
                  <a:latin typeface="+mj-lt"/>
                </a:endParaRPr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1556384" y="2491290"/>
              <a:ext cx="84029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dirty="0">
                  <a:solidFill>
                    <a:schemeClr val="accent1"/>
                  </a:solidFill>
                  <a:latin typeface="Bebas Neue" panose="020B0606020202050201" pitchFamily="34" charset="0"/>
                </a:rPr>
                <a:t>63</a:t>
              </a:r>
              <a:r>
                <a:rPr lang="id-ID" sz="3600" dirty="0">
                  <a:solidFill>
                    <a:schemeClr val="accent1"/>
                  </a:solidFill>
                  <a:latin typeface="Bebas Neue" panose="020B0606020202050201" pitchFamily="34" charset="0"/>
                </a:rPr>
                <a:t>%</a:t>
              </a:r>
            </a:p>
          </p:txBody>
        </p:sp>
      </p:grpSp>
      <p:sp>
        <p:nvSpPr>
          <p:cNvPr id="17" name="TextBox 34"/>
          <p:cNvSpPr txBox="1"/>
          <p:nvPr/>
        </p:nvSpPr>
        <p:spPr>
          <a:xfrm>
            <a:off x="832571" y="5261959"/>
            <a:ext cx="22853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Lorem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ipsum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dolor sit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amet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consectetur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adipiscing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elit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. </a:t>
            </a:r>
          </a:p>
        </p:txBody>
      </p:sp>
      <p:sp>
        <p:nvSpPr>
          <p:cNvPr id="18" name="Text Placeholder 6"/>
          <p:cNvSpPr txBox="1">
            <a:spLocks/>
          </p:cNvSpPr>
          <p:nvPr/>
        </p:nvSpPr>
        <p:spPr>
          <a:xfrm>
            <a:off x="1020784" y="4356908"/>
            <a:ext cx="1969495" cy="38114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400" b="1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Feature One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076771" y="4738050"/>
            <a:ext cx="12859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66.545</a:t>
            </a:r>
            <a:endParaRPr lang="id-ID" sz="2800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3748533" y="1911930"/>
            <a:ext cx="1942403" cy="1941423"/>
            <a:chOff x="4237818" y="1827701"/>
            <a:chExt cx="1942403" cy="1941423"/>
          </a:xfrm>
        </p:grpSpPr>
        <p:grpSp>
          <p:nvGrpSpPr>
            <p:cNvPr id="19" name="Group 18"/>
            <p:cNvGrpSpPr/>
            <p:nvPr/>
          </p:nvGrpSpPr>
          <p:grpSpPr>
            <a:xfrm>
              <a:off x="4237818" y="1827701"/>
              <a:ext cx="1942403" cy="1941423"/>
              <a:chOff x="3038671" y="1565107"/>
              <a:chExt cx="2592108" cy="2590800"/>
            </a:xfrm>
          </p:grpSpPr>
          <p:sp>
            <p:nvSpPr>
              <p:cNvPr id="20" name="Oval 19"/>
              <p:cNvSpPr>
                <a:spLocks noChangeAspect="1"/>
              </p:cNvSpPr>
              <p:nvPr/>
            </p:nvSpPr>
            <p:spPr>
              <a:xfrm>
                <a:off x="3039979" y="1565107"/>
                <a:ext cx="2590800" cy="25908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21" name="Pie 20"/>
              <p:cNvSpPr>
                <a:spLocks noChangeAspect="1"/>
              </p:cNvSpPr>
              <p:nvPr/>
            </p:nvSpPr>
            <p:spPr>
              <a:xfrm>
                <a:off x="3038671" y="1566180"/>
                <a:ext cx="2588650" cy="2588651"/>
              </a:xfrm>
              <a:prstGeom prst="pie">
                <a:avLst>
                  <a:gd name="adj1" fmla="val 11814277"/>
                  <a:gd name="adj2" fmla="val 3343579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1">
                <a:schemeClr val="accent5"/>
              </a:lnRef>
              <a:fillRef idx="3">
                <a:schemeClr val="accent5"/>
              </a:fillRef>
              <a:effectRef idx="2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Oval 21"/>
              <p:cNvSpPr>
                <a:spLocks noChangeAspect="1"/>
              </p:cNvSpPr>
              <p:nvPr/>
            </p:nvSpPr>
            <p:spPr>
              <a:xfrm>
                <a:off x="3263432" y="1788561"/>
                <a:ext cx="2143893" cy="21438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id-ID" sz="3600" dirty="0">
                  <a:solidFill>
                    <a:schemeClr val="tx1"/>
                  </a:solidFill>
                  <a:latin typeface="+mj-lt"/>
                </a:endParaRPr>
              </a:p>
            </p:txBody>
          </p:sp>
        </p:grpSp>
        <p:sp>
          <p:nvSpPr>
            <p:cNvPr id="24" name="TextBox 23"/>
            <p:cNvSpPr txBox="1"/>
            <p:nvPr/>
          </p:nvSpPr>
          <p:spPr>
            <a:xfrm>
              <a:off x="4788871" y="2487278"/>
              <a:ext cx="84029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dirty="0">
                  <a:solidFill>
                    <a:schemeClr val="accent1"/>
                  </a:solidFill>
                  <a:latin typeface="Bebas Neue" panose="020B0606020202050201" pitchFamily="34" charset="0"/>
                </a:rPr>
                <a:t>70</a:t>
              </a:r>
              <a:r>
                <a:rPr lang="id-ID" sz="3600" dirty="0">
                  <a:solidFill>
                    <a:schemeClr val="accent1"/>
                  </a:solidFill>
                  <a:latin typeface="Bebas Neue" panose="020B0606020202050201" pitchFamily="34" charset="0"/>
                </a:rPr>
                <a:t>%</a:t>
              </a:r>
            </a:p>
          </p:txBody>
        </p:sp>
      </p:grpSp>
      <p:sp>
        <p:nvSpPr>
          <p:cNvPr id="25" name="TextBox 34"/>
          <p:cNvSpPr txBox="1"/>
          <p:nvPr/>
        </p:nvSpPr>
        <p:spPr>
          <a:xfrm>
            <a:off x="3571763" y="5257947"/>
            <a:ext cx="22853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Lorem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ipsum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dolor sit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amet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consectetur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adipiscing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elit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. </a:t>
            </a:r>
          </a:p>
        </p:txBody>
      </p:sp>
      <p:sp>
        <p:nvSpPr>
          <p:cNvPr id="26" name="Text Placeholder 6"/>
          <p:cNvSpPr txBox="1">
            <a:spLocks/>
          </p:cNvSpPr>
          <p:nvPr/>
        </p:nvSpPr>
        <p:spPr>
          <a:xfrm>
            <a:off x="3764419" y="4356908"/>
            <a:ext cx="1969495" cy="38114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400" b="1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Feature One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819971" y="4746067"/>
            <a:ext cx="12859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79.265</a:t>
            </a:r>
            <a:endParaRPr lang="id-ID" sz="2800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6491733" y="1919947"/>
            <a:ext cx="1942403" cy="1941423"/>
            <a:chOff x="7205608" y="1835719"/>
            <a:chExt cx="1942403" cy="1941423"/>
          </a:xfrm>
        </p:grpSpPr>
        <p:grpSp>
          <p:nvGrpSpPr>
            <p:cNvPr id="27" name="Group 26"/>
            <p:cNvGrpSpPr/>
            <p:nvPr/>
          </p:nvGrpSpPr>
          <p:grpSpPr>
            <a:xfrm>
              <a:off x="7205608" y="1835719"/>
              <a:ext cx="1942403" cy="1941423"/>
              <a:chOff x="3038671" y="1565107"/>
              <a:chExt cx="2592108" cy="2590800"/>
            </a:xfrm>
          </p:grpSpPr>
          <p:sp>
            <p:nvSpPr>
              <p:cNvPr id="28" name="Oval 27"/>
              <p:cNvSpPr>
                <a:spLocks noChangeAspect="1"/>
              </p:cNvSpPr>
              <p:nvPr/>
            </p:nvSpPr>
            <p:spPr>
              <a:xfrm>
                <a:off x="3039979" y="1565107"/>
                <a:ext cx="2590800" cy="25908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29" name="Pie 28"/>
              <p:cNvSpPr>
                <a:spLocks noChangeAspect="1"/>
              </p:cNvSpPr>
              <p:nvPr/>
            </p:nvSpPr>
            <p:spPr>
              <a:xfrm>
                <a:off x="3038671" y="1566180"/>
                <a:ext cx="2588650" cy="2588651"/>
              </a:xfrm>
              <a:prstGeom prst="pie">
                <a:avLst>
                  <a:gd name="adj1" fmla="val 11814277"/>
                  <a:gd name="adj2" fmla="val 6459036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1">
                <a:schemeClr val="accent5"/>
              </a:lnRef>
              <a:fillRef idx="3">
                <a:schemeClr val="accent5"/>
              </a:fillRef>
              <a:effectRef idx="2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Oval 29"/>
              <p:cNvSpPr>
                <a:spLocks noChangeAspect="1"/>
              </p:cNvSpPr>
              <p:nvPr/>
            </p:nvSpPr>
            <p:spPr>
              <a:xfrm>
                <a:off x="3263432" y="1788561"/>
                <a:ext cx="2143893" cy="21438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id-ID" sz="3600" dirty="0">
                  <a:solidFill>
                    <a:schemeClr val="tx1"/>
                  </a:solidFill>
                  <a:latin typeface="+mj-lt"/>
                </a:endParaRPr>
              </a:p>
            </p:txBody>
          </p:sp>
        </p:grpSp>
        <p:sp>
          <p:nvSpPr>
            <p:cNvPr id="32" name="TextBox 31"/>
            <p:cNvSpPr txBox="1"/>
            <p:nvPr/>
          </p:nvSpPr>
          <p:spPr>
            <a:xfrm>
              <a:off x="7756661" y="2495296"/>
              <a:ext cx="84029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dirty="0">
                  <a:solidFill>
                    <a:schemeClr val="accent1"/>
                  </a:solidFill>
                  <a:latin typeface="Bebas Neue" panose="020B0606020202050201" pitchFamily="34" charset="0"/>
                </a:rPr>
                <a:t>79</a:t>
              </a:r>
              <a:r>
                <a:rPr lang="id-ID" sz="3600" dirty="0">
                  <a:solidFill>
                    <a:schemeClr val="accent1"/>
                  </a:solidFill>
                  <a:latin typeface="Bebas Neue" panose="020B0606020202050201" pitchFamily="34" charset="0"/>
                </a:rPr>
                <a:t>%</a:t>
              </a:r>
            </a:p>
          </p:txBody>
        </p:sp>
      </p:grpSp>
      <p:sp>
        <p:nvSpPr>
          <p:cNvPr id="33" name="TextBox 34"/>
          <p:cNvSpPr txBox="1"/>
          <p:nvPr/>
        </p:nvSpPr>
        <p:spPr>
          <a:xfrm>
            <a:off x="6310955" y="5265966"/>
            <a:ext cx="22853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Lorem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ipsum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dolor sit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amet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consectetur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adipiscing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elit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. </a:t>
            </a:r>
          </a:p>
        </p:txBody>
      </p:sp>
      <p:sp>
        <p:nvSpPr>
          <p:cNvPr id="34" name="Text Placeholder 6"/>
          <p:cNvSpPr txBox="1">
            <a:spLocks/>
          </p:cNvSpPr>
          <p:nvPr/>
        </p:nvSpPr>
        <p:spPr>
          <a:xfrm>
            <a:off x="6508051" y="4356908"/>
            <a:ext cx="1969495" cy="38114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400" b="1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Feature One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9563169" y="4742055"/>
            <a:ext cx="12859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95.254</a:t>
            </a:r>
            <a:endParaRPr lang="id-ID" sz="2800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9234933" y="1915935"/>
            <a:ext cx="1942403" cy="1941423"/>
            <a:chOff x="9355251" y="1831706"/>
            <a:chExt cx="1942403" cy="1941423"/>
          </a:xfrm>
        </p:grpSpPr>
        <p:grpSp>
          <p:nvGrpSpPr>
            <p:cNvPr id="35" name="Group 34"/>
            <p:cNvGrpSpPr/>
            <p:nvPr/>
          </p:nvGrpSpPr>
          <p:grpSpPr>
            <a:xfrm>
              <a:off x="9355251" y="1831706"/>
              <a:ext cx="1942403" cy="1941423"/>
              <a:chOff x="3038671" y="1565107"/>
              <a:chExt cx="2592108" cy="2590800"/>
            </a:xfrm>
          </p:grpSpPr>
          <p:sp>
            <p:nvSpPr>
              <p:cNvPr id="36" name="Oval 35"/>
              <p:cNvSpPr>
                <a:spLocks noChangeAspect="1"/>
              </p:cNvSpPr>
              <p:nvPr/>
            </p:nvSpPr>
            <p:spPr>
              <a:xfrm>
                <a:off x="3039979" y="1565107"/>
                <a:ext cx="2590800" cy="259080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37" name="Pie 36"/>
              <p:cNvSpPr>
                <a:spLocks noChangeAspect="1"/>
              </p:cNvSpPr>
              <p:nvPr/>
            </p:nvSpPr>
            <p:spPr>
              <a:xfrm>
                <a:off x="3038671" y="1566180"/>
                <a:ext cx="2588650" cy="2588651"/>
              </a:xfrm>
              <a:prstGeom prst="pie">
                <a:avLst>
                  <a:gd name="adj1" fmla="val 11814277"/>
                  <a:gd name="adj2" fmla="val 943901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1">
                <a:schemeClr val="accent5"/>
              </a:lnRef>
              <a:fillRef idx="3">
                <a:schemeClr val="accent5"/>
              </a:fillRef>
              <a:effectRef idx="2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Oval 37"/>
              <p:cNvSpPr>
                <a:spLocks noChangeAspect="1"/>
              </p:cNvSpPr>
              <p:nvPr/>
            </p:nvSpPr>
            <p:spPr>
              <a:xfrm>
                <a:off x="3263432" y="1788561"/>
                <a:ext cx="2143893" cy="214389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id-ID" sz="3600" dirty="0">
                  <a:solidFill>
                    <a:schemeClr val="tx1"/>
                  </a:solidFill>
                  <a:latin typeface="+mj-lt"/>
                </a:endParaRPr>
              </a:p>
            </p:txBody>
          </p:sp>
        </p:grpSp>
        <p:sp>
          <p:nvSpPr>
            <p:cNvPr id="40" name="TextBox 39"/>
            <p:cNvSpPr txBox="1"/>
            <p:nvPr/>
          </p:nvSpPr>
          <p:spPr>
            <a:xfrm>
              <a:off x="9906304" y="2491283"/>
              <a:ext cx="840295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dirty="0">
                  <a:solidFill>
                    <a:schemeClr val="accent1"/>
                  </a:solidFill>
                  <a:latin typeface="Bebas Neue" panose="020B0606020202050201" pitchFamily="34" charset="0"/>
                </a:rPr>
                <a:t>93</a:t>
              </a:r>
              <a:r>
                <a:rPr lang="id-ID" sz="3600" dirty="0">
                  <a:solidFill>
                    <a:schemeClr val="accent1"/>
                  </a:solidFill>
                  <a:latin typeface="Bebas Neue" panose="020B0606020202050201" pitchFamily="34" charset="0"/>
                </a:rPr>
                <a:t>%</a:t>
              </a:r>
            </a:p>
          </p:txBody>
        </p:sp>
      </p:grpSp>
      <p:sp>
        <p:nvSpPr>
          <p:cNvPr id="41" name="TextBox 34"/>
          <p:cNvSpPr txBox="1"/>
          <p:nvPr/>
        </p:nvSpPr>
        <p:spPr>
          <a:xfrm>
            <a:off x="9050143" y="5261952"/>
            <a:ext cx="22853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Lorem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ipsum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dolor sit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amet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,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consectetur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adipiscing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 </a:t>
            </a:r>
            <a:r>
              <a:rPr lang="en-US" sz="1100" dirty="0" err="1">
                <a:solidFill>
                  <a:schemeClr val="bg1">
                    <a:lumMod val="95000"/>
                  </a:schemeClr>
                </a:solidFill>
                <a:latin typeface="+mj-lt"/>
              </a:rPr>
              <a:t>elit</a:t>
            </a:r>
            <a:r>
              <a:rPr lang="en-US" sz="11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. </a:t>
            </a:r>
          </a:p>
        </p:txBody>
      </p:sp>
      <p:sp>
        <p:nvSpPr>
          <p:cNvPr id="42" name="Text Placeholder 6"/>
          <p:cNvSpPr txBox="1">
            <a:spLocks/>
          </p:cNvSpPr>
          <p:nvPr/>
        </p:nvSpPr>
        <p:spPr>
          <a:xfrm>
            <a:off x="9251680" y="4356908"/>
            <a:ext cx="1969495" cy="38114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2400" b="1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Feature One</a:t>
            </a:r>
          </a:p>
        </p:txBody>
      </p:sp>
      <p:sp>
        <p:nvSpPr>
          <p:cNvPr id="53" name="Title 52">
            <a:extLst>
              <a:ext uri="{FF2B5EF4-FFF2-40B4-BE49-F238E27FC236}">
                <a16:creationId xmlns:a16="http://schemas.microsoft.com/office/drawing/2014/main" id="{66BBDAFF-4A4E-403F-9A09-16BA5969AF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3861909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158;p27">
            <a:extLst>
              <a:ext uri="{FF2B5EF4-FFF2-40B4-BE49-F238E27FC236}">
                <a16:creationId xmlns:a16="http://schemas.microsoft.com/office/drawing/2014/main" id="{043430C7-0C92-106C-F2B4-1CCC99D8DAE8}"/>
              </a:ext>
            </a:extLst>
          </p:cNvPr>
          <p:cNvSpPr/>
          <p:nvPr/>
        </p:nvSpPr>
        <p:spPr>
          <a:xfrm>
            <a:off x="511056" y="2060283"/>
            <a:ext cx="1500317" cy="4174625"/>
          </a:xfrm>
          <a:prstGeom prst="roundRect">
            <a:avLst>
              <a:gd name="adj" fmla="val 69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1" i="0" u="none">
              <a:solidFill>
                <a:srgbClr val="000000"/>
              </a:solidFill>
              <a:latin typeface="Calibri" panose="020F0502020204030204" pitchFamily="34" charset="0"/>
              <a:ea typeface="Helvetica Neue"/>
              <a:cs typeface="Calibri" panose="020F0502020204030204" pitchFamily="34" charset="0"/>
              <a:sym typeface="Helvetica Neue"/>
            </a:endParaRPr>
          </a:p>
        </p:txBody>
      </p:sp>
      <p:sp>
        <p:nvSpPr>
          <p:cNvPr id="4" name="Google Shape;159;p27">
            <a:extLst>
              <a:ext uri="{FF2B5EF4-FFF2-40B4-BE49-F238E27FC236}">
                <a16:creationId xmlns:a16="http://schemas.microsoft.com/office/drawing/2014/main" id="{81AC8BC6-9855-0F3C-FB77-3C6DAC6C04D8}"/>
              </a:ext>
            </a:extLst>
          </p:cNvPr>
          <p:cNvSpPr txBox="1"/>
          <p:nvPr/>
        </p:nvSpPr>
        <p:spPr>
          <a:xfrm>
            <a:off x="620293" y="2713430"/>
            <a:ext cx="1109149" cy="3535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4275" tIns="17150" rIns="34275" bIns="171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Impact"/>
              <a:buNone/>
            </a:pPr>
            <a:r>
              <a:rPr lang="en-GB" sz="2800" b="1" i="0" u="none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P</a:t>
            </a:r>
            <a:r>
              <a:rPr lang="en-GB" sz="2000" b="0" i="0" u="none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roduct</a:t>
            </a:r>
            <a:endParaRPr sz="9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Google Shape;161;p27">
            <a:extLst>
              <a:ext uri="{FF2B5EF4-FFF2-40B4-BE49-F238E27FC236}">
                <a16:creationId xmlns:a16="http://schemas.microsoft.com/office/drawing/2014/main" id="{5B6BF811-D16D-805F-BE7D-0258360F9CBA}"/>
              </a:ext>
            </a:extLst>
          </p:cNvPr>
          <p:cNvSpPr/>
          <p:nvPr/>
        </p:nvSpPr>
        <p:spPr>
          <a:xfrm>
            <a:off x="2096355" y="2060282"/>
            <a:ext cx="1500317" cy="4174624"/>
          </a:xfrm>
          <a:prstGeom prst="roundRect">
            <a:avLst>
              <a:gd name="adj" fmla="val 698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endParaRPr sz="1400" b="1">
              <a:latin typeface="Calibri" panose="020F0502020204030204" pitchFamily="34" charset="0"/>
              <a:cs typeface="Calibri" panose="020F0502020204030204" pitchFamily="34" charset="0"/>
              <a:sym typeface="Helvetica Neue"/>
            </a:endParaRPr>
          </a:p>
        </p:txBody>
      </p:sp>
      <p:sp>
        <p:nvSpPr>
          <p:cNvPr id="6" name="Google Shape;162;p27">
            <a:extLst>
              <a:ext uri="{FF2B5EF4-FFF2-40B4-BE49-F238E27FC236}">
                <a16:creationId xmlns:a16="http://schemas.microsoft.com/office/drawing/2014/main" id="{F1BD0A8D-F903-7061-4C19-D8E756CFC097}"/>
              </a:ext>
            </a:extLst>
          </p:cNvPr>
          <p:cNvSpPr txBox="1"/>
          <p:nvPr/>
        </p:nvSpPr>
        <p:spPr>
          <a:xfrm>
            <a:off x="2196597" y="2713429"/>
            <a:ext cx="765560" cy="4347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4275" tIns="17150" rIns="34275" bIns="171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Impact"/>
              <a:buNone/>
            </a:pPr>
            <a:r>
              <a:rPr lang="en-GB" sz="2800" b="1" i="0" u="none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P</a:t>
            </a:r>
            <a:r>
              <a:rPr lang="en-GB" sz="2000" b="0" i="0" u="none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rice</a:t>
            </a:r>
            <a:endParaRPr lang="en-GB" sz="9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Google Shape;164;p27">
            <a:extLst>
              <a:ext uri="{FF2B5EF4-FFF2-40B4-BE49-F238E27FC236}">
                <a16:creationId xmlns:a16="http://schemas.microsoft.com/office/drawing/2014/main" id="{90F54A28-69A0-8431-2179-DBB6BEF580F2}"/>
              </a:ext>
            </a:extLst>
          </p:cNvPr>
          <p:cNvSpPr/>
          <p:nvPr/>
        </p:nvSpPr>
        <p:spPr>
          <a:xfrm>
            <a:off x="3681704" y="2060283"/>
            <a:ext cx="1501141" cy="4174622"/>
          </a:xfrm>
          <a:prstGeom prst="roundRect">
            <a:avLst>
              <a:gd name="adj" fmla="val 698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endParaRPr sz="1400" b="1">
              <a:latin typeface="Calibri" panose="020F0502020204030204" pitchFamily="34" charset="0"/>
              <a:cs typeface="Calibri" panose="020F0502020204030204" pitchFamily="34" charset="0"/>
              <a:sym typeface="Helvetica Neue"/>
            </a:endParaRPr>
          </a:p>
        </p:txBody>
      </p:sp>
      <p:sp>
        <p:nvSpPr>
          <p:cNvPr id="8" name="Google Shape;165;p27">
            <a:extLst>
              <a:ext uri="{FF2B5EF4-FFF2-40B4-BE49-F238E27FC236}">
                <a16:creationId xmlns:a16="http://schemas.microsoft.com/office/drawing/2014/main" id="{8ACE2EAC-C38B-AEEA-E4A6-BE7D489E8F61}"/>
              </a:ext>
            </a:extLst>
          </p:cNvPr>
          <p:cNvSpPr txBox="1"/>
          <p:nvPr/>
        </p:nvSpPr>
        <p:spPr>
          <a:xfrm>
            <a:off x="3813324" y="2713430"/>
            <a:ext cx="734822" cy="307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4275" tIns="17150" rIns="34275" bIns="171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Impact"/>
              <a:buNone/>
            </a:pPr>
            <a:r>
              <a:rPr lang="en-GB" sz="2800" b="1" i="0" u="none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P</a:t>
            </a:r>
            <a:r>
              <a:rPr lang="en-GB" sz="2000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lace</a:t>
            </a:r>
            <a:endParaRPr lang="en-GB" sz="9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Google Shape;167;p27">
            <a:extLst>
              <a:ext uri="{FF2B5EF4-FFF2-40B4-BE49-F238E27FC236}">
                <a16:creationId xmlns:a16="http://schemas.microsoft.com/office/drawing/2014/main" id="{CF7F2F8C-DCEC-A1E8-04A9-389B12755D4F}"/>
              </a:ext>
            </a:extLst>
          </p:cNvPr>
          <p:cNvSpPr/>
          <p:nvPr/>
        </p:nvSpPr>
        <p:spPr>
          <a:xfrm>
            <a:off x="5266600" y="2060282"/>
            <a:ext cx="1501141" cy="4174621"/>
          </a:xfrm>
          <a:prstGeom prst="roundRect">
            <a:avLst>
              <a:gd name="adj" fmla="val 698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endParaRPr sz="1400" b="1">
              <a:latin typeface="Calibri" panose="020F0502020204030204" pitchFamily="34" charset="0"/>
              <a:cs typeface="Calibri" panose="020F0502020204030204" pitchFamily="34" charset="0"/>
              <a:sym typeface="Helvetica Neue"/>
            </a:endParaRPr>
          </a:p>
        </p:txBody>
      </p:sp>
      <p:sp>
        <p:nvSpPr>
          <p:cNvPr id="10" name="Google Shape;168;p27">
            <a:extLst>
              <a:ext uri="{FF2B5EF4-FFF2-40B4-BE49-F238E27FC236}">
                <a16:creationId xmlns:a16="http://schemas.microsoft.com/office/drawing/2014/main" id="{2D01EF74-98C1-CE4E-0C22-E546A2ECC66F}"/>
              </a:ext>
            </a:extLst>
          </p:cNvPr>
          <p:cNvSpPr txBox="1"/>
          <p:nvPr/>
        </p:nvSpPr>
        <p:spPr>
          <a:xfrm>
            <a:off x="5336372" y="2713430"/>
            <a:ext cx="1391927" cy="307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4275" tIns="17150" rIns="34275" bIns="171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Impact"/>
              <a:buNone/>
            </a:pPr>
            <a:r>
              <a:rPr lang="en-GB" sz="2800" b="1" i="0" u="none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P</a:t>
            </a:r>
            <a:r>
              <a:rPr lang="en-GB" sz="2000" b="0" i="0" u="none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romotion</a:t>
            </a:r>
            <a:endParaRPr lang="en-GB" sz="9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Google Shape;170;p27">
            <a:extLst>
              <a:ext uri="{FF2B5EF4-FFF2-40B4-BE49-F238E27FC236}">
                <a16:creationId xmlns:a16="http://schemas.microsoft.com/office/drawing/2014/main" id="{27D5071D-B2D1-BAD7-79ED-280AC0CF18EC}"/>
              </a:ext>
            </a:extLst>
          </p:cNvPr>
          <p:cNvSpPr/>
          <p:nvPr/>
        </p:nvSpPr>
        <p:spPr>
          <a:xfrm>
            <a:off x="6852352" y="2060283"/>
            <a:ext cx="1501141" cy="4174620"/>
          </a:xfrm>
          <a:prstGeom prst="roundRect">
            <a:avLst>
              <a:gd name="adj" fmla="val 698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endParaRPr sz="1400" b="1">
              <a:latin typeface="Calibri" panose="020F0502020204030204" pitchFamily="34" charset="0"/>
              <a:cs typeface="Calibri" panose="020F0502020204030204" pitchFamily="34" charset="0"/>
              <a:sym typeface="Helvetica Neue"/>
            </a:endParaRPr>
          </a:p>
        </p:txBody>
      </p:sp>
      <p:sp>
        <p:nvSpPr>
          <p:cNvPr id="12" name="Google Shape;171;p27">
            <a:extLst>
              <a:ext uri="{FF2B5EF4-FFF2-40B4-BE49-F238E27FC236}">
                <a16:creationId xmlns:a16="http://schemas.microsoft.com/office/drawing/2014/main" id="{7E6B98B5-B7C2-0BD7-B3AD-6327853C1641}"/>
              </a:ext>
            </a:extLst>
          </p:cNvPr>
          <p:cNvSpPr txBox="1"/>
          <p:nvPr/>
        </p:nvSpPr>
        <p:spPr>
          <a:xfrm>
            <a:off x="6959799" y="2713430"/>
            <a:ext cx="1012809" cy="307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4275" tIns="17150" rIns="34275" bIns="171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Impact"/>
              <a:buNone/>
            </a:pPr>
            <a:r>
              <a:rPr lang="en-GB" sz="2800" b="1" i="0" u="none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P</a:t>
            </a:r>
            <a:r>
              <a:rPr lang="en-GB" sz="2000" b="0" i="0" u="none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rocess</a:t>
            </a:r>
            <a:endParaRPr lang="en-GB" sz="9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3" name="Google Shape;172;p27">
            <a:extLst>
              <a:ext uri="{FF2B5EF4-FFF2-40B4-BE49-F238E27FC236}">
                <a16:creationId xmlns:a16="http://schemas.microsoft.com/office/drawing/2014/main" id="{4CB8266F-1E89-9EDA-F8C7-4BD827AFD808}"/>
              </a:ext>
            </a:extLst>
          </p:cNvPr>
          <p:cNvSpPr/>
          <p:nvPr/>
        </p:nvSpPr>
        <p:spPr>
          <a:xfrm>
            <a:off x="8437247" y="2060283"/>
            <a:ext cx="1501141" cy="4174620"/>
          </a:xfrm>
          <a:prstGeom prst="roundRect">
            <a:avLst>
              <a:gd name="adj" fmla="val 69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endParaRPr sz="1400" b="1">
              <a:latin typeface="Calibri" panose="020F0502020204030204" pitchFamily="34" charset="0"/>
              <a:cs typeface="Calibri" panose="020F0502020204030204" pitchFamily="34" charset="0"/>
              <a:sym typeface="Helvetica Neue"/>
            </a:endParaRPr>
          </a:p>
        </p:txBody>
      </p:sp>
      <p:sp>
        <p:nvSpPr>
          <p:cNvPr id="14" name="Google Shape;173;p27">
            <a:extLst>
              <a:ext uri="{FF2B5EF4-FFF2-40B4-BE49-F238E27FC236}">
                <a16:creationId xmlns:a16="http://schemas.microsoft.com/office/drawing/2014/main" id="{6342350B-FD3C-A0C8-2AE4-007A875A29B2}"/>
              </a:ext>
            </a:extLst>
          </p:cNvPr>
          <p:cNvSpPr txBox="1"/>
          <p:nvPr/>
        </p:nvSpPr>
        <p:spPr>
          <a:xfrm>
            <a:off x="8544827" y="2713430"/>
            <a:ext cx="967773" cy="307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4275" tIns="17150" rIns="34275" bIns="171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Impact"/>
              <a:buNone/>
            </a:pPr>
            <a:r>
              <a:rPr lang="en-GB" sz="2800" b="1" i="0" u="none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P</a:t>
            </a:r>
            <a:r>
              <a:rPr lang="en-GB" sz="2000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eople</a:t>
            </a:r>
            <a:endParaRPr lang="en-GB" sz="9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Google Shape;174;p27">
            <a:extLst>
              <a:ext uri="{FF2B5EF4-FFF2-40B4-BE49-F238E27FC236}">
                <a16:creationId xmlns:a16="http://schemas.microsoft.com/office/drawing/2014/main" id="{1FE8C970-34FF-5F18-DFB8-ABBFDF66C0A6}"/>
              </a:ext>
            </a:extLst>
          </p:cNvPr>
          <p:cNvSpPr/>
          <p:nvPr/>
        </p:nvSpPr>
        <p:spPr>
          <a:xfrm>
            <a:off x="10022999" y="2060283"/>
            <a:ext cx="1490847" cy="4174620"/>
          </a:xfrm>
          <a:prstGeom prst="roundRect">
            <a:avLst>
              <a:gd name="adj" fmla="val 698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endParaRPr sz="1400" b="1">
              <a:latin typeface="Calibri" panose="020F0502020204030204" pitchFamily="34" charset="0"/>
              <a:cs typeface="Calibri" panose="020F0502020204030204" pitchFamily="34" charset="0"/>
              <a:sym typeface="Helvetica Neue"/>
            </a:endParaRPr>
          </a:p>
        </p:txBody>
      </p:sp>
      <p:sp>
        <p:nvSpPr>
          <p:cNvPr id="16" name="Google Shape;175;p27">
            <a:extLst>
              <a:ext uri="{FF2B5EF4-FFF2-40B4-BE49-F238E27FC236}">
                <a16:creationId xmlns:a16="http://schemas.microsoft.com/office/drawing/2014/main" id="{CC690E39-89F6-810F-9065-9A704ABDE63B}"/>
              </a:ext>
            </a:extLst>
          </p:cNvPr>
          <p:cNvSpPr txBox="1"/>
          <p:nvPr/>
        </p:nvSpPr>
        <p:spPr>
          <a:xfrm>
            <a:off x="10113656" y="2713430"/>
            <a:ext cx="1567288" cy="5665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34275" tIns="17150" rIns="34275" bIns="1715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Impact"/>
              <a:buNone/>
            </a:pPr>
            <a:r>
              <a:rPr lang="en-GB" sz="2800" b="1" i="0" u="none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P</a:t>
            </a:r>
            <a:r>
              <a:rPr lang="en-GB" sz="2000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hysical</a:t>
            </a:r>
            <a:br>
              <a:rPr lang="en-GB" sz="2000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</a:br>
            <a:r>
              <a:rPr lang="en-GB" sz="2000" dirty="0">
                <a:solidFill>
                  <a:schemeClr val="lt1"/>
                </a:solidFill>
                <a:latin typeface="Calibri" panose="020F0502020204030204" pitchFamily="34" charset="0"/>
                <a:ea typeface="Impact"/>
                <a:cs typeface="Calibri" panose="020F0502020204030204" pitchFamily="34" charset="0"/>
                <a:sym typeface="Impact"/>
              </a:rPr>
              <a:t>Evidence</a:t>
            </a:r>
            <a:endParaRPr lang="en-GB" sz="9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3A55261-306F-D3DD-63D6-A2396416E4E5}"/>
              </a:ext>
            </a:extLst>
          </p:cNvPr>
          <p:cNvSpPr/>
          <p:nvPr/>
        </p:nvSpPr>
        <p:spPr>
          <a:xfrm>
            <a:off x="511056" y="3497650"/>
            <a:ext cx="11002790" cy="2737252"/>
          </a:xfrm>
          <a:prstGeom prst="rect">
            <a:avLst/>
          </a:prstGeom>
          <a:solidFill>
            <a:schemeClr val="bg1">
              <a:lumMod val="9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 sz="24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8" name="Graphic 17" descr="Circles with arrows">
            <a:extLst>
              <a:ext uri="{FF2B5EF4-FFF2-40B4-BE49-F238E27FC236}">
                <a16:creationId xmlns:a16="http://schemas.microsoft.com/office/drawing/2014/main" id="{C0C8D5E9-8FF2-948A-B763-1E7824DA1A0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59799" y="2051241"/>
            <a:ext cx="708376" cy="708376"/>
          </a:xfrm>
          <a:prstGeom prst="rect">
            <a:avLst/>
          </a:prstGeom>
        </p:spPr>
      </p:pic>
      <p:pic>
        <p:nvPicPr>
          <p:cNvPr id="19" name="Graphic 18" descr="Tag">
            <a:extLst>
              <a:ext uri="{FF2B5EF4-FFF2-40B4-BE49-F238E27FC236}">
                <a16:creationId xmlns:a16="http://schemas.microsoft.com/office/drawing/2014/main" id="{01F0D8EA-3EAB-3264-0FB2-5B8ACB0AD4D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196597" y="2021581"/>
            <a:ext cx="708377" cy="708377"/>
          </a:xfrm>
          <a:prstGeom prst="rect">
            <a:avLst/>
          </a:prstGeom>
        </p:spPr>
      </p:pic>
      <p:pic>
        <p:nvPicPr>
          <p:cNvPr id="20" name="Graphic 19" descr="Megaphone">
            <a:extLst>
              <a:ext uri="{FF2B5EF4-FFF2-40B4-BE49-F238E27FC236}">
                <a16:creationId xmlns:a16="http://schemas.microsoft.com/office/drawing/2014/main" id="{F692F97D-894D-85A4-182D-20D74F41C21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336372" y="2086882"/>
            <a:ext cx="585435" cy="585435"/>
          </a:xfrm>
          <a:prstGeom prst="rect">
            <a:avLst/>
          </a:prstGeom>
        </p:spPr>
      </p:pic>
      <p:pic>
        <p:nvPicPr>
          <p:cNvPr id="21" name="Graphic 20" descr="Kiosk">
            <a:extLst>
              <a:ext uri="{FF2B5EF4-FFF2-40B4-BE49-F238E27FC236}">
                <a16:creationId xmlns:a16="http://schemas.microsoft.com/office/drawing/2014/main" id="{1938DF75-267D-E5D4-A21D-BB74C3C2BC6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813324" y="2147075"/>
            <a:ext cx="532213" cy="532213"/>
          </a:xfrm>
          <a:prstGeom prst="rect">
            <a:avLst/>
          </a:prstGeom>
        </p:spPr>
      </p:pic>
      <p:grpSp>
        <p:nvGrpSpPr>
          <p:cNvPr id="22" name="Graphic 14" descr="Group of men">
            <a:extLst>
              <a:ext uri="{FF2B5EF4-FFF2-40B4-BE49-F238E27FC236}">
                <a16:creationId xmlns:a16="http://schemas.microsoft.com/office/drawing/2014/main" id="{689C52EB-4DF2-792F-A9D8-FEF2045F15E1}"/>
              </a:ext>
            </a:extLst>
          </p:cNvPr>
          <p:cNvGrpSpPr/>
          <p:nvPr/>
        </p:nvGrpSpPr>
        <p:grpSpPr>
          <a:xfrm>
            <a:off x="8544827" y="2231734"/>
            <a:ext cx="432401" cy="391095"/>
            <a:chOff x="4921798" y="2253517"/>
            <a:chExt cx="315067" cy="284970"/>
          </a:xfrm>
          <a:solidFill>
            <a:schemeClr val="bg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CCAE646-9654-737F-5C68-9A123F381961}"/>
                </a:ext>
              </a:extLst>
            </p:cNvPr>
            <p:cNvSpPr/>
            <p:nvPr/>
          </p:nvSpPr>
          <p:spPr>
            <a:xfrm>
              <a:off x="5145446" y="2253517"/>
              <a:ext cx="51412" cy="51412"/>
            </a:xfrm>
            <a:custGeom>
              <a:avLst/>
              <a:gdLst>
                <a:gd name="connsiteX0" fmla="*/ 51412 w 51412"/>
                <a:gd name="connsiteY0" fmla="*/ 25706 h 51412"/>
                <a:gd name="connsiteX1" fmla="*/ 25706 w 51412"/>
                <a:gd name="connsiteY1" fmla="*/ 51412 h 51412"/>
                <a:gd name="connsiteX2" fmla="*/ 0 w 51412"/>
                <a:gd name="connsiteY2" fmla="*/ 25706 h 51412"/>
                <a:gd name="connsiteX3" fmla="*/ 25706 w 51412"/>
                <a:gd name="connsiteY3" fmla="*/ 0 h 51412"/>
                <a:gd name="connsiteX4" fmla="*/ 51412 w 51412"/>
                <a:gd name="connsiteY4" fmla="*/ 25706 h 5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2" h="51412">
                  <a:moveTo>
                    <a:pt x="51412" y="25706"/>
                  </a:moveTo>
                  <a:cubicBezTo>
                    <a:pt x="51412" y="39903"/>
                    <a:pt x="39903" y="51412"/>
                    <a:pt x="25706" y="51412"/>
                  </a:cubicBezTo>
                  <a:cubicBezTo>
                    <a:pt x="11509" y="51412"/>
                    <a:pt x="0" y="39903"/>
                    <a:pt x="0" y="25706"/>
                  </a:cubicBezTo>
                  <a:cubicBezTo>
                    <a:pt x="0" y="11509"/>
                    <a:pt x="11509" y="0"/>
                    <a:pt x="25706" y="0"/>
                  </a:cubicBezTo>
                  <a:cubicBezTo>
                    <a:pt x="39903" y="0"/>
                    <a:pt x="51412" y="11509"/>
                    <a:pt x="51412" y="2570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UY" sz="24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D1E6CF-DAB8-F221-B358-83B0458A14B7}"/>
                </a:ext>
              </a:extLst>
            </p:cNvPr>
            <p:cNvSpPr/>
            <p:nvPr/>
          </p:nvSpPr>
          <p:spPr>
            <a:xfrm>
              <a:off x="4961831" y="2253517"/>
              <a:ext cx="51412" cy="51412"/>
            </a:xfrm>
            <a:custGeom>
              <a:avLst/>
              <a:gdLst>
                <a:gd name="connsiteX0" fmla="*/ 51412 w 51412"/>
                <a:gd name="connsiteY0" fmla="*/ 25706 h 51412"/>
                <a:gd name="connsiteX1" fmla="*/ 25706 w 51412"/>
                <a:gd name="connsiteY1" fmla="*/ 51412 h 51412"/>
                <a:gd name="connsiteX2" fmla="*/ 0 w 51412"/>
                <a:gd name="connsiteY2" fmla="*/ 25706 h 51412"/>
                <a:gd name="connsiteX3" fmla="*/ 25706 w 51412"/>
                <a:gd name="connsiteY3" fmla="*/ 0 h 51412"/>
                <a:gd name="connsiteX4" fmla="*/ 51412 w 51412"/>
                <a:gd name="connsiteY4" fmla="*/ 25706 h 5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2" h="51412">
                  <a:moveTo>
                    <a:pt x="51412" y="25706"/>
                  </a:moveTo>
                  <a:cubicBezTo>
                    <a:pt x="51412" y="39903"/>
                    <a:pt x="39903" y="51412"/>
                    <a:pt x="25706" y="51412"/>
                  </a:cubicBezTo>
                  <a:cubicBezTo>
                    <a:pt x="11509" y="51412"/>
                    <a:pt x="0" y="39903"/>
                    <a:pt x="0" y="25706"/>
                  </a:cubicBezTo>
                  <a:cubicBezTo>
                    <a:pt x="0" y="11509"/>
                    <a:pt x="11509" y="0"/>
                    <a:pt x="25706" y="0"/>
                  </a:cubicBezTo>
                  <a:cubicBezTo>
                    <a:pt x="39903" y="0"/>
                    <a:pt x="51412" y="11509"/>
                    <a:pt x="51412" y="2570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UY" sz="24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856920A-5332-DC48-C018-31108D398AC7}"/>
                </a:ext>
              </a:extLst>
            </p:cNvPr>
            <p:cNvSpPr/>
            <p:nvPr/>
          </p:nvSpPr>
          <p:spPr>
            <a:xfrm>
              <a:off x="5053639" y="2253517"/>
              <a:ext cx="51412" cy="51412"/>
            </a:xfrm>
            <a:custGeom>
              <a:avLst/>
              <a:gdLst>
                <a:gd name="connsiteX0" fmla="*/ 51412 w 51412"/>
                <a:gd name="connsiteY0" fmla="*/ 25706 h 51412"/>
                <a:gd name="connsiteX1" fmla="*/ 25706 w 51412"/>
                <a:gd name="connsiteY1" fmla="*/ 51412 h 51412"/>
                <a:gd name="connsiteX2" fmla="*/ 0 w 51412"/>
                <a:gd name="connsiteY2" fmla="*/ 25706 h 51412"/>
                <a:gd name="connsiteX3" fmla="*/ 25706 w 51412"/>
                <a:gd name="connsiteY3" fmla="*/ 0 h 51412"/>
                <a:gd name="connsiteX4" fmla="*/ 51412 w 51412"/>
                <a:gd name="connsiteY4" fmla="*/ 25706 h 5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2" h="51412">
                  <a:moveTo>
                    <a:pt x="51412" y="25706"/>
                  </a:moveTo>
                  <a:cubicBezTo>
                    <a:pt x="51412" y="39903"/>
                    <a:pt x="39903" y="51412"/>
                    <a:pt x="25706" y="51412"/>
                  </a:cubicBezTo>
                  <a:cubicBezTo>
                    <a:pt x="11509" y="51412"/>
                    <a:pt x="0" y="39903"/>
                    <a:pt x="0" y="25706"/>
                  </a:cubicBezTo>
                  <a:cubicBezTo>
                    <a:pt x="0" y="11509"/>
                    <a:pt x="11509" y="0"/>
                    <a:pt x="25706" y="0"/>
                  </a:cubicBezTo>
                  <a:cubicBezTo>
                    <a:pt x="39903" y="0"/>
                    <a:pt x="51412" y="11509"/>
                    <a:pt x="51412" y="2570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UY" sz="24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D22021F-C9CE-E48A-679A-EBB7315C0721}"/>
                </a:ext>
              </a:extLst>
            </p:cNvPr>
            <p:cNvSpPr/>
            <p:nvPr/>
          </p:nvSpPr>
          <p:spPr>
            <a:xfrm>
              <a:off x="5014340" y="2312641"/>
              <a:ext cx="130722" cy="225846"/>
            </a:xfrm>
            <a:custGeom>
              <a:avLst/>
              <a:gdLst>
                <a:gd name="connsiteX0" fmla="*/ 130372 w 130722"/>
                <a:gd name="connsiteY0" fmla="*/ 86299 h 225846"/>
                <a:gd name="connsiteX1" fmla="*/ 113847 w 130722"/>
                <a:gd name="connsiteY1" fmla="*/ 25339 h 225846"/>
                <a:gd name="connsiteX2" fmla="*/ 110542 w 130722"/>
                <a:gd name="connsiteY2" fmla="*/ 19463 h 225846"/>
                <a:gd name="connsiteX3" fmla="*/ 85203 w 130722"/>
                <a:gd name="connsiteY3" fmla="*/ 3305 h 225846"/>
                <a:gd name="connsiteX4" fmla="*/ 65372 w 130722"/>
                <a:gd name="connsiteY4" fmla="*/ 0 h 225846"/>
                <a:gd name="connsiteX5" fmla="*/ 45542 w 130722"/>
                <a:gd name="connsiteY5" fmla="*/ 3305 h 225846"/>
                <a:gd name="connsiteX6" fmla="*/ 20203 w 130722"/>
                <a:gd name="connsiteY6" fmla="*/ 19463 h 225846"/>
                <a:gd name="connsiteX7" fmla="*/ 16898 w 130722"/>
                <a:gd name="connsiteY7" fmla="*/ 25339 h 225846"/>
                <a:gd name="connsiteX8" fmla="*/ 372 w 130722"/>
                <a:gd name="connsiteY8" fmla="*/ 86299 h 225846"/>
                <a:gd name="connsiteX9" fmla="*/ 8084 w 130722"/>
                <a:gd name="connsiteY9" fmla="*/ 100254 h 225846"/>
                <a:gd name="connsiteX10" fmla="*/ 11022 w 130722"/>
                <a:gd name="connsiteY10" fmla="*/ 100621 h 225846"/>
                <a:gd name="connsiteX11" fmla="*/ 21672 w 130722"/>
                <a:gd name="connsiteY11" fmla="*/ 92542 h 225846"/>
                <a:gd name="connsiteX12" fmla="*/ 36361 w 130722"/>
                <a:gd name="connsiteY12" fmla="*/ 38926 h 225846"/>
                <a:gd name="connsiteX13" fmla="*/ 36361 w 130722"/>
                <a:gd name="connsiteY13" fmla="*/ 225847 h 225846"/>
                <a:gd name="connsiteX14" fmla="*/ 58395 w 130722"/>
                <a:gd name="connsiteY14" fmla="*/ 225847 h 225846"/>
                <a:gd name="connsiteX15" fmla="*/ 58395 w 130722"/>
                <a:gd name="connsiteY15" fmla="*/ 120819 h 225846"/>
                <a:gd name="connsiteX16" fmla="*/ 73084 w 130722"/>
                <a:gd name="connsiteY16" fmla="*/ 120819 h 225846"/>
                <a:gd name="connsiteX17" fmla="*/ 73084 w 130722"/>
                <a:gd name="connsiteY17" fmla="*/ 225479 h 225846"/>
                <a:gd name="connsiteX18" fmla="*/ 95118 w 130722"/>
                <a:gd name="connsiteY18" fmla="*/ 225479 h 225846"/>
                <a:gd name="connsiteX19" fmla="*/ 95118 w 130722"/>
                <a:gd name="connsiteY19" fmla="*/ 38926 h 225846"/>
                <a:gd name="connsiteX20" fmla="*/ 109807 w 130722"/>
                <a:gd name="connsiteY20" fmla="*/ 92542 h 225846"/>
                <a:gd name="connsiteX21" fmla="*/ 120457 w 130722"/>
                <a:gd name="connsiteY21" fmla="*/ 100621 h 225846"/>
                <a:gd name="connsiteX22" fmla="*/ 123395 w 130722"/>
                <a:gd name="connsiteY22" fmla="*/ 100254 h 225846"/>
                <a:gd name="connsiteX23" fmla="*/ 130372 w 130722"/>
                <a:gd name="connsiteY23" fmla="*/ 86299 h 22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0722" h="225846">
                  <a:moveTo>
                    <a:pt x="130372" y="86299"/>
                  </a:moveTo>
                  <a:lnTo>
                    <a:pt x="113847" y="25339"/>
                  </a:lnTo>
                  <a:cubicBezTo>
                    <a:pt x="113112" y="23136"/>
                    <a:pt x="112010" y="20932"/>
                    <a:pt x="110542" y="19463"/>
                  </a:cubicBezTo>
                  <a:cubicBezTo>
                    <a:pt x="103564" y="12119"/>
                    <a:pt x="94751" y="6610"/>
                    <a:pt x="85203" y="3305"/>
                  </a:cubicBezTo>
                  <a:cubicBezTo>
                    <a:pt x="78960" y="1102"/>
                    <a:pt x="72350" y="0"/>
                    <a:pt x="65372" y="0"/>
                  </a:cubicBezTo>
                  <a:cubicBezTo>
                    <a:pt x="58395" y="0"/>
                    <a:pt x="51785" y="1102"/>
                    <a:pt x="45542" y="3305"/>
                  </a:cubicBezTo>
                  <a:cubicBezTo>
                    <a:pt x="35627" y="6610"/>
                    <a:pt x="27180" y="12119"/>
                    <a:pt x="20203" y="19463"/>
                  </a:cubicBezTo>
                  <a:cubicBezTo>
                    <a:pt x="18734" y="21299"/>
                    <a:pt x="17632" y="23136"/>
                    <a:pt x="16898" y="25339"/>
                  </a:cubicBezTo>
                  <a:lnTo>
                    <a:pt x="372" y="86299"/>
                  </a:lnTo>
                  <a:cubicBezTo>
                    <a:pt x="-1096" y="92175"/>
                    <a:pt x="1841" y="98785"/>
                    <a:pt x="8084" y="100254"/>
                  </a:cubicBezTo>
                  <a:cubicBezTo>
                    <a:pt x="9186" y="100621"/>
                    <a:pt x="9920" y="100621"/>
                    <a:pt x="11022" y="100621"/>
                  </a:cubicBezTo>
                  <a:cubicBezTo>
                    <a:pt x="15796" y="100621"/>
                    <a:pt x="20203" y="97316"/>
                    <a:pt x="21672" y="92542"/>
                  </a:cubicBezTo>
                  <a:lnTo>
                    <a:pt x="36361" y="38926"/>
                  </a:lnTo>
                  <a:lnTo>
                    <a:pt x="36361" y="225847"/>
                  </a:lnTo>
                  <a:lnTo>
                    <a:pt x="58395" y="225847"/>
                  </a:lnTo>
                  <a:lnTo>
                    <a:pt x="58395" y="120819"/>
                  </a:lnTo>
                  <a:lnTo>
                    <a:pt x="73084" y="120819"/>
                  </a:lnTo>
                  <a:lnTo>
                    <a:pt x="73084" y="225479"/>
                  </a:lnTo>
                  <a:lnTo>
                    <a:pt x="95118" y="225479"/>
                  </a:lnTo>
                  <a:lnTo>
                    <a:pt x="95118" y="38926"/>
                  </a:lnTo>
                  <a:lnTo>
                    <a:pt x="109807" y="92542"/>
                  </a:lnTo>
                  <a:cubicBezTo>
                    <a:pt x="111276" y="97316"/>
                    <a:pt x="115683" y="100621"/>
                    <a:pt x="120457" y="100621"/>
                  </a:cubicBezTo>
                  <a:cubicBezTo>
                    <a:pt x="121558" y="100621"/>
                    <a:pt x="122293" y="100621"/>
                    <a:pt x="123395" y="100254"/>
                  </a:cubicBezTo>
                  <a:cubicBezTo>
                    <a:pt x="128536" y="98785"/>
                    <a:pt x="131841" y="92175"/>
                    <a:pt x="130372" y="86299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UY" sz="24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61DBE66-22F0-9381-D074-8E75933F5AA0}"/>
                </a:ext>
              </a:extLst>
            </p:cNvPr>
            <p:cNvSpPr/>
            <p:nvPr/>
          </p:nvSpPr>
          <p:spPr>
            <a:xfrm>
              <a:off x="4921798" y="2312274"/>
              <a:ext cx="106134" cy="226213"/>
            </a:xfrm>
            <a:custGeom>
              <a:avLst/>
              <a:gdLst>
                <a:gd name="connsiteX0" fmla="*/ 85203 w 106134"/>
                <a:gd name="connsiteY0" fmla="*/ 84830 h 226213"/>
                <a:gd name="connsiteX1" fmla="*/ 101728 w 106134"/>
                <a:gd name="connsiteY1" fmla="*/ 23870 h 226213"/>
                <a:gd name="connsiteX2" fmla="*/ 106135 w 106134"/>
                <a:gd name="connsiteY2" fmla="*/ 15056 h 226213"/>
                <a:gd name="connsiteX3" fmla="*/ 85203 w 106134"/>
                <a:gd name="connsiteY3" fmla="*/ 3305 h 226213"/>
                <a:gd name="connsiteX4" fmla="*/ 65372 w 106134"/>
                <a:gd name="connsiteY4" fmla="*/ 0 h 226213"/>
                <a:gd name="connsiteX5" fmla="*/ 45542 w 106134"/>
                <a:gd name="connsiteY5" fmla="*/ 3305 h 226213"/>
                <a:gd name="connsiteX6" fmla="*/ 20203 w 106134"/>
                <a:gd name="connsiteY6" fmla="*/ 19463 h 226213"/>
                <a:gd name="connsiteX7" fmla="*/ 16898 w 106134"/>
                <a:gd name="connsiteY7" fmla="*/ 25339 h 226213"/>
                <a:gd name="connsiteX8" fmla="*/ 372 w 106134"/>
                <a:gd name="connsiteY8" fmla="*/ 86666 h 226213"/>
                <a:gd name="connsiteX9" fmla="*/ 8084 w 106134"/>
                <a:gd name="connsiteY9" fmla="*/ 100621 h 226213"/>
                <a:gd name="connsiteX10" fmla="*/ 11022 w 106134"/>
                <a:gd name="connsiteY10" fmla="*/ 100988 h 226213"/>
                <a:gd name="connsiteX11" fmla="*/ 21672 w 106134"/>
                <a:gd name="connsiteY11" fmla="*/ 92909 h 226213"/>
                <a:gd name="connsiteX12" fmla="*/ 36361 w 106134"/>
                <a:gd name="connsiteY12" fmla="*/ 39294 h 226213"/>
                <a:gd name="connsiteX13" fmla="*/ 36361 w 106134"/>
                <a:gd name="connsiteY13" fmla="*/ 226214 h 226213"/>
                <a:gd name="connsiteX14" fmla="*/ 58395 w 106134"/>
                <a:gd name="connsiteY14" fmla="*/ 226214 h 226213"/>
                <a:gd name="connsiteX15" fmla="*/ 58395 w 106134"/>
                <a:gd name="connsiteY15" fmla="*/ 121186 h 226213"/>
                <a:gd name="connsiteX16" fmla="*/ 73084 w 106134"/>
                <a:gd name="connsiteY16" fmla="*/ 121186 h 226213"/>
                <a:gd name="connsiteX17" fmla="*/ 73084 w 106134"/>
                <a:gd name="connsiteY17" fmla="*/ 225847 h 226213"/>
                <a:gd name="connsiteX18" fmla="*/ 95118 w 106134"/>
                <a:gd name="connsiteY18" fmla="*/ 225847 h 226213"/>
                <a:gd name="connsiteX19" fmla="*/ 95118 w 106134"/>
                <a:gd name="connsiteY19" fmla="*/ 106864 h 226213"/>
                <a:gd name="connsiteX20" fmla="*/ 85203 w 106134"/>
                <a:gd name="connsiteY20" fmla="*/ 84830 h 22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134" h="226213">
                  <a:moveTo>
                    <a:pt x="85203" y="84830"/>
                  </a:moveTo>
                  <a:lnTo>
                    <a:pt x="101728" y="23870"/>
                  </a:lnTo>
                  <a:cubicBezTo>
                    <a:pt x="102462" y="20565"/>
                    <a:pt x="104299" y="17627"/>
                    <a:pt x="106135" y="15056"/>
                  </a:cubicBezTo>
                  <a:cubicBezTo>
                    <a:pt x="100259" y="9915"/>
                    <a:pt x="92915" y="5876"/>
                    <a:pt x="85203" y="3305"/>
                  </a:cubicBezTo>
                  <a:cubicBezTo>
                    <a:pt x="78960" y="1102"/>
                    <a:pt x="72350" y="0"/>
                    <a:pt x="65372" y="0"/>
                  </a:cubicBezTo>
                  <a:cubicBezTo>
                    <a:pt x="58395" y="0"/>
                    <a:pt x="51785" y="1102"/>
                    <a:pt x="45542" y="3305"/>
                  </a:cubicBezTo>
                  <a:cubicBezTo>
                    <a:pt x="35627" y="6610"/>
                    <a:pt x="27180" y="12119"/>
                    <a:pt x="20203" y="19463"/>
                  </a:cubicBezTo>
                  <a:cubicBezTo>
                    <a:pt x="18734" y="21299"/>
                    <a:pt x="17632" y="23136"/>
                    <a:pt x="16898" y="25339"/>
                  </a:cubicBezTo>
                  <a:lnTo>
                    <a:pt x="372" y="86666"/>
                  </a:lnTo>
                  <a:cubicBezTo>
                    <a:pt x="-1096" y="92542"/>
                    <a:pt x="1841" y="99152"/>
                    <a:pt x="8084" y="100621"/>
                  </a:cubicBezTo>
                  <a:cubicBezTo>
                    <a:pt x="9186" y="100988"/>
                    <a:pt x="9920" y="100988"/>
                    <a:pt x="11022" y="100988"/>
                  </a:cubicBezTo>
                  <a:cubicBezTo>
                    <a:pt x="15796" y="100988"/>
                    <a:pt x="20203" y="97683"/>
                    <a:pt x="21672" y="92909"/>
                  </a:cubicBezTo>
                  <a:lnTo>
                    <a:pt x="36361" y="39294"/>
                  </a:lnTo>
                  <a:lnTo>
                    <a:pt x="36361" y="226214"/>
                  </a:lnTo>
                  <a:lnTo>
                    <a:pt x="58395" y="226214"/>
                  </a:lnTo>
                  <a:lnTo>
                    <a:pt x="58395" y="121186"/>
                  </a:lnTo>
                  <a:lnTo>
                    <a:pt x="73084" y="121186"/>
                  </a:lnTo>
                  <a:lnTo>
                    <a:pt x="73084" y="225847"/>
                  </a:lnTo>
                  <a:lnTo>
                    <a:pt x="95118" y="225847"/>
                  </a:lnTo>
                  <a:lnTo>
                    <a:pt x="95118" y="106864"/>
                  </a:lnTo>
                  <a:cubicBezTo>
                    <a:pt x="87406" y="103192"/>
                    <a:pt x="82999" y="94011"/>
                    <a:pt x="85203" y="84830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UY" sz="24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0B9CA29-069B-9678-3D61-CC139E9C0365}"/>
                </a:ext>
              </a:extLst>
            </p:cNvPr>
            <p:cNvSpPr/>
            <p:nvPr/>
          </p:nvSpPr>
          <p:spPr>
            <a:xfrm>
              <a:off x="5130390" y="2312641"/>
              <a:ext cx="106475" cy="225846"/>
            </a:xfrm>
            <a:custGeom>
              <a:avLst/>
              <a:gdLst>
                <a:gd name="connsiteX0" fmla="*/ 106130 w 106475"/>
                <a:gd name="connsiteY0" fmla="*/ 86299 h 225846"/>
                <a:gd name="connsiteX1" fmla="*/ 89237 w 106475"/>
                <a:gd name="connsiteY1" fmla="*/ 25339 h 225846"/>
                <a:gd name="connsiteX2" fmla="*/ 85932 w 106475"/>
                <a:gd name="connsiteY2" fmla="*/ 19463 h 225846"/>
                <a:gd name="connsiteX3" fmla="*/ 60593 w 106475"/>
                <a:gd name="connsiteY3" fmla="*/ 3305 h 225846"/>
                <a:gd name="connsiteX4" fmla="*/ 40763 w 106475"/>
                <a:gd name="connsiteY4" fmla="*/ 0 h 225846"/>
                <a:gd name="connsiteX5" fmla="*/ 20932 w 106475"/>
                <a:gd name="connsiteY5" fmla="*/ 3305 h 225846"/>
                <a:gd name="connsiteX6" fmla="*/ 0 w 106475"/>
                <a:gd name="connsiteY6" fmla="*/ 15056 h 225846"/>
                <a:gd name="connsiteX7" fmla="*/ 4407 w 106475"/>
                <a:gd name="connsiteY7" fmla="*/ 23503 h 225846"/>
                <a:gd name="connsiteX8" fmla="*/ 20932 w 106475"/>
                <a:gd name="connsiteY8" fmla="*/ 84463 h 225846"/>
                <a:gd name="connsiteX9" fmla="*/ 11017 w 106475"/>
                <a:gd name="connsiteY9" fmla="*/ 106497 h 225846"/>
                <a:gd name="connsiteX10" fmla="*/ 11017 w 106475"/>
                <a:gd name="connsiteY10" fmla="*/ 225847 h 225846"/>
                <a:gd name="connsiteX11" fmla="*/ 33051 w 106475"/>
                <a:gd name="connsiteY11" fmla="*/ 225847 h 225846"/>
                <a:gd name="connsiteX12" fmla="*/ 33051 w 106475"/>
                <a:gd name="connsiteY12" fmla="*/ 120819 h 225846"/>
                <a:gd name="connsiteX13" fmla="*/ 47740 w 106475"/>
                <a:gd name="connsiteY13" fmla="*/ 120819 h 225846"/>
                <a:gd name="connsiteX14" fmla="*/ 47740 w 106475"/>
                <a:gd name="connsiteY14" fmla="*/ 225479 h 225846"/>
                <a:gd name="connsiteX15" fmla="*/ 69774 w 106475"/>
                <a:gd name="connsiteY15" fmla="*/ 225479 h 225846"/>
                <a:gd name="connsiteX16" fmla="*/ 69774 w 106475"/>
                <a:gd name="connsiteY16" fmla="*/ 38926 h 225846"/>
                <a:gd name="connsiteX17" fmla="*/ 84463 w 106475"/>
                <a:gd name="connsiteY17" fmla="*/ 92542 h 225846"/>
                <a:gd name="connsiteX18" fmla="*/ 95113 w 106475"/>
                <a:gd name="connsiteY18" fmla="*/ 100621 h 225846"/>
                <a:gd name="connsiteX19" fmla="*/ 98050 w 106475"/>
                <a:gd name="connsiteY19" fmla="*/ 100254 h 225846"/>
                <a:gd name="connsiteX20" fmla="*/ 106130 w 106475"/>
                <a:gd name="connsiteY20" fmla="*/ 86299 h 22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6475" h="225846">
                  <a:moveTo>
                    <a:pt x="106130" y="86299"/>
                  </a:moveTo>
                  <a:lnTo>
                    <a:pt x="89237" y="25339"/>
                  </a:lnTo>
                  <a:cubicBezTo>
                    <a:pt x="88502" y="23136"/>
                    <a:pt x="87401" y="20932"/>
                    <a:pt x="85932" y="19463"/>
                  </a:cubicBezTo>
                  <a:cubicBezTo>
                    <a:pt x="78954" y="12119"/>
                    <a:pt x="70141" y="6610"/>
                    <a:pt x="60593" y="3305"/>
                  </a:cubicBezTo>
                  <a:cubicBezTo>
                    <a:pt x="54350" y="1102"/>
                    <a:pt x="47740" y="0"/>
                    <a:pt x="40763" y="0"/>
                  </a:cubicBezTo>
                  <a:cubicBezTo>
                    <a:pt x="33785" y="0"/>
                    <a:pt x="27175" y="1102"/>
                    <a:pt x="20932" y="3305"/>
                  </a:cubicBezTo>
                  <a:cubicBezTo>
                    <a:pt x="13220" y="5876"/>
                    <a:pt x="6243" y="9915"/>
                    <a:pt x="0" y="15056"/>
                  </a:cubicBezTo>
                  <a:cubicBezTo>
                    <a:pt x="2203" y="17627"/>
                    <a:pt x="3672" y="20565"/>
                    <a:pt x="4407" y="23503"/>
                  </a:cubicBezTo>
                  <a:lnTo>
                    <a:pt x="20932" y="84463"/>
                  </a:lnTo>
                  <a:cubicBezTo>
                    <a:pt x="23503" y="93644"/>
                    <a:pt x="18729" y="102824"/>
                    <a:pt x="11017" y="106497"/>
                  </a:cubicBezTo>
                  <a:lnTo>
                    <a:pt x="11017" y="225847"/>
                  </a:lnTo>
                  <a:lnTo>
                    <a:pt x="33051" y="225847"/>
                  </a:lnTo>
                  <a:lnTo>
                    <a:pt x="33051" y="120819"/>
                  </a:lnTo>
                  <a:lnTo>
                    <a:pt x="47740" y="120819"/>
                  </a:lnTo>
                  <a:lnTo>
                    <a:pt x="47740" y="225479"/>
                  </a:lnTo>
                  <a:lnTo>
                    <a:pt x="69774" y="225479"/>
                  </a:lnTo>
                  <a:lnTo>
                    <a:pt x="69774" y="38926"/>
                  </a:lnTo>
                  <a:lnTo>
                    <a:pt x="84463" y="92542"/>
                  </a:lnTo>
                  <a:cubicBezTo>
                    <a:pt x="85932" y="97316"/>
                    <a:pt x="90339" y="100621"/>
                    <a:pt x="95113" y="100621"/>
                  </a:cubicBezTo>
                  <a:cubicBezTo>
                    <a:pt x="96214" y="100621"/>
                    <a:pt x="96949" y="100621"/>
                    <a:pt x="98050" y="100254"/>
                  </a:cubicBezTo>
                  <a:cubicBezTo>
                    <a:pt x="104293" y="98785"/>
                    <a:pt x="107598" y="92175"/>
                    <a:pt x="106130" y="86299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UY" sz="24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9" name="Graphic 10" descr="Shopping bag">
            <a:extLst>
              <a:ext uri="{FF2B5EF4-FFF2-40B4-BE49-F238E27FC236}">
                <a16:creationId xmlns:a16="http://schemas.microsoft.com/office/drawing/2014/main" id="{3687BDAE-61E0-609C-2EA6-AC2BD0D5EF24}"/>
              </a:ext>
            </a:extLst>
          </p:cNvPr>
          <p:cNvSpPr/>
          <p:nvPr/>
        </p:nvSpPr>
        <p:spPr>
          <a:xfrm>
            <a:off x="10113656" y="2131839"/>
            <a:ext cx="354346" cy="487861"/>
          </a:xfrm>
          <a:custGeom>
            <a:avLst/>
            <a:gdLst>
              <a:gd name="connsiteX0" fmla="*/ 210880 w 258193"/>
              <a:gd name="connsiteY0" fmla="*/ 319931 h 355478"/>
              <a:gd name="connsiteX1" fmla="*/ 221786 w 258193"/>
              <a:gd name="connsiteY1" fmla="*/ 147847 h 355478"/>
              <a:gd name="connsiteX2" fmla="*/ 233097 w 258193"/>
              <a:gd name="connsiteY2" fmla="*/ 297713 h 355478"/>
              <a:gd name="connsiteX3" fmla="*/ 210880 w 258193"/>
              <a:gd name="connsiteY3" fmla="*/ 319931 h 355478"/>
              <a:gd name="connsiteX4" fmla="*/ 185834 w 258193"/>
              <a:gd name="connsiteY4" fmla="*/ 331242 h 355478"/>
              <a:gd name="connsiteX5" fmla="*/ 24253 w 258193"/>
              <a:gd name="connsiteY5" fmla="*/ 331242 h 355478"/>
              <a:gd name="connsiteX6" fmla="*/ 38392 w 258193"/>
              <a:gd name="connsiteY6" fmla="*/ 105028 h 355478"/>
              <a:gd name="connsiteX7" fmla="*/ 56166 w 258193"/>
              <a:gd name="connsiteY7" fmla="*/ 105028 h 355478"/>
              <a:gd name="connsiteX8" fmla="*/ 56166 w 258193"/>
              <a:gd name="connsiteY8" fmla="*/ 137344 h 355478"/>
              <a:gd name="connsiteX9" fmla="*/ 64245 w 258193"/>
              <a:gd name="connsiteY9" fmla="*/ 145423 h 355478"/>
              <a:gd name="connsiteX10" fmla="*/ 72324 w 258193"/>
              <a:gd name="connsiteY10" fmla="*/ 137344 h 355478"/>
              <a:gd name="connsiteX11" fmla="*/ 72324 w 258193"/>
              <a:gd name="connsiteY11" fmla="*/ 105028 h 355478"/>
              <a:gd name="connsiteX12" fmla="*/ 153114 w 258193"/>
              <a:gd name="connsiteY12" fmla="*/ 105028 h 355478"/>
              <a:gd name="connsiteX13" fmla="*/ 153114 w 258193"/>
              <a:gd name="connsiteY13" fmla="*/ 137344 h 355478"/>
              <a:gd name="connsiteX14" fmla="*/ 161193 w 258193"/>
              <a:gd name="connsiteY14" fmla="*/ 145423 h 355478"/>
              <a:gd name="connsiteX15" fmla="*/ 169272 w 258193"/>
              <a:gd name="connsiteY15" fmla="*/ 137344 h 355478"/>
              <a:gd name="connsiteX16" fmla="*/ 169272 w 258193"/>
              <a:gd name="connsiteY16" fmla="*/ 105028 h 355478"/>
              <a:gd name="connsiteX17" fmla="*/ 199973 w 258193"/>
              <a:gd name="connsiteY17" fmla="*/ 105028 h 355478"/>
              <a:gd name="connsiteX18" fmla="*/ 185834 w 258193"/>
              <a:gd name="connsiteY18" fmla="*/ 331242 h 355478"/>
              <a:gd name="connsiteX19" fmla="*/ 72324 w 258193"/>
              <a:gd name="connsiteY19" fmla="*/ 64633 h 355478"/>
              <a:gd name="connsiteX20" fmla="*/ 101812 w 258193"/>
              <a:gd name="connsiteY20" fmla="*/ 25853 h 355478"/>
              <a:gd name="connsiteX21" fmla="*/ 92521 w 258193"/>
              <a:gd name="connsiteY21" fmla="*/ 56553 h 355478"/>
              <a:gd name="connsiteX22" fmla="*/ 92521 w 258193"/>
              <a:gd name="connsiteY22" fmla="*/ 80791 h 355478"/>
              <a:gd name="connsiteX23" fmla="*/ 72324 w 258193"/>
              <a:gd name="connsiteY23" fmla="*/ 80791 h 355478"/>
              <a:gd name="connsiteX24" fmla="*/ 72324 w 258193"/>
              <a:gd name="connsiteY24" fmla="*/ 64633 h 355478"/>
              <a:gd name="connsiteX25" fmla="*/ 123222 w 258193"/>
              <a:gd name="connsiteY25" fmla="*/ 25449 h 355478"/>
              <a:gd name="connsiteX26" fmla="*/ 153114 w 258193"/>
              <a:gd name="connsiteY26" fmla="*/ 64633 h 355478"/>
              <a:gd name="connsiteX27" fmla="*/ 153114 w 258193"/>
              <a:gd name="connsiteY27" fmla="*/ 80791 h 355478"/>
              <a:gd name="connsiteX28" fmla="*/ 108679 w 258193"/>
              <a:gd name="connsiteY28" fmla="*/ 80791 h 355478"/>
              <a:gd name="connsiteX29" fmla="*/ 108679 w 258193"/>
              <a:gd name="connsiteY29" fmla="*/ 56553 h 355478"/>
              <a:gd name="connsiteX30" fmla="*/ 123222 w 258193"/>
              <a:gd name="connsiteY30" fmla="*/ 25449 h 355478"/>
              <a:gd name="connsiteX31" fmla="*/ 149075 w 258193"/>
              <a:gd name="connsiteY31" fmla="*/ 16158 h 355478"/>
              <a:gd name="connsiteX32" fmla="*/ 189470 w 258193"/>
              <a:gd name="connsiteY32" fmla="*/ 56553 h 355478"/>
              <a:gd name="connsiteX33" fmla="*/ 189470 w 258193"/>
              <a:gd name="connsiteY33" fmla="*/ 80791 h 355478"/>
              <a:gd name="connsiteX34" fmla="*/ 169272 w 258193"/>
              <a:gd name="connsiteY34" fmla="*/ 80791 h 355478"/>
              <a:gd name="connsiteX35" fmla="*/ 169272 w 258193"/>
              <a:gd name="connsiteY35" fmla="*/ 64633 h 355478"/>
              <a:gd name="connsiteX36" fmla="*/ 142612 w 258193"/>
              <a:gd name="connsiteY36" fmla="*/ 16562 h 355478"/>
              <a:gd name="connsiteX37" fmla="*/ 149075 w 258193"/>
              <a:gd name="connsiteY37" fmla="*/ 16158 h 355478"/>
              <a:gd name="connsiteX38" fmla="*/ 241984 w 258193"/>
              <a:gd name="connsiteY38" fmla="*/ 96141 h 355478"/>
              <a:gd name="connsiteX39" fmla="*/ 225826 w 258193"/>
              <a:gd name="connsiteY39" fmla="*/ 80791 h 355478"/>
              <a:gd name="connsiteX40" fmla="*/ 208456 w 258193"/>
              <a:gd name="connsiteY40" fmla="*/ 80791 h 355478"/>
              <a:gd name="connsiteX41" fmla="*/ 224614 w 258193"/>
              <a:gd name="connsiteY41" fmla="*/ 94525 h 355478"/>
              <a:gd name="connsiteX42" fmla="*/ 208456 w 258193"/>
              <a:gd name="connsiteY42" fmla="*/ 80791 h 355478"/>
              <a:gd name="connsiteX43" fmla="*/ 205628 w 258193"/>
              <a:gd name="connsiteY43" fmla="*/ 80791 h 355478"/>
              <a:gd name="connsiteX44" fmla="*/ 205628 w 258193"/>
              <a:gd name="connsiteY44" fmla="*/ 56553 h 355478"/>
              <a:gd name="connsiteX45" fmla="*/ 149075 w 258193"/>
              <a:gd name="connsiteY45" fmla="*/ 0 h 355478"/>
              <a:gd name="connsiteX46" fmla="*/ 119586 w 258193"/>
              <a:gd name="connsiteY46" fmla="*/ 8483 h 355478"/>
              <a:gd name="connsiteX47" fmla="*/ 112719 w 258193"/>
              <a:gd name="connsiteY47" fmla="*/ 8079 h 355478"/>
              <a:gd name="connsiteX48" fmla="*/ 56166 w 258193"/>
              <a:gd name="connsiteY48" fmla="*/ 64633 h 355478"/>
              <a:gd name="connsiteX49" fmla="*/ 56166 w 258193"/>
              <a:gd name="connsiteY49" fmla="*/ 80791 h 355478"/>
              <a:gd name="connsiteX50" fmla="*/ 31120 w 258193"/>
              <a:gd name="connsiteY50" fmla="*/ 80791 h 355478"/>
              <a:gd name="connsiteX51" fmla="*/ 14962 w 258193"/>
              <a:gd name="connsiteY51" fmla="*/ 96141 h 355478"/>
              <a:gd name="connsiteX52" fmla="*/ 16 w 258193"/>
              <a:gd name="connsiteY52" fmla="*/ 338513 h 355478"/>
              <a:gd name="connsiteX53" fmla="*/ 16174 w 258193"/>
              <a:gd name="connsiteY53" fmla="*/ 355479 h 355478"/>
              <a:gd name="connsiteX54" fmla="*/ 193914 w 258193"/>
              <a:gd name="connsiteY54" fmla="*/ 355479 h 355478"/>
              <a:gd name="connsiteX55" fmla="*/ 203204 w 258193"/>
              <a:gd name="connsiteY55" fmla="*/ 355479 h 355478"/>
              <a:gd name="connsiteX56" fmla="*/ 214919 w 258193"/>
              <a:gd name="connsiteY56" fmla="*/ 350227 h 355478"/>
              <a:gd name="connsiteX57" fmla="*/ 253295 w 258193"/>
              <a:gd name="connsiteY57" fmla="*/ 312256 h 355478"/>
              <a:gd name="connsiteX58" fmla="*/ 258142 w 258193"/>
              <a:gd name="connsiteY58" fmla="*/ 299733 h 355478"/>
              <a:gd name="connsiteX59" fmla="*/ 241984 w 258193"/>
              <a:gd name="connsiteY59" fmla="*/ 96141 h 355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8193" h="355478">
                <a:moveTo>
                  <a:pt x="210880" y="319931"/>
                </a:moveTo>
                <a:lnTo>
                  <a:pt x="221786" y="147847"/>
                </a:lnTo>
                <a:lnTo>
                  <a:pt x="233097" y="297713"/>
                </a:lnTo>
                <a:lnTo>
                  <a:pt x="210880" y="319931"/>
                </a:lnTo>
                <a:close/>
                <a:moveTo>
                  <a:pt x="185834" y="331242"/>
                </a:moveTo>
                <a:lnTo>
                  <a:pt x="24253" y="331242"/>
                </a:lnTo>
                <a:lnTo>
                  <a:pt x="38392" y="105028"/>
                </a:lnTo>
                <a:lnTo>
                  <a:pt x="56166" y="105028"/>
                </a:lnTo>
                <a:lnTo>
                  <a:pt x="56166" y="137344"/>
                </a:lnTo>
                <a:cubicBezTo>
                  <a:pt x="56166" y="141788"/>
                  <a:pt x="59801" y="145423"/>
                  <a:pt x="64245" y="145423"/>
                </a:cubicBezTo>
                <a:cubicBezTo>
                  <a:pt x="68688" y="145423"/>
                  <a:pt x="72324" y="141788"/>
                  <a:pt x="72324" y="137344"/>
                </a:cubicBezTo>
                <a:lnTo>
                  <a:pt x="72324" y="105028"/>
                </a:lnTo>
                <a:lnTo>
                  <a:pt x="153114" y="105028"/>
                </a:lnTo>
                <a:lnTo>
                  <a:pt x="153114" y="137344"/>
                </a:lnTo>
                <a:cubicBezTo>
                  <a:pt x="153114" y="141788"/>
                  <a:pt x="156750" y="145423"/>
                  <a:pt x="161193" y="145423"/>
                </a:cubicBezTo>
                <a:cubicBezTo>
                  <a:pt x="165637" y="145423"/>
                  <a:pt x="169272" y="141788"/>
                  <a:pt x="169272" y="137344"/>
                </a:cubicBezTo>
                <a:lnTo>
                  <a:pt x="169272" y="105028"/>
                </a:lnTo>
                <a:lnTo>
                  <a:pt x="199973" y="105028"/>
                </a:lnTo>
                <a:lnTo>
                  <a:pt x="185834" y="331242"/>
                </a:lnTo>
                <a:close/>
                <a:moveTo>
                  <a:pt x="72324" y="64633"/>
                </a:moveTo>
                <a:cubicBezTo>
                  <a:pt x="72324" y="46051"/>
                  <a:pt x="84846" y="30700"/>
                  <a:pt x="101812" y="25853"/>
                </a:cubicBezTo>
                <a:cubicBezTo>
                  <a:pt x="95753" y="34740"/>
                  <a:pt x="92521" y="45243"/>
                  <a:pt x="92521" y="56553"/>
                </a:cubicBezTo>
                <a:lnTo>
                  <a:pt x="92521" y="80791"/>
                </a:lnTo>
                <a:lnTo>
                  <a:pt x="72324" y="80791"/>
                </a:lnTo>
                <a:lnTo>
                  <a:pt x="72324" y="64633"/>
                </a:lnTo>
                <a:close/>
                <a:moveTo>
                  <a:pt x="123222" y="25449"/>
                </a:moveTo>
                <a:cubicBezTo>
                  <a:pt x="140592" y="29893"/>
                  <a:pt x="153114" y="45647"/>
                  <a:pt x="153114" y="64633"/>
                </a:cubicBezTo>
                <a:lnTo>
                  <a:pt x="153114" y="80791"/>
                </a:lnTo>
                <a:lnTo>
                  <a:pt x="108679" y="80791"/>
                </a:lnTo>
                <a:lnTo>
                  <a:pt x="108679" y="56553"/>
                </a:lnTo>
                <a:cubicBezTo>
                  <a:pt x="108679" y="44031"/>
                  <a:pt x="114335" y="33124"/>
                  <a:pt x="123222" y="25449"/>
                </a:cubicBezTo>
                <a:close/>
                <a:moveTo>
                  <a:pt x="149075" y="16158"/>
                </a:moveTo>
                <a:cubicBezTo>
                  <a:pt x="171292" y="16158"/>
                  <a:pt x="189470" y="34336"/>
                  <a:pt x="189470" y="56553"/>
                </a:cubicBezTo>
                <a:lnTo>
                  <a:pt x="189470" y="80791"/>
                </a:lnTo>
                <a:lnTo>
                  <a:pt x="169272" y="80791"/>
                </a:lnTo>
                <a:lnTo>
                  <a:pt x="169272" y="64633"/>
                </a:lnTo>
                <a:cubicBezTo>
                  <a:pt x="169272" y="44435"/>
                  <a:pt x="158770" y="26661"/>
                  <a:pt x="142612" y="16562"/>
                </a:cubicBezTo>
                <a:cubicBezTo>
                  <a:pt x="144631" y="16562"/>
                  <a:pt x="147055" y="16158"/>
                  <a:pt x="149075" y="16158"/>
                </a:cubicBezTo>
                <a:close/>
                <a:moveTo>
                  <a:pt x="241984" y="96141"/>
                </a:moveTo>
                <a:cubicBezTo>
                  <a:pt x="241580" y="87658"/>
                  <a:pt x="234309" y="80791"/>
                  <a:pt x="225826" y="80791"/>
                </a:cubicBezTo>
                <a:lnTo>
                  <a:pt x="208456" y="80791"/>
                </a:lnTo>
                <a:cubicBezTo>
                  <a:pt x="216535" y="80791"/>
                  <a:pt x="223402" y="86850"/>
                  <a:pt x="224614" y="94525"/>
                </a:cubicBezTo>
                <a:cubicBezTo>
                  <a:pt x="223402" y="86850"/>
                  <a:pt x="216939" y="80791"/>
                  <a:pt x="208456" y="80791"/>
                </a:cubicBezTo>
                <a:lnTo>
                  <a:pt x="205628" y="80791"/>
                </a:lnTo>
                <a:lnTo>
                  <a:pt x="205628" y="56553"/>
                </a:lnTo>
                <a:cubicBezTo>
                  <a:pt x="205628" y="25449"/>
                  <a:pt x="180179" y="0"/>
                  <a:pt x="149075" y="0"/>
                </a:cubicBezTo>
                <a:cubicBezTo>
                  <a:pt x="138168" y="0"/>
                  <a:pt x="128069" y="3232"/>
                  <a:pt x="119586" y="8483"/>
                </a:cubicBezTo>
                <a:cubicBezTo>
                  <a:pt x="117162" y="8079"/>
                  <a:pt x="115143" y="8079"/>
                  <a:pt x="112719" y="8079"/>
                </a:cubicBezTo>
                <a:cubicBezTo>
                  <a:pt x="81615" y="8079"/>
                  <a:pt x="56166" y="33528"/>
                  <a:pt x="56166" y="64633"/>
                </a:cubicBezTo>
                <a:lnTo>
                  <a:pt x="56166" y="80791"/>
                </a:lnTo>
                <a:lnTo>
                  <a:pt x="31120" y="80791"/>
                </a:lnTo>
                <a:cubicBezTo>
                  <a:pt x="22637" y="80791"/>
                  <a:pt x="15366" y="87254"/>
                  <a:pt x="14962" y="96141"/>
                </a:cubicBezTo>
                <a:lnTo>
                  <a:pt x="16" y="338513"/>
                </a:lnTo>
                <a:cubicBezTo>
                  <a:pt x="-388" y="347804"/>
                  <a:pt x="6883" y="355479"/>
                  <a:pt x="16174" y="355479"/>
                </a:cubicBezTo>
                <a:lnTo>
                  <a:pt x="193914" y="355479"/>
                </a:lnTo>
                <a:lnTo>
                  <a:pt x="203204" y="355479"/>
                </a:lnTo>
                <a:cubicBezTo>
                  <a:pt x="207648" y="355479"/>
                  <a:pt x="212091" y="353459"/>
                  <a:pt x="214919" y="350227"/>
                </a:cubicBezTo>
                <a:lnTo>
                  <a:pt x="253295" y="312256"/>
                </a:lnTo>
                <a:cubicBezTo>
                  <a:pt x="256526" y="309024"/>
                  <a:pt x="258546" y="304177"/>
                  <a:pt x="258142" y="299733"/>
                </a:cubicBezTo>
                <a:lnTo>
                  <a:pt x="241984" y="96141"/>
                </a:lnTo>
                <a:close/>
              </a:path>
            </a:pathLst>
          </a:custGeom>
          <a:solidFill>
            <a:schemeClr val="bg1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s-UY" sz="24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0" name="Graphic 29" descr="Box">
            <a:extLst>
              <a:ext uri="{FF2B5EF4-FFF2-40B4-BE49-F238E27FC236}">
                <a16:creationId xmlns:a16="http://schemas.microsoft.com/office/drawing/2014/main" id="{F53E9B89-3DDF-BEDF-2C70-FC643862E32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20293" y="2091194"/>
            <a:ext cx="643979" cy="643979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2251DCE6-34FC-3D4C-ACEB-8291DA781509}"/>
              </a:ext>
            </a:extLst>
          </p:cNvPr>
          <p:cNvSpPr txBox="1"/>
          <p:nvPr/>
        </p:nvSpPr>
        <p:spPr>
          <a:xfrm>
            <a:off x="616472" y="3810377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3F62B7F-D7DF-2BD1-FF3C-305A0B36243D}"/>
              </a:ext>
            </a:extLst>
          </p:cNvPr>
          <p:cNvSpPr txBox="1"/>
          <p:nvPr/>
        </p:nvSpPr>
        <p:spPr>
          <a:xfrm>
            <a:off x="616472" y="4656056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705C7BB-D110-5E87-3483-21EE34102044}"/>
              </a:ext>
            </a:extLst>
          </p:cNvPr>
          <p:cNvSpPr txBox="1"/>
          <p:nvPr/>
        </p:nvSpPr>
        <p:spPr>
          <a:xfrm>
            <a:off x="616472" y="5505172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5E1E29F-C2E7-2784-71BE-3C78D0DB4332}"/>
              </a:ext>
            </a:extLst>
          </p:cNvPr>
          <p:cNvSpPr txBox="1"/>
          <p:nvPr/>
        </p:nvSpPr>
        <p:spPr>
          <a:xfrm>
            <a:off x="2199545" y="3810377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31EF043-1CAA-A7AF-8AEC-9DED5C6DEAF7}"/>
              </a:ext>
            </a:extLst>
          </p:cNvPr>
          <p:cNvSpPr txBox="1"/>
          <p:nvPr/>
        </p:nvSpPr>
        <p:spPr>
          <a:xfrm>
            <a:off x="2199545" y="4656056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1344801-8F64-042C-3C70-62138284BD86}"/>
              </a:ext>
            </a:extLst>
          </p:cNvPr>
          <p:cNvSpPr txBox="1"/>
          <p:nvPr/>
        </p:nvSpPr>
        <p:spPr>
          <a:xfrm>
            <a:off x="2199545" y="5505172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8AF9F41-EFF7-2B12-C025-458C22383F0B}"/>
              </a:ext>
            </a:extLst>
          </p:cNvPr>
          <p:cNvSpPr txBox="1"/>
          <p:nvPr/>
        </p:nvSpPr>
        <p:spPr>
          <a:xfrm>
            <a:off x="3778798" y="3810377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9968FD9-A519-D2DF-1324-2BFC4B70E020}"/>
              </a:ext>
            </a:extLst>
          </p:cNvPr>
          <p:cNvSpPr txBox="1"/>
          <p:nvPr/>
        </p:nvSpPr>
        <p:spPr>
          <a:xfrm>
            <a:off x="3778798" y="4656056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DCDE5DC-4F23-84B8-10A4-7F27B3090C5D}"/>
              </a:ext>
            </a:extLst>
          </p:cNvPr>
          <p:cNvSpPr txBox="1"/>
          <p:nvPr/>
        </p:nvSpPr>
        <p:spPr>
          <a:xfrm>
            <a:off x="3778798" y="5505172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6BDAC53-1471-90ED-8B10-DCAB16BCD7D3}"/>
              </a:ext>
            </a:extLst>
          </p:cNvPr>
          <p:cNvSpPr txBox="1"/>
          <p:nvPr/>
        </p:nvSpPr>
        <p:spPr>
          <a:xfrm>
            <a:off x="5358050" y="3810377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286AA38-F5D0-35F3-9F28-18153E3A57EC}"/>
              </a:ext>
            </a:extLst>
          </p:cNvPr>
          <p:cNvSpPr txBox="1"/>
          <p:nvPr/>
        </p:nvSpPr>
        <p:spPr>
          <a:xfrm>
            <a:off x="5358050" y="4656056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FF0B07A-D99F-9391-5106-13EF05FB1A9B}"/>
              </a:ext>
            </a:extLst>
          </p:cNvPr>
          <p:cNvSpPr txBox="1"/>
          <p:nvPr/>
        </p:nvSpPr>
        <p:spPr>
          <a:xfrm>
            <a:off x="5358050" y="5505172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4C20B74-A3EF-1887-DA14-AD8EA7E64BF0}"/>
              </a:ext>
            </a:extLst>
          </p:cNvPr>
          <p:cNvSpPr txBox="1"/>
          <p:nvPr/>
        </p:nvSpPr>
        <p:spPr>
          <a:xfrm>
            <a:off x="6937303" y="3810377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29EC357-D271-6B50-FE8F-0402009092BB}"/>
              </a:ext>
            </a:extLst>
          </p:cNvPr>
          <p:cNvSpPr txBox="1"/>
          <p:nvPr/>
        </p:nvSpPr>
        <p:spPr>
          <a:xfrm>
            <a:off x="6937303" y="4656056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CF1C9DD-5972-FE60-3124-23ABC6832CE9}"/>
              </a:ext>
            </a:extLst>
          </p:cNvPr>
          <p:cNvSpPr txBox="1"/>
          <p:nvPr/>
        </p:nvSpPr>
        <p:spPr>
          <a:xfrm>
            <a:off x="6937303" y="5505172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1F5995E6-8E5E-2BD7-9A8D-50771215542F}"/>
              </a:ext>
            </a:extLst>
          </p:cNvPr>
          <p:cNvSpPr txBox="1"/>
          <p:nvPr/>
        </p:nvSpPr>
        <p:spPr>
          <a:xfrm>
            <a:off x="8516555" y="3810377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544B42DF-F61D-748A-9B2B-2C435CB31969}"/>
              </a:ext>
            </a:extLst>
          </p:cNvPr>
          <p:cNvSpPr txBox="1"/>
          <p:nvPr/>
        </p:nvSpPr>
        <p:spPr>
          <a:xfrm>
            <a:off x="8516555" y="4656056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BCCB217-1FCA-E186-7575-9C1BC3D5DC94}"/>
              </a:ext>
            </a:extLst>
          </p:cNvPr>
          <p:cNvSpPr txBox="1"/>
          <p:nvPr/>
        </p:nvSpPr>
        <p:spPr>
          <a:xfrm>
            <a:off x="8516555" y="5505172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F68FEA1-8913-6E78-E390-AFF22E585371}"/>
              </a:ext>
            </a:extLst>
          </p:cNvPr>
          <p:cNvSpPr txBox="1"/>
          <p:nvPr/>
        </p:nvSpPr>
        <p:spPr>
          <a:xfrm>
            <a:off x="10095808" y="3810377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FA21A50-51AE-B957-7B79-635C609D97FA}"/>
              </a:ext>
            </a:extLst>
          </p:cNvPr>
          <p:cNvSpPr txBox="1"/>
          <p:nvPr/>
        </p:nvSpPr>
        <p:spPr>
          <a:xfrm>
            <a:off x="10095808" y="4656056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EE3985B0-ED15-B0B0-5F74-74537565FA1A}"/>
              </a:ext>
            </a:extLst>
          </p:cNvPr>
          <p:cNvSpPr txBox="1"/>
          <p:nvPr/>
        </p:nvSpPr>
        <p:spPr>
          <a:xfrm>
            <a:off x="10095808" y="5505172"/>
            <a:ext cx="12840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Calibri" panose="020F0502020204030204" pitchFamily="34" charset="0"/>
                <a:cs typeface="Calibri" panose="020F0502020204030204" pitchFamily="34" charset="0"/>
              </a:rPr>
              <a:t>This is your text</a:t>
            </a:r>
            <a:endParaRPr lang="es-UY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8" name="Title 102">
            <a:extLst>
              <a:ext uri="{FF2B5EF4-FFF2-40B4-BE49-F238E27FC236}">
                <a16:creationId xmlns:a16="http://schemas.microsoft.com/office/drawing/2014/main" id="{90D972B9-093E-B31C-1446-9493ECA179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615536"/>
          </a:xfrm>
        </p:spPr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1080910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 6">
            <a:extLst>
              <a:ext uri="{FF2B5EF4-FFF2-40B4-BE49-F238E27FC236}">
                <a16:creationId xmlns:a16="http://schemas.microsoft.com/office/drawing/2014/main" id="{5A019304-F6D9-4511-BC4B-6A8481158064}"/>
              </a:ext>
            </a:extLst>
          </p:cNvPr>
          <p:cNvSpPr>
            <a:spLocks/>
          </p:cNvSpPr>
          <p:nvPr/>
        </p:nvSpPr>
        <p:spPr bwMode="auto">
          <a:xfrm>
            <a:off x="6179270" y="1438836"/>
            <a:ext cx="2524521" cy="4325708"/>
          </a:xfrm>
          <a:custGeom>
            <a:avLst/>
            <a:gdLst>
              <a:gd name="T0" fmla="*/ 1600 w 1600"/>
              <a:gd name="T1" fmla="*/ 2332 h 2400"/>
              <a:gd name="T2" fmla="*/ 1532 w 1600"/>
              <a:gd name="T3" fmla="*/ 2400 h 2400"/>
              <a:gd name="T4" fmla="*/ 68 w 1600"/>
              <a:gd name="T5" fmla="*/ 2400 h 2400"/>
              <a:gd name="T6" fmla="*/ 0 w 1600"/>
              <a:gd name="T7" fmla="*/ 2332 h 2400"/>
              <a:gd name="T8" fmla="*/ 0 w 1600"/>
              <a:gd name="T9" fmla="*/ 68 h 2400"/>
              <a:gd name="T10" fmla="*/ 68 w 1600"/>
              <a:gd name="T11" fmla="*/ 0 h 2400"/>
              <a:gd name="T12" fmla="*/ 1532 w 1600"/>
              <a:gd name="T13" fmla="*/ 0 h 2400"/>
              <a:gd name="T14" fmla="*/ 1600 w 1600"/>
              <a:gd name="T15" fmla="*/ 68 h 2400"/>
              <a:gd name="T16" fmla="*/ 1600 w 1600"/>
              <a:gd name="T17" fmla="*/ 2332 h 2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00" h="2400">
                <a:moveTo>
                  <a:pt x="1600" y="2332"/>
                </a:moveTo>
                <a:cubicBezTo>
                  <a:pt x="1600" y="2369"/>
                  <a:pt x="1569" y="2400"/>
                  <a:pt x="1532" y="2400"/>
                </a:cubicBezTo>
                <a:cubicBezTo>
                  <a:pt x="68" y="2400"/>
                  <a:pt x="68" y="2400"/>
                  <a:pt x="68" y="2400"/>
                </a:cubicBezTo>
                <a:cubicBezTo>
                  <a:pt x="31" y="2400"/>
                  <a:pt x="0" y="2369"/>
                  <a:pt x="0" y="233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30"/>
                  <a:pt x="31" y="0"/>
                  <a:pt x="68" y="0"/>
                </a:cubicBezTo>
                <a:cubicBezTo>
                  <a:pt x="1532" y="0"/>
                  <a:pt x="1532" y="0"/>
                  <a:pt x="1532" y="0"/>
                </a:cubicBezTo>
                <a:cubicBezTo>
                  <a:pt x="1569" y="0"/>
                  <a:pt x="1600" y="30"/>
                  <a:pt x="1600" y="68"/>
                </a:cubicBezTo>
                <a:lnTo>
                  <a:pt x="1600" y="233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8" name="Freeform 10">
            <a:extLst>
              <a:ext uri="{FF2B5EF4-FFF2-40B4-BE49-F238E27FC236}">
                <a16:creationId xmlns:a16="http://schemas.microsoft.com/office/drawing/2014/main" id="{74DCE6D8-97D9-4EEB-969D-C35752E36398}"/>
              </a:ext>
            </a:extLst>
          </p:cNvPr>
          <p:cNvSpPr>
            <a:spLocks/>
          </p:cNvSpPr>
          <p:nvPr/>
        </p:nvSpPr>
        <p:spPr bwMode="auto">
          <a:xfrm>
            <a:off x="6179270" y="5216007"/>
            <a:ext cx="2524521" cy="548537"/>
          </a:xfrm>
          <a:custGeom>
            <a:avLst/>
            <a:gdLst>
              <a:gd name="T0" fmla="*/ 0 w 1600"/>
              <a:gd name="T1" fmla="*/ 236 h 304"/>
              <a:gd name="T2" fmla="*/ 68 w 1600"/>
              <a:gd name="T3" fmla="*/ 304 h 304"/>
              <a:gd name="T4" fmla="*/ 1532 w 1600"/>
              <a:gd name="T5" fmla="*/ 304 h 304"/>
              <a:gd name="T6" fmla="*/ 1600 w 1600"/>
              <a:gd name="T7" fmla="*/ 236 h 304"/>
              <a:gd name="T8" fmla="*/ 1600 w 1600"/>
              <a:gd name="T9" fmla="*/ 0 h 304"/>
              <a:gd name="T10" fmla="*/ 0 w 1600"/>
              <a:gd name="T11" fmla="*/ 0 h 304"/>
              <a:gd name="T12" fmla="*/ 0 w 1600"/>
              <a:gd name="T13" fmla="*/ 236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0" h="304">
                <a:moveTo>
                  <a:pt x="0" y="236"/>
                </a:moveTo>
                <a:cubicBezTo>
                  <a:pt x="0" y="273"/>
                  <a:pt x="31" y="304"/>
                  <a:pt x="68" y="304"/>
                </a:cubicBezTo>
                <a:cubicBezTo>
                  <a:pt x="1532" y="304"/>
                  <a:pt x="1532" y="304"/>
                  <a:pt x="1532" y="304"/>
                </a:cubicBezTo>
                <a:cubicBezTo>
                  <a:pt x="1569" y="304"/>
                  <a:pt x="1600" y="273"/>
                  <a:pt x="1600" y="236"/>
                </a:cubicBezTo>
                <a:cubicBezTo>
                  <a:pt x="1600" y="0"/>
                  <a:pt x="1600" y="0"/>
                  <a:pt x="1600" y="0"/>
                </a:cubicBezTo>
                <a:cubicBezTo>
                  <a:pt x="0" y="0"/>
                  <a:pt x="0" y="0"/>
                  <a:pt x="0" y="0"/>
                </a:cubicBezTo>
                <a:lnTo>
                  <a:pt x="0" y="2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6" name="Freeform 7">
            <a:extLst>
              <a:ext uri="{FF2B5EF4-FFF2-40B4-BE49-F238E27FC236}">
                <a16:creationId xmlns:a16="http://schemas.microsoft.com/office/drawing/2014/main" id="{A039A354-CE24-4A57-ADEF-10CB8B1493C7}"/>
              </a:ext>
            </a:extLst>
          </p:cNvPr>
          <p:cNvSpPr>
            <a:spLocks/>
          </p:cNvSpPr>
          <p:nvPr/>
        </p:nvSpPr>
        <p:spPr bwMode="auto">
          <a:xfrm>
            <a:off x="835214" y="1438836"/>
            <a:ext cx="2524521" cy="3777171"/>
          </a:xfrm>
          <a:custGeom>
            <a:avLst/>
            <a:gdLst>
              <a:gd name="T0" fmla="*/ 1532 w 1600"/>
              <a:gd name="T1" fmla="*/ 0 h 2096"/>
              <a:gd name="T2" fmla="*/ 68 w 1600"/>
              <a:gd name="T3" fmla="*/ 0 h 2096"/>
              <a:gd name="T4" fmla="*/ 0 w 1600"/>
              <a:gd name="T5" fmla="*/ 68 h 2096"/>
              <a:gd name="T6" fmla="*/ 0 w 1600"/>
              <a:gd name="T7" fmla="*/ 2096 h 2096"/>
              <a:gd name="T8" fmla="*/ 1600 w 1600"/>
              <a:gd name="T9" fmla="*/ 2096 h 2096"/>
              <a:gd name="T10" fmla="*/ 1600 w 1600"/>
              <a:gd name="T11" fmla="*/ 68 h 2096"/>
              <a:gd name="T12" fmla="*/ 1532 w 1600"/>
              <a:gd name="T13" fmla="*/ 0 h 2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0" h="2096">
                <a:moveTo>
                  <a:pt x="1532" y="0"/>
                </a:moveTo>
                <a:cubicBezTo>
                  <a:pt x="68" y="0"/>
                  <a:pt x="68" y="0"/>
                  <a:pt x="68" y="0"/>
                </a:cubicBezTo>
                <a:cubicBezTo>
                  <a:pt x="31" y="0"/>
                  <a:pt x="0" y="30"/>
                  <a:pt x="0" y="68"/>
                </a:cubicBezTo>
                <a:cubicBezTo>
                  <a:pt x="0" y="2096"/>
                  <a:pt x="0" y="2096"/>
                  <a:pt x="0" y="2096"/>
                </a:cubicBezTo>
                <a:cubicBezTo>
                  <a:pt x="1600" y="2096"/>
                  <a:pt x="1600" y="2096"/>
                  <a:pt x="1600" y="2096"/>
                </a:cubicBezTo>
                <a:cubicBezTo>
                  <a:pt x="1600" y="68"/>
                  <a:pt x="1600" y="68"/>
                  <a:pt x="1600" y="68"/>
                </a:cubicBezTo>
                <a:cubicBezTo>
                  <a:pt x="1600" y="30"/>
                  <a:pt x="1569" y="0"/>
                  <a:pt x="153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7" name="Freeform 8">
            <a:extLst>
              <a:ext uri="{FF2B5EF4-FFF2-40B4-BE49-F238E27FC236}">
                <a16:creationId xmlns:a16="http://schemas.microsoft.com/office/drawing/2014/main" id="{B2915F4B-60AF-4FDA-9612-E0BFA6B60914}"/>
              </a:ext>
            </a:extLst>
          </p:cNvPr>
          <p:cNvSpPr>
            <a:spLocks/>
          </p:cNvSpPr>
          <p:nvPr/>
        </p:nvSpPr>
        <p:spPr bwMode="auto">
          <a:xfrm>
            <a:off x="835214" y="5216007"/>
            <a:ext cx="2524521" cy="548537"/>
          </a:xfrm>
          <a:custGeom>
            <a:avLst/>
            <a:gdLst>
              <a:gd name="T0" fmla="*/ 0 w 1600"/>
              <a:gd name="T1" fmla="*/ 236 h 304"/>
              <a:gd name="T2" fmla="*/ 68 w 1600"/>
              <a:gd name="T3" fmla="*/ 304 h 304"/>
              <a:gd name="T4" fmla="*/ 1532 w 1600"/>
              <a:gd name="T5" fmla="*/ 304 h 304"/>
              <a:gd name="T6" fmla="*/ 1600 w 1600"/>
              <a:gd name="T7" fmla="*/ 236 h 304"/>
              <a:gd name="T8" fmla="*/ 1600 w 1600"/>
              <a:gd name="T9" fmla="*/ 0 h 304"/>
              <a:gd name="T10" fmla="*/ 0 w 1600"/>
              <a:gd name="T11" fmla="*/ 0 h 304"/>
              <a:gd name="T12" fmla="*/ 0 w 1600"/>
              <a:gd name="T13" fmla="*/ 236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0" h="304">
                <a:moveTo>
                  <a:pt x="0" y="236"/>
                </a:moveTo>
                <a:cubicBezTo>
                  <a:pt x="0" y="273"/>
                  <a:pt x="31" y="304"/>
                  <a:pt x="68" y="304"/>
                </a:cubicBezTo>
                <a:cubicBezTo>
                  <a:pt x="1532" y="304"/>
                  <a:pt x="1532" y="304"/>
                  <a:pt x="1532" y="304"/>
                </a:cubicBezTo>
                <a:cubicBezTo>
                  <a:pt x="1569" y="304"/>
                  <a:pt x="1600" y="273"/>
                  <a:pt x="1600" y="236"/>
                </a:cubicBezTo>
                <a:cubicBezTo>
                  <a:pt x="1600" y="0"/>
                  <a:pt x="1600" y="0"/>
                  <a:pt x="1600" y="0"/>
                </a:cubicBezTo>
                <a:cubicBezTo>
                  <a:pt x="0" y="0"/>
                  <a:pt x="0" y="0"/>
                  <a:pt x="0" y="0"/>
                </a:cubicBezTo>
                <a:lnTo>
                  <a:pt x="0" y="2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8" name="Freeform 9">
            <a:extLst>
              <a:ext uri="{FF2B5EF4-FFF2-40B4-BE49-F238E27FC236}">
                <a16:creationId xmlns:a16="http://schemas.microsoft.com/office/drawing/2014/main" id="{D0BF66A7-A237-4CF8-A829-66EDE3CC7BD4}"/>
              </a:ext>
            </a:extLst>
          </p:cNvPr>
          <p:cNvSpPr>
            <a:spLocks/>
          </p:cNvSpPr>
          <p:nvPr/>
        </p:nvSpPr>
        <p:spPr bwMode="auto">
          <a:xfrm>
            <a:off x="3497254" y="1438836"/>
            <a:ext cx="2524521" cy="3777171"/>
          </a:xfrm>
          <a:custGeom>
            <a:avLst/>
            <a:gdLst>
              <a:gd name="T0" fmla="*/ 1532 w 1600"/>
              <a:gd name="T1" fmla="*/ 0 h 2096"/>
              <a:gd name="T2" fmla="*/ 68 w 1600"/>
              <a:gd name="T3" fmla="*/ 0 h 2096"/>
              <a:gd name="T4" fmla="*/ 0 w 1600"/>
              <a:gd name="T5" fmla="*/ 68 h 2096"/>
              <a:gd name="T6" fmla="*/ 0 w 1600"/>
              <a:gd name="T7" fmla="*/ 2096 h 2096"/>
              <a:gd name="T8" fmla="*/ 1600 w 1600"/>
              <a:gd name="T9" fmla="*/ 2096 h 2096"/>
              <a:gd name="T10" fmla="*/ 1600 w 1600"/>
              <a:gd name="T11" fmla="*/ 68 h 2096"/>
              <a:gd name="T12" fmla="*/ 1532 w 1600"/>
              <a:gd name="T13" fmla="*/ 0 h 2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0" h="2096">
                <a:moveTo>
                  <a:pt x="1532" y="0"/>
                </a:moveTo>
                <a:cubicBezTo>
                  <a:pt x="68" y="0"/>
                  <a:pt x="68" y="0"/>
                  <a:pt x="68" y="0"/>
                </a:cubicBezTo>
                <a:cubicBezTo>
                  <a:pt x="31" y="0"/>
                  <a:pt x="0" y="30"/>
                  <a:pt x="0" y="68"/>
                </a:cubicBezTo>
                <a:cubicBezTo>
                  <a:pt x="0" y="2096"/>
                  <a:pt x="0" y="2096"/>
                  <a:pt x="0" y="2096"/>
                </a:cubicBezTo>
                <a:cubicBezTo>
                  <a:pt x="1600" y="2096"/>
                  <a:pt x="1600" y="2096"/>
                  <a:pt x="1600" y="2096"/>
                </a:cubicBezTo>
                <a:cubicBezTo>
                  <a:pt x="1600" y="68"/>
                  <a:pt x="1600" y="68"/>
                  <a:pt x="1600" y="68"/>
                </a:cubicBezTo>
                <a:cubicBezTo>
                  <a:pt x="1600" y="30"/>
                  <a:pt x="1569" y="0"/>
                  <a:pt x="153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9" name="Freeform 10">
            <a:extLst>
              <a:ext uri="{FF2B5EF4-FFF2-40B4-BE49-F238E27FC236}">
                <a16:creationId xmlns:a16="http://schemas.microsoft.com/office/drawing/2014/main" id="{B00AE419-DA45-4A28-AD2A-11CFFAF8FFB4}"/>
              </a:ext>
            </a:extLst>
          </p:cNvPr>
          <p:cNvSpPr>
            <a:spLocks/>
          </p:cNvSpPr>
          <p:nvPr/>
        </p:nvSpPr>
        <p:spPr bwMode="auto">
          <a:xfrm>
            <a:off x="3497254" y="5216007"/>
            <a:ext cx="2524521" cy="548537"/>
          </a:xfrm>
          <a:custGeom>
            <a:avLst/>
            <a:gdLst>
              <a:gd name="T0" fmla="*/ 0 w 1600"/>
              <a:gd name="T1" fmla="*/ 236 h 304"/>
              <a:gd name="T2" fmla="*/ 68 w 1600"/>
              <a:gd name="T3" fmla="*/ 304 h 304"/>
              <a:gd name="T4" fmla="*/ 1532 w 1600"/>
              <a:gd name="T5" fmla="*/ 304 h 304"/>
              <a:gd name="T6" fmla="*/ 1600 w 1600"/>
              <a:gd name="T7" fmla="*/ 236 h 304"/>
              <a:gd name="T8" fmla="*/ 1600 w 1600"/>
              <a:gd name="T9" fmla="*/ 0 h 304"/>
              <a:gd name="T10" fmla="*/ 0 w 1600"/>
              <a:gd name="T11" fmla="*/ 0 h 304"/>
              <a:gd name="T12" fmla="*/ 0 w 1600"/>
              <a:gd name="T13" fmla="*/ 236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0" h="304">
                <a:moveTo>
                  <a:pt x="0" y="236"/>
                </a:moveTo>
                <a:cubicBezTo>
                  <a:pt x="0" y="273"/>
                  <a:pt x="31" y="304"/>
                  <a:pt x="68" y="304"/>
                </a:cubicBezTo>
                <a:cubicBezTo>
                  <a:pt x="1532" y="304"/>
                  <a:pt x="1532" y="304"/>
                  <a:pt x="1532" y="304"/>
                </a:cubicBezTo>
                <a:cubicBezTo>
                  <a:pt x="1569" y="304"/>
                  <a:pt x="1600" y="273"/>
                  <a:pt x="1600" y="236"/>
                </a:cubicBezTo>
                <a:cubicBezTo>
                  <a:pt x="1600" y="0"/>
                  <a:pt x="1600" y="0"/>
                  <a:pt x="1600" y="0"/>
                </a:cubicBezTo>
                <a:cubicBezTo>
                  <a:pt x="0" y="0"/>
                  <a:pt x="0" y="0"/>
                  <a:pt x="0" y="0"/>
                </a:cubicBezTo>
                <a:lnTo>
                  <a:pt x="0" y="2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0" name="Freeform 11">
            <a:extLst>
              <a:ext uri="{FF2B5EF4-FFF2-40B4-BE49-F238E27FC236}">
                <a16:creationId xmlns:a16="http://schemas.microsoft.com/office/drawing/2014/main" id="{2ECA7D54-1153-40CF-997B-66D7DFC89311}"/>
              </a:ext>
            </a:extLst>
          </p:cNvPr>
          <p:cNvSpPr>
            <a:spLocks/>
          </p:cNvSpPr>
          <p:nvPr/>
        </p:nvSpPr>
        <p:spPr bwMode="auto">
          <a:xfrm>
            <a:off x="8832265" y="1438836"/>
            <a:ext cx="2524521" cy="3777171"/>
          </a:xfrm>
          <a:custGeom>
            <a:avLst/>
            <a:gdLst>
              <a:gd name="T0" fmla="*/ 1600 w 1600"/>
              <a:gd name="T1" fmla="*/ 68 h 2096"/>
              <a:gd name="T2" fmla="*/ 1532 w 1600"/>
              <a:gd name="T3" fmla="*/ 0 h 2096"/>
              <a:gd name="T4" fmla="*/ 68 w 1600"/>
              <a:gd name="T5" fmla="*/ 0 h 2096"/>
              <a:gd name="T6" fmla="*/ 0 w 1600"/>
              <a:gd name="T7" fmla="*/ 68 h 2096"/>
              <a:gd name="T8" fmla="*/ 0 w 1600"/>
              <a:gd name="T9" fmla="*/ 2096 h 2096"/>
              <a:gd name="T10" fmla="*/ 1600 w 1600"/>
              <a:gd name="T11" fmla="*/ 2096 h 2096"/>
              <a:gd name="T12" fmla="*/ 1600 w 1600"/>
              <a:gd name="T13" fmla="*/ 68 h 2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0" h="2096">
                <a:moveTo>
                  <a:pt x="1600" y="68"/>
                </a:moveTo>
                <a:cubicBezTo>
                  <a:pt x="1600" y="30"/>
                  <a:pt x="1569" y="0"/>
                  <a:pt x="1532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31" y="0"/>
                  <a:pt x="0" y="30"/>
                  <a:pt x="0" y="68"/>
                </a:cubicBezTo>
                <a:cubicBezTo>
                  <a:pt x="0" y="2096"/>
                  <a:pt x="0" y="2096"/>
                  <a:pt x="0" y="2096"/>
                </a:cubicBezTo>
                <a:cubicBezTo>
                  <a:pt x="1600" y="2096"/>
                  <a:pt x="1600" y="2096"/>
                  <a:pt x="1600" y="2096"/>
                </a:cubicBezTo>
                <a:lnTo>
                  <a:pt x="1600" y="6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1" name="Freeform 12">
            <a:extLst>
              <a:ext uri="{FF2B5EF4-FFF2-40B4-BE49-F238E27FC236}">
                <a16:creationId xmlns:a16="http://schemas.microsoft.com/office/drawing/2014/main" id="{7BB29F11-CFD9-4951-82A1-3BADA3DC3923}"/>
              </a:ext>
            </a:extLst>
          </p:cNvPr>
          <p:cNvSpPr>
            <a:spLocks/>
          </p:cNvSpPr>
          <p:nvPr/>
        </p:nvSpPr>
        <p:spPr bwMode="auto">
          <a:xfrm>
            <a:off x="8832265" y="5216007"/>
            <a:ext cx="2524521" cy="548537"/>
          </a:xfrm>
          <a:custGeom>
            <a:avLst/>
            <a:gdLst>
              <a:gd name="T0" fmla="*/ 0 w 1600"/>
              <a:gd name="T1" fmla="*/ 0 h 304"/>
              <a:gd name="T2" fmla="*/ 0 w 1600"/>
              <a:gd name="T3" fmla="*/ 236 h 304"/>
              <a:gd name="T4" fmla="*/ 68 w 1600"/>
              <a:gd name="T5" fmla="*/ 304 h 304"/>
              <a:gd name="T6" fmla="*/ 1532 w 1600"/>
              <a:gd name="T7" fmla="*/ 304 h 304"/>
              <a:gd name="T8" fmla="*/ 1600 w 1600"/>
              <a:gd name="T9" fmla="*/ 236 h 304"/>
              <a:gd name="T10" fmla="*/ 1600 w 1600"/>
              <a:gd name="T11" fmla="*/ 0 h 304"/>
              <a:gd name="T12" fmla="*/ 0 w 1600"/>
              <a:gd name="T13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00" h="304">
                <a:moveTo>
                  <a:pt x="0" y="0"/>
                </a:moveTo>
                <a:cubicBezTo>
                  <a:pt x="0" y="236"/>
                  <a:pt x="0" y="236"/>
                  <a:pt x="0" y="236"/>
                </a:cubicBezTo>
                <a:cubicBezTo>
                  <a:pt x="0" y="273"/>
                  <a:pt x="31" y="304"/>
                  <a:pt x="68" y="304"/>
                </a:cubicBezTo>
                <a:cubicBezTo>
                  <a:pt x="1532" y="304"/>
                  <a:pt x="1532" y="304"/>
                  <a:pt x="1532" y="304"/>
                </a:cubicBezTo>
                <a:cubicBezTo>
                  <a:pt x="1569" y="304"/>
                  <a:pt x="1600" y="273"/>
                  <a:pt x="1600" y="236"/>
                </a:cubicBezTo>
                <a:cubicBezTo>
                  <a:pt x="1600" y="0"/>
                  <a:pt x="1600" y="0"/>
                  <a:pt x="1600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0682CCD8-5916-4EAA-8742-C7E21623F992}"/>
              </a:ext>
            </a:extLst>
          </p:cNvPr>
          <p:cNvSpPr txBox="1"/>
          <p:nvPr/>
        </p:nvSpPr>
        <p:spPr>
          <a:xfrm>
            <a:off x="1253462" y="1577579"/>
            <a:ext cx="1663090" cy="535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FREE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79EE9397-F393-4DC9-B99D-F7832C442055}"/>
              </a:ext>
            </a:extLst>
          </p:cNvPr>
          <p:cNvSpPr txBox="1"/>
          <p:nvPr/>
        </p:nvSpPr>
        <p:spPr>
          <a:xfrm>
            <a:off x="1153287" y="5315486"/>
            <a:ext cx="1914216" cy="3925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30 DAY FREE TRIAL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E818218A-877A-4169-8D1D-C403FEC5A070}"/>
              </a:ext>
            </a:extLst>
          </p:cNvPr>
          <p:cNvSpPr txBox="1"/>
          <p:nvPr/>
        </p:nvSpPr>
        <p:spPr>
          <a:xfrm>
            <a:off x="1149353" y="2000838"/>
            <a:ext cx="1897439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$</a:t>
            </a: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0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/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yr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0BE7F99C-5A87-4EB6-9F2E-B150EB37A9F6}"/>
              </a:ext>
            </a:extLst>
          </p:cNvPr>
          <p:cNvSpPr txBox="1"/>
          <p:nvPr/>
        </p:nvSpPr>
        <p:spPr>
          <a:xfrm>
            <a:off x="1142898" y="3064172"/>
            <a:ext cx="1910345" cy="1946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1</a:t>
            </a: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2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3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4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BA3A925B-D029-47DE-BFCF-1687BCF3A418}"/>
              </a:ext>
            </a:extLst>
          </p:cNvPr>
          <p:cNvSpPr txBox="1"/>
          <p:nvPr/>
        </p:nvSpPr>
        <p:spPr>
          <a:xfrm>
            <a:off x="3842871" y="5315486"/>
            <a:ext cx="1914216" cy="3925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30 DAY FREE TRIAL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A6DCA2CD-3DD1-4537-9A38-13EE11B6847B}"/>
              </a:ext>
            </a:extLst>
          </p:cNvPr>
          <p:cNvSpPr txBox="1"/>
          <p:nvPr/>
        </p:nvSpPr>
        <p:spPr>
          <a:xfrm>
            <a:off x="3829207" y="2009593"/>
            <a:ext cx="1918086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$</a:t>
            </a: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19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/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yr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2DF97E63-0D20-4840-AF7C-6DA8627F7CB2}"/>
              </a:ext>
            </a:extLst>
          </p:cNvPr>
          <p:cNvSpPr txBox="1"/>
          <p:nvPr/>
        </p:nvSpPr>
        <p:spPr>
          <a:xfrm>
            <a:off x="3833078" y="3064172"/>
            <a:ext cx="1910345" cy="1946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1</a:t>
            </a: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2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3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4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1BB52C1-EC6C-47DB-BB4A-7BB10D4BB874}"/>
              </a:ext>
            </a:extLst>
          </p:cNvPr>
          <p:cNvSpPr txBox="1"/>
          <p:nvPr/>
        </p:nvSpPr>
        <p:spPr>
          <a:xfrm>
            <a:off x="3771451" y="1577579"/>
            <a:ext cx="2031985" cy="535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STANDARD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5E727D8-31CB-4F0F-A5CF-68AFD7819F3F}"/>
              </a:ext>
            </a:extLst>
          </p:cNvPr>
          <p:cNvSpPr txBox="1"/>
          <p:nvPr/>
        </p:nvSpPr>
        <p:spPr>
          <a:xfrm>
            <a:off x="6483269" y="5315486"/>
            <a:ext cx="1914216" cy="3925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30 DAY FREE TRIAL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4C46DF6A-B8E4-4264-A9AE-068CEBD62F7C}"/>
              </a:ext>
            </a:extLst>
          </p:cNvPr>
          <p:cNvSpPr txBox="1"/>
          <p:nvPr/>
        </p:nvSpPr>
        <p:spPr>
          <a:xfrm>
            <a:off x="6469605" y="2009593"/>
            <a:ext cx="1918086" cy="9992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$</a:t>
            </a: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99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/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yr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F8ACC5B1-DA06-454A-8DF3-D45BB45D5EC3}"/>
              </a:ext>
            </a:extLst>
          </p:cNvPr>
          <p:cNvSpPr txBox="1"/>
          <p:nvPr/>
        </p:nvSpPr>
        <p:spPr>
          <a:xfrm>
            <a:off x="6473475" y="3064172"/>
            <a:ext cx="1910345" cy="192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1</a:t>
            </a: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2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3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4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0C5AF50-AF25-4865-B10A-9AA90963AF80}"/>
              </a:ext>
            </a:extLst>
          </p:cNvPr>
          <p:cNvSpPr txBox="1"/>
          <p:nvPr/>
        </p:nvSpPr>
        <p:spPr>
          <a:xfrm>
            <a:off x="6357192" y="1577579"/>
            <a:ext cx="2154212" cy="535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PROFESSIONAL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4890F375-EC25-4F7D-B463-E0B29F555BDC}"/>
              </a:ext>
            </a:extLst>
          </p:cNvPr>
          <p:cNvSpPr txBox="1"/>
          <p:nvPr/>
        </p:nvSpPr>
        <p:spPr>
          <a:xfrm>
            <a:off x="9156912" y="5315486"/>
            <a:ext cx="1914216" cy="3925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30 DAY FREE TRIAL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DEB99C0-E0B3-4C17-820A-99C604AF89BD}"/>
              </a:ext>
            </a:extLst>
          </p:cNvPr>
          <p:cNvSpPr txBox="1"/>
          <p:nvPr/>
        </p:nvSpPr>
        <p:spPr>
          <a:xfrm>
            <a:off x="9018785" y="2009593"/>
            <a:ext cx="216701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$</a:t>
            </a: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499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/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yr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A7A55AF1-1D6C-4B76-962C-EDDD77037129}"/>
              </a:ext>
            </a:extLst>
          </p:cNvPr>
          <p:cNvSpPr txBox="1"/>
          <p:nvPr/>
        </p:nvSpPr>
        <p:spPr>
          <a:xfrm>
            <a:off x="9147118" y="3064172"/>
            <a:ext cx="1910345" cy="1946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1</a:t>
            </a: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2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3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FEATURE NUMBER 4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Calibri" panose="020F0502020204030204" pitchFamily="34" charset="0"/>
              <a:ea typeface="Lato" panose="020F0502020204030203" pitchFamily="34" charset="0"/>
              <a:cs typeface="Calibri" panose="020F0502020204030204" pitchFamily="34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B588A597-6048-4930-A1E2-FCFD224BBD7D}"/>
              </a:ext>
            </a:extLst>
          </p:cNvPr>
          <p:cNvSpPr txBox="1"/>
          <p:nvPr/>
        </p:nvSpPr>
        <p:spPr>
          <a:xfrm>
            <a:off x="9085492" y="1577579"/>
            <a:ext cx="2031985" cy="535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Calibri" panose="020F0502020204030204" pitchFamily="34" charset="0"/>
                <a:ea typeface="Lato" panose="020F0502020204030203" pitchFamily="34" charset="0"/>
                <a:cs typeface="Calibri" panose="020F0502020204030204" pitchFamily="34" charset="0"/>
              </a:rPr>
              <a:t>STANDARD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8958565-2342-B910-FF78-01D74CB94E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marL="0" marR="0" lvl="0" indent="0" defTabSz="914400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tabLst/>
              <a:defRPr/>
            </a:pPr>
            <a:r>
              <a:rPr lang="en-US" dirty="0"/>
              <a:t>Pricing Table</a:t>
            </a:r>
          </a:p>
        </p:txBody>
      </p:sp>
    </p:spTree>
    <p:extLst>
      <p:ext uri="{BB962C8B-B14F-4D97-AF65-F5344CB8AC3E}">
        <p14:creationId xmlns:p14="http://schemas.microsoft.com/office/powerpoint/2010/main" val="3651654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C6E05B5-DB28-7ADF-ED04-9196CDD64C52}"/>
              </a:ext>
            </a:extLst>
          </p:cNvPr>
          <p:cNvSpPr/>
          <p:nvPr/>
        </p:nvSpPr>
        <p:spPr>
          <a:xfrm>
            <a:off x="-11618" y="0"/>
            <a:ext cx="1220361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335960F-910C-4711-8F5C-8FC4AC76C277}"/>
              </a:ext>
            </a:extLst>
          </p:cNvPr>
          <p:cNvSpPr/>
          <p:nvPr/>
        </p:nvSpPr>
        <p:spPr>
          <a:xfrm>
            <a:off x="644600" y="1195641"/>
            <a:ext cx="4063526" cy="166679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6DBCC-F1EF-482A-AC4C-57B6FCD508FB}"/>
              </a:ext>
            </a:extLst>
          </p:cNvPr>
          <p:cNvSpPr/>
          <p:nvPr/>
        </p:nvSpPr>
        <p:spPr>
          <a:xfrm>
            <a:off x="2871788" y="1196752"/>
            <a:ext cx="8709184" cy="5184576"/>
          </a:xfrm>
          <a:prstGeom prst="roundRect">
            <a:avLst>
              <a:gd name="adj" fmla="val 270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937FCB1-79E3-4E01-8657-E6466326B86D}"/>
              </a:ext>
            </a:extLst>
          </p:cNvPr>
          <p:cNvSpPr/>
          <p:nvPr/>
        </p:nvSpPr>
        <p:spPr>
          <a:xfrm>
            <a:off x="801866" y="1348040"/>
            <a:ext cx="1333322" cy="133332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2644AB9-F9E4-471F-A459-E207AD1A52EF}"/>
              </a:ext>
            </a:extLst>
          </p:cNvPr>
          <p:cNvSpPr/>
          <p:nvPr/>
        </p:nvSpPr>
        <p:spPr>
          <a:xfrm>
            <a:off x="801866" y="3127674"/>
            <a:ext cx="1333322" cy="1333322"/>
          </a:xfrm>
          <a:prstGeom prst="ellipse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790740CF-1D88-4933-8E54-82DC0694CEA2}"/>
              </a:ext>
            </a:extLst>
          </p:cNvPr>
          <p:cNvSpPr/>
          <p:nvPr/>
        </p:nvSpPr>
        <p:spPr>
          <a:xfrm>
            <a:off x="801866" y="4882248"/>
            <a:ext cx="1333322" cy="1333322"/>
          </a:xfrm>
          <a:prstGeom prst="ellipse">
            <a:avLst/>
          </a:prstGeom>
          <a:solidFill>
            <a:schemeClr val="accent4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B1DA271-B400-4F88-AE49-847FFFE15584}"/>
              </a:ext>
            </a:extLst>
          </p:cNvPr>
          <p:cNvSpPr/>
          <p:nvPr/>
        </p:nvSpPr>
        <p:spPr>
          <a:xfrm>
            <a:off x="3126657" y="1990854"/>
            <a:ext cx="2663181" cy="1608891"/>
          </a:xfrm>
          <a:prstGeom prst="roundRect">
            <a:avLst>
              <a:gd name="adj" fmla="val 569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5BCC3BDD-FD9C-4AC6-972D-612C18789E14}"/>
              </a:ext>
            </a:extLst>
          </p:cNvPr>
          <p:cNvSpPr/>
          <p:nvPr/>
        </p:nvSpPr>
        <p:spPr>
          <a:xfrm>
            <a:off x="5893826" y="1990854"/>
            <a:ext cx="2663181" cy="1608891"/>
          </a:xfrm>
          <a:prstGeom prst="roundRect">
            <a:avLst>
              <a:gd name="adj" fmla="val 569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D7926C86-A14E-4E6C-A211-67DE15921126}"/>
              </a:ext>
            </a:extLst>
          </p:cNvPr>
          <p:cNvSpPr/>
          <p:nvPr/>
        </p:nvSpPr>
        <p:spPr>
          <a:xfrm>
            <a:off x="8660994" y="1990854"/>
            <a:ext cx="2663181" cy="1608891"/>
          </a:xfrm>
          <a:prstGeom prst="roundRect">
            <a:avLst>
              <a:gd name="adj" fmla="val 569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770A5BA3-F531-4989-B9DE-E5484766EE76}"/>
              </a:ext>
            </a:extLst>
          </p:cNvPr>
          <p:cNvSpPr/>
          <p:nvPr/>
        </p:nvSpPr>
        <p:spPr>
          <a:xfrm>
            <a:off x="3126656" y="3700058"/>
            <a:ext cx="8197518" cy="494625"/>
          </a:xfrm>
          <a:prstGeom prst="roundRect">
            <a:avLst>
              <a:gd name="adj" fmla="val 1393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3E7669DA-32B4-43B0-AEA7-AB30277CA30B}"/>
              </a:ext>
            </a:extLst>
          </p:cNvPr>
          <p:cNvSpPr/>
          <p:nvPr/>
        </p:nvSpPr>
        <p:spPr>
          <a:xfrm>
            <a:off x="3126656" y="4309533"/>
            <a:ext cx="8197518" cy="1868382"/>
          </a:xfrm>
          <a:prstGeom prst="roundRect">
            <a:avLst>
              <a:gd name="adj" fmla="val 569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2CD55A6-A301-4AED-8399-D8E3ADD41042}"/>
              </a:ext>
            </a:extLst>
          </p:cNvPr>
          <p:cNvSpPr txBox="1"/>
          <p:nvPr/>
        </p:nvSpPr>
        <p:spPr>
          <a:xfrm>
            <a:off x="3381368" y="2381197"/>
            <a:ext cx="215375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2000" b="1" dirty="0">
                <a:solidFill>
                  <a:srgbClr val="C830CC"/>
                </a:solidFill>
                <a:latin typeface="Segoe UI"/>
              </a:rPr>
              <a:t>Priority 01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87E43049-5320-4DA9-AE7C-50E48A3349B4}"/>
              </a:ext>
            </a:extLst>
          </p:cNvPr>
          <p:cNvSpPr/>
          <p:nvPr/>
        </p:nvSpPr>
        <p:spPr>
          <a:xfrm>
            <a:off x="9572376" y="1412129"/>
            <a:ext cx="840414" cy="84041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ECE9AE-DF5B-4070-AC83-2F6172BCDB9A}"/>
              </a:ext>
            </a:extLst>
          </p:cNvPr>
          <p:cNvSpPr/>
          <p:nvPr/>
        </p:nvSpPr>
        <p:spPr>
          <a:xfrm>
            <a:off x="6805208" y="1412129"/>
            <a:ext cx="840414" cy="84041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9526770-AFA8-4EB8-8C47-E017FBFF97C6}"/>
              </a:ext>
            </a:extLst>
          </p:cNvPr>
          <p:cNvSpPr/>
          <p:nvPr/>
        </p:nvSpPr>
        <p:spPr>
          <a:xfrm>
            <a:off x="4038039" y="1412129"/>
            <a:ext cx="840414" cy="84041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688E32-2239-4689-9A79-11247B897199}"/>
              </a:ext>
            </a:extLst>
          </p:cNvPr>
          <p:cNvSpPr txBox="1"/>
          <p:nvPr/>
        </p:nvSpPr>
        <p:spPr>
          <a:xfrm>
            <a:off x="3319917" y="3819550"/>
            <a:ext cx="7836212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>
                <a:solidFill>
                  <a:prstClr val="white"/>
                </a:solidFill>
                <a:latin typeface="Segoe UI"/>
              </a:rPr>
              <a:t>Key Success Metrics</a:t>
            </a:r>
            <a:endParaRPr lang="en-IN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C277261-A9F5-476C-8D5B-F920A04FB50D}"/>
              </a:ext>
            </a:extLst>
          </p:cNvPr>
          <p:cNvSpPr txBox="1"/>
          <p:nvPr/>
        </p:nvSpPr>
        <p:spPr>
          <a:xfrm flipH="1">
            <a:off x="3381370" y="2848435"/>
            <a:ext cx="2153755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black">
                    <a:lumMod val="65000"/>
                    <a:lumOff val="35000"/>
                  </a:prstClr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This is a sample text. Insert your desired text here. </a:t>
            </a:r>
            <a:endParaRPr lang="en-US" sz="1400" dirty="0">
              <a:solidFill>
                <a:prstClr val="black">
                  <a:lumMod val="65000"/>
                  <a:lumOff val="35000"/>
                </a:prstClr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49B291E-08FE-4F67-B553-807021B7C6C8}"/>
              </a:ext>
            </a:extLst>
          </p:cNvPr>
          <p:cNvSpPr txBox="1"/>
          <p:nvPr/>
        </p:nvSpPr>
        <p:spPr>
          <a:xfrm>
            <a:off x="6148537" y="2381197"/>
            <a:ext cx="215375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2000" b="1" dirty="0">
                <a:solidFill>
                  <a:srgbClr val="C830CC"/>
                </a:solidFill>
                <a:latin typeface="Segoe UI"/>
              </a:rPr>
              <a:t>Priority 02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A26F7B9-6C01-460E-9349-7FAFCF0201DE}"/>
              </a:ext>
            </a:extLst>
          </p:cNvPr>
          <p:cNvSpPr txBox="1"/>
          <p:nvPr/>
        </p:nvSpPr>
        <p:spPr>
          <a:xfrm flipH="1">
            <a:off x="6148539" y="2848435"/>
            <a:ext cx="2153755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black">
                    <a:lumMod val="65000"/>
                    <a:lumOff val="35000"/>
                  </a:prstClr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This is a sample text. Insert your desired text here. </a:t>
            </a:r>
            <a:endParaRPr lang="en-US" sz="1400" dirty="0">
              <a:solidFill>
                <a:prstClr val="black">
                  <a:lumMod val="65000"/>
                  <a:lumOff val="35000"/>
                </a:prstClr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EC7ECEF-DBB5-4974-BD03-E73E745A6BF5}"/>
              </a:ext>
            </a:extLst>
          </p:cNvPr>
          <p:cNvSpPr txBox="1"/>
          <p:nvPr/>
        </p:nvSpPr>
        <p:spPr>
          <a:xfrm>
            <a:off x="8915705" y="2381197"/>
            <a:ext cx="215375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2000" b="1" dirty="0">
                <a:solidFill>
                  <a:srgbClr val="C830CC"/>
                </a:solidFill>
                <a:latin typeface="Segoe UI"/>
              </a:rPr>
              <a:t>Priority 03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38FAB13-85EF-40F4-AE44-8BF1C5780D20}"/>
              </a:ext>
            </a:extLst>
          </p:cNvPr>
          <p:cNvSpPr txBox="1"/>
          <p:nvPr/>
        </p:nvSpPr>
        <p:spPr>
          <a:xfrm flipH="1">
            <a:off x="8915707" y="2848435"/>
            <a:ext cx="2153755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black">
                    <a:lumMod val="65000"/>
                    <a:lumOff val="35000"/>
                  </a:prstClr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This is a sample text. Insert your desired text here. </a:t>
            </a:r>
            <a:endParaRPr lang="en-US" sz="1400" dirty="0">
              <a:solidFill>
                <a:prstClr val="black">
                  <a:lumMod val="65000"/>
                  <a:lumOff val="35000"/>
                </a:prstClr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D0B1B88-B6C7-4CE8-BECF-D6BABC632BD8}"/>
              </a:ext>
            </a:extLst>
          </p:cNvPr>
          <p:cNvSpPr txBox="1"/>
          <p:nvPr/>
        </p:nvSpPr>
        <p:spPr>
          <a:xfrm>
            <a:off x="4227838" y="1624087"/>
            <a:ext cx="480288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 sz="2800" b="1" dirty="0">
                <a:solidFill>
                  <a:srgbClr val="C830CC"/>
                </a:solidFill>
                <a:latin typeface="Segoe UI"/>
              </a:rPr>
              <a:t>01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0D552AD-6C34-4897-906E-7490C9CA5183}"/>
              </a:ext>
            </a:extLst>
          </p:cNvPr>
          <p:cNvSpPr txBox="1"/>
          <p:nvPr/>
        </p:nvSpPr>
        <p:spPr>
          <a:xfrm>
            <a:off x="6987816" y="1624087"/>
            <a:ext cx="480288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 sz="2800" b="1" dirty="0">
                <a:solidFill>
                  <a:srgbClr val="C830CC"/>
                </a:solidFill>
                <a:latin typeface="Segoe UI"/>
              </a:rPr>
              <a:t>02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C274818-9451-4E01-9F2C-89B88C779CF3}"/>
              </a:ext>
            </a:extLst>
          </p:cNvPr>
          <p:cNvSpPr txBox="1"/>
          <p:nvPr/>
        </p:nvSpPr>
        <p:spPr>
          <a:xfrm>
            <a:off x="9753594" y="1624087"/>
            <a:ext cx="480288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 sz="2800" b="1" dirty="0">
                <a:solidFill>
                  <a:srgbClr val="C830CC"/>
                </a:solidFill>
                <a:latin typeface="Segoe UI"/>
              </a:rPr>
              <a:t>03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05351CB-191E-4998-B6C0-7184A3EBF9EE}"/>
              </a:ext>
            </a:extLst>
          </p:cNvPr>
          <p:cNvSpPr txBox="1"/>
          <p:nvPr/>
        </p:nvSpPr>
        <p:spPr>
          <a:xfrm flipH="1">
            <a:off x="3325746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E532CE4-EC36-430B-98A1-B78CEEE3D73F}"/>
              </a:ext>
            </a:extLst>
          </p:cNvPr>
          <p:cNvSpPr txBox="1"/>
          <p:nvPr/>
        </p:nvSpPr>
        <p:spPr>
          <a:xfrm flipH="1">
            <a:off x="5357746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79AB0EA-8FC1-40C6-9C27-4C47BDA1FCAB}"/>
              </a:ext>
            </a:extLst>
          </p:cNvPr>
          <p:cNvSpPr txBox="1"/>
          <p:nvPr/>
        </p:nvSpPr>
        <p:spPr>
          <a:xfrm flipH="1">
            <a:off x="7434903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489F428-72DA-45EB-9DAE-B5F1B7742F75}"/>
              </a:ext>
            </a:extLst>
          </p:cNvPr>
          <p:cNvSpPr txBox="1"/>
          <p:nvPr/>
        </p:nvSpPr>
        <p:spPr>
          <a:xfrm flipH="1">
            <a:off x="9466903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FCB7F82-FD98-431A-BF53-71E56D2222D1}"/>
              </a:ext>
            </a:extLst>
          </p:cNvPr>
          <p:cNvSpPr txBox="1"/>
          <p:nvPr/>
        </p:nvSpPr>
        <p:spPr>
          <a:xfrm>
            <a:off x="3325744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 dirty="0">
                <a:solidFill>
                  <a:prstClr val="white"/>
                </a:solidFill>
                <a:latin typeface="Segoe UI"/>
              </a:rPr>
              <a:t>2.5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4F1D1F2-DA3E-464B-9AF1-45A58929F432}"/>
              </a:ext>
            </a:extLst>
          </p:cNvPr>
          <p:cNvSpPr txBox="1"/>
          <p:nvPr/>
        </p:nvSpPr>
        <p:spPr>
          <a:xfrm>
            <a:off x="5357744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 dirty="0">
                <a:solidFill>
                  <a:prstClr val="white"/>
                </a:solidFill>
                <a:latin typeface="Segoe UI"/>
              </a:rPr>
              <a:t>5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5290AA2-F46C-4A9A-8FF0-E452913ADA5A}"/>
              </a:ext>
            </a:extLst>
          </p:cNvPr>
          <p:cNvSpPr txBox="1"/>
          <p:nvPr/>
        </p:nvSpPr>
        <p:spPr>
          <a:xfrm>
            <a:off x="7434901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>
                <a:solidFill>
                  <a:prstClr val="white"/>
                </a:solidFill>
                <a:latin typeface="Segoe UI"/>
              </a:rPr>
              <a:t>3.5</a:t>
            </a:r>
            <a:endParaRPr lang="en-IN" sz="28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8403B8D-D834-45C1-B3BF-59E432C8E25A}"/>
              </a:ext>
            </a:extLst>
          </p:cNvPr>
          <p:cNvSpPr txBox="1"/>
          <p:nvPr/>
        </p:nvSpPr>
        <p:spPr>
          <a:xfrm>
            <a:off x="9466901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 dirty="0">
                <a:solidFill>
                  <a:prstClr val="white"/>
                </a:solidFill>
                <a:latin typeface="Segoe UI"/>
              </a:rPr>
              <a:t>4.5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7E939098-426A-4BA3-B201-3CAE97FE3354}"/>
              </a:ext>
            </a:extLst>
          </p:cNvPr>
          <p:cNvCxnSpPr>
            <a:cxnSpLocks/>
          </p:cNvCxnSpPr>
          <p:nvPr/>
        </p:nvCxnSpPr>
        <p:spPr>
          <a:xfrm>
            <a:off x="5161538" y="4489488"/>
            <a:ext cx="0" cy="1508472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41386E7A-E2F9-47C9-8AE9-08FFAC328B7E}"/>
              </a:ext>
            </a:extLst>
          </p:cNvPr>
          <p:cNvCxnSpPr>
            <a:cxnSpLocks/>
          </p:cNvCxnSpPr>
          <p:nvPr/>
        </p:nvCxnSpPr>
        <p:spPr>
          <a:xfrm>
            <a:off x="7216116" y="4489488"/>
            <a:ext cx="0" cy="1508472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E22450C1-8E09-4CFD-B2EB-1460C8D17DB0}"/>
              </a:ext>
            </a:extLst>
          </p:cNvPr>
          <p:cNvCxnSpPr>
            <a:cxnSpLocks/>
          </p:cNvCxnSpPr>
          <p:nvPr/>
        </p:nvCxnSpPr>
        <p:spPr>
          <a:xfrm>
            <a:off x="9270694" y="4489488"/>
            <a:ext cx="0" cy="1508472"/>
          </a:xfrm>
          <a:prstGeom prst="line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>
            <a:extLst>
              <a:ext uri="{FF2B5EF4-FFF2-40B4-BE49-F238E27FC236}">
                <a16:creationId xmlns:a16="http://schemas.microsoft.com/office/drawing/2014/main" id="{36C8C961-E6E3-4557-823E-4EA258327B6B}"/>
              </a:ext>
            </a:extLst>
          </p:cNvPr>
          <p:cNvGrpSpPr/>
          <p:nvPr/>
        </p:nvGrpSpPr>
        <p:grpSpPr>
          <a:xfrm>
            <a:off x="1030939" y="1779682"/>
            <a:ext cx="875176" cy="619588"/>
            <a:chOff x="1029351" y="1779682"/>
            <a:chExt cx="875176" cy="61958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FF4773F-E791-47EA-816C-D188F8C3A837}"/>
                </a:ext>
              </a:extLst>
            </p:cNvPr>
            <p:cNvSpPr txBox="1"/>
            <p:nvPr/>
          </p:nvSpPr>
          <p:spPr>
            <a:xfrm>
              <a:off x="1029351" y="1779682"/>
              <a:ext cx="875176" cy="35317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defTabSz="1218987">
                <a:lnSpc>
                  <a:spcPct val="80000"/>
                </a:lnSpc>
              </a:pPr>
              <a:r>
                <a:rPr lang="en-IN" sz="2800" b="1">
                  <a:solidFill>
                    <a:prstClr val="white"/>
                  </a:solidFill>
                  <a:latin typeface="Arial Black" panose="020B0A04020102020204" pitchFamily="34" charset="0"/>
                </a:rPr>
                <a:t>30</a:t>
              </a:r>
              <a:endParaRPr lang="en-IN" sz="2800" b="1" dirty="0">
                <a:solidFill>
                  <a:prstClr val="white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1C02E31-CE69-461E-BC53-4C4CA8193F15}"/>
                </a:ext>
              </a:extLst>
            </p:cNvPr>
            <p:cNvSpPr txBox="1"/>
            <p:nvPr/>
          </p:nvSpPr>
          <p:spPr>
            <a:xfrm>
              <a:off x="1045352" y="2029938"/>
              <a:ext cx="8516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218987"/>
              <a:r>
                <a:rPr lang="en-IN" b="1" cap="all">
                  <a:solidFill>
                    <a:prstClr val="white"/>
                  </a:solidFill>
                  <a:latin typeface="Segoe UI" panose="020B0502040204020203" pitchFamily="34" charset="0"/>
                </a:rPr>
                <a:t>Day</a:t>
              </a:r>
              <a:endParaRPr lang="en-US" sz="2400" b="1" cap="all">
                <a:solidFill>
                  <a:prstClr val="black"/>
                </a:solidFill>
                <a:latin typeface="Segoe UI" panose="020B0502040204020203" pitchFamily="34" charset="0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22237B5-5EA9-4550-893D-40D13B1DA90C}"/>
              </a:ext>
            </a:extLst>
          </p:cNvPr>
          <p:cNvGrpSpPr/>
          <p:nvPr/>
        </p:nvGrpSpPr>
        <p:grpSpPr>
          <a:xfrm>
            <a:off x="1018846" y="3546738"/>
            <a:ext cx="875176" cy="619588"/>
            <a:chOff x="1029351" y="1779682"/>
            <a:chExt cx="875176" cy="619588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8AF80F5-23A1-426D-A7D8-28F607C15631}"/>
                </a:ext>
              </a:extLst>
            </p:cNvPr>
            <p:cNvSpPr txBox="1"/>
            <p:nvPr/>
          </p:nvSpPr>
          <p:spPr>
            <a:xfrm>
              <a:off x="1029351" y="1779682"/>
              <a:ext cx="875176" cy="35317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defTabSz="1218987">
                <a:lnSpc>
                  <a:spcPct val="80000"/>
                </a:lnSpc>
              </a:pPr>
              <a:r>
                <a:rPr lang="en-IN" sz="2800" b="1">
                  <a:solidFill>
                    <a:prstClr val="white"/>
                  </a:solidFill>
                  <a:latin typeface="Arial Black" panose="020B0A04020102020204" pitchFamily="34" charset="0"/>
                </a:rPr>
                <a:t>60</a:t>
              </a:r>
              <a:endParaRPr lang="en-IN" sz="2800" b="1" dirty="0">
                <a:solidFill>
                  <a:prstClr val="white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CBEFC1F-FDBC-4B55-88DA-8BE24105828A}"/>
                </a:ext>
              </a:extLst>
            </p:cNvPr>
            <p:cNvSpPr txBox="1"/>
            <p:nvPr/>
          </p:nvSpPr>
          <p:spPr>
            <a:xfrm>
              <a:off x="1045352" y="2029938"/>
              <a:ext cx="8516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218987"/>
              <a:r>
                <a:rPr lang="en-IN" b="1" cap="all">
                  <a:solidFill>
                    <a:prstClr val="white"/>
                  </a:solidFill>
                  <a:latin typeface="Segoe UI" panose="020B0502040204020203" pitchFamily="34" charset="0"/>
                </a:rPr>
                <a:t>Day</a:t>
              </a:r>
              <a:endParaRPr lang="en-US" sz="2400" b="1" cap="all">
                <a:solidFill>
                  <a:prstClr val="black"/>
                </a:solidFill>
                <a:latin typeface="Segoe UI" panose="020B0502040204020203" pitchFamily="34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5DDE0113-F6E3-4C19-98E7-EE8EEA712654}"/>
              </a:ext>
            </a:extLst>
          </p:cNvPr>
          <p:cNvGrpSpPr/>
          <p:nvPr/>
        </p:nvGrpSpPr>
        <p:grpSpPr>
          <a:xfrm>
            <a:off x="1006753" y="5313794"/>
            <a:ext cx="875176" cy="619588"/>
            <a:chOff x="1029351" y="1779682"/>
            <a:chExt cx="875176" cy="619588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EC03FE1-22E2-4879-8068-26D26E35855D}"/>
                </a:ext>
              </a:extLst>
            </p:cNvPr>
            <p:cNvSpPr txBox="1"/>
            <p:nvPr/>
          </p:nvSpPr>
          <p:spPr>
            <a:xfrm>
              <a:off x="1029351" y="1779682"/>
              <a:ext cx="875176" cy="35317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defTabSz="1218987">
                <a:lnSpc>
                  <a:spcPct val="80000"/>
                </a:lnSpc>
              </a:pPr>
              <a:r>
                <a:rPr lang="en-IN" sz="2800" b="1">
                  <a:solidFill>
                    <a:prstClr val="white"/>
                  </a:solidFill>
                  <a:latin typeface="Arial Black" panose="020B0A04020102020204" pitchFamily="34" charset="0"/>
                </a:rPr>
                <a:t>90</a:t>
              </a:r>
              <a:endParaRPr lang="en-IN" sz="2800" b="1" dirty="0">
                <a:solidFill>
                  <a:prstClr val="white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894133E4-79FC-4583-8713-D844ADE7A6D4}"/>
                </a:ext>
              </a:extLst>
            </p:cNvPr>
            <p:cNvSpPr txBox="1"/>
            <p:nvPr/>
          </p:nvSpPr>
          <p:spPr>
            <a:xfrm>
              <a:off x="1045352" y="2029938"/>
              <a:ext cx="8516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218987"/>
              <a:r>
                <a:rPr lang="en-IN" b="1" cap="all">
                  <a:solidFill>
                    <a:prstClr val="white"/>
                  </a:solidFill>
                  <a:latin typeface="Segoe UI" panose="020B0502040204020203" pitchFamily="34" charset="0"/>
                </a:rPr>
                <a:t>Day</a:t>
              </a:r>
              <a:endParaRPr lang="en-US" sz="2400" b="1" cap="all">
                <a:solidFill>
                  <a:prstClr val="black"/>
                </a:solidFill>
                <a:latin typeface="Segoe UI" panose="020B0502040204020203" pitchFamily="34" charset="0"/>
              </a:endParaRP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F45AF1E7-71D5-405E-8C27-81F52DA83CBF}"/>
              </a:ext>
            </a:extLst>
          </p:cNvPr>
          <p:cNvSpPr txBox="1"/>
          <p:nvPr/>
        </p:nvSpPr>
        <p:spPr>
          <a:xfrm>
            <a:off x="3325744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1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60081994-B845-4AF7-80B9-2A38D7652ABE}"/>
              </a:ext>
            </a:extLst>
          </p:cNvPr>
          <p:cNvSpPr txBox="1"/>
          <p:nvPr/>
        </p:nvSpPr>
        <p:spPr>
          <a:xfrm>
            <a:off x="5357744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2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35F7FCA-F61C-46B7-8D17-51D4107E8AAA}"/>
              </a:ext>
            </a:extLst>
          </p:cNvPr>
          <p:cNvSpPr txBox="1"/>
          <p:nvPr/>
        </p:nvSpPr>
        <p:spPr>
          <a:xfrm>
            <a:off x="7434901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3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CE22BFE-43C2-4FCD-9988-A400F74F1F02}"/>
              </a:ext>
            </a:extLst>
          </p:cNvPr>
          <p:cNvSpPr txBox="1"/>
          <p:nvPr/>
        </p:nvSpPr>
        <p:spPr>
          <a:xfrm>
            <a:off x="9466901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4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1FBEAE5D-1E95-BE49-8C85-E5384E248B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bg1"/>
                </a:solidFill>
              </a:rPr>
              <a:t>Table Slide</a:t>
            </a:r>
          </a:p>
        </p:txBody>
      </p:sp>
    </p:spTree>
    <p:extLst>
      <p:ext uri="{BB962C8B-B14F-4D97-AF65-F5344CB8AC3E}">
        <p14:creationId xmlns:p14="http://schemas.microsoft.com/office/powerpoint/2010/main" val="3431669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53CB882-42A1-FAA5-D513-85C28EC0A1A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779AE60-66CC-E6D8-5642-1CAD81B5D85A}"/>
              </a:ext>
            </a:extLst>
          </p:cNvPr>
          <p:cNvGraphicFramePr>
            <a:graphicFrameLocks noGrp="1"/>
          </p:cNvGraphicFramePr>
          <p:nvPr/>
        </p:nvGraphicFramePr>
        <p:xfrm>
          <a:off x="3367072" y="3669513"/>
          <a:ext cx="5937250" cy="2129221"/>
        </p:xfrm>
        <a:graphic>
          <a:graphicData uri="http://schemas.openxmlformats.org/drawingml/2006/table">
            <a:tbl>
              <a:tblPr rtl="1" firstRow="1" firstCol="1" bandRow="1">
                <a:tableStyleId>{5C22544A-7EE6-4342-B048-85BDC9FD1C3A}</a:tableStyleId>
              </a:tblPr>
              <a:tblGrid>
                <a:gridCol w="1483995">
                  <a:extLst>
                    <a:ext uri="{9D8B030D-6E8A-4147-A177-3AD203B41FA5}">
                      <a16:colId xmlns:a16="http://schemas.microsoft.com/office/drawing/2014/main" val="1656469194"/>
                    </a:ext>
                  </a:extLst>
                </a:gridCol>
                <a:gridCol w="1483995">
                  <a:extLst>
                    <a:ext uri="{9D8B030D-6E8A-4147-A177-3AD203B41FA5}">
                      <a16:colId xmlns:a16="http://schemas.microsoft.com/office/drawing/2014/main" val="3207417840"/>
                    </a:ext>
                  </a:extLst>
                </a:gridCol>
                <a:gridCol w="1484630">
                  <a:extLst>
                    <a:ext uri="{9D8B030D-6E8A-4147-A177-3AD203B41FA5}">
                      <a16:colId xmlns:a16="http://schemas.microsoft.com/office/drawing/2014/main" val="1514265297"/>
                    </a:ext>
                  </a:extLst>
                </a:gridCol>
                <a:gridCol w="1484630">
                  <a:extLst>
                    <a:ext uri="{9D8B030D-6E8A-4147-A177-3AD203B41FA5}">
                      <a16:colId xmlns:a16="http://schemas.microsoft.com/office/drawing/2014/main" val="28561938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خروجی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نوع فعالیت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ماموریت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حوزه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9767041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گزارش مدیریتی و اصلاحی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ارزیابی نظام مند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بهبود فرایندها و کنترل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حسابرسی داخلی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9054113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گزارش امنیتی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پیشگیرانه و حفاظتی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صیانت از دارایی ها و نیروی انسانی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حراست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4767971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گزارش نظباطی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کنترلی پس ازوقوع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کشف و رسیدگی به تخلفات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بازرسی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8214768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گزارش به مجمع و سهامدار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فنی ومالی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>
                          <a:effectLst/>
                        </a:rPr>
                        <a:t>اظهار نظر نسبت به صورتهای مالی</a:t>
                      </a:r>
                      <a:endParaRPr lang="en-US" sz="1200" kern="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 rtl="1">
                        <a:lnSpc>
                          <a:spcPct val="115000"/>
                        </a:lnSpc>
                        <a:spcAft>
                          <a:spcPts val="800"/>
                        </a:spcAft>
                        <a:buNone/>
                      </a:pPr>
                      <a:r>
                        <a:rPr lang="fa-IR" sz="1400" kern="100" dirty="0">
                          <a:effectLst/>
                        </a:rPr>
                        <a:t>حسابرس مستقل</a:t>
                      </a:r>
                      <a:endParaRPr lang="en-US" sz="1200" kern="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12944175"/>
                  </a:ext>
                </a:extLst>
              </a:tr>
            </a:tbl>
          </a:graphicData>
        </a:graphic>
      </p:graphicFrame>
      <p:sp>
        <p:nvSpPr>
          <p:cNvPr id="4" name="Rectangle 1">
            <a:extLst>
              <a:ext uri="{FF2B5EF4-FFF2-40B4-BE49-F238E27FC236}">
                <a16:creationId xmlns:a16="http://schemas.microsoft.com/office/drawing/2014/main" id="{F22264FF-4658-0732-1FFC-360DEDA0C6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7049" y="2266100"/>
            <a:ext cx="1026967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br>
              <a: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kumimoji="0" lang="ar-SA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حوزه مأموریت نوع فعالیت خروجی</a:t>
            </a:r>
            <a:br>
              <a:rPr kumimoji="0" lang="en-US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kumimoji="0" lang="ar-SA" alt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حسابرسی داخلی بهبود فرآیندها و کنترل‌ها ارزیابی نظام‌مند گزارش مدیریتی و اصلاحیحراست صیانت از دارایی‌ها و نیروی انسانی پیشگیرانه و حفاظتی گزارش امنیتی بازرسی کشف و رسیدگی به تخلفات کنترلی پس از وقوع گزارش انضباطی حسابرس مستقل اظهارنظر نسبت به صورت‌های مالی فنی و مالی گزارش به مجمع و سهامدار</a:t>
            </a: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rPr>
              <a:t>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A86596F-8184-B435-79BE-9C3AF8595752}"/>
              </a:ext>
            </a:extLst>
          </p:cNvPr>
          <p:cNvSpPr txBox="1"/>
          <p:nvPr/>
        </p:nvSpPr>
        <p:spPr>
          <a:xfrm>
            <a:off x="2911874" y="1351225"/>
            <a:ext cx="9088515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1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ar-SA" altLang="en-US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تمایز حسابرسی داخلی با سایر واحدهای نظارتی</a:t>
            </a:r>
            <a:br>
              <a:rPr kumimoji="0" lang="en-US" altLang="en-US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kumimoji="0" lang="ar-SA" altLang="en-US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گرچه در ساختار سازمانی، واحدهایی مانند حراست، بازرسی و حسابرس مستقل نیز نقش نظارتی دارند، اما مأموریت و رویکرد آن‌ها با حسابرسی داخلی متفاوت است.</a:t>
            </a:r>
            <a:endParaRPr kumimoji="0" lang="en-US" altLang="en-US" sz="1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495730080"/>
      </p:ext>
    </p:extLst>
  </p:cSld>
  <p:clrMapOvr>
    <a:masterClrMapping/>
  </p:clrMapOvr>
  <p:transition spd="slow">
    <p:fade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E8F8B16-3747-A077-9FEC-DC54BCBC6F49}"/>
              </a:ext>
            </a:extLst>
          </p:cNvPr>
          <p:cNvSpPr/>
          <p:nvPr/>
        </p:nvSpPr>
        <p:spPr>
          <a:xfrm>
            <a:off x="-11618" y="0"/>
            <a:ext cx="1220361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86E4D012-2B98-4581-BFA9-0DA326E3175A}"/>
              </a:ext>
            </a:extLst>
          </p:cNvPr>
          <p:cNvSpPr/>
          <p:nvPr/>
        </p:nvSpPr>
        <p:spPr>
          <a:xfrm>
            <a:off x="644600" y="2960941"/>
            <a:ext cx="4063526" cy="1666791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335960F-910C-4711-8F5C-8FC4AC76C277}"/>
              </a:ext>
            </a:extLst>
          </p:cNvPr>
          <p:cNvSpPr/>
          <p:nvPr/>
        </p:nvSpPr>
        <p:spPr>
          <a:xfrm>
            <a:off x="644600" y="2962396"/>
            <a:ext cx="4063526" cy="166679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6DBCC-F1EF-482A-AC4C-57B6FCD508FB}"/>
              </a:ext>
            </a:extLst>
          </p:cNvPr>
          <p:cNvSpPr/>
          <p:nvPr/>
        </p:nvSpPr>
        <p:spPr>
          <a:xfrm>
            <a:off x="2871788" y="1196752"/>
            <a:ext cx="8709184" cy="5184576"/>
          </a:xfrm>
          <a:prstGeom prst="roundRect">
            <a:avLst>
              <a:gd name="adj" fmla="val 270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937FCB1-79E3-4E01-8657-E6466326B86D}"/>
              </a:ext>
            </a:extLst>
          </p:cNvPr>
          <p:cNvSpPr/>
          <p:nvPr/>
        </p:nvSpPr>
        <p:spPr>
          <a:xfrm>
            <a:off x="801866" y="1348040"/>
            <a:ext cx="1333322" cy="1333322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2644AB9-F9E4-471F-A459-E207AD1A52EF}"/>
              </a:ext>
            </a:extLst>
          </p:cNvPr>
          <p:cNvSpPr/>
          <p:nvPr/>
        </p:nvSpPr>
        <p:spPr>
          <a:xfrm>
            <a:off x="801866" y="3127674"/>
            <a:ext cx="1333322" cy="1333322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790740CF-1D88-4933-8E54-82DC0694CEA2}"/>
              </a:ext>
            </a:extLst>
          </p:cNvPr>
          <p:cNvSpPr/>
          <p:nvPr/>
        </p:nvSpPr>
        <p:spPr>
          <a:xfrm>
            <a:off x="801866" y="4882248"/>
            <a:ext cx="1333322" cy="1333322"/>
          </a:xfrm>
          <a:prstGeom prst="ellipse">
            <a:avLst/>
          </a:prstGeom>
          <a:solidFill>
            <a:schemeClr val="accent4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B1DA271-B400-4F88-AE49-847FFFE15584}"/>
              </a:ext>
            </a:extLst>
          </p:cNvPr>
          <p:cNvSpPr/>
          <p:nvPr/>
        </p:nvSpPr>
        <p:spPr>
          <a:xfrm>
            <a:off x="3126657" y="1990854"/>
            <a:ext cx="2663181" cy="1608891"/>
          </a:xfrm>
          <a:prstGeom prst="roundRect">
            <a:avLst>
              <a:gd name="adj" fmla="val 569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5BCC3BDD-FD9C-4AC6-972D-612C18789E14}"/>
              </a:ext>
            </a:extLst>
          </p:cNvPr>
          <p:cNvSpPr/>
          <p:nvPr/>
        </p:nvSpPr>
        <p:spPr>
          <a:xfrm>
            <a:off x="5893826" y="1990854"/>
            <a:ext cx="2663181" cy="1608891"/>
          </a:xfrm>
          <a:prstGeom prst="roundRect">
            <a:avLst>
              <a:gd name="adj" fmla="val 569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D7926C86-A14E-4E6C-A211-67DE15921126}"/>
              </a:ext>
            </a:extLst>
          </p:cNvPr>
          <p:cNvSpPr/>
          <p:nvPr/>
        </p:nvSpPr>
        <p:spPr>
          <a:xfrm>
            <a:off x="8660994" y="1990854"/>
            <a:ext cx="2663181" cy="1608891"/>
          </a:xfrm>
          <a:prstGeom prst="roundRect">
            <a:avLst>
              <a:gd name="adj" fmla="val 569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770A5BA3-F531-4989-B9DE-E5484766EE76}"/>
              </a:ext>
            </a:extLst>
          </p:cNvPr>
          <p:cNvSpPr/>
          <p:nvPr/>
        </p:nvSpPr>
        <p:spPr>
          <a:xfrm>
            <a:off x="3126656" y="3700058"/>
            <a:ext cx="8197518" cy="494625"/>
          </a:xfrm>
          <a:prstGeom prst="roundRect">
            <a:avLst>
              <a:gd name="adj" fmla="val 1393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3E7669DA-32B4-43B0-AEA7-AB30277CA30B}"/>
              </a:ext>
            </a:extLst>
          </p:cNvPr>
          <p:cNvSpPr/>
          <p:nvPr/>
        </p:nvSpPr>
        <p:spPr>
          <a:xfrm>
            <a:off x="3126656" y="4309533"/>
            <a:ext cx="8197518" cy="1868382"/>
          </a:xfrm>
          <a:prstGeom prst="roundRect">
            <a:avLst>
              <a:gd name="adj" fmla="val 5693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2CD55A6-A301-4AED-8399-D8E3ADD41042}"/>
              </a:ext>
            </a:extLst>
          </p:cNvPr>
          <p:cNvSpPr txBox="1"/>
          <p:nvPr/>
        </p:nvSpPr>
        <p:spPr>
          <a:xfrm>
            <a:off x="3381368" y="2381197"/>
            <a:ext cx="215375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2000" b="1" dirty="0">
                <a:solidFill>
                  <a:srgbClr val="8971E1"/>
                </a:solidFill>
                <a:latin typeface="Segoe UI"/>
              </a:rPr>
              <a:t>Priority 01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87E43049-5320-4DA9-AE7C-50E48A3349B4}"/>
              </a:ext>
            </a:extLst>
          </p:cNvPr>
          <p:cNvSpPr/>
          <p:nvPr/>
        </p:nvSpPr>
        <p:spPr>
          <a:xfrm>
            <a:off x="9572376" y="1412129"/>
            <a:ext cx="840414" cy="84041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ECE9AE-DF5B-4070-AC83-2F6172BCDB9A}"/>
              </a:ext>
            </a:extLst>
          </p:cNvPr>
          <p:cNvSpPr/>
          <p:nvPr/>
        </p:nvSpPr>
        <p:spPr>
          <a:xfrm>
            <a:off x="6805208" y="1412129"/>
            <a:ext cx="840414" cy="84041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9526770-AFA8-4EB8-8C47-E017FBFF97C6}"/>
              </a:ext>
            </a:extLst>
          </p:cNvPr>
          <p:cNvSpPr/>
          <p:nvPr/>
        </p:nvSpPr>
        <p:spPr>
          <a:xfrm>
            <a:off x="4038039" y="1412129"/>
            <a:ext cx="840414" cy="84041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688E32-2239-4689-9A79-11247B897199}"/>
              </a:ext>
            </a:extLst>
          </p:cNvPr>
          <p:cNvSpPr txBox="1"/>
          <p:nvPr/>
        </p:nvSpPr>
        <p:spPr>
          <a:xfrm>
            <a:off x="3319917" y="3819550"/>
            <a:ext cx="7836212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>
                <a:solidFill>
                  <a:prstClr val="white"/>
                </a:solidFill>
                <a:latin typeface="Segoe UI"/>
              </a:rPr>
              <a:t>Key Success Metrics</a:t>
            </a:r>
            <a:endParaRPr lang="en-IN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C277261-A9F5-476C-8D5B-F920A04FB50D}"/>
              </a:ext>
            </a:extLst>
          </p:cNvPr>
          <p:cNvSpPr txBox="1"/>
          <p:nvPr/>
        </p:nvSpPr>
        <p:spPr>
          <a:xfrm flipH="1">
            <a:off x="3381370" y="2848435"/>
            <a:ext cx="2153755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black">
                    <a:lumMod val="65000"/>
                    <a:lumOff val="35000"/>
                  </a:prstClr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This is a sample text. Insert your desired text here. </a:t>
            </a:r>
            <a:endParaRPr lang="en-US" sz="1400" dirty="0">
              <a:solidFill>
                <a:prstClr val="black">
                  <a:lumMod val="65000"/>
                  <a:lumOff val="35000"/>
                </a:prstClr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49B291E-08FE-4F67-B553-807021B7C6C8}"/>
              </a:ext>
            </a:extLst>
          </p:cNvPr>
          <p:cNvSpPr txBox="1"/>
          <p:nvPr/>
        </p:nvSpPr>
        <p:spPr>
          <a:xfrm>
            <a:off x="6148537" y="2381197"/>
            <a:ext cx="215375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2000" b="1" dirty="0">
                <a:solidFill>
                  <a:srgbClr val="8971E1"/>
                </a:solidFill>
                <a:latin typeface="Segoe UI"/>
              </a:rPr>
              <a:t>Priority 02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A26F7B9-6C01-460E-9349-7FAFCF0201DE}"/>
              </a:ext>
            </a:extLst>
          </p:cNvPr>
          <p:cNvSpPr txBox="1"/>
          <p:nvPr/>
        </p:nvSpPr>
        <p:spPr>
          <a:xfrm flipH="1">
            <a:off x="6148539" y="2848435"/>
            <a:ext cx="2153755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black">
                    <a:lumMod val="65000"/>
                    <a:lumOff val="35000"/>
                  </a:prstClr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This is a sample text. Insert your desired text here. </a:t>
            </a:r>
            <a:endParaRPr lang="en-US" sz="1400" dirty="0">
              <a:solidFill>
                <a:prstClr val="black">
                  <a:lumMod val="65000"/>
                  <a:lumOff val="35000"/>
                </a:prstClr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EC7ECEF-DBB5-4974-BD03-E73E745A6BF5}"/>
              </a:ext>
            </a:extLst>
          </p:cNvPr>
          <p:cNvSpPr txBox="1"/>
          <p:nvPr/>
        </p:nvSpPr>
        <p:spPr>
          <a:xfrm>
            <a:off x="8915705" y="2381197"/>
            <a:ext cx="215375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2000" b="1" dirty="0">
                <a:solidFill>
                  <a:srgbClr val="8971E1"/>
                </a:solidFill>
                <a:latin typeface="Segoe UI"/>
              </a:rPr>
              <a:t>Priority 03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38FAB13-85EF-40F4-AE44-8BF1C5780D20}"/>
              </a:ext>
            </a:extLst>
          </p:cNvPr>
          <p:cNvSpPr txBox="1"/>
          <p:nvPr/>
        </p:nvSpPr>
        <p:spPr>
          <a:xfrm flipH="1">
            <a:off x="8915707" y="2848435"/>
            <a:ext cx="2153755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black">
                    <a:lumMod val="65000"/>
                    <a:lumOff val="35000"/>
                  </a:prstClr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This is a sample text. Insert your desired text here. </a:t>
            </a:r>
            <a:endParaRPr lang="en-US" sz="1400" dirty="0">
              <a:solidFill>
                <a:prstClr val="black">
                  <a:lumMod val="65000"/>
                  <a:lumOff val="35000"/>
                </a:prstClr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D0B1B88-B6C7-4CE8-BECF-D6BABC632BD8}"/>
              </a:ext>
            </a:extLst>
          </p:cNvPr>
          <p:cNvSpPr txBox="1"/>
          <p:nvPr/>
        </p:nvSpPr>
        <p:spPr>
          <a:xfrm>
            <a:off x="4227838" y="1624087"/>
            <a:ext cx="480288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 sz="2800" b="1" dirty="0">
                <a:solidFill>
                  <a:srgbClr val="8971E1"/>
                </a:solidFill>
                <a:latin typeface="Segoe UI"/>
              </a:rPr>
              <a:t>01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0D552AD-6C34-4897-906E-7490C9CA5183}"/>
              </a:ext>
            </a:extLst>
          </p:cNvPr>
          <p:cNvSpPr txBox="1"/>
          <p:nvPr/>
        </p:nvSpPr>
        <p:spPr>
          <a:xfrm>
            <a:off x="6987816" y="1624087"/>
            <a:ext cx="480288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 sz="2800" b="1" dirty="0">
                <a:solidFill>
                  <a:srgbClr val="8971E1"/>
                </a:solidFill>
                <a:latin typeface="Segoe UI"/>
              </a:rPr>
              <a:t>02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C274818-9451-4E01-9F2C-89B88C779CF3}"/>
              </a:ext>
            </a:extLst>
          </p:cNvPr>
          <p:cNvSpPr txBox="1"/>
          <p:nvPr/>
        </p:nvSpPr>
        <p:spPr>
          <a:xfrm>
            <a:off x="9753594" y="1624087"/>
            <a:ext cx="480288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 sz="2800" b="1" dirty="0">
                <a:solidFill>
                  <a:srgbClr val="8971E1"/>
                </a:solidFill>
                <a:latin typeface="Segoe UI"/>
              </a:rPr>
              <a:t>03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DC94391-3D16-4213-8154-ECE8445AA4D5}"/>
              </a:ext>
            </a:extLst>
          </p:cNvPr>
          <p:cNvSpPr txBox="1"/>
          <p:nvPr/>
        </p:nvSpPr>
        <p:spPr>
          <a:xfrm>
            <a:off x="3325744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1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05351CB-191E-4998-B6C0-7184A3EBF9EE}"/>
              </a:ext>
            </a:extLst>
          </p:cNvPr>
          <p:cNvSpPr txBox="1"/>
          <p:nvPr/>
        </p:nvSpPr>
        <p:spPr>
          <a:xfrm flipH="1">
            <a:off x="3325746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2C690D2-E47F-490E-A770-C746F418BC54}"/>
              </a:ext>
            </a:extLst>
          </p:cNvPr>
          <p:cNvSpPr txBox="1"/>
          <p:nvPr/>
        </p:nvSpPr>
        <p:spPr>
          <a:xfrm>
            <a:off x="5357744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2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E532CE4-EC36-430B-98A1-B78CEEE3D73F}"/>
              </a:ext>
            </a:extLst>
          </p:cNvPr>
          <p:cNvSpPr txBox="1"/>
          <p:nvPr/>
        </p:nvSpPr>
        <p:spPr>
          <a:xfrm flipH="1">
            <a:off x="5357746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62806DA-A5CF-4485-96A8-8795F3DF0EA0}"/>
              </a:ext>
            </a:extLst>
          </p:cNvPr>
          <p:cNvSpPr txBox="1"/>
          <p:nvPr/>
        </p:nvSpPr>
        <p:spPr>
          <a:xfrm>
            <a:off x="7434901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3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79AB0EA-8FC1-40C6-9C27-4C47BDA1FCAB}"/>
              </a:ext>
            </a:extLst>
          </p:cNvPr>
          <p:cNvSpPr txBox="1"/>
          <p:nvPr/>
        </p:nvSpPr>
        <p:spPr>
          <a:xfrm flipH="1">
            <a:off x="7434903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1E847E8-EF14-440A-999D-37E651EBFF3E}"/>
              </a:ext>
            </a:extLst>
          </p:cNvPr>
          <p:cNvSpPr txBox="1"/>
          <p:nvPr/>
        </p:nvSpPr>
        <p:spPr>
          <a:xfrm>
            <a:off x="9466901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4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489F428-72DA-45EB-9DAE-B5F1B7742F75}"/>
              </a:ext>
            </a:extLst>
          </p:cNvPr>
          <p:cNvSpPr txBox="1"/>
          <p:nvPr/>
        </p:nvSpPr>
        <p:spPr>
          <a:xfrm flipH="1">
            <a:off x="9466903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FCB7F82-FD98-431A-BF53-71E56D2222D1}"/>
              </a:ext>
            </a:extLst>
          </p:cNvPr>
          <p:cNvSpPr txBox="1"/>
          <p:nvPr/>
        </p:nvSpPr>
        <p:spPr>
          <a:xfrm>
            <a:off x="3325744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>
                <a:solidFill>
                  <a:prstClr val="white"/>
                </a:solidFill>
                <a:latin typeface="Segoe UI"/>
              </a:rPr>
              <a:t>2.8</a:t>
            </a:r>
            <a:endParaRPr lang="en-IN" sz="28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4F1D1F2-DA3E-464B-9AF1-45A58929F432}"/>
              </a:ext>
            </a:extLst>
          </p:cNvPr>
          <p:cNvSpPr txBox="1"/>
          <p:nvPr/>
        </p:nvSpPr>
        <p:spPr>
          <a:xfrm>
            <a:off x="5357744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 dirty="0">
                <a:solidFill>
                  <a:prstClr val="white"/>
                </a:solidFill>
                <a:latin typeface="Segoe UI"/>
              </a:rPr>
              <a:t>5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5290AA2-F46C-4A9A-8FF0-E452913ADA5A}"/>
              </a:ext>
            </a:extLst>
          </p:cNvPr>
          <p:cNvSpPr txBox="1"/>
          <p:nvPr/>
        </p:nvSpPr>
        <p:spPr>
          <a:xfrm>
            <a:off x="7434901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>
                <a:solidFill>
                  <a:prstClr val="white"/>
                </a:solidFill>
                <a:latin typeface="Segoe UI"/>
              </a:rPr>
              <a:t>3.4</a:t>
            </a:r>
            <a:endParaRPr lang="en-IN" sz="28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8403B8D-D834-45C1-B3BF-59E432C8E25A}"/>
              </a:ext>
            </a:extLst>
          </p:cNvPr>
          <p:cNvSpPr txBox="1"/>
          <p:nvPr/>
        </p:nvSpPr>
        <p:spPr>
          <a:xfrm>
            <a:off x="9466901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 dirty="0">
                <a:solidFill>
                  <a:prstClr val="white"/>
                </a:solidFill>
                <a:latin typeface="Segoe UI"/>
              </a:rPr>
              <a:t>4.5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B3FD71C-1878-4EAC-88AB-A3CA0C706F0A}"/>
              </a:ext>
            </a:extLst>
          </p:cNvPr>
          <p:cNvCxnSpPr>
            <a:cxnSpLocks/>
          </p:cNvCxnSpPr>
          <p:nvPr/>
        </p:nvCxnSpPr>
        <p:spPr>
          <a:xfrm>
            <a:off x="5161538" y="4489488"/>
            <a:ext cx="0" cy="1508472"/>
          </a:xfrm>
          <a:prstGeom prst="line">
            <a:avLst/>
          </a:prstGeom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47655898-F37F-499B-A57F-4E70916D2E3F}"/>
              </a:ext>
            </a:extLst>
          </p:cNvPr>
          <p:cNvCxnSpPr>
            <a:cxnSpLocks/>
          </p:cNvCxnSpPr>
          <p:nvPr/>
        </p:nvCxnSpPr>
        <p:spPr>
          <a:xfrm>
            <a:off x="7216116" y="4489488"/>
            <a:ext cx="0" cy="1508472"/>
          </a:xfrm>
          <a:prstGeom prst="line">
            <a:avLst/>
          </a:prstGeom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AD7532BF-F14B-40CB-BF42-E39A653187A2}"/>
              </a:ext>
            </a:extLst>
          </p:cNvPr>
          <p:cNvCxnSpPr>
            <a:cxnSpLocks/>
          </p:cNvCxnSpPr>
          <p:nvPr/>
        </p:nvCxnSpPr>
        <p:spPr>
          <a:xfrm>
            <a:off x="9270694" y="4489488"/>
            <a:ext cx="0" cy="1508472"/>
          </a:xfrm>
          <a:prstGeom prst="line">
            <a:avLst/>
          </a:prstGeom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oup 44">
            <a:extLst>
              <a:ext uri="{FF2B5EF4-FFF2-40B4-BE49-F238E27FC236}">
                <a16:creationId xmlns:a16="http://schemas.microsoft.com/office/drawing/2014/main" id="{79BAE07B-4007-466B-8F62-38CCA9A282AC}"/>
              </a:ext>
            </a:extLst>
          </p:cNvPr>
          <p:cNvGrpSpPr/>
          <p:nvPr/>
        </p:nvGrpSpPr>
        <p:grpSpPr>
          <a:xfrm>
            <a:off x="1030939" y="1779682"/>
            <a:ext cx="875176" cy="619588"/>
            <a:chOff x="1029351" y="1779682"/>
            <a:chExt cx="875176" cy="619588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0E75CC85-34F7-4378-ACED-AB3A010C2441}"/>
                </a:ext>
              </a:extLst>
            </p:cNvPr>
            <p:cNvSpPr txBox="1"/>
            <p:nvPr/>
          </p:nvSpPr>
          <p:spPr>
            <a:xfrm>
              <a:off x="1029351" y="1779682"/>
              <a:ext cx="875176" cy="35317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defTabSz="1218987">
                <a:lnSpc>
                  <a:spcPct val="80000"/>
                </a:lnSpc>
              </a:pPr>
              <a:r>
                <a:rPr lang="en-IN" sz="2800" b="1">
                  <a:solidFill>
                    <a:prstClr val="white"/>
                  </a:solidFill>
                  <a:latin typeface="Arial Black" panose="020B0A04020102020204" pitchFamily="34" charset="0"/>
                </a:rPr>
                <a:t>30</a:t>
              </a:r>
              <a:endParaRPr lang="en-IN" sz="2800" b="1" dirty="0">
                <a:solidFill>
                  <a:prstClr val="white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84BA474C-84B9-4276-A2A5-44D8031578BA}"/>
                </a:ext>
              </a:extLst>
            </p:cNvPr>
            <p:cNvSpPr txBox="1"/>
            <p:nvPr/>
          </p:nvSpPr>
          <p:spPr>
            <a:xfrm>
              <a:off x="1045352" y="2029938"/>
              <a:ext cx="8516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218987"/>
              <a:r>
                <a:rPr lang="en-IN" b="1" cap="all">
                  <a:solidFill>
                    <a:prstClr val="white"/>
                  </a:solidFill>
                  <a:latin typeface="Segoe UI" panose="020B0502040204020203" pitchFamily="34" charset="0"/>
                </a:rPr>
                <a:t>Day</a:t>
              </a:r>
              <a:endParaRPr lang="en-US" sz="2400" b="1" cap="all">
                <a:solidFill>
                  <a:prstClr val="black"/>
                </a:solidFill>
                <a:latin typeface="Segoe UI" panose="020B0502040204020203" pitchFamily="34" charset="0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E7F3CE81-780A-454A-96AC-20EF68D28F67}"/>
              </a:ext>
            </a:extLst>
          </p:cNvPr>
          <p:cNvGrpSpPr/>
          <p:nvPr/>
        </p:nvGrpSpPr>
        <p:grpSpPr>
          <a:xfrm>
            <a:off x="1018846" y="3546738"/>
            <a:ext cx="875176" cy="619588"/>
            <a:chOff x="1029351" y="1779682"/>
            <a:chExt cx="875176" cy="619588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8078B26E-5531-4A95-9632-2C8D1092353C}"/>
                </a:ext>
              </a:extLst>
            </p:cNvPr>
            <p:cNvSpPr txBox="1"/>
            <p:nvPr/>
          </p:nvSpPr>
          <p:spPr>
            <a:xfrm>
              <a:off x="1029351" y="1779682"/>
              <a:ext cx="875176" cy="35317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defTabSz="1218987">
                <a:lnSpc>
                  <a:spcPct val="80000"/>
                </a:lnSpc>
              </a:pPr>
              <a:r>
                <a:rPr lang="en-IN" sz="2800" b="1">
                  <a:solidFill>
                    <a:prstClr val="white"/>
                  </a:solidFill>
                  <a:latin typeface="Arial Black" panose="020B0A04020102020204" pitchFamily="34" charset="0"/>
                </a:rPr>
                <a:t>60</a:t>
              </a:r>
              <a:endParaRPr lang="en-IN" sz="2800" b="1" dirty="0">
                <a:solidFill>
                  <a:prstClr val="white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224ECB71-04E4-413E-BD6A-7296D37F46A6}"/>
                </a:ext>
              </a:extLst>
            </p:cNvPr>
            <p:cNvSpPr txBox="1"/>
            <p:nvPr/>
          </p:nvSpPr>
          <p:spPr>
            <a:xfrm>
              <a:off x="1045352" y="2029938"/>
              <a:ext cx="8516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218987"/>
              <a:r>
                <a:rPr lang="en-IN" b="1" cap="all">
                  <a:solidFill>
                    <a:prstClr val="white"/>
                  </a:solidFill>
                  <a:latin typeface="Segoe UI" panose="020B0502040204020203" pitchFamily="34" charset="0"/>
                </a:rPr>
                <a:t>Day</a:t>
              </a:r>
              <a:endParaRPr lang="en-US" sz="2400" b="1" cap="all">
                <a:solidFill>
                  <a:prstClr val="black"/>
                </a:solidFill>
                <a:latin typeface="Segoe UI" panose="020B0502040204020203" pitchFamily="34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E9507E79-60D3-4328-B304-9482AFE82FFF}"/>
              </a:ext>
            </a:extLst>
          </p:cNvPr>
          <p:cNvGrpSpPr/>
          <p:nvPr/>
        </p:nvGrpSpPr>
        <p:grpSpPr>
          <a:xfrm>
            <a:off x="1006753" y="5313794"/>
            <a:ext cx="875176" cy="619588"/>
            <a:chOff x="1029351" y="1779682"/>
            <a:chExt cx="875176" cy="619588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34680059-CBF9-4575-A046-4968A0B34A80}"/>
                </a:ext>
              </a:extLst>
            </p:cNvPr>
            <p:cNvSpPr txBox="1"/>
            <p:nvPr/>
          </p:nvSpPr>
          <p:spPr>
            <a:xfrm>
              <a:off x="1029351" y="1779682"/>
              <a:ext cx="875176" cy="35317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defTabSz="1218987">
                <a:lnSpc>
                  <a:spcPct val="80000"/>
                </a:lnSpc>
              </a:pPr>
              <a:r>
                <a:rPr lang="en-IN" sz="2800" b="1">
                  <a:solidFill>
                    <a:prstClr val="white"/>
                  </a:solidFill>
                  <a:latin typeface="Arial Black" panose="020B0A04020102020204" pitchFamily="34" charset="0"/>
                </a:rPr>
                <a:t>90</a:t>
              </a:r>
              <a:endParaRPr lang="en-IN" sz="2800" b="1" dirty="0">
                <a:solidFill>
                  <a:prstClr val="white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C6D05AA9-1BEE-4DB8-BE10-05C57CD9F5C7}"/>
                </a:ext>
              </a:extLst>
            </p:cNvPr>
            <p:cNvSpPr txBox="1"/>
            <p:nvPr/>
          </p:nvSpPr>
          <p:spPr>
            <a:xfrm>
              <a:off x="1045352" y="2029938"/>
              <a:ext cx="8516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218987"/>
              <a:r>
                <a:rPr lang="en-IN" b="1" cap="all">
                  <a:solidFill>
                    <a:prstClr val="white"/>
                  </a:solidFill>
                  <a:latin typeface="Segoe UI" panose="020B0502040204020203" pitchFamily="34" charset="0"/>
                </a:rPr>
                <a:t>Day</a:t>
              </a:r>
              <a:endParaRPr lang="en-US" sz="2400" b="1" cap="all">
                <a:solidFill>
                  <a:prstClr val="black"/>
                </a:solidFill>
                <a:latin typeface="Segoe UI" panose="020B0502040204020203" pitchFamily="34" charset="0"/>
              </a:endParaRPr>
            </a:p>
          </p:txBody>
        </p:sp>
      </p:grpSp>
      <p:sp>
        <p:nvSpPr>
          <p:cNvPr id="8" name="Isosceles Triangle 7">
            <a:extLst>
              <a:ext uri="{FF2B5EF4-FFF2-40B4-BE49-F238E27FC236}">
                <a16:creationId xmlns:a16="http://schemas.microsoft.com/office/drawing/2014/main" id="{B9D7DBA6-11BD-4C1C-8C20-76043C52F601}"/>
              </a:ext>
            </a:extLst>
          </p:cNvPr>
          <p:cNvSpPr/>
          <p:nvPr/>
        </p:nvSpPr>
        <p:spPr>
          <a:xfrm>
            <a:off x="4461615" y="4645588"/>
            <a:ext cx="255803" cy="22052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US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68" name="Isosceles Triangle 67">
            <a:extLst>
              <a:ext uri="{FF2B5EF4-FFF2-40B4-BE49-F238E27FC236}">
                <a16:creationId xmlns:a16="http://schemas.microsoft.com/office/drawing/2014/main" id="{E9A63466-70E6-4F20-8771-555DC48F6826}"/>
              </a:ext>
            </a:extLst>
          </p:cNvPr>
          <p:cNvSpPr/>
          <p:nvPr/>
        </p:nvSpPr>
        <p:spPr>
          <a:xfrm rot="10800000">
            <a:off x="8567736" y="4639880"/>
            <a:ext cx="255803" cy="22052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US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3074BDD4-085B-0545-FD86-39142D9E9E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bg1"/>
                </a:solidFill>
              </a:rPr>
              <a:t>Table Slide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0224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16EF28F-5DF5-7D54-CEF7-162502851F36}"/>
              </a:ext>
            </a:extLst>
          </p:cNvPr>
          <p:cNvSpPr/>
          <p:nvPr/>
        </p:nvSpPr>
        <p:spPr>
          <a:xfrm>
            <a:off x="-11618" y="0"/>
            <a:ext cx="1220361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EE83A0F4-8FE7-4C59-BC8D-E35F4C2F0AF4}"/>
              </a:ext>
            </a:extLst>
          </p:cNvPr>
          <p:cNvSpPr/>
          <p:nvPr/>
        </p:nvSpPr>
        <p:spPr>
          <a:xfrm>
            <a:off x="644600" y="4713541"/>
            <a:ext cx="4063526" cy="1666791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335960F-910C-4711-8F5C-8FC4AC76C277}"/>
              </a:ext>
            </a:extLst>
          </p:cNvPr>
          <p:cNvSpPr/>
          <p:nvPr/>
        </p:nvSpPr>
        <p:spPr>
          <a:xfrm>
            <a:off x="644600" y="4719210"/>
            <a:ext cx="4063526" cy="166679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7556DBCC-F1EF-482A-AC4C-57B6FCD508FB}"/>
              </a:ext>
            </a:extLst>
          </p:cNvPr>
          <p:cNvSpPr/>
          <p:nvPr/>
        </p:nvSpPr>
        <p:spPr>
          <a:xfrm>
            <a:off x="2871788" y="1196752"/>
            <a:ext cx="8709184" cy="5184576"/>
          </a:xfrm>
          <a:prstGeom prst="roundRect">
            <a:avLst>
              <a:gd name="adj" fmla="val 270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937FCB1-79E3-4E01-8657-E6466326B86D}"/>
              </a:ext>
            </a:extLst>
          </p:cNvPr>
          <p:cNvSpPr/>
          <p:nvPr/>
        </p:nvSpPr>
        <p:spPr>
          <a:xfrm>
            <a:off x="801866" y="1348040"/>
            <a:ext cx="1333322" cy="1333322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2644AB9-F9E4-471F-A459-E207AD1A52EF}"/>
              </a:ext>
            </a:extLst>
          </p:cNvPr>
          <p:cNvSpPr/>
          <p:nvPr/>
        </p:nvSpPr>
        <p:spPr>
          <a:xfrm>
            <a:off x="801866" y="3127674"/>
            <a:ext cx="1333322" cy="1333322"/>
          </a:xfrm>
          <a:prstGeom prst="ellipse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790740CF-1D88-4933-8E54-82DC0694CEA2}"/>
              </a:ext>
            </a:extLst>
          </p:cNvPr>
          <p:cNvSpPr/>
          <p:nvPr/>
        </p:nvSpPr>
        <p:spPr>
          <a:xfrm>
            <a:off x="801866" y="4882248"/>
            <a:ext cx="1333322" cy="133332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B1DA271-B400-4F88-AE49-847FFFE15584}"/>
              </a:ext>
            </a:extLst>
          </p:cNvPr>
          <p:cNvSpPr/>
          <p:nvPr/>
        </p:nvSpPr>
        <p:spPr>
          <a:xfrm>
            <a:off x="3126657" y="1990854"/>
            <a:ext cx="2663181" cy="1608891"/>
          </a:xfrm>
          <a:prstGeom prst="roundRect">
            <a:avLst>
              <a:gd name="adj" fmla="val 569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5BCC3BDD-FD9C-4AC6-972D-612C18789E14}"/>
              </a:ext>
            </a:extLst>
          </p:cNvPr>
          <p:cNvSpPr/>
          <p:nvPr/>
        </p:nvSpPr>
        <p:spPr>
          <a:xfrm>
            <a:off x="5893826" y="1990854"/>
            <a:ext cx="2663181" cy="1608891"/>
          </a:xfrm>
          <a:prstGeom prst="roundRect">
            <a:avLst>
              <a:gd name="adj" fmla="val 569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D7926C86-A14E-4E6C-A211-67DE15921126}"/>
              </a:ext>
            </a:extLst>
          </p:cNvPr>
          <p:cNvSpPr/>
          <p:nvPr/>
        </p:nvSpPr>
        <p:spPr>
          <a:xfrm>
            <a:off x="8660994" y="1990854"/>
            <a:ext cx="2663181" cy="1608891"/>
          </a:xfrm>
          <a:prstGeom prst="roundRect">
            <a:avLst>
              <a:gd name="adj" fmla="val 5693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770A5BA3-F531-4989-B9DE-E5484766EE76}"/>
              </a:ext>
            </a:extLst>
          </p:cNvPr>
          <p:cNvSpPr/>
          <p:nvPr/>
        </p:nvSpPr>
        <p:spPr>
          <a:xfrm>
            <a:off x="3126656" y="3700058"/>
            <a:ext cx="8197518" cy="494625"/>
          </a:xfrm>
          <a:prstGeom prst="roundRect">
            <a:avLst>
              <a:gd name="adj" fmla="val 1393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3E7669DA-32B4-43B0-AEA7-AB30277CA30B}"/>
              </a:ext>
            </a:extLst>
          </p:cNvPr>
          <p:cNvSpPr/>
          <p:nvPr/>
        </p:nvSpPr>
        <p:spPr>
          <a:xfrm>
            <a:off x="3126656" y="4309533"/>
            <a:ext cx="8197518" cy="1868382"/>
          </a:xfrm>
          <a:prstGeom prst="roundRect">
            <a:avLst>
              <a:gd name="adj" fmla="val 569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2CD55A6-A301-4AED-8399-D8E3ADD41042}"/>
              </a:ext>
            </a:extLst>
          </p:cNvPr>
          <p:cNvSpPr txBox="1"/>
          <p:nvPr/>
        </p:nvSpPr>
        <p:spPr>
          <a:xfrm>
            <a:off x="3381368" y="2381197"/>
            <a:ext cx="215375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2000" b="1" dirty="0">
                <a:solidFill>
                  <a:srgbClr val="4775E7"/>
                </a:solidFill>
                <a:latin typeface="Segoe UI"/>
              </a:rPr>
              <a:t>Priority 01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87E43049-5320-4DA9-AE7C-50E48A3349B4}"/>
              </a:ext>
            </a:extLst>
          </p:cNvPr>
          <p:cNvSpPr/>
          <p:nvPr/>
        </p:nvSpPr>
        <p:spPr>
          <a:xfrm>
            <a:off x="9572376" y="1412129"/>
            <a:ext cx="840414" cy="84041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ECE9AE-DF5B-4070-AC83-2F6172BCDB9A}"/>
              </a:ext>
            </a:extLst>
          </p:cNvPr>
          <p:cNvSpPr/>
          <p:nvPr/>
        </p:nvSpPr>
        <p:spPr>
          <a:xfrm>
            <a:off x="6805208" y="1412129"/>
            <a:ext cx="840414" cy="84041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9526770-AFA8-4EB8-8C47-E017FBFF97C6}"/>
              </a:ext>
            </a:extLst>
          </p:cNvPr>
          <p:cNvSpPr/>
          <p:nvPr/>
        </p:nvSpPr>
        <p:spPr>
          <a:xfrm>
            <a:off x="4038039" y="1412129"/>
            <a:ext cx="840414" cy="84041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IN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9688E32-2239-4689-9A79-11247B897199}"/>
              </a:ext>
            </a:extLst>
          </p:cNvPr>
          <p:cNvSpPr txBox="1"/>
          <p:nvPr/>
        </p:nvSpPr>
        <p:spPr>
          <a:xfrm>
            <a:off x="3319917" y="3819550"/>
            <a:ext cx="7836212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>
                <a:solidFill>
                  <a:prstClr val="white"/>
                </a:solidFill>
                <a:latin typeface="Segoe UI"/>
              </a:rPr>
              <a:t>Key Success Metrics</a:t>
            </a:r>
            <a:endParaRPr lang="en-IN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C277261-A9F5-476C-8D5B-F920A04FB50D}"/>
              </a:ext>
            </a:extLst>
          </p:cNvPr>
          <p:cNvSpPr txBox="1"/>
          <p:nvPr/>
        </p:nvSpPr>
        <p:spPr>
          <a:xfrm flipH="1">
            <a:off x="3381370" y="2848435"/>
            <a:ext cx="2153755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black">
                    <a:lumMod val="65000"/>
                    <a:lumOff val="35000"/>
                  </a:prstClr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This is a sample text. Insert your desired text here. </a:t>
            </a:r>
            <a:endParaRPr lang="en-US" sz="1400" dirty="0">
              <a:solidFill>
                <a:prstClr val="black">
                  <a:lumMod val="65000"/>
                  <a:lumOff val="35000"/>
                </a:prstClr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49B291E-08FE-4F67-B553-807021B7C6C8}"/>
              </a:ext>
            </a:extLst>
          </p:cNvPr>
          <p:cNvSpPr txBox="1"/>
          <p:nvPr/>
        </p:nvSpPr>
        <p:spPr>
          <a:xfrm>
            <a:off x="6148537" y="2381197"/>
            <a:ext cx="215375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2000" b="1" dirty="0">
                <a:solidFill>
                  <a:srgbClr val="4775E7"/>
                </a:solidFill>
                <a:latin typeface="Segoe UI"/>
              </a:rPr>
              <a:t>Priority 02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A26F7B9-6C01-460E-9349-7FAFCF0201DE}"/>
              </a:ext>
            </a:extLst>
          </p:cNvPr>
          <p:cNvSpPr txBox="1"/>
          <p:nvPr/>
        </p:nvSpPr>
        <p:spPr>
          <a:xfrm flipH="1">
            <a:off x="6148539" y="2848435"/>
            <a:ext cx="2153755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black">
                    <a:lumMod val="65000"/>
                    <a:lumOff val="35000"/>
                  </a:prstClr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This is a sample text. Insert your desired text here. </a:t>
            </a:r>
            <a:endParaRPr lang="en-US" sz="1400" dirty="0">
              <a:solidFill>
                <a:prstClr val="black">
                  <a:lumMod val="65000"/>
                  <a:lumOff val="35000"/>
                </a:prstClr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EC7ECEF-DBB5-4974-BD03-E73E745A6BF5}"/>
              </a:ext>
            </a:extLst>
          </p:cNvPr>
          <p:cNvSpPr txBox="1"/>
          <p:nvPr/>
        </p:nvSpPr>
        <p:spPr>
          <a:xfrm>
            <a:off x="8915705" y="2381197"/>
            <a:ext cx="215375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2000" b="1" dirty="0">
                <a:solidFill>
                  <a:srgbClr val="4775E7"/>
                </a:solidFill>
                <a:latin typeface="Segoe UI"/>
              </a:rPr>
              <a:t>Priority 03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38FAB13-85EF-40F4-AE44-8BF1C5780D20}"/>
              </a:ext>
            </a:extLst>
          </p:cNvPr>
          <p:cNvSpPr txBox="1"/>
          <p:nvPr/>
        </p:nvSpPr>
        <p:spPr>
          <a:xfrm flipH="1">
            <a:off x="8915707" y="2848435"/>
            <a:ext cx="2153755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black">
                    <a:lumMod val="65000"/>
                    <a:lumOff val="35000"/>
                  </a:prstClr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This is a sample text. Insert your desired text here. </a:t>
            </a:r>
            <a:endParaRPr lang="en-US" sz="1400" dirty="0">
              <a:solidFill>
                <a:prstClr val="black">
                  <a:lumMod val="65000"/>
                  <a:lumOff val="35000"/>
                </a:prstClr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D0B1B88-B6C7-4CE8-BECF-D6BABC632BD8}"/>
              </a:ext>
            </a:extLst>
          </p:cNvPr>
          <p:cNvSpPr txBox="1"/>
          <p:nvPr/>
        </p:nvSpPr>
        <p:spPr>
          <a:xfrm>
            <a:off x="4227838" y="1624087"/>
            <a:ext cx="480288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 sz="2800" b="1" dirty="0">
                <a:solidFill>
                  <a:srgbClr val="4775E7"/>
                </a:solidFill>
                <a:latin typeface="Segoe UI"/>
              </a:rPr>
              <a:t>01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0D552AD-6C34-4897-906E-7490C9CA5183}"/>
              </a:ext>
            </a:extLst>
          </p:cNvPr>
          <p:cNvSpPr txBox="1"/>
          <p:nvPr/>
        </p:nvSpPr>
        <p:spPr>
          <a:xfrm>
            <a:off x="6987816" y="1624087"/>
            <a:ext cx="480288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 sz="2800" b="1" dirty="0">
                <a:solidFill>
                  <a:srgbClr val="4775E7"/>
                </a:solidFill>
                <a:latin typeface="Segoe UI"/>
              </a:rPr>
              <a:t>02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C274818-9451-4E01-9F2C-89B88C779CF3}"/>
              </a:ext>
            </a:extLst>
          </p:cNvPr>
          <p:cNvSpPr txBox="1"/>
          <p:nvPr/>
        </p:nvSpPr>
        <p:spPr>
          <a:xfrm>
            <a:off x="9753594" y="1624087"/>
            <a:ext cx="480288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1218987"/>
            <a:r>
              <a:rPr lang="en-IN" sz="2800" b="1" dirty="0">
                <a:solidFill>
                  <a:srgbClr val="4775E7"/>
                </a:solidFill>
                <a:latin typeface="Segoe UI"/>
              </a:rPr>
              <a:t>03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05351CB-191E-4998-B6C0-7184A3EBF9EE}"/>
              </a:ext>
            </a:extLst>
          </p:cNvPr>
          <p:cNvSpPr txBox="1"/>
          <p:nvPr/>
        </p:nvSpPr>
        <p:spPr>
          <a:xfrm flipH="1">
            <a:off x="3325746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E532CE4-EC36-430B-98A1-B78CEEE3D73F}"/>
              </a:ext>
            </a:extLst>
          </p:cNvPr>
          <p:cNvSpPr txBox="1"/>
          <p:nvPr/>
        </p:nvSpPr>
        <p:spPr>
          <a:xfrm flipH="1">
            <a:off x="5357746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879AB0EA-8FC1-40C6-9C27-4C47BDA1FCAB}"/>
              </a:ext>
            </a:extLst>
          </p:cNvPr>
          <p:cNvSpPr txBox="1"/>
          <p:nvPr/>
        </p:nvSpPr>
        <p:spPr>
          <a:xfrm flipH="1">
            <a:off x="7434903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489F428-72DA-45EB-9DAE-B5F1B7742F75}"/>
              </a:ext>
            </a:extLst>
          </p:cNvPr>
          <p:cNvSpPr txBox="1"/>
          <p:nvPr/>
        </p:nvSpPr>
        <p:spPr>
          <a:xfrm flipH="1">
            <a:off x="9466903" y="5567742"/>
            <a:ext cx="1668377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1218987"/>
            <a:r>
              <a:rPr lang="en-US" sz="1400" kern="0" dirty="0">
                <a:solidFill>
                  <a:prstClr val="white"/>
                </a:solidFill>
                <a:latin typeface="Segoe UI" panose="020B0502040204020203" pitchFamily="34" charset="0"/>
                <a:ea typeface="Calibri Light" charset="0"/>
                <a:cs typeface="Segoe UI" panose="020B0502040204020203" pitchFamily="34" charset="0"/>
              </a:rPr>
              <a:t>Insert your desired text here. </a:t>
            </a:r>
            <a:endParaRPr lang="en-US" sz="1400" dirty="0">
              <a:solidFill>
                <a:prstClr val="white"/>
              </a:solidFill>
              <a:latin typeface="Segoe UI" panose="020B0502040204020203" pitchFamily="34" charset="0"/>
              <a:ea typeface="Calibri Light" charset="0"/>
              <a:cs typeface="Segoe UI" panose="020B0502040204020203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FCB7F82-FD98-431A-BF53-71E56D2222D1}"/>
              </a:ext>
            </a:extLst>
          </p:cNvPr>
          <p:cNvSpPr txBox="1"/>
          <p:nvPr/>
        </p:nvSpPr>
        <p:spPr>
          <a:xfrm>
            <a:off x="3325744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>
                <a:solidFill>
                  <a:prstClr val="white"/>
                </a:solidFill>
                <a:latin typeface="Segoe UI"/>
              </a:rPr>
              <a:t>2.9</a:t>
            </a:r>
            <a:endParaRPr lang="en-IN" sz="28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4F1D1F2-DA3E-464B-9AF1-45A58929F432}"/>
              </a:ext>
            </a:extLst>
          </p:cNvPr>
          <p:cNvSpPr txBox="1"/>
          <p:nvPr/>
        </p:nvSpPr>
        <p:spPr>
          <a:xfrm>
            <a:off x="5357744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 dirty="0">
                <a:solidFill>
                  <a:prstClr val="white"/>
                </a:solidFill>
                <a:latin typeface="Segoe UI"/>
              </a:rPr>
              <a:t>5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5290AA2-F46C-4A9A-8FF0-E452913ADA5A}"/>
              </a:ext>
            </a:extLst>
          </p:cNvPr>
          <p:cNvSpPr txBox="1"/>
          <p:nvPr/>
        </p:nvSpPr>
        <p:spPr>
          <a:xfrm>
            <a:off x="7434901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>
                <a:solidFill>
                  <a:prstClr val="white"/>
                </a:solidFill>
                <a:latin typeface="Segoe UI"/>
              </a:rPr>
              <a:t>3.9</a:t>
            </a:r>
            <a:endParaRPr lang="en-IN" sz="28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8403B8D-D834-45C1-B3BF-59E432C8E25A}"/>
              </a:ext>
            </a:extLst>
          </p:cNvPr>
          <p:cNvSpPr txBox="1"/>
          <p:nvPr/>
        </p:nvSpPr>
        <p:spPr>
          <a:xfrm>
            <a:off x="9466901" y="4479445"/>
            <a:ext cx="16683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8987"/>
            <a:r>
              <a:rPr lang="en-IN" sz="2800" b="1" dirty="0">
                <a:solidFill>
                  <a:prstClr val="white"/>
                </a:solidFill>
                <a:latin typeface="Segoe UI"/>
              </a:rPr>
              <a:t>4.5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79D7DF9F-F86F-4802-8B94-FFA75C496A7C}"/>
              </a:ext>
            </a:extLst>
          </p:cNvPr>
          <p:cNvCxnSpPr>
            <a:cxnSpLocks/>
          </p:cNvCxnSpPr>
          <p:nvPr/>
        </p:nvCxnSpPr>
        <p:spPr>
          <a:xfrm>
            <a:off x="5161538" y="4489488"/>
            <a:ext cx="0" cy="1508472"/>
          </a:xfrm>
          <a:prstGeom prst="line">
            <a:avLst/>
          </a:prstGeom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A2981C51-D120-4B65-A0C2-806ABE09D2CB}"/>
              </a:ext>
            </a:extLst>
          </p:cNvPr>
          <p:cNvCxnSpPr>
            <a:cxnSpLocks/>
          </p:cNvCxnSpPr>
          <p:nvPr/>
        </p:nvCxnSpPr>
        <p:spPr>
          <a:xfrm>
            <a:off x="7216116" y="4489488"/>
            <a:ext cx="0" cy="1508472"/>
          </a:xfrm>
          <a:prstGeom prst="line">
            <a:avLst/>
          </a:prstGeom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C5CFF8B3-7063-45CA-9BB1-1F237296EE52}"/>
              </a:ext>
            </a:extLst>
          </p:cNvPr>
          <p:cNvCxnSpPr>
            <a:cxnSpLocks/>
          </p:cNvCxnSpPr>
          <p:nvPr/>
        </p:nvCxnSpPr>
        <p:spPr>
          <a:xfrm>
            <a:off x="9270694" y="4489488"/>
            <a:ext cx="0" cy="1508472"/>
          </a:xfrm>
          <a:prstGeom prst="line">
            <a:avLst/>
          </a:prstGeom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10A4301-EB85-4197-98F3-5DEC91CF3626}"/>
              </a:ext>
            </a:extLst>
          </p:cNvPr>
          <p:cNvGrpSpPr/>
          <p:nvPr/>
        </p:nvGrpSpPr>
        <p:grpSpPr>
          <a:xfrm>
            <a:off x="1030939" y="1779682"/>
            <a:ext cx="875176" cy="619588"/>
            <a:chOff x="1029351" y="1779682"/>
            <a:chExt cx="875176" cy="619588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CD0AC285-E554-4ECB-9B9F-1DFC6BFBAEA9}"/>
                </a:ext>
              </a:extLst>
            </p:cNvPr>
            <p:cNvSpPr txBox="1"/>
            <p:nvPr/>
          </p:nvSpPr>
          <p:spPr>
            <a:xfrm>
              <a:off x="1029351" y="1779682"/>
              <a:ext cx="875176" cy="35317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defTabSz="1218987">
                <a:lnSpc>
                  <a:spcPct val="80000"/>
                </a:lnSpc>
              </a:pPr>
              <a:r>
                <a:rPr lang="en-IN" sz="2800" b="1">
                  <a:solidFill>
                    <a:prstClr val="white"/>
                  </a:solidFill>
                  <a:latin typeface="Arial Black" panose="020B0A04020102020204" pitchFamily="34" charset="0"/>
                </a:rPr>
                <a:t>30</a:t>
              </a:r>
              <a:endParaRPr lang="en-IN" sz="2800" b="1" dirty="0">
                <a:solidFill>
                  <a:prstClr val="white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62048455-97E2-48C6-9E34-921990237E3A}"/>
                </a:ext>
              </a:extLst>
            </p:cNvPr>
            <p:cNvSpPr txBox="1"/>
            <p:nvPr/>
          </p:nvSpPr>
          <p:spPr>
            <a:xfrm>
              <a:off x="1045352" y="2029938"/>
              <a:ext cx="8516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218987"/>
              <a:r>
                <a:rPr lang="en-IN" b="1" cap="all">
                  <a:solidFill>
                    <a:prstClr val="white"/>
                  </a:solidFill>
                  <a:latin typeface="Segoe UI" panose="020B0502040204020203" pitchFamily="34" charset="0"/>
                </a:rPr>
                <a:t>Day</a:t>
              </a:r>
              <a:endParaRPr lang="en-US" sz="2400" b="1" cap="all">
                <a:solidFill>
                  <a:prstClr val="black"/>
                </a:solidFill>
                <a:latin typeface="Segoe UI" panose="020B0502040204020203" pitchFamily="34" charset="0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D421065F-73EE-4C3E-9076-BD21BAEB568D}"/>
              </a:ext>
            </a:extLst>
          </p:cNvPr>
          <p:cNvGrpSpPr/>
          <p:nvPr/>
        </p:nvGrpSpPr>
        <p:grpSpPr>
          <a:xfrm>
            <a:off x="1018846" y="3546738"/>
            <a:ext cx="875176" cy="619588"/>
            <a:chOff x="1029351" y="1779682"/>
            <a:chExt cx="875176" cy="619588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31CFC54-D6E3-4AF8-B7CA-91EAC70B596D}"/>
                </a:ext>
              </a:extLst>
            </p:cNvPr>
            <p:cNvSpPr txBox="1"/>
            <p:nvPr/>
          </p:nvSpPr>
          <p:spPr>
            <a:xfrm>
              <a:off x="1029351" y="1779682"/>
              <a:ext cx="875176" cy="35317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defTabSz="1218987">
                <a:lnSpc>
                  <a:spcPct val="80000"/>
                </a:lnSpc>
              </a:pPr>
              <a:r>
                <a:rPr lang="en-IN" sz="2800" b="1">
                  <a:solidFill>
                    <a:prstClr val="white"/>
                  </a:solidFill>
                  <a:latin typeface="Arial Black" panose="020B0A04020102020204" pitchFamily="34" charset="0"/>
                </a:rPr>
                <a:t>60</a:t>
              </a:r>
              <a:endParaRPr lang="en-IN" sz="2800" b="1" dirty="0">
                <a:solidFill>
                  <a:prstClr val="white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B851A921-75B8-4E21-9B9C-16043BFF70BA}"/>
                </a:ext>
              </a:extLst>
            </p:cNvPr>
            <p:cNvSpPr txBox="1"/>
            <p:nvPr/>
          </p:nvSpPr>
          <p:spPr>
            <a:xfrm>
              <a:off x="1045352" y="2029938"/>
              <a:ext cx="8516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218987"/>
              <a:r>
                <a:rPr lang="en-IN" b="1" cap="all">
                  <a:solidFill>
                    <a:prstClr val="white"/>
                  </a:solidFill>
                  <a:latin typeface="Segoe UI" panose="020B0502040204020203" pitchFamily="34" charset="0"/>
                </a:rPr>
                <a:t>Day</a:t>
              </a:r>
              <a:endParaRPr lang="en-US" sz="2400" b="1" cap="all">
                <a:solidFill>
                  <a:prstClr val="black"/>
                </a:solidFill>
                <a:latin typeface="Segoe UI" panose="020B0502040204020203" pitchFamily="34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9E83A8EB-1DE2-4C6D-8936-A8BD4A7EDC38}"/>
              </a:ext>
            </a:extLst>
          </p:cNvPr>
          <p:cNvGrpSpPr/>
          <p:nvPr/>
        </p:nvGrpSpPr>
        <p:grpSpPr>
          <a:xfrm>
            <a:off x="1006753" y="5313794"/>
            <a:ext cx="875176" cy="619588"/>
            <a:chOff x="1029351" y="1779682"/>
            <a:chExt cx="875176" cy="619588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4A34ADE-AD91-45F0-8DA0-B1F6C8C69DCC}"/>
                </a:ext>
              </a:extLst>
            </p:cNvPr>
            <p:cNvSpPr txBox="1"/>
            <p:nvPr/>
          </p:nvSpPr>
          <p:spPr>
            <a:xfrm>
              <a:off x="1029351" y="1779682"/>
              <a:ext cx="875176" cy="35317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 defTabSz="1218987">
                <a:lnSpc>
                  <a:spcPct val="80000"/>
                </a:lnSpc>
              </a:pPr>
              <a:r>
                <a:rPr lang="en-IN" sz="2800" b="1">
                  <a:solidFill>
                    <a:prstClr val="white"/>
                  </a:solidFill>
                  <a:latin typeface="Arial Black" panose="020B0A04020102020204" pitchFamily="34" charset="0"/>
                </a:rPr>
                <a:t>90</a:t>
              </a:r>
              <a:endParaRPr lang="en-IN" sz="2800" b="1" dirty="0">
                <a:solidFill>
                  <a:prstClr val="white"/>
                </a:solidFill>
                <a:latin typeface="Arial Black" panose="020B0A04020102020204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CE027840-0E72-4155-B870-82C2C96B2E47}"/>
                </a:ext>
              </a:extLst>
            </p:cNvPr>
            <p:cNvSpPr txBox="1"/>
            <p:nvPr/>
          </p:nvSpPr>
          <p:spPr>
            <a:xfrm>
              <a:off x="1045352" y="2029938"/>
              <a:ext cx="851607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defTabSz="1218987"/>
              <a:r>
                <a:rPr lang="en-IN" b="1" cap="all">
                  <a:solidFill>
                    <a:prstClr val="white"/>
                  </a:solidFill>
                  <a:latin typeface="Segoe UI" panose="020B0502040204020203" pitchFamily="34" charset="0"/>
                </a:rPr>
                <a:t>Day</a:t>
              </a:r>
              <a:endParaRPr lang="en-US" sz="2400" b="1" cap="all">
                <a:solidFill>
                  <a:prstClr val="black"/>
                </a:solidFill>
                <a:latin typeface="Segoe UI" panose="020B0502040204020203" pitchFamily="34" charset="0"/>
              </a:endParaRPr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9DD7F1D6-7D23-413C-881F-7FF3AF756DA3}"/>
              </a:ext>
            </a:extLst>
          </p:cNvPr>
          <p:cNvSpPr txBox="1"/>
          <p:nvPr/>
        </p:nvSpPr>
        <p:spPr>
          <a:xfrm>
            <a:off x="3325744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1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1E2B98B-ACED-4A56-B66E-937A93E41F84}"/>
              </a:ext>
            </a:extLst>
          </p:cNvPr>
          <p:cNvSpPr txBox="1"/>
          <p:nvPr/>
        </p:nvSpPr>
        <p:spPr>
          <a:xfrm>
            <a:off x="5357744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2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43FE06D-E402-4CD1-888F-79D894BED69C}"/>
              </a:ext>
            </a:extLst>
          </p:cNvPr>
          <p:cNvSpPr txBox="1"/>
          <p:nvPr/>
        </p:nvSpPr>
        <p:spPr>
          <a:xfrm>
            <a:off x="7434901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3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0C6F074-ED9B-467F-BE35-4C461FDA8FAD}"/>
              </a:ext>
            </a:extLst>
          </p:cNvPr>
          <p:cNvSpPr txBox="1"/>
          <p:nvPr/>
        </p:nvSpPr>
        <p:spPr>
          <a:xfrm>
            <a:off x="9466901" y="5209239"/>
            <a:ext cx="166837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218987"/>
            <a:r>
              <a:rPr lang="en-IN" sz="1600" b="1">
                <a:solidFill>
                  <a:prstClr val="white"/>
                </a:solidFill>
                <a:latin typeface="Segoe UI"/>
              </a:rPr>
              <a:t>Goal 4</a:t>
            </a:r>
            <a:endParaRPr lang="en-IN" sz="1600" b="1" dirty="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72" name="Isosceles Triangle 71">
            <a:extLst>
              <a:ext uri="{FF2B5EF4-FFF2-40B4-BE49-F238E27FC236}">
                <a16:creationId xmlns:a16="http://schemas.microsoft.com/office/drawing/2014/main" id="{4A41A268-2EB7-472F-99A1-25734380B3D4}"/>
              </a:ext>
            </a:extLst>
          </p:cNvPr>
          <p:cNvSpPr/>
          <p:nvPr/>
        </p:nvSpPr>
        <p:spPr>
          <a:xfrm>
            <a:off x="4461615" y="4645588"/>
            <a:ext cx="255803" cy="22052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US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73" name="Isosceles Triangle 72">
            <a:extLst>
              <a:ext uri="{FF2B5EF4-FFF2-40B4-BE49-F238E27FC236}">
                <a16:creationId xmlns:a16="http://schemas.microsoft.com/office/drawing/2014/main" id="{88038365-9020-44D6-BD2A-8E10A4894A7C}"/>
              </a:ext>
            </a:extLst>
          </p:cNvPr>
          <p:cNvSpPr/>
          <p:nvPr/>
        </p:nvSpPr>
        <p:spPr>
          <a:xfrm>
            <a:off x="8567736" y="4639880"/>
            <a:ext cx="255803" cy="22052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/>
            <a:endParaRPr lang="en-US" sz="2400">
              <a:solidFill>
                <a:prstClr val="white"/>
              </a:solidFill>
              <a:latin typeface="Segoe UI"/>
            </a:endParaRPr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0D4243DC-D53E-CBB8-2B30-61B4C9415A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bg1"/>
                </a:solidFill>
              </a:rPr>
              <a:t>Table Slide</a:t>
            </a:r>
          </a:p>
        </p:txBody>
      </p:sp>
    </p:spTree>
    <p:extLst>
      <p:ext uri="{BB962C8B-B14F-4D97-AF65-F5344CB8AC3E}">
        <p14:creationId xmlns:p14="http://schemas.microsoft.com/office/powerpoint/2010/main" val="3779622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3">
            <a:extLst>
              <a:ext uri="{FF2B5EF4-FFF2-40B4-BE49-F238E27FC236}">
                <a16:creationId xmlns:a16="http://schemas.microsoft.com/office/drawing/2014/main" id="{B323ECCA-09B3-4CEE-81B2-75BCAF7071A1}"/>
              </a:ext>
            </a:extLst>
          </p:cNvPr>
          <p:cNvSpPr/>
          <p:nvPr/>
        </p:nvSpPr>
        <p:spPr>
          <a:xfrm>
            <a:off x="2541336" y="2158975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4" name="Rounded Rectangle 9">
            <a:extLst>
              <a:ext uri="{FF2B5EF4-FFF2-40B4-BE49-F238E27FC236}">
                <a16:creationId xmlns:a16="http://schemas.microsoft.com/office/drawing/2014/main" id="{46EC027C-A20B-4BD1-8233-322AD36245D9}"/>
              </a:ext>
            </a:extLst>
          </p:cNvPr>
          <p:cNvSpPr/>
          <p:nvPr/>
        </p:nvSpPr>
        <p:spPr>
          <a:xfrm rot="10800000">
            <a:off x="2541335" y="2999148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5" name="Rounded Rectangle 15">
            <a:extLst>
              <a:ext uri="{FF2B5EF4-FFF2-40B4-BE49-F238E27FC236}">
                <a16:creationId xmlns:a16="http://schemas.microsoft.com/office/drawing/2014/main" id="{4D6FEA9D-2685-4B02-A37E-61D3A47CE8CA}"/>
              </a:ext>
            </a:extLst>
          </p:cNvPr>
          <p:cNvSpPr/>
          <p:nvPr/>
        </p:nvSpPr>
        <p:spPr>
          <a:xfrm>
            <a:off x="2541335" y="3839321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6" name="Rounded Rectangle 21">
            <a:extLst>
              <a:ext uri="{FF2B5EF4-FFF2-40B4-BE49-F238E27FC236}">
                <a16:creationId xmlns:a16="http://schemas.microsoft.com/office/drawing/2014/main" id="{DEAE4FBB-32C8-49C8-806F-4B059CB1A17C}"/>
              </a:ext>
            </a:extLst>
          </p:cNvPr>
          <p:cNvSpPr/>
          <p:nvPr/>
        </p:nvSpPr>
        <p:spPr>
          <a:xfrm rot="10800000">
            <a:off x="2541335" y="4679494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 dirty="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DDE85EB-1952-436C-9242-58E8351EBC30}"/>
              </a:ext>
            </a:extLst>
          </p:cNvPr>
          <p:cNvGrpSpPr/>
          <p:nvPr/>
        </p:nvGrpSpPr>
        <p:grpSpPr>
          <a:xfrm>
            <a:off x="1845716" y="2158975"/>
            <a:ext cx="448344" cy="731520"/>
            <a:chOff x="702716" y="2158975"/>
            <a:chExt cx="448344" cy="731520"/>
          </a:xfrm>
          <a:solidFill>
            <a:schemeClr val="accent1"/>
          </a:solidFill>
        </p:grpSpPr>
        <p:sp>
          <p:nvSpPr>
            <p:cNvPr id="8" name="Rounded Rectangle 9">
              <a:extLst>
                <a:ext uri="{FF2B5EF4-FFF2-40B4-BE49-F238E27FC236}">
                  <a16:creationId xmlns:a16="http://schemas.microsoft.com/office/drawing/2014/main" id="{2AA94E4F-E070-4107-8709-58E7C7DC26BD}"/>
                </a:ext>
              </a:extLst>
            </p:cNvPr>
            <p:cNvSpPr/>
            <p:nvPr/>
          </p:nvSpPr>
          <p:spPr>
            <a:xfrm>
              <a:off x="702716" y="2158975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83F208A-C9C0-4098-99AF-133DB24D8841}"/>
                </a:ext>
              </a:extLst>
            </p:cNvPr>
            <p:cNvSpPr txBox="1"/>
            <p:nvPr/>
          </p:nvSpPr>
          <p:spPr>
            <a:xfrm rot="16200000">
              <a:off x="596785" y="2340069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0294AE8B-4457-4EFA-9F9E-E2B0D164ABDD}"/>
              </a:ext>
            </a:extLst>
          </p:cNvPr>
          <p:cNvGrpSpPr/>
          <p:nvPr/>
        </p:nvGrpSpPr>
        <p:grpSpPr>
          <a:xfrm>
            <a:off x="1845716" y="2999148"/>
            <a:ext cx="448344" cy="731520"/>
            <a:chOff x="702716" y="2999148"/>
            <a:chExt cx="448344" cy="731520"/>
          </a:xfrm>
          <a:solidFill>
            <a:schemeClr val="accent2"/>
          </a:solidFill>
        </p:grpSpPr>
        <p:sp>
          <p:nvSpPr>
            <p:cNvPr id="11" name="Rounded Rectangle 9">
              <a:extLst>
                <a:ext uri="{FF2B5EF4-FFF2-40B4-BE49-F238E27FC236}">
                  <a16:creationId xmlns:a16="http://schemas.microsoft.com/office/drawing/2014/main" id="{CFFF28C1-56E8-4AFF-A9A7-21FED96B6A74}"/>
                </a:ext>
              </a:extLst>
            </p:cNvPr>
            <p:cNvSpPr/>
            <p:nvPr/>
          </p:nvSpPr>
          <p:spPr>
            <a:xfrm rot="10800000">
              <a:off x="702716" y="2999148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 dirty="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93E8128-5315-4315-8344-2AB973C0E40B}"/>
                </a:ext>
              </a:extLst>
            </p:cNvPr>
            <p:cNvSpPr txBox="1"/>
            <p:nvPr/>
          </p:nvSpPr>
          <p:spPr>
            <a:xfrm rot="16200000">
              <a:off x="596785" y="3180242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2D606A0-5253-4F30-BF71-164EC5238A5E}"/>
              </a:ext>
            </a:extLst>
          </p:cNvPr>
          <p:cNvGrpSpPr/>
          <p:nvPr/>
        </p:nvGrpSpPr>
        <p:grpSpPr>
          <a:xfrm>
            <a:off x="1845716" y="3839321"/>
            <a:ext cx="448344" cy="731520"/>
            <a:chOff x="702716" y="3839321"/>
            <a:chExt cx="448344" cy="731520"/>
          </a:xfrm>
          <a:solidFill>
            <a:schemeClr val="accent3"/>
          </a:solidFill>
        </p:grpSpPr>
        <p:sp>
          <p:nvSpPr>
            <p:cNvPr id="14" name="Rounded Rectangle 9">
              <a:extLst>
                <a:ext uri="{FF2B5EF4-FFF2-40B4-BE49-F238E27FC236}">
                  <a16:creationId xmlns:a16="http://schemas.microsoft.com/office/drawing/2014/main" id="{531D4D46-C6C7-46B2-89FD-7E1B268CEFB5}"/>
                </a:ext>
              </a:extLst>
            </p:cNvPr>
            <p:cNvSpPr/>
            <p:nvPr/>
          </p:nvSpPr>
          <p:spPr>
            <a:xfrm>
              <a:off x="702716" y="3839321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2D3BBD0-62F5-47A6-9D37-84D404CABD7F}"/>
                </a:ext>
              </a:extLst>
            </p:cNvPr>
            <p:cNvSpPr txBox="1"/>
            <p:nvPr/>
          </p:nvSpPr>
          <p:spPr>
            <a:xfrm rot="16200000">
              <a:off x="596785" y="4020415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32CC061-3983-49E7-8EA6-C818E8984C3A}"/>
              </a:ext>
            </a:extLst>
          </p:cNvPr>
          <p:cNvGrpSpPr/>
          <p:nvPr/>
        </p:nvGrpSpPr>
        <p:grpSpPr>
          <a:xfrm>
            <a:off x="1845716" y="4679494"/>
            <a:ext cx="448344" cy="731520"/>
            <a:chOff x="702716" y="4679494"/>
            <a:chExt cx="448344" cy="731520"/>
          </a:xfrm>
          <a:solidFill>
            <a:schemeClr val="accent4"/>
          </a:solidFill>
        </p:grpSpPr>
        <p:sp>
          <p:nvSpPr>
            <p:cNvPr id="17" name="Rounded Rectangle 9">
              <a:extLst>
                <a:ext uri="{FF2B5EF4-FFF2-40B4-BE49-F238E27FC236}">
                  <a16:creationId xmlns:a16="http://schemas.microsoft.com/office/drawing/2014/main" id="{B7781071-FD0E-41CF-9275-4D81D907EB73}"/>
                </a:ext>
              </a:extLst>
            </p:cNvPr>
            <p:cNvSpPr/>
            <p:nvPr/>
          </p:nvSpPr>
          <p:spPr>
            <a:xfrm rot="10800000">
              <a:off x="702716" y="4679494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6B5C484-5D26-4471-94A8-26BA1D1BA333}"/>
                </a:ext>
              </a:extLst>
            </p:cNvPr>
            <p:cNvSpPr txBox="1"/>
            <p:nvPr/>
          </p:nvSpPr>
          <p:spPr>
            <a:xfrm rot="16200000">
              <a:off x="596785" y="4860588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sp>
        <p:nvSpPr>
          <p:cNvPr id="19" name="Rounded Rectangle 21">
            <a:extLst>
              <a:ext uri="{FF2B5EF4-FFF2-40B4-BE49-F238E27FC236}">
                <a16:creationId xmlns:a16="http://schemas.microsoft.com/office/drawing/2014/main" id="{3779AE40-1314-4C78-8DBD-589059159923}"/>
              </a:ext>
            </a:extLst>
          </p:cNvPr>
          <p:cNvSpPr/>
          <p:nvPr/>
        </p:nvSpPr>
        <p:spPr>
          <a:xfrm rot="10800000">
            <a:off x="2541335" y="5519669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 dirty="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A899C4C-25AC-48B9-AB3B-48F7C1F905AE}"/>
              </a:ext>
            </a:extLst>
          </p:cNvPr>
          <p:cNvGrpSpPr/>
          <p:nvPr/>
        </p:nvGrpSpPr>
        <p:grpSpPr>
          <a:xfrm>
            <a:off x="1845716" y="5519669"/>
            <a:ext cx="448344" cy="731520"/>
            <a:chOff x="702716" y="5519669"/>
            <a:chExt cx="448344" cy="731520"/>
          </a:xfrm>
          <a:solidFill>
            <a:schemeClr val="accent5"/>
          </a:solidFill>
        </p:grpSpPr>
        <p:sp>
          <p:nvSpPr>
            <p:cNvPr id="21" name="Rounded Rectangle 9">
              <a:extLst>
                <a:ext uri="{FF2B5EF4-FFF2-40B4-BE49-F238E27FC236}">
                  <a16:creationId xmlns:a16="http://schemas.microsoft.com/office/drawing/2014/main" id="{A7CC3E00-2212-4884-98C0-2EADF5D1037E}"/>
                </a:ext>
              </a:extLst>
            </p:cNvPr>
            <p:cNvSpPr/>
            <p:nvPr/>
          </p:nvSpPr>
          <p:spPr>
            <a:xfrm rot="10800000">
              <a:off x="702716" y="5519669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176A5F2-8143-4FCD-AC25-65C62A1FE811}"/>
                </a:ext>
              </a:extLst>
            </p:cNvPr>
            <p:cNvSpPr txBox="1"/>
            <p:nvPr/>
          </p:nvSpPr>
          <p:spPr>
            <a:xfrm rot="16200000">
              <a:off x="596785" y="5700763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C367FAEA-1642-44EB-9342-03042BE444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2508151"/>
              </p:ext>
            </p:extLst>
          </p:nvPr>
        </p:nvGraphicFramePr>
        <p:xfrm>
          <a:off x="2541335" y="1734698"/>
          <a:ext cx="7845536" cy="451649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88720">
                  <a:extLst>
                    <a:ext uri="{9D8B030D-6E8A-4147-A177-3AD203B41FA5}">
                      <a16:colId xmlns:a16="http://schemas.microsoft.com/office/drawing/2014/main" val="1920603652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20076574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92692958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1892297329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2816025906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1003049150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2676757298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2933213685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1617553086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1606730563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1811026312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3630387194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1898721022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2782659225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1755039937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3466272863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3814652200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2125387476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3478657008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2606969977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2317947563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2508484623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3652804154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2377877924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999917600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677547297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3393622348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4171568195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3089839377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2513973632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840838221"/>
                    </a:ext>
                  </a:extLst>
                </a:gridCol>
                <a:gridCol w="214736">
                  <a:extLst>
                    <a:ext uri="{9D8B030D-6E8A-4147-A177-3AD203B41FA5}">
                      <a16:colId xmlns:a16="http://schemas.microsoft.com/office/drawing/2014/main" val="647592324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</a:rPr>
                        <a:t>JANUARY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10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11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12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14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15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16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17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18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19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20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21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22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23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24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25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26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27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28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29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30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1" spc="-150" dirty="0">
                          <a:solidFill>
                            <a:schemeClr val="bg1"/>
                          </a:solidFill>
                        </a:rPr>
                        <a:t>31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8959937"/>
                  </a:ext>
                </a:extLst>
              </a:tr>
              <a:tr h="54221"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605270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Add Contents Title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120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9227403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1035337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aseline="0" dirty="0">
                          <a:solidFill>
                            <a:schemeClr val="tx1"/>
                          </a:solidFill>
                        </a:rPr>
                        <a:t>Clean Text Slide for your Presentation</a:t>
                      </a: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609982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65655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Simple PowerPoint Presentation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Arial" pitchFamily="34" charset="0"/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687348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5622722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Easy to change colors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6378911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9141885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We Create</a:t>
                      </a:r>
                    </a:p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Professional Presentation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3221037"/>
                  </a:ext>
                </a:extLst>
              </a:tr>
            </a:tbl>
          </a:graphicData>
        </a:graphic>
      </p:graphicFrame>
      <p:sp>
        <p:nvSpPr>
          <p:cNvPr id="24" name="Rectangle 23">
            <a:extLst>
              <a:ext uri="{FF2B5EF4-FFF2-40B4-BE49-F238E27FC236}">
                <a16:creationId xmlns:a16="http://schemas.microsoft.com/office/drawing/2014/main" id="{00085CE3-CC22-478B-A074-BEE18007B233}"/>
              </a:ext>
            </a:extLst>
          </p:cNvPr>
          <p:cNvSpPr/>
          <p:nvPr/>
        </p:nvSpPr>
        <p:spPr>
          <a:xfrm>
            <a:off x="3897842" y="2208509"/>
            <a:ext cx="12742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200" dirty="0">
                <a:solidFill>
                  <a:prstClr val="white"/>
                </a:solidFill>
                <a:latin typeface="Arial"/>
                <a:ea typeface="Arial Unicode MS"/>
              </a:rPr>
              <a:t>Clean Text Slide for your Presentation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FA8A6CD1-F0D2-400A-9906-0C79A76DA054}"/>
              </a:ext>
            </a:extLst>
          </p:cNvPr>
          <p:cNvSpPr/>
          <p:nvPr/>
        </p:nvSpPr>
        <p:spPr>
          <a:xfrm>
            <a:off x="7193492" y="3874978"/>
            <a:ext cx="12742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>
              <a:defRPr/>
            </a:pPr>
            <a:r>
              <a:rPr lang="en-US" altLang="ko-KR" sz="1200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rPr>
              <a:t>We Create</a:t>
            </a:r>
          </a:p>
          <a:p>
            <a:pPr defTabSz="457200">
              <a:defRPr/>
            </a:pPr>
            <a:r>
              <a:rPr lang="en-US" altLang="ko-KR" sz="1200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rPr>
              <a:t>Professional Presentation</a:t>
            </a:r>
            <a:endParaRPr lang="en-US" sz="1200" dirty="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B74B45D2-AB4C-463C-A64B-4EC9AA82899D}"/>
              </a:ext>
            </a:extLst>
          </p:cNvPr>
          <p:cNvSpPr/>
          <p:nvPr/>
        </p:nvSpPr>
        <p:spPr>
          <a:xfrm>
            <a:off x="7725834" y="5555326"/>
            <a:ext cx="12742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200" dirty="0">
                <a:solidFill>
                  <a:prstClr val="white"/>
                </a:solidFill>
                <a:latin typeface="Arial"/>
                <a:ea typeface="Arial Unicode MS"/>
              </a:rPr>
              <a:t>Clean Text Slide for your Presentation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A8543D22-6FCC-4FDB-9A1E-85D2B358C2A9}"/>
              </a:ext>
            </a:extLst>
          </p:cNvPr>
          <p:cNvSpPr/>
          <p:nvPr/>
        </p:nvSpPr>
        <p:spPr>
          <a:xfrm>
            <a:off x="5458883" y="3051502"/>
            <a:ext cx="12742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200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rPr>
              <a:t>Simple PowerPoint Presentation</a:t>
            </a:r>
            <a:endParaRPr lang="ko-KR" altLang="en-US" sz="1200" dirty="0">
              <a:solidFill>
                <a:prstClr val="white"/>
              </a:solidFill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ED5B9BA8-C07E-4EA0-80D8-AEA68FCFE611}"/>
              </a:ext>
            </a:extLst>
          </p:cNvPr>
          <p:cNvSpPr/>
          <p:nvPr/>
        </p:nvSpPr>
        <p:spPr>
          <a:xfrm>
            <a:off x="9117632" y="2300841"/>
            <a:ext cx="12742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200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rPr>
              <a:t>Easy to change colors</a:t>
            </a:r>
            <a:endParaRPr lang="en-US" sz="1200" dirty="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2999F83F-671A-4D50-9913-73FB6FD7D331}"/>
              </a:ext>
            </a:extLst>
          </p:cNvPr>
          <p:cNvSpPr/>
          <p:nvPr/>
        </p:nvSpPr>
        <p:spPr>
          <a:xfrm>
            <a:off x="8125883" y="4715151"/>
            <a:ext cx="12742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200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rPr>
              <a:t>Simple PowerPoint Presentation</a:t>
            </a:r>
            <a:endParaRPr lang="ko-KR" altLang="en-US" sz="1200" dirty="0">
              <a:solidFill>
                <a:prstClr val="white"/>
              </a:solidFill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30" name="Title 29">
            <a:extLst>
              <a:ext uri="{FF2B5EF4-FFF2-40B4-BE49-F238E27FC236}">
                <a16:creationId xmlns:a16="http://schemas.microsoft.com/office/drawing/2014/main" id="{D4C127E0-BA0C-67F4-AE2A-BCBC5DEC08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solidFill>
                  <a:srgbClr val="45C1A4"/>
                </a:solidFill>
                <a:latin typeface="Arial"/>
                <a:ea typeface="Arial Unicode MS"/>
              </a:rPr>
              <a:t>Monthly</a:t>
            </a:r>
            <a:r>
              <a:rPr lang="en-US" sz="3600" dirty="0">
                <a:solidFill>
                  <a:prstClr val="black"/>
                </a:solidFill>
                <a:latin typeface="Arial"/>
                <a:ea typeface="Arial Unicode MS"/>
              </a:rPr>
              <a:t> Planner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7437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3">
            <a:extLst>
              <a:ext uri="{FF2B5EF4-FFF2-40B4-BE49-F238E27FC236}">
                <a16:creationId xmlns:a16="http://schemas.microsoft.com/office/drawing/2014/main" id="{6FF5B224-0210-40D3-9ABB-90621E83B45E}"/>
              </a:ext>
            </a:extLst>
          </p:cNvPr>
          <p:cNvSpPr/>
          <p:nvPr/>
        </p:nvSpPr>
        <p:spPr>
          <a:xfrm>
            <a:off x="2541336" y="2158975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9" name="Rounded Rectangle 9">
            <a:extLst>
              <a:ext uri="{FF2B5EF4-FFF2-40B4-BE49-F238E27FC236}">
                <a16:creationId xmlns:a16="http://schemas.microsoft.com/office/drawing/2014/main" id="{FD143685-24E3-4208-9E95-A11BD3D5B4D0}"/>
              </a:ext>
            </a:extLst>
          </p:cNvPr>
          <p:cNvSpPr/>
          <p:nvPr/>
        </p:nvSpPr>
        <p:spPr>
          <a:xfrm rot="10800000">
            <a:off x="2541335" y="2999148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10" name="Rounded Rectangle 15">
            <a:extLst>
              <a:ext uri="{FF2B5EF4-FFF2-40B4-BE49-F238E27FC236}">
                <a16:creationId xmlns:a16="http://schemas.microsoft.com/office/drawing/2014/main" id="{DD20B3FE-C3D4-428E-A5DD-EE68FCE25324}"/>
              </a:ext>
            </a:extLst>
          </p:cNvPr>
          <p:cNvSpPr/>
          <p:nvPr/>
        </p:nvSpPr>
        <p:spPr>
          <a:xfrm>
            <a:off x="2541335" y="3839321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11" name="Rounded Rectangle 21">
            <a:extLst>
              <a:ext uri="{FF2B5EF4-FFF2-40B4-BE49-F238E27FC236}">
                <a16:creationId xmlns:a16="http://schemas.microsoft.com/office/drawing/2014/main" id="{9A91A747-C8F9-4C83-8493-B95EB777DF10}"/>
              </a:ext>
            </a:extLst>
          </p:cNvPr>
          <p:cNvSpPr/>
          <p:nvPr/>
        </p:nvSpPr>
        <p:spPr>
          <a:xfrm rot="10800000">
            <a:off x="2541335" y="4679494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 dirty="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D5C54CC-859D-4F04-8FDB-156426B9D653}"/>
              </a:ext>
            </a:extLst>
          </p:cNvPr>
          <p:cNvGrpSpPr/>
          <p:nvPr/>
        </p:nvGrpSpPr>
        <p:grpSpPr>
          <a:xfrm>
            <a:off x="1845716" y="2158975"/>
            <a:ext cx="448344" cy="731520"/>
            <a:chOff x="702716" y="2158975"/>
            <a:chExt cx="448344" cy="731520"/>
          </a:xfrm>
          <a:solidFill>
            <a:schemeClr val="accent1"/>
          </a:solidFill>
        </p:grpSpPr>
        <p:sp>
          <p:nvSpPr>
            <p:cNvPr id="3" name="Rounded Rectangle 9">
              <a:extLst>
                <a:ext uri="{FF2B5EF4-FFF2-40B4-BE49-F238E27FC236}">
                  <a16:creationId xmlns:a16="http://schemas.microsoft.com/office/drawing/2014/main" id="{9E3AA5D7-E570-4681-8018-9B858C80B483}"/>
                </a:ext>
              </a:extLst>
            </p:cNvPr>
            <p:cNvSpPr/>
            <p:nvPr/>
          </p:nvSpPr>
          <p:spPr>
            <a:xfrm>
              <a:off x="702716" y="2158975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FC40448-EE77-49D1-9F8B-638547EFA4E9}"/>
                </a:ext>
              </a:extLst>
            </p:cNvPr>
            <p:cNvSpPr txBox="1"/>
            <p:nvPr/>
          </p:nvSpPr>
          <p:spPr>
            <a:xfrm rot="16200000">
              <a:off x="596785" y="2340069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5AFEA18-0C5C-4F79-B2D1-A1EB921F2756}"/>
              </a:ext>
            </a:extLst>
          </p:cNvPr>
          <p:cNvGrpSpPr/>
          <p:nvPr/>
        </p:nvGrpSpPr>
        <p:grpSpPr>
          <a:xfrm>
            <a:off x="1845716" y="2999148"/>
            <a:ext cx="448344" cy="731520"/>
            <a:chOff x="702716" y="2999148"/>
            <a:chExt cx="448344" cy="731520"/>
          </a:xfrm>
          <a:solidFill>
            <a:schemeClr val="accent2"/>
          </a:solidFill>
        </p:grpSpPr>
        <p:sp>
          <p:nvSpPr>
            <p:cNvPr id="4" name="Rounded Rectangle 9">
              <a:extLst>
                <a:ext uri="{FF2B5EF4-FFF2-40B4-BE49-F238E27FC236}">
                  <a16:creationId xmlns:a16="http://schemas.microsoft.com/office/drawing/2014/main" id="{9116A17A-9507-4414-961D-2FA0D7E51282}"/>
                </a:ext>
              </a:extLst>
            </p:cNvPr>
            <p:cNvSpPr/>
            <p:nvPr/>
          </p:nvSpPr>
          <p:spPr>
            <a:xfrm rot="10800000">
              <a:off x="702716" y="2999148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 dirty="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2CC2A15-9BCD-4856-9073-4DCF9815835B}"/>
                </a:ext>
              </a:extLst>
            </p:cNvPr>
            <p:cNvSpPr txBox="1"/>
            <p:nvPr/>
          </p:nvSpPr>
          <p:spPr>
            <a:xfrm rot="16200000">
              <a:off x="596785" y="3180242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E2E9B94-B977-4741-87DA-F016B26CCAC8}"/>
              </a:ext>
            </a:extLst>
          </p:cNvPr>
          <p:cNvGrpSpPr/>
          <p:nvPr/>
        </p:nvGrpSpPr>
        <p:grpSpPr>
          <a:xfrm>
            <a:off x="1845716" y="3839321"/>
            <a:ext cx="448344" cy="731520"/>
            <a:chOff x="702716" y="3839321"/>
            <a:chExt cx="448344" cy="731520"/>
          </a:xfrm>
          <a:solidFill>
            <a:schemeClr val="accent3"/>
          </a:solidFill>
        </p:grpSpPr>
        <p:sp>
          <p:nvSpPr>
            <p:cNvPr id="5" name="Rounded Rectangle 9">
              <a:extLst>
                <a:ext uri="{FF2B5EF4-FFF2-40B4-BE49-F238E27FC236}">
                  <a16:creationId xmlns:a16="http://schemas.microsoft.com/office/drawing/2014/main" id="{3FD5A646-1280-4A97-A265-A4291066959D}"/>
                </a:ext>
              </a:extLst>
            </p:cNvPr>
            <p:cNvSpPr/>
            <p:nvPr/>
          </p:nvSpPr>
          <p:spPr>
            <a:xfrm>
              <a:off x="702716" y="3839321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198AF11-E4B1-46A2-BD6A-115B7016577C}"/>
                </a:ext>
              </a:extLst>
            </p:cNvPr>
            <p:cNvSpPr txBox="1"/>
            <p:nvPr/>
          </p:nvSpPr>
          <p:spPr>
            <a:xfrm rot="16200000">
              <a:off x="596785" y="4020415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898C397-2ECA-4D02-AF63-FF55D2270EBC}"/>
              </a:ext>
            </a:extLst>
          </p:cNvPr>
          <p:cNvGrpSpPr/>
          <p:nvPr/>
        </p:nvGrpSpPr>
        <p:grpSpPr>
          <a:xfrm>
            <a:off x="1845716" y="4679494"/>
            <a:ext cx="448344" cy="731520"/>
            <a:chOff x="702716" y="4679494"/>
            <a:chExt cx="448344" cy="731520"/>
          </a:xfrm>
          <a:solidFill>
            <a:schemeClr val="accent4"/>
          </a:solidFill>
        </p:grpSpPr>
        <p:sp>
          <p:nvSpPr>
            <p:cNvPr id="6" name="Rounded Rectangle 9">
              <a:extLst>
                <a:ext uri="{FF2B5EF4-FFF2-40B4-BE49-F238E27FC236}">
                  <a16:creationId xmlns:a16="http://schemas.microsoft.com/office/drawing/2014/main" id="{AAB7DB2A-6707-46F2-BD4D-940B3806949A}"/>
                </a:ext>
              </a:extLst>
            </p:cNvPr>
            <p:cNvSpPr/>
            <p:nvPr/>
          </p:nvSpPr>
          <p:spPr>
            <a:xfrm rot="10800000">
              <a:off x="702716" y="4679494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57D047F-BE35-456C-AD25-10066CE55F73}"/>
                </a:ext>
              </a:extLst>
            </p:cNvPr>
            <p:cNvSpPr txBox="1"/>
            <p:nvPr/>
          </p:nvSpPr>
          <p:spPr>
            <a:xfrm rot="16200000">
              <a:off x="596785" y="4860588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sp>
        <p:nvSpPr>
          <p:cNvPr id="18" name="Rounded Rectangle 21">
            <a:extLst>
              <a:ext uri="{FF2B5EF4-FFF2-40B4-BE49-F238E27FC236}">
                <a16:creationId xmlns:a16="http://schemas.microsoft.com/office/drawing/2014/main" id="{D9FD0ED6-5211-48C0-87BF-E3540E4B5A68}"/>
              </a:ext>
            </a:extLst>
          </p:cNvPr>
          <p:cNvSpPr/>
          <p:nvPr/>
        </p:nvSpPr>
        <p:spPr>
          <a:xfrm rot="10800000">
            <a:off x="2541335" y="5519669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 dirty="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49B0A17-E41B-4D1B-9C00-8128C07F3E9B}"/>
              </a:ext>
            </a:extLst>
          </p:cNvPr>
          <p:cNvGrpSpPr/>
          <p:nvPr/>
        </p:nvGrpSpPr>
        <p:grpSpPr>
          <a:xfrm>
            <a:off x="1845716" y="5519669"/>
            <a:ext cx="448344" cy="731520"/>
            <a:chOff x="702716" y="5519669"/>
            <a:chExt cx="448344" cy="731520"/>
          </a:xfrm>
          <a:solidFill>
            <a:schemeClr val="accent5"/>
          </a:solidFill>
        </p:grpSpPr>
        <p:sp>
          <p:nvSpPr>
            <p:cNvPr id="17" name="Rounded Rectangle 9">
              <a:extLst>
                <a:ext uri="{FF2B5EF4-FFF2-40B4-BE49-F238E27FC236}">
                  <a16:creationId xmlns:a16="http://schemas.microsoft.com/office/drawing/2014/main" id="{C41FD511-0A37-4A8A-B70D-8467D4BC25A6}"/>
                </a:ext>
              </a:extLst>
            </p:cNvPr>
            <p:cNvSpPr/>
            <p:nvPr/>
          </p:nvSpPr>
          <p:spPr>
            <a:xfrm rot="10800000">
              <a:off x="702716" y="5519669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34B2959-9870-4E8E-9A3D-AD16A0E05F2F}"/>
                </a:ext>
              </a:extLst>
            </p:cNvPr>
            <p:cNvSpPr txBox="1"/>
            <p:nvPr/>
          </p:nvSpPr>
          <p:spPr>
            <a:xfrm rot="16200000">
              <a:off x="596785" y="5700763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8CBB247D-B601-41C6-9046-29CB44808980}"/>
              </a:ext>
            </a:extLst>
          </p:cNvPr>
          <p:cNvGraphicFramePr>
            <a:graphicFrameLocks noGrp="1"/>
          </p:cNvGraphicFramePr>
          <p:nvPr/>
        </p:nvGraphicFramePr>
        <p:xfrm>
          <a:off x="2593702" y="1734698"/>
          <a:ext cx="7790352" cy="451649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15568">
                  <a:extLst>
                    <a:ext uri="{9D8B030D-6E8A-4147-A177-3AD203B41FA5}">
                      <a16:colId xmlns:a16="http://schemas.microsoft.com/office/drawing/2014/main" val="1920603652"/>
                    </a:ext>
                  </a:extLst>
                </a:gridCol>
                <a:gridCol w="106624">
                  <a:extLst>
                    <a:ext uri="{9D8B030D-6E8A-4147-A177-3AD203B41FA5}">
                      <a16:colId xmlns:a16="http://schemas.microsoft.com/office/drawing/2014/main" val="20076574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92692958"/>
                    </a:ext>
                  </a:extLst>
                </a:gridCol>
                <a:gridCol w="106624">
                  <a:extLst>
                    <a:ext uri="{9D8B030D-6E8A-4147-A177-3AD203B41FA5}">
                      <a16:colId xmlns:a16="http://schemas.microsoft.com/office/drawing/2014/main" val="1892297329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2816025906"/>
                    </a:ext>
                  </a:extLst>
                </a:gridCol>
                <a:gridCol w="106624">
                  <a:extLst>
                    <a:ext uri="{9D8B030D-6E8A-4147-A177-3AD203B41FA5}">
                      <a16:colId xmlns:a16="http://schemas.microsoft.com/office/drawing/2014/main" val="1003049150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2676757298"/>
                    </a:ext>
                  </a:extLst>
                </a:gridCol>
                <a:gridCol w="106624">
                  <a:extLst>
                    <a:ext uri="{9D8B030D-6E8A-4147-A177-3AD203B41FA5}">
                      <a16:colId xmlns:a16="http://schemas.microsoft.com/office/drawing/2014/main" val="2933213685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1617553086"/>
                    </a:ext>
                  </a:extLst>
                </a:gridCol>
                <a:gridCol w="106624">
                  <a:extLst>
                    <a:ext uri="{9D8B030D-6E8A-4147-A177-3AD203B41FA5}">
                      <a16:colId xmlns:a16="http://schemas.microsoft.com/office/drawing/2014/main" val="1606730563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1811026312"/>
                    </a:ext>
                  </a:extLst>
                </a:gridCol>
                <a:gridCol w="106624">
                  <a:extLst>
                    <a:ext uri="{9D8B030D-6E8A-4147-A177-3AD203B41FA5}">
                      <a16:colId xmlns:a16="http://schemas.microsoft.com/office/drawing/2014/main" val="3630387194"/>
                    </a:ext>
                  </a:extLst>
                </a:gridCol>
                <a:gridCol w="1005840">
                  <a:extLst>
                    <a:ext uri="{9D8B030D-6E8A-4147-A177-3AD203B41FA5}">
                      <a16:colId xmlns:a16="http://schemas.microsoft.com/office/drawing/2014/main" val="189872102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baseline="0" dirty="0">
                          <a:solidFill>
                            <a:schemeClr val="bg1"/>
                          </a:solidFill>
                        </a:rPr>
                        <a:t>MON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b="1" baseline="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baseline="0" dirty="0">
                          <a:solidFill>
                            <a:schemeClr val="bg1"/>
                          </a:solidFill>
                        </a:rPr>
                        <a:t>TUE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b="1" baseline="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baseline="0" dirty="0">
                          <a:solidFill>
                            <a:schemeClr val="bg1"/>
                          </a:solidFill>
                        </a:rPr>
                        <a:t>WED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b="1" baseline="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baseline="0" dirty="0">
                          <a:solidFill>
                            <a:schemeClr val="bg1"/>
                          </a:solidFill>
                        </a:rPr>
                        <a:t>THU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b="1" baseline="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baseline="0" dirty="0">
                          <a:solidFill>
                            <a:schemeClr val="bg1"/>
                          </a:solidFill>
                        </a:rPr>
                        <a:t>FRI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b="1" baseline="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baseline="0" dirty="0">
                          <a:solidFill>
                            <a:schemeClr val="bg1"/>
                          </a:solidFill>
                        </a:rPr>
                        <a:t>SAT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000" b="1" baseline="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baseline="0" dirty="0">
                          <a:solidFill>
                            <a:schemeClr val="bg1"/>
                          </a:solidFill>
                        </a:rPr>
                        <a:t>SUN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8959937"/>
                  </a:ext>
                </a:extLst>
              </a:tr>
              <a:tr h="54221"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605270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algn="l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Easy to change colors.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Simple PowerPoint Presentation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Add Contents Title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We Create</a:t>
                      </a:r>
                    </a:p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Professional Presentation.</a:t>
                      </a:r>
                      <a:endParaRPr lang="ko-KR" altLang="en-US" sz="120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baseline="0" dirty="0">
                          <a:solidFill>
                            <a:schemeClr val="tx1"/>
                          </a:solidFill>
                        </a:rPr>
                        <a:t>Clean Text Slide for your Presentation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9227403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1035337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We Create</a:t>
                      </a:r>
                    </a:p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Professional Presentation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baseline="0" dirty="0">
                          <a:solidFill>
                            <a:schemeClr val="tx1"/>
                          </a:solidFill>
                        </a:rPr>
                        <a:t>Clean Text Slide for your Presentation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That is beautifully designed.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Add Contents Title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We Create</a:t>
                      </a:r>
                    </a:p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Professional Presentation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609982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65655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baseline="0" dirty="0">
                          <a:solidFill>
                            <a:schemeClr val="tx1"/>
                          </a:solidFill>
                        </a:rPr>
                        <a:t>Clean Text Slide for your Presentation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We Create</a:t>
                      </a:r>
                    </a:p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Professional Presentation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Simple PowerPoint Presentation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404040"/>
                          </a:solidFill>
                          <a:latin typeface="Arial" pitchFamily="34" charset="0"/>
                          <a:cs typeface="Arial" pitchFamily="34" charset="0"/>
                        </a:rPr>
                        <a:t>Get a modern PowerPoint  Presentation </a:t>
                      </a:r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687348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5622722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That is beautifully designed.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We Create</a:t>
                      </a:r>
                    </a:p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Professional Presentation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baseline="0" dirty="0">
                          <a:solidFill>
                            <a:schemeClr val="tx1"/>
                          </a:solidFill>
                        </a:rPr>
                        <a:t>Clean Text Slide for your Presentation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That is beautifully designed.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6378911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9141885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Add Contents Title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That is beautifully designed.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rgbClr val="404040"/>
                          </a:solidFill>
                          <a:latin typeface="Arial" pitchFamily="34" charset="0"/>
                          <a:cs typeface="Arial" pitchFamily="34" charset="0"/>
                        </a:rPr>
                        <a:t>Get a modern PowerPoint  Presentation </a:t>
                      </a:r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200" baseline="0" dirty="0">
                          <a:solidFill>
                            <a:schemeClr val="tx1"/>
                          </a:solidFill>
                        </a:rPr>
                        <a:t>Clean Text Slide for your Presentation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3221037"/>
                  </a:ext>
                </a:extLst>
              </a:tr>
            </a:tbl>
          </a:graphicData>
        </a:graphic>
      </p:graphicFrame>
      <p:sp>
        <p:nvSpPr>
          <p:cNvPr id="12" name="Title 11">
            <a:extLst>
              <a:ext uri="{FF2B5EF4-FFF2-40B4-BE49-F238E27FC236}">
                <a16:creationId xmlns:a16="http://schemas.microsoft.com/office/drawing/2014/main" id="{EDDE4201-148E-45D2-0DEE-F20D390D067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solidFill>
                  <a:srgbClr val="0E7FB7"/>
                </a:solidFill>
                <a:latin typeface="Arial"/>
                <a:ea typeface="Arial Unicode MS"/>
              </a:rPr>
              <a:t>Weekly</a:t>
            </a:r>
            <a:r>
              <a:rPr lang="en-US" sz="3600" dirty="0">
                <a:solidFill>
                  <a:prstClr val="black"/>
                </a:solidFill>
                <a:latin typeface="Arial"/>
                <a:ea typeface="Arial Unicode MS"/>
              </a:rPr>
              <a:t> Planner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0716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8ED1830B-6085-4F03-98CD-7FAEFBF95E04}"/>
              </a:ext>
            </a:extLst>
          </p:cNvPr>
          <p:cNvSpPr/>
          <p:nvPr/>
        </p:nvSpPr>
        <p:spPr>
          <a:xfrm>
            <a:off x="2541336" y="2158975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13" name="Rounded Rectangle 9">
            <a:extLst>
              <a:ext uri="{FF2B5EF4-FFF2-40B4-BE49-F238E27FC236}">
                <a16:creationId xmlns:a16="http://schemas.microsoft.com/office/drawing/2014/main" id="{8229737B-993F-49BC-8928-003622019D79}"/>
              </a:ext>
            </a:extLst>
          </p:cNvPr>
          <p:cNvSpPr/>
          <p:nvPr/>
        </p:nvSpPr>
        <p:spPr>
          <a:xfrm rot="10800000">
            <a:off x="2541335" y="2999148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14" name="Rounded Rectangle 15">
            <a:extLst>
              <a:ext uri="{FF2B5EF4-FFF2-40B4-BE49-F238E27FC236}">
                <a16:creationId xmlns:a16="http://schemas.microsoft.com/office/drawing/2014/main" id="{A922A94B-0E4E-4FB2-85D7-C3AD4D62377F}"/>
              </a:ext>
            </a:extLst>
          </p:cNvPr>
          <p:cNvSpPr/>
          <p:nvPr/>
        </p:nvSpPr>
        <p:spPr>
          <a:xfrm>
            <a:off x="2541335" y="3839321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15" name="Rounded Rectangle 21">
            <a:extLst>
              <a:ext uri="{FF2B5EF4-FFF2-40B4-BE49-F238E27FC236}">
                <a16:creationId xmlns:a16="http://schemas.microsoft.com/office/drawing/2014/main" id="{1935ACF5-04AF-4A93-A536-8F835E8FD1B2}"/>
              </a:ext>
            </a:extLst>
          </p:cNvPr>
          <p:cNvSpPr/>
          <p:nvPr/>
        </p:nvSpPr>
        <p:spPr>
          <a:xfrm rot="10800000">
            <a:off x="2541335" y="4679494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 dirty="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6B197AB-B928-41C8-838E-4A7C9709086D}"/>
              </a:ext>
            </a:extLst>
          </p:cNvPr>
          <p:cNvGrpSpPr/>
          <p:nvPr/>
        </p:nvGrpSpPr>
        <p:grpSpPr>
          <a:xfrm>
            <a:off x="1845716" y="2158975"/>
            <a:ext cx="448344" cy="731520"/>
            <a:chOff x="702716" y="2158975"/>
            <a:chExt cx="448344" cy="731520"/>
          </a:xfrm>
          <a:solidFill>
            <a:schemeClr val="accent1"/>
          </a:solidFill>
        </p:grpSpPr>
        <p:sp>
          <p:nvSpPr>
            <p:cNvPr id="17" name="Rounded Rectangle 9">
              <a:extLst>
                <a:ext uri="{FF2B5EF4-FFF2-40B4-BE49-F238E27FC236}">
                  <a16:creationId xmlns:a16="http://schemas.microsoft.com/office/drawing/2014/main" id="{FAC05319-8041-491B-AD52-E1BCE72DD7CF}"/>
                </a:ext>
              </a:extLst>
            </p:cNvPr>
            <p:cNvSpPr/>
            <p:nvPr/>
          </p:nvSpPr>
          <p:spPr>
            <a:xfrm>
              <a:off x="702716" y="2158975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A49A6C4-F679-4B4C-85E0-4A624D1FE3FC}"/>
                </a:ext>
              </a:extLst>
            </p:cNvPr>
            <p:cNvSpPr txBox="1"/>
            <p:nvPr/>
          </p:nvSpPr>
          <p:spPr>
            <a:xfrm rot="16200000">
              <a:off x="596785" y="2340069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205831A-E549-4BB6-88E5-9A7910C2F8D8}"/>
              </a:ext>
            </a:extLst>
          </p:cNvPr>
          <p:cNvGrpSpPr/>
          <p:nvPr/>
        </p:nvGrpSpPr>
        <p:grpSpPr>
          <a:xfrm>
            <a:off x="1845716" y="2999148"/>
            <a:ext cx="448344" cy="731520"/>
            <a:chOff x="702716" y="2999148"/>
            <a:chExt cx="448344" cy="731520"/>
          </a:xfrm>
          <a:solidFill>
            <a:schemeClr val="accent2"/>
          </a:solidFill>
        </p:grpSpPr>
        <p:sp>
          <p:nvSpPr>
            <p:cNvPr id="20" name="Rounded Rectangle 9">
              <a:extLst>
                <a:ext uri="{FF2B5EF4-FFF2-40B4-BE49-F238E27FC236}">
                  <a16:creationId xmlns:a16="http://schemas.microsoft.com/office/drawing/2014/main" id="{83CF5DF2-A1C8-4B4A-B014-75459A4BC408}"/>
                </a:ext>
              </a:extLst>
            </p:cNvPr>
            <p:cNvSpPr/>
            <p:nvPr/>
          </p:nvSpPr>
          <p:spPr>
            <a:xfrm rot="10800000">
              <a:off x="702716" y="2999148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 dirty="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C9808D9-5178-4612-843C-BE0A08916591}"/>
                </a:ext>
              </a:extLst>
            </p:cNvPr>
            <p:cNvSpPr txBox="1"/>
            <p:nvPr/>
          </p:nvSpPr>
          <p:spPr>
            <a:xfrm rot="16200000">
              <a:off x="596785" y="3180242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5DB4762-871E-4430-81AA-C0914929BA5A}"/>
              </a:ext>
            </a:extLst>
          </p:cNvPr>
          <p:cNvGrpSpPr/>
          <p:nvPr/>
        </p:nvGrpSpPr>
        <p:grpSpPr>
          <a:xfrm>
            <a:off x="1845716" y="3839321"/>
            <a:ext cx="448344" cy="731520"/>
            <a:chOff x="702716" y="3839321"/>
            <a:chExt cx="448344" cy="731520"/>
          </a:xfrm>
          <a:solidFill>
            <a:schemeClr val="accent3"/>
          </a:solidFill>
        </p:grpSpPr>
        <p:sp>
          <p:nvSpPr>
            <p:cNvPr id="23" name="Rounded Rectangle 9">
              <a:extLst>
                <a:ext uri="{FF2B5EF4-FFF2-40B4-BE49-F238E27FC236}">
                  <a16:creationId xmlns:a16="http://schemas.microsoft.com/office/drawing/2014/main" id="{FB737E18-5E02-452A-ADEA-70C8FB8A6FDC}"/>
                </a:ext>
              </a:extLst>
            </p:cNvPr>
            <p:cNvSpPr/>
            <p:nvPr/>
          </p:nvSpPr>
          <p:spPr>
            <a:xfrm>
              <a:off x="702716" y="3839321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69F19BF-F17A-4764-86B8-373591471DB5}"/>
                </a:ext>
              </a:extLst>
            </p:cNvPr>
            <p:cNvSpPr txBox="1"/>
            <p:nvPr/>
          </p:nvSpPr>
          <p:spPr>
            <a:xfrm rot="16200000">
              <a:off x="596785" y="4020415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8241B2F-C457-4525-98C3-5BE15C93B8C8}"/>
              </a:ext>
            </a:extLst>
          </p:cNvPr>
          <p:cNvGrpSpPr/>
          <p:nvPr/>
        </p:nvGrpSpPr>
        <p:grpSpPr>
          <a:xfrm>
            <a:off x="1845716" y="4679494"/>
            <a:ext cx="448344" cy="731520"/>
            <a:chOff x="702716" y="4679494"/>
            <a:chExt cx="448344" cy="731520"/>
          </a:xfrm>
          <a:solidFill>
            <a:schemeClr val="accent4"/>
          </a:solidFill>
        </p:grpSpPr>
        <p:sp>
          <p:nvSpPr>
            <p:cNvPr id="26" name="Rounded Rectangle 9">
              <a:extLst>
                <a:ext uri="{FF2B5EF4-FFF2-40B4-BE49-F238E27FC236}">
                  <a16:creationId xmlns:a16="http://schemas.microsoft.com/office/drawing/2014/main" id="{7D399BE6-0BF2-4406-8616-8D8B9D57B301}"/>
                </a:ext>
              </a:extLst>
            </p:cNvPr>
            <p:cNvSpPr/>
            <p:nvPr/>
          </p:nvSpPr>
          <p:spPr>
            <a:xfrm rot="10800000">
              <a:off x="702716" y="4679494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9FF38C5-0F0A-49FF-9A7E-238C62F6DCEC}"/>
                </a:ext>
              </a:extLst>
            </p:cNvPr>
            <p:cNvSpPr txBox="1"/>
            <p:nvPr/>
          </p:nvSpPr>
          <p:spPr>
            <a:xfrm rot="16200000">
              <a:off x="596785" y="4860588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sp>
        <p:nvSpPr>
          <p:cNvPr id="28" name="Rounded Rectangle 21">
            <a:extLst>
              <a:ext uri="{FF2B5EF4-FFF2-40B4-BE49-F238E27FC236}">
                <a16:creationId xmlns:a16="http://schemas.microsoft.com/office/drawing/2014/main" id="{FA8BE750-C390-4816-B6FC-AC120733D7F9}"/>
              </a:ext>
            </a:extLst>
          </p:cNvPr>
          <p:cNvSpPr/>
          <p:nvPr/>
        </p:nvSpPr>
        <p:spPr>
          <a:xfrm rot="10800000">
            <a:off x="2541335" y="5519669"/>
            <a:ext cx="7835546" cy="731520"/>
          </a:xfrm>
          <a:prstGeom prst="roundRect">
            <a:avLst>
              <a:gd name="adj" fmla="val 5329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200">
              <a:defRPr/>
            </a:pPr>
            <a:endParaRPr lang="en-US" sz="2700" dirty="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38779F4-7BE8-496C-9F9B-1D9CCC413935}"/>
              </a:ext>
            </a:extLst>
          </p:cNvPr>
          <p:cNvGrpSpPr/>
          <p:nvPr/>
        </p:nvGrpSpPr>
        <p:grpSpPr>
          <a:xfrm>
            <a:off x="1845716" y="5519669"/>
            <a:ext cx="448344" cy="731520"/>
            <a:chOff x="702716" y="5519669"/>
            <a:chExt cx="448344" cy="731520"/>
          </a:xfrm>
          <a:solidFill>
            <a:schemeClr val="accent5"/>
          </a:solidFill>
        </p:grpSpPr>
        <p:sp>
          <p:nvSpPr>
            <p:cNvPr id="30" name="Rounded Rectangle 9">
              <a:extLst>
                <a:ext uri="{FF2B5EF4-FFF2-40B4-BE49-F238E27FC236}">
                  <a16:creationId xmlns:a16="http://schemas.microsoft.com/office/drawing/2014/main" id="{705BA709-567A-4274-BC1E-3289D479CCE4}"/>
                </a:ext>
              </a:extLst>
            </p:cNvPr>
            <p:cNvSpPr/>
            <p:nvPr/>
          </p:nvSpPr>
          <p:spPr>
            <a:xfrm rot="10800000">
              <a:off x="702716" y="5519669"/>
              <a:ext cx="448344" cy="731520"/>
            </a:xfrm>
            <a:custGeom>
              <a:avLst/>
              <a:gdLst/>
              <a:ahLst/>
              <a:cxnLst/>
              <a:rect l="l" t="t" r="r" b="b"/>
              <a:pathLst>
                <a:path w="5264968" h="1008113">
                  <a:moveTo>
                    <a:pt x="0" y="0"/>
                  </a:moveTo>
                  <a:lnTo>
                    <a:pt x="5211246" y="0"/>
                  </a:lnTo>
                  <a:cubicBezTo>
                    <a:pt x="5240916" y="0"/>
                    <a:pt x="5264968" y="24052"/>
                    <a:pt x="5264968" y="53722"/>
                  </a:cubicBezTo>
                  <a:lnTo>
                    <a:pt x="5264968" y="954391"/>
                  </a:lnTo>
                  <a:cubicBezTo>
                    <a:pt x="5264968" y="984061"/>
                    <a:pt x="5240916" y="1008113"/>
                    <a:pt x="5211246" y="1008113"/>
                  </a:cubicBezTo>
                  <a:lnTo>
                    <a:pt x="0" y="1008113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blurRad="63500" sx="102000" sy="102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457200">
                <a:defRPr/>
              </a:pPr>
              <a:endParaRPr lang="en-US" sz="2700">
                <a:solidFill>
                  <a:prstClr val="white"/>
                </a:solidFill>
                <a:latin typeface="Arial"/>
                <a:ea typeface="Arial Unicode M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F777F55-926B-460E-B690-4145026B0E67}"/>
                </a:ext>
              </a:extLst>
            </p:cNvPr>
            <p:cNvSpPr txBox="1"/>
            <p:nvPr/>
          </p:nvSpPr>
          <p:spPr>
            <a:xfrm rot="16200000">
              <a:off x="596785" y="5700763"/>
              <a:ext cx="660207" cy="369332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457200">
                <a:defRPr/>
              </a:pPr>
              <a:r>
                <a:rPr lang="en-US" altLang="ko-KR" b="1" dirty="0">
                  <a:solidFill>
                    <a:prstClr val="white"/>
                  </a:solidFill>
                  <a:latin typeface="Arial"/>
                  <a:ea typeface="Arial Unicode MS"/>
                  <a:cs typeface="Arial" pitchFamily="34" charset="0"/>
                </a:rPr>
                <a:t>Text</a:t>
              </a:r>
              <a:endParaRPr lang="ko-KR" altLang="en-US" b="1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endParaRPr>
            </a:p>
          </p:txBody>
        </p:sp>
      </p:grpSp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4430128F-FD8A-496B-BAFF-4B7ED7E3BD9E}"/>
              </a:ext>
            </a:extLst>
          </p:cNvPr>
          <p:cNvGraphicFramePr>
            <a:graphicFrameLocks noGrp="1"/>
          </p:cNvGraphicFramePr>
          <p:nvPr/>
        </p:nvGraphicFramePr>
        <p:xfrm>
          <a:off x="2541334" y="1673738"/>
          <a:ext cx="7850534" cy="457745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478278">
                  <a:extLst>
                    <a:ext uri="{9D8B030D-6E8A-4147-A177-3AD203B41FA5}">
                      <a16:colId xmlns:a16="http://schemas.microsoft.com/office/drawing/2014/main" val="1920603652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20076574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92692958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1892297329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2816025906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1003049150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2676757298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2933213685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1617553086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1606730563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1811026312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3630387194"/>
                    </a:ext>
                  </a:extLst>
                </a:gridCol>
                <a:gridCol w="447688">
                  <a:extLst>
                    <a:ext uri="{9D8B030D-6E8A-4147-A177-3AD203B41FA5}">
                      <a16:colId xmlns:a16="http://schemas.microsoft.com/office/drawing/2014/main" val="1898721022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spc="600" dirty="0">
                          <a:solidFill>
                            <a:schemeClr val="bg1"/>
                          </a:solidFill>
                        </a:rPr>
                        <a:t>2019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Jan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Feb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Mar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Apr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May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Jun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Jul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Aug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Sep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Oct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Nov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Dec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8959937"/>
                  </a:ext>
                </a:extLst>
              </a:tr>
              <a:tr h="54221"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605270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Add Contents Title</a:t>
                      </a:r>
                      <a:endParaRPr lang="ko-KR" altLang="en-US" sz="1200" b="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120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9227403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1035337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aseline="0" dirty="0">
                          <a:solidFill>
                            <a:schemeClr val="tx1"/>
                          </a:solidFill>
                        </a:rPr>
                        <a:t>Clean Text Slide for your Presentation</a:t>
                      </a: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/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609982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1765655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Simple PowerPoint Presentation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Arial" pitchFamily="34" charset="0"/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687348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5622722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Easy to change colors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6378911"/>
                  </a:ext>
                </a:extLst>
              </a:tr>
              <a:tr h="109728"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9141885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We Create</a:t>
                      </a:r>
                    </a:p>
                    <a:p>
                      <a:r>
                        <a:rPr lang="en-US" altLang="ko-KR" sz="1200" dirty="0">
                          <a:solidFill>
                            <a:schemeClr val="tx1"/>
                          </a:solidFill>
                          <a:cs typeface="Arial" pitchFamily="34" charset="0"/>
                        </a:rPr>
                        <a:t>Professional Presentation</a:t>
                      </a: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200" baseline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3221037"/>
                  </a:ext>
                </a:extLst>
              </a:tr>
            </a:tbl>
          </a:graphicData>
        </a:graphic>
      </p:graphicFrame>
      <p:sp>
        <p:nvSpPr>
          <p:cNvPr id="33" name="Rectangle 32">
            <a:extLst>
              <a:ext uri="{FF2B5EF4-FFF2-40B4-BE49-F238E27FC236}">
                <a16:creationId xmlns:a16="http://schemas.microsoft.com/office/drawing/2014/main" id="{82B5D751-7F25-4D7D-A2D7-8AFE1DF55EA8}"/>
              </a:ext>
            </a:extLst>
          </p:cNvPr>
          <p:cNvSpPr/>
          <p:nvPr/>
        </p:nvSpPr>
        <p:spPr>
          <a:xfrm>
            <a:off x="5117042" y="2194632"/>
            <a:ext cx="12742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200" dirty="0">
                <a:solidFill>
                  <a:prstClr val="white"/>
                </a:solidFill>
                <a:latin typeface="Arial"/>
                <a:ea typeface="Arial Unicode MS"/>
              </a:rPr>
              <a:t>Clean Text Slide for your Presentation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C286FC0-5976-4A8A-88AF-8CA1E9B56113}"/>
              </a:ext>
            </a:extLst>
          </p:cNvPr>
          <p:cNvSpPr/>
          <p:nvPr/>
        </p:nvSpPr>
        <p:spPr>
          <a:xfrm>
            <a:off x="6096000" y="3874978"/>
            <a:ext cx="12742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457200">
              <a:defRPr/>
            </a:pPr>
            <a:r>
              <a:rPr lang="en-US" altLang="ko-KR" sz="1200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rPr>
              <a:t>We Create</a:t>
            </a:r>
          </a:p>
          <a:p>
            <a:pPr defTabSz="457200">
              <a:defRPr/>
            </a:pPr>
            <a:r>
              <a:rPr lang="en-US" altLang="ko-KR" sz="1200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rPr>
              <a:t>Professional Presentation</a:t>
            </a:r>
            <a:endParaRPr lang="en-US" sz="1200" dirty="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A75C8ADC-6ACA-46A7-A875-8D3B107FC601}"/>
              </a:ext>
            </a:extLst>
          </p:cNvPr>
          <p:cNvSpPr/>
          <p:nvPr/>
        </p:nvSpPr>
        <p:spPr>
          <a:xfrm>
            <a:off x="8362951" y="5555326"/>
            <a:ext cx="12742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sz="1200" dirty="0">
                <a:solidFill>
                  <a:prstClr val="white"/>
                </a:solidFill>
                <a:latin typeface="Arial"/>
                <a:ea typeface="Arial Unicode MS"/>
              </a:rPr>
              <a:t>Clean Text Slide for your Presentation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46D9E77-7E87-41FC-9F33-70B9B0134853}"/>
              </a:ext>
            </a:extLst>
          </p:cNvPr>
          <p:cNvSpPr/>
          <p:nvPr/>
        </p:nvSpPr>
        <p:spPr>
          <a:xfrm>
            <a:off x="5573184" y="3124901"/>
            <a:ext cx="12742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200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rPr>
              <a:t>Easy to change colors</a:t>
            </a:r>
            <a:endParaRPr lang="en-US" sz="1200" dirty="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1FFE9DF1-F30D-44C0-B4E8-899E405F1396}"/>
              </a:ext>
            </a:extLst>
          </p:cNvPr>
          <p:cNvSpPr/>
          <p:nvPr/>
        </p:nvSpPr>
        <p:spPr>
          <a:xfrm>
            <a:off x="7088717" y="4715151"/>
            <a:ext cx="127423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ko-KR" sz="1200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rPr>
              <a:t>Simple PowerPoint Presentation</a:t>
            </a:r>
            <a:endParaRPr lang="ko-KR" altLang="en-US" sz="1200" dirty="0">
              <a:solidFill>
                <a:prstClr val="white"/>
              </a:solidFill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F286CD2-1C83-CA2E-AF25-2127BB7673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>
                <a:solidFill>
                  <a:srgbClr val="0E7FB7"/>
                </a:solidFill>
                <a:latin typeface="Arial"/>
                <a:ea typeface="Arial Unicode MS"/>
              </a:rPr>
              <a:t>Annual</a:t>
            </a:r>
            <a:r>
              <a:rPr lang="en-US" sz="3600" dirty="0">
                <a:solidFill>
                  <a:prstClr val="black"/>
                </a:solidFill>
                <a:latin typeface="Arial"/>
                <a:ea typeface="Arial Unicode MS"/>
              </a:rPr>
              <a:t> Planner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869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2" name="Straight Connector 201"/>
          <p:cNvCxnSpPr/>
          <p:nvPr/>
        </p:nvCxnSpPr>
        <p:spPr>
          <a:xfrm>
            <a:off x="6087175" y="2610156"/>
            <a:ext cx="0" cy="275129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Connector 202"/>
          <p:cNvCxnSpPr/>
          <p:nvPr/>
        </p:nvCxnSpPr>
        <p:spPr>
          <a:xfrm>
            <a:off x="2249576" y="2885287"/>
            <a:ext cx="7675196" cy="1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4" name="Rounded Rectangle 203"/>
          <p:cNvSpPr/>
          <p:nvPr/>
        </p:nvSpPr>
        <p:spPr>
          <a:xfrm>
            <a:off x="4911247" y="1993689"/>
            <a:ext cx="2361346" cy="616467"/>
          </a:xfrm>
          <a:prstGeom prst="round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6" name="Group 205"/>
          <p:cNvGrpSpPr/>
          <p:nvPr/>
        </p:nvGrpSpPr>
        <p:grpSpPr>
          <a:xfrm>
            <a:off x="5469267" y="2178579"/>
            <a:ext cx="1245306" cy="415786"/>
            <a:chOff x="5469267" y="2336610"/>
            <a:chExt cx="1245306" cy="415786"/>
          </a:xfrm>
        </p:grpSpPr>
        <p:sp>
          <p:nvSpPr>
            <p:cNvPr id="307" name="TextBox 306"/>
            <p:cNvSpPr txBox="1"/>
            <p:nvPr/>
          </p:nvSpPr>
          <p:spPr>
            <a:xfrm>
              <a:off x="5526714" y="2336610"/>
              <a:ext cx="1130412" cy="246221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/>
                <a:t>PRESIDENT</a:t>
              </a: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5469267" y="2567730"/>
              <a:ext cx="1245306" cy="184666"/>
            </a:xfrm>
            <a:prstGeom prst="rect">
              <a:avLst/>
            </a:prstGeom>
            <a:noFill/>
            <a:ln w="6350">
              <a:noFill/>
              <a:prstDash val="dash"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dirty="0"/>
                <a:t>MEMBER </a:t>
              </a:r>
              <a:r>
                <a:rPr lang="en-US" sz="1200" b="1" dirty="0"/>
                <a:t>NAME</a:t>
              </a:r>
            </a:p>
          </p:txBody>
        </p:sp>
        <p:cxnSp>
          <p:nvCxnSpPr>
            <p:cNvPr id="316" name="Straight Connector 315"/>
            <p:cNvCxnSpPr/>
            <p:nvPr/>
          </p:nvCxnSpPr>
          <p:spPr>
            <a:xfrm>
              <a:off x="5572149" y="2575280"/>
              <a:ext cx="1039542" cy="0"/>
            </a:xfrm>
            <a:prstGeom prst="line">
              <a:avLst/>
            </a:prstGeom>
            <a:ln w="3175">
              <a:solidFill>
                <a:srgbClr val="AAAAAA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71" name="Straight Connector 270"/>
          <p:cNvCxnSpPr/>
          <p:nvPr/>
        </p:nvCxnSpPr>
        <p:spPr>
          <a:xfrm>
            <a:off x="8947549" y="4871230"/>
            <a:ext cx="1932292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2" name="Group 271"/>
          <p:cNvGrpSpPr/>
          <p:nvPr/>
        </p:nvGrpSpPr>
        <p:grpSpPr>
          <a:xfrm>
            <a:off x="8989575" y="2885285"/>
            <a:ext cx="1870396" cy="1990064"/>
            <a:chOff x="7964167" y="3009980"/>
            <a:chExt cx="1870396" cy="1990064"/>
          </a:xfrm>
        </p:grpSpPr>
        <p:cxnSp>
          <p:nvCxnSpPr>
            <p:cNvPr id="291" name="Straight Connector 290"/>
            <p:cNvCxnSpPr/>
            <p:nvPr/>
          </p:nvCxnSpPr>
          <p:spPr>
            <a:xfrm>
              <a:off x="8899365" y="3009980"/>
              <a:ext cx="0" cy="252000"/>
            </a:xfrm>
            <a:prstGeom prst="line">
              <a:avLst/>
            </a:prstGeom>
            <a:ln>
              <a:solidFill>
                <a:schemeClr val="accent1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Straight Connector 291"/>
            <p:cNvCxnSpPr/>
            <p:nvPr/>
          </p:nvCxnSpPr>
          <p:spPr>
            <a:xfrm>
              <a:off x="8899365" y="4715526"/>
              <a:ext cx="0" cy="284518"/>
            </a:xfrm>
            <a:prstGeom prst="line">
              <a:avLst/>
            </a:prstGeom>
            <a:ln>
              <a:solidFill>
                <a:schemeClr val="accent3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93" name="Group 292"/>
            <p:cNvGrpSpPr/>
            <p:nvPr/>
          </p:nvGrpSpPr>
          <p:grpSpPr>
            <a:xfrm>
              <a:off x="7964167" y="4099059"/>
              <a:ext cx="1870396" cy="616467"/>
              <a:chOff x="7964167" y="4099059"/>
              <a:chExt cx="1870396" cy="616467"/>
            </a:xfrm>
          </p:grpSpPr>
          <p:sp>
            <p:nvSpPr>
              <p:cNvPr id="294" name="Rounded Rectangle 293"/>
              <p:cNvSpPr/>
              <p:nvPr/>
            </p:nvSpPr>
            <p:spPr>
              <a:xfrm>
                <a:off x="7964167" y="4099059"/>
                <a:ext cx="1870396" cy="616467"/>
              </a:xfrm>
              <a:prstGeom prst="roundRect">
                <a:avLst/>
              </a:prstGeom>
              <a:noFill/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5" name="Group 294"/>
              <p:cNvGrpSpPr/>
              <p:nvPr/>
            </p:nvGrpSpPr>
            <p:grpSpPr>
              <a:xfrm>
                <a:off x="8189026" y="4337339"/>
                <a:ext cx="1420678" cy="184666"/>
                <a:chOff x="8189027" y="4337339"/>
                <a:chExt cx="1420678" cy="184666"/>
              </a:xfrm>
            </p:grpSpPr>
            <p:sp>
              <p:nvSpPr>
                <p:cNvPr id="299" name="TextBox 298"/>
                <p:cNvSpPr txBox="1"/>
                <p:nvPr/>
              </p:nvSpPr>
              <p:spPr>
                <a:xfrm>
                  <a:off x="8189027" y="4337339"/>
                  <a:ext cx="1420678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b="1" dirty="0"/>
                    <a:t>GENERAL MANAGER</a:t>
                  </a:r>
                </a:p>
              </p:txBody>
            </p:sp>
            <p:cxnSp>
              <p:nvCxnSpPr>
                <p:cNvPr id="301" name="Straight Connector 300"/>
                <p:cNvCxnSpPr/>
                <p:nvPr/>
              </p:nvCxnSpPr>
              <p:spPr>
                <a:xfrm>
                  <a:off x="8207550" y="4512796"/>
                  <a:ext cx="1383630" cy="0"/>
                </a:xfrm>
                <a:prstGeom prst="line">
                  <a:avLst/>
                </a:prstGeom>
                <a:ln w="3175">
                  <a:solidFill>
                    <a:schemeClr val="accent3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73" name="Group 272"/>
          <p:cNvGrpSpPr/>
          <p:nvPr/>
        </p:nvGrpSpPr>
        <p:grpSpPr>
          <a:xfrm>
            <a:off x="10143944" y="4871230"/>
            <a:ext cx="1471794" cy="1493775"/>
            <a:chOff x="8891406" y="4995925"/>
            <a:chExt cx="1471794" cy="1493775"/>
          </a:xfrm>
        </p:grpSpPr>
        <p:cxnSp>
          <p:nvCxnSpPr>
            <p:cNvPr id="283" name="Straight Connector 282"/>
            <p:cNvCxnSpPr/>
            <p:nvPr/>
          </p:nvCxnSpPr>
          <p:spPr>
            <a:xfrm>
              <a:off x="9627303" y="4995925"/>
              <a:ext cx="0" cy="252000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84" name="Group 283"/>
            <p:cNvGrpSpPr/>
            <p:nvPr/>
          </p:nvGrpSpPr>
          <p:grpSpPr>
            <a:xfrm>
              <a:off x="8891406" y="5873233"/>
              <a:ext cx="1471794" cy="616467"/>
              <a:chOff x="8891406" y="5873233"/>
              <a:chExt cx="1471794" cy="616467"/>
            </a:xfrm>
          </p:grpSpPr>
          <p:sp>
            <p:nvSpPr>
              <p:cNvPr id="285" name="Rounded Rectangle 284"/>
              <p:cNvSpPr/>
              <p:nvPr/>
            </p:nvSpPr>
            <p:spPr>
              <a:xfrm>
                <a:off x="8891406" y="5873233"/>
                <a:ext cx="1471794" cy="616467"/>
              </a:xfrm>
              <a:prstGeom prst="roundRect">
                <a:avLst/>
              </a:prstGeom>
              <a:noFill/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6" name="Group 285"/>
              <p:cNvGrpSpPr/>
              <p:nvPr/>
            </p:nvGrpSpPr>
            <p:grpSpPr>
              <a:xfrm>
                <a:off x="9004650" y="6090084"/>
                <a:ext cx="1245306" cy="350914"/>
                <a:chOff x="9004650" y="6111513"/>
                <a:chExt cx="1245306" cy="350914"/>
              </a:xfrm>
            </p:grpSpPr>
            <p:sp>
              <p:nvSpPr>
                <p:cNvPr id="288" name="TextBox 287"/>
                <p:cNvSpPr txBox="1"/>
                <p:nvPr/>
              </p:nvSpPr>
              <p:spPr>
                <a:xfrm>
                  <a:off x="9156970" y="6111513"/>
                  <a:ext cx="94066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b="1" dirty="0"/>
                    <a:t>MANAGER</a:t>
                  </a:r>
                </a:p>
              </p:txBody>
            </p:sp>
            <p:sp>
              <p:nvSpPr>
                <p:cNvPr id="289" name="TextBox 288"/>
                <p:cNvSpPr txBox="1"/>
                <p:nvPr/>
              </p:nvSpPr>
              <p:spPr>
                <a:xfrm>
                  <a:off x="9004650" y="6277761"/>
                  <a:ext cx="124530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dirty="0"/>
                    <a:t>MEMBER NAME</a:t>
                  </a:r>
                </a:p>
              </p:txBody>
            </p:sp>
            <p:cxnSp>
              <p:nvCxnSpPr>
                <p:cNvPr id="290" name="Straight Connector 289"/>
                <p:cNvCxnSpPr/>
                <p:nvPr/>
              </p:nvCxnSpPr>
              <p:spPr>
                <a:xfrm>
                  <a:off x="9107532" y="6286970"/>
                  <a:ext cx="1039542" cy="0"/>
                </a:xfrm>
                <a:prstGeom prst="line">
                  <a:avLst/>
                </a:prstGeom>
                <a:ln w="3175">
                  <a:solidFill>
                    <a:srgbClr val="AAAAAA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74" name="Group 273"/>
          <p:cNvGrpSpPr/>
          <p:nvPr/>
        </p:nvGrpSpPr>
        <p:grpSpPr>
          <a:xfrm>
            <a:off x="8233807" y="4871230"/>
            <a:ext cx="1471794" cy="1493775"/>
            <a:chOff x="8891406" y="4995925"/>
            <a:chExt cx="1471794" cy="1493775"/>
          </a:xfrm>
        </p:grpSpPr>
        <p:cxnSp>
          <p:nvCxnSpPr>
            <p:cNvPr id="275" name="Straight Connector 274"/>
            <p:cNvCxnSpPr/>
            <p:nvPr/>
          </p:nvCxnSpPr>
          <p:spPr>
            <a:xfrm>
              <a:off x="9627303" y="4995925"/>
              <a:ext cx="0" cy="252000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76" name="Group 275"/>
            <p:cNvGrpSpPr/>
            <p:nvPr/>
          </p:nvGrpSpPr>
          <p:grpSpPr>
            <a:xfrm>
              <a:off x="8891406" y="5873233"/>
              <a:ext cx="1471794" cy="616467"/>
              <a:chOff x="8891406" y="5873233"/>
              <a:chExt cx="1471794" cy="616467"/>
            </a:xfrm>
          </p:grpSpPr>
          <p:sp>
            <p:nvSpPr>
              <p:cNvPr id="277" name="Rounded Rectangle 276"/>
              <p:cNvSpPr/>
              <p:nvPr/>
            </p:nvSpPr>
            <p:spPr>
              <a:xfrm>
                <a:off x="8891406" y="5873233"/>
                <a:ext cx="1471794" cy="616467"/>
              </a:xfrm>
              <a:prstGeom prst="roundRect">
                <a:avLst/>
              </a:prstGeom>
              <a:noFill/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8" name="Group 277"/>
              <p:cNvGrpSpPr/>
              <p:nvPr/>
            </p:nvGrpSpPr>
            <p:grpSpPr>
              <a:xfrm>
                <a:off x="9004650" y="6090084"/>
                <a:ext cx="1245306" cy="350914"/>
                <a:chOff x="9004650" y="6111513"/>
                <a:chExt cx="1245306" cy="350914"/>
              </a:xfrm>
            </p:grpSpPr>
            <p:sp>
              <p:nvSpPr>
                <p:cNvPr id="280" name="TextBox 279"/>
                <p:cNvSpPr txBox="1"/>
                <p:nvPr/>
              </p:nvSpPr>
              <p:spPr>
                <a:xfrm>
                  <a:off x="9156970" y="6111513"/>
                  <a:ext cx="94066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b="1" dirty="0"/>
                    <a:t>MANAGER</a:t>
                  </a:r>
                </a:p>
              </p:txBody>
            </p:sp>
            <p:sp>
              <p:nvSpPr>
                <p:cNvPr id="281" name="TextBox 280"/>
                <p:cNvSpPr txBox="1"/>
                <p:nvPr/>
              </p:nvSpPr>
              <p:spPr>
                <a:xfrm>
                  <a:off x="9004650" y="6277761"/>
                  <a:ext cx="124530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dirty="0"/>
                    <a:t>MEMBER NAME</a:t>
                  </a:r>
                </a:p>
              </p:txBody>
            </p:sp>
            <p:cxnSp>
              <p:nvCxnSpPr>
                <p:cNvPr id="282" name="Straight Connector 281"/>
                <p:cNvCxnSpPr/>
                <p:nvPr/>
              </p:nvCxnSpPr>
              <p:spPr>
                <a:xfrm>
                  <a:off x="9107532" y="6286970"/>
                  <a:ext cx="1039542" cy="0"/>
                </a:xfrm>
                <a:prstGeom prst="line">
                  <a:avLst/>
                </a:prstGeom>
                <a:ln w="3175">
                  <a:solidFill>
                    <a:srgbClr val="AAAAAA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cxnSp>
        <p:nvCxnSpPr>
          <p:cNvPr id="208" name="Straight Connector 207"/>
          <p:cNvCxnSpPr/>
          <p:nvPr/>
        </p:nvCxnSpPr>
        <p:spPr>
          <a:xfrm>
            <a:off x="5109951" y="4871230"/>
            <a:ext cx="1932292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9" name="Group 208"/>
          <p:cNvGrpSpPr/>
          <p:nvPr/>
        </p:nvGrpSpPr>
        <p:grpSpPr>
          <a:xfrm>
            <a:off x="5151977" y="2885285"/>
            <a:ext cx="1870396" cy="1990064"/>
            <a:chOff x="7964167" y="3009980"/>
            <a:chExt cx="1870396" cy="1990064"/>
          </a:xfrm>
        </p:grpSpPr>
        <p:cxnSp>
          <p:nvCxnSpPr>
            <p:cNvPr id="262" name="Straight Connector 261"/>
            <p:cNvCxnSpPr/>
            <p:nvPr/>
          </p:nvCxnSpPr>
          <p:spPr>
            <a:xfrm>
              <a:off x="8899365" y="3009980"/>
              <a:ext cx="0" cy="252000"/>
            </a:xfrm>
            <a:prstGeom prst="line">
              <a:avLst/>
            </a:prstGeom>
            <a:ln>
              <a:solidFill>
                <a:schemeClr val="accent1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Straight Connector 262"/>
            <p:cNvCxnSpPr/>
            <p:nvPr/>
          </p:nvCxnSpPr>
          <p:spPr>
            <a:xfrm>
              <a:off x="8899365" y="4715526"/>
              <a:ext cx="0" cy="284518"/>
            </a:xfrm>
            <a:prstGeom prst="line">
              <a:avLst/>
            </a:prstGeom>
            <a:ln>
              <a:solidFill>
                <a:schemeClr val="accent3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64" name="Group 263"/>
            <p:cNvGrpSpPr/>
            <p:nvPr/>
          </p:nvGrpSpPr>
          <p:grpSpPr>
            <a:xfrm>
              <a:off x="7964167" y="4099059"/>
              <a:ext cx="1870396" cy="616467"/>
              <a:chOff x="7964167" y="4099059"/>
              <a:chExt cx="1870396" cy="616467"/>
            </a:xfrm>
          </p:grpSpPr>
          <p:sp>
            <p:nvSpPr>
              <p:cNvPr id="265" name="Rounded Rectangle 264"/>
              <p:cNvSpPr/>
              <p:nvPr/>
            </p:nvSpPr>
            <p:spPr>
              <a:xfrm>
                <a:off x="7964167" y="4099059"/>
                <a:ext cx="1870396" cy="616467"/>
              </a:xfrm>
              <a:prstGeom prst="roundRect">
                <a:avLst/>
              </a:prstGeom>
              <a:noFill/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6" name="Group 265"/>
              <p:cNvGrpSpPr/>
              <p:nvPr/>
            </p:nvGrpSpPr>
            <p:grpSpPr>
              <a:xfrm>
                <a:off x="8189026" y="4337339"/>
                <a:ext cx="1420678" cy="184666"/>
                <a:chOff x="8189027" y="4337339"/>
                <a:chExt cx="1420678" cy="184666"/>
              </a:xfrm>
            </p:grpSpPr>
            <p:sp>
              <p:nvSpPr>
                <p:cNvPr id="268" name="TextBox 267"/>
                <p:cNvSpPr txBox="1"/>
                <p:nvPr/>
              </p:nvSpPr>
              <p:spPr>
                <a:xfrm>
                  <a:off x="8189027" y="4337339"/>
                  <a:ext cx="1420678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b="1" dirty="0"/>
                    <a:t>GENERAL MANAGER</a:t>
                  </a:r>
                </a:p>
              </p:txBody>
            </p:sp>
            <p:cxnSp>
              <p:nvCxnSpPr>
                <p:cNvPr id="270" name="Straight Connector 269"/>
                <p:cNvCxnSpPr/>
                <p:nvPr/>
              </p:nvCxnSpPr>
              <p:spPr>
                <a:xfrm>
                  <a:off x="8207550" y="4512796"/>
                  <a:ext cx="1383630" cy="0"/>
                </a:xfrm>
                <a:prstGeom prst="line">
                  <a:avLst/>
                </a:prstGeom>
                <a:ln w="3175">
                  <a:solidFill>
                    <a:schemeClr val="accent3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10" name="Group 209"/>
          <p:cNvGrpSpPr/>
          <p:nvPr/>
        </p:nvGrpSpPr>
        <p:grpSpPr>
          <a:xfrm>
            <a:off x="6306346" y="4871230"/>
            <a:ext cx="1471794" cy="1493775"/>
            <a:chOff x="8891406" y="4995925"/>
            <a:chExt cx="1471794" cy="1493775"/>
          </a:xfrm>
        </p:grpSpPr>
        <p:cxnSp>
          <p:nvCxnSpPr>
            <p:cNvPr id="250" name="Straight Connector 249"/>
            <p:cNvCxnSpPr/>
            <p:nvPr/>
          </p:nvCxnSpPr>
          <p:spPr>
            <a:xfrm>
              <a:off x="9627303" y="4995925"/>
              <a:ext cx="0" cy="252000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1" name="Group 250"/>
            <p:cNvGrpSpPr/>
            <p:nvPr/>
          </p:nvGrpSpPr>
          <p:grpSpPr>
            <a:xfrm>
              <a:off x="8891406" y="5873233"/>
              <a:ext cx="1471794" cy="616467"/>
              <a:chOff x="8891406" y="5873233"/>
              <a:chExt cx="1471794" cy="616467"/>
            </a:xfrm>
          </p:grpSpPr>
          <p:sp>
            <p:nvSpPr>
              <p:cNvPr id="252" name="Rounded Rectangle 251"/>
              <p:cNvSpPr/>
              <p:nvPr/>
            </p:nvSpPr>
            <p:spPr>
              <a:xfrm>
                <a:off x="8891406" y="5873233"/>
                <a:ext cx="1471794" cy="616467"/>
              </a:xfrm>
              <a:prstGeom prst="roundRect">
                <a:avLst/>
              </a:prstGeom>
              <a:noFill/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3" name="Group 252"/>
              <p:cNvGrpSpPr/>
              <p:nvPr/>
            </p:nvGrpSpPr>
            <p:grpSpPr>
              <a:xfrm>
                <a:off x="9004650" y="6090084"/>
                <a:ext cx="1245306" cy="350914"/>
                <a:chOff x="9004650" y="6111513"/>
                <a:chExt cx="1245306" cy="350914"/>
              </a:xfrm>
            </p:grpSpPr>
            <p:sp>
              <p:nvSpPr>
                <p:cNvPr id="259" name="TextBox 258"/>
                <p:cNvSpPr txBox="1"/>
                <p:nvPr/>
              </p:nvSpPr>
              <p:spPr>
                <a:xfrm>
                  <a:off x="9156970" y="6111513"/>
                  <a:ext cx="94066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b="1" dirty="0"/>
                    <a:t>MANAGER</a:t>
                  </a:r>
                </a:p>
              </p:txBody>
            </p:sp>
            <p:sp>
              <p:nvSpPr>
                <p:cNvPr id="260" name="TextBox 259"/>
                <p:cNvSpPr txBox="1"/>
                <p:nvPr/>
              </p:nvSpPr>
              <p:spPr>
                <a:xfrm>
                  <a:off x="9004650" y="6277761"/>
                  <a:ext cx="124530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dirty="0"/>
                    <a:t>MEMBER NAME</a:t>
                  </a:r>
                </a:p>
              </p:txBody>
            </p:sp>
            <p:cxnSp>
              <p:nvCxnSpPr>
                <p:cNvPr id="261" name="Straight Connector 260"/>
                <p:cNvCxnSpPr/>
                <p:nvPr/>
              </p:nvCxnSpPr>
              <p:spPr>
                <a:xfrm>
                  <a:off x="9107532" y="6286970"/>
                  <a:ext cx="1039542" cy="0"/>
                </a:xfrm>
                <a:prstGeom prst="line">
                  <a:avLst/>
                </a:prstGeom>
                <a:ln w="3175">
                  <a:solidFill>
                    <a:srgbClr val="AAAAAA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11" name="Group 210"/>
          <p:cNvGrpSpPr/>
          <p:nvPr/>
        </p:nvGrpSpPr>
        <p:grpSpPr>
          <a:xfrm>
            <a:off x="4396209" y="4871230"/>
            <a:ext cx="1471794" cy="1493775"/>
            <a:chOff x="8891406" y="4995925"/>
            <a:chExt cx="1471794" cy="1493775"/>
          </a:xfrm>
        </p:grpSpPr>
        <p:cxnSp>
          <p:nvCxnSpPr>
            <p:cNvPr id="242" name="Straight Connector 241"/>
            <p:cNvCxnSpPr/>
            <p:nvPr/>
          </p:nvCxnSpPr>
          <p:spPr>
            <a:xfrm>
              <a:off x="9627303" y="4995925"/>
              <a:ext cx="0" cy="252000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3" name="Group 242"/>
            <p:cNvGrpSpPr/>
            <p:nvPr/>
          </p:nvGrpSpPr>
          <p:grpSpPr>
            <a:xfrm>
              <a:off x="8891406" y="5873233"/>
              <a:ext cx="1471794" cy="616467"/>
              <a:chOff x="8891406" y="5873233"/>
              <a:chExt cx="1471794" cy="616467"/>
            </a:xfrm>
          </p:grpSpPr>
          <p:sp>
            <p:nvSpPr>
              <p:cNvPr id="244" name="Rounded Rectangle 243"/>
              <p:cNvSpPr/>
              <p:nvPr/>
            </p:nvSpPr>
            <p:spPr>
              <a:xfrm>
                <a:off x="8891406" y="5873233"/>
                <a:ext cx="1471794" cy="616467"/>
              </a:xfrm>
              <a:prstGeom prst="roundRect">
                <a:avLst/>
              </a:prstGeom>
              <a:noFill/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5" name="Group 244"/>
              <p:cNvGrpSpPr/>
              <p:nvPr/>
            </p:nvGrpSpPr>
            <p:grpSpPr>
              <a:xfrm>
                <a:off x="9004650" y="6090084"/>
                <a:ext cx="1245306" cy="350914"/>
                <a:chOff x="9004650" y="6111513"/>
                <a:chExt cx="1245306" cy="350914"/>
              </a:xfrm>
            </p:grpSpPr>
            <p:sp>
              <p:nvSpPr>
                <p:cNvPr id="247" name="TextBox 246"/>
                <p:cNvSpPr txBox="1"/>
                <p:nvPr/>
              </p:nvSpPr>
              <p:spPr>
                <a:xfrm>
                  <a:off x="9156970" y="6111513"/>
                  <a:ext cx="94066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b="1" dirty="0"/>
                    <a:t>MANAGER</a:t>
                  </a:r>
                </a:p>
              </p:txBody>
            </p:sp>
            <p:sp>
              <p:nvSpPr>
                <p:cNvPr id="248" name="TextBox 247"/>
                <p:cNvSpPr txBox="1"/>
                <p:nvPr/>
              </p:nvSpPr>
              <p:spPr>
                <a:xfrm>
                  <a:off x="9004650" y="6277761"/>
                  <a:ext cx="124530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dirty="0"/>
                    <a:t>MEMBER NAME</a:t>
                  </a:r>
                </a:p>
              </p:txBody>
            </p:sp>
            <p:cxnSp>
              <p:nvCxnSpPr>
                <p:cNvPr id="249" name="Straight Connector 248"/>
                <p:cNvCxnSpPr/>
                <p:nvPr/>
              </p:nvCxnSpPr>
              <p:spPr>
                <a:xfrm>
                  <a:off x="9107532" y="6286970"/>
                  <a:ext cx="1039542" cy="0"/>
                </a:xfrm>
                <a:prstGeom prst="line">
                  <a:avLst/>
                </a:prstGeom>
                <a:ln w="3175">
                  <a:solidFill>
                    <a:srgbClr val="AAAAAA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cxnSp>
        <p:nvCxnSpPr>
          <p:cNvPr id="213" name="Straight Connector 212"/>
          <p:cNvCxnSpPr/>
          <p:nvPr/>
        </p:nvCxnSpPr>
        <p:spPr>
          <a:xfrm>
            <a:off x="1272353" y="4871230"/>
            <a:ext cx="1932292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4" name="Group 213"/>
          <p:cNvGrpSpPr/>
          <p:nvPr/>
        </p:nvGrpSpPr>
        <p:grpSpPr>
          <a:xfrm>
            <a:off x="1314379" y="2885285"/>
            <a:ext cx="1870396" cy="1990064"/>
            <a:chOff x="7964167" y="3009980"/>
            <a:chExt cx="1870396" cy="1990064"/>
          </a:xfrm>
        </p:grpSpPr>
        <p:cxnSp>
          <p:nvCxnSpPr>
            <p:cNvPr id="233" name="Straight Connector 232"/>
            <p:cNvCxnSpPr/>
            <p:nvPr/>
          </p:nvCxnSpPr>
          <p:spPr>
            <a:xfrm>
              <a:off x="8899365" y="3009980"/>
              <a:ext cx="0" cy="252000"/>
            </a:xfrm>
            <a:prstGeom prst="line">
              <a:avLst/>
            </a:prstGeom>
            <a:ln>
              <a:solidFill>
                <a:schemeClr val="accent1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Straight Connector 233"/>
            <p:cNvCxnSpPr/>
            <p:nvPr/>
          </p:nvCxnSpPr>
          <p:spPr>
            <a:xfrm>
              <a:off x="8899365" y="4715526"/>
              <a:ext cx="0" cy="284518"/>
            </a:xfrm>
            <a:prstGeom prst="line">
              <a:avLst/>
            </a:prstGeom>
            <a:ln>
              <a:solidFill>
                <a:schemeClr val="accent3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35" name="Group 234"/>
            <p:cNvGrpSpPr/>
            <p:nvPr/>
          </p:nvGrpSpPr>
          <p:grpSpPr>
            <a:xfrm>
              <a:off x="7964167" y="4099059"/>
              <a:ext cx="1870396" cy="616467"/>
              <a:chOff x="7964167" y="4099059"/>
              <a:chExt cx="1870396" cy="616467"/>
            </a:xfrm>
          </p:grpSpPr>
          <p:sp>
            <p:nvSpPr>
              <p:cNvPr id="236" name="Rounded Rectangle 235"/>
              <p:cNvSpPr/>
              <p:nvPr/>
            </p:nvSpPr>
            <p:spPr>
              <a:xfrm>
                <a:off x="7964167" y="4099059"/>
                <a:ext cx="1870396" cy="616467"/>
              </a:xfrm>
              <a:prstGeom prst="roundRect">
                <a:avLst/>
              </a:prstGeom>
              <a:noFill/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7" name="Group 236"/>
              <p:cNvGrpSpPr/>
              <p:nvPr/>
            </p:nvGrpSpPr>
            <p:grpSpPr>
              <a:xfrm>
                <a:off x="8189026" y="4337339"/>
                <a:ext cx="1420678" cy="184666"/>
                <a:chOff x="8189027" y="4337339"/>
                <a:chExt cx="1420678" cy="184666"/>
              </a:xfrm>
            </p:grpSpPr>
            <p:sp>
              <p:nvSpPr>
                <p:cNvPr id="239" name="TextBox 238"/>
                <p:cNvSpPr txBox="1"/>
                <p:nvPr/>
              </p:nvSpPr>
              <p:spPr>
                <a:xfrm>
                  <a:off x="8189027" y="4337339"/>
                  <a:ext cx="1420678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b="1" dirty="0"/>
                    <a:t>GENERAL MANAGER</a:t>
                  </a:r>
                </a:p>
              </p:txBody>
            </p:sp>
            <p:cxnSp>
              <p:nvCxnSpPr>
                <p:cNvPr id="241" name="Straight Connector 240"/>
                <p:cNvCxnSpPr/>
                <p:nvPr/>
              </p:nvCxnSpPr>
              <p:spPr>
                <a:xfrm>
                  <a:off x="8207550" y="4512796"/>
                  <a:ext cx="1383630" cy="0"/>
                </a:xfrm>
                <a:prstGeom prst="line">
                  <a:avLst/>
                </a:prstGeom>
                <a:ln w="3175">
                  <a:solidFill>
                    <a:schemeClr val="accent3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15" name="Group 214"/>
          <p:cNvGrpSpPr/>
          <p:nvPr/>
        </p:nvGrpSpPr>
        <p:grpSpPr>
          <a:xfrm>
            <a:off x="2468748" y="4871230"/>
            <a:ext cx="1471794" cy="1493775"/>
            <a:chOff x="8891406" y="4995925"/>
            <a:chExt cx="1471794" cy="1493775"/>
          </a:xfrm>
        </p:grpSpPr>
        <p:cxnSp>
          <p:nvCxnSpPr>
            <p:cNvPr id="225" name="Straight Connector 224"/>
            <p:cNvCxnSpPr/>
            <p:nvPr/>
          </p:nvCxnSpPr>
          <p:spPr>
            <a:xfrm>
              <a:off x="9627303" y="4995925"/>
              <a:ext cx="0" cy="252000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26" name="Group 225"/>
            <p:cNvGrpSpPr/>
            <p:nvPr/>
          </p:nvGrpSpPr>
          <p:grpSpPr>
            <a:xfrm>
              <a:off x="8891406" y="5873233"/>
              <a:ext cx="1471794" cy="616467"/>
              <a:chOff x="8891406" y="5873233"/>
              <a:chExt cx="1471794" cy="616467"/>
            </a:xfrm>
          </p:grpSpPr>
          <p:sp>
            <p:nvSpPr>
              <p:cNvPr id="227" name="Rounded Rectangle 226"/>
              <p:cNvSpPr/>
              <p:nvPr/>
            </p:nvSpPr>
            <p:spPr>
              <a:xfrm>
                <a:off x="8891406" y="5873233"/>
                <a:ext cx="1471794" cy="616467"/>
              </a:xfrm>
              <a:prstGeom prst="roundRect">
                <a:avLst/>
              </a:prstGeom>
              <a:noFill/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8" name="Group 227"/>
              <p:cNvGrpSpPr/>
              <p:nvPr/>
            </p:nvGrpSpPr>
            <p:grpSpPr>
              <a:xfrm>
                <a:off x="9004650" y="6090084"/>
                <a:ext cx="1245306" cy="350914"/>
                <a:chOff x="9004650" y="6111513"/>
                <a:chExt cx="1245306" cy="350914"/>
              </a:xfrm>
            </p:grpSpPr>
            <p:sp>
              <p:nvSpPr>
                <p:cNvPr id="230" name="TextBox 229"/>
                <p:cNvSpPr txBox="1"/>
                <p:nvPr/>
              </p:nvSpPr>
              <p:spPr>
                <a:xfrm>
                  <a:off x="9156970" y="6111513"/>
                  <a:ext cx="94066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b="1" dirty="0"/>
                    <a:t>MANAGER</a:t>
                  </a:r>
                </a:p>
              </p:txBody>
            </p:sp>
            <p:sp>
              <p:nvSpPr>
                <p:cNvPr id="231" name="TextBox 230"/>
                <p:cNvSpPr txBox="1"/>
                <p:nvPr/>
              </p:nvSpPr>
              <p:spPr>
                <a:xfrm>
                  <a:off x="9004650" y="6277761"/>
                  <a:ext cx="124530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dirty="0"/>
                    <a:t>MEMBER NAME</a:t>
                  </a:r>
                </a:p>
              </p:txBody>
            </p:sp>
            <p:cxnSp>
              <p:nvCxnSpPr>
                <p:cNvPr id="232" name="Straight Connector 231"/>
                <p:cNvCxnSpPr/>
                <p:nvPr/>
              </p:nvCxnSpPr>
              <p:spPr>
                <a:xfrm>
                  <a:off x="9107532" y="6286970"/>
                  <a:ext cx="1039542" cy="0"/>
                </a:xfrm>
                <a:prstGeom prst="line">
                  <a:avLst/>
                </a:prstGeom>
                <a:ln w="3175">
                  <a:solidFill>
                    <a:srgbClr val="AAAAAA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16" name="Group 215"/>
          <p:cNvGrpSpPr/>
          <p:nvPr/>
        </p:nvGrpSpPr>
        <p:grpSpPr>
          <a:xfrm>
            <a:off x="558611" y="4871230"/>
            <a:ext cx="1471794" cy="1493775"/>
            <a:chOff x="8891406" y="4995925"/>
            <a:chExt cx="1471794" cy="1493775"/>
          </a:xfrm>
        </p:grpSpPr>
        <p:cxnSp>
          <p:nvCxnSpPr>
            <p:cNvPr id="217" name="Straight Connector 216"/>
            <p:cNvCxnSpPr/>
            <p:nvPr/>
          </p:nvCxnSpPr>
          <p:spPr>
            <a:xfrm>
              <a:off x="9627303" y="4995925"/>
              <a:ext cx="0" cy="252000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8" name="Group 217"/>
            <p:cNvGrpSpPr/>
            <p:nvPr/>
          </p:nvGrpSpPr>
          <p:grpSpPr>
            <a:xfrm>
              <a:off x="8891406" y="5873233"/>
              <a:ext cx="1471794" cy="616467"/>
              <a:chOff x="8891406" y="5873233"/>
              <a:chExt cx="1471794" cy="616467"/>
            </a:xfrm>
          </p:grpSpPr>
          <p:sp>
            <p:nvSpPr>
              <p:cNvPr id="219" name="Rounded Rectangle 218"/>
              <p:cNvSpPr/>
              <p:nvPr/>
            </p:nvSpPr>
            <p:spPr>
              <a:xfrm>
                <a:off x="8891406" y="5873233"/>
                <a:ext cx="1471794" cy="616467"/>
              </a:xfrm>
              <a:prstGeom prst="roundRect">
                <a:avLst/>
              </a:prstGeom>
              <a:noFill/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0" name="Group 219"/>
              <p:cNvGrpSpPr/>
              <p:nvPr/>
            </p:nvGrpSpPr>
            <p:grpSpPr>
              <a:xfrm>
                <a:off x="9004650" y="6090084"/>
                <a:ext cx="1245306" cy="350914"/>
                <a:chOff x="9004650" y="6111513"/>
                <a:chExt cx="1245306" cy="350914"/>
              </a:xfrm>
            </p:grpSpPr>
            <p:sp>
              <p:nvSpPr>
                <p:cNvPr id="222" name="TextBox 221"/>
                <p:cNvSpPr txBox="1"/>
                <p:nvPr/>
              </p:nvSpPr>
              <p:spPr>
                <a:xfrm>
                  <a:off x="9156970" y="6111513"/>
                  <a:ext cx="94066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b="1" dirty="0"/>
                    <a:t>MANAGER</a:t>
                  </a:r>
                </a:p>
              </p:txBody>
            </p:sp>
            <p:sp>
              <p:nvSpPr>
                <p:cNvPr id="223" name="TextBox 222"/>
                <p:cNvSpPr txBox="1"/>
                <p:nvPr/>
              </p:nvSpPr>
              <p:spPr>
                <a:xfrm>
                  <a:off x="9004650" y="6277761"/>
                  <a:ext cx="1245306" cy="184666"/>
                </a:xfrm>
                <a:prstGeom prst="rect">
                  <a:avLst/>
                </a:prstGeom>
                <a:noFill/>
                <a:ln w="6350">
                  <a:noFill/>
                  <a:prstDash val="dash"/>
                </a:ln>
              </p:spPr>
              <p:txBody>
                <a:bodyPr wrap="square" lIns="0" tIns="0" rIns="0" bIns="0" rtlCol="0">
                  <a:spAutoFit/>
                </a:bodyPr>
                <a:lstStyle/>
                <a:p>
                  <a:pPr algn="ctr"/>
                  <a:r>
                    <a:rPr lang="en-US" sz="1200" dirty="0"/>
                    <a:t>MEMBER NAME</a:t>
                  </a:r>
                </a:p>
              </p:txBody>
            </p:sp>
            <p:cxnSp>
              <p:nvCxnSpPr>
                <p:cNvPr id="224" name="Straight Connector 223"/>
                <p:cNvCxnSpPr/>
                <p:nvPr/>
              </p:nvCxnSpPr>
              <p:spPr>
                <a:xfrm>
                  <a:off x="9107532" y="6286970"/>
                  <a:ext cx="1039542" cy="0"/>
                </a:xfrm>
                <a:prstGeom prst="line">
                  <a:avLst/>
                </a:prstGeom>
                <a:ln w="3175">
                  <a:solidFill>
                    <a:srgbClr val="AAAAAA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pic>
        <p:nvPicPr>
          <p:cNvPr id="43" name="Picture Placeholder 42"/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24" r="16724"/>
          <a:stretch>
            <a:fillRect/>
          </a:stretch>
        </p:blipFill>
        <p:spPr/>
      </p:pic>
      <p:pic>
        <p:nvPicPr>
          <p:cNvPr id="44" name="Picture Placeholder 43"/>
          <p:cNvPicPr>
            <a:picLocks noGrp="1" noChangeAspect="1"/>
          </p:cNvPicPr>
          <p:nvPr>
            <p:ph type="pic" sz="quarter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75" r="16675"/>
          <a:stretch>
            <a:fillRect/>
          </a:stretch>
        </p:blipFill>
        <p:spPr/>
      </p:pic>
      <p:pic>
        <p:nvPicPr>
          <p:cNvPr id="45" name="Picture Placeholder 44"/>
          <p:cNvPicPr>
            <a:picLocks noGrp="1" noChangeAspect="1"/>
          </p:cNvPicPr>
          <p:nvPr>
            <p:ph type="pic" sz="quarter" idx="16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429" b="16429"/>
          <a:stretch>
            <a:fillRect/>
          </a:stretch>
        </p:blipFill>
        <p:spPr/>
      </p:pic>
      <p:pic>
        <p:nvPicPr>
          <p:cNvPr id="46" name="Picture Placeholder 45"/>
          <p:cNvPicPr>
            <a:picLocks noGrp="1" noChangeAspect="1"/>
          </p:cNvPicPr>
          <p:nvPr>
            <p:ph type="pic" sz="quarter" idx="17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0" r="16610"/>
          <a:stretch>
            <a:fillRect/>
          </a:stretch>
        </p:blipFill>
        <p:spPr/>
      </p:pic>
      <p:pic>
        <p:nvPicPr>
          <p:cNvPr id="47" name="Picture Placeholder 46"/>
          <p:cNvPicPr>
            <a:picLocks noGrp="1" noChangeAspect="1"/>
          </p:cNvPicPr>
          <p:nvPr>
            <p:ph type="pic" sz="quarter" idx="18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89" r="16789"/>
          <a:stretch>
            <a:fillRect/>
          </a:stretch>
        </p:blipFill>
        <p:spPr/>
      </p:pic>
      <p:pic>
        <p:nvPicPr>
          <p:cNvPr id="48" name="Picture Placeholder 47"/>
          <p:cNvPicPr>
            <a:picLocks noGrp="1" noChangeAspect="1"/>
          </p:cNvPicPr>
          <p:nvPr>
            <p:ph type="pic" sz="quarter" idx="19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89" r="16789"/>
          <a:stretch>
            <a:fillRect/>
          </a:stretch>
        </p:blipFill>
        <p:spPr/>
      </p:pic>
      <p:pic>
        <p:nvPicPr>
          <p:cNvPr id="40" name="Picture Placeholder 39"/>
          <p:cNvPicPr>
            <a:picLocks noGrp="1" noChangeAspect="1"/>
          </p:cNvPicPr>
          <p:nvPr>
            <p:ph type="pic" sz="quarter" idx="11"/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/>
      </p:pic>
      <p:pic>
        <p:nvPicPr>
          <p:cNvPr id="41" name="Picture Placeholder 40"/>
          <p:cNvPicPr>
            <a:picLocks noGrp="1" noChangeAspect="1"/>
          </p:cNvPicPr>
          <p:nvPr>
            <p:ph type="pic" sz="quarter" idx="12"/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57" r="16957"/>
          <a:stretch>
            <a:fillRect/>
          </a:stretch>
        </p:blipFill>
        <p:spPr/>
      </p:pic>
      <p:pic>
        <p:nvPicPr>
          <p:cNvPr id="42" name="Picture Placeholder 41"/>
          <p:cNvPicPr>
            <a:picLocks noGrp="1" noChangeAspect="1"/>
          </p:cNvPicPr>
          <p:nvPr>
            <p:ph type="pic" sz="quarter" idx="13"/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/>
      </p:pic>
      <p:pic>
        <p:nvPicPr>
          <p:cNvPr id="39" name="Picture Placeholder 38"/>
          <p:cNvPicPr>
            <a:picLocks noGrp="1" noChangeAspect="1"/>
          </p:cNvPicPr>
          <p:nvPr>
            <p:ph type="pic" sz="quarter" idx="10"/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505" r="16505"/>
          <a:stretch>
            <a:fillRect/>
          </a:stretch>
        </p:blipFill>
        <p:spPr/>
      </p:pic>
      <p:sp>
        <p:nvSpPr>
          <p:cNvPr id="52" name="Title 51">
            <a:extLst>
              <a:ext uri="{FF2B5EF4-FFF2-40B4-BE49-F238E27FC236}">
                <a16:creationId xmlns:a16="http://schemas.microsoft.com/office/drawing/2014/main" id="{8D455060-2861-F06A-35A0-A19FF87788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4175" y="767146"/>
            <a:ext cx="4177553" cy="615536"/>
          </a:xfrm>
        </p:spPr>
        <p:txBody>
          <a:bodyPr/>
          <a:lstStyle/>
          <a:p>
            <a:r>
              <a:rPr lang="en-US" dirty="0"/>
              <a:t>Organization Chart</a:t>
            </a:r>
          </a:p>
        </p:txBody>
      </p:sp>
    </p:spTree>
    <p:extLst>
      <p:ext uri="{BB962C8B-B14F-4D97-AF65-F5344CB8AC3E}">
        <p14:creationId xmlns:p14="http://schemas.microsoft.com/office/powerpoint/2010/main" val="2574812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Organization Chart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008309" y="1904384"/>
            <a:ext cx="9789331" cy="3681931"/>
            <a:chOff x="2223871" y="2362200"/>
            <a:chExt cx="7354869" cy="2766289"/>
          </a:xfrm>
        </p:grpSpPr>
        <p:sp>
          <p:nvSpPr>
            <p:cNvPr id="367" name="Freeform 366"/>
            <p:cNvSpPr/>
            <p:nvPr/>
          </p:nvSpPr>
          <p:spPr>
            <a:xfrm>
              <a:off x="5639265" y="3396770"/>
              <a:ext cx="1005108" cy="1006591"/>
            </a:xfrm>
            <a:custGeom>
              <a:avLst/>
              <a:gdLst>
                <a:gd name="connsiteX0" fmla="*/ 17760 w 760350"/>
                <a:gd name="connsiteY0" fmla="*/ 380927 h 741079"/>
                <a:gd name="connsiteX1" fmla="*/ 367010 w 760350"/>
                <a:gd name="connsiteY1" fmla="*/ 720652 h 741079"/>
                <a:gd name="connsiteX2" fmla="*/ 709910 w 760350"/>
                <a:gd name="connsiteY2" fmla="*/ 663502 h 741079"/>
                <a:gd name="connsiteX3" fmla="*/ 722610 w 760350"/>
                <a:gd name="connsiteY3" fmla="*/ 339652 h 741079"/>
                <a:gd name="connsiteX4" fmla="*/ 367010 w 760350"/>
                <a:gd name="connsiteY4" fmla="*/ 15802 h 741079"/>
                <a:gd name="connsiteX5" fmla="*/ 166985 w 760350"/>
                <a:gd name="connsiteY5" fmla="*/ 66602 h 741079"/>
                <a:gd name="connsiteX6" fmla="*/ 62210 w 760350"/>
                <a:gd name="connsiteY6" fmla="*/ 209477 h 741079"/>
                <a:gd name="connsiteX7" fmla="*/ 17760 w 760350"/>
                <a:gd name="connsiteY7" fmla="*/ 380927 h 74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0350" h="741079">
                  <a:moveTo>
                    <a:pt x="17760" y="380927"/>
                  </a:moveTo>
                  <a:cubicBezTo>
                    <a:pt x="68560" y="466123"/>
                    <a:pt x="251652" y="673556"/>
                    <a:pt x="367010" y="720652"/>
                  </a:cubicBezTo>
                  <a:cubicBezTo>
                    <a:pt x="482368" y="767748"/>
                    <a:pt x="650643" y="727002"/>
                    <a:pt x="709910" y="663502"/>
                  </a:cubicBezTo>
                  <a:cubicBezTo>
                    <a:pt x="769177" y="600002"/>
                    <a:pt x="779760" y="447602"/>
                    <a:pt x="722610" y="339652"/>
                  </a:cubicBezTo>
                  <a:cubicBezTo>
                    <a:pt x="665460" y="231702"/>
                    <a:pt x="459614" y="61310"/>
                    <a:pt x="367010" y="15802"/>
                  </a:cubicBezTo>
                  <a:cubicBezTo>
                    <a:pt x="274406" y="-29706"/>
                    <a:pt x="217785" y="34323"/>
                    <a:pt x="166985" y="66602"/>
                  </a:cubicBezTo>
                  <a:cubicBezTo>
                    <a:pt x="116185" y="98881"/>
                    <a:pt x="85493" y="158677"/>
                    <a:pt x="62210" y="209477"/>
                  </a:cubicBezTo>
                  <a:cubicBezTo>
                    <a:pt x="38927" y="260277"/>
                    <a:pt x="-33040" y="295731"/>
                    <a:pt x="17760" y="380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8000"/>
                    <a:lumOff val="22000"/>
                    <a:alpha val="66000"/>
                  </a:schemeClr>
                </a:gs>
                <a:gs pos="100000">
                  <a:schemeClr val="bg1">
                    <a:alpha val="1000"/>
                    <a:lumMod val="93000"/>
                  </a:schemeClr>
                </a:gs>
              </a:gsLst>
              <a:lin ang="2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2223871" y="4017684"/>
              <a:ext cx="7354869" cy="719384"/>
              <a:chOff x="2741612" y="2895600"/>
              <a:chExt cx="6781800" cy="663331"/>
            </a:xfrm>
          </p:grpSpPr>
          <p:cxnSp>
            <p:nvCxnSpPr>
              <p:cNvPr id="20" name="Straight Connector 19"/>
              <p:cNvCxnSpPr/>
              <p:nvPr/>
            </p:nvCxnSpPr>
            <p:spPr>
              <a:xfrm>
                <a:off x="2741612" y="2895600"/>
                <a:ext cx="678180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2741612" y="3558931"/>
                <a:ext cx="678180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Freeform 6"/>
            <p:cNvSpPr/>
            <p:nvPr/>
          </p:nvSpPr>
          <p:spPr>
            <a:xfrm>
              <a:off x="3621163" y="4016586"/>
              <a:ext cx="1110265" cy="1111903"/>
            </a:xfrm>
            <a:custGeom>
              <a:avLst/>
              <a:gdLst>
                <a:gd name="connsiteX0" fmla="*/ 17760 w 760350"/>
                <a:gd name="connsiteY0" fmla="*/ 380927 h 741079"/>
                <a:gd name="connsiteX1" fmla="*/ 367010 w 760350"/>
                <a:gd name="connsiteY1" fmla="*/ 720652 h 741079"/>
                <a:gd name="connsiteX2" fmla="*/ 709910 w 760350"/>
                <a:gd name="connsiteY2" fmla="*/ 663502 h 741079"/>
                <a:gd name="connsiteX3" fmla="*/ 722610 w 760350"/>
                <a:gd name="connsiteY3" fmla="*/ 339652 h 741079"/>
                <a:gd name="connsiteX4" fmla="*/ 367010 w 760350"/>
                <a:gd name="connsiteY4" fmla="*/ 15802 h 741079"/>
                <a:gd name="connsiteX5" fmla="*/ 166985 w 760350"/>
                <a:gd name="connsiteY5" fmla="*/ 66602 h 741079"/>
                <a:gd name="connsiteX6" fmla="*/ 62210 w 760350"/>
                <a:gd name="connsiteY6" fmla="*/ 209477 h 741079"/>
                <a:gd name="connsiteX7" fmla="*/ 17760 w 760350"/>
                <a:gd name="connsiteY7" fmla="*/ 380927 h 74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0350" h="741079">
                  <a:moveTo>
                    <a:pt x="17760" y="380927"/>
                  </a:moveTo>
                  <a:cubicBezTo>
                    <a:pt x="68560" y="466123"/>
                    <a:pt x="251652" y="673556"/>
                    <a:pt x="367010" y="720652"/>
                  </a:cubicBezTo>
                  <a:cubicBezTo>
                    <a:pt x="482368" y="767748"/>
                    <a:pt x="650643" y="727002"/>
                    <a:pt x="709910" y="663502"/>
                  </a:cubicBezTo>
                  <a:cubicBezTo>
                    <a:pt x="769177" y="600002"/>
                    <a:pt x="779760" y="447602"/>
                    <a:pt x="722610" y="339652"/>
                  </a:cubicBezTo>
                  <a:cubicBezTo>
                    <a:pt x="665460" y="231702"/>
                    <a:pt x="459614" y="61310"/>
                    <a:pt x="367010" y="15802"/>
                  </a:cubicBezTo>
                  <a:cubicBezTo>
                    <a:pt x="274406" y="-29706"/>
                    <a:pt x="217785" y="34323"/>
                    <a:pt x="166985" y="66602"/>
                  </a:cubicBezTo>
                  <a:cubicBezTo>
                    <a:pt x="116185" y="98881"/>
                    <a:pt x="85493" y="158677"/>
                    <a:pt x="62210" y="209477"/>
                  </a:cubicBezTo>
                  <a:cubicBezTo>
                    <a:pt x="38927" y="260277"/>
                    <a:pt x="-33040" y="295731"/>
                    <a:pt x="17760" y="380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8000"/>
                    <a:lumOff val="22000"/>
                    <a:alpha val="66000"/>
                  </a:schemeClr>
                </a:gs>
                <a:gs pos="100000">
                  <a:schemeClr val="bg1">
                    <a:alpha val="1000"/>
                    <a:lumMod val="93000"/>
                  </a:schemeClr>
                </a:gs>
              </a:gsLst>
              <a:lin ang="2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7525894" y="4016586"/>
              <a:ext cx="1110265" cy="1111903"/>
            </a:xfrm>
            <a:custGeom>
              <a:avLst/>
              <a:gdLst>
                <a:gd name="connsiteX0" fmla="*/ 17760 w 760350"/>
                <a:gd name="connsiteY0" fmla="*/ 380927 h 741079"/>
                <a:gd name="connsiteX1" fmla="*/ 367010 w 760350"/>
                <a:gd name="connsiteY1" fmla="*/ 720652 h 741079"/>
                <a:gd name="connsiteX2" fmla="*/ 709910 w 760350"/>
                <a:gd name="connsiteY2" fmla="*/ 663502 h 741079"/>
                <a:gd name="connsiteX3" fmla="*/ 722610 w 760350"/>
                <a:gd name="connsiteY3" fmla="*/ 339652 h 741079"/>
                <a:gd name="connsiteX4" fmla="*/ 367010 w 760350"/>
                <a:gd name="connsiteY4" fmla="*/ 15802 h 741079"/>
                <a:gd name="connsiteX5" fmla="*/ 166985 w 760350"/>
                <a:gd name="connsiteY5" fmla="*/ 66602 h 741079"/>
                <a:gd name="connsiteX6" fmla="*/ 62210 w 760350"/>
                <a:gd name="connsiteY6" fmla="*/ 209477 h 741079"/>
                <a:gd name="connsiteX7" fmla="*/ 17760 w 760350"/>
                <a:gd name="connsiteY7" fmla="*/ 380927 h 74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0350" h="741079">
                  <a:moveTo>
                    <a:pt x="17760" y="380927"/>
                  </a:moveTo>
                  <a:cubicBezTo>
                    <a:pt x="68560" y="466123"/>
                    <a:pt x="251652" y="673556"/>
                    <a:pt x="367010" y="720652"/>
                  </a:cubicBezTo>
                  <a:cubicBezTo>
                    <a:pt x="482368" y="767748"/>
                    <a:pt x="650643" y="727002"/>
                    <a:pt x="709910" y="663502"/>
                  </a:cubicBezTo>
                  <a:cubicBezTo>
                    <a:pt x="769177" y="600002"/>
                    <a:pt x="779760" y="447602"/>
                    <a:pt x="722610" y="339652"/>
                  </a:cubicBezTo>
                  <a:cubicBezTo>
                    <a:pt x="665460" y="231702"/>
                    <a:pt x="459614" y="61310"/>
                    <a:pt x="367010" y="15802"/>
                  </a:cubicBezTo>
                  <a:cubicBezTo>
                    <a:pt x="274406" y="-29706"/>
                    <a:pt x="217785" y="34323"/>
                    <a:pt x="166985" y="66602"/>
                  </a:cubicBezTo>
                  <a:cubicBezTo>
                    <a:pt x="116185" y="98881"/>
                    <a:pt x="85493" y="158677"/>
                    <a:pt x="62210" y="209477"/>
                  </a:cubicBezTo>
                  <a:cubicBezTo>
                    <a:pt x="38927" y="260277"/>
                    <a:pt x="-33040" y="295731"/>
                    <a:pt x="17760" y="380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8000"/>
                    <a:lumOff val="22000"/>
                    <a:alpha val="66000"/>
                  </a:schemeClr>
                </a:gs>
                <a:gs pos="100000">
                  <a:schemeClr val="bg1">
                    <a:alpha val="1000"/>
                    <a:lumMod val="93000"/>
                  </a:schemeClr>
                </a:gs>
              </a:gsLst>
              <a:lin ang="2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3519343" y="3933196"/>
              <a:ext cx="833895" cy="833895"/>
              <a:chOff x="893762" y="3124200"/>
              <a:chExt cx="762000" cy="762000"/>
            </a:xfrm>
          </p:grpSpPr>
          <p:grpSp>
            <p:nvGrpSpPr>
              <p:cNvPr id="27" name="Group 26"/>
              <p:cNvGrpSpPr/>
              <p:nvPr/>
            </p:nvGrpSpPr>
            <p:grpSpPr>
              <a:xfrm>
                <a:off x="893762" y="3124200"/>
                <a:ext cx="762000" cy="762000"/>
                <a:chOff x="569912" y="3124200"/>
                <a:chExt cx="762000" cy="762000"/>
              </a:xfrm>
            </p:grpSpPr>
            <p:sp>
              <p:nvSpPr>
                <p:cNvPr id="29" name="Oval 28"/>
                <p:cNvSpPr/>
                <p:nvPr/>
              </p:nvSpPr>
              <p:spPr>
                <a:xfrm>
                  <a:off x="569912" y="3124200"/>
                  <a:ext cx="762000" cy="762000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" name="Pie 29"/>
                <p:cNvSpPr/>
                <p:nvPr/>
              </p:nvSpPr>
              <p:spPr>
                <a:xfrm>
                  <a:off x="569912" y="3124200"/>
                  <a:ext cx="762000" cy="762000"/>
                </a:xfrm>
                <a:prstGeom prst="pie">
                  <a:avLst>
                    <a:gd name="adj1" fmla="val 0"/>
                    <a:gd name="adj2" fmla="val 1080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prstClr val="black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" name="Oval 27"/>
              <p:cNvSpPr/>
              <p:nvPr/>
            </p:nvSpPr>
            <p:spPr>
              <a:xfrm>
                <a:off x="969962" y="3200400"/>
                <a:ext cx="609600" cy="6096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>
              <a:off x="7449371" y="3933196"/>
              <a:ext cx="833895" cy="833895"/>
              <a:chOff x="893762" y="3124200"/>
              <a:chExt cx="762000" cy="762000"/>
            </a:xfrm>
          </p:grpSpPr>
          <p:grpSp>
            <p:nvGrpSpPr>
              <p:cNvPr id="51" name="Group 50"/>
              <p:cNvGrpSpPr/>
              <p:nvPr/>
            </p:nvGrpSpPr>
            <p:grpSpPr>
              <a:xfrm>
                <a:off x="893762" y="3124200"/>
                <a:ext cx="762000" cy="762000"/>
                <a:chOff x="569912" y="3124200"/>
                <a:chExt cx="762000" cy="762000"/>
              </a:xfrm>
            </p:grpSpPr>
            <p:sp>
              <p:nvSpPr>
                <p:cNvPr id="53" name="Oval 52"/>
                <p:cNvSpPr/>
                <p:nvPr/>
              </p:nvSpPr>
              <p:spPr>
                <a:xfrm>
                  <a:off x="569912" y="3124200"/>
                  <a:ext cx="762000" cy="762000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" name="Pie 53"/>
                <p:cNvSpPr/>
                <p:nvPr/>
              </p:nvSpPr>
              <p:spPr>
                <a:xfrm>
                  <a:off x="569912" y="3124200"/>
                  <a:ext cx="762000" cy="762000"/>
                </a:xfrm>
                <a:prstGeom prst="pie">
                  <a:avLst>
                    <a:gd name="adj1" fmla="val 0"/>
                    <a:gd name="adj2" fmla="val 1080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prstClr val="black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52" name="Oval 51"/>
              <p:cNvSpPr/>
              <p:nvPr/>
            </p:nvSpPr>
            <p:spPr>
              <a:xfrm>
                <a:off x="969962" y="3200400"/>
                <a:ext cx="609600" cy="6096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4" name="TextBox 73"/>
            <p:cNvSpPr txBox="1"/>
            <p:nvPr/>
          </p:nvSpPr>
          <p:spPr>
            <a:xfrm>
              <a:off x="2938296" y="3531341"/>
              <a:ext cx="1971530" cy="277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6868324" y="3531341"/>
              <a:ext cx="1971530" cy="277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</a:p>
          </p:txBody>
        </p:sp>
        <p:grpSp>
          <p:nvGrpSpPr>
            <p:cNvPr id="307" name="Group 306"/>
            <p:cNvGrpSpPr/>
            <p:nvPr/>
          </p:nvGrpSpPr>
          <p:grpSpPr>
            <a:xfrm>
              <a:off x="7748819" y="4115849"/>
              <a:ext cx="307528" cy="468588"/>
              <a:chOff x="6700838" y="2600325"/>
              <a:chExt cx="1773237" cy="2701926"/>
            </a:xfrm>
          </p:grpSpPr>
          <p:sp>
            <p:nvSpPr>
              <p:cNvPr id="308" name="Freeform 23"/>
              <p:cNvSpPr>
                <a:spLocks/>
              </p:cNvSpPr>
              <p:nvPr/>
            </p:nvSpPr>
            <p:spPr bwMode="auto">
              <a:xfrm>
                <a:off x="7232650" y="4124325"/>
                <a:ext cx="777875" cy="1177925"/>
              </a:xfrm>
              <a:custGeom>
                <a:avLst/>
                <a:gdLst/>
                <a:ahLst/>
                <a:cxnLst>
                  <a:cxn ang="0">
                    <a:pos x="412" y="0"/>
                  </a:cxn>
                  <a:cxn ang="0">
                    <a:pos x="434" y="11"/>
                  </a:cxn>
                  <a:cxn ang="0">
                    <a:pos x="447" y="15"/>
                  </a:cxn>
                  <a:cxn ang="0">
                    <a:pos x="458" y="17"/>
                  </a:cxn>
                  <a:cxn ang="0">
                    <a:pos x="490" y="733"/>
                  </a:cxn>
                  <a:cxn ang="0">
                    <a:pos x="413" y="738"/>
                  </a:cxn>
                  <a:cxn ang="0">
                    <a:pos x="324" y="740"/>
                  </a:cxn>
                  <a:cxn ang="0">
                    <a:pos x="223" y="742"/>
                  </a:cxn>
                  <a:cxn ang="0">
                    <a:pos x="151" y="742"/>
                  </a:cxn>
                  <a:cxn ang="0">
                    <a:pos x="84" y="740"/>
                  </a:cxn>
                  <a:cxn ang="0">
                    <a:pos x="0" y="34"/>
                  </a:cxn>
                  <a:cxn ang="0">
                    <a:pos x="17" y="19"/>
                  </a:cxn>
                  <a:cxn ang="0">
                    <a:pos x="93" y="19"/>
                  </a:cxn>
                  <a:cxn ang="0">
                    <a:pos x="147" y="17"/>
                  </a:cxn>
                  <a:cxn ang="0">
                    <a:pos x="209" y="15"/>
                  </a:cxn>
                  <a:cxn ang="0">
                    <a:pos x="274" y="11"/>
                  </a:cxn>
                  <a:cxn ang="0">
                    <a:pos x="343" y="7"/>
                  </a:cxn>
                  <a:cxn ang="0">
                    <a:pos x="412" y="0"/>
                  </a:cxn>
                </a:cxnLst>
                <a:rect l="0" t="0" r="r" b="b"/>
                <a:pathLst>
                  <a:path w="490" h="742">
                    <a:moveTo>
                      <a:pt x="412" y="0"/>
                    </a:moveTo>
                    <a:lnTo>
                      <a:pt x="434" y="11"/>
                    </a:lnTo>
                    <a:lnTo>
                      <a:pt x="447" y="15"/>
                    </a:lnTo>
                    <a:lnTo>
                      <a:pt x="458" y="17"/>
                    </a:lnTo>
                    <a:lnTo>
                      <a:pt x="490" y="733"/>
                    </a:lnTo>
                    <a:lnTo>
                      <a:pt x="413" y="738"/>
                    </a:lnTo>
                    <a:lnTo>
                      <a:pt x="324" y="740"/>
                    </a:lnTo>
                    <a:lnTo>
                      <a:pt x="223" y="742"/>
                    </a:lnTo>
                    <a:lnTo>
                      <a:pt x="151" y="742"/>
                    </a:lnTo>
                    <a:lnTo>
                      <a:pt x="84" y="740"/>
                    </a:lnTo>
                    <a:lnTo>
                      <a:pt x="0" y="34"/>
                    </a:lnTo>
                    <a:lnTo>
                      <a:pt x="17" y="19"/>
                    </a:lnTo>
                    <a:lnTo>
                      <a:pt x="93" y="19"/>
                    </a:lnTo>
                    <a:lnTo>
                      <a:pt x="147" y="17"/>
                    </a:lnTo>
                    <a:lnTo>
                      <a:pt x="209" y="15"/>
                    </a:lnTo>
                    <a:lnTo>
                      <a:pt x="274" y="11"/>
                    </a:lnTo>
                    <a:lnTo>
                      <a:pt x="343" y="7"/>
                    </a:lnTo>
                    <a:lnTo>
                      <a:pt x="412" y="0"/>
                    </a:lnTo>
                    <a:close/>
                  </a:path>
                </a:pathLst>
              </a:custGeom>
              <a:solidFill>
                <a:srgbClr val="E2F9F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4"/>
              <p:cNvSpPr>
                <a:spLocks/>
              </p:cNvSpPr>
              <p:nvPr/>
            </p:nvSpPr>
            <p:spPr bwMode="auto">
              <a:xfrm>
                <a:off x="7253288" y="4144963"/>
                <a:ext cx="339725" cy="263525"/>
              </a:xfrm>
              <a:custGeom>
                <a:avLst/>
                <a:gdLst/>
                <a:ahLst/>
                <a:cxnLst>
                  <a:cxn ang="0">
                    <a:pos x="214" y="0"/>
                  </a:cxn>
                  <a:cxn ang="0">
                    <a:pos x="132" y="166"/>
                  </a:cxn>
                  <a:cxn ang="0">
                    <a:pos x="117" y="158"/>
                  </a:cxn>
                  <a:cxn ang="0">
                    <a:pos x="99" y="147"/>
                  </a:cxn>
                  <a:cxn ang="0">
                    <a:pos x="78" y="131"/>
                  </a:cxn>
                  <a:cxn ang="0">
                    <a:pos x="54" y="106"/>
                  </a:cxn>
                  <a:cxn ang="0">
                    <a:pos x="45" y="93"/>
                  </a:cxn>
                  <a:cxn ang="0">
                    <a:pos x="34" y="75"/>
                  </a:cxn>
                  <a:cxn ang="0">
                    <a:pos x="15" y="37"/>
                  </a:cxn>
                  <a:cxn ang="0">
                    <a:pos x="7" y="21"/>
                  </a:cxn>
                  <a:cxn ang="0">
                    <a:pos x="2" y="7"/>
                  </a:cxn>
                  <a:cxn ang="0">
                    <a:pos x="0" y="4"/>
                  </a:cxn>
                  <a:cxn ang="0">
                    <a:pos x="28" y="11"/>
                  </a:cxn>
                  <a:cxn ang="0">
                    <a:pos x="63" y="13"/>
                  </a:cxn>
                  <a:cxn ang="0">
                    <a:pos x="108" y="11"/>
                  </a:cxn>
                  <a:cxn ang="0">
                    <a:pos x="158" y="7"/>
                  </a:cxn>
                  <a:cxn ang="0">
                    <a:pos x="214" y="0"/>
                  </a:cxn>
                </a:cxnLst>
                <a:rect l="0" t="0" r="r" b="b"/>
                <a:pathLst>
                  <a:path w="214" h="166">
                    <a:moveTo>
                      <a:pt x="214" y="0"/>
                    </a:moveTo>
                    <a:lnTo>
                      <a:pt x="132" y="166"/>
                    </a:lnTo>
                    <a:lnTo>
                      <a:pt x="117" y="158"/>
                    </a:lnTo>
                    <a:lnTo>
                      <a:pt x="99" y="147"/>
                    </a:lnTo>
                    <a:lnTo>
                      <a:pt x="78" y="131"/>
                    </a:lnTo>
                    <a:lnTo>
                      <a:pt x="54" y="106"/>
                    </a:lnTo>
                    <a:lnTo>
                      <a:pt x="45" y="93"/>
                    </a:lnTo>
                    <a:lnTo>
                      <a:pt x="34" y="75"/>
                    </a:lnTo>
                    <a:lnTo>
                      <a:pt x="15" y="37"/>
                    </a:lnTo>
                    <a:lnTo>
                      <a:pt x="7" y="21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8" y="11"/>
                    </a:lnTo>
                    <a:lnTo>
                      <a:pt x="63" y="13"/>
                    </a:lnTo>
                    <a:lnTo>
                      <a:pt x="108" y="11"/>
                    </a:lnTo>
                    <a:lnTo>
                      <a:pt x="158" y="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5"/>
              <p:cNvSpPr>
                <a:spLocks/>
              </p:cNvSpPr>
              <p:nvPr/>
            </p:nvSpPr>
            <p:spPr bwMode="auto">
              <a:xfrm>
                <a:off x="6777038" y="2600325"/>
                <a:ext cx="1409700" cy="1363663"/>
              </a:xfrm>
              <a:custGeom>
                <a:avLst/>
                <a:gdLst/>
                <a:ahLst/>
                <a:cxnLst>
                  <a:cxn ang="0">
                    <a:pos x="415" y="0"/>
                  </a:cxn>
                  <a:cxn ang="0">
                    <a:pos x="479" y="3"/>
                  </a:cxn>
                  <a:cxn ang="0">
                    <a:pos x="544" y="16"/>
                  </a:cxn>
                  <a:cxn ang="0">
                    <a:pos x="607" y="37"/>
                  </a:cxn>
                  <a:cxn ang="0">
                    <a:pos x="663" y="65"/>
                  </a:cxn>
                  <a:cxn ang="0">
                    <a:pos x="712" y="102"/>
                  </a:cxn>
                  <a:cxn ang="0">
                    <a:pos x="756" y="145"/>
                  </a:cxn>
                  <a:cxn ang="0">
                    <a:pos x="793" y="194"/>
                  </a:cxn>
                  <a:cxn ang="0">
                    <a:pos x="825" y="246"/>
                  </a:cxn>
                  <a:cxn ang="0">
                    <a:pos x="851" y="302"/>
                  </a:cxn>
                  <a:cxn ang="0">
                    <a:pos x="870" y="358"/>
                  </a:cxn>
                  <a:cxn ang="0">
                    <a:pos x="883" y="417"/>
                  </a:cxn>
                  <a:cxn ang="0">
                    <a:pos x="888" y="473"/>
                  </a:cxn>
                  <a:cxn ang="0">
                    <a:pos x="888" y="529"/>
                  </a:cxn>
                  <a:cxn ang="0">
                    <a:pos x="879" y="581"/>
                  </a:cxn>
                  <a:cxn ang="0">
                    <a:pos x="864" y="630"/>
                  </a:cxn>
                  <a:cxn ang="0">
                    <a:pos x="836" y="684"/>
                  </a:cxn>
                  <a:cxn ang="0">
                    <a:pos x="801" y="731"/>
                  </a:cxn>
                  <a:cxn ang="0">
                    <a:pos x="760" y="770"/>
                  </a:cxn>
                  <a:cxn ang="0">
                    <a:pos x="713" y="803"/>
                  </a:cxn>
                  <a:cxn ang="0">
                    <a:pos x="661" y="828"/>
                  </a:cxn>
                  <a:cxn ang="0">
                    <a:pos x="605" y="846"/>
                  </a:cxn>
                  <a:cxn ang="0">
                    <a:pos x="548" y="856"/>
                  </a:cxn>
                  <a:cxn ang="0">
                    <a:pos x="486" y="859"/>
                  </a:cxn>
                  <a:cxn ang="0">
                    <a:pos x="423" y="854"/>
                  </a:cxn>
                  <a:cxn ang="0">
                    <a:pos x="360" y="841"/>
                  </a:cxn>
                  <a:cxn ang="0">
                    <a:pos x="296" y="818"/>
                  </a:cxn>
                  <a:cxn ang="0">
                    <a:pos x="235" y="788"/>
                  </a:cxn>
                  <a:cxn ang="0">
                    <a:pos x="181" y="751"/>
                  </a:cxn>
                  <a:cxn ang="0">
                    <a:pos x="132" y="708"/>
                  </a:cxn>
                  <a:cxn ang="0">
                    <a:pos x="90" y="660"/>
                  </a:cxn>
                  <a:cxn ang="0">
                    <a:pos x="56" y="608"/>
                  </a:cxn>
                  <a:cxn ang="0">
                    <a:pos x="30" y="552"/>
                  </a:cxn>
                  <a:cxn ang="0">
                    <a:pos x="11" y="494"/>
                  </a:cxn>
                  <a:cxn ang="0">
                    <a:pos x="2" y="434"/>
                  </a:cxn>
                  <a:cxn ang="0">
                    <a:pos x="0" y="373"/>
                  </a:cxn>
                  <a:cxn ang="0">
                    <a:pos x="10" y="311"/>
                  </a:cxn>
                  <a:cxn ang="0">
                    <a:pos x="30" y="249"/>
                  </a:cxn>
                  <a:cxn ang="0">
                    <a:pos x="58" y="194"/>
                  </a:cxn>
                  <a:cxn ang="0">
                    <a:pos x="95" y="143"/>
                  </a:cxn>
                  <a:cxn ang="0">
                    <a:pos x="138" y="100"/>
                  </a:cxn>
                  <a:cxn ang="0">
                    <a:pos x="185" y="65"/>
                  </a:cxn>
                  <a:cxn ang="0">
                    <a:pos x="239" y="37"/>
                  </a:cxn>
                  <a:cxn ang="0">
                    <a:pos x="294" y="16"/>
                  </a:cxn>
                  <a:cxn ang="0">
                    <a:pos x="354" y="3"/>
                  </a:cxn>
                  <a:cxn ang="0">
                    <a:pos x="415" y="0"/>
                  </a:cxn>
                </a:cxnLst>
                <a:rect l="0" t="0" r="r" b="b"/>
                <a:pathLst>
                  <a:path w="888" h="859">
                    <a:moveTo>
                      <a:pt x="415" y="0"/>
                    </a:moveTo>
                    <a:lnTo>
                      <a:pt x="479" y="3"/>
                    </a:lnTo>
                    <a:lnTo>
                      <a:pt x="544" y="16"/>
                    </a:lnTo>
                    <a:lnTo>
                      <a:pt x="607" y="37"/>
                    </a:lnTo>
                    <a:lnTo>
                      <a:pt x="663" y="65"/>
                    </a:lnTo>
                    <a:lnTo>
                      <a:pt x="712" y="102"/>
                    </a:lnTo>
                    <a:lnTo>
                      <a:pt x="756" y="145"/>
                    </a:lnTo>
                    <a:lnTo>
                      <a:pt x="793" y="194"/>
                    </a:lnTo>
                    <a:lnTo>
                      <a:pt x="825" y="246"/>
                    </a:lnTo>
                    <a:lnTo>
                      <a:pt x="851" y="302"/>
                    </a:lnTo>
                    <a:lnTo>
                      <a:pt x="870" y="358"/>
                    </a:lnTo>
                    <a:lnTo>
                      <a:pt x="883" y="417"/>
                    </a:lnTo>
                    <a:lnTo>
                      <a:pt x="888" y="473"/>
                    </a:lnTo>
                    <a:lnTo>
                      <a:pt x="888" y="529"/>
                    </a:lnTo>
                    <a:lnTo>
                      <a:pt x="879" y="581"/>
                    </a:lnTo>
                    <a:lnTo>
                      <a:pt x="864" y="630"/>
                    </a:lnTo>
                    <a:lnTo>
                      <a:pt x="836" y="684"/>
                    </a:lnTo>
                    <a:lnTo>
                      <a:pt x="801" y="731"/>
                    </a:lnTo>
                    <a:lnTo>
                      <a:pt x="760" y="770"/>
                    </a:lnTo>
                    <a:lnTo>
                      <a:pt x="713" y="803"/>
                    </a:lnTo>
                    <a:lnTo>
                      <a:pt x="661" y="828"/>
                    </a:lnTo>
                    <a:lnTo>
                      <a:pt x="605" y="846"/>
                    </a:lnTo>
                    <a:lnTo>
                      <a:pt x="548" y="856"/>
                    </a:lnTo>
                    <a:lnTo>
                      <a:pt x="486" y="859"/>
                    </a:lnTo>
                    <a:lnTo>
                      <a:pt x="423" y="854"/>
                    </a:lnTo>
                    <a:lnTo>
                      <a:pt x="360" y="841"/>
                    </a:lnTo>
                    <a:lnTo>
                      <a:pt x="296" y="818"/>
                    </a:lnTo>
                    <a:lnTo>
                      <a:pt x="235" y="788"/>
                    </a:lnTo>
                    <a:lnTo>
                      <a:pt x="181" y="751"/>
                    </a:lnTo>
                    <a:lnTo>
                      <a:pt x="132" y="708"/>
                    </a:lnTo>
                    <a:lnTo>
                      <a:pt x="90" y="660"/>
                    </a:lnTo>
                    <a:lnTo>
                      <a:pt x="56" y="608"/>
                    </a:lnTo>
                    <a:lnTo>
                      <a:pt x="30" y="552"/>
                    </a:lnTo>
                    <a:lnTo>
                      <a:pt x="11" y="494"/>
                    </a:lnTo>
                    <a:lnTo>
                      <a:pt x="2" y="434"/>
                    </a:lnTo>
                    <a:lnTo>
                      <a:pt x="0" y="373"/>
                    </a:lnTo>
                    <a:lnTo>
                      <a:pt x="10" y="311"/>
                    </a:lnTo>
                    <a:lnTo>
                      <a:pt x="30" y="249"/>
                    </a:lnTo>
                    <a:lnTo>
                      <a:pt x="58" y="194"/>
                    </a:lnTo>
                    <a:lnTo>
                      <a:pt x="95" y="143"/>
                    </a:lnTo>
                    <a:lnTo>
                      <a:pt x="138" y="100"/>
                    </a:lnTo>
                    <a:lnTo>
                      <a:pt x="185" y="65"/>
                    </a:lnTo>
                    <a:lnTo>
                      <a:pt x="239" y="37"/>
                    </a:lnTo>
                    <a:lnTo>
                      <a:pt x="294" y="16"/>
                    </a:lnTo>
                    <a:lnTo>
                      <a:pt x="354" y="3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FFC89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6"/>
              <p:cNvSpPr>
                <a:spLocks/>
              </p:cNvSpPr>
              <p:nvPr/>
            </p:nvSpPr>
            <p:spPr bwMode="auto">
              <a:xfrm>
                <a:off x="6907213" y="2676525"/>
                <a:ext cx="1230312" cy="1190625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419" y="4"/>
                  </a:cxn>
                  <a:cxn ang="0">
                    <a:pos x="475" y="15"/>
                  </a:cxn>
                  <a:cxn ang="0">
                    <a:pos x="531" y="34"/>
                  </a:cxn>
                  <a:cxn ang="0">
                    <a:pos x="583" y="62"/>
                  </a:cxn>
                  <a:cxn ang="0">
                    <a:pos x="630" y="97"/>
                  </a:cxn>
                  <a:cxn ang="0">
                    <a:pos x="669" y="140"/>
                  </a:cxn>
                  <a:cxn ang="0">
                    <a:pos x="704" y="187"/>
                  </a:cxn>
                  <a:cxn ang="0">
                    <a:pos x="732" y="239"/>
                  </a:cxn>
                  <a:cxn ang="0">
                    <a:pos x="752" y="293"/>
                  </a:cxn>
                  <a:cxn ang="0">
                    <a:pos x="767" y="347"/>
                  </a:cxn>
                  <a:cxn ang="0">
                    <a:pos x="775" y="401"/>
                  </a:cxn>
                  <a:cxn ang="0">
                    <a:pos x="775" y="455"/>
                  </a:cxn>
                  <a:cxn ang="0">
                    <a:pos x="769" y="505"/>
                  </a:cxn>
                  <a:cxn ang="0">
                    <a:pos x="754" y="552"/>
                  </a:cxn>
                  <a:cxn ang="0">
                    <a:pos x="730" y="599"/>
                  </a:cxn>
                  <a:cxn ang="0">
                    <a:pos x="700" y="640"/>
                  </a:cxn>
                  <a:cxn ang="0">
                    <a:pos x="665" y="673"/>
                  </a:cxn>
                  <a:cxn ang="0">
                    <a:pos x="624" y="701"/>
                  </a:cxn>
                  <a:cxn ang="0">
                    <a:pos x="577" y="724"/>
                  </a:cxn>
                  <a:cxn ang="0">
                    <a:pos x="529" y="739"/>
                  </a:cxn>
                  <a:cxn ang="0">
                    <a:pos x="479" y="748"/>
                  </a:cxn>
                  <a:cxn ang="0">
                    <a:pos x="425" y="750"/>
                  </a:cxn>
                  <a:cxn ang="0">
                    <a:pos x="369" y="746"/>
                  </a:cxn>
                  <a:cxn ang="0">
                    <a:pos x="315" y="733"/>
                  </a:cxn>
                  <a:cxn ang="0">
                    <a:pos x="259" y="714"/>
                  </a:cxn>
                  <a:cxn ang="0">
                    <a:pos x="201" y="684"/>
                  </a:cxn>
                  <a:cxn ang="0">
                    <a:pos x="149" y="649"/>
                  </a:cxn>
                  <a:cxn ang="0">
                    <a:pos x="104" y="606"/>
                  </a:cxn>
                  <a:cxn ang="0">
                    <a:pos x="67" y="560"/>
                  </a:cxn>
                  <a:cxn ang="0">
                    <a:pos x="37" y="507"/>
                  </a:cxn>
                  <a:cxn ang="0">
                    <a:pos x="15" y="453"/>
                  </a:cxn>
                  <a:cxn ang="0">
                    <a:pos x="4" y="395"/>
                  </a:cxn>
                  <a:cxn ang="0">
                    <a:pos x="0" y="338"/>
                  </a:cxn>
                  <a:cxn ang="0">
                    <a:pos x="8" y="278"/>
                  </a:cxn>
                  <a:cxn ang="0">
                    <a:pos x="26" y="220"/>
                  </a:cxn>
                  <a:cxn ang="0">
                    <a:pos x="52" y="170"/>
                  </a:cxn>
                  <a:cxn ang="0">
                    <a:pos x="84" y="127"/>
                  </a:cxn>
                  <a:cxn ang="0">
                    <a:pos x="121" y="90"/>
                  </a:cxn>
                  <a:cxn ang="0">
                    <a:pos x="162" y="58"/>
                  </a:cxn>
                  <a:cxn ang="0">
                    <a:pos x="209" y="34"/>
                  </a:cxn>
                  <a:cxn ang="0">
                    <a:pos x="259" y="15"/>
                  </a:cxn>
                  <a:cxn ang="0">
                    <a:pos x="311" y="4"/>
                  </a:cxn>
                  <a:cxn ang="0">
                    <a:pos x="363" y="0"/>
                  </a:cxn>
                </a:cxnLst>
                <a:rect l="0" t="0" r="r" b="b"/>
                <a:pathLst>
                  <a:path w="775" h="750">
                    <a:moveTo>
                      <a:pt x="363" y="0"/>
                    </a:moveTo>
                    <a:lnTo>
                      <a:pt x="419" y="4"/>
                    </a:lnTo>
                    <a:lnTo>
                      <a:pt x="475" y="15"/>
                    </a:lnTo>
                    <a:lnTo>
                      <a:pt x="531" y="34"/>
                    </a:lnTo>
                    <a:lnTo>
                      <a:pt x="583" y="62"/>
                    </a:lnTo>
                    <a:lnTo>
                      <a:pt x="630" y="97"/>
                    </a:lnTo>
                    <a:lnTo>
                      <a:pt x="669" y="140"/>
                    </a:lnTo>
                    <a:lnTo>
                      <a:pt x="704" y="187"/>
                    </a:lnTo>
                    <a:lnTo>
                      <a:pt x="732" y="239"/>
                    </a:lnTo>
                    <a:lnTo>
                      <a:pt x="752" y="293"/>
                    </a:lnTo>
                    <a:lnTo>
                      <a:pt x="767" y="347"/>
                    </a:lnTo>
                    <a:lnTo>
                      <a:pt x="775" y="401"/>
                    </a:lnTo>
                    <a:lnTo>
                      <a:pt x="775" y="455"/>
                    </a:lnTo>
                    <a:lnTo>
                      <a:pt x="769" y="505"/>
                    </a:lnTo>
                    <a:lnTo>
                      <a:pt x="754" y="552"/>
                    </a:lnTo>
                    <a:lnTo>
                      <a:pt x="730" y="599"/>
                    </a:lnTo>
                    <a:lnTo>
                      <a:pt x="700" y="640"/>
                    </a:lnTo>
                    <a:lnTo>
                      <a:pt x="665" y="673"/>
                    </a:lnTo>
                    <a:lnTo>
                      <a:pt x="624" y="701"/>
                    </a:lnTo>
                    <a:lnTo>
                      <a:pt x="577" y="724"/>
                    </a:lnTo>
                    <a:lnTo>
                      <a:pt x="529" y="739"/>
                    </a:lnTo>
                    <a:lnTo>
                      <a:pt x="479" y="748"/>
                    </a:lnTo>
                    <a:lnTo>
                      <a:pt x="425" y="750"/>
                    </a:lnTo>
                    <a:lnTo>
                      <a:pt x="369" y="746"/>
                    </a:lnTo>
                    <a:lnTo>
                      <a:pt x="315" y="733"/>
                    </a:lnTo>
                    <a:lnTo>
                      <a:pt x="259" y="714"/>
                    </a:lnTo>
                    <a:lnTo>
                      <a:pt x="201" y="684"/>
                    </a:lnTo>
                    <a:lnTo>
                      <a:pt x="149" y="649"/>
                    </a:lnTo>
                    <a:lnTo>
                      <a:pt x="104" y="606"/>
                    </a:lnTo>
                    <a:lnTo>
                      <a:pt x="67" y="560"/>
                    </a:lnTo>
                    <a:lnTo>
                      <a:pt x="37" y="507"/>
                    </a:lnTo>
                    <a:lnTo>
                      <a:pt x="15" y="453"/>
                    </a:lnTo>
                    <a:lnTo>
                      <a:pt x="4" y="395"/>
                    </a:lnTo>
                    <a:lnTo>
                      <a:pt x="0" y="338"/>
                    </a:lnTo>
                    <a:lnTo>
                      <a:pt x="8" y="278"/>
                    </a:lnTo>
                    <a:lnTo>
                      <a:pt x="26" y="220"/>
                    </a:lnTo>
                    <a:lnTo>
                      <a:pt x="52" y="170"/>
                    </a:lnTo>
                    <a:lnTo>
                      <a:pt x="84" y="127"/>
                    </a:lnTo>
                    <a:lnTo>
                      <a:pt x="121" y="90"/>
                    </a:lnTo>
                    <a:lnTo>
                      <a:pt x="162" y="58"/>
                    </a:lnTo>
                    <a:lnTo>
                      <a:pt x="209" y="34"/>
                    </a:lnTo>
                    <a:lnTo>
                      <a:pt x="259" y="15"/>
                    </a:lnTo>
                    <a:lnTo>
                      <a:pt x="311" y="4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FFD7A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7"/>
              <p:cNvSpPr>
                <a:spLocks/>
              </p:cNvSpPr>
              <p:nvPr/>
            </p:nvSpPr>
            <p:spPr bwMode="auto">
              <a:xfrm>
                <a:off x="6777038" y="2628900"/>
                <a:ext cx="1212850" cy="1098550"/>
              </a:xfrm>
              <a:custGeom>
                <a:avLst/>
                <a:gdLst/>
                <a:ahLst/>
                <a:cxnLst>
                  <a:cxn ang="0">
                    <a:pos x="414" y="0"/>
                  </a:cxn>
                  <a:cxn ang="0">
                    <a:pos x="477" y="4"/>
                  </a:cxn>
                  <a:cxn ang="0">
                    <a:pos x="540" y="17"/>
                  </a:cxn>
                  <a:cxn ang="0">
                    <a:pos x="604" y="38"/>
                  </a:cxn>
                  <a:cxn ang="0">
                    <a:pos x="648" y="60"/>
                  </a:cxn>
                  <a:cxn ang="0">
                    <a:pos x="684" y="82"/>
                  </a:cxn>
                  <a:cxn ang="0">
                    <a:pos x="713" y="108"/>
                  </a:cxn>
                  <a:cxn ang="0">
                    <a:pos x="741" y="135"/>
                  </a:cxn>
                  <a:cxn ang="0">
                    <a:pos x="764" y="164"/>
                  </a:cxn>
                  <a:cxn ang="0">
                    <a:pos x="760" y="207"/>
                  </a:cxn>
                  <a:cxn ang="0">
                    <a:pos x="749" y="245"/>
                  </a:cxn>
                  <a:cxn ang="0">
                    <a:pos x="732" y="274"/>
                  </a:cxn>
                  <a:cxn ang="0">
                    <a:pos x="710" y="300"/>
                  </a:cxn>
                  <a:cxn ang="0">
                    <a:pos x="682" y="321"/>
                  </a:cxn>
                  <a:cxn ang="0">
                    <a:pos x="650" y="336"/>
                  </a:cxn>
                  <a:cxn ang="0">
                    <a:pos x="615" y="349"/>
                  </a:cxn>
                  <a:cxn ang="0">
                    <a:pos x="577" y="356"/>
                  </a:cxn>
                  <a:cxn ang="0">
                    <a:pos x="538" y="362"/>
                  </a:cxn>
                  <a:cxn ang="0">
                    <a:pos x="497" y="364"/>
                  </a:cxn>
                  <a:cxn ang="0">
                    <a:pos x="458" y="364"/>
                  </a:cxn>
                  <a:cxn ang="0">
                    <a:pos x="380" y="360"/>
                  </a:cxn>
                  <a:cxn ang="0">
                    <a:pos x="345" y="356"/>
                  </a:cxn>
                  <a:cxn ang="0">
                    <a:pos x="313" y="351"/>
                  </a:cxn>
                  <a:cxn ang="0">
                    <a:pos x="285" y="345"/>
                  </a:cxn>
                  <a:cxn ang="0">
                    <a:pos x="263" y="342"/>
                  </a:cxn>
                  <a:cxn ang="0">
                    <a:pos x="244" y="338"/>
                  </a:cxn>
                  <a:cxn ang="0">
                    <a:pos x="233" y="336"/>
                  </a:cxn>
                  <a:cxn ang="0">
                    <a:pos x="229" y="334"/>
                  </a:cxn>
                  <a:cxn ang="0">
                    <a:pos x="240" y="394"/>
                  </a:cxn>
                  <a:cxn ang="0">
                    <a:pos x="246" y="448"/>
                  </a:cxn>
                  <a:cxn ang="0">
                    <a:pos x="244" y="496"/>
                  </a:cxn>
                  <a:cxn ang="0">
                    <a:pos x="237" y="539"/>
                  </a:cxn>
                  <a:cxn ang="0">
                    <a:pos x="226" y="578"/>
                  </a:cxn>
                  <a:cxn ang="0">
                    <a:pos x="211" y="612"/>
                  </a:cxn>
                  <a:cxn ang="0">
                    <a:pos x="194" y="640"/>
                  </a:cxn>
                  <a:cxn ang="0">
                    <a:pos x="175" y="662"/>
                  </a:cxn>
                  <a:cxn ang="0">
                    <a:pos x="155" y="679"/>
                  </a:cxn>
                  <a:cxn ang="0">
                    <a:pos x="136" y="692"/>
                  </a:cxn>
                  <a:cxn ang="0">
                    <a:pos x="97" y="651"/>
                  </a:cxn>
                  <a:cxn ang="0">
                    <a:pos x="65" y="606"/>
                  </a:cxn>
                  <a:cxn ang="0">
                    <a:pos x="39" y="558"/>
                  </a:cxn>
                  <a:cxn ang="0">
                    <a:pos x="21" y="507"/>
                  </a:cxn>
                  <a:cxn ang="0">
                    <a:pos x="8" y="453"/>
                  </a:cxn>
                  <a:cxn ang="0">
                    <a:pos x="0" y="399"/>
                  </a:cxn>
                  <a:cxn ang="0">
                    <a:pos x="0" y="345"/>
                  </a:cxn>
                  <a:cxn ang="0">
                    <a:pos x="10" y="297"/>
                  </a:cxn>
                  <a:cxn ang="0">
                    <a:pos x="26" y="250"/>
                  </a:cxn>
                  <a:cxn ang="0">
                    <a:pos x="54" y="194"/>
                  </a:cxn>
                  <a:cxn ang="0">
                    <a:pos x="91" y="144"/>
                  </a:cxn>
                  <a:cxn ang="0">
                    <a:pos x="134" y="101"/>
                  </a:cxn>
                  <a:cxn ang="0">
                    <a:pos x="183" y="66"/>
                  </a:cxn>
                  <a:cxn ang="0">
                    <a:pos x="235" y="38"/>
                  </a:cxn>
                  <a:cxn ang="0">
                    <a:pos x="291" y="17"/>
                  </a:cxn>
                  <a:cxn ang="0">
                    <a:pos x="350" y="4"/>
                  </a:cxn>
                  <a:cxn ang="0">
                    <a:pos x="414" y="0"/>
                  </a:cxn>
                </a:cxnLst>
                <a:rect l="0" t="0" r="r" b="b"/>
                <a:pathLst>
                  <a:path w="764" h="692">
                    <a:moveTo>
                      <a:pt x="414" y="0"/>
                    </a:moveTo>
                    <a:lnTo>
                      <a:pt x="477" y="4"/>
                    </a:lnTo>
                    <a:lnTo>
                      <a:pt x="540" y="17"/>
                    </a:lnTo>
                    <a:lnTo>
                      <a:pt x="604" y="38"/>
                    </a:lnTo>
                    <a:lnTo>
                      <a:pt x="648" y="60"/>
                    </a:lnTo>
                    <a:lnTo>
                      <a:pt x="684" y="82"/>
                    </a:lnTo>
                    <a:lnTo>
                      <a:pt x="713" y="108"/>
                    </a:lnTo>
                    <a:lnTo>
                      <a:pt x="741" y="135"/>
                    </a:lnTo>
                    <a:lnTo>
                      <a:pt x="764" y="164"/>
                    </a:lnTo>
                    <a:lnTo>
                      <a:pt x="760" y="207"/>
                    </a:lnTo>
                    <a:lnTo>
                      <a:pt x="749" y="245"/>
                    </a:lnTo>
                    <a:lnTo>
                      <a:pt x="732" y="274"/>
                    </a:lnTo>
                    <a:lnTo>
                      <a:pt x="710" y="300"/>
                    </a:lnTo>
                    <a:lnTo>
                      <a:pt x="682" y="321"/>
                    </a:lnTo>
                    <a:lnTo>
                      <a:pt x="650" y="336"/>
                    </a:lnTo>
                    <a:lnTo>
                      <a:pt x="615" y="349"/>
                    </a:lnTo>
                    <a:lnTo>
                      <a:pt x="577" y="356"/>
                    </a:lnTo>
                    <a:lnTo>
                      <a:pt x="538" y="362"/>
                    </a:lnTo>
                    <a:lnTo>
                      <a:pt x="497" y="364"/>
                    </a:lnTo>
                    <a:lnTo>
                      <a:pt x="458" y="364"/>
                    </a:lnTo>
                    <a:lnTo>
                      <a:pt x="380" y="360"/>
                    </a:lnTo>
                    <a:lnTo>
                      <a:pt x="345" y="356"/>
                    </a:lnTo>
                    <a:lnTo>
                      <a:pt x="313" y="351"/>
                    </a:lnTo>
                    <a:lnTo>
                      <a:pt x="285" y="345"/>
                    </a:lnTo>
                    <a:lnTo>
                      <a:pt x="263" y="342"/>
                    </a:lnTo>
                    <a:lnTo>
                      <a:pt x="244" y="338"/>
                    </a:lnTo>
                    <a:lnTo>
                      <a:pt x="233" y="336"/>
                    </a:lnTo>
                    <a:lnTo>
                      <a:pt x="229" y="334"/>
                    </a:lnTo>
                    <a:lnTo>
                      <a:pt x="240" y="394"/>
                    </a:lnTo>
                    <a:lnTo>
                      <a:pt x="246" y="448"/>
                    </a:lnTo>
                    <a:lnTo>
                      <a:pt x="244" y="496"/>
                    </a:lnTo>
                    <a:lnTo>
                      <a:pt x="237" y="539"/>
                    </a:lnTo>
                    <a:lnTo>
                      <a:pt x="226" y="578"/>
                    </a:lnTo>
                    <a:lnTo>
                      <a:pt x="211" y="612"/>
                    </a:lnTo>
                    <a:lnTo>
                      <a:pt x="194" y="640"/>
                    </a:lnTo>
                    <a:lnTo>
                      <a:pt x="175" y="662"/>
                    </a:lnTo>
                    <a:lnTo>
                      <a:pt x="155" y="679"/>
                    </a:lnTo>
                    <a:lnTo>
                      <a:pt x="136" y="692"/>
                    </a:lnTo>
                    <a:lnTo>
                      <a:pt x="97" y="651"/>
                    </a:lnTo>
                    <a:lnTo>
                      <a:pt x="65" y="606"/>
                    </a:lnTo>
                    <a:lnTo>
                      <a:pt x="39" y="558"/>
                    </a:lnTo>
                    <a:lnTo>
                      <a:pt x="21" y="507"/>
                    </a:lnTo>
                    <a:lnTo>
                      <a:pt x="8" y="453"/>
                    </a:lnTo>
                    <a:lnTo>
                      <a:pt x="0" y="399"/>
                    </a:lnTo>
                    <a:lnTo>
                      <a:pt x="0" y="345"/>
                    </a:lnTo>
                    <a:lnTo>
                      <a:pt x="10" y="297"/>
                    </a:lnTo>
                    <a:lnTo>
                      <a:pt x="26" y="250"/>
                    </a:lnTo>
                    <a:lnTo>
                      <a:pt x="54" y="194"/>
                    </a:lnTo>
                    <a:lnTo>
                      <a:pt x="91" y="144"/>
                    </a:lnTo>
                    <a:lnTo>
                      <a:pt x="134" y="101"/>
                    </a:lnTo>
                    <a:lnTo>
                      <a:pt x="183" y="66"/>
                    </a:lnTo>
                    <a:lnTo>
                      <a:pt x="235" y="38"/>
                    </a:lnTo>
                    <a:lnTo>
                      <a:pt x="291" y="17"/>
                    </a:lnTo>
                    <a:lnTo>
                      <a:pt x="350" y="4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E6934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"/>
              <p:cNvSpPr>
                <a:spLocks/>
              </p:cNvSpPr>
              <p:nvPr/>
            </p:nvSpPr>
            <p:spPr bwMode="auto">
              <a:xfrm>
                <a:off x="6777038" y="2600325"/>
                <a:ext cx="1217612" cy="1106488"/>
              </a:xfrm>
              <a:custGeom>
                <a:avLst/>
                <a:gdLst/>
                <a:ahLst/>
                <a:cxnLst>
                  <a:cxn ang="0">
                    <a:pos x="415" y="0"/>
                  </a:cxn>
                  <a:cxn ang="0">
                    <a:pos x="479" y="3"/>
                  </a:cxn>
                  <a:cxn ang="0">
                    <a:pos x="544" y="16"/>
                  </a:cxn>
                  <a:cxn ang="0">
                    <a:pos x="607" y="37"/>
                  </a:cxn>
                  <a:cxn ang="0">
                    <a:pos x="652" y="59"/>
                  </a:cxn>
                  <a:cxn ang="0">
                    <a:pos x="687" y="82"/>
                  </a:cxn>
                  <a:cxn ang="0">
                    <a:pos x="717" y="108"/>
                  </a:cxn>
                  <a:cxn ang="0">
                    <a:pos x="745" y="134"/>
                  </a:cxn>
                  <a:cxn ang="0">
                    <a:pos x="767" y="164"/>
                  </a:cxn>
                  <a:cxn ang="0">
                    <a:pos x="764" y="207"/>
                  </a:cxn>
                  <a:cxn ang="0">
                    <a:pos x="753" y="244"/>
                  </a:cxn>
                  <a:cxn ang="0">
                    <a:pos x="736" y="274"/>
                  </a:cxn>
                  <a:cxn ang="0">
                    <a:pos x="713" y="300"/>
                  </a:cxn>
                  <a:cxn ang="0">
                    <a:pos x="685" y="320"/>
                  </a:cxn>
                  <a:cxn ang="0">
                    <a:pos x="654" y="335"/>
                  </a:cxn>
                  <a:cxn ang="0">
                    <a:pos x="618" y="348"/>
                  </a:cxn>
                  <a:cxn ang="0">
                    <a:pos x="581" y="356"/>
                  </a:cxn>
                  <a:cxn ang="0">
                    <a:pos x="542" y="361"/>
                  </a:cxn>
                  <a:cxn ang="0">
                    <a:pos x="501" y="363"/>
                  </a:cxn>
                  <a:cxn ang="0">
                    <a:pos x="462" y="363"/>
                  </a:cxn>
                  <a:cxn ang="0">
                    <a:pos x="384" y="360"/>
                  </a:cxn>
                  <a:cxn ang="0">
                    <a:pos x="348" y="356"/>
                  </a:cxn>
                  <a:cxn ang="0">
                    <a:pos x="317" y="350"/>
                  </a:cxn>
                  <a:cxn ang="0">
                    <a:pos x="289" y="345"/>
                  </a:cxn>
                  <a:cxn ang="0">
                    <a:pos x="267" y="341"/>
                  </a:cxn>
                  <a:cxn ang="0">
                    <a:pos x="248" y="337"/>
                  </a:cxn>
                  <a:cxn ang="0">
                    <a:pos x="237" y="335"/>
                  </a:cxn>
                  <a:cxn ang="0">
                    <a:pos x="233" y="333"/>
                  </a:cxn>
                  <a:cxn ang="0">
                    <a:pos x="246" y="395"/>
                  </a:cxn>
                  <a:cxn ang="0">
                    <a:pos x="250" y="451"/>
                  </a:cxn>
                  <a:cxn ang="0">
                    <a:pos x="248" y="501"/>
                  </a:cxn>
                  <a:cxn ang="0">
                    <a:pos x="242" y="544"/>
                  </a:cxn>
                  <a:cxn ang="0">
                    <a:pos x="231" y="583"/>
                  </a:cxn>
                  <a:cxn ang="0">
                    <a:pos x="216" y="615"/>
                  </a:cxn>
                  <a:cxn ang="0">
                    <a:pos x="198" y="643"/>
                  </a:cxn>
                  <a:cxn ang="0">
                    <a:pos x="179" y="663"/>
                  </a:cxn>
                  <a:cxn ang="0">
                    <a:pos x="159" y="680"/>
                  </a:cxn>
                  <a:cxn ang="0">
                    <a:pos x="140" y="691"/>
                  </a:cxn>
                  <a:cxn ang="0">
                    <a:pos x="121" y="697"/>
                  </a:cxn>
                  <a:cxn ang="0">
                    <a:pos x="82" y="649"/>
                  </a:cxn>
                  <a:cxn ang="0">
                    <a:pos x="50" y="598"/>
                  </a:cxn>
                  <a:cxn ang="0">
                    <a:pos x="26" y="544"/>
                  </a:cxn>
                  <a:cxn ang="0">
                    <a:pos x="10" y="486"/>
                  </a:cxn>
                  <a:cxn ang="0">
                    <a:pos x="0" y="429"/>
                  </a:cxn>
                  <a:cxn ang="0">
                    <a:pos x="0" y="369"/>
                  </a:cxn>
                  <a:cxn ang="0">
                    <a:pos x="11" y="309"/>
                  </a:cxn>
                  <a:cxn ang="0">
                    <a:pos x="30" y="249"/>
                  </a:cxn>
                  <a:cxn ang="0">
                    <a:pos x="58" y="194"/>
                  </a:cxn>
                  <a:cxn ang="0">
                    <a:pos x="95" y="143"/>
                  </a:cxn>
                  <a:cxn ang="0">
                    <a:pos x="138" y="100"/>
                  </a:cxn>
                  <a:cxn ang="0">
                    <a:pos x="185" y="65"/>
                  </a:cxn>
                  <a:cxn ang="0">
                    <a:pos x="239" y="37"/>
                  </a:cxn>
                  <a:cxn ang="0">
                    <a:pos x="294" y="16"/>
                  </a:cxn>
                  <a:cxn ang="0">
                    <a:pos x="354" y="3"/>
                  </a:cxn>
                  <a:cxn ang="0">
                    <a:pos x="415" y="0"/>
                  </a:cxn>
                </a:cxnLst>
                <a:rect l="0" t="0" r="r" b="b"/>
                <a:pathLst>
                  <a:path w="767" h="697">
                    <a:moveTo>
                      <a:pt x="415" y="0"/>
                    </a:moveTo>
                    <a:lnTo>
                      <a:pt x="479" y="3"/>
                    </a:lnTo>
                    <a:lnTo>
                      <a:pt x="544" y="16"/>
                    </a:lnTo>
                    <a:lnTo>
                      <a:pt x="607" y="37"/>
                    </a:lnTo>
                    <a:lnTo>
                      <a:pt x="652" y="59"/>
                    </a:lnTo>
                    <a:lnTo>
                      <a:pt x="687" y="82"/>
                    </a:lnTo>
                    <a:lnTo>
                      <a:pt x="717" y="108"/>
                    </a:lnTo>
                    <a:lnTo>
                      <a:pt x="745" y="134"/>
                    </a:lnTo>
                    <a:lnTo>
                      <a:pt x="767" y="164"/>
                    </a:lnTo>
                    <a:lnTo>
                      <a:pt x="764" y="207"/>
                    </a:lnTo>
                    <a:lnTo>
                      <a:pt x="753" y="244"/>
                    </a:lnTo>
                    <a:lnTo>
                      <a:pt x="736" y="274"/>
                    </a:lnTo>
                    <a:lnTo>
                      <a:pt x="713" y="300"/>
                    </a:lnTo>
                    <a:lnTo>
                      <a:pt x="685" y="320"/>
                    </a:lnTo>
                    <a:lnTo>
                      <a:pt x="654" y="335"/>
                    </a:lnTo>
                    <a:lnTo>
                      <a:pt x="618" y="348"/>
                    </a:lnTo>
                    <a:lnTo>
                      <a:pt x="581" y="356"/>
                    </a:lnTo>
                    <a:lnTo>
                      <a:pt x="542" y="361"/>
                    </a:lnTo>
                    <a:lnTo>
                      <a:pt x="501" y="363"/>
                    </a:lnTo>
                    <a:lnTo>
                      <a:pt x="462" y="363"/>
                    </a:lnTo>
                    <a:lnTo>
                      <a:pt x="384" y="360"/>
                    </a:lnTo>
                    <a:lnTo>
                      <a:pt x="348" y="356"/>
                    </a:lnTo>
                    <a:lnTo>
                      <a:pt x="317" y="350"/>
                    </a:lnTo>
                    <a:lnTo>
                      <a:pt x="289" y="345"/>
                    </a:lnTo>
                    <a:lnTo>
                      <a:pt x="267" y="341"/>
                    </a:lnTo>
                    <a:lnTo>
                      <a:pt x="248" y="337"/>
                    </a:lnTo>
                    <a:lnTo>
                      <a:pt x="237" y="335"/>
                    </a:lnTo>
                    <a:lnTo>
                      <a:pt x="233" y="333"/>
                    </a:lnTo>
                    <a:lnTo>
                      <a:pt x="246" y="395"/>
                    </a:lnTo>
                    <a:lnTo>
                      <a:pt x="250" y="451"/>
                    </a:lnTo>
                    <a:lnTo>
                      <a:pt x="248" y="501"/>
                    </a:lnTo>
                    <a:lnTo>
                      <a:pt x="242" y="544"/>
                    </a:lnTo>
                    <a:lnTo>
                      <a:pt x="231" y="583"/>
                    </a:lnTo>
                    <a:lnTo>
                      <a:pt x="216" y="615"/>
                    </a:lnTo>
                    <a:lnTo>
                      <a:pt x="198" y="643"/>
                    </a:lnTo>
                    <a:lnTo>
                      <a:pt x="179" y="663"/>
                    </a:lnTo>
                    <a:lnTo>
                      <a:pt x="159" y="680"/>
                    </a:lnTo>
                    <a:lnTo>
                      <a:pt x="140" y="691"/>
                    </a:lnTo>
                    <a:lnTo>
                      <a:pt x="121" y="697"/>
                    </a:lnTo>
                    <a:lnTo>
                      <a:pt x="82" y="649"/>
                    </a:lnTo>
                    <a:lnTo>
                      <a:pt x="50" y="598"/>
                    </a:lnTo>
                    <a:lnTo>
                      <a:pt x="26" y="544"/>
                    </a:lnTo>
                    <a:lnTo>
                      <a:pt x="10" y="486"/>
                    </a:lnTo>
                    <a:lnTo>
                      <a:pt x="0" y="429"/>
                    </a:lnTo>
                    <a:lnTo>
                      <a:pt x="0" y="369"/>
                    </a:lnTo>
                    <a:lnTo>
                      <a:pt x="11" y="309"/>
                    </a:lnTo>
                    <a:lnTo>
                      <a:pt x="30" y="249"/>
                    </a:lnTo>
                    <a:lnTo>
                      <a:pt x="58" y="194"/>
                    </a:lnTo>
                    <a:lnTo>
                      <a:pt x="95" y="143"/>
                    </a:lnTo>
                    <a:lnTo>
                      <a:pt x="138" y="100"/>
                    </a:lnTo>
                    <a:lnTo>
                      <a:pt x="185" y="65"/>
                    </a:lnTo>
                    <a:lnTo>
                      <a:pt x="239" y="37"/>
                    </a:lnTo>
                    <a:lnTo>
                      <a:pt x="294" y="16"/>
                    </a:lnTo>
                    <a:lnTo>
                      <a:pt x="354" y="3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"/>
              <p:cNvSpPr>
                <a:spLocks/>
              </p:cNvSpPr>
              <p:nvPr/>
            </p:nvSpPr>
            <p:spPr bwMode="auto">
              <a:xfrm>
                <a:off x="6985000" y="2682875"/>
                <a:ext cx="892175" cy="417513"/>
              </a:xfrm>
              <a:custGeom>
                <a:avLst/>
                <a:gdLst/>
                <a:ahLst/>
                <a:cxnLst>
                  <a:cxn ang="0">
                    <a:pos x="411" y="0"/>
                  </a:cxn>
                  <a:cxn ang="0">
                    <a:pos x="417" y="2"/>
                  </a:cxn>
                  <a:cxn ang="0">
                    <a:pos x="432" y="5"/>
                  </a:cxn>
                  <a:cxn ang="0">
                    <a:pos x="452" y="11"/>
                  </a:cxn>
                  <a:cxn ang="0">
                    <a:pos x="476" y="20"/>
                  </a:cxn>
                  <a:cxn ang="0">
                    <a:pos x="502" y="33"/>
                  </a:cxn>
                  <a:cxn ang="0">
                    <a:pos x="527" y="50"/>
                  </a:cxn>
                  <a:cxn ang="0">
                    <a:pos x="545" y="71"/>
                  </a:cxn>
                  <a:cxn ang="0">
                    <a:pos x="558" y="95"/>
                  </a:cxn>
                  <a:cxn ang="0">
                    <a:pos x="562" y="112"/>
                  </a:cxn>
                  <a:cxn ang="0">
                    <a:pos x="562" y="132"/>
                  </a:cxn>
                  <a:cxn ang="0">
                    <a:pos x="558" y="153"/>
                  </a:cxn>
                  <a:cxn ang="0">
                    <a:pos x="551" y="175"/>
                  </a:cxn>
                  <a:cxn ang="0">
                    <a:pos x="536" y="196"/>
                  </a:cxn>
                  <a:cxn ang="0">
                    <a:pos x="517" y="216"/>
                  </a:cxn>
                  <a:cxn ang="0">
                    <a:pos x="491" y="233"/>
                  </a:cxn>
                  <a:cxn ang="0">
                    <a:pos x="458" y="248"/>
                  </a:cxn>
                  <a:cxn ang="0">
                    <a:pos x="419" y="257"/>
                  </a:cxn>
                  <a:cxn ang="0">
                    <a:pos x="370" y="263"/>
                  </a:cxn>
                  <a:cxn ang="0">
                    <a:pos x="301" y="263"/>
                  </a:cxn>
                  <a:cxn ang="0">
                    <a:pos x="240" y="259"/>
                  </a:cxn>
                  <a:cxn ang="0">
                    <a:pos x="184" y="252"/>
                  </a:cxn>
                  <a:cxn ang="0">
                    <a:pos x="136" y="240"/>
                  </a:cxn>
                  <a:cxn ang="0">
                    <a:pos x="95" y="227"/>
                  </a:cxn>
                  <a:cxn ang="0">
                    <a:pos x="61" y="214"/>
                  </a:cxn>
                  <a:cxn ang="0">
                    <a:pos x="35" y="203"/>
                  </a:cxn>
                  <a:cxn ang="0">
                    <a:pos x="14" y="192"/>
                  </a:cxn>
                  <a:cxn ang="0">
                    <a:pos x="3" y="184"/>
                  </a:cxn>
                  <a:cxn ang="0">
                    <a:pos x="0" y="183"/>
                  </a:cxn>
                  <a:cxn ang="0">
                    <a:pos x="63" y="190"/>
                  </a:cxn>
                  <a:cxn ang="0">
                    <a:pos x="119" y="192"/>
                  </a:cxn>
                  <a:cxn ang="0">
                    <a:pos x="169" y="186"/>
                  </a:cxn>
                  <a:cxn ang="0">
                    <a:pos x="214" y="175"/>
                  </a:cxn>
                  <a:cxn ang="0">
                    <a:pos x="253" y="160"/>
                  </a:cxn>
                  <a:cxn ang="0">
                    <a:pos x="286" y="143"/>
                  </a:cxn>
                  <a:cxn ang="0">
                    <a:pos x="316" y="123"/>
                  </a:cxn>
                  <a:cxn ang="0">
                    <a:pos x="340" y="102"/>
                  </a:cxn>
                  <a:cxn ang="0">
                    <a:pos x="361" y="80"/>
                  </a:cxn>
                  <a:cxn ang="0">
                    <a:pos x="378" y="60"/>
                  </a:cxn>
                  <a:cxn ang="0">
                    <a:pos x="391" y="41"/>
                  </a:cxn>
                  <a:cxn ang="0">
                    <a:pos x="400" y="24"/>
                  </a:cxn>
                  <a:cxn ang="0">
                    <a:pos x="406" y="11"/>
                  </a:cxn>
                  <a:cxn ang="0">
                    <a:pos x="411" y="0"/>
                  </a:cxn>
                </a:cxnLst>
                <a:rect l="0" t="0" r="r" b="b"/>
                <a:pathLst>
                  <a:path w="562" h="263">
                    <a:moveTo>
                      <a:pt x="411" y="0"/>
                    </a:moveTo>
                    <a:lnTo>
                      <a:pt x="417" y="2"/>
                    </a:lnTo>
                    <a:lnTo>
                      <a:pt x="432" y="5"/>
                    </a:lnTo>
                    <a:lnTo>
                      <a:pt x="452" y="11"/>
                    </a:lnTo>
                    <a:lnTo>
                      <a:pt x="476" y="20"/>
                    </a:lnTo>
                    <a:lnTo>
                      <a:pt x="502" y="33"/>
                    </a:lnTo>
                    <a:lnTo>
                      <a:pt x="527" y="50"/>
                    </a:lnTo>
                    <a:lnTo>
                      <a:pt x="545" y="71"/>
                    </a:lnTo>
                    <a:lnTo>
                      <a:pt x="558" y="95"/>
                    </a:lnTo>
                    <a:lnTo>
                      <a:pt x="562" y="112"/>
                    </a:lnTo>
                    <a:lnTo>
                      <a:pt x="562" y="132"/>
                    </a:lnTo>
                    <a:lnTo>
                      <a:pt x="558" y="153"/>
                    </a:lnTo>
                    <a:lnTo>
                      <a:pt x="551" y="175"/>
                    </a:lnTo>
                    <a:lnTo>
                      <a:pt x="536" y="196"/>
                    </a:lnTo>
                    <a:lnTo>
                      <a:pt x="517" y="216"/>
                    </a:lnTo>
                    <a:lnTo>
                      <a:pt x="491" y="233"/>
                    </a:lnTo>
                    <a:lnTo>
                      <a:pt x="458" y="248"/>
                    </a:lnTo>
                    <a:lnTo>
                      <a:pt x="419" y="257"/>
                    </a:lnTo>
                    <a:lnTo>
                      <a:pt x="370" y="263"/>
                    </a:lnTo>
                    <a:lnTo>
                      <a:pt x="301" y="263"/>
                    </a:lnTo>
                    <a:lnTo>
                      <a:pt x="240" y="259"/>
                    </a:lnTo>
                    <a:lnTo>
                      <a:pt x="184" y="252"/>
                    </a:lnTo>
                    <a:lnTo>
                      <a:pt x="136" y="240"/>
                    </a:lnTo>
                    <a:lnTo>
                      <a:pt x="95" y="227"/>
                    </a:lnTo>
                    <a:lnTo>
                      <a:pt x="61" y="214"/>
                    </a:lnTo>
                    <a:lnTo>
                      <a:pt x="35" y="203"/>
                    </a:lnTo>
                    <a:lnTo>
                      <a:pt x="14" y="192"/>
                    </a:lnTo>
                    <a:lnTo>
                      <a:pt x="3" y="184"/>
                    </a:lnTo>
                    <a:lnTo>
                      <a:pt x="0" y="183"/>
                    </a:lnTo>
                    <a:lnTo>
                      <a:pt x="63" y="190"/>
                    </a:lnTo>
                    <a:lnTo>
                      <a:pt x="119" y="192"/>
                    </a:lnTo>
                    <a:lnTo>
                      <a:pt x="169" y="186"/>
                    </a:lnTo>
                    <a:lnTo>
                      <a:pt x="214" y="175"/>
                    </a:lnTo>
                    <a:lnTo>
                      <a:pt x="253" y="160"/>
                    </a:lnTo>
                    <a:lnTo>
                      <a:pt x="286" y="143"/>
                    </a:lnTo>
                    <a:lnTo>
                      <a:pt x="316" y="123"/>
                    </a:lnTo>
                    <a:lnTo>
                      <a:pt x="340" y="102"/>
                    </a:lnTo>
                    <a:lnTo>
                      <a:pt x="361" y="80"/>
                    </a:lnTo>
                    <a:lnTo>
                      <a:pt x="378" y="60"/>
                    </a:lnTo>
                    <a:lnTo>
                      <a:pt x="391" y="41"/>
                    </a:lnTo>
                    <a:lnTo>
                      <a:pt x="400" y="24"/>
                    </a:lnTo>
                    <a:lnTo>
                      <a:pt x="406" y="11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0"/>
              <p:cNvSpPr>
                <a:spLocks noEditPoints="1"/>
              </p:cNvSpPr>
              <p:nvPr/>
            </p:nvSpPr>
            <p:spPr bwMode="auto">
              <a:xfrm>
                <a:off x="7537450" y="2863850"/>
                <a:ext cx="339725" cy="241300"/>
              </a:xfrm>
              <a:custGeom>
                <a:avLst/>
                <a:gdLst/>
                <a:ahLst/>
                <a:cxnLst>
                  <a:cxn ang="0">
                    <a:pos x="5" y="152"/>
                  </a:cxn>
                  <a:cxn ang="0">
                    <a:pos x="0" y="152"/>
                  </a:cxn>
                  <a:cxn ang="0">
                    <a:pos x="5" y="152"/>
                  </a:cxn>
                  <a:cxn ang="0">
                    <a:pos x="212" y="0"/>
                  </a:cxn>
                  <a:cxn ang="0">
                    <a:pos x="212" y="1"/>
                  </a:cxn>
                  <a:cxn ang="0">
                    <a:pos x="214" y="9"/>
                  </a:cxn>
                  <a:cxn ang="0">
                    <a:pos x="214" y="31"/>
                  </a:cxn>
                  <a:cxn ang="0">
                    <a:pos x="212" y="44"/>
                  </a:cxn>
                  <a:cxn ang="0">
                    <a:pos x="208" y="61"/>
                  </a:cxn>
                  <a:cxn ang="0">
                    <a:pos x="201" y="78"/>
                  </a:cxn>
                  <a:cxn ang="0">
                    <a:pos x="190" y="95"/>
                  </a:cxn>
                  <a:cxn ang="0">
                    <a:pos x="175" y="110"/>
                  </a:cxn>
                  <a:cxn ang="0">
                    <a:pos x="154" y="125"/>
                  </a:cxn>
                  <a:cxn ang="0">
                    <a:pos x="126" y="136"/>
                  </a:cxn>
                  <a:cxn ang="0">
                    <a:pos x="91" y="145"/>
                  </a:cxn>
                  <a:cxn ang="0">
                    <a:pos x="50" y="151"/>
                  </a:cxn>
                  <a:cxn ang="0">
                    <a:pos x="5" y="152"/>
                  </a:cxn>
                  <a:cxn ang="0">
                    <a:pos x="15" y="151"/>
                  </a:cxn>
                  <a:cxn ang="0">
                    <a:pos x="30" y="149"/>
                  </a:cxn>
                  <a:cxn ang="0">
                    <a:pos x="50" y="147"/>
                  </a:cxn>
                  <a:cxn ang="0">
                    <a:pos x="72" y="141"/>
                  </a:cxn>
                  <a:cxn ang="0">
                    <a:pos x="97" y="134"/>
                  </a:cxn>
                  <a:cxn ang="0">
                    <a:pos x="121" y="125"/>
                  </a:cxn>
                  <a:cxn ang="0">
                    <a:pos x="145" y="113"/>
                  </a:cxn>
                  <a:cxn ang="0">
                    <a:pos x="167" y="98"/>
                  </a:cxn>
                  <a:cxn ang="0">
                    <a:pos x="186" y="80"/>
                  </a:cxn>
                  <a:cxn ang="0">
                    <a:pos x="201" y="57"/>
                  </a:cxn>
                  <a:cxn ang="0">
                    <a:pos x="210" y="31"/>
                  </a:cxn>
                  <a:cxn ang="0">
                    <a:pos x="212" y="0"/>
                  </a:cxn>
                </a:cxnLst>
                <a:rect l="0" t="0" r="r" b="b"/>
                <a:pathLst>
                  <a:path w="214" h="152">
                    <a:moveTo>
                      <a:pt x="5" y="152"/>
                    </a:moveTo>
                    <a:lnTo>
                      <a:pt x="0" y="152"/>
                    </a:lnTo>
                    <a:lnTo>
                      <a:pt x="5" y="152"/>
                    </a:lnTo>
                    <a:close/>
                    <a:moveTo>
                      <a:pt x="212" y="0"/>
                    </a:moveTo>
                    <a:lnTo>
                      <a:pt x="212" y="1"/>
                    </a:lnTo>
                    <a:lnTo>
                      <a:pt x="214" y="9"/>
                    </a:lnTo>
                    <a:lnTo>
                      <a:pt x="214" y="31"/>
                    </a:lnTo>
                    <a:lnTo>
                      <a:pt x="212" y="44"/>
                    </a:lnTo>
                    <a:lnTo>
                      <a:pt x="208" y="61"/>
                    </a:lnTo>
                    <a:lnTo>
                      <a:pt x="201" y="78"/>
                    </a:lnTo>
                    <a:lnTo>
                      <a:pt x="190" y="95"/>
                    </a:lnTo>
                    <a:lnTo>
                      <a:pt x="175" y="110"/>
                    </a:lnTo>
                    <a:lnTo>
                      <a:pt x="154" y="125"/>
                    </a:lnTo>
                    <a:lnTo>
                      <a:pt x="126" y="136"/>
                    </a:lnTo>
                    <a:lnTo>
                      <a:pt x="91" y="145"/>
                    </a:lnTo>
                    <a:lnTo>
                      <a:pt x="50" y="151"/>
                    </a:lnTo>
                    <a:lnTo>
                      <a:pt x="5" y="152"/>
                    </a:lnTo>
                    <a:lnTo>
                      <a:pt x="15" y="151"/>
                    </a:lnTo>
                    <a:lnTo>
                      <a:pt x="30" y="149"/>
                    </a:lnTo>
                    <a:lnTo>
                      <a:pt x="50" y="147"/>
                    </a:lnTo>
                    <a:lnTo>
                      <a:pt x="72" y="141"/>
                    </a:lnTo>
                    <a:lnTo>
                      <a:pt x="97" y="134"/>
                    </a:lnTo>
                    <a:lnTo>
                      <a:pt x="121" y="125"/>
                    </a:lnTo>
                    <a:lnTo>
                      <a:pt x="145" y="113"/>
                    </a:lnTo>
                    <a:lnTo>
                      <a:pt x="167" y="98"/>
                    </a:lnTo>
                    <a:lnTo>
                      <a:pt x="186" y="80"/>
                    </a:lnTo>
                    <a:lnTo>
                      <a:pt x="201" y="57"/>
                    </a:lnTo>
                    <a:lnTo>
                      <a:pt x="210" y="31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A6B8B7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1"/>
              <p:cNvSpPr>
                <a:spLocks/>
              </p:cNvSpPr>
              <p:nvPr/>
            </p:nvSpPr>
            <p:spPr bwMode="auto">
              <a:xfrm>
                <a:off x="8045450" y="3011488"/>
                <a:ext cx="95250" cy="487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9" y="13"/>
                  </a:cxn>
                  <a:cxn ang="0">
                    <a:pos x="19" y="30"/>
                  </a:cxn>
                  <a:cxn ang="0">
                    <a:pos x="30" y="52"/>
                  </a:cxn>
                  <a:cxn ang="0">
                    <a:pos x="41" y="80"/>
                  </a:cxn>
                  <a:cxn ang="0">
                    <a:pos x="50" y="115"/>
                  </a:cxn>
                  <a:cxn ang="0">
                    <a:pos x="56" y="155"/>
                  </a:cxn>
                  <a:cxn ang="0">
                    <a:pos x="60" y="201"/>
                  </a:cxn>
                  <a:cxn ang="0">
                    <a:pos x="56" y="252"/>
                  </a:cxn>
                  <a:cxn ang="0">
                    <a:pos x="47" y="307"/>
                  </a:cxn>
                  <a:cxn ang="0">
                    <a:pos x="47" y="302"/>
                  </a:cxn>
                  <a:cxn ang="0">
                    <a:pos x="48" y="287"/>
                  </a:cxn>
                  <a:cxn ang="0">
                    <a:pos x="50" y="261"/>
                  </a:cxn>
                  <a:cxn ang="0">
                    <a:pos x="50" y="229"/>
                  </a:cxn>
                  <a:cxn ang="0">
                    <a:pos x="48" y="190"/>
                  </a:cxn>
                  <a:cxn ang="0">
                    <a:pos x="43" y="147"/>
                  </a:cxn>
                  <a:cxn ang="0">
                    <a:pos x="34" y="99"/>
                  </a:cxn>
                  <a:cxn ang="0">
                    <a:pos x="21" y="50"/>
                  </a:cxn>
                  <a:cxn ang="0">
                    <a:pos x="0" y="0"/>
                  </a:cxn>
                </a:cxnLst>
                <a:rect l="0" t="0" r="r" b="b"/>
                <a:pathLst>
                  <a:path w="60" h="307">
                    <a:moveTo>
                      <a:pt x="0" y="0"/>
                    </a:moveTo>
                    <a:lnTo>
                      <a:pt x="2" y="4"/>
                    </a:lnTo>
                    <a:lnTo>
                      <a:pt x="9" y="13"/>
                    </a:lnTo>
                    <a:lnTo>
                      <a:pt x="19" y="30"/>
                    </a:lnTo>
                    <a:lnTo>
                      <a:pt x="30" y="52"/>
                    </a:lnTo>
                    <a:lnTo>
                      <a:pt x="41" y="80"/>
                    </a:lnTo>
                    <a:lnTo>
                      <a:pt x="50" y="115"/>
                    </a:lnTo>
                    <a:lnTo>
                      <a:pt x="56" y="155"/>
                    </a:lnTo>
                    <a:lnTo>
                      <a:pt x="60" y="201"/>
                    </a:lnTo>
                    <a:lnTo>
                      <a:pt x="56" y="252"/>
                    </a:lnTo>
                    <a:lnTo>
                      <a:pt x="47" y="307"/>
                    </a:lnTo>
                    <a:lnTo>
                      <a:pt x="47" y="302"/>
                    </a:lnTo>
                    <a:lnTo>
                      <a:pt x="48" y="287"/>
                    </a:lnTo>
                    <a:lnTo>
                      <a:pt x="50" y="261"/>
                    </a:lnTo>
                    <a:lnTo>
                      <a:pt x="50" y="229"/>
                    </a:lnTo>
                    <a:lnTo>
                      <a:pt x="48" y="190"/>
                    </a:lnTo>
                    <a:lnTo>
                      <a:pt x="43" y="147"/>
                    </a:lnTo>
                    <a:lnTo>
                      <a:pt x="34" y="99"/>
                    </a:lnTo>
                    <a:lnTo>
                      <a:pt x="2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2"/>
              <p:cNvSpPr>
                <a:spLocks/>
              </p:cNvSpPr>
              <p:nvPr/>
            </p:nvSpPr>
            <p:spPr bwMode="auto">
              <a:xfrm>
                <a:off x="7843838" y="4124325"/>
                <a:ext cx="166687" cy="11715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3" y="26"/>
                  </a:cxn>
                  <a:cxn ang="0">
                    <a:pos x="105" y="733"/>
                  </a:cxn>
                  <a:cxn ang="0">
                    <a:pos x="66" y="737"/>
                  </a:cxn>
                  <a:cxn ang="0">
                    <a:pos x="25" y="738"/>
                  </a:cxn>
                  <a:cxn ang="0">
                    <a:pos x="13" y="641"/>
                  </a:cxn>
                  <a:cxn ang="0">
                    <a:pos x="4" y="533"/>
                  </a:cxn>
                  <a:cxn ang="0">
                    <a:pos x="0" y="421"/>
                  </a:cxn>
                  <a:cxn ang="0">
                    <a:pos x="0" y="336"/>
                  </a:cxn>
                  <a:cxn ang="0">
                    <a:pos x="2" y="259"/>
                  </a:cxn>
                  <a:cxn ang="0">
                    <a:pos x="4" y="192"/>
                  </a:cxn>
                  <a:cxn ang="0">
                    <a:pos x="10" y="134"/>
                  </a:cxn>
                  <a:cxn ang="0">
                    <a:pos x="13" y="88"/>
                  </a:cxn>
                  <a:cxn ang="0">
                    <a:pos x="19" y="50"/>
                  </a:cxn>
                  <a:cxn ang="0">
                    <a:pos x="23" y="22"/>
                  </a:cxn>
                  <a:cxn ang="0">
                    <a:pos x="25" y="6"/>
                  </a:cxn>
                  <a:cxn ang="0">
                    <a:pos x="27" y="0"/>
                  </a:cxn>
                </a:cxnLst>
                <a:rect l="0" t="0" r="r" b="b"/>
                <a:pathLst>
                  <a:path w="105" h="738">
                    <a:moveTo>
                      <a:pt x="27" y="0"/>
                    </a:moveTo>
                    <a:lnTo>
                      <a:pt x="73" y="26"/>
                    </a:lnTo>
                    <a:lnTo>
                      <a:pt x="105" y="733"/>
                    </a:lnTo>
                    <a:lnTo>
                      <a:pt x="66" y="737"/>
                    </a:lnTo>
                    <a:lnTo>
                      <a:pt x="25" y="738"/>
                    </a:lnTo>
                    <a:lnTo>
                      <a:pt x="13" y="641"/>
                    </a:lnTo>
                    <a:lnTo>
                      <a:pt x="4" y="533"/>
                    </a:lnTo>
                    <a:lnTo>
                      <a:pt x="0" y="421"/>
                    </a:lnTo>
                    <a:lnTo>
                      <a:pt x="0" y="336"/>
                    </a:lnTo>
                    <a:lnTo>
                      <a:pt x="2" y="259"/>
                    </a:lnTo>
                    <a:lnTo>
                      <a:pt x="4" y="192"/>
                    </a:lnTo>
                    <a:lnTo>
                      <a:pt x="10" y="134"/>
                    </a:lnTo>
                    <a:lnTo>
                      <a:pt x="13" y="88"/>
                    </a:lnTo>
                    <a:lnTo>
                      <a:pt x="19" y="50"/>
                    </a:lnTo>
                    <a:lnTo>
                      <a:pt x="23" y="22"/>
                    </a:lnTo>
                    <a:lnTo>
                      <a:pt x="25" y="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8DBCC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3"/>
              <p:cNvSpPr>
                <a:spLocks/>
              </p:cNvSpPr>
              <p:nvPr/>
            </p:nvSpPr>
            <p:spPr bwMode="auto">
              <a:xfrm>
                <a:off x="7862888" y="4086225"/>
                <a:ext cx="611187" cy="1208088"/>
              </a:xfrm>
              <a:custGeom>
                <a:avLst/>
                <a:gdLst/>
                <a:ahLst/>
                <a:cxnLst>
                  <a:cxn ang="0">
                    <a:pos x="158" y="0"/>
                  </a:cxn>
                  <a:cxn ang="0">
                    <a:pos x="160" y="3"/>
                  </a:cxn>
                  <a:cxn ang="0">
                    <a:pos x="167" y="13"/>
                  </a:cxn>
                  <a:cxn ang="0">
                    <a:pos x="177" y="30"/>
                  </a:cxn>
                  <a:cxn ang="0">
                    <a:pos x="191" y="52"/>
                  </a:cxn>
                  <a:cxn ang="0">
                    <a:pos x="206" y="78"/>
                  </a:cxn>
                  <a:cxn ang="0">
                    <a:pos x="223" y="110"/>
                  </a:cxn>
                  <a:cxn ang="0">
                    <a:pos x="244" y="145"/>
                  </a:cxn>
                  <a:cxn ang="0">
                    <a:pos x="262" y="182"/>
                  </a:cxn>
                  <a:cxn ang="0">
                    <a:pos x="292" y="255"/>
                  </a:cxn>
                  <a:cxn ang="0">
                    <a:pos x="320" y="333"/>
                  </a:cxn>
                  <a:cxn ang="0">
                    <a:pos x="342" y="416"/>
                  </a:cxn>
                  <a:cxn ang="0">
                    <a:pos x="361" y="498"/>
                  </a:cxn>
                  <a:cxn ang="0">
                    <a:pos x="376" y="581"/>
                  </a:cxn>
                  <a:cxn ang="0">
                    <a:pos x="385" y="660"/>
                  </a:cxn>
                  <a:cxn ang="0">
                    <a:pos x="381" y="671"/>
                  </a:cxn>
                  <a:cxn ang="0">
                    <a:pos x="378" y="677"/>
                  </a:cxn>
                  <a:cxn ang="0">
                    <a:pos x="361" y="692"/>
                  </a:cxn>
                  <a:cxn ang="0">
                    <a:pos x="337" y="705"/>
                  </a:cxn>
                  <a:cxn ang="0">
                    <a:pos x="305" y="718"/>
                  </a:cxn>
                  <a:cxn ang="0">
                    <a:pos x="268" y="731"/>
                  </a:cxn>
                  <a:cxn ang="0">
                    <a:pos x="221" y="740"/>
                  </a:cxn>
                  <a:cxn ang="0">
                    <a:pos x="165" y="749"/>
                  </a:cxn>
                  <a:cxn ang="0">
                    <a:pos x="102" y="755"/>
                  </a:cxn>
                  <a:cxn ang="0">
                    <a:pos x="29" y="761"/>
                  </a:cxn>
                  <a:cxn ang="0">
                    <a:pos x="20" y="684"/>
                  </a:cxn>
                  <a:cxn ang="0">
                    <a:pos x="11" y="598"/>
                  </a:cxn>
                  <a:cxn ang="0">
                    <a:pos x="5" y="505"/>
                  </a:cxn>
                  <a:cxn ang="0">
                    <a:pos x="1" y="410"/>
                  </a:cxn>
                  <a:cxn ang="0">
                    <a:pos x="0" y="326"/>
                  </a:cxn>
                  <a:cxn ang="0">
                    <a:pos x="1" y="253"/>
                  </a:cxn>
                  <a:cxn ang="0">
                    <a:pos x="1" y="190"/>
                  </a:cxn>
                  <a:cxn ang="0">
                    <a:pos x="5" y="138"/>
                  </a:cxn>
                  <a:cxn ang="0">
                    <a:pos x="7" y="97"/>
                  </a:cxn>
                  <a:cxn ang="0">
                    <a:pos x="11" y="65"/>
                  </a:cxn>
                  <a:cxn ang="0">
                    <a:pos x="13" y="43"/>
                  </a:cxn>
                  <a:cxn ang="0">
                    <a:pos x="15" y="28"/>
                  </a:cxn>
                  <a:cxn ang="0">
                    <a:pos x="15" y="24"/>
                  </a:cxn>
                  <a:cxn ang="0">
                    <a:pos x="158" y="0"/>
                  </a:cxn>
                </a:cxnLst>
                <a:rect l="0" t="0" r="r" b="b"/>
                <a:pathLst>
                  <a:path w="385" h="761">
                    <a:moveTo>
                      <a:pt x="158" y="0"/>
                    </a:moveTo>
                    <a:lnTo>
                      <a:pt x="160" y="3"/>
                    </a:lnTo>
                    <a:lnTo>
                      <a:pt x="167" y="13"/>
                    </a:lnTo>
                    <a:lnTo>
                      <a:pt x="177" y="30"/>
                    </a:lnTo>
                    <a:lnTo>
                      <a:pt x="191" y="52"/>
                    </a:lnTo>
                    <a:lnTo>
                      <a:pt x="206" y="78"/>
                    </a:lnTo>
                    <a:lnTo>
                      <a:pt x="223" y="110"/>
                    </a:lnTo>
                    <a:lnTo>
                      <a:pt x="244" y="145"/>
                    </a:lnTo>
                    <a:lnTo>
                      <a:pt x="262" y="182"/>
                    </a:lnTo>
                    <a:lnTo>
                      <a:pt x="292" y="255"/>
                    </a:lnTo>
                    <a:lnTo>
                      <a:pt x="320" y="333"/>
                    </a:lnTo>
                    <a:lnTo>
                      <a:pt x="342" y="416"/>
                    </a:lnTo>
                    <a:lnTo>
                      <a:pt x="361" y="498"/>
                    </a:lnTo>
                    <a:lnTo>
                      <a:pt x="376" y="581"/>
                    </a:lnTo>
                    <a:lnTo>
                      <a:pt x="385" y="660"/>
                    </a:lnTo>
                    <a:lnTo>
                      <a:pt x="381" y="671"/>
                    </a:lnTo>
                    <a:lnTo>
                      <a:pt x="378" y="677"/>
                    </a:lnTo>
                    <a:lnTo>
                      <a:pt x="361" y="692"/>
                    </a:lnTo>
                    <a:lnTo>
                      <a:pt x="337" y="705"/>
                    </a:lnTo>
                    <a:lnTo>
                      <a:pt x="305" y="718"/>
                    </a:lnTo>
                    <a:lnTo>
                      <a:pt x="268" y="731"/>
                    </a:lnTo>
                    <a:lnTo>
                      <a:pt x="221" y="740"/>
                    </a:lnTo>
                    <a:lnTo>
                      <a:pt x="165" y="749"/>
                    </a:lnTo>
                    <a:lnTo>
                      <a:pt x="102" y="755"/>
                    </a:lnTo>
                    <a:lnTo>
                      <a:pt x="29" y="761"/>
                    </a:lnTo>
                    <a:lnTo>
                      <a:pt x="20" y="684"/>
                    </a:lnTo>
                    <a:lnTo>
                      <a:pt x="11" y="598"/>
                    </a:lnTo>
                    <a:lnTo>
                      <a:pt x="5" y="505"/>
                    </a:lnTo>
                    <a:lnTo>
                      <a:pt x="1" y="410"/>
                    </a:lnTo>
                    <a:lnTo>
                      <a:pt x="0" y="326"/>
                    </a:lnTo>
                    <a:lnTo>
                      <a:pt x="1" y="253"/>
                    </a:lnTo>
                    <a:lnTo>
                      <a:pt x="1" y="190"/>
                    </a:lnTo>
                    <a:lnTo>
                      <a:pt x="5" y="138"/>
                    </a:lnTo>
                    <a:lnTo>
                      <a:pt x="7" y="97"/>
                    </a:lnTo>
                    <a:lnTo>
                      <a:pt x="11" y="65"/>
                    </a:lnTo>
                    <a:lnTo>
                      <a:pt x="13" y="43"/>
                    </a:lnTo>
                    <a:lnTo>
                      <a:pt x="15" y="28"/>
                    </a:lnTo>
                    <a:lnTo>
                      <a:pt x="15" y="24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4"/>
              <p:cNvSpPr>
                <a:spLocks/>
              </p:cNvSpPr>
              <p:nvPr/>
            </p:nvSpPr>
            <p:spPr bwMode="auto">
              <a:xfrm>
                <a:off x="6700838" y="4135438"/>
                <a:ext cx="415925" cy="1143000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62" y="377"/>
                  </a:cxn>
                  <a:cxn ang="0">
                    <a:pos x="262" y="383"/>
                  </a:cxn>
                  <a:cxn ang="0">
                    <a:pos x="261" y="401"/>
                  </a:cxn>
                  <a:cxn ang="0">
                    <a:pos x="259" y="429"/>
                  </a:cxn>
                  <a:cxn ang="0">
                    <a:pos x="255" y="467"/>
                  </a:cxn>
                  <a:cxn ang="0">
                    <a:pos x="253" y="509"/>
                  </a:cxn>
                  <a:cxn ang="0">
                    <a:pos x="251" y="558"/>
                  </a:cxn>
                  <a:cxn ang="0">
                    <a:pos x="249" y="610"/>
                  </a:cxn>
                  <a:cxn ang="0">
                    <a:pos x="249" y="720"/>
                  </a:cxn>
                  <a:cxn ang="0">
                    <a:pos x="184" y="711"/>
                  </a:cxn>
                  <a:cxn ang="0">
                    <a:pos x="128" y="700"/>
                  </a:cxn>
                  <a:cxn ang="0">
                    <a:pos x="84" y="687"/>
                  </a:cxn>
                  <a:cxn ang="0">
                    <a:pos x="48" y="672"/>
                  </a:cxn>
                  <a:cxn ang="0">
                    <a:pos x="20" y="655"/>
                  </a:cxn>
                  <a:cxn ang="0">
                    <a:pos x="4" y="638"/>
                  </a:cxn>
                  <a:cxn ang="0">
                    <a:pos x="2" y="634"/>
                  </a:cxn>
                  <a:cxn ang="0">
                    <a:pos x="2" y="633"/>
                  </a:cxn>
                  <a:cxn ang="0">
                    <a:pos x="0" y="629"/>
                  </a:cxn>
                  <a:cxn ang="0">
                    <a:pos x="0" y="627"/>
                  </a:cxn>
                  <a:cxn ang="0">
                    <a:pos x="7" y="543"/>
                  </a:cxn>
                  <a:cxn ang="0">
                    <a:pos x="20" y="455"/>
                  </a:cxn>
                  <a:cxn ang="0">
                    <a:pos x="43" y="370"/>
                  </a:cxn>
                  <a:cxn ang="0">
                    <a:pos x="63" y="304"/>
                  </a:cxn>
                  <a:cxn ang="0">
                    <a:pos x="82" y="248"/>
                  </a:cxn>
                  <a:cxn ang="0">
                    <a:pos x="100" y="202"/>
                  </a:cxn>
                  <a:cxn ang="0">
                    <a:pos x="117" y="163"/>
                  </a:cxn>
                  <a:cxn ang="0">
                    <a:pos x="132" y="131"/>
                  </a:cxn>
                  <a:cxn ang="0">
                    <a:pos x="145" y="103"/>
                  </a:cxn>
                  <a:cxn ang="0">
                    <a:pos x="156" y="81"/>
                  </a:cxn>
                  <a:cxn ang="0">
                    <a:pos x="167" y="60"/>
                  </a:cxn>
                  <a:cxn ang="0">
                    <a:pos x="177" y="41"/>
                  </a:cxn>
                  <a:cxn ang="0">
                    <a:pos x="184" y="21"/>
                  </a:cxn>
                  <a:cxn ang="0">
                    <a:pos x="190" y="0"/>
                  </a:cxn>
                </a:cxnLst>
                <a:rect l="0" t="0" r="r" b="b"/>
                <a:pathLst>
                  <a:path w="262" h="720">
                    <a:moveTo>
                      <a:pt x="190" y="0"/>
                    </a:moveTo>
                    <a:lnTo>
                      <a:pt x="262" y="377"/>
                    </a:lnTo>
                    <a:lnTo>
                      <a:pt x="262" y="383"/>
                    </a:lnTo>
                    <a:lnTo>
                      <a:pt x="261" y="401"/>
                    </a:lnTo>
                    <a:lnTo>
                      <a:pt x="259" y="429"/>
                    </a:lnTo>
                    <a:lnTo>
                      <a:pt x="255" y="467"/>
                    </a:lnTo>
                    <a:lnTo>
                      <a:pt x="253" y="509"/>
                    </a:lnTo>
                    <a:lnTo>
                      <a:pt x="251" y="558"/>
                    </a:lnTo>
                    <a:lnTo>
                      <a:pt x="249" y="610"/>
                    </a:lnTo>
                    <a:lnTo>
                      <a:pt x="249" y="720"/>
                    </a:lnTo>
                    <a:lnTo>
                      <a:pt x="184" y="711"/>
                    </a:lnTo>
                    <a:lnTo>
                      <a:pt x="128" y="700"/>
                    </a:lnTo>
                    <a:lnTo>
                      <a:pt x="84" y="687"/>
                    </a:lnTo>
                    <a:lnTo>
                      <a:pt x="48" y="672"/>
                    </a:lnTo>
                    <a:lnTo>
                      <a:pt x="20" y="655"/>
                    </a:lnTo>
                    <a:lnTo>
                      <a:pt x="4" y="638"/>
                    </a:lnTo>
                    <a:lnTo>
                      <a:pt x="2" y="634"/>
                    </a:lnTo>
                    <a:lnTo>
                      <a:pt x="2" y="633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7" y="543"/>
                    </a:lnTo>
                    <a:lnTo>
                      <a:pt x="20" y="455"/>
                    </a:lnTo>
                    <a:lnTo>
                      <a:pt x="43" y="370"/>
                    </a:lnTo>
                    <a:lnTo>
                      <a:pt x="63" y="304"/>
                    </a:lnTo>
                    <a:lnTo>
                      <a:pt x="82" y="248"/>
                    </a:lnTo>
                    <a:lnTo>
                      <a:pt x="100" y="202"/>
                    </a:lnTo>
                    <a:lnTo>
                      <a:pt x="117" y="163"/>
                    </a:lnTo>
                    <a:lnTo>
                      <a:pt x="132" y="131"/>
                    </a:lnTo>
                    <a:lnTo>
                      <a:pt x="145" y="103"/>
                    </a:lnTo>
                    <a:lnTo>
                      <a:pt x="156" y="81"/>
                    </a:lnTo>
                    <a:lnTo>
                      <a:pt x="167" y="60"/>
                    </a:lnTo>
                    <a:lnTo>
                      <a:pt x="177" y="41"/>
                    </a:lnTo>
                    <a:lnTo>
                      <a:pt x="184" y="21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"/>
              <p:cNvSpPr>
                <a:spLocks/>
              </p:cNvSpPr>
              <p:nvPr/>
            </p:nvSpPr>
            <p:spPr bwMode="auto">
              <a:xfrm>
                <a:off x="6999288" y="4135438"/>
                <a:ext cx="569912" cy="11668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24" y="2"/>
                  </a:cxn>
                  <a:cxn ang="0">
                    <a:pos x="46" y="4"/>
                  </a:cxn>
                  <a:cxn ang="0">
                    <a:pos x="74" y="6"/>
                  </a:cxn>
                  <a:cxn ang="0">
                    <a:pos x="106" y="8"/>
                  </a:cxn>
                  <a:cxn ang="0">
                    <a:pos x="136" y="10"/>
                  </a:cxn>
                  <a:cxn ang="0">
                    <a:pos x="164" y="10"/>
                  </a:cxn>
                  <a:cxn ang="0">
                    <a:pos x="166" y="13"/>
                  </a:cxn>
                  <a:cxn ang="0">
                    <a:pos x="171" y="28"/>
                  </a:cxn>
                  <a:cxn ang="0">
                    <a:pos x="181" y="49"/>
                  </a:cxn>
                  <a:cxn ang="0">
                    <a:pos x="207" y="114"/>
                  </a:cxn>
                  <a:cxn ang="0">
                    <a:pos x="221" y="155"/>
                  </a:cxn>
                  <a:cxn ang="0">
                    <a:pos x="240" y="204"/>
                  </a:cxn>
                  <a:cxn ang="0">
                    <a:pos x="257" y="258"/>
                  </a:cxn>
                  <a:cxn ang="0">
                    <a:pos x="275" y="316"/>
                  </a:cxn>
                  <a:cxn ang="0">
                    <a:pos x="292" y="379"/>
                  </a:cxn>
                  <a:cxn ang="0">
                    <a:pos x="309" y="444"/>
                  </a:cxn>
                  <a:cxn ang="0">
                    <a:pos x="326" y="515"/>
                  </a:cxn>
                  <a:cxn ang="0">
                    <a:pos x="339" y="586"/>
                  </a:cxn>
                  <a:cxn ang="0">
                    <a:pos x="350" y="661"/>
                  </a:cxn>
                  <a:cxn ang="0">
                    <a:pos x="359" y="735"/>
                  </a:cxn>
                  <a:cxn ang="0">
                    <a:pos x="257" y="733"/>
                  </a:cxn>
                  <a:cxn ang="0">
                    <a:pos x="166" y="730"/>
                  </a:cxn>
                  <a:cxn ang="0">
                    <a:pos x="86" y="724"/>
                  </a:cxn>
                  <a:cxn ang="0">
                    <a:pos x="17" y="715"/>
                  </a:cxn>
                  <a:cxn ang="0">
                    <a:pos x="11" y="647"/>
                  </a:cxn>
                  <a:cxn ang="0">
                    <a:pos x="7" y="578"/>
                  </a:cxn>
                  <a:cxn ang="0">
                    <a:pos x="4" y="511"/>
                  </a:cxn>
                  <a:cxn ang="0">
                    <a:pos x="0" y="448"/>
                  </a:cxn>
                  <a:cxn ang="0">
                    <a:pos x="0" y="388"/>
                  </a:cxn>
                  <a:cxn ang="0">
                    <a:pos x="2" y="336"/>
                  </a:cxn>
                  <a:cxn ang="0">
                    <a:pos x="5" y="263"/>
                  </a:cxn>
                  <a:cxn ang="0">
                    <a:pos x="7" y="196"/>
                  </a:cxn>
                  <a:cxn ang="0">
                    <a:pos x="7" y="92"/>
                  </a:cxn>
                  <a:cxn ang="0">
                    <a:pos x="5" y="53"/>
                  </a:cxn>
                  <a:cxn ang="0">
                    <a:pos x="4" y="25"/>
                  </a:cxn>
                  <a:cxn ang="0">
                    <a:pos x="2" y="6"/>
                  </a:cxn>
                  <a:cxn ang="0">
                    <a:pos x="2" y="0"/>
                  </a:cxn>
                </a:cxnLst>
                <a:rect l="0" t="0" r="r" b="b"/>
                <a:pathLst>
                  <a:path w="359" h="735">
                    <a:moveTo>
                      <a:pt x="2" y="0"/>
                    </a:moveTo>
                    <a:lnTo>
                      <a:pt x="7" y="0"/>
                    </a:lnTo>
                    <a:lnTo>
                      <a:pt x="24" y="2"/>
                    </a:lnTo>
                    <a:lnTo>
                      <a:pt x="46" y="4"/>
                    </a:lnTo>
                    <a:lnTo>
                      <a:pt x="74" y="6"/>
                    </a:lnTo>
                    <a:lnTo>
                      <a:pt x="106" y="8"/>
                    </a:lnTo>
                    <a:lnTo>
                      <a:pt x="136" y="10"/>
                    </a:lnTo>
                    <a:lnTo>
                      <a:pt x="164" y="10"/>
                    </a:lnTo>
                    <a:lnTo>
                      <a:pt x="166" y="13"/>
                    </a:lnTo>
                    <a:lnTo>
                      <a:pt x="171" y="28"/>
                    </a:lnTo>
                    <a:lnTo>
                      <a:pt x="181" y="49"/>
                    </a:lnTo>
                    <a:lnTo>
                      <a:pt x="207" y="114"/>
                    </a:lnTo>
                    <a:lnTo>
                      <a:pt x="221" y="155"/>
                    </a:lnTo>
                    <a:lnTo>
                      <a:pt x="240" y="204"/>
                    </a:lnTo>
                    <a:lnTo>
                      <a:pt x="257" y="258"/>
                    </a:lnTo>
                    <a:lnTo>
                      <a:pt x="275" y="316"/>
                    </a:lnTo>
                    <a:lnTo>
                      <a:pt x="292" y="379"/>
                    </a:lnTo>
                    <a:lnTo>
                      <a:pt x="309" y="444"/>
                    </a:lnTo>
                    <a:lnTo>
                      <a:pt x="326" y="515"/>
                    </a:lnTo>
                    <a:lnTo>
                      <a:pt x="339" y="586"/>
                    </a:lnTo>
                    <a:lnTo>
                      <a:pt x="350" y="661"/>
                    </a:lnTo>
                    <a:lnTo>
                      <a:pt x="359" y="735"/>
                    </a:lnTo>
                    <a:lnTo>
                      <a:pt x="257" y="733"/>
                    </a:lnTo>
                    <a:lnTo>
                      <a:pt x="166" y="730"/>
                    </a:lnTo>
                    <a:lnTo>
                      <a:pt x="86" y="724"/>
                    </a:lnTo>
                    <a:lnTo>
                      <a:pt x="17" y="715"/>
                    </a:lnTo>
                    <a:lnTo>
                      <a:pt x="11" y="647"/>
                    </a:lnTo>
                    <a:lnTo>
                      <a:pt x="7" y="578"/>
                    </a:lnTo>
                    <a:lnTo>
                      <a:pt x="4" y="511"/>
                    </a:lnTo>
                    <a:lnTo>
                      <a:pt x="0" y="448"/>
                    </a:lnTo>
                    <a:lnTo>
                      <a:pt x="0" y="388"/>
                    </a:lnTo>
                    <a:lnTo>
                      <a:pt x="2" y="336"/>
                    </a:lnTo>
                    <a:lnTo>
                      <a:pt x="5" y="263"/>
                    </a:lnTo>
                    <a:lnTo>
                      <a:pt x="7" y="196"/>
                    </a:lnTo>
                    <a:lnTo>
                      <a:pt x="7" y="92"/>
                    </a:lnTo>
                    <a:lnTo>
                      <a:pt x="5" y="53"/>
                    </a:lnTo>
                    <a:lnTo>
                      <a:pt x="4" y="25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6"/>
              <p:cNvSpPr>
                <a:spLocks/>
              </p:cNvSpPr>
              <p:nvPr/>
            </p:nvSpPr>
            <p:spPr bwMode="auto">
              <a:xfrm>
                <a:off x="7070725" y="4719638"/>
                <a:ext cx="55562" cy="561975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28" y="93"/>
                  </a:cxn>
                  <a:cxn ang="0">
                    <a:pos x="24" y="186"/>
                  </a:cxn>
                  <a:cxn ang="0">
                    <a:pos x="24" y="354"/>
                  </a:cxn>
                  <a:cxn ang="0">
                    <a:pos x="14" y="352"/>
                  </a:cxn>
                  <a:cxn ang="0">
                    <a:pos x="7" y="352"/>
                  </a:cxn>
                  <a:cxn ang="0">
                    <a:pos x="0" y="350"/>
                  </a:cxn>
                  <a:cxn ang="0">
                    <a:pos x="1" y="268"/>
                  </a:cxn>
                  <a:cxn ang="0">
                    <a:pos x="5" y="197"/>
                  </a:cxn>
                  <a:cxn ang="0">
                    <a:pos x="11" y="138"/>
                  </a:cxn>
                  <a:cxn ang="0">
                    <a:pos x="16" y="89"/>
                  </a:cxn>
                  <a:cxn ang="0">
                    <a:pos x="24" y="50"/>
                  </a:cxn>
                  <a:cxn ang="0">
                    <a:pos x="29" y="22"/>
                  </a:cxn>
                  <a:cxn ang="0">
                    <a:pos x="33" y="5"/>
                  </a:cxn>
                  <a:cxn ang="0">
                    <a:pos x="35" y="0"/>
                  </a:cxn>
                </a:cxnLst>
                <a:rect l="0" t="0" r="r" b="b"/>
                <a:pathLst>
                  <a:path w="35" h="354">
                    <a:moveTo>
                      <a:pt x="35" y="0"/>
                    </a:moveTo>
                    <a:lnTo>
                      <a:pt x="28" y="93"/>
                    </a:lnTo>
                    <a:lnTo>
                      <a:pt x="24" y="186"/>
                    </a:lnTo>
                    <a:lnTo>
                      <a:pt x="24" y="354"/>
                    </a:lnTo>
                    <a:lnTo>
                      <a:pt x="14" y="352"/>
                    </a:lnTo>
                    <a:lnTo>
                      <a:pt x="7" y="352"/>
                    </a:lnTo>
                    <a:lnTo>
                      <a:pt x="0" y="350"/>
                    </a:lnTo>
                    <a:lnTo>
                      <a:pt x="1" y="268"/>
                    </a:lnTo>
                    <a:lnTo>
                      <a:pt x="5" y="197"/>
                    </a:lnTo>
                    <a:lnTo>
                      <a:pt x="11" y="138"/>
                    </a:lnTo>
                    <a:lnTo>
                      <a:pt x="16" y="89"/>
                    </a:lnTo>
                    <a:lnTo>
                      <a:pt x="24" y="50"/>
                    </a:lnTo>
                    <a:lnTo>
                      <a:pt x="29" y="22"/>
                    </a:lnTo>
                    <a:lnTo>
                      <a:pt x="33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7"/>
              <p:cNvSpPr>
                <a:spLocks/>
              </p:cNvSpPr>
              <p:nvPr/>
            </p:nvSpPr>
            <p:spPr bwMode="auto">
              <a:xfrm>
                <a:off x="8121650" y="4648200"/>
                <a:ext cx="133350" cy="6127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8" y="17"/>
                  </a:cxn>
                  <a:cxn ang="0">
                    <a:pos x="15" y="37"/>
                  </a:cxn>
                  <a:cxn ang="0">
                    <a:pos x="25" y="69"/>
                  </a:cxn>
                  <a:cxn ang="0">
                    <a:pos x="36" y="108"/>
                  </a:cxn>
                  <a:cxn ang="0">
                    <a:pos x="49" y="160"/>
                  </a:cxn>
                  <a:cxn ang="0">
                    <a:pos x="60" y="222"/>
                  </a:cxn>
                  <a:cxn ang="0">
                    <a:pos x="73" y="295"/>
                  </a:cxn>
                  <a:cxn ang="0">
                    <a:pos x="84" y="380"/>
                  </a:cxn>
                  <a:cxn ang="0">
                    <a:pos x="62" y="386"/>
                  </a:cxn>
                  <a:cxn ang="0">
                    <a:pos x="56" y="332"/>
                  </a:cxn>
                  <a:cxn ang="0">
                    <a:pos x="51" y="270"/>
                  </a:cxn>
                  <a:cxn ang="0">
                    <a:pos x="41" y="205"/>
                  </a:cxn>
                  <a:cxn ang="0">
                    <a:pos x="30" y="134"/>
                  </a:cxn>
                  <a:cxn ang="0">
                    <a:pos x="17" y="65"/>
                  </a:cxn>
                  <a:cxn ang="0">
                    <a:pos x="0" y="0"/>
                  </a:cxn>
                </a:cxnLst>
                <a:rect l="0" t="0" r="r" b="b"/>
                <a:pathLst>
                  <a:path w="84" h="386">
                    <a:moveTo>
                      <a:pt x="0" y="0"/>
                    </a:moveTo>
                    <a:lnTo>
                      <a:pt x="2" y="4"/>
                    </a:lnTo>
                    <a:lnTo>
                      <a:pt x="8" y="17"/>
                    </a:lnTo>
                    <a:lnTo>
                      <a:pt x="15" y="37"/>
                    </a:lnTo>
                    <a:lnTo>
                      <a:pt x="25" y="69"/>
                    </a:lnTo>
                    <a:lnTo>
                      <a:pt x="36" y="108"/>
                    </a:lnTo>
                    <a:lnTo>
                      <a:pt x="49" y="160"/>
                    </a:lnTo>
                    <a:lnTo>
                      <a:pt x="60" y="222"/>
                    </a:lnTo>
                    <a:lnTo>
                      <a:pt x="73" y="295"/>
                    </a:lnTo>
                    <a:lnTo>
                      <a:pt x="84" y="380"/>
                    </a:lnTo>
                    <a:lnTo>
                      <a:pt x="62" y="386"/>
                    </a:lnTo>
                    <a:lnTo>
                      <a:pt x="56" y="332"/>
                    </a:lnTo>
                    <a:lnTo>
                      <a:pt x="51" y="270"/>
                    </a:lnTo>
                    <a:lnTo>
                      <a:pt x="41" y="205"/>
                    </a:lnTo>
                    <a:lnTo>
                      <a:pt x="30" y="134"/>
                    </a:lnTo>
                    <a:lnTo>
                      <a:pt x="17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8"/>
              <p:cNvSpPr>
                <a:spLocks/>
              </p:cNvSpPr>
              <p:nvPr/>
            </p:nvSpPr>
            <p:spPr bwMode="auto">
              <a:xfrm>
                <a:off x="7178675" y="4760913"/>
                <a:ext cx="211137" cy="682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33" y="11"/>
                  </a:cxn>
                  <a:cxn ang="0">
                    <a:pos x="131" y="43"/>
                  </a:cxn>
                  <a:cxn ang="0">
                    <a:pos x="0" y="33"/>
                  </a:cxn>
                  <a:cxn ang="0">
                    <a:pos x="4" y="0"/>
                  </a:cxn>
                </a:cxnLst>
                <a:rect l="0" t="0" r="r" b="b"/>
                <a:pathLst>
                  <a:path w="133" h="43">
                    <a:moveTo>
                      <a:pt x="4" y="0"/>
                    </a:moveTo>
                    <a:lnTo>
                      <a:pt x="133" y="11"/>
                    </a:lnTo>
                    <a:lnTo>
                      <a:pt x="131" y="43"/>
                    </a:lnTo>
                    <a:lnTo>
                      <a:pt x="0" y="3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9"/>
              <p:cNvSpPr>
                <a:spLocks/>
              </p:cNvSpPr>
              <p:nvPr/>
            </p:nvSpPr>
            <p:spPr bwMode="auto">
              <a:xfrm>
                <a:off x="7593013" y="4127500"/>
                <a:ext cx="290512" cy="254000"/>
              </a:xfrm>
              <a:custGeom>
                <a:avLst/>
                <a:gdLst/>
                <a:ahLst/>
                <a:cxnLst>
                  <a:cxn ang="0">
                    <a:pos x="183" y="0"/>
                  </a:cxn>
                  <a:cxn ang="0">
                    <a:pos x="175" y="48"/>
                  </a:cxn>
                  <a:cxn ang="0">
                    <a:pos x="168" y="87"/>
                  </a:cxn>
                  <a:cxn ang="0">
                    <a:pos x="158" y="115"/>
                  </a:cxn>
                  <a:cxn ang="0">
                    <a:pos x="149" y="138"/>
                  </a:cxn>
                  <a:cxn ang="0">
                    <a:pos x="142" y="151"/>
                  </a:cxn>
                  <a:cxn ang="0">
                    <a:pos x="136" y="158"/>
                  </a:cxn>
                  <a:cxn ang="0">
                    <a:pos x="134" y="160"/>
                  </a:cxn>
                  <a:cxn ang="0">
                    <a:pos x="0" y="11"/>
                  </a:cxn>
                  <a:cxn ang="0">
                    <a:pos x="4" y="13"/>
                  </a:cxn>
                  <a:cxn ang="0">
                    <a:pos x="13" y="15"/>
                  </a:cxn>
                  <a:cxn ang="0">
                    <a:pos x="30" y="18"/>
                  </a:cxn>
                  <a:cxn ang="0">
                    <a:pos x="52" y="20"/>
                  </a:cxn>
                  <a:cxn ang="0">
                    <a:pos x="80" y="20"/>
                  </a:cxn>
                  <a:cxn ang="0">
                    <a:pos x="104" y="18"/>
                  </a:cxn>
                  <a:cxn ang="0">
                    <a:pos x="129" y="15"/>
                  </a:cxn>
                  <a:cxn ang="0">
                    <a:pos x="151" y="9"/>
                  </a:cxn>
                  <a:cxn ang="0">
                    <a:pos x="168" y="5"/>
                  </a:cxn>
                  <a:cxn ang="0">
                    <a:pos x="179" y="2"/>
                  </a:cxn>
                  <a:cxn ang="0">
                    <a:pos x="183" y="0"/>
                  </a:cxn>
                </a:cxnLst>
                <a:rect l="0" t="0" r="r" b="b"/>
                <a:pathLst>
                  <a:path w="183" h="160">
                    <a:moveTo>
                      <a:pt x="183" y="0"/>
                    </a:moveTo>
                    <a:lnTo>
                      <a:pt x="175" y="48"/>
                    </a:lnTo>
                    <a:lnTo>
                      <a:pt x="168" y="87"/>
                    </a:lnTo>
                    <a:lnTo>
                      <a:pt x="158" y="115"/>
                    </a:lnTo>
                    <a:lnTo>
                      <a:pt x="149" y="138"/>
                    </a:lnTo>
                    <a:lnTo>
                      <a:pt x="142" y="151"/>
                    </a:lnTo>
                    <a:lnTo>
                      <a:pt x="136" y="158"/>
                    </a:lnTo>
                    <a:lnTo>
                      <a:pt x="134" y="160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13" y="15"/>
                    </a:lnTo>
                    <a:lnTo>
                      <a:pt x="30" y="18"/>
                    </a:lnTo>
                    <a:lnTo>
                      <a:pt x="52" y="20"/>
                    </a:lnTo>
                    <a:lnTo>
                      <a:pt x="80" y="20"/>
                    </a:lnTo>
                    <a:lnTo>
                      <a:pt x="104" y="18"/>
                    </a:lnTo>
                    <a:lnTo>
                      <a:pt x="129" y="15"/>
                    </a:lnTo>
                    <a:lnTo>
                      <a:pt x="151" y="9"/>
                    </a:lnTo>
                    <a:lnTo>
                      <a:pt x="168" y="5"/>
                    </a:lnTo>
                    <a:lnTo>
                      <a:pt x="179" y="2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40"/>
              <p:cNvSpPr>
                <a:spLocks/>
              </p:cNvSpPr>
              <p:nvPr/>
            </p:nvSpPr>
            <p:spPr bwMode="auto">
              <a:xfrm>
                <a:off x="7264400" y="4144963"/>
                <a:ext cx="328612" cy="228600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125" y="144"/>
                  </a:cxn>
                  <a:cxn ang="0">
                    <a:pos x="122" y="142"/>
                  </a:cxn>
                  <a:cxn ang="0">
                    <a:pos x="112" y="136"/>
                  </a:cxn>
                  <a:cxn ang="0">
                    <a:pos x="99" y="129"/>
                  </a:cxn>
                  <a:cxn ang="0">
                    <a:pos x="84" y="117"/>
                  </a:cxn>
                  <a:cxn ang="0">
                    <a:pos x="66" y="103"/>
                  </a:cxn>
                  <a:cxn ang="0">
                    <a:pos x="49" y="84"/>
                  </a:cxn>
                  <a:cxn ang="0">
                    <a:pos x="38" y="69"/>
                  </a:cxn>
                  <a:cxn ang="0">
                    <a:pos x="27" y="52"/>
                  </a:cxn>
                  <a:cxn ang="0">
                    <a:pos x="17" y="35"/>
                  </a:cxn>
                  <a:cxn ang="0">
                    <a:pos x="8" y="21"/>
                  </a:cxn>
                  <a:cxn ang="0">
                    <a:pos x="0" y="6"/>
                  </a:cxn>
                  <a:cxn ang="0">
                    <a:pos x="64" y="6"/>
                  </a:cxn>
                  <a:cxn ang="0">
                    <a:pos x="107" y="4"/>
                  </a:cxn>
                  <a:cxn ang="0">
                    <a:pos x="155" y="2"/>
                  </a:cxn>
                  <a:cxn ang="0">
                    <a:pos x="207" y="0"/>
                  </a:cxn>
                </a:cxnLst>
                <a:rect l="0" t="0" r="r" b="b"/>
                <a:pathLst>
                  <a:path w="207" h="144">
                    <a:moveTo>
                      <a:pt x="207" y="0"/>
                    </a:moveTo>
                    <a:lnTo>
                      <a:pt x="125" y="144"/>
                    </a:lnTo>
                    <a:lnTo>
                      <a:pt x="122" y="142"/>
                    </a:lnTo>
                    <a:lnTo>
                      <a:pt x="112" y="136"/>
                    </a:lnTo>
                    <a:lnTo>
                      <a:pt x="99" y="129"/>
                    </a:lnTo>
                    <a:lnTo>
                      <a:pt x="84" y="117"/>
                    </a:lnTo>
                    <a:lnTo>
                      <a:pt x="66" y="103"/>
                    </a:lnTo>
                    <a:lnTo>
                      <a:pt x="49" y="84"/>
                    </a:lnTo>
                    <a:lnTo>
                      <a:pt x="38" y="69"/>
                    </a:lnTo>
                    <a:lnTo>
                      <a:pt x="27" y="52"/>
                    </a:lnTo>
                    <a:lnTo>
                      <a:pt x="17" y="35"/>
                    </a:lnTo>
                    <a:lnTo>
                      <a:pt x="8" y="21"/>
                    </a:lnTo>
                    <a:lnTo>
                      <a:pt x="0" y="6"/>
                    </a:lnTo>
                    <a:lnTo>
                      <a:pt x="64" y="6"/>
                    </a:lnTo>
                    <a:lnTo>
                      <a:pt x="107" y="4"/>
                    </a:lnTo>
                    <a:lnTo>
                      <a:pt x="155" y="2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41"/>
              <p:cNvSpPr>
                <a:spLocks/>
              </p:cNvSpPr>
              <p:nvPr/>
            </p:nvSpPr>
            <p:spPr bwMode="auto">
              <a:xfrm>
                <a:off x="7593013" y="4124325"/>
                <a:ext cx="287337" cy="225425"/>
              </a:xfrm>
              <a:custGeom>
                <a:avLst/>
                <a:gdLst/>
                <a:ahLst/>
                <a:cxnLst>
                  <a:cxn ang="0">
                    <a:pos x="181" y="0"/>
                  </a:cxn>
                  <a:cxn ang="0">
                    <a:pos x="181" y="6"/>
                  </a:cxn>
                  <a:cxn ang="0">
                    <a:pos x="179" y="17"/>
                  </a:cxn>
                  <a:cxn ang="0">
                    <a:pos x="175" y="34"/>
                  </a:cxn>
                  <a:cxn ang="0">
                    <a:pos x="171" y="52"/>
                  </a:cxn>
                  <a:cxn ang="0">
                    <a:pos x="168" y="69"/>
                  </a:cxn>
                  <a:cxn ang="0">
                    <a:pos x="160" y="93"/>
                  </a:cxn>
                  <a:cxn ang="0">
                    <a:pos x="153" y="114"/>
                  </a:cxn>
                  <a:cxn ang="0">
                    <a:pos x="145" y="129"/>
                  </a:cxn>
                  <a:cxn ang="0">
                    <a:pos x="140" y="138"/>
                  </a:cxn>
                  <a:cxn ang="0">
                    <a:pos x="138" y="142"/>
                  </a:cxn>
                  <a:cxn ang="0">
                    <a:pos x="0" y="13"/>
                  </a:cxn>
                  <a:cxn ang="0">
                    <a:pos x="90" y="9"/>
                  </a:cxn>
                  <a:cxn ang="0">
                    <a:pos x="181" y="0"/>
                  </a:cxn>
                </a:cxnLst>
                <a:rect l="0" t="0" r="r" b="b"/>
                <a:pathLst>
                  <a:path w="181" h="142">
                    <a:moveTo>
                      <a:pt x="181" y="0"/>
                    </a:moveTo>
                    <a:lnTo>
                      <a:pt x="181" y="6"/>
                    </a:lnTo>
                    <a:lnTo>
                      <a:pt x="179" y="17"/>
                    </a:lnTo>
                    <a:lnTo>
                      <a:pt x="175" y="34"/>
                    </a:lnTo>
                    <a:lnTo>
                      <a:pt x="171" y="52"/>
                    </a:lnTo>
                    <a:lnTo>
                      <a:pt x="168" y="69"/>
                    </a:lnTo>
                    <a:lnTo>
                      <a:pt x="160" y="93"/>
                    </a:lnTo>
                    <a:lnTo>
                      <a:pt x="153" y="114"/>
                    </a:lnTo>
                    <a:lnTo>
                      <a:pt x="145" y="129"/>
                    </a:lnTo>
                    <a:lnTo>
                      <a:pt x="140" y="138"/>
                    </a:lnTo>
                    <a:lnTo>
                      <a:pt x="138" y="142"/>
                    </a:lnTo>
                    <a:lnTo>
                      <a:pt x="0" y="13"/>
                    </a:lnTo>
                    <a:lnTo>
                      <a:pt x="90" y="9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32" name="Group 431"/>
            <p:cNvGrpSpPr/>
            <p:nvPr/>
          </p:nvGrpSpPr>
          <p:grpSpPr>
            <a:xfrm>
              <a:off x="3784388" y="4114868"/>
              <a:ext cx="303805" cy="470551"/>
              <a:chOff x="2436813" y="1071563"/>
              <a:chExt cx="1397001" cy="2163762"/>
            </a:xfrm>
          </p:grpSpPr>
          <p:sp>
            <p:nvSpPr>
              <p:cNvPr id="433" name="Freeform 8"/>
              <p:cNvSpPr>
                <a:spLocks/>
              </p:cNvSpPr>
              <p:nvPr/>
            </p:nvSpPr>
            <p:spPr bwMode="auto">
              <a:xfrm>
                <a:off x="2982913" y="2381250"/>
                <a:ext cx="598488" cy="854075"/>
              </a:xfrm>
              <a:custGeom>
                <a:avLst/>
                <a:gdLst/>
                <a:ahLst/>
                <a:cxnLst>
                  <a:cxn ang="0">
                    <a:pos x="335" y="0"/>
                  </a:cxn>
                  <a:cxn ang="0">
                    <a:pos x="335" y="5"/>
                  </a:cxn>
                  <a:cxn ang="0">
                    <a:pos x="337" y="17"/>
                  </a:cxn>
                  <a:cxn ang="0">
                    <a:pos x="340" y="37"/>
                  </a:cxn>
                  <a:cxn ang="0">
                    <a:pos x="345" y="63"/>
                  </a:cxn>
                  <a:cxn ang="0">
                    <a:pos x="350" y="95"/>
                  </a:cxn>
                  <a:cxn ang="0">
                    <a:pos x="354" y="134"/>
                  </a:cxn>
                  <a:cxn ang="0">
                    <a:pos x="360" y="177"/>
                  </a:cxn>
                  <a:cxn ang="0">
                    <a:pos x="366" y="226"/>
                  </a:cxn>
                  <a:cxn ang="0">
                    <a:pos x="370" y="278"/>
                  </a:cxn>
                  <a:cxn ang="0">
                    <a:pos x="373" y="333"/>
                  </a:cxn>
                  <a:cxn ang="0">
                    <a:pos x="376" y="393"/>
                  </a:cxn>
                  <a:cxn ang="0">
                    <a:pos x="377" y="455"/>
                  </a:cxn>
                  <a:cxn ang="0">
                    <a:pos x="377" y="518"/>
                  </a:cxn>
                  <a:cxn ang="0">
                    <a:pos x="325" y="527"/>
                  </a:cxn>
                  <a:cxn ang="0">
                    <a:pos x="268" y="534"/>
                  </a:cxn>
                  <a:cxn ang="0">
                    <a:pos x="208" y="537"/>
                  </a:cxn>
                  <a:cxn ang="0">
                    <a:pos x="143" y="538"/>
                  </a:cxn>
                  <a:cxn ang="0">
                    <a:pos x="82" y="537"/>
                  </a:cxn>
                  <a:cxn ang="0">
                    <a:pos x="26" y="534"/>
                  </a:cxn>
                  <a:cxn ang="0">
                    <a:pos x="0" y="15"/>
                  </a:cxn>
                  <a:cxn ang="0">
                    <a:pos x="3" y="15"/>
                  </a:cxn>
                  <a:cxn ang="0">
                    <a:pos x="16" y="16"/>
                  </a:cxn>
                  <a:cxn ang="0">
                    <a:pos x="33" y="19"/>
                  </a:cxn>
                  <a:cxn ang="0">
                    <a:pos x="58" y="20"/>
                  </a:cxn>
                  <a:cxn ang="0">
                    <a:pos x="86" y="22"/>
                  </a:cxn>
                  <a:cxn ang="0">
                    <a:pos x="120" y="23"/>
                  </a:cxn>
                  <a:cxn ang="0">
                    <a:pos x="158" y="23"/>
                  </a:cxn>
                  <a:cxn ang="0">
                    <a:pos x="199" y="22"/>
                  </a:cxn>
                  <a:cxn ang="0">
                    <a:pos x="243" y="17"/>
                  </a:cxn>
                  <a:cxn ang="0">
                    <a:pos x="288" y="10"/>
                  </a:cxn>
                  <a:cxn ang="0">
                    <a:pos x="335" y="0"/>
                  </a:cxn>
                </a:cxnLst>
                <a:rect l="0" t="0" r="r" b="b"/>
                <a:pathLst>
                  <a:path w="377" h="538">
                    <a:moveTo>
                      <a:pt x="335" y="0"/>
                    </a:moveTo>
                    <a:lnTo>
                      <a:pt x="335" y="5"/>
                    </a:lnTo>
                    <a:lnTo>
                      <a:pt x="337" y="17"/>
                    </a:lnTo>
                    <a:lnTo>
                      <a:pt x="340" y="37"/>
                    </a:lnTo>
                    <a:lnTo>
                      <a:pt x="345" y="63"/>
                    </a:lnTo>
                    <a:lnTo>
                      <a:pt x="350" y="95"/>
                    </a:lnTo>
                    <a:lnTo>
                      <a:pt x="354" y="134"/>
                    </a:lnTo>
                    <a:lnTo>
                      <a:pt x="360" y="177"/>
                    </a:lnTo>
                    <a:lnTo>
                      <a:pt x="366" y="226"/>
                    </a:lnTo>
                    <a:lnTo>
                      <a:pt x="370" y="278"/>
                    </a:lnTo>
                    <a:lnTo>
                      <a:pt x="373" y="333"/>
                    </a:lnTo>
                    <a:lnTo>
                      <a:pt x="376" y="393"/>
                    </a:lnTo>
                    <a:lnTo>
                      <a:pt x="377" y="455"/>
                    </a:lnTo>
                    <a:lnTo>
                      <a:pt x="377" y="518"/>
                    </a:lnTo>
                    <a:lnTo>
                      <a:pt x="325" y="527"/>
                    </a:lnTo>
                    <a:lnTo>
                      <a:pt x="268" y="534"/>
                    </a:lnTo>
                    <a:lnTo>
                      <a:pt x="208" y="537"/>
                    </a:lnTo>
                    <a:lnTo>
                      <a:pt x="143" y="538"/>
                    </a:lnTo>
                    <a:lnTo>
                      <a:pt x="82" y="537"/>
                    </a:lnTo>
                    <a:lnTo>
                      <a:pt x="26" y="534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16" y="16"/>
                    </a:lnTo>
                    <a:lnTo>
                      <a:pt x="33" y="19"/>
                    </a:lnTo>
                    <a:lnTo>
                      <a:pt x="58" y="20"/>
                    </a:lnTo>
                    <a:lnTo>
                      <a:pt x="86" y="22"/>
                    </a:lnTo>
                    <a:lnTo>
                      <a:pt x="120" y="23"/>
                    </a:lnTo>
                    <a:lnTo>
                      <a:pt x="158" y="23"/>
                    </a:lnTo>
                    <a:lnTo>
                      <a:pt x="199" y="22"/>
                    </a:lnTo>
                    <a:lnTo>
                      <a:pt x="243" y="17"/>
                    </a:lnTo>
                    <a:lnTo>
                      <a:pt x="288" y="10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F7FAF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9"/>
              <p:cNvSpPr>
                <a:spLocks/>
              </p:cNvSpPr>
              <p:nvPr/>
            </p:nvSpPr>
            <p:spPr bwMode="auto">
              <a:xfrm>
                <a:off x="3444876" y="2381250"/>
                <a:ext cx="127000" cy="83661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2" y="19"/>
                  </a:cxn>
                  <a:cxn ang="0">
                    <a:pos x="46" y="44"/>
                  </a:cxn>
                  <a:cxn ang="0">
                    <a:pos x="52" y="77"/>
                  </a:cxn>
                  <a:cxn ang="0">
                    <a:pos x="58" y="116"/>
                  </a:cxn>
                  <a:cxn ang="0">
                    <a:pos x="62" y="161"/>
                  </a:cxn>
                  <a:cxn ang="0">
                    <a:pos x="68" y="211"/>
                  </a:cxn>
                  <a:cxn ang="0">
                    <a:pos x="73" y="266"/>
                  </a:cxn>
                  <a:cxn ang="0">
                    <a:pos x="76" y="325"/>
                  </a:cxn>
                  <a:cxn ang="0">
                    <a:pos x="79" y="387"/>
                  </a:cxn>
                  <a:cxn ang="0">
                    <a:pos x="80" y="452"/>
                  </a:cxn>
                  <a:cxn ang="0">
                    <a:pos x="80" y="520"/>
                  </a:cxn>
                  <a:cxn ang="0">
                    <a:pos x="35" y="527"/>
                  </a:cxn>
                  <a:cxn ang="0">
                    <a:pos x="37" y="465"/>
                  </a:cxn>
                  <a:cxn ang="0">
                    <a:pos x="35" y="404"/>
                  </a:cxn>
                  <a:cxn ang="0">
                    <a:pos x="34" y="345"/>
                  </a:cxn>
                  <a:cxn ang="0">
                    <a:pos x="31" y="290"/>
                  </a:cxn>
                  <a:cxn ang="0">
                    <a:pos x="27" y="238"/>
                  </a:cxn>
                  <a:cxn ang="0">
                    <a:pos x="22" y="188"/>
                  </a:cxn>
                  <a:cxn ang="0">
                    <a:pos x="18" y="144"/>
                  </a:cxn>
                  <a:cxn ang="0">
                    <a:pos x="14" y="106"/>
                  </a:cxn>
                  <a:cxn ang="0">
                    <a:pos x="8" y="72"/>
                  </a:cxn>
                  <a:cxn ang="0">
                    <a:pos x="6" y="46"/>
                  </a:cxn>
                  <a:cxn ang="0">
                    <a:pos x="3" y="26"/>
                  </a:cxn>
                  <a:cxn ang="0">
                    <a:pos x="0" y="15"/>
                  </a:cxn>
                  <a:cxn ang="0">
                    <a:pos x="0" y="10"/>
                  </a:cxn>
                  <a:cxn ang="0">
                    <a:pos x="20" y="6"/>
                  </a:cxn>
                  <a:cxn ang="0">
                    <a:pos x="39" y="0"/>
                  </a:cxn>
                </a:cxnLst>
                <a:rect l="0" t="0" r="r" b="b"/>
                <a:pathLst>
                  <a:path w="80" h="527">
                    <a:moveTo>
                      <a:pt x="39" y="0"/>
                    </a:moveTo>
                    <a:lnTo>
                      <a:pt x="42" y="19"/>
                    </a:lnTo>
                    <a:lnTo>
                      <a:pt x="46" y="44"/>
                    </a:lnTo>
                    <a:lnTo>
                      <a:pt x="52" y="77"/>
                    </a:lnTo>
                    <a:lnTo>
                      <a:pt x="58" y="116"/>
                    </a:lnTo>
                    <a:lnTo>
                      <a:pt x="62" y="161"/>
                    </a:lnTo>
                    <a:lnTo>
                      <a:pt x="68" y="211"/>
                    </a:lnTo>
                    <a:lnTo>
                      <a:pt x="73" y="266"/>
                    </a:lnTo>
                    <a:lnTo>
                      <a:pt x="76" y="325"/>
                    </a:lnTo>
                    <a:lnTo>
                      <a:pt x="79" y="387"/>
                    </a:lnTo>
                    <a:lnTo>
                      <a:pt x="80" y="452"/>
                    </a:lnTo>
                    <a:lnTo>
                      <a:pt x="80" y="520"/>
                    </a:lnTo>
                    <a:lnTo>
                      <a:pt x="35" y="527"/>
                    </a:lnTo>
                    <a:lnTo>
                      <a:pt x="37" y="465"/>
                    </a:lnTo>
                    <a:lnTo>
                      <a:pt x="35" y="404"/>
                    </a:lnTo>
                    <a:lnTo>
                      <a:pt x="34" y="345"/>
                    </a:lnTo>
                    <a:lnTo>
                      <a:pt x="31" y="290"/>
                    </a:lnTo>
                    <a:lnTo>
                      <a:pt x="27" y="238"/>
                    </a:lnTo>
                    <a:lnTo>
                      <a:pt x="22" y="188"/>
                    </a:lnTo>
                    <a:lnTo>
                      <a:pt x="18" y="144"/>
                    </a:lnTo>
                    <a:lnTo>
                      <a:pt x="14" y="106"/>
                    </a:lnTo>
                    <a:lnTo>
                      <a:pt x="8" y="72"/>
                    </a:lnTo>
                    <a:lnTo>
                      <a:pt x="6" y="46"/>
                    </a:lnTo>
                    <a:lnTo>
                      <a:pt x="3" y="26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0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A6CBD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10"/>
              <p:cNvSpPr>
                <a:spLocks/>
              </p:cNvSpPr>
              <p:nvPr/>
            </p:nvSpPr>
            <p:spPr bwMode="auto">
              <a:xfrm>
                <a:off x="3457576" y="1844675"/>
                <a:ext cx="376238" cy="290513"/>
              </a:xfrm>
              <a:custGeom>
                <a:avLst/>
                <a:gdLst/>
                <a:ahLst/>
                <a:cxnLst>
                  <a:cxn ang="0">
                    <a:pos x="133" y="0"/>
                  </a:cxn>
                  <a:cxn ang="0">
                    <a:pos x="134" y="3"/>
                  </a:cxn>
                  <a:cxn ang="0">
                    <a:pos x="136" y="10"/>
                  </a:cxn>
                  <a:cxn ang="0">
                    <a:pos x="140" y="21"/>
                  </a:cxn>
                  <a:cxn ang="0">
                    <a:pos x="144" y="34"/>
                  </a:cxn>
                  <a:cxn ang="0">
                    <a:pos x="151" y="48"/>
                  </a:cxn>
                  <a:cxn ang="0">
                    <a:pos x="161" y="62"/>
                  </a:cxn>
                  <a:cxn ang="0">
                    <a:pos x="171" y="76"/>
                  </a:cxn>
                  <a:cxn ang="0">
                    <a:pos x="185" y="86"/>
                  </a:cxn>
                  <a:cxn ang="0">
                    <a:pos x="199" y="93"/>
                  </a:cxn>
                  <a:cxn ang="0">
                    <a:pos x="218" y="94"/>
                  </a:cxn>
                  <a:cxn ang="0">
                    <a:pos x="237" y="90"/>
                  </a:cxn>
                  <a:cxn ang="0">
                    <a:pos x="236" y="93"/>
                  </a:cxn>
                  <a:cxn ang="0">
                    <a:pos x="232" y="100"/>
                  </a:cxn>
                  <a:cxn ang="0">
                    <a:pos x="223" y="108"/>
                  </a:cxn>
                  <a:cxn ang="0">
                    <a:pos x="212" y="121"/>
                  </a:cxn>
                  <a:cxn ang="0">
                    <a:pos x="198" y="134"/>
                  </a:cxn>
                  <a:cxn ang="0">
                    <a:pos x="180" y="146"/>
                  </a:cxn>
                  <a:cxn ang="0">
                    <a:pos x="158" y="159"/>
                  </a:cxn>
                  <a:cxn ang="0">
                    <a:pos x="134" y="170"/>
                  </a:cxn>
                  <a:cxn ang="0">
                    <a:pos x="106" y="179"/>
                  </a:cxn>
                  <a:cxn ang="0">
                    <a:pos x="75" y="183"/>
                  </a:cxn>
                  <a:cxn ang="0">
                    <a:pos x="38" y="183"/>
                  </a:cxn>
                  <a:cxn ang="0">
                    <a:pos x="0" y="176"/>
                  </a:cxn>
                  <a:cxn ang="0">
                    <a:pos x="133" y="0"/>
                  </a:cxn>
                </a:cxnLst>
                <a:rect l="0" t="0" r="r" b="b"/>
                <a:pathLst>
                  <a:path w="237" h="183">
                    <a:moveTo>
                      <a:pt x="133" y="0"/>
                    </a:moveTo>
                    <a:lnTo>
                      <a:pt x="134" y="3"/>
                    </a:lnTo>
                    <a:lnTo>
                      <a:pt x="136" y="10"/>
                    </a:lnTo>
                    <a:lnTo>
                      <a:pt x="140" y="21"/>
                    </a:lnTo>
                    <a:lnTo>
                      <a:pt x="144" y="34"/>
                    </a:lnTo>
                    <a:lnTo>
                      <a:pt x="151" y="48"/>
                    </a:lnTo>
                    <a:lnTo>
                      <a:pt x="161" y="62"/>
                    </a:lnTo>
                    <a:lnTo>
                      <a:pt x="171" y="76"/>
                    </a:lnTo>
                    <a:lnTo>
                      <a:pt x="185" y="86"/>
                    </a:lnTo>
                    <a:lnTo>
                      <a:pt x="199" y="93"/>
                    </a:lnTo>
                    <a:lnTo>
                      <a:pt x="218" y="94"/>
                    </a:lnTo>
                    <a:lnTo>
                      <a:pt x="237" y="90"/>
                    </a:lnTo>
                    <a:lnTo>
                      <a:pt x="236" y="93"/>
                    </a:lnTo>
                    <a:lnTo>
                      <a:pt x="232" y="100"/>
                    </a:lnTo>
                    <a:lnTo>
                      <a:pt x="223" y="108"/>
                    </a:lnTo>
                    <a:lnTo>
                      <a:pt x="212" y="121"/>
                    </a:lnTo>
                    <a:lnTo>
                      <a:pt x="198" y="134"/>
                    </a:lnTo>
                    <a:lnTo>
                      <a:pt x="180" y="146"/>
                    </a:lnTo>
                    <a:lnTo>
                      <a:pt x="158" y="159"/>
                    </a:lnTo>
                    <a:lnTo>
                      <a:pt x="134" y="170"/>
                    </a:lnTo>
                    <a:lnTo>
                      <a:pt x="106" y="179"/>
                    </a:lnTo>
                    <a:lnTo>
                      <a:pt x="75" y="183"/>
                    </a:lnTo>
                    <a:lnTo>
                      <a:pt x="38" y="183"/>
                    </a:lnTo>
                    <a:lnTo>
                      <a:pt x="0" y="176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11"/>
              <p:cNvSpPr>
                <a:spLocks/>
              </p:cNvSpPr>
              <p:nvPr/>
            </p:nvSpPr>
            <p:spPr bwMode="auto">
              <a:xfrm>
                <a:off x="2627313" y="1169988"/>
                <a:ext cx="1116013" cy="1077913"/>
              </a:xfrm>
              <a:custGeom>
                <a:avLst/>
                <a:gdLst/>
                <a:ahLst/>
                <a:cxnLst>
                  <a:cxn ang="0">
                    <a:pos x="340" y="0"/>
                  </a:cxn>
                  <a:cxn ang="0">
                    <a:pos x="387" y="4"/>
                  </a:cxn>
                  <a:cxn ang="0">
                    <a:pos x="433" y="15"/>
                  </a:cxn>
                  <a:cxn ang="0">
                    <a:pos x="478" y="31"/>
                  </a:cxn>
                  <a:cxn ang="0">
                    <a:pos x="519" y="51"/>
                  </a:cxn>
                  <a:cxn ang="0">
                    <a:pos x="556" y="78"/>
                  </a:cxn>
                  <a:cxn ang="0">
                    <a:pos x="588" y="107"/>
                  </a:cxn>
                  <a:cxn ang="0">
                    <a:pos x="618" y="142"/>
                  </a:cxn>
                  <a:cxn ang="0">
                    <a:pos x="642" y="179"/>
                  </a:cxn>
                  <a:cxn ang="0">
                    <a:pos x="663" y="219"/>
                  </a:cxn>
                  <a:cxn ang="0">
                    <a:pos x="679" y="260"/>
                  </a:cxn>
                  <a:cxn ang="0">
                    <a:pos x="691" y="302"/>
                  </a:cxn>
                  <a:cxn ang="0">
                    <a:pos x="698" y="344"/>
                  </a:cxn>
                  <a:cxn ang="0">
                    <a:pos x="703" y="385"/>
                  </a:cxn>
                  <a:cxn ang="0">
                    <a:pos x="700" y="426"/>
                  </a:cxn>
                  <a:cxn ang="0">
                    <a:pos x="694" y="464"/>
                  </a:cxn>
                  <a:cxn ang="0">
                    <a:pos x="683" y="498"/>
                  </a:cxn>
                  <a:cxn ang="0">
                    <a:pos x="663" y="538"/>
                  </a:cxn>
                  <a:cxn ang="0">
                    <a:pos x="638" y="571"/>
                  </a:cxn>
                  <a:cxn ang="0">
                    <a:pos x="609" y="603"/>
                  </a:cxn>
                  <a:cxn ang="0">
                    <a:pos x="576" y="627"/>
                  </a:cxn>
                  <a:cxn ang="0">
                    <a:pos x="540" y="648"/>
                  </a:cxn>
                  <a:cxn ang="0">
                    <a:pos x="501" y="663"/>
                  </a:cxn>
                  <a:cxn ang="0">
                    <a:pos x="458" y="673"/>
                  </a:cxn>
                  <a:cxn ang="0">
                    <a:pos x="415" y="679"/>
                  </a:cxn>
                  <a:cxn ang="0">
                    <a:pos x="371" y="679"/>
                  </a:cxn>
                  <a:cxn ang="0">
                    <a:pos x="324" y="673"/>
                  </a:cxn>
                  <a:cxn ang="0">
                    <a:pos x="279" y="663"/>
                  </a:cxn>
                  <a:cxn ang="0">
                    <a:pos x="233" y="646"/>
                  </a:cxn>
                  <a:cxn ang="0">
                    <a:pos x="185" y="622"/>
                  </a:cxn>
                  <a:cxn ang="0">
                    <a:pos x="142" y="594"/>
                  </a:cxn>
                  <a:cxn ang="0">
                    <a:pos x="103" y="560"/>
                  </a:cxn>
                  <a:cxn ang="0">
                    <a:pos x="70" y="522"/>
                  </a:cxn>
                  <a:cxn ang="0">
                    <a:pos x="44" y="481"/>
                  </a:cxn>
                  <a:cxn ang="0">
                    <a:pos x="23" y="437"/>
                  </a:cxn>
                  <a:cxn ang="0">
                    <a:pos x="7" y="391"/>
                  </a:cxn>
                  <a:cxn ang="0">
                    <a:pos x="0" y="343"/>
                  </a:cxn>
                  <a:cxn ang="0">
                    <a:pos x="0" y="295"/>
                  </a:cxn>
                  <a:cxn ang="0">
                    <a:pos x="7" y="247"/>
                  </a:cxn>
                  <a:cxn ang="0">
                    <a:pos x="23" y="199"/>
                  </a:cxn>
                  <a:cxn ang="0">
                    <a:pos x="44" y="158"/>
                  </a:cxn>
                  <a:cxn ang="0">
                    <a:pos x="69" y="120"/>
                  </a:cxn>
                  <a:cxn ang="0">
                    <a:pos x="99" y="89"/>
                  </a:cxn>
                  <a:cxn ang="0">
                    <a:pos x="133" y="61"/>
                  </a:cxn>
                  <a:cxn ang="0">
                    <a:pos x="169" y="38"/>
                  </a:cxn>
                  <a:cxn ang="0">
                    <a:pos x="209" y="21"/>
                  </a:cxn>
                  <a:cxn ang="0">
                    <a:pos x="251" y="8"/>
                  </a:cxn>
                  <a:cxn ang="0">
                    <a:pos x="295" y="1"/>
                  </a:cxn>
                  <a:cxn ang="0">
                    <a:pos x="340" y="0"/>
                  </a:cxn>
                </a:cxnLst>
                <a:rect l="0" t="0" r="r" b="b"/>
                <a:pathLst>
                  <a:path w="703" h="679">
                    <a:moveTo>
                      <a:pt x="340" y="0"/>
                    </a:moveTo>
                    <a:lnTo>
                      <a:pt x="387" y="4"/>
                    </a:lnTo>
                    <a:lnTo>
                      <a:pt x="433" y="15"/>
                    </a:lnTo>
                    <a:lnTo>
                      <a:pt x="478" y="31"/>
                    </a:lnTo>
                    <a:lnTo>
                      <a:pt x="519" y="51"/>
                    </a:lnTo>
                    <a:lnTo>
                      <a:pt x="556" y="78"/>
                    </a:lnTo>
                    <a:lnTo>
                      <a:pt x="588" y="107"/>
                    </a:lnTo>
                    <a:lnTo>
                      <a:pt x="618" y="142"/>
                    </a:lnTo>
                    <a:lnTo>
                      <a:pt x="642" y="179"/>
                    </a:lnTo>
                    <a:lnTo>
                      <a:pt x="663" y="219"/>
                    </a:lnTo>
                    <a:lnTo>
                      <a:pt x="679" y="260"/>
                    </a:lnTo>
                    <a:lnTo>
                      <a:pt x="691" y="302"/>
                    </a:lnTo>
                    <a:lnTo>
                      <a:pt x="698" y="344"/>
                    </a:lnTo>
                    <a:lnTo>
                      <a:pt x="703" y="385"/>
                    </a:lnTo>
                    <a:lnTo>
                      <a:pt x="700" y="426"/>
                    </a:lnTo>
                    <a:lnTo>
                      <a:pt x="694" y="464"/>
                    </a:lnTo>
                    <a:lnTo>
                      <a:pt x="683" y="498"/>
                    </a:lnTo>
                    <a:lnTo>
                      <a:pt x="663" y="538"/>
                    </a:lnTo>
                    <a:lnTo>
                      <a:pt x="638" y="571"/>
                    </a:lnTo>
                    <a:lnTo>
                      <a:pt x="609" y="603"/>
                    </a:lnTo>
                    <a:lnTo>
                      <a:pt x="576" y="627"/>
                    </a:lnTo>
                    <a:lnTo>
                      <a:pt x="540" y="648"/>
                    </a:lnTo>
                    <a:lnTo>
                      <a:pt x="501" y="663"/>
                    </a:lnTo>
                    <a:lnTo>
                      <a:pt x="458" y="673"/>
                    </a:lnTo>
                    <a:lnTo>
                      <a:pt x="415" y="679"/>
                    </a:lnTo>
                    <a:lnTo>
                      <a:pt x="371" y="679"/>
                    </a:lnTo>
                    <a:lnTo>
                      <a:pt x="324" y="673"/>
                    </a:lnTo>
                    <a:lnTo>
                      <a:pt x="279" y="663"/>
                    </a:lnTo>
                    <a:lnTo>
                      <a:pt x="233" y="646"/>
                    </a:lnTo>
                    <a:lnTo>
                      <a:pt x="185" y="622"/>
                    </a:lnTo>
                    <a:lnTo>
                      <a:pt x="142" y="594"/>
                    </a:lnTo>
                    <a:lnTo>
                      <a:pt x="103" y="560"/>
                    </a:lnTo>
                    <a:lnTo>
                      <a:pt x="70" y="522"/>
                    </a:lnTo>
                    <a:lnTo>
                      <a:pt x="44" y="481"/>
                    </a:lnTo>
                    <a:lnTo>
                      <a:pt x="23" y="437"/>
                    </a:lnTo>
                    <a:lnTo>
                      <a:pt x="7" y="391"/>
                    </a:lnTo>
                    <a:lnTo>
                      <a:pt x="0" y="343"/>
                    </a:lnTo>
                    <a:lnTo>
                      <a:pt x="0" y="295"/>
                    </a:lnTo>
                    <a:lnTo>
                      <a:pt x="7" y="247"/>
                    </a:lnTo>
                    <a:lnTo>
                      <a:pt x="23" y="199"/>
                    </a:lnTo>
                    <a:lnTo>
                      <a:pt x="44" y="158"/>
                    </a:lnTo>
                    <a:lnTo>
                      <a:pt x="69" y="120"/>
                    </a:lnTo>
                    <a:lnTo>
                      <a:pt x="99" y="89"/>
                    </a:lnTo>
                    <a:lnTo>
                      <a:pt x="133" y="61"/>
                    </a:lnTo>
                    <a:lnTo>
                      <a:pt x="169" y="38"/>
                    </a:lnTo>
                    <a:lnTo>
                      <a:pt x="209" y="21"/>
                    </a:lnTo>
                    <a:lnTo>
                      <a:pt x="251" y="8"/>
                    </a:lnTo>
                    <a:lnTo>
                      <a:pt x="295" y="1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FC89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12"/>
              <p:cNvSpPr>
                <a:spLocks/>
              </p:cNvSpPr>
              <p:nvPr/>
            </p:nvSpPr>
            <p:spPr bwMode="auto">
              <a:xfrm>
                <a:off x="3024188" y="2603500"/>
                <a:ext cx="73025" cy="6302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4" y="4"/>
                  </a:cxn>
                  <a:cxn ang="0">
                    <a:pos x="15" y="18"/>
                  </a:cxn>
                  <a:cxn ang="0">
                    <a:pos x="18" y="40"/>
                  </a:cxn>
                  <a:cxn ang="0">
                    <a:pos x="22" y="68"/>
                  </a:cxn>
                  <a:cxn ang="0">
                    <a:pos x="26" y="102"/>
                  </a:cxn>
                  <a:cxn ang="0">
                    <a:pos x="31" y="143"/>
                  </a:cxn>
                  <a:cxn ang="0">
                    <a:pos x="35" y="186"/>
                  </a:cxn>
                  <a:cxn ang="0">
                    <a:pos x="38" y="236"/>
                  </a:cxn>
                  <a:cxn ang="0">
                    <a:pos x="42" y="287"/>
                  </a:cxn>
                  <a:cxn ang="0">
                    <a:pos x="45" y="342"/>
                  </a:cxn>
                  <a:cxn ang="0">
                    <a:pos x="46" y="397"/>
                  </a:cxn>
                  <a:cxn ang="0">
                    <a:pos x="0" y="394"/>
                  </a:cxn>
                  <a:cxn ang="0">
                    <a:pos x="12" y="0"/>
                  </a:cxn>
                </a:cxnLst>
                <a:rect l="0" t="0" r="r" b="b"/>
                <a:pathLst>
                  <a:path w="46" h="397">
                    <a:moveTo>
                      <a:pt x="12" y="0"/>
                    </a:moveTo>
                    <a:lnTo>
                      <a:pt x="14" y="4"/>
                    </a:lnTo>
                    <a:lnTo>
                      <a:pt x="15" y="18"/>
                    </a:lnTo>
                    <a:lnTo>
                      <a:pt x="18" y="40"/>
                    </a:lnTo>
                    <a:lnTo>
                      <a:pt x="22" y="68"/>
                    </a:lnTo>
                    <a:lnTo>
                      <a:pt x="26" y="102"/>
                    </a:lnTo>
                    <a:lnTo>
                      <a:pt x="31" y="143"/>
                    </a:lnTo>
                    <a:lnTo>
                      <a:pt x="35" y="186"/>
                    </a:lnTo>
                    <a:lnTo>
                      <a:pt x="38" y="236"/>
                    </a:lnTo>
                    <a:lnTo>
                      <a:pt x="42" y="287"/>
                    </a:lnTo>
                    <a:lnTo>
                      <a:pt x="45" y="342"/>
                    </a:lnTo>
                    <a:lnTo>
                      <a:pt x="46" y="397"/>
                    </a:lnTo>
                    <a:lnTo>
                      <a:pt x="0" y="39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6CBD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13"/>
              <p:cNvSpPr>
                <a:spLocks/>
              </p:cNvSpPr>
              <p:nvPr/>
            </p:nvSpPr>
            <p:spPr bwMode="auto">
              <a:xfrm>
                <a:off x="2730501" y="1231900"/>
                <a:ext cx="971550" cy="941388"/>
              </a:xfrm>
              <a:custGeom>
                <a:avLst/>
                <a:gdLst/>
                <a:ahLst/>
                <a:cxnLst>
                  <a:cxn ang="0">
                    <a:pos x="286" y="0"/>
                  </a:cxn>
                  <a:cxn ang="0">
                    <a:pos x="330" y="3"/>
                  </a:cxn>
                  <a:cxn ang="0">
                    <a:pos x="374" y="12"/>
                  </a:cxn>
                  <a:cxn ang="0">
                    <a:pos x="417" y="27"/>
                  </a:cxn>
                  <a:cxn ang="0">
                    <a:pos x="456" y="47"/>
                  </a:cxn>
                  <a:cxn ang="0">
                    <a:pos x="491" y="72"/>
                  </a:cxn>
                  <a:cxn ang="0">
                    <a:pos x="520" y="102"/>
                  </a:cxn>
                  <a:cxn ang="0">
                    <a:pos x="547" y="135"/>
                  </a:cxn>
                  <a:cxn ang="0">
                    <a:pos x="568" y="171"/>
                  </a:cxn>
                  <a:cxn ang="0">
                    <a:pos x="587" y="209"/>
                  </a:cxn>
                  <a:cxn ang="0">
                    <a:pos x="599" y="249"/>
                  </a:cxn>
                  <a:cxn ang="0">
                    <a:pos x="608" y="288"/>
                  </a:cxn>
                  <a:cxn ang="0">
                    <a:pos x="612" y="328"/>
                  </a:cxn>
                  <a:cxn ang="0">
                    <a:pos x="612" y="366"/>
                  </a:cxn>
                  <a:cxn ang="0">
                    <a:pos x="607" y="403"/>
                  </a:cxn>
                  <a:cxn ang="0">
                    <a:pos x="595" y="435"/>
                  </a:cxn>
                  <a:cxn ang="0">
                    <a:pos x="577" y="472"/>
                  </a:cxn>
                  <a:cxn ang="0">
                    <a:pos x="553" y="504"/>
                  </a:cxn>
                  <a:cxn ang="0">
                    <a:pos x="525" y="532"/>
                  </a:cxn>
                  <a:cxn ang="0">
                    <a:pos x="492" y="554"/>
                  </a:cxn>
                  <a:cxn ang="0">
                    <a:pos x="456" y="572"/>
                  </a:cxn>
                  <a:cxn ang="0">
                    <a:pos x="417" y="585"/>
                  </a:cxn>
                  <a:cxn ang="0">
                    <a:pos x="377" y="592"/>
                  </a:cxn>
                  <a:cxn ang="0">
                    <a:pos x="334" y="593"/>
                  </a:cxn>
                  <a:cxn ang="0">
                    <a:pos x="292" y="589"/>
                  </a:cxn>
                  <a:cxn ang="0">
                    <a:pos x="247" y="579"/>
                  </a:cxn>
                  <a:cxn ang="0">
                    <a:pos x="203" y="564"/>
                  </a:cxn>
                  <a:cxn ang="0">
                    <a:pos x="158" y="541"/>
                  </a:cxn>
                  <a:cxn ang="0">
                    <a:pos x="117" y="513"/>
                  </a:cxn>
                  <a:cxn ang="0">
                    <a:pos x="82" y="479"/>
                  </a:cxn>
                  <a:cxn ang="0">
                    <a:pos x="52" y="442"/>
                  </a:cxn>
                  <a:cxn ang="0">
                    <a:pos x="28" y="401"/>
                  </a:cxn>
                  <a:cxn ang="0">
                    <a:pos x="11" y="357"/>
                  </a:cxn>
                  <a:cxn ang="0">
                    <a:pos x="1" y="312"/>
                  </a:cxn>
                  <a:cxn ang="0">
                    <a:pos x="0" y="266"/>
                  </a:cxn>
                  <a:cxn ang="0">
                    <a:pos x="5" y="219"/>
                  </a:cxn>
                  <a:cxn ang="0">
                    <a:pos x="21" y="174"/>
                  </a:cxn>
                  <a:cxn ang="0">
                    <a:pos x="41" y="135"/>
                  </a:cxn>
                  <a:cxn ang="0">
                    <a:pos x="65" y="101"/>
                  </a:cxn>
                  <a:cxn ang="0">
                    <a:pos x="94" y="71"/>
                  </a:cxn>
                  <a:cxn ang="0">
                    <a:pos x="128" y="46"/>
                  </a:cxn>
                  <a:cxn ang="0">
                    <a:pos x="164" y="26"/>
                  </a:cxn>
                  <a:cxn ang="0">
                    <a:pos x="203" y="12"/>
                  </a:cxn>
                  <a:cxn ang="0">
                    <a:pos x="244" y="3"/>
                  </a:cxn>
                  <a:cxn ang="0">
                    <a:pos x="286" y="0"/>
                  </a:cxn>
                </a:cxnLst>
                <a:rect l="0" t="0" r="r" b="b"/>
                <a:pathLst>
                  <a:path w="612" h="593">
                    <a:moveTo>
                      <a:pt x="286" y="0"/>
                    </a:moveTo>
                    <a:lnTo>
                      <a:pt x="330" y="3"/>
                    </a:lnTo>
                    <a:lnTo>
                      <a:pt x="374" y="12"/>
                    </a:lnTo>
                    <a:lnTo>
                      <a:pt x="417" y="27"/>
                    </a:lnTo>
                    <a:lnTo>
                      <a:pt x="456" y="47"/>
                    </a:lnTo>
                    <a:lnTo>
                      <a:pt x="491" y="72"/>
                    </a:lnTo>
                    <a:lnTo>
                      <a:pt x="520" y="102"/>
                    </a:lnTo>
                    <a:lnTo>
                      <a:pt x="547" y="135"/>
                    </a:lnTo>
                    <a:lnTo>
                      <a:pt x="568" y="171"/>
                    </a:lnTo>
                    <a:lnTo>
                      <a:pt x="587" y="209"/>
                    </a:lnTo>
                    <a:lnTo>
                      <a:pt x="599" y="249"/>
                    </a:lnTo>
                    <a:lnTo>
                      <a:pt x="608" y="288"/>
                    </a:lnTo>
                    <a:lnTo>
                      <a:pt x="612" y="328"/>
                    </a:lnTo>
                    <a:lnTo>
                      <a:pt x="612" y="366"/>
                    </a:lnTo>
                    <a:lnTo>
                      <a:pt x="607" y="403"/>
                    </a:lnTo>
                    <a:lnTo>
                      <a:pt x="595" y="435"/>
                    </a:lnTo>
                    <a:lnTo>
                      <a:pt x="577" y="472"/>
                    </a:lnTo>
                    <a:lnTo>
                      <a:pt x="553" y="504"/>
                    </a:lnTo>
                    <a:lnTo>
                      <a:pt x="525" y="532"/>
                    </a:lnTo>
                    <a:lnTo>
                      <a:pt x="492" y="554"/>
                    </a:lnTo>
                    <a:lnTo>
                      <a:pt x="456" y="572"/>
                    </a:lnTo>
                    <a:lnTo>
                      <a:pt x="417" y="585"/>
                    </a:lnTo>
                    <a:lnTo>
                      <a:pt x="377" y="592"/>
                    </a:lnTo>
                    <a:lnTo>
                      <a:pt x="334" y="593"/>
                    </a:lnTo>
                    <a:lnTo>
                      <a:pt x="292" y="589"/>
                    </a:lnTo>
                    <a:lnTo>
                      <a:pt x="247" y="579"/>
                    </a:lnTo>
                    <a:lnTo>
                      <a:pt x="203" y="564"/>
                    </a:lnTo>
                    <a:lnTo>
                      <a:pt x="158" y="541"/>
                    </a:lnTo>
                    <a:lnTo>
                      <a:pt x="117" y="513"/>
                    </a:lnTo>
                    <a:lnTo>
                      <a:pt x="82" y="479"/>
                    </a:lnTo>
                    <a:lnTo>
                      <a:pt x="52" y="442"/>
                    </a:lnTo>
                    <a:lnTo>
                      <a:pt x="28" y="401"/>
                    </a:lnTo>
                    <a:lnTo>
                      <a:pt x="11" y="357"/>
                    </a:lnTo>
                    <a:lnTo>
                      <a:pt x="1" y="312"/>
                    </a:lnTo>
                    <a:lnTo>
                      <a:pt x="0" y="266"/>
                    </a:lnTo>
                    <a:lnTo>
                      <a:pt x="5" y="219"/>
                    </a:lnTo>
                    <a:lnTo>
                      <a:pt x="21" y="174"/>
                    </a:lnTo>
                    <a:lnTo>
                      <a:pt x="41" y="135"/>
                    </a:lnTo>
                    <a:lnTo>
                      <a:pt x="65" y="101"/>
                    </a:lnTo>
                    <a:lnTo>
                      <a:pt x="94" y="71"/>
                    </a:lnTo>
                    <a:lnTo>
                      <a:pt x="128" y="46"/>
                    </a:lnTo>
                    <a:lnTo>
                      <a:pt x="164" y="26"/>
                    </a:lnTo>
                    <a:lnTo>
                      <a:pt x="203" y="12"/>
                    </a:lnTo>
                    <a:lnTo>
                      <a:pt x="244" y="3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FD9A7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14"/>
              <p:cNvSpPr>
                <a:spLocks/>
              </p:cNvSpPr>
              <p:nvPr/>
            </p:nvSpPr>
            <p:spPr bwMode="auto">
              <a:xfrm>
                <a:off x="3629026" y="1497013"/>
                <a:ext cx="73025" cy="385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3"/>
                  </a:cxn>
                  <a:cxn ang="0">
                    <a:pos x="7" y="11"/>
                  </a:cxn>
                  <a:cxn ang="0">
                    <a:pos x="15" y="24"/>
                  </a:cxn>
                  <a:cxn ang="0">
                    <a:pos x="24" y="41"/>
                  </a:cxn>
                  <a:cxn ang="0">
                    <a:pos x="32" y="63"/>
                  </a:cxn>
                  <a:cxn ang="0">
                    <a:pos x="39" y="92"/>
                  </a:cxn>
                  <a:cxn ang="0">
                    <a:pos x="45" y="123"/>
                  </a:cxn>
                  <a:cxn ang="0">
                    <a:pos x="46" y="158"/>
                  </a:cxn>
                  <a:cxn ang="0">
                    <a:pos x="43" y="199"/>
                  </a:cxn>
                  <a:cxn ang="0">
                    <a:pos x="36" y="243"/>
                  </a:cxn>
                  <a:cxn ang="0">
                    <a:pos x="36" y="238"/>
                  </a:cxn>
                  <a:cxn ang="0">
                    <a:pos x="38" y="226"/>
                  </a:cxn>
                  <a:cxn ang="0">
                    <a:pos x="39" y="206"/>
                  </a:cxn>
                  <a:cxn ang="0">
                    <a:pos x="39" y="181"/>
                  </a:cxn>
                  <a:cxn ang="0">
                    <a:pos x="38" y="150"/>
                  </a:cxn>
                  <a:cxn ang="0">
                    <a:pos x="35" y="116"/>
                  </a:cxn>
                  <a:cxn ang="0">
                    <a:pos x="28" y="79"/>
                  </a:cxn>
                  <a:cxn ang="0">
                    <a:pos x="17" y="39"/>
                  </a:cxn>
                  <a:cxn ang="0">
                    <a:pos x="0" y="0"/>
                  </a:cxn>
                </a:cxnLst>
                <a:rect l="0" t="0" r="r" b="b"/>
                <a:pathLst>
                  <a:path w="46" h="243">
                    <a:moveTo>
                      <a:pt x="0" y="0"/>
                    </a:moveTo>
                    <a:lnTo>
                      <a:pt x="2" y="3"/>
                    </a:lnTo>
                    <a:lnTo>
                      <a:pt x="7" y="11"/>
                    </a:lnTo>
                    <a:lnTo>
                      <a:pt x="15" y="24"/>
                    </a:lnTo>
                    <a:lnTo>
                      <a:pt x="24" y="41"/>
                    </a:lnTo>
                    <a:lnTo>
                      <a:pt x="32" y="63"/>
                    </a:lnTo>
                    <a:lnTo>
                      <a:pt x="39" y="92"/>
                    </a:lnTo>
                    <a:lnTo>
                      <a:pt x="45" y="123"/>
                    </a:lnTo>
                    <a:lnTo>
                      <a:pt x="46" y="158"/>
                    </a:lnTo>
                    <a:lnTo>
                      <a:pt x="43" y="199"/>
                    </a:lnTo>
                    <a:lnTo>
                      <a:pt x="36" y="243"/>
                    </a:lnTo>
                    <a:lnTo>
                      <a:pt x="36" y="238"/>
                    </a:lnTo>
                    <a:lnTo>
                      <a:pt x="38" y="226"/>
                    </a:lnTo>
                    <a:lnTo>
                      <a:pt x="39" y="206"/>
                    </a:lnTo>
                    <a:lnTo>
                      <a:pt x="39" y="181"/>
                    </a:lnTo>
                    <a:lnTo>
                      <a:pt x="38" y="150"/>
                    </a:lnTo>
                    <a:lnTo>
                      <a:pt x="35" y="116"/>
                    </a:lnTo>
                    <a:lnTo>
                      <a:pt x="28" y="79"/>
                    </a:lnTo>
                    <a:lnTo>
                      <a:pt x="17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15"/>
              <p:cNvSpPr>
                <a:spLocks/>
              </p:cNvSpPr>
              <p:nvPr/>
            </p:nvSpPr>
            <p:spPr bwMode="auto">
              <a:xfrm>
                <a:off x="2436813" y="1071563"/>
                <a:ext cx="1203325" cy="1133475"/>
              </a:xfrm>
              <a:custGeom>
                <a:avLst/>
                <a:gdLst/>
                <a:ahLst/>
                <a:cxnLst>
                  <a:cxn ang="0">
                    <a:pos x="547" y="3"/>
                  </a:cxn>
                  <a:cxn ang="0">
                    <a:pos x="625" y="20"/>
                  </a:cxn>
                  <a:cxn ang="0">
                    <a:pos x="693" y="53"/>
                  </a:cxn>
                  <a:cxn ang="0">
                    <a:pos x="739" y="106"/>
                  </a:cxn>
                  <a:cxn ang="0">
                    <a:pos x="758" y="169"/>
                  </a:cxn>
                  <a:cxn ang="0">
                    <a:pos x="748" y="240"/>
                  </a:cxn>
                  <a:cxn ang="0">
                    <a:pos x="704" y="316"/>
                  </a:cxn>
                  <a:cxn ang="0">
                    <a:pos x="648" y="367"/>
                  </a:cxn>
                  <a:cxn ang="0">
                    <a:pos x="581" y="395"/>
                  </a:cxn>
                  <a:cxn ang="0">
                    <a:pos x="518" y="408"/>
                  </a:cxn>
                  <a:cxn ang="0">
                    <a:pos x="461" y="411"/>
                  </a:cxn>
                  <a:cxn ang="0">
                    <a:pos x="422" y="408"/>
                  </a:cxn>
                  <a:cxn ang="0">
                    <a:pos x="406" y="405"/>
                  </a:cxn>
                  <a:cxn ang="0">
                    <a:pos x="429" y="358"/>
                  </a:cxn>
                  <a:cxn ang="0">
                    <a:pos x="428" y="319"/>
                  </a:cxn>
                  <a:cxn ang="0">
                    <a:pos x="408" y="286"/>
                  </a:cxn>
                  <a:cxn ang="0">
                    <a:pos x="381" y="261"/>
                  </a:cxn>
                  <a:cxn ang="0">
                    <a:pos x="351" y="243"/>
                  </a:cxn>
                  <a:cxn ang="0">
                    <a:pos x="329" y="233"/>
                  </a:cxn>
                  <a:cxn ang="0">
                    <a:pos x="319" y="228"/>
                  </a:cxn>
                  <a:cxn ang="0">
                    <a:pos x="346" y="329"/>
                  </a:cxn>
                  <a:cxn ang="0">
                    <a:pos x="343" y="420"/>
                  </a:cxn>
                  <a:cxn ang="0">
                    <a:pos x="320" y="502"/>
                  </a:cxn>
                  <a:cxn ang="0">
                    <a:pos x="285" y="574"/>
                  </a:cxn>
                  <a:cxn ang="0">
                    <a:pos x="244" y="633"/>
                  </a:cxn>
                  <a:cxn ang="0">
                    <a:pos x="206" y="677"/>
                  </a:cxn>
                  <a:cxn ang="0">
                    <a:pos x="178" y="704"/>
                  </a:cxn>
                  <a:cxn ang="0">
                    <a:pos x="166" y="714"/>
                  </a:cxn>
                  <a:cxn ang="0">
                    <a:pos x="109" y="666"/>
                  </a:cxn>
                  <a:cxn ang="0">
                    <a:pos x="65" y="608"/>
                  </a:cxn>
                  <a:cxn ang="0">
                    <a:pos x="32" y="550"/>
                  </a:cxn>
                  <a:cxn ang="0">
                    <a:pos x="11" y="502"/>
                  </a:cxn>
                  <a:cxn ang="0">
                    <a:pos x="1" y="474"/>
                  </a:cxn>
                  <a:cxn ang="0">
                    <a:pos x="6" y="475"/>
                  </a:cxn>
                  <a:cxn ang="0">
                    <a:pos x="28" y="482"/>
                  </a:cxn>
                  <a:cxn ang="0">
                    <a:pos x="59" y="475"/>
                  </a:cxn>
                  <a:cxn ang="0">
                    <a:pos x="89" y="453"/>
                  </a:cxn>
                  <a:cxn ang="0">
                    <a:pos x="106" y="411"/>
                  </a:cxn>
                  <a:cxn ang="0">
                    <a:pos x="111" y="353"/>
                  </a:cxn>
                  <a:cxn ang="0">
                    <a:pos x="121" y="281"/>
                  </a:cxn>
                  <a:cxn ang="0">
                    <a:pos x="147" y="200"/>
                  </a:cxn>
                  <a:cxn ang="0">
                    <a:pos x="202" y="114"/>
                  </a:cxn>
                  <a:cxn ang="0">
                    <a:pos x="261" y="62"/>
                  </a:cxn>
                  <a:cxn ang="0">
                    <a:pos x="336" y="27"/>
                  </a:cxn>
                  <a:cxn ang="0">
                    <a:pos x="420" y="5"/>
                  </a:cxn>
                  <a:cxn ang="0">
                    <a:pos x="507" y="0"/>
                  </a:cxn>
                </a:cxnLst>
                <a:rect l="0" t="0" r="r" b="b"/>
                <a:pathLst>
                  <a:path w="758" h="714">
                    <a:moveTo>
                      <a:pt x="507" y="0"/>
                    </a:moveTo>
                    <a:lnTo>
                      <a:pt x="547" y="3"/>
                    </a:lnTo>
                    <a:lnTo>
                      <a:pt x="588" y="10"/>
                    </a:lnTo>
                    <a:lnTo>
                      <a:pt x="625" y="20"/>
                    </a:lnTo>
                    <a:lnTo>
                      <a:pt x="662" y="34"/>
                    </a:lnTo>
                    <a:lnTo>
                      <a:pt x="693" y="53"/>
                    </a:lnTo>
                    <a:lnTo>
                      <a:pt x="720" y="77"/>
                    </a:lnTo>
                    <a:lnTo>
                      <a:pt x="739" y="106"/>
                    </a:lnTo>
                    <a:lnTo>
                      <a:pt x="752" y="135"/>
                    </a:lnTo>
                    <a:lnTo>
                      <a:pt x="758" y="169"/>
                    </a:lnTo>
                    <a:lnTo>
                      <a:pt x="758" y="203"/>
                    </a:lnTo>
                    <a:lnTo>
                      <a:pt x="748" y="240"/>
                    </a:lnTo>
                    <a:lnTo>
                      <a:pt x="731" y="278"/>
                    </a:lnTo>
                    <a:lnTo>
                      <a:pt x="704" y="316"/>
                    </a:lnTo>
                    <a:lnTo>
                      <a:pt x="677" y="344"/>
                    </a:lnTo>
                    <a:lnTo>
                      <a:pt x="648" y="367"/>
                    </a:lnTo>
                    <a:lnTo>
                      <a:pt x="615" y="382"/>
                    </a:lnTo>
                    <a:lnTo>
                      <a:pt x="581" y="395"/>
                    </a:lnTo>
                    <a:lnTo>
                      <a:pt x="549" y="403"/>
                    </a:lnTo>
                    <a:lnTo>
                      <a:pt x="518" y="408"/>
                    </a:lnTo>
                    <a:lnTo>
                      <a:pt x="488" y="411"/>
                    </a:lnTo>
                    <a:lnTo>
                      <a:pt x="461" y="411"/>
                    </a:lnTo>
                    <a:lnTo>
                      <a:pt x="439" y="409"/>
                    </a:lnTo>
                    <a:lnTo>
                      <a:pt x="422" y="408"/>
                    </a:lnTo>
                    <a:lnTo>
                      <a:pt x="411" y="406"/>
                    </a:lnTo>
                    <a:lnTo>
                      <a:pt x="406" y="405"/>
                    </a:lnTo>
                    <a:lnTo>
                      <a:pt x="422" y="381"/>
                    </a:lnTo>
                    <a:lnTo>
                      <a:pt x="429" y="358"/>
                    </a:lnTo>
                    <a:lnTo>
                      <a:pt x="430" y="337"/>
                    </a:lnTo>
                    <a:lnTo>
                      <a:pt x="428" y="319"/>
                    </a:lnTo>
                    <a:lnTo>
                      <a:pt x="419" y="300"/>
                    </a:lnTo>
                    <a:lnTo>
                      <a:pt x="408" y="286"/>
                    </a:lnTo>
                    <a:lnTo>
                      <a:pt x="395" y="272"/>
                    </a:lnTo>
                    <a:lnTo>
                      <a:pt x="381" y="261"/>
                    </a:lnTo>
                    <a:lnTo>
                      <a:pt x="365" y="251"/>
                    </a:lnTo>
                    <a:lnTo>
                      <a:pt x="351" y="243"/>
                    </a:lnTo>
                    <a:lnTo>
                      <a:pt x="339" y="237"/>
                    </a:lnTo>
                    <a:lnTo>
                      <a:pt x="329" y="233"/>
                    </a:lnTo>
                    <a:lnTo>
                      <a:pt x="322" y="230"/>
                    </a:lnTo>
                    <a:lnTo>
                      <a:pt x="319" y="228"/>
                    </a:lnTo>
                    <a:lnTo>
                      <a:pt x="336" y="279"/>
                    </a:lnTo>
                    <a:lnTo>
                      <a:pt x="346" y="329"/>
                    </a:lnTo>
                    <a:lnTo>
                      <a:pt x="347" y="375"/>
                    </a:lnTo>
                    <a:lnTo>
                      <a:pt x="343" y="420"/>
                    </a:lnTo>
                    <a:lnTo>
                      <a:pt x="334" y="463"/>
                    </a:lnTo>
                    <a:lnTo>
                      <a:pt x="320" y="502"/>
                    </a:lnTo>
                    <a:lnTo>
                      <a:pt x="303" y="540"/>
                    </a:lnTo>
                    <a:lnTo>
                      <a:pt x="285" y="574"/>
                    </a:lnTo>
                    <a:lnTo>
                      <a:pt x="265" y="605"/>
                    </a:lnTo>
                    <a:lnTo>
                      <a:pt x="244" y="633"/>
                    </a:lnTo>
                    <a:lnTo>
                      <a:pt x="224" y="657"/>
                    </a:lnTo>
                    <a:lnTo>
                      <a:pt x="206" y="677"/>
                    </a:lnTo>
                    <a:lnTo>
                      <a:pt x="190" y="693"/>
                    </a:lnTo>
                    <a:lnTo>
                      <a:pt x="178" y="704"/>
                    </a:lnTo>
                    <a:lnTo>
                      <a:pt x="169" y="711"/>
                    </a:lnTo>
                    <a:lnTo>
                      <a:pt x="166" y="714"/>
                    </a:lnTo>
                    <a:lnTo>
                      <a:pt x="135" y="691"/>
                    </a:lnTo>
                    <a:lnTo>
                      <a:pt x="109" y="666"/>
                    </a:lnTo>
                    <a:lnTo>
                      <a:pt x="86" y="638"/>
                    </a:lnTo>
                    <a:lnTo>
                      <a:pt x="65" y="608"/>
                    </a:lnTo>
                    <a:lnTo>
                      <a:pt x="48" y="578"/>
                    </a:lnTo>
                    <a:lnTo>
                      <a:pt x="32" y="550"/>
                    </a:lnTo>
                    <a:lnTo>
                      <a:pt x="21" y="525"/>
                    </a:lnTo>
                    <a:lnTo>
                      <a:pt x="11" y="502"/>
                    </a:lnTo>
                    <a:lnTo>
                      <a:pt x="6" y="485"/>
                    </a:lnTo>
                    <a:lnTo>
                      <a:pt x="1" y="474"/>
                    </a:lnTo>
                    <a:lnTo>
                      <a:pt x="0" y="470"/>
                    </a:lnTo>
                    <a:lnTo>
                      <a:pt x="6" y="475"/>
                    </a:lnTo>
                    <a:lnTo>
                      <a:pt x="16" y="480"/>
                    </a:lnTo>
                    <a:lnTo>
                      <a:pt x="28" y="482"/>
                    </a:lnTo>
                    <a:lnTo>
                      <a:pt x="44" y="481"/>
                    </a:lnTo>
                    <a:lnTo>
                      <a:pt x="59" y="475"/>
                    </a:lnTo>
                    <a:lnTo>
                      <a:pt x="75" y="467"/>
                    </a:lnTo>
                    <a:lnTo>
                      <a:pt x="89" y="453"/>
                    </a:lnTo>
                    <a:lnTo>
                      <a:pt x="99" y="433"/>
                    </a:lnTo>
                    <a:lnTo>
                      <a:pt x="106" y="411"/>
                    </a:lnTo>
                    <a:lnTo>
                      <a:pt x="109" y="384"/>
                    </a:lnTo>
                    <a:lnTo>
                      <a:pt x="111" y="353"/>
                    </a:lnTo>
                    <a:lnTo>
                      <a:pt x="114" y="319"/>
                    </a:lnTo>
                    <a:lnTo>
                      <a:pt x="121" y="281"/>
                    </a:lnTo>
                    <a:lnTo>
                      <a:pt x="131" y="241"/>
                    </a:lnTo>
                    <a:lnTo>
                      <a:pt x="147" y="200"/>
                    </a:lnTo>
                    <a:lnTo>
                      <a:pt x="169" y="158"/>
                    </a:lnTo>
                    <a:lnTo>
                      <a:pt x="202" y="114"/>
                    </a:lnTo>
                    <a:lnTo>
                      <a:pt x="230" y="86"/>
                    </a:lnTo>
                    <a:lnTo>
                      <a:pt x="261" y="62"/>
                    </a:lnTo>
                    <a:lnTo>
                      <a:pt x="298" y="42"/>
                    </a:lnTo>
                    <a:lnTo>
                      <a:pt x="336" y="27"/>
                    </a:lnTo>
                    <a:lnTo>
                      <a:pt x="378" y="14"/>
                    </a:lnTo>
                    <a:lnTo>
                      <a:pt x="420" y="5"/>
                    </a:lnTo>
                    <a:lnTo>
                      <a:pt x="463" y="1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16"/>
              <p:cNvSpPr>
                <a:spLocks/>
              </p:cNvSpPr>
              <p:nvPr/>
            </p:nvSpPr>
            <p:spPr bwMode="auto">
              <a:xfrm>
                <a:off x="3465513" y="2347913"/>
                <a:ext cx="338138" cy="865188"/>
              </a:xfrm>
              <a:custGeom>
                <a:avLst/>
                <a:gdLst/>
                <a:ahLst/>
                <a:cxnLst>
                  <a:cxn ang="0">
                    <a:pos x="100" y="0"/>
                  </a:cxn>
                  <a:cxn ang="0">
                    <a:pos x="127" y="54"/>
                  </a:cxn>
                  <a:cxn ang="0">
                    <a:pos x="148" y="112"/>
                  </a:cxn>
                  <a:cxn ang="0">
                    <a:pos x="166" y="172"/>
                  </a:cxn>
                  <a:cxn ang="0">
                    <a:pos x="182" y="233"/>
                  </a:cxn>
                  <a:cxn ang="0">
                    <a:pos x="193" y="295"/>
                  </a:cxn>
                  <a:cxn ang="0">
                    <a:pos x="201" y="356"/>
                  </a:cxn>
                  <a:cxn ang="0">
                    <a:pos x="208" y="415"/>
                  </a:cxn>
                  <a:cxn ang="0">
                    <a:pos x="213" y="472"/>
                  </a:cxn>
                  <a:cxn ang="0">
                    <a:pos x="204" y="487"/>
                  </a:cxn>
                  <a:cxn ang="0">
                    <a:pos x="187" y="501"/>
                  </a:cxn>
                  <a:cxn ang="0">
                    <a:pos x="160" y="514"/>
                  </a:cxn>
                  <a:cxn ang="0">
                    <a:pos x="127" y="527"/>
                  </a:cxn>
                  <a:cxn ang="0">
                    <a:pos x="86" y="537"/>
                  </a:cxn>
                  <a:cxn ang="0">
                    <a:pos x="39" y="545"/>
                  </a:cxn>
                  <a:cxn ang="0">
                    <a:pos x="41" y="483"/>
                  </a:cxn>
                  <a:cxn ang="0">
                    <a:pos x="41" y="421"/>
                  </a:cxn>
                  <a:cxn ang="0">
                    <a:pos x="38" y="363"/>
                  </a:cxn>
                  <a:cxn ang="0">
                    <a:pos x="35" y="306"/>
                  </a:cxn>
                  <a:cxn ang="0">
                    <a:pos x="31" y="254"/>
                  </a:cxn>
                  <a:cxn ang="0">
                    <a:pos x="26" y="206"/>
                  </a:cxn>
                  <a:cxn ang="0">
                    <a:pos x="21" y="163"/>
                  </a:cxn>
                  <a:cxn ang="0">
                    <a:pos x="15" y="124"/>
                  </a:cxn>
                  <a:cxn ang="0">
                    <a:pos x="11" y="91"/>
                  </a:cxn>
                  <a:cxn ang="0">
                    <a:pos x="7" y="65"/>
                  </a:cxn>
                  <a:cxn ang="0">
                    <a:pos x="2" y="45"/>
                  </a:cxn>
                  <a:cxn ang="0">
                    <a:pos x="1" y="33"/>
                  </a:cxn>
                  <a:cxn ang="0">
                    <a:pos x="0" y="28"/>
                  </a:cxn>
                  <a:cxn ang="0">
                    <a:pos x="19" y="24"/>
                  </a:cxn>
                  <a:cxn ang="0">
                    <a:pos x="39" y="19"/>
                  </a:cxn>
                  <a:cxn ang="0">
                    <a:pos x="59" y="13"/>
                  </a:cxn>
                  <a:cxn ang="0">
                    <a:pos x="74" y="7"/>
                  </a:cxn>
                  <a:cxn ang="0">
                    <a:pos x="89" y="4"/>
                  </a:cxn>
                  <a:cxn ang="0">
                    <a:pos x="97" y="2"/>
                  </a:cxn>
                  <a:cxn ang="0">
                    <a:pos x="100" y="0"/>
                  </a:cxn>
                </a:cxnLst>
                <a:rect l="0" t="0" r="r" b="b"/>
                <a:pathLst>
                  <a:path w="213" h="545">
                    <a:moveTo>
                      <a:pt x="100" y="0"/>
                    </a:moveTo>
                    <a:lnTo>
                      <a:pt x="127" y="54"/>
                    </a:lnTo>
                    <a:lnTo>
                      <a:pt x="148" y="112"/>
                    </a:lnTo>
                    <a:lnTo>
                      <a:pt x="166" y="172"/>
                    </a:lnTo>
                    <a:lnTo>
                      <a:pt x="182" y="233"/>
                    </a:lnTo>
                    <a:lnTo>
                      <a:pt x="193" y="295"/>
                    </a:lnTo>
                    <a:lnTo>
                      <a:pt x="201" y="356"/>
                    </a:lnTo>
                    <a:lnTo>
                      <a:pt x="208" y="415"/>
                    </a:lnTo>
                    <a:lnTo>
                      <a:pt x="213" y="472"/>
                    </a:lnTo>
                    <a:lnTo>
                      <a:pt x="204" y="487"/>
                    </a:lnTo>
                    <a:lnTo>
                      <a:pt x="187" y="501"/>
                    </a:lnTo>
                    <a:lnTo>
                      <a:pt x="160" y="514"/>
                    </a:lnTo>
                    <a:lnTo>
                      <a:pt x="127" y="527"/>
                    </a:lnTo>
                    <a:lnTo>
                      <a:pt x="86" y="537"/>
                    </a:lnTo>
                    <a:lnTo>
                      <a:pt x="39" y="545"/>
                    </a:lnTo>
                    <a:lnTo>
                      <a:pt x="41" y="483"/>
                    </a:lnTo>
                    <a:lnTo>
                      <a:pt x="41" y="421"/>
                    </a:lnTo>
                    <a:lnTo>
                      <a:pt x="38" y="363"/>
                    </a:lnTo>
                    <a:lnTo>
                      <a:pt x="35" y="306"/>
                    </a:lnTo>
                    <a:lnTo>
                      <a:pt x="31" y="254"/>
                    </a:lnTo>
                    <a:lnTo>
                      <a:pt x="26" y="206"/>
                    </a:lnTo>
                    <a:lnTo>
                      <a:pt x="21" y="163"/>
                    </a:lnTo>
                    <a:lnTo>
                      <a:pt x="15" y="124"/>
                    </a:lnTo>
                    <a:lnTo>
                      <a:pt x="11" y="91"/>
                    </a:lnTo>
                    <a:lnTo>
                      <a:pt x="7" y="65"/>
                    </a:lnTo>
                    <a:lnTo>
                      <a:pt x="2" y="45"/>
                    </a:lnTo>
                    <a:lnTo>
                      <a:pt x="1" y="33"/>
                    </a:lnTo>
                    <a:lnTo>
                      <a:pt x="0" y="28"/>
                    </a:lnTo>
                    <a:lnTo>
                      <a:pt x="19" y="24"/>
                    </a:lnTo>
                    <a:lnTo>
                      <a:pt x="39" y="19"/>
                    </a:lnTo>
                    <a:lnTo>
                      <a:pt x="59" y="13"/>
                    </a:lnTo>
                    <a:lnTo>
                      <a:pt x="74" y="7"/>
                    </a:lnTo>
                    <a:lnTo>
                      <a:pt x="89" y="4"/>
                    </a:lnTo>
                    <a:lnTo>
                      <a:pt x="97" y="2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2A697E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17"/>
              <p:cNvSpPr>
                <a:spLocks/>
              </p:cNvSpPr>
              <p:nvPr/>
            </p:nvSpPr>
            <p:spPr bwMode="auto">
              <a:xfrm>
                <a:off x="3155951" y="2408238"/>
                <a:ext cx="203200" cy="111125"/>
              </a:xfrm>
              <a:custGeom>
                <a:avLst/>
                <a:gdLst/>
                <a:ahLst/>
                <a:cxnLst>
                  <a:cxn ang="0">
                    <a:pos x="128" y="0"/>
                  </a:cxn>
                  <a:cxn ang="0">
                    <a:pos x="73" y="70"/>
                  </a:cxn>
                  <a:cxn ang="0">
                    <a:pos x="0" y="6"/>
                  </a:cxn>
                  <a:cxn ang="0">
                    <a:pos x="4" y="6"/>
                  </a:cxn>
                  <a:cxn ang="0">
                    <a:pos x="15" y="6"/>
                  </a:cxn>
                  <a:cxn ang="0">
                    <a:pos x="32" y="6"/>
                  </a:cxn>
                  <a:cxn ang="0">
                    <a:pos x="54" y="6"/>
                  </a:cxn>
                  <a:cxn ang="0">
                    <a:pos x="78" y="5"/>
                  </a:cxn>
                  <a:cxn ang="0">
                    <a:pos x="103" y="3"/>
                  </a:cxn>
                  <a:cxn ang="0">
                    <a:pos x="128" y="0"/>
                  </a:cxn>
                </a:cxnLst>
                <a:rect l="0" t="0" r="r" b="b"/>
                <a:pathLst>
                  <a:path w="128" h="70">
                    <a:moveTo>
                      <a:pt x="128" y="0"/>
                    </a:moveTo>
                    <a:lnTo>
                      <a:pt x="73" y="7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15" y="6"/>
                    </a:lnTo>
                    <a:lnTo>
                      <a:pt x="32" y="6"/>
                    </a:lnTo>
                    <a:lnTo>
                      <a:pt x="54" y="6"/>
                    </a:lnTo>
                    <a:lnTo>
                      <a:pt x="78" y="5"/>
                    </a:lnTo>
                    <a:lnTo>
                      <a:pt x="103" y="3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DA1EA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18"/>
              <p:cNvSpPr>
                <a:spLocks/>
              </p:cNvSpPr>
              <p:nvPr/>
            </p:nvSpPr>
            <p:spPr bwMode="auto">
              <a:xfrm>
                <a:off x="3216276" y="2484438"/>
                <a:ext cx="173038" cy="71278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54" y="36"/>
                  </a:cxn>
                  <a:cxn ang="0">
                    <a:pos x="62" y="74"/>
                  </a:cxn>
                  <a:cxn ang="0">
                    <a:pos x="69" y="115"/>
                  </a:cxn>
                  <a:cxn ang="0">
                    <a:pos x="76" y="154"/>
                  </a:cxn>
                  <a:cxn ang="0">
                    <a:pos x="83" y="195"/>
                  </a:cxn>
                  <a:cxn ang="0">
                    <a:pos x="89" y="233"/>
                  </a:cxn>
                  <a:cxn ang="0">
                    <a:pos x="95" y="270"/>
                  </a:cxn>
                  <a:cxn ang="0">
                    <a:pos x="100" y="301"/>
                  </a:cxn>
                  <a:cxn ang="0">
                    <a:pos x="103" y="328"/>
                  </a:cxn>
                  <a:cxn ang="0">
                    <a:pos x="107" y="348"/>
                  </a:cxn>
                  <a:cxn ang="0">
                    <a:pos x="109" y="362"/>
                  </a:cxn>
                  <a:cxn ang="0">
                    <a:pos x="109" y="366"/>
                  </a:cxn>
                  <a:cxn ang="0">
                    <a:pos x="58" y="449"/>
                  </a:cxn>
                  <a:cxn ang="0">
                    <a:pos x="0" y="370"/>
                  </a:cxn>
                  <a:cxn ang="0">
                    <a:pos x="7" y="339"/>
                  </a:cxn>
                  <a:cxn ang="0">
                    <a:pos x="11" y="302"/>
                  </a:cxn>
                  <a:cxn ang="0">
                    <a:pos x="16" y="263"/>
                  </a:cxn>
                  <a:cxn ang="0">
                    <a:pos x="18" y="223"/>
                  </a:cxn>
                  <a:cxn ang="0">
                    <a:pos x="20" y="182"/>
                  </a:cxn>
                  <a:cxn ang="0">
                    <a:pos x="21" y="143"/>
                  </a:cxn>
                  <a:cxn ang="0">
                    <a:pos x="21" y="106"/>
                  </a:cxn>
                  <a:cxn ang="0">
                    <a:pos x="21" y="74"/>
                  </a:cxn>
                  <a:cxn ang="0">
                    <a:pos x="21" y="45"/>
                  </a:cxn>
                  <a:cxn ang="0">
                    <a:pos x="21" y="24"/>
                  </a:cxn>
                  <a:cxn ang="0">
                    <a:pos x="21" y="10"/>
                  </a:cxn>
                  <a:cxn ang="0">
                    <a:pos x="21" y="6"/>
                  </a:cxn>
                  <a:cxn ang="0">
                    <a:pos x="27" y="3"/>
                  </a:cxn>
                  <a:cxn ang="0">
                    <a:pos x="35" y="2"/>
                  </a:cxn>
                  <a:cxn ang="0">
                    <a:pos x="42" y="0"/>
                  </a:cxn>
                  <a:cxn ang="0">
                    <a:pos x="47" y="0"/>
                  </a:cxn>
                </a:cxnLst>
                <a:rect l="0" t="0" r="r" b="b"/>
                <a:pathLst>
                  <a:path w="109" h="449">
                    <a:moveTo>
                      <a:pt x="47" y="0"/>
                    </a:moveTo>
                    <a:lnTo>
                      <a:pt x="54" y="36"/>
                    </a:lnTo>
                    <a:lnTo>
                      <a:pt x="62" y="74"/>
                    </a:lnTo>
                    <a:lnTo>
                      <a:pt x="69" y="115"/>
                    </a:lnTo>
                    <a:lnTo>
                      <a:pt x="76" y="154"/>
                    </a:lnTo>
                    <a:lnTo>
                      <a:pt x="83" y="195"/>
                    </a:lnTo>
                    <a:lnTo>
                      <a:pt x="89" y="233"/>
                    </a:lnTo>
                    <a:lnTo>
                      <a:pt x="95" y="270"/>
                    </a:lnTo>
                    <a:lnTo>
                      <a:pt x="100" y="301"/>
                    </a:lnTo>
                    <a:lnTo>
                      <a:pt x="103" y="328"/>
                    </a:lnTo>
                    <a:lnTo>
                      <a:pt x="107" y="348"/>
                    </a:lnTo>
                    <a:lnTo>
                      <a:pt x="109" y="362"/>
                    </a:lnTo>
                    <a:lnTo>
                      <a:pt x="109" y="366"/>
                    </a:lnTo>
                    <a:lnTo>
                      <a:pt x="58" y="449"/>
                    </a:lnTo>
                    <a:lnTo>
                      <a:pt x="0" y="370"/>
                    </a:lnTo>
                    <a:lnTo>
                      <a:pt x="7" y="339"/>
                    </a:lnTo>
                    <a:lnTo>
                      <a:pt x="11" y="302"/>
                    </a:lnTo>
                    <a:lnTo>
                      <a:pt x="16" y="263"/>
                    </a:lnTo>
                    <a:lnTo>
                      <a:pt x="18" y="223"/>
                    </a:lnTo>
                    <a:lnTo>
                      <a:pt x="20" y="182"/>
                    </a:lnTo>
                    <a:lnTo>
                      <a:pt x="21" y="143"/>
                    </a:lnTo>
                    <a:lnTo>
                      <a:pt x="21" y="106"/>
                    </a:lnTo>
                    <a:lnTo>
                      <a:pt x="21" y="74"/>
                    </a:lnTo>
                    <a:lnTo>
                      <a:pt x="21" y="45"/>
                    </a:lnTo>
                    <a:lnTo>
                      <a:pt x="21" y="24"/>
                    </a:lnTo>
                    <a:lnTo>
                      <a:pt x="21" y="10"/>
                    </a:lnTo>
                    <a:lnTo>
                      <a:pt x="21" y="6"/>
                    </a:lnTo>
                    <a:lnTo>
                      <a:pt x="27" y="3"/>
                    </a:lnTo>
                    <a:lnTo>
                      <a:pt x="35" y="2"/>
                    </a:lnTo>
                    <a:lnTo>
                      <a:pt x="42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A1EA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19"/>
              <p:cNvSpPr>
                <a:spLocks/>
              </p:cNvSpPr>
              <p:nvPr/>
            </p:nvSpPr>
            <p:spPr bwMode="auto">
              <a:xfrm>
                <a:off x="2617788" y="2373313"/>
                <a:ext cx="471488" cy="860425"/>
              </a:xfrm>
              <a:custGeom>
                <a:avLst/>
                <a:gdLst/>
                <a:ahLst/>
                <a:cxnLst>
                  <a:cxn ang="0">
                    <a:pos x="141" y="0"/>
                  </a:cxn>
                  <a:cxn ang="0">
                    <a:pos x="144" y="1"/>
                  </a:cxn>
                  <a:cxn ang="0">
                    <a:pos x="154" y="4"/>
                  </a:cxn>
                  <a:cxn ang="0">
                    <a:pos x="167" y="7"/>
                  </a:cxn>
                  <a:cxn ang="0">
                    <a:pos x="185" y="11"/>
                  </a:cxn>
                  <a:cxn ang="0">
                    <a:pos x="206" y="15"/>
                  </a:cxn>
                  <a:cxn ang="0">
                    <a:pos x="230" y="20"/>
                  </a:cxn>
                  <a:cxn ang="0">
                    <a:pos x="256" y="22"/>
                  </a:cxn>
                  <a:cxn ang="0">
                    <a:pos x="256" y="27"/>
                  </a:cxn>
                  <a:cxn ang="0">
                    <a:pos x="258" y="39"/>
                  </a:cxn>
                  <a:cxn ang="0">
                    <a:pos x="261" y="62"/>
                  </a:cxn>
                  <a:cxn ang="0">
                    <a:pos x="266" y="90"/>
                  </a:cxn>
                  <a:cxn ang="0">
                    <a:pos x="270" y="125"/>
                  </a:cxn>
                  <a:cxn ang="0">
                    <a:pos x="275" y="165"/>
                  </a:cxn>
                  <a:cxn ang="0">
                    <a:pos x="280" y="211"/>
                  </a:cxn>
                  <a:cxn ang="0">
                    <a:pos x="285" y="261"/>
                  </a:cxn>
                  <a:cxn ang="0">
                    <a:pos x="290" y="313"/>
                  </a:cxn>
                  <a:cxn ang="0">
                    <a:pos x="292" y="368"/>
                  </a:cxn>
                  <a:cxn ang="0">
                    <a:pos x="295" y="426"/>
                  </a:cxn>
                  <a:cxn ang="0">
                    <a:pos x="297" y="484"/>
                  </a:cxn>
                  <a:cxn ang="0">
                    <a:pos x="297" y="542"/>
                  </a:cxn>
                  <a:cxn ang="0">
                    <a:pos x="239" y="537"/>
                  </a:cxn>
                  <a:cxn ang="0">
                    <a:pos x="185" y="530"/>
                  </a:cxn>
                  <a:cxn ang="0">
                    <a:pos x="137" y="523"/>
                  </a:cxn>
                  <a:cxn ang="0">
                    <a:pos x="95" y="512"/>
                  </a:cxn>
                  <a:cxn ang="0">
                    <a:pos x="60" y="501"/>
                  </a:cxn>
                  <a:cxn ang="0">
                    <a:pos x="31" y="488"/>
                  </a:cxn>
                  <a:cxn ang="0">
                    <a:pos x="12" y="474"/>
                  </a:cxn>
                  <a:cxn ang="0">
                    <a:pos x="0" y="460"/>
                  </a:cxn>
                  <a:cxn ang="0">
                    <a:pos x="9" y="394"/>
                  </a:cxn>
                  <a:cxn ang="0">
                    <a:pos x="20" y="327"/>
                  </a:cxn>
                  <a:cxn ang="0">
                    <a:pos x="36" y="258"/>
                  </a:cxn>
                  <a:cxn ang="0">
                    <a:pos x="55" y="190"/>
                  </a:cxn>
                  <a:cxn ang="0">
                    <a:pos x="78" y="124"/>
                  </a:cxn>
                  <a:cxn ang="0">
                    <a:pos x="108" y="60"/>
                  </a:cxn>
                  <a:cxn ang="0">
                    <a:pos x="141" y="0"/>
                  </a:cxn>
                </a:cxnLst>
                <a:rect l="0" t="0" r="r" b="b"/>
                <a:pathLst>
                  <a:path w="297" h="542">
                    <a:moveTo>
                      <a:pt x="141" y="0"/>
                    </a:moveTo>
                    <a:lnTo>
                      <a:pt x="144" y="1"/>
                    </a:lnTo>
                    <a:lnTo>
                      <a:pt x="154" y="4"/>
                    </a:lnTo>
                    <a:lnTo>
                      <a:pt x="167" y="7"/>
                    </a:lnTo>
                    <a:lnTo>
                      <a:pt x="185" y="11"/>
                    </a:lnTo>
                    <a:lnTo>
                      <a:pt x="206" y="15"/>
                    </a:lnTo>
                    <a:lnTo>
                      <a:pt x="230" y="20"/>
                    </a:lnTo>
                    <a:lnTo>
                      <a:pt x="256" y="22"/>
                    </a:lnTo>
                    <a:lnTo>
                      <a:pt x="256" y="27"/>
                    </a:lnTo>
                    <a:lnTo>
                      <a:pt x="258" y="39"/>
                    </a:lnTo>
                    <a:lnTo>
                      <a:pt x="261" y="62"/>
                    </a:lnTo>
                    <a:lnTo>
                      <a:pt x="266" y="90"/>
                    </a:lnTo>
                    <a:lnTo>
                      <a:pt x="270" y="125"/>
                    </a:lnTo>
                    <a:lnTo>
                      <a:pt x="275" y="165"/>
                    </a:lnTo>
                    <a:lnTo>
                      <a:pt x="280" y="211"/>
                    </a:lnTo>
                    <a:lnTo>
                      <a:pt x="285" y="261"/>
                    </a:lnTo>
                    <a:lnTo>
                      <a:pt x="290" y="313"/>
                    </a:lnTo>
                    <a:lnTo>
                      <a:pt x="292" y="368"/>
                    </a:lnTo>
                    <a:lnTo>
                      <a:pt x="295" y="426"/>
                    </a:lnTo>
                    <a:lnTo>
                      <a:pt x="297" y="484"/>
                    </a:lnTo>
                    <a:lnTo>
                      <a:pt x="297" y="542"/>
                    </a:lnTo>
                    <a:lnTo>
                      <a:pt x="239" y="537"/>
                    </a:lnTo>
                    <a:lnTo>
                      <a:pt x="185" y="530"/>
                    </a:lnTo>
                    <a:lnTo>
                      <a:pt x="137" y="523"/>
                    </a:lnTo>
                    <a:lnTo>
                      <a:pt x="95" y="512"/>
                    </a:lnTo>
                    <a:lnTo>
                      <a:pt x="60" y="501"/>
                    </a:lnTo>
                    <a:lnTo>
                      <a:pt x="31" y="488"/>
                    </a:lnTo>
                    <a:lnTo>
                      <a:pt x="12" y="474"/>
                    </a:lnTo>
                    <a:lnTo>
                      <a:pt x="0" y="460"/>
                    </a:lnTo>
                    <a:lnTo>
                      <a:pt x="9" y="394"/>
                    </a:lnTo>
                    <a:lnTo>
                      <a:pt x="20" y="327"/>
                    </a:lnTo>
                    <a:lnTo>
                      <a:pt x="36" y="258"/>
                    </a:lnTo>
                    <a:lnTo>
                      <a:pt x="55" y="190"/>
                    </a:lnTo>
                    <a:lnTo>
                      <a:pt x="78" y="124"/>
                    </a:lnTo>
                    <a:lnTo>
                      <a:pt x="108" y="6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2A697E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20"/>
              <p:cNvSpPr>
                <a:spLocks/>
              </p:cNvSpPr>
              <p:nvPr/>
            </p:nvSpPr>
            <p:spPr bwMode="auto">
              <a:xfrm>
                <a:off x="3617913" y="2624138"/>
                <a:ext cx="61913" cy="5715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"/>
                  </a:cxn>
                  <a:cxn ang="0">
                    <a:pos x="2" y="15"/>
                  </a:cxn>
                  <a:cxn ang="0">
                    <a:pos x="8" y="32"/>
                  </a:cxn>
                  <a:cxn ang="0">
                    <a:pos x="12" y="58"/>
                  </a:cxn>
                  <a:cxn ang="0">
                    <a:pos x="19" y="90"/>
                  </a:cxn>
                  <a:cxn ang="0">
                    <a:pos x="25" y="128"/>
                  </a:cxn>
                  <a:cxn ang="0">
                    <a:pos x="31" y="173"/>
                  </a:cxn>
                  <a:cxn ang="0">
                    <a:pos x="35" y="226"/>
                  </a:cxn>
                  <a:cxn ang="0">
                    <a:pos x="38" y="285"/>
                  </a:cxn>
                  <a:cxn ang="0">
                    <a:pos x="39" y="350"/>
                  </a:cxn>
                  <a:cxn ang="0">
                    <a:pos x="39" y="350"/>
                  </a:cxn>
                  <a:cxn ang="0">
                    <a:pos x="0" y="360"/>
                  </a:cxn>
                  <a:cxn ang="0">
                    <a:pos x="4" y="334"/>
                  </a:cxn>
                  <a:cxn ang="0">
                    <a:pos x="8" y="302"/>
                  </a:cxn>
                  <a:cxn ang="0">
                    <a:pos x="9" y="264"/>
                  </a:cxn>
                  <a:cxn ang="0">
                    <a:pos x="11" y="221"/>
                  </a:cxn>
                  <a:cxn ang="0">
                    <a:pos x="11" y="176"/>
                  </a:cxn>
                  <a:cxn ang="0">
                    <a:pos x="11" y="130"/>
                  </a:cxn>
                  <a:cxn ang="0">
                    <a:pos x="8" y="85"/>
                  </a:cxn>
                  <a:cxn ang="0">
                    <a:pos x="4" y="41"/>
                  </a:cxn>
                  <a:cxn ang="0">
                    <a:pos x="0" y="0"/>
                  </a:cxn>
                </a:cxnLst>
                <a:rect l="0" t="0" r="r" b="b"/>
                <a:pathLst>
                  <a:path w="39" h="360">
                    <a:moveTo>
                      <a:pt x="0" y="0"/>
                    </a:moveTo>
                    <a:lnTo>
                      <a:pt x="0" y="4"/>
                    </a:lnTo>
                    <a:lnTo>
                      <a:pt x="2" y="15"/>
                    </a:lnTo>
                    <a:lnTo>
                      <a:pt x="8" y="32"/>
                    </a:lnTo>
                    <a:lnTo>
                      <a:pt x="12" y="58"/>
                    </a:lnTo>
                    <a:lnTo>
                      <a:pt x="19" y="90"/>
                    </a:lnTo>
                    <a:lnTo>
                      <a:pt x="25" y="128"/>
                    </a:lnTo>
                    <a:lnTo>
                      <a:pt x="31" y="173"/>
                    </a:lnTo>
                    <a:lnTo>
                      <a:pt x="35" y="226"/>
                    </a:lnTo>
                    <a:lnTo>
                      <a:pt x="38" y="285"/>
                    </a:lnTo>
                    <a:lnTo>
                      <a:pt x="39" y="350"/>
                    </a:lnTo>
                    <a:lnTo>
                      <a:pt x="39" y="350"/>
                    </a:lnTo>
                    <a:lnTo>
                      <a:pt x="0" y="360"/>
                    </a:lnTo>
                    <a:lnTo>
                      <a:pt x="4" y="334"/>
                    </a:lnTo>
                    <a:lnTo>
                      <a:pt x="8" y="302"/>
                    </a:lnTo>
                    <a:lnTo>
                      <a:pt x="9" y="264"/>
                    </a:lnTo>
                    <a:lnTo>
                      <a:pt x="11" y="221"/>
                    </a:lnTo>
                    <a:lnTo>
                      <a:pt x="11" y="176"/>
                    </a:lnTo>
                    <a:lnTo>
                      <a:pt x="11" y="130"/>
                    </a:lnTo>
                    <a:lnTo>
                      <a:pt x="8" y="85"/>
                    </a:lnTo>
                    <a:lnTo>
                      <a:pt x="4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75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21"/>
              <p:cNvSpPr>
                <a:spLocks/>
              </p:cNvSpPr>
              <p:nvPr/>
            </p:nvSpPr>
            <p:spPr bwMode="auto">
              <a:xfrm>
                <a:off x="2797176" y="2659063"/>
                <a:ext cx="92075" cy="552450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1" y="40"/>
                  </a:cxn>
                  <a:cxn ang="0">
                    <a:pos x="45" y="84"/>
                  </a:cxn>
                  <a:cxn ang="0">
                    <a:pos x="41" y="130"/>
                  </a:cxn>
                  <a:cxn ang="0">
                    <a:pos x="40" y="180"/>
                  </a:cxn>
                  <a:cxn ang="0">
                    <a:pos x="40" y="226"/>
                  </a:cxn>
                  <a:cxn ang="0">
                    <a:pos x="41" y="273"/>
                  </a:cxn>
                  <a:cxn ang="0">
                    <a:pos x="45" y="314"/>
                  </a:cxn>
                  <a:cxn ang="0">
                    <a:pos x="51" y="348"/>
                  </a:cxn>
                  <a:cxn ang="0">
                    <a:pos x="0" y="338"/>
                  </a:cxn>
                  <a:cxn ang="0">
                    <a:pos x="3" y="269"/>
                  </a:cxn>
                  <a:cxn ang="0">
                    <a:pos x="9" y="209"/>
                  </a:cxn>
                  <a:cxn ang="0">
                    <a:pos x="16" y="157"/>
                  </a:cxn>
                  <a:cxn ang="0">
                    <a:pos x="24" y="113"/>
                  </a:cxn>
                  <a:cxn ang="0">
                    <a:pos x="33" y="78"/>
                  </a:cxn>
                  <a:cxn ang="0">
                    <a:pos x="41" y="48"/>
                  </a:cxn>
                  <a:cxn ang="0">
                    <a:pos x="48" y="27"/>
                  </a:cxn>
                  <a:cxn ang="0">
                    <a:pos x="54" y="12"/>
                  </a:cxn>
                  <a:cxn ang="0">
                    <a:pos x="57" y="3"/>
                  </a:cxn>
                  <a:cxn ang="0">
                    <a:pos x="58" y="0"/>
                  </a:cxn>
                </a:cxnLst>
                <a:rect l="0" t="0" r="r" b="b"/>
                <a:pathLst>
                  <a:path w="58" h="348">
                    <a:moveTo>
                      <a:pt x="58" y="0"/>
                    </a:moveTo>
                    <a:lnTo>
                      <a:pt x="51" y="40"/>
                    </a:lnTo>
                    <a:lnTo>
                      <a:pt x="45" y="84"/>
                    </a:lnTo>
                    <a:lnTo>
                      <a:pt x="41" y="130"/>
                    </a:lnTo>
                    <a:lnTo>
                      <a:pt x="40" y="180"/>
                    </a:lnTo>
                    <a:lnTo>
                      <a:pt x="40" y="226"/>
                    </a:lnTo>
                    <a:lnTo>
                      <a:pt x="41" y="273"/>
                    </a:lnTo>
                    <a:lnTo>
                      <a:pt x="45" y="314"/>
                    </a:lnTo>
                    <a:lnTo>
                      <a:pt x="51" y="348"/>
                    </a:lnTo>
                    <a:lnTo>
                      <a:pt x="0" y="338"/>
                    </a:lnTo>
                    <a:lnTo>
                      <a:pt x="3" y="269"/>
                    </a:lnTo>
                    <a:lnTo>
                      <a:pt x="9" y="209"/>
                    </a:lnTo>
                    <a:lnTo>
                      <a:pt x="16" y="157"/>
                    </a:lnTo>
                    <a:lnTo>
                      <a:pt x="24" y="113"/>
                    </a:lnTo>
                    <a:lnTo>
                      <a:pt x="33" y="78"/>
                    </a:lnTo>
                    <a:lnTo>
                      <a:pt x="41" y="48"/>
                    </a:lnTo>
                    <a:lnTo>
                      <a:pt x="48" y="27"/>
                    </a:lnTo>
                    <a:lnTo>
                      <a:pt x="54" y="12"/>
                    </a:lnTo>
                    <a:lnTo>
                      <a:pt x="57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275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93" name="TextBox 492"/>
            <p:cNvSpPr txBox="1"/>
            <p:nvPr/>
          </p:nvSpPr>
          <p:spPr>
            <a:xfrm>
              <a:off x="4936348" y="2362200"/>
              <a:ext cx="1929914" cy="277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</a:p>
          </p:txBody>
        </p:sp>
        <p:grpSp>
          <p:nvGrpSpPr>
            <p:cNvPr id="347" name="Group 346"/>
            <p:cNvGrpSpPr/>
            <p:nvPr/>
          </p:nvGrpSpPr>
          <p:grpSpPr>
            <a:xfrm>
              <a:off x="5627719" y="2740901"/>
              <a:ext cx="723301" cy="1102112"/>
              <a:chOff x="6700838" y="2600325"/>
              <a:chExt cx="1773237" cy="2701926"/>
            </a:xfrm>
          </p:grpSpPr>
          <p:sp>
            <p:nvSpPr>
              <p:cNvPr id="348" name="Freeform 23"/>
              <p:cNvSpPr>
                <a:spLocks/>
              </p:cNvSpPr>
              <p:nvPr/>
            </p:nvSpPr>
            <p:spPr bwMode="auto">
              <a:xfrm>
                <a:off x="7232650" y="4124325"/>
                <a:ext cx="777875" cy="1177925"/>
              </a:xfrm>
              <a:custGeom>
                <a:avLst/>
                <a:gdLst/>
                <a:ahLst/>
                <a:cxnLst>
                  <a:cxn ang="0">
                    <a:pos x="412" y="0"/>
                  </a:cxn>
                  <a:cxn ang="0">
                    <a:pos x="434" y="11"/>
                  </a:cxn>
                  <a:cxn ang="0">
                    <a:pos x="447" y="15"/>
                  </a:cxn>
                  <a:cxn ang="0">
                    <a:pos x="458" y="17"/>
                  </a:cxn>
                  <a:cxn ang="0">
                    <a:pos x="490" y="733"/>
                  </a:cxn>
                  <a:cxn ang="0">
                    <a:pos x="413" y="738"/>
                  </a:cxn>
                  <a:cxn ang="0">
                    <a:pos x="324" y="740"/>
                  </a:cxn>
                  <a:cxn ang="0">
                    <a:pos x="223" y="742"/>
                  </a:cxn>
                  <a:cxn ang="0">
                    <a:pos x="151" y="742"/>
                  </a:cxn>
                  <a:cxn ang="0">
                    <a:pos x="84" y="740"/>
                  </a:cxn>
                  <a:cxn ang="0">
                    <a:pos x="0" y="34"/>
                  </a:cxn>
                  <a:cxn ang="0">
                    <a:pos x="17" y="19"/>
                  </a:cxn>
                  <a:cxn ang="0">
                    <a:pos x="93" y="19"/>
                  </a:cxn>
                  <a:cxn ang="0">
                    <a:pos x="147" y="17"/>
                  </a:cxn>
                  <a:cxn ang="0">
                    <a:pos x="209" y="15"/>
                  </a:cxn>
                  <a:cxn ang="0">
                    <a:pos x="274" y="11"/>
                  </a:cxn>
                  <a:cxn ang="0">
                    <a:pos x="343" y="7"/>
                  </a:cxn>
                  <a:cxn ang="0">
                    <a:pos x="412" y="0"/>
                  </a:cxn>
                </a:cxnLst>
                <a:rect l="0" t="0" r="r" b="b"/>
                <a:pathLst>
                  <a:path w="490" h="742">
                    <a:moveTo>
                      <a:pt x="412" y="0"/>
                    </a:moveTo>
                    <a:lnTo>
                      <a:pt x="434" y="11"/>
                    </a:lnTo>
                    <a:lnTo>
                      <a:pt x="447" y="15"/>
                    </a:lnTo>
                    <a:lnTo>
                      <a:pt x="458" y="17"/>
                    </a:lnTo>
                    <a:lnTo>
                      <a:pt x="490" y="733"/>
                    </a:lnTo>
                    <a:lnTo>
                      <a:pt x="413" y="738"/>
                    </a:lnTo>
                    <a:lnTo>
                      <a:pt x="324" y="740"/>
                    </a:lnTo>
                    <a:lnTo>
                      <a:pt x="223" y="742"/>
                    </a:lnTo>
                    <a:lnTo>
                      <a:pt x="151" y="742"/>
                    </a:lnTo>
                    <a:lnTo>
                      <a:pt x="84" y="740"/>
                    </a:lnTo>
                    <a:lnTo>
                      <a:pt x="0" y="34"/>
                    </a:lnTo>
                    <a:lnTo>
                      <a:pt x="17" y="19"/>
                    </a:lnTo>
                    <a:lnTo>
                      <a:pt x="93" y="19"/>
                    </a:lnTo>
                    <a:lnTo>
                      <a:pt x="147" y="17"/>
                    </a:lnTo>
                    <a:lnTo>
                      <a:pt x="209" y="15"/>
                    </a:lnTo>
                    <a:lnTo>
                      <a:pt x="274" y="11"/>
                    </a:lnTo>
                    <a:lnTo>
                      <a:pt x="343" y="7"/>
                    </a:lnTo>
                    <a:lnTo>
                      <a:pt x="412" y="0"/>
                    </a:lnTo>
                    <a:close/>
                  </a:path>
                </a:pathLst>
              </a:custGeom>
              <a:solidFill>
                <a:srgbClr val="E2F9F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24"/>
              <p:cNvSpPr>
                <a:spLocks/>
              </p:cNvSpPr>
              <p:nvPr/>
            </p:nvSpPr>
            <p:spPr bwMode="auto">
              <a:xfrm>
                <a:off x="7253288" y="4144963"/>
                <a:ext cx="339725" cy="263525"/>
              </a:xfrm>
              <a:custGeom>
                <a:avLst/>
                <a:gdLst/>
                <a:ahLst/>
                <a:cxnLst>
                  <a:cxn ang="0">
                    <a:pos x="214" y="0"/>
                  </a:cxn>
                  <a:cxn ang="0">
                    <a:pos x="132" y="166"/>
                  </a:cxn>
                  <a:cxn ang="0">
                    <a:pos x="117" y="158"/>
                  </a:cxn>
                  <a:cxn ang="0">
                    <a:pos x="99" y="147"/>
                  </a:cxn>
                  <a:cxn ang="0">
                    <a:pos x="78" y="131"/>
                  </a:cxn>
                  <a:cxn ang="0">
                    <a:pos x="54" y="106"/>
                  </a:cxn>
                  <a:cxn ang="0">
                    <a:pos x="45" y="93"/>
                  </a:cxn>
                  <a:cxn ang="0">
                    <a:pos x="34" y="75"/>
                  </a:cxn>
                  <a:cxn ang="0">
                    <a:pos x="15" y="37"/>
                  </a:cxn>
                  <a:cxn ang="0">
                    <a:pos x="7" y="21"/>
                  </a:cxn>
                  <a:cxn ang="0">
                    <a:pos x="2" y="7"/>
                  </a:cxn>
                  <a:cxn ang="0">
                    <a:pos x="0" y="4"/>
                  </a:cxn>
                  <a:cxn ang="0">
                    <a:pos x="28" y="11"/>
                  </a:cxn>
                  <a:cxn ang="0">
                    <a:pos x="63" y="13"/>
                  </a:cxn>
                  <a:cxn ang="0">
                    <a:pos x="108" y="11"/>
                  </a:cxn>
                  <a:cxn ang="0">
                    <a:pos x="158" y="7"/>
                  </a:cxn>
                  <a:cxn ang="0">
                    <a:pos x="214" y="0"/>
                  </a:cxn>
                </a:cxnLst>
                <a:rect l="0" t="0" r="r" b="b"/>
                <a:pathLst>
                  <a:path w="214" h="166">
                    <a:moveTo>
                      <a:pt x="214" y="0"/>
                    </a:moveTo>
                    <a:lnTo>
                      <a:pt x="132" y="166"/>
                    </a:lnTo>
                    <a:lnTo>
                      <a:pt x="117" y="158"/>
                    </a:lnTo>
                    <a:lnTo>
                      <a:pt x="99" y="147"/>
                    </a:lnTo>
                    <a:lnTo>
                      <a:pt x="78" y="131"/>
                    </a:lnTo>
                    <a:lnTo>
                      <a:pt x="54" y="106"/>
                    </a:lnTo>
                    <a:lnTo>
                      <a:pt x="45" y="93"/>
                    </a:lnTo>
                    <a:lnTo>
                      <a:pt x="34" y="75"/>
                    </a:lnTo>
                    <a:lnTo>
                      <a:pt x="15" y="37"/>
                    </a:lnTo>
                    <a:lnTo>
                      <a:pt x="7" y="21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8" y="11"/>
                    </a:lnTo>
                    <a:lnTo>
                      <a:pt x="63" y="13"/>
                    </a:lnTo>
                    <a:lnTo>
                      <a:pt x="108" y="11"/>
                    </a:lnTo>
                    <a:lnTo>
                      <a:pt x="158" y="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25"/>
              <p:cNvSpPr>
                <a:spLocks/>
              </p:cNvSpPr>
              <p:nvPr/>
            </p:nvSpPr>
            <p:spPr bwMode="auto">
              <a:xfrm>
                <a:off x="6777038" y="2600325"/>
                <a:ext cx="1409700" cy="1363663"/>
              </a:xfrm>
              <a:custGeom>
                <a:avLst/>
                <a:gdLst/>
                <a:ahLst/>
                <a:cxnLst>
                  <a:cxn ang="0">
                    <a:pos x="415" y="0"/>
                  </a:cxn>
                  <a:cxn ang="0">
                    <a:pos x="479" y="3"/>
                  </a:cxn>
                  <a:cxn ang="0">
                    <a:pos x="544" y="16"/>
                  </a:cxn>
                  <a:cxn ang="0">
                    <a:pos x="607" y="37"/>
                  </a:cxn>
                  <a:cxn ang="0">
                    <a:pos x="663" y="65"/>
                  </a:cxn>
                  <a:cxn ang="0">
                    <a:pos x="712" y="102"/>
                  </a:cxn>
                  <a:cxn ang="0">
                    <a:pos x="756" y="145"/>
                  </a:cxn>
                  <a:cxn ang="0">
                    <a:pos x="793" y="194"/>
                  </a:cxn>
                  <a:cxn ang="0">
                    <a:pos x="825" y="246"/>
                  </a:cxn>
                  <a:cxn ang="0">
                    <a:pos x="851" y="302"/>
                  </a:cxn>
                  <a:cxn ang="0">
                    <a:pos x="870" y="358"/>
                  </a:cxn>
                  <a:cxn ang="0">
                    <a:pos x="883" y="417"/>
                  </a:cxn>
                  <a:cxn ang="0">
                    <a:pos x="888" y="473"/>
                  </a:cxn>
                  <a:cxn ang="0">
                    <a:pos x="888" y="529"/>
                  </a:cxn>
                  <a:cxn ang="0">
                    <a:pos x="879" y="581"/>
                  </a:cxn>
                  <a:cxn ang="0">
                    <a:pos x="864" y="630"/>
                  </a:cxn>
                  <a:cxn ang="0">
                    <a:pos x="836" y="684"/>
                  </a:cxn>
                  <a:cxn ang="0">
                    <a:pos x="801" y="731"/>
                  </a:cxn>
                  <a:cxn ang="0">
                    <a:pos x="760" y="770"/>
                  </a:cxn>
                  <a:cxn ang="0">
                    <a:pos x="713" y="803"/>
                  </a:cxn>
                  <a:cxn ang="0">
                    <a:pos x="661" y="828"/>
                  </a:cxn>
                  <a:cxn ang="0">
                    <a:pos x="605" y="846"/>
                  </a:cxn>
                  <a:cxn ang="0">
                    <a:pos x="548" y="856"/>
                  </a:cxn>
                  <a:cxn ang="0">
                    <a:pos x="486" y="859"/>
                  </a:cxn>
                  <a:cxn ang="0">
                    <a:pos x="423" y="854"/>
                  </a:cxn>
                  <a:cxn ang="0">
                    <a:pos x="360" y="841"/>
                  </a:cxn>
                  <a:cxn ang="0">
                    <a:pos x="296" y="818"/>
                  </a:cxn>
                  <a:cxn ang="0">
                    <a:pos x="235" y="788"/>
                  </a:cxn>
                  <a:cxn ang="0">
                    <a:pos x="181" y="751"/>
                  </a:cxn>
                  <a:cxn ang="0">
                    <a:pos x="132" y="708"/>
                  </a:cxn>
                  <a:cxn ang="0">
                    <a:pos x="90" y="660"/>
                  </a:cxn>
                  <a:cxn ang="0">
                    <a:pos x="56" y="608"/>
                  </a:cxn>
                  <a:cxn ang="0">
                    <a:pos x="30" y="552"/>
                  </a:cxn>
                  <a:cxn ang="0">
                    <a:pos x="11" y="494"/>
                  </a:cxn>
                  <a:cxn ang="0">
                    <a:pos x="2" y="434"/>
                  </a:cxn>
                  <a:cxn ang="0">
                    <a:pos x="0" y="373"/>
                  </a:cxn>
                  <a:cxn ang="0">
                    <a:pos x="10" y="311"/>
                  </a:cxn>
                  <a:cxn ang="0">
                    <a:pos x="30" y="249"/>
                  </a:cxn>
                  <a:cxn ang="0">
                    <a:pos x="58" y="194"/>
                  </a:cxn>
                  <a:cxn ang="0">
                    <a:pos x="95" y="143"/>
                  </a:cxn>
                  <a:cxn ang="0">
                    <a:pos x="138" y="100"/>
                  </a:cxn>
                  <a:cxn ang="0">
                    <a:pos x="185" y="65"/>
                  </a:cxn>
                  <a:cxn ang="0">
                    <a:pos x="239" y="37"/>
                  </a:cxn>
                  <a:cxn ang="0">
                    <a:pos x="294" y="16"/>
                  </a:cxn>
                  <a:cxn ang="0">
                    <a:pos x="354" y="3"/>
                  </a:cxn>
                  <a:cxn ang="0">
                    <a:pos x="415" y="0"/>
                  </a:cxn>
                </a:cxnLst>
                <a:rect l="0" t="0" r="r" b="b"/>
                <a:pathLst>
                  <a:path w="888" h="859">
                    <a:moveTo>
                      <a:pt x="415" y="0"/>
                    </a:moveTo>
                    <a:lnTo>
                      <a:pt x="479" y="3"/>
                    </a:lnTo>
                    <a:lnTo>
                      <a:pt x="544" y="16"/>
                    </a:lnTo>
                    <a:lnTo>
                      <a:pt x="607" y="37"/>
                    </a:lnTo>
                    <a:lnTo>
                      <a:pt x="663" y="65"/>
                    </a:lnTo>
                    <a:lnTo>
                      <a:pt x="712" y="102"/>
                    </a:lnTo>
                    <a:lnTo>
                      <a:pt x="756" y="145"/>
                    </a:lnTo>
                    <a:lnTo>
                      <a:pt x="793" y="194"/>
                    </a:lnTo>
                    <a:lnTo>
                      <a:pt x="825" y="246"/>
                    </a:lnTo>
                    <a:lnTo>
                      <a:pt x="851" y="302"/>
                    </a:lnTo>
                    <a:lnTo>
                      <a:pt x="870" y="358"/>
                    </a:lnTo>
                    <a:lnTo>
                      <a:pt x="883" y="417"/>
                    </a:lnTo>
                    <a:lnTo>
                      <a:pt x="888" y="473"/>
                    </a:lnTo>
                    <a:lnTo>
                      <a:pt x="888" y="529"/>
                    </a:lnTo>
                    <a:lnTo>
                      <a:pt x="879" y="581"/>
                    </a:lnTo>
                    <a:lnTo>
                      <a:pt x="864" y="630"/>
                    </a:lnTo>
                    <a:lnTo>
                      <a:pt x="836" y="684"/>
                    </a:lnTo>
                    <a:lnTo>
                      <a:pt x="801" y="731"/>
                    </a:lnTo>
                    <a:lnTo>
                      <a:pt x="760" y="770"/>
                    </a:lnTo>
                    <a:lnTo>
                      <a:pt x="713" y="803"/>
                    </a:lnTo>
                    <a:lnTo>
                      <a:pt x="661" y="828"/>
                    </a:lnTo>
                    <a:lnTo>
                      <a:pt x="605" y="846"/>
                    </a:lnTo>
                    <a:lnTo>
                      <a:pt x="548" y="856"/>
                    </a:lnTo>
                    <a:lnTo>
                      <a:pt x="486" y="859"/>
                    </a:lnTo>
                    <a:lnTo>
                      <a:pt x="423" y="854"/>
                    </a:lnTo>
                    <a:lnTo>
                      <a:pt x="360" y="841"/>
                    </a:lnTo>
                    <a:lnTo>
                      <a:pt x="296" y="818"/>
                    </a:lnTo>
                    <a:lnTo>
                      <a:pt x="235" y="788"/>
                    </a:lnTo>
                    <a:lnTo>
                      <a:pt x="181" y="751"/>
                    </a:lnTo>
                    <a:lnTo>
                      <a:pt x="132" y="708"/>
                    </a:lnTo>
                    <a:lnTo>
                      <a:pt x="90" y="660"/>
                    </a:lnTo>
                    <a:lnTo>
                      <a:pt x="56" y="608"/>
                    </a:lnTo>
                    <a:lnTo>
                      <a:pt x="30" y="552"/>
                    </a:lnTo>
                    <a:lnTo>
                      <a:pt x="11" y="494"/>
                    </a:lnTo>
                    <a:lnTo>
                      <a:pt x="2" y="434"/>
                    </a:lnTo>
                    <a:lnTo>
                      <a:pt x="0" y="373"/>
                    </a:lnTo>
                    <a:lnTo>
                      <a:pt x="10" y="311"/>
                    </a:lnTo>
                    <a:lnTo>
                      <a:pt x="30" y="249"/>
                    </a:lnTo>
                    <a:lnTo>
                      <a:pt x="58" y="194"/>
                    </a:lnTo>
                    <a:lnTo>
                      <a:pt x="95" y="143"/>
                    </a:lnTo>
                    <a:lnTo>
                      <a:pt x="138" y="100"/>
                    </a:lnTo>
                    <a:lnTo>
                      <a:pt x="185" y="65"/>
                    </a:lnTo>
                    <a:lnTo>
                      <a:pt x="239" y="37"/>
                    </a:lnTo>
                    <a:lnTo>
                      <a:pt x="294" y="16"/>
                    </a:lnTo>
                    <a:lnTo>
                      <a:pt x="354" y="3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FFC89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26"/>
              <p:cNvSpPr>
                <a:spLocks/>
              </p:cNvSpPr>
              <p:nvPr/>
            </p:nvSpPr>
            <p:spPr bwMode="auto">
              <a:xfrm>
                <a:off x="6907213" y="2676525"/>
                <a:ext cx="1230312" cy="1190625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419" y="4"/>
                  </a:cxn>
                  <a:cxn ang="0">
                    <a:pos x="475" y="15"/>
                  </a:cxn>
                  <a:cxn ang="0">
                    <a:pos x="531" y="34"/>
                  </a:cxn>
                  <a:cxn ang="0">
                    <a:pos x="583" y="62"/>
                  </a:cxn>
                  <a:cxn ang="0">
                    <a:pos x="630" y="97"/>
                  </a:cxn>
                  <a:cxn ang="0">
                    <a:pos x="669" y="140"/>
                  </a:cxn>
                  <a:cxn ang="0">
                    <a:pos x="704" y="187"/>
                  </a:cxn>
                  <a:cxn ang="0">
                    <a:pos x="732" y="239"/>
                  </a:cxn>
                  <a:cxn ang="0">
                    <a:pos x="752" y="293"/>
                  </a:cxn>
                  <a:cxn ang="0">
                    <a:pos x="767" y="347"/>
                  </a:cxn>
                  <a:cxn ang="0">
                    <a:pos x="775" y="401"/>
                  </a:cxn>
                  <a:cxn ang="0">
                    <a:pos x="775" y="455"/>
                  </a:cxn>
                  <a:cxn ang="0">
                    <a:pos x="769" y="505"/>
                  </a:cxn>
                  <a:cxn ang="0">
                    <a:pos x="754" y="552"/>
                  </a:cxn>
                  <a:cxn ang="0">
                    <a:pos x="730" y="599"/>
                  </a:cxn>
                  <a:cxn ang="0">
                    <a:pos x="700" y="640"/>
                  </a:cxn>
                  <a:cxn ang="0">
                    <a:pos x="665" y="673"/>
                  </a:cxn>
                  <a:cxn ang="0">
                    <a:pos x="624" y="701"/>
                  </a:cxn>
                  <a:cxn ang="0">
                    <a:pos x="577" y="724"/>
                  </a:cxn>
                  <a:cxn ang="0">
                    <a:pos x="529" y="739"/>
                  </a:cxn>
                  <a:cxn ang="0">
                    <a:pos x="479" y="748"/>
                  </a:cxn>
                  <a:cxn ang="0">
                    <a:pos x="425" y="750"/>
                  </a:cxn>
                  <a:cxn ang="0">
                    <a:pos x="369" y="746"/>
                  </a:cxn>
                  <a:cxn ang="0">
                    <a:pos x="315" y="733"/>
                  </a:cxn>
                  <a:cxn ang="0">
                    <a:pos x="259" y="714"/>
                  </a:cxn>
                  <a:cxn ang="0">
                    <a:pos x="201" y="684"/>
                  </a:cxn>
                  <a:cxn ang="0">
                    <a:pos x="149" y="649"/>
                  </a:cxn>
                  <a:cxn ang="0">
                    <a:pos x="104" y="606"/>
                  </a:cxn>
                  <a:cxn ang="0">
                    <a:pos x="67" y="560"/>
                  </a:cxn>
                  <a:cxn ang="0">
                    <a:pos x="37" y="507"/>
                  </a:cxn>
                  <a:cxn ang="0">
                    <a:pos x="15" y="453"/>
                  </a:cxn>
                  <a:cxn ang="0">
                    <a:pos x="4" y="395"/>
                  </a:cxn>
                  <a:cxn ang="0">
                    <a:pos x="0" y="338"/>
                  </a:cxn>
                  <a:cxn ang="0">
                    <a:pos x="8" y="278"/>
                  </a:cxn>
                  <a:cxn ang="0">
                    <a:pos x="26" y="220"/>
                  </a:cxn>
                  <a:cxn ang="0">
                    <a:pos x="52" y="170"/>
                  </a:cxn>
                  <a:cxn ang="0">
                    <a:pos x="84" y="127"/>
                  </a:cxn>
                  <a:cxn ang="0">
                    <a:pos x="121" y="90"/>
                  </a:cxn>
                  <a:cxn ang="0">
                    <a:pos x="162" y="58"/>
                  </a:cxn>
                  <a:cxn ang="0">
                    <a:pos x="209" y="34"/>
                  </a:cxn>
                  <a:cxn ang="0">
                    <a:pos x="259" y="15"/>
                  </a:cxn>
                  <a:cxn ang="0">
                    <a:pos x="311" y="4"/>
                  </a:cxn>
                  <a:cxn ang="0">
                    <a:pos x="363" y="0"/>
                  </a:cxn>
                </a:cxnLst>
                <a:rect l="0" t="0" r="r" b="b"/>
                <a:pathLst>
                  <a:path w="775" h="750">
                    <a:moveTo>
                      <a:pt x="363" y="0"/>
                    </a:moveTo>
                    <a:lnTo>
                      <a:pt x="419" y="4"/>
                    </a:lnTo>
                    <a:lnTo>
                      <a:pt x="475" y="15"/>
                    </a:lnTo>
                    <a:lnTo>
                      <a:pt x="531" y="34"/>
                    </a:lnTo>
                    <a:lnTo>
                      <a:pt x="583" y="62"/>
                    </a:lnTo>
                    <a:lnTo>
                      <a:pt x="630" y="97"/>
                    </a:lnTo>
                    <a:lnTo>
                      <a:pt x="669" y="140"/>
                    </a:lnTo>
                    <a:lnTo>
                      <a:pt x="704" y="187"/>
                    </a:lnTo>
                    <a:lnTo>
                      <a:pt x="732" y="239"/>
                    </a:lnTo>
                    <a:lnTo>
                      <a:pt x="752" y="293"/>
                    </a:lnTo>
                    <a:lnTo>
                      <a:pt x="767" y="347"/>
                    </a:lnTo>
                    <a:lnTo>
                      <a:pt x="775" y="401"/>
                    </a:lnTo>
                    <a:lnTo>
                      <a:pt x="775" y="455"/>
                    </a:lnTo>
                    <a:lnTo>
                      <a:pt x="769" y="505"/>
                    </a:lnTo>
                    <a:lnTo>
                      <a:pt x="754" y="552"/>
                    </a:lnTo>
                    <a:lnTo>
                      <a:pt x="730" y="599"/>
                    </a:lnTo>
                    <a:lnTo>
                      <a:pt x="700" y="640"/>
                    </a:lnTo>
                    <a:lnTo>
                      <a:pt x="665" y="673"/>
                    </a:lnTo>
                    <a:lnTo>
                      <a:pt x="624" y="701"/>
                    </a:lnTo>
                    <a:lnTo>
                      <a:pt x="577" y="724"/>
                    </a:lnTo>
                    <a:lnTo>
                      <a:pt x="529" y="739"/>
                    </a:lnTo>
                    <a:lnTo>
                      <a:pt x="479" y="748"/>
                    </a:lnTo>
                    <a:lnTo>
                      <a:pt x="425" y="750"/>
                    </a:lnTo>
                    <a:lnTo>
                      <a:pt x="369" y="746"/>
                    </a:lnTo>
                    <a:lnTo>
                      <a:pt x="315" y="733"/>
                    </a:lnTo>
                    <a:lnTo>
                      <a:pt x="259" y="714"/>
                    </a:lnTo>
                    <a:lnTo>
                      <a:pt x="201" y="684"/>
                    </a:lnTo>
                    <a:lnTo>
                      <a:pt x="149" y="649"/>
                    </a:lnTo>
                    <a:lnTo>
                      <a:pt x="104" y="606"/>
                    </a:lnTo>
                    <a:lnTo>
                      <a:pt x="67" y="560"/>
                    </a:lnTo>
                    <a:lnTo>
                      <a:pt x="37" y="507"/>
                    </a:lnTo>
                    <a:lnTo>
                      <a:pt x="15" y="453"/>
                    </a:lnTo>
                    <a:lnTo>
                      <a:pt x="4" y="395"/>
                    </a:lnTo>
                    <a:lnTo>
                      <a:pt x="0" y="338"/>
                    </a:lnTo>
                    <a:lnTo>
                      <a:pt x="8" y="278"/>
                    </a:lnTo>
                    <a:lnTo>
                      <a:pt x="26" y="220"/>
                    </a:lnTo>
                    <a:lnTo>
                      <a:pt x="52" y="170"/>
                    </a:lnTo>
                    <a:lnTo>
                      <a:pt x="84" y="127"/>
                    </a:lnTo>
                    <a:lnTo>
                      <a:pt x="121" y="90"/>
                    </a:lnTo>
                    <a:lnTo>
                      <a:pt x="162" y="58"/>
                    </a:lnTo>
                    <a:lnTo>
                      <a:pt x="209" y="34"/>
                    </a:lnTo>
                    <a:lnTo>
                      <a:pt x="259" y="15"/>
                    </a:lnTo>
                    <a:lnTo>
                      <a:pt x="311" y="4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FFD7A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27"/>
              <p:cNvSpPr>
                <a:spLocks/>
              </p:cNvSpPr>
              <p:nvPr/>
            </p:nvSpPr>
            <p:spPr bwMode="auto">
              <a:xfrm>
                <a:off x="6777038" y="2628900"/>
                <a:ext cx="1212850" cy="1098550"/>
              </a:xfrm>
              <a:custGeom>
                <a:avLst/>
                <a:gdLst/>
                <a:ahLst/>
                <a:cxnLst>
                  <a:cxn ang="0">
                    <a:pos x="414" y="0"/>
                  </a:cxn>
                  <a:cxn ang="0">
                    <a:pos x="477" y="4"/>
                  </a:cxn>
                  <a:cxn ang="0">
                    <a:pos x="540" y="17"/>
                  </a:cxn>
                  <a:cxn ang="0">
                    <a:pos x="604" y="38"/>
                  </a:cxn>
                  <a:cxn ang="0">
                    <a:pos x="648" y="60"/>
                  </a:cxn>
                  <a:cxn ang="0">
                    <a:pos x="684" y="82"/>
                  </a:cxn>
                  <a:cxn ang="0">
                    <a:pos x="713" y="108"/>
                  </a:cxn>
                  <a:cxn ang="0">
                    <a:pos x="741" y="135"/>
                  </a:cxn>
                  <a:cxn ang="0">
                    <a:pos x="764" y="164"/>
                  </a:cxn>
                  <a:cxn ang="0">
                    <a:pos x="760" y="207"/>
                  </a:cxn>
                  <a:cxn ang="0">
                    <a:pos x="749" y="245"/>
                  </a:cxn>
                  <a:cxn ang="0">
                    <a:pos x="732" y="274"/>
                  </a:cxn>
                  <a:cxn ang="0">
                    <a:pos x="710" y="300"/>
                  </a:cxn>
                  <a:cxn ang="0">
                    <a:pos x="682" y="321"/>
                  </a:cxn>
                  <a:cxn ang="0">
                    <a:pos x="650" y="336"/>
                  </a:cxn>
                  <a:cxn ang="0">
                    <a:pos x="615" y="349"/>
                  </a:cxn>
                  <a:cxn ang="0">
                    <a:pos x="577" y="356"/>
                  </a:cxn>
                  <a:cxn ang="0">
                    <a:pos x="538" y="362"/>
                  </a:cxn>
                  <a:cxn ang="0">
                    <a:pos x="497" y="364"/>
                  </a:cxn>
                  <a:cxn ang="0">
                    <a:pos x="458" y="364"/>
                  </a:cxn>
                  <a:cxn ang="0">
                    <a:pos x="380" y="360"/>
                  </a:cxn>
                  <a:cxn ang="0">
                    <a:pos x="345" y="356"/>
                  </a:cxn>
                  <a:cxn ang="0">
                    <a:pos x="313" y="351"/>
                  </a:cxn>
                  <a:cxn ang="0">
                    <a:pos x="285" y="345"/>
                  </a:cxn>
                  <a:cxn ang="0">
                    <a:pos x="263" y="342"/>
                  </a:cxn>
                  <a:cxn ang="0">
                    <a:pos x="244" y="338"/>
                  </a:cxn>
                  <a:cxn ang="0">
                    <a:pos x="233" y="336"/>
                  </a:cxn>
                  <a:cxn ang="0">
                    <a:pos x="229" y="334"/>
                  </a:cxn>
                  <a:cxn ang="0">
                    <a:pos x="240" y="394"/>
                  </a:cxn>
                  <a:cxn ang="0">
                    <a:pos x="246" y="448"/>
                  </a:cxn>
                  <a:cxn ang="0">
                    <a:pos x="244" y="496"/>
                  </a:cxn>
                  <a:cxn ang="0">
                    <a:pos x="237" y="539"/>
                  </a:cxn>
                  <a:cxn ang="0">
                    <a:pos x="226" y="578"/>
                  </a:cxn>
                  <a:cxn ang="0">
                    <a:pos x="211" y="612"/>
                  </a:cxn>
                  <a:cxn ang="0">
                    <a:pos x="194" y="640"/>
                  </a:cxn>
                  <a:cxn ang="0">
                    <a:pos x="175" y="662"/>
                  </a:cxn>
                  <a:cxn ang="0">
                    <a:pos x="155" y="679"/>
                  </a:cxn>
                  <a:cxn ang="0">
                    <a:pos x="136" y="692"/>
                  </a:cxn>
                  <a:cxn ang="0">
                    <a:pos x="97" y="651"/>
                  </a:cxn>
                  <a:cxn ang="0">
                    <a:pos x="65" y="606"/>
                  </a:cxn>
                  <a:cxn ang="0">
                    <a:pos x="39" y="558"/>
                  </a:cxn>
                  <a:cxn ang="0">
                    <a:pos x="21" y="507"/>
                  </a:cxn>
                  <a:cxn ang="0">
                    <a:pos x="8" y="453"/>
                  </a:cxn>
                  <a:cxn ang="0">
                    <a:pos x="0" y="399"/>
                  </a:cxn>
                  <a:cxn ang="0">
                    <a:pos x="0" y="345"/>
                  </a:cxn>
                  <a:cxn ang="0">
                    <a:pos x="10" y="297"/>
                  </a:cxn>
                  <a:cxn ang="0">
                    <a:pos x="26" y="250"/>
                  </a:cxn>
                  <a:cxn ang="0">
                    <a:pos x="54" y="194"/>
                  </a:cxn>
                  <a:cxn ang="0">
                    <a:pos x="91" y="144"/>
                  </a:cxn>
                  <a:cxn ang="0">
                    <a:pos x="134" y="101"/>
                  </a:cxn>
                  <a:cxn ang="0">
                    <a:pos x="183" y="66"/>
                  </a:cxn>
                  <a:cxn ang="0">
                    <a:pos x="235" y="38"/>
                  </a:cxn>
                  <a:cxn ang="0">
                    <a:pos x="291" y="17"/>
                  </a:cxn>
                  <a:cxn ang="0">
                    <a:pos x="350" y="4"/>
                  </a:cxn>
                  <a:cxn ang="0">
                    <a:pos x="414" y="0"/>
                  </a:cxn>
                </a:cxnLst>
                <a:rect l="0" t="0" r="r" b="b"/>
                <a:pathLst>
                  <a:path w="764" h="692">
                    <a:moveTo>
                      <a:pt x="414" y="0"/>
                    </a:moveTo>
                    <a:lnTo>
                      <a:pt x="477" y="4"/>
                    </a:lnTo>
                    <a:lnTo>
                      <a:pt x="540" y="17"/>
                    </a:lnTo>
                    <a:lnTo>
                      <a:pt x="604" y="38"/>
                    </a:lnTo>
                    <a:lnTo>
                      <a:pt x="648" y="60"/>
                    </a:lnTo>
                    <a:lnTo>
                      <a:pt x="684" y="82"/>
                    </a:lnTo>
                    <a:lnTo>
                      <a:pt x="713" y="108"/>
                    </a:lnTo>
                    <a:lnTo>
                      <a:pt x="741" y="135"/>
                    </a:lnTo>
                    <a:lnTo>
                      <a:pt x="764" y="164"/>
                    </a:lnTo>
                    <a:lnTo>
                      <a:pt x="760" y="207"/>
                    </a:lnTo>
                    <a:lnTo>
                      <a:pt x="749" y="245"/>
                    </a:lnTo>
                    <a:lnTo>
                      <a:pt x="732" y="274"/>
                    </a:lnTo>
                    <a:lnTo>
                      <a:pt x="710" y="300"/>
                    </a:lnTo>
                    <a:lnTo>
                      <a:pt x="682" y="321"/>
                    </a:lnTo>
                    <a:lnTo>
                      <a:pt x="650" y="336"/>
                    </a:lnTo>
                    <a:lnTo>
                      <a:pt x="615" y="349"/>
                    </a:lnTo>
                    <a:lnTo>
                      <a:pt x="577" y="356"/>
                    </a:lnTo>
                    <a:lnTo>
                      <a:pt x="538" y="362"/>
                    </a:lnTo>
                    <a:lnTo>
                      <a:pt x="497" y="364"/>
                    </a:lnTo>
                    <a:lnTo>
                      <a:pt x="458" y="364"/>
                    </a:lnTo>
                    <a:lnTo>
                      <a:pt x="380" y="360"/>
                    </a:lnTo>
                    <a:lnTo>
                      <a:pt x="345" y="356"/>
                    </a:lnTo>
                    <a:lnTo>
                      <a:pt x="313" y="351"/>
                    </a:lnTo>
                    <a:lnTo>
                      <a:pt x="285" y="345"/>
                    </a:lnTo>
                    <a:lnTo>
                      <a:pt x="263" y="342"/>
                    </a:lnTo>
                    <a:lnTo>
                      <a:pt x="244" y="338"/>
                    </a:lnTo>
                    <a:lnTo>
                      <a:pt x="233" y="336"/>
                    </a:lnTo>
                    <a:lnTo>
                      <a:pt x="229" y="334"/>
                    </a:lnTo>
                    <a:lnTo>
                      <a:pt x="240" y="394"/>
                    </a:lnTo>
                    <a:lnTo>
                      <a:pt x="246" y="448"/>
                    </a:lnTo>
                    <a:lnTo>
                      <a:pt x="244" y="496"/>
                    </a:lnTo>
                    <a:lnTo>
                      <a:pt x="237" y="539"/>
                    </a:lnTo>
                    <a:lnTo>
                      <a:pt x="226" y="578"/>
                    </a:lnTo>
                    <a:lnTo>
                      <a:pt x="211" y="612"/>
                    </a:lnTo>
                    <a:lnTo>
                      <a:pt x="194" y="640"/>
                    </a:lnTo>
                    <a:lnTo>
                      <a:pt x="175" y="662"/>
                    </a:lnTo>
                    <a:lnTo>
                      <a:pt x="155" y="679"/>
                    </a:lnTo>
                    <a:lnTo>
                      <a:pt x="136" y="692"/>
                    </a:lnTo>
                    <a:lnTo>
                      <a:pt x="97" y="651"/>
                    </a:lnTo>
                    <a:lnTo>
                      <a:pt x="65" y="606"/>
                    </a:lnTo>
                    <a:lnTo>
                      <a:pt x="39" y="558"/>
                    </a:lnTo>
                    <a:lnTo>
                      <a:pt x="21" y="507"/>
                    </a:lnTo>
                    <a:lnTo>
                      <a:pt x="8" y="453"/>
                    </a:lnTo>
                    <a:lnTo>
                      <a:pt x="0" y="399"/>
                    </a:lnTo>
                    <a:lnTo>
                      <a:pt x="0" y="345"/>
                    </a:lnTo>
                    <a:lnTo>
                      <a:pt x="10" y="297"/>
                    </a:lnTo>
                    <a:lnTo>
                      <a:pt x="26" y="250"/>
                    </a:lnTo>
                    <a:lnTo>
                      <a:pt x="54" y="194"/>
                    </a:lnTo>
                    <a:lnTo>
                      <a:pt x="91" y="144"/>
                    </a:lnTo>
                    <a:lnTo>
                      <a:pt x="134" y="101"/>
                    </a:lnTo>
                    <a:lnTo>
                      <a:pt x="183" y="66"/>
                    </a:lnTo>
                    <a:lnTo>
                      <a:pt x="235" y="38"/>
                    </a:lnTo>
                    <a:lnTo>
                      <a:pt x="291" y="17"/>
                    </a:lnTo>
                    <a:lnTo>
                      <a:pt x="350" y="4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E6934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28"/>
              <p:cNvSpPr>
                <a:spLocks/>
              </p:cNvSpPr>
              <p:nvPr/>
            </p:nvSpPr>
            <p:spPr bwMode="auto">
              <a:xfrm>
                <a:off x="6777038" y="2600325"/>
                <a:ext cx="1217612" cy="1106488"/>
              </a:xfrm>
              <a:custGeom>
                <a:avLst/>
                <a:gdLst/>
                <a:ahLst/>
                <a:cxnLst>
                  <a:cxn ang="0">
                    <a:pos x="415" y="0"/>
                  </a:cxn>
                  <a:cxn ang="0">
                    <a:pos x="479" y="3"/>
                  </a:cxn>
                  <a:cxn ang="0">
                    <a:pos x="544" y="16"/>
                  </a:cxn>
                  <a:cxn ang="0">
                    <a:pos x="607" y="37"/>
                  </a:cxn>
                  <a:cxn ang="0">
                    <a:pos x="652" y="59"/>
                  </a:cxn>
                  <a:cxn ang="0">
                    <a:pos x="687" y="82"/>
                  </a:cxn>
                  <a:cxn ang="0">
                    <a:pos x="717" y="108"/>
                  </a:cxn>
                  <a:cxn ang="0">
                    <a:pos x="745" y="134"/>
                  </a:cxn>
                  <a:cxn ang="0">
                    <a:pos x="767" y="164"/>
                  </a:cxn>
                  <a:cxn ang="0">
                    <a:pos x="764" y="207"/>
                  </a:cxn>
                  <a:cxn ang="0">
                    <a:pos x="753" y="244"/>
                  </a:cxn>
                  <a:cxn ang="0">
                    <a:pos x="736" y="274"/>
                  </a:cxn>
                  <a:cxn ang="0">
                    <a:pos x="713" y="300"/>
                  </a:cxn>
                  <a:cxn ang="0">
                    <a:pos x="685" y="320"/>
                  </a:cxn>
                  <a:cxn ang="0">
                    <a:pos x="654" y="335"/>
                  </a:cxn>
                  <a:cxn ang="0">
                    <a:pos x="618" y="348"/>
                  </a:cxn>
                  <a:cxn ang="0">
                    <a:pos x="581" y="356"/>
                  </a:cxn>
                  <a:cxn ang="0">
                    <a:pos x="542" y="361"/>
                  </a:cxn>
                  <a:cxn ang="0">
                    <a:pos x="501" y="363"/>
                  </a:cxn>
                  <a:cxn ang="0">
                    <a:pos x="462" y="363"/>
                  </a:cxn>
                  <a:cxn ang="0">
                    <a:pos x="384" y="360"/>
                  </a:cxn>
                  <a:cxn ang="0">
                    <a:pos x="348" y="356"/>
                  </a:cxn>
                  <a:cxn ang="0">
                    <a:pos x="317" y="350"/>
                  </a:cxn>
                  <a:cxn ang="0">
                    <a:pos x="289" y="345"/>
                  </a:cxn>
                  <a:cxn ang="0">
                    <a:pos x="267" y="341"/>
                  </a:cxn>
                  <a:cxn ang="0">
                    <a:pos x="248" y="337"/>
                  </a:cxn>
                  <a:cxn ang="0">
                    <a:pos x="237" y="335"/>
                  </a:cxn>
                  <a:cxn ang="0">
                    <a:pos x="233" y="333"/>
                  </a:cxn>
                  <a:cxn ang="0">
                    <a:pos x="246" y="395"/>
                  </a:cxn>
                  <a:cxn ang="0">
                    <a:pos x="250" y="451"/>
                  </a:cxn>
                  <a:cxn ang="0">
                    <a:pos x="248" y="501"/>
                  </a:cxn>
                  <a:cxn ang="0">
                    <a:pos x="242" y="544"/>
                  </a:cxn>
                  <a:cxn ang="0">
                    <a:pos x="231" y="583"/>
                  </a:cxn>
                  <a:cxn ang="0">
                    <a:pos x="216" y="615"/>
                  </a:cxn>
                  <a:cxn ang="0">
                    <a:pos x="198" y="643"/>
                  </a:cxn>
                  <a:cxn ang="0">
                    <a:pos x="179" y="663"/>
                  </a:cxn>
                  <a:cxn ang="0">
                    <a:pos x="159" y="680"/>
                  </a:cxn>
                  <a:cxn ang="0">
                    <a:pos x="140" y="691"/>
                  </a:cxn>
                  <a:cxn ang="0">
                    <a:pos x="121" y="697"/>
                  </a:cxn>
                  <a:cxn ang="0">
                    <a:pos x="82" y="649"/>
                  </a:cxn>
                  <a:cxn ang="0">
                    <a:pos x="50" y="598"/>
                  </a:cxn>
                  <a:cxn ang="0">
                    <a:pos x="26" y="544"/>
                  </a:cxn>
                  <a:cxn ang="0">
                    <a:pos x="10" y="486"/>
                  </a:cxn>
                  <a:cxn ang="0">
                    <a:pos x="0" y="429"/>
                  </a:cxn>
                  <a:cxn ang="0">
                    <a:pos x="0" y="369"/>
                  </a:cxn>
                  <a:cxn ang="0">
                    <a:pos x="11" y="309"/>
                  </a:cxn>
                  <a:cxn ang="0">
                    <a:pos x="30" y="249"/>
                  </a:cxn>
                  <a:cxn ang="0">
                    <a:pos x="58" y="194"/>
                  </a:cxn>
                  <a:cxn ang="0">
                    <a:pos x="95" y="143"/>
                  </a:cxn>
                  <a:cxn ang="0">
                    <a:pos x="138" y="100"/>
                  </a:cxn>
                  <a:cxn ang="0">
                    <a:pos x="185" y="65"/>
                  </a:cxn>
                  <a:cxn ang="0">
                    <a:pos x="239" y="37"/>
                  </a:cxn>
                  <a:cxn ang="0">
                    <a:pos x="294" y="16"/>
                  </a:cxn>
                  <a:cxn ang="0">
                    <a:pos x="354" y="3"/>
                  </a:cxn>
                  <a:cxn ang="0">
                    <a:pos x="415" y="0"/>
                  </a:cxn>
                </a:cxnLst>
                <a:rect l="0" t="0" r="r" b="b"/>
                <a:pathLst>
                  <a:path w="767" h="697">
                    <a:moveTo>
                      <a:pt x="415" y="0"/>
                    </a:moveTo>
                    <a:lnTo>
                      <a:pt x="479" y="3"/>
                    </a:lnTo>
                    <a:lnTo>
                      <a:pt x="544" y="16"/>
                    </a:lnTo>
                    <a:lnTo>
                      <a:pt x="607" y="37"/>
                    </a:lnTo>
                    <a:lnTo>
                      <a:pt x="652" y="59"/>
                    </a:lnTo>
                    <a:lnTo>
                      <a:pt x="687" y="82"/>
                    </a:lnTo>
                    <a:lnTo>
                      <a:pt x="717" y="108"/>
                    </a:lnTo>
                    <a:lnTo>
                      <a:pt x="745" y="134"/>
                    </a:lnTo>
                    <a:lnTo>
                      <a:pt x="767" y="164"/>
                    </a:lnTo>
                    <a:lnTo>
                      <a:pt x="764" y="207"/>
                    </a:lnTo>
                    <a:lnTo>
                      <a:pt x="753" y="244"/>
                    </a:lnTo>
                    <a:lnTo>
                      <a:pt x="736" y="274"/>
                    </a:lnTo>
                    <a:lnTo>
                      <a:pt x="713" y="300"/>
                    </a:lnTo>
                    <a:lnTo>
                      <a:pt x="685" y="320"/>
                    </a:lnTo>
                    <a:lnTo>
                      <a:pt x="654" y="335"/>
                    </a:lnTo>
                    <a:lnTo>
                      <a:pt x="618" y="348"/>
                    </a:lnTo>
                    <a:lnTo>
                      <a:pt x="581" y="356"/>
                    </a:lnTo>
                    <a:lnTo>
                      <a:pt x="542" y="361"/>
                    </a:lnTo>
                    <a:lnTo>
                      <a:pt x="501" y="363"/>
                    </a:lnTo>
                    <a:lnTo>
                      <a:pt x="462" y="363"/>
                    </a:lnTo>
                    <a:lnTo>
                      <a:pt x="384" y="360"/>
                    </a:lnTo>
                    <a:lnTo>
                      <a:pt x="348" y="356"/>
                    </a:lnTo>
                    <a:lnTo>
                      <a:pt x="317" y="350"/>
                    </a:lnTo>
                    <a:lnTo>
                      <a:pt x="289" y="345"/>
                    </a:lnTo>
                    <a:lnTo>
                      <a:pt x="267" y="341"/>
                    </a:lnTo>
                    <a:lnTo>
                      <a:pt x="248" y="337"/>
                    </a:lnTo>
                    <a:lnTo>
                      <a:pt x="237" y="335"/>
                    </a:lnTo>
                    <a:lnTo>
                      <a:pt x="233" y="333"/>
                    </a:lnTo>
                    <a:lnTo>
                      <a:pt x="246" y="395"/>
                    </a:lnTo>
                    <a:lnTo>
                      <a:pt x="250" y="451"/>
                    </a:lnTo>
                    <a:lnTo>
                      <a:pt x="248" y="501"/>
                    </a:lnTo>
                    <a:lnTo>
                      <a:pt x="242" y="544"/>
                    </a:lnTo>
                    <a:lnTo>
                      <a:pt x="231" y="583"/>
                    </a:lnTo>
                    <a:lnTo>
                      <a:pt x="216" y="615"/>
                    </a:lnTo>
                    <a:lnTo>
                      <a:pt x="198" y="643"/>
                    </a:lnTo>
                    <a:lnTo>
                      <a:pt x="179" y="663"/>
                    </a:lnTo>
                    <a:lnTo>
                      <a:pt x="159" y="680"/>
                    </a:lnTo>
                    <a:lnTo>
                      <a:pt x="140" y="691"/>
                    </a:lnTo>
                    <a:lnTo>
                      <a:pt x="121" y="697"/>
                    </a:lnTo>
                    <a:lnTo>
                      <a:pt x="82" y="649"/>
                    </a:lnTo>
                    <a:lnTo>
                      <a:pt x="50" y="598"/>
                    </a:lnTo>
                    <a:lnTo>
                      <a:pt x="26" y="544"/>
                    </a:lnTo>
                    <a:lnTo>
                      <a:pt x="10" y="486"/>
                    </a:lnTo>
                    <a:lnTo>
                      <a:pt x="0" y="429"/>
                    </a:lnTo>
                    <a:lnTo>
                      <a:pt x="0" y="369"/>
                    </a:lnTo>
                    <a:lnTo>
                      <a:pt x="11" y="309"/>
                    </a:lnTo>
                    <a:lnTo>
                      <a:pt x="30" y="249"/>
                    </a:lnTo>
                    <a:lnTo>
                      <a:pt x="58" y="194"/>
                    </a:lnTo>
                    <a:lnTo>
                      <a:pt x="95" y="143"/>
                    </a:lnTo>
                    <a:lnTo>
                      <a:pt x="138" y="100"/>
                    </a:lnTo>
                    <a:lnTo>
                      <a:pt x="185" y="65"/>
                    </a:lnTo>
                    <a:lnTo>
                      <a:pt x="239" y="37"/>
                    </a:lnTo>
                    <a:lnTo>
                      <a:pt x="294" y="16"/>
                    </a:lnTo>
                    <a:lnTo>
                      <a:pt x="354" y="3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29"/>
              <p:cNvSpPr>
                <a:spLocks/>
              </p:cNvSpPr>
              <p:nvPr/>
            </p:nvSpPr>
            <p:spPr bwMode="auto">
              <a:xfrm>
                <a:off x="6985000" y="2682875"/>
                <a:ext cx="892175" cy="417513"/>
              </a:xfrm>
              <a:custGeom>
                <a:avLst/>
                <a:gdLst/>
                <a:ahLst/>
                <a:cxnLst>
                  <a:cxn ang="0">
                    <a:pos x="411" y="0"/>
                  </a:cxn>
                  <a:cxn ang="0">
                    <a:pos x="417" y="2"/>
                  </a:cxn>
                  <a:cxn ang="0">
                    <a:pos x="432" y="5"/>
                  </a:cxn>
                  <a:cxn ang="0">
                    <a:pos x="452" y="11"/>
                  </a:cxn>
                  <a:cxn ang="0">
                    <a:pos x="476" y="20"/>
                  </a:cxn>
                  <a:cxn ang="0">
                    <a:pos x="502" y="33"/>
                  </a:cxn>
                  <a:cxn ang="0">
                    <a:pos x="527" y="50"/>
                  </a:cxn>
                  <a:cxn ang="0">
                    <a:pos x="545" y="71"/>
                  </a:cxn>
                  <a:cxn ang="0">
                    <a:pos x="558" y="95"/>
                  </a:cxn>
                  <a:cxn ang="0">
                    <a:pos x="562" y="112"/>
                  </a:cxn>
                  <a:cxn ang="0">
                    <a:pos x="562" y="132"/>
                  </a:cxn>
                  <a:cxn ang="0">
                    <a:pos x="558" y="153"/>
                  </a:cxn>
                  <a:cxn ang="0">
                    <a:pos x="551" y="175"/>
                  </a:cxn>
                  <a:cxn ang="0">
                    <a:pos x="536" y="196"/>
                  </a:cxn>
                  <a:cxn ang="0">
                    <a:pos x="517" y="216"/>
                  </a:cxn>
                  <a:cxn ang="0">
                    <a:pos x="491" y="233"/>
                  </a:cxn>
                  <a:cxn ang="0">
                    <a:pos x="458" y="248"/>
                  </a:cxn>
                  <a:cxn ang="0">
                    <a:pos x="419" y="257"/>
                  </a:cxn>
                  <a:cxn ang="0">
                    <a:pos x="370" y="263"/>
                  </a:cxn>
                  <a:cxn ang="0">
                    <a:pos x="301" y="263"/>
                  </a:cxn>
                  <a:cxn ang="0">
                    <a:pos x="240" y="259"/>
                  </a:cxn>
                  <a:cxn ang="0">
                    <a:pos x="184" y="252"/>
                  </a:cxn>
                  <a:cxn ang="0">
                    <a:pos x="136" y="240"/>
                  </a:cxn>
                  <a:cxn ang="0">
                    <a:pos x="95" y="227"/>
                  </a:cxn>
                  <a:cxn ang="0">
                    <a:pos x="61" y="214"/>
                  </a:cxn>
                  <a:cxn ang="0">
                    <a:pos x="35" y="203"/>
                  </a:cxn>
                  <a:cxn ang="0">
                    <a:pos x="14" y="192"/>
                  </a:cxn>
                  <a:cxn ang="0">
                    <a:pos x="3" y="184"/>
                  </a:cxn>
                  <a:cxn ang="0">
                    <a:pos x="0" y="183"/>
                  </a:cxn>
                  <a:cxn ang="0">
                    <a:pos x="63" y="190"/>
                  </a:cxn>
                  <a:cxn ang="0">
                    <a:pos x="119" y="192"/>
                  </a:cxn>
                  <a:cxn ang="0">
                    <a:pos x="169" y="186"/>
                  </a:cxn>
                  <a:cxn ang="0">
                    <a:pos x="214" y="175"/>
                  </a:cxn>
                  <a:cxn ang="0">
                    <a:pos x="253" y="160"/>
                  </a:cxn>
                  <a:cxn ang="0">
                    <a:pos x="286" y="143"/>
                  </a:cxn>
                  <a:cxn ang="0">
                    <a:pos x="316" y="123"/>
                  </a:cxn>
                  <a:cxn ang="0">
                    <a:pos x="340" y="102"/>
                  </a:cxn>
                  <a:cxn ang="0">
                    <a:pos x="361" y="80"/>
                  </a:cxn>
                  <a:cxn ang="0">
                    <a:pos x="378" y="60"/>
                  </a:cxn>
                  <a:cxn ang="0">
                    <a:pos x="391" y="41"/>
                  </a:cxn>
                  <a:cxn ang="0">
                    <a:pos x="400" y="24"/>
                  </a:cxn>
                  <a:cxn ang="0">
                    <a:pos x="406" y="11"/>
                  </a:cxn>
                  <a:cxn ang="0">
                    <a:pos x="411" y="0"/>
                  </a:cxn>
                </a:cxnLst>
                <a:rect l="0" t="0" r="r" b="b"/>
                <a:pathLst>
                  <a:path w="562" h="263">
                    <a:moveTo>
                      <a:pt x="411" y="0"/>
                    </a:moveTo>
                    <a:lnTo>
                      <a:pt x="417" y="2"/>
                    </a:lnTo>
                    <a:lnTo>
                      <a:pt x="432" y="5"/>
                    </a:lnTo>
                    <a:lnTo>
                      <a:pt x="452" y="11"/>
                    </a:lnTo>
                    <a:lnTo>
                      <a:pt x="476" y="20"/>
                    </a:lnTo>
                    <a:lnTo>
                      <a:pt x="502" y="33"/>
                    </a:lnTo>
                    <a:lnTo>
                      <a:pt x="527" y="50"/>
                    </a:lnTo>
                    <a:lnTo>
                      <a:pt x="545" y="71"/>
                    </a:lnTo>
                    <a:lnTo>
                      <a:pt x="558" y="95"/>
                    </a:lnTo>
                    <a:lnTo>
                      <a:pt x="562" y="112"/>
                    </a:lnTo>
                    <a:lnTo>
                      <a:pt x="562" y="132"/>
                    </a:lnTo>
                    <a:lnTo>
                      <a:pt x="558" y="153"/>
                    </a:lnTo>
                    <a:lnTo>
                      <a:pt x="551" y="175"/>
                    </a:lnTo>
                    <a:lnTo>
                      <a:pt x="536" y="196"/>
                    </a:lnTo>
                    <a:lnTo>
                      <a:pt x="517" y="216"/>
                    </a:lnTo>
                    <a:lnTo>
                      <a:pt x="491" y="233"/>
                    </a:lnTo>
                    <a:lnTo>
                      <a:pt x="458" y="248"/>
                    </a:lnTo>
                    <a:lnTo>
                      <a:pt x="419" y="257"/>
                    </a:lnTo>
                    <a:lnTo>
                      <a:pt x="370" y="263"/>
                    </a:lnTo>
                    <a:lnTo>
                      <a:pt x="301" y="263"/>
                    </a:lnTo>
                    <a:lnTo>
                      <a:pt x="240" y="259"/>
                    </a:lnTo>
                    <a:lnTo>
                      <a:pt x="184" y="252"/>
                    </a:lnTo>
                    <a:lnTo>
                      <a:pt x="136" y="240"/>
                    </a:lnTo>
                    <a:lnTo>
                      <a:pt x="95" y="227"/>
                    </a:lnTo>
                    <a:lnTo>
                      <a:pt x="61" y="214"/>
                    </a:lnTo>
                    <a:lnTo>
                      <a:pt x="35" y="203"/>
                    </a:lnTo>
                    <a:lnTo>
                      <a:pt x="14" y="192"/>
                    </a:lnTo>
                    <a:lnTo>
                      <a:pt x="3" y="184"/>
                    </a:lnTo>
                    <a:lnTo>
                      <a:pt x="0" y="183"/>
                    </a:lnTo>
                    <a:lnTo>
                      <a:pt x="63" y="190"/>
                    </a:lnTo>
                    <a:lnTo>
                      <a:pt x="119" y="192"/>
                    </a:lnTo>
                    <a:lnTo>
                      <a:pt x="169" y="186"/>
                    </a:lnTo>
                    <a:lnTo>
                      <a:pt x="214" y="175"/>
                    </a:lnTo>
                    <a:lnTo>
                      <a:pt x="253" y="160"/>
                    </a:lnTo>
                    <a:lnTo>
                      <a:pt x="286" y="143"/>
                    </a:lnTo>
                    <a:lnTo>
                      <a:pt x="316" y="123"/>
                    </a:lnTo>
                    <a:lnTo>
                      <a:pt x="340" y="102"/>
                    </a:lnTo>
                    <a:lnTo>
                      <a:pt x="361" y="80"/>
                    </a:lnTo>
                    <a:lnTo>
                      <a:pt x="378" y="60"/>
                    </a:lnTo>
                    <a:lnTo>
                      <a:pt x="391" y="41"/>
                    </a:lnTo>
                    <a:lnTo>
                      <a:pt x="400" y="24"/>
                    </a:lnTo>
                    <a:lnTo>
                      <a:pt x="406" y="11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0"/>
              <p:cNvSpPr>
                <a:spLocks noEditPoints="1"/>
              </p:cNvSpPr>
              <p:nvPr/>
            </p:nvSpPr>
            <p:spPr bwMode="auto">
              <a:xfrm>
                <a:off x="7537450" y="2863850"/>
                <a:ext cx="339725" cy="241300"/>
              </a:xfrm>
              <a:custGeom>
                <a:avLst/>
                <a:gdLst/>
                <a:ahLst/>
                <a:cxnLst>
                  <a:cxn ang="0">
                    <a:pos x="5" y="152"/>
                  </a:cxn>
                  <a:cxn ang="0">
                    <a:pos x="0" y="152"/>
                  </a:cxn>
                  <a:cxn ang="0">
                    <a:pos x="5" y="152"/>
                  </a:cxn>
                  <a:cxn ang="0">
                    <a:pos x="212" y="0"/>
                  </a:cxn>
                  <a:cxn ang="0">
                    <a:pos x="212" y="1"/>
                  </a:cxn>
                  <a:cxn ang="0">
                    <a:pos x="214" y="9"/>
                  </a:cxn>
                  <a:cxn ang="0">
                    <a:pos x="214" y="31"/>
                  </a:cxn>
                  <a:cxn ang="0">
                    <a:pos x="212" y="44"/>
                  </a:cxn>
                  <a:cxn ang="0">
                    <a:pos x="208" y="61"/>
                  </a:cxn>
                  <a:cxn ang="0">
                    <a:pos x="201" y="78"/>
                  </a:cxn>
                  <a:cxn ang="0">
                    <a:pos x="190" y="95"/>
                  </a:cxn>
                  <a:cxn ang="0">
                    <a:pos x="175" y="110"/>
                  </a:cxn>
                  <a:cxn ang="0">
                    <a:pos x="154" y="125"/>
                  </a:cxn>
                  <a:cxn ang="0">
                    <a:pos x="126" y="136"/>
                  </a:cxn>
                  <a:cxn ang="0">
                    <a:pos x="91" y="145"/>
                  </a:cxn>
                  <a:cxn ang="0">
                    <a:pos x="50" y="151"/>
                  </a:cxn>
                  <a:cxn ang="0">
                    <a:pos x="5" y="152"/>
                  </a:cxn>
                  <a:cxn ang="0">
                    <a:pos x="15" y="151"/>
                  </a:cxn>
                  <a:cxn ang="0">
                    <a:pos x="30" y="149"/>
                  </a:cxn>
                  <a:cxn ang="0">
                    <a:pos x="50" y="147"/>
                  </a:cxn>
                  <a:cxn ang="0">
                    <a:pos x="72" y="141"/>
                  </a:cxn>
                  <a:cxn ang="0">
                    <a:pos x="97" y="134"/>
                  </a:cxn>
                  <a:cxn ang="0">
                    <a:pos x="121" y="125"/>
                  </a:cxn>
                  <a:cxn ang="0">
                    <a:pos x="145" y="113"/>
                  </a:cxn>
                  <a:cxn ang="0">
                    <a:pos x="167" y="98"/>
                  </a:cxn>
                  <a:cxn ang="0">
                    <a:pos x="186" y="80"/>
                  </a:cxn>
                  <a:cxn ang="0">
                    <a:pos x="201" y="57"/>
                  </a:cxn>
                  <a:cxn ang="0">
                    <a:pos x="210" y="31"/>
                  </a:cxn>
                  <a:cxn ang="0">
                    <a:pos x="212" y="0"/>
                  </a:cxn>
                </a:cxnLst>
                <a:rect l="0" t="0" r="r" b="b"/>
                <a:pathLst>
                  <a:path w="214" h="152">
                    <a:moveTo>
                      <a:pt x="5" y="152"/>
                    </a:moveTo>
                    <a:lnTo>
                      <a:pt x="0" y="152"/>
                    </a:lnTo>
                    <a:lnTo>
                      <a:pt x="5" y="152"/>
                    </a:lnTo>
                    <a:close/>
                    <a:moveTo>
                      <a:pt x="212" y="0"/>
                    </a:moveTo>
                    <a:lnTo>
                      <a:pt x="212" y="1"/>
                    </a:lnTo>
                    <a:lnTo>
                      <a:pt x="214" y="9"/>
                    </a:lnTo>
                    <a:lnTo>
                      <a:pt x="214" y="31"/>
                    </a:lnTo>
                    <a:lnTo>
                      <a:pt x="212" y="44"/>
                    </a:lnTo>
                    <a:lnTo>
                      <a:pt x="208" y="61"/>
                    </a:lnTo>
                    <a:lnTo>
                      <a:pt x="201" y="78"/>
                    </a:lnTo>
                    <a:lnTo>
                      <a:pt x="190" y="95"/>
                    </a:lnTo>
                    <a:lnTo>
                      <a:pt x="175" y="110"/>
                    </a:lnTo>
                    <a:lnTo>
                      <a:pt x="154" y="125"/>
                    </a:lnTo>
                    <a:lnTo>
                      <a:pt x="126" y="136"/>
                    </a:lnTo>
                    <a:lnTo>
                      <a:pt x="91" y="145"/>
                    </a:lnTo>
                    <a:lnTo>
                      <a:pt x="50" y="151"/>
                    </a:lnTo>
                    <a:lnTo>
                      <a:pt x="5" y="152"/>
                    </a:lnTo>
                    <a:lnTo>
                      <a:pt x="15" y="151"/>
                    </a:lnTo>
                    <a:lnTo>
                      <a:pt x="30" y="149"/>
                    </a:lnTo>
                    <a:lnTo>
                      <a:pt x="50" y="147"/>
                    </a:lnTo>
                    <a:lnTo>
                      <a:pt x="72" y="141"/>
                    </a:lnTo>
                    <a:lnTo>
                      <a:pt x="97" y="134"/>
                    </a:lnTo>
                    <a:lnTo>
                      <a:pt x="121" y="125"/>
                    </a:lnTo>
                    <a:lnTo>
                      <a:pt x="145" y="113"/>
                    </a:lnTo>
                    <a:lnTo>
                      <a:pt x="167" y="98"/>
                    </a:lnTo>
                    <a:lnTo>
                      <a:pt x="186" y="80"/>
                    </a:lnTo>
                    <a:lnTo>
                      <a:pt x="201" y="57"/>
                    </a:lnTo>
                    <a:lnTo>
                      <a:pt x="210" y="31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A6B8B7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1"/>
              <p:cNvSpPr>
                <a:spLocks/>
              </p:cNvSpPr>
              <p:nvPr/>
            </p:nvSpPr>
            <p:spPr bwMode="auto">
              <a:xfrm>
                <a:off x="8045450" y="3011488"/>
                <a:ext cx="95250" cy="487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9" y="13"/>
                  </a:cxn>
                  <a:cxn ang="0">
                    <a:pos x="19" y="30"/>
                  </a:cxn>
                  <a:cxn ang="0">
                    <a:pos x="30" y="52"/>
                  </a:cxn>
                  <a:cxn ang="0">
                    <a:pos x="41" y="80"/>
                  </a:cxn>
                  <a:cxn ang="0">
                    <a:pos x="50" y="115"/>
                  </a:cxn>
                  <a:cxn ang="0">
                    <a:pos x="56" y="155"/>
                  </a:cxn>
                  <a:cxn ang="0">
                    <a:pos x="60" y="201"/>
                  </a:cxn>
                  <a:cxn ang="0">
                    <a:pos x="56" y="252"/>
                  </a:cxn>
                  <a:cxn ang="0">
                    <a:pos x="47" y="307"/>
                  </a:cxn>
                  <a:cxn ang="0">
                    <a:pos x="47" y="302"/>
                  </a:cxn>
                  <a:cxn ang="0">
                    <a:pos x="48" y="287"/>
                  </a:cxn>
                  <a:cxn ang="0">
                    <a:pos x="50" y="261"/>
                  </a:cxn>
                  <a:cxn ang="0">
                    <a:pos x="50" y="229"/>
                  </a:cxn>
                  <a:cxn ang="0">
                    <a:pos x="48" y="190"/>
                  </a:cxn>
                  <a:cxn ang="0">
                    <a:pos x="43" y="147"/>
                  </a:cxn>
                  <a:cxn ang="0">
                    <a:pos x="34" y="99"/>
                  </a:cxn>
                  <a:cxn ang="0">
                    <a:pos x="21" y="50"/>
                  </a:cxn>
                  <a:cxn ang="0">
                    <a:pos x="0" y="0"/>
                  </a:cxn>
                </a:cxnLst>
                <a:rect l="0" t="0" r="r" b="b"/>
                <a:pathLst>
                  <a:path w="60" h="307">
                    <a:moveTo>
                      <a:pt x="0" y="0"/>
                    </a:moveTo>
                    <a:lnTo>
                      <a:pt x="2" y="4"/>
                    </a:lnTo>
                    <a:lnTo>
                      <a:pt x="9" y="13"/>
                    </a:lnTo>
                    <a:lnTo>
                      <a:pt x="19" y="30"/>
                    </a:lnTo>
                    <a:lnTo>
                      <a:pt x="30" y="52"/>
                    </a:lnTo>
                    <a:lnTo>
                      <a:pt x="41" y="80"/>
                    </a:lnTo>
                    <a:lnTo>
                      <a:pt x="50" y="115"/>
                    </a:lnTo>
                    <a:lnTo>
                      <a:pt x="56" y="155"/>
                    </a:lnTo>
                    <a:lnTo>
                      <a:pt x="60" y="201"/>
                    </a:lnTo>
                    <a:lnTo>
                      <a:pt x="56" y="252"/>
                    </a:lnTo>
                    <a:lnTo>
                      <a:pt x="47" y="307"/>
                    </a:lnTo>
                    <a:lnTo>
                      <a:pt x="47" y="302"/>
                    </a:lnTo>
                    <a:lnTo>
                      <a:pt x="48" y="287"/>
                    </a:lnTo>
                    <a:lnTo>
                      <a:pt x="50" y="261"/>
                    </a:lnTo>
                    <a:lnTo>
                      <a:pt x="50" y="229"/>
                    </a:lnTo>
                    <a:lnTo>
                      <a:pt x="48" y="190"/>
                    </a:lnTo>
                    <a:lnTo>
                      <a:pt x="43" y="147"/>
                    </a:lnTo>
                    <a:lnTo>
                      <a:pt x="34" y="99"/>
                    </a:lnTo>
                    <a:lnTo>
                      <a:pt x="2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"/>
              <p:cNvSpPr>
                <a:spLocks/>
              </p:cNvSpPr>
              <p:nvPr/>
            </p:nvSpPr>
            <p:spPr bwMode="auto">
              <a:xfrm>
                <a:off x="7843838" y="4124325"/>
                <a:ext cx="166687" cy="11715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3" y="26"/>
                  </a:cxn>
                  <a:cxn ang="0">
                    <a:pos x="105" y="733"/>
                  </a:cxn>
                  <a:cxn ang="0">
                    <a:pos x="66" y="737"/>
                  </a:cxn>
                  <a:cxn ang="0">
                    <a:pos x="25" y="738"/>
                  </a:cxn>
                  <a:cxn ang="0">
                    <a:pos x="13" y="641"/>
                  </a:cxn>
                  <a:cxn ang="0">
                    <a:pos x="4" y="533"/>
                  </a:cxn>
                  <a:cxn ang="0">
                    <a:pos x="0" y="421"/>
                  </a:cxn>
                  <a:cxn ang="0">
                    <a:pos x="0" y="336"/>
                  </a:cxn>
                  <a:cxn ang="0">
                    <a:pos x="2" y="259"/>
                  </a:cxn>
                  <a:cxn ang="0">
                    <a:pos x="4" y="192"/>
                  </a:cxn>
                  <a:cxn ang="0">
                    <a:pos x="10" y="134"/>
                  </a:cxn>
                  <a:cxn ang="0">
                    <a:pos x="13" y="88"/>
                  </a:cxn>
                  <a:cxn ang="0">
                    <a:pos x="19" y="50"/>
                  </a:cxn>
                  <a:cxn ang="0">
                    <a:pos x="23" y="22"/>
                  </a:cxn>
                  <a:cxn ang="0">
                    <a:pos x="25" y="6"/>
                  </a:cxn>
                  <a:cxn ang="0">
                    <a:pos x="27" y="0"/>
                  </a:cxn>
                </a:cxnLst>
                <a:rect l="0" t="0" r="r" b="b"/>
                <a:pathLst>
                  <a:path w="105" h="738">
                    <a:moveTo>
                      <a:pt x="27" y="0"/>
                    </a:moveTo>
                    <a:lnTo>
                      <a:pt x="73" y="26"/>
                    </a:lnTo>
                    <a:lnTo>
                      <a:pt x="105" y="733"/>
                    </a:lnTo>
                    <a:lnTo>
                      <a:pt x="66" y="737"/>
                    </a:lnTo>
                    <a:lnTo>
                      <a:pt x="25" y="738"/>
                    </a:lnTo>
                    <a:lnTo>
                      <a:pt x="13" y="641"/>
                    </a:lnTo>
                    <a:lnTo>
                      <a:pt x="4" y="533"/>
                    </a:lnTo>
                    <a:lnTo>
                      <a:pt x="0" y="421"/>
                    </a:lnTo>
                    <a:lnTo>
                      <a:pt x="0" y="336"/>
                    </a:lnTo>
                    <a:lnTo>
                      <a:pt x="2" y="259"/>
                    </a:lnTo>
                    <a:lnTo>
                      <a:pt x="4" y="192"/>
                    </a:lnTo>
                    <a:lnTo>
                      <a:pt x="10" y="134"/>
                    </a:lnTo>
                    <a:lnTo>
                      <a:pt x="13" y="88"/>
                    </a:lnTo>
                    <a:lnTo>
                      <a:pt x="19" y="50"/>
                    </a:lnTo>
                    <a:lnTo>
                      <a:pt x="23" y="22"/>
                    </a:lnTo>
                    <a:lnTo>
                      <a:pt x="25" y="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8DBCC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"/>
              <p:cNvSpPr>
                <a:spLocks/>
              </p:cNvSpPr>
              <p:nvPr/>
            </p:nvSpPr>
            <p:spPr bwMode="auto">
              <a:xfrm>
                <a:off x="7862888" y="4086225"/>
                <a:ext cx="611187" cy="1208088"/>
              </a:xfrm>
              <a:custGeom>
                <a:avLst/>
                <a:gdLst/>
                <a:ahLst/>
                <a:cxnLst>
                  <a:cxn ang="0">
                    <a:pos x="158" y="0"/>
                  </a:cxn>
                  <a:cxn ang="0">
                    <a:pos x="160" y="3"/>
                  </a:cxn>
                  <a:cxn ang="0">
                    <a:pos x="167" y="13"/>
                  </a:cxn>
                  <a:cxn ang="0">
                    <a:pos x="177" y="30"/>
                  </a:cxn>
                  <a:cxn ang="0">
                    <a:pos x="191" y="52"/>
                  </a:cxn>
                  <a:cxn ang="0">
                    <a:pos x="206" y="78"/>
                  </a:cxn>
                  <a:cxn ang="0">
                    <a:pos x="223" y="110"/>
                  </a:cxn>
                  <a:cxn ang="0">
                    <a:pos x="244" y="145"/>
                  </a:cxn>
                  <a:cxn ang="0">
                    <a:pos x="262" y="182"/>
                  </a:cxn>
                  <a:cxn ang="0">
                    <a:pos x="292" y="255"/>
                  </a:cxn>
                  <a:cxn ang="0">
                    <a:pos x="320" y="333"/>
                  </a:cxn>
                  <a:cxn ang="0">
                    <a:pos x="342" y="416"/>
                  </a:cxn>
                  <a:cxn ang="0">
                    <a:pos x="361" y="498"/>
                  </a:cxn>
                  <a:cxn ang="0">
                    <a:pos x="376" y="581"/>
                  </a:cxn>
                  <a:cxn ang="0">
                    <a:pos x="385" y="660"/>
                  </a:cxn>
                  <a:cxn ang="0">
                    <a:pos x="381" y="671"/>
                  </a:cxn>
                  <a:cxn ang="0">
                    <a:pos x="378" y="677"/>
                  </a:cxn>
                  <a:cxn ang="0">
                    <a:pos x="361" y="692"/>
                  </a:cxn>
                  <a:cxn ang="0">
                    <a:pos x="337" y="705"/>
                  </a:cxn>
                  <a:cxn ang="0">
                    <a:pos x="305" y="718"/>
                  </a:cxn>
                  <a:cxn ang="0">
                    <a:pos x="268" y="731"/>
                  </a:cxn>
                  <a:cxn ang="0">
                    <a:pos x="221" y="740"/>
                  </a:cxn>
                  <a:cxn ang="0">
                    <a:pos x="165" y="749"/>
                  </a:cxn>
                  <a:cxn ang="0">
                    <a:pos x="102" y="755"/>
                  </a:cxn>
                  <a:cxn ang="0">
                    <a:pos x="29" y="761"/>
                  </a:cxn>
                  <a:cxn ang="0">
                    <a:pos x="20" y="684"/>
                  </a:cxn>
                  <a:cxn ang="0">
                    <a:pos x="11" y="598"/>
                  </a:cxn>
                  <a:cxn ang="0">
                    <a:pos x="5" y="505"/>
                  </a:cxn>
                  <a:cxn ang="0">
                    <a:pos x="1" y="410"/>
                  </a:cxn>
                  <a:cxn ang="0">
                    <a:pos x="0" y="326"/>
                  </a:cxn>
                  <a:cxn ang="0">
                    <a:pos x="1" y="253"/>
                  </a:cxn>
                  <a:cxn ang="0">
                    <a:pos x="1" y="190"/>
                  </a:cxn>
                  <a:cxn ang="0">
                    <a:pos x="5" y="138"/>
                  </a:cxn>
                  <a:cxn ang="0">
                    <a:pos x="7" y="97"/>
                  </a:cxn>
                  <a:cxn ang="0">
                    <a:pos x="11" y="65"/>
                  </a:cxn>
                  <a:cxn ang="0">
                    <a:pos x="13" y="43"/>
                  </a:cxn>
                  <a:cxn ang="0">
                    <a:pos x="15" y="28"/>
                  </a:cxn>
                  <a:cxn ang="0">
                    <a:pos x="15" y="24"/>
                  </a:cxn>
                  <a:cxn ang="0">
                    <a:pos x="158" y="0"/>
                  </a:cxn>
                </a:cxnLst>
                <a:rect l="0" t="0" r="r" b="b"/>
                <a:pathLst>
                  <a:path w="385" h="761">
                    <a:moveTo>
                      <a:pt x="158" y="0"/>
                    </a:moveTo>
                    <a:lnTo>
                      <a:pt x="160" y="3"/>
                    </a:lnTo>
                    <a:lnTo>
                      <a:pt x="167" y="13"/>
                    </a:lnTo>
                    <a:lnTo>
                      <a:pt x="177" y="30"/>
                    </a:lnTo>
                    <a:lnTo>
                      <a:pt x="191" y="52"/>
                    </a:lnTo>
                    <a:lnTo>
                      <a:pt x="206" y="78"/>
                    </a:lnTo>
                    <a:lnTo>
                      <a:pt x="223" y="110"/>
                    </a:lnTo>
                    <a:lnTo>
                      <a:pt x="244" y="145"/>
                    </a:lnTo>
                    <a:lnTo>
                      <a:pt x="262" y="182"/>
                    </a:lnTo>
                    <a:lnTo>
                      <a:pt x="292" y="255"/>
                    </a:lnTo>
                    <a:lnTo>
                      <a:pt x="320" y="333"/>
                    </a:lnTo>
                    <a:lnTo>
                      <a:pt x="342" y="416"/>
                    </a:lnTo>
                    <a:lnTo>
                      <a:pt x="361" y="498"/>
                    </a:lnTo>
                    <a:lnTo>
                      <a:pt x="376" y="581"/>
                    </a:lnTo>
                    <a:lnTo>
                      <a:pt x="385" y="660"/>
                    </a:lnTo>
                    <a:lnTo>
                      <a:pt x="381" y="671"/>
                    </a:lnTo>
                    <a:lnTo>
                      <a:pt x="378" y="677"/>
                    </a:lnTo>
                    <a:lnTo>
                      <a:pt x="361" y="692"/>
                    </a:lnTo>
                    <a:lnTo>
                      <a:pt x="337" y="705"/>
                    </a:lnTo>
                    <a:lnTo>
                      <a:pt x="305" y="718"/>
                    </a:lnTo>
                    <a:lnTo>
                      <a:pt x="268" y="731"/>
                    </a:lnTo>
                    <a:lnTo>
                      <a:pt x="221" y="740"/>
                    </a:lnTo>
                    <a:lnTo>
                      <a:pt x="165" y="749"/>
                    </a:lnTo>
                    <a:lnTo>
                      <a:pt x="102" y="755"/>
                    </a:lnTo>
                    <a:lnTo>
                      <a:pt x="29" y="761"/>
                    </a:lnTo>
                    <a:lnTo>
                      <a:pt x="20" y="684"/>
                    </a:lnTo>
                    <a:lnTo>
                      <a:pt x="11" y="598"/>
                    </a:lnTo>
                    <a:lnTo>
                      <a:pt x="5" y="505"/>
                    </a:lnTo>
                    <a:lnTo>
                      <a:pt x="1" y="410"/>
                    </a:lnTo>
                    <a:lnTo>
                      <a:pt x="0" y="326"/>
                    </a:lnTo>
                    <a:lnTo>
                      <a:pt x="1" y="253"/>
                    </a:lnTo>
                    <a:lnTo>
                      <a:pt x="1" y="190"/>
                    </a:lnTo>
                    <a:lnTo>
                      <a:pt x="5" y="138"/>
                    </a:lnTo>
                    <a:lnTo>
                      <a:pt x="7" y="97"/>
                    </a:lnTo>
                    <a:lnTo>
                      <a:pt x="11" y="65"/>
                    </a:lnTo>
                    <a:lnTo>
                      <a:pt x="13" y="43"/>
                    </a:lnTo>
                    <a:lnTo>
                      <a:pt x="15" y="28"/>
                    </a:lnTo>
                    <a:lnTo>
                      <a:pt x="15" y="24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"/>
              <p:cNvSpPr>
                <a:spLocks/>
              </p:cNvSpPr>
              <p:nvPr/>
            </p:nvSpPr>
            <p:spPr bwMode="auto">
              <a:xfrm>
                <a:off x="6700838" y="4135438"/>
                <a:ext cx="415925" cy="1143000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62" y="377"/>
                  </a:cxn>
                  <a:cxn ang="0">
                    <a:pos x="262" y="383"/>
                  </a:cxn>
                  <a:cxn ang="0">
                    <a:pos x="261" y="401"/>
                  </a:cxn>
                  <a:cxn ang="0">
                    <a:pos x="259" y="429"/>
                  </a:cxn>
                  <a:cxn ang="0">
                    <a:pos x="255" y="467"/>
                  </a:cxn>
                  <a:cxn ang="0">
                    <a:pos x="253" y="509"/>
                  </a:cxn>
                  <a:cxn ang="0">
                    <a:pos x="251" y="558"/>
                  </a:cxn>
                  <a:cxn ang="0">
                    <a:pos x="249" y="610"/>
                  </a:cxn>
                  <a:cxn ang="0">
                    <a:pos x="249" y="720"/>
                  </a:cxn>
                  <a:cxn ang="0">
                    <a:pos x="184" y="711"/>
                  </a:cxn>
                  <a:cxn ang="0">
                    <a:pos x="128" y="700"/>
                  </a:cxn>
                  <a:cxn ang="0">
                    <a:pos x="84" y="687"/>
                  </a:cxn>
                  <a:cxn ang="0">
                    <a:pos x="48" y="672"/>
                  </a:cxn>
                  <a:cxn ang="0">
                    <a:pos x="20" y="655"/>
                  </a:cxn>
                  <a:cxn ang="0">
                    <a:pos x="4" y="638"/>
                  </a:cxn>
                  <a:cxn ang="0">
                    <a:pos x="2" y="634"/>
                  </a:cxn>
                  <a:cxn ang="0">
                    <a:pos x="2" y="633"/>
                  </a:cxn>
                  <a:cxn ang="0">
                    <a:pos x="0" y="629"/>
                  </a:cxn>
                  <a:cxn ang="0">
                    <a:pos x="0" y="627"/>
                  </a:cxn>
                  <a:cxn ang="0">
                    <a:pos x="7" y="543"/>
                  </a:cxn>
                  <a:cxn ang="0">
                    <a:pos x="20" y="455"/>
                  </a:cxn>
                  <a:cxn ang="0">
                    <a:pos x="43" y="370"/>
                  </a:cxn>
                  <a:cxn ang="0">
                    <a:pos x="63" y="304"/>
                  </a:cxn>
                  <a:cxn ang="0">
                    <a:pos x="82" y="248"/>
                  </a:cxn>
                  <a:cxn ang="0">
                    <a:pos x="100" y="202"/>
                  </a:cxn>
                  <a:cxn ang="0">
                    <a:pos x="117" y="163"/>
                  </a:cxn>
                  <a:cxn ang="0">
                    <a:pos x="132" y="131"/>
                  </a:cxn>
                  <a:cxn ang="0">
                    <a:pos x="145" y="103"/>
                  </a:cxn>
                  <a:cxn ang="0">
                    <a:pos x="156" y="81"/>
                  </a:cxn>
                  <a:cxn ang="0">
                    <a:pos x="167" y="60"/>
                  </a:cxn>
                  <a:cxn ang="0">
                    <a:pos x="177" y="41"/>
                  </a:cxn>
                  <a:cxn ang="0">
                    <a:pos x="184" y="21"/>
                  </a:cxn>
                  <a:cxn ang="0">
                    <a:pos x="190" y="0"/>
                  </a:cxn>
                </a:cxnLst>
                <a:rect l="0" t="0" r="r" b="b"/>
                <a:pathLst>
                  <a:path w="262" h="720">
                    <a:moveTo>
                      <a:pt x="190" y="0"/>
                    </a:moveTo>
                    <a:lnTo>
                      <a:pt x="262" y="377"/>
                    </a:lnTo>
                    <a:lnTo>
                      <a:pt x="262" y="383"/>
                    </a:lnTo>
                    <a:lnTo>
                      <a:pt x="261" y="401"/>
                    </a:lnTo>
                    <a:lnTo>
                      <a:pt x="259" y="429"/>
                    </a:lnTo>
                    <a:lnTo>
                      <a:pt x="255" y="467"/>
                    </a:lnTo>
                    <a:lnTo>
                      <a:pt x="253" y="509"/>
                    </a:lnTo>
                    <a:lnTo>
                      <a:pt x="251" y="558"/>
                    </a:lnTo>
                    <a:lnTo>
                      <a:pt x="249" y="610"/>
                    </a:lnTo>
                    <a:lnTo>
                      <a:pt x="249" y="720"/>
                    </a:lnTo>
                    <a:lnTo>
                      <a:pt x="184" y="711"/>
                    </a:lnTo>
                    <a:lnTo>
                      <a:pt x="128" y="700"/>
                    </a:lnTo>
                    <a:lnTo>
                      <a:pt x="84" y="687"/>
                    </a:lnTo>
                    <a:lnTo>
                      <a:pt x="48" y="672"/>
                    </a:lnTo>
                    <a:lnTo>
                      <a:pt x="20" y="655"/>
                    </a:lnTo>
                    <a:lnTo>
                      <a:pt x="4" y="638"/>
                    </a:lnTo>
                    <a:lnTo>
                      <a:pt x="2" y="634"/>
                    </a:lnTo>
                    <a:lnTo>
                      <a:pt x="2" y="633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7" y="543"/>
                    </a:lnTo>
                    <a:lnTo>
                      <a:pt x="20" y="455"/>
                    </a:lnTo>
                    <a:lnTo>
                      <a:pt x="43" y="370"/>
                    </a:lnTo>
                    <a:lnTo>
                      <a:pt x="63" y="304"/>
                    </a:lnTo>
                    <a:lnTo>
                      <a:pt x="82" y="248"/>
                    </a:lnTo>
                    <a:lnTo>
                      <a:pt x="100" y="202"/>
                    </a:lnTo>
                    <a:lnTo>
                      <a:pt x="117" y="163"/>
                    </a:lnTo>
                    <a:lnTo>
                      <a:pt x="132" y="131"/>
                    </a:lnTo>
                    <a:lnTo>
                      <a:pt x="145" y="103"/>
                    </a:lnTo>
                    <a:lnTo>
                      <a:pt x="156" y="81"/>
                    </a:lnTo>
                    <a:lnTo>
                      <a:pt x="167" y="60"/>
                    </a:lnTo>
                    <a:lnTo>
                      <a:pt x="177" y="41"/>
                    </a:lnTo>
                    <a:lnTo>
                      <a:pt x="184" y="21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5"/>
              <p:cNvSpPr>
                <a:spLocks/>
              </p:cNvSpPr>
              <p:nvPr/>
            </p:nvSpPr>
            <p:spPr bwMode="auto">
              <a:xfrm>
                <a:off x="6999288" y="4135438"/>
                <a:ext cx="569912" cy="11668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24" y="2"/>
                  </a:cxn>
                  <a:cxn ang="0">
                    <a:pos x="46" y="4"/>
                  </a:cxn>
                  <a:cxn ang="0">
                    <a:pos x="74" y="6"/>
                  </a:cxn>
                  <a:cxn ang="0">
                    <a:pos x="106" y="8"/>
                  </a:cxn>
                  <a:cxn ang="0">
                    <a:pos x="136" y="10"/>
                  </a:cxn>
                  <a:cxn ang="0">
                    <a:pos x="164" y="10"/>
                  </a:cxn>
                  <a:cxn ang="0">
                    <a:pos x="166" y="13"/>
                  </a:cxn>
                  <a:cxn ang="0">
                    <a:pos x="171" y="28"/>
                  </a:cxn>
                  <a:cxn ang="0">
                    <a:pos x="181" y="49"/>
                  </a:cxn>
                  <a:cxn ang="0">
                    <a:pos x="207" y="114"/>
                  </a:cxn>
                  <a:cxn ang="0">
                    <a:pos x="221" y="155"/>
                  </a:cxn>
                  <a:cxn ang="0">
                    <a:pos x="240" y="204"/>
                  </a:cxn>
                  <a:cxn ang="0">
                    <a:pos x="257" y="258"/>
                  </a:cxn>
                  <a:cxn ang="0">
                    <a:pos x="275" y="316"/>
                  </a:cxn>
                  <a:cxn ang="0">
                    <a:pos x="292" y="379"/>
                  </a:cxn>
                  <a:cxn ang="0">
                    <a:pos x="309" y="444"/>
                  </a:cxn>
                  <a:cxn ang="0">
                    <a:pos x="326" y="515"/>
                  </a:cxn>
                  <a:cxn ang="0">
                    <a:pos x="339" y="586"/>
                  </a:cxn>
                  <a:cxn ang="0">
                    <a:pos x="350" y="661"/>
                  </a:cxn>
                  <a:cxn ang="0">
                    <a:pos x="359" y="735"/>
                  </a:cxn>
                  <a:cxn ang="0">
                    <a:pos x="257" y="733"/>
                  </a:cxn>
                  <a:cxn ang="0">
                    <a:pos x="166" y="730"/>
                  </a:cxn>
                  <a:cxn ang="0">
                    <a:pos x="86" y="724"/>
                  </a:cxn>
                  <a:cxn ang="0">
                    <a:pos x="17" y="715"/>
                  </a:cxn>
                  <a:cxn ang="0">
                    <a:pos x="11" y="647"/>
                  </a:cxn>
                  <a:cxn ang="0">
                    <a:pos x="7" y="578"/>
                  </a:cxn>
                  <a:cxn ang="0">
                    <a:pos x="4" y="511"/>
                  </a:cxn>
                  <a:cxn ang="0">
                    <a:pos x="0" y="448"/>
                  </a:cxn>
                  <a:cxn ang="0">
                    <a:pos x="0" y="388"/>
                  </a:cxn>
                  <a:cxn ang="0">
                    <a:pos x="2" y="336"/>
                  </a:cxn>
                  <a:cxn ang="0">
                    <a:pos x="5" y="263"/>
                  </a:cxn>
                  <a:cxn ang="0">
                    <a:pos x="7" y="196"/>
                  </a:cxn>
                  <a:cxn ang="0">
                    <a:pos x="7" y="92"/>
                  </a:cxn>
                  <a:cxn ang="0">
                    <a:pos x="5" y="53"/>
                  </a:cxn>
                  <a:cxn ang="0">
                    <a:pos x="4" y="25"/>
                  </a:cxn>
                  <a:cxn ang="0">
                    <a:pos x="2" y="6"/>
                  </a:cxn>
                  <a:cxn ang="0">
                    <a:pos x="2" y="0"/>
                  </a:cxn>
                </a:cxnLst>
                <a:rect l="0" t="0" r="r" b="b"/>
                <a:pathLst>
                  <a:path w="359" h="735">
                    <a:moveTo>
                      <a:pt x="2" y="0"/>
                    </a:moveTo>
                    <a:lnTo>
                      <a:pt x="7" y="0"/>
                    </a:lnTo>
                    <a:lnTo>
                      <a:pt x="24" y="2"/>
                    </a:lnTo>
                    <a:lnTo>
                      <a:pt x="46" y="4"/>
                    </a:lnTo>
                    <a:lnTo>
                      <a:pt x="74" y="6"/>
                    </a:lnTo>
                    <a:lnTo>
                      <a:pt x="106" y="8"/>
                    </a:lnTo>
                    <a:lnTo>
                      <a:pt x="136" y="10"/>
                    </a:lnTo>
                    <a:lnTo>
                      <a:pt x="164" y="10"/>
                    </a:lnTo>
                    <a:lnTo>
                      <a:pt x="166" y="13"/>
                    </a:lnTo>
                    <a:lnTo>
                      <a:pt x="171" y="28"/>
                    </a:lnTo>
                    <a:lnTo>
                      <a:pt x="181" y="49"/>
                    </a:lnTo>
                    <a:lnTo>
                      <a:pt x="207" y="114"/>
                    </a:lnTo>
                    <a:lnTo>
                      <a:pt x="221" y="155"/>
                    </a:lnTo>
                    <a:lnTo>
                      <a:pt x="240" y="204"/>
                    </a:lnTo>
                    <a:lnTo>
                      <a:pt x="257" y="258"/>
                    </a:lnTo>
                    <a:lnTo>
                      <a:pt x="275" y="316"/>
                    </a:lnTo>
                    <a:lnTo>
                      <a:pt x="292" y="379"/>
                    </a:lnTo>
                    <a:lnTo>
                      <a:pt x="309" y="444"/>
                    </a:lnTo>
                    <a:lnTo>
                      <a:pt x="326" y="515"/>
                    </a:lnTo>
                    <a:lnTo>
                      <a:pt x="339" y="586"/>
                    </a:lnTo>
                    <a:lnTo>
                      <a:pt x="350" y="661"/>
                    </a:lnTo>
                    <a:lnTo>
                      <a:pt x="359" y="735"/>
                    </a:lnTo>
                    <a:lnTo>
                      <a:pt x="257" y="733"/>
                    </a:lnTo>
                    <a:lnTo>
                      <a:pt x="166" y="730"/>
                    </a:lnTo>
                    <a:lnTo>
                      <a:pt x="86" y="724"/>
                    </a:lnTo>
                    <a:lnTo>
                      <a:pt x="17" y="715"/>
                    </a:lnTo>
                    <a:lnTo>
                      <a:pt x="11" y="647"/>
                    </a:lnTo>
                    <a:lnTo>
                      <a:pt x="7" y="578"/>
                    </a:lnTo>
                    <a:lnTo>
                      <a:pt x="4" y="511"/>
                    </a:lnTo>
                    <a:lnTo>
                      <a:pt x="0" y="448"/>
                    </a:lnTo>
                    <a:lnTo>
                      <a:pt x="0" y="388"/>
                    </a:lnTo>
                    <a:lnTo>
                      <a:pt x="2" y="336"/>
                    </a:lnTo>
                    <a:lnTo>
                      <a:pt x="5" y="263"/>
                    </a:lnTo>
                    <a:lnTo>
                      <a:pt x="7" y="196"/>
                    </a:lnTo>
                    <a:lnTo>
                      <a:pt x="7" y="92"/>
                    </a:lnTo>
                    <a:lnTo>
                      <a:pt x="5" y="53"/>
                    </a:lnTo>
                    <a:lnTo>
                      <a:pt x="4" y="25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6"/>
              <p:cNvSpPr>
                <a:spLocks/>
              </p:cNvSpPr>
              <p:nvPr/>
            </p:nvSpPr>
            <p:spPr bwMode="auto">
              <a:xfrm>
                <a:off x="7070725" y="4719638"/>
                <a:ext cx="55562" cy="561975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28" y="93"/>
                  </a:cxn>
                  <a:cxn ang="0">
                    <a:pos x="24" y="186"/>
                  </a:cxn>
                  <a:cxn ang="0">
                    <a:pos x="24" y="354"/>
                  </a:cxn>
                  <a:cxn ang="0">
                    <a:pos x="14" y="352"/>
                  </a:cxn>
                  <a:cxn ang="0">
                    <a:pos x="7" y="352"/>
                  </a:cxn>
                  <a:cxn ang="0">
                    <a:pos x="0" y="350"/>
                  </a:cxn>
                  <a:cxn ang="0">
                    <a:pos x="1" y="268"/>
                  </a:cxn>
                  <a:cxn ang="0">
                    <a:pos x="5" y="197"/>
                  </a:cxn>
                  <a:cxn ang="0">
                    <a:pos x="11" y="138"/>
                  </a:cxn>
                  <a:cxn ang="0">
                    <a:pos x="16" y="89"/>
                  </a:cxn>
                  <a:cxn ang="0">
                    <a:pos x="24" y="50"/>
                  </a:cxn>
                  <a:cxn ang="0">
                    <a:pos x="29" y="22"/>
                  </a:cxn>
                  <a:cxn ang="0">
                    <a:pos x="33" y="5"/>
                  </a:cxn>
                  <a:cxn ang="0">
                    <a:pos x="35" y="0"/>
                  </a:cxn>
                </a:cxnLst>
                <a:rect l="0" t="0" r="r" b="b"/>
                <a:pathLst>
                  <a:path w="35" h="354">
                    <a:moveTo>
                      <a:pt x="35" y="0"/>
                    </a:moveTo>
                    <a:lnTo>
                      <a:pt x="28" y="93"/>
                    </a:lnTo>
                    <a:lnTo>
                      <a:pt x="24" y="186"/>
                    </a:lnTo>
                    <a:lnTo>
                      <a:pt x="24" y="354"/>
                    </a:lnTo>
                    <a:lnTo>
                      <a:pt x="14" y="352"/>
                    </a:lnTo>
                    <a:lnTo>
                      <a:pt x="7" y="352"/>
                    </a:lnTo>
                    <a:lnTo>
                      <a:pt x="0" y="350"/>
                    </a:lnTo>
                    <a:lnTo>
                      <a:pt x="1" y="268"/>
                    </a:lnTo>
                    <a:lnTo>
                      <a:pt x="5" y="197"/>
                    </a:lnTo>
                    <a:lnTo>
                      <a:pt x="11" y="138"/>
                    </a:lnTo>
                    <a:lnTo>
                      <a:pt x="16" y="89"/>
                    </a:lnTo>
                    <a:lnTo>
                      <a:pt x="24" y="50"/>
                    </a:lnTo>
                    <a:lnTo>
                      <a:pt x="29" y="22"/>
                    </a:lnTo>
                    <a:lnTo>
                      <a:pt x="33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7"/>
              <p:cNvSpPr>
                <a:spLocks/>
              </p:cNvSpPr>
              <p:nvPr/>
            </p:nvSpPr>
            <p:spPr bwMode="auto">
              <a:xfrm>
                <a:off x="8121650" y="4648200"/>
                <a:ext cx="133350" cy="6127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8" y="17"/>
                  </a:cxn>
                  <a:cxn ang="0">
                    <a:pos x="15" y="37"/>
                  </a:cxn>
                  <a:cxn ang="0">
                    <a:pos x="25" y="69"/>
                  </a:cxn>
                  <a:cxn ang="0">
                    <a:pos x="36" y="108"/>
                  </a:cxn>
                  <a:cxn ang="0">
                    <a:pos x="49" y="160"/>
                  </a:cxn>
                  <a:cxn ang="0">
                    <a:pos x="60" y="222"/>
                  </a:cxn>
                  <a:cxn ang="0">
                    <a:pos x="73" y="295"/>
                  </a:cxn>
                  <a:cxn ang="0">
                    <a:pos x="84" y="380"/>
                  </a:cxn>
                  <a:cxn ang="0">
                    <a:pos x="62" y="386"/>
                  </a:cxn>
                  <a:cxn ang="0">
                    <a:pos x="56" y="332"/>
                  </a:cxn>
                  <a:cxn ang="0">
                    <a:pos x="51" y="270"/>
                  </a:cxn>
                  <a:cxn ang="0">
                    <a:pos x="41" y="205"/>
                  </a:cxn>
                  <a:cxn ang="0">
                    <a:pos x="30" y="134"/>
                  </a:cxn>
                  <a:cxn ang="0">
                    <a:pos x="17" y="65"/>
                  </a:cxn>
                  <a:cxn ang="0">
                    <a:pos x="0" y="0"/>
                  </a:cxn>
                </a:cxnLst>
                <a:rect l="0" t="0" r="r" b="b"/>
                <a:pathLst>
                  <a:path w="84" h="386">
                    <a:moveTo>
                      <a:pt x="0" y="0"/>
                    </a:moveTo>
                    <a:lnTo>
                      <a:pt x="2" y="4"/>
                    </a:lnTo>
                    <a:lnTo>
                      <a:pt x="8" y="17"/>
                    </a:lnTo>
                    <a:lnTo>
                      <a:pt x="15" y="37"/>
                    </a:lnTo>
                    <a:lnTo>
                      <a:pt x="25" y="69"/>
                    </a:lnTo>
                    <a:lnTo>
                      <a:pt x="36" y="108"/>
                    </a:lnTo>
                    <a:lnTo>
                      <a:pt x="49" y="160"/>
                    </a:lnTo>
                    <a:lnTo>
                      <a:pt x="60" y="222"/>
                    </a:lnTo>
                    <a:lnTo>
                      <a:pt x="73" y="295"/>
                    </a:lnTo>
                    <a:lnTo>
                      <a:pt x="84" y="380"/>
                    </a:lnTo>
                    <a:lnTo>
                      <a:pt x="62" y="386"/>
                    </a:lnTo>
                    <a:lnTo>
                      <a:pt x="56" y="332"/>
                    </a:lnTo>
                    <a:lnTo>
                      <a:pt x="51" y="270"/>
                    </a:lnTo>
                    <a:lnTo>
                      <a:pt x="41" y="205"/>
                    </a:lnTo>
                    <a:lnTo>
                      <a:pt x="30" y="134"/>
                    </a:lnTo>
                    <a:lnTo>
                      <a:pt x="17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8"/>
              <p:cNvSpPr>
                <a:spLocks/>
              </p:cNvSpPr>
              <p:nvPr/>
            </p:nvSpPr>
            <p:spPr bwMode="auto">
              <a:xfrm>
                <a:off x="7178675" y="4760913"/>
                <a:ext cx="211137" cy="682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33" y="11"/>
                  </a:cxn>
                  <a:cxn ang="0">
                    <a:pos x="131" y="43"/>
                  </a:cxn>
                  <a:cxn ang="0">
                    <a:pos x="0" y="33"/>
                  </a:cxn>
                  <a:cxn ang="0">
                    <a:pos x="4" y="0"/>
                  </a:cxn>
                </a:cxnLst>
                <a:rect l="0" t="0" r="r" b="b"/>
                <a:pathLst>
                  <a:path w="133" h="43">
                    <a:moveTo>
                      <a:pt x="4" y="0"/>
                    </a:moveTo>
                    <a:lnTo>
                      <a:pt x="133" y="11"/>
                    </a:lnTo>
                    <a:lnTo>
                      <a:pt x="131" y="43"/>
                    </a:lnTo>
                    <a:lnTo>
                      <a:pt x="0" y="3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"/>
              <p:cNvSpPr>
                <a:spLocks/>
              </p:cNvSpPr>
              <p:nvPr/>
            </p:nvSpPr>
            <p:spPr bwMode="auto">
              <a:xfrm>
                <a:off x="7593013" y="4127500"/>
                <a:ext cx="290512" cy="254000"/>
              </a:xfrm>
              <a:custGeom>
                <a:avLst/>
                <a:gdLst/>
                <a:ahLst/>
                <a:cxnLst>
                  <a:cxn ang="0">
                    <a:pos x="183" y="0"/>
                  </a:cxn>
                  <a:cxn ang="0">
                    <a:pos x="175" y="48"/>
                  </a:cxn>
                  <a:cxn ang="0">
                    <a:pos x="168" y="87"/>
                  </a:cxn>
                  <a:cxn ang="0">
                    <a:pos x="158" y="115"/>
                  </a:cxn>
                  <a:cxn ang="0">
                    <a:pos x="149" y="138"/>
                  </a:cxn>
                  <a:cxn ang="0">
                    <a:pos x="142" y="151"/>
                  </a:cxn>
                  <a:cxn ang="0">
                    <a:pos x="136" y="158"/>
                  </a:cxn>
                  <a:cxn ang="0">
                    <a:pos x="134" y="160"/>
                  </a:cxn>
                  <a:cxn ang="0">
                    <a:pos x="0" y="11"/>
                  </a:cxn>
                  <a:cxn ang="0">
                    <a:pos x="4" y="13"/>
                  </a:cxn>
                  <a:cxn ang="0">
                    <a:pos x="13" y="15"/>
                  </a:cxn>
                  <a:cxn ang="0">
                    <a:pos x="30" y="18"/>
                  </a:cxn>
                  <a:cxn ang="0">
                    <a:pos x="52" y="20"/>
                  </a:cxn>
                  <a:cxn ang="0">
                    <a:pos x="80" y="20"/>
                  </a:cxn>
                  <a:cxn ang="0">
                    <a:pos x="104" y="18"/>
                  </a:cxn>
                  <a:cxn ang="0">
                    <a:pos x="129" y="15"/>
                  </a:cxn>
                  <a:cxn ang="0">
                    <a:pos x="151" y="9"/>
                  </a:cxn>
                  <a:cxn ang="0">
                    <a:pos x="168" y="5"/>
                  </a:cxn>
                  <a:cxn ang="0">
                    <a:pos x="179" y="2"/>
                  </a:cxn>
                  <a:cxn ang="0">
                    <a:pos x="183" y="0"/>
                  </a:cxn>
                </a:cxnLst>
                <a:rect l="0" t="0" r="r" b="b"/>
                <a:pathLst>
                  <a:path w="183" h="160">
                    <a:moveTo>
                      <a:pt x="183" y="0"/>
                    </a:moveTo>
                    <a:lnTo>
                      <a:pt x="175" y="48"/>
                    </a:lnTo>
                    <a:lnTo>
                      <a:pt x="168" y="87"/>
                    </a:lnTo>
                    <a:lnTo>
                      <a:pt x="158" y="115"/>
                    </a:lnTo>
                    <a:lnTo>
                      <a:pt x="149" y="138"/>
                    </a:lnTo>
                    <a:lnTo>
                      <a:pt x="142" y="151"/>
                    </a:lnTo>
                    <a:lnTo>
                      <a:pt x="136" y="158"/>
                    </a:lnTo>
                    <a:lnTo>
                      <a:pt x="134" y="160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13" y="15"/>
                    </a:lnTo>
                    <a:lnTo>
                      <a:pt x="30" y="18"/>
                    </a:lnTo>
                    <a:lnTo>
                      <a:pt x="52" y="20"/>
                    </a:lnTo>
                    <a:lnTo>
                      <a:pt x="80" y="20"/>
                    </a:lnTo>
                    <a:lnTo>
                      <a:pt x="104" y="18"/>
                    </a:lnTo>
                    <a:lnTo>
                      <a:pt x="129" y="15"/>
                    </a:lnTo>
                    <a:lnTo>
                      <a:pt x="151" y="9"/>
                    </a:lnTo>
                    <a:lnTo>
                      <a:pt x="168" y="5"/>
                    </a:lnTo>
                    <a:lnTo>
                      <a:pt x="179" y="2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40"/>
              <p:cNvSpPr>
                <a:spLocks/>
              </p:cNvSpPr>
              <p:nvPr/>
            </p:nvSpPr>
            <p:spPr bwMode="auto">
              <a:xfrm>
                <a:off x="7264400" y="4144963"/>
                <a:ext cx="328612" cy="228600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125" y="144"/>
                  </a:cxn>
                  <a:cxn ang="0">
                    <a:pos x="122" y="142"/>
                  </a:cxn>
                  <a:cxn ang="0">
                    <a:pos x="112" y="136"/>
                  </a:cxn>
                  <a:cxn ang="0">
                    <a:pos x="99" y="129"/>
                  </a:cxn>
                  <a:cxn ang="0">
                    <a:pos x="84" y="117"/>
                  </a:cxn>
                  <a:cxn ang="0">
                    <a:pos x="66" y="103"/>
                  </a:cxn>
                  <a:cxn ang="0">
                    <a:pos x="49" y="84"/>
                  </a:cxn>
                  <a:cxn ang="0">
                    <a:pos x="38" y="69"/>
                  </a:cxn>
                  <a:cxn ang="0">
                    <a:pos x="27" y="52"/>
                  </a:cxn>
                  <a:cxn ang="0">
                    <a:pos x="17" y="35"/>
                  </a:cxn>
                  <a:cxn ang="0">
                    <a:pos x="8" y="21"/>
                  </a:cxn>
                  <a:cxn ang="0">
                    <a:pos x="0" y="6"/>
                  </a:cxn>
                  <a:cxn ang="0">
                    <a:pos x="64" y="6"/>
                  </a:cxn>
                  <a:cxn ang="0">
                    <a:pos x="107" y="4"/>
                  </a:cxn>
                  <a:cxn ang="0">
                    <a:pos x="155" y="2"/>
                  </a:cxn>
                  <a:cxn ang="0">
                    <a:pos x="207" y="0"/>
                  </a:cxn>
                </a:cxnLst>
                <a:rect l="0" t="0" r="r" b="b"/>
                <a:pathLst>
                  <a:path w="207" h="144">
                    <a:moveTo>
                      <a:pt x="207" y="0"/>
                    </a:moveTo>
                    <a:lnTo>
                      <a:pt x="125" y="144"/>
                    </a:lnTo>
                    <a:lnTo>
                      <a:pt x="122" y="142"/>
                    </a:lnTo>
                    <a:lnTo>
                      <a:pt x="112" y="136"/>
                    </a:lnTo>
                    <a:lnTo>
                      <a:pt x="99" y="129"/>
                    </a:lnTo>
                    <a:lnTo>
                      <a:pt x="84" y="117"/>
                    </a:lnTo>
                    <a:lnTo>
                      <a:pt x="66" y="103"/>
                    </a:lnTo>
                    <a:lnTo>
                      <a:pt x="49" y="84"/>
                    </a:lnTo>
                    <a:lnTo>
                      <a:pt x="38" y="69"/>
                    </a:lnTo>
                    <a:lnTo>
                      <a:pt x="27" y="52"/>
                    </a:lnTo>
                    <a:lnTo>
                      <a:pt x="17" y="35"/>
                    </a:lnTo>
                    <a:lnTo>
                      <a:pt x="8" y="21"/>
                    </a:lnTo>
                    <a:lnTo>
                      <a:pt x="0" y="6"/>
                    </a:lnTo>
                    <a:lnTo>
                      <a:pt x="64" y="6"/>
                    </a:lnTo>
                    <a:lnTo>
                      <a:pt x="107" y="4"/>
                    </a:lnTo>
                    <a:lnTo>
                      <a:pt x="155" y="2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41"/>
              <p:cNvSpPr>
                <a:spLocks/>
              </p:cNvSpPr>
              <p:nvPr/>
            </p:nvSpPr>
            <p:spPr bwMode="auto">
              <a:xfrm>
                <a:off x="7593013" y="4124325"/>
                <a:ext cx="287337" cy="225425"/>
              </a:xfrm>
              <a:custGeom>
                <a:avLst/>
                <a:gdLst/>
                <a:ahLst/>
                <a:cxnLst>
                  <a:cxn ang="0">
                    <a:pos x="181" y="0"/>
                  </a:cxn>
                  <a:cxn ang="0">
                    <a:pos x="181" y="6"/>
                  </a:cxn>
                  <a:cxn ang="0">
                    <a:pos x="179" y="17"/>
                  </a:cxn>
                  <a:cxn ang="0">
                    <a:pos x="175" y="34"/>
                  </a:cxn>
                  <a:cxn ang="0">
                    <a:pos x="171" y="52"/>
                  </a:cxn>
                  <a:cxn ang="0">
                    <a:pos x="168" y="69"/>
                  </a:cxn>
                  <a:cxn ang="0">
                    <a:pos x="160" y="93"/>
                  </a:cxn>
                  <a:cxn ang="0">
                    <a:pos x="153" y="114"/>
                  </a:cxn>
                  <a:cxn ang="0">
                    <a:pos x="145" y="129"/>
                  </a:cxn>
                  <a:cxn ang="0">
                    <a:pos x="140" y="138"/>
                  </a:cxn>
                  <a:cxn ang="0">
                    <a:pos x="138" y="142"/>
                  </a:cxn>
                  <a:cxn ang="0">
                    <a:pos x="0" y="13"/>
                  </a:cxn>
                  <a:cxn ang="0">
                    <a:pos x="90" y="9"/>
                  </a:cxn>
                  <a:cxn ang="0">
                    <a:pos x="181" y="0"/>
                  </a:cxn>
                </a:cxnLst>
                <a:rect l="0" t="0" r="r" b="b"/>
                <a:pathLst>
                  <a:path w="181" h="142">
                    <a:moveTo>
                      <a:pt x="181" y="0"/>
                    </a:moveTo>
                    <a:lnTo>
                      <a:pt x="181" y="6"/>
                    </a:lnTo>
                    <a:lnTo>
                      <a:pt x="179" y="17"/>
                    </a:lnTo>
                    <a:lnTo>
                      <a:pt x="175" y="34"/>
                    </a:lnTo>
                    <a:lnTo>
                      <a:pt x="171" y="52"/>
                    </a:lnTo>
                    <a:lnTo>
                      <a:pt x="168" y="69"/>
                    </a:lnTo>
                    <a:lnTo>
                      <a:pt x="160" y="93"/>
                    </a:lnTo>
                    <a:lnTo>
                      <a:pt x="153" y="114"/>
                    </a:lnTo>
                    <a:lnTo>
                      <a:pt x="145" y="129"/>
                    </a:lnTo>
                    <a:lnTo>
                      <a:pt x="140" y="138"/>
                    </a:lnTo>
                    <a:lnTo>
                      <a:pt x="138" y="142"/>
                    </a:lnTo>
                    <a:lnTo>
                      <a:pt x="0" y="13"/>
                    </a:lnTo>
                    <a:lnTo>
                      <a:pt x="90" y="9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44053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Organization Chart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453255" y="1151842"/>
            <a:ext cx="8899393" cy="5163642"/>
            <a:chOff x="2223871" y="1599927"/>
            <a:chExt cx="7354869" cy="4267473"/>
          </a:xfrm>
        </p:grpSpPr>
        <p:sp>
          <p:nvSpPr>
            <p:cNvPr id="367" name="Freeform 366"/>
            <p:cNvSpPr/>
            <p:nvPr/>
          </p:nvSpPr>
          <p:spPr>
            <a:xfrm>
              <a:off x="5639265" y="2634497"/>
              <a:ext cx="1005108" cy="1006591"/>
            </a:xfrm>
            <a:custGeom>
              <a:avLst/>
              <a:gdLst>
                <a:gd name="connsiteX0" fmla="*/ 17760 w 760350"/>
                <a:gd name="connsiteY0" fmla="*/ 380927 h 741079"/>
                <a:gd name="connsiteX1" fmla="*/ 367010 w 760350"/>
                <a:gd name="connsiteY1" fmla="*/ 720652 h 741079"/>
                <a:gd name="connsiteX2" fmla="*/ 709910 w 760350"/>
                <a:gd name="connsiteY2" fmla="*/ 663502 h 741079"/>
                <a:gd name="connsiteX3" fmla="*/ 722610 w 760350"/>
                <a:gd name="connsiteY3" fmla="*/ 339652 h 741079"/>
                <a:gd name="connsiteX4" fmla="*/ 367010 w 760350"/>
                <a:gd name="connsiteY4" fmla="*/ 15802 h 741079"/>
                <a:gd name="connsiteX5" fmla="*/ 166985 w 760350"/>
                <a:gd name="connsiteY5" fmla="*/ 66602 h 741079"/>
                <a:gd name="connsiteX6" fmla="*/ 62210 w 760350"/>
                <a:gd name="connsiteY6" fmla="*/ 209477 h 741079"/>
                <a:gd name="connsiteX7" fmla="*/ 17760 w 760350"/>
                <a:gd name="connsiteY7" fmla="*/ 380927 h 74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0350" h="741079">
                  <a:moveTo>
                    <a:pt x="17760" y="380927"/>
                  </a:moveTo>
                  <a:cubicBezTo>
                    <a:pt x="68560" y="466123"/>
                    <a:pt x="251652" y="673556"/>
                    <a:pt x="367010" y="720652"/>
                  </a:cubicBezTo>
                  <a:cubicBezTo>
                    <a:pt x="482368" y="767748"/>
                    <a:pt x="650643" y="727002"/>
                    <a:pt x="709910" y="663502"/>
                  </a:cubicBezTo>
                  <a:cubicBezTo>
                    <a:pt x="769177" y="600002"/>
                    <a:pt x="779760" y="447602"/>
                    <a:pt x="722610" y="339652"/>
                  </a:cubicBezTo>
                  <a:cubicBezTo>
                    <a:pt x="665460" y="231702"/>
                    <a:pt x="459614" y="61310"/>
                    <a:pt x="367010" y="15802"/>
                  </a:cubicBezTo>
                  <a:cubicBezTo>
                    <a:pt x="274406" y="-29706"/>
                    <a:pt x="217785" y="34323"/>
                    <a:pt x="166985" y="66602"/>
                  </a:cubicBezTo>
                  <a:cubicBezTo>
                    <a:pt x="116185" y="98881"/>
                    <a:pt x="85493" y="158677"/>
                    <a:pt x="62210" y="209477"/>
                  </a:cubicBezTo>
                  <a:cubicBezTo>
                    <a:pt x="38927" y="260277"/>
                    <a:pt x="-33040" y="295731"/>
                    <a:pt x="17760" y="380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8000"/>
                    <a:lumOff val="22000"/>
                    <a:alpha val="66000"/>
                  </a:schemeClr>
                </a:gs>
                <a:gs pos="100000">
                  <a:schemeClr val="bg1">
                    <a:alpha val="1000"/>
                    <a:lumMod val="93000"/>
                  </a:schemeClr>
                </a:gs>
              </a:gsLst>
              <a:lin ang="2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2223871" y="3255408"/>
              <a:ext cx="7354869" cy="2158150"/>
              <a:chOff x="2741612" y="2895600"/>
              <a:chExt cx="6781800" cy="1989993"/>
            </a:xfrm>
          </p:grpSpPr>
          <p:cxnSp>
            <p:nvCxnSpPr>
              <p:cNvPr id="20" name="Straight Connector 19"/>
              <p:cNvCxnSpPr/>
              <p:nvPr/>
            </p:nvCxnSpPr>
            <p:spPr>
              <a:xfrm>
                <a:off x="2741612" y="2895600"/>
                <a:ext cx="678180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/>
              <p:cNvCxnSpPr/>
              <p:nvPr/>
            </p:nvCxnSpPr>
            <p:spPr>
              <a:xfrm>
                <a:off x="2741612" y="3558931"/>
                <a:ext cx="678180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2741612" y="4222262"/>
                <a:ext cx="678180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>
                <a:off x="2741612" y="4885593"/>
                <a:ext cx="6781800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" name="Freeform 6"/>
            <p:cNvSpPr/>
            <p:nvPr/>
          </p:nvSpPr>
          <p:spPr>
            <a:xfrm>
              <a:off x="3621163" y="3254313"/>
              <a:ext cx="1110265" cy="1111903"/>
            </a:xfrm>
            <a:custGeom>
              <a:avLst/>
              <a:gdLst>
                <a:gd name="connsiteX0" fmla="*/ 17760 w 760350"/>
                <a:gd name="connsiteY0" fmla="*/ 380927 h 741079"/>
                <a:gd name="connsiteX1" fmla="*/ 367010 w 760350"/>
                <a:gd name="connsiteY1" fmla="*/ 720652 h 741079"/>
                <a:gd name="connsiteX2" fmla="*/ 709910 w 760350"/>
                <a:gd name="connsiteY2" fmla="*/ 663502 h 741079"/>
                <a:gd name="connsiteX3" fmla="*/ 722610 w 760350"/>
                <a:gd name="connsiteY3" fmla="*/ 339652 h 741079"/>
                <a:gd name="connsiteX4" fmla="*/ 367010 w 760350"/>
                <a:gd name="connsiteY4" fmla="*/ 15802 h 741079"/>
                <a:gd name="connsiteX5" fmla="*/ 166985 w 760350"/>
                <a:gd name="connsiteY5" fmla="*/ 66602 h 741079"/>
                <a:gd name="connsiteX6" fmla="*/ 62210 w 760350"/>
                <a:gd name="connsiteY6" fmla="*/ 209477 h 741079"/>
                <a:gd name="connsiteX7" fmla="*/ 17760 w 760350"/>
                <a:gd name="connsiteY7" fmla="*/ 380927 h 74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0350" h="741079">
                  <a:moveTo>
                    <a:pt x="17760" y="380927"/>
                  </a:moveTo>
                  <a:cubicBezTo>
                    <a:pt x="68560" y="466123"/>
                    <a:pt x="251652" y="673556"/>
                    <a:pt x="367010" y="720652"/>
                  </a:cubicBezTo>
                  <a:cubicBezTo>
                    <a:pt x="482368" y="767748"/>
                    <a:pt x="650643" y="727002"/>
                    <a:pt x="709910" y="663502"/>
                  </a:cubicBezTo>
                  <a:cubicBezTo>
                    <a:pt x="769177" y="600002"/>
                    <a:pt x="779760" y="447602"/>
                    <a:pt x="722610" y="339652"/>
                  </a:cubicBezTo>
                  <a:cubicBezTo>
                    <a:pt x="665460" y="231702"/>
                    <a:pt x="459614" y="61310"/>
                    <a:pt x="367010" y="15802"/>
                  </a:cubicBezTo>
                  <a:cubicBezTo>
                    <a:pt x="274406" y="-29706"/>
                    <a:pt x="217785" y="34323"/>
                    <a:pt x="166985" y="66602"/>
                  </a:cubicBezTo>
                  <a:cubicBezTo>
                    <a:pt x="116185" y="98881"/>
                    <a:pt x="85493" y="158677"/>
                    <a:pt x="62210" y="209477"/>
                  </a:cubicBezTo>
                  <a:cubicBezTo>
                    <a:pt x="38927" y="260277"/>
                    <a:pt x="-33040" y="295731"/>
                    <a:pt x="17760" y="380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8000"/>
                    <a:lumOff val="22000"/>
                    <a:alpha val="66000"/>
                  </a:schemeClr>
                </a:gs>
                <a:gs pos="100000">
                  <a:schemeClr val="bg1">
                    <a:alpha val="1000"/>
                    <a:lumMod val="93000"/>
                  </a:schemeClr>
                </a:gs>
              </a:gsLst>
              <a:lin ang="2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2989509" y="4755497"/>
              <a:ext cx="1110265" cy="1111903"/>
            </a:xfrm>
            <a:custGeom>
              <a:avLst/>
              <a:gdLst>
                <a:gd name="connsiteX0" fmla="*/ 17760 w 760350"/>
                <a:gd name="connsiteY0" fmla="*/ 380927 h 741079"/>
                <a:gd name="connsiteX1" fmla="*/ 367010 w 760350"/>
                <a:gd name="connsiteY1" fmla="*/ 720652 h 741079"/>
                <a:gd name="connsiteX2" fmla="*/ 709910 w 760350"/>
                <a:gd name="connsiteY2" fmla="*/ 663502 h 741079"/>
                <a:gd name="connsiteX3" fmla="*/ 722610 w 760350"/>
                <a:gd name="connsiteY3" fmla="*/ 339652 h 741079"/>
                <a:gd name="connsiteX4" fmla="*/ 367010 w 760350"/>
                <a:gd name="connsiteY4" fmla="*/ 15802 h 741079"/>
                <a:gd name="connsiteX5" fmla="*/ 166985 w 760350"/>
                <a:gd name="connsiteY5" fmla="*/ 66602 h 741079"/>
                <a:gd name="connsiteX6" fmla="*/ 62210 w 760350"/>
                <a:gd name="connsiteY6" fmla="*/ 209477 h 741079"/>
                <a:gd name="connsiteX7" fmla="*/ 17760 w 760350"/>
                <a:gd name="connsiteY7" fmla="*/ 380927 h 74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0350" h="741079">
                  <a:moveTo>
                    <a:pt x="17760" y="380927"/>
                  </a:moveTo>
                  <a:cubicBezTo>
                    <a:pt x="68560" y="466123"/>
                    <a:pt x="251652" y="673556"/>
                    <a:pt x="367010" y="720652"/>
                  </a:cubicBezTo>
                  <a:cubicBezTo>
                    <a:pt x="482368" y="767748"/>
                    <a:pt x="650643" y="727002"/>
                    <a:pt x="709910" y="663502"/>
                  </a:cubicBezTo>
                  <a:cubicBezTo>
                    <a:pt x="769177" y="600002"/>
                    <a:pt x="779760" y="447602"/>
                    <a:pt x="722610" y="339652"/>
                  </a:cubicBezTo>
                  <a:cubicBezTo>
                    <a:pt x="665460" y="231702"/>
                    <a:pt x="459614" y="61310"/>
                    <a:pt x="367010" y="15802"/>
                  </a:cubicBezTo>
                  <a:cubicBezTo>
                    <a:pt x="274406" y="-29706"/>
                    <a:pt x="217785" y="34323"/>
                    <a:pt x="166985" y="66602"/>
                  </a:cubicBezTo>
                  <a:cubicBezTo>
                    <a:pt x="116185" y="98881"/>
                    <a:pt x="85493" y="158677"/>
                    <a:pt x="62210" y="209477"/>
                  </a:cubicBezTo>
                  <a:cubicBezTo>
                    <a:pt x="38927" y="260277"/>
                    <a:pt x="-33040" y="295731"/>
                    <a:pt x="17760" y="380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8000"/>
                    <a:lumOff val="22000"/>
                    <a:alpha val="66000"/>
                  </a:schemeClr>
                </a:gs>
                <a:gs pos="100000">
                  <a:schemeClr val="bg1">
                    <a:alpha val="1000"/>
                    <a:lumMod val="93000"/>
                  </a:schemeClr>
                </a:gs>
              </a:gsLst>
              <a:lin ang="2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4223678" y="4704535"/>
              <a:ext cx="1110265" cy="1111903"/>
            </a:xfrm>
            <a:custGeom>
              <a:avLst/>
              <a:gdLst>
                <a:gd name="connsiteX0" fmla="*/ 17760 w 760350"/>
                <a:gd name="connsiteY0" fmla="*/ 380927 h 741079"/>
                <a:gd name="connsiteX1" fmla="*/ 367010 w 760350"/>
                <a:gd name="connsiteY1" fmla="*/ 720652 h 741079"/>
                <a:gd name="connsiteX2" fmla="*/ 709910 w 760350"/>
                <a:gd name="connsiteY2" fmla="*/ 663502 h 741079"/>
                <a:gd name="connsiteX3" fmla="*/ 722610 w 760350"/>
                <a:gd name="connsiteY3" fmla="*/ 339652 h 741079"/>
                <a:gd name="connsiteX4" fmla="*/ 367010 w 760350"/>
                <a:gd name="connsiteY4" fmla="*/ 15802 h 741079"/>
                <a:gd name="connsiteX5" fmla="*/ 166985 w 760350"/>
                <a:gd name="connsiteY5" fmla="*/ 66602 h 741079"/>
                <a:gd name="connsiteX6" fmla="*/ 62210 w 760350"/>
                <a:gd name="connsiteY6" fmla="*/ 209477 h 741079"/>
                <a:gd name="connsiteX7" fmla="*/ 17760 w 760350"/>
                <a:gd name="connsiteY7" fmla="*/ 380927 h 74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0350" h="741079">
                  <a:moveTo>
                    <a:pt x="17760" y="380927"/>
                  </a:moveTo>
                  <a:cubicBezTo>
                    <a:pt x="68560" y="466123"/>
                    <a:pt x="251652" y="673556"/>
                    <a:pt x="367010" y="720652"/>
                  </a:cubicBezTo>
                  <a:cubicBezTo>
                    <a:pt x="482368" y="767748"/>
                    <a:pt x="650643" y="727002"/>
                    <a:pt x="709910" y="663502"/>
                  </a:cubicBezTo>
                  <a:cubicBezTo>
                    <a:pt x="769177" y="600002"/>
                    <a:pt x="779760" y="447602"/>
                    <a:pt x="722610" y="339652"/>
                  </a:cubicBezTo>
                  <a:cubicBezTo>
                    <a:pt x="665460" y="231702"/>
                    <a:pt x="459614" y="61310"/>
                    <a:pt x="367010" y="15802"/>
                  </a:cubicBezTo>
                  <a:cubicBezTo>
                    <a:pt x="274406" y="-29706"/>
                    <a:pt x="217785" y="34323"/>
                    <a:pt x="166985" y="66602"/>
                  </a:cubicBezTo>
                  <a:cubicBezTo>
                    <a:pt x="116185" y="98881"/>
                    <a:pt x="85493" y="158677"/>
                    <a:pt x="62210" y="209477"/>
                  </a:cubicBezTo>
                  <a:cubicBezTo>
                    <a:pt x="38927" y="260277"/>
                    <a:pt x="-33040" y="295731"/>
                    <a:pt x="17760" y="380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8000"/>
                    <a:lumOff val="22000"/>
                    <a:alpha val="66000"/>
                  </a:schemeClr>
                </a:gs>
                <a:gs pos="100000">
                  <a:schemeClr val="bg1">
                    <a:alpha val="1000"/>
                    <a:lumMod val="93000"/>
                  </a:schemeClr>
                </a:gs>
              </a:gsLst>
              <a:lin ang="2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15"/>
            <p:cNvSpPr/>
            <p:nvPr/>
          </p:nvSpPr>
          <p:spPr>
            <a:xfrm>
              <a:off x="7525894" y="3254313"/>
              <a:ext cx="1110265" cy="1111903"/>
            </a:xfrm>
            <a:custGeom>
              <a:avLst/>
              <a:gdLst>
                <a:gd name="connsiteX0" fmla="*/ 17760 w 760350"/>
                <a:gd name="connsiteY0" fmla="*/ 380927 h 741079"/>
                <a:gd name="connsiteX1" fmla="*/ 367010 w 760350"/>
                <a:gd name="connsiteY1" fmla="*/ 720652 h 741079"/>
                <a:gd name="connsiteX2" fmla="*/ 709910 w 760350"/>
                <a:gd name="connsiteY2" fmla="*/ 663502 h 741079"/>
                <a:gd name="connsiteX3" fmla="*/ 722610 w 760350"/>
                <a:gd name="connsiteY3" fmla="*/ 339652 h 741079"/>
                <a:gd name="connsiteX4" fmla="*/ 367010 w 760350"/>
                <a:gd name="connsiteY4" fmla="*/ 15802 h 741079"/>
                <a:gd name="connsiteX5" fmla="*/ 166985 w 760350"/>
                <a:gd name="connsiteY5" fmla="*/ 66602 h 741079"/>
                <a:gd name="connsiteX6" fmla="*/ 62210 w 760350"/>
                <a:gd name="connsiteY6" fmla="*/ 209477 h 741079"/>
                <a:gd name="connsiteX7" fmla="*/ 17760 w 760350"/>
                <a:gd name="connsiteY7" fmla="*/ 380927 h 74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0350" h="741079">
                  <a:moveTo>
                    <a:pt x="17760" y="380927"/>
                  </a:moveTo>
                  <a:cubicBezTo>
                    <a:pt x="68560" y="466123"/>
                    <a:pt x="251652" y="673556"/>
                    <a:pt x="367010" y="720652"/>
                  </a:cubicBezTo>
                  <a:cubicBezTo>
                    <a:pt x="482368" y="767748"/>
                    <a:pt x="650643" y="727002"/>
                    <a:pt x="709910" y="663502"/>
                  </a:cubicBezTo>
                  <a:cubicBezTo>
                    <a:pt x="769177" y="600002"/>
                    <a:pt x="779760" y="447602"/>
                    <a:pt x="722610" y="339652"/>
                  </a:cubicBezTo>
                  <a:cubicBezTo>
                    <a:pt x="665460" y="231702"/>
                    <a:pt x="459614" y="61310"/>
                    <a:pt x="367010" y="15802"/>
                  </a:cubicBezTo>
                  <a:cubicBezTo>
                    <a:pt x="274406" y="-29706"/>
                    <a:pt x="217785" y="34323"/>
                    <a:pt x="166985" y="66602"/>
                  </a:cubicBezTo>
                  <a:cubicBezTo>
                    <a:pt x="116185" y="98881"/>
                    <a:pt x="85493" y="158677"/>
                    <a:pt x="62210" y="209477"/>
                  </a:cubicBezTo>
                  <a:cubicBezTo>
                    <a:pt x="38927" y="260277"/>
                    <a:pt x="-33040" y="295731"/>
                    <a:pt x="17760" y="380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8000"/>
                    <a:lumOff val="22000"/>
                    <a:alpha val="66000"/>
                  </a:schemeClr>
                </a:gs>
                <a:gs pos="100000">
                  <a:schemeClr val="bg1">
                    <a:alpha val="1000"/>
                    <a:lumMod val="93000"/>
                  </a:schemeClr>
                </a:gs>
              </a:gsLst>
              <a:lin ang="2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>
              <a:off x="6861037" y="4755497"/>
              <a:ext cx="1110265" cy="1111903"/>
            </a:xfrm>
            <a:custGeom>
              <a:avLst/>
              <a:gdLst>
                <a:gd name="connsiteX0" fmla="*/ 17760 w 760350"/>
                <a:gd name="connsiteY0" fmla="*/ 380927 h 741079"/>
                <a:gd name="connsiteX1" fmla="*/ 367010 w 760350"/>
                <a:gd name="connsiteY1" fmla="*/ 720652 h 741079"/>
                <a:gd name="connsiteX2" fmla="*/ 709910 w 760350"/>
                <a:gd name="connsiteY2" fmla="*/ 663502 h 741079"/>
                <a:gd name="connsiteX3" fmla="*/ 722610 w 760350"/>
                <a:gd name="connsiteY3" fmla="*/ 339652 h 741079"/>
                <a:gd name="connsiteX4" fmla="*/ 367010 w 760350"/>
                <a:gd name="connsiteY4" fmla="*/ 15802 h 741079"/>
                <a:gd name="connsiteX5" fmla="*/ 166985 w 760350"/>
                <a:gd name="connsiteY5" fmla="*/ 66602 h 741079"/>
                <a:gd name="connsiteX6" fmla="*/ 62210 w 760350"/>
                <a:gd name="connsiteY6" fmla="*/ 209477 h 741079"/>
                <a:gd name="connsiteX7" fmla="*/ 17760 w 760350"/>
                <a:gd name="connsiteY7" fmla="*/ 380927 h 74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0350" h="741079">
                  <a:moveTo>
                    <a:pt x="17760" y="380927"/>
                  </a:moveTo>
                  <a:cubicBezTo>
                    <a:pt x="68560" y="466123"/>
                    <a:pt x="251652" y="673556"/>
                    <a:pt x="367010" y="720652"/>
                  </a:cubicBezTo>
                  <a:cubicBezTo>
                    <a:pt x="482368" y="767748"/>
                    <a:pt x="650643" y="727002"/>
                    <a:pt x="709910" y="663502"/>
                  </a:cubicBezTo>
                  <a:cubicBezTo>
                    <a:pt x="769177" y="600002"/>
                    <a:pt x="779760" y="447602"/>
                    <a:pt x="722610" y="339652"/>
                  </a:cubicBezTo>
                  <a:cubicBezTo>
                    <a:pt x="665460" y="231702"/>
                    <a:pt x="459614" y="61310"/>
                    <a:pt x="367010" y="15802"/>
                  </a:cubicBezTo>
                  <a:cubicBezTo>
                    <a:pt x="274406" y="-29706"/>
                    <a:pt x="217785" y="34323"/>
                    <a:pt x="166985" y="66602"/>
                  </a:cubicBezTo>
                  <a:cubicBezTo>
                    <a:pt x="116185" y="98881"/>
                    <a:pt x="85493" y="158677"/>
                    <a:pt x="62210" y="209477"/>
                  </a:cubicBezTo>
                  <a:cubicBezTo>
                    <a:pt x="38927" y="260277"/>
                    <a:pt x="-33040" y="295731"/>
                    <a:pt x="17760" y="380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8000"/>
                    <a:lumOff val="22000"/>
                    <a:alpha val="66000"/>
                  </a:schemeClr>
                </a:gs>
                <a:gs pos="100000">
                  <a:schemeClr val="bg1">
                    <a:alpha val="1000"/>
                    <a:lumMod val="93000"/>
                  </a:schemeClr>
                </a:gs>
              </a:gsLst>
              <a:lin ang="2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8194814" y="4704535"/>
              <a:ext cx="1110265" cy="1111903"/>
            </a:xfrm>
            <a:custGeom>
              <a:avLst/>
              <a:gdLst>
                <a:gd name="connsiteX0" fmla="*/ 17760 w 760350"/>
                <a:gd name="connsiteY0" fmla="*/ 380927 h 741079"/>
                <a:gd name="connsiteX1" fmla="*/ 367010 w 760350"/>
                <a:gd name="connsiteY1" fmla="*/ 720652 h 741079"/>
                <a:gd name="connsiteX2" fmla="*/ 709910 w 760350"/>
                <a:gd name="connsiteY2" fmla="*/ 663502 h 741079"/>
                <a:gd name="connsiteX3" fmla="*/ 722610 w 760350"/>
                <a:gd name="connsiteY3" fmla="*/ 339652 h 741079"/>
                <a:gd name="connsiteX4" fmla="*/ 367010 w 760350"/>
                <a:gd name="connsiteY4" fmla="*/ 15802 h 741079"/>
                <a:gd name="connsiteX5" fmla="*/ 166985 w 760350"/>
                <a:gd name="connsiteY5" fmla="*/ 66602 h 741079"/>
                <a:gd name="connsiteX6" fmla="*/ 62210 w 760350"/>
                <a:gd name="connsiteY6" fmla="*/ 209477 h 741079"/>
                <a:gd name="connsiteX7" fmla="*/ 17760 w 760350"/>
                <a:gd name="connsiteY7" fmla="*/ 380927 h 74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0350" h="741079">
                  <a:moveTo>
                    <a:pt x="17760" y="380927"/>
                  </a:moveTo>
                  <a:cubicBezTo>
                    <a:pt x="68560" y="466123"/>
                    <a:pt x="251652" y="673556"/>
                    <a:pt x="367010" y="720652"/>
                  </a:cubicBezTo>
                  <a:cubicBezTo>
                    <a:pt x="482368" y="767748"/>
                    <a:pt x="650643" y="727002"/>
                    <a:pt x="709910" y="663502"/>
                  </a:cubicBezTo>
                  <a:cubicBezTo>
                    <a:pt x="769177" y="600002"/>
                    <a:pt x="779760" y="447602"/>
                    <a:pt x="722610" y="339652"/>
                  </a:cubicBezTo>
                  <a:cubicBezTo>
                    <a:pt x="665460" y="231702"/>
                    <a:pt x="459614" y="61310"/>
                    <a:pt x="367010" y="15802"/>
                  </a:cubicBezTo>
                  <a:cubicBezTo>
                    <a:pt x="274406" y="-29706"/>
                    <a:pt x="217785" y="34323"/>
                    <a:pt x="166985" y="66602"/>
                  </a:cubicBezTo>
                  <a:cubicBezTo>
                    <a:pt x="116185" y="98881"/>
                    <a:pt x="85493" y="158677"/>
                    <a:pt x="62210" y="209477"/>
                  </a:cubicBezTo>
                  <a:cubicBezTo>
                    <a:pt x="38927" y="260277"/>
                    <a:pt x="-33040" y="295731"/>
                    <a:pt x="17760" y="380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78000"/>
                    <a:lumOff val="22000"/>
                    <a:alpha val="66000"/>
                  </a:schemeClr>
                </a:gs>
                <a:gs pos="100000">
                  <a:schemeClr val="bg1">
                    <a:alpha val="1000"/>
                    <a:lumMod val="93000"/>
                  </a:schemeClr>
                </a:gs>
              </a:gsLst>
              <a:lin ang="2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3519343" y="3170923"/>
              <a:ext cx="833895" cy="833895"/>
              <a:chOff x="893762" y="3124200"/>
              <a:chExt cx="762000" cy="762000"/>
            </a:xfrm>
          </p:grpSpPr>
          <p:grpSp>
            <p:nvGrpSpPr>
              <p:cNvPr id="27" name="Group 26"/>
              <p:cNvGrpSpPr/>
              <p:nvPr/>
            </p:nvGrpSpPr>
            <p:grpSpPr>
              <a:xfrm>
                <a:off x="893762" y="3124200"/>
                <a:ext cx="762000" cy="762000"/>
                <a:chOff x="569912" y="3124200"/>
                <a:chExt cx="762000" cy="762000"/>
              </a:xfrm>
            </p:grpSpPr>
            <p:sp>
              <p:nvSpPr>
                <p:cNvPr id="29" name="Oval 28"/>
                <p:cNvSpPr/>
                <p:nvPr/>
              </p:nvSpPr>
              <p:spPr>
                <a:xfrm>
                  <a:off x="569912" y="3124200"/>
                  <a:ext cx="762000" cy="762000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" name="Pie 29"/>
                <p:cNvSpPr/>
                <p:nvPr/>
              </p:nvSpPr>
              <p:spPr>
                <a:xfrm>
                  <a:off x="569912" y="3124200"/>
                  <a:ext cx="762000" cy="762000"/>
                </a:xfrm>
                <a:prstGeom prst="pie">
                  <a:avLst>
                    <a:gd name="adj1" fmla="val 0"/>
                    <a:gd name="adj2" fmla="val 1080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prstClr val="black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" name="Oval 27"/>
              <p:cNvSpPr/>
              <p:nvPr/>
            </p:nvSpPr>
            <p:spPr>
              <a:xfrm>
                <a:off x="969962" y="3200400"/>
                <a:ext cx="609600" cy="6096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2847595" y="4622851"/>
              <a:ext cx="833895" cy="833895"/>
              <a:chOff x="2198687" y="4383698"/>
              <a:chExt cx="857250" cy="857250"/>
            </a:xfrm>
          </p:grpSpPr>
          <p:sp>
            <p:nvSpPr>
              <p:cNvPr id="37" name="Oval 36"/>
              <p:cNvSpPr/>
              <p:nvPr/>
            </p:nvSpPr>
            <p:spPr>
              <a:xfrm>
                <a:off x="2198687" y="4383698"/>
                <a:ext cx="857250" cy="85725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Pie 37"/>
              <p:cNvSpPr/>
              <p:nvPr/>
            </p:nvSpPr>
            <p:spPr>
              <a:xfrm>
                <a:off x="2198687" y="4383698"/>
                <a:ext cx="857250" cy="857250"/>
              </a:xfrm>
              <a:prstGeom prst="pie">
                <a:avLst>
                  <a:gd name="adj1" fmla="val 0"/>
                  <a:gd name="adj2" fmla="val 1080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2284412" y="4469423"/>
                <a:ext cx="685800" cy="685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4191092" y="4622851"/>
              <a:ext cx="833897" cy="833895"/>
              <a:chOff x="3579810" y="4383698"/>
              <a:chExt cx="857252" cy="857250"/>
            </a:xfrm>
          </p:grpSpPr>
          <p:sp>
            <p:nvSpPr>
              <p:cNvPr id="34" name="Oval 33"/>
              <p:cNvSpPr/>
              <p:nvPr/>
            </p:nvSpPr>
            <p:spPr>
              <a:xfrm>
                <a:off x="3579810" y="4383698"/>
                <a:ext cx="857250" cy="85725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Pie 34"/>
              <p:cNvSpPr/>
              <p:nvPr/>
            </p:nvSpPr>
            <p:spPr>
              <a:xfrm>
                <a:off x="3579812" y="4383698"/>
                <a:ext cx="857250" cy="857250"/>
              </a:xfrm>
              <a:prstGeom prst="pie">
                <a:avLst>
                  <a:gd name="adj1" fmla="val 0"/>
                  <a:gd name="adj2" fmla="val 1080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3665537" y="4469423"/>
                <a:ext cx="685800" cy="685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0" name="Group 49"/>
            <p:cNvGrpSpPr/>
            <p:nvPr/>
          </p:nvGrpSpPr>
          <p:grpSpPr>
            <a:xfrm>
              <a:off x="7449371" y="3170923"/>
              <a:ext cx="833895" cy="833895"/>
              <a:chOff x="893762" y="3124200"/>
              <a:chExt cx="762000" cy="762000"/>
            </a:xfrm>
          </p:grpSpPr>
          <p:grpSp>
            <p:nvGrpSpPr>
              <p:cNvPr id="51" name="Group 50"/>
              <p:cNvGrpSpPr/>
              <p:nvPr/>
            </p:nvGrpSpPr>
            <p:grpSpPr>
              <a:xfrm>
                <a:off x="893762" y="3124200"/>
                <a:ext cx="762000" cy="762000"/>
                <a:chOff x="569912" y="3124200"/>
                <a:chExt cx="762000" cy="762000"/>
              </a:xfrm>
            </p:grpSpPr>
            <p:sp>
              <p:nvSpPr>
                <p:cNvPr id="53" name="Oval 52"/>
                <p:cNvSpPr/>
                <p:nvPr/>
              </p:nvSpPr>
              <p:spPr>
                <a:xfrm>
                  <a:off x="569912" y="3124200"/>
                  <a:ext cx="762000" cy="762000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prstClr val="white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4" name="Pie 53"/>
                <p:cNvSpPr/>
                <p:nvPr/>
              </p:nvSpPr>
              <p:spPr>
                <a:xfrm>
                  <a:off x="569912" y="3124200"/>
                  <a:ext cx="762000" cy="762000"/>
                </a:xfrm>
                <a:prstGeom prst="pie">
                  <a:avLst>
                    <a:gd name="adj1" fmla="val 0"/>
                    <a:gd name="adj2" fmla="val 1080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>
                    <a:solidFill>
                      <a:prstClr val="black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52" name="Oval 51"/>
              <p:cNvSpPr/>
              <p:nvPr/>
            </p:nvSpPr>
            <p:spPr>
              <a:xfrm>
                <a:off x="969962" y="3200400"/>
                <a:ext cx="609600" cy="6096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6784587" y="4622851"/>
              <a:ext cx="833895" cy="833895"/>
              <a:chOff x="2198687" y="4383698"/>
              <a:chExt cx="857250" cy="857250"/>
            </a:xfrm>
          </p:grpSpPr>
          <p:sp>
            <p:nvSpPr>
              <p:cNvPr id="61" name="Oval 60"/>
              <p:cNvSpPr/>
              <p:nvPr/>
            </p:nvSpPr>
            <p:spPr>
              <a:xfrm>
                <a:off x="2198687" y="4383698"/>
                <a:ext cx="857250" cy="85725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Pie 61"/>
              <p:cNvSpPr/>
              <p:nvPr/>
            </p:nvSpPr>
            <p:spPr>
              <a:xfrm>
                <a:off x="2198687" y="4383698"/>
                <a:ext cx="857250" cy="857250"/>
              </a:xfrm>
              <a:prstGeom prst="pie">
                <a:avLst>
                  <a:gd name="adj1" fmla="val 0"/>
                  <a:gd name="adj2" fmla="val 1080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2284412" y="4469423"/>
                <a:ext cx="685800" cy="685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8121122" y="4622851"/>
              <a:ext cx="833895" cy="833895"/>
              <a:chOff x="3579812" y="4383698"/>
              <a:chExt cx="857250" cy="857250"/>
            </a:xfrm>
          </p:grpSpPr>
          <p:sp>
            <p:nvSpPr>
              <p:cNvPr id="58" name="Oval 57"/>
              <p:cNvSpPr/>
              <p:nvPr/>
            </p:nvSpPr>
            <p:spPr>
              <a:xfrm>
                <a:off x="3579812" y="4383698"/>
                <a:ext cx="857250" cy="85725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Pie 58"/>
              <p:cNvSpPr/>
              <p:nvPr/>
            </p:nvSpPr>
            <p:spPr>
              <a:xfrm>
                <a:off x="3579812" y="4383698"/>
                <a:ext cx="857250" cy="857250"/>
              </a:xfrm>
              <a:prstGeom prst="pie">
                <a:avLst>
                  <a:gd name="adj1" fmla="val 0"/>
                  <a:gd name="adj2" fmla="val 1080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3665537" y="4469423"/>
                <a:ext cx="685800" cy="6858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74" name="TextBox 73"/>
            <p:cNvSpPr txBox="1"/>
            <p:nvPr/>
          </p:nvSpPr>
          <p:spPr>
            <a:xfrm>
              <a:off x="2938296" y="2769068"/>
              <a:ext cx="1971530" cy="3052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6868324" y="2769068"/>
              <a:ext cx="1971530" cy="3052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2266548" y="4230469"/>
              <a:ext cx="1971530" cy="3052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3610046" y="4230469"/>
              <a:ext cx="1971530" cy="3052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</a:p>
          </p:txBody>
        </p:sp>
        <p:grpSp>
          <p:nvGrpSpPr>
            <p:cNvPr id="307" name="Group 306"/>
            <p:cNvGrpSpPr/>
            <p:nvPr/>
          </p:nvGrpSpPr>
          <p:grpSpPr>
            <a:xfrm>
              <a:off x="7748819" y="3353576"/>
              <a:ext cx="307528" cy="468588"/>
              <a:chOff x="6700838" y="2600325"/>
              <a:chExt cx="1773237" cy="2701926"/>
            </a:xfrm>
          </p:grpSpPr>
          <p:sp>
            <p:nvSpPr>
              <p:cNvPr id="308" name="Freeform 23"/>
              <p:cNvSpPr>
                <a:spLocks/>
              </p:cNvSpPr>
              <p:nvPr/>
            </p:nvSpPr>
            <p:spPr bwMode="auto">
              <a:xfrm>
                <a:off x="7232650" y="4124325"/>
                <a:ext cx="777875" cy="1177925"/>
              </a:xfrm>
              <a:custGeom>
                <a:avLst/>
                <a:gdLst/>
                <a:ahLst/>
                <a:cxnLst>
                  <a:cxn ang="0">
                    <a:pos x="412" y="0"/>
                  </a:cxn>
                  <a:cxn ang="0">
                    <a:pos x="434" y="11"/>
                  </a:cxn>
                  <a:cxn ang="0">
                    <a:pos x="447" y="15"/>
                  </a:cxn>
                  <a:cxn ang="0">
                    <a:pos x="458" y="17"/>
                  </a:cxn>
                  <a:cxn ang="0">
                    <a:pos x="490" y="733"/>
                  </a:cxn>
                  <a:cxn ang="0">
                    <a:pos x="413" y="738"/>
                  </a:cxn>
                  <a:cxn ang="0">
                    <a:pos x="324" y="740"/>
                  </a:cxn>
                  <a:cxn ang="0">
                    <a:pos x="223" y="742"/>
                  </a:cxn>
                  <a:cxn ang="0">
                    <a:pos x="151" y="742"/>
                  </a:cxn>
                  <a:cxn ang="0">
                    <a:pos x="84" y="740"/>
                  </a:cxn>
                  <a:cxn ang="0">
                    <a:pos x="0" y="34"/>
                  </a:cxn>
                  <a:cxn ang="0">
                    <a:pos x="17" y="19"/>
                  </a:cxn>
                  <a:cxn ang="0">
                    <a:pos x="93" y="19"/>
                  </a:cxn>
                  <a:cxn ang="0">
                    <a:pos x="147" y="17"/>
                  </a:cxn>
                  <a:cxn ang="0">
                    <a:pos x="209" y="15"/>
                  </a:cxn>
                  <a:cxn ang="0">
                    <a:pos x="274" y="11"/>
                  </a:cxn>
                  <a:cxn ang="0">
                    <a:pos x="343" y="7"/>
                  </a:cxn>
                  <a:cxn ang="0">
                    <a:pos x="412" y="0"/>
                  </a:cxn>
                </a:cxnLst>
                <a:rect l="0" t="0" r="r" b="b"/>
                <a:pathLst>
                  <a:path w="490" h="742">
                    <a:moveTo>
                      <a:pt x="412" y="0"/>
                    </a:moveTo>
                    <a:lnTo>
                      <a:pt x="434" y="11"/>
                    </a:lnTo>
                    <a:lnTo>
                      <a:pt x="447" y="15"/>
                    </a:lnTo>
                    <a:lnTo>
                      <a:pt x="458" y="17"/>
                    </a:lnTo>
                    <a:lnTo>
                      <a:pt x="490" y="733"/>
                    </a:lnTo>
                    <a:lnTo>
                      <a:pt x="413" y="738"/>
                    </a:lnTo>
                    <a:lnTo>
                      <a:pt x="324" y="740"/>
                    </a:lnTo>
                    <a:lnTo>
                      <a:pt x="223" y="742"/>
                    </a:lnTo>
                    <a:lnTo>
                      <a:pt x="151" y="742"/>
                    </a:lnTo>
                    <a:lnTo>
                      <a:pt x="84" y="740"/>
                    </a:lnTo>
                    <a:lnTo>
                      <a:pt x="0" y="34"/>
                    </a:lnTo>
                    <a:lnTo>
                      <a:pt x="17" y="19"/>
                    </a:lnTo>
                    <a:lnTo>
                      <a:pt x="93" y="19"/>
                    </a:lnTo>
                    <a:lnTo>
                      <a:pt x="147" y="17"/>
                    </a:lnTo>
                    <a:lnTo>
                      <a:pt x="209" y="15"/>
                    </a:lnTo>
                    <a:lnTo>
                      <a:pt x="274" y="11"/>
                    </a:lnTo>
                    <a:lnTo>
                      <a:pt x="343" y="7"/>
                    </a:lnTo>
                    <a:lnTo>
                      <a:pt x="412" y="0"/>
                    </a:lnTo>
                    <a:close/>
                  </a:path>
                </a:pathLst>
              </a:custGeom>
              <a:solidFill>
                <a:srgbClr val="E2F9F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4"/>
              <p:cNvSpPr>
                <a:spLocks/>
              </p:cNvSpPr>
              <p:nvPr/>
            </p:nvSpPr>
            <p:spPr bwMode="auto">
              <a:xfrm>
                <a:off x="7253288" y="4144963"/>
                <a:ext cx="339725" cy="263525"/>
              </a:xfrm>
              <a:custGeom>
                <a:avLst/>
                <a:gdLst/>
                <a:ahLst/>
                <a:cxnLst>
                  <a:cxn ang="0">
                    <a:pos x="214" y="0"/>
                  </a:cxn>
                  <a:cxn ang="0">
                    <a:pos x="132" y="166"/>
                  </a:cxn>
                  <a:cxn ang="0">
                    <a:pos x="117" y="158"/>
                  </a:cxn>
                  <a:cxn ang="0">
                    <a:pos x="99" y="147"/>
                  </a:cxn>
                  <a:cxn ang="0">
                    <a:pos x="78" y="131"/>
                  </a:cxn>
                  <a:cxn ang="0">
                    <a:pos x="54" y="106"/>
                  </a:cxn>
                  <a:cxn ang="0">
                    <a:pos x="45" y="93"/>
                  </a:cxn>
                  <a:cxn ang="0">
                    <a:pos x="34" y="75"/>
                  </a:cxn>
                  <a:cxn ang="0">
                    <a:pos x="15" y="37"/>
                  </a:cxn>
                  <a:cxn ang="0">
                    <a:pos x="7" y="21"/>
                  </a:cxn>
                  <a:cxn ang="0">
                    <a:pos x="2" y="7"/>
                  </a:cxn>
                  <a:cxn ang="0">
                    <a:pos x="0" y="4"/>
                  </a:cxn>
                  <a:cxn ang="0">
                    <a:pos x="28" y="11"/>
                  </a:cxn>
                  <a:cxn ang="0">
                    <a:pos x="63" y="13"/>
                  </a:cxn>
                  <a:cxn ang="0">
                    <a:pos x="108" y="11"/>
                  </a:cxn>
                  <a:cxn ang="0">
                    <a:pos x="158" y="7"/>
                  </a:cxn>
                  <a:cxn ang="0">
                    <a:pos x="214" y="0"/>
                  </a:cxn>
                </a:cxnLst>
                <a:rect l="0" t="0" r="r" b="b"/>
                <a:pathLst>
                  <a:path w="214" h="166">
                    <a:moveTo>
                      <a:pt x="214" y="0"/>
                    </a:moveTo>
                    <a:lnTo>
                      <a:pt x="132" y="166"/>
                    </a:lnTo>
                    <a:lnTo>
                      <a:pt x="117" y="158"/>
                    </a:lnTo>
                    <a:lnTo>
                      <a:pt x="99" y="147"/>
                    </a:lnTo>
                    <a:lnTo>
                      <a:pt x="78" y="131"/>
                    </a:lnTo>
                    <a:lnTo>
                      <a:pt x="54" y="106"/>
                    </a:lnTo>
                    <a:lnTo>
                      <a:pt x="45" y="93"/>
                    </a:lnTo>
                    <a:lnTo>
                      <a:pt x="34" y="75"/>
                    </a:lnTo>
                    <a:lnTo>
                      <a:pt x="15" y="37"/>
                    </a:lnTo>
                    <a:lnTo>
                      <a:pt x="7" y="21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8" y="11"/>
                    </a:lnTo>
                    <a:lnTo>
                      <a:pt x="63" y="13"/>
                    </a:lnTo>
                    <a:lnTo>
                      <a:pt x="108" y="11"/>
                    </a:lnTo>
                    <a:lnTo>
                      <a:pt x="158" y="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5"/>
              <p:cNvSpPr>
                <a:spLocks/>
              </p:cNvSpPr>
              <p:nvPr/>
            </p:nvSpPr>
            <p:spPr bwMode="auto">
              <a:xfrm>
                <a:off x="6777038" y="2600325"/>
                <a:ext cx="1409700" cy="1363663"/>
              </a:xfrm>
              <a:custGeom>
                <a:avLst/>
                <a:gdLst/>
                <a:ahLst/>
                <a:cxnLst>
                  <a:cxn ang="0">
                    <a:pos x="415" y="0"/>
                  </a:cxn>
                  <a:cxn ang="0">
                    <a:pos x="479" y="3"/>
                  </a:cxn>
                  <a:cxn ang="0">
                    <a:pos x="544" y="16"/>
                  </a:cxn>
                  <a:cxn ang="0">
                    <a:pos x="607" y="37"/>
                  </a:cxn>
                  <a:cxn ang="0">
                    <a:pos x="663" y="65"/>
                  </a:cxn>
                  <a:cxn ang="0">
                    <a:pos x="712" y="102"/>
                  </a:cxn>
                  <a:cxn ang="0">
                    <a:pos x="756" y="145"/>
                  </a:cxn>
                  <a:cxn ang="0">
                    <a:pos x="793" y="194"/>
                  </a:cxn>
                  <a:cxn ang="0">
                    <a:pos x="825" y="246"/>
                  </a:cxn>
                  <a:cxn ang="0">
                    <a:pos x="851" y="302"/>
                  </a:cxn>
                  <a:cxn ang="0">
                    <a:pos x="870" y="358"/>
                  </a:cxn>
                  <a:cxn ang="0">
                    <a:pos x="883" y="417"/>
                  </a:cxn>
                  <a:cxn ang="0">
                    <a:pos x="888" y="473"/>
                  </a:cxn>
                  <a:cxn ang="0">
                    <a:pos x="888" y="529"/>
                  </a:cxn>
                  <a:cxn ang="0">
                    <a:pos x="879" y="581"/>
                  </a:cxn>
                  <a:cxn ang="0">
                    <a:pos x="864" y="630"/>
                  </a:cxn>
                  <a:cxn ang="0">
                    <a:pos x="836" y="684"/>
                  </a:cxn>
                  <a:cxn ang="0">
                    <a:pos x="801" y="731"/>
                  </a:cxn>
                  <a:cxn ang="0">
                    <a:pos x="760" y="770"/>
                  </a:cxn>
                  <a:cxn ang="0">
                    <a:pos x="713" y="803"/>
                  </a:cxn>
                  <a:cxn ang="0">
                    <a:pos x="661" y="828"/>
                  </a:cxn>
                  <a:cxn ang="0">
                    <a:pos x="605" y="846"/>
                  </a:cxn>
                  <a:cxn ang="0">
                    <a:pos x="548" y="856"/>
                  </a:cxn>
                  <a:cxn ang="0">
                    <a:pos x="486" y="859"/>
                  </a:cxn>
                  <a:cxn ang="0">
                    <a:pos x="423" y="854"/>
                  </a:cxn>
                  <a:cxn ang="0">
                    <a:pos x="360" y="841"/>
                  </a:cxn>
                  <a:cxn ang="0">
                    <a:pos x="296" y="818"/>
                  </a:cxn>
                  <a:cxn ang="0">
                    <a:pos x="235" y="788"/>
                  </a:cxn>
                  <a:cxn ang="0">
                    <a:pos x="181" y="751"/>
                  </a:cxn>
                  <a:cxn ang="0">
                    <a:pos x="132" y="708"/>
                  </a:cxn>
                  <a:cxn ang="0">
                    <a:pos x="90" y="660"/>
                  </a:cxn>
                  <a:cxn ang="0">
                    <a:pos x="56" y="608"/>
                  </a:cxn>
                  <a:cxn ang="0">
                    <a:pos x="30" y="552"/>
                  </a:cxn>
                  <a:cxn ang="0">
                    <a:pos x="11" y="494"/>
                  </a:cxn>
                  <a:cxn ang="0">
                    <a:pos x="2" y="434"/>
                  </a:cxn>
                  <a:cxn ang="0">
                    <a:pos x="0" y="373"/>
                  </a:cxn>
                  <a:cxn ang="0">
                    <a:pos x="10" y="311"/>
                  </a:cxn>
                  <a:cxn ang="0">
                    <a:pos x="30" y="249"/>
                  </a:cxn>
                  <a:cxn ang="0">
                    <a:pos x="58" y="194"/>
                  </a:cxn>
                  <a:cxn ang="0">
                    <a:pos x="95" y="143"/>
                  </a:cxn>
                  <a:cxn ang="0">
                    <a:pos x="138" y="100"/>
                  </a:cxn>
                  <a:cxn ang="0">
                    <a:pos x="185" y="65"/>
                  </a:cxn>
                  <a:cxn ang="0">
                    <a:pos x="239" y="37"/>
                  </a:cxn>
                  <a:cxn ang="0">
                    <a:pos x="294" y="16"/>
                  </a:cxn>
                  <a:cxn ang="0">
                    <a:pos x="354" y="3"/>
                  </a:cxn>
                  <a:cxn ang="0">
                    <a:pos x="415" y="0"/>
                  </a:cxn>
                </a:cxnLst>
                <a:rect l="0" t="0" r="r" b="b"/>
                <a:pathLst>
                  <a:path w="888" h="859">
                    <a:moveTo>
                      <a:pt x="415" y="0"/>
                    </a:moveTo>
                    <a:lnTo>
                      <a:pt x="479" y="3"/>
                    </a:lnTo>
                    <a:lnTo>
                      <a:pt x="544" y="16"/>
                    </a:lnTo>
                    <a:lnTo>
                      <a:pt x="607" y="37"/>
                    </a:lnTo>
                    <a:lnTo>
                      <a:pt x="663" y="65"/>
                    </a:lnTo>
                    <a:lnTo>
                      <a:pt x="712" y="102"/>
                    </a:lnTo>
                    <a:lnTo>
                      <a:pt x="756" y="145"/>
                    </a:lnTo>
                    <a:lnTo>
                      <a:pt x="793" y="194"/>
                    </a:lnTo>
                    <a:lnTo>
                      <a:pt x="825" y="246"/>
                    </a:lnTo>
                    <a:lnTo>
                      <a:pt x="851" y="302"/>
                    </a:lnTo>
                    <a:lnTo>
                      <a:pt x="870" y="358"/>
                    </a:lnTo>
                    <a:lnTo>
                      <a:pt x="883" y="417"/>
                    </a:lnTo>
                    <a:lnTo>
                      <a:pt x="888" y="473"/>
                    </a:lnTo>
                    <a:lnTo>
                      <a:pt x="888" y="529"/>
                    </a:lnTo>
                    <a:lnTo>
                      <a:pt x="879" y="581"/>
                    </a:lnTo>
                    <a:lnTo>
                      <a:pt x="864" y="630"/>
                    </a:lnTo>
                    <a:lnTo>
                      <a:pt x="836" y="684"/>
                    </a:lnTo>
                    <a:lnTo>
                      <a:pt x="801" y="731"/>
                    </a:lnTo>
                    <a:lnTo>
                      <a:pt x="760" y="770"/>
                    </a:lnTo>
                    <a:lnTo>
                      <a:pt x="713" y="803"/>
                    </a:lnTo>
                    <a:lnTo>
                      <a:pt x="661" y="828"/>
                    </a:lnTo>
                    <a:lnTo>
                      <a:pt x="605" y="846"/>
                    </a:lnTo>
                    <a:lnTo>
                      <a:pt x="548" y="856"/>
                    </a:lnTo>
                    <a:lnTo>
                      <a:pt x="486" y="859"/>
                    </a:lnTo>
                    <a:lnTo>
                      <a:pt x="423" y="854"/>
                    </a:lnTo>
                    <a:lnTo>
                      <a:pt x="360" y="841"/>
                    </a:lnTo>
                    <a:lnTo>
                      <a:pt x="296" y="818"/>
                    </a:lnTo>
                    <a:lnTo>
                      <a:pt x="235" y="788"/>
                    </a:lnTo>
                    <a:lnTo>
                      <a:pt x="181" y="751"/>
                    </a:lnTo>
                    <a:lnTo>
                      <a:pt x="132" y="708"/>
                    </a:lnTo>
                    <a:lnTo>
                      <a:pt x="90" y="660"/>
                    </a:lnTo>
                    <a:lnTo>
                      <a:pt x="56" y="608"/>
                    </a:lnTo>
                    <a:lnTo>
                      <a:pt x="30" y="552"/>
                    </a:lnTo>
                    <a:lnTo>
                      <a:pt x="11" y="494"/>
                    </a:lnTo>
                    <a:lnTo>
                      <a:pt x="2" y="434"/>
                    </a:lnTo>
                    <a:lnTo>
                      <a:pt x="0" y="373"/>
                    </a:lnTo>
                    <a:lnTo>
                      <a:pt x="10" y="311"/>
                    </a:lnTo>
                    <a:lnTo>
                      <a:pt x="30" y="249"/>
                    </a:lnTo>
                    <a:lnTo>
                      <a:pt x="58" y="194"/>
                    </a:lnTo>
                    <a:lnTo>
                      <a:pt x="95" y="143"/>
                    </a:lnTo>
                    <a:lnTo>
                      <a:pt x="138" y="100"/>
                    </a:lnTo>
                    <a:lnTo>
                      <a:pt x="185" y="65"/>
                    </a:lnTo>
                    <a:lnTo>
                      <a:pt x="239" y="37"/>
                    </a:lnTo>
                    <a:lnTo>
                      <a:pt x="294" y="16"/>
                    </a:lnTo>
                    <a:lnTo>
                      <a:pt x="354" y="3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FFC89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6"/>
              <p:cNvSpPr>
                <a:spLocks/>
              </p:cNvSpPr>
              <p:nvPr/>
            </p:nvSpPr>
            <p:spPr bwMode="auto">
              <a:xfrm>
                <a:off x="6907213" y="2676525"/>
                <a:ext cx="1230312" cy="1190625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419" y="4"/>
                  </a:cxn>
                  <a:cxn ang="0">
                    <a:pos x="475" y="15"/>
                  </a:cxn>
                  <a:cxn ang="0">
                    <a:pos x="531" y="34"/>
                  </a:cxn>
                  <a:cxn ang="0">
                    <a:pos x="583" y="62"/>
                  </a:cxn>
                  <a:cxn ang="0">
                    <a:pos x="630" y="97"/>
                  </a:cxn>
                  <a:cxn ang="0">
                    <a:pos x="669" y="140"/>
                  </a:cxn>
                  <a:cxn ang="0">
                    <a:pos x="704" y="187"/>
                  </a:cxn>
                  <a:cxn ang="0">
                    <a:pos x="732" y="239"/>
                  </a:cxn>
                  <a:cxn ang="0">
                    <a:pos x="752" y="293"/>
                  </a:cxn>
                  <a:cxn ang="0">
                    <a:pos x="767" y="347"/>
                  </a:cxn>
                  <a:cxn ang="0">
                    <a:pos x="775" y="401"/>
                  </a:cxn>
                  <a:cxn ang="0">
                    <a:pos x="775" y="455"/>
                  </a:cxn>
                  <a:cxn ang="0">
                    <a:pos x="769" y="505"/>
                  </a:cxn>
                  <a:cxn ang="0">
                    <a:pos x="754" y="552"/>
                  </a:cxn>
                  <a:cxn ang="0">
                    <a:pos x="730" y="599"/>
                  </a:cxn>
                  <a:cxn ang="0">
                    <a:pos x="700" y="640"/>
                  </a:cxn>
                  <a:cxn ang="0">
                    <a:pos x="665" y="673"/>
                  </a:cxn>
                  <a:cxn ang="0">
                    <a:pos x="624" y="701"/>
                  </a:cxn>
                  <a:cxn ang="0">
                    <a:pos x="577" y="724"/>
                  </a:cxn>
                  <a:cxn ang="0">
                    <a:pos x="529" y="739"/>
                  </a:cxn>
                  <a:cxn ang="0">
                    <a:pos x="479" y="748"/>
                  </a:cxn>
                  <a:cxn ang="0">
                    <a:pos x="425" y="750"/>
                  </a:cxn>
                  <a:cxn ang="0">
                    <a:pos x="369" y="746"/>
                  </a:cxn>
                  <a:cxn ang="0">
                    <a:pos x="315" y="733"/>
                  </a:cxn>
                  <a:cxn ang="0">
                    <a:pos x="259" y="714"/>
                  </a:cxn>
                  <a:cxn ang="0">
                    <a:pos x="201" y="684"/>
                  </a:cxn>
                  <a:cxn ang="0">
                    <a:pos x="149" y="649"/>
                  </a:cxn>
                  <a:cxn ang="0">
                    <a:pos x="104" y="606"/>
                  </a:cxn>
                  <a:cxn ang="0">
                    <a:pos x="67" y="560"/>
                  </a:cxn>
                  <a:cxn ang="0">
                    <a:pos x="37" y="507"/>
                  </a:cxn>
                  <a:cxn ang="0">
                    <a:pos x="15" y="453"/>
                  </a:cxn>
                  <a:cxn ang="0">
                    <a:pos x="4" y="395"/>
                  </a:cxn>
                  <a:cxn ang="0">
                    <a:pos x="0" y="338"/>
                  </a:cxn>
                  <a:cxn ang="0">
                    <a:pos x="8" y="278"/>
                  </a:cxn>
                  <a:cxn ang="0">
                    <a:pos x="26" y="220"/>
                  </a:cxn>
                  <a:cxn ang="0">
                    <a:pos x="52" y="170"/>
                  </a:cxn>
                  <a:cxn ang="0">
                    <a:pos x="84" y="127"/>
                  </a:cxn>
                  <a:cxn ang="0">
                    <a:pos x="121" y="90"/>
                  </a:cxn>
                  <a:cxn ang="0">
                    <a:pos x="162" y="58"/>
                  </a:cxn>
                  <a:cxn ang="0">
                    <a:pos x="209" y="34"/>
                  </a:cxn>
                  <a:cxn ang="0">
                    <a:pos x="259" y="15"/>
                  </a:cxn>
                  <a:cxn ang="0">
                    <a:pos x="311" y="4"/>
                  </a:cxn>
                  <a:cxn ang="0">
                    <a:pos x="363" y="0"/>
                  </a:cxn>
                </a:cxnLst>
                <a:rect l="0" t="0" r="r" b="b"/>
                <a:pathLst>
                  <a:path w="775" h="750">
                    <a:moveTo>
                      <a:pt x="363" y="0"/>
                    </a:moveTo>
                    <a:lnTo>
                      <a:pt x="419" y="4"/>
                    </a:lnTo>
                    <a:lnTo>
                      <a:pt x="475" y="15"/>
                    </a:lnTo>
                    <a:lnTo>
                      <a:pt x="531" y="34"/>
                    </a:lnTo>
                    <a:lnTo>
                      <a:pt x="583" y="62"/>
                    </a:lnTo>
                    <a:lnTo>
                      <a:pt x="630" y="97"/>
                    </a:lnTo>
                    <a:lnTo>
                      <a:pt x="669" y="140"/>
                    </a:lnTo>
                    <a:lnTo>
                      <a:pt x="704" y="187"/>
                    </a:lnTo>
                    <a:lnTo>
                      <a:pt x="732" y="239"/>
                    </a:lnTo>
                    <a:lnTo>
                      <a:pt x="752" y="293"/>
                    </a:lnTo>
                    <a:lnTo>
                      <a:pt x="767" y="347"/>
                    </a:lnTo>
                    <a:lnTo>
                      <a:pt x="775" y="401"/>
                    </a:lnTo>
                    <a:lnTo>
                      <a:pt x="775" y="455"/>
                    </a:lnTo>
                    <a:lnTo>
                      <a:pt x="769" y="505"/>
                    </a:lnTo>
                    <a:lnTo>
                      <a:pt x="754" y="552"/>
                    </a:lnTo>
                    <a:lnTo>
                      <a:pt x="730" y="599"/>
                    </a:lnTo>
                    <a:lnTo>
                      <a:pt x="700" y="640"/>
                    </a:lnTo>
                    <a:lnTo>
                      <a:pt x="665" y="673"/>
                    </a:lnTo>
                    <a:lnTo>
                      <a:pt x="624" y="701"/>
                    </a:lnTo>
                    <a:lnTo>
                      <a:pt x="577" y="724"/>
                    </a:lnTo>
                    <a:lnTo>
                      <a:pt x="529" y="739"/>
                    </a:lnTo>
                    <a:lnTo>
                      <a:pt x="479" y="748"/>
                    </a:lnTo>
                    <a:lnTo>
                      <a:pt x="425" y="750"/>
                    </a:lnTo>
                    <a:lnTo>
                      <a:pt x="369" y="746"/>
                    </a:lnTo>
                    <a:lnTo>
                      <a:pt x="315" y="733"/>
                    </a:lnTo>
                    <a:lnTo>
                      <a:pt x="259" y="714"/>
                    </a:lnTo>
                    <a:lnTo>
                      <a:pt x="201" y="684"/>
                    </a:lnTo>
                    <a:lnTo>
                      <a:pt x="149" y="649"/>
                    </a:lnTo>
                    <a:lnTo>
                      <a:pt x="104" y="606"/>
                    </a:lnTo>
                    <a:lnTo>
                      <a:pt x="67" y="560"/>
                    </a:lnTo>
                    <a:lnTo>
                      <a:pt x="37" y="507"/>
                    </a:lnTo>
                    <a:lnTo>
                      <a:pt x="15" y="453"/>
                    </a:lnTo>
                    <a:lnTo>
                      <a:pt x="4" y="395"/>
                    </a:lnTo>
                    <a:lnTo>
                      <a:pt x="0" y="338"/>
                    </a:lnTo>
                    <a:lnTo>
                      <a:pt x="8" y="278"/>
                    </a:lnTo>
                    <a:lnTo>
                      <a:pt x="26" y="220"/>
                    </a:lnTo>
                    <a:lnTo>
                      <a:pt x="52" y="170"/>
                    </a:lnTo>
                    <a:lnTo>
                      <a:pt x="84" y="127"/>
                    </a:lnTo>
                    <a:lnTo>
                      <a:pt x="121" y="90"/>
                    </a:lnTo>
                    <a:lnTo>
                      <a:pt x="162" y="58"/>
                    </a:lnTo>
                    <a:lnTo>
                      <a:pt x="209" y="34"/>
                    </a:lnTo>
                    <a:lnTo>
                      <a:pt x="259" y="15"/>
                    </a:lnTo>
                    <a:lnTo>
                      <a:pt x="311" y="4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FFD7A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7"/>
              <p:cNvSpPr>
                <a:spLocks/>
              </p:cNvSpPr>
              <p:nvPr/>
            </p:nvSpPr>
            <p:spPr bwMode="auto">
              <a:xfrm>
                <a:off x="6777038" y="2628900"/>
                <a:ext cx="1212850" cy="1098550"/>
              </a:xfrm>
              <a:custGeom>
                <a:avLst/>
                <a:gdLst/>
                <a:ahLst/>
                <a:cxnLst>
                  <a:cxn ang="0">
                    <a:pos x="414" y="0"/>
                  </a:cxn>
                  <a:cxn ang="0">
                    <a:pos x="477" y="4"/>
                  </a:cxn>
                  <a:cxn ang="0">
                    <a:pos x="540" y="17"/>
                  </a:cxn>
                  <a:cxn ang="0">
                    <a:pos x="604" y="38"/>
                  </a:cxn>
                  <a:cxn ang="0">
                    <a:pos x="648" y="60"/>
                  </a:cxn>
                  <a:cxn ang="0">
                    <a:pos x="684" y="82"/>
                  </a:cxn>
                  <a:cxn ang="0">
                    <a:pos x="713" y="108"/>
                  </a:cxn>
                  <a:cxn ang="0">
                    <a:pos x="741" y="135"/>
                  </a:cxn>
                  <a:cxn ang="0">
                    <a:pos x="764" y="164"/>
                  </a:cxn>
                  <a:cxn ang="0">
                    <a:pos x="760" y="207"/>
                  </a:cxn>
                  <a:cxn ang="0">
                    <a:pos x="749" y="245"/>
                  </a:cxn>
                  <a:cxn ang="0">
                    <a:pos x="732" y="274"/>
                  </a:cxn>
                  <a:cxn ang="0">
                    <a:pos x="710" y="300"/>
                  </a:cxn>
                  <a:cxn ang="0">
                    <a:pos x="682" y="321"/>
                  </a:cxn>
                  <a:cxn ang="0">
                    <a:pos x="650" y="336"/>
                  </a:cxn>
                  <a:cxn ang="0">
                    <a:pos x="615" y="349"/>
                  </a:cxn>
                  <a:cxn ang="0">
                    <a:pos x="577" y="356"/>
                  </a:cxn>
                  <a:cxn ang="0">
                    <a:pos x="538" y="362"/>
                  </a:cxn>
                  <a:cxn ang="0">
                    <a:pos x="497" y="364"/>
                  </a:cxn>
                  <a:cxn ang="0">
                    <a:pos x="458" y="364"/>
                  </a:cxn>
                  <a:cxn ang="0">
                    <a:pos x="380" y="360"/>
                  </a:cxn>
                  <a:cxn ang="0">
                    <a:pos x="345" y="356"/>
                  </a:cxn>
                  <a:cxn ang="0">
                    <a:pos x="313" y="351"/>
                  </a:cxn>
                  <a:cxn ang="0">
                    <a:pos x="285" y="345"/>
                  </a:cxn>
                  <a:cxn ang="0">
                    <a:pos x="263" y="342"/>
                  </a:cxn>
                  <a:cxn ang="0">
                    <a:pos x="244" y="338"/>
                  </a:cxn>
                  <a:cxn ang="0">
                    <a:pos x="233" y="336"/>
                  </a:cxn>
                  <a:cxn ang="0">
                    <a:pos x="229" y="334"/>
                  </a:cxn>
                  <a:cxn ang="0">
                    <a:pos x="240" y="394"/>
                  </a:cxn>
                  <a:cxn ang="0">
                    <a:pos x="246" y="448"/>
                  </a:cxn>
                  <a:cxn ang="0">
                    <a:pos x="244" y="496"/>
                  </a:cxn>
                  <a:cxn ang="0">
                    <a:pos x="237" y="539"/>
                  </a:cxn>
                  <a:cxn ang="0">
                    <a:pos x="226" y="578"/>
                  </a:cxn>
                  <a:cxn ang="0">
                    <a:pos x="211" y="612"/>
                  </a:cxn>
                  <a:cxn ang="0">
                    <a:pos x="194" y="640"/>
                  </a:cxn>
                  <a:cxn ang="0">
                    <a:pos x="175" y="662"/>
                  </a:cxn>
                  <a:cxn ang="0">
                    <a:pos x="155" y="679"/>
                  </a:cxn>
                  <a:cxn ang="0">
                    <a:pos x="136" y="692"/>
                  </a:cxn>
                  <a:cxn ang="0">
                    <a:pos x="97" y="651"/>
                  </a:cxn>
                  <a:cxn ang="0">
                    <a:pos x="65" y="606"/>
                  </a:cxn>
                  <a:cxn ang="0">
                    <a:pos x="39" y="558"/>
                  </a:cxn>
                  <a:cxn ang="0">
                    <a:pos x="21" y="507"/>
                  </a:cxn>
                  <a:cxn ang="0">
                    <a:pos x="8" y="453"/>
                  </a:cxn>
                  <a:cxn ang="0">
                    <a:pos x="0" y="399"/>
                  </a:cxn>
                  <a:cxn ang="0">
                    <a:pos x="0" y="345"/>
                  </a:cxn>
                  <a:cxn ang="0">
                    <a:pos x="10" y="297"/>
                  </a:cxn>
                  <a:cxn ang="0">
                    <a:pos x="26" y="250"/>
                  </a:cxn>
                  <a:cxn ang="0">
                    <a:pos x="54" y="194"/>
                  </a:cxn>
                  <a:cxn ang="0">
                    <a:pos x="91" y="144"/>
                  </a:cxn>
                  <a:cxn ang="0">
                    <a:pos x="134" y="101"/>
                  </a:cxn>
                  <a:cxn ang="0">
                    <a:pos x="183" y="66"/>
                  </a:cxn>
                  <a:cxn ang="0">
                    <a:pos x="235" y="38"/>
                  </a:cxn>
                  <a:cxn ang="0">
                    <a:pos x="291" y="17"/>
                  </a:cxn>
                  <a:cxn ang="0">
                    <a:pos x="350" y="4"/>
                  </a:cxn>
                  <a:cxn ang="0">
                    <a:pos x="414" y="0"/>
                  </a:cxn>
                </a:cxnLst>
                <a:rect l="0" t="0" r="r" b="b"/>
                <a:pathLst>
                  <a:path w="764" h="692">
                    <a:moveTo>
                      <a:pt x="414" y="0"/>
                    </a:moveTo>
                    <a:lnTo>
                      <a:pt x="477" y="4"/>
                    </a:lnTo>
                    <a:lnTo>
                      <a:pt x="540" y="17"/>
                    </a:lnTo>
                    <a:lnTo>
                      <a:pt x="604" y="38"/>
                    </a:lnTo>
                    <a:lnTo>
                      <a:pt x="648" y="60"/>
                    </a:lnTo>
                    <a:lnTo>
                      <a:pt x="684" y="82"/>
                    </a:lnTo>
                    <a:lnTo>
                      <a:pt x="713" y="108"/>
                    </a:lnTo>
                    <a:lnTo>
                      <a:pt x="741" y="135"/>
                    </a:lnTo>
                    <a:lnTo>
                      <a:pt x="764" y="164"/>
                    </a:lnTo>
                    <a:lnTo>
                      <a:pt x="760" y="207"/>
                    </a:lnTo>
                    <a:lnTo>
                      <a:pt x="749" y="245"/>
                    </a:lnTo>
                    <a:lnTo>
                      <a:pt x="732" y="274"/>
                    </a:lnTo>
                    <a:lnTo>
                      <a:pt x="710" y="300"/>
                    </a:lnTo>
                    <a:lnTo>
                      <a:pt x="682" y="321"/>
                    </a:lnTo>
                    <a:lnTo>
                      <a:pt x="650" y="336"/>
                    </a:lnTo>
                    <a:lnTo>
                      <a:pt x="615" y="349"/>
                    </a:lnTo>
                    <a:lnTo>
                      <a:pt x="577" y="356"/>
                    </a:lnTo>
                    <a:lnTo>
                      <a:pt x="538" y="362"/>
                    </a:lnTo>
                    <a:lnTo>
                      <a:pt x="497" y="364"/>
                    </a:lnTo>
                    <a:lnTo>
                      <a:pt x="458" y="364"/>
                    </a:lnTo>
                    <a:lnTo>
                      <a:pt x="380" y="360"/>
                    </a:lnTo>
                    <a:lnTo>
                      <a:pt x="345" y="356"/>
                    </a:lnTo>
                    <a:lnTo>
                      <a:pt x="313" y="351"/>
                    </a:lnTo>
                    <a:lnTo>
                      <a:pt x="285" y="345"/>
                    </a:lnTo>
                    <a:lnTo>
                      <a:pt x="263" y="342"/>
                    </a:lnTo>
                    <a:lnTo>
                      <a:pt x="244" y="338"/>
                    </a:lnTo>
                    <a:lnTo>
                      <a:pt x="233" y="336"/>
                    </a:lnTo>
                    <a:lnTo>
                      <a:pt x="229" y="334"/>
                    </a:lnTo>
                    <a:lnTo>
                      <a:pt x="240" y="394"/>
                    </a:lnTo>
                    <a:lnTo>
                      <a:pt x="246" y="448"/>
                    </a:lnTo>
                    <a:lnTo>
                      <a:pt x="244" y="496"/>
                    </a:lnTo>
                    <a:lnTo>
                      <a:pt x="237" y="539"/>
                    </a:lnTo>
                    <a:lnTo>
                      <a:pt x="226" y="578"/>
                    </a:lnTo>
                    <a:lnTo>
                      <a:pt x="211" y="612"/>
                    </a:lnTo>
                    <a:lnTo>
                      <a:pt x="194" y="640"/>
                    </a:lnTo>
                    <a:lnTo>
                      <a:pt x="175" y="662"/>
                    </a:lnTo>
                    <a:lnTo>
                      <a:pt x="155" y="679"/>
                    </a:lnTo>
                    <a:lnTo>
                      <a:pt x="136" y="692"/>
                    </a:lnTo>
                    <a:lnTo>
                      <a:pt x="97" y="651"/>
                    </a:lnTo>
                    <a:lnTo>
                      <a:pt x="65" y="606"/>
                    </a:lnTo>
                    <a:lnTo>
                      <a:pt x="39" y="558"/>
                    </a:lnTo>
                    <a:lnTo>
                      <a:pt x="21" y="507"/>
                    </a:lnTo>
                    <a:lnTo>
                      <a:pt x="8" y="453"/>
                    </a:lnTo>
                    <a:lnTo>
                      <a:pt x="0" y="399"/>
                    </a:lnTo>
                    <a:lnTo>
                      <a:pt x="0" y="345"/>
                    </a:lnTo>
                    <a:lnTo>
                      <a:pt x="10" y="297"/>
                    </a:lnTo>
                    <a:lnTo>
                      <a:pt x="26" y="250"/>
                    </a:lnTo>
                    <a:lnTo>
                      <a:pt x="54" y="194"/>
                    </a:lnTo>
                    <a:lnTo>
                      <a:pt x="91" y="144"/>
                    </a:lnTo>
                    <a:lnTo>
                      <a:pt x="134" y="101"/>
                    </a:lnTo>
                    <a:lnTo>
                      <a:pt x="183" y="66"/>
                    </a:lnTo>
                    <a:lnTo>
                      <a:pt x="235" y="38"/>
                    </a:lnTo>
                    <a:lnTo>
                      <a:pt x="291" y="17"/>
                    </a:lnTo>
                    <a:lnTo>
                      <a:pt x="350" y="4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E6934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"/>
              <p:cNvSpPr>
                <a:spLocks/>
              </p:cNvSpPr>
              <p:nvPr/>
            </p:nvSpPr>
            <p:spPr bwMode="auto">
              <a:xfrm>
                <a:off x="6777038" y="2600325"/>
                <a:ext cx="1217612" cy="1106488"/>
              </a:xfrm>
              <a:custGeom>
                <a:avLst/>
                <a:gdLst/>
                <a:ahLst/>
                <a:cxnLst>
                  <a:cxn ang="0">
                    <a:pos x="415" y="0"/>
                  </a:cxn>
                  <a:cxn ang="0">
                    <a:pos x="479" y="3"/>
                  </a:cxn>
                  <a:cxn ang="0">
                    <a:pos x="544" y="16"/>
                  </a:cxn>
                  <a:cxn ang="0">
                    <a:pos x="607" y="37"/>
                  </a:cxn>
                  <a:cxn ang="0">
                    <a:pos x="652" y="59"/>
                  </a:cxn>
                  <a:cxn ang="0">
                    <a:pos x="687" y="82"/>
                  </a:cxn>
                  <a:cxn ang="0">
                    <a:pos x="717" y="108"/>
                  </a:cxn>
                  <a:cxn ang="0">
                    <a:pos x="745" y="134"/>
                  </a:cxn>
                  <a:cxn ang="0">
                    <a:pos x="767" y="164"/>
                  </a:cxn>
                  <a:cxn ang="0">
                    <a:pos x="764" y="207"/>
                  </a:cxn>
                  <a:cxn ang="0">
                    <a:pos x="753" y="244"/>
                  </a:cxn>
                  <a:cxn ang="0">
                    <a:pos x="736" y="274"/>
                  </a:cxn>
                  <a:cxn ang="0">
                    <a:pos x="713" y="300"/>
                  </a:cxn>
                  <a:cxn ang="0">
                    <a:pos x="685" y="320"/>
                  </a:cxn>
                  <a:cxn ang="0">
                    <a:pos x="654" y="335"/>
                  </a:cxn>
                  <a:cxn ang="0">
                    <a:pos x="618" y="348"/>
                  </a:cxn>
                  <a:cxn ang="0">
                    <a:pos x="581" y="356"/>
                  </a:cxn>
                  <a:cxn ang="0">
                    <a:pos x="542" y="361"/>
                  </a:cxn>
                  <a:cxn ang="0">
                    <a:pos x="501" y="363"/>
                  </a:cxn>
                  <a:cxn ang="0">
                    <a:pos x="462" y="363"/>
                  </a:cxn>
                  <a:cxn ang="0">
                    <a:pos x="384" y="360"/>
                  </a:cxn>
                  <a:cxn ang="0">
                    <a:pos x="348" y="356"/>
                  </a:cxn>
                  <a:cxn ang="0">
                    <a:pos x="317" y="350"/>
                  </a:cxn>
                  <a:cxn ang="0">
                    <a:pos x="289" y="345"/>
                  </a:cxn>
                  <a:cxn ang="0">
                    <a:pos x="267" y="341"/>
                  </a:cxn>
                  <a:cxn ang="0">
                    <a:pos x="248" y="337"/>
                  </a:cxn>
                  <a:cxn ang="0">
                    <a:pos x="237" y="335"/>
                  </a:cxn>
                  <a:cxn ang="0">
                    <a:pos x="233" y="333"/>
                  </a:cxn>
                  <a:cxn ang="0">
                    <a:pos x="246" y="395"/>
                  </a:cxn>
                  <a:cxn ang="0">
                    <a:pos x="250" y="451"/>
                  </a:cxn>
                  <a:cxn ang="0">
                    <a:pos x="248" y="501"/>
                  </a:cxn>
                  <a:cxn ang="0">
                    <a:pos x="242" y="544"/>
                  </a:cxn>
                  <a:cxn ang="0">
                    <a:pos x="231" y="583"/>
                  </a:cxn>
                  <a:cxn ang="0">
                    <a:pos x="216" y="615"/>
                  </a:cxn>
                  <a:cxn ang="0">
                    <a:pos x="198" y="643"/>
                  </a:cxn>
                  <a:cxn ang="0">
                    <a:pos x="179" y="663"/>
                  </a:cxn>
                  <a:cxn ang="0">
                    <a:pos x="159" y="680"/>
                  </a:cxn>
                  <a:cxn ang="0">
                    <a:pos x="140" y="691"/>
                  </a:cxn>
                  <a:cxn ang="0">
                    <a:pos x="121" y="697"/>
                  </a:cxn>
                  <a:cxn ang="0">
                    <a:pos x="82" y="649"/>
                  </a:cxn>
                  <a:cxn ang="0">
                    <a:pos x="50" y="598"/>
                  </a:cxn>
                  <a:cxn ang="0">
                    <a:pos x="26" y="544"/>
                  </a:cxn>
                  <a:cxn ang="0">
                    <a:pos x="10" y="486"/>
                  </a:cxn>
                  <a:cxn ang="0">
                    <a:pos x="0" y="429"/>
                  </a:cxn>
                  <a:cxn ang="0">
                    <a:pos x="0" y="369"/>
                  </a:cxn>
                  <a:cxn ang="0">
                    <a:pos x="11" y="309"/>
                  </a:cxn>
                  <a:cxn ang="0">
                    <a:pos x="30" y="249"/>
                  </a:cxn>
                  <a:cxn ang="0">
                    <a:pos x="58" y="194"/>
                  </a:cxn>
                  <a:cxn ang="0">
                    <a:pos x="95" y="143"/>
                  </a:cxn>
                  <a:cxn ang="0">
                    <a:pos x="138" y="100"/>
                  </a:cxn>
                  <a:cxn ang="0">
                    <a:pos x="185" y="65"/>
                  </a:cxn>
                  <a:cxn ang="0">
                    <a:pos x="239" y="37"/>
                  </a:cxn>
                  <a:cxn ang="0">
                    <a:pos x="294" y="16"/>
                  </a:cxn>
                  <a:cxn ang="0">
                    <a:pos x="354" y="3"/>
                  </a:cxn>
                  <a:cxn ang="0">
                    <a:pos x="415" y="0"/>
                  </a:cxn>
                </a:cxnLst>
                <a:rect l="0" t="0" r="r" b="b"/>
                <a:pathLst>
                  <a:path w="767" h="697">
                    <a:moveTo>
                      <a:pt x="415" y="0"/>
                    </a:moveTo>
                    <a:lnTo>
                      <a:pt x="479" y="3"/>
                    </a:lnTo>
                    <a:lnTo>
                      <a:pt x="544" y="16"/>
                    </a:lnTo>
                    <a:lnTo>
                      <a:pt x="607" y="37"/>
                    </a:lnTo>
                    <a:lnTo>
                      <a:pt x="652" y="59"/>
                    </a:lnTo>
                    <a:lnTo>
                      <a:pt x="687" y="82"/>
                    </a:lnTo>
                    <a:lnTo>
                      <a:pt x="717" y="108"/>
                    </a:lnTo>
                    <a:lnTo>
                      <a:pt x="745" y="134"/>
                    </a:lnTo>
                    <a:lnTo>
                      <a:pt x="767" y="164"/>
                    </a:lnTo>
                    <a:lnTo>
                      <a:pt x="764" y="207"/>
                    </a:lnTo>
                    <a:lnTo>
                      <a:pt x="753" y="244"/>
                    </a:lnTo>
                    <a:lnTo>
                      <a:pt x="736" y="274"/>
                    </a:lnTo>
                    <a:lnTo>
                      <a:pt x="713" y="300"/>
                    </a:lnTo>
                    <a:lnTo>
                      <a:pt x="685" y="320"/>
                    </a:lnTo>
                    <a:lnTo>
                      <a:pt x="654" y="335"/>
                    </a:lnTo>
                    <a:lnTo>
                      <a:pt x="618" y="348"/>
                    </a:lnTo>
                    <a:lnTo>
                      <a:pt x="581" y="356"/>
                    </a:lnTo>
                    <a:lnTo>
                      <a:pt x="542" y="361"/>
                    </a:lnTo>
                    <a:lnTo>
                      <a:pt x="501" y="363"/>
                    </a:lnTo>
                    <a:lnTo>
                      <a:pt x="462" y="363"/>
                    </a:lnTo>
                    <a:lnTo>
                      <a:pt x="384" y="360"/>
                    </a:lnTo>
                    <a:lnTo>
                      <a:pt x="348" y="356"/>
                    </a:lnTo>
                    <a:lnTo>
                      <a:pt x="317" y="350"/>
                    </a:lnTo>
                    <a:lnTo>
                      <a:pt x="289" y="345"/>
                    </a:lnTo>
                    <a:lnTo>
                      <a:pt x="267" y="341"/>
                    </a:lnTo>
                    <a:lnTo>
                      <a:pt x="248" y="337"/>
                    </a:lnTo>
                    <a:lnTo>
                      <a:pt x="237" y="335"/>
                    </a:lnTo>
                    <a:lnTo>
                      <a:pt x="233" y="333"/>
                    </a:lnTo>
                    <a:lnTo>
                      <a:pt x="246" y="395"/>
                    </a:lnTo>
                    <a:lnTo>
                      <a:pt x="250" y="451"/>
                    </a:lnTo>
                    <a:lnTo>
                      <a:pt x="248" y="501"/>
                    </a:lnTo>
                    <a:lnTo>
                      <a:pt x="242" y="544"/>
                    </a:lnTo>
                    <a:lnTo>
                      <a:pt x="231" y="583"/>
                    </a:lnTo>
                    <a:lnTo>
                      <a:pt x="216" y="615"/>
                    </a:lnTo>
                    <a:lnTo>
                      <a:pt x="198" y="643"/>
                    </a:lnTo>
                    <a:lnTo>
                      <a:pt x="179" y="663"/>
                    </a:lnTo>
                    <a:lnTo>
                      <a:pt x="159" y="680"/>
                    </a:lnTo>
                    <a:lnTo>
                      <a:pt x="140" y="691"/>
                    </a:lnTo>
                    <a:lnTo>
                      <a:pt x="121" y="697"/>
                    </a:lnTo>
                    <a:lnTo>
                      <a:pt x="82" y="649"/>
                    </a:lnTo>
                    <a:lnTo>
                      <a:pt x="50" y="598"/>
                    </a:lnTo>
                    <a:lnTo>
                      <a:pt x="26" y="544"/>
                    </a:lnTo>
                    <a:lnTo>
                      <a:pt x="10" y="486"/>
                    </a:lnTo>
                    <a:lnTo>
                      <a:pt x="0" y="429"/>
                    </a:lnTo>
                    <a:lnTo>
                      <a:pt x="0" y="369"/>
                    </a:lnTo>
                    <a:lnTo>
                      <a:pt x="11" y="309"/>
                    </a:lnTo>
                    <a:lnTo>
                      <a:pt x="30" y="249"/>
                    </a:lnTo>
                    <a:lnTo>
                      <a:pt x="58" y="194"/>
                    </a:lnTo>
                    <a:lnTo>
                      <a:pt x="95" y="143"/>
                    </a:lnTo>
                    <a:lnTo>
                      <a:pt x="138" y="100"/>
                    </a:lnTo>
                    <a:lnTo>
                      <a:pt x="185" y="65"/>
                    </a:lnTo>
                    <a:lnTo>
                      <a:pt x="239" y="37"/>
                    </a:lnTo>
                    <a:lnTo>
                      <a:pt x="294" y="16"/>
                    </a:lnTo>
                    <a:lnTo>
                      <a:pt x="354" y="3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"/>
              <p:cNvSpPr>
                <a:spLocks/>
              </p:cNvSpPr>
              <p:nvPr/>
            </p:nvSpPr>
            <p:spPr bwMode="auto">
              <a:xfrm>
                <a:off x="6985000" y="2682875"/>
                <a:ext cx="892175" cy="417513"/>
              </a:xfrm>
              <a:custGeom>
                <a:avLst/>
                <a:gdLst/>
                <a:ahLst/>
                <a:cxnLst>
                  <a:cxn ang="0">
                    <a:pos x="411" y="0"/>
                  </a:cxn>
                  <a:cxn ang="0">
                    <a:pos x="417" y="2"/>
                  </a:cxn>
                  <a:cxn ang="0">
                    <a:pos x="432" y="5"/>
                  </a:cxn>
                  <a:cxn ang="0">
                    <a:pos x="452" y="11"/>
                  </a:cxn>
                  <a:cxn ang="0">
                    <a:pos x="476" y="20"/>
                  </a:cxn>
                  <a:cxn ang="0">
                    <a:pos x="502" y="33"/>
                  </a:cxn>
                  <a:cxn ang="0">
                    <a:pos x="527" y="50"/>
                  </a:cxn>
                  <a:cxn ang="0">
                    <a:pos x="545" y="71"/>
                  </a:cxn>
                  <a:cxn ang="0">
                    <a:pos x="558" y="95"/>
                  </a:cxn>
                  <a:cxn ang="0">
                    <a:pos x="562" y="112"/>
                  </a:cxn>
                  <a:cxn ang="0">
                    <a:pos x="562" y="132"/>
                  </a:cxn>
                  <a:cxn ang="0">
                    <a:pos x="558" y="153"/>
                  </a:cxn>
                  <a:cxn ang="0">
                    <a:pos x="551" y="175"/>
                  </a:cxn>
                  <a:cxn ang="0">
                    <a:pos x="536" y="196"/>
                  </a:cxn>
                  <a:cxn ang="0">
                    <a:pos x="517" y="216"/>
                  </a:cxn>
                  <a:cxn ang="0">
                    <a:pos x="491" y="233"/>
                  </a:cxn>
                  <a:cxn ang="0">
                    <a:pos x="458" y="248"/>
                  </a:cxn>
                  <a:cxn ang="0">
                    <a:pos x="419" y="257"/>
                  </a:cxn>
                  <a:cxn ang="0">
                    <a:pos x="370" y="263"/>
                  </a:cxn>
                  <a:cxn ang="0">
                    <a:pos x="301" y="263"/>
                  </a:cxn>
                  <a:cxn ang="0">
                    <a:pos x="240" y="259"/>
                  </a:cxn>
                  <a:cxn ang="0">
                    <a:pos x="184" y="252"/>
                  </a:cxn>
                  <a:cxn ang="0">
                    <a:pos x="136" y="240"/>
                  </a:cxn>
                  <a:cxn ang="0">
                    <a:pos x="95" y="227"/>
                  </a:cxn>
                  <a:cxn ang="0">
                    <a:pos x="61" y="214"/>
                  </a:cxn>
                  <a:cxn ang="0">
                    <a:pos x="35" y="203"/>
                  </a:cxn>
                  <a:cxn ang="0">
                    <a:pos x="14" y="192"/>
                  </a:cxn>
                  <a:cxn ang="0">
                    <a:pos x="3" y="184"/>
                  </a:cxn>
                  <a:cxn ang="0">
                    <a:pos x="0" y="183"/>
                  </a:cxn>
                  <a:cxn ang="0">
                    <a:pos x="63" y="190"/>
                  </a:cxn>
                  <a:cxn ang="0">
                    <a:pos x="119" y="192"/>
                  </a:cxn>
                  <a:cxn ang="0">
                    <a:pos x="169" y="186"/>
                  </a:cxn>
                  <a:cxn ang="0">
                    <a:pos x="214" y="175"/>
                  </a:cxn>
                  <a:cxn ang="0">
                    <a:pos x="253" y="160"/>
                  </a:cxn>
                  <a:cxn ang="0">
                    <a:pos x="286" y="143"/>
                  </a:cxn>
                  <a:cxn ang="0">
                    <a:pos x="316" y="123"/>
                  </a:cxn>
                  <a:cxn ang="0">
                    <a:pos x="340" y="102"/>
                  </a:cxn>
                  <a:cxn ang="0">
                    <a:pos x="361" y="80"/>
                  </a:cxn>
                  <a:cxn ang="0">
                    <a:pos x="378" y="60"/>
                  </a:cxn>
                  <a:cxn ang="0">
                    <a:pos x="391" y="41"/>
                  </a:cxn>
                  <a:cxn ang="0">
                    <a:pos x="400" y="24"/>
                  </a:cxn>
                  <a:cxn ang="0">
                    <a:pos x="406" y="11"/>
                  </a:cxn>
                  <a:cxn ang="0">
                    <a:pos x="411" y="0"/>
                  </a:cxn>
                </a:cxnLst>
                <a:rect l="0" t="0" r="r" b="b"/>
                <a:pathLst>
                  <a:path w="562" h="263">
                    <a:moveTo>
                      <a:pt x="411" y="0"/>
                    </a:moveTo>
                    <a:lnTo>
                      <a:pt x="417" y="2"/>
                    </a:lnTo>
                    <a:lnTo>
                      <a:pt x="432" y="5"/>
                    </a:lnTo>
                    <a:lnTo>
                      <a:pt x="452" y="11"/>
                    </a:lnTo>
                    <a:lnTo>
                      <a:pt x="476" y="20"/>
                    </a:lnTo>
                    <a:lnTo>
                      <a:pt x="502" y="33"/>
                    </a:lnTo>
                    <a:lnTo>
                      <a:pt x="527" y="50"/>
                    </a:lnTo>
                    <a:lnTo>
                      <a:pt x="545" y="71"/>
                    </a:lnTo>
                    <a:lnTo>
                      <a:pt x="558" y="95"/>
                    </a:lnTo>
                    <a:lnTo>
                      <a:pt x="562" y="112"/>
                    </a:lnTo>
                    <a:lnTo>
                      <a:pt x="562" y="132"/>
                    </a:lnTo>
                    <a:lnTo>
                      <a:pt x="558" y="153"/>
                    </a:lnTo>
                    <a:lnTo>
                      <a:pt x="551" y="175"/>
                    </a:lnTo>
                    <a:lnTo>
                      <a:pt x="536" y="196"/>
                    </a:lnTo>
                    <a:lnTo>
                      <a:pt x="517" y="216"/>
                    </a:lnTo>
                    <a:lnTo>
                      <a:pt x="491" y="233"/>
                    </a:lnTo>
                    <a:lnTo>
                      <a:pt x="458" y="248"/>
                    </a:lnTo>
                    <a:lnTo>
                      <a:pt x="419" y="257"/>
                    </a:lnTo>
                    <a:lnTo>
                      <a:pt x="370" y="263"/>
                    </a:lnTo>
                    <a:lnTo>
                      <a:pt x="301" y="263"/>
                    </a:lnTo>
                    <a:lnTo>
                      <a:pt x="240" y="259"/>
                    </a:lnTo>
                    <a:lnTo>
                      <a:pt x="184" y="252"/>
                    </a:lnTo>
                    <a:lnTo>
                      <a:pt x="136" y="240"/>
                    </a:lnTo>
                    <a:lnTo>
                      <a:pt x="95" y="227"/>
                    </a:lnTo>
                    <a:lnTo>
                      <a:pt x="61" y="214"/>
                    </a:lnTo>
                    <a:lnTo>
                      <a:pt x="35" y="203"/>
                    </a:lnTo>
                    <a:lnTo>
                      <a:pt x="14" y="192"/>
                    </a:lnTo>
                    <a:lnTo>
                      <a:pt x="3" y="184"/>
                    </a:lnTo>
                    <a:lnTo>
                      <a:pt x="0" y="183"/>
                    </a:lnTo>
                    <a:lnTo>
                      <a:pt x="63" y="190"/>
                    </a:lnTo>
                    <a:lnTo>
                      <a:pt x="119" y="192"/>
                    </a:lnTo>
                    <a:lnTo>
                      <a:pt x="169" y="186"/>
                    </a:lnTo>
                    <a:lnTo>
                      <a:pt x="214" y="175"/>
                    </a:lnTo>
                    <a:lnTo>
                      <a:pt x="253" y="160"/>
                    </a:lnTo>
                    <a:lnTo>
                      <a:pt x="286" y="143"/>
                    </a:lnTo>
                    <a:lnTo>
                      <a:pt x="316" y="123"/>
                    </a:lnTo>
                    <a:lnTo>
                      <a:pt x="340" y="102"/>
                    </a:lnTo>
                    <a:lnTo>
                      <a:pt x="361" y="80"/>
                    </a:lnTo>
                    <a:lnTo>
                      <a:pt x="378" y="60"/>
                    </a:lnTo>
                    <a:lnTo>
                      <a:pt x="391" y="41"/>
                    </a:lnTo>
                    <a:lnTo>
                      <a:pt x="400" y="24"/>
                    </a:lnTo>
                    <a:lnTo>
                      <a:pt x="406" y="11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0"/>
              <p:cNvSpPr>
                <a:spLocks noEditPoints="1"/>
              </p:cNvSpPr>
              <p:nvPr/>
            </p:nvSpPr>
            <p:spPr bwMode="auto">
              <a:xfrm>
                <a:off x="7537450" y="2863850"/>
                <a:ext cx="339725" cy="241300"/>
              </a:xfrm>
              <a:custGeom>
                <a:avLst/>
                <a:gdLst/>
                <a:ahLst/>
                <a:cxnLst>
                  <a:cxn ang="0">
                    <a:pos x="5" y="152"/>
                  </a:cxn>
                  <a:cxn ang="0">
                    <a:pos x="0" y="152"/>
                  </a:cxn>
                  <a:cxn ang="0">
                    <a:pos x="5" y="152"/>
                  </a:cxn>
                  <a:cxn ang="0">
                    <a:pos x="212" y="0"/>
                  </a:cxn>
                  <a:cxn ang="0">
                    <a:pos x="212" y="1"/>
                  </a:cxn>
                  <a:cxn ang="0">
                    <a:pos x="214" y="9"/>
                  </a:cxn>
                  <a:cxn ang="0">
                    <a:pos x="214" y="31"/>
                  </a:cxn>
                  <a:cxn ang="0">
                    <a:pos x="212" y="44"/>
                  </a:cxn>
                  <a:cxn ang="0">
                    <a:pos x="208" y="61"/>
                  </a:cxn>
                  <a:cxn ang="0">
                    <a:pos x="201" y="78"/>
                  </a:cxn>
                  <a:cxn ang="0">
                    <a:pos x="190" y="95"/>
                  </a:cxn>
                  <a:cxn ang="0">
                    <a:pos x="175" y="110"/>
                  </a:cxn>
                  <a:cxn ang="0">
                    <a:pos x="154" y="125"/>
                  </a:cxn>
                  <a:cxn ang="0">
                    <a:pos x="126" y="136"/>
                  </a:cxn>
                  <a:cxn ang="0">
                    <a:pos x="91" y="145"/>
                  </a:cxn>
                  <a:cxn ang="0">
                    <a:pos x="50" y="151"/>
                  </a:cxn>
                  <a:cxn ang="0">
                    <a:pos x="5" y="152"/>
                  </a:cxn>
                  <a:cxn ang="0">
                    <a:pos x="15" y="151"/>
                  </a:cxn>
                  <a:cxn ang="0">
                    <a:pos x="30" y="149"/>
                  </a:cxn>
                  <a:cxn ang="0">
                    <a:pos x="50" y="147"/>
                  </a:cxn>
                  <a:cxn ang="0">
                    <a:pos x="72" y="141"/>
                  </a:cxn>
                  <a:cxn ang="0">
                    <a:pos x="97" y="134"/>
                  </a:cxn>
                  <a:cxn ang="0">
                    <a:pos x="121" y="125"/>
                  </a:cxn>
                  <a:cxn ang="0">
                    <a:pos x="145" y="113"/>
                  </a:cxn>
                  <a:cxn ang="0">
                    <a:pos x="167" y="98"/>
                  </a:cxn>
                  <a:cxn ang="0">
                    <a:pos x="186" y="80"/>
                  </a:cxn>
                  <a:cxn ang="0">
                    <a:pos x="201" y="57"/>
                  </a:cxn>
                  <a:cxn ang="0">
                    <a:pos x="210" y="31"/>
                  </a:cxn>
                  <a:cxn ang="0">
                    <a:pos x="212" y="0"/>
                  </a:cxn>
                </a:cxnLst>
                <a:rect l="0" t="0" r="r" b="b"/>
                <a:pathLst>
                  <a:path w="214" h="152">
                    <a:moveTo>
                      <a:pt x="5" y="152"/>
                    </a:moveTo>
                    <a:lnTo>
                      <a:pt x="0" y="152"/>
                    </a:lnTo>
                    <a:lnTo>
                      <a:pt x="5" y="152"/>
                    </a:lnTo>
                    <a:close/>
                    <a:moveTo>
                      <a:pt x="212" y="0"/>
                    </a:moveTo>
                    <a:lnTo>
                      <a:pt x="212" y="1"/>
                    </a:lnTo>
                    <a:lnTo>
                      <a:pt x="214" y="9"/>
                    </a:lnTo>
                    <a:lnTo>
                      <a:pt x="214" y="31"/>
                    </a:lnTo>
                    <a:lnTo>
                      <a:pt x="212" y="44"/>
                    </a:lnTo>
                    <a:lnTo>
                      <a:pt x="208" y="61"/>
                    </a:lnTo>
                    <a:lnTo>
                      <a:pt x="201" y="78"/>
                    </a:lnTo>
                    <a:lnTo>
                      <a:pt x="190" y="95"/>
                    </a:lnTo>
                    <a:lnTo>
                      <a:pt x="175" y="110"/>
                    </a:lnTo>
                    <a:lnTo>
                      <a:pt x="154" y="125"/>
                    </a:lnTo>
                    <a:lnTo>
                      <a:pt x="126" y="136"/>
                    </a:lnTo>
                    <a:lnTo>
                      <a:pt x="91" y="145"/>
                    </a:lnTo>
                    <a:lnTo>
                      <a:pt x="50" y="151"/>
                    </a:lnTo>
                    <a:lnTo>
                      <a:pt x="5" y="152"/>
                    </a:lnTo>
                    <a:lnTo>
                      <a:pt x="15" y="151"/>
                    </a:lnTo>
                    <a:lnTo>
                      <a:pt x="30" y="149"/>
                    </a:lnTo>
                    <a:lnTo>
                      <a:pt x="50" y="147"/>
                    </a:lnTo>
                    <a:lnTo>
                      <a:pt x="72" y="141"/>
                    </a:lnTo>
                    <a:lnTo>
                      <a:pt x="97" y="134"/>
                    </a:lnTo>
                    <a:lnTo>
                      <a:pt x="121" y="125"/>
                    </a:lnTo>
                    <a:lnTo>
                      <a:pt x="145" y="113"/>
                    </a:lnTo>
                    <a:lnTo>
                      <a:pt x="167" y="98"/>
                    </a:lnTo>
                    <a:lnTo>
                      <a:pt x="186" y="80"/>
                    </a:lnTo>
                    <a:lnTo>
                      <a:pt x="201" y="57"/>
                    </a:lnTo>
                    <a:lnTo>
                      <a:pt x="210" y="31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A6B8B7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1"/>
              <p:cNvSpPr>
                <a:spLocks/>
              </p:cNvSpPr>
              <p:nvPr/>
            </p:nvSpPr>
            <p:spPr bwMode="auto">
              <a:xfrm>
                <a:off x="8045450" y="3011488"/>
                <a:ext cx="95250" cy="487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9" y="13"/>
                  </a:cxn>
                  <a:cxn ang="0">
                    <a:pos x="19" y="30"/>
                  </a:cxn>
                  <a:cxn ang="0">
                    <a:pos x="30" y="52"/>
                  </a:cxn>
                  <a:cxn ang="0">
                    <a:pos x="41" y="80"/>
                  </a:cxn>
                  <a:cxn ang="0">
                    <a:pos x="50" y="115"/>
                  </a:cxn>
                  <a:cxn ang="0">
                    <a:pos x="56" y="155"/>
                  </a:cxn>
                  <a:cxn ang="0">
                    <a:pos x="60" y="201"/>
                  </a:cxn>
                  <a:cxn ang="0">
                    <a:pos x="56" y="252"/>
                  </a:cxn>
                  <a:cxn ang="0">
                    <a:pos x="47" y="307"/>
                  </a:cxn>
                  <a:cxn ang="0">
                    <a:pos x="47" y="302"/>
                  </a:cxn>
                  <a:cxn ang="0">
                    <a:pos x="48" y="287"/>
                  </a:cxn>
                  <a:cxn ang="0">
                    <a:pos x="50" y="261"/>
                  </a:cxn>
                  <a:cxn ang="0">
                    <a:pos x="50" y="229"/>
                  </a:cxn>
                  <a:cxn ang="0">
                    <a:pos x="48" y="190"/>
                  </a:cxn>
                  <a:cxn ang="0">
                    <a:pos x="43" y="147"/>
                  </a:cxn>
                  <a:cxn ang="0">
                    <a:pos x="34" y="99"/>
                  </a:cxn>
                  <a:cxn ang="0">
                    <a:pos x="21" y="50"/>
                  </a:cxn>
                  <a:cxn ang="0">
                    <a:pos x="0" y="0"/>
                  </a:cxn>
                </a:cxnLst>
                <a:rect l="0" t="0" r="r" b="b"/>
                <a:pathLst>
                  <a:path w="60" h="307">
                    <a:moveTo>
                      <a:pt x="0" y="0"/>
                    </a:moveTo>
                    <a:lnTo>
                      <a:pt x="2" y="4"/>
                    </a:lnTo>
                    <a:lnTo>
                      <a:pt x="9" y="13"/>
                    </a:lnTo>
                    <a:lnTo>
                      <a:pt x="19" y="30"/>
                    </a:lnTo>
                    <a:lnTo>
                      <a:pt x="30" y="52"/>
                    </a:lnTo>
                    <a:lnTo>
                      <a:pt x="41" y="80"/>
                    </a:lnTo>
                    <a:lnTo>
                      <a:pt x="50" y="115"/>
                    </a:lnTo>
                    <a:lnTo>
                      <a:pt x="56" y="155"/>
                    </a:lnTo>
                    <a:lnTo>
                      <a:pt x="60" y="201"/>
                    </a:lnTo>
                    <a:lnTo>
                      <a:pt x="56" y="252"/>
                    </a:lnTo>
                    <a:lnTo>
                      <a:pt x="47" y="307"/>
                    </a:lnTo>
                    <a:lnTo>
                      <a:pt x="47" y="302"/>
                    </a:lnTo>
                    <a:lnTo>
                      <a:pt x="48" y="287"/>
                    </a:lnTo>
                    <a:lnTo>
                      <a:pt x="50" y="261"/>
                    </a:lnTo>
                    <a:lnTo>
                      <a:pt x="50" y="229"/>
                    </a:lnTo>
                    <a:lnTo>
                      <a:pt x="48" y="190"/>
                    </a:lnTo>
                    <a:lnTo>
                      <a:pt x="43" y="147"/>
                    </a:lnTo>
                    <a:lnTo>
                      <a:pt x="34" y="99"/>
                    </a:lnTo>
                    <a:lnTo>
                      <a:pt x="2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2"/>
              <p:cNvSpPr>
                <a:spLocks/>
              </p:cNvSpPr>
              <p:nvPr/>
            </p:nvSpPr>
            <p:spPr bwMode="auto">
              <a:xfrm>
                <a:off x="7843838" y="4124325"/>
                <a:ext cx="166687" cy="11715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3" y="26"/>
                  </a:cxn>
                  <a:cxn ang="0">
                    <a:pos x="105" y="733"/>
                  </a:cxn>
                  <a:cxn ang="0">
                    <a:pos x="66" y="737"/>
                  </a:cxn>
                  <a:cxn ang="0">
                    <a:pos x="25" y="738"/>
                  </a:cxn>
                  <a:cxn ang="0">
                    <a:pos x="13" y="641"/>
                  </a:cxn>
                  <a:cxn ang="0">
                    <a:pos x="4" y="533"/>
                  </a:cxn>
                  <a:cxn ang="0">
                    <a:pos x="0" y="421"/>
                  </a:cxn>
                  <a:cxn ang="0">
                    <a:pos x="0" y="336"/>
                  </a:cxn>
                  <a:cxn ang="0">
                    <a:pos x="2" y="259"/>
                  </a:cxn>
                  <a:cxn ang="0">
                    <a:pos x="4" y="192"/>
                  </a:cxn>
                  <a:cxn ang="0">
                    <a:pos x="10" y="134"/>
                  </a:cxn>
                  <a:cxn ang="0">
                    <a:pos x="13" y="88"/>
                  </a:cxn>
                  <a:cxn ang="0">
                    <a:pos x="19" y="50"/>
                  </a:cxn>
                  <a:cxn ang="0">
                    <a:pos x="23" y="22"/>
                  </a:cxn>
                  <a:cxn ang="0">
                    <a:pos x="25" y="6"/>
                  </a:cxn>
                  <a:cxn ang="0">
                    <a:pos x="27" y="0"/>
                  </a:cxn>
                </a:cxnLst>
                <a:rect l="0" t="0" r="r" b="b"/>
                <a:pathLst>
                  <a:path w="105" h="738">
                    <a:moveTo>
                      <a:pt x="27" y="0"/>
                    </a:moveTo>
                    <a:lnTo>
                      <a:pt x="73" y="26"/>
                    </a:lnTo>
                    <a:lnTo>
                      <a:pt x="105" y="733"/>
                    </a:lnTo>
                    <a:lnTo>
                      <a:pt x="66" y="737"/>
                    </a:lnTo>
                    <a:lnTo>
                      <a:pt x="25" y="738"/>
                    </a:lnTo>
                    <a:lnTo>
                      <a:pt x="13" y="641"/>
                    </a:lnTo>
                    <a:lnTo>
                      <a:pt x="4" y="533"/>
                    </a:lnTo>
                    <a:lnTo>
                      <a:pt x="0" y="421"/>
                    </a:lnTo>
                    <a:lnTo>
                      <a:pt x="0" y="336"/>
                    </a:lnTo>
                    <a:lnTo>
                      <a:pt x="2" y="259"/>
                    </a:lnTo>
                    <a:lnTo>
                      <a:pt x="4" y="192"/>
                    </a:lnTo>
                    <a:lnTo>
                      <a:pt x="10" y="134"/>
                    </a:lnTo>
                    <a:lnTo>
                      <a:pt x="13" y="88"/>
                    </a:lnTo>
                    <a:lnTo>
                      <a:pt x="19" y="50"/>
                    </a:lnTo>
                    <a:lnTo>
                      <a:pt x="23" y="22"/>
                    </a:lnTo>
                    <a:lnTo>
                      <a:pt x="25" y="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8DBCC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3"/>
              <p:cNvSpPr>
                <a:spLocks/>
              </p:cNvSpPr>
              <p:nvPr/>
            </p:nvSpPr>
            <p:spPr bwMode="auto">
              <a:xfrm>
                <a:off x="7862888" y="4086225"/>
                <a:ext cx="611187" cy="1208088"/>
              </a:xfrm>
              <a:custGeom>
                <a:avLst/>
                <a:gdLst/>
                <a:ahLst/>
                <a:cxnLst>
                  <a:cxn ang="0">
                    <a:pos x="158" y="0"/>
                  </a:cxn>
                  <a:cxn ang="0">
                    <a:pos x="160" y="3"/>
                  </a:cxn>
                  <a:cxn ang="0">
                    <a:pos x="167" y="13"/>
                  </a:cxn>
                  <a:cxn ang="0">
                    <a:pos x="177" y="30"/>
                  </a:cxn>
                  <a:cxn ang="0">
                    <a:pos x="191" y="52"/>
                  </a:cxn>
                  <a:cxn ang="0">
                    <a:pos x="206" y="78"/>
                  </a:cxn>
                  <a:cxn ang="0">
                    <a:pos x="223" y="110"/>
                  </a:cxn>
                  <a:cxn ang="0">
                    <a:pos x="244" y="145"/>
                  </a:cxn>
                  <a:cxn ang="0">
                    <a:pos x="262" y="182"/>
                  </a:cxn>
                  <a:cxn ang="0">
                    <a:pos x="292" y="255"/>
                  </a:cxn>
                  <a:cxn ang="0">
                    <a:pos x="320" y="333"/>
                  </a:cxn>
                  <a:cxn ang="0">
                    <a:pos x="342" y="416"/>
                  </a:cxn>
                  <a:cxn ang="0">
                    <a:pos x="361" y="498"/>
                  </a:cxn>
                  <a:cxn ang="0">
                    <a:pos x="376" y="581"/>
                  </a:cxn>
                  <a:cxn ang="0">
                    <a:pos x="385" y="660"/>
                  </a:cxn>
                  <a:cxn ang="0">
                    <a:pos x="381" y="671"/>
                  </a:cxn>
                  <a:cxn ang="0">
                    <a:pos x="378" y="677"/>
                  </a:cxn>
                  <a:cxn ang="0">
                    <a:pos x="361" y="692"/>
                  </a:cxn>
                  <a:cxn ang="0">
                    <a:pos x="337" y="705"/>
                  </a:cxn>
                  <a:cxn ang="0">
                    <a:pos x="305" y="718"/>
                  </a:cxn>
                  <a:cxn ang="0">
                    <a:pos x="268" y="731"/>
                  </a:cxn>
                  <a:cxn ang="0">
                    <a:pos x="221" y="740"/>
                  </a:cxn>
                  <a:cxn ang="0">
                    <a:pos x="165" y="749"/>
                  </a:cxn>
                  <a:cxn ang="0">
                    <a:pos x="102" y="755"/>
                  </a:cxn>
                  <a:cxn ang="0">
                    <a:pos x="29" y="761"/>
                  </a:cxn>
                  <a:cxn ang="0">
                    <a:pos x="20" y="684"/>
                  </a:cxn>
                  <a:cxn ang="0">
                    <a:pos x="11" y="598"/>
                  </a:cxn>
                  <a:cxn ang="0">
                    <a:pos x="5" y="505"/>
                  </a:cxn>
                  <a:cxn ang="0">
                    <a:pos x="1" y="410"/>
                  </a:cxn>
                  <a:cxn ang="0">
                    <a:pos x="0" y="326"/>
                  </a:cxn>
                  <a:cxn ang="0">
                    <a:pos x="1" y="253"/>
                  </a:cxn>
                  <a:cxn ang="0">
                    <a:pos x="1" y="190"/>
                  </a:cxn>
                  <a:cxn ang="0">
                    <a:pos x="5" y="138"/>
                  </a:cxn>
                  <a:cxn ang="0">
                    <a:pos x="7" y="97"/>
                  </a:cxn>
                  <a:cxn ang="0">
                    <a:pos x="11" y="65"/>
                  </a:cxn>
                  <a:cxn ang="0">
                    <a:pos x="13" y="43"/>
                  </a:cxn>
                  <a:cxn ang="0">
                    <a:pos x="15" y="28"/>
                  </a:cxn>
                  <a:cxn ang="0">
                    <a:pos x="15" y="24"/>
                  </a:cxn>
                  <a:cxn ang="0">
                    <a:pos x="158" y="0"/>
                  </a:cxn>
                </a:cxnLst>
                <a:rect l="0" t="0" r="r" b="b"/>
                <a:pathLst>
                  <a:path w="385" h="761">
                    <a:moveTo>
                      <a:pt x="158" y="0"/>
                    </a:moveTo>
                    <a:lnTo>
                      <a:pt x="160" y="3"/>
                    </a:lnTo>
                    <a:lnTo>
                      <a:pt x="167" y="13"/>
                    </a:lnTo>
                    <a:lnTo>
                      <a:pt x="177" y="30"/>
                    </a:lnTo>
                    <a:lnTo>
                      <a:pt x="191" y="52"/>
                    </a:lnTo>
                    <a:lnTo>
                      <a:pt x="206" y="78"/>
                    </a:lnTo>
                    <a:lnTo>
                      <a:pt x="223" y="110"/>
                    </a:lnTo>
                    <a:lnTo>
                      <a:pt x="244" y="145"/>
                    </a:lnTo>
                    <a:lnTo>
                      <a:pt x="262" y="182"/>
                    </a:lnTo>
                    <a:lnTo>
                      <a:pt x="292" y="255"/>
                    </a:lnTo>
                    <a:lnTo>
                      <a:pt x="320" y="333"/>
                    </a:lnTo>
                    <a:lnTo>
                      <a:pt x="342" y="416"/>
                    </a:lnTo>
                    <a:lnTo>
                      <a:pt x="361" y="498"/>
                    </a:lnTo>
                    <a:lnTo>
                      <a:pt x="376" y="581"/>
                    </a:lnTo>
                    <a:lnTo>
                      <a:pt x="385" y="660"/>
                    </a:lnTo>
                    <a:lnTo>
                      <a:pt x="381" y="671"/>
                    </a:lnTo>
                    <a:lnTo>
                      <a:pt x="378" y="677"/>
                    </a:lnTo>
                    <a:lnTo>
                      <a:pt x="361" y="692"/>
                    </a:lnTo>
                    <a:lnTo>
                      <a:pt x="337" y="705"/>
                    </a:lnTo>
                    <a:lnTo>
                      <a:pt x="305" y="718"/>
                    </a:lnTo>
                    <a:lnTo>
                      <a:pt x="268" y="731"/>
                    </a:lnTo>
                    <a:lnTo>
                      <a:pt x="221" y="740"/>
                    </a:lnTo>
                    <a:lnTo>
                      <a:pt x="165" y="749"/>
                    </a:lnTo>
                    <a:lnTo>
                      <a:pt x="102" y="755"/>
                    </a:lnTo>
                    <a:lnTo>
                      <a:pt x="29" y="761"/>
                    </a:lnTo>
                    <a:lnTo>
                      <a:pt x="20" y="684"/>
                    </a:lnTo>
                    <a:lnTo>
                      <a:pt x="11" y="598"/>
                    </a:lnTo>
                    <a:lnTo>
                      <a:pt x="5" y="505"/>
                    </a:lnTo>
                    <a:lnTo>
                      <a:pt x="1" y="410"/>
                    </a:lnTo>
                    <a:lnTo>
                      <a:pt x="0" y="326"/>
                    </a:lnTo>
                    <a:lnTo>
                      <a:pt x="1" y="253"/>
                    </a:lnTo>
                    <a:lnTo>
                      <a:pt x="1" y="190"/>
                    </a:lnTo>
                    <a:lnTo>
                      <a:pt x="5" y="138"/>
                    </a:lnTo>
                    <a:lnTo>
                      <a:pt x="7" y="97"/>
                    </a:lnTo>
                    <a:lnTo>
                      <a:pt x="11" y="65"/>
                    </a:lnTo>
                    <a:lnTo>
                      <a:pt x="13" y="43"/>
                    </a:lnTo>
                    <a:lnTo>
                      <a:pt x="15" y="28"/>
                    </a:lnTo>
                    <a:lnTo>
                      <a:pt x="15" y="24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4"/>
              <p:cNvSpPr>
                <a:spLocks/>
              </p:cNvSpPr>
              <p:nvPr/>
            </p:nvSpPr>
            <p:spPr bwMode="auto">
              <a:xfrm>
                <a:off x="6700838" y="4135438"/>
                <a:ext cx="415925" cy="1143000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62" y="377"/>
                  </a:cxn>
                  <a:cxn ang="0">
                    <a:pos x="262" y="383"/>
                  </a:cxn>
                  <a:cxn ang="0">
                    <a:pos x="261" y="401"/>
                  </a:cxn>
                  <a:cxn ang="0">
                    <a:pos x="259" y="429"/>
                  </a:cxn>
                  <a:cxn ang="0">
                    <a:pos x="255" y="467"/>
                  </a:cxn>
                  <a:cxn ang="0">
                    <a:pos x="253" y="509"/>
                  </a:cxn>
                  <a:cxn ang="0">
                    <a:pos x="251" y="558"/>
                  </a:cxn>
                  <a:cxn ang="0">
                    <a:pos x="249" y="610"/>
                  </a:cxn>
                  <a:cxn ang="0">
                    <a:pos x="249" y="720"/>
                  </a:cxn>
                  <a:cxn ang="0">
                    <a:pos x="184" y="711"/>
                  </a:cxn>
                  <a:cxn ang="0">
                    <a:pos x="128" y="700"/>
                  </a:cxn>
                  <a:cxn ang="0">
                    <a:pos x="84" y="687"/>
                  </a:cxn>
                  <a:cxn ang="0">
                    <a:pos x="48" y="672"/>
                  </a:cxn>
                  <a:cxn ang="0">
                    <a:pos x="20" y="655"/>
                  </a:cxn>
                  <a:cxn ang="0">
                    <a:pos x="4" y="638"/>
                  </a:cxn>
                  <a:cxn ang="0">
                    <a:pos x="2" y="634"/>
                  </a:cxn>
                  <a:cxn ang="0">
                    <a:pos x="2" y="633"/>
                  </a:cxn>
                  <a:cxn ang="0">
                    <a:pos x="0" y="629"/>
                  </a:cxn>
                  <a:cxn ang="0">
                    <a:pos x="0" y="627"/>
                  </a:cxn>
                  <a:cxn ang="0">
                    <a:pos x="7" y="543"/>
                  </a:cxn>
                  <a:cxn ang="0">
                    <a:pos x="20" y="455"/>
                  </a:cxn>
                  <a:cxn ang="0">
                    <a:pos x="43" y="370"/>
                  </a:cxn>
                  <a:cxn ang="0">
                    <a:pos x="63" y="304"/>
                  </a:cxn>
                  <a:cxn ang="0">
                    <a:pos x="82" y="248"/>
                  </a:cxn>
                  <a:cxn ang="0">
                    <a:pos x="100" y="202"/>
                  </a:cxn>
                  <a:cxn ang="0">
                    <a:pos x="117" y="163"/>
                  </a:cxn>
                  <a:cxn ang="0">
                    <a:pos x="132" y="131"/>
                  </a:cxn>
                  <a:cxn ang="0">
                    <a:pos x="145" y="103"/>
                  </a:cxn>
                  <a:cxn ang="0">
                    <a:pos x="156" y="81"/>
                  </a:cxn>
                  <a:cxn ang="0">
                    <a:pos x="167" y="60"/>
                  </a:cxn>
                  <a:cxn ang="0">
                    <a:pos x="177" y="41"/>
                  </a:cxn>
                  <a:cxn ang="0">
                    <a:pos x="184" y="21"/>
                  </a:cxn>
                  <a:cxn ang="0">
                    <a:pos x="190" y="0"/>
                  </a:cxn>
                </a:cxnLst>
                <a:rect l="0" t="0" r="r" b="b"/>
                <a:pathLst>
                  <a:path w="262" h="720">
                    <a:moveTo>
                      <a:pt x="190" y="0"/>
                    </a:moveTo>
                    <a:lnTo>
                      <a:pt x="262" y="377"/>
                    </a:lnTo>
                    <a:lnTo>
                      <a:pt x="262" y="383"/>
                    </a:lnTo>
                    <a:lnTo>
                      <a:pt x="261" y="401"/>
                    </a:lnTo>
                    <a:lnTo>
                      <a:pt x="259" y="429"/>
                    </a:lnTo>
                    <a:lnTo>
                      <a:pt x="255" y="467"/>
                    </a:lnTo>
                    <a:lnTo>
                      <a:pt x="253" y="509"/>
                    </a:lnTo>
                    <a:lnTo>
                      <a:pt x="251" y="558"/>
                    </a:lnTo>
                    <a:lnTo>
                      <a:pt x="249" y="610"/>
                    </a:lnTo>
                    <a:lnTo>
                      <a:pt x="249" y="720"/>
                    </a:lnTo>
                    <a:lnTo>
                      <a:pt x="184" y="711"/>
                    </a:lnTo>
                    <a:lnTo>
                      <a:pt x="128" y="700"/>
                    </a:lnTo>
                    <a:lnTo>
                      <a:pt x="84" y="687"/>
                    </a:lnTo>
                    <a:lnTo>
                      <a:pt x="48" y="672"/>
                    </a:lnTo>
                    <a:lnTo>
                      <a:pt x="20" y="655"/>
                    </a:lnTo>
                    <a:lnTo>
                      <a:pt x="4" y="638"/>
                    </a:lnTo>
                    <a:lnTo>
                      <a:pt x="2" y="634"/>
                    </a:lnTo>
                    <a:lnTo>
                      <a:pt x="2" y="633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7" y="543"/>
                    </a:lnTo>
                    <a:lnTo>
                      <a:pt x="20" y="455"/>
                    </a:lnTo>
                    <a:lnTo>
                      <a:pt x="43" y="370"/>
                    </a:lnTo>
                    <a:lnTo>
                      <a:pt x="63" y="304"/>
                    </a:lnTo>
                    <a:lnTo>
                      <a:pt x="82" y="248"/>
                    </a:lnTo>
                    <a:lnTo>
                      <a:pt x="100" y="202"/>
                    </a:lnTo>
                    <a:lnTo>
                      <a:pt x="117" y="163"/>
                    </a:lnTo>
                    <a:lnTo>
                      <a:pt x="132" y="131"/>
                    </a:lnTo>
                    <a:lnTo>
                      <a:pt x="145" y="103"/>
                    </a:lnTo>
                    <a:lnTo>
                      <a:pt x="156" y="81"/>
                    </a:lnTo>
                    <a:lnTo>
                      <a:pt x="167" y="60"/>
                    </a:lnTo>
                    <a:lnTo>
                      <a:pt x="177" y="41"/>
                    </a:lnTo>
                    <a:lnTo>
                      <a:pt x="184" y="21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"/>
              <p:cNvSpPr>
                <a:spLocks/>
              </p:cNvSpPr>
              <p:nvPr/>
            </p:nvSpPr>
            <p:spPr bwMode="auto">
              <a:xfrm>
                <a:off x="6999288" y="4135438"/>
                <a:ext cx="569912" cy="11668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24" y="2"/>
                  </a:cxn>
                  <a:cxn ang="0">
                    <a:pos x="46" y="4"/>
                  </a:cxn>
                  <a:cxn ang="0">
                    <a:pos x="74" y="6"/>
                  </a:cxn>
                  <a:cxn ang="0">
                    <a:pos x="106" y="8"/>
                  </a:cxn>
                  <a:cxn ang="0">
                    <a:pos x="136" y="10"/>
                  </a:cxn>
                  <a:cxn ang="0">
                    <a:pos x="164" y="10"/>
                  </a:cxn>
                  <a:cxn ang="0">
                    <a:pos x="166" y="13"/>
                  </a:cxn>
                  <a:cxn ang="0">
                    <a:pos x="171" y="28"/>
                  </a:cxn>
                  <a:cxn ang="0">
                    <a:pos x="181" y="49"/>
                  </a:cxn>
                  <a:cxn ang="0">
                    <a:pos x="207" y="114"/>
                  </a:cxn>
                  <a:cxn ang="0">
                    <a:pos x="221" y="155"/>
                  </a:cxn>
                  <a:cxn ang="0">
                    <a:pos x="240" y="204"/>
                  </a:cxn>
                  <a:cxn ang="0">
                    <a:pos x="257" y="258"/>
                  </a:cxn>
                  <a:cxn ang="0">
                    <a:pos x="275" y="316"/>
                  </a:cxn>
                  <a:cxn ang="0">
                    <a:pos x="292" y="379"/>
                  </a:cxn>
                  <a:cxn ang="0">
                    <a:pos x="309" y="444"/>
                  </a:cxn>
                  <a:cxn ang="0">
                    <a:pos x="326" y="515"/>
                  </a:cxn>
                  <a:cxn ang="0">
                    <a:pos x="339" y="586"/>
                  </a:cxn>
                  <a:cxn ang="0">
                    <a:pos x="350" y="661"/>
                  </a:cxn>
                  <a:cxn ang="0">
                    <a:pos x="359" y="735"/>
                  </a:cxn>
                  <a:cxn ang="0">
                    <a:pos x="257" y="733"/>
                  </a:cxn>
                  <a:cxn ang="0">
                    <a:pos x="166" y="730"/>
                  </a:cxn>
                  <a:cxn ang="0">
                    <a:pos x="86" y="724"/>
                  </a:cxn>
                  <a:cxn ang="0">
                    <a:pos x="17" y="715"/>
                  </a:cxn>
                  <a:cxn ang="0">
                    <a:pos x="11" y="647"/>
                  </a:cxn>
                  <a:cxn ang="0">
                    <a:pos x="7" y="578"/>
                  </a:cxn>
                  <a:cxn ang="0">
                    <a:pos x="4" y="511"/>
                  </a:cxn>
                  <a:cxn ang="0">
                    <a:pos x="0" y="448"/>
                  </a:cxn>
                  <a:cxn ang="0">
                    <a:pos x="0" y="388"/>
                  </a:cxn>
                  <a:cxn ang="0">
                    <a:pos x="2" y="336"/>
                  </a:cxn>
                  <a:cxn ang="0">
                    <a:pos x="5" y="263"/>
                  </a:cxn>
                  <a:cxn ang="0">
                    <a:pos x="7" y="196"/>
                  </a:cxn>
                  <a:cxn ang="0">
                    <a:pos x="7" y="92"/>
                  </a:cxn>
                  <a:cxn ang="0">
                    <a:pos x="5" y="53"/>
                  </a:cxn>
                  <a:cxn ang="0">
                    <a:pos x="4" y="25"/>
                  </a:cxn>
                  <a:cxn ang="0">
                    <a:pos x="2" y="6"/>
                  </a:cxn>
                  <a:cxn ang="0">
                    <a:pos x="2" y="0"/>
                  </a:cxn>
                </a:cxnLst>
                <a:rect l="0" t="0" r="r" b="b"/>
                <a:pathLst>
                  <a:path w="359" h="735">
                    <a:moveTo>
                      <a:pt x="2" y="0"/>
                    </a:moveTo>
                    <a:lnTo>
                      <a:pt x="7" y="0"/>
                    </a:lnTo>
                    <a:lnTo>
                      <a:pt x="24" y="2"/>
                    </a:lnTo>
                    <a:lnTo>
                      <a:pt x="46" y="4"/>
                    </a:lnTo>
                    <a:lnTo>
                      <a:pt x="74" y="6"/>
                    </a:lnTo>
                    <a:lnTo>
                      <a:pt x="106" y="8"/>
                    </a:lnTo>
                    <a:lnTo>
                      <a:pt x="136" y="10"/>
                    </a:lnTo>
                    <a:lnTo>
                      <a:pt x="164" y="10"/>
                    </a:lnTo>
                    <a:lnTo>
                      <a:pt x="166" y="13"/>
                    </a:lnTo>
                    <a:lnTo>
                      <a:pt x="171" y="28"/>
                    </a:lnTo>
                    <a:lnTo>
                      <a:pt x="181" y="49"/>
                    </a:lnTo>
                    <a:lnTo>
                      <a:pt x="207" y="114"/>
                    </a:lnTo>
                    <a:lnTo>
                      <a:pt x="221" y="155"/>
                    </a:lnTo>
                    <a:lnTo>
                      <a:pt x="240" y="204"/>
                    </a:lnTo>
                    <a:lnTo>
                      <a:pt x="257" y="258"/>
                    </a:lnTo>
                    <a:lnTo>
                      <a:pt x="275" y="316"/>
                    </a:lnTo>
                    <a:lnTo>
                      <a:pt x="292" y="379"/>
                    </a:lnTo>
                    <a:lnTo>
                      <a:pt x="309" y="444"/>
                    </a:lnTo>
                    <a:lnTo>
                      <a:pt x="326" y="515"/>
                    </a:lnTo>
                    <a:lnTo>
                      <a:pt x="339" y="586"/>
                    </a:lnTo>
                    <a:lnTo>
                      <a:pt x="350" y="661"/>
                    </a:lnTo>
                    <a:lnTo>
                      <a:pt x="359" y="735"/>
                    </a:lnTo>
                    <a:lnTo>
                      <a:pt x="257" y="733"/>
                    </a:lnTo>
                    <a:lnTo>
                      <a:pt x="166" y="730"/>
                    </a:lnTo>
                    <a:lnTo>
                      <a:pt x="86" y="724"/>
                    </a:lnTo>
                    <a:lnTo>
                      <a:pt x="17" y="715"/>
                    </a:lnTo>
                    <a:lnTo>
                      <a:pt x="11" y="647"/>
                    </a:lnTo>
                    <a:lnTo>
                      <a:pt x="7" y="578"/>
                    </a:lnTo>
                    <a:lnTo>
                      <a:pt x="4" y="511"/>
                    </a:lnTo>
                    <a:lnTo>
                      <a:pt x="0" y="448"/>
                    </a:lnTo>
                    <a:lnTo>
                      <a:pt x="0" y="388"/>
                    </a:lnTo>
                    <a:lnTo>
                      <a:pt x="2" y="336"/>
                    </a:lnTo>
                    <a:lnTo>
                      <a:pt x="5" y="263"/>
                    </a:lnTo>
                    <a:lnTo>
                      <a:pt x="7" y="196"/>
                    </a:lnTo>
                    <a:lnTo>
                      <a:pt x="7" y="92"/>
                    </a:lnTo>
                    <a:lnTo>
                      <a:pt x="5" y="53"/>
                    </a:lnTo>
                    <a:lnTo>
                      <a:pt x="4" y="25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6"/>
              <p:cNvSpPr>
                <a:spLocks/>
              </p:cNvSpPr>
              <p:nvPr/>
            </p:nvSpPr>
            <p:spPr bwMode="auto">
              <a:xfrm>
                <a:off x="7070725" y="4719638"/>
                <a:ext cx="55562" cy="561975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28" y="93"/>
                  </a:cxn>
                  <a:cxn ang="0">
                    <a:pos x="24" y="186"/>
                  </a:cxn>
                  <a:cxn ang="0">
                    <a:pos x="24" y="354"/>
                  </a:cxn>
                  <a:cxn ang="0">
                    <a:pos x="14" y="352"/>
                  </a:cxn>
                  <a:cxn ang="0">
                    <a:pos x="7" y="352"/>
                  </a:cxn>
                  <a:cxn ang="0">
                    <a:pos x="0" y="350"/>
                  </a:cxn>
                  <a:cxn ang="0">
                    <a:pos x="1" y="268"/>
                  </a:cxn>
                  <a:cxn ang="0">
                    <a:pos x="5" y="197"/>
                  </a:cxn>
                  <a:cxn ang="0">
                    <a:pos x="11" y="138"/>
                  </a:cxn>
                  <a:cxn ang="0">
                    <a:pos x="16" y="89"/>
                  </a:cxn>
                  <a:cxn ang="0">
                    <a:pos x="24" y="50"/>
                  </a:cxn>
                  <a:cxn ang="0">
                    <a:pos x="29" y="22"/>
                  </a:cxn>
                  <a:cxn ang="0">
                    <a:pos x="33" y="5"/>
                  </a:cxn>
                  <a:cxn ang="0">
                    <a:pos x="35" y="0"/>
                  </a:cxn>
                </a:cxnLst>
                <a:rect l="0" t="0" r="r" b="b"/>
                <a:pathLst>
                  <a:path w="35" h="354">
                    <a:moveTo>
                      <a:pt x="35" y="0"/>
                    </a:moveTo>
                    <a:lnTo>
                      <a:pt x="28" y="93"/>
                    </a:lnTo>
                    <a:lnTo>
                      <a:pt x="24" y="186"/>
                    </a:lnTo>
                    <a:lnTo>
                      <a:pt x="24" y="354"/>
                    </a:lnTo>
                    <a:lnTo>
                      <a:pt x="14" y="352"/>
                    </a:lnTo>
                    <a:lnTo>
                      <a:pt x="7" y="352"/>
                    </a:lnTo>
                    <a:lnTo>
                      <a:pt x="0" y="350"/>
                    </a:lnTo>
                    <a:lnTo>
                      <a:pt x="1" y="268"/>
                    </a:lnTo>
                    <a:lnTo>
                      <a:pt x="5" y="197"/>
                    </a:lnTo>
                    <a:lnTo>
                      <a:pt x="11" y="138"/>
                    </a:lnTo>
                    <a:lnTo>
                      <a:pt x="16" y="89"/>
                    </a:lnTo>
                    <a:lnTo>
                      <a:pt x="24" y="50"/>
                    </a:lnTo>
                    <a:lnTo>
                      <a:pt x="29" y="22"/>
                    </a:lnTo>
                    <a:lnTo>
                      <a:pt x="33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7"/>
              <p:cNvSpPr>
                <a:spLocks/>
              </p:cNvSpPr>
              <p:nvPr/>
            </p:nvSpPr>
            <p:spPr bwMode="auto">
              <a:xfrm>
                <a:off x="8121650" y="4648200"/>
                <a:ext cx="133350" cy="6127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8" y="17"/>
                  </a:cxn>
                  <a:cxn ang="0">
                    <a:pos x="15" y="37"/>
                  </a:cxn>
                  <a:cxn ang="0">
                    <a:pos x="25" y="69"/>
                  </a:cxn>
                  <a:cxn ang="0">
                    <a:pos x="36" y="108"/>
                  </a:cxn>
                  <a:cxn ang="0">
                    <a:pos x="49" y="160"/>
                  </a:cxn>
                  <a:cxn ang="0">
                    <a:pos x="60" y="222"/>
                  </a:cxn>
                  <a:cxn ang="0">
                    <a:pos x="73" y="295"/>
                  </a:cxn>
                  <a:cxn ang="0">
                    <a:pos x="84" y="380"/>
                  </a:cxn>
                  <a:cxn ang="0">
                    <a:pos x="62" y="386"/>
                  </a:cxn>
                  <a:cxn ang="0">
                    <a:pos x="56" y="332"/>
                  </a:cxn>
                  <a:cxn ang="0">
                    <a:pos x="51" y="270"/>
                  </a:cxn>
                  <a:cxn ang="0">
                    <a:pos x="41" y="205"/>
                  </a:cxn>
                  <a:cxn ang="0">
                    <a:pos x="30" y="134"/>
                  </a:cxn>
                  <a:cxn ang="0">
                    <a:pos x="17" y="65"/>
                  </a:cxn>
                  <a:cxn ang="0">
                    <a:pos x="0" y="0"/>
                  </a:cxn>
                </a:cxnLst>
                <a:rect l="0" t="0" r="r" b="b"/>
                <a:pathLst>
                  <a:path w="84" h="386">
                    <a:moveTo>
                      <a:pt x="0" y="0"/>
                    </a:moveTo>
                    <a:lnTo>
                      <a:pt x="2" y="4"/>
                    </a:lnTo>
                    <a:lnTo>
                      <a:pt x="8" y="17"/>
                    </a:lnTo>
                    <a:lnTo>
                      <a:pt x="15" y="37"/>
                    </a:lnTo>
                    <a:lnTo>
                      <a:pt x="25" y="69"/>
                    </a:lnTo>
                    <a:lnTo>
                      <a:pt x="36" y="108"/>
                    </a:lnTo>
                    <a:lnTo>
                      <a:pt x="49" y="160"/>
                    </a:lnTo>
                    <a:lnTo>
                      <a:pt x="60" y="222"/>
                    </a:lnTo>
                    <a:lnTo>
                      <a:pt x="73" y="295"/>
                    </a:lnTo>
                    <a:lnTo>
                      <a:pt x="84" y="380"/>
                    </a:lnTo>
                    <a:lnTo>
                      <a:pt x="62" y="386"/>
                    </a:lnTo>
                    <a:lnTo>
                      <a:pt x="56" y="332"/>
                    </a:lnTo>
                    <a:lnTo>
                      <a:pt x="51" y="270"/>
                    </a:lnTo>
                    <a:lnTo>
                      <a:pt x="41" y="205"/>
                    </a:lnTo>
                    <a:lnTo>
                      <a:pt x="30" y="134"/>
                    </a:lnTo>
                    <a:lnTo>
                      <a:pt x="17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8"/>
              <p:cNvSpPr>
                <a:spLocks/>
              </p:cNvSpPr>
              <p:nvPr/>
            </p:nvSpPr>
            <p:spPr bwMode="auto">
              <a:xfrm>
                <a:off x="7178675" y="4760913"/>
                <a:ext cx="211137" cy="682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33" y="11"/>
                  </a:cxn>
                  <a:cxn ang="0">
                    <a:pos x="131" y="43"/>
                  </a:cxn>
                  <a:cxn ang="0">
                    <a:pos x="0" y="33"/>
                  </a:cxn>
                  <a:cxn ang="0">
                    <a:pos x="4" y="0"/>
                  </a:cxn>
                </a:cxnLst>
                <a:rect l="0" t="0" r="r" b="b"/>
                <a:pathLst>
                  <a:path w="133" h="43">
                    <a:moveTo>
                      <a:pt x="4" y="0"/>
                    </a:moveTo>
                    <a:lnTo>
                      <a:pt x="133" y="11"/>
                    </a:lnTo>
                    <a:lnTo>
                      <a:pt x="131" y="43"/>
                    </a:lnTo>
                    <a:lnTo>
                      <a:pt x="0" y="3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9"/>
              <p:cNvSpPr>
                <a:spLocks/>
              </p:cNvSpPr>
              <p:nvPr/>
            </p:nvSpPr>
            <p:spPr bwMode="auto">
              <a:xfrm>
                <a:off x="7593013" y="4127500"/>
                <a:ext cx="290512" cy="254000"/>
              </a:xfrm>
              <a:custGeom>
                <a:avLst/>
                <a:gdLst/>
                <a:ahLst/>
                <a:cxnLst>
                  <a:cxn ang="0">
                    <a:pos x="183" y="0"/>
                  </a:cxn>
                  <a:cxn ang="0">
                    <a:pos x="175" y="48"/>
                  </a:cxn>
                  <a:cxn ang="0">
                    <a:pos x="168" y="87"/>
                  </a:cxn>
                  <a:cxn ang="0">
                    <a:pos x="158" y="115"/>
                  </a:cxn>
                  <a:cxn ang="0">
                    <a:pos x="149" y="138"/>
                  </a:cxn>
                  <a:cxn ang="0">
                    <a:pos x="142" y="151"/>
                  </a:cxn>
                  <a:cxn ang="0">
                    <a:pos x="136" y="158"/>
                  </a:cxn>
                  <a:cxn ang="0">
                    <a:pos x="134" y="160"/>
                  </a:cxn>
                  <a:cxn ang="0">
                    <a:pos x="0" y="11"/>
                  </a:cxn>
                  <a:cxn ang="0">
                    <a:pos x="4" y="13"/>
                  </a:cxn>
                  <a:cxn ang="0">
                    <a:pos x="13" y="15"/>
                  </a:cxn>
                  <a:cxn ang="0">
                    <a:pos x="30" y="18"/>
                  </a:cxn>
                  <a:cxn ang="0">
                    <a:pos x="52" y="20"/>
                  </a:cxn>
                  <a:cxn ang="0">
                    <a:pos x="80" y="20"/>
                  </a:cxn>
                  <a:cxn ang="0">
                    <a:pos x="104" y="18"/>
                  </a:cxn>
                  <a:cxn ang="0">
                    <a:pos x="129" y="15"/>
                  </a:cxn>
                  <a:cxn ang="0">
                    <a:pos x="151" y="9"/>
                  </a:cxn>
                  <a:cxn ang="0">
                    <a:pos x="168" y="5"/>
                  </a:cxn>
                  <a:cxn ang="0">
                    <a:pos x="179" y="2"/>
                  </a:cxn>
                  <a:cxn ang="0">
                    <a:pos x="183" y="0"/>
                  </a:cxn>
                </a:cxnLst>
                <a:rect l="0" t="0" r="r" b="b"/>
                <a:pathLst>
                  <a:path w="183" h="160">
                    <a:moveTo>
                      <a:pt x="183" y="0"/>
                    </a:moveTo>
                    <a:lnTo>
                      <a:pt x="175" y="48"/>
                    </a:lnTo>
                    <a:lnTo>
                      <a:pt x="168" y="87"/>
                    </a:lnTo>
                    <a:lnTo>
                      <a:pt x="158" y="115"/>
                    </a:lnTo>
                    <a:lnTo>
                      <a:pt x="149" y="138"/>
                    </a:lnTo>
                    <a:lnTo>
                      <a:pt x="142" y="151"/>
                    </a:lnTo>
                    <a:lnTo>
                      <a:pt x="136" y="158"/>
                    </a:lnTo>
                    <a:lnTo>
                      <a:pt x="134" y="160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13" y="15"/>
                    </a:lnTo>
                    <a:lnTo>
                      <a:pt x="30" y="18"/>
                    </a:lnTo>
                    <a:lnTo>
                      <a:pt x="52" y="20"/>
                    </a:lnTo>
                    <a:lnTo>
                      <a:pt x="80" y="20"/>
                    </a:lnTo>
                    <a:lnTo>
                      <a:pt x="104" y="18"/>
                    </a:lnTo>
                    <a:lnTo>
                      <a:pt x="129" y="15"/>
                    </a:lnTo>
                    <a:lnTo>
                      <a:pt x="151" y="9"/>
                    </a:lnTo>
                    <a:lnTo>
                      <a:pt x="168" y="5"/>
                    </a:lnTo>
                    <a:lnTo>
                      <a:pt x="179" y="2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40"/>
              <p:cNvSpPr>
                <a:spLocks/>
              </p:cNvSpPr>
              <p:nvPr/>
            </p:nvSpPr>
            <p:spPr bwMode="auto">
              <a:xfrm>
                <a:off x="7264400" y="4144963"/>
                <a:ext cx="328612" cy="228600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125" y="144"/>
                  </a:cxn>
                  <a:cxn ang="0">
                    <a:pos x="122" y="142"/>
                  </a:cxn>
                  <a:cxn ang="0">
                    <a:pos x="112" y="136"/>
                  </a:cxn>
                  <a:cxn ang="0">
                    <a:pos x="99" y="129"/>
                  </a:cxn>
                  <a:cxn ang="0">
                    <a:pos x="84" y="117"/>
                  </a:cxn>
                  <a:cxn ang="0">
                    <a:pos x="66" y="103"/>
                  </a:cxn>
                  <a:cxn ang="0">
                    <a:pos x="49" y="84"/>
                  </a:cxn>
                  <a:cxn ang="0">
                    <a:pos x="38" y="69"/>
                  </a:cxn>
                  <a:cxn ang="0">
                    <a:pos x="27" y="52"/>
                  </a:cxn>
                  <a:cxn ang="0">
                    <a:pos x="17" y="35"/>
                  </a:cxn>
                  <a:cxn ang="0">
                    <a:pos x="8" y="21"/>
                  </a:cxn>
                  <a:cxn ang="0">
                    <a:pos x="0" y="6"/>
                  </a:cxn>
                  <a:cxn ang="0">
                    <a:pos x="64" y="6"/>
                  </a:cxn>
                  <a:cxn ang="0">
                    <a:pos x="107" y="4"/>
                  </a:cxn>
                  <a:cxn ang="0">
                    <a:pos x="155" y="2"/>
                  </a:cxn>
                  <a:cxn ang="0">
                    <a:pos x="207" y="0"/>
                  </a:cxn>
                </a:cxnLst>
                <a:rect l="0" t="0" r="r" b="b"/>
                <a:pathLst>
                  <a:path w="207" h="144">
                    <a:moveTo>
                      <a:pt x="207" y="0"/>
                    </a:moveTo>
                    <a:lnTo>
                      <a:pt x="125" y="144"/>
                    </a:lnTo>
                    <a:lnTo>
                      <a:pt x="122" y="142"/>
                    </a:lnTo>
                    <a:lnTo>
                      <a:pt x="112" y="136"/>
                    </a:lnTo>
                    <a:lnTo>
                      <a:pt x="99" y="129"/>
                    </a:lnTo>
                    <a:lnTo>
                      <a:pt x="84" y="117"/>
                    </a:lnTo>
                    <a:lnTo>
                      <a:pt x="66" y="103"/>
                    </a:lnTo>
                    <a:lnTo>
                      <a:pt x="49" y="84"/>
                    </a:lnTo>
                    <a:lnTo>
                      <a:pt x="38" y="69"/>
                    </a:lnTo>
                    <a:lnTo>
                      <a:pt x="27" y="52"/>
                    </a:lnTo>
                    <a:lnTo>
                      <a:pt x="17" y="35"/>
                    </a:lnTo>
                    <a:lnTo>
                      <a:pt x="8" y="21"/>
                    </a:lnTo>
                    <a:lnTo>
                      <a:pt x="0" y="6"/>
                    </a:lnTo>
                    <a:lnTo>
                      <a:pt x="64" y="6"/>
                    </a:lnTo>
                    <a:lnTo>
                      <a:pt x="107" y="4"/>
                    </a:lnTo>
                    <a:lnTo>
                      <a:pt x="155" y="2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41"/>
              <p:cNvSpPr>
                <a:spLocks/>
              </p:cNvSpPr>
              <p:nvPr/>
            </p:nvSpPr>
            <p:spPr bwMode="auto">
              <a:xfrm>
                <a:off x="7593013" y="4124325"/>
                <a:ext cx="287337" cy="225425"/>
              </a:xfrm>
              <a:custGeom>
                <a:avLst/>
                <a:gdLst/>
                <a:ahLst/>
                <a:cxnLst>
                  <a:cxn ang="0">
                    <a:pos x="181" y="0"/>
                  </a:cxn>
                  <a:cxn ang="0">
                    <a:pos x="181" y="6"/>
                  </a:cxn>
                  <a:cxn ang="0">
                    <a:pos x="179" y="17"/>
                  </a:cxn>
                  <a:cxn ang="0">
                    <a:pos x="175" y="34"/>
                  </a:cxn>
                  <a:cxn ang="0">
                    <a:pos x="171" y="52"/>
                  </a:cxn>
                  <a:cxn ang="0">
                    <a:pos x="168" y="69"/>
                  </a:cxn>
                  <a:cxn ang="0">
                    <a:pos x="160" y="93"/>
                  </a:cxn>
                  <a:cxn ang="0">
                    <a:pos x="153" y="114"/>
                  </a:cxn>
                  <a:cxn ang="0">
                    <a:pos x="145" y="129"/>
                  </a:cxn>
                  <a:cxn ang="0">
                    <a:pos x="140" y="138"/>
                  </a:cxn>
                  <a:cxn ang="0">
                    <a:pos x="138" y="142"/>
                  </a:cxn>
                  <a:cxn ang="0">
                    <a:pos x="0" y="13"/>
                  </a:cxn>
                  <a:cxn ang="0">
                    <a:pos x="90" y="9"/>
                  </a:cxn>
                  <a:cxn ang="0">
                    <a:pos x="181" y="0"/>
                  </a:cxn>
                </a:cxnLst>
                <a:rect l="0" t="0" r="r" b="b"/>
                <a:pathLst>
                  <a:path w="181" h="142">
                    <a:moveTo>
                      <a:pt x="181" y="0"/>
                    </a:moveTo>
                    <a:lnTo>
                      <a:pt x="181" y="6"/>
                    </a:lnTo>
                    <a:lnTo>
                      <a:pt x="179" y="17"/>
                    </a:lnTo>
                    <a:lnTo>
                      <a:pt x="175" y="34"/>
                    </a:lnTo>
                    <a:lnTo>
                      <a:pt x="171" y="52"/>
                    </a:lnTo>
                    <a:lnTo>
                      <a:pt x="168" y="69"/>
                    </a:lnTo>
                    <a:lnTo>
                      <a:pt x="160" y="93"/>
                    </a:lnTo>
                    <a:lnTo>
                      <a:pt x="153" y="114"/>
                    </a:lnTo>
                    <a:lnTo>
                      <a:pt x="145" y="129"/>
                    </a:lnTo>
                    <a:lnTo>
                      <a:pt x="140" y="138"/>
                    </a:lnTo>
                    <a:lnTo>
                      <a:pt x="138" y="142"/>
                    </a:lnTo>
                    <a:lnTo>
                      <a:pt x="0" y="13"/>
                    </a:lnTo>
                    <a:lnTo>
                      <a:pt x="90" y="9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27" name="Group 326"/>
            <p:cNvGrpSpPr/>
            <p:nvPr/>
          </p:nvGrpSpPr>
          <p:grpSpPr>
            <a:xfrm>
              <a:off x="4454276" y="4805504"/>
              <a:ext cx="307528" cy="468588"/>
              <a:chOff x="6700838" y="2600325"/>
              <a:chExt cx="1773237" cy="2701926"/>
            </a:xfrm>
          </p:grpSpPr>
          <p:sp>
            <p:nvSpPr>
              <p:cNvPr id="328" name="Freeform 23"/>
              <p:cNvSpPr>
                <a:spLocks/>
              </p:cNvSpPr>
              <p:nvPr/>
            </p:nvSpPr>
            <p:spPr bwMode="auto">
              <a:xfrm>
                <a:off x="7232650" y="4124325"/>
                <a:ext cx="777875" cy="1177925"/>
              </a:xfrm>
              <a:custGeom>
                <a:avLst/>
                <a:gdLst/>
                <a:ahLst/>
                <a:cxnLst>
                  <a:cxn ang="0">
                    <a:pos x="412" y="0"/>
                  </a:cxn>
                  <a:cxn ang="0">
                    <a:pos x="434" y="11"/>
                  </a:cxn>
                  <a:cxn ang="0">
                    <a:pos x="447" y="15"/>
                  </a:cxn>
                  <a:cxn ang="0">
                    <a:pos x="458" y="17"/>
                  </a:cxn>
                  <a:cxn ang="0">
                    <a:pos x="490" y="733"/>
                  </a:cxn>
                  <a:cxn ang="0">
                    <a:pos x="413" y="738"/>
                  </a:cxn>
                  <a:cxn ang="0">
                    <a:pos x="324" y="740"/>
                  </a:cxn>
                  <a:cxn ang="0">
                    <a:pos x="223" y="742"/>
                  </a:cxn>
                  <a:cxn ang="0">
                    <a:pos x="151" y="742"/>
                  </a:cxn>
                  <a:cxn ang="0">
                    <a:pos x="84" y="740"/>
                  </a:cxn>
                  <a:cxn ang="0">
                    <a:pos x="0" y="34"/>
                  </a:cxn>
                  <a:cxn ang="0">
                    <a:pos x="17" y="19"/>
                  </a:cxn>
                  <a:cxn ang="0">
                    <a:pos x="93" y="19"/>
                  </a:cxn>
                  <a:cxn ang="0">
                    <a:pos x="147" y="17"/>
                  </a:cxn>
                  <a:cxn ang="0">
                    <a:pos x="209" y="15"/>
                  </a:cxn>
                  <a:cxn ang="0">
                    <a:pos x="274" y="11"/>
                  </a:cxn>
                  <a:cxn ang="0">
                    <a:pos x="343" y="7"/>
                  </a:cxn>
                  <a:cxn ang="0">
                    <a:pos x="412" y="0"/>
                  </a:cxn>
                </a:cxnLst>
                <a:rect l="0" t="0" r="r" b="b"/>
                <a:pathLst>
                  <a:path w="490" h="742">
                    <a:moveTo>
                      <a:pt x="412" y="0"/>
                    </a:moveTo>
                    <a:lnTo>
                      <a:pt x="434" y="11"/>
                    </a:lnTo>
                    <a:lnTo>
                      <a:pt x="447" y="15"/>
                    </a:lnTo>
                    <a:lnTo>
                      <a:pt x="458" y="17"/>
                    </a:lnTo>
                    <a:lnTo>
                      <a:pt x="490" y="733"/>
                    </a:lnTo>
                    <a:lnTo>
                      <a:pt x="413" y="738"/>
                    </a:lnTo>
                    <a:lnTo>
                      <a:pt x="324" y="740"/>
                    </a:lnTo>
                    <a:lnTo>
                      <a:pt x="223" y="742"/>
                    </a:lnTo>
                    <a:lnTo>
                      <a:pt x="151" y="742"/>
                    </a:lnTo>
                    <a:lnTo>
                      <a:pt x="84" y="740"/>
                    </a:lnTo>
                    <a:lnTo>
                      <a:pt x="0" y="34"/>
                    </a:lnTo>
                    <a:lnTo>
                      <a:pt x="17" y="19"/>
                    </a:lnTo>
                    <a:lnTo>
                      <a:pt x="93" y="19"/>
                    </a:lnTo>
                    <a:lnTo>
                      <a:pt x="147" y="17"/>
                    </a:lnTo>
                    <a:lnTo>
                      <a:pt x="209" y="15"/>
                    </a:lnTo>
                    <a:lnTo>
                      <a:pt x="274" y="11"/>
                    </a:lnTo>
                    <a:lnTo>
                      <a:pt x="343" y="7"/>
                    </a:lnTo>
                    <a:lnTo>
                      <a:pt x="412" y="0"/>
                    </a:lnTo>
                    <a:close/>
                  </a:path>
                </a:pathLst>
              </a:custGeom>
              <a:solidFill>
                <a:srgbClr val="E2F9F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24"/>
              <p:cNvSpPr>
                <a:spLocks/>
              </p:cNvSpPr>
              <p:nvPr/>
            </p:nvSpPr>
            <p:spPr bwMode="auto">
              <a:xfrm>
                <a:off x="7253288" y="4144963"/>
                <a:ext cx="339725" cy="263525"/>
              </a:xfrm>
              <a:custGeom>
                <a:avLst/>
                <a:gdLst/>
                <a:ahLst/>
                <a:cxnLst>
                  <a:cxn ang="0">
                    <a:pos x="214" y="0"/>
                  </a:cxn>
                  <a:cxn ang="0">
                    <a:pos x="132" y="166"/>
                  </a:cxn>
                  <a:cxn ang="0">
                    <a:pos x="117" y="158"/>
                  </a:cxn>
                  <a:cxn ang="0">
                    <a:pos x="99" y="147"/>
                  </a:cxn>
                  <a:cxn ang="0">
                    <a:pos x="78" y="131"/>
                  </a:cxn>
                  <a:cxn ang="0">
                    <a:pos x="54" y="106"/>
                  </a:cxn>
                  <a:cxn ang="0">
                    <a:pos x="45" y="93"/>
                  </a:cxn>
                  <a:cxn ang="0">
                    <a:pos x="34" y="75"/>
                  </a:cxn>
                  <a:cxn ang="0">
                    <a:pos x="15" y="37"/>
                  </a:cxn>
                  <a:cxn ang="0">
                    <a:pos x="7" y="21"/>
                  </a:cxn>
                  <a:cxn ang="0">
                    <a:pos x="2" y="7"/>
                  </a:cxn>
                  <a:cxn ang="0">
                    <a:pos x="0" y="4"/>
                  </a:cxn>
                  <a:cxn ang="0">
                    <a:pos x="28" y="11"/>
                  </a:cxn>
                  <a:cxn ang="0">
                    <a:pos x="63" y="13"/>
                  </a:cxn>
                  <a:cxn ang="0">
                    <a:pos x="108" y="11"/>
                  </a:cxn>
                  <a:cxn ang="0">
                    <a:pos x="158" y="7"/>
                  </a:cxn>
                  <a:cxn ang="0">
                    <a:pos x="214" y="0"/>
                  </a:cxn>
                </a:cxnLst>
                <a:rect l="0" t="0" r="r" b="b"/>
                <a:pathLst>
                  <a:path w="214" h="166">
                    <a:moveTo>
                      <a:pt x="214" y="0"/>
                    </a:moveTo>
                    <a:lnTo>
                      <a:pt x="132" y="166"/>
                    </a:lnTo>
                    <a:lnTo>
                      <a:pt x="117" y="158"/>
                    </a:lnTo>
                    <a:lnTo>
                      <a:pt x="99" y="147"/>
                    </a:lnTo>
                    <a:lnTo>
                      <a:pt x="78" y="131"/>
                    </a:lnTo>
                    <a:lnTo>
                      <a:pt x="54" y="106"/>
                    </a:lnTo>
                    <a:lnTo>
                      <a:pt x="45" y="93"/>
                    </a:lnTo>
                    <a:lnTo>
                      <a:pt x="34" y="75"/>
                    </a:lnTo>
                    <a:lnTo>
                      <a:pt x="15" y="37"/>
                    </a:lnTo>
                    <a:lnTo>
                      <a:pt x="7" y="21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8" y="11"/>
                    </a:lnTo>
                    <a:lnTo>
                      <a:pt x="63" y="13"/>
                    </a:lnTo>
                    <a:lnTo>
                      <a:pt x="108" y="11"/>
                    </a:lnTo>
                    <a:lnTo>
                      <a:pt x="158" y="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25"/>
              <p:cNvSpPr>
                <a:spLocks/>
              </p:cNvSpPr>
              <p:nvPr/>
            </p:nvSpPr>
            <p:spPr bwMode="auto">
              <a:xfrm>
                <a:off x="6777038" y="2600325"/>
                <a:ext cx="1409700" cy="1363663"/>
              </a:xfrm>
              <a:custGeom>
                <a:avLst/>
                <a:gdLst/>
                <a:ahLst/>
                <a:cxnLst>
                  <a:cxn ang="0">
                    <a:pos x="415" y="0"/>
                  </a:cxn>
                  <a:cxn ang="0">
                    <a:pos x="479" y="3"/>
                  </a:cxn>
                  <a:cxn ang="0">
                    <a:pos x="544" y="16"/>
                  </a:cxn>
                  <a:cxn ang="0">
                    <a:pos x="607" y="37"/>
                  </a:cxn>
                  <a:cxn ang="0">
                    <a:pos x="663" y="65"/>
                  </a:cxn>
                  <a:cxn ang="0">
                    <a:pos x="712" y="102"/>
                  </a:cxn>
                  <a:cxn ang="0">
                    <a:pos x="756" y="145"/>
                  </a:cxn>
                  <a:cxn ang="0">
                    <a:pos x="793" y="194"/>
                  </a:cxn>
                  <a:cxn ang="0">
                    <a:pos x="825" y="246"/>
                  </a:cxn>
                  <a:cxn ang="0">
                    <a:pos x="851" y="302"/>
                  </a:cxn>
                  <a:cxn ang="0">
                    <a:pos x="870" y="358"/>
                  </a:cxn>
                  <a:cxn ang="0">
                    <a:pos x="883" y="417"/>
                  </a:cxn>
                  <a:cxn ang="0">
                    <a:pos x="888" y="473"/>
                  </a:cxn>
                  <a:cxn ang="0">
                    <a:pos x="888" y="529"/>
                  </a:cxn>
                  <a:cxn ang="0">
                    <a:pos x="879" y="581"/>
                  </a:cxn>
                  <a:cxn ang="0">
                    <a:pos x="864" y="630"/>
                  </a:cxn>
                  <a:cxn ang="0">
                    <a:pos x="836" y="684"/>
                  </a:cxn>
                  <a:cxn ang="0">
                    <a:pos x="801" y="731"/>
                  </a:cxn>
                  <a:cxn ang="0">
                    <a:pos x="760" y="770"/>
                  </a:cxn>
                  <a:cxn ang="0">
                    <a:pos x="713" y="803"/>
                  </a:cxn>
                  <a:cxn ang="0">
                    <a:pos x="661" y="828"/>
                  </a:cxn>
                  <a:cxn ang="0">
                    <a:pos x="605" y="846"/>
                  </a:cxn>
                  <a:cxn ang="0">
                    <a:pos x="548" y="856"/>
                  </a:cxn>
                  <a:cxn ang="0">
                    <a:pos x="486" y="859"/>
                  </a:cxn>
                  <a:cxn ang="0">
                    <a:pos x="423" y="854"/>
                  </a:cxn>
                  <a:cxn ang="0">
                    <a:pos x="360" y="841"/>
                  </a:cxn>
                  <a:cxn ang="0">
                    <a:pos x="296" y="818"/>
                  </a:cxn>
                  <a:cxn ang="0">
                    <a:pos x="235" y="788"/>
                  </a:cxn>
                  <a:cxn ang="0">
                    <a:pos x="181" y="751"/>
                  </a:cxn>
                  <a:cxn ang="0">
                    <a:pos x="132" y="708"/>
                  </a:cxn>
                  <a:cxn ang="0">
                    <a:pos x="90" y="660"/>
                  </a:cxn>
                  <a:cxn ang="0">
                    <a:pos x="56" y="608"/>
                  </a:cxn>
                  <a:cxn ang="0">
                    <a:pos x="30" y="552"/>
                  </a:cxn>
                  <a:cxn ang="0">
                    <a:pos x="11" y="494"/>
                  </a:cxn>
                  <a:cxn ang="0">
                    <a:pos x="2" y="434"/>
                  </a:cxn>
                  <a:cxn ang="0">
                    <a:pos x="0" y="373"/>
                  </a:cxn>
                  <a:cxn ang="0">
                    <a:pos x="10" y="311"/>
                  </a:cxn>
                  <a:cxn ang="0">
                    <a:pos x="30" y="249"/>
                  </a:cxn>
                  <a:cxn ang="0">
                    <a:pos x="58" y="194"/>
                  </a:cxn>
                  <a:cxn ang="0">
                    <a:pos x="95" y="143"/>
                  </a:cxn>
                  <a:cxn ang="0">
                    <a:pos x="138" y="100"/>
                  </a:cxn>
                  <a:cxn ang="0">
                    <a:pos x="185" y="65"/>
                  </a:cxn>
                  <a:cxn ang="0">
                    <a:pos x="239" y="37"/>
                  </a:cxn>
                  <a:cxn ang="0">
                    <a:pos x="294" y="16"/>
                  </a:cxn>
                  <a:cxn ang="0">
                    <a:pos x="354" y="3"/>
                  </a:cxn>
                  <a:cxn ang="0">
                    <a:pos x="415" y="0"/>
                  </a:cxn>
                </a:cxnLst>
                <a:rect l="0" t="0" r="r" b="b"/>
                <a:pathLst>
                  <a:path w="888" h="859">
                    <a:moveTo>
                      <a:pt x="415" y="0"/>
                    </a:moveTo>
                    <a:lnTo>
                      <a:pt x="479" y="3"/>
                    </a:lnTo>
                    <a:lnTo>
                      <a:pt x="544" y="16"/>
                    </a:lnTo>
                    <a:lnTo>
                      <a:pt x="607" y="37"/>
                    </a:lnTo>
                    <a:lnTo>
                      <a:pt x="663" y="65"/>
                    </a:lnTo>
                    <a:lnTo>
                      <a:pt x="712" y="102"/>
                    </a:lnTo>
                    <a:lnTo>
                      <a:pt x="756" y="145"/>
                    </a:lnTo>
                    <a:lnTo>
                      <a:pt x="793" y="194"/>
                    </a:lnTo>
                    <a:lnTo>
                      <a:pt x="825" y="246"/>
                    </a:lnTo>
                    <a:lnTo>
                      <a:pt x="851" y="302"/>
                    </a:lnTo>
                    <a:lnTo>
                      <a:pt x="870" y="358"/>
                    </a:lnTo>
                    <a:lnTo>
                      <a:pt x="883" y="417"/>
                    </a:lnTo>
                    <a:lnTo>
                      <a:pt x="888" y="473"/>
                    </a:lnTo>
                    <a:lnTo>
                      <a:pt x="888" y="529"/>
                    </a:lnTo>
                    <a:lnTo>
                      <a:pt x="879" y="581"/>
                    </a:lnTo>
                    <a:lnTo>
                      <a:pt x="864" y="630"/>
                    </a:lnTo>
                    <a:lnTo>
                      <a:pt x="836" y="684"/>
                    </a:lnTo>
                    <a:lnTo>
                      <a:pt x="801" y="731"/>
                    </a:lnTo>
                    <a:lnTo>
                      <a:pt x="760" y="770"/>
                    </a:lnTo>
                    <a:lnTo>
                      <a:pt x="713" y="803"/>
                    </a:lnTo>
                    <a:lnTo>
                      <a:pt x="661" y="828"/>
                    </a:lnTo>
                    <a:lnTo>
                      <a:pt x="605" y="846"/>
                    </a:lnTo>
                    <a:lnTo>
                      <a:pt x="548" y="856"/>
                    </a:lnTo>
                    <a:lnTo>
                      <a:pt x="486" y="859"/>
                    </a:lnTo>
                    <a:lnTo>
                      <a:pt x="423" y="854"/>
                    </a:lnTo>
                    <a:lnTo>
                      <a:pt x="360" y="841"/>
                    </a:lnTo>
                    <a:lnTo>
                      <a:pt x="296" y="818"/>
                    </a:lnTo>
                    <a:lnTo>
                      <a:pt x="235" y="788"/>
                    </a:lnTo>
                    <a:lnTo>
                      <a:pt x="181" y="751"/>
                    </a:lnTo>
                    <a:lnTo>
                      <a:pt x="132" y="708"/>
                    </a:lnTo>
                    <a:lnTo>
                      <a:pt x="90" y="660"/>
                    </a:lnTo>
                    <a:lnTo>
                      <a:pt x="56" y="608"/>
                    </a:lnTo>
                    <a:lnTo>
                      <a:pt x="30" y="552"/>
                    </a:lnTo>
                    <a:lnTo>
                      <a:pt x="11" y="494"/>
                    </a:lnTo>
                    <a:lnTo>
                      <a:pt x="2" y="434"/>
                    </a:lnTo>
                    <a:lnTo>
                      <a:pt x="0" y="373"/>
                    </a:lnTo>
                    <a:lnTo>
                      <a:pt x="10" y="311"/>
                    </a:lnTo>
                    <a:lnTo>
                      <a:pt x="30" y="249"/>
                    </a:lnTo>
                    <a:lnTo>
                      <a:pt x="58" y="194"/>
                    </a:lnTo>
                    <a:lnTo>
                      <a:pt x="95" y="143"/>
                    </a:lnTo>
                    <a:lnTo>
                      <a:pt x="138" y="100"/>
                    </a:lnTo>
                    <a:lnTo>
                      <a:pt x="185" y="65"/>
                    </a:lnTo>
                    <a:lnTo>
                      <a:pt x="239" y="37"/>
                    </a:lnTo>
                    <a:lnTo>
                      <a:pt x="294" y="16"/>
                    </a:lnTo>
                    <a:lnTo>
                      <a:pt x="354" y="3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FFC89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26"/>
              <p:cNvSpPr>
                <a:spLocks/>
              </p:cNvSpPr>
              <p:nvPr/>
            </p:nvSpPr>
            <p:spPr bwMode="auto">
              <a:xfrm>
                <a:off x="6907213" y="2676525"/>
                <a:ext cx="1230312" cy="1190625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419" y="4"/>
                  </a:cxn>
                  <a:cxn ang="0">
                    <a:pos x="475" y="15"/>
                  </a:cxn>
                  <a:cxn ang="0">
                    <a:pos x="531" y="34"/>
                  </a:cxn>
                  <a:cxn ang="0">
                    <a:pos x="583" y="62"/>
                  </a:cxn>
                  <a:cxn ang="0">
                    <a:pos x="630" y="97"/>
                  </a:cxn>
                  <a:cxn ang="0">
                    <a:pos x="669" y="140"/>
                  </a:cxn>
                  <a:cxn ang="0">
                    <a:pos x="704" y="187"/>
                  </a:cxn>
                  <a:cxn ang="0">
                    <a:pos x="732" y="239"/>
                  </a:cxn>
                  <a:cxn ang="0">
                    <a:pos x="752" y="293"/>
                  </a:cxn>
                  <a:cxn ang="0">
                    <a:pos x="767" y="347"/>
                  </a:cxn>
                  <a:cxn ang="0">
                    <a:pos x="775" y="401"/>
                  </a:cxn>
                  <a:cxn ang="0">
                    <a:pos x="775" y="455"/>
                  </a:cxn>
                  <a:cxn ang="0">
                    <a:pos x="769" y="505"/>
                  </a:cxn>
                  <a:cxn ang="0">
                    <a:pos x="754" y="552"/>
                  </a:cxn>
                  <a:cxn ang="0">
                    <a:pos x="730" y="599"/>
                  </a:cxn>
                  <a:cxn ang="0">
                    <a:pos x="700" y="640"/>
                  </a:cxn>
                  <a:cxn ang="0">
                    <a:pos x="665" y="673"/>
                  </a:cxn>
                  <a:cxn ang="0">
                    <a:pos x="624" y="701"/>
                  </a:cxn>
                  <a:cxn ang="0">
                    <a:pos x="577" y="724"/>
                  </a:cxn>
                  <a:cxn ang="0">
                    <a:pos x="529" y="739"/>
                  </a:cxn>
                  <a:cxn ang="0">
                    <a:pos x="479" y="748"/>
                  </a:cxn>
                  <a:cxn ang="0">
                    <a:pos x="425" y="750"/>
                  </a:cxn>
                  <a:cxn ang="0">
                    <a:pos x="369" y="746"/>
                  </a:cxn>
                  <a:cxn ang="0">
                    <a:pos x="315" y="733"/>
                  </a:cxn>
                  <a:cxn ang="0">
                    <a:pos x="259" y="714"/>
                  </a:cxn>
                  <a:cxn ang="0">
                    <a:pos x="201" y="684"/>
                  </a:cxn>
                  <a:cxn ang="0">
                    <a:pos x="149" y="649"/>
                  </a:cxn>
                  <a:cxn ang="0">
                    <a:pos x="104" y="606"/>
                  </a:cxn>
                  <a:cxn ang="0">
                    <a:pos x="67" y="560"/>
                  </a:cxn>
                  <a:cxn ang="0">
                    <a:pos x="37" y="507"/>
                  </a:cxn>
                  <a:cxn ang="0">
                    <a:pos x="15" y="453"/>
                  </a:cxn>
                  <a:cxn ang="0">
                    <a:pos x="4" y="395"/>
                  </a:cxn>
                  <a:cxn ang="0">
                    <a:pos x="0" y="338"/>
                  </a:cxn>
                  <a:cxn ang="0">
                    <a:pos x="8" y="278"/>
                  </a:cxn>
                  <a:cxn ang="0">
                    <a:pos x="26" y="220"/>
                  </a:cxn>
                  <a:cxn ang="0">
                    <a:pos x="52" y="170"/>
                  </a:cxn>
                  <a:cxn ang="0">
                    <a:pos x="84" y="127"/>
                  </a:cxn>
                  <a:cxn ang="0">
                    <a:pos x="121" y="90"/>
                  </a:cxn>
                  <a:cxn ang="0">
                    <a:pos x="162" y="58"/>
                  </a:cxn>
                  <a:cxn ang="0">
                    <a:pos x="209" y="34"/>
                  </a:cxn>
                  <a:cxn ang="0">
                    <a:pos x="259" y="15"/>
                  </a:cxn>
                  <a:cxn ang="0">
                    <a:pos x="311" y="4"/>
                  </a:cxn>
                  <a:cxn ang="0">
                    <a:pos x="363" y="0"/>
                  </a:cxn>
                </a:cxnLst>
                <a:rect l="0" t="0" r="r" b="b"/>
                <a:pathLst>
                  <a:path w="775" h="750">
                    <a:moveTo>
                      <a:pt x="363" y="0"/>
                    </a:moveTo>
                    <a:lnTo>
                      <a:pt x="419" y="4"/>
                    </a:lnTo>
                    <a:lnTo>
                      <a:pt x="475" y="15"/>
                    </a:lnTo>
                    <a:lnTo>
                      <a:pt x="531" y="34"/>
                    </a:lnTo>
                    <a:lnTo>
                      <a:pt x="583" y="62"/>
                    </a:lnTo>
                    <a:lnTo>
                      <a:pt x="630" y="97"/>
                    </a:lnTo>
                    <a:lnTo>
                      <a:pt x="669" y="140"/>
                    </a:lnTo>
                    <a:lnTo>
                      <a:pt x="704" y="187"/>
                    </a:lnTo>
                    <a:lnTo>
                      <a:pt x="732" y="239"/>
                    </a:lnTo>
                    <a:lnTo>
                      <a:pt x="752" y="293"/>
                    </a:lnTo>
                    <a:lnTo>
                      <a:pt x="767" y="347"/>
                    </a:lnTo>
                    <a:lnTo>
                      <a:pt x="775" y="401"/>
                    </a:lnTo>
                    <a:lnTo>
                      <a:pt x="775" y="455"/>
                    </a:lnTo>
                    <a:lnTo>
                      <a:pt x="769" y="505"/>
                    </a:lnTo>
                    <a:lnTo>
                      <a:pt x="754" y="552"/>
                    </a:lnTo>
                    <a:lnTo>
                      <a:pt x="730" y="599"/>
                    </a:lnTo>
                    <a:lnTo>
                      <a:pt x="700" y="640"/>
                    </a:lnTo>
                    <a:lnTo>
                      <a:pt x="665" y="673"/>
                    </a:lnTo>
                    <a:lnTo>
                      <a:pt x="624" y="701"/>
                    </a:lnTo>
                    <a:lnTo>
                      <a:pt x="577" y="724"/>
                    </a:lnTo>
                    <a:lnTo>
                      <a:pt x="529" y="739"/>
                    </a:lnTo>
                    <a:lnTo>
                      <a:pt x="479" y="748"/>
                    </a:lnTo>
                    <a:lnTo>
                      <a:pt x="425" y="750"/>
                    </a:lnTo>
                    <a:lnTo>
                      <a:pt x="369" y="746"/>
                    </a:lnTo>
                    <a:lnTo>
                      <a:pt x="315" y="733"/>
                    </a:lnTo>
                    <a:lnTo>
                      <a:pt x="259" y="714"/>
                    </a:lnTo>
                    <a:lnTo>
                      <a:pt x="201" y="684"/>
                    </a:lnTo>
                    <a:lnTo>
                      <a:pt x="149" y="649"/>
                    </a:lnTo>
                    <a:lnTo>
                      <a:pt x="104" y="606"/>
                    </a:lnTo>
                    <a:lnTo>
                      <a:pt x="67" y="560"/>
                    </a:lnTo>
                    <a:lnTo>
                      <a:pt x="37" y="507"/>
                    </a:lnTo>
                    <a:lnTo>
                      <a:pt x="15" y="453"/>
                    </a:lnTo>
                    <a:lnTo>
                      <a:pt x="4" y="395"/>
                    </a:lnTo>
                    <a:lnTo>
                      <a:pt x="0" y="338"/>
                    </a:lnTo>
                    <a:lnTo>
                      <a:pt x="8" y="278"/>
                    </a:lnTo>
                    <a:lnTo>
                      <a:pt x="26" y="220"/>
                    </a:lnTo>
                    <a:lnTo>
                      <a:pt x="52" y="170"/>
                    </a:lnTo>
                    <a:lnTo>
                      <a:pt x="84" y="127"/>
                    </a:lnTo>
                    <a:lnTo>
                      <a:pt x="121" y="90"/>
                    </a:lnTo>
                    <a:lnTo>
                      <a:pt x="162" y="58"/>
                    </a:lnTo>
                    <a:lnTo>
                      <a:pt x="209" y="34"/>
                    </a:lnTo>
                    <a:lnTo>
                      <a:pt x="259" y="15"/>
                    </a:lnTo>
                    <a:lnTo>
                      <a:pt x="311" y="4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FFD7A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27"/>
              <p:cNvSpPr>
                <a:spLocks/>
              </p:cNvSpPr>
              <p:nvPr/>
            </p:nvSpPr>
            <p:spPr bwMode="auto">
              <a:xfrm>
                <a:off x="6777038" y="2628900"/>
                <a:ext cx="1212850" cy="1098550"/>
              </a:xfrm>
              <a:custGeom>
                <a:avLst/>
                <a:gdLst/>
                <a:ahLst/>
                <a:cxnLst>
                  <a:cxn ang="0">
                    <a:pos x="414" y="0"/>
                  </a:cxn>
                  <a:cxn ang="0">
                    <a:pos x="477" y="4"/>
                  </a:cxn>
                  <a:cxn ang="0">
                    <a:pos x="540" y="17"/>
                  </a:cxn>
                  <a:cxn ang="0">
                    <a:pos x="604" y="38"/>
                  </a:cxn>
                  <a:cxn ang="0">
                    <a:pos x="648" y="60"/>
                  </a:cxn>
                  <a:cxn ang="0">
                    <a:pos x="684" y="82"/>
                  </a:cxn>
                  <a:cxn ang="0">
                    <a:pos x="713" y="108"/>
                  </a:cxn>
                  <a:cxn ang="0">
                    <a:pos x="741" y="135"/>
                  </a:cxn>
                  <a:cxn ang="0">
                    <a:pos x="764" y="164"/>
                  </a:cxn>
                  <a:cxn ang="0">
                    <a:pos x="760" y="207"/>
                  </a:cxn>
                  <a:cxn ang="0">
                    <a:pos x="749" y="245"/>
                  </a:cxn>
                  <a:cxn ang="0">
                    <a:pos x="732" y="274"/>
                  </a:cxn>
                  <a:cxn ang="0">
                    <a:pos x="710" y="300"/>
                  </a:cxn>
                  <a:cxn ang="0">
                    <a:pos x="682" y="321"/>
                  </a:cxn>
                  <a:cxn ang="0">
                    <a:pos x="650" y="336"/>
                  </a:cxn>
                  <a:cxn ang="0">
                    <a:pos x="615" y="349"/>
                  </a:cxn>
                  <a:cxn ang="0">
                    <a:pos x="577" y="356"/>
                  </a:cxn>
                  <a:cxn ang="0">
                    <a:pos x="538" y="362"/>
                  </a:cxn>
                  <a:cxn ang="0">
                    <a:pos x="497" y="364"/>
                  </a:cxn>
                  <a:cxn ang="0">
                    <a:pos x="458" y="364"/>
                  </a:cxn>
                  <a:cxn ang="0">
                    <a:pos x="380" y="360"/>
                  </a:cxn>
                  <a:cxn ang="0">
                    <a:pos x="345" y="356"/>
                  </a:cxn>
                  <a:cxn ang="0">
                    <a:pos x="313" y="351"/>
                  </a:cxn>
                  <a:cxn ang="0">
                    <a:pos x="285" y="345"/>
                  </a:cxn>
                  <a:cxn ang="0">
                    <a:pos x="263" y="342"/>
                  </a:cxn>
                  <a:cxn ang="0">
                    <a:pos x="244" y="338"/>
                  </a:cxn>
                  <a:cxn ang="0">
                    <a:pos x="233" y="336"/>
                  </a:cxn>
                  <a:cxn ang="0">
                    <a:pos x="229" y="334"/>
                  </a:cxn>
                  <a:cxn ang="0">
                    <a:pos x="240" y="394"/>
                  </a:cxn>
                  <a:cxn ang="0">
                    <a:pos x="246" y="448"/>
                  </a:cxn>
                  <a:cxn ang="0">
                    <a:pos x="244" y="496"/>
                  </a:cxn>
                  <a:cxn ang="0">
                    <a:pos x="237" y="539"/>
                  </a:cxn>
                  <a:cxn ang="0">
                    <a:pos x="226" y="578"/>
                  </a:cxn>
                  <a:cxn ang="0">
                    <a:pos x="211" y="612"/>
                  </a:cxn>
                  <a:cxn ang="0">
                    <a:pos x="194" y="640"/>
                  </a:cxn>
                  <a:cxn ang="0">
                    <a:pos x="175" y="662"/>
                  </a:cxn>
                  <a:cxn ang="0">
                    <a:pos x="155" y="679"/>
                  </a:cxn>
                  <a:cxn ang="0">
                    <a:pos x="136" y="692"/>
                  </a:cxn>
                  <a:cxn ang="0">
                    <a:pos x="97" y="651"/>
                  </a:cxn>
                  <a:cxn ang="0">
                    <a:pos x="65" y="606"/>
                  </a:cxn>
                  <a:cxn ang="0">
                    <a:pos x="39" y="558"/>
                  </a:cxn>
                  <a:cxn ang="0">
                    <a:pos x="21" y="507"/>
                  </a:cxn>
                  <a:cxn ang="0">
                    <a:pos x="8" y="453"/>
                  </a:cxn>
                  <a:cxn ang="0">
                    <a:pos x="0" y="399"/>
                  </a:cxn>
                  <a:cxn ang="0">
                    <a:pos x="0" y="345"/>
                  </a:cxn>
                  <a:cxn ang="0">
                    <a:pos x="10" y="297"/>
                  </a:cxn>
                  <a:cxn ang="0">
                    <a:pos x="26" y="250"/>
                  </a:cxn>
                  <a:cxn ang="0">
                    <a:pos x="54" y="194"/>
                  </a:cxn>
                  <a:cxn ang="0">
                    <a:pos x="91" y="144"/>
                  </a:cxn>
                  <a:cxn ang="0">
                    <a:pos x="134" y="101"/>
                  </a:cxn>
                  <a:cxn ang="0">
                    <a:pos x="183" y="66"/>
                  </a:cxn>
                  <a:cxn ang="0">
                    <a:pos x="235" y="38"/>
                  </a:cxn>
                  <a:cxn ang="0">
                    <a:pos x="291" y="17"/>
                  </a:cxn>
                  <a:cxn ang="0">
                    <a:pos x="350" y="4"/>
                  </a:cxn>
                  <a:cxn ang="0">
                    <a:pos x="414" y="0"/>
                  </a:cxn>
                </a:cxnLst>
                <a:rect l="0" t="0" r="r" b="b"/>
                <a:pathLst>
                  <a:path w="764" h="692">
                    <a:moveTo>
                      <a:pt x="414" y="0"/>
                    </a:moveTo>
                    <a:lnTo>
                      <a:pt x="477" y="4"/>
                    </a:lnTo>
                    <a:lnTo>
                      <a:pt x="540" y="17"/>
                    </a:lnTo>
                    <a:lnTo>
                      <a:pt x="604" y="38"/>
                    </a:lnTo>
                    <a:lnTo>
                      <a:pt x="648" y="60"/>
                    </a:lnTo>
                    <a:lnTo>
                      <a:pt x="684" y="82"/>
                    </a:lnTo>
                    <a:lnTo>
                      <a:pt x="713" y="108"/>
                    </a:lnTo>
                    <a:lnTo>
                      <a:pt x="741" y="135"/>
                    </a:lnTo>
                    <a:lnTo>
                      <a:pt x="764" y="164"/>
                    </a:lnTo>
                    <a:lnTo>
                      <a:pt x="760" y="207"/>
                    </a:lnTo>
                    <a:lnTo>
                      <a:pt x="749" y="245"/>
                    </a:lnTo>
                    <a:lnTo>
                      <a:pt x="732" y="274"/>
                    </a:lnTo>
                    <a:lnTo>
                      <a:pt x="710" y="300"/>
                    </a:lnTo>
                    <a:lnTo>
                      <a:pt x="682" y="321"/>
                    </a:lnTo>
                    <a:lnTo>
                      <a:pt x="650" y="336"/>
                    </a:lnTo>
                    <a:lnTo>
                      <a:pt x="615" y="349"/>
                    </a:lnTo>
                    <a:lnTo>
                      <a:pt x="577" y="356"/>
                    </a:lnTo>
                    <a:lnTo>
                      <a:pt x="538" y="362"/>
                    </a:lnTo>
                    <a:lnTo>
                      <a:pt x="497" y="364"/>
                    </a:lnTo>
                    <a:lnTo>
                      <a:pt x="458" y="364"/>
                    </a:lnTo>
                    <a:lnTo>
                      <a:pt x="380" y="360"/>
                    </a:lnTo>
                    <a:lnTo>
                      <a:pt x="345" y="356"/>
                    </a:lnTo>
                    <a:lnTo>
                      <a:pt x="313" y="351"/>
                    </a:lnTo>
                    <a:lnTo>
                      <a:pt x="285" y="345"/>
                    </a:lnTo>
                    <a:lnTo>
                      <a:pt x="263" y="342"/>
                    </a:lnTo>
                    <a:lnTo>
                      <a:pt x="244" y="338"/>
                    </a:lnTo>
                    <a:lnTo>
                      <a:pt x="233" y="336"/>
                    </a:lnTo>
                    <a:lnTo>
                      <a:pt x="229" y="334"/>
                    </a:lnTo>
                    <a:lnTo>
                      <a:pt x="240" y="394"/>
                    </a:lnTo>
                    <a:lnTo>
                      <a:pt x="246" y="448"/>
                    </a:lnTo>
                    <a:lnTo>
                      <a:pt x="244" y="496"/>
                    </a:lnTo>
                    <a:lnTo>
                      <a:pt x="237" y="539"/>
                    </a:lnTo>
                    <a:lnTo>
                      <a:pt x="226" y="578"/>
                    </a:lnTo>
                    <a:lnTo>
                      <a:pt x="211" y="612"/>
                    </a:lnTo>
                    <a:lnTo>
                      <a:pt x="194" y="640"/>
                    </a:lnTo>
                    <a:lnTo>
                      <a:pt x="175" y="662"/>
                    </a:lnTo>
                    <a:lnTo>
                      <a:pt x="155" y="679"/>
                    </a:lnTo>
                    <a:lnTo>
                      <a:pt x="136" y="692"/>
                    </a:lnTo>
                    <a:lnTo>
                      <a:pt x="97" y="651"/>
                    </a:lnTo>
                    <a:lnTo>
                      <a:pt x="65" y="606"/>
                    </a:lnTo>
                    <a:lnTo>
                      <a:pt x="39" y="558"/>
                    </a:lnTo>
                    <a:lnTo>
                      <a:pt x="21" y="507"/>
                    </a:lnTo>
                    <a:lnTo>
                      <a:pt x="8" y="453"/>
                    </a:lnTo>
                    <a:lnTo>
                      <a:pt x="0" y="399"/>
                    </a:lnTo>
                    <a:lnTo>
                      <a:pt x="0" y="345"/>
                    </a:lnTo>
                    <a:lnTo>
                      <a:pt x="10" y="297"/>
                    </a:lnTo>
                    <a:lnTo>
                      <a:pt x="26" y="250"/>
                    </a:lnTo>
                    <a:lnTo>
                      <a:pt x="54" y="194"/>
                    </a:lnTo>
                    <a:lnTo>
                      <a:pt x="91" y="144"/>
                    </a:lnTo>
                    <a:lnTo>
                      <a:pt x="134" y="101"/>
                    </a:lnTo>
                    <a:lnTo>
                      <a:pt x="183" y="66"/>
                    </a:lnTo>
                    <a:lnTo>
                      <a:pt x="235" y="38"/>
                    </a:lnTo>
                    <a:lnTo>
                      <a:pt x="291" y="17"/>
                    </a:lnTo>
                    <a:lnTo>
                      <a:pt x="350" y="4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E6934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28"/>
              <p:cNvSpPr>
                <a:spLocks/>
              </p:cNvSpPr>
              <p:nvPr/>
            </p:nvSpPr>
            <p:spPr bwMode="auto">
              <a:xfrm>
                <a:off x="6777038" y="2600325"/>
                <a:ext cx="1217612" cy="1106488"/>
              </a:xfrm>
              <a:custGeom>
                <a:avLst/>
                <a:gdLst/>
                <a:ahLst/>
                <a:cxnLst>
                  <a:cxn ang="0">
                    <a:pos x="415" y="0"/>
                  </a:cxn>
                  <a:cxn ang="0">
                    <a:pos x="479" y="3"/>
                  </a:cxn>
                  <a:cxn ang="0">
                    <a:pos x="544" y="16"/>
                  </a:cxn>
                  <a:cxn ang="0">
                    <a:pos x="607" y="37"/>
                  </a:cxn>
                  <a:cxn ang="0">
                    <a:pos x="652" y="59"/>
                  </a:cxn>
                  <a:cxn ang="0">
                    <a:pos x="687" y="82"/>
                  </a:cxn>
                  <a:cxn ang="0">
                    <a:pos x="717" y="108"/>
                  </a:cxn>
                  <a:cxn ang="0">
                    <a:pos x="745" y="134"/>
                  </a:cxn>
                  <a:cxn ang="0">
                    <a:pos x="767" y="164"/>
                  </a:cxn>
                  <a:cxn ang="0">
                    <a:pos x="764" y="207"/>
                  </a:cxn>
                  <a:cxn ang="0">
                    <a:pos x="753" y="244"/>
                  </a:cxn>
                  <a:cxn ang="0">
                    <a:pos x="736" y="274"/>
                  </a:cxn>
                  <a:cxn ang="0">
                    <a:pos x="713" y="300"/>
                  </a:cxn>
                  <a:cxn ang="0">
                    <a:pos x="685" y="320"/>
                  </a:cxn>
                  <a:cxn ang="0">
                    <a:pos x="654" y="335"/>
                  </a:cxn>
                  <a:cxn ang="0">
                    <a:pos x="618" y="348"/>
                  </a:cxn>
                  <a:cxn ang="0">
                    <a:pos x="581" y="356"/>
                  </a:cxn>
                  <a:cxn ang="0">
                    <a:pos x="542" y="361"/>
                  </a:cxn>
                  <a:cxn ang="0">
                    <a:pos x="501" y="363"/>
                  </a:cxn>
                  <a:cxn ang="0">
                    <a:pos x="462" y="363"/>
                  </a:cxn>
                  <a:cxn ang="0">
                    <a:pos x="384" y="360"/>
                  </a:cxn>
                  <a:cxn ang="0">
                    <a:pos x="348" y="356"/>
                  </a:cxn>
                  <a:cxn ang="0">
                    <a:pos x="317" y="350"/>
                  </a:cxn>
                  <a:cxn ang="0">
                    <a:pos x="289" y="345"/>
                  </a:cxn>
                  <a:cxn ang="0">
                    <a:pos x="267" y="341"/>
                  </a:cxn>
                  <a:cxn ang="0">
                    <a:pos x="248" y="337"/>
                  </a:cxn>
                  <a:cxn ang="0">
                    <a:pos x="237" y="335"/>
                  </a:cxn>
                  <a:cxn ang="0">
                    <a:pos x="233" y="333"/>
                  </a:cxn>
                  <a:cxn ang="0">
                    <a:pos x="246" y="395"/>
                  </a:cxn>
                  <a:cxn ang="0">
                    <a:pos x="250" y="451"/>
                  </a:cxn>
                  <a:cxn ang="0">
                    <a:pos x="248" y="501"/>
                  </a:cxn>
                  <a:cxn ang="0">
                    <a:pos x="242" y="544"/>
                  </a:cxn>
                  <a:cxn ang="0">
                    <a:pos x="231" y="583"/>
                  </a:cxn>
                  <a:cxn ang="0">
                    <a:pos x="216" y="615"/>
                  </a:cxn>
                  <a:cxn ang="0">
                    <a:pos x="198" y="643"/>
                  </a:cxn>
                  <a:cxn ang="0">
                    <a:pos x="179" y="663"/>
                  </a:cxn>
                  <a:cxn ang="0">
                    <a:pos x="159" y="680"/>
                  </a:cxn>
                  <a:cxn ang="0">
                    <a:pos x="140" y="691"/>
                  </a:cxn>
                  <a:cxn ang="0">
                    <a:pos x="121" y="697"/>
                  </a:cxn>
                  <a:cxn ang="0">
                    <a:pos x="82" y="649"/>
                  </a:cxn>
                  <a:cxn ang="0">
                    <a:pos x="50" y="598"/>
                  </a:cxn>
                  <a:cxn ang="0">
                    <a:pos x="26" y="544"/>
                  </a:cxn>
                  <a:cxn ang="0">
                    <a:pos x="10" y="486"/>
                  </a:cxn>
                  <a:cxn ang="0">
                    <a:pos x="0" y="429"/>
                  </a:cxn>
                  <a:cxn ang="0">
                    <a:pos x="0" y="369"/>
                  </a:cxn>
                  <a:cxn ang="0">
                    <a:pos x="11" y="309"/>
                  </a:cxn>
                  <a:cxn ang="0">
                    <a:pos x="30" y="249"/>
                  </a:cxn>
                  <a:cxn ang="0">
                    <a:pos x="58" y="194"/>
                  </a:cxn>
                  <a:cxn ang="0">
                    <a:pos x="95" y="143"/>
                  </a:cxn>
                  <a:cxn ang="0">
                    <a:pos x="138" y="100"/>
                  </a:cxn>
                  <a:cxn ang="0">
                    <a:pos x="185" y="65"/>
                  </a:cxn>
                  <a:cxn ang="0">
                    <a:pos x="239" y="37"/>
                  </a:cxn>
                  <a:cxn ang="0">
                    <a:pos x="294" y="16"/>
                  </a:cxn>
                  <a:cxn ang="0">
                    <a:pos x="354" y="3"/>
                  </a:cxn>
                  <a:cxn ang="0">
                    <a:pos x="415" y="0"/>
                  </a:cxn>
                </a:cxnLst>
                <a:rect l="0" t="0" r="r" b="b"/>
                <a:pathLst>
                  <a:path w="767" h="697">
                    <a:moveTo>
                      <a:pt x="415" y="0"/>
                    </a:moveTo>
                    <a:lnTo>
                      <a:pt x="479" y="3"/>
                    </a:lnTo>
                    <a:lnTo>
                      <a:pt x="544" y="16"/>
                    </a:lnTo>
                    <a:lnTo>
                      <a:pt x="607" y="37"/>
                    </a:lnTo>
                    <a:lnTo>
                      <a:pt x="652" y="59"/>
                    </a:lnTo>
                    <a:lnTo>
                      <a:pt x="687" y="82"/>
                    </a:lnTo>
                    <a:lnTo>
                      <a:pt x="717" y="108"/>
                    </a:lnTo>
                    <a:lnTo>
                      <a:pt x="745" y="134"/>
                    </a:lnTo>
                    <a:lnTo>
                      <a:pt x="767" y="164"/>
                    </a:lnTo>
                    <a:lnTo>
                      <a:pt x="764" y="207"/>
                    </a:lnTo>
                    <a:lnTo>
                      <a:pt x="753" y="244"/>
                    </a:lnTo>
                    <a:lnTo>
                      <a:pt x="736" y="274"/>
                    </a:lnTo>
                    <a:lnTo>
                      <a:pt x="713" y="300"/>
                    </a:lnTo>
                    <a:lnTo>
                      <a:pt x="685" y="320"/>
                    </a:lnTo>
                    <a:lnTo>
                      <a:pt x="654" y="335"/>
                    </a:lnTo>
                    <a:lnTo>
                      <a:pt x="618" y="348"/>
                    </a:lnTo>
                    <a:lnTo>
                      <a:pt x="581" y="356"/>
                    </a:lnTo>
                    <a:lnTo>
                      <a:pt x="542" y="361"/>
                    </a:lnTo>
                    <a:lnTo>
                      <a:pt x="501" y="363"/>
                    </a:lnTo>
                    <a:lnTo>
                      <a:pt x="462" y="363"/>
                    </a:lnTo>
                    <a:lnTo>
                      <a:pt x="384" y="360"/>
                    </a:lnTo>
                    <a:lnTo>
                      <a:pt x="348" y="356"/>
                    </a:lnTo>
                    <a:lnTo>
                      <a:pt x="317" y="350"/>
                    </a:lnTo>
                    <a:lnTo>
                      <a:pt x="289" y="345"/>
                    </a:lnTo>
                    <a:lnTo>
                      <a:pt x="267" y="341"/>
                    </a:lnTo>
                    <a:lnTo>
                      <a:pt x="248" y="337"/>
                    </a:lnTo>
                    <a:lnTo>
                      <a:pt x="237" y="335"/>
                    </a:lnTo>
                    <a:lnTo>
                      <a:pt x="233" y="333"/>
                    </a:lnTo>
                    <a:lnTo>
                      <a:pt x="246" y="395"/>
                    </a:lnTo>
                    <a:lnTo>
                      <a:pt x="250" y="451"/>
                    </a:lnTo>
                    <a:lnTo>
                      <a:pt x="248" y="501"/>
                    </a:lnTo>
                    <a:lnTo>
                      <a:pt x="242" y="544"/>
                    </a:lnTo>
                    <a:lnTo>
                      <a:pt x="231" y="583"/>
                    </a:lnTo>
                    <a:lnTo>
                      <a:pt x="216" y="615"/>
                    </a:lnTo>
                    <a:lnTo>
                      <a:pt x="198" y="643"/>
                    </a:lnTo>
                    <a:lnTo>
                      <a:pt x="179" y="663"/>
                    </a:lnTo>
                    <a:lnTo>
                      <a:pt x="159" y="680"/>
                    </a:lnTo>
                    <a:lnTo>
                      <a:pt x="140" y="691"/>
                    </a:lnTo>
                    <a:lnTo>
                      <a:pt x="121" y="697"/>
                    </a:lnTo>
                    <a:lnTo>
                      <a:pt x="82" y="649"/>
                    </a:lnTo>
                    <a:lnTo>
                      <a:pt x="50" y="598"/>
                    </a:lnTo>
                    <a:lnTo>
                      <a:pt x="26" y="544"/>
                    </a:lnTo>
                    <a:lnTo>
                      <a:pt x="10" y="486"/>
                    </a:lnTo>
                    <a:lnTo>
                      <a:pt x="0" y="429"/>
                    </a:lnTo>
                    <a:lnTo>
                      <a:pt x="0" y="369"/>
                    </a:lnTo>
                    <a:lnTo>
                      <a:pt x="11" y="309"/>
                    </a:lnTo>
                    <a:lnTo>
                      <a:pt x="30" y="249"/>
                    </a:lnTo>
                    <a:lnTo>
                      <a:pt x="58" y="194"/>
                    </a:lnTo>
                    <a:lnTo>
                      <a:pt x="95" y="143"/>
                    </a:lnTo>
                    <a:lnTo>
                      <a:pt x="138" y="100"/>
                    </a:lnTo>
                    <a:lnTo>
                      <a:pt x="185" y="65"/>
                    </a:lnTo>
                    <a:lnTo>
                      <a:pt x="239" y="37"/>
                    </a:lnTo>
                    <a:lnTo>
                      <a:pt x="294" y="16"/>
                    </a:lnTo>
                    <a:lnTo>
                      <a:pt x="354" y="3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29"/>
              <p:cNvSpPr>
                <a:spLocks/>
              </p:cNvSpPr>
              <p:nvPr/>
            </p:nvSpPr>
            <p:spPr bwMode="auto">
              <a:xfrm>
                <a:off x="6985000" y="2682875"/>
                <a:ext cx="892175" cy="417513"/>
              </a:xfrm>
              <a:custGeom>
                <a:avLst/>
                <a:gdLst/>
                <a:ahLst/>
                <a:cxnLst>
                  <a:cxn ang="0">
                    <a:pos x="411" y="0"/>
                  </a:cxn>
                  <a:cxn ang="0">
                    <a:pos x="417" y="2"/>
                  </a:cxn>
                  <a:cxn ang="0">
                    <a:pos x="432" y="5"/>
                  </a:cxn>
                  <a:cxn ang="0">
                    <a:pos x="452" y="11"/>
                  </a:cxn>
                  <a:cxn ang="0">
                    <a:pos x="476" y="20"/>
                  </a:cxn>
                  <a:cxn ang="0">
                    <a:pos x="502" y="33"/>
                  </a:cxn>
                  <a:cxn ang="0">
                    <a:pos x="527" y="50"/>
                  </a:cxn>
                  <a:cxn ang="0">
                    <a:pos x="545" y="71"/>
                  </a:cxn>
                  <a:cxn ang="0">
                    <a:pos x="558" y="95"/>
                  </a:cxn>
                  <a:cxn ang="0">
                    <a:pos x="562" y="112"/>
                  </a:cxn>
                  <a:cxn ang="0">
                    <a:pos x="562" y="132"/>
                  </a:cxn>
                  <a:cxn ang="0">
                    <a:pos x="558" y="153"/>
                  </a:cxn>
                  <a:cxn ang="0">
                    <a:pos x="551" y="175"/>
                  </a:cxn>
                  <a:cxn ang="0">
                    <a:pos x="536" y="196"/>
                  </a:cxn>
                  <a:cxn ang="0">
                    <a:pos x="517" y="216"/>
                  </a:cxn>
                  <a:cxn ang="0">
                    <a:pos x="491" y="233"/>
                  </a:cxn>
                  <a:cxn ang="0">
                    <a:pos x="458" y="248"/>
                  </a:cxn>
                  <a:cxn ang="0">
                    <a:pos x="419" y="257"/>
                  </a:cxn>
                  <a:cxn ang="0">
                    <a:pos x="370" y="263"/>
                  </a:cxn>
                  <a:cxn ang="0">
                    <a:pos x="301" y="263"/>
                  </a:cxn>
                  <a:cxn ang="0">
                    <a:pos x="240" y="259"/>
                  </a:cxn>
                  <a:cxn ang="0">
                    <a:pos x="184" y="252"/>
                  </a:cxn>
                  <a:cxn ang="0">
                    <a:pos x="136" y="240"/>
                  </a:cxn>
                  <a:cxn ang="0">
                    <a:pos x="95" y="227"/>
                  </a:cxn>
                  <a:cxn ang="0">
                    <a:pos x="61" y="214"/>
                  </a:cxn>
                  <a:cxn ang="0">
                    <a:pos x="35" y="203"/>
                  </a:cxn>
                  <a:cxn ang="0">
                    <a:pos x="14" y="192"/>
                  </a:cxn>
                  <a:cxn ang="0">
                    <a:pos x="3" y="184"/>
                  </a:cxn>
                  <a:cxn ang="0">
                    <a:pos x="0" y="183"/>
                  </a:cxn>
                  <a:cxn ang="0">
                    <a:pos x="63" y="190"/>
                  </a:cxn>
                  <a:cxn ang="0">
                    <a:pos x="119" y="192"/>
                  </a:cxn>
                  <a:cxn ang="0">
                    <a:pos x="169" y="186"/>
                  </a:cxn>
                  <a:cxn ang="0">
                    <a:pos x="214" y="175"/>
                  </a:cxn>
                  <a:cxn ang="0">
                    <a:pos x="253" y="160"/>
                  </a:cxn>
                  <a:cxn ang="0">
                    <a:pos x="286" y="143"/>
                  </a:cxn>
                  <a:cxn ang="0">
                    <a:pos x="316" y="123"/>
                  </a:cxn>
                  <a:cxn ang="0">
                    <a:pos x="340" y="102"/>
                  </a:cxn>
                  <a:cxn ang="0">
                    <a:pos x="361" y="80"/>
                  </a:cxn>
                  <a:cxn ang="0">
                    <a:pos x="378" y="60"/>
                  </a:cxn>
                  <a:cxn ang="0">
                    <a:pos x="391" y="41"/>
                  </a:cxn>
                  <a:cxn ang="0">
                    <a:pos x="400" y="24"/>
                  </a:cxn>
                  <a:cxn ang="0">
                    <a:pos x="406" y="11"/>
                  </a:cxn>
                  <a:cxn ang="0">
                    <a:pos x="411" y="0"/>
                  </a:cxn>
                </a:cxnLst>
                <a:rect l="0" t="0" r="r" b="b"/>
                <a:pathLst>
                  <a:path w="562" h="263">
                    <a:moveTo>
                      <a:pt x="411" y="0"/>
                    </a:moveTo>
                    <a:lnTo>
                      <a:pt x="417" y="2"/>
                    </a:lnTo>
                    <a:lnTo>
                      <a:pt x="432" y="5"/>
                    </a:lnTo>
                    <a:lnTo>
                      <a:pt x="452" y="11"/>
                    </a:lnTo>
                    <a:lnTo>
                      <a:pt x="476" y="20"/>
                    </a:lnTo>
                    <a:lnTo>
                      <a:pt x="502" y="33"/>
                    </a:lnTo>
                    <a:lnTo>
                      <a:pt x="527" y="50"/>
                    </a:lnTo>
                    <a:lnTo>
                      <a:pt x="545" y="71"/>
                    </a:lnTo>
                    <a:lnTo>
                      <a:pt x="558" y="95"/>
                    </a:lnTo>
                    <a:lnTo>
                      <a:pt x="562" y="112"/>
                    </a:lnTo>
                    <a:lnTo>
                      <a:pt x="562" y="132"/>
                    </a:lnTo>
                    <a:lnTo>
                      <a:pt x="558" y="153"/>
                    </a:lnTo>
                    <a:lnTo>
                      <a:pt x="551" y="175"/>
                    </a:lnTo>
                    <a:lnTo>
                      <a:pt x="536" y="196"/>
                    </a:lnTo>
                    <a:lnTo>
                      <a:pt x="517" y="216"/>
                    </a:lnTo>
                    <a:lnTo>
                      <a:pt x="491" y="233"/>
                    </a:lnTo>
                    <a:lnTo>
                      <a:pt x="458" y="248"/>
                    </a:lnTo>
                    <a:lnTo>
                      <a:pt x="419" y="257"/>
                    </a:lnTo>
                    <a:lnTo>
                      <a:pt x="370" y="263"/>
                    </a:lnTo>
                    <a:lnTo>
                      <a:pt x="301" y="263"/>
                    </a:lnTo>
                    <a:lnTo>
                      <a:pt x="240" y="259"/>
                    </a:lnTo>
                    <a:lnTo>
                      <a:pt x="184" y="252"/>
                    </a:lnTo>
                    <a:lnTo>
                      <a:pt x="136" y="240"/>
                    </a:lnTo>
                    <a:lnTo>
                      <a:pt x="95" y="227"/>
                    </a:lnTo>
                    <a:lnTo>
                      <a:pt x="61" y="214"/>
                    </a:lnTo>
                    <a:lnTo>
                      <a:pt x="35" y="203"/>
                    </a:lnTo>
                    <a:lnTo>
                      <a:pt x="14" y="192"/>
                    </a:lnTo>
                    <a:lnTo>
                      <a:pt x="3" y="184"/>
                    </a:lnTo>
                    <a:lnTo>
                      <a:pt x="0" y="183"/>
                    </a:lnTo>
                    <a:lnTo>
                      <a:pt x="63" y="190"/>
                    </a:lnTo>
                    <a:lnTo>
                      <a:pt x="119" y="192"/>
                    </a:lnTo>
                    <a:lnTo>
                      <a:pt x="169" y="186"/>
                    </a:lnTo>
                    <a:lnTo>
                      <a:pt x="214" y="175"/>
                    </a:lnTo>
                    <a:lnTo>
                      <a:pt x="253" y="160"/>
                    </a:lnTo>
                    <a:lnTo>
                      <a:pt x="286" y="143"/>
                    </a:lnTo>
                    <a:lnTo>
                      <a:pt x="316" y="123"/>
                    </a:lnTo>
                    <a:lnTo>
                      <a:pt x="340" y="102"/>
                    </a:lnTo>
                    <a:lnTo>
                      <a:pt x="361" y="80"/>
                    </a:lnTo>
                    <a:lnTo>
                      <a:pt x="378" y="60"/>
                    </a:lnTo>
                    <a:lnTo>
                      <a:pt x="391" y="41"/>
                    </a:lnTo>
                    <a:lnTo>
                      <a:pt x="400" y="24"/>
                    </a:lnTo>
                    <a:lnTo>
                      <a:pt x="406" y="11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0"/>
              <p:cNvSpPr>
                <a:spLocks noEditPoints="1"/>
              </p:cNvSpPr>
              <p:nvPr/>
            </p:nvSpPr>
            <p:spPr bwMode="auto">
              <a:xfrm>
                <a:off x="7537450" y="2863850"/>
                <a:ext cx="339725" cy="241300"/>
              </a:xfrm>
              <a:custGeom>
                <a:avLst/>
                <a:gdLst/>
                <a:ahLst/>
                <a:cxnLst>
                  <a:cxn ang="0">
                    <a:pos x="5" y="152"/>
                  </a:cxn>
                  <a:cxn ang="0">
                    <a:pos x="0" y="152"/>
                  </a:cxn>
                  <a:cxn ang="0">
                    <a:pos x="5" y="152"/>
                  </a:cxn>
                  <a:cxn ang="0">
                    <a:pos x="212" y="0"/>
                  </a:cxn>
                  <a:cxn ang="0">
                    <a:pos x="212" y="1"/>
                  </a:cxn>
                  <a:cxn ang="0">
                    <a:pos x="214" y="9"/>
                  </a:cxn>
                  <a:cxn ang="0">
                    <a:pos x="214" y="31"/>
                  </a:cxn>
                  <a:cxn ang="0">
                    <a:pos x="212" y="44"/>
                  </a:cxn>
                  <a:cxn ang="0">
                    <a:pos x="208" y="61"/>
                  </a:cxn>
                  <a:cxn ang="0">
                    <a:pos x="201" y="78"/>
                  </a:cxn>
                  <a:cxn ang="0">
                    <a:pos x="190" y="95"/>
                  </a:cxn>
                  <a:cxn ang="0">
                    <a:pos x="175" y="110"/>
                  </a:cxn>
                  <a:cxn ang="0">
                    <a:pos x="154" y="125"/>
                  </a:cxn>
                  <a:cxn ang="0">
                    <a:pos x="126" y="136"/>
                  </a:cxn>
                  <a:cxn ang="0">
                    <a:pos x="91" y="145"/>
                  </a:cxn>
                  <a:cxn ang="0">
                    <a:pos x="50" y="151"/>
                  </a:cxn>
                  <a:cxn ang="0">
                    <a:pos x="5" y="152"/>
                  </a:cxn>
                  <a:cxn ang="0">
                    <a:pos x="15" y="151"/>
                  </a:cxn>
                  <a:cxn ang="0">
                    <a:pos x="30" y="149"/>
                  </a:cxn>
                  <a:cxn ang="0">
                    <a:pos x="50" y="147"/>
                  </a:cxn>
                  <a:cxn ang="0">
                    <a:pos x="72" y="141"/>
                  </a:cxn>
                  <a:cxn ang="0">
                    <a:pos x="97" y="134"/>
                  </a:cxn>
                  <a:cxn ang="0">
                    <a:pos x="121" y="125"/>
                  </a:cxn>
                  <a:cxn ang="0">
                    <a:pos x="145" y="113"/>
                  </a:cxn>
                  <a:cxn ang="0">
                    <a:pos x="167" y="98"/>
                  </a:cxn>
                  <a:cxn ang="0">
                    <a:pos x="186" y="80"/>
                  </a:cxn>
                  <a:cxn ang="0">
                    <a:pos x="201" y="57"/>
                  </a:cxn>
                  <a:cxn ang="0">
                    <a:pos x="210" y="31"/>
                  </a:cxn>
                  <a:cxn ang="0">
                    <a:pos x="212" y="0"/>
                  </a:cxn>
                </a:cxnLst>
                <a:rect l="0" t="0" r="r" b="b"/>
                <a:pathLst>
                  <a:path w="214" h="152">
                    <a:moveTo>
                      <a:pt x="5" y="152"/>
                    </a:moveTo>
                    <a:lnTo>
                      <a:pt x="0" y="152"/>
                    </a:lnTo>
                    <a:lnTo>
                      <a:pt x="5" y="152"/>
                    </a:lnTo>
                    <a:close/>
                    <a:moveTo>
                      <a:pt x="212" y="0"/>
                    </a:moveTo>
                    <a:lnTo>
                      <a:pt x="212" y="1"/>
                    </a:lnTo>
                    <a:lnTo>
                      <a:pt x="214" y="9"/>
                    </a:lnTo>
                    <a:lnTo>
                      <a:pt x="214" y="31"/>
                    </a:lnTo>
                    <a:lnTo>
                      <a:pt x="212" y="44"/>
                    </a:lnTo>
                    <a:lnTo>
                      <a:pt x="208" y="61"/>
                    </a:lnTo>
                    <a:lnTo>
                      <a:pt x="201" y="78"/>
                    </a:lnTo>
                    <a:lnTo>
                      <a:pt x="190" y="95"/>
                    </a:lnTo>
                    <a:lnTo>
                      <a:pt x="175" y="110"/>
                    </a:lnTo>
                    <a:lnTo>
                      <a:pt x="154" y="125"/>
                    </a:lnTo>
                    <a:lnTo>
                      <a:pt x="126" y="136"/>
                    </a:lnTo>
                    <a:lnTo>
                      <a:pt x="91" y="145"/>
                    </a:lnTo>
                    <a:lnTo>
                      <a:pt x="50" y="151"/>
                    </a:lnTo>
                    <a:lnTo>
                      <a:pt x="5" y="152"/>
                    </a:lnTo>
                    <a:lnTo>
                      <a:pt x="15" y="151"/>
                    </a:lnTo>
                    <a:lnTo>
                      <a:pt x="30" y="149"/>
                    </a:lnTo>
                    <a:lnTo>
                      <a:pt x="50" y="147"/>
                    </a:lnTo>
                    <a:lnTo>
                      <a:pt x="72" y="141"/>
                    </a:lnTo>
                    <a:lnTo>
                      <a:pt x="97" y="134"/>
                    </a:lnTo>
                    <a:lnTo>
                      <a:pt x="121" y="125"/>
                    </a:lnTo>
                    <a:lnTo>
                      <a:pt x="145" y="113"/>
                    </a:lnTo>
                    <a:lnTo>
                      <a:pt x="167" y="98"/>
                    </a:lnTo>
                    <a:lnTo>
                      <a:pt x="186" y="80"/>
                    </a:lnTo>
                    <a:lnTo>
                      <a:pt x="201" y="57"/>
                    </a:lnTo>
                    <a:lnTo>
                      <a:pt x="210" y="31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A6B8B7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"/>
              <p:cNvSpPr>
                <a:spLocks/>
              </p:cNvSpPr>
              <p:nvPr/>
            </p:nvSpPr>
            <p:spPr bwMode="auto">
              <a:xfrm>
                <a:off x="8045450" y="3011488"/>
                <a:ext cx="95250" cy="487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9" y="13"/>
                  </a:cxn>
                  <a:cxn ang="0">
                    <a:pos x="19" y="30"/>
                  </a:cxn>
                  <a:cxn ang="0">
                    <a:pos x="30" y="52"/>
                  </a:cxn>
                  <a:cxn ang="0">
                    <a:pos x="41" y="80"/>
                  </a:cxn>
                  <a:cxn ang="0">
                    <a:pos x="50" y="115"/>
                  </a:cxn>
                  <a:cxn ang="0">
                    <a:pos x="56" y="155"/>
                  </a:cxn>
                  <a:cxn ang="0">
                    <a:pos x="60" y="201"/>
                  </a:cxn>
                  <a:cxn ang="0">
                    <a:pos x="56" y="252"/>
                  </a:cxn>
                  <a:cxn ang="0">
                    <a:pos x="47" y="307"/>
                  </a:cxn>
                  <a:cxn ang="0">
                    <a:pos x="47" y="302"/>
                  </a:cxn>
                  <a:cxn ang="0">
                    <a:pos x="48" y="287"/>
                  </a:cxn>
                  <a:cxn ang="0">
                    <a:pos x="50" y="261"/>
                  </a:cxn>
                  <a:cxn ang="0">
                    <a:pos x="50" y="229"/>
                  </a:cxn>
                  <a:cxn ang="0">
                    <a:pos x="48" y="190"/>
                  </a:cxn>
                  <a:cxn ang="0">
                    <a:pos x="43" y="147"/>
                  </a:cxn>
                  <a:cxn ang="0">
                    <a:pos x="34" y="99"/>
                  </a:cxn>
                  <a:cxn ang="0">
                    <a:pos x="21" y="50"/>
                  </a:cxn>
                  <a:cxn ang="0">
                    <a:pos x="0" y="0"/>
                  </a:cxn>
                </a:cxnLst>
                <a:rect l="0" t="0" r="r" b="b"/>
                <a:pathLst>
                  <a:path w="60" h="307">
                    <a:moveTo>
                      <a:pt x="0" y="0"/>
                    </a:moveTo>
                    <a:lnTo>
                      <a:pt x="2" y="4"/>
                    </a:lnTo>
                    <a:lnTo>
                      <a:pt x="9" y="13"/>
                    </a:lnTo>
                    <a:lnTo>
                      <a:pt x="19" y="30"/>
                    </a:lnTo>
                    <a:lnTo>
                      <a:pt x="30" y="52"/>
                    </a:lnTo>
                    <a:lnTo>
                      <a:pt x="41" y="80"/>
                    </a:lnTo>
                    <a:lnTo>
                      <a:pt x="50" y="115"/>
                    </a:lnTo>
                    <a:lnTo>
                      <a:pt x="56" y="155"/>
                    </a:lnTo>
                    <a:lnTo>
                      <a:pt x="60" y="201"/>
                    </a:lnTo>
                    <a:lnTo>
                      <a:pt x="56" y="252"/>
                    </a:lnTo>
                    <a:lnTo>
                      <a:pt x="47" y="307"/>
                    </a:lnTo>
                    <a:lnTo>
                      <a:pt x="47" y="302"/>
                    </a:lnTo>
                    <a:lnTo>
                      <a:pt x="48" y="287"/>
                    </a:lnTo>
                    <a:lnTo>
                      <a:pt x="50" y="261"/>
                    </a:lnTo>
                    <a:lnTo>
                      <a:pt x="50" y="229"/>
                    </a:lnTo>
                    <a:lnTo>
                      <a:pt x="48" y="190"/>
                    </a:lnTo>
                    <a:lnTo>
                      <a:pt x="43" y="147"/>
                    </a:lnTo>
                    <a:lnTo>
                      <a:pt x="34" y="99"/>
                    </a:lnTo>
                    <a:lnTo>
                      <a:pt x="2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"/>
              <p:cNvSpPr>
                <a:spLocks/>
              </p:cNvSpPr>
              <p:nvPr/>
            </p:nvSpPr>
            <p:spPr bwMode="auto">
              <a:xfrm>
                <a:off x="7843838" y="4124325"/>
                <a:ext cx="166687" cy="11715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3" y="26"/>
                  </a:cxn>
                  <a:cxn ang="0">
                    <a:pos x="105" y="733"/>
                  </a:cxn>
                  <a:cxn ang="0">
                    <a:pos x="66" y="737"/>
                  </a:cxn>
                  <a:cxn ang="0">
                    <a:pos x="25" y="738"/>
                  </a:cxn>
                  <a:cxn ang="0">
                    <a:pos x="13" y="641"/>
                  </a:cxn>
                  <a:cxn ang="0">
                    <a:pos x="4" y="533"/>
                  </a:cxn>
                  <a:cxn ang="0">
                    <a:pos x="0" y="421"/>
                  </a:cxn>
                  <a:cxn ang="0">
                    <a:pos x="0" y="336"/>
                  </a:cxn>
                  <a:cxn ang="0">
                    <a:pos x="2" y="259"/>
                  </a:cxn>
                  <a:cxn ang="0">
                    <a:pos x="4" y="192"/>
                  </a:cxn>
                  <a:cxn ang="0">
                    <a:pos x="10" y="134"/>
                  </a:cxn>
                  <a:cxn ang="0">
                    <a:pos x="13" y="88"/>
                  </a:cxn>
                  <a:cxn ang="0">
                    <a:pos x="19" y="50"/>
                  </a:cxn>
                  <a:cxn ang="0">
                    <a:pos x="23" y="22"/>
                  </a:cxn>
                  <a:cxn ang="0">
                    <a:pos x="25" y="6"/>
                  </a:cxn>
                  <a:cxn ang="0">
                    <a:pos x="27" y="0"/>
                  </a:cxn>
                </a:cxnLst>
                <a:rect l="0" t="0" r="r" b="b"/>
                <a:pathLst>
                  <a:path w="105" h="738">
                    <a:moveTo>
                      <a:pt x="27" y="0"/>
                    </a:moveTo>
                    <a:lnTo>
                      <a:pt x="73" y="26"/>
                    </a:lnTo>
                    <a:lnTo>
                      <a:pt x="105" y="733"/>
                    </a:lnTo>
                    <a:lnTo>
                      <a:pt x="66" y="737"/>
                    </a:lnTo>
                    <a:lnTo>
                      <a:pt x="25" y="738"/>
                    </a:lnTo>
                    <a:lnTo>
                      <a:pt x="13" y="641"/>
                    </a:lnTo>
                    <a:lnTo>
                      <a:pt x="4" y="533"/>
                    </a:lnTo>
                    <a:lnTo>
                      <a:pt x="0" y="421"/>
                    </a:lnTo>
                    <a:lnTo>
                      <a:pt x="0" y="336"/>
                    </a:lnTo>
                    <a:lnTo>
                      <a:pt x="2" y="259"/>
                    </a:lnTo>
                    <a:lnTo>
                      <a:pt x="4" y="192"/>
                    </a:lnTo>
                    <a:lnTo>
                      <a:pt x="10" y="134"/>
                    </a:lnTo>
                    <a:lnTo>
                      <a:pt x="13" y="88"/>
                    </a:lnTo>
                    <a:lnTo>
                      <a:pt x="19" y="50"/>
                    </a:lnTo>
                    <a:lnTo>
                      <a:pt x="23" y="22"/>
                    </a:lnTo>
                    <a:lnTo>
                      <a:pt x="25" y="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8DBCC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3"/>
              <p:cNvSpPr>
                <a:spLocks/>
              </p:cNvSpPr>
              <p:nvPr/>
            </p:nvSpPr>
            <p:spPr bwMode="auto">
              <a:xfrm>
                <a:off x="7862888" y="4086225"/>
                <a:ext cx="611187" cy="1208088"/>
              </a:xfrm>
              <a:custGeom>
                <a:avLst/>
                <a:gdLst/>
                <a:ahLst/>
                <a:cxnLst>
                  <a:cxn ang="0">
                    <a:pos x="158" y="0"/>
                  </a:cxn>
                  <a:cxn ang="0">
                    <a:pos x="160" y="3"/>
                  </a:cxn>
                  <a:cxn ang="0">
                    <a:pos x="167" y="13"/>
                  </a:cxn>
                  <a:cxn ang="0">
                    <a:pos x="177" y="30"/>
                  </a:cxn>
                  <a:cxn ang="0">
                    <a:pos x="191" y="52"/>
                  </a:cxn>
                  <a:cxn ang="0">
                    <a:pos x="206" y="78"/>
                  </a:cxn>
                  <a:cxn ang="0">
                    <a:pos x="223" y="110"/>
                  </a:cxn>
                  <a:cxn ang="0">
                    <a:pos x="244" y="145"/>
                  </a:cxn>
                  <a:cxn ang="0">
                    <a:pos x="262" y="182"/>
                  </a:cxn>
                  <a:cxn ang="0">
                    <a:pos x="292" y="255"/>
                  </a:cxn>
                  <a:cxn ang="0">
                    <a:pos x="320" y="333"/>
                  </a:cxn>
                  <a:cxn ang="0">
                    <a:pos x="342" y="416"/>
                  </a:cxn>
                  <a:cxn ang="0">
                    <a:pos x="361" y="498"/>
                  </a:cxn>
                  <a:cxn ang="0">
                    <a:pos x="376" y="581"/>
                  </a:cxn>
                  <a:cxn ang="0">
                    <a:pos x="385" y="660"/>
                  </a:cxn>
                  <a:cxn ang="0">
                    <a:pos x="381" y="671"/>
                  </a:cxn>
                  <a:cxn ang="0">
                    <a:pos x="378" y="677"/>
                  </a:cxn>
                  <a:cxn ang="0">
                    <a:pos x="361" y="692"/>
                  </a:cxn>
                  <a:cxn ang="0">
                    <a:pos x="337" y="705"/>
                  </a:cxn>
                  <a:cxn ang="0">
                    <a:pos x="305" y="718"/>
                  </a:cxn>
                  <a:cxn ang="0">
                    <a:pos x="268" y="731"/>
                  </a:cxn>
                  <a:cxn ang="0">
                    <a:pos x="221" y="740"/>
                  </a:cxn>
                  <a:cxn ang="0">
                    <a:pos x="165" y="749"/>
                  </a:cxn>
                  <a:cxn ang="0">
                    <a:pos x="102" y="755"/>
                  </a:cxn>
                  <a:cxn ang="0">
                    <a:pos x="29" y="761"/>
                  </a:cxn>
                  <a:cxn ang="0">
                    <a:pos x="20" y="684"/>
                  </a:cxn>
                  <a:cxn ang="0">
                    <a:pos x="11" y="598"/>
                  </a:cxn>
                  <a:cxn ang="0">
                    <a:pos x="5" y="505"/>
                  </a:cxn>
                  <a:cxn ang="0">
                    <a:pos x="1" y="410"/>
                  </a:cxn>
                  <a:cxn ang="0">
                    <a:pos x="0" y="326"/>
                  </a:cxn>
                  <a:cxn ang="0">
                    <a:pos x="1" y="253"/>
                  </a:cxn>
                  <a:cxn ang="0">
                    <a:pos x="1" y="190"/>
                  </a:cxn>
                  <a:cxn ang="0">
                    <a:pos x="5" y="138"/>
                  </a:cxn>
                  <a:cxn ang="0">
                    <a:pos x="7" y="97"/>
                  </a:cxn>
                  <a:cxn ang="0">
                    <a:pos x="11" y="65"/>
                  </a:cxn>
                  <a:cxn ang="0">
                    <a:pos x="13" y="43"/>
                  </a:cxn>
                  <a:cxn ang="0">
                    <a:pos x="15" y="28"/>
                  </a:cxn>
                  <a:cxn ang="0">
                    <a:pos x="15" y="24"/>
                  </a:cxn>
                  <a:cxn ang="0">
                    <a:pos x="158" y="0"/>
                  </a:cxn>
                </a:cxnLst>
                <a:rect l="0" t="0" r="r" b="b"/>
                <a:pathLst>
                  <a:path w="385" h="761">
                    <a:moveTo>
                      <a:pt x="158" y="0"/>
                    </a:moveTo>
                    <a:lnTo>
                      <a:pt x="160" y="3"/>
                    </a:lnTo>
                    <a:lnTo>
                      <a:pt x="167" y="13"/>
                    </a:lnTo>
                    <a:lnTo>
                      <a:pt x="177" y="30"/>
                    </a:lnTo>
                    <a:lnTo>
                      <a:pt x="191" y="52"/>
                    </a:lnTo>
                    <a:lnTo>
                      <a:pt x="206" y="78"/>
                    </a:lnTo>
                    <a:lnTo>
                      <a:pt x="223" y="110"/>
                    </a:lnTo>
                    <a:lnTo>
                      <a:pt x="244" y="145"/>
                    </a:lnTo>
                    <a:lnTo>
                      <a:pt x="262" y="182"/>
                    </a:lnTo>
                    <a:lnTo>
                      <a:pt x="292" y="255"/>
                    </a:lnTo>
                    <a:lnTo>
                      <a:pt x="320" y="333"/>
                    </a:lnTo>
                    <a:lnTo>
                      <a:pt x="342" y="416"/>
                    </a:lnTo>
                    <a:lnTo>
                      <a:pt x="361" y="498"/>
                    </a:lnTo>
                    <a:lnTo>
                      <a:pt x="376" y="581"/>
                    </a:lnTo>
                    <a:lnTo>
                      <a:pt x="385" y="660"/>
                    </a:lnTo>
                    <a:lnTo>
                      <a:pt x="381" y="671"/>
                    </a:lnTo>
                    <a:lnTo>
                      <a:pt x="378" y="677"/>
                    </a:lnTo>
                    <a:lnTo>
                      <a:pt x="361" y="692"/>
                    </a:lnTo>
                    <a:lnTo>
                      <a:pt x="337" y="705"/>
                    </a:lnTo>
                    <a:lnTo>
                      <a:pt x="305" y="718"/>
                    </a:lnTo>
                    <a:lnTo>
                      <a:pt x="268" y="731"/>
                    </a:lnTo>
                    <a:lnTo>
                      <a:pt x="221" y="740"/>
                    </a:lnTo>
                    <a:lnTo>
                      <a:pt x="165" y="749"/>
                    </a:lnTo>
                    <a:lnTo>
                      <a:pt x="102" y="755"/>
                    </a:lnTo>
                    <a:lnTo>
                      <a:pt x="29" y="761"/>
                    </a:lnTo>
                    <a:lnTo>
                      <a:pt x="20" y="684"/>
                    </a:lnTo>
                    <a:lnTo>
                      <a:pt x="11" y="598"/>
                    </a:lnTo>
                    <a:lnTo>
                      <a:pt x="5" y="505"/>
                    </a:lnTo>
                    <a:lnTo>
                      <a:pt x="1" y="410"/>
                    </a:lnTo>
                    <a:lnTo>
                      <a:pt x="0" y="326"/>
                    </a:lnTo>
                    <a:lnTo>
                      <a:pt x="1" y="253"/>
                    </a:lnTo>
                    <a:lnTo>
                      <a:pt x="1" y="190"/>
                    </a:lnTo>
                    <a:lnTo>
                      <a:pt x="5" y="138"/>
                    </a:lnTo>
                    <a:lnTo>
                      <a:pt x="7" y="97"/>
                    </a:lnTo>
                    <a:lnTo>
                      <a:pt x="11" y="65"/>
                    </a:lnTo>
                    <a:lnTo>
                      <a:pt x="13" y="43"/>
                    </a:lnTo>
                    <a:lnTo>
                      <a:pt x="15" y="28"/>
                    </a:lnTo>
                    <a:lnTo>
                      <a:pt x="15" y="24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4"/>
              <p:cNvSpPr>
                <a:spLocks/>
              </p:cNvSpPr>
              <p:nvPr/>
            </p:nvSpPr>
            <p:spPr bwMode="auto">
              <a:xfrm>
                <a:off x="6700838" y="4135438"/>
                <a:ext cx="415925" cy="1143000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62" y="377"/>
                  </a:cxn>
                  <a:cxn ang="0">
                    <a:pos x="262" y="383"/>
                  </a:cxn>
                  <a:cxn ang="0">
                    <a:pos x="261" y="401"/>
                  </a:cxn>
                  <a:cxn ang="0">
                    <a:pos x="259" y="429"/>
                  </a:cxn>
                  <a:cxn ang="0">
                    <a:pos x="255" y="467"/>
                  </a:cxn>
                  <a:cxn ang="0">
                    <a:pos x="253" y="509"/>
                  </a:cxn>
                  <a:cxn ang="0">
                    <a:pos x="251" y="558"/>
                  </a:cxn>
                  <a:cxn ang="0">
                    <a:pos x="249" y="610"/>
                  </a:cxn>
                  <a:cxn ang="0">
                    <a:pos x="249" y="720"/>
                  </a:cxn>
                  <a:cxn ang="0">
                    <a:pos x="184" y="711"/>
                  </a:cxn>
                  <a:cxn ang="0">
                    <a:pos x="128" y="700"/>
                  </a:cxn>
                  <a:cxn ang="0">
                    <a:pos x="84" y="687"/>
                  </a:cxn>
                  <a:cxn ang="0">
                    <a:pos x="48" y="672"/>
                  </a:cxn>
                  <a:cxn ang="0">
                    <a:pos x="20" y="655"/>
                  </a:cxn>
                  <a:cxn ang="0">
                    <a:pos x="4" y="638"/>
                  </a:cxn>
                  <a:cxn ang="0">
                    <a:pos x="2" y="634"/>
                  </a:cxn>
                  <a:cxn ang="0">
                    <a:pos x="2" y="633"/>
                  </a:cxn>
                  <a:cxn ang="0">
                    <a:pos x="0" y="629"/>
                  </a:cxn>
                  <a:cxn ang="0">
                    <a:pos x="0" y="627"/>
                  </a:cxn>
                  <a:cxn ang="0">
                    <a:pos x="7" y="543"/>
                  </a:cxn>
                  <a:cxn ang="0">
                    <a:pos x="20" y="455"/>
                  </a:cxn>
                  <a:cxn ang="0">
                    <a:pos x="43" y="370"/>
                  </a:cxn>
                  <a:cxn ang="0">
                    <a:pos x="63" y="304"/>
                  </a:cxn>
                  <a:cxn ang="0">
                    <a:pos x="82" y="248"/>
                  </a:cxn>
                  <a:cxn ang="0">
                    <a:pos x="100" y="202"/>
                  </a:cxn>
                  <a:cxn ang="0">
                    <a:pos x="117" y="163"/>
                  </a:cxn>
                  <a:cxn ang="0">
                    <a:pos x="132" y="131"/>
                  </a:cxn>
                  <a:cxn ang="0">
                    <a:pos x="145" y="103"/>
                  </a:cxn>
                  <a:cxn ang="0">
                    <a:pos x="156" y="81"/>
                  </a:cxn>
                  <a:cxn ang="0">
                    <a:pos x="167" y="60"/>
                  </a:cxn>
                  <a:cxn ang="0">
                    <a:pos x="177" y="41"/>
                  </a:cxn>
                  <a:cxn ang="0">
                    <a:pos x="184" y="21"/>
                  </a:cxn>
                  <a:cxn ang="0">
                    <a:pos x="190" y="0"/>
                  </a:cxn>
                </a:cxnLst>
                <a:rect l="0" t="0" r="r" b="b"/>
                <a:pathLst>
                  <a:path w="262" h="720">
                    <a:moveTo>
                      <a:pt x="190" y="0"/>
                    </a:moveTo>
                    <a:lnTo>
                      <a:pt x="262" y="377"/>
                    </a:lnTo>
                    <a:lnTo>
                      <a:pt x="262" y="383"/>
                    </a:lnTo>
                    <a:lnTo>
                      <a:pt x="261" y="401"/>
                    </a:lnTo>
                    <a:lnTo>
                      <a:pt x="259" y="429"/>
                    </a:lnTo>
                    <a:lnTo>
                      <a:pt x="255" y="467"/>
                    </a:lnTo>
                    <a:lnTo>
                      <a:pt x="253" y="509"/>
                    </a:lnTo>
                    <a:lnTo>
                      <a:pt x="251" y="558"/>
                    </a:lnTo>
                    <a:lnTo>
                      <a:pt x="249" y="610"/>
                    </a:lnTo>
                    <a:lnTo>
                      <a:pt x="249" y="720"/>
                    </a:lnTo>
                    <a:lnTo>
                      <a:pt x="184" y="711"/>
                    </a:lnTo>
                    <a:lnTo>
                      <a:pt x="128" y="700"/>
                    </a:lnTo>
                    <a:lnTo>
                      <a:pt x="84" y="687"/>
                    </a:lnTo>
                    <a:lnTo>
                      <a:pt x="48" y="672"/>
                    </a:lnTo>
                    <a:lnTo>
                      <a:pt x="20" y="655"/>
                    </a:lnTo>
                    <a:lnTo>
                      <a:pt x="4" y="638"/>
                    </a:lnTo>
                    <a:lnTo>
                      <a:pt x="2" y="634"/>
                    </a:lnTo>
                    <a:lnTo>
                      <a:pt x="2" y="633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7" y="543"/>
                    </a:lnTo>
                    <a:lnTo>
                      <a:pt x="20" y="455"/>
                    </a:lnTo>
                    <a:lnTo>
                      <a:pt x="43" y="370"/>
                    </a:lnTo>
                    <a:lnTo>
                      <a:pt x="63" y="304"/>
                    </a:lnTo>
                    <a:lnTo>
                      <a:pt x="82" y="248"/>
                    </a:lnTo>
                    <a:lnTo>
                      <a:pt x="100" y="202"/>
                    </a:lnTo>
                    <a:lnTo>
                      <a:pt x="117" y="163"/>
                    </a:lnTo>
                    <a:lnTo>
                      <a:pt x="132" y="131"/>
                    </a:lnTo>
                    <a:lnTo>
                      <a:pt x="145" y="103"/>
                    </a:lnTo>
                    <a:lnTo>
                      <a:pt x="156" y="81"/>
                    </a:lnTo>
                    <a:lnTo>
                      <a:pt x="167" y="60"/>
                    </a:lnTo>
                    <a:lnTo>
                      <a:pt x="177" y="41"/>
                    </a:lnTo>
                    <a:lnTo>
                      <a:pt x="184" y="21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5"/>
              <p:cNvSpPr>
                <a:spLocks/>
              </p:cNvSpPr>
              <p:nvPr/>
            </p:nvSpPr>
            <p:spPr bwMode="auto">
              <a:xfrm>
                <a:off x="6999288" y="4135438"/>
                <a:ext cx="569912" cy="11668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24" y="2"/>
                  </a:cxn>
                  <a:cxn ang="0">
                    <a:pos x="46" y="4"/>
                  </a:cxn>
                  <a:cxn ang="0">
                    <a:pos x="74" y="6"/>
                  </a:cxn>
                  <a:cxn ang="0">
                    <a:pos x="106" y="8"/>
                  </a:cxn>
                  <a:cxn ang="0">
                    <a:pos x="136" y="10"/>
                  </a:cxn>
                  <a:cxn ang="0">
                    <a:pos x="164" y="10"/>
                  </a:cxn>
                  <a:cxn ang="0">
                    <a:pos x="166" y="13"/>
                  </a:cxn>
                  <a:cxn ang="0">
                    <a:pos x="171" y="28"/>
                  </a:cxn>
                  <a:cxn ang="0">
                    <a:pos x="181" y="49"/>
                  </a:cxn>
                  <a:cxn ang="0">
                    <a:pos x="207" y="114"/>
                  </a:cxn>
                  <a:cxn ang="0">
                    <a:pos x="221" y="155"/>
                  </a:cxn>
                  <a:cxn ang="0">
                    <a:pos x="240" y="204"/>
                  </a:cxn>
                  <a:cxn ang="0">
                    <a:pos x="257" y="258"/>
                  </a:cxn>
                  <a:cxn ang="0">
                    <a:pos x="275" y="316"/>
                  </a:cxn>
                  <a:cxn ang="0">
                    <a:pos x="292" y="379"/>
                  </a:cxn>
                  <a:cxn ang="0">
                    <a:pos x="309" y="444"/>
                  </a:cxn>
                  <a:cxn ang="0">
                    <a:pos x="326" y="515"/>
                  </a:cxn>
                  <a:cxn ang="0">
                    <a:pos x="339" y="586"/>
                  </a:cxn>
                  <a:cxn ang="0">
                    <a:pos x="350" y="661"/>
                  </a:cxn>
                  <a:cxn ang="0">
                    <a:pos x="359" y="735"/>
                  </a:cxn>
                  <a:cxn ang="0">
                    <a:pos x="257" y="733"/>
                  </a:cxn>
                  <a:cxn ang="0">
                    <a:pos x="166" y="730"/>
                  </a:cxn>
                  <a:cxn ang="0">
                    <a:pos x="86" y="724"/>
                  </a:cxn>
                  <a:cxn ang="0">
                    <a:pos x="17" y="715"/>
                  </a:cxn>
                  <a:cxn ang="0">
                    <a:pos x="11" y="647"/>
                  </a:cxn>
                  <a:cxn ang="0">
                    <a:pos x="7" y="578"/>
                  </a:cxn>
                  <a:cxn ang="0">
                    <a:pos x="4" y="511"/>
                  </a:cxn>
                  <a:cxn ang="0">
                    <a:pos x="0" y="448"/>
                  </a:cxn>
                  <a:cxn ang="0">
                    <a:pos x="0" y="388"/>
                  </a:cxn>
                  <a:cxn ang="0">
                    <a:pos x="2" y="336"/>
                  </a:cxn>
                  <a:cxn ang="0">
                    <a:pos x="5" y="263"/>
                  </a:cxn>
                  <a:cxn ang="0">
                    <a:pos x="7" y="196"/>
                  </a:cxn>
                  <a:cxn ang="0">
                    <a:pos x="7" y="92"/>
                  </a:cxn>
                  <a:cxn ang="0">
                    <a:pos x="5" y="53"/>
                  </a:cxn>
                  <a:cxn ang="0">
                    <a:pos x="4" y="25"/>
                  </a:cxn>
                  <a:cxn ang="0">
                    <a:pos x="2" y="6"/>
                  </a:cxn>
                  <a:cxn ang="0">
                    <a:pos x="2" y="0"/>
                  </a:cxn>
                </a:cxnLst>
                <a:rect l="0" t="0" r="r" b="b"/>
                <a:pathLst>
                  <a:path w="359" h="735">
                    <a:moveTo>
                      <a:pt x="2" y="0"/>
                    </a:moveTo>
                    <a:lnTo>
                      <a:pt x="7" y="0"/>
                    </a:lnTo>
                    <a:lnTo>
                      <a:pt x="24" y="2"/>
                    </a:lnTo>
                    <a:lnTo>
                      <a:pt x="46" y="4"/>
                    </a:lnTo>
                    <a:lnTo>
                      <a:pt x="74" y="6"/>
                    </a:lnTo>
                    <a:lnTo>
                      <a:pt x="106" y="8"/>
                    </a:lnTo>
                    <a:lnTo>
                      <a:pt x="136" y="10"/>
                    </a:lnTo>
                    <a:lnTo>
                      <a:pt x="164" y="10"/>
                    </a:lnTo>
                    <a:lnTo>
                      <a:pt x="166" y="13"/>
                    </a:lnTo>
                    <a:lnTo>
                      <a:pt x="171" y="28"/>
                    </a:lnTo>
                    <a:lnTo>
                      <a:pt x="181" y="49"/>
                    </a:lnTo>
                    <a:lnTo>
                      <a:pt x="207" y="114"/>
                    </a:lnTo>
                    <a:lnTo>
                      <a:pt x="221" y="155"/>
                    </a:lnTo>
                    <a:lnTo>
                      <a:pt x="240" y="204"/>
                    </a:lnTo>
                    <a:lnTo>
                      <a:pt x="257" y="258"/>
                    </a:lnTo>
                    <a:lnTo>
                      <a:pt x="275" y="316"/>
                    </a:lnTo>
                    <a:lnTo>
                      <a:pt x="292" y="379"/>
                    </a:lnTo>
                    <a:lnTo>
                      <a:pt x="309" y="444"/>
                    </a:lnTo>
                    <a:lnTo>
                      <a:pt x="326" y="515"/>
                    </a:lnTo>
                    <a:lnTo>
                      <a:pt x="339" y="586"/>
                    </a:lnTo>
                    <a:lnTo>
                      <a:pt x="350" y="661"/>
                    </a:lnTo>
                    <a:lnTo>
                      <a:pt x="359" y="735"/>
                    </a:lnTo>
                    <a:lnTo>
                      <a:pt x="257" y="733"/>
                    </a:lnTo>
                    <a:lnTo>
                      <a:pt x="166" y="730"/>
                    </a:lnTo>
                    <a:lnTo>
                      <a:pt x="86" y="724"/>
                    </a:lnTo>
                    <a:lnTo>
                      <a:pt x="17" y="715"/>
                    </a:lnTo>
                    <a:lnTo>
                      <a:pt x="11" y="647"/>
                    </a:lnTo>
                    <a:lnTo>
                      <a:pt x="7" y="578"/>
                    </a:lnTo>
                    <a:lnTo>
                      <a:pt x="4" y="511"/>
                    </a:lnTo>
                    <a:lnTo>
                      <a:pt x="0" y="448"/>
                    </a:lnTo>
                    <a:lnTo>
                      <a:pt x="0" y="388"/>
                    </a:lnTo>
                    <a:lnTo>
                      <a:pt x="2" y="336"/>
                    </a:lnTo>
                    <a:lnTo>
                      <a:pt x="5" y="263"/>
                    </a:lnTo>
                    <a:lnTo>
                      <a:pt x="7" y="196"/>
                    </a:lnTo>
                    <a:lnTo>
                      <a:pt x="7" y="92"/>
                    </a:lnTo>
                    <a:lnTo>
                      <a:pt x="5" y="53"/>
                    </a:lnTo>
                    <a:lnTo>
                      <a:pt x="4" y="25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6"/>
              <p:cNvSpPr>
                <a:spLocks/>
              </p:cNvSpPr>
              <p:nvPr/>
            </p:nvSpPr>
            <p:spPr bwMode="auto">
              <a:xfrm>
                <a:off x="7070725" y="4719638"/>
                <a:ext cx="55562" cy="561975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28" y="93"/>
                  </a:cxn>
                  <a:cxn ang="0">
                    <a:pos x="24" y="186"/>
                  </a:cxn>
                  <a:cxn ang="0">
                    <a:pos x="24" y="354"/>
                  </a:cxn>
                  <a:cxn ang="0">
                    <a:pos x="14" y="352"/>
                  </a:cxn>
                  <a:cxn ang="0">
                    <a:pos x="7" y="352"/>
                  </a:cxn>
                  <a:cxn ang="0">
                    <a:pos x="0" y="350"/>
                  </a:cxn>
                  <a:cxn ang="0">
                    <a:pos x="1" y="268"/>
                  </a:cxn>
                  <a:cxn ang="0">
                    <a:pos x="5" y="197"/>
                  </a:cxn>
                  <a:cxn ang="0">
                    <a:pos x="11" y="138"/>
                  </a:cxn>
                  <a:cxn ang="0">
                    <a:pos x="16" y="89"/>
                  </a:cxn>
                  <a:cxn ang="0">
                    <a:pos x="24" y="50"/>
                  </a:cxn>
                  <a:cxn ang="0">
                    <a:pos x="29" y="22"/>
                  </a:cxn>
                  <a:cxn ang="0">
                    <a:pos x="33" y="5"/>
                  </a:cxn>
                  <a:cxn ang="0">
                    <a:pos x="35" y="0"/>
                  </a:cxn>
                </a:cxnLst>
                <a:rect l="0" t="0" r="r" b="b"/>
                <a:pathLst>
                  <a:path w="35" h="354">
                    <a:moveTo>
                      <a:pt x="35" y="0"/>
                    </a:moveTo>
                    <a:lnTo>
                      <a:pt x="28" y="93"/>
                    </a:lnTo>
                    <a:lnTo>
                      <a:pt x="24" y="186"/>
                    </a:lnTo>
                    <a:lnTo>
                      <a:pt x="24" y="354"/>
                    </a:lnTo>
                    <a:lnTo>
                      <a:pt x="14" y="352"/>
                    </a:lnTo>
                    <a:lnTo>
                      <a:pt x="7" y="352"/>
                    </a:lnTo>
                    <a:lnTo>
                      <a:pt x="0" y="350"/>
                    </a:lnTo>
                    <a:lnTo>
                      <a:pt x="1" y="268"/>
                    </a:lnTo>
                    <a:lnTo>
                      <a:pt x="5" y="197"/>
                    </a:lnTo>
                    <a:lnTo>
                      <a:pt x="11" y="138"/>
                    </a:lnTo>
                    <a:lnTo>
                      <a:pt x="16" y="89"/>
                    </a:lnTo>
                    <a:lnTo>
                      <a:pt x="24" y="50"/>
                    </a:lnTo>
                    <a:lnTo>
                      <a:pt x="29" y="22"/>
                    </a:lnTo>
                    <a:lnTo>
                      <a:pt x="33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7"/>
              <p:cNvSpPr>
                <a:spLocks/>
              </p:cNvSpPr>
              <p:nvPr/>
            </p:nvSpPr>
            <p:spPr bwMode="auto">
              <a:xfrm>
                <a:off x="8121650" y="4648200"/>
                <a:ext cx="133350" cy="6127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8" y="17"/>
                  </a:cxn>
                  <a:cxn ang="0">
                    <a:pos x="15" y="37"/>
                  </a:cxn>
                  <a:cxn ang="0">
                    <a:pos x="25" y="69"/>
                  </a:cxn>
                  <a:cxn ang="0">
                    <a:pos x="36" y="108"/>
                  </a:cxn>
                  <a:cxn ang="0">
                    <a:pos x="49" y="160"/>
                  </a:cxn>
                  <a:cxn ang="0">
                    <a:pos x="60" y="222"/>
                  </a:cxn>
                  <a:cxn ang="0">
                    <a:pos x="73" y="295"/>
                  </a:cxn>
                  <a:cxn ang="0">
                    <a:pos x="84" y="380"/>
                  </a:cxn>
                  <a:cxn ang="0">
                    <a:pos x="62" y="386"/>
                  </a:cxn>
                  <a:cxn ang="0">
                    <a:pos x="56" y="332"/>
                  </a:cxn>
                  <a:cxn ang="0">
                    <a:pos x="51" y="270"/>
                  </a:cxn>
                  <a:cxn ang="0">
                    <a:pos x="41" y="205"/>
                  </a:cxn>
                  <a:cxn ang="0">
                    <a:pos x="30" y="134"/>
                  </a:cxn>
                  <a:cxn ang="0">
                    <a:pos x="17" y="65"/>
                  </a:cxn>
                  <a:cxn ang="0">
                    <a:pos x="0" y="0"/>
                  </a:cxn>
                </a:cxnLst>
                <a:rect l="0" t="0" r="r" b="b"/>
                <a:pathLst>
                  <a:path w="84" h="386">
                    <a:moveTo>
                      <a:pt x="0" y="0"/>
                    </a:moveTo>
                    <a:lnTo>
                      <a:pt x="2" y="4"/>
                    </a:lnTo>
                    <a:lnTo>
                      <a:pt x="8" y="17"/>
                    </a:lnTo>
                    <a:lnTo>
                      <a:pt x="15" y="37"/>
                    </a:lnTo>
                    <a:lnTo>
                      <a:pt x="25" y="69"/>
                    </a:lnTo>
                    <a:lnTo>
                      <a:pt x="36" y="108"/>
                    </a:lnTo>
                    <a:lnTo>
                      <a:pt x="49" y="160"/>
                    </a:lnTo>
                    <a:lnTo>
                      <a:pt x="60" y="222"/>
                    </a:lnTo>
                    <a:lnTo>
                      <a:pt x="73" y="295"/>
                    </a:lnTo>
                    <a:lnTo>
                      <a:pt x="84" y="380"/>
                    </a:lnTo>
                    <a:lnTo>
                      <a:pt x="62" y="386"/>
                    </a:lnTo>
                    <a:lnTo>
                      <a:pt x="56" y="332"/>
                    </a:lnTo>
                    <a:lnTo>
                      <a:pt x="51" y="270"/>
                    </a:lnTo>
                    <a:lnTo>
                      <a:pt x="41" y="205"/>
                    </a:lnTo>
                    <a:lnTo>
                      <a:pt x="30" y="134"/>
                    </a:lnTo>
                    <a:lnTo>
                      <a:pt x="17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8"/>
              <p:cNvSpPr>
                <a:spLocks/>
              </p:cNvSpPr>
              <p:nvPr/>
            </p:nvSpPr>
            <p:spPr bwMode="auto">
              <a:xfrm>
                <a:off x="7178675" y="4760913"/>
                <a:ext cx="211137" cy="682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33" y="11"/>
                  </a:cxn>
                  <a:cxn ang="0">
                    <a:pos x="131" y="43"/>
                  </a:cxn>
                  <a:cxn ang="0">
                    <a:pos x="0" y="33"/>
                  </a:cxn>
                  <a:cxn ang="0">
                    <a:pos x="4" y="0"/>
                  </a:cxn>
                </a:cxnLst>
                <a:rect l="0" t="0" r="r" b="b"/>
                <a:pathLst>
                  <a:path w="133" h="43">
                    <a:moveTo>
                      <a:pt x="4" y="0"/>
                    </a:moveTo>
                    <a:lnTo>
                      <a:pt x="133" y="11"/>
                    </a:lnTo>
                    <a:lnTo>
                      <a:pt x="131" y="43"/>
                    </a:lnTo>
                    <a:lnTo>
                      <a:pt x="0" y="3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9"/>
              <p:cNvSpPr>
                <a:spLocks/>
              </p:cNvSpPr>
              <p:nvPr/>
            </p:nvSpPr>
            <p:spPr bwMode="auto">
              <a:xfrm>
                <a:off x="7593013" y="4127500"/>
                <a:ext cx="290512" cy="254000"/>
              </a:xfrm>
              <a:custGeom>
                <a:avLst/>
                <a:gdLst/>
                <a:ahLst/>
                <a:cxnLst>
                  <a:cxn ang="0">
                    <a:pos x="183" y="0"/>
                  </a:cxn>
                  <a:cxn ang="0">
                    <a:pos x="175" y="48"/>
                  </a:cxn>
                  <a:cxn ang="0">
                    <a:pos x="168" y="87"/>
                  </a:cxn>
                  <a:cxn ang="0">
                    <a:pos x="158" y="115"/>
                  </a:cxn>
                  <a:cxn ang="0">
                    <a:pos x="149" y="138"/>
                  </a:cxn>
                  <a:cxn ang="0">
                    <a:pos x="142" y="151"/>
                  </a:cxn>
                  <a:cxn ang="0">
                    <a:pos x="136" y="158"/>
                  </a:cxn>
                  <a:cxn ang="0">
                    <a:pos x="134" y="160"/>
                  </a:cxn>
                  <a:cxn ang="0">
                    <a:pos x="0" y="11"/>
                  </a:cxn>
                  <a:cxn ang="0">
                    <a:pos x="4" y="13"/>
                  </a:cxn>
                  <a:cxn ang="0">
                    <a:pos x="13" y="15"/>
                  </a:cxn>
                  <a:cxn ang="0">
                    <a:pos x="30" y="18"/>
                  </a:cxn>
                  <a:cxn ang="0">
                    <a:pos x="52" y="20"/>
                  </a:cxn>
                  <a:cxn ang="0">
                    <a:pos x="80" y="20"/>
                  </a:cxn>
                  <a:cxn ang="0">
                    <a:pos x="104" y="18"/>
                  </a:cxn>
                  <a:cxn ang="0">
                    <a:pos x="129" y="15"/>
                  </a:cxn>
                  <a:cxn ang="0">
                    <a:pos x="151" y="9"/>
                  </a:cxn>
                  <a:cxn ang="0">
                    <a:pos x="168" y="5"/>
                  </a:cxn>
                  <a:cxn ang="0">
                    <a:pos x="179" y="2"/>
                  </a:cxn>
                  <a:cxn ang="0">
                    <a:pos x="183" y="0"/>
                  </a:cxn>
                </a:cxnLst>
                <a:rect l="0" t="0" r="r" b="b"/>
                <a:pathLst>
                  <a:path w="183" h="160">
                    <a:moveTo>
                      <a:pt x="183" y="0"/>
                    </a:moveTo>
                    <a:lnTo>
                      <a:pt x="175" y="48"/>
                    </a:lnTo>
                    <a:lnTo>
                      <a:pt x="168" y="87"/>
                    </a:lnTo>
                    <a:lnTo>
                      <a:pt x="158" y="115"/>
                    </a:lnTo>
                    <a:lnTo>
                      <a:pt x="149" y="138"/>
                    </a:lnTo>
                    <a:lnTo>
                      <a:pt x="142" y="151"/>
                    </a:lnTo>
                    <a:lnTo>
                      <a:pt x="136" y="158"/>
                    </a:lnTo>
                    <a:lnTo>
                      <a:pt x="134" y="160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13" y="15"/>
                    </a:lnTo>
                    <a:lnTo>
                      <a:pt x="30" y="18"/>
                    </a:lnTo>
                    <a:lnTo>
                      <a:pt x="52" y="20"/>
                    </a:lnTo>
                    <a:lnTo>
                      <a:pt x="80" y="20"/>
                    </a:lnTo>
                    <a:lnTo>
                      <a:pt x="104" y="18"/>
                    </a:lnTo>
                    <a:lnTo>
                      <a:pt x="129" y="15"/>
                    </a:lnTo>
                    <a:lnTo>
                      <a:pt x="151" y="9"/>
                    </a:lnTo>
                    <a:lnTo>
                      <a:pt x="168" y="5"/>
                    </a:lnTo>
                    <a:lnTo>
                      <a:pt x="179" y="2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40"/>
              <p:cNvSpPr>
                <a:spLocks/>
              </p:cNvSpPr>
              <p:nvPr/>
            </p:nvSpPr>
            <p:spPr bwMode="auto">
              <a:xfrm>
                <a:off x="7264400" y="4144963"/>
                <a:ext cx="328612" cy="228600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125" y="144"/>
                  </a:cxn>
                  <a:cxn ang="0">
                    <a:pos x="122" y="142"/>
                  </a:cxn>
                  <a:cxn ang="0">
                    <a:pos x="112" y="136"/>
                  </a:cxn>
                  <a:cxn ang="0">
                    <a:pos x="99" y="129"/>
                  </a:cxn>
                  <a:cxn ang="0">
                    <a:pos x="84" y="117"/>
                  </a:cxn>
                  <a:cxn ang="0">
                    <a:pos x="66" y="103"/>
                  </a:cxn>
                  <a:cxn ang="0">
                    <a:pos x="49" y="84"/>
                  </a:cxn>
                  <a:cxn ang="0">
                    <a:pos x="38" y="69"/>
                  </a:cxn>
                  <a:cxn ang="0">
                    <a:pos x="27" y="52"/>
                  </a:cxn>
                  <a:cxn ang="0">
                    <a:pos x="17" y="35"/>
                  </a:cxn>
                  <a:cxn ang="0">
                    <a:pos x="8" y="21"/>
                  </a:cxn>
                  <a:cxn ang="0">
                    <a:pos x="0" y="6"/>
                  </a:cxn>
                  <a:cxn ang="0">
                    <a:pos x="64" y="6"/>
                  </a:cxn>
                  <a:cxn ang="0">
                    <a:pos x="107" y="4"/>
                  </a:cxn>
                  <a:cxn ang="0">
                    <a:pos x="155" y="2"/>
                  </a:cxn>
                  <a:cxn ang="0">
                    <a:pos x="207" y="0"/>
                  </a:cxn>
                </a:cxnLst>
                <a:rect l="0" t="0" r="r" b="b"/>
                <a:pathLst>
                  <a:path w="207" h="144">
                    <a:moveTo>
                      <a:pt x="207" y="0"/>
                    </a:moveTo>
                    <a:lnTo>
                      <a:pt x="125" y="144"/>
                    </a:lnTo>
                    <a:lnTo>
                      <a:pt x="122" y="142"/>
                    </a:lnTo>
                    <a:lnTo>
                      <a:pt x="112" y="136"/>
                    </a:lnTo>
                    <a:lnTo>
                      <a:pt x="99" y="129"/>
                    </a:lnTo>
                    <a:lnTo>
                      <a:pt x="84" y="117"/>
                    </a:lnTo>
                    <a:lnTo>
                      <a:pt x="66" y="103"/>
                    </a:lnTo>
                    <a:lnTo>
                      <a:pt x="49" y="84"/>
                    </a:lnTo>
                    <a:lnTo>
                      <a:pt x="38" y="69"/>
                    </a:lnTo>
                    <a:lnTo>
                      <a:pt x="27" y="52"/>
                    </a:lnTo>
                    <a:lnTo>
                      <a:pt x="17" y="35"/>
                    </a:lnTo>
                    <a:lnTo>
                      <a:pt x="8" y="21"/>
                    </a:lnTo>
                    <a:lnTo>
                      <a:pt x="0" y="6"/>
                    </a:lnTo>
                    <a:lnTo>
                      <a:pt x="64" y="6"/>
                    </a:lnTo>
                    <a:lnTo>
                      <a:pt x="107" y="4"/>
                    </a:lnTo>
                    <a:lnTo>
                      <a:pt x="155" y="2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41"/>
              <p:cNvSpPr>
                <a:spLocks/>
              </p:cNvSpPr>
              <p:nvPr/>
            </p:nvSpPr>
            <p:spPr bwMode="auto">
              <a:xfrm>
                <a:off x="7593013" y="4124325"/>
                <a:ext cx="287337" cy="225425"/>
              </a:xfrm>
              <a:custGeom>
                <a:avLst/>
                <a:gdLst/>
                <a:ahLst/>
                <a:cxnLst>
                  <a:cxn ang="0">
                    <a:pos x="181" y="0"/>
                  </a:cxn>
                  <a:cxn ang="0">
                    <a:pos x="181" y="6"/>
                  </a:cxn>
                  <a:cxn ang="0">
                    <a:pos x="179" y="17"/>
                  </a:cxn>
                  <a:cxn ang="0">
                    <a:pos x="175" y="34"/>
                  </a:cxn>
                  <a:cxn ang="0">
                    <a:pos x="171" y="52"/>
                  </a:cxn>
                  <a:cxn ang="0">
                    <a:pos x="168" y="69"/>
                  </a:cxn>
                  <a:cxn ang="0">
                    <a:pos x="160" y="93"/>
                  </a:cxn>
                  <a:cxn ang="0">
                    <a:pos x="153" y="114"/>
                  </a:cxn>
                  <a:cxn ang="0">
                    <a:pos x="145" y="129"/>
                  </a:cxn>
                  <a:cxn ang="0">
                    <a:pos x="140" y="138"/>
                  </a:cxn>
                  <a:cxn ang="0">
                    <a:pos x="138" y="142"/>
                  </a:cxn>
                  <a:cxn ang="0">
                    <a:pos x="0" y="13"/>
                  </a:cxn>
                  <a:cxn ang="0">
                    <a:pos x="90" y="9"/>
                  </a:cxn>
                  <a:cxn ang="0">
                    <a:pos x="181" y="0"/>
                  </a:cxn>
                </a:cxnLst>
                <a:rect l="0" t="0" r="r" b="b"/>
                <a:pathLst>
                  <a:path w="181" h="142">
                    <a:moveTo>
                      <a:pt x="181" y="0"/>
                    </a:moveTo>
                    <a:lnTo>
                      <a:pt x="181" y="6"/>
                    </a:lnTo>
                    <a:lnTo>
                      <a:pt x="179" y="17"/>
                    </a:lnTo>
                    <a:lnTo>
                      <a:pt x="175" y="34"/>
                    </a:lnTo>
                    <a:lnTo>
                      <a:pt x="171" y="52"/>
                    </a:lnTo>
                    <a:lnTo>
                      <a:pt x="168" y="69"/>
                    </a:lnTo>
                    <a:lnTo>
                      <a:pt x="160" y="93"/>
                    </a:lnTo>
                    <a:lnTo>
                      <a:pt x="153" y="114"/>
                    </a:lnTo>
                    <a:lnTo>
                      <a:pt x="145" y="129"/>
                    </a:lnTo>
                    <a:lnTo>
                      <a:pt x="140" y="138"/>
                    </a:lnTo>
                    <a:lnTo>
                      <a:pt x="138" y="142"/>
                    </a:lnTo>
                    <a:lnTo>
                      <a:pt x="0" y="13"/>
                    </a:lnTo>
                    <a:lnTo>
                      <a:pt x="90" y="9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88" name="Group 387"/>
            <p:cNvGrpSpPr/>
            <p:nvPr/>
          </p:nvGrpSpPr>
          <p:grpSpPr>
            <a:xfrm>
              <a:off x="8383892" y="4805917"/>
              <a:ext cx="308354" cy="467762"/>
              <a:chOff x="3941763" y="2605088"/>
              <a:chExt cx="1778000" cy="2697162"/>
            </a:xfrm>
          </p:grpSpPr>
          <p:sp>
            <p:nvSpPr>
              <p:cNvPr id="389" name="Freeform 42"/>
              <p:cNvSpPr>
                <a:spLocks/>
              </p:cNvSpPr>
              <p:nvPr/>
            </p:nvSpPr>
            <p:spPr bwMode="auto">
              <a:xfrm>
                <a:off x="3941763" y="4086225"/>
                <a:ext cx="1778000" cy="1216025"/>
              </a:xfrm>
              <a:custGeom>
                <a:avLst/>
                <a:gdLst/>
                <a:ahLst/>
                <a:cxnLst>
                  <a:cxn ang="0">
                    <a:pos x="894" y="3"/>
                  </a:cxn>
                  <a:cxn ang="0">
                    <a:pos x="911" y="30"/>
                  </a:cxn>
                  <a:cxn ang="0">
                    <a:pos x="941" y="78"/>
                  </a:cxn>
                  <a:cxn ang="0">
                    <a:pos x="976" y="145"/>
                  </a:cxn>
                  <a:cxn ang="0">
                    <a:pos x="1026" y="255"/>
                  </a:cxn>
                  <a:cxn ang="0">
                    <a:pos x="1077" y="416"/>
                  </a:cxn>
                  <a:cxn ang="0">
                    <a:pos x="1110" y="581"/>
                  </a:cxn>
                  <a:cxn ang="0">
                    <a:pos x="1118" y="665"/>
                  </a:cxn>
                  <a:cxn ang="0">
                    <a:pos x="1094" y="692"/>
                  </a:cxn>
                  <a:cxn ang="0">
                    <a:pos x="1038" y="718"/>
                  </a:cxn>
                  <a:cxn ang="0">
                    <a:pos x="950" y="740"/>
                  </a:cxn>
                  <a:cxn ang="0">
                    <a:pos x="827" y="757"/>
                  </a:cxn>
                  <a:cxn ang="0">
                    <a:pos x="762" y="761"/>
                  </a:cxn>
                  <a:cxn ang="0">
                    <a:pos x="634" y="766"/>
                  </a:cxn>
                  <a:cxn ang="0">
                    <a:pos x="449" y="764"/>
                  </a:cxn>
                  <a:cxn ang="0">
                    <a:pos x="360" y="761"/>
                  </a:cxn>
                  <a:cxn ang="0">
                    <a:pos x="252" y="751"/>
                  </a:cxn>
                  <a:cxn ang="0">
                    <a:pos x="241" y="749"/>
                  </a:cxn>
                  <a:cxn ang="0">
                    <a:pos x="224" y="747"/>
                  </a:cxn>
                  <a:cxn ang="0">
                    <a:pos x="164" y="738"/>
                  </a:cxn>
                  <a:cxn ang="0">
                    <a:pos x="77" y="714"/>
                  </a:cxn>
                  <a:cxn ang="0">
                    <a:pos x="23" y="686"/>
                  </a:cxn>
                  <a:cxn ang="0">
                    <a:pos x="4" y="665"/>
                  </a:cxn>
                  <a:cxn ang="0">
                    <a:pos x="2" y="660"/>
                  </a:cxn>
                  <a:cxn ang="0">
                    <a:pos x="8" y="574"/>
                  </a:cxn>
                  <a:cxn ang="0">
                    <a:pos x="45" y="401"/>
                  </a:cxn>
                  <a:cxn ang="0">
                    <a:pos x="84" y="279"/>
                  </a:cxn>
                  <a:cxn ang="0">
                    <a:pos x="120" y="194"/>
                  </a:cxn>
                  <a:cxn ang="0">
                    <a:pos x="148" y="134"/>
                  </a:cxn>
                  <a:cxn ang="0">
                    <a:pos x="170" y="91"/>
                  </a:cxn>
                  <a:cxn ang="0">
                    <a:pos x="187" y="52"/>
                  </a:cxn>
                  <a:cxn ang="0">
                    <a:pos x="198" y="31"/>
                  </a:cxn>
                  <a:cxn ang="0">
                    <a:pos x="237" y="35"/>
                  </a:cxn>
                  <a:cxn ang="0">
                    <a:pos x="297" y="39"/>
                  </a:cxn>
                  <a:cxn ang="0">
                    <a:pos x="354" y="41"/>
                  </a:cxn>
                  <a:cxn ang="0">
                    <a:pos x="431" y="43"/>
                  </a:cxn>
                  <a:cxn ang="0">
                    <a:pos x="544" y="39"/>
                  </a:cxn>
                  <a:cxn ang="0">
                    <a:pos x="747" y="24"/>
                  </a:cxn>
                </a:cxnLst>
                <a:rect l="0" t="0" r="r" b="b"/>
                <a:pathLst>
                  <a:path w="1120" h="766">
                    <a:moveTo>
                      <a:pt x="892" y="0"/>
                    </a:moveTo>
                    <a:lnTo>
                      <a:pt x="894" y="3"/>
                    </a:lnTo>
                    <a:lnTo>
                      <a:pt x="902" y="13"/>
                    </a:lnTo>
                    <a:lnTo>
                      <a:pt x="911" y="30"/>
                    </a:lnTo>
                    <a:lnTo>
                      <a:pt x="924" y="52"/>
                    </a:lnTo>
                    <a:lnTo>
                      <a:pt x="941" y="78"/>
                    </a:lnTo>
                    <a:lnTo>
                      <a:pt x="958" y="110"/>
                    </a:lnTo>
                    <a:lnTo>
                      <a:pt x="976" y="145"/>
                    </a:lnTo>
                    <a:lnTo>
                      <a:pt x="995" y="182"/>
                    </a:lnTo>
                    <a:lnTo>
                      <a:pt x="1026" y="255"/>
                    </a:lnTo>
                    <a:lnTo>
                      <a:pt x="1054" y="333"/>
                    </a:lnTo>
                    <a:lnTo>
                      <a:pt x="1077" y="416"/>
                    </a:lnTo>
                    <a:lnTo>
                      <a:pt x="1095" y="498"/>
                    </a:lnTo>
                    <a:lnTo>
                      <a:pt x="1110" y="581"/>
                    </a:lnTo>
                    <a:lnTo>
                      <a:pt x="1120" y="660"/>
                    </a:lnTo>
                    <a:lnTo>
                      <a:pt x="1118" y="665"/>
                    </a:lnTo>
                    <a:lnTo>
                      <a:pt x="1110" y="677"/>
                    </a:lnTo>
                    <a:lnTo>
                      <a:pt x="1094" y="692"/>
                    </a:lnTo>
                    <a:lnTo>
                      <a:pt x="1069" y="705"/>
                    </a:lnTo>
                    <a:lnTo>
                      <a:pt x="1038" y="718"/>
                    </a:lnTo>
                    <a:lnTo>
                      <a:pt x="999" y="731"/>
                    </a:lnTo>
                    <a:lnTo>
                      <a:pt x="950" y="740"/>
                    </a:lnTo>
                    <a:lnTo>
                      <a:pt x="894" y="749"/>
                    </a:lnTo>
                    <a:lnTo>
                      <a:pt x="827" y="757"/>
                    </a:lnTo>
                    <a:lnTo>
                      <a:pt x="783" y="761"/>
                    </a:lnTo>
                    <a:lnTo>
                      <a:pt x="762" y="761"/>
                    </a:lnTo>
                    <a:lnTo>
                      <a:pt x="701" y="764"/>
                    </a:lnTo>
                    <a:lnTo>
                      <a:pt x="634" y="766"/>
                    </a:lnTo>
                    <a:lnTo>
                      <a:pt x="496" y="766"/>
                    </a:lnTo>
                    <a:lnTo>
                      <a:pt x="449" y="764"/>
                    </a:lnTo>
                    <a:lnTo>
                      <a:pt x="421" y="764"/>
                    </a:lnTo>
                    <a:lnTo>
                      <a:pt x="360" y="761"/>
                    </a:lnTo>
                    <a:lnTo>
                      <a:pt x="302" y="757"/>
                    </a:lnTo>
                    <a:lnTo>
                      <a:pt x="252" y="751"/>
                    </a:lnTo>
                    <a:lnTo>
                      <a:pt x="241" y="751"/>
                    </a:lnTo>
                    <a:lnTo>
                      <a:pt x="241" y="749"/>
                    </a:lnTo>
                    <a:lnTo>
                      <a:pt x="229" y="749"/>
                    </a:lnTo>
                    <a:lnTo>
                      <a:pt x="224" y="747"/>
                    </a:lnTo>
                    <a:lnTo>
                      <a:pt x="222" y="747"/>
                    </a:lnTo>
                    <a:lnTo>
                      <a:pt x="164" y="738"/>
                    </a:lnTo>
                    <a:lnTo>
                      <a:pt x="116" y="727"/>
                    </a:lnTo>
                    <a:lnTo>
                      <a:pt x="77" y="714"/>
                    </a:lnTo>
                    <a:lnTo>
                      <a:pt x="45" y="701"/>
                    </a:lnTo>
                    <a:lnTo>
                      <a:pt x="23" y="686"/>
                    </a:lnTo>
                    <a:lnTo>
                      <a:pt x="6" y="669"/>
                    </a:lnTo>
                    <a:lnTo>
                      <a:pt x="4" y="665"/>
                    </a:lnTo>
                    <a:lnTo>
                      <a:pt x="2" y="664"/>
                    </a:lnTo>
                    <a:lnTo>
                      <a:pt x="2" y="660"/>
                    </a:lnTo>
                    <a:lnTo>
                      <a:pt x="0" y="658"/>
                    </a:lnTo>
                    <a:lnTo>
                      <a:pt x="8" y="574"/>
                    </a:lnTo>
                    <a:lnTo>
                      <a:pt x="23" y="486"/>
                    </a:lnTo>
                    <a:lnTo>
                      <a:pt x="45" y="401"/>
                    </a:lnTo>
                    <a:lnTo>
                      <a:pt x="66" y="335"/>
                    </a:lnTo>
                    <a:lnTo>
                      <a:pt x="84" y="279"/>
                    </a:lnTo>
                    <a:lnTo>
                      <a:pt x="103" y="233"/>
                    </a:lnTo>
                    <a:lnTo>
                      <a:pt x="120" y="194"/>
                    </a:lnTo>
                    <a:lnTo>
                      <a:pt x="135" y="162"/>
                    </a:lnTo>
                    <a:lnTo>
                      <a:pt x="148" y="134"/>
                    </a:lnTo>
                    <a:lnTo>
                      <a:pt x="159" y="112"/>
                    </a:lnTo>
                    <a:lnTo>
                      <a:pt x="170" y="91"/>
                    </a:lnTo>
                    <a:lnTo>
                      <a:pt x="179" y="72"/>
                    </a:lnTo>
                    <a:lnTo>
                      <a:pt x="187" y="52"/>
                    </a:lnTo>
                    <a:lnTo>
                      <a:pt x="192" y="31"/>
                    </a:lnTo>
                    <a:lnTo>
                      <a:pt x="198" y="31"/>
                    </a:lnTo>
                    <a:lnTo>
                      <a:pt x="215" y="33"/>
                    </a:lnTo>
                    <a:lnTo>
                      <a:pt x="237" y="35"/>
                    </a:lnTo>
                    <a:lnTo>
                      <a:pt x="265" y="37"/>
                    </a:lnTo>
                    <a:lnTo>
                      <a:pt x="297" y="39"/>
                    </a:lnTo>
                    <a:lnTo>
                      <a:pt x="326" y="41"/>
                    </a:lnTo>
                    <a:lnTo>
                      <a:pt x="354" y="41"/>
                    </a:lnTo>
                    <a:lnTo>
                      <a:pt x="354" y="43"/>
                    </a:lnTo>
                    <a:lnTo>
                      <a:pt x="431" y="43"/>
                    </a:lnTo>
                    <a:lnTo>
                      <a:pt x="485" y="41"/>
                    </a:lnTo>
                    <a:lnTo>
                      <a:pt x="544" y="39"/>
                    </a:lnTo>
                    <a:lnTo>
                      <a:pt x="678" y="31"/>
                    </a:lnTo>
                    <a:lnTo>
                      <a:pt x="747" y="24"/>
                    </a:lnTo>
                    <a:lnTo>
                      <a:pt x="892" y="0"/>
                    </a:lnTo>
                    <a:close/>
                  </a:path>
                </a:pathLst>
              </a:custGeom>
              <a:solidFill>
                <a:srgbClr val="D9E5F4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43"/>
              <p:cNvSpPr>
                <a:spLocks/>
              </p:cNvSpPr>
              <p:nvPr/>
            </p:nvSpPr>
            <p:spPr bwMode="auto">
              <a:xfrm>
                <a:off x="4043363" y="2641600"/>
                <a:ext cx="1385887" cy="1322388"/>
              </a:xfrm>
              <a:custGeom>
                <a:avLst/>
                <a:gdLst/>
                <a:ahLst/>
                <a:cxnLst>
                  <a:cxn ang="0">
                    <a:pos x="346" y="0"/>
                  </a:cxn>
                  <a:cxn ang="0">
                    <a:pos x="400" y="0"/>
                  </a:cxn>
                  <a:cxn ang="0">
                    <a:pos x="456" y="9"/>
                  </a:cxn>
                  <a:cxn ang="0">
                    <a:pos x="514" y="24"/>
                  </a:cxn>
                  <a:cxn ang="0">
                    <a:pos x="571" y="44"/>
                  </a:cxn>
                  <a:cxn ang="0">
                    <a:pos x="605" y="58"/>
                  </a:cxn>
                  <a:cxn ang="0">
                    <a:pos x="640" y="69"/>
                  </a:cxn>
                  <a:cxn ang="0">
                    <a:pos x="672" y="80"/>
                  </a:cxn>
                  <a:cxn ang="0">
                    <a:pos x="702" y="95"/>
                  </a:cxn>
                  <a:cxn ang="0">
                    <a:pos x="730" y="113"/>
                  </a:cxn>
                  <a:cxn ang="0">
                    <a:pos x="754" y="138"/>
                  </a:cxn>
                  <a:cxn ang="0">
                    <a:pos x="787" y="186"/>
                  </a:cxn>
                  <a:cxn ang="0">
                    <a:pos x="815" y="237"/>
                  </a:cxn>
                  <a:cxn ang="0">
                    <a:pos x="838" y="291"/>
                  </a:cxn>
                  <a:cxn ang="0">
                    <a:pos x="854" y="347"/>
                  </a:cxn>
                  <a:cxn ang="0">
                    <a:pos x="868" y="401"/>
                  </a:cxn>
                  <a:cxn ang="0">
                    <a:pos x="873" y="457"/>
                  </a:cxn>
                  <a:cxn ang="0">
                    <a:pos x="871" y="509"/>
                  </a:cxn>
                  <a:cxn ang="0">
                    <a:pos x="864" y="559"/>
                  </a:cxn>
                  <a:cxn ang="0">
                    <a:pos x="851" y="604"/>
                  </a:cxn>
                  <a:cxn ang="0">
                    <a:pos x="823" y="658"/>
                  </a:cxn>
                  <a:cxn ang="0">
                    <a:pos x="787" y="705"/>
                  </a:cxn>
                  <a:cxn ang="0">
                    <a:pos x="746" y="744"/>
                  </a:cxn>
                  <a:cxn ang="0">
                    <a:pos x="700" y="777"/>
                  </a:cxn>
                  <a:cxn ang="0">
                    <a:pos x="648" y="802"/>
                  </a:cxn>
                  <a:cxn ang="0">
                    <a:pos x="592" y="820"/>
                  </a:cxn>
                  <a:cxn ang="0">
                    <a:pos x="532" y="830"/>
                  </a:cxn>
                  <a:cxn ang="0">
                    <a:pos x="471" y="833"/>
                  </a:cxn>
                  <a:cxn ang="0">
                    <a:pos x="408" y="828"/>
                  </a:cxn>
                  <a:cxn ang="0">
                    <a:pos x="344" y="815"/>
                  </a:cxn>
                  <a:cxn ang="0">
                    <a:pos x="281" y="792"/>
                  </a:cxn>
                  <a:cxn ang="0">
                    <a:pos x="233" y="768"/>
                  </a:cxn>
                  <a:cxn ang="0">
                    <a:pos x="186" y="736"/>
                  </a:cxn>
                  <a:cxn ang="0">
                    <a:pos x="143" y="703"/>
                  </a:cxn>
                  <a:cxn ang="0">
                    <a:pos x="106" y="667"/>
                  </a:cxn>
                  <a:cxn ang="0">
                    <a:pos x="84" y="637"/>
                  </a:cxn>
                  <a:cxn ang="0">
                    <a:pos x="69" y="606"/>
                  </a:cxn>
                  <a:cxn ang="0">
                    <a:pos x="57" y="572"/>
                  </a:cxn>
                  <a:cxn ang="0">
                    <a:pos x="43" y="501"/>
                  </a:cxn>
                  <a:cxn ang="0">
                    <a:pos x="35" y="468"/>
                  </a:cxn>
                  <a:cxn ang="0">
                    <a:pos x="22" y="427"/>
                  </a:cxn>
                  <a:cxn ang="0">
                    <a:pos x="11" y="388"/>
                  </a:cxn>
                  <a:cxn ang="0">
                    <a:pos x="3" y="348"/>
                  </a:cxn>
                  <a:cxn ang="0">
                    <a:pos x="0" y="307"/>
                  </a:cxn>
                  <a:cxn ang="0">
                    <a:pos x="3" y="266"/>
                  </a:cxn>
                  <a:cxn ang="0">
                    <a:pos x="17" y="223"/>
                  </a:cxn>
                  <a:cxn ang="0">
                    <a:pos x="43" y="171"/>
                  </a:cxn>
                  <a:cxn ang="0">
                    <a:pos x="72" y="127"/>
                  </a:cxn>
                  <a:cxn ang="0">
                    <a:pos x="110" y="89"/>
                  </a:cxn>
                  <a:cxn ang="0">
                    <a:pos x="149" y="58"/>
                  </a:cxn>
                  <a:cxn ang="0">
                    <a:pos x="193" y="33"/>
                  </a:cxn>
                  <a:cxn ang="0">
                    <a:pos x="242" y="15"/>
                  </a:cxn>
                  <a:cxn ang="0">
                    <a:pos x="292" y="3"/>
                  </a:cxn>
                  <a:cxn ang="0">
                    <a:pos x="346" y="0"/>
                  </a:cxn>
                </a:cxnLst>
                <a:rect l="0" t="0" r="r" b="b"/>
                <a:pathLst>
                  <a:path w="873" h="833">
                    <a:moveTo>
                      <a:pt x="346" y="0"/>
                    </a:moveTo>
                    <a:lnTo>
                      <a:pt x="400" y="0"/>
                    </a:lnTo>
                    <a:lnTo>
                      <a:pt x="456" y="9"/>
                    </a:lnTo>
                    <a:lnTo>
                      <a:pt x="514" y="24"/>
                    </a:lnTo>
                    <a:lnTo>
                      <a:pt x="571" y="44"/>
                    </a:lnTo>
                    <a:lnTo>
                      <a:pt x="605" y="58"/>
                    </a:lnTo>
                    <a:lnTo>
                      <a:pt x="640" y="69"/>
                    </a:lnTo>
                    <a:lnTo>
                      <a:pt x="672" y="80"/>
                    </a:lnTo>
                    <a:lnTo>
                      <a:pt x="702" y="95"/>
                    </a:lnTo>
                    <a:lnTo>
                      <a:pt x="730" y="113"/>
                    </a:lnTo>
                    <a:lnTo>
                      <a:pt x="754" y="138"/>
                    </a:lnTo>
                    <a:lnTo>
                      <a:pt x="787" y="186"/>
                    </a:lnTo>
                    <a:lnTo>
                      <a:pt x="815" y="237"/>
                    </a:lnTo>
                    <a:lnTo>
                      <a:pt x="838" y="291"/>
                    </a:lnTo>
                    <a:lnTo>
                      <a:pt x="854" y="347"/>
                    </a:lnTo>
                    <a:lnTo>
                      <a:pt x="868" y="401"/>
                    </a:lnTo>
                    <a:lnTo>
                      <a:pt x="873" y="457"/>
                    </a:lnTo>
                    <a:lnTo>
                      <a:pt x="871" y="509"/>
                    </a:lnTo>
                    <a:lnTo>
                      <a:pt x="864" y="559"/>
                    </a:lnTo>
                    <a:lnTo>
                      <a:pt x="851" y="604"/>
                    </a:lnTo>
                    <a:lnTo>
                      <a:pt x="823" y="658"/>
                    </a:lnTo>
                    <a:lnTo>
                      <a:pt x="787" y="705"/>
                    </a:lnTo>
                    <a:lnTo>
                      <a:pt x="746" y="744"/>
                    </a:lnTo>
                    <a:lnTo>
                      <a:pt x="700" y="777"/>
                    </a:lnTo>
                    <a:lnTo>
                      <a:pt x="648" y="802"/>
                    </a:lnTo>
                    <a:lnTo>
                      <a:pt x="592" y="820"/>
                    </a:lnTo>
                    <a:lnTo>
                      <a:pt x="532" y="830"/>
                    </a:lnTo>
                    <a:lnTo>
                      <a:pt x="471" y="833"/>
                    </a:lnTo>
                    <a:lnTo>
                      <a:pt x="408" y="828"/>
                    </a:lnTo>
                    <a:lnTo>
                      <a:pt x="344" y="815"/>
                    </a:lnTo>
                    <a:lnTo>
                      <a:pt x="281" y="792"/>
                    </a:lnTo>
                    <a:lnTo>
                      <a:pt x="233" y="768"/>
                    </a:lnTo>
                    <a:lnTo>
                      <a:pt x="186" y="736"/>
                    </a:lnTo>
                    <a:lnTo>
                      <a:pt x="143" y="703"/>
                    </a:lnTo>
                    <a:lnTo>
                      <a:pt x="106" y="667"/>
                    </a:lnTo>
                    <a:lnTo>
                      <a:pt x="84" y="637"/>
                    </a:lnTo>
                    <a:lnTo>
                      <a:pt x="69" y="606"/>
                    </a:lnTo>
                    <a:lnTo>
                      <a:pt x="57" y="572"/>
                    </a:lnTo>
                    <a:lnTo>
                      <a:pt x="43" y="501"/>
                    </a:lnTo>
                    <a:lnTo>
                      <a:pt x="35" y="468"/>
                    </a:lnTo>
                    <a:lnTo>
                      <a:pt x="22" y="427"/>
                    </a:lnTo>
                    <a:lnTo>
                      <a:pt x="11" y="388"/>
                    </a:lnTo>
                    <a:lnTo>
                      <a:pt x="3" y="348"/>
                    </a:lnTo>
                    <a:lnTo>
                      <a:pt x="0" y="307"/>
                    </a:lnTo>
                    <a:lnTo>
                      <a:pt x="3" y="266"/>
                    </a:lnTo>
                    <a:lnTo>
                      <a:pt x="17" y="223"/>
                    </a:lnTo>
                    <a:lnTo>
                      <a:pt x="43" y="171"/>
                    </a:lnTo>
                    <a:lnTo>
                      <a:pt x="72" y="127"/>
                    </a:lnTo>
                    <a:lnTo>
                      <a:pt x="110" y="89"/>
                    </a:lnTo>
                    <a:lnTo>
                      <a:pt x="149" y="58"/>
                    </a:lnTo>
                    <a:lnTo>
                      <a:pt x="193" y="33"/>
                    </a:lnTo>
                    <a:lnTo>
                      <a:pt x="242" y="15"/>
                    </a:lnTo>
                    <a:lnTo>
                      <a:pt x="292" y="3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FC89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44"/>
              <p:cNvSpPr>
                <a:spLocks/>
              </p:cNvSpPr>
              <p:nvPr/>
            </p:nvSpPr>
            <p:spPr bwMode="auto">
              <a:xfrm>
                <a:off x="4152900" y="2676525"/>
                <a:ext cx="1228725" cy="1190625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419" y="4"/>
                  </a:cxn>
                  <a:cxn ang="0">
                    <a:pos x="473" y="15"/>
                  </a:cxn>
                  <a:cxn ang="0">
                    <a:pos x="529" y="34"/>
                  </a:cxn>
                  <a:cxn ang="0">
                    <a:pos x="581" y="62"/>
                  </a:cxn>
                  <a:cxn ang="0">
                    <a:pos x="627" y="97"/>
                  </a:cxn>
                  <a:cxn ang="0">
                    <a:pos x="668" y="140"/>
                  </a:cxn>
                  <a:cxn ang="0">
                    <a:pos x="704" y="187"/>
                  </a:cxn>
                  <a:cxn ang="0">
                    <a:pos x="731" y="239"/>
                  </a:cxn>
                  <a:cxn ang="0">
                    <a:pos x="752" y="293"/>
                  </a:cxn>
                  <a:cxn ang="0">
                    <a:pos x="767" y="347"/>
                  </a:cxn>
                  <a:cxn ang="0">
                    <a:pos x="774" y="401"/>
                  </a:cxn>
                  <a:cxn ang="0">
                    <a:pos x="774" y="455"/>
                  </a:cxn>
                  <a:cxn ang="0">
                    <a:pos x="769" y="505"/>
                  </a:cxn>
                  <a:cxn ang="0">
                    <a:pos x="754" y="552"/>
                  </a:cxn>
                  <a:cxn ang="0">
                    <a:pos x="730" y="599"/>
                  </a:cxn>
                  <a:cxn ang="0">
                    <a:pos x="700" y="640"/>
                  </a:cxn>
                  <a:cxn ang="0">
                    <a:pos x="663" y="673"/>
                  </a:cxn>
                  <a:cxn ang="0">
                    <a:pos x="622" y="701"/>
                  </a:cxn>
                  <a:cxn ang="0">
                    <a:pos x="577" y="724"/>
                  </a:cxn>
                  <a:cxn ang="0">
                    <a:pos x="529" y="739"/>
                  </a:cxn>
                  <a:cxn ang="0">
                    <a:pos x="476" y="748"/>
                  </a:cxn>
                  <a:cxn ang="0">
                    <a:pos x="424" y="750"/>
                  </a:cxn>
                  <a:cxn ang="0">
                    <a:pos x="368" y="746"/>
                  </a:cxn>
                  <a:cxn ang="0">
                    <a:pos x="314" y="733"/>
                  </a:cxn>
                  <a:cxn ang="0">
                    <a:pos x="258" y="714"/>
                  </a:cxn>
                  <a:cxn ang="0">
                    <a:pos x="201" y="684"/>
                  </a:cxn>
                  <a:cxn ang="0">
                    <a:pos x="149" y="649"/>
                  </a:cxn>
                  <a:cxn ang="0">
                    <a:pos x="104" y="606"/>
                  </a:cxn>
                  <a:cxn ang="0">
                    <a:pos x="67" y="560"/>
                  </a:cxn>
                  <a:cxn ang="0">
                    <a:pos x="35" y="507"/>
                  </a:cxn>
                  <a:cxn ang="0">
                    <a:pos x="15" y="453"/>
                  </a:cxn>
                  <a:cxn ang="0">
                    <a:pos x="2" y="395"/>
                  </a:cxn>
                  <a:cxn ang="0">
                    <a:pos x="0" y="338"/>
                  </a:cxn>
                  <a:cxn ang="0">
                    <a:pos x="7" y="278"/>
                  </a:cxn>
                  <a:cxn ang="0">
                    <a:pos x="26" y="220"/>
                  </a:cxn>
                  <a:cxn ang="0">
                    <a:pos x="52" y="170"/>
                  </a:cxn>
                  <a:cxn ang="0">
                    <a:pos x="82" y="127"/>
                  </a:cxn>
                  <a:cxn ang="0">
                    <a:pos x="119" y="90"/>
                  </a:cxn>
                  <a:cxn ang="0">
                    <a:pos x="162" y="58"/>
                  </a:cxn>
                  <a:cxn ang="0">
                    <a:pos x="208" y="34"/>
                  </a:cxn>
                  <a:cxn ang="0">
                    <a:pos x="257" y="15"/>
                  </a:cxn>
                  <a:cxn ang="0">
                    <a:pos x="309" y="4"/>
                  </a:cxn>
                  <a:cxn ang="0">
                    <a:pos x="363" y="0"/>
                  </a:cxn>
                </a:cxnLst>
                <a:rect l="0" t="0" r="r" b="b"/>
                <a:pathLst>
                  <a:path w="774" h="750">
                    <a:moveTo>
                      <a:pt x="363" y="0"/>
                    </a:moveTo>
                    <a:lnTo>
                      <a:pt x="419" y="4"/>
                    </a:lnTo>
                    <a:lnTo>
                      <a:pt x="473" y="15"/>
                    </a:lnTo>
                    <a:lnTo>
                      <a:pt x="529" y="34"/>
                    </a:lnTo>
                    <a:lnTo>
                      <a:pt x="581" y="62"/>
                    </a:lnTo>
                    <a:lnTo>
                      <a:pt x="627" y="97"/>
                    </a:lnTo>
                    <a:lnTo>
                      <a:pt x="668" y="140"/>
                    </a:lnTo>
                    <a:lnTo>
                      <a:pt x="704" y="187"/>
                    </a:lnTo>
                    <a:lnTo>
                      <a:pt x="731" y="239"/>
                    </a:lnTo>
                    <a:lnTo>
                      <a:pt x="752" y="293"/>
                    </a:lnTo>
                    <a:lnTo>
                      <a:pt x="767" y="347"/>
                    </a:lnTo>
                    <a:lnTo>
                      <a:pt x="774" y="401"/>
                    </a:lnTo>
                    <a:lnTo>
                      <a:pt x="774" y="455"/>
                    </a:lnTo>
                    <a:lnTo>
                      <a:pt x="769" y="505"/>
                    </a:lnTo>
                    <a:lnTo>
                      <a:pt x="754" y="552"/>
                    </a:lnTo>
                    <a:lnTo>
                      <a:pt x="730" y="599"/>
                    </a:lnTo>
                    <a:lnTo>
                      <a:pt x="700" y="640"/>
                    </a:lnTo>
                    <a:lnTo>
                      <a:pt x="663" y="673"/>
                    </a:lnTo>
                    <a:lnTo>
                      <a:pt x="622" y="701"/>
                    </a:lnTo>
                    <a:lnTo>
                      <a:pt x="577" y="724"/>
                    </a:lnTo>
                    <a:lnTo>
                      <a:pt x="529" y="739"/>
                    </a:lnTo>
                    <a:lnTo>
                      <a:pt x="476" y="748"/>
                    </a:lnTo>
                    <a:lnTo>
                      <a:pt x="424" y="750"/>
                    </a:lnTo>
                    <a:lnTo>
                      <a:pt x="368" y="746"/>
                    </a:lnTo>
                    <a:lnTo>
                      <a:pt x="314" y="733"/>
                    </a:lnTo>
                    <a:lnTo>
                      <a:pt x="258" y="714"/>
                    </a:lnTo>
                    <a:lnTo>
                      <a:pt x="201" y="684"/>
                    </a:lnTo>
                    <a:lnTo>
                      <a:pt x="149" y="649"/>
                    </a:lnTo>
                    <a:lnTo>
                      <a:pt x="104" y="606"/>
                    </a:lnTo>
                    <a:lnTo>
                      <a:pt x="67" y="560"/>
                    </a:lnTo>
                    <a:lnTo>
                      <a:pt x="35" y="507"/>
                    </a:lnTo>
                    <a:lnTo>
                      <a:pt x="15" y="453"/>
                    </a:lnTo>
                    <a:lnTo>
                      <a:pt x="2" y="395"/>
                    </a:lnTo>
                    <a:lnTo>
                      <a:pt x="0" y="338"/>
                    </a:lnTo>
                    <a:lnTo>
                      <a:pt x="7" y="278"/>
                    </a:lnTo>
                    <a:lnTo>
                      <a:pt x="26" y="220"/>
                    </a:lnTo>
                    <a:lnTo>
                      <a:pt x="52" y="170"/>
                    </a:lnTo>
                    <a:lnTo>
                      <a:pt x="82" y="127"/>
                    </a:lnTo>
                    <a:lnTo>
                      <a:pt x="119" y="90"/>
                    </a:lnTo>
                    <a:lnTo>
                      <a:pt x="162" y="58"/>
                    </a:lnTo>
                    <a:lnTo>
                      <a:pt x="208" y="34"/>
                    </a:lnTo>
                    <a:lnTo>
                      <a:pt x="257" y="15"/>
                    </a:lnTo>
                    <a:lnTo>
                      <a:pt x="309" y="4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FFD7A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45"/>
              <p:cNvSpPr>
                <a:spLocks/>
              </p:cNvSpPr>
              <p:nvPr/>
            </p:nvSpPr>
            <p:spPr bwMode="auto">
              <a:xfrm>
                <a:off x="4022725" y="2628900"/>
                <a:ext cx="1211262" cy="1098550"/>
              </a:xfrm>
              <a:custGeom>
                <a:avLst/>
                <a:gdLst/>
                <a:ahLst/>
                <a:cxnLst>
                  <a:cxn ang="0">
                    <a:pos x="411" y="0"/>
                  </a:cxn>
                  <a:cxn ang="0">
                    <a:pos x="475" y="4"/>
                  </a:cxn>
                  <a:cxn ang="0">
                    <a:pos x="540" y="17"/>
                  </a:cxn>
                  <a:cxn ang="0">
                    <a:pos x="603" y="38"/>
                  </a:cxn>
                  <a:cxn ang="0">
                    <a:pos x="648" y="60"/>
                  </a:cxn>
                  <a:cxn ang="0">
                    <a:pos x="683" y="82"/>
                  </a:cxn>
                  <a:cxn ang="0">
                    <a:pos x="713" y="108"/>
                  </a:cxn>
                  <a:cxn ang="0">
                    <a:pos x="741" y="135"/>
                  </a:cxn>
                  <a:cxn ang="0">
                    <a:pos x="763" y="164"/>
                  </a:cxn>
                  <a:cxn ang="0">
                    <a:pos x="759" y="207"/>
                  </a:cxn>
                  <a:cxn ang="0">
                    <a:pos x="748" y="245"/>
                  </a:cxn>
                  <a:cxn ang="0">
                    <a:pos x="732" y="274"/>
                  </a:cxn>
                  <a:cxn ang="0">
                    <a:pos x="709" y="300"/>
                  </a:cxn>
                  <a:cxn ang="0">
                    <a:pos x="681" y="321"/>
                  </a:cxn>
                  <a:cxn ang="0">
                    <a:pos x="650" y="336"/>
                  </a:cxn>
                  <a:cxn ang="0">
                    <a:pos x="614" y="349"/>
                  </a:cxn>
                  <a:cxn ang="0">
                    <a:pos x="577" y="356"/>
                  </a:cxn>
                  <a:cxn ang="0">
                    <a:pos x="538" y="362"/>
                  </a:cxn>
                  <a:cxn ang="0">
                    <a:pos x="497" y="364"/>
                  </a:cxn>
                  <a:cxn ang="0">
                    <a:pos x="458" y="364"/>
                  </a:cxn>
                  <a:cxn ang="0">
                    <a:pos x="380" y="360"/>
                  </a:cxn>
                  <a:cxn ang="0">
                    <a:pos x="344" y="356"/>
                  </a:cxn>
                  <a:cxn ang="0">
                    <a:pos x="313" y="351"/>
                  </a:cxn>
                  <a:cxn ang="0">
                    <a:pos x="285" y="345"/>
                  </a:cxn>
                  <a:cxn ang="0">
                    <a:pos x="262" y="342"/>
                  </a:cxn>
                  <a:cxn ang="0">
                    <a:pos x="244" y="338"/>
                  </a:cxn>
                  <a:cxn ang="0">
                    <a:pos x="232" y="336"/>
                  </a:cxn>
                  <a:cxn ang="0">
                    <a:pos x="229" y="334"/>
                  </a:cxn>
                  <a:cxn ang="0">
                    <a:pos x="240" y="394"/>
                  </a:cxn>
                  <a:cxn ang="0">
                    <a:pos x="246" y="448"/>
                  </a:cxn>
                  <a:cxn ang="0">
                    <a:pos x="244" y="496"/>
                  </a:cxn>
                  <a:cxn ang="0">
                    <a:pos x="236" y="539"/>
                  </a:cxn>
                  <a:cxn ang="0">
                    <a:pos x="225" y="578"/>
                  </a:cxn>
                  <a:cxn ang="0">
                    <a:pos x="210" y="612"/>
                  </a:cxn>
                  <a:cxn ang="0">
                    <a:pos x="192" y="640"/>
                  </a:cxn>
                  <a:cxn ang="0">
                    <a:pos x="173" y="662"/>
                  </a:cxn>
                  <a:cxn ang="0">
                    <a:pos x="152" y="679"/>
                  </a:cxn>
                  <a:cxn ang="0">
                    <a:pos x="134" y="692"/>
                  </a:cxn>
                  <a:cxn ang="0">
                    <a:pos x="113" y="666"/>
                  </a:cxn>
                  <a:cxn ang="0">
                    <a:pos x="98" y="636"/>
                  </a:cxn>
                  <a:cxn ang="0">
                    <a:pos x="76" y="573"/>
                  </a:cxn>
                  <a:cxn ang="0">
                    <a:pos x="65" y="543"/>
                  </a:cxn>
                  <a:cxn ang="0">
                    <a:pos x="28" y="465"/>
                  </a:cxn>
                  <a:cxn ang="0">
                    <a:pos x="13" y="427"/>
                  </a:cxn>
                  <a:cxn ang="0">
                    <a:pos x="2" y="388"/>
                  </a:cxn>
                  <a:cxn ang="0">
                    <a:pos x="0" y="345"/>
                  </a:cxn>
                  <a:cxn ang="0">
                    <a:pos x="9" y="297"/>
                  </a:cxn>
                  <a:cxn ang="0">
                    <a:pos x="26" y="250"/>
                  </a:cxn>
                  <a:cxn ang="0">
                    <a:pos x="54" y="194"/>
                  </a:cxn>
                  <a:cxn ang="0">
                    <a:pos x="91" y="144"/>
                  </a:cxn>
                  <a:cxn ang="0">
                    <a:pos x="134" y="101"/>
                  </a:cxn>
                  <a:cxn ang="0">
                    <a:pos x="180" y="66"/>
                  </a:cxn>
                  <a:cxn ang="0">
                    <a:pos x="234" y="38"/>
                  </a:cxn>
                  <a:cxn ang="0">
                    <a:pos x="290" y="17"/>
                  </a:cxn>
                  <a:cxn ang="0">
                    <a:pos x="350" y="4"/>
                  </a:cxn>
                  <a:cxn ang="0">
                    <a:pos x="411" y="0"/>
                  </a:cxn>
                </a:cxnLst>
                <a:rect l="0" t="0" r="r" b="b"/>
                <a:pathLst>
                  <a:path w="763" h="692">
                    <a:moveTo>
                      <a:pt x="411" y="0"/>
                    </a:moveTo>
                    <a:lnTo>
                      <a:pt x="475" y="4"/>
                    </a:lnTo>
                    <a:lnTo>
                      <a:pt x="540" y="17"/>
                    </a:lnTo>
                    <a:lnTo>
                      <a:pt x="603" y="38"/>
                    </a:lnTo>
                    <a:lnTo>
                      <a:pt x="648" y="60"/>
                    </a:lnTo>
                    <a:lnTo>
                      <a:pt x="683" y="82"/>
                    </a:lnTo>
                    <a:lnTo>
                      <a:pt x="713" y="108"/>
                    </a:lnTo>
                    <a:lnTo>
                      <a:pt x="741" y="135"/>
                    </a:lnTo>
                    <a:lnTo>
                      <a:pt x="763" y="164"/>
                    </a:lnTo>
                    <a:lnTo>
                      <a:pt x="759" y="207"/>
                    </a:lnTo>
                    <a:lnTo>
                      <a:pt x="748" y="245"/>
                    </a:lnTo>
                    <a:lnTo>
                      <a:pt x="732" y="274"/>
                    </a:lnTo>
                    <a:lnTo>
                      <a:pt x="709" y="300"/>
                    </a:lnTo>
                    <a:lnTo>
                      <a:pt x="681" y="321"/>
                    </a:lnTo>
                    <a:lnTo>
                      <a:pt x="650" y="336"/>
                    </a:lnTo>
                    <a:lnTo>
                      <a:pt x="614" y="349"/>
                    </a:lnTo>
                    <a:lnTo>
                      <a:pt x="577" y="356"/>
                    </a:lnTo>
                    <a:lnTo>
                      <a:pt x="538" y="362"/>
                    </a:lnTo>
                    <a:lnTo>
                      <a:pt x="497" y="364"/>
                    </a:lnTo>
                    <a:lnTo>
                      <a:pt x="458" y="364"/>
                    </a:lnTo>
                    <a:lnTo>
                      <a:pt x="380" y="360"/>
                    </a:lnTo>
                    <a:lnTo>
                      <a:pt x="344" y="356"/>
                    </a:lnTo>
                    <a:lnTo>
                      <a:pt x="313" y="351"/>
                    </a:lnTo>
                    <a:lnTo>
                      <a:pt x="285" y="345"/>
                    </a:lnTo>
                    <a:lnTo>
                      <a:pt x="262" y="342"/>
                    </a:lnTo>
                    <a:lnTo>
                      <a:pt x="244" y="338"/>
                    </a:lnTo>
                    <a:lnTo>
                      <a:pt x="232" y="336"/>
                    </a:lnTo>
                    <a:lnTo>
                      <a:pt x="229" y="334"/>
                    </a:lnTo>
                    <a:lnTo>
                      <a:pt x="240" y="394"/>
                    </a:lnTo>
                    <a:lnTo>
                      <a:pt x="246" y="448"/>
                    </a:lnTo>
                    <a:lnTo>
                      <a:pt x="244" y="496"/>
                    </a:lnTo>
                    <a:lnTo>
                      <a:pt x="236" y="539"/>
                    </a:lnTo>
                    <a:lnTo>
                      <a:pt x="225" y="578"/>
                    </a:lnTo>
                    <a:lnTo>
                      <a:pt x="210" y="612"/>
                    </a:lnTo>
                    <a:lnTo>
                      <a:pt x="192" y="640"/>
                    </a:lnTo>
                    <a:lnTo>
                      <a:pt x="173" y="662"/>
                    </a:lnTo>
                    <a:lnTo>
                      <a:pt x="152" y="679"/>
                    </a:lnTo>
                    <a:lnTo>
                      <a:pt x="134" y="692"/>
                    </a:lnTo>
                    <a:lnTo>
                      <a:pt x="113" y="666"/>
                    </a:lnTo>
                    <a:lnTo>
                      <a:pt x="98" y="636"/>
                    </a:lnTo>
                    <a:lnTo>
                      <a:pt x="76" y="573"/>
                    </a:lnTo>
                    <a:lnTo>
                      <a:pt x="65" y="543"/>
                    </a:lnTo>
                    <a:lnTo>
                      <a:pt x="28" y="465"/>
                    </a:lnTo>
                    <a:lnTo>
                      <a:pt x="13" y="427"/>
                    </a:lnTo>
                    <a:lnTo>
                      <a:pt x="2" y="388"/>
                    </a:lnTo>
                    <a:lnTo>
                      <a:pt x="0" y="345"/>
                    </a:lnTo>
                    <a:lnTo>
                      <a:pt x="9" y="297"/>
                    </a:lnTo>
                    <a:lnTo>
                      <a:pt x="26" y="250"/>
                    </a:lnTo>
                    <a:lnTo>
                      <a:pt x="54" y="194"/>
                    </a:lnTo>
                    <a:lnTo>
                      <a:pt x="91" y="144"/>
                    </a:lnTo>
                    <a:lnTo>
                      <a:pt x="134" y="101"/>
                    </a:lnTo>
                    <a:lnTo>
                      <a:pt x="180" y="66"/>
                    </a:lnTo>
                    <a:lnTo>
                      <a:pt x="234" y="38"/>
                    </a:lnTo>
                    <a:lnTo>
                      <a:pt x="290" y="17"/>
                    </a:lnTo>
                    <a:lnTo>
                      <a:pt x="350" y="4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E6934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46"/>
              <p:cNvSpPr>
                <a:spLocks/>
              </p:cNvSpPr>
              <p:nvPr/>
            </p:nvSpPr>
            <p:spPr bwMode="auto">
              <a:xfrm>
                <a:off x="4019550" y="2605088"/>
                <a:ext cx="1220787" cy="1101725"/>
              </a:xfrm>
              <a:custGeom>
                <a:avLst/>
                <a:gdLst/>
                <a:ahLst/>
                <a:cxnLst>
                  <a:cxn ang="0">
                    <a:pos x="385" y="0"/>
                  </a:cxn>
                  <a:cxn ang="0">
                    <a:pos x="443" y="2"/>
                  </a:cxn>
                  <a:cxn ang="0">
                    <a:pos x="501" y="12"/>
                  </a:cxn>
                  <a:cxn ang="0">
                    <a:pos x="557" y="26"/>
                  </a:cxn>
                  <a:cxn ang="0">
                    <a:pos x="613" y="47"/>
                  </a:cxn>
                  <a:cxn ang="0">
                    <a:pos x="657" y="67"/>
                  </a:cxn>
                  <a:cxn ang="0">
                    <a:pos x="693" y="86"/>
                  </a:cxn>
                  <a:cxn ang="0">
                    <a:pos x="721" y="109"/>
                  </a:cxn>
                  <a:cxn ang="0">
                    <a:pos x="747" y="133"/>
                  </a:cxn>
                  <a:cxn ang="0">
                    <a:pos x="769" y="161"/>
                  </a:cxn>
                  <a:cxn ang="0">
                    <a:pos x="765" y="204"/>
                  </a:cxn>
                  <a:cxn ang="0">
                    <a:pos x="754" y="241"/>
                  </a:cxn>
                  <a:cxn ang="0">
                    <a:pos x="737" y="271"/>
                  </a:cxn>
                  <a:cxn ang="0">
                    <a:pos x="715" y="297"/>
                  </a:cxn>
                  <a:cxn ang="0">
                    <a:pos x="687" y="317"/>
                  </a:cxn>
                  <a:cxn ang="0">
                    <a:pos x="655" y="332"/>
                  </a:cxn>
                  <a:cxn ang="0">
                    <a:pos x="620" y="345"/>
                  </a:cxn>
                  <a:cxn ang="0">
                    <a:pos x="581" y="353"/>
                  </a:cxn>
                  <a:cxn ang="0">
                    <a:pos x="542" y="358"/>
                  </a:cxn>
                  <a:cxn ang="0">
                    <a:pos x="503" y="360"/>
                  </a:cxn>
                  <a:cxn ang="0">
                    <a:pos x="462" y="360"/>
                  </a:cxn>
                  <a:cxn ang="0">
                    <a:pos x="423" y="358"/>
                  </a:cxn>
                  <a:cxn ang="0">
                    <a:pos x="385" y="357"/>
                  </a:cxn>
                  <a:cxn ang="0">
                    <a:pos x="350" y="353"/>
                  </a:cxn>
                  <a:cxn ang="0">
                    <a:pos x="316" y="347"/>
                  </a:cxn>
                  <a:cxn ang="0">
                    <a:pos x="288" y="342"/>
                  </a:cxn>
                  <a:cxn ang="0">
                    <a:pos x="266" y="338"/>
                  </a:cxn>
                  <a:cxn ang="0">
                    <a:pos x="248" y="334"/>
                  </a:cxn>
                  <a:cxn ang="0">
                    <a:pos x="236" y="332"/>
                  </a:cxn>
                  <a:cxn ang="0">
                    <a:pos x="233" y="330"/>
                  </a:cxn>
                  <a:cxn ang="0">
                    <a:pos x="246" y="392"/>
                  </a:cxn>
                  <a:cxn ang="0">
                    <a:pos x="251" y="448"/>
                  </a:cxn>
                  <a:cxn ang="0">
                    <a:pos x="249" y="498"/>
                  </a:cxn>
                  <a:cxn ang="0">
                    <a:pos x="242" y="541"/>
                  </a:cxn>
                  <a:cxn ang="0">
                    <a:pos x="231" y="580"/>
                  </a:cxn>
                  <a:cxn ang="0">
                    <a:pos x="216" y="612"/>
                  </a:cxn>
                  <a:cxn ang="0">
                    <a:pos x="199" y="640"/>
                  </a:cxn>
                  <a:cxn ang="0">
                    <a:pos x="180" y="660"/>
                  </a:cxn>
                  <a:cxn ang="0">
                    <a:pos x="160" y="677"/>
                  </a:cxn>
                  <a:cxn ang="0">
                    <a:pos x="141" y="688"/>
                  </a:cxn>
                  <a:cxn ang="0">
                    <a:pos x="123" y="694"/>
                  </a:cxn>
                  <a:cxn ang="0">
                    <a:pos x="78" y="640"/>
                  </a:cxn>
                  <a:cxn ang="0">
                    <a:pos x="43" y="578"/>
                  </a:cxn>
                  <a:cxn ang="0">
                    <a:pos x="17" y="513"/>
                  </a:cxn>
                  <a:cxn ang="0">
                    <a:pos x="4" y="444"/>
                  </a:cxn>
                  <a:cxn ang="0">
                    <a:pos x="0" y="371"/>
                  </a:cxn>
                  <a:cxn ang="0">
                    <a:pos x="9" y="299"/>
                  </a:cxn>
                  <a:cxn ang="0">
                    <a:pos x="32" y="222"/>
                  </a:cxn>
                  <a:cxn ang="0">
                    <a:pos x="48" y="187"/>
                  </a:cxn>
                  <a:cxn ang="0">
                    <a:pos x="67" y="159"/>
                  </a:cxn>
                  <a:cxn ang="0">
                    <a:pos x="84" y="138"/>
                  </a:cxn>
                  <a:cxn ang="0">
                    <a:pos x="99" y="125"/>
                  </a:cxn>
                  <a:cxn ang="0">
                    <a:pos x="108" y="116"/>
                  </a:cxn>
                  <a:cxn ang="0">
                    <a:pos x="112" y="114"/>
                  </a:cxn>
                  <a:cxn ang="0">
                    <a:pos x="123" y="101"/>
                  </a:cxn>
                  <a:cxn ang="0">
                    <a:pos x="140" y="84"/>
                  </a:cxn>
                  <a:cxn ang="0">
                    <a:pos x="158" y="67"/>
                  </a:cxn>
                  <a:cxn ang="0">
                    <a:pos x="179" y="53"/>
                  </a:cxn>
                  <a:cxn ang="0">
                    <a:pos x="225" y="30"/>
                  </a:cxn>
                  <a:cxn ang="0">
                    <a:pos x="275" y="13"/>
                  </a:cxn>
                  <a:cxn ang="0">
                    <a:pos x="329" y="4"/>
                  </a:cxn>
                  <a:cxn ang="0">
                    <a:pos x="385" y="0"/>
                  </a:cxn>
                </a:cxnLst>
                <a:rect l="0" t="0" r="r" b="b"/>
                <a:pathLst>
                  <a:path w="769" h="694">
                    <a:moveTo>
                      <a:pt x="385" y="0"/>
                    </a:moveTo>
                    <a:lnTo>
                      <a:pt x="443" y="2"/>
                    </a:lnTo>
                    <a:lnTo>
                      <a:pt x="501" y="12"/>
                    </a:lnTo>
                    <a:lnTo>
                      <a:pt x="557" y="26"/>
                    </a:lnTo>
                    <a:lnTo>
                      <a:pt x="613" y="47"/>
                    </a:lnTo>
                    <a:lnTo>
                      <a:pt x="657" y="67"/>
                    </a:lnTo>
                    <a:lnTo>
                      <a:pt x="693" y="86"/>
                    </a:lnTo>
                    <a:lnTo>
                      <a:pt x="721" y="109"/>
                    </a:lnTo>
                    <a:lnTo>
                      <a:pt x="747" y="133"/>
                    </a:lnTo>
                    <a:lnTo>
                      <a:pt x="769" y="161"/>
                    </a:lnTo>
                    <a:lnTo>
                      <a:pt x="765" y="204"/>
                    </a:lnTo>
                    <a:lnTo>
                      <a:pt x="754" y="241"/>
                    </a:lnTo>
                    <a:lnTo>
                      <a:pt x="737" y="271"/>
                    </a:lnTo>
                    <a:lnTo>
                      <a:pt x="715" y="297"/>
                    </a:lnTo>
                    <a:lnTo>
                      <a:pt x="687" y="317"/>
                    </a:lnTo>
                    <a:lnTo>
                      <a:pt x="655" y="332"/>
                    </a:lnTo>
                    <a:lnTo>
                      <a:pt x="620" y="345"/>
                    </a:lnTo>
                    <a:lnTo>
                      <a:pt x="581" y="353"/>
                    </a:lnTo>
                    <a:lnTo>
                      <a:pt x="542" y="358"/>
                    </a:lnTo>
                    <a:lnTo>
                      <a:pt x="503" y="360"/>
                    </a:lnTo>
                    <a:lnTo>
                      <a:pt x="462" y="360"/>
                    </a:lnTo>
                    <a:lnTo>
                      <a:pt x="423" y="358"/>
                    </a:lnTo>
                    <a:lnTo>
                      <a:pt x="385" y="357"/>
                    </a:lnTo>
                    <a:lnTo>
                      <a:pt x="350" y="353"/>
                    </a:lnTo>
                    <a:lnTo>
                      <a:pt x="316" y="347"/>
                    </a:lnTo>
                    <a:lnTo>
                      <a:pt x="288" y="342"/>
                    </a:lnTo>
                    <a:lnTo>
                      <a:pt x="266" y="338"/>
                    </a:lnTo>
                    <a:lnTo>
                      <a:pt x="248" y="334"/>
                    </a:lnTo>
                    <a:lnTo>
                      <a:pt x="236" y="332"/>
                    </a:lnTo>
                    <a:lnTo>
                      <a:pt x="233" y="330"/>
                    </a:lnTo>
                    <a:lnTo>
                      <a:pt x="246" y="392"/>
                    </a:lnTo>
                    <a:lnTo>
                      <a:pt x="251" y="448"/>
                    </a:lnTo>
                    <a:lnTo>
                      <a:pt x="249" y="498"/>
                    </a:lnTo>
                    <a:lnTo>
                      <a:pt x="242" y="541"/>
                    </a:lnTo>
                    <a:lnTo>
                      <a:pt x="231" y="580"/>
                    </a:lnTo>
                    <a:lnTo>
                      <a:pt x="216" y="612"/>
                    </a:lnTo>
                    <a:lnTo>
                      <a:pt x="199" y="640"/>
                    </a:lnTo>
                    <a:lnTo>
                      <a:pt x="180" y="660"/>
                    </a:lnTo>
                    <a:lnTo>
                      <a:pt x="160" y="677"/>
                    </a:lnTo>
                    <a:lnTo>
                      <a:pt x="141" y="688"/>
                    </a:lnTo>
                    <a:lnTo>
                      <a:pt x="123" y="694"/>
                    </a:lnTo>
                    <a:lnTo>
                      <a:pt x="78" y="640"/>
                    </a:lnTo>
                    <a:lnTo>
                      <a:pt x="43" y="578"/>
                    </a:lnTo>
                    <a:lnTo>
                      <a:pt x="17" y="513"/>
                    </a:lnTo>
                    <a:lnTo>
                      <a:pt x="4" y="444"/>
                    </a:lnTo>
                    <a:lnTo>
                      <a:pt x="0" y="371"/>
                    </a:lnTo>
                    <a:lnTo>
                      <a:pt x="9" y="299"/>
                    </a:lnTo>
                    <a:lnTo>
                      <a:pt x="32" y="222"/>
                    </a:lnTo>
                    <a:lnTo>
                      <a:pt x="48" y="187"/>
                    </a:lnTo>
                    <a:lnTo>
                      <a:pt x="67" y="159"/>
                    </a:lnTo>
                    <a:lnTo>
                      <a:pt x="84" y="138"/>
                    </a:lnTo>
                    <a:lnTo>
                      <a:pt x="99" y="125"/>
                    </a:lnTo>
                    <a:lnTo>
                      <a:pt x="108" y="116"/>
                    </a:lnTo>
                    <a:lnTo>
                      <a:pt x="112" y="114"/>
                    </a:lnTo>
                    <a:lnTo>
                      <a:pt x="123" y="101"/>
                    </a:lnTo>
                    <a:lnTo>
                      <a:pt x="140" y="84"/>
                    </a:lnTo>
                    <a:lnTo>
                      <a:pt x="158" y="67"/>
                    </a:lnTo>
                    <a:lnTo>
                      <a:pt x="179" y="53"/>
                    </a:lnTo>
                    <a:lnTo>
                      <a:pt x="225" y="30"/>
                    </a:lnTo>
                    <a:lnTo>
                      <a:pt x="275" y="13"/>
                    </a:lnTo>
                    <a:lnTo>
                      <a:pt x="329" y="4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38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47"/>
              <p:cNvSpPr>
                <a:spLocks/>
              </p:cNvSpPr>
              <p:nvPr/>
            </p:nvSpPr>
            <p:spPr bwMode="auto">
              <a:xfrm>
                <a:off x="4699000" y="4138613"/>
                <a:ext cx="277812" cy="169863"/>
              </a:xfrm>
              <a:custGeom>
                <a:avLst/>
                <a:gdLst/>
                <a:ahLst/>
                <a:cxnLst>
                  <a:cxn ang="0">
                    <a:pos x="175" y="0"/>
                  </a:cxn>
                  <a:cxn ang="0">
                    <a:pos x="138" y="105"/>
                  </a:cxn>
                  <a:cxn ang="0">
                    <a:pos x="91" y="107"/>
                  </a:cxn>
                  <a:cxn ang="0">
                    <a:pos x="0" y="8"/>
                  </a:cxn>
                  <a:cxn ang="0">
                    <a:pos x="84" y="4"/>
                  </a:cxn>
                  <a:cxn ang="0">
                    <a:pos x="175" y="0"/>
                  </a:cxn>
                </a:cxnLst>
                <a:rect l="0" t="0" r="r" b="b"/>
                <a:pathLst>
                  <a:path w="175" h="107">
                    <a:moveTo>
                      <a:pt x="175" y="0"/>
                    </a:moveTo>
                    <a:lnTo>
                      <a:pt x="138" y="105"/>
                    </a:lnTo>
                    <a:lnTo>
                      <a:pt x="91" y="107"/>
                    </a:lnTo>
                    <a:lnTo>
                      <a:pt x="0" y="8"/>
                    </a:lnTo>
                    <a:lnTo>
                      <a:pt x="84" y="4"/>
                    </a:lnTo>
                    <a:lnTo>
                      <a:pt x="175" y="0"/>
                    </a:lnTo>
                    <a:close/>
                  </a:path>
                </a:pathLst>
              </a:custGeom>
              <a:solidFill>
                <a:srgbClr val="DA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48"/>
              <p:cNvSpPr>
                <a:spLocks/>
              </p:cNvSpPr>
              <p:nvPr/>
            </p:nvSpPr>
            <p:spPr bwMode="auto">
              <a:xfrm>
                <a:off x="4832350" y="4278313"/>
                <a:ext cx="250825" cy="965200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65" y="56"/>
                  </a:cxn>
                  <a:cxn ang="0">
                    <a:pos x="82" y="116"/>
                  </a:cxn>
                  <a:cxn ang="0">
                    <a:pos x="108" y="231"/>
                  </a:cxn>
                  <a:cxn ang="0">
                    <a:pos x="119" y="287"/>
                  </a:cxn>
                  <a:cxn ang="0">
                    <a:pos x="130" y="339"/>
                  </a:cxn>
                  <a:cxn ang="0">
                    <a:pos x="138" y="386"/>
                  </a:cxn>
                  <a:cxn ang="0">
                    <a:pos x="145" y="427"/>
                  </a:cxn>
                  <a:cxn ang="0">
                    <a:pos x="151" y="462"/>
                  </a:cxn>
                  <a:cxn ang="0">
                    <a:pos x="155" y="488"/>
                  </a:cxn>
                  <a:cxn ang="0">
                    <a:pos x="158" y="505"/>
                  </a:cxn>
                  <a:cxn ang="0">
                    <a:pos x="158" y="511"/>
                  </a:cxn>
                  <a:cxn ang="0">
                    <a:pos x="82" y="608"/>
                  </a:cxn>
                  <a:cxn ang="0">
                    <a:pos x="0" y="520"/>
                  </a:cxn>
                  <a:cxn ang="0">
                    <a:pos x="4" y="470"/>
                  </a:cxn>
                  <a:cxn ang="0">
                    <a:pos x="6" y="416"/>
                  </a:cxn>
                  <a:cxn ang="0">
                    <a:pos x="7" y="360"/>
                  </a:cxn>
                  <a:cxn ang="0">
                    <a:pos x="7" y="246"/>
                  </a:cxn>
                  <a:cxn ang="0">
                    <a:pos x="9" y="192"/>
                  </a:cxn>
                  <a:cxn ang="0">
                    <a:pos x="9" y="95"/>
                  </a:cxn>
                  <a:cxn ang="0">
                    <a:pos x="7" y="58"/>
                  </a:cxn>
                  <a:cxn ang="0">
                    <a:pos x="7" y="4"/>
                  </a:cxn>
                  <a:cxn ang="0">
                    <a:pos x="48" y="0"/>
                  </a:cxn>
                </a:cxnLst>
                <a:rect l="0" t="0" r="r" b="b"/>
                <a:pathLst>
                  <a:path w="158" h="608">
                    <a:moveTo>
                      <a:pt x="48" y="0"/>
                    </a:moveTo>
                    <a:lnTo>
                      <a:pt x="65" y="56"/>
                    </a:lnTo>
                    <a:lnTo>
                      <a:pt x="82" y="116"/>
                    </a:lnTo>
                    <a:lnTo>
                      <a:pt x="108" y="231"/>
                    </a:lnTo>
                    <a:lnTo>
                      <a:pt x="119" y="287"/>
                    </a:lnTo>
                    <a:lnTo>
                      <a:pt x="130" y="339"/>
                    </a:lnTo>
                    <a:lnTo>
                      <a:pt x="138" y="386"/>
                    </a:lnTo>
                    <a:lnTo>
                      <a:pt x="145" y="427"/>
                    </a:lnTo>
                    <a:lnTo>
                      <a:pt x="151" y="462"/>
                    </a:lnTo>
                    <a:lnTo>
                      <a:pt x="155" y="488"/>
                    </a:lnTo>
                    <a:lnTo>
                      <a:pt x="158" y="505"/>
                    </a:lnTo>
                    <a:lnTo>
                      <a:pt x="158" y="511"/>
                    </a:lnTo>
                    <a:lnTo>
                      <a:pt x="82" y="608"/>
                    </a:lnTo>
                    <a:lnTo>
                      <a:pt x="0" y="520"/>
                    </a:lnTo>
                    <a:lnTo>
                      <a:pt x="4" y="470"/>
                    </a:lnTo>
                    <a:lnTo>
                      <a:pt x="6" y="416"/>
                    </a:lnTo>
                    <a:lnTo>
                      <a:pt x="7" y="360"/>
                    </a:lnTo>
                    <a:lnTo>
                      <a:pt x="7" y="246"/>
                    </a:lnTo>
                    <a:lnTo>
                      <a:pt x="9" y="192"/>
                    </a:lnTo>
                    <a:lnTo>
                      <a:pt x="9" y="95"/>
                    </a:lnTo>
                    <a:lnTo>
                      <a:pt x="7" y="58"/>
                    </a:lnTo>
                    <a:lnTo>
                      <a:pt x="7" y="4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DA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49"/>
              <p:cNvSpPr>
                <a:spLocks/>
              </p:cNvSpPr>
              <p:nvPr/>
            </p:nvSpPr>
            <p:spPr bwMode="auto">
              <a:xfrm>
                <a:off x="4229100" y="2682875"/>
                <a:ext cx="892175" cy="417513"/>
              </a:xfrm>
              <a:custGeom>
                <a:avLst/>
                <a:gdLst/>
                <a:ahLst/>
                <a:cxnLst>
                  <a:cxn ang="0">
                    <a:pos x="410" y="0"/>
                  </a:cxn>
                  <a:cxn ang="0">
                    <a:pos x="415" y="2"/>
                  </a:cxn>
                  <a:cxn ang="0">
                    <a:pos x="430" y="5"/>
                  </a:cxn>
                  <a:cxn ang="0">
                    <a:pos x="451" y="11"/>
                  </a:cxn>
                  <a:cxn ang="0">
                    <a:pos x="475" y="20"/>
                  </a:cxn>
                  <a:cxn ang="0">
                    <a:pos x="501" y="33"/>
                  </a:cxn>
                  <a:cxn ang="0">
                    <a:pos x="525" y="50"/>
                  </a:cxn>
                  <a:cxn ang="0">
                    <a:pos x="546" y="71"/>
                  </a:cxn>
                  <a:cxn ang="0">
                    <a:pos x="559" y="95"/>
                  </a:cxn>
                  <a:cxn ang="0">
                    <a:pos x="562" y="112"/>
                  </a:cxn>
                  <a:cxn ang="0">
                    <a:pos x="562" y="132"/>
                  </a:cxn>
                  <a:cxn ang="0">
                    <a:pos x="559" y="153"/>
                  </a:cxn>
                  <a:cxn ang="0">
                    <a:pos x="551" y="175"/>
                  </a:cxn>
                  <a:cxn ang="0">
                    <a:pos x="536" y="196"/>
                  </a:cxn>
                  <a:cxn ang="0">
                    <a:pos x="518" y="216"/>
                  </a:cxn>
                  <a:cxn ang="0">
                    <a:pos x="492" y="233"/>
                  </a:cxn>
                  <a:cxn ang="0">
                    <a:pos x="458" y="248"/>
                  </a:cxn>
                  <a:cxn ang="0">
                    <a:pos x="419" y="257"/>
                  </a:cxn>
                  <a:cxn ang="0">
                    <a:pos x="371" y="263"/>
                  </a:cxn>
                  <a:cxn ang="0">
                    <a:pos x="302" y="263"/>
                  </a:cxn>
                  <a:cxn ang="0">
                    <a:pos x="240" y="259"/>
                  </a:cxn>
                  <a:cxn ang="0">
                    <a:pos x="184" y="252"/>
                  </a:cxn>
                  <a:cxn ang="0">
                    <a:pos x="136" y="240"/>
                  </a:cxn>
                  <a:cxn ang="0">
                    <a:pos x="95" y="227"/>
                  </a:cxn>
                  <a:cxn ang="0">
                    <a:pos x="62" y="214"/>
                  </a:cxn>
                  <a:cxn ang="0">
                    <a:pos x="35" y="203"/>
                  </a:cxn>
                  <a:cxn ang="0">
                    <a:pos x="15" y="192"/>
                  </a:cxn>
                  <a:cxn ang="0">
                    <a:pos x="4" y="184"/>
                  </a:cxn>
                  <a:cxn ang="0">
                    <a:pos x="0" y="183"/>
                  </a:cxn>
                  <a:cxn ang="0">
                    <a:pos x="63" y="190"/>
                  </a:cxn>
                  <a:cxn ang="0">
                    <a:pos x="119" y="192"/>
                  </a:cxn>
                  <a:cxn ang="0">
                    <a:pos x="170" y="186"/>
                  </a:cxn>
                  <a:cxn ang="0">
                    <a:pos x="214" y="175"/>
                  </a:cxn>
                  <a:cxn ang="0">
                    <a:pos x="253" y="160"/>
                  </a:cxn>
                  <a:cxn ang="0">
                    <a:pos x="287" y="143"/>
                  </a:cxn>
                  <a:cxn ang="0">
                    <a:pos x="317" y="123"/>
                  </a:cxn>
                  <a:cxn ang="0">
                    <a:pos x="341" y="102"/>
                  </a:cxn>
                  <a:cxn ang="0">
                    <a:pos x="361" y="80"/>
                  </a:cxn>
                  <a:cxn ang="0">
                    <a:pos x="376" y="60"/>
                  </a:cxn>
                  <a:cxn ang="0">
                    <a:pos x="389" y="41"/>
                  </a:cxn>
                  <a:cxn ang="0">
                    <a:pos x="399" y="24"/>
                  </a:cxn>
                  <a:cxn ang="0">
                    <a:pos x="404" y="11"/>
                  </a:cxn>
                  <a:cxn ang="0">
                    <a:pos x="410" y="0"/>
                  </a:cxn>
                </a:cxnLst>
                <a:rect l="0" t="0" r="r" b="b"/>
                <a:pathLst>
                  <a:path w="562" h="263">
                    <a:moveTo>
                      <a:pt x="410" y="0"/>
                    </a:moveTo>
                    <a:lnTo>
                      <a:pt x="415" y="2"/>
                    </a:lnTo>
                    <a:lnTo>
                      <a:pt x="430" y="5"/>
                    </a:lnTo>
                    <a:lnTo>
                      <a:pt x="451" y="11"/>
                    </a:lnTo>
                    <a:lnTo>
                      <a:pt x="475" y="20"/>
                    </a:lnTo>
                    <a:lnTo>
                      <a:pt x="501" y="33"/>
                    </a:lnTo>
                    <a:lnTo>
                      <a:pt x="525" y="50"/>
                    </a:lnTo>
                    <a:lnTo>
                      <a:pt x="546" y="71"/>
                    </a:lnTo>
                    <a:lnTo>
                      <a:pt x="559" y="95"/>
                    </a:lnTo>
                    <a:lnTo>
                      <a:pt x="562" y="112"/>
                    </a:lnTo>
                    <a:lnTo>
                      <a:pt x="562" y="132"/>
                    </a:lnTo>
                    <a:lnTo>
                      <a:pt x="559" y="153"/>
                    </a:lnTo>
                    <a:lnTo>
                      <a:pt x="551" y="175"/>
                    </a:lnTo>
                    <a:lnTo>
                      <a:pt x="536" y="196"/>
                    </a:lnTo>
                    <a:lnTo>
                      <a:pt x="518" y="216"/>
                    </a:lnTo>
                    <a:lnTo>
                      <a:pt x="492" y="233"/>
                    </a:lnTo>
                    <a:lnTo>
                      <a:pt x="458" y="248"/>
                    </a:lnTo>
                    <a:lnTo>
                      <a:pt x="419" y="257"/>
                    </a:lnTo>
                    <a:lnTo>
                      <a:pt x="371" y="263"/>
                    </a:lnTo>
                    <a:lnTo>
                      <a:pt x="302" y="263"/>
                    </a:lnTo>
                    <a:lnTo>
                      <a:pt x="240" y="259"/>
                    </a:lnTo>
                    <a:lnTo>
                      <a:pt x="184" y="252"/>
                    </a:lnTo>
                    <a:lnTo>
                      <a:pt x="136" y="240"/>
                    </a:lnTo>
                    <a:lnTo>
                      <a:pt x="95" y="227"/>
                    </a:lnTo>
                    <a:lnTo>
                      <a:pt x="62" y="214"/>
                    </a:lnTo>
                    <a:lnTo>
                      <a:pt x="35" y="203"/>
                    </a:lnTo>
                    <a:lnTo>
                      <a:pt x="15" y="192"/>
                    </a:lnTo>
                    <a:lnTo>
                      <a:pt x="4" y="184"/>
                    </a:lnTo>
                    <a:lnTo>
                      <a:pt x="0" y="183"/>
                    </a:lnTo>
                    <a:lnTo>
                      <a:pt x="63" y="190"/>
                    </a:lnTo>
                    <a:lnTo>
                      <a:pt x="119" y="192"/>
                    </a:lnTo>
                    <a:lnTo>
                      <a:pt x="170" y="186"/>
                    </a:lnTo>
                    <a:lnTo>
                      <a:pt x="214" y="175"/>
                    </a:lnTo>
                    <a:lnTo>
                      <a:pt x="253" y="160"/>
                    </a:lnTo>
                    <a:lnTo>
                      <a:pt x="287" y="143"/>
                    </a:lnTo>
                    <a:lnTo>
                      <a:pt x="317" y="123"/>
                    </a:lnTo>
                    <a:lnTo>
                      <a:pt x="341" y="102"/>
                    </a:lnTo>
                    <a:lnTo>
                      <a:pt x="361" y="80"/>
                    </a:lnTo>
                    <a:lnTo>
                      <a:pt x="376" y="60"/>
                    </a:lnTo>
                    <a:lnTo>
                      <a:pt x="389" y="41"/>
                    </a:lnTo>
                    <a:lnTo>
                      <a:pt x="399" y="24"/>
                    </a:lnTo>
                    <a:lnTo>
                      <a:pt x="404" y="11"/>
                    </a:lnTo>
                    <a:lnTo>
                      <a:pt x="410" y="0"/>
                    </a:lnTo>
                    <a:close/>
                  </a:path>
                </a:pathLst>
              </a:custGeom>
              <a:solidFill>
                <a:srgbClr val="5C01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50"/>
              <p:cNvSpPr>
                <a:spLocks noEditPoints="1"/>
              </p:cNvSpPr>
              <p:nvPr/>
            </p:nvSpPr>
            <p:spPr bwMode="auto">
              <a:xfrm>
                <a:off x="4781550" y="2857500"/>
                <a:ext cx="342900" cy="242888"/>
              </a:xfrm>
              <a:custGeom>
                <a:avLst/>
                <a:gdLst/>
                <a:ahLst/>
                <a:cxnLst>
                  <a:cxn ang="0">
                    <a:pos x="6" y="153"/>
                  </a:cxn>
                  <a:cxn ang="0">
                    <a:pos x="0" y="153"/>
                  </a:cxn>
                  <a:cxn ang="0">
                    <a:pos x="6" y="153"/>
                  </a:cxn>
                  <a:cxn ang="0">
                    <a:pos x="214" y="0"/>
                  </a:cxn>
                  <a:cxn ang="0">
                    <a:pos x="214" y="2"/>
                  </a:cxn>
                  <a:cxn ang="0">
                    <a:pos x="216" y="9"/>
                  </a:cxn>
                  <a:cxn ang="0">
                    <a:pos x="216" y="32"/>
                  </a:cxn>
                  <a:cxn ang="0">
                    <a:pos x="214" y="45"/>
                  </a:cxn>
                  <a:cxn ang="0">
                    <a:pos x="211" y="61"/>
                  </a:cxn>
                  <a:cxn ang="0">
                    <a:pos x="203" y="78"/>
                  </a:cxn>
                  <a:cxn ang="0">
                    <a:pos x="192" y="95"/>
                  </a:cxn>
                  <a:cxn ang="0">
                    <a:pos x="175" y="110"/>
                  </a:cxn>
                  <a:cxn ang="0">
                    <a:pos x="155" y="125"/>
                  </a:cxn>
                  <a:cxn ang="0">
                    <a:pos x="127" y="136"/>
                  </a:cxn>
                  <a:cxn ang="0">
                    <a:pos x="93" y="145"/>
                  </a:cxn>
                  <a:cxn ang="0">
                    <a:pos x="51" y="151"/>
                  </a:cxn>
                  <a:cxn ang="0">
                    <a:pos x="6" y="153"/>
                  </a:cxn>
                  <a:cxn ang="0">
                    <a:pos x="15" y="151"/>
                  </a:cxn>
                  <a:cxn ang="0">
                    <a:pos x="30" y="149"/>
                  </a:cxn>
                  <a:cxn ang="0">
                    <a:pos x="51" y="147"/>
                  </a:cxn>
                  <a:cxn ang="0">
                    <a:pos x="73" y="142"/>
                  </a:cxn>
                  <a:cxn ang="0">
                    <a:pos x="97" y="134"/>
                  </a:cxn>
                  <a:cxn ang="0">
                    <a:pos x="121" y="125"/>
                  </a:cxn>
                  <a:cxn ang="0">
                    <a:pos x="146" y="114"/>
                  </a:cxn>
                  <a:cxn ang="0">
                    <a:pos x="168" y="99"/>
                  </a:cxn>
                  <a:cxn ang="0">
                    <a:pos x="188" y="80"/>
                  </a:cxn>
                  <a:cxn ang="0">
                    <a:pos x="203" y="58"/>
                  </a:cxn>
                  <a:cxn ang="0">
                    <a:pos x="213" y="32"/>
                  </a:cxn>
                  <a:cxn ang="0">
                    <a:pos x="214" y="0"/>
                  </a:cxn>
                </a:cxnLst>
                <a:rect l="0" t="0" r="r" b="b"/>
                <a:pathLst>
                  <a:path w="216" h="153">
                    <a:moveTo>
                      <a:pt x="6" y="153"/>
                    </a:moveTo>
                    <a:lnTo>
                      <a:pt x="0" y="153"/>
                    </a:lnTo>
                    <a:lnTo>
                      <a:pt x="6" y="153"/>
                    </a:lnTo>
                    <a:close/>
                    <a:moveTo>
                      <a:pt x="214" y="0"/>
                    </a:moveTo>
                    <a:lnTo>
                      <a:pt x="214" y="2"/>
                    </a:lnTo>
                    <a:lnTo>
                      <a:pt x="216" y="9"/>
                    </a:lnTo>
                    <a:lnTo>
                      <a:pt x="216" y="32"/>
                    </a:lnTo>
                    <a:lnTo>
                      <a:pt x="214" y="45"/>
                    </a:lnTo>
                    <a:lnTo>
                      <a:pt x="211" y="61"/>
                    </a:lnTo>
                    <a:lnTo>
                      <a:pt x="203" y="78"/>
                    </a:lnTo>
                    <a:lnTo>
                      <a:pt x="192" y="95"/>
                    </a:lnTo>
                    <a:lnTo>
                      <a:pt x="175" y="110"/>
                    </a:lnTo>
                    <a:lnTo>
                      <a:pt x="155" y="125"/>
                    </a:lnTo>
                    <a:lnTo>
                      <a:pt x="127" y="136"/>
                    </a:lnTo>
                    <a:lnTo>
                      <a:pt x="93" y="145"/>
                    </a:lnTo>
                    <a:lnTo>
                      <a:pt x="51" y="151"/>
                    </a:lnTo>
                    <a:lnTo>
                      <a:pt x="6" y="153"/>
                    </a:lnTo>
                    <a:lnTo>
                      <a:pt x="15" y="151"/>
                    </a:lnTo>
                    <a:lnTo>
                      <a:pt x="30" y="149"/>
                    </a:lnTo>
                    <a:lnTo>
                      <a:pt x="51" y="147"/>
                    </a:lnTo>
                    <a:lnTo>
                      <a:pt x="73" y="142"/>
                    </a:lnTo>
                    <a:lnTo>
                      <a:pt x="97" y="134"/>
                    </a:lnTo>
                    <a:lnTo>
                      <a:pt x="121" y="125"/>
                    </a:lnTo>
                    <a:lnTo>
                      <a:pt x="146" y="114"/>
                    </a:lnTo>
                    <a:lnTo>
                      <a:pt x="168" y="99"/>
                    </a:lnTo>
                    <a:lnTo>
                      <a:pt x="188" y="80"/>
                    </a:lnTo>
                    <a:lnTo>
                      <a:pt x="203" y="58"/>
                    </a:lnTo>
                    <a:lnTo>
                      <a:pt x="213" y="32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51"/>
              <p:cNvSpPr>
                <a:spLocks/>
              </p:cNvSpPr>
              <p:nvPr/>
            </p:nvSpPr>
            <p:spPr bwMode="auto">
              <a:xfrm>
                <a:off x="5291138" y="3011488"/>
                <a:ext cx="90487" cy="487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9" y="13"/>
                  </a:cxn>
                  <a:cxn ang="0">
                    <a:pos x="18" y="30"/>
                  </a:cxn>
                  <a:cxn ang="0">
                    <a:pos x="29" y="52"/>
                  </a:cxn>
                  <a:cxn ang="0">
                    <a:pos x="39" y="80"/>
                  </a:cxn>
                  <a:cxn ang="0">
                    <a:pos x="48" y="115"/>
                  </a:cxn>
                  <a:cxn ang="0">
                    <a:pos x="55" y="155"/>
                  </a:cxn>
                  <a:cxn ang="0">
                    <a:pos x="57" y="201"/>
                  </a:cxn>
                  <a:cxn ang="0">
                    <a:pos x="54" y="252"/>
                  </a:cxn>
                  <a:cxn ang="0">
                    <a:pos x="44" y="307"/>
                  </a:cxn>
                  <a:cxn ang="0">
                    <a:pos x="44" y="302"/>
                  </a:cxn>
                  <a:cxn ang="0">
                    <a:pos x="46" y="287"/>
                  </a:cxn>
                  <a:cxn ang="0">
                    <a:pos x="48" y="261"/>
                  </a:cxn>
                  <a:cxn ang="0">
                    <a:pos x="50" y="229"/>
                  </a:cxn>
                  <a:cxn ang="0">
                    <a:pos x="48" y="190"/>
                  </a:cxn>
                  <a:cxn ang="0">
                    <a:pos x="42" y="147"/>
                  </a:cxn>
                  <a:cxn ang="0">
                    <a:pos x="33" y="99"/>
                  </a:cxn>
                  <a:cxn ang="0">
                    <a:pos x="20" y="50"/>
                  </a:cxn>
                  <a:cxn ang="0">
                    <a:pos x="0" y="0"/>
                  </a:cxn>
                </a:cxnLst>
                <a:rect l="0" t="0" r="r" b="b"/>
                <a:pathLst>
                  <a:path w="57" h="307">
                    <a:moveTo>
                      <a:pt x="0" y="0"/>
                    </a:moveTo>
                    <a:lnTo>
                      <a:pt x="1" y="4"/>
                    </a:lnTo>
                    <a:lnTo>
                      <a:pt x="9" y="13"/>
                    </a:lnTo>
                    <a:lnTo>
                      <a:pt x="18" y="30"/>
                    </a:lnTo>
                    <a:lnTo>
                      <a:pt x="29" y="52"/>
                    </a:lnTo>
                    <a:lnTo>
                      <a:pt x="39" y="80"/>
                    </a:lnTo>
                    <a:lnTo>
                      <a:pt x="48" y="115"/>
                    </a:lnTo>
                    <a:lnTo>
                      <a:pt x="55" y="155"/>
                    </a:lnTo>
                    <a:lnTo>
                      <a:pt x="57" y="201"/>
                    </a:lnTo>
                    <a:lnTo>
                      <a:pt x="54" y="252"/>
                    </a:lnTo>
                    <a:lnTo>
                      <a:pt x="44" y="307"/>
                    </a:lnTo>
                    <a:lnTo>
                      <a:pt x="44" y="302"/>
                    </a:lnTo>
                    <a:lnTo>
                      <a:pt x="46" y="287"/>
                    </a:lnTo>
                    <a:lnTo>
                      <a:pt x="48" y="261"/>
                    </a:lnTo>
                    <a:lnTo>
                      <a:pt x="50" y="229"/>
                    </a:lnTo>
                    <a:lnTo>
                      <a:pt x="48" y="190"/>
                    </a:lnTo>
                    <a:lnTo>
                      <a:pt x="42" y="147"/>
                    </a:lnTo>
                    <a:lnTo>
                      <a:pt x="33" y="99"/>
                    </a:lnTo>
                    <a:lnTo>
                      <a:pt x="2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52"/>
              <p:cNvSpPr>
                <a:spLocks/>
              </p:cNvSpPr>
              <p:nvPr/>
            </p:nvSpPr>
            <p:spPr bwMode="auto">
              <a:xfrm>
                <a:off x="4311650" y="4719638"/>
                <a:ext cx="58737" cy="561975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30" y="93"/>
                  </a:cxn>
                  <a:cxn ang="0">
                    <a:pos x="26" y="186"/>
                  </a:cxn>
                  <a:cxn ang="0">
                    <a:pos x="26" y="354"/>
                  </a:cxn>
                  <a:cxn ang="0">
                    <a:pos x="17" y="352"/>
                  </a:cxn>
                  <a:cxn ang="0">
                    <a:pos x="10" y="352"/>
                  </a:cxn>
                  <a:cxn ang="0">
                    <a:pos x="0" y="350"/>
                  </a:cxn>
                  <a:cxn ang="0">
                    <a:pos x="2" y="268"/>
                  </a:cxn>
                  <a:cxn ang="0">
                    <a:pos x="6" y="197"/>
                  </a:cxn>
                  <a:cxn ang="0">
                    <a:pos x="11" y="138"/>
                  </a:cxn>
                  <a:cxn ang="0">
                    <a:pos x="19" y="89"/>
                  </a:cxn>
                  <a:cxn ang="0">
                    <a:pos x="26" y="50"/>
                  </a:cxn>
                  <a:cxn ang="0">
                    <a:pos x="32" y="22"/>
                  </a:cxn>
                  <a:cxn ang="0">
                    <a:pos x="36" y="5"/>
                  </a:cxn>
                  <a:cxn ang="0">
                    <a:pos x="37" y="0"/>
                  </a:cxn>
                </a:cxnLst>
                <a:rect l="0" t="0" r="r" b="b"/>
                <a:pathLst>
                  <a:path w="37" h="354">
                    <a:moveTo>
                      <a:pt x="37" y="0"/>
                    </a:moveTo>
                    <a:lnTo>
                      <a:pt x="30" y="93"/>
                    </a:lnTo>
                    <a:lnTo>
                      <a:pt x="26" y="186"/>
                    </a:lnTo>
                    <a:lnTo>
                      <a:pt x="26" y="354"/>
                    </a:lnTo>
                    <a:lnTo>
                      <a:pt x="17" y="352"/>
                    </a:lnTo>
                    <a:lnTo>
                      <a:pt x="10" y="352"/>
                    </a:lnTo>
                    <a:lnTo>
                      <a:pt x="0" y="350"/>
                    </a:lnTo>
                    <a:lnTo>
                      <a:pt x="2" y="268"/>
                    </a:lnTo>
                    <a:lnTo>
                      <a:pt x="6" y="197"/>
                    </a:lnTo>
                    <a:lnTo>
                      <a:pt x="11" y="138"/>
                    </a:lnTo>
                    <a:lnTo>
                      <a:pt x="19" y="89"/>
                    </a:lnTo>
                    <a:lnTo>
                      <a:pt x="26" y="50"/>
                    </a:lnTo>
                    <a:lnTo>
                      <a:pt x="32" y="22"/>
                    </a:lnTo>
                    <a:lnTo>
                      <a:pt x="36" y="5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78A7B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53"/>
              <p:cNvSpPr>
                <a:spLocks/>
              </p:cNvSpPr>
              <p:nvPr/>
            </p:nvSpPr>
            <p:spPr bwMode="auto">
              <a:xfrm>
                <a:off x="5364163" y="4648200"/>
                <a:ext cx="136525" cy="6127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8" y="17"/>
                  </a:cxn>
                  <a:cxn ang="0">
                    <a:pos x="15" y="37"/>
                  </a:cxn>
                  <a:cxn ang="0">
                    <a:pos x="26" y="69"/>
                  </a:cxn>
                  <a:cxn ang="0">
                    <a:pos x="37" y="108"/>
                  </a:cxn>
                  <a:cxn ang="0">
                    <a:pos x="50" y="160"/>
                  </a:cxn>
                  <a:cxn ang="0">
                    <a:pos x="62" y="222"/>
                  </a:cxn>
                  <a:cxn ang="0">
                    <a:pos x="75" y="295"/>
                  </a:cxn>
                  <a:cxn ang="0">
                    <a:pos x="86" y="380"/>
                  </a:cxn>
                  <a:cxn ang="0">
                    <a:pos x="63" y="386"/>
                  </a:cxn>
                  <a:cxn ang="0">
                    <a:pos x="58" y="332"/>
                  </a:cxn>
                  <a:cxn ang="0">
                    <a:pos x="52" y="270"/>
                  </a:cxn>
                  <a:cxn ang="0">
                    <a:pos x="43" y="205"/>
                  </a:cxn>
                  <a:cxn ang="0">
                    <a:pos x="32" y="134"/>
                  </a:cxn>
                  <a:cxn ang="0">
                    <a:pos x="17" y="65"/>
                  </a:cxn>
                  <a:cxn ang="0">
                    <a:pos x="0" y="0"/>
                  </a:cxn>
                </a:cxnLst>
                <a:rect l="0" t="0" r="r" b="b"/>
                <a:pathLst>
                  <a:path w="86" h="386">
                    <a:moveTo>
                      <a:pt x="0" y="0"/>
                    </a:moveTo>
                    <a:lnTo>
                      <a:pt x="2" y="4"/>
                    </a:lnTo>
                    <a:lnTo>
                      <a:pt x="8" y="17"/>
                    </a:lnTo>
                    <a:lnTo>
                      <a:pt x="15" y="37"/>
                    </a:lnTo>
                    <a:lnTo>
                      <a:pt x="26" y="69"/>
                    </a:lnTo>
                    <a:lnTo>
                      <a:pt x="37" y="108"/>
                    </a:lnTo>
                    <a:lnTo>
                      <a:pt x="50" y="160"/>
                    </a:lnTo>
                    <a:lnTo>
                      <a:pt x="62" y="222"/>
                    </a:lnTo>
                    <a:lnTo>
                      <a:pt x="75" y="295"/>
                    </a:lnTo>
                    <a:lnTo>
                      <a:pt x="86" y="380"/>
                    </a:lnTo>
                    <a:lnTo>
                      <a:pt x="63" y="386"/>
                    </a:lnTo>
                    <a:lnTo>
                      <a:pt x="58" y="332"/>
                    </a:lnTo>
                    <a:lnTo>
                      <a:pt x="52" y="270"/>
                    </a:lnTo>
                    <a:lnTo>
                      <a:pt x="43" y="205"/>
                    </a:lnTo>
                    <a:lnTo>
                      <a:pt x="32" y="134"/>
                    </a:lnTo>
                    <a:lnTo>
                      <a:pt x="17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A7B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54"/>
              <p:cNvSpPr>
                <a:spLocks/>
              </p:cNvSpPr>
              <p:nvPr/>
            </p:nvSpPr>
            <p:spPr bwMode="auto">
              <a:xfrm>
                <a:off x="4483100" y="4618038"/>
                <a:ext cx="212725" cy="603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34" y="2"/>
                  </a:cxn>
                  <a:cxn ang="0">
                    <a:pos x="132" y="38"/>
                  </a:cxn>
                  <a:cxn ang="0">
                    <a:pos x="0" y="36"/>
                  </a:cxn>
                  <a:cxn ang="0">
                    <a:pos x="4" y="0"/>
                  </a:cxn>
                </a:cxnLst>
                <a:rect l="0" t="0" r="r" b="b"/>
                <a:pathLst>
                  <a:path w="134" h="38">
                    <a:moveTo>
                      <a:pt x="4" y="0"/>
                    </a:moveTo>
                    <a:lnTo>
                      <a:pt x="134" y="2"/>
                    </a:lnTo>
                    <a:lnTo>
                      <a:pt x="132" y="38"/>
                    </a:lnTo>
                    <a:lnTo>
                      <a:pt x="0" y="3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8A7B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55"/>
              <p:cNvSpPr>
                <a:spLocks/>
              </p:cNvSpPr>
              <p:nvPr/>
            </p:nvSpPr>
            <p:spPr bwMode="auto">
              <a:xfrm>
                <a:off x="4557713" y="3330575"/>
                <a:ext cx="357187" cy="204788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0"/>
                  </a:cxn>
                  <a:cxn ang="0">
                    <a:pos x="193" y="4"/>
                  </a:cxn>
                  <a:cxn ang="0">
                    <a:pos x="208" y="13"/>
                  </a:cxn>
                  <a:cxn ang="0">
                    <a:pos x="220" y="30"/>
                  </a:cxn>
                  <a:cxn ang="0">
                    <a:pos x="225" y="49"/>
                  </a:cxn>
                  <a:cxn ang="0">
                    <a:pos x="221" y="71"/>
                  </a:cxn>
                  <a:cxn ang="0">
                    <a:pos x="212" y="90"/>
                  </a:cxn>
                  <a:cxn ang="0">
                    <a:pos x="195" y="105"/>
                  </a:cxn>
                  <a:cxn ang="0">
                    <a:pos x="175" y="112"/>
                  </a:cxn>
                  <a:cxn ang="0">
                    <a:pos x="67" y="129"/>
                  </a:cxn>
                  <a:cxn ang="0">
                    <a:pos x="57" y="129"/>
                  </a:cxn>
                  <a:cxn ang="0">
                    <a:pos x="37" y="125"/>
                  </a:cxn>
                  <a:cxn ang="0">
                    <a:pos x="20" y="116"/>
                  </a:cxn>
                  <a:cxn ang="0">
                    <a:pos x="7" y="99"/>
                  </a:cxn>
                  <a:cxn ang="0">
                    <a:pos x="0" y="80"/>
                  </a:cxn>
                  <a:cxn ang="0">
                    <a:pos x="2" y="58"/>
                  </a:cxn>
                  <a:cxn ang="0">
                    <a:pos x="13" y="37"/>
                  </a:cxn>
                  <a:cxn ang="0">
                    <a:pos x="31" y="21"/>
                  </a:cxn>
                  <a:cxn ang="0">
                    <a:pos x="56" y="13"/>
                  </a:cxn>
                  <a:cxn ang="0">
                    <a:pos x="165" y="0"/>
                  </a:cxn>
                </a:cxnLst>
                <a:rect l="0" t="0" r="r" b="b"/>
                <a:pathLst>
                  <a:path w="225" h="129">
                    <a:moveTo>
                      <a:pt x="165" y="0"/>
                    </a:moveTo>
                    <a:lnTo>
                      <a:pt x="173" y="0"/>
                    </a:lnTo>
                    <a:lnTo>
                      <a:pt x="193" y="4"/>
                    </a:lnTo>
                    <a:lnTo>
                      <a:pt x="208" y="13"/>
                    </a:lnTo>
                    <a:lnTo>
                      <a:pt x="220" y="30"/>
                    </a:lnTo>
                    <a:lnTo>
                      <a:pt x="225" y="49"/>
                    </a:lnTo>
                    <a:lnTo>
                      <a:pt x="221" y="71"/>
                    </a:lnTo>
                    <a:lnTo>
                      <a:pt x="212" y="90"/>
                    </a:lnTo>
                    <a:lnTo>
                      <a:pt x="195" y="105"/>
                    </a:lnTo>
                    <a:lnTo>
                      <a:pt x="175" y="112"/>
                    </a:lnTo>
                    <a:lnTo>
                      <a:pt x="67" y="129"/>
                    </a:lnTo>
                    <a:lnTo>
                      <a:pt x="57" y="129"/>
                    </a:lnTo>
                    <a:lnTo>
                      <a:pt x="37" y="125"/>
                    </a:lnTo>
                    <a:lnTo>
                      <a:pt x="20" y="116"/>
                    </a:lnTo>
                    <a:lnTo>
                      <a:pt x="7" y="99"/>
                    </a:lnTo>
                    <a:lnTo>
                      <a:pt x="0" y="80"/>
                    </a:lnTo>
                    <a:lnTo>
                      <a:pt x="2" y="58"/>
                    </a:lnTo>
                    <a:lnTo>
                      <a:pt x="13" y="37"/>
                    </a:lnTo>
                    <a:lnTo>
                      <a:pt x="31" y="21"/>
                    </a:lnTo>
                    <a:lnTo>
                      <a:pt x="56" y="13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E3DC9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56"/>
              <p:cNvSpPr>
                <a:spLocks/>
              </p:cNvSpPr>
              <p:nvPr/>
            </p:nvSpPr>
            <p:spPr bwMode="auto">
              <a:xfrm>
                <a:off x="4551363" y="3322638"/>
                <a:ext cx="373062" cy="1682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94" y="1"/>
                  </a:cxn>
                  <a:cxn ang="0">
                    <a:pos x="214" y="13"/>
                  </a:cxn>
                  <a:cxn ang="0">
                    <a:pos x="225" y="24"/>
                  </a:cxn>
                  <a:cxn ang="0">
                    <a:pos x="233" y="37"/>
                  </a:cxn>
                  <a:cxn ang="0">
                    <a:pos x="235" y="54"/>
                  </a:cxn>
                  <a:cxn ang="0">
                    <a:pos x="235" y="56"/>
                  </a:cxn>
                  <a:cxn ang="0">
                    <a:pos x="231" y="59"/>
                  </a:cxn>
                  <a:cxn ang="0">
                    <a:pos x="227" y="59"/>
                  </a:cxn>
                  <a:cxn ang="0">
                    <a:pos x="225" y="57"/>
                  </a:cxn>
                  <a:cxn ang="0">
                    <a:pos x="224" y="54"/>
                  </a:cxn>
                  <a:cxn ang="0">
                    <a:pos x="220" y="35"/>
                  </a:cxn>
                  <a:cxn ang="0">
                    <a:pos x="207" y="20"/>
                  </a:cxn>
                  <a:cxn ang="0">
                    <a:pos x="190" y="13"/>
                  </a:cxn>
                  <a:cxn ang="0">
                    <a:pos x="169" y="11"/>
                  </a:cxn>
                  <a:cxn ang="0">
                    <a:pos x="60" y="24"/>
                  </a:cxn>
                  <a:cxn ang="0">
                    <a:pos x="37" y="31"/>
                  </a:cxn>
                  <a:cxn ang="0">
                    <a:pos x="21" y="44"/>
                  </a:cxn>
                  <a:cxn ang="0">
                    <a:pos x="11" y="63"/>
                  </a:cxn>
                  <a:cxn ang="0">
                    <a:pos x="9" y="85"/>
                  </a:cxn>
                  <a:cxn ang="0">
                    <a:pos x="11" y="89"/>
                  </a:cxn>
                  <a:cxn ang="0">
                    <a:pos x="11" y="95"/>
                  </a:cxn>
                  <a:cxn ang="0">
                    <a:pos x="13" y="98"/>
                  </a:cxn>
                  <a:cxn ang="0">
                    <a:pos x="13" y="104"/>
                  </a:cxn>
                  <a:cxn ang="0">
                    <a:pos x="11" y="106"/>
                  </a:cxn>
                  <a:cxn ang="0">
                    <a:pos x="6" y="106"/>
                  </a:cxn>
                  <a:cxn ang="0">
                    <a:pos x="4" y="104"/>
                  </a:cxn>
                  <a:cxn ang="0">
                    <a:pos x="0" y="93"/>
                  </a:cxn>
                  <a:cxn ang="0">
                    <a:pos x="0" y="85"/>
                  </a:cxn>
                  <a:cxn ang="0">
                    <a:pos x="2" y="59"/>
                  </a:cxn>
                  <a:cxn ang="0">
                    <a:pos x="13" y="37"/>
                  </a:cxn>
                  <a:cxn ang="0">
                    <a:pos x="34" y="22"/>
                  </a:cxn>
                  <a:cxn ang="0">
                    <a:pos x="58" y="13"/>
                  </a:cxn>
                  <a:cxn ang="0">
                    <a:pos x="169" y="0"/>
                  </a:cxn>
                </a:cxnLst>
                <a:rect l="0" t="0" r="r" b="b"/>
                <a:pathLst>
                  <a:path w="235" h="106">
                    <a:moveTo>
                      <a:pt x="169" y="0"/>
                    </a:moveTo>
                    <a:lnTo>
                      <a:pt x="194" y="1"/>
                    </a:lnTo>
                    <a:lnTo>
                      <a:pt x="214" y="13"/>
                    </a:lnTo>
                    <a:lnTo>
                      <a:pt x="225" y="24"/>
                    </a:lnTo>
                    <a:lnTo>
                      <a:pt x="233" y="37"/>
                    </a:lnTo>
                    <a:lnTo>
                      <a:pt x="235" y="54"/>
                    </a:lnTo>
                    <a:lnTo>
                      <a:pt x="235" y="56"/>
                    </a:lnTo>
                    <a:lnTo>
                      <a:pt x="231" y="59"/>
                    </a:lnTo>
                    <a:lnTo>
                      <a:pt x="227" y="59"/>
                    </a:lnTo>
                    <a:lnTo>
                      <a:pt x="225" y="57"/>
                    </a:lnTo>
                    <a:lnTo>
                      <a:pt x="224" y="54"/>
                    </a:lnTo>
                    <a:lnTo>
                      <a:pt x="220" y="35"/>
                    </a:lnTo>
                    <a:lnTo>
                      <a:pt x="207" y="20"/>
                    </a:lnTo>
                    <a:lnTo>
                      <a:pt x="190" y="13"/>
                    </a:lnTo>
                    <a:lnTo>
                      <a:pt x="169" y="11"/>
                    </a:lnTo>
                    <a:lnTo>
                      <a:pt x="60" y="24"/>
                    </a:lnTo>
                    <a:lnTo>
                      <a:pt x="37" y="31"/>
                    </a:lnTo>
                    <a:lnTo>
                      <a:pt x="21" y="44"/>
                    </a:lnTo>
                    <a:lnTo>
                      <a:pt x="11" y="63"/>
                    </a:lnTo>
                    <a:lnTo>
                      <a:pt x="9" y="85"/>
                    </a:lnTo>
                    <a:lnTo>
                      <a:pt x="11" y="89"/>
                    </a:lnTo>
                    <a:lnTo>
                      <a:pt x="11" y="95"/>
                    </a:lnTo>
                    <a:lnTo>
                      <a:pt x="13" y="98"/>
                    </a:lnTo>
                    <a:lnTo>
                      <a:pt x="13" y="104"/>
                    </a:lnTo>
                    <a:lnTo>
                      <a:pt x="11" y="106"/>
                    </a:lnTo>
                    <a:lnTo>
                      <a:pt x="6" y="106"/>
                    </a:lnTo>
                    <a:lnTo>
                      <a:pt x="4" y="104"/>
                    </a:lnTo>
                    <a:lnTo>
                      <a:pt x="0" y="93"/>
                    </a:lnTo>
                    <a:lnTo>
                      <a:pt x="0" y="85"/>
                    </a:lnTo>
                    <a:lnTo>
                      <a:pt x="2" y="59"/>
                    </a:lnTo>
                    <a:lnTo>
                      <a:pt x="13" y="37"/>
                    </a:lnTo>
                    <a:lnTo>
                      <a:pt x="34" y="22"/>
                    </a:lnTo>
                    <a:lnTo>
                      <a:pt x="58" y="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19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57"/>
              <p:cNvSpPr>
                <a:spLocks/>
              </p:cNvSpPr>
              <p:nvPr/>
            </p:nvSpPr>
            <p:spPr bwMode="auto">
              <a:xfrm>
                <a:off x="5030788" y="3254375"/>
                <a:ext cx="306387" cy="198438"/>
              </a:xfrm>
              <a:custGeom>
                <a:avLst/>
                <a:gdLst/>
                <a:ahLst/>
                <a:cxnLst>
                  <a:cxn ang="0">
                    <a:pos x="141" y="0"/>
                  </a:cxn>
                  <a:cxn ang="0">
                    <a:pos x="151" y="0"/>
                  </a:cxn>
                  <a:cxn ang="0">
                    <a:pos x="167" y="3"/>
                  </a:cxn>
                  <a:cxn ang="0">
                    <a:pos x="180" y="13"/>
                  </a:cxn>
                  <a:cxn ang="0">
                    <a:pos x="190" y="26"/>
                  </a:cxn>
                  <a:cxn ang="0">
                    <a:pos x="193" y="43"/>
                  </a:cxn>
                  <a:cxn ang="0">
                    <a:pos x="192" y="63"/>
                  </a:cxn>
                  <a:cxn ang="0">
                    <a:pos x="182" y="82"/>
                  </a:cxn>
                  <a:cxn ang="0">
                    <a:pos x="167" y="97"/>
                  </a:cxn>
                  <a:cxn ang="0">
                    <a:pos x="149" y="104"/>
                  </a:cxn>
                  <a:cxn ang="0">
                    <a:pos x="56" y="125"/>
                  </a:cxn>
                  <a:cxn ang="0">
                    <a:pos x="46" y="125"/>
                  </a:cxn>
                  <a:cxn ang="0">
                    <a:pos x="30" y="121"/>
                  </a:cxn>
                  <a:cxn ang="0">
                    <a:pos x="15" y="113"/>
                  </a:cxn>
                  <a:cxn ang="0">
                    <a:pos x="3" y="99"/>
                  </a:cxn>
                  <a:cxn ang="0">
                    <a:pos x="0" y="82"/>
                  </a:cxn>
                  <a:cxn ang="0">
                    <a:pos x="2" y="59"/>
                  </a:cxn>
                  <a:cxn ang="0">
                    <a:pos x="11" y="41"/>
                  </a:cxn>
                  <a:cxn ang="0">
                    <a:pos x="26" y="26"/>
                  </a:cxn>
                  <a:cxn ang="0">
                    <a:pos x="46" y="18"/>
                  </a:cxn>
                  <a:cxn ang="0">
                    <a:pos x="141" y="0"/>
                  </a:cxn>
                </a:cxnLst>
                <a:rect l="0" t="0" r="r" b="b"/>
                <a:pathLst>
                  <a:path w="193" h="125">
                    <a:moveTo>
                      <a:pt x="141" y="0"/>
                    </a:moveTo>
                    <a:lnTo>
                      <a:pt x="151" y="0"/>
                    </a:lnTo>
                    <a:lnTo>
                      <a:pt x="167" y="3"/>
                    </a:lnTo>
                    <a:lnTo>
                      <a:pt x="180" y="13"/>
                    </a:lnTo>
                    <a:lnTo>
                      <a:pt x="190" y="26"/>
                    </a:lnTo>
                    <a:lnTo>
                      <a:pt x="193" y="43"/>
                    </a:lnTo>
                    <a:lnTo>
                      <a:pt x="192" y="63"/>
                    </a:lnTo>
                    <a:lnTo>
                      <a:pt x="182" y="82"/>
                    </a:lnTo>
                    <a:lnTo>
                      <a:pt x="167" y="97"/>
                    </a:lnTo>
                    <a:lnTo>
                      <a:pt x="149" y="104"/>
                    </a:lnTo>
                    <a:lnTo>
                      <a:pt x="56" y="125"/>
                    </a:lnTo>
                    <a:lnTo>
                      <a:pt x="46" y="125"/>
                    </a:lnTo>
                    <a:lnTo>
                      <a:pt x="30" y="121"/>
                    </a:lnTo>
                    <a:lnTo>
                      <a:pt x="15" y="113"/>
                    </a:lnTo>
                    <a:lnTo>
                      <a:pt x="3" y="99"/>
                    </a:lnTo>
                    <a:lnTo>
                      <a:pt x="0" y="82"/>
                    </a:lnTo>
                    <a:lnTo>
                      <a:pt x="2" y="59"/>
                    </a:lnTo>
                    <a:lnTo>
                      <a:pt x="11" y="41"/>
                    </a:lnTo>
                    <a:lnTo>
                      <a:pt x="26" y="26"/>
                    </a:lnTo>
                    <a:lnTo>
                      <a:pt x="46" y="18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E3DC9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58"/>
              <p:cNvSpPr>
                <a:spLocks/>
              </p:cNvSpPr>
              <p:nvPr/>
            </p:nvSpPr>
            <p:spPr bwMode="auto">
              <a:xfrm>
                <a:off x="5021263" y="3244850"/>
                <a:ext cx="325437" cy="160338"/>
              </a:xfrm>
              <a:custGeom>
                <a:avLst/>
                <a:gdLst/>
                <a:ahLst/>
                <a:cxnLst>
                  <a:cxn ang="0">
                    <a:pos x="147" y="0"/>
                  </a:cxn>
                  <a:cxn ang="0">
                    <a:pos x="168" y="2"/>
                  </a:cxn>
                  <a:cxn ang="0">
                    <a:pos x="186" y="9"/>
                  </a:cxn>
                  <a:cxn ang="0">
                    <a:pos x="199" y="26"/>
                  </a:cxn>
                  <a:cxn ang="0">
                    <a:pos x="205" y="49"/>
                  </a:cxn>
                  <a:cxn ang="0">
                    <a:pos x="205" y="56"/>
                  </a:cxn>
                  <a:cxn ang="0">
                    <a:pos x="203" y="65"/>
                  </a:cxn>
                  <a:cxn ang="0">
                    <a:pos x="203" y="67"/>
                  </a:cxn>
                  <a:cxn ang="0">
                    <a:pos x="201" y="69"/>
                  </a:cxn>
                  <a:cxn ang="0">
                    <a:pos x="196" y="69"/>
                  </a:cxn>
                  <a:cxn ang="0">
                    <a:pos x="194" y="67"/>
                  </a:cxn>
                  <a:cxn ang="0">
                    <a:pos x="194" y="50"/>
                  </a:cxn>
                  <a:cxn ang="0">
                    <a:pos x="190" y="32"/>
                  </a:cxn>
                  <a:cxn ang="0">
                    <a:pos x="179" y="19"/>
                  </a:cxn>
                  <a:cxn ang="0">
                    <a:pos x="164" y="11"/>
                  </a:cxn>
                  <a:cxn ang="0">
                    <a:pos x="149" y="11"/>
                  </a:cxn>
                  <a:cxn ang="0">
                    <a:pos x="54" y="30"/>
                  </a:cxn>
                  <a:cxn ang="0">
                    <a:pos x="36" y="37"/>
                  </a:cxn>
                  <a:cxn ang="0">
                    <a:pos x="21" y="50"/>
                  </a:cxn>
                  <a:cxn ang="0">
                    <a:pos x="13" y="67"/>
                  </a:cxn>
                  <a:cxn ang="0">
                    <a:pos x="11" y="88"/>
                  </a:cxn>
                  <a:cxn ang="0">
                    <a:pos x="11" y="97"/>
                  </a:cxn>
                  <a:cxn ang="0">
                    <a:pos x="8" y="101"/>
                  </a:cxn>
                  <a:cxn ang="0">
                    <a:pos x="4" y="101"/>
                  </a:cxn>
                  <a:cxn ang="0">
                    <a:pos x="2" y="99"/>
                  </a:cxn>
                  <a:cxn ang="0">
                    <a:pos x="2" y="95"/>
                  </a:cxn>
                  <a:cxn ang="0">
                    <a:pos x="0" y="91"/>
                  </a:cxn>
                  <a:cxn ang="0">
                    <a:pos x="0" y="90"/>
                  </a:cxn>
                  <a:cxn ang="0">
                    <a:pos x="2" y="65"/>
                  </a:cxn>
                  <a:cxn ang="0">
                    <a:pos x="13" y="43"/>
                  </a:cxn>
                  <a:cxn ang="0">
                    <a:pos x="30" y="28"/>
                  </a:cxn>
                  <a:cxn ang="0">
                    <a:pos x="52" y="19"/>
                  </a:cxn>
                  <a:cxn ang="0">
                    <a:pos x="147" y="0"/>
                  </a:cxn>
                </a:cxnLst>
                <a:rect l="0" t="0" r="r" b="b"/>
                <a:pathLst>
                  <a:path w="205" h="101">
                    <a:moveTo>
                      <a:pt x="147" y="0"/>
                    </a:moveTo>
                    <a:lnTo>
                      <a:pt x="168" y="2"/>
                    </a:lnTo>
                    <a:lnTo>
                      <a:pt x="186" y="9"/>
                    </a:lnTo>
                    <a:lnTo>
                      <a:pt x="199" y="26"/>
                    </a:lnTo>
                    <a:lnTo>
                      <a:pt x="205" y="49"/>
                    </a:lnTo>
                    <a:lnTo>
                      <a:pt x="205" y="56"/>
                    </a:lnTo>
                    <a:lnTo>
                      <a:pt x="203" y="65"/>
                    </a:lnTo>
                    <a:lnTo>
                      <a:pt x="203" y="67"/>
                    </a:lnTo>
                    <a:lnTo>
                      <a:pt x="201" y="69"/>
                    </a:lnTo>
                    <a:lnTo>
                      <a:pt x="196" y="69"/>
                    </a:lnTo>
                    <a:lnTo>
                      <a:pt x="194" y="67"/>
                    </a:lnTo>
                    <a:lnTo>
                      <a:pt x="194" y="50"/>
                    </a:lnTo>
                    <a:lnTo>
                      <a:pt x="190" y="32"/>
                    </a:lnTo>
                    <a:lnTo>
                      <a:pt x="179" y="19"/>
                    </a:lnTo>
                    <a:lnTo>
                      <a:pt x="164" y="11"/>
                    </a:lnTo>
                    <a:lnTo>
                      <a:pt x="149" y="11"/>
                    </a:lnTo>
                    <a:lnTo>
                      <a:pt x="54" y="30"/>
                    </a:lnTo>
                    <a:lnTo>
                      <a:pt x="36" y="37"/>
                    </a:lnTo>
                    <a:lnTo>
                      <a:pt x="21" y="50"/>
                    </a:lnTo>
                    <a:lnTo>
                      <a:pt x="13" y="67"/>
                    </a:lnTo>
                    <a:lnTo>
                      <a:pt x="11" y="88"/>
                    </a:lnTo>
                    <a:lnTo>
                      <a:pt x="11" y="97"/>
                    </a:lnTo>
                    <a:lnTo>
                      <a:pt x="8" y="101"/>
                    </a:lnTo>
                    <a:lnTo>
                      <a:pt x="4" y="101"/>
                    </a:lnTo>
                    <a:lnTo>
                      <a:pt x="2" y="99"/>
                    </a:lnTo>
                    <a:lnTo>
                      <a:pt x="2" y="95"/>
                    </a:lnTo>
                    <a:lnTo>
                      <a:pt x="0" y="91"/>
                    </a:lnTo>
                    <a:lnTo>
                      <a:pt x="0" y="90"/>
                    </a:lnTo>
                    <a:lnTo>
                      <a:pt x="2" y="65"/>
                    </a:lnTo>
                    <a:lnTo>
                      <a:pt x="13" y="43"/>
                    </a:lnTo>
                    <a:lnTo>
                      <a:pt x="30" y="28"/>
                    </a:lnTo>
                    <a:lnTo>
                      <a:pt x="52" y="19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19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59"/>
              <p:cNvSpPr>
                <a:spLocks/>
              </p:cNvSpPr>
              <p:nvPr/>
            </p:nvSpPr>
            <p:spPr bwMode="auto">
              <a:xfrm>
                <a:off x="4906963" y="3346450"/>
                <a:ext cx="127000" cy="52388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59" y="3"/>
                  </a:cxn>
                  <a:cxn ang="0">
                    <a:pos x="80" y="14"/>
                  </a:cxn>
                  <a:cxn ang="0">
                    <a:pos x="72" y="24"/>
                  </a:cxn>
                  <a:cxn ang="0">
                    <a:pos x="57" y="14"/>
                  </a:cxn>
                  <a:cxn ang="0">
                    <a:pos x="42" y="11"/>
                  </a:cxn>
                  <a:cxn ang="0">
                    <a:pos x="29" y="14"/>
                  </a:cxn>
                  <a:cxn ang="0">
                    <a:pos x="18" y="22"/>
                  </a:cxn>
                  <a:cxn ang="0">
                    <a:pos x="7" y="33"/>
                  </a:cxn>
                  <a:cxn ang="0">
                    <a:pos x="0" y="27"/>
                  </a:cxn>
                  <a:cxn ang="0">
                    <a:pos x="3" y="24"/>
                  </a:cxn>
                  <a:cxn ang="0">
                    <a:pos x="11" y="14"/>
                  </a:cxn>
                  <a:cxn ang="0">
                    <a:pos x="24" y="5"/>
                  </a:cxn>
                  <a:cxn ang="0">
                    <a:pos x="40" y="0"/>
                  </a:cxn>
                </a:cxnLst>
                <a:rect l="0" t="0" r="r" b="b"/>
                <a:pathLst>
                  <a:path w="80" h="33">
                    <a:moveTo>
                      <a:pt x="40" y="0"/>
                    </a:moveTo>
                    <a:lnTo>
                      <a:pt x="59" y="3"/>
                    </a:lnTo>
                    <a:lnTo>
                      <a:pt x="80" y="14"/>
                    </a:lnTo>
                    <a:lnTo>
                      <a:pt x="72" y="24"/>
                    </a:lnTo>
                    <a:lnTo>
                      <a:pt x="57" y="14"/>
                    </a:lnTo>
                    <a:lnTo>
                      <a:pt x="42" y="11"/>
                    </a:lnTo>
                    <a:lnTo>
                      <a:pt x="29" y="14"/>
                    </a:lnTo>
                    <a:lnTo>
                      <a:pt x="18" y="22"/>
                    </a:lnTo>
                    <a:lnTo>
                      <a:pt x="7" y="33"/>
                    </a:lnTo>
                    <a:lnTo>
                      <a:pt x="0" y="27"/>
                    </a:lnTo>
                    <a:lnTo>
                      <a:pt x="3" y="24"/>
                    </a:lnTo>
                    <a:lnTo>
                      <a:pt x="11" y="14"/>
                    </a:lnTo>
                    <a:lnTo>
                      <a:pt x="24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19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60"/>
              <p:cNvSpPr>
                <a:spLocks noEditPoints="1"/>
              </p:cNvSpPr>
              <p:nvPr/>
            </p:nvSpPr>
            <p:spPr bwMode="auto">
              <a:xfrm>
                <a:off x="4678363" y="3336925"/>
                <a:ext cx="225425" cy="50800"/>
              </a:xfrm>
              <a:custGeom>
                <a:avLst/>
                <a:gdLst/>
                <a:ahLst/>
                <a:cxnLst>
                  <a:cxn ang="0">
                    <a:pos x="13" y="11"/>
                  </a:cxn>
                  <a:cxn ang="0">
                    <a:pos x="2" y="13"/>
                  </a:cxn>
                  <a:cxn ang="0">
                    <a:pos x="0" y="13"/>
                  </a:cxn>
                  <a:cxn ang="0">
                    <a:pos x="13" y="11"/>
                  </a:cxn>
                  <a:cxn ang="0">
                    <a:pos x="93" y="0"/>
                  </a:cxn>
                  <a:cxn ang="0">
                    <a:pos x="108" y="2"/>
                  </a:cxn>
                  <a:cxn ang="0">
                    <a:pos x="123" y="7"/>
                  </a:cxn>
                  <a:cxn ang="0">
                    <a:pos x="134" y="19"/>
                  </a:cxn>
                  <a:cxn ang="0">
                    <a:pos x="138" y="26"/>
                  </a:cxn>
                  <a:cxn ang="0">
                    <a:pos x="142" y="32"/>
                  </a:cxn>
                  <a:cxn ang="0">
                    <a:pos x="134" y="26"/>
                  </a:cxn>
                  <a:cxn ang="0">
                    <a:pos x="119" y="17"/>
                  </a:cxn>
                  <a:cxn ang="0">
                    <a:pos x="99" y="11"/>
                  </a:cxn>
                  <a:cxn ang="0">
                    <a:pos x="88" y="9"/>
                  </a:cxn>
                  <a:cxn ang="0">
                    <a:pos x="50" y="9"/>
                  </a:cxn>
                  <a:cxn ang="0">
                    <a:pos x="30" y="11"/>
                  </a:cxn>
                  <a:cxn ang="0">
                    <a:pos x="13" y="11"/>
                  </a:cxn>
                  <a:cxn ang="0">
                    <a:pos x="28" y="9"/>
                  </a:cxn>
                  <a:cxn ang="0">
                    <a:pos x="47" y="6"/>
                  </a:cxn>
                  <a:cxn ang="0">
                    <a:pos x="65" y="4"/>
                  </a:cxn>
                  <a:cxn ang="0">
                    <a:pos x="82" y="2"/>
                  </a:cxn>
                  <a:cxn ang="0">
                    <a:pos x="93" y="0"/>
                  </a:cxn>
                </a:cxnLst>
                <a:rect l="0" t="0" r="r" b="b"/>
                <a:pathLst>
                  <a:path w="142" h="32">
                    <a:moveTo>
                      <a:pt x="13" y="11"/>
                    </a:moveTo>
                    <a:lnTo>
                      <a:pt x="2" y="13"/>
                    </a:lnTo>
                    <a:lnTo>
                      <a:pt x="0" y="13"/>
                    </a:lnTo>
                    <a:lnTo>
                      <a:pt x="13" y="11"/>
                    </a:lnTo>
                    <a:close/>
                    <a:moveTo>
                      <a:pt x="93" y="0"/>
                    </a:moveTo>
                    <a:lnTo>
                      <a:pt x="108" y="2"/>
                    </a:lnTo>
                    <a:lnTo>
                      <a:pt x="123" y="7"/>
                    </a:lnTo>
                    <a:lnTo>
                      <a:pt x="134" y="19"/>
                    </a:lnTo>
                    <a:lnTo>
                      <a:pt x="138" y="26"/>
                    </a:lnTo>
                    <a:lnTo>
                      <a:pt x="142" y="32"/>
                    </a:lnTo>
                    <a:lnTo>
                      <a:pt x="134" y="26"/>
                    </a:lnTo>
                    <a:lnTo>
                      <a:pt x="119" y="17"/>
                    </a:lnTo>
                    <a:lnTo>
                      <a:pt x="99" y="11"/>
                    </a:lnTo>
                    <a:lnTo>
                      <a:pt x="88" y="9"/>
                    </a:lnTo>
                    <a:lnTo>
                      <a:pt x="50" y="9"/>
                    </a:lnTo>
                    <a:lnTo>
                      <a:pt x="30" y="11"/>
                    </a:lnTo>
                    <a:lnTo>
                      <a:pt x="13" y="11"/>
                    </a:lnTo>
                    <a:lnTo>
                      <a:pt x="28" y="9"/>
                    </a:lnTo>
                    <a:lnTo>
                      <a:pt x="47" y="6"/>
                    </a:lnTo>
                    <a:lnTo>
                      <a:pt x="65" y="4"/>
                    </a:lnTo>
                    <a:lnTo>
                      <a:pt x="82" y="2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61"/>
              <p:cNvSpPr>
                <a:spLocks/>
              </p:cNvSpPr>
              <p:nvPr/>
            </p:nvSpPr>
            <p:spPr bwMode="auto">
              <a:xfrm>
                <a:off x="5148263" y="3262313"/>
                <a:ext cx="180975" cy="57150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88" y="0"/>
                  </a:cxn>
                  <a:cxn ang="0">
                    <a:pos x="97" y="6"/>
                  </a:cxn>
                  <a:cxn ang="0">
                    <a:pos x="106" y="17"/>
                  </a:cxn>
                  <a:cxn ang="0">
                    <a:pos x="114" y="36"/>
                  </a:cxn>
                  <a:cxn ang="0">
                    <a:pos x="112" y="32"/>
                  </a:cxn>
                  <a:cxn ang="0">
                    <a:pos x="106" y="23"/>
                  </a:cxn>
                  <a:cxn ang="0">
                    <a:pos x="95" y="13"/>
                  </a:cxn>
                  <a:cxn ang="0">
                    <a:pos x="80" y="8"/>
                  </a:cxn>
                  <a:cxn ang="0">
                    <a:pos x="52" y="8"/>
                  </a:cxn>
                  <a:cxn ang="0">
                    <a:pos x="34" y="10"/>
                  </a:cxn>
                  <a:cxn ang="0">
                    <a:pos x="17" y="12"/>
                  </a:cxn>
                  <a:cxn ang="0">
                    <a:pos x="6" y="13"/>
                  </a:cxn>
                  <a:cxn ang="0">
                    <a:pos x="0" y="13"/>
                  </a:cxn>
                  <a:cxn ang="0">
                    <a:pos x="67" y="0"/>
                  </a:cxn>
                </a:cxnLst>
                <a:rect l="0" t="0" r="r" b="b"/>
                <a:pathLst>
                  <a:path w="114" h="36">
                    <a:moveTo>
                      <a:pt x="67" y="0"/>
                    </a:moveTo>
                    <a:lnTo>
                      <a:pt x="88" y="0"/>
                    </a:lnTo>
                    <a:lnTo>
                      <a:pt x="97" y="6"/>
                    </a:lnTo>
                    <a:lnTo>
                      <a:pt x="106" y="17"/>
                    </a:lnTo>
                    <a:lnTo>
                      <a:pt x="114" y="36"/>
                    </a:lnTo>
                    <a:lnTo>
                      <a:pt x="112" y="32"/>
                    </a:lnTo>
                    <a:lnTo>
                      <a:pt x="106" y="23"/>
                    </a:lnTo>
                    <a:lnTo>
                      <a:pt x="95" y="13"/>
                    </a:lnTo>
                    <a:lnTo>
                      <a:pt x="80" y="8"/>
                    </a:lnTo>
                    <a:lnTo>
                      <a:pt x="52" y="8"/>
                    </a:lnTo>
                    <a:lnTo>
                      <a:pt x="34" y="10"/>
                    </a:lnTo>
                    <a:lnTo>
                      <a:pt x="17" y="12"/>
                    </a:lnTo>
                    <a:lnTo>
                      <a:pt x="6" y="13"/>
                    </a:lnTo>
                    <a:lnTo>
                      <a:pt x="0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09" name="Group 408"/>
            <p:cNvGrpSpPr/>
            <p:nvPr/>
          </p:nvGrpSpPr>
          <p:grpSpPr>
            <a:xfrm>
              <a:off x="7040807" y="4805917"/>
              <a:ext cx="307528" cy="467762"/>
              <a:chOff x="9266238" y="2605088"/>
              <a:chExt cx="1773237" cy="2697162"/>
            </a:xfrm>
          </p:grpSpPr>
          <p:sp>
            <p:nvSpPr>
              <p:cNvPr id="410" name="Freeform 62"/>
              <p:cNvSpPr>
                <a:spLocks/>
              </p:cNvSpPr>
              <p:nvPr/>
            </p:nvSpPr>
            <p:spPr bwMode="auto">
              <a:xfrm>
                <a:off x="9266238" y="4086225"/>
                <a:ext cx="1773237" cy="1216025"/>
              </a:xfrm>
              <a:custGeom>
                <a:avLst/>
                <a:gdLst/>
                <a:ahLst/>
                <a:cxnLst>
                  <a:cxn ang="0">
                    <a:pos x="892" y="3"/>
                  </a:cxn>
                  <a:cxn ang="0">
                    <a:pos x="909" y="30"/>
                  </a:cxn>
                  <a:cxn ang="0">
                    <a:pos x="939" y="78"/>
                  </a:cxn>
                  <a:cxn ang="0">
                    <a:pos x="976" y="145"/>
                  </a:cxn>
                  <a:cxn ang="0">
                    <a:pos x="1026" y="255"/>
                  </a:cxn>
                  <a:cxn ang="0">
                    <a:pos x="1076" y="416"/>
                  </a:cxn>
                  <a:cxn ang="0">
                    <a:pos x="1108" y="581"/>
                  </a:cxn>
                  <a:cxn ang="0">
                    <a:pos x="1117" y="665"/>
                  </a:cxn>
                  <a:cxn ang="0">
                    <a:pos x="1093" y="692"/>
                  </a:cxn>
                  <a:cxn ang="0">
                    <a:pos x="1037" y="718"/>
                  </a:cxn>
                  <a:cxn ang="0">
                    <a:pos x="950" y="740"/>
                  </a:cxn>
                  <a:cxn ang="0">
                    <a:pos x="827" y="757"/>
                  </a:cxn>
                  <a:cxn ang="0">
                    <a:pos x="762" y="761"/>
                  </a:cxn>
                  <a:cxn ang="0">
                    <a:pos x="633" y="766"/>
                  </a:cxn>
                  <a:cxn ang="0">
                    <a:pos x="447" y="764"/>
                  </a:cxn>
                  <a:cxn ang="0">
                    <a:pos x="358" y="761"/>
                  </a:cxn>
                  <a:cxn ang="0">
                    <a:pos x="250" y="751"/>
                  </a:cxn>
                  <a:cxn ang="0">
                    <a:pos x="240" y="749"/>
                  </a:cxn>
                  <a:cxn ang="0">
                    <a:pos x="224" y="747"/>
                  </a:cxn>
                  <a:cxn ang="0">
                    <a:pos x="164" y="738"/>
                  </a:cxn>
                  <a:cxn ang="0">
                    <a:pos x="76" y="714"/>
                  </a:cxn>
                  <a:cxn ang="0">
                    <a:pos x="22" y="686"/>
                  </a:cxn>
                  <a:cxn ang="0">
                    <a:pos x="4" y="665"/>
                  </a:cxn>
                  <a:cxn ang="0">
                    <a:pos x="0" y="660"/>
                  </a:cxn>
                  <a:cxn ang="0">
                    <a:pos x="8" y="574"/>
                  </a:cxn>
                  <a:cxn ang="0">
                    <a:pos x="45" y="401"/>
                  </a:cxn>
                  <a:cxn ang="0">
                    <a:pos x="84" y="279"/>
                  </a:cxn>
                  <a:cxn ang="0">
                    <a:pos x="119" y="194"/>
                  </a:cxn>
                  <a:cxn ang="0">
                    <a:pos x="147" y="134"/>
                  </a:cxn>
                  <a:cxn ang="0">
                    <a:pos x="170" y="91"/>
                  </a:cxn>
                  <a:cxn ang="0">
                    <a:pos x="184" y="52"/>
                  </a:cxn>
                  <a:cxn ang="0">
                    <a:pos x="196" y="31"/>
                  </a:cxn>
                  <a:cxn ang="0">
                    <a:pos x="237" y="35"/>
                  </a:cxn>
                  <a:cxn ang="0">
                    <a:pos x="296" y="39"/>
                  </a:cxn>
                  <a:cxn ang="0">
                    <a:pos x="354" y="41"/>
                  </a:cxn>
                  <a:cxn ang="0">
                    <a:pos x="428" y="43"/>
                  </a:cxn>
                  <a:cxn ang="0">
                    <a:pos x="544" y="39"/>
                  </a:cxn>
                  <a:cxn ang="0">
                    <a:pos x="678" y="31"/>
                  </a:cxn>
                  <a:cxn ang="0">
                    <a:pos x="890" y="0"/>
                  </a:cxn>
                </a:cxnLst>
                <a:rect l="0" t="0" r="r" b="b"/>
                <a:pathLst>
                  <a:path w="1117" h="766">
                    <a:moveTo>
                      <a:pt x="890" y="0"/>
                    </a:moveTo>
                    <a:lnTo>
                      <a:pt x="892" y="3"/>
                    </a:lnTo>
                    <a:lnTo>
                      <a:pt x="900" y="13"/>
                    </a:lnTo>
                    <a:lnTo>
                      <a:pt x="909" y="30"/>
                    </a:lnTo>
                    <a:lnTo>
                      <a:pt x="924" y="52"/>
                    </a:lnTo>
                    <a:lnTo>
                      <a:pt x="939" y="78"/>
                    </a:lnTo>
                    <a:lnTo>
                      <a:pt x="955" y="110"/>
                    </a:lnTo>
                    <a:lnTo>
                      <a:pt x="976" y="145"/>
                    </a:lnTo>
                    <a:lnTo>
                      <a:pt x="994" y="182"/>
                    </a:lnTo>
                    <a:lnTo>
                      <a:pt x="1026" y="255"/>
                    </a:lnTo>
                    <a:lnTo>
                      <a:pt x="1054" y="333"/>
                    </a:lnTo>
                    <a:lnTo>
                      <a:pt x="1076" y="416"/>
                    </a:lnTo>
                    <a:lnTo>
                      <a:pt x="1095" y="498"/>
                    </a:lnTo>
                    <a:lnTo>
                      <a:pt x="1108" y="581"/>
                    </a:lnTo>
                    <a:lnTo>
                      <a:pt x="1117" y="660"/>
                    </a:lnTo>
                    <a:lnTo>
                      <a:pt x="1117" y="665"/>
                    </a:lnTo>
                    <a:lnTo>
                      <a:pt x="1110" y="677"/>
                    </a:lnTo>
                    <a:lnTo>
                      <a:pt x="1093" y="692"/>
                    </a:lnTo>
                    <a:lnTo>
                      <a:pt x="1069" y="705"/>
                    </a:lnTo>
                    <a:lnTo>
                      <a:pt x="1037" y="718"/>
                    </a:lnTo>
                    <a:lnTo>
                      <a:pt x="996" y="731"/>
                    </a:lnTo>
                    <a:lnTo>
                      <a:pt x="950" y="740"/>
                    </a:lnTo>
                    <a:lnTo>
                      <a:pt x="892" y="749"/>
                    </a:lnTo>
                    <a:lnTo>
                      <a:pt x="827" y="757"/>
                    </a:lnTo>
                    <a:lnTo>
                      <a:pt x="782" y="761"/>
                    </a:lnTo>
                    <a:lnTo>
                      <a:pt x="762" y="761"/>
                    </a:lnTo>
                    <a:lnTo>
                      <a:pt x="700" y="764"/>
                    </a:lnTo>
                    <a:lnTo>
                      <a:pt x="633" y="766"/>
                    </a:lnTo>
                    <a:lnTo>
                      <a:pt x="471" y="766"/>
                    </a:lnTo>
                    <a:lnTo>
                      <a:pt x="447" y="764"/>
                    </a:lnTo>
                    <a:lnTo>
                      <a:pt x="421" y="764"/>
                    </a:lnTo>
                    <a:lnTo>
                      <a:pt x="358" y="761"/>
                    </a:lnTo>
                    <a:lnTo>
                      <a:pt x="302" y="757"/>
                    </a:lnTo>
                    <a:lnTo>
                      <a:pt x="250" y="751"/>
                    </a:lnTo>
                    <a:lnTo>
                      <a:pt x="240" y="751"/>
                    </a:lnTo>
                    <a:lnTo>
                      <a:pt x="240" y="749"/>
                    </a:lnTo>
                    <a:lnTo>
                      <a:pt x="227" y="749"/>
                    </a:lnTo>
                    <a:lnTo>
                      <a:pt x="224" y="747"/>
                    </a:lnTo>
                    <a:lnTo>
                      <a:pt x="222" y="747"/>
                    </a:lnTo>
                    <a:lnTo>
                      <a:pt x="164" y="738"/>
                    </a:lnTo>
                    <a:lnTo>
                      <a:pt x="116" y="727"/>
                    </a:lnTo>
                    <a:lnTo>
                      <a:pt x="76" y="714"/>
                    </a:lnTo>
                    <a:lnTo>
                      <a:pt x="45" y="701"/>
                    </a:lnTo>
                    <a:lnTo>
                      <a:pt x="22" y="686"/>
                    </a:lnTo>
                    <a:lnTo>
                      <a:pt x="6" y="669"/>
                    </a:lnTo>
                    <a:lnTo>
                      <a:pt x="4" y="665"/>
                    </a:lnTo>
                    <a:lnTo>
                      <a:pt x="2" y="664"/>
                    </a:lnTo>
                    <a:lnTo>
                      <a:pt x="0" y="660"/>
                    </a:lnTo>
                    <a:lnTo>
                      <a:pt x="0" y="658"/>
                    </a:lnTo>
                    <a:lnTo>
                      <a:pt x="8" y="574"/>
                    </a:lnTo>
                    <a:lnTo>
                      <a:pt x="22" y="486"/>
                    </a:lnTo>
                    <a:lnTo>
                      <a:pt x="45" y="401"/>
                    </a:lnTo>
                    <a:lnTo>
                      <a:pt x="65" y="335"/>
                    </a:lnTo>
                    <a:lnTo>
                      <a:pt x="84" y="279"/>
                    </a:lnTo>
                    <a:lnTo>
                      <a:pt x="103" y="233"/>
                    </a:lnTo>
                    <a:lnTo>
                      <a:pt x="119" y="194"/>
                    </a:lnTo>
                    <a:lnTo>
                      <a:pt x="134" y="162"/>
                    </a:lnTo>
                    <a:lnTo>
                      <a:pt x="147" y="134"/>
                    </a:lnTo>
                    <a:lnTo>
                      <a:pt x="158" y="112"/>
                    </a:lnTo>
                    <a:lnTo>
                      <a:pt x="170" y="91"/>
                    </a:lnTo>
                    <a:lnTo>
                      <a:pt x="177" y="72"/>
                    </a:lnTo>
                    <a:lnTo>
                      <a:pt x="184" y="52"/>
                    </a:lnTo>
                    <a:lnTo>
                      <a:pt x="190" y="31"/>
                    </a:lnTo>
                    <a:lnTo>
                      <a:pt x="196" y="31"/>
                    </a:lnTo>
                    <a:lnTo>
                      <a:pt x="212" y="33"/>
                    </a:lnTo>
                    <a:lnTo>
                      <a:pt x="237" y="35"/>
                    </a:lnTo>
                    <a:lnTo>
                      <a:pt x="265" y="37"/>
                    </a:lnTo>
                    <a:lnTo>
                      <a:pt x="296" y="39"/>
                    </a:lnTo>
                    <a:lnTo>
                      <a:pt x="326" y="41"/>
                    </a:lnTo>
                    <a:lnTo>
                      <a:pt x="354" y="41"/>
                    </a:lnTo>
                    <a:lnTo>
                      <a:pt x="354" y="43"/>
                    </a:lnTo>
                    <a:lnTo>
                      <a:pt x="428" y="43"/>
                    </a:lnTo>
                    <a:lnTo>
                      <a:pt x="482" y="41"/>
                    </a:lnTo>
                    <a:lnTo>
                      <a:pt x="544" y="39"/>
                    </a:lnTo>
                    <a:lnTo>
                      <a:pt x="609" y="35"/>
                    </a:lnTo>
                    <a:lnTo>
                      <a:pt x="678" y="31"/>
                    </a:lnTo>
                    <a:lnTo>
                      <a:pt x="747" y="24"/>
                    </a:lnTo>
                    <a:lnTo>
                      <a:pt x="890" y="0"/>
                    </a:lnTo>
                    <a:close/>
                  </a:path>
                </a:pathLst>
              </a:custGeom>
              <a:solidFill>
                <a:srgbClr val="E1EAF7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63"/>
              <p:cNvSpPr>
                <a:spLocks/>
              </p:cNvSpPr>
              <p:nvPr/>
            </p:nvSpPr>
            <p:spPr bwMode="auto">
              <a:xfrm>
                <a:off x="9364663" y="2641600"/>
                <a:ext cx="1385887" cy="1322388"/>
              </a:xfrm>
              <a:custGeom>
                <a:avLst/>
                <a:gdLst/>
                <a:ahLst/>
                <a:cxnLst>
                  <a:cxn ang="0">
                    <a:pos x="346" y="0"/>
                  </a:cxn>
                  <a:cxn ang="0">
                    <a:pos x="402" y="0"/>
                  </a:cxn>
                  <a:cxn ang="0">
                    <a:pos x="458" y="9"/>
                  </a:cxn>
                  <a:cxn ang="0">
                    <a:pos x="515" y="24"/>
                  </a:cxn>
                  <a:cxn ang="0">
                    <a:pos x="573" y="44"/>
                  </a:cxn>
                  <a:cxn ang="0">
                    <a:pos x="607" y="58"/>
                  </a:cxn>
                  <a:cxn ang="0">
                    <a:pos x="642" y="69"/>
                  </a:cxn>
                  <a:cxn ang="0">
                    <a:pos x="674" y="80"/>
                  </a:cxn>
                  <a:cxn ang="0">
                    <a:pos x="703" y="95"/>
                  </a:cxn>
                  <a:cxn ang="0">
                    <a:pos x="731" y="113"/>
                  </a:cxn>
                  <a:cxn ang="0">
                    <a:pos x="756" y="138"/>
                  </a:cxn>
                  <a:cxn ang="0">
                    <a:pos x="787" y="186"/>
                  </a:cxn>
                  <a:cxn ang="0">
                    <a:pos x="815" y="237"/>
                  </a:cxn>
                  <a:cxn ang="0">
                    <a:pos x="839" y="291"/>
                  </a:cxn>
                  <a:cxn ang="0">
                    <a:pos x="856" y="347"/>
                  </a:cxn>
                  <a:cxn ang="0">
                    <a:pos x="867" y="401"/>
                  </a:cxn>
                  <a:cxn ang="0">
                    <a:pos x="873" y="457"/>
                  </a:cxn>
                  <a:cxn ang="0">
                    <a:pos x="873" y="509"/>
                  </a:cxn>
                  <a:cxn ang="0">
                    <a:pos x="865" y="559"/>
                  </a:cxn>
                  <a:cxn ang="0">
                    <a:pos x="852" y="604"/>
                  </a:cxn>
                  <a:cxn ang="0">
                    <a:pos x="824" y="658"/>
                  </a:cxn>
                  <a:cxn ang="0">
                    <a:pos x="789" y="705"/>
                  </a:cxn>
                  <a:cxn ang="0">
                    <a:pos x="748" y="744"/>
                  </a:cxn>
                  <a:cxn ang="0">
                    <a:pos x="702" y="777"/>
                  </a:cxn>
                  <a:cxn ang="0">
                    <a:pos x="649" y="802"/>
                  </a:cxn>
                  <a:cxn ang="0">
                    <a:pos x="594" y="820"/>
                  </a:cxn>
                  <a:cxn ang="0">
                    <a:pos x="534" y="830"/>
                  </a:cxn>
                  <a:cxn ang="0">
                    <a:pos x="473" y="833"/>
                  </a:cxn>
                  <a:cxn ang="0">
                    <a:pos x="409" y="828"/>
                  </a:cxn>
                  <a:cxn ang="0">
                    <a:pos x="346" y="815"/>
                  </a:cxn>
                  <a:cxn ang="0">
                    <a:pos x="283" y="792"/>
                  </a:cxn>
                  <a:cxn ang="0">
                    <a:pos x="234" y="768"/>
                  </a:cxn>
                  <a:cxn ang="0">
                    <a:pos x="188" y="736"/>
                  </a:cxn>
                  <a:cxn ang="0">
                    <a:pos x="143" y="703"/>
                  </a:cxn>
                  <a:cxn ang="0">
                    <a:pos x="106" y="667"/>
                  </a:cxn>
                  <a:cxn ang="0">
                    <a:pos x="85" y="637"/>
                  </a:cxn>
                  <a:cxn ang="0">
                    <a:pos x="70" y="606"/>
                  </a:cxn>
                  <a:cxn ang="0">
                    <a:pos x="59" y="572"/>
                  </a:cxn>
                  <a:cxn ang="0">
                    <a:pos x="44" y="501"/>
                  </a:cxn>
                  <a:cxn ang="0">
                    <a:pos x="37" y="468"/>
                  </a:cxn>
                  <a:cxn ang="0">
                    <a:pos x="26" y="432"/>
                  </a:cxn>
                  <a:cxn ang="0">
                    <a:pos x="7" y="365"/>
                  </a:cxn>
                  <a:cxn ang="0">
                    <a:pos x="1" y="332"/>
                  </a:cxn>
                  <a:cxn ang="0">
                    <a:pos x="0" y="296"/>
                  </a:cxn>
                  <a:cxn ang="0">
                    <a:pos x="5" y="261"/>
                  </a:cxn>
                  <a:cxn ang="0">
                    <a:pos x="16" y="223"/>
                  </a:cxn>
                  <a:cxn ang="0">
                    <a:pos x="42" y="171"/>
                  </a:cxn>
                  <a:cxn ang="0">
                    <a:pos x="74" y="127"/>
                  </a:cxn>
                  <a:cxn ang="0">
                    <a:pos x="109" y="89"/>
                  </a:cxn>
                  <a:cxn ang="0">
                    <a:pos x="150" y="58"/>
                  </a:cxn>
                  <a:cxn ang="0">
                    <a:pos x="195" y="33"/>
                  </a:cxn>
                  <a:cxn ang="0">
                    <a:pos x="244" y="15"/>
                  </a:cxn>
                  <a:cxn ang="0">
                    <a:pos x="294" y="3"/>
                  </a:cxn>
                  <a:cxn ang="0">
                    <a:pos x="346" y="0"/>
                  </a:cxn>
                </a:cxnLst>
                <a:rect l="0" t="0" r="r" b="b"/>
                <a:pathLst>
                  <a:path w="873" h="833">
                    <a:moveTo>
                      <a:pt x="346" y="0"/>
                    </a:moveTo>
                    <a:lnTo>
                      <a:pt x="402" y="0"/>
                    </a:lnTo>
                    <a:lnTo>
                      <a:pt x="458" y="9"/>
                    </a:lnTo>
                    <a:lnTo>
                      <a:pt x="515" y="24"/>
                    </a:lnTo>
                    <a:lnTo>
                      <a:pt x="573" y="44"/>
                    </a:lnTo>
                    <a:lnTo>
                      <a:pt x="607" y="58"/>
                    </a:lnTo>
                    <a:lnTo>
                      <a:pt x="642" y="69"/>
                    </a:lnTo>
                    <a:lnTo>
                      <a:pt x="674" y="80"/>
                    </a:lnTo>
                    <a:lnTo>
                      <a:pt x="703" y="95"/>
                    </a:lnTo>
                    <a:lnTo>
                      <a:pt x="731" y="113"/>
                    </a:lnTo>
                    <a:lnTo>
                      <a:pt x="756" y="138"/>
                    </a:lnTo>
                    <a:lnTo>
                      <a:pt x="787" y="186"/>
                    </a:lnTo>
                    <a:lnTo>
                      <a:pt x="815" y="237"/>
                    </a:lnTo>
                    <a:lnTo>
                      <a:pt x="839" y="291"/>
                    </a:lnTo>
                    <a:lnTo>
                      <a:pt x="856" y="347"/>
                    </a:lnTo>
                    <a:lnTo>
                      <a:pt x="867" y="401"/>
                    </a:lnTo>
                    <a:lnTo>
                      <a:pt x="873" y="457"/>
                    </a:lnTo>
                    <a:lnTo>
                      <a:pt x="873" y="509"/>
                    </a:lnTo>
                    <a:lnTo>
                      <a:pt x="865" y="559"/>
                    </a:lnTo>
                    <a:lnTo>
                      <a:pt x="852" y="604"/>
                    </a:lnTo>
                    <a:lnTo>
                      <a:pt x="824" y="658"/>
                    </a:lnTo>
                    <a:lnTo>
                      <a:pt x="789" y="705"/>
                    </a:lnTo>
                    <a:lnTo>
                      <a:pt x="748" y="744"/>
                    </a:lnTo>
                    <a:lnTo>
                      <a:pt x="702" y="777"/>
                    </a:lnTo>
                    <a:lnTo>
                      <a:pt x="649" y="802"/>
                    </a:lnTo>
                    <a:lnTo>
                      <a:pt x="594" y="820"/>
                    </a:lnTo>
                    <a:lnTo>
                      <a:pt x="534" y="830"/>
                    </a:lnTo>
                    <a:lnTo>
                      <a:pt x="473" y="833"/>
                    </a:lnTo>
                    <a:lnTo>
                      <a:pt x="409" y="828"/>
                    </a:lnTo>
                    <a:lnTo>
                      <a:pt x="346" y="815"/>
                    </a:lnTo>
                    <a:lnTo>
                      <a:pt x="283" y="792"/>
                    </a:lnTo>
                    <a:lnTo>
                      <a:pt x="234" y="768"/>
                    </a:lnTo>
                    <a:lnTo>
                      <a:pt x="188" y="736"/>
                    </a:lnTo>
                    <a:lnTo>
                      <a:pt x="143" y="703"/>
                    </a:lnTo>
                    <a:lnTo>
                      <a:pt x="106" y="667"/>
                    </a:lnTo>
                    <a:lnTo>
                      <a:pt x="85" y="637"/>
                    </a:lnTo>
                    <a:lnTo>
                      <a:pt x="70" y="606"/>
                    </a:lnTo>
                    <a:lnTo>
                      <a:pt x="59" y="572"/>
                    </a:lnTo>
                    <a:lnTo>
                      <a:pt x="44" y="501"/>
                    </a:lnTo>
                    <a:lnTo>
                      <a:pt x="37" y="468"/>
                    </a:lnTo>
                    <a:lnTo>
                      <a:pt x="26" y="432"/>
                    </a:lnTo>
                    <a:lnTo>
                      <a:pt x="7" y="365"/>
                    </a:lnTo>
                    <a:lnTo>
                      <a:pt x="1" y="332"/>
                    </a:lnTo>
                    <a:lnTo>
                      <a:pt x="0" y="296"/>
                    </a:lnTo>
                    <a:lnTo>
                      <a:pt x="5" y="261"/>
                    </a:lnTo>
                    <a:lnTo>
                      <a:pt x="16" y="223"/>
                    </a:lnTo>
                    <a:lnTo>
                      <a:pt x="42" y="171"/>
                    </a:lnTo>
                    <a:lnTo>
                      <a:pt x="74" y="127"/>
                    </a:lnTo>
                    <a:lnTo>
                      <a:pt x="109" y="89"/>
                    </a:lnTo>
                    <a:lnTo>
                      <a:pt x="150" y="58"/>
                    </a:lnTo>
                    <a:lnTo>
                      <a:pt x="195" y="33"/>
                    </a:lnTo>
                    <a:lnTo>
                      <a:pt x="244" y="15"/>
                    </a:lnTo>
                    <a:lnTo>
                      <a:pt x="294" y="3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FC89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64"/>
              <p:cNvSpPr>
                <a:spLocks/>
              </p:cNvSpPr>
              <p:nvPr/>
            </p:nvSpPr>
            <p:spPr bwMode="auto">
              <a:xfrm>
                <a:off x="9475788" y="2676525"/>
                <a:ext cx="1230312" cy="1190625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419" y="4"/>
                  </a:cxn>
                  <a:cxn ang="0">
                    <a:pos x="473" y="15"/>
                  </a:cxn>
                  <a:cxn ang="0">
                    <a:pos x="529" y="34"/>
                  </a:cxn>
                  <a:cxn ang="0">
                    <a:pos x="581" y="62"/>
                  </a:cxn>
                  <a:cxn ang="0">
                    <a:pos x="628" y="97"/>
                  </a:cxn>
                  <a:cxn ang="0">
                    <a:pos x="669" y="140"/>
                  </a:cxn>
                  <a:cxn ang="0">
                    <a:pos x="702" y="187"/>
                  </a:cxn>
                  <a:cxn ang="0">
                    <a:pos x="730" y="239"/>
                  </a:cxn>
                  <a:cxn ang="0">
                    <a:pos x="751" y="293"/>
                  </a:cxn>
                  <a:cxn ang="0">
                    <a:pos x="766" y="347"/>
                  </a:cxn>
                  <a:cxn ang="0">
                    <a:pos x="775" y="401"/>
                  </a:cxn>
                  <a:cxn ang="0">
                    <a:pos x="775" y="455"/>
                  </a:cxn>
                  <a:cxn ang="0">
                    <a:pos x="769" y="505"/>
                  </a:cxn>
                  <a:cxn ang="0">
                    <a:pos x="754" y="552"/>
                  </a:cxn>
                  <a:cxn ang="0">
                    <a:pos x="730" y="599"/>
                  </a:cxn>
                  <a:cxn ang="0">
                    <a:pos x="700" y="640"/>
                  </a:cxn>
                  <a:cxn ang="0">
                    <a:pos x="663" y="673"/>
                  </a:cxn>
                  <a:cxn ang="0">
                    <a:pos x="622" y="701"/>
                  </a:cxn>
                  <a:cxn ang="0">
                    <a:pos x="578" y="724"/>
                  </a:cxn>
                  <a:cxn ang="0">
                    <a:pos x="529" y="739"/>
                  </a:cxn>
                  <a:cxn ang="0">
                    <a:pos x="477" y="748"/>
                  </a:cxn>
                  <a:cxn ang="0">
                    <a:pos x="423" y="750"/>
                  </a:cxn>
                  <a:cxn ang="0">
                    <a:pos x="369" y="746"/>
                  </a:cxn>
                  <a:cxn ang="0">
                    <a:pos x="313" y="733"/>
                  </a:cxn>
                  <a:cxn ang="0">
                    <a:pos x="257" y="714"/>
                  </a:cxn>
                  <a:cxn ang="0">
                    <a:pos x="200" y="684"/>
                  </a:cxn>
                  <a:cxn ang="0">
                    <a:pos x="149" y="649"/>
                  </a:cxn>
                  <a:cxn ang="0">
                    <a:pos x="103" y="606"/>
                  </a:cxn>
                  <a:cxn ang="0">
                    <a:pos x="66" y="560"/>
                  </a:cxn>
                  <a:cxn ang="0">
                    <a:pos x="36" y="507"/>
                  </a:cxn>
                  <a:cxn ang="0">
                    <a:pos x="15" y="453"/>
                  </a:cxn>
                  <a:cxn ang="0">
                    <a:pos x="2" y="395"/>
                  </a:cxn>
                  <a:cxn ang="0">
                    <a:pos x="0" y="338"/>
                  </a:cxn>
                  <a:cxn ang="0">
                    <a:pos x="8" y="278"/>
                  </a:cxn>
                  <a:cxn ang="0">
                    <a:pos x="26" y="220"/>
                  </a:cxn>
                  <a:cxn ang="0">
                    <a:pos x="52" y="170"/>
                  </a:cxn>
                  <a:cxn ang="0">
                    <a:pos x="82" y="127"/>
                  </a:cxn>
                  <a:cxn ang="0">
                    <a:pos x="120" y="90"/>
                  </a:cxn>
                  <a:cxn ang="0">
                    <a:pos x="162" y="58"/>
                  </a:cxn>
                  <a:cxn ang="0">
                    <a:pos x="209" y="34"/>
                  </a:cxn>
                  <a:cxn ang="0">
                    <a:pos x="257" y="15"/>
                  </a:cxn>
                  <a:cxn ang="0">
                    <a:pos x="309" y="4"/>
                  </a:cxn>
                  <a:cxn ang="0">
                    <a:pos x="363" y="0"/>
                  </a:cxn>
                </a:cxnLst>
                <a:rect l="0" t="0" r="r" b="b"/>
                <a:pathLst>
                  <a:path w="775" h="750">
                    <a:moveTo>
                      <a:pt x="363" y="0"/>
                    </a:moveTo>
                    <a:lnTo>
                      <a:pt x="419" y="4"/>
                    </a:lnTo>
                    <a:lnTo>
                      <a:pt x="473" y="15"/>
                    </a:lnTo>
                    <a:lnTo>
                      <a:pt x="529" y="34"/>
                    </a:lnTo>
                    <a:lnTo>
                      <a:pt x="581" y="62"/>
                    </a:lnTo>
                    <a:lnTo>
                      <a:pt x="628" y="97"/>
                    </a:lnTo>
                    <a:lnTo>
                      <a:pt x="669" y="140"/>
                    </a:lnTo>
                    <a:lnTo>
                      <a:pt x="702" y="187"/>
                    </a:lnTo>
                    <a:lnTo>
                      <a:pt x="730" y="239"/>
                    </a:lnTo>
                    <a:lnTo>
                      <a:pt x="751" y="293"/>
                    </a:lnTo>
                    <a:lnTo>
                      <a:pt x="766" y="347"/>
                    </a:lnTo>
                    <a:lnTo>
                      <a:pt x="775" y="401"/>
                    </a:lnTo>
                    <a:lnTo>
                      <a:pt x="775" y="455"/>
                    </a:lnTo>
                    <a:lnTo>
                      <a:pt x="769" y="505"/>
                    </a:lnTo>
                    <a:lnTo>
                      <a:pt x="754" y="552"/>
                    </a:lnTo>
                    <a:lnTo>
                      <a:pt x="730" y="599"/>
                    </a:lnTo>
                    <a:lnTo>
                      <a:pt x="700" y="640"/>
                    </a:lnTo>
                    <a:lnTo>
                      <a:pt x="663" y="673"/>
                    </a:lnTo>
                    <a:lnTo>
                      <a:pt x="622" y="701"/>
                    </a:lnTo>
                    <a:lnTo>
                      <a:pt x="578" y="724"/>
                    </a:lnTo>
                    <a:lnTo>
                      <a:pt x="529" y="739"/>
                    </a:lnTo>
                    <a:lnTo>
                      <a:pt x="477" y="748"/>
                    </a:lnTo>
                    <a:lnTo>
                      <a:pt x="423" y="750"/>
                    </a:lnTo>
                    <a:lnTo>
                      <a:pt x="369" y="746"/>
                    </a:lnTo>
                    <a:lnTo>
                      <a:pt x="313" y="733"/>
                    </a:lnTo>
                    <a:lnTo>
                      <a:pt x="257" y="714"/>
                    </a:lnTo>
                    <a:lnTo>
                      <a:pt x="200" y="684"/>
                    </a:lnTo>
                    <a:lnTo>
                      <a:pt x="149" y="649"/>
                    </a:lnTo>
                    <a:lnTo>
                      <a:pt x="103" y="606"/>
                    </a:lnTo>
                    <a:lnTo>
                      <a:pt x="66" y="560"/>
                    </a:lnTo>
                    <a:lnTo>
                      <a:pt x="36" y="507"/>
                    </a:lnTo>
                    <a:lnTo>
                      <a:pt x="15" y="453"/>
                    </a:lnTo>
                    <a:lnTo>
                      <a:pt x="2" y="395"/>
                    </a:lnTo>
                    <a:lnTo>
                      <a:pt x="0" y="338"/>
                    </a:lnTo>
                    <a:lnTo>
                      <a:pt x="8" y="278"/>
                    </a:lnTo>
                    <a:lnTo>
                      <a:pt x="26" y="220"/>
                    </a:lnTo>
                    <a:lnTo>
                      <a:pt x="52" y="170"/>
                    </a:lnTo>
                    <a:lnTo>
                      <a:pt x="82" y="127"/>
                    </a:lnTo>
                    <a:lnTo>
                      <a:pt x="120" y="90"/>
                    </a:lnTo>
                    <a:lnTo>
                      <a:pt x="162" y="58"/>
                    </a:lnTo>
                    <a:lnTo>
                      <a:pt x="209" y="34"/>
                    </a:lnTo>
                    <a:lnTo>
                      <a:pt x="257" y="15"/>
                    </a:lnTo>
                    <a:lnTo>
                      <a:pt x="309" y="4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FFD7A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65"/>
              <p:cNvSpPr>
                <a:spLocks/>
              </p:cNvSpPr>
              <p:nvPr/>
            </p:nvSpPr>
            <p:spPr bwMode="auto">
              <a:xfrm>
                <a:off x="9344025" y="2628900"/>
                <a:ext cx="1214437" cy="1098550"/>
              </a:xfrm>
              <a:custGeom>
                <a:avLst/>
                <a:gdLst/>
                <a:ahLst/>
                <a:cxnLst>
                  <a:cxn ang="0">
                    <a:pos x="413" y="0"/>
                  </a:cxn>
                  <a:cxn ang="0">
                    <a:pos x="476" y="4"/>
                  </a:cxn>
                  <a:cxn ang="0">
                    <a:pos x="540" y="17"/>
                  </a:cxn>
                  <a:cxn ang="0">
                    <a:pos x="603" y="38"/>
                  </a:cxn>
                  <a:cxn ang="0">
                    <a:pos x="648" y="60"/>
                  </a:cxn>
                  <a:cxn ang="0">
                    <a:pos x="685" y="82"/>
                  </a:cxn>
                  <a:cxn ang="0">
                    <a:pos x="715" y="108"/>
                  </a:cxn>
                  <a:cxn ang="0">
                    <a:pos x="741" y="135"/>
                  </a:cxn>
                  <a:cxn ang="0">
                    <a:pos x="765" y="164"/>
                  </a:cxn>
                  <a:cxn ang="0">
                    <a:pos x="761" y="207"/>
                  </a:cxn>
                  <a:cxn ang="0">
                    <a:pos x="750" y="245"/>
                  </a:cxn>
                  <a:cxn ang="0">
                    <a:pos x="733" y="274"/>
                  </a:cxn>
                  <a:cxn ang="0">
                    <a:pos x="711" y="300"/>
                  </a:cxn>
                  <a:cxn ang="0">
                    <a:pos x="683" y="321"/>
                  </a:cxn>
                  <a:cxn ang="0">
                    <a:pos x="651" y="336"/>
                  </a:cxn>
                  <a:cxn ang="0">
                    <a:pos x="616" y="349"/>
                  </a:cxn>
                  <a:cxn ang="0">
                    <a:pos x="577" y="356"/>
                  </a:cxn>
                  <a:cxn ang="0">
                    <a:pos x="538" y="362"/>
                  </a:cxn>
                  <a:cxn ang="0">
                    <a:pos x="499" y="364"/>
                  </a:cxn>
                  <a:cxn ang="0">
                    <a:pos x="458" y="364"/>
                  </a:cxn>
                  <a:cxn ang="0">
                    <a:pos x="419" y="362"/>
                  </a:cxn>
                  <a:cxn ang="0">
                    <a:pos x="381" y="360"/>
                  </a:cxn>
                  <a:cxn ang="0">
                    <a:pos x="346" y="356"/>
                  </a:cxn>
                  <a:cxn ang="0">
                    <a:pos x="312" y="351"/>
                  </a:cxn>
                  <a:cxn ang="0">
                    <a:pos x="284" y="345"/>
                  </a:cxn>
                  <a:cxn ang="0">
                    <a:pos x="262" y="342"/>
                  </a:cxn>
                  <a:cxn ang="0">
                    <a:pos x="243" y="338"/>
                  </a:cxn>
                  <a:cxn ang="0">
                    <a:pos x="232" y="336"/>
                  </a:cxn>
                  <a:cxn ang="0">
                    <a:pos x="229" y="334"/>
                  </a:cxn>
                  <a:cxn ang="0">
                    <a:pos x="242" y="394"/>
                  </a:cxn>
                  <a:cxn ang="0">
                    <a:pos x="245" y="448"/>
                  </a:cxn>
                  <a:cxn ang="0">
                    <a:pos x="243" y="496"/>
                  </a:cxn>
                  <a:cxn ang="0">
                    <a:pos x="236" y="539"/>
                  </a:cxn>
                  <a:cxn ang="0">
                    <a:pos x="225" y="578"/>
                  </a:cxn>
                  <a:cxn ang="0">
                    <a:pos x="210" y="612"/>
                  </a:cxn>
                  <a:cxn ang="0">
                    <a:pos x="193" y="640"/>
                  </a:cxn>
                  <a:cxn ang="0">
                    <a:pos x="175" y="662"/>
                  </a:cxn>
                  <a:cxn ang="0">
                    <a:pos x="154" y="679"/>
                  </a:cxn>
                  <a:cxn ang="0">
                    <a:pos x="135" y="692"/>
                  </a:cxn>
                  <a:cxn ang="0">
                    <a:pos x="115" y="666"/>
                  </a:cxn>
                  <a:cxn ang="0">
                    <a:pos x="100" y="636"/>
                  </a:cxn>
                  <a:cxn ang="0">
                    <a:pos x="87" y="604"/>
                  </a:cxn>
                  <a:cxn ang="0">
                    <a:pos x="76" y="573"/>
                  </a:cxn>
                  <a:cxn ang="0">
                    <a:pos x="65" y="543"/>
                  </a:cxn>
                  <a:cxn ang="0">
                    <a:pos x="27" y="465"/>
                  </a:cxn>
                  <a:cxn ang="0">
                    <a:pos x="13" y="427"/>
                  </a:cxn>
                  <a:cxn ang="0">
                    <a:pos x="1" y="388"/>
                  </a:cxn>
                  <a:cxn ang="0">
                    <a:pos x="0" y="345"/>
                  </a:cxn>
                  <a:cxn ang="0">
                    <a:pos x="11" y="297"/>
                  </a:cxn>
                  <a:cxn ang="0">
                    <a:pos x="26" y="250"/>
                  </a:cxn>
                  <a:cxn ang="0">
                    <a:pos x="55" y="194"/>
                  </a:cxn>
                  <a:cxn ang="0">
                    <a:pos x="91" y="144"/>
                  </a:cxn>
                  <a:cxn ang="0">
                    <a:pos x="134" y="101"/>
                  </a:cxn>
                  <a:cxn ang="0">
                    <a:pos x="182" y="66"/>
                  </a:cxn>
                  <a:cxn ang="0">
                    <a:pos x="234" y="38"/>
                  </a:cxn>
                  <a:cxn ang="0">
                    <a:pos x="292" y="17"/>
                  </a:cxn>
                  <a:cxn ang="0">
                    <a:pos x="351" y="4"/>
                  </a:cxn>
                  <a:cxn ang="0">
                    <a:pos x="413" y="0"/>
                  </a:cxn>
                </a:cxnLst>
                <a:rect l="0" t="0" r="r" b="b"/>
                <a:pathLst>
                  <a:path w="765" h="692">
                    <a:moveTo>
                      <a:pt x="413" y="0"/>
                    </a:moveTo>
                    <a:lnTo>
                      <a:pt x="476" y="4"/>
                    </a:lnTo>
                    <a:lnTo>
                      <a:pt x="540" y="17"/>
                    </a:lnTo>
                    <a:lnTo>
                      <a:pt x="603" y="38"/>
                    </a:lnTo>
                    <a:lnTo>
                      <a:pt x="648" y="60"/>
                    </a:lnTo>
                    <a:lnTo>
                      <a:pt x="685" y="82"/>
                    </a:lnTo>
                    <a:lnTo>
                      <a:pt x="715" y="108"/>
                    </a:lnTo>
                    <a:lnTo>
                      <a:pt x="741" y="135"/>
                    </a:lnTo>
                    <a:lnTo>
                      <a:pt x="765" y="164"/>
                    </a:lnTo>
                    <a:lnTo>
                      <a:pt x="761" y="207"/>
                    </a:lnTo>
                    <a:lnTo>
                      <a:pt x="750" y="245"/>
                    </a:lnTo>
                    <a:lnTo>
                      <a:pt x="733" y="274"/>
                    </a:lnTo>
                    <a:lnTo>
                      <a:pt x="711" y="300"/>
                    </a:lnTo>
                    <a:lnTo>
                      <a:pt x="683" y="321"/>
                    </a:lnTo>
                    <a:lnTo>
                      <a:pt x="651" y="336"/>
                    </a:lnTo>
                    <a:lnTo>
                      <a:pt x="616" y="349"/>
                    </a:lnTo>
                    <a:lnTo>
                      <a:pt x="577" y="356"/>
                    </a:lnTo>
                    <a:lnTo>
                      <a:pt x="538" y="362"/>
                    </a:lnTo>
                    <a:lnTo>
                      <a:pt x="499" y="364"/>
                    </a:lnTo>
                    <a:lnTo>
                      <a:pt x="458" y="364"/>
                    </a:lnTo>
                    <a:lnTo>
                      <a:pt x="419" y="362"/>
                    </a:lnTo>
                    <a:lnTo>
                      <a:pt x="381" y="360"/>
                    </a:lnTo>
                    <a:lnTo>
                      <a:pt x="346" y="356"/>
                    </a:lnTo>
                    <a:lnTo>
                      <a:pt x="312" y="351"/>
                    </a:lnTo>
                    <a:lnTo>
                      <a:pt x="284" y="345"/>
                    </a:lnTo>
                    <a:lnTo>
                      <a:pt x="262" y="342"/>
                    </a:lnTo>
                    <a:lnTo>
                      <a:pt x="243" y="338"/>
                    </a:lnTo>
                    <a:lnTo>
                      <a:pt x="232" y="336"/>
                    </a:lnTo>
                    <a:lnTo>
                      <a:pt x="229" y="334"/>
                    </a:lnTo>
                    <a:lnTo>
                      <a:pt x="242" y="394"/>
                    </a:lnTo>
                    <a:lnTo>
                      <a:pt x="245" y="448"/>
                    </a:lnTo>
                    <a:lnTo>
                      <a:pt x="243" y="496"/>
                    </a:lnTo>
                    <a:lnTo>
                      <a:pt x="236" y="539"/>
                    </a:lnTo>
                    <a:lnTo>
                      <a:pt x="225" y="578"/>
                    </a:lnTo>
                    <a:lnTo>
                      <a:pt x="210" y="612"/>
                    </a:lnTo>
                    <a:lnTo>
                      <a:pt x="193" y="640"/>
                    </a:lnTo>
                    <a:lnTo>
                      <a:pt x="175" y="662"/>
                    </a:lnTo>
                    <a:lnTo>
                      <a:pt x="154" y="679"/>
                    </a:lnTo>
                    <a:lnTo>
                      <a:pt x="135" y="692"/>
                    </a:lnTo>
                    <a:lnTo>
                      <a:pt x="115" y="666"/>
                    </a:lnTo>
                    <a:lnTo>
                      <a:pt x="100" y="636"/>
                    </a:lnTo>
                    <a:lnTo>
                      <a:pt x="87" y="604"/>
                    </a:lnTo>
                    <a:lnTo>
                      <a:pt x="76" y="573"/>
                    </a:lnTo>
                    <a:lnTo>
                      <a:pt x="65" y="543"/>
                    </a:lnTo>
                    <a:lnTo>
                      <a:pt x="27" y="465"/>
                    </a:lnTo>
                    <a:lnTo>
                      <a:pt x="13" y="427"/>
                    </a:lnTo>
                    <a:lnTo>
                      <a:pt x="1" y="388"/>
                    </a:lnTo>
                    <a:lnTo>
                      <a:pt x="0" y="345"/>
                    </a:lnTo>
                    <a:lnTo>
                      <a:pt x="11" y="297"/>
                    </a:lnTo>
                    <a:lnTo>
                      <a:pt x="26" y="250"/>
                    </a:lnTo>
                    <a:lnTo>
                      <a:pt x="55" y="194"/>
                    </a:lnTo>
                    <a:lnTo>
                      <a:pt x="91" y="144"/>
                    </a:lnTo>
                    <a:lnTo>
                      <a:pt x="134" y="101"/>
                    </a:lnTo>
                    <a:lnTo>
                      <a:pt x="182" y="66"/>
                    </a:lnTo>
                    <a:lnTo>
                      <a:pt x="234" y="38"/>
                    </a:lnTo>
                    <a:lnTo>
                      <a:pt x="292" y="17"/>
                    </a:lnTo>
                    <a:lnTo>
                      <a:pt x="351" y="4"/>
                    </a:lnTo>
                    <a:lnTo>
                      <a:pt x="413" y="0"/>
                    </a:lnTo>
                    <a:close/>
                  </a:path>
                </a:pathLst>
              </a:custGeom>
              <a:solidFill>
                <a:srgbClr val="E6934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66"/>
              <p:cNvSpPr>
                <a:spLocks/>
              </p:cNvSpPr>
              <p:nvPr/>
            </p:nvSpPr>
            <p:spPr bwMode="auto">
              <a:xfrm>
                <a:off x="9344025" y="2605088"/>
                <a:ext cx="1220787" cy="1101725"/>
              </a:xfrm>
              <a:custGeom>
                <a:avLst/>
                <a:gdLst/>
                <a:ahLst/>
                <a:cxnLst>
                  <a:cxn ang="0">
                    <a:pos x="385" y="0"/>
                  </a:cxn>
                  <a:cxn ang="0">
                    <a:pos x="443" y="2"/>
                  </a:cxn>
                  <a:cxn ang="0">
                    <a:pos x="500" y="12"/>
                  </a:cxn>
                  <a:cxn ang="0">
                    <a:pos x="556" y="26"/>
                  </a:cxn>
                  <a:cxn ang="0">
                    <a:pos x="612" y="47"/>
                  </a:cxn>
                  <a:cxn ang="0">
                    <a:pos x="655" y="67"/>
                  </a:cxn>
                  <a:cxn ang="0">
                    <a:pos x="690" y="86"/>
                  </a:cxn>
                  <a:cxn ang="0">
                    <a:pos x="720" y="109"/>
                  </a:cxn>
                  <a:cxn ang="0">
                    <a:pos x="746" y="133"/>
                  </a:cxn>
                  <a:cxn ang="0">
                    <a:pos x="769" y="161"/>
                  </a:cxn>
                  <a:cxn ang="0">
                    <a:pos x="765" y="204"/>
                  </a:cxn>
                  <a:cxn ang="0">
                    <a:pos x="754" y="241"/>
                  </a:cxn>
                  <a:cxn ang="0">
                    <a:pos x="737" y="271"/>
                  </a:cxn>
                  <a:cxn ang="0">
                    <a:pos x="713" y="297"/>
                  </a:cxn>
                  <a:cxn ang="0">
                    <a:pos x="685" y="317"/>
                  </a:cxn>
                  <a:cxn ang="0">
                    <a:pos x="653" y="332"/>
                  </a:cxn>
                  <a:cxn ang="0">
                    <a:pos x="618" y="345"/>
                  </a:cxn>
                  <a:cxn ang="0">
                    <a:pos x="581" y="353"/>
                  </a:cxn>
                  <a:cxn ang="0">
                    <a:pos x="541" y="358"/>
                  </a:cxn>
                  <a:cxn ang="0">
                    <a:pos x="500" y="360"/>
                  </a:cxn>
                  <a:cxn ang="0">
                    <a:pos x="461" y="360"/>
                  </a:cxn>
                  <a:cxn ang="0">
                    <a:pos x="383" y="357"/>
                  </a:cxn>
                  <a:cxn ang="0">
                    <a:pos x="348" y="353"/>
                  </a:cxn>
                  <a:cxn ang="0">
                    <a:pos x="316" y="347"/>
                  </a:cxn>
                  <a:cxn ang="0">
                    <a:pos x="288" y="342"/>
                  </a:cxn>
                  <a:cxn ang="0">
                    <a:pos x="266" y="338"/>
                  </a:cxn>
                  <a:cxn ang="0">
                    <a:pos x="247" y="334"/>
                  </a:cxn>
                  <a:cxn ang="0">
                    <a:pos x="236" y="332"/>
                  </a:cxn>
                  <a:cxn ang="0">
                    <a:pos x="232" y="330"/>
                  </a:cxn>
                  <a:cxn ang="0">
                    <a:pos x="245" y="392"/>
                  </a:cxn>
                  <a:cxn ang="0">
                    <a:pos x="251" y="448"/>
                  </a:cxn>
                  <a:cxn ang="0">
                    <a:pos x="249" y="498"/>
                  </a:cxn>
                  <a:cxn ang="0">
                    <a:pos x="242" y="541"/>
                  </a:cxn>
                  <a:cxn ang="0">
                    <a:pos x="230" y="580"/>
                  </a:cxn>
                  <a:cxn ang="0">
                    <a:pos x="216" y="612"/>
                  </a:cxn>
                  <a:cxn ang="0">
                    <a:pos x="199" y="640"/>
                  </a:cxn>
                  <a:cxn ang="0">
                    <a:pos x="178" y="660"/>
                  </a:cxn>
                  <a:cxn ang="0">
                    <a:pos x="160" y="677"/>
                  </a:cxn>
                  <a:cxn ang="0">
                    <a:pos x="141" y="688"/>
                  </a:cxn>
                  <a:cxn ang="0">
                    <a:pos x="122" y="694"/>
                  </a:cxn>
                  <a:cxn ang="0">
                    <a:pos x="78" y="640"/>
                  </a:cxn>
                  <a:cxn ang="0">
                    <a:pos x="42" y="578"/>
                  </a:cxn>
                  <a:cxn ang="0">
                    <a:pos x="16" y="513"/>
                  </a:cxn>
                  <a:cxn ang="0">
                    <a:pos x="3" y="444"/>
                  </a:cxn>
                  <a:cxn ang="0">
                    <a:pos x="0" y="371"/>
                  </a:cxn>
                  <a:cxn ang="0">
                    <a:pos x="9" y="299"/>
                  </a:cxn>
                  <a:cxn ang="0">
                    <a:pos x="31" y="222"/>
                  </a:cxn>
                  <a:cxn ang="0">
                    <a:pos x="48" y="187"/>
                  </a:cxn>
                  <a:cxn ang="0">
                    <a:pos x="65" y="159"/>
                  </a:cxn>
                  <a:cxn ang="0">
                    <a:pos x="83" y="138"/>
                  </a:cxn>
                  <a:cxn ang="0">
                    <a:pos x="96" y="125"/>
                  </a:cxn>
                  <a:cxn ang="0">
                    <a:pos x="108" y="116"/>
                  </a:cxn>
                  <a:cxn ang="0">
                    <a:pos x="111" y="114"/>
                  </a:cxn>
                  <a:cxn ang="0">
                    <a:pos x="122" y="101"/>
                  </a:cxn>
                  <a:cxn ang="0">
                    <a:pos x="139" y="84"/>
                  </a:cxn>
                  <a:cxn ang="0">
                    <a:pos x="158" y="67"/>
                  </a:cxn>
                  <a:cxn ang="0">
                    <a:pos x="178" y="53"/>
                  </a:cxn>
                  <a:cxn ang="0">
                    <a:pos x="225" y="30"/>
                  </a:cxn>
                  <a:cxn ang="0">
                    <a:pos x="275" y="13"/>
                  </a:cxn>
                  <a:cxn ang="0">
                    <a:pos x="329" y="4"/>
                  </a:cxn>
                  <a:cxn ang="0">
                    <a:pos x="385" y="0"/>
                  </a:cxn>
                </a:cxnLst>
                <a:rect l="0" t="0" r="r" b="b"/>
                <a:pathLst>
                  <a:path w="769" h="694">
                    <a:moveTo>
                      <a:pt x="385" y="0"/>
                    </a:moveTo>
                    <a:lnTo>
                      <a:pt x="443" y="2"/>
                    </a:lnTo>
                    <a:lnTo>
                      <a:pt x="500" y="12"/>
                    </a:lnTo>
                    <a:lnTo>
                      <a:pt x="556" y="26"/>
                    </a:lnTo>
                    <a:lnTo>
                      <a:pt x="612" y="47"/>
                    </a:lnTo>
                    <a:lnTo>
                      <a:pt x="655" y="67"/>
                    </a:lnTo>
                    <a:lnTo>
                      <a:pt x="690" y="86"/>
                    </a:lnTo>
                    <a:lnTo>
                      <a:pt x="720" y="109"/>
                    </a:lnTo>
                    <a:lnTo>
                      <a:pt x="746" y="133"/>
                    </a:lnTo>
                    <a:lnTo>
                      <a:pt x="769" y="161"/>
                    </a:lnTo>
                    <a:lnTo>
                      <a:pt x="765" y="204"/>
                    </a:lnTo>
                    <a:lnTo>
                      <a:pt x="754" y="241"/>
                    </a:lnTo>
                    <a:lnTo>
                      <a:pt x="737" y="271"/>
                    </a:lnTo>
                    <a:lnTo>
                      <a:pt x="713" y="297"/>
                    </a:lnTo>
                    <a:lnTo>
                      <a:pt x="685" y="317"/>
                    </a:lnTo>
                    <a:lnTo>
                      <a:pt x="653" y="332"/>
                    </a:lnTo>
                    <a:lnTo>
                      <a:pt x="618" y="345"/>
                    </a:lnTo>
                    <a:lnTo>
                      <a:pt x="581" y="353"/>
                    </a:lnTo>
                    <a:lnTo>
                      <a:pt x="541" y="358"/>
                    </a:lnTo>
                    <a:lnTo>
                      <a:pt x="500" y="360"/>
                    </a:lnTo>
                    <a:lnTo>
                      <a:pt x="461" y="360"/>
                    </a:lnTo>
                    <a:lnTo>
                      <a:pt x="383" y="357"/>
                    </a:lnTo>
                    <a:lnTo>
                      <a:pt x="348" y="353"/>
                    </a:lnTo>
                    <a:lnTo>
                      <a:pt x="316" y="347"/>
                    </a:lnTo>
                    <a:lnTo>
                      <a:pt x="288" y="342"/>
                    </a:lnTo>
                    <a:lnTo>
                      <a:pt x="266" y="338"/>
                    </a:lnTo>
                    <a:lnTo>
                      <a:pt x="247" y="334"/>
                    </a:lnTo>
                    <a:lnTo>
                      <a:pt x="236" y="332"/>
                    </a:lnTo>
                    <a:lnTo>
                      <a:pt x="232" y="330"/>
                    </a:lnTo>
                    <a:lnTo>
                      <a:pt x="245" y="392"/>
                    </a:lnTo>
                    <a:lnTo>
                      <a:pt x="251" y="448"/>
                    </a:lnTo>
                    <a:lnTo>
                      <a:pt x="249" y="498"/>
                    </a:lnTo>
                    <a:lnTo>
                      <a:pt x="242" y="541"/>
                    </a:lnTo>
                    <a:lnTo>
                      <a:pt x="230" y="580"/>
                    </a:lnTo>
                    <a:lnTo>
                      <a:pt x="216" y="612"/>
                    </a:lnTo>
                    <a:lnTo>
                      <a:pt x="199" y="640"/>
                    </a:lnTo>
                    <a:lnTo>
                      <a:pt x="178" y="660"/>
                    </a:lnTo>
                    <a:lnTo>
                      <a:pt x="160" y="677"/>
                    </a:lnTo>
                    <a:lnTo>
                      <a:pt x="141" y="688"/>
                    </a:lnTo>
                    <a:lnTo>
                      <a:pt x="122" y="694"/>
                    </a:lnTo>
                    <a:lnTo>
                      <a:pt x="78" y="640"/>
                    </a:lnTo>
                    <a:lnTo>
                      <a:pt x="42" y="578"/>
                    </a:lnTo>
                    <a:lnTo>
                      <a:pt x="16" y="513"/>
                    </a:lnTo>
                    <a:lnTo>
                      <a:pt x="3" y="444"/>
                    </a:lnTo>
                    <a:lnTo>
                      <a:pt x="0" y="371"/>
                    </a:lnTo>
                    <a:lnTo>
                      <a:pt x="9" y="299"/>
                    </a:lnTo>
                    <a:lnTo>
                      <a:pt x="31" y="222"/>
                    </a:lnTo>
                    <a:lnTo>
                      <a:pt x="48" y="187"/>
                    </a:lnTo>
                    <a:lnTo>
                      <a:pt x="65" y="159"/>
                    </a:lnTo>
                    <a:lnTo>
                      <a:pt x="83" y="138"/>
                    </a:lnTo>
                    <a:lnTo>
                      <a:pt x="96" y="125"/>
                    </a:lnTo>
                    <a:lnTo>
                      <a:pt x="108" y="116"/>
                    </a:lnTo>
                    <a:lnTo>
                      <a:pt x="111" y="114"/>
                    </a:lnTo>
                    <a:lnTo>
                      <a:pt x="122" y="101"/>
                    </a:lnTo>
                    <a:lnTo>
                      <a:pt x="139" y="84"/>
                    </a:lnTo>
                    <a:lnTo>
                      <a:pt x="158" y="67"/>
                    </a:lnTo>
                    <a:lnTo>
                      <a:pt x="178" y="53"/>
                    </a:lnTo>
                    <a:lnTo>
                      <a:pt x="225" y="30"/>
                    </a:lnTo>
                    <a:lnTo>
                      <a:pt x="275" y="13"/>
                    </a:lnTo>
                    <a:lnTo>
                      <a:pt x="329" y="4"/>
                    </a:lnTo>
                    <a:lnTo>
                      <a:pt x="385" y="0"/>
                    </a:lnTo>
                    <a:close/>
                  </a:path>
                </a:pathLst>
              </a:custGeom>
              <a:solidFill>
                <a:srgbClr val="38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67"/>
              <p:cNvSpPr>
                <a:spLocks/>
              </p:cNvSpPr>
              <p:nvPr/>
            </p:nvSpPr>
            <p:spPr bwMode="auto">
              <a:xfrm>
                <a:off x="9550400" y="2682875"/>
                <a:ext cx="895350" cy="417513"/>
              </a:xfrm>
              <a:custGeom>
                <a:avLst/>
                <a:gdLst/>
                <a:ahLst/>
                <a:cxnLst>
                  <a:cxn ang="0">
                    <a:pos x="411" y="0"/>
                  </a:cxn>
                  <a:cxn ang="0">
                    <a:pos x="417" y="2"/>
                  </a:cxn>
                  <a:cxn ang="0">
                    <a:pos x="432" y="5"/>
                  </a:cxn>
                  <a:cxn ang="0">
                    <a:pos x="452" y="11"/>
                  </a:cxn>
                  <a:cxn ang="0">
                    <a:pos x="477" y="20"/>
                  </a:cxn>
                  <a:cxn ang="0">
                    <a:pos x="503" y="33"/>
                  </a:cxn>
                  <a:cxn ang="0">
                    <a:pos x="527" y="50"/>
                  </a:cxn>
                  <a:cxn ang="0">
                    <a:pos x="547" y="71"/>
                  </a:cxn>
                  <a:cxn ang="0">
                    <a:pos x="560" y="95"/>
                  </a:cxn>
                  <a:cxn ang="0">
                    <a:pos x="564" y="112"/>
                  </a:cxn>
                  <a:cxn ang="0">
                    <a:pos x="564" y="132"/>
                  </a:cxn>
                  <a:cxn ang="0">
                    <a:pos x="560" y="153"/>
                  </a:cxn>
                  <a:cxn ang="0">
                    <a:pos x="553" y="175"/>
                  </a:cxn>
                  <a:cxn ang="0">
                    <a:pos x="538" y="196"/>
                  </a:cxn>
                  <a:cxn ang="0">
                    <a:pos x="519" y="216"/>
                  </a:cxn>
                  <a:cxn ang="0">
                    <a:pos x="493" y="233"/>
                  </a:cxn>
                  <a:cxn ang="0">
                    <a:pos x="460" y="248"/>
                  </a:cxn>
                  <a:cxn ang="0">
                    <a:pos x="421" y="257"/>
                  </a:cxn>
                  <a:cxn ang="0">
                    <a:pos x="372" y="263"/>
                  </a:cxn>
                  <a:cxn ang="0">
                    <a:pos x="303" y="263"/>
                  </a:cxn>
                  <a:cxn ang="0">
                    <a:pos x="242" y="259"/>
                  </a:cxn>
                  <a:cxn ang="0">
                    <a:pos x="186" y="252"/>
                  </a:cxn>
                  <a:cxn ang="0">
                    <a:pos x="138" y="240"/>
                  </a:cxn>
                  <a:cxn ang="0">
                    <a:pos x="97" y="227"/>
                  </a:cxn>
                  <a:cxn ang="0">
                    <a:pos x="61" y="214"/>
                  </a:cxn>
                  <a:cxn ang="0">
                    <a:pos x="35" y="203"/>
                  </a:cxn>
                  <a:cxn ang="0">
                    <a:pos x="15" y="192"/>
                  </a:cxn>
                  <a:cxn ang="0">
                    <a:pos x="4" y="184"/>
                  </a:cxn>
                  <a:cxn ang="0">
                    <a:pos x="0" y="183"/>
                  </a:cxn>
                  <a:cxn ang="0">
                    <a:pos x="63" y="190"/>
                  </a:cxn>
                  <a:cxn ang="0">
                    <a:pos x="119" y="192"/>
                  </a:cxn>
                  <a:cxn ang="0">
                    <a:pos x="169" y="186"/>
                  </a:cxn>
                  <a:cxn ang="0">
                    <a:pos x="214" y="175"/>
                  </a:cxn>
                  <a:cxn ang="0">
                    <a:pos x="253" y="160"/>
                  </a:cxn>
                  <a:cxn ang="0">
                    <a:pos x="289" y="143"/>
                  </a:cxn>
                  <a:cxn ang="0">
                    <a:pos x="316" y="123"/>
                  </a:cxn>
                  <a:cxn ang="0">
                    <a:pos x="343" y="102"/>
                  </a:cxn>
                  <a:cxn ang="0">
                    <a:pos x="361" y="80"/>
                  </a:cxn>
                  <a:cxn ang="0">
                    <a:pos x="378" y="60"/>
                  </a:cxn>
                  <a:cxn ang="0">
                    <a:pos x="391" y="41"/>
                  </a:cxn>
                  <a:cxn ang="0">
                    <a:pos x="400" y="24"/>
                  </a:cxn>
                  <a:cxn ang="0">
                    <a:pos x="406" y="11"/>
                  </a:cxn>
                  <a:cxn ang="0">
                    <a:pos x="411" y="0"/>
                  </a:cxn>
                </a:cxnLst>
                <a:rect l="0" t="0" r="r" b="b"/>
                <a:pathLst>
                  <a:path w="564" h="263">
                    <a:moveTo>
                      <a:pt x="411" y="0"/>
                    </a:moveTo>
                    <a:lnTo>
                      <a:pt x="417" y="2"/>
                    </a:lnTo>
                    <a:lnTo>
                      <a:pt x="432" y="5"/>
                    </a:lnTo>
                    <a:lnTo>
                      <a:pt x="452" y="11"/>
                    </a:lnTo>
                    <a:lnTo>
                      <a:pt x="477" y="20"/>
                    </a:lnTo>
                    <a:lnTo>
                      <a:pt x="503" y="33"/>
                    </a:lnTo>
                    <a:lnTo>
                      <a:pt x="527" y="50"/>
                    </a:lnTo>
                    <a:lnTo>
                      <a:pt x="547" y="71"/>
                    </a:lnTo>
                    <a:lnTo>
                      <a:pt x="560" y="95"/>
                    </a:lnTo>
                    <a:lnTo>
                      <a:pt x="564" y="112"/>
                    </a:lnTo>
                    <a:lnTo>
                      <a:pt x="564" y="132"/>
                    </a:lnTo>
                    <a:lnTo>
                      <a:pt x="560" y="153"/>
                    </a:lnTo>
                    <a:lnTo>
                      <a:pt x="553" y="175"/>
                    </a:lnTo>
                    <a:lnTo>
                      <a:pt x="538" y="196"/>
                    </a:lnTo>
                    <a:lnTo>
                      <a:pt x="519" y="216"/>
                    </a:lnTo>
                    <a:lnTo>
                      <a:pt x="493" y="233"/>
                    </a:lnTo>
                    <a:lnTo>
                      <a:pt x="460" y="248"/>
                    </a:lnTo>
                    <a:lnTo>
                      <a:pt x="421" y="257"/>
                    </a:lnTo>
                    <a:lnTo>
                      <a:pt x="372" y="263"/>
                    </a:lnTo>
                    <a:lnTo>
                      <a:pt x="303" y="263"/>
                    </a:lnTo>
                    <a:lnTo>
                      <a:pt x="242" y="259"/>
                    </a:lnTo>
                    <a:lnTo>
                      <a:pt x="186" y="252"/>
                    </a:lnTo>
                    <a:lnTo>
                      <a:pt x="138" y="240"/>
                    </a:lnTo>
                    <a:lnTo>
                      <a:pt x="97" y="227"/>
                    </a:lnTo>
                    <a:lnTo>
                      <a:pt x="61" y="214"/>
                    </a:lnTo>
                    <a:lnTo>
                      <a:pt x="35" y="203"/>
                    </a:lnTo>
                    <a:lnTo>
                      <a:pt x="15" y="192"/>
                    </a:lnTo>
                    <a:lnTo>
                      <a:pt x="4" y="184"/>
                    </a:lnTo>
                    <a:lnTo>
                      <a:pt x="0" y="183"/>
                    </a:lnTo>
                    <a:lnTo>
                      <a:pt x="63" y="190"/>
                    </a:lnTo>
                    <a:lnTo>
                      <a:pt x="119" y="192"/>
                    </a:lnTo>
                    <a:lnTo>
                      <a:pt x="169" y="186"/>
                    </a:lnTo>
                    <a:lnTo>
                      <a:pt x="214" y="175"/>
                    </a:lnTo>
                    <a:lnTo>
                      <a:pt x="253" y="160"/>
                    </a:lnTo>
                    <a:lnTo>
                      <a:pt x="289" y="143"/>
                    </a:lnTo>
                    <a:lnTo>
                      <a:pt x="316" y="123"/>
                    </a:lnTo>
                    <a:lnTo>
                      <a:pt x="343" y="102"/>
                    </a:lnTo>
                    <a:lnTo>
                      <a:pt x="361" y="80"/>
                    </a:lnTo>
                    <a:lnTo>
                      <a:pt x="378" y="60"/>
                    </a:lnTo>
                    <a:lnTo>
                      <a:pt x="391" y="41"/>
                    </a:lnTo>
                    <a:lnTo>
                      <a:pt x="400" y="24"/>
                    </a:lnTo>
                    <a:lnTo>
                      <a:pt x="406" y="11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5C01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68"/>
              <p:cNvSpPr>
                <a:spLocks noEditPoints="1"/>
              </p:cNvSpPr>
              <p:nvPr/>
            </p:nvSpPr>
            <p:spPr bwMode="auto">
              <a:xfrm>
                <a:off x="10106025" y="2857500"/>
                <a:ext cx="339725" cy="242888"/>
              </a:xfrm>
              <a:custGeom>
                <a:avLst/>
                <a:gdLst/>
                <a:ahLst/>
                <a:cxnLst>
                  <a:cxn ang="0">
                    <a:pos x="6" y="153"/>
                  </a:cxn>
                  <a:cxn ang="0">
                    <a:pos x="0" y="153"/>
                  </a:cxn>
                  <a:cxn ang="0">
                    <a:pos x="6" y="153"/>
                  </a:cxn>
                  <a:cxn ang="0">
                    <a:pos x="212" y="0"/>
                  </a:cxn>
                  <a:cxn ang="0">
                    <a:pos x="212" y="2"/>
                  </a:cxn>
                  <a:cxn ang="0">
                    <a:pos x="214" y="9"/>
                  </a:cxn>
                  <a:cxn ang="0">
                    <a:pos x="214" y="32"/>
                  </a:cxn>
                  <a:cxn ang="0">
                    <a:pos x="212" y="45"/>
                  </a:cxn>
                  <a:cxn ang="0">
                    <a:pos x="209" y="61"/>
                  </a:cxn>
                  <a:cxn ang="0">
                    <a:pos x="201" y="78"/>
                  </a:cxn>
                  <a:cxn ang="0">
                    <a:pos x="190" y="95"/>
                  </a:cxn>
                  <a:cxn ang="0">
                    <a:pos x="175" y="110"/>
                  </a:cxn>
                  <a:cxn ang="0">
                    <a:pos x="155" y="125"/>
                  </a:cxn>
                  <a:cxn ang="0">
                    <a:pos x="127" y="136"/>
                  </a:cxn>
                  <a:cxn ang="0">
                    <a:pos x="91" y="145"/>
                  </a:cxn>
                  <a:cxn ang="0">
                    <a:pos x="50" y="151"/>
                  </a:cxn>
                  <a:cxn ang="0">
                    <a:pos x="6" y="153"/>
                  </a:cxn>
                  <a:cxn ang="0">
                    <a:pos x="15" y="151"/>
                  </a:cxn>
                  <a:cxn ang="0">
                    <a:pos x="30" y="149"/>
                  </a:cxn>
                  <a:cxn ang="0">
                    <a:pos x="50" y="147"/>
                  </a:cxn>
                  <a:cxn ang="0">
                    <a:pos x="73" y="142"/>
                  </a:cxn>
                  <a:cxn ang="0">
                    <a:pos x="97" y="134"/>
                  </a:cxn>
                  <a:cxn ang="0">
                    <a:pos x="121" y="125"/>
                  </a:cxn>
                  <a:cxn ang="0">
                    <a:pos x="145" y="114"/>
                  </a:cxn>
                  <a:cxn ang="0">
                    <a:pos x="168" y="99"/>
                  </a:cxn>
                  <a:cxn ang="0">
                    <a:pos x="186" y="80"/>
                  </a:cxn>
                  <a:cxn ang="0">
                    <a:pos x="201" y="58"/>
                  </a:cxn>
                  <a:cxn ang="0">
                    <a:pos x="210" y="32"/>
                  </a:cxn>
                  <a:cxn ang="0">
                    <a:pos x="212" y="0"/>
                  </a:cxn>
                </a:cxnLst>
                <a:rect l="0" t="0" r="r" b="b"/>
                <a:pathLst>
                  <a:path w="214" h="153">
                    <a:moveTo>
                      <a:pt x="6" y="153"/>
                    </a:moveTo>
                    <a:lnTo>
                      <a:pt x="0" y="153"/>
                    </a:lnTo>
                    <a:lnTo>
                      <a:pt x="6" y="153"/>
                    </a:lnTo>
                    <a:close/>
                    <a:moveTo>
                      <a:pt x="212" y="0"/>
                    </a:moveTo>
                    <a:lnTo>
                      <a:pt x="212" y="2"/>
                    </a:lnTo>
                    <a:lnTo>
                      <a:pt x="214" y="9"/>
                    </a:lnTo>
                    <a:lnTo>
                      <a:pt x="214" y="32"/>
                    </a:lnTo>
                    <a:lnTo>
                      <a:pt x="212" y="45"/>
                    </a:lnTo>
                    <a:lnTo>
                      <a:pt x="209" y="61"/>
                    </a:lnTo>
                    <a:lnTo>
                      <a:pt x="201" y="78"/>
                    </a:lnTo>
                    <a:lnTo>
                      <a:pt x="190" y="95"/>
                    </a:lnTo>
                    <a:lnTo>
                      <a:pt x="175" y="110"/>
                    </a:lnTo>
                    <a:lnTo>
                      <a:pt x="155" y="125"/>
                    </a:lnTo>
                    <a:lnTo>
                      <a:pt x="127" y="136"/>
                    </a:lnTo>
                    <a:lnTo>
                      <a:pt x="91" y="145"/>
                    </a:lnTo>
                    <a:lnTo>
                      <a:pt x="50" y="151"/>
                    </a:lnTo>
                    <a:lnTo>
                      <a:pt x="6" y="153"/>
                    </a:lnTo>
                    <a:lnTo>
                      <a:pt x="15" y="151"/>
                    </a:lnTo>
                    <a:lnTo>
                      <a:pt x="30" y="149"/>
                    </a:lnTo>
                    <a:lnTo>
                      <a:pt x="50" y="147"/>
                    </a:lnTo>
                    <a:lnTo>
                      <a:pt x="73" y="142"/>
                    </a:lnTo>
                    <a:lnTo>
                      <a:pt x="97" y="134"/>
                    </a:lnTo>
                    <a:lnTo>
                      <a:pt x="121" y="125"/>
                    </a:lnTo>
                    <a:lnTo>
                      <a:pt x="145" y="114"/>
                    </a:lnTo>
                    <a:lnTo>
                      <a:pt x="168" y="99"/>
                    </a:lnTo>
                    <a:lnTo>
                      <a:pt x="186" y="80"/>
                    </a:lnTo>
                    <a:lnTo>
                      <a:pt x="201" y="58"/>
                    </a:lnTo>
                    <a:lnTo>
                      <a:pt x="210" y="32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69"/>
              <p:cNvSpPr>
                <a:spLocks/>
              </p:cNvSpPr>
              <p:nvPr/>
            </p:nvSpPr>
            <p:spPr bwMode="auto">
              <a:xfrm>
                <a:off x="10614025" y="3011488"/>
                <a:ext cx="92075" cy="487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10" y="13"/>
                  </a:cxn>
                  <a:cxn ang="0">
                    <a:pos x="19" y="30"/>
                  </a:cxn>
                  <a:cxn ang="0">
                    <a:pos x="30" y="52"/>
                  </a:cxn>
                  <a:cxn ang="0">
                    <a:pos x="39" y="80"/>
                  </a:cxn>
                  <a:cxn ang="0">
                    <a:pos x="49" y="115"/>
                  </a:cxn>
                  <a:cxn ang="0">
                    <a:pos x="56" y="155"/>
                  </a:cxn>
                  <a:cxn ang="0">
                    <a:pos x="58" y="201"/>
                  </a:cxn>
                  <a:cxn ang="0">
                    <a:pos x="54" y="252"/>
                  </a:cxn>
                  <a:cxn ang="0">
                    <a:pos x="45" y="307"/>
                  </a:cxn>
                  <a:cxn ang="0">
                    <a:pos x="45" y="302"/>
                  </a:cxn>
                  <a:cxn ang="0">
                    <a:pos x="47" y="287"/>
                  </a:cxn>
                  <a:cxn ang="0">
                    <a:pos x="49" y="261"/>
                  </a:cxn>
                  <a:cxn ang="0">
                    <a:pos x="51" y="229"/>
                  </a:cxn>
                  <a:cxn ang="0">
                    <a:pos x="49" y="190"/>
                  </a:cxn>
                  <a:cxn ang="0">
                    <a:pos x="43" y="147"/>
                  </a:cxn>
                  <a:cxn ang="0">
                    <a:pos x="34" y="99"/>
                  </a:cxn>
                  <a:cxn ang="0">
                    <a:pos x="21" y="50"/>
                  </a:cxn>
                  <a:cxn ang="0">
                    <a:pos x="0" y="0"/>
                  </a:cxn>
                </a:cxnLst>
                <a:rect l="0" t="0" r="r" b="b"/>
                <a:pathLst>
                  <a:path w="58" h="307">
                    <a:moveTo>
                      <a:pt x="0" y="0"/>
                    </a:moveTo>
                    <a:lnTo>
                      <a:pt x="2" y="4"/>
                    </a:lnTo>
                    <a:lnTo>
                      <a:pt x="10" y="13"/>
                    </a:lnTo>
                    <a:lnTo>
                      <a:pt x="19" y="30"/>
                    </a:lnTo>
                    <a:lnTo>
                      <a:pt x="30" y="52"/>
                    </a:lnTo>
                    <a:lnTo>
                      <a:pt x="39" y="80"/>
                    </a:lnTo>
                    <a:lnTo>
                      <a:pt x="49" y="115"/>
                    </a:lnTo>
                    <a:lnTo>
                      <a:pt x="56" y="155"/>
                    </a:lnTo>
                    <a:lnTo>
                      <a:pt x="58" y="201"/>
                    </a:lnTo>
                    <a:lnTo>
                      <a:pt x="54" y="252"/>
                    </a:lnTo>
                    <a:lnTo>
                      <a:pt x="45" y="307"/>
                    </a:lnTo>
                    <a:lnTo>
                      <a:pt x="45" y="302"/>
                    </a:lnTo>
                    <a:lnTo>
                      <a:pt x="47" y="287"/>
                    </a:lnTo>
                    <a:lnTo>
                      <a:pt x="49" y="261"/>
                    </a:lnTo>
                    <a:lnTo>
                      <a:pt x="51" y="229"/>
                    </a:lnTo>
                    <a:lnTo>
                      <a:pt x="49" y="190"/>
                    </a:lnTo>
                    <a:lnTo>
                      <a:pt x="43" y="147"/>
                    </a:lnTo>
                    <a:lnTo>
                      <a:pt x="34" y="99"/>
                    </a:lnTo>
                    <a:lnTo>
                      <a:pt x="2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70"/>
              <p:cNvSpPr>
                <a:spLocks/>
              </p:cNvSpPr>
              <p:nvPr/>
            </p:nvSpPr>
            <p:spPr bwMode="auto">
              <a:xfrm>
                <a:off x="9636125" y="4719638"/>
                <a:ext cx="55562" cy="561975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28" y="93"/>
                  </a:cxn>
                  <a:cxn ang="0">
                    <a:pos x="24" y="186"/>
                  </a:cxn>
                  <a:cxn ang="0">
                    <a:pos x="24" y="354"/>
                  </a:cxn>
                  <a:cxn ang="0">
                    <a:pos x="17" y="352"/>
                  </a:cxn>
                  <a:cxn ang="0">
                    <a:pos x="7" y="352"/>
                  </a:cxn>
                  <a:cxn ang="0">
                    <a:pos x="0" y="350"/>
                  </a:cxn>
                  <a:cxn ang="0">
                    <a:pos x="2" y="268"/>
                  </a:cxn>
                  <a:cxn ang="0">
                    <a:pos x="5" y="197"/>
                  </a:cxn>
                  <a:cxn ang="0">
                    <a:pos x="11" y="138"/>
                  </a:cxn>
                  <a:cxn ang="0">
                    <a:pos x="19" y="89"/>
                  </a:cxn>
                  <a:cxn ang="0">
                    <a:pos x="24" y="50"/>
                  </a:cxn>
                  <a:cxn ang="0">
                    <a:pos x="30" y="22"/>
                  </a:cxn>
                  <a:cxn ang="0">
                    <a:pos x="33" y="5"/>
                  </a:cxn>
                  <a:cxn ang="0">
                    <a:pos x="35" y="0"/>
                  </a:cxn>
                </a:cxnLst>
                <a:rect l="0" t="0" r="r" b="b"/>
                <a:pathLst>
                  <a:path w="35" h="354">
                    <a:moveTo>
                      <a:pt x="35" y="0"/>
                    </a:moveTo>
                    <a:lnTo>
                      <a:pt x="28" y="93"/>
                    </a:lnTo>
                    <a:lnTo>
                      <a:pt x="24" y="186"/>
                    </a:lnTo>
                    <a:lnTo>
                      <a:pt x="24" y="354"/>
                    </a:lnTo>
                    <a:lnTo>
                      <a:pt x="17" y="352"/>
                    </a:lnTo>
                    <a:lnTo>
                      <a:pt x="7" y="352"/>
                    </a:lnTo>
                    <a:lnTo>
                      <a:pt x="0" y="350"/>
                    </a:lnTo>
                    <a:lnTo>
                      <a:pt x="2" y="268"/>
                    </a:lnTo>
                    <a:lnTo>
                      <a:pt x="5" y="197"/>
                    </a:lnTo>
                    <a:lnTo>
                      <a:pt x="11" y="138"/>
                    </a:lnTo>
                    <a:lnTo>
                      <a:pt x="19" y="89"/>
                    </a:lnTo>
                    <a:lnTo>
                      <a:pt x="24" y="50"/>
                    </a:lnTo>
                    <a:lnTo>
                      <a:pt x="30" y="22"/>
                    </a:lnTo>
                    <a:lnTo>
                      <a:pt x="33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A96B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71"/>
              <p:cNvSpPr>
                <a:spLocks/>
              </p:cNvSpPr>
              <p:nvPr/>
            </p:nvSpPr>
            <p:spPr bwMode="auto">
              <a:xfrm>
                <a:off x="10688638" y="4648200"/>
                <a:ext cx="134937" cy="6127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7" y="17"/>
                  </a:cxn>
                  <a:cxn ang="0">
                    <a:pos x="15" y="37"/>
                  </a:cxn>
                  <a:cxn ang="0">
                    <a:pos x="24" y="69"/>
                  </a:cxn>
                  <a:cxn ang="0">
                    <a:pos x="35" y="108"/>
                  </a:cxn>
                  <a:cxn ang="0">
                    <a:pos x="48" y="160"/>
                  </a:cxn>
                  <a:cxn ang="0">
                    <a:pos x="61" y="222"/>
                  </a:cxn>
                  <a:cxn ang="0">
                    <a:pos x="74" y="295"/>
                  </a:cxn>
                  <a:cxn ang="0">
                    <a:pos x="85" y="380"/>
                  </a:cxn>
                  <a:cxn ang="0">
                    <a:pos x="63" y="386"/>
                  </a:cxn>
                  <a:cxn ang="0">
                    <a:pos x="58" y="332"/>
                  </a:cxn>
                  <a:cxn ang="0">
                    <a:pos x="50" y="270"/>
                  </a:cxn>
                  <a:cxn ang="0">
                    <a:pos x="43" y="205"/>
                  </a:cxn>
                  <a:cxn ang="0">
                    <a:pos x="31" y="134"/>
                  </a:cxn>
                  <a:cxn ang="0">
                    <a:pos x="17" y="65"/>
                  </a:cxn>
                  <a:cxn ang="0">
                    <a:pos x="0" y="0"/>
                  </a:cxn>
                </a:cxnLst>
                <a:rect l="0" t="0" r="r" b="b"/>
                <a:pathLst>
                  <a:path w="85" h="386">
                    <a:moveTo>
                      <a:pt x="0" y="0"/>
                    </a:moveTo>
                    <a:lnTo>
                      <a:pt x="2" y="4"/>
                    </a:lnTo>
                    <a:lnTo>
                      <a:pt x="7" y="17"/>
                    </a:lnTo>
                    <a:lnTo>
                      <a:pt x="15" y="37"/>
                    </a:lnTo>
                    <a:lnTo>
                      <a:pt x="24" y="69"/>
                    </a:lnTo>
                    <a:lnTo>
                      <a:pt x="35" y="108"/>
                    </a:lnTo>
                    <a:lnTo>
                      <a:pt x="48" y="160"/>
                    </a:lnTo>
                    <a:lnTo>
                      <a:pt x="61" y="222"/>
                    </a:lnTo>
                    <a:lnTo>
                      <a:pt x="74" y="295"/>
                    </a:lnTo>
                    <a:lnTo>
                      <a:pt x="85" y="380"/>
                    </a:lnTo>
                    <a:lnTo>
                      <a:pt x="63" y="386"/>
                    </a:lnTo>
                    <a:lnTo>
                      <a:pt x="58" y="332"/>
                    </a:lnTo>
                    <a:lnTo>
                      <a:pt x="50" y="270"/>
                    </a:lnTo>
                    <a:lnTo>
                      <a:pt x="43" y="205"/>
                    </a:lnTo>
                    <a:lnTo>
                      <a:pt x="31" y="134"/>
                    </a:lnTo>
                    <a:lnTo>
                      <a:pt x="17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A96B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72"/>
              <p:cNvSpPr>
                <a:spLocks/>
              </p:cNvSpPr>
              <p:nvPr/>
            </p:nvSpPr>
            <p:spPr bwMode="auto">
              <a:xfrm>
                <a:off x="9807575" y="4618038"/>
                <a:ext cx="209550" cy="603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32" y="2"/>
                  </a:cxn>
                  <a:cxn ang="0">
                    <a:pos x="130" y="38"/>
                  </a:cxn>
                  <a:cxn ang="0">
                    <a:pos x="0" y="36"/>
                  </a:cxn>
                  <a:cxn ang="0">
                    <a:pos x="4" y="0"/>
                  </a:cxn>
                </a:cxnLst>
                <a:rect l="0" t="0" r="r" b="b"/>
                <a:pathLst>
                  <a:path w="132" h="38">
                    <a:moveTo>
                      <a:pt x="4" y="0"/>
                    </a:moveTo>
                    <a:lnTo>
                      <a:pt x="132" y="2"/>
                    </a:lnTo>
                    <a:lnTo>
                      <a:pt x="130" y="38"/>
                    </a:lnTo>
                    <a:lnTo>
                      <a:pt x="0" y="36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A96B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73"/>
              <p:cNvSpPr>
                <a:spLocks/>
              </p:cNvSpPr>
              <p:nvPr/>
            </p:nvSpPr>
            <p:spPr bwMode="auto">
              <a:xfrm>
                <a:off x="9880600" y="3330575"/>
                <a:ext cx="358775" cy="204788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4" y="0"/>
                  </a:cxn>
                  <a:cxn ang="0">
                    <a:pos x="194" y="4"/>
                  </a:cxn>
                  <a:cxn ang="0">
                    <a:pos x="209" y="13"/>
                  </a:cxn>
                  <a:cxn ang="0">
                    <a:pos x="220" y="30"/>
                  </a:cxn>
                  <a:cxn ang="0">
                    <a:pos x="226" y="49"/>
                  </a:cxn>
                  <a:cxn ang="0">
                    <a:pos x="222" y="71"/>
                  </a:cxn>
                  <a:cxn ang="0">
                    <a:pos x="213" y="90"/>
                  </a:cxn>
                  <a:cxn ang="0">
                    <a:pos x="196" y="105"/>
                  </a:cxn>
                  <a:cxn ang="0">
                    <a:pos x="174" y="112"/>
                  </a:cxn>
                  <a:cxn ang="0">
                    <a:pos x="67" y="129"/>
                  </a:cxn>
                  <a:cxn ang="0">
                    <a:pos x="58" y="129"/>
                  </a:cxn>
                  <a:cxn ang="0">
                    <a:pos x="38" y="125"/>
                  </a:cxn>
                  <a:cxn ang="0">
                    <a:pos x="19" y="116"/>
                  </a:cxn>
                  <a:cxn ang="0">
                    <a:pos x="6" y="99"/>
                  </a:cxn>
                  <a:cxn ang="0">
                    <a:pos x="0" y="80"/>
                  </a:cxn>
                  <a:cxn ang="0">
                    <a:pos x="2" y="58"/>
                  </a:cxn>
                  <a:cxn ang="0">
                    <a:pos x="13" y="37"/>
                  </a:cxn>
                  <a:cxn ang="0">
                    <a:pos x="32" y="21"/>
                  </a:cxn>
                  <a:cxn ang="0">
                    <a:pos x="56" y="13"/>
                  </a:cxn>
                  <a:cxn ang="0">
                    <a:pos x="166" y="0"/>
                  </a:cxn>
                </a:cxnLst>
                <a:rect l="0" t="0" r="r" b="b"/>
                <a:pathLst>
                  <a:path w="226" h="129">
                    <a:moveTo>
                      <a:pt x="166" y="0"/>
                    </a:moveTo>
                    <a:lnTo>
                      <a:pt x="174" y="0"/>
                    </a:lnTo>
                    <a:lnTo>
                      <a:pt x="194" y="4"/>
                    </a:lnTo>
                    <a:lnTo>
                      <a:pt x="209" y="13"/>
                    </a:lnTo>
                    <a:lnTo>
                      <a:pt x="220" y="30"/>
                    </a:lnTo>
                    <a:lnTo>
                      <a:pt x="226" y="49"/>
                    </a:lnTo>
                    <a:lnTo>
                      <a:pt x="222" y="71"/>
                    </a:lnTo>
                    <a:lnTo>
                      <a:pt x="213" y="90"/>
                    </a:lnTo>
                    <a:lnTo>
                      <a:pt x="196" y="105"/>
                    </a:lnTo>
                    <a:lnTo>
                      <a:pt x="174" y="112"/>
                    </a:lnTo>
                    <a:lnTo>
                      <a:pt x="67" y="129"/>
                    </a:lnTo>
                    <a:lnTo>
                      <a:pt x="58" y="129"/>
                    </a:lnTo>
                    <a:lnTo>
                      <a:pt x="38" y="125"/>
                    </a:lnTo>
                    <a:lnTo>
                      <a:pt x="19" y="116"/>
                    </a:lnTo>
                    <a:lnTo>
                      <a:pt x="6" y="99"/>
                    </a:lnTo>
                    <a:lnTo>
                      <a:pt x="0" y="80"/>
                    </a:lnTo>
                    <a:lnTo>
                      <a:pt x="2" y="58"/>
                    </a:lnTo>
                    <a:lnTo>
                      <a:pt x="13" y="37"/>
                    </a:lnTo>
                    <a:lnTo>
                      <a:pt x="32" y="21"/>
                    </a:lnTo>
                    <a:lnTo>
                      <a:pt x="56" y="13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E3DC9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74"/>
              <p:cNvSpPr>
                <a:spLocks/>
              </p:cNvSpPr>
              <p:nvPr/>
            </p:nvSpPr>
            <p:spPr bwMode="auto">
              <a:xfrm>
                <a:off x="9872663" y="3322638"/>
                <a:ext cx="374650" cy="1682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86" y="0"/>
                  </a:cxn>
                  <a:cxn ang="0">
                    <a:pos x="201" y="3"/>
                  </a:cxn>
                  <a:cxn ang="0">
                    <a:pos x="216" y="13"/>
                  </a:cxn>
                  <a:cxn ang="0">
                    <a:pos x="227" y="24"/>
                  </a:cxn>
                  <a:cxn ang="0">
                    <a:pos x="233" y="37"/>
                  </a:cxn>
                  <a:cxn ang="0">
                    <a:pos x="236" y="54"/>
                  </a:cxn>
                  <a:cxn ang="0">
                    <a:pos x="236" y="56"/>
                  </a:cxn>
                  <a:cxn ang="0">
                    <a:pos x="233" y="59"/>
                  </a:cxn>
                  <a:cxn ang="0">
                    <a:pos x="229" y="59"/>
                  </a:cxn>
                  <a:cxn ang="0">
                    <a:pos x="225" y="56"/>
                  </a:cxn>
                  <a:cxn ang="0">
                    <a:pos x="225" y="54"/>
                  </a:cxn>
                  <a:cxn ang="0">
                    <a:pos x="221" y="35"/>
                  </a:cxn>
                  <a:cxn ang="0">
                    <a:pos x="208" y="20"/>
                  </a:cxn>
                  <a:cxn ang="0">
                    <a:pos x="192" y="13"/>
                  </a:cxn>
                  <a:cxn ang="0">
                    <a:pos x="171" y="11"/>
                  </a:cxn>
                  <a:cxn ang="0">
                    <a:pos x="61" y="24"/>
                  </a:cxn>
                  <a:cxn ang="0">
                    <a:pos x="39" y="31"/>
                  </a:cxn>
                  <a:cxn ang="0">
                    <a:pos x="22" y="44"/>
                  </a:cxn>
                  <a:cxn ang="0">
                    <a:pos x="13" y="63"/>
                  </a:cxn>
                  <a:cxn ang="0">
                    <a:pos x="11" y="85"/>
                  </a:cxn>
                  <a:cxn ang="0">
                    <a:pos x="11" y="89"/>
                  </a:cxn>
                  <a:cxn ang="0">
                    <a:pos x="13" y="95"/>
                  </a:cxn>
                  <a:cxn ang="0">
                    <a:pos x="15" y="98"/>
                  </a:cxn>
                  <a:cxn ang="0">
                    <a:pos x="15" y="104"/>
                  </a:cxn>
                  <a:cxn ang="0">
                    <a:pos x="13" y="106"/>
                  </a:cxn>
                  <a:cxn ang="0">
                    <a:pos x="5" y="106"/>
                  </a:cxn>
                  <a:cxn ang="0">
                    <a:pos x="5" y="104"/>
                  </a:cxn>
                  <a:cxn ang="0">
                    <a:pos x="2" y="93"/>
                  </a:cxn>
                  <a:cxn ang="0">
                    <a:pos x="0" y="85"/>
                  </a:cxn>
                  <a:cxn ang="0">
                    <a:pos x="2" y="59"/>
                  </a:cxn>
                  <a:cxn ang="0">
                    <a:pos x="15" y="37"/>
                  </a:cxn>
                  <a:cxn ang="0">
                    <a:pos x="33" y="22"/>
                  </a:cxn>
                  <a:cxn ang="0">
                    <a:pos x="59" y="13"/>
                  </a:cxn>
                  <a:cxn ang="0">
                    <a:pos x="169" y="0"/>
                  </a:cxn>
                </a:cxnLst>
                <a:rect l="0" t="0" r="r" b="b"/>
                <a:pathLst>
                  <a:path w="236" h="106">
                    <a:moveTo>
                      <a:pt x="169" y="0"/>
                    </a:moveTo>
                    <a:lnTo>
                      <a:pt x="186" y="0"/>
                    </a:lnTo>
                    <a:lnTo>
                      <a:pt x="201" y="3"/>
                    </a:lnTo>
                    <a:lnTo>
                      <a:pt x="216" y="13"/>
                    </a:lnTo>
                    <a:lnTo>
                      <a:pt x="227" y="24"/>
                    </a:lnTo>
                    <a:lnTo>
                      <a:pt x="233" y="37"/>
                    </a:lnTo>
                    <a:lnTo>
                      <a:pt x="236" y="54"/>
                    </a:lnTo>
                    <a:lnTo>
                      <a:pt x="236" y="56"/>
                    </a:lnTo>
                    <a:lnTo>
                      <a:pt x="233" y="59"/>
                    </a:lnTo>
                    <a:lnTo>
                      <a:pt x="229" y="59"/>
                    </a:lnTo>
                    <a:lnTo>
                      <a:pt x="225" y="56"/>
                    </a:lnTo>
                    <a:lnTo>
                      <a:pt x="225" y="54"/>
                    </a:lnTo>
                    <a:lnTo>
                      <a:pt x="221" y="35"/>
                    </a:lnTo>
                    <a:lnTo>
                      <a:pt x="208" y="20"/>
                    </a:lnTo>
                    <a:lnTo>
                      <a:pt x="192" y="13"/>
                    </a:lnTo>
                    <a:lnTo>
                      <a:pt x="171" y="11"/>
                    </a:lnTo>
                    <a:lnTo>
                      <a:pt x="61" y="24"/>
                    </a:lnTo>
                    <a:lnTo>
                      <a:pt x="39" y="31"/>
                    </a:lnTo>
                    <a:lnTo>
                      <a:pt x="22" y="44"/>
                    </a:lnTo>
                    <a:lnTo>
                      <a:pt x="13" y="63"/>
                    </a:lnTo>
                    <a:lnTo>
                      <a:pt x="11" y="85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5" y="98"/>
                    </a:lnTo>
                    <a:lnTo>
                      <a:pt x="15" y="104"/>
                    </a:lnTo>
                    <a:lnTo>
                      <a:pt x="13" y="106"/>
                    </a:lnTo>
                    <a:lnTo>
                      <a:pt x="5" y="106"/>
                    </a:lnTo>
                    <a:lnTo>
                      <a:pt x="5" y="104"/>
                    </a:lnTo>
                    <a:lnTo>
                      <a:pt x="2" y="93"/>
                    </a:lnTo>
                    <a:lnTo>
                      <a:pt x="0" y="85"/>
                    </a:lnTo>
                    <a:lnTo>
                      <a:pt x="2" y="59"/>
                    </a:lnTo>
                    <a:lnTo>
                      <a:pt x="15" y="37"/>
                    </a:lnTo>
                    <a:lnTo>
                      <a:pt x="33" y="22"/>
                    </a:lnTo>
                    <a:lnTo>
                      <a:pt x="59" y="13"/>
                    </a:lnTo>
                    <a:lnTo>
                      <a:pt x="169" y="0"/>
                    </a:lnTo>
                    <a:close/>
                  </a:path>
                </a:pathLst>
              </a:custGeom>
              <a:solidFill>
                <a:srgbClr val="19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75"/>
              <p:cNvSpPr>
                <a:spLocks/>
              </p:cNvSpPr>
              <p:nvPr/>
            </p:nvSpPr>
            <p:spPr bwMode="auto">
              <a:xfrm>
                <a:off x="10353675" y="3254375"/>
                <a:ext cx="307975" cy="198438"/>
              </a:xfrm>
              <a:custGeom>
                <a:avLst/>
                <a:gdLst/>
                <a:ahLst/>
                <a:cxnLst>
                  <a:cxn ang="0">
                    <a:pos x="142" y="0"/>
                  </a:cxn>
                  <a:cxn ang="0">
                    <a:pos x="149" y="0"/>
                  </a:cxn>
                  <a:cxn ang="0">
                    <a:pos x="166" y="3"/>
                  </a:cxn>
                  <a:cxn ang="0">
                    <a:pos x="181" y="13"/>
                  </a:cxn>
                  <a:cxn ang="0">
                    <a:pos x="190" y="26"/>
                  </a:cxn>
                  <a:cxn ang="0">
                    <a:pos x="194" y="43"/>
                  </a:cxn>
                  <a:cxn ang="0">
                    <a:pos x="192" y="63"/>
                  </a:cxn>
                  <a:cxn ang="0">
                    <a:pos x="183" y="82"/>
                  </a:cxn>
                  <a:cxn ang="0">
                    <a:pos x="168" y="97"/>
                  </a:cxn>
                  <a:cxn ang="0">
                    <a:pos x="149" y="104"/>
                  </a:cxn>
                  <a:cxn ang="0">
                    <a:pos x="56" y="125"/>
                  </a:cxn>
                  <a:cxn ang="0">
                    <a:pos x="47" y="125"/>
                  </a:cxn>
                  <a:cxn ang="0">
                    <a:pos x="30" y="121"/>
                  </a:cxn>
                  <a:cxn ang="0">
                    <a:pos x="15" y="113"/>
                  </a:cxn>
                  <a:cxn ang="0">
                    <a:pos x="6" y="99"/>
                  </a:cxn>
                  <a:cxn ang="0">
                    <a:pos x="0" y="82"/>
                  </a:cxn>
                  <a:cxn ang="0">
                    <a:pos x="2" y="59"/>
                  </a:cxn>
                  <a:cxn ang="0">
                    <a:pos x="12" y="41"/>
                  </a:cxn>
                  <a:cxn ang="0">
                    <a:pos x="26" y="26"/>
                  </a:cxn>
                  <a:cxn ang="0">
                    <a:pos x="47" y="18"/>
                  </a:cxn>
                  <a:cxn ang="0">
                    <a:pos x="142" y="0"/>
                  </a:cxn>
                </a:cxnLst>
                <a:rect l="0" t="0" r="r" b="b"/>
                <a:pathLst>
                  <a:path w="194" h="125">
                    <a:moveTo>
                      <a:pt x="142" y="0"/>
                    </a:moveTo>
                    <a:lnTo>
                      <a:pt x="149" y="0"/>
                    </a:lnTo>
                    <a:lnTo>
                      <a:pt x="166" y="3"/>
                    </a:lnTo>
                    <a:lnTo>
                      <a:pt x="181" y="13"/>
                    </a:lnTo>
                    <a:lnTo>
                      <a:pt x="190" y="26"/>
                    </a:lnTo>
                    <a:lnTo>
                      <a:pt x="194" y="43"/>
                    </a:lnTo>
                    <a:lnTo>
                      <a:pt x="192" y="63"/>
                    </a:lnTo>
                    <a:lnTo>
                      <a:pt x="183" y="82"/>
                    </a:lnTo>
                    <a:lnTo>
                      <a:pt x="168" y="97"/>
                    </a:lnTo>
                    <a:lnTo>
                      <a:pt x="149" y="104"/>
                    </a:lnTo>
                    <a:lnTo>
                      <a:pt x="56" y="125"/>
                    </a:lnTo>
                    <a:lnTo>
                      <a:pt x="47" y="125"/>
                    </a:lnTo>
                    <a:lnTo>
                      <a:pt x="30" y="121"/>
                    </a:lnTo>
                    <a:lnTo>
                      <a:pt x="15" y="113"/>
                    </a:lnTo>
                    <a:lnTo>
                      <a:pt x="6" y="99"/>
                    </a:lnTo>
                    <a:lnTo>
                      <a:pt x="0" y="82"/>
                    </a:lnTo>
                    <a:lnTo>
                      <a:pt x="2" y="59"/>
                    </a:lnTo>
                    <a:lnTo>
                      <a:pt x="12" y="41"/>
                    </a:lnTo>
                    <a:lnTo>
                      <a:pt x="26" y="26"/>
                    </a:lnTo>
                    <a:lnTo>
                      <a:pt x="47" y="1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E3DC9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76"/>
              <p:cNvSpPr>
                <a:spLocks/>
              </p:cNvSpPr>
              <p:nvPr/>
            </p:nvSpPr>
            <p:spPr bwMode="auto">
              <a:xfrm>
                <a:off x="10345738" y="3244850"/>
                <a:ext cx="325437" cy="160338"/>
              </a:xfrm>
              <a:custGeom>
                <a:avLst/>
                <a:gdLst/>
                <a:ahLst/>
                <a:cxnLst>
                  <a:cxn ang="0">
                    <a:pos x="145" y="0"/>
                  </a:cxn>
                  <a:cxn ang="0">
                    <a:pos x="166" y="2"/>
                  </a:cxn>
                  <a:cxn ang="0">
                    <a:pos x="184" y="9"/>
                  </a:cxn>
                  <a:cxn ang="0">
                    <a:pos x="197" y="26"/>
                  </a:cxn>
                  <a:cxn ang="0">
                    <a:pos x="205" y="49"/>
                  </a:cxn>
                  <a:cxn ang="0">
                    <a:pos x="205" y="56"/>
                  </a:cxn>
                  <a:cxn ang="0">
                    <a:pos x="203" y="65"/>
                  </a:cxn>
                  <a:cxn ang="0">
                    <a:pos x="203" y="67"/>
                  </a:cxn>
                  <a:cxn ang="0">
                    <a:pos x="201" y="69"/>
                  </a:cxn>
                  <a:cxn ang="0">
                    <a:pos x="195" y="69"/>
                  </a:cxn>
                  <a:cxn ang="0">
                    <a:pos x="192" y="65"/>
                  </a:cxn>
                  <a:cxn ang="0">
                    <a:pos x="192" y="64"/>
                  </a:cxn>
                  <a:cxn ang="0">
                    <a:pos x="193" y="58"/>
                  </a:cxn>
                  <a:cxn ang="0">
                    <a:pos x="193" y="50"/>
                  </a:cxn>
                  <a:cxn ang="0">
                    <a:pos x="190" y="32"/>
                  </a:cxn>
                  <a:cxn ang="0">
                    <a:pos x="179" y="19"/>
                  </a:cxn>
                  <a:cxn ang="0">
                    <a:pos x="164" y="11"/>
                  </a:cxn>
                  <a:cxn ang="0">
                    <a:pos x="147" y="11"/>
                  </a:cxn>
                  <a:cxn ang="0">
                    <a:pos x="52" y="30"/>
                  </a:cxn>
                  <a:cxn ang="0">
                    <a:pos x="33" y="37"/>
                  </a:cxn>
                  <a:cxn ang="0">
                    <a:pos x="20" y="50"/>
                  </a:cxn>
                  <a:cxn ang="0">
                    <a:pos x="11" y="67"/>
                  </a:cxn>
                  <a:cxn ang="0">
                    <a:pos x="9" y="88"/>
                  </a:cxn>
                  <a:cxn ang="0">
                    <a:pos x="11" y="90"/>
                  </a:cxn>
                  <a:cxn ang="0">
                    <a:pos x="11" y="97"/>
                  </a:cxn>
                  <a:cxn ang="0">
                    <a:pos x="7" y="101"/>
                  </a:cxn>
                  <a:cxn ang="0">
                    <a:pos x="5" y="101"/>
                  </a:cxn>
                  <a:cxn ang="0">
                    <a:pos x="0" y="95"/>
                  </a:cxn>
                  <a:cxn ang="0">
                    <a:pos x="0" y="90"/>
                  </a:cxn>
                  <a:cxn ang="0">
                    <a:pos x="2" y="65"/>
                  </a:cxn>
                  <a:cxn ang="0">
                    <a:pos x="11" y="43"/>
                  </a:cxn>
                  <a:cxn ang="0">
                    <a:pos x="28" y="28"/>
                  </a:cxn>
                  <a:cxn ang="0">
                    <a:pos x="50" y="19"/>
                  </a:cxn>
                  <a:cxn ang="0">
                    <a:pos x="145" y="0"/>
                  </a:cxn>
                </a:cxnLst>
                <a:rect l="0" t="0" r="r" b="b"/>
                <a:pathLst>
                  <a:path w="205" h="101">
                    <a:moveTo>
                      <a:pt x="145" y="0"/>
                    </a:moveTo>
                    <a:lnTo>
                      <a:pt x="166" y="2"/>
                    </a:lnTo>
                    <a:lnTo>
                      <a:pt x="184" y="9"/>
                    </a:lnTo>
                    <a:lnTo>
                      <a:pt x="197" y="26"/>
                    </a:lnTo>
                    <a:lnTo>
                      <a:pt x="205" y="49"/>
                    </a:lnTo>
                    <a:lnTo>
                      <a:pt x="205" y="56"/>
                    </a:lnTo>
                    <a:lnTo>
                      <a:pt x="203" y="65"/>
                    </a:lnTo>
                    <a:lnTo>
                      <a:pt x="203" y="67"/>
                    </a:lnTo>
                    <a:lnTo>
                      <a:pt x="201" y="69"/>
                    </a:lnTo>
                    <a:lnTo>
                      <a:pt x="195" y="69"/>
                    </a:lnTo>
                    <a:lnTo>
                      <a:pt x="192" y="65"/>
                    </a:lnTo>
                    <a:lnTo>
                      <a:pt x="192" y="64"/>
                    </a:lnTo>
                    <a:lnTo>
                      <a:pt x="193" y="58"/>
                    </a:lnTo>
                    <a:lnTo>
                      <a:pt x="193" y="50"/>
                    </a:lnTo>
                    <a:lnTo>
                      <a:pt x="190" y="32"/>
                    </a:lnTo>
                    <a:lnTo>
                      <a:pt x="179" y="19"/>
                    </a:lnTo>
                    <a:lnTo>
                      <a:pt x="164" y="11"/>
                    </a:lnTo>
                    <a:lnTo>
                      <a:pt x="147" y="11"/>
                    </a:lnTo>
                    <a:lnTo>
                      <a:pt x="52" y="30"/>
                    </a:lnTo>
                    <a:lnTo>
                      <a:pt x="33" y="37"/>
                    </a:lnTo>
                    <a:lnTo>
                      <a:pt x="20" y="50"/>
                    </a:lnTo>
                    <a:lnTo>
                      <a:pt x="11" y="67"/>
                    </a:lnTo>
                    <a:lnTo>
                      <a:pt x="9" y="88"/>
                    </a:lnTo>
                    <a:lnTo>
                      <a:pt x="11" y="90"/>
                    </a:lnTo>
                    <a:lnTo>
                      <a:pt x="11" y="97"/>
                    </a:lnTo>
                    <a:lnTo>
                      <a:pt x="7" y="101"/>
                    </a:lnTo>
                    <a:lnTo>
                      <a:pt x="5" y="101"/>
                    </a:lnTo>
                    <a:lnTo>
                      <a:pt x="0" y="95"/>
                    </a:lnTo>
                    <a:lnTo>
                      <a:pt x="0" y="90"/>
                    </a:lnTo>
                    <a:lnTo>
                      <a:pt x="2" y="65"/>
                    </a:lnTo>
                    <a:lnTo>
                      <a:pt x="11" y="43"/>
                    </a:lnTo>
                    <a:lnTo>
                      <a:pt x="28" y="28"/>
                    </a:lnTo>
                    <a:lnTo>
                      <a:pt x="50" y="19"/>
                    </a:lnTo>
                    <a:lnTo>
                      <a:pt x="145" y="0"/>
                    </a:lnTo>
                    <a:close/>
                  </a:path>
                </a:pathLst>
              </a:custGeom>
              <a:solidFill>
                <a:srgbClr val="19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77"/>
              <p:cNvSpPr>
                <a:spLocks/>
              </p:cNvSpPr>
              <p:nvPr/>
            </p:nvSpPr>
            <p:spPr bwMode="auto">
              <a:xfrm>
                <a:off x="10226675" y="3346450"/>
                <a:ext cx="130175" cy="52388"/>
              </a:xfrm>
              <a:custGeom>
                <a:avLst/>
                <a:gdLst/>
                <a:ahLst/>
                <a:cxnLst>
                  <a:cxn ang="0">
                    <a:pos x="43" y="0"/>
                  </a:cxn>
                  <a:cxn ang="0">
                    <a:pos x="64" y="3"/>
                  </a:cxn>
                  <a:cxn ang="0">
                    <a:pos x="82" y="14"/>
                  </a:cxn>
                  <a:cxn ang="0">
                    <a:pos x="75" y="24"/>
                  </a:cxn>
                  <a:cxn ang="0">
                    <a:pos x="60" y="14"/>
                  </a:cxn>
                  <a:cxn ang="0">
                    <a:pos x="45" y="11"/>
                  </a:cxn>
                  <a:cxn ang="0">
                    <a:pos x="30" y="14"/>
                  </a:cxn>
                  <a:cxn ang="0">
                    <a:pos x="19" y="22"/>
                  </a:cxn>
                  <a:cxn ang="0">
                    <a:pos x="11" y="29"/>
                  </a:cxn>
                  <a:cxn ang="0">
                    <a:pos x="10" y="33"/>
                  </a:cxn>
                  <a:cxn ang="0">
                    <a:pos x="0" y="27"/>
                  </a:cxn>
                  <a:cxn ang="0">
                    <a:pos x="13" y="14"/>
                  </a:cxn>
                  <a:cxn ang="0">
                    <a:pos x="26" y="5"/>
                  </a:cxn>
                  <a:cxn ang="0">
                    <a:pos x="43" y="0"/>
                  </a:cxn>
                </a:cxnLst>
                <a:rect l="0" t="0" r="r" b="b"/>
                <a:pathLst>
                  <a:path w="82" h="33">
                    <a:moveTo>
                      <a:pt x="43" y="0"/>
                    </a:moveTo>
                    <a:lnTo>
                      <a:pt x="64" y="3"/>
                    </a:lnTo>
                    <a:lnTo>
                      <a:pt x="82" y="14"/>
                    </a:lnTo>
                    <a:lnTo>
                      <a:pt x="75" y="24"/>
                    </a:lnTo>
                    <a:lnTo>
                      <a:pt x="60" y="14"/>
                    </a:lnTo>
                    <a:lnTo>
                      <a:pt x="45" y="11"/>
                    </a:lnTo>
                    <a:lnTo>
                      <a:pt x="30" y="14"/>
                    </a:lnTo>
                    <a:lnTo>
                      <a:pt x="19" y="22"/>
                    </a:lnTo>
                    <a:lnTo>
                      <a:pt x="11" y="29"/>
                    </a:lnTo>
                    <a:lnTo>
                      <a:pt x="10" y="33"/>
                    </a:lnTo>
                    <a:lnTo>
                      <a:pt x="0" y="27"/>
                    </a:lnTo>
                    <a:lnTo>
                      <a:pt x="13" y="14"/>
                    </a:lnTo>
                    <a:lnTo>
                      <a:pt x="26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19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78"/>
              <p:cNvSpPr>
                <a:spLocks noEditPoints="1"/>
              </p:cNvSpPr>
              <p:nvPr/>
            </p:nvSpPr>
            <p:spPr bwMode="auto">
              <a:xfrm>
                <a:off x="9999663" y="3336925"/>
                <a:ext cx="227012" cy="50800"/>
              </a:xfrm>
              <a:custGeom>
                <a:avLst/>
                <a:gdLst/>
                <a:ahLst/>
                <a:cxnLst>
                  <a:cxn ang="0">
                    <a:pos x="13" y="11"/>
                  </a:cxn>
                  <a:cxn ang="0">
                    <a:pos x="2" y="13"/>
                  </a:cxn>
                  <a:cxn ang="0">
                    <a:pos x="0" y="13"/>
                  </a:cxn>
                  <a:cxn ang="0">
                    <a:pos x="13" y="11"/>
                  </a:cxn>
                  <a:cxn ang="0">
                    <a:pos x="95" y="0"/>
                  </a:cxn>
                  <a:cxn ang="0">
                    <a:pos x="110" y="2"/>
                  </a:cxn>
                  <a:cxn ang="0">
                    <a:pos x="125" y="7"/>
                  </a:cxn>
                  <a:cxn ang="0">
                    <a:pos x="136" y="19"/>
                  </a:cxn>
                  <a:cxn ang="0">
                    <a:pos x="140" y="26"/>
                  </a:cxn>
                  <a:cxn ang="0">
                    <a:pos x="143" y="32"/>
                  </a:cxn>
                  <a:cxn ang="0">
                    <a:pos x="136" y="26"/>
                  </a:cxn>
                  <a:cxn ang="0">
                    <a:pos x="121" y="17"/>
                  </a:cxn>
                  <a:cxn ang="0">
                    <a:pos x="100" y="11"/>
                  </a:cxn>
                  <a:cxn ang="0">
                    <a:pos x="89" y="9"/>
                  </a:cxn>
                  <a:cxn ang="0">
                    <a:pos x="52" y="9"/>
                  </a:cxn>
                  <a:cxn ang="0">
                    <a:pos x="32" y="11"/>
                  </a:cxn>
                  <a:cxn ang="0">
                    <a:pos x="13" y="11"/>
                  </a:cxn>
                  <a:cxn ang="0">
                    <a:pos x="30" y="9"/>
                  </a:cxn>
                  <a:cxn ang="0">
                    <a:pos x="48" y="6"/>
                  </a:cxn>
                  <a:cxn ang="0">
                    <a:pos x="67" y="4"/>
                  </a:cxn>
                  <a:cxn ang="0">
                    <a:pos x="84" y="2"/>
                  </a:cxn>
                  <a:cxn ang="0">
                    <a:pos x="95" y="0"/>
                  </a:cxn>
                </a:cxnLst>
                <a:rect l="0" t="0" r="r" b="b"/>
                <a:pathLst>
                  <a:path w="143" h="32">
                    <a:moveTo>
                      <a:pt x="13" y="11"/>
                    </a:moveTo>
                    <a:lnTo>
                      <a:pt x="2" y="13"/>
                    </a:lnTo>
                    <a:lnTo>
                      <a:pt x="0" y="13"/>
                    </a:lnTo>
                    <a:lnTo>
                      <a:pt x="13" y="11"/>
                    </a:lnTo>
                    <a:close/>
                    <a:moveTo>
                      <a:pt x="95" y="0"/>
                    </a:moveTo>
                    <a:lnTo>
                      <a:pt x="110" y="2"/>
                    </a:lnTo>
                    <a:lnTo>
                      <a:pt x="125" y="7"/>
                    </a:lnTo>
                    <a:lnTo>
                      <a:pt x="136" y="19"/>
                    </a:lnTo>
                    <a:lnTo>
                      <a:pt x="140" y="26"/>
                    </a:lnTo>
                    <a:lnTo>
                      <a:pt x="143" y="32"/>
                    </a:lnTo>
                    <a:lnTo>
                      <a:pt x="136" y="26"/>
                    </a:lnTo>
                    <a:lnTo>
                      <a:pt x="121" y="17"/>
                    </a:lnTo>
                    <a:lnTo>
                      <a:pt x="100" y="11"/>
                    </a:lnTo>
                    <a:lnTo>
                      <a:pt x="89" y="9"/>
                    </a:lnTo>
                    <a:lnTo>
                      <a:pt x="52" y="9"/>
                    </a:lnTo>
                    <a:lnTo>
                      <a:pt x="32" y="11"/>
                    </a:lnTo>
                    <a:lnTo>
                      <a:pt x="13" y="11"/>
                    </a:lnTo>
                    <a:lnTo>
                      <a:pt x="30" y="9"/>
                    </a:lnTo>
                    <a:lnTo>
                      <a:pt x="48" y="6"/>
                    </a:lnTo>
                    <a:lnTo>
                      <a:pt x="67" y="4"/>
                    </a:lnTo>
                    <a:lnTo>
                      <a:pt x="84" y="2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79"/>
              <p:cNvSpPr>
                <a:spLocks/>
              </p:cNvSpPr>
              <p:nvPr/>
            </p:nvSpPr>
            <p:spPr bwMode="auto">
              <a:xfrm>
                <a:off x="10472738" y="3262313"/>
                <a:ext cx="179387" cy="57150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86" y="0"/>
                  </a:cxn>
                  <a:cxn ang="0">
                    <a:pos x="97" y="6"/>
                  </a:cxn>
                  <a:cxn ang="0">
                    <a:pos x="106" y="17"/>
                  </a:cxn>
                  <a:cxn ang="0">
                    <a:pos x="113" y="36"/>
                  </a:cxn>
                  <a:cxn ang="0">
                    <a:pos x="112" y="32"/>
                  </a:cxn>
                  <a:cxn ang="0">
                    <a:pos x="106" y="23"/>
                  </a:cxn>
                  <a:cxn ang="0">
                    <a:pos x="95" y="13"/>
                  </a:cxn>
                  <a:cxn ang="0">
                    <a:pos x="80" y="8"/>
                  </a:cxn>
                  <a:cxn ang="0">
                    <a:pos x="52" y="8"/>
                  </a:cxn>
                  <a:cxn ang="0">
                    <a:pos x="35" y="10"/>
                  </a:cxn>
                  <a:cxn ang="0">
                    <a:pos x="17" y="12"/>
                  </a:cxn>
                  <a:cxn ang="0">
                    <a:pos x="5" y="13"/>
                  </a:cxn>
                  <a:cxn ang="0">
                    <a:pos x="0" y="13"/>
                  </a:cxn>
                  <a:cxn ang="0">
                    <a:pos x="65" y="0"/>
                  </a:cxn>
                </a:cxnLst>
                <a:rect l="0" t="0" r="r" b="b"/>
                <a:pathLst>
                  <a:path w="113" h="36">
                    <a:moveTo>
                      <a:pt x="65" y="0"/>
                    </a:moveTo>
                    <a:lnTo>
                      <a:pt x="86" y="0"/>
                    </a:lnTo>
                    <a:lnTo>
                      <a:pt x="97" y="6"/>
                    </a:lnTo>
                    <a:lnTo>
                      <a:pt x="106" y="17"/>
                    </a:lnTo>
                    <a:lnTo>
                      <a:pt x="113" y="36"/>
                    </a:lnTo>
                    <a:lnTo>
                      <a:pt x="112" y="32"/>
                    </a:lnTo>
                    <a:lnTo>
                      <a:pt x="106" y="23"/>
                    </a:lnTo>
                    <a:lnTo>
                      <a:pt x="95" y="13"/>
                    </a:lnTo>
                    <a:lnTo>
                      <a:pt x="80" y="8"/>
                    </a:lnTo>
                    <a:lnTo>
                      <a:pt x="52" y="8"/>
                    </a:lnTo>
                    <a:lnTo>
                      <a:pt x="35" y="10"/>
                    </a:lnTo>
                    <a:lnTo>
                      <a:pt x="17" y="12"/>
                    </a:lnTo>
                    <a:lnTo>
                      <a:pt x="5" y="13"/>
                    </a:lnTo>
                    <a:lnTo>
                      <a:pt x="0" y="1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80"/>
              <p:cNvSpPr>
                <a:spLocks/>
              </p:cNvSpPr>
              <p:nvPr/>
            </p:nvSpPr>
            <p:spPr bwMode="auto">
              <a:xfrm>
                <a:off x="9842500" y="4144963"/>
                <a:ext cx="325437" cy="260350"/>
              </a:xfrm>
              <a:custGeom>
                <a:avLst/>
                <a:gdLst/>
                <a:ahLst/>
                <a:cxnLst>
                  <a:cxn ang="0">
                    <a:pos x="205" y="0"/>
                  </a:cxn>
                  <a:cxn ang="0">
                    <a:pos x="125" y="164"/>
                  </a:cxn>
                  <a:cxn ang="0">
                    <a:pos x="110" y="157"/>
                  </a:cxn>
                  <a:cxn ang="0">
                    <a:pos x="93" y="145"/>
                  </a:cxn>
                  <a:cxn ang="0">
                    <a:pos x="73" y="129"/>
                  </a:cxn>
                  <a:cxn ang="0">
                    <a:pos x="49" y="103"/>
                  </a:cxn>
                  <a:cxn ang="0">
                    <a:pos x="36" y="84"/>
                  </a:cxn>
                  <a:cxn ang="0">
                    <a:pos x="23" y="62"/>
                  </a:cxn>
                  <a:cxn ang="0">
                    <a:pos x="11" y="39"/>
                  </a:cxn>
                  <a:cxn ang="0">
                    <a:pos x="4" y="21"/>
                  </a:cxn>
                  <a:cxn ang="0">
                    <a:pos x="0" y="6"/>
                  </a:cxn>
                  <a:cxn ang="0">
                    <a:pos x="13" y="7"/>
                  </a:cxn>
                  <a:cxn ang="0">
                    <a:pos x="39" y="15"/>
                  </a:cxn>
                  <a:cxn ang="0">
                    <a:pos x="54" y="21"/>
                  </a:cxn>
                  <a:cxn ang="0">
                    <a:pos x="75" y="24"/>
                  </a:cxn>
                  <a:cxn ang="0">
                    <a:pos x="99" y="28"/>
                  </a:cxn>
                  <a:cxn ang="0">
                    <a:pos x="131" y="28"/>
                  </a:cxn>
                  <a:cxn ang="0">
                    <a:pos x="138" y="26"/>
                  </a:cxn>
                  <a:cxn ang="0">
                    <a:pos x="151" y="21"/>
                  </a:cxn>
                  <a:cxn ang="0">
                    <a:pos x="168" y="15"/>
                  </a:cxn>
                  <a:cxn ang="0">
                    <a:pos x="185" y="7"/>
                  </a:cxn>
                  <a:cxn ang="0">
                    <a:pos x="198" y="2"/>
                  </a:cxn>
                  <a:cxn ang="0">
                    <a:pos x="205" y="0"/>
                  </a:cxn>
                </a:cxnLst>
                <a:rect l="0" t="0" r="r" b="b"/>
                <a:pathLst>
                  <a:path w="205" h="164">
                    <a:moveTo>
                      <a:pt x="205" y="0"/>
                    </a:moveTo>
                    <a:lnTo>
                      <a:pt x="125" y="164"/>
                    </a:lnTo>
                    <a:lnTo>
                      <a:pt x="110" y="157"/>
                    </a:lnTo>
                    <a:lnTo>
                      <a:pt x="93" y="145"/>
                    </a:lnTo>
                    <a:lnTo>
                      <a:pt x="73" y="129"/>
                    </a:lnTo>
                    <a:lnTo>
                      <a:pt x="49" y="103"/>
                    </a:lnTo>
                    <a:lnTo>
                      <a:pt x="36" y="84"/>
                    </a:lnTo>
                    <a:lnTo>
                      <a:pt x="23" y="62"/>
                    </a:lnTo>
                    <a:lnTo>
                      <a:pt x="11" y="39"/>
                    </a:lnTo>
                    <a:lnTo>
                      <a:pt x="4" y="21"/>
                    </a:lnTo>
                    <a:lnTo>
                      <a:pt x="0" y="6"/>
                    </a:lnTo>
                    <a:lnTo>
                      <a:pt x="13" y="7"/>
                    </a:lnTo>
                    <a:lnTo>
                      <a:pt x="39" y="15"/>
                    </a:lnTo>
                    <a:lnTo>
                      <a:pt x="54" y="21"/>
                    </a:lnTo>
                    <a:lnTo>
                      <a:pt x="75" y="24"/>
                    </a:lnTo>
                    <a:lnTo>
                      <a:pt x="99" y="28"/>
                    </a:lnTo>
                    <a:lnTo>
                      <a:pt x="131" y="28"/>
                    </a:lnTo>
                    <a:lnTo>
                      <a:pt x="138" y="26"/>
                    </a:lnTo>
                    <a:lnTo>
                      <a:pt x="151" y="21"/>
                    </a:lnTo>
                    <a:lnTo>
                      <a:pt x="168" y="15"/>
                    </a:lnTo>
                    <a:lnTo>
                      <a:pt x="185" y="7"/>
                    </a:lnTo>
                    <a:lnTo>
                      <a:pt x="198" y="2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81"/>
              <p:cNvSpPr>
                <a:spLocks/>
              </p:cNvSpPr>
              <p:nvPr/>
            </p:nvSpPr>
            <p:spPr bwMode="auto">
              <a:xfrm>
                <a:off x="10167938" y="4121150"/>
                <a:ext cx="290512" cy="260350"/>
              </a:xfrm>
              <a:custGeom>
                <a:avLst/>
                <a:gdLst/>
                <a:ahLst/>
                <a:cxnLst>
                  <a:cxn ang="0">
                    <a:pos x="183" y="0"/>
                  </a:cxn>
                  <a:cxn ang="0">
                    <a:pos x="179" y="43"/>
                  </a:cxn>
                  <a:cxn ang="0">
                    <a:pos x="171" y="80"/>
                  </a:cxn>
                  <a:cxn ang="0">
                    <a:pos x="162" y="110"/>
                  </a:cxn>
                  <a:cxn ang="0">
                    <a:pos x="153" y="134"/>
                  </a:cxn>
                  <a:cxn ang="0">
                    <a:pos x="145" y="151"/>
                  </a:cxn>
                  <a:cxn ang="0">
                    <a:pos x="138" y="160"/>
                  </a:cxn>
                  <a:cxn ang="0">
                    <a:pos x="136" y="164"/>
                  </a:cxn>
                  <a:cxn ang="0">
                    <a:pos x="0" y="15"/>
                  </a:cxn>
                  <a:cxn ang="0">
                    <a:pos x="4" y="17"/>
                  </a:cxn>
                  <a:cxn ang="0">
                    <a:pos x="15" y="19"/>
                  </a:cxn>
                  <a:cxn ang="0">
                    <a:pos x="32" y="22"/>
                  </a:cxn>
                  <a:cxn ang="0">
                    <a:pos x="54" y="24"/>
                  </a:cxn>
                  <a:cxn ang="0">
                    <a:pos x="80" y="24"/>
                  </a:cxn>
                  <a:cxn ang="0">
                    <a:pos x="110" y="22"/>
                  </a:cxn>
                  <a:cxn ang="0">
                    <a:pos x="136" y="21"/>
                  </a:cxn>
                  <a:cxn ang="0">
                    <a:pos x="160" y="13"/>
                  </a:cxn>
                  <a:cxn ang="0">
                    <a:pos x="168" y="13"/>
                  </a:cxn>
                  <a:cxn ang="0">
                    <a:pos x="173" y="11"/>
                  </a:cxn>
                  <a:cxn ang="0">
                    <a:pos x="183" y="0"/>
                  </a:cxn>
                </a:cxnLst>
                <a:rect l="0" t="0" r="r" b="b"/>
                <a:pathLst>
                  <a:path w="183" h="164">
                    <a:moveTo>
                      <a:pt x="183" y="0"/>
                    </a:moveTo>
                    <a:lnTo>
                      <a:pt x="179" y="43"/>
                    </a:lnTo>
                    <a:lnTo>
                      <a:pt x="171" y="80"/>
                    </a:lnTo>
                    <a:lnTo>
                      <a:pt x="162" y="110"/>
                    </a:lnTo>
                    <a:lnTo>
                      <a:pt x="153" y="134"/>
                    </a:lnTo>
                    <a:lnTo>
                      <a:pt x="145" y="151"/>
                    </a:lnTo>
                    <a:lnTo>
                      <a:pt x="138" y="160"/>
                    </a:lnTo>
                    <a:lnTo>
                      <a:pt x="136" y="164"/>
                    </a:lnTo>
                    <a:lnTo>
                      <a:pt x="0" y="15"/>
                    </a:lnTo>
                    <a:lnTo>
                      <a:pt x="4" y="17"/>
                    </a:lnTo>
                    <a:lnTo>
                      <a:pt x="15" y="19"/>
                    </a:lnTo>
                    <a:lnTo>
                      <a:pt x="32" y="22"/>
                    </a:lnTo>
                    <a:lnTo>
                      <a:pt x="54" y="24"/>
                    </a:lnTo>
                    <a:lnTo>
                      <a:pt x="80" y="24"/>
                    </a:lnTo>
                    <a:lnTo>
                      <a:pt x="110" y="22"/>
                    </a:lnTo>
                    <a:lnTo>
                      <a:pt x="136" y="21"/>
                    </a:lnTo>
                    <a:lnTo>
                      <a:pt x="160" y="13"/>
                    </a:lnTo>
                    <a:lnTo>
                      <a:pt x="168" y="13"/>
                    </a:lnTo>
                    <a:lnTo>
                      <a:pt x="173" y="11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82"/>
              <p:cNvSpPr>
                <a:spLocks/>
              </p:cNvSpPr>
              <p:nvPr/>
            </p:nvSpPr>
            <p:spPr bwMode="auto">
              <a:xfrm>
                <a:off x="9842500" y="4144963"/>
                <a:ext cx="325437" cy="228600"/>
              </a:xfrm>
              <a:custGeom>
                <a:avLst/>
                <a:gdLst/>
                <a:ahLst/>
                <a:cxnLst>
                  <a:cxn ang="0">
                    <a:pos x="205" y="0"/>
                  </a:cxn>
                  <a:cxn ang="0">
                    <a:pos x="125" y="144"/>
                  </a:cxn>
                  <a:cxn ang="0">
                    <a:pos x="121" y="142"/>
                  </a:cxn>
                  <a:cxn ang="0">
                    <a:pos x="112" y="136"/>
                  </a:cxn>
                  <a:cxn ang="0">
                    <a:pos x="99" y="129"/>
                  </a:cxn>
                  <a:cxn ang="0">
                    <a:pos x="84" y="116"/>
                  </a:cxn>
                  <a:cxn ang="0">
                    <a:pos x="65" y="101"/>
                  </a:cxn>
                  <a:cxn ang="0">
                    <a:pos x="49" y="84"/>
                  </a:cxn>
                  <a:cxn ang="0">
                    <a:pos x="37" y="71"/>
                  </a:cxn>
                  <a:cxn ang="0">
                    <a:pos x="28" y="54"/>
                  </a:cxn>
                  <a:cxn ang="0">
                    <a:pos x="17" y="37"/>
                  </a:cxn>
                  <a:cxn ang="0">
                    <a:pos x="4" y="11"/>
                  </a:cxn>
                  <a:cxn ang="0">
                    <a:pos x="0" y="6"/>
                  </a:cxn>
                  <a:cxn ang="0">
                    <a:pos x="71" y="6"/>
                  </a:cxn>
                  <a:cxn ang="0">
                    <a:pos x="118" y="4"/>
                  </a:cxn>
                  <a:cxn ang="0">
                    <a:pos x="170" y="2"/>
                  </a:cxn>
                  <a:cxn ang="0">
                    <a:pos x="205" y="0"/>
                  </a:cxn>
                </a:cxnLst>
                <a:rect l="0" t="0" r="r" b="b"/>
                <a:pathLst>
                  <a:path w="205" h="144">
                    <a:moveTo>
                      <a:pt x="205" y="0"/>
                    </a:moveTo>
                    <a:lnTo>
                      <a:pt x="125" y="144"/>
                    </a:lnTo>
                    <a:lnTo>
                      <a:pt x="121" y="142"/>
                    </a:lnTo>
                    <a:lnTo>
                      <a:pt x="112" y="136"/>
                    </a:lnTo>
                    <a:lnTo>
                      <a:pt x="99" y="129"/>
                    </a:lnTo>
                    <a:lnTo>
                      <a:pt x="84" y="116"/>
                    </a:lnTo>
                    <a:lnTo>
                      <a:pt x="65" y="101"/>
                    </a:lnTo>
                    <a:lnTo>
                      <a:pt x="49" y="84"/>
                    </a:lnTo>
                    <a:lnTo>
                      <a:pt x="37" y="71"/>
                    </a:lnTo>
                    <a:lnTo>
                      <a:pt x="28" y="54"/>
                    </a:lnTo>
                    <a:lnTo>
                      <a:pt x="17" y="37"/>
                    </a:lnTo>
                    <a:lnTo>
                      <a:pt x="4" y="11"/>
                    </a:lnTo>
                    <a:lnTo>
                      <a:pt x="0" y="6"/>
                    </a:lnTo>
                    <a:lnTo>
                      <a:pt x="71" y="6"/>
                    </a:lnTo>
                    <a:lnTo>
                      <a:pt x="118" y="4"/>
                    </a:lnTo>
                    <a:lnTo>
                      <a:pt x="170" y="2"/>
                    </a:lnTo>
                    <a:lnTo>
                      <a:pt x="205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83"/>
              <p:cNvSpPr>
                <a:spLocks/>
              </p:cNvSpPr>
              <p:nvPr/>
            </p:nvSpPr>
            <p:spPr bwMode="auto">
              <a:xfrm>
                <a:off x="10171113" y="4121150"/>
                <a:ext cx="287337" cy="225425"/>
              </a:xfrm>
              <a:custGeom>
                <a:avLst/>
                <a:gdLst/>
                <a:ahLst/>
                <a:cxnLst>
                  <a:cxn ang="0">
                    <a:pos x="181" y="0"/>
                  </a:cxn>
                  <a:cxn ang="0">
                    <a:pos x="179" y="13"/>
                  </a:cxn>
                  <a:cxn ang="0">
                    <a:pos x="177" y="32"/>
                  </a:cxn>
                  <a:cxn ang="0">
                    <a:pos x="171" y="52"/>
                  </a:cxn>
                  <a:cxn ang="0">
                    <a:pos x="168" y="71"/>
                  </a:cxn>
                  <a:cxn ang="0">
                    <a:pos x="160" y="93"/>
                  </a:cxn>
                  <a:cxn ang="0">
                    <a:pos x="151" y="114"/>
                  </a:cxn>
                  <a:cxn ang="0">
                    <a:pos x="145" y="129"/>
                  </a:cxn>
                  <a:cxn ang="0">
                    <a:pos x="140" y="138"/>
                  </a:cxn>
                  <a:cxn ang="0">
                    <a:pos x="138" y="142"/>
                  </a:cxn>
                  <a:cxn ang="0">
                    <a:pos x="0" y="15"/>
                  </a:cxn>
                  <a:cxn ang="0">
                    <a:pos x="9" y="15"/>
                  </a:cxn>
                  <a:cxn ang="0">
                    <a:pos x="93" y="9"/>
                  </a:cxn>
                  <a:cxn ang="0">
                    <a:pos x="177" y="2"/>
                  </a:cxn>
                  <a:cxn ang="0">
                    <a:pos x="181" y="0"/>
                  </a:cxn>
                </a:cxnLst>
                <a:rect l="0" t="0" r="r" b="b"/>
                <a:pathLst>
                  <a:path w="181" h="142">
                    <a:moveTo>
                      <a:pt x="181" y="0"/>
                    </a:moveTo>
                    <a:lnTo>
                      <a:pt x="179" y="13"/>
                    </a:lnTo>
                    <a:lnTo>
                      <a:pt x="177" y="32"/>
                    </a:lnTo>
                    <a:lnTo>
                      <a:pt x="171" y="52"/>
                    </a:lnTo>
                    <a:lnTo>
                      <a:pt x="168" y="71"/>
                    </a:lnTo>
                    <a:lnTo>
                      <a:pt x="160" y="93"/>
                    </a:lnTo>
                    <a:lnTo>
                      <a:pt x="151" y="114"/>
                    </a:lnTo>
                    <a:lnTo>
                      <a:pt x="145" y="129"/>
                    </a:lnTo>
                    <a:lnTo>
                      <a:pt x="140" y="138"/>
                    </a:lnTo>
                    <a:lnTo>
                      <a:pt x="138" y="142"/>
                    </a:lnTo>
                    <a:lnTo>
                      <a:pt x="0" y="15"/>
                    </a:lnTo>
                    <a:lnTo>
                      <a:pt x="9" y="15"/>
                    </a:lnTo>
                    <a:lnTo>
                      <a:pt x="93" y="9"/>
                    </a:lnTo>
                    <a:lnTo>
                      <a:pt x="177" y="2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32" name="Group 431"/>
            <p:cNvGrpSpPr/>
            <p:nvPr/>
          </p:nvGrpSpPr>
          <p:grpSpPr>
            <a:xfrm>
              <a:off x="3784388" y="3352595"/>
              <a:ext cx="303805" cy="470551"/>
              <a:chOff x="2436813" y="1071563"/>
              <a:chExt cx="1397001" cy="2163762"/>
            </a:xfrm>
          </p:grpSpPr>
          <p:sp>
            <p:nvSpPr>
              <p:cNvPr id="433" name="Freeform 8"/>
              <p:cNvSpPr>
                <a:spLocks/>
              </p:cNvSpPr>
              <p:nvPr/>
            </p:nvSpPr>
            <p:spPr bwMode="auto">
              <a:xfrm>
                <a:off x="2982913" y="2381250"/>
                <a:ext cx="598488" cy="854075"/>
              </a:xfrm>
              <a:custGeom>
                <a:avLst/>
                <a:gdLst/>
                <a:ahLst/>
                <a:cxnLst>
                  <a:cxn ang="0">
                    <a:pos x="335" y="0"/>
                  </a:cxn>
                  <a:cxn ang="0">
                    <a:pos x="335" y="5"/>
                  </a:cxn>
                  <a:cxn ang="0">
                    <a:pos x="337" y="17"/>
                  </a:cxn>
                  <a:cxn ang="0">
                    <a:pos x="340" y="37"/>
                  </a:cxn>
                  <a:cxn ang="0">
                    <a:pos x="345" y="63"/>
                  </a:cxn>
                  <a:cxn ang="0">
                    <a:pos x="350" y="95"/>
                  </a:cxn>
                  <a:cxn ang="0">
                    <a:pos x="354" y="134"/>
                  </a:cxn>
                  <a:cxn ang="0">
                    <a:pos x="360" y="177"/>
                  </a:cxn>
                  <a:cxn ang="0">
                    <a:pos x="366" y="226"/>
                  </a:cxn>
                  <a:cxn ang="0">
                    <a:pos x="370" y="278"/>
                  </a:cxn>
                  <a:cxn ang="0">
                    <a:pos x="373" y="333"/>
                  </a:cxn>
                  <a:cxn ang="0">
                    <a:pos x="376" y="393"/>
                  </a:cxn>
                  <a:cxn ang="0">
                    <a:pos x="377" y="455"/>
                  </a:cxn>
                  <a:cxn ang="0">
                    <a:pos x="377" y="518"/>
                  </a:cxn>
                  <a:cxn ang="0">
                    <a:pos x="325" y="527"/>
                  </a:cxn>
                  <a:cxn ang="0">
                    <a:pos x="268" y="534"/>
                  </a:cxn>
                  <a:cxn ang="0">
                    <a:pos x="208" y="537"/>
                  </a:cxn>
                  <a:cxn ang="0">
                    <a:pos x="143" y="538"/>
                  </a:cxn>
                  <a:cxn ang="0">
                    <a:pos x="82" y="537"/>
                  </a:cxn>
                  <a:cxn ang="0">
                    <a:pos x="26" y="534"/>
                  </a:cxn>
                  <a:cxn ang="0">
                    <a:pos x="0" y="15"/>
                  </a:cxn>
                  <a:cxn ang="0">
                    <a:pos x="3" y="15"/>
                  </a:cxn>
                  <a:cxn ang="0">
                    <a:pos x="16" y="16"/>
                  </a:cxn>
                  <a:cxn ang="0">
                    <a:pos x="33" y="19"/>
                  </a:cxn>
                  <a:cxn ang="0">
                    <a:pos x="58" y="20"/>
                  </a:cxn>
                  <a:cxn ang="0">
                    <a:pos x="86" y="22"/>
                  </a:cxn>
                  <a:cxn ang="0">
                    <a:pos x="120" y="23"/>
                  </a:cxn>
                  <a:cxn ang="0">
                    <a:pos x="158" y="23"/>
                  </a:cxn>
                  <a:cxn ang="0">
                    <a:pos x="199" y="22"/>
                  </a:cxn>
                  <a:cxn ang="0">
                    <a:pos x="243" y="17"/>
                  </a:cxn>
                  <a:cxn ang="0">
                    <a:pos x="288" y="10"/>
                  </a:cxn>
                  <a:cxn ang="0">
                    <a:pos x="335" y="0"/>
                  </a:cxn>
                </a:cxnLst>
                <a:rect l="0" t="0" r="r" b="b"/>
                <a:pathLst>
                  <a:path w="377" h="538">
                    <a:moveTo>
                      <a:pt x="335" y="0"/>
                    </a:moveTo>
                    <a:lnTo>
                      <a:pt x="335" y="5"/>
                    </a:lnTo>
                    <a:lnTo>
                      <a:pt x="337" y="17"/>
                    </a:lnTo>
                    <a:lnTo>
                      <a:pt x="340" y="37"/>
                    </a:lnTo>
                    <a:lnTo>
                      <a:pt x="345" y="63"/>
                    </a:lnTo>
                    <a:lnTo>
                      <a:pt x="350" y="95"/>
                    </a:lnTo>
                    <a:lnTo>
                      <a:pt x="354" y="134"/>
                    </a:lnTo>
                    <a:lnTo>
                      <a:pt x="360" y="177"/>
                    </a:lnTo>
                    <a:lnTo>
                      <a:pt x="366" y="226"/>
                    </a:lnTo>
                    <a:lnTo>
                      <a:pt x="370" y="278"/>
                    </a:lnTo>
                    <a:lnTo>
                      <a:pt x="373" y="333"/>
                    </a:lnTo>
                    <a:lnTo>
                      <a:pt x="376" y="393"/>
                    </a:lnTo>
                    <a:lnTo>
                      <a:pt x="377" y="455"/>
                    </a:lnTo>
                    <a:lnTo>
                      <a:pt x="377" y="518"/>
                    </a:lnTo>
                    <a:lnTo>
                      <a:pt x="325" y="527"/>
                    </a:lnTo>
                    <a:lnTo>
                      <a:pt x="268" y="534"/>
                    </a:lnTo>
                    <a:lnTo>
                      <a:pt x="208" y="537"/>
                    </a:lnTo>
                    <a:lnTo>
                      <a:pt x="143" y="538"/>
                    </a:lnTo>
                    <a:lnTo>
                      <a:pt x="82" y="537"/>
                    </a:lnTo>
                    <a:lnTo>
                      <a:pt x="26" y="534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16" y="16"/>
                    </a:lnTo>
                    <a:lnTo>
                      <a:pt x="33" y="19"/>
                    </a:lnTo>
                    <a:lnTo>
                      <a:pt x="58" y="20"/>
                    </a:lnTo>
                    <a:lnTo>
                      <a:pt x="86" y="22"/>
                    </a:lnTo>
                    <a:lnTo>
                      <a:pt x="120" y="23"/>
                    </a:lnTo>
                    <a:lnTo>
                      <a:pt x="158" y="23"/>
                    </a:lnTo>
                    <a:lnTo>
                      <a:pt x="199" y="22"/>
                    </a:lnTo>
                    <a:lnTo>
                      <a:pt x="243" y="17"/>
                    </a:lnTo>
                    <a:lnTo>
                      <a:pt x="288" y="10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F7FAF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9"/>
              <p:cNvSpPr>
                <a:spLocks/>
              </p:cNvSpPr>
              <p:nvPr/>
            </p:nvSpPr>
            <p:spPr bwMode="auto">
              <a:xfrm>
                <a:off x="3444876" y="2381250"/>
                <a:ext cx="127000" cy="83661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2" y="19"/>
                  </a:cxn>
                  <a:cxn ang="0">
                    <a:pos x="46" y="44"/>
                  </a:cxn>
                  <a:cxn ang="0">
                    <a:pos x="52" y="77"/>
                  </a:cxn>
                  <a:cxn ang="0">
                    <a:pos x="58" y="116"/>
                  </a:cxn>
                  <a:cxn ang="0">
                    <a:pos x="62" y="161"/>
                  </a:cxn>
                  <a:cxn ang="0">
                    <a:pos x="68" y="211"/>
                  </a:cxn>
                  <a:cxn ang="0">
                    <a:pos x="73" y="266"/>
                  </a:cxn>
                  <a:cxn ang="0">
                    <a:pos x="76" y="325"/>
                  </a:cxn>
                  <a:cxn ang="0">
                    <a:pos x="79" y="387"/>
                  </a:cxn>
                  <a:cxn ang="0">
                    <a:pos x="80" y="452"/>
                  </a:cxn>
                  <a:cxn ang="0">
                    <a:pos x="80" y="520"/>
                  </a:cxn>
                  <a:cxn ang="0">
                    <a:pos x="35" y="527"/>
                  </a:cxn>
                  <a:cxn ang="0">
                    <a:pos x="37" y="465"/>
                  </a:cxn>
                  <a:cxn ang="0">
                    <a:pos x="35" y="404"/>
                  </a:cxn>
                  <a:cxn ang="0">
                    <a:pos x="34" y="345"/>
                  </a:cxn>
                  <a:cxn ang="0">
                    <a:pos x="31" y="290"/>
                  </a:cxn>
                  <a:cxn ang="0">
                    <a:pos x="27" y="238"/>
                  </a:cxn>
                  <a:cxn ang="0">
                    <a:pos x="22" y="188"/>
                  </a:cxn>
                  <a:cxn ang="0">
                    <a:pos x="18" y="144"/>
                  </a:cxn>
                  <a:cxn ang="0">
                    <a:pos x="14" y="106"/>
                  </a:cxn>
                  <a:cxn ang="0">
                    <a:pos x="8" y="72"/>
                  </a:cxn>
                  <a:cxn ang="0">
                    <a:pos x="6" y="46"/>
                  </a:cxn>
                  <a:cxn ang="0">
                    <a:pos x="3" y="26"/>
                  </a:cxn>
                  <a:cxn ang="0">
                    <a:pos x="0" y="15"/>
                  </a:cxn>
                  <a:cxn ang="0">
                    <a:pos x="0" y="10"/>
                  </a:cxn>
                  <a:cxn ang="0">
                    <a:pos x="20" y="6"/>
                  </a:cxn>
                  <a:cxn ang="0">
                    <a:pos x="39" y="0"/>
                  </a:cxn>
                </a:cxnLst>
                <a:rect l="0" t="0" r="r" b="b"/>
                <a:pathLst>
                  <a:path w="80" h="527">
                    <a:moveTo>
                      <a:pt x="39" y="0"/>
                    </a:moveTo>
                    <a:lnTo>
                      <a:pt x="42" y="19"/>
                    </a:lnTo>
                    <a:lnTo>
                      <a:pt x="46" y="44"/>
                    </a:lnTo>
                    <a:lnTo>
                      <a:pt x="52" y="77"/>
                    </a:lnTo>
                    <a:lnTo>
                      <a:pt x="58" y="116"/>
                    </a:lnTo>
                    <a:lnTo>
                      <a:pt x="62" y="161"/>
                    </a:lnTo>
                    <a:lnTo>
                      <a:pt x="68" y="211"/>
                    </a:lnTo>
                    <a:lnTo>
                      <a:pt x="73" y="266"/>
                    </a:lnTo>
                    <a:lnTo>
                      <a:pt x="76" y="325"/>
                    </a:lnTo>
                    <a:lnTo>
                      <a:pt x="79" y="387"/>
                    </a:lnTo>
                    <a:lnTo>
                      <a:pt x="80" y="452"/>
                    </a:lnTo>
                    <a:lnTo>
                      <a:pt x="80" y="520"/>
                    </a:lnTo>
                    <a:lnTo>
                      <a:pt x="35" y="527"/>
                    </a:lnTo>
                    <a:lnTo>
                      <a:pt x="37" y="465"/>
                    </a:lnTo>
                    <a:lnTo>
                      <a:pt x="35" y="404"/>
                    </a:lnTo>
                    <a:lnTo>
                      <a:pt x="34" y="345"/>
                    </a:lnTo>
                    <a:lnTo>
                      <a:pt x="31" y="290"/>
                    </a:lnTo>
                    <a:lnTo>
                      <a:pt x="27" y="238"/>
                    </a:lnTo>
                    <a:lnTo>
                      <a:pt x="22" y="188"/>
                    </a:lnTo>
                    <a:lnTo>
                      <a:pt x="18" y="144"/>
                    </a:lnTo>
                    <a:lnTo>
                      <a:pt x="14" y="106"/>
                    </a:lnTo>
                    <a:lnTo>
                      <a:pt x="8" y="72"/>
                    </a:lnTo>
                    <a:lnTo>
                      <a:pt x="6" y="46"/>
                    </a:lnTo>
                    <a:lnTo>
                      <a:pt x="3" y="26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0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A6CBD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10"/>
              <p:cNvSpPr>
                <a:spLocks/>
              </p:cNvSpPr>
              <p:nvPr/>
            </p:nvSpPr>
            <p:spPr bwMode="auto">
              <a:xfrm>
                <a:off x="3457576" y="1844675"/>
                <a:ext cx="376238" cy="290513"/>
              </a:xfrm>
              <a:custGeom>
                <a:avLst/>
                <a:gdLst/>
                <a:ahLst/>
                <a:cxnLst>
                  <a:cxn ang="0">
                    <a:pos x="133" y="0"/>
                  </a:cxn>
                  <a:cxn ang="0">
                    <a:pos x="134" y="3"/>
                  </a:cxn>
                  <a:cxn ang="0">
                    <a:pos x="136" y="10"/>
                  </a:cxn>
                  <a:cxn ang="0">
                    <a:pos x="140" y="21"/>
                  </a:cxn>
                  <a:cxn ang="0">
                    <a:pos x="144" y="34"/>
                  </a:cxn>
                  <a:cxn ang="0">
                    <a:pos x="151" y="48"/>
                  </a:cxn>
                  <a:cxn ang="0">
                    <a:pos x="161" y="62"/>
                  </a:cxn>
                  <a:cxn ang="0">
                    <a:pos x="171" y="76"/>
                  </a:cxn>
                  <a:cxn ang="0">
                    <a:pos x="185" y="86"/>
                  </a:cxn>
                  <a:cxn ang="0">
                    <a:pos x="199" y="93"/>
                  </a:cxn>
                  <a:cxn ang="0">
                    <a:pos x="218" y="94"/>
                  </a:cxn>
                  <a:cxn ang="0">
                    <a:pos x="237" y="90"/>
                  </a:cxn>
                  <a:cxn ang="0">
                    <a:pos x="236" y="93"/>
                  </a:cxn>
                  <a:cxn ang="0">
                    <a:pos x="232" y="100"/>
                  </a:cxn>
                  <a:cxn ang="0">
                    <a:pos x="223" y="108"/>
                  </a:cxn>
                  <a:cxn ang="0">
                    <a:pos x="212" y="121"/>
                  </a:cxn>
                  <a:cxn ang="0">
                    <a:pos x="198" y="134"/>
                  </a:cxn>
                  <a:cxn ang="0">
                    <a:pos x="180" y="146"/>
                  </a:cxn>
                  <a:cxn ang="0">
                    <a:pos x="158" y="159"/>
                  </a:cxn>
                  <a:cxn ang="0">
                    <a:pos x="134" y="170"/>
                  </a:cxn>
                  <a:cxn ang="0">
                    <a:pos x="106" y="179"/>
                  </a:cxn>
                  <a:cxn ang="0">
                    <a:pos x="75" y="183"/>
                  </a:cxn>
                  <a:cxn ang="0">
                    <a:pos x="38" y="183"/>
                  </a:cxn>
                  <a:cxn ang="0">
                    <a:pos x="0" y="176"/>
                  </a:cxn>
                  <a:cxn ang="0">
                    <a:pos x="133" y="0"/>
                  </a:cxn>
                </a:cxnLst>
                <a:rect l="0" t="0" r="r" b="b"/>
                <a:pathLst>
                  <a:path w="237" h="183">
                    <a:moveTo>
                      <a:pt x="133" y="0"/>
                    </a:moveTo>
                    <a:lnTo>
                      <a:pt x="134" y="3"/>
                    </a:lnTo>
                    <a:lnTo>
                      <a:pt x="136" y="10"/>
                    </a:lnTo>
                    <a:lnTo>
                      <a:pt x="140" y="21"/>
                    </a:lnTo>
                    <a:lnTo>
                      <a:pt x="144" y="34"/>
                    </a:lnTo>
                    <a:lnTo>
                      <a:pt x="151" y="48"/>
                    </a:lnTo>
                    <a:lnTo>
                      <a:pt x="161" y="62"/>
                    </a:lnTo>
                    <a:lnTo>
                      <a:pt x="171" y="76"/>
                    </a:lnTo>
                    <a:lnTo>
                      <a:pt x="185" y="86"/>
                    </a:lnTo>
                    <a:lnTo>
                      <a:pt x="199" y="93"/>
                    </a:lnTo>
                    <a:lnTo>
                      <a:pt x="218" y="94"/>
                    </a:lnTo>
                    <a:lnTo>
                      <a:pt x="237" y="90"/>
                    </a:lnTo>
                    <a:lnTo>
                      <a:pt x="236" y="93"/>
                    </a:lnTo>
                    <a:lnTo>
                      <a:pt x="232" y="100"/>
                    </a:lnTo>
                    <a:lnTo>
                      <a:pt x="223" y="108"/>
                    </a:lnTo>
                    <a:lnTo>
                      <a:pt x="212" y="121"/>
                    </a:lnTo>
                    <a:lnTo>
                      <a:pt x="198" y="134"/>
                    </a:lnTo>
                    <a:lnTo>
                      <a:pt x="180" y="146"/>
                    </a:lnTo>
                    <a:lnTo>
                      <a:pt x="158" y="159"/>
                    </a:lnTo>
                    <a:lnTo>
                      <a:pt x="134" y="170"/>
                    </a:lnTo>
                    <a:lnTo>
                      <a:pt x="106" y="179"/>
                    </a:lnTo>
                    <a:lnTo>
                      <a:pt x="75" y="183"/>
                    </a:lnTo>
                    <a:lnTo>
                      <a:pt x="38" y="183"/>
                    </a:lnTo>
                    <a:lnTo>
                      <a:pt x="0" y="176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11"/>
              <p:cNvSpPr>
                <a:spLocks/>
              </p:cNvSpPr>
              <p:nvPr/>
            </p:nvSpPr>
            <p:spPr bwMode="auto">
              <a:xfrm>
                <a:off x="2627313" y="1169988"/>
                <a:ext cx="1116013" cy="1077913"/>
              </a:xfrm>
              <a:custGeom>
                <a:avLst/>
                <a:gdLst/>
                <a:ahLst/>
                <a:cxnLst>
                  <a:cxn ang="0">
                    <a:pos x="340" y="0"/>
                  </a:cxn>
                  <a:cxn ang="0">
                    <a:pos x="387" y="4"/>
                  </a:cxn>
                  <a:cxn ang="0">
                    <a:pos x="433" y="15"/>
                  </a:cxn>
                  <a:cxn ang="0">
                    <a:pos x="478" y="31"/>
                  </a:cxn>
                  <a:cxn ang="0">
                    <a:pos x="519" y="51"/>
                  </a:cxn>
                  <a:cxn ang="0">
                    <a:pos x="556" y="78"/>
                  </a:cxn>
                  <a:cxn ang="0">
                    <a:pos x="588" y="107"/>
                  </a:cxn>
                  <a:cxn ang="0">
                    <a:pos x="618" y="142"/>
                  </a:cxn>
                  <a:cxn ang="0">
                    <a:pos x="642" y="179"/>
                  </a:cxn>
                  <a:cxn ang="0">
                    <a:pos x="663" y="219"/>
                  </a:cxn>
                  <a:cxn ang="0">
                    <a:pos x="679" y="260"/>
                  </a:cxn>
                  <a:cxn ang="0">
                    <a:pos x="691" y="302"/>
                  </a:cxn>
                  <a:cxn ang="0">
                    <a:pos x="698" y="344"/>
                  </a:cxn>
                  <a:cxn ang="0">
                    <a:pos x="703" y="385"/>
                  </a:cxn>
                  <a:cxn ang="0">
                    <a:pos x="700" y="426"/>
                  </a:cxn>
                  <a:cxn ang="0">
                    <a:pos x="694" y="464"/>
                  </a:cxn>
                  <a:cxn ang="0">
                    <a:pos x="683" y="498"/>
                  </a:cxn>
                  <a:cxn ang="0">
                    <a:pos x="663" y="538"/>
                  </a:cxn>
                  <a:cxn ang="0">
                    <a:pos x="638" y="571"/>
                  </a:cxn>
                  <a:cxn ang="0">
                    <a:pos x="609" y="603"/>
                  </a:cxn>
                  <a:cxn ang="0">
                    <a:pos x="576" y="627"/>
                  </a:cxn>
                  <a:cxn ang="0">
                    <a:pos x="540" y="648"/>
                  </a:cxn>
                  <a:cxn ang="0">
                    <a:pos x="501" y="663"/>
                  </a:cxn>
                  <a:cxn ang="0">
                    <a:pos x="458" y="673"/>
                  </a:cxn>
                  <a:cxn ang="0">
                    <a:pos x="415" y="679"/>
                  </a:cxn>
                  <a:cxn ang="0">
                    <a:pos x="371" y="679"/>
                  </a:cxn>
                  <a:cxn ang="0">
                    <a:pos x="324" y="673"/>
                  </a:cxn>
                  <a:cxn ang="0">
                    <a:pos x="279" y="663"/>
                  </a:cxn>
                  <a:cxn ang="0">
                    <a:pos x="233" y="646"/>
                  </a:cxn>
                  <a:cxn ang="0">
                    <a:pos x="185" y="622"/>
                  </a:cxn>
                  <a:cxn ang="0">
                    <a:pos x="142" y="594"/>
                  </a:cxn>
                  <a:cxn ang="0">
                    <a:pos x="103" y="560"/>
                  </a:cxn>
                  <a:cxn ang="0">
                    <a:pos x="70" y="522"/>
                  </a:cxn>
                  <a:cxn ang="0">
                    <a:pos x="44" y="481"/>
                  </a:cxn>
                  <a:cxn ang="0">
                    <a:pos x="23" y="437"/>
                  </a:cxn>
                  <a:cxn ang="0">
                    <a:pos x="7" y="391"/>
                  </a:cxn>
                  <a:cxn ang="0">
                    <a:pos x="0" y="343"/>
                  </a:cxn>
                  <a:cxn ang="0">
                    <a:pos x="0" y="295"/>
                  </a:cxn>
                  <a:cxn ang="0">
                    <a:pos x="7" y="247"/>
                  </a:cxn>
                  <a:cxn ang="0">
                    <a:pos x="23" y="199"/>
                  </a:cxn>
                  <a:cxn ang="0">
                    <a:pos x="44" y="158"/>
                  </a:cxn>
                  <a:cxn ang="0">
                    <a:pos x="69" y="120"/>
                  </a:cxn>
                  <a:cxn ang="0">
                    <a:pos x="99" y="89"/>
                  </a:cxn>
                  <a:cxn ang="0">
                    <a:pos x="133" y="61"/>
                  </a:cxn>
                  <a:cxn ang="0">
                    <a:pos x="169" y="38"/>
                  </a:cxn>
                  <a:cxn ang="0">
                    <a:pos x="209" y="21"/>
                  </a:cxn>
                  <a:cxn ang="0">
                    <a:pos x="251" y="8"/>
                  </a:cxn>
                  <a:cxn ang="0">
                    <a:pos x="295" y="1"/>
                  </a:cxn>
                  <a:cxn ang="0">
                    <a:pos x="340" y="0"/>
                  </a:cxn>
                </a:cxnLst>
                <a:rect l="0" t="0" r="r" b="b"/>
                <a:pathLst>
                  <a:path w="703" h="679">
                    <a:moveTo>
                      <a:pt x="340" y="0"/>
                    </a:moveTo>
                    <a:lnTo>
                      <a:pt x="387" y="4"/>
                    </a:lnTo>
                    <a:lnTo>
                      <a:pt x="433" y="15"/>
                    </a:lnTo>
                    <a:lnTo>
                      <a:pt x="478" y="31"/>
                    </a:lnTo>
                    <a:lnTo>
                      <a:pt x="519" y="51"/>
                    </a:lnTo>
                    <a:lnTo>
                      <a:pt x="556" y="78"/>
                    </a:lnTo>
                    <a:lnTo>
                      <a:pt x="588" y="107"/>
                    </a:lnTo>
                    <a:lnTo>
                      <a:pt x="618" y="142"/>
                    </a:lnTo>
                    <a:lnTo>
                      <a:pt x="642" y="179"/>
                    </a:lnTo>
                    <a:lnTo>
                      <a:pt x="663" y="219"/>
                    </a:lnTo>
                    <a:lnTo>
                      <a:pt x="679" y="260"/>
                    </a:lnTo>
                    <a:lnTo>
                      <a:pt x="691" y="302"/>
                    </a:lnTo>
                    <a:lnTo>
                      <a:pt x="698" y="344"/>
                    </a:lnTo>
                    <a:lnTo>
                      <a:pt x="703" y="385"/>
                    </a:lnTo>
                    <a:lnTo>
                      <a:pt x="700" y="426"/>
                    </a:lnTo>
                    <a:lnTo>
                      <a:pt x="694" y="464"/>
                    </a:lnTo>
                    <a:lnTo>
                      <a:pt x="683" y="498"/>
                    </a:lnTo>
                    <a:lnTo>
                      <a:pt x="663" y="538"/>
                    </a:lnTo>
                    <a:lnTo>
                      <a:pt x="638" y="571"/>
                    </a:lnTo>
                    <a:lnTo>
                      <a:pt x="609" y="603"/>
                    </a:lnTo>
                    <a:lnTo>
                      <a:pt x="576" y="627"/>
                    </a:lnTo>
                    <a:lnTo>
                      <a:pt x="540" y="648"/>
                    </a:lnTo>
                    <a:lnTo>
                      <a:pt x="501" y="663"/>
                    </a:lnTo>
                    <a:lnTo>
                      <a:pt x="458" y="673"/>
                    </a:lnTo>
                    <a:lnTo>
                      <a:pt x="415" y="679"/>
                    </a:lnTo>
                    <a:lnTo>
                      <a:pt x="371" y="679"/>
                    </a:lnTo>
                    <a:lnTo>
                      <a:pt x="324" y="673"/>
                    </a:lnTo>
                    <a:lnTo>
                      <a:pt x="279" y="663"/>
                    </a:lnTo>
                    <a:lnTo>
                      <a:pt x="233" y="646"/>
                    </a:lnTo>
                    <a:lnTo>
                      <a:pt x="185" y="622"/>
                    </a:lnTo>
                    <a:lnTo>
                      <a:pt x="142" y="594"/>
                    </a:lnTo>
                    <a:lnTo>
                      <a:pt x="103" y="560"/>
                    </a:lnTo>
                    <a:lnTo>
                      <a:pt x="70" y="522"/>
                    </a:lnTo>
                    <a:lnTo>
                      <a:pt x="44" y="481"/>
                    </a:lnTo>
                    <a:lnTo>
                      <a:pt x="23" y="437"/>
                    </a:lnTo>
                    <a:lnTo>
                      <a:pt x="7" y="391"/>
                    </a:lnTo>
                    <a:lnTo>
                      <a:pt x="0" y="343"/>
                    </a:lnTo>
                    <a:lnTo>
                      <a:pt x="0" y="295"/>
                    </a:lnTo>
                    <a:lnTo>
                      <a:pt x="7" y="247"/>
                    </a:lnTo>
                    <a:lnTo>
                      <a:pt x="23" y="199"/>
                    </a:lnTo>
                    <a:lnTo>
                      <a:pt x="44" y="158"/>
                    </a:lnTo>
                    <a:lnTo>
                      <a:pt x="69" y="120"/>
                    </a:lnTo>
                    <a:lnTo>
                      <a:pt x="99" y="89"/>
                    </a:lnTo>
                    <a:lnTo>
                      <a:pt x="133" y="61"/>
                    </a:lnTo>
                    <a:lnTo>
                      <a:pt x="169" y="38"/>
                    </a:lnTo>
                    <a:lnTo>
                      <a:pt x="209" y="21"/>
                    </a:lnTo>
                    <a:lnTo>
                      <a:pt x="251" y="8"/>
                    </a:lnTo>
                    <a:lnTo>
                      <a:pt x="295" y="1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FC89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12"/>
              <p:cNvSpPr>
                <a:spLocks/>
              </p:cNvSpPr>
              <p:nvPr/>
            </p:nvSpPr>
            <p:spPr bwMode="auto">
              <a:xfrm>
                <a:off x="3024188" y="2603500"/>
                <a:ext cx="73025" cy="6302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4" y="4"/>
                  </a:cxn>
                  <a:cxn ang="0">
                    <a:pos x="15" y="18"/>
                  </a:cxn>
                  <a:cxn ang="0">
                    <a:pos x="18" y="40"/>
                  </a:cxn>
                  <a:cxn ang="0">
                    <a:pos x="22" y="68"/>
                  </a:cxn>
                  <a:cxn ang="0">
                    <a:pos x="26" y="102"/>
                  </a:cxn>
                  <a:cxn ang="0">
                    <a:pos x="31" y="143"/>
                  </a:cxn>
                  <a:cxn ang="0">
                    <a:pos x="35" y="186"/>
                  </a:cxn>
                  <a:cxn ang="0">
                    <a:pos x="38" y="236"/>
                  </a:cxn>
                  <a:cxn ang="0">
                    <a:pos x="42" y="287"/>
                  </a:cxn>
                  <a:cxn ang="0">
                    <a:pos x="45" y="342"/>
                  </a:cxn>
                  <a:cxn ang="0">
                    <a:pos x="46" y="397"/>
                  </a:cxn>
                  <a:cxn ang="0">
                    <a:pos x="0" y="394"/>
                  </a:cxn>
                  <a:cxn ang="0">
                    <a:pos x="12" y="0"/>
                  </a:cxn>
                </a:cxnLst>
                <a:rect l="0" t="0" r="r" b="b"/>
                <a:pathLst>
                  <a:path w="46" h="397">
                    <a:moveTo>
                      <a:pt x="12" y="0"/>
                    </a:moveTo>
                    <a:lnTo>
                      <a:pt x="14" y="4"/>
                    </a:lnTo>
                    <a:lnTo>
                      <a:pt x="15" y="18"/>
                    </a:lnTo>
                    <a:lnTo>
                      <a:pt x="18" y="40"/>
                    </a:lnTo>
                    <a:lnTo>
                      <a:pt x="22" y="68"/>
                    </a:lnTo>
                    <a:lnTo>
                      <a:pt x="26" y="102"/>
                    </a:lnTo>
                    <a:lnTo>
                      <a:pt x="31" y="143"/>
                    </a:lnTo>
                    <a:lnTo>
                      <a:pt x="35" y="186"/>
                    </a:lnTo>
                    <a:lnTo>
                      <a:pt x="38" y="236"/>
                    </a:lnTo>
                    <a:lnTo>
                      <a:pt x="42" y="287"/>
                    </a:lnTo>
                    <a:lnTo>
                      <a:pt x="45" y="342"/>
                    </a:lnTo>
                    <a:lnTo>
                      <a:pt x="46" y="397"/>
                    </a:lnTo>
                    <a:lnTo>
                      <a:pt x="0" y="39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6CBD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13"/>
              <p:cNvSpPr>
                <a:spLocks/>
              </p:cNvSpPr>
              <p:nvPr/>
            </p:nvSpPr>
            <p:spPr bwMode="auto">
              <a:xfrm>
                <a:off x="2730501" y="1231900"/>
                <a:ext cx="971550" cy="941388"/>
              </a:xfrm>
              <a:custGeom>
                <a:avLst/>
                <a:gdLst/>
                <a:ahLst/>
                <a:cxnLst>
                  <a:cxn ang="0">
                    <a:pos x="286" y="0"/>
                  </a:cxn>
                  <a:cxn ang="0">
                    <a:pos x="330" y="3"/>
                  </a:cxn>
                  <a:cxn ang="0">
                    <a:pos x="374" y="12"/>
                  </a:cxn>
                  <a:cxn ang="0">
                    <a:pos x="417" y="27"/>
                  </a:cxn>
                  <a:cxn ang="0">
                    <a:pos x="456" y="47"/>
                  </a:cxn>
                  <a:cxn ang="0">
                    <a:pos x="491" y="72"/>
                  </a:cxn>
                  <a:cxn ang="0">
                    <a:pos x="520" y="102"/>
                  </a:cxn>
                  <a:cxn ang="0">
                    <a:pos x="547" y="135"/>
                  </a:cxn>
                  <a:cxn ang="0">
                    <a:pos x="568" y="171"/>
                  </a:cxn>
                  <a:cxn ang="0">
                    <a:pos x="587" y="209"/>
                  </a:cxn>
                  <a:cxn ang="0">
                    <a:pos x="599" y="249"/>
                  </a:cxn>
                  <a:cxn ang="0">
                    <a:pos x="608" y="288"/>
                  </a:cxn>
                  <a:cxn ang="0">
                    <a:pos x="612" y="328"/>
                  </a:cxn>
                  <a:cxn ang="0">
                    <a:pos x="612" y="366"/>
                  </a:cxn>
                  <a:cxn ang="0">
                    <a:pos x="607" y="403"/>
                  </a:cxn>
                  <a:cxn ang="0">
                    <a:pos x="595" y="435"/>
                  </a:cxn>
                  <a:cxn ang="0">
                    <a:pos x="577" y="472"/>
                  </a:cxn>
                  <a:cxn ang="0">
                    <a:pos x="553" y="504"/>
                  </a:cxn>
                  <a:cxn ang="0">
                    <a:pos x="525" y="532"/>
                  </a:cxn>
                  <a:cxn ang="0">
                    <a:pos x="492" y="554"/>
                  </a:cxn>
                  <a:cxn ang="0">
                    <a:pos x="456" y="572"/>
                  </a:cxn>
                  <a:cxn ang="0">
                    <a:pos x="417" y="585"/>
                  </a:cxn>
                  <a:cxn ang="0">
                    <a:pos x="377" y="592"/>
                  </a:cxn>
                  <a:cxn ang="0">
                    <a:pos x="334" y="593"/>
                  </a:cxn>
                  <a:cxn ang="0">
                    <a:pos x="292" y="589"/>
                  </a:cxn>
                  <a:cxn ang="0">
                    <a:pos x="247" y="579"/>
                  </a:cxn>
                  <a:cxn ang="0">
                    <a:pos x="203" y="564"/>
                  </a:cxn>
                  <a:cxn ang="0">
                    <a:pos x="158" y="541"/>
                  </a:cxn>
                  <a:cxn ang="0">
                    <a:pos x="117" y="513"/>
                  </a:cxn>
                  <a:cxn ang="0">
                    <a:pos x="82" y="479"/>
                  </a:cxn>
                  <a:cxn ang="0">
                    <a:pos x="52" y="442"/>
                  </a:cxn>
                  <a:cxn ang="0">
                    <a:pos x="28" y="401"/>
                  </a:cxn>
                  <a:cxn ang="0">
                    <a:pos x="11" y="357"/>
                  </a:cxn>
                  <a:cxn ang="0">
                    <a:pos x="1" y="312"/>
                  </a:cxn>
                  <a:cxn ang="0">
                    <a:pos x="0" y="266"/>
                  </a:cxn>
                  <a:cxn ang="0">
                    <a:pos x="5" y="219"/>
                  </a:cxn>
                  <a:cxn ang="0">
                    <a:pos x="21" y="174"/>
                  </a:cxn>
                  <a:cxn ang="0">
                    <a:pos x="41" y="135"/>
                  </a:cxn>
                  <a:cxn ang="0">
                    <a:pos x="65" y="101"/>
                  </a:cxn>
                  <a:cxn ang="0">
                    <a:pos x="94" y="71"/>
                  </a:cxn>
                  <a:cxn ang="0">
                    <a:pos x="128" y="46"/>
                  </a:cxn>
                  <a:cxn ang="0">
                    <a:pos x="164" y="26"/>
                  </a:cxn>
                  <a:cxn ang="0">
                    <a:pos x="203" y="12"/>
                  </a:cxn>
                  <a:cxn ang="0">
                    <a:pos x="244" y="3"/>
                  </a:cxn>
                  <a:cxn ang="0">
                    <a:pos x="286" y="0"/>
                  </a:cxn>
                </a:cxnLst>
                <a:rect l="0" t="0" r="r" b="b"/>
                <a:pathLst>
                  <a:path w="612" h="593">
                    <a:moveTo>
                      <a:pt x="286" y="0"/>
                    </a:moveTo>
                    <a:lnTo>
                      <a:pt x="330" y="3"/>
                    </a:lnTo>
                    <a:lnTo>
                      <a:pt x="374" y="12"/>
                    </a:lnTo>
                    <a:lnTo>
                      <a:pt x="417" y="27"/>
                    </a:lnTo>
                    <a:lnTo>
                      <a:pt x="456" y="47"/>
                    </a:lnTo>
                    <a:lnTo>
                      <a:pt x="491" y="72"/>
                    </a:lnTo>
                    <a:lnTo>
                      <a:pt x="520" y="102"/>
                    </a:lnTo>
                    <a:lnTo>
                      <a:pt x="547" y="135"/>
                    </a:lnTo>
                    <a:lnTo>
                      <a:pt x="568" y="171"/>
                    </a:lnTo>
                    <a:lnTo>
                      <a:pt x="587" y="209"/>
                    </a:lnTo>
                    <a:lnTo>
                      <a:pt x="599" y="249"/>
                    </a:lnTo>
                    <a:lnTo>
                      <a:pt x="608" y="288"/>
                    </a:lnTo>
                    <a:lnTo>
                      <a:pt x="612" y="328"/>
                    </a:lnTo>
                    <a:lnTo>
                      <a:pt x="612" y="366"/>
                    </a:lnTo>
                    <a:lnTo>
                      <a:pt x="607" y="403"/>
                    </a:lnTo>
                    <a:lnTo>
                      <a:pt x="595" y="435"/>
                    </a:lnTo>
                    <a:lnTo>
                      <a:pt x="577" y="472"/>
                    </a:lnTo>
                    <a:lnTo>
                      <a:pt x="553" y="504"/>
                    </a:lnTo>
                    <a:lnTo>
                      <a:pt x="525" y="532"/>
                    </a:lnTo>
                    <a:lnTo>
                      <a:pt x="492" y="554"/>
                    </a:lnTo>
                    <a:lnTo>
                      <a:pt x="456" y="572"/>
                    </a:lnTo>
                    <a:lnTo>
                      <a:pt x="417" y="585"/>
                    </a:lnTo>
                    <a:lnTo>
                      <a:pt x="377" y="592"/>
                    </a:lnTo>
                    <a:lnTo>
                      <a:pt x="334" y="593"/>
                    </a:lnTo>
                    <a:lnTo>
                      <a:pt x="292" y="589"/>
                    </a:lnTo>
                    <a:lnTo>
                      <a:pt x="247" y="579"/>
                    </a:lnTo>
                    <a:lnTo>
                      <a:pt x="203" y="564"/>
                    </a:lnTo>
                    <a:lnTo>
                      <a:pt x="158" y="541"/>
                    </a:lnTo>
                    <a:lnTo>
                      <a:pt x="117" y="513"/>
                    </a:lnTo>
                    <a:lnTo>
                      <a:pt x="82" y="479"/>
                    </a:lnTo>
                    <a:lnTo>
                      <a:pt x="52" y="442"/>
                    </a:lnTo>
                    <a:lnTo>
                      <a:pt x="28" y="401"/>
                    </a:lnTo>
                    <a:lnTo>
                      <a:pt x="11" y="357"/>
                    </a:lnTo>
                    <a:lnTo>
                      <a:pt x="1" y="312"/>
                    </a:lnTo>
                    <a:lnTo>
                      <a:pt x="0" y="266"/>
                    </a:lnTo>
                    <a:lnTo>
                      <a:pt x="5" y="219"/>
                    </a:lnTo>
                    <a:lnTo>
                      <a:pt x="21" y="174"/>
                    </a:lnTo>
                    <a:lnTo>
                      <a:pt x="41" y="135"/>
                    </a:lnTo>
                    <a:lnTo>
                      <a:pt x="65" y="101"/>
                    </a:lnTo>
                    <a:lnTo>
                      <a:pt x="94" y="71"/>
                    </a:lnTo>
                    <a:lnTo>
                      <a:pt x="128" y="46"/>
                    </a:lnTo>
                    <a:lnTo>
                      <a:pt x="164" y="26"/>
                    </a:lnTo>
                    <a:lnTo>
                      <a:pt x="203" y="12"/>
                    </a:lnTo>
                    <a:lnTo>
                      <a:pt x="244" y="3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FD9A7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14"/>
              <p:cNvSpPr>
                <a:spLocks/>
              </p:cNvSpPr>
              <p:nvPr/>
            </p:nvSpPr>
            <p:spPr bwMode="auto">
              <a:xfrm>
                <a:off x="3629026" y="1497013"/>
                <a:ext cx="73025" cy="385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3"/>
                  </a:cxn>
                  <a:cxn ang="0">
                    <a:pos x="7" y="11"/>
                  </a:cxn>
                  <a:cxn ang="0">
                    <a:pos x="15" y="24"/>
                  </a:cxn>
                  <a:cxn ang="0">
                    <a:pos x="24" y="41"/>
                  </a:cxn>
                  <a:cxn ang="0">
                    <a:pos x="32" y="63"/>
                  </a:cxn>
                  <a:cxn ang="0">
                    <a:pos x="39" y="92"/>
                  </a:cxn>
                  <a:cxn ang="0">
                    <a:pos x="45" y="123"/>
                  </a:cxn>
                  <a:cxn ang="0">
                    <a:pos x="46" y="158"/>
                  </a:cxn>
                  <a:cxn ang="0">
                    <a:pos x="43" y="199"/>
                  </a:cxn>
                  <a:cxn ang="0">
                    <a:pos x="36" y="243"/>
                  </a:cxn>
                  <a:cxn ang="0">
                    <a:pos x="36" y="238"/>
                  </a:cxn>
                  <a:cxn ang="0">
                    <a:pos x="38" y="226"/>
                  </a:cxn>
                  <a:cxn ang="0">
                    <a:pos x="39" y="206"/>
                  </a:cxn>
                  <a:cxn ang="0">
                    <a:pos x="39" y="181"/>
                  </a:cxn>
                  <a:cxn ang="0">
                    <a:pos x="38" y="150"/>
                  </a:cxn>
                  <a:cxn ang="0">
                    <a:pos x="35" y="116"/>
                  </a:cxn>
                  <a:cxn ang="0">
                    <a:pos x="28" y="79"/>
                  </a:cxn>
                  <a:cxn ang="0">
                    <a:pos x="17" y="39"/>
                  </a:cxn>
                  <a:cxn ang="0">
                    <a:pos x="0" y="0"/>
                  </a:cxn>
                </a:cxnLst>
                <a:rect l="0" t="0" r="r" b="b"/>
                <a:pathLst>
                  <a:path w="46" h="243">
                    <a:moveTo>
                      <a:pt x="0" y="0"/>
                    </a:moveTo>
                    <a:lnTo>
                      <a:pt x="2" y="3"/>
                    </a:lnTo>
                    <a:lnTo>
                      <a:pt x="7" y="11"/>
                    </a:lnTo>
                    <a:lnTo>
                      <a:pt x="15" y="24"/>
                    </a:lnTo>
                    <a:lnTo>
                      <a:pt x="24" y="41"/>
                    </a:lnTo>
                    <a:lnTo>
                      <a:pt x="32" y="63"/>
                    </a:lnTo>
                    <a:lnTo>
                      <a:pt x="39" y="92"/>
                    </a:lnTo>
                    <a:lnTo>
                      <a:pt x="45" y="123"/>
                    </a:lnTo>
                    <a:lnTo>
                      <a:pt x="46" y="158"/>
                    </a:lnTo>
                    <a:lnTo>
                      <a:pt x="43" y="199"/>
                    </a:lnTo>
                    <a:lnTo>
                      <a:pt x="36" y="243"/>
                    </a:lnTo>
                    <a:lnTo>
                      <a:pt x="36" y="238"/>
                    </a:lnTo>
                    <a:lnTo>
                      <a:pt x="38" y="226"/>
                    </a:lnTo>
                    <a:lnTo>
                      <a:pt x="39" y="206"/>
                    </a:lnTo>
                    <a:lnTo>
                      <a:pt x="39" y="181"/>
                    </a:lnTo>
                    <a:lnTo>
                      <a:pt x="38" y="150"/>
                    </a:lnTo>
                    <a:lnTo>
                      <a:pt x="35" y="116"/>
                    </a:lnTo>
                    <a:lnTo>
                      <a:pt x="28" y="79"/>
                    </a:lnTo>
                    <a:lnTo>
                      <a:pt x="17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15"/>
              <p:cNvSpPr>
                <a:spLocks/>
              </p:cNvSpPr>
              <p:nvPr/>
            </p:nvSpPr>
            <p:spPr bwMode="auto">
              <a:xfrm>
                <a:off x="2436813" y="1071563"/>
                <a:ext cx="1203325" cy="1133475"/>
              </a:xfrm>
              <a:custGeom>
                <a:avLst/>
                <a:gdLst/>
                <a:ahLst/>
                <a:cxnLst>
                  <a:cxn ang="0">
                    <a:pos x="547" y="3"/>
                  </a:cxn>
                  <a:cxn ang="0">
                    <a:pos x="625" y="20"/>
                  </a:cxn>
                  <a:cxn ang="0">
                    <a:pos x="693" y="53"/>
                  </a:cxn>
                  <a:cxn ang="0">
                    <a:pos x="739" y="106"/>
                  </a:cxn>
                  <a:cxn ang="0">
                    <a:pos x="758" y="169"/>
                  </a:cxn>
                  <a:cxn ang="0">
                    <a:pos x="748" y="240"/>
                  </a:cxn>
                  <a:cxn ang="0">
                    <a:pos x="704" y="316"/>
                  </a:cxn>
                  <a:cxn ang="0">
                    <a:pos x="648" y="367"/>
                  </a:cxn>
                  <a:cxn ang="0">
                    <a:pos x="581" y="395"/>
                  </a:cxn>
                  <a:cxn ang="0">
                    <a:pos x="518" y="408"/>
                  </a:cxn>
                  <a:cxn ang="0">
                    <a:pos x="461" y="411"/>
                  </a:cxn>
                  <a:cxn ang="0">
                    <a:pos x="422" y="408"/>
                  </a:cxn>
                  <a:cxn ang="0">
                    <a:pos x="406" y="405"/>
                  </a:cxn>
                  <a:cxn ang="0">
                    <a:pos x="429" y="358"/>
                  </a:cxn>
                  <a:cxn ang="0">
                    <a:pos x="428" y="319"/>
                  </a:cxn>
                  <a:cxn ang="0">
                    <a:pos x="408" y="286"/>
                  </a:cxn>
                  <a:cxn ang="0">
                    <a:pos x="381" y="261"/>
                  </a:cxn>
                  <a:cxn ang="0">
                    <a:pos x="351" y="243"/>
                  </a:cxn>
                  <a:cxn ang="0">
                    <a:pos x="329" y="233"/>
                  </a:cxn>
                  <a:cxn ang="0">
                    <a:pos x="319" y="228"/>
                  </a:cxn>
                  <a:cxn ang="0">
                    <a:pos x="346" y="329"/>
                  </a:cxn>
                  <a:cxn ang="0">
                    <a:pos x="343" y="420"/>
                  </a:cxn>
                  <a:cxn ang="0">
                    <a:pos x="320" y="502"/>
                  </a:cxn>
                  <a:cxn ang="0">
                    <a:pos x="285" y="574"/>
                  </a:cxn>
                  <a:cxn ang="0">
                    <a:pos x="244" y="633"/>
                  </a:cxn>
                  <a:cxn ang="0">
                    <a:pos x="206" y="677"/>
                  </a:cxn>
                  <a:cxn ang="0">
                    <a:pos x="178" y="704"/>
                  </a:cxn>
                  <a:cxn ang="0">
                    <a:pos x="166" y="714"/>
                  </a:cxn>
                  <a:cxn ang="0">
                    <a:pos x="109" y="666"/>
                  </a:cxn>
                  <a:cxn ang="0">
                    <a:pos x="65" y="608"/>
                  </a:cxn>
                  <a:cxn ang="0">
                    <a:pos x="32" y="550"/>
                  </a:cxn>
                  <a:cxn ang="0">
                    <a:pos x="11" y="502"/>
                  </a:cxn>
                  <a:cxn ang="0">
                    <a:pos x="1" y="474"/>
                  </a:cxn>
                  <a:cxn ang="0">
                    <a:pos x="6" y="475"/>
                  </a:cxn>
                  <a:cxn ang="0">
                    <a:pos x="28" y="482"/>
                  </a:cxn>
                  <a:cxn ang="0">
                    <a:pos x="59" y="475"/>
                  </a:cxn>
                  <a:cxn ang="0">
                    <a:pos x="89" y="453"/>
                  </a:cxn>
                  <a:cxn ang="0">
                    <a:pos x="106" y="411"/>
                  </a:cxn>
                  <a:cxn ang="0">
                    <a:pos x="111" y="353"/>
                  </a:cxn>
                  <a:cxn ang="0">
                    <a:pos x="121" y="281"/>
                  </a:cxn>
                  <a:cxn ang="0">
                    <a:pos x="147" y="200"/>
                  </a:cxn>
                  <a:cxn ang="0">
                    <a:pos x="202" y="114"/>
                  </a:cxn>
                  <a:cxn ang="0">
                    <a:pos x="261" y="62"/>
                  </a:cxn>
                  <a:cxn ang="0">
                    <a:pos x="336" y="27"/>
                  </a:cxn>
                  <a:cxn ang="0">
                    <a:pos x="420" y="5"/>
                  </a:cxn>
                  <a:cxn ang="0">
                    <a:pos x="507" y="0"/>
                  </a:cxn>
                </a:cxnLst>
                <a:rect l="0" t="0" r="r" b="b"/>
                <a:pathLst>
                  <a:path w="758" h="714">
                    <a:moveTo>
                      <a:pt x="507" y="0"/>
                    </a:moveTo>
                    <a:lnTo>
                      <a:pt x="547" y="3"/>
                    </a:lnTo>
                    <a:lnTo>
                      <a:pt x="588" y="10"/>
                    </a:lnTo>
                    <a:lnTo>
                      <a:pt x="625" y="20"/>
                    </a:lnTo>
                    <a:lnTo>
                      <a:pt x="662" y="34"/>
                    </a:lnTo>
                    <a:lnTo>
                      <a:pt x="693" y="53"/>
                    </a:lnTo>
                    <a:lnTo>
                      <a:pt x="720" y="77"/>
                    </a:lnTo>
                    <a:lnTo>
                      <a:pt x="739" y="106"/>
                    </a:lnTo>
                    <a:lnTo>
                      <a:pt x="752" y="135"/>
                    </a:lnTo>
                    <a:lnTo>
                      <a:pt x="758" y="169"/>
                    </a:lnTo>
                    <a:lnTo>
                      <a:pt x="758" y="203"/>
                    </a:lnTo>
                    <a:lnTo>
                      <a:pt x="748" y="240"/>
                    </a:lnTo>
                    <a:lnTo>
                      <a:pt x="731" y="278"/>
                    </a:lnTo>
                    <a:lnTo>
                      <a:pt x="704" y="316"/>
                    </a:lnTo>
                    <a:lnTo>
                      <a:pt x="677" y="344"/>
                    </a:lnTo>
                    <a:lnTo>
                      <a:pt x="648" y="367"/>
                    </a:lnTo>
                    <a:lnTo>
                      <a:pt x="615" y="382"/>
                    </a:lnTo>
                    <a:lnTo>
                      <a:pt x="581" y="395"/>
                    </a:lnTo>
                    <a:lnTo>
                      <a:pt x="549" y="403"/>
                    </a:lnTo>
                    <a:lnTo>
                      <a:pt x="518" y="408"/>
                    </a:lnTo>
                    <a:lnTo>
                      <a:pt x="488" y="411"/>
                    </a:lnTo>
                    <a:lnTo>
                      <a:pt x="461" y="411"/>
                    </a:lnTo>
                    <a:lnTo>
                      <a:pt x="439" y="409"/>
                    </a:lnTo>
                    <a:lnTo>
                      <a:pt x="422" y="408"/>
                    </a:lnTo>
                    <a:lnTo>
                      <a:pt x="411" y="406"/>
                    </a:lnTo>
                    <a:lnTo>
                      <a:pt x="406" y="405"/>
                    </a:lnTo>
                    <a:lnTo>
                      <a:pt x="422" y="381"/>
                    </a:lnTo>
                    <a:lnTo>
                      <a:pt x="429" y="358"/>
                    </a:lnTo>
                    <a:lnTo>
                      <a:pt x="430" y="337"/>
                    </a:lnTo>
                    <a:lnTo>
                      <a:pt x="428" y="319"/>
                    </a:lnTo>
                    <a:lnTo>
                      <a:pt x="419" y="300"/>
                    </a:lnTo>
                    <a:lnTo>
                      <a:pt x="408" y="286"/>
                    </a:lnTo>
                    <a:lnTo>
                      <a:pt x="395" y="272"/>
                    </a:lnTo>
                    <a:lnTo>
                      <a:pt x="381" y="261"/>
                    </a:lnTo>
                    <a:lnTo>
                      <a:pt x="365" y="251"/>
                    </a:lnTo>
                    <a:lnTo>
                      <a:pt x="351" y="243"/>
                    </a:lnTo>
                    <a:lnTo>
                      <a:pt x="339" y="237"/>
                    </a:lnTo>
                    <a:lnTo>
                      <a:pt x="329" y="233"/>
                    </a:lnTo>
                    <a:lnTo>
                      <a:pt x="322" y="230"/>
                    </a:lnTo>
                    <a:lnTo>
                      <a:pt x="319" y="228"/>
                    </a:lnTo>
                    <a:lnTo>
                      <a:pt x="336" y="279"/>
                    </a:lnTo>
                    <a:lnTo>
                      <a:pt x="346" y="329"/>
                    </a:lnTo>
                    <a:lnTo>
                      <a:pt x="347" y="375"/>
                    </a:lnTo>
                    <a:lnTo>
                      <a:pt x="343" y="420"/>
                    </a:lnTo>
                    <a:lnTo>
                      <a:pt x="334" y="463"/>
                    </a:lnTo>
                    <a:lnTo>
                      <a:pt x="320" y="502"/>
                    </a:lnTo>
                    <a:lnTo>
                      <a:pt x="303" y="540"/>
                    </a:lnTo>
                    <a:lnTo>
                      <a:pt x="285" y="574"/>
                    </a:lnTo>
                    <a:lnTo>
                      <a:pt x="265" y="605"/>
                    </a:lnTo>
                    <a:lnTo>
                      <a:pt x="244" y="633"/>
                    </a:lnTo>
                    <a:lnTo>
                      <a:pt x="224" y="657"/>
                    </a:lnTo>
                    <a:lnTo>
                      <a:pt x="206" y="677"/>
                    </a:lnTo>
                    <a:lnTo>
                      <a:pt x="190" y="693"/>
                    </a:lnTo>
                    <a:lnTo>
                      <a:pt x="178" y="704"/>
                    </a:lnTo>
                    <a:lnTo>
                      <a:pt x="169" y="711"/>
                    </a:lnTo>
                    <a:lnTo>
                      <a:pt x="166" y="714"/>
                    </a:lnTo>
                    <a:lnTo>
                      <a:pt x="135" y="691"/>
                    </a:lnTo>
                    <a:lnTo>
                      <a:pt x="109" y="666"/>
                    </a:lnTo>
                    <a:lnTo>
                      <a:pt x="86" y="638"/>
                    </a:lnTo>
                    <a:lnTo>
                      <a:pt x="65" y="608"/>
                    </a:lnTo>
                    <a:lnTo>
                      <a:pt x="48" y="578"/>
                    </a:lnTo>
                    <a:lnTo>
                      <a:pt x="32" y="550"/>
                    </a:lnTo>
                    <a:lnTo>
                      <a:pt x="21" y="525"/>
                    </a:lnTo>
                    <a:lnTo>
                      <a:pt x="11" y="502"/>
                    </a:lnTo>
                    <a:lnTo>
                      <a:pt x="6" y="485"/>
                    </a:lnTo>
                    <a:lnTo>
                      <a:pt x="1" y="474"/>
                    </a:lnTo>
                    <a:lnTo>
                      <a:pt x="0" y="470"/>
                    </a:lnTo>
                    <a:lnTo>
                      <a:pt x="6" y="475"/>
                    </a:lnTo>
                    <a:lnTo>
                      <a:pt x="16" y="480"/>
                    </a:lnTo>
                    <a:lnTo>
                      <a:pt x="28" y="482"/>
                    </a:lnTo>
                    <a:lnTo>
                      <a:pt x="44" y="481"/>
                    </a:lnTo>
                    <a:lnTo>
                      <a:pt x="59" y="475"/>
                    </a:lnTo>
                    <a:lnTo>
                      <a:pt x="75" y="467"/>
                    </a:lnTo>
                    <a:lnTo>
                      <a:pt x="89" y="453"/>
                    </a:lnTo>
                    <a:lnTo>
                      <a:pt x="99" y="433"/>
                    </a:lnTo>
                    <a:lnTo>
                      <a:pt x="106" y="411"/>
                    </a:lnTo>
                    <a:lnTo>
                      <a:pt x="109" y="384"/>
                    </a:lnTo>
                    <a:lnTo>
                      <a:pt x="111" y="353"/>
                    </a:lnTo>
                    <a:lnTo>
                      <a:pt x="114" y="319"/>
                    </a:lnTo>
                    <a:lnTo>
                      <a:pt x="121" y="281"/>
                    </a:lnTo>
                    <a:lnTo>
                      <a:pt x="131" y="241"/>
                    </a:lnTo>
                    <a:lnTo>
                      <a:pt x="147" y="200"/>
                    </a:lnTo>
                    <a:lnTo>
                      <a:pt x="169" y="158"/>
                    </a:lnTo>
                    <a:lnTo>
                      <a:pt x="202" y="114"/>
                    </a:lnTo>
                    <a:lnTo>
                      <a:pt x="230" y="86"/>
                    </a:lnTo>
                    <a:lnTo>
                      <a:pt x="261" y="62"/>
                    </a:lnTo>
                    <a:lnTo>
                      <a:pt x="298" y="42"/>
                    </a:lnTo>
                    <a:lnTo>
                      <a:pt x="336" y="27"/>
                    </a:lnTo>
                    <a:lnTo>
                      <a:pt x="378" y="14"/>
                    </a:lnTo>
                    <a:lnTo>
                      <a:pt x="420" y="5"/>
                    </a:lnTo>
                    <a:lnTo>
                      <a:pt x="463" y="1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16"/>
              <p:cNvSpPr>
                <a:spLocks/>
              </p:cNvSpPr>
              <p:nvPr/>
            </p:nvSpPr>
            <p:spPr bwMode="auto">
              <a:xfrm>
                <a:off x="3465513" y="2347913"/>
                <a:ext cx="338138" cy="865188"/>
              </a:xfrm>
              <a:custGeom>
                <a:avLst/>
                <a:gdLst/>
                <a:ahLst/>
                <a:cxnLst>
                  <a:cxn ang="0">
                    <a:pos x="100" y="0"/>
                  </a:cxn>
                  <a:cxn ang="0">
                    <a:pos x="127" y="54"/>
                  </a:cxn>
                  <a:cxn ang="0">
                    <a:pos x="148" y="112"/>
                  </a:cxn>
                  <a:cxn ang="0">
                    <a:pos x="166" y="172"/>
                  </a:cxn>
                  <a:cxn ang="0">
                    <a:pos x="182" y="233"/>
                  </a:cxn>
                  <a:cxn ang="0">
                    <a:pos x="193" y="295"/>
                  </a:cxn>
                  <a:cxn ang="0">
                    <a:pos x="201" y="356"/>
                  </a:cxn>
                  <a:cxn ang="0">
                    <a:pos x="208" y="415"/>
                  </a:cxn>
                  <a:cxn ang="0">
                    <a:pos x="213" y="472"/>
                  </a:cxn>
                  <a:cxn ang="0">
                    <a:pos x="204" y="487"/>
                  </a:cxn>
                  <a:cxn ang="0">
                    <a:pos x="187" y="501"/>
                  </a:cxn>
                  <a:cxn ang="0">
                    <a:pos x="160" y="514"/>
                  </a:cxn>
                  <a:cxn ang="0">
                    <a:pos x="127" y="527"/>
                  </a:cxn>
                  <a:cxn ang="0">
                    <a:pos x="86" y="537"/>
                  </a:cxn>
                  <a:cxn ang="0">
                    <a:pos x="39" y="545"/>
                  </a:cxn>
                  <a:cxn ang="0">
                    <a:pos x="41" y="483"/>
                  </a:cxn>
                  <a:cxn ang="0">
                    <a:pos x="41" y="421"/>
                  </a:cxn>
                  <a:cxn ang="0">
                    <a:pos x="38" y="363"/>
                  </a:cxn>
                  <a:cxn ang="0">
                    <a:pos x="35" y="306"/>
                  </a:cxn>
                  <a:cxn ang="0">
                    <a:pos x="31" y="254"/>
                  </a:cxn>
                  <a:cxn ang="0">
                    <a:pos x="26" y="206"/>
                  </a:cxn>
                  <a:cxn ang="0">
                    <a:pos x="21" y="163"/>
                  </a:cxn>
                  <a:cxn ang="0">
                    <a:pos x="15" y="124"/>
                  </a:cxn>
                  <a:cxn ang="0">
                    <a:pos x="11" y="91"/>
                  </a:cxn>
                  <a:cxn ang="0">
                    <a:pos x="7" y="65"/>
                  </a:cxn>
                  <a:cxn ang="0">
                    <a:pos x="2" y="45"/>
                  </a:cxn>
                  <a:cxn ang="0">
                    <a:pos x="1" y="33"/>
                  </a:cxn>
                  <a:cxn ang="0">
                    <a:pos x="0" y="28"/>
                  </a:cxn>
                  <a:cxn ang="0">
                    <a:pos x="19" y="24"/>
                  </a:cxn>
                  <a:cxn ang="0">
                    <a:pos x="39" y="19"/>
                  </a:cxn>
                  <a:cxn ang="0">
                    <a:pos x="59" y="13"/>
                  </a:cxn>
                  <a:cxn ang="0">
                    <a:pos x="74" y="7"/>
                  </a:cxn>
                  <a:cxn ang="0">
                    <a:pos x="89" y="4"/>
                  </a:cxn>
                  <a:cxn ang="0">
                    <a:pos x="97" y="2"/>
                  </a:cxn>
                  <a:cxn ang="0">
                    <a:pos x="100" y="0"/>
                  </a:cxn>
                </a:cxnLst>
                <a:rect l="0" t="0" r="r" b="b"/>
                <a:pathLst>
                  <a:path w="213" h="545">
                    <a:moveTo>
                      <a:pt x="100" y="0"/>
                    </a:moveTo>
                    <a:lnTo>
                      <a:pt x="127" y="54"/>
                    </a:lnTo>
                    <a:lnTo>
                      <a:pt x="148" y="112"/>
                    </a:lnTo>
                    <a:lnTo>
                      <a:pt x="166" y="172"/>
                    </a:lnTo>
                    <a:lnTo>
                      <a:pt x="182" y="233"/>
                    </a:lnTo>
                    <a:lnTo>
                      <a:pt x="193" y="295"/>
                    </a:lnTo>
                    <a:lnTo>
                      <a:pt x="201" y="356"/>
                    </a:lnTo>
                    <a:lnTo>
                      <a:pt x="208" y="415"/>
                    </a:lnTo>
                    <a:lnTo>
                      <a:pt x="213" y="472"/>
                    </a:lnTo>
                    <a:lnTo>
                      <a:pt x="204" y="487"/>
                    </a:lnTo>
                    <a:lnTo>
                      <a:pt x="187" y="501"/>
                    </a:lnTo>
                    <a:lnTo>
                      <a:pt x="160" y="514"/>
                    </a:lnTo>
                    <a:lnTo>
                      <a:pt x="127" y="527"/>
                    </a:lnTo>
                    <a:lnTo>
                      <a:pt x="86" y="537"/>
                    </a:lnTo>
                    <a:lnTo>
                      <a:pt x="39" y="545"/>
                    </a:lnTo>
                    <a:lnTo>
                      <a:pt x="41" y="483"/>
                    </a:lnTo>
                    <a:lnTo>
                      <a:pt x="41" y="421"/>
                    </a:lnTo>
                    <a:lnTo>
                      <a:pt x="38" y="363"/>
                    </a:lnTo>
                    <a:lnTo>
                      <a:pt x="35" y="306"/>
                    </a:lnTo>
                    <a:lnTo>
                      <a:pt x="31" y="254"/>
                    </a:lnTo>
                    <a:lnTo>
                      <a:pt x="26" y="206"/>
                    </a:lnTo>
                    <a:lnTo>
                      <a:pt x="21" y="163"/>
                    </a:lnTo>
                    <a:lnTo>
                      <a:pt x="15" y="124"/>
                    </a:lnTo>
                    <a:lnTo>
                      <a:pt x="11" y="91"/>
                    </a:lnTo>
                    <a:lnTo>
                      <a:pt x="7" y="65"/>
                    </a:lnTo>
                    <a:lnTo>
                      <a:pt x="2" y="45"/>
                    </a:lnTo>
                    <a:lnTo>
                      <a:pt x="1" y="33"/>
                    </a:lnTo>
                    <a:lnTo>
                      <a:pt x="0" y="28"/>
                    </a:lnTo>
                    <a:lnTo>
                      <a:pt x="19" y="24"/>
                    </a:lnTo>
                    <a:lnTo>
                      <a:pt x="39" y="19"/>
                    </a:lnTo>
                    <a:lnTo>
                      <a:pt x="59" y="13"/>
                    </a:lnTo>
                    <a:lnTo>
                      <a:pt x="74" y="7"/>
                    </a:lnTo>
                    <a:lnTo>
                      <a:pt x="89" y="4"/>
                    </a:lnTo>
                    <a:lnTo>
                      <a:pt x="97" y="2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2A697E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17"/>
              <p:cNvSpPr>
                <a:spLocks/>
              </p:cNvSpPr>
              <p:nvPr/>
            </p:nvSpPr>
            <p:spPr bwMode="auto">
              <a:xfrm>
                <a:off x="3155951" y="2408238"/>
                <a:ext cx="203200" cy="111125"/>
              </a:xfrm>
              <a:custGeom>
                <a:avLst/>
                <a:gdLst/>
                <a:ahLst/>
                <a:cxnLst>
                  <a:cxn ang="0">
                    <a:pos x="128" y="0"/>
                  </a:cxn>
                  <a:cxn ang="0">
                    <a:pos x="73" y="70"/>
                  </a:cxn>
                  <a:cxn ang="0">
                    <a:pos x="0" y="6"/>
                  </a:cxn>
                  <a:cxn ang="0">
                    <a:pos x="4" y="6"/>
                  </a:cxn>
                  <a:cxn ang="0">
                    <a:pos x="15" y="6"/>
                  </a:cxn>
                  <a:cxn ang="0">
                    <a:pos x="32" y="6"/>
                  </a:cxn>
                  <a:cxn ang="0">
                    <a:pos x="54" y="6"/>
                  </a:cxn>
                  <a:cxn ang="0">
                    <a:pos x="78" y="5"/>
                  </a:cxn>
                  <a:cxn ang="0">
                    <a:pos x="103" y="3"/>
                  </a:cxn>
                  <a:cxn ang="0">
                    <a:pos x="128" y="0"/>
                  </a:cxn>
                </a:cxnLst>
                <a:rect l="0" t="0" r="r" b="b"/>
                <a:pathLst>
                  <a:path w="128" h="70">
                    <a:moveTo>
                      <a:pt x="128" y="0"/>
                    </a:moveTo>
                    <a:lnTo>
                      <a:pt x="73" y="7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15" y="6"/>
                    </a:lnTo>
                    <a:lnTo>
                      <a:pt x="32" y="6"/>
                    </a:lnTo>
                    <a:lnTo>
                      <a:pt x="54" y="6"/>
                    </a:lnTo>
                    <a:lnTo>
                      <a:pt x="78" y="5"/>
                    </a:lnTo>
                    <a:lnTo>
                      <a:pt x="103" y="3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DA1EA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18"/>
              <p:cNvSpPr>
                <a:spLocks/>
              </p:cNvSpPr>
              <p:nvPr/>
            </p:nvSpPr>
            <p:spPr bwMode="auto">
              <a:xfrm>
                <a:off x="3216276" y="2484438"/>
                <a:ext cx="173038" cy="71278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54" y="36"/>
                  </a:cxn>
                  <a:cxn ang="0">
                    <a:pos x="62" y="74"/>
                  </a:cxn>
                  <a:cxn ang="0">
                    <a:pos x="69" y="115"/>
                  </a:cxn>
                  <a:cxn ang="0">
                    <a:pos x="76" y="154"/>
                  </a:cxn>
                  <a:cxn ang="0">
                    <a:pos x="83" y="195"/>
                  </a:cxn>
                  <a:cxn ang="0">
                    <a:pos x="89" y="233"/>
                  </a:cxn>
                  <a:cxn ang="0">
                    <a:pos x="95" y="270"/>
                  </a:cxn>
                  <a:cxn ang="0">
                    <a:pos x="100" y="301"/>
                  </a:cxn>
                  <a:cxn ang="0">
                    <a:pos x="103" y="328"/>
                  </a:cxn>
                  <a:cxn ang="0">
                    <a:pos x="107" y="348"/>
                  </a:cxn>
                  <a:cxn ang="0">
                    <a:pos x="109" y="362"/>
                  </a:cxn>
                  <a:cxn ang="0">
                    <a:pos x="109" y="366"/>
                  </a:cxn>
                  <a:cxn ang="0">
                    <a:pos x="58" y="449"/>
                  </a:cxn>
                  <a:cxn ang="0">
                    <a:pos x="0" y="370"/>
                  </a:cxn>
                  <a:cxn ang="0">
                    <a:pos x="7" y="339"/>
                  </a:cxn>
                  <a:cxn ang="0">
                    <a:pos x="11" y="302"/>
                  </a:cxn>
                  <a:cxn ang="0">
                    <a:pos x="16" y="263"/>
                  </a:cxn>
                  <a:cxn ang="0">
                    <a:pos x="18" y="223"/>
                  </a:cxn>
                  <a:cxn ang="0">
                    <a:pos x="20" y="182"/>
                  </a:cxn>
                  <a:cxn ang="0">
                    <a:pos x="21" y="143"/>
                  </a:cxn>
                  <a:cxn ang="0">
                    <a:pos x="21" y="106"/>
                  </a:cxn>
                  <a:cxn ang="0">
                    <a:pos x="21" y="74"/>
                  </a:cxn>
                  <a:cxn ang="0">
                    <a:pos x="21" y="45"/>
                  </a:cxn>
                  <a:cxn ang="0">
                    <a:pos x="21" y="24"/>
                  </a:cxn>
                  <a:cxn ang="0">
                    <a:pos x="21" y="10"/>
                  </a:cxn>
                  <a:cxn ang="0">
                    <a:pos x="21" y="6"/>
                  </a:cxn>
                  <a:cxn ang="0">
                    <a:pos x="27" y="3"/>
                  </a:cxn>
                  <a:cxn ang="0">
                    <a:pos x="35" y="2"/>
                  </a:cxn>
                  <a:cxn ang="0">
                    <a:pos x="42" y="0"/>
                  </a:cxn>
                  <a:cxn ang="0">
                    <a:pos x="47" y="0"/>
                  </a:cxn>
                </a:cxnLst>
                <a:rect l="0" t="0" r="r" b="b"/>
                <a:pathLst>
                  <a:path w="109" h="449">
                    <a:moveTo>
                      <a:pt x="47" y="0"/>
                    </a:moveTo>
                    <a:lnTo>
                      <a:pt x="54" y="36"/>
                    </a:lnTo>
                    <a:lnTo>
                      <a:pt x="62" y="74"/>
                    </a:lnTo>
                    <a:lnTo>
                      <a:pt x="69" y="115"/>
                    </a:lnTo>
                    <a:lnTo>
                      <a:pt x="76" y="154"/>
                    </a:lnTo>
                    <a:lnTo>
                      <a:pt x="83" y="195"/>
                    </a:lnTo>
                    <a:lnTo>
                      <a:pt x="89" y="233"/>
                    </a:lnTo>
                    <a:lnTo>
                      <a:pt x="95" y="270"/>
                    </a:lnTo>
                    <a:lnTo>
                      <a:pt x="100" y="301"/>
                    </a:lnTo>
                    <a:lnTo>
                      <a:pt x="103" y="328"/>
                    </a:lnTo>
                    <a:lnTo>
                      <a:pt x="107" y="348"/>
                    </a:lnTo>
                    <a:lnTo>
                      <a:pt x="109" y="362"/>
                    </a:lnTo>
                    <a:lnTo>
                      <a:pt x="109" y="366"/>
                    </a:lnTo>
                    <a:lnTo>
                      <a:pt x="58" y="449"/>
                    </a:lnTo>
                    <a:lnTo>
                      <a:pt x="0" y="370"/>
                    </a:lnTo>
                    <a:lnTo>
                      <a:pt x="7" y="339"/>
                    </a:lnTo>
                    <a:lnTo>
                      <a:pt x="11" y="302"/>
                    </a:lnTo>
                    <a:lnTo>
                      <a:pt x="16" y="263"/>
                    </a:lnTo>
                    <a:lnTo>
                      <a:pt x="18" y="223"/>
                    </a:lnTo>
                    <a:lnTo>
                      <a:pt x="20" y="182"/>
                    </a:lnTo>
                    <a:lnTo>
                      <a:pt x="21" y="143"/>
                    </a:lnTo>
                    <a:lnTo>
                      <a:pt x="21" y="106"/>
                    </a:lnTo>
                    <a:lnTo>
                      <a:pt x="21" y="74"/>
                    </a:lnTo>
                    <a:lnTo>
                      <a:pt x="21" y="45"/>
                    </a:lnTo>
                    <a:lnTo>
                      <a:pt x="21" y="24"/>
                    </a:lnTo>
                    <a:lnTo>
                      <a:pt x="21" y="10"/>
                    </a:lnTo>
                    <a:lnTo>
                      <a:pt x="21" y="6"/>
                    </a:lnTo>
                    <a:lnTo>
                      <a:pt x="27" y="3"/>
                    </a:lnTo>
                    <a:lnTo>
                      <a:pt x="35" y="2"/>
                    </a:lnTo>
                    <a:lnTo>
                      <a:pt x="42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A1EA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19"/>
              <p:cNvSpPr>
                <a:spLocks/>
              </p:cNvSpPr>
              <p:nvPr/>
            </p:nvSpPr>
            <p:spPr bwMode="auto">
              <a:xfrm>
                <a:off x="2617788" y="2373313"/>
                <a:ext cx="471488" cy="860425"/>
              </a:xfrm>
              <a:custGeom>
                <a:avLst/>
                <a:gdLst/>
                <a:ahLst/>
                <a:cxnLst>
                  <a:cxn ang="0">
                    <a:pos x="141" y="0"/>
                  </a:cxn>
                  <a:cxn ang="0">
                    <a:pos x="144" y="1"/>
                  </a:cxn>
                  <a:cxn ang="0">
                    <a:pos x="154" y="4"/>
                  </a:cxn>
                  <a:cxn ang="0">
                    <a:pos x="167" y="7"/>
                  </a:cxn>
                  <a:cxn ang="0">
                    <a:pos x="185" y="11"/>
                  </a:cxn>
                  <a:cxn ang="0">
                    <a:pos x="206" y="15"/>
                  </a:cxn>
                  <a:cxn ang="0">
                    <a:pos x="230" y="20"/>
                  </a:cxn>
                  <a:cxn ang="0">
                    <a:pos x="256" y="22"/>
                  </a:cxn>
                  <a:cxn ang="0">
                    <a:pos x="256" y="27"/>
                  </a:cxn>
                  <a:cxn ang="0">
                    <a:pos x="258" y="39"/>
                  </a:cxn>
                  <a:cxn ang="0">
                    <a:pos x="261" y="62"/>
                  </a:cxn>
                  <a:cxn ang="0">
                    <a:pos x="266" y="90"/>
                  </a:cxn>
                  <a:cxn ang="0">
                    <a:pos x="270" y="125"/>
                  </a:cxn>
                  <a:cxn ang="0">
                    <a:pos x="275" y="165"/>
                  </a:cxn>
                  <a:cxn ang="0">
                    <a:pos x="280" y="211"/>
                  </a:cxn>
                  <a:cxn ang="0">
                    <a:pos x="285" y="261"/>
                  </a:cxn>
                  <a:cxn ang="0">
                    <a:pos x="290" y="313"/>
                  </a:cxn>
                  <a:cxn ang="0">
                    <a:pos x="292" y="368"/>
                  </a:cxn>
                  <a:cxn ang="0">
                    <a:pos x="295" y="426"/>
                  </a:cxn>
                  <a:cxn ang="0">
                    <a:pos x="297" y="484"/>
                  </a:cxn>
                  <a:cxn ang="0">
                    <a:pos x="297" y="542"/>
                  </a:cxn>
                  <a:cxn ang="0">
                    <a:pos x="239" y="537"/>
                  </a:cxn>
                  <a:cxn ang="0">
                    <a:pos x="185" y="530"/>
                  </a:cxn>
                  <a:cxn ang="0">
                    <a:pos x="137" y="523"/>
                  </a:cxn>
                  <a:cxn ang="0">
                    <a:pos x="95" y="512"/>
                  </a:cxn>
                  <a:cxn ang="0">
                    <a:pos x="60" y="501"/>
                  </a:cxn>
                  <a:cxn ang="0">
                    <a:pos x="31" y="488"/>
                  </a:cxn>
                  <a:cxn ang="0">
                    <a:pos x="12" y="474"/>
                  </a:cxn>
                  <a:cxn ang="0">
                    <a:pos x="0" y="460"/>
                  </a:cxn>
                  <a:cxn ang="0">
                    <a:pos x="9" y="394"/>
                  </a:cxn>
                  <a:cxn ang="0">
                    <a:pos x="20" y="327"/>
                  </a:cxn>
                  <a:cxn ang="0">
                    <a:pos x="36" y="258"/>
                  </a:cxn>
                  <a:cxn ang="0">
                    <a:pos x="55" y="190"/>
                  </a:cxn>
                  <a:cxn ang="0">
                    <a:pos x="78" y="124"/>
                  </a:cxn>
                  <a:cxn ang="0">
                    <a:pos x="108" y="60"/>
                  </a:cxn>
                  <a:cxn ang="0">
                    <a:pos x="141" y="0"/>
                  </a:cxn>
                </a:cxnLst>
                <a:rect l="0" t="0" r="r" b="b"/>
                <a:pathLst>
                  <a:path w="297" h="542">
                    <a:moveTo>
                      <a:pt x="141" y="0"/>
                    </a:moveTo>
                    <a:lnTo>
                      <a:pt x="144" y="1"/>
                    </a:lnTo>
                    <a:lnTo>
                      <a:pt x="154" y="4"/>
                    </a:lnTo>
                    <a:lnTo>
                      <a:pt x="167" y="7"/>
                    </a:lnTo>
                    <a:lnTo>
                      <a:pt x="185" y="11"/>
                    </a:lnTo>
                    <a:lnTo>
                      <a:pt x="206" y="15"/>
                    </a:lnTo>
                    <a:lnTo>
                      <a:pt x="230" y="20"/>
                    </a:lnTo>
                    <a:lnTo>
                      <a:pt x="256" y="22"/>
                    </a:lnTo>
                    <a:lnTo>
                      <a:pt x="256" y="27"/>
                    </a:lnTo>
                    <a:lnTo>
                      <a:pt x="258" y="39"/>
                    </a:lnTo>
                    <a:lnTo>
                      <a:pt x="261" y="62"/>
                    </a:lnTo>
                    <a:lnTo>
                      <a:pt x="266" y="90"/>
                    </a:lnTo>
                    <a:lnTo>
                      <a:pt x="270" y="125"/>
                    </a:lnTo>
                    <a:lnTo>
                      <a:pt x="275" y="165"/>
                    </a:lnTo>
                    <a:lnTo>
                      <a:pt x="280" y="211"/>
                    </a:lnTo>
                    <a:lnTo>
                      <a:pt x="285" y="261"/>
                    </a:lnTo>
                    <a:lnTo>
                      <a:pt x="290" y="313"/>
                    </a:lnTo>
                    <a:lnTo>
                      <a:pt x="292" y="368"/>
                    </a:lnTo>
                    <a:lnTo>
                      <a:pt x="295" y="426"/>
                    </a:lnTo>
                    <a:lnTo>
                      <a:pt x="297" y="484"/>
                    </a:lnTo>
                    <a:lnTo>
                      <a:pt x="297" y="542"/>
                    </a:lnTo>
                    <a:lnTo>
                      <a:pt x="239" y="537"/>
                    </a:lnTo>
                    <a:lnTo>
                      <a:pt x="185" y="530"/>
                    </a:lnTo>
                    <a:lnTo>
                      <a:pt x="137" y="523"/>
                    </a:lnTo>
                    <a:lnTo>
                      <a:pt x="95" y="512"/>
                    </a:lnTo>
                    <a:lnTo>
                      <a:pt x="60" y="501"/>
                    </a:lnTo>
                    <a:lnTo>
                      <a:pt x="31" y="488"/>
                    </a:lnTo>
                    <a:lnTo>
                      <a:pt x="12" y="474"/>
                    </a:lnTo>
                    <a:lnTo>
                      <a:pt x="0" y="460"/>
                    </a:lnTo>
                    <a:lnTo>
                      <a:pt x="9" y="394"/>
                    </a:lnTo>
                    <a:lnTo>
                      <a:pt x="20" y="327"/>
                    </a:lnTo>
                    <a:lnTo>
                      <a:pt x="36" y="258"/>
                    </a:lnTo>
                    <a:lnTo>
                      <a:pt x="55" y="190"/>
                    </a:lnTo>
                    <a:lnTo>
                      <a:pt x="78" y="124"/>
                    </a:lnTo>
                    <a:lnTo>
                      <a:pt x="108" y="6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2A697E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20"/>
              <p:cNvSpPr>
                <a:spLocks/>
              </p:cNvSpPr>
              <p:nvPr/>
            </p:nvSpPr>
            <p:spPr bwMode="auto">
              <a:xfrm>
                <a:off x="3617913" y="2624138"/>
                <a:ext cx="61913" cy="5715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"/>
                  </a:cxn>
                  <a:cxn ang="0">
                    <a:pos x="2" y="15"/>
                  </a:cxn>
                  <a:cxn ang="0">
                    <a:pos x="8" y="32"/>
                  </a:cxn>
                  <a:cxn ang="0">
                    <a:pos x="12" y="58"/>
                  </a:cxn>
                  <a:cxn ang="0">
                    <a:pos x="19" y="90"/>
                  </a:cxn>
                  <a:cxn ang="0">
                    <a:pos x="25" y="128"/>
                  </a:cxn>
                  <a:cxn ang="0">
                    <a:pos x="31" y="173"/>
                  </a:cxn>
                  <a:cxn ang="0">
                    <a:pos x="35" y="226"/>
                  </a:cxn>
                  <a:cxn ang="0">
                    <a:pos x="38" y="285"/>
                  </a:cxn>
                  <a:cxn ang="0">
                    <a:pos x="39" y="350"/>
                  </a:cxn>
                  <a:cxn ang="0">
                    <a:pos x="39" y="350"/>
                  </a:cxn>
                  <a:cxn ang="0">
                    <a:pos x="0" y="360"/>
                  </a:cxn>
                  <a:cxn ang="0">
                    <a:pos x="4" y="334"/>
                  </a:cxn>
                  <a:cxn ang="0">
                    <a:pos x="8" y="302"/>
                  </a:cxn>
                  <a:cxn ang="0">
                    <a:pos x="9" y="264"/>
                  </a:cxn>
                  <a:cxn ang="0">
                    <a:pos x="11" y="221"/>
                  </a:cxn>
                  <a:cxn ang="0">
                    <a:pos x="11" y="176"/>
                  </a:cxn>
                  <a:cxn ang="0">
                    <a:pos x="11" y="130"/>
                  </a:cxn>
                  <a:cxn ang="0">
                    <a:pos x="8" y="85"/>
                  </a:cxn>
                  <a:cxn ang="0">
                    <a:pos x="4" y="41"/>
                  </a:cxn>
                  <a:cxn ang="0">
                    <a:pos x="0" y="0"/>
                  </a:cxn>
                </a:cxnLst>
                <a:rect l="0" t="0" r="r" b="b"/>
                <a:pathLst>
                  <a:path w="39" h="360">
                    <a:moveTo>
                      <a:pt x="0" y="0"/>
                    </a:moveTo>
                    <a:lnTo>
                      <a:pt x="0" y="4"/>
                    </a:lnTo>
                    <a:lnTo>
                      <a:pt x="2" y="15"/>
                    </a:lnTo>
                    <a:lnTo>
                      <a:pt x="8" y="32"/>
                    </a:lnTo>
                    <a:lnTo>
                      <a:pt x="12" y="58"/>
                    </a:lnTo>
                    <a:lnTo>
                      <a:pt x="19" y="90"/>
                    </a:lnTo>
                    <a:lnTo>
                      <a:pt x="25" y="128"/>
                    </a:lnTo>
                    <a:lnTo>
                      <a:pt x="31" y="173"/>
                    </a:lnTo>
                    <a:lnTo>
                      <a:pt x="35" y="226"/>
                    </a:lnTo>
                    <a:lnTo>
                      <a:pt x="38" y="285"/>
                    </a:lnTo>
                    <a:lnTo>
                      <a:pt x="39" y="350"/>
                    </a:lnTo>
                    <a:lnTo>
                      <a:pt x="39" y="350"/>
                    </a:lnTo>
                    <a:lnTo>
                      <a:pt x="0" y="360"/>
                    </a:lnTo>
                    <a:lnTo>
                      <a:pt x="4" y="334"/>
                    </a:lnTo>
                    <a:lnTo>
                      <a:pt x="8" y="302"/>
                    </a:lnTo>
                    <a:lnTo>
                      <a:pt x="9" y="264"/>
                    </a:lnTo>
                    <a:lnTo>
                      <a:pt x="11" y="221"/>
                    </a:lnTo>
                    <a:lnTo>
                      <a:pt x="11" y="176"/>
                    </a:lnTo>
                    <a:lnTo>
                      <a:pt x="11" y="130"/>
                    </a:lnTo>
                    <a:lnTo>
                      <a:pt x="8" y="85"/>
                    </a:lnTo>
                    <a:lnTo>
                      <a:pt x="4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75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21"/>
              <p:cNvSpPr>
                <a:spLocks/>
              </p:cNvSpPr>
              <p:nvPr/>
            </p:nvSpPr>
            <p:spPr bwMode="auto">
              <a:xfrm>
                <a:off x="2797176" y="2659063"/>
                <a:ext cx="92075" cy="552450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1" y="40"/>
                  </a:cxn>
                  <a:cxn ang="0">
                    <a:pos x="45" y="84"/>
                  </a:cxn>
                  <a:cxn ang="0">
                    <a:pos x="41" y="130"/>
                  </a:cxn>
                  <a:cxn ang="0">
                    <a:pos x="40" y="180"/>
                  </a:cxn>
                  <a:cxn ang="0">
                    <a:pos x="40" y="226"/>
                  </a:cxn>
                  <a:cxn ang="0">
                    <a:pos x="41" y="273"/>
                  </a:cxn>
                  <a:cxn ang="0">
                    <a:pos x="45" y="314"/>
                  </a:cxn>
                  <a:cxn ang="0">
                    <a:pos x="51" y="348"/>
                  </a:cxn>
                  <a:cxn ang="0">
                    <a:pos x="0" y="338"/>
                  </a:cxn>
                  <a:cxn ang="0">
                    <a:pos x="3" y="269"/>
                  </a:cxn>
                  <a:cxn ang="0">
                    <a:pos x="9" y="209"/>
                  </a:cxn>
                  <a:cxn ang="0">
                    <a:pos x="16" y="157"/>
                  </a:cxn>
                  <a:cxn ang="0">
                    <a:pos x="24" y="113"/>
                  </a:cxn>
                  <a:cxn ang="0">
                    <a:pos x="33" y="78"/>
                  </a:cxn>
                  <a:cxn ang="0">
                    <a:pos x="41" y="48"/>
                  </a:cxn>
                  <a:cxn ang="0">
                    <a:pos x="48" y="27"/>
                  </a:cxn>
                  <a:cxn ang="0">
                    <a:pos x="54" y="12"/>
                  </a:cxn>
                  <a:cxn ang="0">
                    <a:pos x="57" y="3"/>
                  </a:cxn>
                  <a:cxn ang="0">
                    <a:pos x="58" y="0"/>
                  </a:cxn>
                </a:cxnLst>
                <a:rect l="0" t="0" r="r" b="b"/>
                <a:pathLst>
                  <a:path w="58" h="348">
                    <a:moveTo>
                      <a:pt x="58" y="0"/>
                    </a:moveTo>
                    <a:lnTo>
                      <a:pt x="51" y="40"/>
                    </a:lnTo>
                    <a:lnTo>
                      <a:pt x="45" y="84"/>
                    </a:lnTo>
                    <a:lnTo>
                      <a:pt x="41" y="130"/>
                    </a:lnTo>
                    <a:lnTo>
                      <a:pt x="40" y="180"/>
                    </a:lnTo>
                    <a:lnTo>
                      <a:pt x="40" y="226"/>
                    </a:lnTo>
                    <a:lnTo>
                      <a:pt x="41" y="273"/>
                    </a:lnTo>
                    <a:lnTo>
                      <a:pt x="45" y="314"/>
                    </a:lnTo>
                    <a:lnTo>
                      <a:pt x="51" y="348"/>
                    </a:lnTo>
                    <a:lnTo>
                      <a:pt x="0" y="338"/>
                    </a:lnTo>
                    <a:lnTo>
                      <a:pt x="3" y="269"/>
                    </a:lnTo>
                    <a:lnTo>
                      <a:pt x="9" y="209"/>
                    </a:lnTo>
                    <a:lnTo>
                      <a:pt x="16" y="157"/>
                    </a:lnTo>
                    <a:lnTo>
                      <a:pt x="24" y="113"/>
                    </a:lnTo>
                    <a:lnTo>
                      <a:pt x="33" y="78"/>
                    </a:lnTo>
                    <a:lnTo>
                      <a:pt x="41" y="48"/>
                    </a:lnTo>
                    <a:lnTo>
                      <a:pt x="48" y="27"/>
                    </a:lnTo>
                    <a:lnTo>
                      <a:pt x="54" y="12"/>
                    </a:lnTo>
                    <a:lnTo>
                      <a:pt x="57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275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47" name="Group 446"/>
            <p:cNvGrpSpPr/>
            <p:nvPr/>
          </p:nvGrpSpPr>
          <p:grpSpPr>
            <a:xfrm>
              <a:off x="3112640" y="4804523"/>
              <a:ext cx="303805" cy="470551"/>
              <a:chOff x="2436813" y="1071563"/>
              <a:chExt cx="1397001" cy="2163762"/>
            </a:xfrm>
          </p:grpSpPr>
          <p:sp>
            <p:nvSpPr>
              <p:cNvPr id="448" name="Freeform 8"/>
              <p:cNvSpPr>
                <a:spLocks/>
              </p:cNvSpPr>
              <p:nvPr/>
            </p:nvSpPr>
            <p:spPr bwMode="auto">
              <a:xfrm>
                <a:off x="2982913" y="2381250"/>
                <a:ext cx="598488" cy="854075"/>
              </a:xfrm>
              <a:custGeom>
                <a:avLst/>
                <a:gdLst/>
                <a:ahLst/>
                <a:cxnLst>
                  <a:cxn ang="0">
                    <a:pos x="335" y="0"/>
                  </a:cxn>
                  <a:cxn ang="0">
                    <a:pos x="335" y="5"/>
                  </a:cxn>
                  <a:cxn ang="0">
                    <a:pos x="337" y="17"/>
                  </a:cxn>
                  <a:cxn ang="0">
                    <a:pos x="340" y="37"/>
                  </a:cxn>
                  <a:cxn ang="0">
                    <a:pos x="345" y="63"/>
                  </a:cxn>
                  <a:cxn ang="0">
                    <a:pos x="350" y="95"/>
                  </a:cxn>
                  <a:cxn ang="0">
                    <a:pos x="354" y="134"/>
                  </a:cxn>
                  <a:cxn ang="0">
                    <a:pos x="360" y="177"/>
                  </a:cxn>
                  <a:cxn ang="0">
                    <a:pos x="366" y="226"/>
                  </a:cxn>
                  <a:cxn ang="0">
                    <a:pos x="370" y="278"/>
                  </a:cxn>
                  <a:cxn ang="0">
                    <a:pos x="373" y="333"/>
                  </a:cxn>
                  <a:cxn ang="0">
                    <a:pos x="376" y="393"/>
                  </a:cxn>
                  <a:cxn ang="0">
                    <a:pos x="377" y="455"/>
                  </a:cxn>
                  <a:cxn ang="0">
                    <a:pos x="377" y="518"/>
                  </a:cxn>
                  <a:cxn ang="0">
                    <a:pos x="325" y="527"/>
                  </a:cxn>
                  <a:cxn ang="0">
                    <a:pos x="268" y="534"/>
                  </a:cxn>
                  <a:cxn ang="0">
                    <a:pos x="208" y="537"/>
                  </a:cxn>
                  <a:cxn ang="0">
                    <a:pos x="143" y="538"/>
                  </a:cxn>
                  <a:cxn ang="0">
                    <a:pos x="82" y="537"/>
                  </a:cxn>
                  <a:cxn ang="0">
                    <a:pos x="26" y="534"/>
                  </a:cxn>
                  <a:cxn ang="0">
                    <a:pos x="0" y="15"/>
                  </a:cxn>
                  <a:cxn ang="0">
                    <a:pos x="3" y="15"/>
                  </a:cxn>
                  <a:cxn ang="0">
                    <a:pos x="16" y="16"/>
                  </a:cxn>
                  <a:cxn ang="0">
                    <a:pos x="33" y="19"/>
                  </a:cxn>
                  <a:cxn ang="0">
                    <a:pos x="58" y="20"/>
                  </a:cxn>
                  <a:cxn ang="0">
                    <a:pos x="86" y="22"/>
                  </a:cxn>
                  <a:cxn ang="0">
                    <a:pos x="120" y="23"/>
                  </a:cxn>
                  <a:cxn ang="0">
                    <a:pos x="158" y="23"/>
                  </a:cxn>
                  <a:cxn ang="0">
                    <a:pos x="199" y="22"/>
                  </a:cxn>
                  <a:cxn ang="0">
                    <a:pos x="243" y="17"/>
                  </a:cxn>
                  <a:cxn ang="0">
                    <a:pos x="288" y="10"/>
                  </a:cxn>
                  <a:cxn ang="0">
                    <a:pos x="335" y="0"/>
                  </a:cxn>
                </a:cxnLst>
                <a:rect l="0" t="0" r="r" b="b"/>
                <a:pathLst>
                  <a:path w="377" h="538">
                    <a:moveTo>
                      <a:pt x="335" y="0"/>
                    </a:moveTo>
                    <a:lnTo>
                      <a:pt x="335" y="5"/>
                    </a:lnTo>
                    <a:lnTo>
                      <a:pt x="337" y="17"/>
                    </a:lnTo>
                    <a:lnTo>
                      <a:pt x="340" y="37"/>
                    </a:lnTo>
                    <a:lnTo>
                      <a:pt x="345" y="63"/>
                    </a:lnTo>
                    <a:lnTo>
                      <a:pt x="350" y="95"/>
                    </a:lnTo>
                    <a:lnTo>
                      <a:pt x="354" y="134"/>
                    </a:lnTo>
                    <a:lnTo>
                      <a:pt x="360" y="177"/>
                    </a:lnTo>
                    <a:lnTo>
                      <a:pt x="366" y="226"/>
                    </a:lnTo>
                    <a:lnTo>
                      <a:pt x="370" y="278"/>
                    </a:lnTo>
                    <a:lnTo>
                      <a:pt x="373" y="333"/>
                    </a:lnTo>
                    <a:lnTo>
                      <a:pt x="376" y="393"/>
                    </a:lnTo>
                    <a:lnTo>
                      <a:pt x="377" y="455"/>
                    </a:lnTo>
                    <a:lnTo>
                      <a:pt x="377" y="518"/>
                    </a:lnTo>
                    <a:lnTo>
                      <a:pt x="325" y="527"/>
                    </a:lnTo>
                    <a:lnTo>
                      <a:pt x="268" y="534"/>
                    </a:lnTo>
                    <a:lnTo>
                      <a:pt x="208" y="537"/>
                    </a:lnTo>
                    <a:lnTo>
                      <a:pt x="143" y="538"/>
                    </a:lnTo>
                    <a:lnTo>
                      <a:pt x="82" y="537"/>
                    </a:lnTo>
                    <a:lnTo>
                      <a:pt x="26" y="534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16" y="16"/>
                    </a:lnTo>
                    <a:lnTo>
                      <a:pt x="33" y="19"/>
                    </a:lnTo>
                    <a:lnTo>
                      <a:pt x="58" y="20"/>
                    </a:lnTo>
                    <a:lnTo>
                      <a:pt x="86" y="22"/>
                    </a:lnTo>
                    <a:lnTo>
                      <a:pt x="120" y="23"/>
                    </a:lnTo>
                    <a:lnTo>
                      <a:pt x="158" y="23"/>
                    </a:lnTo>
                    <a:lnTo>
                      <a:pt x="199" y="22"/>
                    </a:lnTo>
                    <a:lnTo>
                      <a:pt x="243" y="17"/>
                    </a:lnTo>
                    <a:lnTo>
                      <a:pt x="288" y="10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F7FAF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9"/>
              <p:cNvSpPr>
                <a:spLocks/>
              </p:cNvSpPr>
              <p:nvPr/>
            </p:nvSpPr>
            <p:spPr bwMode="auto">
              <a:xfrm>
                <a:off x="3444876" y="2381250"/>
                <a:ext cx="127000" cy="836613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42" y="19"/>
                  </a:cxn>
                  <a:cxn ang="0">
                    <a:pos x="46" y="44"/>
                  </a:cxn>
                  <a:cxn ang="0">
                    <a:pos x="52" y="77"/>
                  </a:cxn>
                  <a:cxn ang="0">
                    <a:pos x="58" y="116"/>
                  </a:cxn>
                  <a:cxn ang="0">
                    <a:pos x="62" y="161"/>
                  </a:cxn>
                  <a:cxn ang="0">
                    <a:pos x="68" y="211"/>
                  </a:cxn>
                  <a:cxn ang="0">
                    <a:pos x="73" y="266"/>
                  </a:cxn>
                  <a:cxn ang="0">
                    <a:pos x="76" y="325"/>
                  </a:cxn>
                  <a:cxn ang="0">
                    <a:pos x="79" y="387"/>
                  </a:cxn>
                  <a:cxn ang="0">
                    <a:pos x="80" y="452"/>
                  </a:cxn>
                  <a:cxn ang="0">
                    <a:pos x="80" y="520"/>
                  </a:cxn>
                  <a:cxn ang="0">
                    <a:pos x="35" y="527"/>
                  </a:cxn>
                  <a:cxn ang="0">
                    <a:pos x="37" y="465"/>
                  </a:cxn>
                  <a:cxn ang="0">
                    <a:pos x="35" y="404"/>
                  </a:cxn>
                  <a:cxn ang="0">
                    <a:pos x="34" y="345"/>
                  </a:cxn>
                  <a:cxn ang="0">
                    <a:pos x="31" y="290"/>
                  </a:cxn>
                  <a:cxn ang="0">
                    <a:pos x="27" y="238"/>
                  </a:cxn>
                  <a:cxn ang="0">
                    <a:pos x="22" y="188"/>
                  </a:cxn>
                  <a:cxn ang="0">
                    <a:pos x="18" y="144"/>
                  </a:cxn>
                  <a:cxn ang="0">
                    <a:pos x="14" y="106"/>
                  </a:cxn>
                  <a:cxn ang="0">
                    <a:pos x="8" y="72"/>
                  </a:cxn>
                  <a:cxn ang="0">
                    <a:pos x="6" y="46"/>
                  </a:cxn>
                  <a:cxn ang="0">
                    <a:pos x="3" y="26"/>
                  </a:cxn>
                  <a:cxn ang="0">
                    <a:pos x="0" y="15"/>
                  </a:cxn>
                  <a:cxn ang="0">
                    <a:pos x="0" y="10"/>
                  </a:cxn>
                  <a:cxn ang="0">
                    <a:pos x="20" y="6"/>
                  </a:cxn>
                  <a:cxn ang="0">
                    <a:pos x="39" y="0"/>
                  </a:cxn>
                </a:cxnLst>
                <a:rect l="0" t="0" r="r" b="b"/>
                <a:pathLst>
                  <a:path w="80" h="527">
                    <a:moveTo>
                      <a:pt x="39" y="0"/>
                    </a:moveTo>
                    <a:lnTo>
                      <a:pt x="42" y="19"/>
                    </a:lnTo>
                    <a:lnTo>
                      <a:pt x="46" y="44"/>
                    </a:lnTo>
                    <a:lnTo>
                      <a:pt x="52" y="77"/>
                    </a:lnTo>
                    <a:lnTo>
                      <a:pt x="58" y="116"/>
                    </a:lnTo>
                    <a:lnTo>
                      <a:pt x="62" y="161"/>
                    </a:lnTo>
                    <a:lnTo>
                      <a:pt x="68" y="211"/>
                    </a:lnTo>
                    <a:lnTo>
                      <a:pt x="73" y="266"/>
                    </a:lnTo>
                    <a:lnTo>
                      <a:pt x="76" y="325"/>
                    </a:lnTo>
                    <a:lnTo>
                      <a:pt x="79" y="387"/>
                    </a:lnTo>
                    <a:lnTo>
                      <a:pt x="80" y="452"/>
                    </a:lnTo>
                    <a:lnTo>
                      <a:pt x="80" y="520"/>
                    </a:lnTo>
                    <a:lnTo>
                      <a:pt x="35" y="527"/>
                    </a:lnTo>
                    <a:lnTo>
                      <a:pt x="37" y="465"/>
                    </a:lnTo>
                    <a:lnTo>
                      <a:pt x="35" y="404"/>
                    </a:lnTo>
                    <a:lnTo>
                      <a:pt x="34" y="345"/>
                    </a:lnTo>
                    <a:lnTo>
                      <a:pt x="31" y="290"/>
                    </a:lnTo>
                    <a:lnTo>
                      <a:pt x="27" y="238"/>
                    </a:lnTo>
                    <a:lnTo>
                      <a:pt x="22" y="188"/>
                    </a:lnTo>
                    <a:lnTo>
                      <a:pt x="18" y="144"/>
                    </a:lnTo>
                    <a:lnTo>
                      <a:pt x="14" y="106"/>
                    </a:lnTo>
                    <a:lnTo>
                      <a:pt x="8" y="72"/>
                    </a:lnTo>
                    <a:lnTo>
                      <a:pt x="6" y="46"/>
                    </a:lnTo>
                    <a:lnTo>
                      <a:pt x="3" y="26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20" y="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A6CBD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10"/>
              <p:cNvSpPr>
                <a:spLocks/>
              </p:cNvSpPr>
              <p:nvPr/>
            </p:nvSpPr>
            <p:spPr bwMode="auto">
              <a:xfrm>
                <a:off x="3457576" y="1844675"/>
                <a:ext cx="376238" cy="290513"/>
              </a:xfrm>
              <a:custGeom>
                <a:avLst/>
                <a:gdLst/>
                <a:ahLst/>
                <a:cxnLst>
                  <a:cxn ang="0">
                    <a:pos x="133" y="0"/>
                  </a:cxn>
                  <a:cxn ang="0">
                    <a:pos x="134" y="3"/>
                  </a:cxn>
                  <a:cxn ang="0">
                    <a:pos x="136" y="10"/>
                  </a:cxn>
                  <a:cxn ang="0">
                    <a:pos x="140" y="21"/>
                  </a:cxn>
                  <a:cxn ang="0">
                    <a:pos x="144" y="34"/>
                  </a:cxn>
                  <a:cxn ang="0">
                    <a:pos x="151" y="48"/>
                  </a:cxn>
                  <a:cxn ang="0">
                    <a:pos x="161" y="62"/>
                  </a:cxn>
                  <a:cxn ang="0">
                    <a:pos x="171" y="76"/>
                  </a:cxn>
                  <a:cxn ang="0">
                    <a:pos x="185" y="86"/>
                  </a:cxn>
                  <a:cxn ang="0">
                    <a:pos x="199" y="93"/>
                  </a:cxn>
                  <a:cxn ang="0">
                    <a:pos x="218" y="94"/>
                  </a:cxn>
                  <a:cxn ang="0">
                    <a:pos x="237" y="90"/>
                  </a:cxn>
                  <a:cxn ang="0">
                    <a:pos x="236" y="93"/>
                  </a:cxn>
                  <a:cxn ang="0">
                    <a:pos x="232" y="100"/>
                  </a:cxn>
                  <a:cxn ang="0">
                    <a:pos x="223" y="108"/>
                  </a:cxn>
                  <a:cxn ang="0">
                    <a:pos x="212" y="121"/>
                  </a:cxn>
                  <a:cxn ang="0">
                    <a:pos x="198" y="134"/>
                  </a:cxn>
                  <a:cxn ang="0">
                    <a:pos x="180" y="146"/>
                  </a:cxn>
                  <a:cxn ang="0">
                    <a:pos x="158" y="159"/>
                  </a:cxn>
                  <a:cxn ang="0">
                    <a:pos x="134" y="170"/>
                  </a:cxn>
                  <a:cxn ang="0">
                    <a:pos x="106" y="179"/>
                  </a:cxn>
                  <a:cxn ang="0">
                    <a:pos x="75" y="183"/>
                  </a:cxn>
                  <a:cxn ang="0">
                    <a:pos x="38" y="183"/>
                  </a:cxn>
                  <a:cxn ang="0">
                    <a:pos x="0" y="176"/>
                  </a:cxn>
                  <a:cxn ang="0">
                    <a:pos x="133" y="0"/>
                  </a:cxn>
                </a:cxnLst>
                <a:rect l="0" t="0" r="r" b="b"/>
                <a:pathLst>
                  <a:path w="237" h="183">
                    <a:moveTo>
                      <a:pt x="133" y="0"/>
                    </a:moveTo>
                    <a:lnTo>
                      <a:pt x="134" y="3"/>
                    </a:lnTo>
                    <a:lnTo>
                      <a:pt x="136" y="10"/>
                    </a:lnTo>
                    <a:lnTo>
                      <a:pt x="140" y="21"/>
                    </a:lnTo>
                    <a:lnTo>
                      <a:pt x="144" y="34"/>
                    </a:lnTo>
                    <a:lnTo>
                      <a:pt x="151" y="48"/>
                    </a:lnTo>
                    <a:lnTo>
                      <a:pt x="161" y="62"/>
                    </a:lnTo>
                    <a:lnTo>
                      <a:pt x="171" y="76"/>
                    </a:lnTo>
                    <a:lnTo>
                      <a:pt x="185" y="86"/>
                    </a:lnTo>
                    <a:lnTo>
                      <a:pt x="199" y="93"/>
                    </a:lnTo>
                    <a:lnTo>
                      <a:pt x="218" y="94"/>
                    </a:lnTo>
                    <a:lnTo>
                      <a:pt x="237" y="90"/>
                    </a:lnTo>
                    <a:lnTo>
                      <a:pt x="236" y="93"/>
                    </a:lnTo>
                    <a:lnTo>
                      <a:pt x="232" y="100"/>
                    </a:lnTo>
                    <a:lnTo>
                      <a:pt x="223" y="108"/>
                    </a:lnTo>
                    <a:lnTo>
                      <a:pt x="212" y="121"/>
                    </a:lnTo>
                    <a:lnTo>
                      <a:pt x="198" y="134"/>
                    </a:lnTo>
                    <a:lnTo>
                      <a:pt x="180" y="146"/>
                    </a:lnTo>
                    <a:lnTo>
                      <a:pt x="158" y="159"/>
                    </a:lnTo>
                    <a:lnTo>
                      <a:pt x="134" y="170"/>
                    </a:lnTo>
                    <a:lnTo>
                      <a:pt x="106" y="179"/>
                    </a:lnTo>
                    <a:lnTo>
                      <a:pt x="75" y="183"/>
                    </a:lnTo>
                    <a:lnTo>
                      <a:pt x="38" y="183"/>
                    </a:lnTo>
                    <a:lnTo>
                      <a:pt x="0" y="176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11"/>
              <p:cNvSpPr>
                <a:spLocks/>
              </p:cNvSpPr>
              <p:nvPr/>
            </p:nvSpPr>
            <p:spPr bwMode="auto">
              <a:xfrm>
                <a:off x="2627313" y="1169988"/>
                <a:ext cx="1116013" cy="1077913"/>
              </a:xfrm>
              <a:custGeom>
                <a:avLst/>
                <a:gdLst/>
                <a:ahLst/>
                <a:cxnLst>
                  <a:cxn ang="0">
                    <a:pos x="340" y="0"/>
                  </a:cxn>
                  <a:cxn ang="0">
                    <a:pos x="387" y="4"/>
                  </a:cxn>
                  <a:cxn ang="0">
                    <a:pos x="433" y="15"/>
                  </a:cxn>
                  <a:cxn ang="0">
                    <a:pos x="478" y="31"/>
                  </a:cxn>
                  <a:cxn ang="0">
                    <a:pos x="519" y="51"/>
                  </a:cxn>
                  <a:cxn ang="0">
                    <a:pos x="556" y="78"/>
                  </a:cxn>
                  <a:cxn ang="0">
                    <a:pos x="588" y="107"/>
                  </a:cxn>
                  <a:cxn ang="0">
                    <a:pos x="618" y="142"/>
                  </a:cxn>
                  <a:cxn ang="0">
                    <a:pos x="642" y="179"/>
                  </a:cxn>
                  <a:cxn ang="0">
                    <a:pos x="663" y="219"/>
                  </a:cxn>
                  <a:cxn ang="0">
                    <a:pos x="679" y="260"/>
                  </a:cxn>
                  <a:cxn ang="0">
                    <a:pos x="691" y="302"/>
                  </a:cxn>
                  <a:cxn ang="0">
                    <a:pos x="698" y="344"/>
                  </a:cxn>
                  <a:cxn ang="0">
                    <a:pos x="703" y="385"/>
                  </a:cxn>
                  <a:cxn ang="0">
                    <a:pos x="700" y="426"/>
                  </a:cxn>
                  <a:cxn ang="0">
                    <a:pos x="694" y="464"/>
                  </a:cxn>
                  <a:cxn ang="0">
                    <a:pos x="683" y="498"/>
                  </a:cxn>
                  <a:cxn ang="0">
                    <a:pos x="663" y="538"/>
                  </a:cxn>
                  <a:cxn ang="0">
                    <a:pos x="638" y="571"/>
                  </a:cxn>
                  <a:cxn ang="0">
                    <a:pos x="609" y="603"/>
                  </a:cxn>
                  <a:cxn ang="0">
                    <a:pos x="576" y="627"/>
                  </a:cxn>
                  <a:cxn ang="0">
                    <a:pos x="540" y="648"/>
                  </a:cxn>
                  <a:cxn ang="0">
                    <a:pos x="501" y="663"/>
                  </a:cxn>
                  <a:cxn ang="0">
                    <a:pos x="458" y="673"/>
                  </a:cxn>
                  <a:cxn ang="0">
                    <a:pos x="415" y="679"/>
                  </a:cxn>
                  <a:cxn ang="0">
                    <a:pos x="371" y="679"/>
                  </a:cxn>
                  <a:cxn ang="0">
                    <a:pos x="324" y="673"/>
                  </a:cxn>
                  <a:cxn ang="0">
                    <a:pos x="279" y="663"/>
                  </a:cxn>
                  <a:cxn ang="0">
                    <a:pos x="233" y="646"/>
                  </a:cxn>
                  <a:cxn ang="0">
                    <a:pos x="185" y="622"/>
                  </a:cxn>
                  <a:cxn ang="0">
                    <a:pos x="142" y="594"/>
                  </a:cxn>
                  <a:cxn ang="0">
                    <a:pos x="103" y="560"/>
                  </a:cxn>
                  <a:cxn ang="0">
                    <a:pos x="70" y="522"/>
                  </a:cxn>
                  <a:cxn ang="0">
                    <a:pos x="44" y="481"/>
                  </a:cxn>
                  <a:cxn ang="0">
                    <a:pos x="23" y="437"/>
                  </a:cxn>
                  <a:cxn ang="0">
                    <a:pos x="7" y="391"/>
                  </a:cxn>
                  <a:cxn ang="0">
                    <a:pos x="0" y="343"/>
                  </a:cxn>
                  <a:cxn ang="0">
                    <a:pos x="0" y="295"/>
                  </a:cxn>
                  <a:cxn ang="0">
                    <a:pos x="7" y="247"/>
                  </a:cxn>
                  <a:cxn ang="0">
                    <a:pos x="23" y="199"/>
                  </a:cxn>
                  <a:cxn ang="0">
                    <a:pos x="44" y="158"/>
                  </a:cxn>
                  <a:cxn ang="0">
                    <a:pos x="69" y="120"/>
                  </a:cxn>
                  <a:cxn ang="0">
                    <a:pos x="99" y="89"/>
                  </a:cxn>
                  <a:cxn ang="0">
                    <a:pos x="133" y="61"/>
                  </a:cxn>
                  <a:cxn ang="0">
                    <a:pos x="169" y="38"/>
                  </a:cxn>
                  <a:cxn ang="0">
                    <a:pos x="209" y="21"/>
                  </a:cxn>
                  <a:cxn ang="0">
                    <a:pos x="251" y="8"/>
                  </a:cxn>
                  <a:cxn ang="0">
                    <a:pos x="295" y="1"/>
                  </a:cxn>
                  <a:cxn ang="0">
                    <a:pos x="340" y="0"/>
                  </a:cxn>
                </a:cxnLst>
                <a:rect l="0" t="0" r="r" b="b"/>
                <a:pathLst>
                  <a:path w="703" h="679">
                    <a:moveTo>
                      <a:pt x="340" y="0"/>
                    </a:moveTo>
                    <a:lnTo>
                      <a:pt x="387" y="4"/>
                    </a:lnTo>
                    <a:lnTo>
                      <a:pt x="433" y="15"/>
                    </a:lnTo>
                    <a:lnTo>
                      <a:pt x="478" y="31"/>
                    </a:lnTo>
                    <a:lnTo>
                      <a:pt x="519" y="51"/>
                    </a:lnTo>
                    <a:lnTo>
                      <a:pt x="556" y="78"/>
                    </a:lnTo>
                    <a:lnTo>
                      <a:pt x="588" y="107"/>
                    </a:lnTo>
                    <a:lnTo>
                      <a:pt x="618" y="142"/>
                    </a:lnTo>
                    <a:lnTo>
                      <a:pt x="642" y="179"/>
                    </a:lnTo>
                    <a:lnTo>
                      <a:pt x="663" y="219"/>
                    </a:lnTo>
                    <a:lnTo>
                      <a:pt x="679" y="260"/>
                    </a:lnTo>
                    <a:lnTo>
                      <a:pt x="691" y="302"/>
                    </a:lnTo>
                    <a:lnTo>
                      <a:pt x="698" y="344"/>
                    </a:lnTo>
                    <a:lnTo>
                      <a:pt x="703" y="385"/>
                    </a:lnTo>
                    <a:lnTo>
                      <a:pt x="700" y="426"/>
                    </a:lnTo>
                    <a:lnTo>
                      <a:pt x="694" y="464"/>
                    </a:lnTo>
                    <a:lnTo>
                      <a:pt x="683" y="498"/>
                    </a:lnTo>
                    <a:lnTo>
                      <a:pt x="663" y="538"/>
                    </a:lnTo>
                    <a:lnTo>
                      <a:pt x="638" y="571"/>
                    </a:lnTo>
                    <a:lnTo>
                      <a:pt x="609" y="603"/>
                    </a:lnTo>
                    <a:lnTo>
                      <a:pt x="576" y="627"/>
                    </a:lnTo>
                    <a:lnTo>
                      <a:pt x="540" y="648"/>
                    </a:lnTo>
                    <a:lnTo>
                      <a:pt x="501" y="663"/>
                    </a:lnTo>
                    <a:lnTo>
                      <a:pt x="458" y="673"/>
                    </a:lnTo>
                    <a:lnTo>
                      <a:pt x="415" y="679"/>
                    </a:lnTo>
                    <a:lnTo>
                      <a:pt x="371" y="679"/>
                    </a:lnTo>
                    <a:lnTo>
                      <a:pt x="324" y="673"/>
                    </a:lnTo>
                    <a:lnTo>
                      <a:pt x="279" y="663"/>
                    </a:lnTo>
                    <a:lnTo>
                      <a:pt x="233" y="646"/>
                    </a:lnTo>
                    <a:lnTo>
                      <a:pt x="185" y="622"/>
                    </a:lnTo>
                    <a:lnTo>
                      <a:pt x="142" y="594"/>
                    </a:lnTo>
                    <a:lnTo>
                      <a:pt x="103" y="560"/>
                    </a:lnTo>
                    <a:lnTo>
                      <a:pt x="70" y="522"/>
                    </a:lnTo>
                    <a:lnTo>
                      <a:pt x="44" y="481"/>
                    </a:lnTo>
                    <a:lnTo>
                      <a:pt x="23" y="437"/>
                    </a:lnTo>
                    <a:lnTo>
                      <a:pt x="7" y="391"/>
                    </a:lnTo>
                    <a:lnTo>
                      <a:pt x="0" y="343"/>
                    </a:lnTo>
                    <a:lnTo>
                      <a:pt x="0" y="295"/>
                    </a:lnTo>
                    <a:lnTo>
                      <a:pt x="7" y="247"/>
                    </a:lnTo>
                    <a:lnTo>
                      <a:pt x="23" y="199"/>
                    </a:lnTo>
                    <a:lnTo>
                      <a:pt x="44" y="158"/>
                    </a:lnTo>
                    <a:lnTo>
                      <a:pt x="69" y="120"/>
                    </a:lnTo>
                    <a:lnTo>
                      <a:pt x="99" y="89"/>
                    </a:lnTo>
                    <a:lnTo>
                      <a:pt x="133" y="61"/>
                    </a:lnTo>
                    <a:lnTo>
                      <a:pt x="169" y="38"/>
                    </a:lnTo>
                    <a:lnTo>
                      <a:pt x="209" y="21"/>
                    </a:lnTo>
                    <a:lnTo>
                      <a:pt x="251" y="8"/>
                    </a:lnTo>
                    <a:lnTo>
                      <a:pt x="295" y="1"/>
                    </a:lnTo>
                    <a:lnTo>
                      <a:pt x="340" y="0"/>
                    </a:lnTo>
                    <a:close/>
                  </a:path>
                </a:pathLst>
              </a:custGeom>
              <a:solidFill>
                <a:srgbClr val="FFC89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12"/>
              <p:cNvSpPr>
                <a:spLocks/>
              </p:cNvSpPr>
              <p:nvPr/>
            </p:nvSpPr>
            <p:spPr bwMode="auto">
              <a:xfrm>
                <a:off x="3024188" y="2603500"/>
                <a:ext cx="73025" cy="63023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4" y="4"/>
                  </a:cxn>
                  <a:cxn ang="0">
                    <a:pos x="15" y="18"/>
                  </a:cxn>
                  <a:cxn ang="0">
                    <a:pos x="18" y="40"/>
                  </a:cxn>
                  <a:cxn ang="0">
                    <a:pos x="22" y="68"/>
                  </a:cxn>
                  <a:cxn ang="0">
                    <a:pos x="26" y="102"/>
                  </a:cxn>
                  <a:cxn ang="0">
                    <a:pos x="31" y="143"/>
                  </a:cxn>
                  <a:cxn ang="0">
                    <a:pos x="35" y="186"/>
                  </a:cxn>
                  <a:cxn ang="0">
                    <a:pos x="38" y="236"/>
                  </a:cxn>
                  <a:cxn ang="0">
                    <a:pos x="42" y="287"/>
                  </a:cxn>
                  <a:cxn ang="0">
                    <a:pos x="45" y="342"/>
                  </a:cxn>
                  <a:cxn ang="0">
                    <a:pos x="46" y="397"/>
                  </a:cxn>
                  <a:cxn ang="0">
                    <a:pos x="0" y="394"/>
                  </a:cxn>
                  <a:cxn ang="0">
                    <a:pos x="12" y="0"/>
                  </a:cxn>
                </a:cxnLst>
                <a:rect l="0" t="0" r="r" b="b"/>
                <a:pathLst>
                  <a:path w="46" h="397">
                    <a:moveTo>
                      <a:pt x="12" y="0"/>
                    </a:moveTo>
                    <a:lnTo>
                      <a:pt x="14" y="4"/>
                    </a:lnTo>
                    <a:lnTo>
                      <a:pt x="15" y="18"/>
                    </a:lnTo>
                    <a:lnTo>
                      <a:pt x="18" y="40"/>
                    </a:lnTo>
                    <a:lnTo>
                      <a:pt x="22" y="68"/>
                    </a:lnTo>
                    <a:lnTo>
                      <a:pt x="26" y="102"/>
                    </a:lnTo>
                    <a:lnTo>
                      <a:pt x="31" y="143"/>
                    </a:lnTo>
                    <a:lnTo>
                      <a:pt x="35" y="186"/>
                    </a:lnTo>
                    <a:lnTo>
                      <a:pt x="38" y="236"/>
                    </a:lnTo>
                    <a:lnTo>
                      <a:pt x="42" y="287"/>
                    </a:lnTo>
                    <a:lnTo>
                      <a:pt x="45" y="342"/>
                    </a:lnTo>
                    <a:lnTo>
                      <a:pt x="46" y="397"/>
                    </a:lnTo>
                    <a:lnTo>
                      <a:pt x="0" y="39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6CBD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3" name="Freeform 13"/>
              <p:cNvSpPr>
                <a:spLocks/>
              </p:cNvSpPr>
              <p:nvPr/>
            </p:nvSpPr>
            <p:spPr bwMode="auto">
              <a:xfrm>
                <a:off x="2730501" y="1231900"/>
                <a:ext cx="971550" cy="941388"/>
              </a:xfrm>
              <a:custGeom>
                <a:avLst/>
                <a:gdLst/>
                <a:ahLst/>
                <a:cxnLst>
                  <a:cxn ang="0">
                    <a:pos x="286" y="0"/>
                  </a:cxn>
                  <a:cxn ang="0">
                    <a:pos x="330" y="3"/>
                  </a:cxn>
                  <a:cxn ang="0">
                    <a:pos x="374" y="12"/>
                  </a:cxn>
                  <a:cxn ang="0">
                    <a:pos x="417" y="27"/>
                  </a:cxn>
                  <a:cxn ang="0">
                    <a:pos x="456" y="47"/>
                  </a:cxn>
                  <a:cxn ang="0">
                    <a:pos x="491" y="72"/>
                  </a:cxn>
                  <a:cxn ang="0">
                    <a:pos x="520" y="102"/>
                  </a:cxn>
                  <a:cxn ang="0">
                    <a:pos x="547" y="135"/>
                  </a:cxn>
                  <a:cxn ang="0">
                    <a:pos x="568" y="171"/>
                  </a:cxn>
                  <a:cxn ang="0">
                    <a:pos x="587" y="209"/>
                  </a:cxn>
                  <a:cxn ang="0">
                    <a:pos x="599" y="249"/>
                  </a:cxn>
                  <a:cxn ang="0">
                    <a:pos x="608" y="288"/>
                  </a:cxn>
                  <a:cxn ang="0">
                    <a:pos x="612" y="328"/>
                  </a:cxn>
                  <a:cxn ang="0">
                    <a:pos x="612" y="366"/>
                  </a:cxn>
                  <a:cxn ang="0">
                    <a:pos x="607" y="403"/>
                  </a:cxn>
                  <a:cxn ang="0">
                    <a:pos x="595" y="435"/>
                  </a:cxn>
                  <a:cxn ang="0">
                    <a:pos x="577" y="472"/>
                  </a:cxn>
                  <a:cxn ang="0">
                    <a:pos x="553" y="504"/>
                  </a:cxn>
                  <a:cxn ang="0">
                    <a:pos x="525" y="532"/>
                  </a:cxn>
                  <a:cxn ang="0">
                    <a:pos x="492" y="554"/>
                  </a:cxn>
                  <a:cxn ang="0">
                    <a:pos x="456" y="572"/>
                  </a:cxn>
                  <a:cxn ang="0">
                    <a:pos x="417" y="585"/>
                  </a:cxn>
                  <a:cxn ang="0">
                    <a:pos x="377" y="592"/>
                  </a:cxn>
                  <a:cxn ang="0">
                    <a:pos x="334" y="593"/>
                  </a:cxn>
                  <a:cxn ang="0">
                    <a:pos x="292" y="589"/>
                  </a:cxn>
                  <a:cxn ang="0">
                    <a:pos x="247" y="579"/>
                  </a:cxn>
                  <a:cxn ang="0">
                    <a:pos x="203" y="564"/>
                  </a:cxn>
                  <a:cxn ang="0">
                    <a:pos x="158" y="541"/>
                  </a:cxn>
                  <a:cxn ang="0">
                    <a:pos x="117" y="513"/>
                  </a:cxn>
                  <a:cxn ang="0">
                    <a:pos x="82" y="479"/>
                  </a:cxn>
                  <a:cxn ang="0">
                    <a:pos x="52" y="442"/>
                  </a:cxn>
                  <a:cxn ang="0">
                    <a:pos x="28" y="401"/>
                  </a:cxn>
                  <a:cxn ang="0">
                    <a:pos x="11" y="357"/>
                  </a:cxn>
                  <a:cxn ang="0">
                    <a:pos x="1" y="312"/>
                  </a:cxn>
                  <a:cxn ang="0">
                    <a:pos x="0" y="266"/>
                  </a:cxn>
                  <a:cxn ang="0">
                    <a:pos x="5" y="219"/>
                  </a:cxn>
                  <a:cxn ang="0">
                    <a:pos x="21" y="174"/>
                  </a:cxn>
                  <a:cxn ang="0">
                    <a:pos x="41" y="135"/>
                  </a:cxn>
                  <a:cxn ang="0">
                    <a:pos x="65" y="101"/>
                  </a:cxn>
                  <a:cxn ang="0">
                    <a:pos x="94" y="71"/>
                  </a:cxn>
                  <a:cxn ang="0">
                    <a:pos x="128" y="46"/>
                  </a:cxn>
                  <a:cxn ang="0">
                    <a:pos x="164" y="26"/>
                  </a:cxn>
                  <a:cxn ang="0">
                    <a:pos x="203" y="12"/>
                  </a:cxn>
                  <a:cxn ang="0">
                    <a:pos x="244" y="3"/>
                  </a:cxn>
                  <a:cxn ang="0">
                    <a:pos x="286" y="0"/>
                  </a:cxn>
                </a:cxnLst>
                <a:rect l="0" t="0" r="r" b="b"/>
                <a:pathLst>
                  <a:path w="612" h="593">
                    <a:moveTo>
                      <a:pt x="286" y="0"/>
                    </a:moveTo>
                    <a:lnTo>
                      <a:pt x="330" y="3"/>
                    </a:lnTo>
                    <a:lnTo>
                      <a:pt x="374" y="12"/>
                    </a:lnTo>
                    <a:lnTo>
                      <a:pt x="417" y="27"/>
                    </a:lnTo>
                    <a:lnTo>
                      <a:pt x="456" y="47"/>
                    </a:lnTo>
                    <a:lnTo>
                      <a:pt x="491" y="72"/>
                    </a:lnTo>
                    <a:lnTo>
                      <a:pt x="520" y="102"/>
                    </a:lnTo>
                    <a:lnTo>
                      <a:pt x="547" y="135"/>
                    </a:lnTo>
                    <a:lnTo>
                      <a:pt x="568" y="171"/>
                    </a:lnTo>
                    <a:lnTo>
                      <a:pt x="587" y="209"/>
                    </a:lnTo>
                    <a:lnTo>
                      <a:pt x="599" y="249"/>
                    </a:lnTo>
                    <a:lnTo>
                      <a:pt x="608" y="288"/>
                    </a:lnTo>
                    <a:lnTo>
                      <a:pt x="612" y="328"/>
                    </a:lnTo>
                    <a:lnTo>
                      <a:pt x="612" y="366"/>
                    </a:lnTo>
                    <a:lnTo>
                      <a:pt x="607" y="403"/>
                    </a:lnTo>
                    <a:lnTo>
                      <a:pt x="595" y="435"/>
                    </a:lnTo>
                    <a:lnTo>
                      <a:pt x="577" y="472"/>
                    </a:lnTo>
                    <a:lnTo>
                      <a:pt x="553" y="504"/>
                    </a:lnTo>
                    <a:lnTo>
                      <a:pt x="525" y="532"/>
                    </a:lnTo>
                    <a:lnTo>
                      <a:pt x="492" y="554"/>
                    </a:lnTo>
                    <a:lnTo>
                      <a:pt x="456" y="572"/>
                    </a:lnTo>
                    <a:lnTo>
                      <a:pt x="417" y="585"/>
                    </a:lnTo>
                    <a:lnTo>
                      <a:pt x="377" y="592"/>
                    </a:lnTo>
                    <a:lnTo>
                      <a:pt x="334" y="593"/>
                    </a:lnTo>
                    <a:lnTo>
                      <a:pt x="292" y="589"/>
                    </a:lnTo>
                    <a:lnTo>
                      <a:pt x="247" y="579"/>
                    </a:lnTo>
                    <a:lnTo>
                      <a:pt x="203" y="564"/>
                    </a:lnTo>
                    <a:lnTo>
                      <a:pt x="158" y="541"/>
                    </a:lnTo>
                    <a:lnTo>
                      <a:pt x="117" y="513"/>
                    </a:lnTo>
                    <a:lnTo>
                      <a:pt x="82" y="479"/>
                    </a:lnTo>
                    <a:lnTo>
                      <a:pt x="52" y="442"/>
                    </a:lnTo>
                    <a:lnTo>
                      <a:pt x="28" y="401"/>
                    </a:lnTo>
                    <a:lnTo>
                      <a:pt x="11" y="357"/>
                    </a:lnTo>
                    <a:lnTo>
                      <a:pt x="1" y="312"/>
                    </a:lnTo>
                    <a:lnTo>
                      <a:pt x="0" y="266"/>
                    </a:lnTo>
                    <a:lnTo>
                      <a:pt x="5" y="219"/>
                    </a:lnTo>
                    <a:lnTo>
                      <a:pt x="21" y="174"/>
                    </a:lnTo>
                    <a:lnTo>
                      <a:pt x="41" y="135"/>
                    </a:lnTo>
                    <a:lnTo>
                      <a:pt x="65" y="101"/>
                    </a:lnTo>
                    <a:lnTo>
                      <a:pt x="94" y="71"/>
                    </a:lnTo>
                    <a:lnTo>
                      <a:pt x="128" y="46"/>
                    </a:lnTo>
                    <a:lnTo>
                      <a:pt x="164" y="26"/>
                    </a:lnTo>
                    <a:lnTo>
                      <a:pt x="203" y="12"/>
                    </a:lnTo>
                    <a:lnTo>
                      <a:pt x="244" y="3"/>
                    </a:lnTo>
                    <a:lnTo>
                      <a:pt x="286" y="0"/>
                    </a:lnTo>
                    <a:close/>
                  </a:path>
                </a:pathLst>
              </a:custGeom>
              <a:solidFill>
                <a:srgbClr val="FFD9A7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4" name="Freeform 14"/>
              <p:cNvSpPr>
                <a:spLocks/>
              </p:cNvSpPr>
              <p:nvPr/>
            </p:nvSpPr>
            <p:spPr bwMode="auto">
              <a:xfrm>
                <a:off x="3629026" y="1497013"/>
                <a:ext cx="73025" cy="3857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3"/>
                  </a:cxn>
                  <a:cxn ang="0">
                    <a:pos x="7" y="11"/>
                  </a:cxn>
                  <a:cxn ang="0">
                    <a:pos x="15" y="24"/>
                  </a:cxn>
                  <a:cxn ang="0">
                    <a:pos x="24" y="41"/>
                  </a:cxn>
                  <a:cxn ang="0">
                    <a:pos x="32" y="63"/>
                  </a:cxn>
                  <a:cxn ang="0">
                    <a:pos x="39" y="92"/>
                  </a:cxn>
                  <a:cxn ang="0">
                    <a:pos x="45" y="123"/>
                  </a:cxn>
                  <a:cxn ang="0">
                    <a:pos x="46" y="158"/>
                  </a:cxn>
                  <a:cxn ang="0">
                    <a:pos x="43" y="199"/>
                  </a:cxn>
                  <a:cxn ang="0">
                    <a:pos x="36" y="243"/>
                  </a:cxn>
                  <a:cxn ang="0">
                    <a:pos x="36" y="238"/>
                  </a:cxn>
                  <a:cxn ang="0">
                    <a:pos x="38" y="226"/>
                  </a:cxn>
                  <a:cxn ang="0">
                    <a:pos x="39" y="206"/>
                  </a:cxn>
                  <a:cxn ang="0">
                    <a:pos x="39" y="181"/>
                  </a:cxn>
                  <a:cxn ang="0">
                    <a:pos x="38" y="150"/>
                  </a:cxn>
                  <a:cxn ang="0">
                    <a:pos x="35" y="116"/>
                  </a:cxn>
                  <a:cxn ang="0">
                    <a:pos x="28" y="79"/>
                  </a:cxn>
                  <a:cxn ang="0">
                    <a:pos x="17" y="39"/>
                  </a:cxn>
                  <a:cxn ang="0">
                    <a:pos x="0" y="0"/>
                  </a:cxn>
                </a:cxnLst>
                <a:rect l="0" t="0" r="r" b="b"/>
                <a:pathLst>
                  <a:path w="46" h="243">
                    <a:moveTo>
                      <a:pt x="0" y="0"/>
                    </a:moveTo>
                    <a:lnTo>
                      <a:pt x="2" y="3"/>
                    </a:lnTo>
                    <a:lnTo>
                      <a:pt x="7" y="11"/>
                    </a:lnTo>
                    <a:lnTo>
                      <a:pt x="15" y="24"/>
                    </a:lnTo>
                    <a:lnTo>
                      <a:pt x="24" y="41"/>
                    </a:lnTo>
                    <a:lnTo>
                      <a:pt x="32" y="63"/>
                    </a:lnTo>
                    <a:lnTo>
                      <a:pt x="39" y="92"/>
                    </a:lnTo>
                    <a:lnTo>
                      <a:pt x="45" y="123"/>
                    </a:lnTo>
                    <a:lnTo>
                      <a:pt x="46" y="158"/>
                    </a:lnTo>
                    <a:lnTo>
                      <a:pt x="43" y="199"/>
                    </a:lnTo>
                    <a:lnTo>
                      <a:pt x="36" y="243"/>
                    </a:lnTo>
                    <a:lnTo>
                      <a:pt x="36" y="238"/>
                    </a:lnTo>
                    <a:lnTo>
                      <a:pt x="38" y="226"/>
                    </a:lnTo>
                    <a:lnTo>
                      <a:pt x="39" y="206"/>
                    </a:lnTo>
                    <a:lnTo>
                      <a:pt x="39" y="181"/>
                    </a:lnTo>
                    <a:lnTo>
                      <a:pt x="38" y="150"/>
                    </a:lnTo>
                    <a:lnTo>
                      <a:pt x="35" y="116"/>
                    </a:lnTo>
                    <a:lnTo>
                      <a:pt x="28" y="79"/>
                    </a:lnTo>
                    <a:lnTo>
                      <a:pt x="17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5" name="Freeform 15"/>
              <p:cNvSpPr>
                <a:spLocks/>
              </p:cNvSpPr>
              <p:nvPr/>
            </p:nvSpPr>
            <p:spPr bwMode="auto">
              <a:xfrm>
                <a:off x="2436813" y="1071563"/>
                <a:ext cx="1203325" cy="1133475"/>
              </a:xfrm>
              <a:custGeom>
                <a:avLst/>
                <a:gdLst/>
                <a:ahLst/>
                <a:cxnLst>
                  <a:cxn ang="0">
                    <a:pos x="547" y="3"/>
                  </a:cxn>
                  <a:cxn ang="0">
                    <a:pos x="625" y="20"/>
                  </a:cxn>
                  <a:cxn ang="0">
                    <a:pos x="693" y="53"/>
                  </a:cxn>
                  <a:cxn ang="0">
                    <a:pos x="739" y="106"/>
                  </a:cxn>
                  <a:cxn ang="0">
                    <a:pos x="758" y="169"/>
                  </a:cxn>
                  <a:cxn ang="0">
                    <a:pos x="748" y="240"/>
                  </a:cxn>
                  <a:cxn ang="0">
                    <a:pos x="704" y="316"/>
                  </a:cxn>
                  <a:cxn ang="0">
                    <a:pos x="648" y="367"/>
                  </a:cxn>
                  <a:cxn ang="0">
                    <a:pos x="581" y="395"/>
                  </a:cxn>
                  <a:cxn ang="0">
                    <a:pos x="518" y="408"/>
                  </a:cxn>
                  <a:cxn ang="0">
                    <a:pos x="461" y="411"/>
                  </a:cxn>
                  <a:cxn ang="0">
                    <a:pos x="422" y="408"/>
                  </a:cxn>
                  <a:cxn ang="0">
                    <a:pos x="406" y="405"/>
                  </a:cxn>
                  <a:cxn ang="0">
                    <a:pos x="429" y="358"/>
                  </a:cxn>
                  <a:cxn ang="0">
                    <a:pos x="428" y="319"/>
                  </a:cxn>
                  <a:cxn ang="0">
                    <a:pos x="408" y="286"/>
                  </a:cxn>
                  <a:cxn ang="0">
                    <a:pos x="381" y="261"/>
                  </a:cxn>
                  <a:cxn ang="0">
                    <a:pos x="351" y="243"/>
                  </a:cxn>
                  <a:cxn ang="0">
                    <a:pos x="329" y="233"/>
                  </a:cxn>
                  <a:cxn ang="0">
                    <a:pos x="319" y="228"/>
                  </a:cxn>
                  <a:cxn ang="0">
                    <a:pos x="346" y="329"/>
                  </a:cxn>
                  <a:cxn ang="0">
                    <a:pos x="343" y="420"/>
                  </a:cxn>
                  <a:cxn ang="0">
                    <a:pos x="320" y="502"/>
                  </a:cxn>
                  <a:cxn ang="0">
                    <a:pos x="285" y="574"/>
                  </a:cxn>
                  <a:cxn ang="0">
                    <a:pos x="244" y="633"/>
                  </a:cxn>
                  <a:cxn ang="0">
                    <a:pos x="206" y="677"/>
                  </a:cxn>
                  <a:cxn ang="0">
                    <a:pos x="178" y="704"/>
                  </a:cxn>
                  <a:cxn ang="0">
                    <a:pos x="166" y="714"/>
                  </a:cxn>
                  <a:cxn ang="0">
                    <a:pos x="109" y="666"/>
                  </a:cxn>
                  <a:cxn ang="0">
                    <a:pos x="65" y="608"/>
                  </a:cxn>
                  <a:cxn ang="0">
                    <a:pos x="32" y="550"/>
                  </a:cxn>
                  <a:cxn ang="0">
                    <a:pos x="11" y="502"/>
                  </a:cxn>
                  <a:cxn ang="0">
                    <a:pos x="1" y="474"/>
                  </a:cxn>
                  <a:cxn ang="0">
                    <a:pos x="6" y="475"/>
                  </a:cxn>
                  <a:cxn ang="0">
                    <a:pos x="28" y="482"/>
                  </a:cxn>
                  <a:cxn ang="0">
                    <a:pos x="59" y="475"/>
                  </a:cxn>
                  <a:cxn ang="0">
                    <a:pos x="89" y="453"/>
                  </a:cxn>
                  <a:cxn ang="0">
                    <a:pos x="106" y="411"/>
                  </a:cxn>
                  <a:cxn ang="0">
                    <a:pos x="111" y="353"/>
                  </a:cxn>
                  <a:cxn ang="0">
                    <a:pos x="121" y="281"/>
                  </a:cxn>
                  <a:cxn ang="0">
                    <a:pos x="147" y="200"/>
                  </a:cxn>
                  <a:cxn ang="0">
                    <a:pos x="202" y="114"/>
                  </a:cxn>
                  <a:cxn ang="0">
                    <a:pos x="261" y="62"/>
                  </a:cxn>
                  <a:cxn ang="0">
                    <a:pos x="336" y="27"/>
                  </a:cxn>
                  <a:cxn ang="0">
                    <a:pos x="420" y="5"/>
                  </a:cxn>
                  <a:cxn ang="0">
                    <a:pos x="507" y="0"/>
                  </a:cxn>
                </a:cxnLst>
                <a:rect l="0" t="0" r="r" b="b"/>
                <a:pathLst>
                  <a:path w="758" h="714">
                    <a:moveTo>
                      <a:pt x="507" y="0"/>
                    </a:moveTo>
                    <a:lnTo>
                      <a:pt x="547" y="3"/>
                    </a:lnTo>
                    <a:lnTo>
                      <a:pt x="588" y="10"/>
                    </a:lnTo>
                    <a:lnTo>
                      <a:pt x="625" y="20"/>
                    </a:lnTo>
                    <a:lnTo>
                      <a:pt x="662" y="34"/>
                    </a:lnTo>
                    <a:lnTo>
                      <a:pt x="693" y="53"/>
                    </a:lnTo>
                    <a:lnTo>
                      <a:pt x="720" y="77"/>
                    </a:lnTo>
                    <a:lnTo>
                      <a:pt x="739" y="106"/>
                    </a:lnTo>
                    <a:lnTo>
                      <a:pt x="752" y="135"/>
                    </a:lnTo>
                    <a:lnTo>
                      <a:pt x="758" y="169"/>
                    </a:lnTo>
                    <a:lnTo>
                      <a:pt x="758" y="203"/>
                    </a:lnTo>
                    <a:lnTo>
                      <a:pt x="748" y="240"/>
                    </a:lnTo>
                    <a:lnTo>
                      <a:pt x="731" y="278"/>
                    </a:lnTo>
                    <a:lnTo>
                      <a:pt x="704" y="316"/>
                    </a:lnTo>
                    <a:lnTo>
                      <a:pt x="677" y="344"/>
                    </a:lnTo>
                    <a:lnTo>
                      <a:pt x="648" y="367"/>
                    </a:lnTo>
                    <a:lnTo>
                      <a:pt x="615" y="382"/>
                    </a:lnTo>
                    <a:lnTo>
                      <a:pt x="581" y="395"/>
                    </a:lnTo>
                    <a:lnTo>
                      <a:pt x="549" y="403"/>
                    </a:lnTo>
                    <a:lnTo>
                      <a:pt x="518" y="408"/>
                    </a:lnTo>
                    <a:lnTo>
                      <a:pt x="488" y="411"/>
                    </a:lnTo>
                    <a:lnTo>
                      <a:pt x="461" y="411"/>
                    </a:lnTo>
                    <a:lnTo>
                      <a:pt x="439" y="409"/>
                    </a:lnTo>
                    <a:lnTo>
                      <a:pt x="422" y="408"/>
                    </a:lnTo>
                    <a:lnTo>
                      <a:pt x="411" y="406"/>
                    </a:lnTo>
                    <a:lnTo>
                      <a:pt x="406" y="405"/>
                    </a:lnTo>
                    <a:lnTo>
                      <a:pt x="422" y="381"/>
                    </a:lnTo>
                    <a:lnTo>
                      <a:pt x="429" y="358"/>
                    </a:lnTo>
                    <a:lnTo>
                      <a:pt x="430" y="337"/>
                    </a:lnTo>
                    <a:lnTo>
                      <a:pt x="428" y="319"/>
                    </a:lnTo>
                    <a:lnTo>
                      <a:pt x="419" y="300"/>
                    </a:lnTo>
                    <a:lnTo>
                      <a:pt x="408" y="286"/>
                    </a:lnTo>
                    <a:lnTo>
                      <a:pt x="395" y="272"/>
                    </a:lnTo>
                    <a:lnTo>
                      <a:pt x="381" y="261"/>
                    </a:lnTo>
                    <a:lnTo>
                      <a:pt x="365" y="251"/>
                    </a:lnTo>
                    <a:lnTo>
                      <a:pt x="351" y="243"/>
                    </a:lnTo>
                    <a:lnTo>
                      <a:pt x="339" y="237"/>
                    </a:lnTo>
                    <a:lnTo>
                      <a:pt x="329" y="233"/>
                    </a:lnTo>
                    <a:lnTo>
                      <a:pt x="322" y="230"/>
                    </a:lnTo>
                    <a:lnTo>
                      <a:pt x="319" y="228"/>
                    </a:lnTo>
                    <a:lnTo>
                      <a:pt x="336" y="279"/>
                    </a:lnTo>
                    <a:lnTo>
                      <a:pt x="346" y="329"/>
                    </a:lnTo>
                    <a:lnTo>
                      <a:pt x="347" y="375"/>
                    </a:lnTo>
                    <a:lnTo>
                      <a:pt x="343" y="420"/>
                    </a:lnTo>
                    <a:lnTo>
                      <a:pt x="334" y="463"/>
                    </a:lnTo>
                    <a:lnTo>
                      <a:pt x="320" y="502"/>
                    </a:lnTo>
                    <a:lnTo>
                      <a:pt x="303" y="540"/>
                    </a:lnTo>
                    <a:lnTo>
                      <a:pt x="285" y="574"/>
                    </a:lnTo>
                    <a:lnTo>
                      <a:pt x="265" y="605"/>
                    </a:lnTo>
                    <a:lnTo>
                      <a:pt x="244" y="633"/>
                    </a:lnTo>
                    <a:lnTo>
                      <a:pt x="224" y="657"/>
                    </a:lnTo>
                    <a:lnTo>
                      <a:pt x="206" y="677"/>
                    </a:lnTo>
                    <a:lnTo>
                      <a:pt x="190" y="693"/>
                    </a:lnTo>
                    <a:lnTo>
                      <a:pt x="178" y="704"/>
                    </a:lnTo>
                    <a:lnTo>
                      <a:pt x="169" y="711"/>
                    </a:lnTo>
                    <a:lnTo>
                      <a:pt x="166" y="714"/>
                    </a:lnTo>
                    <a:lnTo>
                      <a:pt x="135" y="691"/>
                    </a:lnTo>
                    <a:lnTo>
                      <a:pt x="109" y="666"/>
                    </a:lnTo>
                    <a:lnTo>
                      <a:pt x="86" y="638"/>
                    </a:lnTo>
                    <a:lnTo>
                      <a:pt x="65" y="608"/>
                    </a:lnTo>
                    <a:lnTo>
                      <a:pt x="48" y="578"/>
                    </a:lnTo>
                    <a:lnTo>
                      <a:pt x="32" y="550"/>
                    </a:lnTo>
                    <a:lnTo>
                      <a:pt x="21" y="525"/>
                    </a:lnTo>
                    <a:lnTo>
                      <a:pt x="11" y="502"/>
                    </a:lnTo>
                    <a:lnTo>
                      <a:pt x="6" y="485"/>
                    </a:lnTo>
                    <a:lnTo>
                      <a:pt x="1" y="474"/>
                    </a:lnTo>
                    <a:lnTo>
                      <a:pt x="0" y="470"/>
                    </a:lnTo>
                    <a:lnTo>
                      <a:pt x="6" y="475"/>
                    </a:lnTo>
                    <a:lnTo>
                      <a:pt x="16" y="480"/>
                    </a:lnTo>
                    <a:lnTo>
                      <a:pt x="28" y="482"/>
                    </a:lnTo>
                    <a:lnTo>
                      <a:pt x="44" y="481"/>
                    </a:lnTo>
                    <a:lnTo>
                      <a:pt x="59" y="475"/>
                    </a:lnTo>
                    <a:lnTo>
                      <a:pt x="75" y="467"/>
                    </a:lnTo>
                    <a:lnTo>
                      <a:pt x="89" y="453"/>
                    </a:lnTo>
                    <a:lnTo>
                      <a:pt x="99" y="433"/>
                    </a:lnTo>
                    <a:lnTo>
                      <a:pt x="106" y="411"/>
                    </a:lnTo>
                    <a:lnTo>
                      <a:pt x="109" y="384"/>
                    </a:lnTo>
                    <a:lnTo>
                      <a:pt x="111" y="353"/>
                    </a:lnTo>
                    <a:lnTo>
                      <a:pt x="114" y="319"/>
                    </a:lnTo>
                    <a:lnTo>
                      <a:pt x="121" y="281"/>
                    </a:lnTo>
                    <a:lnTo>
                      <a:pt x="131" y="241"/>
                    </a:lnTo>
                    <a:lnTo>
                      <a:pt x="147" y="200"/>
                    </a:lnTo>
                    <a:lnTo>
                      <a:pt x="169" y="158"/>
                    </a:lnTo>
                    <a:lnTo>
                      <a:pt x="202" y="114"/>
                    </a:lnTo>
                    <a:lnTo>
                      <a:pt x="230" y="86"/>
                    </a:lnTo>
                    <a:lnTo>
                      <a:pt x="261" y="62"/>
                    </a:lnTo>
                    <a:lnTo>
                      <a:pt x="298" y="42"/>
                    </a:lnTo>
                    <a:lnTo>
                      <a:pt x="336" y="27"/>
                    </a:lnTo>
                    <a:lnTo>
                      <a:pt x="378" y="14"/>
                    </a:lnTo>
                    <a:lnTo>
                      <a:pt x="420" y="5"/>
                    </a:lnTo>
                    <a:lnTo>
                      <a:pt x="463" y="1"/>
                    </a:lnTo>
                    <a:lnTo>
                      <a:pt x="507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6" name="Freeform 16"/>
              <p:cNvSpPr>
                <a:spLocks/>
              </p:cNvSpPr>
              <p:nvPr/>
            </p:nvSpPr>
            <p:spPr bwMode="auto">
              <a:xfrm>
                <a:off x="3465513" y="2347913"/>
                <a:ext cx="338138" cy="865188"/>
              </a:xfrm>
              <a:custGeom>
                <a:avLst/>
                <a:gdLst/>
                <a:ahLst/>
                <a:cxnLst>
                  <a:cxn ang="0">
                    <a:pos x="100" y="0"/>
                  </a:cxn>
                  <a:cxn ang="0">
                    <a:pos x="127" y="54"/>
                  </a:cxn>
                  <a:cxn ang="0">
                    <a:pos x="148" y="112"/>
                  </a:cxn>
                  <a:cxn ang="0">
                    <a:pos x="166" y="172"/>
                  </a:cxn>
                  <a:cxn ang="0">
                    <a:pos x="182" y="233"/>
                  </a:cxn>
                  <a:cxn ang="0">
                    <a:pos x="193" y="295"/>
                  </a:cxn>
                  <a:cxn ang="0">
                    <a:pos x="201" y="356"/>
                  </a:cxn>
                  <a:cxn ang="0">
                    <a:pos x="208" y="415"/>
                  </a:cxn>
                  <a:cxn ang="0">
                    <a:pos x="213" y="472"/>
                  </a:cxn>
                  <a:cxn ang="0">
                    <a:pos x="204" y="487"/>
                  </a:cxn>
                  <a:cxn ang="0">
                    <a:pos x="187" y="501"/>
                  </a:cxn>
                  <a:cxn ang="0">
                    <a:pos x="160" y="514"/>
                  </a:cxn>
                  <a:cxn ang="0">
                    <a:pos x="127" y="527"/>
                  </a:cxn>
                  <a:cxn ang="0">
                    <a:pos x="86" y="537"/>
                  </a:cxn>
                  <a:cxn ang="0">
                    <a:pos x="39" y="545"/>
                  </a:cxn>
                  <a:cxn ang="0">
                    <a:pos x="41" y="483"/>
                  </a:cxn>
                  <a:cxn ang="0">
                    <a:pos x="41" y="421"/>
                  </a:cxn>
                  <a:cxn ang="0">
                    <a:pos x="38" y="363"/>
                  </a:cxn>
                  <a:cxn ang="0">
                    <a:pos x="35" y="306"/>
                  </a:cxn>
                  <a:cxn ang="0">
                    <a:pos x="31" y="254"/>
                  </a:cxn>
                  <a:cxn ang="0">
                    <a:pos x="26" y="206"/>
                  </a:cxn>
                  <a:cxn ang="0">
                    <a:pos x="21" y="163"/>
                  </a:cxn>
                  <a:cxn ang="0">
                    <a:pos x="15" y="124"/>
                  </a:cxn>
                  <a:cxn ang="0">
                    <a:pos x="11" y="91"/>
                  </a:cxn>
                  <a:cxn ang="0">
                    <a:pos x="7" y="65"/>
                  </a:cxn>
                  <a:cxn ang="0">
                    <a:pos x="2" y="45"/>
                  </a:cxn>
                  <a:cxn ang="0">
                    <a:pos x="1" y="33"/>
                  </a:cxn>
                  <a:cxn ang="0">
                    <a:pos x="0" y="28"/>
                  </a:cxn>
                  <a:cxn ang="0">
                    <a:pos x="19" y="24"/>
                  </a:cxn>
                  <a:cxn ang="0">
                    <a:pos x="39" y="19"/>
                  </a:cxn>
                  <a:cxn ang="0">
                    <a:pos x="59" y="13"/>
                  </a:cxn>
                  <a:cxn ang="0">
                    <a:pos x="74" y="7"/>
                  </a:cxn>
                  <a:cxn ang="0">
                    <a:pos x="89" y="4"/>
                  </a:cxn>
                  <a:cxn ang="0">
                    <a:pos x="97" y="2"/>
                  </a:cxn>
                  <a:cxn ang="0">
                    <a:pos x="100" y="0"/>
                  </a:cxn>
                </a:cxnLst>
                <a:rect l="0" t="0" r="r" b="b"/>
                <a:pathLst>
                  <a:path w="213" h="545">
                    <a:moveTo>
                      <a:pt x="100" y="0"/>
                    </a:moveTo>
                    <a:lnTo>
                      <a:pt x="127" y="54"/>
                    </a:lnTo>
                    <a:lnTo>
                      <a:pt x="148" y="112"/>
                    </a:lnTo>
                    <a:lnTo>
                      <a:pt x="166" y="172"/>
                    </a:lnTo>
                    <a:lnTo>
                      <a:pt x="182" y="233"/>
                    </a:lnTo>
                    <a:lnTo>
                      <a:pt x="193" y="295"/>
                    </a:lnTo>
                    <a:lnTo>
                      <a:pt x="201" y="356"/>
                    </a:lnTo>
                    <a:lnTo>
                      <a:pt x="208" y="415"/>
                    </a:lnTo>
                    <a:lnTo>
                      <a:pt x="213" y="472"/>
                    </a:lnTo>
                    <a:lnTo>
                      <a:pt x="204" y="487"/>
                    </a:lnTo>
                    <a:lnTo>
                      <a:pt x="187" y="501"/>
                    </a:lnTo>
                    <a:lnTo>
                      <a:pt x="160" y="514"/>
                    </a:lnTo>
                    <a:lnTo>
                      <a:pt x="127" y="527"/>
                    </a:lnTo>
                    <a:lnTo>
                      <a:pt x="86" y="537"/>
                    </a:lnTo>
                    <a:lnTo>
                      <a:pt x="39" y="545"/>
                    </a:lnTo>
                    <a:lnTo>
                      <a:pt x="41" y="483"/>
                    </a:lnTo>
                    <a:lnTo>
                      <a:pt x="41" y="421"/>
                    </a:lnTo>
                    <a:lnTo>
                      <a:pt x="38" y="363"/>
                    </a:lnTo>
                    <a:lnTo>
                      <a:pt x="35" y="306"/>
                    </a:lnTo>
                    <a:lnTo>
                      <a:pt x="31" y="254"/>
                    </a:lnTo>
                    <a:lnTo>
                      <a:pt x="26" y="206"/>
                    </a:lnTo>
                    <a:lnTo>
                      <a:pt x="21" y="163"/>
                    </a:lnTo>
                    <a:lnTo>
                      <a:pt x="15" y="124"/>
                    </a:lnTo>
                    <a:lnTo>
                      <a:pt x="11" y="91"/>
                    </a:lnTo>
                    <a:lnTo>
                      <a:pt x="7" y="65"/>
                    </a:lnTo>
                    <a:lnTo>
                      <a:pt x="2" y="45"/>
                    </a:lnTo>
                    <a:lnTo>
                      <a:pt x="1" y="33"/>
                    </a:lnTo>
                    <a:lnTo>
                      <a:pt x="0" y="28"/>
                    </a:lnTo>
                    <a:lnTo>
                      <a:pt x="19" y="24"/>
                    </a:lnTo>
                    <a:lnTo>
                      <a:pt x="39" y="19"/>
                    </a:lnTo>
                    <a:lnTo>
                      <a:pt x="59" y="13"/>
                    </a:lnTo>
                    <a:lnTo>
                      <a:pt x="74" y="7"/>
                    </a:lnTo>
                    <a:lnTo>
                      <a:pt x="89" y="4"/>
                    </a:lnTo>
                    <a:lnTo>
                      <a:pt x="97" y="2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2A697E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17"/>
              <p:cNvSpPr>
                <a:spLocks/>
              </p:cNvSpPr>
              <p:nvPr/>
            </p:nvSpPr>
            <p:spPr bwMode="auto">
              <a:xfrm>
                <a:off x="3155951" y="2408238"/>
                <a:ext cx="203200" cy="111125"/>
              </a:xfrm>
              <a:custGeom>
                <a:avLst/>
                <a:gdLst/>
                <a:ahLst/>
                <a:cxnLst>
                  <a:cxn ang="0">
                    <a:pos x="128" y="0"/>
                  </a:cxn>
                  <a:cxn ang="0">
                    <a:pos x="73" y="70"/>
                  </a:cxn>
                  <a:cxn ang="0">
                    <a:pos x="0" y="6"/>
                  </a:cxn>
                  <a:cxn ang="0">
                    <a:pos x="4" y="6"/>
                  </a:cxn>
                  <a:cxn ang="0">
                    <a:pos x="15" y="6"/>
                  </a:cxn>
                  <a:cxn ang="0">
                    <a:pos x="32" y="6"/>
                  </a:cxn>
                  <a:cxn ang="0">
                    <a:pos x="54" y="6"/>
                  </a:cxn>
                  <a:cxn ang="0">
                    <a:pos x="78" y="5"/>
                  </a:cxn>
                  <a:cxn ang="0">
                    <a:pos x="103" y="3"/>
                  </a:cxn>
                  <a:cxn ang="0">
                    <a:pos x="128" y="0"/>
                  </a:cxn>
                </a:cxnLst>
                <a:rect l="0" t="0" r="r" b="b"/>
                <a:pathLst>
                  <a:path w="128" h="70">
                    <a:moveTo>
                      <a:pt x="128" y="0"/>
                    </a:moveTo>
                    <a:lnTo>
                      <a:pt x="73" y="70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15" y="6"/>
                    </a:lnTo>
                    <a:lnTo>
                      <a:pt x="32" y="6"/>
                    </a:lnTo>
                    <a:lnTo>
                      <a:pt x="54" y="6"/>
                    </a:lnTo>
                    <a:lnTo>
                      <a:pt x="78" y="5"/>
                    </a:lnTo>
                    <a:lnTo>
                      <a:pt x="103" y="3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DA1EA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18"/>
              <p:cNvSpPr>
                <a:spLocks/>
              </p:cNvSpPr>
              <p:nvPr/>
            </p:nvSpPr>
            <p:spPr bwMode="auto">
              <a:xfrm>
                <a:off x="3216276" y="2484438"/>
                <a:ext cx="173038" cy="712788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54" y="36"/>
                  </a:cxn>
                  <a:cxn ang="0">
                    <a:pos x="62" y="74"/>
                  </a:cxn>
                  <a:cxn ang="0">
                    <a:pos x="69" y="115"/>
                  </a:cxn>
                  <a:cxn ang="0">
                    <a:pos x="76" y="154"/>
                  </a:cxn>
                  <a:cxn ang="0">
                    <a:pos x="83" y="195"/>
                  </a:cxn>
                  <a:cxn ang="0">
                    <a:pos x="89" y="233"/>
                  </a:cxn>
                  <a:cxn ang="0">
                    <a:pos x="95" y="270"/>
                  </a:cxn>
                  <a:cxn ang="0">
                    <a:pos x="100" y="301"/>
                  </a:cxn>
                  <a:cxn ang="0">
                    <a:pos x="103" y="328"/>
                  </a:cxn>
                  <a:cxn ang="0">
                    <a:pos x="107" y="348"/>
                  </a:cxn>
                  <a:cxn ang="0">
                    <a:pos x="109" y="362"/>
                  </a:cxn>
                  <a:cxn ang="0">
                    <a:pos x="109" y="366"/>
                  </a:cxn>
                  <a:cxn ang="0">
                    <a:pos x="58" y="449"/>
                  </a:cxn>
                  <a:cxn ang="0">
                    <a:pos x="0" y="370"/>
                  </a:cxn>
                  <a:cxn ang="0">
                    <a:pos x="7" y="339"/>
                  </a:cxn>
                  <a:cxn ang="0">
                    <a:pos x="11" y="302"/>
                  </a:cxn>
                  <a:cxn ang="0">
                    <a:pos x="16" y="263"/>
                  </a:cxn>
                  <a:cxn ang="0">
                    <a:pos x="18" y="223"/>
                  </a:cxn>
                  <a:cxn ang="0">
                    <a:pos x="20" y="182"/>
                  </a:cxn>
                  <a:cxn ang="0">
                    <a:pos x="21" y="143"/>
                  </a:cxn>
                  <a:cxn ang="0">
                    <a:pos x="21" y="106"/>
                  </a:cxn>
                  <a:cxn ang="0">
                    <a:pos x="21" y="74"/>
                  </a:cxn>
                  <a:cxn ang="0">
                    <a:pos x="21" y="45"/>
                  </a:cxn>
                  <a:cxn ang="0">
                    <a:pos x="21" y="24"/>
                  </a:cxn>
                  <a:cxn ang="0">
                    <a:pos x="21" y="10"/>
                  </a:cxn>
                  <a:cxn ang="0">
                    <a:pos x="21" y="6"/>
                  </a:cxn>
                  <a:cxn ang="0">
                    <a:pos x="27" y="3"/>
                  </a:cxn>
                  <a:cxn ang="0">
                    <a:pos x="35" y="2"/>
                  </a:cxn>
                  <a:cxn ang="0">
                    <a:pos x="42" y="0"/>
                  </a:cxn>
                  <a:cxn ang="0">
                    <a:pos x="47" y="0"/>
                  </a:cxn>
                </a:cxnLst>
                <a:rect l="0" t="0" r="r" b="b"/>
                <a:pathLst>
                  <a:path w="109" h="449">
                    <a:moveTo>
                      <a:pt x="47" y="0"/>
                    </a:moveTo>
                    <a:lnTo>
                      <a:pt x="54" y="36"/>
                    </a:lnTo>
                    <a:lnTo>
                      <a:pt x="62" y="74"/>
                    </a:lnTo>
                    <a:lnTo>
                      <a:pt x="69" y="115"/>
                    </a:lnTo>
                    <a:lnTo>
                      <a:pt x="76" y="154"/>
                    </a:lnTo>
                    <a:lnTo>
                      <a:pt x="83" y="195"/>
                    </a:lnTo>
                    <a:lnTo>
                      <a:pt x="89" y="233"/>
                    </a:lnTo>
                    <a:lnTo>
                      <a:pt x="95" y="270"/>
                    </a:lnTo>
                    <a:lnTo>
                      <a:pt x="100" y="301"/>
                    </a:lnTo>
                    <a:lnTo>
                      <a:pt x="103" y="328"/>
                    </a:lnTo>
                    <a:lnTo>
                      <a:pt x="107" y="348"/>
                    </a:lnTo>
                    <a:lnTo>
                      <a:pt x="109" y="362"/>
                    </a:lnTo>
                    <a:lnTo>
                      <a:pt x="109" y="366"/>
                    </a:lnTo>
                    <a:lnTo>
                      <a:pt x="58" y="449"/>
                    </a:lnTo>
                    <a:lnTo>
                      <a:pt x="0" y="370"/>
                    </a:lnTo>
                    <a:lnTo>
                      <a:pt x="7" y="339"/>
                    </a:lnTo>
                    <a:lnTo>
                      <a:pt x="11" y="302"/>
                    </a:lnTo>
                    <a:lnTo>
                      <a:pt x="16" y="263"/>
                    </a:lnTo>
                    <a:lnTo>
                      <a:pt x="18" y="223"/>
                    </a:lnTo>
                    <a:lnTo>
                      <a:pt x="20" y="182"/>
                    </a:lnTo>
                    <a:lnTo>
                      <a:pt x="21" y="143"/>
                    </a:lnTo>
                    <a:lnTo>
                      <a:pt x="21" y="106"/>
                    </a:lnTo>
                    <a:lnTo>
                      <a:pt x="21" y="74"/>
                    </a:lnTo>
                    <a:lnTo>
                      <a:pt x="21" y="45"/>
                    </a:lnTo>
                    <a:lnTo>
                      <a:pt x="21" y="24"/>
                    </a:lnTo>
                    <a:lnTo>
                      <a:pt x="21" y="10"/>
                    </a:lnTo>
                    <a:lnTo>
                      <a:pt x="21" y="6"/>
                    </a:lnTo>
                    <a:lnTo>
                      <a:pt x="27" y="3"/>
                    </a:lnTo>
                    <a:lnTo>
                      <a:pt x="35" y="2"/>
                    </a:lnTo>
                    <a:lnTo>
                      <a:pt x="42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DA1EA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19"/>
              <p:cNvSpPr>
                <a:spLocks/>
              </p:cNvSpPr>
              <p:nvPr/>
            </p:nvSpPr>
            <p:spPr bwMode="auto">
              <a:xfrm>
                <a:off x="2617788" y="2373313"/>
                <a:ext cx="471488" cy="860425"/>
              </a:xfrm>
              <a:custGeom>
                <a:avLst/>
                <a:gdLst/>
                <a:ahLst/>
                <a:cxnLst>
                  <a:cxn ang="0">
                    <a:pos x="141" y="0"/>
                  </a:cxn>
                  <a:cxn ang="0">
                    <a:pos x="144" y="1"/>
                  </a:cxn>
                  <a:cxn ang="0">
                    <a:pos x="154" y="4"/>
                  </a:cxn>
                  <a:cxn ang="0">
                    <a:pos x="167" y="7"/>
                  </a:cxn>
                  <a:cxn ang="0">
                    <a:pos x="185" y="11"/>
                  </a:cxn>
                  <a:cxn ang="0">
                    <a:pos x="206" y="15"/>
                  </a:cxn>
                  <a:cxn ang="0">
                    <a:pos x="230" y="20"/>
                  </a:cxn>
                  <a:cxn ang="0">
                    <a:pos x="256" y="22"/>
                  </a:cxn>
                  <a:cxn ang="0">
                    <a:pos x="256" y="27"/>
                  </a:cxn>
                  <a:cxn ang="0">
                    <a:pos x="258" y="39"/>
                  </a:cxn>
                  <a:cxn ang="0">
                    <a:pos x="261" y="62"/>
                  </a:cxn>
                  <a:cxn ang="0">
                    <a:pos x="266" y="90"/>
                  </a:cxn>
                  <a:cxn ang="0">
                    <a:pos x="270" y="125"/>
                  </a:cxn>
                  <a:cxn ang="0">
                    <a:pos x="275" y="165"/>
                  </a:cxn>
                  <a:cxn ang="0">
                    <a:pos x="280" y="211"/>
                  </a:cxn>
                  <a:cxn ang="0">
                    <a:pos x="285" y="261"/>
                  </a:cxn>
                  <a:cxn ang="0">
                    <a:pos x="290" y="313"/>
                  </a:cxn>
                  <a:cxn ang="0">
                    <a:pos x="292" y="368"/>
                  </a:cxn>
                  <a:cxn ang="0">
                    <a:pos x="295" y="426"/>
                  </a:cxn>
                  <a:cxn ang="0">
                    <a:pos x="297" y="484"/>
                  </a:cxn>
                  <a:cxn ang="0">
                    <a:pos x="297" y="542"/>
                  </a:cxn>
                  <a:cxn ang="0">
                    <a:pos x="239" y="537"/>
                  </a:cxn>
                  <a:cxn ang="0">
                    <a:pos x="185" y="530"/>
                  </a:cxn>
                  <a:cxn ang="0">
                    <a:pos x="137" y="523"/>
                  </a:cxn>
                  <a:cxn ang="0">
                    <a:pos x="95" y="512"/>
                  </a:cxn>
                  <a:cxn ang="0">
                    <a:pos x="60" y="501"/>
                  </a:cxn>
                  <a:cxn ang="0">
                    <a:pos x="31" y="488"/>
                  </a:cxn>
                  <a:cxn ang="0">
                    <a:pos x="12" y="474"/>
                  </a:cxn>
                  <a:cxn ang="0">
                    <a:pos x="0" y="460"/>
                  </a:cxn>
                  <a:cxn ang="0">
                    <a:pos x="9" y="394"/>
                  </a:cxn>
                  <a:cxn ang="0">
                    <a:pos x="20" y="327"/>
                  </a:cxn>
                  <a:cxn ang="0">
                    <a:pos x="36" y="258"/>
                  </a:cxn>
                  <a:cxn ang="0">
                    <a:pos x="55" y="190"/>
                  </a:cxn>
                  <a:cxn ang="0">
                    <a:pos x="78" y="124"/>
                  </a:cxn>
                  <a:cxn ang="0">
                    <a:pos x="108" y="60"/>
                  </a:cxn>
                  <a:cxn ang="0">
                    <a:pos x="141" y="0"/>
                  </a:cxn>
                </a:cxnLst>
                <a:rect l="0" t="0" r="r" b="b"/>
                <a:pathLst>
                  <a:path w="297" h="542">
                    <a:moveTo>
                      <a:pt x="141" y="0"/>
                    </a:moveTo>
                    <a:lnTo>
                      <a:pt x="144" y="1"/>
                    </a:lnTo>
                    <a:lnTo>
                      <a:pt x="154" y="4"/>
                    </a:lnTo>
                    <a:lnTo>
                      <a:pt x="167" y="7"/>
                    </a:lnTo>
                    <a:lnTo>
                      <a:pt x="185" y="11"/>
                    </a:lnTo>
                    <a:lnTo>
                      <a:pt x="206" y="15"/>
                    </a:lnTo>
                    <a:lnTo>
                      <a:pt x="230" y="20"/>
                    </a:lnTo>
                    <a:lnTo>
                      <a:pt x="256" y="22"/>
                    </a:lnTo>
                    <a:lnTo>
                      <a:pt x="256" y="27"/>
                    </a:lnTo>
                    <a:lnTo>
                      <a:pt x="258" y="39"/>
                    </a:lnTo>
                    <a:lnTo>
                      <a:pt x="261" y="62"/>
                    </a:lnTo>
                    <a:lnTo>
                      <a:pt x="266" y="90"/>
                    </a:lnTo>
                    <a:lnTo>
                      <a:pt x="270" y="125"/>
                    </a:lnTo>
                    <a:lnTo>
                      <a:pt x="275" y="165"/>
                    </a:lnTo>
                    <a:lnTo>
                      <a:pt x="280" y="211"/>
                    </a:lnTo>
                    <a:lnTo>
                      <a:pt x="285" y="261"/>
                    </a:lnTo>
                    <a:lnTo>
                      <a:pt x="290" y="313"/>
                    </a:lnTo>
                    <a:lnTo>
                      <a:pt x="292" y="368"/>
                    </a:lnTo>
                    <a:lnTo>
                      <a:pt x="295" y="426"/>
                    </a:lnTo>
                    <a:lnTo>
                      <a:pt x="297" y="484"/>
                    </a:lnTo>
                    <a:lnTo>
                      <a:pt x="297" y="542"/>
                    </a:lnTo>
                    <a:lnTo>
                      <a:pt x="239" y="537"/>
                    </a:lnTo>
                    <a:lnTo>
                      <a:pt x="185" y="530"/>
                    </a:lnTo>
                    <a:lnTo>
                      <a:pt x="137" y="523"/>
                    </a:lnTo>
                    <a:lnTo>
                      <a:pt x="95" y="512"/>
                    </a:lnTo>
                    <a:lnTo>
                      <a:pt x="60" y="501"/>
                    </a:lnTo>
                    <a:lnTo>
                      <a:pt x="31" y="488"/>
                    </a:lnTo>
                    <a:lnTo>
                      <a:pt x="12" y="474"/>
                    </a:lnTo>
                    <a:lnTo>
                      <a:pt x="0" y="460"/>
                    </a:lnTo>
                    <a:lnTo>
                      <a:pt x="9" y="394"/>
                    </a:lnTo>
                    <a:lnTo>
                      <a:pt x="20" y="327"/>
                    </a:lnTo>
                    <a:lnTo>
                      <a:pt x="36" y="258"/>
                    </a:lnTo>
                    <a:lnTo>
                      <a:pt x="55" y="190"/>
                    </a:lnTo>
                    <a:lnTo>
                      <a:pt x="78" y="124"/>
                    </a:lnTo>
                    <a:lnTo>
                      <a:pt x="108" y="6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2A697E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20"/>
              <p:cNvSpPr>
                <a:spLocks/>
              </p:cNvSpPr>
              <p:nvPr/>
            </p:nvSpPr>
            <p:spPr bwMode="auto">
              <a:xfrm>
                <a:off x="3617913" y="2624138"/>
                <a:ext cx="61913" cy="5715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"/>
                  </a:cxn>
                  <a:cxn ang="0">
                    <a:pos x="2" y="15"/>
                  </a:cxn>
                  <a:cxn ang="0">
                    <a:pos x="8" y="32"/>
                  </a:cxn>
                  <a:cxn ang="0">
                    <a:pos x="12" y="58"/>
                  </a:cxn>
                  <a:cxn ang="0">
                    <a:pos x="19" y="90"/>
                  </a:cxn>
                  <a:cxn ang="0">
                    <a:pos x="25" y="128"/>
                  </a:cxn>
                  <a:cxn ang="0">
                    <a:pos x="31" y="173"/>
                  </a:cxn>
                  <a:cxn ang="0">
                    <a:pos x="35" y="226"/>
                  </a:cxn>
                  <a:cxn ang="0">
                    <a:pos x="38" y="285"/>
                  </a:cxn>
                  <a:cxn ang="0">
                    <a:pos x="39" y="350"/>
                  </a:cxn>
                  <a:cxn ang="0">
                    <a:pos x="39" y="350"/>
                  </a:cxn>
                  <a:cxn ang="0">
                    <a:pos x="0" y="360"/>
                  </a:cxn>
                  <a:cxn ang="0">
                    <a:pos x="4" y="334"/>
                  </a:cxn>
                  <a:cxn ang="0">
                    <a:pos x="8" y="302"/>
                  </a:cxn>
                  <a:cxn ang="0">
                    <a:pos x="9" y="264"/>
                  </a:cxn>
                  <a:cxn ang="0">
                    <a:pos x="11" y="221"/>
                  </a:cxn>
                  <a:cxn ang="0">
                    <a:pos x="11" y="176"/>
                  </a:cxn>
                  <a:cxn ang="0">
                    <a:pos x="11" y="130"/>
                  </a:cxn>
                  <a:cxn ang="0">
                    <a:pos x="8" y="85"/>
                  </a:cxn>
                  <a:cxn ang="0">
                    <a:pos x="4" y="41"/>
                  </a:cxn>
                  <a:cxn ang="0">
                    <a:pos x="0" y="0"/>
                  </a:cxn>
                </a:cxnLst>
                <a:rect l="0" t="0" r="r" b="b"/>
                <a:pathLst>
                  <a:path w="39" h="360">
                    <a:moveTo>
                      <a:pt x="0" y="0"/>
                    </a:moveTo>
                    <a:lnTo>
                      <a:pt x="0" y="4"/>
                    </a:lnTo>
                    <a:lnTo>
                      <a:pt x="2" y="15"/>
                    </a:lnTo>
                    <a:lnTo>
                      <a:pt x="8" y="32"/>
                    </a:lnTo>
                    <a:lnTo>
                      <a:pt x="12" y="58"/>
                    </a:lnTo>
                    <a:lnTo>
                      <a:pt x="19" y="90"/>
                    </a:lnTo>
                    <a:lnTo>
                      <a:pt x="25" y="128"/>
                    </a:lnTo>
                    <a:lnTo>
                      <a:pt x="31" y="173"/>
                    </a:lnTo>
                    <a:lnTo>
                      <a:pt x="35" y="226"/>
                    </a:lnTo>
                    <a:lnTo>
                      <a:pt x="38" y="285"/>
                    </a:lnTo>
                    <a:lnTo>
                      <a:pt x="39" y="350"/>
                    </a:lnTo>
                    <a:lnTo>
                      <a:pt x="39" y="350"/>
                    </a:lnTo>
                    <a:lnTo>
                      <a:pt x="0" y="360"/>
                    </a:lnTo>
                    <a:lnTo>
                      <a:pt x="4" y="334"/>
                    </a:lnTo>
                    <a:lnTo>
                      <a:pt x="8" y="302"/>
                    </a:lnTo>
                    <a:lnTo>
                      <a:pt x="9" y="264"/>
                    </a:lnTo>
                    <a:lnTo>
                      <a:pt x="11" y="221"/>
                    </a:lnTo>
                    <a:lnTo>
                      <a:pt x="11" y="176"/>
                    </a:lnTo>
                    <a:lnTo>
                      <a:pt x="11" y="130"/>
                    </a:lnTo>
                    <a:lnTo>
                      <a:pt x="8" y="85"/>
                    </a:lnTo>
                    <a:lnTo>
                      <a:pt x="4" y="4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275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21"/>
              <p:cNvSpPr>
                <a:spLocks/>
              </p:cNvSpPr>
              <p:nvPr/>
            </p:nvSpPr>
            <p:spPr bwMode="auto">
              <a:xfrm>
                <a:off x="2797176" y="2659063"/>
                <a:ext cx="92075" cy="552450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51" y="40"/>
                  </a:cxn>
                  <a:cxn ang="0">
                    <a:pos x="45" y="84"/>
                  </a:cxn>
                  <a:cxn ang="0">
                    <a:pos x="41" y="130"/>
                  </a:cxn>
                  <a:cxn ang="0">
                    <a:pos x="40" y="180"/>
                  </a:cxn>
                  <a:cxn ang="0">
                    <a:pos x="40" y="226"/>
                  </a:cxn>
                  <a:cxn ang="0">
                    <a:pos x="41" y="273"/>
                  </a:cxn>
                  <a:cxn ang="0">
                    <a:pos x="45" y="314"/>
                  </a:cxn>
                  <a:cxn ang="0">
                    <a:pos x="51" y="348"/>
                  </a:cxn>
                  <a:cxn ang="0">
                    <a:pos x="0" y="338"/>
                  </a:cxn>
                  <a:cxn ang="0">
                    <a:pos x="3" y="269"/>
                  </a:cxn>
                  <a:cxn ang="0">
                    <a:pos x="9" y="209"/>
                  </a:cxn>
                  <a:cxn ang="0">
                    <a:pos x="16" y="157"/>
                  </a:cxn>
                  <a:cxn ang="0">
                    <a:pos x="24" y="113"/>
                  </a:cxn>
                  <a:cxn ang="0">
                    <a:pos x="33" y="78"/>
                  </a:cxn>
                  <a:cxn ang="0">
                    <a:pos x="41" y="48"/>
                  </a:cxn>
                  <a:cxn ang="0">
                    <a:pos x="48" y="27"/>
                  </a:cxn>
                  <a:cxn ang="0">
                    <a:pos x="54" y="12"/>
                  </a:cxn>
                  <a:cxn ang="0">
                    <a:pos x="57" y="3"/>
                  </a:cxn>
                  <a:cxn ang="0">
                    <a:pos x="58" y="0"/>
                  </a:cxn>
                </a:cxnLst>
                <a:rect l="0" t="0" r="r" b="b"/>
                <a:pathLst>
                  <a:path w="58" h="348">
                    <a:moveTo>
                      <a:pt x="58" y="0"/>
                    </a:moveTo>
                    <a:lnTo>
                      <a:pt x="51" y="40"/>
                    </a:lnTo>
                    <a:lnTo>
                      <a:pt x="45" y="84"/>
                    </a:lnTo>
                    <a:lnTo>
                      <a:pt x="41" y="130"/>
                    </a:lnTo>
                    <a:lnTo>
                      <a:pt x="40" y="180"/>
                    </a:lnTo>
                    <a:lnTo>
                      <a:pt x="40" y="226"/>
                    </a:lnTo>
                    <a:lnTo>
                      <a:pt x="41" y="273"/>
                    </a:lnTo>
                    <a:lnTo>
                      <a:pt x="45" y="314"/>
                    </a:lnTo>
                    <a:lnTo>
                      <a:pt x="51" y="348"/>
                    </a:lnTo>
                    <a:lnTo>
                      <a:pt x="0" y="338"/>
                    </a:lnTo>
                    <a:lnTo>
                      <a:pt x="3" y="269"/>
                    </a:lnTo>
                    <a:lnTo>
                      <a:pt x="9" y="209"/>
                    </a:lnTo>
                    <a:lnTo>
                      <a:pt x="16" y="157"/>
                    </a:lnTo>
                    <a:lnTo>
                      <a:pt x="24" y="113"/>
                    </a:lnTo>
                    <a:lnTo>
                      <a:pt x="33" y="78"/>
                    </a:lnTo>
                    <a:lnTo>
                      <a:pt x="41" y="48"/>
                    </a:lnTo>
                    <a:lnTo>
                      <a:pt x="48" y="27"/>
                    </a:lnTo>
                    <a:lnTo>
                      <a:pt x="54" y="12"/>
                    </a:lnTo>
                    <a:lnTo>
                      <a:pt x="57" y="3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2756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80" name="TextBox 479"/>
            <p:cNvSpPr txBox="1"/>
            <p:nvPr/>
          </p:nvSpPr>
          <p:spPr>
            <a:xfrm>
              <a:off x="6203540" y="4230469"/>
              <a:ext cx="1971530" cy="3052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7540075" y="4230469"/>
              <a:ext cx="1971530" cy="3052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4936348" y="1599927"/>
              <a:ext cx="1929914" cy="3052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</a:p>
          </p:txBody>
        </p:sp>
        <p:grpSp>
          <p:nvGrpSpPr>
            <p:cNvPr id="347" name="Group 346"/>
            <p:cNvGrpSpPr/>
            <p:nvPr/>
          </p:nvGrpSpPr>
          <p:grpSpPr>
            <a:xfrm>
              <a:off x="5627719" y="1978628"/>
              <a:ext cx="723301" cy="1102112"/>
              <a:chOff x="6700838" y="2600325"/>
              <a:chExt cx="1773237" cy="2701926"/>
            </a:xfrm>
          </p:grpSpPr>
          <p:sp>
            <p:nvSpPr>
              <p:cNvPr id="348" name="Freeform 23"/>
              <p:cNvSpPr>
                <a:spLocks/>
              </p:cNvSpPr>
              <p:nvPr/>
            </p:nvSpPr>
            <p:spPr bwMode="auto">
              <a:xfrm>
                <a:off x="7232650" y="4124325"/>
                <a:ext cx="777875" cy="1177925"/>
              </a:xfrm>
              <a:custGeom>
                <a:avLst/>
                <a:gdLst/>
                <a:ahLst/>
                <a:cxnLst>
                  <a:cxn ang="0">
                    <a:pos x="412" y="0"/>
                  </a:cxn>
                  <a:cxn ang="0">
                    <a:pos x="434" y="11"/>
                  </a:cxn>
                  <a:cxn ang="0">
                    <a:pos x="447" y="15"/>
                  </a:cxn>
                  <a:cxn ang="0">
                    <a:pos x="458" y="17"/>
                  </a:cxn>
                  <a:cxn ang="0">
                    <a:pos x="490" y="733"/>
                  </a:cxn>
                  <a:cxn ang="0">
                    <a:pos x="413" y="738"/>
                  </a:cxn>
                  <a:cxn ang="0">
                    <a:pos x="324" y="740"/>
                  </a:cxn>
                  <a:cxn ang="0">
                    <a:pos x="223" y="742"/>
                  </a:cxn>
                  <a:cxn ang="0">
                    <a:pos x="151" y="742"/>
                  </a:cxn>
                  <a:cxn ang="0">
                    <a:pos x="84" y="740"/>
                  </a:cxn>
                  <a:cxn ang="0">
                    <a:pos x="0" y="34"/>
                  </a:cxn>
                  <a:cxn ang="0">
                    <a:pos x="17" y="19"/>
                  </a:cxn>
                  <a:cxn ang="0">
                    <a:pos x="93" y="19"/>
                  </a:cxn>
                  <a:cxn ang="0">
                    <a:pos x="147" y="17"/>
                  </a:cxn>
                  <a:cxn ang="0">
                    <a:pos x="209" y="15"/>
                  </a:cxn>
                  <a:cxn ang="0">
                    <a:pos x="274" y="11"/>
                  </a:cxn>
                  <a:cxn ang="0">
                    <a:pos x="343" y="7"/>
                  </a:cxn>
                  <a:cxn ang="0">
                    <a:pos x="412" y="0"/>
                  </a:cxn>
                </a:cxnLst>
                <a:rect l="0" t="0" r="r" b="b"/>
                <a:pathLst>
                  <a:path w="490" h="742">
                    <a:moveTo>
                      <a:pt x="412" y="0"/>
                    </a:moveTo>
                    <a:lnTo>
                      <a:pt x="434" y="11"/>
                    </a:lnTo>
                    <a:lnTo>
                      <a:pt x="447" y="15"/>
                    </a:lnTo>
                    <a:lnTo>
                      <a:pt x="458" y="17"/>
                    </a:lnTo>
                    <a:lnTo>
                      <a:pt x="490" y="733"/>
                    </a:lnTo>
                    <a:lnTo>
                      <a:pt x="413" y="738"/>
                    </a:lnTo>
                    <a:lnTo>
                      <a:pt x="324" y="740"/>
                    </a:lnTo>
                    <a:lnTo>
                      <a:pt x="223" y="742"/>
                    </a:lnTo>
                    <a:lnTo>
                      <a:pt x="151" y="742"/>
                    </a:lnTo>
                    <a:lnTo>
                      <a:pt x="84" y="740"/>
                    </a:lnTo>
                    <a:lnTo>
                      <a:pt x="0" y="34"/>
                    </a:lnTo>
                    <a:lnTo>
                      <a:pt x="17" y="19"/>
                    </a:lnTo>
                    <a:lnTo>
                      <a:pt x="93" y="19"/>
                    </a:lnTo>
                    <a:lnTo>
                      <a:pt x="147" y="17"/>
                    </a:lnTo>
                    <a:lnTo>
                      <a:pt x="209" y="15"/>
                    </a:lnTo>
                    <a:lnTo>
                      <a:pt x="274" y="11"/>
                    </a:lnTo>
                    <a:lnTo>
                      <a:pt x="343" y="7"/>
                    </a:lnTo>
                    <a:lnTo>
                      <a:pt x="412" y="0"/>
                    </a:lnTo>
                    <a:close/>
                  </a:path>
                </a:pathLst>
              </a:custGeom>
              <a:solidFill>
                <a:srgbClr val="E2F9FB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24"/>
              <p:cNvSpPr>
                <a:spLocks/>
              </p:cNvSpPr>
              <p:nvPr/>
            </p:nvSpPr>
            <p:spPr bwMode="auto">
              <a:xfrm>
                <a:off x="7253288" y="4144963"/>
                <a:ext cx="339725" cy="263525"/>
              </a:xfrm>
              <a:custGeom>
                <a:avLst/>
                <a:gdLst/>
                <a:ahLst/>
                <a:cxnLst>
                  <a:cxn ang="0">
                    <a:pos x="214" y="0"/>
                  </a:cxn>
                  <a:cxn ang="0">
                    <a:pos x="132" y="166"/>
                  </a:cxn>
                  <a:cxn ang="0">
                    <a:pos x="117" y="158"/>
                  </a:cxn>
                  <a:cxn ang="0">
                    <a:pos x="99" y="147"/>
                  </a:cxn>
                  <a:cxn ang="0">
                    <a:pos x="78" y="131"/>
                  </a:cxn>
                  <a:cxn ang="0">
                    <a:pos x="54" y="106"/>
                  </a:cxn>
                  <a:cxn ang="0">
                    <a:pos x="45" y="93"/>
                  </a:cxn>
                  <a:cxn ang="0">
                    <a:pos x="34" y="75"/>
                  </a:cxn>
                  <a:cxn ang="0">
                    <a:pos x="15" y="37"/>
                  </a:cxn>
                  <a:cxn ang="0">
                    <a:pos x="7" y="21"/>
                  </a:cxn>
                  <a:cxn ang="0">
                    <a:pos x="2" y="7"/>
                  </a:cxn>
                  <a:cxn ang="0">
                    <a:pos x="0" y="4"/>
                  </a:cxn>
                  <a:cxn ang="0">
                    <a:pos x="28" y="11"/>
                  </a:cxn>
                  <a:cxn ang="0">
                    <a:pos x="63" y="13"/>
                  </a:cxn>
                  <a:cxn ang="0">
                    <a:pos x="108" y="11"/>
                  </a:cxn>
                  <a:cxn ang="0">
                    <a:pos x="158" y="7"/>
                  </a:cxn>
                  <a:cxn ang="0">
                    <a:pos x="214" y="0"/>
                  </a:cxn>
                </a:cxnLst>
                <a:rect l="0" t="0" r="r" b="b"/>
                <a:pathLst>
                  <a:path w="214" h="166">
                    <a:moveTo>
                      <a:pt x="214" y="0"/>
                    </a:moveTo>
                    <a:lnTo>
                      <a:pt x="132" y="166"/>
                    </a:lnTo>
                    <a:lnTo>
                      <a:pt x="117" y="158"/>
                    </a:lnTo>
                    <a:lnTo>
                      <a:pt x="99" y="147"/>
                    </a:lnTo>
                    <a:lnTo>
                      <a:pt x="78" y="131"/>
                    </a:lnTo>
                    <a:lnTo>
                      <a:pt x="54" y="106"/>
                    </a:lnTo>
                    <a:lnTo>
                      <a:pt x="45" y="93"/>
                    </a:lnTo>
                    <a:lnTo>
                      <a:pt x="34" y="75"/>
                    </a:lnTo>
                    <a:lnTo>
                      <a:pt x="15" y="37"/>
                    </a:lnTo>
                    <a:lnTo>
                      <a:pt x="7" y="21"/>
                    </a:lnTo>
                    <a:lnTo>
                      <a:pt x="2" y="7"/>
                    </a:lnTo>
                    <a:lnTo>
                      <a:pt x="0" y="4"/>
                    </a:lnTo>
                    <a:lnTo>
                      <a:pt x="28" y="11"/>
                    </a:lnTo>
                    <a:lnTo>
                      <a:pt x="63" y="13"/>
                    </a:lnTo>
                    <a:lnTo>
                      <a:pt x="108" y="11"/>
                    </a:lnTo>
                    <a:lnTo>
                      <a:pt x="158" y="7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25"/>
              <p:cNvSpPr>
                <a:spLocks/>
              </p:cNvSpPr>
              <p:nvPr/>
            </p:nvSpPr>
            <p:spPr bwMode="auto">
              <a:xfrm>
                <a:off x="6777038" y="2600325"/>
                <a:ext cx="1409700" cy="1363663"/>
              </a:xfrm>
              <a:custGeom>
                <a:avLst/>
                <a:gdLst/>
                <a:ahLst/>
                <a:cxnLst>
                  <a:cxn ang="0">
                    <a:pos x="415" y="0"/>
                  </a:cxn>
                  <a:cxn ang="0">
                    <a:pos x="479" y="3"/>
                  </a:cxn>
                  <a:cxn ang="0">
                    <a:pos x="544" y="16"/>
                  </a:cxn>
                  <a:cxn ang="0">
                    <a:pos x="607" y="37"/>
                  </a:cxn>
                  <a:cxn ang="0">
                    <a:pos x="663" y="65"/>
                  </a:cxn>
                  <a:cxn ang="0">
                    <a:pos x="712" y="102"/>
                  </a:cxn>
                  <a:cxn ang="0">
                    <a:pos x="756" y="145"/>
                  </a:cxn>
                  <a:cxn ang="0">
                    <a:pos x="793" y="194"/>
                  </a:cxn>
                  <a:cxn ang="0">
                    <a:pos x="825" y="246"/>
                  </a:cxn>
                  <a:cxn ang="0">
                    <a:pos x="851" y="302"/>
                  </a:cxn>
                  <a:cxn ang="0">
                    <a:pos x="870" y="358"/>
                  </a:cxn>
                  <a:cxn ang="0">
                    <a:pos x="883" y="417"/>
                  </a:cxn>
                  <a:cxn ang="0">
                    <a:pos x="888" y="473"/>
                  </a:cxn>
                  <a:cxn ang="0">
                    <a:pos x="888" y="529"/>
                  </a:cxn>
                  <a:cxn ang="0">
                    <a:pos x="879" y="581"/>
                  </a:cxn>
                  <a:cxn ang="0">
                    <a:pos x="864" y="630"/>
                  </a:cxn>
                  <a:cxn ang="0">
                    <a:pos x="836" y="684"/>
                  </a:cxn>
                  <a:cxn ang="0">
                    <a:pos x="801" y="731"/>
                  </a:cxn>
                  <a:cxn ang="0">
                    <a:pos x="760" y="770"/>
                  </a:cxn>
                  <a:cxn ang="0">
                    <a:pos x="713" y="803"/>
                  </a:cxn>
                  <a:cxn ang="0">
                    <a:pos x="661" y="828"/>
                  </a:cxn>
                  <a:cxn ang="0">
                    <a:pos x="605" y="846"/>
                  </a:cxn>
                  <a:cxn ang="0">
                    <a:pos x="548" y="856"/>
                  </a:cxn>
                  <a:cxn ang="0">
                    <a:pos x="486" y="859"/>
                  </a:cxn>
                  <a:cxn ang="0">
                    <a:pos x="423" y="854"/>
                  </a:cxn>
                  <a:cxn ang="0">
                    <a:pos x="360" y="841"/>
                  </a:cxn>
                  <a:cxn ang="0">
                    <a:pos x="296" y="818"/>
                  </a:cxn>
                  <a:cxn ang="0">
                    <a:pos x="235" y="788"/>
                  </a:cxn>
                  <a:cxn ang="0">
                    <a:pos x="181" y="751"/>
                  </a:cxn>
                  <a:cxn ang="0">
                    <a:pos x="132" y="708"/>
                  </a:cxn>
                  <a:cxn ang="0">
                    <a:pos x="90" y="660"/>
                  </a:cxn>
                  <a:cxn ang="0">
                    <a:pos x="56" y="608"/>
                  </a:cxn>
                  <a:cxn ang="0">
                    <a:pos x="30" y="552"/>
                  </a:cxn>
                  <a:cxn ang="0">
                    <a:pos x="11" y="494"/>
                  </a:cxn>
                  <a:cxn ang="0">
                    <a:pos x="2" y="434"/>
                  </a:cxn>
                  <a:cxn ang="0">
                    <a:pos x="0" y="373"/>
                  </a:cxn>
                  <a:cxn ang="0">
                    <a:pos x="10" y="311"/>
                  </a:cxn>
                  <a:cxn ang="0">
                    <a:pos x="30" y="249"/>
                  </a:cxn>
                  <a:cxn ang="0">
                    <a:pos x="58" y="194"/>
                  </a:cxn>
                  <a:cxn ang="0">
                    <a:pos x="95" y="143"/>
                  </a:cxn>
                  <a:cxn ang="0">
                    <a:pos x="138" y="100"/>
                  </a:cxn>
                  <a:cxn ang="0">
                    <a:pos x="185" y="65"/>
                  </a:cxn>
                  <a:cxn ang="0">
                    <a:pos x="239" y="37"/>
                  </a:cxn>
                  <a:cxn ang="0">
                    <a:pos x="294" y="16"/>
                  </a:cxn>
                  <a:cxn ang="0">
                    <a:pos x="354" y="3"/>
                  </a:cxn>
                  <a:cxn ang="0">
                    <a:pos x="415" y="0"/>
                  </a:cxn>
                </a:cxnLst>
                <a:rect l="0" t="0" r="r" b="b"/>
                <a:pathLst>
                  <a:path w="888" h="859">
                    <a:moveTo>
                      <a:pt x="415" y="0"/>
                    </a:moveTo>
                    <a:lnTo>
                      <a:pt x="479" y="3"/>
                    </a:lnTo>
                    <a:lnTo>
                      <a:pt x="544" y="16"/>
                    </a:lnTo>
                    <a:lnTo>
                      <a:pt x="607" y="37"/>
                    </a:lnTo>
                    <a:lnTo>
                      <a:pt x="663" y="65"/>
                    </a:lnTo>
                    <a:lnTo>
                      <a:pt x="712" y="102"/>
                    </a:lnTo>
                    <a:lnTo>
                      <a:pt x="756" y="145"/>
                    </a:lnTo>
                    <a:lnTo>
                      <a:pt x="793" y="194"/>
                    </a:lnTo>
                    <a:lnTo>
                      <a:pt x="825" y="246"/>
                    </a:lnTo>
                    <a:lnTo>
                      <a:pt x="851" y="302"/>
                    </a:lnTo>
                    <a:lnTo>
                      <a:pt x="870" y="358"/>
                    </a:lnTo>
                    <a:lnTo>
                      <a:pt x="883" y="417"/>
                    </a:lnTo>
                    <a:lnTo>
                      <a:pt x="888" y="473"/>
                    </a:lnTo>
                    <a:lnTo>
                      <a:pt x="888" y="529"/>
                    </a:lnTo>
                    <a:lnTo>
                      <a:pt x="879" y="581"/>
                    </a:lnTo>
                    <a:lnTo>
                      <a:pt x="864" y="630"/>
                    </a:lnTo>
                    <a:lnTo>
                      <a:pt x="836" y="684"/>
                    </a:lnTo>
                    <a:lnTo>
                      <a:pt x="801" y="731"/>
                    </a:lnTo>
                    <a:lnTo>
                      <a:pt x="760" y="770"/>
                    </a:lnTo>
                    <a:lnTo>
                      <a:pt x="713" y="803"/>
                    </a:lnTo>
                    <a:lnTo>
                      <a:pt x="661" y="828"/>
                    </a:lnTo>
                    <a:lnTo>
                      <a:pt x="605" y="846"/>
                    </a:lnTo>
                    <a:lnTo>
                      <a:pt x="548" y="856"/>
                    </a:lnTo>
                    <a:lnTo>
                      <a:pt x="486" y="859"/>
                    </a:lnTo>
                    <a:lnTo>
                      <a:pt x="423" y="854"/>
                    </a:lnTo>
                    <a:lnTo>
                      <a:pt x="360" y="841"/>
                    </a:lnTo>
                    <a:lnTo>
                      <a:pt x="296" y="818"/>
                    </a:lnTo>
                    <a:lnTo>
                      <a:pt x="235" y="788"/>
                    </a:lnTo>
                    <a:lnTo>
                      <a:pt x="181" y="751"/>
                    </a:lnTo>
                    <a:lnTo>
                      <a:pt x="132" y="708"/>
                    </a:lnTo>
                    <a:lnTo>
                      <a:pt x="90" y="660"/>
                    </a:lnTo>
                    <a:lnTo>
                      <a:pt x="56" y="608"/>
                    </a:lnTo>
                    <a:lnTo>
                      <a:pt x="30" y="552"/>
                    </a:lnTo>
                    <a:lnTo>
                      <a:pt x="11" y="494"/>
                    </a:lnTo>
                    <a:lnTo>
                      <a:pt x="2" y="434"/>
                    </a:lnTo>
                    <a:lnTo>
                      <a:pt x="0" y="373"/>
                    </a:lnTo>
                    <a:lnTo>
                      <a:pt x="10" y="311"/>
                    </a:lnTo>
                    <a:lnTo>
                      <a:pt x="30" y="249"/>
                    </a:lnTo>
                    <a:lnTo>
                      <a:pt x="58" y="194"/>
                    </a:lnTo>
                    <a:lnTo>
                      <a:pt x="95" y="143"/>
                    </a:lnTo>
                    <a:lnTo>
                      <a:pt x="138" y="100"/>
                    </a:lnTo>
                    <a:lnTo>
                      <a:pt x="185" y="65"/>
                    </a:lnTo>
                    <a:lnTo>
                      <a:pt x="239" y="37"/>
                    </a:lnTo>
                    <a:lnTo>
                      <a:pt x="294" y="16"/>
                    </a:lnTo>
                    <a:lnTo>
                      <a:pt x="354" y="3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FFC89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26"/>
              <p:cNvSpPr>
                <a:spLocks/>
              </p:cNvSpPr>
              <p:nvPr/>
            </p:nvSpPr>
            <p:spPr bwMode="auto">
              <a:xfrm>
                <a:off x="6907213" y="2676525"/>
                <a:ext cx="1230312" cy="1190625"/>
              </a:xfrm>
              <a:custGeom>
                <a:avLst/>
                <a:gdLst/>
                <a:ahLst/>
                <a:cxnLst>
                  <a:cxn ang="0">
                    <a:pos x="363" y="0"/>
                  </a:cxn>
                  <a:cxn ang="0">
                    <a:pos x="419" y="4"/>
                  </a:cxn>
                  <a:cxn ang="0">
                    <a:pos x="475" y="15"/>
                  </a:cxn>
                  <a:cxn ang="0">
                    <a:pos x="531" y="34"/>
                  </a:cxn>
                  <a:cxn ang="0">
                    <a:pos x="583" y="62"/>
                  </a:cxn>
                  <a:cxn ang="0">
                    <a:pos x="630" y="97"/>
                  </a:cxn>
                  <a:cxn ang="0">
                    <a:pos x="669" y="140"/>
                  </a:cxn>
                  <a:cxn ang="0">
                    <a:pos x="704" y="187"/>
                  </a:cxn>
                  <a:cxn ang="0">
                    <a:pos x="732" y="239"/>
                  </a:cxn>
                  <a:cxn ang="0">
                    <a:pos x="752" y="293"/>
                  </a:cxn>
                  <a:cxn ang="0">
                    <a:pos x="767" y="347"/>
                  </a:cxn>
                  <a:cxn ang="0">
                    <a:pos x="775" y="401"/>
                  </a:cxn>
                  <a:cxn ang="0">
                    <a:pos x="775" y="455"/>
                  </a:cxn>
                  <a:cxn ang="0">
                    <a:pos x="769" y="505"/>
                  </a:cxn>
                  <a:cxn ang="0">
                    <a:pos x="754" y="552"/>
                  </a:cxn>
                  <a:cxn ang="0">
                    <a:pos x="730" y="599"/>
                  </a:cxn>
                  <a:cxn ang="0">
                    <a:pos x="700" y="640"/>
                  </a:cxn>
                  <a:cxn ang="0">
                    <a:pos x="665" y="673"/>
                  </a:cxn>
                  <a:cxn ang="0">
                    <a:pos x="624" y="701"/>
                  </a:cxn>
                  <a:cxn ang="0">
                    <a:pos x="577" y="724"/>
                  </a:cxn>
                  <a:cxn ang="0">
                    <a:pos x="529" y="739"/>
                  </a:cxn>
                  <a:cxn ang="0">
                    <a:pos x="479" y="748"/>
                  </a:cxn>
                  <a:cxn ang="0">
                    <a:pos x="425" y="750"/>
                  </a:cxn>
                  <a:cxn ang="0">
                    <a:pos x="369" y="746"/>
                  </a:cxn>
                  <a:cxn ang="0">
                    <a:pos x="315" y="733"/>
                  </a:cxn>
                  <a:cxn ang="0">
                    <a:pos x="259" y="714"/>
                  </a:cxn>
                  <a:cxn ang="0">
                    <a:pos x="201" y="684"/>
                  </a:cxn>
                  <a:cxn ang="0">
                    <a:pos x="149" y="649"/>
                  </a:cxn>
                  <a:cxn ang="0">
                    <a:pos x="104" y="606"/>
                  </a:cxn>
                  <a:cxn ang="0">
                    <a:pos x="67" y="560"/>
                  </a:cxn>
                  <a:cxn ang="0">
                    <a:pos x="37" y="507"/>
                  </a:cxn>
                  <a:cxn ang="0">
                    <a:pos x="15" y="453"/>
                  </a:cxn>
                  <a:cxn ang="0">
                    <a:pos x="4" y="395"/>
                  </a:cxn>
                  <a:cxn ang="0">
                    <a:pos x="0" y="338"/>
                  </a:cxn>
                  <a:cxn ang="0">
                    <a:pos x="8" y="278"/>
                  </a:cxn>
                  <a:cxn ang="0">
                    <a:pos x="26" y="220"/>
                  </a:cxn>
                  <a:cxn ang="0">
                    <a:pos x="52" y="170"/>
                  </a:cxn>
                  <a:cxn ang="0">
                    <a:pos x="84" y="127"/>
                  </a:cxn>
                  <a:cxn ang="0">
                    <a:pos x="121" y="90"/>
                  </a:cxn>
                  <a:cxn ang="0">
                    <a:pos x="162" y="58"/>
                  </a:cxn>
                  <a:cxn ang="0">
                    <a:pos x="209" y="34"/>
                  </a:cxn>
                  <a:cxn ang="0">
                    <a:pos x="259" y="15"/>
                  </a:cxn>
                  <a:cxn ang="0">
                    <a:pos x="311" y="4"/>
                  </a:cxn>
                  <a:cxn ang="0">
                    <a:pos x="363" y="0"/>
                  </a:cxn>
                </a:cxnLst>
                <a:rect l="0" t="0" r="r" b="b"/>
                <a:pathLst>
                  <a:path w="775" h="750">
                    <a:moveTo>
                      <a:pt x="363" y="0"/>
                    </a:moveTo>
                    <a:lnTo>
                      <a:pt x="419" y="4"/>
                    </a:lnTo>
                    <a:lnTo>
                      <a:pt x="475" y="15"/>
                    </a:lnTo>
                    <a:lnTo>
                      <a:pt x="531" y="34"/>
                    </a:lnTo>
                    <a:lnTo>
                      <a:pt x="583" y="62"/>
                    </a:lnTo>
                    <a:lnTo>
                      <a:pt x="630" y="97"/>
                    </a:lnTo>
                    <a:lnTo>
                      <a:pt x="669" y="140"/>
                    </a:lnTo>
                    <a:lnTo>
                      <a:pt x="704" y="187"/>
                    </a:lnTo>
                    <a:lnTo>
                      <a:pt x="732" y="239"/>
                    </a:lnTo>
                    <a:lnTo>
                      <a:pt x="752" y="293"/>
                    </a:lnTo>
                    <a:lnTo>
                      <a:pt x="767" y="347"/>
                    </a:lnTo>
                    <a:lnTo>
                      <a:pt x="775" y="401"/>
                    </a:lnTo>
                    <a:lnTo>
                      <a:pt x="775" y="455"/>
                    </a:lnTo>
                    <a:lnTo>
                      <a:pt x="769" y="505"/>
                    </a:lnTo>
                    <a:lnTo>
                      <a:pt x="754" y="552"/>
                    </a:lnTo>
                    <a:lnTo>
                      <a:pt x="730" y="599"/>
                    </a:lnTo>
                    <a:lnTo>
                      <a:pt x="700" y="640"/>
                    </a:lnTo>
                    <a:lnTo>
                      <a:pt x="665" y="673"/>
                    </a:lnTo>
                    <a:lnTo>
                      <a:pt x="624" y="701"/>
                    </a:lnTo>
                    <a:lnTo>
                      <a:pt x="577" y="724"/>
                    </a:lnTo>
                    <a:lnTo>
                      <a:pt x="529" y="739"/>
                    </a:lnTo>
                    <a:lnTo>
                      <a:pt x="479" y="748"/>
                    </a:lnTo>
                    <a:lnTo>
                      <a:pt x="425" y="750"/>
                    </a:lnTo>
                    <a:lnTo>
                      <a:pt x="369" y="746"/>
                    </a:lnTo>
                    <a:lnTo>
                      <a:pt x="315" y="733"/>
                    </a:lnTo>
                    <a:lnTo>
                      <a:pt x="259" y="714"/>
                    </a:lnTo>
                    <a:lnTo>
                      <a:pt x="201" y="684"/>
                    </a:lnTo>
                    <a:lnTo>
                      <a:pt x="149" y="649"/>
                    </a:lnTo>
                    <a:lnTo>
                      <a:pt x="104" y="606"/>
                    </a:lnTo>
                    <a:lnTo>
                      <a:pt x="67" y="560"/>
                    </a:lnTo>
                    <a:lnTo>
                      <a:pt x="37" y="507"/>
                    </a:lnTo>
                    <a:lnTo>
                      <a:pt x="15" y="453"/>
                    </a:lnTo>
                    <a:lnTo>
                      <a:pt x="4" y="395"/>
                    </a:lnTo>
                    <a:lnTo>
                      <a:pt x="0" y="338"/>
                    </a:lnTo>
                    <a:lnTo>
                      <a:pt x="8" y="278"/>
                    </a:lnTo>
                    <a:lnTo>
                      <a:pt x="26" y="220"/>
                    </a:lnTo>
                    <a:lnTo>
                      <a:pt x="52" y="170"/>
                    </a:lnTo>
                    <a:lnTo>
                      <a:pt x="84" y="127"/>
                    </a:lnTo>
                    <a:lnTo>
                      <a:pt x="121" y="90"/>
                    </a:lnTo>
                    <a:lnTo>
                      <a:pt x="162" y="58"/>
                    </a:lnTo>
                    <a:lnTo>
                      <a:pt x="209" y="34"/>
                    </a:lnTo>
                    <a:lnTo>
                      <a:pt x="259" y="15"/>
                    </a:lnTo>
                    <a:lnTo>
                      <a:pt x="311" y="4"/>
                    </a:lnTo>
                    <a:lnTo>
                      <a:pt x="363" y="0"/>
                    </a:lnTo>
                    <a:close/>
                  </a:path>
                </a:pathLst>
              </a:custGeom>
              <a:solidFill>
                <a:srgbClr val="FFD7A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27"/>
              <p:cNvSpPr>
                <a:spLocks/>
              </p:cNvSpPr>
              <p:nvPr/>
            </p:nvSpPr>
            <p:spPr bwMode="auto">
              <a:xfrm>
                <a:off x="6777038" y="2628900"/>
                <a:ext cx="1212850" cy="1098550"/>
              </a:xfrm>
              <a:custGeom>
                <a:avLst/>
                <a:gdLst/>
                <a:ahLst/>
                <a:cxnLst>
                  <a:cxn ang="0">
                    <a:pos x="414" y="0"/>
                  </a:cxn>
                  <a:cxn ang="0">
                    <a:pos x="477" y="4"/>
                  </a:cxn>
                  <a:cxn ang="0">
                    <a:pos x="540" y="17"/>
                  </a:cxn>
                  <a:cxn ang="0">
                    <a:pos x="604" y="38"/>
                  </a:cxn>
                  <a:cxn ang="0">
                    <a:pos x="648" y="60"/>
                  </a:cxn>
                  <a:cxn ang="0">
                    <a:pos x="684" y="82"/>
                  </a:cxn>
                  <a:cxn ang="0">
                    <a:pos x="713" y="108"/>
                  </a:cxn>
                  <a:cxn ang="0">
                    <a:pos x="741" y="135"/>
                  </a:cxn>
                  <a:cxn ang="0">
                    <a:pos x="764" y="164"/>
                  </a:cxn>
                  <a:cxn ang="0">
                    <a:pos x="760" y="207"/>
                  </a:cxn>
                  <a:cxn ang="0">
                    <a:pos x="749" y="245"/>
                  </a:cxn>
                  <a:cxn ang="0">
                    <a:pos x="732" y="274"/>
                  </a:cxn>
                  <a:cxn ang="0">
                    <a:pos x="710" y="300"/>
                  </a:cxn>
                  <a:cxn ang="0">
                    <a:pos x="682" y="321"/>
                  </a:cxn>
                  <a:cxn ang="0">
                    <a:pos x="650" y="336"/>
                  </a:cxn>
                  <a:cxn ang="0">
                    <a:pos x="615" y="349"/>
                  </a:cxn>
                  <a:cxn ang="0">
                    <a:pos x="577" y="356"/>
                  </a:cxn>
                  <a:cxn ang="0">
                    <a:pos x="538" y="362"/>
                  </a:cxn>
                  <a:cxn ang="0">
                    <a:pos x="497" y="364"/>
                  </a:cxn>
                  <a:cxn ang="0">
                    <a:pos x="458" y="364"/>
                  </a:cxn>
                  <a:cxn ang="0">
                    <a:pos x="380" y="360"/>
                  </a:cxn>
                  <a:cxn ang="0">
                    <a:pos x="345" y="356"/>
                  </a:cxn>
                  <a:cxn ang="0">
                    <a:pos x="313" y="351"/>
                  </a:cxn>
                  <a:cxn ang="0">
                    <a:pos x="285" y="345"/>
                  </a:cxn>
                  <a:cxn ang="0">
                    <a:pos x="263" y="342"/>
                  </a:cxn>
                  <a:cxn ang="0">
                    <a:pos x="244" y="338"/>
                  </a:cxn>
                  <a:cxn ang="0">
                    <a:pos x="233" y="336"/>
                  </a:cxn>
                  <a:cxn ang="0">
                    <a:pos x="229" y="334"/>
                  </a:cxn>
                  <a:cxn ang="0">
                    <a:pos x="240" y="394"/>
                  </a:cxn>
                  <a:cxn ang="0">
                    <a:pos x="246" y="448"/>
                  </a:cxn>
                  <a:cxn ang="0">
                    <a:pos x="244" y="496"/>
                  </a:cxn>
                  <a:cxn ang="0">
                    <a:pos x="237" y="539"/>
                  </a:cxn>
                  <a:cxn ang="0">
                    <a:pos x="226" y="578"/>
                  </a:cxn>
                  <a:cxn ang="0">
                    <a:pos x="211" y="612"/>
                  </a:cxn>
                  <a:cxn ang="0">
                    <a:pos x="194" y="640"/>
                  </a:cxn>
                  <a:cxn ang="0">
                    <a:pos x="175" y="662"/>
                  </a:cxn>
                  <a:cxn ang="0">
                    <a:pos x="155" y="679"/>
                  </a:cxn>
                  <a:cxn ang="0">
                    <a:pos x="136" y="692"/>
                  </a:cxn>
                  <a:cxn ang="0">
                    <a:pos x="97" y="651"/>
                  </a:cxn>
                  <a:cxn ang="0">
                    <a:pos x="65" y="606"/>
                  </a:cxn>
                  <a:cxn ang="0">
                    <a:pos x="39" y="558"/>
                  </a:cxn>
                  <a:cxn ang="0">
                    <a:pos x="21" y="507"/>
                  </a:cxn>
                  <a:cxn ang="0">
                    <a:pos x="8" y="453"/>
                  </a:cxn>
                  <a:cxn ang="0">
                    <a:pos x="0" y="399"/>
                  </a:cxn>
                  <a:cxn ang="0">
                    <a:pos x="0" y="345"/>
                  </a:cxn>
                  <a:cxn ang="0">
                    <a:pos x="10" y="297"/>
                  </a:cxn>
                  <a:cxn ang="0">
                    <a:pos x="26" y="250"/>
                  </a:cxn>
                  <a:cxn ang="0">
                    <a:pos x="54" y="194"/>
                  </a:cxn>
                  <a:cxn ang="0">
                    <a:pos x="91" y="144"/>
                  </a:cxn>
                  <a:cxn ang="0">
                    <a:pos x="134" y="101"/>
                  </a:cxn>
                  <a:cxn ang="0">
                    <a:pos x="183" y="66"/>
                  </a:cxn>
                  <a:cxn ang="0">
                    <a:pos x="235" y="38"/>
                  </a:cxn>
                  <a:cxn ang="0">
                    <a:pos x="291" y="17"/>
                  </a:cxn>
                  <a:cxn ang="0">
                    <a:pos x="350" y="4"/>
                  </a:cxn>
                  <a:cxn ang="0">
                    <a:pos x="414" y="0"/>
                  </a:cxn>
                </a:cxnLst>
                <a:rect l="0" t="0" r="r" b="b"/>
                <a:pathLst>
                  <a:path w="764" h="692">
                    <a:moveTo>
                      <a:pt x="414" y="0"/>
                    </a:moveTo>
                    <a:lnTo>
                      <a:pt x="477" y="4"/>
                    </a:lnTo>
                    <a:lnTo>
                      <a:pt x="540" y="17"/>
                    </a:lnTo>
                    <a:lnTo>
                      <a:pt x="604" y="38"/>
                    </a:lnTo>
                    <a:lnTo>
                      <a:pt x="648" y="60"/>
                    </a:lnTo>
                    <a:lnTo>
                      <a:pt x="684" y="82"/>
                    </a:lnTo>
                    <a:lnTo>
                      <a:pt x="713" y="108"/>
                    </a:lnTo>
                    <a:lnTo>
                      <a:pt x="741" y="135"/>
                    </a:lnTo>
                    <a:lnTo>
                      <a:pt x="764" y="164"/>
                    </a:lnTo>
                    <a:lnTo>
                      <a:pt x="760" y="207"/>
                    </a:lnTo>
                    <a:lnTo>
                      <a:pt x="749" y="245"/>
                    </a:lnTo>
                    <a:lnTo>
                      <a:pt x="732" y="274"/>
                    </a:lnTo>
                    <a:lnTo>
                      <a:pt x="710" y="300"/>
                    </a:lnTo>
                    <a:lnTo>
                      <a:pt x="682" y="321"/>
                    </a:lnTo>
                    <a:lnTo>
                      <a:pt x="650" y="336"/>
                    </a:lnTo>
                    <a:lnTo>
                      <a:pt x="615" y="349"/>
                    </a:lnTo>
                    <a:lnTo>
                      <a:pt x="577" y="356"/>
                    </a:lnTo>
                    <a:lnTo>
                      <a:pt x="538" y="362"/>
                    </a:lnTo>
                    <a:lnTo>
                      <a:pt x="497" y="364"/>
                    </a:lnTo>
                    <a:lnTo>
                      <a:pt x="458" y="364"/>
                    </a:lnTo>
                    <a:lnTo>
                      <a:pt x="380" y="360"/>
                    </a:lnTo>
                    <a:lnTo>
                      <a:pt x="345" y="356"/>
                    </a:lnTo>
                    <a:lnTo>
                      <a:pt x="313" y="351"/>
                    </a:lnTo>
                    <a:lnTo>
                      <a:pt x="285" y="345"/>
                    </a:lnTo>
                    <a:lnTo>
                      <a:pt x="263" y="342"/>
                    </a:lnTo>
                    <a:lnTo>
                      <a:pt x="244" y="338"/>
                    </a:lnTo>
                    <a:lnTo>
                      <a:pt x="233" y="336"/>
                    </a:lnTo>
                    <a:lnTo>
                      <a:pt x="229" y="334"/>
                    </a:lnTo>
                    <a:lnTo>
                      <a:pt x="240" y="394"/>
                    </a:lnTo>
                    <a:lnTo>
                      <a:pt x="246" y="448"/>
                    </a:lnTo>
                    <a:lnTo>
                      <a:pt x="244" y="496"/>
                    </a:lnTo>
                    <a:lnTo>
                      <a:pt x="237" y="539"/>
                    </a:lnTo>
                    <a:lnTo>
                      <a:pt x="226" y="578"/>
                    </a:lnTo>
                    <a:lnTo>
                      <a:pt x="211" y="612"/>
                    </a:lnTo>
                    <a:lnTo>
                      <a:pt x="194" y="640"/>
                    </a:lnTo>
                    <a:lnTo>
                      <a:pt x="175" y="662"/>
                    </a:lnTo>
                    <a:lnTo>
                      <a:pt x="155" y="679"/>
                    </a:lnTo>
                    <a:lnTo>
                      <a:pt x="136" y="692"/>
                    </a:lnTo>
                    <a:lnTo>
                      <a:pt x="97" y="651"/>
                    </a:lnTo>
                    <a:lnTo>
                      <a:pt x="65" y="606"/>
                    </a:lnTo>
                    <a:lnTo>
                      <a:pt x="39" y="558"/>
                    </a:lnTo>
                    <a:lnTo>
                      <a:pt x="21" y="507"/>
                    </a:lnTo>
                    <a:lnTo>
                      <a:pt x="8" y="453"/>
                    </a:lnTo>
                    <a:lnTo>
                      <a:pt x="0" y="399"/>
                    </a:lnTo>
                    <a:lnTo>
                      <a:pt x="0" y="345"/>
                    </a:lnTo>
                    <a:lnTo>
                      <a:pt x="10" y="297"/>
                    </a:lnTo>
                    <a:lnTo>
                      <a:pt x="26" y="250"/>
                    </a:lnTo>
                    <a:lnTo>
                      <a:pt x="54" y="194"/>
                    </a:lnTo>
                    <a:lnTo>
                      <a:pt x="91" y="144"/>
                    </a:lnTo>
                    <a:lnTo>
                      <a:pt x="134" y="101"/>
                    </a:lnTo>
                    <a:lnTo>
                      <a:pt x="183" y="66"/>
                    </a:lnTo>
                    <a:lnTo>
                      <a:pt x="235" y="38"/>
                    </a:lnTo>
                    <a:lnTo>
                      <a:pt x="291" y="17"/>
                    </a:lnTo>
                    <a:lnTo>
                      <a:pt x="350" y="4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E69343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28"/>
              <p:cNvSpPr>
                <a:spLocks/>
              </p:cNvSpPr>
              <p:nvPr/>
            </p:nvSpPr>
            <p:spPr bwMode="auto">
              <a:xfrm>
                <a:off x="6777038" y="2600325"/>
                <a:ext cx="1217612" cy="1106488"/>
              </a:xfrm>
              <a:custGeom>
                <a:avLst/>
                <a:gdLst/>
                <a:ahLst/>
                <a:cxnLst>
                  <a:cxn ang="0">
                    <a:pos x="415" y="0"/>
                  </a:cxn>
                  <a:cxn ang="0">
                    <a:pos x="479" y="3"/>
                  </a:cxn>
                  <a:cxn ang="0">
                    <a:pos x="544" y="16"/>
                  </a:cxn>
                  <a:cxn ang="0">
                    <a:pos x="607" y="37"/>
                  </a:cxn>
                  <a:cxn ang="0">
                    <a:pos x="652" y="59"/>
                  </a:cxn>
                  <a:cxn ang="0">
                    <a:pos x="687" y="82"/>
                  </a:cxn>
                  <a:cxn ang="0">
                    <a:pos x="717" y="108"/>
                  </a:cxn>
                  <a:cxn ang="0">
                    <a:pos x="745" y="134"/>
                  </a:cxn>
                  <a:cxn ang="0">
                    <a:pos x="767" y="164"/>
                  </a:cxn>
                  <a:cxn ang="0">
                    <a:pos x="764" y="207"/>
                  </a:cxn>
                  <a:cxn ang="0">
                    <a:pos x="753" y="244"/>
                  </a:cxn>
                  <a:cxn ang="0">
                    <a:pos x="736" y="274"/>
                  </a:cxn>
                  <a:cxn ang="0">
                    <a:pos x="713" y="300"/>
                  </a:cxn>
                  <a:cxn ang="0">
                    <a:pos x="685" y="320"/>
                  </a:cxn>
                  <a:cxn ang="0">
                    <a:pos x="654" y="335"/>
                  </a:cxn>
                  <a:cxn ang="0">
                    <a:pos x="618" y="348"/>
                  </a:cxn>
                  <a:cxn ang="0">
                    <a:pos x="581" y="356"/>
                  </a:cxn>
                  <a:cxn ang="0">
                    <a:pos x="542" y="361"/>
                  </a:cxn>
                  <a:cxn ang="0">
                    <a:pos x="501" y="363"/>
                  </a:cxn>
                  <a:cxn ang="0">
                    <a:pos x="462" y="363"/>
                  </a:cxn>
                  <a:cxn ang="0">
                    <a:pos x="384" y="360"/>
                  </a:cxn>
                  <a:cxn ang="0">
                    <a:pos x="348" y="356"/>
                  </a:cxn>
                  <a:cxn ang="0">
                    <a:pos x="317" y="350"/>
                  </a:cxn>
                  <a:cxn ang="0">
                    <a:pos x="289" y="345"/>
                  </a:cxn>
                  <a:cxn ang="0">
                    <a:pos x="267" y="341"/>
                  </a:cxn>
                  <a:cxn ang="0">
                    <a:pos x="248" y="337"/>
                  </a:cxn>
                  <a:cxn ang="0">
                    <a:pos x="237" y="335"/>
                  </a:cxn>
                  <a:cxn ang="0">
                    <a:pos x="233" y="333"/>
                  </a:cxn>
                  <a:cxn ang="0">
                    <a:pos x="246" y="395"/>
                  </a:cxn>
                  <a:cxn ang="0">
                    <a:pos x="250" y="451"/>
                  </a:cxn>
                  <a:cxn ang="0">
                    <a:pos x="248" y="501"/>
                  </a:cxn>
                  <a:cxn ang="0">
                    <a:pos x="242" y="544"/>
                  </a:cxn>
                  <a:cxn ang="0">
                    <a:pos x="231" y="583"/>
                  </a:cxn>
                  <a:cxn ang="0">
                    <a:pos x="216" y="615"/>
                  </a:cxn>
                  <a:cxn ang="0">
                    <a:pos x="198" y="643"/>
                  </a:cxn>
                  <a:cxn ang="0">
                    <a:pos x="179" y="663"/>
                  </a:cxn>
                  <a:cxn ang="0">
                    <a:pos x="159" y="680"/>
                  </a:cxn>
                  <a:cxn ang="0">
                    <a:pos x="140" y="691"/>
                  </a:cxn>
                  <a:cxn ang="0">
                    <a:pos x="121" y="697"/>
                  </a:cxn>
                  <a:cxn ang="0">
                    <a:pos x="82" y="649"/>
                  </a:cxn>
                  <a:cxn ang="0">
                    <a:pos x="50" y="598"/>
                  </a:cxn>
                  <a:cxn ang="0">
                    <a:pos x="26" y="544"/>
                  </a:cxn>
                  <a:cxn ang="0">
                    <a:pos x="10" y="486"/>
                  </a:cxn>
                  <a:cxn ang="0">
                    <a:pos x="0" y="429"/>
                  </a:cxn>
                  <a:cxn ang="0">
                    <a:pos x="0" y="369"/>
                  </a:cxn>
                  <a:cxn ang="0">
                    <a:pos x="11" y="309"/>
                  </a:cxn>
                  <a:cxn ang="0">
                    <a:pos x="30" y="249"/>
                  </a:cxn>
                  <a:cxn ang="0">
                    <a:pos x="58" y="194"/>
                  </a:cxn>
                  <a:cxn ang="0">
                    <a:pos x="95" y="143"/>
                  </a:cxn>
                  <a:cxn ang="0">
                    <a:pos x="138" y="100"/>
                  </a:cxn>
                  <a:cxn ang="0">
                    <a:pos x="185" y="65"/>
                  </a:cxn>
                  <a:cxn ang="0">
                    <a:pos x="239" y="37"/>
                  </a:cxn>
                  <a:cxn ang="0">
                    <a:pos x="294" y="16"/>
                  </a:cxn>
                  <a:cxn ang="0">
                    <a:pos x="354" y="3"/>
                  </a:cxn>
                  <a:cxn ang="0">
                    <a:pos x="415" y="0"/>
                  </a:cxn>
                </a:cxnLst>
                <a:rect l="0" t="0" r="r" b="b"/>
                <a:pathLst>
                  <a:path w="767" h="697">
                    <a:moveTo>
                      <a:pt x="415" y="0"/>
                    </a:moveTo>
                    <a:lnTo>
                      <a:pt x="479" y="3"/>
                    </a:lnTo>
                    <a:lnTo>
                      <a:pt x="544" y="16"/>
                    </a:lnTo>
                    <a:lnTo>
                      <a:pt x="607" y="37"/>
                    </a:lnTo>
                    <a:lnTo>
                      <a:pt x="652" y="59"/>
                    </a:lnTo>
                    <a:lnTo>
                      <a:pt x="687" y="82"/>
                    </a:lnTo>
                    <a:lnTo>
                      <a:pt x="717" y="108"/>
                    </a:lnTo>
                    <a:lnTo>
                      <a:pt x="745" y="134"/>
                    </a:lnTo>
                    <a:lnTo>
                      <a:pt x="767" y="164"/>
                    </a:lnTo>
                    <a:lnTo>
                      <a:pt x="764" y="207"/>
                    </a:lnTo>
                    <a:lnTo>
                      <a:pt x="753" y="244"/>
                    </a:lnTo>
                    <a:lnTo>
                      <a:pt x="736" y="274"/>
                    </a:lnTo>
                    <a:lnTo>
                      <a:pt x="713" y="300"/>
                    </a:lnTo>
                    <a:lnTo>
                      <a:pt x="685" y="320"/>
                    </a:lnTo>
                    <a:lnTo>
                      <a:pt x="654" y="335"/>
                    </a:lnTo>
                    <a:lnTo>
                      <a:pt x="618" y="348"/>
                    </a:lnTo>
                    <a:lnTo>
                      <a:pt x="581" y="356"/>
                    </a:lnTo>
                    <a:lnTo>
                      <a:pt x="542" y="361"/>
                    </a:lnTo>
                    <a:lnTo>
                      <a:pt x="501" y="363"/>
                    </a:lnTo>
                    <a:lnTo>
                      <a:pt x="462" y="363"/>
                    </a:lnTo>
                    <a:lnTo>
                      <a:pt x="384" y="360"/>
                    </a:lnTo>
                    <a:lnTo>
                      <a:pt x="348" y="356"/>
                    </a:lnTo>
                    <a:lnTo>
                      <a:pt x="317" y="350"/>
                    </a:lnTo>
                    <a:lnTo>
                      <a:pt x="289" y="345"/>
                    </a:lnTo>
                    <a:lnTo>
                      <a:pt x="267" y="341"/>
                    </a:lnTo>
                    <a:lnTo>
                      <a:pt x="248" y="337"/>
                    </a:lnTo>
                    <a:lnTo>
                      <a:pt x="237" y="335"/>
                    </a:lnTo>
                    <a:lnTo>
                      <a:pt x="233" y="333"/>
                    </a:lnTo>
                    <a:lnTo>
                      <a:pt x="246" y="395"/>
                    </a:lnTo>
                    <a:lnTo>
                      <a:pt x="250" y="451"/>
                    </a:lnTo>
                    <a:lnTo>
                      <a:pt x="248" y="501"/>
                    </a:lnTo>
                    <a:lnTo>
                      <a:pt x="242" y="544"/>
                    </a:lnTo>
                    <a:lnTo>
                      <a:pt x="231" y="583"/>
                    </a:lnTo>
                    <a:lnTo>
                      <a:pt x="216" y="615"/>
                    </a:lnTo>
                    <a:lnTo>
                      <a:pt x="198" y="643"/>
                    </a:lnTo>
                    <a:lnTo>
                      <a:pt x="179" y="663"/>
                    </a:lnTo>
                    <a:lnTo>
                      <a:pt x="159" y="680"/>
                    </a:lnTo>
                    <a:lnTo>
                      <a:pt x="140" y="691"/>
                    </a:lnTo>
                    <a:lnTo>
                      <a:pt x="121" y="697"/>
                    </a:lnTo>
                    <a:lnTo>
                      <a:pt x="82" y="649"/>
                    </a:lnTo>
                    <a:lnTo>
                      <a:pt x="50" y="598"/>
                    </a:lnTo>
                    <a:lnTo>
                      <a:pt x="26" y="544"/>
                    </a:lnTo>
                    <a:lnTo>
                      <a:pt x="10" y="486"/>
                    </a:lnTo>
                    <a:lnTo>
                      <a:pt x="0" y="429"/>
                    </a:lnTo>
                    <a:lnTo>
                      <a:pt x="0" y="369"/>
                    </a:lnTo>
                    <a:lnTo>
                      <a:pt x="11" y="309"/>
                    </a:lnTo>
                    <a:lnTo>
                      <a:pt x="30" y="249"/>
                    </a:lnTo>
                    <a:lnTo>
                      <a:pt x="58" y="194"/>
                    </a:lnTo>
                    <a:lnTo>
                      <a:pt x="95" y="143"/>
                    </a:lnTo>
                    <a:lnTo>
                      <a:pt x="138" y="100"/>
                    </a:lnTo>
                    <a:lnTo>
                      <a:pt x="185" y="65"/>
                    </a:lnTo>
                    <a:lnTo>
                      <a:pt x="239" y="37"/>
                    </a:lnTo>
                    <a:lnTo>
                      <a:pt x="294" y="16"/>
                    </a:lnTo>
                    <a:lnTo>
                      <a:pt x="354" y="3"/>
                    </a:lnTo>
                    <a:lnTo>
                      <a:pt x="4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29"/>
              <p:cNvSpPr>
                <a:spLocks/>
              </p:cNvSpPr>
              <p:nvPr/>
            </p:nvSpPr>
            <p:spPr bwMode="auto">
              <a:xfrm>
                <a:off x="6985000" y="2682875"/>
                <a:ext cx="892175" cy="417513"/>
              </a:xfrm>
              <a:custGeom>
                <a:avLst/>
                <a:gdLst/>
                <a:ahLst/>
                <a:cxnLst>
                  <a:cxn ang="0">
                    <a:pos x="411" y="0"/>
                  </a:cxn>
                  <a:cxn ang="0">
                    <a:pos x="417" y="2"/>
                  </a:cxn>
                  <a:cxn ang="0">
                    <a:pos x="432" y="5"/>
                  </a:cxn>
                  <a:cxn ang="0">
                    <a:pos x="452" y="11"/>
                  </a:cxn>
                  <a:cxn ang="0">
                    <a:pos x="476" y="20"/>
                  </a:cxn>
                  <a:cxn ang="0">
                    <a:pos x="502" y="33"/>
                  </a:cxn>
                  <a:cxn ang="0">
                    <a:pos x="527" y="50"/>
                  </a:cxn>
                  <a:cxn ang="0">
                    <a:pos x="545" y="71"/>
                  </a:cxn>
                  <a:cxn ang="0">
                    <a:pos x="558" y="95"/>
                  </a:cxn>
                  <a:cxn ang="0">
                    <a:pos x="562" y="112"/>
                  </a:cxn>
                  <a:cxn ang="0">
                    <a:pos x="562" y="132"/>
                  </a:cxn>
                  <a:cxn ang="0">
                    <a:pos x="558" y="153"/>
                  </a:cxn>
                  <a:cxn ang="0">
                    <a:pos x="551" y="175"/>
                  </a:cxn>
                  <a:cxn ang="0">
                    <a:pos x="536" y="196"/>
                  </a:cxn>
                  <a:cxn ang="0">
                    <a:pos x="517" y="216"/>
                  </a:cxn>
                  <a:cxn ang="0">
                    <a:pos x="491" y="233"/>
                  </a:cxn>
                  <a:cxn ang="0">
                    <a:pos x="458" y="248"/>
                  </a:cxn>
                  <a:cxn ang="0">
                    <a:pos x="419" y="257"/>
                  </a:cxn>
                  <a:cxn ang="0">
                    <a:pos x="370" y="263"/>
                  </a:cxn>
                  <a:cxn ang="0">
                    <a:pos x="301" y="263"/>
                  </a:cxn>
                  <a:cxn ang="0">
                    <a:pos x="240" y="259"/>
                  </a:cxn>
                  <a:cxn ang="0">
                    <a:pos x="184" y="252"/>
                  </a:cxn>
                  <a:cxn ang="0">
                    <a:pos x="136" y="240"/>
                  </a:cxn>
                  <a:cxn ang="0">
                    <a:pos x="95" y="227"/>
                  </a:cxn>
                  <a:cxn ang="0">
                    <a:pos x="61" y="214"/>
                  </a:cxn>
                  <a:cxn ang="0">
                    <a:pos x="35" y="203"/>
                  </a:cxn>
                  <a:cxn ang="0">
                    <a:pos x="14" y="192"/>
                  </a:cxn>
                  <a:cxn ang="0">
                    <a:pos x="3" y="184"/>
                  </a:cxn>
                  <a:cxn ang="0">
                    <a:pos x="0" y="183"/>
                  </a:cxn>
                  <a:cxn ang="0">
                    <a:pos x="63" y="190"/>
                  </a:cxn>
                  <a:cxn ang="0">
                    <a:pos x="119" y="192"/>
                  </a:cxn>
                  <a:cxn ang="0">
                    <a:pos x="169" y="186"/>
                  </a:cxn>
                  <a:cxn ang="0">
                    <a:pos x="214" y="175"/>
                  </a:cxn>
                  <a:cxn ang="0">
                    <a:pos x="253" y="160"/>
                  </a:cxn>
                  <a:cxn ang="0">
                    <a:pos x="286" y="143"/>
                  </a:cxn>
                  <a:cxn ang="0">
                    <a:pos x="316" y="123"/>
                  </a:cxn>
                  <a:cxn ang="0">
                    <a:pos x="340" y="102"/>
                  </a:cxn>
                  <a:cxn ang="0">
                    <a:pos x="361" y="80"/>
                  </a:cxn>
                  <a:cxn ang="0">
                    <a:pos x="378" y="60"/>
                  </a:cxn>
                  <a:cxn ang="0">
                    <a:pos x="391" y="41"/>
                  </a:cxn>
                  <a:cxn ang="0">
                    <a:pos x="400" y="24"/>
                  </a:cxn>
                  <a:cxn ang="0">
                    <a:pos x="406" y="11"/>
                  </a:cxn>
                  <a:cxn ang="0">
                    <a:pos x="411" y="0"/>
                  </a:cxn>
                </a:cxnLst>
                <a:rect l="0" t="0" r="r" b="b"/>
                <a:pathLst>
                  <a:path w="562" h="263">
                    <a:moveTo>
                      <a:pt x="411" y="0"/>
                    </a:moveTo>
                    <a:lnTo>
                      <a:pt x="417" y="2"/>
                    </a:lnTo>
                    <a:lnTo>
                      <a:pt x="432" y="5"/>
                    </a:lnTo>
                    <a:lnTo>
                      <a:pt x="452" y="11"/>
                    </a:lnTo>
                    <a:lnTo>
                      <a:pt x="476" y="20"/>
                    </a:lnTo>
                    <a:lnTo>
                      <a:pt x="502" y="33"/>
                    </a:lnTo>
                    <a:lnTo>
                      <a:pt x="527" y="50"/>
                    </a:lnTo>
                    <a:lnTo>
                      <a:pt x="545" y="71"/>
                    </a:lnTo>
                    <a:lnTo>
                      <a:pt x="558" y="95"/>
                    </a:lnTo>
                    <a:lnTo>
                      <a:pt x="562" y="112"/>
                    </a:lnTo>
                    <a:lnTo>
                      <a:pt x="562" y="132"/>
                    </a:lnTo>
                    <a:lnTo>
                      <a:pt x="558" y="153"/>
                    </a:lnTo>
                    <a:lnTo>
                      <a:pt x="551" y="175"/>
                    </a:lnTo>
                    <a:lnTo>
                      <a:pt x="536" y="196"/>
                    </a:lnTo>
                    <a:lnTo>
                      <a:pt x="517" y="216"/>
                    </a:lnTo>
                    <a:lnTo>
                      <a:pt x="491" y="233"/>
                    </a:lnTo>
                    <a:lnTo>
                      <a:pt x="458" y="248"/>
                    </a:lnTo>
                    <a:lnTo>
                      <a:pt x="419" y="257"/>
                    </a:lnTo>
                    <a:lnTo>
                      <a:pt x="370" y="263"/>
                    </a:lnTo>
                    <a:lnTo>
                      <a:pt x="301" y="263"/>
                    </a:lnTo>
                    <a:lnTo>
                      <a:pt x="240" y="259"/>
                    </a:lnTo>
                    <a:lnTo>
                      <a:pt x="184" y="252"/>
                    </a:lnTo>
                    <a:lnTo>
                      <a:pt x="136" y="240"/>
                    </a:lnTo>
                    <a:lnTo>
                      <a:pt x="95" y="227"/>
                    </a:lnTo>
                    <a:lnTo>
                      <a:pt x="61" y="214"/>
                    </a:lnTo>
                    <a:lnTo>
                      <a:pt x="35" y="203"/>
                    </a:lnTo>
                    <a:lnTo>
                      <a:pt x="14" y="192"/>
                    </a:lnTo>
                    <a:lnTo>
                      <a:pt x="3" y="184"/>
                    </a:lnTo>
                    <a:lnTo>
                      <a:pt x="0" y="183"/>
                    </a:lnTo>
                    <a:lnTo>
                      <a:pt x="63" y="190"/>
                    </a:lnTo>
                    <a:lnTo>
                      <a:pt x="119" y="192"/>
                    </a:lnTo>
                    <a:lnTo>
                      <a:pt x="169" y="186"/>
                    </a:lnTo>
                    <a:lnTo>
                      <a:pt x="214" y="175"/>
                    </a:lnTo>
                    <a:lnTo>
                      <a:pt x="253" y="160"/>
                    </a:lnTo>
                    <a:lnTo>
                      <a:pt x="286" y="143"/>
                    </a:lnTo>
                    <a:lnTo>
                      <a:pt x="316" y="123"/>
                    </a:lnTo>
                    <a:lnTo>
                      <a:pt x="340" y="102"/>
                    </a:lnTo>
                    <a:lnTo>
                      <a:pt x="361" y="80"/>
                    </a:lnTo>
                    <a:lnTo>
                      <a:pt x="378" y="60"/>
                    </a:lnTo>
                    <a:lnTo>
                      <a:pt x="391" y="41"/>
                    </a:lnTo>
                    <a:lnTo>
                      <a:pt x="400" y="24"/>
                    </a:lnTo>
                    <a:lnTo>
                      <a:pt x="406" y="11"/>
                    </a:lnTo>
                    <a:lnTo>
                      <a:pt x="4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0"/>
              <p:cNvSpPr>
                <a:spLocks noEditPoints="1"/>
              </p:cNvSpPr>
              <p:nvPr/>
            </p:nvSpPr>
            <p:spPr bwMode="auto">
              <a:xfrm>
                <a:off x="7537450" y="2863850"/>
                <a:ext cx="339725" cy="241300"/>
              </a:xfrm>
              <a:custGeom>
                <a:avLst/>
                <a:gdLst/>
                <a:ahLst/>
                <a:cxnLst>
                  <a:cxn ang="0">
                    <a:pos x="5" y="152"/>
                  </a:cxn>
                  <a:cxn ang="0">
                    <a:pos x="0" y="152"/>
                  </a:cxn>
                  <a:cxn ang="0">
                    <a:pos x="5" y="152"/>
                  </a:cxn>
                  <a:cxn ang="0">
                    <a:pos x="212" y="0"/>
                  </a:cxn>
                  <a:cxn ang="0">
                    <a:pos x="212" y="1"/>
                  </a:cxn>
                  <a:cxn ang="0">
                    <a:pos x="214" y="9"/>
                  </a:cxn>
                  <a:cxn ang="0">
                    <a:pos x="214" y="31"/>
                  </a:cxn>
                  <a:cxn ang="0">
                    <a:pos x="212" y="44"/>
                  </a:cxn>
                  <a:cxn ang="0">
                    <a:pos x="208" y="61"/>
                  </a:cxn>
                  <a:cxn ang="0">
                    <a:pos x="201" y="78"/>
                  </a:cxn>
                  <a:cxn ang="0">
                    <a:pos x="190" y="95"/>
                  </a:cxn>
                  <a:cxn ang="0">
                    <a:pos x="175" y="110"/>
                  </a:cxn>
                  <a:cxn ang="0">
                    <a:pos x="154" y="125"/>
                  </a:cxn>
                  <a:cxn ang="0">
                    <a:pos x="126" y="136"/>
                  </a:cxn>
                  <a:cxn ang="0">
                    <a:pos x="91" y="145"/>
                  </a:cxn>
                  <a:cxn ang="0">
                    <a:pos x="50" y="151"/>
                  </a:cxn>
                  <a:cxn ang="0">
                    <a:pos x="5" y="152"/>
                  </a:cxn>
                  <a:cxn ang="0">
                    <a:pos x="15" y="151"/>
                  </a:cxn>
                  <a:cxn ang="0">
                    <a:pos x="30" y="149"/>
                  </a:cxn>
                  <a:cxn ang="0">
                    <a:pos x="50" y="147"/>
                  </a:cxn>
                  <a:cxn ang="0">
                    <a:pos x="72" y="141"/>
                  </a:cxn>
                  <a:cxn ang="0">
                    <a:pos x="97" y="134"/>
                  </a:cxn>
                  <a:cxn ang="0">
                    <a:pos x="121" y="125"/>
                  </a:cxn>
                  <a:cxn ang="0">
                    <a:pos x="145" y="113"/>
                  </a:cxn>
                  <a:cxn ang="0">
                    <a:pos x="167" y="98"/>
                  </a:cxn>
                  <a:cxn ang="0">
                    <a:pos x="186" y="80"/>
                  </a:cxn>
                  <a:cxn ang="0">
                    <a:pos x="201" y="57"/>
                  </a:cxn>
                  <a:cxn ang="0">
                    <a:pos x="210" y="31"/>
                  </a:cxn>
                  <a:cxn ang="0">
                    <a:pos x="212" y="0"/>
                  </a:cxn>
                </a:cxnLst>
                <a:rect l="0" t="0" r="r" b="b"/>
                <a:pathLst>
                  <a:path w="214" h="152">
                    <a:moveTo>
                      <a:pt x="5" y="152"/>
                    </a:moveTo>
                    <a:lnTo>
                      <a:pt x="0" y="152"/>
                    </a:lnTo>
                    <a:lnTo>
                      <a:pt x="5" y="152"/>
                    </a:lnTo>
                    <a:close/>
                    <a:moveTo>
                      <a:pt x="212" y="0"/>
                    </a:moveTo>
                    <a:lnTo>
                      <a:pt x="212" y="1"/>
                    </a:lnTo>
                    <a:lnTo>
                      <a:pt x="214" y="9"/>
                    </a:lnTo>
                    <a:lnTo>
                      <a:pt x="214" y="31"/>
                    </a:lnTo>
                    <a:lnTo>
                      <a:pt x="212" y="44"/>
                    </a:lnTo>
                    <a:lnTo>
                      <a:pt x="208" y="61"/>
                    </a:lnTo>
                    <a:lnTo>
                      <a:pt x="201" y="78"/>
                    </a:lnTo>
                    <a:lnTo>
                      <a:pt x="190" y="95"/>
                    </a:lnTo>
                    <a:lnTo>
                      <a:pt x="175" y="110"/>
                    </a:lnTo>
                    <a:lnTo>
                      <a:pt x="154" y="125"/>
                    </a:lnTo>
                    <a:lnTo>
                      <a:pt x="126" y="136"/>
                    </a:lnTo>
                    <a:lnTo>
                      <a:pt x="91" y="145"/>
                    </a:lnTo>
                    <a:lnTo>
                      <a:pt x="50" y="151"/>
                    </a:lnTo>
                    <a:lnTo>
                      <a:pt x="5" y="152"/>
                    </a:lnTo>
                    <a:lnTo>
                      <a:pt x="15" y="151"/>
                    </a:lnTo>
                    <a:lnTo>
                      <a:pt x="30" y="149"/>
                    </a:lnTo>
                    <a:lnTo>
                      <a:pt x="50" y="147"/>
                    </a:lnTo>
                    <a:lnTo>
                      <a:pt x="72" y="141"/>
                    </a:lnTo>
                    <a:lnTo>
                      <a:pt x="97" y="134"/>
                    </a:lnTo>
                    <a:lnTo>
                      <a:pt x="121" y="125"/>
                    </a:lnTo>
                    <a:lnTo>
                      <a:pt x="145" y="113"/>
                    </a:lnTo>
                    <a:lnTo>
                      <a:pt x="167" y="98"/>
                    </a:lnTo>
                    <a:lnTo>
                      <a:pt x="186" y="80"/>
                    </a:lnTo>
                    <a:lnTo>
                      <a:pt x="201" y="57"/>
                    </a:lnTo>
                    <a:lnTo>
                      <a:pt x="210" y="31"/>
                    </a:lnTo>
                    <a:lnTo>
                      <a:pt x="212" y="0"/>
                    </a:lnTo>
                    <a:close/>
                  </a:path>
                </a:pathLst>
              </a:custGeom>
              <a:solidFill>
                <a:srgbClr val="A6B8B7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1"/>
              <p:cNvSpPr>
                <a:spLocks/>
              </p:cNvSpPr>
              <p:nvPr/>
            </p:nvSpPr>
            <p:spPr bwMode="auto">
              <a:xfrm>
                <a:off x="8045450" y="3011488"/>
                <a:ext cx="95250" cy="487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9" y="13"/>
                  </a:cxn>
                  <a:cxn ang="0">
                    <a:pos x="19" y="30"/>
                  </a:cxn>
                  <a:cxn ang="0">
                    <a:pos x="30" y="52"/>
                  </a:cxn>
                  <a:cxn ang="0">
                    <a:pos x="41" y="80"/>
                  </a:cxn>
                  <a:cxn ang="0">
                    <a:pos x="50" y="115"/>
                  </a:cxn>
                  <a:cxn ang="0">
                    <a:pos x="56" y="155"/>
                  </a:cxn>
                  <a:cxn ang="0">
                    <a:pos x="60" y="201"/>
                  </a:cxn>
                  <a:cxn ang="0">
                    <a:pos x="56" y="252"/>
                  </a:cxn>
                  <a:cxn ang="0">
                    <a:pos x="47" y="307"/>
                  </a:cxn>
                  <a:cxn ang="0">
                    <a:pos x="47" y="302"/>
                  </a:cxn>
                  <a:cxn ang="0">
                    <a:pos x="48" y="287"/>
                  </a:cxn>
                  <a:cxn ang="0">
                    <a:pos x="50" y="261"/>
                  </a:cxn>
                  <a:cxn ang="0">
                    <a:pos x="50" y="229"/>
                  </a:cxn>
                  <a:cxn ang="0">
                    <a:pos x="48" y="190"/>
                  </a:cxn>
                  <a:cxn ang="0">
                    <a:pos x="43" y="147"/>
                  </a:cxn>
                  <a:cxn ang="0">
                    <a:pos x="34" y="99"/>
                  </a:cxn>
                  <a:cxn ang="0">
                    <a:pos x="21" y="50"/>
                  </a:cxn>
                  <a:cxn ang="0">
                    <a:pos x="0" y="0"/>
                  </a:cxn>
                </a:cxnLst>
                <a:rect l="0" t="0" r="r" b="b"/>
                <a:pathLst>
                  <a:path w="60" h="307">
                    <a:moveTo>
                      <a:pt x="0" y="0"/>
                    </a:moveTo>
                    <a:lnTo>
                      <a:pt x="2" y="4"/>
                    </a:lnTo>
                    <a:lnTo>
                      <a:pt x="9" y="13"/>
                    </a:lnTo>
                    <a:lnTo>
                      <a:pt x="19" y="30"/>
                    </a:lnTo>
                    <a:lnTo>
                      <a:pt x="30" y="52"/>
                    </a:lnTo>
                    <a:lnTo>
                      <a:pt x="41" y="80"/>
                    </a:lnTo>
                    <a:lnTo>
                      <a:pt x="50" y="115"/>
                    </a:lnTo>
                    <a:lnTo>
                      <a:pt x="56" y="155"/>
                    </a:lnTo>
                    <a:lnTo>
                      <a:pt x="60" y="201"/>
                    </a:lnTo>
                    <a:lnTo>
                      <a:pt x="56" y="252"/>
                    </a:lnTo>
                    <a:lnTo>
                      <a:pt x="47" y="307"/>
                    </a:lnTo>
                    <a:lnTo>
                      <a:pt x="47" y="302"/>
                    </a:lnTo>
                    <a:lnTo>
                      <a:pt x="48" y="287"/>
                    </a:lnTo>
                    <a:lnTo>
                      <a:pt x="50" y="261"/>
                    </a:lnTo>
                    <a:lnTo>
                      <a:pt x="50" y="229"/>
                    </a:lnTo>
                    <a:lnTo>
                      <a:pt x="48" y="190"/>
                    </a:lnTo>
                    <a:lnTo>
                      <a:pt x="43" y="147"/>
                    </a:lnTo>
                    <a:lnTo>
                      <a:pt x="34" y="99"/>
                    </a:lnTo>
                    <a:lnTo>
                      <a:pt x="2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2"/>
              <p:cNvSpPr>
                <a:spLocks/>
              </p:cNvSpPr>
              <p:nvPr/>
            </p:nvSpPr>
            <p:spPr bwMode="auto">
              <a:xfrm>
                <a:off x="7843838" y="4124325"/>
                <a:ext cx="166687" cy="11715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73" y="26"/>
                  </a:cxn>
                  <a:cxn ang="0">
                    <a:pos x="105" y="733"/>
                  </a:cxn>
                  <a:cxn ang="0">
                    <a:pos x="66" y="737"/>
                  </a:cxn>
                  <a:cxn ang="0">
                    <a:pos x="25" y="738"/>
                  </a:cxn>
                  <a:cxn ang="0">
                    <a:pos x="13" y="641"/>
                  </a:cxn>
                  <a:cxn ang="0">
                    <a:pos x="4" y="533"/>
                  </a:cxn>
                  <a:cxn ang="0">
                    <a:pos x="0" y="421"/>
                  </a:cxn>
                  <a:cxn ang="0">
                    <a:pos x="0" y="336"/>
                  </a:cxn>
                  <a:cxn ang="0">
                    <a:pos x="2" y="259"/>
                  </a:cxn>
                  <a:cxn ang="0">
                    <a:pos x="4" y="192"/>
                  </a:cxn>
                  <a:cxn ang="0">
                    <a:pos x="10" y="134"/>
                  </a:cxn>
                  <a:cxn ang="0">
                    <a:pos x="13" y="88"/>
                  </a:cxn>
                  <a:cxn ang="0">
                    <a:pos x="19" y="50"/>
                  </a:cxn>
                  <a:cxn ang="0">
                    <a:pos x="23" y="22"/>
                  </a:cxn>
                  <a:cxn ang="0">
                    <a:pos x="25" y="6"/>
                  </a:cxn>
                  <a:cxn ang="0">
                    <a:pos x="27" y="0"/>
                  </a:cxn>
                </a:cxnLst>
                <a:rect l="0" t="0" r="r" b="b"/>
                <a:pathLst>
                  <a:path w="105" h="738">
                    <a:moveTo>
                      <a:pt x="27" y="0"/>
                    </a:moveTo>
                    <a:lnTo>
                      <a:pt x="73" y="26"/>
                    </a:lnTo>
                    <a:lnTo>
                      <a:pt x="105" y="733"/>
                    </a:lnTo>
                    <a:lnTo>
                      <a:pt x="66" y="737"/>
                    </a:lnTo>
                    <a:lnTo>
                      <a:pt x="25" y="738"/>
                    </a:lnTo>
                    <a:lnTo>
                      <a:pt x="13" y="641"/>
                    </a:lnTo>
                    <a:lnTo>
                      <a:pt x="4" y="533"/>
                    </a:lnTo>
                    <a:lnTo>
                      <a:pt x="0" y="421"/>
                    </a:lnTo>
                    <a:lnTo>
                      <a:pt x="0" y="336"/>
                    </a:lnTo>
                    <a:lnTo>
                      <a:pt x="2" y="259"/>
                    </a:lnTo>
                    <a:lnTo>
                      <a:pt x="4" y="192"/>
                    </a:lnTo>
                    <a:lnTo>
                      <a:pt x="10" y="134"/>
                    </a:lnTo>
                    <a:lnTo>
                      <a:pt x="13" y="88"/>
                    </a:lnTo>
                    <a:lnTo>
                      <a:pt x="19" y="50"/>
                    </a:lnTo>
                    <a:lnTo>
                      <a:pt x="23" y="22"/>
                    </a:lnTo>
                    <a:lnTo>
                      <a:pt x="25" y="6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8DBCC2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"/>
              <p:cNvSpPr>
                <a:spLocks/>
              </p:cNvSpPr>
              <p:nvPr/>
            </p:nvSpPr>
            <p:spPr bwMode="auto">
              <a:xfrm>
                <a:off x="7862888" y="4086225"/>
                <a:ext cx="611187" cy="1208088"/>
              </a:xfrm>
              <a:custGeom>
                <a:avLst/>
                <a:gdLst/>
                <a:ahLst/>
                <a:cxnLst>
                  <a:cxn ang="0">
                    <a:pos x="158" y="0"/>
                  </a:cxn>
                  <a:cxn ang="0">
                    <a:pos x="160" y="3"/>
                  </a:cxn>
                  <a:cxn ang="0">
                    <a:pos x="167" y="13"/>
                  </a:cxn>
                  <a:cxn ang="0">
                    <a:pos x="177" y="30"/>
                  </a:cxn>
                  <a:cxn ang="0">
                    <a:pos x="191" y="52"/>
                  </a:cxn>
                  <a:cxn ang="0">
                    <a:pos x="206" y="78"/>
                  </a:cxn>
                  <a:cxn ang="0">
                    <a:pos x="223" y="110"/>
                  </a:cxn>
                  <a:cxn ang="0">
                    <a:pos x="244" y="145"/>
                  </a:cxn>
                  <a:cxn ang="0">
                    <a:pos x="262" y="182"/>
                  </a:cxn>
                  <a:cxn ang="0">
                    <a:pos x="292" y="255"/>
                  </a:cxn>
                  <a:cxn ang="0">
                    <a:pos x="320" y="333"/>
                  </a:cxn>
                  <a:cxn ang="0">
                    <a:pos x="342" y="416"/>
                  </a:cxn>
                  <a:cxn ang="0">
                    <a:pos x="361" y="498"/>
                  </a:cxn>
                  <a:cxn ang="0">
                    <a:pos x="376" y="581"/>
                  </a:cxn>
                  <a:cxn ang="0">
                    <a:pos x="385" y="660"/>
                  </a:cxn>
                  <a:cxn ang="0">
                    <a:pos x="381" y="671"/>
                  </a:cxn>
                  <a:cxn ang="0">
                    <a:pos x="378" y="677"/>
                  </a:cxn>
                  <a:cxn ang="0">
                    <a:pos x="361" y="692"/>
                  </a:cxn>
                  <a:cxn ang="0">
                    <a:pos x="337" y="705"/>
                  </a:cxn>
                  <a:cxn ang="0">
                    <a:pos x="305" y="718"/>
                  </a:cxn>
                  <a:cxn ang="0">
                    <a:pos x="268" y="731"/>
                  </a:cxn>
                  <a:cxn ang="0">
                    <a:pos x="221" y="740"/>
                  </a:cxn>
                  <a:cxn ang="0">
                    <a:pos x="165" y="749"/>
                  </a:cxn>
                  <a:cxn ang="0">
                    <a:pos x="102" y="755"/>
                  </a:cxn>
                  <a:cxn ang="0">
                    <a:pos x="29" y="761"/>
                  </a:cxn>
                  <a:cxn ang="0">
                    <a:pos x="20" y="684"/>
                  </a:cxn>
                  <a:cxn ang="0">
                    <a:pos x="11" y="598"/>
                  </a:cxn>
                  <a:cxn ang="0">
                    <a:pos x="5" y="505"/>
                  </a:cxn>
                  <a:cxn ang="0">
                    <a:pos x="1" y="410"/>
                  </a:cxn>
                  <a:cxn ang="0">
                    <a:pos x="0" y="326"/>
                  </a:cxn>
                  <a:cxn ang="0">
                    <a:pos x="1" y="253"/>
                  </a:cxn>
                  <a:cxn ang="0">
                    <a:pos x="1" y="190"/>
                  </a:cxn>
                  <a:cxn ang="0">
                    <a:pos x="5" y="138"/>
                  </a:cxn>
                  <a:cxn ang="0">
                    <a:pos x="7" y="97"/>
                  </a:cxn>
                  <a:cxn ang="0">
                    <a:pos x="11" y="65"/>
                  </a:cxn>
                  <a:cxn ang="0">
                    <a:pos x="13" y="43"/>
                  </a:cxn>
                  <a:cxn ang="0">
                    <a:pos x="15" y="28"/>
                  </a:cxn>
                  <a:cxn ang="0">
                    <a:pos x="15" y="24"/>
                  </a:cxn>
                  <a:cxn ang="0">
                    <a:pos x="158" y="0"/>
                  </a:cxn>
                </a:cxnLst>
                <a:rect l="0" t="0" r="r" b="b"/>
                <a:pathLst>
                  <a:path w="385" h="761">
                    <a:moveTo>
                      <a:pt x="158" y="0"/>
                    </a:moveTo>
                    <a:lnTo>
                      <a:pt x="160" y="3"/>
                    </a:lnTo>
                    <a:lnTo>
                      <a:pt x="167" y="13"/>
                    </a:lnTo>
                    <a:lnTo>
                      <a:pt x="177" y="30"/>
                    </a:lnTo>
                    <a:lnTo>
                      <a:pt x="191" y="52"/>
                    </a:lnTo>
                    <a:lnTo>
                      <a:pt x="206" y="78"/>
                    </a:lnTo>
                    <a:lnTo>
                      <a:pt x="223" y="110"/>
                    </a:lnTo>
                    <a:lnTo>
                      <a:pt x="244" y="145"/>
                    </a:lnTo>
                    <a:lnTo>
                      <a:pt x="262" y="182"/>
                    </a:lnTo>
                    <a:lnTo>
                      <a:pt x="292" y="255"/>
                    </a:lnTo>
                    <a:lnTo>
                      <a:pt x="320" y="333"/>
                    </a:lnTo>
                    <a:lnTo>
                      <a:pt x="342" y="416"/>
                    </a:lnTo>
                    <a:lnTo>
                      <a:pt x="361" y="498"/>
                    </a:lnTo>
                    <a:lnTo>
                      <a:pt x="376" y="581"/>
                    </a:lnTo>
                    <a:lnTo>
                      <a:pt x="385" y="660"/>
                    </a:lnTo>
                    <a:lnTo>
                      <a:pt x="381" y="671"/>
                    </a:lnTo>
                    <a:lnTo>
                      <a:pt x="378" y="677"/>
                    </a:lnTo>
                    <a:lnTo>
                      <a:pt x="361" y="692"/>
                    </a:lnTo>
                    <a:lnTo>
                      <a:pt x="337" y="705"/>
                    </a:lnTo>
                    <a:lnTo>
                      <a:pt x="305" y="718"/>
                    </a:lnTo>
                    <a:lnTo>
                      <a:pt x="268" y="731"/>
                    </a:lnTo>
                    <a:lnTo>
                      <a:pt x="221" y="740"/>
                    </a:lnTo>
                    <a:lnTo>
                      <a:pt x="165" y="749"/>
                    </a:lnTo>
                    <a:lnTo>
                      <a:pt x="102" y="755"/>
                    </a:lnTo>
                    <a:lnTo>
                      <a:pt x="29" y="761"/>
                    </a:lnTo>
                    <a:lnTo>
                      <a:pt x="20" y="684"/>
                    </a:lnTo>
                    <a:lnTo>
                      <a:pt x="11" y="598"/>
                    </a:lnTo>
                    <a:lnTo>
                      <a:pt x="5" y="505"/>
                    </a:lnTo>
                    <a:lnTo>
                      <a:pt x="1" y="410"/>
                    </a:lnTo>
                    <a:lnTo>
                      <a:pt x="0" y="326"/>
                    </a:lnTo>
                    <a:lnTo>
                      <a:pt x="1" y="253"/>
                    </a:lnTo>
                    <a:lnTo>
                      <a:pt x="1" y="190"/>
                    </a:lnTo>
                    <a:lnTo>
                      <a:pt x="5" y="138"/>
                    </a:lnTo>
                    <a:lnTo>
                      <a:pt x="7" y="97"/>
                    </a:lnTo>
                    <a:lnTo>
                      <a:pt x="11" y="65"/>
                    </a:lnTo>
                    <a:lnTo>
                      <a:pt x="13" y="43"/>
                    </a:lnTo>
                    <a:lnTo>
                      <a:pt x="15" y="28"/>
                    </a:lnTo>
                    <a:lnTo>
                      <a:pt x="15" y="24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"/>
              <p:cNvSpPr>
                <a:spLocks/>
              </p:cNvSpPr>
              <p:nvPr/>
            </p:nvSpPr>
            <p:spPr bwMode="auto">
              <a:xfrm>
                <a:off x="6700838" y="4135438"/>
                <a:ext cx="415925" cy="1143000"/>
              </a:xfrm>
              <a:custGeom>
                <a:avLst/>
                <a:gdLst/>
                <a:ahLst/>
                <a:cxnLst>
                  <a:cxn ang="0">
                    <a:pos x="190" y="0"/>
                  </a:cxn>
                  <a:cxn ang="0">
                    <a:pos x="262" y="377"/>
                  </a:cxn>
                  <a:cxn ang="0">
                    <a:pos x="262" y="383"/>
                  </a:cxn>
                  <a:cxn ang="0">
                    <a:pos x="261" y="401"/>
                  </a:cxn>
                  <a:cxn ang="0">
                    <a:pos x="259" y="429"/>
                  </a:cxn>
                  <a:cxn ang="0">
                    <a:pos x="255" y="467"/>
                  </a:cxn>
                  <a:cxn ang="0">
                    <a:pos x="253" y="509"/>
                  </a:cxn>
                  <a:cxn ang="0">
                    <a:pos x="251" y="558"/>
                  </a:cxn>
                  <a:cxn ang="0">
                    <a:pos x="249" y="610"/>
                  </a:cxn>
                  <a:cxn ang="0">
                    <a:pos x="249" y="720"/>
                  </a:cxn>
                  <a:cxn ang="0">
                    <a:pos x="184" y="711"/>
                  </a:cxn>
                  <a:cxn ang="0">
                    <a:pos x="128" y="700"/>
                  </a:cxn>
                  <a:cxn ang="0">
                    <a:pos x="84" y="687"/>
                  </a:cxn>
                  <a:cxn ang="0">
                    <a:pos x="48" y="672"/>
                  </a:cxn>
                  <a:cxn ang="0">
                    <a:pos x="20" y="655"/>
                  </a:cxn>
                  <a:cxn ang="0">
                    <a:pos x="4" y="638"/>
                  </a:cxn>
                  <a:cxn ang="0">
                    <a:pos x="2" y="634"/>
                  </a:cxn>
                  <a:cxn ang="0">
                    <a:pos x="2" y="633"/>
                  </a:cxn>
                  <a:cxn ang="0">
                    <a:pos x="0" y="629"/>
                  </a:cxn>
                  <a:cxn ang="0">
                    <a:pos x="0" y="627"/>
                  </a:cxn>
                  <a:cxn ang="0">
                    <a:pos x="7" y="543"/>
                  </a:cxn>
                  <a:cxn ang="0">
                    <a:pos x="20" y="455"/>
                  </a:cxn>
                  <a:cxn ang="0">
                    <a:pos x="43" y="370"/>
                  </a:cxn>
                  <a:cxn ang="0">
                    <a:pos x="63" y="304"/>
                  </a:cxn>
                  <a:cxn ang="0">
                    <a:pos x="82" y="248"/>
                  </a:cxn>
                  <a:cxn ang="0">
                    <a:pos x="100" y="202"/>
                  </a:cxn>
                  <a:cxn ang="0">
                    <a:pos x="117" y="163"/>
                  </a:cxn>
                  <a:cxn ang="0">
                    <a:pos x="132" y="131"/>
                  </a:cxn>
                  <a:cxn ang="0">
                    <a:pos x="145" y="103"/>
                  </a:cxn>
                  <a:cxn ang="0">
                    <a:pos x="156" y="81"/>
                  </a:cxn>
                  <a:cxn ang="0">
                    <a:pos x="167" y="60"/>
                  </a:cxn>
                  <a:cxn ang="0">
                    <a:pos x="177" y="41"/>
                  </a:cxn>
                  <a:cxn ang="0">
                    <a:pos x="184" y="21"/>
                  </a:cxn>
                  <a:cxn ang="0">
                    <a:pos x="190" y="0"/>
                  </a:cxn>
                </a:cxnLst>
                <a:rect l="0" t="0" r="r" b="b"/>
                <a:pathLst>
                  <a:path w="262" h="720">
                    <a:moveTo>
                      <a:pt x="190" y="0"/>
                    </a:moveTo>
                    <a:lnTo>
                      <a:pt x="262" y="377"/>
                    </a:lnTo>
                    <a:lnTo>
                      <a:pt x="262" y="383"/>
                    </a:lnTo>
                    <a:lnTo>
                      <a:pt x="261" y="401"/>
                    </a:lnTo>
                    <a:lnTo>
                      <a:pt x="259" y="429"/>
                    </a:lnTo>
                    <a:lnTo>
                      <a:pt x="255" y="467"/>
                    </a:lnTo>
                    <a:lnTo>
                      <a:pt x="253" y="509"/>
                    </a:lnTo>
                    <a:lnTo>
                      <a:pt x="251" y="558"/>
                    </a:lnTo>
                    <a:lnTo>
                      <a:pt x="249" y="610"/>
                    </a:lnTo>
                    <a:lnTo>
                      <a:pt x="249" y="720"/>
                    </a:lnTo>
                    <a:lnTo>
                      <a:pt x="184" y="711"/>
                    </a:lnTo>
                    <a:lnTo>
                      <a:pt x="128" y="700"/>
                    </a:lnTo>
                    <a:lnTo>
                      <a:pt x="84" y="687"/>
                    </a:lnTo>
                    <a:lnTo>
                      <a:pt x="48" y="672"/>
                    </a:lnTo>
                    <a:lnTo>
                      <a:pt x="20" y="655"/>
                    </a:lnTo>
                    <a:lnTo>
                      <a:pt x="4" y="638"/>
                    </a:lnTo>
                    <a:lnTo>
                      <a:pt x="2" y="634"/>
                    </a:lnTo>
                    <a:lnTo>
                      <a:pt x="2" y="633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7" y="543"/>
                    </a:lnTo>
                    <a:lnTo>
                      <a:pt x="20" y="455"/>
                    </a:lnTo>
                    <a:lnTo>
                      <a:pt x="43" y="370"/>
                    </a:lnTo>
                    <a:lnTo>
                      <a:pt x="63" y="304"/>
                    </a:lnTo>
                    <a:lnTo>
                      <a:pt x="82" y="248"/>
                    </a:lnTo>
                    <a:lnTo>
                      <a:pt x="100" y="202"/>
                    </a:lnTo>
                    <a:lnTo>
                      <a:pt x="117" y="163"/>
                    </a:lnTo>
                    <a:lnTo>
                      <a:pt x="132" y="131"/>
                    </a:lnTo>
                    <a:lnTo>
                      <a:pt x="145" y="103"/>
                    </a:lnTo>
                    <a:lnTo>
                      <a:pt x="156" y="81"/>
                    </a:lnTo>
                    <a:lnTo>
                      <a:pt x="167" y="60"/>
                    </a:lnTo>
                    <a:lnTo>
                      <a:pt x="177" y="41"/>
                    </a:lnTo>
                    <a:lnTo>
                      <a:pt x="184" y="21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5"/>
              <p:cNvSpPr>
                <a:spLocks/>
              </p:cNvSpPr>
              <p:nvPr/>
            </p:nvSpPr>
            <p:spPr bwMode="auto">
              <a:xfrm>
                <a:off x="6999288" y="4135438"/>
                <a:ext cx="569912" cy="11668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7" y="0"/>
                  </a:cxn>
                  <a:cxn ang="0">
                    <a:pos x="24" y="2"/>
                  </a:cxn>
                  <a:cxn ang="0">
                    <a:pos x="46" y="4"/>
                  </a:cxn>
                  <a:cxn ang="0">
                    <a:pos x="74" y="6"/>
                  </a:cxn>
                  <a:cxn ang="0">
                    <a:pos x="106" y="8"/>
                  </a:cxn>
                  <a:cxn ang="0">
                    <a:pos x="136" y="10"/>
                  </a:cxn>
                  <a:cxn ang="0">
                    <a:pos x="164" y="10"/>
                  </a:cxn>
                  <a:cxn ang="0">
                    <a:pos x="166" y="13"/>
                  </a:cxn>
                  <a:cxn ang="0">
                    <a:pos x="171" y="28"/>
                  </a:cxn>
                  <a:cxn ang="0">
                    <a:pos x="181" y="49"/>
                  </a:cxn>
                  <a:cxn ang="0">
                    <a:pos x="207" y="114"/>
                  </a:cxn>
                  <a:cxn ang="0">
                    <a:pos x="221" y="155"/>
                  </a:cxn>
                  <a:cxn ang="0">
                    <a:pos x="240" y="204"/>
                  </a:cxn>
                  <a:cxn ang="0">
                    <a:pos x="257" y="258"/>
                  </a:cxn>
                  <a:cxn ang="0">
                    <a:pos x="275" y="316"/>
                  </a:cxn>
                  <a:cxn ang="0">
                    <a:pos x="292" y="379"/>
                  </a:cxn>
                  <a:cxn ang="0">
                    <a:pos x="309" y="444"/>
                  </a:cxn>
                  <a:cxn ang="0">
                    <a:pos x="326" y="515"/>
                  </a:cxn>
                  <a:cxn ang="0">
                    <a:pos x="339" y="586"/>
                  </a:cxn>
                  <a:cxn ang="0">
                    <a:pos x="350" y="661"/>
                  </a:cxn>
                  <a:cxn ang="0">
                    <a:pos x="359" y="735"/>
                  </a:cxn>
                  <a:cxn ang="0">
                    <a:pos x="257" y="733"/>
                  </a:cxn>
                  <a:cxn ang="0">
                    <a:pos x="166" y="730"/>
                  </a:cxn>
                  <a:cxn ang="0">
                    <a:pos x="86" y="724"/>
                  </a:cxn>
                  <a:cxn ang="0">
                    <a:pos x="17" y="715"/>
                  </a:cxn>
                  <a:cxn ang="0">
                    <a:pos x="11" y="647"/>
                  </a:cxn>
                  <a:cxn ang="0">
                    <a:pos x="7" y="578"/>
                  </a:cxn>
                  <a:cxn ang="0">
                    <a:pos x="4" y="511"/>
                  </a:cxn>
                  <a:cxn ang="0">
                    <a:pos x="0" y="448"/>
                  </a:cxn>
                  <a:cxn ang="0">
                    <a:pos x="0" y="388"/>
                  </a:cxn>
                  <a:cxn ang="0">
                    <a:pos x="2" y="336"/>
                  </a:cxn>
                  <a:cxn ang="0">
                    <a:pos x="5" y="263"/>
                  </a:cxn>
                  <a:cxn ang="0">
                    <a:pos x="7" y="196"/>
                  </a:cxn>
                  <a:cxn ang="0">
                    <a:pos x="7" y="92"/>
                  </a:cxn>
                  <a:cxn ang="0">
                    <a:pos x="5" y="53"/>
                  </a:cxn>
                  <a:cxn ang="0">
                    <a:pos x="4" y="25"/>
                  </a:cxn>
                  <a:cxn ang="0">
                    <a:pos x="2" y="6"/>
                  </a:cxn>
                  <a:cxn ang="0">
                    <a:pos x="2" y="0"/>
                  </a:cxn>
                </a:cxnLst>
                <a:rect l="0" t="0" r="r" b="b"/>
                <a:pathLst>
                  <a:path w="359" h="735">
                    <a:moveTo>
                      <a:pt x="2" y="0"/>
                    </a:moveTo>
                    <a:lnTo>
                      <a:pt x="7" y="0"/>
                    </a:lnTo>
                    <a:lnTo>
                      <a:pt x="24" y="2"/>
                    </a:lnTo>
                    <a:lnTo>
                      <a:pt x="46" y="4"/>
                    </a:lnTo>
                    <a:lnTo>
                      <a:pt x="74" y="6"/>
                    </a:lnTo>
                    <a:lnTo>
                      <a:pt x="106" y="8"/>
                    </a:lnTo>
                    <a:lnTo>
                      <a:pt x="136" y="10"/>
                    </a:lnTo>
                    <a:lnTo>
                      <a:pt x="164" y="10"/>
                    </a:lnTo>
                    <a:lnTo>
                      <a:pt x="166" y="13"/>
                    </a:lnTo>
                    <a:lnTo>
                      <a:pt x="171" y="28"/>
                    </a:lnTo>
                    <a:lnTo>
                      <a:pt x="181" y="49"/>
                    </a:lnTo>
                    <a:lnTo>
                      <a:pt x="207" y="114"/>
                    </a:lnTo>
                    <a:lnTo>
                      <a:pt x="221" y="155"/>
                    </a:lnTo>
                    <a:lnTo>
                      <a:pt x="240" y="204"/>
                    </a:lnTo>
                    <a:lnTo>
                      <a:pt x="257" y="258"/>
                    </a:lnTo>
                    <a:lnTo>
                      <a:pt x="275" y="316"/>
                    </a:lnTo>
                    <a:lnTo>
                      <a:pt x="292" y="379"/>
                    </a:lnTo>
                    <a:lnTo>
                      <a:pt x="309" y="444"/>
                    </a:lnTo>
                    <a:lnTo>
                      <a:pt x="326" y="515"/>
                    </a:lnTo>
                    <a:lnTo>
                      <a:pt x="339" y="586"/>
                    </a:lnTo>
                    <a:lnTo>
                      <a:pt x="350" y="661"/>
                    </a:lnTo>
                    <a:lnTo>
                      <a:pt x="359" y="735"/>
                    </a:lnTo>
                    <a:lnTo>
                      <a:pt x="257" y="733"/>
                    </a:lnTo>
                    <a:lnTo>
                      <a:pt x="166" y="730"/>
                    </a:lnTo>
                    <a:lnTo>
                      <a:pt x="86" y="724"/>
                    </a:lnTo>
                    <a:lnTo>
                      <a:pt x="17" y="715"/>
                    </a:lnTo>
                    <a:lnTo>
                      <a:pt x="11" y="647"/>
                    </a:lnTo>
                    <a:lnTo>
                      <a:pt x="7" y="578"/>
                    </a:lnTo>
                    <a:lnTo>
                      <a:pt x="4" y="511"/>
                    </a:lnTo>
                    <a:lnTo>
                      <a:pt x="0" y="448"/>
                    </a:lnTo>
                    <a:lnTo>
                      <a:pt x="0" y="388"/>
                    </a:lnTo>
                    <a:lnTo>
                      <a:pt x="2" y="336"/>
                    </a:lnTo>
                    <a:lnTo>
                      <a:pt x="5" y="263"/>
                    </a:lnTo>
                    <a:lnTo>
                      <a:pt x="7" y="196"/>
                    </a:lnTo>
                    <a:lnTo>
                      <a:pt x="7" y="92"/>
                    </a:lnTo>
                    <a:lnTo>
                      <a:pt x="5" y="53"/>
                    </a:lnTo>
                    <a:lnTo>
                      <a:pt x="4" y="25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2D5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6"/>
              <p:cNvSpPr>
                <a:spLocks/>
              </p:cNvSpPr>
              <p:nvPr/>
            </p:nvSpPr>
            <p:spPr bwMode="auto">
              <a:xfrm>
                <a:off x="7070725" y="4719638"/>
                <a:ext cx="55562" cy="561975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28" y="93"/>
                  </a:cxn>
                  <a:cxn ang="0">
                    <a:pos x="24" y="186"/>
                  </a:cxn>
                  <a:cxn ang="0">
                    <a:pos x="24" y="354"/>
                  </a:cxn>
                  <a:cxn ang="0">
                    <a:pos x="14" y="352"/>
                  </a:cxn>
                  <a:cxn ang="0">
                    <a:pos x="7" y="352"/>
                  </a:cxn>
                  <a:cxn ang="0">
                    <a:pos x="0" y="350"/>
                  </a:cxn>
                  <a:cxn ang="0">
                    <a:pos x="1" y="268"/>
                  </a:cxn>
                  <a:cxn ang="0">
                    <a:pos x="5" y="197"/>
                  </a:cxn>
                  <a:cxn ang="0">
                    <a:pos x="11" y="138"/>
                  </a:cxn>
                  <a:cxn ang="0">
                    <a:pos x="16" y="89"/>
                  </a:cxn>
                  <a:cxn ang="0">
                    <a:pos x="24" y="50"/>
                  </a:cxn>
                  <a:cxn ang="0">
                    <a:pos x="29" y="22"/>
                  </a:cxn>
                  <a:cxn ang="0">
                    <a:pos x="33" y="5"/>
                  </a:cxn>
                  <a:cxn ang="0">
                    <a:pos x="35" y="0"/>
                  </a:cxn>
                </a:cxnLst>
                <a:rect l="0" t="0" r="r" b="b"/>
                <a:pathLst>
                  <a:path w="35" h="354">
                    <a:moveTo>
                      <a:pt x="35" y="0"/>
                    </a:moveTo>
                    <a:lnTo>
                      <a:pt x="28" y="93"/>
                    </a:lnTo>
                    <a:lnTo>
                      <a:pt x="24" y="186"/>
                    </a:lnTo>
                    <a:lnTo>
                      <a:pt x="24" y="354"/>
                    </a:lnTo>
                    <a:lnTo>
                      <a:pt x="14" y="352"/>
                    </a:lnTo>
                    <a:lnTo>
                      <a:pt x="7" y="352"/>
                    </a:lnTo>
                    <a:lnTo>
                      <a:pt x="0" y="350"/>
                    </a:lnTo>
                    <a:lnTo>
                      <a:pt x="1" y="268"/>
                    </a:lnTo>
                    <a:lnTo>
                      <a:pt x="5" y="197"/>
                    </a:lnTo>
                    <a:lnTo>
                      <a:pt x="11" y="138"/>
                    </a:lnTo>
                    <a:lnTo>
                      <a:pt x="16" y="89"/>
                    </a:lnTo>
                    <a:lnTo>
                      <a:pt x="24" y="50"/>
                    </a:lnTo>
                    <a:lnTo>
                      <a:pt x="29" y="22"/>
                    </a:lnTo>
                    <a:lnTo>
                      <a:pt x="33" y="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7"/>
              <p:cNvSpPr>
                <a:spLocks/>
              </p:cNvSpPr>
              <p:nvPr/>
            </p:nvSpPr>
            <p:spPr bwMode="auto">
              <a:xfrm>
                <a:off x="8121650" y="4648200"/>
                <a:ext cx="133350" cy="6127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8" y="17"/>
                  </a:cxn>
                  <a:cxn ang="0">
                    <a:pos x="15" y="37"/>
                  </a:cxn>
                  <a:cxn ang="0">
                    <a:pos x="25" y="69"/>
                  </a:cxn>
                  <a:cxn ang="0">
                    <a:pos x="36" y="108"/>
                  </a:cxn>
                  <a:cxn ang="0">
                    <a:pos x="49" y="160"/>
                  </a:cxn>
                  <a:cxn ang="0">
                    <a:pos x="60" y="222"/>
                  </a:cxn>
                  <a:cxn ang="0">
                    <a:pos x="73" y="295"/>
                  </a:cxn>
                  <a:cxn ang="0">
                    <a:pos x="84" y="380"/>
                  </a:cxn>
                  <a:cxn ang="0">
                    <a:pos x="62" y="386"/>
                  </a:cxn>
                  <a:cxn ang="0">
                    <a:pos x="56" y="332"/>
                  </a:cxn>
                  <a:cxn ang="0">
                    <a:pos x="51" y="270"/>
                  </a:cxn>
                  <a:cxn ang="0">
                    <a:pos x="41" y="205"/>
                  </a:cxn>
                  <a:cxn ang="0">
                    <a:pos x="30" y="134"/>
                  </a:cxn>
                  <a:cxn ang="0">
                    <a:pos x="17" y="65"/>
                  </a:cxn>
                  <a:cxn ang="0">
                    <a:pos x="0" y="0"/>
                  </a:cxn>
                </a:cxnLst>
                <a:rect l="0" t="0" r="r" b="b"/>
                <a:pathLst>
                  <a:path w="84" h="386">
                    <a:moveTo>
                      <a:pt x="0" y="0"/>
                    </a:moveTo>
                    <a:lnTo>
                      <a:pt x="2" y="4"/>
                    </a:lnTo>
                    <a:lnTo>
                      <a:pt x="8" y="17"/>
                    </a:lnTo>
                    <a:lnTo>
                      <a:pt x="15" y="37"/>
                    </a:lnTo>
                    <a:lnTo>
                      <a:pt x="25" y="69"/>
                    </a:lnTo>
                    <a:lnTo>
                      <a:pt x="36" y="108"/>
                    </a:lnTo>
                    <a:lnTo>
                      <a:pt x="49" y="160"/>
                    </a:lnTo>
                    <a:lnTo>
                      <a:pt x="60" y="222"/>
                    </a:lnTo>
                    <a:lnTo>
                      <a:pt x="73" y="295"/>
                    </a:lnTo>
                    <a:lnTo>
                      <a:pt x="84" y="380"/>
                    </a:lnTo>
                    <a:lnTo>
                      <a:pt x="62" y="386"/>
                    </a:lnTo>
                    <a:lnTo>
                      <a:pt x="56" y="332"/>
                    </a:lnTo>
                    <a:lnTo>
                      <a:pt x="51" y="270"/>
                    </a:lnTo>
                    <a:lnTo>
                      <a:pt x="41" y="205"/>
                    </a:lnTo>
                    <a:lnTo>
                      <a:pt x="30" y="134"/>
                    </a:lnTo>
                    <a:lnTo>
                      <a:pt x="17" y="6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8"/>
              <p:cNvSpPr>
                <a:spLocks/>
              </p:cNvSpPr>
              <p:nvPr/>
            </p:nvSpPr>
            <p:spPr bwMode="auto">
              <a:xfrm>
                <a:off x="7178675" y="4760913"/>
                <a:ext cx="211137" cy="682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33" y="11"/>
                  </a:cxn>
                  <a:cxn ang="0">
                    <a:pos x="131" y="43"/>
                  </a:cxn>
                  <a:cxn ang="0">
                    <a:pos x="0" y="33"/>
                  </a:cxn>
                  <a:cxn ang="0">
                    <a:pos x="4" y="0"/>
                  </a:cxn>
                </a:cxnLst>
                <a:rect l="0" t="0" r="r" b="b"/>
                <a:pathLst>
                  <a:path w="133" h="43">
                    <a:moveTo>
                      <a:pt x="4" y="0"/>
                    </a:moveTo>
                    <a:lnTo>
                      <a:pt x="133" y="11"/>
                    </a:lnTo>
                    <a:lnTo>
                      <a:pt x="131" y="43"/>
                    </a:lnTo>
                    <a:lnTo>
                      <a:pt x="0" y="3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C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"/>
              <p:cNvSpPr>
                <a:spLocks/>
              </p:cNvSpPr>
              <p:nvPr/>
            </p:nvSpPr>
            <p:spPr bwMode="auto">
              <a:xfrm>
                <a:off x="7593013" y="4127500"/>
                <a:ext cx="290512" cy="254000"/>
              </a:xfrm>
              <a:custGeom>
                <a:avLst/>
                <a:gdLst/>
                <a:ahLst/>
                <a:cxnLst>
                  <a:cxn ang="0">
                    <a:pos x="183" y="0"/>
                  </a:cxn>
                  <a:cxn ang="0">
                    <a:pos x="175" y="48"/>
                  </a:cxn>
                  <a:cxn ang="0">
                    <a:pos x="168" y="87"/>
                  </a:cxn>
                  <a:cxn ang="0">
                    <a:pos x="158" y="115"/>
                  </a:cxn>
                  <a:cxn ang="0">
                    <a:pos x="149" y="138"/>
                  </a:cxn>
                  <a:cxn ang="0">
                    <a:pos x="142" y="151"/>
                  </a:cxn>
                  <a:cxn ang="0">
                    <a:pos x="136" y="158"/>
                  </a:cxn>
                  <a:cxn ang="0">
                    <a:pos x="134" y="160"/>
                  </a:cxn>
                  <a:cxn ang="0">
                    <a:pos x="0" y="11"/>
                  </a:cxn>
                  <a:cxn ang="0">
                    <a:pos x="4" y="13"/>
                  </a:cxn>
                  <a:cxn ang="0">
                    <a:pos x="13" y="15"/>
                  </a:cxn>
                  <a:cxn ang="0">
                    <a:pos x="30" y="18"/>
                  </a:cxn>
                  <a:cxn ang="0">
                    <a:pos x="52" y="20"/>
                  </a:cxn>
                  <a:cxn ang="0">
                    <a:pos x="80" y="20"/>
                  </a:cxn>
                  <a:cxn ang="0">
                    <a:pos x="104" y="18"/>
                  </a:cxn>
                  <a:cxn ang="0">
                    <a:pos x="129" y="15"/>
                  </a:cxn>
                  <a:cxn ang="0">
                    <a:pos x="151" y="9"/>
                  </a:cxn>
                  <a:cxn ang="0">
                    <a:pos x="168" y="5"/>
                  </a:cxn>
                  <a:cxn ang="0">
                    <a:pos x="179" y="2"/>
                  </a:cxn>
                  <a:cxn ang="0">
                    <a:pos x="183" y="0"/>
                  </a:cxn>
                </a:cxnLst>
                <a:rect l="0" t="0" r="r" b="b"/>
                <a:pathLst>
                  <a:path w="183" h="160">
                    <a:moveTo>
                      <a:pt x="183" y="0"/>
                    </a:moveTo>
                    <a:lnTo>
                      <a:pt x="175" y="48"/>
                    </a:lnTo>
                    <a:lnTo>
                      <a:pt x="168" y="87"/>
                    </a:lnTo>
                    <a:lnTo>
                      <a:pt x="158" y="115"/>
                    </a:lnTo>
                    <a:lnTo>
                      <a:pt x="149" y="138"/>
                    </a:lnTo>
                    <a:lnTo>
                      <a:pt x="142" y="151"/>
                    </a:lnTo>
                    <a:lnTo>
                      <a:pt x="136" y="158"/>
                    </a:lnTo>
                    <a:lnTo>
                      <a:pt x="134" y="160"/>
                    </a:lnTo>
                    <a:lnTo>
                      <a:pt x="0" y="11"/>
                    </a:lnTo>
                    <a:lnTo>
                      <a:pt x="4" y="13"/>
                    </a:lnTo>
                    <a:lnTo>
                      <a:pt x="13" y="15"/>
                    </a:lnTo>
                    <a:lnTo>
                      <a:pt x="30" y="18"/>
                    </a:lnTo>
                    <a:lnTo>
                      <a:pt x="52" y="20"/>
                    </a:lnTo>
                    <a:lnTo>
                      <a:pt x="80" y="20"/>
                    </a:lnTo>
                    <a:lnTo>
                      <a:pt x="104" y="18"/>
                    </a:lnTo>
                    <a:lnTo>
                      <a:pt x="129" y="15"/>
                    </a:lnTo>
                    <a:lnTo>
                      <a:pt x="151" y="9"/>
                    </a:lnTo>
                    <a:lnTo>
                      <a:pt x="168" y="5"/>
                    </a:lnTo>
                    <a:lnTo>
                      <a:pt x="179" y="2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B6D2DD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40"/>
              <p:cNvSpPr>
                <a:spLocks/>
              </p:cNvSpPr>
              <p:nvPr/>
            </p:nvSpPr>
            <p:spPr bwMode="auto">
              <a:xfrm>
                <a:off x="7264400" y="4144963"/>
                <a:ext cx="328612" cy="228600"/>
              </a:xfrm>
              <a:custGeom>
                <a:avLst/>
                <a:gdLst/>
                <a:ahLst/>
                <a:cxnLst>
                  <a:cxn ang="0">
                    <a:pos x="207" y="0"/>
                  </a:cxn>
                  <a:cxn ang="0">
                    <a:pos x="125" y="144"/>
                  </a:cxn>
                  <a:cxn ang="0">
                    <a:pos x="122" y="142"/>
                  </a:cxn>
                  <a:cxn ang="0">
                    <a:pos x="112" y="136"/>
                  </a:cxn>
                  <a:cxn ang="0">
                    <a:pos x="99" y="129"/>
                  </a:cxn>
                  <a:cxn ang="0">
                    <a:pos x="84" y="117"/>
                  </a:cxn>
                  <a:cxn ang="0">
                    <a:pos x="66" y="103"/>
                  </a:cxn>
                  <a:cxn ang="0">
                    <a:pos x="49" y="84"/>
                  </a:cxn>
                  <a:cxn ang="0">
                    <a:pos x="38" y="69"/>
                  </a:cxn>
                  <a:cxn ang="0">
                    <a:pos x="27" y="52"/>
                  </a:cxn>
                  <a:cxn ang="0">
                    <a:pos x="17" y="35"/>
                  </a:cxn>
                  <a:cxn ang="0">
                    <a:pos x="8" y="21"/>
                  </a:cxn>
                  <a:cxn ang="0">
                    <a:pos x="0" y="6"/>
                  </a:cxn>
                  <a:cxn ang="0">
                    <a:pos x="64" y="6"/>
                  </a:cxn>
                  <a:cxn ang="0">
                    <a:pos x="107" y="4"/>
                  </a:cxn>
                  <a:cxn ang="0">
                    <a:pos x="155" y="2"/>
                  </a:cxn>
                  <a:cxn ang="0">
                    <a:pos x="207" y="0"/>
                  </a:cxn>
                </a:cxnLst>
                <a:rect l="0" t="0" r="r" b="b"/>
                <a:pathLst>
                  <a:path w="207" h="144">
                    <a:moveTo>
                      <a:pt x="207" y="0"/>
                    </a:moveTo>
                    <a:lnTo>
                      <a:pt x="125" y="144"/>
                    </a:lnTo>
                    <a:lnTo>
                      <a:pt x="122" y="142"/>
                    </a:lnTo>
                    <a:lnTo>
                      <a:pt x="112" y="136"/>
                    </a:lnTo>
                    <a:lnTo>
                      <a:pt x="99" y="129"/>
                    </a:lnTo>
                    <a:lnTo>
                      <a:pt x="84" y="117"/>
                    </a:lnTo>
                    <a:lnTo>
                      <a:pt x="66" y="103"/>
                    </a:lnTo>
                    <a:lnTo>
                      <a:pt x="49" y="84"/>
                    </a:lnTo>
                    <a:lnTo>
                      <a:pt x="38" y="69"/>
                    </a:lnTo>
                    <a:lnTo>
                      <a:pt x="27" y="52"/>
                    </a:lnTo>
                    <a:lnTo>
                      <a:pt x="17" y="35"/>
                    </a:lnTo>
                    <a:lnTo>
                      <a:pt x="8" y="21"/>
                    </a:lnTo>
                    <a:lnTo>
                      <a:pt x="0" y="6"/>
                    </a:lnTo>
                    <a:lnTo>
                      <a:pt x="64" y="6"/>
                    </a:lnTo>
                    <a:lnTo>
                      <a:pt x="107" y="4"/>
                    </a:lnTo>
                    <a:lnTo>
                      <a:pt x="155" y="2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41"/>
              <p:cNvSpPr>
                <a:spLocks/>
              </p:cNvSpPr>
              <p:nvPr/>
            </p:nvSpPr>
            <p:spPr bwMode="auto">
              <a:xfrm>
                <a:off x="7593013" y="4124325"/>
                <a:ext cx="287337" cy="225425"/>
              </a:xfrm>
              <a:custGeom>
                <a:avLst/>
                <a:gdLst/>
                <a:ahLst/>
                <a:cxnLst>
                  <a:cxn ang="0">
                    <a:pos x="181" y="0"/>
                  </a:cxn>
                  <a:cxn ang="0">
                    <a:pos x="181" y="6"/>
                  </a:cxn>
                  <a:cxn ang="0">
                    <a:pos x="179" y="17"/>
                  </a:cxn>
                  <a:cxn ang="0">
                    <a:pos x="175" y="34"/>
                  </a:cxn>
                  <a:cxn ang="0">
                    <a:pos x="171" y="52"/>
                  </a:cxn>
                  <a:cxn ang="0">
                    <a:pos x="168" y="69"/>
                  </a:cxn>
                  <a:cxn ang="0">
                    <a:pos x="160" y="93"/>
                  </a:cxn>
                  <a:cxn ang="0">
                    <a:pos x="153" y="114"/>
                  </a:cxn>
                  <a:cxn ang="0">
                    <a:pos x="145" y="129"/>
                  </a:cxn>
                  <a:cxn ang="0">
                    <a:pos x="140" y="138"/>
                  </a:cxn>
                  <a:cxn ang="0">
                    <a:pos x="138" y="142"/>
                  </a:cxn>
                  <a:cxn ang="0">
                    <a:pos x="0" y="13"/>
                  </a:cxn>
                  <a:cxn ang="0">
                    <a:pos x="90" y="9"/>
                  </a:cxn>
                  <a:cxn ang="0">
                    <a:pos x="181" y="0"/>
                  </a:cxn>
                </a:cxnLst>
                <a:rect l="0" t="0" r="r" b="b"/>
                <a:pathLst>
                  <a:path w="181" h="142">
                    <a:moveTo>
                      <a:pt x="181" y="0"/>
                    </a:moveTo>
                    <a:lnTo>
                      <a:pt x="181" y="6"/>
                    </a:lnTo>
                    <a:lnTo>
                      <a:pt x="179" y="17"/>
                    </a:lnTo>
                    <a:lnTo>
                      <a:pt x="175" y="34"/>
                    </a:lnTo>
                    <a:lnTo>
                      <a:pt x="171" y="52"/>
                    </a:lnTo>
                    <a:lnTo>
                      <a:pt x="168" y="69"/>
                    </a:lnTo>
                    <a:lnTo>
                      <a:pt x="160" y="93"/>
                    </a:lnTo>
                    <a:lnTo>
                      <a:pt x="153" y="114"/>
                    </a:lnTo>
                    <a:lnTo>
                      <a:pt x="145" y="129"/>
                    </a:lnTo>
                    <a:lnTo>
                      <a:pt x="140" y="138"/>
                    </a:lnTo>
                    <a:lnTo>
                      <a:pt x="138" y="142"/>
                    </a:lnTo>
                    <a:lnTo>
                      <a:pt x="0" y="13"/>
                    </a:lnTo>
                    <a:lnTo>
                      <a:pt x="90" y="9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rgbClr val="FE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2019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" name="Freeform 366"/>
          <p:cNvSpPr/>
          <p:nvPr/>
        </p:nvSpPr>
        <p:spPr>
          <a:xfrm>
            <a:off x="5622312" y="2001058"/>
            <a:ext cx="1005108" cy="1006591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Organization Chart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2225481" y="2650631"/>
            <a:ext cx="7354870" cy="3596916"/>
            <a:chOff x="2741612" y="2895600"/>
            <a:chExt cx="6781800" cy="3316655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2741612" y="2895600"/>
              <a:ext cx="678180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>
              <a:off x="2741612" y="3558931"/>
              <a:ext cx="678180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>
              <a:off x="2741612" y="4222262"/>
              <a:ext cx="678180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/>
          </p:nvCxnSpPr>
          <p:spPr>
            <a:xfrm>
              <a:off x="2741612" y="4885593"/>
              <a:ext cx="678180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2741612" y="5548924"/>
              <a:ext cx="678180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2741612" y="6212255"/>
              <a:ext cx="678180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Freeform 6"/>
          <p:cNvSpPr/>
          <p:nvPr/>
        </p:nvSpPr>
        <p:spPr>
          <a:xfrm>
            <a:off x="3622803" y="2649682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2991100" y="4150728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4225318" y="4099760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2288276" y="5788934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3630610" y="5788934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4985680" y="5788934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6205787" y="5788934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7548022" y="5788934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8903089" y="5788934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7527534" y="2649682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6862676" y="4150728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8196404" y="4099760"/>
            <a:ext cx="1110265" cy="1111903"/>
          </a:xfrm>
          <a:custGeom>
            <a:avLst/>
            <a:gdLst>
              <a:gd name="connsiteX0" fmla="*/ 17760 w 760350"/>
              <a:gd name="connsiteY0" fmla="*/ 380927 h 741079"/>
              <a:gd name="connsiteX1" fmla="*/ 367010 w 760350"/>
              <a:gd name="connsiteY1" fmla="*/ 720652 h 741079"/>
              <a:gd name="connsiteX2" fmla="*/ 709910 w 760350"/>
              <a:gd name="connsiteY2" fmla="*/ 663502 h 741079"/>
              <a:gd name="connsiteX3" fmla="*/ 722610 w 760350"/>
              <a:gd name="connsiteY3" fmla="*/ 339652 h 741079"/>
              <a:gd name="connsiteX4" fmla="*/ 367010 w 760350"/>
              <a:gd name="connsiteY4" fmla="*/ 15802 h 741079"/>
              <a:gd name="connsiteX5" fmla="*/ 166985 w 760350"/>
              <a:gd name="connsiteY5" fmla="*/ 66602 h 741079"/>
              <a:gd name="connsiteX6" fmla="*/ 62210 w 760350"/>
              <a:gd name="connsiteY6" fmla="*/ 209477 h 741079"/>
              <a:gd name="connsiteX7" fmla="*/ 17760 w 760350"/>
              <a:gd name="connsiteY7" fmla="*/ 380927 h 74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0350" h="741079">
                <a:moveTo>
                  <a:pt x="17760" y="380927"/>
                </a:moveTo>
                <a:cubicBezTo>
                  <a:pt x="68560" y="466123"/>
                  <a:pt x="251652" y="673556"/>
                  <a:pt x="367010" y="720652"/>
                </a:cubicBezTo>
                <a:cubicBezTo>
                  <a:pt x="482368" y="767748"/>
                  <a:pt x="650643" y="727002"/>
                  <a:pt x="709910" y="663502"/>
                </a:cubicBezTo>
                <a:cubicBezTo>
                  <a:pt x="769177" y="600002"/>
                  <a:pt x="779760" y="447602"/>
                  <a:pt x="722610" y="339652"/>
                </a:cubicBezTo>
                <a:cubicBezTo>
                  <a:pt x="665460" y="231702"/>
                  <a:pt x="459614" y="61310"/>
                  <a:pt x="367010" y="15802"/>
                </a:cubicBezTo>
                <a:cubicBezTo>
                  <a:pt x="274406" y="-29706"/>
                  <a:pt x="217785" y="34323"/>
                  <a:pt x="166985" y="66602"/>
                </a:cubicBezTo>
                <a:cubicBezTo>
                  <a:pt x="116185" y="98881"/>
                  <a:pt x="85493" y="158677"/>
                  <a:pt x="62210" y="209477"/>
                </a:cubicBezTo>
                <a:cubicBezTo>
                  <a:pt x="38927" y="260277"/>
                  <a:pt x="-33040" y="295731"/>
                  <a:pt x="17760" y="380927"/>
                </a:cubicBez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8000"/>
                  <a:lumOff val="22000"/>
                  <a:alpha val="66000"/>
                </a:schemeClr>
              </a:gs>
              <a:gs pos="100000">
                <a:schemeClr val="bg1">
                  <a:alpha val="1000"/>
                  <a:lumMod val="93000"/>
                </a:schemeClr>
              </a:gs>
            </a:gsLst>
            <a:lin ang="2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3520932" y="2566292"/>
            <a:ext cx="833895" cy="833895"/>
            <a:chOff x="893762" y="3124200"/>
            <a:chExt cx="762000" cy="762000"/>
          </a:xfrm>
        </p:grpSpPr>
        <p:grpSp>
          <p:nvGrpSpPr>
            <p:cNvPr id="27" name="Group 26"/>
            <p:cNvGrpSpPr/>
            <p:nvPr/>
          </p:nvGrpSpPr>
          <p:grpSpPr>
            <a:xfrm>
              <a:off x="893762" y="3124200"/>
              <a:ext cx="762000" cy="762000"/>
              <a:chOff x="569912" y="3124200"/>
              <a:chExt cx="762000" cy="762000"/>
            </a:xfrm>
          </p:grpSpPr>
          <p:sp>
            <p:nvSpPr>
              <p:cNvPr id="29" name="Oval 28"/>
              <p:cNvSpPr/>
              <p:nvPr/>
            </p:nvSpPr>
            <p:spPr>
              <a:xfrm>
                <a:off x="569912" y="3124200"/>
                <a:ext cx="762000" cy="762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Pie 29"/>
              <p:cNvSpPr/>
              <p:nvPr/>
            </p:nvSpPr>
            <p:spPr>
              <a:xfrm>
                <a:off x="569912" y="3124200"/>
                <a:ext cx="762000" cy="762000"/>
              </a:xfrm>
              <a:prstGeom prst="pie">
                <a:avLst>
                  <a:gd name="adj1" fmla="val 0"/>
                  <a:gd name="adj2" fmla="val 1080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8" name="Oval 27"/>
            <p:cNvSpPr/>
            <p:nvPr/>
          </p:nvSpPr>
          <p:spPr>
            <a:xfrm>
              <a:off x="969962" y="3200400"/>
              <a:ext cx="609600" cy="6096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2849184" y="4018076"/>
            <a:ext cx="833895" cy="833895"/>
            <a:chOff x="2198687" y="4383698"/>
            <a:chExt cx="857250" cy="857250"/>
          </a:xfrm>
        </p:grpSpPr>
        <p:sp>
          <p:nvSpPr>
            <p:cNvPr id="37" name="Oval 36"/>
            <p:cNvSpPr/>
            <p:nvPr/>
          </p:nvSpPr>
          <p:spPr>
            <a:xfrm>
              <a:off x="2198687" y="4383698"/>
              <a:ext cx="857250" cy="8572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Pie 37"/>
            <p:cNvSpPr/>
            <p:nvPr/>
          </p:nvSpPr>
          <p:spPr>
            <a:xfrm>
              <a:off x="2198687" y="4383698"/>
              <a:ext cx="857250" cy="857250"/>
            </a:xfrm>
            <a:prstGeom prst="pie">
              <a:avLst>
                <a:gd name="adj1" fmla="val 0"/>
                <a:gd name="adj2" fmla="val 1080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Oval 38"/>
            <p:cNvSpPr/>
            <p:nvPr/>
          </p:nvSpPr>
          <p:spPr>
            <a:xfrm>
              <a:off x="2284412" y="4469423"/>
              <a:ext cx="685800" cy="685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192683" y="4018076"/>
            <a:ext cx="833897" cy="833895"/>
            <a:chOff x="3579810" y="4383698"/>
            <a:chExt cx="857252" cy="857250"/>
          </a:xfrm>
        </p:grpSpPr>
        <p:sp>
          <p:nvSpPr>
            <p:cNvPr id="34" name="Oval 33"/>
            <p:cNvSpPr/>
            <p:nvPr/>
          </p:nvSpPr>
          <p:spPr>
            <a:xfrm>
              <a:off x="3579810" y="4383698"/>
              <a:ext cx="857250" cy="8572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Pie 34"/>
            <p:cNvSpPr/>
            <p:nvPr/>
          </p:nvSpPr>
          <p:spPr>
            <a:xfrm>
              <a:off x="3579812" y="4383698"/>
              <a:ext cx="857250" cy="857250"/>
            </a:xfrm>
            <a:prstGeom prst="pie">
              <a:avLst>
                <a:gd name="adj1" fmla="val 0"/>
                <a:gd name="adj2" fmla="val 1080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3665537" y="4469423"/>
              <a:ext cx="685800" cy="685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178700" y="5469390"/>
            <a:ext cx="833895" cy="833895"/>
            <a:chOff x="1509371" y="5715000"/>
            <a:chExt cx="857250" cy="857250"/>
          </a:xfrm>
        </p:grpSpPr>
        <p:sp>
          <p:nvSpPr>
            <p:cNvPr id="48" name="Oval 47"/>
            <p:cNvSpPr/>
            <p:nvPr/>
          </p:nvSpPr>
          <p:spPr>
            <a:xfrm>
              <a:off x="1509371" y="5715000"/>
              <a:ext cx="857250" cy="8572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1595096" y="5800725"/>
              <a:ext cx="685800" cy="685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520932" y="5469390"/>
            <a:ext cx="833895" cy="833895"/>
            <a:chOff x="2889249" y="5715000"/>
            <a:chExt cx="857250" cy="857250"/>
          </a:xfrm>
        </p:grpSpPr>
        <p:sp>
          <p:nvSpPr>
            <p:cNvPr id="46" name="Oval 45"/>
            <p:cNvSpPr/>
            <p:nvPr/>
          </p:nvSpPr>
          <p:spPr>
            <a:xfrm>
              <a:off x="2889249" y="5715000"/>
              <a:ext cx="857250" cy="85725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2974974" y="5800725"/>
              <a:ext cx="685800" cy="685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4858582" y="5469390"/>
            <a:ext cx="833895" cy="833895"/>
            <a:chOff x="4269127" y="5715000"/>
            <a:chExt cx="857250" cy="857250"/>
          </a:xfrm>
        </p:grpSpPr>
        <p:sp>
          <p:nvSpPr>
            <p:cNvPr id="44" name="Oval 43"/>
            <p:cNvSpPr/>
            <p:nvPr/>
          </p:nvSpPr>
          <p:spPr>
            <a:xfrm>
              <a:off x="4269127" y="5715000"/>
              <a:ext cx="857250" cy="85725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4354852" y="5800725"/>
              <a:ext cx="685800" cy="685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7450960" y="2566292"/>
            <a:ext cx="833895" cy="833895"/>
            <a:chOff x="893762" y="3124200"/>
            <a:chExt cx="762000" cy="762000"/>
          </a:xfrm>
        </p:grpSpPr>
        <p:grpSp>
          <p:nvGrpSpPr>
            <p:cNvPr id="51" name="Group 50"/>
            <p:cNvGrpSpPr/>
            <p:nvPr/>
          </p:nvGrpSpPr>
          <p:grpSpPr>
            <a:xfrm>
              <a:off x="893762" y="3124200"/>
              <a:ext cx="762000" cy="762000"/>
              <a:chOff x="569912" y="3124200"/>
              <a:chExt cx="762000" cy="762000"/>
            </a:xfrm>
          </p:grpSpPr>
          <p:sp>
            <p:nvSpPr>
              <p:cNvPr id="53" name="Oval 52"/>
              <p:cNvSpPr/>
              <p:nvPr/>
            </p:nvSpPr>
            <p:spPr>
              <a:xfrm>
                <a:off x="569912" y="3124200"/>
                <a:ext cx="762000" cy="7620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Pie 53"/>
              <p:cNvSpPr/>
              <p:nvPr/>
            </p:nvSpPr>
            <p:spPr>
              <a:xfrm>
                <a:off x="569912" y="3124200"/>
                <a:ext cx="762000" cy="762000"/>
              </a:xfrm>
              <a:prstGeom prst="pie">
                <a:avLst>
                  <a:gd name="adj1" fmla="val 0"/>
                  <a:gd name="adj2" fmla="val 1080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2" name="Oval 51"/>
            <p:cNvSpPr/>
            <p:nvPr/>
          </p:nvSpPr>
          <p:spPr>
            <a:xfrm>
              <a:off x="969962" y="3200400"/>
              <a:ext cx="609600" cy="6096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6786228" y="4018076"/>
            <a:ext cx="833895" cy="833895"/>
            <a:chOff x="2198687" y="4383698"/>
            <a:chExt cx="857250" cy="857250"/>
          </a:xfrm>
        </p:grpSpPr>
        <p:sp>
          <p:nvSpPr>
            <p:cNvPr id="61" name="Oval 60"/>
            <p:cNvSpPr/>
            <p:nvPr/>
          </p:nvSpPr>
          <p:spPr>
            <a:xfrm>
              <a:off x="2198687" y="4383698"/>
              <a:ext cx="857250" cy="8572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Pie 61"/>
            <p:cNvSpPr/>
            <p:nvPr/>
          </p:nvSpPr>
          <p:spPr>
            <a:xfrm>
              <a:off x="2198687" y="4383698"/>
              <a:ext cx="857250" cy="857250"/>
            </a:xfrm>
            <a:prstGeom prst="pie">
              <a:avLst>
                <a:gd name="adj1" fmla="val 0"/>
                <a:gd name="adj2" fmla="val 1080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Oval 62"/>
            <p:cNvSpPr/>
            <p:nvPr/>
          </p:nvSpPr>
          <p:spPr>
            <a:xfrm>
              <a:off x="2284412" y="4469423"/>
              <a:ext cx="685800" cy="685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8122712" y="4018076"/>
            <a:ext cx="833895" cy="833895"/>
            <a:chOff x="3579812" y="4383698"/>
            <a:chExt cx="857250" cy="857250"/>
          </a:xfrm>
        </p:grpSpPr>
        <p:sp>
          <p:nvSpPr>
            <p:cNvPr id="58" name="Oval 57"/>
            <p:cNvSpPr/>
            <p:nvPr/>
          </p:nvSpPr>
          <p:spPr>
            <a:xfrm>
              <a:off x="3579812" y="4383698"/>
              <a:ext cx="857250" cy="8572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Pie 58"/>
            <p:cNvSpPr/>
            <p:nvPr/>
          </p:nvSpPr>
          <p:spPr>
            <a:xfrm>
              <a:off x="3579812" y="4383698"/>
              <a:ext cx="857250" cy="857250"/>
            </a:xfrm>
            <a:prstGeom prst="pie">
              <a:avLst>
                <a:gd name="adj1" fmla="val 0"/>
                <a:gd name="adj2" fmla="val 1080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Oval 59"/>
            <p:cNvSpPr/>
            <p:nvPr/>
          </p:nvSpPr>
          <p:spPr>
            <a:xfrm>
              <a:off x="3665537" y="4469423"/>
              <a:ext cx="685800" cy="685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6108678" y="5469390"/>
            <a:ext cx="833895" cy="833895"/>
            <a:chOff x="1509371" y="5715000"/>
            <a:chExt cx="857250" cy="857250"/>
          </a:xfrm>
        </p:grpSpPr>
        <p:sp>
          <p:nvSpPr>
            <p:cNvPr id="72" name="Oval 71"/>
            <p:cNvSpPr/>
            <p:nvPr/>
          </p:nvSpPr>
          <p:spPr>
            <a:xfrm>
              <a:off x="1509371" y="5715000"/>
              <a:ext cx="857250" cy="8572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Oval 72"/>
            <p:cNvSpPr/>
            <p:nvPr/>
          </p:nvSpPr>
          <p:spPr>
            <a:xfrm>
              <a:off x="1595096" y="5800725"/>
              <a:ext cx="685800" cy="685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7450963" y="5469390"/>
            <a:ext cx="833895" cy="833895"/>
            <a:chOff x="2889249" y="5715000"/>
            <a:chExt cx="857250" cy="857250"/>
          </a:xfrm>
        </p:grpSpPr>
        <p:sp>
          <p:nvSpPr>
            <p:cNvPr id="70" name="Oval 69"/>
            <p:cNvSpPr/>
            <p:nvPr/>
          </p:nvSpPr>
          <p:spPr>
            <a:xfrm>
              <a:off x="2889249" y="5715000"/>
              <a:ext cx="857250" cy="85725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Oval 70"/>
            <p:cNvSpPr/>
            <p:nvPr/>
          </p:nvSpPr>
          <p:spPr>
            <a:xfrm>
              <a:off x="2974974" y="5800725"/>
              <a:ext cx="685800" cy="685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8793297" y="5469390"/>
            <a:ext cx="833895" cy="833895"/>
            <a:chOff x="4269127" y="5715000"/>
            <a:chExt cx="857250" cy="857250"/>
          </a:xfrm>
        </p:grpSpPr>
        <p:sp>
          <p:nvSpPr>
            <p:cNvPr id="68" name="Oval 67"/>
            <p:cNvSpPr/>
            <p:nvPr/>
          </p:nvSpPr>
          <p:spPr>
            <a:xfrm>
              <a:off x="4269127" y="5715000"/>
              <a:ext cx="857250" cy="85725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4354852" y="5800725"/>
              <a:ext cx="685800" cy="6858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3029550" y="2161230"/>
            <a:ext cx="1792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6959528" y="2161230"/>
            <a:ext cx="1792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2580633" y="3622611"/>
            <a:ext cx="1346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3924131" y="3622611"/>
            <a:ext cx="1346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1910103" y="5074626"/>
            <a:ext cx="1346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3252379" y="5074626"/>
            <a:ext cx="1346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4589988" y="5074626"/>
            <a:ext cx="1346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5840124" y="5074626"/>
            <a:ext cx="1346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7182418" y="5074626"/>
            <a:ext cx="1346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8524703" y="5074626"/>
            <a:ext cx="1346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2441830" y="5651898"/>
            <a:ext cx="307528" cy="468588"/>
            <a:chOff x="1290638" y="2600325"/>
            <a:chExt cx="1773237" cy="2701926"/>
          </a:xfrm>
        </p:grpSpPr>
        <p:sp>
          <p:nvSpPr>
            <p:cNvPr id="162" name="Freeform 6"/>
            <p:cNvSpPr>
              <a:spLocks/>
            </p:cNvSpPr>
            <p:nvPr/>
          </p:nvSpPr>
          <p:spPr bwMode="auto">
            <a:xfrm>
              <a:off x="1822450" y="4124325"/>
              <a:ext cx="781050" cy="1177925"/>
            </a:xfrm>
            <a:custGeom>
              <a:avLst/>
              <a:gdLst/>
              <a:ahLst/>
              <a:cxnLst>
                <a:cxn ang="0">
                  <a:pos x="412" y="0"/>
                </a:cxn>
                <a:cxn ang="0">
                  <a:pos x="434" y="11"/>
                </a:cxn>
                <a:cxn ang="0">
                  <a:pos x="447" y="15"/>
                </a:cxn>
                <a:cxn ang="0">
                  <a:pos x="458" y="17"/>
                </a:cxn>
                <a:cxn ang="0">
                  <a:pos x="492" y="733"/>
                </a:cxn>
                <a:cxn ang="0">
                  <a:pos x="414" y="738"/>
                </a:cxn>
                <a:cxn ang="0">
                  <a:pos x="324" y="740"/>
                </a:cxn>
                <a:cxn ang="0">
                  <a:pos x="224" y="742"/>
                </a:cxn>
                <a:cxn ang="0">
                  <a:pos x="151" y="742"/>
                </a:cxn>
                <a:cxn ang="0">
                  <a:pos x="84" y="740"/>
                </a:cxn>
                <a:cxn ang="0">
                  <a:pos x="0" y="34"/>
                </a:cxn>
                <a:cxn ang="0">
                  <a:pos x="19" y="19"/>
                </a:cxn>
                <a:cxn ang="0">
                  <a:pos x="93" y="19"/>
                </a:cxn>
                <a:cxn ang="0">
                  <a:pos x="147" y="17"/>
                </a:cxn>
                <a:cxn ang="0">
                  <a:pos x="209" y="15"/>
                </a:cxn>
                <a:cxn ang="0">
                  <a:pos x="274" y="11"/>
                </a:cxn>
                <a:cxn ang="0">
                  <a:pos x="343" y="7"/>
                </a:cxn>
                <a:cxn ang="0">
                  <a:pos x="412" y="0"/>
                </a:cxn>
              </a:cxnLst>
              <a:rect l="0" t="0" r="r" b="b"/>
              <a:pathLst>
                <a:path w="492" h="742">
                  <a:moveTo>
                    <a:pt x="412" y="0"/>
                  </a:moveTo>
                  <a:lnTo>
                    <a:pt x="434" y="11"/>
                  </a:lnTo>
                  <a:lnTo>
                    <a:pt x="447" y="15"/>
                  </a:lnTo>
                  <a:lnTo>
                    <a:pt x="458" y="17"/>
                  </a:lnTo>
                  <a:lnTo>
                    <a:pt x="492" y="733"/>
                  </a:lnTo>
                  <a:lnTo>
                    <a:pt x="414" y="738"/>
                  </a:lnTo>
                  <a:lnTo>
                    <a:pt x="324" y="740"/>
                  </a:lnTo>
                  <a:lnTo>
                    <a:pt x="224" y="742"/>
                  </a:lnTo>
                  <a:lnTo>
                    <a:pt x="151" y="742"/>
                  </a:lnTo>
                  <a:lnTo>
                    <a:pt x="84" y="740"/>
                  </a:lnTo>
                  <a:lnTo>
                    <a:pt x="0" y="34"/>
                  </a:lnTo>
                  <a:lnTo>
                    <a:pt x="19" y="19"/>
                  </a:lnTo>
                  <a:lnTo>
                    <a:pt x="93" y="19"/>
                  </a:lnTo>
                  <a:lnTo>
                    <a:pt x="147" y="17"/>
                  </a:lnTo>
                  <a:lnTo>
                    <a:pt x="209" y="15"/>
                  </a:lnTo>
                  <a:lnTo>
                    <a:pt x="274" y="11"/>
                  </a:lnTo>
                  <a:lnTo>
                    <a:pt x="343" y="7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F9FCF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3" name="Freeform 7"/>
            <p:cNvSpPr>
              <a:spLocks/>
            </p:cNvSpPr>
            <p:nvPr/>
          </p:nvSpPr>
          <p:spPr bwMode="auto">
            <a:xfrm>
              <a:off x="1370013" y="2600325"/>
              <a:ext cx="1408112" cy="1363663"/>
            </a:xfrm>
            <a:custGeom>
              <a:avLst/>
              <a:gdLst/>
              <a:ahLst/>
              <a:cxnLst>
                <a:cxn ang="0">
                  <a:pos x="416" y="0"/>
                </a:cxn>
                <a:cxn ang="0">
                  <a:pos x="479" y="3"/>
                </a:cxn>
                <a:cxn ang="0">
                  <a:pos x="542" y="16"/>
                </a:cxn>
                <a:cxn ang="0">
                  <a:pos x="606" y="37"/>
                </a:cxn>
                <a:cxn ang="0">
                  <a:pos x="661" y="65"/>
                </a:cxn>
                <a:cxn ang="0">
                  <a:pos x="710" y="102"/>
                </a:cxn>
                <a:cxn ang="0">
                  <a:pos x="755" y="145"/>
                </a:cxn>
                <a:cxn ang="0">
                  <a:pos x="792" y="194"/>
                </a:cxn>
                <a:cxn ang="0">
                  <a:pos x="823" y="246"/>
                </a:cxn>
                <a:cxn ang="0">
                  <a:pos x="850" y="302"/>
                </a:cxn>
                <a:cxn ang="0">
                  <a:pos x="868" y="358"/>
                </a:cxn>
                <a:cxn ang="0">
                  <a:pos x="881" y="417"/>
                </a:cxn>
                <a:cxn ang="0">
                  <a:pos x="887" y="473"/>
                </a:cxn>
                <a:cxn ang="0">
                  <a:pos x="887" y="529"/>
                </a:cxn>
                <a:cxn ang="0">
                  <a:pos x="877" y="581"/>
                </a:cxn>
                <a:cxn ang="0">
                  <a:pos x="863" y="630"/>
                </a:cxn>
                <a:cxn ang="0">
                  <a:pos x="835" y="684"/>
                </a:cxn>
                <a:cxn ang="0">
                  <a:pos x="801" y="731"/>
                </a:cxn>
                <a:cxn ang="0">
                  <a:pos x="760" y="770"/>
                </a:cxn>
                <a:cxn ang="0">
                  <a:pos x="712" y="803"/>
                </a:cxn>
                <a:cxn ang="0">
                  <a:pos x="660" y="828"/>
                </a:cxn>
                <a:cxn ang="0">
                  <a:pos x="606" y="846"/>
                </a:cxn>
                <a:cxn ang="0">
                  <a:pos x="546" y="856"/>
                </a:cxn>
                <a:cxn ang="0">
                  <a:pos x="485" y="859"/>
                </a:cxn>
                <a:cxn ang="0">
                  <a:pos x="421" y="854"/>
                </a:cxn>
                <a:cxn ang="0">
                  <a:pos x="358" y="841"/>
                </a:cxn>
                <a:cxn ang="0">
                  <a:pos x="295" y="818"/>
                </a:cxn>
                <a:cxn ang="0">
                  <a:pos x="235" y="788"/>
                </a:cxn>
                <a:cxn ang="0">
                  <a:pos x="179" y="751"/>
                </a:cxn>
                <a:cxn ang="0">
                  <a:pos x="131" y="708"/>
                </a:cxn>
                <a:cxn ang="0">
                  <a:pos x="90" y="660"/>
                </a:cxn>
                <a:cxn ang="0">
                  <a:pos x="54" y="608"/>
                </a:cxn>
                <a:cxn ang="0">
                  <a:pos x="28" y="552"/>
                </a:cxn>
                <a:cxn ang="0">
                  <a:pos x="10" y="494"/>
                </a:cxn>
                <a:cxn ang="0">
                  <a:pos x="0" y="434"/>
                </a:cxn>
                <a:cxn ang="0">
                  <a:pos x="0" y="373"/>
                </a:cxn>
                <a:cxn ang="0">
                  <a:pos x="8" y="311"/>
                </a:cxn>
                <a:cxn ang="0">
                  <a:pos x="28" y="249"/>
                </a:cxn>
                <a:cxn ang="0">
                  <a:pos x="56" y="194"/>
                </a:cxn>
                <a:cxn ang="0">
                  <a:pos x="94" y="143"/>
                </a:cxn>
                <a:cxn ang="0">
                  <a:pos x="136" y="100"/>
                </a:cxn>
                <a:cxn ang="0">
                  <a:pos x="185" y="65"/>
                </a:cxn>
                <a:cxn ang="0">
                  <a:pos x="237" y="37"/>
                </a:cxn>
                <a:cxn ang="0">
                  <a:pos x="293" y="16"/>
                </a:cxn>
                <a:cxn ang="0">
                  <a:pos x="352" y="3"/>
                </a:cxn>
                <a:cxn ang="0">
                  <a:pos x="416" y="0"/>
                </a:cxn>
              </a:cxnLst>
              <a:rect l="0" t="0" r="r" b="b"/>
              <a:pathLst>
                <a:path w="887" h="859">
                  <a:moveTo>
                    <a:pt x="416" y="0"/>
                  </a:moveTo>
                  <a:lnTo>
                    <a:pt x="479" y="3"/>
                  </a:lnTo>
                  <a:lnTo>
                    <a:pt x="542" y="16"/>
                  </a:lnTo>
                  <a:lnTo>
                    <a:pt x="606" y="37"/>
                  </a:lnTo>
                  <a:lnTo>
                    <a:pt x="661" y="65"/>
                  </a:lnTo>
                  <a:lnTo>
                    <a:pt x="710" y="102"/>
                  </a:lnTo>
                  <a:lnTo>
                    <a:pt x="755" y="145"/>
                  </a:lnTo>
                  <a:lnTo>
                    <a:pt x="792" y="194"/>
                  </a:lnTo>
                  <a:lnTo>
                    <a:pt x="823" y="246"/>
                  </a:lnTo>
                  <a:lnTo>
                    <a:pt x="850" y="302"/>
                  </a:lnTo>
                  <a:lnTo>
                    <a:pt x="868" y="358"/>
                  </a:lnTo>
                  <a:lnTo>
                    <a:pt x="881" y="417"/>
                  </a:lnTo>
                  <a:lnTo>
                    <a:pt x="887" y="473"/>
                  </a:lnTo>
                  <a:lnTo>
                    <a:pt x="887" y="529"/>
                  </a:lnTo>
                  <a:lnTo>
                    <a:pt x="877" y="581"/>
                  </a:lnTo>
                  <a:lnTo>
                    <a:pt x="863" y="630"/>
                  </a:lnTo>
                  <a:lnTo>
                    <a:pt x="835" y="684"/>
                  </a:lnTo>
                  <a:lnTo>
                    <a:pt x="801" y="731"/>
                  </a:lnTo>
                  <a:lnTo>
                    <a:pt x="760" y="770"/>
                  </a:lnTo>
                  <a:lnTo>
                    <a:pt x="712" y="803"/>
                  </a:lnTo>
                  <a:lnTo>
                    <a:pt x="660" y="828"/>
                  </a:lnTo>
                  <a:lnTo>
                    <a:pt x="606" y="846"/>
                  </a:lnTo>
                  <a:lnTo>
                    <a:pt x="546" y="856"/>
                  </a:lnTo>
                  <a:lnTo>
                    <a:pt x="485" y="859"/>
                  </a:lnTo>
                  <a:lnTo>
                    <a:pt x="421" y="854"/>
                  </a:lnTo>
                  <a:lnTo>
                    <a:pt x="358" y="841"/>
                  </a:lnTo>
                  <a:lnTo>
                    <a:pt x="295" y="818"/>
                  </a:lnTo>
                  <a:lnTo>
                    <a:pt x="235" y="788"/>
                  </a:lnTo>
                  <a:lnTo>
                    <a:pt x="179" y="751"/>
                  </a:lnTo>
                  <a:lnTo>
                    <a:pt x="131" y="708"/>
                  </a:lnTo>
                  <a:lnTo>
                    <a:pt x="90" y="660"/>
                  </a:lnTo>
                  <a:lnTo>
                    <a:pt x="54" y="608"/>
                  </a:lnTo>
                  <a:lnTo>
                    <a:pt x="28" y="552"/>
                  </a:lnTo>
                  <a:lnTo>
                    <a:pt x="10" y="494"/>
                  </a:lnTo>
                  <a:lnTo>
                    <a:pt x="0" y="434"/>
                  </a:lnTo>
                  <a:lnTo>
                    <a:pt x="0" y="373"/>
                  </a:lnTo>
                  <a:lnTo>
                    <a:pt x="8" y="311"/>
                  </a:lnTo>
                  <a:lnTo>
                    <a:pt x="28" y="249"/>
                  </a:lnTo>
                  <a:lnTo>
                    <a:pt x="56" y="194"/>
                  </a:lnTo>
                  <a:lnTo>
                    <a:pt x="94" y="143"/>
                  </a:lnTo>
                  <a:lnTo>
                    <a:pt x="136" y="100"/>
                  </a:lnTo>
                  <a:lnTo>
                    <a:pt x="185" y="65"/>
                  </a:lnTo>
                  <a:lnTo>
                    <a:pt x="237" y="37"/>
                  </a:lnTo>
                  <a:lnTo>
                    <a:pt x="293" y="16"/>
                  </a:lnTo>
                  <a:lnTo>
                    <a:pt x="352" y="3"/>
                  </a:lnTo>
                  <a:lnTo>
                    <a:pt x="416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4" name="Freeform 8"/>
            <p:cNvSpPr>
              <a:spLocks/>
            </p:cNvSpPr>
            <p:nvPr/>
          </p:nvSpPr>
          <p:spPr bwMode="auto">
            <a:xfrm>
              <a:off x="1500188" y="2676525"/>
              <a:ext cx="1230312" cy="1190625"/>
            </a:xfrm>
            <a:custGeom>
              <a:avLst/>
              <a:gdLst/>
              <a:ahLst/>
              <a:cxnLst>
                <a:cxn ang="0">
                  <a:pos x="363" y="0"/>
                </a:cxn>
                <a:cxn ang="0">
                  <a:pos x="417" y="4"/>
                </a:cxn>
                <a:cxn ang="0">
                  <a:pos x="473" y="15"/>
                </a:cxn>
                <a:cxn ang="0">
                  <a:pos x="529" y="34"/>
                </a:cxn>
                <a:cxn ang="0">
                  <a:pos x="581" y="62"/>
                </a:cxn>
                <a:cxn ang="0">
                  <a:pos x="628" y="97"/>
                </a:cxn>
                <a:cxn ang="0">
                  <a:pos x="669" y="140"/>
                </a:cxn>
                <a:cxn ang="0">
                  <a:pos x="702" y="187"/>
                </a:cxn>
                <a:cxn ang="0">
                  <a:pos x="730" y="239"/>
                </a:cxn>
                <a:cxn ang="0">
                  <a:pos x="751" y="293"/>
                </a:cxn>
                <a:cxn ang="0">
                  <a:pos x="766" y="347"/>
                </a:cxn>
                <a:cxn ang="0">
                  <a:pos x="775" y="401"/>
                </a:cxn>
                <a:cxn ang="0">
                  <a:pos x="775" y="455"/>
                </a:cxn>
                <a:cxn ang="0">
                  <a:pos x="769" y="505"/>
                </a:cxn>
                <a:cxn ang="0">
                  <a:pos x="754" y="552"/>
                </a:cxn>
                <a:cxn ang="0">
                  <a:pos x="730" y="599"/>
                </a:cxn>
                <a:cxn ang="0">
                  <a:pos x="700" y="640"/>
                </a:cxn>
                <a:cxn ang="0">
                  <a:pos x="663" y="673"/>
                </a:cxn>
                <a:cxn ang="0">
                  <a:pos x="622" y="701"/>
                </a:cxn>
                <a:cxn ang="0">
                  <a:pos x="578" y="724"/>
                </a:cxn>
                <a:cxn ang="0">
                  <a:pos x="529" y="739"/>
                </a:cxn>
                <a:cxn ang="0">
                  <a:pos x="477" y="748"/>
                </a:cxn>
                <a:cxn ang="0">
                  <a:pos x="423" y="750"/>
                </a:cxn>
                <a:cxn ang="0">
                  <a:pos x="369" y="746"/>
                </a:cxn>
                <a:cxn ang="0">
                  <a:pos x="313" y="733"/>
                </a:cxn>
                <a:cxn ang="0">
                  <a:pos x="257" y="714"/>
                </a:cxn>
                <a:cxn ang="0">
                  <a:pos x="200" y="684"/>
                </a:cxn>
                <a:cxn ang="0">
                  <a:pos x="149" y="649"/>
                </a:cxn>
                <a:cxn ang="0">
                  <a:pos x="103" y="606"/>
                </a:cxn>
                <a:cxn ang="0">
                  <a:pos x="66" y="560"/>
                </a:cxn>
                <a:cxn ang="0">
                  <a:pos x="36" y="507"/>
                </a:cxn>
                <a:cxn ang="0">
                  <a:pos x="15" y="453"/>
                </a:cxn>
                <a:cxn ang="0">
                  <a:pos x="2" y="395"/>
                </a:cxn>
                <a:cxn ang="0">
                  <a:pos x="0" y="338"/>
                </a:cxn>
                <a:cxn ang="0">
                  <a:pos x="8" y="278"/>
                </a:cxn>
                <a:cxn ang="0">
                  <a:pos x="26" y="220"/>
                </a:cxn>
                <a:cxn ang="0">
                  <a:pos x="52" y="170"/>
                </a:cxn>
                <a:cxn ang="0">
                  <a:pos x="82" y="127"/>
                </a:cxn>
                <a:cxn ang="0">
                  <a:pos x="120" y="90"/>
                </a:cxn>
                <a:cxn ang="0">
                  <a:pos x="162" y="58"/>
                </a:cxn>
                <a:cxn ang="0">
                  <a:pos x="207" y="34"/>
                </a:cxn>
                <a:cxn ang="0">
                  <a:pos x="257" y="15"/>
                </a:cxn>
                <a:cxn ang="0">
                  <a:pos x="309" y="4"/>
                </a:cxn>
                <a:cxn ang="0">
                  <a:pos x="363" y="0"/>
                </a:cxn>
              </a:cxnLst>
              <a:rect l="0" t="0" r="r" b="b"/>
              <a:pathLst>
                <a:path w="775" h="750">
                  <a:moveTo>
                    <a:pt x="363" y="0"/>
                  </a:moveTo>
                  <a:lnTo>
                    <a:pt x="417" y="4"/>
                  </a:lnTo>
                  <a:lnTo>
                    <a:pt x="473" y="15"/>
                  </a:lnTo>
                  <a:lnTo>
                    <a:pt x="529" y="34"/>
                  </a:lnTo>
                  <a:lnTo>
                    <a:pt x="581" y="62"/>
                  </a:lnTo>
                  <a:lnTo>
                    <a:pt x="628" y="97"/>
                  </a:lnTo>
                  <a:lnTo>
                    <a:pt x="669" y="140"/>
                  </a:lnTo>
                  <a:lnTo>
                    <a:pt x="702" y="187"/>
                  </a:lnTo>
                  <a:lnTo>
                    <a:pt x="730" y="239"/>
                  </a:lnTo>
                  <a:lnTo>
                    <a:pt x="751" y="293"/>
                  </a:lnTo>
                  <a:lnTo>
                    <a:pt x="766" y="347"/>
                  </a:lnTo>
                  <a:lnTo>
                    <a:pt x="775" y="401"/>
                  </a:lnTo>
                  <a:lnTo>
                    <a:pt x="775" y="455"/>
                  </a:lnTo>
                  <a:lnTo>
                    <a:pt x="769" y="505"/>
                  </a:lnTo>
                  <a:lnTo>
                    <a:pt x="754" y="552"/>
                  </a:lnTo>
                  <a:lnTo>
                    <a:pt x="730" y="599"/>
                  </a:lnTo>
                  <a:lnTo>
                    <a:pt x="700" y="640"/>
                  </a:lnTo>
                  <a:lnTo>
                    <a:pt x="663" y="673"/>
                  </a:lnTo>
                  <a:lnTo>
                    <a:pt x="622" y="701"/>
                  </a:lnTo>
                  <a:lnTo>
                    <a:pt x="578" y="724"/>
                  </a:lnTo>
                  <a:lnTo>
                    <a:pt x="529" y="739"/>
                  </a:lnTo>
                  <a:lnTo>
                    <a:pt x="477" y="748"/>
                  </a:lnTo>
                  <a:lnTo>
                    <a:pt x="423" y="750"/>
                  </a:lnTo>
                  <a:lnTo>
                    <a:pt x="369" y="746"/>
                  </a:lnTo>
                  <a:lnTo>
                    <a:pt x="313" y="733"/>
                  </a:lnTo>
                  <a:lnTo>
                    <a:pt x="257" y="714"/>
                  </a:lnTo>
                  <a:lnTo>
                    <a:pt x="200" y="684"/>
                  </a:lnTo>
                  <a:lnTo>
                    <a:pt x="149" y="649"/>
                  </a:lnTo>
                  <a:lnTo>
                    <a:pt x="103" y="606"/>
                  </a:lnTo>
                  <a:lnTo>
                    <a:pt x="66" y="560"/>
                  </a:lnTo>
                  <a:lnTo>
                    <a:pt x="36" y="507"/>
                  </a:lnTo>
                  <a:lnTo>
                    <a:pt x="15" y="453"/>
                  </a:lnTo>
                  <a:lnTo>
                    <a:pt x="2" y="395"/>
                  </a:lnTo>
                  <a:lnTo>
                    <a:pt x="0" y="338"/>
                  </a:lnTo>
                  <a:lnTo>
                    <a:pt x="8" y="278"/>
                  </a:lnTo>
                  <a:lnTo>
                    <a:pt x="26" y="220"/>
                  </a:lnTo>
                  <a:lnTo>
                    <a:pt x="52" y="170"/>
                  </a:lnTo>
                  <a:lnTo>
                    <a:pt x="82" y="127"/>
                  </a:lnTo>
                  <a:lnTo>
                    <a:pt x="120" y="90"/>
                  </a:lnTo>
                  <a:lnTo>
                    <a:pt x="162" y="58"/>
                  </a:lnTo>
                  <a:lnTo>
                    <a:pt x="207" y="34"/>
                  </a:lnTo>
                  <a:lnTo>
                    <a:pt x="257" y="15"/>
                  </a:lnTo>
                  <a:lnTo>
                    <a:pt x="309" y="4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FFD7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5" name="Freeform 9"/>
            <p:cNvSpPr>
              <a:spLocks/>
            </p:cNvSpPr>
            <p:nvPr/>
          </p:nvSpPr>
          <p:spPr bwMode="auto">
            <a:xfrm>
              <a:off x="1368425" y="2628900"/>
              <a:ext cx="1211262" cy="1098550"/>
            </a:xfrm>
            <a:custGeom>
              <a:avLst/>
              <a:gdLst/>
              <a:ahLst/>
              <a:cxnLst>
                <a:cxn ang="0">
                  <a:pos x="413" y="0"/>
                </a:cxn>
                <a:cxn ang="0">
                  <a:pos x="476" y="4"/>
                </a:cxn>
                <a:cxn ang="0">
                  <a:pos x="540" y="17"/>
                </a:cxn>
                <a:cxn ang="0">
                  <a:pos x="603" y="38"/>
                </a:cxn>
                <a:cxn ang="0">
                  <a:pos x="648" y="60"/>
                </a:cxn>
                <a:cxn ang="0">
                  <a:pos x="685" y="82"/>
                </a:cxn>
                <a:cxn ang="0">
                  <a:pos x="715" y="108"/>
                </a:cxn>
                <a:cxn ang="0">
                  <a:pos x="741" y="135"/>
                </a:cxn>
                <a:cxn ang="0">
                  <a:pos x="763" y="164"/>
                </a:cxn>
                <a:cxn ang="0">
                  <a:pos x="759" y="207"/>
                </a:cxn>
                <a:cxn ang="0">
                  <a:pos x="748" y="245"/>
                </a:cxn>
                <a:cxn ang="0">
                  <a:pos x="731" y="274"/>
                </a:cxn>
                <a:cxn ang="0">
                  <a:pos x="709" y="300"/>
                </a:cxn>
                <a:cxn ang="0">
                  <a:pos x="681" y="321"/>
                </a:cxn>
                <a:cxn ang="0">
                  <a:pos x="649" y="336"/>
                </a:cxn>
                <a:cxn ang="0">
                  <a:pos x="614" y="349"/>
                </a:cxn>
                <a:cxn ang="0">
                  <a:pos x="577" y="356"/>
                </a:cxn>
                <a:cxn ang="0">
                  <a:pos x="538" y="362"/>
                </a:cxn>
                <a:cxn ang="0">
                  <a:pos x="497" y="364"/>
                </a:cxn>
                <a:cxn ang="0">
                  <a:pos x="458" y="364"/>
                </a:cxn>
                <a:cxn ang="0">
                  <a:pos x="379" y="360"/>
                </a:cxn>
                <a:cxn ang="0">
                  <a:pos x="344" y="356"/>
                </a:cxn>
                <a:cxn ang="0">
                  <a:pos x="312" y="351"/>
                </a:cxn>
                <a:cxn ang="0">
                  <a:pos x="284" y="345"/>
                </a:cxn>
                <a:cxn ang="0">
                  <a:pos x="262" y="342"/>
                </a:cxn>
                <a:cxn ang="0">
                  <a:pos x="243" y="338"/>
                </a:cxn>
                <a:cxn ang="0">
                  <a:pos x="232" y="336"/>
                </a:cxn>
                <a:cxn ang="0">
                  <a:pos x="229" y="334"/>
                </a:cxn>
                <a:cxn ang="0">
                  <a:pos x="240" y="394"/>
                </a:cxn>
                <a:cxn ang="0">
                  <a:pos x="245" y="448"/>
                </a:cxn>
                <a:cxn ang="0">
                  <a:pos x="243" y="496"/>
                </a:cxn>
                <a:cxn ang="0">
                  <a:pos x="236" y="539"/>
                </a:cxn>
                <a:cxn ang="0">
                  <a:pos x="225" y="578"/>
                </a:cxn>
                <a:cxn ang="0">
                  <a:pos x="210" y="612"/>
                </a:cxn>
                <a:cxn ang="0">
                  <a:pos x="193" y="640"/>
                </a:cxn>
                <a:cxn ang="0">
                  <a:pos x="175" y="662"/>
                </a:cxn>
                <a:cxn ang="0">
                  <a:pos x="154" y="679"/>
                </a:cxn>
                <a:cxn ang="0">
                  <a:pos x="135" y="692"/>
                </a:cxn>
                <a:cxn ang="0">
                  <a:pos x="96" y="651"/>
                </a:cxn>
                <a:cxn ang="0">
                  <a:pos x="65" y="606"/>
                </a:cxn>
                <a:cxn ang="0">
                  <a:pos x="39" y="558"/>
                </a:cxn>
                <a:cxn ang="0">
                  <a:pos x="20" y="507"/>
                </a:cxn>
                <a:cxn ang="0">
                  <a:pos x="7" y="453"/>
                </a:cxn>
                <a:cxn ang="0">
                  <a:pos x="0" y="399"/>
                </a:cxn>
                <a:cxn ang="0">
                  <a:pos x="0" y="345"/>
                </a:cxn>
                <a:cxn ang="0">
                  <a:pos x="9" y="297"/>
                </a:cxn>
                <a:cxn ang="0">
                  <a:pos x="26" y="250"/>
                </a:cxn>
                <a:cxn ang="0">
                  <a:pos x="55" y="194"/>
                </a:cxn>
                <a:cxn ang="0">
                  <a:pos x="91" y="144"/>
                </a:cxn>
                <a:cxn ang="0">
                  <a:pos x="134" y="101"/>
                </a:cxn>
                <a:cxn ang="0">
                  <a:pos x="182" y="66"/>
                </a:cxn>
                <a:cxn ang="0">
                  <a:pos x="234" y="38"/>
                </a:cxn>
                <a:cxn ang="0">
                  <a:pos x="292" y="17"/>
                </a:cxn>
                <a:cxn ang="0">
                  <a:pos x="351" y="4"/>
                </a:cxn>
                <a:cxn ang="0">
                  <a:pos x="413" y="0"/>
                </a:cxn>
              </a:cxnLst>
              <a:rect l="0" t="0" r="r" b="b"/>
              <a:pathLst>
                <a:path w="763" h="692">
                  <a:moveTo>
                    <a:pt x="413" y="0"/>
                  </a:moveTo>
                  <a:lnTo>
                    <a:pt x="476" y="4"/>
                  </a:lnTo>
                  <a:lnTo>
                    <a:pt x="540" y="17"/>
                  </a:lnTo>
                  <a:lnTo>
                    <a:pt x="603" y="38"/>
                  </a:lnTo>
                  <a:lnTo>
                    <a:pt x="648" y="60"/>
                  </a:lnTo>
                  <a:lnTo>
                    <a:pt x="685" y="82"/>
                  </a:lnTo>
                  <a:lnTo>
                    <a:pt x="715" y="108"/>
                  </a:lnTo>
                  <a:lnTo>
                    <a:pt x="741" y="135"/>
                  </a:lnTo>
                  <a:lnTo>
                    <a:pt x="763" y="164"/>
                  </a:lnTo>
                  <a:lnTo>
                    <a:pt x="759" y="207"/>
                  </a:lnTo>
                  <a:lnTo>
                    <a:pt x="748" y="245"/>
                  </a:lnTo>
                  <a:lnTo>
                    <a:pt x="731" y="274"/>
                  </a:lnTo>
                  <a:lnTo>
                    <a:pt x="709" y="300"/>
                  </a:lnTo>
                  <a:lnTo>
                    <a:pt x="681" y="321"/>
                  </a:lnTo>
                  <a:lnTo>
                    <a:pt x="649" y="336"/>
                  </a:lnTo>
                  <a:lnTo>
                    <a:pt x="614" y="349"/>
                  </a:lnTo>
                  <a:lnTo>
                    <a:pt x="577" y="356"/>
                  </a:lnTo>
                  <a:lnTo>
                    <a:pt x="538" y="362"/>
                  </a:lnTo>
                  <a:lnTo>
                    <a:pt x="497" y="364"/>
                  </a:lnTo>
                  <a:lnTo>
                    <a:pt x="458" y="364"/>
                  </a:lnTo>
                  <a:lnTo>
                    <a:pt x="379" y="360"/>
                  </a:lnTo>
                  <a:lnTo>
                    <a:pt x="344" y="356"/>
                  </a:lnTo>
                  <a:lnTo>
                    <a:pt x="312" y="351"/>
                  </a:lnTo>
                  <a:lnTo>
                    <a:pt x="284" y="345"/>
                  </a:lnTo>
                  <a:lnTo>
                    <a:pt x="262" y="342"/>
                  </a:lnTo>
                  <a:lnTo>
                    <a:pt x="243" y="338"/>
                  </a:lnTo>
                  <a:lnTo>
                    <a:pt x="232" y="336"/>
                  </a:lnTo>
                  <a:lnTo>
                    <a:pt x="229" y="334"/>
                  </a:lnTo>
                  <a:lnTo>
                    <a:pt x="240" y="394"/>
                  </a:lnTo>
                  <a:lnTo>
                    <a:pt x="245" y="448"/>
                  </a:lnTo>
                  <a:lnTo>
                    <a:pt x="243" y="496"/>
                  </a:lnTo>
                  <a:lnTo>
                    <a:pt x="236" y="539"/>
                  </a:lnTo>
                  <a:lnTo>
                    <a:pt x="225" y="578"/>
                  </a:lnTo>
                  <a:lnTo>
                    <a:pt x="210" y="612"/>
                  </a:lnTo>
                  <a:lnTo>
                    <a:pt x="193" y="640"/>
                  </a:lnTo>
                  <a:lnTo>
                    <a:pt x="175" y="662"/>
                  </a:lnTo>
                  <a:lnTo>
                    <a:pt x="154" y="679"/>
                  </a:lnTo>
                  <a:lnTo>
                    <a:pt x="135" y="692"/>
                  </a:lnTo>
                  <a:lnTo>
                    <a:pt x="96" y="651"/>
                  </a:lnTo>
                  <a:lnTo>
                    <a:pt x="65" y="606"/>
                  </a:lnTo>
                  <a:lnTo>
                    <a:pt x="39" y="558"/>
                  </a:lnTo>
                  <a:lnTo>
                    <a:pt x="20" y="507"/>
                  </a:lnTo>
                  <a:lnTo>
                    <a:pt x="7" y="453"/>
                  </a:lnTo>
                  <a:lnTo>
                    <a:pt x="0" y="399"/>
                  </a:lnTo>
                  <a:lnTo>
                    <a:pt x="0" y="345"/>
                  </a:lnTo>
                  <a:lnTo>
                    <a:pt x="9" y="297"/>
                  </a:lnTo>
                  <a:lnTo>
                    <a:pt x="26" y="250"/>
                  </a:lnTo>
                  <a:lnTo>
                    <a:pt x="55" y="194"/>
                  </a:lnTo>
                  <a:lnTo>
                    <a:pt x="91" y="144"/>
                  </a:lnTo>
                  <a:lnTo>
                    <a:pt x="134" y="101"/>
                  </a:lnTo>
                  <a:lnTo>
                    <a:pt x="182" y="66"/>
                  </a:lnTo>
                  <a:lnTo>
                    <a:pt x="234" y="38"/>
                  </a:lnTo>
                  <a:lnTo>
                    <a:pt x="292" y="17"/>
                  </a:lnTo>
                  <a:lnTo>
                    <a:pt x="351" y="4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E6934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6" name="Freeform 10"/>
            <p:cNvSpPr>
              <a:spLocks/>
            </p:cNvSpPr>
            <p:nvPr/>
          </p:nvSpPr>
          <p:spPr bwMode="auto">
            <a:xfrm>
              <a:off x="1368425" y="2600325"/>
              <a:ext cx="1217612" cy="1106488"/>
            </a:xfrm>
            <a:custGeom>
              <a:avLst/>
              <a:gdLst/>
              <a:ahLst/>
              <a:cxnLst>
                <a:cxn ang="0">
                  <a:pos x="417" y="0"/>
                </a:cxn>
                <a:cxn ang="0">
                  <a:pos x="480" y="3"/>
                </a:cxn>
                <a:cxn ang="0">
                  <a:pos x="543" y="16"/>
                </a:cxn>
                <a:cxn ang="0">
                  <a:pos x="607" y="37"/>
                </a:cxn>
                <a:cxn ang="0">
                  <a:pos x="651" y="59"/>
                </a:cxn>
                <a:cxn ang="0">
                  <a:pos x="687" y="82"/>
                </a:cxn>
                <a:cxn ang="0">
                  <a:pos x="716" y="108"/>
                </a:cxn>
                <a:cxn ang="0">
                  <a:pos x="744" y="134"/>
                </a:cxn>
                <a:cxn ang="0">
                  <a:pos x="767" y="164"/>
                </a:cxn>
                <a:cxn ang="0">
                  <a:pos x="763" y="207"/>
                </a:cxn>
                <a:cxn ang="0">
                  <a:pos x="752" y="244"/>
                </a:cxn>
                <a:cxn ang="0">
                  <a:pos x="735" y="274"/>
                </a:cxn>
                <a:cxn ang="0">
                  <a:pos x="713" y="300"/>
                </a:cxn>
                <a:cxn ang="0">
                  <a:pos x="685" y="320"/>
                </a:cxn>
                <a:cxn ang="0">
                  <a:pos x="653" y="335"/>
                </a:cxn>
                <a:cxn ang="0">
                  <a:pos x="618" y="348"/>
                </a:cxn>
                <a:cxn ang="0">
                  <a:pos x="581" y="356"/>
                </a:cxn>
                <a:cxn ang="0">
                  <a:pos x="541" y="361"/>
                </a:cxn>
                <a:cxn ang="0">
                  <a:pos x="500" y="363"/>
                </a:cxn>
                <a:cxn ang="0">
                  <a:pos x="461" y="363"/>
                </a:cxn>
                <a:cxn ang="0">
                  <a:pos x="383" y="360"/>
                </a:cxn>
                <a:cxn ang="0">
                  <a:pos x="348" y="356"/>
                </a:cxn>
                <a:cxn ang="0">
                  <a:pos x="316" y="350"/>
                </a:cxn>
                <a:cxn ang="0">
                  <a:pos x="288" y="345"/>
                </a:cxn>
                <a:cxn ang="0">
                  <a:pos x="266" y="341"/>
                </a:cxn>
                <a:cxn ang="0">
                  <a:pos x="247" y="337"/>
                </a:cxn>
                <a:cxn ang="0">
                  <a:pos x="236" y="335"/>
                </a:cxn>
                <a:cxn ang="0">
                  <a:pos x="232" y="333"/>
                </a:cxn>
                <a:cxn ang="0">
                  <a:pos x="245" y="395"/>
                </a:cxn>
                <a:cxn ang="0">
                  <a:pos x="251" y="451"/>
                </a:cxn>
                <a:cxn ang="0">
                  <a:pos x="249" y="501"/>
                </a:cxn>
                <a:cxn ang="0">
                  <a:pos x="242" y="544"/>
                </a:cxn>
                <a:cxn ang="0">
                  <a:pos x="230" y="583"/>
                </a:cxn>
                <a:cxn ang="0">
                  <a:pos x="216" y="615"/>
                </a:cxn>
                <a:cxn ang="0">
                  <a:pos x="197" y="643"/>
                </a:cxn>
                <a:cxn ang="0">
                  <a:pos x="178" y="663"/>
                </a:cxn>
                <a:cxn ang="0">
                  <a:pos x="158" y="680"/>
                </a:cxn>
                <a:cxn ang="0">
                  <a:pos x="139" y="691"/>
                </a:cxn>
                <a:cxn ang="0">
                  <a:pos x="121" y="697"/>
                </a:cxn>
                <a:cxn ang="0">
                  <a:pos x="81" y="649"/>
                </a:cxn>
                <a:cxn ang="0">
                  <a:pos x="50" y="598"/>
                </a:cxn>
                <a:cxn ang="0">
                  <a:pos x="26" y="544"/>
                </a:cxn>
                <a:cxn ang="0">
                  <a:pos x="9" y="486"/>
                </a:cxn>
                <a:cxn ang="0">
                  <a:pos x="0" y="429"/>
                </a:cxn>
                <a:cxn ang="0">
                  <a:pos x="0" y="369"/>
                </a:cxn>
                <a:cxn ang="0">
                  <a:pos x="11" y="309"/>
                </a:cxn>
                <a:cxn ang="0">
                  <a:pos x="29" y="249"/>
                </a:cxn>
                <a:cxn ang="0">
                  <a:pos x="57" y="194"/>
                </a:cxn>
                <a:cxn ang="0">
                  <a:pos x="95" y="143"/>
                </a:cxn>
                <a:cxn ang="0">
                  <a:pos x="137" y="100"/>
                </a:cxn>
                <a:cxn ang="0">
                  <a:pos x="186" y="65"/>
                </a:cxn>
                <a:cxn ang="0">
                  <a:pos x="238" y="37"/>
                </a:cxn>
                <a:cxn ang="0">
                  <a:pos x="294" y="16"/>
                </a:cxn>
                <a:cxn ang="0">
                  <a:pos x="353" y="3"/>
                </a:cxn>
                <a:cxn ang="0">
                  <a:pos x="417" y="0"/>
                </a:cxn>
              </a:cxnLst>
              <a:rect l="0" t="0" r="r" b="b"/>
              <a:pathLst>
                <a:path w="767" h="697">
                  <a:moveTo>
                    <a:pt x="417" y="0"/>
                  </a:moveTo>
                  <a:lnTo>
                    <a:pt x="480" y="3"/>
                  </a:lnTo>
                  <a:lnTo>
                    <a:pt x="543" y="16"/>
                  </a:lnTo>
                  <a:lnTo>
                    <a:pt x="607" y="37"/>
                  </a:lnTo>
                  <a:lnTo>
                    <a:pt x="651" y="59"/>
                  </a:lnTo>
                  <a:lnTo>
                    <a:pt x="687" y="82"/>
                  </a:lnTo>
                  <a:lnTo>
                    <a:pt x="716" y="108"/>
                  </a:lnTo>
                  <a:lnTo>
                    <a:pt x="744" y="134"/>
                  </a:lnTo>
                  <a:lnTo>
                    <a:pt x="767" y="164"/>
                  </a:lnTo>
                  <a:lnTo>
                    <a:pt x="763" y="207"/>
                  </a:lnTo>
                  <a:lnTo>
                    <a:pt x="752" y="244"/>
                  </a:lnTo>
                  <a:lnTo>
                    <a:pt x="735" y="274"/>
                  </a:lnTo>
                  <a:lnTo>
                    <a:pt x="713" y="300"/>
                  </a:lnTo>
                  <a:lnTo>
                    <a:pt x="685" y="320"/>
                  </a:lnTo>
                  <a:lnTo>
                    <a:pt x="653" y="335"/>
                  </a:lnTo>
                  <a:lnTo>
                    <a:pt x="618" y="348"/>
                  </a:lnTo>
                  <a:lnTo>
                    <a:pt x="581" y="356"/>
                  </a:lnTo>
                  <a:lnTo>
                    <a:pt x="541" y="361"/>
                  </a:lnTo>
                  <a:lnTo>
                    <a:pt x="500" y="363"/>
                  </a:lnTo>
                  <a:lnTo>
                    <a:pt x="461" y="363"/>
                  </a:lnTo>
                  <a:lnTo>
                    <a:pt x="383" y="360"/>
                  </a:lnTo>
                  <a:lnTo>
                    <a:pt x="348" y="356"/>
                  </a:lnTo>
                  <a:lnTo>
                    <a:pt x="316" y="350"/>
                  </a:lnTo>
                  <a:lnTo>
                    <a:pt x="288" y="345"/>
                  </a:lnTo>
                  <a:lnTo>
                    <a:pt x="266" y="341"/>
                  </a:lnTo>
                  <a:lnTo>
                    <a:pt x="247" y="337"/>
                  </a:lnTo>
                  <a:lnTo>
                    <a:pt x="236" y="335"/>
                  </a:lnTo>
                  <a:lnTo>
                    <a:pt x="232" y="333"/>
                  </a:lnTo>
                  <a:lnTo>
                    <a:pt x="245" y="395"/>
                  </a:lnTo>
                  <a:lnTo>
                    <a:pt x="251" y="451"/>
                  </a:lnTo>
                  <a:lnTo>
                    <a:pt x="249" y="501"/>
                  </a:lnTo>
                  <a:lnTo>
                    <a:pt x="242" y="544"/>
                  </a:lnTo>
                  <a:lnTo>
                    <a:pt x="230" y="583"/>
                  </a:lnTo>
                  <a:lnTo>
                    <a:pt x="216" y="615"/>
                  </a:lnTo>
                  <a:lnTo>
                    <a:pt x="197" y="643"/>
                  </a:lnTo>
                  <a:lnTo>
                    <a:pt x="178" y="663"/>
                  </a:lnTo>
                  <a:lnTo>
                    <a:pt x="158" y="680"/>
                  </a:lnTo>
                  <a:lnTo>
                    <a:pt x="139" y="691"/>
                  </a:lnTo>
                  <a:lnTo>
                    <a:pt x="121" y="697"/>
                  </a:lnTo>
                  <a:lnTo>
                    <a:pt x="81" y="649"/>
                  </a:lnTo>
                  <a:lnTo>
                    <a:pt x="50" y="598"/>
                  </a:lnTo>
                  <a:lnTo>
                    <a:pt x="26" y="544"/>
                  </a:lnTo>
                  <a:lnTo>
                    <a:pt x="9" y="486"/>
                  </a:lnTo>
                  <a:lnTo>
                    <a:pt x="0" y="429"/>
                  </a:lnTo>
                  <a:lnTo>
                    <a:pt x="0" y="369"/>
                  </a:lnTo>
                  <a:lnTo>
                    <a:pt x="11" y="309"/>
                  </a:lnTo>
                  <a:lnTo>
                    <a:pt x="29" y="249"/>
                  </a:lnTo>
                  <a:lnTo>
                    <a:pt x="57" y="194"/>
                  </a:lnTo>
                  <a:lnTo>
                    <a:pt x="95" y="143"/>
                  </a:lnTo>
                  <a:lnTo>
                    <a:pt x="137" y="100"/>
                  </a:lnTo>
                  <a:lnTo>
                    <a:pt x="186" y="65"/>
                  </a:lnTo>
                  <a:lnTo>
                    <a:pt x="238" y="37"/>
                  </a:lnTo>
                  <a:lnTo>
                    <a:pt x="294" y="16"/>
                  </a:lnTo>
                  <a:lnTo>
                    <a:pt x="353" y="3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7" name="Freeform 11"/>
            <p:cNvSpPr>
              <a:spLocks/>
            </p:cNvSpPr>
            <p:nvPr/>
          </p:nvSpPr>
          <p:spPr bwMode="auto">
            <a:xfrm>
              <a:off x="2047875" y="4138613"/>
              <a:ext cx="277812" cy="169863"/>
            </a:xfrm>
            <a:custGeom>
              <a:avLst/>
              <a:gdLst/>
              <a:ahLst/>
              <a:cxnLst>
                <a:cxn ang="0">
                  <a:pos x="175" y="0"/>
                </a:cxn>
                <a:cxn ang="0">
                  <a:pos x="138" y="105"/>
                </a:cxn>
                <a:cxn ang="0">
                  <a:pos x="89" y="107"/>
                </a:cxn>
                <a:cxn ang="0">
                  <a:pos x="0" y="8"/>
                </a:cxn>
                <a:cxn ang="0">
                  <a:pos x="54" y="6"/>
                </a:cxn>
                <a:cxn ang="0">
                  <a:pos x="113" y="4"/>
                </a:cxn>
                <a:cxn ang="0">
                  <a:pos x="175" y="0"/>
                </a:cxn>
              </a:cxnLst>
              <a:rect l="0" t="0" r="r" b="b"/>
              <a:pathLst>
                <a:path w="175" h="107">
                  <a:moveTo>
                    <a:pt x="175" y="0"/>
                  </a:moveTo>
                  <a:lnTo>
                    <a:pt x="138" y="105"/>
                  </a:lnTo>
                  <a:lnTo>
                    <a:pt x="89" y="107"/>
                  </a:lnTo>
                  <a:lnTo>
                    <a:pt x="0" y="8"/>
                  </a:lnTo>
                  <a:lnTo>
                    <a:pt x="54" y="6"/>
                  </a:lnTo>
                  <a:lnTo>
                    <a:pt x="113" y="4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8" name="Freeform 12"/>
            <p:cNvSpPr>
              <a:spLocks/>
            </p:cNvSpPr>
            <p:nvPr/>
          </p:nvSpPr>
          <p:spPr bwMode="auto">
            <a:xfrm>
              <a:off x="2178050" y="4278313"/>
              <a:ext cx="250825" cy="9652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67" y="56"/>
                </a:cxn>
                <a:cxn ang="0">
                  <a:pos x="82" y="116"/>
                </a:cxn>
                <a:cxn ang="0">
                  <a:pos x="97" y="173"/>
                </a:cxn>
                <a:cxn ang="0">
                  <a:pos x="110" y="231"/>
                </a:cxn>
                <a:cxn ang="0">
                  <a:pos x="121" y="287"/>
                </a:cxn>
                <a:cxn ang="0">
                  <a:pos x="130" y="339"/>
                </a:cxn>
                <a:cxn ang="0">
                  <a:pos x="139" y="386"/>
                </a:cxn>
                <a:cxn ang="0">
                  <a:pos x="145" y="427"/>
                </a:cxn>
                <a:cxn ang="0">
                  <a:pos x="151" y="462"/>
                </a:cxn>
                <a:cxn ang="0">
                  <a:pos x="154" y="488"/>
                </a:cxn>
                <a:cxn ang="0">
                  <a:pos x="158" y="505"/>
                </a:cxn>
                <a:cxn ang="0">
                  <a:pos x="158" y="511"/>
                </a:cxn>
                <a:cxn ang="0">
                  <a:pos x="84" y="608"/>
                </a:cxn>
                <a:cxn ang="0">
                  <a:pos x="0" y="520"/>
                </a:cxn>
                <a:cxn ang="0">
                  <a:pos x="3" y="470"/>
                </a:cxn>
                <a:cxn ang="0">
                  <a:pos x="5" y="416"/>
                </a:cxn>
                <a:cxn ang="0">
                  <a:pos x="7" y="360"/>
                </a:cxn>
                <a:cxn ang="0">
                  <a:pos x="9" y="302"/>
                </a:cxn>
                <a:cxn ang="0">
                  <a:pos x="9" y="95"/>
                </a:cxn>
                <a:cxn ang="0">
                  <a:pos x="7" y="58"/>
                </a:cxn>
                <a:cxn ang="0">
                  <a:pos x="7" y="4"/>
                </a:cxn>
                <a:cxn ang="0">
                  <a:pos x="50" y="0"/>
                </a:cxn>
              </a:cxnLst>
              <a:rect l="0" t="0" r="r" b="b"/>
              <a:pathLst>
                <a:path w="158" h="608">
                  <a:moveTo>
                    <a:pt x="50" y="0"/>
                  </a:moveTo>
                  <a:lnTo>
                    <a:pt x="67" y="56"/>
                  </a:lnTo>
                  <a:lnTo>
                    <a:pt x="82" y="116"/>
                  </a:lnTo>
                  <a:lnTo>
                    <a:pt x="97" y="173"/>
                  </a:lnTo>
                  <a:lnTo>
                    <a:pt x="110" y="231"/>
                  </a:lnTo>
                  <a:lnTo>
                    <a:pt x="121" y="287"/>
                  </a:lnTo>
                  <a:lnTo>
                    <a:pt x="130" y="339"/>
                  </a:lnTo>
                  <a:lnTo>
                    <a:pt x="139" y="386"/>
                  </a:lnTo>
                  <a:lnTo>
                    <a:pt x="145" y="427"/>
                  </a:lnTo>
                  <a:lnTo>
                    <a:pt x="151" y="462"/>
                  </a:lnTo>
                  <a:lnTo>
                    <a:pt x="154" y="488"/>
                  </a:lnTo>
                  <a:lnTo>
                    <a:pt x="158" y="505"/>
                  </a:lnTo>
                  <a:lnTo>
                    <a:pt x="158" y="511"/>
                  </a:lnTo>
                  <a:lnTo>
                    <a:pt x="84" y="608"/>
                  </a:lnTo>
                  <a:lnTo>
                    <a:pt x="0" y="520"/>
                  </a:lnTo>
                  <a:lnTo>
                    <a:pt x="3" y="470"/>
                  </a:lnTo>
                  <a:lnTo>
                    <a:pt x="5" y="416"/>
                  </a:lnTo>
                  <a:lnTo>
                    <a:pt x="7" y="360"/>
                  </a:lnTo>
                  <a:lnTo>
                    <a:pt x="9" y="302"/>
                  </a:lnTo>
                  <a:lnTo>
                    <a:pt x="9" y="95"/>
                  </a:lnTo>
                  <a:lnTo>
                    <a:pt x="7" y="58"/>
                  </a:lnTo>
                  <a:lnTo>
                    <a:pt x="7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9" name="Freeform 13"/>
            <p:cNvSpPr>
              <a:spLocks/>
            </p:cNvSpPr>
            <p:nvPr/>
          </p:nvSpPr>
          <p:spPr bwMode="auto">
            <a:xfrm>
              <a:off x="1574800" y="2682875"/>
              <a:ext cx="895350" cy="417513"/>
            </a:xfrm>
            <a:custGeom>
              <a:avLst/>
              <a:gdLst/>
              <a:ahLst/>
              <a:cxnLst>
                <a:cxn ang="0">
                  <a:pos x="411" y="0"/>
                </a:cxn>
                <a:cxn ang="0">
                  <a:pos x="417" y="2"/>
                </a:cxn>
                <a:cxn ang="0">
                  <a:pos x="432" y="5"/>
                </a:cxn>
                <a:cxn ang="0">
                  <a:pos x="452" y="11"/>
                </a:cxn>
                <a:cxn ang="0">
                  <a:pos x="477" y="20"/>
                </a:cxn>
                <a:cxn ang="0">
                  <a:pos x="503" y="33"/>
                </a:cxn>
                <a:cxn ang="0">
                  <a:pos x="527" y="50"/>
                </a:cxn>
                <a:cxn ang="0">
                  <a:pos x="547" y="71"/>
                </a:cxn>
                <a:cxn ang="0">
                  <a:pos x="560" y="95"/>
                </a:cxn>
                <a:cxn ang="0">
                  <a:pos x="564" y="112"/>
                </a:cxn>
                <a:cxn ang="0">
                  <a:pos x="564" y="132"/>
                </a:cxn>
                <a:cxn ang="0">
                  <a:pos x="560" y="153"/>
                </a:cxn>
                <a:cxn ang="0">
                  <a:pos x="551" y="175"/>
                </a:cxn>
                <a:cxn ang="0">
                  <a:pos x="538" y="196"/>
                </a:cxn>
                <a:cxn ang="0">
                  <a:pos x="518" y="216"/>
                </a:cxn>
                <a:cxn ang="0">
                  <a:pos x="491" y="233"/>
                </a:cxn>
                <a:cxn ang="0">
                  <a:pos x="460" y="248"/>
                </a:cxn>
                <a:cxn ang="0">
                  <a:pos x="419" y="257"/>
                </a:cxn>
                <a:cxn ang="0">
                  <a:pos x="370" y="263"/>
                </a:cxn>
                <a:cxn ang="0">
                  <a:pos x="302" y="263"/>
                </a:cxn>
                <a:cxn ang="0">
                  <a:pos x="240" y="259"/>
                </a:cxn>
                <a:cxn ang="0">
                  <a:pos x="184" y="252"/>
                </a:cxn>
                <a:cxn ang="0">
                  <a:pos x="136" y="240"/>
                </a:cxn>
                <a:cxn ang="0">
                  <a:pos x="95" y="227"/>
                </a:cxn>
                <a:cxn ang="0">
                  <a:pos x="61" y="214"/>
                </a:cxn>
                <a:cxn ang="0">
                  <a:pos x="35" y="203"/>
                </a:cxn>
                <a:cxn ang="0">
                  <a:pos x="15" y="192"/>
                </a:cxn>
                <a:cxn ang="0">
                  <a:pos x="4" y="184"/>
                </a:cxn>
                <a:cxn ang="0">
                  <a:pos x="0" y="183"/>
                </a:cxn>
                <a:cxn ang="0">
                  <a:pos x="63" y="190"/>
                </a:cxn>
                <a:cxn ang="0">
                  <a:pos x="119" y="192"/>
                </a:cxn>
                <a:cxn ang="0">
                  <a:pos x="169" y="186"/>
                </a:cxn>
                <a:cxn ang="0">
                  <a:pos x="214" y="175"/>
                </a:cxn>
                <a:cxn ang="0">
                  <a:pos x="253" y="160"/>
                </a:cxn>
                <a:cxn ang="0">
                  <a:pos x="289" y="143"/>
                </a:cxn>
                <a:cxn ang="0">
                  <a:pos x="316" y="123"/>
                </a:cxn>
                <a:cxn ang="0">
                  <a:pos x="343" y="102"/>
                </a:cxn>
                <a:cxn ang="0">
                  <a:pos x="361" y="80"/>
                </a:cxn>
                <a:cxn ang="0">
                  <a:pos x="378" y="60"/>
                </a:cxn>
                <a:cxn ang="0">
                  <a:pos x="391" y="41"/>
                </a:cxn>
                <a:cxn ang="0">
                  <a:pos x="400" y="24"/>
                </a:cxn>
                <a:cxn ang="0">
                  <a:pos x="406" y="11"/>
                </a:cxn>
                <a:cxn ang="0">
                  <a:pos x="411" y="0"/>
                </a:cxn>
              </a:cxnLst>
              <a:rect l="0" t="0" r="r" b="b"/>
              <a:pathLst>
                <a:path w="564" h="263">
                  <a:moveTo>
                    <a:pt x="411" y="0"/>
                  </a:moveTo>
                  <a:lnTo>
                    <a:pt x="417" y="2"/>
                  </a:lnTo>
                  <a:lnTo>
                    <a:pt x="432" y="5"/>
                  </a:lnTo>
                  <a:lnTo>
                    <a:pt x="452" y="11"/>
                  </a:lnTo>
                  <a:lnTo>
                    <a:pt x="477" y="20"/>
                  </a:lnTo>
                  <a:lnTo>
                    <a:pt x="503" y="33"/>
                  </a:lnTo>
                  <a:lnTo>
                    <a:pt x="527" y="50"/>
                  </a:lnTo>
                  <a:lnTo>
                    <a:pt x="547" y="71"/>
                  </a:lnTo>
                  <a:lnTo>
                    <a:pt x="560" y="95"/>
                  </a:lnTo>
                  <a:lnTo>
                    <a:pt x="564" y="112"/>
                  </a:lnTo>
                  <a:lnTo>
                    <a:pt x="564" y="132"/>
                  </a:lnTo>
                  <a:lnTo>
                    <a:pt x="560" y="153"/>
                  </a:lnTo>
                  <a:lnTo>
                    <a:pt x="551" y="175"/>
                  </a:lnTo>
                  <a:lnTo>
                    <a:pt x="538" y="196"/>
                  </a:lnTo>
                  <a:lnTo>
                    <a:pt x="518" y="216"/>
                  </a:lnTo>
                  <a:lnTo>
                    <a:pt x="491" y="233"/>
                  </a:lnTo>
                  <a:lnTo>
                    <a:pt x="460" y="248"/>
                  </a:lnTo>
                  <a:lnTo>
                    <a:pt x="419" y="257"/>
                  </a:lnTo>
                  <a:lnTo>
                    <a:pt x="370" y="263"/>
                  </a:lnTo>
                  <a:lnTo>
                    <a:pt x="302" y="263"/>
                  </a:lnTo>
                  <a:lnTo>
                    <a:pt x="240" y="259"/>
                  </a:lnTo>
                  <a:lnTo>
                    <a:pt x="184" y="252"/>
                  </a:lnTo>
                  <a:lnTo>
                    <a:pt x="136" y="240"/>
                  </a:lnTo>
                  <a:lnTo>
                    <a:pt x="95" y="227"/>
                  </a:lnTo>
                  <a:lnTo>
                    <a:pt x="61" y="214"/>
                  </a:lnTo>
                  <a:lnTo>
                    <a:pt x="35" y="203"/>
                  </a:lnTo>
                  <a:lnTo>
                    <a:pt x="15" y="192"/>
                  </a:lnTo>
                  <a:lnTo>
                    <a:pt x="4" y="184"/>
                  </a:lnTo>
                  <a:lnTo>
                    <a:pt x="0" y="183"/>
                  </a:lnTo>
                  <a:lnTo>
                    <a:pt x="63" y="190"/>
                  </a:lnTo>
                  <a:lnTo>
                    <a:pt x="119" y="192"/>
                  </a:lnTo>
                  <a:lnTo>
                    <a:pt x="169" y="186"/>
                  </a:lnTo>
                  <a:lnTo>
                    <a:pt x="214" y="175"/>
                  </a:lnTo>
                  <a:lnTo>
                    <a:pt x="253" y="160"/>
                  </a:lnTo>
                  <a:lnTo>
                    <a:pt x="289" y="143"/>
                  </a:lnTo>
                  <a:lnTo>
                    <a:pt x="316" y="123"/>
                  </a:lnTo>
                  <a:lnTo>
                    <a:pt x="343" y="102"/>
                  </a:lnTo>
                  <a:lnTo>
                    <a:pt x="361" y="80"/>
                  </a:lnTo>
                  <a:lnTo>
                    <a:pt x="378" y="60"/>
                  </a:lnTo>
                  <a:lnTo>
                    <a:pt x="391" y="41"/>
                  </a:lnTo>
                  <a:lnTo>
                    <a:pt x="400" y="24"/>
                  </a:lnTo>
                  <a:lnTo>
                    <a:pt x="406" y="11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0" name="Freeform 14"/>
            <p:cNvSpPr>
              <a:spLocks noEditPoints="1"/>
            </p:cNvSpPr>
            <p:nvPr/>
          </p:nvSpPr>
          <p:spPr bwMode="auto">
            <a:xfrm>
              <a:off x="2130425" y="2863850"/>
              <a:ext cx="339725" cy="241300"/>
            </a:xfrm>
            <a:custGeom>
              <a:avLst/>
              <a:gdLst/>
              <a:ahLst/>
              <a:cxnLst>
                <a:cxn ang="0">
                  <a:pos x="4" y="152"/>
                </a:cxn>
                <a:cxn ang="0">
                  <a:pos x="0" y="152"/>
                </a:cxn>
                <a:cxn ang="0">
                  <a:pos x="4" y="152"/>
                </a:cxn>
                <a:cxn ang="0">
                  <a:pos x="212" y="0"/>
                </a:cxn>
                <a:cxn ang="0">
                  <a:pos x="212" y="1"/>
                </a:cxn>
                <a:cxn ang="0">
                  <a:pos x="214" y="9"/>
                </a:cxn>
                <a:cxn ang="0">
                  <a:pos x="214" y="31"/>
                </a:cxn>
                <a:cxn ang="0">
                  <a:pos x="212" y="44"/>
                </a:cxn>
                <a:cxn ang="0">
                  <a:pos x="209" y="61"/>
                </a:cxn>
                <a:cxn ang="0">
                  <a:pos x="201" y="78"/>
                </a:cxn>
                <a:cxn ang="0">
                  <a:pos x="190" y="95"/>
                </a:cxn>
                <a:cxn ang="0">
                  <a:pos x="173" y="110"/>
                </a:cxn>
                <a:cxn ang="0">
                  <a:pos x="153" y="125"/>
                </a:cxn>
                <a:cxn ang="0">
                  <a:pos x="125" y="136"/>
                </a:cxn>
                <a:cxn ang="0">
                  <a:pos x="91" y="145"/>
                </a:cxn>
                <a:cxn ang="0">
                  <a:pos x="50" y="151"/>
                </a:cxn>
                <a:cxn ang="0">
                  <a:pos x="4" y="152"/>
                </a:cxn>
                <a:cxn ang="0">
                  <a:pos x="13" y="151"/>
                </a:cxn>
                <a:cxn ang="0">
                  <a:pos x="30" y="149"/>
                </a:cxn>
                <a:cxn ang="0">
                  <a:pos x="48" y="147"/>
                </a:cxn>
                <a:cxn ang="0">
                  <a:pos x="71" y="141"/>
                </a:cxn>
                <a:cxn ang="0">
                  <a:pos x="95" y="134"/>
                </a:cxn>
                <a:cxn ang="0">
                  <a:pos x="121" y="125"/>
                </a:cxn>
                <a:cxn ang="0">
                  <a:pos x="145" y="113"/>
                </a:cxn>
                <a:cxn ang="0">
                  <a:pos x="168" y="98"/>
                </a:cxn>
                <a:cxn ang="0">
                  <a:pos x="186" y="80"/>
                </a:cxn>
                <a:cxn ang="0">
                  <a:pos x="201" y="57"/>
                </a:cxn>
                <a:cxn ang="0">
                  <a:pos x="210" y="31"/>
                </a:cxn>
                <a:cxn ang="0">
                  <a:pos x="212" y="0"/>
                </a:cxn>
              </a:cxnLst>
              <a:rect l="0" t="0" r="r" b="b"/>
              <a:pathLst>
                <a:path w="214" h="152">
                  <a:moveTo>
                    <a:pt x="4" y="152"/>
                  </a:moveTo>
                  <a:lnTo>
                    <a:pt x="0" y="152"/>
                  </a:lnTo>
                  <a:lnTo>
                    <a:pt x="4" y="152"/>
                  </a:lnTo>
                  <a:close/>
                  <a:moveTo>
                    <a:pt x="212" y="0"/>
                  </a:moveTo>
                  <a:lnTo>
                    <a:pt x="212" y="1"/>
                  </a:lnTo>
                  <a:lnTo>
                    <a:pt x="214" y="9"/>
                  </a:lnTo>
                  <a:lnTo>
                    <a:pt x="214" y="31"/>
                  </a:lnTo>
                  <a:lnTo>
                    <a:pt x="212" y="44"/>
                  </a:lnTo>
                  <a:lnTo>
                    <a:pt x="209" y="61"/>
                  </a:lnTo>
                  <a:lnTo>
                    <a:pt x="201" y="78"/>
                  </a:lnTo>
                  <a:lnTo>
                    <a:pt x="190" y="95"/>
                  </a:lnTo>
                  <a:lnTo>
                    <a:pt x="173" y="110"/>
                  </a:lnTo>
                  <a:lnTo>
                    <a:pt x="153" y="125"/>
                  </a:lnTo>
                  <a:lnTo>
                    <a:pt x="125" y="136"/>
                  </a:lnTo>
                  <a:lnTo>
                    <a:pt x="91" y="145"/>
                  </a:lnTo>
                  <a:lnTo>
                    <a:pt x="50" y="151"/>
                  </a:lnTo>
                  <a:lnTo>
                    <a:pt x="4" y="152"/>
                  </a:lnTo>
                  <a:lnTo>
                    <a:pt x="13" y="151"/>
                  </a:lnTo>
                  <a:lnTo>
                    <a:pt x="30" y="149"/>
                  </a:lnTo>
                  <a:lnTo>
                    <a:pt x="48" y="147"/>
                  </a:lnTo>
                  <a:lnTo>
                    <a:pt x="71" y="141"/>
                  </a:lnTo>
                  <a:lnTo>
                    <a:pt x="95" y="134"/>
                  </a:lnTo>
                  <a:lnTo>
                    <a:pt x="121" y="125"/>
                  </a:lnTo>
                  <a:lnTo>
                    <a:pt x="145" y="113"/>
                  </a:lnTo>
                  <a:lnTo>
                    <a:pt x="168" y="98"/>
                  </a:lnTo>
                  <a:lnTo>
                    <a:pt x="186" y="80"/>
                  </a:lnTo>
                  <a:lnTo>
                    <a:pt x="201" y="57"/>
                  </a:lnTo>
                  <a:lnTo>
                    <a:pt x="210" y="31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A6B8B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1" name="Freeform 15"/>
            <p:cNvSpPr>
              <a:spLocks/>
            </p:cNvSpPr>
            <p:nvPr/>
          </p:nvSpPr>
          <p:spPr bwMode="auto">
            <a:xfrm>
              <a:off x="2635250" y="3011488"/>
              <a:ext cx="95250" cy="487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10" y="13"/>
                </a:cxn>
                <a:cxn ang="0">
                  <a:pos x="19" y="30"/>
                </a:cxn>
                <a:cxn ang="0">
                  <a:pos x="30" y="52"/>
                </a:cxn>
                <a:cxn ang="0">
                  <a:pos x="39" y="80"/>
                </a:cxn>
                <a:cxn ang="0">
                  <a:pos x="51" y="115"/>
                </a:cxn>
                <a:cxn ang="0">
                  <a:pos x="56" y="155"/>
                </a:cxn>
                <a:cxn ang="0">
                  <a:pos x="60" y="201"/>
                </a:cxn>
                <a:cxn ang="0">
                  <a:pos x="56" y="252"/>
                </a:cxn>
                <a:cxn ang="0">
                  <a:pos x="47" y="307"/>
                </a:cxn>
                <a:cxn ang="0">
                  <a:pos x="47" y="302"/>
                </a:cxn>
                <a:cxn ang="0">
                  <a:pos x="49" y="287"/>
                </a:cxn>
                <a:cxn ang="0">
                  <a:pos x="51" y="261"/>
                </a:cxn>
                <a:cxn ang="0">
                  <a:pos x="51" y="229"/>
                </a:cxn>
                <a:cxn ang="0">
                  <a:pos x="49" y="190"/>
                </a:cxn>
                <a:cxn ang="0">
                  <a:pos x="43" y="147"/>
                </a:cxn>
                <a:cxn ang="0">
                  <a:pos x="34" y="99"/>
                </a:cxn>
                <a:cxn ang="0">
                  <a:pos x="21" y="50"/>
                </a:cxn>
                <a:cxn ang="0">
                  <a:pos x="0" y="0"/>
                </a:cxn>
              </a:cxnLst>
              <a:rect l="0" t="0" r="r" b="b"/>
              <a:pathLst>
                <a:path w="60" h="307">
                  <a:moveTo>
                    <a:pt x="0" y="0"/>
                  </a:moveTo>
                  <a:lnTo>
                    <a:pt x="2" y="4"/>
                  </a:lnTo>
                  <a:lnTo>
                    <a:pt x="10" y="13"/>
                  </a:lnTo>
                  <a:lnTo>
                    <a:pt x="19" y="30"/>
                  </a:lnTo>
                  <a:lnTo>
                    <a:pt x="30" y="52"/>
                  </a:lnTo>
                  <a:lnTo>
                    <a:pt x="39" y="80"/>
                  </a:lnTo>
                  <a:lnTo>
                    <a:pt x="51" y="115"/>
                  </a:lnTo>
                  <a:lnTo>
                    <a:pt x="56" y="155"/>
                  </a:lnTo>
                  <a:lnTo>
                    <a:pt x="60" y="201"/>
                  </a:lnTo>
                  <a:lnTo>
                    <a:pt x="56" y="252"/>
                  </a:lnTo>
                  <a:lnTo>
                    <a:pt x="47" y="307"/>
                  </a:lnTo>
                  <a:lnTo>
                    <a:pt x="47" y="302"/>
                  </a:lnTo>
                  <a:lnTo>
                    <a:pt x="49" y="287"/>
                  </a:lnTo>
                  <a:lnTo>
                    <a:pt x="51" y="261"/>
                  </a:lnTo>
                  <a:lnTo>
                    <a:pt x="51" y="229"/>
                  </a:lnTo>
                  <a:lnTo>
                    <a:pt x="49" y="190"/>
                  </a:lnTo>
                  <a:lnTo>
                    <a:pt x="43" y="147"/>
                  </a:lnTo>
                  <a:lnTo>
                    <a:pt x="34" y="99"/>
                  </a:lnTo>
                  <a:lnTo>
                    <a:pt x="21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2" name="Freeform 16"/>
            <p:cNvSpPr>
              <a:spLocks/>
            </p:cNvSpPr>
            <p:nvPr/>
          </p:nvSpPr>
          <p:spPr bwMode="auto">
            <a:xfrm>
              <a:off x="2435225" y="4124325"/>
              <a:ext cx="168275" cy="117157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72" y="26"/>
                </a:cxn>
                <a:cxn ang="0">
                  <a:pos x="106" y="733"/>
                </a:cxn>
                <a:cxn ang="0">
                  <a:pos x="67" y="737"/>
                </a:cxn>
                <a:cxn ang="0">
                  <a:pos x="24" y="738"/>
                </a:cxn>
                <a:cxn ang="0">
                  <a:pos x="13" y="641"/>
                </a:cxn>
                <a:cxn ang="0">
                  <a:pos x="3" y="533"/>
                </a:cxn>
                <a:cxn ang="0">
                  <a:pos x="0" y="421"/>
                </a:cxn>
                <a:cxn ang="0">
                  <a:pos x="0" y="336"/>
                </a:cxn>
                <a:cxn ang="0">
                  <a:pos x="2" y="259"/>
                </a:cxn>
                <a:cxn ang="0">
                  <a:pos x="3" y="192"/>
                </a:cxn>
                <a:cxn ang="0">
                  <a:pos x="9" y="134"/>
                </a:cxn>
                <a:cxn ang="0">
                  <a:pos x="13" y="88"/>
                </a:cxn>
                <a:cxn ang="0">
                  <a:pos x="18" y="50"/>
                </a:cxn>
                <a:cxn ang="0">
                  <a:pos x="22" y="22"/>
                </a:cxn>
                <a:cxn ang="0">
                  <a:pos x="24" y="6"/>
                </a:cxn>
                <a:cxn ang="0">
                  <a:pos x="26" y="0"/>
                </a:cxn>
              </a:cxnLst>
              <a:rect l="0" t="0" r="r" b="b"/>
              <a:pathLst>
                <a:path w="106" h="738">
                  <a:moveTo>
                    <a:pt x="26" y="0"/>
                  </a:moveTo>
                  <a:lnTo>
                    <a:pt x="72" y="26"/>
                  </a:lnTo>
                  <a:lnTo>
                    <a:pt x="106" y="733"/>
                  </a:lnTo>
                  <a:lnTo>
                    <a:pt x="67" y="737"/>
                  </a:lnTo>
                  <a:lnTo>
                    <a:pt x="24" y="738"/>
                  </a:lnTo>
                  <a:lnTo>
                    <a:pt x="13" y="641"/>
                  </a:lnTo>
                  <a:lnTo>
                    <a:pt x="3" y="533"/>
                  </a:lnTo>
                  <a:lnTo>
                    <a:pt x="0" y="421"/>
                  </a:lnTo>
                  <a:lnTo>
                    <a:pt x="0" y="336"/>
                  </a:lnTo>
                  <a:lnTo>
                    <a:pt x="2" y="259"/>
                  </a:lnTo>
                  <a:lnTo>
                    <a:pt x="3" y="192"/>
                  </a:lnTo>
                  <a:lnTo>
                    <a:pt x="9" y="134"/>
                  </a:lnTo>
                  <a:lnTo>
                    <a:pt x="13" y="88"/>
                  </a:lnTo>
                  <a:lnTo>
                    <a:pt x="18" y="50"/>
                  </a:lnTo>
                  <a:lnTo>
                    <a:pt x="22" y="22"/>
                  </a:lnTo>
                  <a:lnTo>
                    <a:pt x="24" y="6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8EB8C8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3" name="Freeform 17"/>
            <p:cNvSpPr>
              <a:spLocks/>
            </p:cNvSpPr>
            <p:nvPr/>
          </p:nvSpPr>
          <p:spPr bwMode="auto">
            <a:xfrm>
              <a:off x="2452688" y="4086225"/>
              <a:ext cx="611187" cy="1208088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60" y="3"/>
                </a:cxn>
                <a:cxn ang="0">
                  <a:pos x="168" y="13"/>
                </a:cxn>
                <a:cxn ang="0">
                  <a:pos x="177" y="30"/>
                </a:cxn>
                <a:cxn ang="0">
                  <a:pos x="190" y="52"/>
                </a:cxn>
                <a:cxn ang="0">
                  <a:pos x="207" y="78"/>
                </a:cxn>
                <a:cxn ang="0">
                  <a:pos x="223" y="110"/>
                </a:cxn>
                <a:cxn ang="0">
                  <a:pos x="244" y="145"/>
                </a:cxn>
                <a:cxn ang="0">
                  <a:pos x="263" y="182"/>
                </a:cxn>
                <a:cxn ang="0">
                  <a:pos x="294" y="255"/>
                </a:cxn>
                <a:cxn ang="0">
                  <a:pos x="320" y="333"/>
                </a:cxn>
                <a:cxn ang="0">
                  <a:pos x="343" y="416"/>
                </a:cxn>
                <a:cxn ang="0">
                  <a:pos x="361" y="498"/>
                </a:cxn>
                <a:cxn ang="0">
                  <a:pos x="376" y="581"/>
                </a:cxn>
                <a:cxn ang="0">
                  <a:pos x="385" y="660"/>
                </a:cxn>
                <a:cxn ang="0">
                  <a:pos x="385" y="665"/>
                </a:cxn>
                <a:cxn ang="0">
                  <a:pos x="378" y="677"/>
                </a:cxn>
                <a:cxn ang="0">
                  <a:pos x="361" y="692"/>
                </a:cxn>
                <a:cxn ang="0">
                  <a:pos x="337" y="705"/>
                </a:cxn>
                <a:cxn ang="0">
                  <a:pos x="307" y="718"/>
                </a:cxn>
                <a:cxn ang="0">
                  <a:pos x="268" y="731"/>
                </a:cxn>
                <a:cxn ang="0">
                  <a:pos x="222" y="740"/>
                </a:cxn>
                <a:cxn ang="0">
                  <a:pos x="168" y="749"/>
                </a:cxn>
                <a:cxn ang="0">
                  <a:pos x="102" y="755"/>
                </a:cxn>
                <a:cxn ang="0">
                  <a:pos x="30" y="761"/>
                </a:cxn>
                <a:cxn ang="0">
                  <a:pos x="20" y="684"/>
                </a:cxn>
                <a:cxn ang="0">
                  <a:pos x="11" y="598"/>
                </a:cxn>
                <a:cxn ang="0">
                  <a:pos x="6" y="505"/>
                </a:cxn>
                <a:cxn ang="0">
                  <a:pos x="2" y="410"/>
                </a:cxn>
                <a:cxn ang="0">
                  <a:pos x="0" y="326"/>
                </a:cxn>
                <a:cxn ang="0">
                  <a:pos x="2" y="253"/>
                </a:cxn>
                <a:cxn ang="0">
                  <a:pos x="2" y="190"/>
                </a:cxn>
                <a:cxn ang="0">
                  <a:pos x="6" y="138"/>
                </a:cxn>
                <a:cxn ang="0">
                  <a:pos x="7" y="97"/>
                </a:cxn>
                <a:cxn ang="0">
                  <a:pos x="11" y="65"/>
                </a:cxn>
                <a:cxn ang="0">
                  <a:pos x="13" y="43"/>
                </a:cxn>
                <a:cxn ang="0">
                  <a:pos x="15" y="28"/>
                </a:cxn>
                <a:cxn ang="0">
                  <a:pos x="15" y="24"/>
                </a:cxn>
                <a:cxn ang="0">
                  <a:pos x="158" y="0"/>
                </a:cxn>
              </a:cxnLst>
              <a:rect l="0" t="0" r="r" b="b"/>
              <a:pathLst>
                <a:path w="385" h="761">
                  <a:moveTo>
                    <a:pt x="158" y="0"/>
                  </a:moveTo>
                  <a:lnTo>
                    <a:pt x="160" y="3"/>
                  </a:lnTo>
                  <a:lnTo>
                    <a:pt x="168" y="13"/>
                  </a:lnTo>
                  <a:lnTo>
                    <a:pt x="177" y="30"/>
                  </a:lnTo>
                  <a:lnTo>
                    <a:pt x="190" y="52"/>
                  </a:lnTo>
                  <a:lnTo>
                    <a:pt x="207" y="78"/>
                  </a:lnTo>
                  <a:lnTo>
                    <a:pt x="223" y="110"/>
                  </a:lnTo>
                  <a:lnTo>
                    <a:pt x="244" y="145"/>
                  </a:lnTo>
                  <a:lnTo>
                    <a:pt x="263" y="182"/>
                  </a:lnTo>
                  <a:lnTo>
                    <a:pt x="294" y="255"/>
                  </a:lnTo>
                  <a:lnTo>
                    <a:pt x="320" y="333"/>
                  </a:lnTo>
                  <a:lnTo>
                    <a:pt x="343" y="416"/>
                  </a:lnTo>
                  <a:lnTo>
                    <a:pt x="361" y="498"/>
                  </a:lnTo>
                  <a:lnTo>
                    <a:pt x="376" y="581"/>
                  </a:lnTo>
                  <a:lnTo>
                    <a:pt x="385" y="660"/>
                  </a:lnTo>
                  <a:lnTo>
                    <a:pt x="385" y="665"/>
                  </a:lnTo>
                  <a:lnTo>
                    <a:pt x="378" y="677"/>
                  </a:lnTo>
                  <a:lnTo>
                    <a:pt x="361" y="692"/>
                  </a:lnTo>
                  <a:lnTo>
                    <a:pt x="337" y="705"/>
                  </a:lnTo>
                  <a:lnTo>
                    <a:pt x="307" y="718"/>
                  </a:lnTo>
                  <a:lnTo>
                    <a:pt x="268" y="731"/>
                  </a:lnTo>
                  <a:lnTo>
                    <a:pt x="222" y="740"/>
                  </a:lnTo>
                  <a:lnTo>
                    <a:pt x="168" y="749"/>
                  </a:lnTo>
                  <a:lnTo>
                    <a:pt x="102" y="755"/>
                  </a:lnTo>
                  <a:lnTo>
                    <a:pt x="30" y="761"/>
                  </a:lnTo>
                  <a:lnTo>
                    <a:pt x="20" y="684"/>
                  </a:lnTo>
                  <a:lnTo>
                    <a:pt x="11" y="598"/>
                  </a:lnTo>
                  <a:lnTo>
                    <a:pt x="6" y="505"/>
                  </a:lnTo>
                  <a:lnTo>
                    <a:pt x="2" y="410"/>
                  </a:lnTo>
                  <a:lnTo>
                    <a:pt x="0" y="326"/>
                  </a:lnTo>
                  <a:lnTo>
                    <a:pt x="2" y="253"/>
                  </a:lnTo>
                  <a:lnTo>
                    <a:pt x="2" y="190"/>
                  </a:lnTo>
                  <a:lnTo>
                    <a:pt x="6" y="138"/>
                  </a:lnTo>
                  <a:lnTo>
                    <a:pt x="7" y="97"/>
                  </a:lnTo>
                  <a:lnTo>
                    <a:pt x="11" y="65"/>
                  </a:lnTo>
                  <a:lnTo>
                    <a:pt x="13" y="43"/>
                  </a:lnTo>
                  <a:lnTo>
                    <a:pt x="15" y="28"/>
                  </a:lnTo>
                  <a:lnTo>
                    <a:pt x="15" y="24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4" name="Freeform 18"/>
            <p:cNvSpPr>
              <a:spLocks/>
            </p:cNvSpPr>
            <p:nvPr/>
          </p:nvSpPr>
          <p:spPr bwMode="auto">
            <a:xfrm>
              <a:off x="1290638" y="4135438"/>
              <a:ext cx="417512" cy="114300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263" y="377"/>
                </a:cxn>
                <a:cxn ang="0">
                  <a:pos x="263" y="383"/>
                </a:cxn>
                <a:cxn ang="0">
                  <a:pos x="261" y="401"/>
                </a:cxn>
                <a:cxn ang="0">
                  <a:pos x="259" y="429"/>
                </a:cxn>
                <a:cxn ang="0">
                  <a:pos x="257" y="467"/>
                </a:cxn>
                <a:cxn ang="0">
                  <a:pos x="255" y="509"/>
                </a:cxn>
                <a:cxn ang="0">
                  <a:pos x="252" y="558"/>
                </a:cxn>
                <a:cxn ang="0">
                  <a:pos x="250" y="610"/>
                </a:cxn>
                <a:cxn ang="0">
                  <a:pos x="250" y="720"/>
                </a:cxn>
                <a:cxn ang="0">
                  <a:pos x="184" y="711"/>
                </a:cxn>
                <a:cxn ang="0">
                  <a:pos x="129" y="700"/>
                </a:cxn>
                <a:cxn ang="0">
                  <a:pos x="84" y="687"/>
                </a:cxn>
                <a:cxn ang="0">
                  <a:pos x="49" y="672"/>
                </a:cxn>
                <a:cxn ang="0">
                  <a:pos x="22" y="655"/>
                </a:cxn>
                <a:cxn ang="0">
                  <a:pos x="4" y="638"/>
                </a:cxn>
                <a:cxn ang="0">
                  <a:pos x="2" y="634"/>
                </a:cxn>
                <a:cxn ang="0">
                  <a:pos x="2" y="633"/>
                </a:cxn>
                <a:cxn ang="0">
                  <a:pos x="0" y="629"/>
                </a:cxn>
                <a:cxn ang="0">
                  <a:pos x="0" y="627"/>
                </a:cxn>
                <a:cxn ang="0">
                  <a:pos x="8" y="543"/>
                </a:cxn>
                <a:cxn ang="0">
                  <a:pos x="22" y="455"/>
                </a:cxn>
                <a:cxn ang="0">
                  <a:pos x="43" y="370"/>
                </a:cxn>
                <a:cxn ang="0">
                  <a:pos x="63" y="304"/>
                </a:cxn>
                <a:cxn ang="0">
                  <a:pos x="82" y="248"/>
                </a:cxn>
                <a:cxn ang="0">
                  <a:pos x="101" y="202"/>
                </a:cxn>
                <a:cxn ang="0">
                  <a:pos x="117" y="163"/>
                </a:cxn>
                <a:cxn ang="0">
                  <a:pos x="132" y="131"/>
                </a:cxn>
                <a:cxn ang="0">
                  <a:pos x="145" y="103"/>
                </a:cxn>
                <a:cxn ang="0">
                  <a:pos x="158" y="81"/>
                </a:cxn>
                <a:cxn ang="0">
                  <a:pos x="168" y="60"/>
                </a:cxn>
                <a:cxn ang="0">
                  <a:pos x="177" y="41"/>
                </a:cxn>
                <a:cxn ang="0">
                  <a:pos x="184" y="21"/>
                </a:cxn>
                <a:cxn ang="0">
                  <a:pos x="190" y="0"/>
                </a:cxn>
              </a:cxnLst>
              <a:rect l="0" t="0" r="r" b="b"/>
              <a:pathLst>
                <a:path w="263" h="720">
                  <a:moveTo>
                    <a:pt x="190" y="0"/>
                  </a:moveTo>
                  <a:lnTo>
                    <a:pt x="263" y="377"/>
                  </a:lnTo>
                  <a:lnTo>
                    <a:pt x="263" y="383"/>
                  </a:lnTo>
                  <a:lnTo>
                    <a:pt x="261" y="401"/>
                  </a:lnTo>
                  <a:lnTo>
                    <a:pt x="259" y="429"/>
                  </a:lnTo>
                  <a:lnTo>
                    <a:pt x="257" y="467"/>
                  </a:lnTo>
                  <a:lnTo>
                    <a:pt x="255" y="509"/>
                  </a:lnTo>
                  <a:lnTo>
                    <a:pt x="252" y="558"/>
                  </a:lnTo>
                  <a:lnTo>
                    <a:pt x="250" y="610"/>
                  </a:lnTo>
                  <a:lnTo>
                    <a:pt x="250" y="720"/>
                  </a:lnTo>
                  <a:lnTo>
                    <a:pt x="184" y="711"/>
                  </a:lnTo>
                  <a:lnTo>
                    <a:pt x="129" y="700"/>
                  </a:lnTo>
                  <a:lnTo>
                    <a:pt x="84" y="687"/>
                  </a:lnTo>
                  <a:lnTo>
                    <a:pt x="49" y="672"/>
                  </a:lnTo>
                  <a:lnTo>
                    <a:pt x="22" y="655"/>
                  </a:lnTo>
                  <a:lnTo>
                    <a:pt x="4" y="638"/>
                  </a:lnTo>
                  <a:lnTo>
                    <a:pt x="2" y="634"/>
                  </a:lnTo>
                  <a:lnTo>
                    <a:pt x="2" y="633"/>
                  </a:lnTo>
                  <a:lnTo>
                    <a:pt x="0" y="629"/>
                  </a:lnTo>
                  <a:lnTo>
                    <a:pt x="0" y="627"/>
                  </a:lnTo>
                  <a:lnTo>
                    <a:pt x="8" y="543"/>
                  </a:lnTo>
                  <a:lnTo>
                    <a:pt x="22" y="455"/>
                  </a:lnTo>
                  <a:lnTo>
                    <a:pt x="43" y="370"/>
                  </a:lnTo>
                  <a:lnTo>
                    <a:pt x="63" y="304"/>
                  </a:lnTo>
                  <a:lnTo>
                    <a:pt x="82" y="248"/>
                  </a:lnTo>
                  <a:lnTo>
                    <a:pt x="101" y="202"/>
                  </a:lnTo>
                  <a:lnTo>
                    <a:pt x="117" y="163"/>
                  </a:lnTo>
                  <a:lnTo>
                    <a:pt x="132" y="131"/>
                  </a:lnTo>
                  <a:lnTo>
                    <a:pt x="145" y="103"/>
                  </a:lnTo>
                  <a:lnTo>
                    <a:pt x="158" y="81"/>
                  </a:lnTo>
                  <a:lnTo>
                    <a:pt x="168" y="60"/>
                  </a:lnTo>
                  <a:lnTo>
                    <a:pt x="177" y="41"/>
                  </a:lnTo>
                  <a:lnTo>
                    <a:pt x="184" y="21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5" name="Freeform 19"/>
            <p:cNvSpPr>
              <a:spLocks/>
            </p:cNvSpPr>
            <p:nvPr/>
          </p:nvSpPr>
          <p:spPr bwMode="auto">
            <a:xfrm>
              <a:off x="1589088" y="4135438"/>
              <a:ext cx="573087" cy="11668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8" y="0"/>
                </a:cxn>
                <a:cxn ang="0">
                  <a:pos x="24" y="2"/>
                </a:cxn>
                <a:cxn ang="0">
                  <a:pos x="47" y="4"/>
                </a:cxn>
                <a:cxn ang="0">
                  <a:pos x="106" y="8"/>
                </a:cxn>
                <a:cxn ang="0">
                  <a:pos x="138" y="10"/>
                </a:cxn>
                <a:cxn ang="0">
                  <a:pos x="166" y="10"/>
                </a:cxn>
                <a:cxn ang="0">
                  <a:pos x="168" y="13"/>
                </a:cxn>
                <a:cxn ang="0">
                  <a:pos x="173" y="28"/>
                </a:cxn>
                <a:cxn ang="0">
                  <a:pos x="183" y="49"/>
                </a:cxn>
                <a:cxn ang="0">
                  <a:pos x="209" y="114"/>
                </a:cxn>
                <a:cxn ang="0">
                  <a:pos x="224" y="155"/>
                </a:cxn>
                <a:cxn ang="0">
                  <a:pos x="242" y="204"/>
                </a:cxn>
                <a:cxn ang="0">
                  <a:pos x="259" y="258"/>
                </a:cxn>
                <a:cxn ang="0">
                  <a:pos x="278" y="316"/>
                </a:cxn>
                <a:cxn ang="0">
                  <a:pos x="294" y="379"/>
                </a:cxn>
                <a:cxn ang="0">
                  <a:pos x="311" y="444"/>
                </a:cxn>
                <a:cxn ang="0">
                  <a:pos x="328" y="515"/>
                </a:cxn>
                <a:cxn ang="0">
                  <a:pos x="341" y="586"/>
                </a:cxn>
                <a:cxn ang="0">
                  <a:pos x="352" y="661"/>
                </a:cxn>
                <a:cxn ang="0">
                  <a:pos x="361" y="735"/>
                </a:cxn>
                <a:cxn ang="0">
                  <a:pos x="278" y="735"/>
                </a:cxn>
                <a:cxn ang="0">
                  <a:pos x="201" y="731"/>
                </a:cxn>
                <a:cxn ang="0">
                  <a:pos x="132" y="728"/>
                </a:cxn>
                <a:cxn ang="0">
                  <a:pos x="73" y="722"/>
                </a:cxn>
                <a:cxn ang="0">
                  <a:pos x="19" y="715"/>
                </a:cxn>
                <a:cxn ang="0">
                  <a:pos x="13" y="647"/>
                </a:cxn>
                <a:cxn ang="0">
                  <a:pos x="8" y="578"/>
                </a:cxn>
                <a:cxn ang="0">
                  <a:pos x="4" y="511"/>
                </a:cxn>
                <a:cxn ang="0">
                  <a:pos x="0" y="448"/>
                </a:cxn>
                <a:cxn ang="0">
                  <a:pos x="0" y="388"/>
                </a:cxn>
                <a:cxn ang="0">
                  <a:pos x="2" y="336"/>
                </a:cxn>
                <a:cxn ang="0">
                  <a:pos x="6" y="263"/>
                </a:cxn>
                <a:cxn ang="0">
                  <a:pos x="8" y="196"/>
                </a:cxn>
                <a:cxn ang="0">
                  <a:pos x="8" y="92"/>
                </a:cxn>
                <a:cxn ang="0">
                  <a:pos x="6" y="53"/>
                </a:cxn>
                <a:cxn ang="0">
                  <a:pos x="4" y="25"/>
                </a:cxn>
                <a:cxn ang="0">
                  <a:pos x="2" y="6"/>
                </a:cxn>
                <a:cxn ang="0">
                  <a:pos x="2" y="0"/>
                </a:cxn>
              </a:cxnLst>
              <a:rect l="0" t="0" r="r" b="b"/>
              <a:pathLst>
                <a:path w="361" h="735">
                  <a:moveTo>
                    <a:pt x="2" y="0"/>
                  </a:moveTo>
                  <a:lnTo>
                    <a:pt x="8" y="0"/>
                  </a:lnTo>
                  <a:lnTo>
                    <a:pt x="24" y="2"/>
                  </a:lnTo>
                  <a:lnTo>
                    <a:pt x="47" y="4"/>
                  </a:lnTo>
                  <a:lnTo>
                    <a:pt x="106" y="8"/>
                  </a:lnTo>
                  <a:lnTo>
                    <a:pt x="138" y="10"/>
                  </a:lnTo>
                  <a:lnTo>
                    <a:pt x="166" y="10"/>
                  </a:lnTo>
                  <a:lnTo>
                    <a:pt x="168" y="13"/>
                  </a:lnTo>
                  <a:lnTo>
                    <a:pt x="173" y="28"/>
                  </a:lnTo>
                  <a:lnTo>
                    <a:pt x="183" y="49"/>
                  </a:lnTo>
                  <a:lnTo>
                    <a:pt x="209" y="114"/>
                  </a:lnTo>
                  <a:lnTo>
                    <a:pt x="224" y="155"/>
                  </a:lnTo>
                  <a:lnTo>
                    <a:pt x="242" y="204"/>
                  </a:lnTo>
                  <a:lnTo>
                    <a:pt x="259" y="258"/>
                  </a:lnTo>
                  <a:lnTo>
                    <a:pt x="278" y="316"/>
                  </a:lnTo>
                  <a:lnTo>
                    <a:pt x="294" y="379"/>
                  </a:lnTo>
                  <a:lnTo>
                    <a:pt x="311" y="444"/>
                  </a:lnTo>
                  <a:lnTo>
                    <a:pt x="328" y="515"/>
                  </a:lnTo>
                  <a:lnTo>
                    <a:pt x="341" y="586"/>
                  </a:lnTo>
                  <a:lnTo>
                    <a:pt x="352" y="661"/>
                  </a:lnTo>
                  <a:lnTo>
                    <a:pt x="361" y="735"/>
                  </a:lnTo>
                  <a:lnTo>
                    <a:pt x="278" y="735"/>
                  </a:lnTo>
                  <a:lnTo>
                    <a:pt x="201" y="731"/>
                  </a:lnTo>
                  <a:lnTo>
                    <a:pt x="132" y="728"/>
                  </a:lnTo>
                  <a:lnTo>
                    <a:pt x="73" y="722"/>
                  </a:lnTo>
                  <a:lnTo>
                    <a:pt x="19" y="715"/>
                  </a:lnTo>
                  <a:lnTo>
                    <a:pt x="13" y="647"/>
                  </a:lnTo>
                  <a:lnTo>
                    <a:pt x="8" y="578"/>
                  </a:lnTo>
                  <a:lnTo>
                    <a:pt x="4" y="511"/>
                  </a:lnTo>
                  <a:lnTo>
                    <a:pt x="0" y="448"/>
                  </a:lnTo>
                  <a:lnTo>
                    <a:pt x="0" y="388"/>
                  </a:lnTo>
                  <a:lnTo>
                    <a:pt x="2" y="336"/>
                  </a:lnTo>
                  <a:lnTo>
                    <a:pt x="6" y="263"/>
                  </a:lnTo>
                  <a:lnTo>
                    <a:pt x="8" y="196"/>
                  </a:lnTo>
                  <a:lnTo>
                    <a:pt x="8" y="92"/>
                  </a:lnTo>
                  <a:lnTo>
                    <a:pt x="6" y="53"/>
                  </a:lnTo>
                  <a:lnTo>
                    <a:pt x="4" y="25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6" name="Freeform 20"/>
            <p:cNvSpPr>
              <a:spLocks/>
            </p:cNvSpPr>
            <p:nvPr/>
          </p:nvSpPr>
          <p:spPr bwMode="auto">
            <a:xfrm>
              <a:off x="1660525" y="4719638"/>
              <a:ext cx="55562" cy="56197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8" y="93"/>
                </a:cxn>
                <a:cxn ang="0">
                  <a:pos x="24" y="186"/>
                </a:cxn>
                <a:cxn ang="0">
                  <a:pos x="24" y="354"/>
                </a:cxn>
                <a:cxn ang="0">
                  <a:pos x="17" y="352"/>
                </a:cxn>
                <a:cxn ang="0">
                  <a:pos x="7" y="352"/>
                </a:cxn>
                <a:cxn ang="0">
                  <a:pos x="0" y="350"/>
                </a:cxn>
                <a:cxn ang="0">
                  <a:pos x="2" y="268"/>
                </a:cxn>
                <a:cxn ang="0">
                  <a:pos x="5" y="197"/>
                </a:cxn>
                <a:cxn ang="0">
                  <a:pos x="11" y="138"/>
                </a:cxn>
                <a:cxn ang="0">
                  <a:pos x="17" y="89"/>
                </a:cxn>
                <a:cxn ang="0">
                  <a:pos x="24" y="50"/>
                </a:cxn>
                <a:cxn ang="0">
                  <a:pos x="30" y="22"/>
                </a:cxn>
                <a:cxn ang="0">
                  <a:pos x="33" y="5"/>
                </a:cxn>
                <a:cxn ang="0">
                  <a:pos x="35" y="0"/>
                </a:cxn>
              </a:cxnLst>
              <a:rect l="0" t="0" r="r" b="b"/>
              <a:pathLst>
                <a:path w="35" h="354">
                  <a:moveTo>
                    <a:pt x="35" y="0"/>
                  </a:moveTo>
                  <a:lnTo>
                    <a:pt x="28" y="93"/>
                  </a:lnTo>
                  <a:lnTo>
                    <a:pt x="24" y="186"/>
                  </a:lnTo>
                  <a:lnTo>
                    <a:pt x="24" y="354"/>
                  </a:lnTo>
                  <a:lnTo>
                    <a:pt x="17" y="352"/>
                  </a:lnTo>
                  <a:lnTo>
                    <a:pt x="7" y="352"/>
                  </a:lnTo>
                  <a:lnTo>
                    <a:pt x="0" y="350"/>
                  </a:lnTo>
                  <a:lnTo>
                    <a:pt x="2" y="268"/>
                  </a:lnTo>
                  <a:lnTo>
                    <a:pt x="5" y="197"/>
                  </a:lnTo>
                  <a:lnTo>
                    <a:pt x="11" y="138"/>
                  </a:lnTo>
                  <a:lnTo>
                    <a:pt x="17" y="89"/>
                  </a:lnTo>
                  <a:lnTo>
                    <a:pt x="24" y="50"/>
                  </a:lnTo>
                  <a:lnTo>
                    <a:pt x="30" y="22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7" name="Freeform 21"/>
            <p:cNvSpPr>
              <a:spLocks/>
            </p:cNvSpPr>
            <p:nvPr/>
          </p:nvSpPr>
          <p:spPr bwMode="auto">
            <a:xfrm>
              <a:off x="2713038" y="4648200"/>
              <a:ext cx="134937" cy="612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7" y="17"/>
                </a:cxn>
                <a:cxn ang="0">
                  <a:pos x="15" y="37"/>
                </a:cxn>
                <a:cxn ang="0">
                  <a:pos x="24" y="69"/>
                </a:cxn>
                <a:cxn ang="0">
                  <a:pos x="35" y="108"/>
                </a:cxn>
                <a:cxn ang="0">
                  <a:pos x="48" y="160"/>
                </a:cxn>
                <a:cxn ang="0">
                  <a:pos x="61" y="222"/>
                </a:cxn>
                <a:cxn ang="0">
                  <a:pos x="74" y="295"/>
                </a:cxn>
                <a:cxn ang="0">
                  <a:pos x="85" y="380"/>
                </a:cxn>
                <a:cxn ang="0">
                  <a:pos x="74" y="384"/>
                </a:cxn>
                <a:cxn ang="0">
                  <a:pos x="61" y="386"/>
                </a:cxn>
                <a:cxn ang="0">
                  <a:pos x="58" y="332"/>
                </a:cxn>
                <a:cxn ang="0">
                  <a:pos x="50" y="270"/>
                </a:cxn>
                <a:cxn ang="0">
                  <a:pos x="41" y="205"/>
                </a:cxn>
                <a:cxn ang="0">
                  <a:pos x="31" y="134"/>
                </a:cxn>
                <a:cxn ang="0">
                  <a:pos x="17" y="65"/>
                </a:cxn>
                <a:cxn ang="0">
                  <a:pos x="0" y="0"/>
                </a:cxn>
              </a:cxnLst>
              <a:rect l="0" t="0" r="r" b="b"/>
              <a:pathLst>
                <a:path w="85" h="386">
                  <a:moveTo>
                    <a:pt x="0" y="0"/>
                  </a:moveTo>
                  <a:lnTo>
                    <a:pt x="2" y="4"/>
                  </a:lnTo>
                  <a:lnTo>
                    <a:pt x="7" y="17"/>
                  </a:lnTo>
                  <a:lnTo>
                    <a:pt x="15" y="37"/>
                  </a:lnTo>
                  <a:lnTo>
                    <a:pt x="24" y="69"/>
                  </a:lnTo>
                  <a:lnTo>
                    <a:pt x="35" y="108"/>
                  </a:lnTo>
                  <a:lnTo>
                    <a:pt x="48" y="160"/>
                  </a:lnTo>
                  <a:lnTo>
                    <a:pt x="61" y="222"/>
                  </a:lnTo>
                  <a:lnTo>
                    <a:pt x="74" y="295"/>
                  </a:lnTo>
                  <a:lnTo>
                    <a:pt x="85" y="380"/>
                  </a:lnTo>
                  <a:lnTo>
                    <a:pt x="74" y="384"/>
                  </a:lnTo>
                  <a:lnTo>
                    <a:pt x="61" y="386"/>
                  </a:lnTo>
                  <a:lnTo>
                    <a:pt x="58" y="332"/>
                  </a:lnTo>
                  <a:lnTo>
                    <a:pt x="50" y="270"/>
                  </a:lnTo>
                  <a:lnTo>
                    <a:pt x="41" y="205"/>
                  </a:lnTo>
                  <a:lnTo>
                    <a:pt x="31" y="134"/>
                  </a:lnTo>
                  <a:lnTo>
                    <a:pt x="17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8" name="Freeform 22"/>
            <p:cNvSpPr>
              <a:spLocks/>
            </p:cNvSpPr>
            <p:nvPr/>
          </p:nvSpPr>
          <p:spPr bwMode="auto">
            <a:xfrm>
              <a:off x="1773238" y="4760913"/>
              <a:ext cx="206375" cy="6826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30" y="11"/>
                </a:cxn>
                <a:cxn ang="0">
                  <a:pos x="128" y="43"/>
                </a:cxn>
                <a:cxn ang="0">
                  <a:pos x="0" y="33"/>
                </a:cxn>
                <a:cxn ang="0">
                  <a:pos x="2" y="0"/>
                </a:cxn>
              </a:cxnLst>
              <a:rect l="0" t="0" r="r" b="b"/>
              <a:pathLst>
                <a:path w="130" h="43">
                  <a:moveTo>
                    <a:pt x="2" y="0"/>
                  </a:moveTo>
                  <a:lnTo>
                    <a:pt x="130" y="11"/>
                  </a:lnTo>
                  <a:lnTo>
                    <a:pt x="128" y="43"/>
                  </a:lnTo>
                  <a:lnTo>
                    <a:pt x="0" y="3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5121713" y="5651898"/>
            <a:ext cx="307528" cy="468588"/>
            <a:chOff x="6700838" y="2600325"/>
            <a:chExt cx="1773237" cy="2701926"/>
          </a:xfrm>
        </p:grpSpPr>
        <p:sp>
          <p:nvSpPr>
            <p:cNvPr id="143" name="Freeform 23"/>
            <p:cNvSpPr>
              <a:spLocks/>
            </p:cNvSpPr>
            <p:nvPr/>
          </p:nvSpPr>
          <p:spPr bwMode="auto">
            <a:xfrm>
              <a:off x="7232650" y="4124325"/>
              <a:ext cx="777875" cy="1177925"/>
            </a:xfrm>
            <a:custGeom>
              <a:avLst/>
              <a:gdLst/>
              <a:ahLst/>
              <a:cxnLst>
                <a:cxn ang="0">
                  <a:pos x="412" y="0"/>
                </a:cxn>
                <a:cxn ang="0">
                  <a:pos x="434" y="11"/>
                </a:cxn>
                <a:cxn ang="0">
                  <a:pos x="447" y="15"/>
                </a:cxn>
                <a:cxn ang="0">
                  <a:pos x="458" y="17"/>
                </a:cxn>
                <a:cxn ang="0">
                  <a:pos x="490" y="733"/>
                </a:cxn>
                <a:cxn ang="0">
                  <a:pos x="413" y="738"/>
                </a:cxn>
                <a:cxn ang="0">
                  <a:pos x="324" y="740"/>
                </a:cxn>
                <a:cxn ang="0">
                  <a:pos x="223" y="742"/>
                </a:cxn>
                <a:cxn ang="0">
                  <a:pos x="151" y="742"/>
                </a:cxn>
                <a:cxn ang="0">
                  <a:pos x="84" y="740"/>
                </a:cxn>
                <a:cxn ang="0">
                  <a:pos x="0" y="34"/>
                </a:cxn>
                <a:cxn ang="0">
                  <a:pos x="17" y="19"/>
                </a:cxn>
                <a:cxn ang="0">
                  <a:pos x="93" y="19"/>
                </a:cxn>
                <a:cxn ang="0">
                  <a:pos x="147" y="17"/>
                </a:cxn>
                <a:cxn ang="0">
                  <a:pos x="209" y="15"/>
                </a:cxn>
                <a:cxn ang="0">
                  <a:pos x="274" y="11"/>
                </a:cxn>
                <a:cxn ang="0">
                  <a:pos x="343" y="7"/>
                </a:cxn>
                <a:cxn ang="0">
                  <a:pos x="412" y="0"/>
                </a:cxn>
              </a:cxnLst>
              <a:rect l="0" t="0" r="r" b="b"/>
              <a:pathLst>
                <a:path w="490" h="742">
                  <a:moveTo>
                    <a:pt x="412" y="0"/>
                  </a:moveTo>
                  <a:lnTo>
                    <a:pt x="434" y="11"/>
                  </a:lnTo>
                  <a:lnTo>
                    <a:pt x="447" y="15"/>
                  </a:lnTo>
                  <a:lnTo>
                    <a:pt x="458" y="17"/>
                  </a:lnTo>
                  <a:lnTo>
                    <a:pt x="490" y="733"/>
                  </a:lnTo>
                  <a:lnTo>
                    <a:pt x="413" y="738"/>
                  </a:lnTo>
                  <a:lnTo>
                    <a:pt x="324" y="740"/>
                  </a:lnTo>
                  <a:lnTo>
                    <a:pt x="223" y="742"/>
                  </a:lnTo>
                  <a:lnTo>
                    <a:pt x="151" y="742"/>
                  </a:lnTo>
                  <a:lnTo>
                    <a:pt x="84" y="740"/>
                  </a:lnTo>
                  <a:lnTo>
                    <a:pt x="0" y="34"/>
                  </a:lnTo>
                  <a:lnTo>
                    <a:pt x="17" y="19"/>
                  </a:lnTo>
                  <a:lnTo>
                    <a:pt x="93" y="19"/>
                  </a:lnTo>
                  <a:lnTo>
                    <a:pt x="147" y="17"/>
                  </a:lnTo>
                  <a:lnTo>
                    <a:pt x="209" y="15"/>
                  </a:lnTo>
                  <a:lnTo>
                    <a:pt x="274" y="11"/>
                  </a:lnTo>
                  <a:lnTo>
                    <a:pt x="343" y="7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E2F9F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" name="Freeform 24"/>
            <p:cNvSpPr>
              <a:spLocks/>
            </p:cNvSpPr>
            <p:nvPr/>
          </p:nvSpPr>
          <p:spPr bwMode="auto">
            <a:xfrm>
              <a:off x="7253288" y="4144963"/>
              <a:ext cx="339725" cy="263525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132" y="166"/>
                </a:cxn>
                <a:cxn ang="0">
                  <a:pos x="117" y="158"/>
                </a:cxn>
                <a:cxn ang="0">
                  <a:pos x="99" y="147"/>
                </a:cxn>
                <a:cxn ang="0">
                  <a:pos x="78" y="131"/>
                </a:cxn>
                <a:cxn ang="0">
                  <a:pos x="54" y="106"/>
                </a:cxn>
                <a:cxn ang="0">
                  <a:pos x="45" y="93"/>
                </a:cxn>
                <a:cxn ang="0">
                  <a:pos x="34" y="75"/>
                </a:cxn>
                <a:cxn ang="0">
                  <a:pos x="15" y="37"/>
                </a:cxn>
                <a:cxn ang="0">
                  <a:pos x="7" y="21"/>
                </a:cxn>
                <a:cxn ang="0">
                  <a:pos x="2" y="7"/>
                </a:cxn>
                <a:cxn ang="0">
                  <a:pos x="0" y="4"/>
                </a:cxn>
                <a:cxn ang="0">
                  <a:pos x="28" y="11"/>
                </a:cxn>
                <a:cxn ang="0">
                  <a:pos x="63" y="13"/>
                </a:cxn>
                <a:cxn ang="0">
                  <a:pos x="108" y="11"/>
                </a:cxn>
                <a:cxn ang="0">
                  <a:pos x="158" y="7"/>
                </a:cxn>
                <a:cxn ang="0">
                  <a:pos x="214" y="0"/>
                </a:cxn>
              </a:cxnLst>
              <a:rect l="0" t="0" r="r" b="b"/>
              <a:pathLst>
                <a:path w="214" h="166">
                  <a:moveTo>
                    <a:pt x="214" y="0"/>
                  </a:moveTo>
                  <a:lnTo>
                    <a:pt x="132" y="166"/>
                  </a:lnTo>
                  <a:lnTo>
                    <a:pt x="117" y="158"/>
                  </a:lnTo>
                  <a:lnTo>
                    <a:pt x="99" y="147"/>
                  </a:lnTo>
                  <a:lnTo>
                    <a:pt x="78" y="131"/>
                  </a:lnTo>
                  <a:lnTo>
                    <a:pt x="54" y="106"/>
                  </a:lnTo>
                  <a:lnTo>
                    <a:pt x="45" y="93"/>
                  </a:lnTo>
                  <a:lnTo>
                    <a:pt x="34" y="75"/>
                  </a:lnTo>
                  <a:lnTo>
                    <a:pt x="15" y="37"/>
                  </a:lnTo>
                  <a:lnTo>
                    <a:pt x="7" y="21"/>
                  </a:lnTo>
                  <a:lnTo>
                    <a:pt x="2" y="7"/>
                  </a:lnTo>
                  <a:lnTo>
                    <a:pt x="0" y="4"/>
                  </a:lnTo>
                  <a:lnTo>
                    <a:pt x="28" y="11"/>
                  </a:lnTo>
                  <a:lnTo>
                    <a:pt x="63" y="13"/>
                  </a:lnTo>
                  <a:lnTo>
                    <a:pt x="108" y="11"/>
                  </a:lnTo>
                  <a:lnTo>
                    <a:pt x="158" y="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5" name="Freeform 25"/>
            <p:cNvSpPr>
              <a:spLocks/>
            </p:cNvSpPr>
            <p:nvPr/>
          </p:nvSpPr>
          <p:spPr bwMode="auto">
            <a:xfrm>
              <a:off x="6777038" y="2600325"/>
              <a:ext cx="1409700" cy="1363663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79" y="3"/>
                </a:cxn>
                <a:cxn ang="0">
                  <a:pos x="544" y="16"/>
                </a:cxn>
                <a:cxn ang="0">
                  <a:pos x="607" y="37"/>
                </a:cxn>
                <a:cxn ang="0">
                  <a:pos x="663" y="65"/>
                </a:cxn>
                <a:cxn ang="0">
                  <a:pos x="712" y="102"/>
                </a:cxn>
                <a:cxn ang="0">
                  <a:pos x="756" y="145"/>
                </a:cxn>
                <a:cxn ang="0">
                  <a:pos x="793" y="194"/>
                </a:cxn>
                <a:cxn ang="0">
                  <a:pos x="825" y="246"/>
                </a:cxn>
                <a:cxn ang="0">
                  <a:pos x="851" y="302"/>
                </a:cxn>
                <a:cxn ang="0">
                  <a:pos x="870" y="358"/>
                </a:cxn>
                <a:cxn ang="0">
                  <a:pos x="883" y="417"/>
                </a:cxn>
                <a:cxn ang="0">
                  <a:pos x="888" y="473"/>
                </a:cxn>
                <a:cxn ang="0">
                  <a:pos x="888" y="529"/>
                </a:cxn>
                <a:cxn ang="0">
                  <a:pos x="879" y="581"/>
                </a:cxn>
                <a:cxn ang="0">
                  <a:pos x="864" y="630"/>
                </a:cxn>
                <a:cxn ang="0">
                  <a:pos x="836" y="684"/>
                </a:cxn>
                <a:cxn ang="0">
                  <a:pos x="801" y="731"/>
                </a:cxn>
                <a:cxn ang="0">
                  <a:pos x="760" y="770"/>
                </a:cxn>
                <a:cxn ang="0">
                  <a:pos x="713" y="803"/>
                </a:cxn>
                <a:cxn ang="0">
                  <a:pos x="661" y="828"/>
                </a:cxn>
                <a:cxn ang="0">
                  <a:pos x="605" y="846"/>
                </a:cxn>
                <a:cxn ang="0">
                  <a:pos x="548" y="856"/>
                </a:cxn>
                <a:cxn ang="0">
                  <a:pos x="486" y="859"/>
                </a:cxn>
                <a:cxn ang="0">
                  <a:pos x="423" y="854"/>
                </a:cxn>
                <a:cxn ang="0">
                  <a:pos x="360" y="841"/>
                </a:cxn>
                <a:cxn ang="0">
                  <a:pos x="296" y="818"/>
                </a:cxn>
                <a:cxn ang="0">
                  <a:pos x="235" y="788"/>
                </a:cxn>
                <a:cxn ang="0">
                  <a:pos x="181" y="751"/>
                </a:cxn>
                <a:cxn ang="0">
                  <a:pos x="132" y="708"/>
                </a:cxn>
                <a:cxn ang="0">
                  <a:pos x="90" y="660"/>
                </a:cxn>
                <a:cxn ang="0">
                  <a:pos x="56" y="608"/>
                </a:cxn>
                <a:cxn ang="0">
                  <a:pos x="30" y="552"/>
                </a:cxn>
                <a:cxn ang="0">
                  <a:pos x="11" y="494"/>
                </a:cxn>
                <a:cxn ang="0">
                  <a:pos x="2" y="434"/>
                </a:cxn>
                <a:cxn ang="0">
                  <a:pos x="0" y="373"/>
                </a:cxn>
                <a:cxn ang="0">
                  <a:pos x="10" y="311"/>
                </a:cxn>
                <a:cxn ang="0">
                  <a:pos x="30" y="249"/>
                </a:cxn>
                <a:cxn ang="0">
                  <a:pos x="58" y="194"/>
                </a:cxn>
                <a:cxn ang="0">
                  <a:pos x="95" y="143"/>
                </a:cxn>
                <a:cxn ang="0">
                  <a:pos x="138" y="100"/>
                </a:cxn>
                <a:cxn ang="0">
                  <a:pos x="185" y="65"/>
                </a:cxn>
                <a:cxn ang="0">
                  <a:pos x="239" y="37"/>
                </a:cxn>
                <a:cxn ang="0">
                  <a:pos x="294" y="16"/>
                </a:cxn>
                <a:cxn ang="0">
                  <a:pos x="354" y="3"/>
                </a:cxn>
                <a:cxn ang="0">
                  <a:pos x="415" y="0"/>
                </a:cxn>
              </a:cxnLst>
              <a:rect l="0" t="0" r="r" b="b"/>
              <a:pathLst>
                <a:path w="888" h="859">
                  <a:moveTo>
                    <a:pt x="415" y="0"/>
                  </a:moveTo>
                  <a:lnTo>
                    <a:pt x="479" y="3"/>
                  </a:lnTo>
                  <a:lnTo>
                    <a:pt x="544" y="16"/>
                  </a:lnTo>
                  <a:lnTo>
                    <a:pt x="607" y="37"/>
                  </a:lnTo>
                  <a:lnTo>
                    <a:pt x="663" y="65"/>
                  </a:lnTo>
                  <a:lnTo>
                    <a:pt x="712" y="102"/>
                  </a:lnTo>
                  <a:lnTo>
                    <a:pt x="756" y="145"/>
                  </a:lnTo>
                  <a:lnTo>
                    <a:pt x="793" y="194"/>
                  </a:lnTo>
                  <a:lnTo>
                    <a:pt x="825" y="246"/>
                  </a:lnTo>
                  <a:lnTo>
                    <a:pt x="851" y="302"/>
                  </a:lnTo>
                  <a:lnTo>
                    <a:pt x="870" y="358"/>
                  </a:lnTo>
                  <a:lnTo>
                    <a:pt x="883" y="417"/>
                  </a:lnTo>
                  <a:lnTo>
                    <a:pt x="888" y="473"/>
                  </a:lnTo>
                  <a:lnTo>
                    <a:pt x="888" y="529"/>
                  </a:lnTo>
                  <a:lnTo>
                    <a:pt x="879" y="581"/>
                  </a:lnTo>
                  <a:lnTo>
                    <a:pt x="864" y="630"/>
                  </a:lnTo>
                  <a:lnTo>
                    <a:pt x="836" y="684"/>
                  </a:lnTo>
                  <a:lnTo>
                    <a:pt x="801" y="731"/>
                  </a:lnTo>
                  <a:lnTo>
                    <a:pt x="760" y="770"/>
                  </a:lnTo>
                  <a:lnTo>
                    <a:pt x="713" y="803"/>
                  </a:lnTo>
                  <a:lnTo>
                    <a:pt x="661" y="828"/>
                  </a:lnTo>
                  <a:lnTo>
                    <a:pt x="605" y="846"/>
                  </a:lnTo>
                  <a:lnTo>
                    <a:pt x="548" y="856"/>
                  </a:lnTo>
                  <a:lnTo>
                    <a:pt x="486" y="859"/>
                  </a:lnTo>
                  <a:lnTo>
                    <a:pt x="423" y="854"/>
                  </a:lnTo>
                  <a:lnTo>
                    <a:pt x="360" y="841"/>
                  </a:lnTo>
                  <a:lnTo>
                    <a:pt x="296" y="818"/>
                  </a:lnTo>
                  <a:lnTo>
                    <a:pt x="235" y="788"/>
                  </a:lnTo>
                  <a:lnTo>
                    <a:pt x="181" y="751"/>
                  </a:lnTo>
                  <a:lnTo>
                    <a:pt x="132" y="708"/>
                  </a:lnTo>
                  <a:lnTo>
                    <a:pt x="90" y="660"/>
                  </a:lnTo>
                  <a:lnTo>
                    <a:pt x="56" y="608"/>
                  </a:lnTo>
                  <a:lnTo>
                    <a:pt x="30" y="552"/>
                  </a:lnTo>
                  <a:lnTo>
                    <a:pt x="11" y="494"/>
                  </a:lnTo>
                  <a:lnTo>
                    <a:pt x="2" y="434"/>
                  </a:lnTo>
                  <a:lnTo>
                    <a:pt x="0" y="373"/>
                  </a:lnTo>
                  <a:lnTo>
                    <a:pt x="10" y="311"/>
                  </a:lnTo>
                  <a:lnTo>
                    <a:pt x="30" y="249"/>
                  </a:lnTo>
                  <a:lnTo>
                    <a:pt x="58" y="194"/>
                  </a:lnTo>
                  <a:lnTo>
                    <a:pt x="95" y="143"/>
                  </a:lnTo>
                  <a:lnTo>
                    <a:pt x="138" y="100"/>
                  </a:lnTo>
                  <a:lnTo>
                    <a:pt x="185" y="65"/>
                  </a:lnTo>
                  <a:lnTo>
                    <a:pt x="239" y="37"/>
                  </a:lnTo>
                  <a:lnTo>
                    <a:pt x="294" y="16"/>
                  </a:lnTo>
                  <a:lnTo>
                    <a:pt x="354" y="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Freeform 26"/>
            <p:cNvSpPr>
              <a:spLocks/>
            </p:cNvSpPr>
            <p:nvPr/>
          </p:nvSpPr>
          <p:spPr bwMode="auto">
            <a:xfrm>
              <a:off x="6907213" y="2676525"/>
              <a:ext cx="1230312" cy="1190625"/>
            </a:xfrm>
            <a:custGeom>
              <a:avLst/>
              <a:gdLst/>
              <a:ahLst/>
              <a:cxnLst>
                <a:cxn ang="0">
                  <a:pos x="363" y="0"/>
                </a:cxn>
                <a:cxn ang="0">
                  <a:pos x="419" y="4"/>
                </a:cxn>
                <a:cxn ang="0">
                  <a:pos x="475" y="15"/>
                </a:cxn>
                <a:cxn ang="0">
                  <a:pos x="531" y="34"/>
                </a:cxn>
                <a:cxn ang="0">
                  <a:pos x="583" y="62"/>
                </a:cxn>
                <a:cxn ang="0">
                  <a:pos x="630" y="97"/>
                </a:cxn>
                <a:cxn ang="0">
                  <a:pos x="669" y="140"/>
                </a:cxn>
                <a:cxn ang="0">
                  <a:pos x="704" y="187"/>
                </a:cxn>
                <a:cxn ang="0">
                  <a:pos x="732" y="239"/>
                </a:cxn>
                <a:cxn ang="0">
                  <a:pos x="752" y="293"/>
                </a:cxn>
                <a:cxn ang="0">
                  <a:pos x="767" y="347"/>
                </a:cxn>
                <a:cxn ang="0">
                  <a:pos x="775" y="401"/>
                </a:cxn>
                <a:cxn ang="0">
                  <a:pos x="775" y="455"/>
                </a:cxn>
                <a:cxn ang="0">
                  <a:pos x="769" y="505"/>
                </a:cxn>
                <a:cxn ang="0">
                  <a:pos x="754" y="552"/>
                </a:cxn>
                <a:cxn ang="0">
                  <a:pos x="730" y="599"/>
                </a:cxn>
                <a:cxn ang="0">
                  <a:pos x="700" y="640"/>
                </a:cxn>
                <a:cxn ang="0">
                  <a:pos x="665" y="673"/>
                </a:cxn>
                <a:cxn ang="0">
                  <a:pos x="624" y="701"/>
                </a:cxn>
                <a:cxn ang="0">
                  <a:pos x="577" y="724"/>
                </a:cxn>
                <a:cxn ang="0">
                  <a:pos x="529" y="739"/>
                </a:cxn>
                <a:cxn ang="0">
                  <a:pos x="479" y="748"/>
                </a:cxn>
                <a:cxn ang="0">
                  <a:pos x="425" y="750"/>
                </a:cxn>
                <a:cxn ang="0">
                  <a:pos x="369" y="746"/>
                </a:cxn>
                <a:cxn ang="0">
                  <a:pos x="315" y="733"/>
                </a:cxn>
                <a:cxn ang="0">
                  <a:pos x="259" y="714"/>
                </a:cxn>
                <a:cxn ang="0">
                  <a:pos x="201" y="684"/>
                </a:cxn>
                <a:cxn ang="0">
                  <a:pos x="149" y="649"/>
                </a:cxn>
                <a:cxn ang="0">
                  <a:pos x="104" y="606"/>
                </a:cxn>
                <a:cxn ang="0">
                  <a:pos x="67" y="560"/>
                </a:cxn>
                <a:cxn ang="0">
                  <a:pos x="37" y="507"/>
                </a:cxn>
                <a:cxn ang="0">
                  <a:pos x="15" y="453"/>
                </a:cxn>
                <a:cxn ang="0">
                  <a:pos x="4" y="395"/>
                </a:cxn>
                <a:cxn ang="0">
                  <a:pos x="0" y="338"/>
                </a:cxn>
                <a:cxn ang="0">
                  <a:pos x="8" y="278"/>
                </a:cxn>
                <a:cxn ang="0">
                  <a:pos x="26" y="220"/>
                </a:cxn>
                <a:cxn ang="0">
                  <a:pos x="52" y="170"/>
                </a:cxn>
                <a:cxn ang="0">
                  <a:pos x="84" y="127"/>
                </a:cxn>
                <a:cxn ang="0">
                  <a:pos x="121" y="90"/>
                </a:cxn>
                <a:cxn ang="0">
                  <a:pos x="162" y="58"/>
                </a:cxn>
                <a:cxn ang="0">
                  <a:pos x="209" y="34"/>
                </a:cxn>
                <a:cxn ang="0">
                  <a:pos x="259" y="15"/>
                </a:cxn>
                <a:cxn ang="0">
                  <a:pos x="311" y="4"/>
                </a:cxn>
                <a:cxn ang="0">
                  <a:pos x="363" y="0"/>
                </a:cxn>
              </a:cxnLst>
              <a:rect l="0" t="0" r="r" b="b"/>
              <a:pathLst>
                <a:path w="775" h="750">
                  <a:moveTo>
                    <a:pt x="363" y="0"/>
                  </a:moveTo>
                  <a:lnTo>
                    <a:pt x="419" y="4"/>
                  </a:lnTo>
                  <a:lnTo>
                    <a:pt x="475" y="15"/>
                  </a:lnTo>
                  <a:lnTo>
                    <a:pt x="531" y="34"/>
                  </a:lnTo>
                  <a:lnTo>
                    <a:pt x="583" y="62"/>
                  </a:lnTo>
                  <a:lnTo>
                    <a:pt x="630" y="97"/>
                  </a:lnTo>
                  <a:lnTo>
                    <a:pt x="669" y="140"/>
                  </a:lnTo>
                  <a:lnTo>
                    <a:pt x="704" y="187"/>
                  </a:lnTo>
                  <a:lnTo>
                    <a:pt x="732" y="239"/>
                  </a:lnTo>
                  <a:lnTo>
                    <a:pt x="752" y="293"/>
                  </a:lnTo>
                  <a:lnTo>
                    <a:pt x="767" y="347"/>
                  </a:lnTo>
                  <a:lnTo>
                    <a:pt x="775" y="401"/>
                  </a:lnTo>
                  <a:lnTo>
                    <a:pt x="775" y="455"/>
                  </a:lnTo>
                  <a:lnTo>
                    <a:pt x="769" y="505"/>
                  </a:lnTo>
                  <a:lnTo>
                    <a:pt x="754" y="552"/>
                  </a:lnTo>
                  <a:lnTo>
                    <a:pt x="730" y="599"/>
                  </a:lnTo>
                  <a:lnTo>
                    <a:pt x="700" y="640"/>
                  </a:lnTo>
                  <a:lnTo>
                    <a:pt x="665" y="673"/>
                  </a:lnTo>
                  <a:lnTo>
                    <a:pt x="624" y="701"/>
                  </a:lnTo>
                  <a:lnTo>
                    <a:pt x="577" y="724"/>
                  </a:lnTo>
                  <a:lnTo>
                    <a:pt x="529" y="739"/>
                  </a:lnTo>
                  <a:lnTo>
                    <a:pt x="479" y="748"/>
                  </a:lnTo>
                  <a:lnTo>
                    <a:pt x="425" y="750"/>
                  </a:lnTo>
                  <a:lnTo>
                    <a:pt x="369" y="746"/>
                  </a:lnTo>
                  <a:lnTo>
                    <a:pt x="315" y="733"/>
                  </a:lnTo>
                  <a:lnTo>
                    <a:pt x="259" y="714"/>
                  </a:lnTo>
                  <a:lnTo>
                    <a:pt x="201" y="684"/>
                  </a:lnTo>
                  <a:lnTo>
                    <a:pt x="149" y="649"/>
                  </a:lnTo>
                  <a:lnTo>
                    <a:pt x="104" y="606"/>
                  </a:lnTo>
                  <a:lnTo>
                    <a:pt x="67" y="560"/>
                  </a:lnTo>
                  <a:lnTo>
                    <a:pt x="37" y="507"/>
                  </a:lnTo>
                  <a:lnTo>
                    <a:pt x="15" y="453"/>
                  </a:lnTo>
                  <a:lnTo>
                    <a:pt x="4" y="395"/>
                  </a:lnTo>
                  <a:lnTo>
                    <a:pt x="0" y="338"/>
                  </a:lnTo>
                  <a:lnTo>
                    <a:pt x="8" y="278"/>
                  </a:lnTo>
                  <a:lnTo>
                    <a:pt x="26" y="220"/>
                  </a:lnTo>
                  <a:lnTo>
                    <a:pt x="52" y="170"/>
                  </a:lnTo>
                  <a:lnTo>
                    <a:pt x="84" y="127"/>
                  </a:lnTo>
                  <a:lnTo>
                    <a:pt x="121" y="90"/>
                  </a:lnTo>
                  <a:lnTo>
                    <a:pt x="162" y="58"/>
                  </a:lnTo>
                  <a:lnTo>
                    <a:pt x="209" y="34"/>
                  </a:lnTo>
                  <a:lnTo>
                    <a:pt x="259" y="15"/>
                  </a:lnTo>
                  <a:lnTo>
                    <a:pt x="311" y="4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FFD7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7" name="Freeform 27"/>
            <p:cNvSpPr>
              <a:spLocks/>
            </p:cNvSpPr>
            <p:nvPr/>
          </p:nvSpPr>
          <p:spPr bwMode="auto">
            <a:xfrm>
              <a:off x="6777038" y="2628900"/>
              <a:ext cx="1212850" cy="1098550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77" y="4"/>
                </a:cxn>
                <a:cxn ang="0">
                  <a:pos x="540" y="17"/>
                </a:cxn>
                <a:cxn ang="0">
                  <a:pos x="604" y="38"/>
                </a:cxn>
                <a:cxn ang="0">
                  <a:pos x="648" y="60"/>
                </a:cxn>
                <a:cxn ang="0">
                  <a:pos x="684" y="82"/>
                </a:cxn>
                <a:cxn ang="0">
                  <a:pos x="713" y="108"/>
                </a:cxn>
                <a:cxn ang="0">
                  <a:pos x="741" y="135"/>
                </a:cxn>
                <a:cxn ang="0">
                  <a:pos x="764" y="164"/>
                </a:cxn>
                <a:cxn ang="0">
                  <a:pos x="760" y="207"/>
                </a:cxn>
                <a:cxn ang="0">
                  <a:pos x="749" y="245"/>
                </a:cxn>
                <a:cxn ang="0">
                  <a:pos x="732" y="274"/>
                </a:cxn>
                <a:cxn ang="0">
                  <a:pos x="710" y="300"/>
                </a:cxn>
                <a:cxn ang="0">
                  <a:pos x="682" y="321"/>
                </a:cxn>
                <a:cxn ang="0">
                  <a:pos x="650" y="336"/>
                </a:cxn>
                <a:cxn ang="0">
                  <a:pos x="615" y="349"/>
                </a:cxn>
                <a:cxn ang="0">
                  <a:pos x="577" y="356"/>
                </a:cxn>
                <a:cxn ang="0">
                  <a:pos x="538" y="362"/>
                </a:cxn>
                <a:cxn ang="0">
                  <a:pos x="497" y="364"/>
                </a:cxn>
                <a:cxn ang="0">
                  <a:pos x="458" y="364"/>
                </a:cxn>
                <a:cxn ang="0">
                  <a:pos x="380" y="360"/>
                </a:cxn>
                <a:cxn ang="0">
                  <a:pos x="345" y="356"/>
                </a:cxn>
                <a:cxn ang="0">
                  <a:pos x="313" y="351"/>
                </a:cxn>
                <a:cxn ang="0">
                  <a:pos x="285" y="345"/>
                </a:cxn>
                <a:cxn ang="0">
                  <a:pos x="263" y="342"/>
                </a:cxn>
                <a:cxn ang="0">
                  <a:pos x="244" y="338"/>
                </a:cxn>
                <a:cxn ang="0">
                  <a:pos x="233" y="336"/>
                </a:cxn>
                <a:cxn ang="0">
                  <a:pos x="229" y="334"/>
                </a:cxn>
                <a:cxn ang="0">
                  <a:pos x="240" y="394"/>
                </a:cxn>
                <a:cxn ang="0">
                  <a:pos x="246" y="448"/>
                </a:cxn>
                <a:cxn ang="0">
                  <a:pos x="244" y="496"/>
                </a:cxn>
                <a:cxn ang="0">
                  <a:pos x="237" y="539"/>
                </a:cxn>
                <a:cxn ang="0">
                  <a:pos x="226" y="578"/>
                </a:cxn>
                <a:cxn ang="0">
                  <a:pos x="211" y="612"/>
                </a:cxn>
                <a:cxn ang="0">
                  <a:pos x="194" y="640"/>
                </a:cxn>
                <a:cxn ang="0">
                  <a:pos x="175" y="662"/>
                </a:cxn>
                <a:cxn ang="0">
                  <a:pos x="155" y="679"/>
                </a:cxn>
                <a:cxn ang="0">
                  <a:pos x="136" y="692"/>
                </a:cxn>
                <a:cxn ang="0">
                  <a:pos x="97" y="651"/>
                </a:cxn>
                <a:cxn ang="0">
                  <a:pos x="65" y="606"/>
                </a:cxn>
                <a:cxn ang="0">
                  <a:pos x="39" y="558"/>
                </a:cxn>
                <a:cxn ang="0">
                  <a:pos x="21" y="507"/>
                </a:cxn>
                <a:cxn ang="0">
                  <a:pos x="8" y="453"/>
                </a:cxn>
                <a:cxn ang="0">
                  <a:pos x="0" y="399"/>
                </a:cxn>
                <a:cxn ang="0">
                  <a:pos x="0" y="345"/>
                </a:cxn>
                <a:cxn ang="0">
                  <a:pos x="10" y="297"/>
                </a:cxn>
                <a:cxn ang="0">
                  <a:pos x="26" y="250"/>
                </a:cxn>
                <a:cxn ang="0">
                  <a:pos x="54" y="194"/>
                </a:cxn>
                <a:cxn ang="0">
                  <a:pos x="91" y="144"/>
                </a:cxn>
                <a:cxn ang="0">
                  <a:pos x="134" y="101"/>
                </a:cxn>
                <a:cxn ang="0">
                  <a:pos x="183" y="66"/>
                </a:cxn>
                <a:cxn ang="0">
                  <a:pos x="235" y="38"/>
                </a:cxn>
                <a:cxn ang="0">
                  <a:pos x="291" y="17"/>
                </a:cxn>
                <a:cxn ang="0">
                  <a:pos x="350" y="4"/>
                </a:cxn>
                <a:cxn ang="0">
                  <a:pos x="414" y="0"/>
                </a:cxn>
              </a:cxnLst>
              <a:rect l="0" t="0" r="r" b="b"/>
              <a:pathLst>
                <a:path w="764" h="692">
                  <a:moveTo>
                    <a:pt x="414" y="0"/>
                  </a:moveTo>
                  <a:lnTo>
                    <a:pt x="477" y="4"/>
                  </a:lnTo>
                  <a:lnTo>
                    <a:pt x="540" y="17"/>
                  </a:lnTo>
                  <a:lnTo>
                    <a:pt x="604" y="38"/>
                  </a:lnTo>
                  <a:lnTo>
                    <a:pt x="648" y="60"/>
                  </a:lnTo>
                  <a:lnTo>
                    <a:pt x="684" y="82"/>
                  </a:lnTo>
                  <a:lnTo>
                    <a:pt x="713" y="108"/>
                  </a:lnTo>
                  <a:lnTo>
                    <a:pt x="741" y="135"/>
                  </a:lnTo>
                  <a:lnTo>
                    <a:pt x="764" y="164"/>
                  </a:lnTo>
                  <a:lnTo>
                    <a:pt x="760" y="207"/>
                  </a:lnTo>
                  <a:lnTo>
                    <a:pt x="749" y="245"/>
                  </a:lnTo>
                  <a:lnTo>
                    <a:pt x="732" y="274"/>
                  </a:lnTo>
                  <a:lnTo>
                    <a:pt x="710" y="300"/>
                  </a:lnTo>
                  <a:lnTo>
                    <a:pt x="682" y="321"/>
                  </a:lnTo>
                  <a:lnTo>
                    <a:pt x="650" y="336"/>
                  </a:lnTo>
                  <a:lnTo>
                    <a:pt x="615" y="349"/>
                  </a:lnTo>
                  <a:lnTo>
                    <a:pt x="577" y="356"/>
                  </a:lnTo>
                  <a:lnTo>
                    <a:pt x="538" y="362"/>
                  </a:lnTo>
                  <a:lnTo>
                    <a:pt x="497" y="364"/>
                  </a:lnTo>
                  <a:lnTo>
                    <a:pt x="458" y="364"/>
                  </a:lnTo>
                  <a:lnTo>
                    <a:pt x="380" y="360"/>
                  </a:lnTo>
                  <a:lnTo>
                    <a:pt x="345" y="356"/>
                  </a:lnTo>
                  <a:lnTo>
                    <a:pt x="313" y="351"/>
                  </a:lnTo>
                  <a:lnTo>
                    <a:pt x="285" y="345"/>
                  </a:lnTo>
                  <a:lnTo>
                    <a:pt x="263" y="342"/>
                  </a:lnTo>
                  <a:lnTo>
                    <a:pt x="244" y="338"/>
                  </a:lnTo>
                  <a:lnTo>
                    <a:pt x="233" y="336"/>
                  </a:lnTo>
                  <a:lnTo>
                    <a:pt x="229" y="334"/>
                  </a:lnTo>
                  <a:lnTo>
                    <a:pt x="240" y="394"/>
                  </a:lnTo>
                  <a:lnTo>
                    <a:pt x="246" y="448"/>
                  </a:lnTo>
                  <a:lnTo>
                    <a:pt x="244" y="496"/>
                  </a:lnTo>
                  <a:lnTo>
                    <a:pt x="237" y="539"/>
                  </a:lnTo>
                  <a:lnTo>
                    <a:pt x="226" y="578"/>
                  </a:lnTo>
                  <a:lnTo>
                    <a:pt x="211" y="612"/>
                  </a:lnTo>
                  <a:lnTo>
                    <a:pt x="194" y="640"/>
                  </a:lnTo>
                  <a:lnTo>
                    <a:pt x="175" y="662"/>
                  </a:lnTo>
                  <a:lnTo>
                    <a:pt x="155" y="679"/>
                  </a:lnTo>
                  <a:lnTo>
                    <a:pt x="136" y="692"/>
                  </a:lnTo>
                  <a:lnTo>
                    <a:pt x="97" y="651"/>
                  </a:lnTo>
                  <a:lnTo>
                    <a:pt x="65" y="606"/>
                  </a:lnTo>
                  <a:lnTo>
                    <a:pt x="39" y="558"/>
                  </a:lnTo>
                  <a:lnTo>
                    <a:pt x="21" y="507"/>
                  </a:lnTo>
                  <a:lnTo>
                    <a:pt x="8" y="453"/>
                  </a:lnTo>
                  <a:lnTo>
                    <a:pt x="0" y="399"/>
                  </a:lnTo>
                  <a:lnTo>
                    <a:pt x="0" y="345"/>
                  </a:lnTo>
                  <a:lnTo>
                    <a:pt x="10" y="297"/>
                  </a:lnTo>
                  <a:lnTo>
                    <a:pt x="26" y="250"/>
                  </a:lnTo>
                  <a:lnTo>
                    <a:pt x="54" y="194"/>
                  </a:lnTo>
                  <a:lnTo>
                    <a:pt x="91" y="144"/>
                  </a:lnTo>
                  <a:lnTo>
                    <a:pt x="134" y="101"/>
                  </a:lnTo>
                  <a:lnTo>
                    <a:pt x="183" y="66"/>
                  </a:lnTo>
                  <a:lnTo>
                    <a:pt x="235" y="38"/>
                  </a:lnTo>
                  <a:lnTo>
                    <a:pt x="291" y="17"/>
                  </a:lnTo>
                  <a:lnTo>
                    <a:pt x="350" y="4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E6934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8" name="Freeform 28"/>
            <p:cNvSpPr>
              <a:spLocks/>
            </p:cNvSpPr>
            <p:nvPr/>
          </p:nvSpPr>
          <p:spPr bwMode="auto">
            <a:xfrm>
              <a:off x="6777038" y="2600325"/>
              <a:ext cx="1217612" cy="1106488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79" y="3"/>
                </a:cxn>
                <a:cxn ang="0">
                  <a:pos x="544" y="16"/>
                </a:cxn>
                <a:cxn ang="0">
                  <a:pos x="607" y="37"/>
                </a:cxn>
                <a:cxn ang="0">
                  <a:pos x="652" y="59"/>
                </a:cxn>
                <a:cxn ang="0">
                  <a:pos x="687" y="82"/>
                </a:cxn>
                <a:cxn ang="0">
                  <a:pos x="717" y="108"/>
                </a:cxn>
                <a:cxn ang="0">
                  <a:pos x="745" y="134"/>
                </a:cxn>
                <a:cxn ang="0">
                  <a:pos x="767" y="164"/>
                </a:cxn>
                <a:cxn ang="0">
                  <a:pos x="764" y="207"/>
                </a:cxn>
                <a:cxn ang="0">
                  <a:pos x="753" y="244"/>
                </a:cxn>
                <a:cxn ang="0">
                  <a:pos x="736" y="274"/>
                </a:cxn>
                <a:cxn ang="0">
                  <a:pos x="713" y="300"/>
                </a:cxn>
                <a:cxn ang="0">
                  <a:pos x="685" y="320"/>
                </a:cxn>
                <a:cxn ang="0">
                  <a:pos x="654" y="335"/>
                </a:cxn>
                <a:cxn ang="0">
                  <a:pos x="618" y="348"/>
                </a:cxn>
                <a:cxn ang="0">
                  <a:pos x="581" y="356"/>
                </a:cxn>
                <a:cxn ang="0">
                  <a:pos x="542" y="361"/>
                </a:cxn>
                <a:cxn ang="0">
                  <a:pos x="501" y="363"/>
                </a:cxn>
                <a:cxn ang="0">
                  <a:pos x="462" y="363"/>
                </a:cxn>
                <a:cxn ang="0">
                  <a:pos x="384" y="360"/>
                </a:cxn>
                <a:cxn ang="0">
                  <a:pos x="348" y="356"/>
                </a:cxn>
                <a:cxn ang="0">
                  <a:pos x="317" y="350"/>
                </a:cxn>
                <a:cxn ang="0">
                  <a:pos x="289" y="345"/>
                </a:cxn>
                <a:cxn ang="0">
                  <a:pos x="267" y="341"/>
                </a:cxn>
                <a:cxn ang="0">
                  <a:pos x="248" y="337"/>
                </a:cxn>
                <a:cxn ang="0">
                  <a:pos x="237" y="335"/>
                </a:cxn>
                <a:cxn ang="0">
                  <a:pos x="233" y="333"/>
                </a:cxn>
                <a:cxn ang="0">
                  <a:pos x="246" y="395"/>
                </a:cxn>
                <a:cxn ang="0">
                  <a:pos x="250" y="451"/>
                </a:cxn>
                <a:cxn ang="0">
                  <a:pos x="248" y="501"/>
                </a:cxn>
                <a:cxn ang="0">
                  <a:pos x="242" y="544"/>
                </a:cxn>
                <a:cxn ang="0">
                  <a:pos x="231" y="583"/>
                </a:cxn>
                <a:cxn ang="0">
                  <a:pos x="216" y="615"/>
                </a:cxn>
                <a:cxn ang="0">
                  <a:pos x="198" y="643"/>
                </a:cxn>
                <a:cxn ang="0">
                  <a:pos x="179" y="663"/>
                </a:cxn>
                <a:cxn ang="0">
                  <a:pos x="159" y="680"/>
                </a:cxn>
                <a:cxn ang="0">
                  <a:pos x="140" y="691"/>
                </a:cxn>
                <a:cxn ang="0">
                  <a:pos x="121" y="697"/>
                </a:cxn>
                <a:cxn ang="0">
                  <a:pos x="82" y="649"/>
                </a:cxn>
                <a:cxn ang="0">
                  <a:pos x="50" y="598"/>
                </a:cxn>
                <a:cxn ang="0">
                  <a:pos x="26" y="544"/>
                </a:cxn>
                <a:cxn ang="0">
                  <a:pos x="10" y="486"/>
                </a:cxn>
                <a:cxn ang="0">
                  <a:pos x="0" y="429"/>
                </a:cxn>
                <a:cxn ang="0">
                  <a:pos x="0" y="369"/>
                </a:cxn>
                <a:cxn ang="0">
                  <a:pos x="11" y="309"/>
                </a:cxn>
                <a:cxn ang="0">
                  <a:pos x="30" y="249"/>
                </a:cxn>
                <a:cxn ang="0">
                  <a:pos x="58" y="194"/>
                </a:cxn>
                <a:cxn ang="0">
                  <a:pos x="95" y="143"/>
                </a:cxn>
                <a:cxn ang="0">
                  <a:pos x="138" y="100"/>
                </a:cxn>
                <a:cxn ang="0">
                  <a:pos x="185" y="65"/>
                </a:cxn>
                <a:cxn ang="0">
                  <a:pos x="239" y="37"/>
                </a:cxn>
                <a:cxn ang="0">
                  <a:pos x="294" y="16"/>
                </a:cxn>
                <a:cxn ang="0">
                  <a:pos x="354" y="3"/>
                </a:cxn>
                <a:cxn ang="0">
                  <a:pos x="415" y="0"/>
                </a:cxn>
              </a:cxnLst>
              <a:rect l="0" t="0" r="r" b="b"/>
              <a:pathLst>
                <a:path w="767" h="697">
                  <a:moveTo>
                    <a:pt x="415" y="0"/>
                  </a:moveTo>
                  <a:lnTo>
                    <a:pt x="479" y="3"/>
                  </a:lnTo>
                  <a:lnTo>
                    <a:pt x="544" y="16"/>
                  </a:lnTo>
                  <a:lnTo>
                    <a:pt x="607" y="37"/>
                  </a:lnTo>
                  <a:lnTo>
                    <a:pt x="652" y="59"/>
                  </a:lnTo>
                  <a:lnTo>
                    <a:pt x="687" y="82"/>
                  </a:lnTo>
                  <a:lnTo>
                    <a:pt x="717" y="108"/>
                  </a:lnTo>
                  <a:lnTo>
                    <a:pt x="745" y="134"/>
                  </a:lnTo>
                  <a:lnTo>
                    <a:pt x="767" y="164"/>
                  </a:lnTo>
                  <a:lnTo>
                    <a:pt x="764" y="207"/>
                  </a:lnTo>
                  <a:lnTo>
                    <a:pt x="753" y="244"/>
                  </a:lnTo>
                  <a:lnTo>
                    <a:pt x="736" y="274"/>
                  </a:lnTo>
                  <a:lnTo>
                    <a:pt x="713" y="300"/>
                  </a:lnTo>
                  <a:lnTo>
                    <a:pt x="685" y="320"/>
                  </a:lnTo>
                  <a:lnTo>
                    <a:pt x="654" y="335"/>
                  </a:lnTo>
                  <a:lnTo>
                    <a:pt x="618" y="348"/>
                  </a:lnTo>
                  <a:lnTo>
                    <a:pt x="581" y="356"/>
                  </a:lnTo>
                  <a:lnTo>
                    <a:pt x="542" y="361"/>
                  </a:lnTo>
                  <a:lnTo>
                    <a:pt x="501" y="363"/>
                  </a:lnTo>
                  <a:lnTo>
                    <a:pt x="462" y="363"/>
                  </a:lnTo>
                  <a:lnTo>
                    <a:pt x="384" y="360"/>
                  </a:lnTo>
                  <a:lnTo>
                    <a:pt x="348" y="356"/>
                  </a:lnTo>
                  <a:lnTo>
                    <a:pt x="317" y="350"/>
                  </a:lnTo>
                  <a:lnTo>
                    <a:pt x="289" y="345"/>
                  </a:lnTo>
                  <a:lnTo>
                    <a:pt x="267" y="341"/>
                  </a:lnTo>
                  <a:lnTo>
                    <a:pt x="248" y="337"/>
                  </a:lnTo>
                  <a:lnTo>
                    <a:pt x="237" y="335"/>
                  </a:lnTo>
                  <a:lnTo>
                    <a:pt x="233" y="333"/>
                  </a:lnTo>
                  <a:lnTo>
                    <a:pt x="246" y="395"/>
                  </a:lnTo>
                  <a:lnTo>
                    <a:pt x="250" y="451"/>
                  </a:lnTo>
                  <a:lnTo>
                    <a:pt x="248" y="501"/>
                  </a:lnTo>
                  <a:lnTo>
                    <a:pt x="242" y="544"/>
                  </a:lnTo>
                  <a:lnTo>
                    <a:pt x="231" y="583"/>
                  </a:lnTo>
                  <a:lnTo>
                    <a:pt x="216" y="615"/>
                  </a:lnTo>
                  <a:lnTo>
                    <a:pt x="198" y="643"/>
                  </a:lnTo>
                  <a:lnTo>
                    <a:pt x="179" y="663"/>
                  </a:lnTo>
                  <a:lnTo>
                    <a:pt x="159" y="680"/>
                  </a:lnTo>
                  <a:lnTo>
                    <a:pt x="140" y="691"/>
                  </a:lnTo>
                  <a:lnTo>
                    <a:pt x="121" y="697"/>
                  </a:lnTo>
                  <a:lnTo>
                    <a:pt x="82" y="649"/>
                  </a:lnTo>
                  <a:lnTo>
                    <a:pt x="50" y="598"/>
                  </a:lnTo>
                  <a:lnTo>
                    <a:pt x="26" y="544"/>
                  </a:lnTo>
                  <a:lnTo>
                    <a:pt x="10" y="486"/>
                  </a:lnTo>
                  <a:lnTo>
                    <a:pt x="0" y="429"/>
                  </a:lnTo>
                  <a:lnTo>
                    <a:pt x="0" y="369"/>
                  </a:lnTo>
                  <a:lnTo>
                    <a:pt x="11" y="309"/>
                  </a:lnTo>
                  <a:lnTo>
                    <a:pt x="30" y="249"/>
                  </a:lnTo>
                  <a:lnTo>
                    <a:pt x="58" y="194"/>
                  </a:lnTo>
                  <a:lnTo>
                    <a:pt x="95" y="143"/>
                  </a:lnTo>
                  <a:lnTo>
                    <a:pt x="138" y="100"/>
                  </a:lnTo>
                  <a:lnTo>
                    <a:pt x="185" y="65"/>
                  </a:lnTo>
                  <a:lnTo>
                    <a:pt x="239" y="37"/>
                  </a:lnTo>
                  <a:lnTo>
                    <a:pt x="294" y="16"/>
                  </a:lnTo>
                  <a:lnTo>
                    <a:pt x="354" y="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9" name="Freeform 29"/>
            <p:cNvSpPr>
              <a:spLocks/>
            </p:cNvSpPr>
            <p:nvPr/>
          </p:nvSpPr>
          <p:spPr bwMode="auto">
            <a:xfrm>
              <a:off x="6985000" y="2682875"/>
              <a:ext cx="892175" cy="417513"/>
            </a:xfrm>
            <a:custGeom>
              <a:avLst/>
              <a:gdLst/>
              <a:ahLst/>
              <a:cxnLst>
                <a:cxn ang="0">
                  <a:pos x="411" y="0"/>
                </a:cxn>
                <a:cxn ang="0">
                  <a:pos x="417" y="2"/>
                </a:cxn>
                <a:cxn ang="0">
                  <a:pos x="432" y="5"/>
                </a:cxn>
                <a:cxn ang="0">
                  <a:pos x="452" y="11"/>
                </a:cxn>
                <a:cxn ang="0">
                  <a:pos x="476" y="20"/>
                </a:cxn>
                <a:cxn ang="0">
                  <a:pos x="502" y="33"/>
                </a:cxn>
                <a:cxn ang="0">
                  <a:pos x="527" y="50"/>
                </a:cxn>
                <a:cxn ang="0">
                  <a:pos x="545" y="71"/>
                </a:cxn>
                <a:cxn ang="0">
                  <a:pos x="558" y="95"/>
                </a:cxn>
                <a:cxn ang="0">
                  <a:pos x="562" y="112"/>
                </a:cxn>
                <a:cxn ang="0">
                  <a:pos x="562" y="132"/>
                </a:cxn>
                <a:cxn ang="0">
                  <a:pos x="558" y="153"/>
                </a:cxn>
                <a:cxn ang="0">
                  <a:pos x="551" y="175"/>
                </a:cxn>
                <a:cxn ang="0">
                  <a:pos x="536" y="196"/>
                </a:cxn>
                <a:cxn ang="0">
                  <a:pos x="517" y="216"/>
                </a:cxn>
                <a:cxn ang="0">
                  <a:pos x="491" y="233"/>
                </a:cxn>
                <a:cxn ang="0">
                  <a:pos x="458" y="248"/>
                </a:cxn>
                <a:cxn ang="0">
                  <a:pos x="419" y="257"/>
                </a:cxn>
                <a:cxn ang="0">
                  <a:pos x="370" y="263"/>
                </a:cxn>
                <a:cxn ang="0">
                  <a:pos x="301" y="263"/>
                </a:cxn>
                <a:cxn ang="0">
                  <a:pos x="240" y="259"/>
                </a:cxn>
                <a:cxn ang="0">
                  <a:pos x="184" y="252"/>
                </a:cxn>
                <a:cxn ang="0">
                  <a:pos x="136" y="240"/>
                </a:cxn>
                <a:cxn ang="0">
                  <a:pos x="95" y="227"/>
                </a:cxn>
                <a:cxn ang="0">
                  <a:pos x="61" y="214"/>
                </a:cxn>
                <a:cxn ang="0">
                  <a:pos x="35" y="203"/>
                </a:cxn>
                <a:cxn ang="0">
                  <a:pos x="14" y="192"/>
                </a:cxn>
                <a:cxn ang="0">
                  <a:pos x="3" y="184"/>
                </a:cxn>
                <a:cxn ang="0">
                  <a:pos x="0" y="183"/>
                </a:cxn>
                <a:cxn ang="0">
                  <a:pos x="63" y="190"/>
                </a:cxn>
                <a:cxn ang="0">
                  <a:pos x="119" y="192"/>
                </a:cxn>
                <a:cxn ang="0">
                  <a:pos x="169" y="186"/>
                </a:cxn>
                <a:cxn ang="0">
                  <a:pos x="214" y="175"/>
                </a:cxn>
                <a:cxn ang="0">
                  <a:pos x="253" y="160"/>
                </a:cxn>
                <a:cxn ang="0">
                  <a:pos x="286" y="143"/>
                </a:cxn>
                <a:cxn ang="0">
                  <a:pos x="316" y="123"/>
                </a:cxn>
                <a:cxn ang="0">
                  <a:pos x="340" y="102"/>
                </a:cxn>
                <a:cxn ang="0">
                  <a:pos x="361" y="80"/>
                </a:cxn>
                <a:cxn ang="0">
                  <a:pos x="378" y="60"/>
                </a:cxn>
                <a:cxn ang="0">
                  <a:pos x="391" y="41"/>
                </a:cxn>
                <a:cxn ang="0">
                  <a:pos x="400" y="24"/>
                </a:cxn>
                <a:cxn ang="0">
                  <a:pos x="406" y="11"/>
                </a:cxn>
                <a:cxn ang="0">
                  <a:pos x="411" y="0"/>
                </a:cxn>
              </a:cxnLst>
              <a:rect l="0" t="0" r="r" b="b"/>
              <a:pathLst>
                <a:path w="562" h="263">
                  <a:moveTo>
                    <a:pt x="411" y="0"/>
                  </a:moveTo>
                  <a:lnTo>
                    <a:pt x="417" y="2"/>
                  </a:lnTo>
                  <a:lnTo>
                    <a:pt x="432" y="5"/>
                  </a:lnTo>
                  <a:lnTo>
                    <a:pt x="452" y="11"/>
                  </a:lnTo>
                  <a:lnTo>
                    <a:pt x="476" y="20"/>
                  </a:lnTo>
                  <a:lnTo>
                    <a:pt x="502" y="33"/>
                  </a:lnTo>
                  <a:lnTo>
                    <a:pt x="527" y="50"/>
                  </a:lnTo>
                  <a:lnTo>
                    <a:pt x="545" y="71"/>
                  </a:lnTo>
                  <a:lnTo>
                    <a:pt x="558" y="95"/>
                  </a:lnTo>
                  <a:lnTo>
                    <a:pt x="562" y="112"/>
                  </a:lnTo>
                  <a:lnTo>
                    <a:pt x="562" y="132"/>
                  </a:lnTo>
                  <a:lnTo>
                    <a:pt x="558" y="153"/>
                  </a:lnTo>
                  <a:lnTo>
                    <a:pt x="551" y="175"/>
                  </a:lnTo>
                  <a:lnTo>
                    <a:pt x="536" y="196"/>
                  </a:lnTo>
                  <a:lnTo>
                    <a:pt x="517" y="216"/>
                  </a:lnTo>
                  <a:lnTo>
                    <a:pt x="491" y="233"/>
                  </a:lnTo>
                  <a:lnTo>
                    <a:pt x="458" y="248"/>
                  </a:lnTo>
                  <a:lnTo>
                    <a:pt x="419" y="257"/>
                  </a:lnTo>
                  <a:lnTo>
                    <a:pt x="370" y="263"/>
                  </a:lnTo>
                  <a:lnTo>
                    <a:pt x="301" y="263"/>
                  </a:lnTo>
                  <a:lnTo>
                    <a:pt x="240" y="259"/>
                  </a:lnTo>
                  <a:lnTo>
                    <a:pt x="184" y="252"/>
                  </a:lnTo>
                  <a:lnTo>
                    <a:pt x="136" y="240"/>
                  </a:lnTo>
                  <a:lnTo>
                    <a:pt x="95" y="227"/>
                  </a:lnTo>
                  <a:lnTo>
                    <a:pt x="61" y="214"/>
                  </a:lnTo>
                  <a:lnTo>
                    <a:pt x="35" y="203"/>
                  </a:lnTo>
                  <a:lnTo>
                    <a:pt x="14" y="192"/>
                  </a:lnTo>
                  <a:lnTo>
                    <a:pt x="3" y="184"/>
                  </a:lnTo>
                  <a:lnTo>
                    <a:pt x="0" y="183"/>
                  </a:lnTo>
                  <a:lnTo>
                    <a:pt x="63" y="190"/>
                  </a:lnTo>
                  <a:lnTo>
                    <a:pt x="119" y="192"/>
                  </a:lnTo>
                  <a:lnTo>
                    <a:pt x="169" y="186"/>
                  </a:lnTo>
                  <a:lnTo>
                    <a:pt x="214" y="175"/>
                  </a:lnTo>
                  <a:lnTo>
                    <a:pt x="253" y="160"/>
                  </a:lnTo>
                  <a:lnTo>
                    <a:pt x="286" y="143"/>
                  </a:lnTo>
                  <a:lnTo>
                    <a:pt x="316" y="123"/>
                  </a:lnTo>
                  <a:lnTo>
                    <a:pt x="340" y="102"/>
                  </a:lnTo>
                  <a:lnTo>
                    <a:pt x="361" y="80"/>
                  </a:lnTo>
                  <a:lnTo>
                    <a:pt x="378" y="60"/>
                  </a:lnTo>
                  <a:lnTo>
                    <a:pt x="391" y="41"/>
                  </a:lnTo>
                  <a:lnTo>
                    <a:pt x="400" y="24"/>
                  </a:lnTo>
                  <a:lnTo>
                    <a:pt x="406" y="11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7537450" y="2863850"/>
              <a:ext cx="339725" cy="241300"/>
            </a:xfrm>
            <a:custGeom>
              <a:avLst/>
              <a:gdLst/>
              <a:ahLst/>
              <a:cxnLst>
                <a:cxn ang="0">
                  <a:pos x="5" y="152"/>
                </a:cxn>
                <a:cxn ang="0">
                  <a:pos x="0" y="152"/>
                </a:cxn>
                <a:cxn ang="0">
                  <a:pos x="5" y="152"/>
                </a:cxn>
                <a:cxn ang="0">
                  <a:pos x="212" y="0"/>
                </a:cxn>
                <a:cxn ang="0">
                  <a:pos x="212" y="1"/>
                </a:cxn>
                <a:cxn ang="0">
                  <a:pos x="214" y="9"/>
                </a:cxn>
                <a:cxn ang="0">
                  <a:pos x="214" y="31"/>
                </a:cxn>
                <a:cxn ang="0">
                  <a:pos x="212" y="44"/>
                </a:cxn>
                <a:cxn ang="0">
                  <a:pos x="208" y="61"/>
                </a:cxn>
                <a:cxn ang="0">
                  <a:pos x="201" y="78"/>
                </a:cxn>
                <a:cxn ang="0">
                  <a:pos x="190" y="95"/>
                </a:cxn>
                <a:cxn ang="0">
                  <a:pos x="175" y="110"/>
                </a:cxn>
                <a:cxn ang="0">
                  <a:pos x="154" y="125"/>
                </a:cxn>
                <a:cxn ang="0">
                  <a:pos x="126" y="136"/>
                </a:cxn>
                <a:cxn ang="0">
                  <a:pos x="91" y="145"/>
                </a:cxn>
                <a:cxn ang="0">
                  <a:pos x="50" y="151"/>
                </a:cxn>
                <a:cxn ang="0">
                  <a:pos x="5" y="152"/>
                </a:cxn>
                <a:cxn ang="0">
                  <a:pos x="15" y="151"/>
                </a:cxn>
                <a:cxn ang="0">
                  <a:pos x="30" y="149"/>
                </a:cxn>
                <a:cxn ang="0">
                  <a:pos x="50" y="147"/>
                </a:cxn>
                <a:cxn ang="0">
                  <a:pos x="72" y="141"/>
                </a:cxn>
                <a:cxn ang="0">
                  <a:pos x="97" y="134"/>
                </a:cxn>
                <a:cxn ang="0">
                  <a:pos x="121" y="125"/>
                </a:cxn>
                <a:cxn ang="0">
                  <a:pos x="145" y="113"/>
                </a:cxn>
                <a:cxn ang="0">
                  <a:pos x="167" y="98"/>
                </a:cxn>
                <a:cxn ang="0">
                  <a:pos x="186" y="80"/>
                </a:cxn>
                <a:cxn ang="0">
                  <a:pos x="201" y="57"/>
                </a:cxn>
                <a:cxn ang="0">
                  <a:pos x="210" y="31"/>
                </a:cxn>
                <a:cxn ang="0">
                  <a:pos x="212" y="0"/>
                </a:cxn>
              </a:cxnLst>
              <a:rect l="0" t="0" r="r" b="b"/>
              <a:pathLst>
                <a:path w="214" h="152">
                  <a:moveTo>
                    <a:pt x="5" y="152"/>
                  </a:moveTo>
                  <a:lnTo>
                    <a:pt x="0" y="152"/>
                  </a:lnTo>
                  <a:lnTo>
                    <a:pt x="5" y="152"/>
                  </a:lnTo>
                  <a:close/>
                  <a:moveTo>
                    <a:pt x="212" y="0"/>
                  </a:moveTo>
                  <a:lnTo>
                    <a:pt x="212" y="1"/>
                  </a:lnTo>
                  <a:lnTo>
                    <a:pt x="214" y="9"/>
                  </a:lnTo>
                  <a:lnTo>
                    <a:pt x="214" y="31"/>
                  </a:lnTo>
                  <a:lnTo>
                    <a:pt x="212" y="44"/>
                  </a:lnTo>
                  <a:lnTo>
                    <a:pt x="208" y="61"/>
                  </a:lnTo>
                  <a:lnTo>
                    <a:pt x="201" y="78"/>
                  </a:lnTo>
                  <a:lnTo>
                    <a:pt x="190" y="95"/>
                  </a:lnTo>
                  <a:lnTo>
                    <a:pt x="175" y="110"/>
                  </a:lnTo>
                  <a:lnTo>
                    <a:pt x="154" y="125"/>
                  </a:lnTo>
                  <a:lnTo>
                    <a:pt x="126" y="136"/>
                  </a:lnTo>
                  <a:lnTo>
                    <a:pt x="91" y="145"/>
                  </a:lnTo>
                  <a:lnTo>
                    <a:pt x="50" y="151"/>
                  </a:lnTo>
                  <a:lnTo>
                    <a:pt x="5" y="152"/>
                  </a:lnTo>
                  <a:lnTo>
                    <a:pt x="15" y="151"/>
                  </a:lnTo>
                  <a:lnTo>
                    <a:pt x="30" y="149"/>
                  </a:lnTo>
                  <a:lnTo>
                    <a:pt x="50" y="147"/>
                  </a:lnTo>
                  <a:lnTo>
                    <a:pt x="72" y="141"/>
                  </a:lnTo>
                  <a:lnTo>
                    <a:pt x="97" y="134"/>
                  </a:lnTo>
                  <a:lnTo>
                    <a:pt x="121" y="125"/>
                  </a:lnTo>
                  <a:lnTo>
                    <a:pt x="145" y="113"/>
                  </a:lnTo>
                  <a:lnTo>
                    <a:pt x="167" y="98"/>
                  </a:lnTo>
                  <a:lnTo>
                    <a:pt x="186" y="80"/>
                  </a:lnTo>
                  <a:lnTo>
                    <a:pt x="201" y="57"/>
                  </a:lnTo>
                  <a:lnTo>
                    <a:pt x="210" y="31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A6B8B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1" name="Freeform 31"/>
            <p:cNvSpPr>
              <a:spLocks/>
            </p:cNvSpPr>
            <p:nvPr/>
          </p:nvSpPr>
          <p:spPr bwMode="auto">
            <a:xfrm>
              <a:off x="8045450" y="3011488"/>
              <a:ext cx="95250" cy="487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9" y="13"/>
                </a:cxn>
                <a:cxn ang="0">
                  <a:pos x="19" y="30"/>
                </a:cxn>
                <a:cxn ang="0">
                  <a:pos x="30" y="52"/>
                </a:cxn>
                <a:cxn ang="0">
                  <a:pos x="41" y="80"/>
                </a:cxn>
                <a:cxn ang="0">
                  <a:pos x="50" y="115"/>
                </a:cxn>
                <a:cxn ang="0">
                  <a:pos x="56" y="155"/>
                </a:cxn>
                <a:cxn ang="0">
                  <a:pos x="60" y="201"/>
                </a:cxn>
                <a:cxn ang="0">
                  <a:pos x="56" y="252"/>
                </a:cxn>
                <a:cxn ang="0">
                  <a:pos x="47" y="307"/>
                </a:cxn>
                <a:cxn ang="0">
                  <a:pos x="47" y="302"/>
                </a:cxn>
                <a:cxn ang="0">
                  <a:pos x="48" y="287"/>
                </a:cxn>
                <a:cxn ang="0">
                  <a:pos x="50" y="261"/>
                </a:cxn>
                <a:cxn ang="0">
                  <a:pos x="50" y="229"/>
                </a:cxn>
                <a:cxn ang="0">
                  <a:pos x="48" y="190"/>
                </a:cxn>
                <a:cxn ang="0">
                  <a:pos x="43" y="147"/>
                </a:cxn>
                <a:cxn ang="0">
                  <a:pos x="34" y="99"/>
                </a:cxn>
                <a:cxn ang="0">
                  <a:pos x="21" y="50"/>
                </a:cxn>
                <a:cxn ang="0">
                  <a:pos x="0" y="0"/>
                </a:cxn>
              </a:cxnLst>
              <a:rect l="0" t="0" r="r" b="b"/>
              <a:pathLst>
                <a:path w="60" h="307">
                  <a:moveTo>
                    <a:pt x="0" y="0"/>
                  </a:moveTo>
                  <a:lnTo>
                    <a:pt x="2" y="4"/>
                  </a:lnTo>
                  <a:lnTo>
                    <a:pt x="9" y="13"/>
                  </a:lnTo>
                  <a:lnTo>
                    <a:pt x="19" y="30"/>
                  </a:lnTo>
                  <a:lnTo>
                    <a:pt x="30" y="52"/>
                  </a:lnTo>
                  <a:lnTo>
                    <a:pt x="41" y="80"/>
                  </a:lnTo>
                  <a:lnTo>
                    <a:pt x="50" y="115"/>
                  </a:lnTo>
                  <a:lnTo>
                    <a:pt x="56" y="155"/>
                  </a:lnTo>
                  <a:lnTo>
                    <a:pt x="60" y="201"/>
                  </a:lnTo>
                  <a:lnTo>
                    <a:pt x="56" y="252"/>
                  </a:lnTo>
                  <a:lnTo>
                    <a:pt x="47" y="307"/>
                  </a:lnTo>
                  <a:lnTo>
                    <a:pt x="47" y="302"/>
                  </a:lnTo>
                  <a:lnTo>
                    <a:pt x="48" y="287"/>
                  </a:lnTo>
                  <a:lnTo>
                    <a:pt x="50" y="261"/>
                  </a:lnTo>
                  <a:lnTo>
                    <a:pt x="50" y="229"/>
                  </a:lnTo>
                  <a:lnTo>
                    <a:pt x="48" y="190"/>
                  </a:lnTo>
                  <a:lnTo>
                    <a:pt x="43" y="147"/>
                  </a:lnTo>
                  <a:lnTo>
                    <a:pt x="34" y="99"/>
                  </a:lnTo>
                  <a:lnTo>
                    <a:pt x="21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2" name="Freeform 32"/>
            <p:cNvSpPr>
              <a:spLocks/>
            </p:cNvSpPr>
            <p:nvPr/>
          </p:nvSpPr>
          <p:spPr bwMode="auto">
            <a:xfrm>
              <a:off x="7843838" y="4124325"/>
              <a:ext cx="166687" cy="117157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73" y="26"/>
                </a:cxn>
                <a:cxn ang="0">
                  <a:pos x="105" y="733"/>
                </a:cxn>
                <a:cxn ang="0">
                  <a:pos x="66" y="737"/>
                </a:cxn>
                <a:cxn ang="0">
                  <a:pos x="25" y="738"/>
                </a:cxn>
                <a:cxn ang="0">
                  <a:pos x="13" y="641"/>
                </a:cxn>
                <a:cxn ang="0">
                  <a:pos x="4" y="533"/>
                </a:cxn>
                <a:cxn ang="0">
                  <a:pos x="0" y="421"/>
                </a:cxn>
                <a:cxn ang="0">
                  <a:pos x="0" y="336"/>
                </a:cxn>
                <a:cxn ang="0">
                  <a:pos x="2" y="259"/>
                </a:cxn>
                <a:cxn ang="0">
                  <a:pos x="4" y="192"/>
                </a:cxn>
                <a:cxn ang="0">
                  <a:pos x="10" y="134"/>
                </a:cxn>
                <a:cxn ang="0">
                  <a:pos x="13" y="88"/>
                </a:cxn>
                <a:cxn ang="0">
                  <a:pos x="19" y="50"/>
                </a:cxn>
                <a:cxn ang="0">
                  <a:pos x="23" y="22"/>
                </a:cxn>
                <a:cxn ang="0">
                  <a:pos x="25" y="6"/>
                </a:cxn>
                <a:cxn ang="0">
                  <a:pos x="27" y="0"/>
                </a:cxn>
              </a:cxnLst>
              <a:rect l="0" t="0" r="r" b="b"/>
              <a:pathLst>
                <a:path w="105" h="738">
                  <a:moveTo>
                    <a:pt x="27" y="0"/>
                  </a:moveTo>
                  <a:lnTo>
                    <a:pt x="73" y="26"/>
                  </a:lnTo>
                  <a:lnTo>
                    <a:pt x="105" y="733"/>
                  </a:lnTo>
                  <a:lnTo>
                    <a:pt x="66" y="737"/>
                  </a:lnTo>
                  <a:lnTo>
                    <a:pt x="25" y="738"/>
                  </a:lnTo>
                  <a:lnTo>
                    <a:pt x="13" y="641"/>
                  </a:lnTo>
                  <a:lnTo>
                    <a:pt x="4" y="533"/>
                  </a:lnTo>
                  <a:lnTo>
                    <a:pt x="0" y="421"/>
                  </a:lnTo>
                  <a:lnTo>
                    <a:pt x="0" y="336"/>
                  </a:lnTo>
                  <a:lnTo>
                    <a:pt x="2" y="259"/>
                  </a:lnTo>
                  <a:lnTo>
                    <a:pt x="4" y="192"/>
                  </a:lnTo>
                  <a:lnTo>
                    <a:pt x="10" y="134"/>
                  </a:lnTo>
                  <a:lnTo>
                    <a:pt x="13" y="88"/>
                  </a:lnTo>
                  <a:lnTo>
                    <a:pt x="19" y="50"/>
                  </a:lnTo>
                  <a:lnTo>
                    <a:pt x="23" y="22"/>
                  </a:lnTo>
                  <a:lnTo>
                    <a:pt x="25" y="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DBCC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3" name="Freeform 33"/>
            <p:cNvSpPr>
              <a:spLocks/>
            </p:cNvSpPr>
            <p:nvPr/>
          </p:nvSpPr>
          <p:spPr bwMode="auto">
            <a:xfrm>
              <a:off x="7862888" y="4086225"/>
              <a:ext cx="611187" cy="1208088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60" y="3"/>
                </a:cxn>
                <a:cxn ang="0">
                  <a:pos x="167" y="13"/>
                </a:cxn>
                <a:cxn ang="0">
                  <a:pos x="177" y="30"/>
                </a:cxn>
                <a:cxn ang="0">
                  <a:pos x="191" y="52"/>
                </a:cxn>
                <a:cxn ang="0">
                  <a:pos x="206" y="78"/>
                </a:cxn>
                <a:cxn ang="0">
                  <a:pos x="223" y="110"/>
                </a:cxn>
                <a:cxn ang="0">
                  <a:pos x="244" y="145"/>
                </a:cxn>
                <a:cxn ang="0">
                  <a:pos x="262" y="182"/>
                </a:cxn>
                <a:cxn ang="0">
                  <a:pos x="292" y="255"/>
                </a:cxn>
                <a:cxn ang="0">
                  <a:pos x="320" y="333"/>
                </a:cxn>
                <a:cxn ang="0">
                  <a:pos x="342" y="416"/>
                </a:cxn>
                <a:cxn ang="0">
                  <a:pos x="361" y="498"/>
                </a:cxn>
                <a:cxn ang="0">
                  <a:pos x="376" y="581"/>
                </a:cxn>
                <a:cxn ang="0">
                  <a:pos x="385" y="660"/>
                </a:cxn>
                <a:cxn ang="0">
                  <a:pos x="381" y="671"/>
                </a:cxn>
                <a:cxn ang="0">
                  <a:pos x="378" y="677"/>
                </a:cxn>
                <a:cxn ang="0">
                  <a:pos x="361" y="692"/>
                </a:cxn>
                <a:cxn ang="0">
                  <a:pos x="337" y="705"/>
                </a:cxn>
                <a:cxn ang="0">
                  <a:pos x="305" y="718"/>
                </a:cxn>
                <a:cxn ang="0">
                  <a:pos x="268" y="731"/>
                </a:cxn>
                <a:cxn ang="0">
                  <a:pos x="221" y="740"/>
                </a:cxn>
                <a:cxn ang="0">
                  <a:pos x="165" y="749"/>
                </a:cxn>
                <a:cxn ang="0">
                  <a:pos x="102" y="755"/>
                </a:cxn>
                <a:cxn ang="0">
                  <a:pos x="29" y="761"/>
                </a:cxn>
                <a:cxn ang="0">
                  <a:pos x="20" y="684"/>
                </a:cxn>
                <a:cxn ang="0">
                  <a:pos x="11" y="598"/>
                </a:cxn>
                <a:cxn ang="0">
                  <a:pos x="5" y="505"/>
                </a:cxn>
                <a:cxn ang="0">
                  <a:pos x="1" y="410"/>
                </a:cxn>
                <a:cxn ang="0">
                  <a:pos x="0" y="326"/>
                </a:cxn>
                <a:cxn ang="0">
                  <a:pos x="1" y="253"/>
                </a:cxn>
                <a:cxn ang="0">
                  <a:pos x="1" y="190"/>
                </a:cxn>
                <a:cxn ang="0">
                  <a:pos x="5" y="138"/>
                </a:cxn>
                <a:cxn ang="0">
                  <a:pos x="7" y="97"/>
                </a:cxn>
                <a:cxn ang="0">
                  <a:pos x="11" y="65"/>
                </a:cxn>
                <a:cxn ang="0">
                  <a:pos x="13" y="43"/>
                </a:cxn>
                <a:cxn ang="0">
                  <a:pos x="15" y="28"/>
                </a:cxn>
                <a:cxn ang="0">
                  <a:pos x="15" y="24"/>
                </a:cxn>
                <a:cxn ang="0">
                  <a:pos x="158" y="0"/>
                </a:cxn>
              </a:cxnLst>
              <a:rect l="0" t="0" r="r" b="b"/>
              <a:pathLst>
                <a:path w="385" h="761">
                  <a:moveTo>
                    <a:pt x="158" y="0"/>
                  </a:moveTo>
                  <a:lnTo>
                    <a:pt x="160" y="3"/>
                  </a:lnTo>
                  <a:lnTo>
                    <a:pt x="167" y="13"/>
                  </a:lnTo>
                  <a:lnTo>
                    <a:pt x="177" y="30"/>
                  </a:lnTo>
                  <a:lnTo>
                    <a:pt x="191" y="52"/>
                  </a:lnTo>
                  <a:lnTo>
                    <a:pt x="206" y="78"/>
                  </a:lnTo>
                  <a:lnTo>
                    <a:pt x="223" y="110"/>
                  </a:lnTo>
                  <a:lnTo>
                    <a:pt x="244" y="145"/>
                  </a:lnTo>
                  <a:lnTo>
                    <a:pt x="262" y="182"/>
                  </a:lnTo>
                  <a:lnTo>
                    <a:pt x="292" y="255"/>
                  </a:lnTo>
                  <a:lnTo>
                    <a:pt x="320" y="333"/>
                  </a:lnTo>
                  <a:lnTo>
                    <a:pt x="342" y="416"/>
                  </a:lnTo>
                  <a:lnTo>
                    <a:pt x="361" y="498"/>
                  </a:lnTo>
                  <a:lnTo>
                    <a:pt x="376" y="581"/>
                  </a:lnTo>
                  <a:lnTo>
                    <a:pt x="385" y="660"/>
                  </a:lnTo>
                  <a:lnTo>
                    <a:pt x="381" y="671"/>
                  </a:lnTo>
                  <a:lnTo>
                    <a:pt x="378" y="677"/>
                  </a:lnTo>
                  <a:lnTo>
                    <a:pt x="361" y="692"/>
                  </a:lnTo>
                  <a:lnTo>
                    <a:pt x="337" y="705"/>
                  </a:lnTo>
                  <a:lnTo>
                    <a:pt x="305" y="718"/>
                  </a:lnTo>
                  <a:lnTo>
                    <a:pt x="268" y="731"/>
                  </a:lnTo>
                  <a:lnTo>
                    <a:pt x="221" y="740"/>
                  </a:lnTo>
                  <a:lnTo>
                    <a:pt x="165" y="749"/>
                  </a:lnTo>
                  <a:lnTo>
                    <a:pt x="102" y="755"/>
                  </a:lnTo>
                  <a:lnTo>
                    <a:pt x="29" y="761"/>
                  </a:lnTo>
                  <a:lnTo>
                    <a:pt x="20" y="684"/>
                  </a:lnTo>
                  <a:lnTo>
                    <a:pt x="11" y="598"/>
                  </a:lnTo>
                  <a:lnTo>
                    <a:pt x="5" y="505"/>
                  </a:lnTo>
                  <a:lnTo>
                    <a:pt x="1" y="410"/>
                  </a:lnTo>
                  <a:lnTo>
                    <a:pt x="0" y="326"/>
                  </a:lnTo>
                  <a:lnTo>
                    <a:pt x="1" y="253"/>
                  </a:lnTo>
                  <a:lnTo>
                    <a:pt x="1" y="190"/>
                  </a:lnTo>
                  <a:lnTo>
                    <a:pt x="5" y="138"/>
                  </a:lnTo>
                  <a:lnTo>
                    <a:pt x="7" y="97"/>
                  </a:lnTo>
                  <a:lnTo>
                    <a:pt x="11" y="65"/>
                  </a:lnTo>
                  <a:lnTo>
                    <a:pt x="13" y="43"/>
                  </a:lnTo>
                  <a:lnTo>
                    <a:pt x="15" y="28"/>
                  </a:lnTo>
                  <a:lnTo>
                    <a:pt x="15" y="24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4" name="Freeform 34"/>
            <p:cNvSpPr>
              <a:spLocks/>
            </p:cNvSpPr>
            <p:nvPr/>
          </p:nvSpPr>
          <p:spPr bwMode="auto">
            <a:xfrm>
              <a:off x="6700838" y="4135438"/>
              <a:ext cx="415925" cy="114300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262" y="377"/>
                </a:cxn>
                <a:cxn ang="0">
                  <a:pos x="262" y="383"/>
                </a:cxn>
                <a:cxn ang="0">
                  <a:pos x="261" y="401"/>
                </a:cxn>
                <a:cxn ang="0">
                  <a:pos x="259" y="429"/>
                </a:cxn>
                <a:cxn ang="0">
                  <a:pos x="255" y="467"/>
                </a:cxn>
                <a:cxn ang="0">
                  <a:pos x="253" y="509"/>
                </a:cxn>
                <a:cxn ang="0">
                  <a:pos x="251" y="558"/>
                </a:cxn>
                <a:cxn ang="0">
                  <a:pos x="249" y="610"/>
                </a:cxn>
                <a:cxn ang="0">
                  <a:pos x="249" y="720"/>
                </a:cxn>
                <a:cxn ang="0">
                  <a:pos x="184" y="711"/>
                </a:cxn>
                <a:cxn ang="0">
                  <a:pos x="128" y="700"/>
                </a:cxn>
                <a:cxn ang="0">
                  <a:pos x="84" y="687"/>
                </a:cxn>
                <a:cxn ang="0">
                  <a:pos x="48" y="672"/>
                </a:cxn>
                <a:cxn ang="0">
                  <a:pos x="20" y="655"/>
                </a:cxn>
                <a:cxn ang="0">
                  <a:pos x="4" y="638"/>
                </a:cxn>
                <a:cxn ang="0">
                  <a:pos x="2" y="634"/>
                </a:cxn>
                <a:cxn ang="0">
                  <a:pos x="2" y="633"/>
                </a:cxn>
                <a:cxn ang="0">
                  <a:pos x="0" y="629"/>
                </a:cxn>
                <a:cxn ang="0">
                  <a:pos x="0" y="627"/>
                </a:cxn>
                <a:cxn ang="0">
                  <a:pos x="7" y="543"/>
                </a:cxn>
                <a:cxn ang="0">
                  <a:pos x="20" y="455"/>
                </a:cxn>
                <a:cxn ang="0">
                  <a:pos x="43" y="370"/>
                </a:cxn>
                <a:cxn ang="0">
                  <a:pos x="63" y="304"/>
                </a:cxn>
                <a:cxn ang="0">
                  <a:pos x="82" y="248"/>
                </a:cxn>
                <a:cxn ang="0">
                  <a:pos x="100" y="202"/>
                </a:cxn>
                <a:cxn ang="0">
                  <a:pos x="117" y="163"/>
                </a:cxn>
                <a:cxn ang="0">
                  <a:pos x="132" y="131"/>
                </a:cxn>
                <a:cxn ang="0">
                  <a:pos x="145" y="103"/>
                </a:cxn>
                <a:cxn ang="0">
                  <a:pos x="156" y="81"/>
                </a:cxn>
                <a:cxn ang="0">
                  <a:pos x="167" y="60"/>
                </a:cxn>
                <a:cxn ang="0">
                  <a:pos x="177" y="41"/>
                </a:cxn>
                <a:cxn ang="0">
                  <a:pos x="184" y="21"/>
                </a:cxn>
                <a:cxn ang="0">
                  <a:pos x="190" y="0"/>
                </a:cxn>
              </a:cxnLst>
              <a:rect l="0" t="0" r="r" b="b"/>
              <a:pathLst>
                <a:path w="262" h="720">
                  <a:moveTo>
                    <a:pt x="190" y="0"/>
                  </a:moveTo>
                  <a:lnTo>
                    <a:pt x="262" y="377"/>
                  </a:lnTo>
                  <a:lnTo>
                    <a:pt x="262" y="383"/>
                  </a:lnTo>
                  <a:lnTo>
                    <a:pt x="261" y="401"/>
                  </a:lnTo>
                  <a:lnTo>
                    <a:pt x="259" y="429"/>
                  </a:lnTo>
                  <a:lnTo>
                    <a:pt x="255" y="467"/>
                  </a:lnTo>
                  <a:lnTo>
                    <a:pt x="253" y="509"/>
                  </a:lnTo>
                  <a:lnTo>
                    <a:pt x="251" y="558"/>
                  </a:lnTo>
                  <a:lnTo>
                    <a:pt x="249" y="610"/>
                  </a:lnTo>
                  <a:lnTo>
                    <a:pt x="249" y="720"/>
                  </a:lnTo>
                  <a:lnTo>
                    <a:pt x="184" y="711"/>
                  </a:lnTo>
                  <a:lnTo>
                    <a:pt x="128" y="700"/>
                  </a:lnTo>
                  <a:lnTo>
                    <a:pt x="84" y="687"/>
                  </a:lnTo>
                  <a:lnTo>
                    <a:pt x="48" y="672"/>
                  </a:lnTo>
                  <a:lnTo>
                    <a:pt x="20" y="655"/>
                  </a:lnTo>
                  <a:lnTo>
                    <a:pt x="4" y="638"/>
                  </a:lnTo>
                  <a:lnTo>
                    <a:pt x="2" y="634"/>
                  </a:lnTo>
                  <a:lnTo>
                    <a:pt x="2" y="633"/>
                  </a:lnTo>
                  <a:lnTo>
                    <a:pt x="0" y="629"/>
                  </a:lnTo>
                  <a:lnTo>
                    <a:pt x="0" y="627"/>
                  </a:lnTo>
                  <a:lnTo>
                    <a:pt x="7" y="543"/>
                  </a:lnTo>
                  <a:lnTo>
                    <a:pt x="20" y="455"/>
                  </a:lnTo>
                  <a:lnTo>
                    <a:pt x="43" y="370"/>
                  </a:lnTo>
                  <a:lnTo>
                    <a:pt x="63" y="304"/>
                  </a:lnTo>
                  <a:lnTo>
                    <a:pt x="82" y="248"/>
                  </a:lnTo>
                  <a:lnTo>
                    <a:pt x="100" y="202"/>
                  </a:lnTo>
                  <a:lnTo>
                    <a:pt x="117" y="163"/>
                  </a:lnTo>
                  <a:lnTo>
                    <a:pt x="132" y="131"/>
                  </a:lnTo>
                  <a:lnTo>
                    <a:pt x="145" y="103"/>
                  </a:lnTo>
                  <a:lnTo>
                    <a:pt x="156" y="81"/>
                  </a:lnTo>
                  <a:lnTo>
                    <a:pt x="167" y="60"/>
                  </a:lnTo>
                  <a:lnTo>
                    <a:pt x="177" y="41"/>
                  </a:lnTo>
                  <a:lnTo>
                    <a:pt x="184" y="21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5" name="Freeform 35"/>
            <p:cNvSpPr>
              <a:spLocks/>
            </p:cNvSpPr>
            <p:nvPr/>
          </p:nvSpPr>
          <p:spPr bwMode="auto">
            <a:xfrm>
              <a:off x="6999288" y="4135438"/>
              <a:ext cx="569912" cy="11668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7" y="0"/>
                </a:cxn>
                <a:cxn ang="0">
                  <a:pos x="24" y="2"/>
                </a:cxn>
                <a:cxn ang="0">
                  <a:pos x="46" y="4"/>
                </a:cxn>
                <a:cxn ang="0">
                  <a:pos x="74" y="6"/>
                </a:cxn>
                <a:cxn ang="0">
                  <a:pos x="106" y="8"/>
                </a:cxn>
                <a:cxn ang="0">
                  <a:pos x="136" y="10"/>
                </a:cxn>
                <a:cxn ang="0">
                  <a:pos x="164" y="10"/>
                </a:cxn>
                <a:cxn ang="0">
                  <a:pos x="166" y="13"/>
                </a:cxn>
                <a:cxn ang="0">
                  <a:pos x="171" y="28"/>
                </a:cxn>
                <a:cxn ang="0">
                  <a:pos x="181" y="49"/>
                </a:cxn>
                <a:cxn ang="0">
                  <a:pos x="207" y="114"/>
                </a:cxn>
                <a:cxn ang="0">
                  <a:pos x="221" y="155"/>
                </a:cxn>
                <a:cxn ang="0">
                  <a:pos x="240" y="204"/>
                </a:cxn>
                <a:cxn ang="0">
                  <a:pos x="257" y="258"/>
                </a:cxn>
                <a:cxn ang="0">
                  <a:pos x="275" y="316"/>
                </a:cxn>
                <a:cxn ang="0">
                  <a:pos x="292" y="379"/>
                </a:cxn>
                <a:cxn ang="0">
                  <a:pos x="309" y="444"/>
                </a:cxn>
                <a:cxn ang="0">
                  <a:pos x="326" y="515"/>
                </a:cxn>
                <a:cxn ang="0">
                  <a:pos x="339" y="586"/>
                </a:cxn>
                <a:cxn ang="0">
                  <a:pos x="350" y="661"/>
                </a:cxn>
                <a:cxn ang="0">
                  <a:pos x="359" y="735"/>
                </a:cxn>
                <a:cxn ang="0">
                  <a:pos x="257" y="733"/>
                </a:cxn>
                <a:cxn ang="0">
                  <a:pos x="166" y="730"/>
                </a:cxn>
                <a:cxn ang="0">
                  <a:pos x="86" y="724"/>
                </a:cxn>
                <a:cxn ang="0">
                  <a:pos x="17" y="715"/>
                </a:cxn>
                <a:cxn ang="0">
                  <a:pos x="11" y="647"/>
                </a:cxn>
                <a:cxn ang="0">
                  <a:pos x="7" y="578"/>
                </a:cxn>
                <a:cxn ang="0">
                  <a:pos x="4" y="511"/>
                </a:cxn>
                <a:cxn ang="0">
                  <a:pos x="0" y="448"/>
                </a:cxn>
                <a:cxn ang="0">
                  <a:pos x="0" y="388"/>
                </a:cxn>
                <a:cxn ang="0">
                  <a:pos x="2" y="336"/>
                </a:cxn>
                <a:cxn ang="0">
                  <a:pos x="5" y="263"/>
                </a:cxn>
                <a:cxn ang="0">
                  <a:pos x="7" y="196"/>
                </a:cxn>
                <a:cxn ang="0">
                  <a:pos x="7" y="92"/>
                </a:cxn>
                <a:cxn ang="0">
                  <a:pos x="5" y="53"/>
                </a:cxn>
                <a:cxn ang="0">
                  <a:pos x="4" y="25"/>
                </a:cxn>
                <a:cxn ang="0">
                  <a:pos x="2" y="6"/>
                </a:cxn>
                <a:cxn ang="0">
                  <a:pos x="2" y="0"/>
                </a:cxn>
              </a:cxnLst>
              <a:rect l="0" t="0" r="r" b="b"/>
              <a:pathLst>
                <a:path w="359" h="735">
                  <a:moveTo>
                    <a:pt x="2" y="0"/>
                  </a:moveTo>
                  <a:lnTo>
                    <a:pt x="7" y="0"/>
                  </a:lnTo>
                  <a:lnTo>
                    <a:pt x="24" y="2"/>
                  </a:lnTo>
                  <a:lnTo>
                    <a:pt x="46" y="4"/>
                  </a:lnTo>
                  <a:lnTo>
                    <a:pt x="74" y="6"/>
                  </a:lnTo>
                  <a:lnTo>
                    <a:pt x="106" y="8"/>
                  </a:lnTo>
                  <a:lnTo>
                    <a:pt x="136" y="10"/>
                  </a:lnTo>
                  <a:lnTo>
                    <a:pt x="164" y="10"/>
                  </a:lnTo>
                  <a:lnTo>
                    <a:pt x="166" y="13"/>
                  </a:lnTo>
                  <a:lnTo>
                    <a:pt x="171" y="28"/>
                  </a:lnTo>
                  <a:lnTo>
                    <a:pt x="181" y="49"/>
                  </a:lnTo>
                  <a:lnTo>
                    <a:pt x="207" y="114"/>
                  </a:lnTo>
                  <a:lnTo>
                    <a:pt x="221" y="155"/>
                  </a:lnTo>
                  <a:lnTo>
                    <a:pt x="240" y="204"/>
                  </a:lnTo>
                  <a:lnTo>
                    <a:pt x="257" y="258"/>
                  </a:lnTo>
                  <a:lnTo>
                    <a:pt x="275" y="316"/>
                  </a:lnTo>
                  <a:lnTo>
                    <a:pt x="292" y="379"/>
                  </a:lnTo>
                  <a:lnTo>
                    <a:pt x="309" y="444"/>
                  </a:lnTo>
                  <a:lnTo>
                    <a:pt x="326" y="515"/>
                  </a:lnTo>
                  <a:lnTo>
                    <a:pt x="339" y="586"/>
                  </a:lnTo>
                  <a:lnTo>
                    <a:pt x="350" y="661"/>
                  </a:lnTo>
                  <a:lnTo>
                    <a:pt x="359" y="735"/>
                  </a:lnTo>
                  <a:lnTo>
                    <a:pt x="257" y="733"/>
                  </a:lnTo>
                  <a:lnTo>
                    <a:pt x="166" y="730"/>
                  </a:lnTo>
                  <a:lnTo>
                    <a:pt x="86" y="724"/>
                  </a:lnTo>
                  <a:lnTo>
                    <a:pt x="17" y="715"/>
                  </a:lnTo>
                  <a:lnTo>
                    <a:pt x="11" y="647"/>
                  </a:lnTo>
                  <a:lnTo>
                    <a:pt x="7" y="578"/>
                  </a:lnTo>
                  <a:lnTo>
                    <a:pt x="4" y="511"/>
                  </a:lnTo>
                  <a:lnTo>
                    <a:pt x="0" y="448"/>
                  </a:lnTo>
                  <a:lnTo>
                    <a:pt x="0" y="388"/>
                  </a:lnTo>
                  <a:lnTo>
                    <a:pt x="2" y="336"/>
                  </a:lnTo>
                  <a:lnTo>
                    <a:pt x="5" y="263"/>
                  </a:lnTo>
                  <a:lnTo>
                    <a:pt x="7" y="196"/>
                  </a:lnTo>
                  <a:lnTo>
                    <a:pt x="7" y="92"/>
                  </a:lnTo>
                  <a:lnTo>
                    <a:pt x="5" y="53"/>
                  </a:lnTo>
                  <a:lnTo>
                    <a:pt x="4" y="25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6" name="Freeform 36"/>
            <p:cNvSpPr>
              <a:spLocks/>
            </p:cNvSpPr>
            <p:nvPr/>
          </p:nvSpPr>
          <p:spPr bwMode="auto">
            <a:xfrm>
              <a:off x="7070725" y="4719638"/>
              <a:ext cx="55562" cy="56197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8" y="93"/>
                </a:cxn>
                <a:cxn ang="0">
                  <a:pos x="24" y="186"/>
                </a:cxn>
                <a:cxn ang="0">
                  <a:pos x="24" y="354"/>
                </a:cxn>
                <a:cxn ang="0">
                  <a:pos x="14" y="352"/>
                </a:cxn>
                <a:cxn ang="0">
                  <a:pos x="7" y="352"/>
                </a:cxn>
                <a:cxn ang="0">
                  <a:pos x="0" y="350"/>
                </a:cxn>
                <a:cxn ang="0">
                  <a:pos x="1" y="268"/>
                </a:cxn>
                <a:cxn ang="0">
                  <a:pos x="5" y="197"/>
                </a:cxn>
                <a:cxn ang="0">
                  <a:pos x="11" y="138"/>
                </a:cxn>
                <a:cxn ang="0">
                  <a:pos x="16" y="89"/>
                </a:cxn>
                <a:cxn ang="0">
                  <a:pos x="24" y="50"/>
                </a:cxn>
                <a:cxn ang="0">
                  <a:pos x="29" y="22"/>
                </a:cxn>
                <a:cxn ang="0">
                  <a:pos x="33" y="5"/>
                </a:cxn>
                <a:cxn ang="0">
                  <a:pos x="35" y="0"/>
                </a:cxn>
              </a:cxnLst>
              <a:rect l="0" t="0" r="r" b="b"/>
              <a:pathLst>
                <a:path w="35" h="354">
                  <a:moveTo>
                    <a:pt x="35" y="0"/>
                  </a:moveTo>
                  <a:lnTo>
                    <a:pt x="28" y="93"/>
                  </a:lnTo>
                  <a:lnTo>
                    <a:pt x="24" y="186"/>
                  </a:lnTo>
                  <a:lnTo>
                    <a:pt x="24" y="354"/>
                  </a:lnTo>
                  <a:lnTo>
                    <a:pt x="14" y="352"/>
                  </a:lnTo>
                  <a:lnTo>
                    <a:pt x="7" y="352"/>
                  </a:lnTo>
                  <a:lnTo>
                    <a:pt x="0" y="350"/>
                  </a:lnTo>
                  <a:lnTo>
                    <a:pt x="1" y="268"/>
                  </a:lnTo>
                  <a:lnTo>
                    <a:pt x="5" y="197"/>
                  </a:lnTo>
                  <a:lnTo>
                    <a:pt x="11" y="138"/>
                  </a:lnTo>
                  <a:lnTo>
                    <a:pt x="16" y="89"/>
                  </a:lnTo>
                  <a:lnTo>
                    <a:pt x="24" y="50"/>
                  </a:lnTo>
                  <a:lnTo>
                    <a:pt x="29" y="22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7" name="Freeform 37"/>
            <p:cNvSpPr>
              <a:spLocks/>
            </p:cNvSpPr>
            <p:nvPr/>
          </p:nvSpPr>
          <p:spPr bwMode="auto">
            <a:xfrm>
              <a:off x="8121650" y="4648200"/>
              <a:ext cx="133350" cy="612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8" y="17"/>
                </a:cxn>
                <a:cxn ang="0">
                  <a:pos x="15" y="37"/>
                </a:cxn>
                <a:cxn ang="0">
                  <a:pos x="25" y="69"/>
                </a:cxn>
                <a:cxn ang="0">
                  <a:pos x="36" y="108"/>
                </a:cxn>
                <a:cxn ang="0">
                  <a:pos x="49" y="160"/>
                </a:cxn>
                <a:cxn ang="0">
                  <a:pos x="60" y="222"/>
                </a:cxn>
                <a:cxn ang="0">
                  <a:pos x="73" y="295"/>
                </a:cxn>
                <a:cxn ang="0">
                  <a:pos x="84" y="380"/>
                </a:cxn>
                <a:cxn ang="0">
                  <a:pos x="62" y="386"/>
                </a:cxn>
                <a:cxn ang="0">
                  <a:pos x="56" y="332"/>
                </a:cxn>
                <a:cxn ang="0">
                  <a:pos x="51" y="270"/>
                </a:cxn>
                <a:cxn ang="0">
                  <a:pos x="41" y="205"/>
                </a:cxn>
                <a:cxn ang="0">
                  <a:pos x="30" y="134"/>
                </a:cxn>
                <a:cxn ang="0">
                  <a:pos x="17" y="65"/>
                </a:cxn>
                <a:cxn ang="0">
                  <a:pos x="0" y="0"/>
                </a:cxn>
              </a:cxnLst>
              <a:rect l="0" t="0" r="r" b="b"/>
              <a:pathLst>
                <a:path w="84" h="386">
                  <a:moveTo>
                    <a:pt x="0" y="0"/>
                  </a:moveTo>
                  <a:lnTo>
                    <a:pt x="2" y="4"/>
                  </a:lnTo>
                  <a:lnTo>
                    <a:pt x="8" y="17"/>
                  </a:lnTo>
                  <a:lnTo>
                    <a:pt x="15" y="37"/>
                  </a:lnTo>
                  <a:lnTo>
                    <a:pt x="25" y="69"/>
                  </a:lnTo>
                  <a:lnTo>
                    <a:pt x="36" y="108"/>
                  </a:lnTo>
                  <a:lnTo>
                    <a:pt x="49" y="160"/>
                  </a:lnTo>
                  <a:lnTo>
                    <a:pt x="60" y="222"/>
                  </a:lnTo>
                  <a:lnTo>
                    <a:pt x="73" y="295"/>
                  </a:lnTo>
                  <a:lnTo>
                    <a:pt x="84" y="380"/>
                  </a:lnTo>
                  <a:lnTo>
                    <a:pt x="62" y="386"/>
                  </a:lnTo>
                  <a:lnTo>
                    <a:pt x="56" y="332"/>
                  </a:lnTo>
                  <a:lnTo>
                    <a:pt x="51" y="270"/>
                  </a:lnTo>
                  <a:lnTo>
                    <a:pt x="41" y="205"/>
                  </a:lnTo>
                  <a:lnTo>
                    <a:pt x="30" y="134"/>
                  </a:lnTo>
                  <a:lnTo>
                    <a:pt x="17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8" name="Freeform 38"/>
            <p:cNvSpPr>
              <a:spLocks/>
            </p:cNvSpPr>
            <p:nvPr/>
          </p:nvSpPr>
          <p:spPr bwMode="auto">
            <a:xfrm>
              <a:off x="7178675" y="4760913"/>
              <a:ext cx="211137" cy="682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33" y="11"/>
                </a:cxn>
                <a:cxn ang="0">
                  <a:pos x="131" y="43"/>
                </a:cxn>
                <a:cxn ang="0">
                  <a:pos x="0" y="33"/>
                </a:cxn>
                <a:cxn ang="0">
                  <a:pos x="4" y="0"/>
                </a:cxn>
              </a:cxnLst>
              <a:rect l="0" t="0" r="r" b="b"/>
              <a:pathLst>
                <a:path w="133" h="43">
                  <a:moveTo>
                    <a:pt x="4" y="0"/>
                  </a:moveTo>
                  <a:lnTo>
                    <a:pt x="133" y="11"/>
                  </a:lnTo>
                  <a:lnTo>
                    <a:pt x="131" y="43"/>
                  </a:lnTo>
                  <a:lnTo>
                    <a:pt x="0" y="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9" name="Freeform 39"/>
            <p:cNvSpPr>
              <a:spLocks/>
            </p:cNvSpPr>
            <p:nvPr/>
          </p:nvSpPr>
          <p:spPr bwMode="auto">
            <a:xfrm>
              <a:off x="7593013" y="4127500"/>
              <a:ext cx="290512" cy="254000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175" y="48"/>
                </a:cxn>
                <a:cxn ang="0">
                  <a:pos x="168" y="87"/>
                </a:cxn>
                <a:cxn ang="0">
                  <a:pos x="158" y="115"/>
                </a:cxn>
                <a:cxn ang="0">
                  <a:pos x="149" y="138"/>
                </a:cxn>
                <a:cxn ang="0">
                  <a:pos x="142" y="151"/>
                </a:cxn>
                <a:cxn ang="0">
                  <a:pos x="136" y="158"/>
                </a:cxn>
                <a:cxn ang="0">
                  <a:pos x="134" y="160"/>
                </a:cxn>
                <a:cxn ang="0">
                  <a:pos x="0" y="11"/>
                </a:cxn>
                <a:cxn ang="0">
                  <a:pos x="4" y="13"/>
                </a:cxn>
                <a:cxn ang="0">
                  <a:pos x="13" y="15"/>
                </a:cxn>
                <a:cxn ang="0">
                  <a:pos x="30" y="18"/>
                </a:cxn>
                <a:cxn ang="0">
                  <a:pos x="52" y="20"/>
                </a:cxn>
                <a:cxn ang="0">
                  <a:pos x="80" y="20"/>
                </a:cxn>
                <a:cxn ang="0">
                  <a:pos x="104" y="18"/>
                </a:cxn>
                <a:cxn ang="0">
                  <a:pos x="129" y="15"/>
                </a:cxn>
                <a:cxn ang="0">
                  <a:pos x="151" y="9"/>
                </a:cxn>
                <a:cxn ang="0">
                  <a:pos x="168" y="5"/>
                </a:cxn>
                <a:cxn ang="0">
                  <a:pos x="179" y="2"/>
                </a:cxn>
                <a:cxn ang="0">
                  <a:pos x="183" y="0"/>
                </a:cxn>
              </a:cxnLst>
              <a:rect l="0" t="0" r="r" b="b"/>
              <a:pathLst>
                <a:path w="183" h="160">
                  <a:moveTo>
                    <a:pt x="183" y="0"/>
                  </a:moveTo>
                  <a:lnTo>
                    <a:pt x="175" y="48"/>
                  </a:lnTo>
                  <a:lnTo>
                    <a:pt x="168" y="87"/>
                  </a:lnTo>
                  <a:lnTo>
                    <a:pt x="158" y="115"/>
                  </a:lnTo>
                  <a:lnTo>
                    <a:pt x="149" y="138"/>
                  </a:lnTo>
                  <a:lnTo>
                    <a:pt x="142" y="151"/>
                  </a:lnTo>
                  <a:lnTo>
                    <a:pt x="136" y="158"/>
                  </a:lnTo>
                  <a:lnTo>
                    <a:pt x="134" y="160"/>
                  </a:lnTo>
                  <a:lnTo>
                    <a:pt x="0" y="11"/>
                  </a:lnTo>
                  <a:lnTo>
                    <a:pt x="4" y="13"/>
                  </a:lnTo>
                  <a:lnTo>
                    <a:pt x="13" y="15"/>
                  </a:lnTo>
                  <a:lnTo>
                    <a:pt x="30" y="18"/>
                  </a:lnTo>
                  <a:lnTo>
                    <a:pt x="52" y="20"/>
                  </a:lnTo>
                  <a:lnTo>
                    <a:pt x="80" y="20"/>
                  </a:lnTo>
                  <a:lnTo>
                    <a:pt x="104" y="18"/>
                  </a:lnTo>
                  <a:lnTo>
                    <a:pt x="129" y="15"/>
                  </a:lnTo>
                  <a:lnTo>
                    <a:pt x="151" y="9"/>
                  </a:lnTo>
                  <a:lnTo>
                    <a:pt x="168" y="5"/>
                  </a:lnTo>
                  <a:lnTo>
                    <a:pt x="179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" name="Freeform 40"/>
            <p:cNvSpPr>
              <a:spLocks/>
            </p:cNvSpPr>
            <p:nvPr/>
          </p:nvSpPr>
          <p:spPr bwMode="auto">
            <a:xfrm>
              <a:off x="7264400" y="4144963"/>
              <a:ext cx="328612" cy="228600"/>
            </a:xfrm>
            <a:custGeom>
              <a:avLst/>
              <a:gdLst/>
              <a:ahLst/>
              <a:cxnLst>
                <a:cxn ang="0">
                  <a:pos x="207" y="0"/>
                </a:cxn>
                <a:cxn ang="0">
                  <a:pos x="125" y="144"/>
                </a:cxn>
                <a:cxn ang="0">
                  <a:pos x="122" y="142"/>
                </a:cxn>
                <a:cxn ang="0">
                  <a:pos x="112" y="136"/>
                </a:cxn>
                <a:cxn ang="0">
                  <a:pos x="99" y="129"/>
                </a:cxn>
                <a:cxn ang="0">
                  <a:pos x="84" y="117"/>
                </a:cxn>
                <a:cxn ang="0">
                  <a:pos x="66" y="103"/>
                </a:cxn>
                <a:cxn ang="0">
                  <a:pos x="49" y="84"/>
                </a:cxn>
                <a:cxn ang="0">
                  <a:pos x="38" y="69"/>
                </a:cxn>
                <a:cxn ang="0">
                  <a:pos x="27" y="52"/>
                </a:cxn>
                <a:cxn ang="0">
                  <a:pos x="17" y="35"/>
                </a:cxn>
                <a:cxn ang="0">
                  <a:pos x="8" y="21"/>
                </a:cxn>
                <a:cxn ang="0">
                  <a:pos x="0" y="6"/>
                </a:cxn>
                <a:cxn ang="0">
                  <a:pos x="64" y="6"/>
                </a:cxn>
                <a:cxn ang="0">
                  <a:pos x="107" y="4"/>
                </a:cxn>
                <a:cxn ang="0">
                  <a:pos x="155" y="2"/>
                </a:cxn>
                <a:cxn ang="0">
                  <a:pos x="207" y="0"/>
                </a:cxn>
              </a:cxnLst>
              <a:rect l="0" t="0" r="r" b="b"/>
              <a:pathLst>
                <a:path w="207" h="144">
                  <a:moveTo>
                    <a:pt x="207" y="0"/>
                  </a:moveTo>
                  <a:lnTo>
                    <a:pt x="125" y="144"/>
                  </a:lnTo>
                  <a:lnTo>
                    <a:pt x="122" y="142"/>
                  </a:lnTo>
                  <a:lnTo>
                    <a:pt x="112" y="136"/>
                  </a:lnTo>
                  <a:lnTo>
                    <a:pt x="99" y="129"/>
                  </a:lnTo>
                  <a:lnTo>
                    <a:pt x="84" y="117"/>
                  </a:lnTo>
                  <a:lnTo>
                    <a:pt x="66" y="103"/>
                  </a:lnTo>
                  <a:lnTo>
                    <a:pt x="49" y="84"/>
                  </a:lnTo>
                  <a:lnTo>
                    <a:pt x="38" y="69"/>
                  </a:lnTo>
                  <a:lnTo>
                    <a:pt x="27" y="52"/>
                  </a:lnTo>
                  <a:lnTo>
                    <a:pt x="17" y="35"/>
                  </a:lnTo>
                  <a:lnTo>
                    <a:pt x="8" y="21"/>
                  </a:lnTo>
                  <a:lnTo>
                    <a:pt x="0" y="6"/>
                  </a:lnTo>
                  <a:lnTo>
                    <a:pt x="64" y="6"/>
                  </a:lnTo>
                  <a:lnTo>
                    <a:pt x="107" y="4"/>
                  </a:lnTo>
                  <a:lnTo>
                    <a:pt x="155" y="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" name="Freeform 41"/>
            <p:cNvSpPr>
              <a:spLocks/>
            </p:cNvSpPr>
            <p:nvPr/>
          </p:nvSpPr>
          <p:spPr bwMode="auto">
            <a:xfrm>
              <a:off x="7593013" y="4124325"/>
              <a:ext cx="287337" cy="225425"/>
            </a:xfrm>
            <a:custGeom>
              <a:avLst/>
              <a:gdLst/>
              <a:ahLst/>
              <a:cxnLst>
                <a:cxn ang="0">
                  <a:pos x="181" y="0"/>
                </a:cxn>
                <a:cxn ang="0">
                  <a:pos x="181" y="6"/>
                </a:cxn>
                <a:cxn ang="0">
                  <a:pos x="179" y="17"/>
                </a:cxn>
                <a:cxn ang="0">
                  <a:pos x="175" y="34"/>
                </a:cxn>
                <a:cxn ang="0">
                  <a:pos x="171" y="52"/>
                </a:cxn>
                <a:cxn ang="0">
                  <a:pos x="168" y="69"/>
                </a:cxn>
                <a:cxn ang="0">
                  <a:pos x="160" y="93"/>
                </a:cxn>
                <a:cxn ang="0">
                  <a:pos x="153" y="114"/>
                </a:cxn>
                <a:cxn ang="0">
                  <a:pos x="145" y="129"/>
                </a:cxn>
                <a:cxn ang="0">
                  <a:pos x="140" y="138"/>
                </a:cxn>
                <a:cxn ang="0">
                  <a:pos x="138" y="142"/>
                </a:cxn>
                <a:cxn ang="0">
                  <a:pos x="0" y="13"/>
                </a:cxn>
                <a:cxn ang="0">
                  <a:pos x="90" y="9"/>
                </a:cxn>
                <a:cxn ang="0">
                  <a:pos x="181" y="0"/>
                </a:cxn>
              </a:cxnLst>
              <a:rect l="0" t="0" r="r" b="b"/>
              <a:pathLst>
                <a:path w="181" h="142">
                  <a:moveTo>
                    <a:pt x="181" y="0"/>
                  </a:moveTo>
                  <a:lnTo>
                    <a:pt x="181" y="6"/>
                  </a:lnTo>
                  <a:lnTo>
                    <a:pt x="179" y="17"/>
                  </a:lnTo>
                  <a:lnTo>
                    <a:pt x="175" y="34"/>
                  </a:lnTo>
                  <a:lnTo>
                    <a:pt x="171" y="52"/>
                  </a:lnTo>
                  <a:lnTo>
                    <a:pt x="168" y="69"/>
                  </a:lnTo>
                  <a:lnTo>
                    <a:pt x="160" y="93"/>
                  </a:lnTo>
                  <a:lnTo>
                    <a:pt x="153" y="114"/>
                  </a:lnTo>
                  <a:lnTo>
                    <a:pt x="145" y="129"/>
                  </a:lnTo>
                  <a:lnTo>
                    <a:pt x="140" y="138"/>
                  </a:lnTo>
                  <a:lnTo>
                    <a:pt x="138" y="142"/>
                  </a:lnTo>
                  <a:lnTo>
                    <a:pt x="0" y="13"/>
                  </a:lnTo>
                  <a:lnTo>
                    <a:pt x="90" y="9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3783702" y="5629293"/>
            <a:ext cx="308354" cy="467762"/>
            <a:chOff x="3941763" y="2605088"/>
            <a:chExt cx="1778000" cy="2697162"/>
          </a:xfrm>
        </p:grpSpPr>
        <p:sp>
          <p:nvSpPr>
            <p:cNvPr id="123" name="Freeform 42"/>
            <p:cNvSpPr>
              <a:spLocks/>
            </p:cNvSpPr>
            <p:nvPr/>
          </p:nvSpPr>
          <p:spPr bwMode="auto">
            <a:xfrm>
              <a:off x="3941763" y="4086225"/>
              <a:ext cx="1778000" cy="1216025"/>
            </a:xfrm>
            <a:custGeom>
              <a:avLst/>
              <a:gdLst/>
              <a:ahLst/>
              <a:cxnLst>
                <a:cxn ang="0">
                  <a:pos x="894" y="3"/>
                </a:cxn>
                <a:cxn ang="0">
                  <a:pos x="911" y="30"/>
                </a:cxn>
                <a:cxn ang="0">
                  <a:pos x="941" y="78"/>
                </a:cxn>
                <a:cxn ang="0">
                  <a:pos x="976" y="145"/>
                </a:cxn>
                <a:cxn ang="0">
                  <a:pos x="1026" y="255"/>
                </a:cxn>
                <a:cxn ang="0">
                  <a:pos x="1077" y="416"/>
                </a:cxn>
                <a:cxn ang="0">
                  <a:pos x="1110" y="581"/>
                </a:cxn>
                <a:cxn ang="0">
                  <a:pos x="1118" y="665"/>
                </a:cxn>
                <a:cxn ang="0">
                  <a:pos x="1094" y="692"/>
                </a:cxn>
                <a:cxn ang="0">
                  <a:pos x="1038" y="718"/>
                </a:cxn>
                <a:cxn ang="0">
                  <a:pos x="950" y="740"/>
                </a:cxn>
                <a:cxn ang="0">
                  <a:pos x="827" y="757"/>
                </a:cxn>
                <a:cxn ang="0">
                  <a:pos x="762" y="761"/>
                </a:cxn>
                <a:cxn ang="0">
                  <a:pos x="634" y="766"/>
                </a:cxn>
                <a:cxn ang="0">
                  <a:pos x="449" y="764"/>
                </a:cxn>
                <a:cxn ang="0">
                  <a:pos x="360" y="761"/>
                </a:cxn>
                <a:cxn ang="0">
                  <a:pos x="252" y="751"/>
                </a:cxn>
                <a:cxn ang="0">
                  <a:pos x="241" y="749"/>
                </a:cxn>
                <a:cxn ang="0">
                  <a:pos x="224" y="747"/>
                </a:cxn>
                <a:cxn ang="0">
                  <a:pos x="164" y="738"/>
                </a:cxn>
                <a:cxn ang="0">
                  <a:pos x="77" y="714"/>
                </a:cxn>
                <a:cxn ang="0">
                  <a:pos x="23" y="686"/>
                </a:cxn>
                <a:cxn ang="0">
                  <a:pos x="4" y="665"/>
                </a:cxn>
                <a:cxn ang="0">
                  <a:pos x="2" y="660"/>
                </a:cxn>
                <a:cxn ang="0">
                  <a:pos x="8" y="574"/>
                </a:cxn>
                <a:cxn ang="0">
                  <a:pos x="45" y="401"/>
                </a:cxn>
                <a:cxn ang="0">
                  <a:pos x="84" y="279"/>
                </a:cxn>
                <a:cxn ang="0">
                  <a:pos x="120" y="194"/>
                </a:cxn>
                <a:cxn ang="0">
                  <a:pos x="148" y="134"/>
                </a:cxn>
                <a:cxn ang="0">
                  <a:pos x="170" y="91"/>
                </a:cxn>
                <a:cxn ang="0">
                  <a:pos x="187" y="52"/>
                </a:cxn>
                <a:cxn ang="0">
                  <a:pos x="198" y="31"/>
                </a:cxn>
                <a:cxn ang="0">
                  <a:pos x="237" y="35"/>
                </a:cxn>
                <a:cxn ang="0">
                  <a:pos x="297" y="39"/>
                </a:cxn>
                <a:cxn ang="0">
                  <a:pos x="354" y="41"/>
                </a:cxn>
                <a:cxn ang="0">
                  <a:pos x="431" y="43"/>
                </a:cxn>
                <a:cxn ang="0">
                  <a:pos x="544" y="39"/>
                </a:cxn>
                <a:cxn ang="0">
                  <a:pos x="747" y="24"/>
                </a:cxn>
              </a:cxnLst>
              <a:rect l="0" t="0" r="r" b="b"/>
              <a:pathLst>
                <a:path w="1120" h="766">
                  <a:moveTo>
                    <a:pt x="892" y="0"/>
                  </a:moveTo>
                  <a:lnTo>
                    <a:pt x="894" y="3"/>
                  </a:lnTo>
                  <a:lnTo>
                    <a:pt x="902" y="13"/>
                  </a:lnTo>
                  <a:lnTo>
                    <a:pt x="911" y="30"/>
                  </a:lnTo>
                  <a:lnTo>
                    <a:pt x="924" y="52"/>
                  </a:lnTo>
                  <a:lnTo>
                    <a:pt x="941" y="78"/>
                  </a:lnTo>
                  <a:lnTo>
                    <a:pt x="958" y="110"/>
                  </a:lnTo>
                  <a:lnTo>
                    <a:pt x="976" y="145"/>
                  </a:lnTo>
                  <a:lnTo>
                    <a:pt x="995" y="182"/>
                  </a:lnTo>
                  <a:lnTo>
                    <a:pt x="1026" y="255"/>
                  </a:lnTo>
                  <a:lnTo>
                    <a:pt x="1054" y="333"/>
                  </a:lnTo>
                  <a:lnTo>
                    <a:pt x="1077" y="416"/>
                  </a:lnTo>
                  <a:lnTo>
                    <a:pt x="1095" y="498"/>
                  </a:lnTo>
                  <a:lnTo>
                    <a:pt x="1110" y="581"/>
                  </a:lnTo>
                  <a:lnTo>
                    <a:pt x="1120" y="660"/>
                  </a:lnTo>
                  <a:lnTo>
                    <a:pt x="1118" y="665"/>
                  </a:lnTo>
                  <a:lnTo>
                    <a:pt x="1110" y="677"/>
                  </a:lnTo>
                  <a:lnTo>
                    <a:pt x="1094" y="692"/>
                  </a:lnTo>
                  <a:lnTo>
                    <a:pt x="1069" y="705"/>
                  </a:lnTo>
                  <a:lnTo>
                    <a:pt x="1038" y="718"/>
                  </a:lnTo>
                  <a:lnTo>
                    <a:pt x="999" y="731"/>
                  </a:lnTo>
                  <a:lnTo>
                    <a:pt x="950" y="740"/>
                  </a:lnTo>
                  <a:lnTo>
                    <a:pt x="894" y="749"/>
                  </a:lnTo>
                  <a:lnTo>
                    <a:pt x="827" y="757"/>
                  </a:lnTo>
                  <a:lnTo>
                    <a:pt x="783" y="761"/>
                  </a:lnTo>
                  <a:lnTo>
                    <a:pt x="762" y="761"/>
                  </a:lnTo>
                  <a:lnTo>
                    <a:pt x="701" y="764"/>
                  </a:lnTo>
                  <a:lnTo>
                    <a:pt x="634" y="766"/>
                  </a:lnTo>
                  <a:lnTo>
                    <a:pt x="496" y="766"/>
                  </a:lnTo>
                  <a:lnTo>
                    <a:pt x="449" y="764"/>
                  </a:lnTo>
                  <a:lnTo>
                    <a:pt x="421" y="764"/>
                  </a:lnTo>
                  <a:lnTo>
                    <a:pt x="360" y="761"/>
                  </a:lnTo>
                  <a:lnTo>
                    <a:pt x="302" y="757"/>
                  </a:lnTo>
                  <a:lnTo>
                    <a:pt x="252" y="751"/>
                  </a:lnTo>
                  <a:lnTo>
                    <a:pt x="241" y="751"/>
                  </a:lnTo>
                  <a:lnTo>
                    <a:pt x="241" y="749"/>
                  </a:lnTo>
                  <a:lnTo>
                    <a:pt x="229" y="749"/>
                  </a:lnTo>
                  <a:lnTo>
                    <a:pt x="224" y="747"/>
                  </a:lnTo>
                  <a:lnTo>
                    <a:pt x="222" y="747"/>
                  </a:lnTo>
                  <a:lnTo>
                    <a:pt x="164" y="738"/>
                  </a:lnTo>
                  <a:lnTo>
                    <a:pt x="116" y="727"/>
                  </a:lnTo>
                  <a:lnTo>
                    <a:pt x="77" y="714"/>
                  </a:lnTo>
                  <a:lnTo>
                    <a:pt x="45" y="701"/>
                  </a:lnTo>
                  <a:lnTo>
                    <a:pt x="23" y="686"/>
                  </a:lnTo>
                  <a:lnTo>
                    <a:pt x="6" y="669"/>
                  </a:lnTo>
                  <a:lnTo>
                    <a:pt x="4" y="665"/>
                  </a:lnTo>
                  <a:lnTo>
                    <a:pt x="2" y="664"/>
                  </a:lnTo>
                  <a:lnTo>
                    <a:pt x="2" y="660"/>
                  </a:lnTo>
                  <a:lnTo>
                    <a:pt x="0" y="658"/>
                  </a:lnTo>
                  <a:lnTo>
                    <a:pt x="8" y="574"/>
                  </a:lnTo>
                  <a:lnTo>
                    <a:pt x="23" y="486"/>
                  </a:lnTo>
                  <a:lnTo>
                    <a:pt x="45" y="401"/>
                  </a:lnTo>
                  <a:lnTo>
                    <a:pt x="66" y="335"/>
                  </a:lnTo>
                  <a:lnTo>
                    <a:pt x="84" y="279"/>
                  </a:lnTo>
                  <a:lnTo>
                    <a:pt x="103" y="233"/>
                  </a:lnTo>
                  <a:lnTo>
                    <a:pt x="120" y="194"/>
                  </a:lnTo>
                  <a:lnTo>
                    <a:pt x="135" y="162"/>
                  </a:lnTo>
                  <a:lnTo>
                    <a:pt x="148" y="134"/>
                  </a:lnTo>
                  <a:lnTo>
                    <a:pt x="159" y="112"/>
                  </a:lnTo>
                  <a:lnTo>
                    <a:pt x="170" y="91"/>
                  </a:lnTo>
                  <a:lnTo>
                    <a:pt x="179" y="72"/>
                  </a:lnTo>
                  <a:lnTo>
                    <a:pt x="187" y="52"/>
                  </a:lnTo>
                  <a:lnTo>
                    <a:pt x="192" y="31"/>
                  </a:lnTo>
                  <a:lnTo>
                    <a:pt x="198" y="31"/>
                  </a:lnTo>
                  <a:lnTo>
                    <a:pt x="215" y="33"/>
                  </a:lnTo>
                  <a:lnTo>
                    <a:pt x="237" y="35"/>
                  </a:lnTo>
                  <a:lnTo>
                    <a:pt x="265" y="37"/>
                  </a:lnTo>
                  <a:lnTo>
                    <a:pt x="297" y="39"/>
                  </a:lnTo>
                  <a:lnTo>
                    <a:pt x="326" y="41"/>
                  </a:lnTo>
                  <a:lnTo>
                    <a:pt x="354" y="41"/>
                  </a:lnTo>
                  <a:lnTo>
                    <a:pt x="354" y="43"/>
                  </a:lnTo>
                  <a:lnTo>
                    <a:pt x="431" y="43"/>
                  </a:lnTo>
                  <a:lnTo>
                    <a:pt x="485" y="41"/>
                  </a:lnTo>
                  <a:lnTo>
                    <a:pt x="544" y="39"/>
                  </a:lnTo>
                  <a:lnTo>
                    <a:pt x="678" y="31"/>
                  </a:lnTo>
                  <a:lnTo>
                    <a:pt x="747" y="24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rgbClr val="D9E5F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Freeform 43"/>
            <p:cNvSpPr>
              <a:spLocks/>
            </p:cNvSpPr>
            <p:nvPr/>
          </p:nvSpPr>
          <p:spPr bwMode="auto">
            <a:xfrm>
              <a:off x="4043363" y="2641600"/>
              <a:ext cx="1385887" cy="1322388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400" y="0"/>
                </a:cxn>
                <a:cxn ang="0">
                  <a:pos x="456" y="9"/>
                </a:cxn>
                <a:cxn ang="0">
                  <a:pos x="514" y="24"/>
                </a:cxn>
                <a:cxn ang="0">
                  <a:pos x="571" y="44"/>
                </a:cxn>
                <a:cxn ang="0">
                  <a:pos x="605" y="58"/>
                </a:cxn>
                <a:cxn ang="0">
                  <a:pos x="640" y="69"/>
                </a:cxn>
                <a:cxn ang="0">
                  <a:pos x="672" y="80"/>
                </a:cxn>
                <a:cxn ang="0">
                  <a:pos x="702" y="95"/>
                </a:cxn>
                <a:cxn ang="0">
                  <a:pos x="730" y="113"/>
                </a:cxn>
                <a:cxn ang="0">
                  <a:pos x="754" y="138"/>
                </a:cxn>
                <a:cxn ang="0">
                  <a:pos x="787" y="186"/>
                </a:cxn>
                <a:cxn ang="0">
                  <a:pos x="815" y="237"/>
                </a:cxn>
                <a:cxn ang="0">
                  <a:pos x="838" y="291"/>
                </a:cxn>
                <a:cxn ang="0">
                  <a:pos x="854" y="347"/>
                </a:cxn>
                <a:cxn ang="0">
                  <a:pos x="868" y="401"/>
                </a:cxn>
                <a:cxn ang="0">
                  <a:pos x="873" y="457"/>
                </a:cxn>
                <a:cxn ang="0">
                  <a:pos x="871" y="509"/>
                </a:cxn>
                <a:cxn ang="0">
                  <a:pos x="864" y="559"/>
                </a:cxn>
                <a:cxn ang="0">
                  <a:pos x="851" y="604"/>
                </a:cxn>
                <a:cxn ang="0">
                  <a:pos x="823" y="658"/>
                </a:cxn>
                <a:cxn ang="0">
                  <a:pos x="787" y="705"/>
                </a:cxn>
                <a:cxn ang="0">
                  <a:pos x="746" y="744"/>
                </a:cxn>
                <a:cxn ang="0">
                  <a:pos x="700" y="777"/>
                </a:cxn>
                <a:cxn ang="0">
                  <a:pos x="648" y="802"/>
                </a:cxn>
                <a:cxn ang="0">
                  <a:pos x="592" y="820"/>
                </a:cxn>
                <a:cxn ang="0">
                  <a:pos x="532" y="830"/>
                </a:cxn>
                <a:cxn ang="0">
                  <a:pos x="471" y="833"/>
                </a:cxn>
                <a:cxn ang="0">
                  <a:pos x="408" y="828"/>
                </a:cxn>
                <a:cxn ang="0">
                  <a:pos x="344" y="815"/>
                </a:cxn>
                <a:cxn ang="0">
                  <a:pos x="281" y="792"/>
                </a:cxn>
                <a:cxn ang="0">
                  <a:pos x="233" y="768"/>
                </a:cxn>
                <a:cxn ang="0">
                  <a:pos x="186" y="736"/>
                </a:cxn>
                <a:cxn ang="0">
                  <a:pos x="143" y="703"/>
                </a:cxn>
                <a:cxn ang="0">
                  <a:pos x="106" y="667"/>
                </a:cxn>
                <a:cxn ang="0">
                  <a:pos x="84" y="637"/>
                </a:cxn>
                <a:cxn ang="0">
                  <a:pos x="69" y="606"/>
                </a:cxn>
                <a:cxn ang="0">
                  <a:pos x="57" y="572"/>
                </a:cxn>
                <a:cxn ang="0">
                  <a:pos x="43" y="501"/>
                </a:cxn>
                <a:cxn ang="0">
                  <a:pos x="35" y="468"/>
                </a:cxn>
                <a:cxn ang="0">
                  <a:pos x="22" y="427"/>
                </a:cxn>
                <a:cxn ang="0">
                  <a:pos x="11" y="388"/>
                </a:cxn>
                <a:cxn ang="0">
                  <a:pos x="3" y="348"/>
                </a:cxn>
                <a:cxn ang="0">
                  <a:pos x="0" y="307"/>
                </a:cxn>
                <a:cxn ang="0">
                  <a:pos x="3" y="266"/>
                </a:cxn>
                <a:cxn ang="0">
                  <a:pos x="17" y="223"/>
                </a:cxn>
                <a:cxn ang="0">
                  <a:pos x="43" y="171"/>
                </a:cxn>
                <a:cxn ang="0">
                  <a:pos x="72" y="127"/>
                </a:cxn>
                <a:cxn ang="0">
                  <a:pos x="110" y="89"/>
                </a:cxn>
                <a:cxn ang="0">
                  <a:pos x="149" y="58"/>
                </a:cxn>
                <a:cxn ang="0">
                  <a:pos x="193" y="33"/>
                </a:cxn>
                <a:cxn ang="0">
                  <a:pos x="242" y="15"/>
                </a:cxn>
                <a:cxn ang="0">
                  <a:pos x="292" y="3"/>
                </a:cxn>
                <a:cxn ang="0">
                  <a:pos x="346" y="0"/>
                </a:cxn>
              </a:cxnLst>
              <a:rect l="0" t="0" r="r" b="b"/>
              <a:pathLst>
                <a:path w="873" h="833">
                  <a:moveTo>
                    <a:pt x="346" y="0"/>
                  </a:moveTo>
                  <a:lnTo>
                    <a:pt x="400" y="0"/>
                  </a:lnTo>
                  <a:lnTo>
                    <a:pt x="456" y="9"/>
                  </a:lnTo>
                  <a:lnTo>
                    <a:pt x="514" y="24"/>
                  </a:lnTo>
                  <a:lnTo>
                    <a:pt x="571" y="44"/>
                  </a:lnTo>
                  <a:lnTo>
                    <a:pt x="605" y="58"/>
                  </a:lnTo>
                  <a:lnTo>
                    <a:pt x="640" y="69"/>
                  </a:lnTo>
                  <a:lnTo>
                    <a:pt x="672" y="80"/>
                  </a:lnTo>
                  <a:lnTo>
                    <a:pt x="702" y="95"/>
                  </a:lnTo>
                  <a:lnTo>
                    <a:pt x="730" y="113"/>
                  </a:lnTo>
                  <a:lnTo>
                    <a:pt x="754" y="138"/>
                  </a:lnTo>
                  <a:lnTo>
                    <a:pt x="787" y="186"/>
                  </a:lnTo>
                  <a:lnTo>
                    <a:pt x="815" y="237"/>
                  </a:lnTo>
                  <a:lnTo>
                    <a:pt x="838" y="291"/>
                  </a:lnTo>
                  <a:lnTo>
                    <a:pt x="854" y="347"/>
                  </a:lnTo>
                  <a:lnTo>
                    <a:pt x="868" y="401"/>
                  </a:lnTo>
                  <a:lnTo>
                    <a:pt x="873" y="457"/>
                  </a:lnTo>
                  <a:lnTo>
                    <a:pt x="871" y="509"/>
                  </a:lnTo>
                  <a:lnTo>
                    <a:pt x="864" y="559"/>
                  </a:lnTo>
                  <a:lnTo>
                    <a:pt x="851" y="604"/>
                  </a:lnTo>
                  <a:lnTo>
                    <a:pt x="823" y="658"/>
                  </a:lnTo>
                  <a:lnTo>
                    <a:pt x="787" y="705"/>
                  </a:lnTo>
                  <a:lnTo>
                    <a:pt x="746" y="744"/>
                  </a:lnTo>
                  <a:lnTo>
                    <a:pt x="700" y="777"/>
                  </a:lnTo>
                  <a:lnTo>
                    <a:pt x="648" y="802"/>
                  </a:lnTo>
                  <a:lnTo>
                    <a:pt x="592" y="820"/>
                  </a:lnTo>
                  <a:lnTo>
                    <a:pt x="532" y="830"/>
                  </a:lnTo>
                  <a:lnTo>
                    <a:pt x="471" y="833"/>
                  </a:lnTo>
                  <a:lnTo>
                    <a:pt x="408" y="828"/>
                  </a:lnTo>
                  <a:lnTo>
                    <a:pt x="344" y="815"/>
                  </a:lnTo>
                  <a:lnTo>
                    <a:pt x="281" y="792"/>
                  </a:lnTo>
                  <a:lnTo>
                    <a:pt x="233" y="768"/>
                  </a:lnTo>
                  <a:lnTo>
                    <a:pt x="186" y="736"/>
                  </a:lnTo>
                  <a:lnTo>
                    <a:pt x="143" y="703"/>
                  </a:lnTo>
                  <a:lnTo>
                    <a:pt x="106" y="667"/>
                  </a:lnTo>
                  <a:lnTo>
                    <a:pt x="84" y="637"/>
                  </a:lnTo>
                  <a:lnTo>
                    <a:pt x="69" y="606"/>
                  </a:lnTo>
                  <a:lnTo>
                    <a:pt x="57" y="572"/>
                  </a:lnTo>
                  <a:lnTo>
                    <a:pt x="43" y="501"/>
                  </a:lnTo>
                  <a:lnTo>
                    <a:pt x="35" y="468"/>
                  </a:lnTo>
                  <a:lnTo>
                    <a:pt x="22" y="427"/>
                  </a:lnTo>
                  <a:lnTo>
                    <a:pt x="11" y="388"/>
                  </a:lnTo>
                  <a:lnTo>
                    <a:pt x="3" y="348"/>
                  </a:lnTo>
                  <a:lnTo>
                    <a:pt x="0" y="307"/>
                  </a:lnTo>
                  <a:lnTo>
                    <a:pt x="3" y="266"/>
                  </a:lnTo>
                  <a:lnTo>
                    <a:pt x="17" y="223"/>
                  </a:lnTo>
                  <a:lnTo>
                    <a:pt x="43" y="171"/>
                  </a:lnTo>
                  <a:lnTo>
                    <a:pt x="72" y="127"/>
                  </a:lnTo>
                  <a:lnTo>
                    <a:pt x="110" y="89"/>
                  </a:lnTo>
                  <a:lnTo>
                    <a:pt x="149" y="58"/>
                  </a:lnTo>
                  <a:lnTo>
                    <a:pt x="193" y="33"/>
                  </a:lnTo>
                  <a:lnTo>
                    <a:pt x="242" y="15"/>
                  </a:lnTo>
                  <a:lnTo>
                    <a:pt x="292" y="3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5" name="Freeform 44"/>
            <p:cNvSpPr>
              <a:spLocks/>
            </p:cNvSpPr>
            <p:nvPr/>
          </p:nvSpPr>
          <p:spPr bwMode="auto">
            <a:xfrm>
              <a:off x="4152900" y="2676525"/>
              <a:ext cx="1228725" cy="1190625"/>
            </a:xfrm>
            <a:custGeom>
              <a:avLst/>
              <a:gdLst/>
              <a:ahLst/>
              <a:cxnLst>
                <a:cxn ang="0">
                  <a:pos x="363" y="0"/>
                </a:cxn>
                <a:cxn ang="0">
                  <a:pos x="419" y="4"/>
                </a:cxn>
                <a:cxn ang="0">
                  <a:pos x="473" y="15"/>
                </a:cxn>
                <a:cxn ang="0">
                  <a:pos x="529" y="34"/>
                </a:cxn>
                <a:cxn ang="0">
                  <a:pos x="581" y="62"/>
                </a:cxn>
                <a:cxn ang="0">
                  <a:pos x="627" y="97"/>
                </a:cxn>
                <a:cxn ang="0">
                  <a:pos x="668" y="140"/>
                </a:cxn>
                <a:cxn ang="0">
                  <a:pos x="704" y="187"/>
                </a:cxn>
                <a:cxn ang="0">
                  <a:pos x="731" y="239"/>
                </a:cxn>
                <a:cxn ang="0">
                  <a:pos x="752" y="293"/>
                </a:cxn>
                <a:cxn ang="0">
                  <a:pos x="767" y="347"/>
                </a:cxn>
                <a:cxn ang="0">
                  <a:pos x="774" y="401"/>
                </a:cxn>
                <a:cxn ang="0">
                  <a:pos x="774" y="455"/>
                </a:cxn>
                <a:cxn ang="0">
                  <a:pos x="769" y="505"/>
                </a:cxn>
                <a:cxn ang="0">
                  <a:pos x="754" y="552"/>
                </a:cxn>
                <a:cxn ang="0">
                  <a:pos x="730" y="599"/>
                </a:cxn>
                <a:cxn ang="0">
                  <a:pos x="700" y="640"/>
                </a:cxn>
                <a:cxn ang="0">
                  <a:pos x="663" y="673"/>
                </a:cxn>
                <a:cxn ang="0">
                  <a:pos x="622" y="701"/>
                </a:cxn>
                <a:cxn ang="0">
                  <a:pos x="577" y="724"/>
                </a:cxn>
                <a:cxn ang="0">
                  <a:pos x="529" y="739"/>
                </a:cxn>
                <a:cxn ang="0">
                  <a:pos x="476" y="748"/>
                </a:cxn>
                <a:cxn ang="0">
                  <a:pos x="424" y="750"/>
                </a:cxn>
                <a:cxn ang="0">
                  <a:pos x="368" y="746"/>
                </a:cxn>
                <a:cxn ang="0">
                  <a:pos x="314" y="733"/>
                </a:cxn>
                <a:cxn ang="0">
                  <a:pos x="258" y="714"/>
                </a:cxn>
                <a:cxn ang="0">
                  <a:pos x="201" y="684"/>
                </a:cxn>
                <a:cxn ang="0">
                  <a:pos x="149" y="649"/>
                </a:cxn>
                <a:cxn ang="0">
                  <a:pos x="104" y="606"/>
                </a:cxn>
                <a:cxn ang="0">
                  <a:pos x="67" y="560"/>
                </a:cxn>
                <a:cxn ang="0">
                  <a:pos x="35" y="507"/>
                </a:cxn>
                <a:cxn ang="0">
                  <a:pos x="15" y="453"/>
                </a:cxn>
                <a:cxn ang="0">
                  <a:pos x="2" y="395"/>
                </a:cxn>
                <a:cxn ang="0">
                  <a:pos x="0" y="338"/>
                </a:cxn>
                <a:cxn ang="0">
                  <a:pos x="7" y="278"/>
                </a:cxn>
                <a:cxn ang="0">
                  <a:pos x="26" y="220"/>
                </a:cxn>
                <a:cxn ang="0">
                  <a:pos x="52" y="170"/>
                </a:cxn>
                <a:cxn ang="0">
                  <a:pos x="82" y="127"/>
                </a:cxn>
                <a:cxn ang="0">
                  <a:pos x="119" y="90"/>
                </a:cxn>
                <a:cxn ang="0">
                  <a:pos x="162" y="58"/>
                </a:cxn>
                <a:cxn ang="0">
                  <a:pos x="208" y="34"/>
                </a:cxn>
                <a:cxn ang="0">
                  <a:pos x="257" y="15"/>
                </a:cxn>
                <a:cxn ang="0">
                  <a:pos x="309" y="4"/>
                </a:cxn>
                <a:cxn ang="0">
                  <a:pos x="363" y="0"/>
                </a:cxn>
              </a:cxnLst>
              <a:rect l="0" t="0" r="r" b="b"/>
              <a:pathLst>
                <a:path w="774" h="750">
                  <a:moveTo>
                    <a:pt x="363" y="0"/>
                  </a:moveTo>
                  <a:lnTo>
                    <a:pt x="419" y="4"/>
                  </a:lnTo>
                  <a:lnTo>
                    <a:pt x="473" y="15"/>
                  </a:lnTo>
                  <a:lnTo>
                    <a:pt x="529" y="34"/>
                  </a:lnTo>
                  <a:lnTo>
                    <a:pt x="581" y="62"/>
                  </a:lnTo>
                  <a:lnTo>
                    <a:pt x="627" y="97"/>
                  </a:lnTo>
                  <a:lnTo>
                    <a:pt x="668" y="140"/>
                  </a:lnTo>
                  <a:lnTo>
                    <a:pt x="704" y="187"/>
                  </a:lnTo>
                  <a:lnTo>
                    <a:pt x="731" y="239"/>
                  </a:lnTo>
                  <a:lnTo>
                    <a:pt x="752" y="293"/>
                  </a:lnTo>
                  <a:lnTo>
                    <a:pt x="767" y="347"/>
                  </a:lnTo>
                  <a:lnTo>
                    <a:pt x="774" y="401"/>
                  </a:lnTo>
                  <a:lnTo>
                    <a:pt x="774" y="455"/>
                  </a:lnTo>
                  <a:lnTo>
                    <a:pt x="769" y="505"/>
                  </a:lnTo>
                  <a:lnTo>
                    <a:pt x="754" y="552"/>
                  </a:lnTo>
                  <a:lnTo>
                    <a:pt x="730" y="599"/>
                  </a:lnTo>
                  <a:lnTo>
                    <a:pt x="700" y="640"/>
                  </a:lnTo>
                  <a:lnTo>
                    <a:pt x="663" y="673"/>
                  </a:lnTo>
                  <a:lnTo>
                    <a:pt x="622" y="701"/>
                  </a:lnTo>
                  <a:lnTo>
                    <a:pt x="577" y="724"/>
                  </a:lnTo>
                  <a:lnTo>
                    <a:pt x="529" y="739"/>
                  </a:lnTo>
                  <a:lnTo>
                    <a:pt x="476" y="748"/>
                  </a:lnTo>
                  <a:lnTo>
                    <a:pt x="424" y="750"/>
                  </a:lnTo>
                  <a:lnTo>
                    <a:pt x="368" y="746"/>
                  </a:lnTo>
                  <a:lnTo>
                    <a:pt x="314" y="733"/>
                  </a:lnTo>
                  <a:lnTo>
                    <a:pt x="258" y="714"/>
                  </a:lnTo>
                  <a:lnTo>
                    <a:pt x="201" y="684"/>
                  </a:lnTo>
                  <a:lnTo>
                    <a:pt x="149" y="649"/>
                  </a:lnTo>
                  <a:lnTo>
                    <a:pt x="104" y="606"/>
                  </a:lnTo>
                  <a:lnTo>
                    <a:pt x="67" y="560"/>
                  </a:lnTo>
                  <a:lnTo>
                    <a:pt x="35" y="507"/>
                  </a:lnTo>
                  <a:lnTo>
                    <a:pt x="15" y="453"/>
                  </a:lnTo>
                  <a:lnTo>
                    <a:pt x="2" y="395"/>
                  </a:lnTo>
                  <a:lnTo>
                    <a:pt x="0" y="338"/>
                  </a:lnTo>
                  <a:lnTo>
                    <a:pt x="7" y="278"/>
                  </a:lnTo>
                  <a:lnTo>
                    <a:pt x="26" y="220"/>
                  </a:lnTo>
                  <a:lnTo>
                    <a:pt x="52" y="170"/>
                  </a:lnTo>
                  <a:lnTo>
                    <a:pt x="82" y="127"/>
                  </a:lnTo>
                  <a:lnTo>
                    <a:pt x="119" y="90"/>
                  </a:lnTo>
                  <a:lnTo>
                    <a:pt x="162" y="58"/>
                  </a:lnTo>
                  <a:lnTo>
                    <a:pt x="208" y="34"/>
                  </a:lnTo>
                  <a:lnTo>
                    <a:pt x="257" y="15"/>
                  </a:lnTo>
                  <a:lnTo>
                    <a:pt x="309" y="4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FFD7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6" name="Freeform 45"/>
            <p:cNvSpPr>
              <a:spLocks/>
            </p:cNvSpPr>
            <p:nvPr/>
          </p:nvSpPr>
          <p:spPr bwMode="auto">
            <a:xfrm>
              <a:off x="4022725" y="2628900"/>
              <a:ext cx="1211262" cy="1098550"/>
            </a:xfrm>
            <a:custGeom>
              <a:avLst/>
              <a:gdLst/>
              <a:ahLst/>
              <a:cxnLst>
                <a:cxn ang="0">
                  <a:pos x="411" y="0"/>
                </a:cxn>
                <a:cxn ang="0">
                  <a:pos x="475" y="4"/>
                </a:cxn>
                <a:cxn ang="0">
                  <a:pos x="540" y="17"/>
                </a:cxn>
                <a:cxn ang="0">
                  <a:pos x="603" y="38"/>
                </a:cxn>
                <a:cxn ang="0">
                  <a:pos x="648" y="60"/>
                </a:cxn>
                <a:cxn ang="0">
                  <a:pos x="683" y="82"/>
                </a:cxn>
                <a:cxn ang="0">
                  <a:pos x="713" y="108"/>
                </a:cxn>
                <a:cxn ang="0">
                  <a:pos x="741" y="135"/>
                </a:cxn>
                <a:cxn ang="0">
                  <a:pos x="763" y="164"/>
                </a:cxn>
                <a:cxn ang="0">
                  <a:pos x="759" y="207"/>
                </a:cxn>
                <a:cxn ang="0">
                  <a:pos x="748" y="245"/>
                </a:cxn>
                <a:cxn ang="0">
                  <a:pos x="732" y="274"/>
                </a:cxn>
                <a:cxn ang="0">
                  <a:pos x="709" y="300"/>
                </a:cxn>
                <a:cxn ang="0">
                  <a:pos x="681" y="321"/>
                </a:cxn>
                <a:cxn ang="0">
                  <a:pos x="650" y="336"/>
                </a:cxn>
                <a:cxn ang="0">
                  <a:pos x="614" y="349"/>
                </a:cxn>
                <a:cxn ang="0">
                  <a:pos x="577" y="356"/>
                </a:cxn>
                <a:cxn ang="0">
                  <a:pos x="538" y="362"/>
                </a:cxn>
                <a:cxn ang="0">
                  <a:pos x="497" y="364"/>
                </a:cxn>
                <a:cxn ang="0">
                  <a:pos x="458" y="364"/>
                </a:cxn>
                <a:cxn ang="0">
                  <a:pos x="380" y="360"/>
                </a:cxn>
                <a:cxn ang="0">
                  <a:pos x="344" y="356"/>
                </a:cxn>
                <a:cxn ang="0">
                  <a:pos x="313" y="351"/>
                </a:cxn>
                <a:cxn ang="0">
                  <a:pos x="285" y="345"/>
                </a:cxn>
                <a:cxn ang="0">
                  <a:pos x="262" y="342"/>
                </a:cxn>
                <a:cxn ang="0">
                  <a:pos x="244" y="338"/>
                </a:cxn>
                <a:cxn ang="0">
                  <a:pos x="232" y="336"/>
                </a:cxn>
                <a:cxn ang="0">
                  <a:pos x="229" y="334"/>
                </a:cxn>
                <a:cxn ang="0">
                  <a:pos x="240" y="394"/>
                </a:cxn>
                <a:cxn ang="0">
                  <a:pos x="246" y="448"/>
                </a:cxn>
                <a:cxn ang="0">
                  <a:pos x="244" y="496"/>
                </a:cxn>
                <a:cxn ang="0">
                  <a:pos x="236" y="539"/>
                </a:cxn>
                <a:cxn ang="0">
                  <a:pos x="225" y="578"/>
                </a:cxn>
                <a:cxn ang="0">
                  <a:pos x="210" y="612"/>
                </a:cxn>
                <a:cxn ang="0">
                  <a:pos x="192" y="640"/>
                </a:cxn>
                <a:cxn ang="0">
                  <a:pos x="173" y="662"/>
                </a:cxn>
                <a:cxn ang="0">
                  <a:pos x="152" y="679"/>
                </a:cxn>
                <a:cxn ang="0">
                  <a:pos x="134" y="692"/>
                </a:cxn>
                <a:cxn ang="0">
                  <a:pos x="113" y="666"/>
                </a:cxn>
                <a:cxn ang="0">
                  <a:pos x="98" y="636"/>
                </a:cxn>
                <a:cxn ang="0">
                  <a:pos x="76" y="573"/>
                </a:cxn>
                <a:cxn ang="0">
                  <a:pos x="65" y="543"/>
                </a:cxn>
                <a:cxn ang="0">
                  <a:pos x="28" y="465"/>
                </a:cxn>
                <a:cxn ang="0">
                  <a:pos x="13" y="427"/>
                </a:cxn>
                <a:cxn ang="0">
                  <a:pos x="2" y="388"/>
                </a:cxn>
                <a:cxn ang="0">
                  <a:pos x="0" y="345"/>
                </a:cxn>
                <a:cxn ang="0">
                  <a:pos x="9" y="297"/>
                </a:cxn>
                <a:cxn ang="0">
                  <a:pos x="26" y="250"/>
                </a:cxn>
                <a:cxn ang="0">
                  <a:pos x="54" y="194"/>
                </a:cxn>
                <a:cxn ang="0">
                  <a:pos x="91" y="144"/>
                </a:cxn>
                <a:cxn ang="0">
                  <a:pos x="134" y="101"/>
                </a:cxn>
                <a:cxn ang="0">
                  <a:pos x="180" y="66"/>
                </a:cxn>
                <a:cxn ang="0">
                  <a:pos x="234" y="38"/>
                </a:cxn>
                <a:cxn ang="0">
                  <a:pos x="290" y="17"/>
                </a:cxn>
                <a:cxn ang="0">
                  <a:pos x="350" y="4"/>
                </a:cxn>
                <a:cxn ang="0">
                  <a:pos x="411" y="0"/>
                </a:cxn>
              </a:cxnLst>
              <a:rect l="0" t="0" r="r" b="b"/>
              <a:pathLst>
                <a:path w="763" h="692">
                  <a:moveTo>
                    <a:pt x="411" y="0"/>
                  </a:moveTo>
                  <a:lnTo>
                    <a:pt x="475" y="4"/>
                  </a:lnTo>
                  <a:lnTo>
                    <a:pt x="540" y="17"/>
                  </a:lnTo>
                  <a:lnTo>
                    <a:pt x="603" y="38"/>
                  </a:lnTo>
                  <a:lnTo>
                    <a:pt x="648" y="60"/>
                  </a:lnTo>
                  <a:lnTo>
                    <a:pt x="683" y="82"/>
                  </a:lnTo>
                  <a:lnTo>
                    <a:pt x="713" y="108"/>
                  </a:lnTo>
                  <a:lnTo>
                    <a:pt x="741" y="135"/>
                  </a:lnTo>
                  <a:lnTo>
                    <a:pt x="763" y="164"/>
                  </a:lnTo>
                  <a:lnTo>
                    <a:pt x="759" y="207"/>
                  </a:lnTo>
                  <a:lnTo>
                    <a:pt x="748" y="245"/>
                  </a:lnTo>
                  <a:lnTo>
                    <a:pt x="732" y="274"/>
                  </a:lnTo>
                  <a:lnTo>
                    <a:pt x="709" y="300"/>
                  </a:lnTo>
                  <a:lnTo>
                    <a:pt x="681" y="321"/>
                  </a:lnTo>
                  <a:lnTo>
                    <a:pt x="650" y="336"/>
                  </a:lnTo>
                  <a:lnTo>
                    <a:pt x="614" y="349"/>
                  </a:lnTo>
                  <a:lnTo>
                    <a:pt x="577" y="356"/>
                  </a:lnTo>
                  <a:lnTo>
                    <a:pt x="538" y="362"/>
                  </a:lnTo>
                  <a:lnTo>
                    <a:pt x="497" y="364"/>
                  </a:lnTo>
                  <a:lnTo>
                    <a:pt x="458" y="364"/>
                  </a:lnTo>
                  <a:lnTo>
                    <a:pt x="380" y="360"/>
                  </a:lnTo>
                  <a:lnTo>
                    <a:pt x="344" y="356"/>
                  </a:lnTo>
                  <a:lnTo>
                    <a:pt x="313" y="351"/>
                  </a:lnTo>
                  <a:lnTo>
                    <a:pt x="285" y="345"/>
                  </a:lnTo>
                  <a:lnTo>
                    <a:pt x="262" y="342"/>
                  </a:lnTo>
                  <a:lnTo>
                    <a:pt x="244" y="338"/>
                  </a:lnTo>
                  <a:lnTo>
                    <a:pt x="232" y="336"/>
                  </a:lnTo>
                  <a:lnTo>
                    <a:pt x="229" y="334"/>
                  </a:lnTo>
                  <a:lnTo>
                    <a:pt x="240" y="394"/>
                  </a:lnTo>
                  <a:lnTo>
                    <a:pt x="246" y="448"/>
                  </a:lnTo>
                  <a:lnTo>
                    <a:pt x="244" y="496"/>
                  </a:lnTo>
                  <a:lnTo>
                    <a:pt x="236" y="539"/>
                  </a:lnTo>
                  <a:lnTo>
                    <a:pt x="225" y="578"/>
                  </a:lnTo>
                  <a:lnTo>
                    <a:pt x="210" y="612"/>
                  </a:lnTo>
                  <a:lnTo>
                    <a:pt x="192" y="640"/>
                  </a:lnTo>
                  <a:lnTo>
                    <a:pt x="173" y="662"/>
                  </a:lnTo>
                  <a:lnTo>
                    <a:pt x="152" y="679"/>
                  </a:lnTo>
                  <a:lnTo>
                    <a:pt x="134" y="692"/>
                  </a:lnTo>
                  <a:lnTo>
                    <a:pt x="113" y="666"/>
                  </a:lnTo>
                  <a:lnTo>
                    <a:pt x="98" y="636"/>
                  </a:lnTo>
                  <a:lnTo>
                    <a:pt x="76" y="573"/>
                  </a:lnTo>
                  <a:lnTo>
                    <a:pt x="65" y="543"/>
                  </a:lnTo>
                  <a:lnTo>
                    <a:pt x="28" y="465"/>
                  </a:lnTo>
                  <a:lnTo>
                    <a:pt x="13" y="427"/>
                  </a:lnTo>
                  <a:lnTo>
                    <a:pt x="2" y="388"/>
                  </a:lnTo>
                  <a:lnTo>
                    <a:pt x="0" y="345"/>
                  </a:lnTo>
                  <a:lnTo>
                    <a:pt x="9" y="297"/>
                  </a:lnTo>
                  <a:lnTo>
                    <a:pt x="26" y="250"/>
                  </a:lnTo>
                  <a:lnTo>
                    <a:pt x="54" y="194"/>
                  </a:lnTo>
                  <a:lnTo>
                    <a:pt x="91" y="144"/>
                  </a:lnTo>
                  <a:lnTo>
                    <a:pt x="134" y="101"/>
                  </a:lnTo>
                  <a:lnTo>
                    <a:pt x="180" y="66"/>
                  </a:lnTo>
                  <a:lnTo>
                    <a:pt x="234" y="38"/>
                  </a:lnTo>
                  <a:lnTo>
                    <a:pt x="290" y="17"/>
                  </a:lnTo>
                  <a:lnTo>
                    <a:pt x="350" y="4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E6934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7" name="Freeform 46"/>
            <p:cNvSpPr>
              <a:spLocks/>
            </p:cNvSpPr>
            <p:nvPr/>
          </p:nvSpPr>
          <p:spPr bwMode="auto">
            <a:xfrm>
              <a:off x="4019550" y="2605088"/>
              <a:ext cx="1220787" cy="1101725"/>
            </a:xfrm>
            <a:custGeom>
              <a:avLst/>
              <a:gdLst/>
              <a:ahLst/>
              <a:cxnLst>
                <a:cxn ang="0">
                  <a:pos x="385" y="0"/>
                </a:cxn>
                <a:cxn ang="0">
                  <a:pos x="443" y="2"/>
                </a:cxn>
                <a:cxn ang="0">
                  <a:pos x="501" y="12"/>
                </a:cxn>
                <a:cxn ang="0">
                  <a:pos x="557" y="26"/>
                </a:cxn>
                <a:cxn ang="0">
                  <a:pos x="613" y="47"/>
                </a:cxn>
                <a:cxn ang="0">
                  <a:pos x="657" y="67"/>
                </a:cxn>
                <a:cxn ang="0">
                  <a:pos x="693" y="86"/>
                </a:cxn>
                <a:cxn ang="0">
                  <a:pos x="721" y="109"/>
                </a:cxn>
                <a:cxn ang="0">
                  <a:pos x="747" y="133"/>
                </a:cxn>
                <a:cxn ang="0">
                  <a:pos x="769" y="161"/>
                </a:cxn>
                <a:cxn ang="0">
                  <a:pos x="765" y="204"/>
                </a:cxn>
                <a:cxn ang="0">
                  <a:pos x="754" y="241"/>
                </a:cxn>
                <a:cxn ang="0">
                  <a:pos x="737" y="271"/>
                </a:cxn>
                <a:cxn ang="0">
                  <a:pos x="715" y="297"/>
                </a:cxn>
                <a:cxn ang="0">
                  <a:pos x="687" y="317"/>
                </a:cxn>
                <a:cxn ang="0">
                  <a:pos x="655" y="332"/>
                </a:cxn>
                <a:cxn ang="0">
                  <a:pos x="620" y="345"/>
                </a:cxn>
                <a:cxn ang="0">
                  <a:pos x="581" y="353"/>
                </a:cxn>
                <a:cxn ang="0">
                  <a:pos x="542" y="358"/>
                </a:cxn>
                <a:cxn ang="0">
                  <a:pos x="503" y="360"/>
                </a:cxn>
                <a:cxn ang="0">
                  <a:pos x="462" y="360"/>
                </a:cxn>
                <a:cxn ang="0">
                  <a:pos x="423" y="358"/>
                </a:cxn>
                <a:cxn ang="0">
                  <a:pos x="385" y="357"/>
                </a:cxn>
                <a:cxn ang="0">
                  <a:pos x="350" y="353"/>
                </a:cxn>
                <a:cxn ang="0">
                  <a:pos x="316" y="347"/>
                </a:cxn>
                <a:cxn ang="0">
                  <a:pos x="288" y="342"/>
                </a:cxn>
                <a:cxn ang="0">
                  <a:pos x="266" y="338"/>
                </a:cxn>
                <a:cxn ang="0">
                  <a:pos x="248" y="334"/>
                </a:cxn>
                <a:cxn ang="0">
                  <a:pos x="236" y="332"/>
                </a:cxn>
                <a:cxn ang="0">
                  <a:pos x="233" y="330"/>
                </a:cxn>
                <a:cxn ang="0">
                  <a:pos x="246" y="392"/>
                </a:cxn>
                <a:cxn ang="0">
                  <a:pos x="251" y="448"/>
                </a:cxn>
                <a:cxn ang="0">
                  <a:pos x="249" y="498"/>
                </a:cxn>
                <a:cxn ang="0">
                  <a:pos x="242" y="541"/>
                </a:cxn>
                <a:cxn ang="0">
                  <a:pos x="231" y="580"/>
                </a:cxn>
                <a:cxn ang="0">
                  <a:pos x="216" y="612"/>
                </a:cxn>
                <a:cxn ang="0">
                  <a:pos x="199" y="640"/>
                </a:cxn>
                <a:cxn ang="0">
                  <a:pos x="180" y="660"/>
                </a:cxn>
                <a:cxn ang="0">
                  <a:pos x="160" y="677"/>
                </a:cxn>
                <a:cxn ang="0">
                  <a:pos x="141" y="688"/>
                </a:cxn>
                <a:cxn ang="0">
                  <a:pos x="123" y="694"/>
                </a:cxn>
                <a:cxn ang="0">
                  <a:pos x="78" y="640"/>
                </a:cxn>
                <a:cxn ang="0">
                  <a:pos x="43" y="578"/>
                </a:cxn>
                <a:cxn ang="0">
                  <a:pos x="17" y="513"/>
                </a:cxn>
                <a:cxn ang="0">
                  <a:pos x="4" y="444"/>
                </a:cxn>
                <a:cxn ang="0">
                  <a:pos x="0" y="371"/>
                </a:cxn>
                <a:cxn ang="0">
                  <a:pos x="9" y="299"/>
                </a:cxn>
                <a:cxn ang="0">
                  <a:pos x="32" y="222"/>
                </a:cxn>
                <a:cxn ang="0">
                  <a:pos x="48" y="187"/>
                </a:cxn>
                <a:cxn ang="0">
                  <a:pos x="67" y="159"/>
                </a:cxn>
                <a:cxn ang="0">
                  <a:pos x="84" y="138"/>
                </a:cxn>
                <a:cxn ang="0">
                  <a:pos x="99" y="125"/>
                </a:cxn>
                <a:cxn ang="0">
                  <a:pos x="108" y="116"/>
                </a:cxn>
                <a:cxn ang="0">
                  <a:pos x="112" y="114"/>
                </a:cxn>
                <a:cxn ang="0">
                  <a:pos x="123" y="101"/>
                </a:cxn>
                <a:cxn ang="0">
                  <a:pos x="140" y="84"/>
                </a:cxn>
                <a:cxn ang="0">
                  <a:pos x="158" y="67"/>
                </a:cxn>
                <a:cxn ang="0">
                  <a:pos x="179" y="53"/>
                </a:cxn>
                <a:cxn ang="0">
                  <a:pos x="225" y="30"/>
                </a:cxn>
                <a:cxn ang="0">
                  <a:pos x="275" y="13"/>
                </a:cxn>
                <a:cxn ang="0">
                  <a:pos x="329" y="4"/>
                </a:cxn>
                <a:cxn ang="0">
                  <a:pos x="385" y="0"/>
                </a:cxn>
              </a:cxnLst>
              <a:rect l="0" t="0" r="r" b="b"/>
              <a:pathLst>
                <a:path w="769" h="694">
                  <a:moveTo>
                    <a:pt x="385" y="0"/>
                  </a:moveTo>
                  <a:lnTo>
                    <a:pt x="443" y="2"/>
                  </a:lnTo>
                  <a:lnTo>
                    <a:pt x="501" y="12"/>
                  </a:lnTo>
                  <a:lnTo>
                    <a:pt x="557" y="26"/>
                  </a:lnTo>
                  <a:lnTo>
                    <a:pt x="613" y="47"/>
                  </a:lnTo>
                  <a:lnTo>
                    <a:pt x="657" y="67"/>
                  </a:lnTo>
                  <a:lnTo>
                    <a:pt x="693" y="86"/>
                  </a:lnTo>
                  <a:lnTo>
                    <a:pt x="721" y="109"/>
                  </a:lnTo>
                  <a:lnTo>
                    <a:pt x="747" y="133"/>
                  </a:lnTo>
                  <a:lnTo>
                    <a:pt x="769" y="161"/>
                  </a:lnTo>
                  <a:lnTo>
                    <a:pt x="765" y="204"/>
                  </a:lnTo>
                  <a:lnTo>
                    <a:pt x="754" y="241"/>
                  </a:lnTo>
                  <a:lnTo>
                    <a:pt x="737" y="271"/>
                  </a:lnTo>
                  <a:lnTo>
                    <a:pt x="715" y="297"/>
                  </a:lnTo>
                  <a:lnTo>
                    <a:pt x="687" y="317"/>
                  </a:lnTo>
                  <a:lnTo>
                    <a:pt x="655" y="332"/>
                  </a:lnTo>
                  <a:lnTo>
                    <a:pt x="620" y="345"/>
                  </a:lnTo>
                  <a:lnTo>
                    <a:pt x="581" y="353"/>
                  </a:lnTo>
                  <a:lnTo>
                    <a:pt x="542" y="358"/>
                  </a:lnTo>
                  <a:lnTo>
                    <a:pt x="503" y="360"/>
                  </a:lnTo>
                  <a:lnTo>
                    <a:pt x="462" y="360"/>
                  </a:lnTo>
                  <a:lnTo>
                    <a:pt x="423" y="358"/>
                  </a:lnTo>
                  <a:lnTo>
                    <a:pt x="385" y="357"/>
                  </a:lnTo>
                  <a:lnTo>
                    <a:pt x="350" y="353"/>
                  </a:lnTo>
                  <a:lnTo>
                    <a:pt x="316" y="347"/>
                  </a:lnTo>
                  <a:lnTo>
                    <a:pt x="288" y="342"/>
                  </a:lnTo>
                  <a:lnTo>
                    <a:pt x="266" y="338"/>
                  </a:lnTo>
                  <a:lnTo>
                    <a:pt x="248" y="334"/>
                  </a:lnTo>
                  <a:lnTo>
                    <a:pt x="236" y="332"/>
                  </a:lnTo>
                  <a:lnTo>
                    <a:pt x="233" y="330"/>
                  </a:lnTo>
                  <a:lnTo>
                    <a:pt x="246" y="392"/>
                  </a:lnTo>
                  <a:lnTo>
                    <a:pt x="251" y="448"/>
                  </a:lnTo>
                  <a:lnTo>
                    <a:pt x="249" y="498"/>
                  </a:lnTo>
                  <a:lnTo>
                    <a:pt x="242" y="541"/>
                  </a:lnTo>
                  <a:lnTo>
                    <a:pt x="231" y="580"/>
                  </a:lnTo>
                  <a:lnTo>
                    <a:pt x="216" y="612"/>
                  </a:lnTo>
                  <a:lnTo>
                    <a:pt x="199" y="640"/>
                  </a:lnTo>
                  <a:lnTo>
                    <a:pt x="180" y="660"/>
                  </a:lnTo>
                  <a:lnTo>
                    <a:pt x="160" y="677"/>
                  </a:lnTo>
                  <a:lnTo>
                    <a:pt x="141" y="688"/>
                  </a:lnTo>
                  <a:lnTo>
                    <a:pt x="123" y="694"/>
                  </a:lnTo>
                  <a:lnTo>
                    <a:pt x="78" y="640"/>
                  </a:lnTo>
                  <a:lnTo>
                    <a:pt x="43" y="578"/>
                  </a:lnTo>
                  <a:lnTo>
                    <a:pt x="17" y="513"/>
                  </a:lnTo>
                  <a:lnTo>
                    <a:pt x="4" y="444"/>
                  </a:lnTo>
                  <a:lnTo>
                    <a:pt x="0" y="371"/>
                  </a:lnTo>
                  <a:lnTo>
                    <a:pt x="9" y="299"/>
                  </a:lnTo>
                  <a:lnTo>
                    <a:pt x="32" y="222"/>
                  </a:lnTo>
                  <a:lnTo>
                    <a:pt x="48" y="187"/>
                  </a:lnTo>
                  <a:lnTo>
                    <a:pt x="67" y="159"/>
                  </a:lnTo>
                  <a:lnTo>
                    <a:pt x="84" y="138"/>
                  </a:lnTo>
                  <a:lnTo>
                    <a:pt x="99" y="125"/>
                  </a:lnTo>
                  <a:lnTo>
                    <a:pt x="108" y="116"/>
                  </a:lnTo>
                  <a:lnTo>
                    <a:pt x="112" y="114"/>
                  </a:lnTo>
                  <a:lnTo>
                    <a:pt x="123" y="101"/>
                  </a:lnTo>
                  <a:lnTo>
                    <a:pt x="140" y="84"/>
                  </a:lnTo>
                  <a:lnTo>
                    <a:pt x="158" y="67"/>
                  </a:lnTo>
                  <a:lnTo>
                    <a:pt x="179" y="53"/>
                  </a:lnTo>
                  <a:lnTo>
                    <a:pt x="225" y="30"/>
                  </a:lnTo>
                  <a:lnTo>
                    <a:pt x="275" y="13"/>
                  </a:lnTo>
                  <a:lnTo>
                    <a:pt x="329" y="4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38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8" name="Freeform 47"/>
            <p:cNvSpPr>
              <a:spLocks/>
            </p:cNvSpPr>
            <p:nvPr/>
          </p:nvSpPr>
          <p:spPr bwMode="auto">
            <a:xfrm>
              <a:off x="4699000" y="4138613"/>
              <a:ext cx="277812" cy="169863"/>
            </a:xfrm>
            <a:custGeom>
              <a:avLst/>
              <a:gdLst/>
              <a:ahLst/>
              <a:cxnLst>
                <a:cxn ang="0">
                  <a:pos x="175" y="0"/>
                </a:cxn>
                <a:cxn ang="0">
                  <a:pos x="138" y="105"/>
                </a:cxn>
                <a:cxn ang="0">
                  <a:pos x="91" y="107"/>
                </a:cxn>
                <a:cxn ang="0">
                  <a:pos x="0" y="8"/>
                </a:cxn>
                <a:cxn ang="0">
                  <a:pos x="84" y="4"/>
                </a:cxn>
                <a:cxn ang="0">
                  <a:pos x="175" y="0"/>
                </a:cxn>
              </a:cxnLst>
              <a:rect l="0" t="0" r="r" b="b"/>
              <a:pathLst>
                <a:path w="175" h="107">
                  <a:moveTo>
                    <a:pt x="175" y="0"/>
                  </a:moveTo>
                  <a:lnTo>
                    <a:pt x="138" y="105"/>
                  </a:lnTo>
                  <a:lnTo>
                    <a:pt x="91" y="107"/>
                  </a:lnTo>
                  <a:lnTo>
                    <a:pt x="0" y="8"/>
                  </a:lnTo>
                  <a:lnTo>
                    <a:pt x="84" y="4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9" name="Freeform 48"/>
            <p:cNvSpPr>
              <a:spLocks/>
            </p:cNvSpPr>
            <p:nvPr/>
          </p:nvSpPr>
          <p:spPr bwMode="auto">
            <a:xfrm>
              <a:off x="4832350" y="4278313"/>
              <a:ext cx="250825" cy="9652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65" y="56"/>
                </a:cxn>
                <a:cxn ang="0">
                  <a:pos x="82" y="116"/>
                </a:cxn>
                <a:cxn ang="0">
                  <a:pos x="108" y="231"/>
                </a:cxn>
                <a:cxn ang="0">
                  <a:pos x="119" y="287"/>
                </a:cxn>
                <a:cxn ang="0">
                  <a:pos x="130" y="339"/>
                </a:cxn>
                <a:cxn ang="0">
                  <a:pos x="138" y="386"/>
                </a:cxn>
                <a:cxn ang="0">
                  <a:pos x="145" y="427"/>
                </a:cxn>
                <a:cxn ang="0">
                  <a:pos x="151" y="462"/>
                </a:cxn>
                <a:cxn ang="0">
                  <a:pos x="155" y="488"/>
                </a:cxn>
                <a:cxn ang="0">
                  <a:pos x="158" y="505"/>
                </a:cxn>
                <a:cxn ang="0">
                  <a:pos x="158" y="511"/>
                </a:cxn>
                <a:cxn ang="0">
                  <a:pos x="82" y="608"/>
                </a:cxn>
                <a:cxn ang="0">
                  <a:pos x="0" y="520"/>
                </a:cxn>
                <a:cxn ang="0">
                  <a:pos x="4" y="470"/>
                </a:cxn>
                <a:cxn ang="0">
                  <a:pos x="6" y="416"/>
                </a:cxn>
                <a:cxn ang="0">
                  <a:pos x="7" y="360"/>
                </a:cxn>
                <a:cxn ang="0">
                  <a:pos x="7" y="246"/>
                </a:cxn>
                <a:cxn ang="0">
                  <a:pos x="9" y="192"/>
                </a:cxn>
                <a:cxn ang="0">
                  <a:pos x="9" y="95"/>
                </a:cxn>
                <a:cxn ang="0">
                  <a:pos x="7" y="58"/>
                </a:cxn>
                <a:cxn ang="0">
                  <a:pos x="7" y="4"/>
                </a:cxn>
                <a:cxn ang="0">
                  <a:pos x="48" y="0"/>
                </a:cxn>
              </a:cxnLst>
              <a:rect l="0" t="0" r="r" b="b"/>
              <a:pathLst>
                <a:path w="158" h="608">
                  <a:moveTo>
                    <a:pt x="48" y="0"/>
                  </a:moveTo>
                  <a:lnTo>
                    <a:pt x="65" y="56"/>
                  </a:lnTo>
                  <a:lnTo>
                    <a:pt x="82" y="116"/>
                  </a:lnTo>
                  <a:lnTo>
                    <a:pt x="108" y="231"/>
                  </a:lnTo>
                  <a:lnTo>
                    <a:pt x="119" y="287"/>
                  </a:lnTo>
                  <a:lnTo>
                    <a:pt x="130" y="339"/>
                  </a:lnTo>
                  <a:lnTo>
                    <a:pt x="138" y="386"/>
                  </a:lnTo>
                  <a:lnTo>
                    <a:pt x="145" y="427"/>
                  </a:lnTo>
                  <a:lnTo>
                    <a:pt x="151" y="462"/>
                  </a:lnTo>
                  <a:lnTo>
                    <a:pt x="155" y="488"/>
                  </a:lnTo>
                  <a:lnTo>
                    <a:pt x="158" y="505"/>
                  </a:lnTo>
                  <a:lnTo>
                    <a:pt x="158" y="511"/>
                  </a:lnTo>
                  <a:lnTo>
                    <a:pt x="82" y="608"/>
                  </a:lnTo>
                  <a:lnTo>
                    <a:pt x="0" y="520"/>
                  </a:lnTo>
                  <a:lnTo>
                    <a:pt x="4" y="470"/>
                  </a:lnTo>
                  <a:lnTo>
                    <a:pt x="6" y="416"/>
                  </a:lnTo>
                  <a:lnTo>
                    <a:pt x="7" y="360"/>
                  </a:lnTo>
                  <a:lnTo>
                    <a:pt x="7" y="246"/>
                  </a:lnTo>
                  <a:lnTo>
                    <a:pt x="9" y="192"/>
                  </a:lnTo>
                  <a:lnTo>
                    <a:pt x="9" y="95"/>
                  </a:lnTo>
                  <a:lnTo>
                    <a:pt x="7" y="58"/>
                  </a:lnTo>
                  <a:lnTo>
                    <a:pt x="7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0" name="Freeform 49"/>
            <p:cNvSpPr>
              <a:spLocks/>
            </p:cNvSpPr>
            <p:nvPr/>
          </p:nvSpPr>
          <p:spPr bwMode="auto">
            <a:xfrm>
              <a:off x="4229100" y="2682875"/>
              <a:ext cx="892175" cy="41751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415" y="2"/>
                </a:cxn>
                <a:cxn ang="0">
                  <a:pos x="430" y="5"/>
                </a:cxn>
                <a:cxn ang="0">
                  <a:pos x="451" y="11"/>
                </a:cxn>
                <a:cxn ang="0">
                  <a:pos x="475" y="20"/>
                </a:cxn>
                <a:cxn ang="0">
                  <a:pos x="501" y="33"/>
                </a:cxn>
                <a:cxn ang="0">
                  <a:pos x="525" y="50"/>
                </a:cxn>
                <a:cxn ang="0">
                  <a:pos x="546" y="71"/>
                </a:cxn>
                <a:cxn ang="0">
                  <a:pos x="559" y="95"/>
                </a:cxn>
                <a:cxn ang="0">
                  <a:pos x="562" y="112"/>
                </a:cxn>
                <a:cxn ang="0">
                  <a:pos x="562" y="132"/>
                </a:cxn>
                <a:cxn ang="0">
                  <a:pos x="559" y="153"/>
                </a:cxn>
                <a:cxn ang="0">
                  <a:pos x="551" y="175"/>
                </a:cxn>
                <a:cxn ang="0">
                  <a:pos x="536" y="196"/>
                </a:cxn>
                <a:cxn ang="0">
                  <a:pos x="518" y="216"/>
                </a:cxn>
                <a:cxn ang="0">
                  <a:pos x="492" y="233"/>
                </a:cxn>
                <a:cxn ang="0">
                  <a:pos x="458" y="248"/>
                </a:cxn>
                <a:cxn ang="0">
                  <a:pos x="419" y="257"/>
                </a:cxn>
                <a:cxn ang="0">
                  <a:pos x="371" y="263"/>
                </a:cxn>
                <a:cxn ang="0">
                  <a:pos x="302" y="263"/>
                </a:cxn>
                <a:cxn ang="0">
                  <a:pos x="240" y="259"/>
                </a:cxn>
                <a:cxn ang="0">
                  <a:pos x="184" y="252"/>
                </a:cxn>
                <a:cxn ang="0">
                  <a:pos x="136" y="240"/>
                </a:cxn>
                <a:cxn ang="0">
                  <a:pos x="95" y="227"/>
                </a:cxn>
                <a:cxn ang="0">
                  <a:pos x="62" y="214"/>
                </a:cxn>
                <a:cxn ang="0">
                  <a:pos x="35" y="203"/>
                </a:cxn>
                <a:cxn ang="0">
                  <a:pos x="15" y="192"/>
                </a:cxn>
                <a:cxn ang="0">
                  <a:pos x="4" y="184"/>
                </a:cxn>
                <a:cxn ang="0">
                  <a:pos x="0" y="183"/>
                </a:cxn>
                <a:cxn ang="0">
                  <a:pos x="63" y="190"/>
                </a:cxn>
                <a:cxn ang="0">
                  <a:pos x="119" y="192"/>
                </a:cxn>
                <a:cxn ang="0">
                  <a:pos x="170" y="186"/>
                </a:cxn>
                <a:cxn ang="0">
                  <a:pos x="214" y="175"/>
                </a:cxn>
                <a:cxn ang="0">
                  <a:pos x="253" y="160"/>
                </a:cxn>
                <a:cxn ang="0">
                  <a:pos x="287" y="143"/>
                </a:cxn>
                <a:cxn ang="0">
                  <a:pos x="317" y="123"/>
                </a:cxn>
                <a:cxn ang="0">
                  <a:pos x="341" y="102"/>
                </a:cxn>
                <a:cxn ang="0">
                  <a:pos x="361" y="80"/>
                </a:cxn>
                <a:cxn ang="0">
                  <a:pos x="376" y="60"/>
                </a:cxn>
                <a:cxn ang="0">
                  <a:pos x="389" y="41"/>
                </a:cxn>
                <a:cxn ang="0">
                  <a:pos x="399" y="24"/>
                </a:cxn>
                <a:cxn ang="0">
                  <a:pos x="404" y="11"/>
                </a:cxn>
                <a:cxn ang="0">
                  <a:pos x="410" y="0"/>
                </a:cxn>
              </a:cxnLst>
              <a:rect l="0" t="0" r="r" b="b"/>
              <a:pathLst>
                <a:path w="562" h="263">
                  <a:moveTo>
                    <a:pt x="410" y="0"/>
                  </a:moveTo>
                  <a:lnTo>
                    <a:pt x="415" y="2"/>
                  </a:lnTo>
                  <a:lnTo>
                    <a:pt x="430" y="5"/>
                  </a:lnTo>
                  <a:lnTo>
                    <a:pt x="451" y="11"/>
                  </a:lnTo>
                  <a:lnTo>
                    <a:pt x="475" y="20"/>
                  </a:lnTo>
                  <a:lnTo>
                    <a:pt x="501" y="33"/>
                  </a:lnTo>
                  <a:lnTo>
                    <a:pt x="525" y="50"/>
                  </a:lnTo>
                  <a:lnTo>
                    <a:pt x="546" y="71"/>
                  </a:lnTo>
                  <a:lnTo>
                    <a:pt x="559" y="95"/>
                  </a:lnTo>
                  <a:lnTo>
                    <a:pt x="562" y="112"/>
                  </a:lnTo>
                  <a:lnTo>
                    <a:pt x="562" y="132"/>
                  </a:lnTo>
                  <a:lnTo>
                    <a:pt x="559" y="153"/>
                  </a:lnTo>
                  <a:lnTo>
                    <a:pt x="551" y="175"/>
                  </a:lnTo>
                  <a:lnTo>
                    <a:pt x="536" y="196"/>
                  </a:lnTo>
                  <a:lnTo>
                    <a:pt x="518" y="216"/>
                  </a:lnTo>
                  <a:lnTo>
                    <a:pt x="492" y="233"/>
                  </a:lnTo>
                  <a:lnTo>
                    <a:pt x="458" y="248"/>
                  </a:lnTo>
                  <a:lnTo>
                    <a:pt x="419" y="257"/>
                  </a:lnTo>
                  <a:lnTo>
                    <a:pt x="371" y="263"/>
                  </a:lnTo>
                  <a:lnTo>
                    <a:pt x="302" y="263"/>
                  </a:lnTo>
                  <a:lnTo>
                    <a:pt x="240" y="259"/>
                  </a:lnTo>
                  <a:lnTo>
                    <a:pt x="184" y="252"/>
                  </a:lnTo>
                  <a:lnTo>
                    <a:pt x="136" y="240"/>
                  </a:lnTo>
                  <a:lnTo>
                    <a:pt x="95" y="227"/>
                  </a:lnTo>
                  <a:lnTo>
                    <a:pt x="62" y="214"/>
                  </a:lnTo>
                  <a:lnTo>
                    <a:pt x="35" y="203"/>
                  </a:lnTo>
                  <a:lnTo>
                    <a:pt x="15" y="192"/>
                  </a:lnTo>
                  <a:lnTo>
                    <a:pt x="4" y="184"/>
                  </a:lnTo>
                  <a:lnTo>
                    <a:pt x="0" y="183"/>
                  </a:lnTo>
                  <a:lnTo>
                    <a:pt x="63" y="190"/>
                  </a:lnTo>
                  <a:lnTo>
                    <a:pt x="119" y="192"/>
                  </a:lnTo>
                  <a:lnTo>
                    <a:pt x="170" y="186"/>
                  </a:lnTo>
                  <a:lnTo>
                    <a:pt x="214" y="175"/>
                  </a:lnTo>
                  <a:lnTo>
                    <a:pt x="253" y="160"/>
                  </a:lnTo>
                  <a:lnTo>
                    <a:pt x="287" y="143"/>
                  </a:lnTo>
                  <a:lnTo>
                    <a:pt x="317" y="123"/>
                  </a:lnTo>
                  <a:lnTo>
                    <a:pt x="341" y="102"/>
                  </a:lnTo>
                  <a:lnTo>
                    <a:pt x="361" y="80"/>
                  </a:lnTo>
                  <a:lnTo>
                    <a:pt x="376" y="60"/>
                  </a:lnTo>
                  <a:lnTo>
                    <a:pt x="389" y="41"/>
                  </a:lnTo>
                  <a:lnTo>
                    <a:pt x="399" y="24"/>
                  </a:lnTo>
                  <a:lnTo>
                    <a:pt x="404" y="11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5C01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1" name="Freeform 50"/>
            <p:cNvSpPr>
              <a:spLocks noEditPoints="1"/>
            </p:cNvSpPr>
            <p:nvPr/>
          </p:nvSpPr>
          <p:spPr bwMode="auto">
            <a:xfrm>
              <a:off x="4781550" y="2857500"/>
              <a:ext cx="342900" cy="242888"/>
            </a:xfrm>
            <a:custGeom>
              <a:avLst/>
              <a:gdLst/>
              <a:ahLst/>
              <a:cxnLst>
                <a:cxn ang="0">
                  <a:pos x="6" y="153"/>
                </a:cxn>
                <a:cxn ang="0">
                  <a:pos x="0" y="153"/>
                </a:cxn>
                <a:cxn ang="0">
                  <a:pos x="6" y="153"/>
                </a:cxn>
                <a:cxn ang="0">
                  <a:pos x="214" y="0"/>
                </a:cxn>
                <a:cxn ang="0">
                  <a:pos x="214" y="2"/>
                </a:cxn>
                <a:cxn ang="0">
                  <a:pos x="216" y="9"/>
                </a:cxn>
                <a:cxn ang="0">
                  <a:pos x="216" y="32"/>
                </a:cxn>
                <a:cxn ang="0">
                  <a:pos x="214" y="45"/>
                </a:cxn>
                <a:cxn ang="0">
                  <a:pos x="211" y="61"/>
                </a:cxn>
                <a:cxn ang="0">
                  <a:pos x="203" y="78"/>
                </a:cxn>
                <a:cxn ang="0">
                  <a:pos x="192" y="95"/>
                </a:cxn>
                <a:cxn ang="0">
                  <a:pos x="175" y="110"/>
                </a:cxn>
                <a:cxn ang="0">
                  <a:pos x="155" y="125"/>
                </a:cxn>
                <a:cxn ang="0">
                  <a:pos x="127" y="136"/>
                </a:cxn>
                <a:cxn ang="0">
                  <a:pos x="93" y="145"/>
                </a:cxn>
                <a:cxn ang="0">
                  <a:pos x="51" y="151"/>
                </a:cxn>
                <a:cxn ang="0">
                  <a:pos x="6" y="153"/>
                </a:cxn>
                <a:cxn ang="0">
                  <a:pos x="15" y="151"/>
                </a:cxn>
                <a:cxn ang="0">
                  <a:pos x="30" y="149"/>
                </a:cxn>
                <a:cxn ang="0">
                  <a:pos x="51" y="147"/>
                </a:cxn>
                <a:cxn ang="0">
                  <a:pos x="73" y="142"/>
                </a:cxn>
                <a:cxn ang="0">
                  <a:pos x="97" y="134"/>
                </a:cxn>
                <a:cxn ang="0">
                  <a:pos x="121" y="125"/>
                </a:cxn>
                <a:cxn ang="0">
                  <a:pos x="146" y="114"/>
                </a:cxn>
                <a:cxn ang="0">
                  <a:pos x="168" y="99"/>
                </a:cxn>
                <a:cxn ang="0">
                  <a:pos x="188" y="80"/>
                </a:cxn>
                <a:cxn ang="0">
                  <a:pos x="203" y="58"/>
                </a:cxn>
                <a:cxn ang="0">
                  <a:pos x="213" y="32"/>
                </a:cxn>
                <a:cxn ang="0">
                  <a:pos x="214" y="0"/>
                </a:cxn>
              </a:cxnLst>
              <a:rect l="0" t="0" r="r" b="b"/>
              <a:pathLst>
                <a:path w="216" h="153">
                  <a:moveTo>
                    <a:pt x="6" y="153"/>
                  </a:moveTo>
                  <a:lnTo>
                    <a:pt x="0" y="153"/>
                  </a:lnTo>
                  <a:lnTo>
                    <a:pt x="6" y="153"/>
                  </a:lnTo>
                  <a:close/>
                  <a:moveTo>
                    <a:pt x="214" y="0"/>
                  </a:moveTo>
                  <a:lnTo>
                    <a:pt x="214" y="2"/>
                  </a:lnTo>
                  <a:lnTo>
                    <a:pt x="216" y="9"/>
                  </a:lnTo>
                  <a:lnTo>
                    <a:pt x="216" y="32"/>
                  </a:lnTo>
                  <a:lnTo>
                    <a:pt x="214" y="45"/>
                  </a:lnTo>
                  <a:lnTo>
                    <a:pt x="211" y="61"/>
                  </a:lnTo>
                  <a:lnTo>
                    <a:pt x="203" y="78"/>
                  </a:lnTo>
                  <a:lnTo>
                    <a:pt x="192" y="95"/>
                  </a:lnTo>
                  <a:lnTo>
                    <a:pt x="175" y="110"/>
                  </a:lnTo>
                  <a:lnTo>
                    <a:pt x="155" y="125"/>
                  </a:lnTo>
                  <a:lnTo>
                    <a:pt x="127" y="136"/>
                  </a:lnTo>
                  <a:lnTo>
                    <a:pt x="93" y="145"/>
                  </a:lnTo>
                  <a:lnTo>
                    <a:pt x="51" y="151"/>
                  </a:lnTo>
                  <a:lnTo>
                    <a:pt x="6" y="153"/>
                  </a:lnTo>
                  <a:lnTo>
                    <a:pt x="15" y="151"/>
                  </a:lnTo>
                  <a:lnTo>
                    <a:pt x="30" y="149"/>
                  </a:lnTo>
                  <a:lnTo>
                    <a:pt x="51" y="147"/>
                  </a:lnTo>
                  <a:lnTo>
                    <a:pt x="73" y="142"/>
                  </a:lnTo>
                  <a:lnTo>
                    <a:pt x="97" y="134"/>
                  </a:lnTo>
                  <a:lnTo>
                    <a:pt x="121" y="125"/>
                  </a:lnTo>
                  <a:lnTo>
                    <a:pt x="146" y="114"/>
                  </a:lnTo>
                  <a:lnTo>
                    <a:pt x="168" y="99"/>
                  </a:lnTo>
                  <a:lnTo>
                    <a:pt x="188" y="80"/>
                  </a:lnTo>
                  <a:lnTo>
                    <a:pt x="203" y="58"/>
                  </a:lnTo>
                  <a:lnTo>
                    <a:pt x="213" y="32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2" name="Freeform 51"/>
            <p:cNvSpPr>
              <a:spLocks/>
            </p:cNvSpPr>
            <p:nvPr/>
          </p:nvSpPr>
          <p:spPr bwMode="auto">
            <a:xfrm>
              <a:off x="5291138" y="3011488"/>
              <a:ext cx="90487" cy="487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"/>
                </a:cxn>
                <a:cxn ang="0">
                  <a:pos x="9" y="13"/>
                </a:cxn>
                <a:cxn ang="0">
                  <a:pos x="18" y="30"/>
                </a:cxn>
                <a:cxn ang="0">
                  <a:pos x="29" y="52"/>
                </a:cxn>
                <a:cxn ang="0">
                  <a:pos x="39" y="80"/>
                </a:cxn>
                <a:cxn ang="0">
                  <a:pos x="48" y="115"/>
                </a:cxn>
                <a:cxn ang="0">
                  <a:pos x="55" y="155"/>
                </a:cxn>
                <a:cxn ang="0">
                  <a:pos x="57" y="201"/>
                </a:cxn>
                <a:cxn ang="0">
                  <a:pos x="54" y="252"/>
                </a:cxn>
                <a:cxn ang="0">
                  <a:pos x="44" y="307"/>
                </a:cxn>
                <a:cxn ang="0">
                  <a:pos x="44" y="302"/>
                </a:cxn>
                <a:cxn ang="0">
                  <a:pos x="46" y="287"/>
                </a:cxn>
                <a:cxn ang="0">
                  <a:pos x="48" y="261"/>
                </a:cxn>
                <a:cxn ang="0">
                  <a:pos x="50" y="229"/>
                </a:cxn>
                <a:cxn ang="0">
                  <a:pos x="48" y="190"/>
                </a:cxn>
                <a:cxn ang="0">
                  <a:pos x="42" y="147"/>
                </a:cxn>
                <a:cxn ang="0">
                  <a:pos x="33" y="99"/>
                </a:cxn>
                <a:cxn ang="0">
                  <a:pos x="20" y="50"/>
                </a:cxn>
                <a:cxn ang="0">
                  <a:pos x="0" y="0"/>
                </a:cxn>
              </a:cxnLst>
              <a:rect l="0" t="0" r="r" b="b"/>
              <a:pathLst>
                <a:path w="57" h="307">
                  <a:moveTo>
                    <a:pt x="0" y="0"/>
                  </a:moveTo>
                  <a:lnTo>
                    <a:pt x="1" y="4"/>
                  </a:lnTo>
                  <a:lnTo>
                    <a:pt x="9" y="13"/>
                  </a:lnTo>
                  <a:lnTo>
                    <a:pt x="18" y="30"/>
                  </a:lnTo>
                  <a:lnTo>
                    <a:pt x="29" y="52"/>
                  </a:lnTo>
                  <a:lnTo>
                    <a:pt x="39" y="80"/>
                  </a:lnTo>
                  <a:lnTo>
                    <a:pt x="48" y="115"/>
                  </a:lnTo>
                  <a:lnTo>
                    <a:pt x="55" y="155"/>
                  </a:lnTo>
                  <a:lnTo>
                    <a:pt x="57" y="201"/>
                  </a:lnTo>
                  <a:lnTo>
                    <a:pt x="54" y="252"/>
                  </a:lnTo>
                  <a:lnTo>
                    <a:pt x="44" y="307"/>
                  </a:lnTo>
                  <a:lnTo>
                    <a:pt x="44" y="302"/>
                  </a:lnTo>
                  <a:lnTo>
                    <a:pt x="46" y="287"/>
                  </a:lnTo>
                  <a:lnTo>
                    <a:pt x="48" y="261"/>
                  </a:lnTo>
                  <a:lnTo>
                    <a:pt x="50" y="229"/>
                  </a:lnTo>
                  <a:lnTo>
                    <a:pt x="48" y="190"/>
                  </a:lnTo>
                  <a:lnTo>
                    <a:pt x="42" y="147"/>
                  </a:lnTo>
                  <a:lnTo>
                    <a:pt x="33" y="99"/>
                  </a:lnTo>
                  <a:lnTo>
                    <a:pt x="2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3" name="Freeform 52"/>
            <p:cNvSpPr>
              <a:spLocks/>
            </p:cNvSpPr>
            <p:nvPr/>
          </p:nvSpPr>
          <p:spPr bwMode="auto">
            <a:xfrm>
              <a:off x="4311650" y="4719638"/>
              <a:ext cx="58737" cy="56197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0" y="93"/>
                </a:cxn>
                <a:cxn ang="0">
                  <a:pos x="26" y="186"/>
                </a:cxn>
                <a:cxn ang="0">
                  <a:pos x="26" y="354"/>
                </a:cxn>
                <a:cxn ang="0">
                  <a:pos x="17" y="352"/>
                </a:cxn>
                <a:cxn ang="0">
                  <a:pos x="10" y="352"/>
                </a:cxn>
                <a:cxn ang="0">
                  <a:pos x="0" y="350"/>
                </a:cxn>
                <a:cxn ang="0">
                  <a:pos x="2" y="268"/>
                </a:cxn>
                <a:cxn ang="0">
                  <a:pos x="6" y="197"/>
                </a:cxn>
                <a:cxn ang="0">
                  <a:pos x="11" y="138"/>
                </a:cxn>
                <a:cxn ang="0">
                  <a:pos x="19" y="89"/>
                </a:cxn>
                <a:cxn ang="0">
                  <a:pos x="26" y="50"/>
                </a:cxn>
                <a:cxn ang="0">
                  <a:pos x="32" y="22"/>
                </a:cxn>
                <a:cxn ang="0">
                  <a:pos x="36" y="5"/>
                </a:cxn>
                <a:cxn ang="0">
                  <a:pos x="37" y="0"/>
                </a:cxn>
              </a:cxnLst>
              <a:rect l="0" t="0" r="r" b="b"/>
              <a:pathLst>
                <a:path w="37" h="354">
                  <a:moveTo>
                    <a:pt x="37" y="0"/>
                  </a:moveTo>
                  <a:lnTo>
                    <a:pt x="30" y="93"/>
                  </a:lnTo>
                  <a:lnTo>
                    <a:pt x="26" y="186"/>
                  </a:lnTo>
                  <a:lnTo>
                    <a:pt x="26" y="354"/>
                  </a:lnTo>
                  <a:lnTo>
                    <a:pt x="17" y="352"/>
                  </a:lnTo>
                  <a:lnTo>
                    <a:pt x="10" y="352"/>
                  </a:lnTo>
                  <a:lnTo>
                    <a:pt x="0" y="350"/>
                  </a:lnTo>
                  <a:lnTo>
                    <a:pt x="2" y="268"/>
                  </a:lnTo>
                  <a:lnTo>
                    <a:pt x="6" y="197"/>
                  </a:lnTo>
                  <a:lnTo>
                    <a:pt x="11" y="138"/>
                  </a:lnTo>
                  <a:lnTo>
                    <a:pt x="19" y="89"/>
                  </a:lnTo>
                  <a:lnTo>
                    <a:pt x="26" y="50"/>
                  </a:lnTo>
                  <a:lnTo>
                    <a:pt x="32" y="22"/>
                  </a:lnTo>
                  <a:lnTo>
                    <a:pt x="36" y="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8A7B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4" name="Freeform 53"/>
            <p:cNvSpPr>
              <a:spLocks/>
            </p:cNvSpPr>
            <p:nvPr/>
          </p:nvSpPr>
          <p:spPr bwMode="auto">
            <a:xfrm>
              <a:off x="5364163" y="4648200"/>
              <a:ext cx="136525" cy="612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8" y="17"/>
                </a:cxn>
                <a:cxn ang="0">
                  <a:pos x="15" y="37"/>
                </a:cxn>
                <a:cxn ang="0">
                  <a:pos x="26" y="69"/>
                </a:cxn>
                <a:cxn ang="0">
                  <a:pos x="37" y="108"/>
                </a:cxn>
                <a:cxn ang="0">
                  <a:pos x="50" y="160"/>
                </a:cxn>
                <a:cxn ang="0">
                  <a:pos x="62" y="222"/>
                </a:cxn>
                <a:cxn ang="0">
                  <a:pos x="75" y="295"/>
                </a:cxn>
                <a:cxn ang="0">
                  <a:pos x="86" y="380"/>
                </a:cxn>
                <a:cxn ang="0">
                  <a:pos x="63" y="386"/>
                </a:cxn>
                <a:cxn ang="0">
                  <a:pos x="58" y="332"/>
                </a:cxn>
                <a:cxn ang="0">
                  <a:pos x="52" y="270"/>
                </a:cxn>
                <a:cxn ang="0">
                  <a:pos x="43" y="205"/>
                </a:cxn>
                <a:cxn ang="0">
                  <a:pos x="32" y="134"/>
                </a:cxn>
                <a:cxn ang="0">
                  <a:pos x="17" y="65"/>
                </a:cxn>
                <a:cxn ang="0">
                  <a:pos x="0" y="0"/>
                </a:cxn>
              </a:cxnLst>
              <a:rect l="0" t="0" r="r" b="b"/>
              <a:pathLst>
                <a:path w="86" h="386">
                  <a:moveTo>
                    <a:pt x="0" y="0"/>
                  </a:moveTo>
                  <a:lnTo>
                    <a:pt x="2" y="4"/>
                  </a:lnTo>
                  <a:lnTo>
                    <a:pt x="8" y="17"/>
                  </a:lnTo>
                  <a:lnTo>
                    <a:pt x="15" y="37"/>
                  </a:lnTo>
                  <a:lnTo>
                    <a:pt x="26" y="69"/>
                  </a:lnTo>
                  <a:lnTo>
                    <a:pt x="37" y="108"/>
                  </a:lnTo>
                  <a:lnTo>
                    <a:pt x="50" y="160"/>
                  </a:lnTo>
                  <a:lnTo>
                    <a:pt x="62" y="222"/>
                  </a:lnTo>
                  <a:lnTo>
                    <a:pt x="75" y="295"/>
                  </a:lnTo>
                  <a:lnTo>
                    <a:pt x="86" y="380"/>
                  </a:lnTo>
                  <a:lnTo>
                    <a:pt x="63" y="386"/>
                  </a:lnTo>
                  <a:lnTo>
                    <a:pt x="58" y="332"/>
                  </a:lnTo>
                  <a:lnTo>
                    <a:pt x="52" y="270"/>
                  </a:lnTo>
                  <a:lnTo>
                    <a:pt x="43" y="205"/>
                  </a:lnTo>
                  <a:lnTo>
                    <a:pt x="32" y="134"/>
                  </a:lnTo>
                  <a:lnTo>
                    <a:pt x="17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A7B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5" name="Freeform 54"/>
            <p:cNvSpPr>
              <a:spLocks/>
            </p:cNvSpPr>
            <p:nvPr/>
          </p:nvSpPr>
          <p:spPr bwMode="auto">
            <a:xfrm>
              <a:off x="4483100" y="4618038"/>
              <a:ext cx="212725" cy="603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34" y="2"/>
                </a:cxn>
                <a:cxn ang="0">
                  <a:pos x="132" y="38"/>
                </a:cxn>
                <a:cxn ang="0">
                  <a:pos x="0" y="36"/>
                </a:cxn>
                <a:cxn ang="0">
                  <a:pos x="4" y="0"/>
                </a:cxn>
              </a:cxnLst>
              <a:rect l="0" t="0" r="r" b="b"/>
              <a:pathLst>
                <a:path w="134" h="38">
                  <a:moveTo>
                    <a:pt x="4" y="0"/>
                  </a:moveTo>
                  <a:lnTo>
                    <a:pt x="134" y="2"/>
                  </a:lnTo>
                  <a:lnTo>
                    <a:pt x="132" y="38"/>
                  </a:lnTo>
                  <a:lnTo>
                    <a:pt x="0" y="3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8A7B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6" name="Freeform 55"/>
            <p:cNvSpPr>
              <a:spLocks/>
            </p:cNvSpPr>
            <p:nvPr/>
          </p:nvSpPr>
          <p:spPr bwMode="auto">
            <a:xfrm>
              <a:off x="4557713" y="3330575"/>
              <a:ext cx="357187" cy="20478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73" y="0"/>
                </a:cxn>
                <a:cxn ang="0">
                  <a:pos x="193" y="4"/>
                </a:cxn>
                <a:cxn ang="0">
                  <a:pos x="208" y="13"/>
                </a:cxn>
                <a:cxn ang="0">
                  <a:pos x="220" y="30"/>
                </a:cxn>
                <a:cxn ang="0">
                  <a:pos x="225" y="49"/>
                </a:cxn>
                <a:cxn ang="0">
                  <a:pos x="221" y="71"/>
                </a:cxn>
                <a:cxn ang="0">
                  <a:pos x="212" y="90"/>
                </a:cxn>
                <a:cxn ang="0">
                  <a:pos x="195" y="105"/>
                </a:cxn>
                <a:cxn ang="0">
                  <a:pos x="175" y="112"/>
                </a:cxn>
                <a:cxn ang="0">
                  <a:pos x="67" y="129"/>
                </a:cxn>
                <a:cxn ang="0">
                  <a:pos x="57" y="129"/>
                </a:cxn>
                <a:cxn ang="0">
                  <a:pos x="37" y="125"/>
                </a:cxn>
                <a:cxn ang="0">
                  <a:pos x="20" y="116"/>
                </a:cxn>
                <a:cxn ang="0">
                  <a:pos x="7" y="99"/>
                </a:cxn>
                <a:cxn ang="0">
                  <a:pos x="0" y="80"/>
                </a:cxn>
                <a:cxn ang="0">
                  <a:pos x="2" y="58"/>
                </a:cxn>
                <a:cxn ang="0">
                  <a:pos x="13" y="37"/>
                </a:cxn>
                <a:cxn ang="0">
                  <a:pos x="31" y="21"/>
                </a:cxn>
                <a:cxn ang="0">
                  <a:pos x="56" y="13"/>
                </a:cxn>
                <a:cxn ang="0">
                  <a:pos x="165" y="0"/>
                </a:cxn>
              </a:cxnLst>
              <a:rect l="0" t="0" r="r" b="b"/>
              <a:pathLst>
                <a:path w="225" h="129">
                  <a:moveTo>
                    <a:pt x="165" y="0"/>
                  </a:moveTo>
                  <a:lnTo>
                    <a:pt x="173" y="0"/>
                  </a:lnTo>
                  <a:lnTo>
                    <a:pt x="193" y="4"/>
                  </a:lnTo>
                  <a:lnTo>
                    <a:pt x="208" y="13"/>
                  </a:lnTo>
                  <a:lnTo>
                    <a:pt x="220" y="30"/>
                  </a:lnTo>
                  <a:lnTo>
                    <a:pt x="225" y="49"/>
                  </a:lnTo>
                  <a:lnTo>
                    <a:pt x="221" y="71"/>
                  </a:lnTo>
                  <a:lnTo>
                    <a:pt x="212" y="90"/>
                  </a:lnTo>
                  <a:lnTo>
                    <a:pt x="195" y="105"/>
                  </a:lnTo>
                  <a:lnTo>
                    <a:pt x="175" y="112"/>
                  </a:lnTo>
                  <a:lnTo>
                    <a:pt x="67" y="129"/>
                  </a:lnTo>
                  <a:lnTo>
                    <a:pt x="57" y="129"/>
                  </a:lnTo>
                  <a:lnTo>
                    <a:pt x="37" y="125"/>
                  </a:lnTo>
                  <a:lnTo>
                    <a:pt x="20" y="116"/>
                  </a:lnTo>
                  <a:lnTo>
                    <a:pt x="7" y="99"/>
                  </a:lnTo>
                  <a:lnTo>
                    <a:pt x="0" y="80"/>
                  </a:lnTo>
                  <a:lnTo>
                    <a:pt x="2" y="58"/>
                  </a:lnTo>
                  <a:lnTo>
                    <a:pt x="13" y="37"/>
                  </a:lnTo>
                  <a:lnTo>
                    <a:pt x="31" y="21"/>
                  </a:lnTo>
                  <a:lnTo>
                    <a:pt x="56" y="1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E3DC9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Freeform 56"/>
            <p:cNvSpPr>
              <a:spLocks/>
            </p:cNvSpPr>
            <p:nvPr/>
          </p:nvSpPr>
          <p:spPr bwMode="auto">
            <a:xfrm>
              <a:off x="4551363" y="3322638"/>
              <a:ext cx="373062" cy="168275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94" y="1"/>
                </a:cxn>
                <a:cxn ang="0">
                  <a:pos x="214" y="13"/>
                </a:cxn>
                <a:cxn ang="0">
                  <a:pos x="225" y="24"/>
                </a:cxn>
                <a:cxn ang="0">
                  <a:pos x="233" y="37"/>
                </a:cxn>
                <a:cxn ang="0">
                  <a:pos x="235" y="54"/>
                </a:cxn>
                <a:cxn ang="0">
                  <a:pos x="235" y="56"/>
                </a:cxn>
                <a:cxn ang="0">
                  <a:pos x="231" y="59"/>
                </a:cxn>
                <a:cxn ang="0">
                  <a:pos x="227" y="59"/>
                </a:cxn>
                <a:cxn ang="0">
                  <a:pos x="225" y="57"/>
                </a:cxn>
                <a:cxn ang="0">
                  <a:pos x="224" y="54"/>
                </a:cxn>
                <a:cxn ang="0">
                  <a:pos x="220" y="35"/>
                </a:cxn>
                <a:cxn ang="0">
                  <a:pos x="207" y="20"/>
                </a:cxn>
                <a:cxn ang="0">
                  <a:pos x="190" y="13"/>
                </a:cxn>
                <a:cxn ang="0">
                  <a:pos x="169" y="11"/>
                </a:cxn>
                <a:cxn ang="0">
                  <a:pos x="60" y="24"/>
                </a:cxn>
                <a:cxn ang="0">
                  <a:pos x="37" y="31"/>
                </a:cxn>
                <a:cxn ang="0">
                  <a:pos x="21" y="44"/>
                </a:cxn>
                <a:cxn ang="0">
                  <a:pos x="11" y="63"/>
                </a:cxn>
                <a:cxn ang="0">
                  <a:pos x="9" y="85"/>
                </a:cxn>
                <a:cxn ang="0">
                  <a:pos x="11" y="89"/>
                </a:cxn>
                <a:cxn ang="0">
                  <a:pos x="11" y="95"/>
                </a:cxn>
                <a:cxn ang="0">
                  <a:pos x="13" y="98"/>
                </a:cxn>
                <a:cxn ang="0">
                  <a:pos x="13" y="104"/>
                </a:cxn>
                <a:cxn ang="0">
                  <a:pos x="11" y="106"/>
                </a:cxn>
                <a:cxn ang="0">
                  <a:pos x="6" y="106"/>
                </a:cxn>
                <a:cxn ang="0">
                  <a:pos x="4" y="104"/>
                </a:cxn>
                <a:cxn ang="0">
                  <a:pos x="0" y="93"/>
                </a:cxn>
                <a:cxn ang="0">
                  <a:pos x="0" y="85"/>
                </a:cxn>
                <a:cxn ang="0">
                  <a:pos x="2" y="59"/>
                </a:cxn>
                <a:cxn ang="0">
                  <a:pos x="13" y="37"/>
                </a:cxn>
                <a:cxn ang="0">
                  <a:pos x="34" y="22"/>
                </a:cxn>
                <a:cxn ang="0">
                  <a:pos x="58" y="13"/>
                </a:cxn>
                <a:cxn ang="0">
                  <a:pos x="169" y="0"/>
                </a:cxn>
              </a:cxnLst>
              <a:rect l="0" t="0" r="r" b="b"/>
              <a:pathLst>
                <a:path w="235" h="106">
                  <a:moveTo>
                    <a:pt x="169" y="0"/>
                  </a:moveTo>
                  <a:lnTo>
                    <a:pt x="194" y="1"/>
                  </a:lnTo>
                  <a:lnTo>
                    <a:pt x="214" y="13"/>
                  </a:lnTo>
                  <a:lnTo>
                    <a:pt x="225" y="24"/>
                  </a:lnTo>
                  <a:lnTo>
                    <a:pt x="233" y="37"/>
                  </a:lnTo>
                  <a:lnTo>
                    <a:pt x="235" y="54"/>
                  </a:lnTo>
                  <a:lnTo>
                    <a:pt x="235" y="56"/>
                  </a:lnTo>
                  <a:lnTo>
                    <a:pt x="231" y="59"/>
                  </a:lnTo>
                  <a:lnTo>
                    <a:pt x="227" y="59"/>
                  </a:lnTo>
                  <a:lnTo>
                    <a:pt x="225" y="57"/>
                  </a:lnTo>
                  <a:lnTo>
                    <a:pt x="224" y="54"/>
                  </a:lnTo>
                  <a:lnTo>
                    <a:pt x="220" y="35"/>
                  </a:lnTo>
                  <a:lnTo>
                    <a:pt x="207" y="20"/>
                  </a:lnTo>
                  <a:lnTo>
                    <a:pt x="190" y="13"/>
                  </a:lnTo>
                  <a:lnTo>
                    <a:pt x="169" y="11"/>
                  </a:lnTo>
                  <a:lnTo>
                    <a:pt x="60" y="24"/>
                  </a:lnTo>
                  <a:lnTo>
                    <a:pt x="37" y="31"/>
                  </a:lnTo>
                  <a:lnTo>
                    <a:pt x="21" y="44"/>
                  </a:lnTo>
                  <a:lnTo>
                    <a:pt x="11" y="63"/>
                  </a:lnTo>
                  <a:lnTo>
                    <a:pt x="9" y="85"/>
                  </a:lnTo>
                  <a:lnTo>
                    <a:pt x="11" y="89"/>
                  </a:lnTo>
                  <a:lnTo>
                    <a:pt x="11" y="95"/>
                  </a:lnTo>
                  <a:lnTo>
                    <a:pt x="13" y="98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6" y="106"/>
                  </a:lnTo>
                  <a:lnTo>
                    <a:pt x="4" y="104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2" y="59"/>
                  </a:lnTo>
                  <a:lnTo>
                    <a:pt x="13" y="37"/>
                  </a:lnTo>
                  <a:lnTo>
                    <a:pt x="34" y="22"/>
                  </a:lnTo>
                  <a:lnTo>
                    <a:pt x="58" y="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8" name="Freeform 57"/>
            <p:cNvSpPr>
              <a:spLocks/>
            </p:cNvSpPr>
            <p:nvPr/>
          </p:nvSpPr>
          <p:spPr bwMode="auto">
            <a:xfrm>
              <a:off x="5030788" y="3254375"/>
              <a:ext cx="306387" cy="198438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51" y="0"/>
                </a:cxn>
                <a:cxn ang="0">
                  <a:pos x="167" y="3"/>
                </a:cxn>
                <a:cxn ang="0">
                  <a:pos x="180" y="13"/>
                </a:cxn>
                <a:cxn ang="0">
                  <a:pos x="190" y="26"/>
                </a:cxn>
                <a:cxn ang="0">
                  <a:pos x="193" y="43"/>
                </a:cxn>
                <a:cxn ang="0">
                  <a:pos x="192" y="63"/>
                </a:cxn>
                <a:cxn ang="0">
                  <a:pos x="182" y="82"/>
                </a:cxn>
                <a:cxn ang="0">
                  <a:pos x="167" y="97"/>
                </a:cxn>
                <a:cxn ang="0">
                  <a:pos x="149" y="104"/>
                </a:cxn>
                <a:cxn ang="0">
                  <a:pos x="56" y="125"/>
                </a:cxn>
                <a:cxn ang="0">
                  <a:pos x="46" y="125"/>
                </a:cxn>
                <a:cxn ang="0">
                  <a:pos x="30" y="121"/>
                </a:cxn>
                <a:cxn ang="0">
                  <a:pos x="15" y="113"/>
                </a:cxn>
                <a:cxn ang="0">
                  <a:pos x="3" y="99"/>
                </a:cxn>
                <a:cxn ang="0">
                  <a:pos x="0" y="82"/>
                </a:cxn>
                <a:cxn ang="0">
                  <a:pos x="2" y="59"/>
                </a:cxn>
                <a:cxn ang="0">
                  <a:pos x="11" y="41"/>
                </a:cxn>
                <a:cxn ang="0">
                  <a:pos x="26" y="26"/>
                </a:cxn>
                <a:cxn ang="0">
                  <a:pos x="46" y="18"/>
                </a:cxn>
                <a:cxn ang="0">
                  <a:pos x="141" y="0"/>
                </a:cxn>
              </a:cxnLst>
              <a:rect l="0" t="0" r="r" b="b"/>
              <a:pathLst>
                <a:path w="193" h="125">
                  <a:moveTo>
                    <a:pt x="141" y="0"/>
                  </a:moveTo>
                  <a:lnTo>
                    <a:pt x="151" y="0"/>
                  </a:lnTo>
                  <a:lnTo>
                    <a:pt x="167" y="3"/>
                  </a:lnTo>
                  <a:lnTo>
                    <a:pt x="180" y="13"/>
                  </a:lnTo>
                  <a:lnTo>
                    <a:pt x="190" y="26"/>
                  </a:lnTo>
                  <a:lnTo>
                    <a:pt x="193" y="43"/>
                  </a:lnTo>
                  <a:lnTo>
                    <a:pt x="192" y="63"/>
                  </a:lnTo>
                  <a:lnTo>
                    <a:pt x="182" y="82"/>
                  </a:lnTo>
                  <a:lnTo>
                    <a:pt x="167" y="97"/>
                  </a:lnTo>
                  <a:lnTo>
                    <a:pt x="149" y="104"/>
                  </a:lnTo>
                  <a:lnTo>
                    <a:pt x="56" y="125"/>
                  </a:lnTo>
                  <a:lnTo>
                    <a:pt x="46" y="125"/>
                  </a:lnTo>
                  <a:lnTo>
                    <a:pt x="30" y="121"/>
                  </a:lnTo>
                  <a:lnTo>
                    <a:pt x="15" y="113"/>
                  </a:lnTo>
                  <a:lnTo>
                    <a:pt x="3" y="99"/>
                  </a:lnTo>
                  <a:lnTo>
                    <a:pt x="0" y="82"/>
                  </a:lnTo>
                  <a:lnTo>
                    <a:pt x="2" y="59"/>
                  </a:lnTo>
                  <a:lnTo>
                    <a:pt x="11" y="41"/>
                  </a:lnTo>
                  <a:lnTo>
                    <a:pt x="26" y="26"/>
                  </a:lnTo>
                  <a:lnTo>
                    <a:pt x="46" y="18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E3DC9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9" name="Freeform 58"/>
            <p:cNvSpPr>
              <a:spLocks/>
            </p:cNvSpPr>
            <p:nvPr/>
          </p:nvSpPr>
          <p:spPr bwMode="auto">
            <a:xfrm>
              <a:off x="5021263" y="3244850"/>
              <a:ext cx="325437" cy="160338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68" y="2"/>
                </a:cxn>
                <a:cxn ang="0">
                  <a:pos x="186" y="9"/>
                </a:cxn>
                <a:cxn ang="0">
                  <a:pos x="199" y="26"/>
                </a:cxn>
                <a:cxn ang="0">
                  <a:pos x="205" y="49"/>
                </a:cxn>
                <a:cxn ang="0">
                  <a:pos x="205" y="56"/>
                </a:cxn>
                <a:cxn ang="0">
                  <a:pos x="203" y="65"/>
                </a:cxn>
                <a:cxn ang="0">
                  <a:pos x="203" y="67"/>
                </a:cxn>
                <a:cxn ang="0">
                  <a:pos x="201" y="69"/>
                </a:cxn>
                <a:cxn ang="0">
                  <a:pos x="196" y="69"/>
                </a:cxn>
                <a:cxn ang="0">
                  <a:pos x="194" y="67"/>
                </a:cxn>
                <a:cxn ang="0">
                  <a:pos x="194" y="50"/>
                </a:cxn>
                <a:cxn ang="0">
                  <a:pos x="190" y="32"/>
                </a:cxn>
                <a:cxn ang="0">
                  <a:pos x="179" y="19"/>
                </a:cxn>
                <a:cxn ang="0">
                  <a:pos x="164" y="11"/>
                </a:cxn>
                <a:cxn ang="0">
                  <a:pos x="149" y="11"/>
                </a:cxn>
                <a:cxn ang="0">
                  <a:pos x="54" y="30"/>
                </a:cxn>
                <a:cxn ang="0">
                  <a:pos x="36" y="37"/>
                </a:cxn>
                <a:cxn ang="0">
                  <a:pos x="21" y="50"/>
                </a:cxn>
                <a:cxn ang="0">
                  <a:pos x="13" y="67"/>
                </a:cxn>
                <a:cxn ang="0">
                  <a:pos x="11" y="88"/>
                </a:cxn>
                <a:cxn ang="0">
                  <a:pos x="11" y="97"/>
                </a:cxn>
                <a:cxn ang="0">
                  <a:pos x="8" y="101"/>
                </a:cxn>
                <a:cxn ang="0">
                  <a:pos x="4" y="101"/>
                </a:cxn>
                <a:cxn ang="0">
                  <a:pos x="2" y="99"/>
                </a:cxn>
                <a:cxn ang="0">
                  <a:pos x="2" y="95"/>
                </a:cxn>
                <a:cxn ang="0">
                  <a:pos x="0" y="91"/>
                </a:cxn>
                <a:cxn ang="0">
                  <a:pos x="0" y="90"/>
                </a:cxn>
                <a:cxn ang="0">
                  <a:pos x="2" y="65"/>
                </a:cxn>
                <a:cxn ang="0">
                  <a:pos x="13" y="43"/>
                </a:cxn>
                <a:cxn ang="0">
                  <a:pos x="30" y="28"/>
                </a:cxn>
                <a:cxn ang="0">
                  <a:pos x="52" y="19"/>
                </a:cxn>
                <a:cxn ang="0">
                  <a:pos x="147" y="0"/>
                </a:cxn>
              </a:cxnLst>
              <a:rect l="0" t="0" r="r" b="b"/>
              <a:pathLst>
                <a:path w="205" h="101">
                  <a:moveTo>
                    <a:pt x="147" y="0"/>
                  </a:moveTo>
                  <a:lnTo>
                    <a:pt x="168" y="2"/>
                  </a:lnTo>
                  <a:lnTo>
                    <a:pt x="186" y="9"/>
                  </a:lnTo>
                  <a:lnTo>
                    <a:pt x="199" y="26"/>
                  </a:lnTo>
                  <a:lnTo>
                    <a:pt x="205" y="49"/>
                  </a:lnTo>
                  <a:lnTo>
                    <a:pt x="205" y="56"/>
                  </a:lnTo>
                  <a:lnTo>
                    <a:pt x="203" y="65"/>
                  </a:lnTo>
                  <a:lnTo>
                    <a:pt x="203" y="67"/>
                  </a:lnTo>
                  <a:lnTo>
                    <a:pt x="201" y="69"/>
                  </a:lnTo>
                  <a:lnTo>
                    <a:pt x="196" y="69"/>
                  </a:lnTo>
                  <a:lnTo>
                    <a:pt x="194" y="67"/>
                  </a:lnTo>
                  <a:lnTo>
                    <a:pt x="194" y="50"/>
                  </a:lnTo>
                  <a:lnTo>
                    <a:pt x="190" y="32"/>
                  </a:lnTo>
                  <a:lnTo>
                    <a:pt x="179" y="19"/>
                  </a:lnTo>
                  <a:lnTo>
                    <a:pt x="164" y="11"/>
                  </a:lnTo>
                  <a:lnTo>
                    <a:pt x="149" y="11"/>
                  </a:lnTo>
                  <a:lnTo>
                    <a:pt x="54" y="30"/>
                  </a:lnTo>
                  <a:lnTo>
                    <a:pt x="36" y="37"/>
                  </a:lnTo>
                  <a:lnTo>
                    <a:pt x="21" y="50"/>
                  </a:lnTo>
                  <a:lnTo>
                    <a:pt x="13" y="67"/>
                  </a:lnTo>
                  <a:lnTo>
                    <a:pt x="11" y="88"/>
                  </a:lnTo>
                  <a:lnTo>
                    <a:pt x="11" y="97"/>
                  </a:lnTo>
                  <a:lnTo>
                    <a:pt x="8" y="101"/>
                  </a:lnTo>
                  <a:lnTo>
                    <a:pt x="4" y="101"/>
                  </a:lnTo>
                  <a:lnTo>
                    <a:pt x="2" y="99"/>
                  </a:lnTo>
                  <a:lnTo>
                    <a:pt x="2" y="95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2" y="65"/>
                  </a:lnTo>
                  <a:lnTo>
                    <a:pt x="13" y="43"/>
                  </a:lnTo>
                  <a:lnTo>
                    <a:pt x="30" y="28"/>
                  </a:lnTo>
                  <a:lnTo>
                    <a:pt x="52" y="19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0" name="Freeform 59"/>
            <p:cNvSpPr>
              <a:spLocks/>
            </p:cNvSpPr>
            <p:nvPr/>
          </p:nvSpPr>
          <p:spPr bwMode="auto">
            <a:xfrm>
              <a:off x="4906963" y="3346450"/>
              <a:ext cx="127000" cy="5238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9" y="3"/>
                </a:cxn>
                <a:cxn ang="0">
                  <a:pos x="80" y="14"/>
                </a:cxn>
                <a:cxn ang="0">
                  <a:pos x="72" y="24"/>
                </a:cxn>
                <a:cxn ang="0">
                  <a:pos x="57" y="14"/>
                </a:cxn>
                <a:cxn ang="0">
                  <a:pos x="42" y="11"/>
                </a:cxn>
                <a:cxn ang="0">
                  <a:pos x="29" y="14"/>
                </a:cxn>
                <a:cxn ang="0">
                  <a:pos x="18" y="22"/>
                </a:cxn>
                <a:cxn ang="0">
                  <a:pos x="7" y="33"/>
                </a:cxn>
                <a:cxn ang="0">
                  <a:pos x="0" y="27"/>
                </a:cxn>
                <a:cxn ang="0">
                  <a:pos x="3" y="24"/>
                </a:cxn>
                <a:cxn ang="0">
                  <a:pos x="11" y="14"/>
                </a:cxn>
                <a:cxn ang="0">
                  <a:pos x="24" y="5"/>
                </a:cxn>
                <a:cxn ang="0">
                  <a:pos x="40" y="0"/>
                </a:cxn>
              </a:cxnLst>
              <a:rect l="0" t="0" r="r" b="b"/>
              <a:pathLst>
                <a:path w="80" h="33">
                  <a:moveTo>
                    <a:pt x="40" y="0"/>
                  </a:moveTo>
                  <a:lnTo>
                    <a:pt x="59" y="3"/>
                  </a:lnTo>
                  <a:lnTo>
                    <a:pt x="80" y="14"/>
                  </a:lnTo>
                  <a:lnTo>
                    <a:pt x="72" y="24"/>
                  </a:lnTo>
                  <a:lnTo>
                    <a:pt x="57" y="14"/>
                  </a:lnTo>
                  <a:lnTo>
                    <a:pt x="42" y="11"/>
                  </a:lnTo>
                  <a:lnTo>
                    <a:pt x="29" y="14"/>
                  </a:lnTo>
                  <a:lnTo>
                    <a:pt x="18" y="22"/>
                  </a:lnTo>
                  <a:lnTo>
                    <a:pt x="7" y="33"/>
                  </a:lnTo>
                  <a:lnTo>
                    <a:pt x="0" y="27"/>
                  </a:lnTo>
                  <a:lnTo>
                    <a:pt x="3" y="24"/>
                  </a:lnTo>
                  <a:lnTo>
                    <a:pt x="11" y="14"/>
                  </a:lnTo>
                  <a:lnTo>
                    <a:pt x="24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60"/>
            <p:cNvSpPr>
              <a:spLocks noEditPoints="1"/>
            </p:cNvSpPr>
            <p:nvPr/>
          </p:nvSpPr>
          <p:spPr bwMode="auto">
            <a:xfrm>
              <a:off x="4678363" y="3336925"/>
              <a:ext cx="225425" cy="50800"/>
            </a:xfrm>
            <a:custGeom>
              <a:avLst/>
              <a:gdLst/>
              <a:ahLst/>
              <a:cxnLst>
                <a:cxn ang="0">
                  <a:pos x="13" y="11"/>
                </a:cxn>
                <a:cxn ang="0">
                  <a:pos x="2" y="13"/>
                </a:cxn>
                <a:cxn ang="0">
                  <a:pos x="0" y="13"/>
                </a:cxn>
                <a:cxn ang="0">
                  <a:pos x="13" y="1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23" y="7"/>
                </a:cxn>
                <a:cxn ang="0">
                  <a:pos x="134" y="19"/>
                </a:cxn>
                <a:cxn ang="0">
                  <a:pos x="138" y="26"/>
                </a:cxn>
                <a:cxn ang="0">
                  <a:pos x="142" y="32"/>
                </a:cxn>
                <a:cxn ang="0">
                  <a:pos x="134" y="26"/>
                </a:cxn>
                <a:cxn ang="0">
                  <a:pos x="119" y="17"/>
                </a:cxn>
                <a:cxn ang="0">
                  <a:pos x="99" y="11"/>
                </a:cxn>
                <a:cxn ang="0">
                  <a:pos x="88" y="9"/>
                </a:cxn>
                <a:cxn ang="0">
                  <a:pos x="50" y="9"/>
                </a:cxn>
                <a:cxn ang="0">
                  <a:pos x="30" y="11"/>
                </a:cxn>
                <a:cxn ang="0">
                  <a:pos x="13" y="11"/>
                </a:cxn>
                <a:cxn ang="0">
                  <a:pos x="28" y="9"/>
                </a:cxn>
                <a:cxn ang="0">
                  <a:pos x="47" y="6"/>
                </a:cxn>
                <a:cxn ang="0">
                  <a:pos x="65" y="4"/>
                </a:cxn>
                <a:cxn ang="0">
                  <a:pos x="82" y="2"/>
                </a:cxn>
                <a:cxn ang="0">
                  <a:pos x="93" y="0"/>
                </a:cxn>
              </a:cxnLst>
              <a:rect l="0" t="0" r="r" b="b"/>
              <a:pathLst>
                <a:path w="142" h="32">
                  <a:moveTo>
                    <a:pt x="13" y="11"/>
                  </a:moveTo>
                  <a:lnTo>
                    <a:pt x="2" y="13"/>
                  </a:lnTo>
                  <a:lnTo>
                    <a:pt x="0" y="13"/>
                  </a:lnTo>
                  <a:lnTo>
                    <a:pt x="13" y="11"/>
                  </a:lnTo>
                  <a:close/>
                  <a:moveTo>
                    <a:pt x="93" y="0"/>
                  </a:moveTo>
                  <a:lnTo>
                    <a:pt x="108" y="2"/>
                  </a:lnTo>
                  <a:lnTo>
                    <a:pt x="123" y="7"/>
                  </a:lnTo>
                  <a:lnTo>
                    <a:pt x="134" y="19"/>
                  </a:lnTo>
                  <a:lnTo>
                    <a:pt x="138" y="26"/>
                  </a:lnTo>
                  <a:lnTo>
                    <a:pt x="142" y="32"/>
                  </a:lnTo>
                  <a:lnTo>
                    <a:pt x="134" y="26"/>
                  </a:lnTo>
                  <a:lnTo>
                    <a:pt x="119" y="17"/>
                  </a:lnTo>
                  <a:lnTo>
                    <a:pt x="99" y="11"/>
                  </a:lnTo>
                  <a:lnTo>
                    <a:pt x="88" y="9"/>
                  </a:lnTo>
                  <a:lnTo>
                    <a:pt x="50" y="9"/>
                  </a:lnTo>
                  <a:lnTo>
                    <a:pt x="30" y="11"/>
                  </a:lnTo>
                  <a:lnTo>
                    <a:pt x="13" y="11"/>
                  </a:lnTo>
                  <a:lnTo>
                    <a:pt x="28" y="9"/>
                  </a:lnTo>
                  <a:lnTo>
                    <a:pt x="47" y="6"/>
                  </a:lnTo>
                  <a:lnTo>
                    <a:pt x="65" y="4"/>
                  </a:lnTo>
                  <a:lnTo>
                    <a:pt x="82" y="2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" name="Freeform 61"/>
            <p:cNvSpPr>
              <a:spLocks/>
            </p:cNvSpPr>
            <p:nvPr/>
          </p:nvSpPr>
          <p:spPr bwMode="auto">
            <a:xfrm>
              <a:off x="5148263" y="3262313"/>
              <a:ext cx="180975" cy="57150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88" y="0"/>
                </a:cxn>
                <a:cxn ang="0">
                  <a:pos x="97" y="6"/>
                </a:cxn>
                <a:cxn ang="0">
                  <a:pos x="106" y="17"/>
                </a:cxn>
                <a:cxn ang="0">
                  <a:pos x="114" y="36"/>
                </a:cxn>
                <a:cxn ang="0">
                  <a:pos x="112" y="32"/>
                </a:cxn>
                <a:cxn ang="0">
                  <a:pos x="106" y="23"/>
                </a:cxn>
                <a:cxn ang="0">
                  <a:pos x="95" y="13"/>
                </a:cxn>
                <a:cxn ang="0">
                  <a:pos x="80" y="8"/>
                </a:cxn>
                <a:cxn ang="0">
                  <a:pos x="52" y="8"/>
                </a:cxn>
                <a:cxn ang="0">
                  <a:pos x="34" y="10"/>
                </a:cxn>
                <a:cxn ang="0">
                  <a:pos x="17" y="12"/>
                </a:cxn>
                <a:cxn ang="0">
                  <a:pos x="6" y="13"/>
                </a:cxn>
                <a:cxn ang="0">
                  <a:pos x="0" y="13"/>
                </a:cxn>
                <a:cxn ang="0">
                  <a:pos x="67" y="0"/>
                </a:cxn>
              </a:cxnLst>
              <a:rect l="0" t="0" r="r" b="b"/>
              <a:pathLst>
                <a:path w="114" h="36">
                  <a:moveTo>
                    <a:pt x="67" y="0"/>
                  </a:moveTo>
                  <a:lnTo>
                    <a:pt x="88" y="0"/>
                  </a:lnTo>
                  <a:lnTo>
                    <a:pt x="97" y="6"/>
                  </a:lnTo>
                  <a:lnTo>
                    <a:pt x="106" y="17"/>
                  </a:lnTo>
                  <a:lnTo>
                    <a:pt x="114" y="36"/>
                  </a:lnTo>
                  <a:lnTo>
                    <a:pt x="112" y="32"/>
                  </a:lnTo>
                  <a:lnTo>
                    <a:pt x="106" y="23"/>
                  </a:lnTo>
                  <a:lnTo>
                    <a:pt x="95" y="13"/>
                  </a:lnTo>
                  <a:lnTo>
                    <a:pt x="80" y="8"/>
                  </a:lnTo>
                  <a:lnTo>
                    <a:pt x="52" y="8"/>
                  </a:lnTo>
                  <a:lnTo>
                    <a:pt x="34" y="10"/>
                  </a:lnTo>
                  <a:lnTo>
                    <a:pt x="17" y="12"/>
                  </a:lnTo>
                  <a:lnTo>
                    <a:pt x="6" y="13"/>
                  </a:lnTo>
                  <a:lnTo>
                    <a:pt x="0" y="1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6371859" y="5652311"/>
            <a:ext cx="307528" cy="467762"/>
            <a:chOff x="9266238" y="2605088"/>
            <a:chExt cx="1773237" cy="2697162"/>
          </a:xfrm>
        </p:grpSpPr>
        <p:sp>
          <p:nvSpPr>
            <p:cNvPr id="101" name="Freeform 62"/>
            <p:cNvSpPr>
              <a:spLocks/>
            </p:cNvSpPr>
            <p:nvPr/>
          </p:nvSpPr>
          <p:spPr bwMode="auto">
            <a:xfrm>
              <a:off x="9266238" y="4086225"/>
              <a:ext cx="1773237" cy="1216025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909" y="30"/>
                </a:cxn>
                <a:cxn ang="0">
                  <a:pos x="939" y="78"/>
                </a:cxn>
                <a:cxn ang="0">
                  <a:pos x="976" y="145"/>
                </a:cxn>
                <a:cxn ang="0">
                  <a:pos x="1026" y="255"/>
                </a:cxn>
                <a:cxn ang="0">
                  <a:pos x="1076" y="416"/>
                </a:cxn>
                <a:cxn ang="0">
                  <a:pos x="1108" y="581"/>
                </a:cxn>
                <a:cxn ang="0">
                  <a:pos x="1117" y="665"/>
                </a:cxn>
                <a:cxn ang="0">
                  <a:pos x="1093" y="692"/>
                </a:cxn>
                <a:cxn ang="0">
                  <a:pos x="1037" y="718"/>
                </a:cxn>
                <a:cxn ang="0">
                  <a:pos x="950" y="740"/>
                </a:cxn>
                <a:cxn ang="0">
                  <a:pos x="827" y="757"/>
                </a:cxn>
                <a:cxn ang="0">
                  <a:pos x="762" y="761"/>
                </a:cxn>
                <a:cxn ang="0">
                  <a:pos x="633" y="766"/>
                </a:cxn>
                <a:cxn ang="0">
                  <a:pos x="447" y="764"/>
                </a:cxn>
                <a:cxn ang="0">
                  <a:pos x="358" y="761"/>
                </a:cxn>
                <a:cxn ang="0">
                  <a:pos x="250" y="751"/>
                </a:cxn>
                <a:cxn ang="0">
                  <a:pos x="240" y="749"/>
                </a:cxn>
                <a:cxn ang="0">
                  <a:pos x="224" y="747"/>
                </a:cxn>
                <a:cxn ang="0">
                  <a:pos x="164" y="738"/>
                </a:cxn>
                <a:cxn ang="0">
                  <a:pos x="76" y="714"/>
                </a:cxn>
                <a:cxn ang="0">
                  <a:pos x="22" y="686"/>
                </a:cxn>
                <a:cxn ang="0">
                  <a:pos x="4" y="665"/>
                </a:cxn>
                <a:cxn ang="0">
                  <a:pos x="0" y="660"/>
                </a:cxn>
                <a:cxn ang="0">
                  <a:pos x="8" y="574"/>
                </a:cxn>
                <a:cxn ang="0">
                  <a:pos x="45" y="401"/>
                </a:cxn>
                <a:cxn ang="0">
                  <a:pos x="84" y="279"/>
                </a:cxn>
                <a:cxn ang="0">
                  <a:pos x="119" y="194"/>
                </a:cxn>
                <a:cxn ang="0">
                  <a:pos x="147" y="134"/>
                </a:cxn>
                <a:cxn ang="0">
                  <a:pos x="170" y="91"/>
                </a:cxn>
                <a:cxn ang="0">
                  <a:pos x="184" y="52"/>
                </a:cxn>
                <a:cxn ang="0">
                  <a:pos x="196" y="31"/>
                </a:cxn>
                <a:cxn ang="0">
                  <a:pos x="237" y="35"/>
                </a:cxn>
                <a:cxn ang="0">
                  <a:pos x="296" y="39"/>
                </a:cxn>
                <a:cxn ang="0">
                  <a:pos x="354" y="41"/>
                </a:cxn>
                <a:cxn ang="0">
                  <a:pos x="428" y="43"/>
                </a:cxn>
                <a:cxn ang="0">
                  <a:pos x="544" y="39"/>
                </a:cxn>
                <a:cxn ang="0">
                  <a:pos x="678" y="31"/>
                </a:cxn>
                <a:cxn ang="0">
                  <a:pos x="890" y="0"/>
                </a:cxn>
              </a:cxnLst>
              <a:rect l="0" t="0" r="r" b="b"/>
              <a:pathLst>
                <a:path w="1117" h="766">
                  <a:moveTo>
                    <a:pt x="890" y="0"/>
                  </a:moveTo>
                  <a:lnTo>
                    <a:pt x="892" y="3"/>
                  </a:lnTo>
                  <a:lnTo>
                    <a:pt x="900" y="13"/>
                  </a:lnTo>
                  <a:lnTo>
                    <a:pt x="909" y="30"/>
                  </a:lnTo>
                  <a:lnTo>
                    <a:pt x="924" y="52"/>
                  </a:lnTo>
                  <a:lnTo>
                    <a:pt x="939" y="78"/>
                  </a:lnTo>
                  <a:lnTo>
                    <a:pt x="955" y="110"/>
                  </a:lnTo>
                  <a:lnTo>
                    <a:pt x="976" y="145"/>
                  </a:lnTo>
                  <a:lnTo>
                    <a:pt x="994" y="182"/>
                  </a:lnTo>
                  <a:lnTo>
                    <a:pt x="1026" y="255"/>
                  </a:lnTo>
                  <a:lnTo>
                    <a:pt x="1054" y="333"/>
                  </a:lnTo>
                  <a:lnTo>
                    <a:pt x="1076" y="416"/>
                  </a:lnTo>
                  <a:lnTo>
                    <a:pt x="1095" y="498"/>
                  </a:lnTo>
                  <a:lnTo>
                    <a:pt x="1108" y="581"/>
                  </a:lnTo>
                  <a:lnTo>
                    <a:pt x="1117" y="660"/>
                  </a:lnTo>
                  <a:lnTo>
                    <a:pt x="1117" y="665"/>
                  </a:lnTo>
                  <a:lnTo>
                    <a:pt x="1110" y="677"/>
                  </a:lnTo>
                  <a:lnTo>
                    <a:pt x="1093" y="692"/>
                  </a:lnTo>
                  <a:lnTo>
                    <a:pt x="1069" y="705"/>
                  </a:lnTo>
                  <a:lnTo>
                    <a:pt x="1037" y="718"/>
                  </a:lnTo>
                  <a:lnTo>
                    <a:pt x="996" y="731"/>
                  </a:lnTo>
                  <a:lnTo>
                    <a:pt x="950" y="740"/>
                  </a:lnTo>
                  <a:lnTo>
                    <a:pt x="892" y="749"/>
                  </a:lnTo>
                  <a:lnTo>
                    <a:pt x="827" y="757"/>
                  </a:lnTo>
                  <a:lnTo>
                    <a:pt x="782" y="761"/>
                  </a:lnTo>
                  <a:lnTo>
                    <a:pt x="762" y="761"/>
                  </a:lnTo>
                  <a:lnTo>
                    <a:pt x="700" y="764"/>
                  </a:lnTo>
                  <a:lnTo>
                    <a:pt x="633" y="766"/>
                  </a:lnTo>
                  <a:lnTo>
                    <a:pt x="471" y="766"/>
                  </a:lnTo>
                  <a:lnTo>
                    <a:pt x="447" y="764"/>
                  </a:lnTo>
                  <a:lnTo>
                    <a:pt x="421" y="764"/>
                  </a:lnTo>
                  <a:lnTo>
                    <a:pt x="358" y="761"/>
                  </a:lnTo>
                  <a:lnTo>
                    <a:pt x="302" y="757"/>
                  </a:lnTo>
                  <a:lnTo>
                    <a:pt x="250" y="751"/>
                  </a:lnTo>
                  <a:lnTo>
                    <a:pt x="240" y="751"/>
                  </a:lnTo>
                  <a:lnTo>
                    <a:pt x="240" y="749"/>
                  </a:lnTo>
                  <a:lnTo>
                    <a:pt x="227" y="749"/>
                  </a:lnTo>
                  <a:lnTo>
                    <a:pt x="224" y="747"/>
                  </a:lnTo>
                  <a:lnTo>
                    <a:pt x="222" y="747"/>
                  </a:lnTo>
                  <a:lnTo>
                    <a:pt x="164" y="738"/>
                  </a:lnTo>
                  <a:lnTo>
                    <a:pt x="116" y="727"/>
                  </a:lnTo>
                  <a:lnTo>
                    <a:pt x="76" y="714"/>
                  </a:lnTo>
                  <a:lnTo>
                    <a:pt x="45" y="701"/>
                  </a:lnTo>
                  <a:lnTo>
                    <a:pt x="22" y="686"/>
                  </a:lnTo>
                  <a:lnTo>
                    <a:pt x="6" y="669"/>
                  </a:lnTo>
                  <a:lnTo>
                    <a:pt x="4" y="665"/>
                  </a:lnTo>
                  <a:lnTo>
                    <a:pt x="2" y="664"/>
                  </a:lnTo>
                  <a:lnTo>
                    <a:pt x="0" y="660"/>
                  </a:lnTo>
                  <a:lnTo>
                    <a:pt x="0" y="658"/>
                  </a:lnTo>
                  <a:lnTo>
                    <a:pt x="8" y="574"/>
                  </a:lnTo>
                  <a:lnTo>
                    <a:pt x="22" y="486"/>
                  </a:lnTo>
                  <a:lnTo>
                    <a:pt x="45" y="401"/>
                  </a:lnTo>
                  <a:lnTo>
                    <a:pt x="65" y="335"/>
                  </a:lnTo>
                  <a:lnTo>
                    <a:pt x="84" y="279"/>
                  </a:lnTo>
                  <a:lnTo>
                    <a:pt x="103" y="233"/>
                  </a:lnTo>
                  <a:lnTo>
                    <a:pt x="119" y="194"/>
                  </a:lnTo>
                  <a:lnTo>
                    <a:pt x="134" y="162"/>
                  </a:lnTo>
                  <a:lnTo>
                    <a:pt x="147" y="134"/>
                  </a:lnTo>
                  <a:lnTo>
                    <a:pt x="158" y="112"/>
                  </a:lnTo>
                  <a:lnTo>
                    <a:pt x="170" y="91"/>
                  </a:lnTo>
                  <a:lnTo>
                    <a:pt x="177" y="72"/>
                  </a:lnTo>
                  <a:lnTo>
                    <a:pt x="184" y="52"/>
                  </a:lnTo>
                  <a:lnTo>
                    <a:pt x="190" y="31"/>
                  </a:lnTo>
                  <a:lnTo>
                    <a:pt x="196" y="31"/>
                  </a:lnTo>
                  <a:lnTo>
                    <a:pt x="212" y="33"/>
                  </a:lnTo>
                  <a:lnTo>
                    <a:pt x="237" y="35"/>
                  </a:lnTo>
                  <a:lnTo>
                    <a:pt x="265" y="37"/>
                  </a:lnTo>
                  <a:lnTo>
                    <a:pt x="296" y="39"/>
                  </a:lnTo>
                  <a:lnTo>
                    <a:pt x="326" y="41"/>
                  </a:lnTo>
                  <a:lnTo>
                    <a:pt x="354" y="41"/>
                  </a:lnTo>
                  <a:lnTo>
                    <a:pt x="354" y="43"/>
                  </a:lnTo>
                  <a:lnTo>
                    <a:pt x="428" y="43"/>
                  </a:lnTo>
                  <a:lnTo>
                    <a:pt x="482" y="41"/>
                  </a:lnTo>
                  <a:lnTo>
                    <a:pt x="544" y="39"/>
                  </a:lnTo>
                  <a:lnTo>
                    <a:pt x="609" y="35"/>
                  </a:lnTo>
                  <a:lnTo>
                    <a:pt x="678" y="31"/>
                  </a:lnTo>
                  <a:lnTo>
                    <a:pt x="747" y="2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E1EAF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2" name="Freeform 63"/>
            <p:cNvSpPr>
              <a:spLocks/>
            </p:cNvSpPr>
            <p:nvPr/>
          </p:nvSpPr>
          <p:spPr bwMode="auto">
            <a:xfrm>
              <a:off x="9364663" y="2641600"/>
              <a:ext cx="1385887" cy="1322388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402" y="0"/>
                </a:cxn>
                <a:cxn ang="0">
                  <a:pos x="458" y="9"/>
                </a:cxn>
                <a:cxn ang="0">
                  <a:pos x="515" y="24"/>
                </a:cxn>
                <a:cxn ang="0">
                  <a:pos x="573" y="44"/>
                </a:cxn>
                <a:cxn ang="0">
                  <a:pos x="607" y="58"/>
                </a:cxn>
                <a:cxn ang="0">
                  <a:pos x="642" y="69"/>
                </a:cxn>
                <a:cxn ang="0">
                  <a:pos x="674" y="80"/>
                </a:cxn>
                <a:cxn ang="0">
                  <a:pos x="703" y="95"/>
                </a:cxn>
                <a:cxn ang="0">
                  <a:pos x="731" y="113"/>
                </a:cxn>
                <a:cxn ang="0">
                  <a:pos x="756" y="138"/>
                </a:cxn>
                <a:cxn ang="0">
                  <a:pos x="787" y="186"/>
                </a:cxn>
                <a:cxn ang="0">
                  <a:pos x="815" y="237"/>
                </a:cxn>
                <a:cxn ang="0">
                  <a:pos x="839" y="291"/>
                </a:cxn>
                <a:cxn ang="0">
                  <a:pos x="856" y="347"/>
                </a:cxn>
                <a:cxn ang="0">
                  <a:pos x="867" y="401"/>
                </a:cxn>
                <a:cxn ang="0">
                  <a:pos x="873" y="457"/>
                </a:cxn>
                <a:cxn ang="0">
                  <a:pos x="873" y="509"/>
                </a:cxn>
                <a:cxn ang="0">
                  <a:pos x="865" y="559"/>
                </a:cxn>
                <a:cxn ang="0">
                  <a:pos x="852" y="604"/>
                </a:cxn>
                <a:cxn ang="0">
                  <a:pos x="824" y="658"/>
                </a:cxn>
                <a:cxn ang="0">
                  <a:pos x="789" y="705"/>
                </a:cxn>
                <a:cxn ang="0">
                  <a:pos x="748" y="744"/>
                </a:cxn>
                <a:cxn ang="0">
                  <a:pos x="702" y="777"/>
                </a:cxn>
                <a:cxn ang="0">
                  <a:pos x="649" y="802"/>
                </a:cxn>
                <a:cxn ang="0">
                  <a:pos x="594" y="820"/>
                </a:cxn>
                <a:cxn ang="0">
                  <a:pos x="534" y="830"/>
                </a:cxn>
                <a:cxn ang="0">
                  <a:pos x="473" y="833"/>
                </a:cxn>
                <a:cxn ang="0">
                  <a:pos x="409" y="828"/>
                </a:cxn>
                <a:cxn ang="0">
                  <a:pos x="346" y="815"/>
                </a:cxn>
                <a:cxn ang="0">
                  <a:pos x="283" y="792"/>
                </a:cxn>
                <a:cxn ang="0">
                  <a:pos x="234" y="768"/>
                </a:cxn>
                <a:cxn ang="0">
                  <a:pos x="188" y="736"/>
                </a:cxn>
                <a:cxn ang="0">
                  <a:pos x="143" y="703"/>
                </a:cxn>
                <a:cxn ang="0">
                  <a:pos x="106" y="667"/>
                </a:cxn>
                <a:cxn ang="0">
                  <a:pos x="85" y="637"/>
                </a:cxn>
                <a:cxn ang="0">
                  <a:pos x="70" y="606"/>
                </a:cxn>
                <a:cxn ang="0">
                  <a:pos x="59" y="572"/>
                </a:cxn>
                <a:cxn ang="0">
                  <a:pos x="44" y="501"/>
                </a:cxn>
                <a:cxn ang="0">
                  <a:pos x="37" y="468"/>
                </a:cxn>
                <a:cxn ang="0">
                  <a:pos x="26" y="432"/>
                </a:cxn>
                <a:cxn ang="0">
                  <a:pos x="7" y="365"/>
                </a:cxn>
                <a:cxn ang="0">
                  <a:pos x="1" y="332"/>
                </a:cxn>
                <a:cxn ang="0">
                  <a:pos x="0" y="296"/>
                </a:cxn>
                <a:cxn ang="0">
                  <a:pos x="5" y="261"/>
                </a:cxn>
                <a:cxn ang="0">
                  <a:pos x="16" y="223"/>
                </a:cxn>
                <a:cxn ang="0">
                  <a:pos x="42" y="171"/>
                </a:cxn>
                <a:cxn ang="0">
                  <a:pos x="74" y="127"/>
                </a:cxn>
                <a:cxn ang="0">
                  <a:pos x="109" y="89"/>
                </a:cxn>
                <a:cxn ang="0">
                  <a:pos x="150" y="58"/>
                </a:cxn>
                <a:cxn ang="0">
                  <a:pos x="195" y="33"/>
                </a:cxn>
                <a:cxn ang="0">
                  <a:pos x="244" y="15"/>
                </a:cxn>
                <a:cxn ang="0">
                  <a:pos x="294" y="3"/>
                </a:cxn>
                <a:cxn ang="0">
                  <a:pos x="346" y="0"/>
                </a:cxn>
              </a:cxnLst>
              <a:rect l="0" t="0" r="r" b="b"/>
              <a:pathLst>
                <a:path w="873" h="833">
                  <a:moveTo>
                    <a:pt x="346" y="0"/>
                  </a:moveTo>
                  <a:lnTo>
                    <a:pt x="402" y="0"/>
                  </a:lnTo>
                  <a:lnTo>
                    <a:pt x="458" y="9"/>
                  </a:lnTo>
                  <a:lnTo>
                    <a:pt x="515" y="24"/>
                  </a:lnTo>
                  <a:lnTo>
                    <a:pt x="573" y="44"/>
                  </a:lnTo>
                  <a:lnTo>
                    <a:pt x="607" y="58"/>
                  </a:lnTo>
                  <a:lnTo>
                    <a:pt x="642" y="69"/>
                  </a:lnTo>
                  <a:lnTo>
                    <a:pt x="674" y="80"/>
                  </a:lnTo>
                  <a:lnTo>
                    <a:pt x="703" y="95"/>
                  </a:lnTo>
                  <a:lnTo>
                    <a:pt x="731" y="113"/>
                  </a:lnTo>
                  <a:lnTo>
                    <a:pt x="756" y="138"/>
                  </a:lnTo>
                  <a:lnTo>
                    <a:pt x="787" y="186"/>
                  </a:lnTo>
                  <a:lnTo>
                    <a:pt x="815" y="237"/>
                  </a:lnTo>
                  <a:lnTo>
                    <a:pt x="839" y="291"/>
                  </a:lnTo>
                  <a:lnTo>
                    <a:pt x="856" y="347"/>
                  </a:lnTo>
                  <a:lnTo>
                    <a:pt x="867" y="401"/>
                  </a:lnTo>
                  <a:lnTo>
                    <a:pt x="873" y="457"/>
                  </a:lnTo>
                  <a:lnTo>
                    <a:pt x="873" y="509"/>
                  </a:lnTo>
                  <a:lnTo>
                    <a:pt x="865" y="559"/>
                  </a:lnTo>
                  <a:lnTo>
                    <a:pt x="852" y="604"/>
                  </a:lnTo>
                  <a:lnTo>
                    <a:pt x="824" y="658"/>
                  </a:lnTo>
                  <a:lnTo>
                    <a:pt x="789" y="705"/>
                  </a:lnTo>
                  <a:lnTo>
                    <a:pt x="748" y="744"/>
                  </a:lnTo>
                  <a:lnTo>
                    <a:pt x="702" y="777"/>
                  </a:lnTo>
                  <a:lnTo>
                    <a:pt x="649" y="802"/>
                  </a:lnTo>
                  <a:lnTo>
                    <a:pt x="594" y="820"/>
                  </a:lnTo>
                  <a:lnTo>
                    <a:pt x="534" y="830"/>
                  </a:lnTo>
                  <a:lnTo>
                    <a:pt x="473" y="833"/>
                  </a:lnTo>
                  <a:lnTo>
                    <a:pt x="409" y="828"/>
                  </a:lnTo>
                  <a:lnTo>
                    <a:pt x="346" y="815"/>
                  </a:lnTo>
                  <a:lnTo>
                    <a:pt x="283" y="792"/>
                  </a:lnTo>
                  <a:lnTo>
                    <a:pt x="234" y="768"/>
                  </a:lnTo>
                  <a:lnTo>
                    <a:pt x="188" y="736"/>
                  </a:lnTo>
                  <a:lnTo>
                    <a:pt x="143" y="703"/>
                  </a:lnTo>
                  <a:lnTo>
                    <a:pt x="106" y="667"/>
                  </a:lnTo>
                  <a:lnTo>
                    <a:pt x="85" y="637"/>
                  </a:lnTo>
                  <a:lnTo>
                    <a:pt x="70" y="606"/>
                  </a:lnTo>
                  <a:lnTo>
                    <a:pt x="59" y="572"/>
                  </a:lnTo>
                  <a:lnTo>
                    <a:pt x="44" y="501"/>
                  </a:lnTo>
                  <a:lnTo>
                    <a:pt x="37" y="468"/>
                  </a:lnTo>
                  <a:lnTo>
                    <a:pt x="26" y="432"/>
                  </a:lnTo>
                  <a:lnTo>
                    <a:pt x="7" y="365"/>
                  </a:lnTo>
                  <a:lnTo>
                    <a:pt x="1" y="332"/>
                  </a:lnTo>
                  <a:lnTo>
                    <a:pt x="0" y="296"/>
                  </a:lnTo>
                  <a:lnTo>
                    <a:pt x="5" y="261"/>
                  </a:lnTo>
                  <a:lnTo>
                    <a:pt x="16" y="223"/>
                  </a:lnTo>
                  <a:lnTo>
                    <a:pt x="42" y="171"/>
                  </a:lnTo>
                  <a:lnTo>
                    <a:pt x="74" y="127"/>
                  </a:lnTo>
                  <a:lnTo>
                    <a:pt x="109" y="89"/>
                  </a:lnTo>
                  <a:lnTo>
                    <a:pt x="150" y="58"/>
                  </a:lnTo>
                  <a:lnTo>
                    <a:pt x="195" y="33"/>
                  </a:lnTo>
                  <a:lnTo>
                    <a:pt x="244" y="15"/>
                  </a:lnTo>
                  <a:lnTo>
                    <a:pt x="294" y="3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Freeform 64"/>
            <p:cNvSpPr>
              <a:spLocks/>
            </p:cNvSpPr>
            <p:nvPr/>
          </p:nvSpPr>
          <p:spPr bwMode="auto">
            <a:xfrm>
              <a:off x="9475788" y="2676525"/>
              <a:ext cx="1230312" cy="1190625"/>
            </a:xfrm>
            <a:custGeom>
              <a:avLst/>
              <a:gdLst/>
              <a:ahLst/>
              <a:cxnLst>
                <a:cxn ang="0">
                  <a:pos x="363" y="0"/>
                </a:cxn>
                <a:cxn ang="0">
                  <a:pos x="419" y="4"/>
                </a:cxn>
                <a:cxn ang="0">
                  <a:pos x="473" y="15"/>
                </a:cxn>
                <a:cxn ang="0">
                  <a:pos x="529" y="34"/>
                </a:cxn>
                <a:cxn ang="0">
                  <a:pos x="581" y="62"/>
                </a:cxn>
                <a:cxn ang="0">
                  <a:pos x="628" y="97"/>
                </a:cxn>
                <a:cxn ang="0">
                  <a:pos x="669" y="140"/>
                </a:cxn>
                <a:cxn ang="0">
                  <a:pos x="702" y="187"/>
                </a:cxn>
                <a:cxn ang="0">
                  <a:pos x="730" y="239"/>
                </a:cxn>
                <a:cxn ang="0">
                  <a:pos x="751" y="293"/>
                </a:cxn>
                <a:cxn ang="0">
                  <a:pos x="766" y="347"/>
                </a:cxn>
                <a:cxn ang="0">
                  <a:pos x="775" y="401"/>
                </a:cxn>
                <a:cxn ang="0">
                  <a:pos x="775" y="455"/>
                </a:cxn>
                <a:cxn ang="0">
                  <a:pos x="769" y="505"/>
                </a:cxn>
                <a:cxn ang="0">
                  <a:pos x="754" y="552"/>
                </a:cxn>
                <a:cxn ang="0">
                  <a:pos x="730" y="599"/>
                </a:cxn>
                <a:cxn ang="0">
                  <a:pos x="700" y="640"/>
                </a:cxn>
                <a:cxn ang="0">
                  <a:pos x="663" y="673"/>
                </a:cxn>
                <a:cxn ang="0">
                  <a:pos x="622" y="701"/>
                </a:cxn>
                <a:cxn ang="0">
                  <a:pos x="578" y="724"/>
                </a:cxn>
                <a:cxn ang="0">
                  <a:pos x="529" y="739"/>
                </a:cxn>
                <a:cxn ang="0">
                  <a:pos x="477" y="748"/>
                </a:cxn>
                <a:cxn ang="0">
                  <a:pos x="423" y="750"/>
                </a:cxn>
                <a:cxn ang="0">
                  <a:pos x="369" y="746"/>
                </a:cxn>
                <a:cxn ang="0">
                  <a:pos x="313" y="733"/>
                </a:cxn>
                <a:cxn ang="0">
                  <a:pos x="257" y="714"/>
                </a:cxn>
                <a:cxn ang="0">
                  <a:pos x="200" y="684"/>
                </a:cxn>
                <a:cxn ang="0">
                  <a:pos x="149" y="649"/>
                </a:cxn>
                <a:cxn ang="0">
                  <a:pos x="103" y="606"/>
                </a:cxn>
                <a:cxn ang="0">
                  <a:pos x="66" y="560"/>
                </a:cxn>
                <a:cxn ang="0">
                  <a:pos x="36" y="507"/>
                </a:cxn>
                <a:cxn ang="0">
                  <a:pos x="15" y="453"/>
                </a:cxn>
                <a:cxn ang="0">
                  <a:pos x="2" y="395"/>
                </a:cxn>
                <a:cxn ang="0">
                  <a:pos x="0" y="338"/>
                </a:cxn>
                <a:cxn ang="0">
                  <a:pos x="8" y="278"/>
                </a:cxn>
                <a:cxn ang="0">
                  <a:pos x="26" y="220"/>
                </a:cxn>
                <a:cxn ang="0">
                  <a:pos x="52" y="170"/>
                </a:cxn>
                <a:cxn ang="0">
                  <a:pos x="82" y="127"/>
                </a:cxn>
                <a:cxn ang="0">
                  <a:pos x="120" y="90"/>
                </a:cxn>
                <a:cxn ang="0">
                  <a:pos x="162" y="58"/>
                </a:cxn>
                <a:cxn ang="0">
                  <a:pos x="209" y="34"/>
                </a:cxn>
                <a:cxn ang="0">
                  <a:pos x="257" y="15"/>
                </a:cxn>
                <a:cxn ang="0">
                  <a:pos x="309" y="4"/>
                </a:cxn>
                <a:cxn ang="0">
                  <a:pos x="363" y="0"/>
                </a:cxn>
              </a:cxnLst>
              <a:rect l="0" t="0" r="r" b="b"/>
              <a:pathLst>
                <a:path w="775" h="750">
                  <a:moveTo>
                    <a:pt x="363" y="0"/>
                  </a:moveTo>
                  <a:lnTo>
                    <a:pt x="419" y="4"/>
                  </a:lnTo>
                  <a:lnTo>
                    <a:pt x="473" y="15"/>
                  </a:lnTo>
                  <a:lnTo>
                    <a:pt x="529" y="34"/>
                  </a:lnTo>
                  <a:lnTo>
                    <a:pt x="581" y="62"/>
                  </a:lnTo>
                  <a:lnTo>
                    <a:pt x="628" y="97"/>
                  </a:lnTo>
                  <a:lnTo>
                    <a:pt x="669" y="140"/>
                  </a:lnTo>
                  <a:lnTo>
                    <a:pt x="702" y="187"/>
                  </a:lnTo>
                  <a:lnTo>
                    <a:pt x="730" y="239"/>
                  </a:lnTo>
                  <a:lnTo>
                    <a:pt x="751" y="293"/>
                  </a:lnTo>
                  <a:lnTo>
                    <a:pt x="766" y="347"/>
                  </a:lnTo>
                  <a:lnTo>
                    <a:pt x="775" y="401"/>
                  </a:lnTo>
                  <a:lnTo>
                    <a:pt x="775" y="455"/>
                  </a:lnTo>
                  <a:lnTo>
                    <a:pt x="769" y="505"/>
                  </a:lnTo>
                  <a:lnTo>
                    <a:pt x="754" y="552"/>
                  </a:lnTo>
                  <a:lnTo>
                    <a:pt x="730" y="599"/>
                  </a:lnTo>
                  <a:lnTo>
                    <a:pt x="700" y="640"/>
                  </a:lnTo>
                  <a:lnTo>
                    <a:pt x="663" y="673"/>
                  </a:lnTo>
                  <a:lnTo>
                    <a:pt x="622" y="701"/>
                  </a:lnTo>
                  <a:lnTo>
                    <a:pt x="578" y="724"/>
                  </a:lnTo>
                  <a:lnTo>
                    <a:pt x="529" y="739"/>
                  </a:lnTo>
                  <a:lnTo>
                    <a:pt x="477" y="748"/>
                  </a:lnTo>
                  <a:lnTo>
                    <a:pt x="423" y="750"/>
                  </a:lnTo>
                  <a:lnTo>
                    <a:pt x="369" y="746"/>
                  </a:lnTo>
                  <a:lnTo>
                    <a:pt x="313" y="733"/>
                  </a:lnTo>
                  <a:lnTo>
                    <a:pt x="257" y="714"/>
                  </a:lnTo>
                  <a:lnTo>
                    <a:pt x="200" y="684"/>
                  </a:lnTo>
                  <a:lnTo>
                    <a:pt x="149" y="649"/>
                  </a:lnTo>
                  <a:lnTo>
                    <a:pt x="103" y="606"/>
                  </a:lnTo>
                  <a:lnTo>
                    <a:pt x="66" y="560"/>
                  </a:lnTo>
                  <a:lnTo>
                    <a:pt x="36" y="507"/>
                  </a:lnTo>
                  <a:lnTo>
                    <a:pt x="15" y="453"/>
                  </a:lnTo>
                  <a:lnTo>
                    <a:pt x="2" y="395"/>
                  </a:lnTo>
                  <a:lnTo>
                    <a:pt x="0" y="338"/>
                  </a:lnTo>
                  <a:lnTo>
                    <a:pt x="8" y="278"/>
                  </a:lnTo>
                  <a:lnTo>
                    <a:pt x="26" y="220"/>
                  </a:lnTo>
                  <a:lnTo>
                    <a:pt x="52" y="170"/>
                  </a:lnTo>
                  <a:lnTo>
                    <a:pt x="82" y="127"/>
                  </a:lnTo>
                  <a:lnTo>
                    <a:pt x="120" y="90"/>
                  </a:lnTo>
                  <a:lnTo>
                    <a:pt x="162" y="58"/>
                  </a:lnTo>
                  <a:lnTo>
                    <a:pt x="209" y="34"/>
                  </a:lnTo>
                  <a:lnTo>
                    <a:pt x="257" y="15"/>
                  </a:lnTo>
                  <a:lnTo>
                    <a:pt x="309" y="4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FFD7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Freeform 65"/>
            <p:cNvSpPr>
              <a:spLocks/>
            </p:cNvSpPr>
            <p:nvPr/>
          </p:nvSpPr>
          <p:spPr bwMode="auto">
            <a:xfrm>
              <a:off x="9344025" y="2628900"/>
              <a:ext cx="1214437" cy="1098550"/>
            </a:xfrm>
            <a:custGeom>
              <a:avLst/>
              <a:gdLst/>
              <a:ahLst/>
              <a:cxnLst>
                <a:cxn ang="0">
                  <a:pos x="413" y="0"/>
                </a:cxn>
                <a:cxn ang="0">
                  <a:pos x="476" y="4"/>
                </a:cxn>
                <a:cxn ang="0">
                  <a:pos x="540" y="17"/>
                </a:cxn>
                <a:cxn ang="0">
                  <a:pos x="603" y="38"/>
                </a:cxn>
                <a:cxn ang="0">
                  <a:pos x="648" y="60"/>
                </a:cxn>
                <a:cxn ang="0">
                  <a:pos x="685" y="82"/>
                </a:cxn>
                <a:cxn ang="0">
                  <a:pos x="715" y="108"/>
                </a:cxn>
                <a:cxn ang="0">
                  <a:pos x="741" y="135"/>
                </a:cxn>
                <a:cxn ang="0">
                  <a:pos x="765" y="164"/>
                </a:cxn>
                <a:cxn ang="0">
                  <a:pos x="761" y="207"/>
                </a:cxn>
                <a:cxn ang="0">
                  <a:pos x="750" y="245"/>
                </a:cxn>
                <a:cxn ang="0">
                  <a:pos x="733" y="274"/>
                </a:cxn>
                <a:cxn ang="0">
                  <a:pos x="711" y="300"/>
                </a:cxn>
                <a:cxn ang="0">
                  <a:pos x="683" y="321"/>
                </a:cxn>
                <a:cxn ang="0">
                  <a:pos x="651" y="336"/>
                </a:cxn>
                <a:cxn ang="0">
                  <a:pos x="616" y="349"/>
                </a:cxn>
                <a:cxn ang="0">
                  <a:pos x="577" y="356"/>
                </a:cxn>
                <a:cxn ang="0">
                  <a:pos x="538" y="362"/>
                </a:cxn>
                <a:cxn ang="0">
                  <a:pos x="499" y="364"/>
                </a:cxn>
                <a:cxn ang="0">
                  <a:pos x="458" y="364"/>
                </a:cxn>
                <a:cxn ang="0">
                  <a:pos x="419" y="362"/>
                </a:cxn>
                <a:cxn ang="0">
                  <a:pos x="381" y="360"/>
                </a:cxn>
                <a:cxn ang="0">
                  <a:pos x="346" y="356"/>
                </a:cxn>
                <a:cxn ang="0">
                  <a:pos x="312" y="351"/>
                </a:cxn>
                <a:cxn ang="0">
                  <a:pos x="284" y="345"/>
                </a:cxn>
                <a:cxn ang="0">
                  <a:pos x="262" y="342"/>
                </a:cxn>
                <a:cxn ang="0">
                  <a:pos x="243" y="338"/>
                </a:cxn>
                <a:cxn ang="0">
                  <a:pos x="232" y="336"/>
                </a:cxn>
                <a:cxn ang="0">
                  <a:pos x="229" y="334"/>
                </a:cxn>
                <a:cxn ang="0">
                  <a:pos x="242" y="394"/>
                </a:cxn>
                <a:cxn ang="0">
                  <a:pos x="245" y="448"/>
                </a:cxn>
                <a:cxn ang="0">
                  <a:pos x="243" y="496"/>
                </a:cxn>
                <a:cxn ang="0">
                  <a:pos x="236" y="539"/>
                </a:cxn>
                <a:cxn ang="0">
                  <a:pos x="225" y="578"/>
                </a:cxn>
                <a:cxn ang="0">
                  <a:pos x="210" y="612"/>
                </a:cxn>
                <a:cxn ang="0">
                  <a:pos x="193" y="640"/>
                </a:cxn>
                <a:cxn ang="0">
                  <a:pos x="175" y="662"/>
                </a:cxn>
                <a:cxn ang="0">
                  <a:pos x="154" y="679"/>
                </a:cxn>
                <a:cxn ang="0">
                  <a:pos x="135" y="692"/>
                </a:cxn>
                <a:cxn ang="0">
                  <a:pos x="115" y="666"/>
                </a:cxn>
                <a:cxn ang="0">
                  <a:pos x="100" y="636"/>
                </a:cxn>
                <a:cxn ang="0">
                  <a:pos x="87" y="604"/>
                </a:cxn>
                <a:cxn ang="0">
                  <a:pos x="76" y="573"/>
                </a:cxn>
                <a:cxn ang="0">
                  <a:pos x="65" y="543"/>
                </a:cxn>
                <a:cxn ang="0">
                  <a:pos x="27" y="465"/>
                </a:cxn>
                <a:cxn ang="0">
                  <a:pos x="13" y="427"/>
                </a:cxn>
                <a:cxn ang="0">
                  <a:pos x="1" y="388"/>
                </a:cxn>
                <a:cxn ang="0">
                  <a:pos x="0" y="345"/>
                </a:cxn>
                <a:cxn ang="0">
                  <a:pos x="11" y="297"/>
                </a:cxn>
                <a:cxn ang="0">
                  <a:pos x="26" y="250"/>
                </a:cxn>
                <a:cxn ang="0">
                  <a:pos x="55" y="194"/>
                </a:cxn>
                <a:cxn ang="0">
                  <a:pos x="91" y="144"/>
                </a:cxn>
                <a:cxn ang="0">
                  <a:pos x="134" y="101"/>
                </a:cxn>
                <a:cxn ang="0">
                  <a:pos x="182" y="66"/>
                </a:cxn>
                <a:cxn ang="0">
                  <a:pos x="234" y="38"/>
                </a:cxn>
                <a:cxn ang="0">
                  <a:pos x="292" y="17"/>
                </a:cxn>
                <a:cxn ang="0">
                  <a:pos x="351" y="4"/>
                </a:cxn>
                <a:cxn ang="0">
                  <a:pos x="413" y="0"/>
                </a:cxn>
              </a:cxnLst>
              <a:rect l="0" t="0" r="r" b="b"/>
              <a:pathLst>
                <a:path w="765" h="692">
                  <a:moveTo>
                    <a:pt x="413" y="0"/>
                  </a:moveTo>
                  <a:lnTo>
                    <a:pt x="476" y="4"/>
                  </a:lnTo>
                  <a:lnTo>
                    <a:pt x="540" y="17"/>
                  </a:lnTo>
                  <a:lnTo>
                    <a:pt x="603" y="38"/>
                  </a:lnTo>
                  <a:lnTo>
                    <a:pt x="648" y="60"/>
                  </a:lnTo>
                  <a:lnTo>
                    <a:pt x="685" y="82"/>
                  </a:lnTo>
                  <a:lnTo>
                    <a:pt x="715" y="108"/>
                  </a:lnTo>
                  <a:lnTo>
                    <a:pt x="741" y="135"/>
                  </a:lnTo>
                  <a:lnTo>
                    <a:pt x="765" y="164"/>
                  </a:lnTo>
                  <a:lnTo>
                    <a:pt x="761" y="207"/>
                  </a:lnTo>
                  <a:lnTo>
                    <a:pt x="750" y="245"/>
                  </a:lnTo>
                  <a:lnTo>
                    <a:pt x="733" y="274"/>
                  </a:lnTo>
                  <a:lnTo>
                    <a:pt x="711" y="300"/>
                  </a:lnTo>
                  <a:lnTo>
                    <a:pt x="683" y="321"/>
                  </a:lnTo>
                  <a:lnTo>
                    <a:pt x="651" y="336"/>
                  </a:lnTo>
                  <a:lnTo>
                    <a:pt x="616" y="349"/>
                  </a:lnTo>
                  <a:lnTo>
                    <a:pt x="577" y="356"/>
                  </a:lnTo>
                  <a:lnTo>
                    <a:pt x="538" y="362"/>
                  </a:lnTo>
                  <a:lnTo>
                    <a:pt x="499" y="364"/>
                  </a:lnTo>
                  <a:lnTo>
                    <a:pt x="458" y="364"/>
                  </a:lnTo>
                  <a:lnTo>
                    <a:pt x="419" y="362"/>
                  </a:lnTo>
                  <a:lnTo>
                    <a:pt x="381" y="360"/>
                  </a:lnTo>
                  <a:lnTo>
                    <a:pt x="346" y="356"/>
                  </a:lnTo>
                  <a:lnTo>
                    <a:pt x="312" y="351"/>
                  </a:lnTo>
                  <a:lnTo>
                    <a:pt x="284" y="345"/>
                  </a:lnTo>
                  <a:lnTo>
                    <a:pt x="262" y="342"/>
                  </a:lnTo>
                  <a:lnTo>
                    <a:pt x="243" y="338"/>
                  </a:lnTo>
                  <a:lnTo>
                    <a:pt x="232" y="336"/>
                  </a:lnTo>
                  <a:lnTo>
                    <a:pt x="229" y="334"/>
                  </a:lnTo>
                  <a:lnTo>
                    <a:pt x="242" y="394"/>
                  </a:lnTo>
                  <a:lnTo>
                    <a:pt x="245" y="448"/>
                  </a:lnTo>
                  <a:lnTo>
                    <a:pt x="243" y="496"/>
                  </a:lnTo>
                  <a:lnTo>
                    <a:pt x="236" y="539"/>
                  </a:lnTo>
                  <a:lnTo>
                    <a:pt x="225" y="578"/>
                  </a:lnTo>
                  <a:lnTo>
                    <a:pt x="210" y="612"/>
                  </a:lnTo>
                  <a:lnTo>
                    <a:pt x="193" y="640"/>
                  </a:lnTo>
                  <a:lnTo>
                    <a:pt x="175" y="662"/>
                  </a:lnTo>
                  <a:lnTo>
                    <a:pt x="154" y="679"/>
                  </a:lnTo>
                  <a:lnTo>
                    <a:pt x="135" y="692"/>
                  </a:lnTo>
                  <a:lnTo>
                    <a:pt x="115" y="666"/>
                  </a:lnTo>
                  <a:lnTo>
                    <a:pt x="100" y="636"/>
                  </a:lnTo>
                  <a:lnTo>
                    <a:pt x="87" y="604"/>
                  </a:lnTo>
                  <a:lnTo>
                    <a:pt x="76" y="573"/>
                  </a:lnTo>
                  <a:lnTo>
                    <a:pt x="65" y="543"/>
                  </a:lnTo>
                  <a:lnTo>
                    <a:pt x="27" y="465"/>
                  </a:lnTo>
                  <a:lnTo>
                    <a:pt x="13" y="427"/>
                  </a:lnTo>
                  <a:lnTo>
                    <a:pt x="1" y="388"/>
                  </a:lnTo>
                  <a:lnTo>
                    <a:pt x="0" y="345"/>
                  </a:lnTo>
                  <a:lnTo>
                    <a:pt x="11" y="297"/>
                  </a:lnTo>
                  <a:lnTo>
                    <a:pt x="26" y="250"/>
                  </a:lnTo>
                  <a:lnTo>
                    <a:pt x="55" y="194"/>
                  </a:lnTo>
                  <a:lnTo>
                    <a:pt x="91" y="144"/>
                  </a:lnTo>
                  <a:lnTo>
                    <a:pt x="134" y="101"/>
                  </a:lnTo>
                  <a:lnTo>
                    <a:pt x="182" y="66"/>
                  </a:lnTo>
                  <a:lnTo>
                    <a:pt x="234" y="38"/>
                  </a:lnTo>
                  <a:lnTo>
                    <a:pt x="292" y="17"/>
                  </a:lnTo>
                  <a:lnTo>
                    <a:pt x="351" y="4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E6934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Freeform 66"/>
            <p:cNvSpPr>
              <a:spLocks/>
            </p:cNvSpPr>
            <p:nvPr/>
          </p:nvSpPr>
          <p:spPr bwMode="auto">
            <a:xfrm>
              <a:off x="9344025" y="2605088"/>
              <a:ext cx="1220787" cy="1101725"/>
            </a:xfrm>
            <a:custGeom>
              <a:avLst/>
              <a:gdLst/>
              <a:ahLst/>
              <a:cxnLst>
                <a:cxn ang="0">
                  <a:pos x="385" y="0"/>
                </a:cxn>
                <a:cxn ang="0">
                  <a:pos x="443" y="2"/>
                </a:cxn>
                <a:cxn ang="0">
                  <a:pos x="500" y="12"/>
                </a:cxn>
                <a:cxn ang="0">
                  <a:pos x="556" y="26"/>
                </a:cxn>
                <a:cxn ang="0">
                  <a:pos x="612" y="47"/>
                </a:cxn>
                <a:cxn ang="0">
                  <a:pos x="655" y="67"/>
                </a:cxn>
                <a:cxn ang="0">
                  <a:pos x="690" y="86"/>
                </a:cxn>
                <a:cxn ang="0">
                  <a:pos x="720" y="109"/>
                </a:cxn>
                <a:cxn ang="0">
                  <a:pos x="746" y="133"/>
                </a:cxn>
                <a:cxn ang="0">
                  <a:pos x="769" y="161"/>
                </a:cxn>
                <a:cxn ang="0">
                  <a:pos x="765" y="204"/>
                </a:cxn>
                <a:cxn ang="0">
                  <a:pos x="754" y="241"/>
                </a:cxn>
                <a:cxn ang="0">
                  <a:pos x="737" y="271"/>
                </a:cxn>
                <a:cxn ang="0">
                  <a:pos x="713" y="297"/>
                </a:cxn>
                <a:cxn ang="0">
                  <a:pos x="685" y="317"/>
                </a:cxn>
                <a:cxn ang="0">
                  <a:pos x="653" y="332"/>
                </a:cxn>
                <a:cxn ang="0">
                  <a:pos x="618" y="345"/>
                </a:cxn>
                <a:cxn ang="0">
                  <a:pos x="581" y="353"/>
                </a:cxn>
                <a:cxn ang="0">
                  <a:pos x="541" y="358"/>
                </a:cxn>
                <a:cxn ang="0">
                  <a:pos x="500" y="360"/>
                </a:cxn>
                <a:cxn ang="0">
                  <a:pos x="461" y="360"/>
                </a:cxn>
                <a:cxn ang="0">
                  <a:pos x="383" y="357"/>
                </a:cxn>
                <a:cxn ang="0">
                  <a:pos x="348" y="353"/>
                </a:cxn>
                <a:cxn ang="0">
                  <a:pos x="316" y="347"/>
                </a:cxn>
                <a:cxn ang="0">
                  <a:pos x="288" y="342"/>
                </a:cxn>
                <a:cxn ang="0">
                  <a:pos x="266" y="338"/>
                </a:cxn>
                <a:cxn ang="0">
                  <a:pos x="247" y="334"/>
                </a:cxn>
                <a:cxn ang="0">
                  <a:pos x="236" y="332"/>
                </a:cxn>
                <a:cxn ang="0">
                  <a:pos x="232" y="330"/>
                </a:cxn>
                <a:cxn ang="0">
                  <a:pos x="245" y="392"/>
                </a:cxn>
                <a:cxn ang="0">
                  <a:pos x="251" y="448"/>
                </a:cxn>
                <a:cxn ang="0">
                  <a:pos x="249" y="498"/>
                </a:cxn>
                <a:cxn ang="0">
                  <a:pos x="242" y="541"/>
                </a:cxn>
                <a:cxn ang="0">
                  <a:pos x="230" y="580"/>
                </a:cxn>
                <a:cxn ang="0">
                  <a:pos x="216" y="612"/>
                </a:cxn>
                <a:cxn ang="0">
                  <a:pos x="199" y="640"/>
                </a:cxn>
                <a:cxn ang="0">
                  <a:pos x="178" y="660"/>
                </a:cxn>
                <a:cxn ang="0">
                  <a:pos x="160" y="677"/>
                </a:cxn>
                <a:cxn ang="0">
                  <a:pos x="141" y="688"/>
                </a:cxn>
                <a:cxn ang="0">
                  <a:pos x="122" y="694"/>
                </a:cxn>
                <a:cxn ang="0">
                  <a:pos x="78" y="640"/>
                </a:cxn>
                <a:cxn ang="0">
                  <a:pos x="42" y="578"/>
                </a:cxn>
                <a:cxn ang="0">
                  <a:pos x="16" y="513"/>
                </a:cxn>
                <a:cxn ang="0">
                  <a:pos x="3" y="444"/>
                </a:cxn>
                <a:cxn ang="0">
                  <a:pos x="0" y="371"/>
                </a:cxn>
                <a:cxn ang="0">
                  <a:pos x="9" y="299"/>
                </a:cxn>
                <a:cxn ang="0">
                  <a:pos x="31" y="222"/>
                </a:cxn>
                <a:cxn ang="0">
                  <a:pos x="48" y="187"/>
                </a:cxn>
                <a:cxn ang="0">
                  <a:pos x="65" y="159"/>
                </a:cxn>
                <a:cxn ang="0">
                  <a:pos x="83" y="138"/>
                </a:cxn>
                <a:cxn ang="0">
                  <a:pos x="96" y="125"/>
                </a:cxn>
                <a:cxn ang="0">
                  <a:pos x="108" y="116"/>
                </a:cxn>
                <a:cxn ang="0">
                  <a:pos x="111" y="114"/>
                </a:cxn>
                <a:cxn ang="0">
                  <a:pos x="122" y="101"/>
                </a:cxn>
                <a:cxn ang="0">
                  <a:pos x="139" y="84"/>
                </a:cxn>
                <a:cxn ang="0">
                  <a:pos x="158" y="67"/>
                </a:cxn>
                <a:cxn ang="0">
                  <a:pos x="178" y="53"/>
                </a:cxn>
                <a:cxn ang="0">
                  <a:pos x="225" y="30"/>
                </a:cxn>
                <a:cxn ang="0">
                  <a:pos x="275" y="13"/>
                </a:cxn>
                <a:cxn ang="0">
                  <a:pos x="329" y="4"/>
                </a:cxn>
                <a:cxn ang="0">
                  <a:pos x="385" y="0"/>
                </a:cxn>
              </a:cxnLst>
              <a:rect l="0" t="0" r="r" b="b"/>
              <a:pathLst>
                <a:path w="769" h="694">
                  <a:moveTo>
                    <a:pt x="385" y="0"/>
                  </a:moveTo>
                  <a:lnTo>
                    <a:pt x="443" y="2"/>
                  </a:lnTo>
                  <a:lnTo>
                    <a:pt x="500" y="12"/>
                  </a:lnTo>
                  <a:lnTo>
                    <a:pt x="556" y="26"/>
                  </a:lnTo>
                  <a:lnTo>
                    <a:pt x="612" y="47"/>
                  </a:lnTo>
                  <a:lnTo>
                    <a:pt x="655" y="67"/>
                  </a:lnTo>
                  <a:lnTo>
                    <a:pt x="690" y="86"/>
                  </a:lnTo>
                  <a:lnTo>
                    <a:pt x="720" y="109"/>
                  </a:lnTo>
                  <a:lnTo>
                    <a:pt x="746" y="133"/>
                  </a:lnTo>
                  <a:lnTo>
                    <a:pt x="769" y="161"/>
                  </a:lnTo>
                  <a:lnTo>
                    <a:pt x="765" y="204"/>
                  </a:lnTo>
                  <a:lnTo>
                    <a:pt x="754" y="241"/>
                  </a:lnTo>
                  <a:lnTo>
                    <a:pt x="737" y="271"/>
                  </a:lnTo>
                  <a:lnTo>
                    <a:pt x="713" y="297"/>
                  </a:lnTo>
                  <a:lnTo>
                    <a:pt x="685" y="317"/>
                  </a:lnTo>
                  <a:lnTo>
                    <a:pt x="653" y="332"/>
                  </a:lnTo>
                  <a:lnTo>
                    <a:pt x="618" y="345"/>
                  </a:lnTo>
                  <a:lnTo>
                    <a:pt x="581" y="353"/>
                  </a:lnTo>
                  <a:lnTo>
                    <a:pt x="541" y="358"/>
                  </a:lnTo>
                  <a:lnTo>
                    <a:pt x="500" y="360"/>
                  </a:lnTo>
                  <a:lnTo>
                    <a:pt x="461" y="360"/>
                  </a:lnTo>
                  <a:lnTo>
                    <a:pt x="383" y="357"/>
                  </a:lnTo>
                  <a:lnTo>
                    <a:pt x="348" y="353"/>
                  </a:lnTo>
                  <a:lnTo>
                    <a:pt x="316" y="347"/>
                  </a:lnTo>
                  <a:lnTo>
                    <a:pt x="288" y="342"/>
                  </a:lnTo>
                  <a:lnTo>
                    <a:pt x="266" y="338"/>
                  </a:lnTo>
                  <a:lnTo>
                    <a:pt x="247" y="334"/>
                  </a:lnTo>
                  <a:lnTo>
                    <a:pt x="236" y="332"/>
                  </a:lnTo>
                  <a:lnTo>
                    <a:pt x="232" y="330"/>
                  </a:lnTo>
                  <a:lnTo>
                    <a:pt x="245" y="392"/>
                  </a:lnTo>
                  <a:lnTo>
                    <a:pt x="251" y="448"/>
                  </a:lnTo>
                  <a:lnTo>
                    <a:pt x="249" y="498"/>
                  </a:lnTo>
                  <a:lnTo>
                    <a:pt x="242" y="541"/>
                  </a:lnTo>
                  <a:lnTo>
                    <a:pt x="230" y="580"/>
                  </a:lnTo>
                  <a:lnTo>
                    <a:pt x="216" y="612"/>
                  </a:lnTo>
                  <a:lnTo>
                    <a:pt x="199" y="640"/>
                  </a:lnTo>
                  <a:lnTo>
                    <a:pt x="178" y="660"/>
                  </a:lnTo>
                  <a:lnTo>
                    <a:pt x="160" y="677"/>
                  </a:lnTo>
                  <a:lnTo>
                    <a:pt x="141" y="688"/>
                  </a:lnTo>
                  <a:lnTo>
                    <a:pt x="122" y="694"/>
                  </a:lnTo>
                  <a:lnTo>
                    <a:pt x="78" y="640"/>
                  </a:lnTo>
                  <a:lnTo>
                    <a:pt x="42" y="578"/>
                  </a:lnTo>
                  <a:lnTo>
                    <a:pt x="16" y="513"/>
                  </a:lnTo>
                  <a:lnTo>
                    <a:pt x="3" y="444"/>
                  </a:lnTo>
                  <a:lnTo>
                    <a:pt x="0" y="371"/>
                  </a:lnTo>
                  <a:lnTo>
                    <a:pt x="9" y="299"/>
                  </a:lnTo>
                  <a:lnTo>
                    <a:pt x="31" y="222"/>
                  </a:lnTo>
                  <a:lnTo>
                    <a:pt x="48" y="187"/>
                  </a:lnTo>
                  <a:lnTo>
                    <a:pt x="65" y="159"/>
                  </a:lnTo>
                  <a:lnTo>
                    <a:pt x="83" y="138"/>
                  </a:lnTo>
                  <a:lnTo>
                    <a:pt x="96" y="125"/>
                  </a:lnTo>
                  <a:lnTo>
                    <a:pt x="108" y="116"/>
                  </a:lnTo>
                  <a:lnTo>
                    <a:pt x="111" y="114"/>
                  </a:lnTo>
                  <a:lnTo>
                    <a:pt x="122" y="101"/>
                  </a:lnTo>
                  <a:lnTo>
                    <a:pt x="139" y="84"/>
                  </a:lnTo>
                  <a:lnTo>
                    <a:pt x="158" y="67"/>
                  </a:lnTo>
                  <a:lnTo>
                    <a:pt x="178" y="53"/>
                  </a:lnTo>
                  <a:lnTo>
                    <a:pt x="225" y="30"/>
                  </a:lnTo>
                  <a:lnTo>
                    <a:pt x="275" y="13"/>
                  </a:lnTo>
                  <a:lnTo>
                    <a:pt x="329" y="4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38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Freeform 67"/>
            <p:cNvSpPr>
              <a:spLocks/>
            </p:cNvSpPr>
            <p:nvPr/>
          </p:nvSpPr>
          <p:spPr bwMode="auto">
            <a:xfrm>
              <a:off x="9550400" y="2682875"/>
              <a:ext cx="895350" cy="417513"/>
            </a:xfrm>
            <a:custGeom>
              <a:avLst/>
              <a:gdLst/>
              <a:ahLst/>
              <a:cxnLst>
                <a:cxn ang="0">
                  <a:pos x="411" y="0"/>
                </a:cxn>
                <a:cxn ang="0">
                  <a:pos x="417" y="2"/>
                </a:cxn>
                <a:cxn ang="0">
                  <a:pos x="432" y="5"/>
                </a:cxn>
                <a:cxn ang="0">
                  <a:pos x="452" y="11"/>
                </a:cxn>
                <a:cxn ang="0">
                  <a:pos x="477" y="20"/>
                </a:cxn>
                <a:cxn ang="0">
                  <a:pos x="503" y="33"/>
                </a:cxn>
                <a:cxn ang="0">
                  <a:pos x="527" y="50"/>
                </a:cxn>
                <a:cxn ang="0">
                  <a:pos x="547" y="71"/>
                </a:cxn>
                <a:cxn ang="0">
                  <a:pos x="560" y="95"/>
                </a:cxn>
                <a:cxn ang="0">
                  <a:pos x="564" y="112"/>
                </a:cxn>
                <a:cxn ang="0">
                  <a:pos x="564" y="132"/>
                </a:cxn>
                <a:cxn ang="0">
                  <a:pos x="560" y="153"/>
                </a:cxn>
                <a:cxn ang="0">
                  <a:pos x="553" y="175"/>
                </a:cxn>
                <a:cxn ang="0">
                  <a:pos x="538" y="196"/>
                </a:cxn>
                <a:cxn ang="0">
                  <a:pos x="519" y="216"/>
                </a:cxn>
                <a:cxn ang="0">
                  <a:pos x="493" y="233"/>
                </a:cxn>
                <a:cxn ang="0">
                  <a:pos x="460" y="248"/>
                </a:cxn>
                <a:cxn ang="0">
                  <a:pos x="421" y="257"/>
                </a:cxn>
                <a:cxn ang="0">
                  <a:pos x="372" y="263"/>
                </a:cxn>
                <a:cxn ang="0">
                  <a:pos x="303" y="263"/>
                </a:cxn>
                <a:cxn ang="0">
                  <a:pos x="242" y="259"/>
                </a:cxn>
                <a:cxn ang="0">
                  <a:pos x="186" y="252"/>
                </a:cxn>
                <a:cxn ang="0">
                  <a:pos x="138" y="240"/>
                </a:cxn>
                <a:cxn ang="0">
                  <a:pos x="97" y="227"/>
                </a:cxn>
                <a:cxn ang="0">
                  <a:pos x="61" y="214"/>
                </a:cxn>
                <a:cxn ang="0">
                  <a:pos x="35" y="203"/>
                </a:cxn>
                <a:cxn ang="0">
                  <a:pos x="15" y="192"/>
                </a:cxn>
                <a:cxn ang="0">
                  <a:pos x="4" y="184"/>
                </a:cxn>
                <a:cxn ang="0">
                  <a:pos x="0" y="183"/>
                </a:cxn>
                <a:cxn ang="0">
                  <a:pos x="63" y="190"/>
                </a:cxn>
                <a:cxn ang="0">
                  <a:pos x="119" y="192"/>
                </a:cxn>
                <a:cxn ang="0">
                  <a:pos x="169" y="186"/>
                </a:cxn>
                <a:cxn ang="0">
                  <a:pos x="214" y="175"/>
                </a:cxn>
                <a:cxn ang="0">
                  <a:pos x="253" y="160"/>
                </a:cxn>
                <a:cxn ang="0">
                  <a:pos x="289" y="143"/>
                </a:cxn>
                <a:cxn ang="0">
                  <a:pos x="316" y="123"/>
                </a:cxn>
                <a:cxn ang="0">
                  <a:pos x="343" y="102"/>
                </a:cxn>
                <a:cxn ang="0">
                  <a:pos x="361" y="80"/>
                </a:cxn>
                <a:cxn ang="0">
                  <a:pos x="378" y="60"/>
                </a:cxn>
                <a:cxn ang="0">
                  <a:pos x="391" y="41"/>
                </a:cxn>
                <a:cxn ang="0">
                  <a:pos x="400" y="24"/>
                </a:cxn>
                <a:cxn ang="0">
                  <a:pos x="406" y="11"/>
                </a:cxn>
                <a:cxn ang="0">
                  <a:pos x="411" y="0"/>
                </a:cxn>
              </a:cxnLst>
              <a:rect l="0" t="0" r="r" b="b"/>
              <a:pathLst>
                <a:path w="564" h="263">
                  <a:moveTo>
                    <a:pt x="411" y="0"/>
                  </a:moveTo>
                  <a:lnTo>
                    <a:pt x="417" y="2"/>
                  </a:lnTo>
                  <a:lnTo>
                    <a:pt x="432" y="5"/>
                  </a:lnTo>
                  <a:lnTo>
                    <a:pt x="452" y="11"/>
                  </a:lnTo>
                  <a:lnTo>
                    <a:pt x="477" y="20"/>
                  </a:lnTo>
                  <a:lnTo>
                    <a:pt x="503" y="33"/>
                  </a:lnTo>
                  <a:lnTo>
                    <a:pt x="527" y="50"/>
                  </a:lnTo>
                  <a:lnTo>
                    <a:pt x="547" y="71"/>
                  </a:lnTo>
                  <a:lnTo>
                    <a:pt x="560" y="95"/>
                  </a:lnTo>
                  <a:lnTo>
                    <a:pt x="564" y="112"/>
                  </a:lnTo>
                  <a:lnTo>
                    <a:pt x="564" y="132"/>
                  </a:lnTo>
                  <a:lnTo>
                    <a:pt x="560" y="153"/>
                  </a:lnTo>
                  <a:lnTo>
                    <a:pt x="553" y="175"/>
                  </a:lnTo>
                  <a:lnTo>
                    <a:pt x="538" y="196"/>
                  </a:lnTo>
                  <a:lnTo>
                    <a:pt x="519" y="216"/>
                  </a:lnTo>
                  <a:lnTo>
                    <a:pt x="493" y="233"/>
                  </a:lnTo>
                  <a:lnTo>
                    <a:pt x="460" y="248"/>
                  </a:lnTo>
                  <a:lnTo>
                    <a:pt x="421" y="257"/>
                  </a:lnTo>
                  <a:lnTo>
                    <a:pt x="372" y="263"/>
                  </a:lnTo>
                  <a:lnTo>
                    <a:pt x="303" y="263"/>
                  </a:lnTo>
                  <a:lnTo>
                    <a:pt x="242" y="259"/>
                  </a:lnTo>
                  <a:lnTo>
                    <a:pt x="186" y="252"/>
                  </a:lnTo>
                  <a:lnTo>
                    <a:pt x="138" y="240"/>
                  </a:lnTo>
                  <a:lnTo>
                    <a:pt x="97" y="227"/>
                  </a:lnTo>
                  <a:lnTo>
                    <a:pt x="61" y="214"/>
                  </a:lnTo>
                  <a:lnTo>
                    <a:pt x="35" y="203"/>
                  </a:lnTo>
                  <a:lnTo>
                    <a:pt x="15" y="192"/>
                  </a:lnTo>
                  <a:lnTo>
                    <a:pt x="4" y="184"/>
                  </a:lnTo>
                  <a:lnTo>
                    <a:pt x="0" y="183"/>
                  </a:lnTo>
                  <a:lnTo>
                    <a:pt x="63" y="190"/>
                  </a:lnTo>
                  <a:lnTo>
                    <a:pt x="119" y="192"/>
                  </a:lnTo>
                  <a:lnTo>
                    <a:pt x="169" y="186"/>
                  </a:lnTo>
                  <a:lnTo>
                    <a:pt x="214" y="175"/>
                  </a:lnTo>
                  <a:lnTo>
                    <a:pt x="253" y="160"/>
                  </a:lnTo>
                  <a:lnTo>
                    <a:pt x="289" y="143"/>
                  </a:lnTo>
                  <a:lnTo>
                    <a:pt x="316" y="123"/>
                  </a:lnTo>
                  <a:lnTo>
                    <a:pt x="343" y="102"/>
                  </a:lnTo>
                  <a:lnTo>
                    <a:pt x="361" y="80"/>
                  </a:lnTo>
                  <a:lnTo>
                    <a:pt x="378" y="60"/>
                  </a:lnTo>
                  <a:lnTo>
                    <a:pt x="391" y="41"/>
                  </a:lnTo>
                  <a:lnTo>
                    <a:pt x="400" y="24"/>
                  </a:lnTo>
                  <a:lnTo>
                    <a:pt x="406" y="11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5C01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Freeform 68"/>
            <p:cNvSpPr>
              <a:spLocks noEditPoints="1"/>
            </p:cNvSpPr>
            <p:nvPr/>
          </p:nvSpPr>
          <p:spPr bwMode="auto">
            <a:xfrm>
              <a:off x="10106025" y="2857500"/>
              <a:ext cx="339725" cy="242888"/>
            </a:xfrm>
            <a:custGeom>
              <a:avLst/>
              <a:gdLst/>
              <a:ahLst/>
              <a:cxnLst>
                <a:cxn ang="0">
                  <a:pos x="6" y="153"/>
                </a:cxn>
                <a:cxn ang="0">
                  <a:pos x="0" y="153"/>
                </a:cxn>
                <a:cxn ang="0">
                  <a:pos x="6" y="153"/>
                </a:cxn>
                <a:cxn ang="0">
                  <a:pos x="212" y="0"/>
                </a:cxn>
                <a:cxn ang="0">
                  <a:pos x="212" y="2"/>
                </a:cxn>
                <a:cxn ang="0">
                  <a:pos x="214" y="9"/>
                </a:cxn>
                <a:cxn ang="0">
                  <a:pos x="214" y="32"/>
                </a:cxn>
                <a:cxn ang="0">
                  <a:pos x="212" y="45"/>
                </a:cxn>
                <a:cxn ang="0">
                  <a:pos x="209" y="61"/>
                </a:cxn>
                <a:cxn ang="0">
                  <a:pos x="201" y="78"/>
                </a:cxn>
                <a:cxn ang="0">
                  <a:pos x="190" y="95"/>
                </a:cxn>
                <a:cxn ang="0">
                  <a:pos x="175" y="110"/>
                </a:cxn>
                <a:cxn ang="0">
                  <a:pos x="155" y="125"/>
                </a:cxn>
                <a:cxn ang="0">
                  <a:pos x="127" y="136"/>
                </a:cxn>
                <a:cxn ang="0">
                  <a:pos x="91" y="145"/>
                </a:cxn>
                <a:cxn ang="0">
                  <a:pos x="50" y="151"/>
                </a:cxn>
                <a:cxn ang="0">
                  <a:pos x="6" y="153"/>
                </a:cxn>
                <a:cxn ang="0">
                  <a:pos x="15" y="151"/>
                </a:cxn>
                <a:cxn ang="0">
                  <a:pos x="30" y="149"/>
                </a:cxn>
                <a:cxn ang="0">
                  <a:pos x="50" y="147"/>
                </a:cxn>
                <a:cxn ang="0">
                  <a:pos x="73" y="142"/>
                </a:cxn>
                <a:cxn ang="0">
                  <a:pos x="97" y="134"/>
                </a:cxn>
                <a:cxn ang="0">
                  <a:pos x="121" y="125"/>
                </a:cxn>
                <a:cxn ang="0">
                  <a:pos x="145" y="114"/>
                </a:cxn>
                <a:cxn ang="0">
                  <a:pos x="168" y="99"/>
                </a:cxn>
                <a:cxn ang="0">
                  <a:pos x="186" y="80"/>
                </a:cxn>
                <a:cxn ang="0">
                  <a:pos x="201" y="58"/>
                </a:cxn>
                <a:cxn ang="0">
                  <a:pos x="210" y="32"/>
                </a:cxn>
                <a:cxn ang="0">
                  <a:pos x="212" y="0"/>
                </a:cxn>
              </a:cxnLst>
              <a:rect l="0" t="0" r="r" b="b"/>
              <a:pathLst>
                <a:path w="214" h="153">
                  <a:moveTo>
                    <a:pt x="6" y="153"/>
                  </a:moveTo>
                  <a:lnTo>
                    <a:pt x="0" y="153"/>
                  </a:lnTo>
                  <a:lnTo>
                    <a:pt x="6" y="153"/>
                  </a:lnTo>
                  <a:close/>
                  <a:moveTo>
                    <a:pt x="212" y="0"/>
                  </a:moveTo>
                  <a:lnTo>
                    <a:pt x="212" y="2"/>
                  </a:lnTo>
                  <a:lnTo>
                    <a:pt x="214" y="9"/>
                  </a:lnTo>
                  <a:lnTo>
                    <a:pt x="214" y="32"/>
                  </a:lnTo>
                  <a:lnTo>
                    <a:pt x="212" y="45"/>
                  </a:lnTo>
                  <a:lnTo>
                    <a:pt x="209" y="61"/>
                  </a:lnTo>
                  <a:lnTo>
                    <a:pt x="201" y="78"/>
                  </a:lnTo>
                  <a:lnTo>
                    <a:pt x="190" y="95"/>
                  </a:lnTo>
                  <a:lnTo>
                    <a:pt x="175" y="110"/>
                  </a:lnTo>
                  <a:lnTo>
                    <a:pt x="155" y="125"/>
                  </a:lnTo>
                  <a:lnTo>
                    <a:pt x="127" y="136"/>
                  </a:lnTo>
                  <a:lnTo>
                    <a:pt x="91" y="145"/>
                  </a:lnTo>
                  <a:lnTo>
                    <a:pt x="50" y="151"/>
                  </a:lnTo>
                  <a:lnTo>
                    <a:pt x="6" y="153"/>
                  </a:lnTo>
                  <a:lnTo>
                    <a:pt x="15" y="151"/>
                  </a:lnTo>
                  <a:lnTo>
                    <a:pt x="30" y="149"/>
                  </a:lnTo>
                  <a:lnTo>
                    <a:pt x="50" y="147"/>
                  </a:lnTo>
                  <a:lnTo>
                    <a:pt x="73" y="142"/>
                  </a:lnTo>
                  <a:lnTo>
                    <a:pt x="97" y="134"/>
                  </a:lnTo>
                  <a:lnTo>
                    <a:pt x="121" y="125"/>
                  </a:lnTo>
                  <a:lnTo>
                    <a:pt x="145" y="114"/>
                  </a:lnTo>
                  <a:lnTo>
                    <a:pt x="168" y="99"/>
                  </a:lnTo>
                  <a:lnTo>
                    <a:pt x="186" y="80"/>
                  </a:lnTo>
                  <a:lnTo>
                    <a:pt x="201" y="58"/>
                  </a:lnTo>
                  <a:lnTo>
                    <a:pt x="210" y="32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Freeform 69"/>
            <p:cNvSpPr>
              <a:spLocks/>
            </p:cNvSpPr>
            <p:nvPr/>
          </p:nvSpPr>
          <p:spPr bwMode="auto">
            <a:xfrm>
              <a:off x="10614025" y="3011488"/>
              <a:ext cx="92075" cy="487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10" y="13"/>
                </a:cxn>
                <a:cxn ang="0">
                  <a:pos x="19" y="30"/>
                </a:cxn>
                <a:cxn ang="0">
                  <a:pos x="30" y="52"/>
                </a:cxn>
                <a:cxn ang="0">
                  <a:pos x="39" y="80"/>
                </a:cxn>
                <a:cxn ang="0">
                  <a:pos x="49" y="115"/>
                </a:cxn>
                <a:cxn ang="0">
                  <a:pos x="56" y="155"/>
                </a:cxn>
                <a:cxn ang="0">
                  <a:pos x="58" y="201"/>
                </a:cxn>
                <a:cxn ang="0">
                  <a:pos x="54" y="252"/>
                </a:cxn>
                <a:cxn ang="0">
                  <a:pos x="45" y="307"/>
                </a:cxn>
                <a:cxn ang="0">
                  <a:pos x="45" y="302"/>
                </a:cxn>
                <a:cxn ang="0">
                  <a:pos x="47" y="287"/>
                </a:cxn>
                <a:cxn ang="0">
                  <a:pos x="49" y="261"/>
                </a:cxn>
                <a:cxn ang="0">
                  <a:pos x="51" y="229"/>
                </a:cxn>
                <a:cxn ang="0">
                  <a:pos x="49" y="190"/>
                </a:cxn>
                <a:cxn ang="0">
                  <a:pos x="43" y="147"/>
                </a:cxn>
                <a:cxn ang="0">
                  <a:pos x="34" y="99"/>
                </a:cxn>
                <a:cxn ang="0">
                  <a:pos x="21" y="50"/>
                </a:cxn>
                <a:cxn ang="0">
                  <a:pos x="0" y="0"/>
                </a:cxn>
              </a:cxnLst>
              <a:rect l="0" t="0" r="r" b="b"/>
              <a:pathLst>
                <a:path w="58" h="307">
                  <a:moveTo>
                    <a:pt x="0" y="0"/>
                  </a:moveTo>
                  <a:lnTo>
                    <a:pt x="2" y="4"/>
                  </a:lnTo>
                  <a:lnTo>
                    <a:pt x="10" y="13"/>
                  </a:lnTo>
                  <a:lnTo>
                    <a:pt x="19" y="30"/>
                  </a:lnTo>
                  <a:lnTo>
                    <a:pt x="30" y="52"/>
                  </a:lnTo>
                  <a:lnTo>
                    <a:pt x="39" y="80"/>
                  </a:lnTo>
                  <a:lnTo>
                    <a:pt x="49" y="115"/>
                  </a:lnTo>
                  <a:lnTo>
                    <a:pt x="56" y="155"/>
                  </a:lnTo>
                  <a:lnTo>
                    <a:pt x="58" y="201"/>
                  </a:lnTo>
                  <a:lnTo>
                    <a:pt x="54" y="252"/>
                  </a:lnTo>
                  <a:lnTo>
                    <a:pt x="45" y="307"/>
                  </a:lnTo>
                  <a:lnTo>
                    <a:pt x="45" y="302"/>
                  </a:lnTo>
                  <a:lnTo>
                    <a:pt x="47" y="287"/>
                  </a:lnTo>
                  <a:lnTo>
                    <a:pt x="49" y="261"/>
                  </a:lnTo>
                  <a:lnTo>
                    <a:pt x="51" y="229"/>
                  </a:lnTo>
                  <a:lnTo>
                    <a:pt x="49" y="190"/>
                  </a:lnTo>
                  <a:lnTo>
                    <a:pt x="43" y="147"/>
                  </a:lnTo>
                  <a:lnTo>
                    <a:pt x="34" y="99"/>
                  </a:lnTo>
                  <a:lnTo>
                    <a:pt x="21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9" name="Freeform 70"/>
            <p:cNvSpPr>
              <a:spLocks/>
            </p:cNvSpPr>
            <p:nvPr/>
          </p:nvSpPr>
          <p:spPr bwMode="auto">
            <a:xfrm>
              <a:off x="9636125" y="4719638"/>
              <a:ext cx="55562" cy="56197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8" y="93"/>
                </a:cxn>
                <a:cxn ang="0">
                  <a:pos x="24" y="186"/>
                </a:cxn>
                <a:cxn ang="0">
                  <a:pos x="24" y="354"/>
                </a:cxn>
                <a:cxn ang="0">
                  <a:pos x="17" y="352"/>
                </a:cxn>
                <a:cxn ang="0">
                  <a:pos x="7" y="352"/>
                </a:cxn>
                <a:cxn ang="0">
                  <a:pos x="0" y="350"/>
                </a:cxn>
                <a:cxn ang="0">
                  <a:pos x="2" y="268"/>
                </a:cxn>
                <a:cxn ang="0">
                  <a:pos x="5" y="197"/>
                </a:cxn>
                <a:cxn ang="0">
                  <a:pos x="11" y="138"/>
                </a:cxn>
                <a:cxn ang="0">
                  <a:pos x="19" y="89"/>
                </a:cxn>
                <a:cxn ang="0">
                  <a:pos x="24" y="50"/>
                </a:cxn>
                <a:cxn ang="0">
                  <a:pos x="30" y="22"/>
                </a:cxn>
                <a:cxn ang="0">
                  <a:pos x="33" y="5"/>
                </a:cxn>
                <a:cxn ang="0">
                  <a:pos x="35" y="0"/>
                </a:cxn>
              </a:cxnLst>
              <a:rect l="0" t="0" r="r" b="b"/>
              <a:pathLst>
                <a:path w="35" h="354">
                  <a:moveTo>
                    <a:pt x="35" y="0"/>
                  </a:moveTo>
                  <a:lnTo>
                    <a:pt x="28" y="93"/>
                  </a:lnTo>
                  <a:lnTo>
                    <a:pt x="24" y="186"/>
                  </a:lnTo>
                  <a:lnTo>
                    <a:pt x="24" y="354"/>
                  </a:lnTo>
                  <a:lnTo>
                    <a:pt x="17" y="352"/>
                  </a:lnTo>
                  <a:lnTo>
                    <a:pt x="7" y="352"/>
                  </a:lnTo>
                  <a:lnTo>
                    <a:pt x="0" y="350"/>
                  </a:lnTo>
                  <a:lnTo>
                    <a:pt x="2" y="268"/>
                  </a:lnTo>
                  <a:lnTo>
                    <a:pt x="5" y="197"/>
                  </a:lnTo>
                  <a:lnTo>
                    <a:pt x="11" y="138"/>
                  </a:lnTo>
                  <a:lnTo>
                    <a:pt x="19" y="89"/>
                  </a:lnTo>
                  <a:lnTo>
                    <a:pt x="24" y="50"/>
                  </a:lnTo>
                  <a:lnTo>
                    <a:pt x="30" y="22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6A96B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Freeform 71"/>
            <p:cNvSpPr>
              <a:spLocks/>
            </p:cNvSpPr>
            <p:nvPr/>
          </p:nvSpPr>
          <p:spPr bwMode="auto">
            <a:xfrm>
              <a:off x="10688638" y="4648200"/>
              <a:ext cx="134937" cy="612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7" y="17"/>
                </a:cxn>
                <a:cxn ang="0">
                  <a:pos x="15" y="37"/>
                </a:cxn>
                <a:cxn ang="0">
                  <a:pos x="24" y="69"/>
                </a:cxn>
                <a:cxn ang="0">
                  <a:pos x="35" y="108"/>
                </a:cxn>
                <a:cxn ang="0">
                  <a:pos x="48" y="160"/>
                </a:cxn>
                <a:cxn ang="0">
                  <a:pos x="61" y="222"/>
                </a:cxn>
                <a:cxn ang="0">
                  <a:pos x="74" y="295"/>
                </a:cxn>
                <a:cxn ang="0">
                  <a:pos x="85" y="380"/>
                </a:cxn>
                <a:cxn ang="0">
                  <a:pos x="63" y="386"/>
                </a:cxn>
                <a:cxn ang="0">
                  <a:pos x="58" y="332"/>
                </a:cxn>
                <a:cxn ang="0">
                  <a:pos x="50" y="270"/>
                </a:cxn>
                <a:cxn ang="0">
                  <a:pos x="43" y="205"/>
                </a:cxn>
                <a:cxn ang="0">
                  <a:pos x="31" y="134"/>
                </a:cxn>
                <a:cxn ang="0">
                  <a:pos x="17" y="65"/>
                </a:cxn>
                <a:cxn ang="0">
                  <a:pos x="0" y="0"/>
                </a:cxn>
              </a:cxnLst>
              <a:rect l="0" t="0" r="r" b="b"/>
              <a:pathLst>
                <a:path w="85" h="386">
                  <a:moveTo>
                    <a:pt x="0" y="0"/>
                  </a:moveTo>
                  <a:lnTo>
                    <a:pt x="2" y="4"/>
                  </a:lnTo>
                  <a:lnTo>
                    <a:pt x="7" y="17"/>
                  </a:lnTo>
                  <a:lnTo>
                    <a:pt x="15" y="37"/>
                  </a:lnTo>
                  <a:lnTo>
                    <a:pt x="24" y="69"/>
                  </a:lnTo>
                  <a:lnTo>
                    <a:pt x="35" y="108"/>
                  </a:lnTo>
                  <a:lnTo>
                    <a:pt x="48" y="160"/>
                  </a:lnTo>
                  <a:lnTo>
                    <a:pt x="61" y="222"/>
                  </a:lnTo>
                  <a:lnTo>
                    <a:pt x="74" y="295"/>
                  </a:lnTo>
                  <a:lnTo>
                    <a:pt x="85" y="380"/>
                  </a:lnTo>
                  <a:lnTo>
                    <a:pt x="63" y="386"/>
                  </a:lnTo>
                  <a:lnTo>
                    <a:pt x="58" y="332"/>
                  </a:lnTo>
                  <a:lnTo>
                    <a:pt x="50" y="270"/>
                  </a:lnTo>
                  <a:lnTo>
                    <a:pt x="43" y="205"/>
                  </a:lnTo>
                  <a:lnTo>
                    <a:pt x="31" y="134"/>
                  </a:lnTo>
                  <a:lnTo>
                    <a:pt x="17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6B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" name="Freeform 72"/>
            <p:cNvSpPr>
              <a:spLocks/>
            </p:cNvSpPr>
            <p:nvPr/>
          </p:nvSpPr>
          <p:spPr bwMode="auto">
            <a:xfrm>
              <a:off x="9807575" y="4618038"/>
              <a:ext cx="209550" cy="603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32" y="2"/>
                </a:cxn>
                <a:cxn ang="0">
                  <a:pos x="130" y="38"/>
                </a:cxn>
                <a:cxn ang="0">
                  <a:pos x="0" y="36"/>
                </a:cxn>
                <a:cxn ang="0">
                  <a:pos x="4" y="0"/>
                </a:cxn>
              </a:cxnLst>
              <a:rect l="0" t="0" r="r" b="b"/>
              <a:pathLst>
                <a:path w="132" h="38">
                  <a:moveTo>
                    <a:pt x="4" y="0"/>
                  </a:moveTo>
                  <a:lnTo>
                    <a:pt x="132" y="2"/>
                  </a:lnTo>
                  <a:lnTo>
                    <a:pt x="130" y="38"/>
                  </a:lnTo>
                  <a:lnTo>
                    <a:pt x="0" y="3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A96B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2" name="Freeform 73"/>
            <p:cNvSpPr>
              <a:spLocks/>
            </p:cNvSpPr>
            <p:nvPr/>
          </p:nvSpPr>
          <p:spPr bwMode="auto">
            <a:xfrm>
              <a:off x="9880600" y="3330575"/>
              <a:ext cx="358775" cy="204788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74" y="0"/>
                </a:cxn>
                <a:cxn ang="0">
                  <a:pos x="194" y="4"/>
                </a:cxn>
                <a:cxn ang="0">
                  <a:pos x="209" y="13"/>
                </a:cxn>
                <a:cxn ang="0">
                  <a:pos x="220" y="30"/>
                </a:cxn>
                <a:cxn ang="0">
                  <a:pos x="226" y="49"/>
                </a:cxn>
                <a:cxn ang="0">
                  <a:pos x="222" y="71"/>
                </a:cxn>
                <a:cxn ang="0">
                  <a:pos x="213" y="90"/>
                </a:cxn>
                <a:cxn ang="0">
                  <a:pos x="196" y="105"/>
                </a:cxn>
                <a:cxn ang="0">
                  <a:pos x="174" y="112"/>
                </a:cxn>
                <a:cxn ang="0">
                  <a:pos x="67" y="129"/>
                </a:cxn>
                <a:cxn ang="0">
                  <a:pos x="58" y="129"/>
                </a:cxn>
                <a:cxn ang="0">
                  <a:pos x="38" y="125"/>
                </a:cxn>
                <a:cxn ang="0">
                  <a:pos x="19" y="116"/>
                </a:cxn>
                <a:cxn ang="0">
                  <a:pos x="6" y="99"/>
                </a:cxn>
                <a:cxn ang="0">
                  <a:pos x="0" y="80"/>
                </a:cxn>
                <a:cxn ang="0">
                  <a:pos x="2" y="58"/>
                </a:cxn>
                <a:cxn ang="0">
                  <a:pos x="13" y="37"/>
                </a:cxn>
                <a:cxn ang="0">
                  <a:pos x="32" y="21"/>
                </a:cxn>
                <a:cxn ang="0">
                  <a:pos x="56" y="13"/>
                </a:cxn>
                <a:cxn ang="0">
                  <a:pos x="166" y="0"/>
                </a:cxn>
              </a:cxnLst>
              <a:rect l="0" t="0" r="r" b="b"/>
              <a:pathLst>
                <a:path w="226" h="129">
                  <a:moveTo>
                    <a:pt x="166" y="0"/>
                  </a:moveTo>
                  <a:lnTo>
                    <a:pt x="174" y="0"/>
                  </a:lnTo>
                  <a:lnTo>
                    <a:pt x="194" y="4"/>
                  </a:lnTo>
                  <a:lnTo>
                    <a:pt x="209" y="13"/>
                  </a:lnTo>
                  <a:lnTo>
                    <a:pt x="220" y="30"/>
                  </a:lnTo>
                  <a:lnTo>
                    <a:pt x="226" y="49"/>
                  </a:lnTo>
                  <a:lnTo>
                    <a:pt x="222" y="71"/>
                  </a:lnTo>
                  <a:lnTo>
                    <a:pt x="213" y="90"/>
                  </a:lnTo>
                  <a:lnTo>
                    <a:pt x="196" y="105"/>
                  </a:lnTo>
                  <a:lnTo>
                    <a:pt x="174" y="112"/>
                  </a:lnTo>
                  <a:lnTo>
                    <a:pt x="67" y="129"/>
                  </a:lnTo>
                  <a:lnTo>
                    <a:pt x="58" y="129"/>
                  </a:lnTo>
                  <a:lnTo>
                    <a:pt x="38" y="125"/>
                  </a:lnTo>
                  <a:lnTo>
                    <a:pt x="19" y="116"/>
                  </a:lnTo>
                  <a:lnTo>
                    <a:pt x="6" y="99"/>
                  </a:lnTo>
                  <a:lnTo>
                    <a:pt x="0" y="80"/>
                  </a:lnTo>
                  <a:lnTo>
                    <a:pt x="2" y="58"/>
                  </a:lnTo>
                  <a:lnTo>
                    <a:pt x="13" y="37"/>
                  </a:lnTo>
                  <a:lnTo>
                    <a:pt x="32" y="21"/>
                  </a:lnTo>
                  <a:lnTo>
                    <a:pt x="56" y="13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E3DC9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Freeform 74"/>
            <p:cNvSpPr>
              <a:spLocks/>
            </p:cNvSpPr>
            <p:nvPr/>
          </p:nvSpPr>
          <p:spPr bwMode="auto">
            <a:xfrm>
              <a:off x="9872663" y="3322638"/>
              <a:ext cx="374650" cy="168275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201" y="3"/>
                </a:cxn>
                <a:cxn ang="0">
                  <a:pos x="216" y="13"/>
                </a:cxn>
                <a:cxn ang="0">
                  <a:pos x="227" y="24"/>
                </a:cxn>
                <a:cxn ang="0">
                  <a:pos x="233" y="37"/>
                </a:cxn>
                <a:cxn ang="0">
                  <a:pos x="236" y="54"/>
                </a:cxn>
                <a:cxn ang="0">
                  <a:pos x="236" y="56"/>
                </a:cxn>
                <a:cxn ang="0">
                  <a:pos x="233" y="59"/>
                </a:cxn>
                <a:cxn ang="0">
                  <a:pos x="229" y="59"/>
                </a:cxn>
                <a:cxn ang="0">
                  <a:pos x="225" y="56"/>
                </a:cxn>
                <a:cxn ang="0">
                  <a:pos x="225" y="54"/>
                </a:cxn>
                <a:cxn ang="0">
                  <a:pos x="221" y="35"/>
                </a:cxn>
                <a:cxn ang="0">
                  <a:pos x="208" y="20"/>
                </a:cxn>
                <a:cxn ang="0">
                  <a:pos x="192" y="13"/>
                </a:cxn>
                <a:cxn ang="0">
                  <a:pos x="171" y="11"/>
                </a:cxn>
                <a:cxn ang="0">
                  <a:pos x="61" y="24"/>
                </a:cxn>
                <a:cxn ang="0">
                  <a:pos x="39" y="31"/>
                </a:cxn>
                <a:cxn ang="0">
                  <a:pos x="22" y="44"/>
                </a:cxn>
                <a:cxn ang="0">
                  <a:pos x="13" y="63"/>
                </a:cxn>
                <a:cxn ang="0">
                  <a:pos x="11" y="85"/>
                </a:cxn>
                <a:cxn ang="0">
                  <a:pos x="11" y="89"/>
                </a:cxn>
                <a:cxn ang="0">
                  <a:pos x="13" y="95"/>
                </a:cxn>
                <a:cxn ang="0">
                  <a:pos x="15" y="98"/>
                </a:cxn>
                <a:cxn ang="0">
                  <a:pos x="15" y="104"/>
                </a:cxn>
                <a:cxn ang="0">
                  <a:pos x="13" y="106"/>
                </a:cxn>
                <a:cxn ang="0">
                  <a:pos x="5" y="106"/>
                </a:cxn>
                <a:cxn ang="0">
                  <a:pos x="5" y="104"/>
                </a:cxn>
                <a:cxn ang="0">
                  <a:pos x="2" y="93"/>
                </a:cxn>
                <a:cxn ang="0">
                  <a:pos x="0" y="85"/>
                </a:cxn>
                <a:cxn ang="0">
                  <a:pos x="2" y="59"/>
                </a:cxn>
                <a:cxn ang="0">
                  <a:pos x="15" y="37"/>
                </a:cxn>
                <a:cxn ang="0">
                  <a:pos x="33" y="22"/>
                </a:cxn>
                <a:cxn ang="0">
                  <a:pos x="59" y="13"/>
                </a:cxn>
                <a:cxn ang="0">
                  <a:pos x="169" y="0"/>
                </a:cxn>
              </a:cxnLst>
              <a:rect l="0" t="0" r="r" b="b"/>
              <a:pathLst>
                <a:path w="236" h="106">
                  <a:moveTo>
                    <a:pt x="169" y="0"/>
                  </a:moveTo>
                  <a:lnTo>
                    <a:pt x="186" y="0"/>
                  </a:lnTo>
                  <a:lnTo>
                    <a:pt x="201" y="3"/>
                  </a:lnTo>
                  <a:lnTo>
                    <a:pt x="216" y="13"/>
                  </a:lnTo>
                  <a:lnTo>
                    <a:pt x="227" y="24"/>
                  </a:lnTo>
                  <a:lnTo>
                    <a:pt x="233" y="37"/>
                  </a:lnTo>
                  <a:lnTo>
                    <a:pt x="236" y="54"/>
                  </a:lnTo>
                  <a:lnTo>
                    <a:pt x="236" y="56"/>
                  </a:lnTo>
                  <a:lnTo>
                    <a:pt x="233" y="59"/>
                  </a:lnTo>
                  <a:lnTo>
                    <a:pt x="229" y="59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1" y="35"/>
                  </a:lnTo>
                  <a:lnTo>
                    <a:pt x="208" y="20"/>
                  </a:lnTo>
                  <a:lnTo>
                    <a:pt x="192" y="13"/>
                  </a:lnTo>
                  <a:lnTo>
                    <a:pt x="171" y="11"/>
                  </a:lnTo>
                  <a:lnTo>
                    <a:pt x="61" y="24"/>
                  </a:lnTo>
                  <a:lnTo>
                    <a:pt x="39" y="31"/>
                  </a:lnTo>
                  <a:lnTo>
                    <a:pt x="22" y="44"/>
                  </a:lnTo>
                  <a:lnTo>
                    <a:pt x="13" y="63"/>
                  </a:lnTo>
                  <a:lnTo>
                    <a:pt x="11" y="85"/>
                  </a:lnTo>
                  <a:lnTo>
                    <a:pt x="11" y="89"/>
                  </a:lnTo>
                  <a:lnTo>
                    <a:pt x="13" y="95"/>
                  </a:lnTo>
                  <a:lnTo>
                    <a:pt x="15" y="98"/>
                  </a:lnTo>
                  <a:lnTo>
                    <a:pt x="15" y="104"/>
                  </a:lnTo>
                  <a:lnTo>
                    <a:pt x="13" y="106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2" y="59"/>
                  </a:lnTo>
                  <a:lnTo>
                    <a:pt x="15" y="37"/>
                  </a:lnTo>
                  <a:lnTo>
                    <a:pt x="33" y="22"/>
                  </a:lnTo>
                  <a:lnTo>
                    <a:pt x="59" y="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4" name="Freeform 75"/>
            <p:cNvSpPr>
              <a:spLocks/>
            </p:cNvSpPr>
            <p:nvPr/>
          </p:nvSpPr>
          <p:spPr bwMode="auto">
            <a:xfrm>
              <a:off x="10353675" y="3254375"/>
              <a:ext cx="307975" cy="198438"/>
            </a:xfrm>
            <a:custGeom>
              <a:avLst/>
              <a:gdLst/>
              <a:ahLst/>
              <a:cxnLst>
                <a:cxn ang="0">
                  <a:pos x="142" y="0"/>
                </a:cxn>
                <a:cxn ang="0">
                  <a:pos x="149" y="0"/>
                </a:cxn>
                <a:cxn ang="0">
                  <a:pos x="166" y="3"/>
                </a:cxn>
                <a:cxn ang="0">
                  <a:pos x="181" y="13"/>
                </a:cxn>
                <a:cxn ang="0">
                  <a:pos x="190" y="26"/>
                </a:cxn>
                <a:cxn ang="0">
                  <a:pos x="194" y="43"/>
                </a:cxn>
                <a:cxn ang="0">
                  <a:pos x="192" y="63"/>
                </a:cxn>
                <a:cxn ang="0">
                  <a:pos x="183" y="82"/>
                </a:cxn>
                <a:cxn ang="0">
                  <a:pos x="168" y="97"/>
                </a:cxn>
                <a:cxn ang="0">
                  <a:pos x="149" y="104"/>
                </a:cxn>
                <a:cxn ang="0">
                  <a:pos x="56" y="125"/>
                </a:cxn>
                <a:cxn ang="0">
                  <a:pos x="47" y="125"/>
                </a:cxn>
                <a:cxn ang="0">
                  <a:pos x="30" y="121"/>
                </a:cxn>
                <a:cxn ang="0">
                  <a:pos x="15" y="113"/>
                </a:cxn>
                <a:cxn ang="0">
                  <a:pos x="6" y="99"/>
                </a:cxn>
                <a:cxn ang="0">
                  <a:pos x="0" y="82"/>
                </a:cxn>
                <a:cxn ang="0">
                  <a:pos x="2" y="59"/>
                </a:cxn>
                <a:cxn ang="0">
                  <a:pos x="12" y="41"/>
                </a:cxn>
                <a:cxn ang="0">
                  <a:pos x="26" y="26"/>
                </a:cxn>
                <a:cxn ang="0">
                  <a:pos x="47" y="18"/>
                </a:cxn>
                <a:cxn ang="0">
                  <a:pos x="142" y="0"/>
                </a:cxn>
              </a:cxnLst>
              <a:rect l="0" t="0" r="r" b="b"/>
              <a:pathLst>
                <a:path w="194" h="125">
                  <a:moveTo>
                    <a:pt x="142" y="0"/>
                  </a:moveTo>
                  <a:lnTo>
                    <a:pt x="149" y="0"/>
                  </a:lnTo>
                  <a:lnTo>
                    <a:pt x="166" y="3"/>
                  </a:lnTo>
                  <a:lnTo>
                    <a:pt x="181" y="13"/>
                  </a:lnTo>
                  <a:lnTo>
                    <a:pt x="190" y="26"/>
                  </a:lnTo>
                  <a:lnTo>
                    <a:pt x="194" y="43"/>
                  </a:lnTo>
                  <a:lnTo>
                    <a:pt x="192" y="63"/>
                  </a:lnTo>
                  <a:lnTo>
                    <a:pt x="183" y="82"/>
                  </a:lnTo>
                  <a:lnTo>
                    <a:pt x="168" y="97"/>
                  </a:lnTo>
                  <a:lnTo>
                    <a:pt x="149" y="104"/>
                  </a:lnTo>
                  <a:lnTo>
                    <a:pt x="56" y="125"/>
                  </a:lnTo>
                  <a:lnTo>
                    <a:pt x="47" y="125"/>
                  </a:lnTo>
                  <a:lnTo>
                    <a:pt x="30" y="121"/>
                  </a:lnTo>
                  <a:lnTo>
                    <a:pt x="15" y="113"/>
                  </a:lnTo>
                  <a:lnTo>
                    <a:pt x="6" y="99"/>
                  </a:lnTo>
                  <a:lnTo>
                    <a:pt x="0" y="82"/>
                  </a:lnTo>
                  <a:lnTo>
                    <a:pt x="2" y="59"/>
                  </a:lnTo>
                  <a:lnTo>
                    <a:pt x="12" y="41"/>
                  </a:lnTo>
                  <a:lnTo>
                    <a:pt x="26" y="26"/>
                  </a:lnTo>
                  <a:lnTo>
                    <a:pt x="47" y="1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E3DC9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Freeform 76"/>
            <p:cNvSpPr>
              <a:spLocks/>
            </p:cNvSpPr>
            <p:nvPr/>
          </p:nvSpPr>
          <p:spPr bwMode="auto">
            <a:xfrm>
              <a:off x="10345738" y="3244850"/>
              <a:ext cx="325437" cy="160338"/>
            </a:xfrm>
            <a:custGeom>
              <a:avLst/>
              <a:gdLst/>
              <a:ahLst/>
              <a:cxnLst>
                <a:cxn ang="0">
                  <a:pos x="145" y="0"/>
                </a:cxn>
                <a:cxn ang="0">
                  <a:pos x="166" y="2"/>
                </a:cxn>
                <a:cxn ang="0">
                  <a:pos x="184" y="9"/>
                </a:cxn>
                <a:cxn ang="0">
                  <a:pos x="197" y="26"/>
                </a:cxn>
                <a:cxn ang="0">
                  <a:pos x="205" y="49"/>
                </a:cxn>
                <a:cxn ang="0">
                  <a:pos x="205" y="56"/>
                </a:cxn>
                <a:cxn ang="0">
                  <a:pos x="203" y="65"/>
                </a:cxn>
                <a:cxn ang="0">
                  <a:pos x="203" y="67"/>
                </a:cxn>
                <a:cxn ang="0">
                  <a:pos x="201" y="69"/>
                </a:cxn>
                <a:cxn ang="0">
                  <a:pos x="195" y="69"/>
                </a:cxn>
                <a:cxn ang="0">
                  <a:pos x="192" y="65"/>
                </a:cxn>
                <a:cxn ang="0">
                  <a:pos x="192" y="64"/>
                </a:cxn>
                <a:cxn ang="0">
                  <a:pos x="193" y="58"/>
                </a:cxn>
                <a:cxn ang="0">
                  <a:pos x="193" y="50"/>
                </a:cxn>
                <a:cxn ang="0">
                  <a:pos x="190" y="32"/>
                </a:cxn>
                <a:cxn ang="0">
                  <a:pos x="179" y="19"/>
                </a:cxn>
                <a:cxn ang="0">
                  <a:pos x="164" y="11"/>
                </a:cxn>
                <a:cxn ang="0">
                  <a:pos x="147" y="11"/>
                </a:cxn>
                <a:cxn ang="0">
                  <a:pos x="52" y="30"/>
                </a:cxn>
                <a:cxn ang="0">
                  <a:pos x="33" y="37"/>
                </a:cxn>
                <a:cxn ang="0">
                  <a:pos x="20" y="50"/>
                </a:cxn>
                <a:cxn ang="0">
                  <a:pos x="11" y="67"/>
                </a:cxn>
                <a:cxn ang="0">
                  <a:pos x="9" y="88"/>
                </a:cxn>
                <a:cxn ang="0">
                  <a:pos x="11" y="90"/>
                </a:cxn>
                <a:cxn ang="0">
                  <a:pos x="11" y="97"/>
                </a:cxn>
                <a:cxn ang="0">
                  <a:pos x="7" y="101"/>
                </a:cxn>
                <a:cxn ang="0">
                  <a:pos x="5" y="101"/>
                </a:cxn>
                <a:cxn ang="0">
                  <a:pos x="0" y="95"/>
                </a:cxn>
                <a:cxn ang="0">
                  <a:pos x="0" y="90"/>
                </a:cxn>
                <a:cxn ang="0">
                  <a:pos x="2" y="65"/>
                </a:cxn>
                <a:cxn ang="0">
                  <a:pos x="11" y="43"/>
                </a:cxn>
                <a:cxn ang="0">
                  <a:pos x="28" y="28"/>
                </a:cxn>
                <a:cxn ang="0">
                  <a:pos x="50" y="19"/>
                </a:cxn>
                <a:cxn ang="0">
                  <a:pos x="145" y="0"/>
                </a:cxn>
              </a:cxnLst>
              <a:rect l="0" t="0" r="r" b="b"/>
              <a:pathLst>
                <a:path w="205" h="101">
                  <a:moveTo>
                    <a:pt x="145" y="0"/>
                  </a:moveTo>
                  <a:lnTo>
                    <a:pt x="166" y="2"/>
                  </a:lnTo>
                  <a:lnTo>
                    <a:pt x="184" y="9"/>
                  </a:lnTo>
                  <a:lnTo>
                    <a:pt x="197" y="26"/>
                  </a:lnTo>
                  <a:lnTo>
                    <a:pt x="205" y="49"/>
                  </a:lnTo>
                  <a:lnTo>
                    <a:pt x="205" y="56"/>
                  </a:lnTo>
                  <a:lnTo>
                    <a:pt x="203" y="65"/>
                  </a:lnTo>
                  <a:lnTo>
                    <a:pt x="203" y="67"/>
                  </a:lnTo>
                  <a:lnTo>
                    <a:pt x="201" y="69"/>
                  </a:lnTo>
                  <a:lnTo>
                    <a:pt x="195" y="69"/>
                  </a:lnTo>
                  <a:lnTo>
                    <a:pt x="192" y="65"/>
                  </a:lnTo>
                  <a:lnTo>
                    <a:pt x="192" y="64"/>
                  </a:lnTo>
                  <a:lnTo>
                    <a:pt x="193" y="58"/>
                  </a:lnTo>
                  <a:lnTo>
                    <a:pt x="193" y="50"/>
                  </a:lnTo>
                  <a:lnTo>
                    <a:pt x="190" y="32"/>
                  </a:lnTo>
                  <a:lnTo>
                    <a:pt x="179" y="19"/>
                  </a:lnTo>
                  <a:lnTo>
                    <a:pt x="164" y="11"/>
                  </a:lnTo>
                  <a:lnTo>
                    <a:pt x="147" y="11"/>
                  </a:lnTo>
                  <a:lnTo>
                    <a:pt x="52" y="30"/>
                  </a:lnTo>
                  <a:lnTo>
                    <a:pt x="33" y="37"/>
                  </a:lnTo>
                  <a:lnTo>
                    <a:pt x="20" y="50"/>
                  </a:lnTo>
                  <a:lnTo>
                    <a:pt x="11" y="67"/>
                  </a:lnTo>
                  <a:lnTo>
                    <a:pt x="9" y="88"/>
                  </a:lnTo>
                  <a:lnTo>
                    <a:pt x="11" y="90"/>
                  </a:lnTo>
                  <a:lnTo>
                    <a:pt x="11" y="97"/>
                  </a:lnTo>
                  <a:lnTo>
                    <a:pt x="7" y="101"/>
                  </a:lnTo>
                  <a:lnTo>
                    <a:pt x="5" y="101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2" y="65"/>
                  </a:lnTo>
                  <a:lnTo>
                    <a:pt x="11" y="43"/>
                  </a:lnTo>
                  <a:lnTo>
                    <a:pt x="28" y="28"/>
                  </a:lnTo>
                  <a:lnTo>
                    <a:pt x="50" y="19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Freeform 77"/>
            <p:cNvSpPr>
              <a:spLocks/>
            </p:cNvSpPr>
            <p:nvPr/>
          </p:nvSpPr>
          <p:spPr bwMode="auto">
            <a:xfrm>
              <a:off x="10226675" y="3346450"/>
              <a:ext cx="130175" cy="52388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64" y="3"/>
                </a:cxn>
                <a:cxn ang="0">
                  <a:pos x="82" y="14"/>
                </a:cxn>
                <a:cxn ang="0">
                  <a:pos x="75" y="24"/>
                </a:cxn>
                <a:cxn ang="0">
                  <a:pos x="60" y="14"/>
                </a:cxn>
                <a:cxn ang="0">
                  <a:pos x="45" y="11"/>
                </a:cxn>
                <a:cxn ang="0">
                  <a:pos x="30" y="14"/>
                </a:cxn>
                <a:cxn ang="0">
                  <a:pos x="19" y="22"/>
                </a:cxn>
                <a:cxn ang="0">
                  <a:pos x="11" y="29"/>
                </a:cxn>
                <a:cxn ang="0">
                  <a:pos x="10" y="33"/>
                </a:cxn>
                <a:cxn ang="0">
                  <a:pos x="0" y="27"/>
                </a:cxn>
                <a:cxn ang="0">
                  <a:pos x="13" y="14"/>
                </a:cxn>
                <a:cxn ang="0">
                  <a:pos x="26" y="5"/>
                </a:cxn>
                <a:cxn ang="0">
                  <a:pos x="43" y="0"/>
                </a:cxn>
              </a:cxnLst>
              <a:rect l="0" t="0" r="r" b="b"/>
              <a:pathLst>
                <a:path w="82" h="33">
                  <a:moveTo>
                    <a:pt x="43" y="0"/>
                  </a:moveTo>
                  <a:lnTo>
                    <a:pt x="64" y="3"/>
                  </a:lnTo>
                  <a:lnTo>
                    <a:pt x="82" y="14"/>
                  </a:lnTo>
                  <a:lnTo>
                    <a:pt x="75" y="24"/>
                  </a:lnTo>
                  <a:lnTo>
                    <a:pt x="60" y="14"/>
                  </a:lnTo>
                  <a:lnTo>
                    <a:pt x="45" y="11"/>
                  </a:lnTo>
                  <a:lnTo>
                    <a:pt x="30" y="14"/>
                  </a:lnTo>
                  <a:lnTo>
                    <a:pt x="19" y="22"/>
                  </a:lnTo>
                  <a:lnTo>
                    <a:pt x="11" y="29"/>
                  </a:lnTo>
                  <a:lnTo>
                    <a:pt x="10" y="33"/>
                  </a:lnTo>
                  <a:lnTo>
                    <a:pt x="0" y="27"/>
                  </a:lnTo>
                  <a:lnTo>
                    <a:pt x="13" y="14"/>
                  </a:lnTo>
                  <a:lnTo>
                    <a:pt x="26" y="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Freeform 78"/>
            <p:cNvSpPr>
              <a:spLocks noEditPoints="1"/>
            </p:cNvSpPr>
            <p:nvPr/>
          </p:nvSpPr>
          <p:spPr bwMode="auto">
            <a:xfrm>
              <a:off x="9999663" y="3336925"/>
              <a:ext cx="227012" cy="50800"/>
            </a:xfrm>
            <a:custGeom>
              <a:avLst/>
              <a:gdLst/>
              <a:ahLst/>
              <a:cxnLst>
                <a:cxn ang="0">
                  <a:pos x="13" y="11"/>
                </a:cxn>
                <a:cxn ang="0">
                  <a:pos x="2" y="13"/>
                </a:cxn>
                <a:cxn ang="0">
                  <a:pos x="0" y="13"/>
                </a:cxn>
                <a:cxn ang="0">
                  <a:pos x="13" y="11"/>
                </a:cxn>
                <a:cxn ang="0">
                  <a:pos x="95" y="0"/>
                </a:cxn>
                <a:cxn ang="0">
                  <a:pos x="110" y="2"/>
                </a:cxn>
                <a:cxn ang="0">
                  <a:pos x="125" y="7"/>
                </a:cxn>
                <a:cxn ang="0">
                  <a:pos x="136" y="19"/>
                </a:cxn>
                <a:cxn ang="0">
                  <a:pos x="140" y="26"/>
                </a:cxn>
                <a:cxn ang="0">
                  <a:pos x="143" y="32"/>
                </a:cxn>
                <a:cxn ang="0">
                  <a:pos x="136" y="26"/>
                </a:cxn>
                <a:cxn ang="0">
                  <a:pos x="121" y="17"/>
                </a:cxn>
                <a:cxn ang="0">
                  <a:pos x="100" y="11"/>
                </a:cxn>
                <a:cxn ang="0">
                  <a:pos x="89" y="9"/>
                </a:cxn>
                <a:cxn ang="0">
                  <a:pos x="52" y="9"/>
                </a:cxn>
                <a:cxn ang="0">
                  <a:pos x="32" y="11"/>
                </a:cxn>
                <a:cxn ang="0">
                  <a:pos x="13" y="11"/>
                </a:cxn>
                <a:cxn ang="0">
                  <a:pos x="30" y="9"/>
                </a:cxn>
                <a:cxn ang="0">
                  <a:pos x="48" y="6"/>
                </a:cxn>
                <a:cxn ang="0">
                  <a:pos x="67" y="4"/>
                </a:cxn>
                <a:cxn ang="0">
                  <a:pos x="84" y="2"/>
                </a:cxn>
                <a:cxn ang="0">
                  <a:pos x="95" y="0"/>
                </a:cxn>
              </a:cxnLst>
              <a:rect l="0" t="0" r="r" b="b"/>
              <a:pathLst>
                <a:path w="143" h="32">
                  <a:moveTo>
                    <a:pt x="13" y="11"/>
                  </a:moveTo>
                  <a:lnTo>
                    <a:pt x="2" y="13"/>
                  </a:lnTo>
                  <a:lnTo>
                    <a:pt x="0" y="13"/>
                  </a:lnTo>
                  <a:lnTo>
                    <a:pt x="13" y="11"/>
                  </a:lnTo>
                  <a:close/>
                  <a:moveTo>
                    <a:pt x="95" y="0"/>
                  </a:moveTo>
                  <a:lnTo>
                    <a:pt x="110" y="2"/>
                  </a:lnTo>
                  <a:lnTo>
                    <a:pt x="125" y="7"/>
                  </a:lnTo>
                  <a:lnTo>
                    <a:pt x="136" y="19"/>
                  </a:lnTo>
                  <a:lnTo>
                    <a:pt x="140" y="26"/>
                  </a:lnTo>
                  <a:lnTo>
                    <a:pt x="143" y="32"/>
                  </a:lnTo>
                  <a:lnTo>
                    <a:pt x="136" y="26"/>
                  </a:lnTo>
                  <a:lnTo>
                    <a:pt x="121" y="17"/>
                  </a:lnTo>
                  <a:lnTo>
                    <a:pt x="100" y="11"/>
                  </a:lnTo>
                  <a:lnTo>
                    <a:pt x="89" y="9"/>
                  </a:lnTo>
                  <a:lnTo>
                    <a:pt x="52" y="9"/>
                  </a:lnTo>
                  <a:lnTo>
                    <a:pt x="32" y="11"/>
                  </a:lnTo>
                  <a:lnTo>
                    <a:pt x="13" y="11"/>
                  </a:lnTo>
                  <a:lnTo>
                    <a:pt x="30" y="9"/>
                  </a:lnTo>
                  <a:lnTo>
                    <a:pt x="48" y="6"/>
                  </a:lnTo>
                  <a:lnTo>
                    <a:pt x="67" y="4"/>
                  </a:lnTo>
                  <a:lnTo>
                    <a:pt x="84" y="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Freeform 79"/>
            <p:cNvSpPr>
              <a:spLocks/>
            </p:cNvSpPr>
            <p:nvPr/>
          </p:nvSpPr>
          <p:spPr bwMode="auto">
            <a:xfrm>
              <a:off x="10472738" y="3262313"/>
              <a:ext cx="179387" cy="5715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86" y="0"/>
                </a:cxn>
                <a:cxn ang="0">
                  <a:pos x="97" y="6"/>
                </a:cxn>
                <a:cxn ang="0">
                  <a:pos x="106" y="17"/>
                </a:cxn>
                <a:cxn ang="0">
                  <a:pos x="113" y="36"/>
                </a:cxn>
                <a:cxn ang="0">
                  <a:pos x="112" y="32"/>
                </a:cxn>
                <a:cxn ang="0">
                  <a:pos x="106" y="23"/>
                </a:cxn>
                <a:cxn ang="0">
                  <a:pos x="95" y="13"/>
                </a:cxn>
                <a:cxn ang="0">
                  <a:pos x="80" y="8"/>
                </a:cxn>
                <a:cxn ang="0">
                  <a:pos x="52" y="8"/>
                </a:cxn>
                <a:cxn ang="0">
                  <a:pos x="35" y="10"/>
                </a:cxn>
                <a:cxn ang="0">
                  <a:pos x="17" y="12"/>
                </a:cxn>
                <a:cxn ang="0">
                  <a:pos x="5" y="13"/>
                </a:cxn>
                <a:cxn ang="0">
                  <a:pos x="0" y="13"/>
                </a:cxn>
                <a:cxn ang="0">
                  <a:pos x="65" y="0"/>
                </a:cxn>
              </a:cxnLst>
              <a:rect l="0" t="0" r="r" b="b"/>
              <a:pathLst>
                <a:path w="113" h="36">
                  <a:moveTo>
                    <a:pt x="65" y="0"/>
                  </a:moveTo>
                  <a:lnTo>
                    <a:pt x="86" y="0"/>
                  </a:lnTo>
                  <a:lnTo>
                    <a:pt x="97" y="6"/>
                  </a:lnTo>
                  <a:lnTo>
                    <a:pt x="106" y="17"/>
                  </a:lnTo>
                  <a:lnTo>
                    <a:pt x="113" y="36"/>
                  </a:lnTo>
                  <a:lnTo>
                    <a:pt x="112" y="32"/>
                  </a:lnTo>
                  <a:lnTo>
                    <a:pt x="106" y="23"/>
                  </a:lnTo>
                  <a:lnTo>
                    <a:pt x="95" y="13"/>
                  </a:lnTo>
                  <a:lnTo>
                    <a:pt x="80" y="8"/>
                  </a:lnTo>
                  <a:lnTo>
                    <a:pt x="52" y="8"/>
                  </a:lnTo>
                  <a:lnTo>
                    <a:pt x="35" y="10"/>
                  </a:lnTo>
                  <a:lnTo>
                    <a:pt x="17" y="12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Freeform 80"/>
            <p:cNvSpPr>
              <a:spLocks/>
            </p:cNvSpPr>
            <p:nvPr/>
          </p:nvSpPr>
          <p:spPr bwMode="auto">
            <a:xfrm>
              <a:off x="9842500" y="4144963"/>
              <a:ext cx="325437" cy="260350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125" y="164"/>
                </a:cxn>
                <a:cxn ang="0">
                  <a:pos x="110" y="157"/>
                </a:cxn>
                <a:cxn ang="0">
                  <a:pos x="93" y="145"/>
                </a:cxn>
                <a:cxn ang="0">
                  <a:pos x="73" y="129"/>
                </a:cxn>
                <a:cxn ang="0">
                  <a:pos x="49" y="103"/>
                </a:cxn>
                <a:cxn ang="0">
                  <a:pos x="36" y="84"/>
                </a:cxn>
                <a:cxn ang="0">
                  <a:pos x="23" y="62"/>
                </a:cxn>
                <a:cxn ang="0">
                  <a:pos x="11" y="39"/>
                </a:cxn>
                <a:cxn ang="0">
                  <a:pos x="4" y="21"/>
                </a:cxn>
                <a:cxn ang="0">
                  <a:pos x="0" y="6"/>
                </a:cxn>
                <a:cxn ang="0">
                  <a:pos x="13" y="7"/>
                </a:cxn>
                <a:cxn ang="0">
                  <a:pos x="39" y="15"/>
                </a:cxn>
                <a:cxn ang="0">
                  <a:pos x="54" y="21"/>
                </a:cxn>
                <a:cxn ang="0">
                  <a:pos x="75" y="24"/>
                </a:cxn>
                <a:cxn ang="0">
                  <a:pos x="99" y="28"/>
                </a:cxn>
                <a:cxn ang="0">
                  <a:pos x="131" y="28"/>
                </a:cxn>
                <a:cxn ang="0">
                  <a:pos x="138" y="26"/>
                </a:cxn>
                <a:cxn ang="0">
                  <a:pos x="151" y="21"/>
                </a:cxn>
                <a:cxn ang="0">
                  <a:pos x="168" y="15"/>
                </a:cxn>
                <a:cxn ang="0">
                  <a:pos x="185" y="7"/>
                </a:cxn>
                <a:cxn ang="0">
                  <a:pos x="198" y="2"/>
                </a:cxn>
                <a:cxn ang="0">
                  <a:pos x="205" y="0"/>
                </a:cxn>
              </a:cxnLst>
              <a:rect l="0" t="0" r="r" b="b"/>
              <a:pathLst>
                <a:path w="205" h="164">
                  <a:moveTo>
                    <a:pt x="205" y="0"/>
                  </a:moveTo>
                  <a:lnTo>
                    <a:pt x="125" y="164"/>
                  </a:lnTo>
                  <a:lnTo>
                    <a:pt x="110" y="157"/>
                  </a:lnTo>
                  <a:lnTo>
                    <a:pt x="93" y="145"/>
                  </a:lnTo>
                  <a:lnTo>
                    <a:pt x="73" y="129"/>
                  </a:lnTo>
                  <a:lnTo>
                    <a:pt x="49" y="103"/>
                  </a:lnTo>
                  <a:lnTo>
                    <a:pt x="36" y="84"/>
                  </a:lnTo>
                  <a:lnTo>
                    <a:pt x="23" y="62"/>
                  </a:lnTo>
                  <a:lnTo>
                    <a:pt x="11" y="39"/>
                  </a:lnTo>
                  <a:lnTo>
                    <a:pt x="4" y="21"/>
                  </a:lnTo>
                  <a:lnTo>
                    <a:pt x="0" y="6"/>
                  </a:lnTo>
                  <a:lnTo>
                    <a:pt x="13" y="7"/>
                  </a:lnTo>
                  <a:lnTo>
                    <a:pt x="39" y="15"/>
                  </a:lnTo>
                  <a:lnTo>
                    <a:pt x="54" y="21"/>
                  </a:lnTo>
                  <a:lnTo>
                    <a:pt x="75" y="24"/>
                  </a:lnTo>
                  <a:lnTo>
                    <a:pt x="99" y="28"/>
                  </a:lnTo>
                  <a:lnTo>
                    <a:pt x="131" y="28"/>
                  </a:lnTo>
                  <a:lnTo>
                    <a:pt x="138" y="26"/>
                  </a:lnTo>
                  <a:lnTo>
                    <a:pt x="151" y="21"/>
                  </a:lnTo>
                  <a:lnTo>
                    <a:pt x="168" y="15"/>
                  </a:lnTo>
                  <a:lnTo>
                    <a:pt x="185" y="7"/>
                  </a:lnTo>
                  <a:lnTo>
                    <a:pt x="198" y="2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Freeform 81"/>
            <p:cNvSpPr>
              <a:spLocks/>
            </p:cNvSpPr>
            <p:nvPr/>
          </p:nvSpPr>
          <p:spPr bwMode="auto">
            <a:xfrm>
              <a:off x="10167938" y="4121150"/>
              <a:ext cx="290512" cy="260350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179" y="43"/>
                </a:cxn>
                <a:cxn ang="0">
                  <a:pos x="171" y="80"/>
                </a:cxn>
                <a:cxn ang="0">
                  <a:pos x="162" y="110"/>
                </a:cxn>
                <a:cxn ang="0">
                  <a:pos x="153" y="134"/>
                </a:cxn>
                <a:cxn ang="0">
                  <a:pos x="145" y="151"/>
                </a:cxn>
                <a:cxn ang="0">
                  <a:pos x="138" y="160"/>
                </a:cxn>
                <a:cxn ang="0">
                  <a:pos x="136" y="164"/>
                </a:cxn>
                <a:cxn ang="0">
                  <a:pos x="0" y="15"/>
                </a:cxn>
                <a:cxn ang="0">
                  <a:pos x="4" y="17"/>
                </a:cxn>
                <a:cxn ang="0">
                  <a:pos x="15" y="19"/>
                </a:cxn>
                <a:cxn ang="0">
                  <a:pos x="32" y="22"/>
                </a:cxn>
                <a:cxn ang="0">
                  <a:pos x="54" y="24"/>
                </a:cxn>
                <a:cxn ang="0">
                  <a:pos x="80" y="24"/>
                </a:cxn>
                <a:cxn ang="0">
                  <a:pos x="110" y="22"/>
                </a:cxn>
                <a:cxn ang="0">
                  <a:pos x="136" y="21"/>
                </a:cxn>
                <a:cxn ang="0">
                  <a:pos x="160" y="13"/>
                </a:cxn>
                <a:cxn ang="0">
                  <a:pos x="168" y="13"/>
                </a:cxn>
                <a:cxn ang="0">
                  <a:pos x="173" y="11"/>
                </a:cxn>
                <a:cxn ang="0">
                  <a:pos x="183" y="0"/>
                </a:cxn>
              </a:cxnLst>
              <a:rect l="0" t="0" r="r" b="b"/>
              <a:pathLst>
                <a:path w="183" h="164">
                  <a:moveTo>
                    <a:pt x="183" y="0"/>
                  </a:moveTo>
                  <a:lnTo>
                    <a:pt x="179" y="43"/>
                  </a:lnTo>
                  <a:lnTo>
                    <a:pt x="171" y="80"/>
                  </a:lnTo>
                  <a:lnTo>
                    <a:pt x="162" y="110"/>
                  </a:lnTo>
                  <a:lnTo>
                    <a:pt x="153" y="134"/>
                  </a:lnTo>
                  <a:lnTo>
                    <a:pt x="145" y="151"/>
                  </a:lnTo>
                  <a:lnTo>
                    <a:pt x="138" y="160"/>
                  </a:lnTo>
                  <a:lnTo>
                    <a:pt x="136" y="164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15" y="19"/>
                  </a:lnTo>
                  <a:lnTo>
                    <a:pt x="32" y="22"/>
                  </a:lnTo>
                  <a:lnTo>
                    <a:pt x="54" y="24"/>
                  </a:lnTo>
                  <a:lnTo>
                    <a:pt x="80" y="24"/>
                  </a:lnTo>
                  <a:lnTo>
                    <a:pt x="110" y="22"/>
                  </a:lnTo>
                  <a:lnTo>
                    <a:pt x="136" y="21"/>
                  </a:lnTo>
                  <a:lnTo>
                    <a:pt x="160" y="13"/>
                  </a:lnTo>
                  <a:lnTo>
                    <a:pt x="168" y="13"/>
                  </a:lnTo>
                  <a:lnTo>
                    <a:pt x="173" y="11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Freeform 82"/>
            <p:cNvSpPr>
              <a:spLocks/>
            </p:cNvSpPr>
            <p:nvPr/>
          </p:nvSpPr>
          <p:spPr bwMode="auto">
            <a:xfrm>
              <a:off x="9842500" y="4144963"/>
              <a:ext cx="325437" cy="228600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125" y="144"/>
                </a:cxn>
                <a:cxn ang="0">
                  <a:pos x="121" y="142"/>
                </a:cxn>
                <a:cxn ang="0">
                  <a:pos x="112" y="136"/>
                </a:cxn>
                <a:cxn ang="0">
                  <a:pos x="99" y="129"/>
                </a:cxn>
                <a:cxn ang="0">
                  <a:pos x="84" y="116"/>
                </a:cxn>
                <a:cxn ang="0">
                  <a:pos x="65" y="101"/>
                </a:cxn>
                <a:cxn ang="0">
                  <a:pos x="49" y="84"/>
                </a:cxn>
                <a:cxn ang="0">
                  <a:pos x="37" y="71"/>
                </a:cxn>
                <a:cxn ang="0">
                  <a:pos x="28" y="54"/>
                </a:cxn>
                <a:cxn ang="0">
                  <a:pos x="17" y="37"/>
                </a:cxn>
                <a:cxn ang="0">
                  <a:pos x="4" y="11"/>
                </a:cxn>
                <a:cxn ang="0">
                  <a:pos x="0" y="6"/>
                </a:cxn>
                <a:cxn ang="0">
                  <a:pos x="71" y="6"/>
                </a:cxn>
                <a:cxn ang="0">
                  <a:pos x="118" y="4"/>
                </a:cxn>
                <a:cxn ang="0">
                  <a:pos x="170" y="2"/>
                </a:cxn>
                <a:cxn ang="0">
                  <a:pos x="205" y="0"/>
                </a:cxn>
              </a:cxnLst>
              <a:rect l="0" t="0" r="r" b="b"/>
              <a:pathLst>
                <a:path w="205" h="144">
                  <a:moveTo>
                    <a:pt x="205" y="0"/>
                  </a:moveTo>
                  <a:lnTo>
                    <a:pt x="125" y="144"/>
                  </a:lnTo>
                  <a:lnTo>
                    <a:pt x="121" y="142"/>
                  </a:lnTo>
                  <a:lnTo>
                    <a:pt x="112" y="136"/>
                  </a:lnTo>
                  <a:lnTo>
                    <a:pt x="99" y="129"/>
                  </a:lnTo>
                  <a:lnTo>
                    <a:pt x="84" y="116"/>
                  </a:lnTo>
                  <a:lnTo>
                    <a:pt x="65" y="101"/>
                  </a:lnTo>
                  <a:lnTo>
                    <a:pt x="49" y="84"/>
                  </a:lnTo>
                  <a:lnTo>
                    <a:pt x="37" y="71"/>
                  </a:lnTo>
                  <a:lnTo>
                    <a:pt x="28" y="54"/>
                  </a:lnTo>
                  <a:lnTo>
                    <a:pt x="17" y="37"/>
                  </a:lnTo>
                  <a:lnTo>
                    <a:pt x="4" y="11"/>
                  </a:lnTo>
                  <a:lnTo>
                    <a:pt x="0" y="6"/>
                  </a:lnTo>
                  <a:lnTo>
                    <a:pt x="71" y="6"/>
                  </a:lnTo>
                  <a:lnTo>
                    <a:pt x="118" y="4"/>
                  </a:lnTo>
                  <a:lnTo>
                    <a:pt x="170" y="2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2" name="Freeform 83"/>
            <p:cNvSpPr>
              <a:spLocks/>
            </p:cNvSpPr>
            <p:nvPr/>
          </p:nvSpPr>
          <p:spPr bwMode="auto">
            <a:xfrm>
              <a:off x="10171113" y="4121150"/>
              <a:ext cx="287337" cy="225425"/>
            </a:xfrm>
            <a:custGeom>
              <a:avLst/>
              <a:gdLst/>
              <a:ahLst/>
              <a:cxnLst>
                <a:cxn ang="0">
                  <a:pos x="181" y="0"/>
                </a:cxn>
                <a:cxn ang="0">
                  <a:pos x="179" y="13"/>
                </a:cxn>
                <a:cxn ang="0">
                  <a:pos x="177" y="32"/>
                </a:cxn>
                <a:cxn ang="0">
                  <a:pos x="171" y="52"/>
                </a:cxn>
                <a:cxn ang="0">
                  <a:pos x="168" y="71"/>
                </a:cxn>
                <a:cxn ang="0">
                  <a:pos x="160" y="93"/>
                </a:cxn>
                <a:cxn ang="0">
                  <a:pos x="151" y="114"/>
                </a:cxn>
                <a:cxn ang="0">
                  <a:pos x="145" y="129"/>
                </a:cxn>
                <a:cxn ang="0">
                  <a:pos x="140" y="138"/>
                </a:cxn>
                <a:cxn ang="0">
                  <a:pos x="138" y="142"/>
                </a:cxn>
                <a:cxn ang="0">
                  <a:pos x="0" y="15"/>
                </a:cxn>
                <a:cxn ang="0">
                  <a:pos x="9" y="15"/>
                </a:cxn>
                <a:cxn ang="0">
                  <a:pos x="93" y="9"/>
                </a:cxn>
                <a:cxn ang="0">
                  <a:pos x="177" y="2"/>
                </a:cxn>
                <a:cxn ang="0">
                  <a:pos x="181" y="0"/>
                </a:cxn>
              </a:cxnLst>
              <a:rect l="0" t="0" r="r" b="b"/>
              <a:pathLst>
                <a:path w="181" h="142">
                  <a:moveTo>
                    <a:pt x="181" y="0"/>
                  </a:moveTo>
                  <a:lnTo>
                    <a:pt x="179" y="13"/>
                  </a:lnTo>
                  <a:lnTo>
                    <a:pt x="177" y="32"/>
                  </a:lnTo>
                  <a:lnTo>
                    <a:pt x="171" y="52"/>
                  </a:lnTo>
                  <a:lnTo>
                    <a:pt x="168" y="71"/>
                  </a:lnTo>
                  <a:lnTo>
                    <a:pt x="160" y="93"/>
                  </a:lnTo>
                  <a:lnTo>
                    <a:pt x="151" y="114"/>
                  </a:lnTo>
                  <a:lnTo>
                    <a:pt x="145" y="129"/>
                  </a:lnTo>
                  <a:lnTo>
                    <a:pt x="140" y="138"/>
                  </a:lnTo>
                  <a:lnTo>
                    <a:pt x="138" y="142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93" y="9"/>
                  </a:lnTo>
                  <a:lnTo>
                    <a:pt x="177" y="2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87" name="Group 186"/>
          <p:cNvGrpSpPr/>
          <p:nvPr/>
        </p:nvGrpSpPr>
        <p:grpSpPr>
          <a:xfrm>
            <a:off x="9058290" y="5651062"/>
            <a:ext cx="303804" cy="470551"/>
            <a:chOff x="8431213" y="4100513"/>
            <a:chExt cx="1397000" cy="2163763"/>
          </a:xfrm>
        </p:grpSpPr>
        <p:sp>
          <p:nvSpPr>
            <p:cNvPr id="188" name="Freeform 108"/>
            <p:cNvSpPr>
              <a:spLocks/>
            </p:cNvSpPr>
            <p:nvPr/>
          </p:nvSpPr>
          <p:spPr bwMode="auto">
            <a:xfrm>
              <a:off x="9450388" y="4870450"/>
              <a:ext cx="377825" cy="292100"/>
            </a:xfrm>
            <a:custGeom>
              <a:avLst/>
              <a:gdLst/>
              <a:ahLst/>
              <a:cxnLst>
                <a:cxn ang="0">
                  <a:pos x="134" y="0"/>
                </a:cxn>
                <a:cxn ang="0">
                  <a:pos x="134" y="3"/>
                </a:cxn>
                <a:cxn ang="0">
                  <a:pos x="137" y="12"/>
                </a:cxn>
                <a:cxn ang="0">
                  <a:pos x="139" y="21"/>
                </a:cxn>
                <a:cxn ang="0">
                  <a:pos x="145" y="36"/>
                </a:cxn>
                <a:cxn ang="0">
                  <a:pos x="152" y="50"/>
                </a:cxn>
                <a:cxn ang="0">
                  <a:pos x="161" y="64"/>
                </a:cxn>
                <a:cxn ang="0">
                  <a:pos x="172" y="77"/>
                </a:cxn>
                <a:cxn ang="0">
                  <a:pos x="185" y="88"/>
                </a:cxn>
                <a:cxn ang="0">
                  <a:pos x="200" y="95"/>
                </a:cxn>
                <a:cxn ang="0">
                  <a:pos x="217" y="96"/>
                </a:cxn>
                <a:cxn ang="0">
                  <a:pos x="238" y="92"/>
                </a:cxn>
                <a:cxn ang="0">
                  <a:pos x="235" y="95"/>
                </a:cxn>
                <a:cxn ang="0">
                  <a:pos x="231" y="101"/>
                </a:cxn>
                <a:cxn ang="0">
                  <a:pos x="224" y="110"/>
                </a:cxn>
                <a:cxn ang="0">
                  <a:pos x="213" y="122"/>
                </a:cxn>
                <a:cxn ang="0">
                  <a:pos x="199" y="136"/>
                </a:cxn>
                <a:cxn ang="0">
                  <a:pos x="180" y="148"/>
                </a:cxn>
                <a:cxn ang="0">
                  <a:pos x="159" y="161"/>
                </a:cxn>
                <a:cxn ang="0">
                  <a:pos x="135" y="172"/>
                </a:cxn>
                <a:cxn ang="0">
                  <a:pos x="107" y="180"/>
                </a:cxn>
                <a:cxn ang="0">
                  <a:pos x="74" y="184"/>
                </a:cxn>
                <a:cxn ang="0">
                  <a:pos x="39" y="184"/>
                </a:cxn>
                <a:cxn ang="0">
                  <a:pos x="0" y="178"/>
                </a:cxn>
                <a:cxn ang="0">
                  <a:pos x="134" y="0"/>
                </a:cxn>
              </a:cxnLst>
              <a:rect l="0" t="0" r="r" b="b"/>
              <a:pathLst>
                <a:path w="238" h="184">
                  <a:moveTo>
                    <a:pt x="134" y="0"/>
                  </a:moveTo>
                  <a:lnTo>
                    <a:pt x="134" y="3"/>
                  </a:lnTo>
                  <a:lnTo>
                    <a:pt x="137" y="12"/>
                  </a:lnTo>
                  <a:lnTo>
                    <a:pt x="139" y="21"/>
                  </a:lnTo>
                  <a:lnTo>
                    <a:pt x="145" y="36"/>
                  </a:lnTo>
                  <a:lnTo>
                    <a:pt x="152" y="50"/>
                  </a:lnTo>
                  <a:lnTo>
                    <a:pt x="161" y="64"/>
                  </a:lnTo>
                  <a:lnTo>
                    <a:pt x="172" y="77"/>
                  </a:lnTo>
                  <a:lnTo>
                    <a:pt x="185" y="88"/>
                  </a:lnTo>
                  <a:lnTo>
                    <a:pt x="200" y="95"/>
                  </a:lnTo>
                  <a:lnTo>
                    <a:pt x="217" y="96"/>
                  </a:lnTo>
                  <a:lnTo>
                    <a:pt x="238" y="92"/>
                  </a:lnTo>
                  <a:lnTo>
                    <a:pt x="235" y="95"/>
                  </a:lnTo>
                  <a:lnTo>
                    <a:pt x="231" y="101"/>
                  </a:lnTo>
                  <a:lnTo>
                    <a:pt x="224" y="110"/>
                  </a:lnTo>
                  <a:lnTo>
                    <a:pt x="213" y="122"/>
                  </a:lnTo>
                  <a:lnTo>
                    <a:pt x="199" y="136"/>
                  </a:lnTo>
                  <a:lnTo>
                    <a:pt x="180" y="148"/>
                  </a:lnTo>
                  <a:lnTo>
                    <a:pt x="159" y="161"/>
                  </a:lnTo>
                  <a:lnTo>
                    <a:pt x="135" y="172"/>
                  </a:lnTo>
                  <a:lnTo>
                    <a:pt x="107" y="180"/>
                  </a:lnTo>
                  <a:lnTo>
                    <a:pt x="74" y="184"/>
                  </a:lnTo>
                  <a:lnTo>
                    <a:pt x="39" y="184"/>
                  </a:lnTo>
                  <a:lnTo>
                    <a:pt x="0" y="178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04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9" name="Freeform 109"/>
            <p:cNvSpPr>
              <a:spLocks/>
            </p:cNvSpPr>
            <p:nvPr/>
          </p:nvSpPr>
          <p:spPr bwMode="auto">
            <a:xfrm>
              <a:off x="8618538" y="4198938"/>
              <a:ext cx="1116013" cy="1077913"/>
            </a:xfrm>
            <a:custGeom>
              <a:avLst/>
              <a:gdLst/>
              <a:ahLst/>
              <a:cxnLst>
                <a:cxn ang="0">
                  <a:pos x="342" y="0"/>
                </a:cxn>
                <a:cxn ang="0">
                  <a:pos x="387" y="4"/>
                </a:cxn>
                <a:cxn ang="0">
                  <a:pos x="433" y="14"/>
                </a:cxn>
                <a:cxn ang="0">
                  <a:pos x="480" y="31"/>
                </a:cxn>
                <a:cxn ang="0">
                  <a:pos x="519" y="51"/>
                </a:cxn>
                <a:cxn ang="0">
                  <a:pos x="556" y="76"/>
                </a:cxn>
                <a:cxn ang="0">
                  <a:pos x="590" y="107"/>
                </a:cxn>
                <a:cxn ang="0">
                  <a:pos x="618" y="141"/>
                </a:cxn>
                <a:cxn ang="0">
                  <a:pos x="644" y="179"/>
                </a:cxn>
                <a:cxn ang="0">
                  <a:pos x="663" y="219"/>
                </a:cxn>
                <a:cxn ang="0">
                  <a:pos x="680" y="260"/>
                </a:cxn>
                <a:cxn ang="0">
                  <a:pos x="693" y="302"/>
                </a:cxn>
                <a:cxn ang="0">
                  <a:pos x="700" y="344"/>
                </a:cxn>
                <a:cxn ang="0">
                  <a:pos x="703" y="385"/>
                </a:cxn>
                <a:cxn ang="0">
                  <a:pos x="701" y="425"/>
                </a:cxn>
                <a:cxn ang="0">
                  <a:pos x="694" y="463"/>
                </a:cxn>
                <a:cxn ang="0">
                  <a:pos x="683" y="498"/>
                </a:cxn>
                <a:cxn ang="0">
                  <a:pos x="663" y="538"/>
                </a:cxn>
                <a:cxn ang="0">
                  <a:pos x="639" y="571"/>
                </a:cxn>
                <a:cxn ang="0">
                  <a:pos x="610" y="601"/>
                </a:cxn>
                <a:cxn ang="0">
                  <a:pos x="577" y="627"/>
                </a:cxn>
                <a:cxn ang="0">
                  <a:pos x="541" y="648"/>
                </a:cxn>
                <a:cxn ang="0">
                  <a:pos x="501" y="663"/>
                </a:cxn>
                <a:cxn ang="0">
                  <a:pos x="460" y="673"/>
                </a:cxn>
                <a:cxn ang="0">
                  <a:pos x="416" y="679"/>
                </a:cxn>
                <a:cxn ang="0">
                  <a:pos x="371" y="679"/>
                </a:cxn>
                <a:cxn ang="0">
                  <a:pos x="326" y="673"/>
                </a:cxn>
                <a:cxn ang="0">
                  <a:pos x="280" y="662"/>
                </a:cxn>
                <a:cxn ang="0">
                  <a:pos x="234" y="646"/>
                </a:cxn>
                <a:cxn ang="0">
                  <a:pos x="186" y="622"/>
                </a:cxn>
                <a:cxn ang="0">
                  <a:pos x="143" y="593"/>
                </a:cxn>
                <a:cxn ang="0">
                  <a:pos x="105" y="560"/>
                </a:cxn>
                <a:cxn ang="0">
                  <a:pos x="72" y="522"/>
                </a:cxn>
                <a:cxn ang="0">
                  <a:pos x="44" y="481"/>
                </a:cxn>
                <a:cxn ang="0">
                  <a:pos x="23" y="436"/>
                </a:cxn>
                <a:cxn ang="0">
                  <a:pos x="9" y="391"/>
                </a:cxn>
                <a:cxn ang="0">
                  <a:pos x="2" y="343"/>
                </a:cxn>
                <a:cxn ang="0">
                  <a:pos x="0" y="295"/>
                </a:cxn>
                <a:cxn ang="0">
                  <a:pos x="9" y="247"/>
                </a:cxn>
                <a:cxn ang="0">
                  <a:pos x="24" y="198"/>
                </a:cxn>
                <a:cxn ang="0">
                  <a:pos x="44" y="157"/>
                </a:cxn>
                <a:cxn ang="0">
                  <a:pos x="71" y="120"/>
                </a:cxn>
                <a:cxn ang="0">
                  <a:pos x="100" y="87"/>
                </a:cxn>
                <a:cxn ang="0">
                  <a:pos x="134" y="61"/>
                </a:cxn>
                <a:cxn ang="0">
                  <a:pos x="171" y="38"/>
                </a:cxn>
                <a:cxn ang="0">
                  <a:pos x="210" y="20"/>
                </a:cxn>
                <a:cxn ang="0">
                  <a:pos x="253" y="8"/>
                </a:cxn>
                <a:cxn ang="0">
                  <a:pos x="297" y="1"/>
                </a:cxn>
                <a:cxn ang="0">
                  <a:pos x="342" y="0"/>
                </a:cxn>
              </a:cxnLst>
              <a:rect l="0" t="0" r="r" b="b"/>
              <a:pathLst>
                <a:path w="703" h="679">
                  <a:moveTo>
                    <a:pt x="342" y="0"/>
                  </a:moveTo>
                  <a:lnTo>
                    <a:pt x="387" y="4"/>
                  </a:lnTo>
                  <a:lnTo>
                    <a:pt x="433" y="14"/>
                  </a:lnTo>
                  <a:lnTo>
                    <a:pt x="480" y="31"/>
                  </a:lnTo>
                  <a:lnTo>
                    <a:pt x="519" y="51"/>
                  </a:lnTo>
                  <a:lnTo>
                    <a:pt x="556" y="76"/>
                  </a:lnTo>
                  <a:lnTo>
                    <a:pt x="590" y="107"/>
                  </a:lnTo>
                  <a:lnTo>
                    <a:pt x="618" y="141"/>
                  </a:lnTo>
                  <a:lnTo>
                    <a:pt x="644" y="179"/>
                  </a:lnTo>
                  <a:lnTo>
                    <a:pt x="663" y="219"/>
                  </a:lnTo>
                  <a:lnTo>
                    <a:pt x="680" y="260"/>
                  </a:lnTo>
                  <a:lnTo>
                    <a:pt x="693" y="302"/>
                  </a:lnTo>
                  <a:lnTo>
                    <a:pt x="700" y="344"/>
                  </a:lnTo>
                  <a:lnTo>
                    <a:pt x="703" y="385"/>
                  </a:lnTo>
                  <a:lnTo>
                    <a:pt x="701" y="425"/>
                  </a:lnTo>
                  <a:lnTo>
                    <a:pt x="694" y="463"/>
                  </a:lnTo>
                  <a:lnTo>
                    <a:pt x="683" y="498"/>
                  </a:lnTo>
                  <a:lnTo>
                    <a:pt x="663" y="538"/>
                  </a:lnTo>
                  <a:lnTo>
                    <a:pt x="639" y="571"/>
                  </a:lnTo>
                  <a:lnTo>
                    <a:pt x="610" y="601"/>
                  </a:lnTo>
                  <a:lnTo>
                    <a:pt x="577" y="627"/>
                  </a:lnTo>
                  <a:lnTo>
                    <a:pt x="541" y="648"/>
                  </a:lnTo>
                  <a:lnTo>
                    <a:pt x="501" y="663"/>
                  </a:lnTo>
                  <a:lnTo>
                    <a:pt x="460" y="673"/>
                  </a:lnTo>
                  <a:lnTo>
                    <a:pt x="416" y="679"/>
                  </a:lnTo>
                  <a:lnTo>
                    <a:pt x="371" y="679"/>
                  </a:lnTo>
                  <a:lnTo>
                    <a:pt x="326" y="673"/>
                  </a:lnTo>
                  <a:lnTo>
                    <a:pt x="280" y="662"/>
                  </a:lnTo>
                  <a:lnTo>
                    <a:pt x="234" y="646"/>
                  </a:lnTo>
                  <a:lnTo>
                    <a:pt x="186" y="622"/>
                  </a:lnTo>
                  <a:lnTo>
                    <a:pt x="143" y="593"/>
                  </a:lnTo>
                  <a:lnTo>
                    <a:pt x="105" y="560"/>
                  </a:lnTo>
                  <a:lnTo>
                    <a:pt x="72" y="522"/>
                  </a:lnTo>
                  <a:lnTo>
                    <a:pt x="44" y="481"/>
                  </a:lnTo>
                  <a:lnTo>
                    <a:pt x="23" y="436"/>
                  </a:lnTo>
                  <a:lnTo>
                    <a:pt x="9" y="391"/>
                  </a:lnTo>
                  <a:lnTo>
                    <a:pt x="2" y="343"/>
                  </a:lnTo>
                  <a:lnTo>
                    <a:pt x="0" y="295"/>
                  </a:lnTo>
                  <a:lnTo>
                    <a:pt x="9" y="247"/>
                  </a:lnTo>
                  <a:lnTo>
                    <a:pt x="24" y="198"/>
                  </a:lnTo>
                  <a:lnTo>
                    <a:pt x="44" y="157"/>
                  </a:lnTo>
                  <a:lnTo>
                    <a:pt x="71" y="120"/>
                  </a:lnTo>
                  <a:lnTo>
                    <a:pt x="100" y="87"/>
                  </a:lnTo>
                  <a:lnTo>
                    <a:pt x="134" y="61"/>
                  </a:lnTo>
                  <a:lnTo>
                    <a:pt x="171" y="38"/>
                  </a:lnTo>
                  <a:lnTo>
                    <a:pt x="210" y="20"/>
                  </a:lnTo>
                  <a:lnTo>
                    <a:pt x="253" y="8"/>
                  </a:lnTo>
                  <a:lnTo>
                    <a:pt x="297" y="1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0" name="Freeform 110"/>
            <p:cNvSpPr>
              <a:spLocks/>
            </p:cNvSpPr>
            <p:nvPr/>
          </p:nvSpPr>
          <p:spPr bwMode="auto">
            <a:xfrm>
              <a:off x="8724901" y="4260850"/>
              <a:ext cx="971550" cy="939800"/>
            </a:xfrm>
            <a:custGeom>
              <a:avLst/>
              <a:gdLst/>
              <a:ahLst/>
              <a:cxnLst>
                <a:cxn ang="0">
                  <a:pos x="286" y="0"/>
                </a:cxn>
                <a:cxn ang="0">
                  <a:pos x="330" y="3"/>
                </a:cxn>
                <a:cxn ang="0">
                  <a:pos x="373" y="12"/>
                </a:cxn>
                <a:cxn ang="0">
                  <a:pos x="417" y="27"/>
                </a:cxn>
                <a:cxn ang="0">
                  <a:pos x="455" y="47"/>
                </a:cxn>
                <a:cxn ang="0">
                  <a:pos x="489" y="71"/>
                </a:cxn>
                <a:cxn ang="0">
                  <a:pos x="520" y="101"/>
                </a:cxn>
                <a:cxn ang="0">
                  <a:pos x="546" y="135"/>
                </a:cxn>
                <a:cxn ang="0">
                  <a:pos x="568" y="170"/>
                </a:cxn>
                <a:cxn ang="0">
                  <a:pos x="585" y="209"/>
                </a:cxn>
                <a:cxn ang="0">
                  <a:pos x="599" y="247"/>
                </a:cxn>
                <a:cxn ang="0">
                  <a:pos x="608" y="288"/>
                </a:cxn>
                <a:cxn ang="0">
                  <a:pos x="612" y="328"/>
                </a:cxn>
                <a:cxn ang="0">
                  <a:pos x="610" y="366"/>
                </a:cxn>
                <a:cxn ang="0">
                  <a:pos x="605" y="401"/>
                </a:cxn>
                <a:cxn ang="0">
                  <a:pos x="595" y="435"/>
                </a:cxn>
                <a:cxn ang="0">
                  <a:pos x="575" y="472"/>
                </a:cxn>
                <a:cxn ang="0">
                  <a:pos x="551" y="504"/>
                </a:cxn>
                <a:cxn ang="0">
                  <a:pos x="523" y="531"/>
                </a:cxn>
                <a:cxn ang="0">
                  <a:pos x="491" y="554"/>
                </a:cxn>
                <a:cxn ang="0">
                  <a:pos x="455" y="572"/>
                </a:cxn>
                <a:cxn ang="0">
                  <a:pos x="417" y="583"/>
                </a:cxn>
                <a:cxn ang="0">
                  <a:pos x="376" y="590"/>
                </a:cxn>
                <a:cxn ang="0">
                  <a:pos x="334" y="592"/>
                </a:cxn>
                <a:cxn ang="0">
                  <a:pos x="290" y="589"/>
                </a:cxn>
                <a:cxn ang="0">
                  <a:pos x="246" y="579"/>
                </a:cxn>
                <a:cxn ang="0">
                  <a:pos x="203" y="564"/>
                </a:cxn>
                <a:cxn ang="0">
                  <a:pos x="158" y="541"/>
                </a:cxn>
                <a:cxn ang="0">
                  <a:pos x="117" y="513"/>
                </a:cxn>
                <a:cxn ang="0">
                  <a:pos x="81" y="479"/>
                </a:cxn>
                <a:cxn ang="0">
                  <a:pos x="52" y="441"/>
                </a:cxn>
                <a:cxn ang="0">
                  <a:pos x="28" y="400"/>
                </a:cxn>
                <a:cxn ang="0">
                  <a:pos x="11" y="358"/>
                </a:cxn>
                <a:cxn ang="0">
                  <a:pos x="1" y="312"/>
                </a:cxn>
                <a:cxn ang="0">
                  <a:pos x="0" y="266"/>
                </a:cxn>
                <a:cxn ang="0">
                  <a:pos x="5" y="219"/>
                </a:cxn>
                <a:cxn ang="0">
                  <a:pos x="19" y="173"/>
                </a:cxn>
                <a:cxn ang="0">
                  <a:pos x="39" y="135"/>
                </a:cxn>
                <a:cxn ang="0">
                  <a:pos x="64" y="99"/>
                </a:cxn>
                <a:cxn ang="0">
                  <a:pos x="94" y="70"/>
                </a:cxn>
                <a:cxn ang="0">
                  <a:pos x="127" y="46"/>
                </a:cxn>
                <a:cxn ang="0">
                  <a:pos x="163" y="26"/>
                </a:cxn>
                <a:cxn ang="0">
                  <a:pos x="203" y="12"/>
                </a:cxn>
                <a:cxn ang="0">
                  <a:pos x="244" y="3"/>
                </a:cxn>
                <a:cxn ang="0">
                  <a:pos x="286" y="0"/>
                </a:cxn>
              </a:cxnLst>
              <a:rect l="0" t="0" r="r" b="b"/>
              <a:pathLst>
                <a:path w="612" h="592">
                  <a:moveTo>
                    <a:pt x="286" y="0"/>
                  </a:moveTo>
                  <a:lnTo>
                    <a:pt x="330" y="3"/>
                  </a:lnTo>
                  <a:lnTo>
                    <a:pt x="373" y="12"/>
                  </a:lnTo>
                  <a:lnTo>
                    <a:pt x="417" y="27"/>
                  </a:lnTo>
                  <a:lnTo>
                    <a:pt x="455" y="47"/>
                  </a:lnTo>
                  <a:lnTo>
                    <a:pt x="489" y="71"/>
                  </a:lnTo>
                  <a:lnTo>
                    <a:pt x="520" y="101"/>
                  </a:lnTo>
                  <a:lnTo>
                    <a:pt x="546" y="135"/>
                  </a:lnTo>
                  <a:lnTo>
                    <a:pt x="568" y="170"/>
                  </a:lnTo>
                  <a:lnTo>
                    <a:pt x="585" y="209"/>
                  </a:lnTo>
                  <a:lnTo>
                    <a:pt x="599" y="247"/>
                  </a:lnTo>
                  <a:lnTo>
                    <a:pt x="608" y="288"/>
                  </a:lnTo>
                  <a:lnTo>
                    <a:pt x="612" y="328"/>
                  </a:lnTo>
                  <a:lnTo>
                    <a:pt x="610" y="366"/>
                  </a:lnTo>
                  <a:lnTo>
                    <a:pt x="605" y="401"/>
                  </a:lnTo>
                  <a:lnTo>
                    <a:pt x="595" y="435"/>
                  </a:lnTo>
                  <a:lnTo>
                    <a:pt x="575" y="472"/>
                  </a:lnTo>
                  <a:lnTo>
                    <a:pt x="551" y="504"/>
                  </a:lnTo>
                  <a:lnTo>
                    <a:pt x="523" y="531"/>
                  </a:lnTo>
                  <a:lnTo>
                    <a:pt x="491" y="554"/>
                  </a:lnTo>
                  <a:lnTo>
                    <a:pt x="455" y="572"/>
                  </a:lnTo>
                  <a:lnTo>
                    <a:pt x="417" y="583"/>
                  </a:lnTo>
                  <a:lnTo>
                    <a:pt x="376" y="590"/>
                  </a:lnTo>
                  <a:lnTo>
                    <a:pt x="334" y="592"/>
                  </a:lnTo>
                  <a:lnTo>
                    <a:pt x="290" y="589"/>
                  </a:lnTo>
                  <a:lnTo>
                    <a:pt x="246" y="579"/>
                  </a:lnTo>
                  <a:lnTo>
                    <a:pt x="203" y="564"/>
                  </a:lnTo>
                  <a:lnTo>
                    <a:pt x="158" y="541"/>
                  </a:lnTo>
                  <a:lnTo>
                    <a:pt x="117" y="513"/>
                  </a:lnTo>
                  <a:lnTo>
                    <a:pt x="81" y="479"/>
                  </a:lnTo>
                  <a:lnTo>
                    <a:pt x="52" y="441"/>
                  </a:lnTo>
                  <a:lnTo>
                    <a:pt x="28" y="400"/>
                  </a:lnTo>
                  <a:lnTo>
                    <a:pt x="11" y="358"/>
                  </a:lnTo>
                  <a:lnTo>
                    <a:pt x="1" y="312"/>
                  </a:lnTo>
                  <a:lnTo>
                    <a:pt x="0" y="266"/>
                  </a:lnTo>
                  <a:lnTo>
                    <a:pt x="5" y="219"/>
                  </a:lnTo>
                  <a:lnTo>
                    <a:pt x="19" y="173"/>
                  </a:lnTo>
                  <a:lnTo>
                    <a:pt x="39" y="135"/>
                  </a:lnTo>
                  <a:lnTo>
                    <a:pt x="64" y="99"/>
                  </a:lnTo>
                  <a:lnTo>
                    <a:pt x="94" y="70"/>
                  </a:lnTo>
                  <a:lnTo>
                    <a:pt x="127" y="46"/>
                  </a:lnTo>
                  <a:lnTo>
                    <a:pt x="163" y="26"/>
                  </a:lnTo>
                  <a:lnTo>
                    <a:pt x="203" y="12"/>
                  </a:lnTo>
                  <a:lnTo>
                    <a:pt x="244" y="3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FD8A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1" name="Freeform 111"/>
            <p:cNvSpPr>
              <a:spLocks/>
            </p:cNvSpPr>
            <p:nvPr/>
          </p:nvSpPr>
          <p:spPr bwMode="auto">
            <a:xfrm>
              <a:off x="9621838" y="4525963"/>
              <a:ext cx="74613" cy="385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3"/>
                </a:cxn>
                <a:cxn ang="0">
                  <a:pos x="7" y="10"/>
                </a:cxn>
                <a:cxn ang="0">
                  <a:pos x="14" y="23"/>
                </a:cxn>
                <a:cxn ang="0">
                  <a:pos x="23" y="41"/>
                </a:cxn>
                <a:cxn ang="0">
                  <a:pos x="31" y="63"/>
                </a:cxn>
                <a:cxn ang="0">
                  <a:pos x="40" y="90"/>
                </a:cxn>
                <a:cxn ang="0">
                  <a:pos x="44" y="123"/>
                </a:cxn>
                <a:cxn ang="0">
                  <a:pos x="47" y="158"/>
                </a:cxn>
                <a:cxn ang="0">
                  <a:pos x="44" y="198"/>
                </a:cxn>
                <a:cxn ang="0">
                  <a:pos x="36" y="243"/>
                </a:cxn>
                <a:cxn ang="0">
                  <a:pos x="37" y="237"/>
                </a:cxn>
                <a:cxn ang="0">
                  <a:pos x="38" y="226"/>
                </a:cxn>
                <a:cxn ang="0">
                  <a:pos x="40" y="206"/>
                </a:cxn>
                <a:cxn ang="0">
                  <a:pos x="40" y="181"/>
                </a:cxn>
                <a:cxn ang="0">
                  <a:pos x="38" y="150"/>
                </a:cxn>
                <a:cxn ang="0">
                  <a:pos x="34" y="116"/>
                </a:cxn>
                <a:cxn ang="0">
                  <a:pos x="27" y="78"/>
                </a:cxn>
                <a:cxn ang="0">
                  <a:pos x="16" y="39"/>
                </a:cxn>
                <a:cxn ang="0">
                  <a:pos x="0" y="0"/>
                </a:cxn>
              </a:cxnLst>
              <a:rect l="0" t="0" r="r" b="b"/>
              <a:pathLst>
                <a:path w="47" h="243">
                  <a:moveTo>
                    <a:pt x="0" y="0"/>
                  </a:moveTo>
                  <a:lnTo>
                    <a:pt x="2" y="3"/>
                  </a:lnTo>
                  <a:lnTo>
                    <a:pt x="7" y="10"/>
                  </a:lnTo>
                  <a:lnTo>
                    <a:pt x="14" y="23"/>
                  </a:lnTo>
                  <a:lnTo>
                    <a:pt x="23" y="41"/>
                  </a:lnTo>
                  <a:lnTo>
                    <a:pt x="31" y="63"/>
                  </a:lnTo>
                  <a:lnTo>
                    <a:pt x="40" y="90"/>
                  </a:lnTo>
                  <a:lnTo>
                    <a:pt x="44" y="123"/>
                  </a:lnTo>
                  <a:lnTo>
                    <a:pt x="47" y="158"/>
                  </a:lnTo>
                  <a:lnTo>
                    <a:pt x="44" y="198"/>
                  </a:lnTo>
                  <a:lnTo>
                    <a:pt x="36" y="243"/>
                  </a:lnTo>
                  <a:lnTo>
                    <a:pt x="37" y="237"/>
                  </a:lnTo>
                  <a:lnTo>
                    <a:pt x="38" y="226"/>
                  </a:lnTo>
                  <a:lnTo>
                    <a:pt x="40" y="206"/>
                  </a:lnTo>
                  <a:lnTo>
                    <a:pt x="40" y="181"/>
                  </a:lnTo>
                  <a:lnTo>
                    <a:pt x="38" y="150"/>
                  </a:lnTo>
                  <a:lnTo>
                    <a:pt x="34" y="116"/>
                  </a:lnTo>
                  <a:lnTo>
                    <a:pt x="27" y="78"/>
                  </a:lnTo>
                  <a:lnTo>
                    <a:pt x="16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2" name="Freeform 112"/>
            <p:cNvSpPr>
              <a:spLocks/>
            </p:cNvSpPr>
            <p:nvPr/>
          </p:nvSpPr>
          <p:spPr bwMode="auto">
            <a:xfrm>
              <a:off x="8431213" y="4100513"/>
              <a:ext cx="1201738" cy="1133475"/>
            </a:xfrm>
            <a:custGeom>
              <a:avLst/>
              <a:gdLst/>
              <a:ahLst/>
              <a:cxnLst>
                <a:cxn ang="0">
                  <a:pos x="547" y="3"/>
                </a:cxn>
                <a:cxn ang="0">
                  <a:pos x="623" y="18"/>
                </a:cxn>
                <a:cxn ang="0">
                  <a:pos x="692" y="53"/>
                </a:cxn>
                <a:cxn ang="0">
                  <a:pos x="738" y="104"/>
                </a:cxn>
                <a:cxn ang="0">
                  <a:pos x="757" y="168"/>
                </a:cxn>
                <a:cxn ang="0">
                  <a:pos x="747" y="240"/>
                </a:cxn>
                <a:cxn ang="0">
                  <a:pos x="704" y="315"/>
                </a:cxn>
                <a:cxn ang="0">
                  <a:pos x="646" y="365"/>
                </a:cxn>
                <a:cxn ang="0">
                  <a:pos x="581" y="395"/>
                </a:cxn>
                <a:cxn ang="0">
                  <a:pos x="516" y="408"/>
                </a:cxn>
                <a:cxn ang="0">
                  <a:pos x="461" y="409"/>
                </a:cxn>
                <a:cxn ang="0">
                  <a:pos x="422" y="406"/>
                </a:cxn>
                <a:cxn ang="0">
                  <a:pos x="406" y="405"/>
                </a:cxn>
                <a:cxn ang="0">
                  <a:pos x="429" y="357"/>
                </a:cxn>
                <a:cxn ang="0">
                  <a:pos x="426" y="317"/>
                </a:cxn>
                <a:cxn ang="0">
                  <a:pos x="407" y="285"/>
                </a:cxn>
                <a:cxn ang="0">
                  <a:pos x="379" y="261"/>
                </a:cxn>
                <a:cxn ang="0">
                  <a:pos x="351" y="243"/>
                </a:cxn>
                <a:cxn ang="0">
                  <a:pos x="327" y="233"/>
                </a:cxn>
                <a:cxn ang="0">
                  <a:pos x="319" y="228"/>
                </a:cxn>
                <a:cxn ang="0">
                  <a:pos x="344" y="329"/>
                </a:cxn>
                <a:cxn ang="0">
                  <a:pos x="343" y="420"/>
                </a:cxn>
                <a:cxn ang="0">
                  <a:pos x="320" y="502"/>
                </a:cxn>
                <a:cxn ang="0">
                  <a:pos x="285" y="574"/>
                </a:cxn>
                <a:cxn ang="0">
                  <a:pos x="244" y="632"/>
                </a:cxn>
                <a:cxn ang="0">
                  <a:pos x="206" y="676"/>
                </a:cxn>
                <a:cxn ang="0">
                  <a:pos x="176" y="704"/>
                </a:cxn>
                <a:cxn ang="0">
                  <a:pos x="165" y="714"/>
                </a:cxn>
                <a:cxn ang="0">
                  <a:pos x="108" y="666"/>
                </a:cxn>
                <a:cxn ang="0">
                  <a:pos x="65" y="608"/>
                </a:cxn>
                <a:cxn ang="0">
                  <a:pos x="32" y="550"/>
                </a:cxn>
                <a:cxn ang="0">
                  <a:pos x="11" y="502"/>
                </a:cxn>
                <a:cxn ang="0">
                  <a:pos x="0" y="474"/>
                </a:cxn>
                <a:cxn ang="0">
                  <a:pos x="5" y="475"/>
                </a:cxn>
                <a:cxn ang="0">
                  <a:pos x="28" y="481"/>
                </a:cxn>
                <a:cxn ang="0">
                  <a:pos x="59" y="475"/>
                </a:cxn>
                <a:cxn ang="0">
                  <a:pos x="87" y="451"/>
                </a:cxn>
                <a:cxn ang="0">
                  <a:pos x="104" y="409"/>
                </a:cxn>
                <a:cxn ang="0">
                  <a:pos x="111" y="353"/>
                </a:cxn>
                <a:cxn ang="0">
                  <a:pos x="120" y="281"/>
                </a:cxn>
                <a:cxn ang="0">
                  <a:pos x="146" y="200"/>
                </a:cxn>
                <a:cxn ang="0">
                  <a:pos x="201" y="113"/>
                </a:cxn>
                <a:cxn ang="0">
                  <a:pos x="261" y="62"/>
                </a:cxn>
                <a:cxn ang="0">
                  <a:pos x="336" y="27"/>
                </a:cxn>
                <a:cxn ang="0">
                  <a:pos x="419" y="5"/>
                </a:cxn>
                <a:cxn ang="0">
                  <a:pos x="505" y="0"/>
                </a:cxn>
              </a:cxnLst>
              <a:rect l="0" t="0" r="r" b="b"/>
              <a:pathLst>
                <a:path w="757" h="714">
                  <a:moveTo>
                    <a:pt x="505" y="0"/>
                  </a:moveTo>
                  <a:lnTo>
                    <a:pt x="547" y="3"/>
                  </a:lnTo>
                  <a:lnTo>
                    <a:pt x="587" y="8"/>
                  </a:lnTo>
                  <a:lnTo>
                    <a:pt x="623" y="18"/>
                  </a:lnTo>
                  <a:lnTo>
                    <a:pt x="660" y="34"/>
                  </a:lnTo>
                  <a:lnTo>
                    <a:pt x="692" y="53"/>
                  </a:lnTo>
                  <a:lnTo>
                    <a:pt x="718" y="77"/>
                  </a:lnTo>
                  <a:lnTo>
                    <a:pt x="738" y="104"/>
                  </a:lnTo>
                  <a:lnTo>
                    <a:pt x="752" y="135"/>
                  </a:lnTo>
                  <a:lnTo>
                    <a:pt x="757" y="168"/>
                  </a:lnTo>
                  <a:lnTo>
                    <a:pt x="756" y="203"/>
                  </a:lnTo>
                  <a:lnTo>
                    <a:pt x="747" y="240"/>
                  </a:lnTo>
                  <a:lnTo>
                    <a:pt x="731" y="276"/>
                  </a:lnTo>
                  <a:lnTo>
                    <a:pt x="704" y="315"/>
                  </a:lnTo>
                  <a:lnTo>
                    <a:pt x="677" y="343"/>
                  </a:lnTo>
                  <a:lnTo>
                    <a:pt x="646" y="365"/>
                  </a:lnTo>
                  <a:lnTo>
                    <a:pt x="613" y="382"/>
                  </a:lnTo>
                  <a:lnTo>
                    <a:pt x="581" y="395"/>
                  </a:lnTo>
                  <a:lnTo>
                    <a:pt x="549" y="402"/>
                  </a:lnTo>
                  <a:lnTo>
                    <a:pt x="516" y="408"/>
                  </a:lnTo>
                  <a:lnTo>
                    <a:pt x="486" y="409"/>
                  </a:lnTo>
                  <a:lnTo>
                    <a:pt x="461" y="409"/>
                  </a:lnTo>
                  <a:lnTo>
                    <a:pt x="439" y="408"/>
                  </a:lnTo>
                  <a:lnTo>
                    <a:pt x="422" y="406"/>
                  </a:lnTo>
                  <a:lnTo>
                    <a:pt x="410" y="405"/>
                  </a:lnTo>
                  <a:lnTo>
                    <a:pt x="406" y="405"/>
                  </a:lnTo>
                  <a:lnTo>
                    <a:pt x="420" y="379"/>
                  </a:lnTo>
                  <a:lnTo>
                    <a:pt x="429" y="357"/>
                  </a:lnTo>
                  <a:lnTo>
                    <a:pt x="430" y="337"/>
                  </a:lnTo>
                  <a:lnTo>
                    <a:pt x="426" y="317"/>
                  </a:lnTo>
                  <a:lnTo>
                    <a:pt x="419" y="300"/>
                  </a:lnTo>
                  <a:lnTo>
                    <a:pt x="407" y="285"/>
                  </a:lnTo>
                  <a:lnTo>
                    <a:pt x="395" y="272"/>
                  </a:lnTo>
                  <a:lnTo>
                    <a:pt x="379" y="261"/>
                  </a:lnTo>
                  <a:lnTo>
                    <a:pt x="365" y="251"/>
                  </a:lnTo>
                  <a:lnTo>
                    <a:pt x="351" y="243"/>
                  </a:lnTo>
                  <a:lnTo>
                    <a:pt x="338" y="237"/>
                  </a:lnTo>
                  <a:lnTo>
                    <a:pt x="327" y="233"/>
                  </a:lnTo>
                  <a:lnTo>
                    <a:pt x="320" y="230"/>
                  </a:lnTo>
                  <a:lnTo>
                    <a:pt x="319" y="228"/>
                  </a:lnTo>
                  <a:lnTo>
                    <a:pt x="336" y="279"/>
                  </a:lnTo>
                  <a:lnTo>
                    <a:pt x="344" y="329"/>
                  </a:lnTo>
                  <a:lnTo>
                    <a:pt x="347" y="375"/>
                  </a:lnTo>
                  <a:lnTo>
                    <a:pt x="343" y="420"/>
                  </a:lnTo>
                  <a:lnTo>
                    <a:pt x="333" y="463"/>
                  </a:lnTo>
                  <a:lnTo>
                    <a:pt x="320" y="502"/>
                  </a:lnTo>
                  <a:lnTo>
                    <a:pt x="303" y="539"/>
                  </a:lnTo>
                  <a:lnTo>
                    <a:pt x="285" y="574"/>
                  </a:lnTo>
                  <a:lnTo>
                    <a:pt x="264" y="605"/>
                  </a:lnTo>
                  <a:lnTo>
                    <a:pt x="244" y="632"/>
                  </a:lnTo>
                  <a:lnTo>
                    <a:pt x="224" y="656"/>
                  </a:lnTo>
                  <a:lnTo>
                    <a:pt x="206" y="676"/>
                  </a:lnTo>
                  <a:lnTo>
                    <a:pt x="189" y="693"/>
                  </a:lnTo>
                  <a:lnTo>
                    <a:pt x="176" y="704"/>
                  </a:lnTo>
                  <a:lnTo>
                    <a:pt x="168" y="711"/>
                  </a:lnTo>
                  <a:lnTo>
                    <a:pt x="165" y="714"/>
                  </a:lnTo>
                  <a:lnTo>
                    <a:pt x="135" y="691"/>
                  </a:lnTo>
                  <a:lnTo>
                    <a:pt x="108" y="666"/>
                  </a:lnTo>
                  <a:lnTo>
                    <a:pt x="84" y="638"/>
                  </a:lnTo>
                  <a:lnTo>
                    <a:pt x="65" y="608"/>
                  </a:lnTo>
                  <a:lnTo>
                    <a:pt x="46" y="578"/>
                  </a:lnTo>
                  <a:lnTo>
                    <a:pt x="32" y="550"/>
                  </a:lnTo>
                  <a:lnTo>
                    <a:pt x="19" y="525"/>
                  </a:lnTo>
                  <a:lnTo>
                    <a:pt x="11" y="502"/>
                  </a:lnTo>
                  <a:lnTo>
                    <a:pt x="4" y="485"/>
                  </a:lnTo>
                  <a:lnTo>
                    <a:pt x="0" y="474"/>
                  </a:lnTo>
                  <a:lnTo>
                    <a:pt x="0" y="470"/>
                  </a:lnTo>
                  <a:lnTo>
                    <a:pt x="5" y="475"/>
                  </a:lnTo>
                  <a:lnTo>
                    <a:pt x="15" y="480"/>
                  </a:lnTo>
                  <a:lnTo>
                    <a:pt x="28" y="481"/>
                  </a:lnTo>
                  <a:lnTo>
                    <a:pt x="43" y="481"/>
                  </a:lnTo>
                  <a:lnTo>
                    <a:pt x="59" y="475"/>
                  </a:lnTo>
                  <a:lnTo>
                    <a:pt x="74" y="467"/>
                  </a:lnTo>
                  <a:lnTo>
                    <a:pt x="87" y="451"/>
                  </a:lnTo>
                  <a:lnTo>
                    <a:pt x="98" y="432"/>
                  </a:lnTo>
                  <a:lnTo>
                    <a:pt x="104" y="409"/>
                  </a:lnTo>
                  <a:lnTo>
                    <a:pt x="108" y="382"/>
                  </a:lnTo>
                  <a:lnTo>
                    <a:pt x="111" y="353"/>
                  </a:lnTo>
                  <a:lnTo>
                    <a:pt x="114" y="317"/>
                  </a:lnTo>
                  <a:lnTo>
                    <a:pt x="120" y="281"/>
                  </a:lnTo>
                  <a:lnTo>
                    <a:pt x="130" y="241"/>
                  </a:lnTo>
                  <a:lnTo>
                    <a:pt x="146" y="200"/>
                  </a:lnTo>
                  <a:lnTo>
                    <a:pt x="169" y="156"/>
                  </a:lnTo>
                  <a:lnTo>
                    <a:pt x="201" y="113"/>
                  </a:lnTo>
                  <a:lnTo>
                    <a:pt x="228" y="86"/>
                  </a:lnTo>
                  <a:lnTo>
                    <a:pt x="261" y="62"/>
                  </a:lnTo>
                  <a:lnTo>
                    <a:pt x="296" y="42"/>
                  </a:lnTo>
                  <a:lnTo>
                    <a:pt x="336" y="27"/>
                  </a:lnTo>
                  <a:lnTo>
                    <a:pt x="376" y="14"/>
                  </a:lnTo>
                  <a:lnTo>
                    <a:pt x="419" y="5"/>
                  </a:lnTo>
                  <a:lnTo>
                    <a:pt x="462" y="1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04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3" name="Freeform 113"/>
            <p:cNvSpPr>
              <a:spLocks/>
            </p:cNvSpPr>
            <p:nvPr/>
          </p:nvSpPr>
          <p:spPr bwMode="auto">
            <a:xfrm>
              <a:off x="8612188" y="5376863"/>
              <a:ext cx="1184275" cy="887413"/>
            </a:xfrm>
            <a:custGeom>
              <a:avLst/>
              <a:gdLst/>
              <a:ahLst/>
              <a:cxnLst>
                <a:cxn ang="0">
                  <a:pos x="659" y="54"/>
                </a:cxn>
                <a:cxn ang="0">
                  <a:pos x="700" y="171"/>
                </a:cxn>
                <a:cxn ang="0">
                  <a:pos x="727" y="294"/>
                </a:cxn>
                <a:cxn ang="0">
                  <a:pos x="742" y="415"/>
                </a:cxn>
                <a:cxn ang="0">
                  <a:pos x="739" y="484"/>
                </a:cxn>
                <a:cxn ang="0">
                  <a:pos x="704" y="510"/>
                </a:cxn>
                <a:cxn ang="0">
                  <a:pos x="643" y="531"/>
                </a:cxn>
                <a:cxn ang="0">
                  <a:pos x="605" y="539"/>
                </a:cxn>
                <a:cxn ang="0">
                  <a:pos x="594" y="541"/>
                </a:cxn>
                <a:cxn ang="0">
                  <a:pos x="581" y="544"/>
                </a:cxn>
                <a:cxn ang="0">
                  <a:pos x="573" y="545"/>
                </a:cxn>
                <a:cxn ang="0">
                  <a:pos x="512" y="552"/>
                </a:cxn>
                <a:cxn ang="0">
                  <a:pos x="372" y="559"/>
                </a:cxn>
                <a:cxn ang="0">
                  <a:pos x="296" y="558"/>
                </a:cxn>
                <a:cxn ang="0">
                  <a:pos x="282" y="556"/>
                </a:cxn>
                <a:cxn ang="0">
                  <a:pos x="254" y="555"/>
                </a:cxn>
                <a:cxn ang="0">
                  <a:pos x="205" y="549"/>
                </a:cxn>
                <a:cxn ang="0">
                  <a:pos x="117" y="534"/>
                </a:cxn>
                <a:cxn ang="0">
                  <a:pos x="49" y="514"/>
                </a:cxn>
                <a:cxn ang="0">
                  <a:pos x="8" y="489"/>
                </a:cxn>
                <a:cxn ang="0">
                  <a:pos x="8" y="410"/>
                </a:cxn>
                <a:cxn ang="0">
                  <a:pos x="35" y="274"/>
                </a:cxn>
                <a:cxn ang="0">
                  <a:pos x="78" y="140"/>
                </a:cxn>
                <a:cxn ang="0">
                  <a:pos x="141" y="16"/>
                </a:cxn>
                <a:cxn ang="0">
                  <a:pos x="152" y="19"/>
                </a:cxn>
                <a:cxn ang="0">
                  <a:pos x="183" y="27"/>
                </a:cxn>
                <a:cxn ang="0">
                  <a:pos x="229" y="34"/>
                </a:cxn>
                <a:cxn ang="0">
                  <a:pos x="254" y="38"/>
                </a:cxn>
                <a:cxn ang="0">
                  <a:pos x="322" y="43"/>
                </a:cxn>
                <a:cxn ang="0">
                  <a:pos x="419" y="43"/>
                </a:cxn>
                <a:cxn ang="0">
                  <a:pos x="533" y="28"/>
                </a:cxn>
                <a:cxn ang="0">
                  <a:pos x="553" y="23"/>
                </a:cxn>
                <a:cxn ang="0">
                  <a:pos x="591" y="13"/>
                </a:cxn>
                <a:cxn ang="0">
                  <a:pos x="621" y="3"/>
                </a:cxn>
                <a:cxn ang="0">
                  <a:pos x="633" y="0"/>
                </a:cxn>
              </a:cxnLst>
              <a:rect l="0" t="0" r="r" b="b"/>
              <a:pathLst>
                <a:path w="746" h="559">
                  <a:moveTo>
                    <a:pt x="633" y="0"/>
                  </a:moveTo>
                  <a:lnTo>
                    <a:pt x="659" y="54"/>
                  </a:lnTo>
                  <a:lnTo>
                    <a:pt x="681" y="112"/>
                  </a:lnTo>
                  <a:lnTo>
                    <a:pt x="700" y="171"/>
                  </a:lnTo>
                  <a:lnTo>
                    <a:pt x="715" y="233"/>
                  </a:lnTo>
                  <a:lnTo>
                    <a:pt x="727" y="294"/>
                  </a:lnTo>
                  <a:lnTo>
                    <a:pt x="735" y="356"/>
                  </a:lnTo>
                  <a:lnTo>
                    <a:pt x="742" y="415"/>
                  </a:lnTo>
                  <a:lnTo>
                    <a:pt x="746" y="472"/>
                  </a:lnTo>
                  <a:lnTo>
                    <a:pt x="739" y="484"/>
                  </a:lnTo>
                  <a:lnTo>
                    <a:pt x="725" y="497"/>
                  </a:lnTo>
                  <a:lnTo>
                    <a:pt x="704" y="510"/>
                  </a:lnTo>
                  <a:lnTo>
                    <a:pt x="676" y="521"/>
                  </a:lnTo>
                  <a:lnTo>
                    <a:pt x="643" y="531"/>
                  </a:lnTo>
                  <a:lnTo>
                    <a:pt x="605" y="539"/>
                  </a:lnTo>
                  <a:lnTo>
                    <a:pt x="605" y="539"/>
                  </a:lnTo>
                  <a:lnTo>
                    <a:pt x="604" y="539"/>
                  </a:lnTo>
                  <a:lnTo>
                    <a:pt x="594" y="541"/>
                  </a:lnTo>
                  <a:lnTo>
                    <a:pt x="593" y="541"/>
                  </a:lnTo>
                  <a:lnTo>
                    <a:pt x="581" y="544"/>
                  </a:lnTo>
                  <a:lnTo>
                    <a:pt x="580" y="544"/>
                  </a:lnTo>
                  <a:lnTo>
                    <a:pt x="573" y="545"/>
                  </a:lnTo>
                  <a:lnTo>
                    <a:pt x="573" y="545"/>
                  </a:lnTo>
                  <a:lnTo>
                    <a:pt x="512" y="552"/>
                  </a:lnTo>
                  <a:lnTo>
                    <a:pt x="444" y="558"/>
                  </a:lnTo>
                  <a:lnTo>
                    <a:pt x="372" y="559"/>
                  </a:lnTo>
                  <a:lnTo>
                    <a:pt x="296" y="558"/>
                  </a:lnTo>
                  <a:lnTo>
                    <a:pt x="296" y="558"/>
                  </a:lnTo>
                  <a:lnTo>
                    <a:pt x="284" y="556"/>
                  </a:lnTo>
                  <a:lnTo>
                    <a:pt x="282" y="556"/>
                  </a:lnTo>
                  <a:lnTo>
                    <a:pt x="255" y="555"/>
                  </a:lnTo>
                  <a:lnTo>
                    <a:pt x="254" y="555"/>
                  </a:lnTo>
                  <a:lnTo>
                    <a:pt x="254" y="555"/>
                  </a:lnTo>
                  <a:lnTo>
                    <a:pt x="205" y="549"/>
                  </a:lnTo>
                  <a:lnTo>
                    <a:pt x="158" y="542"/>
                  </a:lnTo>
                  <a:lnTo>
                    <a:pt x="117" y="534"/>
                  </a:lnTo>
                  <a:lnTo>
                    <a:pt x="80" y="524"/>
                  </a:lnTo>
                  <a:lnTo>
                    <a:pt x="49" y="514"/>
                  </a:lnTo>
                  <a:lnTo>
                    <a:pt x="25" y="501"/>
                  </a:lnTo>
                  <a:lnTo>
                    <a:pt x="8" y="489"/>
                  </a:lnTo>
                  <a:lnTo>
                    <a:pt x="0" y="474"/>
                  </a:lnTo>
                  <a:lnTo>
                    <a:pt x="8" y="410"/>
                  </a:lnTo>
                  <a:lnTo>
                    <a:pt x="20" y="342"/>
                  </a:lnTo>
                  <a:lnTo>
                    <a:pt x="35" y="274"/>
                  </a:lnTo>
                  <a:lnTo>
                    <a:pt x="54" y="206"/>
                  </a:lnTo>
                  <a:lnTo>
                    <a:pt x="78" y="140"/>
                  </a:lnTo>
                  <a:lnTo>
                    <a:pt x="106" y="75"/>
                  </a:lnTo>
                  <a:lnTo>
                    <a:pt x="141" y="16"/>
                  </a:lnTo>
                  <a:lnTo>
                    <a:pt x="144" y="16"/>
                  </a:lnTo>
                  <a:lnTo>
                    <a:pt x="152" y="19"/>
                  </a:lnTo>
                  <a:lnTo>
                    <a:pt x="166" y="23"/>
                  </a:lnTo>
                  <a:lnTo>
                    <a:pt x="183" y="27"/>
                  </a:lnTo>
                  <a:lnTo>
                    <a:pt x="205" y="31"/>
                  </a:lnTo>
                  <a:lnTo>
                    <a:pt x="229" y="34"/>
                  </a:lnTo>
                  <a:lnTo>
                    <a:pt x="254" y="37"/>
                  </a:lnTo>
                  <a:lnTo>
                    <a:pt x="254" y="38"/>
                  </a:lnTo>
                  <a:lnTo>
                    <a:pt x="284" y="41"/>
                  </a:lnTo>
                  <a:lnTo>
                    <a:pt x="322" y="43"/>
                  </a:lnTo>
                  <a:lnTo>
                    <a:pt x="368" y="44"/>
                  </a:lnTo>
                  <a:lnTo>
                    <a:pt x="419" y="43"/>
                  </a:lnTo>
                  <a:lnTo>
                    <a:pt x="474" y="37"/>
                  </a:lnTo>
                  <a:lnTo>
                    <a:pt x="533" y="28"/>
                  </a:lnTo>
                  <a:lnTo>
                    <a:pt x="533" y="28"/>
                  </a:lnTo>
                  <a:lnTo>
                    <a:pt x="553" y="23"/>
                  </a:lnTo>
                  <a:lnTo>
                    <a:pt x="573" y="17"/>
                  </a:lnTo>
                  <a:lnTo>
                    <a:pt x="591" y="13"/>
                  </a:lnTo>
                  <a:lnTo>
                    <a:pt x="608" y="7"/>
                  </a:lnTo>
                  <a:lnTo>
                    <a:pt x="621" y="3"/>
                  </a:lnTo>
                  <a:lnTo>
                    <a:pt x="629" y="0"/>
                  </a:lnTo>
                  <a:lnTo>
                    <a:pt x="633" y="0"/>
                  </a:lnTo>
                  <a:close/>
                </a:path>
              </a:pathLst>
            </a:custGeom>
            <a:solidFill>
              <a:srgbClr val="A0B5B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4" name="Freeform 114"/>
            <p:cNvSpPr>
              <a:spLocks/>
            </p:cNvSpPr>
            <p:nvPr/>
          </p:nvSpPr>
          <p:spPr bwMode="auto">
            <a:xfrm>
              <a:off x="9583738" y="5664200"/>
              <a:ext cx="92075" cy="5667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4"/>
                </a:cxn>
                <a:cxn ang="0">
                  <a:pos x="13" y="14"/>
                </a:cxn>
                <a:cxn ang="0">
                  <a:pos x="20" y="30"/>
                </a:cxn>
                <a:cxn ang="0">
                  <a:pos x="27" y="52"/>
                </a:cxn>
                <a:cxn ang="0">
                  <a:pos x="36" y="79"/>
                </a:cxn>
                <a:cxn ang="0">
                  <a:pos x="44" y="113"/>
                </a:cxn>
                <a:cxn ang="0">
                  <a:pos x="50" y="149"/>
                </a:cxn>
                <a:cxn ang="0">
                  <a:pos x="55" y="192"/>
                </a:cxn>
                <a:cxn ang="0">
                  <a:pos x="58" y="238"/>
                </a:cxn>
                <a:cxn ang="0">
                  <a:pos x="57" y="289"/>
                </a:cxn>
                <a:cxn ang="0">
                  <a:pos x="51" y="343"/>
                </a:cxn>
                <a:cxn ang="0">
                  <a:pos x="27" y="350"/>
                </a:cxn>
                <a:cxn ang="0">
                  <a:pos x="0" y="357"/>
                </a:cxn>
                <a:cxn ang="0">
                  <a:pos x="3" y="337"/>
                </a:cxn>
                <a:cxn ang="0">
                  <a:pos x="6" y="316"/>
                </a:cxn>
                <a:cxn ang="0">
                  <a:pos x="9" y="296"/>
                </a:cxn>
                <a:cxn ang="0">
                  <a:pos x="12" y="279"/>
                </a:cxn>
                <a:cxn ang="0">
                  <a:pos x="14" y="269"/>
                </a:cxn>
                <a:cxn ang="0">
                  <a:pos x="23" y="224"/>
                </a:cxn>
                <a:cxn ang="0">
                  <a:pos x="29" y="183"/>
                </a:cxn>
                <a:cxn ang="0">
                  <a:pos x="30" y="145"/>
                </a:cxn>
                <a:cxn ang="0">
                  <a:pos x="29" y="111"/>
                </a:cxn>
                <a:cxn ang="0">
                  <a:pos x="26" y="80"/>
                </a:cxn>
                <a:cxn ang="0">
                  <a:pos x="20" y="52"/>
                </a:cxn>
                <a:cxn ang="0">
                  <a:pos x="13" y="25"/>
                </a:cxn>
                <a:cxn ang="0">
                  <a:pos x="7" y="0"/>
                </a:cxn>
              </a:cxnLst>
              <a:rect l="0" t="0" r="r" b="b"/>
              <a:pathLst>
                <a:path w="58" h="357">
                  <a:moveTo>
                    <a:pt x="7" y="0"/>
                  </a:moveTo>
                  <a:lnTo>
                    <a:pt x="9" y="4"/>
                  </a:lnTo>
                  <a:lnTo>
                    <a:pt x="13" y="14"/>
                  </a:lnTo>
                  <a:lnTo>
                    <a:pt x="20" y="30"/>
                  </a:lnTo>
                  <a:lnTo>
                    <a:pt x="27" y="52"/>
                  </a:lnTo>
                  <a:lnTo>
                    <a:pt x="36" y="79"/>
                  </a:lnTo>
                  <a:lnTo>
                    <a:pt x="44" y="113"/>
                  </a:lnTo>
                  <a:lnTo>
                    <a:pt x="50" y="149"/>
                  </a:lnTo>
                  <a:lnTo>
                    <a:pt x="55" y="192"/>
                  </a:lnTo>
                  <a:lnTo>
                    <a:pt x="58" y="238"/>
                  </a:lnTo>
                  <a:lnTo>
                    <a:pt x="57" y="289"/>
                  </a:lnTo>
                  <a:lnTo>
                    <a:pt x="51" y="343"/>
                  </a:lnTo>
                  <a:lnTo>
                    <a:pt x="27" y="350"/>
                  </a:lnTo>
                  <a:lnTo>
                    <a:pt x="0" y="357"/>
                  </a:lnTo>
                  <a:lnTo>
                    <a:pt x="3" y="337"/>
                  </a:lnTo>
                  <a:lnTo>
                    <a:pt x="6" y="316"/>
                  </a:lnTo>
                  <a:lnTo>
                    <a:pt x="9" y="296"/>
                  </a:lnTo>
                  <a:lnTo>
                    <a:pt x="12" y="279"/>
                  </a:lnTo>
                  <a:lnTo>
                    <a:pt x="14" y="269"/>
                  </a:lnTo>
                  <a:lnTo>
                    <a:pt x="23" y="224"/>
                  </a:lnTo>
                  <a:lnTo>
                    <a:pt x="29" y="183"/>
                  </a:lnTo>
                  <a:lnTo>
                    <a:pt x="30" y="145"/>
                  </a:lnTo>
                  <a:lnTo>
                    <a:pt x="29" y="111"/>
                  </a:lnTo>
                  <a:lnTo>
                    <a:pt x="26" y="80"/>
                  </a:lnTo>
                  <a:lnTo>
                    <a:pt x="20" y="52"/>
                  </a:lnTo>
                  <a:lnTo>
                    <a:pt x="13" y="2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40555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5" name="Freeform 115"/>
            <p:cNvSpPr>
              <a:spLocks/>
            </p:cNvSpPr>
            <p:nvPr/>
          </p:nvSpPr>
          <p:spPr bwMode="auto">
            <a:xfrm>
              <a:off x="8801101" y="5684838"/>
              <a:ext cx="93663" cy="5572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43" y="36"/>
                </a:cxn>
                <a:cxn ang="0">
                  <a:pos x="38" y="80"/>
                </a:cxn>
                <a:cxn ang="0">
                  <a:pos x="32" y="127"/>
                </a:cxn>
                <a:cxn ang="0">
                  <a:pos x="31" y="176"/>
                </a:cxn>
                <a:cxn ang="0">
                  <a:pos x="32" y="223"/>
                </a:cxn>
                <a:cxn ang="0">
                  <a:pos x="36" y="265"/>
                </a:cxn>
                <a:cxn ang="0">
                  <a:pos x="42" y="293"/>
                </a:cxn>
                <a:cxn ang="0">
                  <a:pos x="47" y="319"/>
                </a:cxn>
                <a:cxn ang="0">
                  <a:pos x="53" y="338"/>
                </a:cxn>
                <a:cxn ang="0">
                  <a:pos x="59" y="351"/>
                </a:cxn>
                <a:cxn ang="0">
                  <a:pos x="29" y="345"/>
                </a:cxn>
                <a:cxn ang="0">
                  <a:pos x="1" y="340"/>
                </a:cxn>
                <a:cxn ang="0">
                  <a:pos x="0" y="283"/>
                </a:cxn>
                <a:cxn ang="0">
                  <a:pos x="1" y="232"/>
                </a:cxn>
                <a:cxn ang="0">
                  <a:pos x="5" y="184"/>
                </a:cxn>
                <a:cxn ang="0">
                  <a:pos x="11" y="144"/>
                </a:cxn>
                <a:cxn ang="0">
                  <a:pos x="18" y="105"/>
                </a:cxn>
                <a:cxn ang="0">
                  <a:pos x="25" y="74"/>
                </a:cxn>
                <a:cxn ang="0">
                  <a:pos x="33" y="48"/>
                </a:cxn>
                <a:cxn ang="0">
                  <a:pos x="40" y="26"/>
                </a:cxn>
                <a:cxn ang="0">
                  <a:pos x="46" y="11"/>
                </a:cxn>
                <a:cxn ang="0">
                  <a:pos x="50" y="2"/>
                </a:cxn>
                <a:cxn ang="0">
                  <a:pos x="52" y="0"/>
                </a:cxn>
              </a:cxnLst>
              <a:rect l="0" t="0" r="r" b="b"/>
              <a:pathLst>
                <a:path w="59" h="351">
                  <a:moveTo>
                    <a:pt x="52" y="0"/>
                  </a:moveTo>
                  <a:lnTo>
                    <a:pt x="43" y="36"/>
                  </a:lnTo>
                  <a:lnTo>
                    <a:pt x="38" y="80"/>
                  </a:lnTo>
                  <a:lnTo>
                    <a:pt x="32" y="127"/>
                  </a:lnTo>
                  <a:lnTo>
                    <a:pt x="31" y="176"/>
                  </a:lnTo>
                  <a:lnTo>
                    <a:pt x="32" y="223"/>
                  </a:lnTo>
                  <a:lnTo>
                    <a:pt x="36" y="265"/>
                  </a:lnTo>
                  <a:lnTo>
                    <a:pt x="42" y="293"/>
                  </a:lnTo>
                  <a:lnTo>
                    <a:pt x="47" y="319"/>
                  </a:lnTo>
                  <a:lnTo>
                    <a:pt x="53" y="338"/>
                  </a:lnTo>
                  <a:lnTo>
                    <a:pt x="59" y="351"/>
                  </a:lnTo>
                  <a:lnTo>
                    <a:pt x="29" y="345"/>
                  </a:lnTo>
                  <a:lnTo>
                    <a:pt x="1" y="340"/>
                  </a:lnTo>
                  <a:lnTo>
                    <a:pt x="0" y="283"/>
                  </a:lnTo>
                  <a:lnTo>
                    <a:pt x="1" y="232"/>
                  </a:lnTo>
                  <a:lnTo>
                    <a:pt x="5" y="184"/>
                  </a:lnTo>
                  <a:lnTo>
                    <a:pt x="11" y="144"/>
                  </a:lnTo>
                  <a:lnTo>
                    <a:pt x="18" y="105"/>
                  </a:lnTo>
                  <a:lnTo>
                    <a:pt x="25" y="74"/>
                  </a:lnTo>
                  <a:lnTo>
                    <a:pt x="33" y="48"/>
                  </a:lnTo>
                  <a:lnTo>
                    <a:pt x="40" y="26"/>
                  </a:lnTo>
                  <a:lnTo>
                    <a:pt x="46" y="11"/>
                  </a:lnTo>
                  <a:lnTo>
                    <a:pt x="50" y="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0555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6" name="Freeform 116"/>
            <p:cNvSpPr>
              <a:spLocks/>
            </p:cNvSpPr>
            <p:nvPr/>
          </p:nvSpPr>
          <p:spPr bwMode="auto">
            <a:xfrm>
              <a:off x="8921751" y="5402263"/>
              <a:ext cx="688975" cy="862013"/>
            </a:xfrm>
            <a:custGeom>
              <a:avLst/>
              <a:gdLst/>
              <a:ahLst/>
              <a:cxnLst>
                <a:cxn ang="0">
                  <a:pos x="405" y="94"/>
                </a:cxn>
                <a:cxn ang="0">
                  <a:pos x="430" y="278"/>
                </a:cxn>
                <a:cxn ang="0">
                  <a:pos x="434" y="392"/>
                </a:cxn>
                <a:cxn ang="0">
                  <a:pos x="431" y="482"/>
                </a:cxn>
                <a:cxn ang="0">
                  <a:pos x="410" y="523"/>
                </a:cxn>
                <a:cxn ang="0">
                  <a:pos x="409" y="523"/>
                </a:cxn>
                <a:cxn ang="0">
                  <a:pos x="398" y="525"/>
                </a:cxn>
                <a:cxn ang="0">
                  <a:pos x="385" y="528"/>
                </a:cxn>
                <a:cxn ang="0">
                  <a:pos x="378" y="529"/>
                </a:cxn>
                <a:cxn ang="0">
                  <a:pos x="249" y="542"/>
                </a:cxn>
                <a:cxn ang="0">
                  <a:pos x="101" y="542"/>
                </a:cxn>
                <a:cxn ang="0">
                  <a:pos x="89" y="540"/>
                </a:cxn>
                <a:cxn ang="0">
                  <a:pos x="60" y="539"/>
                </a:cxn>
                <a:cxn ang="0">
                  <a:pos x="59" y="539"/>
                </a:cxn>
                <a:cxn ang="0">
                  <a:pos x="12" y="499"/>
                </a:cxn>
                <a:cxn ang="0">
                  <a:pos x="19" y="423"/>
                </a:cxn>
                <a:cxn ang="0">
                  <a:pos x="27" y="343"/>
                </a:cxn>
                <a:cxn ang="0">
                  <a:pos x="27" y="248"/>
                </a:cxn>
                <a:cxn ang="0">
                  <a:pos x="19" y="145"/>
                </a:cxn>
                <a:cxn ang="0">
                  <a:pos x="10" y="63"/>
                </a:cxn>
                <a:cxn ang="0">
                  <a:pos x="0" y="12"/>
                </a:cxn>
                <a:cxn ang="0">
                  <a:pos x="59" y="21"/>
                </a:cxn>
                <a:cxn ang="0">
                  <a:pos x="70" y="24"/>
                </a:cxn>
                <a:cxn ang="0">
                  <a:pos x="87" y="110"/>
                </a:cxn>
                <a:cxn ang="0">
                  <a:pos x="97" y="183"/>
                </a:cxn>
                <a:cxn ang="0">
                  <a:pos x="100" y="234"/>
                </a:cxn>
                <a:cxn ang="0">
                  <a:pos x="100" y="254"/>
                </a:cxn>
                <a:cxn ang="0">
                  <a:pos x="114" y="255"/>
                </a:cxn>
                <a:cxn ang="0">
                  <a:pos x="152" y="257"/>
                </a:cxn>
                <a:cxn ang="0">
                  <a:pos x="206" y="258"/>
                </a:cxn>
                <a:cxn ang="0">
                  <a:pos x="265" y="255"/>
                </a:cxn>
                <a:cxn ang="0">
                  <a:pos x="316" y="248"/>
                </a:cxn>
                <a:cxn ang="0">
                  <a:pos x="351" y="240"/>
                </a:cxn>
                <a:cxn ang="0">
                  <a:pos x="364" y="237"/>
                </a:cxn>
                <a:cxn ang="0">
                  <a:pos x="351" y="117"/>
                </a:cxn>
                <a:cxn ang="0">
                  <a:pos x="327" y="14"/>
                </a:cxn>
                <a:cxn ang="0">
                  <a:pos x="338" y="12"/>
                </a:cxn>
              </a:cxnLst>
              <a:rect l="0" t="0" r="r" b="b"/>
              <a:pathLst>
                <a:path w="434" h="543">
                  <a:moveTo>
                    <a:pt x="382" y="0"/>
                  </a:moveTo>
                  <a:lnTo>
                    <a:pt x="405" y="94"/>
                  </a:lnTo>
                  <a:lnTo>
                    <a:pt x="420" y="189"/>
                  </a:lnTo>
                  <a:lnTo>
                    <a:pt x="430" y="278"/>
                  </a:lnTo>
                  <a:lnTo>
                    <a:pt x="434" y="337"/>
                  </a:lnTo>
                  <a:lnTo>
                    <a:pt x="434" y="392"/>
                  </a:lnTo>
                  <a:lnTo>
                    <a:pt x="433" y="440"/>
                  </a:lnTo>
                  <a:lnTo>
                    <a:pt x="431" y="482"/>
                  </a:lnTo>
                  <a:lnTo>
                    <a:pt x="430" y="519"/>
                  </a:lnTo>
                  <a:lnTo>
                    <a:pt x="410" y="523"/>
                  </a:lnTo>
                  <a:lnTo>
                    <a:pt x="410" y="523"/>
                  </a:lnTo>
                  <a:lnTo>
                    <a:pt x="409" y="523"/>
                  </a:lnTo>
                  <a:lnTo>
                    <a:pt x="399" y="525"/>
                  </a:lnTo>
                  <a:lnTo>
                    <a:pt x="398" y="525"/>
                  </a:lnTo>
                  <a:lnTo>
                    <a:pt x="386" y="528"/>
                  </a:lnTo>
                  <a:lnTo>
                    <a:pt x="385" y="528"/>
                  </a:lnTo>
                  <a:lnTo>
                    <a:pt x="378" y="529"/>
                  </a:lnTo>
                  <a:lnTo>
                    <a:pt x="378" y="529"/>
                  </a:lnTo>
                  <a:lnTo>
                    <a:pt x="317" y="536"/>
                  </a:lnTo>
                  <a:lnTo>
                    <a:pt x="249" y="542"/>
                  </a:lnTo>
                  <a:lnTo>
                    <a:pt x="177" y="543"/>
                  </a:lnTo>
                  <a:lnTo>
                    <a:pt x="101" y="542"/>
                  </a:lnTo>
                  <a:lnTo>
                    <a:pt x="101" y="542"/>
                  </a:lnTo>
                  <a:lnTo>
                    <a:pt x="89" y="540"/>
                  </a:lnTo>
                  <a:lnTo>
                    <a:pt x="87" y="540"/>
                  </a:lnTo>
                  <a:lnTo>
                    <a:pt x="60" y="539"/>
                  </a:lnTo>
                  <a:lnTo>
                    <a:pt x="59" y="539"/>
                  </a:lnTo>
                  <a:lnTo>
                    <a:pt x="59" y="539"/>
                  </a:lnTo>
                  <a:lnTo>
                    <a:pt x="12" y="533"/>
                  </a:lnTo>
                  <a:lnTo>
                    <a:pt x="12" y="499"/>
                  </a:lnTo>
                  <a:lnTo>
                    <a:pt x="15" y="463"/>
                  </a:lnTo>
                  <a:lnTo>
                    <a:pt x="19" y="423"/>
                  </a:lnTo>
                  <a:lnTo>
                    <a:pt x="24" y="382"/>
                  </a:lnTo>
                  <a:lnTo>
                    <a:pt x="27" y="343"/>
                  </a:lnTo>
                  <a:lnTo>
                    <a:pt x="28" y="305"/>
                  </a:lnTo>
                  <a:lnTo>
                    <a:pt x="27" y="248"/>
                  </a:lnTo>
                  <a:lnTo>
                    <a:pt x="24" y="195"/>
                  </a:lnTo>
                  <a:lnTo>
                    <a:pt x="19" y="145"/>
                  </a:lnTo>
                  <a:lnTo>
                    <a:pt x="15" y="101"/>
                  </a:lnTo>
                  <a:lnTo>
                    <a:pt x="10" y="63"/>
                  </a:lnTo>
                  <a:lnTo>
                    <a:pt x="5" y="34"/>
                  </a:lnTo>
                  <a:lnTo>
                    <a:pt x="0" y="12"/>
                  </a:lnTo>
                  <a:lnTo>
                    <a:pt x="28" y="18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70" y="24"/>
                  </a:lnTo>
                  <a:lnTo>
                    <a:pt x="80" y="68"/>
                  </a:lnTo>
                  <a:lnTo>
                    <a:pt x="87" y="110"/>
                  </a:lnTo>
                  <a:lnTo>
                    <a:pt x="93" y="149"/>
                  </a:lnTo>
                  <a:lnTo>
                    <a:pt x="97" y="183"/>
                  </a:lnTo>
                  <a:lnTo>
                    <a:pt x="98" y="213"/>
                  </a:lnTo>
                  <a:lnTo>
                    <a:pt x="100" y="234"/>
                  </a:lnTo>
                  <a:lnTo>
                    <a:pt x="100" y="248"/>
                  </a:lnTo>
                  <a:lnTo>
                    <a:pt x="100" y="254"/>
                  </a:lnTo>
                  <a:lnTo>
                    <a:pt x="104" y="254"/>
                  </a:lnTo>
                  <a:lnTo>
                    <a:pt x="114" y="255"/>
                  </a:lnTo>
                  <a:lnTo>
                    <a:pt x="131" y="257"/>
                  </a:lnTo>
                  <a:lnTo>
                    <a:pt x="152" y="257"/>
                  </a:lnTo>
                  <a:lnTo>
                    <a:pt x="177" y="258"/>
                  </a:lnTo>
                  <a:lnTo>
                    <a:pt x="206" y="258"/>
                  </a:lnTo>
                  <a:lnTo>
                    <a:pt x="235" y="258"/>
                  </a:lnTo>
                  <a:lnTo>
                    <a:pt x="265" y="255"/>
                  </a:lnTo>
                  <a:lnTo>
                    <a:pt x="293" y="252"/>
                  </a:lnTo>
                  <a:lnTo>
                    <a:pt x="316" y="248"/>
                  </a:lnTo>
                  <a:lnTo>
                    <a:pt x="335" y="244"/>
                  </a:lnTo>
                  <a:lnTo>
                    <a:pt x="351" y="240"/>
                  </a:lnTo>
                  <a:lnTo>
                    <a:pt x="359" y="238"/>
                  </a:lnTo>
                  <a:lnTo>
                    <a:pt x="364" y="237"/>
                  </a:lnTo>
                  <a:lnTo>
                    <a:pt x="359" y="175"/>
                  </a:lnTo>
                  <a:lnTo>
                    <a:pt x="351" y="117"/>
                  </a:lnTo>
                  <a:lnTo>
                    <a:pt x="340" y="62"/>
                  </a:lnTo>
                  <a:lnTo>
                    <a:pt x="327" y="14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576E7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7" name="Freeform 117"/>
            <p:cNvSpPr>
              <a:spLocks/>
            </p:cNvSpPr>
            <p:nvPr/>
          </p:nvSpPr>
          <p:spPr bwMode="auto">
            <a:xfrm>
              <a:off x="9113838" y="5856288"/>
              <a:ext cx="387350" cy="38100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240" y="2"/>
                </a:cxn>
                <a:cxn ang="0">
                  <a:pos x="230" y="5"/>
                </a:cxn>
                <a:cxn ang="0">
                  <a:pos x="213" y="10"/>
                </a:cxn>
                <a:cxn ang="0">
                  <a:pos x="191" y="14"/>
                </a:cxn>
                <a:cxn ang="0">
                  <a:pos x="162" y="20"/>
                </a:cxn>
                <a:cxn ang="0">
                  <a:pos x="130" y="23"/>
                </a:cxn>
                <a:cxn ang="0">
                  <a:pos x="90" y="24"/>
                </a:cxn>
                <a:cxn ang="0">
                  <a:pos x="48" y="23"/>
                </a:cxn>
                <a:cxn ang="0">
                  <a:pos x="0" y="19"/>
                </a:cxn>
                <a:cxn ang="0">
                  <a:pos x="6" y="19"/>
                </a:cxn>
                <a:cxn ang="0">
                  <a:pos x="18" y="19"/>
                </a:cxn>
                <a:cxn ang="0">
                  <a:pos x="38" y="17"/>
                </a:cxn>
                <a:cxn ang="0">
                  <a:pos x="64" y="17"/>
                </a:cxn>
                <a:cxn ang="0">
                  <a:pos x="93" y="16"/>
                </a:cxn>
                <a:cxn ang="0">
                  <a:pos x="124" y="14"/>
                </a:cxn>
                <a:cxn ang="0">
                  <a:pos x="157" y="12"/>
                </a:cxn>
                <a:cxn ang="0">
                  <a:pos x="189" y="9"/>
                </a:cxn>
                <a:cxn ang="0">
                  <a:pos x="219" y="5"/>
                </a:cxn>
                <a:cxn ang="0">
                  <a:pos x="244" y="0"/>
                </a:cxn>
              </a:cxnLst>
              <a:rect l="0" t="0" r="r" b="b"/>
              <a:pathLst>
                <a:path w="244" h="24">
                  <a:moveTo>
                    <a:pt x="244" y="0"/>
                  </a:moveTo>
                  <a:lnTo>
                    <a:pt x="240" y="2"/>
                  </a:lnTo>
                  <a:lnTo>
                    <a:pt x="230" y="5"/>
                  </a:lnTo>
                  <a:lnTo>
                    <a:pt x="213" y="10"/>
                  </a:lnTo>
                  <a:lnTo>
                    <a:pt x="191" y="14"/>
                  </a:lnTo>
                  <a:lnTo>
                    <a:pt x="162" y="20"/>
                  </a:lnTo>
                  <a:lnTo>
                    <a:pt x="130" y="23"/>
                  </a:lnTo>
                  <a:lnTo>
                    <a:pt x="90" y="24"/>
                  </a:lnTo>
                  <a:lnTo>
                    <a:pt x="48" y="23"/>
                  </a:lnTo>
                  <a:lnTo>
                    <a:pt x="0" y="19"/>
                  </a:lnTo>
                  <a:lnTo>
                    <a:pt x="6" y="19"/>
                  </a:lnTo>
                  <a:lnTo>
                    <a:pt x="18" y="19"/>
                  </a:lnTo>
                  <a:lnTo>
                    <a:pt x="38" y="17"/>
                  </a:lnTo>
                  <a:lnTo>
                    <a:pt x="64" y="17"/>
                  </a:lnTo>
                  <a:lnTo>
                    <a:pt x="93" y="16"/>
                  </a:lnTo>
                  <a:lnTo>
                    <a:pt x="124" y="14"/>
                  </a:lnTo>
                  <a:lnTo>
                    <a:pt x="157" y="12"/>
                  </a:lnTo>
                  <a:lnTo>
                    <a:pt x="189" y="9"/>
                  </a:lnTo>
                  <a:lnTo>
                    <a:pt x="219" y="5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4D4D4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8" name="Freeform 118"/>
            <p:cNvSpPr>
              <a:spLocks/>
            </p:cNvSpPr>
            <p:nvPr/>
          </p:nvSpPr>
          <p:spPr bwMode="auto">
            <a:xfrm>
              <a:off x="9104313" y="4776788"/>
              <a:ext cx="265113" cy="139700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44" y="3"/>
                </a:cxn>
                <a:cxn ang="0">
                  <a:pos x="156" y="11"/>
                </a:cxn>
                <a:cxn ang="0">
                  <a:pos x="164" y="24"/>
                </a:cxn>
                <a:cxn ang="0">
                  <a:pos x="167" y="40"/>
                </a:cxn>
                <a:cxn ang="0">
                  <a:pos x="164" y="55"/>
                </a:cxn>
                <a:cxn ang="0">
                  <a:pos x="154" y="68"/>
                </a:cxn>
                <a:cxn ang="0">
                  <a:pos x="141" y="78"/>
                </a:cxn>
                <a:cxn ang="0">
                  <a:pos x="126" y="82"/>
                </a:cxn>
                <a:cxn ang="0">
                  <a:pos x="47" y="88"/>
                </a:cxn>
                <a:cxn ang="0">
                  <a:pos x="43" y="88"/>
                </a:cxn>
                <a:cxn ang="0">
                  <a:pos x="27" y="83"/>
                </a:cxn>
                <a:cxn ang="0">
                  <a:pos x="13" y="76"/>
                </a:cxn>
                <a:cxn ang="0">
                  <a:pos x="5" y="64"/>
                </a:cxn>
                <a:cxn ang="0">
                  <a:pos x="0" y="48"/>
                </a:cxn>
                <a:cxn ang="0">
                  <a:pos x="5" y="31"/>
                </a:cxn>
                <a:cxn ang="0">
                  <a:pos x="13" y="17"/>
                </a:cxn>
                <a:cxn ang="0">
                  <a:pos x="27" y="7"/>
                </a:cxn>
                <a:cxn ang="0">
                  <a:pos x="46" y="3"/>
                </a:cxn>
                <a:cxn ang="0">
                  <a:pos x="126" y="0"/>
                </a:cxn>
                <a:cxn ang="0">
                  <a:pos x="127" y="0"/>
                </a:cxn>
              </a:cxnLst>
              <a:rect l="0" t="0" r="r" b="b"/>
              <a:pathLst>
                <a:path w="167" h="88">
                  <a:moveTo>
                    <a:pt x="127" y="0"/>
                  </a:moveTo>
                  <a:lnTo>
                    <a:pt x="144" y="3"/>
                  </a:lnTo>
                  <a:lnTo>
                    <a:pt x="156" y="11"/>
                  </a:lnTo>
                  <a:lnTo>
                    <a:pt x="164" y="24"/>
                  </a:lnTo>
                  <a:lnTo>
                    <a:pt x="167" y="40"/>
                  </a:lnTo>
                  <a:lnTo>
                    <a:pt x="164" y="55"/>
                  </a:lnTo>
                  <a:lnTo>
                    <a:pt x="154" y="68"/>
                  </a:lnTo>
                  <a:lnTo>
                    <a:pt x="141" y="78"/>
                  </a:lnTo>
                  <a:lnTo>
                    <a:pt x="126" y="82"/>
                  </a:lnTo>
                  <a:lnTo>
                    <a:pt x="47" y="88"/>
                  </a:lnTo>
                  <a:lnTo>
                    <a:pt x="43" y="88"/>
                  </a:lnTo>
                  <a:lnTo>
                    <a:pt x="27" y="83"/>
                  </a:lnTo>
                  <a:lnTo>
                    <a:pt x="13" y="76"/>
                  </a:lnTo>
                  <a:lnTo>
                    <a:pt x="5" y="64"/>
                  </a:lnTo>
                  <a:lnTo>
                    <a:pt x="0" y="48"/>
                  </a:lnTo>
                  <a:lnTo>
                    <a:pt x="5" y="31"/>
                  </a:lnTo>
                  <a:lnTo>
                    <a:pt x="13" y="17"/>
                  </a:lnTo>
                  <a:lnTo>
                    <a:pt x="27" y="7"/>
                  </a:lnTo>
                  <a:lnTo>
                    <a:pt x="46" y="3"/>
                  </a:lnTo>
                  <a:lnTo>
                    <a:pt x="126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E3DC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9" name="Freeform 119"/>
            <p:cNvSpPr>
              <a:spLocks/>
            </p:cNvSpPr>
            <p:nvPr/>
          </p:nvSpPr>
          <p:spPr bwMode="auto">
            <a:xfrm>
              <a:off x="9101138" y="4770438"/>
              <a:ext cx="274638" cy="107950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146" y="3"/>
                </a:cxn>
                <a:cxn ang="0">
                  <a:pos x="160" y="13"/>
                </a:cxn>
                <a:cxn ang="0">
                  <a:pos x="170" y="27"/>
                </a:cxn>
                <a:cxn ang="0">
                  <a:pos x="173" y="44"/>
                </a:cxn>
                <a:cxn ang="0">
                  <a:pos x="173" y="45"/>
                </a:cxn>
                <a:cxn ang="0">
                  <a:pos x="172" y="46"/>
                </a:cxn>
                <a:cxn ang="0">
                  <a:pos x="169" y="48"/>
                </a:cxn>
                <a:cxn ang="0">
                  <a:pos x="167" y="46"/>
                </a:cxn>
                <a:cxn ang="0">
                  <a:pos x="166" y="45"/>
                </a:cxn>
                <a:cxn ang="0">
                  <a:pos x="165" y="44"/>
                </a:cxn>
                <a:cxn ang="0">
                  <a:pos x="163" y="29"/>
                </a:cxn>
                <a:cxn ang="0">
                  <a:pos x="155" y="18"/>
                </a:cxn>
                <a:cxn ang="0">
                  <a:pos x="143" y="10"/>
                </a:cxn>
                <a:cxn ang="0">
                  <a:pos x="128" y="8"/>
                </a:cxn>
                <a:cxn ang="0">
                  <a:pos x="48" y="11"/>
                </a:cxn>
                <a:cxn ang="0">
                  <a:pos x="31" y="14"/>
                </a:cxn>
                <a:cxn ang="0">
                  <a:pos x="18" y="24"/>
                </a:cxn>
                <a:cxn ang="0">
                  <a:pos x="9" y="37"/>
                </a:cxn>
                <a:cxn ang="0">
                  <a:pos x="7" y="52"/>
                </a:cxn>
                <a:cxn ang="0">
                  <a:pos x="8" y="56"/>
                </a:cxn>
                <a:cxn ang="0">
                  <a:pos x="8" y="62"/>
                </a:cxn>
                <a:cxn ang="0">
                  <a:pos x="9" y="65"/>
                </a:cxn>
                <a:cxn ang="0">
                  <a:pos x="8" y="66"/>
                </a:cxn>
                <a:cxn ang="0">
                  <a:pos x="7" y="68"/>
                </a:cxn>
                <a:cxn ang="0">
                  <a:pos x="5" y="68"/>
                </a:cxn>
                <a:cxn ang="0">
                  <a:pos x="2" y="66"/>
                </a:cxn>
                <a:cxn ang="0">
                  <a:pos x="1" y="65"/>
                </a:cxn>
                <a:cxn ang="0">
                  <a:pos x="0" y="58"/>
                </a:cxn>
                <a:cxn ang="0">
                  <a:pos x="0" y="52"/>
                </a:cxn>
                <a:cxn ang="0">
                  <a:pos x="2" y="34"/>
                </a:cxn>
                <a:cxn ang="0">
                  <a:pos x="12" y="18"/>
                </a:cxn>
                <a:cxn ang="0">
                  <a:pos x="28" y="7"/>
                </a:cxn>
                <a:cxn ang="0">
                  <a:pos x="48" y="3"/>
                </a:cxn>
                <a:cxn ang="0">
                  <a:pos x="128" y="0"/>
                </a:cxn>
              </a:cxnLst>
              <a:rect l="0" t="0" r="r" b="b"/>
              <a:pathLst>
                <a:path w="173" h="68">
                  <a:moveTo>
                    <a:pt x="128" y="0"/>
                  </a:moveTo>
                  <a:lnTo>
                    <a:pt x="146" y="3"/>
                  </a:lnTo>
                  <a:lnTo>
                    <a:pt x="160" y="13"/>
                  </a:lnTo>
                  <a:lnTo>
                    <a:pt x="170" y="27"/>
                  </a:lnTo>
                  <a:lnTo>
                    <a:pt x="173" y="44"/>
                  </a:lnTo>
                  <a:lnTo>
                    <a:pt x="173" y="45"/>
                  </a:lnTo>
                  <a:lnTo>
                    <a:pt x="172" y="46"/>
                  </a:lnTo>
                  <a:lnTo>
                    <a:pt x="169" y="48"/>
                  </a:lnTo>
                  <a:lnTo>
                    <a:pt x="167" y="46"/>
                  </a:lnTo>
                  <a:lnTo>
                    <a:pt x="166" y="45"/>
                  </a:lnTo>
                  <a:lnTo>
                    <a:pt x="165" y="44"/>
                  </a:lnTo>
                  <a:lnTo>
                    <a:pt x="163" y="29"/>
                  </a:lnTo>
                  <a:lnTo>
                    <a:pt x="155" y="18"/>
                  </a:lnTo>
                  <a:lnTo>
                    <a:pt x="143" y="10"/>
                  </a:lnTo>
                  <a:lnTo>
                    <a:pt x="128" y="8"/>
                  </a:lnTo>
                  <a:lnTo>
                    <a:pt x="48" y="11"/>
                  </a:lnTo>
                  <a:lnTo>
                    <a:pt x="31" y="14"/>
                  </a:lnTo>
                  <a:lnTo>
                    <a:pt x="18" y="24"/>
                  </a:lnTo>
                  <a:lnTo>
                    <a:pt x="9" y="37"/>
                  </a:lnTo>
                  <a:lnTo>
                    <a:pt x="7" y="52"/>
                  </a:lnTo>
                  <a:lnTo>
                    <a:pt x="8" y="56"/>
                  </a:lnTo>
                  <a:lnTo>
                    <a:pt x="8" y="62"/>
                  </a:lnTo>
                  <a:lnTo>
                    <a:pt x="9" y="65"/>
                  </a:lnTo>
                  <a:lnTo>
                    <a:pt x="8" y="66"/>
                  </a:lnTo>
                  <a:lnTo>
                    <a:pt x="7" y="68"/>
                  </a:lnTo>
                  <a:lnTo>
                    <a:pt x="5" y="68"/>
                  </a:lnTo>
                  <a:lnTo>
                    <a:pt x="2" y="66"/>
                  </a:lnTo>
                  <a:lnTo>
                    <a:pt x="1" y="65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2" y="34"/>
                  </a:lnTo>
                  <a:lnTo>
                    <a:pt x="12" y="18"/>
                  </a:lnTo>
                  <a:lnTo>
                    <a:pt x="28" y="7"/>
                  </a:lnTo>
                  <a:lnTo>
                    <a:pt x="48" y="3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66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0" name="Freeform 120"/>
            <p:cNvSpPr>
              <a:spLocks/>
            </p:cNvSpPr>
            <p:nvPr/>
          </p:nvSpPr>
          <p:spPr bwMode="auto">
            <a:xfrm>
              <a:off x="9453563" y="4749800"/>
              <a:ext cx="228600" cy="134938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26" y="3"/>
                </a:cxn>
                <a:cxn ang="0">
                  <a:pos x="136" y="10"/>
                </a:cxn>
                <a:cxn ang="0">
                  <a:pos x="143" y="21"/>
                </a:cxn>
                <a:cxn ang="0">
                  <a:pos x="144" y="35"/>
                </a:cxn>
                <a:cxn ang="0">
                  <a:pos x="142" y="50"/>
                </a:cxn>
                <a:cxn ang="0">
                  <a:pos x="133" y="62"/>
                </a:cxn>
                <a:cxn ang="0">
                  <a:pos x="122" y="72"/>
                </a:cxn>
                <a:cxn ang="0">
                  <a:pos x="108" y="76"/>
                </a:cxn>
                <a:cxn ang="0">
                  <a:pos x="39" y="85"/>
                </a:cxn>
                <a:cxn ang="0">
                  <a:pos x="34" y="85"/>
                </a:cxn>
                <a:cxn ang="0">
                  <a:pos x="22" y="82"/>
                </a:cxn>
                <a:cxn ang="0">
                  <a:pos x="10" y="75"/>
                </a:cxn>
                <a:cxn ang="0">
                  <a:pos x="3" y="64"/>
                </a:cxn>
                <a:cxn ang="0">
                  <a:pos x="0" y="51"/>
                </a:cxn>
                <a:cxn ang="0">
                  <a:pos x="3" y="34"/>
                </a:cxn>
                <a:cxn ang="0">
                  <a:pos x="12" y="21"/>
                </a:cxn>
                <a:cxn ang="0">
                  <a:pos x="24" y="11"/>
                </a:cxn>
                <a:cxn ang="0">
                  <a:pos x="39" y="7"/>
                </a:cxn>
                <a:cxn ang="0">
                  <a:pos x="109" y="0"/>
                </a:cxn>
                <a:cxn ang="0">
                  <a:pos x="113" y="0"/>
                </a:cxn>
              </a:cxnLst>
              <a:rect l="0" t="0" r="r" b="b"/>
              <a:pathLst>
                <a:path w="144" h="85">
                  <a:moveTo>
                    <a:pt x="113" y="0"/>
                  </a:moveTo>
                  <a:lnTo>
                    <a:pt x="126" y="3"/>
                  </a:lnTo>
                  <a:lnTo>
                    <a:pt x="136" y="10"/>
                  </a:lnTo>
                  <a:lnTo>
                    <a:pt x="143" y="21"/>
                  </a:lnTo>
                  <a:lnTo>
                    <a:pt x="144" y="35"/>
                  </a:lnTo>
                  <a:lnTo>
                    <a:pt x="142" y="50"/>
                  </a:lnTo>
                  <a:lnTo>
                    <a:pt x="133" y="62"/>
                  </a:lnTo>
                  <a:lnTo>
                    <a:pt x="122" y="72"/>
                  </a:lnTo>
                  <a:lnTo>
                    <a:pt x="108" y="76"/>
                  </a:lnTo>
                  <a:lnTo>
                    <a:pt x="39" y="85"/>
                  </a:lnTo>
                  <a:lnTo>
                    <a:pt x="34" y="85"/>
                  </a:lnTo>
                  <a:lnTo>
                    <a:pt x="22" y="82"/>
                  </a:lnTo>
                  <a:lnTo>
                    <a:pt x="10" y="75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3" y="34"/>
                  </a:lnTo>
                  <a:lnTo>
                    <a:pt x="12" y="21"/>
                  </a:lnTo>
                  <a:lnTo>
                    <a:pt x="24" y="11"/>
                  </a:lnTo>
                  <a:lnTo>
                    <a:pt x="39" y="7"/>
                  </a:lnTo>
                  <a:lnTo>
                    <a:pt x="109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3DC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1" name="Freeform 121"/>
            <p:cNvSpPr>
              <a:spLocks/>
            </p:cNvSpPr>
            <p:nvPr/>
          </p:nvSpPr>
          <p:spPr bwMode="auto">
            <a:xfrm>
              <a:off x="9447213" y="4743450"/>
              <a:ext cx="242888" cy="100013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129" y="1"/>
                </a:cxn>
                <a:cxn ang="0">
                  <a:pos x="141" y="10"/>
                </a:cxn>
                <a:cxn ang="0">
                  <a:pos x="150" y="22"/>
                </a:cxn>
                <a:cxn ang="0">
                  <a:pos x="153" y="39"/>
                </a:cxn>
                <a:cxn ang="0">
                  <a:pos x="151" y="45"/>
                </a:cxn>
                <a:cxn ang="0">
                  <a:pos x="151" y="51"/>
                </a:cxn>
                <a:cxn ang="0">
                  <a:pos x="150" y="52"/>
                </a:cxn>
                <a:cxn ang="0">
                  <a:pos x="147" y="54"/>
                </a:cxn>
                <a:cxn ang="0">
                  <a:pos x="146" y="54"/>
                </a:cxn>
                <a:cxn ang="0">
                  <a:pos x="144" y="52"/>
                </a:cxn>
                <a:cxn ang="0">
                  <a:pos x="143" y="51"/>
                </a:cxn>
                <a:cxn ang="0">
                  <a:pos x="143" y="48"/>
                </a:cxn>
                <a:cxn ang="0">
                  <a:pos x="144" y="44"/>
                </a:cxn>
                <a:cxn ang="0">
                  <a:pos x="144" y="38"/>
                </a:cxn>
                <a:cxn ang="0">
                  <a:pos x="143" y="25"/>
                </a:cxn>
                <a:cxn ang="0">
                  <a:pos x="136" y="15"/>
                </a:cxn>
                <a:cxn ang="0">
                  <a:pos x="131" y="11"/>
                </a:cxn>
                <a:cxn ang="0">
                  <a:pos x="126" y="10"/>
                </a:cxn>
                <a:cxn ang="0">
                  <a:pos x="120" y="8"/>
                </a:cxn>
                <a:cxn ang="0">
                  <a:pos x="113" y="8"/>
                </a:cxn>
                <a:cxn ang="0">
                  <a:pos x="44" y="14"/>
                </a:cxn>
                <a:cxn ang="0">
                  <a:pos x="30" y="18"/>
                </a:cxn>
                <a:cxn ang="0">
                  <a:pos x="19" y="28"/>
                </a:cxn>
                <a:cxn ang="0">
                  <a:pos x="12" y="39"/>
                </a:cxn>
                <a:cxn ang="0">
                  <a:pos x="9" y="55"/>
                </a:cxn>
                <a:cxn ang="0">
                  <a:pos x="9" y="59"/>
                </a:cxn>
                <a:cxn ang="0">
                  <a:pos x="9" y="61"/>
                </a:cxn>
                <a:cxn ang="0">
                  <a:pos x="7" y="62"/>
                </a:cxn>
                <a:cxn ang="0">
                  <a:pos x="6" y="63"/>
                </a:cxn>
                <a:cxn ang="0">
                  <a:pos x="4" y="63"/>
                </a:cxn>
                <a:cxn ang="0">
                  <a:pos x="2" y="62"/>
                </a:cxn>
                <a:cxn ang="0">
                  <a:pos x="0" y="59"/>
                </a:cxn>
                <a:cxn ang="0">
                  <a:pos x="0" y="55"/>
                </a:cxn>
                <a:cxn ang="0">
                  <a:pos x="3" y="37"/>
                </a:cxn>
                <a:cxn ang="0">
                  <a:pos x="13" y="22"/>
                </a:cxn>
                <a:cxn ang="0">
                  <a:pos x="26" y="11"/>
                </a:cxn>
                <a:cxn ang="0">
                  <a:pos x="43" y="7"/>
                </a:cxn>
                <a:cxn ang="0">
                  <a:pos x="113" y="0"/>
                </a:cxn>
              </a:cxnLst>
              <a:rect l="0" t="0" r="r" b="b"/>
              <a:pathLst>
                <a:path w="153" h="63">
                  <a:moveTo>
                    <a:pt x="113" y="0"/>
                  </a:moveTo>
                  <a:lnTo>
                    <a:pt x="129" y="1"/>
                  </a:lnTo>
                  <a:lnTo>
                    <a:pt x="141" y="10"/>
                  </a:lnTo>
                  <a:lnTo>
                    <a:pt x="150" y="22"/>
                  </a:lnTo>
                  <a:lnTo>
                    <a:pt x="153" y="39"/>
                  </a:lnTo>
                  <a:lnTo>
                    <a:pt x="151" y="45"/>
                  </a:lnTo>
                  <a:lnTo>
                    <a:pt x="151" y="51"/>
                  </a:lnTo>
                  <a:lnTo>
                    <a:pt x="150" y="52"/>
                  </a:lnTo>
                  <a:lnTo>
                    <a:pt x="147" y="54"/>
                  </a:lnTo>
                  <a:lnTo>
                    <a:pt x="146" y="54"/>
                  </a:lnTo>
                  <a:lnTo>
                    <a:pt x="144" y="52"/>
                  </a:lnTo>
                  <a:lnTo>
                    <a:pt x="143" y="51"/>
                  </a:lnTo>
                  <a:lnTo>
                    <a:pt x="143" y="48"/>
                  </a:lnTo>
                  <a:lnTo>
                    <a:pt x="144" y="44"/>
                  </a:lnTo>
                  <a:lnTo>
                    <a:pt x="144" y="38"/>
                  </a:lnTo>
                  <a:lnTo>
                    <a:pt x="143" y="25"/>
                  </a:lnTo>
                  <a:lnTo>
                    <a:pt x="136" y="15"/>
                  </a:lnTo>
                  <a:lnTo>
                    <a:pt x="131" y="11"/>
                  </a:lnTo>
                  <a:lnTo>
                    <a:pt x="126" y="10"/>
                  </a:lnTo>
                  <a:lnTo>
                    <a:pt x="120" y="8"/>
                  </a:lnTo>
                  <a:lnTo>
                    <a:pt x="113" y="8"/>
                  </a:lnTo>
                  <a:lnTo>
                    <a:pt x="44" y="14"/>
                  </a:lnTo>
                  <a:lnTo>
                    <a:pt x="30" y="18"/>
                  </a:lnTo>
                  <a:lnTo>
                    <a:pt x="19" y="28"/>
                  </a:lnTo>
                  <a:lnTo>
                    <a:pt x="12" y="39"/>
                  </a:lnTo>
                  <a:lnTo>
                    <a:pt x="9" y="55"/>
                  </a:lnTo>
                  <a:lnTo>
                    <a:pt x="9" y="59"/>
                  </a:lnTo>
                  <a:lnTo>
                    <a:pt x="9" y="61"/>
                  </a:lnTo>
                  <a:lnTo>
                    <a:pt x="7" y="62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2" y="62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3" y="37"/>
                  </a:lnTo>
                  <a:lnTo>
                    <a:pt x="13" y="22"/>
                  </a:lnTo>
                  <a:lnTo>
                    <a:pt x="26" y="11"/>
                  </a:lnTo>
                  <a:lnTo>
                    <a:pt x="43" y="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66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2" name="Freeform 122"/>
            <p:cNvSpPr>
              <a:spLocks/>
            </p:cNvSpPr>
            <p:nvPr/>
          </p:nvSpPr>
          <p:spPr bwMode="auto">
            <a:xfrm>
              <a:off x="9363076" y="4797425"/>
              <a:ext cx="93663" cy="3492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6" y="4"/>
                </a:cxn>
                <a:cxn ang="0">
                  <a:pos x="59" y="14"/>
                </a:cxn>
                <a:cxn ang="0">
                  <a:pos x="53" y="20"/>
                </a:cxn>
                <a:cxn ang="0">
                  <a:pos x="49" y="14"/>
                </a:cxn>
                <a:cxn ang="0">
                  <a:pos x="43" y="11"/>
                </a:cxn>
                <a:cxn ang="0">
                  <a:pos x="38" y="10"/>
                </a:cxn>
                <a:cxn ang="0">
                  <a:pos x="32" y="8"/>
                </a:cxn>
                <a:cxn ang="0">
                  <a:pos x="22" y="11"/>
                </a:cxn>
                <a:cxn ang="0">
                  <a:pos x="14" y="15"/>
                </a:cxn>
                <a:cxn ang="0">
                  <a:pos x="8" y="20"/>
                </a:cxn>
                <a:cxn ang="0">
                  <a:pos x="7" y="22"/>
                </a:cxn>
                <a:cxn ang="0">
                  <a:pos x="0" y="17"/>
                </a:cxn>
                <a:cxn ang="0">
                  <a:pos x="2" y="14"/>
                </a:cxn>
                <a:cxn ang="0">
                  <a:pos x="10" y="8"/>
                </a:cxn>
                <a:cxn ang="0">
                  <a:pos x="19" y="3"/>
                </a:cxn>
                <a:cxn ang="0">
                  <a:pos x="32" y="0"/>
                </a:cxn>
              </a:cxnLst>
              <a:rect l="0" t="0" r="r" b="b"/>
              <a:pathLst>
                <a:path w="59" h="22">
                  <a:moveTo>
                    <a:pt x="32" y="0"/>
                  </a:moveTo>
                  <a:lnTo>
                    <a:pt x="46" y="4"/>
                  </a:lnTo>
                  <a:lnTo>
                    <a:pt x="59" y="14"/>
                  </a:lnTo>
                  <a:lnTo>
                    <a:pt x="53" y="20"/>
                  </a:lnTo>
                  <a:lnTo>
                    <a:pt x="49" y="14"/>
                  </a:lnTo>
                  <a:lnTo>
                    <a:pt x="43" y="11"/>
                  </a:lnTo>
                  <a:lnTo>
                    <a:pt x="38" y="10"/>
                  </a:lnTo>
                  <a:lnTo>
                    <a:pt x="32" y="8"/>
                  </a:lnTo>
                  <a:lnTo>
                    <a:pt x="22" y="11"/>
                  </a:lnTo>
                  <a:lnTo>
                    <a:pt x="14" y="15"/>
                  </a:lnTo>
                  <a:lnTo>
                    <a:pt x="8" y="20"/>
                  </a:lnTo>
                  <a:lnTo>
                    <a:pt x="7" y="22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10" y="8"/>
                  </a:lnTo>
                  <a:lnTo>
                    <a:pt x="19" y="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66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3" name="Freeform 123"/>
            <p:cNvSpPr>
              <a:spLocks/>
            </p:cNvSpPr>
            <p:nvPr/>
          </p:nvSpPr>
          <p:spPr bwMode="auto">
            <a:xfrm>
              <a:off x="9194801" y="4781550"/>
              <a:ext cx="168275" cy="47625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72" y="0"/>
                </a:cxn>
                <a:cxn ang="0">
                  <a:pos x="76" y="1"/>
                </a:cxn>
                <a:cxn ang="0">
                  <a:pos x="82" y="3"/>
                </a:cxn>
                <a:cxn ang="0">
                  <a:pos x="89" y="4"/>
                </a:cxn>
                <a:cxn ang="0">
                  <a:pos x="93" y="8"/>
                </a:cxn>
                <a:cxn ang="0">
                  <a:pos x="97" y="13"/>
                </a:cxn>
                <a:cxn ang="0">
                  <a:pos x="101" y="17"/>
                </a:cxn>
                <a:cxn ang="0">
                  <a:pos x="103" y="21"/>
                </a:cxn>
                <a:cxn ang="0">
                  <a:pos x="106" y="25"/>
                </a:cxn>
                <a:cxn ang="0">
                  <a:pos x="106" y="30"/>
                </a:cxn>
                <a:cxn ang="0">
                  <a:pos x="104" y="27"/>
                </a:cxn>
                <a:cxn ang="0">
                  <a:pos x="100" y="21"/>
                </a:cxn>
                <a:cxn ang="0">
                  <a:pos x="90" y="14"/>
                </a:cxn>
                <a:cxn ang="0">
                  <a:pos x="76" y="8"/>
                </a:cxn>
                <a:cxn ang="0">
                  <a:pos x="65" y="6"/>
                </a:cxn>
                <a:cxn ang="0">
                  <a:pos x="51" y="6"/>
                </a:cxn>
                <a:cxn ang="0">
                  <a:pos x="32" y="4"/>
                </a:cxn>
                <a:cxn ang="0">
                  <a:pos x="17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" y="3"/>
                </a:cxn>
                <a:cxn ang="0">
                  <a:pos x="15" y="3"/>
                </a:cxn>
                <a:cxn ang="0">
                  <a:pos x="31" y="1"/>
                </a:cxn>
                <a:cxn ang="0">
                  <a:pos x="48" y="1"/>
                </a:cxn>
                <a:cxn ang="0">
                  <a:pos x="62" y="0"/>
                </a:cxn>
              </a:cxnLst>
              <a:rect l="0" t="0" r="r" b="b"/>
              <a:pathLst>
                <a:path w="106" h="30">
                  <a:moveTo>
                    <a:pt x="62" y="0"/>
                  </a:moveTo>
                  <a:lnTo>
                    <a:pt x="72" y="0"/>
                  </a:lnTo>
                  <a:lnTo>
                    <a:pt x="76" y="1"/>
                  </a:lnTo>
                  <a:lnTo>
                    <a:pt x="82" y="3"/>
                  </a:lnTo>
                  <a:lnTo>
                    <a:pt x="89" y="4"/>
                  </a:lnTo>
                  <a:lnTo>
                    <a:pt x="93" y="8"/>
                  </a:lnTo>
                  <a:lnTo>
                    <a:pt x="97" y="13"/>
                  </a:lnTo>
                  <a:lnTo>
                    <a:pt x="101" y="17"/>
                  </a:lnTo>
                  <a:lnTo>
                    <a:pt x="103" y="21"/>
                  </a:lnTo>
                  <a:lnTo>
                    <a:pt x="106" y="25"/>
                  </a:lnTo>
                  <a:lnTo>
                    <a:pt x="106" y="30"/>
                  </a:lnTo>
                  <a:lnTo>
                    <a:pt x="104" y="27"/>
                  </a:lnTo>
                  <a:lnTo>
                    <a:pt x="100" y="21"/>
                  </a:lnTo>
                  <a:lnTo>
                    <a:pt x="90" y="14"/>
                  </a:lnTo>
                  <a:lnTo>
                    <a:pt x="76" y="8"/>
                  </a:lnTo>
                  <a:lnTo>
                    <a:pt x="65" y="6"/>
                  </a:lnTo>
                  <a:lnTo>
                    <a:pt x="51" y="6"/>
                  </a:lnTo>
                  <a:lnTo>
                    <a:pt x="32" y="4"/>
                  </a:lnTo>
                  <a:lnTo>
                    <a:pt x="17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4" y="3"/>
                  </a:lnTo>
                  <a:lnTo>
                    <a:pt x="15" y="3"/>
                  </a:lnTo>
                  <a:lnTo>
                    <a:pt x="31" y="1"/>
                  </a:lnTo>
                  <a:lnTo>
                    <a:pt x="48" y="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4" name="Freeform 124"/>
            <p:cNvSpPr>
              <a:spLocks/>
            </p:cNvSpPr>
            <p:nvPr/>
          </p:nvSpPr>
          <p:spPr bwMode="auto">
            <a:xfrm>
              <a:off x="9548813" y="4754563"/>
              <a:ext cx="127000" cy="4762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6" y="1"/>
                </a:cxn>
                <a:cxn ang="0">
                  <a:pos x="63" y="3"/>
                </a:cxn>
                <a:cxn ang="0">
                  <a:pos x="70" y="7"/>
                </a:cxn>
                <a:cxn ang="0">
                  <a:pos x="77" y="15"/>
                </a:cxn>
                <a:cxn ang="0">
                  <a:pos x="80" y="30"/>
                </a:cxn>
                <a:cxn ang="0">
                  <a:pos x="80" y="27"/>
                </a:cxn>
                <a:cxn ang="0">
                  <a:pos x="76" y="20"/>
                </a:cxn>
                <a:cxn ang="0">
                  <a:pos x="69" y="13"/>
                </a:cxn>
                <a:cxn ang="0">
                  <a:pos x="58" y="7"/>
                </a:cxn>
                <a:cxn ang="0">
                  <a:pos x="49" y="7"/>
                </a:cxn>
                <a:cxn ang="0">
                  <a:pos x="38" y="6"/>
                </a:cxn>
                <a:cxn ang="0">
                  <a:pos x="25" y="6"/>
                </a:cxn>
                <a:cxn ang="0">
                  <a:pos x="12" y="6"/>
                </a:cxn>
                <a:cxn ang="0">
                  <a:pos x="3" y="6"/>
                </a:cxn>
                <a:cxn ang="0">
                  <a:pos x="0" y="6"/>
                </a:cxn>
                <a:cxn ang="0">
                  <a:pos x="48" y="1"/>
                </a:cxn>
                <a:cxn ang="0">
                  <a:pos x="51" y="0"/>
                </a:cxn>
              </a:cxnLst>
              <a:rect l="0" t="0" r="r" b="b"/>
              <a:pathLst>
                <a:path w="80" h="30">
                  <a:moveTo>
                    <a:pt x="51" y="0"/>
                  </a:moveTo>
                  <a:lnTo>
                    <a:pt x="56" y="1"/>
                  </a:lnTo>
                  <a:lnTo>
                    <a:pt x="63" y="3"/>
                  </a:lnTo>
                  <a:lnTo>
                    <a:pt x="70" y="7"/>
                  </a:lnTo>
                  <a:lnTo>
                    <a:pt x="77" y="15"/>
                  </a:lnTo>
                  <a:lnTo>
                    <a:pt x="80" y="30"/>
                  </a:lnTo>
                  <a:lnTo>
                    <a:pt x="80" y="27"/>
                  </a:lnTo>
                  <a:lnTo>
                    <a:pt x="76" y="20"/>
                  </a:lnTo>
                  <a:lnTo>
                    <a:pt x="69" y="13"/>
                  </a:lnTo>
                  <a:lnTo>
                    <a:pt x="58" y="7"/>
                  </a:lnTo>
                  <a:lnTo>
                    <a:pt x="49" y="7"/>
                  </a:lnTo>
                  <a:lnTo>
                    <a:pt x="38" y="6"/>
                  </a:lnTo>
                  <a:lnTo>
                    <a:pt x="25" y="6"/>
                  </a:lnTo>
                  <a:lnTo>
                    <a:pt x="12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48" y="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07" name="Group 306"/>
          <p:cNvGrpSpPr/>
          <p:nvPr/>
        </p:nvGrpSpPr>
        <p:grpSpPr>
          <a:xfrm>
            <a:off x="7750407" y="2748800"/>
            <a:ext cx="307528" cy="468588"/>
            <a:chOff x="6700838" y="2600325"/>
            <a:chExt cx="1773237" cy="2701926"/>
          </a:xfrm>
        </p:grpSpPr>
        <p:sp>
          <p:nvSpPr>
            <p:cNvPr id="308" name="Freeform 23"/>
            <p:cNvSpPr>
              <a:spLocks/>
            </p:cNvSpPr>
            <p:nvPr/>
          </p:nvSpPr>
          <p:spPr bwMode="auto">
            <a:xfrm>
              <a:off x="7232650" y="4124325"/>
              <a:ext cx="777875" cy="1177925"/>
            </a:xfrm>
            <a:custGeom>
              <a:avLst/>
              <a:gdLst/>
              <a:ahLst/>
              <a:cxnLst>
                <a:cxn ang="0">
                  <a:pos x="412" y="0"/>
                </a:cxn>
                <a:cxn ang="0">
                  <a:pos x="434" y="11"/>
                </a:cxn>
                <a:cxn ang="0">
                  <a:pos x="447" y="15"/>
                </a:cxn>
                <a:cxn ang="0">
                  <a:pos x="458" y="17"/>
                </a:cxn>
                <a:cxn ang="0">
                  <a:pos x="490" y="733"/>
                </a:cxn>
                <a:cxn ang="0">
                  <a:pos x="413" y="738"/>
                </a:cxn>
                <a:cxn ang="0">
                  <a:pos x="324" y="740"/>
                </a:cxn>
                <a:cxn ang="0">
                  <a:pos x="223" y="742"/>
                </a:cxn>
                <a:cxn ang="0">
                  <a:pos x="151" y="742"/>
                </a:cxn>
                <a:cxn ang="0">
                  <a:pos x="84" y="740"/>
                </a:cxn>
                <a:cxn ang="0">
                  <a:pos x="0" y="34"/>
                </a:cxn>
                <a:cxn ang="0">
                  <a:pos x="17" y="19"/>
                </a:cxn>
                <a:cxn ang="0">
                  <a:pos x="93" y="19"/>
                </a:cxn>
                <a:cxn ang="0">
                  <a:pos x="147" y="17"/>
                </a:cxn>
                <a:cxn ang="0">
                  <a:pos x="209" y="15"/>
                </a:cxn>
                <a:cxn ang="0">
                  <a:pos x="274" y="11"/>
                </a:cxn>
                <a:cxn ang="0">
                  <a:pos x="343" y="7"/>
                </a:cxn>
                <a:cxn ang="0">
                  <a:pos x="412" y="0"/>
                </a:cxn>
              </a:cxnLst>
              <a:rect l="0" t="0" r="r" b="b"/>
              <a:pathLst>
                <a:path w="490" h="742">
                  <a:moveTo>
                    <a:pt x="412" y="0"/>
                  </a:moveTo>
                  <a:lnTo>
                    <a:pt x="434" y="11"/>
                  </a:lnTo>
                  <a:lnTo>
                    <a:pt x="447" y="15"/>
                  </a:lnTo>
                  <a:lnTo>
                    <a:pt x="458" y="17"/>
                  </a:lnTo>
                  <a:lnTo>
                    <a:pt x="490" y="733"/>
                  </a:lnTo>
                  <a:lnTo>
                    <a:pt x="413" y="738"/>
                  </a:lnTo>
                  <a:lnTo>
                    <a:pt x="324" y="740"/>
                  </a:lnTo>
                  <a:lnTo>
                    <a:pt x="223" y="742"/>
                  </a:lnTo>
                  <a:lnTo>
                    <a:pt x="151" y="742"/>
                  </a:lnTo>
                  <a:lnTo>
                    <a:pt x="84" y="740"/>
                  </a:lnTo>
                  <a:lnTo>
                    <a:pt x="0" y="34"/>
                  </a:lnTo>
                  <a:lnTo>
                    <a:pt x="17" y="19"/>
                  </a:lnTo>
                  <a:lnTo>
                    <a:pt x="93" y="19"/>
                  </a:lnTo>
                  <a:lnTo>
                    <a:pt x="147" y="17"/>
                  </a:lnTo>
                  <a:lnTo>
                    <a:pt x="209" y="15"/>
                  </a:lnTo>
                  <a:lnTo>
                    <a:pt x="274" y="11"/>
                  </a:lnTo>
                  <a:lnTo>
                    <a:pt x="343" y="7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E2F9F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9" name="Freeform 24"/>
            <p:cNvSpPr>
              <a:spLocks/>
            </p:cNvSpPr>
            <p:nvPr/>
          </p:nvSpPr>
          <p:spPr bwMode="auto">
            <a:xfrm>
              <a:off x="7253288" y="4144963"/>
              <a:ext cx="339725" cy="263525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132" y="166"/>
                </a:cxn>
                <a:cxn ang="0">
                  <a:pos x="117" y="158"/>
                </a:cxn>
                <a:cxn ang="0">
                  <a:pos x="99" y="147"/>
                </a:cxn>
                <a:cxn ang="0">
                  <a:pos x="78" y="131"/>
                </a:cxn>
                <a:cxn ang="0">
                  <a:pos x="54" y="106"/>
                </a:cxn>
                <a:cxn ang="0">
                  <a:pos x="45" y="93"/>
                </a:cxn>
                <a:cxn ang="0">
                  <a:pos x="34" y="75"/>
                </a:cxn>
                <a:cxn ang="0">
                  <a:pos x="15" y="37"/>
                </a:cxn>
                <a:cxn ang="0">
                  <a:pos x="7" y="21"/>
                </a:cxn>
                <a:cxn ang="0">
                  <a:pos x="2" y="7"/>
                </a:cxn>
                <a:cxn ang="0">
                  <a:pos x="0" y="4"/>
                </a:cxn>
                <a:cxn ang="0">
                  <a:pos x="28" y="11"/>
                </a:cxn>
                <a:cxn ang="0">
                  <a:pos x="63" y="13"/>
                </a:cxn>
                <a:cxn ang="0">
                  <a:pos x="108" y="11"/>
                </a:cxn>
                <a:cxn ang="0">
                  <a:pos x="158" y="7"/>
                </a:cxn>
                <a:cxn ang="0">
                  <a:pos x="214" y="0"/>
                </a:cxn>
              </a:cxnLst>
              <a:rect l="0" t="0" r="r" b="b"/>
              <a:pathLst>
                <a:path w="214" h="166">
                  <a:moveTo>
                    <a:pt x="214" y="0"/>
                  </a:moveTo>
                  <a:lnTo>
                    <a:pt x="132" y="166"/>
                  </a:lnTo>
                  <a:lnTo>
                    <a:pt x="117" y="158"/>
                  </a:lnTo>
                  <a:lnTo>
                    <a:pt x="99" y="147"/>
                  </a:lnTo>
                  <a:lnTo>
                    <a:pt x="78" y="131"/>
                  </a:lnTo>
                  <a:lnTo>
                    <a:pt x="54" y="106"/>
                  </a:lnTo>
                  <a:lnTo>
                    <a:pt x="45" y="93"/>
                  </a:lnTo>
                  <a:lnTo>
                    <a:pt x="34" y="75"/>
                  </a:lnTo>
                  <a:lnTo>
                    <a:pt x="15" y="37"/>
                  </a:lnTo>
                  <a:lnTo>
                    <a:pt x="7" y="21"/>
                  </a:lnTo>
                  <a:lnTo>
                    <a:pt x="2" y="7"/>
                  </a:lnTo>
                  <a:lnTo>
                    <a:pt x="0" y="4"/>
                  </a:lnTo>
                  <a:lnTo>
                    <a:pt x="28" y="11"/>
                  </a:lnTo>
                  <a:lnTo>
                    <a:pt x="63" y="13"/>
                  </a:lnTo>
                  <a:lnTo>
                    <a:pt x="108" y="11"/>
                  </a:lnTo>
                  <a:lnTo>
                    <a:pt x="158" y="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0" name="Freeform 25"/>
            <p:cNvSpPr>
              <a:spLocks/>
            </p:cNvSpPr>
            <p:nvPr/>
          </p:nvSpPr>
          <p:spPr bwMode="auto">
            <a:xfrm>
              <a:off x="6777038" y="2600325"/>
              <a:ext cx="1409700" cy="1363663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79" y="3"/>
                </a:cxn>
                <a:cxn ang="0">
                  <a:pos x="544" y="16"/>
                </a:cxn>
                <a:cxn ang="0">
                  <a:pos x="607" y="37"/>
                </a:cxn>
                <a:cxn ang="0">
                  <a:pos x="663" y="65"/>
                </a:cxn>
                <a:cxn ang="0">
                  <a:pos x="712" y="102"/>
                </a:cxn>
                <a:cxn ang="0">
                  <a:pos x="756" y="145"/>
                </a:cxn>
                <a:cxn ang="0">
                  <a:pos x="793" y="194"/>
                </a:cxn>
                <a:cxn ang="0">
                  <a:pos x="825" y="246"/>
                </a:cxn>
                <a:cxn ang="0">
                  <a:pos x="851" y="302"/>
                </a:cxn>
                <a:cxn ang="0">
                  <a:pos x="870" y="358"/>
                </a:cxn>
                <a:cxn ang="0">
                  <a:pos x="883" y="417"/>
                </a:cxn>
                <a:cxn ang="0">
                  <a:pos x="888" y="473"/>
                </a:cxn>
                <a:cxn ang="0">
                  <a:pos x="888" y="529"/>
                </a:cxn>
                <a:cxn ang="0">
                  <a:pos x="879" y="581"/>
                </a:cxn>
                <a:cxn ang="0">
                  <a:pos x="864" y="630"/>
                </a:cxn>
                <a:cxn ang="0">
                  <a:pos x="836" y="684"/>
                </a:cxn>
                <a:cxn ang="0">
                  <a:pos x="801" y="731"/>
                </a:cxn>
                <a:cxn ang="0">
                  <a:pos x="760" y="770"/>
                </a:cxn>
                <a:cxn ang="0">
                  <a:pos x="713" y="803"/>
                </a:cxn>
                <a:cxn ang="0">
                  <a:pos x="661" y="828"/>
                </a:cxn>
                <a:cxn ang="0">
                  <a:pos x="605" y="846"/>
                </a:cxn>
                <a:cxn ang="0">
                  <a:pos x="548" y="856"/>
                </a:cxn>
                <a:cxn ang="0">
                  <a:pos x="486" y="859"/>
                </a:cxn>
                <a:cxn ang="0">
                  <a:pos x="423" y="854"/>
                </a:cxn>
                <a:cxn ang="0">
                  <a:pos x="360" y="841"/>
                </a:cxn>
                <a:cxn ang="0">
                  <a:pos x="296" y="818"/>
                </a:cxn>
                <a:cxn ang="0">
                  <a:pos x="235" y="788"/>
                </a:cxn>
                <a:cxn ang="0">
                  <a:pos x="181" y="751"/>
                </a:cxn>
                <a:cxn ang="0">
                  <a:pos x="132" y="708"/>
                </a:cxn>
                <a:cxn ang="0">
                  <a:pos x="90" y="660"/>
                </a:cxn>
                <a:cxn ang="0">
                  <a:pos x="56" y="608"/>
                </a:cxn>
                <a:cxn ang="0">
                  <a:pos x="30" y="552"/>
                </a:cxn>
                <a:cxn ang="0">
                  <a:pos x="11" y="494"/>
                </a:cxn>
                <a:cxn ang="0">
                  <a:pos x="2" y="434"/>
                </a:cxn>
                <a:cxn ang="0">
                  <a:pos x="0" y="373"/>
                </a:cxn>
                <a:cxn ang="0">
                  <a:pos x="10" y="311"/>
                </a:cxn>
                <a:cxn ang="0">
                  <a:pos x="30" y="249"/>
                </a:cxn>
                <a:cxn ang="0">
                  <a:pos x="58" y="194"/>
                </a:cxn>
                <a:cxn ang="0">
                  <a:pos x="95" y="143"/>
                </a:cxn>
                <a:cxn ang="0">
                  <a:pos x="138" y="100"/>
                </a:cxn>
                <a:cxn ang="0">
                  <a:pos x="185" y="65"/>
                </a:cxn>
                <a:cxn ang="0">
                  <a:pos x="239" y="37"/>
                </a:cxn>
                <a:cxn ang="0">
                  <a:pos x="294" y="16"/>
                </a:cxn>
                <a:cxn ang="0">
                  <a:pos x="354" y="3"/>
                </a:cxn>
                <a:cxn ang="0">
                  <a:pos x="415" y="0"/>
                </a:cxn>
              </a:cxnLst>
              <a:rect l="0" t="0" r="r" b="b"/>
              <a:pathLst>
                <a:path w="888" h="859">
                  <a:moveTo>
                    <a:pt x="415" y="0"/>
                  </a:moveTo>
                  <a:lnTo>
                    <a:pt x="479" y="3"/>
                  </a:lnTo>
                  <a:lnTo>
                    <a:pt x="544" y="16"/>
                  </a:lnTo>
                  <a:lnTo>
                    <a:pt x="607" y="37"/>
                  </a:lnTo>
                  <a:lnTo>
                    <a:pt x="663" y="65"/>
                  </a:lnTo>
                  <a:lnTo>
                    <a:pt x="712" y="102"/>
                  </a:lnTo>
                  <a:lnTo>
                    <a:pt x="756" y="145"/>
                  </a:lnTo>
                  <a:lnTo>
                    <a:pt x="793" y="194"/>
                  </a:lnTo>
                  <a:lnTo>
                    <a:pt x="825" y="246"/>
                  </a:lnTo>
                  <a:lnTo>
                    <a:pt x="851" y="302"/>
                  </a:lnTo>
                  <a:lnTo>
                    <a:pt x="870" y="358"/>
                  </a:lnTo>
                  <a:lnTo>
                    <a:pt x="883" y="417"/>
                  </a:lnTo>
                  <a:lnTo>
                    <a:pt x="888" y="473"/>
                  </a:lnTo>
                  <a:lnTo>
                    <a:pt x="888" y="529"/>
                  </a:lnTo>
                  <a:lnTo>
                    <a:pt x="879" y="581"/>
                  </a:lnTo>
                  <a:lnTo>
                    <a:pt x="864" y="630"/>
                  </a:lnTo>
                  <a:lnTo>
                    <a:pt x="836" y="684"/>
                  </a:lnTo>
                  <a:lnTo>
                    <a:pt x="801" y="731"/>
                  </a:lnTo>
                  <a:lnTo>
                    <a:pt x="760" y="770"/>
                  </a:lnTo>
                  <a:lnTo>
                    <a:pt x="713" y="803"/>
                  </a:lnTo>
                  <a:lnTo>
                    <a:pt x="661" y="828"/>
                  </a:lnTo>
                  <a:lnTo>
                    <a:pt x="605" y="846"/>
                  </a:lnTo>
                  <a:lnTo>
                    <a:pt x="548" y="856"/>
                  </a:lnTo>
                  <a:lnTo>
                    <a:pt x="486" y="859"/>
                  </a:lnTo>
                  <a:lnTo>
                    <a:pt x="423" y="854"/>
                  </a:lnTo>
                  <a:lnTo>
                    <a:pt x="360" y="841"/>
                  </a:lnTo>
                  <a:lnTo>
                    <a:pt x="296" y="818"/>
                  </a:lnTo>
                  <a:lnTo>
                    <a:pt x="235" y="788"/>
                  </a:lnTo>
                  <a:lnTo>
                    <a:pt x="181" y="751"/>
                  </a:lnTo>
                  <a:lnTo>
                    <a:pt x="132" y="708"/>
                  </a:lnTo>
                  <a:lnTo>
                    <a:pt x="90" y="660"/>
                  </a:lnTo>
                  <a:lnTo>
                    <a:pt x="56" y="608"/>
                  </a:lnTo>
                  <a:lnTo>
                    <a:pt x="30" y="552"/>
                  </a:lnTo>
                  <a:lnTo>
                    <a:pt x="11" y="494"/>
                  </a:lnTo>
                  <a:lnTo>
                    <a:pt x="2" y="434"/>
                  </a:lnTo>
                  <a:lnTo>
                    <a:pt x="0" y="373"/>
                  </a:lnTo>
                  <a:lnTo>
                    <a:pt x="10" y="311"/>
                  </a:lnTo>
                  <a:lnTo>
                    <a:pt x="30" y="249"/>
                  </a:lnTo>
                  <a:lnTo>
                    <a:pt x="58" y="194"/>
                  </a:lnTo>
                  <a:lnTo>
                    <a:pt x="95" y="143"/>
                  </a:lnTo>
                  <a:lnTo>
                    <a:pt x="138" y="100"/>
                  </a:lnTo>
                  <a:lnTo>
                    <a:pt x="185" y="65"/>
                  </a:lnTo>
                  <a:lnTo>
                    <a:pt x="239" y="37"/>
                  </a:lnTo>
                  <a:lnTo>
                    <a:pt x="294" y="16"/>
                  </a:lnTo>
                  <a:lnTo>
                    <a:pt x="354" y="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1" name="Freeform 26"/>
            <p:cNvSpPr>
              <a:spLocks/>
            </p:cNvSpPr>
            <p:nvPr/>
          </p:nvSpPr>
          <p:spPr bwMode="auto">
            <a:xfrm>
              <a:off x="6907213" y="2676525"/>
              <a:ext cx="1230312" cy="1190625"/>
            </a:xfrm>
            <a:custGeom>
              <a:avLst/>
              <a:gdLst/>
              <a:ahLst/>
              <a:cxnLst>
                <a:cxn ang="0">
                  <a:pos x="363" y="0"/>
                </a:cxn>
                <a:cxn ang="0">
                  <a:pos x="419" y="4"/>
                </a:cxn>
                <a:cxn ang="0">
                  <a:pos x="475" y="15"/>
                </a:cxn>
                <a:cxn ang="0">
                  <a:pos x="531" y="34"/>
                </a:cxn>
                <a:cxn ang="0">
                  <a:pos x="583" y="62"/>
                </a:cxn>
                <a:cxn ang="0">
                  <a:pos x="630" y="97"/>
                </a:cxn>
                <a:cxn ang="0">
                  <a:pos x="669" y="140"/>
                </a:cxn>
                <a:cxn ang="0">
                  <a:pos x="704" y="187"/>
                </a:cxn>
                <a:cxn ang="0">
                  <a:pos x="732" y="239"/>
                </a:cxn>
                <a:cxn ang="0">
                  <a:pos x="752" y="293"/>
                </a:cxn>
                <a:cxn ang="0">
                  <a:pos x="767" y="347"/>
                </a:cxn>
                <a:cxn ang="0">
                  <a:pos x="775" y="401"/>
                </a:cxn>
                <a:cxn ang="0">
                  <a:pos x="775" y="455"/>
                </a:cxn>
                <a:cxn ang="0">
                  <a:pos x="769" y="505"/>
                </a:cxn>
                <a:cxn ang="0">
                  <a:pos x="754" y="552"/>
                </a:cxn>
                <a:cxn ang="0">
                  <a:pos x="730" y="599"/>
                </a:cxn>
                <a:cxn ang="0">
                  <a:pos x="700" y="640"/>
                </a:cxn>
                <a:cxn ang="0">
                  <a:pos x="665" y="673"/>
                </a:cxn>
                <a:cxn ang="0">
                  <a:pos x="624" y="701"/>
                </a:cxn>
                <a:cxn ang="0">
                  <a:pos x="577" y="724"/>
                </a:cxn>
                <a:cxn ang="0">
                  <a:pos x="529" y="739"/>
                </a:cxn>
                <a:cxn ang="0">
                  <a:pos x="479" y="748"/>
                </a:cxn>
                <a:cxn ang="0">
                  <a:pos x="425" y="750"/>
                </a:cxn>
                <a:cxn ang="0">
                  <a:pos x="369" y="746"/>
                </a:cxn>
                <a:cxn ang="0">
                  <a:pos x="315" y="733"/>
                </a:cxn>
                <a:cxn ang="0">
                  <a:pos x="259" y="714"/>
                </a:cxn>
                <a:cxn ang="0">
                  <a:pos x="201" y="684"/>
                </a:cxn>
                <a:cxn ang="0">
                  <a:pos x="149" y="649"/>
                </a:cxn>
                <a:cxn ang="0">
                  <a:pos x="104" y="606"/>
                </a:cxn>
                <a:cxn ang="0">
                  <a:pos x="67" y="560"/>
                </a:cxn>
                <a:cxn ang="0">
                  <a:pos x="37" y="507"/>
                </a:cxn>
                <a:cxn ang="0">
                  <a:pos x="15" y="453"/>
                </a:cxn>
                <a:cxn ang="0">
                  <a:pos x="4" y="395"/>
                </a:cxn>
                <a:cxn ang="0">
                  <a:pos x="0" y="338"/>
                </a:cxn>
                <a:cxn ang="0">
                  <a:pos x="8" y="278"/>
                </a:cxn>
                <a:cxn ang="0">
                  <a:pos x="26" y="220"/>
                </a:cxn>
                <a:cxn ang="0">
                  <a:pos x="52" y="170"/>
                </a:cxn>
                <a:cxn ang="0">
                  <a:pos x="84" y="127"/>
                </a:cxn>
                <a:cxn ang="0">
                  <a:pos x="121" y="90"/>
                </a:cxn>
                <a:cxn ang="0">
                  <a:pos x="162" y="58"/>
                </a:cxn>
                <a:cxn ang="0">
                  <a:pos x="209" y="34"/>
                </a:cxn>
                <a:cxn ang="0">
                  <a:pos x="259" y="15"/>
                </a:cxn>
                <a:cxn ang="0">
                  <a:pos x="311" y="4"/>
                </a:cxn>
                <a:cxn ang="0">
                  <a:pos x="363" y="0"/>
                </a:cxn>
              </a:cxnLst>
              <a:rect l="0" t="0" r="r" b="b"/>
              <a:pathLst>
                <a:path w="775" h="750">
                  <a:moveTo>
                    <a:pt x="363" y="0"/>
                  </a:moveTo>
                  <a:lnTo>
                    <a:pt x="419" y="4"/>
                  </a:lnTo>
                  <a:lnTo>
                    <a:pt x="475" y="15"/>
                  </a:lnTo>
                  <a:lnTo>
                    <a:pt x="531" y="34"/>
                  </a:lnTo>
                  <a:lnTo>
                    <a:pt x="583" y="62"/>
                  </a:lnTo>
                  <a:lnTo>
                    <a:pt x="630" y="97"/>
                  </a:lnTo>
                  <a:lnTo>
                    <a:pt x="669" y="140"/>
                  </a:lnTo>
                  <a:lnTo>
                    <a:pt x="704" y="187"/>
                  </a:lnTo>
                  <a:lnTo>
                    <a:pt x="732" y="239"/>
                  </a:lnTo>
                  <a:lnTo>
                    <a:pt x="752" y="293"/>
                  </a:lnTo>
                  <a:lnTo>
                    <a:pt x="767" y="347"/>
                  </a:lnTo>
                  <a:lnTo>
                    <a:pt x="775" y="401"/>
                  </a:lnTo>
                  <a:lnTo>
                    <a:pt x="775" y="455"/>
                  </a:lnTo>
                  <a:lnTo>
                    <a:pt x="769" y="505"/>
                  </a:lnTo>
                  <a:lnTo>
                    <a:pt x="754" y="552"/>
                  </a:lnTo>
                  <a:lnTo>
                    <a:pt x="730" y="599"/>
                  </a:lnTo>
                  <a:lnTo>
                    <a:pt x="700" y="640"/>
                  </a:lnTo>
                  <a:lnTo>
                    <a:pt x="665" y="673"/>
                  </a:lnTo>
                  <a:lnTo>
                    <a:pt x="624" y="701"/>
                  </a:lnTo>
                  <a:lnTo>
                    <a:pt x="577" y="724"/>
                  </a:lnTo>
                  <a:lnTo>
                    <a:pt x="529" y="739"/>
                  </a:lnTo>
                  <a:lnTo>
                    <a:pt x="479" y="748"/>
                  </a:lnTo>
                  <a:lnTo>
                    <a:pt x="425" y="750"/>
                  </a:lnTo>
                  <a:lnTo>
                    <a:pt x="369" y="746"/>
                  </a:lnTo>
                  <a:lnTo>
                    <a:pt x="315" y="733"/>
                  </a:lnTo>
                  <a:lnTo>
                    <a:pt x="259" y="714"/>
                  </a:lnTo>
                  <a:lnTo>
                    <a:pt x="201" y="684"/>
                  </a:lnTo>
                  <a:lnTo>
                    <a:pt x="149" y="649"/>
                  </a:lnTo>
                  <a:lnTo>
                    <a:pt x="104" y="606"/>
                  </a:lnTo>
                  <a:lnTo>
                    <a:pt x="67" y="560"/>
                  </a:lnTo>
                  <a:lnTo>
                    <a:pt x="37" y="507"/>
                  </a:lnTo>
                  <a:lnTo>
                    <a:pt x="15" y="453"/>
                  </a:lnTo>
                  <a:lnTo>
                    <a:pt x="4" y="395"/>
                  </a:lnTo>
                  <a:lnTo>
                    <a:pt x="0" y="338"/>
                  </a:lnTo>
                  <a:lnTo>
                    <a:pt x="8" y="278"/>
                  </a:lnTo>
                  <a:lnTo>
                    <a:pt x="26" y="220"/>
                  </a:lnTo>
                  <a:lnTo>
                    <a:pt x="52" y="170"/>
                  </a:lnTo>
                  <a:lnTo>
                    <a:pt x="84" y="127"/>
                  </a:lnTo>
                  <a:lnTo>
                    <a:pt x="121" y="90"/>
                  </a:lnTo>
                  <a:lnTo>
                    <a:pt x="162" y="58"/>
                  </a:lnTo>
                  <a:lnTo>
                    <a:pt x="209" y="34"/>
                  </a:lnTo>
                  <a:lnTo>
                    <a:pt x="259" y="15"/>
                  </a:lnTo>
                  <a:lnTo>
                    <a:pt x="311" y="4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FFD7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2" name="Freeform 27"/>
            <p:cNvSpPr>
              <a:spLocks/>
            </p:cNvSpPr>
            <p:nvPr/>
          </p:nvSpPr>
          <p:spPr bwMode="auto">
            <a:xfrm>
              <a:off x="6777038" y="2628900"/>
              <a:ext cx="1212850" cy="1098550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77" y="4"/>
                </a:cxn>
                <a:cxn ang="0">
                  <a:pos x="540" y="17"/>
                </a:cxn>
                <a:cxn ang="0">
                  <a:pos x="604" y="38"/>
                </a:cxn>
                <a:cxn ang="0">
                  <a:pos x="648" y="60"/>
                </a:cxn>
                <a:cxn ang="0">
                  <a:pos x="684" y="82"/>
                </a:cxn>
                <a:cxn ang="0">
                  <a:pos x="713" y="108"/>
                </a:cxn>
                <a:cxn ang="0">
                  <a:pos x="741" y="135"/>
                </a:cxn>
                <a:cxn ang="0">
                  <a:pos x="764" y="164"/>
                </a:cxn>
                <a:cxn ang="0">
                  <a:pos x="760" y="207"/>
                </a:cxn>
                <a:cxn ang="0">
                  <a:pos x="749" y="245"/>
                </a:cxn>
                <a:cxn ang="0">
                  <a:pos x="732" y="274"/>
                </a:cxn>
                <a:cxn ang="0">
                  <a:pos x="710" y="300"/>
                </a:cxn>
                <a:cxn ang="0">
                  <a:pos x="682" y="321"/>
                </a:cxn>
                <a:cxn ang="0">
                  <a:pos x="650" y="336"/>
                </a:cxn>
                <a:cxn ang="0">
                  <a:pos x="615" y="349"/>
                </a:cxn>
                <a:cxn ang="0">
                  <a:pos x="577" y="356"/>
                </a:cxn>
                <a:cxn ang="0">
                  <a:pos x="538" y="362"/>
                </a:cxn>
                <a:cxn ang="0">
                  <a:pos x="497" y="364"/>
                </a:cxn>
                <a:cxn ang="0">
                  <a:pos x="458" y="364"/>
                </a:cxn>
                <a:cxn ang="0">
                  <a:pos x="380" y="360"/>
                </a:cxn>
                <a:cxn ang="0">
                  <a:pos x="345" y="356"/>
                </a:cxn>
                <a:cxn ang="0">
                  <a:pos x="313" y="351"/>
                </a:cxn>
                <a:cxn ang="0">
                  <a:pos x="285" y="345"/>
                </a:cxn>
                <a:cxn ang="0">
                  <a:pos x="263" y="342"/>
                </a:cxn>
                <a:cxn ang="0">
                  <a:pos x="244" y="338"/>
                </a:cxn>
                <a:cxn ang="0">
                  <a:pos x="233" y="336"/>
                </a:cxn>
                <a:cxn ang="0">
                  <a:pos x="229" y="334"/>
                </a:cxn>
                <a:cxn ang="0">
                  <a:pos x="240" y="394"/>
                </a:cxn>
                <a:cxn ang="0">
                  <a:pos x="246" y="448"/>
                </a:cxn>
                <a:cxn ang="0">
                  <a:pos x="244" y="496"/>
                </a:cxn>
                <a:cxn ang="0">
                  <a:pos x="237" y="539"/>
                </a:cxn>
                <a:cxn ang="0">
                  <a:pos x="226" y="578"/>
                </a:cxn>
                <a:cxn ang="0">
                  <a:pos x="211" y="612"/>
                </a:cxn>
                <a:cxn ang="0">
                  <a:pos x="194" y="640"/>
                </a:cxn>
                <a:cxn ang="0">
                  <a:pos x="175" y="662"/>
                </a:cxn>
                <a:cxn ang="0">
                  <a:pos x="155" y="679"/>
                </a:cxn>
                <a:cxn ang="0">
                  <a:pos x="136" y="692"/>
                </a:cxn>
                <a:cxn ang="0">
                  <a:pos x="97" y="651"/>
                </a:cxn>
                <a:cxn ang="0">
                  <a:pos x="65" y="606"/>
                </a:cxn>
                <a:cxn ang="0">
                  <a:pos x="39" y="558"/>
                </a:cxn>
                <a:cxn ang="0">
                  <a:pos x="21" y="507"/>
                </a:cxn>
                <a:cxn ang="0">
                  <a:pos x="8" y="453"/>
                </a:cxn>
                <a:cxn ang="0">
                  <a:pos x="0" y="399"/>
                </a:cxn>
                <a:cxn ang="0">
                  <a:pos x="0" y="345"/>
                </a:cxn>
                <a:cxn ang="0">
                  <a:pos x="10" y="297"/>
                </a:cxn>
                <a:cxn ang="0">
                  <a:pos x="26" y="250"/>
                </a:cxn>
                <a:cxn ang="0">
                  <a:pos x="54" y="194"/>
                </a:cxn>
                <a:cxn ang="0">
                  <a:pos x="91" y="144"/>
                </a:cxn>
                <a:cxn ang="0">
                  <a:pos x="134" y="101"/>
                </a:cxn>
                <a:cxn ang="0">
                  <a:pos x="183" y="66"/>
                </a:cxn>
                <a:cxn ang="0">
                  <a:pos x="235" y="38"/>
                </a:cxn>
                <a:cxn ang="0">
                  <a:pos x="291" y="17"/>
                </a:cxn>
                <a:cxn ang="0">
                  <a:pos x="350" y="4"/>
                </a:cxn>
                <a:cxn ang="0">
                  <a:pos x="414" y="0"/>
                </a:cxn>
              </a:cxnLst>
              <a:rect l="0" t="0" r="r" b="b"/>
              <a:pathLst>
                <a:path w="764" h="692">
                  <a:moveTo>
                    <a:pt x="414" y="0"/>
                  </a:moveTo>
                  <a:lnTo>
                    <a:pt x="477" y="4"/>
                  </a:lnTo>
                  <a:lnTo>
                    <a:pt x="540" y="17"/>
                  </a:lnTo>
                  <a:lnTo>
                    <a:pt x="604" y="38"/>
                  </a:lnTo>
                  <a:lnTo>
                    <a:pt x="648" y="60"/>
                  </a:lnTo>
                  <a:lnTo>
                    <a:pt x="684" y="82"/>
                  </a:lnTo>
                  <a:lnTo>
                    <a:pt x="713" y="108"/>
                  </a:lnTo>
                  <a:lnTo>
                    <a:pt x="741" y="135"/>
                  </a:lnTo>
                  <a:lnTo>
                    <a:pt x="764" y="164"/>
                  </a:lnTo>
                  <a:lnTo>
                    <a:pt x="760" y="207"/>
                  </a:lnTo>
                  <a:lnTo>
                    <a:pt x="749" y="245"/>
                  </a:lnTo>
                  <a:lnTo>
                    <a:pt x="732" y="274"/>
                  </a:lnTo>
                  <a:lnTo>
                    <a:pt x="710" y="300"/>
                  </a:lnTo>
                  <a:lnTo>
                    <a:pt x="682" y="321"/>
                  </a:lnTo>
                  <a:lnTo>
                    <a:pt x="650" y="336"/>
                  </a:lnTo>
                  <a:lnTo>
                    <a:pt x="615" y="349"/>
                  </a:lnTo>
                  <a:lnTo>
                    <a:pt x="577" y="356"/>
                  </a:lnTo>
                  <a:lnTo>
                    <a:pt x="538" y="362"/>
                  </a:lnTo>
                  <a:lnTo>
                    <a:pt x="497" y="364"/>
                  </a:lnTo>
                  <a:lnTo>
                    <a:pt x="458" y="364"/>
                  </a:lnTo>
                  <a:lnTo>
                    <a:pt x="380" y="360"/>
                  </a:lnTo>
                  <a:lnTo>
                    <a:pt x="345" y="356"/>
                  </a:lnTo>
                  <a:lnTo>
                    <a:pt x="313" y="351"/>
                  </a:lnTo>
                  <a:lnTo>
                    <a:pt x="285" y="345"/>
                  </a:lnTo>
                  <a:lnTo>
                    <a:pt x="263" y="342"/>
                  </a:lnTo>
                  <a:lnTo>
                    <a:pt x="244" y="338"/>
                  </a:lnTo>
                  <a:lnTo>
                    <a:pt x="233" y="336"/>
                  </a:lnTo>
                  <a:lnTo>
                    <a:pt x="229" y="334"/>
                  </a:lnTo>
                  <a:lnTo>
                    <a:pt x="240" y="394"/>
                  </a:lnTo>
                  <a:lnTo>
                    <a:pt x="246" y="448"/>
                  </a:lnTo>
                  <a:lnTo>
                    <a:pt x="244" y="496"/>
                  </a:lnTo>
                  <a:lnTo>
                    <a:pt x="237" y="539"/>
                  </a:lnTo>
                  <a:lnTo>
                    <a:pt x="226" y="578"/>
                  </a:lnTo>
                  <a:lnTo>
                    <a:pt x="211" y="612"/>
                  </a:lnTo>
                  <a:lnTo>
                    <a:pt x="194" y="640"/>
                  </a:lnTo>
                  <a:lnTo>
                    <a:pt x="175" y="662"/>
                  </a:lnTo>
                  <a:lnTo>
                    <a:pt x="155" y="679"/>
                  </a:lnTo>
                  <a:lnTo>
                    <a:pt x="136" y="692"/>
                  </a:lnTo>
                  <a:lnTo>
                    <a:pt x="97" y="651"/>
                  </a:lnTo>
                  <a:lnTo>
                    <a:pt x="65" y="606"/>
                  </a:lnTo>
                  <a:lnTo>
                    <a:pt x="39" y="558"/>
                  </a:lnTo>
                  <a:lnTo>
                    <a:pt x="21" y="507"/>
                  </a:lnTo>
                  <a:lnTo>
                    <a:pt x="8" y="453"/>
                  </a:lnTo>
                  <a:lnTo>
                    <a:pt x="0" y="399"/>
                  </a:lnTo>
                  <a:lnTo>
                    <a:pt x="0" y="345"/>
                  </a:lnTo>
                  <a:lnTo>
                    <a:pt x="10" y="297"/>
                  </a:lnTo>
                  <a:lnTo>
                    <a:pt x="26" y="250"/>
                  </a:lnTo>
                  <a:lnTo>
                    <a:pt x="54" y="194"/>
                  </a:lnTo>
                  <a:lnTo>
                    <a:pt x="91" y="144"/>
                  </a:lnTo>
                  <a:lnTo>
                    <a:pt x="134" y="101"/>
                  </a:lnTo>
                  <a:lnTo>
                    <a:pt x="183" y="66"/>
                  </a:lnTo>
                  <a:lnTo>
                    <a:pt x="235" y="38"/>
                  </a:lnTo>
                  <a:lnTo>
                    <a:pt x="291" y="17"/>
                  </a:lnTo>
                  <a:lnTo>
                    <a:pt x="350" y="4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E6934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/>
            </p:cNvSpPr>
            <p:nvPr/>
          </p:nvSpPr>
          <p:spPr bwMode="auto">
            <a:xfrm>
              <a:off x="6777038" y="2600325"/>
              <a:ext cx="1217612" cy="1106488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79" y="3"/>
                </a:cxn>
                <a:cxn ang="0">
                  <a:pos x="544" y="16"/>
                </a:cxn>
                <a:cxn ang="0">
                  <a:pos x="607" y="37"/>
                </a:cxn>
                <a:cxn ang="0">
                  <a:pos x="652" y="59"/>
                </a:cxn>
                <a:cxn ang="0">
                  <a:pos x="687" y="82"/>
                </a:cxn>
                <a:cxn ang="0">
                  <a:pos x="717" y="108"/>
                </a:cxn>
                <a:cxn ang="0">
                  <a:pos x="745" y="134"/>
                </a:cxn>
                <a:cxn ang="0">
                  <a:pos x="767" y="164"/>
                </a:cxn>
                <a:cxn ang="0">
                  <a:pos x="764" y="207"/>
                </a:cxn>
                <a:cxn ang="0">
                  <a:pos x="753" y="244"/>
                </a:cxn>
                <a:cxn ang="0">
                  <a:pos x="736" y="274"/>
                </a:cxn>
                <a:cxn ang="0">
                  <a:pos x="713" y="300"/>
                </a:cxn>
                <a:cxn ang="0">
                  <a:pos x="685" y="320"/>
                </a:cxn>
                <a:cxn ang="0">
                  <a:pos x="654" y="335"/>
                </a:cxn>
                <a:cxn ang="0">
                  <a:pos x="618" y="348"/>
                </a:cxn>
                <a:cxn ang="0">
                  <a:pos x="581" y="356"/>
                </a:cxn>
                <a:cxn ang="0">
                  <a:pos x="542" y="361"/>
                </a:cxn>
                <a:cxn ang="0">
                  <a:pos x="501" y="363"/>
                </a:cxn>
                <a:cxn ang="0">
                  <a:pos x="462" y="363"/>
                </a:cxn>
                <a:cxn ang="0">
                  <a:pos x="384" y="360"/>
                </a:cxn>
                <a:cxn ang="0">
                  <a:pos x="348" y="356"/>
                </a:cxn>
                <a:cxn ang="0">
                  <a:pos x="317" y="350"/>
                </a:cxn>
                <a:cxn ang="0">
                  <a:pos x="289" y="345"/>
                </a:cxn>
                <a:cxn ang="0">
                  <a:pos x="267" y="341"/>
                </a:cxn>
                <a:cxn ang="0">
                  <a:pos x="248" y="337"/>
                </a:cxn>
                <a:cxn ang="0">
                  <a:pos x="237" y="335"/>
                </a:cxn>
                <a:cxn ang="0">
                  <a:pos x="233" y="333"/>
                </a:cxn>
                <a:cxn ang="0">
                  <a:pos x="246" y="395"/>
                </a:cxn>
                <a:cxn ang="0">
                  <a:pos x="250" y="451"/>
                </a:cxn>
                <a:cxn ang="0">
                  <a:pos x="248" y="501"/>
                </a:cxn>
                <a:cxn ang="0">
                  <a:pos x="242" y="544"/>
                </a:cxn>
                <a:cxn ang="0">
                  <a:pos x="231" y="583"/>
                </a:cxn>
                <a:cxn ang="0">
                  <a:pos x="216" y="615"/>
                </a:cxn>
                <a:cxn ang="0">
                  <a:pos x="198" y="643"/>
                </a:cxn>
                <a:cxn ang="0">
                  <a:pos x="179" y="663"/>
                </a:cxn>
                <a:cxn ang="0">
                  <a:pos x="159" y="680"/>
                </a:cxn>
                <a:cxn ang="0">
                  <a:pos x="140" y="691"/>
                </a:cxn>
                <a:cxn ang="0">
                  <a:pos x="121" y="697"/>
                </a:cxn>
                <a:cxn ang="0">
                  <a:pos x="82" y="649"/>
                </a:cxn>
                <a:cxn ang="0">
                  <a:pos x="50" y="598"/>
                </a:cxn>
                <a:cxn ang="0">
                  <a:pos x="26" y="544"/>
                </a:cxn>
                <a:cxn ang="0">
                  <a:pos x="10" y="486"/>
                </a:cxn>
                <a:cxn ang="0">
                  <a:pos x="0" y="429"/>
                </a:cxn>
                <a:cxn ang="0">
                  <a:pos x="0" y="369"/>
                </a:cxn>
                <a:cxn ang="0">
                  <a:pos x="11" y="309"/>
                </a:cxn>
                <a:cxn ang="0">
                  <a:pos x="30" y="249"/>
                </a:cxn>
                <a:cxn ang="0">
                  <a:pos x="58" y="194"/>
                </a:cxn>
                <a:cxn ang="0">
                  <a:pos x="95" y="143"/>
                </a:cxn>
                <a:cxn ang="0">
                  <a:pos x="138" y="100"/>
                </a:cxn>
                <a:cxn ang="0">
                  <a:pos x="185" y="65"/>
                </a:cxn>
                <a:cxn ang="0">
                  <a:pos x="239" y="37"/>
                </a:cxn>
                <a:cxn ang="0">
                  <a:pos x="294" y="16"/>
                </a:cxn>
                <a:cxn ang="0">
                  <a:pos x="354" y="3"/>
                </a:cxn>
                <a:cxn ang="0">
                  <a:pos x="415" y="0"/>
                </a:cxn>
              </a:cxnLst>
              <a:rect l="0" t="0" r="r" b="b"/>
              <a:pathLst>
                <a:path w="767" h="697">
                  <a:moveTo>
                    <a:pt x="415" y="0"/>
                  </a:moveTo>
                  <a:lnTo>
                    <a:pt x="479" y="3"/>
                  </a:lnTo>
                  <a:lnTo>
                    <a:pt x="544" y="16"/>
                  </a:lnTo>
                  <a:lnTo>
                    <a:pt x="607" y="37"/>
                  </a:lnTo>
                  <a:lnTo>
                    <a:pt x="652" y="59"/>
                  </a:lnTo>
                  <a:lnTo>
                    <a:pt x="687" y="82"/>
                  </a:lnTo>
                  <a:lnTo>
                    <a:pt x="717" y="108"/>
                  </a:lnTo>
                  <a:lnTo>
                    <a:pt x="745" y="134"/>
                  </a:lnTo>
                  <a:lnTo>
                    <a:pt x="767" y="164"/>
                  </a:lnTo>
                  <a:lnTo>
                    <a:pt x="764" y="207"/>
                  </a:lnTo>
                  <a:lnTo>
                    <a:pt x="753" y="244"/>
                  </a:lnTo>
                  <a:lnTo>
                    <a:pt x="736" y="274"/>
                  </a:lnTo>
                  <a:lnTo>
                    <a:pt x="713" y="300"/>
                  </a:lnTo>
                  <a:lnTo>
                    <a:pt x="685" y="320"/>
                  </a:lnTo>
                  <a:lnTo>
                    <a:pt x="654" y="335"/>
                  </a:lnTo>
                  <a:lnTo>
                    <a:pt x="618" y="348"/>
                  </a:lnTo>
                  <a:lnTo>
                    <a:pt x="581" y="356"/>
                  </a:lnTo>
                  <a:lnTo>
                    <a:pt x="542" y="361"/>
                  </a:lnTo>
                  <a:lnTo>
                    <a:pt x="501" y="363"/>
                  </a:lnTo>
                  <a:lnTo>
                    <a:pt x="462" y="363"/>
                  </a:lnTo>
                  <a:lnTo>
                    <a:pt x="384" y="360"/>
                  </a:lnTo>
                  <a:lnTo>
                    <a:pt x="348" y="356"/>
                  </a:lnTo>
                  <a:lnTo>
                    <a:pt x="317" y="350"/>
                  </a:lnTo>
                  <a:lnTo>
                    <a:pt x="289" y="345"/>
                  </a:lnTo>
                  <a:lnTo>
                    <a:pt x="267" y="341"/>
                  </a:lnTo>
                  <a:lnTo>
                    <a:pt x="248" y="337"/>
                  </a:lnTo>
                  <a:lnTo>
                    <a:pt x="237" y="335"/>
                  </a:lnTo>
                  <a:lnTo>
                    <a:pt x="233" y="333"/>
                  </a:lnTo>
                  <a:lnTo>
                    <a:pt x="246" y="395"/>
                  </a:lnTo>
                  <a:lnTo>
                    <a:pt x="250" y="451"/>
                  </a:lnTo>
                  <a:lnTo>
                    <a:pt x="248" y="501"/>
                  </a:lnTo>
                  <a:lnTo>
                    <a:pt x="242" y="544"/>
                  </a:lnTo>
                  <a:lnTo>
                    <a:pt x="231" y="583"/>
                  </a:lnTo>
                  <a:lnTo>
                    <a:pt x="216" y="615"/>
                  </a:lnTo>
                  <a:lnTo>
                    <a:pt x="198" y="643"/>
                  </a:lnTo>
                  <a:lnTo>
                    <a:pt x="179" y="663"/>
                  </a:lnTo>
                  <a:lnTo>
                    <a:pt x="159" y="680"/>
                  </a:lnTo>
                  <a:lnTo>
                    <a:pt x="140" y="691"/>
                  </a:lnTo>
                  <a:lnTo>
                    <a:pt x="121" y="697"/>
                  </a:lnTo>
                  <a:lnTo>
                    <a:pt x="82" y="649"/>
                  </a:lnTo>
                  <a:lnTo>
                    <a:pt x="50" y="598"/>
                  </a:lnTo>
                  <a:lnTo>
                    <a:pt x="26" y="544"/>
                  </a:lnTo>
                  <a:lnTo>
                    <a:pt x="10" y="486"/>
                  </a:lnTo>
                  <a:lnTo>
                    <a:pt x="0" y="429"/>
                  </a:lnTo>
                  <a:lnTo>
                    <a:pt x="0" y="369"/>
                  </a:lnTo>
                  <a:lnTo>
                    <a:pt x="11" y="309"/>
                  </a:lnTo>
                  <a:lnTo>
                    <a:pt x="30" y="249"/>
                  </a:lnTo>
                  <a:lnTo>
                    <a:pt x="58" y="194"/>
                  </a:lnTo>
                  <a:lnTo>
                    <a:pt x="95" y="143"/>
                  </a:lnTo>
                  <a:lnTo>
                    <a:pt x="138" y="100"/>
                  </a:lnTo>
                  <a:lnTo>
                    <a:pt x="185" y="65"/>
                  </a:lnTo>
                  <a:lnTo>
                    <a:pt x="239" y="37"/>
                  </a:lnTo>
                  <a:lnTo>
                    <a:pt x="294" y="16"/>
                  </a:lnTo>
                  <a:lnTo>
                    <a:pt x="354" y="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/>
            </p:cNvSpPr>
            <p:nvPr/>
          </p:nvSpPr>
          <p:spPr bwMode="auto">
            <a:xfrm>
              <a:off x="6985000" y="2682875"/>
              <a:ext cx="892175" cy="417513"/>
            </a:xfrm>
            <a:custGeom>
              <a:avLst/>
              <a:gdLst/>
              <a:ahLst/>
              <a:cxnLst>
                <a:cxn ang="0">
                  <a:pos x="411" y="0"/>
                </a:cxn>
                <a:cxn ang="0">
                  <a:pos x="417" y="2"/>
                </a:cxn>
                <a:cxn ang="0">
                  <a:pos x="432" y="5"/>
                </a:cxn>
                <a:cxn ang="0">
                  <a:pos x="452" y="11"/>
                </a:cxn>
                <a:cxn ang="0">
                  <a:pos x="476" y="20"/>
                </a:cxn>
                <a:cxn ang="0">
                  <a:pos x="502" y="33"/>
                </a:cxn>
                <a:cxn ang="0">
                  <a:pos x="527" y="50"/>
                </a:cxn>
                <a:cxn ang="0">
                  <a:pos x="545" y="71"/>
                </a:cxn>
                <a:cxn ang="0">
                  <a:pos x="558" y="95"/>
                </a:cxn>
                <a:cxn ang="0">
                  <a:pos x="562" y="112"/>
                </a:cxn>
                <a:cxn ang="0">
                  <a:pos x="562" y="132"/>
                </a:cxn>
                <a:cxn ang="0">
                  <a:pos x="558" y="153"/>
                </a:cxn>
                <a:cxn ang="0">
                  <a:pos x="551" y="175"/>
                </a:cxn>
                <a:cxn ang="0">
                  <a:pos x="536" y="196"/>
                </a:cxn>
                <a:cxn ang="0">
                  <a:pos x="517" y="216"/>
                </a:cxn>
                <a:cxn ang="0">
                  <a:pos x="491" y="233"/>
                </a:cxn>
                <a:cxn ang="0">
                  <a:pos x="458" y="248"/>
                </a:cxn>
                <a:cxn ang="0">
                  <a:pos x="419" y="257"/>
                </a:cxn>
                <a:cxn ang="0">
                  <a:pos x="370" y="263"/>
                </a:cxn>
                <a:cxn ang="0">
                  <a:pos x="301" y="263"/>
                </a:cxn>
                <a:cxn ang="0">
                  <a:pos x="240" y="259"/>
                </a:cxn>
                <a:cxn ang="0">
                  <a:pos x="184" y="252"/>
                </a:cxn>
                <a:cxn ang="0">
                  <a:pos x="136" y="240"/>
                </a:cxn>
                <a:cxn ang="0">
                  <a:pos x="95" y="227"/>
                </a:cxn>
                <a:cxn ang="0">
                  <a:pos x="61" y="214"/>
                </a:cxn>
                <a:cxn ang="0">
                  <a:pos x="35" y="203"/>
                </a:cxn>
                <a:cxn ang="0">
                  <a:pos x="14" y="192"/>
                </a:cxn>
                <a:cxn ang="0">
                  <a:pos x="3" y="184"/>
                </a:cxn>
                <a:cxn ang="0">
                  <a:pos x="0" y="183"/>
                </a:cxn>
                <a:cxn ang="0">
                  <a:pos x="63" y="190"/>
                </a:cxn>
                <a:cxn ang="0">
                  <a:pos x="119" y="192"/>
                </a:cxn>
                <a:cxn ang="0">
                  <a:pos x="169" y="186"/>
                </a:cxn>
                <a:cxn ang="0">
                  <a:pos x="214" y="175"/>
                </a:cxn>
                <a:cxn ang="0">
                  <a:pos x="253" y="160"/>
                </a:cxn>
                <a:cxn ang="0">
                  <a:pos x="286" y="143"/>
                </a:cxn>
                <a:cxn ang="0">
                  <a:pos x="316" y="123"/>
                </a:cxn>
                <a:cxn ang="0">
                  <a:pos x="340" y="102"/>
                </a:cxn>
                <a:cxn ang="0">
                  <a:pos x="361" y="80"/>
                </a:cxn>
                <a:cxn ang="0">
                  <a:pos x="378" y="60"/>
                </a:cxn>
                <a:cxn ang="0">
                  <a:pos x="391" y="41"/>
                </a:cxn>
                <a:cxn ang="0">
                  <a:pos x="400" y="24"/>
                </a:cxn>
                <a:cxn ang="0">
                  <a:pos x="406" y="11"/>
                </a:cxn>
                <a:cxn ang="0">
                  <a:pos x="411" y="0"/>
                </a:cxn>
              </a:cxnLst>
              <a:rect l="0" t="0" r="r" b="b"/>
              <a:pathLst>
                <a:path w="562" h="263">
                  <a:moveTo>
                    <a:pt x="411" y="0"/>
                  </a:moveTo>
                  <a:lnTo>
                    <a:pt x="417" y="2"/>
                  </a:lnTo>
                  <a:lnTo>
                    <a:pt x="432" y="5"/>
                  </a:lnTo>
                  <a:lnTo>
                    <a:pt x="452" y="11"/>
                  </a:lnTo>
                  <a:lnTo>
                    <a:pt x="476" y="20"/>
                  </a:lnTo>
                  <a:lnTo>
                    <a:pt x="502" y="33"/>
                  </a:lnTo>
                  <a:lnTo>
                    <a:pt x="527" y="50"/>
                  </a:lnTo>
                  <a:lnTo>
                    <a:pt x="545" y="71"/>
                  </a:lnTo>
                  <a:lnTo>
                    <a:pt x="558" y="95"/>
                  </a:lnTo>
                  <a:lnTo>
                    <a:pt x="562" y="112"/>
                  </a:lnTo>
                  <a:lnTo>
                    <a:pt x="562" y="132"/>
                  </a:lnTo>
                  <a:lnTo>
                    <a:pt x="558" y="153"/>
                  </a:lnTo>
                  <a:lnTo>
                    <a:pt x="551" y="175"/>
                  </a:lnTo>
                  <a:lnTo>
                    <a:pt x="536" y="196"/>
                  </a:lnTo>
                  <a:lnTo>
                    <a:pt x="517" y="216"/>
                  </a:lnTo>
                  <a:lnTo>
                    <a:pt x="491" y="233"/>
                  </a:lnTo>
                  <a:lnTo>
                    <a:pt x="458" y="248"/>
                  </a:lnTo>
                  <a:lnTo>
                    <a:pt x="419" y="257"/>
                  </a:lnTo>
                  <a:lnTo>
                    <a:pt x="370" y="263"/>
                  </a:lnTo>
                  <a:lnTo>
                    <a:pt x="301" y="263"/>
                  </a:lnTo>
                  <a:lnTo>
                    <a:pt x="240" y="259"/>
                  </a:lnTo>
                  <a:lnTo>
                    <a:pt x="184" y="252"/>
                  </a:lnTo>
                  <a:lnTo>
                    <a:pt x="136" y="240"/>
                  </a:lnTo>
                  <a:lnTo>
                    <a:pt x="95" y="227"/>
                  </a:lnTo>
                  <a:lnTo>
                    <a:pt x="61" y="214"/>
                  </a:lnTo>
                  <a:lnTo>
                    <a:pt x="35" y="203"/>
                  </a:lnTo>
                  <a:lnTo>
                    <a:pt x="14" y="192"/>
                  </a:lnTo>
                  <a:lnTo>
                    <a:pt x="3" y="184"/>
                  </a:lnTo>
                  <a:lnTo>
                    <a:pt x="0" y="183"/>
                  </a:lnTo>
                  <a:lnTo>
                    <a:pt x="63" y="190"/>
                  </a:lnTo>
                  <a:lnTo>
                    <a:pt x="119" y="192"/>
                  </a:lnTo>
                  <a:lnTo>
                    <a:pt x="169" y="186"/>
                  </a:lnTo>
                  <a:lnTo>
                    <a:pt x="214" y="175"/>
                  </a:lnTo>
                  <a:lnTo>
                    <a:pt x="253" y="160"/>
                  </a:lnTo>
                  <a:lnTo>
                    <a:pt x="286" y="143"/>
                  </a:lnTo>
                  <a:lnTo>
                    <a:pt x="316" y="123"/>
                  </a:lnTo>
                  <a:lnTo>
                    <a:pt x="340" y="102"/>
                  </a:lnTo>
                  <a:lnTo>
                    <a:pt x="361" y="80"/>
                  </a:lnTo>
                  <a:lnTo>
                    <a:pt x="378" y="60"/>
                  </a:lnTo>
                  <a:lnTo>
                    <a:pt x="391" y="41"/>
                  </a:lnTo>
                  <a:lnTo>
                    <a:pt x="400" y="24"/>
                  </a:lnTo>
                  <a:lnTo>
                    <a:pt x="406" y="11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7537450" y="2863850"/>
              <a:ext cx="339725" cy="241300"/>
            </a:xfrm>
            <a:custGeom>
              <a:avLst/>
              <a:gdLst/>
              <a:ahLst/>
              <a:cxnLst>
                <a:cxn ang="0">
                  <a:pos x="5" y="152"/>
                </a:cxn>
                <a:cxn ang="0">
                  <a:pos x="0" y="152"/>
                </a:cxn>
                <a:cxn ang="0">
                  <a:pos x="5" y="152"/>
                </a:cxn>
                <a:cxn ang="0">
                  <a:pos x="212" y="0"/>
                </a:cxn>
                <a:cxn ang="0">
                  <a:pos x="212" y="1"/>
                </a:cxn>
                <a:cxn ang="0">
                  <a:pos x="214" y="9"/>
                </a:cxn>
                <a:cxn ang="0">
                  <a:pos x="214" y="31"/>
                </a:cxn>
                <a:cxn ang="0">
                  <a:pos x="212" y="44"/>
                </a:cxn>
                <a:cxn ang="0">
                  <a:pos x="208" y="61"/>
                </a:cxn>
                <a:cxn ang="0">
                  <a:pos x="201" y="78"/>
                </a:cxn>
                <a:cxn ang="0">
                  <a:pos x="190" y="95"/>
                </a:cxn>
                <a:cxn ang="0">
                  <a:pos x="175" y="110"/>
                </a:cxn>
                <a:cxn ang="0">
                  <a:pos x="154" y="125"/>
                </a:cxn>
                <a:cxn ang="0">
                  <a:pos x="126" y="136"/>
                </a:cxn>
                <a:cxn ang="0">
                  <a:pos x="91" y="145"/>
                </a:cxn>
                <a:cxn ang="0">
                  <a:pos x="50" y="151"/>
                </a:cxn>
                <a:cxn ang="0">
                  <a:pos x="5" y="152"/>
                </a:cxn>
                <a:cxn ang="0">
                  <a:pos x="15" y="151"/>
                </a:cxn>
                <a:cxn ang="0">
                  <a:pos x="30" y="149"/>
                </a:cxn>
                <a:cxn ang="0">
                  <a:pos x="50" y="147"/>
                </a:cxn>
                <a:cxn ang="0">
                  <a:pos x="72" y="141"/>
                </a:cxn>
                <a:cxn ang="0">
                  <a:pos x="97" y="134"/>
                </a:cxn>
                <a:cxn ang="0">
                  <a:pos x="121" y="125"/>
                </a:cxn>
                <a:cxn ang="0">
                  <a:pos x="145" y="113"/>
                </a:cxn>
                <a:cxn ang="0">
                  <a:pos x="167" y="98"/>
                </a:cxn>
                <a:cxn ang="0">
                  <a:pos x="186" y="80"/>
                </a:cxn>
                <a:cxn ang="0">
                  <a:pos x="201" y="57"/>
                </a:cxn>
                <a:cxn ang="0">
                  <a:pos x="210" y="31"/>
                </a:cxn>
                <a:cxn ang="0">
                  <a:pos x="212" y="0"/>
                </a:cxn>
              </a:cxnLst>
              <a:rect l="0" t="0" r="r" b="b"/>
              <a:pathLst>
                <a:path w="214" h="152">
                  <a:moveTo>
                    <a:pt x="5" y="152"/>
                  </a:moveTo>
                  <a:lnTo>
                    <a:pt x="0" y="152"/>
                  </a:lnTo>
                  <a:lnTo>
                    <a:pt x="5" y="152"/>
                  </a:lnTo>
                  <a:close/>
                  <a:moveTo>
                    <a:pt x="212" y="0"/>
                  </a:moveTo>
                  <a:lnTo>
                    <a:pt x="212" y="1"/>
                  </a:lnTo>
                  <a:lnTo>
                    <a:pt x="214" y="9"/>
                  </a:lnTo>
                  <a:lnTo>
                    <a:pt x="214" y="31"/>
                  </a:lnTo>
                  <a:lnTo>
                    <a:pt x="212" y="44"/>
                  </a:lnTo>
                  <a:lnTo>
                    <a:pt x="208" y="61"/>
                  </a:lnTo>
                  <a:lnTo>
                    <a:pt x="201" y="78"/>
                  </a:lnTo>
                  <a:lnTo>
                    <a:pt x="190" y="95"/>
                  </a:lnTo>
                  <a:lnTo>
                    <a:pt x="175" y="110"/>
                  </a:lnTo>
                  <a:lnTo>
                    <a:pt x="154" y="125"/>
                  </a:lnTo>
                  <a:lnTo>
                    <a:pt x="126" y="136"/>
                  </a:lnTo>
                  <a:lnTo>
                    <a:pt x="91" y="145"/>
                  </a:lnTo>
                  <a:lnTo>
                    <a:pt x="50" y="151"/>
                  </a:lnTo>
                  <a:lnTo>
                    <a:pt x="5" y="152"/>
                  </a:lnTo>
                  <a:lnTo>
                    <a:pt x="15" y="151"/>
                  </a:lnTo>
                  <a:lnTo>
                    <a:pt x="30" y="149"/>
                  </a:lnTo>
                  <a:lnTo>
                    <a:pt x="50" y="147"/>
                  </a:lnTo>
                  <a:lnTo>
                    <a:pt x="72" y="141"/>
                  </a:lnTo>
                  <a:lnTo>
                    <a:pt x="97" y="134"/>
                  </a:lnTo>
                  <a:lnTo>
                    <a:pt x="121" y="125"/>
                  </a:lnTo>
                  <a:lnTo>
                    <a:pt x="145" y="113"/>
                  </a:lnTo>
                  <a:lnTo>
                    <a:pt x="167" y="98"/>
                  </a:lnTo>
                  <a:lnTo>
                    <a:pt x="186" y="80"/>
                  </a:lnTo>
                  <a:lnTo>
                    <a:pt x="201" y="57"/>
                  </a:lnTo>
                  <a:lnTo>
                    <a:pt x="210" y="31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A6B8B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/>
            </p:cNvSpPr>
            <p:nvPr/>
          </p:nvSpPr>
          <p:spPr bwMode="auto">
            <a:xfrm>
              <a:off x="8045450" y="3011488"/>
              <a:ext cx="95250" cy="487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9" y="13"/>
                </a:cxn>
                <a:cxn ang="0">
                  <a:pos x="19" y="30"/>
                </a:cxn>
                <a:cxn ang="0">
                  <a:pos x="30" y="52"/>
                </a:cxn>
                <a:cxn ang="0">
                  <a:pos x="41" y="80"/>
                </a:cxn>
                <a:cxn ang="0">
                  <a:pos x="50" y="115"/>
                </a:cxn>
                <a:cxn ang="0">
                  <a:pos x="56" y="155"/>
                </a:cxn>
                <a:cxn ang="0">
                  <a:pos x="60" y="201"/>
                </a:cxn>
                <a:cxn ang="0">
                  <a:pos x="56" y="252"/>
                </a:cxn>
                <a:cxn ang="0">
                  <a:pos x="47" y="307"/>
                </a:cxn>
                <a:cxn ang="0">
                  <a:pos x="47" y="302"/>
                </a:cxn>
                <a:cxn ang="0">
                  <a:pos x="48" y="287"/>
                </a:cxn>
                <a:cxn ang="0">
                  <a:pos x="50" y="261"/>
                </a:cxn>
                <a:cxn ang="0">
                  <a:pos x="50" y="229"/>
                </a:cxn>
                <a:cxn ang="0">
                  <a:pos x="48" y="190"/>
                </a:cxn>
                <a:cxn ang="0">
                  <a:pos x="43" y="147"/>
                </a:cxn>
                <a:cxn ang="0">
                  <a:pos x="34" y="99"/>
                </a:cxn>
                <a:cxn ang="0">
                  <a:pos x="21" y="50"/>
                </a:cxn>
                <a:cxn ang="0">
                  <a:pos x="0" y="0"/>
                </a:cxn>
              </a:cxnLst>
              <a:rect l="0" t="0" r="r" b="b"/>
              <a:pathLst>
                <a:path w="60" h="307">
                  <a:moveTo>
                    <a:pt x="0" y="0"/>
                  </a:moveTo>
                  <a:lnTo>
                    <a:pt x="2" y="4"/>
                  </a:lnTo>
                  <a:lnTo>
                    <a:pt x="9" y="13"/>
                  </a:lnTo>
                  <a:lnTo>
                    <a:pt x="19" y="30"/>
                  </a:lnTo>
                  <a:lnTo>
                    <a:pt x="30" y="52"/>
                  </a:lnTo>
                  <a:lnTo>
                    <a:pt x="41" y="80"/>
                  </a:lnTo>
                  <a:lnTo>
                    <a:pt x="50" y="115"/>
                  </a:lnTo>
                  <a:lnTo>
                    <a:pt x="56" y="155"/>
                  </a:lnTo>
                  <a:lnTo>
                    <a:pt x="60" y="201"/>
                  </a:lnTo>
                  <a:lnTo>
                    <a:pt x="56" y="252"/>
                  </a:lnTo>
                  <a:lnTo>
                    <a:pt x="47" y="307"/>
                  </a:lnTo>
                  <a:lnTo>
                    <a:pt x="47" y="302"/>
                  </a:lnTo>
                  <a:lnTo>
                    <a:pt x="48" y="287"/>
                  </a:lnTo>
                  <a:lnTo>
                    <a:pt x="50" y="261"/>
                  </a:lnTo>
                  <a:lnTo>
                    <a:pt x="50" y="229"/>
                  </a:lnTo>
                  <a:lnTo>
                    <a:pt x="48" y="190"/>
                  </a:lnTo>
                  <a:lnTo>
                    <a:pt x="43" y="147"/>
                  </a:lnTo>
                  <a:lnTo>
                    <a:pt x="34" y="99"/>
                  </a:lnTo>
                  <a:lnTo>
                    <a:pt x="21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/>
            </p:cNvSpPr>
            <p:nvPr/>
          </p:nvSpPr>
          <p:spPr bwMode="auto">
            <a:xfrm>
              <a:off x="7843838" y="4124325"/>
              <a:ext cx="166687" cy="117157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73" y="26"/>
                </a:cxn>
                <a:cxn ang="0">
                  <a:pos x="105" y="733"/>
                </a:cxn>
                <a:cxn ang="0">
                  <a:pos x="66" y="737"/>
                </a:cxn>
                <a:cxn ang="0">
                  <a:pos x="25" y="738"/>
                </a:cxn>
                <a:cxn ang="0">
                  <a:pos x="13" y="641"/>
                </a:cxn>
                <a:cxn ang="0">
                  <a:pos x="4" y="533"/>
                </a:cxn>
                <a:cxn ang="0">
                  <a:pos x="0" y="421"/>
                </a:cxn>
                <a:cxn ang="0">
                  <a:pos x="0" y="336"/>
                </a:cxn>
                <a:cxn ang="0">
                  <a:pos x="2" y="259"/>
                </a:cxn>
                <a:cxn ang="0">
                  <a:pos x="4" y="192"/>
                </a:cxn>
                <a:cxn ang="0">
                  <a:pos x="10" y="134"/>
                </a:cxn>
                <a:cxn ang="0">
                  <a:pos x="13" y="88"/>
                </a:cxn>
                <a:cxn ang="0">
                  <a:pos x="19" y="50"/>
                </a:cxn>
                <a:cxn ang="0">
                  <a:pos x="23" y="22"/>
                </a:cxn>
                <a:cxn ang="0">
                  <a:pos x="25" y="6"/>
                </a:cxn>
                <a:cxn ang="0">
                  <a:pos x="27" y="0"/>
                </a:cxn>
              </a:cxnLst>
              <a:rect l="0" t="0" r="r" b="b"/>
              <a:pathLst>
                <a:path w="105" h="738">
                  <a:moveTo>
                    <a:pt x="27" y="0"/>
                  </a:moveTo>
                  <a:lnTo>
                    <a:pt x="73" y="26"/>
                  </a:lnTo>
                  <a:lnTo>
                    <a:pt x="105" y="733"/>
                  </a:lnTo>
                  <a:lnTo>
                    <a:pt x="66" y="737"/>
                  </a:lnTo>
                  <a:lnTo>
                    <a:pt x="25" y="738"/>
                  </a:lnTo>
                  <a:lnTo>
                    <a:pt x="13" y="641"/>
                  </a:lnTo>
                  <a:lnTo>
                    <a:pt x="4" y="533"/>
                  </a:lnTo>
                  <a:lnTo>
                    <a:pt x="0" y="421"/>
                  </a:lnTo>
                  <a:lnTo>
                    <a:pt x="0" y="336"/>
                  </a:lnTo>
                  <a:lnTo>
                    <a:pt x="2" y="259"/>
                  </a:lnTo>
                  <a:lnTo>
                    <a:pt x="4" y="192"/>
                  </a:lnTo>
                  <a:lnTo>
                    <a:pt x="10" y="134"/>
                  </a:lnTo>
                  <a:lnTo>
                    <a:pt x="13" y="88"/>
                  </a:lnTo>
                  <a:lnTo>
                    <a:pt x="19" y="50"/>
                  </a:lnTo>
                  <a:lnTo>
                    <a:pt x="23" y="22"/>
                  </a:lnTo>
                  <a:lnTo>
                    <a:pt x="25" y="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DBCC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8" name="Freeform 33"/>
            <p:cNvSpPr>
              <a:spLocks/>
            </p:cNvSpPr>
            <p:nvPr/>
          </p:nvSpPr>
          <p:spPr bwMode="auto">
            <a:xfrm>
              <a:off x="7862888" y="4086225"/>
              <a:ext cx="611187" cy="1208088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60" y="3"/>
                </a:cxn>
                <a:cxn ang="0">
                  <a:pos x="167" y="13"/>
                </a:cxn>
                <a:cxn ang="0">
                  <a:pos x="177" y="30"/>
                </a:cxn>
                <a:cxn ang="0">
                  <a:pos x="191" y="52"/>
                </a:cxn>
                <a:cxn ang="0">
                  <a:pos x="206" y="78"/>
                </a:cxn>
                <a:cxn ang="0">
                  <a:pos x="223" y="110"/>
                </a:cxn>
                <a:cxn ang="0">
                  <a:pos x="244" y="145"/>
                </a:cxn>
                <a:cxn ang="0">
                  <a:pos x="262" y="182"/>
                </a:cxn>
                <a:cxn ang="0">
                  <a:pos x="292" y="255"/>
                </a:cxn>
                <a:cxn ang="0">
                  <a:pos x="320" y="333"/>
                </a:cxn>
                <a:cxn ang="0">
                  <a:pos x="342" y="416"/>
                </a:cxn>
                <a:cxn ang="0">
                  <a:pos x="361" y="498"/>
                </a:cxn>
                <a:cxn ang="0">
                  <a:pos x="376" y="581"/>
                </a:cxn>
                <a:cxn ang="0">
                  <a:pos x="385" y="660"/>
                </a:cxn>
                <a:cxn ang="0">
                  <a:pos x="381" y="671"/>
                </a:cxn>
                <a:cxn ang="0">
                  <a:pos x="378" y="677"/>
                </a:cxn>
                <a:cxn ang="0">
                  <a:pos x="361" y="692"/>
                </a:cxn>
                <a:cxn ang="0">
                  <a:pos x="337" y="705"/>
                </a:cxn>
                <a:cxn ang="0">
                  <a:pos x="305" y="718"/>
                </a:cxn>
                <a:cxn ang="0">
                  <a:pos x="268" y="731"/>
                </a:cxn>
                <a:cxn ang="0">
                  <a:pos x="221" y="740"/>
                </a:cxn>
                <a:cxn ang="0">
                  <a:pos x="165" y="749"/>
                </a:cxn>
                <a:cxn ang="0">
                  <a:pos x="102" y="755"/>
                </a:cxn>
                <a:cxn ang="0">
                  <a:pos x="29" y="761"/>
                </a:cxn>
                <a:cxn ang="0">
                  <a:pos x="20" y="684"/>
                </a:cxn>
                <a:cxn ang="0">
                  <a:pos x="11" y="598"/>
                </a:cxn>
                <a:cxn ang="0">
                  <a:pos x="5" y="505"/>
                </a:cxn>
                <a:cxn ang="0">
                  <a:pos x="1" y="410"/>
                </a:cxn>
                <a:cxn ang="0">
                  <a:pos x="0" y="326"/>
                </a:cxn>
                <a:cxn ang="0">
                  <a:pos x="1" y="253"/>
                </a:cxn>
                <a:cxn ang="0">
                  <a:pos x="1" y="190"/>
                </a:cxn>
                <a:cxn ang="0">
                  <a:pos x="5" y="138"/>
                </a:cxn>
                <a:cxn ang="0">
                  <a:pos x="7" y="97"/>
                </a:cxn>
                <a:cxn ang="0">
                  <a:pos x="11" y="65"/>
                </a:cxn>
                <a:cxn ang="0">
                  <a:pos x="13" y="43"/>
                </a:cxn>
                <a:cxn ang="0">
                  <a:pos x="15" y="28"/>
                </a:cxn>
                <a:cxn ang="0">
                  <a:pos x="15" y="24"/>
                </a:cxn>
                <a:cxn ang="0">
                  <a:pos x="158" y="0"/>
                </a:cxn>
              </a:cxnLst>
              <a:rect l="0" t="0" r="r" b="b"/>
              <a:pathLst>
                <a:path w="385" h="761">
                  <a:moveTo>
                    <a:pt x="158" y="0"/>
                  </a:moveTo>
                  <a:lnTo>
                    <a:pt x="160" y="3"/>
                  </a:lnTo>
                  <a:lnTo>
                    <a:pt x="167" y="13"/>
                  </a:lnTo>
                  <a:lnTo>
                    <a:pt x="177" y="30"/>
                  </a:lnTo>
                  <a:lnTo>
                    <a:pt x="191" y="52"/>
                  </a:lnTo>
                  <a:lnTo>
                    <a:pt x="206" y="78"/>
                  </a:lnTo>
                  <a:lnTo>
                    <a:pt x="223" y="110"/>
                  </a:lnTo>
                  <a:lnTo>
                    <a:pt x="244" y="145"/>
                  </a:lnTo>
                  <a:lnTo>
                    <a:pt x="262" y="182"/>
                  </a:lnTo>
                  <a:lnTo>
                    <a:pt x="292" y="255"/>
                  </a:lnTo>
                  <a:lnTo>
                    <a:pt x="320" y="333"/>
                  </a:lnTo>
                  <a:lnTo>
                    <a:pt x="342" y="416"/>
                  </a:lnTo>
                  <a:lnTo>
                    <a:pt x="361" y="498"/>
                  </a:lnTo>
                  <a:lnTo>
                    <a:pt x="376" y="581"/>
                  </a:lnTo>
                  <a:lnTo>
                    <a:pt x="385" y="660"/>
                  </a:lnTo>
                  <a:lnTo>
                    <a:pt x="381" y="671"/>
                  </a:lnTo>
                  <a:lnTo>
                    <a:pt x="378" y="677"/>
                  </a:lnTo>
                  <a:lnTo>
                    <a:pt x="361" y="692"/>
                  </a:lnTo>
                  <a:lnTo>
                    <a:pt x="337" y="705"/>
                  </a:lnTo>
                  <a:lnTo>
                    <a:pt x="305" y="718"/>
                  </a:lnTo>
                  <a:lnTo>
                    <a:pt x="268" y="731"/>
                  </a:lnTo>
                  <a:lnTo>
                    <a:pt x="221" y="740"/>
                  </a:lnTo>
                  <a:lnTo>
                    <a:pt x="165" y="749"/>
                  </a:lnTo>
                  <a:lnTo>
                    <a:pt x="102" y="755"/>
                  </a:lnTo>
                  <a:lnTo>
                    <a:pt x="29" y="761"/>
                  </a:lnTo>
                  <a:lnTo>
                    <a:pt x="20" y="684"/>
                  </a:lnTo>
                  <a:lnTo>
                    <a:pt x="11" y="598"/>
                  </a:lnTo>
                  <a:lnTo>
                    <a:pt x="5" y="505"/>
                  </a:lnTo>
                  <a:lnTo>
                    <a:pt x="1" y="410"/>
                  </a:lnTo>
                  <a:lnTo>
                    <a:pt x="0" y="326"/>
                  </a:lnTo>
                  <a:lnTo>
                    <a:pt x="1" y="253"/>
                  </a:lnTo>
                  <a:lnTo>
                    <a:pt x="1" y="190"/>
                  </a:lnTo>
                  <a:lnTo>
                    <a:pt x="5" y="138"/>
                  </a:lnTo>
                  <a:lnTo>
                    <a:pt x="7" y="97"/>
                  </a:lnTo>
                  <a:lnTo>
                    <a:pt x="11" y="65"/>
                  </a:lnTo>
                  <a:lnTo>
                    <a:pt x="13" y="43"/>
                  </a:lnTo>
                  <a:lnTo>
                    <a:pt x="15" y="28"/>
                  </a:lnTo>
                  <a:lnTo>
                    <a:pt x="15" y="24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9" name="Freeform 34"/>
            <p:cNvSpPr>
              <a:spLocks/>
            </p:cNvSpPr>
            <p:nvPr/>
          </p:nvSpPr>
          <p:spPr bwMode="auto">
            <a:xfrm>
              <a:off x="6700838" y="4135438"/>
              <a:ext cx="415925" cy="114300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262" y="377"/>
                </a:cxn>
                <a:cxn ang="0">
                  <a:pos x="262" y="383"/>
                </a:cxn>
                <a:cxn ang="0">
                  <a:pos x="261" y="401"/>
                </a:cxn>
                <a:cxn ang="0">
                  <a:pos x="259" y="429"/>
                </a:cxn>
                <a:cxn ang="0">
                  <a:pos x="255" y="467"/>
                </a:cxn>
                <a:cxn ang="0">
                  <a:pos x="253" y="509"/>
                </a:cxn>
                <a:cxn ang="0">
                  <a:pos x="251" y="558"/>
                </a:cxn>
                <a:cxn ang="0">
                  <a:pos x="249" y="610"/>
                </a:cxn>
                <a:cxn ang="0">
                  <a:pos x="249" y="720"/>
                </a:cxn>
                <a:cxn ang="0">
                  <a:pos x="184" y="711"/>
                </a:cxn>
                <a:cxn ang="0">
                  <a:pos x="128" y="700"/>
                </a:cxn>
                <a:cxn ang="0">
                  <a:pos x="84" y="687"/>
                </a:cxn>
                <a:cxn ang="0">
                  <a:pos x="48" y="672"/>
                </a:cxn>
                <a:cxn ang="0">
                  <a:pos x="20" y="655"/>
                </a:cxn>
                <a:cxn ang="0">
                  <a:pos x="4" y="638"/>
                </a:cxn>
                <a:cxn ang="0">
                  <a:pos x="2" y="634"/>
                </a:cxn>
                <a:cxn ang="0">
                  <a:pos x="2" y="633"/>
                </a:cxn>
                <a:cxn ang="0">
                  <a:pos x="0" y="629"/>
                </a:cxn>
                <a:cxn ang="0">
                  <a:pos x="0" y="627"/>
                </a:cxn>
                <a:cxn ang="0">
                  <a:pos x="7" y="543"/>
                </a:cxn>
                <a:cxn ang="0">
                  <a:pos x="20" y="455"/>
                </a:cxn>
                <a:cxn ang="0">
                  <a:pos x="43" y="370"/>
                </a:cxn>
                <a:cxn ang="0">
                  <a:pos x="63" y="304"/>
                </a:cxn>
                <a:cxn ang="0">
                  <a:pos x="82" y="248"/>
                </a:cxn>
                <a:cxn ang="0">
                  <a:pos x="100" y="202"/>
                </a:cxn>
                <a:cxn ang="0">
                  <a:pos x="117" y="163"/>
                </a:cxn>
                <a:cxn ang="0">
                  <a:pos x="132" y="131"/>
                </a:cxn>
                <a:cxn ang="0">
                  <a:pos x="145" y="103"/>
                </a:cxn>
                <a:cxn ang="0">
                  <a:pos x="156" y="81"/>
                </a:cxn>
                <a:cxn ang="0">
                  <a:pos x="167" y="60"/>
                </a:cxn>
                <a:cxn ang="0">
                  <a:pos x="177" y="41"/>
                </a:cxn>
                <a:cxn ang="0">
                  <a:pos x="184" y="21"/>
                </a:cxn>
                <a:cxn ang="0">
                  <a:pos x="190" y="0"/>
                </a:cxn>
              </a:cxnLst>
              <a:rect l="0" t="0" r="r" b="b"/>
              <a:pathLst>
                <a:path w="262" h="720">
                  <a:moveTo>
                    <a:pt x="190" y="0"/>
                  </a:moveTo>
                  <a:lnTo>
                    <a:pt x="262" y="377"/>
                  </a:lnTo>
                  <a:lnTo>
                    <a:pt x="262" y="383"/>
                  </a:lnTo>
                  <a:lnTo>
                    <a:pt x="261" y="401"/>
                  </a:lnTo>
                  <a:lnTo>
                    <a:pt x="259" y="429"/>
                  </a:lnTo>
                  <a:lnTo>
                    <a:pt x="255" y="467"/>
                  </a:lnTo>
                  <a:lnTo>
                    <a:pt x="253" y="509"/>
                  </a:lnTo>
                  <a:lnTo>
                    <a:pt x="251" y="558"/>
                  </a:lnTo>
                  <a:lnTo>
                    <a:pt x="249" y="610"/>
                  </a:lnTo>
                  <a:lnTo>
                    <a:pt x="249" y="720"/>
                  </a:lnTo>
                  <a:lnTo>
                    <a:pt x="184" y="711"/>
                  </a:lnTo>
                  <a:lnTo>
                    <a:pt x="128" y="700"/>
                  </a:lnTo>
                  <a:lnTo>
                    <a:pt x="84" y="687"/>
                  </a:lnTo>
                  <a:lnTo>
                    <a:pt x="48" y="672"/>
                  </a:lnTo>
                  <a:lnTo>
                    <a:pt x="20" y="655"/>
                  </a:lnTo>
                  <a:lnTo>
                    <a:pt x="4" y="638"/>
                  </a:lnTo>
                  <a:lnTo>
                    <a:pt x="2" y="634"/>
                  </a:lnTo>
                  <a:lnTo>
                    <a:pt x="2" y="633"/>
                  </a:lnTo>
                  <a:lnTo>
                    <a:pt x="0" y="629"/>
                  </a:lnTo>
                  <a:lnTo>
                    <a:pt x="0" y="627"/>
                  </a:lnTo>
                  <a:lnTo>
                    <a:pt x="7" y="543"/>
                  </a:lnTo>
                  <a:lnTo>
                    <a:pt x="20" y="455"/>
                  </a:lnTo>
                  <a:lnTo>
                    <a:pt x="43" y="370"/>
                  </a:lnTo>
                  <a:lnTo>
                    <a:pt x="63" y="304"/>
                  </a:lnTo>
                  <a:lnTo>
                    <a:pt x="82" y="248"/>
                  </a:lnTo>
                  <a:lnTo>
                    <a:pt x="100" y="202"/>
                  </a:lnTo>
                  <a:lnTo>
                    <a:pt x="117" y="163"/>
                  </a:lnTo>
                  <a:lnTo>
                    <a:pt x="132" y="131"/>
                  </a:lnTo>
                  <a:lnTo>
                    <a:pt x="145" y="103"/>
                  </a:lnTo>
                  <a:lnTo>
                    <a:pt x="156" y="81"/>
                  </a:lnTo>
                  <a:lnTo>
                    <a:pt x="167" y="60"/>
                  </a:lnTo>
                  <a:lnTo>
                    <a:pt x="177" y="41"/>
                  </a:lnTo>
                  <a:lnTo>
                    <a:pt x="184" y="21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0" name="Freeform 35"/>
            <p:cNvSpPr>
              <a:spLocks/>
            </p:cNvSpPr>
            <p:nvPr/>
          </p:nvSpPr>
          <p:spPr bwMode="auto">
            <a:xfrm>
              <a:off x="6999288" y="4135438"/>
              <a:ext cx="569912" cy="11668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7" y="0"/>
                </a:cxn>
                <a:cxn ang="0">
                  <a:pos x="24" y="2"/>
                </a:cxn>
                <a:cxn ang="0">
                  <a:pos x="46" y="4"/>
                </a:cxn>
                <a:cxn ang="0">
                  <a:pos x="74" y="6"/>
                </a:cxn>
                <a:cxn ang="0">
                  <a:pos x="106" y="8"/>
                </a:cxn>
                <a:cxn ang="0">
                  <a:pos x="136" y="10"/>
                </a:cxn>
                <a:cxn ang="0">
                  <a:pos x="164" y="10"/>
                </a:cxn>
                <a:cxn ang="0">
                  <a:pos x="166" y="13"/>
                </a:cxn>
                <a:cxn ang="0">
                  <a:pos x="171" y="28"/>
                </a:cxn>
                <a:cxn ang="0">
                  <a:pos x="181" y="49"/>
                </a:cxn>
                <a:cxn ang="0">
                  <a:pos x="207" y="114"/>
                </a:cxn>
                <a:cxn ang="0">
                  <a:pos x="221" y="155"/>
                </a:cxn>
                <a:cxn ang="0">
                  <a:pos x="240" y="204"/>
                </a:cxn>
                <a:cxn ang="0">
                  <a:pos x="257" y="258"/>
                </a:cxn>
                <a:cxn ang="0">
                  <a:pos x="275" y="316"/>
                </a:cxn>
                <a:cxn ang="0">
                  <a:pos x="292" y="379"/>
                </a:cxn>
                <a:cxn ang="0">
                  <a:pos x="309" y="444"/>
                </a:cxn>
                <a:cxn ang="0">
                  <a:pos x="326" y="515"/>
                </a:cxn>
                <a:cxn ang="0">
                  <a:pos x="339" y="586"/>
                </a:cxn>
                <a:cxn ang="0">
                  <a:pos x="350" y="661"/>
                </a:cxn>
                <a:cxn ang="0">
                  <a:pos x="359" y="735"/>
                </a:cxn>
                <a:cxn ang="0">
                  <a:pos x="257" y="733"/>
                </a:cxn>
                <a:cxn ang="0">
                  <a:pos x="166" y="730"/>
                </a:cxn>
                <a:cxn ang="0">
                  <a:pos x="86" y="724"/>
                </a:cxn>
                <a:cxn ang="0">
                  <a:pos x="17" y="715"/>
                </a:cxn>
                <a:cxn ang="0">
                  <a:pos x="11" y="647"/>
                </a:cxn>
                <a:cxn ang="0">
                  <a:pos x="7" y="578"/>
                </a:cxn>
                <a:cxn ang="0">
                  <a:pos x="4" y="511"/>
                </a:cxn>
                <a:cxn ang="0">
                  <a:pos x="0" y="448"/>
                </a:cxn>
                <a:cxn ang="0">
                  <a:pos x="0" y="388"/>
                </a:cxn>
                <a:cxn ang="0">
                  <a:pos x="2" y="336"/>
                </a:cxn>
                <a:cxn ang="0">
                  <a:pos x="5" y="263"/>
                </a:cxn>
                <a:cxn ang="0">
                  <a:pos x="7" y="196"/>
                </a:cxn>
                <a:cxn ang="0">
                  <a:pos x="7" y="92"/>
                </a:cxn>
                <a:cxn ang="0">
                  <a:pos x="5" y="53"/>
                </a:cxn>
                <a:cxn ang="0">
                  <a:pos x="4" y="25"/>
                </a:cxn>
                <a:cxn ang="0">
                  <a:pos x="2" y="6"/>
                </a:cxn>
                <a:cxn ang="0">
                  <a:pos x="2" y="0"/>
                </a:cxn>
              </a:cxnLst>
              <a:rect l="0" t="0" r="r" b="b"/>
              <a:pathLst>
                <a:path w="359" h="735">
                  <a:moveTo>
                    <a:pt x="2" y="0"/>
                  </a:moveTo>
                  <a:lnTo>
                    <a:pt x="7" y="0"/>
                  </a:lnTo>
                  <a:lnTo>
                    <a:pt x="24" y="2"/>
                  </a:lnTo>
                  <a:lnTo>
                    <a:pt x="46" y="4"/>
                  </a:lnTo>
                  <a:lnTo>
                    <a:pt x="74" y="6"/>
                  </a:lnTo>
                  <a:lnTo>
                    <a:pt x="106" y="8"/>
                  </a:lnTo>
                  <a:lnTo>
                    <a:pt x="136" y="10"/>
                  </a:lnTo>
                  <a:lnTo>
                    <a:pt x="164" y="10"/>
                  </a:lnTo>
                  <a:lnTo>
                    <a:pt x="166" y="13"/>
                  </a:lnTo>
                  <a:lnTo>
                    <a:pt x="171" y="28"/>
                  </a:lnTo>
                  <a:lnTo>
                    <a:pt x="181" y="49"/>
                  </a:lnTo>
                  <a:lnTo>
                    <a:pt x="207" y="114"/>
                  </a:lnTo>
                  <a:lnTo>
                    <a:pt x="221" y="155"/>
                  </a:lnTo>
                  <a:lnTo>
                    <a:pt x="240" y="204"/>
                  </a:lnTo>
                  <a:lnTo>
                    <a:pt x="257" y="258"/>
                  </a:lnTo>
                  <a:lnTo>
                    <a:pt x="275" y="316"/>
                  </a:lnTo>
                  <a:lnTo>
                    <a:pt x="292" y="379"/>
                  </a:lnTo>
                  <a:lnTo>
                    <a:pt x="309" y="444"/>
                  </a:lnTo>
                  <a:lnTo>
                    <a:pt x="326" y="515"/>
                  </a:lnTo>
                  <a:lnTo>
                    <a:pt x="339" y="586"/>
                  </a:lnTo>
                  <a:lnTo>
                    <a:pt x="350" y="661"/>
                  </a:lnTo>
                  <a:lnTo>
                    <a:pt x="359" y="735"/>
                  </a:lnTo>
                  <a:lnTo>
                    <a:pt x="257" y="733"/>
                  </a:lnTo>
                  <a:lnTo>
                    <a:pt x="166" y="730"/>
                  </a:lnTo>
                  <a:lnTo>
                    <a:pt x="86" y="724"/>
                  </a:lnTo>
                  <a:lnTo>
                    <a:pt x="17" y="715"/>
                  </a:lnTo>
                  <a:lnTo>
                    <a:pt x="11" y="647"/>
                  </a:lnTo>
                  <a:lnTo>
                    <a:pt x="7" y="578"/>
                  </a:lnTo>
                  <a:lnTo>
                    <a:pt x="4" y="511"/>
                  </a:lnTo>
                  <a:lnTo>
                    <a:pt x="0" y="448"/>
                  </a:lnTo>
                  <a:lnTo>
                    <a:pt x="0" y="388"/>
                  </a:lnTo>
                  <a:lnTo>
                    <a:pt x="2" y="336"/>
                  </a:lnTo>
                  <a:lnTo>
                    <a:pt x="5" y="263"/>
                  </a:lnTo>
                  <a:lnTo>
                    <a:pt x="7" y="196"/>
                  </a:lnTo>
                  <a:lnTo>
                    <a:pt x="7" y="92"/>
                  </a:lnTo>
                  <a:lnTo>
                    <a:pt x="5" y="53"/>
                  </a:lnTo>
                  <a:lnTo>
                    <a:pt x="4" y="25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1" name="Freeform 36"/>
            <p:cNvSpPr>
              <a:spLocks/>
            </p:cNvSpPr>
            <p:nvPr/>
          </p:nvSpPr>
          <p:spPr bwMode="auto">
            <a:xfrm>
              <a:off x="7070725" y="4719638"/>
              <a:ext cx="55562" cy="56197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8" y="93"/>
                </a:cxn>
                <a:cxn ang="0">
                  <a:pos x="24" y="186"/>
                </a:cxn>
                <a:cxn ang="0">
                  <a:pos x="24" y="354"/>
                </a:cxn>
                <a:cxn ang="0">
                  <a:pos x="14" y="352"/>
                </a:cxn>
                <a:cxn ang="0">
                  <a:pos x="7" y="352"/>
                </a:cxn>
                <a:cxn ang="0">
                  <a:pos x="0" y="350"/>
                </a:cxn>
                <a:cxn ang="0">
                  <a:pos x="1" y="268"/>
                </a:cxn>
                <a:cxn ang="0">
                  <a:pos x="5" y="197"/>
                </a:cxn>
                <a:cxn ang="0">
                  <a:pos x="11" y="138"/>
                </a:cxn>
                <a:cxn ang="0">
                  <a:pos x="16" y="89"/>
                </a:cxn>
                <a:cxn ang="0">
                  <a:pos x="24" y="50"/>
                </a:cxn>
                <a:cxn ang="0">
                  <a:pos x="29" y="22"/>
                </a:cxn>
                <a:cxn ang="0">
                  <a:pos x="33" y="5"/>
                </a:cxn>
                <a:cxn ang="0">
                  <a:pos x="35" y="0"/>
                </a:cxn>
              </a:cxnLst>
              <a:rect l="0" t="0" r="r" b="b"/>
              <a:pathLst>
                <a:path w="35" h="354">
                  <a:moveTo>
                    <a:pt x="35" y="0"/>
                  </a:moveTo>
                  <a:lnTo>
                    <a:pt x="28" y="93"/>
                  </a:lnTo>
                  <a:lnTo>
                    <a:pt x="24" y="186"/>
                  </a:lnTo>
                  <a:lnTo>
                    <a:pt x="24" y="354"/>
                  </a:lnTo>
                  <a:lnTo>
                    <a:pt x="14" y="352"/>
                  </a:lnTo>
                  <a:lnTo>
                    <a:pt x="7" y="352"/>
                  </a:lnTo>
                  <a:lnTo>
                    <a:pt x="0" y="350"/>
                  </a:lnTo>
                  <a:lnTo>
                    <a:pt x="1" y="268"/>
                  </a:lnTo>
                  <a:lnTo>
                    <a:pt x="5" y="197"/>
                  </a:lnTo>
                  <a:lnTo>
                    <a:pt x="11" y="138"/>
                  </a:lnTo>
                  <a:lnTo>
                    <a:pt x="16" y="89"/>
                  </a:lnTo>
                  <a:lnTo>
                    <a:pt x="24" y="50"/>
                  </a:lnTo>
                  <a:lnTo>
                    <a:pt x="29" y="22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2" name="Freeform 37"/>
            <p:cNvSpPr>
              <a:spLocks/>
            </p:cNvSpPr>
            <p:nvPr/>
          </p:nvSpPr>
          <p:spPr bwMode="auto">
            <a:xfrm>
              <a:off x="8121650" y="4648200"/>
              <a:ext cx="133350" cy="612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8" y="17"/>
                </a:cxn>
                <a:cxn ang="0">
                  <a:pos x="15" y="37"/>
                </a:cxn>
                <a:cxn ang="0">
                  <a:pos x="25" y="69"/>
                </a:cxn>
                <a:cxn ang="0">
                  <a:pos x="36" y="108"/>
                </a:cxn>
                <a:cxn ang="0">
                  <a:pos x="49" y="160"/>
                </a:cxn>
                <a:cxn ang="0">
                  <a:pos x="60" y="222"/>
                </a:cxn>
                <a:cxn ang="0">
                  <a:pos x="73" y="295"/>
                </a:cxn>
                <a:cxn ang="0">
                  <a:pos x="84" y="380"/>
                </a:cxn>
                <a:cxn ang="0">
                  <a:pos x="62" y="386"/>
                </a:cxn>
                <a:cxn ang="0">
                  <a:pos x="56" y="332"/>
                </a:cxn>
                <a:cxn ang="0">
                  <a:pos x="51" y="270"/>
                </a:cxn>
                <a:cxn ang="0">
                  <a:pos x="41" y="205"/>
                </a:cxn>
                <a:cxn ang="0">
                  <a:pos x="30" y="134"/>
                </a:cxn>
                <a:cxn ang="0">
                  <a:pos x="17" y="65"/>
                </a:cxn>
                <a:cxn ang="0">
                  <a:pos x="0" y="0"/>
                </a:cxn>
              </a:cxnLst>
              <a:rect l="0" t="0" r="r" b="b"/>
              <a:pathLst>
                <a:path w="84" h="386">
                  <a:moveTo>
                    <a:pt x="0" y="0"/>
                  </a:moveTo>
                  <a:lnTo>
                    <a:pt x="2" y="4"/>
                  </a:lnTo>
                  <a:lnTo>
                    <a:pt x="8" y="17"/>
                  </a:lnTo>
                  <a:lnTo>
                    <a:pt x="15" y="37"/>
                  </a:lnTo>
                  <a:lnTo>
                    <a:pt x="25" y="69"/>
                  </a:lnTo>
                  <a:lnTo>
                    <a:pt x="36" y="108"/>
                  </a:lnTo>
                  <a:lnTo>
                    <a:pt x="49" y="160"/>
                  </a:lnTo>
                  <a:lnTo>
                    <a:pt x="60" y="222"/>
                  </a:lnTo>
                  <a:lnTo>
                    <a:pt x="73" y="295"/>
                  </a:lnTo>
                  <a:lnTo>
                    <a:pt x="84" y="380"/>
                  </a:lnTo>
                  <a:lnTo>
                    <a:pt x="62" y="386"/>
                  </a:lnTo>
                  <a:lnTo>
                    <a:pt x="56" y="332"/>
                  </a:lnTo>
                  <a:lnTo>
                    <a:pt x="51" y="270"/>
                  </a:lnTo>
                  <a:lnTo>
                    <a:pt x="41" y="205"/>
                  </a:lnTo>
                  <a:lnTo>
                    <a:pt x="30" y="134"/>
                  </a:lnTo>
                  <a:lnTo>
                    <a:pt x="17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3" name="Freeform 38"/>
            <p:cNvSpPr>
              <a:spLocks/>
            </p:cNvSpPr>
            <p:nvPr/>
          </p:nvSpPr>
          <p:spPr bwMode="auto">
            <a:xfrm>
              <a:off x="7178675" y="4760913"/>
              <a:ext cx="211137" cy="682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33" y="11"/>
                </a:cxn>
                <a:cxn ang="0">
                  <a:pos x="131" y="43"/>
                </a:cxn>
                <a:cxn ang="0">
                  <a:pos x="0" y="33"/>
                </a:cxn>
                <a:cxn ang="0">
                  <a:pos x="4" y="0"/>
                </a:cxn>
              </a:cxnLst>
              <a:rect l="0" t="0" r="r" b="b"/>
              <a:pathLst>
                <a:path w="133" h="43">
                  <a:moveTo>
                    <a:pt x="4" y="0"/>
                  </a:moveTo>
                  <a:lnTo>
                    <a:pt x="133" y="11"/>
                  </a:lnTo>
                  <a:lnTo>
                    <a:pt x="131" y="43"/>
                  </a:lnTo>
                  <a:lnTo>
                    <a:pt x="0" y="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4" name="Freeform 39"/>
            <p:cNvSpPr>
              <a:spLocks/>
            </p:cNvSpPr>
            <p:nvPr/>
          </p:nvSpPr>
          <p:spPr bwMode="auto">
            <a:xfrm>
              <a:off x="7593013" y="4127500"/>
              <a:ext cx="290512" cy="254000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175" y="48"/>
                </a:cxn>
                <a:cxn ang="0">
                  <a:pos x="168" y="87"/>
                </a:cxn>
                <a:cxn ang="0">
                  <a:pos x="158" y="115"/>
                </a:cxn>
                <a:cxn ang="0">
                  <a:pos x="149" y="138"/>
                </a:cxn>
                <a:cxn ang="0">
                  <a:pos x="142" y="151"/>
                </a:cxn>
                <a:cxn ang="0">
                  <a:pos x="136" y="158"/>
                </a:cxn>
                <a:cxn ang="0">
                  <a:pos x="134" y="160"/>
                </a:cxn>
                <a:cxn ang="0">
                  <a:pos x="0" y="11"/>
                </a:cxn>
                <a:cxn ang="0">
                  <a:pos x="4" y="13"/>
                </a:cxn>
                <a:cxn ang="0">
                  <a:pos x="13" y="15"/>
                </a:cxn>
                <a:cxn ang="0">
                  <a:pos x="30" y="18"/>
                </a:cxn>
                <a:cxn ang="0">
                  <a:pos x="52" y="20"/>
                </a:cxn>
                <a:cxn ang="0">
                  <a:pos x="80" y="20"/>
                </a:cxn>
                <a:cxn ang="0">
                  <a:pos x="104" y="18"/>
                </a:cxn>
                <a:cxn ang="0">
                  <a:pos x="129" y="15"/>
                </a:cxn>
                <a:cxn ang="0">
                  <a:pos x="151" y="9"/>
                </a:cxn>
                <a:cxn ang="0">
                  <a:pos x="168" y="5"/>
                </a:cxn>
                <a:cxn ang="0">
                  <a:pos x="179" y="2"/>
                </a:cxn>
                <a:cxn ang="0">
                  <a:pos x="183" y="0"/>
                </a:cxn>
              </a:cxnLst>
              <a:rect l="0" t="0" r="r" b="b"/>
              <a:pathLst>
                <a:path w="183" h="160">
                  <a:moveTo>
                    <a:pt x="183" y="0"/>
                  </a:moveTo>
                  <a:lnTo>
                    <a:pt x="175" y="48"/>
                  </a:lnTo>
                  <a:lnTo>
                    <a:pt x="168" y="87"/>
                  </a:lnTo>
                  <a:lnTo>
                    <a:pt x="158" y="115"/>
                  </a:lnTo>
                  <a:lnTo>
                    <a:pt x="149" y="138"/>
                  </a:lnTo>
                  <a:lnTo>
                    <a:pt x="142" y="151"/>
                  </a:lnTo>
                  <a:lnTo>
                    <a:pt x="136" y="158"/>
                  </a:lnTo>
                  <a:lnTo>
                    <a:pt x="134" y="160"/>
                  </a:lnTo>
                  <a:lnTo>
                    <a:pt x="0" y="11"/>
                  </a:lnTo>
                  <a:lnTo>
                    <a:pt x="4" y="13"/>
                  </a:lnTo>
                  <a:lnTo>
                    <a:pt x="13" y="15"/>
                  </a:lnTo>
                  <a:lnTo>
                    <a:pt x="30" y="18"/>
                  </a:lnTo>
                  <a:lnTo>
                    <a:pt x="52" y="20"/>
                  </a:lnTo>
                  <a:lnTo>
                    <a:pt x="80" y="20"/>
                  </a:lnTo>
                  <a:lnTo>
                    <a:pt x="104" y="18"/>
                  </a:lnTo>
                  <a:lnTo>
                    <a:pt x="129" y="15"/>
                  </a:lnTo>
                  <a:lnTo>
                    <a:pt x="151" y="9"/>
                  </a:lnTo>
                  <a:lnTo>
                    <a:pt x="168" y="5"/>
                  </a:lnTo>
                  <a:lnTo>
                    <a:pt x="179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5" name="Freeform 40"/>
            <p:cNvSpPr>
              <a:spLocks/>
            </p:cNvSpPr>
            <p:nvPr/>
          </p:nvSpPr>
          <p:spPr bwMode="auto">
            <a:xfrm>
              <a:off x="7264400" y="4144963"/>
              <a:ext cx="328612" cy="228600"/>
            </a:xfrm>
            <a:custGeom>
              <a:avLst/>
              <a:gdLst/>
              <a:ahLst/>
              <a:cxnLst>
                <a:cxn ang="0">
                  <a:pos x="207" y="0"/>
                </a:cxn>
                <a:cxn ang="0">
                  <a:pos x="125" y="144"/>
                </a:cxn>
                <a:cxn ang="0">
                  <a:pos x="122" y="142"/>
                </a:cxn>
                <a:cxn ang="0">
                  <a:pos x="112" y="136"/>
                </a:cxn>
                <a:cxn ang="0">
                  <a:pos x="99" y="129"/>
                </a:cxn>
                <a:cxn ang="0">
                  <a:pos x="84" y="117"/>
                </a:cxn>
                <a:cxn ang="0">
                  <a:pos x="66" y="103"/>
                </a:cxn>
                <a:cxn ang="0">
                  <a:pos x="49" y="84"/>
                </a:cxn>
                <a:cxn ang="0">
                  <a:pos x="38" y="69"/>
                </a:cxn>
                <a:cxn ang="0">
                  <a:pos x="27" y="52"/>
                </a:cxn>
                <a:cxn ang="0">
                  <a:pos x="17" y="35"/>
                </a:cxn>
                <a:cxn ang="0">
                  <a:pos x="8" y="21"/>
                </a:cxn>
                <a:cxn ang="0">
                  <a:pos x="0" y="6"/>
                </a:cxn>
                <a:cxn ang="0">
                  <a:pos x="64" y="6"/>
                </a:cxn>
                <a:cxn ang="0">
                  <a:pos x="107" y="4"/>
                </a:cxn>
                <a:cxn ang="0">
                  <a:pos x="155" y="2"/>
                </a:cxn>
                <a:cxn ang="0">
                  <a:pos x="207" y="0"/>
                </a:cxn>
              </a:cxnLst>
              <a:rect l="0" t="0" r="r" b="b"/>
              <a:pathLst>
                <a:path w="207" h="144">
                  <a:moveTo>
                    <a:pt x="207" y="0"/>
                  </a:moveTo>
                  <a:lnTo>
                    <a:pt x="125" y="144"/>
                  </a:lnTo>
                  <a:lnTo>
                    <a:pt x="122" y="142"/>
                  </a:lnTo>
                  <a:lnTo>
                    <a:pt x="112" y="136"/>
                  </a:lnTo>
                  <a:lnTo>
                    <a:pt x="99" y="129"/>
                  </a:lnTo>
                  <a:lnTo>
                    <a:pt x="84" y="117"/>
                  </a:lnTo>
                  <a:lnTo>
                    <a:pt x="66" y="103"/>
                  </a:lnTo>
                  <a:lnTo>
                    <a:pt x="49" y="84"/>
                  </a:lnTo>
                  <a:lnTo>
                    <a:pt x="38" y="69"/>
                  </a:lnTo>
                  <a:lnTo>
                    <a:pt x="27" y="52"/>
                  </a:lnTo>
                  <a:lnTo>
                    <a:pt x="17" y="35"/>
                  </a:lnTo>
                  <a:lnTo>
                    <a:pt x="8" y="21"/>
                  </a:lnTo>
                  <a:lnTo>
                    <a:pt x="0" y="6"/>
                  </a:lnTo>
                  <a:lnTo>
                    <a:pt x="64" y="6"/>
                  </a:lnTo>
                  <a:lnTo>
                    <a:pt x="107" y="4"/>
                  </a:lnTo>
                  <a:lnTo>
                    <a:pt x="155" y="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6" name="Freeform 41"/>
            <p:cNvSpPr>
              <a:spLocks/>
            </p:cNvSpPr>
            <p:nvPr/>
          </p:nvSpPr>
          <p:spPr bwMode="auto">
            <a:xfrm>
              <a:off x="7593013" y="4124325"/>
              <a:ext cx="287337" cy="225425"/>
            </a:xfrm>
            <a:custGeom>
              <a:avLst/>
              <a:gdLst/>
              <a:ahLst/>
              <a:cxnLst>
                <a:cxn ang="0">
                  <a:pos x="181" y="0"/>
                </a:cxn>
                <a:cxn ang="0">
                  <a:pos x="181" y="6"/>
                </a:cxn>
                <a:cxn ang="0">
                  <a:pos x="179" y="17"/>
                </a:cxn>
                <a:cxn ang="0">
                  <a:pos x="175" y="34"/>
                </a:cxn>
                <a:cxn ang="0">
                  <a:pos x="171" y="52"/>
                </a:cxn>
                <a:cxn ang="0">
                  <a:pos x="168" y="69"/>
                </a:cxn>
                <a:cxn ang="0">
                  <a:pos x="160" y="93"/>
                </a:cxn>
                <a:cxn ang="0">
                  <a:pos x="153" y="114"/>
                </a:cxn>
                <a:cxn ang="0">
                  <a:pos x="145" y="129"/>
                </a:cxn>
                <a:cxn ang="0">
                  <a:pos x="140" y="138"/>
                </a:cxn>
                <a:cxn ang="0">
                  <a:pos x="138" y="142"/>
                </a:cxn>
                <a:cxn ang="0">
                  <a:pos x="0" y="13"/>
                </a:cxn>
                <a:cxn ang="0">
                  <a:pos x="90" y="9"/>
                </a:cxn>
                <a:cxn ang="0">
                  <a:pos x="181" y="0"/>
                </a:cxn>
              </a:cxnLst>
              <a:rect l="0" t="0" r="r" b="b"/>
              <a:pathLst>
                <a:path w="181" h="142">
                  <a:moveTo>
                    <a:pt x="181" y="0"/>
                  </a:moveTo>
                  <a:lnTo>
                    <a:pt x="181" y="6"/>
                  </a:lnTo>
                  <a:lnTo>
                    <a:pt x="179" y="17"/>
                  </a:lnTo>
                  <a:lnTo>
                    <a:pt x="175" y="34"/>
                  </a:lnTo>
                  <a:lnTo>
                    <a:pt x="171" y="52"/>
                  </a:lnTo>
                  <a:lnTo>
                    <a:pt x="168" y="69"/>
                  </a:lnTo>
                  <a:lnTo>
                    <a:pt x="160" y="93"/>
                  </a:lnTo>
                  <a:lnTo>
                    <a:pt x="153" y="114"/>
                  </a:lnTo>
                  <a:lnTo>
                    <a:pt x="145" y="129"/>
                  </a:lnTo>
                  <a:lnTo>
                    <a:pt x="140" y="138"/>
                  </a:lnTo>
                  <a:lnTo>
                    <a:pt x="138" y="142"/>
                  </a:lnTo>
                  <a:lnTo>
                    <a:pt x="0" y="13"/>
                  </a:lnTo>
                  <a:lnTo>
                    <a:pt x="90" y="9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27" name="Group 326"/>
          <p:cNvGrpSpPr/>
          <p:nvPr/>
        </p:nvGrpSpPr>
        <p:grpSpPr>
          <a:xfrm>
            <a:off x="4455864" y="4200728"/>
            <a:ext cx="307528" cy="468588"/>
            <a:chOff x="6700838" y="2600325"/>
            <a:chExt cx="1773237" cy="2701926"/>
          </a:xfrm>
        </p:grpSpPr>
        <p:sp>
          <p:nvSpPr>
            <p:cNvPr id="328" name="Freeform 23"/>
            <p:cNvSpPr>
              <a:spLocks/>
            </p:cNvSpPr>
            <p:nvPr/>
          </p:nvSpPr>
          <p:spPr bwMode="auto">
            <a:xfrm>
              <a:off x="7232650" y="4124325"/>
              <a:ext cx="777875" cy="1177925"/>
            </a:xfrm>
            <a:custGeom>
              <a:avLst/>
              <a:gdLst/>
              <a:ahLst/>
              <a:cxnLst>
                <a:cxn ang="0">
                  <a:pos x="412" y="0"/>
                </a:cxn>
                <a:cxn ang="0">
                  <a:pos x="434" y="11"/>
                </a:cxn>
                <a:cxn ang="0">
                  <a:pos x="447" y="15"/>
                </a:cxn>
                <a:cxn ang="0">
                  <a:pos x="458" y="17"/>
                </a:cxn>
                <a:cxn ang="0">
                  <a:pos x="490" y="733"/>
                </a:cxn>
                <a:cxn ang="0">
                  <a:pos x="413" y="738"/>
                </a:cxn>
                <a:cxn ang="0">
                  <a:pos x="324" y="740"/>
                </a:cxn>
                <a:cxn ang="0">
                  <a:pos x="223" y="742"/>
                </a:cxn>
                <a:cxn ang="0">
                  <a:pos x="151" y="742"/>
                </a:cxn>
                <a:cxn ang="0">
                  <a:pos x="84" y="740"/>
                </a:cxn>
                <a:cxn ang="0">
                  <a:pos x="0" y="34"/>
                </a:cxn>
                <a:cxn ang="0">
                  <a:pos x="17" y="19"/>
                </a:cxn>
                <a:cxn ang="0">
                  <a:pos x="93" y="19"/>
                </a:cxn>
                <a:cxn ang="0">
                  <a:pos x="147" y="17"/>
                </a:cxn>
                <a:cxn ang="0">
                  <a:pos x="209" y="15"/>
                </a:cxn>
                <a:cxn ang="0">
                  <a:pos x="274" y="11"/>
                </a:cxn>
                <a:cxn ang="0">
                  <a:pos x="343" y="7"/>
                </a:cxn>
                <a:cxn ang="0">
                  <a:pos x="412" y="0"/>
                </a:cxn>
              </a:cxnLst>
              <a:rect l="0" t="0" r="r" b="b"/>
              <a:pathLst>
                <a:path w="490" h="742">
                  <a:moveTo>
                    <a:pt x="412" y="0"/>
                  </a:moveTo>
                  <a:lnTo>
                    <a:pt x="434" y="11"/>
                  </a:lnTo>
                  <a:lnTo>
                    <a:pt x="447" y="15"/>
                  </a:lnTo>
                  <a:lnTo>
                    <a:pt x="458" y="17"/>
                  </a:lnTo>
                  <a:lnTo>
                    <a:pt x="490" y="733"/>
                  </a:lnTo>
                  <a:lnTo>
                    <a:pt x="413" y="738"/>
                  </a:lnTo>
                  <a:lnTo>
                    <a:pt x="324" y="740"/>
                  </a:lnTo>
                  <a:lnTo>
                    <a:pt x="223" y="742"/>
                  </a:lnTo>
                  <a:lnTo>
                    <a:pt x="151" y="742"/>
                  </a:lnTo>
                  <a:lnTo>
                    <a:pt x="84" y="740"/>
                  </a:lnTo>
                  <a:lnTo>
                    <a:pt x="0" y="34"/>
                  </a:lnTo>
                  <a:lnTo>
                    <a:pt x="17" y="19"/>
                  </a:lnTo>
                  <a:lnTo>
                    <a:pt x="93" y="19"/>
                  </a:lnTo>
                  <a:lnTo>
                    <a:pt x="147" y="17"/>
                  </a:lnTo>
                  <a:lnTo>
                    <a:pt x="209" y="15"/>
                  </a:lnTo>
                  <a:lnTo>
                    <a:pt x="274" y="11"/>
                  </a:lnTo>
                  <a:lnTo>
                    <a:pt x="343" y="7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E2F9F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9" name="Freeform 24"/>
            <p:cNvSpPr>
              <a:spLocks/>
            </p:cNvSpPr>
            <p:nvPr/>
          </p:nvSpPr>
          <p:spPr bwMode="auto">
            <a:xfrm>
              <a:off x="7253288" y="4144963"/>
              <a:ext cx="339725" cy="263525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132" y="166"/>
                </a:cxn>
                <a:cxn ang="0">
                  <a:pos x="117" y="158"/>
                </a:cxn>
                <a:cxn ang="0">
                  <a:pos x="99" y="147"/>
                </a:cxn>
                <a:cxn ang="0">
                  <a:pos x="78" y="131"/>
                </a:cxn>
                <a:cxn ang="0">
                  <a:pos x="54" y="106"/>
                </a:cxn>
                <a:cxn ang="0">
                  <a:pos x="45" y="93"/>
                </a:cxn>
                <a:cxn ang="0">
                  <a:pos x="34" y="75"/>
                </a:cxn>
                <a:cxn ang="0">
                  <a:pos x="15" y="37"/>
                </a:cxn>
                <a:cxn ang="0">
                  <a:pos x="7" y="21"/>
                </a:cxn>
                <a:cxn ang="0">
                  <a:pos x="2" y="7"/>
                </a:cxn>
                <a:cxn ang="0">
                  <a:pos x="0" y="4"/>
                </a:cxn>
                <a:cxn ang="0">
                  <a:pos x="28" y="11"/>
                </a:cxn>
                <a:cxn ang="0">
                  <a:pos x="63" y="13"/>
                </a:cxn>
                <a:cxn ang="0">
                  <a:pos x="108" y="11"/>
                </a:cxn>
                <a:cxn ang="0">
                  <a:pos x="158" y="7"/>
                </a:cxn>
                <a:cxn ang="0">
                  <a:pos x="214" y="0"/>
                </a:cxn>
              </a:cxnLst>
              <a:rect l="0" t="0" r="r" b="b"/>
              <a:pathLst>
                <a:path w="214" h="166">
                  <a:moveTo>
                    <a:pt x="214" y="0"/>
                  </a:moveTo>
                  <a:lnTo>
                    <a:pt x="132" y="166"/>
                  </a:lnTo>
                  <a:lnTo>
                    <a:pt x="117" y="158"/>
                  </a:lnTo>
                  <a:lnTo>
                    <a:pt x="99" y="147"/>
                  </a:lnTo>
                  <a:lnTo>
                    <a:pt x="78" y="131"/>
                  </a:lnTo>
                  <a:lnTo>
                    <a:pt x="54" y="106"/>
                  </a:lnTo>
                  <a:lnTo>
                    <a:pt x="45" y="93"/>
                  </a:lnTo>
                  <a:lnTo>
                    <a:pt x="34" y="75"/>
                  </a:lnTo>
                  <a:lnTo>
                    <a:pt x="15" y="37"/>
                  </a:lnTo>
                  <a:lnTo>
                    <a:pt x="7" y="21"/>
                  </a:lnTo>
                  <a:lnTo>
                    <a:pt x="2" y="7"/>
                  </a:lnTo>
                  <a:lnTo>
                    <a:pt x="0" y="4"/>
                  </a:lnTo>
                  <a:lnTo>
                    <a:pt x="28" y="11"/>
                  </a:lnTo>
                  <a:lnTo>
                    <a:pt x="63" y="13"/>
                  </a:lnTo>
                  <a:lnTo>
                    <a:pt x="108" y="11"/>
                  </a:lnTo>
                  <a:lnTo>
                    <a:pt x="158" y="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0" name="Freeform 25"/>
            <p:cNvSpPr>
              <a:spLocks/>
            </p:cNvSpPr>
            <p:nvPr/>
          </p:nvSpPr>
          <p:spPr bwMode="auto">
            <a:xfrm>
              <a:off x="6777038" y="2600325"/>
              <a:ext cx="1409700" cy="1363663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79" y="3"/>
                </a:cxn>
                <a:cxn ang="0">
                  <a:pos x="544" y="16"/>
                </a:cxn>
                <a:cxn ang="0">
                  <a:pos x="607" y="37"/>
                </a:cxn>
                <a:cxn ang="0">
                  <a:pos x="663" y="65"/>
                </a:cxn>
                <a:cxn ang="0">
                  <a:pos x="712" y="102"/>
                </a:cxn>
                <a:cxn ang="0">
                  <a:pos x="756" y="145"/>
                </a:cxn>
                <a:cxn ang="0">
                  <a:pos x="793" y="194"/>
                </a:cxn>
                <a:cxn ang="0">
                  <a:pos x="825" y="246"/>
                </a:cxn>
                <a:cxn ang="0">
                  <a:pos x="851" y="302"/>
                </a:cxn>
                <a:cxn ang="0">
                  <a:pos x="870" y="358"/>
                </a:cxn>
                <a:cxn ang="0">
                  <a:pos x="883" y="417"/>
                </a:cxn>
                <a:cxn ang="0">
                  <a:pos x="888" y="473"/>
                </a:cxn>
                <a:cxn ang="0">
                  <a:pos x="888" y="529"/>
                </a:cxn>
                <a:cxn ang="0">
                  <a:pos x="879" y="581"/>
                </a:cxn>
                <a:cxn ang="0">
                  <a:pos x="864" y="630"/>
                </a:cxn>
                <a:cxn ang="0">
                  <a:pos x="836" y="684"/>
                </a:cxn>
                <a:cxn ang="0">
                  <a:pos x="801" y="731"/>
                </a:cxn>
                <a:cxn ang="0">
                  <a:pos x="760" y="770"/>
                </a:cxn>
                <a:cxn ang="0">
                  <a:pos x="713" y="803"/>
                </a:cxn>
                <a:cxn ang="0">
                  <a:pos x="661" y="828"/>
                </a:cxn>
                <a:cxn ang="0">
                  <a:pos x="605" y="846"/>
                </a:cxn>
                <a:cxn ang="0">
                  <a:pos x="548" y="856"/>
                </a:cxn>
                <a:cxn ang="0">
                  <a:pos x="486" y="859"/>
                </a:cxn>
                <a:cxn ang="0">
                  <a:pos x="423" y="854"/>
                </a:cxn>
                <a:cxn ang="0">
                  <a:pos x="360" y="841"/>
                </a:cxn>
                <a:cxn ang="0">
                  <a:pos x="296" y="818"/>
                </a:cxn>
                <a:cxn ang="0">
                  <a:pos x="235" y="788"/>
                </a:cxn>
                <a:cxn ang="0">
                  <a:pos x="181" y="751"/>
                </a:cxn>
                <a:cxn ang="0">
                  <a:pos x="132" y="708"/>
                </a:cxn>
                <a:cxn ang="0">
                  <a:pos x="90" y="660"/>
                </a:cxn>
                <a:cxn ang="0">
                  <a:pos x="56" y="608"/>
                </a:cxn>
                <a:cxn ang="0">
                  <a:pos x="30" y="552"/>
                </a:cxn>
                <a:cxn ang="0">
                  <a:pos x="11" y="494"/>
                </a:cxn>
                <a:cxn ang="0">
                  <a:pos x="2" y="434"/>
                </a:cxn>
                <a:cxn ang="0">
                  <a:pos x="0" y="373"/>
                </a:cxn>
                <a:cxn ang="0">
                  <a:pos x="10" y="311"/>
                </a:cxn>
                <a:cxn ang="0">
                  <a:pos x="30" y="249"/>
                </a:cxn>
                <a:cxn ang="0">
                  <a:pos x="58" y="194"/>
                </a:cxn>
                <a:cxn ang="0">
                  <a:pos x="95" y="143"/>
                </a:cxn>
                <a:cxn ang="0">
                  <a:pos x="138" y="100"/>
                </a:cxn>
                <a:cxn ang="0">
                  <a:pos x="185" y="65"/>
                </a:cxn>
                <a:cxn ang="0">
                  <a:pos x="239" y="37"/>
                </a:cxn>
                <a:cxn ang="0">
                  <a:pos x="294" y="16"/>
                </a:cxn>
                <a:cxn ang="0">
                  <a:pos x="354" y="3"/>
                </a:cxn>
                <a:cxn ang="0">
                  <a:pos x="415" y="0"/>
                </a:cxn>
              </a:cxnLst>
              <a:rect l="0" t="0" r="r" b="b"/>
              <a:pathLst>
                <a:path w="888" h="859">
                  <a:moveTo>
                    <a:pt x="415" y="0"/>
                  </a:moveTo>
                  <a:lnTo>
                    <a:pt x="479" y="3"/>
                  </a:lnTo>
                  <a:lnTo>
                    <a:pt x="544" y="16"/>
                  </a:lnTo>
                  <a:lnTo>
                    <a:pt x="607" y="37"/>
                  </a:lnTo>
                  <a:lnTo>
                    <a:pt x="663" y="65"/>
                  </a:lnTo>
                  <a:lnTo>
                    <a:pt x="712" y="102"/>
                  </a:lnTo>
                  <a:lnTo>
                    <a:pt x="756" y="145"/>
                  </a:lnTo>
                  <a:lnTo>
                    <a:pt x="793" y="194"/>
                  </a:lnTo>
                  <a:lnTo>
                    <a:pt x="825" y="246"/>
                  </a:lnTo>
                  <a:lnTo>
                    <a:pt x="851" y="302"/>
                  </a:lnTo>
                  <a:lnTo>
                    <a:pt x="870" y="358"/>
                  </a:lnTo>
                  <a:lnTo>
                    <a:pt x="883" y="417"/>
                  </a:lnTo>
                  <a:lnTo>
                    <a:pt x="888" y="473"/>
                  </a:lnTo>
                  <a:lnTo>
                    <a:pt x="888" y="529"/>
                  </a:lnTo>
                  <a:lnTo>
                    <a:pt x="879" y="581"/>
                  </a:lnTo>
                  <a:lnTo>
                    <a:pt x="864" y="630"/>
                  </a:lnTo>
                  <a:lnTo>
                    <a:pt x="836" y="684"/>
                  </a:lnTo>
                  <a:lnTo>
                    <a:pt x="801" y="731"/>
                  </a:lnTo>
                  <a:lnTo>
                    <a:pt x="760" y="770"/>
                  </a:lnTo>
                  <a:lnTo>
                    <a:pt x="713" y="803"/>
                  </a:lnTo>
                  <a:lnTo>
                    <a:pt x="661" y="828"/>
                  </a:lnTo>
                  <a:lnTo>
                    <a:pt x="605" y="846"/>
                  </a:lnTo>
                  <a:lnTo>
                    <a:pt x="548" y="856"/>
                  </a:lnTo>
                  <a:lnTo>
                    <a:pt x="486" y="859"/>
                  </a:lnTo>
                  <a:lnTo>
                    <a:pt x="423" y="854"/>
                  </a:lnTo>
                  <a:lnTo>
                    <a:pt x="360" y="841"/>
                  </a:lnTo>
                  <a:lnTo>
                    <a:pt x="296" y="818"/>
                  </a:lnTo>
                  <a:lnTo>
                    <a:pt x="235" y="788"/>
                  </a:lnTo>
                  <a:lnTo>
                    <a:pt x="181" y="751"/>
                  </a:lnTo>
                  <a:lnTo>
                    <a:pt x="132" y="708"/>
                  </a:lnTo>
                  <a:lnTo>
                    <a:pt x="90" y="660"/>
                  </a:lnTo>
                  <a:lnTo>
                    <a:pt x="56" y="608"/>
                  </a:lnTo>
                  <a:lnTo>
                    <a:pt x="30" y="552"/>
                  </a:lnTo>
                  <a:lnTo>
                    <a:pt x="11" y="494"/>
                  </a:lnTo>
                  <a:lnTo>
                    <a:pt x="2" y="434"/>
                  </a:lnTo>
                  <a:lnTo>
                    <a:pt x="0" y="373"/>
                  </a:lnTo>
                  <a:lnTo>
                    <a:pt x="10" y="311"/>
                  </a:lnTo>
                  <a:lnTo>
                    <a:pt x="30" y="249"/>
                  </a:lnTo>
                  <a:lnTo>
                    <a:pt x="58" y="194"/>
                  </a:lnTo>
                  <a:lnTo>
                    <a:pt x="95" y="143"/>
                  </a:lnTo>
                  <a:lnTo>
                    <a:pt x="138" y="100"/>
                  </a:lnTo>
                  <a:lnTo>
                    <a:pt x="185" y="65"/>
                  </a:lnTo>
                  <a:lnTo>
                    <a:pt x="239" y="37"/>
                  </a:lnTo>
                  <a:lnTo>
                    <a:pt x="294" y="16"/>
                  </a:lnTo>
                  <a:lnTo>
                    <a:pt x="354" y="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1" name="Freeform 26"/>
            <p:cNvSpPr>
              <a:spLocks/>
            </p:cNvSpPr>
            <p:nvPr/>
          </p:nvSpPr>
          <p:spPr bwMode="auto">
            <a:xfrm>
              <a:off x="6907213" y="2676525"/>
              <a:ext cx="1230312" cy="1190625"/>
            </a:xfrm>
            <a:custGeom>
              <a:avLst/>
              <a:gdLst/>
              <a:ahLst/>
              <a:cxnLst>
                <a:cxn ang="0">
                  <a:pos x="363" y="0"/>
                </a:cxn>
                <a:cxn ang="0">
                  <a:pos x="419" y="4"/>
                </a:cxn>
                <a:cxn ang="0">
                  <a:pos x="475" y="15"/>
                </a:cxn>
                <a:cxn ang="0">
                  <a:pos x="531" y="34"/>
                </a:cxn>
                <a:cxn ang="0">
                  <a:pos x="583" y="62"/>
                </a:cxn>
                <a:cxn ang="0">
                  <a:pos x="630" y="97"/>
                </a:cxn>
                <a:cxn ang="0">
                  <a:pos x="669" y="140"/>
                </a:cxn>
                <a:cxn ang="0">
                  <a:pos x="704" y="187"/>
                </a:cxn>
                <a:cxn ang="0">
                  <a:pos x="732" y="239"/>
                </a:cxn>
                <a:cxn ang="0">
                  <a:pos x="752" y="293"/>
                </a:cxn>
                <a:cxn ang="0">
                  <a:pos x="767" y="347"/>
                </a:cxn>
                <a:cxn ang="0">
                  <a:pos x="775" y="401"/>
                </a:cxn>
                <a:cxn ang="0">
                  <a:pos x="775" y="455"/>
                </a:cxn>
                <a:cxn ang="0">
                  <a:pos x="769" y="505"/>
                </a:cxn>
                <a:cxn ang="0">
                  <a:pos x="754" y="552"/>
                </a:cxn>
                <a:cxn ang="0">
                  <a:pos x="730" y="599"/>
                </a:cxn>
                <a:cxn ang="0">
                  <a:pos x="700" y="640"/>
                </a:cxn>
                <a:cxn ang="0">
                  <a:pos x="665" y="673"/>
                </a:cxn>
                <a:cxn ang="0">
                  <a:pos x="624" y="701"/>
                </a:cxn>
                <a:cxn ang="0">
                  <a:pos x="577" y="724"/>
                </a:cxn>
                <a:cxn ang="0">
                  <a:pos x="529" y="739"/>
                </a:cxn>
                <a:cxn ang="0">
                  <a:pos x="479" y="748"/>
                </a:cxn>
                <a:cxn ang="0">
                  <a:pos x="425" y="750"/>
                </a:cxn>
                <a:cxn ang="0">
                  <a:pos x="369" y="746"/>
                </a:cxn>
                <a:cxn ang="0">
                  <a:pos x="315" y="733"/>
                </a:cxn>
                <a:cxn ang="0">
                  <a:pos x="259" y="714"/>
                </a:cxn>
                <a:cxn ang="0">
                  <a:pos x="201" y="684"/>
                </a:cxn>
                <a:cxn ang="0">
                  <a:pos x="149" y="649"/>
                </a:cxn>
                <a:cxn ang="0">
                  <a:pos x="104" y="606"/>
                </a:cxn>
                <a:cxn ang="0">
                  <a:pos x="67" y="560"/>
                </a:cxn>
                <a:cxn ang="0">
                  <a:pos x="37" y="507"/>
                </a:cxn>
                <a:cxn ang="0">
                  <a:pos x="15" y="453"/>
                </a:cxn>
                <a:cxn ang="0">
                  <a:pos x="4" y="395"/>
                </a:cxn>
                <a:cxn ang="0">
                  <a:pos x="0" y="338"/>
                </a:cxn>
                <a:cxn ang="0">
                  <a:pos x="8" y="278"/>
                </a:cxn>
                <a:cxn ang="0">
                  <a:pos x="26" y="220"/>
                </a:cxn>
                <a:cxn ang="0">
                  <a:pos x="52" y="170"/>
                </a:cxn>
                <a:cxn ang="0">
                  <a:pos x="84" y="127"/>
                </a:cxn>
                <a:cxn ang="0">
                  <a:pos x="121" y="90"/>
                </a:cxn>
                <a:cxn ang="0">
                  <a:pos x="162" y="58"/>
                </a:cxn>
                <a:cxn ang="0">
                  <a:pos x="209" y="34"/>
                </a:cxn>
                <a:cxn ang="0">
                  <a:pos x="259" y="15"/>
                </a:cxn>
                <a:cxn ang="0">
                  <a:pos x="311" y="4"/>
                </a:cxn>
                <a:cxn ang="0">
                  <a:pos x="363" y="0"/>
                </a:cxn>
              </a:cxnLst>
              <a:rect l="0" t="0" r="r" b="b"/>
              <a:pathLst>
                <a:path w="775" h="750">
                  <a:moveTo>
                    <a:pt x="363" y="0"/>
                  </a:moveTo>
                  <a:lnTo>
                    <a:pt x="419" y="4"/>
                  </a:lnTo>
                  <a:lnTo>
                    <a:pt x="475" y="15"/>
                  </a:lnTo>
                  <a:lnTo>
                    <a:pt x="531" y="34"/>
                  </a:lnTo>
                  <a:lnTo>
                    <a:pt x="583" y="62"/>
                  </a:lnTo>
                  <a:lnTo>
                    <a:pt x="630" y="97"/>
                  </a:lnTo>
                  <a:lnTo>
                    <a:pt x="669" y="140"/>
                  </a:lnTo>
                  <a:lnTo>
                    <a:pt x="704" y="187"/>
                  </a:lnTo>
                  <a:lnTo>
                    <a:pt x="732" y="239"/>
                  </a:lnTo>
                  <a:lnTo>
                    <a:pt x="752" y="293"/>
                  </a:lnTo>
                  <a:lnTo>
                    <a:pt x="767" y="347"/>
                  </a:lnTo>
                  <a:lnTo>
                    <a:pt x="775" y="401"/>
                  </a:lnTo>
                  <a:lnTo>
                    <a:pt x="775" y="455"/>
                  </a:lnTo>
                  <a:lnTo>
                    <a:pt x="769" y="505"/>
                  </a:lnTo>
                  <a:lnTo>
                    <a:pt x="754" y="552"/>
                  </a:lnTo>
                  <a:lnTo>
                    <a:pt x="730" y="599"/>
                  </a:lnTo>
                  <a:lnTo>
                    <a:pt x="700" y="640"/>
                  </a:lnTo>
                  <a:lnTo>
                    <a:pt x="665" y="673"/>
                  </a:lnTo>
                  <a:lnTo>
                    <a:pt x="624" y="701"/>
                  </a:lnTo>
                  <a:lnTo>
                    <a:pt x="577" y="724"/>
                  </a:lnTo>
                  <a:lnTo>
                    <a:pt x="529" y="739"/>
                  </a:lnTo>
                  <a:lnTo>
                    <a:pt x="479" y="748"/>
                  </a:lnTo>
                  <a:lnTo>
                    <a:pt x="425" y="750"/>
                  </a:lnTo>
                  <a:lnTo>
                    <a:pt x="369" y="746"/>
                  </a:lnTo>
                  <a:lnTo>
                    <a:pt x="315" y="733"/>
                  </a:lnTo>
                  <a:lnTo>
                    <a:pt x="259" y="714"/>
                  </a:lnTo>
                  <a:lnTo>
                    <a:pt x="201" y="684"/>
                  </a:lnTo>
                  <a:lnTo>
                    <a:pt x="149" y="649"/>
                  </a:lnTo>
                  <a:lnTo>
                    <a:pt x="104" y="606"/>
                  </a:lnTo>
                  <a:lnTo>
                    <a:pt x="67" y="560"/>
                  </a:lnTo>
                  <a:lnTo>
                    <a:pt x="37" y="507"/>
                  </a:lnTo>
                  <a:lnTo>
                    <a:pt x="15" y="453"/>
                  </a:lnTo>
                  <a:lnTo>
                    <a:pt x="4" y="395"/>
                  </a:lnTo>
                  <a:lnTo>
                    <a:pt x="0" y="338"/>
                  </a:lnTo>
                  <a:lnTo>
                    <a:pt x="8" y="278"/>
                  </a:lnTo>
                  <a:lnTo>
                    <a:pt x="26" y="220"/>
                  </a:lnTo>
                  <a:lnTo>
                    <a:pt x="52" y="170"/>
                  </a:lnTo>
                  <a:lnTo>
                    <a:pt x="84" y="127"/>
                  </a:lnTo>
                  <a:lnTo>
                    <a:pt x="121" y="90"/>
                  </a:lnTo>
                  <a:lnTo>
                    <a:pt x="162" y="58"/>
                  </a:lnTo>
                  <a:lnTo>
                    <a:pt x="209" y="34"/>
                  </a:lnTo>
                  <a:lnTo>
                    <a:pt x="259" y="15"/>
                  </a:lnTo>
                  <a:lnTo>
                    <a:pt x="311" y="4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FFD7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2" name="Freeform 27"/>
            <p:cNvSpPr>
              <a:spLocks/>
            </p:cNvSpPr>
            <p:nvPr/>
          </p:nvSpPr>
          <p:spPr bwMode="auto">
            <a:xfrm>
              <a:off x="6777038" y="2628900"/>
              <a:ext cx="1212850" cy="1098550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77" y="4"/>
                </a:cxn>
                <a:cxn ang="0">
                  <a:pos x="540" y="17"/>
                </a:cxn>
                <a:cxn ang="0">
                  <a:pos x="604" y="38"/>
                </a:cxn>
                <a:cxn ang="0">
                  <a:pos x="648" y="60"/>
                </a:cxn>
                <a:cxn ang="0">
                  <a:pos x="684" y="82"/>
                </a:cxn>
                <a:cxn ang="0">
                  <a:pos x="713" y="108"/>
                </a:cxn>
                <a:cxn ang="0">
                  <a:pos x="741" y="135"/>
                </a:cxn>
                <a:cxn ang="0">
                  <a:pos x="764" y="164"/>
                </a:cxn>
                <a:cxn ang="0">
                  <a:pos x="760" y="207"/>
                </a:cxn>
                <a:cxn ang="0">
                  <a:pos x="749" y="245"/>
                </a:cxn>
                <a:cxn ang="0">
                  <a:pos x="732" y="274"/>
                </a:cxn>
                <a:cxn ang="0">
                  <a:pos x="710" y="300"/>
                </a:cxn>
                <a:cxn ang="0">
                  <a:pos x="682" y="321"/>
                </a:cxn>
                <a:cxn ang="0">
                  <a:pos x="650" y="336"/>
                </a:cxn>
                <a:cxn ang="0">
                  <a:pos x="615" y="349"/>
                </a:cxn>
                <a:cxn ang="0">
                  <a:pos x="577" y="356"/>
                </a:cxn>
                <a:cxn ang="0">
                  <a:pos x="538" y="362"/>
                </a:cxn>
                <a:cxn ang="0">
                  <a:pos x="497" y="364"/>
                </a:cxn>
                <a:cxn ang="0">
                  <a:pos x="458" y="364"/>
                </a:cxn>
                <a:cxn ang="0">
                  <a:pos x="380" y="360"/>
                </a:cxn>
                <a:cxn ang="0">
                  <a:pos x="345" y="356"/>
                </a:cxn>
                <a:cxn ang="0">
                  <a:pos x="313" y="351"/>
                </a:cxn>
                <a:cxn ang="0">
                  <a:pos x="285" y="345"/>
                </a:cxn>
                <a:cxn ang="0">
                  <a:pos x="263" y="342"/>
                </a:cxn>
                <a:cxn ang="0">
                  <a:pos x="244" y="338"/>
                </a:cxn>
                <a:cxn ang="0">
                  <a:pos x="233" y="336"/>
                </a:cxn>
                <a:cxn ang="0">
                  <a:pos x="229" y="334"/>
                </a:cxn>
                <a:cxn ang="0">
                  <a:pos x="240" y="394"/>
                </a:cxn>
                <a:cxn ang="0">
                  <a:pos x="246" y="448"/>
                </a:cxn>
                <a:cxn ang="0">
                  <a:pos x="244" y="496"/>
                </a:cxn>
                <a:cxn ang="0">
                  <a:pos x="237" y="539"/>
                </a:cxn>
                <a:cxn ang="0">
                  <a:pos x="226" y="578"/>
                </a:cxn>
                <a:cxn ang="0">
                  <a:pos x="211" y="612"/>
                </a:cxn>
                <a:cxn ang="0">
                  <a:pos x="194" y="640"/>
                </a:cxn>
                <a:cxn ang="0">
                  <a:pos x="175" y="662"/>
                </a:cxn>
                <a:cxn ang="0">
                  <a:pos x="155" y="679"/>
                </a:cxn>
                <a:cxn ang="0">
                  <a:pos x="136" y="692"/>
                </a:cxn>
                <a:cxn ang="0">
                  <a:pos x="97" y="651"/>
                </a:cxn>
                <a:cxn ang="0">
                  <a:pos x="65" y="606"/>
                </a:cxn>
                <a:cxn ang="0">
                  <a:pos x="39" y="558"/>
                </a:cxn>
                <a:cxn ang="0">
                  <a:pos x="21" y="507"/>
                </a:cxn>
                <a:cxn ang="0">
                  <a:pos x="8" y="453"/>
                </a:cxn>
                <a:cxn ang="0">
                  <a:pos x="0" y="399"/>
                </a:cxn>
                <a:cxn ang="0">
                  <a:pos x="0" y="345"/>
                </a:cxn>
                <a:cxn ang="0">
                  <a:pos x="10" y="297"/>
                </a:cxn>
                <a:cxn ang="0">
                  <a:pos x="26" y="250"/>
                </a:cxn>
                <a:cxn ang="0">
                  <a:pos x="54" y="194"/>
                </a:cxn>
                <a:cxn ang="0">
                  <a:pos x="91" y="144"/>
                </a:cxn>
                <a:cxn ang="0">
                  <a:pos x="134" y="101"/>
                </a:cxn>
                <a:cxn ang="0">
                  <a:pos x="183" y="66"/>
                </a:cxn>
                <a:cxn ang="0">
                  <a:pos x="235" y="38"/>
                </a:cxn>
                <a:cxn ang="0">
                  <a:pos x="291" y="17"/>
                </a:cxn>
                <a:cxn ang="0">
                  <a:pos x="350" y="4"/>
                </a:cxn>
                <a:cxn ang="0">
                  <a:pos x="414" y="0"/>
                </a:cxn>
              </a:cxnLst>
              <a:rect l="0" t="0" r="r" b="b"/>
              <a:pathLst>
                <a:path w="764" h="692">
                  <a:moveTo>
                    <a:pt x="414" y="0"/>
                  </a:moveTo>
                  <a:lnTo>
                    <a:pt x="477" y="4"/>
                  </a:lnTo>
                  <a:lnTo>
                    <a:pt x="540" y="17"/>
                  </a:lnTo>
                  <a:lnTo>
                    <a:pt x="604" y="38"/>
                  </a:lnTo>
                  <a:lnTo>
                    <a:pt x="648" y="60"/>
                  </a:lnTo>
                  <a:lnTo>
                    <a:pt x="684" y="82"/>
                  </a:lnTo>
                  <a:lnTo>
                    <a:pt x="713" y="108"/>
                  </a:lnTo>
                  <a:lnTo>
                    <a:pt x="741" y="135"/>
                  </a:lnTo>
                  <a:lnTo>
                    <a:pt x="764" y="164"/>
                  </a:lnTo>
                  <a:lnTo>
                    <a:pt x="760" y="207"/>
                  </a:lnTo>
                  <a:lnTo>
                    <a:pt x="749" y="245"/>
                  </a:lnTo>
                  <a:lnTo>
                    <a:pt x="732" y="274"/>
                  </a:lnTo>
                  <a:lnTo>
                    <a:pt x="710" y="300"/>
                  </a:lnTo>
                  <a:lnTo>
                    <a:pt x="682" y="321"/>
                  </a:lnTo>
                  <a:lnTo>
                    <a:pt x="650" y="336"/>
                  </a:lnTo>
                  <a:lnTo>
                    <a:pt x="615" y="349"/>
                  </a:lnTo>
                  <a:lnTo>
                    <a:pt x="577" y="356"/>
                  </a:lnTo>
                  <a:lnTo>
                    <a:pt x="538" y="362"/>
                  </a:lnTo>
                  <a:lnTo>
                    <a:pt x="497" y="364"/>
                  </a:lnTo>
                  <a:lnTo>
                    <a:pt x="458" y="364"/>
                  </a:lnTo>
                  <a:lnTo>
                    <a:pt x="380" y="360"/>
                  </a:lnTo>
                  <a:lnTo>
                    <a:pt x="345" y="356"/>
                  </a:lnTo>
                  <a:lnTo>
                    <a:pt x="313" y="351"/>
                  </a:lnTo>
                  <a:lnTo>
                    <a:pt x="285" y="345"/>
                  </a:lnTo>
                  <a:lnTo>
                    <a:pt x="263" y="342"/>
                  </a:lnTo>
                  <a:lnTo>
                    <a:pt x="244" y="338"/>
                  </a:lnTo>
                  <a:lnTo>
                    <a:pt x="233" y="336"/>
                  </a:lnTo>
                  <a:lnTo>
                    <a:pt x="229" y="334"/>
                  </a:lnTo>
                  <a:lnTo>
                    <a:pt x="240" y="394"/>
                  </a:lnTo>
                  <a:lnTo>
                    <a:pt x="246" y="448"/>
                  </a:lnTo>
                  <a:lnTo>
                    <a:pt x="244" y="496"/>
                  </a:lnTo>
                  <a:lnTo>
                    <a:pt x="237" y="539"/>
                  </a:lnTo>
                  <a:lnTo>
                    <a:pt x="226" y="578"/>
                  </a:lnTo>
                  <a:lnTo>
                    <a:pt x="211" y="612"/>
                  </a:lnTo>
                  <a:lnTo>
                    <a:pt x="194" y="640"/>
                  </a:lnTo>
                  <a:lnTo>
                    <a:pt x="175" y="662"/>
                  </a:lnTo>
                  <a:lnTo>
                    <a:pt x="155" y="679"/>
                  </a:lnTo>
                  <a:lnTo>
                    <a:pt x="136" y="692"/>
                  </a:lnTo>
                  <a:lnTo>
                    <a:pt x="97" y="651"/>
                  </a:lnTo>
                  <a:lnTo>
                    <a:pt x="65" y="606"/>
                  </a:lnTo>
                  <a:lnTo>
                    <a:pt x="39" y="558"/>
                  </a:lnTo>
                  <a:lnTo>
                    <a:pt x="21" y="507"/>
                  </a:lnTo>
                  <a:lnTo>
                    <a:pt x="8" y="453"/>
                  </a:lnTo>
                  <a:lnTo>
                    <a:pt x="0" y="399"/>
                  </a:lnTo>
                  <a:lnTo>
                    <a:pt x="0" y="345"/>
                  </a:lnTo>
                  <a:lnTo>
                    <a:pt x="10" y="297"/>
                  </a:lnTo>
                  <a:lnTo>
                    <a:pt x="26" y="250"/>
                  </a:lnTo>
                  <a:lnTo>
                    <a:pt x="54" y="194"/>
                  </a:lnTo>
                  <a:lnTo>
                    <a:pt x="91" y="144"/>
                  </a:lnTo>
                  <a:lnTo>
                    <a:pt x="134" y="101"/>
                  </a:lnTo>
                  <a:lnTo>
                    <a:pt x="183" y="66"/>
                  </a:lnTo>
                  <a:lnTo>
                    <a:pt x="235" y="38"/>
                  </a:lnTo>
                  <a:lnTo>
                    <a:pt x="291" y="17"/>
                  </a:lnTo>
                  <a:lnTo>
                    <a:pt x="350" y="4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E6934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3" name="Freeform 28"/>
            <p:cNvSpPr>
              <a:spLocks/>
            </p:cNvSpPr>
            <p:nvPr/>
          </p:nvSpPr>
          <p:spPr bwMode="auto">
            <a:xfrm>
              <a:off x="6777038" y="2600325"/>
              <a:ext cx="1217612" cy="1106488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79" y="3"/>
                </a:cxn>
                <a:cxn ang="0">
                  <a:pos x="544" y="16"/>
                </a:cxn>
                <a:cxn ang="0">
                  <a:pos x="607" y="37"/>
                </a:cxn>
                <a:cxn ang="0">
                  <a:pos x="652" y="59"/>
                </a:cxn>
                <a:cxn ang="0">
                  <a:pos x="687" y="82"/>
                </a:cxn>
                <a:cxn ang="0">
                  <a:pos x="717" y="108"/>
                </a:cxn>
                <a:cxn ang="0">
                  <a:pos x="745" y="134"/>
                </a:cxn>
                <a:cxn ang="0">
                  <a:pos x="767" y="164"/>
                </a:cxn>
                <a:cxn ang="0">
                  <a:pos x="764" y="207"/>
                </a:cxn>
                <a:cxn ang="0">
                  <a:pos x="753" y="244"/>
                </a:cxn>
                <a:cxn ang="0">
                  <a:pos x="736" y="274"/>
                </a:cxn>
                <a:cxn ang="0">
                  <a:pos x="713" y="300"/>
                </a:cxn>
                <a:cxn ang="0">
                  <a:pos x="685" y="320"/>
                </a:cxn>
                <a:cxn ang="0">
                  <a:pos x="654" y="335"/>
                </a:cxn>
                <a:cxn ang="0">
                  <a:pos x="618" y="348"/>
                </a:cxn>
                <a:cxn ang="0">
                  <a:pos x="581" y="356"/>
                </a:cxn>
                <a:cxn ang="0">
                  <a:pos x="542" y="361"/>
                </a:cxn>
                <a:cxn ang="0">
                  <a:pos x="501" y="363"/>
                </a:cxn>
                <a:cxn ang="0">
                  <a:pos x="462" y="363"/>
                </a:cxn>
                <a:cxn ang="0">
                  <a:pos x="384" y="360"/>
                </a:cxn>
                <a:cxn ang="0">
                  <a:pos x="348" y="356"/>
                </a:cxn>
                <a:cxn ang="0">
                  <a:pos x="317" y="350"/>
                </a:cxn>
                <a:cxn ang="0">
                  <a:pos x="289" y="345"/>
                </a:cxn>
                <a:cxn ang="0">
                  <a:pos x="267" y="341"/>
                </a:cxn>
                <a:cxn ang="0">
                  <a:pos x="248" y="337"/>
                </a:cxn>
                <a:cxn ang="0">
                  <a:pos x="237" y="335"/>
                </a:cxn>
                <a:cxn ang="0">
                  <a:pos x="233" y="333"/>
                </a:cxn>
                <a:cxn ang="0">
                  <a:pos x="246" y="395"/>
                </a:cxn>
                <a:cxn ang="0">
                  <a:pos x="250" y="451"/>
                </a:cxn>
                <a:cxn ang="0">
                  <a:pos x="248" y="501"/>
                </a:cxn>
                <a:cxn ang="0">
                  <a:pos x="242" y="544"/>
                </a:cxn>
                <a:cxn ang="0">
                  <a:pos x="231" y="583"/>
                </a:cxn>
                <a:cxn ang="0">
                  <a:pos x="216" y="615"/>
                </a:cxn>
                <a:cxn ang="0">
                  <a:pos x="198" y="643"/>
                </a:cxn>
                <a:cxn ang="0">
                  <a:pos x="179" y="663"/>
                </a:cxn>
                <a:cxn ang="0">
                  <a:pos x="159" y="680"/>
                </a:cxn>
                <a:cxn ang="0">
                  <a:pos x="140" y="691"/>
                </a:cxn>
                <a:cxn ang="0">
                  <a:pos x="121" y="697"/>
                </a:cxn>
                <a:cxn ang="0">
                  <a:pos x="82" y="649"/>
                </a:cxn>
                <a:cxn ang="0">
                  <a:pos x="50" y="598"/>
                </a:cxn>
                <a:cxn ang="0">
                  <a:pos x="26" y="544"/>
                </a:cxn>
                <a:cxn ang="0">
                  <a:pos x="10" y="486"/>
                </a:cxn>
                <a:cxn ang="0">
                  <a:pos x="0" y="429"/>
                </a:cxn>
                <a:cxn ang="0">
                  <a:pos x="0" y="369"/>
                </a:cxn>
                <a:cxn ang="0">
                  <a:pos x="11" y="309"/>
                </a:cxn>
                <a:cxn ang="0">
                  <a:pos x="30" y="249"/>
                </a:cxn>
                <a:cxn ang="0">
                  <a:pos x="58" y="194"/>
                </a:cxn>
                <a:cxn ang="0">
                  <a:pos x="95" y="143"/>
                </a:cxn>
                <a:cxn ang="0">
                  <a:pos x="138" y="100"/>
                </a:cxn>
                <a:cxn ang="0">
                  <a:pos x="185" y="65"/>
                </a:cxn>
                <a:cxn ang="0">
                  <a:pos x="239" y="37"/>
                </a:cxn>
                <a:cxn ang="0">
                  <a:pos x="294" y="16"/>
                </a:cxn>
                <a:cxn ang="0">
                  <a:pos x="354" y="3"/>
                </a:cxn>
                <a:cxn ang="0">
                  <a:pos x="415" y="0"/>
                </a:cxn>
              </a:cxnLst>
              <a:rect l="0" t="0" r="r" b="b"/>
              <a:pathLst>
                <a:path w="767" h="697">
                  <a:moveTo>
                    <a:pt x="415" y="0"/>
                  </a:moveTo>
                  <a:lnTo>
                    <a:pt x="479" y="3"/>
                  </a:lnTo>
                  <a:lnTo>
                    <a:pt x="544" y="16"/>
                  </a:lnTo>
                  <a:lnTo>
                    <a:pt x="607" y="37"/>
                  </a:lnTo>
                  <a:lnTo>
                    <a:pt x="652" y="59"/>
                  </a:lnTo>
                  <a:lnTo>
                    <a:pt x="687" y="82"/>
                  </a:lnTo>
                  <a:lnTo>
                    <a:pt x="717" y="108"/>
                  </a:lnTo>
                  <a:lnTo>
                    <a:pt x="745" y="134"/>
                  </a:lnTo>
                  <a:lnTo>
                    <a:pt x="767" y="164"/>
                  </a:lnTo>
                  <a:lnTo>
                    <a:pt x="764" y="207"/>
                  </a:lnTo>
                  <a:lnTo>
                    <a:pt x="753" y="244"/>
                  </a:lnTo>
                  <a:lnTo>
                    <a:pt x="736" y="274"/>
                  </a:lnTo>
                  <a:lnTo>
                    <a:pt x="713" y="300"/>
                  </a:lnTo>
                  <a:lnTo>
                    <a:pt x="685" y="320"/>
                  </a:lnTo>
                  <a:lnTo>
                    <a:pt x="654" y="335"/>
                  </a:lnTo>
                  <a:lnTo>
                    <a:pt x="618" y="348"/>
                  </a:lnTo>
                  <a:lnTo>
                    <a:pt x="581" y="356"/>
                  </a:lnTo>
                  <a:lnTo>
                    <a:pt x="542" y="361"/>
                  </a:lnTo>
                  <a:lnTo>
                    <a:pt x="501" y="363"/>
                  </a:lnTo>
                  <a:lnTo>
                    <a:pt x="462" y="363"/>
                  </a:lnTo>
                  <a:lnTo>
                    <a:pt x="384" y="360"/>
                  </a:lnTo>
                  <a:lnTo>
                    <a:pt x="348" y="356"/>
                  </a:lnTo>
                  <a:lnTo>
                    <a:pt x="317" y="350"/>
                  </a:lnTo>
                  <a:lnTo>
                    <a:pt x="289" y="345"/>
                  </a:lnTo>
                  <a:lnTo>
                    <a:pt x="267" y="341"/>
                  </a:lnTo>
                  <a:lnTo>
                    <a:pt x="248" y="337"/>
                  </a:lnTo>
                  <a:lnTo>
                    <a:pt x="237" y="335"/>
                  </a:lnTo>
                  <a:lnTo>
                    <a:pt x="233" y="333"/>
                  </a:lnTo>
                  <a:lnTo>
                    <a:pt x="246" y="395"/>
                  </a:lnTo>
                  <a:lnTo>
                    <a:pt x="250" y="451"/>
                  </a:lnTo>
                  <a:lnTo>
                    <a:pt x="248" y="501"/>
                  </a:lnTo>
                  <a:lnTo>
                    <a:pt x="242" y="544"/>
                  </a:lnTo>
                  <a:lnTo>
                    <a:pt x="231" y="583"/>
                  </a:lnTo>
                  <a:lnTo>
                    <a:pt x="216" y="615"/>
                  </a:lnTo>
                  <a:lnTo>
                    <a:pt x="198" y="643"/>
                  </a:lnTo>
                  <a:lnTo>
                    <a:pt x="179" y="663"/>
                  </a:lnTo>
                  <a:lnTo>
                    <a:pt x="159" y="680"/>
                  </a:lnTo>
                  <a:lnTo>
                    <a:pt x="140" y="691"/>
                  </a:lnTo>
                  <a:lnTo>
                    <a:pt x="121" y="697"/>
                  </a:lnTo>
                  <a:lnTo>
                    <a:pt x="82" y="649"/>
                  </a:lnTo>
                  <a:lnTo>
                    <a:pt x="50" y="598"/>
                  </a:lnTo>
                  <a:lnTo>
                    <a:pt x="26" y="544"/>
                  </a:lnTo>
                  <a:lnTo>
                    <a:pt x="10" y="486"/>
                  </a:lnTo>
                  <a:lnTo>
                    <a:pt x="0" y="429"/>
                  </a:lnTo>
                  <a:lnTo>
                    <a:pt x="0" y="369"/>
                  </a:lnTo>
                  <a:lnTo>
                    <a:pt x="11" y="309"/>
                  </a:lnTo>
                  <a:lnTo>
                    <a:pt x="30" y="249"/>
                  </a:lnTo>
                  <a:lnTo>
                    <a:pt x="58" y="194"/>
                  </a:lnTo>
                  <a:lnTo>
                    <a:pt x="95" y="143"/>
                  </a:lnTo>
                  <a:lnTo>
                    <a:pt x="138" y="100"/>
                  </a:lnTo>
                  <a:lnTo>
                    <a:pt x="185" y="65"/>
                  </a:lnTo>
                  <a:lnTo>
                    <a:pt x="239" y="37"/>
                  </a:lnTo>
                  <a:lnTo>
                    <a:pt x="294" y="16"/>
                  </a:lnTo>
                  <a:lnTo>
                    <a:pt x="354" y="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4" name="Freeform 29"/>
            <p:cNvSpPr>
              <a:spLocks/>
            </p:cNvSpPr>
            <p:nvPr/>
          </p:nvSpPr>
          <p:spPr bwMode="auto">
            <a:xfrm>
              <a:off x="6985000" y="2682875"/>
              <a:ext cx="892175" cy="417513"/>
            </a:xfrm>
            <a:custGeom>
              <a:avLst/>
              <a:gdLst/>
              <a:ahLst/>
              <a:cxnLst>
                <a:cxn ang="0">
                  <a:pos x="411" y="0"/>
                </a:cxn>
                <a:cxn ang="0">
                  <a:pos x="417" y="2"/>
                </a:cxn>
                <a:cxn ang="0">
                  <a:pos x="432" y="5"/>
                </a:cxn>
                <a:cxn ang="0">
                  <a:pos x="452" y="11"/>
                </a:cxn>
                <a:cxn ang="0">
                  <a:pos x="476" y="20"/>
                </a:cxn>
                <a:cxn ang="0">
                  <a:pos x="502" y="33"/>
                </a:cxn>
                <a:cxn ang="0">
                  <a:pos x="527" y="50"/>
                </a:cxn>
                <a:cxn ang="0">
                  <a:pos x="545" y="71"/>
                </a:cxn>
                <a:cxn ang="0">
                  <a:pos x="558" y="95"/>
                </a:cxn>
                <a:cxn ang="0">
                  <a:pos x="562" y="112"/>
                </a:cxn>
                <a:cxn ang="0">
                  <a:pos x="562" y="132"/>
                </a:cxn>
                <a:cxn ang="0">
                  <a:pos x="558" y="153"/>
                </a:cxn>
                <a:cxn ang="0">
                  <a:pos x="551" y="175"/>
                </a:cxn>
                <a:cxn ang="0">
                  <a:pos x="536" y="196"/>
                </a:cxn>
                <a:cxn ang="0">
                  <a:pos x="517" y="216"/>
                </a:cxn>
                <a:cxn ang="0">
                  <a:pos x="491" y="233"/>
                </a:cxn>
                <a:cxn ang="0">
                  <a:pos x="458" y="248"/>
                </a:cxn>
                <a:cxn ang="0">
                  <a:pos x="419" y="257"/>
                </a:cxn>
                <a:cxn ang="0">
                  <a:pos x="370" y="263"/>
                </a:cxn>
                <a:cxn ang="0">
                  <a:pos x="301" y="263"/>
                </a:cxn>
                <a:cxn ang="0">
                  <a:pos x="240" y="259"/>
                </a:cxn>
                <a:cxn ang="0">
                  <a:pos x="184" y="252"/>
                </a:cxn>
                <a:cxn ang="0">
                  <a:pos x="136" y="240"/>
                </a:cxn>
                <a:cxn ang="0">
                  <a:pos x="95" y="227"/>
                </a:cxn>
                <a:cxn ang="0">
                  <a:pos x="61" y="214"/>
                </a:cxn>
                <a:cxn ang="0">
                  <a:pos x="35" y="203"/>
                </a:cxn>
                <a:cxn ang="0">
                  <a:pos x="14" y="192"/>
                </a:cxn>
                <a:cxn ang="0">
                  <a:pos x="3" y="184"/>
                </a:cxn>
                <a:cxn ang="0">
                  <a:pos x="0" y="183"/>
                </a:cxn>
                <a:cxn ang="0">
                  <a:pos x="63" y="190"/>
                </a:cxn>
                <a:cxn ang="0">
                  <a:pos x="119" y="192"/>
                </a:cxn>
                <a:cxn ang="0">
                  <a:pos x="169" y="186"/>
                </a:cxn>
                <a:cxn ang="0">
                  <a:pos x="214" y="175"/>
                </a:cxn>
                <a:cxn ang="0">
                  <a:pos x="253" y="160"/>
                </a:cxn>
                <a:cxn ang="0">
                  <a:pos x="286" y="143"/>
                </a:cxn>
                <a:cxn ang="0">
                  <a:pos x="316" y="123"/>
                </a:cxn>
                <a:cxn ang="0">
                  <a:pos x="340" y="102"/>
                </a:cxn>
                <a:cxn ang="0">
                  <a:pos x="361" y="80"/>
                </a:cxn>
                <a:cxn ang="0">
                  <a:pos x="378" y="60"/>
                </a:cxn>
                <a:cxn ang="0">
                  <a:pos x="391" y="41"/>
                </a:cxn>
                <a:cxn ang="0">
                  <a:pos x="400" y="24"/>
                </a:cxn>
                <a:cxn ang="0">
                  <a:pos x="406" y="11"/>
                </a:cxn>
                <a:cxn ang="0">
                  <a:pos x="411" y="0"/>
                </a:cxn>
              </a:cxnLst>
              <a:rect l="0" t="0" r="r" b="b"/>
              <a:pathLst>
                <a:path w="562" h="263">
                  <a:moveTo>
                    <a:pt x="411" y="0"/>
                  </a:moveTo>
                  <a:lnTo>
                    <a:pt x="417" y="2"/>
                  </a:lnTo>
                  <a:lnTo>
                    <a:pt x="432" y="5"/>
                  </a:lnTo>
                  <a:lnTo>
                    <a:pt x="452" y="11"/>
                  </a:lnTo>
                  <a:lnTo>
                    <a:pt x="476" y="20"/>
                  </a:lnTo>
                  <a:lnTo>
                    <a:pt x="502" y="33"/>
                  </a:lnTo>
                  <a:lnTo>
                    <a:pt x="527" y="50"/>
                  </a:lnTo>
                  <a:lnTo>
                    <a:pt x="545" y="71"/>
                  </a:lnTo>
                  <a:lnTo>
                    <a:pt x="558" y="95"/>
                  </a:lnTo>
                  <a:lnTo>
                    <a:pt x="562" y="112"/>
                  </a:lnTo>
                  <a:lnTo>
                    <a:pt x="562" y="132"/>
                  </a:lnTo>
                  <a:lnTo>
                    <a:pt x="558" y="153"/>
                  </a:lnTo>
                  <a:lnTo>
                    <a:pt x="551" y="175"/>
                  </a:lnTo>
                  <a:lnTo>
                    <a:pt x="536" y="196"/>
                  </a:lnTo>
                  <a:lnTo>
                    <a:pt x="517" y="216"/>
                  </a:lnTo>
                  <a:lnTo>
                    <a:pt x="491" y="233"/>
                  </a:lnTo>
                  <a:lnTo>
                    <a:pt x="458" y="248"/>
                  </a:lnTo>
                  <a:lnTo>
                    <a:pt x="419" y="257"/>
                  </a:lnTo>
                  <a:lnTo>
                    <a:pt x="370" y="263"/>
                  </a:lnTo>
                  <a:lnTo>
                    <a:pt x="301" y="263"/>
                  </a:lnTo>
                  <a:lnTo>
                    <a:pt x="240" y="259"/>
                  </a:lnTo>
                  <a:lnTo>
                    <a:pt x="184" y="252"/>
                  </a:lnTo>
                  <a:lnTo>
                    <a:pt x="136" y="240"/>
                  </a:lnTo>
                  <a:lnTo>
                    <a:pt x="95" y="227"/>
                  </a:lnTo>
                  <a:lnTo>
                    <a:pt x="61" y="214"/>
                  </a:lnTo>
                  <a:lnTo>
                    <a:pt x="35" y="203"/>
                  </a:lnTo>
                  <a:lnTo>
                    <a:pt x="14" y="192"/>
                  </a:lnTo>
                  <a:lnTo>
                    <a:pt x="3" y="184"/>
                  </a:lnTo>
                  <a:lnTo>
                    <a:pt x="0" y="183"/>
                  </a:lnTo>
                  <a:lnTo>
                    <a:pt x="63" y="190"/>
                  </a:lnTo>
                  <a:lnTo>
                    <a:pt x="119" y="192"/>
                  </a:lnTo>
                  <a:lnTo>
                    <a:pt x="169" y="186"/>
                  </a:lnTo>
                  <a:lnTo>
                    <a:pt x="214" y="175"/>
                  </a:lnTo>
                  <a:lnTo>
                    <a:pt x="253" y="160"/>
                  </a:lnTo>
                  <a:lnTo>
                    <a:pt x="286" y="143"/>
                  </a:lnTo>
                  <a:lnTo>
                    <a:pt x="316" y="123"/>
                  </a:lnTo>
                  <a:lnTo>
                    <a:pt x="340" y="102"/>
                  </a:lnTo>
                  <a:lnTo>
                    <a:pt x="361" y="80"/>
                  </a:lnTo>
                  <a:lnTo>
                    <a:pt x="378" y="60"/>
                  </a:lnTo>
                  <a:lnTo>
                    <a:pt x="391" y="41"/>
                  </a:lnTo>
                  <a:lnTo>
                    <a:pt x="400" y="24"/>
                  </a:lnTo>
                  <a:lnTo>
                    <a:pt x="406" y="11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5" name="Freeform 30"/>
            <p:cNvSpPr>
              <a:spLocks noEditPoints="1"/>
            </p:cNvSpPr>
            <p:nvPr/>
          </p:nvSpPr>
          <p:spPr bwMode="auto">
            <a:xfrm>
              <a:off x="7537450" y="2863850"/>
              <a:ext cx="339725" cy="241300"/>
            </a:xfrm>
            <a:custGeom>
              <a:avLst/>
              <a:gdLst/>
              <a:ahLst/>
              <a:cxnLst>
                <a:cxn ang="0">
                  <a:pos x="5" y="152"/>
                </a:cxn>
                <a:cxn ang="0">
                  <a:pos x="0" y="152"/>
                </a:cxn>
                <a:cxn ang="0">
                  <a:pos x="5" y="152"/>
                </a:cxn>
                <a:cxn ang="0">
                  <a:pos x="212" y="0"/>
                </a:cxn>
                <a:cxn ang="0">
                  <a:pos x="212" y="1"/>
                </a:cxn>
                <a:cxn ang="0">
                  <a:pos x="214" y="9"/>
                </a:cxn>
                <a:cxn ang="0">
                  <a:pos x="214" y="31"/>
                </a:cxn>
                <a:cxn ang="0">
                  <a:pos x="212" y="44"/>
                </a:cxn>
                <a:cxn ang="0">
                  <a:pos x="208" y="61"/>
                </a:cxn>
                <a:cxn ang="0">
                  <a:pos x="201" y="78"/>
                </a:cxn>
                <a:cxn ang="0">
                  <a:pos x="190" y="95"/>
                </a:cxn>
                <a:cxn ang="0">
                  <a:pos x="175" y="110"/>
                </a:cxn>
                <a:cxn ang="0">
                  <a:pos x="154" y="125"/>
                </a:cxn>
                <a:cxn ang="0">
                  <a:pos x="126" y="136"/>
                </a:cxn>
                <a:cxn ang="0">
                  <a:pos x="91" y="145"/>
                </a:cxn>
                <a:cxn ang="0">
                  <a:pos x="50" y="151"/>
                </a:cxn>
                <a:cxn ang="0">
                  <a:pos x="5" y="152"/>
                </a:cxn>
                <a:cxn ang="0">
                  <a:pos x="15" y="151"/>
                </a:cxn>
                <a:cxn ang="0">
                  <a:pos x="30" y="149"/>
                </a:cxn>
                <a:cxn ang="0">
                  <a:pos x="50" y="147"/>
                </a:cxn>
                <a:cxn ang="0">
                  <a:pos x="72" y="141"/>
                </a:cxn>
                <a:cxn ang="0">
                  <a:pos x="97" y="134"/>
                </a:cxn>
                <a:cxn ang="0">
                  <a:pos x="121" y="125"/>
                </a:cxn>
                <a:cxn ang="0">
                  <a:pos x="145" y="113"/>
                </a:cxn>
                <a:cxn ang="0">
                  <a:pos x="167" y="98"/>
                </a:cxn>
                <a:cxn ang="0">
                  <a:pos x="186" y="80"/>
                </a:cxn>
                <a:cxn ang="0">
                  <a:pos x="201" y="57"/>
                </a:cxn>
                <a:cxn ang="0">
                  <a:pos x="210" y="31"/>
                </a:cxn>
                <a:cxn ang="0">
                  <a:pos x="212" y="0"/>
                </a:cxn>
              </a:cxnLst>
              <a:rect l="0" t="0" r="r" b="b"/>
              <a:pathLst>
                <a:path w="214" h="152">
                  <a:moveTo>
                    <a:pt x="5" y="152"/>
                  </a:moveTo>
                  <a:lnTo>
                    <a:pt x="0" y="152"/>
                  </a:lnTo>
                  <a:lnTo>
                    <a:pt x="5" y="152"/>
                  </a:lnTo>
                  <a:close/>
                  <a:moveTo>
                    <a:pt x="212" y="0"/>
                  </a:moveTo>
                  <a:lnTo>
                    <a:pt x="212" y="1"/>
                  </a:lnTo>
                  <a:lnTo>
                    <a:pt x="214" y="9"/>
                  </a:lnTo>
                  <a:lnTo>
                    <a:pt x="214" y="31"/>
                  </a:lnTo>
                  <a:lnTo>
                    <a:pt x="212" y="44"/>
                  </a:lnTo>
                  <a:lnTo>
                    <a:pt x="208" y="61"/>
                  </a:lnTo>
                  <a:lnTo>
                    <a:pt x="201" y="78"/>
                  </a:lnTo>
                  <a:lnTo>
                    <a:pt x="190" y="95"/>
                  </a:lnTo>
                  <a:lnTo>
                    <a:pt x="175" y="110"/>
                  </a:lnTo>
                  <a:lnTo>
                    <a:pt x="154" y="125"/>
                  </a:lnTo>
                  <a:lnTo>
                    <a:pt x="126" y="136"/>
                  </a:lnTo>
                  <a:lnTo>
                    <a:pt x="91" y="145"/>
                  </a:lnTo>
                  <a:lnTo>
                    <a:pt x="50" y="151"/>
                  </a:lnTo>
                  <a:lnTo>
                    <a:pt x="5" y="152"/>
                  </a:lnTo>
                  <a:lnTo>
                    <a:pt x="15" y="151"/>
                  </a:lnTo>
                  <a:lnTo>
                    <a:pt x="30" y="149"/>
                  </a:lnTo>
                  <a:lnTo>
                    <a:pt x="50" y="147"/>
                  </a:lnTo>
                  <a:lnTo>
                    <a:pt x="72" y="141"/>
                  </a:lnTo>
                  <a:lnTo>
                    <a:pt x="97" y="134"/>
                  </a:lnTo>
                  <a:lnTo>
                    <a:pt x="121" y="125"/>
                  </a:lnTo>
                  <a:lnTo>
                    <a:pt x="145" y="113"/>
                  </a:lnTo>
                  <a:lnTo>
                    <a:pt x="167" y="98"/>
                  </a:lnTo>
                  <a:lnTo>
                    <a:pt x="186" y="80"/>
                  </a:lnTo>
                  <a:lnTo>
                    <a:pt x="201" y="57"/>
                  </a:lnTo>
                  <a:lnTo>
                    <a:pt x="210" y="31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A6B8B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6" name="Freeform 31"/>
            <p:cNvSpPr>
              <a:spLocks/>
            </p:cNvSpPr>
            <p:nvPr/>
          </p:nvSpPr>
          <p:spPr bwMode="auto">
            <a:xfrm>
              <a:off x="8045450" y="3011488"/>
              <a:ext cx="95250" cy="487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9" y="13"/>
                </a:cxn>
                <a:cxn ang="0">
                  <a:pos x="19" y="30"/>
                </a:cxn>
                <a:cxn ang="0">
                  <a:pos x="30" y="52"/>
                </a:cxn>
                <a:cxn ang="0">
                  <a:pos x="41" y="80"/>
                </a:cxn>
                <a:cxn ang="0">
                  <a:pos x="50" y="115"/>
                </a:cxn>
                <a:cxn ang="0">
                  <a:pos x="56" y="155"/>
                </a:cxn>
                <a:cxn ang="0">
                  <a:pos x="60" y="201"/>
                </a:cxn>
                <a:cxn ang="0">
                  <a:pos x="56" y="252"/>
                </a:cxn>
                <a:cxn ang="0">
                  <a:pos x="47" y="307"/>
                </a:cxn>
                <a:cxn ang="0">
                  <a:pos x="47" y="302"/>
                </a:cxn>
                <a:cxn ang="0">
                  <a:pos x="48" y="287"/>
                </a:cxn>
                <a:cxn ang="0">
                  <a:pos x="50" y="261"/>
                </a:cxn>
                <a:cxn ang="0">
                  <a:pos x="50" y="229"/>
                </a:cxn>
                <a:cxn ang="0">
                  <a:pos x="48" y="190"/>
                </a:cxn>
                <a:cxn ang="0">
                  <a:pos x="43" y="147"/>
                </a:cxn>
                <a:cxn ang="0">
                  <a:pos x="34" y="99"/>
                </a:cxn>
                <a:cxn ang="0">
                  <a:pos x="21" y="50"/>
                </a:cxn>
                <a:cxn ang="0">
                  <a:pos x="0" y="0"/>
                </a:cxn>
              </a:cxnLst>
              <a:rect l="0" t="0" r="r" b="b"/>
              <a:pathLst>
                <a:path w="60" h="307">
                  <a:moveTo>
                    <a:pt x="0" y="0"/>
                  </a:moveTo>
                  <a:lnTo>
                    <a:pt x="2" y="4"/>
                  </a:lnTo>
                  <a:lnTo>
                    <a:pt x="9" y="13"/>
                  </a:lnTo>
                  <a:lnTo>
                    <a:pt x="19" y="30"/>
                  </a:lnTo>
                  <a:lnTo>
                    <a:pt x="30" y="52"/>
                  </a:lnTo>
                  <a:lnTo>
                    <a:pt x="41" y="80"/>
                  </a:lnTo>
                  <a:lnTo>
                    <a:pt x="50" y="115"/>
                  </a:lnTo>
                  <a:lnTo>
                    <a:pt x="56" y="155"/>
                  </a:lnTo>
                  <a:lnTo>
                    <a:pt x="60" y="201"/>
                  </a:lnTo>
                  <a:lnTo>
                    <a:pt x="56" y="252"/>
                  </a:lnTo>
                  <a:lnTo>
                    <a:pt x="47" y="307"/>
                  </a:lnTo>
                  <a:lnTo>
                    <a:pt x="47" y="302"/>
                  </a:lnTo>
                  <a:lnTo>
                    <a:pt x="48" y="287"/>
                  </a:lnTo>
                  <a:lnTo>
                    <a:pt x="50" y="261"/>
                  </a:lnTo>
                  <a:lnTo>
                    <a:pt x="50" y="229"/>
                  </a:lnTo>
                  <a:lnTo>
                    <a:pt x="48" y="190"/>
                  </a:lnTo>
                  <a:lnTo>
                    <a:pt x="43" y="147"/>
                  </a:lnTo>
                  <a:lnTo>
                    <a:pt x="34" y="99"/>
                  </a:lnTo>
                  <a:lnTo>
                    <a:pt x="21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7" name="Freeform 32"/>
            <p:cNvSpPr>
              <a:spLocks/>
            </p:cNvSpPr>
            <p:nvPr/>
          </p:nvSpPr>
          <p:spPr bwMode="auto">
            <a:xfrm>
              <a:off x="7843838" y="4124325"/>
              <a:ext cx="166687" cy="117157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73" y="26"/>
                </a:cxn>
                <a:cxn ang="0">
                  <a:pos x="105" y="733"/>
                </a:cxn>
                <a:cxn ang="0">
                  <a:pos x="66" y="737"/>
                </a:cxn>
                <a:cxn ang="0">
                  <a:pos x="25" y="738"/>
                </a:cxn>
                <a:cxn ang="0">
                  <a:pos x="13" y="641"/>
                </a:cxn>
                <a:cxn ang="0">
                  <a:pos x="4" y="533"/>
                </a:cxn>
                <a:cxn ang="0">
                  <a:pos x="0" y="421"/>
                </a:cxn>
                <a:cxn ang="0">
                  <a:pos x="0" y="336"/>
                </a:cxn>
                <a:cxn ang="0">
                  <a:pos x="2" y="259"/>
                </a:cxn>
                <a:cxn ang="0">
                  <a:pos x="4" y="192"/>
                </a:cxn>
                <a:cxn ang="0">
                  <a:pos x="10" y="134"/>
                </a:cxn>
                <a:cxn ang="0">
                  <a:pos x="13" y="88"/>
                </a:cxn>
                <a:cxn ang="0">
                  <a:pos x="19" y="50"/>
                </a:cxn>
                <a:cxn ang="0">
                  <a:pos x="23" y="22"/>
                </a:cxn>
                <a:cxn ang="0">
                  <a:pos x="25" y="6"/>
                </a:cxn>
                <a:cxn ang="0">
                  <a:pos x="27" y="0"/>
                </a:cxn>
              </a:cxnLst>
              <a:rect l="0" t="0" r="r" b="b"/>
              <a:pathLst>
                <a:path w="105" h="738">
                  <a:moveTo>
                    <a:pt x="27" y="0"/>
                  </a:moveTo>
                  <a:lnTo>
                    <a:pt x="73" y="26"/>
                  </a:lnTo>
                  <a:lnTo>
                    <a:pt x="105" y="733"/>
                  </a:lnTo>
                  <a:lnTo>
                    <a:pt x="66" y="737"/>
                  </a:lnTo>
                  <a:lnTo>
                    <a:pt x="25" y="738"/>
                  </a:lnTo>
                  <a:lnTo>
                    <a:pt x="13" y="641"/>
                  </a:lnTo>
                  <a:lnTo>
                    <a:pt x="4" y="533"/>
                  </a:lnTo>
                  <a:lnTo>
                    <a:pt x="0" y="421"/>
                  </a:lnTo>
                  <a:lnTo>
                    <a:pt x="0" y="336"/>
                  </a:lnTo>
                  <a:lnTo>
                    <a:pt x="2" y="259"/>
                  </a:lnTo>
                  <a:lnTo>
                    <a:pt x="4" y="192"/>
                  </a:lnTo>
                  <a:lnTo>
                    <a:pt x="10" y="134"/>
                  </a:lnTo>
                  <a:lnTo>
                    <a:pt x="13" y="88"/>
                  </a:lnTo>
                  <a:lnTo>
                    <a:pt x="19" y="50"/>
                  </a:lnTo>
                  <a:lnTo>
                    <a:pt x="23" y="22"/>
                  </a:lnTo>
                  <a:lnTo>
                    <a:pt x="25" y="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DBCC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8" name="Freeform 33"/>
            <p:cNvSpPr>
              <a:spLocks/>
            </p:cNvSpPr>
            <p:nvPr/>
          </p:nvSpPr>
          <p:spPr bwMode="auto">
            <a:xfrm>
              <a:off x="7862888" y="4086225"/>
              <a:ext cx="611187" cy="1208088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60" y="3"/>
                </a:cxn>
                <a:cxn ang="0">
                  <a:pos x="167" y="13"/>
                </a:cxn>
                <a:cxn ang="0">
                  <a:pos x="177" y="30"/>
                </a:cxn>
                <a:cxn ang="0">
                  <a:pos x="191" y="52"/>
                </a:cxn>
                <a:cxn ang="0">
                  <a:pos x="206" y="78"/>
                </a:cxn>
                <a:cxn ang="0">
                  <a:pos x="223" y="110"/>
                </a:cxn>
                <a:cxn ang="0">
                  <a:pos x="244" y="145"/>
                </a:cxn>
                <a:cxn ang="0">
                  <a:pos x="262" y="182"/>
                </a:cxn>
                <a:cxn ang="0">
                  <a:pos x="292" y="255"/>
                </a:cxn>
                <a:cxn ang="0">
                  <a:pos x="320" y="333"/>
                </a:cxn>
                <a:cxn ang="0">
                  <a:pos x="342" y="416"/>
                </a:cxn>
                <a:cxn ang="0">
                  <a:pos x="361" y="498"/>
                </a:cxn>
                <a:cxn ang="0">
                  <a:pos x="376" y="581"/>
                </a:cxn>
                <a:cxn ang="0">
                  <a:pos x="385" y="660"/>
                </a:cxn>
                <a:cxn ang="0">
                  <a:pos x="381" y="671"/>
                </a:cxn>
                <a:cxn ang="0">
                  <a:pos x="378" y="677"/>
                </a:cxn>
                <a:cxn ang="0">
                  <a:pos x="361" y="692"/>
                </a:cxn>
                <a:cxn ang="0">
                  <a:pos x="337" y="705"/>
                </a:cxn>
                <a:cxn ang="0">
                  <a:pos x="305" y="718"/>
                </a:cxn>
                <a:cxn ang="0">
                  <a:pos x="268" y="731"/>
                </a:cxn>
                <a:cxn ang="0">
                  <a:pos x="221" y="740"/>
                </a:cxn>
                <a:cxn ang="0">
                  <a:pos x="165" y="749"/>
                </a:cxn>
                <a:cxn ang="0">
                  <a:pos x="102" y="755"/>
                </a:cxn>
                <a:cxn ang="0">
                  <a:pos x="29" y="761"/>
                </a:cxn>
                <a:cxn ang="0">
                  <a:pos x="20" y="684"/>
                </a:cxn>
                <a:cxn ang="0">
                  <a:pos x="11" y="598"/>
                </a:cxn>
                <a:cxn ang="0">
                  <a:pos x="5" y="505"/>
                </a:cxn>
                <a:cxn ang="0">
                  <a:pos x="1" y="410"/>
                </a:cxn>
                <a:cxn ang="0">
                  <a:pos x="0" y="326"/>
                </a:cxn>
                <a:cxn ang="0">
                  <a:pos x="1" y="253"/>
                </a:cxn>
                <a:cxn ang="0">
                  <a:pos x="1" y="190"/>
                </a:cxn>
                <a:cxn ang="0">
                  <a:pos x="5" y="138"/>
                </a:cxn>
                <a:cxn ang="0">
                  <a:pos x="7" y="97"/>
                </a:cxn>
                <a:cxn ang="0">
                  <a:pos x="11" y="65"/>
                </a:cxn>
                <a:cxn ang="0">
                  <a:pos x="13" y="43"/>
                </a:cxn>
                <a:cxn ang="0">
                  <a:pos x="15" y="28"/>
                </a:cxn>
                <a:cxn ang="0">
                  <a:pos x="15" y="24"/>
                </a:cxn>
                <a:cxn ang="0">
                  <a:pos x="158" y="0"/>
                </a:cxn>
              </a:cxnLst>
              <a:rect l="0" t="0" r="r" b="b"/>
              <a:pathLst>
                <a:path w="385" h="761">
                  <a:moveTo>
                    <a:pt x="158" y="0"/>
                  </a:moveTo>
                  <a:lnTo>
                    <a:pt x="160" y="3"/>
                  </a:lnTo>
                  <a:lnTo>
                    <a:pt x="167" y="13"/>
                  </a:lnTo>
                  <a:lnTo>
                    <a:pt x="177" y="30"/>
                  </a:lnTo>
                  <a:lnTo>
                    <a:pt x="191" y="52"/>
                  </a:lnTo>
                  <a:lnTo>
                    <a:pt x="206" y="78"/>
                  </a:lnTo>
                  <a:lnTo>
                    <a:pt x="223" y="110"/>
                  </a:lnTo>
                  <a:lnTo>
                    <a:pt x="244" y="145"/>
                  </a:lnTo>
                  <a:lnTo>
                    <a:pt x="262" y="182"/>
                  </a:lnTo>
                  <a:lnTo>
                    <a:pt x="292" y="255"/>
                  </a:lnTo>
                  <a:lnTo>
                    <a:pt x="320" y="333"/>
                  </a:lnTo>
                  <a:lnTo>
                    <a:pt x="342" y="416"/>
                  </a:lnTo>
                  <a:lnTo>
                    <a:pt x="361" y="498"/>
                  </a:lnTo>
                  <a:lnTo>
                    <a:pt x="376" y="581"/>
                  </a:lnTo>
                  <a:lnTo>
                    <a:pt x="385" y="660"/>
                  </a:lnTo>
                  <a:lnTo>
                    <a:pt x="381" y="671"/>
                  </a:lnTo>
                  <a:lnTo>
                    <a:pt x="378" y="677"/>
                  </a:lnTo>
                  <a:lnTo>
                    <a:pt x="361" y="692"/>
                  </a:lnTo>
                  <a:lnTo>
                    <a:pt x="337" y="705"/>
                  </a:lnTo>
                  <a:lnTo>
                    <a:pt x="305" y="718"/>
                  </a:lnTo>
                  <a:lnTo>
                    <a:pt x="268" y="731"/>
                  </a:lnTo>
                  <a:lnTo>
                    <a:pt x="221" y="740"/>
                  </a:lnTo>
                  <a:lnTo>
                    <a:pt x="165" y="749"/>
                  </a:lnTo>
                  <a:lnTo>
                    <a:pt x="102" y="755"/>
                  </a:lnTo>
                  <a:lnTo>
                    <a:pt x="29" y="761"/>
                  </a:lnTo>
                  <a:lnTo>
                    <a:pt x="20" y="684"/>
                  </a:lnTo>
                  <a:lnTo>
                    <a:pt x="11" y="598"/>
                  </a:lnTo>
                  <a:lnTo>
                    <a:pt x="5" y="505"/>
                  </a:lnTo>
                  <a:lnTo>
                    <a:pt x="1" y="410"/>
                  </a:lnTo>
                  <a:lnTo>
                    <a:pt x="0" y="326"/>
                  </a:lnTo>
                  <a:lnTo>
                    <a:pt x="1" y="253"/>
                  </a:lnTo>
                  <a:lnTo>
                    <a:pt x="1" y="190"/>
                  </a:lnTo>
                  <a:lnTo>
                    <a:pt x="5" y="138"/>
                  </a:lnTo>
                  <a:lnTo>
                    <a:pt x="7" y="97"/>
                  </a:lnTo>
                  <a:lnTo>
                    <a:pt x="11" y="65"/>
                  </a:lnTo>
                  <a:lnTo>
                    <a:pt x="13" y="43"/>
                  </a:lnTo>
                  <a:lnTo>
                    <a:pt x="15" y="28"/>
                  </a:lnTo>
                  <a:lnTo>
                    <a:pt x="15" y="24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9" name="Freeform 34"/>
            <p:cNvSpPr>
              <a:spLocks/>
            </p:cNvSpPr>
            <p:nvPr/>
          </p:nvSpPr>
          <p:spPr bwMode="auto">
            <a:xfrm>
              <a:off x="6700838" y="4135438"/>
              <a:ext cx="415925" cy="114300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262" y="377"/>
                </a:cxn>
                <a:cxn ang="0">
                  <a:pos x="262" y="383"/>
                </a:cxn>
                <a:cxn ang="0">
                  <a:pos x="261" y="401"/>
                </a:cxn>
                <a:cxn ang="0">
                  <a:pos x="259" y="429"/>
                </a:cxn>
                <a:cxn ang="0">
                  <a:pos x="255" y="467"/>
                </a:cxn>
                <a:cxn ang="0">
                  <a:pos x="253" y="509"/>
                </a:cxn>
                <a:cxn ang="0">
                  <a:pos x="251" y="558"/>
                </a:cxn>
                <a:cxn ang="0">
                  <a:pos x="249" y="610"/>
                </a:cxn>
                <a:cxn ang="0">
                  <a:pos x="249" y="720"/>
                </a:cxn>
                <a:cxn ang="0">
                  <a:pos x="184" y="711"/>
                </a:cxn>
                <a:cxn ang="0">
                  <a:pos x="128" y="700"/>
                </a:cxn>
                <a:cxn ang="0">
                  <a:pos x="84" y="687"/>
                </a:cxn>
                <a:cxn ang="0">
                  <a:pos x="48" y="672"/>
                </a:cxn>
                <a:cxn ang="0">
                  <a:pos x="20" y="655"/>
                </a:cxn>
                <a:cxn ang="0">
                  <a:pos x="4" y="638"/>
                </a:cxn>
                <a:cxn ang="0">
                  <a:pos x="2" y="634"/>
                </a:cxn>
                <a:cxn ang="0">
                  <a:pos x="2" y="633"/>
                </a:cxn>
                <a:cxn ang="0">
                  <a:pos x="0" y="629"/>
                </a:cxn>
                <a:cxn ang="0">
                  <a:pos x="0" y="627"/>
                </a:cxn>
                <a:cxn ang="0">
                  <a:pos x="7" y="543"/>
                </a:cxn>
                <a:cxn ang="0">
                  <a:pos x="20" y="455"/>
                </a:cxn>
                <a:cxn ang="0">
                  <a:pos x="43" y="370"/>
                </a:cxn>
                <a:cxn ang="0">
                  <a:pos x="63" y="304"/>
                </a:cxn>
                <a:cxn ang="0">
                  <a:pos x="82" y="248"/>
                </a:cxn>
                <a:cxn ang="0">
                  <a:pos x="100" y="202"/>
                </a:cxn>
                <a:cxn ang="0">
                  <a:pos x="117" y="163"/>
                </a:cxn>
                <a:cxn ang="0">
                  <a:pos x="132" y="131"/>
                </a:cxn>
                <a:cxn ang="0">
                  <a:pos x="145" y="103"/>
                </a:cxn>
                <a:cxn ang="0">
                  <a:pos x="156" y="81"/>
                </a:cxn>
                <a:cxn ang="0">
                  <a:pos x="167" y="60"/>
                </a:cxn>
                <a:cxn ang="0">
                  <a:pos x="177" y="41"/>
                </a:cxn>
                <a:cxn ang="0">
                  <a:pos x="184" y="21"/>
                </a:cxn>
                <a:cxn ang="0">
                  <a:pos x="190" y="0"/>
                </a:cxn>
              </a:cxnLst>
              <a:rect l="0" t="0" r="r" b="b"/>
              <a:pathLst>
                <a:path w="262" h="720">
                  <a:moveTo>
                    <a:pt x="190" y="0"/>
                  </a:moveTo>
                  <a:lnTo>
                    <a:pt x="262" y="377"/>
                  </a:lnTo>
                  <a:lnTo>
                    <a:pt x="262" y="383"/>
                  </a:lnTo>
                  <a:lnTo>
                    <a:pt x="261" y="401"/>
                  </a:lnTo>
                  <a:lnTo>
                    <a:pt x="259" y="429"/>
                  </a:lnTo>
                  <a:lnTo>
                    <a:pt x="255" y="467"/>
                  </a:lnTo>
                  <a:lnTo>
                    <a:pt x="253" y="509"/>
                  </a:lnTo>
                  <a:lnTo>
                    <a:pt x="251" y="558"/>
                  </a:lnTo>
                  <a:lnTo>
                    <a:pt x="249" y="610"/>
                  </a:lnTo>
                  <a:lnTo>
                    <a:pt x="249" y="720"/>
                  </a:lnTo>
                  <a:lnTo>
                    <a:pt x="184" y="711"/>
                  </a:lnTo>
                  <a:lnTo>
                    <a:pt x="128" y="700"/>
                  </a:lnTo>
                  <a:lnTo>
                    <a:pt x="84" y="687"/>
                  </a:lnTo>
                  <a:lnTo>
                    <a:pt x="48" y="672"/>
                  </a:lnTo>
                  <a:lnTo>
                    <a:pt x="20" y="655"/>
                  </a:lnTo>
                  <a:lnTo>
                    <a:pt x="4" y="638"/>
                  </a:lnTo>
                  <a:lnTo>
                    <a:pt x="2" y="634"/>
                  </a:lnTo>
                  <a:lnTo>
                    <a:pt x="2" y="633"/>
                  </a:lnTo>
                  <a:lnTo>
                    <a:pt x="0" y="629"/>
                  </a:lnTo>
                  <a:lnTo>
                    <a:pt x="0" y="627"/>
                  </a:lnTo>
                  <a:lnTo>
                    <a:pt x="7" y="543"/>
                  </a:lnTo>
                  <a:lnTo>
                    <a:pt x="20" y="455"/>
                  </a:lnTo>
                  <a:lnTo>
                    <a:pt x="43" y="370"/>
                  </a:lnTo>
                  <a:lnTo>
                    <a:pt x="63" y="304"/>
                  </a:lnTo>
                  <a:lnTo>
                    <a:pt x="82" y="248"/>
                  </a:lnTo>
                  <a:lnTo>
                    <a:pt x="100" y="202"/>
                  </a:lnTo>
                  <a:lnTo>
                    <a:pt x="117" y="163"/>
                  </a:lnTo>
                  <a:lnTo>
                    <a:pt x="132" y="131"/>
                  </a:lnTo>
                  <a:lnTo>
                    <a:pt x="145" y="103"/>
                  </a:lnTo>
                  <a:lnTo>
                    <a:pt x="156" y="81"/>
                  </a:lnTo>
                  <a:lnTo>
                    <a:pt x="167" y="60"/>
                  </a:lnTo>
                  <a:lnTo>
                    <a:pt x="177" y="41"/>
                  </a:lnTo>
                  <a:lnTo>
                    <a:pt x="184" y="21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0" name="Freeform 35"/>
            <p:cNvSpPr>
              <a:spLocks/>
            </p:cNvSpPr>
            <p:nvPr/>
          </p:nvSpPr>
          <p:spPr bwMode="auto">
            <a:xfrm>
              <a:off x="6999288" y="4135438"/>
              <a:ext cx="569912" cy="11668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7" y="0"/>
                </a:cxn>
                <a:cxn ang="0">
                  <a:pos x="24" y="2"/>
                </a:cxn>
                <a:cxn ang="0">
                  <a:pos x="46" y="4"/>
                </a:cxn>
                <a:cxn ang="0">
                  <a:pos x="74" y="6"/>
                </a:cxn>
                <a:cxn ang="0">
                  <a:pos x="106" y="8"/>
                </a:cxn>
                <a:cxn ang="0">
                  <a:pos x="136" y="10"/>
                </a:cxn>
                <a:cxn ang="0">
                  <a:pos x="164" y="10"/>
                </a:cxn>
                <a:cxn ang="0">
                  <a:pos x="166" y="13"/>
                </a:cxn>
                <a:cxn ang="0">
                  <a:pos x="171" y="28"/>
                </a:cxn>
                <a:cxn ang="0">
                  <a:pos x="181" y="49"/>
                </a:cxn>
                <a:cxn ang="0">
                  <a:pos x="207" y="114"/>
                </a:cxn>
                <a:cxn ang="0">
                  <a:pos x="221" y="155"/>
                </a:cxn>
                <a:cxn ang="0">
                  <a:pos x="240" y="204"/>
                </a:cxn>
                <a:cxn ang="0">
                  <a:pos x="257" y="258"/>
                </a:cxn>
                <a:cxn ang="0">
                  <a:pos x="275" y="316"/>
                </a:cxn>
                <a:cxn ang="0">
                  <a:pos x="292" y="379"/>
                </a:cxn>
                <a:cxn ang="0">
                  <a:pos x="309" y="444"/>
                </a:cxn>
                <a:cxn ang="0">
                  <a:pos x="326" y="515"/>
                </a:cxn>
                <a:cxn ang="0">
                  <a:pos x="339" y="586"/>
                </a:cxn>
                <a:cxn ang="0">
                  <a:pos x="350" y="661"/>
                </a:cxn>
                <a:cxn ang="0">
                  <a:pos x="359" y="735"/>
                </a:cxn>
                <a:cxn ang="0">
                  <a:pos x="257" y="733"/>
                </a:cxn>
                <a:cxn ang="0">
                  <a:pos x="166" y="730"/>
                </a:cxn>
                <a:cxn ang="0">
                  <a:pos x="86" y="724"/>
                </a:cxn>
                <a:cxn ang="0">
                  <a:pos x="17" y="715"/>
                </a:cxn>
                <a:cxn ang="0">
                  <a:pos x="11" y="647"/>
                </a:cxn>
                <a:cxn ang="0">
                  <a:pos x="7" y="578"/>
                </a:cxn>
                <a:cxn ang="0">
                  <a:pos x="4" y="511"/>
                </a:cxn>
                <a:cxn ang="0">
                  <a:pos x="0" y="448"/>
                </a:cxn>
                <a:cxn ang="0">
                  <a:pos x="0" y="388"/>
                </a:cxn>
                <a:cxn ang="0">
                  <a:pos x="2" y="336"/>
                </a:cxn>
                <a:cxn ang="0">
                  <a:pos x="5" y="263"/>
                </a:cxn>
                <a:cxn ang="0">
                  <a:pos x="7" y="196"/>
                </a:cxn>
                <a:cxn ang="0">
                  <a:pos x="7" y="92"/>
                </a:cxn>
                <a:cxn ang="0">
                  <a:pos x="5" y="53"/>
                </a:cxn>
                <a:cxn ang="0">
                  <a:pos x="4" y="25"/>
                </a:cxn>
                <a:cxn ang="0">
                  <a:pos x="2" y="6"/>
                </a:cxn>
                <a:cxn ang="0">
                  <a:pos x="2" y="0"/>
                </a:cxn>
              </a:cxnLst>
              <a:rect l="0" t="0" r="r" b="b"/>
              <a:pathLst>
                <a:path w="359" h="735">
                  <a:moveTo>
                    <a:pt x="2" y="0"/>
                  </a:moveTo>
                  <a:lnTo>
                    <a:pt x="7" y="0"/>
                  </a:lnTo>
                  <a:lnTo>
                    <a:pt x="24" y="2"/>
                  </a:lnTo>
                  <a:lnTo>
                    <a:pt x="46" y="4"/>
                  </a:lnTo>
                  <a:lnTo>
                    <a:pt x="74" y="6"/>
                  </a:lnTo>
                  <a:lnTo>
                    <a:pt x="106" y="8"/>
                  </a:lnTo>
                  <a:lnTo>
                    <a:pt x="136" y="10"/>
                  </a:lnTo>
                  <a:lnTo>
                    <a:pt x="164" y="10"/>
                  </a:lnTo>
                  <a:lnTo>
                    <a:pt x="166" y="13"/>
                  </a:lnTo>
                  <a:lnTo>
                    <a:pt x="171" y="28"/>
                  </a:lnTo>
                  <a:lnTo>
                    <a:pt x="181" y="49"/>
                  </a:lnTo>
                  <a:lnTo>
                    <a:pt x="207" y="114"/>
                  </a:lnTo>
                  <a:lnTo>
                    <a:pt x="221" y="155"/>
                  </a:lnTo>
                  <a:lnTo>
                    <a:pt x="240" y="204"/>
                  </a:lnTo>
                  <a:lnTo>
                    <a:pt x="257" y="258"/>
                  </a:lnTo>
                  <a:lnTo>
                    <a:pt x="275" y="316"/>
                  </a:lnTo>
                  <a:lnTo>
                    <a:pt x="292" y="379"/>
                  </a:lnTo>
                  <a:lnTo>
                    <a:pt x="309" y="444"/>
                  </a:lnTo>
                  <a:lnTo>
                    <a:pt x="326" y="515"/>
                  </a:lnTo>
                  <a:lnTo>
                    <a:pt x="339" y="586"/>
                  </a:lnTo>
                  <a:lnTo>
                    <a:pt x="350" y="661"/>
                  </a:lnTo>
                  <a:lnTo>
                    <a:pt x="359" y="735"/>
                  </a:lnTo>
                  <a:lnTo>
                    <a:pt x="257" y="733"/>
                  </a:lnTo>
                  <a:lnTo>
                    <a:pt x="166" y="730"/>
                  </a:lnTo>
                  <a:lnTo>
                    <a:pt x="86" y="724"/>
                  </a:lnTo>
                  <a:lnTo>
                    <a:pt x="17" y="715"/>
                  </a:lnTo>
                  <a:lnTo>
                    <a:pt x="11" y="647"/>
                  </a:lnTo>
                  <a:lnTo>
                    <a:pt x="7" y="578"/>
                  </a:lnTo>
                  <a:lnTo>
                    <a:pt x="4" y="511"/>
                  </a:lnTo>
                  <a:lnTo>
                    <a:pt x="0" y="448"/>
                  </a:lnTo>
                  <a:lnTo>
                    <a:pt x="0" y="388"/>
                  </a:lnTo>
                  <a:lnTo>
                    <a:pt x="2" y="336"/>
                  </a:lnTo>
                  <a:lnTo>
                    <a:pt x="5" y="263"/>
                  </a:lnTo>
                  <a:lnTo>
                    <a:pt x="7" y="196"/>
                  </a:lnTo>
                  <a:lnTo>
                    <a:pt x="7" y="92"/>
                  </a:lnTo>
                  <a:lnTo>
                    <a:pt x="5" y="53"/>
                  </a:lnTo>
                  <a:lnTo>
                    <a:pt x="4" y="25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1" name="Freeform 36"/>
            <p:cNvSpPr>
              <a:spLocks/>
            </p:cNvSpPr>
            <p:nvPr/>
          </p:nvSpPr>
          <p:spPr bwMode="auto">
            <a:xfrm>
              <a:off x="7070725" y="4719638"/>
              <a:ext cx="55562" cy="56197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8" y="93"/>
                </a:cxn>
                <a:cxn ang="0">
                  <a:pos x="24" y="186"/>
                </a:cxn>
                <a:cxn ang="0">
                  <a:pos x="24" y="354"/>
                </a:cxn>
                <a:cxn ang="0">
                  <a:pos x="14" y="352"/>
                </a:cxn>
                <a:cxn ang="0">
                  <a:pos x="7" y="352"/>
                </a:cxn>
                <a:cxn ang="0">
                  <a:pos x="0" y="350"/>
                </a:cxn>
                <a:cxn ang="0">
                  <a:pos x="1" y="268"/>
                </a:cxn>
                <a:cxn ang="0">
                  <a:pos x="5" y="197"/>
                </a:cxn>
                <a:cxn ang="0">
                  <a:pos x="11" y="138"/>
                </a:cxn>
                <a:cxn ang="0">
                  <a:pos x="16" y="89"/>
                </a:cxn>
                <a:cxn ang="0">
                  <a:pos x="24" y="50"/>
                </a:cxn>
                <a:cxn ang="0">
                  <a:pos x="29" y="22"/>
                </a:cxn>
                <a:cxn ang="0">
                  <a:pos x="33" y="5"/>
                </a:cxn>
                <a:cxn ang="0">
                  <a:pos x="35" y="0"/>
                </a:cxn>
              </a:cxnLst>
              <a:rect l="0" t="0" r="r" b="b"/>
              <a:pathLst>
                <a:path w="35" h="354">
                  <a:moveTo>
                    <a:pt x="35" y="0"/>
                  </a:moveTo>
                  <a:lnTo>
                    <a:pt x="28" y="93"/>
                  </a:lnTo>
                  <a:lnTo>
                    <a:pt x="24" y="186"/>
                  </a:lnTo>
                  <a:lnTo>
                    <a:pt x="24" y="354"/>
                  </a:lnTo>
                  <a:lnTo>
                    <a:pt x="14" y="352"/>
                  </a:lnTo>
                  <a:lnTo>
                    <a:pt x="7" y="352"/>
                  </a:lnTo>
                  <a:lnTo>
                    <a:pt x="0" y="350"/>
                  </a:lnTo>
                  <a:lnTo>
                    <a:pt x="1" y="268"/>
                  </a:lnTo>
                  <a:lnTo>
                    <a:pt x="5" y="197"/>
                  </a:lnTo>
                  <a:lnTo>
                    <a:pt x="11" y="138"/>
                  </a:lnTo>
                  <a:lnTo>
                    <a:pt x="16" y="89"/>
                  </a:lnTo>
                  <a:lnTo>
                    <a:pt x="24" y="50"/>
                  </a:lnTo>
                  <a:lnTo>
                    <a:pt x="29" y="22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2" name="Freeform 37"/>
            <p:cNvSpPr>
              <a:spLocks/>
            </p:cNvSpPr>
            <p:nvPr/>
          </p:nvSpPr>
          <p:spPr bwMode="auto">
            <a:xfrm>
              <a:off x="8121650" y="4648200"/>
              <a:ext cx="133350" cy="612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8" y="17"/>
                </a:cxn>
                <a:cxn ang="0">
                  <a:pos x="15" y="37"/>
                </a:cxn>
                <a:cxn ang="0">
                  <a:pos x="25" y="69"/>
                </a:cxn>
                <a:cxn ang="0">
                  <a:pos x="36" y="108"/>
                </a:cxn>
                <a:cxn ang="0">
                  <a:pos x="49" y="160"/>
                </a:cxn>
                <a:cxn ang="0">
                  <a:pos x="60" y="222"/>
                </a:cxn>
                <a:cxn ang="0">
                  <a:pos x="73" y="295"/>
                </a:cxn>
                <a:cxn ang="0">
                  <a:pos x="84" y="380"/>
                </a:cxn>
                <a:cxn ang="0">
                  <a:pos x="62" y="386"/>
                </a:cxn>
                <a:cxn ang="0">
                  <a:pos x="56" y="332"/>
                </a:cxn>
                <a:cxn ang="0">
                  <a:pos x="51" y="270"/>
                </a:cxn>
                <a:cxn ang="0">
                  <a:pos x="41" y="205"/>
                </a:cxn>
                <a:cxn ang="0">
                  <a:pos x="30" y="134"/>
                </a:cxn>
                <a:cxn ang="0">
                  <a:pos x="17" y="65"/>
                </a:cxn>
                <a:cxn ang="0">
                  <a:pos x="0" y="0"/>
                </a:cxn>
              </a:cxnLst>
              <a:rect l="0" t="0" r="r" b="b"/>
              <a:pathLst>
                <a:path w="84" h="386">
                  <a:moveTo>
                    <a:pt x="0" y="0"/>
                  </a:moveTo>
                  <a:lnTo>
                    <a:pt x="2" y="4"/>
                  </a:lnTo>
                  <a:lnTo>
                    <a:pt x="8" y="17"/>
                  </a:lnTo>
                  <a:lnTo>
                    <a:pt x="15" y="37"/>
                  </a:lnTo>
                  <a:lnTo>
                    <a:pt x="25" y="69"/>
                  </a:lnTo>
                  <a:lnTo>
                    <a:pt x="36" y="108"/>
                  </a:lnTo>
                  <a:lnTo>
                    <a:pt x="49" y="160"/>
                  </a:lnTo>
                  <a:lnTo>
                    <a:pt x="60" y="222"/>
                  </a:lnTo>
                  <a:lnTo>
                    <a:pt x="73" y="295"/>
                  </a:lnTo>
                  <a:lnTo>
                    <a:pt x="84" y="380"/>
                  </a:lnTo>
                  <a:lnTo>
                    <a:pt x="62" y="386"/>
                  </a:lnTo>
                  <a:lnTo>
                    <a:pt x="56" y="332"/>
                  </a:lnTo>
                  <a:lnTo>
                    <a:pt x="51" y="270"/>
                  </a:lnTo>
                  <a:lnTo>
                    <a:pt x="41" y="205"/>
                  </a:lnTo>
                  <a:lnTo>
                    <a:pt x="30" y="134"/>
                  </a:lnTo>
                  <a:lnTo>
                    <a:pt x="17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3" name="Freeform 38"/>
            <p:cNvSpPr>
              <a:spLocks/>
            </p:cNvSpPr>
            <p:nvPr/>
          </p:nvSpPr>
          <p:spPr bwMode="auto">
            <a:xfrm>
              <a:off x="7178675" y="4760913"/>
              <a:ext cx="211137" cy="682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33" y="11"/>
                </a:cxn>
                <a:cxn ang="0">
                  <a:pos x="131" y="43"/>
                </a:cxn>
                <a:cxn ang="0">
                  <a:pos x="0" y="33"/>
                </a:cxn>
                <a:cxn ang="0">
                  <a:pos x="4" y="0"/>
                </a:cxn>
              </a:cxnLst>
              <a:rect l="0" t="0" r="r" b="b"/>
              <a:pathLst>
                <a:path w="133" h="43">
                  <a:moveTo>
                    <a:pt x="4" y="0"/>
                  </a:moveTo>
                  <a:lnTo>
                    <a:pt x="133" y="11"/>
                  </a:lnTo>
                  <a:lnTo>
                    <a:pt x="131" y="43"/>
                  </a:lnTo>
                  <a:lnTo>
                    <a:pt x="0" y="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4" name="Freeform 39"/>
            <p:cNvSpPr>
              <a:spLocks/>
            </p:cNvSpPr>
            <p:nvPr/>
          </p:nvSpPr>
          <p:spPr bwMode="auto">
            <a:xfrm>
              <a:off x="7593013" y="4127500"/>
              <a:ext cx="290512" cy="254000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175" y="48"/>
                </a:cxn>
                <a:cxn ang="0">
                  <a:pos x="168" y="87"/>
                </a:cxn>
                <a:cxn ang="0">
                  <a:pos x="158" y="115"/>
                </a:cxn>
                <a:cxn ang="0">
                  <a:pos x="149" y="138"/>
                </a:cxn>
                <a:cxn ang="0">
                  <a:pos x="142" y="151"/>
                </a:cxn>
                <a:cxn ang="0">
                  <a:pos x="136" y="158"/>
                </a:cxn>
                <a:cxn ang="0">
                  <a:pos x="134" y="160"/>
                </a:cxn>
                <a:cxn ang="0">
                  <a:pos x="0" y="11"/>
                </a:cxn>
                <a:cxn ang="0">
                  <a:pos x="4" y="13"/>
                </a:cxn>
                <a:cxn ang="0">
                  <a:pos x="13" y="15"/>
                </a:cxn>
                <a:cxn ang="0">
                  <a:pos x="30" y="18"/>
                </a:cxn>
                <a:cxn ang="0">
                  <a:pos x="52" y="20"/>
                </a:cxn>
                <a:cxn ang="0">
                  <a:pos x="80" y="20"/>
                </a:cxn>
                <a:cxn ang="0">
                  <a:pos x="104" y="18"/>
                </a:cxn>
                <a:cxn ang="0">
                  <a:pos x="129" y="15"/>
                </a:cxn>
                <a:cxn ang="0">
                  <a:pos x="151" y="9"/>
                </a:cxn>
                <a:cxn ang="0">
                  <a:pos x="168" y="5"/>
                </a:cxn>
                <a:cxn ang="0">
                  <a:pos x="179" y="2"/>
                </a:cxn>
                <a:cxn ang="0">
                  <a:pos x="183" y="0"/>
                </a:cxn>
              </a:cxnLst>
              <a:rect l="0" t="0" r="r" b="b"/>
              <a:pathLst>
                <a:path w="183" h="160">
                  <a:moveTo>
                    <a:pt x="183" y="0"/>
                  </a:moveTo>
                  <a:lnTo>
                    <a:pt x="175" y="48"/>
                  </a:lnTo>
                  <a:lnTo>
                    <a:pt x="168" y="87"/>
                  </a:lnTo>
                  <a:lnTo>
                    <a:pt x="158" y="115"/>
                  </a:lnTo>
                  <a:lnTo>
                    <a:pt x="149" y="138"/>
                  </a:lnTo>
                  <a:lnTo>
                    <a:pt x="142" y="151"/>
                  </a:lnTo>
                  <a:lnTo>
                    <a:pt x="136" y="158"/>
                  </a:lnTo>
                  <a:lnTo>
                    <a:pt x="134" y="160"/>
                  </a:lnTo>
                  <a:lnTo>
                    <a:pt x="0" y="11"/>
                  </a:lnTo>
                  <a:lnTo>
                    <a:pt x="4" y="13"/>
                  </a:lnTo>
                  <a:lnTo>
                    <a:pt x="13" y="15"/>
                  </a:lnTo>
                  <a:lnTo>
                    <a:pt x="30" y="18"/>
                  </a:lnTo>
                  <a:lnTo>
                    <a:pt x="52" y="20"/>
                  </a:lnTo>
                  <a:lnTo>
                    <a:pt x="80" y="20"/>
                  </a:lnTo>
                  <a:lnTo>
                    <a:pt x="104" y="18"/>
                  </a:lnTo>
                  <a:lnTo>
                    <a:pt x="129" y="15"/>
                  </a:lnTo>
                  <a:lnTo>
                    <a:pt x="151" y="9"/>
                  </a:lnTo>
                  <a:lnTo>
                    <a:pt x="168" y="5"/>
                  </a:lnTo>
                  <a:lnTo>
                    <a:pt x="179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5" name="Freeform 40"/>
            <p:cNvSpPr>
              <a:spLocks/>
            </p:cNvSpPr>
            <p:nvPr/>
          </p:nvSpPr>
          <p:spPr bwMode="auto">
            <a:xfrm>
              <a:off x="7264400" y="4144963"/>
              <a:ext cx="328612" cy="228600"/>
            </a:xfrm>
            <a:custGeom>
              <a:avLst/>
              <a:gdLst/>
              <a:ahLst/>
              <a:cxnLst>
                <a:cxn ang="0">
                  <a:pos x="207" y="0"/>
                </a:cxn>
                <a:cxn ang="0">
                  <a:pos x="125" y="144"/>
                </a:cxn>
                <a:cxn ang="0">
                  <a:pos x="122" y="142"/>
                </a:cxn>
                <a:cxn ang="0">
                  <a:pos x="112" y="136"/>
                </a:cxn>
                <a:cxn ang="0">
                  <a:pos x="99" y="129"/>
                </a:cxn>
                <a:cxn ang="0">
                  <a:pos x="84" y="117"/>
                </a:cxn>
                <a:cxn ang="0">
                  <a:pos x="66" y="103"/>
                </a:cxn>
                <a:cxn ang="0">
                  <a:pos x="49" y="84"/>
                </a:cxn>
                <a:cxn ang="0">
                  <a:pos x="38" y="69"/>
                </a:cxn>
                <a:cxn ang="0">
                  <a:pos x="27" y="52"/>
                </a:cxn>
                <a:cxn ang="0">
                  <a:pos x="17" y="35"/>
                </a:cxn>
                <a:cxn ang="0">
                  <a:pos x="8" y="21"/>
                </a:cxn>
                <a:cxn ang="0">
                  <a:pos x="0" y="6"/>
                </a:cxn>
                <a:cxn ang="0">
                  <a:pos x="64" y="6"/>
                </a:cxn>
                <a:cxn ang="0">
                  <a:pos x="107" y="4"/>
                </a:cxn>
                <a:cxn ang="0">
                  <a:pos x="155" y="2"/>
                </a:cxn>
                <a:cxn ang="0">
                  <a:pos x="207" y="0"/>
                </a:cxn>
              </a:cxnLst>
              <a:rect l="0" t="0" r="r" b="b"/>
              <a:pathLst>
                <a:path w="207" h="144">
                  <a:moveTo>
                    <a:pt x="207" y="0"/>
                  </a:moveTo>
                  <a:lnTo>
                    <a:pt x="125" y="144"/>
                  </a:lnTo>
                  <a:lnTo>
                    <a:pt x="122" y="142"/>
                  </a:lnTo>
                  <a:lnTo>
                    <a:pt x="112" y="136"/>
                  </a:lnTo>
                  <a:lnTo>
                    <a:pt x="99" y="129"/>
                  </a:lnTo>
                  <a:lnTo>
                    <a:pt x="84" y="117"/>
                  </a:lnTo>
                  <a:lnTo>
                    <a:pt x="66" y="103"/>
                  </a:lnTo>
                  <a:lnTo>
                    <a:pt x="49" y="84"/>
                  </a:lnTo>
                  <a:lnTo>
                    <a:pt x="38" y="69"/>
                  </a:lnTo>
                  <a:lnTo>
                    <a:pt x="27" y="52"/>
                  </a:lnTo>
                  <a:lnTo>
                    <a:pt x="17" y="35"/>
                  </a:lnTo>
                  <a:lnTo>
                    <a:pt x="8" y="21"/>
                  </a:lnTo>
                  <a:lnTo>
                    <a:pt x="0" y="6"/>
                  </a:lnTo>
                  <a:lnTo>
                    <a:pt x="64" y="6"/>
                  </a:lnTo>
                  <a:lnTo>
                    <a:pt x="107" y="4"/>
                  </a:lnTo>
                  <a:lnTo>
                    <a:pt x="155" y="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6" name="Freeform 41"/>
            <p:cNvSpPr>
              <a:spLocks/>
            </p:cNvSpPr>
            <p:nvPr/>
          </p:nvSpPr>
          <p:spPr bwMode="auto">
            <a:xfrm>
              <a:off x="7593013" y="4124325"/>
              <a:ext cx="287337" cy="225425"/>
            </a:xfrm>
            <a:custGeom>
              <a:avLst/>
              <a:gdLst/>
              <a:ahLst/>
              <a:cxnLst>
                <a:cxn ang="0">
                  <a:pos x="181" y="0"/>
                </a:cxn>
                <a:cxn ang="0">
                  <a:pos x="181" y="6"/>
                </a:cxn>
                <a:cxn ang="0">
                  <a:pos x="179" y="17"/>
                </a:cxn>
                <a:cxn ang="0">
                  <a:pos x="175" y="34"/>
                </a:cxn>
                <a:cxn ang="0">
                  <a:pos x="171" y="52"/>
                </a:cxn>
                <a:cxn ang="0">
                  <a:pos x="168" y="69"/>
                </a:cxn>
                <a:cxn ang="0">
                  <a:pos x="160" y="93"/>
                </a:cxn>
                <a:cxn ang="0">
                  <a:pos x="153" y="114"/>
                </a:cxn>
                <a:cxn ang="0">
                  <a:pos x="145" y="129"/>
                </a:cxn>
                <a:cxn ang="0">
                  <a:pos x="140" y="138"/>
                </a:cxn>
                <a:cxn ang="0">
                  <a:pos x="138" y="142"/>
                </a:cxn>
                <a:cxn ang="0">
                  <a:pos x="0" y="13"/>
                </a:cxn>
                <a:cxn ang="0">
                  <a:pos x="90" y="9"/>
                </a:cxn>
                <a:cxn ang="0">
                  <a:pos x="181" y="0"/>
                </a:cxn>
              </a:cxnLst>
              <a:rect l="0" t="0" r="r" b="b"/>
              <a:pathLst>
                <a:path w="181" h="142">
                  <a:moveTo>
                    <a:pt x="181" y="0"/>
                  </a:moveTo>
                  <a:lnTo>
                    <a:pt x="181" y="6"/>
                  </a:lnTo>
                  <a:lnTo>
                    <a:pt x="179" y="17"/>
                  </a:lnTo>
                  <a:lnTo>
                    <a:pt x="175" y="34"/>
                  </a:lnTo>
                  <a:lnTo>
                    <a:pt x="171" y="52"/>
                  </a:lnTo>
                  <a:lnTo>
                    <a:pt x="168" y="69"/>
                  </a:lnTo>
                  <a:lnTo>
                    <a:pt x="160" y="93"/>
                  </a:lnTo>
                  <a:lnTo>
                    <a:pt x="153" y="114"/>
                  </a:lnTo>
                  <a:lnTo>
                    <a:pt x="145" y="129"/>
                  </a:lnTo>
                  <a:lnTo>
                    <a:pt x="140" y="138"/>
                  </a:lnTo>
                  <a:lnTo>
                    <a:pt x="138" y="142"/>
                  </a:lnTo>
                  <a:lnTo>
                    <a:pt x="0" y="13"/>
                  </a:lnTo>
                  <a:lnTo>
                    <a:pt x="90" y="9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88" name="Group 387"/>
          <p:cNvGrpSpPr/>
          <p:nvPr/>
        </p:nvGrpSpPr>
        <p:grpSpPr>
          <a:xfrm>
            <a:off x="8385480" y="4201141"/>
            <a:ext cx="308354" cy="467762"/>
            <a:chOff x="3941763" y="2605088"/>
            <a:chExt cx="1778000" cy="2697162"/>
          </a:xfrm>
        </p:grpSpPr>
        <p:sp>
          <p:nvSpPr>
            <p:cNvPr id="389" name="Freeform 42"/>
            <p:cNvSpPr>
              <a:spLocks/>
            </p:cNvSpPr>
            <p:nvPr/>
          </p:nvSpPr>
          <p:spPr bwMode="auto">
            <a:xfrm>
              <a:off x="3941763" y="4086225"/>
              <a:ext cx="1778000" cy="1216025"/>
            </a:xfrm>
            <a:custGeom>
              <a:avLst/>
              <a:gdLst/>
              <a:ahLst/>
              <a:cxnLst>
                <a:cxn ang="0">
                  <a:pos x="894" y="3"/>
                </a:cxn>
                <a:cxn ang="0">
                  <a:pos x="911" y="30"/>
                </a:cxn>
                <a:cxn ang="0">
                  <a:pos x="941" y="78"/>
                </a:cxn>
                <a:cxn ang="0">
                  <a:pos x="976" y="145"/>
                </a:cxn>
                <a:cxn ang="0">
                  <a:pos x="1026" y="255"/>
                </a:cxn>
                <a:cxn ang="0">
                  <a:pos x="1077" y="416"/>
                </a:cxn>
                <a:cxn ang="0">
                  <a:pos x="1110" y="581"/>
                </a:cxn>
                <a:cxn ang="0">
                  <a:pos x="1118" y="665"/>
                </a:cxn>
                <a:cxn ang="0">
                  <a:pos x="1094" y="692"/>
                </a:cxn>
                <a:cxn ang="0">
                  <a:pos x="1038" y="718"/>
                </a:cxn>
                <a:cxn ang="0">
                  <a:pos x="950" y="740"/>
                </a:cxn>
                <a:cxn ang="0">
                  <a:pos x="827" y="757"/>
                </a:cxn>
                <a:cxn ang="0">
                  <a:pos x="762" y="761"/>
                </a:cxn>
                <a:cxn ang="0">
                  <a:pos x="634" y="766"/>
                </a:cxn>
                <a:cxn ang="0">
                  <a:pos x="449" y="764"/>
                </a:cxn>
                <a:cxn ang="0">
                  <a:pos x="360" y="761"/>
                </a:cxn>
                <a:cxn ang="0">
                  <a:pos x="252" y="751"/>
                </a:cxn>
                <a:cxn ang="0">
                  <a:pos x="241" y="749"/>
                </a:cxn>
                <a:cxn ang="0">
                  <a:pos x="224" y="747"/>
                </a:cxn>
                <a:cxn ang="0">
                  <a:pos x="164" y="738"/>
                </a:cxn>
                <a:cxn ang="0">
                  <a:pos x="77" y="714"/>
                </a:cxn>
                <a:cxn ang="0">
                  <a:pos x="23" y="686"/>
                </a:cxn>
                <a:cxn ang="0">
                  <a:pos x="4" y="665"/>
                </a:cxn>
                <a:cxn ang="0">
                  <a:pos x="2" y="660"/>
                </a:cxn>
                <a:cxn ang="0">
                  <a:pos x="8" y="574"/>
                </a:cxn>
                <a:cxn ang="0">
                  <a:pos x="45" y="401"/>
                </a:cxn>
                <a:cxn ang="0">
                  <a:pos x="84" y="279"/>
                </a:cxn>
                <a:cxn ang="0">
                  <a:pos x="120" y="194"/>
                </a:cxn>
                <a:cxn ang="0">
                  <a:pos x="148" y="134"/>
                </a:cxn>
                <a:cxn ang="0">
                  <a:pos x="170" y="91"/>
                </a:cxn>
                <a:cxn ang="0">
                  <a:pos x="187" y="52"/>
                </a:cxn>
                <a:cxn ang="0">
                  <a:pos x="198" y="31"/>
                </a:cxn>
                <a:cxn ang="0">
                  <a:pos x="237" y="35"/>
                </a:cxn>
                <a:cxn ang="0">
                  <a:pos x="297" y="39"/>
                </a:cxn>
                <a:cxn ang="0">
                  <a:pos x="354" y="41"/>
                </a:cxn>
                <a:cxn ang="0">
                  <a:pos x="431" y="43"/>
                </a:cxn>
                <a:cxn ang="0">
                  <a:pos x="544" y="39"/>
                </a:cxn>
                <a:cxn ang="0">
                  <a:pos x="747" y="24"/>
                </a:cxn>
              </a:cxnLst>
              <a:rect l="0" t="0" r="r" b="b"/>
              <a:pathLst>
                <a:path w="1120" h="766">
                  <a:moveTo>
                    <a:pt x="892" y="0"/>
                  </a:moveTo>
                  <a:lnTo>
                    <a:pt x="894" y="3"/>
                  </a:lnTo>
                  <a:lnTo>
                    <a:pt x="902" y="13"/>
                  </a:lnTo>
                  <a:lnTo>
                    <a:pt x="911" y="30"/>
                  </a:lnTo>
                  <a:lnTo>
                    <a:pt x="924" y="52"/>
                  </a:lnTo>
                  <a:lnTo>
                    <a:pt x="941" y="78"/>
                  </a:lnTo>
                  <a:lnTo>
                    <a:pt x="958" y="110"/>
                  </a:lnTo>
                  <a:lnTo>
                    <a:pt x="976" y="145"/>
                  </a:lnTo>
                  <a:lnTo>
                    <a:pt x="995" y="182"/>
                  </a:lnTo>
                  <a:lnTo>
                    <a:pt x="1026" y="255"/>
                  </a:lnTo>
                  <a:lnTo>
                    <a:pt x="1054" y="333"/>
                  </a:lnTo>
                  <a:lnTo>
                    <a:pt x="1077" y="416"/>
                  </a:lnTo>
                  <a:lnTo>
                    <a:pt x="1095" y="498"/>
                  </a:lnTo>
                  <a:lnTo>
                    <a:pt x="1110" y="581"/>
                  </a:lnTo>
                  <a:lnTo>
                    <a:pt x="1120" y="660"/>
                  </a:lnTo>
                  <a:lnTo>
                    <a:pt x="1118" y="665"/>
                  </a:lnTo>
                  <a:lnTo>
                    <a:pt x="1110" y="677"/>
                  </a:lnTo>
                  <a:lnTo>
                    <a:pt x="1094" y="692"/>
                  </a:lnTo>
                  <a:lnTo>
                    <a:pt x="1069" y="705"/>
                  </a:lnTo>
                  <a:lnTo>
                    <a:pt x="1038" y="718"/>
                  </a:lnTo>
                  <a:lnTo>
                    <a:pt x="999" y="731"/>
                  </a:lnTo>
                  <a:lnTo>
                    <a:pt x="950" y="740"/>
                  </a:lnTo>
                  <a:lnTo>
                    <a:pt x="894" y="749"/>
                  </a:lnTo>
                  <a:lnTo>
                    <a:pt x="827" y="757"/>
                  </a:lnTo>
                  <a:lnTo>
                    <a:pt x="783" y="761"/>
                  </a:lnTo>
                  <a:lnTo>
                    <a:pt x="762" y="761"/>
                  </a:lnTo>
                  <a:lnTo>
                    <a:pt x="701" y="764"/>
                  </a:lnTo>
                  <a:lnTo>
                    <a:pt x="634" y="766"/>
                  </a:lnTo>
                  <a:lnTo>
                    <a:pt x="496" y="766"/>
                  </a:lnTo>
                  <a:lnTo>
                    <a:pt x="449" y="764"/>
                  </a:lnTo>
                  <a:lnTo>
                    <a:pt x="421" y="764"/>
                  </a:lnTo>
                  <a:lnTo>
                    <a:pt x="360" y="761"/>
                  </a:lnTo>
                  <a:lnTo>
                    <a:pt x="302" y="757"/>
                  </a:lnTo>
                  <a:lnTo>
                    <a:pt x="252" y="751"/>
                  </a:lnTo>
                  <a:lnTo>
                    <a:pt x="241" y="751"/>
                  </a:lnTo>
                  <a:lnTo>
                    <a:pt x="241" y="749"/>
                  </a:lnTo>
                  <a:lnTo>
                    <a:pt x="229" y="749"/>
                  </a:lnTo>
                  <a:lnTo>
                    <a:pt x="224" y="747"/>
                  </a:lnTo>
                  <a:lnTo>
                    <a:pt x="222" y="747"/>
                  </a:lnTo>
                  <a:lnTo>
                    <a:pt x="164" y="738"/>
                  </a:lnTo>
                  <a:lnTo>
                    <a:pt x="116" y="727"/>
                  </a:lnTo>
                  <a:lnTo>
                    <a:pt x="77" y="714"/>
                  </a:lnTo>
                  <a:lnTo>
                    <a:pt x="45" y="701"/>
                  </a:lnTo>
                  <a:lnTo>
                    <a:pt x="23" y="686"/>
                  </a:lnTo>
                  <a:lnTo>
                    <a:pt x="6" y="669"/>
                  </a:lnTo>
                  <a:lnTo>
                    <a:pt x="4" y="665"/>
                  </a:lnTo>
                  <a:lnTo>
                    <a:pt x="2" y="664"/>
                  </a:lnTo>
                  <a:lnTo>
                    <a:pt x="2" y="660"/>
                  </a:lnTo>
                  <a:lnTo>
                    <a:pt x="0" y="658"/>
                  </a:lnTo>
                  <a:lnTo>
                    <a:pt x="8" y="574"/>
                  </a:lnTo>
                  <a:lnTo>
                    <a:pt x="23" y="486"/>
                  </a:lnTo>
                  <a:lnTo>
                    <a:pt x="45" y="401"/>
                  </a:lnTo>
                  <a:lnTo>
                    <a:pt x="66" y="335"/>
                  </a:lnTo>
                  <a:lnTo>
                    <a:pt x="84" y="279"/>
                  </a:lnTo>
                  <a:lnTo>
                    <a:pt x="103" y="233"/>
                  </a:lnTo>
                  <a:lnTo>
                    <a:pt x="120" y="194"/>
                  </a:lnTo>
                  <a:lnTo>
                    <a:pt x="135" y="162"/>
                  </a:lnTo>
                  <a:lnTo>
                    <a:pt x="148" y="134"/>
                  </a:lnTo>
                  <a:lnTo>
                    <a:pt x="159" y="112"/>
                  </a:lnTo>
                  <a:lnTo>
                    <a:pt x="170" y="91"/>
                  </a:lnTo>
                  <a:lnTo>
                    <a:pt x="179" y="72"/>
                  </a:lnTo>
                  <a:lnTo>
                    <a:pt x="187" y="52"/>
                  </a:lnTo>
                  <a:lnTo>
                    <a:pt x="192" y="31"/>
                  </a:lnTo>
                  <a:lnTo>
                    <a:pt x="198" y="31"/>
                  </a:lnTo>
                  <a:lnTo>
                    <a:pt x="215" y="33"/>
                  </a:lnTo>
                  <a:lnTo>
                    <a:pt x="237" y="35"/>
                  </a:lnTo>
                  <a:lnTo>
                    <a:pt x="265" y="37"/>
                  </a:lnTo>
                  <a:lnTo>
                    <a:pt x="297" y="39"/>
                  </a:lnTo>
                  <a:lnTo>
                    <a:pt x="326" y="41"/>
                  </a:lnTo>
                  <a:lnTo>
                    <a:pt x="354" y="41"/>
                  </a:lnTo>
                  <a:lnTo>
                    <a:pt x="354" y="43"/>
                  </a:lnTo>
                  <a:lnTo>
                    <a:pt x="431" y="43"/>
                  </a:lnTo>
                  <a:lnTo>
                    <a:pt x="485" y="41"/>
                  </a:lnTo>
                  <a:lnTo>
                    <a:pt x="544" y="39"/>
                  </a:lnTo>
                  <a:lnTo>
                    <a:pt x="678" y="31"/>
                  </a:lnTo>
                  <a:lnTo>
                    <a:pt x="747" y="24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rgbClr val="D9E5F4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0" name="Freeform 43"/>
            <p:cNvSpPr>
              <a:spLocks/>
            </p:cNvSpPr>
            <p:nvPr/>
          </p:nvSpPr>
          <p:spPr bwMode="auto">
            <a:xfrm>
              <a:off x="4043363" y="2641600"/>
              <a:ext cx="1385887" cy="1322388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400" y="0"/>
                </a:cxn>
                <a:cxn ang="0">
                  <a:pos x="456" y="9"/>
                </a:cxn>
                <a:cxn ang="0">
                  <a:pos x="514" y="24"/>
                </a:cxn>
                <a:cxn ang="0">
                  <a:pos x="571" y="44"/>
                </a:cxn>
                <a:cxn ang="0">
                  <a:pos x="605" y="58"/>
                </a:cxn>
                <a:cxn ang="0">
                  <a:pos x="640" y="69"/>
                </a:cxn>
                <a:cxn ang="0">
                  <a:pos x="672" y="80"/>
                </a:cxn>
                <a:cxn ang="0">
                  <a:pos x="702" y="95"/>
                </a:cxn>
                <a:cxn ang="0">
                  <a:pos x="730" y="113"/>
                </a:cxn>
                <a:cxn ang="0">
                  <a:pos x="754" y="138"/>
                </a:cxn>
                <a:cxn ang="0">
                  <a:pos x="787" y="186"/>
                </a:cxn>
                <a:cxn ang="0">
                  <a:pos x="815" y="237"/>
                </a:cxn>
                <a:cxn ang="0">
                  <a:pos x="838" y="291"/>
                </a:cxn>
                <a:cxn ang="0">
                  <a:pos x="854" y="347"/>
                </a:cxn>
                <a:cxn ang="0">
                  <a:pos x="868" y="401"/>
                </a:cxn>
                <a:cxn ang="0">
                  <a:pos x="873" y="457"/>
                </a:cxn>
                <a:cxn ang="0">
                  <a:pos x="871" y="509"/>
                </a:cxn>
                <a:cxn ang="0">
                  <a:pos x="864" y="559"/>
                </a:cxn>
                <a:cxn ang="0">
                  <a:pos x="851" y="604"/>
                </a:cxn>
                <a:cxn ang="0">
                  <a:pos x="823" y="658"/>
                </a:cxn>
                <a:cxn ang="0">
                  <a:pos x="787" y="705"/>
                </a:cxn>
                <a:cxn ang="0">
                  <a:pos x="746" y="744"/>
                </a:cxn>
                <a:cxn ang="0">
                  <a:pos x="700" y="777"/>
                </a:cxn>
                <a:cxn ang="0">
                  <a:pos x="648" y="802"/>
                </a:cxn>
                <a:cxn ang="0">
                  <a:pos x="592" y="820"/>
                </a:cxn>
                <a:cxn ang="0">
                  <a:pos x="532" y="830"/>
                </a:cxn>
                <a:cxn ang="0">
                  <a:pos x="471" y="833"/>
                </a:cxn>
                <a:cxn ang="0">
                  <a:pos x="408" y="828"/>
                </a:cxn>
                <a:cxn ang="0">
                  <a:pos x="344" y="815"/>
                </a:cxn>
                <a:cxn ang="0">
                  <a:pos x="281" y="792"/>
                </a:cxn>
                <a:cxn ang="0">
                  <a:pos x="233" y="768"/>
                </a:cxn>
                <a:cxn ang="0">
                  <a:pos x="186" y="736"/>
                </a:cxn>
                <a:cxn ang="0">
                  <a:pos x="143" y="703"/>
                </a:cxn>
                <a:cxn ang="0">
                  <a:pos x="106" y="667"/>
                </a:cxn>
                <a:cxn ang="0">
                  <a:pos x="84" y="637"/>
                </a:cxn>
                <a:cxn ang="0">
                  <a:pos x="69" y="606"/>
                </a:cxn>
                <a:cxn ang="0">
                  <a:pos x="57" y="572"/>
                </a:cxn>
                <a:cxn ang="0">
                  <a:pos x="43" y="501"/>
                </a:cxn>
                <a:cxn ang="0">
                  <a:pos x="35" y="468"/>
                </a:cxn>
                <a:cxn ang="0">
                  <a:pos x="22" y="427"/>
                </a:cxn>
                <a:cxn ang="0">
                  <a:pos x="11" y="388"/>
                </a:cxn>
                <a:cxn ang="0">
                  <a:pos x="3" y="348"/>
                </a:cxn>
                <a:cxn ang="0">
                  <a:pos x="0" y="307"/>
                </a:cxn>
                <a:cxn ang="0">
                  <a:pos x="3" y="266"/>
                </a:cxn>
                <a:cxn ang="0">
                  <a:pos x="17" y="223"/>
                </a:cxn>
                <a:cxn ang="0">
                  <a:pos x="43" y="171"/>
                </a:cxn>
                <a:cxn ang="0">
                  <a:pos x="72" y="127"/>
                </a:cxn>
                <a:cxn ang="0">
                  <a:pos x="110" y="89"/>
                </a:cxn>
                <a:cxn ang="0">
                  <a:pos x="149" y="58"/>
                </a:cxn>
                <a:cxn ang="0">
                  <a:pos x="193" y="33"/>
                </a:cxn>
                <a:cxn ang="0">
                  <a:pos x="242" y="15"/>
                </a:cxn>
                <a:cxn ang="0">
                  <a:pos x="292" y="3"/>
                </a:cxn>
                <a:cxn ang="0">
                  <a:pos x="346" y="0"/>
                </a:cxn>
              </a:cxnLst>
              <a:rect l="0" t="0" r="r" b="b"/>
              <a:pathLst>
                <a:path w="873" h="833">
                  <a:moveTo>
                    <a:pt x="346" y="0"/>
                  </a:moveTo>
                  <a:lnTo>
                    <a:pt x="400" y="0"/>
                  </a:lnTo>
                  <a:lnTo>
                    <a:pt x="456" y="9"/>
                  </a:lnTo>
                  <a:lnTo>
                    <a:pt x="514" y="24"/>
                  </a:lnTo>
                  <a:lnTo>
                    <a:pt x="571" y="44"/>
                  </a:lnTo>
                  <a:lnTo>
                    <a:pt x="605" y="58"/>
                  </a:lnTo>
                  <a:lnTo>
                    <a:pt x="640" y="69"/>
                  </a:lnTo>
                  <a:lnTo>
                    <a:pt x="672" y="80"/>
                  </a:lnTo>
                  <a:lnTo>
                    <a:pt x="702" y="95"/>
                  </a:lnTo>
                  <a:lnTo>
                    <a:pt x="730" y="113"/>
                  </a:lnTo>
                  <a:lnTo>
                    <a:pt x="754" y="138"/>
                  </a:lnTo>
                  <a:lnTo>
                    <a:pt x="787" y="186"/>
                  </a:lnTo>
                  <a:lnTo>
                    <a:pt x="815" y="237"/>
                  </a:lnTo>
                  <a:lnTo>
                    <a:pt x="838" y="291"/>
                  </a:lnTo>
                  <a:lnTo>
                    <a:pt x="854" y="347"/>
                  </a:lnTo>
                  <a:lnTo>
                    <a:pt x="868" y="401"/>
                  </a:lnTo>
                  <a:lnTo>
                    <a:pt x="873" y="457"/>
                  </a:lnTo>
                  <a:lnTo>
                    <a:pt x="871" y="509"/>
                  </a:lnTo>
                  <a:lnTo>
                    <a:pt x="864" y="559"/>
                  </a:lnTo>
                  <a:lnTo>
                    <a:pt x="851" y="604"/>
                  </a:lnTo>
                  <a:lnTo>
                    <a:pt x="823" y="658"/>
                  </a:lnTo>
                  <a:lnTo>
                    <a:pt x="787" y="705"/>
                  </a:lnTo>
                  <a:lnTo>
                    <a:pt x="746" y="744"/>
                  </a:lnTo>
                  <a:lnTo>
                    <a:pt x="700" y="777"/>
                  </a:lnTo>
                  <a:lnTo>
                    <a:pt x="648" y="802"/>
                  </a:lnTo>
                  <a:lnTo>
                    <a:pt x="592" y="820"/>
                  </a:lnTo>
                  <a:lnTo>
                    <a:pt x="532" y="830"/>
                  </a:lnTo>
                  <a:lnTo>
                    <a:pt x="471" y="833"/>
                  </a:lnTo>
                  <a:lnTo>
                    <a:pt x="408" y="828"/>
                  </a:lnTo>
                  <a:lnTo>
                    <a:pt x="344" y="815"/>
                  </a:lnTo>
                  <a:lnTo>
                    <a:pt x="281" y="792"/>
                  </a:lnTo>
                  <a:lnTo>
                    <a:pt x="233" y="768"/>
                  </a:lnTo>
                  <a:lnTo>
                    <a:pt x="186" y="736"/>
                  </a:lnTo>
                  <a:lnTo>
                    <a:pt x="143" y="703"/>
                  </a:lnTo>
                  <a:lnTo>
                    <a:pt x="106" y="667"/>
                  </a:lnTo>
                  <a:lnTo>
                    <a:pt x="84" y="637"/>
                  </a:lnTo>
                  <a:lnTo>
                    <a:pt x="69" y="606"/>
                  </a:lnTo>
                  <a:lnTo>
                    <a:pt x="57" y="572"/>
                  </a:lnTo>
                  <a:lnTo>
                    <a:pt x="43" y="501"/>
                  </a:lnTo>
                  <a:lnTo>
                    <a:pt x="35" y="468"/>
                  </a:lnTo>
                  <a:lnTo>
                    <a:pt x="22" y="427"/>
                  </a:lnTo>
                  <a:lnTo>
                    <a:pt x="11" y="388"/>
                  </a:lnTo>
                  <a:lnTo>
                    <a:pt x="3" y="348"/>
                  </a:lnTo>
                  <a:lnTo>
                    <a:pt x="0" y="307"/>
                  </a:lnTo>
                  <a:lnTo>
                    <a:pt x="3" y="266"/>
                  </a:lnTo>
                  <a:lnTo>
                    <a:pt x="17" y="223"/>
                  </a:lnTo>
                  <a:lnTo>
                    <a:pt x="43" y="171"/>
                  </a:lnTo>
                  <a:lnTo>
                    <a:pt x="72" y="127"/>
                  </a:lnTo>
                  <a:lnTo>
                    <a:pt x="110" y="89"/>
                  </a:lnTo>
                  <a:lnTo>
                    <a:pt x="149" y="58"/>
                  </a:lnTo>
                  <a:lnTo>
                    <a:pt x="193" y="33"/>
                  </a:lnTo>
                  <a:lnTo>
                    <a:pt x="242" y="15"/>
                  </a:lnTo>
                  <a:lnTo>
                    <a:pt x="292" y="3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1" name="Freeform 44"/>
            <p:cNvSpPr>
              <a:spLocks/>
            </p:cNvSpPr>
            <p:nvPr/>
          </p:nvSpPr>
          <p:spPr bwMode="auto">
            <a:xfrm>
              <a:off x="4152900" y="2676525"/>
              <a:ext cx="1228725" cy="1190625"/>
            </a:xfrm>
            <a:custGeom>
              <a:avLst/>
              <a:gdLst/>
              <a:ahLst/>
              <a:cxnLst>
                <a:cxn ang="0">
                  <a:pos x="363" y="0"/>
                </a:cxn>
                <a:cxn ang="0">
                  <a:pos x="419" y="4"/>
                </a:cxn>
                <a:cxn ang="0">
                  <a:pos x="473" y="15"/>
                </a:cxn>
                <a:cxn ang="0">
                  <a:pos x="529" y="34"/>
                </a:cxn>
                <a:cxn ang="0">
                  <a:pos x="581" y="62"/>
                </a:cxn>
                <a:cxn ang="0">
                  <a:pos x="627" y="97"/>
                </a:cxn>
                <a:cxn ang="0">
                  <a:pos x="668" y="140"/>
                </a:cxn>
                <a:cxn ang="0">
                  <a:pos x="704" y="187"/>
                </a:cxn>
                <a:cxn ang="0">
                  <a:pos x="731" y="239"/>
                </a:cxn>
                <a:cxn ang="0">
                  <a:pos x="752" y="293"/>
                </a:cxn>
                <a:cxn ang="0">
                  <a:pos x="767" y="347"/>
                </a:cxn>
                <a:cxn ang="0">
                  <a:pos x="774" y="401"/>
                </a:cxn>
                <a:cxn ang="0">
                  <a:pos x="774" y="455"/>
                </a:cxn>
                <a:cxn ang="0">
                  <a:pos x="769" y="505"/>
                </a:cxn>
                <a:cxn ang="0">
                  <a:pos x="754" y="552"/>
                </a:cxn>
                <a:cxn ang="0">
                  <a:pos x="730" y="599"/>
                </a:cxn>
                <a:cxn ang="0">
                  <a:pos x="700" y="640"/>
                </a:cxn>
                <a:cxn ang="0">
                  <a:pos x="663" y="673"/>
                </a:cxn>
                <a:cxn ang="0">
                  <a:pos x="622" y="701"/>
                </a:cxn>
                <a:cxn ang="0">
                  <a:pos x="577" y="724"/>
                </a:cxn>
                <a:cxn ang="0">
                  <a:pos x="529" y="739"/>
                </a:cxn>
                <a:cxn ang="0">
                  <a:pos x="476" y="748"/>
                </a:cxn>
                <a:cxn ang="0">
                  <a:pos x="424" y="750"/>
                </a:cxn>
                <a:cxn ang="0">
                  <a:pos x="368" y="746"/>
                </a:cxn>
                <a:cxn ang="0">
                  <a:pos x="314" y="733"/>
                </a:cxn>
                <a:cxn ang="0">
                  <a:pos x="258" y="714"/>
                </a:cxn>
                <a:cxn ang="0">
                  <a:pos x="201" y="684"/>
                </a:cxn>
                <a:cxn ang="0">
                  <a:pos x="149" y="649"/>
                </a:cxn>
                <a:cxn ang="0">
                  <a:pos x="104" y="606"/>
                </a:cxn>
                <a:cxn ang="0">
                  <a:pos x="67" y="560"/>
                </a:cxn>
                <a:cxn ang="0">
                  <a:pos x="35" y="507"/>
                </a:cxn>
                <a:cxn ang="0">
                  <a:pos x="15" y="453"/>
                </a:cxn>
                <a:cxn ang="0">
                  <a:pos x="2" y="395"/>
                </a:cxn>
                <a:cxn ang="0">
                  <a:pos x="0" y="338"/>
                </a:cxn>
                <a:cxn ang="0">
                  <a:pos x="7" y="278"/>
                </a:cxn>
                <a:cxn ang="0">
                  <a:pos x="26" y="220"/>
                </a:cxn>
                <a:cxn ang="0">
                  <a:pos x="52" y="170"/>
                </a:cxn>
                <a:cxn ang="0">
                  <a:pos x="82" y="127"/>
                </a:cxn>
                <a:cxn ang="0">
                  <a:pos x="119" y="90"/>
                </a:cxn>
                <a:cxn ang="0">
                  <a:pos x="162" y="58"/>
                </a:cxn>
                <a:cxn ang="0">
                  <a:pos x="208" y="34"/>
                </a:cxn>
                <a:cxn ang="0">
                  <a:pos x="257" y="15"/>
                </a:cxn>
                <a:cxn ang="0">
                  <a:pos x="309" y="4"/>
                </a:cxn>
                <a:cxn ang="0">
                  <a:pos x="363" y="0"/>
                </a:cxn>
              </a:cxnLst>
              <a:rect l="0" t="0" r="r" b="b"/>
              <a:pathLst>
                <a:path w="774" h="750">
                  <a:moveTo>
                    <a:pt x="363" y="0"/>
                  </a:moveTo>
                  <a:lnTo>
                    <a:pt x="419" y="4"/>
                  </a:lnTo>
                  <a:lnTo>
                    <a:pt x="473" y="15"/>
                  </a:lnTo>
                  <a:lnTo>
                    <a:pt x="529" y="34"/>
                  </a:lnTo>
                  <a:lnTo>
                    <a:pt x="581" y="62"/>
                  </a:lnTo>
                  <a:lnTo>
                    <a:pt x="627" y="97"/>
                  </a:lnTo>
                  <a:lnTo>
                    <a:pt x="668" y="140"/>
                  </a:lnTo>
                  <a:lnTo>
                    <a:pt x="704" y="187"/>
                  </a:lnTo>
                  <a:lnTo>
                    <a:pt x="731" y="239"/>
                  </a:lnTo>
                  <a:lnTo>
                    <a:pt x="752" y="293"/>
                  </a:lnTo>
                  <a:lnTo>
                    <a:pt x="767" y="347"/>
                  </a:lnTo>
                  <a:lnTo>
                    <a:pt x="774" y="401"/>
                  </a:lnTo>
                  <a:lnTo>
                    <a:pt x="774" y="455"/>
                  </a:lnTo>
                  <a:lnTo>
                    <a:pt x="769" y="505"/>
                  </a:lnTo>
                  <a:lnTo>
                    <a:pt x="754" y="552"/>
                  </a:lnTo>
                  <a:lnTo>
                    <a:pt x="730" y="599"/>
                  </a:lnTo>
                  <a:lnTo>
                    <a:pt x="700" y="640"/>
                  </a:lnTo>
                  <a:lnTo>
                    <a:pt x="663" y="673"/>
                  </a:lnTo>
                  <a:lnTo>
                    <a:pt x="622" y="701"/>
                  </a:lnTo>
                  <a:lnTo>
                    <a:pt x="577" y="724"/>
                  </a:lnTo>
                  <a:lnTo>
                    <a:pt x="529" y="739"/>
                  </a:lnTo>
                  <a:lnTo>
                    <a:pt x="476" y="748"/>
                  </a:lnTo>
                  <a:lnTo>
                    <a:pt x="424" y="750"/>
                  </a:lnTo>
                  <a:lnTo>
                    <a:pt x="368" y="746"/>
                  </a:lnTo>
                  <a:lnTo>
                    <a:pt x="314" y="733"/>
                  </a:lnTo>
                  <a:lnTo>
                    <a:pt x="258" y="714"/>
                  </a:lnTo>
                  <a:lnTo>
                    <a:pt x="201" y="684"/>
                  </a:lnTo>
                  <a:lnTo>
                    <a:pt x="149" y="649"/>
                  </a:lnTo>
                  <a:lnTo>
                    <a:pt x="104" y="606"/>
                  </a:lnTo>
                  <a:lnTo>
                    <a:pt x="67" y="560"/>
                  </a:lnTo>
                  <a:lnTo>
                    <a:pt x="35" y="507"/>
                  </a:lnTo>
                  <a:lnTo>
                    <a:pt x="15" y="453"/>
                  </a:lnTo>
                  <a:lnTo>
                    <a:pt x="2" y="395"/>
                  </a:lnTo>
                  <a:lnTo>
                    <a:pt x="0" y="338"/>
                  </a:lnTo>
                  <a:lnTo>
                    <a:pt x="7" y="278"/>
                  </a:lnTo>
                  <a:lnTo>
                    <a:pt x="26" y="220"/>
                  </a:lnTo>
                  <a:lnTo>
                    <a:pt x="52" y="170"/>
                  </a:lnTo>
                  <a:lnTo>
                    <a:pt x="82" y="127"/>
                  </a:lnTo>
                  <a:lnTo>
                    <a:pt x="119" y="90"/>
                  </a:lnTo>
                  <a:lnTo>
                    <a:pt x="162" y="58"/>
                  </a:lnTo>
                  <a:lnTo>
                    <a:pt x="208" y="34"/>
                  </a:lnTo>
                  <a:lnTo>
                    <a:pt x="257" y="15"/>
                  </a:lnTo>
                  <a:lnTo>
                    <a:pt x="309" y="4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FFD7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2" name="Freeform 45"/>
            <p:cNvSpPr>
              <a:spLocks/>
            </p:cNvSpPr>
            <p:nvPr/>
          </p:nvSpPr>
          <p:spPr bwMode="auto">
            <a:xfrm>
              <a:off x="4022725" y="2628900"/>
              <a:ext cx="1211262" cy="1098550"/>
            </a:xfrm>
            <a:custGeom>
              <a:avLst/>
              <a:gdLst/>
              <a:ahLst/>
              <a:cxnLst>
                <a:cxn ang="0">
                  <a:pos x="411" y="0"/>
                </a:cxn>
                <a:cxn ang="0">
                  <a:pos x="475" y="4"/>
                </a:cxn>
                <a:cxn ang="0">
                  <a:pos x="540" y="17"/>
                </a:cxn>
                <a:cxn ang="0">
                  <a:pos x="603" y="38"/>
                </a:cxn>
                <a:cxn ang="0">
                  <a:pos x="648" y="60"/>
                </a:cxn>
                <a:cxn ang="0">
                  <a:pos x="683" y="82"/>
                </a:cxn>
                <a:cxn ang="0">
                  <a:pos x="713" y="108"/>
                </a:cxn>
                <a:cxn ang="0">
                  <a:pos x="741" y="135"/>
                </a:cxn>
                <a:cxn ang="0">
                  <a:pos x="763" y="164"/>
                </a:cxn>
                <a:cxn ang="0">
                  <a:pos x="759" y="207"/>
                </a:cxn>
                <a:cxn ang="0">
                  <a:pos x="748" y="245"/>
                </a:cxn>
                <a:cxn ang="0">
                  <a:pos x="732" y="274"/>
                </a:cxn>
                <a:cxn ang="0">
                  <a:pos x="709" y="300"/>
                </a:cxn>
                <a:cxn ang="0">
                  <a:pos x="681" y="321"/>
                </a:cxn>
                <a:cxn ang="0">
                  <a:pos x="650" y="336"/>
                </a:cxn>
                <a:cxn ang="0">
                  <a:pos x="614" y="349"/>
                </a:cxn>
                <a:cxn ang="0">
                  <a:pos x="577" y="356"/>
                </a:cxn>
                <a:cxn ang="0">
                  <a:pos x="538" y="362"/>
                </a:cxn>
                <a:cxn ang="0">
                  <a:pos x="497" y="364"/>
                </a:cxn>
                <a:cxn ang="0">
                  <a:pos x="458" y="364"/>
                </a:cxn>
                <a:cxn ang="0">
                  <a:pos x="380" y="360"/>
                </a:cxn>
                <a:cxn ang="0">
                  <a:pos x="344" y="356"/>
                </a:cxn>
                <a:cxn ang="0">
                  <a:pos x="313" y="351"/>
                </a:cxn>
                <a:cxn ang="0">
                  <a:pos x="285" y="345"/>
                </a:cxn>
                <a:cxn ang="0">
                  <a:pos x="262" y="342"/>
                </a:cxn>
                <a:cxn ang="0">
                  <a:pos x="244" y="338"/>
                </a:cxn>
                <a:cxn ang="0">
                  <a:pos x="232" y="336"/>
                </a:cxn>
                <a:cxn ang="0">
                  <a:pos x="229" y="334"/>
                </a:cxn>
                <a:cxn ang="0">
                  <a:pos x="240" y="394"/>
                </a:cxn>
                <a:cxn ang="0">
                  <a:pos x="246" y="448"/>
                </a:cxn>
                <a:cxn ang="0">
                  <a:pos x="244" y="496"/>
                </a:cxn>
                <a:cxn ang="0">
                  <a:pos x="236" y="539"/>
                </a:cxn>
                <a:cxn ang="0">
                  <a:pos x="225" y="578"/>
                </a:cxn>
                <a:cxn ang="0">
                  <a:pos x="210" y="612"/>
                </a:cxn>
                <a:cxn ang="0">
                  <a:pos x="192" y="640"/>
                </a:cxn>
                <a:cxn ang="0">
                  <a:pos x="173" y="662"/>
                </a:cxn>
                <a:cxn ang="0">
                  <a:pos x="152" y="679"/>
                </a:cxn>
                <a:cxn ang="0">
                  <a:pos x="134" y="692"/>
                </a:cxn>
                <a:cxn ang="0">
                  <a:pos x="113" y="666"/>
                </a:cxn>
                <a:cxn ang="0">
                  <a:pos x="98" y="636"/>
                </a:cxn>
                <a:cxn ang="0">
                  <a:pos x="76" y="573"/>
                </a:cxn>
                <a:cxn ang="0">
                  <a:pos x="65" y="543"/>
                </a:cxn>
                <a:cxn ang="0">
                  <a:pos x="28" y="465"/>
                </a:cxn>
                <a:cxn ang="0">
                  <a:pos x="13" y="427"/>
                </a:cxn>
                <a:cxn ang="0">
                  <a:pos x="2" y="388"/>
                </a:cxn>
                <a:cxn ang="0">
                  <a:pos x="0" y="345"/>
                </a:cxn>
                <a:cxn ang="0">
                  <a:pos x="9" y="297"/>
                </a:cxn>
                <a:cxn ang="0">
                  <a:pos x="26" y="250"/>
                </a:cxn>
                <a:cxn ang="0">
                  <a:pos x="54" y="194"/>
                </a:cxn>
                <a:cxn ang="0">
                  <a:pos x="91" y="144"/>
                </a:cxn>
                <a:cxn ang="0">
                  <a:pos x="134" y="101"/>
                </a:cxn>
                <a:cxn ang="0">
                  <a:pos x="180" y="66"/>
                </a:cxn>
                <a:cxn ang="0">
                  <a:pos x="234" y="38"/>
                </a:cxn>
                <a:cxn ang="0">
                  <a:pos x="290" y="17"/>
                </a:cxn>
                <a:cxn ang="0">
                  <a:pos x="350" y="4"/>
                </a:cxn>
                <a:cxn ang="0">
                  <a:pos x="411" y="0"/>
                </a:cxn>
              </a:cxnLst>
              <a:rect l="0" t="0" r="r" b="b"/>
              <a:pathLst>
                <a:path w="763" h="692">
                  <a:moveTo>
                    <a:pt x="411" y="0"/>
                  </a:moveTo>
                  <a:lnTo>
                    <a:pt x="475" y="4"/>
                  </a:lnTo>
                  <a:lnTo>
                    <a:pt x="540" y="17"/>
                  </a:lnTo>
                  <a:lnTo>
                    <a:pt x="603" y="38"/>
                  </a:lnTo>
                  <a:lnTo>
                    <a:pt x="648" y="60"/>
                  </a:lnTo>
                  <a:lnTo>
                    <a:pt x="683" y="82"/>
                  </a:lnTo>
                  <a:lnTo>
                    <a:pt x="713" y="108"/>
                  </a:lnTo>
                  <a:lnTo>
                    <a:pt x="741" y="135"/>
                  </a:lnTo>
                  <a:lnTo>
                    <a:pt x="763" y="164"/>
                  </a:lnTo>
                  <a:lnTo>
                    <a:pt x="759" y="207"/>
                  </a:lnTo>
                  <a:lnTo>
                    <a:pt x="748" y="245"/>
                  </a:lnTo>
                  <a:lnTo>
                    <a:pt x="732" y="274"/>
                  </a:lnTo>
                  <a:lnTo>
                    <a:pt x="709" y="300"/>
                  </a:lnTo>
                  <a:lnTo>
                    <a:pt x="681" y="321"/>
                  </a:lnTo>
                  <a:lnTo>
                    <a:pt x="650" y="336"/>
                  </a:lnTo>
                  <a:lnTo>
                    <a:pt x="614" y="349"/>
                  </a:lnTo>
                  <a:lnTo>
                    <a:pt x="577" y="356"/>
                  </a:lnTo>
                  <a:lnTo>
                    <a:pt x="538" y="362"/>
                  </a:lnTo>
                  <a:lnTo>
                    <a:pt x="497" y="364"/>
                  </a:lnTo>
                  <a:lnTo>
                    <a:pt x="458" y="364"/>
                  </a:lnTo>
                  <a:lnTo>
                    <a:pt x="380" y="360"/>
                  </a:lnTo>
                  <a:lnTo>
                    <a:pt x="344" y="356"/>
                  </a:lnTo>
                  <a:lnTo>
                    <a:pt x="313" y="351"/>
                  </a:lnTo>
                  <a:lnTo>
                    <a:pt x="285" y="345"/>
                  </a:lnTo>
                  <a:lnTo>
                    <a:pt x="262" y="342"/>
                  </a:lnTo>
                  <a:lnTo>
                    <a:pt x="244" y="338"/>
                  </a:lnTo>
                  <a:lnTo>
                    <a:pt x="232" y="336"/>
                  </a:lnTo>
                  <a:lnTo>
                    <a:pt x="229" y="334"/>
                  </a:lnTo>
                  <a:lnTo>
                    <a:pt x="240" y="394"/>
                  </a:lnTo>
                  <a:lnTo>
                    <a:pt x="246" y="448"/>
                  </a:lnTo>
                  <a:lnTo>
                    <a:pt x="244" y="496"/>
                  </a:lnTo>
                  <a:lnTo>
                    <a:pt x="236" y="539"/>
                  </a:lnTo>
                  <a:lnTo>
                    <a:pt x="225" y="578"/>
                  </a:lnTo>
                  <a:lnTo>
                    <a:pt x="210" y="612"/>
                  </a:lnTo>
                  <a:lnTo>
                    <a:pt x="192" y="640"/>
                  </a:lnTo>
                  <a:lnTo>
                    <a:pt x="173" y="662"/>
                  </a:lnTo>
                  <a:lnTo>
                    <a:pt x="152" y="679"/>
                  </a:lnTo>
                  <a:lnTo>
                    <a:pt x="134" y="692"/>
                  </a:lnTo>
                  <a:lnTo>
                    <a:pt x="113" y="666"/>
                  </a:lnTo>
                  <a:lnTo>
                    <a:pt x="98" y="636"/>
                  </a:lnTo>
                  <a:lnTo>
                    <a:pt x="76" y="573"/>
                  </a:lnTo>
                  <a:lnTo>
                    <a:pt x="65" y="543"/>
                  </a:lnTo>
                  <a:lnTo>
                    <a:pt x="28" y="465"/>
                  </a:lnTo>
                  <a:lnTo>
                    <a:pt x="13" y="427"/>
                  </a:lnTo>
                  <a:lnTo>
                    <a:pt x="2" y="388"/>
                  </a:lnTo>
                  <a:lnTo>
                    <a:pt x="0" y="345"/>
                  </a:lnTo>
                  <a:lnTo>
                    <a:pt x="9" y="297"/>
                  </a:lnTo>
                  <a:lnTo>
                    <a:pt x="26" y="250"/>
                  </a:lnTo>
                  <a:lnTo>
                    <a:pt x="54" y="194"/>
                  </a:lnTo>
                  <a:lnTo>
                    <a:pt x="91" y="144"/>
                  </a:lnTo>
                  <a:lnTo>
                    <a:pt x="134" y="101"/>
                  </a:lnTo>
                  <a:lnTo>
                    <a:pt x="180" y="66"/>
                  </a:lnTo>
                  <a:lnTo>
                    <a:pt x="234" y="38"/>
                  </a:lnTo>
                  <a:lnTo>
                    <a:pt x="290" y="17"/>
                  </a:lnTo>
                  <a:lnTo>
                    <a:pt x="350" y="4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E6934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3" name="Freeform 46"/>
            <p:cNvSpPr>
              <a:spLocks/>
            </p:cNvSpPr>
            <p:nvPr/>
          </p:nvSpPr>
          <p:spPr bwMode="auto">
            <a:xfrm>
              <a:off x="4019550" y="2605088"/>
              <a:ext cx="1220787" cy="1101725"/>
            </a:xfrm>
            <a:custGeom>
              <a:avLst/>
              <a:gdLst/>
              <a:ahLst/>
              <a:cxnLst>
                <a:cxn ang="0">
                  <a:pos x="385" y="0"/>
                </a:cxn>
                <a:cxn ang="0">
                  <a:pos x="443" y="2"/>
                </a:cxn>
                <a:cxn ang="0">
                  <a:pos x="501" y="12"/>
                </a:cxn>
                <a:cxn ang="0">
                  <a:pos x="557" y="26"/>
                </a:cxn>
                <a:cxn ang="0">
                  <a:pos x="613" y="47"/>
                </a:cxn>
                <a:cxn ang="0">
                  <a:pos x="657" y="67"/>
                </a:cxn>
                <a:cxn ang="0">
                  <a:pos x="693" y="86"/>
                </a:cxn>
                <a:cxn ang="0">
                  <a:pos x="721" y="109"/>
                </a:cxn>
                <a:cxn ang="0">
                  <a:pos x="747" y="133"/>
                </a:cxn>
                <a:cxn ang="0">
                  <a:pos x="769" y="161"/>
                </a:cxn>
                <a:cxn ang="0">
                  <a:pos x="765" y="204"/>
                </a:cxn>
                <a:cxn ang="0">
                  <a:pos x="754" y="241"/>
                </a:cxn>
                <a:cxn ang="0">
                  <a:pos x="737" y="271"/>
                </a:cxn>
                <a:cxn ang="0">
                  <a:pos x="715" y="297"/>
                </a:cxn>
                <a:cxn ang="0">
                  <a:pos x="687" y="317"/>
                </a:cxn>
                <a:cxn ang="0">
                  <a:pos x="655" y="332"/>
                </a:cxn>
                <a:cxn ang="0">
                  <a:pos x="620" y="345"/>
                </a:cxn>
                <a:cxn ang="0">
                  <a:pos x="581" y="353"/>
                </a:cxn>
                <a:cxn ang="0">
                  <a:pos x="542" y="358"/>
                </a:cxn>
                <a:cxn ang="0">
                  <a:pos x="503" y="360"/>
                </a:cxn>
                <a:cxn ang="0">
                  <a:pos x="462" y="360"/>
                </a:cxn>
                <a:cxn ang="0">
                  <a:pos x="423" y="358"/>
                </a:cxn>
                <a:cxn ang="0">
                  <a:pos x="385" y="357"/>
                </a:cxn>
                <a:cxn ang="0">
                  <a:pos x="350" y="353"/>
                </a:cxn>
                <a:cxn ang="0">
                  <a:pos x="316" y="347"/>
                </a:cxn>
                <a:cxn ang="0">
                  <a:pos x="288" y="342"/>
                </a:cxn>
                <a:cxn ang="0">
                  <a:pos x="266" y="338"/>
                </a:cxn>
                <a:cxn ang="0">
                  <a:pos x="248" y="334"/>
                </a:cxn>
                <a:cxn ang="0">
                  <a:pos x="236" y="332"/>
                </a:cxn>
                <a:cxn ang="0">
                  <a:pos x="233" y="330"/>
                </a:cxn>
                <a:cxn ang="0">
                  <a:pos x="246" y="392"/>
                </a:cxn>
                <a:cxn ang="0">
                  <a:pos x="251" y="448"/>
                </a:cxn>
                <a:cxn ang="0">
                  <a:pos x="249" y="498"/>
                </a:cxn>
                <a:cxn ang="0">
                  <a:pos x="242" y="541"/>
                </a:cxn>
                <a:cxn ang="0">
                  <a:pos x="231" y="580"/>
                </a:cxn>
                <a:cxn ang="0">
                  <a:pos x="216" y="612"/>
                </a:cxn>
                <a:cxn ang="0">
                  <a:pos x="199" y="640"/>
                </a:cxn>
                <a:cxn ang="0">
                  <a:pos x="180" y="660"/>
                </a:cxn>
                <a:cxn ang="0">
                  <a:pos x="160" y="677"/>
                </a:cxn>
                <a:cxn ang="0">
                  <a:pos x="141" y="688"/>
                </a:cxn>
                <a:cxn ang="0">
                  <a:pos x="123" y="694"/>
                </a:cxn>
                <a:cxn ang="0">
                  <a:pos x="78" y="640"/>
                </a:cxn>
                <a:cxn ang="0">
                  <a:pos x="43" y="578"/>
                </a:cxn>
                <a:cxn ang="0">
                  <a:pos x="17" y="513"/>
                </a:cxn>
                <a:cxn ang="0">
                  <a:pos x="4" y="444"/>
                </a:cxn>
                <a:cxn ang="0">
                  <a:pos x="0" y="371"/>
                </a:cxn>
                <a:cxn ang="0">
                  <a:pos x="9" y="299"/>
                </a:cxn>
                <a:cxn ang="0">
                  <a:pos x="32" y="222"/>
                </a:cxn>
                <a:cxn ang="0">
                  <a:pos x="48" y="187"/>
                </a:cxn>
                <a:cxn ang="0">
                  <a:pos x="67" y="159"/>
                </a:cxn>
                <a:cxn ang="0">
                  <a:pos x="84" y="138"/>
                </a:cxn>
                <a:cxn ang="0">
                  <a:pos x="99" y="125"/>
                </a:cxn>
                <a:cxn ang="0">
                  <a:pos x="108" y="116"/>
                </a:cxn>
                <a:cxn ang="0">
                  <a:pos x="112" y="114"/>
                </a:cxn>
                <a:cxn ang="0">
                  <a:pos x="123" y="101"/>
                </a:cxn>
                <a:cxn ang="0">
                  <a:pos x="140" y="84"/>
                </a:cxn>
                <a:cxn ang="0">
                  <a:pos x="158" y="67"/>
                </a:cxn>
                <a:cxn ang="0">
                  <a:pos x="179" y="53"/>
                </a:cxn>
                <a:cxn ang="0">
                  <a:pos x="225" y="30"/>
                </a:cxn>
                <a:cxn ang="0">
                  <a:pos x="275" y="13"/>
                </a:cxn>
                <a:cxn ang="0">
                  <a:pos x="329" y="4"/>
                </a:cxn>
                <a:cxn ang="0">
                  <a:pos x="385" y="0"/>
                </a:cxn>
              </a:cxnLst>
              <a:rect l="0" t="0" r="r" b="b"/>
              <a:pathLst>
                <a:path w="769" h="694">
                  <a:moveTo>
                    <a:pt x="385" y="0"/>
                  </a:moveTo>
                  <a:lnTo>
                    <a:pt x="443" y="2"/>
                  </a:lnTo>
                  <a:lnTo>
                    <a:pt x="501" y="12"/>
                  </a:lnTo>
                  <a:lnTo>
                    <a:pt x="557" y="26"/>
                  </a:lnTo>
                  <a:lnTo>
                    <a:pt x="613" y="47"/>
                  </a:lnTo>
                  <a:lnTo>
                    <a:pt x="657" y="67"/>
                  </a:lnTo>
                  <a:lnTo>
                    <a:pt x="693" y="86"/>
                  </a:lnTo>
                  <a:lnTo>
                    <a:pt x="721" y="109"/>
                  </a:lnTo>
                  <a:lnTo>
                    <a:pt x="747" y="133"/>
                  </a:lnTo>
                  <a:lnTo>
                    <a:pt x="769" y="161"/>
                  </a:lnTo>
                  <a:lnTo>
                    <a:pt x="765" y="204"/>
                  </a:lnTo>
                  <a:lnTo>
                    <a:pt x="754" y="241"/>
                  </a:lnTo>
                  <a:lnTo>
                    <a:pt x="737" y="271"/>
                  </a:lnTo>
                  <a:lnTo>
                    <a:pt x="715" y="297"/>
                  </a:lnTo>
                  <a:lnTo>
                    <a:pt x="687" y="317"/>
                  </a:lnTo>
                  <a:lnTo>
                    <a:pt x="655" y="332"/>
                  </a:lnTo>
                  <a:lnTo>
                    <a:pt x="620" y="345"/>
                  </a:lnTo>
                  <a:lnTo>
                    <a:pt x="581" y="353"/>
                  </a:lnTo>
                  <a:lnTo>
                    <a:pt x="542" y="358"/>
                  </a:lnTo>
                  <a:lnTo>
                    <a:pt x="503" y="360"/>
                  </a:lnTo>
                  <a:lnTo>
                    <a:pt x="462" y="360"/>
                  </a:lnTo>
                  <a:lnTo>
                    <a:pt x="423" y="358"/>
                  </a:lnTo>
                  <a:lnTo>
                    <a:pt x="385" y="357"/>
                  </a:lnTo>
                  <a:lnTo>
                    <a:pt x="350" y="353"/>
                  </a:lnTo>
                  <a:lnTo>
                    <a:pt x="316" y="347"/>
                  </a:lnTo>
                  <a:lnTo>
                    <a:pt x="288" y="342"/>
                  </a:lnTo>
                  <a:lnTo>
                    <a:pt x="266" y="338"/>
                  </a:lnTo>
                  <a:lnTo>
                    <a:pt x="248" y="334"/>
                  </a:lnTo>
                  <a:lnTo>
                    <a:pt x="236" y="332"/>
                  </a:lnTo>
                  <a:lnTo>
                    <a:pt x="233" y="330"/>
                  </a:lnTo>
                  <a:lnTo>
                    <a:pt x="246" y="392"/>
                  </a:lnTo>
                  <a:lnTo>
                    <a:pt x="251" y="448"/>
                  </a:lnTo>
                  <a:lnTo>
                    <a:pt x="249" y="498"/>
                  </a:lnTo>
                  <a:lnTo>
                    <a:pt x="242" y="541"/>
                  </a:lnTo>
                  <a:lnTo>
                    <a:pt x="231" y="580"/>
                  </a:lnTo>
                  <a:lnTo>
                    <a:pt x="216" y="612"/>
                  </a:lnTo>
                  <a:lnTo>
                    <a:pt x="199" y="640"/>
                  </a:lnTo>
                  <a:lnTo>
                    <a:pt x="180" y="660"/>
                  </a:lnTo>
                  <a:lnTo>
                    <a:pt x="160" y="677"/>
                  </a:lnTo>
                  <a:lnTo>
                    <a:pt x="141" y="688"/>
                  </a:lnTo>
                  <a:lnTo>
                    <a:pt x="123" y="694"/>
                  </a:lnTo>
                  <a:lnTo>
                    <a:pt x="78" y="640"/>
                  </a:lnTo>
                  <a:lnTo>
                    <a:pt x="43" y="578"/>
                  </a:lnTo>
                  <a:lnTo>
                    <a:pt x="17" y="513"/>
                  </a:lnTo>
                  <a:lnTo>
                    <a:pt x="4" y="444"/>
                  </a:lnTo>
                  <a:lnTo>
                    <a:pt x="0" y="371"/>
                  </a:lnTo>
                  <a:lnTo>
                    <a:pt x="9" y="299"/>
                  </a:lnTo>
                  <a:lnTo>
                    <a:pt x="32" y="222"/>
                  </a:lnTo>
                  <a:lnTo>
                    <a:pt x="48" y="187"/>
                  </a:lnTo>
                  <a:lnTo>
                    <a:pt x="67" y="159"/>
                  </a:lnTo>
                  <a:lnTo>
                    <a:pt x="84" y="138"/>
                  </a:lnTo>
                  <a:lnTo>
                    <a:pt x="99" y="125"/>
                  </a:lnTo>
                  <a:lnTo>
                    <a:pt x="108" y="116"/>
                  </a:lnTo>
                  <a:lnTo>
                    <a:pt x="112" y="114"/>
                  </a:lnTo>
                  <a:lnTo>
                    <a:pt x="123" y="101"/>
                  </a:lnTo>
                  <a:lnTo>
                    <a:pt x="140" y="84"/>
                  </a:lnTo>
                  <a:lnTo>
                    <a:pt x="158" y="67"/>
                  </a:lnTo>
                  <a:lnTo>
                    <a:pt x="179" y="53"/>
                  </a:lnTo>
                  <a:lnTo>
                    <a:pt x="225" y="30"/>
                  </a:lnTo>
                  <a:lnTo>
                    <a:pt x="275" y="13"/>
                  </a:lnTo>
                  <a:lnTo>
                    <a:pt x="329" y="4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38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4" name="Freeform 47"/>
            <p:cNvSpPr>
              <a:spLocks/>
            </p:cNvSpPr>
            <p:nvPr/>
          </p:nvSpPr>
          <p:spPr bwMode="auto">
            <a:xfrm>
              <a:off x="4699000" y="4138613"/>
              <a:ext cx="277812" cy="169863"/>
            </a:xfrm>
            <a:custGeom>
              <a:avLst/>
              <a:gdLst/>
              <a:ahLst/>
              <a:cxnLst>
                <a:cxn ang="0">
                  <a:pos x="175" y="0"/>
                </a:cxn>
                <a:cxn ang="0">
                  <a:pos x="138" y="105"/>
                </a:cxn>
                <a:cxn ang="0">
                  <a:pos x="91" y="107"/>
                </a:cxn>
                <a:cxn ang="0">
                  <a:pos x="0" y="8"/>
                </a:cxn>
                <a:cxn ang="0">
                  <a:pos x="84" y="4"/>
                </a:cxn>
                <a:cxn ang="0">
                  <a:pos x="175" y="0"/>
                </a:cxn>
              </a:cxnLst>
              <a:rect l="0" t="0" r="r" b="b"/>
              <a:pathLst>
                <a:path w="175" h="107">
                  <a:moveTo>
                    <a:pt x="175" y="0"/>
                  </a:moveTo>
                  <a:lnTo>
                    <a:pt x="138" y="105"/>
                  </a:lnTo>
                  <a:lnTo>
                    <a:pt x="91" y="107"/>
                  </a:lnTo>
                  <a:lnTo>
                    <a:pt x="0" y="8"/>
                  </a:lnTo>
                  <a:lnTo>
                    <a:pt x="84" y="4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5" name="Freeform 48"/>
            <p:cNvSpPr>
              <a:spLocks/>
            </p:cNvSpPr>
            <p:nvPr/>
          </p:nvSpPr>
          <p:spPr bwMode="auto">
            <a:xfrm>
              <a:off x="4832350" y="4278313"/>
              <a:ext cx="250825" cy="9652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65" y="56"/>
                </a:cxn>
                <a:cxn ang="0">
                  <a:pos x="82" y="116"/>
                </a:cxn>
                <a:cxn ang="0">
                  <a:pos x="108" y="231"/>
                </a:cxn>
                <a:cxn ang="0">
                  <a:pos x="119" y="287"/>
                </a:cxn>
                <a:cxn ang="0">
                  <a:pos x="130" y="339"/>
                </a:cxn>
                <a:cxn ang="0">
                  <a:pos x="138" y="386"/>
                </a:cxn>
                <a:cxn ang="0">
                  <a:pos x="145" y="427"/>
                </a:cxn>
                <a:cxn ang="0">
                  <a:pos x="151" y="462"/>
                </a:cxn>
                <a:cxn ang="0">
                  <a:pos x="155" y="488"/>
                </a:cxn>
                <a:cxn ang="0">
                  <a:pos x="158" y="505"/>
                </a:cxn>
                <a:cxn ang="0">
                  <a:pos x="158" y="511"/>
                </a:cxn>
                <a:cxn ang="0">
                  <a:pos x="82" y="608"/>
                </a:cxn>
                <a:cxn ang="0">
                  <a:pos x="0" y="520"/>
                </a:cxn>
                <a:cxn ang="0">
                  <a:pos x="4" y="470"/>
                </a:cxn>
                <a:cxn ang="0">
                  <a:pos x="6" y="416"/>
                </a:cxn>
                <a:cxn ang="0">
                  <a:pos x="7" y="360"/>
                </a:cxn>
                <a:cxn ang="0">
                  <a:pos x="7" y="246"/>
                </a:cxn>
                <a:cxn ang="0">
                  <a:pos x="9" y="192"/>
                </a:cxn>
                <a:cxn ang="0">
                  <a:pos x="9" y="95"/>
                </a:cxn>
                <a:cxn ang="0">
                  <a:pos x="7" y="58"/>
                </a:cxn>
                <a:cxn ang="0">
                  <a:pos x="7" y="4"/>
                </a:cxn>
                <a:cxn ang="0">
                  <a:pos x="48" y="0"/>
                </a:cxn>
              </a:cxnLst>
              <a:rect l="0" t="0" r="r" b="b"/>
              <a:pathLst>
                <a:path w="158" h="608">
                  <a:moveTo>
                    <a:pt x="48" y="0"/>
                  </a:moveTo>
                  <a:lnTo>
                    <a:pt x="65" y="56"/>
                  </a:lnTo>
                  <a:lnTo>
                    <a:pt x="82" y="116"/>
                  </a:lnTo>
                  <a:lnTo>
                    <a:pt x="108" y="231"/>
                  </a:lnTo>
                  <a:lnTo>
                    <a:pt x="119" y="287"/>
                  </a:lnTo>
                  <a:lnTo>
                    <a:pt x="130" y="339"/>
                  </a:lnTo>
                  <a:lnTo>
                    <a:pt x="138" y="386"/>
                  </a:lnTo>
                  <a:lnTo>
                    <a:pt x="145" y="427"/>
                  </a:lnTo>
                  <a:lnTo>
                    <a:pt x="151" y="462"/>
                  </a:lnTo>
                  <a:lnTo>
                    <a:pt x="155" y="488"/>
                  </a:lnTo>
                  <a:lnTo>
                    <a:pt x="158" y="505"/>
                  </a:lnTo>
                  <a:lnTo>
                    <a:pt x="158" y="511"/>
                  </a:lnTo>
                  <a:lnTo>
                    <a:pt x="82" y="608"/>
                  </a:lnTo>
                  <a:lnTo>
                    <a:pt x="0" y="520"/>
                  </a:lnTo>
                  <a:lnTo>
                    <a:pt x="4" y="470"/>
                  </a:lnTo>
                  <a:lnTo>
                    <a:pt x="6" y="416"/>
                  </a:lnTo>
                  <a:lnTo>
                    <a:pt x="7" y="360"/>
                  </a:lnTo>
                  <a:lnTo>
                    <a:pt x="7" y="246"/>
                  </a:lnTo>
                  <a:lnTo>
                    <a:pt x="9" y="192"/>
                  </a:lnTo>
                  <a:lnTo>
                    <a:pt x="9" y="95"/>
                  </a:lnTo>
                  <a:lnTo>
                    <a:pt x="7" y="58"/>
                  </a:lnTo>
                  <a:lnTo>
                    <a:pt x="7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A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6" name="Freeform 49"/>
            <p:cNvSpPr>
              <a:spLocks/>
            </p:cNvSpPr>
            <p:nvPr/>
          </p:nvSpPr>
          <p:spPr bwMode="auto">
            <a:xfrm>
              <a:off x="4229100" y="2682875"/>
              <a:ext cx="892175" cy="41751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415" y="2"/>
                </a:cxn>
                <a:cxn ang="0">
                  <a:pos x="430" y="5"/>
                </a:cxn>
                <a:cxn ang="0">
                  <a:pos x="451" y="11"/>
                </a:cxn>
                <a:cxn ang="0">
                  <a:pos x="475" y="20"/>
                </a:cxn>
                <a:cxn ang="0">
                  <a:pos x="501" y="33"/>
                </a:cxn>
                <a:cxn ang="0">
                  <a:pos x="525" y="50"/>
                </a:cxn>
                <a:cxn ang="0">
                  <a:pos x="546" y="71"/>
                </a:cxn>
                <a:cxn ang="0">
                  <a:pos x="559" y="95"/>
                </a:cxn>
                <a:cxn ang="0">
                  <a:pos x="562" y="112"/>
                </a:cxn>
                <a:cxn ang="0">
                  <a:pos x="562" y="132"/>
                </a:cxn>
                <a:cxn ang="0">
                  <a:pos x="559" y="153"/>
                </a:cxn>
                <a:cxn ang="0">
                  <a:pos x="551" y="175"/>
                </a:cxn>
                <a:cxn ang="0">
                  <a:pos x="536" y="196"/>
                </a:cxn>
                <a:cxn ang="0">
                  <a:pos x="518" y="216"/>
                </a:cxn>
                <a:cxn ang="0">
                  <a:pos x="492" y="233"/>
                </a:cxn>
                <a:cxn ang="0">
                  <a:pos x="458" y="248"/>
                </a:cxn>
                <a:cxn ang="0">
                  <a:pos x="419" y="257"/>
                </a:cxn>
                <a:cxn ang="0">
                  <a:pos x="371" y="263"/>
                </a:cxn>
                <a:cxn ang="0">
                  <a:pos x="302" y="263"/>
                </a:cxn>
                <a:cxn ang="0">
                  <a:pos x="240" y="259"/>
                </a:cxn>
                <a:cxn ang="0">
                  <a:pos x="184" y="252"/>
                </a:cxn>
                <a:cxn ang="0">
                  <a:pos x="136" y="240"/>
                </a:cxn>
                <a:cxn ang="0">
                  <a:pos x="95" y="227"/>
                </a:cxn>
                <a:cxn ang="0">
                  <a:pos x="62" y="214"/>
                </a:cxn>
                <a:cxn ang="0">
                  <a:pos x="35" y="203"/>
                </a:cxn>
                <a:cxn ang="0">
                  <a:pos x="15" y="192"/>
                </a:cxn>
                <a:cxn ang="0">
                  <a:pos x="4" y="184"/>
                </a:cxn>
                <a:cxn ang="0">
                  <a:pos x="0" y="183"/>
                </a:cxn>
                <a:cxn ang="0">
                  <a:pos x="63" y="190"/>
                </a:cxn>
                <a:cxn ang="0">
                  <a:pos x="119" y="192"/>
                </a:cxn>
                <a:cxn ang="0">
                  <a:pos x="170" y="186"/>
                </a:cxn>
                <a:cxn ang="0">
                  <a:pos x="214" y="175"/>
                </a:cxn>
                <a:cxn ang="0">
                  <a:pos x="253" y="160"/>
                </a:cxn>
                <a:cxn ang="0">
                  <a:pos x="287" y="143"/>
                </a:cxn>
                <a:cxn ang="0">
                  <a:pos x="317" y="123"/>
                </a:cxn>
                <a:cxn ang="0">
                  <a:pos x="341" y="102"/>
                </a:cxn>
                <a:cxn ang="0">
                  <a:pos x="361" y="80"/>
                </a:cxn>
                <a:cxn ang="0">
                  <a:pos x="376" y="60"/>
                </a:cxn>
                <a:cxn ang="0">
                  <a:pos x="389" y="41"/>
                </a:cxn>
                <a:cxn ang="0">
                  <a:pos x="399" y="24"/>
                </a:cxn>
                <a:cxn ang="0">
                  <a:pos x="404" y="11"/>
                </a:cxn>
                <a:cxn ang="0">
                  <a:pos x="410" y="0"/>
                </a:cxn>
              </a:cxnLst>
              <a:rect l="0" t="0" r="r" b="b"/>
              <a:pathLst>
                <a:path w="562" h="263">
                  <a:moveTo>
                    <a:pt x="410" y="0"/>
                  </a:moveTo>
                  <a:lnTo>
                    <a:pt x="415" y="2"/>
                  </a:lnTo>
                  <a:lnTo>
                    <a:pt x="430" y="5"/>
                  </a:lnTo>
                  <a:lnTo>
                    <a:pt x="451" y="11"/>
                  </a:lnTo>
                  <a:lnTo>
                    <a:pt x="475" y="20"/>
                  </a:lnTo>
                  <a:lnTo>
                    <a:pt x="501" y="33"/>
                  </a:lnTo>
                  <a:lnTo>
                    <a:pt x="525" y="50"/>
                  </a:lnTo>
                  <a:lnTo>
                    <a:pt x="546" y="71"/>
                  </a:lnTo>
                  <a:lnTo>
                    <a:pt x="559" y="95"/>
                  </a:lnTo>
                  <a:lnTo>
                    <a:pt x="562" y="112"/>
                  </a:lnTo>
                  <a:lnTo>
                    <a:pt x="562" y="132"/>
                  </a:lnTo>
                  <a:lnTo>
                    <a:pt x="559" y="153"/>
                  </a:lnTo>
                  <a:lnTo>
                    <a:pt x="551" y="175"/>
                  </a:lnTo>
                  <a:lnTo>
                    <a:pt x="536" y="196"/>
                  </a:lnTo>
                  <a:lnTo>
                    <a:pt x="518" y="216"/>
                  </a:lnTo>
                  <a:lnTo>
                    <a:pt x="492" y="233"/>
                  </a:lnTo>
                  <a:lnTo>
                    <a:pt x="458" y="248"/>
                  </a:lnTo>
                  <a:lnTo>
                    <a:pt x="419" y="257"/>
                  </a:lnTo>
                  <a:lnTo>
                    <a:pt x="371" y="263"/>
                  </a:lnTo>
                  <a:lnTo>
                    <a:pt x="302" y="263"/>
                  </a:lnTo>
                  <a:lnTo>
                    <a:pt x="240" y="259"/>
                  </a:lnTo>
                  <a:lnTo>
                    <a:pt x="184" y="252"/>
                  </a:lnTo>
                  <a:lnTo>
                    <a:pt x="136" y="240"/>
                  </a:lnTo>
                  <a:lnTo>
                    <a:pt x="95" y="227"/>
                  </a:lnTo>
                  <a:lnTo>
                    <a:pt x="62" y="214"/>
                  </a:lnTo>
                  <a:lnTo>
                    <a:pt x="35" y="203"/>
                  </a:lnTo>
                  <a:lnTo>
                    <a:pt x="15" y="192"/>
                  </a:lnTo>
                  <a:lnTo>
                    <a:pt x="4" y="184"/>
                  </a:lnTo>
                  <a:lnTo>
                    <a:pt x="0" y="183"/>
                  </a:lnTo>
                  <a:lnTo>
                    <a:pt x="63" y="190"/>
                  </a:lnTo>
                  <a:lnTo>
                    <a:pt x="119" y="192"/>
                  </a:lnTo>
                  <a:lnTo>
                    <a:pt x="170" y="186"/>
                  </a:lnTo>
                  <a:lnTo>
                    <a:pt x="214" y="175"/>
                  </a:lnTo>
                  <a:lnTo>
                    <a:pt x="253" y="160"/>
                  </a:lnTo>
                  <a:lnTo>
                    <a:pt x="287" y="143"/>
                  </a:lnTo>
                  <a:lnTo>
                    <a:pt x="317" y="123"/>
                  </a:lnTo>
                  <a:lnTo>
                    <a:pt x="341" y="102"/>
                  </a:lnTo>
                  <a:lnTo>
                    <a:pt x="361" y="80"/>
                  </a:lnTo>
                  <a:lnTo>
                    <a:pt x="376" y="60"/>
                  </a:lnTo>
                  <a:lnTo>
                    <a:pt x="389" y="41"/>
                  </a:lnTo>
                  <a:lnTo>
                    <a:pt x="399" y="24"/>
                  </a:lnTo>
                  <a:lnTo>
                    <a:pt x="404" y="11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5C01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7" name="Freeform 50"/>
            <p:cNvSpPr>
              <a:spLocks noEditPoints="1"/>
            </p:cNvSpPr>
            <p:nvPr/>
          </p:nvSpPr>
          <p:spPr bwMode="auto">
            <a:xfrm>
              <a:off x="4781550" y="2857500"/>
              <a:ext cx="342900" cy="242888"/>
            </a:xfrm>
            <a:custGeom>
              <a:avLst/>
              <a:gdLst/>
              <a:ahLst/>
              <a:cxnLst>
                <a:cxn ang="0">
                  <a:pos x="6" y="153"/>
                </a:cxn>
                <a:cxn ang="0">
                  <a:pos x="0" y="153"/>
                </a:cxn>
                <a:cxn ang="0">
                  <a:pos x="6" y="153"/>
                </a:cxn>
                <a:cxn ang="0">
                  <a:pos x="214" y="0"/>
                </a:cxn>
                <a:cxn ang="0">
                  <a:pos x="214" y="2"/>
                </a:cxn>
                <a:cxn ang="0">
                  <a:pos x="216" y="9"/>
                </a:cxn>
                <a:cxn ang="0">
                  <a:pos x="216" y="32"/>
                </a:cxn>
                <a:cxn ang="0">
                  <a:pos x="214" y="45"/>
                </a:cxn>
                <a:cxn ang="0">
                  <a:pos x="211" y="61"/>
                </a:cxn>
                <a:cxn ang="0">
                  <a:pos x="203" y="78"/>
                </a:cxn>
                <a:cxn ang="0">
                  <a:pos x="192" y="95"/>
                </a:cxn>
                <a:cxn ang="0">
                  <a:pos x="175" y="110"/>
                </a:cxn>
                <a:cxn ang="0">
                  <a:pos x="155" y="125"/>
                </a:cxn>
                <a:cxn ang="0">
                  <a:pos x="127" y="136"/>
                </a:cxn>
                <a:cxn ang="0">
                  <a:pos x="93" y="145"/>
                </a:cxn>
                <a:cxn ang="0">
                  <a:pos x="51" y="151"/>
                </a:cxn>
                <a:cxn ang="0">
                  <a:pos x="6" y="153"/>
                </a:cxn>
                <a:cxn ang="0">
                  <a:pos x="15" y="151"/>
                </a:cxn>
                <a:cxn ang="0">
                  <a:pos x="30" y="149"/>
                </a:cxn>
                <a:cxn ang="0">
                  <a:pos x="51" y="147"/>
                </a:cxn>
                <a:cxn ang="0">
                  <a:pos x="73" y="142"/>
                </a:cxn>
                <a:cxn ang="0">
                  <a:pos x="97" y="134"/>
                </a:cxn>
                <a:cxn ang="0">
                  <a:pos x="121" y="125"/>
                </a:cxn>
                <a:cxn ang="0">
                  <a:pos x="146" y="114"/>
                </a:cxn>
                <a:cxn ang="0">
                  <a:pos x="168" y="99"/>
                </a:cxn>
                <a:cxn ang="0">
                  <a:pos x="188" y="80"/>
                </a:cxn>
                <a:cxn ang="0">
                  <a:pos x="203" y="58"/>
                </a:cxn>
                <a:cxn ang="0">
                  <a:pos x="213" y="32"/>
                </a:cxn>
                <a:cxn ang="0">
                  <a:pos x="214" y="0"/>
                </a:cxn>
              </a:cxnLst>
              <a:rect l="0" t="0" r="r" b="b"/>
              <a:pathLst>
                <a:path w="216" h="153">
                  <a:moveTo>
                    <a:pt x="6" y="153"/>
                  </a:moveTo>
                  <a:lnTo>
                    <a:pt x="0" y="153"/>
                  </a:lnTo>
                  <a:lnTo>
                    <a:pt x="6" y="153"/>
                  </a:lnTo>
                  <a:close/>
                  <a:moveTo>
                    <a:pt x="214" y="0"/>
                  </a:moveTo>
                  <a:lnTo>
                    <a:pt x="214" y="2"/>
                  </a:lnTo>
                  <a:lnTo>
                    <a:pt x="216" y="9"/>
                  </a:lnTo>
                  <a:lnTo>
                    <a:pt x="216" y="32"/>
                  </a:lnTo>
                  <a:lnTo>
                    <a:pt x="214" y="45"/>
                  </a:lnTo>
                  <a:lnTo>
                    <a:pt x="211" y="61"/>
                  </a:lnTo>
                  <a:lnTo>
                    <a:pt x="203" y="78"/>
                  </a:lnTo>
                  <a:lnTo>
                    <a:pt x="192" y="95"/>
                  </a:lnTo>
                  <a:lnTo>
                    <a:pt x="175" y="110"/>
                  </a:lnTo>
                  <a:lnTo>
                    <a:pt x="155" y="125"/>
                  </a:lnTo>
                  <a:lnTo>
                    <a:pt x="127" y="136"/>
                  </a:lnTo>
                  <a:lnTo>
                    <a:pt x="93" y="145"/>
                  </a:lnTo>
                  <a:lnTo>
                    <a:pt x="51" y="151"/>
                  </a:lnTo>
                  <a:lnTo>
                    <a:pt x="6" y="153"/>
                  </a:lnTo>
                  <a:lnTo>
                    <a:pt x="15" y="151"/>
                  </a:lnTo>
                  <a:lnTo>
                    <a:pt x="30" y="149"/>
                  </a:lnTo>
                  <a:lnTo>
                    <a:pt x="51" y="147"/>
                  </a:lnTo>
                  <a:lnTo>
                    <a:pt x="73" y="142"/>
                  </a:lnTo>
                  <a:lnTo>
                    <a:pt x="97" y="134"/>
                  </a:lnTo>
                  <a:lnTo>
                    <a:pt x="121" y="125"/>
                  </a:lnTo>
                  <a:lnTo>
                    <a:pt x="146" y="114"/>
                  </a:lnTo>
                  <a:lnTo>
                    <a:pt x="168" y="99"/>
                  </a:lnTo>
                  <a:lnTo>
                    <a:pt x="188" y="80"/>
                  </a:lnTo>
                  <a:lnTo>
                    <a:pt x="203" y="58"/>
                  </a:lnTo>
                  <a:lnTo>
                    <a:pt x="213" y="32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8" name="Freeform 51"/>
            <p:cNvSpPr>
              <a:spLocks/>
            </p:cNvSpPr>
            <p:nvPr/>
          </p:nvSpPr>
          <p:spPr bwMode="auto">
            <a:xfrm>
              <a:off x="5291138" y="3011488"/>
              <a:ext cx="90487" cy="487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"/>
                </a:cxn>
                <a:cxn ang="0">
                  <a:pos x="9" y="13"/>
                </a:cxn>
                <a:cxn ang="0">
                  <a:pos x="18" y="30"/>
                </a:cxn>
                <a:cxn ang="0">
                  <a:pos x="29" y="52"/>
                </a:cxn>
                <a:cxn ang="0">
                  <a:pos x="39" y="80"/>
                </a:cxn>
                <a:cxn ang="0">
                  <a:pos x="48" y="115"/>
                </a:cxn>
                <a:cxn ang="0">
                  <a:pos x="55" y="155"/>
                </a:cxn>
                <a:cxn ang="0">
                  <a:pos x="57" y="201"/>
                </a:cxn>
                <a:cxn ang="0">
                  <a:pos x="54" y="252"/>
                </a:cxn>
                <a:cxn ang="0">
                  <a:pos x="44" y="307"/>
                </a:cxn>
                <a:cxn ang="0">
                  <a:pos x="44" y="302"/>
                </a:cxn>
                <a:cxn ang="0">
                  <a:pos x="46" y="287"/>
                </a:cxn>
                <a:cxn ang="0">
                  <a:pos x="48" y="261"/>
                </a:cxn>
                <a:cxn ang="0">
                  <a:pos x="50" y="229"/>
                </a:cxn>
                <a:cxn ang="0">
                  <a:pos x="48" y="190"/>
                </a:cxn>
                <a:cxn ang="0">
                  <a:pos x="42" y="147"/>
                </a:cxn>
                <a:cxn ang="0">
                  <a:pos x="33" y="99"/>
                </a:cxn>
                <a:cxn ang="0">
                  <a:pos x="20" y="50"/>
                </a:cxn>
                <a:cxn ang="0">
                  <a:pos x="0" y="0"/>
                </a:cxn>
              </a:cxnLst>
              <a:rect l="0" t="0" r="r" b="b"/>
              <a:pathLst>
                <a:path w="57" h="307">
                  <a:moveTo>
                    <a:pt x="0" y="0"/>
                  </a:moveTo>
                  <a:lnTo>
                    <a:pt x="1" y="4"/>
                  </a:lnTo>
                  <a:lnTo>
                    <a:pt x="9" y="13"/>
                  </a:lnTo>
                  <a:lnTo>
                    <a:pt x="18" y="30"/>
                  </a:lnTo>
                  <a:lnTo>
                    <a:pt x="29" y="52"/>
                  </a:lnTo>
                  <a:lnTo>
                    <a:pt x="39" y="80"/>
                  </a:lnTo>
                  <a:lnTo>
                    <a:pt x="48" y="115"/>
                  </a:lnTo>
                  <a:lnTo>
                    <a:pt x="55" y="155"/>
                  </a:lnTo>
                  <a:lnTo>
                    <a:pt x="57" y="201"/>
                  </a:lnTo>
                  <a:lnTo>
                    <a:pt x="54" y="252"/>
                  </a:lnTo>
                  <a:lnTo>
                    <a:pt x="44" y="307"/>
                  </a:lnTo>
                  <a:lnTo>
                    <a:pt x="44" y="302"/>
                  </a:lnTo>
                  <a:lnTo>
                    <a:pt x="46" y="287"/>
                  </a:lnTo>
                  <a:lnTo>
                    <a:pt x="48" y="261"/>
                  </a:lnTo>
                  <a:lnTo>
                    <a:pt x="50" y="229"/>
                  </a:lnTo>
                  <a:lnTo>
                    <a:pt x="48" y="190"/>
                  </a:lnTo>
                  <a:lnTo>
                    <a:pt x="42" y="147"/>
                  </a:lnTo>
                  <a:lnTo>
                    <a:pt x="33" y="99"/>
                  </a:lnTo>
                  <a:lnTo>
                    <a:pt x="2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9" name="Freeform 52"/>
            <p:cNvSpPr>
              <a:spLocks/>
            </p:cNvSpPr>
            <p:nvPr/>
          </p:nvSpPr>
          <p:spPr bwMode="auto">
            <a:xfrm>
              <a:off x="4311650" y="4719638"/>
              <a:ext cx="58737" cy="56197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0" y="93"/>
                </a:cxn>
                <a:cxn ang="0">
                  <a:pos x="26" y="186"/>
                </a:cxn>
                <a:cxn ang="0">
                  <a:pos x="26" y="354"/>
                </a:cxn>
                <a:cxn ang="0">
                  <a:pos x="17" y="352"/>
                </a:cxn>
                <a:cxn ang="0">
                  <a:pos x="10" y="352"/>
                </a:cxn>
                <a:cxn ang="0">
                  <a:pos x="0" y="350"/>
                </a:cxn>
                <a:cxn ang="0">
                  <a:pos x="2" y="268"/>
                </a:cxn>
                <a:cxn ang="0">
                  <a:pos x="6" y="197"/>
                </a:cxn>
                <a:cxn ang="0">
                  <a:pos x="11" y="138"/>
                </a:cxn>
                <a:cxn ang="0">
                  <a:pos x="19" y="89"/>
                </a:cxn>
                <a:cxn ang="0">
                  <a:pos x="26" y="50"/>
                </a:cxn>
                <a:cxn ang="0">
                  <a:pos x="32" y="22"/>
                </a:cxn>
                <a:cxn ang="0">
                  <a:pos x="36" y="5"/>
                </a:cxn>
                <a:cxn ang="0">
                  <a:pos x="37" y="0"/>
                </a:cxn>
              </a:cxnLst>
              <a:rect l="0" t="0" r="r" b="b"/>
              <a:pathLst>
                <a:path w="37" h="354">
                  <a:moveTo>
                    <a:pt x="37" y="0"/>
                  </a:moveTo>
                  <a:lnTo>
                    <a:pt x="30" y="93"/>
                  </a:lnTo>
                  <a:lnTo>
                    <a:pt x="26" y="186"/>
                  </a:lnTo>
                  <a:lnTo>
                    <a:pt x="26" y="354"/>
                  </a:lnTo>
                  <a:lnTo>
                    <a:pt x="17" y="352"/>
                  </a:lnTo>
                  <a:lnTo>
                    <a:pt x="10" y="352"/>
                  </a:lnTo>
                  <a:lnTo>
                    <a:pt x="0" y="350"/>
                  </a:lnTo>
                  <a:lnTo>
                    <a:pt x="2" y="268"/>
                  </a:lnTo>
                  <a:lnTo>
                    <a:pt x="6" y="197"/>
                  </a:lnTo>
                  <a:lnTo>
                    <a:pt x="11" y="138"/>
                  </a:lnTo>
                  <a:lnTo>
                    <a:pt x="19" y="89"/>
                  </a:lnTo>
                  <a:lnTo>
                    <a:pt x="26" y="50"/>
                  </a:lnTo>
                  <a:lnTo>
                    <a:pt x="32" y="22"/>
                  </a:lnTo>
                  <a:lnTo>
                    <a:pt x="36" y="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78A7B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0" name="Freeform 53"/>
            <p:cNvSpPr>
              <a:spLocks/>
            </p:cNvSpPr>
            <p:nvPr/>
          </p:nvSpPr>
          <p:spPr bwMode="auto">
            <a:xfrm>
              <a:off x="5364163" y="4648200"/>
              <a:ext cx="136525" cy="612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8" y="17"/>
                </a:cxn>
                <a:cxn ang="0">
                  <a:pos x="15" y="37"/>
                </a:cxn>
                <a:cxn ang="0">
                  <a:pos x="26" y="69"/>
                </a:cxn>
                <a:cxn ang="0">
                  <a:pos x="37" y="108"/>
                </a:cxn>
                <a:cxn ang="0">
                  <a:pos x="50" y="160"/>
                </a:cxn>
                <a:cxn ang="0">
                  <a:pos x="62" y="222"/>
                </a:cxn>
                <a:cxn ang="0">
                  <a:pos x="75" y="295"/>
                </a:cxn>
                <a:cxn ang="0">
                  <a:pos x="86" y="380"/>
                </a:cxn>
                <a:cxn ang="0">
                  <a:pos x="63" y="386"/>
                </a:cxn>
                <a:cxn ang="0">
                  <a:pos x="58" y="332"/>
                </a:cxn>
                <a:cxn ang="0">
                  <a:pos x="52" y="270"/>
                </a:cxn>
                <a:cxn ang="0">
                  <a:pos x="43" y="205"/>
                </a:cxn>
                <a:cxn ang="0">
                  <a:pos x="32" y="134"/>
                </a:cxn>
                <a:cxn ang="0">
                  <a:pos x="17" y="65"/>
                </a:cxn>
                <a:cxn ang="0">
                  <a:pos x="0" y="0"/>
                </a:cxn>
              </a:cxnLst>
              <a:rect l="0" t="0" r="r" b="b"/>
              <a:pathLst>
                <a:path w="86" h="386">
                  <a:moveTo>
                    <a:pt x="0" y="0"/>
                  </a:moveTo>
                  <a:lnTo>
                    <a:pt x="2" y="4"/>
                  </a:lnTo>
                  <a:lnTo>
                    <a:pt x="8" y="17"/>
                  </a:lnTo>
                  <a:lnTo>
                    <a:pt x="15" y="37"/>
                  </a:lnTo>
                  <a:lnTo>
                    <a:pt x="26" y="69"/>
                  </a:lnTo>
                  <a:lnTo>
                    <a:pt x="37" y="108"/>
                  </a:lnTo>
                  <a:lnTo>
                    <a:pt x="50" y="160"/>
                  </a:lnTo>
                  <a:lnTo>
                    <a:pt x="62" y="222"/>
                  </a:lnTo>
                  <a:lnTo>
                    <a:pt x="75" y="295"/>
                  </a:lnTo>
                  <a:lnTo>
                    <a:pt x="86" y="380"/>
                  </a:lnTo>
                  <a:lnTo>
                    <a:pt x="63" y="386"/>
                  </a:lnTo>
                  <a:lnTo>
                    <a:pt x="58" y="332"/>
                  </a:lnTo>
                  <a:lnTo>
                    <a:pt x="52" y="270"/>
                  </a:lnTo>
                  <a:lnTo>
                    <a:pt x="43" y="205"/>
                  </a:lnTo>
                  <a:lnTo>
                    <a:pt x="32" y="134"/>
                  </a:lnTo>
                  <a:lnTo>
                    <a:pt x="17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A7B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1" name="Freeform 54"/>
            <p:cNvSpPr>
              <a:spLocks/>
            </p:cNvSpPr>
            <p:nvPr/>
          </p:nvSpPr>
          <p:spPr bwMode="auto">
            <a:xfrm>
              <a:off x="4483100" y="4618038"/>
              <a:ext cx="212725" cy="603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34" y="2"/>
                </a:cxn>
                <a:cxn ang="0">
                  <a:pos x="132" y="38"/>
                </a:cxn>
                <a:cxn ang="0">
                  <a:pos x="0" y="36"/>
                </a:cxn>
                <a:cxn ang="0">
                  <a:pos x="4" y="0"/>
                </a:cxn>
              </a:cxnLst>
              <a:rect l="0" t="0" r="r" b="b"/>
              <a:pathLst>
                <a:path w="134" h="38">
                  <a:moveTo>
                    <a:pt x="4" y="0"/>
                  </a:moveTo>
                  <a:lnTo>
                    <a:pt x="134" y="2"/>
                  </a:lnTo>
                  <a:lnTo>
                    <a:pt x="132" y="38"/>
                  </a:lnTo>
                  <a:lnTo>
                    <a:pt x="0" y="3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8A7B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2" name="Freeform 55"/>
            <p:cNvSpPr>
              <a:spLocks/>
            </p:cNvSpPr>
            <p:nvPr/>
          </p:nvSpPr>
          <p:spPr bwMode="auto">
            <a:xfrm>
              <a:off x="4557713" y="3330575"/>
              <a:ext cx="357187" cy="204788"/>
            </a:xfrm>
            <a:custGeom>
              <a:avLst/>
              <a:gdLst/>
              <a:ahLst/>
              <a:cxnLst>
                <a:cxn ang="0">
                  <a:pos x="165" y="0"/>
                </a:cxn>
                <a:cxn ang="0">
                  <a:pos x="173" y="0"/>
                </a:cxn>
                <a:cxn ang="0">
                  <a:pos x="193" y="4"/>
                </a:cxn>
                <a:cxn ang="0">
                  <a:pos x="208" y="13"/>
                </a:cxn>
                <a:cxn ang="0">
                  <a:pos x="220" y="30"/>
                </a:cxn>
                <a:cxn ang="0">
                  <a:pos x="225" y="49"/>
                </a:cxn>
                <a:cxn ang="0">
                  <a:pos x="221" y="71"/>
                </a:cxn>
                <a:cxn ang="0">
                  <a:pos x="212" y="90"/>
                </a:cxn>
                <a:cxn ang="0">
                  <a:pos x="195" y="105"/>
                </a:cxn>
                <a:cxn ang="0">
                  <a:pos x="175" y="112"/>
                </a:cxn>
                <a:cxn ang="0">
                  <a:pos x="67" y="129"/>
                </a:cxn>
                <a:cxn ang="0">
                  <a:pos x="57" y="129"/>
                </a:cxn>
                <a:cxn ang="0">
                  <a:pos x="37" y="125"/>
                </a:cxn>
                <a:cxn ang="0">
                  <a:pos x="20" y="116"/>
                </a:cxn>
                <a:cxn ang="0">
                  <a:pos x="7" y="99"/>
                </a:cxn>
                <a:cxn ang="0">
                  <a:pos x="0" y="80"/>
                </a:cxn>
                <a:cxn ang="0">
                  <a:pos x="2" y="58"/>
                </a:cxn>
                <a:cxn ang="0">
                  <a:pos x="13" y="37"/>
                </a:cxn>
                <a:cxn ang="0">
                  <a:pos x="31" y="21"/>
                </a:cxn>
                <a:cxn ang="0">
                  <a:pos x="56" y="13"/>
                </a:cxn>
                <a:cxn ang="0">
                  <a:pos x="165" y="0"/>
                </a:cxn>
              </a:cxnLst>
              <a:rect l="0" t="0" r="r" b="b"/>
              <a:pathLst>
                <a:path w="225" h="129">
                  <a:moveTo>
                    <a:pt x="165" y="0"/>
                  </a:moveTo>
                  <a:lnTo>
                    <a:pt x="173" y="0"/>
                  </a:lnTo>
                  <a:lnTo>
                    <a:pt x="193" y="4"/>
                  </a:lnTo>
                  <a:lnTo>
                    <a:pt x="208" y="13"/>
                  </a:lnTo>
                  <a:lnTo>
                    <a:pt x="220" y="30"/>
                  </a:lnTo>
                  <a:lnTo>
                    <a:pt x="225" y="49"/>
                  </a:lnTo>
                  <a:lnTo>
                    <a:pt x="221" y="71"/>
                  </a:lnTo>
                  <a:lnTo>
                    <a:pt x="212" y="90"/>
                  </a:lnTo>
                  <a:lnTo>
                    <a:pt x="195" y="105"/>
                  </a:lnTo>
                  <a:lnTo>
                    <a:pt x="175" y="112"/>
                  </a:lnTo>
                  <a:lnTo>
                    <a:pt x="67" y="129"/>
                  </a:lnTo>
                  <a:lnTo>
                    <a:pt x="57" y="129"/>
                  </a:lnTo>
                  <a:lnTo>
                    <a:pt x="37" y="125"/>
                  </a:lnTo>
                  <a:lnTo>
                    <a:pt x="20" y="116"/>
                  </a:lnTo>
                  <a:lnTo>
                    <a:pt x="7" y="99"/>
                  </a:lnTo>
                  <a:lnTo>
                    <a:pt x="0" y="80"/>
                  </a:lnTo>
                  <a:lnTo>
                    <a:pt x="2" y="58"/>
                  </a:lnTo>
                  <a:lnTo>
                    <a:pt x="13" y="37"/>
                  </a:lnTo>
                  <a:lnTo>
                    <a:pt x="31" y="21"/>
                  </a:lnTo>
                  <a:lnTo>
                    <a:pt x="56" y="1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E3DC9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3" name="Freeform 56"/>
            <p:cNvSpPr>
              <a:spLocks/>
            </p:cNvSpPr>
            <p:nvPr/>
          </p:nvSpPr>
          <p:spPr bwMode="auto">
            <a:xfrm>
              <a:off x="4551363" y="3322638"/>
              <a:ext cx="373062" cy="168275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94" y="1"/>
                </a:cxn>
                <a:cxn ang="0">
                  <a:pos x="214" y="13"/>
                </a:cxn>
                <a:cxn ang="0">
                  <a:pos x="225" y="24"/>
                </a:cxn>
                <a:cxn ang="0">
                  <a:pos x="233" y="37"/>
                </a:cxn>
                <a:cxn ang="0">
                  <a:pos x="235" y="54"/>
                </a:cxn>
                <a:cxn ang="0">
                  <a:pos x="235" y="56"/>
                </a:cxn>
                <a:cxn ang="0">
                  <a:pos x="231" y="59"/>
                </a:cxn>
                <a:cxn ang="0">
                  <a:pos x="227" y="59"/>
                </a:cxn>
                <a:cxn ang="0">
                  <a:pos x="225" y="57"/>
                </a:cxn>
                <a:cxn ang="0">
                  <a:pos x="224" y="54"/>
                </a:cxn>
                <a:cxn ang="0">
                  <a:pos x="220" y="35"/>
                </a:cxn>
                <a:cxn ang="0">
                  <a:pos x="207" y="20"/>
                </a:cxn>
                <a:cxn ang="0">
                  <a:pos x="190" y="13"/>
                </a:cxn>
                <a:cxn ang="0">
                  <a:pos x="169" y="11"/>
                </a:cxn>
                <a:cxn ang="0">
                  <a:pos x="60" y="24"/>
                </a:cxn>
                <a:cxn ang="0">
                  <a:pos x="37" y="31"/>
                </a:cxn>
                <a:cxn ang="0">
                  <a:pos x="21" y="44"/>
                </a:cxn>
                <a:cxn ang="0">
                  <a:pos x="11" y="63"/>
                </a:cxn>
                <a:cxn ang="0">
                  <a:pos x="9" y="85"/>
                </a:cxn>
                <a:cxn ang="0">
                  <a:pos x="11" y="89"/>
                </a:cxn>
                <a:cxn ang="0">
                  <a:pos x="11" y="95"/>
                </a:cxn>
                <a:cxn ang="0">
                  <a:pos x="13" y="98"/>
                </a:cxn>
                <a:cxn ang="0">
                  <a:pos x="13" y="104"/>
                </a:cxn>
                <a:cxn ang="0">
                  <a:pos x="11" y="106"/>
                </a:cxn>
                <a:cxn ang="0">
                  <a:pos x="6" y="106"/>
                </a:cxn>
                <a:cxn ang="0">
                  <a:pos x="4" y="104"/>
                </a:cxn>
                <a:cxn ang="0">
                  <a:pos x="0" y="93"/>
                </a:cxn>
                <a:cxn ang="0">
                  <a:pos x="0" y="85"/>
                </a:cxn>
                <a:cxn ang="0">
                  <a:pos x="2" y="59"/>
                </a:cxn>
                <a:cxn ang="0">
                  <a:pos x="13" y="37"/>
                </a:cxn>
                <a:cxn ang="0">
                  <a:pos x="34" y="22"/>
                </a:cxn>
                <a:cxn ang="0">
                  <a:pos x="58" y="13"/>
                </a:cxn>
                <a:cxn ang="0">
                  <a:pos x="169" y="0"/>
                </a:cxn>
              </a:cxnLst>
              <a:rect l="0" t="0" r="r" b="b"/>
              <a:pathLst>
                <a:path w="235" h="106">
                  <a:moveTo>
                    <a:pt x="169" y="0"/>
                  </a:moveTo>
                  <a:lnTo>
                    <a:pt x="194" y="1"/>
                  </a:lnTo>
                  <a:lnTo>
                    <a:pt x="214" y="13"/>
                  </a:lnTo>
                  <a:lnTo>
                    <a:pt x="225" y="24"/>
                  </a:lnTo>
                  <a:lnTo>
                    <a:pt x="233" y="37"/>
                  </a:lnTo>
                  <a:lnTo>
                    <a:pt x="235" y="54"/>
                  </a:lnTo>
                  <a:lnTo>
                    <a:pt x="235" y="56"/>
                  </a:lnTo>
                  <a:lnTo>
                    <a:pt x="231" y="59"/>
                  </a:lnTo>
                  <a:lnTo>
                    <a:pt x="227" y="59"/>
                  </a:lnTo>
                  <a:lnTo>
                    <a:pt x="225" y="57"/>
                  </a:lnTo>
                  <a:lnTo>
                    <a:pt x="224" y="54"/>
                  </a:lnTo>
                  <a:lnTo>
                    <a:pt x="220" y="35"/>
                  </a:lnTo>
                  <a:lnTo>
                    <a:pt x="207" y="20"/>
                  </a:lnTo>
                  <a:lnTo>
                    <a:pt x="190" y="13"/>
                  </a:lnTo>
                  <a:lnTo>
                    <a:pt x="169" y="11"/>
                  </a:lnTo>
                  <a:lnTo>
                    <a:pt x="60" y="24"/>
                  </a:lnTo>
                  <a:lnTo>
                    <a:pt x="37" y="31"/>
                  </a:lnTo>
                  <a:lnTo>
                    <a:pt x="21" y="44"/>
                  </a:lnTo>
                  <a:lnTo>
                    <a:pt x="11" y="63"/>
                  </a:lnTo>
                  <a:lnTo>
                    <a:pt x="9" y="85"/>
                  </a:lnTo>
                  <a:lnTo>
                    <a:pt x="11" y="89"/>
                  </a:lnTo>
                  <a:lnTo>
                    <a:pt x="11" y="95"/>
                  </a:lnTo>
                  <a:lnTo>
                    <a:pt x="13" y="98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6" y="106"/>
                  </a:lnTo>
                  <a:lnTo>
                    <a:pt x="4" y="104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2" y="59"/>
                  </a:lnTo>
                  <a:lnTo>
                    <a:pt x="13" y="37"/>
                  </a:lnTo>
                  <a:lnTo>
                    <a:pt x="34" y="22"/>
                  </a:lnTo>
                  <a:lnTo>
                    <a:pt x="58" y="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4" name="Freeform 57"/>
            <p:cNvSpPr>
              <a:spLocks/>
            </p:cNvSpPr>
            <p:nvPr/>
          </p:nvSpPr>
          <p:spPr bwMode="auto">
            <a:xfrm>
              <a:off x="5030788" y="3254375"/>
              <a:ext cx="306387" cy="198438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51" y="0"/>
                </a:cxn>
                <a:cxn ang="0">
                  <a:pos x="167" y="3"/>
                </a:cxn>
                <a:cxn ang="0">
                  <a:pos x="180" y="13"/>
                </a:cxn>
                <a:cxn ang="0">
                  <a:pos x="190" y="26"/>
                </a:cxn>
                <a:cxn ang="0">
                  <a:pos x="193" y="43"/>
                </a:cxn>
                <a:cxn ang="0">
                  <a:pos x="192" y="63"/>
                </a:cxn>
                <a:cxn ang="0">
                  <a:pos x="182" y="82"/>
                </a:cxn>
                <a:cxn ang="0">
                  <a:pos x="167" y="97"/>
                </a:cxn>
                <a:cxn ang="0">
                  <a:pos x="149" y="104"/>
                </a:cxn>
                <a:cxn ang="0">
                  <a:pos x="56" y="125"/>
                </a:cxn>
                <a:cxn ang="0">
                  <a:pos x="46" y="125"/>
                </a:cxn>
                <a:cxn ang="0">
                  <a:pos x="30" y="121"/>
                </a:cxn>
                <a:cxn ang="0">
                  <a:pos x="15" y="113"/>
                </a:cxn>
                <a:cxn ang="0">
                  <a:pos x="3" y="99"/>
                </a:cxn>
                <a:cxn ang="0">
                  <a:pos x="0" y="82"/>
                </a:cxn>
                <a:cxn ang="0">
                  <a:pos x="2" y="59"/>
                </a:cxn>
                <a:cxn ang="0">
                  <a:pos x="11" y="41"/>
                </a:cxn>
                <a:cxn ang="0">
                  <a:pos x="26" y="26"/>
                </a:cxn>
                <a:cxn ang="0">
                  <a:pos x="46" y="18"/>
                </a:cxn>
                <a:cxn ang="0">
                  <a:pos x="141" y="0"/>
                </a:cxn>
              </a:cxnLst>
              <a:rect l="0" t="0" r="r" b="b"/>
              <a:pathLst>
                <a:path w="193" h="125">
                  <a:moveTo>
                    <a:pt x="141" y="0"/>
                  </a:moveTo>
                  <a:lnTo>
                    <a:pt x="151" y="0"/>
                  </a:lnTo>
                  <a:lnTo>
                    <a:pt x="167" y="3"/>
                  </a:lnTo>
                  <a:lnTo>
                    <a:pt x="180" y="13"/>
                  </a:lnTo>
                  <a:lnTo>
                    <a:pt x="190" y="26"/>
                  </a:lnTo>
                  <a:lnTo>
                    <a:pt x="193" y="43"/>
                  </a:lnTo>
                  <a:lnTo>
                    <a:pt x="192" y="63"/>
                  </a:lnTo>
                  <a:lnTo>
                    <a:pt x="182" y="82"/>
                  </a:lnTo>
                  <a:lnTo>
                    <a:pt x="167" y="97"/>
                  </a:lnTo>
                  <a:lnTo>
                    <a:pt x="149" y="104"/>
                  </a:lnTo>
                  <a:lnTo>
                    <a:pt x="56" y="125"/>
                  </a:lnTo>
                  <a:lnTo>
                    <a:pt x="46" y="125"/>
                  </a:lnTo>
                  <a:lnTo>
                    <a:pt x="30" y="121"/>
                  </a:lnTo>
                  <a:lnTo>
                    <a:pt x="15" y="113"/>
                  </a:lnTo>
                  <a:lnTo>
                    <a:pt x="3" y="99"/>
                  </a:lnTo>
                  <a:lnTo>
                    <a:pt x="0" y="82"/>
                  </a:lnTo>
                  <a:lnTo>
                    <a:pt x="2" y="59"/>
                  </a:lnTo>
                  <a:lnTo>
                    <a:pt x="11" y="41"/>
                  </a:lnTo>
                  <a:lnTo>
                    <a:pt x="26" y="26"/>
                  </a:lnTo>
                  <a:lnTo>
                    <a:pt x="46" y="18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E3DC9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5" name="Freeform 58"/>
            <p:cNvSpPr>
              <a:spLocks/>
            </p:cNvSpPr>
            <p:nvPr/>
          </p:nvSpPr>
          <p:spPr bwMode="auto">
            <a:xfrm>
              <a:off x="5021263" y="3244850"/>
              <a:ext cx="325437" cy="160338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68" y="2"/>
                </a:cxn>
                <a:cxn ang="0">
                  <a:pos x="186" y="9"/>
                </a:cxn>
                <a:cxn ang="0">
                  <a:pos x="199" y="26"/>
                </a:cxn>
                <a:cxn ang="0">
                  <a:pos x="205" y="49"/>
                </a:cxn>
                <a:cxn ang="0">
                  <a:pos x="205" y="56"/>
                </a:cxn>
                <a:cxn ang="0">
                  <a:pos x="203" y="65"/>
                </a:cxn>
                <a:cxn ang="0">
                  <a:pos x="203" y="67"/>
                </a:cxn>
                <a:cxn ang="0">
                  <a:pos x="201" y="69"/>
                </a:cxn>
                <a:cxn ang="0">
                  <a:pos x="196" y="69"/>
                </a:cxn>
                <a:cxn ang="0">
                  <a:pos x="194" y="67"/>
                </a:cxn>
                <a:cxn ang="0">
                  <a:pos x="194" y="50"/>
                </a:cxn>
                <a:cxn ang="0">
                  <a:pos x="190" y="32"/>
                </a:cxn>
                <a:cxn ang="0">
                  <a:pos x="179" y="19"/>
                </a:cxn>
                <a:cxn ang="0">
                  <a:pos x="164" y="11"/>
                </a:cxn>
                <a:cxn ang="0">
                  <a:pos x="149" y="11"/>
                </a:cxn>
                <a:cxn ang="0">
                  <a:pos x="54" y="30"/>
                </a:cxn>
                <a:cxn ang="0">
                  <a:pos x="36" y="37"/>
                </a:cxn>
                <a:cxn ang="0">
                  <a:pos x="21" y="50"/>
                </a:cxn>
                <a:cxn ang="0">
                  <a:pos x="13" y="67"/>
                </a:cxn>
                <a:cxn ang="0">
                  <a:pos x="11" y="88"/>
                </a:cxn>
                <a:cxn ang="0">
                  <a:pos x="11" y="97"/>
                </a:cxn>
                <a:cxn ang="0">
                  <a:pos x="8" y="101"/>
                </a:cxn>
                <a:cxn ang="0">
                  <a:pos x="4" y="101"/>
                </a:cxn>
                <a:cxn ang="0">
                  <a:pos x="2" y="99"/>
                </a:cxn>
                <a:cxn ang="0">
                  <a:pos x="2" y="95"/>
                </a:cxn>
                <a:cxn ang="0">
                  <a:pos x="0" y="91"/>
                </a:cxn>
                <a:cxn ang="0">
                  <a:pos x="0" y="90"/>
                </a:cxn>
                <a:cxn ang="0">
                  <a:pos x="2" y="65"/>
                </a:cxn>
                <a:cxn ang="0">
                  <a:pos x="13" y="43"/>
                </a:cxn>
                <a:cxn ang="0">
                  <a:pos x="30" y="28"/>
                </a:cxn>
                <a:cxn ang="0">
                  <a:pos x="52" y="19"/>
                </a:cxn>
                <a:cxn ang="0">
                  <a:pos x="147" y="0"/>
                </a:cxn>
              </a:cxnLst>
              <a:rect l="0" t="0" r="r" b="b"/>
              <a:pathLst>
                <a:path w="205" h="101">
                  <a:moveTo>
                    <a:pt x="147" y="0"/>
                  </a:moveTo>
                  <a:lnTo>
                    <a:pt x="168" y="2"/>
                  </a:lnTo>
                  <a:lnTo>
                    <a:pt x="186" y="9"/>
                  </a:lnTo>
                  <a:lnTo>
                    <a:pt x="199" y="26"/>
                  </a:lnTo>
                  <a:lnTo>
                    <a:pt x="205" y="49"/>
                  </a:lnTo>
                  <a:lnTo>
                    <a:pt x="205" y="56"/>
                  </a:lnTo>
                  <a:lnTo>
                    <a:pt x="203" y="65"/>
                  </a:lnTo>
                  <a:lnTo>
                    <a:pt x="203" y="67"/>
                  </a:lnTo>
                  <a:lnTo>
                    <a:pt x="201" y="69"/>
                  </a:lnTo>
                  <a:lnTo>
                    <a:pt x="196" y="69"/>
                  </a:lnTo>
                  <a:lnTo>
                    <a:pt x="194" y="67"/>
                  </a:lnTo>
                  <a:lnTo>
                    <a:pt x="194" y="50"/>
                  </a:lnTo>
                  <a:lnTo>
                    <a:pt x="190" y="32"/>
                  </a:lnTo>
                  <a:lnTo>
                    <a:pt x="179" y="19"/>
                  </a:lnTo>
                  <a:lnTo>
                    <a:pt x="164" y="11"/>
                  </a:lnTo>
                  <a:lnTo>
                    <a:pt x="149" y="11"/>
                  </a:lnTo>
                  <a:lnTo>
                    <a:pt x="54" y="30"/>
                  </a:lnTo>
                  <a:lnTo>
                    <a:pt x="36" y="37"/>
                  </a:lnTo>
                  <a:lnTo>
                    <a:pt x="21" y="50"/>
                  </a:lnTo>
                  <a:lnTo>
                    <a:pt x="13" y="67"/>
                  </a:lnTo>
                  <a:lnTo>
                    <a:pt x="11" y="88"/>
                  </a:lnTo>
                  <a:lnTo>
                    <a:pt x="11" y="97"/>
                  </a:lnTo>
                  <a:lnTo>
                    <a:pt x="8" y="101"/>
                  </a:lnTo>
                  <a:lnTo>
                    <a:pt x="4" y="101"/>
                  </a:lnTo>
                  <a:lnTo>
                    <a:pt x="2" y="99"/>
                  </a:lnTo>
                  <a:lnTo>
                    <a:pt x="2" y="95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2" y="65"/>
                  </a:lnTo>
                  <a:lnTo>
                    <a:pt x="13" y="43"/>
                  </a:lnTo>
                  <a:lnTo>
                    <a:pt x="30" y="28"/>
                  </a:lnTo>
                  <a:lnTo>
                    <a:pt x="52" y="19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6" name="Freeform 59"/>
            <p:cNvSpPr>
              <a:spLocks/>
            </p:cNvSpPr>
            <p:nvPr/>
          </p:nvSpPr>
          <p:spPr bwMode="auto">
            <a:xfrm>
              <a:off x="4906963" y="3346450"/>
              <a:ext cx="127000" cy="5238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59" y="3"/>
                </a:cxn>
                <a:cxn ang="0">
                  <a:pos x="80" y="14"/>
                </a:cxn>
                <a:cxn ang="0">
                  <a:pos x="72" y="24"/>
                </a:cxn>
                <a:cxn ang="0">
                  <a:pos x="57" y="14"/>
                </a:cxn>
                <a:cxn ang="0">
                  <a:pos x="42" y="11"/>
                </a:cxn>
                <a:cxn ang="0">
                  <a:pos x="29" y="14"/>
                </a:cxn>
                <a:cxn ang="0">
                  <a:pos x="18" y="22"/>
                </a:cxn>
                <a:cxn ang="0">
                  <a:pos x="7" y="33"/>
                </a:cxn>
                <a:cxn ang="0">
                  <a:pos x="0" y="27"/>
                </a:cxn>
                <a:cxn ang="0">
                  <a:pos x="3" y="24"/>
                </a:cxn>
                <a:cxn ang="0">
                  <a:pos x="11" y="14"/>
                </a:cxn>
                <a:cxn ang="0">
                  <a:pos x="24" y="5"/>
                </a:cxn>
                <a:cxn ang="0">
                  <a:pos x="40" y="0"/>
                </a:cxn>
              </a:cxnLst>
              <a:rect l="0" t="0" r="r" b="b"/>
              <a:pathLst>
                <a:path w="80" h="33">
                  <a:moveTo>
                    <a:pt x="40" y="0"/>
                  </a:moveTo>
                  <a:lnTo>
                    <a:pt x="59" y="3"/>
                  </a:lnTo>
                  <a:lnTo>
                    <a:pt x="80" y="14"/>
                  </a:lnTo>
                  <a:lnTo>
                    <a:pt x="72" y="24"/>
                  </a:lnTo>
                  <a:lnTo>
                    <a:pt x="57" y="14"/>
                  </a:lnTo>
                  <a:lnTo>
                    <a:pt x="42" y="11"/>
                  </a:lnTo>
                  <a:lnTo>
                    <a:pt x="29" y="14"/>
                  </a:lnTo>
                  <a:lnTo>
                    <a:pt x="18" y="22"/>
                  </a:lnTo>
                  <a:lnTo>
                    <a:pt x="7" y="33"/>
                  </a:lnTo>
                  <a:lnTo>
                    <a:pt x="0" y="27"/>
                  </a:lnTo>
                  <a:lnTo>
                    <a:pt x="3" y="24"/>
                  </a:lnTo>
                  <a:lnTo>
                    <a:pt x="11" y="14"/>
                  </a:lnTo>
                  <a:lnTo>
                    <a:pt x="24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7" name="Freeform 60"/>
            <p:cNvSpPr>
              <a:spLocks noEditPoints="1"/>
            </p:cNvSpPr>
            <p:nvPr/>
          </p:nvSpPr>
          <p:spPr bwMode="auto">
            <a:xfrm>
              <a:off x="4678363" y="3336925"/>
              <a:ext cx="225425" cy="50800"/>
            </a:xfrm>
            <a:custGeom>
              <a:avLst/>
              <a:gdLst/>
              <a:ahLst/>
              <a:cxnLst>
                <a:cxn ang="0">
                  <a:pos x="13" y="11"/>
                </a:cxn>
                <a:cxn ang="0">
                  <a:pos x="2" y="13"/>
                </a:cxn>
                <a:cxn ang="0">
                  <a:pos x="0" y="13"/>
                </a:cxn>
                <a:cxn ang="0">
                  <a:pos x="13" y="1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23" y="7"/>
                </a:cxn>
                <a:cxn ang="0">
                  <a:pos x="134" y="19"/>
                </a:cxn>
                <a:cxn ang="0">
                  <a:pos x="138" y="26"/>
                </a:cxn>
                <a:cxn ang="0">
                  <a:pos x="142" y="32"/>
                </a:cxn>
                <a:cxn ang="0">
                  <a:pos x="134" y="26"/>
                </a:cxn>
                <a:cxn ang="0">
                  <a:pos x="119" y="17"/>
                </a:cxn>
                <a:cxn ang="0">
                  <a:pos x="99" y="11"/>
                </a:cxn>
                <a:cxn ang="0">
                  <a:pos x="88" y="9"/>
                </a:cxn>
                <a:cxn ang="0">
                  <a:pos x="50" y="9"/>
                </a:cxn>
                <a:cxn ang="0">
                  <a:pos x="30" y="11"/>
                </a:cxn>
                <a:cxn ang="0">
                  <a:pos x="13" y="11"/>
                </a:cxn>
                <a:cxn ang="0">
                  <a:pos x="28" y="9"/>
                </a:cxn>
                <a:cxn ang="0">
                  <a:pos x="47" y="6"/>
                </a:cxn>
                <a:cxn ang="0">
                  <a:pos x="65" y="4"/>
                </a:cxn>
                <a:cxn ang="0">
                  <a:pos x="82" y="2"/>
                </a:cxn>
                <a:cxn ang="0">
                  <a:pos x="93" y="0"/>
                </a:cxn>
              </a:cxnLst>
              <a:rect l="0" t="0" r="r" b="b"/>
              <a:pathLst>
                <a:path w="142" h="32">
                  <a:moveTo>
                    <a:pt x="13" y="11"/>
                  </a:moveTo>
                  <a:lnTo>
                    <a:pt x="2" y="13"/>
                  </a:lnTo>
                  <a:lnTo>
                    <a:pt x="0" y="13"/>
                  </a:lnTo>
                  <a:lnTo>
                    <a:pt x="13" y="11"/>
                  </a:lnTo>
                  <a:close/>
                  <a:moveTo>
                    <a:pt x="93" y="0"/>
                  </a:moveTo>
                  <a:lnTo>
                    <a:pt x="108" y="2"/>
                  </a:lnTo>
                  <a:lnTo>
                    <a:pt x="123" y="7"/>
                  </a:lnTo>
                  <a:lnTo>
                    <a:pt x="134" y="19"/>
                  </a:lnTo>
                  <a:lnTo>
                    <a:pt x="138" y="26"/>
                  </a:lnTo>
                  <a:lnTo>
                    <a:pt x="142" y="32"/>
                  </a:lnTo>
                  <a:lnTo>
                    <a:pt x="134" y="26"/>
                  </a:lnTo>
                  <a:lnTo>
                    <a:pt x="119" y="17"/>
                  </a:lnTo>
                  <a:lnTo>
                    <a:pt x="99" y="11"/>
                  </a:lnTo>
                  <a:lnTo>
                    <a:pt x="88" y="9"/>
                  </a:lnTo>
                  <a:lnTo>
                    <a:pt x="50" y="9"/>
                  </a:lnTo>
                  <a:lnTo>
                    <a:pt x="30" y="11"/>
                  </a:lnTo>
                  <a:lnTo>
                    <a:pt x="13" y="11"/>
                  </a:lnTo>
                  <a:lnTo>
                    <a:pt x="28" y="9"/>
                  </a:lnTo>
                  <a:lnTo>
                    <a:pt x="47" y="6"/>
                  </a:lnTo>
                  <a:lnTo>
                    <a:pt x="65" y="4"/>
                  </a:lnTo>
                  <a:lnTo>
                    <a:pt x="82" y="2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8" name="Freeform 61"/>
            <p:cNvSpPr>
              <a:spLocks/>
            </p:cNvSpPr>
            <p:nvPr/>
          </p:nvSpPr>
          <p:spPr bwMode="auto">
            <a:xfrm>
              <a:off x="5148263" y="3262313"/>
              <a:ext cx="180975" cy="57150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88" y="0"/>
                </a:cxn>
                <a:cxn ang="0">
                  <a:pos x="97" y="6"/>
                </a:cxn>
                <a:cxn ang="0">
                  <a:pos x="106" y="17"/>
                </a:cxn>
                <a:cxn ang="0">
                  <a:pos x="114" y="36"/>
                </a:cxn>
                <a:cxn ang="0">
                  <a:pos x="112" y="32"/>
                </a:cxn>
                <a:cxn ang="0">
                  <a:pos x="106" y="23"/>
                </a:cxn>
                <a:cxn ang="0">
                  <a:pos x="95" y="13"/>
                </a:cxn>
                <a:cxn ang="0">
                  <a:pos x="80" y="8"/>
                </a:cxn>
                <a:cxn ang="0">
                  <a:pos x="52" y="8"/>
                </a:cxn>
                <a:cxn ang="0">
                  <a:pos x="34" y="10"/>
                </a:cxn>
                <a:cxn ang="0">
                  <a:pos x="17" y="12"/>
                </a:cxn>
                <a:cxn ang="0">
                  <a:pos x="6" y="13"/>
                </a:cxn>
                <a:cxn ang="0">
                  <a:pos x="0" y="13"/>
                </a:cxn>
                <a:cxn ang="0">
                  <a:pos x="67" y="0"/>
                </a:cxn>
              </a:cxnLst>
              <a:rect l="0" t="0" r="r" b="b"/>
              <a:pathLst>
                <a:path w="114" h="36">
                  <a:moveTo>
                    <a:pt x="67" y="0"/>
                  </a:moveTo>
                  <a:lnTo>
                    <a:pt x="88" y="0"/>
                  </a:lnTo>
                  <a:lnTo>
                    <a:pt x="97" y="6"/>
                  </a:lnTo>
                  <a:lnTo>
                    <a:pt x="106" y="17"/>
                  </a:lnTo>
                  <a:lnTo>
                    <a:pt x="114" y="36"/>
                  </a:lnTo>
                  <a:lnTo>
                    <a:pt x="112" y="32"/>
                  </a:lnTo>
                  <a:lnTo>
                    <a:pt x="106" y="23"/>
                  </a:lnTo>
                  <a:lnTo>
                    <a:pt x="95" y="13"/>
                  </a:lnTo>
                  <a:lnTo>
                    <a:pt x="80" y="8"/>
                  </a:lnTo>
                  <a:lnTo>
                    <a:pt x="52" y="8"/>
                  </a:lnTo>
                  <a:lnTo>
                    <a:pt x="34" y="10"/>
                  </a:lnTo>
                  <a:lnTo>
                    <a:pt x="17" y="12"/>
                  </a:lnTo>
                  <a:lnTo>
                    <a:pt x="6" y="13"/>
                  </a:lnTo>
                  <a:lnTo>
                    <a:pt x="0" y="1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09" name="Group 408"/>
          <p:cNvGrpSpPr/>
          <p:nvPr/>
        </p:nvGrpSpPr>
        <p:grpSpPr>
          <a:xfrm>
            <a:off x="7042395" y="4201141"/>
            <a:ext cx="307528" cy="467762"/>
            <a:chOff x="9266238" y="2605088"/>
            <a:chExt cx="1773237" cy="2697162"/>
          </a:xfrm>
        </p:grpSpPr>
        <p:sp>
          <p:nvSpPr>
            <p:cNvPr id="410" name="Freeform 62"/>
            <p:cNvSpPr>
              <a:spLocks/>
            </p:cNvSpPr>
            <p:nvPr/>
          </p:nvSpPr>
          <p:spPr bwMode="auto">
            <a:xfrm>
              <a:off x="9266238" y="4086225"/>
              <a:ext cx="1773237" cy="1216025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909" y="30"/>
                </a:cxn>
                <a:cxn ang="0">
                  <a:pos x="939" y="78"/>
                </a:cxn>
                <a:cxn ang="0">
                  <a:pos x="976" y="145"/>
                </a:cxn>
                <a:cxn ang="0">
                  <a:pos x="1026" y="255"/>
                </a:cxn>
                <a:cxn ang="0">
                  <a:pos x="1076" y="416"/>
                </a:cxn>
                <a:cxn ang="0">
                  <a:pos x="1108" y="581"/>
                </a:cxn>
                <a:cxn ang="0">
                  <a:pos x="1117" y="665"/>
                </a:cxn>
                <a:cxn ang="0">
                  <a:pos x="1093" y="692"/>
                </a:cxn>
                <a:cxn ang="0">
                  <a:pos x="1037" y="718"/>
                </a:cxn>
                <a:cxn ang="0">
                  <a:pos x="950" y="740"/>
                </a:cxn>
                <a:cxn ang="0">
                  <a:pos x="827" y="757"/>
                </a:cxn>
                <a:cxn ang="0">
                  <a:pos x="762" y="761"/>
                </a:cxn>
                <a:cxn ang="0">
                  <a:pos x="633" y="766"/>
                </a:cxn>
                <a:cxn ang="0">
                  <a:pos x="447" y="764"/>
                </a:cxn>
                <a:cxn ang="0">
                  <a:pos x="358" y="761"/>
                </a:cxn>
                <a:cxn ang="0">
                  <a:pos x="250" y="751"/>
                </a:cxn>
                <a:cxn ang="0">
                  <a:pos x="240" y="749"/>
                </a:cxn>
                <a:cxn ang="0">
                  <a:pos x="224" y="747"/>
                </a:cxn>
                <a:cxn ang="0">
                  <a:pos x="164" y="738"/>
                </a:cxn>
                <a:cxn ang="0">
                  <a:pos x="76" y="714"/>
                </a:cxn>
                <a:cxn ang="0">
                  <a:pos x="22" y="686"/>
                </a:cxn>
                <a:cxn ang="0">
                  <a:pos x="4" y="665"/>
                </a:cxn>
                <a:cxn ang="0">
                  <a:pos x="0" y="660"/>
                </a:cxn>
                <a:cxn ang="0">
                  <a:pos x="8" y="574"/>
                </a:cxn>
                <a:cxn ang="0">
                  <a:pos x="45" y="401"/>
                </a:cxn>
                <a:cxn ang="0">
                  <a:pos x="84" y="279"/>
                </a:cxn>
                <a:cxn ang="0">
                  <a:pos x="119" y="194"/>
                </a:cxn>
                <a:cxn ang="0">
                  <a:pos x="147" y="134"/>
                </a:cxn>
                <a:cxn ang="0">
                  <a:pos x="170" y="91"/>
                </a:cxn>
                <a:cxn ang="0">
                  <a:pos x="184" y="52"/>
                </a:cxn>
                <a:cxn ang="0">
                  <a:pos x="196" y="31"/>
                </a:cxn>
                <a:cxn ang="0">
                  <a:pos x="237" y="35"/>
                </a:cxn>
                <a:cxn ang="0">
                  <a:pos x="296" y="39"/>
                </a:cxn>
                <a:cxn ang="0">
                  <a:pos x="354" y="41"/>
                </a:cxn>
                <a:cxn ang="0">
                  <a:pos x="428" y="43"/>
                </a:cxn>
                <a:cxn ang="0">
                  <a:pos x="544" y="39"/>
                </a:cxn>
                <a:cxn ang="0">
                  <a:pos x="678" y="31"/>
                </a:cxn>
                <a:cxn ang="0">
                  <a:pos x="890" y="0"/>
                </a:cxn>
              </a:cxnLst>
              <a:rect l="0" t="0" r="r" b="b"/>
              <a:pathLst>
                <a:path w="1117" h="766">
                  <a:moveTo>
                    <a:pt x="890" y="0"/>
                  </a:moveTo>
                  <a:lnTo>
                    <a:pt x="892" y="3"/>
                  </a:lnTo>
                  <a:lnTo>
                    <a:pt x="900" y="13"/>
                  </a:lnTo>
                  <a:lnTo>
                    <a:pt x="909" y="30"/>
                  </a:lnTo>
                  <a:lnTo>
                    <a:pt x="924" y="52"/>
                  </a:lnTo>
                  <a:lnTo>
                    <a:pt x="939" y="78"/>
                  </a:lnTo>
                  <a:lnTo>
                    <a:pt x="955" y="110"/>
                  </a:lnTo>
                  <a:lnTo>
                    <a:pt x="976" y="145"/>
                  </a:lnTo>
                  <a:lnTo>
                    <a:pt x="994" y="182"/>
                  </a:lnTo>
                  <a:lnTo>
                    <a:pt x="1026" y="255"/>
                  </a:lnTo>
                  <a:lnTo>
                    <a:pt x="1054" y="333"/>
                  </a:lnTo>
                  <a:lnTo>
                    <a:pt x="1076" y="416"/>
                  </a:lnTo>
                  <a:lnTo>
                    <a:pt x="1095" y="498"/>
                  </a:lnTo>
                  <a:lnTo>
                    <a:pt x="1108" y="581"/>
                  </a:lnTo>
                  <a:lnTo>
                    <a:pt x="1117" y="660"/>
                  </a:lnTo>
                  <a:lnTo>
                    <a:pt x="1117" y="665"/>
                  </a:lnTo>
                  <a:lnTo>
                    <a:pt x="1110" y="677"/>
                  </a:lnTo>
                  <a:lnTo>
                    <a:pt x="1093" y="692"/>
                  </a:lnTo>
                  <a:lnTo>
                    <a:pt x="1069" y="705"/>
                  </a:lnTo>
                  <a:lnTo>
                    <a:pt x="1037" y="718"/>
                  </a:lnTo>
                  <a:lnTo>
                    <a:pt x="996" y="731"/>
                  </a:lnTo>
                  <a:lnTo>
                    <a:pt x="950" y="740"/>
                  </a:lnTo>
                  <a:lnTo>
                    <a:pt x="892" y="749"/>
                  </a:lnTo>
                  <a:lnTo>
                    <a:pt x="827" y="757"/>
                  </a:lnTo>
                  <a:lnTo>
                    <a:pt x="782" y="761"/>
                  </a:lnTo>
                  <a:lnTo>
                    <a:pt x="762" y="761"/>
                  </a:lnTo>
                  <a:lnTo>
                    <a:pt x="700" y="764"/>
                  </a:lnTo>
                  <a:lnTo>
                    <a:pt x="633" y="766"/>
                  </a:lnTo>
                  <a:lnTo>
                    <a:pt x="471" y="766"/>
                  </a:lnTo>
                  <a:lnTo>
                    <a:pt x="447" y="764"/>
                  </a:lnTo>
                  <a:lnTo>
                    <a:pt x="421" y="764"/>
                  </a:lnTo>
                  <a:lnTo>
                    <a:pt x="358" y="761"/>
                  </a:lnTo>
                  <a:lnTo>
                    <a:pt x="302" y="757"/>
                  </a:lnTo>
                  <a:lnTo>
                    <a:pt x="250" y="751"/>
                  </a:lnTo>
                  <a:lnTo>
                    <a:pt x="240" y="751"/>
                  </a:lnTo>
                  <a:lnTo>
                    <a:pt x="240" y="749"/>
                  </a:lnTo>
                  <a:lnTo>
                    <a:pt x="227" y="749"/>
                  </a:lnTo>
                  <a:lnTo>
                    <a:pt x="224" y="747"/>
                  </a:lnTo>
                  <a:lnTo>
                    <a:pt x="222" y="747"/>
                  </a:lnTo>
                  <a:lnTo>
                    <a:pt x="164" y="738"/>
                  </a:lnTo>
                  <a:lnTo>
                    <a:pt x="116" y="727"/>
                  </a:lnTo>
                  <a:lnTo>
                    <a:pt x="76" y="714"/>
                  </a:lnTo>
                  <a:lnTo>
                    <a:pt x="45" y="701"/>
                  </a:lnTo>
                  <a:lnTo>
                    <a:pt x="22" y="686"/>
                  </a:lnTo>
                  <a:lnTo>
                    <a:pt x="6" y="669"/>
                  </a:lnTo>
                  <a:lnTo>
                    <a:pt x="4" y="665"/>
                  </a:lnTo>
                  <a:lnTo>
                    <a:pt x="2" y="664"/>
                  </a:lnTo>
                  <a:lnTo>
                    <a:pt x="0" y="660"/>
                  </a:lnTo>
                  <a:lnTo>
                    <a:pt x="0" y="658"/>
                  </a:lnTo>
                  <a:lnTo>
                    <a:pt x="8" y="574"/>
                  </a:lnTo>
                  <a:lnTo>
                    <a:pt x="22" y="486"/>
                  </a:lnTo>
                  <a:lnTo>
                    <a:pt x="45" y="401"/>
                  </a:lnTo>
                  <a:lnTo>
                    <a:pt x="65" y="335"/>
                  </a:lnTo>
                  <a:lnTo>
                    <a:pt x="84" y="279"/>
                  </a:lnTo>
                  <a:lnTo>
                    <a:pt x="103" y="233"/>
                  </a:lnTo>
                  <a:lnTo>
                    <a:pt x="119" y="194"/>
                  </a:lnTo>
                  <a:lnTo>
                    <a:pt x="134" y="162"/>
                  </a:lnTo>
                  <a:lnTo>
                    <a:pt x="147" y="134"/>
                  </a:lnTo>
                  <a:lnTo>
                    <a:pt x="158" y="112"/>
                  </a:lnTo>
                  <a:lnTo>
                    <a:pt x="170" y="91"/>
                  </a:lnTo>
                  <a:lnTo>
                    <a:pt x="177" y="72"/>
                  </a:lnTo>
                  <a:lnTo>
                    <a:pt x="184" y="52"/>
                  </a:lnTo>
                  <a:lnTo>
                    <a:pt x="190" y="31"/>
                  </a:lnTo>
                  <a:lnTo>
                    <a:pt x="196" y="31"/>
                  </a:lnTo>
                  <a:lnTo>
                    <a:pt x="212" y="33"/>
                  </a:lnTo>
                  <a:lnTo>
                    <a:pt x="237" y="35"/>
                  </a:lnTo>
                  <a:lnTo>
                    <a:pt x="265" y="37"/>
                  </a:lnTo>
                  <a:lnTo>
                    <a:pt x="296" y="39"/>
                  </a:lnTo>
                  <a:lnTo>
                    <a:pt x="326" y="41"/>
                  </a:lnTo>
                  <a:lnTo>
                    <a:pt x="354" y="41"/>
                  </a:lnTo>
                  <a:lnTo>
                    <a:pt x="354" y="43"/>
                  </a:lnTo>
                  <a:lnTo>
                    <a:pt x="428" y="43"/>
                  </a:lnTo>
                  <a:lnTo>
                    <a:pt x="482" y="41"/>
                  </a:lnTo>
                  <a:lnTo>
                    <a:pt x="544" y="39"/>
                  </a:lnTo>
                  <a:lnTo>
                    <a:pt x="609" y="35"/>
                  </a:lnTo>
                  <a:lnTo>
                    <a:pt x="678" y="31"/>
                  </a:lnTo>
                  <a:lnTo>
                    <a:pt x="747" y="2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E1EAF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1" name="Freeform 63"/>
            <p:cNvSpPr>
              <a:spLocks/>
            </p:cNvSpPr>
            <p:nvPr/>
          </p:nvSpPr>
          <p:spPr bwMode="auto">
            <a:xfrm>
              <a:off x="9364663" y="2641600"/>
              <a:ext cx="1385887" cy="1322388"/>
            </a:xfrm>
            <a:custGeom>
              <a:avLst/>
              <a:gdLst/>
              <a:ahLst/>
              <a:cxnLst>
                <a:cxn ang="0">
                  <a:pos x="346" y="0"/>
                </a:cxn>
                <a:cxn ang="0">
                  <a:pos x="402" y="0"/>
                </a:cxn>
                <a:cxn ang="0">
                  <a:pos x="458" y="9"/>
                </a:cxn>
                <a:cxn ang="0">
                  <a:pos x="515" y="24"/>
                </a:cxn>
                <a:cxn ang="0">
                  <a:pos x="573" y="44"/>
                </a:cxn>
                <a:cxn ang="0">
                  <a:pos x="607" y="58"/>
                </a:cxn>
                <a:cxn ang="0">
                  <a:pos x="642" y="69"/>
                </a:cxn>
                <a:cxn ang="0">
                  <a:pos x="674" y="80"/>
                </a:cxn>
                <a:cxn ang="0">
                  <a:pos x="703" y="95"/>
                </a:cxn>
                <a:cxn ang="0">
                  <a:pos x="731" y="113"/>
                </a:cxn>
                <a:cxn ang="0">
                  <a:pos x="756" y="138"/>
                </a:cxn>
                <a:cxn ang="0">
                  <a:pos x="787" y="186"/>
                </a:cxn>
                <a:cxn ang="0">
                  <a:pos x="815" y="237"/>
                </a:cxn>
                <a:cxn ang="0">
                  <a:pos x="839" y="291"/>
                </a:cxn>
                <a:cxn ang="0">
                  <a:pos x="856" y="347"/>
                </a:cxn>
                <a:cxn ang="0">
                  <a:pos x="867" y="401"/>
                </a:cxn>
                <a:cxn ang="0">
                  <a:pos x="873" y="457"/>
                </a:cxn>
                <a:cxn ang="0">
                  <a:pos x="873" y="509"/>
                </a:cxn>
                <a:cxn ang="0">
                  <a:pos x="865" y="559"/>
                </a:cxn>
                <a:cxn ang="0">
                  <a:pos x="852" y="604"/>
                </a:cxn>
                <a:cxn ang="0">
                  <a:pos x="824" y="658"/>
                </a:cxn>
                <a:cxn ang="0">
                  <a:pos x="789" y="705"/>
                </a:cxn>
                <a:cxn ang="0">
                  <a:pos x="748" y="744"/>
                </a:cxn>
                <a:cxn ang="0">
                  <a:pos x="702" y="777"/>
                </a:cxn>
                <a:cxn ang="0">
                  <a:pos x="649" y="802"/>
                </a:cxn>
                <a:cxn ang="0">
                  <a:pos x="594" y="820"/>
                </a:cxn>
                <a:cxn ang="0">
                  <a:pos x="534" y="830"/>
                </a:cxn>
                <a:cxn ang="0">
                  <a:pos x="473" y="833"/>
                </a:cxn>
                <a:cxn ang="0">
                  <a:pos x="409" y="828"/>
                </a:cxn>
                <a:cxn ang="0">
                  <a:pos x="346" y="815"/>
                </a:cxn>
                <a:cxn ang="0">
                  <a:pos x="283" y="792"/>
                </a:cxn>
                <a:cxn ang="0">
                  <a:pos x="234" y="768"/>
                </a:cxn>
                <a:cxn ang="0">
                  <a:pos x="188" y="736"/>
                </a:cxn>
                <a:cxn ang="0">
                  <a:pos x="143" y="703"/>
                </a:cxn>
                <a:cxn ang="0">
                  <a:pos x="106" y="667"/>
                </a:cxn>
                <a:cxn ang="0">
                  <a:pos x="85" y="637"/>
                </a:cxn>
                <a:cxn ang="0">
                  <a:pos x="70" y="606"/>
                </a:cxn>
                <a:cxn ang="0">
                  <a:pos x="59" y="572"/>
                </a:cxn>
                <a:cxn ang="0">
                  <a:pos x="44" y="501"/>
                </a:cxn>
                <a:cxn ang="0">
                  <a:pos x="37" y="468"/>
                </a:cxn>
                <a:cxn ang="0">
                  <a:pos x="26" y="432"/>
                </a:cxn>
                <a:cxn ang="0">
                  <a:pos x="7" y="365"/>
                </a:cxn>
                <a:cxn ang="0">
                  <a:pos x="1" y="332"/>
                </a:cxn>
                <a:cxn ang="0">
                  <a:pos x="0" y="296"/>
                </a:cxn>
                <a:cxn ang="0">
                  <a:pos x="5" y="261"/>
                </a:cxn>
                <a:cxn ang="0">
                  <a:pos x="16" y="223"/>
                </a:cxn>
                <a:cxn ang="0">
                  <a:pos x="42" y="171"/>
                </a:cxn>
                <a:cxn ang="0">
                  <a:pos x="74" y="127"/>
                </a:cxn>
                <a:cxn ang="0">
                  <a:pos x="109" y="89"/>
                </a:cxn>
                <a:cxn ang="0">
                  <a:pos x="150" y="58"/>
                </a:cxn>
                <a:cxn ang="0">
                  <a:pos x="195" y="33"/>
                </a:cxn>
                <a:cxn ang="0">
                  <a:pos x="244" y="15"/>
                </a:cxn>
                <a:cxn ang="0">
                  <a:pos x="294" y="3"/>
                </a:cxn>
                <a:cxn ang="0">
                  <a:pos x="346" y="0"/>
                </a:cxn>
              </a:cxnLst>
              <a:rect l="0" t="0" r="r" b="b"/>
              <a:pathLst>
                <a:path w="873" h="833">
                  <a:moveTo>
                    <a:pt x="346" y="0"/>
                  </a:moveTo>
                  <a:lnTo>
                    <a:pt x="402" y="0"/>
                  </a:lnTo>
                  <a:lnTo>
                    <a:pt x="458" y="9"/>
                  </a:lnTo>
                  <a:lnTo>
                    <a:pt x="515" y="24"/>
                  </a:lnTo>
                  <a:lnTo>
                    <a:pt x="573" y="44"/>
                  </a:lnTo>
                  <a:lnTo>
                    <a:pt x="607" y="58"/>
                  </a:lnTo>
                  <a:lnTo>
                    <a:pt x="642" y="69"/>
                  </a:lnTo>
                  <a:lnTo>
                    <a:pt x="674" y="80"/>
                  </a:lnTo>
                  <a:lnTo>
                    <a:pt x="703" y="95"/>
                  </a:lnTo>
                  <a:lnTo>
                    <a:pt x="731" y="113"/>
                  </a:lnTo>
                  <a:lnTo>
                    <a:pt x="756" y="138"/>
                  </a:lnTo>
                  <a:lnTo>
                    <a:pt x="787" y="186"/>
                  </a:lnTo>
                  <a:lnTo>
                    <a:pt x="815" y="237"/>
                  </a:lnTo>
                  <a:lnTo>
                    <a:pt x="839" y="291"/>
                  </a:lnTo>
                  <a:lnTo>
                    <a:pt x="856" y="347"/>
                  </a:lnTo>
                  <a:lnTo>
                    <a:pt x="867" y="401"/>
                  </a:lnTo>
                  <a:lnTo>
                    <a:pt x="873" y="457"/>
                  </a:lnTo>
                  <a:lnTo>
                    <a:pt x="873" y="509"/>
                  </a:lnTo>
                  <a:lnTo>
                    <a:pt x="865" y="559"/>
                  </a:lnTo>
                  <a:lnTo>
                    <a:pt x="852" y="604"/>
                  </a:lnTo>
                  <a:lnTo>
                    <a:pt x="824" y="658"/>
                  </a:lnTo>
                  <a:lnTo>
                    <a:pt x="789" y="705"/>
                  </a:lnTo>
                  <a:lnTo>
                    <a:pt x="748" y="744"/>
                  </a:lnTo>
                  <a:lnTo>
                    <a:pt x="702" y="777"/>
                  </a:lnTo>
                  <a:lnTo>
                    <a:pt x="649" y="802"/>
                  </a:lnTo>
                  <a:lnTo>
                    <a:pt x="594" y="820"/>
                  </a:lnTo>
                  <a:lnTo>
                    <a:pt x="534" y="830"/>
                  </a:lnTo>
                  <a:lnTo>
                    <a:pt x="473" y="833"/>
                  </a:lnTo>
                  <a:lnTo>
                    <a:pt x="409" y="828"/>
                  </a:lnTo>
                  <a:lnTo>
                    <a:pt x="346" y="815"/>
                  </a:lnTo>
                  <a:lnTo>
                    <a:pt x="283" y="792"/>
                  </a:lnTo>
                  <a:lnTo>
                    <a:pt x="234" y="768"/>
                  </a:lnTo>
                  <a:lnTo>
                    <a:pt x="188" y="736"/>
                  </a:lnTo>
                  <a:lnTo>
                    <a:pt x="143" y="703"/>
                  </a:lnTo>
                  <a:lnTo>
                    <a:pt x="106" y="667"/>
                  </a:lnTo>
                  <a:lnTo>
                    <a:pt x="85" y="637"/>
                  </a:lnTo>
                  <a:lnTo>
                    <a:pt x="70" y="606"/>
                  </a:lnTo>
                  <a:lnTo>
                    <a:pt x="59" y="572"/>
                  </a:lnTo>
                  <a:lnTo>
                    <a:pt x="44" y="501"/>
                  </a:lnTo>
                  <a:lnTo>
                    <a:pt x="37" y="468"/>
                  </a:lnTo>
                  <a:lnTo>
                    <a:pt x="26" y="432"/>
                  </a:lnTo>
                  <a:lnTo>
                    <a:pt x="7" y="365"/>
                  </a:lnTo>
                  <a:lnTo>
                    <a:pt x="1" y="332"/>
                  </a:lnTo>
                  <a:lnTo>
                    <a:pt x="0" y="296"/>
                  </a:lnTo>
                  <a:lnTo>
                    <a:pt x="5" y="261"/>
                  </a:lnTo>
                  <a:lnTo>
                    <a:pt x="16" y="223"/>
                  </a:lnTo>
                  <a:lnTo>
                    <a:pt x="42" y="171"/>
                  </a:lnTo>
                  <a:lnTo>
                    <a:pt x="74" y="127"/>
                  </a:lnTo>
                  <a:lnTo>
                    <a:pt x="109" y="89"/>
                  </a:lnTo>
                  <a:lnTo>
                    <a:pt x="150" y="58"/>
                  </a:lnTo>
                  <a:lnTo>
                    <a:pt x="195" y="33"/>
                  </a:lnTo>
                  <a:lnTo>
                    <a:pt x="244" y="15"/>
                  </a:lnTo>
                  <a:lnTo>
                    <a:pt x="294" y="3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2" name="Freeform 64"/>
            <p:cNvSpPr>
              <a:spLocks/>
            </p:cNvSpPr>
            <p:nvPr/>
          </p:nvSpPr>
          <p:spPr bwMode="auto">
            <a:xfrm>
              <a:off x="9475788" y="2676525"/>
              <a:ext cx="1230312" cy="1190625"/>
            </a:xfrm>
            <a:custGeom>
              <a:avLst/>
              <a:gdLst/>
              <a:ahLst/>
              <a:cxnLst>
                <a:cxn ang="0">
                  <a:pos x="363" y="0"/>
                </a:cxn>
                <a:cxn ang="0">
                  <a:pos x="419" y="4"/>
                </a:cxn>
                <a:cxn ang="0">
                  <a:pos x="473" y="15"/>
                </a:cxn>
                <a:cxn ang="0">
                  <a:pos x="529" y="34"/>
                </a:cxn>
                <a:cxn ang="0">
                  <a:pos x="581" y="62"/>
                </a:cxn>
                <a:cxn ang="0">
                  <a:pos x="628" y="97"/>
                </a:cxn>
                <a:cxn ang="0">
                  <a:pos x="669" y="140"/>
                </a:cxn>
                <a:cxn ang="0">
                  <a:pos x="702" y="187"/>
                </a:cxn>
                <a:cxn ang="0">
                  <a:pos x="730" y="239"/>
                </a:cxn>
                <a:cxn ang="0">
                  <a:pos x="751" y="293"/>
                </a:cxn>
                <a:cxn ang="0">
                  <a:pos x="766" y="347"/>
                </a:cxn>
                <a:cxn ang="0">
                  <a:pos x="775" y="401"/>
                </a:cxn>
                <a:cxn ang="0">
                  <a:pos x="775" y="455"/>
                </a:cxn>
                <a:cxn ang="0">
                  <a:pos x="769" y="505"/>
                </a:cxn>
                <a:cxn ang="0">
                  <a:pos x="754" y="552"/>
                </a:cxn>
                <a:cxn ang="0">
                  <a:pos x="730" y="599"/>
                </a:cxn>
                <a:cxn ang="0">
                  <a:pos x="700" y="640"/>
                </a:cxn>
                <a:cxn ang="0">
                  <a:pos x="663" y="673"/>
                </a:cxn>
                <a:cxn ang="0">
                  <a:pos x="622" y="701"/>
                </a:cxn>
                <a:cxn ang="0">
                  <a:pos x="578" y="724"/>
                </a:cxn>
                <a:cxn ang="0">
                  <a:pos x="529" y="739"/>
                </a:cxn>
                <a:cxn ang="0">
                  <a:pos x="477" y="748"/>
                </a:cxn>
                <a:cxn ang="0">
                  <a:pos x="423" y="750"/>
                </a:cxn>
                <a:cxn ang="0">
                  <a:pos x="369" y="746"/>
                </a:cxn>
                <a:cxn ang="0">
                  <a:pos x="313" y="733"/>
                </a:cxn>
                <a:cxn ang="0">
                  <a:pos x="257" y="714"/>
                </a:cxn>
                <a:cxn ang="0">
                  <a:pos x="200" y="684"/>
                </a:cxn>
                <a:cxn ang="0">
                  <a:pos x="149" y="649"/>
                </a:cxn>
                <a:cxn ang="0">
                  <a:pos x="103" y="606"/>
                </a:cxn>
                <a:cxn ang="0">
                  <a:pos x="66" y="560"/>
                </a:cxn>
                <a:cxn ang="0">
                  <a:pos x="36" y="507"/>
                </a:cxn>
                <a:cxn ang="0">
                  <a:pos x="15" y="453"/>
                </a:cxn>
                <a:cxn ang="0">
                  <a:pos x="2" y="395"/>
                </a:cxn>
                <a:cxn ang="0">
                  <a:pos x="0" y="338"/>
                </a:cxn>
                <a:cxn ang="0">
                  <a:pos x="8" y="278"/>
                </a:cxn>
                <a:cxn ang="0">
                  <a:pos x="26" y="220"/>
                </a:cxn>
                <a:cxn ang="0">
                  <a:pos x="52" y="170"/>
                </a:cxn>
                <a:cxn ang="0">
                  <a:pos x="82" y="127"/>
                </a:cxn>
                <a:cxn ang="0">
                  <a:pos x="120" y="90"/>
                </a:cxn>
                <a:cxn ang="0">
                  <a:pos x="162" y="58"/>
                </a:cxn>
                <a:cxn ang="0">
                  <a:pos x="209" y="34"/>
                </a:cxn>
                <a:cxn ang="0">
                  <a:pos x="257" y="15"/>
                </a:cxn>
                <a:cxn ang="0">
                  <a:pos x="309" y="4"/>
                </a:cxn>
                <a:cxn ang="0">
                  <a:pos x="363" y="0"/>
                </a:cxn>
              </a:cxnLst>
              <a:rect l="0" t="0" r="r" b="b"/>
              <a:pathLst>
                <a:path w="775" h="750">
                  <a:moveTo>
                    <a:pt x="363" y="0"/>
                  </a:moveTo>
                  <a:lnTo>
                    <a:pt x="419" y="4"/>
                  </a:lnTo>
                  <a:lnTo>
                    <a:pt x="473" y="15"/>
                  </a:lnTo>
                  <a:lnTo>
                    <a:pt x="529" y="34"/>
                  </a:lnTo>
                  <a:lnTo>
                    <a:pt x="581" y="62"/>
                  </a:lnTo>
                  <a:lnTo>
                    <a:pt x="628" y="97"/>
                  </a:lnTo>
                  <a:lnTo>
                    <a:pt x="669" y="140"/>
                  </a:lnTo>
                  <a:lnTo>
                    <a:pt x="702" y="187"/>
                  </a:lnTo>
                  <a:lnTo>
                    <a:pt x="730" y="239"/>
                  </a:lnTo>
                  <a:lnTo>
                    <a:pt x="751" y="293"/>
                  </a:lnTo>
                  <a:lnTo>
                    <a:pt x="766" y="347"/>
                  </a:lnTo>
                  <a:lnTo>
                    <a:pt x="775" y="401"/>
                  </a:lnTo>
                  <a:lnTo>
                    <a:pt x="775" y="455"/>
                  </a:lnTo>
                  <a:lnTo>
                    <a:pt x="769" y="505"/>
                  </a:lnTo>
                  <a:lnTo>
                    <a:pt x="754" y="552"/>
                  </a:lnTo>
                  <a:lnTo>
                    <a:pt x="730" y="599"/>
                  </a:lnTo>
                  <a:lnTo>
                    <a:pt x="700" y="640"/>
                  </a:lnTo>
                  <a:lnTo>
                    <a:pt x="663" y="673"/>
                  </a:lnTo>
                  <a:lnTo>
                    <a:pt x="622" y="701"/>
                  </a:lnTo>
                  <a:lnTo>
                    <a:pt x="578" y="724"/>
                  </a:lnTo>
                  <a:lnTo>
                    <a:pt x="529" y="739"/>
                  </a:lnTo>
                  <a:lnTo>
                    <a:pt x="477" y="748"/>
                  </a:lnTo>
                  <a:lnTo>
                    <a:pt x="423" y="750"/>
                  </a:lnTo>
                  <a:lnTo>
                    <a:pt x="369" y="746"/>
                  </a:lnTo>
                  <a:lnTo>
                    <a:pt x="313" y="733"/>
                  </a:lnTo>
                  <a:lnTo>
                    <a:pt x="257" y="714"/>
                  </a:lnTo>
                  <a:lnTo>
                    <a:pt x="200" y="684"/>
                  </a:lnTo>
                  <a:lnTo>
                    <a:pt x="149" y="649"/>
                  </a:lnTo>
                  <a:lnTo>
                    <a:pt x="103" y="606"/>
                  </a:lnTo>
                  <a:lnTo>
                    <a:pt x="66" y="560"/>
                  </a:lnTo>
                  <a:lnTo>
                    <a:pt x="36" y="507"/>
                  </a:lnTo>
                  <a:lnTo>
                    <a:pt x="15" y="453"/>
                  </a:lnTo>
                  <a:lnTo>
                    <a:pt x="2" y="395"/>
                  </a:lnTo>
                  <a:lnTo>
                    <a:pt x="0" y="338"/>
                  </a:lnTo>
                  <a:lnTo>
                    <a:pt x="8" y="278"/>
                  </a:lnTo>
                  <a:lnTo>
                    <a:pt x="26" y="220"/>
                  </a:lnTo>
                  <a:lnTo>
                    <a:pt x="52" y="170"/>
                  </a:lnTo>
                  <a:lnTo>
                    <a:pt x="82" y="127"/>
                  </a:lnTo>
                  <a:lnTo>
                    <a:pt x="120" y="90"/>
                  </a:lnTo>
                  <a:lnTo>
                    <a:pt x="162" y="58"/>
                  </a:lnTo>
                  <a:lnTo>
                    <a:pt x="209" y="34"/>
                  </a:lnTo>
                  <a:lnTo>
                    <a:pt x="257" y="15"/>
                  </a:lnTo>
                  <a:lnTo>
                    <a:pt x="309" y="4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FFD7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3" name="Freeform 65"/>
            <p:cNvSpPr>
              <a:spLocks/>
            </p:cNvSpPr>
            <p:nvPr/>
          </p:nvSpPr>
          <p:spPr bwMode="auto">
            <a:xfrm>
              <a:off x="9344025" y="2628900"/>
              <a:ext cx="1214437" cy="1098550"/>
            </a:xfrm>
            <a:custGeom>
              <a:avLst/>
              <a:gdLst/>
              <a:ahLst/>
              <a:cxnLst>
                <a:cxn ang="0">
                  <a:pos x="413" y="0"/>
                </a:cxn>
                <a:cxn ang="0">
                  <a:pos x="476" y="4"/>
                </a:cxn>
                <a:cxn ang="0">
                  <a:pos x="540" y="17"/>
                </a:cxn>
                <a:cxn ang="0">
                  <a:pos x="603" y="38"/>
                </a:cxn>
                <a:cxn ang="0">
                  <a:pos x="648" y="60"/>
                </a:cxn>
                <a:cxn ang="0">
                  <a:pos x="685" y="82"/>
                </a:cxn>
                <a:cxn ang="0">
                  <a:pos x="715" y="108"/>
                </a:cxn>
                <a:cxn ang="0">
                  <a:pos x="741" y="135"/>
                </a:cxn>
                <a:cxn ang="0">
                  <a:pos x="765" y="164"/>
                </a:cxn>
                <a:cxn ang="0">
                  <a:pos x="761" y="207"/>
                </a:cxn>
                <a:cxn ang="0">
                  <a:pos x="750" y="245"/>
                </a:cxn>
                <a:cxn ang="0">
                  <a:pos x="733" y="274"/>
                </a:cxn>
                <a:cxn ang="0">
                  <a:pos x="711" y="300"/>
                </a:cxn>
                <a:cxn ang="0">
                  <a:pos x="683" y="321"/>
                </a:cxn>
                <a:cxn ang="0">
                  <a:pos x="651" y="336"/>
                </a:cxn>
                <a:cxn ang="0">
                  <a:pos x="616" y="349"/>
                </a:cxn>
                <a:cxn ang="0">
                  <a:pos x="577" y="356"/>
                </a:cxn>
                <a:cxn ang="0">
                  <a:pos x="538" y="362"/>
                </a:cxn>
                <a:cxn ang="0">
                  <a:pos x="499" y="364"/>
                </a:cxn>
                <a:cxn ang="0">
                  <a:pos x="458" y="364"/>
                </a:cxn>
                <a:cxn ang="0">
                  <a:pos x="419" y="362"/>
                </a:cxn>
                <a:cxn ang="0">
                  <a:pos x="381" y="360"/>
                </a:cxn>
                <a:cxn ang="0">
                  <a:pos x="346" y="356"/>
                </a:cxn>
                <a:cxn ang="0">
                  <a:pos x="312" y="351"/>
                </a:cxn>
                <a:cxn ang="0">
                  <a:pos x="284" y="345"/>
                </a:cxn>
                <a:cxn ang="0">
                  <a:pos x="262" y="342"/>
                </a:cxn>
                <a:cxn ang="0">
                  <a:pos x="243" y="338"/>
                </a:cxn>
                <a:cxn ang="0">
                  <a:pos x="232" y="336"/>
                </a:cxn>
                <a:cxn ang="0">
                  <a:pos x="229" y="334"/>
                </a:cxn>
                <a:cxn ang="0">
                  <a:pos x="242" y="394"/>
                </a:cxn>
                <a:cxn ang="0">
                  <a:pos x="245" y="448"/>
                </a:cxn>
                <a:cxn ang="0">
                  <a:pos x="243" y="496"/>
                </a:cxn>
                <a:cxn ang="0">
                  <a:pos x="236" y="539"/>
                </a:cxn>
                <a:cxn ang="0">
                  <a:pos x="225" y="578"/>
                </a:cxn>
                <a:cxn ang="0">
                  <a:pos x="210" y="612"/>
                </a:cxn>
                <a:cxn ang="0">
                  <a:pos x="193" y="640"/>
                </a:cxn>
                <a:cxn ang="0">
                  <a:pos x="175" y="662"/>
                </a:cxn>
                <a:cxn ang="0">
                  <a:pos x="154" y="679"/>
                </a:cxn>
                <a:cxn ang="0">
                  <a:pos x="135" y="692"/>
                </a:cxn>
                <a:cxn ang="0">
                  <a:pos x="115" y="666"/>
                </a:cxn>
                <a:cxn ang="0">
                  <a:pos x="100" y="636"/>
                </a:cxn>
                <a:cxn ang="0">
                  <a:pos x="87" y="604"/>
                </a:cxn>
                <a:cxn ang="0">
                  <a:pos x="76" y="573"/>
                </a:cxn>
                <a:cxn ang="0">
                  <a:pos x="65" y="543"/>
                </a:cxn>
                <a:cxn ang="0">
                  <a:pos x="27" y="465"/>
                </a:cxn>
                <a:cxn ang="0">
                  <a:pos x="13" y="427"/>
                </a:cxn>
                <a:cxn ang="0">
                  <a:pos x="1" y="388"/>
                </a:cxn>
                <a:cxn ang="0">
                  <a:pos x="0" y="345"/>
                </a:cxn>
                <a:cxn ang="0">
                  <a:pos x="11" y="297"/>
                </a:cxn>
                <a:cxn ang="0">
                  <a:pos x="26" y="250"/>
                </a:cxn>
                <a:cxn ang="0">
                  <a:pos x="55" y="194"/>
                </a:cxn>
                <a:cxn ang="0">
                  <a:pos x="91" y="144"/>
                </a:cxn>
                <a:cxn ang="0">
                  <a:pos x="134" y="101"/>
                </a:cxn>
                <a:cxn ang="0">
                  <a:pos x="182" y="66"/>
                </a:cxn>
                <a:cxn ang="0">
                  <a:pos x="234" y="38"/>
                </a:cxn>
                <a:cxn ang="0">
                  <a:pos x="292" y="17"/>
                </a:cxn>
                <a:cxn ang="0">
                  <a:pos x="351" y="4"/>
                </a:cxn>
                <a:cxn ang="0">
                  <a:pos x="413" y="0"/>
                </a:cxn>
              </a:cxnLst>
              <a:rect l="0" t="0" r="r" b="b"/>
              <a:pathLst>
                <a:path w="765" h="692">
                  <a:moveTo>
                    <a:pt x="413" y="0"/>
                  </a:moveTo>
                  <a:lnTo>
                    <a:pt x="476" y="4"/>
                  </a:lnTo>
                  <a:lnTo>
                    <a:pt x="540" y="17"/>
                  </a:lnTo>
                  <a:lnTo>
                    <a:pt x="603" y="38"/>
                  </a:lnTo>
                  <a:lnTo>
                    <a:pt x="648" y="60"/>
                  </a:lnTo>
                  <a:lnTo>
                    <a:pt x="685" y="82"/>
                  </a:lnTo>
                  <a:lnTo>
                    <a:pt x="715" y="108"/>
                  </a:lnTo>
                  <a:lnTo>
                    <a:pt x="741" y="135"/>
                  </a:lnTo>
                  <a:lnTo>
                    <a:pt x="765" y="164"/>
                  </a:lnTo>
                  <a:lnTo>
                    <a:pt x="761" y="207"/>
                  </a:lnTo>
                  <a:lnTo>
                    <a:pt x="750" y="245"/>
                  </a:lnTo>
                  <a:lnTo>
                    <a:pt x="733" y="274"/>
                  </a:lnTo>
                  <a:lnTo>
                    <a:pt x="711" y="300"/>
                  </a:lnTo>
                  <a:lnTo>
                    <a:pt x="683" y="321"/>
                  </a:lnTo>
                  <a:lnTo>
                    <a:pt x="651" y="336"/>
                  </a:lnTo>
                  <a:lnTo>
                    <a:pt x="616" y="349"/>
                  </a:lnTo>
                  <a:lnTo>
                    <a:pt x="577" y="356"/>
                  </a:lnTo>
                  <a:lnTo>
                    <a:pt x="538" y="362"/>
                  </a:lnTo>
                  <a:lnTo>
                    <a:pt x="499" y="364"/>
                  </a:lnTo>
                  <a:lnTo>
                    <a:pt x="458" y="364"/>
                  </a:lnTo>
                  <a:lnTo>
                    <a:pt x="419" y="362"/>
                  </a:lnTo>
                  <a:lnTo>
                    <a:pt x="381" y="360"/>
                  </a:lnTo>
                  <a:lnTo>
                    <a:pt x="346" y="356"/>
                  </a:lnTo>
                  <a:lnTo>
                    <a:pt x="312" y="351"/>
                  </a:lnTo>
                  <a:lnTo>
                    <a:pt x="284" y="345"/>
                  </a:lnTo>
                  <a:lnTo>
                    <a:pt x="262" y="342"/>
                  </a:lnTo>
                  <a:lnTo>
                    <a:pt x="243" y="338"/>
                  </a:lnTo>
                  <a:lnTo>
                    <a:pt x="232" y="336"/>
                  </a:lnTo>
                  <a:lnTo>
                    <a:pt x="229" y="334"/>
                  </a:lnTo>
                  <a:lnTo>
                    <a:pt x="242" y="394"/>
                  </a:lnTo>
                  <a:lnTo>
                    <a:pt x="245" y="448"/>
                  </a:lnTo>
                  <a:lnTo>
                    <a:pt x="243" y="496"/>
                  </a:lnTo>
                  <a:lnTo>
                    <a:pt x="236" y="539"/>
                  </a:lnTo>
                  <a:lnTo>
                    <a:pt x="225" y="578"/>
                  </a:lnTo>
                  <a:lnTo>
                    <a:pt x="210" y="612"/>
                  </a:lnTo>
                  <a:lnTo>
                    <a:pt x="193" y="640"/>
                  </a:lnTo>
                  <a:lnTo>
                    <a:pt x="175" y="662"/>
                  </a:lnTo>
                  <a:lnTo>
                    <a:pt x="154" y="679"/>
                  </a:lnTo>
                  <a:lnTo>
                    <a:pt x="135" y="692"/>
                  </a:lnTo>
                  <a:lnTo>
                    <a:pt x="115" y="666"/>
                  </a:lnTo>
                  <a:lnTo>
                    <a:pt x="100" y="636"/>
                  </a:lnTo>
                  <a:lnTo>
                    <a:pt x="87" y="604"/>
                  </a:lnTo>
                  <a:lnTo>
                    <a:pt x="76" y="573"/>
                  </a:lnTo>
                  <a:lnTo>
                    <a:pt x="65" y="543"/>
                  </a:lnTo>
                  <a:lnTo>
                    <a:pt x="27" y="465"/>
                  </a:lnTo>
                  <a:lnTo>
                    <a:pt x="13" y="427"/>
                  </a:lnTo>
                  <a:lnTo>
                    <a:pt x="1" y="388"/>
                  </a:lnTo>
                  <a:lnTo>
                    <a:pt x="0" y="345"/>
                  </a:lnTo>
                  <a:lnTo>
                    <a:pt x="11" y="297"/>
                  </a:lnTo>
                  <a:lnTo>
                    <a:pt x="26" y="250"/>
                  </a:lnTo>
                  <a:lnTo>
                    <a:pt x="55" y="194"/>
                  </a:lnTo>
                  <a:lnTo>
                    <a:pt x="91" y="144"/>
                  </a:lnTo>
                  <a:lnTo>
                    <a:pt x="134" y="101"/>
                  </a:lnTo>
                  <a:lnTo>
                    <a:pt x="182" y="66"/>
                  </a:lnTo>
                  <a:lnTo>
                    <a:pt x="234" y="38"/>
                  </a:lnTo>
                  <a:lnTo>
                    <a:pt x="292" y="17"/>
                  </a:lnTo>
                  <a:lnTo>
                    <a:pt x="351" y="4"/>
                  </a:lnTo>
                  <a:lnTo>
                    <a:pt x="413" y="0"/>
                  </a:lnTo>
                  <a:close/>
                </a:path>
              </a:pathLst>
            </a:custGeom>
            <a:solidFill>
              <a:srgbClr val="E6934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4" name="Freeform 66"/>
            <p:cNvSpPr>
              <a:spLocks/>
            </p:cNvSpPr>
            <p:nvPr/>
          </p:nvSpPr>
          <p:spPr bwMode="auto">
            <a:xfrm>
              <a:off x="9344025" y="2605088"/>
              <a:ext cx="1220787" cy="1101725"/>
            </a:xfrm>
            <a:custGeom>
              <a:avLst/>
              <a:gdLst/>
              <a:ahLst/>
              <a:cxnLst>
                <a:cxn ang="0">
                  <a:pos x="385" y="0"/>
                </a:cxn>
                <a:cxn ang="0">
                  <a:pos x="443" y="2"/>
                </a:cxn>
                <a:cxn ang="0">
                  <a:pos x="500" y="12"/>
                </a:cxn>
                <a:cxn ang="0">
                  <a:pos x="556" y="26"/>
                </a:cxn>
                <a:cxn ang="0">
                  <a:pos x="612" y="47"/>
                </a:cxn>
                <a:cxn ang="0">
                  <a:pos x="655" y="67"/>
                </a:cxn>
                <a:cxn ang="0">
                  <a:pos x="690" y="86"/>
                </a:cxn>
                <a:cxn ang="0">
                  <a:pos x="720" y="109"/>
                </a:cxn>
                <a:cxn ang="0">
                  <a:pos x="746" y="133"/>
                </a:cxn>
                <a:cxn ang="0">
                  <a:pos x="769" y="161"/>
                </a:cxn>
                <a:cxn ang="0">
                  <a:pos x="765" y="204"/>
                </a:cxn>
                <a:cxn ang="0">
                  <a:pos x="754" y="241"/>
                </a:cxn>
                <a:cxn ang="0">
                  <a:pos x="737" y="271"/>
                </a:cxn>
                <a:cxn ang="0">
                  <a:pos x="713" y="297"/>
                </a:cxn>
                <a:cxn ang="0">
                  <a:pos x="685" y="317"/>
                </a:cxn>
                <a:cxn ang="0">
                  <a:pos x="653" y="332"/>
                </a:cxn>
                <a:cxn ang="0">
                  <a:pos x="618" y="345"/>
                </a:cxn>
                <a:cxn ang="0">
                  <a:pos x="581" y="353"/>
                </a:cxn>
                <a:cxn ang="0">
                  <a:pos x="541" y="358"/>
                </a:cxn>
                <a:cxn ang="0">
                  <a:pos x="500" y="360"/>
                </a:cxn>
                <a:cxn ang="0">
                  <a:pos x="461" y="360"/>
                </a:cxn>
                <a:cxn ang="0">
                  <a:pos x="383" y="357"/>
                </a:cxn>
                <a:cxn ang="0">
                  <a:pos x="348" y="353"/>
                </a:cxn>
                <a:cxn ang="0">
                  <a:pos x="316" y="347"/>
                </a:cxn>
                <a:cxn ang="0">
                  <a:pos x="288" y="342"/>
                </a:cxn>
                <a:cxn ang="0">
                  <a:pos x="266" y="338"/>
                </a:cxn>
                <a:cxn ang="0">
                  <a:pos x="247" y="334"/>
                </a:cxn>
                <a:cxn ang="0">
                  <a:pos x="236" y="332"/>
                </a:cxn>
                <a:cxn ang="0">
                  <a:pos x="232" y="330"/>
                </a:cxn>
                <a:cxn ang="0">
                  <a:pos x="245" y="392"/>
                </a:cxn>
                <a:cxn ang="0">
                  <a:pos x="251" y="448"/>
                </a:cxn>
                <a:cxn ang="0">
                  <a:pos x="249" y="498"/>
                </a:cxn>
                <a:cxn ang="0">
                  <a:pos x="242" y="541"/>
                </a:cxn>
                <a:cxn ang="0">
                  <a:pos x="230" y="580"/>
                </a:cxn>
                <a:cxn ang="0">
                  <a:pos x="216" y="612"/>
                </a:cxn>
                <a:cxn ang="0">
                  <a:pos x="199" y="640"/>
                </a:cxn>
                <a:cxn ang="0">
                  <a:pos x="178" y="660"/>
                </a:cxn>
                <a:cxn ang="0">
                  <a:pos x="160" y="677"/>
                </a:cxn>
                <a:cxn ang="0">
                  <a:pos x="141" y="688"/>
                </a:cxn>
                <a:cxn ang="0">
                  <a:pos x="122" y="694"/>
                </a:cxn>
                <a:cxn ang="0">
                  <a:pos x="78" y="640"/>
                </a:cxn>
                <a:cxn ang="0">
                  <a:pos x="42" y="578"/>
                </a:cxn>
                <a:cxn ang="0">
                  <a:pos x="16" y="513"/>
                </a:cxn>
                <a:cxn ang="0">
                  <a:pos x="3" y="444"/>
                </a:cxn>
                <a:cxn ang="0">
                  <a:pos x="0" y="371"/>
                </a:cxn>
                <a:cxn ang="0">
                  <a:pos x="9" y="299"/>
                </a:cxn>
                <a:cxn ang="0">
                  <a:pos x="31" y="222"/>
                </a:cxn>
                <a:cxn ang="0">
                  <a:pos x="48" y="187"/>
                </a:cxn>
                <a:cxn ang="0">
                  <a:pos x="65" y="159"/>
                </a:cxn>
                <a:cxn ang="0">
                  <a:pos x="83" y="138"/>
                </a:cxn>
                <a:cxn ang="0">
                  <a:pos x="96" y="125"/>
                </a:cxn>
                <a:cxn ang="0">
                  <a:pos x="108" y="116"/>
                </a:cxn>
                <a:cxn ang="0">
                  <a:pos x="111" y="114"/>
                </a:cxn>
                <a:cxn ang="0">
                  <a:pos x="122" y="101"/>
                </a:cxn>
                <a:cxn ang="0">
                  <a:pos x="139" y="84"/>
                </a:cxn>
                <a:cxn ang="0">
                  <a:pos x="158" y="67"/>
                </a:cxn>
                <a:cxn ang="0">
                  <a:pos x="178" y="53"/>
                </a:cxn>
                <a:cxn ang="0">
                  <a:pos x="225" y="30"/>
                </a:cxn>
                <a:cxn ang="0">
                  <a:pos x="275" y="13"/>
                </a:cxn>
                <a:cxn ang="0">
                  <a:pos x="329" y="4"/>
                </a:cxn>
                <a:cxn ang="0">
                  <a:pos x="385" y="0"/>
                </a:cxn>
              </a:cxnLst>
              <a:rect l="0" t="0" r="r" b="b"/>
              <a:pathLst>
                <a:path w="769" h="694">
                  <a:moveTo>
                    <a:pt x="385" y="0"/>
                  </a:moveTo>
                  <a:lnTo>
                    <a:pt x="443" y="2"/>
                  </a:lnTo>
                  <a:lnTo>
                    <a:pt x="500" y="12"/>
                  </a:lnTo>
                  <a:lnTo>
                    <a:pt x="556" y="26"/>
                  </a:lnTo>
                  <a:lnTo>
                    <a:pt x="612" y="47"/>
                  </a:lnTo>
                  <a:lnTo>
                    <a:pt x="655" y="67"/>
                  </a:lnTo>
                  <a:lnTo>
                    <a:pt x="690" y="86"/>
                  </a:lnTo>
                  <a:lnTo>
                    <a:pt x="720" y="109"/>
                  </a:lnTo>
                  <a:lnTo>
                    <a:pt x="746" y="133"/>
                  </a:lnTo>
                  <a:lnTo>
                    <a:pt x="769" y="161"/>
                  </a:lnTo>
                  <a:lnTo>
                    <a:pt x="765" y="204"/>
                  </a:lnTo>
                  <a:lnTo>
                    <a:pt x="754" y="241"/>
                  </a:lnTo>
                  <a:lnTo>
                    <a:pt x="737" y="271"/>
                  </a:lnTo>
                  <a:lnTo>
                    <a:pt x="713" y="297"/>
                  </a:lnTo>
                  <a:lnTo>
                    <a:pt x="685" y="317"/>
                  </a:lnTo>
                  <a:lnTo>
                    <a:pt x="653" y="332"/>
                  </a:lnTo>
                  <a:lnTo>
                    <a:pt x="618" y="345"/>
                  </a:lnTo>
                  <a:lnTo>
                    <a:pt x="581" y="353"/>
                  </a:lnTo>
                  <a:lnTo>
                    <a:pt x="541" y="358"/>
                  </a:lnTo>
                  <a:lnTo>
                    <a:pt x="500" y="360"/>
                  </a:lnTo>
                  <a:lnTo>
                    <a:pt x="461" y="360"/>
                  </a:lnTo>
                  <a:lnTo>
                    <a:pt x="383" y="357"/>
                  </a:lnTo>
                  <a:lnTo>
                    <a:pt x="348" y="353"/>
                  </a:lnTo>
                  <a:lnTo>
                    <a:pt x="316" y="347"/>
                  </a:lnTo>
                  <a:lnTo>
                    <a:pt x="288" y="342"/>
                  </a:lnTo>
                  <a:lnTo>
                    <a:pt x="266" y="338"/>
                  </a:lnTo>
                  <a:lnTo>
                    <a:pt x="247" y="334"/>
                  </a:lnTo>
                  <a:lnTo>
                    <a:pt x="236" y="332"/>
                  </a:lnTo>
                  <a:lnTo>
                    <a:pt x="232" y="330"/>
                  </a:lnTo>
                  <a:lnTo>
                    <a:pt x="245" y="392"/>
                  </a:lnTo>
                  <a:lnTo>
                    <a:pt x="251" y="448"/>
                  </a:lnTo>
                  <a:lnTo>
                    <a:pt x="249" y="498"/>
                  </a:lnTo>
                  <a:lnTo>
                    <a:pt x="242" y="541"/>
                  </a:lnTo>
                  <a:lnTo>
                    <a:pt x="230" y="580"/>
                  </a:lnTo>
                  <a:lnTo>
                    <a:pt x="216" y="612"/>
                  </a:lnTo>
                  <a:lnTo>
                    <a:pt x="199" y="640"/>
                  </a:lnTo>
                  <a:lnTo>
                    <a:pt x="178" y="660"/>
                  </a:lnTo>
                  <a:lnTo>
                    <a:pt x="160" y="677"/>
                  </a:lnTo>
                  <a:lnTo>
                    <a:pt x="141" y="688"/>
                  </a:lnTo>
                  <a:lnTo>
                    <a:pt x="122" y="694"/>
                  </a:lnTo>
                  <a:lnTo>
                    <a:pt x="78" y="640"/>
                  </a:lnTo>
                  <a:lnTo>
                    <a:pt x="42" y="578"/>
                  </a:lnTo>
                  <a:lnTo>
                    <a:pt x="16" y="513"/>
                  </a:lnTo>
                  <a:lnTo>
                    <a:pt x="3" y="444"/>
                  </a:lnTo>
                  <a:lnTo>
                    <a:pt x="0" y="371"/>
                  </a:lnTo>
                  <a:lnTo>
                    <a:pt x="9" y="299"/>
                  </a:lnTo>
                  <a:lnTo>
                    <a:pt x="31" y="222"/>
                  </a:lnTo>
                  <a:lnTo>
                    <a:pt x="48" y="187"/>
                  </a:lnTo>
                  <a:lnTo>
                    <a:pt x="65" y="159"/>
                  </a:lnTo>
                  <a:lnTo>
                    <a:pt x="83" y="138"/>
                  </a:lnTo>
                  <a:lnTo>
                    <a:pt x="96" y="125"/>
                  </a:lnTo>
                  <a:lnTo>
                    <a:pt x="108" y="116"/>
                  </a:lnTo>
                  <a:lnTo>
                    <a:pt x="111" y="114"/>
                  </a:lnTo>
                  <a:lnTo>
                    <a:pt x="122" y="101"/>
                  </a:lnTo>
                  <a:lnTo>
                    <a:pt x="139" y="84"/>
                  </a:lnTo>
                  <a:lnTo>
                    <a:pt x="158" y="67"/>
                  </a:lnTo>
                  <a:lnTo>
                    <a:pt x="178" y="53"/>
                  </a:lnTo>
                  <a:lnTo>
                    <a:pt x="225" y="30"/>
                  </a:lnTo>
                  <a:lnTo>
                    <a:pt x="275" y="13"/>
                  </a:lnTo>
                  <a:lnTo>
                    <a:pt x="329" y="4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38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5" name="Freeform 67"/>
            <p:cNvSpPr>
              <a:spLocks/>
            </p:cNvSpPr>
            <p:nvPr/>
          </p:nvSpPr>
          <p:spPr bwMode="auto">
            <a:xfrm>
              <a:off x="9550400" y="2682875"/>
              <a:ext cx="895350" cy="417513"/>
            </a:xfrm>
            <a:custGeom>
              <a:avLst/>
              <a:gdLst/>
              <a:ahLst/>
              <a:cxnLst>
                <a:cxn ang="0">
                  <a:pos x="411" y="0"/>
                </a:cxn>
                <a:cxn ang="0">
                  <a:pos x="417" y="2"/>
                </a:cxn>
                <a:cxn ang="0">
                  <a:pos x="432" y="5"/>
                </a:cxn>
                <a:cxn ang="0">
                  <a:pos x="452" y="11"/>
                </a:cxn>
                <a:cxn ang="0">
                  <a:pos x="477" y="20"/>
                </a:cxn>
                <a:cxn ang="0">
                  <a:pos x="503" y="33"/>
                </a:cxn>
                <a:cxn ang="0">
                  <a:pos x="527" y="50"/>
                </a:cxn>
                <a:cxn ang="0">
                  <a:pos x="547" y="71"/>
                </a:cxn>
                <a:cxn ang="0">
                  <a:pos x="560" y="95"/>
                </a:cxn>
                <a:cxn ang="0">
                  <a:pos x="564" y="112"/>
                </a:cxn>
                <a:cxn ang="0">
                  <a:pos x="564" y="132"/>
                </a:cxn>
                <a:cxn ang="0">
                  <a:pos x="560" y="153"/>
                </a:cxn>
                <a:cxn ang="0">
                  <a:pos x="553" y="175"/>
                </a:cxn>
                <a:cxn ang="0">
                  <a:pos x="538" y="196"/>
                </a:cxn>
                <a:cxn ang="0">
                  <a:pos x="519" y="216"/>
                </a:cxn>
                <a:cxn ang="0">
                  <a:pos x="493" y="233"/>
                </a:cxn>
                <a:cxn ang="0">
                  <a:pos x="460" y="248"/>
                </a:cxn>
                <a:cxn ang="0">
                  <a:pos x="421" y="257"/>
                </a:cxn>
                <a:cxn ang="0">
                  <a:pos x="372" y="263"/>
                </a:cxn>
                <a:cxn ang="0">
                  <a:pos x="303" y="263"/>
                </a:cxn>
                <a:cxn ang="0">
                  <a:pos x="242" y="259"/>
                </a:cxn>
                <a:cxn ang="0">
                  <a:pos x="186" y="252"/>
                </a:cxn>
                <a:cxn ang="0">
                  <a:pos x="138" y="240"/>
                </a:cxn>
                <a:cxn ang="0">
                  <a:pos x="97" y="227"/>
                </a:cxn>
                <a:cxn ang="0">
                  <a:pos x="61" y="214"/>
                </a:cxn>
                <a:cxn ang="0">
                  <a:pos x="35" y="203"/>
                </a:cxn>
                <a:cxn ang="0">
                  <a:pos x="15" y="192"/>
                </a:cxn>
                <a:cxn ang="0">
                  <a:pos x="4" y="184"/>
                </a:cxn>
                <a:cxn ang="0">
                  <a:pos x="0" y="183"/>
                </a:cxn>
                <a:cxn ang="0">
                  <a:pos x="63" y="190"/>
                </a:cxn>
                <a:cxn ang="0">
                  <a:pos x="119" y="192"/>
                </a:cxn>
                <a:cxn ang="0">
                  <a:pos x="169" y="186"/>
                </a:cxn>
                <a:cxn ang="0">
                  <a:pos x="214" y="175"/>
                </a:cxn>
                <a:cxn ang="0">
                  <a:pos x="253" y="160"/>
                </a:cxn>
                <a:cxn ang="0">
                  <a:pos x="289" y="143"/>
                </a:cxn>
                <a:cxn ang="0">
                  <a:pos x="316" y="123"/>
                </a:cxn>
                <a:cxn ang="0">
                  <a:pos x="343" y="102"/>
                </a:cxn>
                <a:cxn ang="0">
                  <a:pos x="361" y="80"/>
                </a:cxn>
                <a:cxn ang="0">
                  <a:pos x="378" y="60"/>
                </a:cxn>
                <a:cxn ang="0">
                  <a:pos x="391" y="41"/>
                </a:cxn>
                <a:cxn ang="0">
                  <a:pos x="400" y="24"/>
                </a:cxn>
                <a:cxn ang="0">
                  <a:pos x="406" y="11"/>
                </a:cxn>
                <a:cxn ang="0">
                  <a:pos x="411" y="0"/>
                </a:cxn>
              </a:cxnLst>
              <a:rect l="0" t="0" r="r" b="b"/>
              <a:pathLst>
                <a:path w="564" h="263">
                  <a:moveTo>
                    <a:pt x="411" y="0"/>
                  </a:moveTo>
                  <a:lnTo>
                    <a:pt x="417" y="2"/>
                  </a:lnTo>
                  <a:lnTo>
                    <a:pt x="432" y="5"/>
                  </a:lnTo>
                  <a:lnTo>
                    <a:pt x="452" y="11"/>
                  </a:lnTo>
                  <a:lnTo>
                    <a:pt x="477" y="20"/>
                  </a:lnTo>
                  <a:lnTo>
                    <a:pt x="503" y="33"/>
                  </a:lnTo>
                  <a:lnTo>
                    <a:pt x="527" y="50"/>
                  </a:lnTo>
                  <a:lnTo>
                    <a:pt x="547" y="71"/>
                  </a:lnTo>
                  <a:lnTo>
                    <a:pt x="560" y="95"/>
                  </a:lnTo>
                  <a:lnTo>
                    <a:pt x="564" y="112"/>
                  </a:lnTo>
                  <a:lnTo>
                    <a:pt x="564" y="132"/>
                  </a:lnTo>
                  <a:lnTo>
                    <a:pt x="560" y="153"/>
                  </a:lnTo>
                  <a:lnTo>
                    <a:pt x="553" y="175"/>
                  </a:lnTo>
                  <a:lnTo>
                    <a:pt x="538" y="196"/>
                  </a:lnTo>
                  <a:lnTo>
                    <a:pt x="519" y="216"/>
                  </a:lnTo>
                  <a:lnTo>
                    <a:pt x="493" y="233"/>
                  </a:lnTo>
                  <a:lnTo>
                    <a:pt x="460" y="248"/>
                  </a:lnTo>
                  <a:lnTo>
                    <a:pt x="421" y="257"/>
                  </a:lnTo>
                  <a:lnTo>
                    <a:pt x="372" y="263"/>
                  </a:lnTo>
                  <a:lnTo>
                    <a:pt x="303" y="263"/>
                  </a:lnTo>
                  <a:lnTo>
                    <a:pt x="242" y="259"/>
                  </a:lnTo>
                  <a:lnTo>
                    <a:pt x="186" y="252"/>
                  </a:lnTo>
                  <a:lnTo>
                    <a:pt x="138" y="240"/>
                  </a:lnTo>
                  <a:lnTo>
                    <a:pt x="97" y="227"/>
                  </a:lnTo>
                  <a:lnTo>
                    <a:pt x="61" y="214"/>
                  </a:lnTo>
                  <a:lnTo>
                    <a:pt x="35" y="203"/>
                  </a:lnTo>
                  <a:lnTo>
                    <a:pt x="15" y="192"/>
                  </a:lnTo>
                  <a:lnTo>
                    <a:pt x="4" y="184"/>
                  </a:lnTo>
                  <a:lnTo>
                    <a:pt x="0" y="183"/>
                  </a:lnTo>
                  <a:lnTo>
                    <a:pt x="63" y="190"/>
                  </a:lnTo>
                  <a:lnTo>
                    <a:pt x="119" y="192"/>
                  </a:lnTo>
                  <a:lnTo>
                    <a:pt x="169" y="186"/>
                  </a:lnTo>
                  <a:lnTo>
                    <a:pt x="214" y="175"/>
                  </a:lnTo>
                  <a:lnTo>
                    <a:pt x="253" y="160"/>
                  </a:lnTo>
                  <a:lnTo>
                    <a:pt x="289" y="143"/>
                  </a:lnTo>
                  <a:lnTo>
                    <a:pt x="316" y="123"/>
                  </a:lnTo>
                  <a:lnTo>
                    <a:pt x="343" y="102"/>
                  </a:lnTo>
                  <a:lnTo>
                    <a:pt x="361" y="80"/>
                  </a:lnTo>
                  <a:lnTo>
                    <a:pt x="378" y="60"/>
                  </a:lnTo>
                  <a:lnTo>
                    <a:pt x="391" y="41"/>
                  </a:lnTo>
                  <a:lnTo>
                    <a:pt x="400" y="24"/>
                  </a:lnTo>
                  <a:lnTo>
                    <a:pt x="406" y="11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5C01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6" name="Freeform 68"/>
            <p:cNvSpPr>
              <a:spLocks noEditPoints="1"/>
            </p:cNvSpPr>
            <p:nvPr/>
          </p:nvSpPr>
          <p:spPr bwMode="auto">
            <a:xfrm>
              <a:off x="10106025" y="2857500"/>
              <a:ext cx="339725" cy="242888"/>
            </a:xfrm>
            <a:custGeom>
              <a:avLst/>
              <a:gdLst/>
              <a:ahLst/>
              <a:cxnLst>
                <a:cxn ang="0">
                  <a:pos x="6" y="153"/>
                </a:cxn>
                <a:cxn ang="0">
                  <a:pos x="0" y="153"/>
                </a:cxn>
                <a:cxn ang="0">
                  <a:pos x="6" y="153"/>
                </a:cxn>
                <a:cxn ang="0">
                  <a:pos x="212" y="0"/>
                </a:cxn>
                <a:cxn ang="0">
                  <a:pos x="212" y="2"/>
                </a:cxn>
                <a:cxn ang="0">
                  <a:pos x="214" y="9"/>
                </a:cxn>
                <a:cxn ang="0">
                  <a:pos x="214" y="32"/>
                </a:cxn>
                <a:cxn ang="0">
                  <a:pos x="212" y="45"/>
                </a:cxn>
                <a:cxn ang="0">
                  <a:pos x="209" y="61"/>
                </a:cxn>
                <a:cxn ang="0">
                  <a:pos x="201" y="78"/>
                </a:cxn>
                <a:cxn ang="0">
                  <a:pos x="190" y="95"/>
                </a:cxn>
                <a:cxn ang="0">
                  <a:pos x="175" y="110"/>
                </a:cxn>
                <a:cxn ang="0">
                  <a:pos x="155" y="125"/>
                </a:cxn>
                <a:cxn ang="0">
                  <a:pos x="127" y="136"/>
                </a:cxn>
                <a:cxn ang="0">
                  <a:pos x="91" y="145"/>
                </a:cxn>
                <a:cxn ang="0">
                  <a:pos x="50" y="151"/>
                </a:cxn>
                <a:cxn ang="0">
                  <a:pos x="6" y="153"/>
                </a:cxn>
                <a:cxn ang="0">
                  <a:pos x="15" y="151"/>
                </a:cxn>
                <a:cxn ang="0">
                  <a:pos x="30" y="149"/>
                </a:cxn>
                <a:cxn ang="0">
                  <a:pos x="50" y="147"/>
                </a:cxn>
                <a:cxn ang="0">
                  <a:pos x="73" y="142"/>
                </a:cxn>
                <a:cxn ang="0">
                  <a:pos x="97" y="134"/>
                </a:cxn>
                <a:cxn ang="0">
                  <a:pos x="121" y="125"/>
                </a:cxn>
                <a:cxn ang="0">
                  <a:pos x="145" y="114"/>
                </a:cxn>
                <a:cxn ang="0">
                  <a:pos x="168" y="99"/>
                </a:cxn>
                <a:cxn ang="0">
                  <a:pos x="186" y="80"/>
                </a:cxn>
                <a:cxn ang="0">
                  <a:pos x="201" y="58"/>
                </a:cxn>
                <a:cxn ang="0">
                  <a:pos x="210" y="32"/>
                </a:cxn>
                <a:cxn ang="0">
                  <a:pos x="212" y="0"/>
                </a:cxn>
              </a:cxnLst>
              <a:rect l="0" t="0" r="r" b="b"/>
              <a:pathLst>
                <a:path w="214" h="153">
                  <a:moveTo>
                    <a:pt x="6" y="153"/>
                  </a:moveTo>
                  <a:lnTo>
                    <a:pt x="0" y="153"/>
                  </a:lnTo>
                  <a:lnTo>
                    <a:pt x="6" y="153"/>
                  </a:lnTo>
                  <a:close/>
                  <a:moveTo>
                    <a:pt x="212" y="0"/>
                  </a:moveTo>
                  <a:lnTo>
                    <a:pt x="212" y="2"/>
                  </a:lnTo>
                  <a:lnTo>
                    <a:pt x="214" y="9"/>
                  </a:lnTo>
                  <a:lnTo>
                    <a:pt x="214" y="32"/>
                  </a:lnTo>
                  <a:lnTo>
                    <a:pt x="212" y="45"/>
                  </a:lnTo>
                  <a:lnTo>
                    <a:pt x="209" y="61"/>
                  </a:lnTo>
                  <a:lnTo>
                    <a:pt x="201" y="78"/>
                  </a:lnTo>
                  <a:lnTo>
                    <a:pt x="190" y="95"/>
                  </a:lnTo>
                  <a:lnTo>
                    <a:pt x="175" y="110"/>
                  </a:lnTo>
                  <a:lnTo>
                    <a:pt x="155" y="125"/>
                  </a:lnTo>
                  <a:lnTo>
                    <a:pt x="127" y="136"/>
                  </a:lnTo>
                  <a:lnTo>
                    <a:pt x="91" y="145"/>
                  </a:lnTo>
                  <a:lnTo>
                    <a:pt x="50" y="151"/>
                  </a:lnTo>
                  <a:lnTo>
                    <a:pt x="6" y="153"/>
                  </a:lnTo>
                  <a:lnTo>
                    <a:pt x="15" y="151"/>
                  </a:lnTo>
                  <a:lnTo>
                    <a:pt x="30" y="149"/>
                  </a:lnTo>
                  <a:lnTo>
                    <a:pt x="50" y="147"/>
                  </a:lnTo>
                  <a:lnTo>
                    <a:pt x="73" y="142"/>
                  </a:lnTo>
                  <a:lnTo>
                    <a:pt x="97" y="134"/>
                  </a:lnTo>
                  <a:lnTo>
                    <a:pt x="121" y="125"/>
                  </a:lnTo>
                  <a:lnTo>
                    <a:pt x="145" y="114"/>
                  </a:lnTo>
                  <a:lnTo>
                    <a:pt x="168" y="99"/>
                  </a:lnTo>
                  <a:lnTo>
                    <a:pt x="186" y="80"/>
                  </a:lnTo>
                  <a:lnTo>
                    <a:pt x="201" y="58"/>
                  </a:lnTo>
                  <a:lnTo>
                    <a:pt x="210" y="32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7" name="Freeform 69"/>
            <p:cNvSpPr>
              <a:spLocks/>
            </p:cNvSpPr>
            <p:nvPr/>
          </p:nvSpPr>
          <p:spPr bwMode="auto">
            <a:xfrm>
              <a:off x="10614025" y="3011488"/>
              <a:ext cx="92075" cy="487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10" y="13"/>
                </a:cxn>
                <a:cxn ang="0">
                  <a:pos x="19" y="30"/>
                </a:cxn>
                <a:cxn ang="0">
                  <a:pos x="30" y="52"/>
                </a:cxn>
                <a:cxn ang="0">
                  <a:pos x="39" y="80"/>
                </a:cxn>
                <a:cxn ang="0">
                  <a:pos x="49" y="115"/>
                </a:cxn>
                <a:cxn ang="0">
                  <a:pos x="56" y="155"/>
                </a:cxn>
                <a:cxn ang="0">
                  <a:pos x="58" y="201"/>
                </a:cxn>
                <a:cxn ang="0">
                  <a:pos x="54" y="252"/>
                </a:cxn>
                <a:cxn ang="0">
                  <a:pos x="45" y="307"/>
                </a:cxn>
                <a:cxn ang="0">
                  <a:pos x="45" y="302"/>
                </a:cxn>
                <a:cxn ang="0">
                  <a:pos x="47" y="287"/>
                </a:cxn>
                <a:cxn ang="0">
                  <a:pos x="49" y="261"/>
                </a:cxn>
                <a:cxn ang="0">
                  <a:pos x="51" y="229"/>
                </a:cxn>
                <a:cxn ang="0">
                  <a:pos x="49" y="190"/>
                </a:cxn>
                <a:cxn ang="0">
                  <a:pos x="43" y="147"/>
                </a:cxn>
                <a:cxn ang="0">
                  <a:pos x="34" y="99"/>
                </a:cxn>
                <a:cxn ang="0">
                  <a:pos x="21" y="50"/>
                </a:cxn>
                <a:cxn ang="0">
                  <a:pos x="0" y="0"/>
                </a:cxn>
              </a:cxnLst>
              <a:rect l="0" t="0" r="r" b="b"/>
              <a:pathLst>
                <a:path w="58" h="307">
                  <a:moveTo>
                    <a:pt x="0" y="0"/>
                  </a:moveTo>
                  <a:lnTo>
                    <a:pt x="2" y="4"/>
                  </a:lnTo>
                  <a:lnTo>
                    <a:pt x="10" y="13"/>
                  </a:lnTo>
                  <a:lnTo>
                    <a:pt x="19" y="30"/>
                  </a:lnTo>
                  <a:lnTo>
                    <a:pt x="30" y="52"/>
                  </a:lnTo>
                  <a:lnTo>
                    <a:pt x="39" y="80"/>
                  </a:lnTo>
                  <a:lnTo>
                    <a:pt x="49" y="115"/>
                  </a:lnTo>
                  <a:lnTo>
                    <a:pt x="56" y="155"/>
                  </a:lnTo>
                  <a:lnTo>
                    <a:pt x="58" y="201"/>
                  </a:lnTo>
                  <a:lnTo>
                    <a:pt x="54" y="252"/>
                  </a:lnTo>
                  <a:lnTo>
                    <a:pt x="45" y="307"/>
                  </a:lnTo>
                  <a:lnTo>
                    <a:pt x="45" y="302"/>
                  </a:lnTo>
                  <a:lnTo>
                    <a:pt x="47" y="287"/>
                  </a:lnTo>
                  <a:lnTo>
                    <a:pt x="49" y="261"/>
                  </a:lnTo>
                  <a:lnTo>
                    <a:pt x="51" y="229"/>
                  </a:lnTo>
                  <a:lnTo>
                    <a:pt x="49" y="190"/>
                  </a:lnTo>
                  <a:lnTo>
                    <a:pt x="43" y="147"/>
                  </a:lnTo>
                  <a:lnTo>
                    <a:pt x="34" y="99"/>
                  </a:lnTo>
                  <a:lnTo>
                    <a:pt x="21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8" name="Freeform 70"/>
            <p:cNvSpPr>
              <a:spLocks/>
            </p:cNvSpPr>
            <p:nvPr/>
          </p:nvSpPr>
          <p:spPr bwMode="auto">
            <a:xfrm>
              <a:off x="9636125" y="4719638"/>
              <a:ext cx="55562" cy="56197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8" y="93"/>
                </a:cxn>
                <a:cxn ang="0">
                  <a:pos x="24" y="186"/>
                </a:cxn>
                <a:cxn ang="0">
                  <a:pos x="24" y="354"/>
                </a:cxn>
                <a:cxn ang="0">
                  <a:pos x="17" y="352"/>
                </a:cxn>
                <a:cxn ang="0">
                  <a:pos x="7" y="352"/>
                </a:cxn>
                <a:cxn ang="0">
                  <a:pos x="0" y="350"/>
                </a:cxn>
                <a:cxn ang="0">
                  <a:pos x="2" y="268"/>
                </a:cxn>
                <a:cxn ang="0">
                  <a:pos x="5" y="197"/>
                </a:cxn>
                <a:cxn ang="0">
                  <a:pos x="11" y="138"/>
                </a:cxn>
                <a:cxn ang="0">
                  <a:pos x="19" y="89"/>
                </a:cxn>
                <a:cxn ang="0">
                  <a:pos x="24" y="50"/>
                </a:cxn>
                <a:cxn ang="0">
                  <a:pos x="30" y="22"/>
                </a:cxn>
                <a:cxn ang="0">
                  <a:pos x="33" y="5"/>
                </a:cxn>
                <a:cxn ang="0">
                  <a:pos x="35" y="0"/>
                </a:cxn>
              </a:cxnLst>
              <a:rect l="0" t="0" r="r" b="b"/>
              <a:pathLst>
                <a:path w="35" h="354">
                  <a:moveTo>
                    <a:pt x="35" y="0"/>
                  </a:moveTo>
                  <a:lnTo>
                    <a:pt x="28" y="93"/>
                  </a:lnTo>
                  <a:lnTo>
                    <a:pt x="24" y="186"/>
                  </a:lnTo>
                  <a:lnTo>
                    <a:pt x="24" y="354"/>
                  </a:lnTo>
                  <a:lnTo>
                    <a:pt x="17" y="352"/>
                  </a:lnTo>
                  <a:lnTo>
                    <a:pt x="7" y="352"/>
                  </a:lnTo>
                  <a:lnTo>
                    <a:pt x="0" y="350"/>
                  </a:lnTo>
                  <a:lnTo>
                    <a:pt x="2" y="268"/>
                  </a:lnTo>
                  <a:lnTo>
                    <a:pt x="5" y="197"/>
                  </a:lnTo>
                  <a:lnTo>
                    <a:pt x="11" y="138"/>
                  </a:lnTo>
                  <a:lnTo>
                    <a:pt x="19" y="89"/>
                  </a:lnTo>
                  <a:lnTo>
                    <a:pt x="24" y="50"/>
                  </a:lnTo>
                  <a:lnTo>
                    <a:pt x="30" y="22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6A96B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9" name="Freeform 71"/>
            <p:cNvSpPr>
              <a:spLocks/>
            </p:cNvSpPr>
            <p:nvPr/>
          </p:nvSpPr>
          <p:spPr bwMode="auto">
            <a:xfrm>
              <a:off x="10688638" y="4648200"/>
              <a:ext cx="134937" cy="612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7" y="17"/>
                </a:cxn>
                <a:cxn ang="0">
                  <a:pos x="15" y="37"/>
                </a:cxn>
                <a:cxn ang="0">
                  <a:pos x="24" y="69"/>
                </a:cxn>
                <a:cxn ang="0">
                  <a:pos x="35" y="108"/>
                </a:cxn>
                <a:cxn ang="0">
                  <a:pos x="48" y="160"/>
                </a:cxn>
                <a:cxn ang="0">
                  <a:pos x="61" y="222"/>
                </a:cxn>
                <a:cxn ang="0">
                  <a:pos x="74" y="295"/>
                </a:cxn>
                <a:cxn ang="0">
                  <a:pos x="85" y="380"/>
                </a:cxn>
                <a:cxn ang="0">
                  <a:pos x="63" y="386"/>
                </a:cxn>
                <a:cxn ang="0">
                  <a:pos x="58" y="332"/>
                </a:cxn>
                <a:cxn ang="0">
                  <a:pos x="50" y="270"/>
                </a:cxn>
                <a:cxn ang="0">
                  <a:pos x="43" y="205"/>
                </a:cxn>
                <a:cxn ang="0">
                  <a:pos x="31" y="134"/>
                </a:cxn>
                <a:cxn ang="0">
                  <a:pos x="17" y="65"/>
                </a:cxn>
                <a:cxn ang="0">
                  <a:pos x="0" y="0"/>
                </a:cxn>
              </a:cxnLst>
              <a:rect l="0" t="0" r="r" b="b"/>
              <a:pathLst>
                <a:path w="85" h="386">
                  <a:moveTo>
                    <a:pt x="0" y="0"/>
                  </a:moveTo>
                  <a:lnTo>
                    <a:pt x="2" y="4"/>
                  </a:lnTo>
                  <a:lnTo>
                    <a:pt x="7" y="17"/>
                  </a:lnTo>
                  <a:lnTo>
                    <a:pt x="15" y="37"/>
                  </a:lnTo>
                  <a:lnTo>
                    <a:pt x="24" y="69"/>
                  </a:lnTo>
                  <a:lnTo>
                    <a:pt x="35" y="108"/>
                  </a:lnTo>
                  <a:lnTo>
                    <a:pt x="48" y="160"/>
                  </a:lnTo>
                  <a:lnTo>
                    <a:pt x="61" y="222"/>
                  </a:lnTo>
                  <a:lnTo>
                    <a:pt x="74" y="295"/>
                  </a:lnTo>
                  <a:lnTo>
                    <a:pt x="85" y="380"/>
                  </a:lnTo>
                  <a:lnTo>
                    <a:pt x="63" y="386"/>
                  </a:lnTo>
                  <a:lnTo>
                    <a:pt x="58" y="332"/>
                  </a:lnTo>
                  <a:lnTo>
                    <a:pt x="50" y="270"/>
                  </a:lnTo>
                  <a:lnTo>
                    <a:pt x="43" y="205"/>
                  </a:lnTo>
                  <a:lnTo>
                    <a:pt x="31" y="134"/>
                  </a:lnTo>
                  <a:lnTo>
                    <a:pt x="17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6B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0" name="Freeform 72"/>
            <p:cNvSpPr>
              <a:spLocks/>
            </p:cNvSpPr>
            <p:nvPr/>
          </p:nvSpPr>
          <p:spPr bwMode="auto">
            <a:xfrm>
              <a:off x="9807575" y="4618038"/>
              <a:ext cx="209550" cy="603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32" y="2"/>
                </a:cxn>
                <a:cxn ang="0">
                  <a:pos x="130" y="38"/>
                </a:cxn>
                <a:cxn ang="0">
                  <a:pos x="0" y="36"/>
                </a:cxn>
                <a:cxn ang="0">
                  <a:pos x="4" y="0"/>
                </a:cxn>
              </a:cxnLst>
              <a:rect l="0" t="0" r="r" b="b"/>
              <a:pathLst>
                <a:path w="132" h="38">
                  <a:moveTo>
                    <a:pt x="4" y="0"/>
                  </a:moveTo>
                  <a:lnTo>
                    <a:pt x="132" y="2"/>
                  </a:lnTo>
                  <a:lnTo>
                    <a:pt x="130" y="38"/>
                  </a:lnTo>
                  <a:lnTo>
                    <a:pt x="0" y="3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A96B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1" name="Freeform 73"/>
            <p:cNvSpPr>
              <a:spLocks/>
            </p:cNvSpPr>
            <p:nvPr/>
          </p:nvSpPr>
          <p:spPr bwMode="auto">
            <a:xfrm>
              <a:off x="9880600" y="3330575"/>
              <a:ext cx="358775" cy="204788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74" y="0"/>
                </a:cxn>
                <a:cxn ang="0">
                  <a:pos x="194" y="4"/>
                </a:cxn>
                <a:cxn ang="0">
                  <a:pos x="209" y="13"/>
                </a:cxn>
                <a:cxn ang="0">
                  <a:pos x="220" y="30"/>
                </a:cxn>
                <a:cxn ang="0">
                  <a:pos x="226" y="49"/>
                </a:cxn>
                <a:cxn ang="0">
                  <a:pos x="222" y="71"/>
                </a:cxn>
                <a:cxn ang="0">
                  <a:pos x="213" y="90"/>
                </a:cxn>
                <a:cxn ang="0">
                  <a:pos x="196" y="105"/>
                </a:cxn>
                <a:cxn ang="0">
                  <a:pos x="174" y="112"/>
                </a:cxn>
                <a:cxn ang="0">
                  <a:pos x="67" y="129"/>
                </a:cxn>
                <a:cxn ang="0">
                  <a:pos x="58" y="129"/>
                </a:cxn>
                <a:cxn ang="0">
                  <a:pos x="38" y="125"/>
                </a:cxn>
                <a:cxn ang="0">
                  <a:pos x="19" y="116"/>
                </a:cxn>
                <a:cxn ang="0">
                  <a:pos x="6" y="99"/>
                </a:cxn>
                <a:cxn ang="0">
                  <a:pos x="0" y="80"/>
                </a:cxn>
                <a:cxn ang="0">
                  <a:pos x="2" y="58"/>
                </a:cxn>
                <a:cxn ang="0">
                  <a:pos x="13" y="37"/>
                </a:cxn>
                <a:cxn ang="0">
                  <a:pos x="32" y="21"/>
                </a:cxn>
                <a:cxn ang="0">
                  <a:pos x="56" y="13"/>
                </a:cxn>
                <a:cxn ang="0">
                  <a:pos x="166" y="0"/>
                </a:cxn>
              </a:cxnLst>
              <a:rect l="0" t="0" r="r" b="b"/>
              <a:pathLst>
                <a:path w="226" h="129">
                  <a:moveTo>
                    <a:pt x="166" y="0"/>
                  </a:moveTo>
                  <a:lnTo>
                    <a:pt x="174" y="0"/>
                  </a:lnTo>
                  <a:lnTo>
                    <a:pt x="194" y="4"/>
                  </a:lnTo>
                  <a:lnTo>
                    <a:pt x="209" y="13"/>
                  </a:lnTo>
                  <a:lnTo>
                    <a:pt x="220" y="30"/>
                  </a:lnTo>
                  <a:lnTo>
                    <a:pt x="226" y="49"/>
                  </a:lnTo>
                  <a:lnTo>
                    <a:pt x="222" y="71"/>
                  </a:lnTo>
                  <a:lnTo>
                    <a:pt x="213" y="90"/>
                  </a:lnTo>
                  <a:lnTo>
                    <a:pt x="196" y="105"/>
                  </a:lnTo>
                  <a:lnTo>
                    <a:pt x="174" y="112"/>
                  </a:lnTo>
                  <a:lnTo>
                    <a:pt x="67" y="129"/>
                  </a:lnTo>
                  <a:lnTo>
                    <a:pt x="58" y="129"/>
                  </a:lnTo>
                  <a:lnTo>
                    <a:pt x="38" y="125"/>
                  </a:lnTo>
                  <a:lnTo>
                    <a:pt x="19" y="116"/>
                  </a:lnTo>
                  <a:lnTo>
                    <a:pt x="6" y="99"/>
                  </a:lnTo>
                  <a:lnTo>
                    <a:pt x="0" y="80"/>
                  </a:lnTo>
                  <a:lnTo>
                    <a:pt x="2" y="58"/>
                  </a:lnTo>
                  <a:lnTo>
                    <a:pt x="13" y="37"/>
                  </a:lnTo>
                  <a:lnTo>
                    <a:pt x="32" y="21"/>
                  </a:lnTo>
                  <a:lnTo>
                    <a:pt x="56" y="13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E3DC9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2" name="Freeform 74"/>
            <p:cNvSpPr>
              <a:spLocks/>
            </p:cNvSpPr>
            <p:nvPr/>
          </p:nvSpPr>
          <p:spPr bwMode="auto">
            <a:xfrm>
              <a:off x="9872663" y="3322638"/>
              <a:ext cx="374650" cy="168275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86" y="0"/>
                </a:cxn>
                <a:cxn ang="0">
                  <a:pos x="201" y="3"/>
                </a:cxn>
                <a:cxn ang="0">
                  <a:pos x="216" y="13"/>
                </a:cxn>
                <a:cxn ang="0">
                  <a:pos x="227" y="24"/>
                </a:cxn>
                <a:cxn ang="0">
                  <a:pos x="233" y="37"/>
                </a:cxn>
                <a:cxn ang="0">
                  <a:pos x="236" y="54"/>
                </a:cxn>
                <a:cxn ang="0">
                  <a:pos x="236" y="56"/>
                </a:cxn>
                <a:cxn ang="0">
                  <a:pos x="233" y="59"/>
                </a:cxn>
                <a:cxn ang="0">
                  <a:pos x="229" y="59"/>
                </a:cxn>
                <a:cxn ang="0">
                  <a:pos x="225" y="56"/>
                </a:cxn>
                <a:cxn ang="0">
                  <a:pos x="225" y="54"/>
                </a:cxn>
                <a:cxn ang="0">
                  <a:pos x="221" y="35"/>
                </a:cxn>
                <a:cxn ang="0">
                  <a:pos x="208" y="20"/>
                </a:cxn>
                <a:cxn ang="0">
                  <a:pos x="192" y="13"/>
                </a:cxn>
                <a:cxn ang="0">
                  <a:pos x="171" y="11"/>
                </a:cxn>
                <a:cxn ang="0">
                  <a:pos x="61" y="24"/>
                </a:cxn>
                <a:cxn ang="0">
                  <a:pos x="39" y="31"/>
                </a:cxn>
                <a:cxn ang="0">
                  <a:pos x="22" y="44"/>
                </a:cxn>
                <a:cxn ang="0">
                  <a:pos x="13" y="63"/>
                </a:cxn>
                <a:cxn ang="0">
                  <a:pos x="11" y="85"/>
                </a:cxn>
                <a:cxn ang="0">
                  <a:pos x="11" y="89"/>
                </a:cxn>
                <a:cxn ang="0">
                  <a:pos x="13" y="95"/>
                </a:cxn>
                <a:cxn ang="0">
                  <a:pos x="15" y="98"/>
                </a:cxn>
                <a:cxn ang="0">
                  <a:pos x="15" y="104"/>
                </a:cxn>
                <a:cxn ang="0">
                  <a:pos x="13" y="106"/>
                </a:cxn>
                <a:cxn ang="0">
                  <a:pos x="5" y="106"/>
                </a:cxn>
                <a:cxn ang="0">
                  <a:pos x="5" y="104"/>
                </a:cxn>
                <a:cxn ang="0">
                  <a:pos x="2" y="93"/>
                </a:cxn>
                <a:cxn ang="0">
                  <a:pos x="0" y="85"/>
                </a:cxn>
                <a:cxn ang="0">
                  <a:pos x="2" y="59"/>
                </a:cxn>
                <a:cxn ang="0">
                  <a:pos x="15" y="37"/>
                </a:cxn>
                <a:cxn ang="0">
                  <a:pos x="33" y="22"/>
                </a:cxn>
                <a:cxn ang="0">
                  <a:pos x="59" y="13"/>
                </a:cxn>
                <a:cxn ang="0">
                  <a:pos x="169" y="0"/>
                </a:cxn>
              </a:cxnLst>
              <a:rect l="0" t="0" r="r" b="b"/>
              <a:pathLst>
                <a:path w="236" h="106">
                  <a:moveTo>
                    <a:pt x="169" y="0"/>
                  </a:moveTo>
                  <a:lnTo>
                    <a:pt x="186" y="0"/>
                  </a:lnTo>
                  <a:lnTo>
                    <a:pt x="201" y="3"/>
                  </a:lnTo>
                  <a:lnTo>
                    <a:pt x="216" y="13"/>
                  </a:lnTo>
                  <a:lnTo>
                    <a:pt x="227" y="24"/>
                  </a:lnTo>
                  <a:lnTo>
                    <a:pt x="233" y="37"/>
                  </a:lnTo>
                  <a:lnTo>
                    <a:pt x="236" y="54"/>
                  </a:lnTo>
                  <a:lnTo>
                    <a:pt x="236" y="56"/>
                  </a:lnTo>
                  <a:lnTo>
                    <a:pt x="233" y="59"/>
                  </a:lnTo>
                  <a:lnTo>
                    <a:pt x="229" y="59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1" y="35"/>
                  </a:lnTo>
                  <a:lnTo>
                    <a:pt x="208" y="20"/>
                  </a:lnTo>
                  <a:lnTo>
                    <a:pt x="192" y="13"/>
                  </a:lnTo>
                  <a:lnTo>
                    <a:pt x="171" y="11"/>
                  </a:lnTo>
                  <a:lnTo>
                    <a:pt x="61" y="24"/>
                  </a:lnTo>
                  <a:lnTo>
                    <a:pt x="39" y="31"/>
                  </a:lnTo>
                  <a:lnTo>
                    <a:pt x="22" y="44"/>
                  </a:lnTo>
                  <a:lnTo>
                    <a:pt x="13" y="63"/>
                  </a:lnTo>
                  <a:lnTo>
                    <a:pt x="11" y="85"/>
                  </a:lnTo>
                  <a:lnTo>
                    <a:pt x="11" y="89"/>
                  </a:lnTo>
                  <a:lnTo>
                    <a:pt x="13" y="95"/>
                  </a:lnTo>
                  <a:lnTo>
                    <a:pt x="15" y="98"/>
                  </a:lnTo>
                  <a:lnTo>
                    <a:pt x="15" y="104"/>
                  </a:lnTo>
                  <a:lnTo>
                    <a:pt x="13" y="106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2" y="93"/>
                  </a:lnTo>
                  <a:lnTo>
                    <a:pt x="0" y="85"/>
                  </a:lnTo>
                  <a:lnTo>
                    <a:pt x="2" y="59"/>
                  </a:lnTo>
                  <a:lnTo>
                    <a:pt x="15" y="37"/>
                  </a:lnTo>
                  <a:lnTo>
                    <a:pt x="33" y="22"/>
                  </a:lnTo>
                  <a:lnTo>
                    <a:pt x="59" y="13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3" name="Freeform 75"/>
            <p:cNvSpPr>
              <a:spLocks/>
            </p:cNvSpPr>
            <p:nvPr/>
          </p:nvSpPr>
          <p:spPr bwMode="auto">
            <a:xfrm>
              <a:off x="10353675" y="3254375"/>
              <a:ext cx="307975" cy="198438"/>
            </a:xfrm>
            <a:custGeom>
              <a:avLst/>
              <a:gdLst/>
              <a:ahLst/>
              <a:cxnLst>
                <a:cxn ang="0">
                  <a:pos x="142" y="0"/>
                </a:cxn>
                <a:cxn ang="0">
                  <a:pos x="149" y="0"/>
                </a:cxn>
                <a:cxn ang="0">
                  <a:pos x="166" y="3"/>
                </a:cxn>
                <a:cxn ang="0">
                  <a:pos x="181" y="13"/>
                </a:cxn>
                <a:cxn ang="0">
                  <a:pos x="190" y="26"/>
                </a:cxn>
                <a:cxn ang="0">
                  <a:pos x="194" y="43"/>
                </a:cxn>
                <a:cxn ang="0">
                  <a:pos x="192" y="63"/>
                </a:cxn>
                <a:cxn ang="0">
                  <a:pos x="183" y="82"/>
                </a:cxn>
                <a:cxn ang="0">
                  <a:pos x="168" y="97"/>
                </a:cxn>
                <a:cxn ang="0">
                  <a:pos x="149" y="104"/>
                </a:cxn>
                <a:cxn ang="0">
                  <a:pos x="56" y="125"/>
                </a:cxn>
                <a:cxn ang="0">
                  <a:pos x="47" y="125"/>
                </a:cxn>
                <a:cxn ang="0">
                  <a:pos x="30" y="121"/>
                </a:cxn>
                <a:cxn ang="0">
                  <a:pos x="15" y="113"/>
                </a:cxn>
                <a:cxn ang="0">
                  <a:pos x="6" y="99"/>
                </a:cxn>
                <a:cxn ang="0">
                  <a:pos x="0" y="82"/>
                </a:cxn>
                <a:cxn ang="0">
                  <a:pos x="2" y="59"/>
                </a:cxn>
                <a:cxn ang="0">
                  <a:pos x="12" y="41"/>
                </a:cxn>
                <a:cxn ang="0">
                  <a:pos x="26" y="26"/>
                </a:cxn>
                <a:cxn ang="0">
                  <a:pos x="47" y="18"/>
                </a:cxn>
                <a:cxn ang="0">
                  <a:pos x="142" y="0"/>
                </a:cxn>
              </a:cxnLst>
              <a:rect l="0" t="0" r="r" b="b"/>
              <a:pathLst>
                <a:path w="194" h="125">
                  <a:moveTo>
                    <a:pt x="142" y="0"/>
                  </a:moveTo>
                  <a:lnTo>
                    <a:pt x="149" y="0"/>
                  </a:lnTo>
                  <a:lnTo>
                    <a:pt x="166" y="3"/>
                  </a:lnTo>
                  <a:lnTo>
                    <a:pt x="181" y="13"/>
                  </a:lnTo>
                  <a:lnTo>
                    <a:pt x="190" y="26"/>
                  </a:lnTo>
                  <a:lnTo>
                    <a:pt x="194" y="43"/>
                  </a:lnTo>
                  <a:lnTo>
                    <a:pt x="192" y="63"/>
                  </a:lnTo>
                  <a:lnTo>
                    <a:pt x="183" y="82"/>
                  </a:lnTo>
                  <a:lnTo>
                    <a:pt x="168" y="97"/>
                  </a:lnTo>
                  <a:lnTo>
                    <a:pt x="149" y="104"/>
                  </a:lnTo>
                  <a:lnTo>
                    <a:pt x="56" y="125"/>
                  </a:lnTo>
                  <a:lnTo>
                    <a:pt x="47" y="125"/>
                  </a:lnTo>
                  <a:lnTo>
                    <a:pt x="30" y="121"/>
                  </a:lnTo>
                  <a:lnTo>
                    <a:pt x="15" y="113"/>
                  </a:lnTo>
                  <a:lnTo>
                    <a:pt x="6" y="99"/>
                  </a:lnTo>
                  <a:lnTo>
                    <a:pt x="0" y="82"/>
                  </a:lnTo>
                  <a:lnTo>
                    <a:pt x="2" y="59"/>
                  </a:lnTo>
                  <a:lnTo>
                    <a:pt x="12" y="41"/>
                  </a:lnTo>
                  <a:lnTo>
                    <a:pt x="26" y="26"/>
                  </a:lnTo>
                  <a:lnTo>
                    <a:pt x="47" y="1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E3DC9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4" name="Freeform 76"/>
            <p:cNvSpPr>
              <a:spLocks/>
            </p:cNvSpPr>
            <p:nvPr/>
          </p:nvSpPr>
          <p:spPr bwMode="auto">
            <a:xfrm>
              <a:off x="10345738" y="3244850"/>
              <a:ext cx="325437" cy="160338"/>
            </a:xfrm>
            <a:custGeom>
              <a:avLst/>
              <a:gdLst/>
              <a:ahLst/>
              <a:cxnLst>
                <a:cxn ang="0">
                  <a:pos x="145" y="0"/>
                </a:cxn>
                <a:cxn ang="0">
                  <a:pos x="166" y="2"/>
                </a:cxn>
                <a:cxn ang="0">
                  <a:pos x="184" y="9"/>
                </a:cxn>
                <a:cxn ang="0">
                  <a:pos x="197" y="26"/>
                </a:cxn>
                <a:cxn ang="0">
                  <a:pos x="205" y="49"/>
                </a:cxn>
                <a:cxn ang="0">
                  <a:pos x="205" y="56"/>
                </a:cxn>
                <a:cxn ang="0">
                  <a:pos x="203" y="65"/>
                </a:cxn>
                <a:cxn ang="0">
                  <a:pos x="203" y="67"/>
                </a:cxn>
                <a:cxn ang="0">
                  <a:pos x="201" y="69"/>
                </a:cxn>
                <a:cxn ang="0">
                  <a:pos x="195" y="69"/>
                </a:cxn>
                <a:cxn ang="0">
                  <a:pos x="192" y="65"/>
                </a:cxn>
                <a:cxn ang="0">
                  <a:pos x="192" y="64"/>
                </a:cxn>
                <a:cxn ang="0">
                  <a:pos x="193" y="58"/>
                </a:cxn>
                <a:cxn ang="0">
                  <a:pos x="193" y="50"/>
                </a:cxn>
                <a:cxn ang="0">
                  <a:pos x="190" y="32"/>
                </a:cxn>
                <a:cxn ang="0">
                  <a:pos x="179" y="19"/>
                </a:cxn>
                <a:cxn ang="0">
                  <a:pos x="164" y="11"/>
                </a:cxn>
                <a:cxn ang="0">
                  <a:pos x="147" y="11"/>
                </a:cxn>
                <a:cxn ang="0">
                  <a:pos x="52" y="30"/>
                </a:cxn>
                <a:cxn ang="0">
                  <a:pos x="33" y="37"/>
                </a:cxn>
                <a:cxn ang="0">
                  <a:pos x="20" y="50"/>
                </a:cxn>
                <a:cxn ang="0">
                  <a:pos x="11" y="67"/>
                </a:cxn>
                <a:cxn ang="0">
                  <a:pos x="9" y="88"/>
                </a:cxn>
                <a:cxn ang="0">
                  <a:pos x="11" y="90"/>
                </a:cxn>
                <a:cxn ang="0">
                  <a:pos x="11" y="97"/>
                </a:cxn>
                <a:cxn ang="0">
                  <a:pos x="7" y="101"/>
                </a:cxn>
                <a:cxn ang="0">
                  <a:pos x="5" y="101"/>
                </a:cxn>
                <a:cxn ang="0">
                  <a:pos x="0" y="95"/>
                </a:cxn>
                <a:cxn ang="0">
                  <a:pos x="0" y="90"/>
                </a:cxn>
                <a:cxn ang="0">
                  <a:pos x="2" y="65"/>
                </a:cxn>
                <a:cxn ang="0">
                  <a:pos x="11" y="43"/>
                </a:cxn>
                <a:cxn ang="0">
                  <a:pos x="28" y="28"/>
                </a:cxn>
                <a:cxn ang="0">
                  <a:pos x="50" y="19"/>
                </a:cxn>
                <a:cxn ang="0">
                  <a:pos x="145" y="0"/>
                </a:cxn>
              </a:cxnLst>
              <a:rect l="0" t="0" r="r" b="b"/>
              <a:pathLst>
                <a:path w="205" h="101">
                  <a:moveTo>
                    <a:pt x="145" y="0"/>
                  </a:moveTo>
                  <a:lnTo>
                    <a:pt x="166" y="2"/>
                  </a:lnTo>
                  <a:lnTo>
                    <a:pt x="184" y="9"/>
                  </a:lnTo>
                  <a:lnTo>
                    <a:pt x="197" y="26"/>
                  </a:lnTo>
                  <a:lnTo>
                    <a:pt x="205" y="49"/>
                  </a:lnTo>
                  <a:lnTo>
                    <a:pt x="205" y="56"/>
                  </a:lnTo>
                  <a:lnTo>
                    <a:pt x="203" y="65"/>
                  </a:lnTo>
                  <a:lnTo>
                    <a:pt x="203" y="67"/>
                  </a:lnTo>
                  <a:lnTo>
                    <a:pt x="201" y="69"/>
                  </a:lnTo>
                  <a:lnTo>
                    <a:pt x="195" y="69"/>
                  </a:lnTo>
                  <a:lnTo>
                    <a:pt x="192" y="65"/>
                  </a:lnTo>
                  <a:lnTo>
                    <a:pt x="192" y="64"/>
                  </a:lnTo>
                  <a:lnTo>
                    <a:pt x="193" y="58"/>
                  </a:lnTo>
                  <a:lnTo>
                    <a:pt x="193" y="50"/>
                  </a:lnTo>
                  <a:lnTo>
                    <a:pt x="190" y="32"/>
                  </a:lnTo>
                  <a:lnTo>
                    <a:pt x="179" y="19"/>
                  </a:lnTo>
                  <a:lnTo>
                    <a:pt x="164" y="11"/>
                  </a:lnTo>
                  <a:lnTo>
                    <a:pt x="147" y="11"/>
                  </a:lnTo>
                  <a:lnTo>
                    <a:pt x="52" y="30"/>
                  </a:lnTo>
                  <a:lnTo>
                    <a:pt x="33" y="37"/>
                  </a:lnTo>
                  <a:lnTo>
                    <a:pt x="20" y="50"/>
                  </a:lnTo>
                  <a:lnTo>
                    <a:pt x="11" y="67"/>
                  </a:lnTo>
                  <a:lnTo>
                    <a:pt x="9" y="88"/>
                  </a:lnTo>
                  <a:lnTo>
                    <a:pt x="11" y="90"/>
                  </a:lnTo>
                  <a:lnTo>
                    <a:pt x="11" y="97"/>
                  </a:lnTo>
                  <a:lnTo>
                    <a:pt x="7" y="101"/>
                  </a:lnTo>
                  <a:lnTo>
                    <a:pt x="5" y="101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2" y="65"/>
                  </a:lnTo>
                  <a:lnTo>
                    <a:pt x="11" y="43"/>
                  </a:lnTo>
                  <a:lnTo>
                    <a:pt x="28" y="28"/>
                  </a:lnTo>
                  <a:lnTo>
                    <a:pt x="50" y="19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5" name="Freeform 77"/>
            <p:cNvSpPr>
              <a:spLocks/>
            </p:cNvSpPr>
            <p:nvPr/>
          </p:nvSpPr>
          <p:spPr bwMode="auto">
            <a:xfrm>
              <a:off x="10226675" y="3346450"/>
              <a:ext cx="130175" cy="52388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64" y="3"/>
                </a:cxn>
                <a:cxn ang="0">
                  <a:pos x="82" y="14"/>
                </a:cxn>
                <a:cxn ang="0">
                  <a:pos x="75" y="24"/>
                </a:cxn>
                <a:cxn ang="0">
                  <a:pos x="60" y="14"/>
                </a:cxn>
                <a:cxn ang="0">
                  <a:pos x="45" y="11"/>
                </a:cxn>
                <a:cxn ang="0">
                  <a:pos x="30" y="14"/>
                </a:cxn>
                <a:cxn ang="0">
                  <a:pos x="19" y="22"/>
                </a:cxn>
                <a:cxn ang="0">
                  <a:pos x="11" y="29"/>
                </a:cxn>
                <a:cxn ang="0">
                  <a:pos x="10" y="33"/>
                </a:cxn>
                <a:cxn ang="0">
                  <a:pos x="0" y="27"/>
                </a:cxn>
                <a:cxn ang="0">
                  <a:pos x="13" y="14"/>
                </a:cxn>
                <a:cxn ang="0">
                  <a:pos x="26" y="5"/>
                </a:cxn>
                <a:cxn ang="0">
                  <a:pos x="43" y="0"/>
                </a:cxn>
              </a:cxnLst>
              <a:rect l="0" t="0" r="r" b="b"/>
              <a:pathLst>
                <a:path w="82" h="33">
                  <a:moveTo>
                    <a:pt x="43" y="0"/>
                  </a:moveTo>
                  <a:lnTo>
                    <a:pt x="64" y="3"/>
                  </a:lnTo>
                  <a:lnTo>
                    <a:pt x="82" y="14"/>
                  </a:lnTo>
                  <a:lnTo>
                    <a:pt x="75" y="24"/>
                  </a:lnTo>
                  <a:lnTo>
                    <a:pt x="60" y="14"/>
                  </a:lnTo>
                  <a:lnTo>
                    <a:pt x="45" y="11"/>
                  </a:lnTo>
                  <a:lnTo>
                    <a:pt x="30" y="14"/>
                  </a:lnTo>
                  <a:lnTo>
                    <a:pt x="19" y="22"/>
                  </a:lnTo>
                  <a:lnTo>
                    <a:pt x="11" y="29"/>
                  </a:lnTo>
                  <a:lnTo>
                    <a:pt x="10" y="33"/>
                  </a:lnTo>
                  <a:lnTo>
                    <a:pt x="0" y="27"/>
                  </a:lnTo>
                  <a:lnTo>
                    <a:pt x="13" y="14"/>
                  </a:lnTo>
                  <a:lnTo>
                    <a:pt x="26" y="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9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6" name="Freeform 78"/>
            <p:cNvSpPr>
              <a:spLocks noEditPoints="1"/>
            </p:cNvSpPr>
            <p:nvPr/>
          </p:nvSpPr>
          <p:spPr bwMode="auto">
            <a:xfrm>
              <a:off x="9999663" y="3336925"/>
              <a:ext cx="227012" cy="50800"/>
            </a:xfrm>
            <a:custGeom>
              <a:avLst/>
              <a:gdLst/>
              <a:ahLst/>
              <a:cxnLst>
                <a:cxn ang="0">
                  <a:pos x="13" y="11"/>
                </a:cxn>
                <a:cxn ang="0">
                  <a:pos x="2" y="13"/>
                </a:cxn>
                <a:cxn ang="0">
                  <a:pos x="0" y="13"/>
                </a:cxn>
                <a:cxn ang="0">
                  <a:pos x="13" y="11"/>
                </a:cxn>
                <a:cxn ang="0">
                  <a:pos x="95" y="0"/>
                </a:cxn>
                <a:cxn ang="0">
                  <a:pos x="110" y="2"/>
                </a:cxn>
                <a:cxn ang="0">
                  <a:pos x="125" y="7"/>
                </a:cxn>
                <a:cxn ang="0">
                  <a:pos x="136" y="19"/>
                </a:cxn>
                <a:cxn ang="0">
                  <a:pos x="140" y="26"/>
                </a:cxn>
                <a:cxn ang="0">
                  <a:pos x="143" y="32"/>
                </a:cxn>
                <a:cxn ang="0">
                  <a:pos x="136" y="26"/>
                </a:cxn>
                <a:cxn ang="0">
                  <a:pos x="121" y="17"/>
                </a:cxn>
                <a:cxn ang="0">
                  <a:pos x="100" y="11"/>
                </a:cxn>
                <a:cxn ang="0">
                  <a:pos x="89" y="9"/>
                </a:cxn>
                <a:cxn ang="0">
                  <a:pos x="52" y="9"/>
                </a:cxn>
                <a:cxn ang="0">
                  <a:pos x="32" y="11"/>
                </a:cxn>
                <a:cxn ang="0">
                  <a:pos x="13" y="11"/>
                </a:cxn>
                <a:cxn ang="0">
                  <a:pos x="30" y="9"/>
                </a:cxn>
                <a:cxn ang="0">
                  <a:pos x="48" y="6"/>
                </a:cxn>
                <a:cxn ang="0">
                  <a:pos x="67" y="4"/>
                </a:cxn>
                <a:cxn ang="0">
                  <a:pos x="84" y="2"/>
                </a:cxn>
                <a:cxn ang="0">
                  <a:pos x="95" y="0"/>
                </a:cxn>
              </a:cxnLst>
              <a:rect l="0" t="0" r="r" b="b"/>
              <a:pathLst>
                <a:path w="143" h="32">
                  <a:moveTo>
                    <a:pt x="13" y="11"/>
                  </a:moveTo>
                  <a:lnTo>
                    <a:pt x="2" y="13"/>
                  </a:lnTo>
                  <a:lnTo>
                    <a:pt x="0" y="13"/>
                  </a:lnTo>
                  <a:lnTo>
                    <a:pt x="13" y="11"/>
                  </a:lnTo>
                  <a:close/>
                  <a:moveTo>
                    <a:pt x="95" y="0"/>
                  </a:moveTo>
                  <a:lnTo>
                    <a:pt x="110" y="2"/>
                  </a:lnTo>
                  <a:lnTo>
                    <a:pt x="125" y="7"/>
                  </a:lnTo>
                  <a:lnTo>
                    <a:pt x="136" y="19"/>
                  </a:lnTo>
                  <a:lnTo>
                    <a:pt x="140" y="26"/>
                  </a:lnTo>
                  <a:lnTo>
                    <a:pt x="143" y="32"/>
                  </a:lnTo>
                  <a:lnTo>
                    <a:pt x="136" y="26"/>
                  </a:lnTo>
                  <a:lnTo>
                    <a:pt x="121" y="17"/>
                  </a:lnTo>
                  <a:lnTo>
                    <a:pt x="100" y="11"/>
                  </a:lnTo>
                  <a:lnTo>
                    <a:pt x="89" y="9"/>
                  </a:lnTo>
                  <a:lnTo>
                    <a:pt x="52" y="9"/>
                  </a:lnTo>
                  <a:lnTo>
                    <a:pt x="32" y="11"/>
                  </a:lnTo>
                  <a:lnTo>
                    <a:pt x="13" y="11"/>
                  </a:lnTo>
                  <a:lnTo>
                    <a:pt x="30" y="9"/>
                  </a:lnTo>
                  <a:lnTo>
                    <a:pt x="48" y="6"/>
                  </a:lnTo>
                  <a:lnTo>
                    <a:pt x="67" y="4"/>
                  </a:lnTo>
                  <a:lnTo>
                    <a:pt x="84" y="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7" name="Freeform 79"/>
            <p:cNvSpPr>
              <a:spLocks/>
            </p:cNvSpPr>
            <p:nvPr/>
          </p:nvSpPr>
          <p:spPr bwMode="auto">
            <a:xfrm>
              <a:off x="10472738" y="3262313"/>
              <a:ext cx="179387" cy="57150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86" y="0"/>
                </a:cxn>
                <a:cxn ang="0">
                  <a:pos x="97" y="6"/>
                </a:cxn>
                <a:cxn ang="0">
                  <a:pos x="106" y="17"/>
                </a:cxn>
                <a:cxn ang="0">
                  <a:pos x="113" y="36"/>
                </a:cxn>
                <a:cxn ang="0">
                  <a:pos x="112" y="32"/>
                </a:cxn>
                <a:cxn ang="0">
                  <a:pos x="106" y="23"/>
                </a:cxn>
                <a:cxn ang="0">
                  <a:pos x="95" y="13"/>
                </a:cxn>
                <a:cxn ang="0">
                  <a:pos x="80" y="8"/>
                </a:cxn>
                <a:cxn ang="0">
                  <a:pos x="52" y="8"/>
                </a:cxn>
                <a:cxn ang="0">
                  <a:pos x="35" y="10"/>
                </a:cxn>
                <a:cxn ang="0">
                  <a:pos x="17" y="12"/>
                </a:cxn>
                <a:cxn ang="0">
                  <a:pos x="5" y="13"/>
                </a:cxn>
                <a:cxn ang="0">
                  <a:pos x="0" y="13"/>
                </a:cxn>
                <a:cxn ang="0">
                  <a:pos x="65" y="0"/>
                </a:cxn>
              </a:cxnLst>
              <a:rect l="0" t="0" r="r" b="b"/>
              <a:pathLst>
                <a:path w="113" h="36">
                  <a:moveTo>
                    <a:pt x="65" y="0"/>
                  </a:moveTo>
                  <a:lnTo>
                    <a:pt x="86" y="0"/>
                  </a:lnTo>
                  <a:lnTo>
                    <a:pt x="97" y="6"/>
                  </a:lnTo>
                  <a:lnTo>
                    <a:pt x="106" y="17"/>
                  </a:lnTo>
                  <a:lnTo>
                    <a:pt x="113" y="36"/>
                  </a:lnTo>
                  <a:lnTo>
                    <a:pt x="112" y="32"/>
                  </a:lnTo>
                  <a:lnTo>
                    <a:pt x="106" y="23"/>
                  </a:lnTo>
                  <a:lnTo>
                    <a:pt x="95" y="13"/>
                  </a:lnTo>
                  <a:lnTo>
                    <a:pt x="80" y="8"/>
                  </a:lnTo>
                  <a:lnTo>
                    <a:pt x="52" y="8"/>
                  </a:lnTo>
                  <a:lnTo>
                    <a:pt x="35" y="10"/>
                  </a:lnTo>
                  <a:lnTo>
                    <a:pt x="17" y="12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8" name="Freeform 80"/>
            <p:cNvSpPr>
              <a:spLocks/>
            </p:cNvSpPr>
            <p:nvPr/>
          </p:nvSpPr>
          <p:spPr bwMode="auto">
            <a:xfrm>
              <a:off x="9842500" y="4144963"/>
              <a:ext cx="325437" cy="260350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125" y="164"/>
                </a:cxn>
                <a:cxn ang="0">
                  <a:pos x="110" y="157"/>
                </a:cxn>
                <a:cxn ang="0">
                  <a:pos x="93" y="145"/>
                </a:cxn>
                <a:cxn ang="0">
                  <a:pos x="73" y="129"/>
                </a:cxn>
                <a:cxn ang="0">
                  <a:pos x="49" y="103"/>
                </a:cxn>
                <a:cxn ang="0">
                  <a:pos x="36" y="84"/>
                </a:cxn>
                <a:cxn ang="0">
                  <a:pos x="23" y="62"/>
                </a:cxn>
                <a:cxn ang="0">
                  <a:pos x="11" y="39"/>
                </a:cxn>
                <a:cxn ang="0">
                  <a:pos x="4" y="21"/>
                </a:cxn>
                <a:cxn ang="0">
                  <a:pos x="0" y="6"/>
                </a:cxn>
                <a:cxn ang="0">
                  <a:pos x="13" y="7"/>
                </a:cxn>
                <a:cxn ang="0">
                  <a:pos x="39" y="15"/>
                </a:cxn>
                <a:cxn ang="0">
                  <a:pos x="54" y="21"/>
                </a:cxn>
                <a:cxn ang="0">
                  <a:pos x="75" y="24"/>
                </a:cxn>
                <a:cxn ang="0">
                  <a:pos x="99" y="28"/>
                </a:cxn>
                <a:cxn ang="0">
                  <a:pos x="131" y="28"/>
                </a:cxn>
                <a:cxn ang="0">
                  <a:pos x="138" y="26"/>
                </a:cxn>
                <a:cxn ang="0">
                  <a:pos x="151" y="21"/>
                </a:cxn>
                <a:cxn ang="0">
                  <a:pos x="168" y="15"/>
                </a:cxn>
                <a:cxn ang="0">
                  <a:pos x="185" y="7"/>
                </a:cxn>
                <a:cxn ang="0">
                  <a:pos x="198" y="2"/>
                </a:cxn>
                <a:cxn ang="0">
                  <a:pos x="205" y="0"/>
                </a:cxn>
              </a:cxnLst>
              <a:rect l="0" t="0" r="r" b="b"/>
              <a:pathLst>
                <a:path w="205" h="164">
                  <a:moveTo>
                    <a:pt x="205" y="0"/>
                  </a:moveTo>
                  <a:lnTo>
                    <a:pt x="125" y="164"/>
                  </a:lnTo>
                  <a:lnTo>
                    <a:pt x="110" y="157"/>
                  </a:lnTo>
                  <a:lnTo>
                    <a:pt x="93" y="145"/>
                  </a:lnTo>
                  <a:lnTo>
                    <a:pt x="73" y="129"/>
                  </a:lnTo>
                  <a:lnTo>
                    <a:pt x="49" y="103"/>
                  </a:lnTo>
                  <a:lnTo>
                    <a:pt x="36" y="84"/>
                  </a:lnTo>
                  <a:lnTo>
                    <a:pt x="23" y="62"/>
                  </a:lnTo>
                  <a:lnTo>
                    <a:pt x="11" y="39"/>
                  </a:lnTo>
                  <a:lnTo>
                    <a:pt x="4" y="21"/>
                  </a:lnTo>
                  <a:lnTo>
                    <a:pt x="0" y="6"/>
                  </a:lnTo>
                  <a:lnTo>
                    <a:pt x="13" y="7"/>
                  </a:lnTo>
                  <a:lnTo>
                    <a:pt x="39" y="15"/>
                  </a:lnTo>
                  <a:lnTo>
                    <a:pt x="54" y="21"/>
                  </a:lnTo>
                  <a:lnTo>
                    <a:pt x="75" y="24"/>
                  </a:lnTo>
                  <a:lnTo>
                    <a:pt x="99" y="28"/>
                  </a:lnTo>
                  <a:lnTo>
                    <a:pt x="131" y="28"/>
                  </a:lnTo>
                  <a:lnTo>
                    <a:pt x="138" y="26"/>
                  </a:lnTo>
                  <a:lnTo>
                    <a:pt x="151" y="21"/>
                  </a:lnTo>
                  <a:lnTo>
                    <a:pt x="168" y="15"/>
                  </a:lnTo>
                  <a:lnTo>
                    <a:pt x="185" y="7"/>
                  </a:lnTo>
                  <a:lnTo>
                    <a:pt x="198" y="2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9" name="Freeform 81"/>
            <p:cNvSpPr>
              <a:spLocks/>
            </p:cNvSpPr>
            <p:nvPr/>
          </p:nvSpPr>
          <p:spPr bwMode="auto">
            <a:xfrm>
              <a:off x="10167938" y="4121150"/>
              <a:ext cx="290512" cy="260350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179" y="43"/>
                </a:cxn>
                <a:cxn ang="0">
                  <a:pos x="171" y="80"/>
                </a:cxn>
                <a:cxn ang="0">
                  <a:pos x="162" y="110"/>
                </a:cxn>
                <a:cxn ang="0">
                  <a:pos x="153" y="134"/>
                </a:cxn>
                <a:cxn ang="0">
                  <a:pos x="145" y="151"/>
                </a:cxn>
                <a:cxn ang="0">
                  <a:pos x="138" y="160"/>
                </a:cxn>
                <a:cxn ang="0">
                  <a:pos x="136" y="164"/>
                </a:cxn>
                <a:cxn ang="0">
                  <a:pos x="0" y="15"/>
                </a:cxn>
                <a:cxn ang="0">
                  <a:pos x="4" y="17"/>
                </a:cxn>
                <a:cxn ang="0">
                  <a:pos x="15" y="19"/>
                </a:cxn>
                <a:cxn ang="0">
                  <a:pos x="32" y="22"/>
                </a:cxn>
                <a:cxn ang="0">
                  <a:pos x="54" y="24"/>
                </a:cxn>
                <a:cxn ang="0">
                  <a:pos x="80" y="24"/>
                </a:cxn>
                <a:cxn ang="0">
                  <a:pos x="110" y="22"/>
                </a:cxn>
                <a:cxn ang="0">
                  <a:pos x="136" y="21"/>
                </a:cxn>
                <a:cxn ang="0">
                  <a:pos x="160" y="13"/>
                </a:cxn>
                <a:cxn ang="0">
                  <a:pos x="168" y="13"/>
                </a:cxn>
                <a:cxn ang="0">
                  <a:pos x="173" y="11"/>
                </a:cxn>
                <a:cxn ang="0">
                  <a:pos x="183" y="0"/>
                </a:cxn>
              </a:cxnLst>
              <a:rect l="0" t="0" r="r" b="b"/>
              <a:pathLst>
                <a:path w="183" h="164">
                  <a:moveTo>
                    <a:pt x="183" y="0"/>
                  </a:moveTo>
                  <a:lnTo>
                    <a:pt x="179" y="43"/>
                  </a:lnTo>
                  <a:lnTo>
                    <a:pt x="171" y="80"/>
                  </a:lnTo>
                  <a:lnTo>
                    <a:pt x="162" y="110"/>
                  </a:lnTo>
                  <a:lnTo>
                    <a:pt x="153" y="134"/>
                  </a:lnTo>
                  <a:lnTo>
                    <a:pt x="145" y="151"/>
                  </a:lnTo>
                  <a:lnTo>
                    <a:pt x="138" y="160"/>
                  </a:lnTo>
                  <a:lnTo>
                    <a:pt x="136" y="164"/>
                  </a:lnTo>
                  <a:lnTo>
                    <a:pt x="0" y="15"/>
                  </a:lnTo>
                  <a:lnTo>
                    <a:pt x="4" y="17"/>
                  </a:lnTo>
                  <a:lnTo>
                    <a:pt x="15" y="19"/>
                  </a:lnTo>
                  <a:lnTo>
                    <a:pt x="32" y="22"/>
                  </a:lnTo>
                  <a:lnTo>
                    <a:pt x="54" y="24"/>
                  </a:lnTo>
                  <a:lnTo>
                    <a:pt x="80" y="24"/>
                  </a:lnTo>
                  <a:lnTo>
                    <a:pt x="110" y="22"/>
                  </a:lnTo>
                  <a:lnTo>
                    <a:pt x="136" y="21"/>
                  </a:lnTo>
                  <a:lnTo>
                    <a:pt x="160" y="13"/>
                  </a:lnTo>
                  <a:lnTo>
                    <a:pt x="168" y="13"/>
                  </a:lnTo>
                  <a:lnTo>
                    <a:pt x="173" y="11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0" name="Freeform 82"/>
            <p:cNvSpPr>
              <a:spLocks/>
            </p:cNvSpPr>
            <p:nvPr/>
          </p:nvSpPr>
          <p:spPr bwMode="auto">
            <a:xfrm>
              <a:off x="9842500" y="4144963"/>
              <a:ext cx="325437" cy="228600"/>
            </a:xfrm>
            <a:custGeom>
              <a:avLst/>
              <a:gdLst/>
              <a:ahLst/>
              <a:cxnLst>
                <a:cxn ang="0">
                  <a:pos x="205" y="0"/>
                </a:cxn>
                <a:cxn ang="0">
                  <a:pos x="125" y="144"/>
                </a:cxn>
                <a:cxn ang="0">
                  <a:pos x="121" y="142"/>
                </a:cxn>
                <a:cxn ang="0">
                  <a:pos x="112" y="136"/>
                </a:cxn>
                <a:cxn ang="0">
                  <a:pos x="99" y="129"/>
                </a:cxn>
                <a:cxn ang="0">
                  <a:pos x="84" y="116"/>
                </a:cxn>
                <a:cxn ang="0">
                  <a:pos x="65" y="101"/>
                </a:cxn>
                <a:cxn ang="0">
                  <a:pos x="49" y="84"/>
                </a:cxn>
                <a:cxn ang="0">
                  <a:pos x="37" y="71"/>
                </a:cxn>
                <a:cxn ang="0">
                  <a:pos x="28" y="54"/>
                </a:cxn>
                <a:cxn ang="0">
                  <a:pos x="17" y="37"/>
                </a:cxn>
                <a:cxn ang="0">
                  <a:pos x="4" y="11"/>
                </a:cxn>
                <a:cxn ang="0">
                  <a:pos x="0" y="6"/>
                </a:cxn>
                <a:cxn ang="0">
                  <a:pos x="71" y="6"/>
                </a:cxn>
                <a:cxn ang="0">
                  <a:pos x="118" y="4"/>
                </a:cxn>
                <a:cxn ang="0">
                  <a:pos x="170" y="2"/>
                </a:cxn>
                <a:cxn ang="0">
                  <a:pos x="205" y="0"/>
                </a:cxn>
              </a:cxnLst>
              <a:rect l="0" t="0" r="r" b="b"/>
              <a:pathLst>
                <a:path w="205" h="144">
                  <a:moveTo>
                    <a:pt x="205" y="0"/>
                  </a:moveTo>
                  <a:lnTo>
                    <a:pt x="125" y="144"/>
                  </a:lnTo>
                  <a:lnTo>
                    <a:pt x="121" y="142"/>
                  </a:lnTo>
                  <a:lnTo>
                    <a:pt x="112" y="136"/>
                  </a:lnTo>
                  <a:lnTo>
                    <a:pt x="99" y="129"/>
                  </a:lnTo>
                  <a:lnTo>
                    <a:pt x="84" y="116"/>
                  </a:lnTo>
                  <a:lnTo>
                    <a:pt x="65" y="101"/>
                  </a:lnTo>
                  <a:lnTo>
                    <a:pt x="49" y="84"/>
                  </a:lnTo>
                  <a:lnTo>
                    <a:pt x="37" y="71"/>
                  </a:lnTo>
                  <a:lnTo>
                    <a:pt x="28" y="54"/>
                  </a:lnTo>
                  <a:lnTo>
                    <a:pt x="17" y="37"/>
                  </a:lnTo>
                  <a:lnTo>
                    <a:pt x="4" y="11"/>
                  </a:lnTo>
                  <a:lnTo>
                    <a:pt x="0" y="6"/>
                  </a:lnTo>
                  <a:lnTo>
                    <a:pt x="71" y="6"/>
                  </a:lnTo>
                  <a:lnTo>
                    <a:pt x="118" y="4"/>
                  </a:lnTo>
                  <a:lnTo>
                    <a:pt x="170" y="2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1" name="Freeform 83"/>
            <p:cNvSpPr>
              <a:spLocks/>
            </p:cNvSpPr>
            <p:nvPr/>
          </p:nvSpPr>
          <p:spPr bwMode="auto">
            <a:xfrm>
              <a:off x="10171113" y="4121150"/>
              <a:ext cx="287337" cy="225425"/>
            </a:xfrm>
            <a:custGeom>
              <a:avLst/>
              <a:gdLst/>
              <a:ahLst/>
              <a:cxnLst>
                <a:cxn ang="0">
                  <a:pos x="181" y="0"/>
                </a:cxn>
                <a:cxn ang="0">
                  <a:pos x="179" y="13"/>
                </a:cxn>
                <a:cxn ang="0">
                  <a:pos x="177" y="32"/>
                </a:cxn>
                <a:cxn ang="0">
                  <a:pos x="171" y="52"/>
                </a:cxn>
                <a:cxn ang="0">
                  <a:pos x="168" y="71"/>
                </a:cxn>
                <a:cxn ang="0">
                  <a:pos x="160" y="93"/>
                </a:cxn>
                <a:cxn ang="0">
                  <a:pos x="151" y="114"/>
                </a:cxn>
                <a:cxn ang="0">
                  <a:pos x="145" y="129"/>
                </a:cxn>
                <a:cxn ang="0">
                  <a:pos x="140" y="138"/>
                </a:cxn>
                <a:cxn ang="0">
                  <a:pos x="138" y="142"/>
                </a:cxn>
                <a:cxn ang="0">
                  <a:pos x="0" y="15"/>
                </a:cxn>
                <a:cxn ang="0">
                  <a:pos x="9" y="15"/>
                </a:cxn>
                <a:cxn ang="0">
                  <a:pos x="93" y="9"/>
                </a:cxn>
                <a:cxn ang="0">
                  <a:pos x="177" y="2"/>
                </a:cxn>
                <a:cxn ang="0">
                  <a:pos x="181" y="0"/>
                </a:cxn>
              </a:cxnLst>
              <a:rect l="0" t="0" r="r" b="b"/>
              <a:pathLst>
                <a:path w="181" h="142">
                  <a:moveTo>
                    <a:pt x="181" y="0"/>
                  </a:moveTo>
                  <a:lnTo>
                    <a:pt x="179" y="13"/>
                  </a:lnTo>
                  <a:lnTo>
                    <a:pt x="177" y="32"/>
                  </a:lnTo>
                  <a:lnTo>
                    <a:pt x="171" y="52"/>
                  </a:lnTo>
                  <a:lnTo>
                    <a:pt x="168" y="71"/>
                  </a:lnTo>
                  <a:lnTo>
                    <a:pt x="160" y="93"/>
                  </a:lnTo>
                  <a:lnTo>
                    <a:pt x="151" y="114"/>
                  </a:lnTo>
                  <a:lnTo>
                    <a:pt x="145" y="129"/>
                  </a:lnTo>
                  <a:lnTo>
                    <a:pt x="140" y="138"/>
                  </a:lnTo>
                  <a:lnTo>
                    <a:pt x="138" y="142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93" y="9"/>
                  </a:lnTo>
                  <a:lnTo>
                    <a:pt x="177" y="2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32" name="Group 431"/>
          <p:cNvGrpSpPr/>
          <p:nvPr/>
        </p:nvGrpSpPr>
        <p:grpSpPr>
          <a:xfrm>
            <a:off x="3786006" y="2747964"/>
            <a:ext cx="303805" cy="470551"/>
            <a:chOff x="2436813" y="1071563"/>
            <a:chExt cx="1397001" cy="2163762"/>
          </a:xfrm>
        </p:grpSpPr>
        <p:sp>
          <p:nvSpPr>
            <p:cNvPr id="433" name="Freeform 8"/>
            <p:cNvSpPr>
              <a:spLocks/>
            </p:cNvSpPr>
            <p:nvPr/>
          </p:nvSpPr>
          <p:spPr bwMode="auto">
            <a:xfrm>
              <a:off x="2982913" y="2381250"/>
              <a:ext cx="598488" cy="854075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35" y="5"/>
                </a:cxn>
                <a:cxn ang="0">
                  <a:pos x="337" y="17"/>
                </a:cxn>
                <a:cxn ang="0">
                  <a:pos x="340" y="37"/>
                </a:cxn>
                <a:cxn ang="0">
                  <a:pos x="345" y="63"/>
                </a:cxn>
                <a:cxn ang="0">
                  <a:pos x="350" y="95"/>
                </a:cxn>
                <a:cxn ang="0">
                  <a:pos x="354" y="134"/>
                </a:cxn>
                <a:cxn ang="0">
                  <a:pos x="360" y="177"/>
                </a:cxn>
                <a:cxn ang="0">
                  <a:pos x="366" y="226"/>
                </a:cxn>
                <a:cxn ang="0">
                  <a:pos x="370" y="278"/>
                </a:cxn>
                <a:cxn ang="0">
                  <a:pos x="373" y="333"/>
                </a:cxn>
                <a:cxn ang="0">
                  <a:pos x="376" y="393"/>
                </a:cxn>
                <a:cxn ang="0">
                  <a:pos x="377" y="455"/>
                </a:cxn>
                <a:cxn ang="0">
                  <a:pos x="377" y="518"/>
                </a:cxn>
                <a:cxn ang="0">
                  <a:pos x="325" y="527"/>
                </a:cxn>
                <a:cxn ang="0">
                  <a:pos x="268" y="534"/>
                </a:cxn>
                <a:cxn ang="0">
                  <a:pos x="208" y="537"/>
                </a:cxn>
                <a:cxn ang="0">
                  <a:pos x="143" y="538"/>
                </a:cxn>
                <a:cxn ang="0">
                  <a:pos x="82" y="537"/>
                </a:cxn>
                <a:cxn ang="0">
                  <a:pos x="26" y="534"/>
                </a:cxn>
                <a:cxn ang="0">
                  <a:pos x="0" y="15"/>
                </a:cxn>
                <a:cxn ang="0">
                  <a:pos x="3" y="15"/>
                </a:cxn>
                <a:cxn ang="0">
                  <a:pos x="16" y="16"/>
                </a:cxn>
                <a:cxn ang="0">
                  <a:pos x="33" y="19"/>
                </a:cxn>
                <a:cxn ang="0">
                  <a:pos x="58" y="20"/>
                </a:cxn>
                <a:cxn ang="0">
                  <a:pos x="86" y="22"/>
                </a:cxn>
                <a:cxn ang="0">
                  <a:pos x="120" y="23"/>
                </a:cxn>
                <a:cxn ang="0">
                  <a:pos x="158" y="23"/>
                </a:cxn>
                <a:cxn ang="0">
                  <a:pos x="199" y="22"/>
                </a:cxn>
                <a:cxn ang="0">
                  <a:pos x="243" y="17"/>
                </a:cxn>
                <a:cxn ang="0">
                  <a:pos x="288" y="10"/>
                </a:cxn>
                <a:cxn ang="0">
                  <a:pos x="335" y="0"/>
                </a:cxn>
              </a:cxnLst>
              <a:rect l="0" t="0" r="r" b="b"/>
              <a:pathLst>
                <a:path w="377" h="538">
                  <a:moveTo>
                    <a:pt x="335" y="0"/>
                  </a:moveTo>
                  <a:lnTo>
                    <a:pt x="335" y="5"/>
                  </a:lnTo>
                  <a:lnTo>
                    <a:pt x="337" y="17"/>
                  </a:lnTo>
                  <a:lnTo>
                    <a:pt x="340" y="37"/>
                  </a:lnTo>
                  <a:lnTo>
                    <a:pt x="345" y="63"/>
                  </a:lnTo>
                  <a:lnTo>
                    <a:pt x="350" y="95"/>
                  </a:lnTo>
                  <a:lnTo>
                    <a:pt x="354" y="134"/>
                  </a:lnTo>
                  <a:lnTo>
                    <a:pt x="360" y="177"/>
                  </a:lnTo>
                  <a:lnTo>
                    <a:pt x="366" y="226"/>
                  </a:lnTo>
                  <a:lnTo>
                    <a:pt x="370" y="278"/>
                  </a:lnTo>
                  <a:lnTo>
                    <a:pt x="373" y="333"/>
                  </a:lnTo>
                  <a:lnTo>
                    <a:pt x="376" y="393"/>
                  </a:lnTo>
                  <a:lnTo>
                    <a:pt x="377" y="455"/>
                  </a:lnTo>
                  <a:lnTo>
                    <a:pt x="377" y="518"/>
                  </a:lnTo>
                  <a:lnTo>
                    <a:pt x="325" y="527"/>
                  </a:lnTo>
                  <a:lnTo>
                    <a:pt x="268" y="534"/>
                  </a:lnTo>
                  <a:lnTo>
                    <a:pt x="208" y="537"/>
                  </a:lnTo>
                  <a:lnTo>
                    <a:pt x="143" y="538"/>
                  </a:lnTo>
                  <a:lnTo>
                    <a:pt x="82" y="537"/>
                  </a:lnTo>
                  <a:lnTo>
                    <a:pt x="26" y="534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16" y="16"/>
                  </a:lnTo>
                  <a:lnTo>
                    <a:pt x="33" y="19"/>
                  </a:lnTo>
                  <a:lnTo>
                    <a:pt x="58" y="20"/>
                  </a:lnTo>
                  <a:lnTo>
                    <a:pt x="86" y="22"/>
                  </a:lnTo>
                  <a:lnTo>
                    <a:pt x="120" y="23"/>
                  </a:lnTo>
                  <a:lnTo>
                    <a:pt x="158" y="23"/>
                  </a:lnTo>
                  <a:lnTo>
                    <a:pt x="199" y="22"/>
                  </a:lnTo>
                  <a:lnTo>
                    <a:pt x="243" y="17"/>
                  </a:lnTo>
                  <a:lnTo>
                    <a:pt x="288" y="1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7FAF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4" name="Freeform 9"/>
            <p:cNvSpPr>
              <a:spLocks/>
            </p:cNvSpPr>
            <p:nvPr/>
          </p:nvSpPr>
          <p:spPr bwMode="auto">
            <a:xfrm>
              <a:off x="3444876" y="2381250"/>
              <a:ext cx="127000" cy="83661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2" y="19"/>
                </a:cxn>
                <a:cxn ang="0">
                  <a:pos x="46" y="44"/>
                </a:cxn>
                <a:cxn ang="0">
                  <a:pos x="52" y="77"/>
                </a:cxn>
                <a:cxn ang="0">
                  <a:pos x="58" y="116"/>
                </a:cxn>
                <a:cxn ang="0">
                  <a:pos x="62" y="161"/>
                </a:cxn>
                <a:cxn ang="0">
                  <a:pos x="68" y="211"/>
                </a:cxn>
                <a:cxn ang="0">
                  <a:pos x="73" y="266"/>
                </a:cxn>
                <a:cxn ang="0">
                  <a:pos x="76" y="325"/>
                </a:cxn>
                <a:cxn ang="0">
                  <a:pos x="79" y="387"/>
                </a:cxn>
                <a:cxn ang="0">
                  <a:pos x="80" y="452"/>
                </a:cxn>
                <a:cxn ang="0">
                  <a:pos x="80" y="520"/>
                </a:cxn>
                <a:cxn ang="0">
                  <a:pos x="35" y="527"/>
                </a:cxn>
                <a:cxn ang="0">
                  <a:pos x="37" y="465"/>
                </a:cxn>
                <a:cxn ang="0">
                  <a:pos x="35" y="404"/>
                </a:cxn>
                <a:cxn ang="0">
                  <a:pos x="34" y="345"/>
                </a:cxn>
                <a:cxn ang="0">
                  <a:pos x="31" y="290"/>
                </a:cxn>
                <a:cxn ang="0">
                  <a:pos x="27" y="238"/>
                </a:cxn>
                <a:cxn ang="0">
                  <a:pos x="22" y="188"/>
                </a:cxn>
                <a:cxn ang="0">
                  <a:pos x="18" y="144"/>
                </a:cxn>
                <a:cxn ang="0">
                  <a:pos x="14" y="106"/>
                </a:cxn>
                <a:cxn ang="0">
                  <a:pos x="8" y="72"/>
                </a:cxn>
                <a:cxn ang="0">
                  <a:pos x="6" y="46"/>
                </a:cxn>
                <a:cxn ang="0">
                  <a:pos x="3" y="26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20" y="6"/>
                </a:cxn>
                <a:cxn ang="0">
                  <a:pos x="39" y="0"/>
                </a:cxn>
              </a:cxnLst>
              <a:rect l="0" t="0" r="r" b="b"/>
              <a:pathLst>
                <a:path w="80" h="527">
                  <a:moveTo>
                    <a:pt x="39" y="0"/>
                  </a:moveTo>
                  <a:lnTo>
                    <a:pt x="42" y="19"/>
                  </a:lnTo>
                  <a:lnTo>
                    <a:pt x="46" y="44"/>
                  </a:lnTo>
                  <a:lnTo>
                    <a:pt x="52" y="77"/>
                  </a:lnTo>
                  <a:lnTo>
                    <a:pt x="58" y="116"/>
                  </a:lnTo>
                  <a:lnTo>
                    <a:pt x="62" y="161"/>
                  </a:lnTo>
                  <a:lnTo>
                    <a:pt x="68" y="211"/>
                  </a:lnTo>
                  <a:lnTo>
                    <a:pt x="73" y="266"/>
                  </a:lnTo>
                  <a:lnTo>
                    <a:pt x="76" y="325"/>
                  </a:lnTo>
                  <a:lnTo>
                    <a:pt x="79" y="387"/>
                  </a:lnTo>
                  <a:lnTo>
                    <a:pt x="80" y="452"/>
                  </a:lnTo>
                  <a:lnTo>
                    <a:pt x="80" y="520"/>
                  </a:lnTo>
                  <a:lnTo>
                    <a:pt x="35" y="527"/>
                  </a:lnTo>
                  <a:lnTo>
                    <a:pt x="37" y="465"/>
                  </a:lnTo>
                  <a:lnTo>
                    <a:pt x="35" y="404"/>
                  </a:lnTo>
                  <a:lnTo>
                    <a:pt x="34" y="345"/>
                  </a:lnTo>
                  <a:lnTo>
                    <a:pt x="31" y="290"/>
                  </a:lnTo>
                  <a:lnTo>
                    <a:pt x="27" y="238"/>
                  </a:lnTo>
                  <a:lnTo>
                    <a:pt x="22" y="188"/>
                  </a:lnTo>
                  <a:lnTo>
                    <a:pt x="18" y="144"/>
                  </a:lnTo>
                  <a:lnTo>
                    <a:pt x="14" y="106"/>
                  </a:lnTo>
                  <a:lnTo>
                    <a:pt x="8" y="72"/>
                  </a:lnTo>
                  <a:lnTo>
                    <a:pt x="6" y="46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0" y="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A6CBD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5" name="Freeform 10"/>
            <p:cNvSpPr>
              <a:spLocks/>
            </p:cNvSpPr>
            <p:nvPr/>
          </p:nvSpPr>
          <p:spPr bwMode="auto">
            <a:xfrm>
              <a:off x="3457576" y="1844675"/>
              <a:ext cx="376238" cy="290513"/>
            </a:xfrm>
            <a:custGeom>
              <a:avLst/>
              <a:gdLst/>
              <a:ahLst/>
              <a:cxnLst>
                <a:cxn ang="0">
                  <a:pos x="133" y="0"/>
                </a:cxn>
                <a:cxn ang="0">
                  <a:pos x="134" y="3"/>
                </a:cxn>
                <a:cxn ang="0">
                  <a:pos x="136" y="10"/>
                </a:cxn>
                <a:cxn ang="0">
                  <a:pos x="140" y="21"/>
                </a:cxn>
                <a:cxn ang="0">
                  <a:pos x="144" y="34"/>
                </a:cxn>
                <a:cxn ang="0">
                  <a:pos x="151" y="48"/>
                </a:cxn>
                <a:cxn ang="0">
                  <a:pos x="161" y="62"/>
                </a:cxn>
                <a:cxn ang="0">
                  <a:pos x="171" y="76"/>
                </a:cxn>
                <a:cxn ang="0">
                  <a:pos x="185" y="86"/>
                </a:cxn>
                <a:cxn ang="0">
                  <a:pos x="199" y="93"/>
                </a:cxn>
                <a:cxn ang="0">
                  <a:pos x="218" y="94"/>
                </a:cxn>
                <a:cxn ang="0">
                  <a:pos x="237" y="90"/>
                </a:cxn>
                <a:cxn ang="0">
                  <a:pos x="236" y="93"/>
                </a:cxn>
                <a:cxn ang="0">
                  <a:pos x="232" y="100"/>
                </a:cxn>
                <a:cxn ang="0">
                  <a:pos x="223" y="108"/>
                </a:cxn>
                <a:cxn ang="0">
                  <a:pos x="212" y="121"/>
                </a:cxn>
                <a:cxn ang="0">
                  <a:pos x="198" y="134"/>
                </a:cxn>
                <a:cxn ang="0">
                  <a:pos x="180" y="146"/>
                </a:cxn>
                <a:cxn ang="0">
                  <a:pos x="158" y="159"/>
                </a:cxn>
                <a:cxn ang="0">
                  <a:pos x="134" y="170"/>
                </a:cxn>
                <a:cxn ang="0">
                  <a:pos x="106" y="179"/>
                </a:cxn>
                <a:cxn ang="0">
                  <a:pos x="75" y="183"/>
                </a:cxn>
                <a:cxn ang="0">
                  <a:pos x="38" y="183"/>
                </a:cxn>
                <a:cxn ang="0">
                  <a:pos x="0" y="176"/>
                </a:cxn>
                <a:cxn ang="0">
                  <a:pos x="133" y="0"/>
                </a:cxn>
              </a:cxnLst>
              <a:rect l="0" t="0" r="r" b="b"/>
              <a:pathLst>
                <a:path w="237" h="183">
                  <a:moveTo>
                    <a:pt x="133" y="0"/>
                  </a:moveTo>
                  <a:lnTo>
                    <a:pt x="134" y="3"/>
                  </a:lnTo>
                  <a:lnTo>
                    <a:pt x="136" y="10"/>
                  </a:lnTo>
                  <a:lnTo>
                    <a:pt x="140" y="21"/>
                  </a:lnTo>
                  <a:lnTo>
                    <a:pt x="144" y="34"/>
                  </a:lnTo>
                  <a:lnTo>
                    <a:pt x="151" y="48"/>
                  </a:lnTo>
                  <a:lnTo>
                    <a:pt x="161" y="62"/>
                  </a:lnTo>
                  <a:lnTo>
                    <a:pt x="171" y="76"/>
                  </a:lnTo>
                  <a:lnTo>
                    <a:pt x="185" y="86"/>
                  </a:lnTo>
                  <a:lnTo>
                    <a:pt x="199" y="93"/>
                  </a:lnTo>
                  <a:lnTo>
                    <a:pt x="218" y="94"/>
                  </a:lnTo>
                  <a:lnTo>
                    <a:pt x="237" y="90"/>
                  </a:lnTo>
                  <a:lnTo>
                    <a:pt x="236" y="93"/>
                  </a:lnTo>
                  <a:lnTo>
                    <a:pt x="232" y="100"/>
                  </a:lnTo>
                  <a:lnTo>
                    <a:pt x="223" y="108"/>
                  </a:lnTo>
                  <a:lnTo>
                    <a:pt x="212" y="121"/>
                  </a:lnTo>
                  <a:lnTo>
                    <a:pt x="198" y="134"/>
                  </a:lnTo>
                  <a:lnTo>
                    <a:pt x="180" y="146"/>
                  </a:lnTo>
                  <a:lnTo>
                    <a:pt x="158" y="159"/>
                  </a:lnTo>
                  <a:lnTo>
                    <a:pt x="134" y="170"/>
                  </a:lnTo>
                  <a:lnTo>
                    <a:pt x="106" y="179"/>
                  </a:lnTo>
                  <a:lnTo>
                    <a:pt x="75" y="183"/>
                  </a:lnTo>
                  <a:lnTo>
                    <a:pt x="38" y="183"/>
                  </a:lnTo>
                  <a:lnTo>
                    <a:pt x="0" y="17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6" name="Freeform 11"/>
            <p:cNvSpPr>
              <a:spLocks/>
            </p:cNvSpPr>
            <p:nvPr/>
          </p:nvSpPr>
          <p:spPr bwMode="auto">
            <a:xfrm>
              <a:off x="2627313" y="1169988"/>
              <a:ext cx="1116013" cy="1077913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87" y="4"/>
                </a:cxn>
                <a:cxn ang="0">
                  <a:pos x="433" y="15"/>
                </a:cxn>
                <a:cxn ang="0">
                  <a:pos x="478" y="31"/>
                </a:cxn>
                <a:cxn ang="0">
                  <a:pos x="519" y="51"/>
                </a:cxn>
                <a:cxn ang="0">
                  <a:pos x="556" y="78"/>
                </a:cxn>
                <a:cxn ang="0">
                  <a:pos x="588" y="107"/>
                </a:cxn>
                <a:cxn ang="0">
                  <a:pos x="618" y="142"/>
                </a:cxn>
                <a:cxn ang="0">
                  <a:pos x="642" y="179"/>
                </a:cxn>
                <a:cxn ang="0">
                  <a:pos x="663" y="219"/>
                </a:cxn>
                <a:cxn ang="0">
                  <a:pos x="679" y="260"/>
                </a:cxn>
                <a:cxn ang="0">
                  <a:pos x="691" y="302"/>
                </a:cxn>
                <a:cxn ang="0">
                  <a:pos x="698" y="344"/>
                </a:cxn>
                <a:cxn ang="0">
                  <a:pos x="703" y="385"/>
                </a:cxn>
                <a:cxn ang="0">
                  <a:pos x="700" y="426"/>
                </a:cxn>
                <a:cxn ang="0">
                  <a:pos x="694" y="464"/>
                </a:cxn>
                <a:cxn ang="0">
                  <a:pos x="683" y="498"/>
                </a:cxn>
                <a:cxn ang="0">
                  <a:pos x="663" y="538"/>
                </a:cxn>
                <a:cxn ang="0">
                  <a:pos x="638" y="571"/>
                </a:cxn>
                <a:cxn ang="0">
                  <a:pos x="609" y="603"/>
                </a:cxn>
                <a:cxn ang="0">
                  <a:pos x="576" y="627"/>
                </a:cxn>
                <a:cxn ang="0">
                  <a:pos x="540" y="648"/>
                </a:cxn>
                <a:cxn ang="0">
                  <a:pos x="501" y="663"/>
                </a:cxn>
                <a:cxn ang="0">
                  <a:pos x="458" y="673"/>
                </a:cxn>
                <a:cxn ang="0">
                  <a:pos x="415" y="679"/>
                </a:cxn>
                <a:cxn ang="0">
                  <a:pos x="371" y="679"/>
                </a:cxn>
                <a:cxn ang="0">
                  <a:pos x="324" y="673"/>
                </a:cxn>
                <a:cxn ang="0">
                  <a:pos x="279" y="663"/>
                </a:cxn>
                <a:cxn ang="0">
                  <a:pos x="233" y="646"/>
                </a:cxn>
                <a:cxn ang="0">
                  <a:pos x="185" y="622"/>
                </a:cxn>
                <a:cxn ang="0">
                  <a:pos x="142" y="594"/>
                </a:cxn>
                <a:cxn ang="0">
                  <a:pos x="103" y="560"/>
                </a:cxn>
                <a:cxn ang="0">
                  <a:pos x="70" y="522"/>
                </a:cxn>
                <a:cxn ang="0">
                  <a:pos x="44" y="481"/>
                </a:cxn>
                <a:cxn ang="0">
                  <a:pos x="23" y="437"/>
                </a:cxn>
                <a:cxn ang="0">
                  <a:pos x="7" y="391"/>
                </a:cxn>
                <a:cxn ang="0">
                  <a:pos x="0" y="343"/>
                </a:cxn>
                <a:cxn ang="0">
                  <a:pos x="0" y="295"/>
                </a:cxn>
                <a:cxn ang="0">
                  <a:pos x="7" y="247"/>
                </a:cxn>
                <a:cxn ang="0">
                  <a:pos x="23" y="199"/>
                </a:cxn>
                <a:cxn ang="0">
                  <a:pos x="44" y="158"/>
                </a:cxn>
                <a:cxn ang="0">
                  <a:pos x="69" y="120"/>
                </a:cxn>
                <a:cxn ang="0">
                  <a:pos x="99" y="89"/>
                </a:cxn>
                <a:cxn ang="0">
                  <a:pos x="133" y="61"/>
                </a:cxn>
                <a:cxn ang="0">
                  <a:pos x="169" y="38"/>
                </a:cxn>
                <a:cxn ang="0">
                  <a:pos x="209" y="21"/>
                </a:cxn>
                <a:cxn ang="0">
                  <a:pos x="251" y="8"/>
                </a:cxn>
                <a:cxn ang="0">
                  <a:pos x="295" y="1"/>
                </a:cxn>
                <a:cxn ang="0">
                  <a:pos x="340" y="0"/>
                </a:cxn>
              </a:cxnLst>
              <a:rect l="0" t="0" r="r" b="b"/>
              <a:pathLst>
                <a:path w="703" h="679">
                  <a:moveTo>
                    <a:pt x="340" y="0"/>
                  </a:moveTo>
                  <a:lnTo>
                    <a:pt x="387" y="4"/>
                  </a:lnTo>
                  <a:lnTo>
                    <a:pt x="433" y="15"/>
                  </a:lnTo>
                  <a:lnTo>
                    <a:pt x="478" y="31"/>
                  </a:lnTo>
                  <a:lnTo>
                    <a:pt x="519" y="51"/>
                  </a:lnTo>
                  <a:lnTo>
                    <a:pt x="556" y="78"/>
                  </a:lnTo>
                  <a:lnTo>
                    <a:pt x="588" y="107"/>
                  </a:lnTo>
                  <a:lnTo>
                    <a:pt x="618" y="142"/>
                  </a:lnTo>
                  <a:lnTo>
                    <a:pt x="642" y="179"/>
                  </a:lnTo>
                  <a:lnTo>
                    <a:pt x="663" y="219"/>
                  </a:lnTo>
                  <a:lnTo>
                    <a:pt x="679" y="260"/>
                  </a:lnTo>
                  <a:lnTo>
                    <a:pt x="691" y="302"/>
                  </a:lnTo>
                  <a:lnTo>
                    <a:pt x="698" y="344"/>
                  </a:lnTo>
                  <a:lnTo>
                    <a:pt x="703" y="385"/>
                  </a:lnTo>
                  <a:lnTo>
                    <a:pt x="700" y="426"/>
                  </a:lnTo>
                  <a:lnTo>
                    <a:pt x="694" y="464"/>
                  </a:lnTo>
                  <a:lnTo>
                    <a:pt x="683" y="498"/>
                  </a:lnTo>
                  <a:lnTo>
                    <a:pt x="663" y="538"/>
                  </a:lnTo>
                  <a:lnTo>
                    <a:pt x="638" y="571"/>
                  </a:lnTo>
                  <a:lnTo>
                    <a:pt x="609" y="603"/>
                  </a:lnTo>
                  <a:lnTo>
                    <a:pt x="576" y="627"/>
                  </a:lnTo>
                  <a:lnTo>
                    <a:pt x="540" y="648"/>
                  </a:lnTo>
                  <a:lnTo>
                    <a:pt x="501" y="663"/>
                  </a:lnTo>
                  <a:lnTo>
                    <a:pt x="458" y="673"/>
                  </a:lnTo>
                  <a:lnTo>
                    <a:pt x="415" y="679"/>
                  </a:lnTo>
                  <a:lnTo>
                    <a:pt x="371" y="679"/>
                  </a:lnTo>
                  <a:lnTo>
                    <a:pt x="324" y="673"/>
                  </a:lnTo>
                  <a:lnTo>
                    <a:pt x="279" y="663"/>
                  </a:lnTo>
                  <a:lnTo>
                    <a:pt x="233" y="646"/>
                  </a:lnTo>
                  <a:lnTo>
                    <a:pt x="185" y="622"/>
                  </a:lnTo>
                  <a:lnTo>
                    <a:pt x="142" y="594"/>
                  </a:lnTo>
                  <a:lnTo>
                    <a:pt x="103" y="560"/>
                  </a:lnTo>
                  <a:lnTo>
                    <a:pt x="70" y="522"/>
                  </a:lnTo>
                  <a:lnTo>
                    <a:pt x="44" y="481"/>
                  </a:lnTo>
                  <a:lnTo>
                    <a:pt x="23" y="437"/>
                  </a:lnTo>
                  <a:lnTo>
                    <a:pt x="7" y="391"/>
                  </a:lnTo>
                  <a:lnTo>
                    <a:pt x="0" y="343"/>
                  </a:lnTo>
                  <a:lnTo>
                    <a:pt x="0" y="295"/>
                  </a:lnTo>
                  <a:lnTo>
                    <a:pt x="7" y="247"/>
                  </a:lnTo>
                  <a:lnTo>
                    <a:pt x="23" y="199"/>
                  </a:lnTo>
                  <a:lnTo>
                    <a:pt x="44" y="158"/>
                  </a:lnTo>
                  <a:lnTo>
                    <a:pt x="69" y="120"/>
                  </a:lnTo>
                  <a:lnTo>
                    <a:pt x="99" y="89"/>
                  </a:lnTo>
                  <a:lnTo>
                    <a:pt x="133" y="61"/>
                  </a:lnTo>
                  <a:lnTo>
                    <a:pt x="169" y="38"/>
                  </a:lnTo>
                  <a:lnTo>
                    <a:pt x="209" y="21"/>
                  </a:lnTo>
                  <a:lnTo>
                    <a:pt x="251" y="8"/>
                  </a:lnTo>
                  <a:lnTo>
                    <a:pt x="295" y="1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7" name="Freeform 12"/>
            <p:cNvSpPr>
              <a:spLocks/>
            </p:cNvSpPr>
            <p:nvPr/>
          </p:nvSpPr>
          <p:spPr bwMode="auto">
            <a:xfrm>
              <a:off x="3024188" y="2603500"/>
              <a:ext cx="73025" cy="63023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4" y="4"/>
                </a:cxn>
                <a:cxn ang="0">
                  <a:pos x="15" y="18"/>
                </a:cxn>
                <a:cxn ang="0">
                  <a:pos x="18" y="40"/>
                </a:cxn>
                <a:cxn ang="0">
                  <a:pos x="22" y="68"/>
                </a:cxn>
                <a:cxn ang="0">
                  <a:pos x="26" y="102"/>
                </a:cxn>
                <a:cxn ang="0">
                  <a:pos x="31" y="143"/>
                </a:cxn>
                <a:cxn ang="0">
                  <a:pos x="35" y="186"/>
                </a:cxn>
                <a:cxn ang="0">
                  <a:pos x="38" y="236"/>
                </a:cxn>
                <a:cxn ang="0">
                  <a:pos x="42" y="287"/>
                </a:cxn>
                <a:cxn ang="0">
                  <a:pos x="45" y="342"/>
                </a:cxn>
                <a:cxn ang="0">
                  <a:pos x="46" y="397"/>
                </a:cxn>
                <a:cxn ang="0">
                  <a:pos x="0" y="394"/>
                </a:cxn>
                <a:cxn ang="0">
                  <a:pos x="12" y="0"/>
                </a:cxn>
              </a:cxnLst>
              <a:rect l="0" t="0" r="r" b="b"/>
              <a:pathLst>
                <a:path w="46" h="397">
                  <a:moveTo>
                    <a:pt x="12" y="0"/>
                  </a:moveTo>
                  <a:lnTo>
                    <a:pt x="14" y="4"/>
                  </a:lnTo>
                  <a:lnTo>
                    <a:pt x="15" y="18"/>
                  </a:lnTo>
                  <a:lnTo>
                    <a:pt x="18" y="40"/>
                  </a:lnTo>
                  <a:lnTo>
                    <a:pt x="22" y="68"/>
                  </a:lnTo>
                  <a:lnTo>
                    <a:pt x="26" y="102"/>
                  </a:lnTo>
                  <a:lnTo>
                    <a:pt x="31" y="143"/>
                  </a:lnTo>
                  <a:lnTo>
                    <a:pt x="35" y="186"/>
                  </a:lnTo>
                  <a:lnTo>
                    <a:pt x="38" y="236"/>
                  </a:lnTo>
                  <a:lnTo>
                    <a:pt x="42" y="287"/>
                  </a:lnTo>
                  <a:lnTo>
                    <a:pt x="45" y="342"/>
                  </a:lnTo>
                  <a:lnTo>
                    <a:pt x="46" y="397"/>
                  </a:lnTo>
                  <a:lnTo>
                    <a:pt x="0" y="39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6CBD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8" name="Freeform 13"/>
            <p:cNvSpPr>
              <a:spLocks/>
            </p:cNvSpPr>
            <p:nvPr/>
          </p:nvSpPr>
          <p:spPr bwMode="auto">
            <a:xfrm>
              <a:off x="2730501" y="1231900"/>
              <a:ext cx="971550" cy="941388"/>
            </a:xfrm>
            <a:custGeom>
              <a:avLst/>
              <a:gdLst/>
              <a:ahLst/>
              <a:cxnLst>
                <a:cxn ang="0">
                  <a:pos x="286" y="0"/>
                </a:cxn>
                <a:cxn ang="0">
                  <a:pos x="330" y="3"/>
                </a:cxn>
                <a:cxn ang="0">
                  <a:pos x="374" y="12"/>
                </a:cxn>
                <a:cxn ang="0">
                  <a:pos x="417" y="27"/>
                </a:cxn>
                <a:cxn ang="0">
                  <a:pos x="456" y="47"/>
                </a:cxn>
                <a:cxn ang="0">
                  <a:pos x="491" y="72"/>
                </a:cxn>
                <a:cxn ang="0">
                  <a:pos x="520" y="102"/>
                </a:cxn>
                <a:cxn ang="0">
                  <a:pos x="547" y="135"/>
                </a:cxn>
                <a:cxn ang="0">
                  <a:pos x="568" y="171"/>
                </a:cxn>
                <a:cxn ang="0">
                  <a:pos x="587" y="209"/>
                </a:cxn>
                <a:cxn ang="0">
                  <a:pos x="599" y="249"/>
                </a:cxn>
                <a:cxn ang="0">
                  <a:pos x="608" y="288"/>
                </a:cxn>
                <a:cxn ang="0">
                  <a:pos x="612" y="328"/>
                </a:cxn>
                <a:cxn ang="0">
                  <a:pos x="612" y="366"/>
                </a:cxn>
                <a:cxn ang="0">
                  <a:pos x="607" y="403"/>
                </a:cxn>
                <a:cxn ang="0">
                  <a:pos x="595" y="435"/>
                </a:cxn>
                <a:cxn ang="0">
                  <a:pos x="577" y="472"/>
                </a:cxn>
                <a:cxn ang="0">
                  <a:pos x="553" y="504"/>
                </a:cxn>
                <a:cxn ang="0">
                  <a:pos x="525" y="532"/>
                </a:cxn>
                <a:cxn ang="0">
                  <a:pos x="492" y="554"/>
                </a:cxn>
                <a:cxn ang="0">
                  <a:pos x="456" y="572"/>
                </a:cxn>
                <a:cxn ang="0">
                  <a:pos x="417" y="585"/>
                </a:cxn>
                <a:cxn ang="0">
                  <a:pos x="377" y="592"/>
                </a:cxn>
                <a:cxn ang="0">
                  <a:pos x="334" y="593"/>
                </a:cxn>
                <a:cxn ang="0">
                  <a:pos x="292" y="589"/>
                </a:cxn>
                <a:cxn ang="0">
                  <a:pos x="247" y="579"/>
                </a:cxn>
                <a:cxn ang="0">
                  <a:pos x="203" y="564"/>
                </a:cxn>
                <a:cxn ang="0">
                  <a:pos x="158" y="541"/>
                </a:cxn>
                <a:cxn ang="0">
                  <a:pos x="117" y="513"/>
                </a:cxn>
                <a:cxn ang="0">
                  <a:pos x="82" y="479"/>
                </a:cxn>
                <a:cxn ang="0">
                  <a:pos x="52" y="442"/>
                </a:cxn>
                <a:cxn ang="0">
                  <a:pos x="28" y="401"/>
                </a:cxn>
                <a:cxn ang="0">
                  <a:pos x="11" y="357"/>
                </a:cxn>
                <a:cxn ang="0">
                  <a:pos x="1" y="312"/>
                </a:cxn>
                <a:cxn ang="0">
                  <a:pos x="0" y="266"/>
                </a:cxn>
                <a:cxn ang="0">
                  <a:pos x="5" y="219"/>
                </a:cxn>
                <a:cxn ang="0">
                  <a:pos x="21" y="174"/>
                </a:cxn>
                <a:cxn ang="0">
                  <a:pos x="41" y="135"/>
                </a:cxn>
                <a:cxn ang="0">
                  <a:pos x="65" y="101"/>
                </a:cxn>
                <a:cxn ang="0">
                  <a:pos x="94" y="71"/>
                </a:cxn>
                <a:cxn ang="0">
                  <a:pos x="128" y="46"/>
                </a:cxn>
                <a:cxn ang="0">
                  <a:pos x="164" y="26"/>
                </a:cxn>
                <a:cxn ang="0">
                  <a:pos x="203" y="12"/>
                </a:cxn>
                <a:cxn ang="0">
                  <a:pos x="244" y="3"/>
                </a:cxn>
                <a:cxn ang="0">
                  <a:pos x="286" y="0"/>
                </a:cxn>
              </a:cxnLst>
              <a:rect l="0" t="0" r="r" b="b"/>
              <a:pathLst>
                <a:path w="612" h="593">
                  <a:moveTo>
                    <a:pt x="286" y="0"/>
                  </a:moveTo>
                  <a:lnTo>
                    <a:pt x="330" y="3"/>
                  </a:lnTo>
                  <a:lnTo>
                    <a:pt x="374" y="12"/>
                  </a:lnTo>
                  <a:lnTo>
                    <a:pt x="417" y="27"/>
                  </a:lnTo>
                  <a:lnTo>
                    <a:pt x="456" y="47"/>
                  </a:lnTo>
                  <a:lnTo>
                    <a:pt x="491" y="72"/>
                  </a:lnTo>
                  <a:lnTo>
                    <a:pt x="520" y="102"/>
                  </a:lnTo>
                  <a:lnTo>
                    <a:pt x="547" y="135"/>
                  </a:lnTo>
                  <a:lnTo>
                    <a:pt x="568" y="171"/>
                  </a:lnTo>
                  <a:lnTo>
                    <a:pt x="587" y="209"/>
                  </a:lnTo>
                  <a:lnTo>
                    <a:pt x="599" y="249"/>
                  </a:lnTo>
                  <a:lnTo>
                    <a:pt x="608" y="288"/>
                  </a:lnTo>
                  <a:lnTo>
                    <a:pt x="612" y="328"/>
                  </a:lnTo>
                  <a:lnTo>
                    <a:pt x="612" y="366"/>
                  </a:lnTo>
                  <a:lnTo>
                    <a:pt x="607" y="403"/>
                  </a:lnTo>
                  <a:lnTo>
                    <a:pt x="595" y="435"/>
                  </a:lnTo>
                  <a:lnTo>
                    <a:pt x="577" y="472"/>
                  </a:lnTo>
                  <a:lnTo>
                    <a:pt x="553" y="504"/>
                  </a:lnTo>
                  <a:lnTo>
                    <a:pt x="525" y="532"/>
                  </a:lnTo>
                  <a:lnTo>
                    <a:pt x="492" y="554"/>
                  </a:lnTo>
                  <a:lnTo>
                    <a:pt x="456" y="572"/>
                  </a:lnTo>
                  <a:lnTo>
                    <a:pt x="417" y="585"/>
                  </a:lnTo>
                  <a:lnTo>
                    <a:pt x="377" y="592"/>
                  </a:lnTo>
                  <a:lnTo>
                    <a:pt x="334" y="593"/>
                  </a:lnTo>
                  <a:lnTo>
                    <a:pt x="292" y="589"/>
                  </a:lnTo>
                  <a:lnTo>
                    <a:pt x="247" y="579"/>
                  </a:lnTo>
                  <a:lnTo>
                    <a:pt x="203" y="564"/>
                  </a:lnTo>
                  <a:lnTo>
                    <a:pt x="158" y="541"/>
                  </a:lnTo>
                  <a:lnTo>
                    <a:pt x="117" y="513"/>
                  </a:lnTo>
                  <a:lnTo>
                    <a:pt x="82" y="479"/>
                  </a:lnTo>
                  <a:lnTo>
                    <a:pt x="52" y="442"/>
                  </a:lnTo>
                  <a:lnTo>
                    <a:pt x="28" y="401"/>
                  </a:lnTo>
                  <a:lnTo>
                    <a:pt x="11" y="357"/>
                  </a:lnTo>
                  <a:lnTo>
                    <a:pt x="1" y="312"/>
                  </a:lnTo>
                  <a:lnTo>
                    <a:pt x="0" y="266"/>
                  </a:lnTo>
                  <a:lnTo>
                    <a:pt x="5" y="219"/>
                  </a:lnTo>
                  <a:lnTo>
                    <a:pt x="21" y="174"/>
                  </a:lnTo>
                  <a:lnTo>
                    <a:pt x="41" y="135"/>
                  </a:lnTo>
                  <a:lnTo>
                    <a:pt x="65" y="101"/>
                  </a:lnTo>
                  <a:lnTo>
                    <a:pt x="94" y="71"/>
                  </a:lnTo>
                  <a:lnTo>
                    <a:pt x="128" y="46"/>
                  </a:lnTo>
                  <a:lnTo>
                    <a:pt x="164" y="26"/>
                  </a:lnTo>
                  <a:lnTo>
                    <a:pt x="203" y="12"/>
                  </a:lnTo>
                  <a:lnTo>
                    <a:pt x="244" y="3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FD9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9" name="Freeform 14"/>
            <p:cNvSpPr>
              <a:spLocks/>
            </p:cNvSpPr>
            <p:nvPr/>
          </p:nvSpPr>
          <p:spPr bwMode="auto">
            <a:xfrm>
              <a:off x="3629026" y="1497013"/>
              <a:ext cx="73025" cy="385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3"/>
                </a:cxn>
                <a:cxn ang="0">
                  <a:pos x="7" y="11"/>
                </a:cxn>
                <a:cxn ang="0">
                  <a:pos x="15" y="24"/>
                </a:cxn>
                <a:cxn ang="0">
                  <a:pos x="24" y="41"/>
                </a:cxn>
                <a:cxn ang="0">
                  <a:pos x="32" y="63"/>
                </a:cxn>
                <a:cxn ang="0">
                  <a:pos x="39" y="92"/>
                </a:cxn>
                <a:cxn ang="0">
                  <a:pos x="45" y="123"/>
                </a:cxn>
                <a:cxn ang="0">
                  <a:pos x="46" y="158"/>
                </a:cxn>
                <a:cxn ang="0">
                  <a:pos x="43" y="199"/>
                </a:cxn>
                <a:cxn ang="0">
                  <a:pos x="36" y="243"/>
                </a:cxn>
                <a:cxn ang="0">
                  <a:pos x="36" y="238"/>
                </a:cxn>
                <a:cxn ang="0">
                  <a:pos x="38" y="226"/>
                </a:cxn>
                <a:cxn ang="0">
                  <a:pos x="39" y="206"/>
                </a:cxn>
                <a:cxn ang="0">
                  <a:pos x="39" y="181"/>
                </a:cxn>
                <a:cxn ang="0">
                  <a:pos x="38" y="150"/>
                </a:cxn>
                <a:cxn ang="0">
                  <a:pos x="35" y="116"/>
                </a:cxn>
                <a:cxn ang="0">
                  <a:pos x="28" y="79"/>
                </a:cxn>
                <a:cxn ang="0">
                  <a:pos x="17" y="39"/>
                </a:cxn>
                <a:cxn ang="0">
                  <a:pos x="0" y="0"/>
                </a:cxn>
              </a:cxnLst>
              <a:rect l="0" t="0" r="r" b="b"/>
              <a:pathLst>
                <a:path w="46" h="243">
                  <a:moveTo>
                    <a:pt x="0" y="0"/>
                  </a:moveTo>
                  <a:lnTo>
                    <a:pt x="2" y="3"/>
                  </a:lnTo>
                  <a:lnTo>
                    <a:pt x="7" y="11"/>
                  </a:lnTo>
                  <a:lnTo>
                    <a:pt x="15" y="24"/>
                  </a:lnTo>
                  <a:lnTo>
                    <a:pt x="24" y="41"/>
                  </a:lnTo>
                  <a:lnTo>
                    <a:pt x="32" y="63"/>
                  </a:lnTo>
                  <a:lnTo>
                    <a:pt x="39" y="92"/>
                  </a:lnTo>
                  <a:lnTo>
                    <a:pt x="45" y="123"/>
                  </a:lnTo>
                  <a:lnTo>
                    <a:pt x="46" y="158"/>
                  </a:lnTo>
                  <a:lnTo>
                    <a:pt x="43" y="199"/>
                  </a:lnTo>
                  <a:lnTo>
                    <a:pt x="36" y="243"/>
                  </a:lnTo>
                  <a:lnTo>
                    <a:pt x="36" y="238"/>
                  </a:lnTo>
                  <a:lnTo>
                    <a:pt x="38" y="226"/>
                  </a:lnTo>
                  <a:lnTo>
                    <a:pt x="39" y="206"/>
                  </a:lnTo>
                  <a:lnTo>
                    <a:pt x="39" y="181"/>
                  </a:lnTo>
                  <a:lnTo>
                    <a:pt x="38" y="150"/>
                  </a:lnTo>
                  <a:lnTo>
                    <a:pt x="35" y="116"/>
                  </a:lnTo>
                  <a:lnTo>
                    <a:pt x="28" y="79"/>
                  </a:lnTo>
                  <a:lnTo>
                    <a:pt x="17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0" name="Freeform 15"/>
            <p:cNvSpPr>
              <a:spLocks/>
            </p:cNvSpPr>
            <p:nvPr/>
          </p:nvSpPr>
          <p:spPr bwMode="auto">
            <a:xfrm>
              <a:off x="2436813" y="1071563"/>
              <a:ext cx="1203325" cy="1133475"/>
            </a:xfrm>
            <a:custGeom>
              <a:avLst/>
              <a:gdLst/>
              <a:ahLst/>
              <a:cxnLst>
                <a:cxn ang="0">
                  <a:pos x="547" y="3"/>
                </a:cxn>
                <a:cxn ang="0">
                  <a:pos x="625" y="20"/>
                </a:cxn>
                <a:cxn ang="0">
                  <a:pos x="693" y="53"/>
                </a:cxn>
                <a:cxn ang="0">
                  <a:pos x="739" y="106"/>
                </a:cxn>
                <a:cxn ang="0">
                  <a:pos x="758" y="169"/>
                </a:cxn>
                <a:cxn ang="0">
                  <a:pos x="748" y="240"/>
                </a:cxn>
                <a:cxn ang="0">
                  <a:pos x="704" y="316"/>
                </a:cxn>
                <a:cxn ang="0">
                  <a:pos x="648" y="367"/>
                </a:cxn>
                <a:cxn ang="0">
                  <a:pos x="581" y="395"/>
                </a:cxn>
                <a:cxn ang="0">
                  <a:pos x="518" y="408"/>
                </a:cxn>
                <a:cxn ang="0">
                  <a:pos x="461" y="411"/>
                </a:cxn>
                <a:cxn ang="0">
                  <a:pos x="422" y="408"/>
                </a:cxn>
                <a:cxn ang="0">
                  <a:pos x="406" y="405"/>
                </a:cxn>
                <a:cxn ang="0">
                  <a:pos x="429" y="358"/>
                </a:cxn>
                <a:cxn ang="0">
                  <a:pos x="428" y="319"/>
                </a:cxn>
                <a:cxn ang="0">
                  <a:pos x="408" y="286"/>
                </a:cxn>
                <a:cxn ang="0">
                  <a:pos x="381" y="261"/>
                </a:cxn>
                <a:cxn ang="0">
                  <a:pos x="351" y="243"/>
                </a:cxn>
                <a:cxn ang="0">
                  <a:pos x="329" y="233"/>
                </a:cxn>
                <a:cxn ang="0">
                  <a:pos x="319" y="228"/>
                </a:cxn>
                <a:cxn ang="0">
                  <a:pos x="346" y="329"/>
                </a:cxn>
                <a:cxn ang="0">
                  <a:pos x="343" y="420"/>
                </a:cxn>
                <a:cxn ang="0">
                  <a:pos x="320" y="502"/>
                </a:cxn>
                <a:cxn ang="0">
                  <a:pos x="285" y="574"/>
                </a:cxn>
                <a:cxn ang="0">
                  <a:pos x="244" y="633"/>
                </a:cxn>
                <a:cxn ang="0">
                  <a:pos x="206" y="677"/>
                </a:cxn>
                <a:cxn ang="0">
                  <a:pos x="178" y="704"/>
                </a:cxn>
                <a:cxn ang="0">
                  <a:pos x="166" y="714"/>
                </a:cxn>
                <a:cxn ang="0">
                  <a:pos x="109" y="666"/>
                </a:cxn>
                <a:cxn ang="0">
                  <a:pos x="65" y="608"/>
                </a:cxn>
                <a:cxn ang="0">
                  <a:pos x="32" y="550"/>
                </a:cxn>
                <a:cxn ang="0">
                  <a:pos x="11" y="502"/>
                </a:cxn>
                <a:cxn ang="0">
                  <a:pos x="1" y="474"/>
                </a:cxn>
                <a:cxn ang="0">
                  <a:pos x="6" y="475"/>
                </a:cxn>
                <a:cxn ang="0">
                  <a:pos x="28" y="482"/>
                </a:cxn>
                <a:cxn ang="0">
                  <a:pos x="59" y="475"/>
                </a:cxn>
                <a:cxn ang="0">
                  <a:pos x="89" y="453"/>
                </a:cxn>
                <a:cxn ang="0">
                  <a:pos x="106" y="411"/>
                </a:cxn>
                <a:cxn ang="0">
                  <a:pos x="111" y="353"/>
                </a:cxn>
                <a:cxn ang="0">
                  <a:pos x="121" y="281"/>
                </a:cxn>
                <a:cxn ang="0">
                  <a:pos x="147" y="200"/>
                </a:cxn>
                <a:cxn ang="0">
                  <a:pos x="202" y="114"/>
                </a:cxn>
                <a:cxn ang="0">
                  <a:pos x="261" y="62"/>
                </a:cxn>
                <a:cxn ang="0">
                  <a:pos x="336" y="27"/>
                </a:cxn>
                <a:cxn ang="0">
                  <a:pos x="420" y="5"/>
                </a:cxn>
                <a:cxn ang="0">
                  <a:pos x="507" y="0"/>
                </a:cxn>
              </a:cxnLst>
              <a:rect l="0" t="0" r="r" b="b"/>
              <a:pathLst>
                <a:path w="758" h="714">
                  <a:moveTo>
                    <a:pt x="507" y="0"/>
                  </a:moveTo>
                  <a:lnTo>
                    <a:pt x="547" y="3"/>
                  </a:lnTo>
                  <a:lnTo>
                    <a:pt x="588" y="10"/>
                  </a:lnTo>
                  <a:lnTo>
                    <a:pt x="625" y="20"/>
                  </a:lnTo>
                  <a:lnTo>
                    <a:pt x="662" y="34"/>
                  </a:lnTo>
                  <a:lnTo>
                    <a:pt x="693" y="53"/>
                  </a:lnTo>
                  <a:lnTo>
                    <a:pt x="720" y="77"/>
                  </a:lnTo>
                  <a:lnTo>
                    <a:pt x="739" y="106"/>
                  </a:lnTo>
                  <a:lnTo>
                    <a:pt x="752" y="135"/>
                  </a:lnTo>
                  <a:lnTo>
                    <a:pt x="758" y="169"/>
                  </a:lnTo>
                  <a:lnTo>
                    <a:pt x="758" y="203"/>
                  </a:lnTo>
                  <a:lnTo>
                    <a:pt x="748" y="240"/>
                  </a:lnTo>
                  <a:lnTo>
                    <a:pt x="731" y="278"/>
                  </a:lnTo>
                  <a:lnTo>
                    <a:pt x="704" y="316"/>
                  </a:lnTo>
                  <a:lnTo>
                    <a:pt x="677" y="344"/>
                  </a:lnTo>
                  <a:lnTo>
                    <a:pt x="648" y="367"/>
                  </a:lnTo>
                  <a:lnTo>
                    <a:pt x="615" y="382"/>
                  </a:lnTo>
                  <a:lnTo>
                    <a:pt x="581" y="395"/>
                  </a:lnTo>
                  <a:lnTo>
                    <a:pt x="549" y="403"/>
                  </a:lnTo>
                  <a:lnTo>
                    <a:pt x="518" y="408"/>
                  </a:lnTo>
                  <a:lnTo>
                    <a:pt x="488" y="411"/>
                  </a:lnTo>
                  <a:lnTo>
                    <a:pt x="461" y="411"/>
                  </a:lnTo>
                  <a:lnTo>
                    <a:pt x="439" y="409"/>
                  </a:lnTo>
                  <a:lnTo>
                    <a:pt x="422" y="408"/>
                  </a:lnTo>
                  <a:lnTo>
                    <a:pt x="411" y="406"/>
                  </a:lnTo>
                  <a:lnTo>
                    <a:pt x="406" y="405"/>
                  </a:lnTo>
                  <a:lnTo>
                    <a:pt x="422" y="381"/>
                  </a:lnTo>
                  <a:lnTo>
                    <a:pt x="429" y="358"/>
                  </a:lnTo>
                  <a:lnTo>
                    <a:pt x="430" y="337"/>
                  </a:lnTo>
                  <a:lnTo>
                    <a:pt x="428" y="319"/>
                  </a:lnTo>
                  <a:lnTo>
                    <a:pt x="419" y="300"/>
                  </a:lnTo>
                  <a:lnTo>
                    <a:pt x="408" y="286"/>
                  </a:lnTo>
                  <a:lnTo>
                    <a:pt x="395" y="272"/>
                  </a:lnTo>
                  <a:lnTo>
                    <a:pt x="381" y="261"/>
                  </a:lnTo>
                  <a:lnTo>
                    <a:pt x="365" y="251"/>
                  </a:lnTo>
                  <a:lnTo>
                    <a:pt x="351" y="243"/>
                  </a:lnTo>
                  <a:lnTo>
                    <a:pt x="339" y="237"/>
                  </a:lnTo>
                  <a:lnTo>
                    <a:pt x="329" y="233"/>
                  </a:lnTo>
                  <a:lnTo>
                    <a:pt x="322" y="230"/>
                  </a:lnTo>
                  <a:lnTo>
                    <a:pt x="319" y="228"/>
                  </a:lnTo>
                  <a:lnTo>
                    <a:pt x="336" y="279"/>
                  </a:lnTo>
                  <a:lnTo>
                    <a:pt x="346" y="329"/>
                  </a:lnTo>
                  <a:lnTo>
                    <a:pt x="347" y="375"/>
                  </a:lnTo>
                  <a:lnTo>
                    <a:pt x="343" y="420"/>
                  </a:lnTo>
                  <a:lnTo>
                    <a:pt x="334" y="463"/>
                  </a:lnTo>
                  <a:lnTo>
                    <a:pt x="320" y="502"/>
                  </a:lnTo>
                  <a:lnTo>
                    <a:pt x="303" y="540"/>
                  </a:lnTo>
                  <a:lnTo>
                    <a:pt x="285" y="574"/>
                  </a:lnTo>
                  <a:lnTo>
                    <a:pt x="265" y="605"/>
                  </a:lnTo>
                  <a:lnTo>
                    <a:pt x="244" y="633"/>
                  </a:lnTo>
                  <a:lnTo>
                    <a:pt x="224" y="657"/>
                  </a:lnTo>
                  <a:lnTo>
                    <a:pt x="206" y="677"/>
                  </a:lnTo>
                  <a:lnTo>
                    <a:pt x="190" y="693"/>
                  </a:lnTo>
                  <a:lnTo>
                    <a:pt x="178" y="704"/>
                  </a:lnTo>
                  <a:lnTo>
                    <a:pt x="169" y="711"/>
                  </a:lnTo>
                  <a:lnTo>
                    <a:pt x="166" y="714"/>
                  </a:lnTo>
                  <a:lnTo>
                    <a:pt x="135" y="691"/>
                  </a:lnTo>
                  <a:lnTo>
                    <a:pt x="109" y="666"/>
                  </a:lnTo>
                  <a:lnTo>
                    <a:pt x="86" y="638"/>
                  </a:lnTo>
                  <a:lnTo>
                    <a:pt x="65" y="608"/>
                  </a:lnTo>
                  <a:lnTo>
                    <a:pt x="48" y="578"/>
                  </a:lnTo>
                  <a:lnTo>
                    <a:pt x="32" y="550"/>
                  </a:lnTo>
                  <a:lnTo>
                    <a:pt x="21" y="525"/>
                  </a:lnTo>
                  <a:lnTo>
                    <a:pt x="11" y="502"/>
                  </a:lnTo>
                  <a:lnTo>
                    <a:pt x="6" y="485"/>
                  </a:lnTo>
                  <a:lnTo>
                    <a:pt x="1" y="474"/>
                  </a:lnTo>
                  <a:lnTo>
                    <a:pt x="0" y="470"/>
                  </a:lnTo>
                  <a:lnTo>
                    <a:pt x="6" y="475"/>
                  </a:lnTo>
                  <a:lnTo>
                    <a:pt x="16" y="480"/>
                  </a:lnTo>
                  <a:lnTo>
                    <a:pt x="28" y="482"/>
                  </a:lnTo>
                  <a:lnTo>
                    <a:pt x="44" y="481"/>
                  </a:lnTo>
                  <a:lnTo>
                    <a:pt x="59" y="475"/>
                  </a:lnTo>
                  <a:lnTo>
                    <a:pt x="75" y="467"/>
                  </a:lnTo>
                  <a:lnTo>
                    <a:pt x="89" y="453"/>
                  </a:lnTo>
                  <a:lnTo>
                    <a:pt x="99" y="433"/>
                  </a:lnTo>
                  <a:lnTo>
                    <a:pt x="106" y="411"/>
                  </a:lnTo>
                  <a:lnTo>
                    <a:pt x="109" y="384"/>
                  </a:lnTo>
                  <a:lnTo>
                    <a:pt x="111" y="353"/>
                  </a:lnTo>
                  <a:lnTo>
                    <a:pt x="114" y="319"/>
                  </a:lnTo>
                  <a:lnTo>
                    <a:pt x="121" y="281"/>
                  </a:lnTo>
                  <a:lnTo>
                    <a:pt x="131" y="241"/>
                  </a:lnTo>
                  <a:lnTo>
                    <a:pt x="147" y="200"/>
                  </a:lnTo>
                  <a:lnTo>
                    <a:pt x="169" y="158"/>
                  </a:lnTo>
                  <a:lnTo>
                    <a:pt x="202" y="114"/>
                  </a:lnTo>
                  <a:lnTo>
                    <a:pt x="230" y="86"/>
                  </a:lnTo>
                  <a:lnTo>
                    <a:pt x="261" y="62"/>
                  </a:lnTo>
                  <a:lnTo>
                    <a:pt x="298" y="42"/>
                  </a:lnTo>
                  <a:lnTo>
                    <a:pt x="336" y="27"/>
                  </a:lnTo>
                  <a:lnTo>
                    <a:pt x="378" y="14"/>
                  </a:lnTo>
                  <a:lnTo>
                    <a:pt x="420" y="5"/>
                  </a:lnTo>
                  <a:lnTo>
                    <a:pt x="463" y="1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1" name="Freeform 16"/>
            <p:cNvSpPr>
              <a:spLocks/>
            </p:cNvSpPr>
            <p:nvPr/>
          </p:nvSpPr>
          <p:spPr bwMode="auto">
            <a:xfrm>
              <a:off x="3465513" y="2347913"/>
              <a:ext cx="338138" cy="865188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127" y="54"/>
                </a:cxn>
                <a:cxn ang="0">
                  <a:pos x="148" y="112"/>
                </a:cxn>
                <a:cxn ang="0">
                  <a:pos x="166" y="172"/>
                </a:cxn>
                <a:cxn ang="0">
                  <a:pos x="182" y="233"/>
                </a:cxn>
                <a:cxn ang="0">
                  <a:pos x="193" y="295"/>
                </a:cxn>
                <a:cxn ang="0">
                  <a:pos x="201" y="356"/>
                </a:cxn>
                <a:cxn ang="0">
                  <a:pos x="208" y="415"/>
                </a:cxn>
                <a:cxn ang="0">
                  <a:pos x="213" y="472"/>
                </a:cxn>
                <a:cxn ang="0">
                  <a:pos x="204" y="487"/>
                </a:cxn>
                <a:cxn ang="0">
                  <a:pos x="187" y="501"/>
                </a:cxn>
                <a:cxn ang="0">
                  <a:pos x="160" y="514"/>
                </a:cxn>
                <a:cxn ang="0">
                  <a:pos x="127" y="527"/>
                </a:cxn>
                <a:cxn ang="0">
                  <a:pos x="86" y="537"/>
                </a:cxn>
                <a:cxn ang="0">
                  <a:pos x="39" y="545"/>
                </a:cxn>
                <a:cxn ang="0">
                  <a:pos x="41" y="483"/>
                </a:cxn>
                <a:cxn ang="0">
                  <a:pos x="41" y="421"/>
                </a:cxn>
                <a:cxn ang="0">
                  <a:pos x="38" y="363"/>
                </a:cxn>
                <a:cxn ang="0">
                  <a:pos x="35" y="306"/>
                </a:cxn>
                <a:cxn ang="0">
                  <a:pos x="31" y="254"/>
                </a:cxn>
                <a:cxn ang="0">
                  <a:pos x="26" y="206"/>
                </a:cxn>
                <a:cxn ang="0">
                  <a:pos x="21" y="163"/>
                </a:cxn>
                <a:cxn ang="0">
                  <a:pos x="15" y="124"/>
                </a:cxn>
                <a:cxn ang="0">
                  <a:pos x="11" y="91"/>
                </a:cxn>
                <a:cxn ang="0">
                  <a:pos x="7" y="65"/>
                </a:cxn>
                <a:cxn ang="0">
                  <a:pos x="2" y="45"/>
                </a:cxn>
                <a:cxn ang="0">
                  <a:pos x="1" y="33"/>
                </a:cxn>
                <a:cxn ang="0">
                  <a:pos x="0" y="28"/>
                </a:cxn>
                <a:cxn ang="0">
                  <a:pos x="19" y="24"/>
                </a:cxn>
                <a:cxn ang="0">
                  <a:pos x="39" y="19"/>
                </a:cxn>
                <a:cxn ang="0">
                  <a:pos x="59" y="13"/>
                </a:cxn>
                <a:cxn ang="0">
                  <a:pos x="74" y="7"/>
                </a:cxn>
                <a:cxn ang="0">
                  <a:pos x="89" y="4"/>
                </a:cxn>
                <a:cxn ang="0">
                  <a:pos x="97" y="2"/>
                </a:cxn>
                <a:cxn ang="0">
                  <a:pos x="100" y="0"/>
                </a:cxn>
              </a:cxnLst>
              <a:rect l="0" t="0" r="r" b="b"/>
              <a:pathLst>
                <a:path w="213" h="545">
                  <a:moveTo>
                    <a:pt x="100" y="0"/>
                  </a:moveTo>
                  <a:lnTo>
                    <a:pt x="127" y="54"/>
                  </a:lnTo>
                  <a:lnTo>
                    <a:pt x="148" y="112"/>
                  </a:lnTo>
                  <a:lnTo>
                    <a:pt x="166" y="172"/>
                  </a:lnTo>
                  <a:lnTo>
                    <a:pt x="182" y="233"/>
                  </a:lnTo>
                  <a:lnTo>
                    <a:pt x="193" y="295"/>
                  </a:lnTo>
                  <a:lnTo>
                    <a:pt x="201" y="356"/>
                  </a:lnTo>
                  <a:lnTo>
                    <a:pt x="208" y="415"/>
                  </a:lnTo>
                  <a:lnTo>
                    <a:pt x="213" y="472"/>
                  </a:lnTo>
                  <a:lnTo>
                    <a:pt x="204" y="487"/>
                  </a:lnTo>
                  <a:lnTo>
                    <a:pt x="187" y="501"/>
                  </a:lnTo>
                  <a:lnTo>
                    <a:pt x="160" y="514"/>
                  </a:lnTo>
                  <a:lnTo>
                    <a:pt x="127" y="527"/>
                  </a:lnTo>
                  <a:lnTo>
                    <a:pt x="86" y="537"/>
                  </a:lnTo>
                  <a:lnTo>
                    <a:pt x="39" y="545"/>
                  </a:lnTo>
                  <a:lnTo>
                    <a:pt x="41" y="483"/>
                  </a:lnTo>
                  <a:lnTo>
                    <a:pt x="41" y="421"/>
                  </a:lnTo>
                  <a:lnTo>
                    <a:pt x="38" y="363"/>
                  </a:lnTo>
                  <a:lnTo>
                    <a:pt x="35" y="306"/>
                  </a:lnTo>
                  <a:lnTo>
                    <a:pt x="31" y="254"/>
                  </a:lnTo>
                  <a:lnTo>
                    <a:pt x="26" y="206"/>
                  </a:lnTo>
                  <a:lnTo>
                    <a:pt x="21" y="163"/>
                  </a:lnTo>
                  <a:lnTo>
                    <a:pt x="15" y="124"/>
                  </a:lnTo>
                  <a:lnTo>
                    <a:pt x="11" y="91"/>
                  </a:lnTo>
                  <a:lnTo>
                    <a:pt x="7" y="65"/>
                  </a:lnTo>
                  <a:lnTo>
                    <a:pt x="2" y="45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19" y="24"/>
                  </a:lnTo>
                  <a:lnTo>
                    <a:pt x="39" y="19"/>
                  </a:lnTo>
                  <a:lnTo>
                    <a:pt x="59" y="13"/>
                  </a:lnTo>
                  <a:lnTo>
                    <a:pt x="74" y="7"/>
                  </a:lnTo>
                  <a:lnTo>
                    <a:pt x="89" y="4"/>
                  </a:lnTo>
                  <a:lnTo>
                    <a:pt x="97" y="2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2A697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2" name="Freeform 17"/>
            <p:cNvSpPr>
              <a:spLocks/>
            </p:cNvSpPr>
            <p:nvPr/>
          </p:nvSpPr>
          <p:spPr bwMode="auto">
            <a:xfrm>
              <a:off x="3155951" y="2408238"/>
              <a:ext cx="203200" cy="111125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73" y="70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15" y="6"/>
                </a:cxn>
                <a:cxn ang="0">
                  <a:pos x="32" y="6"/>
                </a:cxn>
                <a:cxn ang="0">
                  <a:pos x="54" y="6"/>
                </a:cxn>
                <a:cxn ang="0">
                  <a:pos x="78" y="5"/>
                </a:cxn>
                <a:cxn ang="0">
                  <a:pos x="103" y="3"/>
                </a:cxn>
                <a:cxn ang="0">
                  <a:pos x="128" y="0"/>
                </a:cxn>
              </a:cxnLst>
              <a:rect l="0" t="0" r="r" b="b"/>
              <a:pathLst>
                <a:path w="128" h="70">
                  <a:moveTo>
                    <a:pt x="128" y="0"/>
                  </a:moveTo>
                  <a:lnTo>
                    <a:pt x="73" y="70"/>
                  </a:lnTo>
                  <a:lnTo>
                    <a:pt x="0" y="6"/>
                  </a:lnTo>
                  <a:lnTo>
                    <a:pt x="4" y="6"/>
                  </a:lnTo>
                  <a:lnTo>
                    <a:pt x="15" y="6"/>
                  </a:lnTo>
                  <a:lnTo>
                    <a:pt x="32" y="6"/>
                  </a:lnTo>
                  <a:lnTo>
                    <a:pt x="54" y="6"/>
                  </a:lnTo>
                  <a:lnTo>
                    <a:pt x="78" y="5"/>
                  </a:lnTo>
                  <a:lnTo>
                    <a:pt x="103" y="3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DA1EA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3" name="Freeform 18"/>
            <p:cNvSpPr>
              <a:spLocks/>
            </p:cNvSpPr>
            <p:nvPr/>
          </p:nvSpPr>
          <p:spPr bwMode="auto">
            <a:xfrm>
              <a:off x="3216276" y="2484438"/>
              <a:ext cx="173038" cy="7127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54" y="36"/>
                </a:cxn>
                <a:cxn ang="0">
                  <a:pos x="62" y="74"/>
                </a:cxn>
                <a:cxn ang="0">
                  <a:pos x="69" y="115"/>
                </a:cxn>
                <a:cxn ang="0">
                  <a:pos x="76" y="154"/>
                </a:cxn>
                <a:cxn ang="0">
                  <a:pos x="83" y="195"/>
                </a:cxn>
                <a:cxn ang="0">
                  <a:pos x="89" y="233"/>
                </a:cxn>
                <a:cxn ang="0">
                  <a:pos x="95" y="270"/>
                </a:cxn>
                <a:cxn ang="0">
                  <a:pos x="100" y="301"/>
                </a:cxn>
                <a:cxn ang="0">
                  <a:pos x="103" y="328"/>
                </a:cxn>
                <a:cxn ang="0">
                  <a:pos x="107" y="348"/>
                </a:cxn>
                <a:cxn ang="0">
                  <a:pos x="109" y="362"/>
                </a:cxn>
                <a:cxn ang="0">
                  <a:pos x="109" y="366"/>
                </a:cxn>
                <a:cxn ang="0">
                  <a:pos x="58" y="449"/>
                </a:cxn>
                <a:cxn ang="0">
                  <a:pos x="0" y="370"/>
                </a:cxn>
                <a:cxn ang="0">
                  <a:pos x="7" y="339"/>
                </a:cxn>
                <a:cxn ang="0">
                  <a:pos x="11" y="302"/>
                </a:cxn>
                <a:cxn ang="0">
                  <a:pos x="16" y="263"/>
                </a:cxn>
                <a:cxn ang="0">
                  <a:pos x="18" y="223"/>
                </a:cxn>
                <a:cxn ang="0">
                  <a:pos x="20" y="182"/>
                </a:cxn>
                <a:cxn ang="0">
                  <a:pos x="21" y="143"/>
                </a:cxn>
                <a:cxn ang="0">
                  <a:pos x="21" y="106"/>
                </a:cxn>
                <a:cxn ang="0">
                  <a:pos x="21" y="74"/>
                </a:cxn>
                <a:cxn ang="0">
                  <a:pos x="21" y="45"/>
                </a:cxn>
                <a:cxn ang="0">
                  <a:pos x="21" y="24"/>
                </a:cxn>
                <a:cxn ang="0">
                  <a:pos x="21" y="10"/>
                </a:cxn>
                <a:cxn ang="0">
                  <a:pos x="21" y="6"/>
                </a:cxn>
                <a:cxn ang="0">
                  <a:pos x="27" y="3"/>
                </a:cxn>
                <a:cxn ang="0">
                  <a:pos x="35" y="2"/>
                </a:cxn>
                <a:cxn ang="0">
                  <a:pos x="42" y="0"/>
                </a:cxn>
                <a:cxn ang="0">
                  <a:pos x="47" y="0"/>
                </a:cxn>
              </a:cxnLst>
              <a:rect l="0" t="0" r="r" b="b"/>
              <a:pathLst>
                <a:path w="109" h="449">
                  <a:moveTo>
                    <a:pt x="47" y="0"/>
                  </a:moveTo>
                  <a:lnTo>
                    <a:pt x="54" y="36"/>
                  </a:lnTo>
                  <a:lnTo>
                    <a:pt x="62" y="74"/>
                  </a:lnTo>
                  <a:lnTo>
                    <a:pt x="69" y="115"/>
                  </a:lnTo>
                  <a:lnTo>
                    <a:pt x="76" y="154"/>
                  </a:lnTo>
                  <a:lnTo>
                    <a:pt x="83" y="195"/>
                  </a:lnTo>
                  <a:lnTo>
                    <a:pt x="89" y="233"/>
                  </a:lnTo>
                  <a:lnTo>
                    <a:pt x="95" y="270"/>
                  </a:lnTo>
                  <a:lnTo>
                    <a:pt x="100" y="301"/>
                  </a:lnTo>
                  <a:lnTo>
                    <a:pt x="103" y="328"/>
                  </a:lnTo>
                  <a:lnTo>
                    <a:pt x="107" y="348"/>
                  </a:lnTo>
                  <a:lnTo>
                    <a:pt x="109" y="362"/>
                  </a:lnTo>
                  <a:lnTo>
                    <a:pt x="109" y="366"/>
                  </a:lnTo>
                  <a:lnTo>
                    <a:pt x="58" y="449"/>
                  </a:lnTo>
                  <a:lnTo>
                    <a:pt x="0" y="370"/>
                  </a:lnTo>
                  <a:lnTo>
                    <a:pt x="7" y="339"/>
                  </a:lnTo>
                  <a:lnTo>
                    <a:pt x="11" y="302"/>
                  </a:lnTo>
                  <a:lnTo>
                    <a:pt x="16" y="263"/>
                  </a:lnTo>
                  <a:lnTo>
                    <a:pt x="18" y="223"/>
                  </a:lnTo>
                  <a:lnTo>
                    <a:pt x="20" y="182"/>
                  </a:lnTo>
                  <a:lnTo>
                    <a:pt x="21" y="143"/>
                  </a:lnTo>
                  <a:lnTo>
                    <a:pt x="21" y="106"/>
                  </a:lnTo>
                  <a:lnTo>
                    <a:pt x="21" y="74"/>
                  </a:lnTo>
                  <a:lnTo>
                    <a:pt x="21" y="45"/>
                  </a:lnTo>
                  <a:lnTo>
                    <a:pt x="21" y="24"/>
                  </a:lnTo>
                  <a:lnTo>
                    <a:pt x="21" y="10"/>
                  </a:lnTo>
                  <a:lnTo>
                    <a:pt x="21" y="6"/>
                  </a:lnTo>
                  <a:lnTo>
                    <a:pt x="27" y="3"/>
                  </a:lnTo>
                  <a:lnTo>
                    <a:pt x="35" y="2"/>
                  </a:lnTo>
                  <a:lnTo>
                    <a:pt x="42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DA1EA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4" name="Freeform 19"/>
            <p:cNvSpPr>
              <a:spLocks/>
            </p:cNvSpPr>
            <p:nvPr/>
          </p:nvSpPr>
          <p:spPr bwMode="auto">
            <a:xfrm>
              <a:off x="2617788" y="2373313"/>
              <a:ext cx="471488" cy="860425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4" y="1"/>
                </a:cxn>
                <a:cxn ang="0">
                  <a:pos x="154" y="4"/>
                </a:cxn>
                <a:cxn ang="0">
                  <a:pos x="167" y="7"/>
                </a:cxn>
                <a:cxn ang="0">
                  <a:pos x="185" y="11"/>
                </a:cxn>
                <a:cxn ang="0">
                  <a:pos x="206" y="15"/>
                </a:cxn>
                <a:cxn ang="0">
                  <a:pos x="230" y="20"/>
                </a:cxn>
                <a:cxn ang="0">
                  <a:pos x="256" y="22"/>
                </a:cxn>
                <a:cxn ang="0">
                  <a:pos x="256" y="27"/>
                </a:cxn>
                <a:cxn ang="0">
                  <a:pos x="258" y="39"/>
                </a:cxn>
                <a:cxn ang="0">
                  <a:pos x="261" y="62"/>
                </a:cxn>
                <a:cxn ang="0">
                  <a:pos x="266" y="90"/>
                </a:cxn>
                <a:cxn ang="0">
                  <a:pos x="270" y="125"/>
                </a:cxn>
                <a:cxn ang="0">
                  <a:pos x="275" y="165"/>
                </a:cxn>
                <a:cxn ang="0">
                  <a:pos x="280" y="211"/>
                </a:cxn>
                <a:cxn ang="0">
                  <a:pos x="285" y="261"/>
                </a:cxn>
                <a:cxn ang="0">
                  <a:pos x="290" y="313"/>
                </a:cxn>
                <a:cxn ang="0">
                  <a:pos x="292" y="368"/>
                </a:cxn>
                <a:cxn ang="0">
                  <a:pos x="295" y="426"/>
                </a:cxn>
                <a:cxn ang="0">
                  <a:pos x="297" y="484"/>
                </a:cxn>
                <a:cxn ang="0">
                  <a:pos x="297" y="542"/>
                </a:cxn>
                <a:cxn ang="0">
                  <a:pos x="239" y="537"/>
                </a:cxn>
                <a:cxn ang="0">
                  <a:pos x="185" y="530"/>
                </a:cxn>
                <a:cxn ang="0">
                  <a:pos x="137" y="523"/>
                </a:cxn>
                <a:cxn ang="0">
                  <a:pos x="95" y="512"/>
                </a:cxn>
                <a:cxn ang="0">
                  <a:pos x="60" y="501"/>
                </a:cxn>
                <a:cxn ang="0">
                  <a:pos x="31" y="488"/>
                </a:cxn>
                <a:cxn ang="0">
                  <a:pos x="12" y="474"/>
                </a:cxn>
                <a:cxn ang="0">
                  <a:pos x="0" y="460"/>
                </a:cxn>
                <a:cxn ang="0">
                  <a:pos x="9" y="394"/>
                </a:cxn>
                <a:cxn ang="0">
                  <a:pos x="20" y="327"/>
                </a:cxn>
                <a:cxn ang="0">
                  <a:pos x="36" y="258"/>
                </a:cxn>
                <a:cxn ang="0">
                  <a:pos x="55" y="190"/>
                </a:cxn>
                <a:cxn ang="0">
                  <a:pos x="78" y="124"/>
                </a:cxn>
                <a:cxn ang="0">
                  <a:pos x="108" y="60"/>
                </a:cxn>
                <a:cxn ang="0">
                  <a:pos x="141" y="0"/>
                </a:cxn>
              </a:cxnLst>
              <a:rect l="0" t="0" r="r" b="b"/>
              <a:pathLst>
                <a:path w="297" h="542">
                  <a:moveTo>
                    <a:pt x="141" y="0"/>
                  </a:moveTo>
                  <a:lnTo>
                    <a:pt x="144" y="1"/>
                  </a:lnTo>
                  <a:lnTo>
                    <a:pt x="154" y="4"/>
                  </a:lnTo>
                  <a:lnTo>
                    <a:pt x="167" y="7"/>
                  </a:lnTo>
                  <a:lnTo>
                    <a:pt x="185" y="11"/>
                  </a:lnTo>
                  <a:lnTo>
                    <a:pt x="206" y="15"/>
                  </a:lnTo>
                  <a:lnTo>
                    <a:pt x="230" y="20"/>
                  </a:lnTo>
                  <a:lnTo>
                    <a:pt x="256" y="22"/>
                  </a:lnTo>
                  <a:lnTo>
                    <a:pt x="256" y="27"/>
                  </a:lnTo>
                  <a:lnTo>
                    <a:pt x="258" y="39"/>
                  </a:lnTo>
                  <a:lnTo>
                    <a:pt x="261" y="62"/>
                  </a:lnTo>
                  <a:lnTo>
                    <a:pt x="266" y="90"/>
                  </a:lnTo>
                  <a:lnTo>
                    <a:pt x="270" y="125"/>
                  </a:lnTo>
                  <a:lnTo>
                    <a:pt x="275" y="165"/>
                  </a:lnTo>
                  <a:lnTo>
                    <a:pt x="280" y="211"/>
                  </a:lnTo>
                  <a:lnTo>
                    <a:pt x="285" y="261"/>
                  </a:lnTo>
                  <a:lnTo>
                    <a:pt x="290" y="313"/>
                  </a:lnTo>
                  <a:lnTo>
                    <a:pt x="292" y="368"/>
                  </a:lnTo>
                  <a:lnTo>
                    <a:pt x="295" y="426"/>
                  </a:lnTo>
                  <a:lnTo>
                    <a:pt x="297" y="484"/>
                  </a:lnTo>
                  <a:lnTo>
                    <a:pt x="297" y="542"/>
                  </a:lnTo>
                  <a:lnTo>
                    <a:pt x="239" y="537"/>
                  </a:lnTo>
                  <a:lnTo>
                    <a:pt x="185" y="530"/>
                  </a:lnTo>
                  <a:lnTo>
                    <a:pt x="137" y="523"/>
                  </a:lnTo>
                  <a:lnTo>
                    <a:pt x="95" y="512"/>
                  </a:lnTo>
                  <a:lnTo>
                    <a:pt x="60" y="501"/>
                  </a:lnTo>
                  <a:lnTo>
                    <a:pt x="31" y="488"/>
                  </a:lnTo>
                  <a:lnTo>
                    <a:pt x="12" y="474"/>
                  </a:lnTo>
                  <a:lnTo>
                    <a:pt x="0" y="460"/>
                  </a:lnTo>
                  <a:lnTo>
                    <a:pt x="9" y="394"/>
                  </a:lnTo>
                  <a:lnTo>
                    <a:pt x="20" y="327"/>
                  </a:lnTo>
                  <a:lnTo>
                    <a:pt x="36" y="258"/>
                  </a:lnTo>
                  <a:lnTo>
                    <a:pt x="55" y="190"/>
                  </a:lnTo>
                  <a:lnTo>
                    <a:pt x="78" y="124"/>
                  </a:lnTo>
                  <a:lnTo>
                    <a:pt x="108" y="6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2A697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5" name="Freeform 20"/>
            <p:cNvSpPr>
              <a:spLocks/>
            </p:cNvSpPr>
            <p:nvPr/>
          </p:nvSpPr>
          <p:spPr bwMode="auto">
            <a:xfrm>
              <a:off x="3617913" y="2624138"/>
              <a:ext cx="61913" cy="571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2" y="15"/>
                </a:cxn>
                <a:cxn ang="0">
                  <a:pos x="8" y="32"/>
                </a:cxn>
                <a:cxn ang="0">
                  <a:pos x="12" y="58"/>
                </a:cxn>
                <a:cxn ang="0">
                  <a:pos x="19" y="90"/>
                </a:cxn>
                <a:cxn ang="0">
                  <a:pos x="25" y="128"/>
                </a:cxn>
                <a:cxn ang="0">
                  <a:pos x="31" y="173"/>
                </a:cxn>
                <a:cxn ang="0">
                  <a:pos x="35" y="226"/>
                </a:cxn>
                <a:cxn ang="0">
                  <a:pos x="38" y="285"/>
                </a:cxn>
                <a:cxn ang="0">
                  <a:pos x="39" y="350"/>
                </a:cxn>
                <a:cxn ang="0">
                  <a:pos x="39" y="350"/>
                </a:cxn>
                <a:cxn ang="0">
                  <a:pos x="0" y="360"/>
                </a:cxn>
                <a:cxn ang="0">
                  <a:pos x="4" y="334"/>
                </a:cxn>
                <a:cxn ang="0">
                  <a:pos x="8" y="302"/>
                </a:cxn>
                <a:cxn ang="0">
                  <a:pos x="9" y="264"/>
                </a:cxn>
                <a:cxn ang="0">
                  <a:pos x="11" y="221"/>
                </a:cxn>
                <a:cxn ang="0">
                  <a:pos x="11" y="176"/>
                </a:cxn>
                <a:cxn ang="0">
                  <a:pos x="11" y="130"/>
                </a:cxn>
                <a:cxn ang="0">
                  <a:pos x="8" y="85"/>
                </a:cxn>
                <a:cxn ang="0">
                  <a:pos x="4" y="41"/>
                </a:cxn>
                <a:cxn ang="0">
                  <a:pos x="0" y="0"/>
                </a:cxn>
              </a:cxnLst>
              <a:rect l="0" t="0" r="r" b="b"/>
              <a:pathLst>
                <a:path w="39" h="360">
                  <a:moveTo>
                    <a:pt x="0" y="0"/>
                  </a:moveTo>
                  <a:lnTo>
                    <a:pt x="0" y="4"/>
                  </a:lnTo>
                  <a:lnTo>
                    <a:pt x="2" y="15"/>
                  </a:lnTo>
                  <a:lnTo>
                    <a:pt x="8" y="32"/>
                  </a:lnTo>
                  <a:lnTo>
                    <a:pt x="12" y="58"/>
                  </a:lnTo>
                  <a:lnTo>
                    <a:pt x="19" y="90"/>
                  </a:lnTo>
                  <a:lnTo>
                    <a:pt x="25" y="128"/>
                  </a:lnTo>
                  <a:lnTo>
                    <a:pt x="31" y="173"/>
                  </a:lnTo>
                  <a:lnTo>
                    <a:pt x="35" y="226"/>
                  </a:lnTo>
                  <a:lnTo>
                    <a:pt x="38" y="285"/>
                  </a:lnTo>
                  <a:lnTo>
                    <a:pt x="39" y="350"/>
                  </a:lnTo>
                  <a:lnTo>
                    <a:pt x="39" y="350"/>
                  </a:lnTo>
                  <a:lnTo>
                    <a:pt x="0" y="360"/>
                  </a:lnTo>
                  <a:lnTo>
                    <a:pt x="4" y="334"/>
                  </a:lnTo>
                  <a:lnTo>
                    <a:pt x="8" y="302"/>
                  </a:lnTo>
                  <a:lnTo>
                    <a:pt x="9" y="264"/>
                  </a:lnTo>
                  <a:lnTo>
                    <a:pt x="11" y="221"/>
                  </a:lnTo>
                  <a:lnTo>
                    <a:pt x="11" y="176"/>
                  </a:lnTo>
                  <a:lnTo>
                    <a:pt x="11" y="130"/>
                  </a:lnTo>
                  <a:lnTo>
                    <a:pt x="8" y="85"/>
                  </a:lnTo>
                  <a:lnTo>
                    <a:pt x="4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75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6" name="Freeform 21"/>
            <p:cNvSpPr>
              <a:spLocks/>
            </p:cNvSpPr>
            <p:nvPr/>
          </p:nvSpPr>
          <p:spPr bwMode="auto">
            <a:xfrm>
              <a:off x="2797176" y="2659063"/>
              <a:ext cx="92075" cy="552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1" y="40"/>
                </a:cxn>
                <a:cxn ang="0">
                  <a:pos x="45" y="84"/>
                </a:cxn>
                <a:cxn ang="0">
                  <a:pos x="41" y="130"/>
                </a:cxn>
                <a:cxn ang="0">
                  <a:pos x="40" y="180"/>
                </a:cxn>
                <a:cxn ang="0">
                  <a:pos x="40" y="226"/>
                </a:cxn>
                <a:cxn ang="0">
                  <a:pos x="41" y="273"/>
                </a:cxn>
                <a:cxn ang="0">
                  <a:pos x="45" y="314"/>
                </a:cxn>
                <a:cxn ang="0">
                  <a:pos x="51" y="348"/>
                </a:cxn>
                <a:cxn ang="0">
                  <a:pos x="0" y="338"/>
                </a:cxn>
                <a:cxn ang="0">
                  <a:pos x="3" y="269"/>
                </a:cxn>
                <a:cxn ang="0">
                  <a:pos x="9" y="209"/>
                </a:cxn>
                <a:cxn ang="0">
                  <a:pos x="16" y="157"/>
                </a:cxn>
                <a:cxn ang="0">
                  <a:pos x="24" y="113"/>
                </a:cxn>
                <a:cxn ang="0">
                  <a:pos x="33" y="78"/>
                </a:cxn>
                <a:cxn ang="0">
                  <a:pos x="41" y="48"/>
                </a:cxn>
                <a:cxn ang="0">
                  <a:pos x="48" y="27"/>
                </a:cxn>
                <a:cxn ang="0">
                  <a:pos x="54" y="12"/>
                </a:cxn>
                <a:cxn ang="0">
                  <a:pos x="57" y="3"/>
                </a:cxn>
                <a:cxn ang="0">
                  <a:pos x="58" y="0"/>
                </a:cxn>
              </a:cxnLst>
              <a:rect l="0" t="0" r="r" b="b"/>
              <a:pathLst>
                <a:path w="58" h="348">
                  <a:moveTo>
                    <a:pt x="58" y="0"/>
                  </a:moveTo>
                  <a:lnTo>
                    <a:pt x="51" y="40"/>
                  </a:lnTo>
                  <a:lnTo>
                    <a:pt x="45" y="84"/>
                  </a:lnTo>
                  <a:lnTo>
                    <a:pt x="41" y="130"/>
                  </a:lnTo>
                  <a:lnTo>
                    <a:pt x="40" y="180"/>
                  </a:lnTo>
                  <a:lnTo>
                    <a:pt x="40" y="226"/>
                  </a:lnTo>
                  <a:lnTo>
                    <a:pt x="41" y="273"/>
                  </a:lnTo>
                  <a:lnTo>
                    <a:pt x="45" y="314"/>
                  </a:lnTo>
                  <a:lnTo>
                    <a:pt x="51" y="348"/>
                  </a:lnTo>
                  <a:lnTo>
                    <a:pt x="0" y="338"/>
                  </a:lnTo>
                  <a:lnTo>
                    <a:pt x="3" y="269"/>
                  </a:lnTo>
                  <a:lnTo>
                    <a:pt x="9" y="209"/>
                  </a:lnTo>
                  <a:lnTo>
                    <a:pt x="16" y="157"/>
                  </a:lnTo>
                  <a:lnTo>
                    <a:pt x="24" y="113"/>
                  </a:lnTo>
                  <a:lnTo>
                    <a:pt x="33" y="78"/>
                  </a:lnTo>
                  <a:lnTo>
                    <a:pt x="41" y="48"/>
                  </a:lnTo>
                  <a:lnTo>
                    <a:pt x="48" y="27"/>
                  </a:lnTo>
                  <a:lnTo>
                    <a:pt x="54" y="12"/>
                  </a:lnTo>
                  <a:lnTo>
                    <a:pt x="57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275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47" name="Group 446"/>
          <p:cNvGrpSpPr/>
          <p:nvPr/>
        </p:nvGrpSpPr>
        <p:grpSpPr>
          <a:xfrm>
            <a:off x="3114259" y="4199748"/>
            <a:ext cx="303805" cy="470551"/>
            <a:chOff x="2436813" y="1071563"/>
            <a:chExt cx="1397001" cy="2163762"/>
          </a:xfrm>
        </p:grpSpPr>
        <p:sp>
          <p:nvSpPr>
            <p:cNvPr id="448" name="Freeform 8"/>
            <p:cNvSpPr>
              <a:spLocks/>
            </p:cNvSpPr>
            <p:nvPr/>
          </p:nvSpPr>
          <p:spPr bwMode="auto">
            <a:xfrm>
              <a:off x="2982913" y="2381250"/>
              <a:ext cx="598488" cy="854075"/>
            </a:xfrm>
            <a:custGeom>
              <a:avLst/>
              <a:gdLst/>
              <a:ahLst/>
              <a:cxnLst>
                <a:cxn ang="0">
                  <a:pos x="335" y="0"/>
                </a:cxn>
                <a:cxn ang="0">
                  <a:pos x="335" y="5"/>
                </a:cxn>
                <a:cxn ang="0">
                  <a:pos x="337" y="17"/>
                </a:cxn>
                <a:cxn ang="0">
                  <a:pos x="340" y="37"/>
                </a:cxn>
                <a:cxn ang="0">
                  <a:pos x="345" y="63"/>
                </a:cxn>
                <a:cxn ang="0">
                  <a:pos x="350" y="95"/>
                </a:cxn>
                <a:cxn ang="0">
                  <a:pos x="354" y="134"/>
                </a:cxn>
                <a:cxn ang="0">
                  <a:pos x="360" y="177"/>
                </a:cxn>
                <a:cxn ang="0">
                  <a:pos x="366" y="226"/>
                </a:cxn>
                <a:cxn ang="0">
                  <a:pos x="370" y="278"/>
                </a:cxn>
                <a:cxn ang="0">
                  <a:pos x="373" y="333"/>
                </a:cxn>
                <a:cxn ang="0">
                  <a:pos x="376" y="393"/>
                </a:cxn>
                <a:cxn ang="0">
                  <a:pos x="377" y="455"/>
                </a:cxn>
                <a:cxn ang="0">
                  <a:pos x="377" y="518"/>
                </a:cxn>
                <a:cxn ang="0">
                  <a:pos x="325" y="527"/>
                </a:cxn>
                <a:cxn ang="0">
                  <a:pos x="268" y="534"/>
                </a:cxn>
                <a:cxn ang="0">
                  <a:pos x="208" y="537"/>
                </a:cxn>
                <a:cxn ang="0">
                  <a:pos x="143" y="538"/>
                </a:cxn>
                <a:cxn ang="0">
                  <a:pos x="82" y="537"/>
                </a:cxn>
                <a:cxn ang="0">
                  <a:pos x="26" y="534"/>
                </a:cxn>
                <a:cxn ang="0">
                  <a:pos x="0" y="15"/>
                </a:cxn>
                <a:cxn ang="0">
                  <a:pos x="3" y="15"/>
                </a:cxn>
                <a:cxn ang="0">
                  <a:pos x="16" y="16"/>
                </a:cxn>
                <a:cxn ang="0">
                  <a:pos x="33" y="19"/>
                </a:cxn>
                <a:cxn ang="0">
                  <a:pos x="58" y="20"/>
                </a:cxn>
                <a:cxn ang="0">
                  <a:pos x="86" y="22"/>
                </a:cxn>
                <a:cxn ang="0">
                  <a:pos x="120" y="23"/>
                </a:cxn>
                <a:cxn ang="0">
                  <a:pos x="158" y="23"/>
                </a:cxn>
                <a:cxn ang="0">
                  <a:pos x="199" y="22"/>
                </a:cxn>
                <a:cxn ang="0">
                  <a:pos x="243" y="17"/>
                </a:cxn>
                <a:cxn ang="0">
                  <a:pos x="288" y="10"/>
                </a:cxn>
                <a:cxn ang="0">
                  <a:pos x="335" y="0"/>
                </a:cxn>
              </a:cxnLst>
              <a:rect l="0" t="0" r="r" b="b"/>
              <a:pathLst>
                <a:path w="377" h="538">
                  <a:moveTo>
                    <a:pt x="335" y="0"/>
                  </a:moveTo>
                  <a:lnTo>
                    <a:pt x="335" y="5"/>
                  </a:lnTo>
                  <a:lnTo>
                    <a:pt x="337" y="17"/>
                  </a:lnTo>
                  <a:lnTo>
                    <a:pt x="340" y="37"/>
                  </a:lnTo>
                  <a:lnTo>
                    <a:pt x="345" y="63"/>
                  </a:lnTo>
                  <a:lnTo>
                    <a:pt x="350" y="95"/>
                  </a:lnTo>
                  <a:lnTo>
                    <a:pt x="354" y="134"/>
                  </a:lnTo>
                  <a:lnTo>
                    <a:pt x="360" y="177"/>
                  </a:lnTo>
                  <a:lnTo>
                    <a:pt x="366" y="226"/>
                  </a:lnTo>
                  <a:lnTo>
                    <a:pt x="370" y="278"/>
                  </a:lnTo>
                  <a:lnTo>
                    <a:pt x="373" y="333"/>
                  </a:lnTo>
                  <a:lnTo>
                    <a:pt x="376" y="393"/>
                  </a:lnTo>
                  <a:lnTo>
                    <a:pt x="377" y="455"/>
                  </a:lnTo>
                  <a:lnTo>
                    <a:pt x="377" y="518"/>
                  </a:lnTo>
                  <a:lnTo>
                    <a:pt x="325" y="527"/>
                  </a:lnTo>
                  <a:lnTo>
                    <a:pt x="268" y="534"/>
                  </a:lnTo>
                  <a:lnTo>
                    <a:pt x="208" y="537"/>
                  </a:lnTo>
                  <a:lnTo>
                    <a:pt x="143" y="538"/>
                  </a:lnTo>
                  <a:lnTo>
                    <a:pt x="82" y="537"/>
                  </a:lnTo>
                  <a:lnTo>
                    <a:pt x="26" y="534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16" y="16"/>
                  </a:lnTo>
                  <a:lnTo>
                    <a:pt x="33" y="19"/>
                  </a:lnTo>
                  <a:lnTo>
                    <a:pt x="58" y="20"/>
                  </a:lnTo>
                  <a:lnTo>
                    <a:pt x="86" y="22"/>
                  </a:lnTo>
                  <a:lnTo>
                    <a:pt x="120" y="23"/>
                  </a:lnTo>
                  <a:lnTo>
                    <a:pt x="158" y="23"/>
                  </a:lnTo>
                  <a:lnTo>
                    <a:pt x="199" y="22"/>
                  </a:lnTo>
                  <a:lnTo>
                    <a:pt x="243" y="17"/>
                  </a:lnTo>
                  <a:lnTo>
                    <a:pt x="288" y="10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7FAF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9" name="Freeform 9"/>
            <p:cNvSpPr>
              <a:spLocks/>
            </p:cNvSpPr>
            <p:nvPr/>
          </p:nvSpPr>
          <p:spPr bwMode="auto">
            <a:xfrm>
              <a:off x="3444876" y="2381250"/>
              <a:ext cx="127000" cy="83661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42" y="19"/>
                </a:cxn>
                <a:cxn ang="0">
                  <a:pos x="46" y="44"/>
                </a:cxn>
                <a:cxn ang="0">
                  <a:pos x="52" y="77"/>
                </a:cxn>
                <a:cxn ang="0">
                  <a:pos x="58" y="116"/>
                </a:cxn>
                <a:cxn ang="0">
                  <a:pos x="62" y="161"/>
                </a:cxn>
                <a:cxn ang="0">
                  <a:pos x="68" y="211"/>
                </a:cxn>
                <a:cxn ang="0">
                  <a:pos x="73" y="266"/>
                </a:cxn>
                <a:cxn ang="0">
                  <a:pos x="76" y="325"/>
                </a:cxn>
                <a:cxn ang="0">
                  <a:pos x="79" y="387"/>
                </a:cxn>
                <a:cxn ang="0">
                  <a:pos x="80" y="452"/>
                </a:cxn>
                <a:cxn ang="0">
                  <a:pos x="80" y="520"/>
                </a:cxn>
                <a:cxn ang="0">
                  <a:pos x="35" y="527"/>
                </a:cxn>
                <a:cxn ang="0">
                  <a:pos x="37" y="465"/>
                </a:cxn>
                <a:cxn ang="0">
                  <a:pos x="35" y="404"/>
                </a:cxn>
                <a:cxn ang="0">
                  <a:pos x="34" y="345"/>
                </a:cxn>
                <a:cxn ang="0">
                  <a:pos x="31" y="290"/>
                </a:cxn>
                <a:cxn ang="0">
                  <a:pos x="27" y="238"/>
                </a:cxn>
                <a:cxn ang="0">
                  <a:pos x="22" y="188"/>
                </a:cxn>
                <a:cxn ang="0">
                  <a:pos x="18" y="144"/>
                </a:cxn>
                <a:cxn ang="0">
                  <a:pos x="14" y="106"/>
                </a:cxn>
                <a:cxn ang="0">
                  <a:pos x="8" y="72"/>
                </a:cxn>
                <a:cxn ang="0">
                  <a:pos x="6" y="46"/>
                </a:cxn>
                <a:cxn ang="0">
                  <a:pos x="3" y="26"/>
                </a:cxn>
                <a:cxn ang="0">
                  <a:pos x="0" y="15"/>
                </a:cxn>
                <a:cxn ang="0">
                  <a:pos x="0" y="10"/>
                </a:cxn>
                <a:cxn ang="0">
                  <a:pos x="20" y="6"/>
                </a:cxn>
                <a:cxn ang="0">
                  <a:pos x="39" y="0"/>
                </a:cxn>
              </a:cxnLst>
              <a:rect l="0" t="0" r="r" b="b"/>
              <a:pathLst>
                <a:path w="80" h="527">
                  <a:moveTo>
                    <a:pt x="39" y="0"/>
                  </a:moveTo>
                  <a:lnTo>
                    <a:pt x="42" y="19"/>
                  </a:lnTo>
                  <a:lnTo>
                    <a:pt x="46" y="44"/>
                  </a:lnTo>
                  <a:lnTo>
                    <a:pt x="52" y="77"/>
                  </a:lnTo>
                  <a:lnTo>
                    <a:pt x="58" y="116"/>
                  </a:lnTo>
                  <a:lnTo>
                    <a:pt x="62" y="161"/>
                  </a:lnTo>
                  <a:lnTo>
                    <a:pt x="68" y="211"/>
                  </a:lnTo>
                  <a:lnTo>
                    <a:pt x="73" y="266"/>
                  </a:lnTo>
                  <a:lnTo>
                    <a:pt x="76" y="325"/>
                  </a:lnTo>
                  <a:lnTo>
                    <a:pt x="79" y="387"/>
                  </a:lnTo>
                  <a:lnTo>
                    <a:pt x="80" y="452"/>
                  </a:lnTo>
                  <a:lnTo>
                    <a:pt x="80" y="520"/>
                  </a:lnTo>
                  <a:lnTo>
                    <a:pt x="35" y="527"/>
                  </a:lnTo>
                  <a:lnTo>
                    <a:pt x="37" y="465"/>
                  </a:lnTo>
                  <a:lnTo>
                    <a:pt x="35" y="404"/>
                  </a:lnTo>
                  <a:lnTo>
                    <a:pt x="34" y="345"/>
                  </a:lnTo>
                  <a:lnTo>
                    <a:pt x="31" y="290"/>
                  </a:lnTo>
                  <a:lnTo>
                    <a:pt x="27" y="238"/>
                  </a:lnTo>
                  <a:lnTo>
                    <a:pt x="22" y="188"/>
                  </a:lnTo>
                  <a:lnTo>
                    <a:pt x="18" y="144"/>
                  </a:lnTo>
                  <a:lnTo>
                    <a:pt x="14" y="106"/>
                  </a:lnTo>
                  <a:lnTo>
                    <a:pt x="8" y="72"/>
                  </a:lnTo>
                  <a:lnTo>
                    <a:pt x="6" y="46"/>
                  </a:lnTo>
                  <a:lnTo>
                    <a:pt x="3" y="26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0" y="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A6CBD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0" name="Freeform 10"/>
            <p:cNvSpPr>
              <a:spLocks/>
            </p:cNvSpPr>
            <p:nvPr/>
          </p:nvSpPr>
          <p:spPr bwMode="auto">
            <a:xfrm>
              <a:off x="3457576" y="1844675"/>
              <a:ext cx="376238" cy="290513"/>
            </a:xfrm>
            <a:custGeom>
              <a:avLst/>
              <a:gdLst/>
              <a:ahLst/>
              <a:cxnLst>
                <a:cxn ang="0">
                  <a:pos x="133" y="0"/>
                </a:cxn>
                <a:cxn ang="0">
                  <a:pos x="134" y="3"/>
                </a:cxn>
                <a:cxn ang="0">
                  <a:pos x="136" y="10"/>
                </a:cxn>
                <a:cxn ang="0">
                  <a:pos x="140" y="21"/>
                </a:cxn>
                <a:cxn ang="0">
                  <a:pos x="144" y="34"/>
                </a:cxn>
                <a:cxn ang="0">
                  <a:pos x="151" y="48"/>
                </a:cxn>
                <a:cxn ang="0">
                  <a:pos x="161" y="62"/>
                </a:cxn>
                <a:cxn ang="0">
                  <a:pos x="171" y="76"/>
                </a:cxn>
                <a:cxn ang="0">
                  <a:pos x="185" y="86"/>
                </a:cxn>
                <a:cxn ang="0">
                  <a:pos x="199" y="93"/>
                </a:cxn>
                <a:cxn ang="0">
                  <a:pos x="218" y="94"/>
                </a:cxn>
                <a:cxn ang="0">
                  <a:pos x="237" y="90"/>
                </a:cxn>
                <a:cxn ang="0">
                  <a:pos x="236" y="93"/>
                </a:cxn>
                <a:cxn ang="0">
                  <a:pos x="232" y="100"/>
                </a:cxn>
                <a:cxn ang="0">
                  <a:pos x="223" y="108"/>
                </a:cxn>
                <a:cxn ang="0">
                  <a:pos x="212" y="121"/>
                </a:cxn>
                <a:cxn ang="0">
                  <a:pos x="198" y="134"/>
                </a:cxn>
                <a:cxn ang="0">
                  <a:pos x="180" y="146"/>
                </a:cxn>
                <a:cxn ang="0">
                  <a:pos x="158" y="159"/>
                </a:cxn>
                <a:cxn ang="0">
                  <a:pos x="134" y="170"/>
                </a:cxn>
                <a:cxn ang="0">
                  <a:pos x="106" y="179"/>
                </a:cxn>
                <a:cxn ang="0">
                  <a:pos x="75" y="183"/>
                </a:cxn>
                <a:cxn ang="0">
                  <a:pos x="38" y="183"/>
                </a:cxn>
                <a:cxn ang="0">
                  <a:pos x="0" y="176"/>
                </a:cxn>
                <a:cxn ang="0">
                  <a:pos x="133" y="0"/>
                </a:cxn>
              </a:cxnLst>
              <a:rect l="0" t="0" r="r" b="b"/>
              <a:pathLst>
                <a:path w="237" h="183">
                  <a:moveTo>
                    <a:pt x="133" y="0"/>
                  </a:moveTo>
                  <a:lnTo>
                    <a:pt x="134" y="3"/>
                  </a:lnTo>
                  <a:lnTo>
                    <a:pt x="136" y="10"/>
                  </a:lnTo>
                  <a:lnTo>
                    <a:pt x="140" y="21"/>
                  </a:lnTo>
                  <a:lnTo>
                    <a:pt x="144" y="34"/>
                  </a:lnTo>
                  <a:lnTo>
                    <a:pt x="151" y="48"/>
                  </a:lnTo>
                  <a:lnTo>
                    <a:pt x="161" y="62"/>
                  </a:lnTo>
                  <a:lnTo>
                    <a:pt x="171" y="76"/>
                  </a:lnTo>
                  <a:lnTo>
                    <a:pt x="185" y="86"/>
                  </a:lnTo>
                  <a:lnTo>
                    <a:pt x="199" y="93"/>
                  </a:lnTo>
                  <a:lnTo>
                    <a:pt x="218" y="94"/>
                  </a:lnTo>
                  <a:lnTo>
                    <a:pt x="237" y="90"/>
                  </a:lnTo>
                  <a:lnTo>
                    <a:pt x="236" y="93"/>
                  </a:lnTo>
                  <a:lnTo>
                    <a:pt x="232" y="100"/>
                  </a:lnTo>
                  <a:lnTo>
                    <a:pt x="223" y="108"/>
                  </a:lnTo>
                  <a:lnTo>
                    <a:pt x="212" y="121"/>
                  </a:lnTo>
                  <a:lnTo>
                    <a:pt x="198" y="134"/>
                  </a:lnTo>
                  <a:lnTo>
                    <a:pt x="180" y="146"/>
                  </a:lnTo>
                  <a:lnTo>
                    <a:pt x="158" y="159"/>
                  </a:lnTo>
                  <a:lnTo>
                    <a:pt x="134" y="170"/>
                  </a:lnTo>
                  <a:lnTo>
                    <a:pt x="106" y="179"/>
                  </a:lnTo>
                  <a:lnTo>
                    <a:pt x="75" y="183"/>
                  </a:lnTo>
                  <a:lnTo>
                    <a:pt x="38" y="183"/>
                  </a:lnTo>
                  <a:lnTo>
                    <a:pt x="0" y="17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1" name="Freeform 11"/>
            <p:cNvSpPr>
              <a:spLocks/>
            </p:cNvSpPr>
            <p:nvPr/>
          </p:nvSpPr>
          <p:spPr bwMode="auto">
            <a:xfrm>
              <a:off x="2627313" y="1169988"/>
              <a:ext cx="1116013" cy="1077913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87" y="4"/>
                </a:cxn>
                <a:cxn ang="0">
                  <a:pos x="433" y="15"/>
                </a:cxn>
                <a:cxn ang="0">
                  <a:pos x="478" y="31"/>
                </a:cxn>
                <a:cxn ang="0">
                  <a:pos x="519" y="51"/>
                </a:cxn>
                <a:cxn ang="0">
                  <a:pos x="556" y="78"/>
                </a:cxn>
                <a:cxn ang="0">
                  <a:pos x="588" y="107"/>
                </a:cxn>
                <a:cxn ang="0">
                  <a:pos x="618" y="142"/>
                </a:cxn>
                <a:cxn ang="0">
                  <a:pos x="642" y="179"/>
                </a:cxn>
                <a:cxn ang="0">
                  <a:pos x="663" y="219"/>
                </a:cxn>
                <a:cxn ang="0">
                  <a:pos x="679" y="260"/>
                </a:cxn>
                <a:cxn ang="0">
                  <a:pos x="691" y="302"/>
                </a:cxn>
                <a:cxn ang="0">
                  <a:pos x="698" y="344"/>
                </a:cxn>
                <a:cxn ang="0">
                  <a:pos x="703" y="385"/>
                </a:cxn>
                <a:cxn ang="0">
                  <a:pos x="700" y="426"/>
                </a:cxn>
                <a:cxn ang="0">
                  <a:pos x="694" y="464"/>
                </a:cxn>
                <a:cxn ang="0">
                  <a:pos x="683" y="498"/>
                </a:cxn>
                <a:cxn ang="0">
                  <a:pos x="663" y="538"/>
                </a:cxn>
                <a:cxn ang="0">
                  <a:pos x="638" y="571"/>
                </a:cxn>
                <a:cxn ang="0">
                  <a:pos x="609" y="603"/>
                </a:cxn>
                <a:cxn ang="0">
                  <a:pos x="576" y="627"/>
                </a:cxn>
                <a:cxn ang="0">
                  <a:pos x="540" y="648"/>
                </a:cxn>
                <a:cxn ang="0">
                  <a:pos x="501" y="663"/>
                </a:cxn>
                <a:cxn ang="0">
                  <a:pos x="458" y="673"/>
                </a:cxn>
                <a:cxn ang="0">
                  <a:pos x="415" y="679"/>
                </a:cxn>
                <a:cxn ang="0">
                  <a:pos x="371" y="679"/>
                </a:cxn>
                <a:cxn ang="0">
                  <a:pos x="324" y="673"/>
                </a:cxn>
                <a:cxn ang="0">
                  <a:pos x="279" y="663"/>
                </a:cxn>
                <a:cxn ang="0">
                  <a:pos x="233" y="646"/>
                </a:cxn>
                <a:cxn ang="0">
                  <a:pos x="185" y="622"/>
                </a:cxn>
                <a:cxn ang="0">
                  <a:pos x="142" y="594"/>
                </a:cxn>
                <a:cxn ang="0">
                  <a:pos x="103" y="560"/>
                </a:cxn>
                <a:cxn ang="0">
                  <a:pos x="70" y="522"/>
                </a:cxn>
                <a:cxn ang="0">
                  <a:pos x="44" y="481"/>
                </a:cxn>
                <a:cxn ang="0">
                  <a:pos x="23" y="437"/>
                </a:cxn>
                <a:cxn ang="0">
                  <a:pos x="7" y="391"/>
                </a:cxn>
                <a:cxn ang="0">
                  <a:pos x="0" y="343"/>
                </a:cxn>
                <a:cxn ang="0">
                  <a:pos x="0" y="295"/>
                </a:cxn>
                <a:cxn ang="0">
                  <a:pos x="7" y="247"/>
                </a:cxn>
                <a:cxn ang="0">
                  <a:pos x="23" y="199"/>
                </a:cxn>
                <a:cxn ang="0">
                  <a:pos x="44" y="158"/>
                </a:cxn>
                <a:cxn ang="0">
                  <a:pos x="69" y="120"/>
                </a:cxn>
                <a:cxn ang="0">
                  <a:pos x="99" y="89"/>
                </a:cxn>
                <a:cxn ang="0">
                  <a:pos x="133" y="61"/>
                </a:cxn>
                <a:cxn ang="0">
                  <a:pos x="169" y="38"/>
                </a:cxn>
                <a:cxn ang="0">
                  <a:pos x="209" y="21"/>
                </a:cxn>
                <a:cxn ang="0">
                  <a:pos x="251" y="8"/>
                </a:cxn>
                <a:cxn ang="0">
                  <a:pos x="295" y="1"/>
                </a:cxn>
                <a:cxn ang="0">
                  <a:pos x="340" y="0"/>
                </a:cxn>
              </a:cxnLst>
              <a:rect l="0" t="0" r="r" b="b"/>
              <a:pathLst>
                <a:path w="703" h="679">
                  <a:moveTo>
                    <a:pt x="340" y="0"/>
                  </a:moveTo>
                  <a:lnTo>
                    <a:pt x="387" y="4"/>
                  </a:lnTo>
                  <a:lnTo>
                    <a:pt x="433" y="15"/>
                  </a:lnTo>
                  <a:lnTo>
                    <a:pt x="478" y="31"/>
                  </a:lnTo>
                  <a:lnTo>
                    <a:pt x="519" y="51"/>
                  </a:lnTo>
                  <a:lnTo>
                    <a:pt x="556" y="78"/>
                  </a:lnTo>
                  <a:lnTo>
                    <a:pt x="588" y="107"/>
                  </a:lnTo>
                  <a:lnTo>
                    <a:pt x="618" y="142"/>
                  </a:lnTo>
                  <a:lnTo>
                    <a:pt x="642" y="179"/>
                  </a:lnTo>
                  <a:lnTo>
                    <a:pt x="663" y="219"/>
                  </a:lnTo>
                  <a:lnTo>
                    <a:pt x="679" y="260"/>
                  </a:lnTo>
                  <a:lnTo>
                    <a:pt x="691" y="302"/>
                  </a:lnTo>
                  <a:lnTo>
                    <a:pt x="698" y="344"/>
                  </a:lnTo>
                  <a:lnTo>
                    <a:pt x="703" y="385"/>
                  </a:lnTo>
                  <a:lnTo>
                    <a:pt x="700" y="426"/>
                  </a:lnTo>
                  <a:lnTo>
                    <a:pt x="694" y="464"/>
                  </a:lnTo>
                  <a:lnTo>
                    <a:pt x="683" y="498"/>
                  </a:lnTo>
                  <a:lnTo>
                    <a:pt x="663" y="538"/>
                  </a:lnTo>
                  <a:lnTo>
                    <a:pt x="638" y="571"/>
                  </a:lnTo>
                  <a:lnTo>
                    <a:pt x="609" y="603"/>
                  </a:lnTo>
                  <a:lnTo>
                    <a:pt x="576" y="627"/>
                  </a:lnTo>
                  <a:lnTo>
                    <a:pt x="540" y="648"/>
                  </a:lnTo>
                  <a:lnTo>
                    <a:pt x="501" y="663"/>
                  </a:lnTo>
                  <a:lnTo>
                    <a:pt x="458" y="673"/>
                  </a:lnTo>
                  <a:lnTo>
                    <a:pt x="415" y="679"/>
                  </a:lnTo>
                  <a:lnTo>
                    <a:pt x="371" y="679"/>
                  </a:lnTo>
                  <a:lnTo>
                    <a:pt x="324" y="673"/>
                  </a:lnTo>
                  <a:lnTo>
                    <a:pt x="279" y="663"/>
                  </a:lnTo>
                  <a:lnTo>
                    <a:pt x="233" y="646"/>
                  </a:lnTo>
                  <a:lnTo>
                    <a:pt x="185" y="622"/>
                  </a:lnTo>
                  <a:lnTo>
                    <a:pt x="142" y="594"/>
                  </a:lnTo>
                  <a:lnTo>
                    <a:pt x="103" y="560"/>
                  </a:lnTo>
                  <a:lnTo>
                    <a:pt x="70" y="522"/>
                  </a:lnTo>
                  <a:lnTo>
                    <a:pt x="44" y="481"/>
                  </a:lnTo>
                  <a:lnTo>
                    <a:pt x="23" y="437"/>
                  </a:lnTo>
                  <a:lnTo>
                    <a:pt x="7" y="391"/>
                  </a:lnTo>
                  <a:lnTo>
                    <a:pt x="0" y="343"/>
                  </a:lnTo>
                  <a:lnTo>
                    <a:pt x="0" y="295"/>
                  </a:lnTo>
                  <a:lnTo>
                    <a:pt x="7" y="247"/>
                  </a:lnTo>
                  <a:lnTo>
                    <a:pt x="23" y="199"/>
                  </a:lnTo>
                  <a:lnTo>
                    <a:pt x="44" y="158"/>
                  </a:lnTo>
                  <a:lnTo>
                    <a:pt x="69" y="120"/>
                  </a:lnTo>
                  <a:lnTo>
                    <a:pt x="99" y="89"/>
                  </a:lnTo>
                  <a:lnTo>
                    <a:pt x="133" y="61"/>
                  </a:lnTo>
                  <a:lnTo>
                    <a:pt x="169" y="38"/>
                  </a:lnTo>
                  <a:lnTo>
                    <a:pt x="209" y="21"/>
                  </a:lnTo>
                  <a:lnTo>
                    <a:pt x="251" y="8"/>
                  </a:lnTo>
                  <a:lnTo>
                    <a:pt x="295" y="1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2" name="Freeform 12"/>
            <p:cNvSpPr>
              <a:spLocks/>
            </p:cNvSpPr>
            <p:nvPr/>
          </p:nvSpPr>
          <p:spPr bwMode="auto">
            <a:xfrm>
              <a:off x="3024188" y="2603500"/>
              <a:ext cx="73025" cy="630238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4" y="4"/>
                </a:cxn>
                <a:cxn ang="0">
                  <a:pos x="15" y="18"/>
                </a:cxn>
                <a:cxn ang="0">
                  <a:pos x="18" y="40"/>
                </a:cxn>
                <a:cxn ang="0">
                  <a:pos x="22" y="68"/>
                </a:cxn>
                <a:cxn ang="0">
                  <a:pos x="26" y="102"/>
                </a:cxn>
                <a:cxn ang="0">
                  <a:pos x="31" y="143"/>
                </a:cxn>
                <a:cxn ang="0">
                  <a:pos x="35" y="186"/>
                </a:cxn>
                <a:cxn ang="0">
                  <a:pos x="38" y="236"/>
                </a:cxn>
                <a:cxn ang="0">
                  <a:pos x="42" y="287"/>
                </a:cxn>
                <a:cxn ang="0">
                  <a:pos x="45" y="342"/>
                </a:cxn>
                <a:cxn ang="0">
                  <a:pos x="46" y="397"/>
                </a:cxn>
                <a:cxn ang="0">
                  <a:pos x="0" y="394"/>
                </a:cxn>
                <a:cxn ang="0">
                  <a:pos x="12" y="0"/>
                </a:cxn>
              </a:cxnLst>
              <a:rect l="0" t="0" r="r" b="b"/>
              <a:pathLst>
                <a:path w="46" h="397">
                  <a:moveTo>
                    <a:pt x="12" y="0"/>
                  </a:moveTo>
                  <a:lnTo>
                    <a:pt x="14" y="4"/>
                  </a:lnTo>
                  <a:lnTo>
                    <a:pt x="15" y="18"/>
                  </a:lnTo>
                  <a:lnTo>
                    <a:pt x="18" y="40"/>
                  </a:lnTo>
                  <a:lnTo>
                    <a:pt x="22" y="68"/>
                  </a:lnTo>
                  <a:lnTo>
                    <a:pt x="26" y="102"/>
                  </a:lnTo>
                  <a:lnTo>
                    <a:pt x="31" y="143"/>
                  </a:lnTo>
                  <a:lnTo>
                    <a:pt x="35" y="186"/>
                  </a:lnTo>
                  <a:lnTo>
                    <a:pt x="38" y="236"/>
                  </a:lnTo>
                  <a:lnTo>
                    <a:pt x="42" y="287"/>
                  </a:lnTo>
                  <a:lnTo>
                    <a:pt x="45" y="342"/>
                  </a:lnTo>
                  <a:lnTo>
                    <a:pt x="46" y="397"/>
                  </a:lnTo>
                  <a:lnTo>
                    <a:pt x="0" y="39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6CBD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3" name="Freeform 13"/>
            <p:cNvSpPr>
              <a:spLocks/>
            </p:cNvSpPr>
            <p:nvPr/>
          </p:nvSpPr>
          <p:spPr bwMode="auto">
            <a:xfrm>
              <a:off x="2730501" y="1231900"/>
              <a:ext cx="971550" cy="941388"/>
            </a:xfrm>
            <a:custGeom>
              <a:avLst/>
              <a:gdLst/>
              <a:ahLst/>
              <a:cxnLst>
                <a:cxn ang="0">
                  <a:pos x="286" y="0"/>
                </a:cxn>
                <a:cxn ang="0">
                  <a:pos x="330" y="3"/>
                </a:cxn>
                <a:cxn ang="0">
                  <a:pos x="374" y="12"/>
                </a:cxn>
                <a:cxn ang="0">
                  <a:pos x="417" y="27"/>
                </a:cxn>
                <a:cxn ang="0">
                  <a:pos x="456" y="47"/>
                </a:cxn>
                <a:cxn ang="0">
                  <a:pos x="491" y="72"/>
                </a:cxn>
                <a:cxn ang="0">
                  <a:pos x="520" y="102"/>
                </a:cxn>
                <a:cxn ang="0">
                  <a:pos x="547" y="135"/>
                </a:cxn>
                <a:cxn ang="0">
                  <a:pos x="568" y="171"/>
                </a:cxn>
                <a:cxn ang="0">
                  <a:pos x="587" y="209"/>
                </a:cxn>
                <a:cxn ang="0">
                  <a:pos x="599" y="249"/>
                </a:cxn>
                <a:cxn ang="0">
                  <a:pos x="608" y="288"/>
                </a:cxn>
                <a:cxn ang="0">
                  <a:pos x="612" y="328"/>
                </a:cxn>
                <a:cxn ang="0">
                  <a:pos x="612" y="366"/>
                </a:cxn>
                <a:cxn ang="0">
                  <a:pos x="607" y="403"/>
                </a:cxn>
                <a:cxn ang="0">
                  <a:pos x="595" y="435"/>
                </a:cxn>
                <a:cxn ang="0">
                  <a:pos x="577" y="472"/>
                </a:cxn>
                <a:cxn ang="0">
                  <a:pos x="553" y="504"/>
                </a:cxn>
                <a:cxn ang="0">
                  <a:pos x="525" y="532"/>
                </a:cxn>
                <a:cxn ang="0">
                  <a:pos x="492" y="554"/>
                </a:cxn>
                <a:cxn ang="0">
                  <a:pos x="456" y="572"/>
                </a:cxn>
                <a:cxn ang="0">
                  <a:pos x="417" y="585"/>
                </a:cxn>
                <a:cxn ang="0">
                  <a:pos x="377" y="592"/>
                </a:cxn>
                <a:cxn ang="0">
                  <a:pos x="334" y="593"/>
                </a:cxn>
                <a:cxn ang="0">
                  <a:pos x="292" y="589"/>
                </a:cxn>
                <a:cxn ang="0">
                  <a:pos x="247" y="579"/>
                </a:cxn>
                <a:cxn ang="0">
                  <a:pos x="203" y="564"/>
                </a:cxn>
                <a:cxn ang="0">
                  <a:pos x="158" y="541"/>
                </a:cxn>
                <a:cxn ang="0">
                  <a:pos x="117" y="513"/>
                </a:cxn>
                <a:cxn ang="0">
                  <a:pos x="82" y="479"/>
                </a:cxn>
                <a:cxn ang="0">
                  <a:pos x="52" y="442"/>
                </a:cxn>
                <a:cxn ang="0">
                  <a:pos x="28" y="401"/>
                </a:cxn>
                <a:cxn ang="0">
                  <a:pos x="11" y="357"/>
                </a:cxn>
                <a:cxn ang="0">
                  <a:pos x="1" y="312"/>
                </a:cxn>
                <a:cxn ang="0">
                  <a:pos x="0" y="266"/>
                </a:cxn>
                <a:cxn ang="0">
                  <a:pos x="5" y="219"/>
                </a:cxn>
                <a:cxn ang="0">
                  <a:pos x="21" y="174"/>
                </a:cxn>
                <a:cxn ang="0">
                  <a:pos x="41" y="135"/>
                </a:cxn>
                <a:cxn ang="0">
                  <a:pos x="65" y="101"/>
                </a:cxn>
                <a:cxn ang="0">
                  <a:pos x="94" y="71"/>
                </a:cxn>
                <a:cxn ang="0">
                  <a:pos x="128" y="46"/>
                </a:cxn>
                <a:cxn ang="0">
                  <a:pos x="164" y="26"/>
                </a:cxn>
                <a:cxn ang="0">
                  <a:pos x="203" y="12"/>
                </a:cxn>
                <a:cxn ang="0">
                  <a:pos x="244" y="3"/>
                </a:cxn>
                <a:cxn ang="0">
                  <a:pos x="286" y="0"/>
                </a:cxn>
              </a:cxnLst>
              <a:rect l="0" t="0" r="r" b="b"/>
              <a:pathLst>
                <a:path w="612" h="593">
                  <a:moveTo>
                    <a:pt x="286" y="0"/>
                  </a:moveTo>
                  <a:lnTo>
                    <a:pt x="330" y="3"/>
                  </a:lnTo>
                  <a:lnTo>
                    <a:pt x="374" y="12"/>
                  </a:lnTo>
                  <a:lnTo>
                    <a:pt x="417" y="27"/>
                  </a:lnTo>
                  <a:lnTo>
                    <a:pt x="456" y="47"/>
                  </a:lnTo>
                  <a:lnTo>
                    <a:pt x="491" y="72"/>
                  </a:lnTo>
                  <a:lnTo>
                    <a:pt x="520" y="102"/>
                  </a:lnTo>
                  <a:lnTo>
                    <a:pt x="547" y="135"/>
                  </a:lnTo>
                  <a:lnTo>
                    <a:pt x="568" y="171"/>
                  </a:lnTo>
                  <a:lnTo>
                    <a:pt x="587" y="209"/>
                  </a:lnTo>
                  <a:lnTo>
                    <a:pt x="599" y="249"/>
                  </a:lnTo>
                  <a:lnTo>
                    <a:pt x="608" y="288"/>
                  </a:lnTo>
                  <a:lnTo>
                    <a:pt x="612" y="328"/>
                  </a:lnTo>
                  <a:lnTo>
                    <a:pt x="612" y="366"/>
                  </a:lnTo>
                  <a:lnTo>
                    <a:pt x="607" y="403"/>
                  </a:lnTo>
                  <a:lnTo>
                    <a:pt x="595" y="435"/>
                  </a:lnTo>
                  <a:lnTo>
                    <a:pt x="577" y="472"/>
                  </a:lnTo>
                  <a:lnTo>
                    <a:pt x="553" y="504"/>
                  </a:lnTo>
                  <a:lnTo>
                    <a:pt x="525" y="532"/>
                  </a:lnTo>
                  <a:lnTo>
                    <a:pt x="492" y="554"/>
                  </a:lnTo>
                  <a:lnTo>
                    <a:pt x="456" y="572"/>
                  </a:lnTo>
                  <a:lnTo>
                    <a:pt x="417" y="585"/>
                  </a:lnTo>
                  <a:lnTo>
                    <a:pt x="377" y="592"/>
                  </a:lnTo>
                  <a:lnTo>
                    <a:pt x="334" y="593"/>
                  </a:lnTo>
                  <a:lnTo>
                    <a:pt x="292" y="589"/>
                  </a:lnTo>
                  <a:lnTo>
                    <a:pt x="247" y="579"/>
                  </a:lnTo>
                  <a:lnTo>
                    <a:pt x="203" y="564"/>
                  </a:lnTo>
                  <a:lnTo>
                    <a:pt x="158" y="541"/>
                  </a:lnTo>
                  <a:lnTo>
                    <a:pt x="117" y="513"/>
                  </a:lnTo>
                  <a:lnTo>
                    <a:pt x="82" y="479"/>
                  </a:lnTo>
                  <a:lnTo>
                    <a:pt x="52" y="442"/>
                  </a:lnTo>
                  <a:lnTo>
                    <a:pt x="28" y="401"/>
                  </a:lnTo>
                  <a:lnTo>
                    <a:pt x="11" y="357"/>
                  </a:lnTo>
                  <a:lnTo>
                    <a:pt x="1" y="312"/>
                  </a:lnTo>
                  <a:lnTo>
                    <a:pt x="0" y="266"/>
                  </a:lnTo>
                  <a:lnTo>
                    <a:pt x="5" y="219"/>
                  </a:lnTo>
                  <a:lnTo>
                    <a:pt x="21" y="174"/>
                  </a:lnTo>
                  <a:lnTo>
                    <a:pt x="41" y="135"/>
                  </a:lnTo>
                  <a:lnTo>
                    <a:pt x="65" y="101"/>
                  </a:lnTo>
                  <a:lnTo>
                    <a:pt x="94" y="71"/>
                  </a:lnTo>
                  <a:lnTo>
                    <a:pt x="128" y="46"/>
                  </a:lnTo>
                  <a:lnTo>
                    <a:pt x="164" y="26"/>
                  </a:lnTo>
                  <a:lnTo>
                    <a:pt x="203" y="12"/>
                  </a:lnTo>
                  <a:lnTo>
                    <a:pt x="244" y="3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FFD9A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4" name="Freeform 14"/>
            <p:cNvSpPr>
              <a:spLocks/>
            </p:cNvSpPr>
            <p:nvPr/>
          </p:nvSpPr>
          <p:spPr bwMode="auto">
            <a:xfrm>
              <a:off x="3629026" y="1497013"/>
              <a:ext cx="73025" cy="385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3"/>
                </a:cxn>
                <a:cxn ang="0">
                  <a:pos x="7" y="11"/>
                </a:cxn>
                <a:cxn ang="0">
                  <a:pos x="15" y="24"/>
                </a:cxn>
                <a:cxn ang="0">
                  <a:pos x="24" y="41"/>
                </a:cxn>
                <a:cxn ang="0">
                  <a:pos x="32" y="63"/>
                </a:cxn>
                <a:cxn ang="0">
                  <a:pos x="39" y="92"/>
                </a:cxn>
                <a:cxn ang="0">
                  <a:pos x="45" y="123"/>
                </a:cxn>
                <a:cxn ang="0">
                  <a:pos x="46" y="158"/>
                </a:cxn>
                <a:cxn ang="0">
                  <a:pos x="43" y="199"/>
                </a:cxn>
                <a:cxn ang="0">
                  <a:pos x="36" y="243"/>
                </a:cxn>
                <a:cxn ang="0">
                  <a:pos x="36" y="238"/>
                </a:cxn>
                <a:cxn ang="0">
                  <a:pos x="38" y="226"/>
                </a:cxn>
                <a:cxn ang="0">
                  <a:pos x="39" y="206"/>
                </a:cxn>
                <a:cxn ang="0">
                  <a:pos x="39" y="181"/>
                </a:cxn>
                <a:cxn ang="0">
                  <a:pos x="38" y="150"/>
                </a:cxn>
                <a:cxn ang="0">
                  <a:pos x="35" y="116"/>
                </a:cxn>
                <a:cxn ang="0">
                  <a:pos x="28" y="79"/>
                </a:cxn>
                <a:cxn ang="0">
                  <a:pos x="17" y="39"/>
                </a:cxn>
                <a:cxn ang="0">
                  <a:pos x="0" y="0"/>
                </a:cxn>
              </a:cxnLst>
              <a:rect l="0" t="0" r="r" b="b"/>
              <a:pathLst>
                <a:path w="46" h="243">
                  <a:moveTo>
                    <a:pt x="0" y="0"/>
                  </a:moveTo>
                  <a:lnTo>
                    <a:pt x="2" y="3"/>
                  </a:lnTo>
                  <a:lnTo>
                    <a:pt x="7" y="11"/>
                  </a:lnTo>
                  <a:lnTo>
                    <a:pt x="15" y="24"/>
                  </a:lnTo>
                  <a:lnTo>
                    <a:pt x="24" y="41"/>
                  </a:lnTo>
                  <a:lnTo>
                    <a:pt x="32" y="63"/>
                  </a:lnTo>
                  <a:lnTo>
                    <a:pt x="39" y="92"/>
                  </a:lnTo>
                  <a:lnTo>
                    <a:pt x="45" y="123"/>
                  </a:lnTo>
                  <a:lnTo>
                    <a:pt x="46" y="158"/>
                  </a:lnTo>
                  <a:lnTo>
                    <a:pt x="43" y="199"/>
                  </a:lnTo>
                  <a:lnTo>
                    <a:pt x="36" y="243"/>
                  </a:lnTo>
                  <a:lnTo>
                    <a:pt x="36" y="238"/>
                  </a:lnTo>
                  <a:lnTo>
                    <a:pt x="38" y="226"/>
                  </a:lnTo>
                  <a:lnTo>
                    <a:pt x="39" y="206"/>
                  </a:lnTo>
                  <a:lnTo>
                    <a:pt x="39" y="181"/>
                  </a:lnTo>
                  <a:lnTo>
                    <a:pt x="38" y="150"/>
                  </a:lnTo>
                  <a:lnTo>
                    <a:pt x="35" y="116"/>
                  </a:lnTo>
                  <a:lnTo>
                    <a:pt x="28" y="79"/>
                  </a:lnTo>
                  <a:lnTo>
                    <a:pt x="17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5" name="Freeform 15"/>
            <p:cNvSpPr>
              <a:spLocks/>
            </p:cNvSpPr>
            <p:nvPr/>
          </p:nvSpPr>
          <p:spPr bwMode="auto">
            <a:xfrm>
              <a:off x="2436813" y="1071563"/>
              <a:ext cx="1203325" cy="1133475"/>
            </a:xfrm>
            <a:custGeom>
              <a:avLst/>
              <a:gdLst/>
              <a:ahLst/>
              <a:cxnLst>
                <a:cxn ang="0">
                  <a:pos x="547" y="3"/>
                </a:cxn>
                <a:cxn ang="0">
                  <a:pos x="625" y="20"/>
                </a:cxn>
                <a:cxn ang="0">
                  <a:pos x="693" y="53"/>
                </a:cxn>
                <a:cxn ang="0">
                  <a:pos x="739" y="106"/>
                </a:cxn>
                <a:cxn ang="0">
                  <a:pos x="758" y="169"/>
                </a:cxn>
                <a:cxn ang="0">
                  <a:pos x="748" y="240"/>
                </a:cxn>
                <a:cxn ang="0">
                  <a:pos x="704" y="316"/>
                </a:cxn>
                <a:cxn ang="0">
                  <a:pos x="648" y="367"/>
                </a:cxn>
                <a:cxn ang="0">
                  <a:pos x="581" y="395"/>
                </a:cxn>
                <a:cxn ang="0">
                  <a:pos x="518" y="408"/>
                </a:cxn>
                <a:cxn ang="0">
                  <a:pos x="461" y="411"/>
                </a:cxn>
                <a:cxn ang="0">
                  <a:pos x="422" y="408"/>
                </a:cxn>
                <a:cxn ang="0">
                  <a:pos x="406" y="405"/>
                </a:cxn>
                <a:cxn ang="0">
                  <a:pos x="429" y="358"/>
                </a:cxn>
                <a:cxn ang="0">
                  <a:pos x="428" y="319"/>
                </a:cxn>
                <a:cxn ang="0">
                  <a:pos x="408" y="286"/>
                </a:cxn>
                <a:cxn ang="0">
                  <a:pos x="381" y="261"/>
                </a:cxn>
                <a:cxn ang="0">
                  <a:pos x="351" y="243"/>
                </a:cxn>
                <a:cxn ang="0">
                  <a:pos x="329" y="233"/>
                </a:cxn>
                <a:cxn ang="0">
                  <a:pos x="319" y="228"/>
                </a:cxn>
                <a:cxn ang="0">
                  <a:pos x="346" y="329"/>
                </a:cxn>
                <a:cxn ang="0">
                  <a:pos x="343" y="420"/>
                </a:cxn>
                <a:cxn ang="0">
                  <a:pos x="320" y="502"/>
                </a:cxn>
                <a:cxn ang="0">
                  <a:pos x="285" y="574"/>
                </a:cxn>
                <a:cxn ang="0">
                  <a:pos x="244" y="633"/>
                </a:cxn>
                <a:cxn ang="0">
                  <a:pos x="206" y="677"/>
                </a:cxn>
                <a:cxn ang="0">
                  <a:pos x="178" y="704"/>
                </a:cxn>
                <a:cxn ang="0">
                  <a:pos x="166" y="714"/>
                </a:cxn>
                <a:cxn ang="0">
                  <a:pos x="109" y="666"/>
                </a:cxn>
                <a:cxn ang="0">
                  <a:pos x="65" y="608"/>
                </a:cxn>
                <a:cxn ang="0">
                  <a:pos x="32" y="550"/>
                </a:cxn>
                <a:cxn ang="0">
                  <a:pos x="11" y="502"/>
                </a:cxn>
                <a:cxn ang="0">
                  <a:pos x="1" y="474"/>
                </a:cxn>
                <a:cxn ang="0">
                  <a:pos x="6" y="475"/>
                </a:cxn>
                <a:cxn ang="0">
                  <a:pos x="28" y="482"/>
                </a:cxn>
                <a:cxn ang="0">
                  <a:pos x="59" y="475"/>
                </a:cxn>
                <a:cxn ang="0">
                  <a:pos x="89" y="453"/>
                </a:cxn>
                <a:cxn ang="0">
                  <a:pos x="106" y="411"/>
                </a:cxn>
                <a:cxn ang="0">
                  <a:pos x="111" y="353"/>
                </a:cxn>
                <a:cxn ang="0">
                  <a:pos x="121" y="281"/>
                </a:cxn>
                <a:cxn ang="0">
                  <a:pos x="147" y="200"/>
                </a:cxn>
                <a:cxn ang="0">
                  <a:pos x="202" y="114"/>
                </a:cxn>
                <a:cxn ang="0">
                  <a:pos x="261" y="62"/>
                </a:cxn>
                <a:cxn ang="0">
                  <a:pos x="336" y="27"/>
                </a:cxn>
                <a:cxn ang="0">
                  <a:pos x="420" y="5"/>
                </a:cxn>
                <a:cxn ang="0">
                  <a:pos x="507" y="0"/>
                </a:cxn>
              </a:cxnLst>
              <a:rect l="0" t="0" r="r" b="b"/>
              <a:pathLst>
                <a:path w="758" h="714">
                  <a:moveTo>
                    <a:pt x="507" y="0"/>
                  </a:moveTo>
                  <a:lnTo>
                    <a:pt x="547" y="3"/>
                  </a:lnTo>
                  <a:lnTo>
                    <a:pt x="588" y="10"/>
                  </a:lnTo>
                  <a:lnTo>
                    <a:pt x="625" y="20"/>
                  </a:lnTo>
                  <a:lnTo>
                    <a:pt x="662" y="34"/>
                  </a:lnTo>
                  <a:lnTo>
                    <a:pt x="693" y="53"/>
                  </a:lnTo>
                  <a:lnTo>
                    <a:pt x="720" y="77"/>
                  </a:lnTo>
                  <a:lnTo>
                    <a:pt x="739" y="106"/>
                  </a:lnTo>
                  <a:lnTo>
                    <a:pt x="752" y="135"/>
                  </a:lnTo>
                  <a:lnTo>
                    <a:pt x="758" y="169"/>
                  </a:lnTo>
                  <a:lnTo>
                    <a:pt x="758" y="203"/>
                  </a:lnTo>
                  <a:lnTo>
                    <a:pt x="748" y="240"/>
                  </a:lnTo>
                  <a:lnTo>
                    <a:pt x="731" y="278"/>
                  </a:lnTo>
                  <a:lnTo>
                    <a:pt x="704" y="316"/>
                  </a:lnTo>
                  <a:lnTo>
                    <a:pt x="677" y="344"/>
                  </a:lnTo>
                  <a:lnTo>
                    <a:pt x="648" y="367"/>
                  </a:lnTo>
                  <a:lnTo>
                    <a:pt x="615" y="382"/>
                  </a:lnTo>
                  <a:lnTo>
                    <a:pt x="581" y="395"/>
                  </a:lnTo>
                  <a:lnTo>
                    <a:pt x="549" y="403"/>
                  </a:lnTo>
                  <a:lnTo>
                    <a:pt x="518" y="408"/>
                  </a:lnTo>
                  <a:lnTo>
                    <a:pt x="488" y="411"/>
                  </a:lnTo>
                  <a:lnTo>
                    <a:pt x="461" y="411"/>
                  </a:lnTo>
                  <a:lnTo>
                    <a:pt x="439" y="409"/>
                  </a:lnTo>
                  <a:lnTo>
                    <a:pt x="422" y="408"/>
                  </a:lnTo>
                  <a:lnTo>
                    <a:pt x="411" y="406"/>
                  </a:lnTo>
                  <a:lnTo>
                    <a:pt x="406" y="405"/>
                  </a:lnTo>
                  <a:lnTo>
                    <a:pt x="422" y="381"/>
                  </a:lnTo>
                  <a:lnTo>
                    <a:pt x="429" y="358"/>
                  </a:lnTo>
                  <a:lnTo>
                    <a:pt x="430" y="337"/>
                  </a:lnTo>
                  <a:lnTo>
                    <a:pt x="428" y="319"/>
                  </a:lnTo>
                  <a:lnTo>
                    <a:pt x="419" y="300"/>
                  </a:lnTo>
                  <a:lnTo>
                    <a:pt x="408" y="286"/>
                  </a:lnTo>
                  <a:lnTo>
                    <a:pt x="395" y="272"/>
                  </a:lnTo>
                  <a:lnTo>
                    <a:pt x="381" y="261"/>
                  </a:lnTo>
                  <a:lnTo>
                    <a:pt x="365" y="251"/>
                  </a:lnTo>
                  <a:lnTo>
                    <a:pt x="351" y="243"/>
                  </a:lnTo>
                  <a:lnTo>
                    <a:pt x="339" y="237"/>
                  </a:lnTo>
                  <a:lnTo>
                    <a:pt x="329" y="233"/>
                  </a:lnTo>
                  <a:lnTo>
                    <a:pt x="322" y="230"/>
                  </a:lnTo>
                  <a:lnTo>
                    <a:pt x="319" y="228"/>
                  </a:lnTo>
                  <a:lnTo>
                    <a:pt x="336" y="279"/>
                  </a:lnTo>
                  <a:lnTo>
                    <a:pt x="346" y="329"/>
                  </a:lnTo>
                  <a:lnTo>
                    <a:pt x="347" y="375"/>
                  </a:lnTo>
                  <a:lnTo>
                    <a:pt x="343" y="420"/>
                  </a:lnTo>
                  <a:lnTo>
                    <a:pt x="334" y="463"/>
                  </a:lnTo>
                  <a:lnTo>
                    <a:pt x="320" y="502"/>
                  </a:lnTo>
                  <a:lnTo>
                    <a:pt x="303" y="540"/>
                  </a:lnTo>
                  <a:lnTo>
                    <a:pt x="285" y="574"/>
                  </a:lnTo>
                  <a:lnTo>
                    <a:pt x="265" y="605"/>
                  </a:lnTo>
                  <a:lnTo>
                    <a:pt x="244" y="633"/>
                  </a:lnTo>
                  <a:lnTo>
                    <a:pt x="224" y="657"/>
                  </a:lnTo>
                  <a:lnTo>
                    <a:pt x="206" y="677"/>
                  </a:lnTo>
                  <a:lnTo>
                    <a:pt x="190" y="693"/>
                  </a:lnTo>
                  <a:lnTo>
                    <a:pt x="178" y="704"/>
                  </a:lnTo>
                  <a:lnTo>
                    <a:pt x="169" y="711"/>
                  </a:lnTo>
                  <a:lnTo>
                    <a:pt x="166" y="714"/>
                  </a:lnTo>
                  <a:lnTo>
                    <a:pt x="135" y="691"/>
                  </a:lnTo>
                  <a:lnTo>
                    <a:pt x="109" y="666"/>
                  </a:lnTo>
                  <a:lnTo>
                    <a:pt x="86" y="638"/>
                  </a:lnTo>
                  <a:lnTo>
                    <a:pt x="65" y="608"/>
                  </a:lnTo>
                  <a:lnTo>
                    <a:pt x="48" y="578"/>
                  </a:lnTo>
                  <a:lnTo>
                    <a:pt x="32" y="550"/>
                  </a:lnTo>
                  <a:lnTo>
                    <a:pt x="21" y="525"/>
                  </a:lnTo>
                  <a:lnTo>
                    <a:pt x="11" y="502"/>
                  </a:lnTo>
                  <a:lnTo>
                    <a:pt x="6" y="485"/>
                  </a:lnTo>
                  <a:lnTo>
                    <a:pt x="1" y="474"/>
                  </a:lnTo>
                  <a:lnTo>
                    <a:pt x="0" y="470"/>
                  </a:lnTo>
                  <a:lnTo>
                    <a:pt x="6" y="475"/>
                  </a:lnTo>
                  <a:lnTo>
                    <a:pt x="16" y="480"/>
                  </a:lnTo>
                  <a:lnTo>
                    <a:pt x="28" y="482"/>
                  </a:lnTo>
                  <a:lnTo>
                    <a:pt x="44" y="481"/>
                  </a:lnTo>
                  <a:lnTo>
                    <a:pt x="59" y="475"/>
                  </a:lnTo>
                  <a:lnTo>
                    <a:pt x="75" y="467"/>
                  </a:lnTo>
                  <a:lnTo>
                    <a:pt x="89" y="453"/>
                  </a:lnTo>
                  <a:lnTo>
                    <a:pt x="99" y="433"/>
                  </a:lnTo>
                  <a:lnTo>
                    <a:pt x="106" y="411"/>
                  </a:lnTo>
                  <a:lnTo>
                    <a:pt x="109" y="384"/>
                  </a:lnTo>
                  <a:lnTo>
                    <a:pt x="111" y="353"/>
                  </a:lnTo>
                  <a:lnTo>
                    <a:pt x="114" y="319"/>
                  </a:lnTo>
                  <a:lnTo>
                    <a:pt x="121" y="281"/>
                  </a:lnTo>
                  <a:lnTo>
                    <a:pt x="131" y="241"/>
                  </a:lnTo>
                  <a:lnTo>
                    <a:pt x="147" y="200"/>
                  </a:lnTo>
                  <a:lnTo>
                    <a:pt x="169" y="158"/>
                  </a:lnTo>
                  <a:lnTo>
                    <a:pt x="202" y="114"/>
                  </a:lnTo>
                  <a:lnTo>
                    <a:pt x="230" y="86"/>
                  </a:lnTo>
                  <a:lnTo>
                    <a:pt x="261" y="62"/>
                  </a:lnTo>
                  <a:lnTo>
                    <a:pt x="298" y="42"/>
                  </a:lnTo>
                  <a:lnTo>
                    <a:pt x="336" y="27"/>
                  </a:lnTo>
                  <a:lnTo>
                    <a:pt x="378" y="14"/>
                  </a:lnTo>
                  <a:lnTo>
                    <a:pt x="420" y="5"/>
                  </a:lnTo>
                  <a:lnTo>
                    <a:pt x="463" y="1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6" name="Freeform 16"/>
            <p:cNvSpPr>
              <a:spLocks/>
            </p:cNvSpPr>
            <p:nvPr/>
          </p:nvSpPr>
          <p:spPr bwMode="auto">
            <a:xfrm>
              <a:off x="3465513" y="2347913"/>
              <a:ext cx="338138" cy="865188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127" y="54"/>
                </a:cxn>
                <a:cxn ang="0">
                  <a:pos x="148" y="112"/>
                </a:cxn>
                <a:cxn ang="0">
                  <a:pos x="166" y="172"/>
                </a:cxn>
                <a:cxn ang="0">
                  <a:pos x="182" y="233"/>
                </a:cxn>
                <a:cxn ang="0">
                  <a:pos x="193" y="295"/>
                </a:cxn>
                <a:cxn ang="0">
                  <a:pos x="201" y="356"/>
                </a:cxn>
                <a:cxn ang="0">
                  <a:pos x="208" y="415"/>
                </a:cxn>
                <a:cxn ang="0">
                  <a:pos x="213" y="472"/>
                </a:cxn>
                <a:cxn ang="0">
                  <a:pos x="204" y="487"/>
                </a:cxn>
                <a:cxn ang="0">
                  <a:pos x="187" y="501"/>
                </a:cxn>
                <a:cxn ang="0">
                  <a:pos x="160" y="514"/>
                </a:cxn>
                <a:cxn ang="0">
                  <a:pos x="127" y="527"/>
                </a:cxn>
                <a:cxn ang="0">
                  <a:pos x="86" y="537"/>
                </a:cxn>
                <a:cxn ang="0">
                  <a:pos x="39" y="545"/>
                </a:cxn>
                <a:cxn ang="0">
                  <a:pos x="41" y="483"/>
                </a:cxn>
                <a:cxn ang="0">
                  <a:pos x="41" y="421"/>
                </a:cxn>
                <a:cxn ang="0">
                  <a:pos x="38" y="363"/>
                </a:cxn>
                <a:cxn ang="0">
                  <a:pos x="35" y="306"/>
                </a:cxn>
                <a:cxn ang="0">
                  <a:pos x="31" y="254"/>
                </a:cxn>
                <a:cxn ang="0">
                  <a:pos x="26" y="206"/>
                </a:cxn>
                <a:cxn ang="0">
                  <a:pos x="21" y="163"/>
                </a:cxn>
                <a:cxn ang="0">
                  <a:pos x="15" y="124"/>
                </a:cxn>
                <a:cxn ang="0">
                  <a:pos x="11" y="91"/>
                </a:cxn>
                <a:cxn ang="0">
                  <a:pos x="7" y="65"/>
                </a:cxn>
                <a:cxn ang="0">
                  <a:pos x="2" y="45"/>
                </a:cxn>
                <a:cxn ang="0">
                  <a:pos x="1" y="33"/>
                </a:cxn>
                <a:cxn ang="0">
                  <a:pos x="0" y="28"/>
                </a:cxn>
                <a:cxn ang="0">
                  <a:pos x="19" y="24"/>
                </a:cxn>
                <a:cxn ang="0">
                  <a:pos x="39" y="19"/>
                </a:cxn>
                <a:cxn ang="0">
                  <a:pos x="59" y="13"/>
                </a:cxn>
                <a:cxn ang="0">
                  <a:pos x="74" y="7"/>
                </a:cxn>
                <a:cxn ang="0">
                  <a:pos x="89" y="4"/>
                </a:cxn>
                <a:cxn ang="0">
                  <a:pos x="97" y="2"/>
                </a:cxn>
                <a:cxn ang="0">
                  <a:pos x="100" y="0"/>
                </a:cxn>
              </a:cxnLst>
              <a:rect l="0" t="0" r="r" b="b"/>
              <a:pathLst>
                <a:path w="213" h="545">
                  <a:moveTo>
                    <a:pt x="100" y="0"/>
                  </a:moveTo>
                  <a:lnTo>
                    <a:pt x="127" y="54"/>
                  </a:lnTo>
                  <a:lnTo>
                    <a:pt x="148" y="112"/>
                  </a:lnTo>
                  <a:lnTo>
                    <a:pt x="166" y="172"/>
                  </a:lnTo>
                  <a:lnTo>
                    <a:pt x="182" y="233"/>
                  </a:lnTo>
                  <a:lnTo>
                    <a:pt x="193" y="295"/>
                  </a:lnTo>
                  <a:lnTo>
                    <a:pt x="201" y="356"/>
                  </a:lnTo>
                  <a:lnTo>
                    <a:pt x="208" y="415"/>
                  </a:lnTo>
                  <a:lnTo>
                    <a:pt x="213" y="472"/>
                  </a:lnTo>
                  <a:lnTo>
                    <a:pt x="204" y="487"/>
                  </a:lnTo>
                  <a:lnTo>
                    <a:pt x="187" y="501"/>
                  </a:lnTo>
                  <a:lnTo>
                    <a:pt x="160" y="514"/>
                  </a:lnTo>
                  <a:lnTo>
                    <a:pt x="127" y="527"/>
                  </a:lnTo>
                  <a:lnTo>
                    <a:pt x="86" y="537"/>
                  </a:lnTo>
                  <a:lnTo>
                    <a:pt x="39" y="545"/>
                  </a:lnTo>
                  <a:lnTo>
                    <a:pt x="41" y="483"/>
                  </a:lnTo>
                  <a:lnTo>
                    <a:pt x="41" y="421"/>
                  </a:lnTo>
                  <a:lnTo>
                    <a:pt x="38" y="363"/>
                  </a:lnTo>
                  <a:lnTo>
                    <a:pt x="35" y="306"/>
                  </a:lnTo>
                  <a:lnTo>
                    <a:pt x="31" y="254"/>
                  </a:lnTo>
                  <a:lnTo>
                    <a:pt x="26" y="206"/>
                  </a:lnTo>
                  <a:lnTo>
                    <a:pt x="21" y="163"/>
                  </a:lnTo>
                  <a:lnTo>
                    <a:pt x="15" y="124"/>
                  </a:lnTo>
                  <a:lnTo>
                    <a:pt x="11" y="91"/>
                  </a:lnTo>
                  <a:lnTo>
                    <a:pt x="7" y="65"/>
                  </a:lnTo>
                  <a:lnTo>
                    <a:pt x="2" y="45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19" y="24"/>
                  </a:lnTo>
                  <a:lnTo>
                    <a:pt x="39" y="19"/>
                  </a:lnTo>
                  <a:lnTo>
                    <a:pt x="59" y="13"/>
                  </a:lnTo>
                  <a:lnTo>
                    <a:pt x="74" y="7"/>
                  </a:lnTo>
                  <a:lnTo>
                    <a:pt x="89" y="4"/>
                  </a:lnTo>
                  <a:lnTo>
                    <a:pt x="97" y="2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2A697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7" name="Freeform 17"/>
            <p:cNvSpPr>
              <a:spLocks/>
            </p:cNvSpPr>
            <p:nvPr/>
          </p:nvSpPr>
          <p:spPr bwMode="auto">
            <a:xfrm>
              <a:off x="3155951" y="2408238"/>
              <a:ext cx="203200" cy="111125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73" y="70"/>
                </a:cxn>
                <a:cxn ang="0">
                  <a:pos x="0" y="6"/>
                </a:cxn>
                <a:cxn ang="0">
                  <a:pos x="4" y="6"/>
                </a:cxn>
                <a:cxn ang="0">
                  <a:pos x="15" y="6"/>
                </a:cxn>
                <a:cxn ang="0">
                  <a:pos x="32" y="6"/>
                </a:cxn>
                <a:cxn ang="0">
                  <a:pos x="54" y="6"/>
                </a:cxn>
                <a:cxn ang="0">
                  <a:pos x="78" y="5"/>
                </a:cxn>
                <a:cxn ang="0">
                  <a:pos x="103" y="3"/>
                </a:cxn>
                <a:cxn ang="0">
                  <a:pos x="128" y="0"/>
                </a:cxn>
              </a:cxnLst>
              <a:rect l="0" t="0" r="r" b="b"/>
              <a:pathLst>
                <a:path w="128" h="70">
                  <a:moveTo>
                    <a:pt x="128" y="0"/>
                  </a:moveTo>
                  <a:lnTo>
                    <a:pt x="73" y="70"/>
                  </a:lnTo>
                  <a:lnTo>
                    <a:pt x="0" y="6"/>
                  </a:lnTo>
                  <a:lnTo>
                    <a:pt x="4" y="6"/>
                  </a:lnTo>
                  <a:lnTo>
                    <a:pt x="15" y="6"/>
                  </a:lnTo>
                  <a:lnTo>
                    <a:pt x="32" y="6"/>
                  </a:lnTo>
                  <a:lnTo>
                    <a:pt x="54" y="6"/>
                  </a:lnTo>
                  <a:lnTo>
                    <a:pt x="78" y="5"/>
                  </a:lnTo>
                  <a:lnTo>
                    <a:pt x="103" y="3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DA1EA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8" name="Freeform 18"/>
            <p:cNvSpPr>
              <a:spLocks/>
            </p:cNvSpPr>
            <p:nvPr/>
          </p:nvSpPr>
          <p:spPr bwMode="auto">
            <a:xfrm>
              <a:off x="3216276" y="2484438"/>
              <a:ext cx="173038" cy="7127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54" y="36"/>
                </a:cxn>
                <a:cxn ang="0">
                  <a:pos x="62" y="74"/>
                </a:cxn>
                <a:cxn ang="0">
                  <a:pos x="69" y="115"/>
                </a:cxn>
                <a:cxn ang="0">
                  <a:pos x="76" y="154"/>
                </a:cxn>
                <a:cxn ang="0">
                  <a:pos x="83" y="195"/>
                </a:cxn>
                <a:cxn ang="0">
                  <a:pos x="89" y="233"/>
                </a:cxn>
                <a:cxn ang="0">
                  <a:pos x="95" y="270"/>
                </a:cxn>
                <a:cxn ang="0">
                  <a:pos x="100" y="301"/>
                </a:cxn>
                <a:cxn ang="0">
                  <a:pos x="103" y="328"/>
                </a:cxn>
                <a:cxn ang="0">
                  <a:pos x="107" y="348"/>
                </a:cxn>
                <a:cxn ang="0">
                  <a:pos x="109" y="362"/>
                </a:cxn>
                <a:cxn ang="0">
                  <a:pos x="109" y="366"/>
                </a:cxn>
                <a:cxn ang="0">
                  <a:pos x="58" y="449"/>
                </a:cxn>
                <a:cxn ang="0">
                  <a:pos x="0" y="370"/>
                </a:cxn>
                <a:cxn ang="0">
                  <a:pos x="7" y="339"/>
                </a:cxn>
                <a:cxn ang="0">
                  <a:pos x="11" y="302"/>
                </a:cxn>
                <a:cxn ang="0">
                  <a:pos x="16" y="263"/>
                </a:cxn>
                <a:cxn ang="0">
                  <a:pos x="18" y="223"/>
                </a:cxn>
                <a:cxn ang="0">
                  <a:pos x="20" y="182"/>
                </a:cxn>
                <a:cxn ang="0">
                  <a:pos x="21" y="143"/>
                </a:cxn>
                <a:cxn ang="0">
                  <a:pos x="21" y="106"/>
                </a:cxn>
                <a:cxn ang="0">
                  <a:pos x="21" y="74"/>
                </a:cxn>
                <a:cxn ang="0">
                  <a:pos x="21" y="45"/>
                </a:cxn>
                <a:cxn ang="0">
                  <a:pos x="21" y="24"/>
                </a:cxn>
                <a:cxn ang="0">
                  <a:pos x="21" y="10"/>
                </a:cxn>
                <a:cxn ang="0">
                  <a:pos x="21" y="6"/>
                </a:cxn>
                <a:cxn ang="0">
                  <a:pos x="27" y="3"/>
                </a:cxn>
                <a:cxn ang="0">
                  <a:pos x="35" y="2"/>
                </a:cxn>
                <a:cxn ang="0">
                  <a:pos x="42" y="0"/>
                </a:cxn>
                <a:cxn ang="0">
                  <a:pos x="47" y="0"/>
                </a:cxn>
              </a:cxnLst>
              <a:rect l="0" t="0" r="r" b="b"/>
              <a:pathLst>
                <a:path w="109" h="449">
                  <a:moveTo>
                    <a:pt x="47" y="0"/>
                  </a:moveTo>
                  <a:lnTo>
                    <a:pt x="54" y="36"/>
                  </a:lnTo>
                  <a:lnTo>
                    <a:pt x="62" y="74"/>
                  </a:lnTo>
                  <a:lnTo>
                    <a:pt x="69" y="115"/>
                  </a:lnTo>
                  <a:lnTo>
                    <a:pt x="76" y="154"/>
                  </a:lnTo>
                  <a:lnTo>
                    <a:pt x="83" y="195"/>
                  </a:lnTo>
                  <a:lnTo>
                    <a:pt x="89" y="233"/>
                  </a:lnTo>
                  <a:lnTo>
                    <a:pt x="95" y="270"/>
                  </a:lnTo>
                  <a:lnTo>
                    <a:pt x="100" y="301"/>
                  </a:lnTo>
                  <a:lnTo>
                    <a:pt x="103" y="328"/>
                  </a:lnTo>
                  <a:lnTo>
                    <a:pt x="107" y="348"/>
                  </a:lnTo>
                  <a:lnTo>
                    <a:pt x="109" y="362"/>
                  </a:lnTo>
                  <a:lnTo>
                    <a:pt x="109" y="366"/>
                  </a:lnTo>
                  <a:lnTo>
                    <a:pt x="58" y="449"/>
                  </a:lnTo>
                  <a:lnTo>
                    <a:pt x="0" y="370"/>
                  </a:lnTo>
                  <a:lnTo>
                    <a:pt x="7" y="339"/>
                  </a:lnTo>
                  <a:lnTo>
                    <a:pt x="11" y="302"/>
                  </a:lnTo>
                  <a:lnTo>
                    <a:pt x="16" y="263"/>
                  </a:lnTo>
                  <a:lnTo>
                    <a:pt x="18" y="223"/>
                  </a:lnTo>
                  <a:lnTo>
                    <a:pt x="20" y="182"/>
                  </a:lnTo>
                  <a:lnTo>
                    <a:pt x="21" y="143"/>
                  </a:lnTo>
                  <a:lnTo>
                    <a:pt x="21" y="106"/>
                  </a:lnTo>
                  <a:lnTo>
                    <a:pt x="21" y="74"/>
                  </a:lnTo>
                  <a:lnTo>
                    <a:pt x="21" y="45"/>
                  </a:lnTo>
                  <a:lnTo>
                    <a:pt x="21" y="24"/>
                  </a:lnTo>
                  <a:lnTo>
                    <a:pt x="21" y="10"/>
                  </a:lnTo>
                  <a:lnTo>
                    <a:pt x="21" y="6"/>
                  </a:lnTo>
                  <a:lnTo>
                    <a:pt x="27" y="3"/>
                  </a:lnTo>
                  <a:lnTo>
                    <a:pt x="35" y="2"/>
                  </a:lnTo>
                  <a:lnTo>
                    <a:pt x="42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DA1EA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9" name="Freeform 19"/>
            <p:cNvSpPr>
              <a:spLocks/>
            </p:cNvSpPr>
            <p:nvPr/>
          </p:nvSpPr>
          <p:spPr bwMode="auto">
            <a:xfrm>
              <a:off x="2617788" y="2373313"/>
              <a:ext cx="471488" cy="860425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4" y="1"/>
                </a:cxn>
                <a:cxn ang="0">
                  <a:pos x="154" y="4"/>
                </a:cxn>
                <a:cxn ang="0">
                  <a:pos x="167" y="7"/>
                </a:cxn>
                <a:cxn ang="0">
                  <a:pos x="185" y="11"/>
                </a:cxn>
                <a:cxn ang="0">
                  <a:pos x="206" y="15"/>
                </a:cxn>
                <a:cxn ang="0">
                  <a:pos x="230" y="20"/>
                </a:cxn>
                <a:cxn ang="0">
                  <a:pos x="256" y="22"/>
                </a:cxn>
                <a:cxn ang="0">
                  <a:pos x="256" y="27"/>
                </a:cxn>
                <a:cxn ang="0">
                  <a:pos x="258" y="39"/>
                </a:cxn>
                <a:cxn ang="0">
                  <a:pos x="261" y="62"/>
                </a:cxn>
                <a:cxn ang="0">
                  <a:pos x="266" y="90"/>
                </a:cxn>
                <a:cxn ang="0">
                  <a:pos x="270" y="125"/>
                </a:cxn>
                <a:cxn ang="0">
                  <a:pos x="275" y="165"/>
                </a:cxn>
                <a:cxn ang="0">
                  <a:pos x="280" y="211"/>
                </a:cxn>
                <a:cxn ang="0">
                  <a:pos x="285" y="261"/>
                </a:cxn>
                <a:cxn ang="0">
                  <a:pos x="290" y="313"/>
                </a:cxn>
                <a:cxn ang="0">
                  <a:pos x="292" y="368"/>
                </a:cxn>
                <a:cxn ang="0">
                  <a:pos x="295" y="426"/>
                </a:cxn>
                <a:cxn ang="0">
                  <a:pos x="297" y="484"/>
                </a:cxn>
                <a:cxn ang="0">
                  <a:pos x="297" y="542"/>
                </a:cxn>
                <a:cxn ang="0">
                  <a:pos x="239" y="537"/>
                </a:cxn>
                <a:cxn ang="0">
                  <a:pos x="185" y="530"/>
                </a:cxn>
                <a:cxn ang="0">
                  <a:pos x="137" y="523"/>
                </a:cxn>
                <a:cxn ang="0">
                  <a:pos x="95" y="512"/>
                </a:cxn>
                <a:cxn ang="0">
                  <a:pos x="60" y="501"/>
                </a:cxn>
                <a:cxn ang="0">
                  <a:pos x="31" y="488"/>
                </a:cxn>
                <a:cxn ang="0">
                  <a:pos x="12" y="474"/>
                </a:cxn>
                <a:cxn ang="0">
                  <a:pos x="0" y="460"/>
                </a:cxn>
                <a:cxn ang="0">
                  <a:pos x="9" y="394"/>
                </a:cxn>
                <a:cxn ang="0">
                  <a:pos x="20" y="327"/>
                </a:cxn>
                <a:cxn ang="0">
                  <a:pos x="36" y="258"/>
                </a:cxn>
                <a:cxn ang="0">
                  <a:pos x="55" y="190"/>
                </a:cxn>
                <a:cxn ang="0">
                  <a:pos x="78" y="124"/>
                </a:cxn>
                <a:cxn ang="0">
                  <a:pos x="108" y="60"/>
                </a:cxn>
                <a:cxn ang="0">
                  <a:pos x="141" y="0"/>
                </a:cxn>
              </a:cxnLst>
              <a:rect l="0" t="0" r="r" b="b"/>
              <a:pathLst>
                <a:path w="297" h="542">
                  <a:moveTo>
                    <a:pt x="141" y="0"/>
                  </a:moveTo>
                  <a:lnTo>
                    <a:pt x="144" y="1"/>
                  </a:lnTo>
                  <a:lnTo>
                    <a:pt x="154" y="4"/>
                  </a:lnTo>
                  <a:lnTo>
                    <a:pt x="167" y="7"/>
                  </a:lnTo>
                  <a:lnTo>
                    <a:pt x="185" y="11"/>
                  </a:lnTo>
                  <a:lnTo>
                    <a:pt x="206" y="15"/>
                  </a:lnTo>
                  <a:lnTo>
                    <a:pt x="230" y="20"/>
                  </a:lnTo>
                  <a:lnTo>
                    <a:pt x="256" y="22"/>
                  </a:lnTo>
                  <a:lnTo>
                    <a:pt x="256" y="27"/>
                  </a:lnTo>
                  <a:lnTo>
                    <a:pt x="258" y="39"/>
                  </a:lnTo>
                  <a:lnTo>
                    <a:pt x="261" y="62"/>
                  </a:lnTo>
                  <a:lnTo>
                    <a:pt x="266" y="90"/>
                  </a:lnTo>
                  <a:lnTo>
                    <a:pt x="270" y="125"/>
                  </a:lnTo>
                  <a:lnTo>
                    <a:pt x="275" y="165"/>
                  </a:lnTo>
                  <a:lnTo>
                    <a:pt x="280" y="211"/>
                  </a:lnTo>
                  <a:lnTo>
                    <a:pt x="285" y="261"/>
                  </a:lnTo>
                  <a:lnTo>
                    <a:pt x="290" y="313"/>
                  </a:lnTo>
                  <a:lnTo>
                    <a:pt x="292" y="368"/>
                  </a:lnTo>
                  <a:lnTo>
                    <a:pt x="295" y="426"/>
                  </a:lnTo>
                  <a:lnTo>
                    <a:pt x="297" y="484"/>
                  </a:lnTo>
                  <a:lnTo>
                    <a:pt x="297" y="542"/>
                  </a:lnTo>
                  <a:lnTo>
                    <a:pt x="239" y="537"/>
                  </a:lnTo>
                  <a:lnTo>
                    <a:pt x="185" y="530"/>
                  </a:lnTo>
                  <a:lnTo>
                    <a:pt x="137" y="523"/>
                  </a:lnTo>
                  <a:lnTo>
                    <a:pt x="95" y="512"/>
                  </a:lnTo>
                  <a:lnTo>
                    <a:pt x="60" y="501"/>
                  </a:lnTo>
                  <a:lnTo>
                    <a:pt x="31" y="488"/>
                  </a:lnTo>
                  <a:lnTo>
                    <a:pt x="12" y="474"/>
                  </a:lnTo>
                  <a:lnTo>
                    <a:pt x="0" y="460"/>
                  </a:lnTo>
                  <a:lnTo>
                    <a:pt x="9" y="394"/>
                  </a:lnTo>
                  <a:lnTo>
                    <a:pt x="20" y="327"/>
                  </a:lnTo>
                  <a:lnTo>
                    <a:pt x="36" y="258"/>
                  </a:lnTo>
                  <a:lnTo>
                    <a:pt x="55" y="190"/>
                  </a:lnTo>
                  <a:lnTo>
                    <a:pt x="78" y="124"/>
                  </a:lnTo>
                  <a:lnTo>
                    <a:pt x="108" y="6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2A697E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0" name="Freeform 20"/>
            <p:cNvSpPr>
              <a:spLocks/>
            </p:cNvSpPr>
            <p:nvPr/>
          </p:nvSpPr>
          <p:spPr bwMode="auto">
            <a:xfrm>
              <a:off x="3617913" y="2624138"/>
              <a:ext cx="61913" cy="5715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2" y="15"/>
                </a:cxn>
                <a:cxn ang="0">
                  <a:pos x="8" y="32"/>
                </a:cxn>
                <a:cxn ang="0">
                  <a:pos x="12" y="58"/>
                </a:cxn>
                <a:cxn ang="0">
                  <a:pos x="19" y="90"/>
                </a:cxn>
                <a:cxn ang="0">
                  <a:pos x="25" y="128"/>
                </a:cxn>
                <a:cxn ang="0">
                  <a:pos x="31" y="173"/>
                </a:cxn>
                <a:cxn ang="0">
                  <a:pos x="35" y="226"/>
                </a:cxn>
                <a:cxn ang="0">
                  <a:pos x="38" y="285"/>
                </a:cxn>
                <a:cxn ang="0">
                  <a:pos x="39" y="350"/>
                </a:cxn>
                <a:cxn ang="0">
                  <a:pos x="39" y="350"/>
                </a:cxn>
                <a:cxn ang="0">
                  <a:pos x="0" y="360"/>
                </a:cxn>
                <a:cxn ang="0">
                  <a:pos x="4" y="334"/>
                </a:cxn>
                <a:cxn ang="0">
                  <a:pos x="8" y="302"/>
                </a:cxn>
                <a:cxn ang="0">
                  <a:pos x="9" y="264"/>
                </a:cxn>
                <a:cxn ang="0">
                  <a:pos x="11" y="221"/>
                </a:cxn>
                <a:cxn ang="0">
                  <a:pos x="11" y="176"/>
                </a:cxn>
                <a:cxn ang="0">
                  <a:pos x="11" y="130"/>
                </a:cxn>
                <a:cxn ang="0">
                  <a:pos x="8" y="85"/>
                </a:cxn>
                <a:cxn ang="0">
                  <a:pos x="4" y="41"/>
                </a:cxn>
                <a:cxn ang="0">
                  <a:pos x="0" y="0"/>
                </a:cxn>
              </a:cxnLst>
              <a:rect l="0" t="0" r="r" b="b"/>
              <a:pathLst>
                <a:path w="39" h="360">
                  <a:moveTo>
                    <a:pt x="0" y="0"/>
                  </a:moveTo>
                  <a:lnTo>
                    <a:pt x="0" y="4"/>
                  </a:lnTo>
                  <a:lnTo>
                    <a:pt x="2" y="15"/>
                  </a:lnTo>
                  <a:lnTo>
                    <a:pt x="8" y="32"/>
                  </a:lnTo>
                  <a:lnTo>
                    <a:pt x="12" y="58"/>
                  </a:lnTo>
                  <a:lnTo>
                    <a:pt x="19" y="90"/>
                  </a:lnTo>
                  <a:lnTo>
                    <a:pt x="25" y="128"/>
                  </a:lnTo>
                  <a:lnTo>
                    <a:pt x="31" y="173"/>
                  </a:lnTo>
                  <a:lnTo>
                    <a:pt x="35" y="226"/>
                  </a:lnTo>
                  <a:lnTo>
                    <a:pt x="38" y="285"/>
                  </a:lnTo>
                  <a:lnTo>
                    <a:pt x="39" y="350"/>
                  </a:lnTo>
                  <a:lnTo>
                    <a:pt x="39" y="350"/>
                  </a:lnTo>
                  <a:lnTo>
                    <a:pt x="0" y="360"/>
                  </a:lnTo>
                  <a:lnTo>
                    <a:pt x="4" y="334"/>
                  </a:lnTo>
                  <a:lnTo>
                    <a:pt x="8" y="302"/>
                  </a:lnTo>
                  <a:lnTo>
                    <a:pt x="9" y="264"/>
                  </a:lnTo>
                  <a:lnTo>
                    <a:pt x="11" y="221"/>
                  </a:lnTo>
                  <a:lnTo>
                    <a:pt x="11" y="176"/>
                  </a:lnTo>
                  <a:lnTo>
                    <a:pt x="11" y="130"/>
                  </a:lnTo>
                  <a:lnTo>
                    <a:pt x="8" y="85"/>
                  </a:lnTo>
                  <a:lnTo>
                    <a:pt x="4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75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1" name="Freeform 21"/>
            <p:cNvSpPr>
              <a:spLocks/>
            </p:cNvSpPr>
            <p:nvPr/>
          </p:nvSpPr>
          <p:spPr bwMode="auto">
            <a:xfrm>
              <a:off x="2797176" y="2659063"/>
              <a:ext cx="92075" cy="552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1" y="40"/>
                </a:cxn>
                <a:cxn ang="0">
                  <a:pos x="45" y="84"/>
                </a:cxn>
                <a:cxn ang="0">
                  <a:pos x="41" y="130"/>
                </a:cxn>
                <a:cxn ang="0">
                  <a:pos x="40" y="180"/>
                </a:cxn>
                <a:cxn ang="0">
                  <a:pos x="40" y="226"/>
                </a:cxn>
                <a:cxn ang="0">
                  <a:pos x="41" y="273"/>
                </a:cxn>
                <a:cxn ang="0">
                  <a:pos x="45" y="314"/>
                </a:cxn>
                <a:cxn ang="0">
                  <a:pos x="51" y="348"/>
                </a:cxn>
                <a:cxn ang="0">
                  <a:pos x="0" y="338"/>
                </a:cxn>
                <a:cxn ang="0">
                  <a:pos x="3" y="269"/>
                </a:cxn>
                <a:cxn ang="0">
                  <a:pos x="9" y="209"/>
                </a:cxn>
                <a:cxn ang="0">
                  <a:pos x="16" y="157"/>
                </a:cxn>
                <a:cxn ang="0">
                  <a:pos x="24" y="113"/>
                </a:cxn>
                <a:cxn ang="0">
                  <a:pos x="33" y="78"/>
                </a:cxn>
                <a:cxn ang="0">
                  <a:pos x="41" y="48"/>
                </a:cxn>
                <a:cxn ang="0">
                  <a:pos x="48" y="27"/>
                </a:cxn>
                <a:cxn ang="0">
                  <a:pos x="54" y="12"/>
                </a:cxn>
                <a:cxn ang="0">
                  <a:pos x="57" y="3"/>
                </a:cxn>
                <a:cxn ang="0">
                  <a:pos x="58" y="0"/>
                </a:cxn>
              </a:cxnLst>
              <a:rect l="0" t="0" r="r" b="b"/>
              <a:pathLst>
                <a:path w="58" h="348">
                  <a:moveTo>
                    <a:pt x="58" y="0"/>
                  </a:moveTo>
                  <a:lnTo>
                    <a:pt x="51" y="40"/>
                  </a:lnTo>
                  <a:lnTo>
                    <a:pt x="45" y="84"/>
                  </a:lnTo>
                  <a:lnTo>
                    <a:pt x="41" y="130"/>
                  </a:lnTo>
                  <a:lnTo>
                    <a:pt x="40" y="180"/>
                  </a:lnTo>
                  <a:lnTo>
                    <a:pt x="40" y="226"/>
                  </a:lnTo>
                  <a:lnTo>
                    <a:pt x="41" y="273"/>
                  </a:lnTo>
                  <a:lnTo>
                    <a:pt x="45" y="314"/>
                  </a:lnTo>
                  <a:lnTo>
                    <a:pt x="51" y="348"/>
                  </a:lnTo>
                  <a:lnTo>
                    <a:pt x="0" y="338"/>
                  </a:lnTo>
                  <a:lnTo>
                    <a:pt x="3" y="269"/>
                  </a:lnTo>
                  <a:lnTo>
                    <a:pt x="9" y="209"/>
                  </a:lnTo>
                  <a:lnTo>
                    <a:pt x="16" y="157"/>
                  </a:lnTo>
                  <a:lnTo>
                    <a:pt x="24" y="113"/>
                  </a:lnTo>
                  <a:lnTo>
                    <a:pt x="33" y="78"/>
                  </a:lnTo>
                  <a:lnTo>
                    <a:pt x="41" y="48"/>
                  </a:lnTo>
                  <a:lnTo>
                    <a:pt x="48" y="27"/>
                  </a:lnTo>
                  <a:lnTo>
                    <a:pt x="54" y="12"/>
                  </a:lnTo>
                  <a:lnTo>
                    <a:pt x="57" y="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275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62" name="Group 461"/>
          <p:cNvGrpSpPr/>
          <p:nvPr/>
        </p:nvGrpSpPr>
        <p:grpSpPr>
          <a:xfrm>
            <a:off x="7716207" y="5651062"/>
            <a:ext cx="303460" cy="470551"/>
            <a:chOff x="4448176" y="1071563"/>
            <a:chExt cx="1395413" cy="2163763"/>
          </a:xfrm>
        </p:grpSpPr>
        <p:sp>
          <p:nvSpPr>
            <p:cNvPr id="463" name="Freeform 7"/>
            <p:cNvSpPr>
              <a:spLocks/>
            </p:cNvSpPr>
            <p:nvPr/>
          </p:nvSpPr>
          <p:spPr bwMode="auto">
            <a:xfrm>
              <a:off x="4629151" y="2347913"/>
              <a:ext cx="1185863" cy="887413"/>
            </a:xfrm>
            <a:custGeom>
              <a:avLst/>
              <a:gdLst/>
              <a:ahLst/>
              <a:cxnLst>
                <a:cxn ang="0">
                  <a:pos x="659" y="54"/>
                </a:cxn>
                <a:cxn ang="0">
                  <a:pos x="700" y="172"/>
                </a:cxn>
                <a:cxn ang="0">
                  <a:pos x="727" y="295"/>
                </a:cxn>
                <a:cxn ang="0">
                  <a:pos x="741" y="415"/>
                </a:cxn>
                <a:cxn ang="0">
                  <a:pos x="740" y="486"/>
                </a:cxn>
                <a:cxn ang="0">
                  <a:pos x="704" y="510"/>
                </a:cxn>
                <a:cxn ang="0">
                  <a:pos x="644" y="531"/>
                </a:cxn>
                <a:cxn ang="0">
                  <a:pos x="606" y="539"/>
                </a:cxn>
                <a:cxn ang="0">
                  <a:pos x="594" y="542"/>
                </a:cxn>
                <a:cxn ang="0">
                  <a:pos x="582" y="544"/>
                </a:cxn>
                <a:cxn ang="0">
                  <a:pos x="573" y="545"/>
                </a:cxn>
                <a:cxn ang="0">
                  <a:pos x="511" y="553"/>
                </a:cxn>
                <a:cxn ang="0">
                  <a:pos x="373" y="559"/>
                </a:cxn>
                <a:cxn ang="0">
                  <a:pos x="295" y="558"/>
                </a:cxn>
                <a:cxn ang="0">
                  <a:pos x="283" y="556"/>
                </a:cxn>
                <a:cxn ang="0">
                  <a:pos x="254" y="555"/>
                </a:cxn>
                <a:cxn ang="0">
                  <a:pos x="205" y="549"/>
                </a:cxn>
                <a:cxn ang="0">
                  <a:pos x="117" y="535"/>
                </a:cxn>
                <a:cxn ang="0">
                  <a:pos x="50" y="514"/>
                </a:cxn>
                <a:cxn ang="0">
                  <a:pos x="9" y="489"/>
                </a:cxn>
                <a:cxn ang="0">
                  <a:pos x="9" y="410"/>
                </a:cxn>
                <a:cxn ang="0">
                  <a:pos x="36" y="274"/>
                </a:cxn>
                <a:cxn ang="0">
                  <a:pos x="78" y="140"/>
                </a:cxn>
                <a:cxn ang="0">
                  <a:pos x="141" y="16"/>
                </a:cxn>
                <a:cxn ang="0">
                  <a:pos x="153" y="20"/>
                </a:cxn>
                <a:cxn ang="0">
                  <a:pos x="184" y="27"/>
                </a:cxn>
                <a:cxn ang="0">
                  <a:pos x="229" y="36"/>
                </a:cxn>
                <a:cxn ang="0">
                  <a:pos x="254" y="38"/>
                </a:cxn>
                <a:cxn ang="0">
                  <a:pos x="322" y="44"/>
                </a:cxn>
                <a:cxn ang="0">
                  <a:pos x="419" y="43"/>
                </a:cxn>
                <a:cxn ang="0">
                  <a:pos x="534" y="28"/>
                </a:cxn>
                <a:cxn ang="0">
                  <a:pos x="553" y="24"/>
                </a:cxn>
                <a:cxn ang="0">
                  <a:pos x="592" y="13"/>
                </a:cxn>
                <a:cxn ang="0">
                  <a:pos x="621" y="4"/>
                </a:cxn>
                <a:cxn ang="0">
                  <a:pos x="632" y="0"/>
                </a:cxn>
              </a:cxnLst>
              <a:rect l="0" t="0" r="r" b="b"/>
              <a:pathLst>
                <a:path w="747" h="559">
                  <a:moveTo>
                    <a:pt x="632" y="0"/>
                  </a:moveTo>
                  <a:lnTo>
                    <a:pt x="659" y="54"/>
                  </a:lnTo>
                  <a:lnTo>
                    <a:pt x="682" y="112"/>
                  </a:lnTo>
                  <a:lnTo>
                    <a:pt x="700" y="172"/>
                  </a:lnTo>
                  <a:lnTo>
                    <a:pt x="714" y="233"/>
                  </a:lnTo>
                  <a:lnTo>
                    <a:pt x="727" y="295"/>
                  </a:lnTo>
                  <a:lnTo>
                    <a:pt x="735" y="356"/>
                  </a:lnTo>
                  <a:lnTo>
                    <a:pt x="741" y="415"/>
                  </a:lnTo>
                  <a:lnTo>
                    <a:pt x="747" y="472"/>
                  </a:lnTo>
                  <a:lnTo>
                    <a:pt x="740" y="486"/>
                  </a:lnTo>
                  <a:lnTo>
                    <a:pt x="724" y="498"/>
                  </a:lnTo>
                  <a:lnTo>
                    <a:pt x="704" y="510"/>
                  </a:lnTo>
                  <a:lnTo>
                    <a:pt x="676" y="521"/>
                  </a:lnTo>
                  <a:lnTo>
                    <a:pt x="644" y="531"/>
                  </a:lnTo>
                  <a:lnTo>
                    <a:pt x="606" y="539"/>
                  </a:lnTo>
                  <a:lnTo>
                    <a:pt x="606" y="539"/>
                  </a:lnTo>
                  <a:lnTo>
                    <a:pt x="604" y="539"/>
                  </a:lnTo>
                  <a:lnTo>
                    <a:pt x="594" y="542"/>
                  </a:lnTo>
                  <a:lnTo>
                    <a:pt x="593" y="542"/>
                  </a:lnTo>
                  <a:lnTo>
                    <a:pt x="582" y="544"/>
                  </a:lnTo>
                  <a:lnTo>
                    <a:pt x="580" y="544"/>
                  </a:lnTo>
                  <a:lnTo>
                    <a:pt x="573" y="545"/>
                  </a:lnTo>
                  <a:lnTo>
                    <a:pt x="573" y="545"/>
                  </a:lnTo>
                  <a:lnTo>
                    <a:pt x="511" y="553"/>
                  </a:lnTo>
                  <a:lnTo>
                    <a:pt x="445" y="558"/>
                  </a:lnTo>
                  <a:lnTo>
                    <a:pt x="373" y="559"/>
                  </a:lnTo>
                  <a:lnTo>
                    <a:pt x="295" y="558"/>
                  </a:lnTo>
                  <a:lnTo>
                    <a:pt x="295" y="558"/>
                  </a:lnTo>
                  <a:lnTo>
                    <a:pt x="284" y="558"/>
                  </a:lnTo>
                  <a:lnTo>
                    <a:pt x="283" y="556"/>
                  </a:lnTo>
                  <a:lnTo>
                    <a:pt x="256" y="555"/>
                  </a:lnTo>
                  <a:lnTo>
                    <a:pt x="254" y="555"/>
                  </a:lnTo>
                  <a:lnTo>
                    <a:pt x="254" y="555"/>
                  </a:lnTo>
                  <a:lnTo>
                    <a:pt x="205" y="549"/>
                  </a:lnTo>
                  <a:lnTo>
                    <a:pt x="158" y="542"/>
                  </a:lnTo>
                  <a:lnTo>
                    <a:pt x="117" y="535"/>
                  </a:lnTo>
                  <a:lnTo>
                    <a:pt x="81" y="525"/>
                  </a:lnTo>
                  <a:lnTo>
                    <a:pt x="50" y="514"/>
                  </a:lnTo>
                  <a:lnTo>
                    <a:pt x="26" y="501"/>
                  </a:lnTo>
                  <a:lnTo>
                    <a:pt x="9" y="489"/>
                  </a:lnTo>
                  <a:lnTo>
                    <a:pt x="0" y="476"/>
                  </a:lnTo>
                  <a:lnTo>
                    <a:pt x="9" y="410"/>
                  </a:lnTo>
                  <a:lnTo>
                    <a:pt x="20" y="343"/>
                  </a:lnTo>
                  <a:lnTo>
                    <a:pt x="36" y="274"/>
                  </a:lnTo>
                  <a:lnTo>
                    <a:pt x="54" y="206"/>
                  </a:lnTo>
                  <a:lnTo>
                    <a:pt x="78" y="140"/>
                  </a:lnTo>
                  <a:lnTo>
                    <a:pt x="106" y="76"/>
                  </a:lnTo>
                  <a:lnTo>
                    <a:pt x="141" y="16"/>
                  </a:lnTo>
                  <a:lnTo>
                    <a:pt x="144" y="17"/>
                  </a:lnTo>
                  <a:lnTo>
                    <a:pt x="153" y="20"/>
                  </a:lnTo>
                  <a:lnTo>
                    <a:pt x="167" y="23"/>
                  </a:lnTo>
                  <a:lnTo>
                    <a:pt x="184" y="27"/>
                  </a:lnTo>
                  <a:lnTo>
                    <a:pt x="205" y="31"/>
                  </a:lnTo>
                  <a:lnTo>
                    <a:pt x="229" y="36"/>
                  </a:lnTo>
                  <a:lnTo>
                    <a:pt x="254" y="38"/>
                  </a:lnTo>
                  <a:lnTo>
                    <a:pt x="254" y="38"/>
                  </a:lnTo>
                  <a:lnTo>
                    <a:pt x="284" y="41"/>
                  </a:lnTo>
                  <a:lnTo>
                    <a:pt x="322" y="44"/>
                  </a:lnTo>
                  <a:lnTo>
                    <a:pt x="367" y="44"/>
                  </a:lnTo>
                  <a:lnTo>
                    <a:pt x="419" y="43"/>
                  </a:lnTo>
                  <a:lnTo>
                    <a:pt x="474" y="38"/>
                  </a:lnTo>
                  <a:lnTo>
                    <a:pt x="534" y="28"/>
                  </a:lnTo>
                  <a:lnTo>
                    <a:pt x="534" y="28"/>
                  </a:lnTo>
                  <a:lnTo>
                    <a:pt x="553" y="24"/>
                  </a:lnTo>
                  <a:lnTo>
                    <a:pt x="573" y="19"/>
                  </a:lnTo>
                  <a:lnTo>
                    <a:pt x="592" y="13"/>
                  </a:lnTo>
                  <a:lnTo>
                    <a:pt x="608" y="7"/>
                  </a:lnTo>
                  <a:lnTo>
                    <a:pt x="621" y="4"/>
                  </a:lnTo>
                  <a:lnTo>
                    <a:pt x="630" y="2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1EFF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4" name="Freeform 35"/>
            <p:cNvSpPr>
              <a:spLocks/>
            </p:cNvSpPr>
            <p:nvPr/>
          </p:nvSpPr>
          <p:spPr bwMode="auto">
            <a:xfrm>
              <a:off x="5467351" y="1844675"/>
              <a:ext cx="376238" cy="290513"/>
            </a:xfrm>
            <a:custGeom>
              <a:avLst/>
              <a:gdLst/>
              <a:ahLst/>
              <a:cxnLst>
                <a:cxn ang="0">
                  <a:pos x="134" y="0"/>
                </a:cxn>
                <a:cxn ang="0">
                  <a:pos x="134" y="3"/>
                </a:cxn>
                <a:cxn ang="0">
                  <a:pos x="137" y="10"/>
                </a:cxn>
                <a:cxn ang="0">
                  <a:pos x="140" y="21"/>
                </a:cxn>
                <a:cxn ang="0">
                  <a:pos x="145" y="34"/>
                </a:cxn>
                <a:cxn ang="0">
                  <a:pos x="152" y="48"/>
                </a:cxn>
                <a:cxn ang="0">
                  <a:pos x="161" y="62"/>
                </a:cxn>
                <a:cxn ang="0">
                  <a:pos x="172" y="76"/>
                </a:cxn>
                <a:cxn ang="0">
                  <a:pos x="185" y="86"/>
                </a:cxn>
                <a:cxn ang="0">
                  <a:pos x="200" y="93"/>
                </a:cxn>
                <a:cxn ang="0">
                  <a:pos x="217" y="94"/>
                </a:cxn>
                <a:cxn ang="0">
                  <a:pos x="237" y="90"/>
                </a:cxn>
                <a:cxn ang="0">
                  <a:pos x="236" y="93"/>
                </a:cxn>
                <a:cxn ang="0">
                  <a:pos x="231" y="100"/>
                </a:cxn>
                <a:cxn ang="0">
                  <a:pos x="224" y="108"/>
                </a:cxn>
                <a:cxn ang="0">
                  <a:pos x="213" y="121"/>
                </a:cxn>
                <a:cxn ang="0">
                  <a:pos x="199" y="134"/>
                </a:cxn>
                <a:cxn ang="0">
                  <a:pos x="181" y="146"/>
                </a:cxn>
                <a:cxn ang="0">
                  <a:pos x="159" y="159"/>
                </a:cxn>
                <a:cxn ang="0">
                  <a:pos x="135" y="170"/>
                </a:cxn>
                <a:cxn ang="0">
                  <a:pos x="107" y="179"/>
                </a:cxn>
                <a:cxn ang="0">
                  <a:pos x="75" y="183"/>
                </a:cxn>
                <a:cxn ang="0">
                  <a:pos x="40" y="183"/>
                </a:cxn>
                <a:cxn ang="0">
                  <a:pos x="0" y="176"/>
                </a:cxn>
                <a:cxn ang="0">
                  <a:pos x="134" y="0"/>
                </a:cxn>
              </a:cxnLst>
              <a:rect l="0" t="0" r="r" b="b"/>
              <a:pathLst>
                <a:path w="237" h="183">
                  <a:moveTo>
                    <a:pt x="134" y="0"/>
                  </a:moveTo>
                  <a:lnTo>
                    <a:pt x="134" y="3"/>
                  </a:lnTo>
                  <a:lnTo>
                    <a:pt x="137" y="10"/>
                  </a:lnTo>
                  <a:lnTo>
                    <a:pt x="140" y="21"/>
                  </a:lnTo>
                  <a:lnTo>
                    <a:pt x="145" y="34"/>
                  </a:lnTo>
                  <a:lnTo>
                    <a:pt x="152" y="48"/>
                  </a:lnTo>
                  <a:lnTo>
                    <a:pt x="161" y="62"/>
                  </a:lnTo>
                  <a:lnTo>
                    <a:pt x="172" y="76"/>
                  </a:lnTo>
                  <a:lnTo>
                    <a:pt x="185" y="86"/>
                  </a:lnTo>
                  <a:lnTo>
                    <a:pt x="200" y="93"/>
                  </a:lnTo>
                  <a:lnTo>
                    <a:pt x="217" y="94"/>
                  </a:lnTo>
                  <a:lnTo>
                    <a:pt x="237" y="90"/>
                  </a:lnTo>
                  <a:lnTo>
                    <a:pt x="236" y="93"/>
                  </a:lnTo>
                  <a:lnTo>
                    <a:pt x="231" y="100"/>
                  </a:lnTo>
                  <a:lnTo>
                    <a:pt x="224" y="108"/>
                  </a:lnTo>
                  <a:lnTo>
                    <a:pt x="213" y="121"/>
                  </a:lnTo>
                  <a:lnTo>
                    <a:pt x="199" y="134"/>
                  </a:lnTo>
                  <a:lnTo>
                    <a:pt x="181" y="146"/>
                  </a:lnTo>
                  <a:lnTo>
                    <a:pt x="159" y="159"/>
                  </a:lnTo>
                  <a:lnTo>
                    <a:pt x="135" y="170"/>
                  </a:lnTo>
                  <a:lnTo>
                    <a:pt x="107" y="179"/>
                  </a:lnTo>
                  <a:lnTo>
                    <a:pt x="75" y="183"/>
                  </a:lnTo>
                  <a:lnTo>
                    <a:pt x="40" y="183"/>
                  </a:lnTo>
                  <a:lnTo>
                    <a:pt x="0" y="17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58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5" name="Freeform 36"/>
            <p:cNvSpPr>
              <a:spLocks/>
            </p:cNvSpPr>
            <p:nvPr/>
          </p:nvSpPr>
          <p:spPr bwMode="auto">
            <a:xfrm>
              <a:off x="4637088" y="1169988"/>
              <a:ext cx="1114425" cy="1077913"/>
            </a:xfrm>
            <a:custGeom>
              <a:avLst/>
              <a:gdLst/>
              <a:ahLst/>
              <a:cxnLst>
                <a:cxn ang="0">
                  <a:pos x="341" y="0"/>
                </a:cxn>
                <a:cxn ang="0">
                  <a:pos x="386" y="4"/>
                </a:cxn>
                <a:cxn ang="0">
                  <a:pos x="433" y="15"/>
                </a:cxn>
                <a:cxn ang="0">
                  <a:pos x="479" y="31"/>
                </a:cxn>
                <a:cxn ang="0">
                  <a:pos x="519" y="51"/>
                </a:cxn>
                <a:cxn ang="0">
                  <a:pos x="555" y="78"/>
                </a:cxn>
                <a:cxn ang="0">
                  <a:pos x="589" y="107"/>
                </a:cxn>
                <a:cxn ang="0">
                  <a:pos x="618" y="142"/>
                </a:cxn>
                <a:cxn ang="0">
                  <a:pos x="643" y="179"/>
                </a:cxn>
                <a:cxn ang="0">
                  <a:pos x="663" y="219"/>
                </a:cxn>
                <a:cxn ang="0">
                  <a:pos x="680" y="260"/>
                </a:cxn>
                <a:cxn ang="0">
                  <a:pos x="692" y="302"/>
                </a:cxn>
                <a:cxn ang="0">
                  <a:pos x="699" y="344"/>
                </a:cxn>
                <a:cxn ang="0">
                  <a:pos x="702" y="385"/>
                </a:cxn>
                <a:cxn ang="0">
                  <a:pos x="701" y="426"/>
                </a:cxn>
                <a:cxn ang="0">
                  <a:pos x="694" y="464"/>
                </a:cxn>
                <a:cxn ang="0">
                  <a:pos x="682" y="498"/>
                </a:cxn>
                <a:cxn ang="0">
                  <a:pos x="663" y="538"/>
                </a:cxn>
                <a:cxn ang="0">
                  <a:pos x="639" y="571"/>
                </a:cxn>
                <a:cxn ang="0">
                  <a:pos x="609" y="603"/>
                </a:cxn>
                <a:cxn ang="0">
                  <a:pos x="577" y="627"/>
                </a:cxn>
                <a:cxn ang="0">
                  <a:pos x="540" y="648"/>
                </a:cxn>
                <a:cxn ang="0">
                  <a:pos x="500" y="663"/>
                </a:cxn>
                <a:cxn ang="0">
                  <a:pos x="460" y="673"/>
                </a:cxn>
                <a:cxn ang="0">
                  <a:pos x="416" y="679"/>
                </a:cxn>
                <a:cxn ang="0">
                  <a:pos x="371" y="679"/>
                </a:cxn>
                <a:cxn ang="0">
                  <a:pos x="325" y="673"/>
                </a:cxn>
                <a:cxn ang="0">
                  <a:pos x="279" y="663"/>
                </a:cxn>
                <a:cxn ang="0">
                  <a:pos x="234" y="646"/>
                </a:cxn>
                <a:cxn ang="0">
                  <a:pos x="186" y="622"/>
                </a:cxn>
                <a:cxn ang="0">
                  <a:pos x="142" y="594"/>
                </a:cxn>
                <a:cxn ang="0">
                  <a:pos x="104" y="560"/>
                </a:cxn>
                <a:cxn ang="0">
                  <a:pos x="72" y="522"/>
                </a:cxn>
                <a:cxn ang="0">
                  <a:pos x="43" y="481"/>
                </a:cxn>
                <a:cxn ang="0">
                  <a:pos x="22" y="437"/>
                </a:cxn>
                <a:cxn ang="0">
                  <a:pos x="8" y="391"/>
                </a:cxn>
                <a:cxn ang="0">
                  <a:pos x="1" y="343"/>
                </a:cxn>
                <a:cxn ang="0">
                  <a:pos x="0" y="295"/>
                </a:cxn>
                <a:cxn ang="0">
                  <a:pos x="8" y="247"/>
                </a:cxn>
                <a:cxn ang="0">
                  <a:pos x="24" y="199"/>
                </a:cxn>
                <a:cxn ang="0">
                  <a:pos x="43" y="158"/>
                </a:cxn>
                <a:cxn ang="0">
                  <a:pos x="69" y="120"/>
                </a:cxn>
                <a:cxn ang="0">
                  <a:pos x="100" y="89"/>
                </a:cxn>
                <a:cxn ang="0">
                  <a:pos x="132" y="61"/>
                </a:cxn>
                <a:cxn ang="0">
                  <a:pos x="170" y="38"/>
                </a:cxn>
                <a:cxn ang="0">
                  <a:pos x="210" y="21"/>
                </a:cxn>
                <a:cxn ang="0">
                  <a:pos x="252" y="8"/>
                </a:cxn>
                <a:cxn ang="0">
                  <a:pos x="296" y="1"/>
                </a:cxn>
                <a:cxn ang="0">
                  <a:pos x="341" y="0"/>
                </a:cxn>
              </a:cxnLst>
              <a:rect l="0" t="0" r="r" b="b"/>
              <a:pathLst>
                <a:path w="702" h="679">
                  <a:moveTo>
                    <a:pt x="341" y="0"/>
                  </a:moveTo>
                  <a:lnTo>
                    <a:pt x="386" y="4"/>
                  </a:lnTo>
                  <a:lnTo>
                    <a:pt x="433" y="15"/>
                  </a:lnTo>
                  <a:lnTo>
                    <a:pt x="479" y="31"/>
                  </a:lnTo>
                  <a:lnTo>
                    <a:pt x="519" y="51"/>
                  </a:lnTo>
                  <a:lnTo>
                    <a:pt x="555" y="78"/>
                  </a:lnTo>
                  <a:lnTo>
                    <a:pt x="589" y="107"/>
                  </a:lnTo>
                  <a:lnTo>
                    <a:pt x="618" y="142"/>
                  </a:lnTo>
                  <a:lnTo>
                    <a:pt x="643" y="179"/>
                  </a:lnTo>
                  <a:lnTo>
                    <a:pt x="663" y="219"/>
                  </a:lnTo>
                  <a:lnTo>
                    <a:pt x="680" y="260"/>
                  </a:lnTo>
                  <a:lnTo>
                    <a:pt x="692" y="302"/>
                  </a:lnTo>
                  <a:lnTo>
                    <a:pt x="699" y="344"/>
                  </a:lnTo>
                  <a:lnTo>
                    <a:pt x="702" y="385"/>
                  </a:lnTo>
                  <a:lnTo>
                    <a:pt x="701" y="426"/>
                  </a:lnTo>
                  <a:lnTo>
                    <a:pt x="694" y="464"/>
                  </a:lnTo>
                  <a:lnTo>
                    <a:pt x="682" y="498"/>
                  </a:lnTo>
                  <a:lnTo>
                    <a:pt x="663" y="538"/>
                  </a:lnTo>
                  <a:lnTo>
                    <a:pt x="639" y="571"/>
                  </a:lnTo>
                  <a:lnTo>
                    <a:pt x="609" y="603"/>
                  </a:lnTo>
                  <a:lnTo>
                    <a:pt x="577" y="627"/>
                  </a:lnTo>
                  <a:lnTo>
                    <a:pt x="540" y="648"/>
                  </a:lnTo>
                  <a:lnTo>
                    <a:pt x="500" y="663"/>
                  </a:lnTo>
                  <a:lnTo>
                    <a:pt x="460" y="673"/>
                  </a:lnTo>
                  <a:lnTo>
                    <a:pt x="416" y="679"/>
                  </a:lnTo>
                  <a:lnTo>
                    <a:pt x="371" y="679"/>
                  </a:lnTo>
                  <a:lnTo>
                    <a:pt x="325" y="673"/>
                  </a:lnTo>
                  <a:lnTo>
                    <a:pt x="279" y="663"/>
                  </a:lnTo>
                  <a:lnTo>
                    <a:pt x="234" y="646"/>
                  </a:lnTo>
                  <a:lnTo>
                    <a:pt x="186" y="622"/>
                  </a:lnTo>
                  <a:lnTo>
                    <a:pt x="142" y="594"/>
                  </a:lnTo>
                  <a:lnTo>
                    <a:pt x="104" y="560"/>
                  </a:lnTo>
                  <a:lnTo>
                    <a:pt x="72" y="522"/>
                  </a:lnTo>
                  <a:lnTo>
                    <a:pt x="43" y="481"/>
                  </a:lnTo>
                  <a:lnTo>
                    <a:pt x="22" y="437"/>
                  </a:lnTo>
                  <a:lnTo>
                    <a:pt x="8" y="391"/>
                  </a:lnTo>
                  <a:lnTo>
                    <a:pt x="1" y="343"/>
                  </a:lnTo>
                  <a:lnTo>
                    <a:pt x="0" y="295"/>
                  </a:lnTo>
                  <a:lnTo>
                    <a:pt x="8" y="247"/>
                  </a:lnTo>
                  <a:lnTo>
                    <a:pt x="24" y="199"/>
                  </a:lnTo>
                  <a:lnTo>
                    <a:pt x="43" y="158"/>
                  </a:lnTo>
                  <a:lnTo>
                    <a:pt x="69" y="120"/>
                  </a:lnTo>
                  <a:lnTo>
                    <a:pt x="100" y="89"/>
                  </a:lnTo>
                  <a:lnTo>
                    <a:pt x="132" y="61"/>
                  </a:lnTo>
                  <a:lnTo>
                    <a:pt x="170" y="38"/>
                  </a:lnTo>
                  <a:lnTo>
                    <a:pt x="210" y="21"/>
                  </a:lnTo>
                  <a:lnTo>
                    <a:pt x="252" y="8"/>
                  </a:lnTo>
                  <a:lnTo>
                    <a:pt x="296" y="1"/>
                  </a:lnTo>
                  <a:lnTo>
                    <a:pt x="341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6" name="Freeform 37"/>
            <p:cNvSpPr>
              <a:spLocks/>
            </p:cNvSpPr>
            <p:nvPr/>
          </p:nvSpPr>
          <p:spPr bwMode="auto">
            <a:xfrm>
              <a:off x="4738688" y="1231900"/>
              <a:ext cx="974725" cy="941388"/>
            </a:xfrm>
            <a:custGeom>
              <a:avLst/>
              <a:gdLst/>
              <a:ahLst/>
              <a:cxnLst>
                <a:cxn ang="0">
                  <a:pos x="288" y="0"/>
                </a:cxn>
                <a:cxn ang="0">
                  <a:pos x="332" y="3"/>
                </a:cxn>
                <a:cxn ang="0">
                  <a:pos x="376" y="12"/>
                </a:cxn>
                <a:cxn ang="0">
                  <a:pos x="420" y="27"/>
                </a:cxn>
                <a:cxn ang="0">
                  <a:pos x="458" y="47"/>
                </a:cxn>
                <a:cxn ang="0">
                  <a:pos x="491" y="72"/>
                </a:cxn>
                <a:cxn ang="0">
                  <a:pos x="521" y="102"/>
                </a:cxn>
                <a:cxn ang="0">
                  <a:pos x="548" y="135"/>
                </a:cxn>
                <a:cxn ang="0">
                  <a:pos x="570" y="171"/>
                </a:cxn>
                <a:cxn ang="0">
                  <a:pos x="587" y="209"/>
                </a:cxn>
                <a:cxn ang="0">
                  <a:pos x="602" y="249"/>
                </a:cxn>
                <a:cxn ang="0">
                  <a:pos x="610" y="288"/>
                </a:cxn>
                <a:cxn ang="0">
                  <a:pos x="614" y="328"/>
                </a:cxn>
                <a:cxn ang="0">
                  <a:pos x="613" y="366"/>
                </a:cxn>
                <a:cxn ang="0">
                  <a:pos x="607" y="403"/>
                </a:cxn>
                <a:cxn ang="0">
                  <a:pos x="597" y="435"/>
                </a:cxn>
                <a:cxn ang="0">
                  <a:pos x="578" y="472"/>
                </a:cxn>
                <a:cxn ang="0">
                  <a:pos x="554" y="504"/>
                </a:cxn>
                <a:cxn ang="0">
                  <a:pos x="525" y="532"/>
                </a:cxn>
                <a:cxn ang="0">
                  <a:pos x="493" y="554"/>
                </a:cxn>
                <a:cxn ang="0">
                  <a:pos x="458" y="572"/>
                </a:cxn>
                <a:cxn ang="0">
                  <a:pos x="420" y="585"/>
                </a:cxn>
                <a:cxn ang="0">
                  <a:pos x="379" y="592"/>
                </a:cxn>
                <a:cxn ang="0">
                  <a:pos x="336" y="593"/>
                </a:cxn>
                <a:cxn ang="0">
                  <a:pos x="293" y="589"/>
                </a:cxn>
                <a:cxn ang="0">
                  <a:pos x="249" y="579"/>
                </a:cxn>
                <a:cxn ang="0">
                  <a:pos x="205" y="564"/>
                </a:cxn>
                <a:cxn ang="0">
                  <a:pos x="160" y="541"/>
                </a:cxn>
                <a:cxn ang="0">
                  <a:pos x="119" y="513"/>
                </a:cxn>
                <a:cxn ang="0">
                  <a:pos x="84" y="479"/>
                </a:cxn>
                <a:cxn ang="0">
                  <a:pos x="53" y="442"/>
                </a:cxn>
                <a:cxn ang="0">
                  <a:pos x="30" y="401"/>
                </a:cxn>
                <a:cxn ang="0">
                  <a:pos x="13" y="357"/>
                </a:cxn>
                <a:cxn ang="0">
                  <a:pos x="3" y="312"/>
                </a:cxn>
                <a:cxn ang="0">
                  <a:pos x="0" y="266"/>
                </a:cxn>
                <a:cxn ang="0">
                  <a:pos x="8" y="219"/>
                </a:cxn>
                <a:cxn ang="0">
                  <a:pos x="22" y="174"/>
                </a:cxn>
                <a:cxn ang="0">
                  <a:pos x="41" y="135"/>
                </a:cxn>
                <a:cxn ang="0">
                  <a:pos x="67" y="101"/>
                </a:cxn>
                <a:cxn ang="0">
                  <a:pos x="96" y="71"/>
                </a:cxn>
                <a:cxn ang="0">
                  <a:pos x="129" y="46"/>
                </a:cxn>
                <a:cxn ang="0">
                  <a:pos x="166" y="26"/>
                </a:cxn>
                <a:cxn ang="0">
                  <a:pos x="204" y="12"/>
                </a:cxn>
                <a:cxn ang="0">
                  <a:pos x="246" y="3"/>
                </a:cxn>
                <a:cxn ang="0">
                  <a:pos x="288" y="0"/>
                </a:cxn>
              </a:cxnLst>
              <a:rect l="0" t="0" r="r" b="b"/>
              <a:pathLst>
                <a:path w="614" h="593">
                  <a:moveTo>
                    <a:pt x="288" y="0"/>
                  </a:moveTo>
                  <a:lnTo>
                    <a:pt x="332" y="3"/>
                  </a:lnTo>
                  <a:lnTo>
                    <a:pt x="376" y="12"/>
                  </a:lnTo>
                  <a:lnTo>
                    <a:pt x="420" y="27"/>
                  </a:lnTo>
                  <a:lnTo>
                    <a:pt x="458" y="47"/>
                  </a:lnTo>
                  <a:lnTo>
                    <a:pt x="491" y="72"/>
                  </a:lnTo>
                  <a:lnTo>
                    <a:pt x="521" y="102"/>
                  </a:lnTo>
                  <a:lnTo>
                    <a:pt x="548" y="135"/>
                  </a:lnTo>
                  <a:lnTo>
                    <a:pt x="570" y="171"/>
                  </a:lnTo>
                  <a:lnTo>
                    <a:pt x="587" y="209"/>
                  </a:lnTo>
                  <a:lnTo>
                    <a:pt x="602" y="249"/>
                  </a:lnTo>
                  <a:lnTo>
                    <a:pt x="610" y="288"/>
                  </a:lnTo>
                  <a:lnTo>
                    <a:pt x="614" y="328"/>
                  </a:lnTo>
                  <a:lnTo>
                    <a:pt x="613" y="366"/>
                  </a:lnTo>
                  <a:lnTo>
                    <a:pt x="607" y="403"/>
                  </a:lnTo>
                  <a:lnTo>
                    <a:pt x="597" y="435"/>
                  </a:lnTo>
                  <a:lnTo>
                    <a:pt x="578" y="472"/>
                  </a:lnTo>
                  <a:lnTo>
                    <a:pt x="554" y="504"/>
                  </a:lnTo>
                  <a:lnTo>
                    <a:pt x="525" y="532"/>
                  </a:lnTo>
                  <a:lnTo>
                    <a:pt x="493" y="554"/>
                  </a:lnTo>
                  <a:lnTo>
                    <a:pt x="458" y="572"/>
                  </a:lnTo>
                  <a:lnTo>
                    <a:pt x="420" y="585"/>
                  </a:lnTo>
                  <a:lnTo>
                    <a:pt x="379" y="592"/>
                  </a:lnTo>
                  <a:lnTo>
                    <a:pt x="336" y="593"/>
                  </a:lnTo>
                  <a:lnTo>
                    <a:pt x="293" y="589"/>
                  </a:lnTo>
                  <a:lnTo>
                    <a:pt x="249" y="579"/>
                  </a:lnTo>
                  <a:lnTo>
                    <a:pt x="205" y="564"/>
                  </a:lnTo>
                  <a:lnTo>
                    <a:pt x="160" y="541"/>
                  </a:lnTo>
                  <a:lnTo>
                    <a:pt x="119" y="513"/>
                  </a:lnTo>
                  <a:lnTo>
                    <a:pt x="84" y="479"/>
                  </a:lnTo>
                  <a:lnTo>
                    <a:pt x="53" y="442"/>
                  </a:lnTo>
                  <a:lnTo>
                    <a:pt x="30" y="401"/>
                  </a:lnTo>
                  <a:lnTo>
                    <a:pt x="13" y="357"/>
                  </a:lnTo>
                  <a:lnTo>
                    <a:pt x="3" y="312"/>
                  </a:lnTo>
                  <a:lnTo>
                    <a:pt x="0" y="266"/>
                  </a:lnTo>
                  <a:lnTo>
                    <a:pt x="8" y="219"/>
                  </a:lnTo>
                  <a:lnTo>
                    <a:pt x="22" y="174"/>
                  </a:lnTo>
                  <a:lnTo>
                    <a:pt x="41" y="135"/>
                  </a:lnTo>
                  <a:lnTo>
                    <a:pt x="67" y="101"/>
                  </a:lnTo>
                  <a:lnTo>
                    <a:pt x="96" y="71"/>
                  </a:lnTo>
                  <a:lnTo>
                    <a:pt x="129" y="46"/>
                  </a:lnTo>
                  <a:lnTo>
                    <a:pt x="166" y="26"/>
                  </a:lnTo>
                  <a:lnTo>
                    <a:pt x="204" y="12"/>
                  </a:lnTo>
                  <a:lnTo>
                    <a:pt x="246" y="3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FFD8A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7" name="Freeform 38"/>
            <p:cNvSpPr>
              <a:spLocks/>
            </p:cNvSpPr>
            <p:nvPr/>
          </p:nvSpPr>
          <p:spPr bwMode="auto">
            <a:xfrm>
              <a:off x="5640388" y="1497013"/>
              <a:ext cx="73025" cy="385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  <a:cxn ang="0">
                  <a:pos x="7" y="11"/>
                </a:cxn>
                <a:cxn ang="0">
                  <a:pos x="14" y="24"/>
                </a:cxn>
                <a:cxn ang="0">
                  <a:pos x="22" y="41"/>
                </a:cxn>
                <a:cxn ang="0">
                  <a:pos x="31" y="63"/>
                </a:cxn>
                <a:cxn ang="0">
                  <a:pos x="38" y="92"/>
                </a:cxn>
                <a:cxn ang="0">
                  <a:pos x="43" y="123"/>
                </a:cxn>
                <a:cxn ang="0">
                  <a:pos x="46" y="158"/>
                </a:cxn>
                <a:cxn ang="0">
                  <a:pos x="43" y="199"/>
                </a:cxn>
                <a:cxn ang="0">
                  <a:pos x="35" y="243"/>
                </a:cxn>
                <a:cxn ang="0">
                  <a:pos x="36" y="238"/>
                </a:cxn>
                <a:cxn ang="0">
                  <a:pos x="38" y="226"/>
                </a:cxn>
                <a:cxn ang="0">
                  <a:pos x="39" y="206"/>
                </a:cxn>
                <a:cxn ang="0">
                  <a:pos x="39" y="181"/>
                </a:cxn>
                <a:cxn ang="0">
                  <a:pos x="38" y="150"/>
                </a:cxn>
                <a:cxn ang="0">
                  <a:pos x="34" y="116"/>
                </a:cxn>
                <a:cxn ang="0">
                  <a:pos x="26" y="79"/>
                </a:cxn>
                <a:cxn ang="0">
                  <a:pos x="15" y="39"/>
                </a:cxn>
                <a:cxn ang="0">
                  <a:pos x="0" y="0"/>
                </a:cxn>
              </a:cxnLst>
              <a:rect l="0" t="0" r="r" b="b"/>
              <a:pathLst>
                <a:path w="46" h="243">
                  <a:moveTo>
                    <a:pt x="0" y="0"/>
                  </a:moveTo>
                  <a:lnTo>
                    <a:pt x="1" y="3"/>
                  </a:lnTo>
                  <a:lnTo>
                    <a:pt x="7" y="11"/>
                  </a:lnTo>
                  <a:lnTo>
                    <a:pt x="14" y="24"/>
                  </a:lnTo>
                  <a:lnTo>
                    <a:pt x="22" y="41"/>
                  </a:lnTo>
                  <a:lnTo>
                    <a:pt x="31" y="63"/>
                  </a:lnTo>
                  <a:lnTo>
                    <a:pt x="38" y="92"/>
                  </a:lnTo>
                  <a:lnTo>
                    <a:pt x="43" y="123"/>
                  </a:lnTo>
                  <a:lnTo>
                    <a:pt x="46" y="158"/>
                  </a:lnTo>
                  <a:lnTo>
                    <a:pt x="43" y="199"/>
                  </a:lnTo>
                  <a:lnTo>
                    <a:pt x="35" y="243"/>
                  </a:lnTo>
                  <a:lnTo>
                    <a:pt x="36" y="238"/>
                  </a:lnTo>
                  <a:lnTo>
                    <a:pt x="38" y="226"/>
                  </a:lnTo>
                  <a:lnTo>
                    <a:pt x="39" y="206"/>
                  </a:lnTo>
                  <a:lnTo>
                    <a:pt x="39" y="181"/>
                  </a:lnTo>
                  <a:lnTo>
                    <a:pt x="38" y="150"/>
                  </a:lnTo>
                  <a:lnTo>
                    <a:pt x="34" y="116"/>
                  </a:lnTo>
                  <a:lnTo>
                    <a:pt x="26" y="79"/>
                  </a:lnTo>
                  <a:lnTo>
                    <a:pt x="15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8" name="Freeform 39"/>
            <p:cNvSpPr>
              <a:spLocks/>
            </p:cNvSpPr>
            <p:nvPr/>
          </p:nvSpPr>
          <p:spPr bwMode="auto">
            <a:xfrm>
              <a:off x="4448176" y="1071563"/>
              <a:ext cx="1203325" cy="1133475"/>
            </a:xfrm>
            <a:custGeom>
              <a:avLst/>
              <a:gdLst/>
              <a:ahLst/>
              <a:cxnLst>
                <a:cxn ang="0">
                  <a:pos x="547" y="3"/>
                </a:cxn>
                <a:cxn ang="0">
                  <a:pos x="624" y="20"/>
                </a:cxn>
                <a:cxn ang="0">
                  <a:pos x="693" y="53"/>
                </a:cxn>
                <a:cxn ang="0">
                  <a:pos x="738" y="106"/>
                </a:cxn>
                <a:cxn ang="0">
                  <a:pos x="758" y="169"/>
                </a:cxn>
                <a:cxn ang="0">
                  <a:pos x="748" y="240"/>
                </a:cxn>
                <a:cxn ang="0">
                  <a:pos x="704" y="316"/>
                </a:cxn>
                <a:cxn ang="0">
                  <a:pos x="646" y="367"/>
                </a:cxn>
                <a:cxn ang="0">
                  <a:pos x="581" y="395"/>
                </a:cxn>
                <a:cxn ang="0">
                  <a:pos x="516" y="408"/>
                </a:cxn>
                <a:cxn ang="0">
                  <a:pos x="460" y="411"/>
                </a:cxn>
                <a:cxn ang="0">
                  <a:pos x="420" y="408"/>
                </a:cxn>
                <a:cxn ang="0">
                  <a:pos x="406" y="405"/>
                </a:cxn>
                <a:cxn ang="0">
                  <a:pos x="429" y="358"/>
                </a:cxn>
                <a:cxn ang="0">
                  <a:pos x="426" y="319"/>
                </a:cxn>
                <a:cxn ang="0">
                  <a:pos x="408" y="286"/>
                </a:cxn>
                <a:cxn ang="0">
                  <a:pos x="380" y="261"/>
                </a:cxn>
                <a:cxn ang="0">
                  <a:pos x="351" y="243"/>
                </a:cxn>
                <a:cxn ang="0">
                  <a:pos x="327" y="233"/>
                </a:cxn>
                <a:cxn ang="0">
                  <a:pos x="319" y="228"/>
                </a:cxn>
                <a:cxn ang="0">
                  <a:pos x="344" y="329"/>
                </a:cxn>
                <a:cxn ang="0">
                  <a:pos x="343" y="420"/>
                </a:cxn>
                <a:cxn ang="0">
                  <a:pos x="320" y="502"/>
                </a:cxn>
                <a:cxn ang="0">
                  <a:pos x="285" y="574"/>
                </a:cxn>
                <a:cxn ang="0">
                  <a:pos x="244" y="633"/>
                </a:cxn>
                <a:cxn ang="0">
                  <a:pos x="205" y="677"/>
                </a:cxn>
                <a:cxn ang="0">
                  <a:pos x="176" y="704"/>
                </a:cxn>
                <a:cxn ang="0">
                  <a:pos x="165" y="714"/>
                </a:cxn>
                <a:cxn ang="0">
                  <a:pos x="109" y="666"/>
                </a:cxn>
                <a:cxn ang="0">
                  <a:pos x="65" y="608"/>
                </a:cxn>
                <a:cxn ang="0">
                  <a:pos x="32" y="550"/>
                </a:cxn>
                <a:cxn ang="0">
                  <a:pos x="11" y="502"/>
                </a:cxn>
                <a:cxn ang="0">
                  <a:pos x="0" y="474"/>
                </a:cxn>
                <a:cxn ang="0">
                  <a:pos x="6" y="475"/>
                </a:cxn>
                <a:cxn ang="0">
                  <a:pos x="28" y="482"/>
                </a:cxn>
                <a:cxn ang="0">
                  <a:pos x="59" y="475"/>
                </a:cxn>
                <a:cxn ang="0">
                  <a:pos x="88" y="453"/>
                </a:cxn>
                <a:cxn ang="0">
                  <a:pos x="104" y="411"/>
                </a:cxn>
                <a:cxn ang="0">
                  <a:pos x="110" y="353"/>
                </a:cxn>
                <a:cxn ang="0">
                  <a:pos x="120" y="281"/>
                </a:cxn>
                <a:cxn ang="0">
                  <a:pos x="147" y="200"/>
                </a:cxn>
                <a:cxn ang="0">
                  <a:pos x="202" y="114"/>
                </a:cxn>
                <a:cxn ang="0">
                  <a:pos x="261" y="62"/>
                </a:cxn>
                <a:cxn ang="0">
                  <a:pos x="336" y="27"/>
                </a:cxn>
                <a:cxn ang="0">
                  <a:pos x="419" y="5"/>
                </a:cxn>
                <a:cxn ang="0">
                  <a:pos x="505" y="0"/>
                </a:cxn>
              </a:cxnLst>
              <a:rect l="0" t="0" r="r" b="b"/>
              <a:pathLst>
                <a:path w="758" h="714">
                  <a:moveTo>
                    <a:pt x="505" y="0"/>
                  </a:moveTo>
                  <a:lnTo>
                    <a:pt x="547" y="3"/>
                  </a:lnTo>
                  <a:lnTo>
                    <a:pt x="587" y="10"/>
                  </a:lnTo>
                  <a:lnTo>
                    <a:pt x="624" y="20"/>
                  </a:lnTo>
                  <a:lnTo>
                    <a:pt x="660" y="34"/>
                  </a:lnTo>
                  <a:lnTo>
                    <a:pt x="693" y="53"/>
                  </a:lnTo>
                  <a:lnTo>
                    <a:pt x="718" y="77"/>
                  </a:lnTo>
                  <a:lnTo>
                    <a:pt x="738" y="106"/>
                  </a:lnTo>
                  <a:lnTo>
                    <a:pt x="752" y="135"/>
                  </a:lnTo>
                  <a:lnTo>
                    <a:pt x="758" y="169"/>
                  </a:lnTo>
                  <a:lnTo>
                    <a:pt x="756" y="203"/>
                  </a:lnTo>
                  <a:lnTo>
                    <a:pt x="748" y="240"/>
                  </a:lnTo>
                  <a:lnTo>
                    <a:pt x="729" y="278"/>
                  </a:lnTo>
                  <a:lnTo>
                    <a:pt x="704" y="316"/>
                  </a:lnTo>
                  <a:lnTo>
                    <a:pt x="676" y="344"/>
                  </a:lnTo>
                  <a:lnTo>
                    <a:pt x="646" y="367"/>
                  </a:lnTo>
                  <a:lnTo>
                    <a:pt x="614" y="382"/>
                  </a:lnTo>
                  <a:lnTo>
                    <a:pt x="581" y="395"/>
                  </a:lnTo>
                  <a:lnTo>
                    <a:pt x="549" y="403"/>
                  </a:lnTo>
                  <a:lnTo>
                    <a:pt x="516" y="408"/>
                  </a:lnTo>
                  <a:lnTo>
                    <a:pt x="487" y="411"/>
                  </a:lnTo>
                  <a:lnTo>
                    <a:pt x="460" y="411"/>
                  </a:lnTo>
                  <a:lnTo>
                    <a:pt x="439" y="409"/>
                  </a:lnTo>
                  <a:lnTo>
                    <a:pt x="420" y="408"/>
                  </a:lnTo>
                  <a:lnTo>
                    <a:pt x="411" y="406"/>
                  </a:lnTo>
                  <a:lnTo>
                    <a:pt x="406" y="405"/>
                  </a:lnTo>
                  <a:lnTo>
                    <a:pt x="420" y="381"/>
                  </a:lnTo>
                  <a:lnTo>
                    <a:pt x="429" y="358"/>
                  </a:lnTo>
                  <a:lnTo>
                    <a:pt x="430" y="337"/>
                  </a:lnTo>
                  <a:lnTo>
                    <a:pt x="426" y="319"/>
                  </a:lnTo>
                  <a:lnTo>
                    <a:pt x="419" y="300"/>
                  </a:lnTo>
                  <a:lnTo>
                    <a:pt x="408" y="286"/>
                  </a:lnTo>
                  <a:lnTo>
                    <a:pt x="395" y="272"/>
                  </a:lnTo>
                  <a:lnTo>
                    <a:pt x="380" y="261"/>
                  </a:lnTo>
                  <a:lnTo>
                    <a:pt x="365" y="251"/>
                  </a:lnTo>
                  <a:lnTo>
                    <a:pt x="351" y="243"/>
                  </a:lnTo>
                  <a:lnTo>
                    <a:pt x="339" y="237"/>
                  </a:lnTo>
                  <a:lnTo>
                    <a:pt x="327" y="233"/>
                  </a:lnTo>
                  <a:lnTo>
                    <a:pt x="320" y="230"/>
                  </a:lnTo>
                  <a:lnTo>
                    <a:pt x="319" y="228"/>
                  </a:lnTo>
                  <a:lnTo>
                    <a:pt x="336" y="279"/>
                  </a:lnTo>
                  <a:lnTo>
                    <a:pt x="344" y="329"/>
                  </a:lnTo>
                  <a:lnTo>
                    <a:pt x="347" y="375"/>
                  </a:lnTo>
                  <a:lnTo>
                    <a:pt x="343" y="420"/>
                  </a:lnTo>
                  <a:lnTo>
                    <a:pt x="333" y="463"/>
                  </a:lnTo>
                  <a:lnTo>
                    <a:pt x="320" y="502"/>
                  </a:lnTo>
                  <a:lnTo>
                    <a:pt x="303" y="540"/>
                  </a:lnTo>
                  <a:lnTo>
                    <a:pt x="285" y="574"/>
                  </a:lnTo>
                  <a:lnTo>
                    <a:pt x="264" y="605"/>
                  </a:lnTo>
                  <a:lnTo>
                    <a:pt x="244" y="633"/>
                  </a:lnTo>
                  <a:lnTo>
                    <a:pt x="224" y="657"/>
                  </a:lnTo>
                  <a:lnTo>
                    <a:pt x="205" y="677"/>
                  </a:lnTo>
                  <a:lnTo>
                    <a:pt x="189" y="693"/>
                  </a:lnTo>
                  <a:lnTo>
                    <a:pt x="176" y="704"/>
                  </a:lnTo>
                  <a:lnTo>
                    <a:pt x="168" y="711"/>
                  </a:lnTo>
                  <a:lnTo>
                    <a:pt x="165" y="714"/>
                  </a:lnTo>
                  <a:lnTo>
                    <a:pt x="135" y="691"/>
                  </a:lnTo>
                  <a:lnTo>
                    <a:pt x="109" y="666"/>
                  </a:lnTo>
                  <a:lnTo>
                    <a:pt x="85" y="638"/>
                  </a:lnTo>
                  <a:lnTo>
                    <a:pt x="65" y="608"/>
                  </a:lnTo>
                  <a:lnTo>
                    <a:pt x="47" y="578"/>
                  </a:lnTo>
                  <a:lnTo>
                    <a:pt x="32" y="550"/>
                  </a:lnTo>
                  <a:lnTo>
                    <a:pt x="20" y="525"/>
                  </a:lnTo>
                  <a:lnTo>
                    <a:pt x="11" y="502"/>
                  </a:lnTo>
                  <a:lnTo>
                    <a:pt x="4" y="485"/>
                  </a:lnTo>
                  <a:lnTo>
                    <a:pt x="0" y="474"/>
                  </a:lnTo>
                  <a:lnTo>
                    <a:pt x="0" y="470"/>
                  </a:lnTo>
                  <a:lnTo>
                    <a:pt x="6" y="475"/>
                  </a:lnTo>
                  <a:lnTo>
                    <a:pt x="16" y="480"/>
                  </a:lnTo>
                  <a:lnTo>
                    <a:pt x="28" y="482"/>
                  </a:lnTo>
                  <a:lnTo>
                    <a:pt x="44" y="481"/>
                  </a:lnTo>
                  <a:lnTo>
                    <a:pt x="59" y="475"/>
                  </a:lnTo>
                  <a:lnTo>
                    <a:pt x="75" y="467"/>
                  </a:lnTo>
                  <a:lnTo>
                    <a:pt x="88" y="453"/>
                  </a:lnTo>
                  <a:lnTo>
                    <a:pt x="99" y="433"/>
                  </a:lnTo>
                  <a:lnTo>
                    <a:pt x="104" y="411"/>
                  </a:lnTo>
                  <a:lnTo>
                    <a:pt x="109" y="384"/>
                  </a:lnTo>
                  <a:lnTo>
                    <a:pt x="110" y="353"/>
                  </a:lnTo>
                  <a:lnTo>
                    <a:pt x="114" y="319"/>
                  </a:lnTo>
                  <a:lnTo>
                    <a:pt x="120" y="281"/>
                  </a:lnTo>
                  <a:lnTo>
                    <a:pt x="130" y="241"/>
                  </a:lnTo>
                  <a:lnTo>
                    <a:pt x="147" y="200"/>
                  </a:lnTo>
                  <a:lnTo>
                    <a:pt x="169" y="158"/>
                  </a:lnTo>
                  <a:lnTo>
                    <a:pt x="202" y="114"/>
                  </a:lnTo>
                  <a:lnTo>
                    <a:pt x="229" y="86"/>
                  </a:lnTo>
                  <a:lnTo>
                    <a:pt x="261" y="62"/>
                  </a:lnTo>
                  <a:lnTo>
                    <a:pt x="296" y="42"/>
                  </a:lnTo>
                  <a:lnTo>
                    <a:pt x="336" y="27"/>
                  </a:lnTo>
                  <a:lnTo>
                    <a:pt x="377" y="14"/>
                  </a:lnTo>
                  <a:lnTo>
                    <a:pt x="419" y="5"/>
                  </a:lnTo>
                  <a:lnTo>
                    <a:pt x="463" y="1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8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9" name="Freeform 40"/>
            <p:cNvSpPr>
              <a:spLocks/>
            </p:cNvSpPr>
            <p:nvPr/>
          </p:nvSpPr>
          <p:spPr bwMode="auto">
            <a:xfrm>
              <a:off x="5167313" y="2408238"/>
              <a:ext cx="203200" cy="111125"/>
            </a:xfrm>
            <a:custGeom>
              <a:avLst/>
              <a:gdLst/>
              <a:ahLst/>
              <a:cxnLst>
                <a:cxn ang="0">
                  <a:pos x="128" y="0"/>
                </a:cxn>
                <a:cxn ang="0">
                  <a:pos x="72" y="70"/>
                </a:cxn>
                <a:cxn ang="0">
                  <a:pos x="0" y="6"/>
                </a:cxn>
                <a:cxn ang="0">
                  <a:pos x="3" y="6"/>
                </a:cxn>
                <a:cxn ang="0">
                  <a:pos x="14" y="6"/>
                </a:cxn>
                <a:cxn ang="0">
                  <a:pos x="31" y="6"/>
                </a:cxn>
                <a:cxn ang="0">
                  <a:pos x="52" y="6"/>
                </a:cxn>
                <a:cxn ang="0">
                  <a:pos x="76" y="5"/>
                </a:cxn>
                <a:cxn ang="0">
                  <a:pos x="102" y="3"/>
                </a:cxn>
                <a:cxn ang="0">
                  <a:pos x="128" y="0"/>
                </a:cxn>
              </a:cxnLst>
              <a:rect l="0" t="0" r="r" b="b"/>
              <a:pathLst>
                <a:path w="128" h="70">
                  <a:moveTo>
                    <a:pt x="128" y="0"/>
                  </a:moveTo>
                  <a:lnTo>
                    <a:pt x="72" y="70"/>
                  </a:lnTo>
                  <a:lnTo>
                    <a:pt x="0" y="6"/>
                  </a:lnTo>
                  <a:lnTo>
                    <a:pt x="3" y="6"/>
                  </a:lnTo>
                  <a:lnTo>
                    <a:pt x="14" y="6"/>
                  </a:lnTo>
                  <a:lnTo>
                    <a:pt x="31" y="6"/>
                  </a:lnTo>
                  <a:lnTo>
                    <a:pt x="52" y="6"/>
                  </a:lnTo>
                  <a:lnTo>
                    <a:pt x="76" y="5"/>
                  </a:lnTo>
                  <a:lnTo>
                    <a:pt x="102" y="3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DA1EA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0" name="Freeform 41"/>
            <p:cNvSpPr>
              <a:spLocks/>
            </p:cNvSpPr>
            <p:nvPr/>
          </p:nvSpPr>
          <p:spPr bwMode="auto">
            <a:xfrm>
              <a:off x="5203826" y="2484438"/>
              <a:ext cx="196850" cy="708025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9" y="36"/>
                </a:cxn>
                <a:cxn ang="0">
                  <a:pos x="76" y="74"/>
                </a:cxn>
                <a:cxn ang="0">
                  <a:pos x="84" y="115"/>
                </a:cxn>
                <a:cxn ang="0">
                  <a:pos x="91" y="154"/>
                </a:cxn>
                <a:cxn ang="0">
                  <a:pos x="97" y="195"/>
                </a:cxn>
                <a:cxn ang="0">
                  <a:pos x="104" y="233"/>
                </a:cxn>
                <a:cxn ang="0">
                  <a:pos x="110" y="270"/>
                </a:cxn>
                <a:cxn ang="0">
                  <a:pos x="114" y="301"/>
                </a:cxn>
                <a:cxn ang="0">
                  <a:pos x="118" y="328"/>
                </a:cxn>
                <a:cxn ang="0">
                  <a:pos x="121" y="348"/>
                </a:cxn>
                <a:cxn ang="0">
                  <a:pos x="122" y="362"/>
                </a:cxn>
                <a:cxn ang="0">
                  <a:pos x="124" y="366"/>
                </a:cxn>
                <a:cxn ang="0">
                  <a:pos x="60" y="446"/>
                </a:cxn>
                <a:cxn ang="0">
                  <a:pos x="0" y="367"/>
                </a:cxn>
                <a:cxn ang="0">
                  <a:pos x="7" y="335"/>
                </a:cxn>
                <a:cxn ang="0">
                  <a:pos x="12" y="300"/>
                </a:cxn>
                <a:cxn ang="0">
                  <a:pos x="16" y="260"/>
                </a:cxn>
                <a:cxn ang="0">
                  <a:pos x="21" y="220"/>
                </a:cxn>
                <a:cxn ang="0">
                  <a:pos x="25" y="181"/>
                </a:cxn>
                <a:cxn ang="0">
                  <a:pos x="28" y="141"/>
                </a:cxn>
                <a:cxn ang="0">
                  <a:pos x="31" y="105"/>
                </a:cxn>
                <a:cxn ang="0">
                  <a:pos x="32" y="72"/>
                </a:cxn>
                <a:cxn ang="0">
                  <a:pos x="33" y="45"/>
                </a:cxn>
                <a:cxn ang="0">
                  <a:pos x="35" y="24"/>
                </a:cxn>
                <a:cxn ang="0">
                  <a:pos x="35" y="10"/>
                </a:cxn>
                <a:cxn ang="0">
                  <a:pos x="35" y="6"/>
                </a:cxn>
                <a:cxn ang="0">
                  <a:pos x="42" y="3"/>
                </a:cxn>
                <a:cxn ang="0">
                  <a:pos x="50" y="2"/>
                </a:cxn>
                <a:cxn ang="0">
                  <a:pos x="57" y="0"/>
                </a:cxn>
                <a:cxn ang="0">
                  <a:pos x="60" y="0"/>
                </a:cxn>
              </a:cxnLst>
              <a:rect l="0" t="0" r="r" b="b"/>
              <a:pathLst>
                <a:path w="124" h="446">
                  <a:moveTo>
                    <a:pt x="60" y="0"/>
                  </a:moveTo>
                  <a:lnTo>
                    <a:pt x="69" y="36"/>
                  </a:lnTo>
                  <a:lnTo>
                    <a:pt x="76" y="74"/>
                  </a:lnTo>
                  <a:lnTo>
                    <a:pt x="84" y="115"/>
                  </a:lnTo>
                  <a:lnTo>
                    <a:pt x="91" y="154"/>
                  </a:lnTo>
                  <a:lnTo>
                    <a:pt x="97" y="195"/>
                  </a:lnTo>
                  <a:lnTo>
                    <a:pt x="104" y="233"/>
                  </a:lnTo>
                  <a:lnTo>
                    <a:pt x="110" y="270"/>
                  </a:lnTo>
                  <a:lnTo>
                    <a:pt x="114" y="301"/>
                  </a:lnTo>
                  <a:lnTo>
                    <a:pt x="118" y="328"/>
                  </a:lnTo>
                  <a:lnTo>
                    <a:pt x="121" y="348"/>
                  </a:lnTo>
                  <a:lnTo>
                    <a:pt x="122" y="362"/>
                  </a:lnTo>
                  <a:lnTo>
                    <a:pt x="124" y="366"/>
                  </a:lnTo>
                  <a:lnTo>
                    <a:pt x="60" y="446"/>
                  </a:lnTo>
                  <a:lnTo>
                    <a:pt x="0" y="367"/>
                  </a:lnTo>
                  <a:lnTo>
                    <a:pt x="7" y="335"/>
                  </a:lnTo>
                  <a:lnTo>
                    <a:pt x="12" y="300"/>
                  </a:lnTo>
                  <a:lnTo>
                    <a:pt x="16" y="260"/>
                  </a:lnTo>
                  <a:lnTo>
                    <a:pt x="21" y="220"/>
                  </a:lnTo>
                  <a:lnTo>
                    <a:pt x="25" y="181"/>
                  </a:lnTo>
                  <a:lnTo>
                    <a:pt x="28" y="141"/>
                  </a:lnTo>
                  <a:lnTo>
                    <a:pt x="31" y="105"/>
                  </a:lnTo>
                  <a:lnTo>
                    <a:pt x="32" y="72"/>
                  </a:lnTo>
                  <a:lnTo>
                    <a:pt x="33" y="45"/>
                  </a:lnTo>
                  <a:lnTo>
                    <a:pt x="35" y="24"/>
                  </a:lnTo>
                  <a:lnTo>
                    <a:pt x="35" y="10"/>
                  </a:lnTo>
                  <a:lnTo>
                    <a:pt x="35" y="6"/>
                  </a:lnTo>
                  <a:lnTo>
                    <a:pt x="42" y="3"/>
                  </a:lnTo>
                  <a:lnTo>
                    <a:pt x="50" y="2"/>
                  </a:lnTo>
                  <a:lnTo>
                    <a:pt x="57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DA1EA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1" name="Freeform 42"/>
            <p:cNvSpPr>
              <a:spLocks/>
            </p:cNvSpPr>
            <p:nvPr/>
          </p:nvSpPr>
          <p:spPr bwMode="auto">
            <a:xfrm>
              <a:off x="5608638" y="2632075"/>
              <a:ext cx="92075" cy="5683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8" y="5"/>
                </a:cxn>
                <a:cxn ang="0">
                  <a:pos x="14" y="15"/>
                </a:cxn>
                <a:cxn ang="0">
                  <a:pos x="20" y="30"/>
                </a:cxn>
                <a:cxn ang="0">
                  <a:pos x="28" y="53"/>
                </a:cxn>
                <a:cxn ang="0">
                  <a:pos x="37" y="80"/>
                </a:cxn>
                <a:cxn ang="0">
                  <a:pos x="44" y="113"/>
                </a:cxn>
                <a:cxn ang="0">
                  <a:pos x="51" y="150"/>
                </a:cxn>
                <a:cxn ang="0">
                  <a:pos x="56" y="192"/>
                </a:cxn>
                <a:cxn ang="0">
                  <a:pos x="58" y="239"/>
                </a:cxn>
                <a:cxn ang="0">
                  <a:pos x="58" y="290"/>
                </a:cxn>
                <a:cxn ang="0">
                  <a:pos x="52" y="345"/>
                </a:cxn>
                <a:cxn ang="0">
                  <a:pos x="28" y="352"/>
                </a:cxn>
                <a:cxn ang="0">
                  <a:pos x="0" y="358"/>
                </a:cxn>
                <a:cxn ang="0">
                  <a:pos x="0" y="358"/>
                </a:cxn>
                <a:cxn ang="0">
                  <a:pos x="3" y="338"/>
                </a:cxn>
                <a:cxn ang="0">
                  <a:pos x="7" y="317"/>
                </a:cxn>
                <a:cxn ang="0">
                  <a:pos x="10" y="297"/>
                </a:cxn>
                <a:cxn ang="0">
                  <a:pos x="13" y="280"/>
                </a:cxn>
                <a:cxn ang="0">
                  <a:pos x="15" y="270"/>
                </a:cxn>
                <a:cxn ang="0">
                  <a:pos x="24" y="225"/>
                </a:cxn>
                <a:cxn ang="0">
                  <a:pos x="30" y="184"/>
                </a:cxn>
                <a:cxn ang="0">
                  <a:pos x="31" y="146"/>
                </a:cxn>
                <a:cxn ang="0">
                  <a:pos x="30" y="112"/>
                </a:cxn>
                <a:cxn ang="0">
                  <a:pos x="25" y="81"/>
                </a:cxn>
                <a:cxn ang="0">
                  <a:pos x="21" y="53"/>
                </a:cxn>
                <a:cxn ang="0">
                  <a:pos x="14" y="26"/>
                </a:cxn>
                <a:cxn ang="0">
                  <a:pos x="7" y="0"/>
                </a:cxn>
              </a:cxnLst>
              <a:rect l="0" t="0" r="r" b="b"/>
              <a:pathLst>
                <a:path w="58" h="358">
                  <a:moveTo>
                    <a:pt x="7" y="0"/>
                  </a:moveTo>
                  <a:lnTo>
                    <a:pt x="8" y="5"/>
                  </a:lnTo>
                  <a:lnTo>
                    <a:pt x="14" y="15"/>
                  </a:lnTo>
                  <a:lnTo>
                    <a:pt x="20" y="30"/>
                  </a:lnTo>
                  <a:lnTo>
                    <a:pt x="28" y="53"/>
                  </a:lnTo>
                  <a:lnTo>
                    <a:pt x="37" y="80"/>
                  </a:lnTo>
                  <a:lnTo>
                    <a:pt x="44" y="113"/>
                  </a:lnTo>
                  <a:lnTo>
                    <a:pt x="51" y="150"/>
                  </a:lnTo>
                  <a:lnTo>
                    <a:pt x="56" y="192"/>
                  </a:lnTo>
                  <a:lnTo>
                    <a:pt x="58" y="239"/>
                  </a:lnTo>
                  <a:lnTo>
                    <a:pt x="58" y="290"/>
                  </a:lnTo>
                  <a:lnTo>
                    <a:pt x="52" y="345"/>
                  </a:lnTo>
                  <a:lnTo>
                    <a:pt x="28" y="352"/>
                  </a:lnTo>
                  <a:lnTo>
                    <a:pt x="0" y="358"/>
                  </a:lnTo>
                  <a:lnTo>
                    <a:pt x="0" y="358"/>
                  </a:lnTo>
                  <a:lnTo>
                    <a:pt x="3" y="338"/>
                  </a:lnTo>
                  <a:lnTo>
                    <a:pt x="7" y="317"/>
                  </a:lnTo>
                  <a:lnTo>
                    <a:pt x="10" y="297"/>
                  </a:lnTo>
                  <a:lnTo>
                    <a:pt x="13" y="280"/>
                  </a:lnTo>
                  <a:lnTo>
                    <a:pt x="15" y="270"/>
                  </a:lnTo>
                  <a:lnTo>
                    <a:pt x="24" y="225"/>
                  </a:lnTo>
                  <a:lnTo>
                    <a:pt x="30" y="184"/>
                  </a:lnTo>
                  <a:lnTo>
                    <a:pt x="31" y="146"/>
                  </a:lnTo>
                  <a:lnTo>
                    <a:pt x="30" y="112"/>
                  </a:lnTo>
                  <a:lnTo>
                    <a:pt x="25" y="81"/>
                  </a:lnTo>
                  <a:lnTo>
                    <a:pt x="21" y="53"/>
                  </a:lnTo>
                  <a:lnTo>
                    <a:pt x="14" y="2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8BCC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" name="Freeform 43"/>
            <p:cNvSpPr>
              <a:spLocks/>
            </p:cNvSpPr>
            <p:nvPr/>
          </p:nvSpPr>
          <p:spPr bwMode="auto">
            <a:xfrm>
              <a:off x="4803776" y="2652713"/>
              <a:ext cx="96838" cy="560388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46" y="38"/>
                </a:cxn>
                <a:cxn ang="0">
                  <a:pos x="38" y="81"/>
                </a:cxn>
                <a:cxn ang="0">
                  <a:pos x="34" y="129"/>
                </a:cxn>
                <a:cxn ang="0">
                  <a:pos x="33" y="177"/>
                </a:cxn>
                <a:cxn ang="0">
                  <a:pos x="33" y="225"/>
                </a:cxn>
                <a:cxn ang="0">
                  <a:pos x="38" y="267"/>
                </a:cxn>
                <a:cxn ang="0">
                  <a:pos x="43" y="295"/>
                </a:cxn>
                <a:cxn ang="0">
                  <a:pos x="48" y="321"/>
                </a:cxn>
                <a:cxn ang="0">
                  <a:pos x="54" y="340"/>
                </a:cxn>
                <a:cxn ang="0">
                  <a:pos x="61" y="353"/>
                </a:cxn>
                <a:cxn ang="0">
                  <a:pos x="30" y="347"/>
                </a:cxn>
                <a:cxn ang="0">
                  <a:pos x="2" y="342"/>
                </a:cxn>
                <a:cxn ang="0">
                  <a:pos x="2" y="342"/>
                </a:cxn>
                <a:cxn ang="0">
                  <a:pos x="0" y="285"/>
                </a:cxn>
                <a:cxn ang="0">
                  <a:pos x="2" y="233"/>
                </a:cxn>
                <a:cxn ang="0">
                  <a:pos x="6" y="186"/>
                </a:cxn>
                <a:cxn ang="0">
                  <a:pos x="12" y="144"/>
                </a:cxn>
                <a:cxn ang="0">
                  <a:pos x="19" y="107"/>
                </a:cxn>
                <a:cxn ang="0">
                  <a:pos x="27" y="75"/>
                </a:cxn>
                <a:cxn ang="0">
                  <a:pos x="34" y="50"/>
                </a:cxn>
                <a:cxn ang="0">
                  <a:pos x="41" y="28"/>
                </a:cxn>
                <a:cxn ang="0">
                  <a:pos x="48" y="13"/>
                </a:cxn>
                <a:cxn ang="0">
                  <a:pos x="51" y="3"/>
                </a:cxn>
                <a:cxn ang="0">
                  <a:pos x="53" y="0"/>
                </a:cxn>
              </a:cxnLst>
              <a:rect l="0" t="0" r="r" b="b"/>
              <a:pathLst>
                <a:path w="61" h="353">
                  <a:moveTo>
                    <a:pt x="53" y="0"/>
                  </a:moveTo>
                  <a:lnTo>
                    <a:pt x="46" y="38"/>
                  </a:lnTo>
                  <a:lnTo>
                    <a:pt x="38" y="81"/>
                  </a:lnTo>
                  <a:lnTo>
                    <a:pt x="34" y="129"/>
                  </a:lnTo>
                  <a:lnTo>
                    <a:pt x="33" y="177"/>
                  </a:lnTo>
                  <a:lnTo>
                    <a:pt x="33" y="225"/>
                  </a:lnTo>
                  <a:lnTo>
                    <a:pt x="38" y="267"/>
                  </a:lnTo>
                  <a:lnTo>
                    <a:pt x="43" y="295"/>
                  </a:lnTo>
                  <a:lnTo>
                    <a:pt x="48" y="321"/>
                  </a:lnTo>
                  <a:lnTo>
                    <a:pt x="54" y="340"/>
                  </a:lnTo>
                  <a:lnTo>
                    <a:pt x="61" y="353"/>
                  </a:lnTo>
                  <a:lnTo>
                    <a:pt x="30" y="347"/>
                  </a:lnTo>
                  <a:lnTo>
                    <a:pt x="2" y="342"/>
                  </a:lnTo>
                  <a:lnTo>
                    <a:pt x="2" y="342"/>
                  </a:lnTo>
                  <a:lnTo>
                    <a:pt x="0" y="285"/>
                  </a:lnTo>
                  <a:lnTo>
                    <a:pt x="2" y="233"/>
                  </a:lnTo>
                  <a:lnTo>
                    <a:pt x="6" y="186"/>
                  </a:lnTo>
                  <a:lnTo>
                    <a:pt x="12" y="144"/>
                  </a:lnTo>
                  <a:lnTo>
                    <a:pt x="19" y="107"/>
                  </a:lnTo>
                  <a:lnTo>
                    <a:pt x="27" y="75"/>
                  </a:lnTo>
                  <a:lnTo>
                    <a:pt x="34" y="50"/>
                  </a:lnTo>
                  <a:lnTo>
                    <a:pt x="41" y="28"/>
                  </a:lnTo>
                  <a:lnTo>
                    <a:pt x="48" y="13"/>
                  </a:lnTo>
                  <a:lnTo>
                    <a:pt x="51" y="3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8BCC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3" name="Freeform 46"/>
            <p:cNvSpPr>
              <a:spLocks/>
            </p:cNvSpPr>
            <p:nvPr/>
          </p:nvSpPr>
          <p:spPr bwMode="auto">
            <a:xfrm>
              <a:off x="5122863" y="1743075"/>
              <a:ext cx="263525" cy="139700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42" y="3"/>
                </a:cxn>
                <a:cxn ang="0">
                  <a:pos x="155" y="11"/>
                </a:cxn>
                <a:cxn ang="0">
                  <a:pos x="163" y="24"/>
                </a:cxn>
                <a:cxn ang="0">
                  <a:pos x="166" y="40"/>
                </a:cxn>
                <a:cxn ang="0">
                  <a:pos x="163" y="55"/>
                </a:cxn>
                <a:cxn ang="0">
                  <a:pos x="154" y="68"/>
                </a:cxn>
                <a:cxn ang="0">
                  <a:pos x="141" y="78"/>
                </a:cxn>
                <a:cxn ang="0">
                  <a:pos x="125" y="82"/>
                </a:cxn>
                <a:cxn ang="0">
                  <a:pos x="45" y="88"/>
                </a:cxn>
                <a:cxn ang="0">
                  <a:pos x="42" y="88"/>
                </a:cxn>
                <a:cxn ang="0">
                  <a:pos x="42" y="88"/>
                </a:cxn>
                <a:cxn ang="0">
                  <a:pos x="27" y="85"/>
                </a:cxn>
                <a:cxn ang="0">
                  <a:pos x="12" y="76"/>
                </a:cxn>
                <a:cxn ang="0">
                  <a:pos x="4" y="64"/>
                </a:cxn>
                <a:cxn ang="0">
                  <a:pos x="0" y="48"/>
                </a:cxn>
                <a:cxn ang="0">
                  <a:pos x="3" y="31"/>
                </a:cxn>
                <a:cxn ang="0">
                  <a:pos x="12" y="17"/>
                </a:cxn>
                <a:cxn ang="0">
                  <a:pos x="27" y="7"/>
                </a:cxn>
                <a:cxn ang="0">
                  <a:pos x="43" y="3"/>
                </a:cxn>
                <a:cxn ang="0">
                  <a:pos x="125" y="0"/>
                </a:cxn>
                <a:cxn ang="0">
                  <a:pos x="127" y="0"/>
                </a:cxn>
              </a:cxnLst>
              <a:rect l="0" t="0" r="r" b="b"/>
              <a:pathLst>
                <a:path w="166" h="88">
                  <a:moveTo>
                    <a:pt x="127" y="0"/>
                  </a:moveTo>
                  <a:lnTo>
                    <a:pt x="142" y="3"/>
                  </a:lnTo>
                  <a:lnTo>
                    <a:pt x="155" y="11"/>
                  </a:lnTo>
                  <a:lnTo>
                    <a:pt x="163" y="24"/>
                  </a:lnTo>
                  <a:lnTo>
                    <a:pt x="166" y="40"/>
                  </a:lnTo>
                  <a:lnTo>
                    <a:pt x="163" y="55"/>
                  </a:lnTo>
                  <a:lnTo>
                    <a:pt x="154" y="68"/>
                  </a:lnTo>
                  <a:lnTo>
                    <a:pt x="141" y="78"/>
                  </a:lnTo>
                  <a:lnTo>
                    <a:pt x="125" y="82"/>
                  </a:lnTo>
                  <a:lnTo>
                    <a:pt x="45" y="88"/>
                  </a:lnTo>
                  <a:lnTo>
                    <a:pt x="42" y="88"/>
                  </a:lnTo>
                  <a:lnTo>
                    <a:pt x="42" y="88"/>
                  </a:lnTo>
                  <a:lnTo>
                    <a:pt x="27" y="85"/>
                  </a:lnTo>
                  <a:lnTo>
                    <a:pt x="12" y="76"/>
                  </a:lnTo>
                  <a:lnTo>
                    <a:pt x="4" y="64"/>
                  </a:lnTo>
                  <a:lnTo>
                    <a:pt x="0" y="48"/>
                  </a:lnTo>
                  <a:lnTo>
                    <a:pt x="3" y="31"/>
                  </a:lnTo>
                  <a:lnTo>
                    <a:pt x="12" y="17"/>
                  </a:lnTo>
                  <a:lnTo>
                    <a:pt x="27" y="7"/>
                  </a:lnTo>
                  <a:lnTo>
                    <a:pt x="43" y="3"/>
                  </a:lnTo>
                  <a:lnTo>
                    <a:pt x="12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E3DC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4" name="Freeform 47"/>
            <p:cNvSpPr>
              <a:spLocks/>
            </p:cNvSpPr>
            <p:nvPr/>
          </p:nvSpPr>
          <p:spPr bwMode="auto">
            <a:xfrm>
              <a:off x="5114926" y="1736725"/>
              <a:ext cx="277813" cy="107950"/>
            </a:xfrm>
            <a:custGeom>
              <a:avLst/>
              <a:gdLst/>
              <a:ahLst/>
              <a:cxnLst>
                <a:cxn ang="0">
                  <a:pos x="130" y="0"/>
                </a:cxn>
                <a:cxn ang="0">
                  <a:pos x="149" y="3"/>
                </a:cxn>
                <a:cxn ang="0">
                  <a:pos x="163" y="13"/>
                </a:cxn>
                <a:cxn ang="0">
                  <a:pos x="173" y="27"/>
                </a:cxn>
                <a:cxn ang="0">
                  <a:pos x="175" y="44"/>
                </a:cxn>
                <a:cxn ang="0">
                  <a:pos x="174" y="45"/>
                </a:cxn>
                <a:cxn ang="0">
                  <a:pos x="173" y="47"/>
                </a:cxn>
                <a:cxn ang="0">
                  <a:pos x="171" y="48"/>
                </a:cxn>
                <a:cxn ang="0">
                  <a:pos x="170" y="47"/>
                </a:cxn>
                <a:cxn ang="0">
                  <a:pos x="168" y="45"/>
                </a:cxn>
                <a:cxn ang="0">
                  <a:pos x="167" y="44"/>
                </a:cxn>
                <a:cxn ang="0">
                  <a:pos x="166" y="30"/>
                </a:cxn>
                <a:cxn ang="0">
                  <a:pos x="157" y="18"/>
                </a:cxn>
                <a:cxn ang="0">
                  <a:pos x="146" y="10"/>
                </a:cxn>
                <a:cxn ang="0">
                  <a:pos x="130" y="8"/>
                </a:cxn>
                <a:cxn ang="0">
                  <a:pos x="50" y="11"/>
                </a:cxn>
                <a:cxn ang="0">
                  <a:pos x="33" y="14"/>
                </a:cxn>
                <a:cxn ang="0">
                  <a:pos x="20" y="24"/>
                </a:cxn>
                <a:cxn ang="0">
                  <a:pos x="12" y="37"/>
                </a:cxn>
                <a:cxn ang="0">
                  <a:pos x="9" y="52"/>
                </a:cxn>
                <a:cxn ang="0">
                  <a:pos x="9" y="58"/>
                </a:cxn>
                <a:cxn ang="0">
                  <a:pos x="10" y="62"/>
                </a:cxn>
                <a:cxn ang="0">
                  <a:pos x="10" y="65"/>
                </a:cxn>
                <a:cxn ang="0">
                  <a:pos x="10" y="66"/>
                </a:cxn>
                <a:cxn ang="0">
                  <a:pos x="9" y="68"/>
                </a:cxn>
                <a:cxn ang="0">
                  <a:pos x="6" y="68"/>
                </a:cxn>
                <a:cxn ang="0">
                  <a:pos x="5" y="66"/>
                </a:cxn>
                <a:cxn ang="0">
                  <a:pos x="3" y="65"/>
                </a:cxn>
                <a:cxn ang="0">
                  <a:pos x="2" y="59"/>
                </a:cxn>
                <a:cxn ang="0">
                  <a:pos x="0" y="52"/>
                </a:cxn>
                <a:cxn ang="0">
                  <a:pos x="5" y="34"/>
                </a:cxn>
                <a:cxn ang="0">
                  <a:pos x="15" y="18"/>
                </a:cxn>
                <a:cxn ang="0">
                  <a:pos x="30" y="7"/>
                </a:cxn>
                <a:cxn ang="0">
                  <a:pos x="48" y="3"/>
                </a:cxn>
                <a:cxn ang="0">
                  <a:pos x="130" y="0"/>
                </a:cxn>
              </a:cxnLst>
              <a:rect l="0" t="0" r="r" b="b"/>
              <a:pathLst>
                <a:path w="175" h="68">
                  <a:moveTo>
                    <a:pt x="130" y="0"/>
                  </a:moveTo>
                  <a:lnTo>
                    <a:pt x="149" y="3"/>
                  </a:lnTo>
                  <a:lnTo>
                    <a:pt x="163" y="13"/>
                  </a:lnTo>
                  <a:lnTo>
                    <a:pt x="173" y="27"/>
                  </a:lnTo>
                  <a:lnTo>
                    <a:pt x="175" y="44"/>
                  </a:lnTo>
                  <a:lnTo>
                    <a:pt x="174" y="45"/>
                  </a:lnTo>
                  <a:lnTo>
                    <a:pt x="173" y="47"/>
                  </a:lnTo>
                  <a:lnTo>
                    <a:pt x="171" y="48"/>
                  </a:lnTo>
                  <a:lnTo>
                    <a:pt x="170" y="47"/>
                  </a:lnTo>
                  <a:lnTo>
                    <a:pt x="168" y="45"/>
                  </a:lnTo>
                  <a:lnTo>
                    <a:pt x="167" y="44"/>
                  </a:lnTo>
                  <a:lnTo>
                    <a:pt x="166" y="30"/>
                  </a:lnTo>
                  <a:lnTo>
                    <a:pt x="157" y="18"/>
                  </a:lnTo>
                  <a:lnTo>
                    <a:pt x="146" y="10"/>
                  </a:lnTo>
                  <a:lnTo>
                    <a:pt x="130" y="8"/>
                  </a:lnTo>
                  <a:lnTo>
                    <a:pt x="50" y="11"/>
                  </a:lnTo>
                  <a:lnTo>
                    <a:pt x="33" y="14"/>
                  </a:lnTo>
                  <a:lnTo>
                    <a:pt x="20" y="24"/>
                  </a:lnTo>
                  <a:lnTo>
                    <a:pt x="12" y="37"/>
                  </a:lnTo>
                  <a:lnTo>
                    <a:pt x="9" y="52"/>
                  </a:lnTo>
                  <a:lnTo>
                    <a:pt x="9" y="58"/>
                  </a:lnTo>
                  <a:lnTo>
                    <a:pt x="10" y="62"/>
                  </a:lnTo>
                  <a:lnTo>
                    <a:pt x="10" y="65"/>
                  </a:lnTo>
                  <a:lnTo>
                    <a:pt x="10" y="66"/>
                  </a:lnTo>
                  <a:lnTo>
                    <a:pt x="9" y="68"/>
                  </a:lnTo>
                  <a:lnTo>
                    <a:pt x="6" y="68"/>
                  </a:lnTo>
                  <a:lnTo>
                    <a:pt x="5" y="66"/>
                  </a:lnTo>
                  <a:lnTo>
                    <a:pt x="3" y="65"/>
                  </a:lnTo>
                  <a:lnTo>
                    <a:pt x="2" y="59"/>
                  </a:lnTo>
                  <a:lnTo>
                    <a:pt x="0" y="52"/>
                  </a:lnTo>
                  <a:lnTo>
                    <a:pt x="5" y="34"/>
                  </a:lnTo>
                  <a:lnTo>
                    <a:pt x="15" y="18"/>
                  </a:lnTo>
                  <a:lnTo>
                    <a:pt x="30" y="7"/>
                  </a:lnTo>
                  <a:lnTo>
                    <a:pt x="48" y="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66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5" name="Freeform 48"/>
            <p:cNvSpPr>
              <a:spLocks/>
            </p:cNvSpPr>
            <p:nvPr/>
          </p:nvSpPr>
          <p:spPr bwMode="auto">
            <a:xfrm>
              <a:off x="5472113" y="1716088"/>
              <a:ext cx="228600" cy="134938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24" y="3"/>
                </a:cxn>
                <a:cxn ang="0">
                  <a:pos x="135" y="10"/>
                </a:cxn>
                <a:cxn ang="0">
                  <a:pos x="141" y="21"/>
                </a:cxn>
                <a:cxn ang="0">
                  <a:pos x="144" y="36"/>
                </a:cxn>
                <a:cxn ang="0">
                  <a:pos x="141" y="50"/>
                </a:cxn>
                <a:cxn ang="0">
                  <a:pos x="132" y="62"/>
                </a:cxn>
                <a:cxn ang="0">
                  <a:pos x="121" y="72"/>
                </a:cxn>
                <a:cxn ang="0">
                  <a:pos x="107" y="76"/>
                </a:cxn>
                <a:cxn ang="0">
                  <a:pos x="38" y="85"/>
                </a:cxn>
                <a:cxn ang="0">
                  <a:pos x="34" y="85"/>
                </a:cxn>
                <a:cxn ang="0">
                  <a:pos x="21" y="82"/>
                </a:cxn>
                <a:cxn ang="0">
                  <a:pos x="10" y="75"/>
                </a:cxn>
                <a:cxn ang="0">
                  <a:pos x="3" y="65"/>
                </a:cxn>
                <a:cxn ang="0">
                  <a:pos x="0" y="51"/>
                </a:cxn>
                <a:cxn ang="0">
                  <a:pos x="3" y="34"/>
                </a:cxn>
                <a:cxn ang="0">
                  <a:pos x="11" y="21"/>
                </a:cxn>
                <a:cxn ang="0">
                  <a:pos x="22" y="12"/>
                </a:cxn>
                <a:cxn ang="0">
                  <a:pos x="38" y="7"/>
                </a:cxn>
                <a:cxn ang="0">
                  <a:pos x="108" y="0"/>
                </a:cxn>
                <a:cxn ang="0">
                  <a:pos x="111" y="0"/>
                </a:cxn>
              </a:cxnLst>
              <a:rect l="0" t="0" r="r" b="b"/>
              <a:pathLst>
                <a:path w="144" h="85">
                  <a:moveTo>
                    <a:pt x="111" y="0"/>
                  </a:moveTo>
                  <a:lnTo>
                    <a:pt x="124" y="3"/>
                  </a:lnTo>
                  <a:lnTo>
                    <a:pt x="135" y="10"/>
                  </a:lnTo>
                  <a:lnTo>
                    <a:pt x="141" y="21"/>
                  </a:lnTo>
                  <a:lnTo>
                    <a:pt x="144" y="36"/>
                  </a:lnTo>
                  <a:lnTo>
                    <a:pt x="141" y="50"/>
                  </a:lnTo>
                  <a:lnTo>
                    <a:pt x="132" y="62"/>
                  </a:lnTo>
                  <a:lnTo>
                    <a:pt x="121" y="72"/>
                  </a:lnTo>
                  <a:lnTo>
                    <a:pt x="107" y="76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21" y="82"/>
                  </a:lnTo>
                  <a:lnTo>
                    <a:pt x="10" y="75"/>
                  </a:lnTo>
                  <a:lnTo>
                    <a:pt x="3" y="65"/>
                  </a:lnTo>
                  <a:lnTo>
                    <a:pt x="0" y="51"/>
                  </a:lnTo>
                  <a:lnTo>
                    <a:pt x="3" y="34"/>
                  </a:lnTo>
                  <a:lnTo>
                    <a:pt x="11" y="21"/>
                  </a:lnTo>
                  <a:lnTo>
                    <a:pt x="22" y="12"/>
                  </a:lnTo>
                  <a:lnTo>
                    <a:pt x="38" y="7"/>
                  </a:lnTo>
                  <a:lnTo>
                    <a:pt x="108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E3DC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6" name="Freeform 49"/>
            <p:cNvSpPr>
              <a:spLocks/>
            </p:cNvSpPr>
            <p:nvPr/>
          </p:nvSpPr>
          <p:spPr bwMode="auto">
            <a:xfrm>
              <a:off x="5465763" y="1709738"/>
              <a:ext cx="241300" cy="101600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27" y="1"/>
                </a:cxn>
                <a:cxn ang="0">
                  <a:pos x="139" y="10"/>
                </a:cxn>
                <a:cxn ang="0">
                  <a:pos x="149" y="23"/>
                </a:cxn>
                <a:cxn ang="0">
                  <a:pos x="152" y="40"/>
                </a:cxn>
                <a:cxn ang="0">
                  <a:pos x="151" y="45"/>
                </a:cxn>
                <a:cxn ang="0">
                  <a:pos x="149" y="51"/>
                </a:cxn>
                <a:cxn ang="0">
                  <a:pos x="149" y="52"/>
                </a:cxn>
                <a:cxn ang="0">
                  <a:pos x="146" y="54"/>
                </a:cxn>
                <a:cxn ang="0">
                  <a:pos x="145" y="54"/>
                </a:cxn>
                <a:cxn ang="0">
                  <a:pos x="144" y="52"/>
                </a:cxn>
                <a:cxn ang="0">
                  <a:pos x="142" y="51"/>
                </a:cxn>
                <a:cxn ang="0">
                  <a:pos x="142" y="49"/>
                </a:cxn>
                <a:cxn ang="0">
                  <a:pos x="144" y="44"/>
                </a:cxn>
                <a:cxn ang="0">
                  <a:pos x="144" y="40"/>
                </a:cxn>
                <a:cxn ang="0">
                  <a:pos x="142" y="25"/>
                </a:cxn>
                <a:cxn ang="0">
                  <a:pos x="135" y="16"/>
                </a:cxn>
                <a:cxn ang="0">
                  <a:pos x="129" y="11"/>
                </a:cxn>
                <a:cxn ang="0">
                  <a:pos x="125" y="10"/>
                </a:cxn>
                <a:cxn ang="0">
                  <a:pos x="120" y="9"/>
                </a:cxn>
                <a:cxn ang="0">
                  <a:pos x="112" y="9"/>
                </a:cxn>
                <a:cxn ang="0">
                  <a:pos x="42" y="14"/>
                </a:cxn>
                <a:cxn ang="0">
                  <a:pos x="29" y="18"/>
                </a:cxn>
                <a:cxn ang="0">
                  <a:pos x="18" y="28"/>
                </a:cxn>
                <a:cxn ang="0">
                  <a:pos x="9" y="40"/>
                </a:cxn>
                <a:cxn ang="0">
                  <a:pos x="8" y="55"/>
                </a:cxn>
                <a:cxn ang="0">
                  <a:pos x="8" y="59"/>
                </a:cxn>
                <a:cxn ang="0">
                  <a:pos x="8" y="61"/>
                </a:cxn>
                <a:cxn ang="0">
                  <a:pos x="7" y="62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1" y="62"/>
                </a:cxn>
                <a:cxn ang="0">
                  <a:pos x="0" y="61"/>
                </a:cxn>
                <a:cxn ang="0">
                  <a:pos x="0" y="55"/>
                </a:cxn>
                <a:cxn ang="0">
                  <a:pos x="2" y="37"/>
                </a:cxn>
                <a:cxn ang="0">
                  <a:pos x="12" y="23"/>
                </a:cxn>
                <a:cxn ang="0">
                  <a:pos x="25" y="11"/>
                </a:cxn>
                <a:cxn ang="0">
                  <a:pos x="42" y="7"/>
                </a:cxn>
                <a:cxn ang="0">
                  <a:pos x="112" y="0"/>
                </a:cxn>
              </a:cxnLst>
              <a:rect l="0" t="0" r="r" b="b"/>
              <a:pathLst>
                <a:path w="152" h="64">
                  <a:moveTo>
                    <a:pt x="112" y="0"/>
                  </a:moveTo>
                  <a:lnTo>
                    <a:pt x="127" y="1"/>
                  </a:lnTo>
                  <a:lnTo>
                    <a:pt x="139" y="10"/>
                  </a:lnTo>
                  <a:lnTo>
                    <a:pt x="149" y="23"/>
                  </a:lnTo>
                  <a:lnTo>
                    <a:pt x="152" y="40"/>
                  </a:lnTo>
                  <a:lnTo>
                    <a:pt x="151" y="45"/>
                  </a:lnTo>
                  <a:lnTo>
                    <a:pt x="149" y="51"/>
                  </a:lnTo>
                  <a:lnTo>
                    <a:pt x="149" y="52"/>
                  </a:lnTo>
                  <a:lnTo>
                    <a:pt x="146" y="54"/>
                  </a:lnTo>
                  <a:lnTo>
                    <a:pt x="145" y="54"/>
                  </a:lnTo>
                  <a:lnTo>
                    <a:pt x="144" y="52"/>
                  </a:lnTo>
                  <a:lnTo>
                    <a:pt x="142" y="51"/>
                  </a:lnTo>
                  <a:lnTo>
                    <a:pt x="142" y="49"/>
                  </a:lnTo>
                  <a:lnTo>
                    <a:pt x="144" y="44"/>
                  </a:lnTo>
                  <a:lnTo>
                    <a:pt x="144" y="40"/>
                  </a:lnTo>
                  <a:lnTo>
                    <a:pt x="142" y="25"/>
                  </a:lnTo>
                  <a:lnTo>
                    <a:pt x="135" y="16"/>
                  </a:lnTo>
                  <a:lnTo>
                    <a:pt x="129" y="11"/>
                  </a:lnTo>
                  <a:lnTo>
                    <a:pt x="125" y="10"/>
                  </a:lnTo>
                  <a:lnTo>
                    <a:pt x="120" y="9"/>
                  </a:lnTo>
                  <a:lnTo>
                    <a:pt x="112" y="9"/>
                  </a:lnTo>
                  <a:lnTo>
                    <a:pt x="42" y="14"/>
                  </a:lnTo>
                  <a:lnTo>
                    <a:pt x="29" y="18"/>
                  </a:lnTo>
                  <a:lnTo>
                    <a:pt x="18" y="28"/>
                  </a:lnTo>
                  <a:lnTo>
                    <a:pt x="9" y="40"/>
                  </a:lnTo>
                  <a:lnTo>
                    <a:pt x="8" y="55"/>
                  </a:lnTo>
                  <a:lnTo>
                    <a:pt x="8" y="59"/>
                  </a:lnTo>
                  <a:lnTo>
                    <a:pt x="8" y="61"/>
                  </a:lnTo>
                  <a:lnTo>
                    <a:pt x="7" y="62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1" y="62"/>
                  </a:lnTo>
                  <a:lnTo>
                    <a:pt x="0" y="61"/>
                  </a:lnTo>
                  <a:lnTo>
                    <a:pt x="0" y="55"/>
                  </a:lnTo>
                  <a:lnTo>
                    <a:pt x="2" y="37"/>
                  </a:lnTo>
                  <a:lnTo>
                    <a:pt x="12" y="23"/>
                  </a:lnTo>
                  <a:lnTo>
                    <a:pt x="25" y="11"/>
                  </a:lnTo>
                  <a:lnTo>
                    <a:pt x="42" y="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66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7" name="Freeform 50"/>
            <p:cNvSpPr>
              <a:spLocks/>
            </p:cNvSpPr>
            <p:nvPr/>
          </p:nvSpPr>
          <p:spPr bwMode="auto">
            <a:xfrm>
              <a:off x="5380038" y="1765300"/>
              <a:ext cx="93663" cy="3333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47" y="3"/>
                </a:cxn>
                <a:cxn ang="0">
                  <a:pos x="59" y="13"/>
                </a:cxn>
                <a:cxn ang="0">
                  <a:pos x="54" y="19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38" y="9"/>
                </a:cxn>
                <a:cxn ang="0">
                  <a:pos x="32" y="7"/>
                </a:cxn>
                <a:cxn ang="0">
                  <a:pos x="23" y="10"/>
                </a:cxn>
                <a:cxn ang="0">
                  <a:pos x="14" y="14"/>
                </a:cxn>
                <a:cxn ang="0">
                  <a:pos x="8" y="20"/>
                </a:cxn>
                <a:cxn ang="0">
                  <a:pos x="6" y="21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10" y="7"/>
                </a:cxn>
                <a:cxn ang="0">
                  <a:pos x="20" y="2"/>
                </a:cxn>
                <a:cxn ang="0">
                  <a:pos x="32" y="0"/>
                </a:cxn>
              </a:cxnLst>
              <a:rect l="0" t="0" r="r" b="b"/>
              <a:pathLst>
                <a:path w="59" h="21">
                  <a:moveTo>
                    <a:pt x="32" y="0"/>
                  </a:moveTo>
                  <a:lnTo>
                    <a:pt x="47" y="3"/>
                  </a:lnTo>
                  <a:lnTo>
                    <a:pt x="59" y="13"/>
                  </a:lnTo>
                  <a:lnTo>
                    <a:pt x="54" y="19"/>
                  </a:lnTo>
                  <a:lnTo>
                    <a:pt x="48" y="14"/>
                  </a:lnTo>
                  <a:lnTo>
                    <a:pt x="44" y="10"/>
                  </a:lnTo>
                  <a:lnTo>
                    <a:pt x="38" y="9"/>
                  </a:lnTo>
                  <a:lnTo>
                    <a:pt x="32" y="7"/>
                  </a:lnTo>
                  <a:lnTo>
                    <a:pt x="23" y="10"/>
                  </a:lnTo>
                  <a:lnTo>
                    <a:pt x="14" y="14"/>
                  </a:lnTo>
                  <a:lnTo>
                    <a:pt x="8" y="20"/>
                  </a:lnTo>
                  <a:lnTo>
                    <a:pt x="6" y="21"/>
                  </a:lnTo>
                  <a:lnTo>
                    <a:pt x="0" y="17"/>
                  </a:lnTo>
                  <a:lnTo>
                    <a:pt x="3" y="13"/>
                  </a:lnTo>
                  <a:lnTo>
                    <a:pt x="10" y="7"/>
                  </a:lnTo>
                  <a:lnTo>
                    <a:pt x="2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66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8" name="Freeform 51"/>
            <p:cNvSpPr>
              <a:spLocks/>
            </p:cNvSpPr>
            <p:nvPr/>
          </p:nvSpPr>
          <p:spPr bwMode="auto">
            <a:xfrm>
              <a:off x="5211763" y="1749425"/>
              <a:ext cx="168275" cy="4603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72" y="0"/>
                </a:cxn>
                <a:cxn ang="0">
                  <a:pos x="76" y="0"/>
                </a:cxn>
                <a:cxn ang="0">
                  <a:pos x="82" y="2"/>
                </a:cxn>
                <a:cxn ang="0">
                  <a:pos x="88" y="3"/>
                </a:cxn>
                <a:cxn ang="0">
                  <a:pos x="93" y="7"/>
                </a:cxn>
                <a:cxn ang="0">
                  <a:pos x="98" y="12"/>
                </a:cxn>
                <a:cxn ang="0">
                  <a:pos x="100" y="16"/>
                </a:cxn>
                <a:cxn ang="0">
                  <a:pos x="103" y="20"/>
                </a:cxn>
                <a:cxn ang="0">
                  <a:pos x="105" y="26"/>
                </a:cxn>
                <a:cxn ang="0">
                  <a:pos x="106" y="29"/>
                </a:cxn>
                <a:cxn ang="0">
                  <a:pos x="105" y="27"/>
                </a:cxn>
                <a:cxn ang="0">
                  <a:pos x="100" y="20"/>
                </a:cxn>
                <a:cxn ang="0">
                  <a:pos x="90" y="13"/>
                </a:cxn>
                <a:cxn ang="0">
                  <a:pos x="76" y="7"/>
                </a:cxn>
                <a:cxn ang="0">
                  <a:pos x="65" y="6"/>
                </a:cxn>
                <a:cxn ang="0">
                  <a:pos x="50" y="5"/>
                </a:cxn>
                <a:cxn ang="0">
                  <a:pos x="33" y="3"/>
                </a:cxn>
                <a:cxn ang="0">
                  <a:pos x="17" y="3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4" y="2"/>
                </a:cxn>
                <a:cxn ang="0">
                  <a:pos x="16" y="2"/>
                </a:cxn>
                <a:cxn ang="0">
                  <a:pos x="31" y="0"/>
                </a:cxn>
                <a:cxn ang="0">
                  <a:pos x="47" y="0"/>
                </a:cxn>
                <a:cxn ang="0">
                  <a:pos x="62" y="0"/>
                </a:cxn>
              </a:cxnLst>
              <a:rect l="0" t="0" r="r" b="b"/>
              <a:pathLst>
                <a:path w="106" h="29">
                  <a:moveTo>
                    <a:pt x="62" y="0"/>
                  </a:moveTo>
                  <a:lnTo>
                    <a:pt x="72" y="0"/>
                  </a:lnTo>
                  <a:lnTo>
                    <a:pt x="76" y="0"/>
                  </a:lnTo>
                  <a:lnTo>
                    <a:pt x="82" y="2"/>
                  </a:lnTo>
                  <a:lnTo>
                    <a:pt x="88" y="3"/>
                  </a:lnTo>
                  <a:lnTo>
                    <a:pt x="93" y="7"/>
                  </a:lnTo>
                  <a:lnTo>
                    <a:pt x="98" y="12"/>
                  </a:lnTo>
                  <a:lnTo>
                    <a:pt x="100" y="16"/>
                  </a:lnTo>
                  <a:lnTo>
                    <a:pt x="103" y="20"/>
                  </a:lnTo>
                  <a:lnTo>
                    <a:pt x="105" y="26"/>
                  </a:lnTo>
                  <a:lnTo>
                    <a:pt x="106" y="29"/>
                  </a:lnTo>
                  <a:lnTo>
                    <a:pt x="105" y="27"/>
                  </a:lnTo>
                  <a:lnTo>
                    <a:pt x="100" y="20"/>
                  </a:lnTo>
                  <a:lnTo>
                    <a:pt x="90" y="13"/>
                  </a:lnTo>
                  <a:lnTo>
                    <a:pt x="76" y="7"/>
                  </a:lnTo>
                  <a:lnTo>
                    <a:pt x="65" y="6"/>
                  </a:lnTo>
                  <a:lnTo>
                    <a:pt x="50" y="5"/>
                  </a:lnTo>
                  <a:lnTo>
                    <a:pt x="33" y="3"/>
                  </a:lnTo>
                  <a:lnTo>
                    <a:pt x="17" y="3"/>
                  </a:lnTo>
                  <a:lnTo>
                    <a:pt x="4" y="3"/>
                  </a:lnTo>
                  <a:lnTo>
                    <a:pt x="0" y="3"/>
                  </a:lnTo>
                  <a:lnTo>
                    <a:pt x="4" y="2"/>
                  </a:lnTo>
                  <a:lnTo>
                    <a:pt x="16" y="2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" name="Freeform 52"/>
            <p:cNvSpPr>
              <a:spLocks/>
            </p:cNvSpPr>
            <p:nvPr/>
          </p:nvSpPr>
          <p:spPr bwMode="auto">
            <a:xfrm>
              <a:off x="5564188" y="1724025"/>
              <a:ext cx="130175" cy="444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8" y="0"/>
                </a:cxn>
                <a:cxn ang="0">
                  <a:pos x="65" y="1"/>
                </a:cxn>
                <a:cxn ang="0">
                  <a:pos x="72" y="5"/>
                </a:cxn>
                <a:cxn ang="0">
                  <a:pos x="79" y="14"/>
                </a:cxn>
                <a:cxn ang="0">
                  <a:pos x="82" y="28"/>
                </a:cxn>
                <a:cxn ang="0">
                  <a:pos x="80" y="25"/>
                </a:cxn>
                <a:cxn ang="0">
                  <a:pos x="77" y="18"/>
                </a:cxn>
                <a:cxn ang="0">
                  <a:pos x="70" y="11"/>
                </a:cxn>
                <a:cxn ang="0">
                  <a:pos x="59" y="5"/>
                </a:cxn>
                <a:cxn ang="0">
                  <a:pos x="50" y="5"/>
                </a:cxn>
                <a:cxn ang="0">
                  <a:pos x="39" y="4"/>
                </a:cxn>
                <a:cxn ang="0">
                  <a:pos x="25" y="4"/>
                </a:cxn>
                <a:cxn ang="0">
                  <a:pos x="12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9" y="0"/>
                </a:cxn>
                <a:cxn ang="0">
                  <a:pos x="52" y="0"/>
                </a:cxn>
              </a:cxnLst>
              <a:rect l="0" t="0" r="r" b="b"/>
              <a:pathLst>
                <a:path w="82" h="28">
                  <a:moveTo>
                    <a:pt x="52" y="0"/>
                  </a:moveTo>
                  <a:lnTo>
                    <a:pt x="58" y="0"/>
                  </a:lnTo>
                  <a:lnTo>
                    <a:pt x="65" y="1"/>
                  </a:lnTo>
                  <a:lnTo>
                    <a:pt x="72" y="5"/>
                  </a:lnTo>
                  <a:lnTo>
                    <a:pt x="79" y="14"/>
                  </a:lnTo>
                  <a:lnTo>
                    <a:pt x="82" y="28"/>
                  </a:lnTo>
                  <a:lnTo>
                    <a:pt x="80" y="25"/>
                  </a:lnTo>
                  <a:lnTo>
                    <a:pt x="77" y="18"/>
                  </a:lnTo>
                  <a:lnTo>
                    <a:pt x="70" y="11"/>
                  </a:lnTo>
                  <a:lnTo>
                    <a:pt x="59" y="5"/>
                  </a:lnTo>
                  <a:lnTo>
                    <a:pt x="50" y="5"/>
                  </a:lnTo>
                  <a:lnTo>
                    <a:pt x="39" y="4"/>
                  </a:lnTo>
                  <a:lnTo>
                    <a:pt x="25" y="4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49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6517631" y="3622611"/>
            <a:ext cx="1346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481" name="TextBox 480"/>
          <p:cNvSpPr txBox="1"/>
          <p:nvPr/>
        </p:nvSpPr>
        <p:spPr>
          <a:xfrm>
            <a:off x="7854167" y="3622611"/>
            <a:ext cx="1346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sp>
        <p:nvSpPr>
          <p:cNvPr id="493" name="TextBox 492"/>
          <p:cNvSpPr txBox="1"/>
          <p:nvPr/>
        </p:nvSpPr>
        <p:spPr>
          <a:xfrm>
            <a:off x="5025690" y="992070"/>
            <a:ext cx="17544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</a:p>
        </p:txBody>
      </p:sp>
      <p:grpSp>
        <p:nvGrpSpPr>
          <p:cNvPr id="347" name="Group 346"/>
          <p:cNvGrpSpPr/>
          <p:nvPr/>
        </p:nvGrpSpPr>
        <p:grpSpPr>
          <a:xfrm>
            <a:off x="5629387" y="1373852"/>
            <a:ext cx="723301" cy="1102112"/>
            <a:chOff x="6700838" y="2600325"/>
            <a:chExt cx="1773237" cy="2701926"/>
          </a:xfrm>
        </p:grpSpPr>
        <p:sp>
          <p:nvSpPr>
            <p:cNvPr id="348" name="Freeform 23"/>
            <p:cNvSpPr>
              <a:spLocks/>
            </p:cNvSpPr>
            <p:nvPr/>
          </p:nvSpPr>
          <p:spPr bwMode="auto">
            <a:xfrm>
              <a:off x="7232650" y="4124325"/>
              <a:ext cx="777875" cy="1177925"/>
            </a:xfrm>
            <a:custGeom>
              <a:avLst/>
              <a:gdLst/>
              <a:ahLst/>
              <a:cxnLst>
                <a:cxn ang="0">
                  <a:pos x="412" y="0"/>
                </a:cxn>
                <a:cxn ang="0">
                  <a:pos x="434" y="11"/>
                </a:cxn>
                <a:cxn ang="0">
                  <a:pos x="447" y="15"/>
                </a:cxn>
                <a:cxn ang="0">
                  <a:pos x="458" y="17"/>
                </a:cxn>
                <a:cxn ang="0">
                  <a:pos x="490" y="733"/>
                </a:cxn>
                <a:cxn ang="0">
                  <a:pos x="413" y="738"/>
                </a:cxn>
                <a:cxn ang="0">
                  <a:pos x="324" y="740"/>
                </a:cxn>
                <a:cxn ang="0">
                  <a:pos x="223" y="742"/>
                </a:cxn>
                <a:cxn ang="0">
                  <a:pos x="151" y="742"/>
                </a:cxn>
                <a:cxn ang="0">
                  <a:pos x="84" y="740"/>
                </a:cxn>
                <a:cxn ang="0">
                  <a:pos x="0" y="34"/>
                </a:cxn>
                <a:cxn ang="0">
                  <a:pos x="17" y="19"/>
                </a:cxn>
                <a:cxn ang="0">
                  <a:pos x="93" y="19"/>
                </a:cxn>
                <a:cxn ang="0">
                  <a:pos x="147" y="17"/>
                </a:cxn>
                <a:cxn ang="0">
                  <a:pos x="209" y="15"/>
                </a:cxn>
                <a:cxn ang="0">
                  <a:pos x="274" y="11"/>
                </a:cxn>
                <a:cxn ang="0">
                  <a:pos x="343" y="7"/>
                </a:cxn>
                <a:cxn ang="0">
                  <a:pos x="412" y="0"/>
                </a:cxn>
              </a:cxnLst>
              <a:rect l="0" t="0" r="r" b="b"/>
              <a:pathLst>
                <a:path w="490" h="742">
                  <a:moveTo>
                    <a:pt x="412" y="0"/>
                  </a:moveTo>
                  <a:lnTo>
                    <a:pt x="434" y="11"/>
                  </a:lnTo>
                  <a:lnTo>
                    <a:pt x="447" y="15"/>
                  </a:lnTo>
                  <a:lnTo>
                    <a:pt x="458" y="17"/>
                  </a:lnTo>
                  <a:lnTo>
                    <a:pt x="490" y="733"/>
                  </a:lnTo>
                  <a:lnTo>
                    <a:pt x="413" y="738"/>
                  </a:lnTo>
                  <a:lnTo>
                    <a:pt x="324" y="740"/>
                  </a:lnTo>
                  <a:lnTo>
                    <a:pt x="223" y="742"/>
                  </a:lnTo>
                  <a:lnTo>
                    <a:pt x="151" y="742"/>
                  </a:lnTo>
                  <a:lnTo>
                    <a:pt x="84" y="740"/>
                  </a:lnTo>
                  <a:lnTo>
                    <a:pt x="0" y="34"/>
                  </a:lnTo>
                  <a:lnTo>
                    <a:pt x="17" y="19"/>
                  </a:lnTo>
                  <a:lnTo>
                    <a:pt x="93" y="19"/>
                  </a:lnTo>
                  <a:lnTo>
                    <a:pt x="147" y="17"/>
                  </a:lnTo>
                  <a:lnTo>
                    <a:pt x="209" y="15"/>
                  </a:lnTo>
                  <a:lnTo>
                    <a:pt x="274" y="11"/>
                  </a:lnTo>
                  <a:lnTo>
                    <a:pt x="343" y="7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E2F9F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9" name="Freeform 24"/>
            <p:cNvSpPr>
              <a:spLocks/>
            </p:cNvSpPr>
            <p:nvPr/>
          </p:nvSpPr>
          <p:spPr bwMode="auto">
            <a:xfrm>
              <a:off x="7253288" y="4144963"/>
              <a:ext cx="339725" cy="263525"/>
            </a:xfrm>
            <a:custGeom>
              <a:avLst/>
              <a:gdLst/>
              <a:ahLst/>
              <a:cxnLst>
                <a:cxn ang="0">
                  <a:pos x="214" y="0"/>
                </a:cxn>
                <a:cxn ang="0">
                  <a:pos x="132" y="166"/>
                </a:cxn>
                <a:cxn ang="0">
                  <a:pos x="117" y="158"/>
                </a:cxn>
                <a:cxn ang="0">
                  <a:pos x="99" y="147"/>
                </a:cxn>
                <a:cxn ang="0">
                  <a:pos x="78" y="131"/>
                </a:cxn>
                <a:cxn ang="0">
                  <a:pos x="54" y="106"/>
                </a:cxn>
                <a:cxn ang="0">
                  <a:pos x="45" y="93"/>
                </a:cxn>
                <a:cxn ang="0">
                  <a:pos x="34" y="75"/>
                </a:cxn>
                <a:cxn ang="0">
                  <a:pos x="15" y="37"/>
                </a:cxn>
                <a:cxn ang="0">
                  <a:pos x="7" y="21"/>
                </a:cxn>
                <a:cxn ang="0">
                  <a:pos x="2" y="7"/>
                </a:cxn>
                <a:cxn ang="0">
                  <a:pos x="0" y="4"/>
                </a:cxn>
                <a:cxn ang="0">
                  <a:pos x="28" y="11"/>
                </a:cxn>
                <a:cxn ang="0">
                  <a:pos x="63" y="13"/>
                </a:cxn>
                <a:cxn ang="0">
                  <a:pos x="108" y="11"/>
                </a:cxn>
                <a:cxn ang="0">
                  <a:pos x="158" y="7"/>
                </a:cxn>
                <a:cxn ang="0">
                  <a:pos x="214" y="0"/>
                </a:cxn>
              </a:cxnLst>
              <a:rect l="0" t="0" r="r" b="b"/>
              <a:pathLst>
                <a:path w="214" h="166">
                  <a:moveTo>
                    <a:pt x="214" y="0"/>
                  </a:moveTo>
                  <a:lnTo>
                    <a:pt x="132" y="166"/>
                  </a:lnTo>
                  <a:lnTo>
                    <a:pt x="117" y="158"/>
                  </a:lnTo>
                  <a:lnTo>
                    <a:pt x="99" y="147"/>
                  </a:lnTo>
                  <a:lnTo>
                    <a:pt x="78" y="131"/>
                  </a:lnTo>
                  <a:lnTo>
                    <a:pt x="54" y="106"/>
                  </a:lnTo>
                  <a:lnTo>
                    <a:pt x="45" y="93"/>
                  </a:lnTo>
                  <a:lnTo>
                    <a:pt x="34" y="75"/>
                  </a:lnTo>
                  <a:lnTo>
                    <a:pt x="15" y="37"/>
                  </a:lnTo>
                  <a:lnTo>
                    <a:pt x="7" y="21"/>
                  </a:lnTo>
                  <a:lnTo>
                    <a:pt x="2" y="7"/>
                  </a:lnTo>
                  <a:lnTo>
                    <a:pt x="0" y="4"/>
                  </a:lnTo>
                  <a:lnTo>
                    <a:pt x="28" y="11"/>
                  </a:lnTo>
                  <a:lnTo>
                    <a:pt x="63" y="13"/>
                  </a:lnTo>
                  <a:lnTo>
                    <a:pt x="108" y="11"/>
                  </a:lnTo>
                  <a:lnTo>
                    <a:pt x="158" y="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0" name="Freeform 25"/>
            <p:cNvSpPr>
              <a:spLocks/>
            </p:cNvSpPr>
            <p:nvPr/>
          </p:nvSpPr>
          <p:spPr bwMode="auto">
            <a:xfrm>
              <a:off x="6777038" y="2600325"/>
              <a:ext cx="1409700" cy="1363663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79" y="3"/>
                </a:cxn>
                <a:cxn ang="0">
                  <a:pos x="544" y="16"/>
                </a:cxn>
                <a:cxn ang="0">
                  <a:pos x="607" y="37"/>
                </a:cxn>
                <a:cxn ang="0">
                  <a:pos x="663" y="65"/>
                </a:cxn>
                <a:cxn ang="0">
                  <a:pos x="712" y="102"/>
                </a:cxn>
                <a:cxn ang="0">
                  <a:pos x="756" y="145"/>
                </a:cxn>
                <a:cxn ang="0">
                  <a:pos x="793" y="194"/>
                </a:cxn>
                <a:cxn ang="0">
                  <a:pos x="825" y="246"/>
                </a:cxn>
                <a:cxn ang="0">
                  <a:pos x="851" y="302"/>
                </a:cxn>
                <a:cxn ang="0">
                  <a:pos x="870" y="358"/>
                </a:cxn>
                <a:cxn ang="0">
                  <a:pos x="883" y="417"/>
                </a:cxn>
                <a:cxn ang="0">
                  <a:pos x="888" y="473"/>
                </a:cxn>
                <a:cxn ang="0">
                  <a:pos x="888" y="529"/>
                </a:cxn>
                <a:cxn ang="0">
                  <a:pos x="879" y="581"/>
                </a:cxn>
                <a:cxn ang="0">
                  <a:pos x="864" y="630"/>
                </a:cxn>
                <a:cxn ang="0">
                  <a:pos x="836" y="684"/>
                </a:cxn>
                <a:cxn ang="0">
                  <a:pos x="801" y="731"/>
                </a:cxn>
                <a:cxn ang="0">
                  <a:pos x="760" y="770"/>
                </a:cxn>
                <a:cxn ang="0">
                  <a:pos x="713" y="803"/>
                </a:cxn>
                <a:cxn ang="0">
                  <a:pos x="661" y="828"/>
                </a:cxn>
                <a:cxn ang="0">
                  <a:pos x="605" y="846"/>
                </a:cxn>
                <a:cxn ang="0">
                  <a:pos x="548" y="856"/>
                </a:cxn>
                <a:cxn ang="0">
                  <a:pos x="486" y="859"/>
                </a:cxn>
                <a:cxn ang="0">
                  <a:pos x="423" y="854"/>
                </a:cxn>
                <a:cxn ang="0">
                  <a:pos x="360" y="841"/>
                </a:cxn>
                <a:cxn ang="0">
                  <a:pos x="296" y="818"/>
                </a:cxn>
                <a:cxn ang="0">
                  <a:pos x="235" y="788"/>
                </a:cxn>
                <a:cxn ang="0">
                  <a:pos x="181" y="751"/>
                </a:cxn>
                <a:cxn ang="0">
                  <a:pos x="132" y="708"/>
                </a:cxn>
                <a:cxn ang="0">
                  <a:pos x="90" y="660"/>
                </a:cxn>
                <a:cxn ang="0">
                  <a:pos x="56" y="608"/>
                </a:cxn>
                <a:cxn ang="0">
                  <a:pos x="30" y="552"/>
                </a:cxn>
                <a:cxn ang="0">
                  <a:pos x="11" y="494"/>
                </a:cxn>
                <a:cxn ang="0">
                  <a:pos x="2" y="434"/>
                </a:cxn>
                <a:cxn ang="0">
                  <a:pos x="0" y="373"/>
                </a:cxn>
                <a:cxn ang="0">
                  <a:pos x="10" y="311"/>
                </a:cxn>
                <a:cxn ang="0">
                  <a:pos x="30" y="249"/>
                </a:cxn>
                <a:cxn ang="0">
                  <a:pos x="58" y="194"/>
                </a:cxn>
                <a:cxn ang="0">
                  <a:pos x="95" y="143"/>
                </a:cxn>
                <a:cxn ang="0">
                  <a:pos x="138" y="100"/>
                </a:cxn>
                <a:cxn ang="0">
                  <a:pos x="185" y="65"/>
                </a:cxn>
                <a:cxn ang="0">
                  <a:pos x="239" y="37"/>
                </a:cxn>
                <a:cxn ang="0">
                  <a:pos x="294" y="16"/>
                </a:cxn>
                <a:cxn ang="0">
                  <a:pos x="354" y="3"/>
                </a:cxn>
                <a:cxn ang="0">
                  <a:pos x="415" y="0"/>
                </a:cxn>
              </a:cxnLst>
              <a:rect l="0" t="0" r="r" b="b"/>
              <a:pathLst>
                <a:path w="888" h="859">
                  <a:moveTo>
                    <a:pt x="415" y="0"/>
                  </a:moveTo>
                  <a:lnTo>
                    <a:pt x="479" y="3"/>
                  </a:lnTo>
                  <a:lnTo>
                    <a:pt x="544" y="16"/>
                  </a:lnTo>
                  <a:lnTo>
                    <a:pt x="607" y="37"/>
                  </a:lnTo>
                  <a:lnTo>
                    <a:pt x="663" y="65"/>
                  </a:lnTo>
                  <a:lnTo>
                    <a:pt x="712" y="102"/>
                  </a:lnTo>
                  <a:lnTo>
                    <a:pt x="756" y="145"/>
                  </a:lnTo>
                  <a:lnTo>
                    <a:pt x="793" y="194"/>
                  </a:lnTo>
                  <a:lnTo>
                    <a:pt x="825" y="246"/>
                  </a:lnTo>
                  <a:lnTo>
                    <a:pt x="851" y="302"/>
                  </a:lnTo>
                  <a:lnTo>
                    <a:pt x="870" y="358"/>
                  </a:lnTo>
                  <a:lnTo>
                    <a:pt x="883" y="417"/>
                  </a:lnTo>
                  <a:lnTo>
                    <a:pt x="888" y="473"/>
                  </a:lnTo>
                  <a:lnTo>
                    <a:pt x="888" y="529"/>
                  </a:lnTo>
                  <a:lnTo>
                    <a:pt x="879" y="581"/>
                  </a:lnTo>
                  <a:lnTo>
                    <a:pt x="864" y="630"/>
                  </a:lnTo>
                  <a:lnTo>
                    <a:pt x="836" y="684"/>
                  </a:lnTo>
                  <a:lnTo>
                    <a:pt x="801" y="731"/>
                  </a:lnTo>
                  <a:lnTo>
                    <a:pt x="760" y="770"/>
                  </a:lnTo>
                  <a:lnTo>
                    <a:pt x="713" y="803"/>
                  </a:lnTo>
                  <a:lnTo>
                    <a:pt x="661" y="828"/>
                  </a:lnTo>
                  <a:lnTo>
                    <a:pt x="605" y="846"/>
                  </a:lnTo>
                  <a:lnTo>
                    <a:pt x="548" y="856"/>
                  </a:lnTo>
                  <a:lnTo>
                    <a:pt x="486" y="859"/>
                  </a:lnTo>
                  <a:lnTo>
                    <a:pt x="423" y="854"/>
                  </a:lnTo>
                  <a:lnTo>
                    <a:pt x="360" y="841"/>
                  </a:lnTo>
                  <a:lnTo>
                    <a:pt x="296" y="818"/>
                  </a:lnTo>
                  <a:lnTo>
                    <a:pt x="235" y="788"/>
                  </a:lnTo>
                  <a:lnTo>
                    <a:pt x="181" y="751"/>
                  </a:lnTo>
                  <a:lnTo>
                    <a:pt x="132" y="708"/>
                  </a:lnTo>
                  <a:lnTo>
                    <a:pt x="90" y="660"/>
                  </a:lnTo>
                  <a:lnTo>
                    <a:pt x="56" y="608"/>
                  </a:lnTo>
                  <a:lnTo>
                    <a:pt x="30" y="552"/>
                  </a:lnTo>
                  <a:lnTo>
                    <a:pt x="11" y="494"/>
                  </a:lnTo>
                  <a:lnTo>
                    <a:pt x="2" y="434"/>
                  </a:lnTo>
                  <a:lnTo>
                    <a:pt x="0" y="373"/>
                  </a:lnTo>
                  <a:lnTo>
                    <a:pt x="10" y="311"/>
                  </a:lnTo>
                  <a:lnTo>
                    <a:pt x="30" y="249"/>
                  </a:lnTo>
                  <a:lnTo>
                    <a:pt x="58" y="194"/>
                  </a:lnTo>
                  <a:lnTo>
                    <a:pt x="95" y="143"/>
                  </a:lnTo>
                  <a:lnTo>
                    <a:pt x="138" y="100"/>
                  </a:lnTo>
                  <a:lnTo>
                    <a:pt x="185" y="65"/>
                  </a:lnTo>
                  <a:lnTo>
                    <a:pt x="239" y="37"/>
                  </a:lnTo>
                  <a:lnTo>
                    <a:pt x="294" y="16"/>
                  </a:lnTo>
                  <a:lnTo>
                    <a:pt x="354" y="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FFC89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1" name="Freeform 26"/>
            <p:cNvSpPr>
              <a:spLocks/>
            </p:cNvSpPr>
            <p:nvPr/>
          </p:nvSpPr>
          <p:spPr bwMode="auto">
            <a:xfrm>
              <a:off x="6907213" y="2676525"/>
              <a:ext cx="1230312" cy="1190625"/>
            </a:xfrm>
            <a:custGeom>
              <a:avLst/>
              <a:gdLst/>
              <a:ahLst/>
              <a:cxnLst>
                <a:cxn ang="0">
                  <a:pos x="363" y="0"/>
                </a:cxn>
                <a:cxn ang="0">
                  <a:pos x="419" y="4"/>
                </a:cxn>
                <a:cxn ang="0">
                  <a:pos x="475" y="15"/>
                </a:cxn>
                <a:cxn ang="0">
                  <a:pos x="531" y="34"/>
                </a:cxn>
                <a:cxn ang="0">
                  <a:pos x="583" y="62"/>
                </a:cxn>
                <a:cxn ang="0">
                  <a:pos x="630" y="97"/>
                </a:cxn>
                <a:cxn ang="0">
                  <a:pos x="669" y="140"/>
                </a:cxn>
                <a:cxn ang="0">
                  <a:pos x="704" y="187"/>
                </a:cxn>
                <a:cxn ang="0">
                  <a:pos x="732" y="239"/>
                </a:cxn>
                <a:cxn ang="0">
                  <a:pos x="752" y="293"/>
                </a:cxn>
                <a:cxn ang="0">
                  <a:pos x="767" y="347"/>
                </a:cxn>
                <a:cxn ang="0">
                  <a:pos x="775" y="401"/>
                </a:cxn>
                <a:cxn ang="0">
                  <a:pos x="775" y="455"/>
                </a:cxn>
                <a:cxn ang="0">
                  <a:pos x="769" y="505"/>
                </a:cxn>
                <a:cxn ang="0">
                  <a:pos x="754" y="552"/>
                </a:cxn>
                <a:cxn ang="0">
                  <a:pos x="730" y="599"/>
                </a:cxn>
                <a:cxn ang="0">
                  <a:pos x="700" y="640"/>
                </a:cxn>
                <a:cxn ang="0">
                  <a:pos x="665" y="673"/>
                </a:cxn>
                <a:cxn ang="0">
                  <a:pos x="624" y="701"/>
                </a:cxn>
                <a:cxn ang="0">
                  <a:pos x="577" y="724"/>
                </a:cxn>
                <a:cxn ang="0">
                  <a:pos x="529" y="739"/>
                </a:cxn>
                <a:cxn ang="0">
                  <a:pos x="479" y="748"/>
                </a:cxn>
                <a:cxn ang="0">
                  <a:pos x="425" y="750"/>
                </a:cxn>
                <a:cxn ang="0">
                  <a:pos x="369" y="746"/>
                </a:cxn>
                <a:cxn ang="0">
                  <a:pos x="315" y="733"/>
                </a:cxn>
                <a:cxn ang="0">
                  <a:pos x="259" y="714"/>
                </a:cxn>
                <a:cxn ang="0">
                  <a:pos x="201" y="684"/>
                </a:cxn>
                <a:cxn ang="0">
                  <a:pos x="149" y="649"/>
                </a:cxn>
                <a:cxn ang="0">
                  <a:pos x="104" y="606"/>
                </a:cxn>
                <a:cxn ang="0">
                  <a:pos x="67" y="560"/>
                </a:cxn>
                <a:cxn ang="0">
                  <a:pos x="37" y="507"/>
                </a:cxn>
                <a:cxn ang="0">
                  <a:pos x="15" y="453"/>
                </a:cxn>
                <a:cxn ang="0">
                  <a:pos x="4" y="395"/>
                </a:cxn>
                <a:cxn ang="0">
                  <a:pos x="0" y="338"/>
                </a:cxn>
                <a:cxn ang="0">
                  <a:pos x="8" y="278"/>
                </a:cxn>
                <a:cxn ang="0">
                  <a:pos x="26" y="220"/>
                </a:cxn>
                <a:cxn ang="0">
                  <a:pos x="52" y="170"/>
                </a:cxn>
                <a:cxn ang="0">
                  <a:pos x="84" y="127"/>
                </a:cxn>
                <a:cxn ang="0">
                  <a:pos x="121" y="90"/>
                </a:cxn>
                <a:cxn ang="0">
                  <a:pos x="162" y="58"/>
                </a:cxn>
                <a:cxn ang="0">
                  <a:pos x="209" y="34"/>
                </a:cxn>
                <a:cxn ang="0">
                  <a:pos x="259" y="15"/>
                </a:cxn>
                <a:cxn ang="0">
                  <a:pos x="311" y="4"/>
                </a:cxn>
                <a:cxn ang="0">
                  <a:pos x="363" y="0"/>
                </a:cxn>
              </a:cxnLst>
              <a:rect l="0" t="0" r="r" b="b"/>
              <a:pathLst>
                <a:path w="775" h="750">
                  <a:moveTo>
                    <a:pt x="363" y="0"/>
                  </a:moveTo>
                  <a:lnTo>
                    <a:pt x="419" y="4"/>
                  </a:lnTo>
                  <a:lnTo>
                    <a:pt x="475" y="15"/>
                  </a:lnTo>
                  <a:lnTo>
                    <a:pt x="531" y="34"/>
                  </a:lnTo>
                  <a:lnTo>
                    <a:pt x="583" y="62"/>
                  </a:lnTo>
                  <a:lnTo>
                    <a:pt x="630" y="97"/>
                  </a:lnTo>
                  <a:lnTo>
                    <a:pt x="669" y="140"/>
                  </a:lnTo>
                  <a:lnTo>
                    <a:pt x="704" y="187"/>
                  </a:lnTo>
                  <a:lnTo>
                    <a:pt x="732" y="239"/>
                  </a:lnTo>
                  <a:lnTo>
                    <a:pt x="752" y="293"/>
                  </a:lnTo>
                  <a:lnTo>
                    <a:pt x="767" y="347"/>
                  </a:lnTo>
                  <a:lnTo>
                    <a:pt x="775" y="401"/>
                  </a:lnTo>
                  <a:lnTo>
                    <a:pt x="775" y="455"/>
                  </a:lnTo>
                  <a:lnTo>
                    <a:pt x="769" y="505"/>
                  </a:lnTo>
                  <a:lnTo>
                    <a:pt x="754" y="552"/>
                  </a:lnTo>
                  <a:lnTo>
                    <a:pt x="730" y="599"/>
                  </a:lnTo>
                  <a:lnTo>
                    <a:pt x="700" y="640"/>
                  </a:lnTo>
                  <a:lnTo>
                    <a:pt x="665" y="673"/>
                  </a:lnTo>
                  <a:lnTo>
                    <a:pt x="624" y="701"/>
                  </a:lnTo>
                  <a:lnTo>
                    <a:pt x="577" y="724"/>
                  </a:lnTo>
                  <a:lnTo>
                    <a:pt x="529" y="739"/>
                  </a:lnTo>
                  <a:lnTo>
                    <a:pt x="479" y="748"/>
                  </a:lnTo>
                  <a:lnTo>
                    <a:pt x="425" y="750"/>
                  </a:lnTo>
                  <a:lnTo>
                    <a:pt x="369" y="746"/>
                  </a:lnTo>
                  <a:lnTo>
                    <a:pt x="315" y="733"/>
                  </a:lnTo>
                  <a:lnTo>
                    <a:pt x="259" y="714"/>
                  </a:lnTo>
                  <a:lnTo>
                    <a:pt x="201" y="684"/>
                  </a:lnTo>
                  <a:lnTo>
                    <a:pt x="149" y="649"/>
                  </a:lnTo>
                  <a:lnTo>
                    <a:pt x="104" y="606"/>
                  </a:lnTo>
                  <a:lnTo>
                    <a:pt x="67" y="560"/>
                  </a:lnTo>
                  <a:lnTo>
                    <a:pt x="37" y="507"/>
                  </a:lnTo>
                  <a:lnTo>
                    <a:pt x="15" y="453"/>
                  </a:lnTo>
                  <a:lnTo>
                    <a:pt x="4" y="395"/>
                  </a:lnTo>
                  <a:lnTo>
                    <a:pt x="0" y="338"/>
                  </a:lnTo>
                  <a:lnTo>
                    <a:pt x="8" y="278"/>
                  </a:lnTo>
                  <a:lnTo>
                    <a:pt x="26" y="220"/>
                  </a:lnTo>
                  <a:lnTo>
                    <a:pt x="52" y="170"/>
                  </a:lnTo>
                  <a:lnTo>
                    <a:pt x="84" y="127"/>
                  </a:lnTo>
                  <a:lnTo>
                    <a:pt x="121" y="90"/>
                  </a:lnTo>
                  <a:lnTo>
                    <a:pt x="162" y="58"/>
                  </a:lnTo>
                  <a:lnTo>
                    <a:pt x="209" y="34"/>
                  </a:lnTo>
                  <a:lnTo>
                    <a:pt x="259" y="15"/>
                  </a:lnTo>
                  <a:lnTo>
                    <a:pt x="311" y="4"/>
                  </a:lnTo>
                  <a:lnTo>
                    <a:pt x="363" y="0"/>
                  </a:lnTo>
                  <a:close/>
                </a:path>
              </a:pathLst>
            </a:custGeom>
            <a:solidFill>
              <a:srgbClr val="FFD7A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2" name="Freeform 27"/>
            <p:cNvSpPr>
              <a:spLocks/>
            </p:cNvSpPr>
            <p:nvPr/>
          </p:nvSpPr>
          <p:spPr bwMode="auto">
            <a:xfrm>
              <a:off x="6777038" y="2628900"/>
              <a:ext cx="1212850" cy="1098550"/>
            </a:xfrm>
            <a:custGeom>
              <a:avLst/>
              <a:gdLst/>
              <a:ahLst/>
              <a:cxnLst>
                <a:cxn ang="0">
                  <a:pos x="414" y="0"/>
                </a:cxn>
                <a:cxn ang="0">
                  <a:pos x="477" y="4"/>
                </a:cxn>
                <a:cxn ang="0">
                  <a:pos x="540" y="17"/>
                </a:cxn>
                <a:cxn ang="0">
                  <a:pos x="604" y="38"/>
                </a:cxn>
                <a:cxn ang="0">
                  <a:pos x="648" y="60"/>
                </a:cxn>
                <a:cxn ang="0">
                  <a:pos x="684" y="82"/>
                </a:cxn>
                <a:cxn ang="0">
                  <a:pos x="713" y="108"/>
                </a:cxn>
                <a:cxn ang="0">
                  <a:pos x="741" y="135"/>
                </a:cxn>
                <a:cxn ang="0">
                  <a:pos x="764" y="164"/>
                </a:cxn>
                <a:cxn ang="0">
                  <a:pos x="760" y="207"/>
                </a:cxn>
                <a:cxn ang="0">
                  <a:pos x="749" y="245"/>
                </a:cxn>
                <a:cxn ang="0">
                  <a:pos x="732" y="274"/>
                </a:cxn>
                <a:cxn ang="0">
                  <a:pos x="710" y="300"/>
                </a:cxn>
                <a:cxn ang="0">
                  <a:pos x="682" y="321"/>
                </a:cxn>
                <a:cxn ang="0">
                  <a:pos x="650" y="336"/>
                </a:cxn>
                <a:cxn ang="0">
                  <a:pos x="615" y="349"/>
                </a:cxn>
                <a:cxn ang="0">
                  <a:pos x="577" y="356"/>
                </a:cxn>
                <a:cxn ang="0">
                  <a:pos x="538" y="362"/>
                </a:cxn>
                <a:cxn ang="0">
                  <a:pos x="497" y="364"/>
                </a:cxn>
                <a:cxn ang="0">
                  <a:pos x="458" y="364"/>
                </a:cxn>
                <a:cxn ang="0">
                  <a:pos x="380" y="360"/>
                </a:cxn>
                <a:cxn ang="0">
                  <a:pos x="345" y="356"/>
                </a:cxn>
                <a:cxn ang="0">
                  <a:pos x="313" y="351"/>
                </a:cxn>
                <a:cxn ang="0">
                  <a:pos x="285" y="345"/>
                </a:cxn>
                <a:cxn ang="0">
                  <a:pos x="263" y="342"/>
                </a:cxn>
                <a:cxn ang="0">
                  <a:pos x="244" y="338"/>
                </a:cxn>
                <a:cxn ang="0">
                  <a:pos x="233" y="336"/>
                </a:cxn>
                <a:cxn ang="0">
                  <a:pos x="229" y="334"/>
                </a:cxn>
                <a:cxn ang="0">
                  <a:pos x="240" y="394"/>
                </a:cxn>
                <a:cxn ang="0">
                  <a:pos x="246" y="448"/>
                </a:cxn>
                <a:cxn ang="0">
                  <a:pos x="244" y="496"/>
                </a:cxn>
                <a:cxn ang="0">
                  <a:pos x="237" y="539"/>
                </a:cxn>
                <a:cxn ang="0">
                  <a:pos x="226" y="578"/>
                </a:cxn>
                <a:cxn ang="0">
                  <a:pos x="211" y="612"/>
                </a:cxn>
                <a:cxn ang="0">
                  <a:pos x="194" y="640"/>
                </a:cxn>
                <a:cxn ang="0">
                  <a:pos x="175" y="662"/>
                </a:cxn>
                <a:cxn ang="0">
                  <a:pos x="155" y="679"/>
                </a:cxn>
                <a:cxn ang="0">
                  <a:pos x="136" y="692"/>
                </a:cxn>
                <a:cxn ang="0">
                  <a:pos x="97" y="651"/>
                </a:cxn>
                <a:cxn ang="0">
                  <a:pos x="65" y="606"/>
                </a:cxn>
                <a:cxn ang="0">
                  <a:pos x="39" y="558"/>
                </a:cxn>
                <a:cxn ang="0">
                  <a:pos x="21" y="507"/>
                </a:cxn>
                <a:cxn ang="0">
                  <a:pos x="8" y="453"/>
                </a:cxn>
                <a:cxn ang="0">
                  <a:pos x="0" y="399"/>
                </a:cxn>
                <a:cxn ang="0">
                  <a:pos x="0" y="345"/>
                </a:cxn>
                <a:cxn ang="0">
                  <a:pos x="10" y="297"/>
                </a:cxn>
                <a:cxn ang="0">
                  <a:pos x="26" y="250"/>
                </a:cxn>
                <a:cxn ang="0">
                  <a:pos x="54" y="194"/>
                </a:cxn>
                <a:cxn ang="0">
                  <a:pos x="91" y="144"/>
                </a:cxn>
                <a:cxn ang="0">
                  <a:pos x="134" y="101"/>
                </a:cxn>
                <a:cxn ang="0">
                  <a:pos x="183" y="66"/>
                </a:cxn>
                <a:cxn ang="0">
                  <a:pos x="235" y="38"/>
                </a:cxn>
                <a:cxn ang="0">
                  <a:pos x="291" y="17"/>
                </a:cxn>
                <a:cxn ang="0">
                  <a:pos x="350" y="4"/>
                </a:cxn>
                <a:cxn ang="0">
                  <a:pos x="414" y="0"/>
                </a:cxn>
              </a:cxnLst>
              <a:rect l="0" t="0" r="r" b="b"/>
              <a:pathLst>
                <a:path w="764" h="692">
                  <a:moveTo>
                    <a:pt x="414" y="0"/>
                  </a:moveTo>
                  <a:lnTo>
                    <a:pt x="477" y="4"/>
                  </a:lnTo>
                  <a:lnTo>
                    <a:pt x="540" y="17"/>
                  </a:lnTo>
                  <a:lnTo>
                    <a:pt x="604" y="38"/>
                  </a:lnTo>
                  <a:lnTo>
                    <a:pt x="648" y="60"/>
                  </a:lnTo>
                  <a:lnTo>
                    <a:pt x="684" y="82"/>
                  </a:lnTo>
                  <a:lnTo>
                    <a:pt x="713" y="108"/>
                  </a:lnTo>
                  <a:lnTo>
                    <a:pt x="741" y="135"/>
                  </a:lnTo>
                  <a:lnTo>
                    <a:pt x="764" y="164"/>
                  </a:lnTo>
                  <a:lnTo>
                    <a:pt x="760" y="207"/>
                  </a:lnTo>
                  <a:lnTo>
                    <a:pt x="749" y="245"/>
                  </a:lnTo>
                  <a:lnTo>
                    <a:pt x="732" y="274"/>
                  </a:lnTo>
                  <a:lnTo>
                    <a:pt x="710" y="300"/>
                  </a:lnTo>
                  <a:lnTo>
                    <a:pt x="682" y="321"/>
                  </a:lnTo>
                  <a:lnTo>
                    <a:pt x="650" y="336"/>
                  </a:lnTo>
                  <a:lnTo>
                    <a:pt x="615" y="349"/>
                  </a:lnTo>
                  <a:lnTo>
                    <a:pt x="577" y="356"/>
                  </a:lnTo>
                  <a:lnTo>
                    <a:pt x="538" y="362"/>
                  </a:lnTo>
                  <a:lnTo>
                    <a:pt x="497" y="364"/>
                  </a:lnTo>
                  <a:lnTo>
                    <a:pt x="458" y="364"/>
                  </a:lnTo>
                  <a:lnTo>
                    <a:pt x="380" y="360"/>
                  </a:lnTo>
                  <a:lnTo>
                    <a:pt x="345" y="356"/>
                  </a:lnTo>
                  <a:lnTo>
                    <a:pt x="313" y="351"/>
                  </a:lnTo>
                  <a:lnTo>
                    <a:pt x="285" y="345"/>
                  </a:lnTo>
                  <a:lnTo>
                    <a:pt x="263" y="342"/>
                  </a:lnTo>
                  <a:lnTo>
                    <a:pt x="244" y="338"/>
                  </a:lnTo>
                  <a:lnTo>
                    <a:pt x="233" y="336"/>
                  </a:lnTo>
                  <a:lnTo>
                    <a:pt x="229" y="334"/>
                  </a:lnTo>
                  <a:lnTo>
                    <a:pt x="240" y="394"/>
                  </a:lnTo>
                  <a:lnTo>
                    <a:pt x="246" y="448"/>
                  </a:lnTo>
                  <a:lnTo>
                    <a:pt x="244" y="496"/>
                  </a:lnTo>
                  <a:lnTo>
                    <a:pt x="237" y="539"/>
                  </a:lnTo>
                  <a:lnTo>
                    <a:pt x="226" y="578"/>
                  </a:lnTo>
                  <a:lnTo>
                    <a:pt x="211" y="612"/>
                  </a:lnTo>
                  <a:lnTo>
                    <a:pt x="194" y="640"/>
                  </a:lnTo>
                  <a:lnTo>
                    <a:pt x="175" y="662"/>
                  </a:lnTo>
                  <a:lnTo>
                    <a:pt x="155" y="679"/>
                  </a:lnTo>
                  <a:lnTo>
                    <a:pt x="136" y="692"/>
                  </a:lnTo>
                  <a:lnTo>
                    <a:pt x="97" y="651"/>
                  </a:lnTo>
                  <a:lnTo>
                    <a:pt x="65" y="606"/>
                  </a:lnTo>
                  <a:lnTo>
                    <a:pt x="39" y="558"/>
                  </a:lnTo>
                  <a:lnTo>
                    <a:pt x="21" y="507"/>
                  </a:lnTo>
                  <a:lnTo>
                    <a:pt x="8" y="453"/>
                  </a:lnTo>
                  <a:lnTo>
                    <a:pt x="0" y="399"/>
                  </a:lnTo>
                  <a:lnTo>
                    <a:pt x="0" y="345"/>
                  </a:lnTo>
                  <a:lnTo>
                    <a:pt x="10" y="297"/>
                  </a:lnTo>
                  <a:lnTo>
                    <a:pt x="26" y="250"/>
                  </a:lnTo>
                  <a:lnTo>
                    <a:pt x="54" y="194"/>
                  </a:lnTo>
                  <a:lnTo>
                    <a:pt x="91" y="144"/>
                  </a:lnTo>
                  <a:lnTo>
                    <a:pt x="134" y="101"/>
                  </a:lnTo>
                  <a:lnTo>
                    <a:pt x="183" y="66"/>
                  </a:lnTo>
                  <a:lnTo>
                    <a:pt x="235" y="38"/>
                  </a:lnTo>
                  <a:lnTo>
                    <a:pt x="291" y="17"/>
                  </a:lnTo>
                  <a:lnTo>
                    <a:pt x="350" y="4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E69343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3" name="Freeform 28"/>
            <p:cNvSpPr>
              <a:spLocks/>
            </p:cNvSpPr>
            <p:nvPr/>
          </p:nvSpPr>
          <p:spPr bwMode="auto">
            <a:xfrm>
              <a:off x="6777038" y="2600325"/>
              <a:ext cx="1217612" cy="1106488"/>
            </a:xfrm>
            <a:custGeom>
              <a:avLst/>
              <a:gdLst/>
              <a:ahLst/>
              <a:cxnLst>
                <a:cxn ang="0">
                  <a:pos x="415" y="0"/>
                </a:cxn>
                <a:cxn ang="0">
                  <a:pos x="479" y="3"/>
                </a:cxn>
                <a:cxn ang="0">
                  <a:pos x="544" y="16"/>
                </a:cxn>
                <a:cxn ang="0">
                  <a:pos x="607" y="37"/>
                </a:cxn>
                <a:cxn ang="0">
                  <a:pos x="652" y="59"/>
                </a:cxn>
                <a:cxn ang="0">
                  <a:pos x="687" y="82"/>
                </a:cxn>
                <a:cxn ang="0">
                  <a:pos x="717" y="108"/>
                </a:cxn>
                <a:cxn ang="0">
                  <a:pos x="745" y="134"/>
                </a:cxn>
                <a:cxn ang="0">
                  <a:pos x="767" y="164"/>
                </a:cxn>
                <a:cxn ang="0">
                  <a:pos x="764" y="207"/>
                </a:cxn>
                <a:cxn ang="0">
                  <a:pos x="753" y="244"/>
                </a:cxn>
                <a:cxn ang="0">
                  <a:pos x="736" y="274"/>
                </a:cxn>
                <a:cxn ang="0">
                  <a:pos x="713" y="300"/>
                </a:cxn>
                <a:cxn ang="0">
                  <a:pos x="685" y="320"/>
                </a:cxn>
                <a:cxn ang="0">
                  <a:pos x="654" y="335"/>
                </a:cxn>
                <a:cxn ang="0">
                  <a:pos x="618" y="348"/>
                </a:cxn>
                <a:cxn ang="0">
                  <a:pos x="581" y="356"/>
                </a:cxn>
                <a:cxn ang="0">
                  <a:pos x="542" y="361"/>
                </a:cxn>
                <a:cxn ang="0">
                  <a:pos x="501" y="363"/>
                </a:cxn>
                <a:cxn ang="0">
                  <a:pos x="462" y="363"/>
                </a:cxn>
                <a:cxn ang="0">
                  <a:pos x="384" y="360"/>
                </a:cxn>
                <a:cxn ang="0">
                  <a:pos x="348" y="356"/>
                </a:cxn>
                <a:cxn ang="0">
                  <a:pos x="317" y="350"/>
                </a:cxn>
                <a:cxn ang="0">
                  <a:pos x="289" y="345"/>
                </a:cxn>
                <a:cxn ang="0">
                  <a:pos x="267" y="341"/>
                </a:cxn>
                <a:cxn ang="0">
                  <a:pos x="248" y="337"/>
                </a:cxn>
                <a:cxn ang="0">
                  <a:pos x="237" y="335"/>
                </a:cxn>
                <a:cxn ang="0">
                  <a:pos x="233" y="333"/>
                </a:cxn>
                <a:cxn ang="0">
                  <a:pos x="246" y="395"/>
                </a:cxn>
                <a:cxn ang="0">
                  <a:pos x="250" y="451"/>
                </a:cxn>
                <a:cxn ang="0">
                  <a:pos x="248" y="501"/>
                </a:cxn>
                <a:cxn ang="0">
                  <a:pos x="242" y="544"/>
                </a:cxn>
                <a:cxn ang="0">
                  <a:pos x="231" y="583"/>
                </a:cxn>
                <a:cxn ang="0">
                  <a:pos x="216" y="615"/>
                </a:cxn>
                <a:cxn ang="0">
                  <a:pos x="198" y="643"/>
                </a:cxn>
                <a:cxn ang="0">
                  <a:pos x="179" y="663"/>
                </a:cxn>
                <a:cxn ang="0">
                  <a:pos x="159" y="680"/>
                </a:cxn>
                <a:cxn ang="0">
                  <a:pos x="140" y="691"/>
                </a:cxn>
                <a:cxn ang="0">
                  <a:pos x="121" y="697"/>
                </a:cxn>
                <a:cxn ang="0">
                  <a:pos x="82" y="649"/>
                </a:cxn>
                <a:cxn ang="0">
                  <a:pos x="50" y="598"/>
                </a:cxn>
                <a:cxn ang="0">
                  <a:pos x="26" y="544"/>
                </a:cxn>
                <a:cxn ang="0">
                  <a:pos x="10" y="486"/>
                </a:cxn>
                <a:cxn ang="0">
                  <a:pos x="0" y="429"/>
                </a:cxn>
                <a:cxn ang="0">
                  <a:pos x="0" y="369"/>
                </a:cxn>
                <a:cxn ang="0">
                  <a:pos x="11" y="309"/>
                </a:cxn>
                <a:cxn ang="0">
                  <a:pos x="30" y="249"/>
                </a:cxn>
                <a:cxn ang="0">
                  <a:pos x="58" y="194"/>
                </a:cxn>
                <a:cxn ang="0">
                  <a:pos x="95" y="143"/>
                </a:cxn>
                <a:cxn ang="0">
                  <a:pos x="138" y="100"/>
                </a:cxn>
                <a:cxn ang="0">
                  <a:pos x="185" y="65"/>
                </a:cxn>
                <a:cxn ang="0">
                  <a:pos x="239" y="37"/>
                </a:cxn>
                <a:cxn ang="0">
                  <a:pos x="294" y="16"/>
                </a:cxn>
                <a:cxn ang="0">
                  <a:pos x="354" y="3"/>
                </a:cxn>
                <a:cxn ang="0">
                  <a:pos x="415" y="0"/>
                </a:cxn>
              </a:cxnLst>
              <a:rect l="0" t="0" r="r" b="b"/>
              <a:pathLst>
                <a:path w="767" h="697">
                  <a:moveTo>
                    <a:pt x="415" y="0"/>
                  </a:moveTo>
                  <a:lnTo>
                    <a:pt x="479" y="3"/>
                  </a:lnTo>
                  <a:lnTo>
                    <a:pt x="544" y="16"/>
                  </a:lnTo>
                  <a:lnTo>
                    <a:pt x="607" y="37"/>
                  </a:lnTo>
                  <a:lnTo>
                    <a:pt x="652" y="59"/>
                  </a:lnTo>
                  <a:lnTo>
                    <a:pt x="687" y="82"/>
                  </a:lnTo>
                  <a:lnTo>
                    <a:pt x="717" y="108"/>
                  </a:lnTo>
                  <a:lnTo>
                    <a:pt x="745" y="134"/>
                  </a:lnTo>
                  <a:lnTo>
                    <a:pt x="767" y="164"/>
                  </a:lnTo>
                  <a:lnTo>
                    <a:pt x="764" y="207"/>
                  </a:lnTo>
                  <a:lnTo>
                    <a:pt x="753" y="244"/>
                  </a:lnTo>
                  <a:lnTo>
                    <a:pt x="736" y="274"/>
                  </a:lnTo>
                  <a:lnTo>
                    <a:pt x="713" y="300"/>
                  </a:lnTo>
                  <a:lnTo>
                    <a:pt x="685" y="320"/>
                  </a:lnTo>
                  <a:lnTo>
                    <a:pt x="654" y="335"/>
                  </a:lnTo>
                  <a:lnTo>
                    <a:pt x="618" y="348"/>
                  </a:lnTo>
                  <a:lnTo>
                    <a:pt x="581" y="356"/>
                  </a:lnTo>
                  <a:lnTo>
                    <a:pt x="542" y="361"/>
                  </a:lnTo>
                  <a:lnTo>
                    <a:pt x="501" y="363"/>
                  </a:lnTo>
                  <a:lnTo>
                    <a:pt x="462" y="363"/>
                  </a:lnTo>
                  <a:lnTo>
                    <a:pt x="384" y="360"/>
                  </a:lnTo>
                  <a:lnTo>
                    <a:pt x="348" y="356"/>
                  </a:lnTo>
                  <a:lnTo>
                    <a:pt x="317" y="350"/>
                  </a:lnTo>
                  <a:lnTo>
                    <a:pt x="289" y="345"/>
                  </a:lnTo>
                  <a:lnTo>
                    <a:pt x="267" y="341"/>
                  </a:lnTo>
                  <a:lnTo>
                    <a:pt x="248" y="337"/>
                  </a:lnTo>
                  <a:lnTo>
                    <a:pt x="237" y="335"/>
                  </a:lnTo>
                  <a:lnTo>
                    <a:pt x="233" y="333"/>
                  </a:lnTo>
                  <a:lnTo>
                    <a:pt x="246" y="395"/>
                  </a:lnTo>
                  <a:lnTo>
                    <a:pt x="250" y="451"/>
                  </a:lnTo>
                  <a:lnTo>
                    <a:pt x="248" y="501"/>
                  </a:lnTo>
                  <a:lnTo>
                    <a:pt x="242" y="544"/>
                  </a:lnTo>
                  <a:lnTo>
                    <a:pt x="231" y="583"/>
                  </a:lnTo>
                  <a:lnTo>
                    <a:pt x="216" y="615"/>
                  </a:lnTo>
                  <a:lnTo>
                    <a:pt x="198" y="643"/>
                  </a:lnTo>
                  <a:lnTo>
                    <a:pt x="179" y="663"/>
                  </a:lnTo>
                  <a:lnTo>
                    <a:pt x="159" y="680"/>
                  </a:lnTo>
                  <a:lnTo>
                    <a:pt x="140" y="691"/>
                  </a:lnTo>
                  <a:lnTo>
                    <a:pt x="121" y="697"/>
                  </a:lnTo>
                  <a:lnTo>
                    <a:pt x="82" y="649"/>
                  </a:lnTo>
                  <a:lnTo>
                    <a:pt x="50" y="598"/>
                  </a:lnTo>
                  <a:lnTo>
                    <a:pt x="26" y="544"/>
                  </a:lnTo>
                  <a:lnTo>
                    <a:pt x="10" y="486"/>
                  </a:lnTo>
                  <a:lnTo>
                    <a:pt x="0" y="429"/>
                  </a:lnTo>
                  <a:lnTo>
                    <a:pt x="0" y="369"/>
                  </a:lnTo>
                  <a:lnTo>
                    <a:pt x="11" y="309"/>
                  </a:lnTo>
                  <a:lnTo>
                    <a:pt x="30" y="249"/>
                  </a:lnTo>
                  <a:lnTo>
                    <a:pt x="58" y="194"/>
                  </a:lnTo>
                  <a:lnTo>
                    <a:pt x="95" y="143"/>
                  </a:lnTo>
                  <a:lnTo>
                    <a:pt x="138" y="100"/>
                  </a:lnTo>
                  <a:lnTo>
                    <a:pt x="185" y="65"/>
                  </a:lnTo>
                  <a:lnTo>
                    <a:pt x="239" y="37"/>
                  </a:lnTo>
                  <a:lnTo>
                    <a:pt x="294" y="16"/>
                  </a:lnTo>
                  <a:lnTo>
                    <a:pt x="354" y="3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4" name="Freeform 29"/>
            <p:cNvSpPr>
              <a:spLocks/>
            </p:cNvSpPr>
            <p:nvPr/>
          </p:nvSpPr>
          <p:spPr bwMode="auto">
            <a:xfrm>
              <a:off x="6985000" y="2682875"/>
              <a:ext cx="892175" cy="417513"/>
            </a:xfrm>
            <a:custGeom>
              <a:avLst/>
              <a:gdLst/>
              <a:ahLst/>
              <a:cxnLst>
                <a:cxn ang="0">
                  <a:pos x="411" y="0"/>
                </a:cxn>
                <a:cxn ang="0">
                  <a:pos x="417" y="2"/>
                </a:cxn>
                <a:cxn ang="0">
                  <a:pos x="432" y="5"/>
                </a:cxn>
                <a:cxn ang="0">
                  <a:pos x="452" y="11"/>
                </a:cxn>
                <a:cxn ang="0">
                  <a:pos x="476" y="20"/>
                </a:cxn>
                <a:cxn ang="0">
                  <a:pos x="502" y="33"/>
                </a:cxn>
                <a:cxn ang="0">
                  <a:pos x="527" y="50"/>
                </a:cxn>
                <a:cxn ang="0">
                  <a:pos x="545" y="71"/>
                </a:cxn>
                <a:cxn ang="0">
                  <a:pos x="558" y="95"/>
                </a:cxn>
                <a:cxn ang="0">
                  <a:pos x="562" y="112"/>
                </a:cxn>
                <a:cxn ang="0">
                  <a:pos x="562" y="132"/>
                </a:cxn>
                <a:cxn ang="0">
                  <a:pos x="558" y="153"/>
                </a:cxn>
                <a:cxn ang="0">
                  <a:pos x="551" y="175"/>
                </a:cxn>
                <a:cxn ang="0">
                  <a:pos x="536" y="196"/>
                </a:cxn>
                <a:cxn ang="0">
                  <a:pos x="517" y="216"/>
                </a:cxn>
                <a:cxn ang="0">
                  <a:pos x="491" y="233"/>
                </a:cxn>
                <a:cxn ang="0">
                  <a:pos x="458" y="248"/>
                </a:cxn>
                <a:cxn ang="0">
                  <a:pos x="419" y="257"/>
                </a:cxn>
                <a:cxn ang="0">
                  <a:pos x="370" y="263"/>
                </a:cxn>
                <a:cxn ang="0">
                  <a:pos x="301" y="263"/>
                </a:cxn>
                <a:cxn ang="0">
                  <a:pos x="240" y="259"/>
                </a:cxn>
                <a:cxn ang="0">
                  <a:pos x="184" y="252"/>
                </a:cxn>
                <a:cxn ang="0">
                  <a:pos x="136" y="240"/>
                </a:cxn>
                <a:cxn ang="0">
                  <a:pos x="95" y="227"/>
                </a:cxn>
                <a:cxn ang="0">
                  <a:pos x="61" y="214"/>
                </a:cxn>
                <a:cxn ang="0">
                  <a:pos x="35" y="203"/>
                </a:cxn>
                <a:cxn ang="0">
                  <a:pos x="14" y="192"/>
                </a:cxn>
                <a:cxn ang="0">
                  <a:pos x="3" y="184"/>
                </a:cxn>
                <a:cxn ang="0">
                  <a:pos x="0" y="183"/>
                </a:cxn>
                <a:cxn ang="0">
                  <a:pos x="63" y="190"/>
                </a:cxn>
                <a:cxn ang="0">
                  <a:pos x="119" y="192"/>
                </a:cxn>
                <a:cxn ang="0">
                  <a:pos x="169" y="186"/>
                </a:cxn>
                <a:cxn ang="0">
                  <a:pos x="214" y="175"/>
                </a:cxn>
                <a:cxn ang="0">
                  <a:pos x="253" y="160"/>
                </a:cxn>
                <a:cxn ang="0">
                  <a:pos x="286" y="143"/>
                </a:cxn>
                <a:cxn ang="0">
                  <a:pos x="316" y="123"/>
                </a:cxn>
                <a:cxn ang="0">
                  <a:pos x="340" y="102"/>
                </a:cxn>
                <a:cxn ang="0">
                  <a:pos x="361" y="80"/>
                </a:cxn>
                <a:cxn ang="0">
                  <a:pos x="378" y="60"/>
                </a:cxn>
                <a:cxn ang="0">
                  <a:pos x="391" y="41"/>
                </a:cxn>
                <a:cxn ang="0">
                  <a:pos x="400" y="24"/>
                </a:cxn>
                <a:cxn ang="0">
                  <a:pos x="406" y="11"/>
                </a:cxn>
                <a:cxn ang="0">
                  <a:pos x="411" y="0"/>
                </a:cxn>
              </a:cxnLst>
              <a:rect l="0" t="0" r="r" b="b"/>
              <a:pathLst>
                <a:path w="562" h="263">
                  <a:moveTo>
                    <a:pt x="411" y="0"/>
                  </a:moveTo>
                  <a:lnTo>
                    <a:pt x="417" y="2"/>
                  </a:lnTo>
                  <a:lnTo>
                    <a:pt x="432" y="5"/>
                  </a:lnTo>
                  <a:lnTo>
                    <a:pt x="452" y="11"/>
                  </a:lnTo>
                  <a:lnTo>
                    <a:pt x="476" y="20"/>
                  </a:lnTo>
                  <a:lnTo>
                    <a:pt x="502" y="33"/>
                  </a:lnTo>
                  <a:lnTo>
                    <a:pt x="527" y="50"/>
                  </a:lnTo>
                  <a:lnTo>
                    <a:pt x="545" y="71"/>
                  </a:lnTo>
                  <a:lnTo>
                    <a:pt x="558" y="95"/>
                  </a:lnTo>
                  <a:lnTo>
                    <a:pt x="562" y="112"/>
                  </a:lnTo>
                  <a:lnTo>
                    <a:pt x="562" y="132"/>
                  </a:lnTo>
                  <a:lnTo>
                    <a:pt x="558" y="153"/>
                  </a:lnTo>
                  <a:lnTo>
                    <a:pt x="551" y="175"/>
                  </a:lnTo>
                  <a:lnTo>
                    <a:pt x="536" y="196"/>
                  </a:lnTo>
                  <a:lnTo>
                    <a:pt x="517" y="216"/>
                  </a:lnTo>
                  <a:lnTo>
                    <a:pt x="491" y="233"/>
                  </a:lnTo>
                  <a:lnTo>
                    <a:pt x="458" y="248"/>
                  </a:lnTo>
                  <a:lnTo>
                    <a:pt x="419" y="257"/>
                  </a:lnTo>
                  <a:lnTo>
                    <a:pt x="370" y="263"/>
                  </a:lnTo>
                  <a:lnTo>
                    <a:pt x="301" y="263"/>
                  </a:lnTo>
                  <a:lnTo>
                    <a:pt x="240" y="259"/>
                  </a:lnTo>
                  <a:lnTo>
                    <a:pt x="184" y="252"/>
                  </a:lnTo>
                  <a:lnTo>
                    <a:pt x="136" y="240"/>
                  </a:lnTo>
                  <a:lnTo>
                    <a:pt x="95" y="227"/>
                  </a:lnTo>
                  <a:lnTo>
                    <a:pt x="61" y="214"/>
                  </a:lnTo>
                  <a:lnTo>
                    <a:pt x="35" y="203"/>
                  </a:lnTo>
                  <a:lnTo>
                    <a:pt x="14" y="192"/>
                  </a:lnTo>
                  <a:lnTo>
                    <a:pt x="3" y="184"/>
                  </a:lnTo>
                  <a:lnTo>
                    <a:pt x="0" y="183"/>
                  </a:lnTo>
                  <a:lnTo>
                    <a:pt x="63" y="190"/>
                  </a:lnTo>
                  <a:lnTo>
                    <a:pt x="119" y="192"/>
                  </a:lnTo>
                  <a:lnTo>
                    <a:pt x="169" y="186"/>
                  </a:lnTo>
                  <a:lnTo>
                    <a:pt x="214" y="175"/>
                  </a:lnTo>
                  <a:lnTo>
                    <a:pt x="253" y="160"/>
                  </a:lnTo>
                  <a:lnTo>
                    <a:pt x="286" y="143"/>
                  </a:lnTo>
                  <a:lnTo>
                    <a:pt x="316" y="123"/>
                  </a:lnTo>
                  <a:lnTo>
                    <a:pt x="340" y="102"/>
                  </a:lnTo>
                  <a:lnTo>
                    <a:pt x="361" y="80"/>
                  </a:lnTo>
                  <a:lnTo>
                    <a:pt x="378" y="60"/>
                  </a:lnTo>
                  <a:lnTo>
                    <a:pt x="391" y="41"/>
                  </a:lnTo>
                  <a:lnTo>
                    <a:pt x="400" y="24"/>
                  </a:lnTo>
                  <a:lnTo>
                    <a:pt x="406" y="11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5" name="Freeform 30"/>
            <p:cNvSpPr>
              <a:spLocks noEditPoints="1"/>
            </p:cNvSpPr>
            <p:nvPr/>
          </p:nvSpPr>
          <p:spPr bwMode="auto">
            <a:xfrm>
              <a:off x="7537450" y="2863850"/>
              <a:ext cx="339725" cy="241300"/>
            </a:xfrm>
            <a:custGeom>
              <a:avLst/>
              <a:gdLst/>
              <a:ahLst/>
              <a:cxnLst>
                <a:cxn ang="0">
                  <a:pos x="5" y="152"/>
                </a:cxn>
                <a:cxn ang="0">
                  <a:pos x="0" y="152"/>
                </a:cxn>
                <a:cxn ang="0">
                  <a:pos x="5" y="152"/>
                </a:cxn>
                <a:cxn ang="0">
                  <a:pos x="212" y="0"/>
                </a:cxn>
                <a:cxn ang="0">
                  <a:pos x="212" y="1"/>
                </a:cxn>
                <a:cxn ang="0">
                  <a:pos x="214" y="9"/>
                </a:cxn>
                <a:cxn ang="0">
                  <a:pos x="214" y="31"/>
                </a:cxn>
                <a:cxn ang="0">
                  <a:pos x="212" y="44"/>
                </a:cxn>
                <a:cxn ang="0">
                  <a:pos x="208" y="61"/>
                </a:cxn>
                <a:cxn ang="0">
                  <a:pos x="201" y="78"/>
                </a:cxn>
                <a:cxn ang="0">
                  <a:pos x="190" y="95"/>
                </a:cxn>
                <a:cxn ang="0">
                  <a:pos x="175" y="110"/>
                </a:cxn>
                <a:cxn ang="0">
                  <a:pos x="154" y="125"/>
                </a:cxn>
                <a:cxn ang="0">
                  <a:pos x="126" y="136"/>
                </a:cxn>
                <a:cxn ang="0">
                  <a:pos x="91" y="145"/>
                </a:cxn>
                <a:cxn ang="0">
                  <a:pos x="50" y="151"/>
                </a:cxn>
                <a:cxn ang="0">
                  <a:pos x="5" y="152"/>
                </a:cxn>
                <a:cxn ang="0">
                  <a:pos x="15" y="151"/>
                </a:cxn>
                <a:cxn ang="0">
                  <a:pos x="30" y="149"/>
                </a:cxn>
                <a:cxn ang="0">
                  <a:pos x="50" y="147"/>
                </a:cxn>
                <a:cxn ang="0">
                  <a:pos x="72" y="141"/>
                </a:cxn>
                <a:cxn ang="0">
                  <a:pos x="97" y="134"/>
                </a:cxn>
                <a:cxn ang="0">
                  <a:pos x="121" y="125"/>
                </a:cxn>
                <a:cxn ang="0">
                  <a:pos x="145" y="113"/>
                </a:cxn>
                <a:cxn ang="0">
                  <a:pos x="167" y="98"/>
                </a:cxn>
                <a:cxn ang="0">
                  <a:pos x="186" y="80"/>
                </a:cxn>
                <a:cxn ang="0">
                  <a:pos x="201" y="57"/>
                </a:cxn>
                <a:cxn ang="0">
                  <a:pos x="210" y="31"/>
                </a:cxn>
                <a:cxn ang="0">
                  <a:pos x="212" y="0"/>
                </a:cxn>
              </a:cxnLst>
              <a:rect l="0" t="0" r="r" b="b"/>
              <a:pathLst>
                <a:path w="214" h="152">
                  <a:moveTo>
                    <a:pt x="5" y="152"/>
                  </a:moveTo>
                  <a:lnTo>
                    <a:pt x="0" y="152"/>
                  </a:lnTo>
                  <a:lnTo>
                    <a:pt x="5" y="152"/>
                  </a:lnTo>
                  <a:close/>
                  <a:moveTo>
                    <a:pt x="212" y="0"/>
                  </a:moveTo>
                  <a:lnTo>
                    <a:pt x="212" y="1"/>
                  </a:lnTo>
                  <a:lnTo>
                    <a:pt x="214" y="9"/>
                  </a:lnTo>
                  <a:lnTo>
                    <a:pt x="214" y="31"/>
                  </a:lnTo>
                  <a:lnTo>
                    <a:pt x="212" y="44"/>
                  </a:lnTo>
                  <a:lnTo>
                    <a:pt x="208" y="61"/>
                  </a:lnTo>
                  <a:lnTo>
                    <a:pt x="201" y="78"/>
                  </a:lnTo>
                  <a:lnTo>
                    <a:pt x="190" y="95"/>
                  </a:lnTo>
                  <a:lnTo>
                    <a:pt x="175" y="110"/>
                  </a:lnTo>
                  <a:lnTo>
                    <a:pt x="154" y="125"/>
                  </a:lnTo>
                  <a:lnTo>
                    <a:pt x="126" y="136"/>
                  </a:lnTo>
                  <a:lnTo>
                    <a:pt x="91" y="145"/>
                  </a:lnTo>
                  <a:lnTo>
                    <a:pt x="50" y="151"/>
                  </a:lnTo>
                  <a:lnTo>
                    <a:pt x="5" y="152"/>
                  </a:lnTo>
                  <a:lnTo>
                    <a:pt x="15" y="151"/>
                  </a:lnTo>
                  <a:lnTo>
                    <a:pt x="30" y="149"/>
                  </a:lnTo>
                  <a:lnTo>
                    <a:pt x="50" y="147"/>
                  </a:lnTo>
                  <a:lnTo>
                    <a:pt x="72" y="141"/>
                  </a:lnTo>
                  <a:lnTo>
                    <a:pt x="97" y="134"/>
                  </a:lnTo>
                  <a:lnTo>
                    <a:pt x="121" y="125"/>
                  </a:lnTo>
                  <a:lnTo>
                    <a:pt x="145" y="113"/>
                  </a:lnTo>
                  <a:lnTo>
                    <a:pt x="167" y="98"/>
                  </a:lnTo>
                  <a:lnTo>
                    <a:pt x="186" y="80"/>
                  </a:lnTo>
                  <a:lnTo>
                    <a:pt x="201" y="57"/>
                  </a:lnTo>
                  <a:lnTo>
                    <a:pt x="210" y="31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A6B8B7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6" name="Freeform 31"/>
            <p:cNvSpPr>
              <a:spLocks/>
            </p:cNvSpPr>
            <p:nvPr/>
          </p:nvSpPr>
          <p:spPr bwMode="auto">
            <a:xfrm>
              <a:off x="8045450" y="3011488"/>
              <a:ext cx="95250" cy="4873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9" y="13"/>
                </a:cxn>
                <a:cxn ang="0">
                  <a:pos x="19" y="30"/>
                </a:cxn>
                <a:cxn ang="0">
                  <a:pos x="30" y="52"/>
                </a:cxn>
                <a:cxn ang="0">
                  <a:pos x="41" y="80"/>
                </a:cxn>
                <a:cxn ang="0">
                  <a:pos x="50" y="115"/>
                </a:cxn>
                <a:cxn ang="0">
                  <a:pos x="56" y="155"/>
                </a:cxn>
                <a:cxn ang="0">
                  <a:pos x="60" y="201"/>
                </a:cxn>
                <a:cxn ang="0">
                  <a:pos x="56" y="252"/>
                </a:cxn>
                <a:cxn ang="0">
                  <a:pos x="47" y="307"/>
                </a:cxn>
                <a:cxn ang="0">
                  <a:pos x="47" y="302"/>
                </a:cxn>
                <a:cxn ang="0">
                  <a:pos x="48" y="287"/>
                </a:cxn>
                <a:cxn ang="0">
                  <a:pos x="50" y="261"/>
                </a:cxn>
                <a:cxn ang="0">
                  <a:pos x="50" y="229"/>
                </a:cxn>
                <a:cxn ang="0">
                  <a:pos x="48" y="190"/>
                </a:cxn>
                <a:cxn ang="0">
                  <a:pos x="43" y="147"/>
                </a:cxn>
                <a:cxn ang="0">
                  <a:pos x="34" y="99"/>
                </a:cxn>
                <a:cxn ang="0">
                  <a:pos x="21" y="50"/>
                </a:cxn>
                <a:cxn ang="0">
                  <a:pos x="0" y="0"/>
                </a:cxn>
              </a:cxnLst>
              <a:rect l="0" t="0" r="r" b="b"/>
              <a:pathLst>
                <a:path w="60" h="307">
                  <a:moveTo>
                    <a:pt x="0" y="0"/>
                  </a:moveTo>
                  <a:lnTo>
                    <a:pt x="2" y="4"/>
                  </a:lnTo>
                  <a:lnTo>
                    <a:pt x="9" y="13"/>
                  </a:lnTo>
                  <a:lnTo>
                    <a:pt x="19" y="30"/>
                  </a:lnTo>
                  <a:lnTo>
                    <a:pt x="30" y="52"/>
                  </a:lnTo>
                  <a:lnTo>
                    <a:pt x="41" y="80"/>
                  </a:lnTo>
                  <a:lnTo>
                    <a:pt x="50" y="115"/>
                  </a:lnTo>
                  <a:lnTo>
                    <a:pt x="56" y="155"/>
                  </a:lnTo>
                  <a:lnTo>
                    <a:pt x="60" y="201"/>
                  </a:lnTo>
                  <a:lnTo>
                    <a:pt x="56" y="252"/>
                  </a:lnTo>
                  <a:lnTo>
                    <a:pt x="47" y="307"/>
                  </a:lnTo>
                  <a:lnTo>
                    <a:pt x="47" y="302"/>
                  </a:lnTo>
                  <a:lnTo>
                    <a:pt x="48" y="287"/>
                  </a:lnTo>
                  <a:lnTo>
                    <a:pt x="50" y="261"/>
                  </a:lnTo>
                  <a:lnTo>
                    <a:pt x="50" y="229"/>
                  </a:lnTo>
                  <a:lnTo>
                    <a:pt x="48" y="190"/>
                  </a:lnTo>
                  <a:lnTo>
                    <a:pt x="43" y="147"/>
                  </a:lnTo>
                  <a:lnTo>
                    <a:pt x="34" y="99"/>
                  </a:lnTo>
                  <a:lnTo>
                    <a:pt x="21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7" name="Freeform 32"/>
            <p:cNvSpPr>
              <a:spLocks/>
            </p:cNvSpPr>
            <p:nvPr/>
          </p:nvSpPr>
          <p:spPr bwMode="auto">
            <a:xfrm>
              <a:off x="7843838" y="4124325"/>
              <a:ext cx="166687" cy="117157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73" y="26"/>
                </a:cxn>
                <a:cxn ang="0">
                  <a:pos x="105" y="733"/>
                </a:cxn>
                <a:cxn ang="0">
                  <a:pos x="66" y="737"/>
                </a:cxn>
                <a:cxn ang="0">
                  <a:pos x="25" y="738"/>
                </a:cxn>
                <a:cxn ang="0">
                  <a:pos x="13" y="641"/>
                </a:cxn>
                <a:cxn ang="0">
                  <a:pos x="4" y="533"/>
                </a:cxn>
                <a:cxn ang="0">
                  <a:pos x="0" y="421"/>
                </a:cxn>
                <a:cxn ang="0">
                  <a:pos x="0" y="336"/>
                </a:cxn>
                <a:cxn ang="0">
                  <a:pos x="2" y="259"/>
                </a:cxn>
                <a:cxn ang="0">
                  <a:pos x="4" y="192"/>
                </a:cxn>
                <a:cxn ang="0">
                  <a:pos x="10" y="134"/>
                </a:cxn>
                <a:cxn ang="0">
                  <a:pos x="13" y="88"/>
                </a:cxn>
                <a:cxn ang="0">
                  <a:pos x="19" y="50"/>
                </a:cxn>
                <a:cxn ang="0">
                  <a:pos x="23" y="22"/>
                </a:cxn>
                <a:cxn ang="0">
                  <a:pos x="25" y="6"/>
                </a:cxn>
                <a:cxn ang="0">
                  <a:pos x="27" y="0"/>
                </a:cxn>
              </a:cxnLst>
              <a:rect l="0" t="0" r="r" b="b"/>
              <a:pathLst>
                <a:path w="105" h="738">
                  <a:moveTo>
                    <a:pt x="27" y="0"/>
                  </a:moveTo>
                  <a:lnTo>
                    <a:pt x="73" y="26"/>
                  </a:lnTo>
                  <a:lnTo>
                    <a:pt x="105" y="733"/>
                  </a:lnTo>
                  <a:lnTo>
                    <a:pt x="66" y="737"/>
                  </a:lnTo>
                  <a:lnTo>
                    <a:pt x="25" y="738"/>
                  </a:lnTo>
                  <a:lnTo>
                    <a:pt x="13" y="641"/>
                  </a:lnTo>
                  <a:lnTo>
                    <a:pt x="4" y="533"/>
                  </a:lnTo>
                  <a:lnTo>
                    <a:pt x="0" y="421"/>
                  </a:lnTo>
                  <a:lnTo>
                    <a:pt x="0" y="336"/>
                  </a:lnTo>
                  <a:lnTo>
                    <a:pt x="2" y="259"/>
                  </a:lnTo>
                  <a:lnTo>
                    <a:pt x="4" y="192"/>
                  </a:lnTo>
                  <a:lnTo>
                    <a:pt x="10" y="134"/>
                  </a:lnTo>
                  <a:lnTo>
                    <a:pt x="13" y="88"/>
                  </a:lnTo>
                  <a:lnTo>
                    <a:pt x="19" y="50"/>
                  </a:lnTo>
                  <a:lnTo>
                    <a:pt x="23" y="22"/>
                  </a:lnTo>
                  <a:lnTo>
                    <a:pt x="25" y="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DBCC2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8" name="Freeform 33"/>
            <p:cNvSpPr>
              <a:spLocks/>
            </p:cNvSpPr>
            <p:nvPr/>
          </p:nvSpPr>
          <p:spPr bwMode="auto">
            <a:xfrm>
              <a:off x="7862888" y="4086225"/>
              <a:ext cx="611187" cy="1208088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60" y="3"/>
                </a:cxn>
                <a:cxn ang="0">
                  <a:pos x="167" y="13"/>
                </a:cxn>
                <a:cxn ang="0">
                  <a:pos x="177" y="30"/>
                </a:cxn>
                <a:cxn ang="0">
                  <a:pos x="191" y="52"/>
                </a:cxn>
                <a:cxn ang="0">
                  <a:pos x="206" y="78"/>
                </a:cxn>
                <a:cxn ang="0">
                  <a:pos x="223" y="110"/>
                </a:cxn>
                <a:cxn ang="0">
                  <a:pos x="244" y="145"/>
                </a:cxn>
                <a:cxn ang="0">
                  <a:pos x="262" y="182"/>
                </a:cxn>
                <a:cxn ang="0">
                  <a:pos x="292" y="255"/>
                </a:cxn>
                <a:cxn ang="0">
                  <a:pos x="320" y="333"/>
                </a:cxn>
                <a:cxn ang="0">
                  <a:pos x="342" y="416"/>
                </a:cxn>
                <a:cxn ang="0">
                  <a:pos x="361" y="498"/>
                </a:cxn>
                <a:cxn ang="0">
                  <a:pos x="376" y="581"/>
                </a:cxn>
                <a:cxn ang="0">
                  <a:pos x="385" y="660"/>
                </a:cxn>
                <a:cxn ang="0">
                  <a:pos x="381" y="671"/>
                </a:cxn>
                <a:cxn ang="0">
                  <a:pos x="378" y="677"/>
                </a:cxn>
                <a:cxn ang="0">
                  <a:pos x="361" y="692"/>
                </a:cxn>
                <a:cxn ang="0">
                  <a:pos x="337" y="705"/>
                </a:cxn>
                <a:cxn ang="0">
                  <a:pos x="305" y="718"/>
                </a:cxn>
                <a:cxn ang="0">
                  <a:pos x="268" y="731"/>
                </a:cxn>
                <a:cxn ang="0">
                  <a:pos x="221" y="740"/>
                </a:cxn>
                <a:cxn ang="0">
                  <a:pos x="165" y="749"/>
                </a:cxn>
                <a:cxn ang="0">
                  <a:pos x="102" y="755"/>
                </a:cxn>
                <a:cxn ang="0">
                  <a:pos x="29" y="761"/>
                </a:cxn>
                <a:cxn ang="0">
                  <a:pos x="20" y="684"/>
                </a:cxn>
                <a:cxn ang="0">
                  <a:pos x="11" y="598"/>
                </a:cxn>
                <a:cxn ang="0">
                  <a:pos x="5" y="505"/>
                </a:cxn>
                <a:cxn ang="0">
                  <a:pos x="1" y="410"/>
                </a:cxn>
                <a:cxn ang="0">
                  <a:pos x="0" y="326"/>
                </a:cxn>
                <a:cxn ang="0">
                  <a:pos x="1" y="253"/>
                </a:cxn>
                <a:cxn ang="0">
                  <a:pos x="1" y="190"/>
                </a:cxn>
                <a:cxn ang="0">
                  <a:pos x="5" y="138"/>
                </a:cxn>
                <a:cxn ang="0">
                  <a:pos x="7" y="97"/>
                </a:cxn>
                <a:cxn ang="0">
                  <a:pos x="11" y="65"/>
                </a:cxn>
                <a:cxn ang="0">
                  <a:pos x="13" y="43"/>
                </a:cxn>
                <a:cxn ang="0">
                  <a:pos x="15" y="28"/>
                </a:cxn>
                <a:cxn ang="0">
                  <a:pos x="15" y="24"/>
                </a:cxn>
                <a:cxn ang="0">
                  <a:pos x="158" y="0"/>
                </a:cxn>
              </a:cxnLst>
              <a:rect l="0" t="0" r="r" b="b"/>
              <a:pathLst>
                <a:path w="385" h="761">
                  <a:moveTo>
                    <a:pt x="158" y="0"/>
                  </a:moveTo>
                  <a:lnTo>
                    <a:pt x="160" y="3"/>
                  </a:lnTo>
                  <a:lnTo>
                    <a:pt x="167" y="13"/>
                  </a:lnTo>
                  <a:lnTo>
                    <a:pt x="177" y="30"/>
                  </a:lnTo>
                  <a:lnTo>
                    <a:pt x="191" y="52"/>
                  </a:lnTo>
                  <a:lnTo>
                    <a:pt x="206" y="78"/>
                  </a:lnTo>
                  <a:lnTo>
                    <a:pt x="223" y="110"/>
                  </a:lnTo>
                  <a:lnTo>
                    <a:pt x="244" y="145"/>
                  </a:lnTo>
                  <a:lnTo>
                    <a:pt x="262" y="182"/>
                  </a:lnTo>
                  <a:lnTo>
                    <a:pt x="292" y="255"/>
                  </a:lnTo>
                  <a:lnTo>
                    <a:pt x="320" y="333"/>
                  </a:lnTo>
                  <a:lnTo>
                    <a:pt x="342" y="416"/>
                  </a:lnTo>
                  <a:lnTo>
                    <a:pt x="361" y="498"/>
                  </a:lnTo>
                  <a:lnTo>
                    <a:pt x="376" y="581"/>
                  </a:lnTo>
                  <a:lnTo>
                    <a:pt x="385" y="660"/>
                  </a:lnTo>
                  <a:lnTo>
                    <a:pt x="381" y="671"/>
                  </a:lnTo>
                  <a:lnTo>
                    <a:pt x="378" y="677"/>
                  </a:lnTo>
                  <a:lnTo>
                    <a:pt x="361" y="692"/>
                  </a:lnTo>
                  <a:lnTo>
                    <a:pt x="337" y="705"/>
                  </a:lnTo>
                  <a:lnTo>
                    <a:pt x="305" y="718"/>
                  </a:lnTo>
                  <a:lnTo>
                    <a:pt x="268" y="731"/>
                  </a:lnTo>
                  <a:lnTo>
                    <a:pt x="221" y="740"/>
                  </a:lnTo>
                  <a:lnTo>
                    <a:pt x="165" y="749"/>
                  </a:lnTo>
                  <a:lnTo>
                    <a:pt x="102" y="755"/>
                  </a:lnTo>
                  <a:lnTo>
                    <a:pt x="29" y="761"/>
                  </a:lnTo>
                  <a:lnTo>
                    <a:pt x="20" y="684"/>
                  </a:lnTo>
                  <a:lnTo>
                    <a:pt x="11" y="598"/>
                  </a:lnTo>
                  <a:lnTo>
                    <a:pt x="5" y="505"/>
                  </a:lnTo>
                  <a:lnTo>
                    <a:pt x="1" y="410"/>
                  </a:lnTo>
                  <a:lnTo>
                    <a:pt x="0" y="326"/>
                  </a:lnTo>
                  <a:lnTo>
                    <a:pt x="1" y="253"/>
                  </a:lnTo>
                  <a:lnTo>
                    <a:pt x="1" y="190"/>
                  </a:lnTo>
                  <a:lnTo>
                    <a:pt x="5" y="138"/>
                  </a:lnTo>
                  <a:lnTo>
                    <a:pt x="7" y="97"/>
                  </a:lnTo>
                  <a:lnTo>
                    <a:pt x="11" y="65"/>
                  </a:lnTo>
                  <a:lnTo>
                    <a:pt x="13" y="43"/>
                  </a:lnTo>
                  <a:lnTo>
                    <a:pt x="15" y="28"/>
                  </a:lnTo>
                  <a:lnTo>
                    <a:pt x="15" y="24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9" name="Freeform 34"/>
            <p:cNvSpPr>
              <a:spLocks/>
            </p:cNvSpPr>
            <p:nvPr/>
          </p:nvSpPr>
          <p:spPr bwMode="auto">
            <a:xfrm>
              <a:off x="6700838" y="4135438"/>
              <a:ext cx="415925" cy="114300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262" y="377"/>
                </a:cxn>
                <a:cxn ang="0">
                  <a:pos x="262" y="383"/>
                </a:cxn>
                <a:cxn ang="0">
                  <a:pos x="261" y="401"/>
                </a:cxn>
                <a:cxn ang="0">
                  <a:pos x="259" y="429"/>
                </a:cxn>
                <a:cxn ang="0">
                  <a:pos x="255" y="467"/>
                </a:cxn>
                <a:cxn ang="0">
                  <a:pos x="253" y="509"/>
                </a:cxn>
                <a:cxn ang="0">
                  <a:pos x="251" y="558"/>
                </a:cxn>
                <a:cxn ang="0">
                  <a:pos x="249" y="610"/>
                </a:cxn>
                <a:cxn ang="0">
                  <a:pos x="249" y="720"/>
                </a:cxn>
                <a:cxn ang="0">
                  <a:pos x="184" y="711"/>
                </a:cxn>
                <a:cxn ang="0">
                  <a:pos x="128" y="700"/>
                </a:cxn>
                <a:cxn ang="0">
                  <a:pos x="84" y="687"/>
                </a:cxn>
                <a:cxn ang="0">
                  <a:pos x="48" y="672"/>
                </a:cxn>
                <a:cxn ang="0">
                  <a:pos x="20" y="655"/>
                </a:cxn>
                <a:cxn ang="0">
                  <a:pos x="4" y="638"/>
                </a:cxn>
                <a:cxn ang="0">
                  <a:pos x="2" y="634"/>
                </a:cxn>
                <a:cxn ang="0">
                  <a:pos x="2" y="633"/>
                </a:cxn>
                <a:cxn ang="0">
                  <a:pos x="0" y="629"/>
                </a:cxn>
                <a:cxn ang="0">
                  <a:pos x="0" y="627"/>
                </a:cxn>
                <a:cxn ang="0">
                  <a:pos x="7" y="543"/>
                </a:cxn>
                <a:cxn ang="0">
                  <a:pos x="20" y="455"/>
                </a:cxn>
                <a:cxn ang="0">
                  <a:pos x="43" y="370"/>
                </a:cxn>
                <a:cxn ang="0">
                  <a:pos x="63" y="304"/>
                </a:cxn>
                <a:cxn ang="0">
                  <a:pos x="82" y="248"/>
                </a:cxn>
                <a:cxn ang="0">
                  <a:pos x="100" y="202"/>
                </a:cxn>
                <a:cxn ang="0">
                  <a:pos x="117" y="163"/>
                </a:cxn>
                <a:cxn ang="0">
                  <a:pos x="132" y="131"/>
                </a:cxn>
                <a:cxn ang="0">
                  <a:pos x="145" y="103"/>
                </a:cxn>
                <a:cxn ang="0">
                  <a:pos x="156" y="81"/>
                </a:cxn>
                <a:cxn ang="0">
                  <a:pos x="167" y="60"/>
                </a:cxn>
                <a:cxn ang="0">
                  <a:pos x="177" y="41"/>
                </a:cxn>
                <a:cxn ang="0">
                  <a:pos x="184" y="21"/>
                </a:cxn>
                <a:cxn ang="0">
                  <a:pos x="190" y="0"/>
                </a:cxn>
              </a:cxnLst>
              <a:rect l="0" t="0" r="r" b="b"/>
              <a:pathLst>
                <a:path w="262" h="720">
                  <a:moveTo>
                    <a:pt x="190" y="0"/>
                  </a:moveTo>
                  <a:lnTo>
                    <a:pt x="262" y="377"/>
                  </a:lnTo>
                  <a:lnTo>
                    <a:pt x="262" y="383"/>
                  </a:lnTo>
                  <a:lnTo>
                    <a:pt x="261" y="401"/>
                  </a:lnTo>
                  <a:lnTo>
                    <a:pt x="259" y="429"/>
                  </a:lnTo>
                  <a:lnTo>
                    <a:pt x="255" y="467"/>
                  </a:lnTo>
                  <a:lnTo>
                    <a:pt x="253" y="509"/>
                  </a:lnTo>
                  <a:lnTo>
                    <a:pt x="251" y="558"/>
                  </a:lnTo>
                  <a:lnTo>
                    <a:pt x="249" y="610"/>
                  </a:lnTo>
                  <a:lnTo>
                    <a:pt x="249" y="720"/>
                  </a:lnTo>
                  <a:lnTo>
                    <a:pt x="184" y="711"/>
                  </a:lnTo>
                  <a:lnTo>
                    <a:pt x="128" y="700"/>
                  </a:lnTo>
                  <a:lnTo>
                    <a:pt x="84" y="687"/>
                  </a:lnTo>
                  <a:lnTo>
                    <a:pt x="48" y="672"/>
                  </a:lnTo>
                  <a:lnTo>
                    <a:pt x="20" y="655"/>
                  </a:lnTo>
                  <a:lnTo>
                    <a:pt x="4" y="638"/>
                  </a:lnTo>
                  <a:lnTo>
                    <a:pt x="2" y="634"/>
                  </a:lnTo>
                  <a:lnTo>
                    <a:pt x="2" y="633"/>
                  </a:lnTo>
                  <a:lnTo>
                    <a:pt x="0" y="629"/>
                  </a:lnTo>
                  <a:lnTo>
                    <a:pt x="0" y="627"/>
                  </a:lnTo>
                  <a:lnTo>
                    <a:pt x="7" y="543"/>
                  </a:lnTo>
                  <a:lnTo>
                    <a:pt x="20" y="455"/>
                  </a:lnTo>
                  <a:lnTo>
                    <a:pt x="43" y="370"/>
                  </a:lnTo>
                  <a:lnTo>
                    <a:pt x="63" y="304"/>
                  </a:lnTo>
                  <a:lnTo>
                    <a:pt x="82" y="248"/>
                  </a:lnTo>
                  <a:lnTo>
                    <a:pt x="100" y="202"/>
                  </a:lnTo>
                  <a:lnTo>
                    <a:pt x="117" y="163"/>
                  </a:lnTo>
                  <a:lnTo>
                    <a:pt x="132" y="131"/>
                  </a:lnTo>
                  <a:lnTo>
                    <a:pt x="145" y="103"/>
                  </a:lnTo>
                  <a:lnTo>
                    <a:pt x="156" y="81"/>
                  </a:lnTo>
                  <a:lnTo>
                    <a:pt x="167" y="60"/>
                  </a:lnTo>
                  <a:lnTo>
                    <a:pt x="177" y="41"/>
                  </a:lnTo>
                  <a:lnTo>
                    <a:pt x="184" y="21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0" name="Freeform 35"/>
            <p:cNvSpPr>
              <a:spLocks/>
            </p:cNvSpPr>
            <p:nvPr/>
          </p:nvSpPr>
          <p:spPr bwMode="auto">
            <a:xfrm>
              <a:off x="6999288" y="4135438"/>
              <a:ext cx="569912" cy="11668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7" y="0"/>
                </a:cxn>
                <a:cxn ang="0">
                  <a:pos x="24" y="2"/>
                </a:cxn>
                <a:cxn ang="0">
                  <a:pos x="46" y="4"/>
                </a:cxn>
                <a:cxn ang="0">
                  <a:pos x="74" y="6"/>
                </a:cxn>
                <a:cxn ang="0">
                  <a:pos x="106" y="8"/>
                </a:cxn>
                <a:cxn ang="0">
                  <a:pos x="136" y="10"/>
                </a:cxn>
                <a:cxn ang="0">
                  <a:pos x="164" y="10"/>
                </a:cxn>
                <a:cxn ang="0">
                  <a:pos x="166" y="13"/>
                </a:cxn>
                <a:cxn ang="0">
                  <a:pos x="171" y="28"/>
                </a:cxn>
                <a:cxn ang="0">
                  <a:pos x="181" y="49"/>
                </a:cxn>
                <a:cxn ang="0">
                  <a:pos x="207" y="114"/>
                </a:cxn>
                <a:cxn ang="0">
                  <a:pos x="221" y="155"/>
                </a:cxn>
                <a:cxn ang="0">
                  <a:pos x="240" y="204"/>
                </a:cxn>
                <a:cxn ang="0">
                  <a:pos x="257" y="258"/>
                </a:cxn>
                <a:cxn ang="0">
                  <a:pos x="275" y="316"/>
                </a:cxn>
                <a:cxn ang="0">
                  <a:pos x="292" y="379"/>
                </a:cxn>
                <a:cxn ang="0">
                  <a:pos x="309" y="444"/>
                </a:cxn>
                <a:cxn ang="0">
                  <a:pos x="326" y="515"/>
                </a:cxn>
                <a:cxn ang="0">
                  <a:pos x="339" y="586"/>
                </a:cxn>
                <a:cxn ang="0">
                  <a:pos x="350" y="661"/>
                </a:cxn>
                <a:cxn ang="0">
                  <a:pos x="359" y="735"/>
                </a:cxn>
                <a:cxn ang="0">
                  <a:pos x="257" y="733"/>
                </a:cxn>
                <a:cxn ang="0">
                  <a:pos x="166" y="730"/>
                </a:cxn>
                <a:cxn ang="0">
                  <a:pos x="86" y="724"/>
                </a:cxn>
                <a:cxn ang="0">
                  <a:pos x="17" y="715"/>
                </a:cxn>
                <a:cxn ang="0">
                  <a:pos x="11" y="647"/>
                </a:cxn>
                <a:cxn ang="0">
                  <a:pos x="7" y="578"/>
                </a:cxn>
                <a:cxn ang="0">
                  <a:pos x="4" y="511"/>
                </a:cxn>
                <a:cxn ang="0">
                  <a:pos x="0" y="448"/>
                </a:cxn>
                <a:cxn ang="0">
                  <a:pos x="0" y="388"/>
                </a:cxn>
                <a:cxn ang="0">
                  <a:pos x="2" y="336"/>
                </a:cxn>
                <a:cxn ang="0">
                  <a:pos x="5" y="263"/>
                </a:cxn>
                <a:cxn ang="0">
                  <a:pos x="7" y="196"/>
                </a:cxn>
                <a:cxn ang="0">
                  <a:pos x="7" y="92"/>
                </a:cxn>
                <a:cxn ang="0">
                  <a:pos x="5" y="53"/>
                </a:cxn>
                <a:cxn ang="0">
                  <a:pos x="4" y="25"/>
                </a:cxn>
                <a:cxn ang="0">
                  <a:pos x="2" y="6"/>
                </a:cxn>
                <a:cxn ang="0">
                  <a:pos x="2" y="0"/>
                </a:cxn>
              </a:cxnLst>
              <a:rect l="0" t="0" r="r" b="b"/>
              <a:pathLst>
                <a:path w="359" h="735">
                  <a:moveTo>
                    <a:pt x="2" y="0"/>
                  </a:moveTo>
                  <a:lnTo>
                    <a:pt x="7" y="0"/>
                  </a:lnTo>
                  <a:lnTo>
                    <a:pt x="24" y="2"/>
                  </a:lnTo>
                  <a:lnTo>
                    <a:pt x="46" y="4"/>
                  </a:lnTo>
                  <a:lnTo>
                    <a:pt x="74" y="6"/>
                  </a:lnTo>
                  <a:lnTo>
                    <a:pt x="106" y="8"/>
                  </a:lnTo>
                  <a:lnTo>
                    <a:pt x="136" y="10"/>
                  </a:lnTo>
                  <a:lnTo>
                    <a:pt x="164" y="10"/>
                  </a:lnTo>
                  <a:lnTo>
                    <a:pt x="166" y="13"/>
                  </a:lnTo>
                  <a:lnTo>
                    <a:pt x="171" y="28"/>
                  </a:lnTo>
                  <a:lnTo>
                    <a:pt x="181" y="49"/>
                  </a:lnTo>
                  <a:lnTo>
                    <a:pt x="207" y="114"/>
                  </a:lnTo>
                  <a:lnTo>
                    <a:pt x="221" y="155"/>
                  </a:lnTo>
                  <a:lnTo>
                    <a:pt x="240" y="204"/>
                  </a:lnTo>
                  <a:lnTo>
                    <a:pt x="257" y="258"/>
                  </a:lnTo>
                  <a:lnTo>
                    <a:pt x="275" y="316"/>
                  </a:lnTo>
                  <a:lnTo>
                    <a:pt x="292" y="379"/>
                  </a:lnTo>
                  <a:lnTo>
                    <a:pt x="309" y="444"/>
                  </a:lnTo>
                  <a:lnTo>
                    <a:pt x="326" y="515"/>
                  </a:lnTo>
                  <a:lnTo>
                    <a:pt x="339" y="586"/>
                  </a:lnTo>
                  <a:lnTo>
                    <a:pt x="350" y="661"/>
                  </a:lnTo>
                  <a:lnTo>
                    <a:pt x="359" y="735"/>
                  </a:lnTo>
                  <a:lnTo>
                    <a:pt x="257" y="733"/>
                  </a:lnTo>
                  <a:lnTo>
                    <a:pt x="166" y="730"/>
                  </a:lnTo>
                  <a:lnTo>
                    <a:pt x="86" y="724"/>
                  </a:lnTo>
                  <a:lnTo>
                    <a:pt x="17" y="715"/>
                  </a:lnTo>
                  <a:lnTo>
                    <a:pt x="11" y="647"/>
                  </a:lnTo>
                  <a:lnTo>
                    <a:pt x="7" y="578"/>
                  </a:lnTo>
                  <a:lnTo>
                    <a:pt x="4" y="511"/>
                  </a:lnTo>
                  <a:lnTo>
                    <a:pt x="0" y="448"/>
                  </a:lnTo>
                  <a:lnTo>
                    <a:pt x="0" y="388"/>
                  </a:lnTo>
                  <a:lnTo>
                    <a:pt x="2" y="336"/>
                  </a:lnTo>
                  <a:lnTo>
                    <a:pt x="5" y="263"/>
                  </a:lnTo>
                  <a:lnTo>
                    <a:pt x="7" y="196"/>
                  </a:lnTo>
                  <a:lnTo>
                    <a:pt x="7" y="92"/>
                  </a:lnTo>
                  <a:lnTo>
                    <a:pt x="5" y="53"/>
                  </a:lnTo>
                  <a:lnTo>
                    <a:pt x="4" y="25"/>
                  </a:lnTo>
                  <a:lnTo>
                    <a:pt x="2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2D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1" name="Freeform 36"/>
            <p:cNvSpPr>
              <a:spLocks/>
            </p:cNvSpPr>
            <p:nvPr/>
          </p:nvSpPr>
          <p:spPr bwMode="auto">
            <a:xfrm>
              <a:off x="7070725" y="4719638"/>
              <a:ext cx="55562" cy="56197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8" y="93"/>
                </a:cxn>
                <a:cxn ang="0">
                  <a:pos x="24" y="186"/>
                </a:cxn>
                <a:cxn ang="0">
                  <a:pos x="24" y="354"/>
                </a:cxn>
                <a:cxn ang="0">
                  <a:pos x="14" y="352"/>
                </a:cxn>
                <a:cxn ang="0">
                  <a:pos x="7" y="352"/>
                </a:cxn>
                <a:cxn ang="0">
                  <a:pos x="0" y="350"/>
                </a:cxn>
                <a:cxn ang="0">
                  <a:pos x="1" y="268"/>
                </a:cxn>
                <a:cxn ang="0">
                  <a:pos x="5" y="197"/>
                </a:cxn>
                <a:cxn ang="0">
                  <a:pos x="11" y="138"/>
                </a:cxn>
                <a:cxn ang="0">
                  <a:pos x="16" y="89"/>
                </a:cxn>
                <a:cxn ang="0">
                  <a:pos x="24" y="50"/>
                </a:cxn>
                <a:cxn ang="0">
                  <a:pos x="29" y="22"/>
                </a:cxn>
                <a:cxn ang="0">
                  <a:pos x="33" y="5"/>
                </a:cxn>
                <a:cxn ang="0">
                  <a:pos x="35" y="0"/>
                </a:cxn>
              </a:cxnLst>
              <a:rect l="0" t="0" r="r" b="b"/>
              <a:pathLst>
                <a:path w="35" h="354">
                  <a:moveTo>
                    <a:pt x="35" y="0"/>
                  </a:moveTo>
                  <a:lnTo>
                    <a:pt x="28" y="93"/>
                  </a:lnTo>
                  <a:lnTo>
                    <a:pt x="24" y="186"/>
                  </a:lnTo>
                  <a:lnTo>
                    <a:pt x="24" y="354"/>
                  </a:lnTo>
                  <a:lnTo>
                    <a:pt x="14" y="352"/>
                  </a:lnTo>
                  <a:lnTo>
                    <a:pt x="7" y="352"/>
                  </a:lnTo>
                  <a:lnTo>
                    <a:pt x="0" y="350"/>
                  </a:lnTo>
                  <a:lnTo>
                    <a:pt x="1" y="268"/>
                  </a:lnTo>
                  <a:lnTo>
                    <a:pt x="5" y="197"/>
                  </a:lnTo>
                  <a:lnTo>
                    <a:pt x="11" y="138"/>
                  </a:lnTo>
                  <a:lnTo>
                    <a:pt x="16" y="89"/>
                  </a:lnTo>
                  <a:lnTo>
                    <a:pt x="24" y="50"/>
                  </a:lnTo>
                  <a:lnTo>
                    <a:pt x="29" y="22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2" name="Freeform 37"/>
            <p:cNvSpPr>
              <a:spLocks/>
            </p:cNvSpPr>
            <p:nvPr/>
          </p:nvSpPr>
          <p:spPr bwMode="auto">
            <a:xfrm>
              <a:off x="8121650" y="4648200"/>
              <a:ext cx="133350" cy="6127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8" y="17"/>
                </a:cxn>
                <a:cxn ang="0">
                  <a:pos x="15" y="37"/>
                </a:cxn>
                <a:cxn ang="0">
                  <a:pos x="25" y="69"/>
                </a:cxn>
                <a:cxn ang="0">
                  <a:pos x="36" y="108"/>
                </a:cxn>
                <a:cxn ang="0">
                  <a:pos x="49" y="160"/>
                </a:cxn>
                <a:cxn ang="0">
                  <a:pos x="60" y="222"/>
                </a:cxn>
                <a:cxn ang="0">
                  <a:pos x="73" y="295"/>
                </a:cxn>
                <a:cxn ang="0">
                  <a:pos x="84" y="380"/>
                </a:cxn>
                <a:cxn ang="0">
                  <a:pos x="62" y="386"/>
                </a:cxn>
                <a:cxn ang="0">
                  <a:pos x="56" y="332"/>
                </a:cxn>
                <a:cxn ang="0">
                  <a:pos x="51" y="270"/>
                </a:cxn>
                <a:cxn ang="0">
                  <a:pos x="41" y="205"/>
                </a:cxn>
                <a:cxn ang="0">
                  <a:pos x="30" y="134"/>
                </a:cxn>
                <a:cxn ang="0">
                  <a:pos x="17" y="65"/>
                </a:cxn>
                <a:cxn ang="0">
                  <a:pos x="0" y="0"/>
                </a:cxn>
              </a:cxnLst>
              <a:rect l="0" t="0" r="r" b="b"/>
              <a:pathLst>
                <a:path w="84" h="386">
                  <a:moveTo>
                    <a:pt x="0" y="0"/>
                  </a:moveTo>
                  <a:lnTo>
                    <a:pt x="2" y="4"/>
                  </a:lnTo>
                  <a:lnTo>
                    <a:pt x="8" y="17"/>
                  </a:lnTo>
                  <a:lnTo>
                    <a:pt x="15" y="37"/>
                  </a:lnTo>
                  <a:lnTo>
                    <a:pt x="25" y="69"/>
                  </a:lnTo>
                  <a:lnTo>
                    <a:pt x="36" y="108"/>
                  </a:lnTo>
                  <a:lnTo>
                    <a:pt x="49" y="160"/>
                  </a:lnTo>
                  <a:lnTo>
                    <a:pt x="60" y="222"/>
                  </a:lnTo>
                  <a:lnTo>
                    <a:pt x="73" y="295"/>
                  </a:lnTo>
                  <a:lnTo>
                    <a:pt x="84" y="380"/>
                  </a:lnTo>
                  <a:lnTo>
                    <a:pt x="62" y="386"/>
                  </a:lnTo>
                  <a:lnTo>
                    <a:pt x="56" y="332"/>
                  </a:lnTo>
                  <a:lnTo>
                    <a:pt x="51" y="270"/>
                  </a:lnTo>
                  <a:lnTo>
                    <a:pt x="41" y="205"/>
                  </a:lnTo>
                  <a:lnTo>
                    <a:pt x="30" y="134"/>
                  </a:lnTo>
                  <a:lnTo>
                    <a:pt x="17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3" name="Freeform 38"/>
            <p:cNvSpPr>
              <a:spLocks/>
            </p:cNvSpPr>
            <p:nvPr/>
          </p:nvSpPr>
          <p:spPr bwMode="auto">
            <a:xfrm>
              <a:off x="7178675" y="4760913"/>
              <a:ext cx="211137" cy="682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33" y="11"/>
                </a:cxn>
                <a:cxn ang="0">
                  <a:pos x="131" y="43"/>
                </a:cxn>
                <a:cxn ang="0">
                  <a:pos x="0" y="33"/>
                </a:cxn>
                <a:cxn ang="0">
                  <a:pos x="4" y="0"/>
                </a:cxn>
              </a:cxnLst>
              <a:rect l="0" t="0" r="r" b="b"/>
              <a:pathLst>
                <a:path w="133" h="43">
                  <a:moveTo>
                    <a:pt x="4" y="0"/>
                  </a:moveTo>
                  <a:lnTo>
                    <a:pt x="133" y="11"/>
                  </a:lnTo>
                  <a:lnTo>
                    <a:pt x="131" y="43"/>
                  </a:lnTo>
                  <a:lnTo>
                    <a:pt x="0" y="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C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4" name="Freeform 39"/>
            <p:cNvSpPr>
              <a:spLocks/>
            </p:cNvSpPr>
            <p:nvPr/>
          </p:nvSpPr>
          <p:spPr bwMode="auto">
            <a:xfrm>
              <a:off x="7593013" y="4127500"/>
              <a:ext cx="290512" cy="254000"/>
            </a:xfrm>
            <a:custGeom>
              <a:avLst/>
              <a:gdLst/>
              <a:ahLst/>
              <a:cxnLst>
                <a:cxn ang="0">
                  <a:pos x="183" y="0"/>
                </a:cxn>
                <a:cxn ang="0">
                  <a:pos x="175" y="48"/>
                </a:cxn>
                <a:cxn ang="0">
                  <a:pos x="168" y="87"/>
                </a:cxn>
                <a:cxn ang="0">
                  <a:pos x="158" y="115"/>
                </a:cxn>
                <a:cxn ang="0">
                  <a:pos x="149" y="138"/>
                </a:cxn>
                <a:cxn ang="0">
                  <a:pos x="142" y="151"/>
                </a:cxn>
                <a:cxn ang="0">
                  <a:pos x="136" y="158"/>
                </a:cxn>
                <a:cxn ang="0">
                  <a:pos x="134" y="160"/>
                </a:cxn>
                <a:cxn ang="0">
                  <a:pos x="0" y="11"/>
                </a:cxn>
                <a:cxn ang="0">
                  <a:pos x="4" y="13"/>
                </a:cxn>
                <a:cxn ang="0">
                  <a:pos x="13" y="15"/>
                </a:cxn>
                <a:cxn ang="0">
                  <a:pos x="30" y="18"/>
                </a:cxn>
                <a:cxn ang="0">
                  <a:pos x="52" y="20"/>
                </a:cxn>
                <a:cxn ang="0">
                  <a:pos x="80" y="20"/>
                </a:cxn>
                <a:cxn ang="0">
                  <a:pos x="104" y="18"/>
                </a:cxn>
                <a:cxn ang="0">
                  <a:pos x="129" y="15"/>
                </a:cxn>
                <a:cxn ang="0">
                  <a:pos x="151" y="9"/>
                </a:cxn>
                <a:cxn ang="0">
                  <a:pos x="168" y="5"/>
                </a:cxn>
                <a:cxn ang="0">
                  <a:pos x="179" y="2"/>
                </a:cxn>
                <a:cxn ang="0">
                  <a:pos x="183" y="0"/>
                </a:cxn>
              </a:cxnLst>
              <a:rect l="0" t="0" r="r" b="b"/>
              <a:pathLst>
                <a:path w="183" h="160">
                  <a:moveTo>
                    <a:pt x="183" y="0"/>
                  </a:moveTo>
                  <a:lnTo>
                    <a:pt x="175" y="48"/>
                  </a:lnTo>
                  <a:lnTo>
                    <a:pt x="168" y="87"/>
                  </a:lnTo>
                  <a:lnTo>
                    <a:pt x="158" y="115"/>
                  </a:lnTo>
                  <a:lnTo>
                    <a:pt x="149" y="138"/>
                  </a:lnTo>
                  <a:lnTo>
                    <a:pt x="142" y="151"/>
                  </a:lnTo>
                  <a:lnTo>
                    <a:pt x="136" y="158"/>
                  </a:lnTo>
                  <a:lnTo>
                    <a:pt x="134" y="160"/>
                  </a:lnTo>
                  <a:lnTo>
                    <a:pt x="0" y="11"/>
                  </a:lnTo>
                  <a:lnTo>
                    <a:pt x="4" y="13"/>
                  </a:lnTo>
                  <a:lnTo>
                    <a:pt x="13" y="15"/>
                  </a:lnTo>
                  <a:lnTo>
                    <a:pt x="30" y="18"/>
                  </a:lnTo>
                  <a:lnTo>
                    <a:pt x="52" y="20"/>
                  </a:lnTo>
                  <a:lnTo>
                    <a:pt x="80" y="20"/>
                  </a:lnTo>
                  <a:lnTo>
                    <a:pt x="104" y="18"/>
                  </a:lnTo>
                  <a:lnTo>
                    <a:pt x="129" y="15"/>
                  </a:lnTo>
                  <a:lnTo>
                    <a:pt x="151" y="9"/>
                  </a:lnTo>
                  <a:lnTo>
                    <a:pt x="168" y="5"/>
                  </a:lnTo>
                  <a:lnTo>
                    <a:pt x="179" y="2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B6D2DD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5" name="Freeform 40"/>
            <p:cNvSpPr>
              <a:spLocks/>
            </p:cNvSpPr>
            <p:nvPr/>
          </p:nvSpPr>
          <p:spPr bwMode="auto">
            <a:xfrm>
              <a:off x="7264400" y="4144963"/>
              <a:ext cx="328612" cy="228600"/>
            </a:xfrm>
            <a:custGeom>
              <a:avLst/>
              <a:gdLst/>
              <a:ahLst/>
              <a:cxnLst>
                <a:cxn ang="0">
                  <a:pos x="207" y="0"/>
                </a:cxn>
                <a:cxn ang="0">
                  <a:pos x="125" y="144"/>
                </a:cxn>
                <a:cxn ang="0">
                  <a:pos x="122" y="142"/>
                </a:cxn>
                <a:cxn ang="0">
                  <a:pos x="112" y="136"/>
                </a:cxn>
                <a:cxn ang="0">
                  <a:pos x="99" y="129"/>
                </a:cxn>
                <a:cxn ang="0">
                  <a:pos x="84" y="117"/>
                </a:cxn>
                <a:cxn ang="0">
                  <a:pos x="66" y="103"/>
                </a:cxn>
                <a:cxn ang="0">
                  <a:pos x="49" y="84"/>
                </a:cxn>
                <a:cxn ang="0">
                  <a:pos x="38" y="69"/>
                </a:cxn>
                <a:cxn ang="0">
                  <a:pos x="27" y="52"/>
                </a:cxn>
                <a:cxn ang="0">
                  <a:pos x="17" y="35"/>
                </a:cxn>
                <a:cxn ang="0">
                  <a:pos x="8" y="21"/>
                </a:cxn>
                <a:cxn ang="0">
                  <a:pos x="0" y="6"/>
                </a:cxn>
                <a:cxn ang="0">
                  <a:pos x="64" y="6"/>
                </a:cxn>
                <a:cxn ang="0">
                  <a:pos x="107" y="4"/>
                </a:cxn>
                <a:cxn ang="0">
                  <a:pos x="155" y="2"/>
                </a:cxn>
                <a:cxn ang="0">
                  <a:pos x="207" y="0"/>
                </a:cxn>
              </a:cxnLst>
              <a:rect l="0" t="0" r="r" b="b"/>
              <a:pathLst>
                <a:path w="207" h="144">
                  <a:moveTo>
                    <a:pt x="207" y="0"/>
                  </a:moveTo>
                  <a:lnTo>
                    <a:pt x="125" y="144"/>
                  </a:lnTo>
                  <a:lnTo>
                    <a:pt x="122" y="142"/>
                  </a:lnTo>
                  <a:lnTo>
                    <a:pt x="112" y="136"/>
                  </a:lnTo>
                  <a:lnTo>
                    <a:pt x="99" y="129"/>
                  </a:lnTo>
                  <a:lnTo>
                    <a:pt x="84" y="117"/>
                  </a:lnTo>
                  <a:lnTo>
                    <a:pt x="66" y="103"/>
                  </a:lnTo>
                  <a:lnTo>
                    <a:pt x="49" y="84"/>
                  </a:lnTo>
                  <a:lnTo>
                    <a:pt x="38" y="69"/>
                  </a:lnTo>
                  <a:lnTo>
                    <a:pt x="27" y="52"/>
                  </a:lnTo>
                  <a:lnTo>
                    <a:pt x="17" y="35"/>
                  </a:lnTo>
                  <a:lnTo>
                    <a:pt x="8" y="21"/>
                  </a:lnTo>
                  <a:lnTo>
                    <a:pt x="0" y="6"/>
                  </a:lnTo>
                  <a:lnTo>
                    <a:pt x="64" y="6"/>
                  </a:lnTo>
                  <a:lnTo>
                    <a:pt x="107" y="4"/>
                  </a:lnTo>
                  <a:lnTo>
                    <a:pt x="155" y="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6" name="Freeform 41"/>
            <p:cNvSpPr>
              <a:spLocks/>
            </p:cNvSpPr>
            <p:nvPr/>
          </p:nvSpPr>
          <p:spPr bwMode="auto">
            <a:xfrm>
              <a:off x="7593013" y="4124325"/>
              <a:ext cx="287337" cy="225425"/>
            </a:xfrm>
            <a:custGeom>
              <a:avLst/>
              <a:gdLst/>
              <a:ahLst/>
              <a:cxnLst>
                <a:cxn ang="0">
                  <a:pos x="181" y="0"/>
                </a:cxn>
                <a:cxn ang="0">
                  <a:pos x="181" y="6"/>
                </a:cxn>
                <a:cxn ang="0">
                  <a:pos x="179" y="17"/>
                </a:cxn>
                <a:cxn ang="0">
                  <a:pos x="175" y="34"/>
                </a:cxn>
                <a:cxn ang="0">
                  <a:pos x="171" y="52"/>
                </a:cxn>
                <a:cxn ang="0">
                  <a:pos x="168" y="69"/>
                </a:cxn>
                <a:cxn ang="0">
                  <a:pos x="160" y="93"/>
                </a:cxn>
                <a:cxn ang="0">
                  <a:pos x="153" y="114"/>
                </a:cxn>
                <a:cxn ang="0">
                  <a:pos x="145" y="129"/>
                </a:cxn>
                <a:cxn ang="0">
                  <a:pos x="140" y="138"/>
                </a:cxn>
                <a:cxn ang="0">
                  <a:pos x="138" y="142"/>
                </a:cxn>
                <a:cxn ang="0">
                  <a:pos x="0" y="13"/>
                </a:cxn>
                <a:cxn ang="0">
                  <a:pos x="90" y="9"/>
                </a:cxn>
                <a:cxn ang="0">
                  <a:pos x="181" y="0"/>
                </a:cxn>
              </a:cxnLst>
              <a:rect l="0" t="0" r="r" b="b"/>
              <a:pathLst>
                <a:path w="181" h="142">
                  <a:moveTo>
                    <a:pt x="181" y="0"/>
                  </a:moveTo>
                  <a:lnTo>
                    <a:pt x="181" y="6"/>
                  </a:lnTo>
                  <a:lnTo>
                    <a:pt x="179" y="17"/>
                  </a:lnTo>
                  <a:lnTo>
                    <a:pt x="175" y="34"/>
                  </a:lnTo>
                  <a:lnTo>
                    <a:pt x="171" y="52"/>
                  </a:lnTo>
                  <a:lnTo>
                    <a:pt x="168" y="69"/>
                  </a:lnTo>
                  <a:lnTo>
                    <a:pt x="160" y="93"/>
                  </a:lnTo>
                  <a:lnTo>
                    <a:pt x="153" y="114"/>
                  </a:lnTo>
                  <a:lnTo>
                    <a:pt x="145" y="129"/>
                  </a:lnTo>
                  <a:lnTo>
                    <a:pt x="140" y="138"/>
                  </a:lnTo>
                  <a:lnTo>
                    <a:pt x="138" y="142"/>
                  </a:lnTo>
                  <a:lnTo>
                    <a:pt x="0" y="13"/>
                  </a:lnTo>
                  <a:lnTo>
                    <a:pt x="90" y="9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E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56420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6" name="Straight Connector 145">
            <a:extLst>
              <a:ext uri="{FF2B5EF4-FFF2-40B4-BE49-F238E27FC236}">
                <a16:creationId xmlns:a16="http://schemas.microsoft.com/office/drawing/2014/main" id="{151B46C7-CA29-9C5E-F73E-DFD3C75623FB}"/>
              </a:ext>
            </a:extLst>
          </p:cNvPr>
          <p:cNvCxnSpPr>
            <a:cxnSpLocks/>
          </p:cNvCxnSpPr>
          <p:nvPr/>
        </p:nvCxnSpPr>
        <p:spPr>
          <a:xfrm>
            <a:off x="3989867" y="2434585"/>
            <a:ext cx="4698283" cy="0"/>
          </a:xfrm>
          <a:prstGeom prst="line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2B4AA5D4-D7AE-0F6B-7C59-DD3195C2A49C}"/>
              </a:ext>
            </a:extLst>
          </p:cNvPr>
          <p:cNvSpPr/>
          <p:nvPr/>
        </p:nvSpPr>
        <p:spPr bwMode="auto">
          <a:xfrm>
            <a:off x="5037188" y="5397697"/>
            <a:ext cx="2365116" cy="423022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accent5"/>
            </a:solidFill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1600"/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C3779075-EE03-4B27-A6AD-3CC22FF7F499}"/>
              </a:ext>
            </a:extLst>
          </p:cNvPr>
          <p:cNvCxnSpPr>
            <a:cxnSpLocks/>
          </p:cNvCxnSpPr>
          <p:nvPr/>
        </p:nvCxnSpPr>
        <p:spPr>
          <a:xfrm flipV="1">
            <a:off x="6339008" y="981549"/>
            <a:ext cx="6670" cy="1081761"/>
          </a:xfrm>
          <a:prstGeom prst="line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03D7554-1032-468A-AA28-00D675F917A8}"/>
              </a:ext>
            </a:extLst>
          </p:cNvPr>
          <p:cNvCxnSpPr/>
          <p:nvPr/>
        </p:nvCxnSpPr>
        <p:spPr>
          <a:xfrm flipV="1">
            <a:off x="9190086" y="2422289"/>
            <a:ext cx="6670" cy="1081761"/>
          </a:xfrm>
          <a:prstGeom prst="line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CDECDB3-F608-443C-A387-5F70EE54AAA6}"/>
              </a:ext>
            </a:extLst>
          </p:cNvPr>
          <p:cNvCxnSpPr/>
          <p:nvPr/>
        </p:nvCxnSpPr>
        <p:spPr>
          <a:xfrm flipV="1">
            <a:off x="9194471" y="3563112"/>
            <a:ext cx="2284" cy="1074150"/>
          </a:xfrm>
          <a:prstGeom prst="line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87B1007-CB5D-40F2-978E-9F6FA98427AE}"/>
              </a:ext>
            </a:extLst>
          </p:cNvPr>
          <p:cNvGrpSpPr/>
          <p:nvPr/>
        </p:nvGrpSpPr>
        <p:grpSpPr>
          <a:xfrm>
            <a:off x="8827400" y="3224796"/>
            <a:ext cx="738713" cy="738713"/>
            <a:chOff x="8827400" y="3224796"/>
            <a:chExt cx="738713" cy="7387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D4171E3-640F-4065-85C1-06C8403BE77B}"/>
                </a:ext>
              </a:extLst>
            </p:cNvPr>
            <p:cNvSpPr/>
            <p:nvPr/>
          </p:nvSpPr>
          <p:spPr bwMode="auto">
            <a:xfrm>
              <a:off x="8827400" y="3224796"/>
              <a:ext cx="738713" cy="7387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grpSp>
          <p:nvGrpSpPr>
            <p:cNvPr id="384" name="Graphic 167">
              <a:extLst>
                <a:ext uri="{FF2B5EF4-FFF2-40B4-BE49-F238E27FC236}">
                  <a16:creationId xmlns:a16="http://schemas.microsoft.com/office/drawing/2014/main" id="{AE11A42C-A844-48F8-9776-CB9C8FEAD7A3}"/>
                </a:ext>
              </a:extLst>
            </p:cNvPr>
            <p:cNvGrpSpPr/>
            <p:nvPr/>
          </p:nvGrpSpPr>
          <p:grpSpPr>
            <a:xfrm>
              <a:off x="9000368" y="3365500"/>
              <a:ext cx="392779" cy="457305"/>
              <a:chOff x="1806316" y="2208132"/>
              <a:chExt cx="562404" cy="654796"/>
            </a:xfrm>
            <a:solidFill>
              <a:schemeClr val="bg1"/>
            </a:solidFill>
          </p:grpSpPr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3844BE15-2F95-444B-97B6-66D881C2826F}"/>
                  </a:ext>
                </a:extLst>
              </p:cNvPr>
              <p:cNvSpPr/>
              <p:nvPr/>
            </p:nvSpPr>
            <p:spPr>
              <a:xfrm>
                <a:off x="1936122" y="2208132"/>
                <a:ext cx="302789" cy="369289"/>
              </a:xfrm>
              <a:custGeom>
                <a:avLst/>
                <a:gdLst>
                  <a:gd name="connsiteX0" fmla="*/ 151395 w 302789"/>
                  <a:gd name="connsiteY0" fmla="*/ 369290 h 369289"/>
                  <a:gd name="connsiteX1" fmla="*/ 302789 w 302789"/>
                  <a:gd name="connsiteY1" fmla="*/ 184643 h 369289"/>
                  <a:gd name="connsiteX2" fmla="*/ 151395 w 302789"/>
                  <a:gd name="connsiteY2" fmla="*/ 0 h 369289"/>
                  <a:gd name="connsiteX3" fmla="*/ 0 w 302789"/>
                  <a:gd name="connsiteY3" fmla="*/ 184645 h 369289"/>
                  <a:gd name="connsiteX4" fmla="*/ 151395 w 302789"/>
                  <a:gd name="connsiteY4" fmla="*/ 369290 h 369289"/>
                  <a:gd name="connsiteX5" fmla="*/ 22627 w 302789"/>
                  <a:gd name="connsiteY5" fmla="*/ 153829 h 369289"/>
                  <a:gd name="connsiteX6" fmla="*/ 105736 w 302789"/>
                  <a:gd name="connsiteY6" fmla="*/ 110549 h 369289"/>
                  <a:gd name="connsiteX7" fmla="*/ 279984 w 302789"/>
                  <a:gd name="connsiteY7" fmla="*/ 149953 h 369289"/>
                  <a:gd name="connsiteX8" fmla="*/ 280752 w 302789"/>
                  <a:gd name="connsiteY8" fmla="*/ 184645 h 369289"/>
                  <a:gd name="connsiteX9" fmla="*/ 229045 w 302789"/>
                  <a:gd name="connsiteY9" fmla="*/ 309665 h 369289"/>
                  <a:gd name="connsiteX10" fmla="*/ 151395 w 302789"/>
                  <a:gd name="connsiteY10" fmla="*/ 347253 h 369289"/>
                  <a:gd name="connsiteX11" fmla="*/ 73744 w 302789"/>
                  <a:gd name="connsiteY11" fmla="*/ 309665 h 369289"/>
                  <a:gd name="connsiteX12" fmla="*/ 22037 w 302789"/>
                  <a:gd name="connsiteY12" fmla="*/ 184645 h 369289"/>
                  <a:gd name="connsiteX13" fmla="*/ 22627 w 302789"/>
                  <a:gd name="connsiteY13" fmla="*/ 153829 h 36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9" h="369289">
                    <a:moveTo>
                      <a:pt x="151395" y="369290"/>
                    </a:moveTo>
                    <a:cubicBezTo>
                      <a:pt x="196572" y="369290"/>
                      <a:pt x="302789" y="314920"/>
                      <a:pt x="302789" y="184643"/>
                    </a:cubicBezTo>
                    <a:cubicBezTo>
                      <a:pt x="302791" y="82667"/>
                      <a:pt x="289025" y="0"/>
                      <a:pt x="151395" y="0"/>
                    </a:cubicBezTo>
                    <a:cubicBezTo>
                      <a:pt x="13766" y="0"/>
                      <a:pt x="0" y="82667"/>
                      <a:pt x="0" y="184645"/>
                    </a:cubicBezTo>
                    <a:cubicBezTo>
                      <a:pt x="0" y="314920"/>
                      <a:pt x="106217" y="369290"/>
                      <a:pt x="151395" y="369290"/>
                    </a:cubicBezTo>
                    <a:close/>
                    <a:moveTo>
                      <a:pt x="22627" y="153829"/>
                    </a:moveTo>
                    <a:cubicBezTo>
                      <a:pt x="33262" y="133262"/>
                      <a:pt x="56265" y="109494"/>
                      <a:pt x="105736" y="110549"/>
                    </a:cubicBezTo>
                    <a:cubicBezTo>
                      <a:pt x="105736" y="110549"/>
                      <a:pt x="135223" y="182072"/>
                      <a:pt x="279984" y="149953"/>
                    </a:cubicBezTo>
                    <a:cubicBezTo>
                      <a:pt x="280568" y="161378"/>
                      <a:pt x="280752" y="173035"/>
                      <a:pt x="280752" y="184645"/>
                    </a:cubicBezTo>
                    <a:cubicBezTo>
                      <a:pt x="280752" y="248324"/>
                      <a:pt x="252634" y="287780"/>
                      <a:pt x="229045" y="309665"/>
                    </a:cubicBezTo>
                    <a:cubicBezTo>
                      <a:pt x="199323" y="337244"/>
                      <a:pt x="166323" y="347253"/>
                      <a:pt x="151395" y="347253"/>
                    </a:cubicBezTo>
                    <a:cubicBezTo>
                      <a:pt x="136466" y="347253"/>
                      <a:pt x="103466" y="337244"/>
                      <a:pt x="73744" y="309665"/>
                    </a:cubicBezTo>
                    <a:cubicBezTo>
                      <a:pt x="50155" y="287780"/>
                      <a:pt x="22037" y="248324"/>
                      <a:pt x="22037" y="184645"/>
                    </a:cubicBezTo>
                    <a:cubicBezTo>
                      <a:pt x="22039" y="174344"/>
                      <a:pt x="22189" y="164007"/>
                      <a:pt x="22627" y="153829"/>
                    </a:cubicBez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91682E15-75EE-4C86-8254-178369A15593}"/>
                  </a:ext>
                </a:extLst>
              </p:cNvPr>
              <p:cNvSpPr/>
              <p:nvPr/>
            </p:nvSpPr>
            <p:spPr>
              <a:xfrm>
                <a:off x="1806316" y="2560268"/>
                <a:ext cx="562404" cy="302660"/>
              </a:xfrm>
              <a:custGeom>
                <a:avLst/>
                <a:gdLst>
                  <a:gd name="connsiteX0" fmla="*/ 562270 w 562404"/>
                  <a:gd name="connsiteY0" fmla="*/ 206520 h 302660"/>
                  <a:gd name="connsiteX1" fmla="*/ 506713 w 562404"/>
                  <a:gd name="connsiteY1" fmla="*/ 74552 h 302660"/>
                  <a:gd name="connsiteX2" fmla="*/ 376411 w 562404"/>
                  <a:gd name="connsiteY2" fmla="*/ 1553 h 302660"/>
                  <a:gd name="connsiteX3" fmla="*/ 375850 w 562404"/>
                  <a:gd name="connsiteY3" fmla="*/ 1253 h 302660"/>
                  <a:gd name="connsiteX4" fmla="*/ 364295 w 562404"/>
                  <a:gd name="connsiteY4" fmla="*/ 2266 h 302660"/>
                  <a:gd name="connsiteX5" fmla="*/ 308916 w 562404"/>
                  <a:gd name="connsiteY5" fmla="*/ 29015 h 302660"/>
                  <a:gd name="connsiteX6" fmla="*/ 301300 w 562404"/>
                  <a:gd name="connsiteY6" fmla="*/ 35608 h 302660"/>
                  <a:gd name="connsiteX7" fmla="*/ 281201 w 562404"/>
                  <a:gd name="connsiteY7" fmla="*/ 88587 h 302660"/>
                  <a:gd name="connsiteX8" fmla="*/ 261102 w 562404"/>
                  <a:gd name="connsiteY8" fmla="*/ 35608 h 302660"/>
                  <a:gd name="connsiteX9" fmla="*/ 253486 w 562404"/>
                  <a:gd name="connsiteY9" fmla="*/ 29015 h 302660"/>
                  <a:gd name="connsiteX10" fmla="*/ 198107 w 562404"/>
                  <a:gd name="connsiteY10" fmla="*/ 2266 h 302660"/>
                  <a:gd name="connsiteX11" fmla="*/ 186553 w 562404"/>
                  <a:gd name="connsiteY11" fmla="*/ 1253 h 302660"/>
                  <a:gd name="connsiteX12" fmla="*/ 55785 w 562404"/>
                  <a:gd name="connsiteY12" fmla="*/ 74486 h 302660"/>
                  <a:gd name="connsiteX13" fmla="*/ 135 w 562404"/>
                  <a:gd name="connsiteY13" fmla="*/ 206520 h 302660"/>
                  <a:gd name="connsiteX14" fmla="*/ 608 w 562404"/>
                  <a:gd name="connsiteY14" fmla="*/ 211748 h 302660"/>
                  <a:gd name="connsiteX15" fmla="*/ 281201 w 562404"/>
                  <a:gd name="connsiteY15" fmla="*/ 302660 h 302660"/>
                  <a:gd name="connsiteX16" fmla="*/ 561794 w 562404"/>
                  <a:gd name="connsiteY16" fmla="*/ 211748 h 302660"/>
                  <a:gd name="connsiteX17" fmla="*/ 562270 w 562404"/>
                  <a:gd name="connsiteY17" fmla="*/ 206520 h 302660"/>
                  <a:gd name="connsiteX18" fmla="*/ 449114 w 562404"/>
                  <a:gd name="connsiteY18" fmla="*/ 177192 h 302660"/>
                  <a:gd name="connsiteX19" fmla="*/ 401049 w 562404"/>
                  <a:gd name="connsiteY19" fmla="*/ 192173 h 302660"/>
                  <a:gd name="connsiteX20" fmla="*/ 352985 w 562404"/>
                  <a:gd name="connsiteY20" fmla="*/ 177192 h 302660"/>
                  <a:gd name="connsiteX21" fmla="*/ 352985 w 562404"/>
                  <a:gd name="connsiteY21" fmla="*/ 151331 h 302660"/>
                  <a:gd name="connsiteX22" fmla="*/ 449114 w 562404"/>
                  <a:gd name="connsiteY22" fmla="*/ 151331 h 302660"/>
                  <a:gd name="connsiteX23" fmla="*/ 449114 w 562404"/>
                  <a:gd name="connsiteY23" fmla="*/ 177192 h 30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2404" h="302660">
                    <a:moveTo>
                      <a:pt x="562270" y="206520"/>
                    </a:moveTo>
                    <a:cubicBezTo>
                      <a:pt x="554541" y="158458"/>
                      <a:pt x="538628" y="96551"/>
                      <a:pt x="506713" y="74552"/>
                    </a:cubicBezTo>
                    <a:cubicBezTo>
                      <a:pt x="484919" y="59526"/>
                      <a:pt x="408881" y="18901"/>
                      <a:pt x="376411" y="1553"/>
                    </a:cubicBezTo>
                    <a:lnTo>
                      <a:pt x="375850" y="1253"/>
                    </a:lnTo>
                    <a:cubicBezTo>
                      <a:pt x="372138" y="-730"/>
                      <a:pt x="367606" y="-333"/>
                      <a:pt x="364295" y="2266"/>
                    </a:cubicBezTo>
                    <a:cubicBezTo>
                      <a:pt x="347286" y="15620"/>
                      <a:pt x="328654" y="24620"/>
                      <a:pt x="308916" y="29015"/>
                    </a:cubicBezTo>
                    <a:cubicBezTo>
                      <a:pt x="305429" y="29792"/>
                      <a:pt x="302568" y="32270"/>
                      <a:pt x="301300" y="35608"/>
                    </a:cubicBezTo>
                    <a:lnTo>
                      <a:pt x="281201" y="88587"/>
                    </a:lnTo>
                    <a:lnTo>
                      <a:pt x="261102" y="35608"/>
                    </a:lnTo>
                    <a:cubicBezTo>
                      <a:pt x="259835" y="32270"/>
                      <a:pt x="256973" y="29792"/>
                      <a:pt x="253486" y="29015"/>
                    </a:cubicBezTo>
                    <a:cubicBezTo>
                      <a:pt x="233749" y="24620"/>
                      <a:pt x="215116" y="15620"/>
                      <a:pt x="198107" y="2266"/>
                    </a:cubicBezTo>
                    <a:cubicBezTo>
                      <a:pt x="194796" y="-333"/>
                      <a:pt x="190265" y="-732"/>
                      <a:pt x="186553" y="1253"/>
                    </a:cubicBezTo>
                    <a:cubicBezTo>
                      <a:pt x="154469" y="18397"/>
                      <a:pt x="77500" y="59850"/>
                      <a:pt x="55785" y="74486"/>
                    </a:cubicBezTo>
                    <a:cubicBezTo>
                      <a:pt x="19046" y="99237"/>
                      <a:pt x="2981" y="188814"/>
                      <a:pt x="135" y="206520"/>
                    </a:cubicBezTo>
                    <a:cubicBezTo>
                      <a:pt x="-148" y="208276"/>
                      <a:pt x="17" y="210072"/>
                      <a:pt x="608" y="211748"/>
                    </a:cubicBezTo>
                    <a:cubicBezTo>
                      <a:pt x="1923" y="215459"/>
                      <a:pt x="35642" y="302660"/>
                      <a:pt x="281201" y="302660"/>
                    </a:cubicBezTo>
                    <a:cubicBezTo>
                      <a:pt x="526761" y="302660"/>
                      <a:pt x="560479" y="215459"/>
                      <a:pt x="561794" y="211748"/>
                    </a:cubicBezTo>
                    <a:cubicBezTo>
                      <a:pt x="562388" y="210072"/>
                      <a:pt x="562552" y="208274"/>
                      <a:pt x="562270" y="206520"/>
                    </a:cubicBezTo>
                    <a:close/>
                    <a:moveTo>
                      <a:pt x="449114" y="177192"/>
                    </a:moveTo>
                    <a:lnTo>
                      <a:pt x="401049" y="192173"/>
                    </a:lnTo>
                    <a:lnTo>
                      <a:pt x="352985" y="177192"/>
                    </a:lnTo>
                    <a:lnTo>
                      <a:pt x="352985" y="151331"/>
                    </a:lnTo>
                    <a:lnTo>
                      <a:pt x="449114" y="151331"/>
                    </a:lnTo>
                    <a:lnTo>
                      <a:pt x="449114" y="177192"/>
                    </a:ln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cxnSp>
        <p:nvCxnSpPr>
          <p:cNvPr id="16" name="Connector: Elbow 15">
            <a:extLst>
              <a:ext uri="{FF2B5EF4-FFF2-40B4-BE49-F238E27FC236}">
                <a16:creationId xmlns:a16="http://schemas.microsoft.com/office/drawing/2014/main" id="{01A30F47-91C1-4198-8DB6-AAE865A5BEE8}"/>
              </a:ext>
            </a:extLst>
          </p:cNvPr>
          <p:cNvCxnSpPr>
            <a:cxnSpLocks/>
          </p:cNvCxnSpPr>
          <p:nvPr/>
        </p:nvCxnSpPr>
        <p:spPr>
          <a:xfrm rot="16200000" flipH="1">
            <a:off x="6330103" y="2810550"/>
            <a:ext cx="13247" cy="1325021"/>
          </a:xfrm>
          <a:prstGeom prst="bentConnector3">
            <a:avLst>
              <a:gd name="adj1" fmla="val -7800000"/>
            </a:avLst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>
            <a:extLst>
              <a:ext uri="{FF2B5EF4-FFF2-40B4-BE49-F238E27FC236}">
                <a16:creationId xmlns:a16="http://schemas.microsoft.com/office/drawing/2014/main" id="{8EF3A147-C467-4637-BE33-17EAE28AFCBA}"/>
              </a:ext>
            </a:extLst>
          </p:cNvPr>
          <p:cNvGrpSpPr/>
          <p:nvPr/>
        </p:nvGrpSpPr>
        <p:grpSpPr>
          <a:xfrm>
            <a:off x="5830401" y="1935309"/>
            <a:ext cx="1017214" cy="1017214"/>
            <a:chOff x="5830401" y="1935309"/>
            <a:chExt cx="1017214" cy="1017214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3C59B2F9-152B-47EA-B0FC-A93359EF8A21}"/>
                </a:ext>
              </a:extLst>
            </p:cNvPr>
            <p:cNvSpPr/>
            <p:nvPr/>
          </p:nvSpPr>
          <p:spPr bwMode="auto">
            <a:xfrm>
              <a:off x="5830401" y="1935309"/>
              <a:ext cx="1017214" cy="101721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grpSp>
          <p:nvGrpSpPr>
            <p:cNvPr id="339" name="Group 338">
              <a:extLst>
                <a:ext uri="{FF2B5EF4-FFF2-40B4-BE49-F238E27FC236}">
                  <a16:creationId xmlns:a16="http://schemas.microsoft.com/office/drawing/2014/main" id="{73723372-B072-42D1-AC31-CE45D9D2C2EA}"/>
                </a:ext>
              </a:extLst>
            </p:cNvPr>
            <p:cNvGrpSpPr/>
            <p:nvPr/>
          </p:nvGrpSpPr>
          <p:grpSpPr>
            <a:xfrm>
              <a:off x="6083162" y="2083385"/>
              <a:ext cx="511693" cy="721063"/>
              <a:chOff x="4557362" y="903180"/>
              <a:chExt cx="487138" cy="686461"/>
            </a:xfrm>
            <a:solidFill>
              <a:schemeClr val="bg1"/>
            </a:solidFill>
          </p:grpSpPr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BE8AE666-65AA-4E12-BF54-96734D502CA3}"/>
                  </a:ext>
                </a:extLst>
              </p:cNvPr>
              <p:cNvSpPr/>
              <p:nvPr/>
            </p:nvSpPr>
            <p:spPr>
              <a:xfrm>
                <a:off x="4615939" y="903180"/>
                <a:ext cx="360725" cy="384181"/>
              </a:xfrm>
              <a:custGeom>
                <a:avLst/>
                <a:gdLst>
                  <a:gd name="connsiteX0" fmla="*/ 68565 w 360725"/>
                  <a:gd name="connsiteY0" fmla="*/ 382890 h 384181"/>
                  <a:gd name="connsiteX1" fmla="*/ 160755 w 360725"/>
                  <a:gd name="connsiteY1" fmla="*/ 378749 h 384181"/>
                  <a:gd name="connsiteX2" fmla="*/ 180363 w 360725"/>
                  <a:gd name="connsiteY2" fmla="*/ 381185 h 384181"/>
                  <a:gd name="connsiteX3" fmla="*/ 200579 w 360725"/>
                  <a:gd name="connsiteY3" fmla="*/ 378628 h 384181"/>
                  <a:gd name="connsiteX4" fmla="*/ 360725 w 360725"/>
                  <a:gd name="connsiteY4" fmla="*/ 225301 h 384181"/>
                  <a:gd name="connsiteX5" fmla="*/ 180363 w 360725"/>
                  <a:gd name="connsiteY5" fmla="*/ 0 h 384181"/>
                  <a:gd name="connsiteX6" fmla="*/ 0 w 360725"/>
                  <a:gd name="connsiteY6" fmla="*/ 225301 h 384181"/>
                  <a:gd name="connsiteX7" fmla="*/ 50175 w 360725"/>
                  <a:gd name="connsiteY7" fmla="*/ 377653 h 384181"/>
                  <a:gd name="connsiteX8" fmla="*/ 68565 w 360725"/>
                  <a:gd name="connsiteY8" fmla="*/ 382890 h 384181"/>
                  <a:gd name="connsiteX9" fmla="*/ 39824 w 360725"/>
                  <a:gd name="connsiteY9" fmla="*/ 155032 h 384181"/>
                  <a:gd name="connsiteX10" fmla="*/ 149917 w 360725"/>
                  <a:gd name="connsiteY10" fmla="*/ 142488 h 384181"/>
                  <a:gd name="connsiteX11" fmla="*/ 177562 w 360725"/>
                  <a:gd name="connsiteY11" fmla="*/ 114721 h 384181"/>
                  <a:gd name="connsiteX12" fmla="*/ 180484 w 360725"/>
                  <a:gd name="connsiteY12" fmla="*/ 115208 h 384181"/>
                  <a:gd name="connsiteX13" fmla="*/ 192663 w 360725"/>
                  <a:gd name="connsiteY13" fmla="*/ 118740 h 384181"/>
                  <a:gd name="connsiteX14" fmla="*/ 204232 w 360725"/>
                  <a:gd name="connsiteY14" fmla="*/ 124342 h 384181"/>
                  <a:gd name="connsiteX15" fmla="*/ 214828 w 360725"/>
                  <a:gd name="connsiteY15" fmla="*/ 131284 h 384181"/>
                  <a:gd name="connsiteX16" fmla="*/ 223840 w 360725"/>
                  <a:gd name="connsiteY16" fmla="*/ 139443 h 384181"/>
                  <a:gd name="connsiteX17" fmla="*/ 231024 w 360725"/>
                  <a:gd name="connsiteY17" fmla="*/ 147846 h 384181"/>
                  <a:gd name="connsiteX18" fmla="*/ 236382 w 360725"/>
                  <a:gd name="connsiteY18" fmla="*/ 155762 h 384181"/>
                  <a:gd name="connsiteX19" fmla="*/ 240036 w 360725"/>
                  <a:gd name="connsiteY19" fmla="*/ 162339 h 384181"/>
                  <a:gd name="connsiteX20" fmla="*/ 242957 w 360725"/>
                  <a:gd name="connsiteY20" fmla="*/ 168306 h 384181"/>
                  <a:gd name="connsiteX21" fmla="*/ 241863 w 360725"/>
                  <a:gd name="connsiteY21" fmla="*/ 161730 h 384181"/>
                  <a:gd name="connsiteX22" fmla="*/ 240279 w 360725"/>
                  <a:gd name="connsiteY22" fmla="*/ 154179 h 384181"/>
                  <a:gd name="connsiteX23" fmla="*/ 237235 w 360725"/>
                  <a:gd name="connsiteY23" fmla="*/ 144436 h 384181"/>
                  <a:gd name="connsiteX24" fmla="*/ 232363 w 360725"/>
                  <a:gd name="connsiteY24" fmla="*/ 133354 h 384181"/>
                  <a:gd name="connsiteX25" fmla="*/ 225299 w 360725"/>
                  <a:gd name="connsiteY25" fmla="*/ 121541 h 384181"/>
                  <a:gd name="connsiteX26" fmla="*/ 215799 w 360725"/>
                  <a:gd name="connsiteY26" fmla="*/ 109971 h 384181"/>
                  <a:gd name="connsiteX27" fmla="*/ 204230 w 360725"/>
                  <a:gd name="connsiteY27" fmla="*/ 99254 h 384181"/>
                  <a:gd name="connsiteX28" fmla="*/ 192175 w 360725"/>
                  <a:gd name="connsiteY28" fmla="*/ 91338 h 384181"/>
                  <a:gd name="connsiteX29" fmla="*/ 196679 w 360725"/>
                  <a:gd name="connsiteY29" fmla="*/ 80012 h 384181"/>
                  <a:gd name="connsiteX30" fmla="*/ 239547 w 360725"/>
                  <a:gd name="connsiteY30" fmla="*/ 107779 h 384181"/>
                  <a:gd name="connsiteX31" fmla="*/ 301781 w 360725"/>
                  <a:gd name="connsiteY31" fmla="*/ 170742 h 384181"/>
                  <a:gd name="connsiteX32" fmla="*/ 315299 w 360725"/>
                  <a:gd name="connsiteY32" fmla="*/ 153814 h 384181"/>
                  <a:gd name="connsiteX33" fmla="*/ 318709 w 360725"/>
                  <a:gd name="connsiteY33" fmla="*/ 153935 h 384181"/>
                  <a:gd name="connsiteX34" fmla="*/ 328208 w 360725"/>
                  <a:gd name="connsiteY34" fmla="*/ 161730 h 384181"/>
                  <a:gd name="connsiteX35" fmla="*/ 331131 w 360725"/>
                  <a:gd name="connsiteY35" fmla="*/ 192541 h 384181"/>
                  <a:gd name="connsiteX36" fmla="*/ 306530 w 360725"/>
                  <a:gd name="connsiteY36" fmla="*/ 220795 h 384181"/>
                  <a:gd name="connsiteX37" fmla="*/ 299223 w 360725"/>
                  <a:gd name="connsiteY37" fmla="*/ 221769 h 384181"/>
                  <a:gd name="connsiteX38" fmla="*/ 297276 w 360725"/>
                  <a:gd name="connsiteY38" fmla="*/ 228955 h 384181"/>
                  <a:gd name="connsiteX39" fmla="*/ 180606 w 360725"/>
                  <a:gd name="connsiteY39" fmla="*/ 358411 h 384181"/>
                  <a:gd name="connsiteX40" fmla="*/ 63937 w 360725"/>
                  <a:gd name="connsiteY40" fmla="*/ 228955 h 384181"/>
                  <a:gd name="connsiteX41" fmla="*/ 61988 w 360725"/>
                  <a:gd name="connsiteY41" fmla="*/ 221769 h 384181"/>
                  <a:gd name="connsiteX42" fmla="*/ 54681 w 360725"/>
                  <a:gd name="connsiteY42" fmla="*/ 220795 h 384181"/>
                  <a:gd name="connsiteX43" fmla="*/ 30081 w 360725"/>
                  <a:gd name="connsiteY43" fmla="*/ 192541 h 384181"/>
                  <a:gd name="connsiteX44" fmla="*/ 33004 w 360725"/>
                  <a:gd name="connsiteY44" fmla="*/ 161730 h 384181"/>
                  <a:gd name="connsiteX45" fmla="*/ 39824 w 360725"/>
                  <a:gd name="connsiteY45" fmla="*/ 155032 h 38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0725" h="384181">
                    <a:moveTo>
                      <a:pt x="68565" y="382890"/>
                    </a:moveTo>
                    <a:cubicBezTo>
                      <a:pt x="94505" y="386786"/>
                      <a:pt x="126169" y="380819"/>
                      <a:pt x="160755" y="378749"/>
                    </a:cubicBezTo>
                    <a:cubicBezTo>
                      <a:pt x="167210" y="380210"/>
                      <a:pt x="173665" y="381185"/>
                      <a:pt x="180363" y="381185"/>
                    </a:cubicBezTo>
                    <a:cubicBezTo>
                      <a:pt x="187183" y="381185"/>
                      <a:pt x="193881" y="380210"/>
                      <a:pt x="200579" y="378628"/>
                    </a:cubicBezTo>
                    <a:cubicBezTo>
                      <a:pt x="290578" y="383012"/>
                      <a:pt x="360725" y="408465"/>
                      <a:pt x="360725" y="225301"/>
                    </a:cubicBezTo>
                    <a:cubicBezTo>
                      <a:pt x="360725" y="100959"/>
                      <a:pt x="279982" y="0"/>
                      <a:pt x="180363" y="0"/>
                    </a:cubicBezTo>
                    <a:cubicBezTo>
                      <a:pt x="80743" y="0"/>
                      <a:pt x="0" y="100959"/>
                      <a:pt x="0" y="225301"/>
                    </a:cubicBezTo>
                    <a:cubicBezTo>
                      <a:pt x="0" y="325286"/>
                      <a:pt x="19120" y="364135"/>
                      <a:pt x="50175" y="377653"/>
                    </a:cubicBezTo>
                    <a:cubicBezTo>
                      <a:pt x="55899" y="380333"/>
                      <a:pt x="62110" y="381916"/>
                      <a:pt x="68565" y="382890"/>
                    </a:cubicBezTo>
                    <a:close/>
                    <a:moveTo>
                      <a:pt x="39824" y="155032"/>
                    </a:moveTo>
                    <a:cubicBezTo>
                      <a:pt x="58700" y="181215"/>
                      <a:pt x="107657" y="175613"/>
                      <a:pt x="149917" y="142488"/>
                    </a:cubicBezTo>
                    <a:cubicBezTo>
                      <a:pt x="160634" y="134085"/>
                      <a:pt x="170011" y="124464"/>
                      <a:pt x="177562" y="114721"/>
                    </a:cubicBezTo>
                    <a:cubicBezTo>
                      <a:pt x="178536" y="114843"/>
                      <a:pt x="179510" y="114964"/>
                      <a:pt x="180484" y="115208"/>
                    </a:cubicBezTo>
                    <a:cubicBezTo>
                      <a:pt x="184625" y="115939"/>
                      <a:pt x="188400" y="117400"/>
                      <a:pt x="192663" y="118740"/>
                    </a:cubicBezTo>
                    <a:cubicBezTo>
                      <a:pt x="196439" y="120567"/>
                      <a:pt x="200579" y="122028"/>
                      <a:pt x="204232" y="124342"/>
                    </a:cubicBezTo>
                    <a:cubicBezTo>
                      <a:pt x="208009" y="126290"/>
                      <a:pt x="211418" y="128970"/>
                      <a:pt x="214828" y="131284"/>
                    </a:cubicBezTo>
                    <a:cubicBezTo>
                      <a:pt x="217872" y="133963"/>
                      <a:pt x="221282" y="136520"/>
                      <a:pt x="223840" y="139443"/>
                    </a:cubicBezTo>
                    <a:cubicBezTo>
                      <a:pt x="226518" y="142122"/>
                      <a:pt x="229076" y="145045"/>
                      <a:pt x="231024" y="147846"/>
                    </a:cubicBezTo>
                    <a:cubicBezTo>
                      <a:pt x="233216" y="150526"/>
                      <a:pt x="234800" y="153327"/>
                      <a:pt x="236382" y="155762"/>
                    </a:cubicBezTo>
                    <a:cubicBezTo>
                      <a:pt x="237964" y="158198"/>
                      <a:pt x="239304" y="160390"/>
                      <a:pt x="240036" y="162339"/>
                    </a:cubicBezTo>
                    <a:cubicBezTo>
                      <a:pt x="241863" y="166114"/>
                      <a:pt x="242957" y="168306"/>
                      <a:pt x="242957" y="168306"/>
                    </a:cubicBezTo>
                    <a:cubicBezTo>
                      <a:pt x="242957" y="168306"/>
                      <a:pt x="242592" y="165992"/>
                      <a:pt x="241863" y="161730"/>
                    </a:cubicBezTo>
                    <a:cubicBezTo>
                      <a:pt x="241619" y="159538"/>
                      <a:pt x="241010" y="157102"/>
                      <a:pt x="240279" y="154179"/>
                    </a:cubicBezTo>
                    <a:cubicBezTo>
                      <a:pt x="239547" y="151256"/>
                      <a:pt x="238695" y="147846"/>
                      <a:pt x="237235" y="144436"/>
                    </a:cubicBezTo>
                    <a:cubicBezTo>
                      <a:pt x="236017" y="140905"/>
                      <a:pt x="234312" y="137251"/>
                      <a:pt x="232363" y="133354"/>
                    </a:cubicBezTo>
                    <a:cubicBezTo>
                      <a:pt x="230537" y="129457"/>
                      <a:pt x="227857" y="125681"/>
                      <a:pt x="225299" y="121541"/>
                    </a:cubicBezTo>
                    <a:cubicBezTo>
                      <a:pt x="222254" y="117766"/>
                      <a:pt x="219453" y="113625"/>
                      <a:pt x="215799" y="109971"/>
                    </a:cubicBezTo>
                    <a:cubicBezTo>
                      <a:pt x="212390" y="106074"/>
                      <a:pt x="208249" y="102786"/>
                      <a:pt x="204230" y="99254"/>
                    </a:cubicBezTo>
                    <a:cubicBezTo>
                      <a:pt x="200455" y="96575"/>
                      <a:pt x="196437" y="93652"/>
                      <a:pt x="192175" y="91338"/>
                    </a:cubicBezTo>
                    <a:cubicBezTo>
                      <a:pt x="194001" y="87563"/>
                      <a:pt x="195462" y="83666"/>
                      <a:pt x="196679" y="80012"/>
                    </a:cubicBezTo>
                    <a:cubicBezTo>
                      <a:pt x="211781" y="86832"/>
                      <a:pt x="227248" y="95479"/>
                      <a:pt x="239547" y="107779"/>
                    </a:cubicBezTo>
                    <a:cubicBezTo>
                      <a:pt x="284731" y="152961"/>
                      <a:pt x="266949" y="205450"/>
                      <a:pt x="301781" y="170742"/>
                    </a:cubicBezTo>
                    <a:cubicBezTo>
                      <a:pt x="307261" y="165261"/>
                      <a:pt x="311766" y="159538"/>
                      <a:pt x="315299" y="153814"/>
                    </a:cubicBezTo>
                    <a:cubicBezTo>
                      <a:pt x="316516" y="153814"/>
                      <a:pt x="317734" y="153692"/>
                      <a:pt x="318709" y="153935"/>
                    </a:cubicBezTo>
                    <a:cubicBezTo>
                      <a:pt x="323458" y="155153"/>
                      <a:pt x="326503" y="158807"/>
                      <a:pt x="328208" y="161730"/>
                    </a:cubicBezTo>
                    <a:cubicBezTo>
                      <a:pt x="332957" y="169646"/>
                      <a:pt x="334055" y="181093"/>
                      <a:pt x="331131" y="192541"/>
                    </a:cubicBezTo>
                    <a:cubicBezTo>
                      <a:pt x="326746" y="209591"/>
                      <a:pt x="315542" y="219699"/>
                      <a:pt x="306530" y="220795"/>
                    </a:cubicBezTo>
                    <a:lnTo>
                      <a:pt x="299223" y="221769"/>
                    </a:lnTo>
                    <a:lnTo>
                      <a:pt x="297276" y="228955"/>
                    </a:lnTo>
                    <a:cubicBezTo>
                      <a:pt x="279982" y="291674"/>
                      <a:pt x="233339" y="358411"/>
                      <a:pt x="180606" y="358411"/>
                    </a:cubicBezTo>
                    <a:cubicBezTo>
                      <a:pt x="127874" y="358411"/>
                      <a:pt x="81352" y="291674"/>
                      <a:pt x="63937" y="228955"/>
                    </a:cubicBezTo>
                    <a:lnTo>
                      <a:pt x="61988" y="221769"/>
                    </a:lnTo>
                    <a:lnTo>
                      <a:pt x="54681" y="220795"/>
                    </a:lnTo>
                    <a:cubicBezTo>
                      <a:pt x="45791" y="219577"/>
                      <a:pt x="34465" y="209469"/>
                      <a:pt x="30081" y="192541"/>
                    </a:cubicBezTo>
                    <a:cubicBezTo>
                      <a:pt x="27158" y="181093"/>
                      <a:pt x="28254" y="169646"/>
                      <a:pt x="33004" y="161730"/>
                    </a:cubicBezTo>
                    <a:cubicBezTo>
                      <a:pt x="34100" y="159538"/>
                      <a:pt x="36535" y="156737"/>
                      <a:pt x="39824" y="155032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5E2FA222-A116-48F2-B0BF-ACFDD990AC2D}"/>
                  </a:ext>
                </a:extLst>
              </p:cNvPr>
              <p:cNvSpPr/>
              <p:nvPr/>
            </p:nvSpPr>
            <p:spPr>
              <a:xfrm>
                <a:off x="4557362" y="1302510"/>
                <a:ext cx="487138" cy="287131"/>
              </a:xfrm>
              <a:custGeom>
                <a:avLst/>
                <a:gdLst>
                  <a:gd name="connsiteX0" fmla="*/ 374487 w 487137"/>
                  <a:gd name="connsiteY0" fmla="*/ 0 h 255380"/>
                  <a:gd name="connsiteX1" fmla="*/ 322241 w 487137"/>
                  <a:gd name="connsiteY1" fmla="*/ 55654 h 255380"/>
                  <a:gd name="connsiteX2" fmla="*/ 244057 w 487137"/>
                  <a:gd name="connsiteY2" fmla="*/ 97305 h 255380"/>
                  <a:gd name="connsiteX3" fmla="*/ 243934 w 487137"/>
                  <a:gd name="connsiteY3" fmla="*/ 97183 h 255380"/>
                  <a:gd name="connsiteX4" fmla="*/ 243934 w 487137"/>
                  <a:gd name="connsiteY4" fmla="*/ 96816 h 255380"/>
                  <a:gd name="connsiteX5" fmla="*/ 243569 w 487137"/>
                  <a:gd name="connsiteY5" fmla="*/ 97060 h 255380"/>
                  <a:gd name="connsiteX6" fmla="*/ 243203 w 487137"/>
                  <a:gd name="connsiteY6" fmla="*/ 96816 h 255380"/>
                  <a:gd name="connsiteX7" fmla="*/ 243203 w 487137"/>
                  <a:gd name="connsiteY7" fmla="*/ 97183 h 255380"/>
                  <a:gd name="connsiteX8" fmla="*/ 243082 w 487137"/>
                  <a:gd name="connsiteY8" fmla="*/ 97305 h 255380"/>
                  <a:gd name="connsiteX9" fmla="*/ 164896 w 487137"/>
                  <a:gd name="connsiteY9" fmla="*/ 55654 h 255380"/>
                  <a:gd name="connsiteX10" fmla="*/ 112651 w 487137"/>
                  <a:gd name="connsiteY10" fmla="*/ 0 h 255380"/>
                  <a:gd name="connsiteX11" fmla="*/ 0 w 487137"/>
                  <a:gd name="connsiteY11" fmla="*/ 143095 h 255380"/>
                  <a:gd name="connsiteX12" fmla="*/ 0 w 487137"/>
                  <a:gd name="connsiteY12" fmla="*/ 255381 h 255380"/>
                  <a:gd name="connsiteX13" fmla="*/ 243082 w 487137"/>
                  <a:gd name="connsiteY13" fmla="*/ 255381 h 255380"/>
                  <a:gd name="connsiteX14" fmla="*/ 244056 w 487137"/>
                  <a:gd name="connsiteY14" fmla="*/ 255381 h 255380"/>
                  <a:gd name="connsiteX15" fmla="*/ 487138 w 487137"/>
                  <a:gd name="connsiteY15" fmla="*/ 255381 h 255380"/>
                  <a:gd name="connsiteX16" fmla="*/ 487138 w 487137"/>
                  <a:gd name="connsiteY16" fmla="*/ 143095 h 255380"/>
                  <a:gd name="connsiteX17" fmla="*/ 374487 w 487137"/>
                  <a:gd name="connsiteY17" fmla="*/ 0 h 255380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3082 w 487138"/>
                  <a:gd name="connsiteY13" fmla="*/ 255381 h 287131"/>
                  <a:gd name="connsiteX14" fmla="*/ 244056 w 487138"/>
                  <a:gd name="connsiteY14" fmla="*/ 287131 h 287131"/>
                  <a:gd name="connsiteX15" fmla="*/ 487138 w 487138"/>
                  <a:gd name="connsiteY15" fmla="*/ 255381 h 287131"/>
                  <a:gd name="connsiteX16" fmla="*/ 487138 w 487138"/>
                  <a:gd name="connsiteY16" fmla="*/ 143095 h 287131"/>
                  <a:gd name="connsiteX17" fmla="*/ 374487 w 487138"/>
                  <a:gd name="connsiteY17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7138" h="287131">
                    <a:moveTo>
                      <a:pt x="374487" y="0"/>
                    </a:moveTo>
                    <a:cubicBezTo>
                      <a:pt x="360360" y="24112"/>
                      <a:pt x="343919" y="44451"/>
                      <a:pt x="322241" y="55654"/>
                    </a:cubicBezTo>
                    <a:cubicBezTo>
                      <a:pt x="277425" y="78550"/>
                      <a:pt x="244057" y="97305"/>
                      <a:pt x="244057" y="97305"/>
                    </a:cubicBezTo>
                    <a:lnTo>
                      <a:pt x="243934" y="97183"/>
                    </a:lnTo>
                    <a:lnTo>
                      <a:pt x="243934" y="96816"/>
                    </a:lnTo>
                    <a:lnTo>
                      <a:pt x="243569" y="97060"/>
                    </a:lnTo>
                    <a:lnTo>
                      <a:pt x="243203" y="96816"/>
                    </a:lnTo>
                    <a:lnTo>
                      <a:pt x="243203" y="97183"/>
                    </a:lnTo>
                    <a:cubicBezTo>
                      <a:pt x="243163" y="97224"/>
                      <a:pt x="243122" y="97264"/>
                      <a:pt x="243082" y="97305"/>
                    </a:cubicBezTo>
                    <a:cubicBezTo>
                      <a:pt x="243082" y="97305"/>
                      <a:pt x="209835" y="78793"/>
                      <a:pt x="164896" y="55654"/>
                    </a:cubicBezTo>
                    <a:cubicBezTo>
                      <a:pt x="143218" y="44451"/>
                      <a:pt x="126899" y="24112"/>
                      <a:pt x="112651" y="0"/>
                    </a:cubicBezTo>
                    <a:cubicBezTo>
                      <a:pt x="46278" y="27035"/>
                      <a:pt x="0" y="88901"/>
                      <a:pt x="0" y="143095"/>
                    </a:cubicBezTo>
                    <a:lnTo>
                      <a:pt x="0" y="255381"/>
                    </a:lnTo>
                    <a:cubicBezTo>
                      <a:pt x="40676" y="279387"/>
                      <a:pt x="162866" y="287131"/>
                      <a:pt x="244056" y="287131"/>
                    </a:cubicBezTo>
                    <a:cubicBezTo>
                      <a:pt x="325246" y="287131"/>
                      <a:pt x="446624" y="279387"/>
                      <a:pt x="487138" y="255381"/>
                    </a:cubicBezTo>
                    <a:lnTo>
                      <a:pt x="487138" y="143095"/>
                    </a:lnTo>
                    <a:cubicBezTo>
                      <a:pt x="487138" y="89024"/>
                      <a:pt x="440738" y="27036"/>
                      <a:pt x="374487" y="0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CEC7710B-2FF0-4961-8485-B390250558E5}"/>
              </a:ext>
            </a:extLst>
          </p:cNvPr>
          <p:cNvCxnSpPr/>
          <p:nvPr/>
        </p:nvCxnSpPr>
        <p:spPr>
          <a:xfrm flipV="1">
            <a:off x="3486611" y="2398911"/>
            <a:ext cx="2284" cy="1074150"/>
          </a:xfrm>
          <a:prstGeom prst="line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40F93E22-F721-4608-9A03-9993CF1BDA50}"/>
              </a:ext>
            </a:extLst>
          </p:cNvPr>
          <p:cNvCxnSpPr>
            <a:cxnSpLocks/>
          </p:cNvCxnSpPr>
          <p:nvPr/>
        </p:nvCxnSpPr>
        <p:spPr>
          <a:xfrm rot="16200000" flipH="1">
            <a:off x="3468931" y="2494455"/>
            <a:ext cx="13247" cy="1957212"/>
          </a:xfrm>
          <a:prstGeom prst="bentConnector3">
            <a:avLst>
              <a:gd name="adj1" fmla="val -7800000"/>
            </a:avLst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3ACB65E-34BB-41FA-95A1-9026BEE22141}"/>
              </a:ext>
            </a:extLst>
          </p:cNvPr>
          <p:cNvGrpSpPr/>
          <p:nvPr/>
        </p:nvGrpSpPr>
        <p:grpSpPr>
          <a:xfrm>
            <a:off x="2972653" y="1935309"/>
            <a:ext cx="1017214" cy="1017214"/>
            <a:chOff x="2972653" y="1935309"/>
            <a:chExt cx="1017214" cy="1017214"/>
          </a:xfrm>
        </p:grpSpPr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86AA94C1-F4CE-4E27-9DAF-9329BA12B907}"/>
                </a:ext>
              </a:extLst>
            </p:cNvPr>
            <p:cNvSpPr/>
            <p:nvPr/>
          </p:nvSpPr>
          <p:spPr bwMode="auto">
            <a:xfrm>
              <a:off x="2972653" y="1935309"/>
              <a:ext cx="1017214" cy="101721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30" name="Graphic 167">
              <a:extLst>
                <a:ext uri="{FF2B5EF4-FFF2-40B4-BE49-F238E27FC236}">
                  <a16:creationId xmlns:a16="http://schemas.microsoft.com/office/drawing/2014/main" id="{FBD904B1-9333-45C7-A5BE-B4C942E51D63}"/>
                </a:ext>
              </a:extLst>
            </p:cNvPr>
            <p:cNvGrpSpPr/>
            <p:nvPr/>
          </p:nvGrpSpPr>
          <p:grpSpPr>
            <a:xfrm>
              <a:off x="3185883" y="2100015"/>
              <a:ext cx="590753" cy="687802"/>
              <a:chOff x="1806316" y="2208132"/>
              <a:chExt cx="562404" cy="654796"/>
            </a:xfrm>
            <a:solidFill>
              <a:schemeClr val="bg1"/>
            </a:solidFill>
          </p:grpSpPr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3D5BC57C-A41F-4BD7-933A-097F712439DB}"/>
                  </a:ext>
                </a:extLst>
              </p:cNvPr>
              <p:cNvSpPr/>
              <p:nvPr/>
            </p:nvSpPr>
            <p:spPr>
              <a:xfrm>
                <a:off x="1936122" y="2208132"/>
                <a:ext cx="302789" cy="369289"/>
              </a:xfrm>
              <a:custGeom>
                <a:avLst/>
                <a:gdLst>
                  <a:gd name="connsiteX0" fmla="*/ 151395 w 302789"/>
                  <a:gd name="connsiteY0" fmla="*/ 369290 h 369289"/>
                  <a:gd name="connsiteX1" fmla="*/ 302789 w 302789"/>
                  <a:gd name="connsiteY1" fmla="*/ 184643 h 369289"/>
                  <a:gd name="connsiteX2" fmla="*/ 151395 w 302789"/>
                  <a:gd name="connsiteY2" fmla="*/ 0 h 369289"/>
                  <a:gd name="connsiteX3" fmla="*/ 0 w 302789"/>
                  <a:gd name="connsiteY3" fmla="*/ 184645 h 369289"/>
                  <a:gd name="connsiteX4" fmla="*/ 151395 w 302789"/>
                  <a:gd name="connsiteY4" fmla="*/ 369290 h 369289"/>
                  <a:gd name="connsiteX5" fmla="*/ 22627 w 302789"/>
                  <a:gd name="connsiteY5" fmla="*/ 153829 h 369289"/>
                  <a:gd name="connsiteX6" fmla="*/ 105736 w 302789"/>
                  <a:gd name="connsiteY6" fmla="*/ 110549 h 369289"/>
                  <a:gd name="connsiteX7" fmla="*/ 279984 w 302789"/>
                  <a:gd name="connsiteY7" fmla="*/ 149953 h 369289"/>
                  <a:gd name="connsiteX8" fmla="*/ 280752 w 302789"/>
                  <a:gd name="connsiteY8" fmla="*/ 184645 h 369289"/>
                  <a:gd name="connsiteX9" fmla="*/ 229045 w 302789"/>
                  <a:gd name="connsiteY9" fmla="*/ 309665 h 369289"/>
                  <a:gd name="connsiteX10" fmla="*/ 151395 w 302789"/>
                  <a:gd name="connsiteY10" fmla="*/ 347253 h 369289"/>
                  <a:gd name="connsiteX11" fmla="*/ 73744 w 302789"/>
                  <a:gd name="connsiteY11" fmla="*/ 309665 h 369289"/>
                  <a:gd name="connsiteX12" fmla="*/ 22037 w 302789"/>
                  <a:gd name="connsiteY12" fmla="*/ 184645 h 369289"/>
                  <a:gd name="connsiteX13" fmla="*/ 22627 w 302789"/>
                  <a:gd name="connsiteY13" fmla="*/ 153829 h 36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9" h="369289">
                    <a:moveTo>
                      <a:pt x="151395" y="369290"/>
                    </a:moveTo>
                    <a:cubicBezTo>
                      <a:pt x="196572" y="369290"/>
                      <a:pt x="302789" y="314920"/>
                      <a:pt x="302789" y="184643"/>
                    </a:cubicBezTo>
                    <a:cubicBezTo>
                      <a:pt x="302791" y="82667"/>
                      <a:pt x="289025" y="0"/>
                      <a:pt x="151395" y="0"/>
                    </a:cubicBezTo>
                    <a:cubicBezTo>
                      <a:pt x="13766" y="0"/>
                      <a:pt x="0" y="82667"/>
                      <a:pt x="0" y="184645"/>
                    </a:cubicBezTo>
                    <a:cubicBezTo>
                      <a:pt x="0" y="314920"/>
                      <a:pt x="106217" y="369290"/>
                      <a:pt x="151395" y="369290"/>
                    </a:cubicBezTo>
                    <a:close/>
                    <a:moveTo>
                      <a:pt x="22627" y="153829"/>
                    </a:moveTo>
                    <a:cubicBezTo>
                      <a:pt x="33262" y="133262"/>
                      <a:pt x="56265" y="109494"/>
                      <a:pt x="105736" y="110549"/>
                    </a:cubicBezTo>
                    <a:cubicBezTo>
                      <a:pt x="105736" y="110549"/>
                      <a:pt x="135223" y="182072"/>
                      <a:pt x="279984" y="149953"/>
                    </a:cubicBezTo>
                    <a:cubicBezTo>
                      <a:pt x="280568" y="161378"/>
                      <a:pt x="280752" y="173035"/>
                      <a:pt x="280752" y="184645"/>
                    </a:cubicBezTo>
                    <a:cubicBezTo>
                      <a:pt x="280752" y="248324"/>
                      <a:pt x="252634" y="287780"/>
                      <a:pt x="229045" y="309665"/>
                    </a:cubicBezTo>
                    <a:cubicBezTo>
                      <a:pt x="199323" y="337244"/>
                      <a:pt x="166323" y="347253"/>
                      <a:pt x="151395" y="347253"/>
                    </a:cubicBezTo>
                    <a:cubicBezTo>
                      <a:pt x="136466" y="347253"/>
                      <a:pt x="103466" y="337244"/>
                      <a:pt x="73744" y="309665"/>
                    </a:cubicBezTo>
                    <a:cubicBezTo>
                      <a:pt x="50155" y="287780"/>
                      <a:pt x="22037" y="248324"/>
                      <a:pt x="22037" y="184645"/>
                    </a:cubicBezTo>
                    <a:cubicBezTo>
                      <a:pt x="22039" y="174344"/>
                      <a:pt x="22189" y="164007"/>
                      <a:pt x="22627" y="153829"/>
                    </a:cubicBez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50BB3696-6CD8-4E6D-B3EF-09F7DC3EBE8B}"/>
                  </a:ext>
                </a:extLst>
              </p:cNvPr>
              <p:cNvSpPr/>
              <p:nvPr/>
            </p:nvSpPr>
            <p:spPr>
              <a:xfrm>
                <a:off x="1806316" y="2560268"/>
                <a:ext cx="562404" cy="302660"/>
              </a:xfrm>
              <a:custGeom>
                <a:avLst/>
                <a:gdLst>
                  <a:gd name="connsiteX0" fmla="*/ 562270 w 562404"/>
                  <a:gd name="connsiteY0" fmla="*/ 206520 h 302660"/>
                  <a:gd name="connsiteX1" fmla="*/ 506713 w 562404"/>
                  <a:gd name="connsiteY1" fmla="*/ 74552 h 302660"/>
                  <a:gd name="connsiteX2" fmla="*/ 376411 w 562404"/>
                  <a:gd name="connsiteY2" fmla="*/ 1553 h 302660"/>
                  <a:gd name="connsiteX3" fmla="*/ 375850 w 562404"/>
                  <a:gd name="connsiteY3" fmla="*/ 1253 h 302660"/>
                  <a:gd name="connsiteX4" fmla="*/ 364295 w 562404"/>
                  <a:gd name="connsiteY4" fmla="*/ 2266 h 302660"/>
                  <a:gd name="connsiteX5" fmla="*/ 308916 w 562404"/>
                  <a:gd name="connsiteY5" fmla="*/ 29015 h 302660"/>
                  <a:gd name="connsiteX6" fmla="*/ 301300 w 562404"/>
                  <a:gd name="connsiteY6" fmla="*/ 35608 h 302660"/>
                  <a:gd name="connsiteX7" fmla="*/ 281201 w 562404"/>
                  <a:gd name="connsiteY7" fmla="*/ 88587 h 302660"/>
                  <a:gd name="connsiteX8" fmla="*/ 261102 w 562404"/>
                  <a:gd name="connsiteY8" fmla="*/ 35608 h 302660"/>
                  <a:gd name="connsiteX9" fmla="*/ 253486 w 562404"/>
                  <a:gd name="connsiteY9" fmla="*/ 29015 h 302660"/>
                  <a:gd name="connsiteX10" fmla="*/ 198107 w 562404"/>
                  <a:gd name="connsiteY10" fmla="*/ 2266 h 302660"/>
                  <a:gd name="connsiteX11" fmla="*/ 186553 w 562404"/>
                  <a:gd name="connsiteY11" fmla="*/ 1253 h 302660"/>
                  <a:gd name="connsiteX12" fmla="*/ 55785 w 562404"/>
                  <a:gd name="connsiteY12" fmla="*/ 74486 h 302660"/>
                  <a:gd name="connsiteX13" fmla="*/ 135 w 562404"/>
                  <a:gd name="connsiteY13" fmla="*/ 206520 h 302660"/>
                  <a:gd name="connsiteX14" fmla="*/ 608 w 562404"/>
                  <a:gd name="connsiteY14" fmla="*/ 211748 h 302660"/>
                  <a:gd name="connsiteX15" fmla="*/ 281201 w 562404"/>
                  <a:gd name="connsiteY15" fmla="*/ 302660 h 302660"/>
                  <a:gd name="connsiteX16" fmla="*/ 561794 w 562404"/>
                  <a:gd name="connsiteY16" fmla="*/ 211748 h 302660"/>
                  <a:gd name="connsiteX17" fmla="*/ 562270 w 562404"/>
                  <a:gd name="connsiteY17" fmla="*/ 206520 h 302660"/>
                  <a:gd name="connsiteX18" fmla="*/ 449114 w 562404"/>
                  <a:gd name="connsiteY18" fmla="*/ 177192 h 302660"/>
                  <a:gd name="connsiteX19" fmla="*/ 401049 w 562404"/>
                  <a:gd name="connsiteY19" fmla="*/ 192173 h 302660"/>
                  <a:gd name="connsiteX20" fmla="*/ 352985 w 562404"/>
                  <a:gd name="connsiteY20" fmla="*/ 177192 h 302660"/>
                  <a:gd name="connsiteX21" fmla="*/ 352985 w 562404"/>
                  <a:gd name="connsiteY21" fmla="*/ 151331 h 302660"/>
                  <a:gd name="connsiteX22" fmla="*/ 449114 w 562404"/>
                  <a:gd name="connsiteY22" fmla="*/ 151331 h 302660"/>
                  <a:gd name="connsiteX23" fmla="*/ 449114 w 562404"/>
                  <a:gd name="connsiteY23" fmla="*/ 177192 h 30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2404" h="302660">
                    <a:moveTo>
                      <a:pt x="562270" y="206520"/>
                    </a:moveTo>
                    <a:cubicBezTo>
                      <a:pt x="554541" y="158458"/>
                      <a:pt x="538628" y="96551"/>
                      <a:pt x="506713" y="74552"/>
                    </a:cubicBezTo>
                    <a:cubicBezTo>
                      <a:pt x="484919" y="59526"/>
                      <a:pt x="408881" y="18901"/>
                      <a:pt x="376411" y="1553"/>
                    </a:cubicBezTo>
                    <a:lnTo>
                      <a:pt x="375850" y="1253"/>
                    </a:lnTo>
                    <a:cubicBezTo>
                      <a:pt x="372138" y="-730"/>
                      <a:pt x="367606" y="-333"/>
                      <a:pt x="364295" y="2266"/>
                    </a:cubicBezTo>
                    <a:cubicBezTo>
                      <a:pt x="347286" y="15620"/>
                      <a:pt x="328654" y="24620"/>
                      <a:pt x="308916" y="29015"/>
                    </a:cubicBezTo>
                    <a:cubicBezTo>
                      <a:pt x="305429" y="29792"/>
                      <a:pt x="302568" y="32270"/>
                      <a:pt x="301300" y="35608"/>
                    </a:cubicBezTo>
                    <a:lnTo>
                      <a:pt x="281201" y="88587"/>
                    </a:lnTo>
                    <a:lnTo>
                      <a:pt x="261102" y="35608"/>
                    </a:lnTo>
                    <a:cubicBezTo>
                      <a:pt x="259835" y="32270"/>
                      <a:pt x="256973" y="29792"/>
                      <a:pt x="253486" y="29015"/>
                    </a:cubicBezTo>
                    <a:cubicBezTo>
                      <a:pt x="233749" y="24620"/>
                      <a:pt x="215116" y="15620"/>
                      <a:pt x="198107" y="2266"/>
                    </a:cubicBezTo>
                    <a:cubicBezTo>
                      <a:pt x="194796" y="-333"/>
                      <a:pt x="190265" y="-732"/>
                      <a:pt x="186553" y="1253"/>
                    </a:cubicBezTo>
                    <a:cubicBezTo>
                      <a:pt x="154469" y="18397"/>
                      <a:pt x="77500" y="59850"/>
                      <a:pt x="55785" y="74486"/>
                    </a:cubicBezTo>
                    <a:cubicBezTo>
                      <a:pt x="19046" y="99237"/>
                      <a:pt x="2981" y="188814"/>
                      <a:pt x="135" y="206520"/>
                    </a:cubicBezTo>
                    <a:cubicBezTo>
                      <a:pt x="-148" y="208276"/>
                      <a:pt x="17" y="210072"/>
                      <a:pt x="608" y="211748"/>
                    </a:cubicBezTo>
                    <a:cubicBezTo>
                      <a:pt x="1923" y="215459"/>
                      <a:pt x="35642" y="302660"/>
                      <a:pt x="281201" y="302660"/>
                    </a:cubicBezTo>
                    <a:cubicBezTo>
                      <a:pt x="526761" y="302660"/>
                      <a:pt x="560479" y="215459"/>
                      <a:pt x="561794" y="211748"/>
                    </a:cubicBezTo>
                    <a:cubicBezTo>
                      <a:pt x="562388" y="210072"/>
                      <a:pt x="562552" y="208274"/>
                      <a:pt x="562270" y="206520"/>
                    </a:cubicBezTo>
                    <a:close/>
                    <a:moveTo>
                      <a:pt x="449114" y="177192"/>
                    </a:moveTo>
                    <a:lnTo>
                      <a:pt x="401049" y="192173"/>
                    </a:lnTo>
                    <a:lnTo>
                      <a:pt x="352985" y="177192"/>
                    </a:lnTo>
                    <a:lnTo>
                      <a:pt x="352985" y="151331"/>
                    </a:lnTo>
                    <a:lnTo>
                      <a:pt x="449114" y="151331"/>
                    </a:lnTo>
                    <a:lnTo>
                      <a:pt x="449114" y="177192"/>
                    </a:ln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A238223-6EF9-438A-8B32-FA60BE0893A6}"/>
              </a:ext>
            </a:extLst>
          </p:cNvPr>
          <p:cNvCxnSpPr/>
          <p:nvPr/>
        </p:nvCxnSpPr>
        <p:spPr>
          <a:xfrm flipV="1">
            <a:off x="10152044" y="4617607"/>
            <a:ext cx="1187" cy="1074150"/>
          </a:xfrm>
          <a:prstGeom prst="line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898F70D8-B08F-4768-B340-1D36CD1EAF33}"/>
              </a:ext>
            </a:extLst>
          </p:cNvPr>
          <p:cNvCxnSpPr/>
          <p:nvPr/>
        </p:nvCxnSpPr>
        <p:spPr>
          <a:xfrm flipV="1">
            <a:off x="8224721" y="4617607"/>
            <a:ext cx="1187" cy="1074150"/>
          </a:xfrm>
          <a:prstGeom prst="line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DDA2B5FE-6032-4937-B4B7-1A8BF74007F0}"/>
              </a:ext>
            </a:extLst>
          </p:cNvPr>
          <p:cNvCxnSpPr/>
          <p:nvPr/>
        </p:nvCxnSpPr>
        <p:spPr>
          <a:xfrm flipV="1">
            <a:off x="9195569" y="4617607"/>
            <a:ext cx="1187" cy="1074150"/>
          </a:xfrm>
          <a:prstGeom prst="line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AA07353-8A2F-4F72-B66F-6F5456A052E9}"/>
              </a:ext>
            </a:extLst>
          </p:cNvPr>
          <p:cNvGrpSpPr/>
          <p:nvPr/>
        </p:nvGrpSpPr>
        <p:grpSpPr>
          <a:xfrm>
            <a:off x="8920711" y="5222680"/>
            <a:ext cx="552094" cy="552094"/>
            <a:chOff x="8920711" y="5222680"/>
            <a:chExt cx="552094" cy="552094"/>
          </a:xfrm>
        </p:grpSpPr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20E55EFD-7DC2-44FC-898A-928AAD77E785}"/>
                </a:ext>
              </a:extLst>
            </p:cNvPr>
            <p:cNvSpPr/>
            <p:nvPr/>
          </p:nvSpPr>
          <p:spPr bwMode="auto">
            <a:xfrm>
              <a:off x="8920711" y="5222680"/>
              <a:ext cx="552094" cy="55209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69" name="Graphic 167">
              <a:extLst>
                <a:ext uri="{FF2B5EF4-FFF2-40B4-BE49-F238E27FC236}">
                  <a16:creationId xmlns:a16="http://schemas.microsoft.com/office/drawing/2014/main" id="{AD931B2F-3950-4D3F-8B77-88851011B280}"/>
                </a:ext>
              </a:extLst>
            </p:cNvPr>
            <p:cNvGrpSpPr/>
            <p:nvPr/>
          </p:nvGrpSpPr>
          <p:grpSpPr>
            <a:xfrm>
              <a:off x="9036536" y="5312184"/>
              <a:ext cx="320443" cy="373086"/>
              <a:chOff x="1806316" y="2208132"/>
              <a:chExt cx="562404" cy="654796"/>
            </a:xfrm>
            <a:solidFill>
              <a:schemeClr val="bg1"/>
            </a:solidFill>
          </p:grpSpPr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81A2B15F-D435-4922-8800-F8CC826B76BC}"/>
                  </a:ext>
                </a:extLst>
              </p:cNvPr>
              <p:cNvSpPr/>
              <p:nvPr/>
            </p:nvSpPr>
            <p:spPr>
              <a:xfrm>
                <a:off x="1936122" y="2208132"/>
                <a:ext cx="302789" cy="369289"/>
              </a:xfrm>
              <a:custGeom>
                <a:avLst/>
                <a:gdLst>
                  <a:gd name="connsiteX0" fmla="*/ 151395 w 302789"/>
                  <a:gd name="connsiteY0" fmla="*/ 369290 h 369289"/>
                  <a:gd name="connsiteX1" fmla="*/ 302789 w 302789"/>
                  <a:gd name="connsiteY1" fmla="*/ 184643 h 369289"/>
                  <a:gd name="connsiteX2" fmla="*/ 151395 w 302789"/>
                  <a:gd name="connsiteY2" fmla="*/ 0 h 369289"/>
                  <a:gd name="connsiteX3" fmla="*/ 0 w 302789"/>
                  <a:gd name="connsiteY3" fmla="*/ 184645 h 369289"/>
                  <a:gd name="connsiteX4" fmla="*/ 151395 w 302789"/>
                  <a:gd name="connsiteY4" fmla="*/ 369290 h 369289"/>
                  <a:gd name="connsiteX5" fmla="*/ 22627 w 302789"/>
                  <a:gd name="connsiteY5" fmla="*/ 153829 h 369289"/>
                  <a:gd name="connsiteX6" fmla="*/ 105736 w 302789"/>
                  <a:gd name="connsiteY6" fmla="*/ 110549 h 369289"/>
                  <a:gd name="connsiteX7" fmla="*/ 279984 w 302789"/>
                  <a:gd name="connsiteY7" fmla="*/ 149953 h 369289"/>
                  <a:gd name="connsiteX8" fmla="*/ 280752 w 302789"/>
                  <a:gd name="connsiteY8" fmla="*/ 184645 h 369289"/>
                  <a:gd name="connsiteX9" fmla="*/ 229045 w 302789"/>
                  <a:gd name="connsiteY9" fmla="*/ 309665 h 369289"/>
                  <a:gd name="connsiteX10" fmla="*/ 151395 w 302789"/>
                  <a:gd name="connsiteY10" fmla="*/ 347253 h 369289"/>
                  <a:gd name="connsiteX11" fmla="*/ 73744 w 302789"/>
                  <a:gd name="connsiteY11" fmla="*/ 309665 h 369289"/>
                  <a:gd name="connsiteX12" fmla="*/ 22037 w 302789"/>
                  <a:gd name="connsiteY12" fmla="*/ 184645 h 369289"/>
                  <a:gd name="connsiteX13" fmla="*/ 22627 w 302789"/>
                  <a:gd name="connsiteY13" fmla="*/ 153829 h 36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9" h="369289">
                    <a:moveTo>
                      <a:pt x="151395" y="369290"/>
                    </a:moveTo>
                    <a:cubicBezTo>
                      <a:pt x="196572" y="369290"/>
                      <a:pt x="302789" y="314920"/>
                      <a:pt x="302789" y="184643"/>
                    </a:cubicBezTo>
                    <a:cubicBezTo>
                      <a:pt x="302791" y="82667"/>
                      <a:pt x="289025" y="0"/>
                      <a:pt x="151395" y="0"/>
                    </a:cubicBezTo>
                    <a:cubicBezTo>
                      <a:pt x="13766" y="0"/>
                      <a:pt x="0" y="82667"/>
                      <a:pt x="0" y="184645"/>
                    </a:cubicBezTo>
                    <a:cubicBezTo>
                      <a:pt x="0" y="314920"/>
                      <a:pt x="106217" y="369290"/>
                      <a:pt x="151395" y="369290"/>
                    </a:cubicBezTo>
                    <a:close/>
                    <a:moveTo>
                      <a:pt x="22627" y="153829"/>
                    </a:moveTo>
                    <a:cubicBezTo>
                      <a:pt x="33262" y="133262"/>
                      <a:pt x="56265" y="109494"/>
                      <a:pt x="105736" y="110549"/>
                    </a:cubicBezTo>
                    <a:cubicBezTo>
                      <a:pt x="105736" y="110549"/>
                      <a:pt x="135223" y="182072"/>
                      <a:pt x="279984" y="149953"/>
                    </a:cubicBezTo>
                    <a:cubicBezTo>
                      <a:pt x="280568" y="161378"/>
                      <a:pt x="280752" y="173035"/>
                      <a:pt x="280752" y="184645"/>
                    </a:cubicBezTo>
                    <a:cubicBezTo>
                      <a:pt x="280752" y="248324"/>
                      <a:pt x="252634" y="287780"/>
                      <a:pt x="229045" y="309665"/>
                    </a:cubicBezTo>
                    <a:cubicBezTo>
                      <a:pt x="199323" y="337244"/>
                      <a:pt x="166323" y="347253"/>
                      <a:pt x="151395" y="347253"/>
                    </a:cubicBezTo>
                    <a:cubicBezTo>
                      <a:pt x="136466" y="347253"/>
                      <a:pt x="103466" y="337244"/>
                      <a:pt x="73744" y="309665"/>
                    </a:cubicBezTo>
                    <a:cubicBezTo>
                      <a:pt x="50155" y="287780"/>
                      <a:pt x="22037" y="248324"/>
                      <a:pt x="22037" y="184645"/>
                    </a:cubicBezTo>
                    <a:cubicBezTo>
                      <a:pt x="22039" y="174344"/>
                      <a:pt x="22189" y="164007"/>
                      <a:pt x="22627" y="153829"/>
                    </a:cubicBez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2C3F3067-7E12-4F34-A3CB-18E8192FD211}"/>
                  </a:ext>
                </a:extLst>
              </p:cNvPr>
              <p:cNvSpPr/>
              <p:nvPr/>
            </p:nvSpPr>
            <p:spPr>
              <a:xfrm>
                <a:off x="1806316" y="2560268"/>
                <a:ext cx="562404" cy="302660"/>
              </a:xfrm>
              <a:custGeom>
                <a:avLst/>
                <a:gdLst>
                  <a:gd name="connsiteX0" fmla="*/ 562270 w 562404"/>
                  <a:gd name="connsiteY0" fmla="*/ 206520 h 302660"/>
                  <a:gd name="connsiteX1" fmla="*/ 506713 w 562404"/>
                  <a:gd name="connsiteY1" fmla="*/ 74552 h 302660"/>
                  <a:gd name="connsiteX2" fmla="*/ 376411 w 562404"/>
                  <a:gd name="connsiteY2" fmla="*/ 1553 h 302660"/>
                  <a:gd name="connsiteX3" fmla="*/ 375850 w 562404"/>
                  <a:gd name="connsiteY3" fmla="*/ 1253 h 302660"/>
                  <a:gd name="connsiteX4" fmla="*/ 364295 w 562404"/>
                  <a:gd name="connsiteY4" fmla="*/ 2266 h 302660"/>
                  <a:gd name="connsiteX5" fmla="*/ 308916 w 562404"/>
                  <a:gd name="connsiteY5" fmla="*/ 29015 h 302660"/>
                  <a:gd name="connsiteX6" fmla="*/ 301300 w 562404"/>
                  <a:gd name="connsiteY6" fmla="*/ 35608 h 302660"/>
                  <a:gd name="connsiteX7" fmla="*/ 281201 w 562404"/>
                  <a:gd name="connsiteY7" fmla="*/ 88587 h 302660"/>
                  <a:gd name="connsiteX8" fmla="*/ 261102 w 562404"/>
                  <a:gd name="connsiteY8" fmla="*/ 35608 h 302660"/>
                  <a:gd name="connsiteX9" fmla="*/ 253486 w 562404"/>
                  <a:gd name="connsiteY9" fmla="*/ 29015 h 302660"/>
                  <a:gd name="connsiteX10" fmla="*/ 198107 w 562404"/>
                  <a:gd name="connsiteY10" fmla="*/ 2266 h 302660"/>
                  <a:gd name="connsiteX11" fmla="*/ 186553 w 562404"/>
                  <a:gd name="connsiteY11" fmla="*/ 1253 h 302660"/>
                  <a:gd name="connsiteX12" fmla="*/ 55785 w 562404"/>
                  <a:gd name="connsiteY12" fmla="*/ 74486 h 302660"/>
                  <a:gd name="connsiteX13" fmla="*/ 135 w 562404"/>
                  <a:gd name="connsiteY13" fmla="*/ 206520 h 302660"/>
                  <a:gd name="connsiteX14" fmla="*/ 608 w 562404"/>
                  <a:gd name="connsiteY14" fmla="*/ 211748 h 302660"/>
                  <a:gd name="connsiteX15" fmla="*/ 281201 w 562404"/>
                  <a:gd name="connsiteY15" fmla="*/ 302660 h 302660"/>
                  <a:gd name="connsiteX16" fmla="*/ 561794 w 562404"/>
                  <a:gd name="connsiteY16" fmla="*/ 211748 h 302660"/>
                  <a:gd name="connsiteX17" fmla="*/ 562270 w 562404"/>
                  <a:gd name="connsiteY17" fmla="*/ 206520 h 302660"/>
                  <a:gd name="connsiteX18" fmla="*/ 449114 w 562404"/>
                  <a:gd name="connsiteY18" fmla="*/ 177192 h 302660"/>
                  <a:gd name="connsiteX19" fmla="*/ 401049 w 562404"/>
                  <a:gd name="connsiteY19" fmla="*/ 192173 h 302660"/>
                  <a:gd name="connsiteX20" fmla="*/ 352985 w 562404"/>
                  <a:gd name="connsiteY20" fmla="*/ 177192 h 302660"/>
                  <a:gd name="connsiteX21" fmla="*/ 352985 w 562404"/>
                  <a:gd name="connsiteY21" fmla="*/ 151331 h 302660"/>
                  <a:gd name="connsiteX22" fmla="*/ 449114 w 562404"/>
                  <a:gd name="connsiteY22" fmla="*/ 151331 h 302660"/>
                  <a:gd name="connsiteX23" fmla="*/ 449114 w 562404"/>
                  <a:gd name="connsiteY23" fmla="*/ 177192 h 30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2404" h="302660">
                    <a:moveTo>
                      <a:pt x="562270" y="206520"/>
                    </a:moveTo>
                    <a:cubicBezTo>
                      <a:pt x="554541" y="158458"/>
                      <a:pt x="538628" y="96551"/>
                      <a:pt x="506713" y="74552"/>
                    </a:cubicBezTo>
                    <a:cubicBezTo>
                      <a:pt x="484919" y="59526"/>
                      <a:pt x="408881" y="18901"/>
                      <a:pt x="376411" y="1553"/>
                    </a:cubicBezTo>
                    <a:lnTo>
                      <a:pt x="375850" y="1253"/>
                    </a:lnTo>
                    <a:cubicBezTo>
                      <a:pt x="372138" y="-730"/>
                      <a:pt x="367606" y="-333"/>
                      <a:pt x="364295" y="2266"/>
                    </a:cubicBezTo>
                    <a:cubicBezTo>
                      <a:pt x="347286" y="15620"/>
                      <a:pt x="328654" y="24620"/>
                      <a:pt x="308916" y="29015"/>
                    </a:cubicBezTo>
                    <a:cubicBezTo>
                      <a:pt x="305429" y="29792"/>
                      <a:pt x="302568" y="32270"/>
                      <a:pt x="301300" y="35608"/>
                    </a:cubicBezTo>
                    <a:lnTo>
                      <a:pt x="281201" y="88587"/>
                    </a:lnTo>
                    <a:lnTo>
                      <a:pt x="261102" y="35608"/>
                    </a:lnTo>
                    <a:cubicBezTo>
                      <a:pt x="259835" y="32270"/>
                      <a:pt x="256973" y="29792"/>
                      <a:pt x="253486" y="29015"/>
                    </a:cubicBezTo>
                    <a:cubicBezTo>
                      <a:pt x="233749" y="24620"/>
                      <a:pt x="215116" y="15620"/>
                      <a:pt x="198107" y="2266"/>
                    </a:cubicBezTo>
                    <a:cubicBezTo>
                      <a:pt x="194796" y="-333"/>
                      <a:pt x="190265" y="-732"/>
                      <a:pt x="186553" y="1253"/>
                    </a:cubicBezTo>
                    <a:cubicBezTo>
                      <a:pt x="154469" y="18397"/>
                      <a:pt x="77500" y="59850"/>
                      <a:pt x="55785" y="74486"/>
                    </a:cubicBezTo>
                    <a:cubicBezTo>
                      <a:pt x="19046" y="99237"/>
                      <a:pt x="2981" y="188814"/>
                      <a:pt x="135" y="206520"/>
                    </a:cubicBezTo>
                    <a:cubicBezTo>
                      <a:pt x="-148" y="208276"/>
                      <a:pt x="17" y="210072"/>
                      <a:pt x="608" y="211748"/>
                    </a:cubicBezTo>
                    <a:cubicBezTo>
                      <a:pt x="1923" y="215459"/>
                      <a:pt x="35642" y="302660"/>
                      <a:pt x="281201" y="302660"/>
                    </a:cubicBezTo>
                    <a:cubicBezTo>
                      <a:pt x="526761" y="302660"/>
                      <a:pt x="560479" y="215459"/>
                      <a:pt x="561794" y="211748"/>
                    </a:cubicBezTo>
                    <a:cubicBezTo>
                      <a:pt x="562388" y="210072"/>
                      <a:pt x="562552" y="208274"/>
                      <a:pt x="562270" y="206520"/>
                    </a:cubicBezTo>
                    <a:close/>
                    <a:moveTo>
                      <a:pt x="449114" y="177192"/>
                    </a:moveTo>
                    <a:lnTo>
                      <a:pt x="401049" y="192173"/>
                    </a:lnTo>
                    <a:lnTo>
                      <a:pt x="352985" y="177192"/>
                    </a:lnTo>
                    <a:lnTo>
                      <a:pt x="352985" y="151331"/>
                    </a:lnTo>
                    <a:lnTo>
                      <a:pt x="449114" y="151331"/>
                    </a:lnTo>
                    <a:lnTo>
                      <a:pt x="449114" y="177192"/>
                    </a:ln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0E521EF-6BAB-4C94-A65F-E359A93EF197}"/>
              </a:ext>
            </a:extLst>
          </p:cNvPr>
          <p:cNvGrpSpPr/>
          <p:nvPr/>
        </p:nvGrpSpPr>
        <p:grpSpPr>
          <a:xfrm>
            <a:off x="5787906" y="497425"/>
            <a:ext cx="1102205" cy="1102205"/>
            <a:chOff x="5787906" y="497425"/>
            <a:chExt cx="1102205" cy="1102205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ECC9719E-E041-4F03-AC70-DB63B25A8D2F}"/>
                </a:ext>
              </a:extLst>
            </p:cNvPr>
            <p:cNvSpPr/>
            <p:nvPr/>
          </p:nvSpPr>
          <p:spPr bwMode="auto">
            <a:xfrm>
              <a:off x="5787906" y="497425"/>
              <a:ext cx="1102205" cy="110220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38" name="Group 337">
              <a:extLst>
                <a:ext uri="{FF2B5EF4-FFF2-40B4-BE49-F238E27FC236}">
                  <a16:creationId xmlns:a16="http://schemas.microsoft.com/office/drawing/2014/main" id="{9677165D-3CFB-4227-8B2A-FD6E038AB689}"/>
                </a:ext>
              </a:extLst>
            </p:cNvPr>
            <p:cNvGrpSpPr/>
            <p:nvPr/>
          </p:nvGrpSpPr>
          <p:grpSpPr>
            <a:xfrm>
              <a:off x="6083162" y="687996"/>
              <a:ext cx="511693" cy="721063"/>
              <a:chOff x="4557362" y="903180"/>
              <a:chExt cx="487138" cy="686461"/>
            </a:xfrm>
            <a:solidFill>
              <a:schemeClr val="bg1"/>
            </a:solidFill>
          </p:grpSpPr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C2CC2CD9-4307-4A42-B21D-DFFD69A0DC44}"/>
                  </a:ext>
                </a:extLst>
              </p:cNvPr>
              <p:cNvSpPr/>
              <p:nvPr/>
            </p:nvSpPr>
            <p:spPr>
              <a:xfrm>
                <a:off x="4615939" y="903180"/>
                <a:ext cx="360725" cy="384181"/>
              </a:xfrm>
              <a:custGeom>
                <a:avLst/>
                <a:gdLst>
                  <a:gd name="connsiteX0" fmla="*/ 68565 w 360725"/>
                  <a:gd name="connsiteY0" fmla="*/ 382890 h 384181"/>
                  <a:gd name="connsiteX1" fmla="*/ 160755 w 360725"/>
                  <a:gd name="connsiteY1" fmla="*/ 378749 h 384181"/>
                  <a:gd name="connsiteX2" fmla="*/ 180363 w 360725"/>
                  <a:gd name="connsiteY2" fmla="*/ 381185 h 384181"/>
                  <a:gd name="connsiteX3" fmla="*/ 200579 w 360725"/>
                  <a:gd name="connsiteY3" fmla="*/ 378628 h 384181"/>
                  <a:gd name="connsiteX4" fmla="*/ 360725 w 360725"/>
                  <a:gd name="connsiteY4" fmla="*/ 225301 h 384181"/>
                  <a:gd name="connsiteX5" fmla="*/ 180363 w 360725"/>
                  <a:gd name="connsiteY5" fmla="*/ 0 h 384181"/>
                  <a:gd name="connsiteX6" fmla="*/ 0 w 360725"/>
                  <a:gd name="connsiteY6" fmla="*/ 225301 h 384181"/>
                  <a:gd name="connsiteX7" fmla="*/ 50175 w 360725"/>
                  <a:gd name="connsiteY7" fmla="*/ 377653 h 384181"/>
                  <a:gd name="connsiteX8" fmla="*/ 68565 w 360725"/>
                  <a:gd name="connsiteY8" fmla="*/ 382890 h 384181"/>
                  <a:gd name="connsiteX9" fmla="*/ 39824 w 360725"/>
                  <a:gd name="connsiteY9" fmla="*/ 155032 h 384181"/>
                  <a:gd name="connsiteX10" fmla="*/ 149917 w 360725"/>
                  <a:gd name="connsiteY10" fmla="*/ 142488 h 384181"/>
                  <a:gd name="connsiteX11" fmla="*/ 177562 w 360725"/>
                  <a:gd name="connsiteY11" fmla="*/ 114721 h 384181"/>
                  <a:gd name="connsiteX12" fmla="*/ 180484 w 360725"/>
                  <a:gd name="connsiteY12" fmla="*/ 115208 h 384181"/>
                  <a:gd name="connsiteX13" fmla="*/ 192663 w 360725"/>
                  <a:gd name="connsiteY13" fmla="*/ 118740 h 384181"/>
                  <a:gd name="connsiteX14" fmla="*/ 204232 w 360725"/>
                  <a:gd name="connsiteY14" fmla="*/ 124342 h 384181"/>
                  <a:gd name="connsiteX15" fmla="*/ 214828 w 360725"/>
                  <a:gd name="connsiteY15" fmla="*/ 131284 h 384181"/>
                  <a:gd name="connsiteX16" fmla="*/ 223840 w 360725"/>
                  <a:gd name="connsiteY16" fmla="*/ 139443 h 384181"/>
                  <a:gd name="connsiteX17" fmla="*/ 231024 w 360725"/>
                  <a:gd name="connsiteY17" fmla="*/ 147846 h 384181"/>
                  <a:gd name="connsiteX18" fmla="*/ 236382 w 360725"/>
                  <a:gd name="connsiteY18" fmla="*/ 155762 h 384181"/>
                  <a:gd name="connsiteX19" fmla="*/ 240036 w 360725"/>
                  <a:gd name="connsiteY19" fmla="*/ 162339 h 384181"/>
                  <a:gd name="connsiteX20" fmla="*/ 242957 w 360725"/>
                  <a:gd name="connsiteY20" fmla="*/ 168306 h 384181"/>
                  <a:gd name="connsiteX21" fmla="*/ 241863 w 360725"/>
                  <a:gd name="connsiteY21" fmla="*/ 161730 h 384181"/>
                  <a:gd name="connsiteX22" fmla="*/ 240279 w 360725"/>
                  <a:gd name="connsiteY22" fmla="*/ 154179 h 384181"/>
                  <a:gd name="connsiteX23" fmla="*/ 237235 w 360725"/>
                  <a:gd name="connsiteY23" fmla="*/ 144436 h 384181"/>
                  <a:gd name="connsiteX24" fmla="*/ 232363 w 360725"/>
                  <a:gd name="connsiteY24" fmla="*/ 133354 h 384181"/>
                  <a:gd name="connsiteX25" fmla="*/ 225299 w 360725"/>
                  <a:gd name="connsiteY25" fmla="*/ 121541 h 384181"/>
                  <a:gd name="connsiteX26" fmla="*/ 215799 w 360725"/>
                  <a:gd name="connsiteY26" fmla="*/ 109971 h 384181"/>
                  <a:gd name="connsiteX27" fmla="*/ 204230 w 360725"/>
                  <a:gd name="connsiteY27" fmla="*/ 99254 h 384181"/>
                  <a:gd name="connsiteX28" fmla="*/ 192175 w 360725"/>
                  <a:gd name="connsiteY28" fmla="*/ 91338 h 384181"/>
                  <a:gd name="connsiteX29" fmla="*/ 196679 w 360725"/>
                  <a:gd name="connsiteY29" fmla="*/ 80012 h 384181"/>
                  <a:gd name="connsiteX30" fmla="*/ 239547 w 360725"/>
                  <a:gd name="connsiteY30" fmla="*/ 107779 h 384181"/>
                  <a:gd name="connsiteX31" fmla="*/ 301781 w 360725"/>
                  <a:gd name="connsiteY31" fmla="*/ 170742 h 384181"/>
                  <a:gd name="connsiteX32" fmla="*/ 315299 w 360725"/>
                  <a:gd name="connsiteY32" fmla="*/ 153814 h 384181"/>
                  <a:gd name="connsiteX33" fmla="*/ 318709 w 360725"/>
                  <a:gd name="connsiteY33" fmla="*/ 153935 h 384181"/>
                  <a:gd name="connsiteX34" fmla="*/ 328208 w 360725"/>
                  <a:gd name="connsiteY34" fmla="*/ 161730 h 384181"/>
                  <a:gd name="connsiteX35" fmla="*/ 331131 w 360725"/>
                  <a:gd name="connsiteY35" fmla="*/ 192541 h 384181"/>
                  <a:gd name="connsiteX36" fmla="*/ 306530 w 360725"/>
                  <a:gd name="connsiteY36" fmla="*/ 220795 h 384181"/>
                  <a:gd name="connsiteX37" fmla="*/ 299223 w 360725"/>
                  <a:gd name="connsiteY37" fmla="*/ 221769 h 384181"/>
                  <a:gd name="connsiteX38" fmla="*/ 297276 w 360725"/>
                  <a:gd name="connsiteY38" fmla="*/ 228955 h 384181"/>
                  <a:gd name="connsiteX39" fmla="*/ 180606 w 360725"/>
                  <a:gd name="connsiteY39" fmla="*/ 358411 h 384181"/>
                  <a:gd name="connsiteX40" fmla="*/ 63937 w 360725"/>
                  <a:gd name="connsiteY40" fmla="*/ 228955 h 384181"/>
                  <a:gd name="connsiteX41" fmla="*/ 61988 w 360725"/>
                  <a:gd name="connsiteY41" fmla="*/ 221769 h 384181"/>
                  <a:gd name="connsiteX42" fmla="*/ 54681 w 360725"/>
                  <a:gd name="connsiteY42" fmla="*/ 220795 h 384181"/>
                  <a:gd name="connsiteX43" fmla="*/ 30081 w 360725"/>
                  <a:gd name="connsiteY43" fmla="*/ 192541 h 384181"/>
                  <a:gd name="connsiteX44" fmla="*/ 33004 w 360725"/>
                  <a:gd name="connsiteY44" fmla="*/ 161730 h 384181"/>
                  <a:gd name="connsiteX45" fmla="*/ 39824 w 360725"/>
                  <a:gd name="connsiteY45" fmla="*/ 155032 h 38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0725" h="384181">
                    <a:moveTo>
                      <a:pt x="68565" y="382890"/>
                    </a:moveTo>
                    <a:cubicBezTo>
                      <a:pt x="94505" y="386786"/>
                      <a:pt x="126169" y="380819"/>
                      <a:pt x="160755" y="378749"/>
                    </a:cubicBezTo>
                    <a:cubicBezTo>
                      <a:pt x="167210" y="380210"/>
                      <a:pt x="173665" y="381185"/>
                      <a:pt x="180363" y="381185"/>
                    </a:cubicBezTo>
                    <a:cubicBezTo>
                      <a:pt x="187183" y="381185"/>
                      <a:pt x="193881" y="380210"/>
                      <a:pt x="200579" y="378628"/>
                    </a:cubicBezTo>
                    <a:cubicBezTo>
                      <a:pt x="290578" y="383012"/>
                      <a:pt x="360725" y="408465"/>
                      <a:pt x="360725" y="225301"/>
                    </a:cubicBezTo>
                    <a:cubicBezTo>
                      <a:pt x="360725" y="100959"/>
                      <a:pt x="279982" y="0"/>
                      <a:pt x="180363" y="0"/>
                    </a:cubicBezTo>
                    <a:cubicBezTo>
                      <a:pt x="80743" y="0"/>
                      <a:pt x="0" y="100959"/>
                      <a:pt x="0" y="225301"/>
                    </a:cubicBezTo>
                    <a:cubicBezTo>
                      <a:pt x="0" y="325286"/>
                      <a:pt x="19120" y="364135"/>
                      <a:pt x="50175" y="377653"/>
                    </a:cubicBezTo>
                    <a:cubicBezTo>
                      <a:pt x="55899" y="380333"/>
                      <a:pt x="62110" y="381916"/>
                      <a:pt x="68565" y="382890"/>
                    </a:cubicBezTo>
                    <a:close/>
                    <a:moveTo>
                      <a:pt x="39824" y="155032"/>
                    </a:moveTo>
                    <a:cubicBezTo>
                      <a:pt x="58700" y="181215"/>
                      <a:pt x="107657" y="175613"/>
                      <a:pt x="149917" y="142488"/>
                    </a:cubicBezTo>
                    <a:cubicBezTo>
                      <a:pt x="160634" y="134085"/>
                      <a:pt x="170011" y="124464"/>
                      <a:pt x="177562" y="114721"/>
                    </a:cubicBezTo>
                    <a:cubicBezTo>
                      <a:pt x="178536" y="114843"/>
                      <a:pt x="179510" y="114964"/>
                      <a:pt x="180484" y="115208"/>
                    </a:cubicBezTo>
                    <a:cubicBezTo>
                      <a:pt x="184625" y="115939"/>
                      <a:pt x="188400" y="117400"/>
                      <a:pt x="192663" y="118740"/>
                    </a:cubicBezTo>
                    <a:cubicBezTo>
                      <a:pt x="196439" y="120567"/>
                      <a:pt x="200579" y="122028"/>
                      <a:pt x="204232" y="124342"/>
                    </a:cubicBezTo>
                    <a:cubicBezTo>
                      <a:pt x="208009" y="126290"/>
                      <a:pt x="211418" y="128970"/>
                      <a:pt x="214828" y="131284"/>
                    </a:cubicBezTo>
                    <a:cubicBezTo>
                      <a:pt x="217872" y="133963"/>
                      <a:pt x="221282" y="136520"/>
                      <a:pt x="223840" y="139443"/>
                    </a:cubicBezTo>
                    <a:cubicBezTo>
                      <a:pt x="226518" y="142122"/>
                      <a:pt x="229076" y="145045"/>
                      <a:pt x="231024" y="147846"/>
                    </a:cubicBezTo>
                    <a:cubicBezTo>
                      <a:pt x="233216" y="150526"/>
                      <a:pt x="234800" y="153327"/>
                      <a:pt x="236382" y="155762"/>
                    </a:cubicBezTo>
                    <a:cubicBezTo>
                      <a:pt x="237964" y="158198"/>
                      <a:pt x="239304" y="160390"/>
                      <a:pt x="240036" y="162339"/>
                    </a:cubicBezTo>
                    <a:cubicBezTo>
                      <a:pt x="241863" y="166114"/>
                      <a:pt x="242957" y="168306"/>
                      <a:pt x="242957" y="168306"/>
                    </a:cubicBezTo>
                    <a:cubicBezTo>
                      <a:pt x="242957" y="168306"/>
                      <a:pt x="242592" y="165992"/>
                      <a:pt x="241863" y="161730"/>
                    </a:cubicBezTo>
                    <a:cubicBezTo>
                      <a:pt x="241619" y="159538"/>
                      <a:pt x="241010" y="157102"/>
                      <a:pt x="240279" y="154179"/>
                    </a:cubicBezTo>
                    <a:cubicBezTo>
                      <a:pt x="239547" y="151256"/>
                      <a:pt x="238695" y="147846"/>
                      <a:pt x="237235" y="144436"/>
                    </a:cubicBezTo>
                    <a:cubicBezTo>
                      <a:pt x="236017" y="140905"/>
                      <a:pt x="234312" y="137251"/>
                      <a:pt x="232363" y="133354"/>
                    </a:cubicBezTo>
                    <a:cubicBezTo>
                      <a:pt x="230537" y="129457"/>
                      <a:pt x="227857" y="125681"/>
                      <a:pt x="225299" y="121541"/>
                    </a:cubicBezTo>
                    <a:cubicBezTo>
                      <a:pt x="222254" y="117766"/>
                      <a:pt x="219453" y="113625"/>
                      <a:pt x="215799" y="109971"/>
                    </a:cubicBezTo>
                    <a:cubicBezTo>
                      <a:pt x="212390" y="106074"/>
                      <a:pt x="208249" y="102786"/>
                      <a:pt x="204230" y="99254"/>
                    </a:cubicBezTo>
                    <a:cubicBezTo>
                      <a:pt x="200455" y="96575"/>
                      <a:pt x="196437" y="93652"/>
                      <a:pt x="192175" y="91338"/>
                    </a:cubicBezTo>
                    <a:cubicBezTo>
                      <a:pt x="194001" y="87563"/>
                      <a:pt x="195462" y="83666"/>
                      <a:pt x="196679" y="80012"/>
                    </a:cubicBezTo>
                    <a:cubicBezTo>
                      <a:pt x="211781" y="86832"/>
                      <a:pt x="227248" y="95479"/>
                      <a:pt x="239547" y="107779"/>
                    </a:cubicBezTo>
                    <a:cubicBezTo>
                      <a:pt x="284731" y="152961"/>
                      <a:pt x="266949" y="205450"/>
                      <a:pt x="301781" y="170742"/>
                    </a:cubicBezTo>
                    <a:cubicBezTo>
                      <a:pt x="307261" y="165261"/>
                      <a:pt x="311766" y="159538"/>
                      <a:pt x="315299" y="153814"/>
                    </a:cubicBezTo>
                    <a:cubicBezTo>
                      <a:pt x="316516" y="153814"/>
                      <a:pt x="317734" y="153692"/>
                      <a:pt x="318709" y="153935"/>
                    </a:cubicBezTo>
                    <a:cubicBezTo>
                      <a:pt x="323458" y="155153"/>
                      <a:pt x="326503" y="158807"/>
                      <a:pt x="328208" y="161730"/>
                    </a:cubicBezTo>
                    <a:cubicBezTo>
                      <a:pt x="332957" y="169646"/>
                      <a:pt x="334055" y="181093"/>
                      <a:pt x="331131" y="192541"/>
                    </a:cubicBezTo>
                    <a:cubicBezTo>
                      <a:pt x="326746" y="209591"/>
                      <a:pt x="315542" y="219699"/>
                      <a:pt x="306530" y="220795"/>
                    </a:cubicBezTo>
                    <a:lnTo>
                      <a:pt x="299223" y="221769"/>
                    </a:lnTo>
                    <a:lnTo>
                      <a:pt x="297276" y="228955"/>
                    </a:lnTo>
                    <a:cubicBezTo>
                      <a:pt x="279982" y="291674"/>
                      <a:pt x="233339" y="358411"/>
                      <a:pt x="180606" y="358411"/>
                    </a:cubicBezTo>
                    <a:cubicBezTo>
                      <a:pt x="127874" y="358411"/>
                      <a:pt x="81352" y="291674"/>
                      <a:pt x="63937" y="228955"/>
                    </a:cubicBezTo>
                    <a:lnTo>
                      <a:pt x="61988" y="221769"/>
                    </a:lnTo>
                    <a:lnTo>
                      <a:pt x="54681" y="220795"/>
                    </a:lnTo>
                    <a:cubicBezTo>
                      <a:pt x="45791" y="219577"/>
                      <a:pt x="34465" y="209469"/>
                      <a:pt x="30081" y="192541"/>
                    </a:cubicBezTo>
                    <a:cubicBezTo>
                      <a:pt x="27158" y="181093"/>
                      <a:pt x="28254" y="169646"/>
                      <a:pt x="33004" y="161730"/>
                    </a:cubicBezTo>
                    <a:cubicBezTo>
                      <a:pt x="34100" y="159538"/>
                      <a:pt x="36535" y="156737"/>
                      <a:pt x="39824" y="155032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E985AB60-AC70-4697-A507-2F0FDA69F9CF}"/>
                  </a:ext>
                </a:extLst>
              </p:cNvPr>
              <p:cNvSpPr/>
              <p:nvPr/>
            </p:nvSpPr>
            <p:spPr>
              <a:xfrm>
                <a:off x="4557362" y="1302510"/>
                <a:ext cx="487138" cy="287131"/>
              </a:xfrm>
              <a:custGeom>
                <a:avLst/>
                <a:gdLst>
                  <a:gd name="connsiteX0" fmla="*/ 374487 w 487137"/>
                  <a:gd name="connsiteY0" fmla="*/ 0 h 255380"/>
                  <a:gd name="connsiteX1" fmla="*/ 322241 w 487137"/>
                  <a:gd name="connsiteY1" fmla="*/ 55654 h 255380"/>
                  <a:gd name="connsiteX2" fmla="*/ 244057 w 487137"/>
                  <a:gd name="connsiteY2" fmla="*/ 97305 h 255380"/>
                  <a:gd name="connsiteX3" fmla="*/ 243934 w 487137"/>
                  <a:gd name="connsiteY3" fmla="*/ 97183 h 255380"/>
                  <a:gd name="connsiteX4" fmla="*/ 243934 w 487137"/>
                  <a:gd name="connsiteY4" fmla="*/ 96816 h 255380"/>
                  <a:gd name="connsiteX5" fmla="*/ 243569 w 487137"/>
                  <a:gd name="connsiteY5" fmla="*/ 97060 h 255380"/>
                  <a:gd name="connsiteX6" fmla="*/ 243203 w 487137"/>
                  <a:gd name="connsiteY6" fmla="*/ 96816 h 255380"/>
                  <a:gd name="connsiteX7" fmla="*/ 243203 w 487137"/>
                  <a:gd name="connsiteY7" fmla="*/ 97183 h 255380"/>
                  <a:gd name="connsiteX8" fmla="*/ 243082 w 487137"/>
                  <a:gd name="connsiteY8" fmla="*/ 97305 h 255380"/>
                  <a:gd name="connsiteX9" fmla="*/ 164896 w 487137"/>
                  <a:gd name="connsiteY9" fmla="*/ 55654 h 255380"/>
                  <a:gd name="connsiteX10" fmla="*/ 112651 w 487137"/>
                  <a:gd name="connsiteY10" fmla="*/ 0 h 255380"/>
                  <a:gd name="connsiteX11" fmla="*/ 0 w 487137"/>
                  <a:gd name="connsiteY11" fmla="*/ 143095 h 255380"/>
                  <a:gd name="connsiteX12" fmla="*/ 0 w 487137"/>
                  <a:gd name="connsiteY12" fmla="*/ 255381 h 255380"/>
                  <a:gd name="connsiteX13" fmla="*/ 243082 w 487137"/>
                  <a:gd name="connsiteY13" fmla="*/ 255381 h 255380"/>
                  <a:gd name="connsiteX14" fmla="*/ 244056 w 487137"/>
                  <a:gd name="connsiteY14" fmla="*/ 255381 h 255380"/>
                  <a:gd name="connsiteX15" fmla="*/ 487138 w 487137"/>
                  <a:gd name="connsiteY15" fmla="*/ 255381 h 255380"/>
                  <a:gd name="connsiteX16" fmla="*/ 487138 w 487137"/>
                  <a:gd name="connsiteY16" fmla="*/ 143095 h 255380"/>
                  <a:gd name="connsiteX17" fmla="*/ 374487 w 487137"/>
                  <a:gd name="connsiteY17" fmla="*/ 0 h 255380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3082 w 487138"/>
                  <a:gd name="connsiteY13" fmla="*/ 255381 h 287131"/>
                  <a:gd name="connsiteX14" fmla="*/ 244056 w 487138"/>
                  <a:gd name="connsiteY14" fmla="*/ 287131 h 287131"/>
                  <a:gd name="connsiteX15" fmla="*/ 487138 w 487138"/>
                  <a:gd name="connsiteY15" fmla="*/ 255381 h 287131"/>
                  <a:gd name="connsiteX16" fmla="*/ 487138 w 487138"/>
                  <a:gd name="connsiteY16" fmla="*/ 143095 h 287131"/>
                  <a:gd name="connsiteX17" fmla="*/ 374487 w 487138"/>
                  <a:gd name="connsiteY17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7138" h="287131">
                    <a:moveTo>
                      <a:pt x="374487" y="0"/>
                    </a:moveTo>
                    <a:cubicBezTo>
                      <a:pt x="360360" y="24112"/>
                      <a:pt x="343919" y="44451"/>
                      <a:pt x="322241" y="55654"/>
                    </a:cubicBezTo>
                    <a:cubicBezTo>
                      <a:pt x="277425" y="78550"/>
                      <a:pt x="244057" y="97305"/>
                      <a:pt x="244057" y="97305"/>
                    </a:cubicBezTo>
                    <a:lnTo>
                      <a:pt x="243934" y="97183"/>
                    </a:lnTo>
                    <a:lnTo>
                      <a:pt x="243934" y="96816"/>
                    </a:lnTo>
                    <a:lnTo>
                      <a:pt x="243569" y="97060"/>
                    </a:lnTo>
                    <a:lnTo>
                      <a:pt x="243203" y="96816"/>
                    </a:lnTo>
                    <a:lnTo>
                      <a:pt x="243203" y="97183"/>
                    </a:lnTo>
                    <a:cubicBezTo>
                      <a:pt x="243163" y="97224"/>
                      <a:pt x="243122" y="97264"/>
                      <a:pt x="243082" y="97305"/>
                    </a:cubicBezTo>
                    <a:cubicBezTo>
                      <a:pt x="243082" y="97305"/>
                      <a:pt x="209835" y="78793"/>
                      <a:pt x="164896" y="55654"/>
                    </a:cubicBezTo>
                    <a:cubicBezTo>
                      <a:pt x="143218" y="44451"/>
                      <a:pt x="126899" y="24112"/>
                      <a:pt x="112651" y="0"/>
                    </a:cubicBezTo>
                    <a:cubicBezTo>
                      <a:pt x="46278" y="27035"/>
                      <a:pt x="0" y="88901"/>
                      <a:pt x="0" y="143095"/>
                    </a:cubicBezTo>
                    <a:lnTo>
                      <a:pt x="0" y="255381"/>
                    </a:lnTo>
                    <a:cubicBezTo>
                      <a:pt x="40676" y="279387"/>
                      <a:pt x="162866" y="287131"/>
                      <a:pt x="244056" y="287131"/>
                    </a:cubicBezTo>
                    <a:cubicBezTo>
                      <a:pt x="325246" y="287131"/>
                      <a:pt x="446624" y="279387"/>
                      <a:pt x="487138" y="255381"/>
                    </a:cubicBezTo>
                    <a:lnTo>
                      <a:pt x="487138" y="143095"/>
                    </a:lnTo>
                    <a:cubicBezTo>
                      <a:pt x="487138" y="89024"/>
                      <a:pt x="440738" y="27036"/>
                      <a:pt x="374487" y="0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2093D90-54F3-49BA-A877-5653042E46A1}"/>
              </a:ext>
            </a:extLst>
          </p:cNvPr>
          <p:cNvGrpSpPr/>
          <p:nvPr/>
        </p:nvGrpSpPr>
        <p:grpSpPr>
          <a:xfrm>
            <a:off x="5381032" y="3318106"/>
            <a:ext cx="552094" cy="552094"/>
            <a:chOff x="5381032" y="3318106"/>
            <a:chExt cx="552094" cy="552094"/>
          </a:xfrm>
        </p:grpSpPr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E1E2CF09-4E83-47A3-ADAB-D69715B383E2}"/>
                </a:ext>
              </a:extLst>
            </p:cNvPr>
            <p:cNvSpPr/>
            <p:nvPr/>
          </p:nvSpPr>
          <p:spPr bwMode="auto">
            <a:xfrm>
              <a:off x="5381032" y="3318106"/>
              <a:ext cx="552094" cy="55209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grpSp>
          <p:nvGrpSpPr>
            <p:cNvPr id="345" name="Group 344">
              <a:extLst>
                <a:ext uri="{FF2B5EF4-FFF2-40B4-BE49-F238E27FC236}">
                  <a16:creationId xmlns:a16="http://schemas.microsoft.com/office/drawing/2014/main" id="{C6FC98ED-DEF2-439E-AB0A-0EB3B54D919C}"/>
                </a:ext>
              </a:extLst>
            </p:cNvPr>
            <p:cNvGrpSpPr/>
            <p:nvPr/>
          </p:nvGrpSpPr>
          <p:grpSpPr>
            <a:xfrm>
              <a:off x="5528310" y="3412696"/>
              <a:ext cx="257539" cy="362913"/>
              <a:chOff x="4557362" y="903180"/>
              <a:chExt cx="487138" cy="686461"/>
            </a:xfrm>
            <a:solidFill>
              <a:schemeClr val="bg1"/>
            </a:solidFill>
          </p:grpSpPr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53BE72E0-984E-4147-9D45-12B4659B1F4B}"/>
                  </a:ext>
                </a:extLst>
              </p:cNvPr>
              <p:cNvSpPr/>
              <p:nvPr/>
            </p:nvSpPr>
            <p:spPr>
              <a:xfrm>
                <a:off x="4615939" y="903180"/>
                <a:ext cx="360725" cy="384181"/>
              </a:xfrm>
              <a:custGeom>
                <a:avLst/>
                <a:gdLst>
                  <a:gd name="connsiteX0" fmla="*/ 68565 w 360725"/>
                  <a:gd name="connsiteY0" fmla="*/ 382890 h 384181"/>
                  <a:gd name="connsiteX1" fmla="*/ 160755 w 360725"/>
                  <a:gd name="connsiteY1" fmla="*/ 378749 h 384181"/>
                  <a:gd name="connsiteX2" fmla="*/ 180363 w 360725"/>
                  <a:gd name="connsiteY2" fmla="*/ 381185 h 384181"/>
                  <a:gd name="connsiteX3" fmla="*/ 200579 w 360725"/>
                  <a:gd name="connsiteY3" fmla="*/ 378628 h 384181"/>
                  <a:gd name="connsiteX4" fmla="*/ 360725 w 360725"/>
                  <a:gd name="connsiteY4" fmla="*/ 225301 h 384181"/>
                  <a:gd name="connsiteX5" fmla="*/ 180363 w 360725"/>
                  <a:gd name="connsiteY5" fmla="*/ 0 h 384181"/>
                  <a:gd name="connsiteX6" fmla="*/ 0 w 360725"/>
                  <a:gd name="connsiteY6" fmla="*/ 225301 h 384181"/>
                  <a:gd name="connsiteX7" fmla="*/ 50175 w 360725"/>
                  <a:gd name="connsiteY7" fmla="*/ 377653 h 384181"/>
                  <a:gd name="connsiteX8" fmla="*/ 68565 w 360725"/>
                  <a:gd name="connsiteY8" fmla="*/ 382890 h 384181"/>
                  <a:gd name="connsiteX9" fmla="*/ 39824 w 360725"/>
                  <a:gd name="connsiteY9" fmla="*/ 155032 h 384181"/>
                  <a:gd name="connsiteX10" fmla="*/ 149917 w 360725"/>
                  <a:gd name="connsiteY10" fmla="*/ 142488 h 384181"/>
                  <a:gd name="connsiteX11" fmla="*/ 177562 w 360725"/>
                  <a:gd name="connsiteY11" fmla="*/ 114721 h 384181"/>
                  <a:gd name="connsiteX12" fmla="*/ 180484 w 360725"/>
                  <a:gd name="connsiteY12" fmla="*/ 115208 h 384181"/>
                  <a:gd name="connsiteX13" fmla="*/ 192663 w 360725"/>
                  <a:gd name="connsiteY13" fmla="*/ 118740 h 384181"/>
                  <a:gd name="connsiteX14" fmla="*/ 204232 w 360725"/>
                  <a:gd name="connsiteY14" fmla="*/ 124342 h 384181"/>
                  <a:gd name="connsiteX15" fmla="*/ 214828 w 360725"/>
                  <a:gd name="connsiteY15" fmla="*/ 131284 h 384181"/>
                  <a:gd name="connsiteX16" fmla="*/ 223840 w 360725"/>
                  <a:gd name="connsiteY16" fmla="*/ 139443 h 384181"/>
                  <a:gd name="connsiteX17" fmla="*/ 231024 w 360725"/>
                  <a:gd name="connsiteY17" fmla="*/ 147846 h 384181"/>
                  <a:gd name="connsiteX18" fmla="*/ 236382 w 360725"/>
                  <a:gd name="connsiteY18" fmla="*/ 155762 h 384181"/>
                  <a:gd name="connsiteX19" fmla="*/ 240036 w 360725"/>
                  <a:gd name="connsiteY19" fmla="*/ 162339 h 384181"/>
                  <a:gd name="connsiteX20" fmla="*/ 242957 w 360725"/>
                  <a:gd name="connsiteY20" fmla="*/ 168306 h 384181"/>
                  <a:gd name="connsiteX21" fmla="*/ 241863 w 360725"/>
                  <a:gd name="connsiteY21" fmla="*/ 161730 h 384181"/>
                  <a:gd name="connsiteX22" fmla="*/ 240279 w 360725"/>
                  <a:gd name="connsiteY22" fmla="*/ 154179 h 384181"/>
                  <a:gd name="connsiteX23" fmla="*/ 237235 w 360725"/>
                  <a:gd name="connsiteY23" fmla="*/ 144436 h 384181"/>
                  <a:gd name="connsiteX24" fmla="*/ 232363 w 360725"/>
                  <a:gd name="connsiteY24" fmla="*/ 133354 h 384181"/>
                  <a:gd name="connsiteX25" fmla="*/ 225299 w 360725"/>
                  <a:gd name="connsiteY25" fmla="*/ 121541 h 384181"/>
                  <a:gd name="connsiteX26" fmla="*/ 215799 w 360725"/>
                  <a:gd name="connsiteY26" fmla="*/ 109971 h 384181"/>
                  <a:gd name="connsiteX27" fmla="*/ 204230 w 360725"/>
                  <a:gd name="connsiteY27" fmla="*/ 99254 h 384181"/>
                  <a:gd name="connsiteX28" fmla="*/ 192175 w 360725"/>
                  <a:gd name="connsiteY28" fmla="*/ 91338 h 384181"/>
                  <a:gd name="connsiteX29" fmla="*/ 196679 w 360725"/>
                  <a:gd name="connsiteY29" fmla="*/ 80012 h 384181"/>
                  <a:gd name="connsiteX30" fmla="*/ 239547 w 360725"/>
                  <a:gd name="connsiteY30" fmla="*/ 107779 h 384181"/>
                  <a:gd name="connsiteX31" fmla="*/ 301781 w 360725"/>
                  <a:gd name="connsiteY31" fmla="*/ 170742 h 384181"/>
                  <a:gd name="connsiteX32" fmla="*/ 315299 w 360725"/>
                  <a:gd name="connsiteY32" fmla="*/ 153814 h 384181"/>
                  <a:gd name="connsiteX33" fmla="*/ 318709 w 360725"/>
                  <a:gd name="connsiteY33" fmla="*/ 153935 h 384181"/>
                  <a:gd name="connsiteX34" fmla="*/ 328208 w 360725"/>
                  <a:gd name="connsiteY34" fmla="*/ 161730 h 384181"/>
                  <a:gd name="connsiteX35" fmla="*/ 331131 w 360725"/>
                  <a:gd name="connsiteY35" fmla="*/ 192541 h 384181"/>
                  <a:gd name="connsiteX36" fmla="*/ 306530 w 360725"/>
                  <a:gd name="connsiteY36" fmla="*/ 220795 h 384181"/>
                  <a:gd name="connsiteX37" fmla="*/ 299223 w 360725"/>
                  <a:gd name="connsiteY37" fmla="*/ 221769 h 384181"/>
                  <a:gd name="connsiteX38" fmla="*/ 297276 w 360725"/>
                  <a:gd name="connsiteY38" fmla="*/ 228955 h 384181"/>
                  <a:gd name="connsiteX39" fmla="*/ 180606 w 360725"/>
                  <a:gd name="connsiteY39" fmla="*/ 358411 h 384181"/>
                  <a:gd name="connsiteX40" fmla="*/ 63937 w 360725"/>
                  <a:gd name="connsiteY40" fmla="*/ 228955 h 384181"/>
                  <a:gd name="connsiteX41" fmla="*/ 61988 w 360725"/>
                  <a:gd name="connsiteY41" fmla="*/ 221769 h 384181"/>
                  <a:gd name="connsiteX42" fmla="*/ 54681 w 360725"/>
                  <a:gd name="connsiteY42" fmla="*/ 220795 h 384181"/>
                  <a:gd name="connsiteX43" fmla="*/ 30081 w 360725"/>
                  <a:gd name="connsiteY43" fmla="*/ 192541 h 384181"/>
                  <a:gd name="connsiteX44" fmla="*/ 33004 w 360725"/>
                  <a:gd name="connsiteY44" fmla="*/ 161730 h 384181"/>
                  <a:gd name="connsiteX45" fmla="*/ 39824 w 360725"/>
                  <a:gd name="connsiteY45" fmla="*/ 155032 h 38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0725" h="384181">
                    <a:moveTo>
                      <a:pt x="68565" y="382890"/>
                    </a:moveTo>
                    <a:cubicBezTo>
                      <a:pt x="94505" y="386786"/>
                      <a:pt x="126169" y="380819"/>
                      <a:pt x="160755" y="378749"/>
                    </a:cubicBezTo>
                    <a:cubicBezTo>
                      <a:pt x="167210" y="380210"/>
                      <a:pt x="173665" y="381185"/>
                      <a:pt x="180363" y="381185"/>
                    </a:cubicBezTo>
                    <a:cubicBezTo>
                      <a:pt x="187183" y="381185"/>
                      <a:pt x="193881" y="380210"/>
                      <a:pt x="200579" y="378628"/>
                    </a:cubicBezTo>
                    <a:cubicBezTo>
                      <a:pt x="290578" y="383012"/>
                      <a:pt x="360725" y="408465"/>
                      <a:pt x="360725" y="225301"/>
                    </a:cubicBezTo>
                    <a:cubicBezTo>
                      <a:pt x="360725" y="100959"/>
                      <a:pt x="279982" y="0"/>
                      <a:pt x="180363" y="0"/>
                    </a:cubicBezTo>
                    <a:cubicBezTo>
                      <a:pt x="80743" y="0"/>
                      <a:pt x="0" y="100959"/>
                      <a:pt x="0" y="225301"/>
                    </a:cubicBezTo>
                    <a:cubicBezTo>
                      <a:pt x="0" y="325286"/>
                      <a:pt x="19120" y="364135"/>
                      <a:pt x="50175" y="377653"/>
                    </a:cubicBezTo>
                    <a:cubicBezTo>
                      <a:pt x="55899" y="380333"/>
                      <a:pt x="62110" y="381916"/>
                      <a:pt x="68565" y="382890"/>
                    </a:cubicBezTo>
                    <a:close/>
                    <a:moveTo>
                      <a:pt x="39824" y="155032"/>
                    </a:moveTo>
                    <a:cubicBezTo>
                      <a:pt x="58700" y="181215"/>
                      <a:pt x="107657" y="175613"/>
                      <a:pt x="149917" y="142488"/>
                    </a:cubicBezTo>
                    <a:cubicBezTo>
                      <a:pt x="160634" y="134085"/>
                      <a:pt x="170011" y="124464"/>
                      <a:pt x="177562" y="114721"/>
                    </a:cubicBezTo>
                    <a:cubicBezTo>
                      <a:pt x="178536" y="114843"/>
                      <a:pt x="179510" y="114964"/>
                      <a:pt x="180484" y="115208"/>
                    </a:cubicBezTo>
                    <a:cubicBezTo>
                      <a:pt x="184625" y="115939"/>
                      <a:pt x="188400" y="117400"/>
                      <a:pt x="192663" y="118740"/>
                    </a:cubicBezTo>
                    <a:cubicBezTo>
                      <a:pt x="196439" y="120567"/>
                      <a:pt x="200579" y="122028"/>
                      <a:pt x="204232" y="124342"/>
                    </a:cubicBezTo>
                    <a:cubicBezTo>
                      <a:pt x="208009" y="126290"/>
                      <a:pt x="211418" y="128970"/>
                      <a:pt x="214828" y="131284"/>
                    </a:cubicBezTo>
                    <a:cubicBezTo>
                      <a:pt x="217872" y="133963"/>
                      <a:pt x="221282" y="136520"/>
                      <a:pt x="223840" y="139443"/>
                    </a:cubicBezTo>
                    <a:cubicBezTo>
                      <a:pt x="226518" y="142122"/>
                      <a:pt x="229076" y="145045"/>
                      <a:pt x="231024" y="147846"/>
                    </a:cubicBezTo>
                    <a:cubicBezTo>
                      <a:pt x="233216" y="150526"/>
                      <a:pt x="234800" y="153327"/>
                      <a:pt x="236382" y="155762"/>
                    </a:cubicBezTo>
                    <a:cubicBezTo>
                      <a:pt x="237964" y="158198"/>
                      <a:pt x="239304" y="160390"/>
                      <a:pt x="240036" y="162339"/>
                    </a:cubicBezTo>
                    <a:cubicBezTo>
                      <a:pt x="241863" y="166114"/>
                      <a:pt x="242957" y="168306"/>
                      <a:pt x="242957" y="168306"/>
                    </a:cubicBezTo>
                    <a:cubicBezTo>
                      <a:pt x="242957" y="168306"/>
                      <a:pt x="242592" y="165992"/>
                      <a:pt x="241863" y="161730"/>
                    </a:cubicBezTo>
                    <a:cubicBezTo>
                      <a:pt x="241619" y="159538"/>
                      <a:pt x="241010" y="157102"/>
                      <a:pt x="240279" y="154179"/>
                    </a:cubicBezTo>
                    <a:cubicBezTo>
                      <a:pt x="239547" y="151256"/>
                      <a:pt x="238695" y="147846"/>
                      <a:pt x="237235" y="144436"/>
                    </a:cubicBezTo>
                    <a:cubicBezTo>
                      <a:pt x="236017" y="140905"/>
                      <a:pt x="234312" y="137251"/>
                      <a:pt x="232363" y="133354"/>
                    </a:cubicBezTo>
                    <a:cubicBezTo>
                      <a:pt x="230537" y="129457"/>
                      <a:pt x="227857" y="125681"/>
                      <a:pt x="225299" y="121541"/>
                    </a:cubicBezTo>
                    <a:cubicBezTo>
                      <a:pt x="222254" y="117766"/>
                      <a:pt x="219453" y="113625"/>
                      <a:pt x="215799" y="109971"/>
                    </a:cubicBezTo>
                    <a:cubicBezTo>
                      <a:pt x="212390" y="106074"/>
                      <a:pt x="208249" y="102786"/>
                      <a:pt x="204230" y="99254"/>
                    </a:cubicBezTo>
                    <a:cubicBezTo>
                      <a:pt x="200455" y="96575"/>
                      <a:pt x="196437" y="93652"/>
                      <a:pt x="192175" y="91338"/>
                    </a:cubicBezTo>
                    <a:cubicBezTo>
                      <a:pt x="194001" y="87563"/>
                      <a:pt x="195462" y="83666"/>
                      <a:pt x="196679" y="80012"/>
                    </a:cubicBezTo>
                    <a:cubicBezTo>
                      <a:pt x="211781" y="86832"/>
                      <a:pt x="227248" y="95479"/>
                      <a:pt x="239547" y="107779"/>
                    </a:cubicBezTo>
                    <a:cubicBezTo>
                      <a:pt x="284731" y="152961"/>
                      <a:pt x="266949" y="205450"/>
                      <a:pt x="301781" y="170742"/>
                    </a:cubicBezTo>
                    <a:cubicBezTo>
                      <a:pt x="307261" y="165261"/>
                      <a:pt x="311766" y="159538"/>
                      <a:pt x="315299" y="153814"/>
                    </a:cubicBezTo>
                    <a:cubicBezTo>
                      <a:pt x="316516" y="153814"/>
                      <a:pt x="317734" y="153692"/>
                      <a:pt x="318709" y="153935"/>
                    </a:cubicBezTo>
                    <a:cubicBezTo>
                      <a:pt x="323458" y="155153"/>
                      <a:pt x="326503" y="158807"/>
                      <a:pt x="328208" y="161730"/>
                    </a:cubicBezTo>
                    <a:cubicBezTo>
                      <a:pt x="332957" y="169646"/>
                      <a:pt x="334055" y="181093"/>
                      <a:pt x="331131" y="192541"/>
                    </a:cubicBezTo>
                    <a:cubicBezTo>
                      <a:pt x="326746" y="209591"/>
                      <a:pt x="315542" y="219699"/>
                      <a:pt x="306530" y="220795"/>
                    </a:cubicBezTo>
                    <a:lnTo>
                      <a:pt x="299223" y="221769"/>
                    </a:lnTo>
                    <a:lnTo>
                      <a:pt x="297276" y="228955"/>
                    </a:lnTo>
                    <a:cubicBezTo>
                      <a:pt x="279982" y="291674"/>
                      <a:pt x="233339" y="358411"/>
                      <a:pt x="180606" y="358411"/>
                    </a:cubicBezTo>
                    <a:cubicBezTo>
                      <a:pt x="127874" y="358411"/>
                      <a:pt x="81352" y="291674"/>
                      <a:pt x="63937" y="228955"/>
                    </a:cubicBezTo>
                    <a:lnTo>
                      <a:pt x="61988" y="221769"/>
                    </a:lnTo>
                    <a:lnTo>
                      <a:pt x="54681" y="220795"/>
                    </a:lnTo>
                    <a:cubicBezTo>
                      <a:pt x="45791" y="219577"/>
                      <a:pt x="34465" y="209469"/>
                      <a:pt x="30081" y="192541"/>
                    </a:cubicBezTo>
                    <a:cubicBezTo>
                      <a:pt x="27158" y="181093"/>
                      <a:pt x="28254" y="169646"/>
                      <a:pt x="33004" y="161730"/>
                    </a:cubicBezTo>
                    <a:cubicBezTo>
                      <a:pt x="34100" y="159538"/>
                      <a:pt x="36535" y="156737"/>
                      <a:pt x="39824" y="155032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4493F19-65EC-4F1A-9EA2-CF40558166FF}"/>
                  </a:ext>
                </a:extLst>
              </p:cNvPr>
              <p:cNvSpPr/>
              <p:nvPr/>
            </p:nvSpPr>
            <p:spPr>
              <a:xfrm>
                <a:off x="4557362" y="1302510"/>
                <a:ext cx="487138" cy="287131"/>
              </a:xfrm>
              <a:custGeom>
                <a:avLst/>
                <a:gdLst>
                  <a:gd name="connsiteX0" fmla="*/ 374487 w 487137"/>
                  <a:gd name="connsiteY0" fmla="*/ 0 h 255380"/>
                  <a:gd name="connsiteX1" fmla="*/ 322241 w 487137"/>
                  <a:gd name="connsiteY1" fmla="*/ 55654 h 255380"/>
                  <a:gd name="connsiteX2" fmla="*/ 244057 w 487137"/>
                  <a:gd name="connsiteY2" fmla="*/ 97305 h 255380"/>
                  <a:gd name="connsiteX3" fmla="*/ 243934 w 487137"/>
                  <a:gd name="connsiteY3" fmla="*/ 97183 h 255380"/>
                  <a:gd name="connsiteX4" fmla="*/ 243934 w 487137"/>
                  <a:gd name="connsiteY4" fmla="*/ 96816 h 255380"/>
                  <a:gd name="connsiteX5" fmla="*/ 243569 w 487137"/>
                  <a:gd name="connsiteY5" fmla="*/ 97060 h 255380"/>
                  <a:gd name="connsiteX6" fmla="*/ 243203 w 487137"/>
                  <a:gd name="connsiteY6" fmla="*/ 96816 h 255380"/>
                  <a:gd name="connsiteX7" fmla="*/ 243203 w 487137"/>
                  <a:gd name="connsiteY7" fmla="*/ 97183 h 255380"/>
                  <a:gd name="connsiteX8" fmla="*/ 243082 w 487137"/>
                  <a:gd name="connsiteY8" fmla="*/ 97305 h 255380"/>
                  <a:gd name="connsiteX9" fmla="*/ 164896 w 487137"/>
                  <a:gd name="connsiteY9" fmla="*/ 55654 h 255380"/>
                  <a:gd name="connsiteX10" fmla="*/ 112651 w 487137"/>
                  <a:gd name="connsiteY10" fmla="*/ 0 h 255380"/>
                  <a:gd name="connsiteX11" fmla="*/ 0 w 487137"/>
                  <a:gd name="connsiteY11" fmla="*/ 143095 h 255380"/>
                  <a:gd name="connsiteX12" fmla="*/ 0 w 487137"/>
                  <a:gd name="connsiteY12" fmla="*/ 255381 h 255380"/>
                  <a:gd name="connsiteX13" fmla="*/ 243082 w 487137"/>
                  <a:gd name="connsiteY13" fmla="*/ 255381 h 255380"/>
                  <a:gd name="connsiteX14" fmla="*/ 244056 w 487137"/>
                  <a:gd name="connsiteY14" fmla="*/ 255381 h 255380"/>
                  <a:gd name="connsiteX15" fmla="*/ 487138 w 487137"/>
                  <a:gd name="connsiteY15" fmla="*/ 255381 h 255380"/>
                  <a:gd name="connsiteX16" fmla="*/ 487138 w 487137"/>
                  <a:gd name="connsiteY16" fmla="*/ 143095 h 255380"/>
                  <a:gd name="connsiteX17" fmla="*/ 374487 w 487137"/>
                  <a:gd name="connsiteY17" fmla="*/ 0 h 255380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3082 w 487138"/>
                  <a:gd name="connsiteY13" fmla="*/ 255381 h 287131"/>
                  <a:gd name="connsiteX14" fmla="*/ 244056 w 487138"/>
                  <a:gd name="connsiteY14" fmla="*/ 287131 h 287131"/>
                  <a:gd name="connsiteX15" fmla="*/ 487138 w 487138"/>
                  <a:gd name="connsiteY15" fmla="*/ 255381 h 287131"/>
                  <a:gd name="connsiteX16" fmla="*/ 487138 w 487138"/>
                  <a:gd name="connsiteY16" fmla="*/ 143095 h 287131"/>
                  <a:gd name="connsiteX17" fmla="*/ 374487 w 487138"/>
                  <a:gd name="connsiteY17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7138" h="287131">
                    <a:moveTo>
                      <a:pt x="374487" y="0"/>
                    </a:moveTo>
                    <a:cubicBezTo>
                      <a:pt x="360360" y="24112"/>
                      <a:pt x="343919" y="44451"/>
                      <a:pt x="322241" y="55654"/>
                    </a:cubicBezTo>
                    <a:cubicBezTo>
                      <a:pt x="277425" y="78550"/>
                      <a:pt x="244057" y="97305"/>
                      <a:pt x="244057" y="97305"/>
                    </a:cubicBezTo>
                    <a:lnTo>
                      <a:pt x="243934" y="97183"/>
                    </a:lnTo>
                    <a:lnTo>
                      <a:pt x="243934" y="96816"/>
                    </a:lnTo>
                    <a:lnTo>
                      <a:pt x="243569" y="97060"/>
                    </a:lnTo>
                    <a:lnTo>
                      <a:pt x="243203" y="96816"/>
                    </a:lnTo>
                    <a:lnTo>
                      <a:pt x="243203" y="97183"/>
                    </a:lnTo>
                    <a:cubicBezTo>
                      <a:pt x="243163" y="97224"/>
                      <a:pt x="243122" y="97264"/>
                      <a:pt x="243082" y="97305"/>
                    </a:cubicBezTo>
                    <a:cubicBezTo>
                      <a:pt x="243082" y="97305"/>
                      <a:pt x="209835" y="78793"/>
                      <a:pt x="164896" y="55654"/>
                    </a:cubicBezTo>
                    <a:cubicBezTo>
                      <a:pt x="143218" y="44451"/>
                      <a:pt x="126899" y="24112"/>
                      <a:pt x="112651" y="0"/>
                    </a:cubicBezTo>
                    <a:cubicBezTo>
                      <a:pt x="46278" y="27035"/>
                      <a:pt x="0" y="88901"/>
                      <a:pt x="0" y="143095"/>
                    </a:cubicBezTo>
                    <a:lnTo>
                      <a:pt x="0" y="255381"/>
                    </a:lnTo>
                    <a:cubicBezTo>
                      <a:pt x="40676" y="279387"/>
                      <a:pt x="162866" y="287131"/>
                      <a:pt x="244056" y="287131"/>
                    </a:cubicBezTo>
                    <a:cubicBezTo>
                      <a:pt x="325246" y="287131"/>
                      <a:pt x="446624" y="279387"/>
                      <a:pt x="487138" y="255381"/>
                    </a:cubicBezTo>
                    <a:lnTo>
                      <a:pt x="487138" y="143095"/>
                    </a:lnTo>
                    <a:cubicBezTo>
                      <a:pt x="487138" y="89024"/>
                      <a:pt x="440738" y="27036"/>
                      <a:pt x="374487" y="0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B9FA5DC-EA1B-4874-9F87-7847D5115946}"/>
              </a:ext>
            </a:extLst>
          </p:cNvPr>
          <p:cNvGrpSpPr/>
          <p:nvPr/>
        </p:nvGrpSpPr>
        <p:grpSpPr>
          <a:xfrm>
            <a:off x="6728676" y="3317829"/>
            <a:ext cx="552648" cy="552648"/>
            <a:chOff x="6728676" y="3317829"/>
            <a:chExt cx="552648" cy="552648"/>
          </a:xfrm>
        </p:grpSpPr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C6B272E9-6323-42D0-9305-DF380F82D06B}"/>
                </a:ext>
              </a:extLst>
            </p:cNvPr>
            <p:cNvSpPr/>
            <p:nvPr/>
          </p:nvSpPr>
          <p:spPr bwMode="auto">
            <a:xfrm>
              <a:off x="6728676" y="3317829"/>
              <a:ext cx="552648" cy="55264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48" name="Group 347">
              <a:extLst>
                <a:ext uri="{FF2B5EF4-FFF2-40B4-BE49-F238E27FC236}">
                  <a16:creationId xmlns:a16="http://schemas.microsoft.com/office/drawing/2014/main" id="{2D71C876-C149-4416-BACC-BCB0A5A13031}"/>
                </a:ext>
              </a:extLst>
            </p:cNvPr>
            <p:cNvGrpSpPr/>
            <p:nvPr/>
          </p:nvGrpSpPr>
          <p:grpSpPr>
            <a:xfrm>
              <a:off x="6876231" y="3412696"/>
              <a:ext cx="257539" cy="362913"/>
              <a:chOff x="4557362" y="903180"/>
              <a:chExt cx="487138" cy="686461"/>
            </a:xfrm>
            <a:solidFill>
              <a:schemeClr val="bg1"/>
            </a:solidFill>
          </p:grpSpPr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041CADCA-BABA-4EDE-86F9-F8B166BEDB05}"/>
                  </a:ext>
                </a:extLst>
              </p:cNvPr>
              <p:cNvSpPr/>
              <p:nvPr/>
            </p:nvSpPr>
            <p:spPr>
              <a:xfrm>
                <a:off x="4615939" y="903180"/>
                <a:ext cx="360725" cy="384181"/>
              </a:xfrm>
              <a:custGeom>
                <a:avLst/>
                <a:gdLst>
                  <a:gd name="connsiteX0" fmla="*/ 68565 w 360725"/>
                  <a:gd name="connsiteY0" fmla="*/ 382890 h 384181"/>
                  <a:gd name="connsiteX1" fmla="*/ 160755 w 360725"/>
                  <a:gd name="connsiteY1" fmla="*/ 378749 h 384181"/>
                  <a:gd name="connsiteX2" fmla="*/ 180363 w 360725"/>
                  <a:gd name="connsiteY2" fmla="*/ 381185 h 384181"/>
                  <a:gd name="connsiteX3" fmla="*/ 200579 w 360725"/>
                  <a:gd name="connsiteY3" fmla="*/ 378628 h 384181"/>
                  <a:gd name="connsiteX4" fmla="*/ 360725 w 360725"/>
                  <a:gd name="connsiteY4" fmla="*/ 225301 h 384181"/>
                  <a:gd name="connsiteX5" fmla="*/ 180363 w 360725"/>
                  <a:gd name="connsiteY5" fmla="*/ 0 h 384181"/>
                  <a:gd name="connsiteX6" fmla="*/ 0 w 360725"/>
                  <a:gd name="connsiteY6" fmla="*/ 225301 h 384181"/>
                  <a:gd name="connsiteX7" fmla="*/ 50175 w 360725"/>
                  <a:gd name="connsiteY7" fmla="*/ 377653 h 384181"/>
                  <a:gd name="connsiteX8" fmla="*/ 68565 w 360725"/>
                  <a:gd name="connsiteY8" fmla="*/ 382890 h 384181"/>
                  <a:gd name="connsiteX9" fmla="*/ 39824 w 360725"/>
                  <a:gd name="connsiteY9" fmla="*/ 155032 h 384181"/>
                  <a:gd name="connsiteX10" fmla="*/ 149917 w 360725"/>
                  <a:gd name="connsiteY10" fmla="*/ 142488 h 384181"/>
                  <a:gd name="connsiteX11" fmla="*/ 177562 w 360725"/>
                  <a:gd name="connsiteY11" fmla="*/ 114721 h 384181"/>
                  <a:gd name="connsiteX12" fmla="*/ 180484 w 360725"/>
                  <a:gd name="connsiteY12" fmla="*/ 115208 h 384181"/>
                  <a:gd name="connsiteX13" fmla="*/ 192663 w 360725"/>
                  <a:gd name="connsiteY13" fmla="*/ 118740 h 384181"/>
                  <a:gd name="connsiteX14" fmla="*/ 204232 w 360725"/>
                  <a:gd name="connsiteY14" fmla="*/ 124342 h 384181"/>
                  <a:gd name="connsiteX15" fmla="*/ 214828 w 360725"/>
                  <a:gd name="connsiteY15" fmla="*/ 131284 h 384181"/>
                  <a:gd name="connsiteX16" fmla="*/ 223840 w 360725"/>
                  <a:gd name="connsiteY16" fmla="*/ 139443 h 384181"/>
                  <a:gd name="connsiteX17" fmla="*/ 231024 w 360725"/>
                  <a:gd name="connsiteY17" fmla="*/ 147846 h 384181"/>
                  <a:gd name="connsiteX18" fmla="*/ 236382 w 360725"/>
                  <a:gd name="connsiteY18" fmla="*/ 155762 h 384181"/>
                  <a:gd name="connsiteX19" fmla="*/ 240036 w 360725"/>
                  <a:gd name="connsiteY19" fmla="*/ 162339 h 384181"/>
                  <a:gd name="connsiteX20" fmla="*/ 242957 w 360725"/>
                  <a:gd name="connsiteY20" fmla="*/ 168306 h 384181"/>
                  <a:gd name="connsiteX21" fmla="*/ 241863 w 360725"/>
                  <a:gd name="connsiteY21" fmla="*/ 161730 h 384181"/>
                  <a:gd name="connsiteX22" fmla="*/ 240279 w 360725"/>
                  <a:gd name="connsiteY22" fmla="*/ 154179 h 384181"/>
                  <a:gd name="connsiteX23" fmla="*/ 237235 w 360725"/>
                  <a:gd name="connsiteY23" fmla="*/ 144436 h 384181"/>
                  <a:gd name="connsiteX24" fmla="*/ 232363 w 360725"/>
                  <a:gd name="connsiteY24" fmla="*/ 133354 h 384181"/>
                  <a:gd name="connsiteX25" fmla="*/ 225299 w 360725"/>
                  <a:gd name="connsiteY25" fmla="*/ 121541 h 384181"/>
                  <a:gd name="connsiteX26" fmla="*/ 215799 w 360725"/>
                  <a:gd name="connsiteY26" fmla="*/ 109971 h 384181"/>
                  <a:gd name="connsiteX27" fmla="*/ 204230 w 360725"/>
                  <a:gd name="connsiteY27" fmla="*/ 99254 h 384181"/>
                  <a:gd name="connsiteX28" fmla="*/ 192175 w 360725"/>
                  <a:gd name="connsiteY28" fmla="*/ 91338 h 384181"/>
                  <a:gd name="connsiteX29" fmla="*/ 196679 w 360725"/>
                  <a:gd name="connsiteY29" fmla="*/ 80012 h 384181"/>
                  <a:gd name="connsiteX30" fmla="*/ 239547 w 360725"/>
                  <a:gd name="connsiteY30" fmla="*/ 107779 h 384181"/>
                  <a:gd name="connsiteX31" fmla="*/ 301781 w 360725"/>
                  <a:gd name="connsiteY31" fmla="*/ 170742 h 384181"/>
                  <a:gd name="connsiteX32" fmla="*/ 315299 w 360725"/>
                  <a:gd name="connsiteY32" fmla="*/ 153814 h 384181"/>
                  <a:gd name="connsiteX33" fmla="*/ 318709 w 360725"/>
                  <a:gd name="connsiteY33" fmla="*/ 153935 h 384181"/>
                  <a:gd name="connsiteX34" fmla="*/ 328208 w 360725"/>
                  <a:gd name="connsiteY34" fmla="*/ 161730 h 384181"/>
                  <a:gd name="connsiteX35" fmla="*/ 331131 w 360725"/>
                  <a:gd name="connsiteY35" fmla="*/ 192541 h 384181"/>
                  <a:gd name="connsiteX36" fmla="*/ 306530 w 360725"/>
                  <a:gd name="connsiteY36" fmla="*/ 220795 h 384181"/>
                  <a:gd name="connsiteX37" fmla="*/ 299223 w 360725"/>
                  <a:gd name="connsiteY37" fmla="*/ 221769 h 384181"/>
                  <a:gd name="connsiteX38" fmla="*/ 297276 w 360725"/>
                  <a:gd name="connsiteY38" fmla="*/ 228955 h 384181"/>
                  <a:gd name="connsiteX39" fmla="*/ 180606 w 360725"/>
                  <a:gd name="connsiteY39" fmla="*/ 358411 h 384181"/>
                  <a:gd name="connsiteX40" fmla="*/ 63937 w 360725"/>
                  <a:gd name="connsiteY40" fmla="*/ 228955 h 384181"/>
                  <a:gd name="connsiteX41" fmla="*/ 61988 w 360725"/>
                  <a:gd name="connsiteY41" fmla="*/ 221769 h 384181"/>
                  <a:gd name="connsiteX42" fmla="*/ 54681 w 360725"/>
                  <a:gd name="connsiteY42" fmla="*/ 220795 h 384181"/>
                  <a:gd name="connsiteX43" fmla="*/ 30081 w 360725"/>
                  <a:gd name="connsiteY43" fmla="*/ 192541 h 384181"/>
                  <a:gd name="connsiteX44" fmla="*/ 33004 w 360725"/>
                  <a:gd name="connsiteY44" fmla="*/ 161730 h 384181"/>
                  <a:gd name="connsiteX45" fmla="*/ 39824 w 360725"/>
                  <a:gd name="connsiteY45" fmla="*/ 155032 h 38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0725" h="384181">
                    <a:moveTo>
                      <a:pt x="68565" y="382890"/>
                    </a:moveTo>
                    <a:cubicBezTo>
                      <a:pt x="94505" y="386786"/>
                      <a:pt x="126169" y="380819"/>
                      <a:pt x="160755" y="378749"/>
                    </a:cubicBezTo>
                    <a:cubicBezTo>
                      <a:pt x="167210" y="380210"/>
                      <a:pt x="173665" y="381185"/>
                      <a:pt x="180363" y="381185"/>
                    </a:cubicBezTo>
                    <a:cubicBezTo>
                      <a:pt x="187183" y="381185"/>
                      <a:pt x="193881" y="380210"/>
                      <a:pt x="200579" y="378628"/>
                    </a:cubicBezTo>
                    <a:cubicBezTo>
                      <a:pt x="290578" y="383012"/>
                      <a:pt x="360725" y="408465"/>
                      <a:pt x="360725" y="225301"/>
                    </a:cubicBezTo>
                    <a:cubicBezTo>
                      <a:pt x="360725" y="100959"/>
                      <a:pt x="279982" y="0"/>
                      <a:pt x="180363" y="0"/>
                    </a:cubicBezTo>
                    <a:cubicBezTo>
                      <a:pt x="80743" y="0"/>
                      <a:pt x="0" y="100959"/>
                      <a:pt x="0" y="225301"/>
                    </a:cubicBezTo>
                    <a:cubicBezTo>
                      <a:pt x="0" y="325286"/>
                      <a:pt x="19120" y="364135"/>
                      <a:pt x="50175" y="377653"/>
                    </a:cubicBezTo>
                    <a:cubicBezTo>
                      <a:pt x="55899" y="380333"/>
                      <a:pt x="62110" y="381916"/>
                      <a:pt x="68565" y="382890"/>
                    </a:cubicBezTo>
                    <a:close/>
                    <a:moveTo>
                      <a:pt x="39824" y="155032"/>
                    </a:moveTo>
                    <a:cubicBezTo>
                      <a:pt x="58700" y="181215"/>
                      <a:pt x="107657" y="175613"/>
                      <a:pt x="149917" y="142488"/>
                    </a:cubicBezTo>
                    <a:cubicBezTo>
                      <a:pt x="160634" y="134085"/>
                      <a:pt x="170011" y="124464"/>
                      <a:pt x="177562" y="114721"/>
                    </a:cubicBezTo>
                    <a:cubicBezTo>
                      <a:pt x="178536" y="114843"/>
                      <a:pt x="179510" y="114964"/>
                      <a:pt x="180484" y="115208"/>
                    </a:cubicBezTo>
                    <a:cubicBezTo>
                      <a:pt x="184625" y="115939"/>
                      <a:pt x="188400" y="117400"/>
                      <a:pt x="192663" y="118740"/>
                    </a:cubicBezTo>
                    <a:cubicBezTo>
                      <a:pt x="196439" y="120567"/>
                      <a:pt x="200579" y="122028"/>
                      <a:pt x="204232" y="124342"/>
                    </a:cubicBezTo>
                    <a:cubicBezTo>
                      <a:pt x="208009" y="126290"/>
                      <a:pt x="211418" y="128970"/>
                      <a:pt x="214828" y="131284"/>
                    </a:cubicBezTo>
                    <a:cubicBezTo>
                      <a:pt x="217872" y="133963"/>
                      <a:pt x="221282" y="136520"/>
                      <a:pt x="223840" y="139443"/>
                    </a:cubicBezTo>
                    <a:cubicBezTo>
                      <a:pt x="226518" y="142122"/>
                      <a:pt x="229076" y="145045"/>
                      <a:pt x="231024" y="147846"/>
                    </a:cubicBezTo>
                    <a:cubicBezTo>
                      <a:pt x="233216" y="150526"/>
                      <a:pt x="234800" y="153327"/>
                      <a:pt x="236382" y="155762"/>
                    </a:cubicBezTo>
                    <a:cubicBezTo>
                      <a:pt x="237964" y="158198"/>
                      <a:pt x="239304" y="160390"/>
                      <a:pt x="240036" y="162339"/>
                    </a:cubicBezTo>
                    <a:cubicBezTo>
                      <a:pt x="241863" y="166114"/>
                      <a:pt x="242957" y="168306"/>
                      <a:pt x="242957" y="168306"/>
                    </a:cubicBezTo>
                    <a:cubicBezTo>
                      <a:pt x="242957" y="168306"/>
                      <a:pt x="242592" y="165992"/>
                      <a:pt x="241863" y="161730"/>
                    </a:cubicBezTo>
                    <a:cubicBezTo>
                      <a:pt x="241619" y="159538"/>
                      <a:pt x="241010" y="157102"/>
                      <a:pt x="240279" y="154179"/>
                    </a:cubicBezTo>
                    <a:cubicBezTo>
                      <a:pt x="239547" y="151256"/>
                      <a:pt x="238695" y="147846"/>
                      <a:pt x="237235" y="144436"/>
                    </a:cubicBezTo>
                    <a:cubicBezTo>
                      <a:pt x="236017" y="140905"/>
                      <a:pt x="234312" y="137251"/>
                      <a:pt x="232363" y="133354"/>
                    </a:cubicBezTo>
                    <a:cubicBezTo>
                      <a:pt x="230537" y="129457"/>
                      <a:pt x="227857" y="125681"/>
                      <a:pt x="225299" y="121541"/>
                    </a:cubicBezTo>
                    <a:cubicBezTo>
                      <a:pt x="222254" y="117766"/>
                      <a:pt x="219453" y="113625"/>
                      <a:pt x="215799" y="109971"/>
                    </a:cubicBezTo>
                    <a:cubicBezTo>
                      <a:pt x="212390" y="106074"/>
                      <a:pt x="208249" y="102786"/>
                      <a:pt x="204230" y="99254"/>
                    </a:cubicBezTo>
                    <a:cubicBezTo>
                      <a:pt x="200455" y="96575"/>
                      <a:pt x="196437" y="93652"/>
                      <a:pt x="192175" y="91338"/>
                    </a:cubicBezTo>
                    <a:cubicBezTo>
                      <a:pt x="194001" y="87563"/>
                      <a:pt x="195462" y="83666"/>
                      <a:pt x="196679" y="80012"/>
                    </a:cubicBezTo>
                    <a:cubicBezTo>
                      <a:pt x="211781" y="86832"/>
                      <a:pt x="227248" y="95479"/>
                      <a:pt x="239547" y="107779"/>
                    </a:cubicBezTo>
                    <a:cubicBezTo>
                      <a:pt x="284731" y="152961"/>
                      <a:pt x="266949" y="205450"/>
                      <a:pt x="301781" y="170742"/>
                    </a:cubicBezTo>
                    <a:cubicBezTo>
                      <a:pt x="307261" y="165261"/>
                      <a:pt x="311766" y="159538"/>
                      <a:pt x="315299" y="153814"/>
                    </a:cubicBezTo>
                    <a:cubicBezTo>
                      <a:pt x="316516" y="153814"/>
                      <a:pt x="317734" y="153692"/>
                      <a:pt x="318709" y="153935"/>
                    </a:cubicBezTo>
                    <a:cubicBezTo>
                      <a:pt x="323458" y="155153"/>
                      <a:pt x="326503" y="158807"/>
                      <a:pt x="328208" y="161730"/>
                    </a:cubicBezTo>
                    <a:cubicBezTo>
                      <a:pt x="332957" y="169646"/>
                      <a:pt x="334055" y="181093"/>
                      <a:pt x="331131" y="192541"/>
                    </a:cubicBezTo>
                    <a:cubicBezTo>
                      <a:pt x="326746" y="209591"/>
                      <a:pt x="315542" y="219699"/>
                      <a:pt x="306530" y="220795"/>
                    </a:cubicBezTo>
                    <a:lnTo>
                      <a:pt x="299223" y="221769"/>
                    </a:lnTo>
                    <a:lnTo>
                      <a:pt x="297276" y="228955"/>
                    </a:lnTo>
                    <a:cubicBezTo>
                      <a:pt x="279982" y="291674"/>
                      <a:pt x="233339" y="358411"/>
                      <a:pt x="180606" y="358411"/>
                    </a:cubicBezTo>
                    <a:cubicBezTo>
                      <a:pt x="127874" y="358411"/>
                      <a:pt x="81352" y="291674"/>
                      <a:pt x="63937" y="228955"/>
                    </a:cubicBezTo>
                    <a:lnTo>
                      <a:pt x="61988" y="221769"/>
                    </a:lnTo>
                    <a:lnTo>
                      <a:pt x="54681" y="220795"/>
                    </a:lnTo>
                    <a:cubicBezTo>
                      <a:pt x="45791" y="219577"/>
                      <a:pt x="34465" y="209469"/>
                      <a:pt x="30081" y="192541"/>
                    </a:cubicBezTo>
                    <a:cubicBezTo>
                      <a:pt x="27158" y="181093"/>
                      <a:pt x="28254" y="169646"/>
                      <a:pt x="33004" y="161730"/>
                    </a:cubicBezTo>
                    <a:cubicBezTo>
                      <a:pt x="34100" y="159538"/>
                      <a:pt x="36535" y="156737"/>
                      <a:pt x="39824" y="155032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38DCC28B-5B6E-49D3-AE42-845A16D37D02}"/>
                  </a:ext>
                </a:extLst>
              </p:cNvPr>
              <p:cNvSpPr/>
              <p:nvPr/>
            </p:nvSpPr>
            <p:spPr>
              <a:xfrm>
                <a:off x="4557362" y="1302510"/>
                <a:ext cx="487138" cy="287131"/>
              </a:xfrm>
              <a:custGeom>
                <a:avLst/>
                <a:gdLst>
                  <a:gd name="connsiteX0" fmla="*/ 374487 w 487137"/>
                  <a:gd name="connsiteY0" fmla="*/ 0 h 255380"/>
                  <a:gd name="connsiteX1" fmla="*/ 322241 w 487137"/>
                  <a:gd name="connsiteY1" fmla="*/ 55654 h 255380"/>
                  <a:gd name="connsiteX2" fmla="*/ 244057 w 487137"/>
                  <a:gd name="connsiteY2" fmla="*/ 97305 h 255380"/>
                  <a:gd name="connsiteX3" fmla="*/ 243934 w 487137"/>
                  <a:gd name="connsiteY3" fmla="*/ 97183 h 255380"/>
                  <a:gd name="connsiteX4" fmla="*/ 243934 w 487137"/>
                  <a:gd name="connsiteY4" fmla="*/ 96816 h 255380"/>
                  <a:gd name="connsiteX5" fmla="*/ 243569 w 487137"/>
                  <a:gd name="connsiteY5" fmla="*/ 97060 h 255380"/>
                  <a:gd name="connsiteX6" fmla="*/ 243203 w 487137"/>
                  <a:gd name="connsiteY6" fmla="*/ 96816 h 255380"/>
                  <a:gd name="connsiteX7" fmla="*/ 243203 w 487137"/>
                  <a:gd name="connsiteY7" fmla="*/ 97183 h 255380"/>
                  <a:gd name="connsiteX8" fmla="*/ 243082 w 487137"/>
                  <a:gd name="connsiteY8" fmla="*/ 97305 h 255380"/>
                  <a:gd name="connsiteX9" fmla="*/ 164896 w 487137"/>
                  <a:gd name="connsiteY9" fmla="*/ 55654 h 255380"/>
                  <a:gd name="connsiteX10" fmla="*/ 112651 w 487137"/>
                  <a:gd name="connsiteY10" fmla="*/ 0 h 255380"/>
                  <a:gd name="connsiteX11" fmla="*/ 0 w 487137"/>
                  <a:gd name="connsiteY11" fmla="*/ 143095 h 255380"/>
                  <a:gd name="connsiteX12" fmla="*/ 0 w 487137"/>
                  <a:gd name="connsiteY12" fmla="*/ 255381 h 255380"/>
                  <a:gd name="connsiteX13" fmla="*/ 243082 w 487137"/>
                  <a:gd name="connsiteY13" fmla="*/ 255381 h 255380"/>
                  <a:gd name="connsiteX14" fmla="*/ 244056 w 487137"/>
                  <a:gd name="connsiteY14" fmla="*/ 255381 h 255380"/>
                  <a:gd name="connsiteX15" fmla="*/ 487138 w 487137"/>
                  <a:gd name="connsiteY15" fmla="*/ 255381 h 255380"/>
                  <a:gd name="connsiteX16" fmla="*/ 487138 w 487137"/>
                  <a:gd name="connsiteY16" fmla="*/ 143095 h 255380"/>
                  <a:gd name="connsiteX17" fmla="*/ 374487 w 487137"/>
                  <a:gd name="connsiteY17" fmla="*/ 0 h 255380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3082 w 487138"/>
                  <a:gd name="connsiteY13" fmla="*/ 255381 h 287131"/>
                  <a:gd name="connsiteX14" fmla="*/ 244056 w 487138"/>
                  <a:gd name="connsiteY14" fmla="*/ 287131 h 287131"/>
                  <a:gd name="connsiteX15" fmla="*/ 487138 w 487138"/>
                  <a:gd name="connsiteY15" fmla="*/ 255381 h 287131"/>
                  <a:gd name="connsiteX16" fmla="*/ 487138 w 487138"/>
                  <a:gd name="connsiteY16" fmla="*/ 143095 h 287131"/>
                  <a:gd name="connsiteX17" fmla="*/ 374487 w 487138"/>
                  <a:gd name="connsiteY17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7138" h="287131">
                    <a:moveTo>
                      <a:pt x="374487" y="0"/>
                    </a:moveTo>
                    <a:cubicBezTo>
                      <a:pt x="360360" y="24112"/>
                      <a:pt x="343919" y="44451"/>
                      <a:pt x="322241" y="55654"/>
                    </a:cubicBezTo>
                    <a:cubicBezTo>
                      <a:pt x="277425" y="78550"/>
                      <a:pt x="244057" y="97305"/>
                      <a:pt x="244057" y="97305"/>
                    </a:cubicBezTo>
                    <a:lnTo>
                      <a:pt x="243934" y="97183"/>
                    </a:lnTo>
                    <a:lnTo>
                      <a:pt x="243934" y="96816"/>
                    </a:lnTo>
                    <a:lnTo>
                      <a:pt x="243569" y="97060"/>
                    </a:lnTo>
                    <a:lnTo>
                      <a:pt x="243203" y="96816"/>
                    </a:lnTo>
                    <a:lnTo>
                      <a:pt x="243203" y="97183"/>
                    </a:lnTo>
                    <a:cubicBezTo>
                      <a:pt x="243163" y="97224"/>
                      <a:pt x="243122" y="97264"/>
                      <a:pt x="243082" y="97305"/>
                    </a:cubicBezTo>
                    <a:cubicBezTo>
                      <a:pt x="243082" y="97305"/>
                      <a:pt x="209835" y="78793"/>
                      <a:pt x="164896" y="55654"/>
                    </a:cubicBezTo>
                    <a:cubicBezTo>
                      <a:pt x="143218" y="44451"/>
                      <a:pt x="126899" y="24112"/>
                      <a:pt x="112651" y="0"/>
                    </a:cubicBezTo>
                    <a:cubicBezTo>
                      <a:pt x="46278" y="27035"/>
                      <a:pt x="0" y="88901"/>
                      <a:pt x="0" y="143095"/>
                    </a:cubicBezTo>
                    <a:lnTo>
                      <a:pt x="0" y="255381"/>
                    </a:lnTo>
                    <a:cubicBezTo>
                      <a:pt x="40676" y="279387"/>
                      <a:pt x="162866" y="287131"/>
                      <a:pt x="244056" y="287131"/>
                    </a:cubicBezTo>
                    <a:cubicBezTo>
                      <a:pt x="325246" y="287131"/>
                      <a:pt x="446624" y="279387"/>
                      <a:pt x="487138" y="255381"/>
                    </a:cubicBezTo>
                    <a:lnTo>
                      <a:pt x="487138" y="143095"/>
                    </a:lnTo>
                    <a:cubicBezTo>
                      <a:pt x="487138" y="89024"/>
                      <a:pt x="440738" y="27036"/>
                      <a:pt x="374487" y="0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6CFD8E5-F41E-4F76-B65B-BDD9CF7DC663}"/>
              </a:ext>
            </a:extLst>
          </p:cNvPr>
          <p:cNvGrpSpPr/>
          <p:nvPr/>
        </p:nvGrpSpPr>
        <p:grpSpPr>
          <a:xfrm>
            <a:off x="8859549" y="4345869"/>
            <a:ext cx="674416" cy="674416"/>
            <a:chOff x="8859549" y="4345869"/>
            <a:chExt cx="674416" cy="674416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64D18B9D-1C3C-4F92-B647-8B5FF601D91D}"/>
                </a:ext>
              </a:extLst>
            </p:cNvPr>
            <p:cNvSpPr/>
            <p:nvPr/>
          </p:nvSpPr>
          <p:spPr bwMode="auto">
            <a:xfrm>
              <a:off x="8859549" y="4345869"/>
              <a:ext cx="674416" cy="67441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grpSp>
          <p:nvGrpSpPr>
            <p:cNvPr id="381" name="Graphic 167">
              <a:extLst>
                <a:ext uri="{FF2B5EF4-FFF2-40B4-BE49-F238E27FC236}">
                  <a16:creationId xmlns:a16="http://schemas.microsoft.com/office/drawing/2014/main" id="{F94F16DD-F5FB-4443-AF45-AA35F508E6E3}"/>
                </a:ext>
              </a:extLst>
            </p:cNvPr>
            <p:cNvGrpSpPr/>
            <p:nvPr/>
          </p:nvGrpSpPr>
          <p:grpSpPr>
            <a:xfrm>
              <a:off x="9000368" y="4454425"/>
              <a:ext cx="392779" cy="457305"/>
              <a:chOff x="1806316" y="2208132"/>
              <a:chExt cx="562404" cy="654796"/>
            </a:xfrm>
            <a:solidFill>
              <a:schemeClr val="bg1"/>
            </a:solidFill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F1B5D9B2-D6C7-4173-8DD6-28D8D4DE6C13}"/>
                  </a:ext>
                </a:extLst>
              </p:cNvPr>
              <p:cNvSpPr/>
              <p:nvPr/>
            </p:nvSpPr>
            <p:spPr>
              <a:xfrm>
                <a:off x="1936122" y="2208132"/>
                <a:ext cx="302789" cy="369289"/>
              </a:xfrm>
              <a:custGeom>
                <a:avLst/>
                <a:gdLst>
                  <a:gd name="connsiteX0" fmla="*/ 151395 w 302789"/>
                  <a:gd name="connsiteY0" fmla="*/ 369290 h 369289"/>
                  <a:gd name="connsiteX1" fmla="*/ 302789 w 302789"/>
                  <a:gd name="connsiteY1" fmla="*/ 184643 h 369289"/>
                  <a:gd name="connsiteX2" fmla="*/ 151395 w 302789"/>
                  <a:gd name="connsiteY2" fmla="*/ 0 h 369289"/>
                  <a:gd name="connsiteX3" fmla="*/ 0 w 302789"/>
                  <a:gd name="connsiteY3" fmla="*/ 184645 h 369289"/>
                  <a:gd name="connsiteX4" fmla="*/ 151395 w 302789"/>
                  <a:gd name="connsiteY4" fmla="*/ 369290 h 369289"/>
                  <a:gd name="connsiteX5" fmla="*/ 22627 w 302789"/>
                  <a:gd name="connsiteY5" fmla="*/ 153829 h 369289"/>
                  <a:gd name="connsiteX6" fmla="*/ 105736 w 302789"/>
                  <a:gd name="connsiteY6" fmla="*/ 110549 h 369289"/>
                  <a:gd name="connsiteX7" fmla="*/ 279984 w 302789"/>
                  <a:gd name="connsiteY7" fmla="*/ 149953 h 369289"/>
                  <a:gd name="connsiteX8" fmla="*/ 280752 w 302789"/>
                  <a:gd name="connsiteY8" fmla="*/ 184645 h 369289"/>
                  <a:gd name="connsiteX9" fmla="*/ 229045 w 302789"/>
                  <a:gd name="connsiteY9" fmla="*/ 309665 h 369289"/>
                  <a:gd name="connsiteX10" fmla="*/ 151395 w 302789"/>
                  <a:gd name="connsiteY10" fmla="*/ 347253 h 369289"/>
                  <a:gd name="connsiteX11" fmla="*/ 73744 w 302789"/>
                  <a:gd name="connsiteY11" fmla="*/ 309665 h 369289"/>
                  <a:gd name="connsiteX12" fmla="*/ 22037 w 302789"/>
                  <a:gd name="connsiteY12" fmla="*/ 184645 h 369289"/>
                  <a:gd name="connsiteX13" fmla="*/ 22627 w 302789"/>
                  <a:gd name="connsiteY13" fmla="*/ 153829 h 36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9" h="369289">
                    <a:moveTo>
                      <a:pt x="151395" y="369290"/>
                    </a:moveTo>
                    <a:cubicBezTo>
                      <a:pt x="196572" y="369290"/>
                      <a:pt x="302789" y="314920"/>
                      <a:pt x="302789" y="184643"/>
                    </a:cubicBezTo>
                    <a:cubicBezTo>
                      <a:pt x="302791" y="82667"/>
                      <a:pt x="289025" y="0"/>
                      <a:pt x="151395" y="0"/>
                    </a:cubicBezTo>
                    <a:cubicBezTo>
                      <a:pt x="13766" y="0"/>
                      <a:pt x="0" y="82667"/>
                      <a:pt x="0" y="184645"/>
                    </a:cubicBezTo>
                    <a:cubicBezTo>
                      <a:pt x="0" y="314920"/>
                      <a:pt x="106217" y="369290"/>
                      <a:pt x="151395" y="369290"/>
                    </a:cubicBezTo>
                    <a:close/>
                    <a:moveTo>
                      <a:pt x="22627" y="153829"/>
                    </a:moveTo>
                    <a:cubicBezTo>
                      <a:pt x="33262" y="133262"/>
                      <a:pt x="56265" y="109494"/>
                      <a:pt x="105736" y="110549"/>
                    </a:cubicBezTo>
                    <a:cubicBezTo>
                      <a:pt x="105736" y="110549"/>
                      <a:pt x="135223" y="182072"/>
                      <a:pt x="279984" y="149953"/>
                    </a:cubicBezTo>
                    <a:cubicBezTo>
                      <a:pt x="280568" y="161378"/>
                      <a:pt x="280752" y="173035"/>
                      <a:pt x="280752" y="184645"/>
                    </a:cubicBezTo>
                    <a:cubicBezTo>
                      <a:pt x="280752" y="248324"/>
                      <a:pt x="252634" y="287780"/>
                      <a:pt x="229045" y="309665"/>
                    </a:cubicBezTo>
                    <a:cubicBezTo>
                      <a:pt x="199323" y="337244"/>
                      <a:pt x="166323" y="347253"/>
                      <a:pt x="151395" y="347253"/>
                    </a:cubicBezTo>
                    <a:cubicBezTo>
                      <a:pt x="136466" y="347253"/>
                      <a:pt x="103466" y="337244"/>
                      <a:pt x="73744" y="309665"/>
                    </a:cubicBezTo>
                    <a:cubicBezTo>
                      <a:pt x="50155" y="287780"/>
                      <a:pt x="22037" y="248324"/>
                      <a:pt x="22037" y="184645"/>
                    </a:cubicBezTo>
                    <a:cubicBezTo>
                      <a:pt x="22039" y="174344"/>
                      <a:pt x="22189" y="164007"/>
                      <a:pt x="22627" y="153829"/>
                    </a:cubicBez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87A39627-F3DA-4D30-8FAB-F15E2F882B29}"/>
                  </a:ext>
                </a:extLst>
              </p:cNvPr>
              <p:cNvSpPr/>
              <p:nvPr/>
            </p:nvSpPr>
            <p:spPr>
              <a:xfrm>
                <a:off x="1806316" y="2560268"/>
                <a:ext cx="562404" cy="302660"/>
              </a:xfrm>
              <a:custGeom>
                <a:avLst/>
                <a:gdLst>
                  <a:gd name="connsiteX0" fmla="*/ 562270 w 562404"/>
                  <a:gd name="connsiteY0" fmla="*/ 206520 h 302660"/>
                  <a:gd name="connsiteX1" fmla="*/ 506713 w 562404"/>
                  <a:gd name="connsiteY1" fmla="*/ 74552 h 302660"/>
                  <a:gd name="connsiteX2" fmla="*/ 376411 w 562404"/>
                  <a:gd name="connsiteY2" fmla="*/ 1553 h 302660"/>
                  <a:gd name="connsiteX3" fmla="*/ 375850 w 562404"/>
                  <a:gd name="connsiteY3" fmla="*/ 1253 h 302660"/>
                  <a:gd name="connsiteX4" fmla="*/ 364295 w 562404"/>
                  <a:gd name="connsiteY4" fmla="*/ 2266 h 302660"/>
                  <a:gd name="connsiteX5" fmla="*/ 308916 w 562404"/>
                  <a:gd name="connsiteY5" fmla="*/ 29015 h 302660"/>
                  <a:gd name="connsiteX6" fmla="*/ 301300 w 562404"/>
                  <a:gd name="connsiteY6" fmla="*/ 35608 h 302660"/>
                  <a:gd name="connsiteX7" fmla="*/ 281201 w 562404"/>
                  <a:gd name="connsiteY7" fmla="*/ 88587 h 302660"/>
                  <a:gd name="connsiteX8" fmla="*/ 261102 w 562404"/>
                  <a:gd name="connsiteY8" fmla="*/ 35608 h 302660"/>
                  <a:gd name="connsiteX9" fmla="*/ 253486 w 562404"/>
                  <a:gd name="connsiteY9" fmla="*/ 29015 h 302660"/>
                  <a:gd name="connsiteX10" fmla="*/ 198107 w 562404"/>
                  <a:gd name="connsiteY10" fmla="*/ 2266 h 302660"/>
                  <a:gd name="connsiteX11" fmla="*/ 186553 w 562404"/>
                  <a:gd name="connsiteY11" fmla="*/ 1253 h 302660"/>
                  <a:gd name="connsiteX12" fmla="*/ 55785 w 562404"/>
                  <a:gd name="connsiteY12" fmla="*/ 74486 h 302660"/>
                  <a:gd name="connsiteX13" fmla="*/ 135 w 562404"/>
                  <a:gd name="connsiteY13" fmla="*/ 206520 h 302660"/>
                  <a:gd name="connsiteX14" fmla="*/ 608 w 562404"/>
                  <a:gd name="connsiteY14" fmla="*/ 211748 h 302660"/>
                  <a:gd name="connsiteX15" fmla="*/ 281201 w 562404"/>
                  <a:gd name="connsiteY15" fmla="*/ 302660 h 302660"/>
                  <a:gd name="connsiteX16" fmla="*/ 561794 w 562404"/>
                  <a:gd name="connsiteY16" fmla="*/ 211748 h 302660"/>
                  <a:gd name="connsiteX17" fmla="*/ 562270 w 562404"/>
                  <a:gd name="connsiteY17" fmla="*/ 206520 h 302660"/>
                  <a:gd name="connsiteX18" fmla="*/ 449114 w 562404"/>
                  <a:gd name="connsiteY18" fmla="*/ 177192 h 302660"/>
                  <a:gd name="connsiteX19" fmla="*/ 401049 w 562404"/>
                  <a:gd name="connsiteY19" fmla="*/ 192173 h 302660"/>
                  <a:gd name="connsiteX20" fmla="*/ 352985 w 562404"/>
                  <a:gd name="connsiteY20" fmla="*/ 177192 h 302660"/>
                  <a:gd name="connsiteX21" fmla="*/ 352985 w 562404"/>
                  <a:gd name="connsiteY21" fmla="*/ 151331 h 302660"/>
                  <a:gd name="connsiteX22" fmla="*/ 449114 w 562404"/>
                  <a:gd name="connsiteY22" fmla="*/ 151331 h 302660"/>
                  <a:gd name="connsiteX23" fmla="*/ 449114 w 562404"/>
                  <a:gd name="connsiteY23" fmla="*/ 177192 h 30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2404" h="302660">
                    <a:moveTo>
                      <a:pt x="562270" y="206520"/>
                    </a:moveTo>
                    <a:cubicBezTo>
                      <a:pt x="554541" y="158458"/>
                      <a:pt x="538628" y="96551"/>
                      <a:pt x="506713" y="74552"/>
                    </a:cubicBezTo>
                    <a:cubicBezTo>
                      <a:pt x="484919" y="59526"/>
                      <a:pt x="408881" y="18901"/>
                      <a:pt x="376411" y="1553"/>
                    </a:cubicBezTo>
                    <a:lnTo>
                      <a:pt x="375850" y="1253"/>
                    </a:lnTo>
                    <a:cubicBezTo>
                      <a:pt x="372138" y="-730"/>
                      <a:pt x="367606" y="-333"/>
                      <a:pt x="364295" y="2266"/>
                    </a:cubicBezTo>
                    <a:cubicBezTo>
                      <a:pt x="347286" y="15620"/>
                      <a:pt x="328654" y="24620"/>
                      <a:pt x="308916" y="29015"/>
                    </a:cubicBezTo>
                    <a:cubicBezTo>
                      <a:pt x="305429" y="29792"/>
                      <a:pt x="302568" y="32270"/>
                      <a:pt x="301300" y="35608"/>
                    </a:cubicBezTo>
                    <a:lnTo>
                      <a:pt x="281201" y="88587"/>
                    </a:lnTo>
                    <a:lnTo>
                      <a:pt x="261102" y="35608"/>
                    </a:lnTo>
                    <a:cubicBezTo>
                      <a:pt x="259835" y="32270"/>
                      <a:pt x="256973" y="29792"/>
                      <a:pt x="253486" y="29015"/>
                    </a:cubicBezTo>
                    <a:cubicBezTo>
                      <a:pt x="233749" y="24620"/>
                      <a:pt x="215116" y="15620"/>
                      <a:pt x="198107" y="2266"/>
                    </a:cubicBezTo>
                    <a:cubicBezTo>
                      <a:pt x="194796" y="-333"/>
                      <a:pt x="190265" y="-732"/>
                      <a:pt x="186553" y="1253"/>
                    </a:cubicBezTo>
                    <a:cubicBezTo>
                      <a:pt x="154469" y="18397"/>
                      <a:pt x="77500" y="59850"/>
                      <a:pt x="55785" y="74486"/>
                    </a:cubicBezTo>
                    <a:cubicBezTo>
                      <a:pt x="19046" y="99237"/>
                      <a:pt x="2981" y="188814"/>
                      <a:pt x="135" y="206520"/>
                    </a:cubicBezTo>
                    <a:cubicBezTo>
                      <a:pt x="-148" y="208276"/>
                      <a:pt x="17" y="210072"/>
                      <a:pt x="608" y="211748"/>
                    </a:cubicBezTo>
                    <a:cubicBezTo>
                      <a:pt x="1923" y="215459"/>
                      <a:pt x="35642" y="302660"/>
                      <a:pt x="281201" y="302660"/>
                    </a:cubicBezTo>
                    <a:cubicBezTo>
                      <a:pt x="526761" y="302660"/>
                      <a:pt x="560479" y="215459"/>
                      <a:pt x="561794" y="211748"/>
                    </a:cubicBezTo>
                    <a:cubicBezTo>
                      <a:pt x="562388" y="210072"/>
                      <a:pt x="562552" y="208274"/>
                      <a:pt x="562270" y="206520"/>
                    </a:cubicBezTo>
                    <a:close/>
                    <a:moveTo>
                      <a:pt x="449114" y="177192"/>
                    </a:moveTo>
                    <a:lnTo>
                      <a:pt x="401049" y="192173"/>
                    </a:lnTo>
                    <a:lnTo>
                      <a:pt x="352985" y="177192"/>
                    </a:lnTo>
                    <a:lnTo>
                      <a:pt x="352985" y="151331"/>
                    </a:lnTo>
                    <a:lnTo>
                      <a:pt x="449114" y="151331"/>
                    </a:lnTo>
                    <a:lnTo>
                      <a:pt x="449114" y="177192"/>
                    </a:ln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C29497E-6702-416C-9D75-6CD4AB4800A7}"/>
              </a:ext>
            </a:extLst>
          </p:cNvPr>
          <p:cNvGrpSpPr/>
          <p:nvPr/>
        </p:nvGrpSpPr>
        <p:grpSpPr>
          <a:xfrm>
            <a:off x="8688150" y="1935309"/>
            <a:ext cx="1017214" cy="1017214"/>
            <a:chOff x="8688150" y="1935309"/>
            <a:chExt cx="1017214" cy="1017214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C3115E11-24C4-4454-BB10-EC771DF7BBBE}"/>
                </a:ext>
              </a:extLst>
            </p:cNvPr>
            <p:cNvSpPr/>
            <p:nvPr/>
          </p:nvSpPr>
          <p:spPr bwMode="auto">
            <a:xfrm>
              <a:off x="8688150" y="1935309"/>
              <a:ext cx="1017214" cy="101721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grpSp>
          <p:nvGrpSpPr>
            <p:cNvPr id="387" name="Graphic 167">
              <a:extLst>
                <a:ext uri="{FF2B5EF4-FFF2-40B4-BE49-F238E27FC236}">
                  <a16:creationId xmlns:a16="http://schemas.microsoft.com/office/drawing/2014/main" id="{8520CABE-5871-49EC-AA66-431CB2177EFF}"/>
                </a:ext>
              </a:extLst>
            </p:cNvPr>
            <p:cNvGrpSpPr/>
            <p:nvPr/>
          </p:nvGrpSpPr>
          <p:grpSpPr>
            <a:xfrm>
              <a:off x="8901381" y="2100015"/>
              <a:ext cx="590753" cy="687802"/>
              <a:chOff x="1806316" y="2208132"/>
              <a:chExt cx="562404" cy="654796"/>
            </a:xfrm>
            <a:solidFill>
              <a:schemeClr val="bg1"/>
            </a:solidFill>
          </p:grpSpPr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07D7CFEA-FD58-47B5-B865-34339D3287FA}"/>
                  </a:ext>
                </a:extLst>
              </p:cNvPr>
              <p:cNvSpPr/>
              <p:nvPr/>
            </p:nvSpPr>
            <p:spPr>
              <a:xfrm>
                <a:off x="1936122" y="2208132"/>
                <a:ext cx="302789" cy="369289"/>
              </a:xfrm>
              <a:custGeom>
                <a:avLst/>
                <a:gdLst>
                  <a:gd name="connsiteX0" fmla="*/ 151395 w 302789"/>
                  <a:gd name="connsiteY0" fmla="*/ 369290 h 369289"/>
                  <a:gd name="connsiteX1" fmla="*/ 302789 w 302789"/>
                  <a:gd name="connsiteY1" fmla="*/ 184643 h 369289"/>
                  <a:gd name="connsiteX2" fmla="*/ 151395 w 302789"/>
                  <a:gd name="connsiteY2" fmla="*/ 0 h 369289"/>
                  <a:gd name="connsiteX3" fmla="*/ 0 w 302789"/>
                  <a:gd name="connsiteY3" fmla="*/ 184645 h 369289"/>
                  <a:gd name="connsiteX4" fmla="*/ 151395 w 302789"/>
                  <a:gd name="connsiteY4" fmla="*/ 369290 h 369289"/>
                  <a:gd name="connsiteX5" fmla="*/ 22627 w 302789"/>
                  <a:gd name="connsiteY5" fmla="*/ 153829 h 369289"/>
                  <a:gd name="connsiteX6" fmla="*/ 105736 w 302789"/>
                  <a:gd name="connsiteY6" fmla="*/ 110549 h 369289"/>
                  <a:gd name="connsiteX7" fmla="*/ 279984 w 302789"/>
                  <a:gd name="connsiteY7" fmla="*/ 149953 h 369289"/>
                  <a:gd name="connsiteX8" fmla="*/ 280752 w 302789"/>
                  <a:gd name="connsiteY8" fmla="*/ 184645 h 369289"/>
                  <a:gd name="connsiteX9" fmla="*/ 229045 w 302789"/>
                  <a:gd name="connsiteY9" fmla="*/ 309665 h 369289"/>
                  <a:gd name="connsiteX10" fmla="*/ 151395 w 302789"/>
                  <a:gd name="connsiteY10" fmla="*/ 347253 h 369289"/>
                  <a:gd name="connsiteX11" fmla="*/ 73744 w 302789"/>
                  <a:gd name="connsiteY11" fmla="*/ 309665 h 369289"/>
                  <a:gd name="connsiteX12" fmla="*/ 22037 w 302789"/>
                  <a:gd name="connsiteY12" fmla="*/ 184645 h 369289"/>
                  <a:gd name="connsiteX13" fmla="*/ 22627 w 302789"/>
                  <a:gd name="connsiteY13" fmla="*/ 153829 h 36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9" h="369289">
                    <a:moveTo>
                      <a:pt x="151395" y="369290"/>
                    </a:moveTo>
                    <a:cubicBezTo>
                      <a:pt x="196572" y="369290"/>
                      <a:pt x="302789" y="314920"/>
                      <a:pt x="302789" y="184643"/>
                    </a:cubicBezTo>
                    <a:cubicBezTo>
                      <a:pt x="302791" y="82667"/>
                      <a:pt x="289025" y="0"/>
                      <a:pt x="151395" y="0"/>
                    </a:cubicBezTo>
                    <a:cubicBezTo>
                      <a:pt x="13766" y="0"/>
                      <a:pt x="0" y="82667"/>
                      <a:pt x="0" y="184645"/>
                    </a:cubicBezTo>
                    <a:cubicBezTo>
                      <a:pt x="0" y="314920"/>
                      <a:pt x="106217" y="369290"/>
                      <a:pt x="151395" y="369290"/>
                    </a:cubicBezTo>
                    <a:close/>
                    <a:moveTo>
                      <a:pt x="22627" y="153829"/>
                    </a:moveTo>
                    <a:cubicBezTo>
                      <a:pt x="33262" y="133262"/>
                      <a:pt x="56265" y="109494"/>
                      <a:pt x="105736" y="110549"/>
                    </a:cubicBezTo>
                    <a:cubicBezTo>
                      <a:pt x="105736" y="110549"/>
                      <a:pt x="135223" y="182072"/>
                      <a:pt x="279984" y="149953"/>
                    </a:cubicBezTo>
                    <a:cubicBezTo>
                      <a:pt x="280568" y="161378"/>
                      <a:pt x="280752" y="173035"/>
                      <a:pt x="280752" y="184645"/>
                    </a:cubicBezTo>
                    <a:cubicBezTo>
                      <a:pt x="280752" y="248324"/>
                      <a:pt x="252634" y="287780"/>
                      <a:pt x="229045" y="309665"/>
                    </a:cubicBezTo>
                    <a:cubicBezTo>
                      <a:pt x="199323" y="337244"/>
                      <a:pt x="166323" y="347253"/>
                      <a:pt x="151395" y="347253"/>
                    </a:cubicBezTo>
                    <a:cubicBezTo>
                      <a:pt x="136466" y="347253"/>
                      <a:pt x="103466" y="337244"/>
                      <a:pt x="73744" y="309665"/>
                    </a:cubicBezTo>
                    <a:cubicBezTo>
                      <a:pt x="50155" y="287780"/>
                      <a:pt x="22037" y="248324"/>
                      <a:pt x="22037" y="184645"/>
                    </a:cubicBezTo>
                    <a:cubicBezTo>
                      <a:pt x="22039" y="174344"/>
                      <a:pt x="22189" y="164007"/>
                      <a:pt x="22627" y="153829"/>
                    </a:cubicBez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2C964032-3BEE-4AD5-85A4-043F5F98BFC4}"/>
                  </a:ext>
                </a:extLst>
              </p:cNvPr>
              <p:cNvSpPr/>
              <p:nvPr/>
            </p:nvSpPr>
            <p:spPr>
              <a:xfrm>
                <a:off x="1806316" y="2560268"/>
                <a:ext cx="562404" cy="302660"/>
              </a:xfrm>
              <a:custGeom>
                <a:avLst/>
                <a:gdLst>
                  <a:gd name="connsiteX0" fmla="*/ 562270 w 562404"/>
                  <a:gd name="connsiteY0" fmla="*/ 206520 h 302660"/>
                  <a:gd name="connsiteX1" fmla="*/ 506713 w 562404"/>
                  <a:gd name="connsiteY1" fmla="*/ 74552 h 302660"/>
                  <a:gd name="connsiteX2" fmla="*/ 376411 w 562404"/>
                  <a:gd name="connsiteY2" fmla="*/ 1553 h 302660"/>
                  <a:gd name="connsiteX3" fmla="*/ 375850 w 562404"/>
                  <a:gd name="connsiteY3" fmla="*/ 1253 h 302660"/>
                  <a:gd name="connsiteX4" fmla="*/ 364295 w 562404"/>
                  <a:gd name="connsiteY4" fmla="*/ 2266 h 302660"/>
                  <a:gd name="connsiteX5" fmla="*/ 308916 w 562404"/>
                  <a:gd name="connsiteY5" fmla="*/ 29015 h 302660"/>
                  <a:gd name="connsiteX6" fmla="*/ 301300 w 562404"/>
                  <a:gd name="connsiteY6" fmla="*/ 35608 h 302660"/>
                  <a:gd name="connsiteX7" fmla="*/ 281201 w 562404"/>
                  <a:gd name="connsiteY7" fmla="*/ 88587 h 302660"/>
                  <a:gd name="connsiteX8" fmla="*/ 261102 w 562404"/>
                  <a:gd name="connsiteY8" fmla="*/ 35608 h 302660"/>
                  <a:gd name="connsiteX9" fmla="*/ 253486 w 562404"/>
                  <a:gd name="connsiteY9" fmla="*/ 29015 h 302660"/>
                  <a:gd name="connsiteX10" fmla="*/ 198107 w 562404"/>
                  <a:gd name="connsiteY10" fmla="*/ 2266 h 302660"/>
                  <a:gd name="connsiteX11" fmla="*/ 186553 w 562404"/>
                  <a:gd name="connsiteY11" fmla="*/ 1253 h 302660"/>
                  <a:gd name="connsiteX12" fmla="*/ 55785 w 562404"/>
                  <a:gd name="connsiteY12" fmla="*/ 74486 h 302660"/>
                  <a:gd name="connsiteX13" fmla="*/ 135 w 562404"/>
                  <a:gd name="connsiteY13" fmla="*/ 206520 h 302660"/>
                  <a:gd name="connsiteX14" fmla="*/ 608 w 562404"/>
                  <a:gd name="connsiteY14" fmla="*/ 211748 h 302660"/>
                  <a:gd name="connsiteX15" fmla="*/ 281201 w 562404"/>
                  <a:gd name="connsiteY15" fmla="*/ 302660 h 302660"/>
                  <a:gd name="connsiteX16" fmla="*/ 561794 w 562404"/>
                  <a:gd name="connsiteY16" fmla="*/ 211748 h 302660"/>
                  <a:gd name="connsiteX17" fmla="*/ 562270 w 562404"/>
                  <a:gd name="connsiteY17" fmla="*/ 206520 h 302660"/>
                  <a:gd name="connsiteX18" fmla="*/ 449114 w 562404"/>
                  <a:gd name="connsiteY18" fmla="*/ 177192 h 302660"/>
                  <a:gd name="connsiteX19" fmla="*/ 401049 w 562404"/>
                  <a:gd name="connsiteY19" fmla="*/ 192173 h 302660"/>
                  <a:gd name="connsiteX20" fmla="*/ 352985 w 562404"/>
                  <a:gd name="connsiteY20" fmla="*/ 177192 h 302660"/>
                  <a:gd name="connsiteX21" fmla="*/ 352985 w 562404"/>
                  <a:gd name="connsiteY21" fmla="*/ 151331 h 302660"/>
                  <a:gd name="connsiteX22" fmla="*/ 449114 w 562404"/>
                  <a:gd name="connsiteY22" fmla="*/ 151331 h 302660"/>
                  <a:gd name="connsiteX23" fmla="*/ 449114 w 562404"/>
                  <a:gd name="connsiteY23" fmla="*/ 177192 h 30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2404" h="302660">
                    <a:moveTo>
                      <a:pt x="562270" y="206520"/>
                    </a:moveTo>
                    <a:cubicBezTo>
                      <a:pt x="554541" y="158458"/>
                      <a:pt x="538628" y="96551"/>
                      <a:pt x="506713" y="74552"/>
                    </a:cubicBezTo>
                    <a:cubicBezTo>
                      <a:pt x="484919" y="59526"/>
                      <a:pt x="408881" y="18901"/>
                      <a:pt x="376411" y="1553"/>
                    </a:cubicBezTo>
                    <a:lnTo>
                      <a:pt x="375850" y="1253"/>
                    </a:lnTo>
                    <a:cubicBezTo>
                      <a:pt x="372138" y="-730"/>
                      <a:pt x="367606" y="-333"/>
                      <a:pt x="364295" y="2266"/>
                    </a:cubicBezTo>
                    <a:cubicBezTo>
                      <a:pt x="347286" y="15620"/>
                      <a:pt x="328654" y="24620"/>
                      <a:pt x="308916" y="29015"/>
                    </a:cubicBezTo>
                    <a:cubicBezTo>
                      <a:pt x="305429" y="29792"/>
                      <a:pt x="302568" y="32270"/>
                      <a:pt x="301300" y="35608"/>
                    </a:cubicBezTo>
                    <a:lnTo>
                      <a:pt x="281201" y="88587"/>
                    </a:lnTo>
                    <a:lnTo>
                      <a:pt x="261102" y="35608"/>
                    </a:lnTo>
                    <a:cubicBezTo>
                      <a:pt x="259835" y="32270"/>
                      <a:pt x="256973" y="29792"/>
                      <a:pt x="253486" y="29015"/>
                    </a:cubicBezTo>
                    <a:cubicBezTo>
                      <a:pt x="233749" y="24620"/>
                      <a:pt x="215116" y="15620"/>
                      <a:pt x="198107" y="2266"/>
                    </a:cubicBezTo>
                    <a:cubicBezTo>
                      <a:pt x="194796" y="-333"/>
                      <a:pt x="190265" y="-732"/>
                      <a:pt x="186553" y="1253"/>
                    </a:cubicBezTo>
                    <a:cubicBezTo>
                      <a:pt x="154469" y="18397"/>
                      <a:pt x="77500" y="59850"/>
                      <a:pt x="55785" y="74486"/>
                    </a:cubicBezTo>
                    <a:cubicBezTo>
                      <a:pt x="19046" y="99237"/>
                      <a:pt x="2981" y="188814"/>
                      <a:pt x="135" y="206520"/>
                    </a:cubicBezTo>
                    <a:cubicBezTo>
                      <a:pt x="-148" y="208276"/>
                      <a:pt x="17" y="210072"/>
                      <a:pt x="608" y="211748"/>
                    </a:cubicBezTo>
                    <a:cubicBezTo>
                      <a:pt x="1923" y="215459"/>
                      <a:pt x="35642" y="302660"/>
                      <a:pt x="281201" y="302660"/>
                    </a:cubicBezTo>
                    <a:cubicBezTo>
                      <a:pt x="526761" y="302660"/>
                      <a:pt x="560479" y="215459"/>
                      <a:pt x="561794" y="211748"/>
                    </a:cubicBezTo>
                    <a:cubicBezTo>
                      <a:pt x="562388" y="210072"/>
                      <a:pt x="562552" y="208274"/>
                      <a:pt x="562270" y="206520"/>
                    </a:cubicBezTo>
                    <a:close/>
                    <a:moveTo>
                      <a:pt x="449114" y="177192"/>
                    </a:moveTo>
                    <a:lnTo>
                      <a:pt x="401049" y="192173"/>
                    </a:lnTo>
                    <a:lnTo>
                      <a:pt x="352985" y="177192"/>
                    </a:lnTo>
                    <a:lnTo>
                      <a:pt x="352985" y="151331"/>
                    </a:lnTo>
                    <a:lnTo>
                      <a:pt x="449114" y="151331"/>
                    </a:lnTo>
                    <a:lnTo>
                      <a:pt x="449114" y="177192"/>
                    </a:ln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9BB9530-76E4-452C-9DBF-6A08354F5782}"/>
              </a:ext>
            </a:extLst>
          </p:cNvPr>
          <p:cNvGrpSpPr/>
          <p:nvPr/>
        </p:nvGrpSpPr>
        <p:grpSpPr>
          <a:xfrm>
            <a:off x="9831584" y="4345869"/>
            <a:ext cx="674416" cy="674416"/>
            <a:chOff x="9831584" y="4345869"/>
            <a:chExt cx="674416" cy="674416"/>
          </a:xfrm>
        </p:grpSpPr>
        <p:sp>
          <p:nvSpPr>
            <p:cNvPr id="159" name="Oval 158">
              <a:extLst>
                <a:ext uri="{FF2B5EF4-FFF2-40B4-BE49-F238E27FC236}">
                  <a16:creationId xmlns:a16="http://schemas.microsoft.com/office/drawing/2014/main" id="{D015BB3D-C6C3-46B6-A46D-7877795559AE}"/>
                </a:ext>
              </a:extLst>
            </p:cNvPr>
            <p:cNvSpPr/>
            <p:nvPr/>
          </p:nvSpPr>
          <p:spPr bwMode="auto">
            <a:xfrm>
              <a:off x="9831584" y="4345869"/>
              <a:ext cx="674416" cy="67441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402" name="Graphic 167">
              <a:extLst>
                <a:ext uri="{FF2B5EF4-FFF2-40B4-BE49-F238E27FC236}">
                  <a16:creationId xmlns:a16="http://schemas.microsoft.com/office/drawing/2014/main" id="{18C3F947-9155-48A2-B614-D20717976DBC}"/>
                </a:ext>
              </a:extLst>
            </p:cNvPr>
            <p:cNvGrpSpPr/>
            <p:nvPr/>
          </p:nvGrpSpPr>
          <p:grpSpPr>
            <a:xfrm>
              <a:off x="9972403" y="4454425"/>
              <a:ext cx="392779" cy="457305"/>
              <a:chOff x="1806316" y="2208132"/>
              <a:chExt cx="562404" cy="654796"/>
            </a:xfrm>
            <a:solidFill>
              <a:schemeClr val="bg1"/>
            </a:solidFill>
          </p:grpSpPr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33378F29-F987-4C6D-87A5-01F4B22348DC}"/>
                  </a:ext>
                </a:extLst>
              </p:cNvPr>
              <p:cNvSpPr/>
              <p:nvPr/>
            </p:nvSpPr>
            <p:spPr>
              <a:xfrm>
                <a:off x="1936122" y="2208132"/>
                <a:ext cx="302789" cy="369289"/>
              </a:xfrm>
              <a:custGeom>
                <a:avLst/>
                <a:gdLst>
                  <a:gd name="connsiteX0" fmla="*/ 151395 w 302789"/>
                  <a:gd name="connsiteY0" fmla="*/ 369290 h 369289"/>
                  <a:gd name="connsiteX1" fmla="*/ 302789 w 302789"/>
                  <a:gd name="connsiteY1" fmla="*/ 184643 h 369289"/>
                  <a:gd name="connsiteX2" fmla="*/ 151395 w 302789"/>
                  <a:gd name="connsiteY2" fmla="*/ 0 h 369289"/>
                  <a:gd name="connsiteX3" fmla="*/ 0 w 302789"/>
                  <a:gd name="connsiteY3" fmla="*/ 184645 h 369289"/>
                  <a:gd name="connsiteX4" fmla="*/ 151395 w 302789"/>
                  <a:gd name="connsiteY4" fmla="*/ 369290 h 369289"/>
                  <a:gd name="connsiteX5" fmla="*/ 22627 w 302789"/>
                  <a:gd name="connsiteY5" fmla="*/ 153829 h 369289"/>
                  <a:gd name="connsiteX6" fmla="*/ 105736 w 302789"/>
                  <a:gd name="connsiteY6" fmla="*/ 110549 h 369289"/>
                  <a:gd name="connsiteX7" fmla="*/ 279984 w 302789"/>
                  <a:gd name="connsiteY7" fmla="*/ 149953 h 369289"/>
                  <a:gd name="connsiteX8" fmla="*/ 280752 w 302789"/>
                  <a:gd name="connsiteY8" fmla="*/ 184645 h 369289"/>
                  <a:gd name="connsiteX9" fmla="*/ 229045 w 302789"/>
                  <a:gd name="connsiteY9" fmla="*/ 309665 h 369289"/>
                  <a:gd name="connsiteX10" fmla="*/ 151395 w 302789"/>
                  <a:gd name="connsiteY10" fmla="*/ 347253 h 369289"/>
                  <a:gd name="connsiteX11" fmla="*/ 73744 w 302789"/>
                  <a:gd name="connsiteY11" fmla="*/ 309665 h 369289"/>
                  <a:gd name="connsiteX12" fmla="*/ 22037 w 302789"/>
                  <a:gd name="connsiteY12" fmla="*/ 184645 h 369289"/>
                  <a:gd name="connsiteX13" fmla="*/ 22627 w 302789"/>
                  <a:gd name="connsiteY13" fmla="*/ 153829 h 36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9" h="369289">
                    <a:moveTo>
                      <a:pt x="151395" y="369290"/>
                    </a:moveTo>
                    <a:cubicBezTo>
                      <a:pt x="196572" y="369290"/>
                      <a:pt x="302789" y="314920"/>
                      <a:pt x="302789" y="184643"/>
                    </a:cubicBezTo>
                    <a:cubicBezTo>
                      <a:pt x="302791" y="82667"/>
                      <a:pt x="289025" y="0"/>
                      <a:pt x="151395" y="0"/>
                    </a:cubicBezTo>
                    <a:cubicBezTo>
                      <a:pt x="13766" y="0"/>
                      <a:pt x="0" y="82667"/>
                      <a:pt x="0" y="184645"/>
                    </a:cubicBezTo>
                    <a:cubicBezTo>
                      <a:pt x="0" y="314920"/>
                      <a:pt x="106217" y="369290"/>
                      <a:pt x="151395" y="369290"/>
                    </a:cubicBezTo>
                    <a:close/>
                    <a:moveTo>
                      <a:pt x="22627" y="153829"/>
                    </a:moveTo>
                    <a:cubicBezTo>
                      <a:pt x="33262" y="133262"/>
                      <a:pt x="56265" y="109494"/>
                      <a:pt x="105736" y="110549"/>
                    </a:cubicBezTo>
                    <a:cubicBezTo>
                      <a:pt x="105736" y="110549"/>
                      <a:pt x="135223" y="182072"/>
                      <a:pt x="279984" y="149953"/>
                    </a:cubicBezTo>
                    <a:cubicBezTo>
                      <a:pt x="280568" y="161378"/>
                      <a:pt x="280752" y="173035"/>
                      <a:pt x="280752" y="184645"/>
                    </a:cubicBezTo>
                    <a:cubicBezTo>
                      <a:pt x="280752" y="248324"/>
                      <a:pt x="252634" y="287780"/>
                      <a:pt x="229045" y="309665"/>
                    </a:cubicBezTo>
                    <a:cubicBezTo>
                      <a:pt x="199323" y="337244"/>
                      <a:pt x="166323" y="347253"/>
                      <a:pt x="151395" y="347253"/>
                    </a:cubicBezTo>
                    <a:cubicBezTo>
                      <a:pt x="136466" y="347253"/>
                      <a:pt x="103466" y="337244"/>
                      <a:pt x="73744" y="309665"/>
                    </a:cubicBezTo>
                    <a:cubicBezTo>
                      <a:pt x="50155" y="287780"/>
                      <a:pt x="22037" y="248324"/>
                      <a:pt x="22037" y="184645"/>
                    </a:cubicBezTo>
                    <a:cubicBezTo>
                      <a:pt x="22039" y="174344"/>
                      <a:pt x="22189" y="164007"/>
                      <a:pt x="22627" y="153829"/>
                    </a:cubicBez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F200EA70-7094-4A35-8EBE-6A23365311A3}"/>
                  </a:ext>
                </a:extLst>
              </p:cNvPr>
              <p:cNvSpPr/>
              <p:nvPr/>
            </p:nvSpPr>
            <p:spPr>
              <a:xfrm>
                <a:off x="1806316" y="2560268"/>
                <a:ext cx="562404" cy="302660"/>
              </a:xfrm>
              <a:custGeom>
                <a:avLst/>
                <a:gdLst>
                  <a:gd name="connsiteX0" fmla="*/ 562270 w 562404"/>
                  <a:gd name="connsiteY0" fmla="*/ 206520 h 302660"/>
                  <a:gd name="connsiteX1" fmla="*/ 506713 w 562404"/>
                  <a:gd name="connsiteY1" fmla="*/ 74552 h 302660"/>
                  <a:gd name="connsiteX2" fmla="*/ 376411 w 562404"/>
                  <a:gd name="connsiteY2" fmla="*/ 1553 h 302660"/>
                  <a:gd name="connsiteX3" fmla="*/ 375850 w 562404"/>
                  <a:gd name="connsiteY3" fmla="*/ 1253 h 302660"/>
                  <a:gd name="connsiteX4" fmla="*/ 364295 w 562404"/>
                  <a:gd name="connsiteY4" fmla="*/ 2266 h 302660"/>
                  <a:gd name="connsiteX5" fmla="*/ 308916 w 562404"/>
                  <a:gd name="connsiteY5" fmla="*/ 29015 h 302660"/>
                  <a:gd name="connsiteX6" fmla="*/ 301300 w 562404"/>
                  <a:gd name="connsiteY6" fmla="*/ 35608 h 302660"/>
                  <a:gd name="connsiteX7" fmla="*/ 281201 w 562404"/>
                  <a:gd name="connsiteY7" fmla="*/ 88587 h 302660"/>
                  <a:gd name="connsiteX8" fmla="*/ 261102 w 562404"/>
                  <a:gd name="connsiteY8" fmla="*/ 35608 h 302660"/>
                  <a:gd name="connsiteX9" fmla="*/ 253486 w 562404"/>
                  <a:gd name="connsiteY9" fmla="*/ 29015 h 302660"/>
                  <a:gd name="connsiteX10" fmla="*/ 198107 w 562404"/>
                  <a:gd name="connsiteY10" fmla="*/ 2266 h 302660"/>
                  <a:gd name="connsiteX11" fmla="*/ 186553 w 562404"/>
                  <a:gd name="connsiteY11" fmla="*/ 1253 h 302660"/>
                  <a:gd name="connsiteX12" fmla="*/ 55785 w 562404"/>
                  <a:gd name="connsiteY12" fmla="*/ 74486 h 302660"/>
                  <a:gd name="connsiteX13" fmla="*/ 135 w 562404"/>
                  <a:gd name="connsiteY13" fmla="*/ 206520 h 302660"/>
                  <a:gd name="connsiteX14" fmla="*/ 608 w 562404"/>
                  <a:gd name="connsiteY14" fmla="*/ 211748 h 302660"/>
                  <a:gd name="connsiteX15" fmla="*/ 281201 w 562404"/>
                  <a:gd name="connsiteY15" fmla="*/ 302660 h 302660"/>
                  <a:gd name="connsiteX16" fmla="*/ 561794 w 562404"/>
                  <a:gd name="connsiteY16" fmla="*/ 211748 h 302660"/>
                  <a:gd name="connsiteX17" fmla="*/ 562270 w 562404"/>
                  <a:gd name="connsiteY17" fmla="*/ 206520 h 302660"/>
                  <a:gd name="connsiteX18" fmla="*/ 449114 w 562404"/>
                  <a:gd name="connsiteY18" fmla="*/ 177192 h 302660"/>
                  <a:gd name="connsiteX19" fmla="*/ 401049 w 562404"/>
                  <a:gd name="connsiteY19" fmla="*/ 192173 h 302660"/>
                  <a:gd name="connsiteX20" fmla="*/ 352985 w 562404"/>
                  <a:gd name="connsiteY20" fmla="*/ 177192 h 302660"/>
                  <a:gd name="connsiteX21" fmla="*/ 352985 w 562404"/>
                  <a:gd name="connsiteY21" fmla="*/ 151331 h 302660"/>
                  <a:gd name="connsiteX22" fmla="*/ 449114 w 562404"/>
                  <a:gd name="connsiteY22" fmla="*/ 151331 h 302660"/>
                  <a:gd name="connsiteX23" fmla="*/ 449114 w 562404"/>
                  <a:gd name="connsiteY23" fmla="*/ 177192 h 30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2404" h="302660">
                    <a:moveTo>
                      <a:pt x="562270" y="206520"/>
                    </a:moveTo>
                    <a:cubicBezTo>
                      <a:pt x="554541" y="158458"/>
                      <a:pt x="538628" y="96551"/>
                      <a:pt x="506713" y="74552"/>
                    </a:cubicBezTo>
                    <a:cubicBezTo>
                      <a:pt x="484919" y="59526"/>
                      <a:pt x="408881" y="18901"/>
                      <a:pt x="376411" y="1553"/>
                    </a:cubicBezTo>
                    <a:lnTo>
                      <a:pt x="375850" y="1253"/>
                    </a:lnTo>
                    <a:cubicBezTo>
                      <a:pt x="372138" y="-730"/>
                      <a:pt x="367606" y="-333"/>
                      <a:pt x="364295" y="2266"/>
                    </a:cubicBezTo>
                    <a:cubicBezTo>
                      <a:pt x="347286" y="15620"/>
                      <a:pt x="328654" y="24620"/>
                      <a:pt x="308916" y="29015"/>
                    </a:cubicBezTo>
                    <a:cubicBezTo>
                      <a:pt x="305429" y="29792"/>
                      <a:pt x="302568" y="32270"/>
                      <a:pt x="301300" y="35608"/>
                    </a:cubicBezTo>
                    <a:lnTo>
                      <a:pt x="281201" y="88587"/>
                    </a:lnTo>
                    <a:lnTo>
                      <a:pt x="261102" y="35608"/>
                    </a:lnTo>
                    <a:cubicBezTo>
                      <a:pt x="259835" y="32270"/>
                      <a:pt x="256973" y="29792"/>
                      <a:pt x="253486" y="29015"/>
                    </a:cubicBezTo>
                    <a:cubicBezTo>
                      <a:pt x="233749" y="24620"/>
                      <a:pt x="215116" y="15620"/>
                      <a:pt x="198107" y="2266"/>
                    </a:cubicBezTo>
                    <a:cubicBezTo>
                      <a:pt x="194796" y="-333"/>
                      <a:pt x="190265" y="-732"/>
                      <a:pt x="186553" y="1253"/>
                    </a:cubicBezTo>
                    <a:cubicBezTo>
                      <a:pt x="154469" y="18397"/>
                      <a:pt x="77500" y="59850"/>
                      <a:pt x="55785" y="74486"/>
                    </a:cubicBezTo>
                    <a:cubicBezTo>
                      <a:pt x="19046" y="99237"/>
                      <a:pt x="2981" y="188814"/>
                      <a:pt x="135" y="206520"/>
                    </a:cubicBezTo>
                    <a:cubicBezTo>
                      <a:pt x="-148" y="208276"/>
                      <a:pt x="17" y="210072"/>
                      <a:pt x="608" y="211748"/>
                    </a:cubicBezTo>
                    <a:cubicBezTo>
                      <a:pt x="1923" y="215459"/>
                      <a:pt x="35642" y="302660"/>
                      <a:pt x="281201" y="302660"/>
                    </a:cubicBezTo>
                    <a:cubicBezTo>
                      <a:pt x="526761" y="302660"/>
                      <a:pt x="560479" y="215459"/>
                      <a:pt x="561794" y="211748"/>
                    </a:cubicBezTo>
                    <a:cubicBezTo>
                      <a:pt x="562388" y="210072"/>
                      <a:pt x="562552" y="208274"/>
                      <a:pt x="562270" y="206520"/>
                    </a:cubicBezTo>
                    <a:close/>
                    <a:moveTo>
                      <a:pt x="449114" y="177192"/>
                    </a:moveTo>
                    <a:lnTo>
                      <a:pt x="401049" y="192173"/>
                    </a:lnTo>
                    <a:lnTo>
                      <a:pt x="352985" y="177192"/>
                    </a:lnTo>
                    <a:lnTo>
                      <a:pt x="352985" y="151331"/>
                    </a:lnTo>
                    <a:lnTo>
                      <a:pt x="449114" y="151331"/>
                    </a:lnTo>
                    <a:lnTo>
                      <a:pt x="449114" y="177192"/>
                    </a:ln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2E4FD69-2170-482D-9E99-D04A2DB8DA92}"/>
              </a:ext>
            </a:extLst>
          </p:cNvPr>
          <p:cNvGrpSpPr/>
          <p:nvPr/>
        </p:nvGrpSpPr>
        <p:grpSpPr>
          <a:xfrm>
            <a:off x="7887514" y="4345869"/>
            <a:ext cx="674416" cy="674416"/>
            <a:chOff x="7887514" y="4345869"/>
            <a:chExt cx="674416" cy="674416"/>
          </a:xfrm>
        </p:grpSpPr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FFD86974-32E5-4560-A389-36727B4C6FFB}"/>
                </a:ext>
              </a:extLst>
            </p:cNvPr>
            <p:cNvSpPr/>
            <p:nvPr/>
          </p:nvSpPr>
          <p:spPr bwMode="auto">
            <a:xfrm>
              <a:off x="7887514" y="4345869"/>
              <a:ext cx="674416" cy="67441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405" name="Group 404">
              <a:extLst>
                <a:ext uri="{FF2B5EF4-FFF2-40B4-BE49-F238E27FC236}">
                  <a16:creationId xmlns:a16="http://schemas.microsoft.com/office/drawing/2014/main" id="{17768DEA-91BB-434D-9A93-1105EBE0B21D}"/>
                </a:ext>
              </a:extLst>
            </p:cNvPr>
            <p:cNvGrpSpPr/>
            <p:nvPr/>
          </p:nvGrpSpPr>
          <p:grpSpPr>
            <a:xfrm>
              <a:off x="8069219" y="4463948"/>
              <a:ext cx="311007" cy="438259"/>
              <a:chOff x="4557362" y="903180"/>
              <a:chExt cx="487138" cy="686461"/>
            </a:xfrm>
            <a:solidFill>
              <a:schemeClr val="bg1"/>
            </a:solidFill>
          </p:grpSpPr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E2EA6CCB-42CD-40A6-88F2-3650B9D32EC4}"/>
                  </a:ext>
                </a:extLst>
              </p:cNvPr>
              <p:cNvSpPr/>
              <p:nvPr/>
            </p:nvSpPr>
            <p:spPr>
              <a:xfrm>
                <a:off x="4615939" y="903180"/>
                <a:ext cx="360725" cy="384181"/>
              </a:xfrm>
              <a:custGeom>
                <a:avLst/>
                <a:gdLst>
                  <a:gd name="connsiteX0" fmla="*/ 68565 w 360725"/>
                  <a:gd name="connsiteY0" fmla="*/ 382890 h 384181"/>
                  <a:gd name="connsiteX1" fmla="*/ 160755 w 360725"/>
                  <a:gd name="connsiteY1" fmla="*/ 378749 h 384181"/>
                  <a:gd name="connsiteX2" fmla="*/ 180363 w 360725"/>
                  <a:gd name="connsiteY2" fmla="*/ 381185 h 384181"/>
                  <a:gd name="connsiteX3" fmla="*/ 200579 w 360725"/>
                  <a:gd name="connsiteY3" fmla="*/ 378628 h 384181"/>
                  <a:gd name="connsiteX4" fmla="*/ 360725 w 360725"/>
                  <a:gd name="connsiteY4" fmla="*/ 225301 h 384181"/>
                  <a:gd name="connsiteX5" fmla="*/ 180363 w 360725"/>
                  <a:gd name="connsiteY5" fmla="*/ 0 h 384181"/>
                  <a:gd name="connsiteX6" fmla="*/ 0 w 360725"/>
                  <a:gd name="connsiteY6" fmla="*/ 225301 h 384181"/>
                  <a:gd name="connsiteX7" fmla="*/ 50175 w 360725"/>
                  <a:gd name="connsiteY7" fmla="*/ 377653 h 384181"/>
                  <a:gd name="connsiteX8" fmla="*/ 68565 w 360725"/>
                  <a:gd name="connsiteY8" fmla="*/ 382890 h 384181"/>
                  <a:gd name="connsiteX9" fmla="*/ 39824 w 360725"/>
                  <a:gd name="connsiteY9" fmla="*/ 155032 h 384181"/>
                  <a:gd name="connsiteX10" fmla="*/ 149917 w 360725"/>
                  <a:gd name="connsiteY10" fmla="*/ 142488 h 384181"/>
                  <a:gd name="connsiteX11" fmla="*/ 177562 w 360725"/>
                  <a:gd name="connsiteY11" fmla="*/ 114721 h 384181"/>
                  <a:gd name="connsiteX12" fmla="*/ 180484 w 360725"/>
                  <a:gd name="connsiteY12" fmla="*/ 115208 h 384181"/>
                  <a:gd name="connsiteX13" fmla="*/ 192663 w 360725"/>
                  <a:gd name="connsiteY13" fmla="*/ 118740 h 384181"/>
                  <a:gd name="connsiteX14" fmla="*/ 204232 w 360725"/>
                  <a:gd name="connsiteY14" fmla="*/ 124342 h 384181"/>
                  <a:gd name="connsiteX15" fmla="*/ 214828 w 360725"/>
                  <a:gd name="connsiteY15" fmla="*/ 131284 h 384181"/>
                  <a:gd name="connsiteX16" fmla="*/ 223840 w 360725"/>
                  <a:gd name="connsiteY16" fmla="*/ 139443 h 384181"/>
                  <a:gd name="connsiteX17" fmla="*/ 231024 w 360725"/>
                  <a:gd name="connsiteY17" fmla="*/ 147846 h 384181"/>
                  <a:gd name="connsiteX18" fmla="*/ 236382 w 360725"/>
                  <a:gd name="connsiteY18" fmla="*/ 155762 h 384181"/>
                  <a:gd name="connsiteX19" fmla="*/ 240036 w 360725"/>
                  <a:gd name="connsiteY19" fmla="*/ 162339 h 384181"/>
                  <a:gd name="connsiteX20" fmla="*/ 242957 w 360725"/>
                  <a:gd name="connsiteY20" fmla="*/ 168306 h 384181"/>
                  <a:gd name="connsiteX21" fmla="*/ 241863 w 360725"/>
                  <a:gd name="connsiteY21" fmla="*/ 161730 h 384181"/>
                  <a:gd name="connsiteX22" fmla="*/ 240279 w 360725"/>
                  <a:gd name="connsiteY22" fmla="*/ 154179 h 384181"/>
                  <a:gd name="connsiteX23" fmla="*/ 237235 w 360725"/>
                  <a:gd name="connsiteY23" fmla="*/ 144436 h 384181"/>
                  <a:gd name="connsiteX24" fmla="*/ 232363 w 360725"/>
                  <a:gd name="connsiteY24" fmla="*/ 133354 h 384181"/>
                  <a:gd name="connsiteX25" fmla="*/ 225299 w 360725"/>
                  <a:gd name="connsiteY25" fmla="*/ 121541 h 384181"/>
                  <a:gd name="connsiteX26" fmla="*/ 215799 w 360725"/>
                  <a:gd name="connsiteY26" fmla="*/ 109971 h 384181"/>
                  <a:gd name="connsiteX27" fmla="*/ 204230 w 360725"/>
                  <a:gd name="connsiteY27" fmla="*/ 99254 h 384181"/>
                  <a:gd name="connsiteX28" fmla="*/ 192175 w 360725"/>
                  <a:gd name="connsiteY28" fmla="*/ 91338 h 384181"/>
                  <a:gd name="connsiteX29" fmla="*/ 196679 w 360725"/>
                  <a:gd name="connsiteY29" fmla="*/ 80012 h 384181"/>
                  <a:gd name="connsiteX30" fmla="*/ 239547 w 360725"/>
                  <a:gd name="connsiteY30" fmla="*/ 107779 h 384181"/>
                  <a:gd name="connsiteX31" fmla="*/ 301781 w 360725"/>
                  <a:gd name="connsiteY31" fmla="*/ 170742 h 384181"/>
                  <a:gd name="connsiteX32" fmla="*/ 315299 w 360725"/>
                  <a:gd name="connsiteY32" fmla="*/ 153814 h 384181"/>
                  <a:gd name="connsiteX33" fmla="*/ 318709 w 360725"/>
                  <a:gd name="connsiteY33" fmla="*/ 153935 h 384181"/>
                  <a:gd name="connsiteX34" fmla="*/ 328208 w 360725"/>
                  <a:gd name="connsiteY34" fmla="*/ 161730 h 384181"/>
                  <a:gd name="connsiteX35" fmla="*/ 331131 w 360725"/>
                  <a:gd name="connsiteY35" fmla="*/ 192541 h 384181"/>
                  <a:gd name="connsiteX36" fmla="*/ 306530 w 360725"/>
                  <a:gd name="connsiteY36" fmla="*/ 220795 h 384181"/>
                  <a:gd name="connsiteX37" fmla="*/ 299223 w 360725"/>
                  <a:gd name="connsiteY37" fmla="*/ 221769 h 384181"/>
                  <a:gd name="connsiteX38" fmla="*/ 297276 w 360725"/>
                  <a:gd name="connsiteY38" fmla="*/ 228955 h 384181"/>
                  <a:gd name="connsiteX39" fmla="*/ 180606 w 360725"/>
                  <a:gd name="connsiteY39" fmla="*/ 358411 h 384181"/>
                  <a:gd name="connsiteX40" fmla="*/ 63937 w 360725"/>
                  <a:gd name="connsiteY40" fmla="*/ 228955 h 384181"/>
                  <a:gd name="connsiteX41" fmla="*/ 61988 w 360725"/>
                  <a:gd name="connsiteY41" fmla="*/ 221769 h 384181"/>
                  <a:gd name="connsiteX42" fmla="*/ 54681 w 360725"/>
                  <a:gd name="connsiteY42" fmla="*/ 220795 h 384181"/>
                  <a:gd name="connsiteX43" fmla="*/ 30081 w 360725"/>
                  <a:gd name="connsiteY43" fmla="*/ 192541 h 384181"/>
                  <a:gd name="connsiteX44" fmla="*/ 33004 w 360725"/>
                  <a:gd name="connsiteY44" fmla="*/ 161730 h 384181"/>
                  <a:gd name="connsiteX45" fmla="*/ 39824 w 360725"/>
                  <a:gd name="connsiteY45" fmla="*/ 155032 h 38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0725" h="384181">
                    <a:moveTo>
                      <a:pt x="68565" y="382890"/>
                    </a:moveTo>
                    <a:cubicBezTo>
                      <a:pt x="94505" y="386786"/>
                      <a:pt x="126169" y="380819"/>
                      <a:pt x="160755" y="378749"/>
                    </a:cubicBezTo>
                    <a:cubicBezTo>
                      <a:pt x="167210" y="380210"/>
                      <a:pt x="173665" y="381185"/>
                      <a:pt x="180363" y="381185"/>
                    </a:cubicBezTo>
                    <a:cubicBezTo>
                      <a:pt x="187183" y="381185"/>
                      <a:pt x="193881" y="380210"/>
                      <a:pt x="200579" y="378628"/>
                    </a:cubicBezTo>
                    <a:cubicBezTo>
                      <a:pt x="290578" y="383012"/>
                      <a:pt x="360725" y="408465"/>
                      <a:pt x="360725" y="225301"/>
                    </a:cubicBezTo>
                    <a:cubicBezTo>
                      <a:pt x="360725" y="100959"/>
                      <a:pt x="279982" y="0"/>
                      <a:pt x="180363" y="0"/>
                    </a:cubicBezTo>
                    <a:cubicBezTo>
                      <a:pt x="80743" y="0"/>
                      <a:pt x="0" y="100959"/>
                      <a:pt x="0" y="225301"/>
                    </a:cubicBezTo>
                    <a:cubicBezTo>
                      <a:pt x="0" y="325286"/>
                      <a:pt x="19120" y="364135"/>
                      <a:pt x="50175" y="377653"/>
                    </a:cubicBezTo>
                    <a:cubicBezTo>
                      <a:pt x="55899" y="380333"/>
                      <a:pt x="62110" y="381916"/>
                      <a:pt x="68565" y="382890"/>
                    </a:cubicBezTo>
                    <a:close/>
                    <a:moveTo>
                      <a:pt x="39824" y="155032"/>
                    </a:moveTo>
                    <a:cubicBezTo>
                      <a:pt x="58700" y="181215"/>
                      <a:pt x="107657" y="175613"/>
                      <a:pt x="149917" y="142488"/>
                    </a:cubicBezTo>
                    <a:cubicBezTo>
                      <a:pt x="160634" y="134085"/>
                      <a:pt x="170011" y="124464"/>
                      <a:pt x="177562" y="114721"/>
                    </a:cubicBezTo>
                    <a:cubicBezTo>
                      <a:pt x="178536" y="114843"/>
                      <a:pt x="179510" y="114964"/>
                      <a:pt x="180484" y="115208"/>
                    </a:cubicBezTo>
                    <a:cubicBezTo>
                      <a:pt x="184625" y="115939"/>
                      <a:pt x="188400" y="117400"/>
                      <a:pt x="192663" y="118740"/>
                    </a:cubicBezTo>
                    <a:cubicBezTo>
                      <a:pt x="196439" y="120567"/>
                      <a:pt x="200579" y="122028"/>
                      <a:pt x="204232" y="124342"/>
                    </a:cubicBezTo>
                    <a:cubicBezTo>
                      <a:pt x="208009" y="126290"/>
                      <a:pt x="211418" y="128970"/>
                      <a:pt x="214828" y="131284"/>
                    </a:cubicBezTo>
                    <a:cubicBezTo>
                      <a:pt x="217872" y="133963"/>
                      <a:pt x="221282" y="136520"/>
                      <a:pt x="223840" y="139443"/>
                    </a:cubicBezTo>
                    <a:cubicBezTo>
                      <a:pt x="226518" y="142122"/>
                      <a:pt x="229076" y="145045"/>
                      <a:pt x="231024" y="147846"/>
                    </a:cubicBezTo>
                    <a:cubicBezTo>
                      <a:pt x="233216" y="150526"/>
                      <a:pt x="234800" y="153327"/>
                      <a:pt x="236382" y="155762"/>
                    </a:cubicBezTo>
                    <a:cubicBezTo>
                      <a:pt x="237964" y="158198"/>
                      <a:pt x="239304" y="160390"/>
                      <a:pt x="240036" y="162339"/>
                    </a:cubicBezTo>
                    <a:cubicBezTo>
                      <a:pt x="241863" y="166114"/>
                      <a:pt x="242957" y="168306"/>
                      <a:pt x="242957" y="168306"/>
                    </a:cubicBezTo>
                    <a:cubicBezTo>
                      <a:pt x="242957" y="168306"/>
                      <a:pt x="242592" y="165992"/>
                      <a:pt x="241863" y="161730"/>
                    </a:cubicBezTo>
                    <a:cubicBezTo>
                      <a:pt x="241619" y="159538"/>
                      <a:pt x="241010" y="157102"/>
                      <a:pt x="240279" y="154179"/>
                    </a:cubicBezTo>
                    <a:cubicBezTo>
                      <a:pt x="239547" y="151256"/>
                      <a:pt x="238695" y="147846"/>
                      <a:pt x="237235" y="144436"/>
                    </a:cubicBezTo>
                    <a:cubicBezTo>
                      <a:pt x="236017" y="140905"/>
                      <a:pt x="234312" y="137251"/>
                      <a:pt x="232363" y="133354"/>
                    </a:cubicBezTo>
                    <a:cubicBezTo>
                      <a:pt x="230537" y="129457"/>
                      <a:pt x="227857" y="125681"/>
                      <a:pt x="225299" y="121541"/>
                    </a:cubicBezTo>
                    <a:cubicBezTo>
                      <a:pt x="222254" y="117766"/>
                      <a:pt x="219453" y="113625"/>
                      <a:pt x="215799" y="109971"/>
                    </a:cubicBezTo>
                    <a:cubicBezTo>
                      <a:pt x="212390" y="106074"/>
                      <a:pt x="208249" y="102786"/>
                      <a:pt x="204230" y="99254"/>
                    </a:cubicBezTo>
                    <a:cubicBezTo>
                      <a:pt x="200455" y="96575"/>
                      <a:pt x="196437" y="93652"/>
                      <a:pt x="192175" y="91338"/>
                    </a:cubicBezTo>
                    <a:cubicBezTo>
                      <a:pt x="194001" y="87563"/>
                      <a:pt x="195462" y="83666"/>
                      <a:pt x="196679" y="80012"/>
                    </a:cubicBezTo>
                    <a:cubicBezTo>
                      <a:pt x="211781" y="86832"/>
                      <a:pt x="227248" y="95479"/>
                      <a:pt x="239547" y="107779"/>
                    </a:cubicBezTo>
                    <a:cubicBezTo>
                      <a:pt x="284731" y="152961"/>
                      <a:pt x="266949" y="205450"/>
                      <a:pt x="301781" y="170742"/>
                    </a:cubicBezTo>
                    <a:cubicBezTo>
                      <a:pt x="307261" y="165261"/>
                      <a:pt x="311766" y="159538"/>
                      <a:pt x="315299" y="153814"/>
                    </a:cubicBezTo>
                    <a:cubicBezTo>
                      <a:pt x="316516" y="153814"/>
                      <a:pt x="317734" y="153692"/>
                      <a:pt x="318709" y="153935"/>
                    </a:cubicBezTo>
                    <a:cubicBezTo>
                      <a:pt x="323458" y="155153"/>
                      <a:pt x="326503" y="158807"/>
                      <a:pt x="328208" y="161730"/>
                    </a:cubicBezTo>
                    <a:cubicBezTo>
                      <a:pt x="332957" y="169646"/>
                      <a:pt x="334055" y="181093"/>
                      <a:pt x="331131" y="192541"/>
                    </a:cubicBezTo>
                    <a:cubicBezTo>
                      <a:pt x="326746" y="209591"/>
                      <a:pt x="315542" y="219699"/>
                      <a:pt x="306530" y="220795"/>
                    </a:cubicBezTo>
                    <a:lnTo>
                      <a:pt x="299223" y="221769"/>
                    </a:lnTo>
                    <a:lnTo>
                      <a:pt x="297276" y="228955"/>
                    </a:lnTo>
                    <a:cubicBezTo>
                      <a:pt x="279982" y="291674"/>
                      <a:pt x="233339" y="358411"/>
                      <a:pt x="180606" y="358411"/>
                    </a:cubicBezTo>
                    <a:cubicBezTo>
                      <a:pt x="127874" y="358411"/>
                      <a:pt x="81352" y="291674"/>
                      <a:pt x="63937" y="228955"/>
                    </a:cubicBezTo>
                    <a:lnTo>
                      <a:pt x="61988" y="221769"/>
                    </a:lnTo>
                    <a:lnTo>
                      <a:pt x="54681" y="220795"/>
                    </a:lnTo>
                    <a:cubicBezTo>
                      <a:pt x="45791" y="219577"/>
                      <a:pt x="34465" y="209469"/>
                      <a:pt x="30081" y="192541"/>
                    </a:cubicBezTo>
                    <a:cubicBezTo>
                      <a:pt x="27158" y="181093"/>
                      <a:pt x="28254" y="169646"/>
                      <a:pt x="33004" y="161730"/>
                    </a:cubicBezTo>
                    <a:cubicBezTo>
                      <a:pt x="34100" y="159538"/>
                      <a:pt x="36535" y="156737"/>
                      <a:pt x="39824" y="155032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710B0B0D-244E-4C02-92CE-6FF04D4F508D}"/>
                  </a:ext>
                </a:extLst>
              </p:cNvPr>
              <p:cNvSpPr/>
              <p:nvPr/>
            </p:nvSpPr>
            <p:spPr>
              <a:xfrm>
                <a:off x="4557362" y="1302510"/>
                <a:ext cx="487138" cy="287131"/>
              </a:xfrm>
              <a:custGeom>
                <a:avLst/>
                <a:gdLst>
                  <a:gd name="connsiteX0" fmla="*/ 374487 w 487137"/>
                  <a:gd name="connsiteY0" fmla="*/ 0 h 255380"/>
                  <a:gd name="connsiteX1" fmla="*/ 322241 w 487137"/>
                  <a:gd name="connsiteY1" fmla="*/ 55654 h 255380"/>
                  <a:gd name="connsiteX2" fmla="*/ 244057 w 487137"/>
                  <a:gd name="connsiteY2" fmla="*/ 97305 h 255380"/>
                  <a:gd name="connsiteX3" fmla="*/ 243934 w 487137"/>
                  <a:gd name="connsiteY3" fmla="*/ 97183 h 255380"/>
                  <a:gd name="connsiteX4" fmla="*/ 243934 w 487137"/>
                  <a:gd name="connsiteY4" fmla="*/ 96816 h 255380"/>
                  <a:gd name="connsiteX5" fmla="*/ 243569 w 487137"/>
                  <a:gd name="connsiteY5" fmla="*/ 97060 h 255380"/>
                  <a:gd name="connsiteX6" fmla="*/ 243203 w 487137"/>
                  <a:gd name="connsiteY6" fmla="*/ 96816 h 255380"/>
                  <a:gd name="connsiteX7" fmla="*/ 243203 w 487137"/>
                  <a:gd name="connsiteY7" fmla="*/ 97183 h 255380"/>
                  <a:gd name="connsiteX8" fmla="*/ 243082 w 487137"/>
                  <a:gd name="connsiteY8" fmla="*/ 97305 h 255380"/>
                  <a:gd name="connsiteX9" fmla="*/ 164896 w 487137"/>
                  <a:gd name="connsiteY9" fmla="*/ 55654 h 255380"/>
                  <a:gd name="connsiteX10" fmla="*/ 112651 w 487137"/>
                  <a:gd name="connsiteY10" fmla="*/ 0 h 255380"/>
                  <a:gd name="connsiteX11" fmla="*/ 0 w 487137"/>
                  <a:gd name="connsiteY11" fmla="*/ 143095 h 255380"/>
                  <a:gd name="connsiteX12" fmla="*/ 0 w 487137"/>
                  <a:gd name="connsiteY12" fmla="*/ 255381 h 255380"/>
                  <a:gd name="connsiteX13" fmla="*/ 243082 w 487137"/>
                  <a:gd name="connsiteY13" fmla="*/ 255381 h 255380"/>
                  <a:gd name="connsiteX14" fmla="*/ 244056 w 487137"/>
                  <a:gd name="connsiteY14" fmla="*/ 255381 h 255380"/>
                  <a:gd name="connsiteX15" fmla="*/ 487138 w 487137"/>
                  <a:gd name="connsiteY15" fmla="*/ 255381 h 255380"/>
                  <a:gd name="connsiteX16" fmla="*/ 487138 w 487137"/>
                  <a:gd name="connsiteY16" fmla="*/ 143095 h 255380"/>
                  <a:gd name="connsiteX17" fmla="*/ 374487 w 487137"/>
                  <a:gd name="connsiteY17" fmla="*/ 0 h 255380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3082 w 487138"/>
                  <a:gd name="connsiteY13" fmla="*/ 255381 h 287131"/>
                  <a:gd name="connsiteX14" fmla="*/ 244056 w 487138"/>
                  <a:gd name="connsiteY14" fmla="*/ 287131 h 287131"/>
                  <a:gd name="connsiteX15" fmla="*/ 487138 w 487138"/>
                  <a:gd name="connsiteY15" fmla="*/ 255381 h 287131"/>
                  <a:gd name="connsiteX16" fmla="*/ 487138 w 487138"/>
                  <a:gd name="connsiteY16" fmla="*/ 143095 h 287131"/>
                  <a:gd name="connsiteX17" fmla="*/ 374487 w 487138"/>
                  <a:gd name="connsiteY17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7138" h="287131">
                    <a:moveTo>
                      <a:pt x="374487" y="0"/>
                    </a:moveTo>
                    <a:cubicBezTo>
                      <a:pt x="360360" y="24112"/>
                      <a:pt x="343919" y="44451"/>
                      <a:pt x="322241" y="55654"/>
                    </a:cubicBezTo>
                    <a:cubicBezTo>
                      <a:pt x="277425" y="78550"/>
                      <a:pt x="244057" y="97305"/>
                      <a:pt x="244057" y="97305"/>
                    </a:cubicBezTo>
                    <a:lnTo>
                      <a:pt x="243934" y="97183"/>
                    </a:lnTo>
                    <a:lnTo>
                      <a:pt x="243934" y="96816"/>
                    </a:lnTo>
                    <a:lnTo>
                      <a:pt x="243569" y="97060"/>
                    </a:lnTo>
                    <a:lnTo>
                      <a:pt x="243203" y="96816"/>
                    </a:lnTo>
                    <a:lnTo>
                      <a:pt x="243203" y="97183"/>
                    </a:lnTo>
                    <a:cubicBezTo>
                      <a:pt x="243163" y="97224"/>
                      <a:pt x="243122" y="97264"/>
                      <a:pt x="243082" y="97305"/>
                    </a:cubicBezTo>
                    <a:cubicBezTo>
                      <a:pt x="243082" y="97305"/>
                      <a:pt x="209835" y="78793"/>
                      <a:pt x="164896" y="55654"/>
                    </a:cubicBezTo>
                    <a:cubicBezTo>
                      <a:pt x="143218" y="44451"/>
                      <a:pt x="126899" y="24112"/>
                      <a:pt x="112651" y="0"/>
                    </a:cubicBezTo>
                    <a:cubicBezTo>
                      <a:pt x="46278" y="27035"/>
                      <a:pt x="0" y="88901"/>
                      <a:pt x="0" y="143095"/>
                    </a:cubicBezTo>
                    <a:lnTo>
                      <a:pt x="0" y="255381"/>
                    </a:lnTo>
                    <a:cubicBezTo>
                      <a:pt x="40676" y="279387"/>
                      <a:pt x="162866" y="287131"/>
                      <a:pt x="244056" y="287131"/>
                    </a:cubicBezTo>
                    <a:cubicBezTo>
                      <a:pt x="325246" y="287131"/>
                      <a:pt x="446624" y="279387"/>
                      <a:pt x="487138" y="255381"/>
                    </a:cubicBezTo>
                    <a:lnTo>
                      <a:pt x="487138" y="143095"/>
                    </a:lnTo>
                    <a:cubicBezTo>
                      <a:pt x="487138" y="89024"/>
                      <a:pt x="440738" y="27036"/>
                      <a:pt x="374487" y="0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cxnSp>
        <p:nvCxnSpPr>
          <p:cNvPr id="13" name="Connector: Elbow 12">
            <a:extLst>
              <a:ext uri="{FF2B5EF4-FFF2-40B4-BE49-F238E27FC236}">
                <a16:creationId xmlns:a16="http://schemas.microsoft.com/office/drawing/2014/main" id="{003D787E-2B03-4194-8BA1-DA3702327AFD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1596994" y="4030252"/>
            <a:ext cx="1023457" cy="151259"/>
          </a:xfrm>
          <a:prstGeom prst="bentConnector2">
            <a:avLst/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or: Elbow 13">
            <a:extLst>
              <a:ext uri="{FF2B5EF4-FFF2-40B4-BE49-F238E27FC236}">
                <a16:creationId xmlns:a16="http://schemas.microsoft.com/office/drawing/2014/main" id="{491A07FA-37D1-4B79-8B4F-C1977AC0F295}"/>
              </a:ext>
            </a:extLst>
          </p:cNvPr>
          <p:cNvCxnSpPr>
            <a:cxnSpLocks/>
          </p:cNvCxnSpPr>
          <p:nvPr/>
        </p:nvCxnSpPr>
        <p:spPr>
          <a:xfrm rot="16200000" flipH="1">
            <a:off x="3473313" y="4134421"/>
            <a:ext cx="13247" cy="979620"/>
          </a:xfrm>
          <a:prstGeom prst="bentConnector3">
            <a:avLst>
              <a:gd name="adj1" fmla="val -7800000"/>
            </a:avLst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B3EF1AF-241C-4686-B062-B0668EDC8D77}"/>
              </a:ext>
            </a:extLst>
          </p:cNvPr>
          <p:cNvGrpSpPr/>
          <p:nvPr/>
        </p:nvGrpSpPr>
        <p:grpSpPr>
          <a:xfrm>
            <a:off x="4103857" y="3224796"/>
            <a:ext cx="738713" cy="738713"/>
            <a:chOff x="4103857" y="3224796"/>
            <a:chExt cx="738713" cy="738713"/>
          </a:xfrm>
        </p:grpSpPr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05C027A1-E0C7-40B8-8523-3E08F49545E2}"/>
                </a:ext>
              </a:extLst>
            </p:cNvPr>
            <p:cNvSpPr/>
            <p:nvPr/>
          </p:nvSpPr>
          <p:spPr bwMode="auto">
            <a:xfrm>
              <a:off x="4103857" y="3224796"/>
              <a:ext cx="738713" cy="73871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42" name="Group 341">
              <a:extLst>
                <a:ext uri="{FF2B5EF4-FFF2-40B4-BE49-F238E27FC236}">
                  <a16:creationId xmlns:a16="http://schemas.microsoft.com/office/drawing/2014/main" id="{BB975DEF-4B8F-4CDC-8748-84A42ADD1D0E}"/>
                </a:ext>
              </a:extLst>
            </p:cNvPr>
            <p:cNvGrpSpPr/>
            <p:nvPr/>
          </p:nvGrpSpPr>
          <p:grpSpPr>
            <a:xfrm>
              <a:off x="4317710" y="3375023"/>
              <a:ext cx="311007" cy="438259"/>
              <a:chOff x="4557362" y="903180"/>
              <a:chExt cx="487138" cy="686461"/>
            </a:xfrm>
            <a:solidFill>
              <a:schemeClr val="bg1"/>
            </a:solidFill>
          </p:grpSpPr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483ED161-FC59-4ABE-9D18-3BCEC711623F}"/>
                  </a:ext>
                </a:extLst>
              </p:cNvPr>
              <p:cNvSpPr/>
              <p:nvPr/>
            </p:nvSpPr>
            <p:spPr>
              <a:xfrm>
                <a:off x="4615939" y="903180"/>
                <a:ext cx="360725" cy="384181"/>
              </a:xfrm>
              <a:custGeom>
                <a:avLst/>
                <a:gdLst>
                  <a:gd name="connsiteX0" fmla="*/ 68565 w 360725"/>
                  <a:gd name="connsiteY0" fmla="*/ 382890 h 384181"/>
                  <a:gd name="connsiteX1" fmla="*/ 160755 w 360725"/>
                  <a:gd name="connsiteY1" fmla="*/ 378749 h 384181"/>
                  <a:gd name="connsiteX2" fmla="*/ 180363 w 360725"/>
                  <a:gd name="connsiteY2" fmla="*/ 381185 h 384181"/>
                  <a:gd name="connsiteX3" fmla="*/ 200579 w 360725"/>
                  <a:gd name="connsiteY3" fmla="*/ 378628 h 384181"/>
                  <a:gd name="connsiteX4" fmla="*/ 360725 w 360725"/>
                  <a:gd name="connsiteY4" fmla="*/ 225301 h 384181"/>
                  <a:gd name="connsiteX5" fmla="*/ 180363 w 360725"/>
                  <a:gd name="connsiteY5" fmla="*/ 0 h 384181"/>
                  <a:gd name="connsiteX6" fmla="*/ 0 w 360725"/>
                  <a:gd name="connsiteY6" fmla="*/ 225301 h 384181"/>
                  <a:gd name="connsiteX7" fmla="*/ 50175 w 360725"/>
                  <a:gd name="connsiteY7" fmla="*/ 377653 h 384181"/>
                  <a:gd name="connsiteX8" fmla="*/ 68565 w 360725"/>
                  <a:gd name="connsiteY8" fmla="*/ 382890 h 384181"/>
                  <a:gd name="connsiteX9" fmla="*/ 39824 w 360725"/>
                  <a:gd name="connsiteY9" fmla="*/ 155032 h 384181"/>
                  <a:gd name="connsiteX10" fmla="*/ 149917 w 360725"/>
                  <a:gd name="connsiteY10" fmla="*/ 142488 h 384181"/>
                  <a:gd name="connsiteX11" fmla="*/ 177562 w 360725"/>
                  <a:gd name="connsiteY11" fmla="*/ 114721 h 384181"/>
                  <a:gd name="connsiteX12" fmla="*/ 180484 w 360725"/>
                  <a:gd name="connsiteY12" fmla="*/ 115208 h 384181"/>
                  <a:gd name="connsiteX13" fmla="*/ 192663 w 360725"/>
                  <a:gd name="connsiteY13" fmla="*/ 118740 h 384181"/>
                  <a:gd name="connsiteX14" fmla="*/ 204232 w 360725"/>
                  <a:gd name="connsiteY14" fmla="*/ 124342 h 384181"/>
                  <a:gd name="connsiteX15" fmla="*/ 214828 w 360725"/>
                  <a:gd name="connsiteY15" fmla="*/ 131284 h 384181"/>
                  <a:gd name="connsiteX16" fmla="*/ 223840 w 360725"/>
                  <a:gd name="connsiteY16" fmla="*/ 139443 h 384181"/>
                  <a:gd name="connsiteX17" fmla="*/ 231024 w 360725"/>
                  <a:gd name="connsiteY17" fmla="*/ 147846 h 384181"/>
                  <a:gd name="connsiteX18" fmla="*/ 236382 w 360725"/>
                  <a:gd name="connsiteY18" fmla="*/ 155762 h 384181"/>
                  <a:gd name="connsiteX19" fmla="*/ 240036 w 360725"/>
                  <a:gd name="connsiteY19" fmla="*/ 162339 h 384181"/>
                  <a:gd name="connsiteX20" fmla="*/ 242957 w 360725"/>
                  <a:gd name="connsiteY20" fmla="*/ 168306 h 384181"/>
                  <a:gd name="connsiteX21" fmla="*/ 241863 w 360725"/>
                  <a:gd name="connsiteY21" fmla="*/ 161730 h 384181"/>
                  <a:gd name="connsiteX22" fmla="*/ 240279 w 360725"/>
                  <a:gd name="connsiteY22" fmla="*/ 154179 h 384181"/>
                  <a:gd name="connsiteX23" fmla="*/ 237235 w 360725"/>
                  <a:gd name="connsiteY23" fmla="*/ 144436 h 384181"/>
                  <a:gd name="connsiteX24" fmla="*/ 232363 w 360725"/>
                  <a:gd name="connsiteY24" fmla="*/ 133354 h 384181"/>
                  <a:gd name="connsiteX25" fmla="*/ 225299 w 360725"/>
                  <a:gd name="connsiteY25" fmla="*/ 121541 h 384181"/>
                  <a:gd name="connsiteX26" fmla="*/ 215799 w 360725"/>
                  <a:gd name="connsiteY26" fmla="*/ 109971 h 384181"/>
                  <a:gd name="connsiteX27" fmla="*/ 204230 w 360725"/>
                  <a:gd name="connsiteY27" fmla="*/ 99254 h 384181"/>
                  <a:gd name="connsiteX28" fmla="*/ 192175 w 360725"/>
                  <a:gd name="connsiteY28" fmla="*/ 91338 h 384181"/>
                  <a:gd name="connsiteX29" fmla="*/ 196679 w 360725"/>
                  <a:gd name="connsiteY29" fmla="*/ 80012 h 384181"/>
                  <a:gd name="connsiteX30" fmla="*/ 239547 w 360725"/>
                  <a:gd name="connsiteY30" fmla="*/ 107779 h 384181"/>
                  <a:gd name="connsiteX31" fmla="*/ 301781 w 360725"/>
                  <a:gd name="connsiteY31" fmla="*/ 170742 h 384181"/>
                  <a:gd name="connsiteX32" fmla="*/ 315299 w 360725"/>
                  <a:gd name="connsiteY32" fmla="*/ 153814 h 384181"/>
                  <a:gd name="connsiteX33" fmla="*/ 318709 w 360725"/>
                  <a:gd name="connsiteY33" fmla="*/ 153935 h 384181"/>
                  <a:gd name="connsiteX34" fmla="*/ 328208 w 360725"/>
                  <a:gd name="connsiteY34" fmla="*/ 161730 h 384181"/>
                  <a:gd name="connsiteX35" fmla="*/ 331131 w 360725"/>
                  <a:gd name="connsiteY35" fmla="*/ 192541 h 384181"/>
                  <a:gd name="connsiteX36" fmla="*/ 306530 w 360725"/>
                  <a:gd name="connsiteY36" fmla="*/ 220795 h 384181"/>
                  <a:gd name="connsiteX37" fmla="*/ 299223 w 360725"/>
                  <a:gd name="connsiteY37" fmla="*/ 221769 h 384181"/>
                  <a:gd name="connsiteX38" fmla="*/ 297276 w 360725"/>
                  <a:gd name="connsiteY38" fmla="*/ 228955 h 384181"/>
                  <a:gd name="connsiteX39" fmla="*/ 180606 w 360725"/>
                  <a:gd name="connsiteY39" fmla="*/ 358411 h 384181"/>
                  <a:gd name="connsiteX40" fmla="*/ 63937 w 360725"/>
                  <a:gd name="connsiteY40" fmla="*/ 228955 h 384181"/>
                  <a:gd name="connsiteX41" fmla="*/ 61988 w 360725"/>
                  <a:gd name="connsiteY41" fmla="*/ 221769 h 384181"/>
                  <a:gd name="connsiteX42" fmla="*/ 54681 w 360725"/>
                  <a:gd name="connsiteY42" fmla="*/ 220795 h 384181"/>
                  <a:gd name="connsiteX43" fmla="*/ 30081 w 360725"/>
                  <a:gd name="connsiteY43" fmla="*/ 192541 h 384181"/>
                  <a:gd name="connsiteX44" fmla="*/ 33004 w 360725"/>
                  <a:gd name="connsiteY44" fmla="*/ 161730 h 384181"/>
                  <a:gd name="connsiteX45" fmla="*/ 39824 w 360725"/>
                  <a:gd name="connsiteY45" fmla="*/ 155032 h 38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0725" h="384181">
                    <a:moveTo>
                      <a:pt x="68565" y="382890"/>
                    </a:moveTo>
                    <a:cubicBezTo>
                      <a:pt x="94505" y="386786"/>
                      <a:pt x="126169" y="380819"/>
                      <a:pt x="160755" y="378749"/>
                    </a:cubicBezTo>
                    <a:cubicBezTo>
                      <a:pt x="167210" y="380210"/>
                      <a:pt x="173665" y="381185"/>
                      <a:pt x="180363" y="381185"/>
                    </a:cubicBezTo>
                    <a:cubicBezTo>
                      <a:pt x="187183" y="381185"/>
                      <a:pt x="193881" y="380210"/>
                      <a:pt x="200579" y="378628"/>
                    </a:cubicBezTo>
                    <a:cubicBezTo>
                      <a:pt x="290578" y="383012"/>
                      <a:pt x="360725" y="408465"/>
                      <a:pt x="360725" y="225301"/>
                    </a:cubicBezTo>
                    <a:cubicBezTo>
                      <a:pt x="360725" y="100959"/>
                      <a:pt x="279982" y="0"/>
                      <a:pt x="180363" y="0"/>
                    </a:cubicBezTo>
                    <a:cubicBezTo>
                      <a:pt x="80743" y="0"/>
                      <a:pt x="0" y="100959"/>
                      <a:pt x="0" y="225301"/>
                    </a:cubicBezTo>
                    <a:cubicBezTo>
                      <a:pt x="0" y="325286"/>
                      <a:pt x="19120" y="364135"/>
                      <a:pt x="50175" y="377653"/>
                    </a:cubicBezTo>
                    <a:cubicBezTo>
                      <a:pt x="55899" y="380333"/>
                      <a:pt x="62110" y="381916"/>
                      <a:pt x="68565" y="382890"/>
                    </a:cubicBezTo>
                    <a:close/>
                    <a:moveTo>
                      <a:pt x="39824" y="155032"/>
                    </a:moveTo>
                    <a:cubicBezTo>
                      <a:pt x="58700" y="181215"/>
                      <a:pt x="107657" y="175613"/>
                      <a:pt x="149917" y="142488"/>
                    </a:cubicBezTo>
                    <a:cubicBezTo>
                      <a:pt x="160634" y="134085"/>
                      <a:pt x="170011" y="124464"/>
                      <a:pt x="177562" y="114721"/>
                    </a:cubicBezTo>
                    <a:cubicBezTo>
                      <a:pt x="178536" y="114843"/>
                      <a:pt x="179510" y="114964"/>
                      <a:pt x="180484" y="115208"/>
                    </a:cubicBezTo>
                    <a:cubicBezTo>
                      <a:pt x="184625" y="115939"/>
                      <a:pt x="188400" y="117400"/>
                      <a:pt x="192663" y="118740"/>
                    </a:cubicBezTo>
                    <a:cubicBezTo>
                      <a:pt x="196439" y="120567"/>
                      <a:pt x="200579" y="122028"/>
                      <a:pt x="204232" y="124342"/>
                    </a:cubicBezTo>
                    <a:cubicBezTo>
                      <a:pt x="208009" y="126290"/>
                      <a:pt x="211418" y="128970"/>
                      <a:pt x="214828" y="131284"/>
                    </a:cubicBezTo>
                    <a:cubicBezTo>
                      <a:pt x="217872" y="133963"/>
                      <a:pt x="221282" y="136520"/>
                      <a:pt x="223840" y="139443"/>
                    </a:cubicBezTo>
                    <a:cubicBezTo>
                      <a:pt x="226518" y="142122"/>
                      <a:pt x="229076" y="145045"/>
                      <a:pt x="231024" y="147846"/>
                    </a:cubicBezTo>
                    <a:cubicBezTo>
                      <a:pt x="233216" y="150526"/>
                      <a:pt x="234800" y="153327"/>
                      <a:pt x="236382" y="155762"/>
                    </a:cubicBezTo>
                    <a:cubicBezTo>
                      <a:pt x="237964" y="158198"/>
                      <a:pt x="239304" y="160390"/>
                      <a:pt x="240036" y="162339"/>
                    </a:cubicBezTo>
                    <a:cubicBezTo>
                      <a:pt x="241863" y="166114"/>
                      <a:pt x="242957" y="168306"/>
                      <a:pt x="242957" y="168306"/>
                    </a:cubicBezTo>
                    <a:cubicBezTo>
                      <a:pt x="242957" y="168306"/>
                      <a:pt x="242592" y="165992"/>
                      <a:pt x="241863" y="161730"/>
                    </a:cubicBezTo>
                    <a:cubicBezTo>
                      <a:pt x="241619" y="159538"/>
                      <a:pt x="241010" y="157102"/>
                      <a:pt x="240279" y="154179"/>
                    </a:cubicBezTo>
                    <a:cubicBezTo>
                      <a:pt x="239547" y="151256"/>
                      <a:pt x="238695" y="147846"/>
                      <a:pt x="237235" y="144436"/>
                    </a:cubicBezTo>
                    <a:cubicBezTo>
                      <a:pt x="236017" y="140905"/>
                      <a:pt x="234312" y="137251"/>
                      <a:pt x="232363" y="133354"/>
                    </a:cubicBezTo>
                    <a:cubicBezTo>
                      <a:pt x="230537" y="129457"/>
                      <a:pt x="227857" y="125681"/>
                      <a:pt x="225299" y="121541"/>
                    </a:cubicBezTo>
                    <a:cubicBezTo>
                      <a:pt x="222254" y="117766"/>
                      <a:pt x="219453" y="113625"/>
                      <a:pt x="215799" y="109971"/>
                    </a:cubicBezTo>
                    <a:cubicBezTo>
                      <a:pt x="212390" y="106074"/>
                      <a:pt x="208249" y="102786"/>
                      <a:pt x="204230" y="99254"/>
                    </a:cubicBezTo>
                    <a:cubicBezTo>
                      <a:pt x="200455" y="96575"/>
                      <a:pt x="196437" y="93652"/>
                      <a:pt x="192175" y="91338"/>
                    </a:cubicBezTo>
                    <a:cubicBezTo>
                      <a:pt x="194001" y="87563"/>
                      <a:pt x="195462" y="83666"/>
                      <a:pt x="196679" y="80012"/>
                    </a:cubicBezTo>
                    <a:cubicBezTo>
                      <a:pt x="211781" y="86832"/>
                      <a:pt x="227248" y="95479"/>
                      <a:pt x="239547" y="107779"/>
                    </a:cubicBezTo>
                    <a:cubicBezTo>
                      <a:pt x="284731" y="152961"/>
                      <a:pt x="266949" y="205450"/>
                      <a:pt x="301781" y="170742"/>
                    </a:cubicBezTo>
                    <a:cubicBezTo>
                      <a:pt x="307261" y="165261"/>
                      <a:pt x="311766" y="159538"/>
                      <a:pt x="315299" y="153814"/>
                    </a:cubicBezTo>
                    <a:cubicBezTo>
                      <a:pt x="316516" y="153814"/>
                      <a:pt x="317734" y="153692"/>
                      <a:pt x="318709" y="153935"/>
                    </a:cubicBezTo>
                    <a:cubicBezTo>
                      <a:pt x="323458" y="155153"/>
                      <a:pt x="326503" y="158807"/>
                      <a:pt x="328208" y="161730"/>
                    </a:cubicBezTo>
                    <a:cubicBezTo>
                      <a:pt x="332957" y="169646"/>
                      <a:pt x="334055" y="181093"/>
                      <a:pt x="331131" y="192541"/>
                    </a:cubicBezTo>
                    <a:cubicBezTo>
                      <a:pt x="326746" y="209591"/>
                      <a:pt x="315542" y="219699"/>
                      <a:pt x="306530" y="220795"/>
                    </a:cubicBezTo>
                    <a:lnTo>
                      <a:pt x="299223" y="221769"/>
                    </a:lnTo>
                    <a:lnTo>
                      <a:pt x="297276" y="228955"/>
                    </a:lnTo>
                    <a:cubicBezTo>
                      <a:pt x="279982" y="291674"/>
                      <a:pt x="233339" y="358411"/>
                      <a:pt x="180606" y="358411"/>
                    </a:cubicBezTo>
                    <a:cubicBezTo>
                      <a:pt x="127874" y="358411"/>
                      <a:pt x="81352" y="291674"/>
                      <a:pt x="63937" y="228955"/>
                    </a:cubicBezTo>
                    <a:lnTo>
                      <a:pt x="61988" y="221769"/>
                    </a:lnTo>
                    <a:lnTo>
                      <a:pt x="54681" y="220795"/>
                    </a:lnTo>
                    <a:cubicBezTo>
                      <a:pt x="45791" y="219577"/>
                      <a:pt x="34465" y="209469"/>
                      <a:pt x="30081" y="192541"/>
                    </a:cubicBezTo>
                    <a:cubicBezTo>
                      <a:pt x="27158" y="181093"/>
                      <a:pt x="28254" y="169646"/>
                      <a:pt x="33004" y="161730"/>
                    </a:cubicBezTo>
                    <a:cubicBezTo>
                      <a:pt x="34100" y="159538"/>
                      <a:pt x="36535" y="156737"/>
                      <a:pt x="39824" y="155032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DEAA32E8-5EB7-4A24-B0B8-3271EE21BBB8}"/>
                  </a:ext>
                </a:extLst>
              </p:cNvPr>
              <p:cNvSpPr/>
              <p:nvPr/>
            </p:nvSpPr>
            <p:spPr>
              <a:xfrm>
                <a:off x="4557362" y="1302510"/>
                <a:ext cx="487138" cy="287131"/>
              </a:xfrm>
              <a:custGeom>
                <a:avLst/>
                <a:gdLst>
                  <a:gd name="connsiteX0" fmla="*/ 374487 w 487137"/>
                  <a:gd name="connsiteY0" fmla="*/ 0 h 255380"/>
                  <a:gd name="connsiteX1" fmla="*/ 322241 w 487137"/>
                  <a:gd name="connsiteY1" fmla="*/ 55654 h 255380"/>
                  <a:gd name="connsiteX2" fmla="*/ 244057 w 487137"/>
                  <a:gd name="connsiteY2" fmla="*/ 97305 h 255380"/>
                  <a:gd name="connsiteX3" fmla="*/ 243934 w 487137"/>
                  <a:gd name="connsiteY3" fmla="*/ 97183 h 255380"/>
                  <a:gd name="connsiteX4" fmla="*/ 243934 w 487137"/>
                  <a:gd name="connsiteY4" fmla="*/ 96816 h 255380"/>
                  <a:gd name="connsiteX5" fmla="*/ 243569 w 487137"/>
                  <a:gd name="connsiteY5" fmla="*/ 97060 h 255380"/>
                  <a:gd name="connsiteX6" fmla="*/ 243203 w 487137"/>
                  <a:gd name="connsiteY6" fmla="*/ 96816 h 255380"/>
                  <a:gd name="connsiteX7" fmla="*/ 243203 w 487137"/>
                  <a:gd name="connsiteY7" fmla="*/ 97183 h 255380"/>
                  <a:gd name="connsiteX8" fmla="*/ 243082 w 487137"/>
                  <a:gd name="connsiteY8" fmla="*/ 97305 h 255380"/>
                  <a:gd name="connsiteX9" fmla="*/ 164896 w 487137"/>
                  <a:gd name="connsiteY9" fmla="*/ 55654 h 255380"/>
                  <a:gd name="connsiteX10" fmla="*/ 112651 w 487137"/>
                  <a:gd name="connsiteY10" fmla="*/ 0 h 255380"/>
                  <a:gd name="connsiteX11" fmla="*/ 0 w 487137"/>
                  <a:gd name="connsiteY11" fmla="*/ 143095 h 255380"/>
                  <a:gd name="connsiteX12" fmla="*/ 0 w 487137"/>
                  <a:gd name="connsiteY12" fmla="*/ 255381 h 255380"/>
                  <a:gd name="connsiteX13" fmla="*/ 243082 w 487137"/>
                  <a:gd name="connsiteY13" fmla="*/ 255381 h 255380"/>
                  <a:gd name="connsiteX14" fmla="*/ 244056 w 487137"/>
                  <a:gd name="connsiteY14" fmla="*/ 255381 h 255380"/>
                  <a:gd name="connsiteX15" fmla="*/ 487138 w 487137"/>
                  <a:gd name="connsiteY15" fmla="*/ 255381 h 255380"/>
                  <a:gd name="connsiteX16" fmla="*/ 487138 w 487137"/>
                  <a:gd name="connsiteY16" fmla="*/ 143095 h 255380"/>
                  <a:gd name="connsiteX17" fmla="*/ 374487 w 487137"/>
                  <a:gd name="connsiteY17" fmla="*/ 0 h 255380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3082 w 487138"/>
                  <a:gd name="connsiteY13" fmla="*/ 255381 h 287131"/>
                  <a:gd name="connsiteX14" fmla="*/ 244056 w 487138"/>
                  <a:gd name="connsiteY14" fmla="*/ 287131 h 287131"/>
                  <a:gd name="connsiteX15" fmla="*/ 487138 w 487138"/>
                  <a:gd name="connsiteY15" fmla="*/ 255381 h 287131"/>
                  <a:gd name="connsiteX16" fmla="*/ 487138 w 487138"/>
                  <a:gd name="connsiteY16" fmla="*/ 143095 h 287131"/>
                  <a:gd name="connsiteX17" fmla="*/ 374487 w 487138"/>
                  <a:gd name="connsiteY17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7138" h="287131">
                    <a:moveTo>
                      <a:pt x="374487" y="0"/>
                    </a:moveTo>
                    <a:cubicBezTo>
                      <a:pt x="360360" y="24112"/>
                      <a:pt x="343919" y="44451"/>
                      <a:pt x="322241" y="55654"/>
                    </a:cubicBezTo>
                    <a:cubicBezTo>
                      <a:pt x="277425" y="78550"/>
                      <a:pt x="244057" y="97305"/>
                      <a:pt x="244057" y="97305"/>
                    </a:cubicBezTo>
                    <a:lnTo>
                      <a:pt x="243934" y="97183"/>
                    </a:lnTo>
                    <a:lnTo>
                      <a:pt x="243934" y="96816"/>
                    </a:lnTo>
                    <a:lnTo>
                      <a:pt x="243569" y="97060"/>
                    </a:lnTo>
                    <a:lnTo>
                      <a:pt x="243203" y="96816"/>
                    </a:lnTo>
                    <a:lnTo>
                      <a:pt x="243203" y="97183"/>
                    </a:lnTo>
                    <a:cubicBezTo>
                      <a:pt x="243163" y="97224"/>
                      <a:pt x="243122" y="97264"/>
                      <a:pt x="243082" y="97305"/>
                    </a:cubicBezTo>
                    <a:cubicBezTo>
                      <a:pt x="243082" y="97305"/>
                      <a:pt x="209835" y="78793"/>
                      <a:pt x="164896" y="55654"/>
                    </a:cubicBezTo>
                    <a:cubicBezTo>
                      <a:pt x="143218" y="44451"/>
                      <a:pt x="126899" y="24112"/>
                      <a:pt x="112651" y="0"/>
                    </a:cubicBezTo>
                    <a:cubicBezTo>
                      <a:pt x="46278" y="27035"/>
                      <a:pt x="0" y="88901"/>
                      <a:pt x="0" y="143095"/>
                    </a:cubicBezTo>
                    <a:lnTo>
                      <a:pt x="0" y="255381"/>
                    </a:lnTo>
                    <a:cubicBezTo>
                      <a:pt x="40676" y="279387"/>
                      <a:pt x="162866" y="287131"/>
                      <a:pt x="244056" y="287131"/>
                    </a:cubicBezTo>
                    <a:cubicBezTo>
                      <a:pt x="325246" y="287131"/>
                      <a:pt x="446624" y="279387"/>
                      <a:pt x="487138" y="255381"/>
                    </a:cubicBezTo>
                    <a:lnTo>
                      <a:pt x="487138" y="143095"/>
                    </a:lnTo>
                    <a:cubicBezTo>
                      <a:pt x="487138" y="89024"/>
                      <a:pt x="440738" y="27036"/>
                      <a:pt x="374487" y="0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80CF364-BDDF-45BB-B0EB-656DFE2B1F89}"/>
              </a:ext>
            </a:extLst>
          </p:cNvPr>
          <p:cNvGrpSpPr/>
          <p:nvPr/>
        </p:nvGrpSpPr>
        <p:grpSpPr>
          <a:xfrm>
            <a:off x="3111903" y="3224796"/>
            <a:ext cx="738713" cy="738713"/>
            <a:chOff x="3111903" y="3224796"/>
            <a:chExt cx="738713" cy="738713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7AFE4905-AACD-4D65-AAD8-CF9BAAE4A146}"/>
                </a:ext>
              </a:extLst>
            </p:cNvPr>
            <p:cNvSpPr/>
            <p:nvPr/>
          </p:nvSpPr>
          <p:spPr bwMode="auto">
            <a:xfrm>
              <a:off x="3111903" y="3224796"/>
              <a:ext cx="738713" cy="73871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grpSp>
          <p:nvGrpSpPr>
            <p:cNvPr id="366" name="Graphic 167">
              <a:extLst>
                <a:ext uri="{FF2B5EF4-FFF2-40B4-BE49-F238E27FC236}">
                  <a16:creationId xmlns:a16="http://schemas.microsoft.com/office/drawing/2014/main" id="{CBB32417-942B-407B-9BE4-A96711487191}"/>
                </a:ext>
              </a:extLst>
            </p:cNvPr>
            <p:cNvGrpSpPr/>
            <p:nvPr/>
          </p:nvGrpSpPr>
          <p:grpSpPr>
            <a:xfrm>
              <a:off x="3284871" y="3365500"/>
              <a:ext cx="392779" cy="457305"/>
              <a:chOff x="1806316" y="2208132"/>
              <a:chExt cx="562404" cy="654796"/>
            </a:xfrm>
            <a:solidFill>
              <a:schemeClr val="bg1"/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D02DC504-FEA1-43AF-8338-9DDDACB0CAFF}"/>
                  </a:ext>
                </a:extLst>
              </p:cNvPr>
              <p:cNvSpPr/>
              <p:nvPr/>
            </p:nvSpPr>
            <p:spPr>
              <a:xfrm>
                <a:off x="1936122" y="2208132"/>
                <a:ext cx="302789" cy="369289"/>
              </a:xfrm>
              <a:custGeom>
                <a:avLst/>
                <a:gdLst>
                  <a:gd name="connsiteX0" fmla="*/ 151395 w 302789"/>
                  <a:gd name="connsiteY0" fmla="*/ 369290 h 369289"/>
                  <a:gd name="connsiteX1" fmla="*/ 302789 w 302789"/>
                  <a:gd name="connsiteY1" fmla="*/ 184643 h 369289"/>
                  <a:gd name="connsiteX2" fmla="*/ 151395 w 302789"/>
                  <a:gd name="connsiteY2" fmla="*/ 0 h 369289"/>
                  <a:gd name="connsiteX3" fmla="*/ 0 w 302789"/>
                  <a:gd name="connsiteY3" fmla="*/ 184645 h 369289"/>
                  <a:gd name="connsiteX4" fmla="*/ 151395 w 302789"/>
                  <a:gd name="connsiteY4" fmla="*/ 369290 h 369289"/>
                  <a:gd name="connsiteX5" fmla="*/ 22627 w 302789"/>
                  <a:gd name="connsiteY5" fmla="*/ 153829 h 369289"/>
                  <a:gd name="connsiteX6" fmla="*/ 105736 w 302789"/>
                  <a:gd name="connsiteY6" fmla="*/ 110549 h 369289"/>
                  <a:gd name="connsiteX7" fmla="*/ 279984 w 302789"/>
                  <a:gd name="connsiteY7" fmla="*/ 149953 h 369289"/>
                  <a:gd name="connsiteX8" fmla="*/ 280752 w 302789"/>
                  <a:gd name="connsiteY8" fmla="*/ 184645 h 369289"/>
                  <a:gd name="connsiteX9" fmla="*/ 229045 w 302789"/>
                  <a:gd name="connsiteY9" fmla="*/ 309665 h 369289"/>
                  <a:gd name="connsiteX10" fmla="*/ 151395 w 302789"/>
                  <a:gd name="connsiteY10" fmla="*/ 347253 h 369289"/>
                  <a:gd name="connsiteX11" fmla="*/ 73744 w 302789"/>
                  <a:gd name="connsiteY11" fmla="*/ 309665 h 369289"/>
                  <a:gd name="connsiteX12" fmla="*/ 22037 w 302789"/>
                  <a:gd name="connsiteY12" fmla="*/ 184645 h 369289"/>
                  <a:gd name="connsiteX13" fmla="*/ 22627 w 302789"/>
                  <a:gd name="connsiteY13" fmla="*/ 153829 h 36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9" h="369289">
                    <a:moveTo>
                      <a:pt x="151395" y="369290"/>
                    </a:moveTo>
                    <a:cubicBezTo>
                      <a:pt x="196572" y="369290"/>
                      <a:pt x="302789" y="314920"/>
                      <a:pt x="302789" y="184643"/>
                    </a:cubicBezTo>
                    <a:cubicBezTo>
                      <a:pt x="302791" y="82667"/>
                      <a:pt x="289025" y="0"/>
                      <a:pt x="151395" y="0"/>
                    </a:cubicBezTo>
                    <a:cubicBezTo>
                      <a:pt x="13766" y="0"/>
                      <a:pt x="0" y="82667"/>
                      <a:pt x="0" y="184645"/>
                    </a:cubicBezTo>
                    <a:cubicBezTo>
                      <a:pt x="0" y="314920"/>
                      <a:pt x="106217" y="369290"/>
                      <a:pt x="151395" y="369290"/>
                    </a:cubicBezTo>
                    <a:close/>
                    <a:moveTo>
                      <a:pt x="22627" y="153829"/>
                    </a:moveTo>
                    <a:cubicBezTo>
                      <a:pt x="33262" y="133262"/>
                      <a:pt x="56265" y="109494"/>
                      <a:pt x="105736" y="110549"/>
                    </a:cubicBezTo>
                    <a:cubicBezTo>
                      <a:pt x="105736" y="110549"/>
                      <a:pt x="135223" y="182072"/>
                      <a:pt x="279984" y="149953"/>
                    </a:cubicBezTo>
                    <a:cubicBezTo>
                      <a:pt x="280568" y="161378"/>
                      <a:pt x="280752" y="173035"/>
                      <a:pt x="280752" y="184645"/>
                    </a:cubicBezTo>
                    <a:cubicBezTo>
                      <a:pt x="280752" y="248324"/>
                      <a:pt x="252634" y="287780"/>
                      <a:pt x="229045" y="309665"/>
                    </a:cubicBezTo>
                    <a:cubicBezTo>
                      <a:pt x="199323" y="337244"/>
                      <a:pt x="166323" y="347253"/>
                      <a:pt x="151395" y="347253"/>
                    </a:cubicBezTo>
                    <a:cubicBezTo>
                      <a:pt x="136466" y="347253"/>
                      <a:pt x="103466" y="337244"/>
                      <a:pt x="73744" y="309665"/>
                    </a:cubicBezTo>
                    <a:cubicBezTo>
                      <a:pt x="50155" y="287780"/>
                      <a:pt x="22037" y="248324"/>
                      <a:pt x="22037" y="184645"/>
                    </a:cubicBezTo>
                    <a:cubicBezTo>
                      <a:pt x="22039" y="174344"/>
                      <a:pt x="22189" y="164007"/>
                      <a:pt x="22627" y="153829"/>
                    </a:cubicBez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CD2944BF-E9BF-444E-A992-65A848A2B247}"/>
                  </a:ext>
                </a:extLst>
              </p:cNvPr>
              <p:cNvSpPr/>
              <p:nvPr/>
            </p:nvSpPr>
            <p:spPr>
              <a:xfrm>
                <a:off x="1806316" y="2560268"/>
                <a:ext cx="562404" cy="302660"/>
              </a:xfrm>
              <a:custGeom>
                <a:avLst/>
                <a:gdLst>
                  <a:gd name="connsiteX0" fmla="*/ 562270 w 562404"/>
                  <a:gd name="connsiteY0" fmla="*/ 206520 h 302660"/>
                  <a:gd name="connsiteX1" fmla="*/ 506713 w 562404"/>
                  <a:gd name="connsiteY1" fmla="*/ 74552 h 302660"/>
                  <a:gd name="connsiteX2" fmla="*/ 376411 w 562404"/>
                  <a:gd name="connsiteY2" fmla="*/ 1553 h 302660"/>
                  <a:gd name="connsiteX3" fmla="*/ 375850 w 562404"/>
                  <a:gd name="connsiteY3" fmla="*/ 1253 h 302660"/>
                  <a:gd name="connsiteX4" fmla="*/ 364295 w 562404"/>
                  <a:gd name="connsiteY4" fmla="*/ 2266 h 302660"/>
                  <a:gd name="connsiteX5" fmla="*/ 308916 w 562404"/>
                  <a:gd name="connsiteY5" fmla="*/ 29015 h 302660"/>
                  <a:gd name="connsiteX6" fmla="*/ 301300 w 562404"/>
                  <a:gd name="connsiteY6" fmla="*/ 35608 h 302660"/>
                  <a:gd name="connsiteX7" fmla="*/ 281201 w 562404"/>
                  <a:gd name="connsiteY7" fmla="*/ 88587 h 302660"/>
                  <a:gd name="connsiteX8" fmla="*/ 261102 w 562404"/>
                  <a:gd name="connsiteY8" fmla="*/ 35608 h 302660"/>
                  <a:gd name="connsiteX9" fmla="*/ 253486 w 562404"/>
                  <a:gd name="connsiteY9" fmla="*/ 29015 h 302660"/>
                  <a:gd name="connsiteX10" fmla="*/ 198107 w 562404"/>
                  <a:gd name="connsiteY10" fmla="*/ 2266 h 302660"/>
                  <a:gd name="connsiteX11" fmla="*/ 186553 w 562404"/>
                  <a:gd name="connsiteY11" fmla="*/ 1253 h 302660"/>
                  <a:gd name="connsiteX12" fmla="*/ 55785 w 562404"/>
                  <a:gd name="connsiteY12" fmla="*/ 74486 h 302660"/>
                  <a:gd name="connsiteX13" fmla="*/ 135 w 562404"/>
                  <a:gd name="connsiteY13" fmla="*/ 206520 h 302660"/>
                  <a:gd name="connsiteX14" fmla="*/ 608 w 562404"/>
                  <a:gd name="connsiteY14" fmla="*/ 211748 h 302660"/>
                  <a:gd name="connsiteX15" fmla="*/ 281201 w 562404"/>
                  <a:gd name="connsiteY15" fmla="*/ 302660 h 302660"/>
                  <a:gd name="connsiteX16" fmla="*/ 561794 w 562404"/>
                  <a:gd name="connsiteY16" fmla="*/ 211748 h 302660"/>
                  <a:gd name="connsiteX17" fmla="*/ 562270 w 562404"/>
                  <a:gd name="connsiteY17" fmla="*/ 206520 h 302660"/>
                  <a:gd name="connsiteX18" fmla="*/ 449114 w 562404"/>
                  <a:gd name="connsiteY18" fmla="*/ 177192 h 302660"/>
                  <a:gd name="connsiteX19" fmla="*/ 401049 w 562404"/>
                  <a:gd name="connsiteY19" fmla="*/ 192173 h 302660"/>
                  <a:gd name="connsiteX20" fmla="*/ 352985 w 562404"/>
                  <a:gd name="connsiteY20" fmla="*/ 177192 h 302660"/>
                  <a:gd name="connsiteX21" fmla="*/ 352985 w 562404"/>
                  <a:gd name="connsiteY21" fmla="*/ 151331 h 302660"/>
                  <a:gd name="connsiteX22" fmla="*/ 449114 w 562404"/>
                  <a:gd name="connsiteY22" fmla="*/ 151331 h 302660"/>
                  <a:gd name="connsiteX23" fmla="*/ 449114 w 562404"/>
                  <a:gd name="connsiteY23" fmla="*/ 177192 h 30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2404" h="302660">
                    <a:moveTo>
                      <a:pt x="562270" y="206520"/>
                    </a:moveTo>
                    <a:cubicBezTo>
                      <a:pt x="554541" y="158458"/>
                      <a:pt x="538628" y="96551"/>
                      <a:pt x="506713" y="74552"/>
                    </a:cubicBezTo>
                    <a:cubicBezTo>
                      <a:pt x="484919" y="59526"/>
                      <a:pt x="408881" y="18901"/>
                      <a:pt x="376411" y="1553"/>
                    </a:cubicBezTo>
                    <a:lnTo>
                      <a:pt x="375850" y="1253"/>
                    </a:lnTo>
                    <a:cubicBezTo>
                      <a:pt x="372138" y="-730"/>
                      <a:pt x="367606" y="-333"/>
                      <a:pt x="364295" y="2266"/>
                    </a:cubicBezTo>
                    <a:cubicBezTo>
                      <a:pt x="347286" y="15620"/>
                      <a:pt x="328654" y="24620"/>
                      <a:pt x="308916" y="29015"/>
                    </a:cubicBezTo>
                    <a:cubicBezTo>
                      <a:pt x="305429" y="29792"/>
                      <a:pt x="302568" y="32270"/>
                      <a:pt x="301300" y="35608"/>
                    </a:cubicBezTo>
                    <a:lnTo>
                      <a:pt x="281201" y="88587"/>
                    </a:lnTo>
                    <a:lnTo>
                      <a:pt x="261102" y="35608"/>
                    </a:lnTo>
                    <a:cubicBezTo>
                      <a:pt x="259835" y="32270"/>
                      <a:pt x="256973" y="29792"/>
                      <a:pt x="253486" y="29015"/>
                    </a:cubicBezTo>
                    <a:cubicBezTo>
                      <a:pt x="233749" y="24620"/>
                      <a:pt x="215116" y="15620"/>
                      <a:pt x="198107" y="2266"/>
                    </a:cubicBezTo>
                    <a:cubicBezTo>
                      <a:pt x="194796" y="-333"/>
                      <a:pt x="190265" y="-732"/>
                      <a:pt x="186553" y="1253"/>
                    </a:cubicBezTo>
                    <a:cubicBezTo>
                      <a:pt x="154469" y="18397"/>
                      <a:pt x="77500" y="59850"/>
                      <a:pt x="55785" y="74486"/>
                    </a:cubicBezTo>
                    <a:cubicBezTo>
                      <a:pt x="19046" y="99237"/>
                      <a:pt x="2981" y="188814"/>
                      <a:pt x="135" y="206520"/>
                    </a:cubicBezTo>
                    <a:cubicBezTo>
                      <a:pt x="-148" y="208276"/>
                      <a:pt x="17" y="210072"/>
                      <a:pt x="608" y="211748"/>
                    </a:cubicBezTo>
                    <a:cubicBezTo>
                      <a:pt x="1923" y="215459"/>
                      <a:pt x="35642" y="302660"/>
                      <a:pt x="281201" y="302660"/>
                    </a:cubicBezTo>
                    <a:cubicBezTo>
                      <a:pt x="526761" y="302660"/>
                      <a:pt x="560479" y="215459"/>
                      <a:pt x="561794" y="211748"/>
                    </a:cubicBezTo>
                    <a:cubicBezTo>
                      <a:pt x="562388" y="210072"/>
                      <a:pt x="562552" y="208274"/>
                      <a:pt x="562270" y="206520"/>
                    </a:cubicBezTo>
                    <a:close/>
                    <a:moveTo>
                      <a:pt x="449114" y="177192"/>
                    </a:moveTo>
                    <a:lnTo>
                      <a:pt x="401049" y="192173"/>
                    </a:lnTo>
                    <a:lnTo>
                      <a:pt x="352985" y="177192"/>
                    </a:lnTo>
                    <a:lnTo>
                      <a:pt x="352985" y="151331"/>
                    </a:lnTo>
                    <a:lnTo>
                      <a:pt x="449114" y="151331"/>
                    </a:lnTo>
                    <a:lnTo>
                      <a:pt x="449114" y="177192"/>
                    </a:ln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4A10EA6-1BD8-4644-AFEE-50B1A808790C}"/>
              </a:ext>
            </a:extLst>
          </p:cNvPr>
          <p:cNvGrpSpPr/>
          <p:nvPr/>
        </p:nvGrpSpPr>
        <p:grpSpPr>
          <a:xfrm>
            <a:off x="2119949" y="3224796"/>
            <a:ext cx="738713" cy="738713"/>
            <a:chOff x="2119949" y="3224796"/>
            <a:chExt cx="738713" cy="738713"/>
          </a:xfrm>
        </p:grpSpPr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3C70FF24-D5D0-4D25-8377-271BAA5EEA04}"/>
                </a:ext>
              </a:extLst>
            </p:cNvPr>
            <p:cNvSpPr/>
            <p:nvPr/>
          </p:nvSpPr>
          <p:spPr bwMode="auto">
            <a:xfrm>
              <a:off x="2119949" y="3224796"/>
              <a:ext cx="738713" cy="7387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grpSp>
          <p:nvGrpSpPr>
            <p:cNvPr id="375" name="Graphic 167">
              <a:extLst>
                <a:ext uri="{FF2B5EF4-FFF2-40B4-BE49-F238E27FC236}">
                  <a16:creationId xmlns:a16="http://schemas.microsoft.com/office/drawing/2014/main" id="{3E93F104-AE20-4FE4-B56E-41B409FCDA86}"/>
                </a:ext>
              </a:extLst>
            </p:cNvPr>
            <p:cNvGrpSpPr/>
            <p:nvPr/>
          </p:nvGrpSpPr>
          <p:grpSpPr>
            <a:xfrm>
              <a:off x="2292917" y="3365500"/>
              <a:ext cx="392779" cy="457305"/>
              <a:chOff x="1806316" y="2208132"/>
              <a:chExt cx="562404" cy="654796"/>
            </a:xfrm>
            <a:solidFill>
              <a:schemeClr val="bg1"/>
            </a:solidFill>
          </p:grpSpPr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B54D8346-AD8B-4B73-A51B-FC7170BADC7B}"/>
                  </a:ext>
                </a:extLst>
              </p:cNvPr>
              <p:cNvSpPr/>
              <p:nvPr/>
            </p:nvSpPr>
            <p:spPr>
              <a:xfrm>
                <a:off x="1936122" y="2208132"/>
                <a:ext cx="302789" cy="369289"/>
              </a:xfrm>
              <a:custGeom>
                <a:avLst/>
                <a:gdLst>
                  <a:gd name="connsiteX0" fmla="*/ 151395 w 302789"/>
                  <a:gd name="connsiteY0" fmla="*/ 369290 h 369289"/>
                  <a:gd name="connsiteX1" fmla="*/ 302789 w 302789"/>
                  <a:gd name="connsiteY1" fmla="*/ 184643 h 369289"/>
                  <a:gd name="connsiteX2" fmla="*/ 151395 w 302789"/>
                  <a:gd name="connsiteY2" fmla="*/ 0 h 369289"/>
                  <a:gd name="connsiteX3" fmla="*/ 0 w 302789"/>
                  <a:gd name="connsiteY3" fmla="*/ 184645 h 369289"/>
                  <a:gd name="connsiteX4" fmla="*/ 151395 w 302789"/>
                  <a:gd name="connsiteY4" fmla="*/ 369290 h 369289"/>
                  <a:gd name="connsiteX5" fmla="*/ 22627 w 302789"/>
                  <a:gd name="connsiteY5" fmla="*/ 153829 h 369289"/>
                  <a:gd name="connsiteX6" fmla="*/ 105736 w 302789"/>
                  <a:gd name="connsiteY6" fmla="*/ 110549 h 369289"/>
                  <a:gd name="connsiteX7" fmla="*/ 279984 w 302789"/>
                  <a:gd name="connsiteY7" fmla="*/ 149953 h 369289"/>
                  <a:gd name="connsiteX8" fmla="*/ 280752 w 302789"/>
                  <a:gd name="connsiteY8" fmla="*/ 184645 h 369289"/>
                  <a:gd name="connsiteX9" fmla="*/ 229045 w 302789"/>
                  <a:gd name="connsiteY9" fmla="*/ 309665 h 369289"/>
                  <a:gd name="connsiteX10" fmla="*/ 151395 w 302789"/>
                  <a:gd name="connsiteY10" fmla="*/ 347253 h 369289"/>
                  <a:gd name="connsiteX11" fmla="*/ 73744 w 302789"/>
                  <a:gd name="connsiteY11" fmla="*/ 309665 h 369289"/>
                  <a:gd name="connsiteX12" fmla="*/ 22037 w 302789"/>
                  <a:gd name="connsiteY12" fmla="*/ 184645 h 369289"/>
                  <a:gd name="connsiteX13" fmla="*/ 22627 w 302789"/>
                  <a:gd name="connsiteY13" fmla="*/ 153829 h 36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9" h="369289">
                    <a:moveTo>
                      <a:pt x="151395" y="369290"/>
                    </a:moveTo>
                    <a:cubicBezTo>
                      <a:pt x="196572" y="369290"/>
                      <a:pt x="302789" y="314920"/>
                      <a:pt x="302789" y="184643"/>
                    </a:cubicBezTo>
                    <a:cubicBezTo>
                      <a:pt x="302791" y="82667"/>
                      <a:pt x="289025" y="0"/>
                      <a:pt x="151395" y="0"/>
                    </a:cubicBezTo>
                    <a:cubicBezTo>
                      <a:pt x="13766" y="0"/>
                      <a:pt x="0" y="82667"/>
                      <a:pt x="0" y="184645"/>
                    </a:cubicBezTo>
                    <a:cubicBezTo>
                      <a:pt x="0" y="314920"/>
                      <a:pt x="106217" y="369290"/>
                      <a:pt x="151395" y="369290"/>
                    </a:cubicBezTo>
                    <a:close/>
                    <a:moveTo>
                      <a:pt x="22627" y="153829"/>
                    </a:moveTo>
                    <a:cubicBezTo>
                      <a:pt x="33262" y="133262"/>
                      <a:pt x="56265" y="109494"/>
                      <a:pt x="105736" y="110549"/>
                    </a:cubicBezTo>
                    <a:cubicBezTo>
                      <a:pt x="105736" y="110549"/>
                      <a:pt x="135223" y="182072"/>
                      <a:pt x="279984" y="149953"/>
                    </a:cubicBezTo>
                    <a:cubicBezTo>
                      <a:pt x="280568" y="161378"/>
                      <a:pt x="280752" y="173035"/>
                      <a:pt x="280752" y="184645"/>
                    </a:cubicBezTo>
                    <a:cubicBezTo>
                      <a:pt x="280752" y="248324"/>
                      <a:pt x="252634" y="287780"/>
                      <a:pt x="229045" y="309665"/>
                    </a:cubicBezTo>
                    <a:cubicBezTo>
                      <a:pt x="199323" y="337244"/>
                      <a:pt x="166323" y="347253"/>
                      <a:pt x="151395" y="347253"/>
                    </a:cubicBezTo>
                    <a:cubicBezTo>
                      <a:pt x="136466" y="347253"/>
                      <a:pt x="103466" y="337244"/>
                      <a:pt x="73744" y="309665"/>
                    </a:cubicBezTo>
                    <a:cubicBezTo>
                      <a:pt x="50155" y="287780"/>
                      <a:pt x="22037" y="248324"/>
                      <a:pt x="22037" y="184645"/>
                    </a:cubicBezTo>
                    <a:cubicBezTo>
                      <a:pt x="22039" y="174344"/>
                      <a:pt x="22189" y="164007"/>
                      <a:pt x="22627" y="153829"/>
                    </a:cubicBez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3A93848E-1DEE-44D6-8CD6-F4FEB7992DE8}"/>
                  </a:ext>
                </a:extLst>
              </p:cNvPr>
              <p:cNvSpPr/>
              <p:nvPr/>
            </p:nvSpPr>
            <p:spPr>
              <a:xfrm>
                <a:off x="1806316" y="2560268"/>
                <a:ext cx="562404" cy="302660"/>
              </a:xfrm>
              <a:custGeom>
                <a:avLst/>
                <a:gdLst>
                  <a:gd name="connsiteX0" fmla="*/ 562270 w 562404"/>
                  <a:gd name="connsiteY0" fmla="*/ 206520 h 302660"/>
                  <a:gd name="connsiteX1" fmla="*/ 506713 w 562404"/>
                  <a:gd name="connsiteY1" fmla="*/ 74552 h 302660"/>
                  <a:gd name="connsiteX2" fmla="*/ 376411 w 562404"/>
                  <a:gd name="connsiteY2" fmla="*/ 1553 h 302660"/>
                  <a:gd name="connsiteX3" fmla="*/ 375850 w 562404"/>
                  <a:gd name="connsiteY3" fmla="*/ 1253 h 302660"/>
                  <a:gd name="connsiteX4" fmla="*/ 364295 w 562404"/>
                  <a:gd name="connsiteY4" fmla="*/ 2266 h 302660"/>
                  <a:gd name="connsiteX5" fmla="*/ 308916 w 562404"/>
                  <a:gd name="connsiteY5" fmla="*/ 29015 h 302660"/>
                  <a:gd name="connsiteX6" fmla="*/ 301300 w 562404"/>
                  <a:gd name="connsiteY6" fmla="*/ 35608 h 302660"/>
                  <a:gd name="connsiteX7" fmla="*/ 281201 w 562404"/>
                  <a:gd name="connsiteY7" fmla="*/ 88587 h 302660"/>
                  <a:gd name="connsiteX8" fmla="*/ 261102 w 562404"/>
                  <a:gd name="connsiteY8" fmla="*/ 35608 h 302660"/>
                  <a:gd name="connsiteX9" fmla="*/ 253486 w 562404"/>
                  <a:gd name="connsiteY9" fmla="*/ 29015 h 302660"/>
                  <a:gd name="connsiteX10" fmla="*/ 198107 w 562404"/>
                  <a:gd name="connsiteY10" fmla="*/ 2266 h 302660"/>
                  <a:gd name="connsiteX11" fmla="*/ 186553 w 562404"/>
                  <a:gd name="connsiteY11" fmla="*/ 1253 h 302660"/>
                  <a:gd name="connsiteX12" fmla="*/ 55785 w 562404"/>
                  <a:gd name="connsiteY12" fmla="*/ 74486 h 302660"/>
                  <a:gd name="connsiteX13" fmla="*/ 135 w 562404"/>
                  <a:gd name="connsiteY13" fmla="*/ 206520 h 302660"/>
                  <a:gd name="connsiteX14" fmla="*/ 608 w 562404"/>
                  <a:gd name="connsiteY14" fmla="*/ 211748 h 302660"/>
                  <a:gd name="connsiteX15" fmla="*/ 281201 w 562404"/>
                  <a:gd name="connsiteY15" fmla="*/ 302660 h 302660"/>
                  <a:gd name="connsiteX16" fmla="*/ 561794 w 562404"/>
                  <a:gd name="connsiteY16" fmla="*/ 211748 h 302660"/>
                  <a:gd name="connsiteX17" fmla="*/ 562270 w 562404"/>
                  <a:gd name="connsiteY17" fmla="*/ 206520 h 302660"/>
                  <a:gd name="connsiteX18" fmla="*/ 449114 w 562404"/>
                  <a:gd name="connsiteY18" fmla="*/ 177192 h 302660"/>
                  <a:gd name="connsiteX19" fmla="*/ 401049 w 562404"/>
                  <a:gd name="connsiteY19" fmla="*/ 192173 h 302660"/>
                  <a:gd name="connsiteX20" fmla="*/ 352985 w 562404"/>
                  <a:gd name="connsiteY20" fmla="*/ 177192 h 302660"/>
                  <a:gd name="connsiteX21" fmla="*/ 352985 w 562404"/>
                  <a:gd name="connsiteY21" fmla="*/ 151331 h 302660"/>
                  <a:gd name="connsiteX22" fmla="*/ 449114 w 562404"/>
                  <a:gd name="connsiteY22" fmla="*/ 151331 h 302660"/>
                  <a:gd name="connsiteX23" fmla="*/ 449114 w 562404"/>
                  <a:gd name="connsiteY23" fmla="*/ 177192 h 30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2404" h="302660">
                    <a:moveTo>
                      <a:pt x="562270" y="206520"/>
                    </a:moveTo>
                    <a:cubicBezTo>
                      <a:pt x="554541" y="158458"/>
                      <a:pt x="538628" y="96551"/>
                      <a:pt x="506713" y="74552"/>
                    </a:cubicBezTo>
                    <a:cubicBezTo>
                      <a:pt x="484919" y="59526"/>
                      <a:pt x="408881" y="18901"/>
                      <a:pt x="376411" y="1553"/>
                    </a:cubicBezTo>
                    <a:lnTo>
                      <a:pt x="375850" y="1253"/>
                    </a:lnTo>
                    <a:cubicBezTo>
                      <a:pt x="372138" y="-730"/>
                      <a:pt x="367606" y="-333"/>
                      <a:pt x="364295" y="2266"/>
                    </a:cubicBezTo>
                    <a:cubicBezTo>
                      <a:pt x="347286" y="15620"/>
                      <a:pt x="328654" y="24620"/>
                      <a:pt x="308916" y="29015"/>
                    </a:cubicBezTo>
                    <a:cubicBezTo>
                      <a:pt x="305429" y="29792"/>
                      <a:pt x="302568" y="32270"/>
                      <a:pt x="301300" y="35608"/>
                    </a:cubicBezTo>
                    <a:lnTo>
                      <a:pt x="281201" y="88587"/>
                    </a:lnTo>
                    <a:lnTo>
                      <a:pt x="261102" y="35608"/>
                    </a:lnTo>
                    <a:cubicBezTo>
                      <a:pt x="259835" y="32270"/>
                      <a:pt x="256973" y="29792"/>
                      <a:pt x="253486" y="29015"/>
                    </a:cubicBezTo>
                    <a:cubicBezTo>
                      <a:pt x="233749" y="24620"/>
                      <a:pt x="215116" y="15620"/>
                      <a:pt x="198107" y="2266"/>
                    </a:cubicBezTo>
                    <a:cubicBezTo>
                      <a:pt x="194796" y="-333"/>
                      <a:pt x="190265" y="-732"/>
                      <a:pt x="186553" y="1253"/>
                    </a:cubicBezTo>
                    <a:cubicBezTo>
                      <a:pt x="154469" y="18397"/>
                      <a:pt x="77500" y="59850"/>
                      <a:pt x="55785" y="74486"/>
                    </a:cubicBezTo>
                    <a:cubicBezTo>
                      <a:pt x="19046" y="99237"/>
                      <a:pt x="2981" y="188814"/>
                      <a:pt x="135" y="206520"/>
                    </a:cubicBezTo>
                    <a:cubicBezTo>
                      <a:pt x="-148" y="208276"/>
                      <a:pt x="17" y="210072"/>
                      <a:pt x="608" y="211748"/>
                    </a:cubicBezTo>
                    <a:cubicBezTo>
                      <a:pt x="1923" y="215459"/>
                      <a:pt x="35642" y="302660"/>
                      <a:pt x="281201" y="302660"/>
                    </a:cubicBezTo>
                    <a:cubicBezTo>
                      <a:pt x="526761" y="302660"/>
                      <a:pt x="560479" y="215459"/>
                      <a:pt x="561794" y="211748"/>
                    </a:cubicBezTo>
                    <a:cubicBezTo>
                      <a:pt x="562388" y="210072"/>
                      <a:pt x="562552" y="208274"/>
                      <a:pt x="562270" y="206520"/>
                    </a:cubicBezTo>
                    <a:close/>
                    <a:moveTo>
                      <a:pt x="449114" y="177192"/>
                    </a:moveTo>
                    <a:lnTo>
                      <a:pt x="401049" y="192173"/>
                    </a:lnTo>
                    <a:lnTo>
                      <a:pt x="352985" y="177192"/>
                    </a:lnTo>
                    <a:lnTo>
                      <a:pt x="352985" y="151331"/>
                    </a:lnTo>
                    <a:lnTo>
                      <a:pt x="449114" y="151331"/>
                    </a:lnTo>
                    <a:lnTo>
                      <a:pt x="449114" y="177192"/>
                    </a:ln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0F20A81-95BE-4EC2-82C7-B70218247BCE}"/>
              </a:ext>
            </a:extLst>
          </p:cNvPr>
          <p:cNvGrpSpPr/>
          <p:nvPr/>
        </p:nvGrpSpPr>
        <p:grpSpPr>
          <a:xfrm>
            <a:off x="1686000" y="4345869"/>
            <a:ext cx="674416" cy="674416"/>
            <a:chOff x="1686000" y="4345869"/>
            <a:chExt cx="674416" cy="674416"/>
          </a:xfrm>
        </p:grpSpPr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A96A5A19-2AFD-4679-8B71-1DB5589A1FBA}"/>
                </a:ext>
              </a:extLst>
            </p:cNvPr>
            <p:cNvSpPr/>
            <p:nvPr/>
          </p:nvSpPr>
          <p:spPr bwMode="auto">
            <a:xfrm>
              <a:off x="1686000" y="4345869"/>
              <a:ext cx="674416" cy="67441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99" name="Graphic 167">
              <a:extLst>
                <a:ext uri="{FF2B5EF4-FFF2-40B4-BE49-F238E27FC236}">
                  <a16:creationId xmlns:a16="http://schemas.microsoft.com/office/drawing/2014/main" id="{33940E33-6E1A-424F-B37A-CE76D393C2F7}"/>
                </a:ext>
              </a:extLst>
            </p:cNvPr>
            <p:cNvGrpSpPr/>
            <p:nvPr/>
          </p:nvGrpSpPr>
          <p:grpSpPr>
            <a:xfrm>
              <a:off x="1826819" y="4454425"/>
              <a:ext cx="392779" cy="457305"/>
              <a:chOff x="1806316" y="2208132"/>
              <a:chExt cx="562404" cy="654796"/>
            </a:xfrm>
            <a:solidFill>
              <a:schemeClr val="bg1"/>
            </a:solidFill>
          </p:grpSpPr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6A5834B4-4C31-46B8-AC67-1300EC4164F8}"/>
                  </a:ext>
                </a:extLst>
              </p:cNvPr>
              <p:cNvSpPr/>
              <p:nvPr/>
            </p:nvSpPr>
            <p:spPr>
              <a:xfrm>
                <a:off x="1936122" y="2208132"/>
                <a:ext cx="302789" cy="369289"/>
              </a:xfrm>
              <a:custGeom>
                <a:avLst/>
                <a:gdLst>
                  <a:gd name="connsiteX0" fmla="*/ 151395 w 302789"/>
                  <a:gd name="connsiteY0" fmla="*/ 369290 h 369289"/>
                  <a:gd name="connsiteX1" fmla="*/ 302789 w 302789"/>
                  <a:gd name="connsiteY1" fmla="*/ 184643 h 369289"/>
                  <a:gd name="connsiteX2" fmla="*/ 151395 w 302789"/>
                  <a:gd name="connsiteY2" fmla="*/ 0 h 369289"/>
                  <a:gd name="connsiteX3" fmla="*/ 0 w 302789"/>
                  <a:gd name="connsiteY3" fmla="*/ 184645 h 369289"/>
                  <a:gd name="connsiteX4" fmla="*/ 151395 w 302789"/>
                  <a:gd name="connsiteY4" fmla="*/ 369290 h 369289"/>
                  <a:gd name="connsiteX5" fmla="*/ 22627 w 302789"/>
                  <a:gd name="connsiteY5" fmla="*/ 153829 h 369289"/>
                  <a:gd name="connsiteX6" fmla="*/ 105736 w 302789"/>
                  <a:gd name="connsiteY6" fmla="*/ 110549 h 369289"/>
                  <a:gd name="connsiteX7" fmla="*/ 279984 w 302789"/>
                  <a:gd name="connsiteY7" fmla="*/ 149953 h 369289"/>
                  <a:gd name="connsiteX8" fmla="*/ 280752 w 302789"/>
                  <a:gd name="connsiteY8" fmla="*/ 184645 h 369289"/>
                  <a:gd name="connsiteX9" fmla="*/ 229045 w 302789"/>
                  <a:gd name="connsiteY9" fmla="*/ 309665 h 369289"/>
                  <a:gd name="connsiteX10" fmla="*/ 151395 w 302789"/>
                  <a:gd name="connsiteY10" fmla="*/ 347253 h 369289"/>
                  <a:gd name="connsiteX11" fmla="*/ 73744 w 302789"/>
                  <a:gd name="connsiteY11" fmla="*/ 309665 h 369289"/>
                  <a:gd name="connsiteX12" fmla="*/ 22037 w 302789"/>
                  <a:gd name="connsiteY12" fmla="*/ 184645 h 369289"/>
                  <a:gd name="connsiteX13" fmla="*/ 22627 w 302789"/>
                  <a:gd name="connsiteY13" fmla="*/ 153829 h 36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9" h="369289">
                    <a:moveTo>
                      <a:pt x="151395" y="369290"/>
                    </a:moveTo>
                    <a:cubicBezTo>
                      <a:pt x="196572" y="369290"/>
                      <a:pt x="302789" y="314920"/>
                      <a:pt x="302789" y="184643"/>
                    </a:cubicBezTo>
                    <a:cubicBezTo>
                      <a:pt x="302791" y="82667"/>
                      <a:pt x="289025" y="0"/>
                      <a:pt x="151395" y="0"/>
                    </a:cubicBezTo>
                    <a:cubicBezTo>
                      <a:pt x="13766" y="0"/>
                      <a:pt x="0" y="82667"/>
                      <a:pt x="0" y="184645"/>
                    </a:cubicBezTo>
                    <a:cubicBezTo>
                      <a:pt x="0" y="314920"/>
                      <a:pt x="106217" y="369290"/>
                      <a:pt x="151395" y="369290"/>
                    </a:cubicBezTo>
                    <a:close/>
                    <a:moveTo>
                      <a:pt x="22627" y="153829"/>
                    </a:moveTo>
                    <a:cubicBezTo>
                      <a:pt x="33262" y="133262"/>
                      <a:pt x="56265" y="109494"/>
                      <a:pt x="105736" y="110549"/>
                    </a:cubicBezTo>
                    <a:cubicBezTo>
                      <a:pt x="105736" y="110549"/>
                      <a:pt x="135223" y="182072"/>
                      <a:pt x="279984" y="149953"/>
                    </a:cubicBezTo>
                    <a:cubicBezTo>
                      <a:pt x="280568" y="161378"/>
                      <a:pt x="280752" y="173035"/>
                      <a:pt x="280752" y="184645"/>
                    </a:cubicBezTo>
                    <a:cubicBezTo>
                      <a:pt x="280752" y="248324"/>
                      <a:pt x="252634" y="287780"/>
                      <a:pt x="229045" y="309665"/>
                    </a:cubicBezTo>
                    <a:cubicBezTo>
                      <a:pt x="199323" y="337244"/>
                      <a:pt x="166323" y="347253"/>
                      <a:pt x="151395" y="347253"/>
                    </a:cubicBezTo>
                    <a:cubicBezTo>
                      <a:pt x="136466" y="347253"/>
                      <a:pt x="103466" y="337244"/>
                      <a:pt x="73744" y="309665"/>
                    </a:cubicBezTo>
                    <a:cubicBezTo>
                      <a:pt x="50155" y="287780"/>
                      <a:pt x="22037" y="248324"/>
                      <a:pt x="22037" y="184645"/>
                    </a:cubicBezTo>
                    <a:cubicBezTo>
                      <a:pt x="22039" y="174344"/>
                      <a:pt x="22189" y="164007"/>
                      <a:pt x="22627" y="153829"/>
                    </a:cubicBez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DD99DEBF-D3B4-466A-BE96-C1D8578DF2AF}"/>
                  </a:ext>
                </a:extLst>
              </p:cNvPr>
              <p:cNvSpPr/>
              <p:nvPr/>
            </p:nvSpPr>
            <p:spPr>
              <a:xfrm>
                <a:off x="1806316" y="2560268"/>
                <a:ext cx="562404" cy="302660"/>
              </a:xfrm>
              <a:custGeom>
                <a:avLst/>
                <a:gdLst>
                  <a:gd name="connsiteX0" fmla="*/ 562270 w 562404"/>
                  <a:gd name="connsiteY0" fmla="*/ 206520 h 302660"/>
                  <a:gd name="connsiteX1" fmla="*/ 506713 w 562404"/>
                  <a:gd name="connsiteY1" fmla="*/ 74552 h 302660"/>
                  <a:gd name="connsiteX2" fmla="*/ 376411 w 562404"/>
                  <a:gd name="connsiteY2" fmla="*/ 1553 h 302660"/>
                  <a:gd name="connsiteX3" fmla="*/ 375850 w 562404"/>
                  <a:gd name="connsiteY3" fmla="*/ 1253 h 302660"/>
                  <a:gd name="connsiteX4" fmla="*/ 364295 w 562404"/>
                  <a:gd name="connsiteY4" fmla="*/ 2266 h 302660"/>
                  <a:gd name="connsiteX5" fmla="*/ 308916 w 562404"/>
                  <a:gd name="connsiteY5" fmla="*/ 29015 h 302660"/>
                  <a:gd name="connsiteX6" fmla="*/ 301300 w 562404"/>
                  <a:gd name="connsiteY6" fmla="*/ 35608 h 302660"/>
                  <a:gd name="connsiteX7" fmla="*/ 281201 w 562404"/>
                  <a:gd name="connsiteY7" fmla="*/ 88587 h 302660"/>
                  <a:gd name="connsiteX8" fmla="*/ 261102 w 562404"/>
                  <a:gd name="connsiteY8" fmla="*/ 35608 h 302660"/>
                  <a:gd name="connsiteX9" fmla="*/ 253486 w 562404"/>
                  <a:gd name="connsiteY9" fmla="*/ 29015 h 302660"/>
                  <a:gd name="connsiteX10" fmla="*/ 198107 w 562404"/>
                  <a:gd name="connsiteY10" fmla="*/ 2266 h 302660"/>
                  <a:gd name="connsiteX11" fmla="*/ 186553 w 562404"/>
                  <a:gd name="connsiteY11" fmla="*/ 1253 h 302660"/>
                  <a:gd name="connsiteX12" fmla="*/ 55785 w 562404"/>
                  <a:gd name="connsiteY12" fmla="*/ 74486 h 302660"/>
                  <a:gd name="connsiteX13" fmla="*/ 135 w 562404"/>
                  <a:gd name="connsiteY13" fmla="*/ 206520 h 302660"/>
                  <a:gd name="connsiteX14" fmla="*/ 608 w 562404"/>
                  <a:gd name="connsiteY14" fmla="*/ 211748 h 302660"/>
                  <a:gd name="connsiteX15" fmla="*/ 281201 w 562404"/>
                  <a:gd name="connsiteY15" fmla="*/ 302660 h 302660"/>
                  <a:gd name="connsiteX16" fmla="*/ 561794 w 562404"/>
                  <a:gd name="connsiteY16" fmla="*/ 211748 h 302660"/>
                  <a:gd name="connsiteX17" fmla="*/ 562270 w 562404"/>
                  <a:gd name="connsiteY17" fmla="*/ 206520 h 302660"/>
                  <a:gd name="connsiteX18" fmla="*/ 449114 w 562404"/>
                  <a:gd name="connsiteY18" fmla="*/ 177192 h 302660"/>
                  <a:gd name="connsiteX19" fmla="*/ 401049 w 562404"/>
                  <a:gd name="connsiteY19" fmla="*/ 192173 h 302660"/>
                  <a:gd name="connsiteX20" fmla="*/ 352985 w 562404"/>
                  <a:gd name="connsiteY20" fmla="*/ 177192 h 302660"/>
                  <a:gd name="connsiteX21" fmla="*/ 352985 w 562404"/>
                  <a:gd name="connsiteY21" fmla="*/ 151331 h 302660"/>
                  <a:gd name="connsiteX22" fmla="*/ 449114 w 562404"/>
                  <a:gd name="connsiteY22" fmla="*/ 151331 h 302660"/>
                  <a:gd name="connsiteX23" fmla="*/ 449114 w 562404"/>
                  <a:gd name="connsiteY23" fmla="*/ 177192 h 30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2404" h="302660">
                    <a:moveTo>
                      <a:pt x="562270" y="206520"/>
                    </a:moveTo>
                    <a:cubicBezTo>
                      <a:pt x="554541" y="158458"/>
                      <a:pt x="538628" y="96551"/>
                      <a:pt x="506713" y="74552"/>
                    </a:cubicBezTo>
                    <a:cubicBezTo>
                      <a:pt x="484919" y="59526"/>
                      <a:pt x="408881" y="18901"/>
                      <a:pt x="376411" y="1553"/>
                    </a:cubicBezTo>
                    <a:lnTo>
                      <a:pt x="375850" y="1253"/>
                    </a:lnTo>
                    <a:cubicBezTo>
                      <a:pt x="372138" y="-730"/>
                      <a:pt x="367606" y="-333"/>
                      <a:pt x="364295" y="2266"/>
                    </a:cubicBezTo>
                    <a:cubicBezTo>
                      <a:pt x="347286" y="15620"/>
                      <a:pt x="328654" y="24620"/>
                      <a:pt x="308916" y="29015"/>
                    </a:cubicBezTo>
                    <a:cubicBezTo>
                      <a:pt x="305429" y="29792"/>
                      <a:pt x="302568" y="32270"/>
                      <a:pt x="301300" y="35608"/>
                    </a:cubicBezTo>
                    <a:lnTo>
                      <a:pt x="281201" y="88587"/>
                    </a:lnTo>
                    <a:lnTo>
                      <a:pt x="261102" y="35608"/>
                    </a:lnTo>
                    <a:cubicBezTo>
                      <a:pt x="259835" y="32270"/>
                      <a:pt x="256973" y="29792"/>
                      <a:pt x="253486" y="29015"/>
                    </a:cubicBezTo>
                    <a:cubicBezTo>
                      <a:pt x="233749" y="24620"/>
                      <a:pt x="215116" y="15620"/>
                      <a:pt x="198107" y="2266"/>
                    </a:cubicBezTo>
                    <a:cubicBezTo>
                      <a:pt x="194796" y="-333"/>
                      <a:pt x="190265" y="-732"/>
                      <a:pt x="186553" y="1253"/>
                    </a:cubicBezTo>
                    <a:cubicBezTo>
                      <a:pt x="154469" y="18397"/>
                      <a:pt x="77500" y="59850"/>
                      <a:pt x="55785" y="74486"/>
                    </a:cubicBezTo>
                    <a:cubicBezTo>
                      <a:pt x="19046" y="99237"/>
                      <a:pt x="2981" y="188814"/>
                      <a:pt x="135" y="206520"/>
                    </a:cubicBezTo>
                    <a:cubicBezTo>
                      <a:pt x="-148" y="208276"/>
                      <a:pt x="17" y="210072"/>
                      <a:pt x="608" y="211748"/>
                    </a:cubicBezTo>
                    <a:cubicBezTo>
                      <a:pt x="1923" y="215459"/>
                      <a:pt x="35642" y="302660"/>
                      <a:pt x="281201" y="302660"/>
                    </a:cubicBezTo>
                    <a:cubicBezTo>
                      <a:pt x="526761" y="302660"/>
                      <a:pt x="560479" y="215459"/>
                      <a:pt x="561794" y="211748"/>
                    </a:cubicBezTo>
                    <a:cubicBezTo>
                      <a:pt x="562388" y="210072"/>
                      <a:pt x="562552" y="208274"/>
                      <a:pt x="562270" y="206520"/>
                    </a:cubicBezTo>
                    <a:close/>
                    <a:moveTo>
                      <a:pt x="449114" y="177192"/>
                    </a:moveTo>
                    <a:lnTo>
                      <a:pt x="401049" y="192173"/>
                    </a:lnTo>
                    <a:lnTo>
                      <a:pt x="352985" y="177192"/>
                    </a:lnTo>
                    <a:lnTo>
                      <a:pt x="352985" y="151331"/>
                    </a:lnTo>
                    <a:lnTo>
                      <a:pt x="449114" y="151331"/>
                    </a:lnTo>
                    <a:lnTo>
                      <a:pt x="449114" y="177192"/>
                    </a:ln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cxnSp>
        <p:nvCxnSpPr>
          <p:cNvPr id="12" name="Connector: Elbow 11">
            <a:extLst>
              <a:ext uri="{FF2B5EF4-FFF2-40B4-BE49-F238E27FC236}">
                <a16:creationId xmlns:a16="http://schemas.microsoft.com/office/drawing/2014/main" id="{16C8C84E-9E6A-4177-8D00-399967E2E2C3}"/>
              </a:ext>
            </a:extLst>
          </p:cNvPr>
          <p:cNvCxnSpPr>
            <a:cxnSpLocks/>
          </p:cNvCxnSpPr>
          <p:nvPr/>
        </p:nvCxnSpPr>
        <p:spPr>
          <a:xfrm rot="16200000" flipH="1">
            <a:off x="3972324" y="4841668"/>
            <a:ext cx="13247" cy="979620"/>
          </a:xfrm>
          <a:prstGeom prst="bentConnector3">
            <a:avLst>
              <a:gd name="adj1" fmla="val -5030592"/>
            </a:avLst>
          </a:prstGeom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Group 66">
            <a:extLst>
              <a:ext uri="{FF2B5EF4-FFF2-40B4-BE49-F238E27FC236}">
                <a16:creationId xmlns:a16="http://schemas.microsoft.com/office/drawing/2014/main" id="{E96810CF-7312-4DF5-AA07-0ED6D05DCDC1}"/>
              </a:ext>
            </a:extLst>
          </p:cNvPr>
          <p:cNvGrpSpPr/>
          <p:nvPr/>
        </p:nvGrpSpPr>
        <p:grpSpPr>
          <a:xfrm>
            <a:off x="4663767" y="4473617"/>
            <a:ext cx="3055144" cy="871148"/>
            <a:chOff x="4663767" y="4473617"/>
            <a:chExt cx="3055144" cy="871148"/>
          </a:xfrm>
        </p:grpSpPr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A9D3DE07-A689-4D56-941F-793F694203E2}"/>
                </a:ext>
              </a:extLst>
            </p:cNvPr>
            <p:cNvSpPr/>
            <p:nvPr/>
          </p:nvSpPr>
          <p:spPr bwMode="auto">
            <a:xfrm>
              <a:off x="4884807" y="4921743"/>
              <a:ext cx="2613064" cy="423022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600"/>
            </a:p>
          </p:txBody>
        </p:sp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FE682A54-45DF-433F-B35D-310279117A2B}"/>
                </a:ext>
              </a:extLst>
            </p:cNvPr>
            <p:cNvSpPr/>
            <p:nvPr/>
          </p:nvSpPr>
          <p:spPr bwMode="auto">
            <a:xfrm>
              <a:off x="4663767" y="4473617"/>
              <a:ext cx="3055144" cy="423022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600"/>
            </a:p>
          </p:txBody>
        </p: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39D10D33-9FD7-4390-A9FC-E5A3346D9966}"/>
              </a:ext>
            </a:extLst>
          </p:cNvPr>
          <p:cNvSpPr txBox="1"/>
          <p:nvPr/>
        </p:nvSpPr>
        <p:spPr>
          <a:xfrm>
            <a:off x="4961713" y="4971609"/>
            <a:ext cx="2459253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i="1" dirty="0">
                <a:solidFill>
                  <a:srgbClr val="000000"/>
                </a:solidFill>
              </a:rPr>
              <a:t>Who have you infected with?</a:t>
            </a:r>
            <a:endParaRPr lang="en-US" sz="1200" i="1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779DD55F-ED52-4D2D-A544-8C6FA7CA1D37}"/>
              </a:ext>
            </a:extLst>
          </p:cNvPr>
          <p:cNvSpPr txBox="1"/>
          <p:nvPr/>
        </p:nvSpPr>
        <p:spPr>
          <a:xfrm>
            <a:off x="5193822" y="5457059"/>
            <a:ext cx="199503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i="1" dirty="0">
                <a:solidFill>
                  <a:srgbClr val="000000"/>
                </a:solidFill>
              </a:rPr>
              <a:t>Where have you been?</a:t>
            </a:r>
            <a:endParaRPr lang="en-US" sz="1200" i="1" dirty="0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28CEE1F9-B4FB-4828-B5F4-E6943D6FC6A2}"/>
              </a:ext>
            </a:extLst>
          </p:cNvPr>
          <p:cNvSpPr txBox="1"/>
          <p:nvPr/>
        </p:nvSpPr>
        <p:spPr>
          <a:xfrm>
            <a:off x="4888695" y="4523483"/>
            <a:ext cx="2605289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i="1" dirty="0">
                <a:solidFill>
                  <a:srgbClr val="000000"/>
                </a:solidFill>
              </a:rPr>
              <a:t>What precautions did you take?</a:t>
            </a:r>
            <a:endParaRPr lang="en-US" sz="1200" i="1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D0F0449-5D7C-435B-9AF2-5BEBF6A01429}"/>
              </a:ext>
            </a:extLst>
          </p:cNvPr>
          <p:cNvGrpSpPr/>
          <p:nvPr/>
        </p:nvGrpSpPr>
        <p:grpSpPr>
          <a:xfrm>
            <a:off x="3215296" y="5222402"/>
            <a:ext cx="552648" cy="552648"/>
            <a:chOff x="3215296" y="5222402"/>
            <a:chExt cx="552648" cy="552648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0850AEF6-D637-4C3F-A07A-FB86DDBBECCD}"/>
                </a:ext>
              </a:extLst>
            </p:cNvPr>
            <p:cNvSpPr/>
            <p:nvPr/>
          </p:nvSpPr>
          <p:spPr bwMode="auto">
            <a:xfrm>
              <a:off x="3215296" y="5222402"/>
              <a:ext cx="552648" cy="55264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5FB3B4B4-5450-4D27-B807-249B225C7DCE}"/>
                </a:ext>
              </a:extLst>
            </p:cNvPr>
            <p:cNvGrpSpPr/>
            <p:nvPr/>
          </p:nvGrpSpPr>
          <p:grpSpPr>
            <a:xfrm>
              <a:off x="3362851" y="5317270"/>
              <a:ext cx="257539" cy="362913"/>
              <a:chOff x="4557362" y="903180"/>
              <a:chExt cx="487138" cy="686461"/>
            </a:xfrm>
            <a:solidFill>
              <a:schemeClr val="bg1"/>
            </a:solidFill>
          </p:grpSpPr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CD22CC74-0935-4BB9-86AB-DA2D09986E3B}"/>
                  </a:ext>
                </a:extLst>
              </p:cNvPr>
              <p:cNvSpPr/>
              <p:nvPr/>
            </p:nvSpPr>
            <p:spPr>
              <a:xfrm>
                <a:off x="4615939" y="903180"/>
                <a:ext cx="360725" cy="384181"/>
              </a:xfrm>
              <a:custGeom>
                <a:avLst/>
                <a:gdLst>
                  <a:gd name="connsiteX0" fmla="*/ 68565 w 360725"/>
                  <a:gd name="connsiteY0" fmla="*/ 382890 h 384181"/>
                  <a:gd name="connsiteX1" fmla="*/ 160755 w 360725"/>
                  <a:gd name="connsiteY1" fmla="*/ 378749 h 384181"/>
                  <a:gd name="connsiteX2" fmla="*/ 180363 w 360725"/>
                  <a:gd name="connsiteY2" fmla="*/ 381185 h 384181"/>
                  <a:gd name="connsiteX3" fmla="*/ 200579 w 360725"/>
                  <a:gd name="connsiteY3" fmla="*/ 378628 h 384181"/>
                  <a:gd name="connsiteX4" fmla="*/ 360725 w 360725"/>
                  <a:gd name="connsiteY4" fmla="*/ 225301 h 384181"/>
                  <a:gd name="connsiteX5" fmla="*/ 180363 w 360725"/>
                  <a:gd name="connsiteY5" fmla="*/ 0 h 384181"/>
                  <a:gd name="connsiteX6" fmla="*/ 0 w 360725"/>
                  <a:gd name="connsiteY6" fmla="*/ 225301 h 384181"/>
                  <a:gd name="connsiteX7" fmla="*/ 50175 w 360725"/>
                  <a:gd name="connsiteY7" fmla="*/ 377653 h 384181"/>
                  <a:gd name="connsiteX8" fmla="*/ 68565 w 360725"/>
                  <a:gd name="connsiteY8" fmla="*/ 382890 h 384181"/>
                  <a:gd name="connsiteX9" fmla="*/ 39824 w 360725"/>
                  <a:gd name="connsiteY9" fmla="*/ 155032 h 384181"/>
                  <a:gd name="connsiteX10" fmla="*/ 149917 w 360725"/>
                  <a:gd name="connsiteY10" fmla="*/ 142488 h 384181"/>
                  <a:gd name="connsiteX11" fmla="*/ 177562 w 360725"/>
                  <a:gd name="connsiteY11" fmla="*/ 114721 h 384181"/>
                  <a:gd name="connsiteX12" fmla="*/ 180484 w 360725"/>
                  <a:gd name="connsiteY12" fmla="*/ 115208 h 384181"/>
                  <a:gd name="connsiteX13" fmla="*/ 192663 w 360725"/>
                  <a:gd name="connsiteY13" fmla="*/ 118740 h 384181"/>
                  <a:gd name="connsiteX14" fmla="*/ 204232 w 360725"/>
                  <a:gd name="connsiteY14" fmla="*/ 124342 h 384181"/>
                  <a:gd name="connsiteX15" fmla="*/ 214828 w 360725"/>
                  <a:gd name="connsiteY15" fmla="*/ 131284 h 384181"/>
                  <a:gd name="connsiteX16" fmla="*/ 223840 w 360725"/>
                  <a:gd name="connsiteY16" fmla="*/ 139443 h 384181"/>
                  <a:gd name="connsiteX17" fmla="*/ 231024 w 360725"/>
                  <a:gd name="connsiteY17" fmla="*/ 147846 h 384181"/>
                  <a:gd name="connsiteX18" fmla="*/ 236382 w 360725"/>
                  <a:gd name="connsiteY18" fmla="*/ 155762 h 384181"/>
                  <a:gd name="connsiteX19" fmla="*/ 240036 w 360725"/>
                  <a:gd name="connsiteY19" fmla="*/ 162339 h 384181"/>
                  <a:gd name="connsiteX20" fmla="*/ 242957 w 360725"/>
                  <a:gd name="connsiteY20" fmla="*/ 168306 h 384181"/>
                  <a:gd name="connsiteX21" fmla="*/ 241863 w 360725"/>
                  <a:gd name="connsiteY21" fmla="*/ 161730 h 384181"/>
                  <a:gd name="connsiteX22" fmla="*/ 240279 w 360725"/>
                  <a:gd name="connsiteY22" fmla="*/ 154179 h 384181"/>
                  <a:gd name="connsiteX23" fmla="*/ 237235 w 360725"/>
                  <a:gd name="connsiteY23" fmla="*/ 144436 h 384181"/>
                  <a:gd name="connsiteX24" fmla="*/ 232363 w 360725"/>
                  <a:gd name="connsiteY24" fmla="*/ 133354 h 384181"/>
                  <a:gd name="connsiteX25" fmla="*/ 225299 w 360725"/>
                  <a:gd name="connsiteY25" fmla="*/ 121541 h 384181"/>
                  <a:gd name="connsiteX26" fmla="*/ 215799 w 360725"/>
                  <a:gd name="connsiteY26" fmla="*/ 109971 h 384181"/>
                  <a:gd name="connsiteX27" fmla="*/ 204230 w 360725"/>
                  <a:gd name="connsiteY27" fmla="*/ 99254 h 384181"/>
                  <a:gd name="connsiteX28" fmla="*/ 192175 w 360725"/>
                  <a:gd name="connsiteY28" fmla="*/ 91338 h 384181"/>
                  <a:gd name="connsiteX29" fmla="*/ 196679 w 360725"/>
                  <a:gd name="connsiteY29" fmla="*/ 80012 h 384181"/>
                  <a:gd name="connsiteX30" fmla="*/ 239547 w 360725"/>
                  <a:gd name="connsiteY30" fmla="*/ 107779 h 384181"/>
                  <a:gd name="connsiteX31" fmla="*/ 301781 w 360725"/>
                  <a:gd name="connsiteY31" fmla="*/ 170742 h 384181"/>
                  <a:gd name="connsiteX32" fmla="*/ 315299 w 360725"/>
                  <a:gd name="connsiteY32" fmla="*/ 153814 h 384181"/>
                  <a:gd name="connsiteX33" fmla="*/ 318709 w 360725"/>
                  <a:gd name="connsiteY33" fmla="*/ 153935 h 384181"/>
                  <a:gd name="connsiteX34" fmla="*/ 328208 w 360725"/>
                  <a:gd name="connsiteY34" fmla="*/ 161730 h 384181"/>
                  <a:gd name="connsiteX35" fmla="*/ 331131 w 360725"/>
                  <a:gd name="connsiteY35" fmla="*/ 192541 h 384181"/>
                  <a:gd name="connsiteX36" fmla="*/ 306530 w 360725"/>
                  <a:gd name="connsiteY36" fmla="*/ 220795 h 384181"/>
                  <a:gd name="connsiteX37" fmla="*/ 299223 w 360725"/>
                  <a:gd name="connsiteY37" fmla="*/ 221769 h 384181"/>
                  <a:gd name="connsiteX38" fmla="*/ 297276 w 360725"/>
                  <a:gd name="connsiteY38" fmla="*/ 228955 h 384181"/>
                  <a:gd name="connsiteX39" fmla="*/ 180606 w 360725"/>
                  <a:gd name="connsiteY39" fmla="*/ 358411 h 384181"/>
                  <a:gd name="connsiteX40" fmla="*/ 63937 w 360725"/>
                  <a:gd name="connsiteY40" fmla="*/ 228955 h 384181"/>
                  <a:gd name="connsiteX41" fmla="*/ 61988 w 360725"/>
                  <a:gd name="connsiteY41" fmla="*/ 221769 h 384181"/>
                  <a:gd name="connsiteX42" fmla="*/ 54681 w 360725"/>
                  <a:gd name="connsiteY42" fmla="*/ 220795 h 384181"/>
                  <a:gd name="connsiteX43" fmla="*/ 30081 w 360725"/>
                  <a:gd name="connsiteY43" fmla="*/ 192541 h 384181"/>
                  <a:gd name="connsiteX44" fmla="*/ 33004 w 360725"/>
                  <a:gd name="connsiteY44" fmla="*/ 161730 h 384181"/>
                  <a:gd name="connsiteX45" fmla="*/ 39824 w 360725"/>
                  <a:gd name="connsiteY45" fmla="*/ 155032 h 38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0725" h="384181">
                    <a:moveTo>
                      <a:pt x="68565" y="382890"/>
                    </a:moveTo>
                    <a:cubicBezTo>
                      <a:pt x="94505" y="386786"/>
                      <a:pt x="126169" y="380819"/>
                      <a:pt x="160755" y="378749"/>
                    </a:cubicBezTo>
                    <a:cubicBezTo>
                      <a:pt x="167210" y="380210"/>
                      <a:pt x="173665" y="381185"/>
                      <a:pt x="180363" y="381185"/>
                    </a:cubicBezTo>
                    <a:cubicBezTo>
                      <a:pt x="187183" y="381185"/>
                      <a:pt x="193881" y="380210"/>
                      <a:pt x="200579" y="378628"/>
                    </a:cubicBezTo>
                    <a:cubicBezTo>
                      <a:pt x="290578" y="383012"/>
                      <a:pt x="360725" y="408465"/>
                      <a:pt x="360725" y="225301"/>
                    </a:cubicBezTo>
                    <a:cubicBezTo>
                      <a:pt x="360725" y="100959"/>
                      <a:pt x="279982" y="0"/>
                      <a:pt x="180363" y="0"/>
                    </a:cubicBezTo>
                    <a:cubicBezTo>
                      <a:pt x="80743" y="0"/>
                      <a:pt x="0" y="100959"/>
                      <a:pt x="0" y="225301"/>
                    </a:cubicBezTo>
                    <a:cubicBezTo>
                      <a:pt x="0" y="325286"/>
                      <a:pt x="19120" y="364135"/>
                      <a:pt x="50175" y="377653"/>
                    </a:cubicBezTo>
                    <a:cubicBezTo>
                      <a:pt x="55899" y="380333"/>
                      <a:pt x="62110" y="381916"/>
                      <a:pt x="68565" y="382890"/>
                    </a:cubicBezTo>
                    <a:close/>
                    <a:moveTo>
                      <a:pt x="39824" y="155032"/>
                    </a:moveTo>
                    <a:cubicBezTo>
                      <a:pt x="58700" y="181215"/>
                      <a:pt x="107657" y="175613"/>
                      <a:pt x="149917" y="142488"/>
                    </a:cubicBezTo>
                    <a:cubicBezTo>
                      <a:pt x="160634" y="134085"/>
                      <a:pt x="170011" y="124464"/>
                      <a:pt x="177562" y="114721"/>
                    </a:cubicBezTo>
                    <a:cubicBezTo>
                      <a:pt x="178536" y="114843"/>
                      <a:pt x="179510" y="114964"/>
                      <a:pt x="180484" y="115208"/>
                    </a:cubicBezTo>
                    <a:cubicBezTo>
                      <a:pt x="184625" y="115939"/>
                      <a:pt x="188400" y="117400"/>
                      <a:pt x="192663" y="118740"/>
                    </a:cubicBezTo>
                    <a:cubicBezTo>
                      <a:pt x="196439" y="120567"/>
                      <a:pt x="200579" y="122028"/>
                      <a:pt x="204232" y="124342"/>
                    </a:cubicBezTo>
                    <a:cubicBezTo>
                      <a:pt x="208009" y="126290"/>
                      <a:pt x="211418" y="128970"/>
                      <a:pt x="214828" y="131284"/>
                    </a:cubicBezTo>
                    <a:cubicBezTo>
                      <a:pt x="217872" y="133963"/>
                      <a:pt x="221282" y="136520"/>
                      <a:pt x="223840" y="139443"/>
                    </a:cubicBezTo>
                    <a:cubicBezTo>
                      <a:pt x="226518" y="142122"/>
                      <a:pt x="229076" y="145045"/>
                      <a:pt x="231024" y="147846"/>
                    </a:cubicBezTo>
                    <a:cubicBezTo>
                      <a:pt x="233216" y="150526"/>
                      <a:pt x="234800" y="153327"/>
                      <a:pt x="236382" y="155762"/>
                    </a:cubicBezTo>
                    <a:cubicBezTo>
                      <a:pt x="237964" y="158198"/>
                      <a:pt x="239304" y="160390"/>
                      <a:pt x="240036" y="162339"/>
                    </a:cubicBezTo>
                    <a:cubicBezTo>
                      <a:pt x="241863" y="166114"/>
                      <a:pt x="242957" y="168306"/>
                      <a:pt x="242957" y="168306"/>
                    </a:cubicBezTo>
                    <a:cubicBezTo>
                      <a:pt x="242957" y="168306"/>
                      <a:pt x="242592" y="165992"/>
                      <a:pt x="241863" y="161730"/>
                    </a:cubicBezTo>
                    <a:cubicBezTo>
                      <a:pt x="241619" y="159538"/>
                      <a:pt x="241010" y="157102"/>
                      <a:pt x="240279" y="154179"/>
                    </a:cubicBezTo>
                    <a:cubicBezTo>
                      <a:pt x="239547" y="151256"/>
                      <a:pt x="238695" y="147846"/>
                      <a:pt x="237235" y="144436"/>
                    </a:cubicBezTo>
                    <a:cubicBezTo>
                      <a:pt x="236017" y="140905"/>
                      <a:pt x="234312" y="137251"/>
                      <a:pt x="232363" y="133354"/>
                    </a:cubicBezTo>
                    <a:cubicBezTo>
                      <a:pt x="230537" y="129457"/>
                      <a:pt x="227857" y="125681"/>
                      <a:pt x="225299" y="121541"/>
                    </a:cubicBezTo>
                    <a:cubicBezTo>
                      <a:pt x="222254" y="117766"/>
                      <a:pt x="219453" y="113625"/>
                      <a:pt x="215799" y="109971"/>
                    </a:cubicBezTo>
                    <a:cubicBezTo>
                      <a:pt x="212390" y="106074"/>
                      <a:pt x="208249" y="102786"/>
                      <a:pt x="204230" y="99254"/>
                    </a:cubicBezTo>
                    <a:cubicBezTo>
                      <a:pt x="200455" y="96575"/>
                      <a:pt x="196437" y="93652"/>
                      <a:pt x="192175" y="91338"/>
                    </a:cubicBezTo>
                    <a:cubicBezTo>
                      <a:pt x="194001" y="87563"/>
                      <a:pt x="195462" y="83666"/>
                      <a:pt x="196679" y="80012"/>
                    </a:cubicBezTo>
                    <a:cubicBezTo>
                      <a:pt x="211781" y="86832"/>
                      <a:pt x="227248" y="95479"/>
                      <a:pt x="239547" y="107779"/>
                    </a:cubicBezTo>
                    <a:cubicBezTo>
                      <a:pt x="284731" y="152961"/>
                      <a:pt x="266949" y="205450"/>
                      <a:pt x="301781" y="170742"/>
                    </a:cubicBezTo>
                    <a:cubicBezTo>
                      <a:pt x="307261" y="165261"/>
                      <a:pt x="311766" y="159538"/>
                      <a:pt x="315299" y="153814"/>
                    </a:cubicBezTo>
                    <a:cubicBezTo>
                      <a:pt x="316516" y="153814"/>
                      <a:pt x="317734" y="153692"/>
                      <a:pt x="318709" y="153935"/>
                    </a:cubicBezTo>
                    <a:cubicBezTo>
                      <a:pt x="323458" y="155153"/>
                      <a:pt x="326503" y="158807"/>
                      <a:pt x="328208" y="161730"/>
                    </a:cubicBezTo>
                    <a:cubicBezTo>
                      <a:pt x="332957" y="169646"/>
                      <a:pt x="334055" y="181093"/>
                      <a:pt x="331131" y="192541"/>
                    </a:cubicBezTo>
                    <a:cubicBezTo>
                      <a:pt x="326746" y="209591"/>
                      <a:pt x="315542" y="219699"/>
                      <a:pt x="306530" y="220795"/>
                    </a:cubicBezTo>
                    <a:lnTo>
                      <a:pt x="299223" y="221769"/>
                    </a:lnTo>
                    <a:lnTo>
                      <a:pt x="297276" y="228955"/>
                    </a:lnTo>
                    <a:cubicBezTo>
                      <a:pt x="279982" y="291674"/>
                      <a:pt x="233339" y="358411"/>
                      <a:pt x="180606" y="358411"/>
                    </a:cubicBezTo>
                    <a:cubicBezTo>
                      <a:pt x="127874" y="358411"/>
                      <a:pt x="81352" y="291674"/>
                      <a:pt x="63937" y="228955"/>
                    </a:cubicBezTo>
                    <a:lnTo>
                      <a:pt x="61988" y="221769"/>
                    </a:lnTo>
                    <a:lnTo>
                      <a:pt x="54681" y="220795"/>
                    </a:lnTo>
                    <a:cubicBezTo>
                      <a:pt x="45791" y="219577"/>
                      <a:pt x="34465" y="209469"/>
                      <a:pt x="30081" y="192541"/>
                    </a:cubicBezTo>
                    <a:cubicBezTo>
                      <a:pt x="27158" y="181093"/>
                      <a:pt x="28254" y="169646"/>
                      <a:pt x="33004" y="161730"/>
                    </a:cubicBezTo>
                    <a:cubicBezTo>
                      <a:pt x="34100" y="159538"/>
                      <a:pt x="36535" y="156737"/>
                      <a:pt x="39824" y="155032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BD53A877-5D6F-4053-B1C9-AC1197AFEE1C}"/>
                  </a:ext>
                </a:extLst>
              </p:cNvPr>
              <p:cNvSpPr/>
              <p:nvPr/>
            </p:nvSpPr>
            <p:spPr>
              <a:xfrm>
                <a:off x="4557362" y="1302510"/>
                <a:ext cx="487138" cy="287131"/>
              </a:xfrm>
              <a:custGeom>
                <a:avLst/>
                <a:gdLst>
                  <a:gd name="connsiteX0" fmla="*/ 374487 w 487137"/>
                  <a:gd name="connsiteY0" fmla="*/ 0 h 255380"/>
                  <a:gd name="connsiteX1" fmla="*/ 322241 w 487137"/>
                  <a:gd name="connsiteY1" fmla="*/ 55654 h 255380"/>
                  <a:gd name="connsiteX2" fmla="*/ 244057 w 487137"/>
                  <a:gd name="connsiteY2" fmla="*/ 97305 h 255380"/>
                  <a:gd name="connsiteX3" fmla="*/ 243934 w 487137"/>
                  <a:gd name="connsiteY3" fmla="*/ 97183 h 255380"/>
                  <a:gd name="connsiteX4" fmla="*/ 243934 w 487137"/>
                  <a:gd name="connsiteY4" fmla="*/ 96816 h 255380"/>
                  <a:gd name="connsiteX5" fmla="*/ 243569 w 487137"/>
                  <a:gd name="connsiteY5" fmla="*/ 97060 h 255380"/>
                  <a:gd name="connsiteX6" fmla="*/ 243203 w 487137"/>
                  <a:gd name="connsiteY6" fmla="*/ 96816 h 255380"/>
                  <a:gd name="connsiteX7" fmla="*/ 243203 w 487137"/>
                  <a:gd name="connsiteY7" fmla="*/ 97183 h 255380"/>
                  <a:gd name="connsiteX8" fmla="*/ 243082 w 487137"/>
                  <a:gd name="connsiteY8" fmla="*/ 97305 h 255380"/>
                  <a:gd name="connsiteX9" fmla="*/ 164896 w 487137"/>
                  <a:gd name="connsiteY9" fmla="*/ 55654 h 255380"/>
                  <a:gd name="connsiteX10" fmla="*/ 112651 w 487137"/>
                  <a:gd name="connsiteY10" fmla="*/ 0 h 255380"/>
                  <a:gd name="connsiteX11" fmla="*/ 0 w 487137"/>
                  <a:gd name="connsiteY11" fmla="*/ 143095 h 255380"/>
                  <a:gd name="connsiteX12" fmla="*/ 0 w 487137"/>
                  <a:gd name="connsiteY12" fmla="*/ 255381 h 255380"/>
                  <a:gd name="connsiteX13" fmla="*/ 243082 w 487137"/>
                  <a:gd name="connsiteY13" fmla="*/ 255381 h 255380"/>
                  <a:gd name="connsiteX14" fmla="*/ 244056 w 487137"/>
                  <a:gd name="connsiteY14" fmla="*/ 255381 h 255380"/>
                  <a:gd name="connsiteX15" fmla="*/ 487138 w 487137"/>
                  <a:gd name="connsiteY15" fmla="*/ 255381 h 255380"/>
                  <a:gd name="connsiteX16" fmla="*/ 487138 w 487137"/>
                  <a:gd name="connsiteY16" fmla="*/ 143095 h 255380"/>
                  <a:gd name="connsiteX17" fmla="*/ 374487 w 487137"/>
                  <a:gd name="connsiteY17" fmla="*/ 0 h 255380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3082 w 487138"/>
                  <a:gd name="connsiteY13" fmla="*/ 255381 h 287131"/>
                  <a:gd name="connsiteX14" fmla="*/ 244056 w 487138"/>
                  <a:gd name="connsiteY14" fmla="*/ 287131 h 287131"/>
                  <a:gd name="connsiteX15" fmla="*/ 487138 w 487138"/>
                  <a:gd name="connsiteY15" fmla="*/ 255381 h 287131"/>
                  <a:gd name="connsiteX16" fmla="*/ 487138 w 487138"/>
                  <a:gd name="connsiteY16" fmla="*/ 143095 h 287131"/>
                  <a:gd name="connsiteX17" fmla="*/ 374487 w 487138"/>
                  <a:gd name="connsiteY17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7138" h="287131">
                    <a:moveTo>
                      <a:pt x="374487" y="0"/>
                    </a:moveTo>
                    <a:cubicBezTo>
                      <a:pt x="360360" y="24112"/>
                      <a:pt x="343919" y="44451"/>
                      <a:pt x="322241" y="55654"/>
                    </a:cubicBezTo>
                    <a:cubicBezTo>
                      <a:pt x="277425" y="78550"/>
                      <a:pt x="244057" y="97305"/>
                      <a:pt x="244057" y="97305"/>
                    </a:cubicBezTo>
                    <a:lnTo>
                      <a:pt x="243934" y="97183"/>
                    </a:lnTo>
                    <a:lnTo>
                      <a:pt x="243934" y="96816"/>
                    </a:lnTo>
                    <a:lnTo>
                      <a:pt x="243569" y="97060"/>
                    </a:lnTo>
                    <a:lnTo>
                      <a:pt x="243203" y="96816"/>
                    </a:lnTo>
                    <a:lnTo>
                      <a:pt x="243203" y="97183"/>
                    </a:lnTo>
                    <a:cubicBezTo>
                      <a:pt x="243163" y="97224"/>
                      <a:pt x="243122" y="97264"/>
                      <a:pt x="243082" y="97305"/>
                    </a:cubicBezTo>
                    <a:cubicBezTo>
                      <a:pt x="243082" y="97305"/>
                      <a:pt x="209835" y="78793"/>
                      <a:pt x="164896" y="55654"/>
                    </a:cubicBezTo>
                    <a:cubicBezTo>
                      <a:pt x="143218" y="44451"/>
                      <a:pt x="126899" y="24112"/>
                      <a:pt x="112651" y="0"/>
                    </a:cubicBezTo>
                    <a:cubicBezTo>
                      <a:pt x="46278" y="27035"/>
                      <a:pt x="0" y="88901"/>
                      <a:pt x="0" y="143095"/>
                    </a:cubicBezTo>
                    <a:lnTo>
                      <a:pt x="0" y="255381"/>
                    </a:lnTo>
                    <a:cubicBezTo>
                      <a:pt x="40676" y="279387"/>
                      <a:pt x="162866" y="287131"/>
                      <a:pt x="244056" y="287131"/>
                    </a:cubicBezTo>
                    <a:cubicBezTo>
                      <a:pt x="325246" y="287131"/>
                      <a:pt x="446624" y="279387"/>
                      <a:pt x="487138" y="255381"/>
                    </a:cubicBezTo>
                    <a:lnTo>
                      <a:pt x="487138" y="143095"/>
                    </a:lnTo>
                    <a:cubicBezTo>
                      <a:pt x="487138" y="89024"/>
                      <a:pt x="440738" y="27036"/>
                      <a:pt x="374487" y="0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6CBCB05-747B-43F8-8F82-141D796CA124}"/>
              </a:ext>
            </a:extLst>
          </p:cNvPr>
          <p:cNvGrpSpPr/>
          <p:nvPr/>
        </p:nvGrpSpPr>
        <p:grpSpPr>
          <a:xfrm>
            <a:off x="4196617" y="5222680"/>
            <a:ext cx="552094" cy="552094"/>
            <a:chOff x="4196617" y="5222680"/>
            <a:chExt cx="552094" cy="552094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D0A4599A-60C1-4748-A462-3F5EBCA12B6D}"/>
                </a:ext>
              </a:extLst>
            </p:cNvPr>
            <p:cNvSpPr/>
            <p:nvPr/>
          </p:nvSpPr>
          <p:spPr bwMode="auto">
            <a:xfrm>
              <a:off x="4196617" y="5222680"/>
              <a:ext cx="552094" cy="55209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54" name="Group 353">
              <a:extLst>
                <a:ext uri="{FF2B5EF4-FFF2-40B4-BE49-F238E27FC236}">
                  <a16:creationId xmlns:a16="http://schemas.microsoft.com/office/drawing/2014/main" id="{C9B99756-7F2D-43D3-BE89-C8A217D86688}"/>
                </a:ext>
              </a:extLst>
            </p:cNvPr>
            <p:cNvGrpSpPr/>
            <p:nvPr/>
          </p:nvGrpSpPr>
          <p:grpSpPr>
            <a:xfrm>
              <a:off x="4343895" y="5317270"/>
              <a:ext cx="257539" cy="362913"/>
              <a:chOff x="4557362" y="903180"/>
              <a:chExt cx="487138" cy="686461"/>
            </a:xfrm>
            <a:solidFill>
              <a:schemeClr val="bg1"/>
            </a:solidFill>
          </p:grpSpPr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51CA30CB-7DD3-4ADF-AAAF-EF54D9EB6245}"/>
                  </a:ext>
                </a:extLst>
              </p:cNvPr>
              <p:cNvSpPr/>
              <p:nvPr/>
            </p:nvSpPr>
            <p:spPr>
              <a:xfrm>
                <a:off x="4615939" y="903180"/>
                <a:ext cx="360725" cy="384181"/>
              </a:xfrm>
              <a:custGeom>
                <a:avLst/>
                <a:gdLst>
                  <a:gd name="connsiteX0" fmla="*/ 68565 w 360725"/>
                  <a:gd name="connsiteY0" fmla="*/ 382890 h 384181"/>
                  <a:gd name="connsiteX1" fmla="*/ 160755 w 360725"/>
                  <a:gd name="connsiteY1" fmla="*/ 378749 h 384181"/>
                  <a:gd name="connsiteX2" fmla="*/ 180363 w 360725"/>
                  <a:gd name="connsiteY2" fmla="*/ 381185 h 384181"/>
                  <a:gd name="connsiteX3" fmla="*/ 200579 w 360725"/>
                  <a:gd name="connsiteY3" fmla="*/ 378628 h 384181"/>
                  <a:gd name="connsiteX4" fmla="*/ 360725 w 360725"/>
                  <a:gd name="connsiteY4" fmla="*/ 225301 h 384181"/>
                  <a:gd name="connsiteX5" fmla="*/ 180363 w 360725"/>
                  <a:gd name="connsiteY5" fmla="*/ 0 h 384181"/>
                  <a:gd name="connsiteX6" fmla="*/ 0 w 360725"/>
                  <a:gd name="connsiteY6" fmla="*/ 225301 h 384181"/>
                  <a:gd name="connsiteX7" fmla="*/ 50175 w 360725"/>
                  <a:gd name="connsiteY7" fmla="*/ 377653 h 384181"/>
                  <a:gd name="connsiteX8" fmla="*/ 68565 w 360725"/>
                  <a:gd name="connsiteY8" fmla="*/ 382890 h 384181"/>
                  <a:gd name="connsiteX9" fmla="*/ 39824 w 360725"/>
                  <a:gd name="connsiteY9" fmla="*/ 155032 h 384181"/>
                  <a:gd name="connsiteX10" fmla="*/ 149917 w 360725"/>
                  <a:gd name="connsiteY10" fmla="*/ 142488 h 384181"/>
                  <a:gd name="connsiteX11" fmla="*/ 177562 w 360725"/>
                  <a:gd name="connsiteY11" fmla="*/ 114721 h 384181"/>
                  <a:gd name="connsiteX12" fmla="*/ 180484 w 360725"/>
                  <a:gd name="connsiteY12" fmla="*/ 115208 h 384181"/>
                  <a:gd name="connsiteX13" fmla="*/ 192663 w 360725"/>
                  <a:gd name="connsiteY13" fmla="*/ 118740 h 384181"/>
                  <a:gd name="connsiteX14" fmla="*/ 204232 w 360725"/>
                  <a:gd name="connsiteY14" fmla="*/ 124342 h 384181"/>
                  <a:gd name="connsiteX15" fmla="*/ 214828 w 360725"/>
                  <a:gd name="connsiteY15" fmla="*/ 131284 h 384181"/>
                  <a:gd name="connsiteX16" fmla="*/ 223840 w 360725"/>
                  <a:gd name="connsiteY16" fmla="*/ 139443 h 384181"/>
                  <a:gd name="connsiteX17" fmla="*/ 231024 w 360725"/>
                  <a:gd name="connsiteY17" fmla="*/ 147846 h 384181"/>
                  <a:gd name="connsiteX18" fmla="*/ 236382 w 360725"/>
                  <a:gd name="connsiteY18" fmla="*/ 155762 h 384181"/>
                  <a:gd name="connsiteX19" fmla="*/ 240036 w 360725"/>
                  <a:gd name="connsiteY19" fmla="*/ 162339 h 384181"/>
                  <a:gd name="connsiteX20" fmla="*/ 242957 w 360725"/>
                  <a:gd name="connsiteY20" fmla="*/ 168306 h 384181"/>
                  <a:gd name="connsiteX21" fmla="*/ 241863 w 360725"/>
                  <a:gd name="connsiteY21" fmla="*/ 161730 h 384181"/>
                  <a:gd name="connsiteX22" fmla="*/ 240279 w 360725"/>
                  <a:gd name="connsiteY22" fmla="*/ 154179 h 384181"/>
                  <a:gd name="connsiteX23" fmla="*/ 237235 w 360725"/>
                  <a:gd name="connsiteY23" fmla="*/ 144436 h 384181"/>
                  <a:gd name="connsiteX24" fmla="*/ 232363 w 360725"/>
                  <a:gd name="connsiteY24" fmla="*/ 133354 h 384181"/>
                  <a:gd name="connsiteX25" fmla="*/ 225299 w 360725"/>
                  <a:gd name="connsiteY25" fmla="*/ 121541 h 384181"/>
                  <a:gd name="connsiteX26" fmla="*/ 215799 w 360725"/>
                  <a:gd name="connsiteY26" fmla="*/ 109971 h 384181"/>
                  <a:gd name="connsiteX27" fmla="*/ 204230 w 360725"/>
                  <a:gd name="connsiteY27" fmla="*/ 99254 h 384181"/>
                  <a:gd name="connsiteX28" fmla="*/ 192175 w 360725"/>
                  <a:gd name="connsiteY28" fmla="*/ 91338 h 384181"/>
                  <a:gd name="connsiteX29" fmla="*/ 196679 w 360725"/>
                  <a:gd name="connsiteY29" fmla="*/ 80012 h 384181"/>
                  <a:gd name="connsiteX30" fmla="*/ 239547 w 360725"/>
                  <a:gd name="connsiteY30" fmla="*/ 107779 h 384181"/>
                  <a:gd name="connsiteX31" fmla="*/ 301781 w 360725"/>
                  <a:gd name="connsiteY31" fmla="*/ 170742 h 384181"/>
                  <a:gd name="connsiteX32" fmla="*/ 315299 w 360725"/>
                  <a:gd name="connsiteY32" fmla="*/ 153814 h 384181"/>
                  <a:gd name="connsiteX33" fmla="*/ 318709 w 360725"/>
                  <a:gd name="connsiteY33" fmla="*/ 153935 h 384181"/>
                  <a:gd name="connsiteX34" fmla="*/ 328208 w 360725"/>
                  <a:gd name="connsiteY34" fmla="*/ 161730 h 384181"/>
                  <a:gd name="connsiteX35" fmla="*/ 331131 w 360725"/>
                  <a:gd name="connsiteY35" fmla="*/ 192541 h 384181"/>
                  <a:gd name="connsiteX36" fmla="*/ 306530 w 360725"/>
                  <a:gd name="connsiteY36" fmla="*/ 220795 h 384181"/>
                  <a:gd name="connsiteX37" fmla="*/ 299223 w 360725"/>
                  <a:gd name="connsiteY37" fmla="*/ 221769 h 384181"/>
                  <a:gd name="connsiteX38" fmla="*/ 297276 w 360725"/>
                  <a:gd name="connsiteY38" fmla="*/ 228955 h 384181"/>
                  <a:gd name="connsiteX39" fmla="*/ 180606 w 360725"/>
                  <a:gd name="connsiteY39" fmla="*/ 358411 h 384181"/>
                  <a:gd name="connsiteX40" fmla="*/ 63937 w 360725"/>
                  <a:gd name="connsiteY40" fmla="*/ 228955 h 384181"/>
                  <a:gd name="connsiteX41" fmla="*/ 61988 w 360725"/>
                  <a:gd name="connsiteY41" fmla="*/ 221769 h 384181"/>
                  <a:gd name="connsiteX42" fmla="*/ 54681 w 360725"/>
                  <a:gd name="connsiteY42" fmla="*/ 220795 h 384181"/>
                  <a:gd name="connsiteX43" fmla="*/ 30081 w 360725"/>
                  <a:gd name="connsiteY43" fmla="*/ 192541 h 384181"/>
                  <a:gd name="connsiteX44" fmla="*/ 33004 w 360725"/>
                  <a:gd name="connsiteY44" fmla="*/ 161730 h 384181"/>
                  <a:gd name="connsiteX45" fmla="*/ 39824 w 360725"/>
                  <a:gd name="connsiteY45" fmla="*/ 155032 h 38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0725" h="384181">
                    <a:moveTo>
                      <a:pt x="68565" y="382890"/>
                    </a:moveTo>
                    <a:cubicBezTo>
                      <a:pt x="94505" y="386786"/>
                      <a:pt x="126169" y="380819"/>
                      <a:pt x="160755" y="378749"/>
                    </a:cubicBezTo>
                    <a:cubicBezTo>
                      <a:pt x="167210" y="380210"/>
                      <a:pt x="173665" y="381185"/>
                      <a:pt x="180363" y="381185"/>
                    </a:cubicBezTo>
                    <a:cubicBezTo>
                      <a:pt x="187183" y="381185"/>
                      <a:pt x="193881" y="380210"/>
                      <a:pt x="200579" y="378628"/>
                    </a:cubicBezTo>
                    <a:cubicBezTo>
                      <a:pt x="290578" y="383012"/>
                      <a:pt x="360725" y="408465"/>
                      <a:pt x="360725" y="225301"/>
                    </a:cubicBezTo>
                    <a:cubicBezTo>
                      <a:pt x="360725" y="100959"/>
                      <a:pt x="279982" y="0"/>
                      <a:pt x="180363" y="0"/>
                    </a:cubicBezTo>
                    <a:cubicBezTo>
                      <a:pt x="80743" y="0"/>
                      <a:pt x="0" y="100959"/>
                      <a:pt x="0" y="225301"/>
                    </a:cubicBezTo>
                    <a:cubicBezTo>
                      <a:pt x="0" y="325286"/>
                      <a:pt x="19120" y="364135"/>
                      <a:pt x="50175" y="377653"/>
                    </a:cubicBezTo>
                    <a:cubicBezTo>
                      <a:pt x="55899" y="380333"/>
                      <a:pt x="62110" y="381916"/>
                      <a:pt x="68565" y="382890"/>
                    </a:cubicBezTo>
                    <a:close/>
                    <a:moveTo>
                      <a:pt x="39824" y="155032"/>
                    </a:moveTo>
                    <a:cubicBezTo>
                      <a:pt x="58700" y="181215"/>
                      <a:pt x="107657" y="175613"/>
                      <a:pt x="149917" y="142488"/>
                    </a:cubicBezTo>
                    <a:cubicBezTo>
                      <a:pt x="160634" y="134085"/>
                      <a:pt x="170011" y="124464"/>
                      <a:pt x="177562" y="114721"/>
                    </a:cubicBezTo>
                    <a:cubicBezTo>
                      <a:pt x="178536" y="114843"/>
                      <a:pt x="179510" y="114964"/>
                      <a:pt x="180484" y="115208"/>
                    </a:cubicBezTo>
                    <a:cubicBezTo>
                      <a:pt x="184625" y="115939"/>
                      <a:pt x="188400" y="117400"/>
                      <a:pt x="192663" y="118740"/>
                    </a:cubicBezTo>
                    <a:cubicBezTo>
                      <a:pt x="196439" y="120567"/>
                      <a:pt x="200579" y="122028"/>
                      <a:pt x="204232" y="124342"/>
                    </a:cubicBezTo>
                    <a:cubicBezTo>
                      <a:pt x="208009" y="126290"/>
                      <a:pt x="211418" y="128970"/>
                      <a:pt x="214828" y="131284"/>
                    </a:cubicBezTo>
                    <a:cubicBezTo>
                      <a:pt x="217872" y="133963"/>
                      <a:pt x="221282" y="136520"/>
                      <a:pt x="223840" y="139443"/>
                    </a:cubicBezTo>
                    <a:cubicBezTo>
                      <a:pt x="226518" y="142122"/>
                      <a:pt x="229076" y="145045"/>
                      <a:pt x="231024" y="147846"/>
                    </a:cubicBezTo>
                    <a:cubicBezTo>
                      <a:pt x="233216" y="150526"/>
                      <a:pt x="234800" y="153327"/>
                      <a:pt x="236382" y="155762"/>
                    </a:cubicBezTo>
                    <a:cubicBezTo>
                      <a:pt x="237964" y="158198"/>
                      <a:pt x="239304" y="160390"/>
                      <a:pt x="240036" y="162339"/>
                    </a:cubicBezTo>
                    <a:cubicBezTo>
                      <a:pt x="241863" y="166114"/>
                      <a:pt x="242957" y="168306"/>
                      <a:pt x="242957" y="168306"/>
                    </a:cubicBezTo>
                    <a:cubicBezTo>
                      <a:pt x="242957" y="168306"/>
                      <a:pt x="242592" y="165992"/>
                      <a:pt x="241863" y="161730"/>
                    </a:cubicBezTo>
                    <a:cubicBezTo>
                      <a:pt x="241619" y="159538"/>
                      <a:pt x="241010" y="157102"/>
                      <a:pt x="240279" y="154179"/>
                    </a:cubicBezTo>
                    <a:cubicBezTo>
                      <a:pt x="239547" y="151256"/>
                      <a:pt x="238695" y="147846"/>
                      <a:pt x="237235" y="144436"/>
                    </a:cubicBezTo>
                    <a:cubicBezTo>
                      <a:pt x="236017" y="140905"/>
                      <a:pt x="234312" y="137251"/>
                      <a:pt x="232363" y="133354"/>
                    </a:cubicBezTo>
                    <a:cubicBezTo>
                      <a:pt x="230537" y="129457"/>
                      <a:pt x="227857" y="125681"/>
                      <a:pt x="225299" y="121541"/>
                    </a:cubicBezTo>
                    <a:cubicBezTo>
                      <a:pt x="222254" y="117766"/>
                      <a:pt x="219453" y="113625"/>
                      <a:pt x="215799" y="109971"/>
                    </a:cubicBezTo>
                    <a:cubicBezTo>
                      <a:pt x="212390" y="106074"/>
                      <a:pt x="208249" y="102786"/>
                      <a:pt x="204230" y="99254"/>
                    </a:cubicBezTo>
                    <a:cubicBezTo>
                      <a:pt x="200455" y="96575"/>
                      <a:pt x="196437" y="93652"/>
                      <a:pt x="192175" y="91338"/>
                    </a:cubicBezTo>
                    <a:cubicBezTo>
                      <a:pt x="194001" y="87563"/>
                      <a:pt x="195462" y="83666"/>
                      <a:pt x="196679" y="80012"/>
                    </a:cubicBezTo>
                    <a:cubicBezTo>
                      <a:pt x="211781" y="86832"/>
                      <a:pt x="227248" y="95479"/>
                      <a:pt x="239547" y="107779"/>
                    </a:cubicBezTo>
                    <a:cubicBezTo>
                      <a:pt x="284731" y="152961"/>
                      <a:pt x="266949" y="205450"/>
                      <a:pt x="301781" y="170742"/>
                    </a:cubicBezTo>
                    <a:cubicBezTo>
                      <a:pt x="307261" y="165261"/>
                      <a:pt x="311766" y="159538"/>
                      <a:pt x="315299" y="153814"/>
                    </a:cubicBezTo>
                    <a:cubicBezTo>
                      <a:pt x="316516" y="153814"/>
                      <a:pt x="317734" y="153692"/>
                      <a:pt x="318709" y="153935"/>
                    </a:cubicBezTo>
                    <a:cubicBezTo>
                      <a:pt x="323458" y="155153"/>
                      <a:pt x="326503" y="158807"/>
                      <a:pt x="328208" y="161730"/>
                    </a:cubicBezTo>
                    <a:cubicBezTo>
                      <a:pt x="332957" y="169646"/>
                      <a:pt x="334055" y="181093"/>
                      <a:pt x="331131" y="192541"/>
                    </a:cubicBezTo>
                    <a:cubicBezTo>
                      <a:pt x="326746" y="209591"/>
                      <a:pt x="315542" y="219699"/>
                      <a:pt x="306530" y="220795"/>
                    </a:cubicBezTo>
                    <a:lnTo>
                      <a:pt x="299223" y="221769"/>
                    </a:lnTo>
                    <a:lnTo>
                      <a:pt x="297276" y="228955"/>
                    </a:lnTo>
                    <a:cubicBezTo>
                      <a:pt x="279982" y="291674"/>
                      <a:pt x="233339" y="358411"/>
                      <a:pt x="180606" y="358411"/>
                    </a:cubicBezTo>
                    <a:cubicBezTo>
                      <a:pt x="127874" y="358411"/>
                      <a:pt x="81352" y="291674"/>
                      <a:pt x="63937" y="228955"/>
                    </a:cubicBezTo>
                    <a:lnTo>
                      <a:pt x="61988" y="221769"/>
                    </a:lnTo>
                    <a:lnTo>
                      <a:pt x="54681" y="220795"/>
                    </a:lnTo>
                    <a:cubicBezTo>
                      <a:pt x="45791" y="219577"/>
                      <a:pt x="34465" y="209469"/>
                      <a:pt x="30081" y="192541"/>
                    </a:cubicBezTo>
                    <a:cubicBezTo>
                      <a:pt x="27158" y="181093"/>
                      <a:pt x="28254" y="169646"/>
                      <a:pt x="33004" y="161730"/>
                    </a:cubicBezTo>
                    <a:cubicBezTo>
                      <a:pt x="34100" y="159538"/>
                      <a:pt x="36535" y="156737"/>
                      <a:pt x="39824" y="155032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625EE917-BE54-454D-8F23-EEE497B5107E}"/>
                  </a:ext>
                </a:extLst>
              </p:cNvPr>
              <p:cNvSpPr/>
              <p:nvPr/>
            </p:nvSpPr>
            <p:spPr>
              <a:xfrm>
                <a:off x="4557362" y="1302510"/>
                <a:ext cx="487138" cy="287131"/>
              </a:xfrm>
              <a:custGeom>
                <a:avLst/>
                <a:gdLst>
                  <a:gd name="connsiteX0" fmla="*/ 374487 w 487137"/>
                  <a:gd name="connsiteY0" fmla="*/ 0 h 255380"/>
                  <a:gd name="connsiteX1" fmla="*/ 322241 w 487137"/>
                  <a:gd name="connsiteY1" fmla="*/ 55654 h 255380"/>
                  <a:gd name="connsiteX2" fmla="*/ 244057 w 487137"/>
                  <a:gd name="connsiteY2" fmla="*/ 97305 h 255380"/>
                  <a:gd name="connsiteX3" fmla="*/ 243934 w 487137"/>
                  <a:gd name="connsiteY3" fmla="*/ 97183 h 255380"/>
                  <a:gd name="connsiteX4" fmla="*/ 243934 w 487137"/>
                  <a:gd name="connsiteY4" fmla="*/ 96816 h 255380"/>
                  <a:gd name="connsiteX5" fmla="*/ 243569 w 487137"/>
                  <a:gd name="connsiteY5" fmla="*/ 97060 h 255380"/>
                  <a:gd name="connsiteX6" fmla="*/ 243203 w 487137"/>
                  <a:gd name="connsiteY6" fmla="*/ 96816 h 255380"/>
                  <a:gd name="connsiteX7" fmla="*/ 243203 w 487137"/>
                  <a:gd name="connsiteY7" fmla="*/ 97183 h 255380"/>
                  <a:gd name="connsiteX8" fmla="*/ 243082 w 487137"/>
                  <a:gd name="connsiteY8" fmla="*/ 97305 h 255380"/>
                  <a:gd name="connsiteX9" fmla="*/ 164896 w 487137"/>
                  <a:gd name="connsiteY9" fmla="*/ 55654 h 255380"/>
                  <a:gd name="connsiteX10" fmla="*/ 112651 w 487137"/>
                  <a:gd name="connsiteY10" fmla="*/ 0 h 255380"/>
                  <a:gd name="connsiteX11" fmla="*/ 0 w 487137"/>
                  <a:gd name="connsiteY11" fmla="*/ 143095 h 255380"/>
                  <a:gd name="connsiteX12" fmla="*/ 0 w 487137"/>
                  <a:gd name="connsiteY12" fmla="*/ 255381 h 255380"/>
                  <a:gd name="connsiteX13" fmla="*/ 243082 w 487137"/>
                  <a:gd name="connsiteY13" fmla="*/ 255381 h 255380"/>
                  <a:gd name="connsiteX14" fmla="*/ 244056 w 487137"/>
                  <a:gd name="connsiteY14" fmla="*/ 255381 h 255380"/>
                  <a:gd name="connsiteX15" fmla="*/ 487138 w 487137"/>
                  <a:gd name="connsiteY15" fmla="*/ 255381 h 255380"/>
                  <a:gd name="connsiteX16" fmla="*/ 487138 w 487137"/>
                  <a:gd name="connsiteY16" fmla="*/ 143095 h 255380"/>
                  <a:gd name="connsiteX17" fmla="*/ 374487 w 487137"/>
                  <a:gd name="connsiteY17" fmla="*/ 0 h 255380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3082 w 487138"/>
                  <a:gd name="connsiteY13" fmla="*/ 255381 h 287131"/>
                  <a:gd name="connsiteX14" fmla="*/ 244056 w 487138"/>
                  <a:gd name="connsiteY14" fmla="*/ 287131 h 287131"/>
                  <a:gd name="connsiteX15" fmla="*/ 487138 w 487138"/>
                  <a:gd name="connsiteY15" fmla="*/ 255381 h 287131"/>
                  <a:gd name="connsiteX16" fmla="*/ 487138 w 487138"/>
                  <a:gd name="connsiteY16" fmla="*/ 143095 h 287131"/>
                  <a:gd name="connsiteX17" fmla="*/ 374487 w 487138"/>
                  <a:gd name="connsiteY17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7138" h="287131">
                    <a:moveTo>
                      <a:pt x="374487" y="0"/>
                    </a:moveTo>
                    <a:cubicBezTo>
                      <a:pt x="360360" y="24112"/>
                      <a:pt x="343919" y="44451"/>
                      <a:pt x="322241" y="55654"/>
                    </a:cubicBezTo>
                    <a:cubicBezTo>
                      <a:pt x="277425" y="78550"/>
                      <a:pt x="244057" y="97305"/>
                      <a:pt x="244057" y="97305"/>
                    </a:cubicBezTo>
                    <a:lnTo>
                      <a:pt x="243934" y="97183"/>
                    </a:lnTo>
                    <a:lnTo>
                      <a:pt x="243934" y="96816"/>
                    </a:lnTo>
                    <a:lnTo>
                      <a:pt x="243569" y="97060"/>
                    </a:lnTo>
                    <a:lnTo>
                      <a:pt x="243203" y="96816"/>
                    </a:lnTo>
                    <a:lnTo>
                      <a:pt x="243203" y="97183"/>
                    </a:lnTo>
                    <a:cubicBezTo>
                      <a:pt x="243163" y="97224"/>
                      <a:pt x="243122" y="97264"/>
                      <a:pt x="243082" y="97305"/>
                    </a:cubicBezTo>
                    <a:cubicBezTo>
                      <a:pt x="243082" y="97305"/>
                      <a:pt x="209835" y="78793"/>
                      <a:pt x="164896" y="55654"/>
                    </a:cubicBezTo>
                    <a:cubicBezTo>
                      <a:pt x="143218" y="44451"/>
                      <a:pt x="126899" y="24112"/>
                      <a:pt x="112651" y="0"/>
                    </a:cubicBezTo>
                    <a:cubicBezTo>
                      <a:pt x="46278" y="27035"/>
                      <a:pt x="0" y="88901"/>
                      <a:pt x="0" y="143095"/>
                    </a:cubicBezTo>
                    <a:lnTo>
                      <a:pt x="0" y="255381"/>
                    </a:lnTo>
                    <a:cubicBezTo>
                      <a:pt x="40676" y="279387"/>
                      <a:pt x="162866" y="287131"/>
                      <a:pt x="244056" y="287131"/>
                    </a:cubicBezTo>
                    <a:cubicBezTo>
                      <a:pt x="325246" y="287131"/>
                      <a:pt x="446624" y="279387"/>
                      <a:pt x="487138" y="255381"/>
                    </a:cubicBezTo>
                    <a:lnTo>
                      <a:pt x="487138" y="143095"/>
                    </a:lnTo>
                    <a:cubicBezTo>
                      <a:pt x="487138" y="89024"/>
                      <a:pt x="440738" y="27036"/>
                      <a:pt x="374487" y="0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9EC1F8A-F72E-4494-8D16-89CF530BEF65}"/>
              </a:ext>
            </a:extLst>
          </p:cNvPr>
          <p:cNvGrpSpPr/>
          <p:nvPr/>
        </p:nvGrpSpPr>
        <p:grpSpPr>
          <a:xfrm>
            <a:off x="9877185" y="5222402"/>
            <a:ext cx="552648" cy="552648"/>
            <a:chOff x="9877185" y="5222402"/>
            <a:chExt cx="552648" cy="552648"/>
          </a:xfrm>
        </p:grpSpPr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8AF63A38-1F89-4B8A-8D15-D1D1EC89F578}"/>
                </a:ext>
              </a:extLst>
            </p:cNvPr>
            <p:cNvSpPr/>
            <p:nvPr/>
          </p:nvSpPr>
          <p:spPr bwMode="auto">
            <a:xfrm>
              <a:off x="9877185" y="5222402"/>
              <a:ext cx="552648" cy="55264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7F1F08EF-DC2B-44D6-9794-2B6DEE92085F}"/>
                </a:ext>
              </a:extLst>
            </p:cNvPr>
            <p:cNvGrpSpPr/>
            <p:nvPr/>
          </p:nvGrpSpPr>
          <p:grpSpPr>
            <a:xfrm>
              <a:off x="10024740" y="5317270"/>
              <a:ext cx="257539" cy="362913"/>
              <a:chOff x="4557362" y="903180"/>
              <a:chExt cx="487138" cy="686461"/>
            </a:xfrm>
            <a:solidFill>
              <a:schemeClr val="bg1"/>
            </a:solidFill>
          </p:grpSpPr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9357F0CD-FEEE-4347-B7A2-AB8898E5A9E6}"/>
                  </a:ext>
                </a:extLst>
              </p:cNvPr>
              <p:cNvSpPr/>
              <p:nvPr/>
            </p:nvSpPr>
            <p:spPr>
              <a:xfrm>
                <a:off x="4615939" y="903180"/>
                <a:ext cx="360725" cy="384181"/>
              </a:xfrm>
              <a:custGeom>
                <a:avLst/>
                <a:gdLst>
                  <a:gd name="connsiteX0" fmla="*/ 68565 w 360725"/>
                  <a:gd name="connsiteY0" fmla="*/ 382890 h 384181"/>
                  <a:gd name="connsiteX1" fmla="*/ 160755 w 360725"/>
                  <a:gd name="connsiteY1" fmla="*/ 378749 h 384181"/>
                  <a:gd name="connsiteX2" fmla="*/ 180363 w 360725"/>
                  <a:gd name="connsiteY2" fmla="*/ 381185 h 384181"/>
                  <a:gd name="connsiteX3" fmla="*/ 200579 w 360725"/>
                  <a:gd name="connsiteY3" fmla="*/ 378628 h 384181"/>
                  <a:gd name="connsiteX4" fmla="*/ 360725 w 360725"/>
                  <a:gd name="connsiteY4" fmla="*/ 225301 h 384181"/>
                  <a:gd name="connsiteX5" fmla="*/ 180363 w 360725"/>
                  <a:gd name="connsiteY5" fmla="*/ 0 h 384181"/>
                  <a:gd name="connsiteX6" fmla="*/ 0 w 360725"/>
                  <a:gd name="connsiteY6" fmla="*/ 225301 h 384181"/>
                  <a:gd name="connsiteX7" fmla="*/ 50175 w 360725"/>
                  <a:gd name="connsiteY7" fmla="*/ 377653 h 384181"/>
                  <a:gd name="connsiteX8" fmla="*/ 68565 w 360725"/>
                  <a:gd name="connsiteY8" fmla="*/ 382890 h 384181"/>
                  <a:gd name="connsiteX9" fmla="*/ 39824 w 360725"/>
                  <a:gd name="connsiteY9" fmla="*/ 155032 h 384181"/>
                  <a:gd name="connsiteX10" fmla="*/ 149917 w 360725"/>
                  <a:gd name="connsiteY10" fmla="*/ 142488 h 384181"/>
                  <a:gd name="connsiteX11" fmla="*/ 177562 w 360725"/>
                  <a:gd name="connsiteY11" fmla="*/ 114721 h 384181"/>
                  <a:gd name="connsiteX12" fmla="*/ 180484 w 360725"/>
                  <a:gd name="connsiteY12" fmla="*/ 115208 h 384181"/>
                  <a:gd name="connsiteX13" fmla="*/ 192663 w 360725"/>
                  <a:gd name="connsiteY13" fmla="*/ 118740 h 384181"/>
                  <a:gd name="connsiteX14" fmla="*/ 204232 w 360725"/>
                  <a:gd name="connsiteY14" fmla="*/ 124342 h 384181"/>
                  <a:gd name="connsiteX15" fmla="*/ 214828 w 360725"/>
                  <a:gd name="connsiteY15" fmla="*/ 131284 h 384181"/>
                  <a:gd name="connsiteX16" fmla="*/ 223840 w 360725"/>
                  <a:gd name="connsiteY16" fmla="*/ 139443 h 384181"/>
                  <a:gd name="connsiteX17" fmla="*/ 231024 w 360725"/>
                  <a:gd name="connsiteY17" fmla="*/ 147846 h 384181"/>
                  <a:gd name="connsiteX18" fmla="*/ 236382 w 360725"/>
                  <a:gd name="connsiteY18" fmla="*/ 155762 h 384181"/>
                  <a:gd name="connsiteX19" fmla="*/ 240036 w 360725"/>
                  <a:gd name="connsiteY19" fmla="*/ 162339 h 384181"/>
                  <a:gd name="connsiteX20" fmla="*/ 242957 w 360725"/>
                  <a:gd name="connsiteY20" fmla="*/ 168306 h 384181"/>
                  <a:gd name="connsiteX21" fmla="*/ 241863 w 360725"/>
                  <a:gd name="connsiteY21" fmla="*/ 161730 h 384181"/>
                  <a:gd name="connsiteX22" fmla="*/ 240279 w 360725"/>
                  <a:gd name="connsiteY22" fmla="*/ 154179 h 384181"/>
                  <a:gd name="connsiteX23" fmla="*/ 237235 w 360725"/>
                  <a:gd name="connsiteY23" fmla="*/ 144436 h 384181"/>
                  <a:gd name="connsiteX24" fmla="*/ 232363 w 360725"/>
                  <a:gd name="connsiteY24" fmla="*/ 133354 h 384181"/>
                  <a:gd name="connsiteX25" fmla="*/ 225299 w 360725"/>
                  <a:gd name="connsiteY25" fmla="*/ 121541 h 384181"/>
                  <a:gd name="connsiteX26" fmla="*/ 215799 w 360725"/>
                  <a:gd name="connsiteY26" fmla="*/ 109971 h 384181"/>
                  <a:gd name="connsiteX27" fmla="*/ 204230 w 360725"/>
                  <a:gd name="connsiteY27" fmla="*/ 99254 h 384181"/>
                  <a:gd name="connsiteX28" fmla="*/ 192175 w 360725"/>
                  <a:gd name="connsiteY28" fmla="*/ 91338 h 384181"/>
                  <a:gd name="connsiteX29" fmla="*/ 196679 w 360725"/>
                  <a:gd name="connsiteY29" fmla="*/ 80012 h 384181"/>
                  <a:gd name="connsiteX30" fmla="*/ 239547 w 360725"/>
                  <a:gd name="connsiteY30" fmla="*/ 107779 h 384181"/>
                  <a:gd name="connsiteX31" fmla="*/ 301781 w 360725"/>
                  <a:gd name="connsiteY31" fmla="*/ 170742 h 384181"/>
                  <a:gd name="connsiteX32" fmla="*/ 315299 w 360725"/>
                  <a:gd name="connsiteY32" fmla="*/ 153814 h 384181"/>
                  <a:gd name="connsiteX33" fmla="*/ 318709 w 360725"/>
                  <a:gd name="connsiteY33" fmla="*/ 153935 h 384181"/>
                  <a:gd name="connsiteX34" fmla="*/ 328208 w 360725"/>
                  <a:gd name="connsiteY34" fmla="*/ 161730 h 384181"/>
                  <a:gd name="connsiteX35" fmla="*/ 331131 w 360725"/>
                  <a:gd name="connsiteY35" fmla="*/ 192541 h 384181"/>
                  <a:gd name="connsiteX36" fmla="*/ 306530 w 360725"/>
                  <a:gd name="connsiteY36" fmla="*/ 220795 h 384181"/>
                  <a:gd name="connsiteX37" fmla="*/ 299223 w 360725"/>
                  <a:gd name="connsiteY37" fmla="*/ 221769 h 384181"/>
                  <a:gd name="connsiteX38" fmla="*/ 297276 w 360725"/>
                  <a:gd name="connsiteY38" fmla="*/ 228955 h 384181"/>
                  <a:gd name="connsiteX39" fmla="*/ 180606 w 360725"/>
                  <a:gd name="connsiteY39" fmla="*/ 358411 h 384181"/>
                  <a:gd name="connsiteX40" fmla="*/ 63937 w 360725"/>
                  <a:gd name="connsiteY40" fmla="*/ 228955 h 384181"/>
                  <a:gd name="connsiteX41" fmla="*/ 61988 w 360725"/>
                  <a:gd name="connsiteY41" fmla="*/ 221769 h 384181"/>
                  <a:gd name="connsiteX42" fmla="*/ 54681 w 360725"/>
                  <a:gd name="connsiteY42" fmla="*/ 220795 h 384181"/>
                  <a:gd name="connsiteX43" fmla="*/ 30081 w 360725"/>
                  <a:gd name="connsiteY43" fmla="*/ 192541 h 384181"/>
                  <a:gd name="connsiteX44" fmla="*/ 33004 w 360725"/>
                  <a:gd name="connsiteY44" fmla="*/ 161730 h 384181"/>
                  <a:gd name="connsiteX45" fmla="*/ 39824 w 360725"/>
                  <a:gd name="connsiteY45" fmla="*/ 155032 h 38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0725" h="384181">
                    <a:moveTo>
                      <a:pt x="68565" y="382890"/>
                    </a:moveTo>
                    <a:cubicBezTo>
                      <a:pt x="94505" y="386786"/>
                      <a:pt x="126169" y="380819"/>
                      <a:pt x="160755" y="378749"/>
                    </a:cubicBezTo>
                    <a:cubicBezTo>
                      <a:pt x="167210" y="380210"/>
                      <a:pt x="173665" y="381185"/>
                      <a:pt x="180363" y="381185"/>
                    </a:cubicBezTo>
                    <a:cubicBezTo>
                      <a:pt x="187183" y="381185"/>
                      <a:pt x="193881" y="380210"/>
                      <a:pt x="200579" y="378628"/>
                    </a:cubicBezTo>
                    <a:cubicBezTo>
                      <a:pt x="290578" y="383012"/>
                      <a:pt x="360725" y="408465"/>
                      <a:pt x="360725" y="225301"/>
                    </a:cubicBezTo>
                    <a:cubicBezTo>
                      <a:pt x="360725" y="100959"/>
                      <a:pt x="279982" y="0"/>
                      <a:pt x="180363" y="0"/>
                    </a:cubicBezTo>
                    <a:cubicBezTo>
                      <a:pt x="80743" y="0"/>
                      <a:pt x="0" y="100959"/>
                      <a:pt x="0" y="225301"/>
                    </a:cubicBezTo>
                    <a:cubicBezTo>
                      <a:pt x="0" y="325286"/>
                      <a:pt x="19120" y="364135"/>
                      <a:pt x="50175" y="377653"/>
                    </a:cubicBezTo>
                    <a:cubicBezTo>
                      <a:pt x="55899" y="380333"/>
                      <a:pt x="62110" y="381916"/>
                      <a:pt x="68565" y="382890"/>
                    </a:cubicBezTo>
                    <a:close/>
                    <a:moveTo>
                      <a:pt x="39824" y="155032"/>
                    </a:moveTo>
                    <a:cubicBezTo>
                      <a:pt x="58700" y="181215"/>
                      <a:pt x="107657" y="175613"/>
                      <a:pt x="149917" y="142488"/>
                    </a:cubicBezTo>
                    <a:cubicBezTo>
                      <a:pt x="160634" y="134085"/>
                      <a:pt x="170011" y="124464"/>
                      <a:pt x="177562" y="114721"/>
                    </a:cubicBezTo>
                    <a:cubicBezTo>
                      <a:pt x="178536" y="114843"/>
                      <a:pt x="179510" y="114964"/>
                      <a:pt x="180484" y="115208"/>
                    </a:cubicBezTo>
                    <a:cubicBezTo>
                      <a:pt x="184625" y="115939"/>
                      <a:pt x="188400" y="117400"/>
                      <a:pt x="192663" y="118740"/>
                    </a:cubicBezTo>
                    <a:cubicBezTo>
                      <a:pt x="196439" y="120567"/>
                      <a:pt x="200579" y="122028"/>
                      <a:pt x="204232" y="124342"/>
                    </a:cubicBezTo>
                    <a:cubicBezTo>
                      <a:pt x="208009" y="126290"/>
                      <a:pt x="211418" y="128970"/>
                      <a:pt x="214828" y="131284"/>
                    </a:cubicBezTo>
                    <a:cubicBezTo>
                      <a:pt x="217872" y="133963"/>
                      <a:pt x="221282" y="136520"/>
                      <a:pt x="223840" y="139443"/>
                    </a:cubicBezTo>
                    <a:cubicBezTo>
                      <a:pt x="226518" y="142122"/>
                      <a:pt x="229076" y="145045"/>
                      <a:pt x="231024" y="147846"/>
                    </a:cubicBezTo>
                    <a:cubicBezTo>
                      <a:pt x="233216" y="150526"/>
                      <a:pt x="234800" y="153327"/>
                      <a:pt x="236382" y="155762"/>
                    </a:cubicBezTo>
                    <a:cubicBezTo>
                      <a:pt x="237964" y="158198"/>
                      <a:pt x="239304" y="160390"/>
                      <a:pt x="240036" y="162339"/>
                    </a:cubicBezTo>
                    <a:cubicBezTo>
                      <a:pt x="241863" y="166114"/>
                      <a:pt x="242957" y="168306"/>
                      <a:pt x="242957" y="168306"/>
                    </a:cubicBezTo>
                    <a:cubicBezTo>
                      <a:pt x="242957" y="168306"/>
                      <a:pt x="242592" y="165992"/>
                      <a:pt x="241863" y="161730"/>
                    </a:cubicBezTo>
                    <a:cubicBezTo>
                      <a:pt x="241619" y="159538"/>
                      <a:pt x="241010" y="157102"/>
                      <a:pt x="240279" y="154179"/>
                    </a:cubicBezTo>
                    <a:cubicBezTo>
                      <a:pt x="239547" y="151256"/>
                      <a:pt x="238695" y="147846"/>
                      <a:pt x="237235" y="144436"/>
                    </a:cubicBezTo>
                    <a:cubicBezTo>
                      <a:pt x="236017" y="140905"/>
                      <a:pt x="234312" y="137251"/>
                      <a:pt x="232363" y="133354"/>
                    </a:cubicBezTo>
                    <a:cubicBezTo>
                      <a:pt x="230537" y="129457"/>
                      <a:pt x="227857" y="125681"/>
                      <a:pt x="225299" y="121541"/>
                    </a:cubicBezTo>
                    <a:cubicBezTo>
                      <a:pt x="222254" y="117766"/>
                      <a:pt x="219453" y="113625"/>
                      <a:pt x="215799" y="109971"/>
                    </a:cubicBezTo>
                    <a:cubicBezTo>
                      <a:pt x="212390" y="106074"/>
                      <a:pt x="208249" y="102786"/>
                      <a:pt x="204230" y="99254"/>
                    </a:cubicBezTo>
                    <a:cubicBezTo>
                      <a:pt x="200455" y="96575"/>
                      <a:pt x="196437" y="93652"/>
                      <a:pt x="192175" y="91338"/>
                    </a:cubicBezTo>
                    <a:cubicBezTo>
                      <a:pt x="194001" y="87563"/>
                      <a:pt x="195462" y="83666"/>
                      <a:pt x="196679" y="80012"/>
                    </a:cubicBezTo>
                    <a:cubicBezTo>
                      <a:pt x="211781" y="86832"/>
                      <a:pt x="227248" y="95479"/>
                      <a:pt x="239547" y="107779"/>
                    </a:cubicBezTo>
                    <a:cubicBezTo>
                      <a:pt x="284731" y="152961"/>
                      <a:pt x="266949" y="205450"/>
                      <a:pt x="301781" y="170742"/>
                    </a:cubicBezTo>
                    <a:cubicBezTo>
                      <a:pt x="307261" y="165261"/>
                      <a:pt x="311766" y="159538"/>
                      <a:pt x="315299" y="153814"/>
                    </a:cubicBezTo>
                    <a:cubicBezTo>
                      <a:pt x="316516" y="153814"/>
                      <a:pt x="317734" y="153692"/>
                      <a:pt x="318709" y="153935"/>
                    </a:cubicBezTo>
                    <a:cubicBezTo>
                      <a:pt x="323458" y="155153"/>
                      <a:pt x="326503" y="158807"/>
                      <a:pt x="328208" y="161730"/>
                    </a:cubicBezTo>
                    <a:cubicBezTo>
                      <a:pt x="332957" y="169646"/>
                      <a:pt x="334055" y="181093"/>
                      <a:pt x="331131" y="192541"/>
                    </a:cubicBezTo>
                    <a:cubicBezTo>
                      <a:pt x="326746" y="209591"/>
                      <a:pt x="315542" y="219699"/>
                      <a:pt x="306530" y="220795"/>
                    </a:cubicBezTo>
                    <a:lnTo>
                      <a:pt x="299223" y="221769"/>
                    </a:lnTo>
                    <a:lnTo>
                      <a:pt x="297276" y="228955"/>
                    </a:lnTo>
                    <a:cubicBezTo>
                      <a:pt x="279982" y="291674"/>
                      <a:pt x="233339" y="358411"/>
                      <a:pt x="180606" y="358411"/>
                    </a:cubicBezTo>
                    <a:cubicBezTo>
                      <a:pt x="127874" y="358411"/>
                      <a:pt x="81352" y="291674"/>
                      <a:pt x="63937" y="228955"/>
                    </a:cubicBezTo>
                    <a:lnTo>
                      <a:pt x="61988" y="221769"/>
                    </a:lnTo>
                    <a:lnTo>
                      <a:pt x="54681" y="220795"/>
                    </a:lnTo>
                    <a:cubicBezTo>
                      <a:pt x="45791" y="219577"/>
                      <a:pt x="34465" y="209469"/>
                      <a:pt x="30081" y="192541"/>
                    </a:cubicBezTo>
                    <a:cubicBezTo>
                      <a:pt x="27158" y="181093"/>
                      <a:pt x="28254" y="169646"/>
                      <a:pt x="33004" y="161730"/>
                    </a:cubicBezTo>
                    <a:cubicBezTo>
                      <a:pt x="34100" y="159538"/>
                      <a:pt x="36535" y="156737"/>
                      <a:pt x="39824" y="155032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92D03DAB-37F0-49F6-9A34-BE6ED99FFF10}"/>
                  </a:ext>
                </a:extLst>
              </p:cNvPr>
              <p:cNvSpPr/>
              <p:nvPr/>
            </p:nvSpPr>
            <p:spPr>
              <a:xfrm>
                <a:off x="4557362" y="1302510"/>
                <a:ext cx="487138" cy="287131"/>
              </a:xfrm>
              <a:custGeom>
                <a:avLst/>
                <a:gdLst>
                  <a:gd name="connsiteX0" fmla="*/ 374487 w 487137"/>
                  <a:gd name="connsiteY0" fmla="*/ 0 h 255380"/>
                  <a:gd name="connsiteX1" fmla="*/ 322241 w 487137"/>
                  <a:gd name="connsiteY1" fmla="*/ 55654 h 255380"/>
                  <a:gd name="connsiteX2" fmla="*/ 244057 w 487137"/>
                  <a:gd name="connsiteY2" fmla="*/ 97305 h 255380"/>
                  <a:gd name="connsiteX3" fmla="*/ 243934 w 487137"/>
                  <a:gd name="connsiteY3" fmla="*/ 97183 h 255380"/>
                  <a:gd name="connsiteX4" fmla="*/ 243934 w 487137"/>
                  <a:gd name="connsiteY4" fmla="*/ 96816 h 255380"/>
                  <a:gd name="connsiteX5" fmla="*/ 243569 w 487137"/>
                  <a:gd name="connsiteY5" fmla="*/ 97060 h 255380"/>
                  <a:gd name="connsiteX6" fmla="*/ 243203 w 487137"/>
                  <a:gd name="connsiteY6" fmla="*/ 96816 h 255380"/>
                  <a:gd name="connsiteX7" fmla="*/ 243203 w 487137"/>
                  <a:gd name="connsiteY7" fmla="*/ 97183 h 255380"/>
                  <a:gd name="connsiteX8" fmla="*/ 243082 w 487137"/>
                  <a:gd name="connsiteY8" fmla="*/ 97305 h 255380"/>
                  <a:gd name="connsiteX9" fmla="*/ 164896 w 487137"/>
                  <a:gd name="connsiteY9" fmla="*/ 55654 h 255380"/>
                  <a:gd name="connsiteX10" fmla="*/ 112651 w 487137"/>
                  <a:gd name="connsiteY10" fmla="*/ 0 h 255380"/>
                  <a:gd name="connsiteX11" fmla="*/ 0 w 487137"/>
                  <a:gd name="connsiteY11" fmla="*/ 143095 h 255380"/>
                  <a:gd name="connsiteX12" fmla="*/ 0 w 487137"/>
                  <a:gd name="connsiteY12" fmla="*/ 255381 h 255380"/>
                  <a:gd name="connsiteX13" fmla="*/ 243082 w 487137"/>
                  <a:gd name="connsiteY13" fmla="*/ 255381 h 255380"/>
                  <a:gd name="connsiteX14" fmla="*/ 244056 w 487137"/>
                  <a:gd name="connsiteY14" fmla="*/ 255381 h 255380"/>
                  <a:gd name="connsiteX15" fmla="*/ 487138 w 487137"/>
                  <a:gd name="connsiteY15" fmla="*/ 255381 h 255380"/>
                  <a:gd name="connsiteX16" fmla="*/ 487138 w 487137"/>
                  <a:gd name="connsiteY16" fmla="*/ 143095 h 255380"/>
                  <a:gd name="connsiteX17" fmla="*/ 374487 w 487137"/>
                  <a:gd name="connsiteY17" fmla="*/ 0 h 255380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3082 w 487138"/>
                  <a:gd name="connsiteY13" fmla="*/ 255381 h 287131"/>
                  <a:gd name="connsiteX14" fmla="*/ 244056 w 487138"/>
                  <a:gd name="connsiteY14" fmla="*/ 287131 h 287131"/>
                  <a:gd name="connsiteX15" fmla="*/ 487138 w 487138"/>
                  <a:gd name="connsiteY15" fmla="*/ 255381 h 287131"/>
                  <a:gd name="connsiteX16" fmla="*/ 487138 w 487138"/>
                  <a:gd name="connsiteY16" fmla="*/ 143095 h 287131"/>
                  <a:gd name="connsiteX17" fmla="*/ 374487 w 487138"/>
                  <a:gd name="connsiteY17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7138" h="287131">
                    <a:moveTo>
                      <a:pt x="374487" y="0"/>
                    </a:moveTo>
                    <a:cubicBezTo>
                      <a:pt x="360360" y="24112"/>
                      <a:pt x="343919" y="44451"/>
                      <a:pt x="322241" y="55654"/>
                    </a:cubicBezTo>
                    <a:cubicBezTo>
                      <a:pt x="277425" y="78550"/>
                      <a:pt x="244057" y="97305"/>
                      <a:pt x="244057" y="97305"/>
                    </a:cubicBezTo>
                    <a:lnTo>
                      <a:pt x="243934" y="97183"/>
                    </a:lnTo>
                    <a:lnTo>
                      <a:pt x="243934" y="96816"/>
                    </a:lnTo>
                    <a:lnTo>
                      <a:pt x="243569" y="97060"/>
                    </a:lnTo>
                    <a:lnTo>
                      <a:pt x="243203" y="96816"/>
                    </a:lnTo>
                    <a:lnTo>
                      <a:pt x="243203" y="97183"/>
                    </a:lnTo>
                    <a:cubicBezTo>
                      <a:pt x="243163" y="97224"/>
                      <a:pt x="243122" y="97264"/>
                      <a:pt x="243082" y="97305"/>
                    </a:cubicBezTo>
                    <a:cubicBezTo>
                      <a:pt x="243082" y="97305"/>
                      <a:pt x="209835" y="78793"/>
                      <a:pt x="164896" y="55654"/>
                    </a:cubicBezTo>
                    <a:cubicBezTo>
                      <a:pt x="143218" y="44451"/>
                      <a:pt x="126899" y="24112"/>
                      <a:pt x="112651" y="0"/>
                    </a:cubicBezTo>
                    <a:cubicBezTo>
                      <a:pt x="46278" y="27035"/>
                      <a:pt x="0" y="88901"/>
                      <a:pt x="0" y="143095"/>
                    </a:cubicBezTo>
                    <a:lnTo>
                      <a:pt x="0" y="255381"/>
                    </a:lnTo>
                    <a:cubicBezTo>
                      <a:pt x="40676" y="279387"/>
                      <a:pt x="162866" y="287131"/>
                      <a:pt x="244056" y="287131"/>
                    </a:cubicBezTo>
                    <a:cubicBezTo>
                      <a:pt x="325246" y="287131"/>
                      <a:pt x="446624" y="279387"/>
                      <a:pt x="487138" y="255381"/>
                    </a:cubicBezTo>
                    <a:lnTo>
                      <a:pt x="487138" y="143095"/>
                    </a:lnTo>
                    <a:cubicBezTo>
                      <a:pt x="487138" y="89024"/>
                      <a:pt x="440738" y="27036"/>
                      <a:pt x="374487" y="0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BED7875-D29B-4938-B146-DFCD7B762F90}"/>
              </a:ext>
            </a:extLst>
          </p:cNvPr>
          <p:cNvGrpSpPr/>
          <p:nvPr/>
        </p:nvGrpSpPr>
        <p:grpSpPr>
          <a:xfrm>
            <a:off x="7963681" y="5222402"/>
            <a:ext cx="552648" cy="552648"/>
            <a:chOff x="7963681" y="5222402"/>
            <a:chExt cx="552648" cy="552648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CEA929F0-A529-43E0-8171-AAF9E4C74368}"/>
                </a:ext>
              </a:extLst>
            </p:cNvPr>
            <p:cNvSpPr/>
            <p:nvPr/>
          </p:nvSpPr>
          <p:spPr bwMode="auto">
            <a:xfrm>
              <a:off x="7963681" y="5222402"/>
              <a:ext cx="552648" cy="55264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grpSp>
          <p:nvGrpSpPr>
            <p:cNvPr id="372" name="Graphic 167">
              <a:extLst>
                <a:ext uri="{FF2B5EF4-FFF2-40B4-BE49-F238E27FC236}">
                  <a16:creationId xmlns:a16="http://schemas.microsoft.com/office/drawing/2014/main" id="{67B6FCEF-6D4F-4BC4-8433-F3645B256073}"/>
                </a:ext>
              </a:extLst>
            </p:cNvPr>
            <p:cNvGrpSpPr/>
            <p:nvPr/>
          </p:nvGrpSpPr>
          <p:grpSpPr>
            <a:xfrm>
              <a:off x="8079784" y="5312184"/>
              <a:ext cx="320443" cy="373086"/>
              <a:chOff x="1806316" y="2208132"/>
              <a:chExt cx="562404" cy="654796"/>
            </a:xfrm>
            <a:solidFill>
              <a:schemeClr val="bg1"/>
            </a:solidFill>
          </p:grpSpPr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B71A4958-36B3-4392-BFB9-B9D887AD1031}"/>
                  </a:ext>
                </a:extLst>
              </p:cNvPr>
              <p:cNvSpPr/>
              <p:nvPr/>
            </p:nvSpPr>
            <p:spPr>
              <a:xfrm>
                <a:off x="1936122" y="2208132"/>
                <a:ext cx="302789" cy="369289"/>
              </a:xfrm>
              <a:custGeom>
                <a:avLst/>
                <a:gdLst>
                  <a:gd name="connsiteX0" fmla="*/ 151395 w 302789"/>
                  <a:gd name="connsiteY0" fmla="*/ 369290 h 369289"/>
                  <a:gd name="connsiteX1" fmla="*/ 302789 w 302789"/>
                  <a:gd name="connsiteY1" fmla="*/ 184643 h 369289"/>
                  <a:gd name="connsiteX2" fmla="*/ 151395 w 302789"/>
                  <a:gd name="connsiteY2" fmla="*/ 0 h 369289"/>
                  <a:gd name="connsiteX3" fmla="*/ 0 w 302789"/>
                  <a:gd name="connsiteY3" fmla="*/ 184645 h 369289"/>
                  <a:gd name="connsiteX4" fmla="*/ 151395 w 302789"/>
                  <a:gd name="connsiteY4" fmla="*/ 369290 h 369289"/>
                  <a:gd name="connsiteX5" fmla="*/ 22627 w 302789"/>
                  <a:gd name="connsiteY5" fmla="*/ 153829 h 369289"/>
                  <a:gd name="connsiteX6" fmla="*/ 105736 w 302789"/>
                  <a:gd name="connsiteY6" fmla="*/ 110549 h 369289"/>
                  <a:gd name="connsiteX7" fmla="*/ 279984 w 302789"/>
                  <a:gd name="connsiteY7" fmla="*/ 149953 h 369289"/>
                  <a:gd name="connsiteX8" fmla="*/ 280752 w 302789"/>
                  <a:gd name="connsiteY8" fmla="*/ 184645 h 369289"/>
                  <a:gd name="connsiteX9" fmla="*/ 229045 w 302789"/>
                  <a:gd name="connsiteY9" fmla="*/ 309665 h 369289"/>
                  <a:gd name="connsiteX10" fmla="*/ 151395 w 302789"/>
                  <a:gd name="connsiteY10" fmla="*/ 347253 h 369289"/>
                  <a:gd name="connsiteX11" fmla="*/ 73744 w 302789"/>
                  <a:gd name="connsiteY11" fmla="*/ 309665 h 369289"/>
                  <a:gd name="connsiteX12" fmla="*/ 22037 w 302789"/>
                  <a:gd name="connsiteY12" fmla="*/ 184645 h 369289"/>
                  <a:gd name="connsiteX13" fmla="*/ 22627 w 302789"/>
                  <a:gd name="connsiteY13" fmla="*/ 153829 h 36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9" h="369289">
                    <a:moveTo>
                      <a:pt x="151395" y="369290"/>
                    </a:moveTo>
                    <a:cubicBezTo>
                      <a:pt x="196572" y="369290"/>
                      <a:pt x="302789" y="314920"/>
                      <a:pt x="302789" y="184643"/>
                    </a:cubicBezTo>
                    <a:cubicBezTo>
                      <a:pt x="302791" y="82667"/>
                      <a:pt x="289025" y="0"/>
                      <a:pt x="151395" y="0"/>
                    </a:cubicBezTo>
                    <a:cubicBezTo>
                      <a:pt x="13766" y="0"/>
                      <a:pt x="0" y="82667"/>
                      <a:pt x="0" y="184645"/>
                    </a:cubicBezTo>
                    <a:cubicBezTo>
                      <a:pt x="0" y="314920"/>
                      <a:pt x="106217" y="369290"/>
                      <a:pt x="151395" y="369290"/>
                    </a:cubicBezTo>
                    <a:close/>
                    <a:moveTo>
                      <a:pt x="22627" y="153829"/>
                    </a:moveTo>
                    <a:cubicBezTo>
                      <a:pt x="33262" y="133262"/>
                      <a:pt x="56265" y="109494"/>
                      <a:pt x="105736" y="110549"/>
                    </a:cubicBezTo>
                    <a:cubicBezTo>
                      <a:pt x="105736" y="110549"/>
                      <a:pt x="135223" y="182072"/>
                      <a:pt x="279984" y="149953"/>
                    </a:cubicBezTo>
                    <a:cubicBezTo>
                      <a:pt x="280568" y="161378"/>
                      <a:pt x="280752" y="173035"/>
                      <a:pt x="280752" y="184645"/>
                    </a:cubicBezTo>
                    <a:cubicBezTo>
                      <a:pt x="280752" y="248324"/>
                      <a:pt x="252634" y="287780"/>
                      <a:pt x="229045" y="309665"/>
                    </a:cubicBezTo>
                    <a:cubicBezTo>
                      <a:pt x="199323" y="337244"/>
                      <a:pt x="166323" y="347253"/>
                      <a:pt x="151395" y="347253"/>
                    </a:cubicBezTo>
                    <a:cubicBezTo>
                      <a:pt x="136466" y="347253"/>
                      <a:pt x="103466" y="337244"/>
                      <a:pt x="73744" y="309665"/>
                    </a:cubicBezTo>
                    <a:cubicBezTo>
                      <a:pt x="50155" y="287780"/>
                      <a:pt x="22037" y="248324"/>
                      <a:pt x="22037" y="184645"/>
                    </a:cubicBezTo>
                    <a:cubicBezTo>
                      <a:pt x="22039" y="174344"/>
                      <a:pt x="22189" y="164007"/>
                      <a:pt x="22627" y="153829"/>
                    </a:cubicBez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5CB7B7D2-C13F-48F7-B382-4F6FB8D7057C}"/>
                  </a:ext>
                </a:extLst>
              </p:cNvPr>
              <p:cNvSpPr/>
              <p:nvPr/>
            </p:nvSpPr>
            <p:spPr>
              <a:xfrm>
                <a:off x="1806316" y="2560268"/>
                <a:ext cx="562404" cy="302660"/>
              </a:xfrm>
              <a:custGeom>
                <a:avLst/>
                <a:gdLst>
                  <a:gd name="connsiteX0" fmla="*/ 562270 w 562404"/>
                  <a:gd name="connsiteY0" fmla="*/ 206520 h 302660"/>
                  <a:gd name="connsiteX1" fmla="*/ 506713 w 562404"/>
                  <a:gd name="connsiteY1" fmla="*/ 74552 h 302660"/>
                  <a:gd name="connsiteX2" fmla="*/ 376411 w 562404"/>
                  <a:gd name="connsiteY2" fmla="*/ 1553 h 302660"/>
                  <a:gd name="connsiteX3" fmla="*/ 375850 w 562404"/>
                  <a:gd name="connsiteY3" fmla="*/ 1253 h 302660"/>
                  <a:gd name="connsiteX4" fmla="*/ 364295 w 562404"/>
                  <a:gd name="connsiteY4" fmla="*/ 2266 h 302660"/>
                  <a:gd name="connsiteX5" fmla="*/ 308916 w 562404"/>
                  <a:gd name="connsiteY5" fmla="*/ 29015 h 302660"/>
                  <a:gd name="connsiteX6" fmla="*/ 301300 w 562404"/>
                  <a:gd name="connsiteY6" fmla="*/ 35608 h 302660"/>
                  <a:gd name="connsiteX7" fmla="*/ 281201 w 562404"/>
                  <a:gd name="connsiteY7" fmla="*/ 88587 h 302660"/>
                  <a:gd name="connsiteX8" fmla="*/ 261102 w 562404"/>
                  <a:gd name="connsiteY8" fmla="*/ 35608 h 302660"/>
                  <a:gd name="connsiteX9" fmla="*/ 253486 w 562404"/>
                  <a:gd name="connsiteY9" fmla="*/ 29015 h 302660"/>
                  <a:gd name="connsiteX10" fmla="*/ 198107 w 562404"/>
                  <a:gd name="connsiteY10" fmla="*/ 2266 h 302660"/>
                  <a:gd name="connsiteX11" fmla="*/ 186553 w 562404"/>
                  <a:gd name="connsiteY11" fmla="*/ 1253 h 302660"/>
                  <a:gd name="connsiteX12" fmla="*/ 55785 w 562404"/>
                  <a:gd name="connsiteY12" fmla="*/ 74486 h 302660"/>
                  <a:gd name="connsiteX13" fmla="*/ 135 w 562404"/>
                  <a:gd name="connsiteY13" fmla="*/ 206520 h 302660"/>
                  <a:gd name="connsiteX14" fmla="*/ 608 w 562404"/>
                  <a:gd name="connsiteY14" fmla="*/ 211748 h 302660"/>
                  <a:gd name="connsiteX15" fmla="*/ 281201 w 562404"/>
                  <a:gd name="connsiteY15" fmla="*/ 302660 h 302660"/>
                  <a:gd name="connsiteX16" fmla="*/ 561794 w 562404"/>
                  <a:gd name="connsiteY16" fmla="*/ 211748 h 302660"/>
                  <a:gd name="connsiteX17" fmla="*/ 562270 w 562404"/>
                  <a:gd name="connsiteY17" fmla="*/ 206520 h 302660"/>
                  <a:gd name="connsiteX18" fmla="*/ 449114 w 562404"/>
                  <a:gd name="connsiteY18" fmla="*/ 177192 h 302660"/>
                  <a:gd name="connsiteX19" fmla="*/ 401049 w 562404"/>
                  <a:gd name="connsiteY19" fmla="*/ 192173 h 302660"/>
                  <a:gd name="connsiteX20" fmla="*/ 352985 w 562404"/>
                  <a:gd name="connsiteY20" fmla="*/ 177192 h 302660"/>
                  <a:gd name="connsiteX21" fmla="*/ 352985 w 562404"/>
                  <a:gd name="connsiteY21" fmla="*/ 151331 h 302660"/>
                  <a:gd name="connsiteX22" fmla="*/ 449114 w 562404"/>
                  <a:gd name="connsiteY22" fmla="*/ 151331 h 302660"/>
                  <a:gd name="connsiteX23" fmla="*/ 449114 w 562404"/>
                  <a:gd name="connsiteY23" fmla="*/ 177192 h 30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2404" h="302660">
                    <a:moveTo>
                      <a:pt x="562270" y="206520"/>
                    </a:moveTo>
                    <a:cubicBezTo>
                      <a:pt x="554541" y="158458"/>
                      <a:pt x="538628" y="96551"/>
                      <a:pt x="506713" y="74552"/>
                    </a:cubicBezTo>
                    <a:cubicBezTo>
                      <a:pt x="484919" y="59526"/>
                      <a:pt x="408881" y="18901"/>
                      <a:pt x="376411" y="1553"/>
                    </a:cubicBezTo>
                    <a:lnTo>
                      <a:pt x="375850" y="1253"/>
                    </a:lnTo>
                    <a:cubicBezTo>
                      <a:pt x="372138" y="-730"/>
                      <a:pt x="367606" y="-333"/>
                      <a:pt x="364295" y="2266"/>
                    </a:cubicBezTo>
                    <a:cubicBezTo>
                      <a:pt x="347286" y="15620"/>
                      <a:pt x="328654" y="24620"/>
                      <a:pt x="308916" y="29015"/>
                    </a:cubicBezTo>
                    <a:cubicBezTo>
                      <a:pt x="305429" y="29792"/>
                      <a:pt x="302568" y="32270"/>
                      <a:pt x="301300" y="35608"/>
                    </a:cubicBezTo>
                    <a:lnTo>
                      <a:pt x="281201" y="88587"/>
                    </a:lnTo>
                    <a:lnTo>
                      <a:pt x="261102" y="35608"/>
                    </a:lnTo>
                    <a:cubicBezTo>
                      <a:pt x="259835" y="32270"/>
                      <a:pt x="256973" y="29792"/>
                      <a:pt x="253486" y="29015"/>
                    </a:cubicBezTo>
                    <a:cubicBezTo>
                      <a:pt x="233749" y="24620"/>
                      <a:pt x="215116" y="15620"/>
                      <a:pt x="198107" y="2266"/>
                    </a:cubicBezTo>
                    <a:cubicBezTo>
                      <a:pt x="194796" y="-333"/>
                      <a:pt x="190265" y="-732"/>
                      <a:pt x="186553" y="1253"/>
                    </a:cubicBezTo>
                    <a:cubicBezTo>
                      <a:pt x="154469" y="18397"/>
                      <a:pt x="77500" y="59850"/>
                      <a:pt x="55785" y="74486"/>
                    </a:cubicBezTo>
                    <a:cubicBezTo>
                      <a:pt x="19046" y="99237"/>
                      <a:pt x="2981" y="188814"/>
                      <a:pt x="135" y="206520"/>
                    </a:cubicBezTo>
                    <a:cubicBezTo>
                      <a:pt x="-148" y="208276"/>
                      <a:pt x="17" y="210072"/>
                      <a:pt x="608" y="211748"/>
                    </a:cubicBezTo>
                    <a:cubicBezTo>
                      <a:pt x="1923" y="215459"/>
                      <a:pt x="35642" y="302660"/>
                      <a:pt x="281201" y="302660"/>
                    </a:cubicBezTo>
                    <a:cubicBezTo>
                      <a:pt x="526761" y="302660"/>
                      <a:pt x="560479" y="215459"/>
                      <a:pt x="561794" y="211748"/>
                    </a:cubicBezTo>
                    <a:cubicBezTo>
                      <a:pt x="562388" y="210072"/>
                      <a:pt x="562552" y="208274"/>
                      <a:pt x="562270" y="206520"/>
                    </a:cubicBezTo>
                    <a:close/>
                    <a:moveTo>
                      <a:pt x="449114" y="177192"/>
                    </a:moveTo>
                    <a:lnTo>
                      <a:pt x="401049" y="192173"/>
                    </a:lnTo>
                    <a:lnTo>
                      <a:pt x="352985" y="177192"/>
                    </a:lnTo>
                    <a:lnTo>
                      <a:pt x="352985" y="151331"/>
                    </a:lnTo>
                    <a:lnTo>
                      <a:pt x="449114" y="151331"/>
                    </a:lnTo>
                    <a:lnTo>
                      <a:pt x="449114" y="177192"/>
                    </a:ln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30BEF49-8625-429E-B06C-3C7C1EA5D0FC}"/>
              </a:ext>
            </a:extLst>
          </p:cNvPr>
          <p:cNvGrpSpPr/>
          <p:nvPr/>
        </p:nvGrpSpPr>
        <p:grpSpPr>
          <a:xfrm>
            <a:off x="3630070" y="4345869"/>
            <a:ext cx="674416" cy="674416"/>
            <a:chOff x="3630070" y="4345869"/>
            <a:chExt cx="674416" cy="674416"/>
          </a:xfrm>
        </p:grpSpPr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6B5AE2FC-D2CA-430E-BA27-81B73580C43B}"/>
                </a:ext>
              </a:extLst>
            </p:cNvPr>
            <p:cNvSpPr/>
            <p:nvPr/>
          </p:nvSpPr>
          <p:spPr bwMode="auto">
            <a:xfrm>
              <a:off x="3630070" y="4345869"/>
              <a:ext cx="674416" cy="67441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grpSp>
          <p:nvGrpSpPr>
            <p:cNvPr id="378" name="Graphic 167">
              <a:extLst>
                <a:ext uri="{FF2B5EF4-FFF2-40B4-BE49-F238E27FC236}">
                  <a16:creationId xmlns:a16="http://schemas.microsoft.com/office/drawing/2014/main" id="{F366D46E-D90E-495B-A667-D263B150A5C7}"/>
                </a:ext>
              </a:extLst>
            </p:cNvPr>
            <p:cNvGrpSpPr/>
            <p:nvPr/>
          </p:nvGrpSpPr>
          <p:grpSpPr>
            <a:xfrm>
              <a:off x="3770889" y="4454425"/>
              <a:ext cx="392779" cy="457305"/>
              <a:chOff x="1806316" y="2208132"/>
              <a:chExt cx="562404" cy="654796"/>
            </a:xfrm>
            <a:solidFill>
              <a:schemeClr val="bg1"/>
            </a:solidFill>
          </p:grpSpPr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B434498D-CFAC-4884-973E-E60AC77BCEF4}"/>
                  </a:ext>
                </a:extLst>
              </p:cNvPr>
              <p:cNvSpPr/>
              <p:nvPr/>
            </p:nvSpPr>
            <p:spPr>
              <a:xfrm>
                <a:off x="1936122" y="2208132"/>
                <a:ext cx="302789" cy="369289"/>
              </a:xfrm>
              <a:custGeom>
                <a:avLst/>
                <a:gdLst>
                  <a:gd name="connsiteX0" fmla="*/ 151395 w 302789"/>
                  <a:gd name="connsiteY0" fmla="*/ 369290 h 369289"/>
                  <a:gd name="connsiteX1" fmla="*/ 302789 w 302789"/>
                  <a:gd name="connsiteY1" fmla="*/ 184643 h 369289"/>
                  <a:gd name="connsiteX2" fmla="*/ 151395 w 302789"/>
                  <a:gd name="connsiteY2" fmla="*/ 0 h 369289"/>
                  <a:gd name="connsiteX3" fmla="*/ 0 w 302789"/>
                  <a:gd name="connsiteY3" fmla="*/ 184645 h 369289"/>
                  <a:gd name="connsiteX4" fmla="*/ 151395 w 302789"/>
                  <a:gd name="connsiteY4" fmla="*/ 369290 h 369289"/>
                  <a:gd name="connsiteX5" fmla="*/ 22627 w 302789"/>
                  <a:gd name="connsiteY5" fmla="*/ 153829 h 369289"/>
                  <a:gd name="connsiteX6" fmla="*/ 105736 w 302789"/>
                  <a:gd name="connsiteY6" fmla="*/ 110549 h 369289"/>
                  <a:gd name="connsiteX7" fmla="*/ 279984 w 302789"/>
                  <a:gd name="connsiteY7" fmla="*/ 149953 h 369289"/>
                  <a:gd name="connsiteX8" fmla="*/ 280752 w 302789"/>
                  <a:gd name="connsiteY8" fmla="*/ 184645 h 369289"/>
                  <a:gd name="connsiteX9" fmla="*/ 229045 w 302789"/>
                  <a:gd name="connsiteY9" fmla="*/ 309665 h 369289"/>
                  <a:gd name="connsiteX10" fmla="*/ 151395 w 302789"/>
                  <a:gd name="connsiteY10" fmla="*/ 347253 h 369289"/>
                  <a:gd name="connsiteX11" fmla="*/ 73744 w 302789"/>
                  <a:gd name="connsiteY11" fmla="*/ 309665 h 369289"/>
                  <a:gd name="connsiteX12" fmla="*/ 22037 w 302789"/>
                  <a:gd name="connsiteY12" fmla="*/ 184645 h 369289"/>
                  <a:gd name="connsiteX13" fmla="*/ 22627 w 302789"/>
                  <a:gd name="connsiteY13" fmla="*/ 153829 h 36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789" h="369289">
                    <a:moveTo>
                      <a:pt x="151395" y="369290"/>
                    </a:moveTo>
                    <a:cubicBezTo>
                      <a:pt x="196572" y="369290"/>
                      <a:pt x="302789" y="314920"/>
                      <a:pt x="302789" y="184643"/>
                    </a:cubicBezTo>
                    <a:cubicBezTo>
                      <a:pt x="302791" y="82667"/>
                      <a:pt x="289025" y="0"/>
                      <a:pt x="151395" y="0"/>
                    </a:cubicBezTo>
                    <a:cubicBezTo>
                      <a:pt x="13766" y="0"/>
                      <a:pt x="0" y="82667"/>
                      <a:pt x="0" y="184645"/>
                    </a:cubicBezTo>
                    <a:cubicBezTo>
                      <a:pt x="0" y="314920"/>
                      <a:pt x="106217" y="369290"/>
                      <a:pt x="151395" y="369290"/>
                    </a:cubicBezTo>
                    <a:close/>
                    <a:moveTo>
                      <a:pt x="22627" y="153829"/>
                    </a:moveTo>
                    <a:cubicBezTo>
                      <a:pt x="33262" y="133262"/>
                      <a:pt x="56265" y="109494"/>
                      <a:pt x="105736" y="110549"/>
                    </a:cubicBezTo>
                    <a:cubicBezTo>
                      <a:pt x="105736" y="110549"/>
                      <a:pt x="135223" y="182072"/>
                      <a:pt x="279984" y="149953"/>
                    </a:cubicBezTo>
                    <a:cubicBezTo>
                      <a:pt x="280568" y="161378"/>
                      <a:pt x="280752" y="173035"/>
                      <a:pt x="280752" y="184645"/>
                    </a:cubicBezTo>
                    <a:cubicBezTo>
                      <a:pt x="280752" y="248324"/>
                      <a:pt x="252634" y="287780"/>
                      <a:pt x="229045" y="309665"/>
                    </a:cubicBezTo>
                    <a:cubicBezTo>
                      <a:pt x="199323" y="337244"/>
                      <a:pt x="166323" y="347253"/>
                      <a:pt x="151395" y="347253"/>
                    </a:cubicBezTo>
                    <a:cubicBezTo>
                      <a:pt x="136466" y="347253"/>
                      <a:pt x="103466" y="337244"/>
                      <a:pt x="73744" y="309665"/>
                    </a:cubicBezTo>
                    <a:cubicBezTo>
                      <a:pt x="50155" y="287780"/>
                      <a:pt x="22037" y="248324"/>
                      <a:pt x="22037" y="184645"/>
                    </a:cubicBezTo>
                    <a:cubicBezTo>
                      <a:pt x="22039" y="174344"/>
                      <a:pt x="22189" y="164007"/>
                      <a:pt x="22627" y="153829"/>
                    </a:cubicBez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A749036E-0149-44CB-ACB3-1D574DE19C90}"/>
                  </a:ext>
                </a:extLst>
              </p:cNvPr>
              <p:cNvSpPr/>
              <p:nvPr/>
            </p:nvSpPr>
            <p:spPr>
              <a:xfrm>
                <a:off x="1806316" y="2560268"/>
                <a:ext cx="562404" cy="302660"/>
              </a:xfrm>
              <a:custGeom>
                <a:avLst/>
                <a:gdLst>
                  <a:gd name="connsiteX0" fmla="*/ 562270 w 562404"/>
                  <a:gd name="connsiteY0" fmla="*/ 206520 h 302660"/>
                  <a:gd name="connsiteX1" fmla="*/ 506713 w 562404"/>
                  <a:gd name="connsiteY1" fmla="*/ 74552 h 302660"/>
                  <a:gd name="connsiteX2" fmla="*/ 376411 w 562404"/>
                  <a:gd name="connsiteY2" fmla="*/ 1553 h 302660"/>
                  <a:gd name="connsiteX3" fmla="*/ 375850 w 562404"/>
                  <a:gd name="connsiteY3" fmla="*/ 1253 h 302660"/>
                  <a:gd name="connsiteX4" fmla="*/ 364295 w 562404"/>
                  <a:gd name="connsiteY4" fmla="*/ 2266 h 302660"/>
                  <a:gd name="connsiteX5" fmla="*/ 308916 w 562404"/>
                  <a:gd name="connsiteY5" fmla="*/ 29015 h 302660"/>
                  <a:gd name="connsiteX6" fmla="*/ 301300 w 562404"/>
                  <a:gd name="connsiteY6" fmla="*/ 35608 h 302660"/>
                  <a:gd name="connsiteX7" fmla="*/ 281201 w 562404"/>
                  <a:gd name="connsiteY7" fmla="*/ 88587 h 302660"/>
                  <a:gd name="connsiteX8" fmla="*/ 261102 w 562404"/>
                  <a:gd name="connsiteY8" fmla="*/ 35608 h 302660"/>
                  <a:gd name="connsiteX9" fmla="*/ 253486 w 562404"/>
                  <a:gd name="connsiteY9" fmla="*/ 29015 h 302660"/>
                  <a:gd name="connsiteX10" fmla="*/ 198107 w 562404"/>
                  <a:gd name="connsiteY10" fmla="*/ 2266 h 302660"/>
                  <a:gd name="connsiteX11" fmla="*/ 186553 w 562404"/>
                  <a:gd name="connsiteY11" fmla="*/ 1253 h 302660"/>
                  <a:gd name="connsiteX12" fmla="*/ 55785 w 562404"/>
                  <a:gd name="connsiteY12" fmla="*/ 74486 h 302660"/>
                  <a:gd name="connsiteX13" fmla="*/ 135 w 562404"/>
                  <a:gd name="connsiteY13" fmla="*/ 206520 h 302660"/>
                  <a:gd name="connsiteX14" fmla="*/ 608 w 562404"/>
                  <a:gd name="connsiteY14" fmla="*/ 211748 h 302660"/>
                  <a:gd name="connsiteX15" fmla="*/ 281201 w 562404"/>
                  <a:gd name="connsiteY15" fmla="*/ 302660 h 302660"/>
                  <a:gd name="connsiteX16" fmla="*/ 561794 w 562404"/>
                  <a:gd name="connsiteY16" fmla="*/ 211748 h 302660"/>
                  <a:gd name="connsiteX17" fmla="*/ 562270 w 562404"/>
                  <a:gd name="connsiteY17" fmla="*/ 206520 h 302660"/>
                  <a:gd name="connsiteX18" fmla="*/ 449114 w 562404"/>
                  <a:gd name="connsiteY18" fmla="*/ 177192 h 302660"/>
                  <a:gd name="connsiteX19" fmla="*/ 401049 w 562404"/>
                  <a:gd name="connsiteY19" fmla="*/ 192173 h 302660"/>
                  <a:gd name="connsiteX20" fmla="*/ 352985 w 562404"/>
                  <a:gd name="connsiteY20" fmla="*/ 177192 h 302660"/>
                  <a:gd name="connsiteX21" fmla="*/ 352985 w 562404"/>
                  <a:gd name="connsiteY21" fmla="*/ 151331 h 302660"/>
                  <a:gd name="connsiteX22" fmla="*/ 449114 w 562404"/>
                  <a:gd name="connsiteY22" fmla="*/ 151331 h 302660"/>
                  <a:gd name="connsiteX23" fmla="*/ 449114 w 562404"/>
                  <a:gd name="connsiteY23" fmla="*/ 177192 h 30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62404" h="302660">
                    <a:moveTo>
                      <a:pt x="562270" y="206520"/>
                    </a:moveTo>
                    <a:cubicBezTo>
                      <a:pt x="554541" y="158458"/>
                      <a:pt x="538628" y="96551"/>
                      <a:pt x="506713" y="74552"/>
                    </a:cubicBezTo>
                    <a:cubicBezTo>
                      <a:pt x="484919" y="59526"/>
                      <a:pt x="408881" y="18901"/>
                      <a:pt x="376411" y="1553"/>
                    </a:cubicBezTo>
                    <a:lnTo>
                      <a:pt x="375850" y="1253"/>
                    </a:lnTo>
                    <a:cubicBezTo>
                      <a:pt x="372138" y="-730"/>
                      <a:pt x="367606" y="-333"/>
                      <a:pt x="364295" y="2266"/>
                    </a:cubicBezTo>
                    <a:cubicBezTo>
                      <a:pt x="347286" y="15620"/>
                      <a:pt x="328654" y="24620"/>
                      <a:pt x="308916" y="29015"/>
                    </a:cubicBezTo>
                    <a:cubicBezTo>
                      <a:pt x="305429" y="29792"/>
                      <a:pt x="302568" y="32270"/>
                      <a:pt x="301300" y="35608"/>
                    </a:cubicBezTo>
                    <a:lnTo>
                      <a:pt x="281201" y="88587"/>
                    </a:lnTo>
                    <a:lnTo>
                      <a:pt x="261102" y="35608"/>
                    </a:lnTo>
                    <a:cubicBezTo>
                      <a:pt x="259835" y="32270"/>
                      <a:pt x="256973" y="29792"/>
                      <a:pt x="253486" y="29015"/>
                    </a:cubicBezTo>
                    <a:cubicBezTo>
                      <a:pt x="233749" y="24620"/>
                      <a:pt x="215116" y="15620"/>
                      <a:pt x="198107" y="2266"/>
                    </a:cubicBezTo>
                    <a:cubicBezTo>
                      <a:pt x="194796" y="-333"/>
                      <a:pt x="190265" y="-732"/>
                      <a:pt x="186553" y="1253"/>
                    </a:cubicBezTo>
                    <a:cubicBezTo>
                      <a:pt x="154469" y="18397"/>
                      <a:pt x="77500" y="59850"/>
                      <a:pt x="55785" y="74486"/>
                    </a:cubicBezTo>
                    <a:cubicBezTo>
                      <a:pt x="19046" y="99237"/>
                      <a:pt x="2981" y="188814"/>
                      <a:pt x="135" y="206520"/>
                    </a:cubicBezTo>
                    <a:cubicBezTo>
                      <a:pt x="-148" y="208276"/>
                      <a:pt x="17" y="210072"/>
                      <a:pt x="608" y="211748"/>
                    </a:cubicBezTo>
                    <a:cubicBezTo>
                      <a:pt x="1923" y="215459"/>
                      <a:pt x="35642" y="302660"/>
                      <a:pt x="281201" y="302660"/>
                    </a:cubicBezTo>
                    <a:cubicBezTo>
                      <a:pt x="526761" y="302660"/>
                      <a:pt x="560479" y="215459"/>
                      <a:pt x="561794" y="211748"/>
                    </a:cubicBezTo>
                    <a:cubicBezTo>
                      <a:pt x="562388" y="210072"/>
                      <a:pt x="562552" y="208274"/>
                      <a:pt x="562270" y="206520"/>
                    </a:cubicBezTo>
                    <a:close/>
                    <a:moveTo>
                      <a:pt x="449114" y="177192"/>
                    </a:moveTo>
                    <a:lnTo>
                      <a:pt x="401049" y="192173"/>
                    </a:lnTo>
                    <a:lnTo>
                      <a:pt x="352985" y="177192"/>
                    </a:lnTo>
                    <a:lnTo>
                      <a:pt x="352985" y="151331"/>
                    </a:lnTo>
                    <a:lnTo>
                      <a:pt x="449114" y="151331"/>
                    </a:lnTo>
                    <a:lnTo>
                      <a:pt x="449114" y="177192"/>
                    </a:lnTo>
                    <a:close/>
                  </a:path>
                </a:pathLst>
              </a:custGeom>
              <a:grpFill/>
              <a:ln w="18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4CE5BBC-2D74-4D1F-A76E-1D5ECF57FA3A}"/>
              </a:ext>
            </a:extLst>
          </p:cNvPr>
          <p:cNvGrpSpPr/>
          <p:nvPr/>
        </p:nvGrpSpPr>
        <p:grpSpPr>
          <a:xfrm>
            <a:off x="2658035" y="4345869"/>
            <a:ext cx="674416" cy="674416"/>
            <a:chOff x="2658035" y="4345869"/>
            <a:chExt cx="674416" cy="674416"/>
          </a:xfrm>
        </p:grpSpPr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FFFA7AAF-EA48-4D96-B9EE-69CD88636E4F}"/>
                </a:ext>
              </a:extLst>
            </p:cNvPr>
            <p:cNvSpPr/>
            <p:nvPr/>
          </p:nvSpPr>
          <p:spPr bwMode="auto">
            <a:xfrm>
              <a:off x="2658035" y="4345869"/>
              <a:ext cx="674416" cy="67441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96" name="Group 395">
              <a:extLst>
                <a:ext uri="{FF2B5EF4-FFF2-40B4-BE49-F238E27FC236}">
                  <a16:creationId xmlns:a16="http://schemas.microsoft.com/office/drawing/2014/main" id="{3FAEE3CC-48AB-4A55-856B-90254FE1D134}"/>
                </a:ext>
              </a:extLst>
            </p:cNvPr>
            <p:cNvGrpSpPr/>
            <p:nvPr/>
          </p:nvGrpSpPr>
          <p:grpSpPr>
            <a:xfrm>
              <a:off x="2839740" y="4463948"/>
              <a:ext cx="311007" cy="438259"/>
              <a:chOff x="4557362" y="903180"/>
              <a:chExt cx="487138" cy="686461"/>
            </a:xfrm>
            <a:solidFill>
              <a:schemeClr val="bg1"/>
            </a:solidFill>
          </p:grpSpPr>
          <p:sp>
            <p:nvSpPr>
              <p:cNvPr id="397" name="Freeform: Shape 396">
                <a:extLst>
                  <a:ext uri="{FF2B5EF4-FFF2-40B4-BE49-F238E27FC236}">
                    <a16:creationId xmlns:a16="http://schemas.microsoft.com/office/drawing/2014/main" id="{913326BB-B8A8-4EE0-B47F-902C78FBC231}"/>
                  </a:ext>
                </a:extLst>
              </p:cNvPr>
              <p:cNvSpPr/>
              <p:nvPr/>
            </p:nvSpPr>
            <p:spPr>
              <a:xfrm>
                <a:off x="4615939" y="903180"/>
                <a:ext cx="360725" cy="384181"/>
              </a:xfrm>
              <a:custGeom>
                <a:avLst/>
                <a:gdLst>
                  <a:gd name="connsiteX0" fmla="*/ 68565 w 360725"/>
                  <a:gd name="connsiteY0" fmla="*/ 382890 h 384181"/>
                  <a:gd name="connsiteX1" fmla="*/ 160755 w 360725"/>
                  <a:gd name="connsiteY1" fmla="*/ 378749 h 384181"/>
                  <a:gd name="connsiteX2" fmla="*/ 180363 w 360725"/>
                  <a:gd name="connsiteY2" fmla="*/ 381185 h 384181"/>
                  <a:gd name="connsiteX3" fmla="*/ 200579 w 360725"/>
                  <a:gd name="connsiteY3" fmla="*/ 378628 h 384181"/>
                  <a:gd name="connsiteX4" fmla="*/ 360725 w 360725"/>
                  <a:gd name="connsiteY4" fmla="*/ 225301 h 384181"/>
                  <a:gd name="connsiteX5" fmla="*/ 180363 w 360725"/>
                  <a:gd name="connsiteY5" fmla="*/ 0 h 384181"/>
                  <a:gd name="connsiteX6" fmla="*/ 0 w 360725"/>
                  <a:gd name="connsiteY6" fmla="*/ 225301 h 384181"/>
                  <a:gd name="connsiteX7" fmla="*/ 50175 w 360725"/>
                  <a:gd name="connsiteY7" fmla="*/ 377653 h 384181"/>
                  <a:gd name="connsiteX8" fmla="*/ 68565 w 360725"/>
                  <a:gd name="connsiteY8" fmla="*/ 382890 h 384181"/>
                  <a:gd name="connsiteX9" fmla="*/ 39824 w 360725"/>
                  <a:gd name="connsiteY9" fmla="*/ 155032 h 384181"/>
                  <a:gd name="connsiteX10" fmla="*/ 149917 w 360725"/>
                  <a:gd name="connsiteY10" fmla="*/ 142488 h 384181"/>
                  <a:gd name="connsiteX11" fmla="*/ 177562 w 360725"/>
                  <a:gd name="connsiteY11" fmla="*/ 114721 h 384181"/>
                  <a:gd name="connsiteX12" fmla="*/ 180484 w 360725"/>
                  <a:gd name="connsiteY12" fmla="*/ 115208 h 384181"/>
                  <a:gd name="connsiteX13" fmla="*/ 192663 w 360725"/>
                  <a:gd name="connsiteY13" fmla="*/ 118740 h 384181"/>
                  <a:gd name="connsiteX14" fmla="*/ 204232 w 360725"/>
                  <a:gd name="connsiteY14" fmla="*/ 124342 h 384181"/>
                  <a:gd name="connsiteX15" fmla="*/ 214828 w 360725"/>
                  <a:gd name="connsiteY15" fmla="*/ 131284 h 384181"/>
                  <a:gd name="connsiteX16" fmla="*/ 223840 w 360725"/>
                  <a:gd name="connsiteY16" fmla="*/ 139443 h 384181"/>
                  <a:gd name="connsiteX17" fmla="*/ 231024 w 360725"/>
                  <a:gd name="connsiteY17" fmla="*/ 147846 h 384181"/>
                  <a:gd name="connsiteX18" fmla="*/ 236382 w 360725"/>
                  <a:gd name="connsiteY18" fmla="*/ 155762 h 384181"/>
                  <a:gd name="connsiteX19" fmla="*/ 240036 w 360725"/>
                  <a:gd name="connsiteY19" fmla="*/ 162339 h 384181"/>
                  <a:gd name="connsiteX20" fmla="*/ 242957 w 360725"/>
                  <a:gd name="connsiteY20" fmla="*/ 168306 h 384181"/>
                  <a:gd name="connsiteX21" fmla="*/ 241863 w 360725"/>
                  <a:gd name="connsiteY21" fmla="*/ 161730 h 384181"/>
                  <a:gd name="connsiteX22" fmla="*/ 240279 w 360725"/>
                  <a:gd name="connsiteY22" fmla="*/ 154179 h 384181"/>
                  <a:gd name="connsiteX23" fmla="*/ 237235 w 360725"/>
                  <a:gd name="connsiteY23" fmla="*/ 144436 h 384181"/>
                  <a:gd name="connsiteX24" fmla="*/ 232363 w 360725"/>
                  <a:gd name="connsiteY24" fmla="*/ 133354 h 384181"/>
                  <a:gd name="connsiteX25" fmla="*/ 225299 w 360725"/>
                  <a:gd name="connsiteY25" fmla="*/ 121541 h 384181"/>
                  <a:gd name="connsiteX26" fmla="*/ 215799 w 360725"/>
                  <a:gd name="connsiteY26" fmla="*/ 109971 h 384181"/>
                  <a:gd name="connsiteX27" fmla="*/ 204230 w 360725"/>
                  <a:gd name="connsiteY27" fmla="*/ 99254 h 384181"/>
                  <a:gd name="connsiteX28" fmla="*/ 192175 w 360725"/>
                  <a:gd name="connsiteY28" fmla="*/ 91338 h 384181"/>
                  <a:gd name="connsiteX29" fmla="*/ 196679 w 360725"/>
                  <a:gd name="connsiteY29" fmla="*/ 80012 h 384181"/>
                  <a:gd name="connsiteX30" fmla="*/ 239547 w 360725"/>
                  <a:gd name="connsiteY30" fmla="*/ 107779 h 384181"/>
                  <a:gd name="connsiteX31" fmla="*/ 301781 w 360725"/>
                  <a:gd name="connsiteY31" fmla="*/ 170742 h 384181"/>
                  <a:gd name="connsiteX32" fmla="*/ 315299 w 360725"/>
                  <a:gd name="connsiteY32" fmla="*/ 153814 h 384181"/>
                  <a:gd name="connsiteX33" fmla="*/ 318709 w 360725"/>
                  <a:gd name="connsiteY33" fmla="*/ 153935 h 384181"/>
                  <a:gd name="connsiteX34" fmla="*/ 328208 w 360725"/>
                  <a:gd name="connsiteY34" fmla="*/ 161730 h 384181"/>
                  <a:gd name="connsiteX35" fmla="*/ 331131 w 360725"/>
                  <a:gd name="connsiteY35" fmla="*/ 192541 h 384181"/>
                  <a:gd name="connsiteX36" fmla="*/ 306530 w 360725"/>
                  <a:gd name="connsiteY36" fmla="*/ 220795 h 384181"/>
                  <a:gd name="connsiteX37" fmla="*/ 299223 w 360725"/>
                  <a:gd name="connsiteY37" fmla="*/ 221769 h 384181"/>
                  <a:gd name="connsiteX38" fmla="*/ 297276 w 360725"/>
                  <a:gd name="connsiteY38" fmla="*/ 228955 h 384181"/>
                  <a:gd name="connsiteX39" fmla="*/ 180606 w 360725"/>
                  <a:gd name="connsiteY39" fmla="*/ 358411 h 384181"/>
                  <a:gd name="connsiteX40" fmla="*/ 63937 w 360725"/>
                  <a:gd name="connsiteY40" fmla="*/ 228955 h 384181"/>
                  <a:gd name="connsiteX41" fmla="*/ 61988 w 360725"/>
                  <a:gd name="connsiteY41" fmla="*/ 221769 h 384181"/>
                  <a:gd name="connsiteX42" fmla="*/ 54681 w 360725"/>
                  <a:gd name="connsiteY42" fmla="*/ 220795 h 384181"/>
                  <a:gd name="connsiteX43" fmla="*/ 30081 w 360725"/>
                  <a:gd name="connsiteY43" fmla="*/ 192541 h 384181"/>
                  <a:gd name="connsiteX44" fmla="*/ 33004 w 360725"/>
                  <a:gd name="connsiteY44" fmla="*/ 161730 h 384181"/>
                  <a:gd name="connsiteX45" fmla="*/ 39824 w 360725"/>
                  <a:gd name="connsiteY45" fmla="*/ 155032 h 384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0725" h="384181">
                    <a:moveTo>
                      <a:pt x="68565" y="382890"/>
                    </a:moveTo>
                    <a:cubicBezTo>
                      <a:pt x="94505" y="386786"/>
                      <a:pt x="126169" y="380819"/>
                      <a:pt x="160755" y="378749"/>
                    </a:cubicBezTo>
                    <a:cubicBezTo>
                      <a:pt x="167210" y="380210"/>
                      <a:pt x="173665" y="381185"/>
                      <a:pt x="180363" y="381185"/>
                    </a:cubicBezTo>
                    <a:cubicBezTo>
                      <a:pt x="187183" y="381185"/>
                      <a:pt x="193881" y="380210"/>
                      <a:pt x="200579" y="378628"/>
                    </a:cubicBezTo>
                    <a:cubicBezTo>
                      <a:pt x="290578" y="383012"/>
                      <a:pt x="360725" y="408465"/>
                      <a:pt x="360725" y="225301"/>
                    </a:cubicBezTo>
                    <a:cubicBezTo>
                      <a:pt x="360725" y="100959"/>
                      <a:pt x="279982" y="0"/>
                      <a:pt x="180363" y="0"/>
                    </a:cubicBezTo>
                    <a:cubicBezTo>
                      <a:pt x="80743" y="0"/>
                      <a:pt x="0" y="100959"/>
                      <a:pt x="0" y="225301"/>
                    </a:cubicBezTo>
                    <a:cubicBezTo>
                      <a:pt x="0" y="325286"/>
                      <a:pt x="19120" y="364135"/>
                      <a:pt x="50175" y="377653"/>
                    </a:cubicBezTo>
                    <a:cubicBezTo>
                      <a:pt x="55899" y="380333"/>
                      <a:pt x="62110" y="381916"/>
                      <a:pt x="68565" y="382890"/>
                    </a:cubicBezTo>
                    <a:close/>
                    <a:moveTo>
                      <a:pt x="39824" y="155032"/>
                    </a:moveTo>
                    <a:cubicBezTo>
                      <a:pt x="58700" y="181215"/>
                      <a:pt x="107657" y="175613"/>
                      <a:pt x="149917" y="142488"/>
                    </a:cubicBezTo>
                    <a:cubicBezTo>
                      <a:pt x="160634" y="134085"/>
                      <a:pt x="170011" y="124464"/>
                      <a:pt x="177562" y="114721"/>
                    </a:cubicBezTo>
                    <a:cubicBezTo>
                      <a:pt x="178536" y="114843"/>
                      <a:pt x="179510" y="114964"/>
                      <a:pt x="180484" y="115208"/>
                    </a:cubicBezTo>
                    <a:cubicBezTo>
                      <a:pt x="184625" y="115939"/>
                      <a:pt x="188400" y="117400"/>
                      <a:pt x="192663" y="118740"/>
                    </a:cubicBezTo>
                    <a:cubicBezTo>
                      <a:pt x="196439" y="120567"/>
                      <a:pt x="200579" y="122028"/>
                      <a:pt x="204232" y="124342"/>
                    </a:cubicBezTo>
                    <a:cubicBezTo>
                      <a:pt x="208009" y="126290"/>
                      <a:pt x="211418" y="128970"/>
                      <a:pt x="214828" y="131284"/>
                    </a:cubicBezTo>
                    <a:cubicBezTo>
                      <a:pt x="217872" y="133963"/>
                      <a:pt x="221282" y="136520"/>
                      <a:pt x="223840" y="139443"/>
                    </a:cubicBezTo>
                    <a:cubicBezTo>
                      <a:pt x="226518" y="142122"/>
                      <a:pt x="229076" y="145045"/>
                      <a:pt x="231024" y="147846"/>
                    </a:cubicBezTo>
                    <a:cubicBezTo>
                      <a:pt x="233216" y="150526"/>
                      <a:pt x="234800" y="153327"/>
                      <a:pt x="236382" y="155762"/>
                    </a:cubicBezTo>
                    <a:cubicBezTo>
                      <a:pt x="237964" y="158198"/>
                      <a:pt x="239304" y="160390"/>
                      <a:pt x="240036" y="162339"/>
                    </a:cubicBezTo>
                    <a:cubicBezTo>
                      <a:pt x="241863" y="166114"/>
                      <a:pt x="242957" y="168306"/>
                      <a:pt x="242957" y="168306"/>
                    </a:cubicBezTo>
                    <a:cubicBezTo>
                      <a:pt x="242957" y="168306"/>
                      <a:pt x="242592" y="165992"/>
                      <a:pt x="241863" y="161730"/>
                    </a:cubicBezTo>
                    <a:cubicBezTo>
                      <a:pt x="241619" y="159538"/>
                      <a:pt x="241010" y="157102"/>
                      <a:pt x="240279" y="154179"/>
                    </a:cubicBezTo>
                    <a:cubicBezTo>
                      <a:pt x="239547" y="151256"/>
                      <a:pt x="238695" y="147846"/>
                      <a:pt x="237235" y="144436"/>
                    </a:cubicBezTo>
                    <a:cubicBezTo>
                      <a:pt x="236017" y="140905"/>
                      <a:pt x="234312" y="137251"/>
                      <a:pt x="232363" y="133354"/>
                    </a:cubicBezTo>
                    <a:cubicBezTo>
                      <a:pt x="230537" y="129457"/>
                      <a:pt x="227857" y="125681"/>
                      <a:pt x="225299" y="121541"/>
                    </a:cubicBezTo>
                    <a:cubicBezTo>
                      <a:pt x="222254" y="117766"/>
                      <a:pt x="219453" y="113625"/>
                      <a:pt x="215799" y="109971"/>
                    </a:cubicBezTo>
                    <a:cubicBezTo>
                      <a:pt x="212390" y="106074"/>
                      <a:pt x="208249" y="102786"/>
                      <a:pt x="204230" y="99254"/>
                    </a:cubicBezTo>
                    <a:cubicBezTo>
                      <a:pt x="200455" y="96575"/>
                      <a:pt x="196437" y="93652"/>
                      <a:pt x="192175" y="91338"/>
                    </a:cubicBezTo>
                    <a:cubicBezTo>
                      <a:pt x="194001" y="87563"/>
                      <a:pt x="195462" y="83666"/>
                      <a:pt x="196679" y="80012"/>
                    </a:cubicBezTo>
                    <a:cubicBezTo>
                      <a:pt x="211781" y="86832"/>
                      <a:pt x="227248" y="95479"/>
                      <a:pt x="239547" y="107779"/>
                    </a:cubicBezTo>
                    <a:cubicBezTo>
                      <a:pt x="284731" y="152961"/>
                      <a:pt x="266949" y="205450"/>
                      <a:pt x="301781" y="170742"/>
                    </a:cubicBezTo>
                    <a:cubicBezTo>
                      <a:pt x="307261" y="165261"/>
                      <a:pt x="311766" y="159538"/>
                      <a:pt x="315299" y="153814"/>
                    </a:cubicBezTo>
                    <a:cubicBezTo>
                      <a:pt x="316516" y="153814"/>
                      <a:pt x="317734" y="153692"/>
                      <a:pt x="318709" y="153935"/>
                    </a:cubicBezTo>
                    <a:cubicBezTo>
                      <a:pt x="323458" y="155153"/>
                      <a:pt x="326503" y="158807"/>
                      <a:pt x="328208" y="161730"/>
                    </a:cubicBezTo>
                    <a:cubicBezTo>
                      <a:pt x="332957" y="169646"/>
                      <a:pt x="334055" y="181093"/>
                      <a:pt x="331131" y="192541"/>
                    </a:cubicBezTo>
                    <a:cubicBezTo>
                      <a:pt x="326746" y="209591"/>
                      <a:pt x="315542" y="219699"/>
                      <a:pt x="306530" y="220795"/>
                    </a:cubicBezTo>
                    <a:lnTo>
                      <a:pt x="299223" y="221769"/>
                    </a:lnTo>
                    <a:lnTo>
                      <a:pt x="297276" y="228955"/>
                    </a:lnTo>
                    <a:cubicBezTo>
                      <a:pt x="279982" y="291674"/>
                      <a:pt x="233339" y="358411"/>
                      <a:pt x="180606" y="358411"/>
                    </a:cubicBezTo>
                    <a:cubicBezTo>
                      <a:pt x="127874" y="358411"/>
                      <a:pt x="81352" y="291674"/>
                      <a:pt x="63937" y="228955"/>
                    </a:cubicBezTo>
                    <a:lnTo>
                      <a:pt x="61988" y="221769"/>
                    </a:lnTo>
                    <a:lnTo>
                      <a:pt x="54681" y="220795"/>
                    </a:lnTo>
                    <a:cubicBezTo>
                      <a:pt x="45791" y="219577"/>
                      <a:pt x="34465" y="209469"/>
                      <a:pt x="30081" y="192541"/>
                    </a:cubicBezTo>
                    <a:cubicBezTo>
                      <a:pt x="27158" y="181093"/>
                      <a:pt x="28254" y="169646"/>
                      <a:pt x="33004" y="161730"/>
                    </a:cubicBezTo>
                    <a:cubicBezTo>
                      <a:pt x="34100" y="159538"/>
                      <a:pt x="36535" y="156737"/>
                      <a:pt x="39824" y="155032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8" name="Freeform: Shape 397">
                <a:extLst>
                  <a:ext uri="{FF2B5EF4-FFF2-40B4-BE49-F238E27FC236}">
                    <a16:creationId xmlns:a16="http://schemas.microsoft.com/office/drawing/2014/main" id="{5B3205F2-0CDD-4ECD-B4DB-8D6F37EB7C8C}"/>
                  </a:ext>
                </a:extLst>
              </p:cNvPr>
              <p:cNvSpPr/>
              <p:nvPr/>
            </p:nvSpPr>
            <p:spPr>
              <a:xfrm>
                <a:off x="4557362" y="1302510"/>
                <a:ext cx="487138" cy="287131"/>
              </a:xfrm>
              <a:custGeom>
                <a:avLst/>
                <a:gdLst>
                  <a:gd name="connsiteX0" fmla="*/ 374487 w 487137"/>
                  <a:gd name="connsiteY0" fmla="*/ 0 h 255380"/>
                  <a:gd name="connsiteX1" fmla="*/ 322241 w 487137"/>
                  <a:gd name="connsiteY1" fmla="*/ 55654 h 255380"/>
                  <a:gd name="connsiteX2" fmla="*/ 244057 w 487137"/>
                  <a:gd name="connsiteY2" fmla="*/ 97305 h 255380"/>
                  <a:gd name="connsiteX3" fmla="*/ 243934 w 487137"/>
                  <a:gd name="connsiteY3" fmla="*/ 97183 h 255380"/>
                  <a:gd name="connsiteX4" fmla="*/ 243934 w 487137"/>
                  <a:gd name="connsiteY4" fmla="*/ 96816 h 255380"/>
                  <a:gd name="connsiteX5" fmla="*/ 243569 w 487137"/>
                  <a:gd name="connsiteY5" fmla="*/ 97060 h 255380"/>
                  <a:gd name="connsiteX6" fmla="*/ 243203 w 487137"/>
                  <a:gd name="connsiteY6" fmla="*/ 96816 h 255380"/>
                  <a:gd name="connsiteX7" fmla="*/ 243203 w 487137"/>
                  <a:gd name="connsiteY7" fmla="*/ 97183 h 255380"/>
                  <a:gd name="connsiteX8" fmla="*/ 243082 w 487137"/>
                  <a:gd name="connsiteY8" fmla="*/ 97305 h 255380"/>
                  <a:gd name="connsiteX9" fmla="*/ 164896 w 487137"/>
                  <a:gd name="connsiteY9" fmla="*/ 55654 h 255380"/>
                  <a:gd name="connsiteX10" fmla="*/ 112651 w 487137"/>
                  <a:gd name="connsiteY10" fmla="*/ 0 h 255380"/>
                  <a:gd name="connsiteX11" fmla="*/ 0 w 487137"/>
                  <a:gd name="connsiteY11" fmla="*/ 143095 h 255380"/>
                  <a:gd name="connsiteX12" fmla="*/ 0 w 487137"/>
                  <a:gd name="connsiteY12" fmla="*/ 255381 h 255380"/>
                  <a:gd name="connsiteX13" fmla="*/ 243082 w 487137"/>
                  <a:gd name="connsiteY13" fmla="*/ 255381 h 255380"/>
                  <a:gd name="connsiteX14" fmla="*/ 244056 w 487137"/>
                  <a:gd name="connsiteY14" fmla="*/ 255381 h 255380"/>
                  <a:gd name="connsiteX15" fmla="*/ 487138 w 487137"/>
                  <a:gd name="connsiteY15" fmla="*/ 255381 h 255380"/>
                  <a:gd name="connsiteX16" fmla="*/ 487138 w 487137"/>
                  <a:gd name="connsiteY16" fmla="*/ 143095 h 255380"/>
                  <a:gd name="connsiteX17" fmla="*/ 374487 w 487137"/>
                  <a:gd name="connsiteY17" fmla="*/ 0 h 255380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3082 w 487138"/>
                  <a:gd name="connsiteY13" fmla="*/ 255381 h 287131"/>
                  <a:gd name="connsiteX14" fmla="*/ 244056 w 487138"/>
                  <a:gd name="connsiteY14" fmla="*/ 287131 h 287131"/>
                  <a:gd name="connsiteX15" fmla="*/ 487138 w 487138"/>
                  <a:gd name="connsiteY15" fmla="*/ 255381 h 287131"/>
                  <a:gd name="connsiteX16" fmla="*/ 487138 w 487138"/>
                  <a:gd name="connsiteY16" fmla="*/ 143095 h 287131"/>
                  <a:gd name="connsiteX17" fmla="*/ 374487 w 487138"/>
                  <a:gd name="connsiteY17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  <a:gd name="connsiteX0" fmla="*/ 374487 w 487138"/>
                  <a:gd name="connsiteY0" fmla="*/ 0 h 287131"/>
                  <a:gd name="connsiteX1" fmla="*/ 322241 w 487138"/>
                  <a:gd name="connsiteY1" fmla="*/ 55654 h 287131"/>
                  <a:gd name="connsiteX2" fmla="*/ 244057 w 487138"/>
                  <a:gd name="connsiteY2" fmla="*/ 97305 h 287131"/>
                  <a:gd name="connsiteX3" fmla="*/ 243934 w 487138"/>
                  <a:gd name="connsiteY3" fmla="*/ 97183 h 287131"/>
                  <a:gd name="connsiteX4" fmla="*/ 243934 w 487138"/>
                  <a:gd name="connsiteY4" fmla="*/ 96816 h 287131"/>
                  <a:gd name="connsiteX5" fmla="*/ 243569 w 487138"/>
                  <a:gd name="connsiteY5" fmla="*/ 97060 h 287131"/>
                  <a:gd name="connsiteX6" fmla="*/ 243203 w 487138"/>
                  <a:gd name="connsiteY6" fmla="*/ 96816 h 287131"/>
                  <a:gd name="connsiteX7" fmla="*/ 243203 w 487138"/>
                  <a:gd name="connsiteY7" fmla="*/ 97183 h 287131"/>
                  <a:gd name="connsiteX8" fmla="*/ 243082 w 487138"/>
                  <a:gd name="connsiteY8" fmla="*/ 97305 h 287131"/>
                  <a:gd name="connsiteX9" fmla="*/ 164896 w 487138"/>
                  <a:gd name="connsiteY9" fmla="*/ 55654 h 287131"/>
                  <a:gd name="connsiteX10" fmla="*/ 112651 w 487138"/>
                  <a:gd name="connsiteY10" fmla="*/ 0 h 287131"/>
                  <a:gd name="connsiteX11" fmla="*/ 0 w 487138"/>
                  <a:gd name="connsiteY11" fmla="*/ 143095 h 287131"/>
                  <a:gd name="connsiteX12" fmla="*/ 0 w 487138"/>
                  <a:gd name="connsiteY12" fmla="*/ 255381 h 287131"/>
                  <a:gd name="connsiteX13" fmla="*/ 244056 w 487138"/>
                  <a:gd name="connsiteY13" fmla="*/ 287131 h 287131"/>
                  <a:gd name="connsiteX14" fmla="*/ 487138 w 487138"/>
                  <a:gd name="connsiteY14" fmla="*/ 255381 h 287131"/>
                  <a:gd name="connsiteX15" fmla="*/ 487138 w 487138"/>
                  <a:gd name="connsiteY15" fmla="*/ 143095 h 287131"/>
                  <a:gd name="connsiteX16" fmla="*/ 374487 w 487138"/>
                  <a:gd name="connsiteY16" fmla="*/ 0 h 28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7138" h="287131">
                    <a:moveTo>
                      <a:pt x="374487" y="0"/>
                    </a:moveTo>
                    <a:cubicBezTo>
                      <a:pt x="360360" y="24112"/>
                      <a:pt x="343919" y="44451"/>
                      <a:pt x="322241" y="55654"/>
                    </a:cubicBezTo>
                    <a:cubicBezTo>
                      <a:pt x="277425" y="78550"/>
                      <a:pt x="244057" y="97305"/>
                      <a:pt x="244057" y="97305"/>
                    </a:cubicBezTo>
                    <a:lnTo>
                      <a:pt x="243934" y="97183"/>
                    </a:lnTo>
                    <a:lnTo>
                      <a:pt x="243934" y="96816"/>
                    </a:lnTo>
                    <a:lnTo>
                      <a:pt x="243569" y="97060"/>
                    </a:lnTo>
                    <a:lnTo>
                      <a:pt x="243203" y="96816"/>
                    </a:lnTo>
                    <a:lnTo>
                      <a:pt x="243203" y="97183"/>
                    </a:lnTo>
                    <a:cubicBezTo>
                      <a:pt x="243163" y="97224"/>
                      <a:pt x="243122" y="97264"/>
                      <a:pt x="243082" y="97305"/>
                    </a:cubicBezTo>
                    <a:cubicBezTo>
                      <a:pt x="243082" y="97305"/>
                      <a:pt x="209835" y="78793"/>
                      <a:pt x="164896" y="55654"/>
                    </a:cubicBezTo>
                    <a:cubicBezTo>
                      <a:pt x="143218" y="44451"/>
                      <a:pt x="126899" y="24112"/>
                      <a:pt x="112651" y="0"/>
                    </a:cubicBezTo>
                    <a:cubicBezTo>
                      <a:pt x="46278" y="27035"/>
                      <a:pt x="0" y="88901"/>
                      <a:pt x="0" y="143095"/>
                    </a:cubicBezTo>
                    <a:lnTo>
                      <a:pt x="0" y="255381"/>
                    </a:lnTo>
                    <a:cubicBezTo>
                      <a:pt x="40676" y="279387"/>
                      <a:pt x="162866" y="287131"/>
                      <a:pt x="244056" y="287131"/>
                    </a:cubicBezTo>
                    <a:cubicBezTo>
                      <a:pt x="325246" y="287131"/>
                      <a:pt x="446624" y="279387"/>
                      <a:pt x="487138" y="255381"/>
                    </a:cubicBezTo>
                    <a:lnTo>
                      <a:pt x="487138" y="143095"/>
                    </a:lnTo>
                    <a:cubicBezTo>
                      <a:pt x="487138" y="89024"/>
                      <a:pt x="440738" y="27036"/>
                      <a:pt x="374487" y="0"/>
                    </a:cubicBezTo>
                    <a:close/>
                  </a:path>
                </a:pathLst>
              </a:custGeom>
              <a:grpFill/>
              <a:ln w="1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40" name="Title 139">
            <a:extLst>
              <a:ext uri="{FF2B5EF4-FFF2-40B4-BE49-F238E27FC236}">
                <a16:creationId xmlns:a16="http://schemas.microsoft.com/office/drawing/2014/main" id="{1F4838D8-911C-F14F-9CF9-B34E2F127B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7716" y="846022"/>
            <a:ext cx="4355622" cy="615536"/>
          </a:xfrm>
        </p:spPr>
        <p:txBody>
          <a:bodyPr/>
          <a:lstStyle/>
          <a:p>
            <a:pPr algn="l"/>
            <a:r>
              <a:rPr lang="en-US" dirty="0"/>
              <a:t>Organization Chart</a:t>
            </a:r>
          </a:p>
        </p:txBody>
      </p:sp>
    </p:spTree>
    <p:extLst>
      <p:ext uri="{BB962C8B-B14F-4D97-AF65-F5344CB8AC3E}">
        <p14:creationId xmlns:p14="http://schemas.microsoft.com/office/powerpoint/2010/main" val="1883398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2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"/>
                            </p:stCondLst>
                            <p:childTnLst>
                              <p:par>
                                <p:cTn id="3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50"/>
                            </p:stCondLst>
                            <p:childTnLst>
                              <p:par>
                                <p:cTn id="6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0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6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9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50"/>
                            </p:stCondLst>
                            <p:childTnLst>
                              <p:par>
                                <p:cTn id="10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750"/>
                            </p:stCondLst>
                            <p:childTnLst>
                              <p:par>
                                <p:cTn id="1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250"/>
                            </p:stCondLst>
                            <p:childTnLst>
                              <p:par>
                                <p:cTn id="1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2" dur="25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  <p:bldP spid="7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DD730D1-5C51-5897-FE04-E45BB81793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77031E7-8D29-B8C2-F293-190715499A52}"/>
              </a:ext>
            </a:extLst>
          </p:cNvPr>
          <p:cNvSpPr txBox="1"/>
          <p:nvPr/>
        </p:nvSpPr>
        <p:spPr>
          <a:xfrm>
            <a:off x="3047281" y="1997839"/>
            <a:ext cx="6094562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ar-SA" sz="1800" b="1" dirty="0">
                <a:effectLst/>
                <a:highlight>
                  <a:srgbClr val="00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دامنه فعالیت حسابرسی داخلی در شرکت‌های گروه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دامنه حسابرسی داخلی بسیار گسترده است و همه فرآیندهای کلیدی را شامل می‌شود.از ارزیابی عملیات مالی و قراردادها تا بررسی کارایی واحدهای عملیاتی، منابع انسانی، فناوری اطلاعات و حتی ریسک‌های استراتژیک.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highlight>
                  <a:srgbClr val="FFFF00"/>
                </a:highlight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نمونه حوزه‌ها: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کنترل داخلی و فرآیندهای مالی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انطباق با آیین‌نامه‌ها و مصوبات هیئت‌مدیره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مدیریت ریسک عملیاتی و پروژه‌ای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r>
              <a:rPr lang="ar-SA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  <a:t>بررسی کارایی و اثربخشی عملیات</a:t>
            </a:r>
            <a:br>
              <a:rPr lang="en-US" sz="18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B Nazanin" panose="00000400000000000000" pitchFamily="2" charset="-78"/>
              </a:rPr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0210379"/>
      </p:ext>
    </p:extLst>
  </p:cSld>
  <p:clrMapOvr>
    <a:masterClrMapping/>
  </p:clrMapOvr>
  <p:transition spd="slow">
    <p:fade/>
  </p:transition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-15494" y="2475566"/>
            <a:ext cx="4529511" cy="189237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77850">
              <a:defRPr/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 </a:t>
            </a:r>
          </a:p>
          <a:p>
            <a:pPr marL="577850">
              <a:defRPr/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Enter your text here</a:t>
            </a:r>
          </a:p>
        </p:txBody>
      </p:sp>
      <p:sp>
        <p:nvSpPr>
          <p:cNvPr id="32" name="Rectangle 31"/>
          <p:cNvSpPr/>
          <p:nvPr/>
        </p:nvSpPr>
        <p:spPr>
          <a:xfrm>
            <a:off x="7775779" y="2504336"/>
            <a:ext cx="4414769" cy="80054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77850">
              <a:defRPr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 </a:t>
            </a:r>
          </a:p>
          <a:p>
            <a:pPr marL="577850">
              <a:defRPr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Enter your text here</a:t>
            </a:r>
          </a:p>
        </p:txBody>
      </p:sp>
      <p:sp>
        <p:nvSpPr>
          <p:cNvPr id="31" name="Rectangle 30"/>
          <p:cNvSpPr/>
          <p:nvPr/>
        </p:nvSpPr>
        <p:spPr>
          <a:xfrm>
            <a:off x="8010590" y="3755158"/>
            <a:ext cx="4212267" cy="80054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77850">
              <a:defRPr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 </a:t>
            </a:r>
          </a:p>
          <a:p>
            <a:pPr marL="577850">
              <a:defRPr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Enter your text here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199067" y="4968470"/>
            <a:ext cx="6023654" cy="80054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77850">
              <a:defRPr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a sample text. </a:t>
            </a:r>
          </a:p>
          <a:p>
            <a:pPr marL="577850">
              <a:defRPr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Enter your text here</a:t>
            </a:r>
          </a:p>
        </p:txBody>
      </p:sp>
      <p:sp>
        <p:nvSpPr>
          <p:cNvPr id="6" name="Freeform 5"/>
          <p:cNvSpPr/>
          <p:nvPr/>
        </p:nvSpPr>
        <p:spPr>
          <a:xfrm rot="2701970" flipH="1" flipV="1">
            <a:off x="3398955" y="1427380"/>
            <a:ext cx="4519061" cy="4498779"/>
          </a:xfrm>
          <a:custGeom>
            <a:avLst/>
            <a:gdLst>
              <a:gd name="connsiteX0" fmla="*/ 860503 w 4519061"/>
              <a:gd name="connsiteY0" fmla="*/ 843909 h 4499951"/>
              <a:gd name="connsiteX1" fmla="*/ 860992 w 4519061"/>
              <a:gd name="connsiteY1" fmla="*/ 1695750 h 4499951"/>
              <a:gd name="connsiteX2" fmla="*/ 1073830 w 4519061"/>
              <a:gd name="connsiteY2" fmla="*/ 1482668 h 4499951"/>
              <a:gd name="connsiteX3" fmla="*/ 1830244 w 4519061"/>
              <a:gd name="connsiteY3" fmla="*/ 2238216 h 4499951"/>
              <a:gd name="connsiteX4" fmla="*/ 1759980 w 4519061"/>
              <a:gd name="connsiteY4" fmla="*/ 2357275 h 4499951"/>
              <a:gd name="connsiteX5" fmla="*/ 1668980 w 4519061"/>
              <a:gd name="connsiteY5" fmla="*/ 2570489 h 4499951"/>
              <a:gd name="connsiteX6" fmla="*/ 1627540 w 4519061"/>
              <a:gd name="connsiteY6" fmla="*/ 2736192 h 4499951"/>
              <a:gd name="connsiteX7" fmla="*/ 601997 w 4519061"/>
              <a:gd name="connsiteY7" fmla="*/ 2737367 h 4499951"/>
              <a:gd name="connsiteX8" fmla="*/ 601652 w 4519061"/>
              <a:gd name="connsiteY8" fmla="*/ 2436196 h 4499951"/>
              <a:gd name="connsiteX9" fmla="*/ 0 w 4519061"/>
              <a:gd name="connsiteY9" fmla="*/ 3039228 h 4499951"/>
              <a:gd name="connsiteX10" fmla="*/ 603033 w 4519061"/>
              <a:gd name="connsiteY10" fmla="*/ 3640881 h 4499951"/>
              <a:gd name="connsiteX11" fmla="*/ 602688 w 4519061"/>
              <a:gd name="connsiteY11" fmla="*/ 3339710 h 4499951"/>
              <a:gd name="connsiteX12" fmla="*/ 1624951 w 4519061"/>
              <a:gd name="connsiteY12" fmla="*/ 3338538 h 4499951"/>
              <a:gd name="connsiteX13" fmla="*/ 1628971 w 4519061"/>
              <a:gd name="connsiteY13" fmla="*/ 3360282 h 4499951"/>
              <a:gd name="connsiteX14" fmla="*/ 2022089 w 4519061"/>
              <a:gd name="connsiteY14" fmla="*/ 4072030 h 4499951"/>
              <a:gd name="connsiteX15" fmla="*/ 4091139 w 4519061"/>
              <a:gd name="connsiteY15" fmla="*/ 4070844 h 4499951"/>
              <a:gd name="connsiteX16" fmla="*/ 4089954 w 4519061"/>
              <a:gd name="connsiteY16" fmla="*/ 2001793 h 4499951"/>
              <a:gd name="connsiteX17" fmla="*/ 3471765 w 4519061"/>
              <a:gd name="connsiteY17" fmla="*/ 1633893 h 4499951"/>
              <a:gd name="connsiteX18" fmla="*/ 3336919 w 4519061"/>
              <a:gd name="connsiteY18" fmla="*/ 1601051 h 4499951"/>
              <a:gd name="connsiteX19" fmla="*/ 3336919 w 4519061"/>
              <a:gd name="connsiteY19" fmla="*/ 602343 h 4499951"/>
              <a:gd name="connsiteX20" fmla="*/ 3638090 w 4519061"/>
              <a:gd name="connsiteY20" fmla="*/ 602343 h 4499951"/>
              <a:gd name="connsiteX21" fmla="*/ 3035747 w 4519061"/>
              <a:gd name="connsiteY21" fmla="*/ 0 h 4499951"/>
              <a:gd name="connsiteX22" fmla="*/ 2433404 w 4519061"/>
              <a:gd name="connsiteY22" fmla="*/ 602343 h 4499951"/>
              <a:gd name="connsiteX23" fmla="*/ 2734576 w 4519061"/>
              <a:gd name="connsiteY23" fmla="*/ 602343 h 4499951"/>
              <a:gd name="connsiteX24" fmla="*/ 2734576 w 4519061"/>
              <a:gd name="connsiteY24" fmla="*/ 1610896 h 4499951"/>
              <a:gd name="connsiteX25" fmla="*/ 2638670 w 4519061"/>
              <a:gd name="connsiteY25" fmla="*/ 1634370 h 4499951"/>
              <a:gd name="connsiteX26" fmla="*/ 2311887 w 4519061"/>
              <a:gd name="connsiteY26" fmla="*/ 1776838 h 4499951"/>
              <a:gd name="connsiteX27" fmla="*/ 2257602 w 4519061"/>
              <a:gd name="connsiteY27" fmla="*/ 1813731 h 4499951"/>
              <a:gd name="connsiteX28" fmla="*/ 1499506 w 4519061"/>
              <a:gd name="connsiteY28" fmla="*/ 1056503 h 4499951"/>
              <a:gd name="connsiteX29" fmla="*/ 1712345 w 4519061"/>
              <a:gd name="connsiteY29" fmla="*/ 843420 h 4499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519061" h="4499951">
                <a:moveTo>
                  <a:pt x="860503" y="843909"/>
                </a:moveTo>
                <a:lnTo>
                  <a:pt x="860992" y="1695750"/>
                </a:lnTo>
                <a:lnTo>
                  <a:pt x="1073830" y="1482668"/>
                </a:lnTo>
                <a:lnTo>
                  <a:pt x="1830244" y="2238216"/>
                </a:lnTo>
                <a:lnTo>
                  <a:pt x="1759980" y="2357275"/>
                </a:lnTo>
                <a:cubicBezTo>
                  <a:pt x="1723752" y="2426309"/>
                  <a:pt x="1693419" y="2497628"/>
                  <a:pt x="1668980" y="2570489"/>
                </a:cubicBezTo>
                <a:lnTo>
                  <a:pt x="1627540" y="2736192"/>
                </a:lnTo>
                <a:lnTo>
                  <a:pt x="601997" y="2737367"/>
                </a:lnTo>
                <a:lnTo>
                  <a:pt x="601652" y="2436196"/>
                </a:lnTo>
                <a:lnTo>
                  <a:pt x="0" y="3039228"/>
                </a:lnTo>
                <a:lnTo>
                  <a:pt x="603033" y="3640881"/>
                </a:lnTo>
                <a:lnTo>
                  <a:pt x="602688" y="3339710"/>
                </a:lnTo>
                <a:lnTo>
                  <a:pt x="1624951" y="3338538"/>
                </a:lnTo>
                <a:lnTo>
                  <a:pt x="1628971" y="3360282"/>
                </a:lnTo>
                <a:cubicBezTo>
                  <a:pt x="1687829" y="3621169"/>
                  <a:pt x="1818874" y="3869048"/>
                  <a:pt x="2022089" y="4072030"/>
                </a:cubicBezTo>
                <a:cubicBezTo>
                  <a:pt x="2593769" y="4643055"/>
                  <a:pt x="3520114" y="4642524"/>
                  <a:pt x="4091139" y="4070844"/>
                </a:cubicBezTo>
                <a:cubicBezTo>
                  <a:pt x="4662165" y="3499164"/>
                  <a:pt x="4661634" y="2572819"/>
                  <a:pt x="4089954" y="2001793"/>
                </a:cubicBezTo>
                <a:cubicBezTo>
                  <a:pt x="3911303" y="1823348"/>
                  <a:pt x="3698018" y="1700718"/>
                  <a:pt x="3471765" y="1633893"/>
                </a:cubicBezTo>
                <a:lnTo>
                  <a:pt x="3336919" y="1601051"/>
                </a:lnTo>
                <a:lnTo>
                  <a:pt x="3336919" y="602343"/>
                </a:lnTo>
                <a:lnTo>
                  <a:pt x="3638090" y="602343"/>
                </a:lnTo>
                <a:lnTo>
                  <a:pt x="3035747" y="0"/>
                </a:lnTo>
                <a:lnTo>
                  <a:pt x="2433404" y="602343"/>
                </a:lnTo>
                <a:lnTo>
                  <a:pt x="2734576" y="602343"/>
                </a:lnTo>
                <a:lnTo>
                  <a:pt x="2734576" y="1610896"/>
                </a:lnTo>
                <a:lnTo>
                  <a:pt x="2638670" y="1634370"/>
                </a:lnTo>
                <a:cubicBezTo>
                  <a:pt x="2525581" y="1667912"/>
                  <a:pt x="2415751" y="1715402"/>
                  <a:pt x="2311887" y="1776838"/>
                </a:cubicBezTo>
                <a:lnTo>
                  <a:pt x="2257602" y="1813731"/>
                </a:lnTo>
                <a:lnTo>
                  <a:pt x="1499506" y="1056503"/>
                </a:lnTo>
                <a:lnTo>
                  <a:pt x="1712345" y="84342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40000"/>
                  <a:lumOff val="60000"/>
                </a:schemeClr>
              </a:gs>
              <a:gs pos="46000">
                <a:schemeClr val="accent3">
                  <a:lumMod val="95000"/>
                  <a:lumOff val="5000"/>
                </a:schemeClr>
              </a:gs>
              <a:gs pos="100000">
                <a:schemeClr val="accent3">
                  <a:lumMod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outerShdw blurRad="342900" dist="38100" dir="5400000" sx="103000" sy="103000" algn="t" rotWithShape="0">
              <a:prstClr val="black">
                <a:alpha val="36000"/>
              </a:prstClr>
            </a:outerShdw>
          </a:effectLst>
          <a:scene3d>
            <a:camera prst="perspectiveRelaxed">
              <a:rot lat="18504784" lon="19556519" rev="5096376"/>
            </a:camera>
            <a:lightRig rig="threePt" dir="t"/>
          </a:scene3d>
          <a:sp3d extrusionH="158750">
            <a:bevelT w="381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4230233" y="1728219"/>
            <a:ext cx="971297" cy="1803400"/>
            <a:chOff x="3893" y="1448"/>
            <a:chExt cx="612" cy="1136"/>
          </a:xfr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scene3d>
            <a:camera prst="orthographicFront">
              <a:rot lat="900000" lon="19799989" rev="0"/>
            </a:camera>
            <a:lightRig rig="threePt" dir="t"/>
          </a:scene3d>
        </p:grpSpPr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4020" y="1448"/>
              <a:ext cx="236" cy="235"/>
            </a:xfrm>
            <a:custGeom>
              <a:avLst/>
              <a:gdLst>
                <a:gd name="T0" fmla="*/ 354 w 708"/>
                <a:gd name="T1" fmla="*/ 0 h 706"/>
                <a:gd name="T2" fmla="*/ 403 w 708"/>
                <a:gd name="T3" fmla="*/ 4 h 706"/>
                <a:gd name="T4" fmla="*/ 448 w 708"/>
                <a:gd name="T5" fmla="*/ 13 h 706"/>
                <a:gd name="T6" fmla="*/ 492 w 708"/>
                <a:gd name="T7" fmla="*/ 28 h 706"/>
                <a:gd name="T8" fmla="*/ 533 w 708"/>
                <a:gd name="T9" fmla="*/ 49 h 706"/>
                <a:gd name="T10" fmla="*/ 571 w 708"/>
                <a:gd name="T11" fmla="*/ 74 h 706"/>
                <a:gd name="T12" fmla="*/ 604 w 708"/>
                <a:gd name="T13" fmla="*/ 104 h 706"/>
                <a:gd name="T14" fmla="*/ 635 w 708"/>
                <a:gd name="T15" fmla="*/ 137 h 706"/>
                <a:gd name="T16" fmla="*/ 660 w 708"/>
                <a:gd name="T17" fmla="*/ 175 h 706"/>
                <a:gd name="T18" fmla="*/ 680 w 708"/>
                <a:gd name="T19" fmla="*/ 216 h 706"/>
                <a:gd name="T20" fmla="*/ 696 w 708"/>
                <a:gd name="T21" fmla="*/ 259 h 706"/>
                <a:gd name="T22" fmla="*/ 705 w 708"/>
                <a:gd name="T23" fmla="*/ 305 h 706"/>
                <a:gd name="T24" fmla="*/ 708 w 708"/>
                <a:gd name="T25" fmla="*/ 353 h 706"/>
                <a:gd name="T26" fmla="*/ 705 w 708"/>
                <a:gd name="T27" fmla="*/ 401 h 706"/>
                <a:gd name="T28" fmla="*/ 696 w 708"/>
                <a:gd name="T29" fmla="*/ 447 h 706"/>
                <a:gd name="T30" fmla="*/ 680 w 708"/>
                <a:gd name="T31" fmla="*/ 490 h 706"/>
                <a:gd name="T32" fmla="*/ 660 w 708"/>
                <a:gd name="T33" fmla="*/ 531 h 706"/>
                <a:gd name="T34" fmla="*/ 635 w 708"/>
                <a:gd name="T35" fmla="*/ 569 h 706"/>
                <a:gd name="T36" fmla="*/ 604 w 708"/>
                <a:gd name="T37" fmla="*/ 603 h 706"/>
                <a:gd name="T38" fmla="*/ 571 w 708"/>
                <a:gd name="T39" fmla="*/ 632 h 706"/>
                <a:gd name="T40" fmla="*/ 533 w 708"/>
                <a:gd name="T41" fmla="*/ 658 h 706"/>
                <a:gd name="T42" fmla="*/ 492 w 708"/>
                <a:gd name="T43" fmla="*/ 678 h 706"/>
                <a:gd name="T44" fmla="*/ 448 w 708"/>
                <a:gd name="T45" fmla="*/ 693 h 706"/>
                <a:gd name="T46" fmla="*/ 403 w 708"/>
                <a:gd name="T47" fmla="*/ 703 h 706"/>
                <a:gd name="T48" fmla="*/ 354 w 708"/>
                <a:gd name="T49" fmla="*/ 706 h 706"/>
                <a:gd name="T50" fmla="*/ 306 w 708"/>
                <a:gd name="T51" fmla="*/ 703 h 706"/>
                <a:gd name="T52" fmla="*/ 260 w 708"/>
                <a:gd name="T53" fmla="*/ 693 h 706"/>
                <a:gd name="T54" fmla="*/ 217 w 708"/>
                <a:gd name="T55" fmla="*/ 678 h 706"/>
                <a:gd name="T56" fmla="*/ 176 w 708"/>
                <a:gd name="T57" fmla="*/ 658 h 706"/>
                <a:gd name="T58" fmla="*/ 138 w 708"/>
                <a:gd name="T59" fmla="*/ 632 h 706"/>
                <a:gd name="T60" fmla="*/ 103 w 708"/>
                <a:gd name="T61" fmla="*/ 603 h 706"/>
                <a:gd name="T62" fmla="*/ 74 w 708"/>
                <a:gd name="T63" fmla="*/ 569 h 706"/>
                <a:gd name="T64" fmla="*/ 49 w 708"/>
                <a:gd name="T65" fmla="*/ 531 h 706"/>
                <a:gd name="T66" fmla="*/ 28 w 708"/>
                <a:gd name="T67" fmla="*/ 490 h 706"/>
                <a:gd name="T68" fmla="*/ 13 w 708"/>
                <a:gd name="T69" fmla="*/ 447 h 706"/>
                <a:gd name="T70" fmla="*/ 3 w 708"/>
                <a:gd name="T71" fmla="*/ 401 h 706"/>
                <a:gd name="T72" fmla="*/ 0 w 708"/>
                <a:gd name="T73" fmla="*/ 353 h 706"/>
                <a:gd name="T74" fmla="*/ 3 w 708"/>
                <a:gd name="T75" fmla="*/ 305 h 706"/>
                <a:gd name="T76" fmla="*/ 13 w 708"/>
                <a:gd name="T77" fmla="*/ 259 h 706"/>
                <a:gd name="T78" fmla="*/ 28 w 708"/>
                <a:gd name="T79" fmla="*/ 216 h 706"/>
                <a:gd name="T80" fmla="*/ 49 w 708"/>
                <a:gd name="T81" fmla="*/ 175 h 706"/>
                <a:gd name="T82" fmla="*/ 74 w 708"/>
                <a:gd name="T83" fmla="*/ 137 h 706"/>
                <a:gd name="T84" fmla="*/ 103 w 708"/>
                <a:gd name="T85" fmla="*/ 104 h 706"/>
                <a:gd name="T86" fmla="*/ 138 w 708"/>
                <a:gd name="T87" fmla="*/ 74 h 706"/>
                <a:gd name="T88" fmla="*/ 176 w 708"/>
                <a:gd name="T89" fmla="*/ 49 h 706"/>
                <a:gd name="T90" fmla="*/ 217 w 708"/>
                <a:gd name="T91" fmla="*/ 28 h 706"/>
                <a:gd name="T92" fmla="*/ 260 w 708"/>
                <a:gd name="T93" fmla="*/ 13 h 706"/>
                <a:gd name="T94" fmla="*/ 306 w 708"/>
                <a:gd name="T95" fmla="*/ 4 h 706"/>
                <a:gd name="T96" fmla="*/ 354 w 708"/>
                <a:gd name="T97" fmla="*/ 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8" h="706">
                  <a:moveTo>
                    <a:pt x="354" y="0"/>
                  </a:moveTo>
                  <a:lnTo>
                    <a:pt x="403" y="4"/>
                  </a:lnTo>
                  <a:lnTo>
                    <a:pt x="448" y="13"/>
                  </a:lnTo>
                  <a:lnTo>
                    <a:pt x="492" y="28"/>
                  </a:lnTo>
                  <a:lnTo>
                    <a:pt x="533" y="49"/>
                  </a:lnTo>
                  <a:lnTo>
                    <a:pt x="571" y="74"/>
                  </a:lnTo>
                  <a:lnTo>
                    <a:pt x="604" y="104"/>
                  </a:lnTo>
                  <a:lnTo>
                    <a:pt x="635" y="137"/>
                  </a:lnTo>
                  <a:lnTo>
                    <a:pt x="660" y="175"/>
                  </a:lnTo>
                  <a:lnTo>
                    <a:pt x="680" y="216"/>
                  </a:lnTo>
                  <a:lnTo>
                    <a:pt x="696" y="259"/>
                  </a:lnTo>
                  <a:lnTo>
                    <a:pt x="705" y="305"/>
                  </a:lnTo>
                  <a:lnTo>
                    <a:pt x="708" y="353"/>
                  </a:lnTo>
                  <a:lnTo>
                    <a:pt x="705" y="401"/>
                  </a:lnTo>
                  <a:lnTo>
                    <a:pt x="696" y="447"/>
                  </a:lnTo>
                  <a:lnTo>
                    <a:pt x="680" y="490"/>
                  </a:lnTo>
                  <a:lnTo>
                    <a:pt x="660" y="531"/>
                  </a:lnTo>
                  <a:lnTo>
                    <a:pt x="635" y="569"/>
                  </a:lnTo>
                  <a:lnTo>
                    <a:pt x="604" y="603"/>
                  </a:lnTo>
                  <a:lnTo>
                    <a:pt x="571" y="632"/>
                  </a:lnTo>
                  <a:lnTo>
                    <a:pt x="533" y="658"/>
                  </a:lnTo>
                  <a:lnTo>
                    <a:pt x="492" y="678"/>
                  </a:lnTo>
                  <a:lnTo>
                    <a:pt x="448" y="693"/>
                  </a:lnTo>
                  <a:lnTo>
                    <a:pt x="403" y="703"/>
                  </a:lnTo>
                  <a:lnTo>
                    <a:pt x="354" y="706"/>
                  </a:lnTo>
                  <a:lnTo>
                    <a:pt x="306" y="703"/>
                  </a:lnTo>
                  <a:lnTo>
                    <a:pt x="260" y="693"/>
                  </a:lnTo>
                  <a:lnTo>
                    <a:pt x="217" y="678"/>
                  </a:lnTo>
                  <a:lnTo>
                    <a:pt x="176" y="658"/>
                  </a:lnTo>
                  <a:lnTo>
                    <a:pt x="138" y="632"/>
                  </a:lnTo>
                  <a:lnTo>
                    <a:pt x="103" y="603"/>
                  </a:lnTo>
                  <a:lnTo>
                    <a:pt x="74" y="569"/>
                  </a:lnTo>
                  <a:lnTo>
                    <a:pt x="49" y="531"/>
                  </a:lnTo>
                  <a:lnTo>
                    <a:pt x="28" y="490"/>
                  </a:lnTo>
                  <a:lnTo>
                    <a:pt x="13" y="447"/>
                  </a:lnTo>
                  <a:lnTo>
                    <a:pt x="3" y="401"/>
                  </a:lnTo>
                  <a:lnTo>
                    <a:pt x="0" y="353"/>
                  </a:lnTo>
                  <a:lnTo>
                    <a:pt x="3" y="305"/>
                  </a:lnTo>
                  <a:lnTo>
                    <a:pt x="13" y="259"/>
                  </a:lnTo>
                  <a:lnTo>
                    <a:pt x="28" y="216"/>
                  </a:lnTo>
                  <a:lnTo>
                    <a:pt x="49" y="175"/>
                  </a:lnTo>
                  <a:lnTo>
                    <a:pt x="74" y="137"/>
                  </a:lnTo>
                  <a:lnTo>
                    <a:pt x="103" y="104"/>
                  </a:lnTo>
                  <a:lnTo>
                    <a:pt x="138" y="74"/>
                  </a:lnTo>
                  <a:lnTo>
                    <a:pt x="176" y="49"/>
                  </a:lnTo>
                  <a:lnTo>
                    <a:pt x="217" y="28"/>
                  </a:lnTo>
                  <a:lnTo>
                    <a:pt x="260" y="13"/>
                  </a:lnTo>
                  <a:lnTo>
                    <a:pt x="306" y="4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 extrusionH="63500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3893" y="1690"/>
              <a:ext cx="612" cy="894"/>
            </a:xfrm>
            <a:custGeom>
              <a:avLst/>
              <a:gdLst>
                <a:gd name="T0" fmla="*/ 1201 w 1837"/>
                <a:gd name="T1" fmla="*/ 1159 h 2683"/>
                <a:gd name="T2" fmla="*/ 1198 w 1837"/>
                <a:gd name="T3" fmla="*/ 1233 h 2683"/>
                <a:gd name="T4" fmla="*/ 1494 w 1837"/>
                <a:gd name="T5" fmla="*/ 1163 h 2683"/>
                <a:gd name="T6" fmla="*/ 1488 w 1837"/>
                <a:gd name="T7" fmla="*/ 1157 h 2683"/>
                <a:gd name="T8" fmla="*/ 1435 w 1837"/>
                <a:gd name="T9" fmla="*/ 1174 h 2683"/>
                <a:gd name="T10" fmla="*/ 1366 w 1837"/>
                <a:gd name="T11" fmla="*/ 1206 h 2683"/>
                <a:gd name="T12" fmla="*/ 1297 w 1837"/>
                <a:gd name="T13" fmla="*/ 1198 h 2683"/>
                <a:gd name="T14" fmla="*/ 1240 w 1837"/>
                <a:gd name="T15" fmla="*/ 1156 h 2683"/>
                <a:gd name="T16" fmla="*/ 723 w 1837"/>
                <a:gd name="T17" fmla="*/ 174 h 2683"/>
                <a:gd name="T18" fmla="*/ 648 w 1837"/>
                <a:gd name="T19" fmla="*/ 670 h 2683"/>
                <a:gd name="T20" fmla="*/ 820 w 1837"/>
                <a:gd name="T21" fmla="*/ 670 h 2683"/>
                <a:gd name="T22" fmla="*/ 648 w 1837"/>
                <a:gd name="T23" fmla="*/ 0 h 2683"/>
                <a:gd name="T24" fmla="*/ 867 w 1837"/>
                <a:gd name="T25" fmla="*/ 14 h 2683"/>
                <a:gd name="T26" fmla="*/ 970 w 1837"/>
                <a:gd name="T27" fmla="*/ 65 h 2683"/>
                <a:gd name="T28" fmla="*/ 1116 w 1837"/>
                <a:gd name="T29" fmla="*/ 171 h 2683"/>
                <a:gd name="T30" fmla="*/ 1231 w 1837"/>
                <a:gd name="T31" fmla="*/ 295 h 2683"/>
                <a:gd name="T32" fmla="*/ 1324 w 1837"/>
                <a:gd name="T33" fmla="*/ 446 h 2683"/>
                <a:gd name="T34" fmla="*/ 1395 w 1837"/>
                <a:gd name="T35" fmla="*/ 634 h 2683"/>
                <a:gd name="T36" fmla="*/ 1451 w 1837"/>
                <a:gd name="T37" fmla="*/ 866 h 2683"/>
                <a:gd name="T38" fmla="*/ 1483 w 1837"/>
                <a:gd name="T39" fmla="*/ 1079 h 2683"/>
                <a:gd name="T40" fmla="*/ 1503 w 1837"/>
                <a:gd name="T41" fmla="*/ 1110 h 2683"/>
                <a:gd name="T42" fmla="*/ 1541 w 1837"/>
                <a:gd name="T43" fmla="*/ 1147 h 2683"/>
                <a:gd name="T44" fmla="*/ 1837 w 1837"/>
                <a:gd name="T45" fmla="*/ 1233 h 2683"/>
                <a:gd name="T46" fmla="*/ 854 w 1837"/>
                <a:gd name="T47" fmla="*/ 1233 h 2683"/>
                <a:gd name="T48" fmla="*/ 1151 w 1837"/>
                <a:gd name="T49" fmla="*/ 1147 h 2683"/>
                <a:gd name="T50" fmla="*/ 1189 w 1837"/>
                <a:gd name="T51" fmla="*/ 1110 h 2683"/>
                <a:gd name="T52" fmla="*/ 1211 w 1837"/>
                <a:gd name="T53" fmla="*/ 1098 h 2683"/>
                <a:gd name="T54" fmla="*/ 1185 w 1837"/>
                <a:gd name="T55" fmla="*/ 939 h 2683"/>
                <a:gd name="T56" fmla="*/ 1143 w 1837"/>
                <a:gd name="T57" fmla="*/ 756 h 2683"/>
                <a:gd name="T58" fmla="*/ 1097 w 1837"/>
                <a:gd name="T59" fmla="*/ 614 h 2683"/>
                <a:gd name="T60" fmla="*/ 1087 w 1837"/>
                <a:gd name="T61" fmla="*/ 1157 h 2683"/>
                <a:gd name="T62" fmla="*/ 805 w 1837"/>
                <a:gd name="T63" fmla="*/ 2012 h 2683"/>
                <a:gd name="T64" fmla="*/ 1060 w 1837"/>
                <a:gd name="T65" fmla="*/ 2551 h 2683"/>
                <a:gd name="T66" fmla="*/ 1024 w 1837"/>
                <a:gd name="T67" fmla="*/ 2626 h 2683"/>
                <a:gd name="T68" fmla="*/ 957 w 1837"/>
                <a:gd name="T69" fmla="*/ 2673 h 2683"/>
                <a:gd name="T70" fmla="*/ 871 w 1837"/>
                <a:gd name="T71" fmla="*/ 2680 h 2683"/>
                <a:gd name="T72" fmla="*/ 795 w 1837"/>
                <a:gd name="T73" fmla="*/ 2646 h 2683"/>
                <a:gd name="T74" fmla="*/ 748 w 1837"/>
                <a:gd name="T75" fmla="*/ 2578 h 2683"/>
                <a:gd name="T76" fmla="*/ 737 w 1837"/>
                <a:gd name="T77" fmla="*/ 1396 h 2683"/>
                <a:gd name="T78" fmla="*/ 714 w 1837"/>
                <a:gd name="T79" fmla="*/ 2521 h 2683"/>
                <a:gd name="T80" fmla="*/ 692 w 1837"/>
                <a:gd name="T81" fmla="*/ 2603 h 2683"/>
                <a:gd name="T82" fmla="*/ 635 w 1837"/>
                <a:gd name="T83" fmla="*/ 2661 h 2683"/>
                <a:gd name="T84" fmla="*/ 553 w 1837"/>
                <a:gd name="T85" fmla="*/ 2683 h 2683"/>
                <a:gd name="T86" fmla="*/ 471 w 1837"/>
                <a:gd name="T87" fmla="*/ 2661 h 2683"/>
                <a:gd name="T88" fmla="*/ 412 w 1837"/>
                <a:gd name="T89" fmla="*/ 2603 h 2683"/>
                <a:gd name="T90" fmla="*/ 390 w 1837"/>
                <a:gd name="T91" fmla="*/ 2521 h 2683"/>
                <a:gd name="T92" fmla="*/ 380 w 1837"/>
                <a:gd name="T93" fmla="*/ 1156 h 2683"/>
                <a:gd name="T94" fmla="*/ 372 w 1837"/>
                <a:gd name="T95" fmla="*/ 655 h 2683"/>
                <a:gd name="T96" fmla="*/ 326 w 1837"/>
                <a:gd name="T97" fmla="*/ 809 h 2683"/>
                <a:gd name="T98" fmla="*/ 286 w 1837"/>
                <a:gd name="T99" fmla="*/ 1011 h 2683"/>
                <a:gd name="T100" fmla="*/ 254 w 1837"/>
                <a:gd name="T101" fmla="*/ 1143 h 2683"/>
                <a:gd name="T102" fmla="*/ 192 w 1837"/>
                <a:gd name="T103" fmla="*/ 1196 h 2683"/>
                <a:gd name="T104" fmla="*/ 118 w 1837"/>
                <a:gd name="T105" fmla="*/ 1206 h 2683"/>
                <a:gd name="T106" fmla="*/ 45 w 1837"/>
                <a:gd name="T107" fmla="*/ 1171 h 2683"/>
                <a:gd name="T108" fmla="*/ 4 w 1837"/>
                <a:gd name="T109" fmla="*/ 1105 h 2683"/>
                <a:gd name="T110" fmla="*/ 17 w 1837"/>
                <a:gd name="T111" fmla="*/ 954 h 2683"/>
                <a:gd name="T112" fmla="*/ 69 w 1837"/>
                <a:gd name="T113" fmla="*/ 703 h 2683"/>
                <a:gd name="T114" fmla="*/ 136 w 1837"/>
                <a:gd name="T115" fmla="*/ 501 h 2683"/>
                <a:gd name="T116" fmla="*/ 222 w 1837"/>
                <a:gd name="T117" fmla="*/ 338 h 2683"/>
                <a:gd name="T118" fmla="*/ 331 w 1837"/>
                <a:gd name="T119" fmla="*/ 206 h 2683"/>
                <a:gd name="T120" fmla="*/ 469 w 1837"/>
                <a:gd name="T121" fmla="*/ 95 h 2683"/>
                <a:gd name="T122" fmla="*/ 570 w 1837"/>
                <a:gd name="T123" fmla="*/ 27 h 2683"/>
                <a:gd name="T124" fmla="*/ 648 w 1837"/>
                <a:gd name="T125" fmla="*/ 0 h 2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7" h="2683">
                  <a:moveTo>
                    <a:pt x="1208" y="1156"/>
                  </a:moveTo>
                  <a:lnTo>
                    <a:pt x="1204" y="1157"/>
                  </a:lnTo>
                  <a:lnTo>
                    <a:pt x="1201" y="1159"/>
                  </a:lnTo>
                  <a:lnTo>
                    <a:pt x="1199" y="1162"/>
                  </a:lnTo>
                  <a:lnTo>
                    <a:pt x="1198" y="1166"/>
                  </a:lnTo>
                  <a:lnTo>
                    <a:pt x="1198" y="1233"/>
                  </a:lnTo>
                  <a:lnTo>
                    <a:pt x="1494" y="1233"/>
                  </a:lnTo>
                  <a:lnTo>
                    <a:pt x="1494" y="1166"/>
                  </a:lnTo>
                  <a:lnTo>
                    <a:pt x="1494" y="1163"/>
                  </a:lnTo>
                  <a:lnTo>
                    <a:pt x="1492" y="1160"/>
                  </a:lnTo>
                  <a:lnTo>
                    <a:pt x="1490" y="1158"/>
                  </a:lnTo>
                  <a:lnTo>
                    <a:pt x="1488" y="1157"/>
                  </a:lnTo>
                  <a:lnTo>
                    <a:pt x="1484" y="1156"/>
                  </a:lnTo>
                  <a:lnTo>
                    <a:pt x="1453" y="1156"/>
                  </a:lnTo>
                  <a:lnTo>
                    <a:pt x="1435" y="1174"/>
                  </a:lnTo>
                  <a:lnTo>
                    <a:pt x="1415" y="1188"/>
                  </a:lnTo>
                  <a:lnTo>
                    <a:pt x="1392" y="1200"/>
                  </a:lnTo>
                  <a:lnTo>
                    <a:pt x="1366" y="1206"/>
                  </a:lnTo>
                  <a:lnTo>
                    <a:pt x="1346" y="1207"/>
                  </a:lnTo>
                  <a:lnTo>
                    <a:pt x="1320" y="1205"/>
                  </a:lnTo>
                  <a:lnTo>
                    <a:pt x="1297" y="1198"/>
                  </a:lnTo>
                  <a:lnTo>
                    <a:pt x="1275" y="1187"/>
                  </a:lnTo>
                  <a:lnTo>
                    <a:pt x="1256" y="1174"/>
                  </a:lnTo>
                  <a:lnTo>
                    <a:pt x="1240" y="1156"/>
                  </a:lnTo>
                  <a:lnTo>
                    <a:pt x="1208" y="1156"/>
                  </a:lnTo>
                  <a:close/>
                  <a:moveTo>
                    <a:pt x="733" y="102"/>
                  </a:moveTo>
                  <a:lnTo>
                    <a:pt x="723" y="174"/>
                  </a:lnTo>
                  <a:lnTo>
                    <a:pt x="721" y="203"/>
                  </a:lnTo>
                  <a:lnTo>
                    <a:pt x="714" y="230"/>
                  </a:lnTo>
                  <a:lnTo>
                    <a:pt x="648" y="670"/>
                  </a:lnTo>
                  <a:lnTo>
                    <a:pt x="733" y="787"/>
                  </a:lnTo>
                  <a:lnTo>
                    <a:pt x="735" y="787"/>
                  </a:lnTo>
                  <a:lnTo>
                    <a:pt x="820" y="670"/>
                  </a:lnTo>
                  <a:lnTo>
                    <a:pt x="735" y="102"/>
                  </a:lnTo>
                  <a:lnTo>
                    <a:pt x="733" y="102"/>
                  </a:lnTo>
                  <a:close/>
                  <a:moveTo>
                    <a:pt x="648" y="0"/>
                  </a:moveTo>
                  <a:lnTo>
                    <a:pt x="734" y="88"/>
                  </a:lnTo>
                  <a:lnTo>
                    <a:pt x="823" y="1"/>
                  </a:lnTo>
                  <a:lnTo>
                    <a:pt x="867" y="14"/>
                  </a:lnTo>
                  <a:lnTo>
                    <a:pt x="911" y="33"/>
                  </a:lnTo>
                  <a:lnTo>
                    <a:pt x="952" y="57"/>
                  </a:lnTo>
                  <a:lnTo>
                    <a:pt x="970" y="65"/>
                  </a:lnTo>
                  <a:lnTo>
                    <a:pt x="1022" y="99"/>
                  </a:lnTo>
                  <a:lnTo>
                    <a:pt x="1070" y="135"/>
                  </a:lnTo>
                  <a:lnTo>
                    <a:pt x="1116" y="171"/>
                  </a:lnTo>
                  <a:lnTo>
                    <a:pt x="1157" y="210"/>
                  </a:lnTo>
                  <a:lnTo>
                    <a:pt x="1195" y="251"/>
                  </a:lnTo>
                  <a:lnTo>
                    <a:pt x="1231" y="295"/>
                  </a:lnTo>
                  <a:lnTo>
                    <a:pt x="1265" y="342"/>
                  </a:lnTo>
                  <a:lnTo>
                    <a:pt x="1295" y="392"/>
                  </a:lnTo>
                  <a:lnTo>
                    <a:pt x="1324" y="446"/>
                  </a:lnTo>
                  <a:lnTo>
                    <a:pt x="1349" y="504"/>
                  </a:lnTo>
                  <a:lnTo>
                    <a:pt x="1373" y="567"/>
                  </a:lnTo>
                  <a:lnTo>
                    <a:pt x="1395" y="634"/>
                  </a:lnTo>
                  <a:lnTo>
                    <a:pt x="1415" y="706"/>
                  </a:lnTo>
                  <a:lnTo>
                    <a:pt x="1434" y="783"/>
                  </a:lnTo>
                  <a:lnTo>
                    <a:pt x="1451" y="866"/>
                  </a:lnTo>
                  <a:lnTo>
                    <a:pt x="1467" y="955"/>
                  </a:lnTo>
                  <a:lnTo>
                    <a:pt x="1482" y="1050"/>
                  </a:lnTo>
                  <a:lnTo>
                    <a:pt x="1483" y="1079"/>
                  </a:lnTo>
                  <a:lnTo>
                    <a:pt x="1478" y="1107"/>
                  </a:lnTo>
                  <a:lnTo>
                    <a:pt x="1484" y="1107"/>
                  </a:lnTo>
                  <a:lnTo>
                    <a:pt x="1503" y="1110"/>
                  </a:lnTo>
                  <a:lnTo>
                    <a:pt x="1519" y="1118"/>
                  </a:lnTo>
                  <a:lnTo>
                    <a:pt x="1533" y="1131"/>
                  </a:lnTo>
                  <a:lnTo>
                    <a:pt x="1541" y="1147"/>
                  </a:lnTo>
                  <a:lnTo>
                    <a:pt x="1544" y="1166"/>
                  </a:lnTo>
                  <a:lnTo>
                    <a:pt x="1544" y="1233"/>
                  </a:lnTo>
                  <a:lnTo>
                    <a:pt x="1837" y="1233"/>
                  </a:lnTo>
                  <a:lnTo>
                    <a:pt x="1837" y="1957"/>
                  </a:lnTo>
                  <a:lnTo>
                    <a:pt x="854" y="1957"/>
                  </a:lnTo>
                  <a:lnTo>
                    <a:pt x="854" y="1233"/>
                  </a:lnTo>
                  <a:lnTo>
                    <a:pt x="1148" y="1233"/>
                  </a:lnTo>
                  <a:lnTo>
                    <a:pt x="1148" y="1166"/>
                  </a:lnTo>
                  <a:lnTo>
                    <a:pt x="1151" y="1147"/>
                  </a:lnTo>
                  <a:lnTo>
                    <a:pt x="1160" y="1131"/>
                  </a:lnTo>
                  <a:lnTo>
                    <a:pt x="1172" y="1118"/>
                  </a:lnTo>
                  <a:lnTo>
                    <a:pt x="1189" y="1110"/>
                  </a:lnTo>
                  <a:lnTo>
                    <a:pt x="1208" y="1107"/>
                  </a:lnTo>
                  <a:lnTo>
                    <a:pt x="1214" y="1107"/>
                  </a:lnTo>
                  <a:lnTo>
                    <a:pt x="1211" y="1098"/>
                  </a:lnTo>
                  <a:lnTo>
                    <a:pt x="1210" y="1090"/>
                  </a:lnTo>
                  <a:lnTo>
                    <a:pt x="1198" y="1011"/>
                  </a:lnTo>
                  <a:lnTo>
                    <a:pt x="1185" y="939"/>
                  </a:lnTo>
                  <a:lnTo>
                    <a:pt x="1171" y="873"/>
                  </a:lnTo>
                  <a:lnTo>
                    <a:pt x="1158" y="812"/>
                  </a:lnTo>
                  <a:lnTo>
                    <a:pt x="1143" y="756"/>
                  </a:lnTo>
                  <a:lnTo>
                    <a:pt x="1128" y="704"/>
                  </a:lnTo>
                  <a:lnTo>
                    <a:pt x="1112" y="657"/>
                  </a:lnTo>
                  <a:lnTo>
                    <a:pt x="1097" y="614"/>
                  </a:lnTo>
                  <a:lnTo>
                    <a:pt x="1097" y="1086"/>
                  </a:lnTo>
                  <a:lnTo>
                    <a:pt x="1095" y="1122"/>
                  </a:lnTo>
                  <a:lnTo>
                    <a:pt x="1087" y="1157"/>
                  </a:lnTo>
                  <a:lnTo>
                    <a:pt x="1077" y="1189"/>
                  </a:lnTo>
                  <a:lnTo>
                    <a:pt x="805" y="1189"/>
                  </a:lnTo>
                  <a:lnTo>
                    <a:pt x="805" y="2012"/>
                  </a:lnTo>
                  <a:lnTo>
                    <a:pt x="1063" y="2012"/>
                  </a:lnTo>
                  <a:lnTo>
                    <a:pt x="1063" y="2521"/>
                  </a:lnTo>
                  <a:lnTo>
                    <a:pt x="1060" y="2551"/>
                  </a:lnTo>
                  <a:lnTo>
                    <a:pt x="1053" y="2578"/>
                  </a:lnTo>
                  <a:lnTo>
                    <a:pt x="1041" y="2603"/>
                  </a:lnTo>
                  <a:lnTo>
                    <a:pt x="1024" y="2626"/>
                  </a:lnTo>
                  <a:lnTo>
                    <a:pt x="1005" y="2646"/>
                  </a:lnTo>
                  <a:lnTo>
                    <a:pt x="982" y="2661"/>
                  </a:lnTo>
                  <a:lnTo>
                    <a:pt x="957" y="2673"/>
                  </a:lnTo>
                  <a:lnTo>
                    <a:pt x="930" y="2680"/>
                  </a:lnTo>
                  <a:lnTo>
                    <a:pt x="900" y="2683"/>
                  </a:lnTo>
                  <a:lnTo>
                    <a:pt x="871" y="2680"/>
                  </a:lnTo>
                  <a:lnTo>
                    <a:pt x="844" y="2673"/>
                  </a:lnTo>
                  <a:lnTo>
                    <a:pt x="818" y="2661"/>
                  </a:lnTo>
                  <a:lnTo>
                    <a:pt x="795" y="2646"/>
                  </a:lnTo>
                  <a:lnTo>
                    <a:pt x="776" y="2626"/>
                  </a:lnTo>
                  <a:lnTo>
                    <a:pt x="761" y="2603"/>
                  </a:lnTo>
                  <a:lnTo>
                    <a:pt x="748" y="2578"/>
                  </a:lnTo>
                  <a:lnTo>
                    <a:pt x="741" y="2551"/>
                  </a:lnTo>
                  <a:lnTo>
                    <a:pt x="737" y="2521"/>
                  </a:lnTo>
                  <a:lnTo>
                    <a:pt x="737" y="1396"/>
                  </a:lnTo>
                  <a:lnTo>
                    <a:pt x="734" y="1396"/>
                  </a:lnTo>
                  <a:lnTo>
                    <a:pt x="714" y="1396"/>
                  </a:lnTo>
                  <a:lnTo>
                    <a:pt x="714" y="2521"/>
                  </a:lnTo>
                  <a:lnTo>
                    <a:pt x="712" y="2551"/>
                  </a:lnTo>
                  <a:lnTo>
                    <a:pt x="705" y="2578"/>
                  </a:lnTo>
                  <a:lnTo>
                    <a:pt x="692" y="2603"/>
                  </a:lnTo>
                  <a:lnTo>
                    <a:pt x="677" y="2626"/>
                  </a:lnTo>
                  <a:lnTo>
                    <a:pt x="657" y="2646"/>
                  </a:lnTo>
                  <a:lnTo>
                    <a:pt x="635" y="2661"/>
                  </a:lnTo>
                  <a:lnTo>
                    <a:pt x="609" y="2673"/>
                  </a:lnTo>
                  <a:lnTo>
                    <a:pt x="582" y="2681"/>
                  </a:lnTo>
                  <a:lnTo>
                    <a:pt x="553" y="2683"/>
                  </a:lnTo>
                  <a:lnTo>
                    <a:pt x="523" y="2681"/>
                  </a:lnTo>
                  <a:lnTo>
                    <a:pt x="496" y="2673"/>
                  </a:lnTo>
                  <a:lnTo>
                    <a:pt x="471" y="2661"/>
                  </a:lnTo>
                  <a:lnTo>
                    <a:pt x="448" y="2646"/>
                  </a:lnTo>
                  <a:lnTo>
                    <a:pt x="428" y="2626"/>
                  </a:lnTo>
                  <a:lnTo>
                    <a:pt x="412" y="2603"/>
                  </a:lnTo>
                  <a:lnTo>
                    <a:pt x="400" y="2578"/>
                  </a:lnTo>
                  <a:lnTo>
                    <a:pt x="393" y="2551"/>
                  </a:lnTo>
                  <a:lnTo>
                    <a:pt x="390" y="2521"/>
                  </a:lnTo>
                  <a:lnTo>
                    <a:pt x="390" y="1210"/>
                  </a:lnTo>
                  <a:lnTo>
                    <a:pt x="392" y="1188"/>
                  </a:lnTo>
                  <a:lnTo>
                    <a:pt x="380" y="1156"/>
                  </a:lnTo>
                  <a:lnTo>
                    <a:pt x="374" y="1121"/>
                  </a:lnTo>
                  <a:lnTo>
                    <a:pt x="372" y="1086"/>
                  </a:lnTo>
                  <a:lnTo>
                    <a:pt x="372" y="655"/>
                  </a:lnTo>
                  <a:lnTo>
                    <a:pt x="356" y="702"/>
                  </a:lnTo>
                  <a:lnTo>
                    <a:pt x="340" y="753"/>
                  </a:lnTo>
                  <a:lnTo>
                    <a:pt x="326" y="809"/>
                  </a:lnTo>
                  <a:lnTo>
                    <a:pt x="312" y="871"/>
                  </a:lnTo>
                  <a:lnTo>
                    <a:pt x="298" y="938"/>
                  </a:lnTo>
                  <a:lnTo>
                    <a:pt x="286" y="1011"/>
                  </a:lnTo>
                  <a:lnTo>
                    <a:pt x="273" y="1090"/>
                  </a:lnTo>
                  <a:lnTo>
                    <a:pt x="267" y="1118"/>
                  </a:lnTo>
                  <a:lnTo>
                    <a:pt x="254" y="1143"/>
                  </a:lnTo>
                  <a:lnTo>
                    <a:pt x="237" y="1164"/>
                  </a:lnTo>
                  <a:lnTo>
                    <a:pt x="216" y="1182"/>
                  </a:lnTo>
                  <a:lnTo>
                    <a:pt x="192" y="1196"/>
                  </a:lnTo>
                  <a:lnTo>
                    <a:pt x="166" y="1204"/>
                  </a:lnTo>
                  <a:lnTo>
                    <a:pt x="138" y="1207"/>
                  </a:lnTo>
                  <a:lnTo>
                    <a:pt x="118" y="1206"/>
                  </a:lnTo>
                  <a:lnTo>
                    <a:pt x="90" y="1199"/>
                  </a:lnTo>
                  <a:lnTo>
                    <a:pt x="66" y="1187"/>
                  </a:lnTo>
                  <a:lnTo>
                    <a:pt x="45" y="1171"/>
                  </a:lnTo>
                  <a:lnTo>
                    <a:pt x="27" y="1152"/>
                  </a:lnTo>
                  <a:lnTo>
                    <a:pt x="14" y="1130"/>
                  </a:lnTo>
                  <a:lnTo>
                    <a:pt x="4" y="1105"/>
                  </a:lnTo>
                  <a:lnTo>
                    <a:pt x="0" y="1077"/>
                  </a:lnTo>
                  <a:lnTo>
                    <a:pt x="1" y="1050"/>
                  </a:lnTo>
                  <a:lnTo>
                    <a:pt x="17" y="954"/>
                  </a:lnTo>
                  <a:lnTo>
                    <a:pt x="33" y="864"/>
                  </a:lnTo>
                  <a:lnTo>
                    <a:pt x="50" y="781"/>
                  </a:lnTo>
                  <a:lnTo>
                    <a:pt x="69" y="703"/>
                  </a:lnTo>
                  <a:lnTo>
                    <a:pt x="89" y="631"/>
                  </a:lnTo>
                  <a:lnTo>
                    <a:pt x="111" y="562"/>
                  </a:lnTo>
                  <a:lnTo>
                    <a:pt x="136" y="501"/>
                  </a:lnTo>
                  <a:lnTo>
                    <a:pt x="162" y="442"/>
                  </a:lnTo>
                  <a:lnTo>
                    <a:pt x="190" y="388"/>
                  </a:lnTo>
                  <a:lnTo>
                    <a:pt x="222" y="338"/>
                  </a:lnTo>
                  <a:lnTo>
                    <a:pt x="255" y="290"/>
                  </a:lnTo>
                  <a:lnTo>
                    <a:pt x="292" y="246"/>
                  </a:lnTo>
                  <a:lnTo>
                    <a:pt x="331" y="206"/>
                  </a:lnTo>
                  <a:lnTo>
                    <a:pt x="374" y="166"/>
                  </a:lnTo>
                  <a:lnTo>
                    <a:pt x="419" y="129"/>
                  </a:lnTo>
                  <a:lnTo>
                    <a:pt x="469" y="95"/>
                  </a:lnTo>
                  <a:lnTo>
                    <a:pt x="500" y="69"/>
                  </a:lnTo>
                  <a:lnTo>
                    <a:pt x="535" y="46"/>
                  </a:lnTo>
                  <a:lnTo>
                    <a:pt x="570" y="27"/>
                  </a:lnTo>
                  <a:lnTo>
                    <a:pt x="608" y="11"/>
                  </a:lnTo>
                  <a:lnTo>
                    <a:pt x="648" y="0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 extrusionH="63500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3" name="Group 4"/>
          <p:cNvGrpSpPr>
            <a:grpSpLocks noChangeAspect="1"/>
          </p:cNvGrpSpPr>
          <p:nvPr/>
        </p:nvGrpSpPr>
        <p:grpSpPr bwMode="auto">
          <a:xfrm>
            <a:off x="7393453" y="1914756"/>
            <a:ext cx="764383" cy="1419225"/>
            <a:chOff x="3893" y="1448"/>
            <a:chExt cx="612" cy="1136"/>
          </a:xfr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scene3d>
            <a:camera prst="orthographicFront">
              <a:rot lat="900000" lon="19799989" rev="0"/>
            </a:camera>
            <a:lightRig rig="threePt" dir="t"/>
          </a:scene3d>
        </p:grpSpPr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4020" y="1448"/>
              <a:ext cx="236" cy="235"/>
            </a:xfrm>
            <a:custGeom>
              <a:avLst/>
              <a:gdLst>
                <a:gd name="T0" fmla="*/ 354 w 708"/>
                <a:gd name="T1" fmla="*/ 0 h 706"/>
                <a:gd name="T2" fmla="*/ 403 w 708"/>
                <a:gd name="T3" fmla="*/ 4 h 706"/>
                <a:gd name="T4" fmla="*/ 448 w 708"/>
                <a:gd name="T5" fmla="*/ 13 h 706"/>
                <a:gd name="T6" fmla="*/ 492 w 708"/>
                <a:gd name="T7" fmla="*/ 28 h 706"/>
                <a:gd name="T8" fmla="*/ 533 w 708"/>
                <a:gd name="T9" fmla="*/ 49 h 706"/>
                <a:gd name="T10" fmla="*/ 571 w 708"/>
                <a:gd name="T11" fmla="*/ 74 h 706"/>
                <a:gd name="T12" fmla="*/ 604 w 708"/>
                <a:gd name="T13" fmla="*/ 104 h 706"/>
                <a:gd name="T14" fmla="*/ 635 w 708"/>
                <a:gd name="T15" fmla="*/ 137 h 706"/>
                <a:gd name="T16" fmla="*/ 660 w 708"/>
                <a:gd name="T17" fmla="*/ 175 h 706"/>
                <a:gd name="T18" fmla="*/ 680 w 708"/>
                <a:gd name="T19" fmla="*/ 216 h 706"/>
                <a:gd name="T20" fmla="*/ 696 w 708"/>
                <a:gd name="T21" fmla="*/ 259 h 706"/>
                <a:gd name="T22" fmla="*/ 705 w 708"/>
                <a:gd name="T23" fmla="*/ 305 h 706"/>
                <a:gd name="T24" fmla="*/ 708 w 708"/>
                <a:gd name="T25" fmla="*/ 353 h 706"/>
                <a:gd name="T26" fmla="*/ 705 w 708"/>
                <a:gd name="T27" fmla="*/ 401 h 706"/>
                <a:gd name="T28" fmla="*/ 696 w 708"/>
                <a:gd name="T29" fmla="*/ 447 h 706"/>
                <a:gd name="T30" fmla="*/ 680 w 708"/>
                <a:gd name="T31" fmla="*/ 490 h 706"/>
                <a:gd name="T32" fmla="*/ 660 w 708"/>
                <a:gd name="T33" fmla="*/ 531 h 706"/>
                <a:gd name="T34" fmla="*/ 635 w 708"/>
                <a:gd name="T35" fmla="*/ 569 h 706"/>
                <a:gd name="T36" fmla="*/ 604 w 708"/>
                <a:gd name="T37" fmla="*/ 603 h 706"/>
                <a:gd name="T38" fmla="*/ 571 w 708"/>
                <a:gd name="T39" fmla="*/ 632 h 706"/>
                <a:gd name="T40" fmla="*/ 533 w 708"/>
                <a:gd name="T41" fmla="*/ 658 h 706"/>
                <a:gd name="T42" fmla="*/ 492 w 708"/>
                <a:gd name="T43" fmla="*/ 678 h 706"/>
                <a:gd name="T44" fmla="*/ 448 w 708"/>
                <a:gd name="T45" fmla="*/ 693 h 706"/>
                <a:gd name="T46" fmla="*/ 403 w 708"/>
                <a:gd name="T47" fmla="*/ 703 h 706"/>
                <a:gd name="T48" fmla="*/ 354 w 708"/>
                <a:gd name="T49" fmla="*/ 706 h 706"/>
                <a:gd name="T50" fmla="*/ 306 w 708"/>
                <a:gd name="T51" fmla="*/ 703 h 706"/>
                <a:gd name="T52" fmla="*/ 260 w 708"/>
                <a:gd name="T53" fmla="*/ 693 h 706"/>
                <a:gd name="T54" fmla="*/ 217 w 708"/>
                <a:gd name="T55" fmla="*/ 678 h 706"/>
                <a:gd name="T56" fmla="*/ 176 w 708"/>
                <a:gd name="T57" fmla="*/ 658 h 706"/>
                <a:gd name="T58" fmla="*/ 138 w 708"/>
                <a:gd name="T59" fmla="*/ 632 h 706"/>
                <a:gd name="T60" fmla="*/ 103 w 708"/>
                <a:gd name="T61" fmla="*/ 603 h 706"/>
                <a:gd name="T62" fmla="*/ 74 w 708"/>
                <a:gd name="T63" fmla="*/ 569 h 706"/>
                <a:gd name="T64" fmla="*/ 49 w 708"/>
                <a:gd name="T65" fmla="*/ 531 h 706"/>
                <a:gd name="T66" fmla="*/ 28 w 708"/>
                <a:gd name="T67" fmla="*/ 490 h 706"/>
                <a:gd name="T68" fmla="*/ 13 w 708"/>
                <a:gd name="T69" fmla="*/ 447 h 706"/>
                <a:gd name="T70" fmla="*/ 3 w 708"/>
                <a:gd name="T71" fmla="*/ 401 h 706"/>
                <a:gd name="T72" fmla="*/ 0 w 708"/>
                <a:gd name="T73" fmla="*/ 353 h 706"/>
                <a:gd name="T74" fmla="*/ 3 w 708"/>
                <a:gd name="T75" fmla="*/ 305 h 706"/>
                <a:gd name="T76" fmla="*/ 13 w 708"/>
                <a:gd name="T77" fmla="*/ 259 h 706"/>
                <a:gd name="T78" fmla="*/ 28 w 708"/>
                <a:gd name="T79" fmla="*/ 216 h 706"/>
                <a:gd name="T80" fmla="*/ 49 w 708"/>
                <a:gd name="T81" fmla="*/ 175 h 706"/>
                <a:gd name="T82" fmla="*/ 74 w 708"/>
                <a:gd name="T83" fmla="*/ 137 h 706"/>
                <a:gd name="T84" fmla="*/ 103 w 708"/>
                <a:gd name="T85" fmla="*/ 104 h 706"/>
                <a:gd name="T86" fmla="*/ 138 w 708"/>
                <a:gd name="T87" fmla="*/ 74 h 706"/>
                <a:gd name="T88" fmla="*/ 176 w 708"/>
                <a:gd name="T89" fmla="*/ 49 h 706"/>
                <a:gd name="T90" fmla="*/ 217 w 708"/>
                <a:gd name="T91" fmla="*/ 28 h 706"/>
                <a:gd name="T92" fmla="*/ 260 w 708"/>
                <a:gd name="T93" fmla="*/ 13 h 706"/>
                <a:gd name="T94" fmla="*/ 306 w 708"/>
                <a:gd name="T95" fmla="*/ 4 h 706"/>
                <a:gd name="T96" fmla="*/ 354 w 708"/>
                <a:gd name="T97" fmla="*/ 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8" h="706">
                  <a:moveTo>
                    <a:pt x="354" y="0"/>
                  </a:moveTo>
                  <a:lnTo>
                    <a:pt x="403" y="4"/>
                  </a:lnTo>
                  <a:lnTo>
                    <a:pt x="448" y="13"/>
                  </a:lnTo>
                  <a:lnTo>
                    <a:pt x="492" y="28"/>
                  </a:lnTo>
                  <a:lnTo>
                    <a:pt x="533" y="49"/>
                  </a:lnTo>
                  <a:lnTo>
                    <a:pt x="571" y="74"/>
                  </a:lnTo>
                  <a:lnTo>
                    <a:pt x="604" y="104"/>
                  </a:lnTo>
                  <a:lnTo>
                    <a:pt x="635" y="137"/>
                  </a:lnTo>
                  <a:lnTo>
                    <a:pt x="660" y="175"/>
                  </a:lnTo>
                  <a:lnTo>
                    <a:pt x="680" y="216"/>
                  </a:lnTo>
                  <a:lnTo>
                    <a:pt x="696" y="259"/>
                  </a:lnTo>
                  <a:lnTo>
                    <a:pt x="705" y="305"/>
                  </a:lnTo>
                  <a:lnTo>
                    <a:pt x="708" y="353"/>
                  </a:lnTo>
                  <a:lnTo>
                    <a:pt x="705" y="401"/>
                  </a:lnTo>
                  <a:lnTo>
                    <a:pt x="696" y="447"/>
                  </a:lnTo>
                  <a:lnTo>
                    <a:pt x="680" y="490"/>
                  </a:lnTo>
                  <a:lnTo>
                    <a:pt x="660" y="531"/>
                  </a:lnTo>
                  <a:lnTo>
                    <a:pt x="635" y="569"/>
                  </a:lnTo>
                  <a:lnTo>
                    <a:pt x="604" y="603"/>
                  </a:lnTo>
                  <a:lnTo>
                    <a:pt x="571" y="632"/>
                  </a:lnTo>
                  <a:lnTo>
                    <a:pt x="533" y="658"/>
                  </a:lnTo>
                  <a:lnTo>
                    <a:pt x="492" y="678"/>
                  </a:lnTo>
                  <a:lnTo>
                    <a:pt x="448" y="693"/>
                  </a:lnTo>
                  <a:lnTo>
                    <a:pt x="403" y="703"/>
                  </a:lnTo>
                  <a:lnTo>
                    <a:pt x="354" y="706"/>
                  </a:lnTo>
                  <a:lnTo>
                    <a:pt x="306" y="703"/>
                  </a:lnTo>
                  <a:lnTo>
                    <a:pt x="260" y="693"/>
                  </a:lnTo>
                  <a:lnTo>
                    <a:pt x="217" y="678"/>
                  </a:lnTo>
                  <a:lnTo>
                    <a:pt x="176" y="658"/>
                  </a:lnTo>
                  <a:lnTo>
                    <a:pt x="138" y="632"/>
                  </a:lnTo>
                  <a:lnTo>
                    <a:pt x="103" y="603"/>
                  </a:lnTo>
                  <a:lnTo>
                    <a:pt x="74" y="569"/>
                  </a:lnTo>
                  <a:lnTo>
                    <a:pt x="49" y="531"/>
                  </a:lnTo>
                  <a:lnTo>
                    <a:pt x="28" y="490"/>
                  </a:lnTo>
                  <a:lnTo>
                    <a:pt x="13" y="447"/>
                  </a:lnTo>
                  <a:lnTo>
                    <a:pt x="3" y="401"/>
                  </a:lnTo>
                  <a:lnTo>
                    <a:pt x="0" y="353"/>
                  </a:lnTo>
                  <a:lnTo>
                    <a:pt x="3" y="305"/>
                  </a:lnTo>
                  <a:lnTo>
                    <a:pt x="13" y="259"/>
                  </a:lnTo>
                  <a:lnTo>
                    <a:pt x="28" y="216"/>
                  </a:lnTo>
                  <a:lnTo>
                    <a:pt x="49" y="175"/>
                  </a:lnTo>
                  <a:lnTo>
                    <a:pt x="74" y="137"/>
                  </a:lnTo>
                  <a:lnTo>
                    <a:pt x="103" y="104"/>
                  </a:lnTo>
                  <a:lnTo>
                    <a:pt x="138" y="74"/>
                  </a:lnTo>
                  <a:lnTo>
                    <a:pt x="176" y="49"/>
                  </a:lnTo>
                  <a:lnTo>
                    <a:pt x="217" y="28"/>
                  </a:lnTo>
                  <a:lnTo>
                    <a:pt x="260" y="13"/>
                  </a:lnTo>
                  <a:lnTo>
                    <a:pt x="306" y="4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 extrusionH="63500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Freeform 7"/>
            <p:cNvSpPr>
              <a:spLocks noEditPoints="1"/>
            </p:cNvSpPr>
            <p:nvPr/>
          </p:nvSpPr>
          <p:spPr bwMode="auto">
            <a:xfrm>
              <a:off x="3893" y="1690"/>
              <a:ext cx="612" cy="894"/>
            </a:xfrm>
            <a:custGeom>
              <a:avLst/>
              <a:gdLst>
                <a:gd name="T0" fmla="*/ 1201 w 1837"/>
                <a:gd name="T1" fmla="*/ 1159 h 2683"/>
                <a:gd name="T2" fmla="*/ 1198 w 1837"/>
                <a:gd name="T3" fmla="*/ 1233 h 2683"/>
                <a:gd name="T4" fmla="*/ 1494 w 1837"/>
                <a:gd name="T5" fmla="*/ 1163 h 2683"/>
                <a:gd name="T6" fmla="*/ 1488 w 1837"/>
                <a:gd name="T7" fmla="*/ 1157 h 2683"/>
                <a:gd name="T8" fmla="*/ 1435 w 1837"/>
                <a:gd name="T9" fmla="*/ 1174 h 2683"/>
                <a:gd name="T10" fmla="*/ 1366 w 1837"/>
                <a:gd name="T11" fmla="*/ 1206 h 2683"/>
                <a:gd name="T12" fmla="*/ 1297 w 1837"/>
                <a:gd name="T13" fmla="*/ 1198 h 2683"/>
                <a:gd name="T14" fmla="*/ 1240 w 1837"/>
                <a:gd name="T15" fmla="*/ 1156 h 2683"/>
                <a:gd name="T16" fmla="*/ 723 w 1837"/>
                <a:gd name="T17" fmla="*/ 174 h 2683"/>
                <a:gd name="T18" fmla="*/ 648 w 1837"/>
                <a:gd name="T19" fmla="*/ 670 h 2683"/>
                <a:gd name="T20" fmla="*/ 820 w 1837"/>
                <a:gd name="T21" fmla="*/ 670 h 2683"/>
                <a:gd name="T22" fmla="*/ 648 w 1837"/>
                <a:gd name="T23" fmla="*/ 0 h 2683"/>
                <a:gd name="T24" fmla="*/ 867 w 1837"/>
                <a:gd name="T25" fmla="*/ 14 h 2683"/>
                <a:gd name="T26" fmla="*/ 970 w 1837"/>
                <a:gd name="T27" fmla="*/ 65 h 2683"/>
                <a:gd name="T28" fmla="*/ 1116 w 1837"/>
                <a:gd name="T29" fmla="*/ 171 h 2683"/>
                <a:gd name="T30" fmla="*/ 1231 w 1837"/>
                <a:gd name="T31" fmla="*/ 295 h 2683"/>
                <a:gd name="T32" fmla="*/ 1324 w 1837"/>
                <a:gd name="T33" fmla="*/ 446 h 2683"/>
                <a:gd name="T34" fmla="*/ 1395 w 1837"/>
                <a:gd name="T35" fmla="*/ 634 h 2683"/>
                <a:gd name="T36" fmla="*/ 1451 w 1837"/>
                <a:gd name="T37" fmla="*/ 866 h 2683"/>
                <a:gd name="T38" fmla="*/ 1483 w 1837"/>
                <a:gd name="T39" fmla="*/ 1079 h 2683"/>
                <a:gd name="T40" fmla="*/ 1503 w 1837"/>
                <a:gd name="T41" fmla="*/ 1110 h 2683"/>
                <a:gd name="T42" fmla="*/ 1541 w 1837"/>
                <a:gd name="T43" fmla="*/ 1147 h 2683"/>
                <a:gd name="T44" fmla="*/ 1837 w 1837"/>
                <a:gd name="T45" fmla="*/ 1233 h 2683"/>
                <a:gd name="T46" fmla="*/ 854 w 1837"/>
                <a:gd name="T47" fmla="*/ 1233 h 2683"/>
                <a:gd name="T48" fmla="*/ 1151 w 1837"/>
                <a:gd name="T49" fmla="*/ 1147 h 2683"/>
                <a:gd name="T50" fmla="*/ 1189 w 1837"/>
                <a:gd name="T51" fmla="*/ 1110 h 2683"/>
                <a:gd name="T52" fmla="*/ 1211 w 1837"/>
                <a:gd name="T53" fmla="*/ 1098 h 2683"/>
                <a:gd name="T54" fmla="*/ 1185 w 1837"/>
                <a:gd name="T55" fmla="*/ 939 h 2683"/>
                <a:gd name="T56" fmla="*/ 1143 w 1837"/>
                <a:gd name="T57" fmla="*/ 756 h 2683"/>
                <a:gd name="T58" fmla="*/ 1097 w 1837"/>
                <a:gd name="T59" fmla="*/ 614 h 2683"/>
                <a:gd name="T60" fmla="*/ 1087 w 1837"/>
                <a:gd name="T61" fmla="*/ 1157 h 2683"/>
                <a:gd name="T62" fmla="*/ 805 w 1837"/>
                <a:gd name="T63" fmla="*/ 2012 h 2683"/>
                <a:gd name="T64" fmla="*/ 1060 w 1837"/>
                <a:gd name="T65" fmla="*/ 2551 h 2683"/>
                <a:gd name="T66" fmla="*/ 1024 w 1837"/>
                <a:gd name="T67" fmla="*/ 2626 h 2683"/>
                <a:gd name="T68" fmla="*/ 957 w 1837"/>
                <a:gd name="T69" fmla="*/ 2673 h 2683"/>
                <a:gd name="T70" fmla="*/ 871 w 1837"/>
                <a:gd name="T71" fmla="*/ 2680 h 2683"/>
                <a:gd name="T72" fmla="*/ 795 w 1837"/>
                <a:gd name="T73" fmla="*/ 2646 h 2683"/>
                <a:gd name="T74" fmla="*/ 748 w 1837"/>
                <a:gd name="T75" fmla="*/ 2578 h 2683"/>
                <a:gd name="T76" fmla="*/ 737 w 1837"/>
                <a:gd name="T77" fmla="*/ 1396 h 2683"/>
                <a:gd name="T78" fmla="*/ 714 w 1837"/>
                <a:gd name="T79" fmla="*/ 2521 h 2683"/>
                <a:gd name="T80" fmla="*/ 692 w 1837"/>
                <a:gd name="T81" fmla="*/ 2603 h 2683"/>
                <a:gd name="T82" fmla="*/ 635 w 1837"/>
                <a:gd name="T83" fmla="*/ 2661 h 2683"/>
                <a:gd name="T84" fmla="*/ 553 w 1837"/>
                <a:gd name="T85" fmla="*/ 2683 h 2683"/>
                <a:gd name="T86" fmla="*/ 471 w 1837"/>
                <a:gd name="T87" fmla="*/ 2661 h 2683"/>
                <a:gd name="T88" fmla="*/ 412 w 1837"/>
                <a:gd name="T89" fmla="*/ 2603 h 2683"/>
                <a:gd name="T90" fmla="*/ 390 w 1837"/>
                <a:gd name="T91" fmla="*/ 2521 h 2683"/>
                <a:gd name="T92" fmla="*/ 380 w 1837"/>
                <a:gd name="T93" fmla="*/ 1156 h 2683"/>
                <a:gd name="T94" fmla="*/ 372 w 1837"/>
                <a:gd name="T95" fmla="*/ 655 h 2683"/>
                <a:gd name="T96" fmla="*/ 326 w 1837"/>
                <a:gd name="T97" fmla="*/ 809 h 2683"/>
                <a:gd name="T98" fmla="*/ 286 w 1837"/>
                <a:gd name="T99" fmla="*/ 1011 h 2683"/>
                <a:gd name="T100" fmla="*/ 254 w 1837"/>
                <a:gd name="T101" fmla="*/ 1143 h 2683"/>
                <a:gd name="T102" fmla="*/ 192 w 1837"/>
                <a:gd name="T103" fmla="*/ 1196 h 2683"/>
                <a:gd name="T104" fmla="*/ 118 w 1837"/>
                <a:gd name="T105" fmla="*/ 1206 h 2683"/>
                <a:gd name="T106" fmla="*/ 45 w 1837"/>
                <a:gd name="T107" fmla="*/ 1171 h 2683"/>
                <a:gd name="T108" fmla="*/ 4 w 1837"/>
                <a:gd name="T109" fmla="*/ 1105 h 2683"/>
                <a:gd name="T110" fmla="*/ 17 w 1837"/>
                <a:gd name="T111" fmla="*/ 954 h 2683"/>
                <a:gd name="T112" fmla="*/ 69 w 1837"/>
                <a:gd name="T113" fmla="*/ 703 h 2683"/>
                <a:gd name="T114" fmla="*/ 136 w 1837"/>
                <a:gd name="T115" fmla="*/ 501 h 2683"/>
                <a:gd name="T116" fmla="*/ 222 w 1837"/>
                <a:gd name="T117" fmla="*/ 338 h 2683"/>
                <a:gd name="T118" fmla="*/ 331 w 1837"/>
                <a:gd name="T119" fmla="*/ 206 h 2683"/>
                <a:gd name="T120" fmla="*/ 469 w 1837"/>
                <a:gd name="T121" fmla="*/ 95 h 2683"/>
                <a:gd name="T122" fmla="*/ 570 w 1837"/>
                <a:gd name="T123" fmla="*/ 27 h 2683"/>
                <a:gd name="T124" fmla="*/ 648 w 1837"/>
                <a:gd name="T125" fmla="*/ 0 h 2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7" h="2683">
                  <a:moveTo>
                    <a:pt x="1208" y="1156"/>
                  </a:moveTo>
                  <a:lnTo>
                    <a:pt x="1204" y="1157"/>
                  </a:lnTo>
                  <a:lnTo>
                    <a:pt x="1201" y="1159"/>
                  </a:lnTo>
                  <a:lnTo>
                    <a:pt x="1199" y="1162"/>
                  </a:lnTo>
                  <a:lnTo>
                    <a:pt x="1198" y="1166"/>
                  </a:lnTo>
                  <a:lnTo>
                    <a:pt x="1198" y="1233"/>
                  </a:lnTo>
                  <a:lnTo>
                    <a:pt x="1494" y="1233"/>
                  </a:lnTo>
                  <a:lnTo>
                    <a:pt x="1494" y="1166"/>
                  </a:lnTo>
                  <a:lnTo>
                    <a:pt x="1494" y="1163"/>
                  </a:lnTo>
                  <a:lnTo>
                    <a:pt x="1492" y="1160"/>
                  </a:lnTo>
                  <a:lnTo>
                    <a:pt x="1490" y="1158"/>
                  </a:lnTo>
                  <a:lnTo>
                    <a:pt x="1488" y="1157"/>
                  </a:lnTo>
                  <a:lnTo>
                    <a:pt x="1484" y="1156"/>
                  </a:lnTo>
                  <a:lnTo>
                    <a:pt x="1453" y="1156"/>
                  </a:lnTo>
                  <a:lnTo>
                    <a:pt x="1435" y="1174"/>
                  </a:lnTo>
                  <a:lnTo>
                    <a:pt x="1415" y="1188"/>
                  </a:lnTo>
                  <a:lnTo>
                    <a:pt x="1392" y="1200"/>
                  </a:lnTo>
                  <a:lnTo>
                    <a:pt x="1366" y="1206"/>
                  </a:lnTo>
                  <a:lnTo>
                    <a:pt x="1346" y="1207"/>
                  </a:lnTo>
                  <a:lnTo>
                    <a:pt x="1320" y="1205"/>
                  </a:lnTo>
                  <a:lnTo>
                    <a:pt x="1297" y="1198"/>
                  </a:lnTo>
                  <a:lnTo>
                    <a:pt x="1275" y="1187"/>
                  </a:lnTo>
                  <a:lnTo>
                    <a:pt x="1256" y="1174"/>
                  </a:lnTo>
                  <a:lnTo>
                    <a:pt x="1240" y="1156"/>
                  </a:lnTo>
                  <a:lnTo>
                    <a:pt x="1208" y="1156"/>
                  </a:lnTo>
                  <a:close/>
                  <a:moveTo>
                    <a:pt x="733" y="102"/>
                  </a:moveTo>
                  <a:lnTo>
                    <a:pt x="723" y="174"/>
                  </a:lnTo>
                  <a:lnTo>
                    <a:pt x="721" y="203"/>
                  </a:lnTo>
                  <a:lnTo>
                    <a:pt x="714" y="230"/>
                  </a:lnTo>
                  <a:lnTo>
                    <a:pt x="648" y="670"/>
                  </a:lnTo>
                  <a:lnTo>
                    <a:pt x="733" y="787"/>
                  </a:lnTo>
                  <a:lnTo>
                    <a:pt x="735" y="787"/>
                  </a:lnTo>
                  <a:lnTo>
                    <a:pt x="820" y="670"/>
                  </a:lnTo>
                  <a:lnTo>
                    <a:pt x="735" y="102"/>
                  </a:lnTo>
                  <a:lnTo>
                    <a:pt x="733" y="102"/>
                  </a:lnTo>
                  <a:close/>
                  <a:moveTo>
                    <a:pt x="648" y="0"/>
                  </a:moveTo>
                  <a:lnTo>
                    <a:pt x="734" y="88"/>
                  </a:lnTo>
                  <a:lnTo>
                    <a:pt x="823" y="1"/>
                  </a:lnTo>
                  <a:lnTo>
                    <a:pt x="867" y="14"/>
                  </a:lnTo>
                  <a:lnTo>
                    <a:pt x="911" y="33"/>
                  </a:lnTo>
                  <a:lnTo>
                    <a:pt x="952" y="57"/>
                  </a:lnTo>
                  <a:lnTo>
                    <a:pt x="970" y="65"/>
                  </a:lnTo>
                  <a:lnTo>
                    <a:pt x="1022" y="99"/>
                  </a:lnTo>
                  <a:lnTo>
                    <a:pt x="1070" y="135"/>
                  </a:lnTo>
                  <a:lnTo>
                    <a:pt x="1116" y="171"/>
                  </a:lnTo>
                  <a:lnTo>
                    <a:pt x="1157" y="210"/>
                  </a:lnTo>
                  <a:lnTo>
                    <a:pt x="1195" y="251"/>
                  </a:lnTo>
                  <a:lnTo>
                    <a:pt x="1231" y="295"/>
                  </a:lnTo>
                  <a:lnTo>
                    <a:pt x="1265" y="342"/>
                  </a:lnTo>
                  <a:lnTo>
                    <a:pt x="1295" y="392"/>
                  </a:lnTo>
                  <a:lnTo>
                    <a:pt x="1324" y="446"/>
                  </a:lnTo>
                  <a:lnTo>
                    <a:pt x="1349" y="504"/>
                  </a:lnTo>
                  <a:lnTo>
                    <a:pt x="1373" y="567"/>
                  </a:lnTo>
                  <a:lnTo>
                    <a:pt x="1395" y="634"/>
                  </a:lnTo>
                  <a:lnTo>
                    <a:pt x="1415" y="706"/>
                  </a:lnTo>
                  <a:lnTo>
                    <a:pt x="1434" y="783"/>
                  </a:lnTo>
                  <a:lnTo>
                    <a:pt x="1451" y="866"/>
                  </a:lnTo>
                  <a:lnTo>
                    <a:pt x="1467" y="955"/>
                  </a:lnTo>
                  <a:lnTo>
                    <a:pt x="1482" y="1050"/>
                  </a:lnTo>
                  <a:lnTo>
                    <a:pt x="1483" y="1079"/>
                  </a:lnTo>
                  <a:lnTo>
                    <a:pt x="1478" y="1107"/>
                  </a:lnTo>
                  <a:lnTo>
                    <a:pt x="1484" y="1107"/>
                  </a:lnTo>
                  <a:lnTo>
                    <a:pt x="1503" y="1110"/>
                  </a:lnTo>
                  <a:lnTo>
                    <a:pt x="1519" y="1118"/>
                  </a:lnTo>
                  <a:lnTo>
                    <a:pt x="1533" y="1131"/>
                  </a:lnTo>
                  <a:lnTo>
                    <a:pt x="1541" y="1147"/>
                  </a:lnTo>
                  <a:lnTo>
                    <a:pt x="1544" y="1166"/>
                  </a:lnTo>
                  <a:lnTo>
                    <a:pt x="1544" y="1233"/>
                  </a:lnTo>
                  <a:lnTo>
                    <a:pt x="1837" y="1233"/>
                  </a:lnTo>
                  <a:lnTo>
                    <a:pt x="1837" y="1957"/>
                  </a:lnTo>
                  <a:lnTo>
                    <a:pt x="854" y="1957"/>
                  </a:lnTo>
                  <a:lnTo>
                    <a:pt x="854" y="1233"/>
                  </a:lnTo>
                  <a:lnTo>
                    <a:pt x="1148" y="1233"/>
                  </a:lnTo>
                  <a:lnTo>
                    <a:pt x="1148" y="1166"/>
                  </a:lnTo>
                  <a:lnTo>
                    <a:pt x="1151" y="1147"/>
                  </a:lnTo>
                  <a:lnTo>
                    <a:pt x="1160" y="1131"/>
                  </a:lnTo>
                  <a:lnTo>
                    <a:pt x="1172" y="1118"/>
                  </a:lnTo>
                  <a:lnTo>
                    <a:pt x="1189" y="1110"/>
                  </a:lnTo>
                  <a:lnTo>
                    <a:pt x="1208" y="1107"/>
                  </a:lnTo>
                  <a:lnTo>
                    <a:pt x="1214" y="1107"/>
                  </a:lnTo>
                  <a:lnTo>
                    <a:pt x="1211" y="1098"/>
                  </a:lnTo>
                  <a:lnTo>
                    <a:pt x="1210" y="1090"/>
                  </a:lnTo>
                  <a:lnTo>
                    <a:pt x="1198" y="1011"/>
                  </a:lnTo>
                  <a:lnTo>
                    <a:pt x="1185" y="939"/>
                  </a:lnTo>
                  <a:lnTo>
                    <a:pt x="1171" y="873"/>
                  </a:lnTo>
                  <a:lnTo>
                    <a:pt x="1158" y="812"/>
                  </a:lnTo>
                  <a:lnTo>
                    <a:pt x="1143" y="756"/>
                  </a:lnTo>
                  <a:lnTo>
                    <a:pt x="1128" y="704"/>
                  </a:lnTo>
                  <a:lnTo>
                    <a:pt x="1112" y="657"/>
                  </a:lnTo>
                  <a:lnTo>
                    <a:pt x="1097" y="614"/>
                  </a:lnTo>
                  <a:lnTo>
                    <a:pt x="1097" y="1086"/>
                  </a:lnTo>
                  <a:lnTo>
                    <a:pt x="1095" y="1122"/>
                  </a:lnTo>
                  <a:lnTo>
                    <a:pt x="1087" y="1157"/>
                  </a:lnTo>
                  <a:lnTo>
                    <a:pt x="1077" y="1189"/>
                  </a:lnTo>
                  <a:lnTo>
                    <a:pt x="805" y="1189"/>
                  </a:lnTo>
                  <a:lnTo>
                    <a:pt x="805" y="2012"/>
                  </a:lnTo>
                  <a:lnTo>
                    <a:pt x="1063" y="2012"/>
                  </a:lnTo>
                  <a:lnTo>
                    <a:pt x="1063" y="2521"/>
                  </a:lnTo>
                  <a:lnTo>
                    <a:pt x="1060" y="2551"/>
                  </a:lnTo>
                  <a:lnTo>
                    <a:pt x="1053" y="2578"/>
                  </a:lnTo>
                  <a:lnTo>
                    <a:pt x="1041" y="2603"/>
                  </a:lnTo>
                  <a:lnTo>
                    <a:pt x="1024" y="2626"/>
                  </a:lnTo>
                  <a:lnTo>
                    <a:pt x="1005" y="2646"/>
                  </a:lnTo>
                  <a:lnTo>
                    <a:pt x="982" y="2661"/>
                  </a:lnTo>
                  <a:lnTo>
                    <a:pt x="957" y="2673"/>
                  </a:lnTo>
                  <a:lnTo>
                    <a:pt x="930" y="2680"/>
                  </a:lnTo>
                  <a:lnTo>
                    <a:pt x="900" y="2683"/>
                  </a:lnTo>
                  <a:lnTo>
                    <a:pt x="871" y="2680"/>
                  </a:lnTo>
                  <a:lnTo>
                    <a:pt x="844" y="2673"/>
                  </a:lnTo>
                  <a:lnTo>
                    <a:pt x="818" y="2661"/>
                  </a:lnTo>
                  <a:lnTo>
                    <a:pt x="795" y="2646"/>
                  </a:lnTo>
                  <a:lnTo>
                    <a:pt x="776" y="2626"/>
                  </a:lnTo>
                  <a:lnTo>
                    <a:pt x="761" y="2603"/>
                  </a:lnTo>
                  <a:lnTo>
                    <a:pt x="748" y="2578"/>
                  </a:lnTo>
                  <a:lnTo>
                    <a:pt x="741" y="2551"/>
                  </a:lnTo>
                  <a:lnTo>
                    <a:pt x="737" y="2521"/>
                  </a:lnTo>
                  <a:lnTo>
                    <a:pt x="737" y="1396"/>
                  </a:lnTo>
                  <a:lnTo>
                    <a:pt x="734" y="1396"/>
                  </a:lnTo>
                  <a:lnTo>
                    <a:pt x="714" y="1396"/>
                  </a:lnTo>
                  <a:lnTo>
                    <a:pt x="714" y="2521"/>
                  </a:lnTo>
                  <a:lnTo>
                    <a:pt x="712" y="2551"/>
                  </a:lnTo>
                  <a:lnTo>
                    <a:pt x="705" y="2578"/>
                  </a:lnTo>
                  <a:lnTo>
                    <a:pt x="692" y="2603"/>
                  </a:lnTo>
                  <a:lnTo>
                    <a:pt x="677" y="2626"/>
                  </a:lnTo>
                  <a:lnTo>
                    <a:pt x="657" y="2646"/>
                  </a:lnTo>
                  <a:lnTo>
                    <a:pt x="635" y="2661"/>
                  </a:lnTo>
                  <a:lnTo>
                    <a:pt x="609" y="2673"/>
                  </a:lnTo>
                  <a:lnTo>
                    <a:pt x="582" y="2681"/>
                  </a:lnTo>
                  <a:lnTo>
                    <a:pt x="553" y="2683"/>
                  </a:lnTo>
                  <a:lnTo>
                    <a:pt x="523" y="2681"/>
                  </a:lnTo>
                  <a:lnTo>
                    <a:pt x="496" y="2673"/>
                  </a:lnTo>
                  <a:lnTo>
                    <a:pt x="471" y="2661"/>
                  </a:lnTo>
                  <a:lnTo>
                    <a:pt x="448" y="2646"/>
                  </a:lnTo>
                  <a:lnTo>
                    <a:pt x="428" y="2626"/>
                  </a:lnTo>
                  <a:lnTo>
                    <a:pt x="412" y="2603"/>
                  </a:lnTo>
                  <a:lnTo>
                    <a:pt x="400" y="2578"/>
                  </a:lnTo>
                  <a:lnTo>
                    <a:pt x="393" y="2551"/>
                  </a:lnTo>
                  <a:lnTo>
                    <a:pt x="390" y="2521"/>
                  </a:lnTo>
                  <a:lnTo>
                    <a:pt x="390" y="1210"/>
                  </a:lnTo>
                  <a:lnTo>
                    <a:pt x="392" y="1188"/>
                  </a:lnTo>
                  <a:lnTo>
                    <a:pt x="380" y="1156"/>
                  </a:lnTo>
                  <a:lnTo>
                    <a:pt x="374" y="1121"/>
                  </a:lnTo>
                  <a:lnTo>
                    <a:pt x="372" y="1086"/>
                  </a:lnTo>
                  <a:lnTo>
                    <a:pt x="372" y="655"/>
                  </a:lnTo>
                  <a:lnTo>
                    <a:pt x="356" y="702"/>
                  </a:lnTo>
                  <a:lnTo>
                    <a:pt x="340" y="753"/>
                  </a:lnTo>
                  <a:lnTo>
                    <a:pt x="326" y="809"/>
                  </a:lnTo>
                  <a:lnTo>
                    <a:pt x="312" y="871"/>
                  </a:lnTo>
                  <a:lnTo>
                    <a:pt x="298" y="938"/>
                  </a:lnTo>
                  <a:lnTo>
                    <a:pt x="286" y="1011"/>
                  </a:lnTo>
                  <a:lnTo>
                    <a:pt x="273" y="1090"/>
                  </a:lnTo>
                  <a:lnTo>
                    <a:pt x="267" y="1118"/>
                  </a:lnTo>
                  <a:lnTo>
                    <a:pt x="254" y="1143"/>
                  </a:lnTo>
                  <a:lnTo>
                    <a:pt x="237" y="1164"/>
                  </a:lnTo>
                  <a:lnTo>
                    <a:pt x="216" y="1182"/>
                  </a:lnTo>
                  <a:lnTo>
                    <a:pt x="192" y="1196"/>
                  </a:lnTo>
                  <a:lnTo>
                    <a:pt x="166" y="1204"/>
                  </a:lnTo>
                  <a:lnTo>
                    <a:pt x="138" y="1207"/>
                  </a:lnTo>
                  <a:lnTo>
                    <a:pt x="118" y="1206"/>
                  </a:lnTo>
                  <a:lnTo>
                    <a:pt x="90" y="1199"/>
                  </a:lnTo>
                  <a:lnTo>
                    <a:pt x="66" y="1187"/>
                  </a:lnTo>
                  <a:lnTo>
                    <a:pt x="45" y="1171"/>
                  </a:lnTo>
                  <a:lnTo>
                    <a:pt x="27" y="1152"/>
                  </a:lnTo>
                  <a:lnTo>
                    <a:pt x="14" y="1130"/>
                  </a:lnTo>
                  <a:lnTo>
                    <a:pt x="4" y="1105"/>
                  </a:lnTo>
                  <a:lnTo>
                    <a:pt x="0" y="1077"/>
                  </a:lnTo>
                  <a:lnTo>
                    <a:pt x="1" y="1050"/>
                  </a:lnTo>
                  <a:lnTo>
                    <a:pt x="17" y="954"/>
                  </a:lnTo>
                  <a:lnTo>
                    <a:pt x="33" y="864"/>
                  </a:lnTo>
                  <a:lnTo>
                    <a:pt x="50" y="781"/>
                  </a:lnTo>
                  <a:lnTo>
                    <a:pt x="69" y="703"/>
                  </a:lnTo>
                  <a:lnTo>
                    <a:pt x="89" y="631"/>
                  </a:lnTo>
                  <a:lnTo>
                    <a:pt x="111" y="562"/>
                  </a:lnTo>
                  <a:lnTo>
                    <a:pt x="136" y="501"/>
                  </a:lnTo>
                  <a:lnTo>
                    <a:pt x="162" y="442"/>
                  </a:lnTo>
                  <a:lnTo>
                    <a:pt x="190" y="388"/>
                  </a:lnTo>
                  <a:lnTo>
                    <a:pt x="222" y="338"/>
                  </a:lnTo>
                  <a:lnTo>
                    <a:pt x="255" y="290"/>
                  </a:lnTo>
                  <a:lnTo>
                    <a:pt x="292" y="246"/>
                  </a:lnTo>
                  <a:lnTo>
                    <a:pt x="331" y="206"/>
                  </a:lnTo>
                  <a:lnTo>
                    <a:pt x="374" y="166"/>
                  </a:lnTo>
                  <a:lnTo>
                    <a:pt x="419" y="129"/>
                  </a:lnTo>
                  <a:lnTo>
                    <a:pt x="469" y="95"/>
                  </a:lnTo>
                  <a:lnTo>
                    <a:pt x="500" y="69"/>
                  </a:lnTo>
                  <a:lnTo>
                    <a:pt x="535" y="46"/>
                  </a:lnTo>
                  <a:lnTo>
                    <a:pt x="570" y="27"/>
                  </a:lnTo>
                  <a:lnTo>
                    <a:pt x="608" y="11"/>
                  </a:lnTo>
                  <a:lnTo>
                    <a:pt x="648" y="0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 extrusionH="63500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6" name="Group 4"/>
          <p:cNvGrpSpPr>
            <a:grpSpLocks noChangeAspect="1"/>
          </p:cNvGrpSpPr>
          <p:nvPr/>
        </p:nvGrpSpPr>
        <p:grpSpPr bwMode="auto">
          <a:xfrm>
            <a:off x="7699591" y="3208253"/>
            <a:ext cx="764383" cy="1419225"/>
            <a:chOff x="3893" y="1448"/>
            <a:chExt cx="612" cy="1136"/>
          </a:xfrm>
          <a:gradFill flip="none" rotWithShape="1">
            <a:gsLst>
              <a:gs pos="0">
                <a:schemeClr val="accent5">
                  <a:lumMod val="40000"/>
                  <a:lumOff val="60000"/>
                </a:schemeClr>
              </a:gs>
              <a:gs pos="46000">
                <a:schemeClr val="accent5">
                  <a:lumMod val="95000"/>
                  <a:lumOff val="5000"/>
                </a:schemeClr>
              </a:gs>
              <a:gs pos="100000">
                <a:schemeClr val="accent5">
                  <a:lumMod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scene3d>
            <a:camera prst="orthographicFront">
              <a:rot lat="900000" lon="19799989" rev="0"/>
            </a:camera>
            <a:lightRig rig="threePt" dir="t"/>
          </a:scene3d>
        </p:grpSpPr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4020" y="1448"/>
              <a:ext cx="236" cy="235"/>
            </a:xfrm>
            <a:custGeom>
              <a:avLst/>
              <a:gdLst>
                <a:gd name="T0" fmla="*/ 354 w 708"/>
                <a:gd name="T1" fmla="*/ 0 h 706"/>
                <a:gd name="T2" fmla="*/ 403 w 708"/>
                <a:gd name="T3" fmla="*/ 4 h 706"/>
                <a:gd name="T4" fmla="*/ 448 w 708"/>
                <a:gd name="T5" fmla="*/ 13 h 706"/>
                <a:gd name="T6" fmla="*/ 492 w 708"/>
                <a:gd name="T7" fmla="*/ 28 h 706"/>
                <a:gd name="T8" fmla="*/ 533 w 708"/>
                <a:gd name="T9" fmla="*/ 49 h 706"/>
                <a:gd name="T10" fmla="*/ 571 w 708"/>
                <a:gd name="T11" fmla="*/ 74 h 706"/>
                <a:gd name="T12" fmla="*/ 604 w 708"/>
                <a:gd name="T13" fmla="*/ 104 h 706"/>
                <a:gd name="T14" fmla="*/ 635 w 708"/>
                <a:gd name="T15" fmla="*/ 137 h 706"/>
                <a:gd name="T16" fmla="*/ 660 w 708"/>
                <a:gd name="T17" fmla="*/ 175 h 706"/>
                <a:gd name="T18" fmla="*/ 680 w 708"/>
                <a:gd name="T19" fmla="*/ 216 h 706"/>
                <a:gd name="T20" fmla="*/ 696 w 708"/>
                <a:gd name="T21" fmla="*/ 259 h 706"/>
                <a:gd name="T22" fmla="*/ 705 w 708"/>
                <a:gd name="T23" fmla="*/ 305 h 706"/>
                <a:gd name="T24" fmla="*/ 708 w 708"/>
                <a:gd name="T25" fmla="*/ 353 h 706"/>
                <a:gd name="T26" fmla="*/ 705 w 708"/>
                <a:gd name="T27" fmla="*/ 401 h 706"/>
                <a:gd name="T28" fmla="*/ 696 w 708"/>
                <a:gd name="T29" fmla="*/ 447 h 706"/>
                <a:gd name="T30" fmla="*/ 680 w 708"/>
                <a:gd name="T31" fmla="*/ 490 h 706"/>
                <a:gd name="T32" fmla="*/ 660 w 708"/>
                <a:gd name="T33" fmla="*/ 531 h 706"/>
                <a:gd name="T34" fmla="*/ 635 w 708"/>
                <a:gd name="T35" fmla="*/ 569 h 706"/>
                <a:gd name="T36" fmla="*/ 604 w 708"/>
                <a:gd name="T37" fmla="*/ 603 h 706"/>
                <a:gd name="T38" fmla="*/ 571 w 708"/>
                <a:gd name="T39" fmla="*/ 632 h 706"/>
                <a:gd name="T40" fmla="*/ 533 w 708"/>
                <a:gd name="T41" fmla="*/ 658 h 706"/>
                <a:gd name="T42" fmla="*/ 492 w 708"/>
                <a:gd name="T43" fmla="*/ 678 h 706"/>
                <a:gd name="T44" fmla="*/ 448 w 708"/>
                <a:gd name="T45" fmla="*/ 693 h 706"/>
                <a:gd name="T46" fmla="*/ 403 w 708"/>
                <a:gd name="T47" fmla="*/ 703 h 706"/>
                <a:gd name="T48" fmla="*/ 354 w 708"/>
                <a:gd name="T49" fmla="*/ 706 h 706"/>
                <a:gd name="T50" fmla="*/ 306 w 708"/>
                <a:gd name="T51" fmla="*/ 703 h 706"/>
                <a:gd name="T52" fmla="*/ 260 w 708"/>
                <a:gd name="T53" fmla="*/ 693 h 706"/>
                <a:gd name="T54" fmla="*/ 217 w 708"/>
                <a:gd name="T55" fmla="*/ 678 h 706"/>
                <a:gd name="T56" fmla="*/ 176 w 708"/>
                <a:gd name="T57" fmla="*/ 658 h 706"/>
                <a:gd name="T58" fmla="*/ 138 w 708"/>
                <a:gd name="T59" fmla="*/ 632 h 706"/>
                <a:gd name="T60" fmla="*/ 103 w 708"/>
                <a:gd name="T61" fmla="*/ 603 h 706"/>
                <a:gd name="T62" fmla="*/ 74 w 708"/>
                <a:gd name="T63" fmla="*/ 569 h 706"/>
                <a:gd name="T64" fmla="*/ 49 w 708"/>
                <a:gd name="T65" fmla="*/ 531 h 706"/>
                <a:gd name="T66" fmla="*/ 28 w 708"/>
                <a:gd name="T67" fmla="*/ 490 h 706"/>
                <a:gd name="T68" fmla="*/ 13 w 708"/>
                <a:gd name="T69" fmla="*/ 447 h 706"/>
                <a:gd name="T70" fmla="*/ 3 w 708"/>
                <a:gd name="T71" fmla="*/ 401 h 706"/>
                <a:gd name="T72" fmla="*/ 0 w 708"/>
                <a:gd name="T73" fmla="*/ 353 h 706"/>
                <a:gd name="T74" fmla="*/ 3 w 708"/>
                <a:gd name="T75" fmla="*/ 305 h 706"/>
                <a:gd name="T76" fmla="*/ 13 w 708"/>
                <a:gd name="T77" fmla="*/ 259 h 706"/>
                <a:gd name="T78" fmla="*/ 28 w 708"/>
                <a:gd name="T79" fmla="*/ 216 h 706"/>
                <a:gd name="T80" fmla="*/ 49 w 708"/>
                <a:gd name="T81" fmla="*/ 175 h 706"/>
                <a:gd name="T82" fmla="*/ 74 w 708"/>
                <a:gd name="T83" fmla="*/ 137 h 706"/>
                <a:gd name="T84" fmla="*/ 103 w 708"/>
                <a:gd name="T85" fmla="*/ 104 h 706"/>
                <a:gd name="T86" fmla="*/ 138 w 708"/>
                <a:gd name="T87" fmla="*/ 74 h 706"/>
                <a:gd name="T88" fmla="*/ 176 w 708"/>
                <a:gd name="T89" fmla="*/ 49 h 706"/>
                <a:gd name="T90" fmla="*/ 217 w 708"/>
                <a:gd name="T91" fmla="*/ 28 h 706"/>
                <a:gd name="T92" fmla="*/ 260 w 708"/>
                <a:gd name="T93" fmla="*/ 13 h 706"/>
                <a:gd name="T94" fmla="*/ 306 w 708"/>
                <a:gd name="T95" fmla="*/ 4 h 706"/>
                <a:gd name="T96" fmla="*/ 354 w 708"/>
                <a:gd name="T97" fmla="*/ 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8" h="706">
                  <a:moveTo>
                    <a:pt x="354" y="0"/>
                  </a:moveTo>
                  <a:lnTo>
                    <a:pt x="403" y="4"/>
                  </a:lnTo>
                  <a:lnTo>
                    <a:pt x="448" y="13"/>
                  </a:lnTo>
                  <a:lnTo>
                    <a:pt x="492" y="28"/>
                  </a:lnTo>
                  <a:lnTo>
                    <a:pt x="533" y="49"/>
                  </a:lnTo>
                  <a:lnTo>
                    <a:pt x="571" y="74"/>
                  </a:lnTo>
                  <a:lnTo>
                    <a:pt x="604" y="104"/>
                  </a:lnTo>
                  <a:lnTo>
                    <a:pt x="635" y="137"/>
                  </a:lnTo>
                  <a:lnTo>
                    <a:pt x="660" y="175"/>
                  </a:lnTo>
                  <a:lnTo>
                    <a:pt x="680" y="216"/>
                  </a:lnTo>
                  <a:lnTo>
                    <a:pt x="696" y="259"/>
                  </a:lnTo>
                  <a:lnTo>
                    <a:pt x="705" y="305"/>
                  </a:lnTo>
                  <a:lnTo>
                    <a:pt x="708" y="353"/>
                  </a:lnTo>
                  <a:lnTo>
                    <a:pt x="705" y="401"/>
                  </a:lnTo>
                  <a:lnTo>
                    <a:pt x="696" y="447"/>
                  </a:lnTo>
                  <a:lnTo>
                    <a:pt x="680" y="490"/>
                  </a:lnTo>
                  <a:lnTo>
                    <a:pt x="660" y="531"/>
                  </a:lnTo>
                  <a:lnTo>
                    <a:pt x="635" y="569"/>
                  </a:lnTo>
                  <a:lnTo>
                    <a:pt x="604" y="603"/>
                  </a:lnTo>
                  <a:lnTo>
                    <a:pt x="571" y="632"/>
                  </a:lnTo>
                  <a:lnTo>
                    <a:pt x="533" y="658"/>
                  </a:lnTo>
                  <a:lnTo>
                    <a:pt x="492" y="678"/>
                  </a:lnTo>
                  <a:lnTo>
                    <a:pt x="448" y="693"/>
                  </a:lnTo>
                  <a:lnTo>
                    <a:pt x="403" y="703"/>
                  </a:lnTo>
                  <a:lnTo>
                    <a:pt x="354" y="706"/>
                  </a:lnTo>
                  <a:lnTo>
                    <a:pt x="306" y="703"/>
                  </a:lnTo>
                  <a:lnTo>
                    <a:pt x="260" y="693"/>
                  </a:lnTo>
                  <a:lnTo>
                    <a:pt x="217" y="678"/>
                  </a:lnTo>
                  <a:lnTo>
                    <a:pt x="176" y="658"/>
                  </a:lnTo>
                  <a:lnTo>
                    <a:pt x="138" y="632"/>
                  </a:lnTo>
                  <a:lnTo>
                    <a:pt x="103" y="603"/>
                  </a:lnTo>
                  <a:lnTo>
                    <a:pt x="74" y="569"/>
                  </a:lnTo>
                  <a:lnTo>
                    <a:pt x="49" y="531"/>
                  </a:lnTo>
                  <a:lnTo>
                    <a:pt x="28" y="490"/>
                  </a:lnTo>
                  <a:lnTo>
                    <a:pt x="13" y="447"/>
                  </a:lnTo>
                  <a:lnTo>
                    <a:pt x="3" y="401"/>
                  </a:lnTo>
                  <a:lnTo>
                    <a:pt x="0" y="353"/>
                  </a:lnTo>
                  <a:lnTo>
                    <a:pt x="3" y="305"/>
                  </a:lnTo>
                  <a:lnTo>
                    <a:pt x="13" y="259"/>
                  </a:lnTo>
                  <a:lnTo>
                    <a:pt x="28" y="216"/>
                  </a:lnTo>
                  <a:lnTo>
                    <a:pt x="49" y="175"/>
                  </a:lnTo>
                  <a:lnTo>
                    <a:pt x="74" y="137"/>
                  </a:lnTo>
                  <a:lnTo>
                    <a:pt x="103" y="104"/>
                  </a:lnTo>
                  <a:lnTo>
                    <a:pt x="138" y="74"/>
                  </a:lnTo>
                  <a:lnTo>
                    <a:pt x="176" y="49"/>
                  </a:lnTo>
                  <a:lnTo>
                    <a:pt x="217" y="28"/>
                  </a:lnTo>
                  <a:lnTo>
                    <a:pt x="260" y="13"/>
                  </a:lnTo>
                  <a:lnTo>
                    <a:pt x="306" y="4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 extrusionH="63500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3893" y="1690"/>
              <a:ext cx="612" cy="894"/>
            </a:xfrm>
            <a:custGeom>
              <a:avLst/>
              <a:gdLst>
                <a:gd name="T0" fmla="*/ 1201 w 1837"/>
                <a:gd name="T1" fmla="*/ 1159 h 2683"/>
                <a:gd name="T2" fmla="*/ 1198 w 1837"/>
                <a:gd name="T3" fmla="*/ 1233 h 2683"/>
                <a:gd name="T4" fmla="*/ 1494 w 1837"/>
                <a:gd name="T5" fmla="*/ 1163 h 2683"/>
                <a:gd name="T6" fmla="*/ 1488 w 1837"/>
                <a:gd name="T7" fmla="*/ 1157 h 2683"/>
                <a:gd name="T8" fmla="*/ 1435 w 1837"/>
                <a:gd name="T9" fmla="*/ 1174 h 2683"/>
                <a:gd name="T10" fmla="*/ 1366 w 1837"/>
                <a:gd name="T11" fmla="*/ 1206 h 2683"/>
                <a:gd name="T12" fmla="*/ 1297 w 1837"/>
                <a:gd name="T13" fmla="*/ 1198 h 2683"/>
                <a:gd name="T14" fmla="*/ 1240 w 1837"/>
                <a:gd name="T15" fmla="*/ 1156 h 2683"/>
                <a:gd name="T16" fmla="*/ 723 w 1837"/>
                <a:gd name="T17" fmla="*/ 174 h 2683"/>
                <a:gd name="T18" fmla="*/ 648 w 1837"/>
                <a:gd name="T19" fmla="*/ 670 h 2683"/>
                <a:gd name="T20" fmla="*/ 820 w 1837"/>
                <a:gd name="T21" fmla="*/ 670 h 2683"/>
                <a:gd name="T22" fmla="*/ 648 w 1837"/>
                <a:gd name="T23" fmla="*/ 0 h 2683"/>
                <a:gd name="T24" fmla="*/ 867 w 1837"/>
                <a:gd name="T25" fmla="*/ 14 h 2683"/>
                <a:gd name="T26" fmla="*/ 970 w 1837"/>
                <a:gd name="T27" fmla="*/ 65 h 2683"/>
                <a:gd name="T28" fmla="*/ 1116 w 1837"/>
                <a:gd name="T29" fmla="*/ 171 h 2683"/>
                <a:gd name="T30" fmla="*/ 1231 w 1837"/>
                <a:gd name="T31" fmla="*/ 295 h 2683"/>
                <a:gd name="T32" fmla="*/ 1324 w 1837"/>
                <a:gd name="T33" fmla="*/ 446 h 2683"/>
                <a:gd name="T34" fmla="*/ 1395 w 1837"/>
                <a:gd name="T35" fmla="*/ 634 h 2683"/>
                <a:gd name="T36" fmla="*/ 1451 w 1837"/>
                <a:gd name="T37" fmla="*/ 866 h 2683"/>
                <a:gd name="T38" fmla="*/ 1483 w 1837"/>
                <a:gd name="T39" fmla="*/ 1079 h 2683"/>
                <a:gd name="T40" fmla="*/ 1503 w 1837"/>
                <a:gd name="T41" fmla="*/ 1110 h 2683"/>
                <a:gd name="T42" fmla="*/ 1541 w 1837"/>
                <a:gd name="T43" fmla="*/ 1147 h 2683"/>
                <a:gd name="T44" fmla="*/ 1837 w 1837"/>
                <a:gd name="T45" fmla="*/ 1233 h 2683"/>
                <a:gd name="T46" fmla="*/ 854 w 1837"/>
                <a:gd name="T47" fmla="*/ 1233 h 2683"/>
                <a:gd name="T48" fmla="*/ 1151 w 1837"/>
                <a:gd name="T49" fmla="*/ 1147 h 2683"/>
                <a:gd name="T50" fmla="*/ 1189 w 1837"/>
                <a:gd name="T51" fmla="*/ 1110 h 2683"/>
                <a:gd name="T52" fmla="*/ 1211 w 1837"/>
                <a:gd name="T53" fmla="*/ 1098 h 2683"/>
                <a:gd name="T54" fmla="*/ 1185 w 1837"/>
                <a:gd name="T55" fmla="*/ 939 h 2683"/>
                <a:gd name="T56" fmla="*/ 1143 w 1837"/>
                <a:gd name="T57" fmla="*/ 756 h 2683"/>
                <a:gd name="T58" fmla="*/ 1097 w 1837"/>
                <a:gd name="T59" fmla="*/ 614 h 2683"/>
                <a:gd name="T60" fmla="*/ 1087 w 1837"/>
                <a:gd name="T61" fmla="*/ 1157 h 2683"/>
                <a:gd name="T62" fmla="*/ 805 w 1837"/>
                <a:gd name="T63" fmla="*/ 2012 h 2683"/>
                <a:gd name="T64" fmla="*/ 1060 w 1837"/>
                <a:gd name="T65" fmla="*/ 2551 h 2683"/>
                <a:gd name="T66" fmla="*/ 1024 w 1837"/>
                <a:gd name="T67" fmla="*/ 2626 h 2683"/>
                <a:gd name="T68" fmla="*/ 957 w 1837"/>
                <a:gd name="T69" fmla="*/ 2673 h 2683"/>
                <a:gd name="T70" fmla="*/ 871 w 1837"/>
                <a:gd name="T71" fmla="*/ 2680 h 2683"/>
                <a:gd name="T72" fmla="*/ 795 w 1837"/>
                <a:gd name="T73" fmla="*/ 2646 h 2683"/>
                <a:gd name="T74" fmla="*/ 748 w 1837"/>
                <a:gd name="T75" fmla="*/ 2578 h 2683"/>
                <a:gd name="T76" fmla="*/ 737 w 1837"/>
                <a:gd name="T77" fmla="*/ 1396 h 2683"/>
                <a:gd name="T78" fmla="*/ 714 w 1837"/>
                <a:gd name="T79" fmla="*/ 2521 h 2683"/>
                <a:gd name="T80" fmla="*/ 692 w 1837"/>
                <a:gd name="T81" fmla="*/ 2603 h 2683"/>
                <a:gd name="T82" fmla="*/ 635 w 1837"/>
                <a:gd name="T83" fmla="*/ 2661 h 2683"/>
                <a:gd name="T84" fmla="*/ 553 w 1837"/>
                <a:gd name="T85" fmla="*/ 2683 h 2683"/>
                <a:gd name="T86" fmla="*/ 471 w 1837"/>
                <a:gd name="T87" fmla="*/ 2661 h 2683"/>
                <a:gd name="T88" fmla="*/ 412 w 1837"/>
                <a:gd name="T89" fmla="*/ 2603 h 2683"/>
                <a:gd name="T90" fmla="*/ 390 w 1837"/>
                <a:gd name="T91" fmla="*/ 2521 h 2683"/>
                <a:gd name="T92" fmla="*/ 380 w 1837"/>
                <a:gd name="T93" fmla="*/ 1156 h 2683"/>
                <a:gd name="T94" fmla="*/ 372 w 1837"/>
                <a:gd name="T95" fmla="*/ 655 h 2683"/>
                <a:gd name="T96" fmla="*/ 326 w 1837"/>
                <a:gd name="T97" fmla="*/ 809 h 2683"/>
                <a:gd name="T98" fmla="*/ 286 w 1837"/>
                <a:gd name="T99" fmla="*/ 1011 h 2683"/>
                <a:gd name="T100" fmla="*/ 254 w 1837"/>
                <a:gd name="T101" fmla="*/ 1143 h 2683"/>
                <a:gd name="T102" fmla="*/ 192 w 1837"/>
                <a:gd name="T103" fmla="*/ 1196 h 2683"/>
                <a:gd name="T104" fmla="*/ 118 w 1837"/>
                <a:gd name="T105" fmla="*/ 1206 h 2683"/>
                <a:gd name="T106" fmla="*/ 45 w 1837"/>
                <a:gd name="T107" fmla="*/ 1171 h 2683"/>
                <a:gd name="T108" fmla="*/ 4 w 1837"/>
                <a:gd name="T109" fmla="*/ 1105 h 2683"/>
                <a:gd name="T110" fmla="*/ 17 w 1837"/>
                <a:gd name="T111" fmla="*/ 954 h 2683"/>
                <a:gd name="T112" fmla="*/ 69 w 1837"/>
                <a:gd name="T113" fmla="*/ 703 h 2683"/>
                <a:gd name="T114" fmla="*/ 136 w 1837"/>
                <a:gd name="T115" fmla="*/ 501 h 2683"/>
                <a:gd name="T116" fmla="*/ 222 w 1837"/>
                <a:gd name="T117" fmla="*/ 338 h 2683"/>
                <a:gd name="T118" fmla="*/ 331 w 1837"/>
                <a:gd name="T119" fmla="*/ 206 h 2683"/>
                <a:gd name="T120" fmla="*/ 469 w 1837"/>
                <a:gd name="T121" fmla="*/ 95 h 2683"/>
                <a:gd name="T122" fmla="*/ 570 w 1837"/>
                <a:gd name="T123" fmla="*/ 27 h 2683"/>
                <a:gd name="T124" fmla="*/ 648 w 1837"/>
                <a:gd name="T125" fmla="*/ 0 h 2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7" h="2683">
                  <a:moveTo>
                    <a:pt x="1208" y="1156"/>
                  </a:moveTo>
                  <a:lnTo>
                    <a:pt x="1204" y="1157"/>
                  </a:lnTo>
                  <a:lnTo>
                    <a:pt x="1201" y="1159"/>
                  </a:lnTo>
                  <a:lnTo>
                    <a:pt x="1199" y="1162"/>
                  </a:lnTo>
                  <a:lnTo>
                    <a:pt x="1198" y="1166"/>
                  </a:lnTo>
                  <a:lnTo>
                    <a:pt x="1198" y="1233"/>
                  </a:lnTo>
                  <a:lnTo>
                    <a:pt x="1494" y="1233"/>
                  </a:lnTo>
                  <a:lnTo>
                    <a:pt x="1494" y="1166"/>
                  </a:lnTo>
                  <a:lnTo>
                    <a:pt x="1494" y="1163"/>
                  </a:lnTo>
                  <a:lnTo>
                    <a:pt x="1492" y="1160"/>
                  </a:lnTo>
                  <a:lnTo>
                    <a:pt x="1490" y="1158"/>
                  </a:lnTo>
                  <a:lnTo>
                    <a:pt x="1488" y="1157"/>
                  </a:lnTo>
                  <a:lnTo>
                    <a:pt x="1484" y="1156"/>
                  </a:lnTo>
                  <a:lnTo>
                    <a:pt x="1453" y="1156"/>
                  </a:lnTo>
                  <a:lnTo>
                    <a:pt x="1435" y="1174"/>
                  </a:lnTo>
                  <a:lnTo>
                    <a:pt x="1415" y="1188"/>
                  </a:lnTo>
                  <a:lnTo>
                    <a:pt x="1392" y="1200"/>
                  </a:lnTo>
                  <a:lnTo>
                    <a:pt x="1366" y="1206"/>
                  </a:lnTo>
                  <a:lnTo>
                    <a:pt x="1346" y="1207"/>
                  </a:lnTo>
                  <a:lnTo>
                    <a:pt x="1320" y="1205"/>
                  </a:lnTo>
                  <a:lnTo>
                    <a:pt x="1297" y="1198"/>
                  </a:lnTo>
                  <a:lnTo>
                    <a:pt x="1275" y="1187"/>
                  </a:lnTo>
                  <a:lnTo>
                    <a:pt x="1256" y="1174"/>
                  </a:lnTo>
                  <a:lnTo>
                    <a:pt x="1240" y="1156"/>
                  </a:lnTo>
                  <a:lnTo>
                    <a:pt x="1208" y="1156"/>
                  </a:lnTo>
                  <a:close/>
                  <a:moveTo>
                    <a:pt x="733" y="102"/>
                  </a:moveTo>
                  <a:lnTo>
                    <a:pt x="723" y="174"/>
                  </a:lnTo>
                  <a:lnTo>
                    <a:pt x="721" y="203"/>
                  </a:lnTo>
                  <a:lnTo>
                    <a:pt x="714" y="230"/>
                  </a:lnTo>
                  <a:lnTo>
                    <a:pt x="648" y="670"/>
                  </a:lnTo>
                  <a:lnTo>
                    <a:pt x="733" y="787"/>
                  </a:lnTo>
                  <a:lnTo>
                    <a:pt x="735" y="787"/>
                  </a:lnTo>
                  <a:lnTo>
                    <a:pt x="820" y="670"/>
                  </a:lnTo>
                  <a:lnTo>
                    <a:pt x="735" y="102"/>
                  </a:lnTo>
                  <a:lnTo>
                    <a:pt x="733" y="102"/>
                  </a:lnTo>
                  <a:close/>
                  <a:moveTo>
                    <a:pt x="648" y="0"/>
                  </a:moveTo>
                  <a:lnTo>
                    <a:pt x="734" y="88"/>
                  </a:lnTo>
                  <a:lnTo>
                    <a:pt x="823" y="1"/>
                  </a:lnTo>
                  <a:lnTo>
                    <a:pt x="867" y="14"/>
                  </a:lnTo>
                  <a:lnTo>
                    <a:pt x="911" y="33"/>
                  </a:lnTo>
                  <a:lnTo>
                    <a:pt x="952" y="57"/>
                  </a:lnTo>
                  <a:lnTo>
                    <a:pt x="970" y="65"/>
                  </a:lnTo>
                  <a:lnTo>
                    <a:pt x="1022" y="99"/>
                  </a:lnTo>
                  <a:lnTo>
                    <a:pt x="1070" y="135"/>
                  </a:lnTo>
                  <a:lnTo>
                    <a:pt x="1116" y="171"/>
                  </a:lnTo>
                  <a:lnTo>
                    <a:pt x="1157" y="210"/>
                  </a:lnTo>
                  <a:lnTo>
                    <a:pt x="1195" y="251"/>
                  </a:lnTo>
                  <a:lnTo>
                    <a:pt x="1231" y="295"/>
                  </a:lnTo>
                  <a:lnTo>
                    <a:pt x="1265" y="342"/>
                  </a:lnTo>
                  <a:lnTo>
                    <a:pt x="1295" y="392"/>
                  </a:lnTo>
                  <a:lnTo>
                    <a:pt x="1324" y="446"/>
                  </a:lnTo>
                  <a:lnTo>
                    <a:pt x="1349" y="504"/>
                  </a:lnTo>
                  <a:lnTo>
                    <a:pt x="1373" y="567"/>
                  </a:lnTo>
                  <a:lnTo>
                    <a:pt x="1395" y="634"/>
                  </a:lnTo>
                  <a:lnTo>
                    <a:pt x="1415" y="706"/>
                  </a:lnTo>
                  <a:lnTo>
                    <a:pt x="1434" y="783"/>
                  </a:lnTo>
                  <a:lnTo>
                    <a:pt x="1451" y="866"/>
                  </a:lnTo>
                  <a:lnTo>
                    <a:pt x="1467" y="955"/>
                  </a:lnTo>
                  <a:lnTo>
                    <a:pt x="1482" y="1050"/>
                  </a:lnTo>
                  <a:lnTo>
                    <a:pt x="1483" y="1079"/>
                  </a:lnTo>
                  <a:lnTo>
                    <a:pt x="1478" y="1107"/>
                  </a:lnTo>
                  <a:lnTo>
                    <a:pt x="1484" y="1107"/>
                  </a:lnTo>
                  <a:lnTo>
                    <a:pt x="1503" y="1110"/>
                  </a:lnTo>
                  <a:lnTo>
                    <a:pt x="1519" y="1118"/>
                  </a:lnTo>
                  <a:lnTo>
                    <a:pt x="1533" y="1131"/>
                  </a:lnTo>
                  <a:lnTo>
                    <a:pt x="1541" y="1147"/>
                  </a:lnTo>
                  <a:lnTo>
                    <a:pt x="1544" y="1166"/>
                  </a:lnTo>
                  <a:lnTo>
                    <a:pt x="1544" y="1233"/>
                  </a:lnTo>
                  <a:lnTo>
                    <a:pt x="1837" y="1233"/>
                  </a:lnTo>
                  <a:lnTo>
                    <a:pt x="1837" y="1957"/>
                  </a:lnTo>
                  <a:lnTo>
                    <a:pt x="854" y="1957"/>
                  </a:lnTo>
                  <a:lnTo>
                    <a:pt x="854" y="1233"/>
                  </a:lnTo>
                  <a:lnTo>
                    <a:pt x="1148" y="1233"/>
                  </a:lnTo>
                  <a:lnTo>
                    <a:pt x="1148" y="1166"/>
                  </a:lnTo>
                  <a:lnTo>
                    <a:pt x="1151" y="1147"/>
                  </a:lnTo>
                  <a:lnTo>
                    <a:pt x="1160" y="1131"/>
                  </a:lnTo>
                  <a:lnTo>
                    <a:pt x="1172" y="1118"/>
                  </a:lnTo>
                  <a:lnTo>
                    <a:pt x="1189" y="1110"/>
                  </a:lnTo>
                  <a:lnTo>
                    <a:pt x="1208" y="1107"/>
                  </a:lnTo>
                  <a:lnTo>
                    <a:pt x="1214" y="1107"/>
                  </a:lnTo>
                  <a:lnTo>
                    <a:pt x="1211" y="1098"/>
                  </a:lnTo>
                  <a:lnTo>
                    <a:pt x="1210" y="1090"/>
                  </a:lnTo>
                  <a:lnTo>
                    <a:pt x="1198" y="1011"/>
                  </a:lnTo>
                  <a:lnTo>
                    <a:pt x="1185" y="939"/>
                  </a:lnTo>
                  <a:lnTo>
                    <a:pt x="1171" y="873"/>
                  </a:lnTo>
                  <a:lnTo>
                    <a:pt x="1158" y="812"/>
                  </a:lnTo>
                  <a:lnTo>
                    <a:pt x="1143" y="756"/>
                  </a:lnTo>
                  <a:lnTo>
                    <a:pt x="1128" y="704"/>
                  </a:lnTo>
                  <a:lnTo>
                    <a:pt x="1112" y="657"/>
                  </a:lnTo>
                  <a:lnTo>
                    <a:pt x="1097" y="614"/>
                  </a:lnTo>
                  <a:lnTo>
                    <a:pt x="1097" y="1086"/>
                  </a:lnTo>
                  <a:lnTo>
                    <a:pt x="1095" y="1122"/>
                  </a:lnTo>
                  <a:lnTo>
                    <a:pt x="1087" y="1157"/>
                  </a:lnTo>
                  <a:lnTo>
                    <a:pt x="1077" y="1189"/>
                  </a:lnTo>
                  <a:lnTo>
                    <a:pt x="805" y="1189"/>
                  </a:lnTo>
                  <a:lnTo>
                    <a:pt x="805" y="2012"/>
                  </a:lnTo>
                  <a:lnTo>
                    <a:pt x="1063" y="2012"/>
                  </a:lnTo>
                  <a:lnTo>
                    <a:pt x="1063" y="2521"/>
                  </a:lnTo>
                  <a:lnTo>
                    <a:pt x="1060" y="2551"/>
                  </a:lnTo>
                  <a:lnTo>
                    <a:pt x="1053" y="2578"/>
                  </a:lnTo>
                  <a:lnTo>
                    <a:pt x="1041" y="2603"/>
                  </a:lnTo>
                  <a:lnTo>
                    <a:pt x="1024" y="2626"/>
                  </a:lnTo>
                  <a:lnTo>
                    <a:pt x="1005" y="2646"/>
                  </a:lnTo>
                  <a:lnTo>
                    <a:pt x="982" y="2661"/>
                  </a:lnTo>
                  <a:lnTo>
                    <a:pt x="957" y="2673"/>
                  </a:lnTo>
                  <a:lnTo>
                    <a:pt x="930" y="2680"/>
                  </a:lnTo>
                  <a:lnTo>
                    <a:pt x="900" y="2683"/>
                  </a:lnTo>
                  <a:lnTo>
                    <a:pt x="871" y="2680"/>
                  </a:lnTo>
                  <a:lnTo>
                    <a:pt x="844" y="2673"/>
                  </a:lnTo>
                  <a:lnTo>
                    <a:pt x="818" y="2661"/>
                  </a:lnTo>
                  <a:lnTo>
                    <a:pt x="795" y="2646"/>
                  </a:lnTo>
                  <a:lnTo>
                    <a:pt x="776" y="2626"/>
                  </a:lnTo>
                  <a:lnTo>
                    <a:pt x="761" y="2603"/>
                  </a:lnTo>
                  <a:lnTo>
                    <a:pt x="748" y="2578"/>
                  </a:lnTo>
                  <a:lnTo>
                    <a:pt x="741" y="2551"/>
                  </a:lnTo>
                  <a:lnTo>
                    <a:pt x="737" y="2521"/>
                  </a:lnTo>
                  <a:lnTo>
                    <a:pt x="737" y="1396"/>
                  </a:lnTo>
                  <a:lnTo>
                    <a:pt x="734" y="1396"/>
                  </a:lnTo>
                  <a:lnTo>
                    <a:pt x="714" y="1396"/>
                  </a:lnTo>
                  <a:lnTo>
                    <a:pt x="714" y="2521"/>
                  </a:lnTo>
                  <a:lnTo>
                    <a:pt x="712" y="2551"/>
                  </a:lnTo>
                  <a:lnTo>
                    <a:pt x="705" y="2578"/>
                  </a:lnTo>
                  <a:lnTo>
                    <a:pt x="692" y="2603"/>
                  </a:lnTo>
                  <a:lnTo>
                    <a:pt x="677" y="2626"/>
                  </a:lnTo>
                  <a:lnTo>
                    <a:pt x="657" y="2646"/>
                  </a:lnTo>
                  <a:lnTo>
                    <a:pt x="635" y="2661"/>
                  </a:lnTo>
                  <a:lnTo>
                    <a:pt x="609" y="2673"/>
                  </a:lnTo>
                  <a:lnTo>
                    <a:pt x="582" y="2681"/>
                  </a:lnTo>
                  <a:lnTo>
                    <a:pt x="553" y="2683"/>
                  </a:lnTo>
                  <a:lnTo>
                    <a:pt x="523" y="2681"/>
                  </a:lnTo>
                  <a:lnTo>
                    <a:pt x="496" y="2673"/>
                  </a:lnTo>
                  <a:lnTo>
                    <a:pt x="471" y="2661"/>
                  </a:lnTo>
                  <a:lnTo>
                    <a:pt x="448" y="2646"/>
                  </a:lnTo>
                  <a:lnTo>
                    <a:pt x="428" y="2626"/>
                  </a:lnTo>
                  <a:lnTo>
                    <a:pt x="412" y="2603"/>
                  </a:lnTo>
                  <a:lnTo>
                    <a:pt x="400" y="2578"/>
                  </a:lnTo>
                  <a:lnTo>
                    <a:pt x="393" y="2551"/>
                  </a:lnTo>
                  <a:lnTo>
                    <a:pt x="390" y="2521"/>
                  </a:lnTo>
                  <a:lnTo>
                    <a:pt x="390" y="1210"/>
                  </a:lnTo>
                  <a:lnTo>
                    <a:pt x="392" y="1188"/>
                  </a:lnTo>
                  <a:lnTo>
                    <a:pt x="380" y="1156"/>
                  </a:lnTo>
                  <a:lnTo>
                    <a:pt x="374" y="1121"/>
                  </a:lnTo>
                  <a:lnTo>
                    <a:pt x="372" y="1086"/>
                  </a:lnTo>
                  <a:lnTo>
                    <a:pt x="372" y="655"/>
                  </a:lnTo>
                  <a:lnTo>
                    <a:pt x="356" y="702"/>
                  </a:lnTo>
                  <a:lnTo>
                    <a:pt x="340" y="753"/>
                  </a:lnTo>
                  <a:lnTo>
                    <a:pt x="326" y="809"/>
                  </a:lnTo>
                  <a:lnTo>
                    <a:pt x="312" y="871"/>
                  </a:lnTo>
                  <a:lnTo>
                    <a:pt x="298" y="938"/>
                  </a:lnTo>
                  <a:lnTo>
                    <a:pt x="286" y="1011"/>
                  </a:lnTo>
                  <a:lnTo>
                    <a:pt x="273" y="1090"/>
                  </a:lnTo>
                  <a:lnTo>
                    <a:pt x="267" y="1118"/>
                  </a:lnTo>
                  <a:lnTo>
                    <a:pt x="254" y="1143"/>
                  </a:lnTo>
                  <a:lnTo>
                    <a:pt x="237" y="1164"/>
                  </a:lnTo>
                  <a:lnTo>
                    <a:pt x="216" y="1182"/>
                  </a:lnTo>
                  <a:lnTo>
                    <a:pt x="192" y="1196"/>
                  </a:lnTo>
                  <a:lnTo>
                    <a:pt x="166" y="1204"/>
                  </a:lnTo>
                  <a:lnTo>
                    <a:pt x="138" y="1207"/>
                  </a:lnTo>
                  <a:lnTo>
                    <a:pt x="118" y="1206"/>
                  </a:lnTo>
                  <a:lnTo>
                    <a:pt x="90" y="1199"/>
                  </a:lnTo>
                  <a:lnTo>
                    <a:pt x="66" y="1187"/>
                  </a:lnTo>
                  <a:lnTo>
                    <a:pt x="45" y="1171"/>
                  </a:lnTo>
                  <a:lnTo>
                    <a:pt x="27" y="1152"/>
                  </a:lnTo>
                  <a:lnTo>
                    <a:pt x="14" y="1130"/>
                  </a:lnTo>
                  <a:lnTo>
                    <a:pt x="4" y="1105"/>
                  </a:lnTo>
                  <a:lnTo>
                    <a:pt x="0" y="1077"/>
                  </a:lnTo>
                  <a:lnTo>
                    <a:pt x="1" y="1050"/>
                  </a:lnTo>
                  <a:lnTo>
                    <a:pt x="17" y="954"/>
                  </a:lnTo>
                  <a:lnTo>
                    <a:pt x="33" y="864"/>
                  </a:lnTo>
                  <a:lnTo>
                    <a:pt x="50" y="781"/>
                  </a:lnTo>
                  <a:lnTo>
                    <a:pt x="69" y="703"/>
                  </a:lnTo>
                  <a:lnTo>
                    <a:pt x="89" y="631"/>
                  </a:lnTo>
                  <a:lnTo>
                    <a:pt x="111" y="562"/>
                  </a:lnTo>
                  <a:lnTo>
                    <a:pt x="136" y="501"/>
                  </a:lnTo>
                  <a:lnTo>
                    <a:pt x="162" y="442"/>
                  </a:lnTo>
                  <a:lnTo>
                    <a:pt x="190" y="388"/>
                  </a:lnTo>
                  <a:lnTo>
                    <a:pt x="222" y="338"/>
                  </a:lnTo>
                  <a:lnTo>
                    <a:pt x="255" y="290"/>
                  </a:lnTo>
                  <a:lnTo>
                    <a:pt x="292" y="246"/>
                  </a:lnTo>
                  <a:lnTo>
                    <a:pt x="331" y="206"/>
                  </a:lnTo>
                  <a:lnTo>
                    <a:pt x="374" y="166"/>
                  </a:lnTo>
                  <a:lnTo>
                    <a:pt x="419" y="129"/>
                  </a:lnTo>
                  <a:lnTo>
                    <a:pt x="469" y="95"/>
                  </a:lnTo>
                  <a:lnTo>
                    <a:pt x="500" y="69"/>
                  </a:lnTo>
                  <a:lnTo>
                    <a:pt x="535" y="46"/>
                  </a:lnTo>
                  <a:lnTo>
                    <a:pt x="570" y="27"/>
                  </a:lnTo>
                  <a:lnTo>
                    <a:pt x="608" y="11"/>
                  </a:lnTo>
                  <a:lnTo>
                    <a:pt x="648" y="0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 extrusionH="63500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5846986" y="4367937"/>
            <a:ext cx="764383" cy="1419225"/>
            <a:chOff x="3893" y="1448"/>
            <a:chExt cx="612" cy="1136"/>
          </a:xfrm>
          <a:gradFill flip="none" rotWithShape="1"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50000" r="50000" b="50000"/>
            </a:path>
            <a:tileRect/>
          </a:gradFill>
          <a:scene3d>
            <a:camera prst="orthographicFront">
              <a:rot lat="900000" lon="19799989" rev="0"/>
            </a:camera>
            <a:lightRig rig="threePt" dir="t"/>
          </a:scene3d>
        </p:grpSpPr>
        <p:sp>
          <p:nvSpPr>
            <p:cNvPr id="20" name="Freeform 6"/>
            <p:cNvSpPr>
              <a:spLocks/>
            </p:cNvSpPr>
            <p:nvPr/>
          </p:nvSpPr>
          <p:spPr bwMode="auto">
            <a:xfrm>
              <a:off x="4020" y="1448"/>
              <a:ext cx="236" cy="235"/>
            </a:xfrm>
            <a:custGeom>
              <a:avLst/>
              <a:gdLst>
                <a:gd name="T0" fmla="*/ 354 w 708"/>
                <a:gd name="T1" fmla="*/ 0 h 706"/>
                <a:gd name="T2" fmla="*/ 403 w 708"/>
                <a:gd name="T3" fmla="*/ 4 h 706"/>
                <a:gd name="T4" fmla="*/ 448 w 708"/>
                <a:gd name="T5" fmla="*/ 13 h 706"/>
                <a:gd name="T6" fmla="*/ 492 w 708"/>
                <a:gd name="T7" fmla="*/ 28 h 706"/>
                <a:gd name="T8" fmla="*/ 533 w 708"/>
                <a:gd name="T9" fmla="*/ 49 h 706"/>
                <a:gd name="T10" fmla="*/ 571 w 708"/>
                <a:gd name="T11" fmla="*/ 74 h 706"/>
                <a:gd name="T12" fmla="*/ 604 w 708"/>
                <a:gd name="T13" fmla="*/ 104 h 706"/>
                <a:gd name="T14" fmla="*/ 635 w 708"/>
                <a:gd name="T15" fmla="*/ 137 h 706"/>
                <a:gd name="T16" fmla="*/ 660 w 708"/>
                <a:gd name="T17" fmla="*/ 175 h 706"/>
                <a:gd name="T18" fmla="*/ 680 w 708"/>
                <a:gd name="T19" fmla="*/ 216 h 706"/>
                <a:gd name="T20" fmla="*/ 696 w 708"/>
                <a:gd name="T21" fmla="*/ 259 h 706"/>
                <a:gd name="T22" fmla="*/ 705 w 708"/>
                <a:gd name="T23" fmla="*/ 305 h 706"/>
                <a:gd name="T24" fmla="*/ 708 w 708"/>
                <a:gd name="T25" fmla="*/ 353 h 706"/>
                <a:gd name="T26" fmla="*/ 705 w 708"/>
                <a:gd name="T27" fmla="*/ 401 h 706"/>
                <a:gd name="T28" fmla="*/ 696 w 708"/>
                <a:gd name="T29" fmla="*/ 447 h 706"/>
                <a:gd name="T30" fmla="*/ 680 w 708"/>
                <a:gd name="T31" fmla="*/ 490 h 706"/>
                <a:gd name="T32" fmla="*/ 660 w 708"/>
                <a:gd name="T33" fmla="*/ 531 h 706"/>
                <a:gd name="T34" fmla="*/ 635 w 708"/>
                <a:gd name="T35" fmla="*/ 569 h 706"/>
                <a:gd name="T36" fmla="*/ 604 w 708"/>
                <a:gd name="T37" fmla="*/ 603 h 706"/>
                <a:gd name="T38" fmla="*/ 571 w 708"/>
                <a:gd name="T39" fmla="*/ 632 h 706"/>
                <a:gd name="T40" fmla="*/ 533 w 708"/>
                <a:gd name="T41" fmla="*/ 658 h 706"/>
                <a:gd name="T42" fmla="*/ 492 w 708"/>
                <a:gd name="T43" fmla="*/ 678 h 706"/>
                <a:gd name="T44" fmla="*/ 448 w 708"/>
                <a:gd name="T45" fmla="*/ 693 h 706"/>
                <a:gd name="T46" fmla="*/ 403 w 708"/>
                <a:gd name="T47" fmla="*/ 703 h 706"/>
                <a:gd name="T48" fmla="*/ 354 w 708"/>
                <a:gd name="T49" fmla="*/ 706 h 706"/>
                <a:gd name="T50" fmla="*/ 306 w 708"/>
                <a:gd name="T51" fmla="*/ 703 h 706"/>
                <a:gd name="T52" fmla="*/ 260 w 708"/>
                <a:gd name="T53" fmla="*/ 693 h 706"/>
                <a:gd name="T54" fmla="*/ 217 w 708"/>
                <a:gd name="T55" fmla="*/ 678 h 706"/>
                <a:gd name="T56" fmla="*/ 176 w 708"/>
                <a:gd name="T57" fmla="*/ 658 h 706"/>
                <a:gd name="T58" fmla="*/ 138 w 708"/>
                <a:gd name="T59" fmla="*/ 632 h 706"/>
                <a:gd name="T60" fmla="*/ 103 w 708"/>
                <a:gd name="T61" fmla="*/ 603 h 706"/>
                <a:gd name="T62" fmla="*/ 74 w 708"/>
                <a:gd name="T63" fmla="*/ 569 h 706"/>
                <a:gd name="T64" fmla="*/ 49 w 708"/>
                <a:gd name="T65" fmla="*/ 531 h 706"/>
                <a:gd name="T66" fmla="*/ 28 w 708"/>
                <a:gd name="T67" fmla="*/ 490 h 706"/>
                <a:gd name="T68" fmla="*/ 13 w 708"/>
                <a:gd name="T69" fmla="*/ 447 h 706"/>
                <a:gd name="T70" fmla="*/ 3 w 708"/>
                <a:gd name="T71" fmla="*/ 401 h 706"/>
                <a:gd name="T72" fmla="*/ 0 w 708"/>
                <a:gd name="T73" fmla="*/ 353 h 706"/>
                <a:gd name="T74" fmla="*/ 3 w 708"/>
                <a:gd name="T75" fmla="*/ 305 h 706"/>
                <a:gd name="T76" fmla="*/ 13 w 708"/>
                <a:gd name="T77" fmla="*/ 259 h 706"/>
                <a:gd name="T78" fmla="*/ 28 w 708"/>
                <a:gd name="T79" fmla="*/ 216 h 706"/>
                <a:gd name="T80" fmla="*/ 49 w 708"/>
                <a:gd name="T81" fmla="*/ 175 h 706"/>
                <a:gd name="T82" fmla="*/ 74 w 708"/>
                <a:gd name="T83" fmla="*/ 137 h 706"/>
                <a:gd name="T84" fmla="*/ 103 w 708"/>
                <a:gd name="T85" fmla="*/ 104 h 706"/>
                <a:gd name="T86" fmla="*/ 138 w 708"/>
                <a:gd name="T87" fmla="*/ 74 h 706"/>
                <a:gd name="T88" fmla="*/ 176 w 708"/>
                <a:gd name="T89" fmla="*/ 49 h 706"/>
                <a:gd name="T90" fmla="*/ 217 w 708"/>
                <a:gd name="T91" fmla="*/ 28 h 706"/>
                <a:gd name="T92" fmla="*/ 260 w 708"/>
                <a:gd name="T93" fmla="*/ 13 h 706"/>
                <a:gd name="T94" fmla="*/ 306 w 708"/>
                <a:gd name="T95" fmla="*/ 4 h 706"/>
                <a:gd name="T96" fmla="*/ 354 w 708"/>
                <a:gd name="T97" fmla="*/ 0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8" h="706">
                  <a:moveTo>
                    <a:pt x="354" y="0"/>
                  </a:moveTo>
                  <a:lnTo>
                    <a:pt x="403" y="4"/>
                  </a:lnTo>
                  <a:lnTo>
                    <a:pt x="448" y="13"/>
                  </a:lnTo>
                  <a:lnTo>
                    <a:pt x="492" y="28"/>
                  </a:lnTo>
                  <a:lnTo>
                    <a:pt x="533" y="49"/>
                  </a:lnTo>
                  <a:lnTo>
                    <a:pt x="571" y="74"/>
                  </a:lnTo>
                  <a:lnTo>
                    <a:pt x="604" y="104"/>
                  </a:lnTo>
                  <a:lnTo>
                    <a:pt x="635" y="137"/>
                  </a:lnTo>
                  <a:lnTo>
                    <a:pt x="660" y="175"/>
                  </a:lnTo>
                  <a:lnTo>
                    <a:pt x="680" y="216"/>
                  </a:lnTo>
                  <a:lnTo>
                    <a:pt x="696" y="259"/>
                  </a:lnTo>
                  <a:lnTo>
                    <a:pt x="705" y="305"/>
                  </a:lnTo>
                  <a:lnTo>
                    <a:pt x="708" y="353"/>
                  </a:lnTo>
                  <a:lnTo>
                    <a:pt x="705" y="401"/>
                  </a:lnTo>
                  <a:lnTo>
                    <a:pt x="696" y="447"/>
                  </a:lnTo>
                  <a:lnTo>
                    <a:pt x="680" y="490"/>
                  </a:lnTo>
                  <a:lnTo>
                    <a:pt x="660" y="531"/>
                  </a:lnTo>
                  <a:lnTo>
                    <a:pt x="635" y="569"/>
                  </a:lnTo>
                  <a:lnTo>
                    <a:pt x="604" y="603"/>
                  </a:lnTo>
                  <a:lnTo>
                    <a:pt x="571" y="632"/>
                  </a:lnTo>
                  <a:lnTo>
                    <a:pt x="533" y="658"/>
                  </a:lnTo>
                  <a:lnTo>
                    <a:pt x="492" y="678"/>
                  </a:lnTo>
                  <a:lnTo>
                    <a:pt x="448" y="693"/>
                  </a:lnTo>
                  <a:lnTo>
                    <a:pt x="403" y="703"/>
                  </a:lnTo>
                  <a:lnTo>
                    <a:pt x="354" y="706"/>
                  </a:lnTo>
                  <a:lnTo>
                    <a:pt x="306" y="703"/>
                  </a:lnTo>
                  <a:lnTo>
                    <a:pt x="260" y="693"/>
                  </a:lnTo>
                  <a:lnTo>
                    <a:pt x="217" y="678"/>
                  </a:lnTo>
                  <a:lnTo>
                    <a:pt x="176" y="658"/>
                  </a:lnTo>
                  <a:lnTo>
                    <a:pt x="138" y="632"/>
                  </a:lnTo>
                  <a:lnTo>
                    <a:pt x="103" y="603"/>
                  </a:lnTo>
                  <a:lnTo>
                    <a:pt x="74" y="569"/>
                  </a:lnTo>
                  <a:lnTo>
                    <a:pt x="49" y="531"/>
                  </a:lnTo>
                  <a:lnTo>
                    <a:pt x="28" y="490"/>
                  </a:lnTo>
                  <a:lnTo>
                    <a:pt x="13" y="447"/>
                  </a:lnTo>
                  <a:lnTo>
                    <a:pt x="3" y="401"/>
                  </a:lnTo>
                  <a:lnTo>
                    <a:pt x="0" y="353"/>
                  </a:lnTo>
                  <a:lnTo>
                    <a:pt x="3" y="305"/>
                  </a:lnTo>
                  <a:lnTo>
                    <a:pt x="13" y="259"/>
                  </a:lnTo>
                  <a:lnTo>
                    <a:pt x="28" y="216"/>
                  </a:lnTo>
                  <a:lnTo>
                    <a:pt x="49" y="175"/>
                  </a:lnTo>
                  <a:lnTo>
                    <a:pt x="74" y="137"/>
                  </a:lnTo>
                  <a:lnTo>
                    <a:pt x="103" y="104"/>
                  </a:lnTo>
                  <a:lnTo>
                    <a:pt x="138" y="74"/>
                  </a:lnTo>
                  <a:lnTo>
                    <a:pt x="176" y="49"/>
                  </a:lnTo>
                  <a:lnTo>
                    <a:pt x="217" y="28"/>
                  </a:lnTo>
                  <a:lnTo>
                    <a:pt x="260" y="13"/>
                  </a:lnTo>
                  <a:lnTo>
                    <a:pt x="306" y="4"/>
                  </a:lnTo>
                  <a:lnTo>
                    <a:pt x="35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 extrusionH="63500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1" name="Freeform 7"/>
            <p:cNvSpPr>
              <a:spLocks noEditPoints="1"/>
            </p:cNvSpPr>
            <p:nvPr/>
          </p:nvSpPr>
          <p:spPr bwMode="auto">
            <a:xfrm>
              <a:off x="3893" y="1690"/>
              <a:ext cx="612" cy="894"/>
            </a:xfrm>
            <a:custGeom>
              <a:avLst/>
              <a:gdLst>
                <a:gd name="T0" fmla="*/ 1201 w 1837"/>
                <a:gd name="T1" fmla="*/ 1159 h 2683"/>
                <a:gd name="T2" fmla="*/ 1198 w 1837"/>
                <a:gd name="T3" fmla="*/ 1233 h 2683"/>
                <a:gd name="T4" fmla="*/ 1494 w 1837"/>
                <a:gd name="T5" fmla="*/ 1163 h 2683"/>
                <a:gd name="T6" fmla="*/ 1488 w 1837"/>
                <a:gd name="T7" fmla="*/ 1157 h 2683"/>
                <a:gd name="T8" fmla="*/ 1435 w 1837"/>
                <a:gd name="T9" fmla="*/ 1174 h 2683"/>
                <a:gd name="T10" fmla="*/ 1366 w 1837"/>
                <a:gd name="T11" fmla="*/ 1206 h 2683"/>
                <a:gd name="T12" fmla="*/ 1297 w 1837"/>
                <a:gd name="T13" fmla="*/ 1198 h 2683"/>
                <a:gd name="T14" fmla="*/ 1240 w 1837"/>
                <a:gd name="T15" fmla="*/ 1156 h 2683"/>
                <a:gd name="T16" fmla="*/ 723 w 1837"/>
                <a:gd name="T17" fmla="*/ 174 h 2683"/>
                <a:gd name="T18" fmla="*/ 648 w 1837"/>
                <a:gd name="T19" fmla="*/ 670 h 2683"/>
                <a:gd name="T20" fmla="*/ 820 w 1837"/>
                <a:gd name="T21" fmla="*/ 670 h 2683"/>
                <a:gd name="T22" fmla="*/ 648 w 1837"/>
                <a:gd name="T23" fmla="*/ 0 h 2683"/>
                <a:gd name="T24" fmla="*/ 867 w 1837"/>
                <a:gd name="T25" fmla="*/ 14 h 2683"/>
                <a:gd name="T26" fmla="*/ 970 w 1837"/>
                <a:gd name="T27" fmla="*/ 65 h 2683"/>
                <a:gd name="T28" fmla="*/ 1116 w 1837"/>
                <a:gd name="T29" fmla="*/ 171 h 2683"/>
                <a:gd name="T30" fmla="*/ 1231 w 1837"/>
                <a:gd name="T31" fmla="*/ 295 h 2683"/>
                <a:gd name="T32" fmla="*/ 1324 w 1837"/>
                <a:gd name="T33" fmla="*/ 446 h 2683"/>
                <a:gd name="T34" fmla="*/ 1395 w 1837"/>
                <a:gd name="T35" fmla="*/ 634 h 2683"/>
                <a:gd name="T36" fmla="*/ 1451 w 1837"/>
                <a:gd name="T37" fmla="*/ 866 h 2683"/>
                <a:gd name="T38" fmla="*/ 1483 w 1837"/>
                <a:gd name="T39" fmla="*/ 1079 h 2683"/>
                <a:gd name="T40" fmla="*/ 1503 w 1837"/>
                <a:gd name="T41" fmla="*/ 1110 h 2683"/>
                <a:gd name="T42" fmla="*/ 1541 w 1837"/>
                <a:gd name="T43" fmla="*/ 1147 h 2683"/>
                <a:gd name="T44" fmla="*/ 1837 w 1837"/>
                <a:gd name="T45" fmla="*/ 1233 h 2683"/>
                <a:gd name="T46" fmla="*/ 854 w 1837"/>
                <a:gd name="T47" fmla="*/ 1233 h 2683"/>
                <a:gd name="T48" fmla="*/ 1151 w 1837"/>
                <a:gd name="T49" fmla="*/ 1147 h 2683"/>
                <a:gd name="T50" fmla="*/ 1189 w 1837"/>
                <a:gd name="T51" fmla="*/ 1110 h 2683"/>
                <a:gd name="T52" fmla="*/ 1211 w 1837"/>
                <a:gd name="T53" fmla="*/ 1098 h 2683"/>
                <a:gd name="T54" fmla="*/ 1185 w 1837"/>
                <a:gd name="T55" fmla="*/ 939 h 2683"/>
                <a:gd name="T56" fmla="*/ 1143 w 1837"/>
                <a:gd name="T57" fmla="*/ 756 h 2683"/>
                <a:gd name="T58" fmla="*/ 1097 w 1837"/>
                <a:gd name="T59" fmla="*/ 614 h 2683"/>
                <a:gd name="T60" fmla="*/ 1087 w 1837"/>
                <a:gd name="T61" fmla="*/ 1157 h 2683"/>
                <a:gd name="T62" fmla="*/ 805 w 1837"/>
                <a:gd name="T63" fmla="*/ 2012 h 2683"/>
                <a:gd name="T64" fmla="*/ 1060 w 1837"/>
                <a:gd name="T65" fmla="*/ 2551 h 2683"/>
                <a:gd name="T66" fmla="*/ 1024 w 1837"/>
                <a:gd name="T67" fmla="*/ 2626 h 2683"/>
                <a:gd name="T68" fmla="*/ 957 w 1837"/>
                <a:gd name="T69" fmla="*/ 2673 h 2683"/>
                <a:gd name="T70" fmla="*/ 871 w 1837"/>
                <a:gd name="T71" fmla="*/ 2680 h 2683"/>
                <a:gd name="T72" fmla="*/ 795 w 1837"/>
                <a:gd name="T73" fmla="*/ 2646 h 2683"/>
                <a:gd name="T74" fmla="*/ 748 w 1837"/>
                <a:gd name="T75" fmla="*/ 2578 h 2683"/>
                <a:gd name="T76" fmla="*/ 737 w 1837"/>
                <a:gd name="T77" fmla="*/ 1396 h 2683"/>
                <a:gd name="T78" fmla="*/ 714 w 1837"/>
                <a:gd name="T79" fmla="*/ 2521 h 2683"/>
                <a:gd name="T80" fmla="*/ 692 w 1837"/>
                <a:gd name="T81" fmla="*/ 2603 h 2683"/>
                <a:gd name="T82" fmla="*/ 635 w 1837"/>
                <a:gd name="T83" fmla="*/ 2661 h 2683"/>
                <a:gd name="T84" fmla="*/ 553 w 1837"/>
                <a:gd name="T85" fmla="*/ 2683 h 2683"/>
                <a:gd name="T86" fmla="*/ 471 w 1837"/>
                <a:gd name="T87" fmla="*/ 2661 h 2683"/>
                <a:gd name="T88" fmla="*/ 412 w 1837"/>
                <a:gd name="T89" fmla="*/ 2603 h 2683"/>
                <a:gd name="T90" fmla="*/ 390 w 1837"/>
                <a:gd name="T91" fmla="*/ 2521 h 2683"/>
                <a:gd name="T92" fmla="*/ 380 w 1837"/>
                <a:gd name="T93" fmla="*/ 1156 h 2683"/>
                <a:gd name="T94" fmla="*/ 372 w 1837"/>
                <a:gd name="T95" fmla="*/ 655 h 2683"/>
                <a:gd name="T96" fmla="*/ 326 w 1837"/>
                <a:gd name="T97" fmla="*/ 809 h 2683"/>
                <a:gd name="T98" fmla="*/ 286 w 1837"/>
                <a:gd name="T99" fmla="*/ 1011 h 2683"/>
                <a:gd name="T100" fmla="*/ 254 w 1837"/>
                <a:gd name="T101" fmla="*/ 1143 h 2683"/>
                <a:gd name="T102" fmla="*/ 192 w 1837"/>
                <a:gd name="T103" fmla="*/ 1196 h 2683"/>
                <a:gd name="T104" fmla="*/ 118 w 1837"/>
                <a:gd name="T105" fmla="*/ 1206 h 2683"/>
                <a:gd name="T106" fmla="*/ 45 w 1837"/>
                <a:gd name="T107" fmla="*/ 1171 h 2683"/>
                <a:gd name="T108" fmla="*/ 4 w 1837"/>
                <a:gd name="T109" fmla="*/ 1105 h 2683"/>
                <a:gd name="T110" fmla="*/ 17 w 1837"/>
                <a:gd name="T111" fmla="*/ 954 h 2683"/>
                <a:gd name="T112" fmla="*/ 69 w 1837"/>
                <a:gd name="T113" fmla="*/ 703 h 2683"/>
                <a:gd name="T114" fmla="*/ 136 w 1837"/>
                <a:gd name="T115" fmla="*/ 501 h 2683"/>
                <a:gd name="T116" fmla="*/ 222 w 1837"/>
                <a:gd name="T117" fmla="*/ 338 h 2683"/>
                <a:gd name="T118" fmla="*/ 331 w 1837"/>
                <a:gd name="T119" fmla="*/ 206 h 2683"/>
                <a:gd name="T120" fmla="*/ 469 w 1837"/>
                <a:gd name="T121" fmla="*/ 95 h 2683"/>
                <a:gd name="T122" fmla="*/ 570 w 1837"/>
                <a:gd name="T123" fmla="*/ 27 h 2683"/>
                <a:gd name="T124" fmla="*/ 648 w 1837"/>
                <a:gd name="T125" fmla="*/ 0 h 2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7" h="2683">
                  <a:moveTo>
                    <a:pt x="1208" y="1156"/>
                  </a:moveTo>
                  <a:lnTo>
                    <a:pt x="1204" y="1157"/>
                  </a:lnTo>
                  <a:lnTo>
                    <a:pt x="1201" y="1159"/>
                  </a:lnTo>
                  <a:lnTo>
                    <a:pt x="1199" y="1162"/>
                  </a:lnTo>
                  <a:lnTo>
                    <a:pt x="1198" y="1166"/>
                  </a:lnTo>
                  <a:lnTo>
                    <a:pt x="1198" y="1233"/>
                  </a:lnTo>
                  <a:lnTo>
                    <a:pt x="1494" y="1233"/>
                  </a:lnTo>
                  <a:lnTo>
                    <a:pt x="1494" y="1166"/>
                  </a:lnTo>
                  <a:lnTo>
                    <a:pt x="1494" y="1163"/>
                  </a:lnTo>
                  <a:lnTo>
                    <a:pt x="1492" y="1160"/>
                  </a:lnTo>
                  <a:lnTo>
                    <a:pt x="1490" y="1158"/>
                  </a:lnTo>
                  <a:lnTo>
                    <a:pt x="1488" y="1157"/>
                  </a:lnTo>
                  <a:lnTo>
                    <a:pt x="1484" y="1156"/>
                  </a:lnTo>
                  <a:lnTo>
                    <a:pt x="1453" y="1156"/>
                  </a:lnTo>
                  <a:lnTo>
                    <a:pt x="1435" y="1174"/>
                  </a:lnTo>
                  <a:lnTo>
                    <a:pt x="1415" y="1188"/>
                  </a:lnTo>
                  <a:lnTo>
                    <a:pt x="1392" y="1200"/>
                  </a:lnTo>
                  <a:lnTo>
                    <a:pt x="1366" y="1206"/>
                  </a:lnTo>
                  <a:lnTo>
                    <a:pt x="1346" y="1207"/>
                  </a:lnTo>
                  <a:lnTo>
                    <a:pt x="1320" y="1205"/>
                  </a:lnTo>
                  <a:lnTo>
                    <a:pt x="1297" y="1198"/>
                  </a:lnTo>
                  <a:lnTo>
                    <a:pt x="1275" y="1187"/>
                  </a:lnTo>
                  <a:lnTo>
                    <a:pt x="1256" y="1174"/>
                  </a:lnTo>
                  <a:lnTo>
                    <a:pt x="1240" y="1156"/>
                  </a:lnTo>
                  <a:lnTo>
                    <a:pt x="1208" y="1156"/>
                  </a:lnTo>
                  <a:close/>
                  <a:moveTo>
                    <a:pt x="733" y="102"/>
                  </a:moveTo>
                  <a:lnTo>
                    <a:pt x="723" y="174"/>
                  </a:lnTo>
                  <a:lnTo>
                    <a:pt x="721" y="203"/>
                  </a:lnTo>
                  <a:lnTo>
                    <a:pt x="714" y="230"/>
                  </a:lnTo>
                  <a:lnTo>
                    <a:pt x="648" y="670"/>
                  </a:lnTo>
                  <a:lnTo>
                    <a:pt x="733" y="787"/>
                  </a:lnTo>
                  <a:lnTo>
                    <a:pt x="735" y="787"/>
                  </a:lnTo>
                  <a:lnTo>
                    <a:pt x="820" y="670"/>
                  </a:lnTo>
                  <a:lnTo>
                    <a:pt x="735" y="102"/>
                  </a:lnTo>
                  <a:lnTo>
                    <a:pt x="733" y="102"/>
                  </a:lnTo>
                  <a:close/>
                  <a:moveTo>
                    <a:pt x="648" y="0"/>
                  </a:moveTo>
                  <a:lnTo>
                    <a:pt x="734" y="88"/>
                  </a:lnTo>
                  <a:lnTo>
                    <a:pt x="823" y="1"/>
                  </a:lnTo>
                  <a:lnTo>
                    <a:pt x="867" y="14"/>
                  </a:lnTo>
                  <a:lnTo>
                    <a:pt x="911" y="33"/>
                  </a:lnTo>
                  <a:lnTo>
                    <a:pt x="952" y="57"/>
                  </a:lnTo>
                  <a:lnTo>
                    <a:pt x="970" y="65"/>
                  </a:lnTo>
                  <a:lnTo>
                    <a:pt x="1022" y="99"/>
                  </a:lnTo>
                  <a:lnTo>
                    <a:pt x="1070" y="135"/>
                  </a:lnTo>
                  <a:lnTo>
                    <a:pt x="1116" y="171"/>
                  </a:lnTo>
                  <a:lnTo>
                    <a:pt x="1157" y="210"/>
                  </a:lnTo>
                  <a:lnTo>
                    <a:pt x="1195" y="251"/>
                  </a:lnTo>
                  <a:lnTo>
                    <a:pt x="1231" y="295"/>
                  </a:lnTo>
                  <a:lnTo>
                    <a:pt x="1265" y="342"/>
                  </a:lnTo>
                  <a:lnTo>
                    <a:pt x="1295" y="392"/>
                  </a:lnTo>
                  <a:lnTo>
                    <a:pt x="1324" y="446"/>
                  </a:lnTo>
                  <a:lnTo>
                    <a:pt x="1349" y="504"/>
                  </a:lnTo>
                  <a:lnTo>
                    <a:pt x="1373" y="567"/>
                  </a:lnTo>
                  <a:lnTo>
                    <a:pt x="1395" y="634"/>
                  </a:lnTo>
                  <a:lnTo>
                    <a:pt x="1415" y="706"/>
                  </a:lnTo>
                  <a:lnTo>
                    <a:pt x="1434" y="783"/>
                  </a:lnTo>
                  <a:lnTo>
                    <a:pt x="1451" y="866"/>
                  </a:lnTo>
                  <a:lnTo>
                    <a:pt x="1467" y="955"/>
                  </a:lnTo>
                  <a:lnTo>
                    <a:pt x="1482" y="1050"/>
                  </a:lnTo>
                  <a:lnTo>
                    <a:pt x="1483" y="1079"/>
                  </a:lnTo>
                  <a:lnTo>
                    <a:pt x="1478" y="1107"/>
                  </a:lnTo>
                  <a:lnTo>
                    <a:pt x="1484" y="1107"/>
                  </a:lnTo>
                  <a:lnTo>
                    <a:pt x="1503" y="1110"/>
                  </a:lnTo>
                  <a:lnTo>
                    <a:pt x="1519" y="1118"/>
                  </a:lnTo>
                  <a:lnTo>
                    <a:pt x="1533" y="1131"/>
                  </a:lnTo>
                  <a:lnTo>
                    <a:pt x="1541" y="1147"/>
                  </a:lnTo>
                  <a:lnTo>
                    <a:pt x="1544" y="1166"/>
                  </a:lnTo>
                  <a:lnTo>
                    <a:pt x="1544" y="1233"/>
                  </a:lnTo>
                  <a:lnTo>
                    <a:pt x="1837" y="1233"/>
                  </a:lnTo>
                  <a:lnTo>
                    <a:pt x="1837" y="1957"/>
                  </a:lnTo>
                  <a:lnTo>
                    <a:pt x="854" y="1957"/>
                  </a:lnTo>
                  <a:lnTo>
                    <a:pt x="854" y="1233"/>
                  </a:lnTo>
                  <a:lnTo>
                    <a:pt x="1148" y="1233"/>
                  </a:lnTo>
                  <a:lnTo>
                    <a:pt x="1148" y="1166"/>
                  </a:lnTo>
                  <a:lnTo>
                    <a:pt x="1151" y="1147"/>
                  </a:lnTo>
                  <a:lnTo>
                    <a:pt x="1160" y="1131"/>
                  </a:lnTo>
                  <a:lnTo>
                    <a:pt x="1172" y="1118"/>
                  </a:lnTo>
                  <a:lnTo>
                    <a:pt x="1189" y="1110"/>
                  </a:lnTo>
                  <a:lnTo>
                    <a:pt x="1208" y="1107"/>
                  </a:lnTo>
                  <a:lnTo>
                    <a:pt x="1214" y="1107"/>
                  </a:lnTo>
                  <a:lnTo>
                    <a:pt x="1211" y="1098"/>
                  </a:lnTo>
                  <a:lnTo>
                    <a:pt x="1210" y="1090"/>
                  </a:lnTo>
                  <a:lnTo>
                    <a:pt x="1198" y="1011"/>
                  </a:lnTo>
                  <a:lnTo>
                    <a:pt x="1185" y="939"/>
                  </a:lnTo>
                  <a:lnTo>
                    <a:pt x="1171" y="873"/>
                  </a:lnTo>
                  <a:lnTo>
                    <a:pt x="1158" y="812"/>
                  </a:lnTo>
                  <a:lnTo>
                    <a:pt x="1143" y="756"/>
                  </a:lnTo>
                  <a:lnTo>
                    <a:pt x="1128" y="704"/>
                  </a:lnTo>
                  <a:lnTo>
                    <a:pt x="1112" y="657"/>
                  </a:lnTo>
                  <a:lnTo>
                    <a:pt x="1097" y="614"/>
                  </a:lnTo>
                  <a:lnTo>
                    <a:pt x="1097" y="1086"/>
                  </a:lnTo>
                  <a:lnTo>
                    <a:pt x="1095" y="1122"/>
                  </a:lnTo>
                  <a:lnTo>
                    <a:pt x="1087" y="1157"/>
                  </a:lnTo>
                  <a:lnTo>
                    <a:pt x="1077" y="1189"/>
                  </a:lnTo>
                  <a:lnTo>
                    <a:pt x="805" y="1189"/>
                  </a:lnTo>
                  <a:lnTo>
                    <a:pt x="805" y="2012"/>
                  </a:lnTo>
                  <a:lnTo>
                    <a:pt x="1063" y="2012"/>
                  </a:lnTo>
                  <a:lnTo>
                    <a:pt x="1063" y="2521"/>
                  </a:lnTo>
                  <a:lnTo>
                    <a:pt x="1060" y="2551"/>
                  </a:lnTo>
                  <a:lnTo>
                    <a:pt x="1053" y="2578"/>
                  </a:lnTo>
                  <a:lnTo>
                    <a:pt x="1041" y="2603"/>
                  </a:lnTo>
                  <a:lnTo>
                    <a:pt x="1024" y="2626"/>
                  </a:lnTo>
                  <a:lnTo>
                    <a:pt x="1005" y="2646"/>
                  </a:lnTo>
                  <a:lnTo>
                    <a:pt x="982" y="2661"/>
                  </a:lnTo>
                  <a:lnTo>
                    <a:pt x="957" y="2673"/>
                  </a:lnTo>
                  <a:lnTo>
                    <a:pt x="930" y="2680"/>
                  </a:lnTo>
                  <a:lnTo>
                    <a:pt x="900" y="2683"/>
                  </a:lnTo>
                  <a:lnTo>
                    <a:pt x="871" y="2680"/>
                  </a:lnTo>
                  <a:lnTo>
                    <a:pt x="844" y="2673"/>
                  </a:lnTo>
                  <a:lnTo>
                    <a:pt x="818" y="2661"/>
                  </a:lnTo>
                  <a:lnTo>
                    <a:pt x="795" y="2646"/>
                  </a:lnTo>
                  <a:lnTo>
                    <a:pt x="776" y="2626"/>
                  </a:lnTo>
                  <a:lnTo>
                    <a:pt x="761" y="2603"/>
                  </a:lnTo>
                  <a:lnTo>
                    <a:pt x="748" y="2578"/>
                  </a:lnTo>
                  <a:lnTo>
                    <a:pt x="741" y="2551"/>
                  </a:lnTo>
                  <a:lnTo>
                    <a:pt x="737" y="2521"/>
                  </a:lnTo>
                  <a:lnTo>
                    <a:pt x="737" y="1396"/>
                  </a:lnTo>
                  <a:lnTo>
                    <a:pt x="734" y="1396"/>
                  </a:lnTo>
                  <a:lnTo>
                    <a:pt x="714" y="1396"/>
                  </a:lnTo>
                  <a:lnTo>
                    <a:pt x="714" y="2521"/>
                  </a:lnTo>
                  <a:lnTo>
                    <a:pt x="712" y="2551"/>
                  </a:lnTo>
                  <a:lnTo>
                    <a:pt x="705" y="2578"/>
                  </a:lnTo>
                  <a:lnTo>
                    <a:pt x="692" y="2603"/>
                  </a:lnTo>
                  <a:lnTo>
                    <a:pt x="677" y="2626"/>
                  </a:lnTo>
                  <a:lnTo>
                    <a:pt x="657" y="2646"/>
                  </a:lnTo>
                  <a:lnTo>
                    <a:pt x="635" y="2661"/>
                  </a:lnTo>
                  <a:lnTo>
                    <a:pt x="609" y="2673"/>
                  </a:lnTo>
                  <a:lnTo>
                    <a:pt x="582" y="2681"/>
                  </a:lnTo>
                  <a:lnTo>
                    <a:pt x="553" y="2683"/>
                  </a:lnTo>
                  <a:lnTo>
                    <a:pt x="523" y="2681"/>
                  </a:lnTo>
                  <a:lnTo>
                    <a:pt x="496" y="2673"/>
                  </a:lnTo>
                  <a:lnTo>
                    <a:pt x="471" y="2661"/>
                  </a:lnTo>
                  <a:lnTo>
                    <a:pt x="448" y="2646"/>
                  </a:lnTo>
                  <a:lnTo>
                    <a:pt x="428" y="2626"/>
                  </a:lnTo>
                  <a:lnTo>
                    <a:pt x="412" y="2603"/>
                  </a:lnTo>
                  <a:lnTo>
                    <a:pt x="400" y="2578"/>
                  </a:lnTo>
                  <a:lnTo>
                    <a:pt x="393" y="2551"/>
                  </a:lnTo>
                  <a:lnTo>
                    <a:pt x="390" y="2521"/>
                  </a:lnTo>
                  <a:lnTo>
                    <a:pt x="390" y="1210"/>
                  </a:lnTo>
                  <a:lnTo>
                    <a:pt x="392" y="1188"/>
                  </a:lnTo>
                  <a:lnTo>
                    <a:pt x="380" y="1156"/>
                  </a:lnTo>
                  <a:lnTo>
                    <a:pt x="374" y="1121"/>
                  </a:lnTo>
                  <a:lnTo>
                    <a:pt x="372" y="1086"/>
                  </a:lnTo>
                  <a:lnTo>
                    <a:pt x="372" y="655"/>
                  </a:lnTo>
                  <a:lnTo>
                    <a:pt x="356" y="702"/>
                  </a:lnTo>
                  <a:lnTo>
                    <a:pt x="340" y="753"/>
                  </a:lnTo>
                  <a:lnTo>
                    <a:pt x="326" y="809"/>
                  </a:lnTo>
                  <a:lnTo>
                    <a:pt x="312" y="871"/>
                  </a:lnTo>
                  <a:lnTo>
                    <a:pt x="298" y="938"/>
                  </a:lnTo>
                  <a:lnTo>
                    <a:pt x="286" y="1011"/>
                  </a:lnTo>
                  <a:lnTo>
                    <a:pt x="273" y="1090"/>
                  </a:lnTo>
                  <a:lnTo>
                    <a:pt x="267" y="1118"/>
                  </a:lnTo>
                  <a:lnTo>
                    <a:pt x="254" y="1143"/>
                  </a:lnTo>
                  <a:lnTo>
                    <a:pt x="237" y="1164"/>
                  </a:lnTo>
                  <a:lnTo>
                    <a:pt x="216" y="1182"/>
                  </a:lnTo>
                  <a:lnTo>
                    <a:pt x="192" y="1196"/>
                  </a:lnTo>
                  <a:lnTo>
                    <a:pt x="166" y="1204"/>
                  </a:lnTo>
                  <a:lnTo>
                    <a:pt x="138" y="1207"/>
                  </a:lnTo>
                  <a:lnTo>
                    <a:pt x="118" y="1206"/>
                  </a:lnTo>
                  <a:lnTo>
                    <a:pt x="90" y="1199"/>
                  </a:lnTo>
                  <a:lnTo>
                    <a:pt x="66" y="1187"/>
                  </a:lnTo>
                  <a:lnTo>
                    <a:pt x="45" y="1171"/>
                  </a:lnTo>
                  <a:lnTo>
                    <a:pt x="27" y="1152"/>
                  </a:lnTo>
                  <a:lnTo>
                    <a:pt x="14" y="1130"/>
                  </a:lnTo>
                  <a:lnTo>
                    <a:pt x="4" y="1105"/>
                  </a:lnTo>
                  <a:lnTo>
                    <a:pt x="0" y="1077"/>
                  </a:lnTo>
                  <a:lnTo>
                    <a:pt x="1" y="1050"/>
                  </a:lnTo>
                  <a:lnTo>
                    <a:pt x="17" y="954"/>
                  </a:lnTo>
                  <a:lnTo>
                    <a:pt x="33" y="864"/>
                  </a:lnTo>
                  <a:lnTo>
                    <a:pt x="50" y="781"/>
                  </a:lnTo>
                  <a:lnTo>
                    <a:pt x="69" y="703"/>
                  </a:lnTo>
                  <a:lnTo>
                    <a:pt x="89" y="631"/>
                  </a:lnTo>
                  <a:lnTo>
                    <a:pt x="111" y="562"/>
                  </a:lnTo>
                  <a:lnTo>
                    <a:pt x="136" y="501"/>
                  </a:lnTo>
                  <a:lnTo>
                    <a:pt x="162" y="442"/>
                  </a:lnTo>
                  <a:lnTo>
                    <a:pt x="190" y="388"/>
                  </a:lnTo>
                  <a:lnTo>
                    <a:pt x="222" y="338"/>
                  </a:lnTo>
                  <a:lnTo>
                    <a:pt x="255" y="290"/>
                  </a:lnTo>
                  <a:lnTo>
                    <a:pt x="292" y="246"/>
                  </a:lnTo>
                  <a:lnTo>
                    <a:pt x="331" y="206"/>
                  </a:lnTo>
                  <a:lnTo>
                    <a:pt x="374" y="166"/>
                  </a:lnTo>
                  <a:lnTo>
                    <a:pt x="419" y="129"/>
                  </a:lnTo>
                  <a:lnTo>
                    <a:pt x="469" y="95"/>
                  </a:lnTo>
                  <a:lnTo>
                    <a:pt x="500" y="69"/>
                  </a:lnTo>
                  <a:lnTo>
                    <a:pt x="535" y="46"/>
                  </a:lnTo>
                  <a:lnTo>
                    <a:pt x="570" y="27"/>
                  </a:lnTo>
                  <a:lnTo>
                    <a:pt x="608" y="11"/>
                  </a:lnTo>
                  <a:lnTo>
                    <a:pt x="648" y="0"/>
                  </a:lnTo>
                  <a:lnTo>
                    <a:pt x="64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  <a:sp3d extrusionH="63500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sp>
        <p:nvSpPr>
          <p:cNvPr id="9" name="Title 8">
            <a:extLst>
              <a:ext uri="{FF2B5EF4-FFF2-40B4-BE49-F238E27FC236}">
                <a16:creationId xmlns:a16="http://schemas.microsoft.com/office/drawing/2014/main" id="{1651FAFA-7115-7635-4D6B-03CD9CE4B1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 Your Slide Title</a:t>
            </a:r>
          </a:p>
        </p:txBody>
      </p:sp>
    </p:spTree>
    <p:extLst>
      <p:ext uri="{BB962C8B-B14F-4D97-AF65-F5344CB8AC3E}">
        <p14:creationId xmlns:p14="http://schemas.microsoft.com/office/powerpoint/2010/main" val="2362627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p4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121868" tIns="121868" rIns="121868" bIns="121868" anchor="b" anchorCtr="0">
            <a:noAutofit/>
          </a:bodyPr>
          <a:lstStyle/>
          <a:p>
            <a:r>
              <a:rPr lang="en"/>
              <a:t>SWOT Analysis</a:t>
            </a:r>
            <a:endParaRPr/>
          </a:p>
        </p:txBody>
      </p:sp>
      <p:sp>
        <p:nvSpPr>
          <p:cNvPr id="463" name="Google Shape;463;p41"/>
          <p:cNvSpPr/>
          <p:nvPr/>
        </p:nvSpPr>
        <p:spPr>
          <a:xfrm>
            <a:off x="383856" y="1818286"/>
            <a:ext cx="5606939" cy="21122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868" tIns="121868" rIns="1828324" bIns="121868" anchor="t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r>
              <a:rPr lang="en" sz="1866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STRENGTHS</a:t>
            </a:r>
            <a:endParaRPr sz="1866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en" sz="1866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Blue is the colour of the clear sky and the deep sea</a:t>
            </a:r>
            <a:endParaRPr sz="1866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64" name="Google Shape;464;p41"/>
          <p:cNvSpPr/>
          <p:nvPr/>
        </p:nvSpPr>
        <p:spPr>
          <a:xfrm>
            <a:off x="6222735" y="1818286"/>
            <a:ext cx="5606939" cy="21122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324" tIns="121868" rIns="121868" bIns="121868" anchor="t" anchorCtr="0">
            <a:noAutofit/>
          </a:bodyPr>
          <a:lstStyle/>
          <a:p>
            <a:pPr algn="r" defTabSz="1218895">
              <a:buClr>
                <a:srgbClr val="000000"/>
              </a:buClr>
              <a:defRPr/>
            </a:pPr>
            <a:r>
              <a:rPr lang="en" sz="1866" b="1" kern="0" dirty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WEAKNESSES</a:t>
            </a:r>
            <a:endParaRPr sz="1866" b="1" kern="0" dirty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algn="r" defTabSz="1218895"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en" sz="1866" kern="0" dirty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Yellow is the color of gold, butter and ripe lemons</a:t>
            </a:r>
            <a:endParaRPr sz="1866" kern="0" dirty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65" name="Google Shape;465;p41"/>
          <p:cNvSpPr/>
          <p:nvPr/>
        </p:nvSpPr>
        <p:spPr>
          <a:xfrm>
            <a:off x="383856" y="4162342"/>
            <a:ext cx="5606939" cy="21122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868" tIns="121868" rIns="1828324" bIns="121868" anchor="b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endParaRPr sz="1866" b="1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800"/>
              </a:spcBef>
              <a:buClr>
                <a:srgbClr val="000000"/>
              </a:buClr>
              <a:defRPr/>
            </a:pPr>
            <a:r>
              <a:rPr lang="en" sz="1866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Black is the color of ebony and of outer space</a:t>
            </a:r>
            <a:endParaRPr sz="1866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defTabSz="1218895"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en" sz="1866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OPPORTUNITIES</a:t>
            </a:r>
            <a:endParaRPr sz="1866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66" name="Google Shape;466;p41"/>
          <p:cNvSpPr/>
          <p:nvPr/>
        </p:nvSpPr>
        <p:spPr>
          <a:xfrm>
            <a:off x="6222735" y="4162342"/>
            <a:ext cx="5606939" cy="211225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324" tIns="121868" rIns="121868" bIns="121868" anchor="b" anchorCtr="0">
            <a:noAutofit/>
          </a:bodyPr>
          <a:lstStyle/>
          <a:p>
            <a:pPr algn="r" defTabSz="1218895">
              <a:buClr>
                <a:srgbClr val="000000"/>
              </a:buClr>
              <a:defRPr/>
            </a:pPr>
            <a:r>
              <a:rPr lang="en" sz="1866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White is the color of milk and fresh snow</a:t>
            </a:r>
            <a:endParaRPr sz="1866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  <a:p>
            <a:pPr algn="r" defTabSz="1218895">
              <a:spcBef>
                <a:spcPts val="800"/>
              </a:spcBef>
              <a:spcAft>
                <a:spcPts val="800"/>
              </a:spcAft>
              <a:buClr>
                <a:srgbClr val="000000"/>
              </a:buClr>
              <a:defRPr/>
            </a:pPr>
            <a:r>
              <a:rPr lang="en" sz="1866" b="1" kern="0">
                <a:solidFill>
                  <a:srgbClr val="677480"/>
                </a:solidFill>
                <a:latin typeface="Lato"/>
                <a:ea typeface="Lato"/>
                <a:cs typeface="Lato"/>
                <a:sym typeface="Lato"/>
              </a:rPr>
              <a:t>THREATS</a:t>
            </a:r>
            <a:endParaRPr sz="1866" kern="0">
              <a:solidFill>
                <a:srgbClr val="677480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467" name="Google Shape;467;p41"/>
          <p:cNvSpPr/>
          <p:nvPr/>
        </p:nvSpPr>
        <p:spPr>
          <a:xfrm>
            <a:off x="4381281" y="2318142"/>
            <a:ext cx="3221961" cy="3221961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8" name="Google Shape;468;p41"/>
          <p:cNvSpPr/>
          <p:nvPr/>
        </p:nvSpPr>
        <p:spPr>
          <a:xfrm rot="5400000">
            <a:off x="4613559" y="2318142"/>
            <a:ext cx="3221961" cy="3221961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9" name="Google Shape;469;p41"/>
          <p:cNvSpPr/>
          <p:nvPr/>
        </p:nvSpPr>
        <p:spPr>
          <a:xfrm rot="10800000">
            <a:off x="4613559" y="2552237"/>
            <a:ext cx="3221961" cy="3221961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41"/>
          <p:cNvSpPr/>
          <p:nvPr/>
        </p:nvSpPr>
        <p:spPr>
          <a:xfrm rot="-5400000">
            <a:off x="4381281" y="2552237"/>
            <a:ext cx="3221961" cy="3221961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121868" tIns="121868" rIns="121868" bIns="121868" anchor="ctr" anchorCtr="0">
            <a:noAutofit/>
          </a:bodyPr>
          <a:lstStyle/>
          <a:p>
            <a:pPr defTabSz="1218895">
              <a:buClr>
                <a:srgbClr val="000000"/>
              </a:buClr>
              <a:defRPr/>
            </a:pPr>
            <a:endParaRPr sz="1866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41"/>
          <p:cNvSpPr/>
          <p:nvPr/>
        </p:nvSpPr>
        <p:spPr>
          <a:xfrm>
            <a:off x="5123054" y="2990217"/>
            <a:ext cx="461854" cy="595212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algn="ctr" defTabSz="1218895">
              <a:buClr>
                <a:srgbClr val="000000"/>
              </a:buClr>
              <a:defRPr/>
            </a:pPr>
            <a:r>
              <a:rPr sz="1866" b="1" kern="0">
                <a:solidFill>
                  <a:srgbClr val="FFFFFF"/>
                </a:solidFill>
                <a:latin typeface="Raleway"/>
                <a:cs typeface="Arial"/>
                <a:sym typeface="Arial"/>
              </a:rPr>
              <a:t>S</a:t>
            </a:r>
          </a:p>
        </p:txBody>
      </p:sp>
      <p:sp>
        <p:nvSpPr>
          <p:cNvPr id="472" name="Google Shape;472;p41"/>
          <p:cNvSpPr/>
          <p:nvPr/>
        </p:nvSpPr>
        <p:spPr>
          <a:xfrm>
            <a:off x="6476861" y="3000509"/>
            <a:ext cx="867726" cy="58450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algn="ctr" defTabSz="1218895">
              <a:buClr>
                <a:srgbClr val="000000"/>
              </a:buClr>
              <a:defRPr/>
            </a:pPr>
            <a:r>
              <a:rPr sz="1866" b="1" kern="0">
                <a:solidFill>
                  <a:srgbClr val="FFFFFF"/>
                </a:solidFill>
                <a:latin typeface="Raleway"/>
                <a:cs typeface="Arial"/>
                <a:sym typeface="Arial"/>
              </a:rPr>
              <a:t>W</a:t>
            </a:r>
          </a:p>
        </p:txBody>
      </p:sp>
      <p:sp>
        <p:nvSpPr>
          <p:cNvPr id="473" name="Google Shape;473;p41"/>
          <p:cNvSpPr/>
          <p:nvPr/>
        </p:nvSpPr>
        <p:spPr>
          <a:xfrm>
            <a:off x="5076951" y="4464999"/>
            <a:ext cx="570525" cy="592742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algn="ctr" defTabSz="1218895">
              <a:buClr>
                <a:srgbClr val="000000"/>
              </a:buClr>
              <a:defRPr/>
            </a:pPr>
            <a:r>
              <a:rPr sz="1866" b="1" kern="0">
                <a:solidFill>
                  <a:srgbClr val="FFFFFF"/>
                </a:solidFill>
                <a:latin typeface="Raleway"/>
                <a:cs typeface="Arial"/>
                <a:sym typeface="Arial"/>
              </a:rPr>
              <a:t>O</a:t>
            </a:r>
          </a:p>
        </p:txBody>
      </p:sp>
      <p:sp>
        <p:nvSpPr>
          <p:cNvPr id="474" name="Google Shape;474;p41"/>
          <p:cNvSpPr/>
          <p:nvPr/>
        </p:nvSpPr>
        <p:spPr>
          <a:xfrm>
            <a:off x="6629167" y="4475291"/>
            <a:ext cx="486552" cy="58450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algn="ctr" defTabSz="1218895">
              <a:buClr>
                <a:srgbClr val="000000"/>
              </a:buClr>
              <a:defRPr/>
            </a:pPr>
            <a:r>
              <a:rPr sz="1866" b="1" kern="0">
                <a:solidFill>
                  <a:srgbClr val="FFFFFF"/>
                </a:solidFill>
                <a:latin typeface="Raleway"/>
                <a:cs typeface="Arial"/>
                <a:sym typeface="Arial"/>
              </a:rPr>
              <a:t>T</a:t>
            </a:r>
          </a:p>
        </p:txBody>
      </p:sp>
    </p:spTree>
    <p:extLst>
      <p:ext uri="{BB962C8B-B14F-4D97-AF65-F5344CB8AC3E}">
        <p14:creationId xmlns:p14="http://schemas.microsoft.com/office/powerpoint/2010/main" val="77755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 rot="16200000">
            <a:off x="11708550" y="6578040"/>
            <a:ext cx="573166" cy="246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126">
              <a:defRPr/>
            </a:pPr>
            <a:fld id="{A0D41D07-8B8A-4AD1-8317-8FD8C20E212B}" type="slidenum">
              <a:rPr lang="en-US" sz="1000">
                <a:solidFill>
                  <a:prstClr val="white"/>
                </a:solidFill>
                <a:latin typeface="Roboto" panose="02000000000000000000" pitchFamily="2" charset="0"/>
                <a:ea typeface="Roboto" panose="02000000000000000000" pitchFamily="2" charset="0"/>
              </a:rPr>
              <a:pPr algn="r" defTabSz="914126">
                <a:defRPr/>
              </a:pPr>
              <a:t>92</a:t>
            </a:fld>
            <a:endParaRPr lang="en-US" sz="1000" dirty="0">
              <a:solidFill>
                <a:prstClr val="white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212745" y="4629493"/>
            <a:ext cx="3826066" cy="1569252"/>
            <a:chOff x="620310" y="4663505"/>
            <a:chExt cx="3351081" cy="1374438"/>
          </a:xfrm>
        </p:grpSpPr>
        <p:sp>
          <p:nvSpPr>
            <p:cNvPr id="7" name="Oval 6"/>
            <p:cNvSpPr/>
            <p:nvPr/>
          </p:nvSpPr>
          <p:spPr>
            <a:xfrm>
              <a:off x="811580" y="5233298"/>
              <a:ext cx="2995556" cy="600614"/>
            </a:xfrm>
            <a:prstGeom prst="ellipse">
              <a:avLst/>
            </a:prstGeom>
            <a:solidFill>
              <a:schemeClr val="tx1">
                <a:lumMod val="65000"/>
                <a:lumOff val="35000"/>
                <a:alpha val="57000"/>
              </a:schemeClr>
            </a:solidFill>
            <a:ln>
              <a:noFill/>
            </a:ln>
            <a:effectLst>
              <a:outerShdw blurRad="685800" sx="119000" sy="119000" algn="ctr" rotWithShape="0">
                <a:prstClr val="black">
                  <a:alpha val="8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>
                <a:defRPr/>
              </a:pPr>
              <a:endParaRPr lang="id-ID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620310" y="5074129"/>
              <a:ext cx="3351081" cy="963814"/>
            </a:xfrm>
            <a:custGeom>
              <a:avLst/>
              <a:gdLst>
                <a:gd name="T0" fmla="*/ 1446 w 1446"/>
                <a:gd name="T1" fmla="*/ 0 h 475"/>
                <a:gd name="T2" fmla="*/ 1446 w 1446"/>
                <a:gd name="T3" fmla="*/ 273 h 475"/>
                <a:gd name="T4" fmla="*/ 723 w 1446"/>
                <a:gd name="T5" fmla="*/ 475 h 475"/>
                <a:gd name="T6" fmla="*/ 0 w 1446"/>
                <a:gd name="T7" fmla="*/ 273 h 475"/>
                <a:gd name="T8" fmla="*/ 0 w 1446"/>
                <a:gd name="T9" fmla="*/ 0 h 475"/>
                <a:gd name="T10" fmla="*/ 723 w 1446"/>
                <a:gd name="T11" fmla="*/ 84 h 475"/>
                <a:gd name="T12" fmla="*/ 1446 w 1446"/>
                <a:gd name="T13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6" h="475">
                  <a:moveTo>
                    <a:pt x="1446" y="0"/>
                  </a:moveTo>
                  <a:cubicBezTo>
                    <a:pt x="1446" y="273"/>
                    <a:pt x="1446" y="273"/>
                    <a:pt x="1446" y="273"/>
                  </a:cubicBezTo>
                  <a:cubicBezTo>
                    <a:pt x="1446" y="384"/>
                    <a:pt x="1122" y="475"/>
                    <a:pt x="723" y="475"/>
                  </a:cubicBezTo>
                  <a:cubicBezTo>
                    <a:pt x="324" y="475"/>
                    <a:pt x="0" y="384"/>
                    <a:pt x="0" y="27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40" y="84"/>
                    <a:pt x="723" y="84"/>
                  </a:cubicBezTo>
                  <a:cubicBezTo>
                    <a:pt x="967" y="84"/>
                    <a:pt x="1446" y="0"/>
                    <a:pt x="1446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68562" tIns="34281" rIns="68562" bIns="34281" numCol="1" anchor="t" anchorCtr="0" compatLnSpc="1">
              <a:prstTxWarp prst="textNoShape">
                <a:avLst/>
              </a:prstTxWarp>
            </a:bodyPr>
            <a:lstStyle/>
            <a:p>
              <a:pPr algn="ctr" defTabSz="914126">
                <a:defRPr/>
              </a:pPr>
              <a:endParaRPr lang="id-ID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9" name="Oval 9"/>
            <p:cNvSpPr>
              <a:spLocks noChangeArrowheads="1"/>
            </p:cNvSpPr>
            <p:nvPr/>
          </p:nvSpPr>
          <p:spPr bwMode="auto">
            <a:xfrm>
              <a:off x="620310" y="4663505"/>
              <a:ext cx="3351081" cy="821247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62" tIns="34281" rIns="68562" bIns="34281" numCol="1" anchor="t" anchorCtr="0" compatLnSpc="1">
              <a:prstTxWarp prst="textNoShape">
                <a:avLst/>
              </a:prstTxWarp>
            </a:bodyPr>
            <a:lstStyle/>
            <a:p>
              <a:pPr algn="ctr" defTabSz="914126">
                <a:defRPr/>
              </a:pPr>
              <a:endParaRPr lang="id-ID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0" name="Oval 17"/>
            <p:cNvSpPr>
              <a:spLocks noChangeArrowheads="1"/>
            </p:cNvSpPr>
            <p:nvPr/>
          </p:nvSpPr>
          <p:spPr bwMode="auto">
            <a:xfrm>
              <a:off x="1405949" y="5012020"/>
              <a:ext cx="1779802" cy="312450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68562" tIns="34281" rIns="68562" bIns="34281" numCol="1" anchor="t" anchorCtr="0" compatLnSpc="1">
              <a:prstTxWarp prst="textNoShape">
                <a:avLst/>
              </a:prstTxWarp>
            </a:bodyPr>
            <a:lstStyle/>
            <a:p>
              <a:pPr algn="ctr" defTabSz="914126">
                <a:defRPr/>
              </a:pPr>
              <a:endParaRPr lang="id-ID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450675" y="4028077"/>
            <a:ext cx="3350208" cy="1374080"/>
            <a:chOff x="620310" y="4663505"/>
            <a:chExt cx="3351081" cy="1374438"/>
          </a:xfrm>
        </p:grpSpPr>
        <p:sp>
          <p:nvSpPr>
            <p:cNvPr id="12" name="Oval 11"/>
            <p:cNvSpPr/>
            <p:nvPr/>
          </p:nvSpPr>
          <p:spPr>
            <a:xfrm>
              <a:off x="811580" y="5233298"/>
              <a:ext cx="2995556" cy="600614"/>
            </a:xfrm>
            <a:prstGeom prst="ellipse">
              <a:avLst/>
            </a:prstGeom>
            <a:solidFill>
              <a:schemeClr val="tx1">
                <a:lumMod val="65000"/>
                <a:lumOff val="35000"/>
                <a:alpha val="57000"/>
              </a:schemeClr>
            </a:solidFill>
            <a:ln>
              <a:noFill/>
            </a:ln>
            <a:effectLst>
              <a:outerShdw blurRad="685800" sx="119000" sy="119000" algn="ctr" rotWithShape="0">
                <a:prstClr val="black">
                  <a:alpha val="8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126">
                <a:defRPr/>
              </a:pPr>
              <a:endParaRPr lang="id-ID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620310" y="5074129"/>
              <a:ext cx="3351081" cy="963814"/>
            </a:xfrm>
            <a:custGeom>
              <a:avLst/>
              <a:gdLst>
                <a:gd name="T0" fmla="*/ 1446 w 1446"/>
                <a:gd name="T1" fmla="*/ 0 h 475"/>
                <a:gd name="T2" fmla="*/ 1446 w 1446"/>
                <a:gd name="T3" fmla="*/ 273 h 475"/>
                <a:gd name="T4" fmla="*/ 723 w 1446"/>
                <a:gd name="T5" fmla="*/ 475 h 475"/>
                <a:gd name="T6" fmla="*/ 0 w 1446"/>
                <a:gd name="T7" fmla="*/ 273 h 475"/>
                <a:gd name="T8" fmla="*/ 0 w 1446"/>
                <a:gd name="T9" fmla="*/ 0 h 475"/>
                <a:gd name="T10" fmla="*/ 723 w 1446"/>
                <a:gd name="T11" fmla="*/ 84 h 475"/>
                <a:gd name="T12" fmla="*/ 1446 w 1446"/>
                <a:gd name="T13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6" h="475">
                  <a:moveTo>
                    <a:pt x="1446" y="0"/>
                  </a:moveTo>
                  <a:cubicBezTo>
                    <a:pt x="1446" y="273"/>
                    <a:pt x="1446" y="273"/>
                    <a:pt x="1446" y="273"/>
                  </a:cubicBezTo>
                  <a:cubicBezTo>
                    <a:pt x="1446" y="384"/>
                    <a:pt x="1122" y="475"/>
                    <a:pt x="723" y="475"/>
                  </a:cubicBezTo>
                  <a:cubicBezTo>
                    <a:pt x="324" y="475"/>
                    <a:pt x="0" y="384"/>
                    <a:pt x="0" y="27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40" y="84"/>
                    <a:pt x="723" y="84"/>
                  </a:cubicBezTo>
                  <a:cubicBezTo>
                    <a:pt x="967" y="84"/>
                    <a:pt x="1446" y="0"/>
                    <a:pt x="1446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68562" tIns="34281" rIns="68562" bIns="34281" numCol="1" anchor="t" anchorCtr="0" compatLnSpc="1">
              <a:prstTxWarp prst="textNoShape">
                <a:avLst/>
              </a:prstTxWarp>
            </a:bodyPr>
            <a:lstStyle/>
            <a:p>
              <a:pPr algn="ctr" defTabSz="914126">
                <a:defRPr/>
              </a:pPr>
              <a:endParaRPr lang="id-ID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4" name="Oval 9"/>
            <p:cNvSpPr>
              <a:spLocks noChangeArrowheads="1"/>
            </p:cNvSpPr>
            <p:nvPr/>
          </p:nvSpPr>
          <p:spPr bwMode="auto">
            <a:xfrm>
              <a:off x="620310" y="4663505"/>
              <a:ext cx="3351081" cy="821247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62" tIns="34281" rIns="68562" bIns="34281" numCol="1" anchor="t" anchorCtr="0" compatLnSpc="1">
              <a:prstTxWarp prst="textNoShape">
                <a:avLst/>
              </a:prstTxWarp>
            </a:bodyPr>
            <a:lstStyle/>
            <a:p>
              <a:pPr algn="ctr" defTabSz="914126">
                <a:defRPr/>
              </a:pPr>
              <a:endParaRPr lang="id-ID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5" name="Oval 17"/>
            <p:cNvSpPr>
              <a:spLocks noChangeArrowheads="1"/>
            </p:cNvSpPr>
            <p:nvPr/>
          </p:nvSpPr>
          <p:spPr bwMode="auto">
            <a:xfrm>
              <a:off x="1405949" y="5012020"/>
              <a:ext cx="1779802" cy="312450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68562" tIns="34281" rIns="68562" bIns="34281" numCol="1" anchor="t" anchorCtr="0" compatLnSpc="1">
              <a:prstTxWarp prst="textNoShape">
                <a:avLst/>
              </a:prstTxWarp>
            </a:bodyPr>
            <a:lstStyle/>
            <a:p>
              <a:pPr algn="ctr" defTabSz="914126">
                <a:defRPr/>
              </a:pPr>
              <a:endParaRPr lang="id-ID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651669" y="3502354"/>
            <a:ext cx="2948220" cy="1209205"/>
            <a:chOff x="6724539" y="1872152"/>
            <a:chExt cx="2057954" cy="967954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6724539" y="2161336"/>
              <a:ext cx="2057954" cy="678770"/>
            </a:xfrm>
            <a:custGeom>
              <a:avLst/>
              <a:gdLst>
                <a:gd name="T0" fmla="*/ 1446 w 1446"/>
                <a:gd name="T1" fmla="*/ 0 h 475"/>
                <a:gd name="T2" fmla="*/ 1446 w 1446"/>
                <a:gd name="T3" fmla="*/ 273 h 475"/>
                <a:gd name="T4" fmla="*/ 723 w 1446"/>
                <a:gd name="T5" fmla="*/ 475 h 475"/>
                <a:gd name="T6" fmla="*/ 0 w 1446"/>
                <a:gd name="T7" fmla="*/ 273 h 475"/>
                <a:gd name="T8" fmla="*/ 0 w 1446"/>
                <a:gd name="T9" fmla="*/ 0 h 475"/>
                <a:gd name="T10" fmla="*/ 723 w 1446"/>
                <a:gd name="T11" fmla="*/ 84 h 475"/>
                <a:gd name="T12" fmla="*/ 1446 w 1446"/>
                <a:gd name="T13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6" h="475">
                  <a:moveTo>
                    <a:pt x="1446" y="0"/>
                  </a:moveTo>
                  <a:cubicBezTo>
                    <a:pt x="1446" y="273"/>
                    <a:pt x="1446" y="273"/>
                    <a:pt x="1446" y="273"/>
                  </a:cubicBezTo>
                  <a:cubicBezTo>
                    <a:pt x="1446" y="384"/>
                    <a:pt x="1122" y="475"/>
                    <a:pt x="723" y="475"/>
                  </a:cubicBezTo>
                  <a:cubicBezTo>
                    <a:pt x="324" y="475"/>
                    <a:pt x="0" y="384"/>
                    <a:pt x="0" y="27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40" y="84"/>
                    <a:pt x="723" y="84"/>
                  </a:cubicBezTo>
                  <a:cubicBezTo>
                    <a:pt x="967" y="84"/>
                    <a:pt x="1446" y="0"/>
                    <a:pt x="1446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68562" tIns="34281" rIns="68562" bIns="34281" numCol="1" anchor="t" anchorCtr="0" compatLnSpc="1">
              <a:prstTxWarp prst="textNoShape">
                <a:avLst/>
              </a:prstTxWarp>
            </a:bodyPr>
            <a:lstStyle/>
            <a:p>
              <a:pPr algn="ctr" defTabSz="914126">
                <a:defRPr/>
              </a:pPr>
              <a:endParaRPr lang="id-ID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8" name="Oval 9"/>
            <p:cNvSpPr>
              <a:spLocks noChangeArrowheads="1"/>
            </p:cNvSpPr>
            <p:nvPr/>
          </p:nvSpPr>
          <p:spPr bwMode="auto">
            <a:xfrm>
              <a:off x="6724539" y="1872152"/>
              <a:ext cx="2057954" cy="578367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62" tIns="34281" rIns="68562" bIns="34281" numCol="1" anchor="t" anchorCtr="0" compatLnSpc="1">
              <a:prstTxWarp prst="textNoShape">
                <a:avLst/>
              </a:prstTxWarp>
            </a:bodyPr>
            <a:lstStyle/>
            <a:p>
              <a:pPr algn="ctr" defTabSz="914126">
                <a:defRPr/>
              </a:pPr>
              <a:endParaRPr lang="id-ID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7207013" y="2117595"/>
              <a:ext cx="1093006" cy="220044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68562" tIns="34281" rIns="68562" bIns="34281" numCol="1" anchor="t" anchorCtr="0" compatLnSpc="1">
              <a:prstTxWarp prst="textNoShape">
                <a:avLst/>
              </a:prstTxWarp>
            </a:bodyPr>
            <a:lstStyle/>
            <a:p>
              <a:pPr algn="ctr" defTabSz="914126">
                <a:defRPr/>
              </a:pPr>
              <a:endParaRPr lang="id-ID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822469" y="3009951"/>
            <a:ext cx="2606621" cy="1069099"/>
            <a:chOff x="6724539" y="1872152"/>
            <a:chExt cx="2057954" cy="967954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6724539" y="2161336"/>
              <a:ext cx="2057954" cy="678770"/>
            </a:xfrm>
            <a:custGeom>
              <a:avLst/>
              <a:gdLst>
                <a:gd name="T0" fmla="*/ 1446 w 1446"/>
                <a:gd name="T1" fmla="*/ 0 h 475"/>
                <a:gd name="T2" fmla="*/ 1446 w 1446"/>
                <a:gd name="T3" fmla="*/ 273 h 475"/>
                <a:gd name="T4" fmla="*/ 723 w 1446"/>
                <a:gd name="T5" fmla="*/ 475 h 475"/>
                <a:gd name="T6" fmla="*/ 0 w 1446"/>
                <a:gd name="T7" fmla="*/ 273 h 475"/>
                <a:gd name="T8" fmla="*/ 0 w 1446"/>
                <a:gd name="T9" fmla="*/ 0 h 475"/>
                <a:gd name="T10" fmla="*/ 723 w 1446"/>
                <a:gd name="T11" fmla="*/ 84 h 475"/>
                <a:gd name="T12" fmla="*/ 1446 w 1446"/>
                <a:gd name="T13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6" h="475">
                  <a:moveTo>
                    <a:pt x="1446" y="0"/>
                  </a:moveTo>
                  <a:cubicBezTo>
                    <a:pt x="1446" y="273"/>
                    <a:pt x="1446" y="273"/>
                    <a:pt x="1446" y="273"/>
                  </a:cubicBezTo>
                  <a:cubicBezTo>
                    <a:pt x="1446" y="384"/>
                    <a:pt x="1122" y="475"/>
                    <a:pt x="723" y="475"/>
                  </a:cubicBezTo>
                  <a:cubicBezTo>
                    <a:pt x="324" y="475"/>
                    <a:pt x="0" y="384"/>
                    <a:pt x="0" y="27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40" y="84"/>
                    <a:pt x="723" y="84"/>
                  </a:cubicBezTo>
                  <a:cubicBezTo>
                    <a:pt x="967" y="84"/>
                    <a:pt x="1446" y="0"/>
                    <a:pt x="1446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68562" tIns="34281" rIns="68562" bIns="34281" numCol="1" anchor="t" anchorCtr="0" compatLnSpc="1">
              <a:prstTxWarp prst="textNoShape">
                <a:avLst/>
              </a:prstTxWarp>
            </a:bodyPr>
            <a:lstStyle/>
            <a:p>
              <a:pPr algn="ctr" defTabSz="914126">
                <a:defRPr/>
              </a:pPr>
              <a:endParaRPr lang="id-ID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22" name="Oval 9"/>
            <p:cNvSpPr>
              <a:spLocks noChangeArrowheads="1"/>
            </p:cNvSpPr>
            <p:nvPr/>
          </p:nvSpPr>
          <p:spPr bwMode="auto">
            <a:xfrm>
              <a:off x="6724539" y="1872152"/>
              <a:ext cx="2057954" cy="578367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68562" tIns="34281" rIns="68562" bIns="34281" numCol="1" anchor="t" anchorCtr="0" compatLnSpc="1">
              <a:prstTxWarp prst="textNoShape">
                <a:avLst/>
              </a:prstTxWarp>
            </a:bodyPr>
            <a:lstStyle/>
            <a:p>
              <a:pPr algn="ctr" defTabSz="914126">
                <a:defRPr/>
              </a:pPr>
              <a:endParaRPr lang="id-ID" sz="135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23" name="Gruppe 203"/>
          <p:cNvGrpSpPr>
            <a:grpSpLocks noChangeAspect="1"/>
          </p:cNvGrpSpPr>
          <p:nvPr/>
        </p:nvGrpSpPr>
        <p:grpSpPr bwMode="auto">
          <a:xfrm>
            <a:off x="5478519" y="1292018"/>
            <a:ext cx="1621713" cy="2159438"/>
            <a:chOff x="5947532" y="1849623"/>
            <a:chExt cx="602159" cy="80287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4" name="Gruppe 65"/>
            <p:cNvGrpSpPr>
              <a:grpSpLocks/>
            </p:cNvGrpSpPr>
            <p:nvPr/>
          </p:nvGrpSpPr>
          <p:grpSpPr bwMode="auto">
            <a:xfrm flipH="1">
              <a:off x="5947524" y="1938472"/>
              <a:ext cx="293160" cy="707672"/>
              <a:chOff x="506456" y="1658064"/>
              <a:chExt cx="1625556" cy="3599525"/>
            </a:xfrm>
          </p:grpSpPr>
          <p:sp>
            <p:nvSpPr>
              <p:cNvPr id="34" name="Freeform 64"/>
              <p:cNvSpPr>
                <a:spLocks/>
              </p:cNvSpPr>
              <p:nvPr/>
            </p:nvSpPr>
            <p:spPr bwMode="auto">
              <a:xfrm>
                <a:off x="726098" y="1847581"/>
                <a:ext cx="388078" cy="833969"/>
              </a:xfrm>
              <a:custGeom>
                <a:avLst/>
                <a:gdLst>
                  <a:gd name="T0" fmla="*/ 209550 w 246"/>
                  <a:gd name="T1" fmla="*/ 508000 h 512"/>
                  <a:gd name="T2" fmla="*/ 234950 w 246"/>
                  <a:gd name="T3" fmla="*/ 508000 h 512"/>
                  <a:gd name="T4" fmla="*/ 304800 w 246"/>
                  <a:gd name="T5" fmla="*/ 812800 h 512"/>
                  <a:gd name="T6" fmla="*/ 292100 w 246"/>
                  <a:gd name="T7" fmla="*/ 485775 h 512"/>
                  <a:gd name="T8" fmla="*/ 314325 w 246"/>
                  <a:gd name="T9" fmla="*/ 473075 h 512"/>
                  <a:gd name="T10" fmla="*/ 330200 w 246"/>
                  <a:gd name="T11" fmla="*/ 466725 h 512"/>
                  <a:gd name="T12" fmla="*/ 346075 w 246"/>
                  <a:gd name="T13" fmla="*/ 457200 h 512"/>
                  <a:gd name="T14" fmla="*/ 358775 w 246"/>
                  <a:gd name="T15" fmla="*/ 447675 h 512"/>
                  <a:gd name="T16" fmla="*/ 371475 w 246"/>
                  <a:gd name="T17" fmla="*/ 434975 h 512"/>
                  <a:gd name="T18" fmla="*/ 377825 w 246"/>
                  <a:gd name="T19" fmla="*/ 419100 h 512"/>
                  <a:gd name="T20" fmla="*/ 384175 w 246"/>
                  <a:gd name="T21" fmla="*/ 406400 h 512"/>
                  <a:gd name="T22" fmla="*/ 387350 w 246"/>
                  <a:gd name="T23" fmla="*/ 390525 h 512"/>
                  <a:gd name="T24" fmla="*/ 390525 w 246"/>
                  <a:gd name="T25" fmla="*/ 384175 h 512"/>
                  <a:gd name="T26" fmla="*/ 368300 w 246"/>
                  <a:gd name="T27" fmla="*/ 336550 h 512"/>
                  <a:gd name="T28" fmla="*/ 368300 w 246"/>
                  <a:gd name="T29" fmla="*/ 285750 h 512"/>
                  <a:gd name="T30" fmla="*/ 361950 w 246"/>
                  <a:gd name="T31" fmla="*/ 244475 h 512"/>
                  <a:gd name="T32" fmla="*/ 371475 w 246"/>
                  <a:gd name="T33" fmla="*/ 219075 h 512"/>
                  <a:gd name="T34" fmla="*/ 374650 w 246"/>
                  <a:gd name="T35" fmla="*/ 200025 h 512"/>
                  <a:gd name="T36" fmla="*/ 368300 w 246"/>
                  <a:gd name="T37" fmla="*/ 174625 h 512"/>
                  <a:gd name="T38" fmla="*/ 361950 w 246"/>
                  <a:gd name="T39" fmla="*/ 155575 h 512"/>
                  <a:gd name="T40" fmla="*/ 349250 w 246"/>
                  <a:gd name="T41" fmla="*/ 142875 h 512"/>
                  <a:gd name="T42" fmla="*/ 346075 w 246"/>
                  <a:gd name="T43" fmla="*/ 149225 h 512"/>
                  <a:gd name="T44" fmla="*/ 342900 w 246"/>
                  <a:gd name="T45" fmla="*/ 155575 h 512"/>
                  <a:gd name="T46" fmla="*/ 320675 w 246"/>
                  <a:gd name="T47" fmla="*/ 88900 h 512"/>
                  <a:gd name="T48" fmla="*/ 304800 w 246"/>
                  <a:gd name="T49" fmla="*/ 60325 h 512"/>
                  <a:gd name="T50" fmla="*/ 288925 w 246"/>
                  <a:gd name="T51" fmla="*/ 31750 h 512"/>
                  <a:gd name="T52" fmla="*/ 234950 w 246"/>
                  <a:gd name="T53" fmla="*/ 9525 h 512"/>
                  <a:gd name="T54" fmla="*/ 209550 w 246"/>
                  <a:gd name="T55" fmla="*/ 3175 h 512"/>
                  <a:gd name="T56" fmla="*/ 180975 w 246"/>
                  <a:gd name="T57" fmla="*/ 3175 h 512"/>
                  <a:gd name="T58" fmla="*/ 152400 w 246"/>
                  <a:gd name="T59" fmla="*/ 0 h 512"/>
                  <a:gd name="T60" fmla="*/ 127000 w 246"/>
                  <a:gd name="T61" fmla="*/ 6350 h 512"/>
                  <a:gd name="T62" fmla="*/ 69850 w 246"/>
                  <a:gd name="T63" fmla="*/ 25400 h 512"/>
                  <a:gd name="T64" fmla="*/ 44450 w 246"/>
                  <a:gd name="T65" fmla="*/ 53975 h 512"/>
                  <a:gd name="T66" fmla="*/ 31750 w 246"/>
                  <a:gd name="T67" fmla="*/ 66675 h 512"/>
                  <a:gd name="T68" fmla="*/ 22225 w 246"/>
                  <a:gd name="T69" fmla="*/ 82550 h 512"/>
                  <a:gd name="T70" fmla="*/ 9525 w 246"/>
                  <a:gd name="T71" fmla="*/ 114300 h 512"/>
                  <a:gd name="T72" fmla="*/ 0 w 246"/>
                  <a:gd name="T73" fmla="*/ 142875 h 512"/>
                  <a:gd name="T74" fmla="*/ 34925 w 246"/>
                  <a:gd name="T75" fmla="*/ 257175 h 512"/>
                  <a:gd name="T76" fmla="*/ 31750 w 246"/>
                  <a:gd name="T77" fmla="*/ 250825 h 512"/>
                  <a:gd name="T78" fmla="*/ 28575 w 246"/>
                  <a:gd name="T79" fmla="*/ 250825 h 512"/>
                  <a:gd name="T80" fmla="*/ 28575 w 246"/>
                  <a:gd name="T81" fmla="*/ 254000 h 512"/>
                  <a:gd name="T82" fmla="*/ 25400 w 246"/>
                  <a:gd name="T83" fmla="*/ 260350 h 512"/>
                  <a:gd name="T84" fmla="*/ 28575 w 246"/>
                  <a:gd name="T85" fmla="*/ 269875 h 512"/>
                  <a:gd name="T86" fmla="*/ 34925 w 246"/>
                  <a:gd name="T87" fmla="*/ 282575 h 512"/>
                  <a:gd name="T88" fmla="*/ 44450 w 246"/>
                  <a:gd name="T89" fmla="*/ 301625 h 512"/>
                  <a:gd name="T90" fmla="*/ 57150 w 246"/>
                  <a:gd name="T91" fmla="*/ 323850 h 512"/>
                  <a:gd name="T92" fmla="*/ 82550 w 246"/>
                  <a:gd name="T93" fmla="*/ 361950 h 512"/>
                  <a:gd name="T94" fmla="*/ 107950 w 246"/>
                  <a:gd name="T95" fmla="*/ 400050 h 512"/>
                  <a:gd name="T96" fmla="*/ 136525 w 246"/>
                  <a:gd name="T97" fmla="*/ 431800 h 512"/>
                  <a:gd name="T98" fmla="*/ 161925 w 246"/>
                  <a:gd name="T99" fmla="*/ 457200 h 512"/>
                  <a:gd name="T100" fmla="*/ 187325 w 246"/>
                  <a:gd name="T101" fmla="*/ 482600 h 512"/>
                  <a:gd name="T102" fmla="*/ 209550 w 246"/>
                  <a:gd name="T103" fmla="*/ 495300 h 512"/>
                  <a:gd name="T104" fmla="*/ 209550 w 246"/>
                  <a:gd name="T105" fmla="*/ 508000 h 5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46"/>
                  <a:gd name="T160" fmla="*/ 0 h 512"/>
                  <a:gd name="T161" fmla="*/ 246 w 246"/>
                  <a:gd name="T162" fmla="*/ 512 h 51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46" h="512">
                    <a:moveTo>
                      <a:pt x="132" y="320"/>
                    </a:moveTo>
                    <a:lnTo>
                      <a:pt x="148" y="320"/>
                    </a:lnTo>
                    <a:lnTo>
                      <a:pt x="192" y="512"/>
                    </a:lnTo>
                    <a:lnTo>
                      <a:pt x="184" y="306"/>
                    </a:lnTo>
                    <a:lnTo>
                      <a:pt x="198" y="298"/>
                    </a:lnTo>
                    <a:lnTo>
                      <a:pt x="208" y="294"/>
                    </a:lnTo>
                    <a:lnTo>
                      <a:pt x="218" y="288"/>
                    </a:lnTo>
                    <a:lnTo>
                      <a:pt x="226" y="282"/>
                    </a:lnTo>
                    <a:lnTo>
                      <a:pt x="234" y="274"/>
                    </a:lnTo>
                    <a:lnTo>
                      <a:pt x="238" y="264"/>
                    </a:lnTo>
                    <a:lnTo>
                      <a:pt x="242" y="256"/>
                    </a:lnTo>
                    <a:lnTo>
                      <a:pt x="244" y="246"/>
                    </a:lnTo>
                    <a:lnTo>
                      <a:pt x="246" y="242"/>
                    </a:lnTo>
                    <a:lnTo>
                      <a:pt x="232" y="212"/>
                    </a:lnTo>
                    <a:lnTo>
                      <a:pt x="232" y="180"/>
                    </a:lnTo>
                    <a:lnTo>
                      <a:pt x="228" y="154"/>
                    </a:lnTo>
                    <a:lnTo>
                      <a:pt x="234" y="138"/>
                    </a:lnTo>
                    <a:lnTo>
                      <a:pt x="236" y="126"/>
                    </a:lnTo>
                    <a:lnTo>
                      <a:pt x="232" y="110"/>
                    </a:lnTo>
                    <a:lnTo>
                      <a:pt x="228" y="98"/>
                    </a:lnTo>
                    <a:lnTo>
                      <a:pt x="220" y="90"/>
                    </a:lnTo>
                    <a:lnTo>
                      <a:pt x="218" y="94"/>
                    </a:lnTo>
                    <a:lnTo>
                      <a:pt x="216" y="98"/>
                    </a:lnTo>
                    <a:lnTo>
                      <a:pt x="202" y="56"/>
                    </a:lnTo>
                    <a:lnTo>
                      <a:pt x="192" y="38"/>
                    </a:lnTo>
                    <a:lnTo>
                      <a:pt x="182" y="20"/>
                    </a:lnTo>
                    <a:lnTo>
                      <a:pt x="148" y="6"/>
                    </a:lnTo>
                    <a:lnTo>
                      <a:pt x="132" y="2"/>
                    </a:lnTo>
                    <a:lnTo>
                      <a:pt x="114" y="2"/>
                    </a:lnTo>
                    <a:lnTo>
                      <a:pt x="96" y="0"/>
                    </a:lnTo>
                    <a:lnTo>
                      <a:pt x="80" y="4"/>
                    </a:lnTo>
                    <a:lnTo>
                      <a:pt x="44" y="16"/>
                    </a:lnTo>
                    <a:lnTo>
                      <a:pt x="28" y="34"/>
                    </a:lnTo>
                    <a:lnTo>
                      <a:pt x="20" y="42"/>
                    </a:lnTo>
                    <a:lnTo>
                      <a:pt x="14" y="52"/>
                    </a:lnTo>
                    <a:lnTo>
                      <a:pt x="6" y="72"/>
                    </a:lnTo>
                    <a:lnTo>
                      <a:pt x="0" y="90"/>
                    </a:lnTo>
                    <a:lnTo>
                      <a:pt x="22" y="162"/>
                    </a:lnTo>
                    <a:lnTo>
                      <a:pt x="20" y="158"/>
                    </a:lnTo>
                    <a:lnTo>
                      <a:pt x="18" y="158"/>
                    </a:lnTo>
                    <a:lnTo>
                      <a:pt x="18" y="160"/>
                    </a:lnTo>
                    <a:lnTo>
                      <a:pt x="16" y="164"/>
                    </a:lnTo>
                    <a:lnTo>
                      <a:pt x="18" y="170"/>
                    </a:lnTo>
                    <a:lnTo>
                      <a:pt x="22" y="178"/>
                    </a:lnTo>
                    <a:lnTo>
                      <a:pt x="28" y="190"/>
                    </a:lnTo>
                    <a:lnTo>
                      <a:pt x="36" y="204"/>
                    </a:lnTo>
                    <a:lnTo>
                      <a:pt x="52" y="228"/>
                    </a:lnTo>
                    <a:lnTo>
                      <a:pt x="68" y="252"/>
                    </a:lnTo>
                    <a:lnTo>
                      <a:pt x="86" y="272"/>
                    </a:lnTo>
                    <a:lnTo>
                      <a:pt x="102" y="288"/>
                    </a:lnTo>
                    <a:lnTo>
                      <a:pt x="118" y="304"/>
                    </a:lnTo>
                    <a:lnTo>
                      <a:pt x="132" y="312"/>
                    </a:lnTo>
                    <a:lnTo>
                      <a:pt x="132" y="32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  <p:sp>
            <p:nvSpPr>
              <p:cNvPr id="35" name="Freeform 65"/>
              <p:cNvSpPr>
                <a:spLocks/>
              </p:cNvSpPr>
              <p:nvPr/>
            </p:nvSpPr>
            <p:spPr bwMode="auto">
              <a:xfrm>
                <a:off x="1147127" y="2146869"/>
                <a:ext cx="307534" cy="1035735"/>
              </a:xfrm>
              <a:custGeom>
                <a:avLst/>
                <a:gdLst>
                  <a:gd name="T0" fmla="*/ 3175 w 198"/>
                  <a:gd name="T1" fmla="*/ 107950 h 642"/>
                  <a:gd name="T2" fmla="*/ 0 w 198"/>
                  <a:gd name="T3" fmla="*/ 133350 h 642"/>
                  <a:gd name="T4" fmla="*/ 12700 w 198"/>
                  <a:gd name="T5" fmla="*/ 161925 h 642"/>
                  <a:gd name="T6" fmla="*/ 50800 w 198"/>
                  <a:gd name="T7" fmla="*/ 200025 h 642"/>
                  <a:gd name="T8" fmla="*/ 117475 w 198"/>
                  <a:gd name="T9" fmla="*/ 260350 h 642"/>
                  <a:gd name="T10" fmla="*/ 165100 w 198"/>
                  <a:gd name="T11" fmla="*/ 304800 h 642"/>
                  <a:gd name="T12" fmla="*/ 190500 w 198"/>
                  <a:gd name="T13" fmla="*/ 333375 h 642"/>
                  <a:gd name="T14" fmla="*/ 180975 w 198"/>
                  <a:gd name="T15" fmla="*/ 349250 h 642"/>
                  <a:gd name="T16" fmla="*/ 168275 w 198"/>
                  <a:gd name="T17" fmla="*/ 365125 h 642"/>
                  <a:gd name="T18" fmla="*/ 142875 w 198"/>
                  <a:gd name="T19" fmla="*/ 371475 h 642"/>
                  <a:gd name="T20" fmla="*/ 107950 w 198"/>
                  <a:gd name="T21" fmla="*/ 384175 h 642"/>
                  <a:gd name="T22" fmla="*/ 133350 w 198"/>
                  <a:gd name="T23" fmla="*/ 409575 h 642"/>
                  <a:gd name="T24" fmla="*/ 165100 w 198"/>
                  <a:gd name="T25" fmla="*/ 438150 h 642"/>
                  <a:gd name="T26" fmla="*/ 177800 w 198"/>
                  <a:gd name="T27" fmla="*/ 450850 h 642"/>
                  <a:gd name="T28" fmla="*/ 193675 w 198"/>
                  <a:gd name="T29" fmla="*/ 463550 h 642"/>
                  <a:gd name="T30" fmla="*/ 196850 w 198"/>
                  <a:gd name="T31" fmla="*/ 476250 h 642"/>
                  <a:gd name="T32" fmla="*/ 196850 w 198"/>
                  <a:gd name="T33" fmla="*/ 492125 h 642"/>
                  <a:gd name="T34" fmla="*/ 193675 w 198"/>
                  <a:gd name="T35" fmla="*/ 536575 h 642"/>
                  <a:gd name="T36" fmla="*/ 187325 w 198"/>
                  <a:gd name="T37" fmla="*/ 609600 h 642"/>
                  <a:gd name="T38" fmla="*/ 177800 w 198"/>
                  <a:gd name="T39" fmla="*/ 708025 h 642"/>
                  <a:gd name="T40" fmla="*/ 155575 w 198"/>
                  <a:gd name="T41" fmla="*/ 844550 h 642"/>
                  <a:gd name="T42" fmla="*/ 196850 w 198"/>
                  <a:gd name="T43" fmla="*/ 965200 h 642"/>
                  <a:gd name="T44" fmla="*/ 222250 w 198"/>
                  <a:gd name="T45" fmla="*/ 1006475 h 642"/>
                  <a:gd name="T46" fmla="*/ 215900 w 198"/>
                  <a:gd name="T47" fmla="*/ 977900 h 642"/>
                  <a:gd name="T48" fmla="*/ 209550 w 198"/>
                  <a:gd name="T49" fmla="*/ 917575 h 642"/>
                  <a:gd name="T50" fmla="*/ 206375 w 198"/>
                  <a:gd name="T51" fmla="*/ 809625 h 642"/>
                  <a:gd name="T52" fmla="*/ 206375 w 198"/>
                  <a:gd name="T53" fmla="*/ 746125 h 642"/>
                  <a:gd name="T54" fmla="*/ 206375 w 198"/>
                  <a:gd name="T55" fmla="*/ 708025 h 642"/>
                  <a:gd name="T56" fmla="*/ 206375 w 198"/>
                  <a:gd name="T57" fmla="*/ 587375 h 642"/>
                  <a:gd name="T58" fmla="*/ 215900 w 198"/>
                  <a:gd name="T59" fmla="*/ 419100 h 642"/>
                  <a:gd name="T60" fmla="*/ 228600 w 198"/>
                  <a:gd name="T61" fmla="*/ 307975 h 642"/>
                  <a:gd name="T62" fmla="*/ 238125 w 198"/>
                  <a:gd name="T63" fmla="*/ 206375 h 642"/>
                  <a:gd name="T64" fmla="*/ 247650 w 198"/>
                  <a:gd name="T65" fmla="*/ 149225 h 642"/>
                  <a:gd name="T66" fmla="*/ 257175 w 198"/>
                  <a:gd name="T67" fmla="*/ 92075 h 642"/>
                  <a:gd name="T68" fmla="*/ 292100 w 198"/>
                  <a:gd name="T69" fmla="*/ 15875 h 642"/>
                  <a:gd name="T70" fmla="*/ 25400 w 198"/>
                  <a:gd name="T71" fmla="*/ 88900 h 642"/>
                  <a:gd name="T72" fmla="*/ 12700 w 198"/>
                  <a:gd name="T73" fmla="*/ 92075 h 642"/>
                  <a:gd name="T74" fmla="*/ 3175 w 198"/>
                  <a:gd name="T75" fmla="*/ 104775 h 64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8"/>
                  <a:gd name="T115" fmla="*/ 0 h 642"/>
                  <a:gd name="T116" fmla="*/ 198 w 198"/>
                  <a:gd name="T117" fmla="*/ 642 h 64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8" h="642">
                    <a:moveTo>
                      <a:pt x="2" y="66"/>
                    </a:moveTo>
                    <a:lnTo>
                      <a:pt x="2" y="68"/>
                    </a:lnTo>
                    <a:lnTo>
                      <a:pt x="2" y="74"/>
                    </a:lnTo>
                    <a:lnTo>
                      <a:pt x="0" y="84"/>
                    </a:lnTo>
                    <a:lnTo>
                      <a:pt x="0" y="92"/>
                    </a:lnTo>
                    <a:lnTo>
                      <a:pt x="8" y="102"/>
                    </a:lnTo>
                    <a:lnTo>
                      <a:pt x="18" y="112"/>
                    </a:lnTo>
                    <a:lnTo>
                      <a:pt x="32" y="126"/>
                    </a:lnTo>
                    <a:lnTo>
                      <a:pt x="48" y="142"/>
                    </a:lnTo>
                    <a:lnTo>
                      <a:pt x="74" y="164"/>
                    </a:lnTo>
                    <a:lnTo>
                      <a:pt x="96" y="184"/>
                    </a:lnTo>
                    <a:lnTo>
                      <a:pt x="104" y="192"/>
                    </a:lnTo>
                    <a:lnTo>
                      <a:pt x="112" y="202"/>
                    </a:lnTo>
                    <a:lnTo>
                      <a:pt x="120" y="210"/>
                    </a:lnTo>
                    <a:lnTo>
                      <a:pt x="124" y="220"/>
                    </a:lnTo>
                    <a:lnTo>
                      <a:pt x="114" y="220"/>
                    </a:lnTo>
                    <a:lnTo>
                      <a:pt x="100" y="226"/>
                    </a:lnTo>
                    <a:lnTo>
                      <a:pt x="106" y="230"/>
                    </a:lnTo>
                    <a:lnTo>
                      <a:pt x="98" y="230"/>
                    </a:lnTo>
                    <a:lnTo>
                      <a:pt x="90" y="234"/>
                    </a:lnTo>
                    <a:lnTo>
                      <a:pt x="80" y="236"/>
                    </a:lnTo>
                    <a:lnTo>
                      <a:pt x="68" y="242"/>
                    </a:lnTo>
                    <a:lnTo>
                      <a:pt x="68" y="248"/>
                    </a:lnTo>
                    <a:lnTo>
                      <a:pt x="84" y="258"/>
                    </a:lnTo>
                    <a:lnTo>
                      <a:pt x="96" y="270"/>
                    </a:lnTo>
                    <a:lnTo>
                      <a:pt x="104" y="276"/>
                    </a:lnTo>
                    <a:lnTo>
                      <a:pt x="108" y="280"/>
                    </a:lnTo>
                    <a:lnTo>
                      <a:pt x="112" y="284"/>
                    </a:lnTo>
                    <a:lnTo>
                      <a:pt x="118" y="288"/>
                    </a:lnTo>
                    <a:lnTo>
                      <a:pt x="122" y="292"/>
                    </a:lnTo>
                    <a:lnTo>
                      <a:pt x="124" y="296"/>
                    </a:lnTo>
                    <a:lnTo>
                      <a:pt x="124" y="300"/>
                    </a:lnTo>
                    <a:lnTo>
                      <a:pt x="124" y="302"/>
                    </a:lnTo>
                    <a:lnTo>
                      <a:pt x="124" y="310"/>
                    </a:lnTo>
                    <a:lnTo>
                      <a:pt x="124" y="320"/>
                    </a:lnTo>
                    <a:lnTo>
                      <a:pt x="122" y="338"/>
                    </a:lnTo>
                    <a:lnTo>
                      <a:pt x="120" y="358"/>
                    </a:lnTo>
                    <a:lnTo>
                      <a:pt x="118" y="384"/>
                    </a:lnTo>
                    <a:lnTo>
                      <a:pt x="116" y="412"/>
                    </a:lnTo>
                    <a:lnTo>
                      <a:pt x="112" y="446"/>
                    </a:lnTo>
                    <a:lnTo>
                      <a:pt x="106" y="486"/>
                    </a:lnTo>
                    <a:lnTo>
                      <a:pt x="98" y="532"/>
                    </a:lnTo>
                    <a:lnTo>
                      <a:pt x="96" y="544"/>
                    </a:lnTo>
                    <a:lnTo>
                      <a:pt x="124" y="608"/>
                    </a:lnTo>
                    <a:lnTo>
                      <a:pt x="142" y="642"/>
                    </a:lnTo>
                    <a:lnTo>
                      <a:pt x="140" y="634"/>
                    </a:lnTo>
                    <a:lnTo>
                      <a:pt x="138" y="626"/>
                    </a:lnTo>
                    <a:lnTo>
                      <a:pt x="136" y="616"/>
                    </a:lnTo>
                    <a:lnTo>
                      <a:pt x="134" y="606"/>
                    </a:lnTo>
                    <a:lnTo>
                      <a:pt x="132" y="578"/>
                    </a:lnTo>
                    <a:lnTo>
                      <a:pt x="130" y="548"/>
                    </a:lnTo>
                    <a:lnTo>
                      <a:pt x="130" y="510"/>
                    </a:lnTo>
                    <a:lnTo>
                      <a:pt x="130" y="490"/>
                    </a:lnTo>
                    <a:lnTo>
                      <a:pt x="130" y="470"/>
                    </a:lnTo>
                    <a:lnTo>
                      <a:pt x="130" y="456"/>
                    </a:lnTo>
                    <a:lnTo>
                      <a:pt x="130" y="446"/>
                    </a:lnTo>
                    <a:lnTo>
                      <a:pt x="130" y="422"/>
                    </a:lnTo>
                    <a:lnTo>
                      <a:pt x="130" y="370"/>
                    </a:lnTo>
                    <a:lnTo>
                      <a:pt x="134" y="314"/>
                    </a:lnTo>
                    <a:lnTo>
                      <a:pt x="136" y="264"/>
                    </a:lnTo>
                    <a:lnTo>
                      <a:pt x="142" y="216"/>
                    </a:lnTo>
                    <a:lnTo>
                      <a:pt x="144" y="194"/>
                    </a:lnTo>
                    <a:lnTo>
                      <a:pt x="144" y="172"/>
                    </a:lnTo>
                    <a:lnTo>
                      <a:pt x="150" y="130"/>
                    </a:lnTo>
                    <a:lnTo>
                      <a:pt x="154" y="110"/>
                    </a:lnTo>
                    <a:lnTo>
                      <a:pt x="156" y="94"/>
                    </a:lnTo>
                    <a:lnTo>
                      <a:pt x="160" y="74"/>
                    </a:lnTo>
                    <a:lnTo>
                      <a:pt x="162" y="58"/>
                    </a:lnTo>
                    <a:lnTo>
                      <a:pt x="168" y="28"/>
                    </a:lnTo>
                    <a:lnTo>
                      <a:pt x="184" y="10"/>
                    </a:lnTo>
                    <a:lnTo>
                      <a:pt x="198" y="0"/>
                    </a:lnTo>
                    <a:lnTo>
                      <a:pt x="16" y="56"/>
                    </a:lnTo>
                    <a:lnTo>
                      <a:pt x="12" y="56"/>
                    </a:lnTo>
                    <a:lnTo>
                      <a:pt x="8" y="58"/>
                    </a:lnTo>
                    <a:lnTo>
                      <a:pt x="6" y="60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  <p:sp>
            <p:nvSpPr>
              <p:cNvPr id="36" name="Freeform 66"/>
              <p:cNvSpPr>
                <a:spLocks/>
              </p:cNvSpPr>
              <p:nvPr/>
            </p:nvSpPr>
            <p:spPr bwMode="auto">
              <a:xfrm>
                <a:off x="806642" y="2237663"/>
                <a:ext cx="508896" cy="1113080"/>
              </a:xfrm>
              <a:custGeom>
                <a:avLst/>
                <a:gdLst>
                  <a:gd name="T0" fmla="*/ 44450 w 322"/>
                  <a:gd name="T1" fmla="*/ 346075 h 692"/>
                  <a:gd name="T2" fmla="*/ 0 w 322"/>
                  <a:gd name="T3" fmla="*/ 762000 h 692"/>
                  <a:gd name="T4" fmla="*/ 9525 w 322"/>
                  <a:gd name="T5" fmla="*/ 1022350 h 692"/>
                  <a:gd name="T6" fmla="*/ 82550 w 322"/>
                  <a:gd name="T7" fmla="*/ 1054100 h 692"/>
                  <a:gd name="T8" fmla="*/ 120650 w 322"/>
                  <a:gd name="T9" fmla="*/ 1066800 h 692"/>
                  <a:gd name="T10" fmla="*/ 200025 w 322"/>
                  <a:gd name="T11" fmla="*/ 1085850 h 692"/>
                  <a:gd name="T12" fmla="*/ 228600 w 322"/>
                  <a:gd name="T13" fmla="*/ 1089025 h 692"/>
                  <a:gd name="T14" fmla="*/ 241300 w 322"/>
                  <a:gd name="T15" fmla="*/ 1082675 h 692"/>
                  <a:gd name="T16" fmla="*/ 244475 w 322"/>
                  <a:gd name="T17" fmla="*/ 1012825 h 692"/>
                  <a:gd name="T18" fmla="*/ 247650 w 322"/>
                  <a:gd name="T19" fmla="*/ 955675 h 692"/>
                  <a:gd name="T20" fmla="*/ 250825 w 322"/>
                  <a:gd name="T21" fmla="*/ 911225 h 692"/>
                  <a:gd name="T22" fmla="*/ 250825 w 322"/>
                  <a:gd name="T23" fmla="*/ 876300 h 692"/>
                  <a:gd name="T24" fmla="*/ 257175 w 322"/>
                  <a:gd name="T25" fmla="*/ 876300 h 692"/>
                  <a:gd name="T26" fmla="*/ 260350 w 322"/>
                  <a:gd name="T27" fmla="*/ 904875 h 692"/>
                  <a:gd name="T28" fmla="*/ 266700 w 322"/>
                  <a:gd name="T29" fmla="*/ 949325 h 692"/>
                  <a:gd name="T30" fmla="*/ 288925 w 322"/>
                  <a:gd name="T31" fmla="*/ 1038225 h 692"/>
                  <a:gd name="T32" fmla="*/ 298450 w 322"/>
                  <a:gd name="T33" fmla="*/ 1098550 h 692"/>
                  <a:gd name="T34" fmla="*/ 384175 w 322"/>
                  <a:gd name="T35" fmla="*/ 1098550 h 692"/>
                  <a:gd name="T36" fmla="*/ 444500 w 322"/>
                  <a:gd name="T37" fmla="*/ 1066800 h 692"/>
                  <a:gd name="T38" fmla="*/ 454025 w 322"/>
                  <a:gd name="T39" fmla="*/ 1025525 h 692"/>
                  <a:gd name="T40" fmla="*/ 454025 w 322"/>
                  <a:gd name="T41" fmla="*/ 1006475 h 692"/>
                  <a:gd name="T42" fmla="*/ 450850 w 322"/>
                  <a:gd name="T43" fmla="*/ 977900 h 692"/>
                  <a:gd name="T44" fmla="*/ 450850 w 322"/>
                  <a:gd name="T45" fmla="*/ 977900 h 692"/>
                  <a:gd name="T46" fmla="*/ 479425 w 322"/>
                  <a:gd name="T47" fmla="*/ 996950 h 692"/>
                  <a:gd name="T48" fmla="*/ 508000 w 322"/>
                  <a:gd name="T49" fmla="*/ 1012825 h 692"/>
                  <a:gd name="T50" fmla="*/ 495300 w 322"/>
                  <a:gd name="T51" fmla="*/ 993775 h 692"/>
                  <a:gd name="T52" fmla="*/ 485775 w 322"/>
                  <a:gd name="T53" fmla="*/ 968375 h 692"/>
                  <a:gd name="T54" fmla="*/ 473075 w 322"/>
                  <a:gd name="T55" fmla="*/ 933450 h 692"/>
                  <a:gd name="T56" fmla="*/ 457200 w 322"/>
                  <a:gd name="T57" fmla="*/ 889000 h 692"/>
                  <a:gd name="T58" fmla="*/ 444500 w 322"/>
                  <a:gd name="T59" fmla="*/ 857250 h 692"/>
                  <a:gd name="T60" fmla="*/ 431800 w 322"/>
                  <a:gd name="T61" fmla="*/ 790575 h 692"/>
                  <a:gd name="T62" fmla="*/ 431800 w 322"/>
                  <a:gd name="T63" fmla="*/ 781050 h 692"/>
                  <a:gd name="T64" fmla="*/ 425450 w 322"/>
                  <a:gd name="T65" fmla="*/ 768350 h 692"/>
                  <a:gd name="T66" fmla="*/ 412750 w 322"/>
                  <a:gd name="T67" fmla="*/ 698500 h 692"/>
                  <a:gd name="T68" fmla="*/ 396875 w 322"/>
                  <a:gd name="T69" fmla="*/ 625475 h 692"/>
                  <a:gd name="T70" fmla="*/ 384175 w 322"/>
                  <a:gd name="T71" fmla="*/ 520700 h 692"/>
                  <a:gd name="T72" fmla="*/ 381000 w 322"/>
                  <a:gd name="T73" fmla="*/ 460375 h 692"/>
                  <a:gd name="T74" fmla="*/ 374650 w 322"/>
                  <a:gd name="T75" fmla="*/ 400050 h 692"/>
                  <a:gd name="T76" fmla="*/ 374650 w 322"/>
                  <a:gd name="T77" fmla="*/ 390525 h 692"/>
                  <a:gd name="T78" fmla="*/ 355600 w 322"/>
                  <a:gd name="T79" fmla="*/ 282575 h 692"/>
                  <a:gd name="T80" fmla="*/ 346075 w 322"/>
                  <a:gd name="T81" fmla="*/ 193675 h 692"/>
                  <a:gd name="T82" fmla="*/ 339725 w 322"/>
                  <a:gd name="T83" fmla="*/ 136525 h 692"/>
                  <a:gd name="T84" fmla="*/ 336550 w 322"/>
                  <a:gd name="T85" fmla="*/ 111125 h 692"/>
                  <a:gd name="T86" fmla="*/ 336550 w 322"/>
                  <a:gd name="T87" fmla="*/ 57150 h 692"/>
                  <a:gd name="T88" fmla="*/ 339725 w 322"/>
                  <a:gd name="T89" fmla="*/ 28575 h 692"/>
                  <a:gd name="T90" fmla="*/ 339725 w 322"/>
                  <a:gd name="T91" fmla="*/ 15875 h 692"/>
                  <a:gd name="T92" fmla="*/ 349250 w 322"/>
                  <a:gd name="T93" fmla="*/ 3175 h 692"/>
                  <a:gd name="T94" fmla="*/ 311150 w 322"/>
                  <a:gd name="T95" fmla="*/ 9525 h 692"/>
                  <a:gd name="T96" fmla="*/ 301625 w 322"/>
                  <a:gd name="T97" fmla="*/ 22225 h 692"/>
                  <a:gd name="T98" fmla="*/ 288925 w 322"/>
                  <a:gd name="T99" fmla="*/ 50800 h 692"/>
                  <a:gd name="T100" fmla="*/ 263525 w 322"/>
                  <a:gd name="T101" fmla="*/ 73025 h 692"/>
                  <a:gd name="T102" fmla="*/ 231775 w 322"/>
                  <a:gd name="T103" fmla="*/ 88900 h 692"/>
                  <a:gd name="T104" fmla="*/ 222250 w 322"/>
                  <a:gd name="T105" fmla="*/ 428625 h 692"/>
                  <a:gd name="T106" fmla="*/ 127000 w 322"/>
                  <a:gd name="T107" fmla="*/ 123825 h 692"/>
                  <a:gd name="T108" fmla="*/ 104775 w 322"/>
                  <a:gd name="T109" fmla="*/ 98425 h 692"/>
                  <a:gd name="T110" fmla="*/ 88900 w 322"/>
                  <a:gd name="T111" fmla="*/ 127000 h 692"/>
                  <a:gd name="T112" fmla="*/ 101600 w 322"/>
                  <a:gd name="T113" fmla="*/ 155575 h 692"/>
                  <a:gd name="T114" fmla="*/ 114300 w 322"/>
                  <a:gd name="T115" fmla="*/ 206375 h 69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22"/>
                  <a:gd name="T175" fmla="*/ 0 h 692"/>
                  <a:gd name="T176" fmla="*/ 322 w 322"/>
                  <a:gd name="T177" fmla="*/ 692 h 69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22" h="692">
                    <a:moveTo>
                      <a:pt x="72" y="130"/>
                    </a:moveTo>
                    <a:lnTo>
                      <a:pt x="28" y="218"/>
                    </a:lnTo>
                    <a:lnTo>
                      <a:pt x="42" y="374"/>
                    </a:lnTo>
                    <a:lnTo>
                      <a:pt x="0" y="480"/>
                    </a:lnTo>
                    <a:lnTo>
                      <a:pt x="4" y="642"/>
                    </a:lnTo>
                    <a:lnTo>
                      <a:pt x="6" y="644"/>
                    </a:lnTo>
                    <a:lnTo>
                      <a:pt x="36" y="658"/>
                    </a:lnTo>
                    <a:lnTo>
                      <a:pt x="52" y="664"/>
                    </a:lnTo>
                    <a:lnTo>
                      <a:pt x="66" y="668"/>
                    </a:lnTo>
                    <a:lnTo>
                      <a:pt x="76" y="672"/>
                    </a:lnTo>
                    <a:lnTo>
                      <a:pt x="100" y="678"/>
                    </a:lnTo>
                    <a:lnTo>
                      <a:pt x="126" y="684"/>
                    </a:lnTo>
                    <a:lnTo>
                      <a:pt x="138" y="686"/>
                    </a:lnTo>
                    <a:lnTo>
                      <a:pt x="144" y="686"/>
                    </a:lnTo>
                    <a:lnTo>
                      <a:pt x="150" y="688"/>
                    </a:lnTo>
                    <a:lnTo>
                      <a:pt x="152" y="682"/>
                    </a:lnTo>
                    <a:lnTo>
                      <a:pt x="154" y="658"/>
                    </a:lnTo>
                    <a:lnTo>
                      <a:pt x="154" y="638"/>
                    </a:lnTo>
                    <a:lnTo>
                      <a:pt x="156" y="618"/>
                    </a:lnTo>
                    <a:lnTo>
                      <a:pt x="156" y="602"/>
                    </a:lnTo>
                    <a:lnTo>
                      <a:pt x="158" y="586"/>
                    </a:lnTo>
                    <a:lnTo>
                      <a:pt x="158" y="574"/>
                    </a:lnTo>
                    <a:lnTo>
                      <a:pt x="158" y="562"/>
                    </a:lnTo>
                    <a:lnTo>
                      <a:pt x="158" y="552"/>
                    </a:lnTo>
                    <a:lnTo>
                      <a:pt x="162" y="552"/>
                    </a:lnTo>
                    <a:lnTo>
                      <a:pt x="164" y="570"/>
                    </a:lnTo>
                    <a:lnTo>
                      <a:pt x="166" y="584"/>
                    </a:lnTo>
                    <a:lnTo>
                      <a:pt x="168" y="598"/>
                    </a:lnTo>
                    <a:lnTo>
                      <a:pt x="170" y="610"/>
                    </a:lnTo>
                    <a:lnTo>
                      <a:pt x="182" y="654"/>
                    </a:lnTo>
                    <a:lnTo>
                      <a:pt x="186" y="672"/>
                    </a:lnTo>
                    <a:lnTo>
                      <a:pt x="188" y="692"/>
                    </a:lnTo>
                    <a:lnTo>
                      <a:pt x="208" y="692"/>
                    </a:lnTo>
                    <a:lnTo>
                      <a:pt x="242" y="692"/>
                    </a:lnTo>
                    <a:lnTo>
                      <a:pt x="274" y="692"/>
                    </a:lnTo>
                    <a:lnTo>
                      <a:pt x="280" y="672"/>
                    </a:lnTo>
                    <a:lnTo>
                      <a:pt x="282" y="658"/>
                    </a:lnTo>
                    <a:lnTo>
                      <a:pt x="286" y="646"/>
                    </a:lnTo>
                    <a:lnTo>
                      <a:pt x="286" y="638"/>
                    </a:lnTo>
                    <a:lnTo>
                      <a:pt x="286" y="634"/>
                    </a:lnTo>
                    <a:lnTo>
                      <a:pt x="284" y="618"/>
                    </a:lnTo>
                    <a:lnTo>
                      <a:pt x="284" y="616"/>
                    </a:lnTo>
                    <a:lnTo>
                      <a:pt x="282" y="614"/>
                    </a:lnTo>
                    <a:lnTo>
                      <a:pt x="284" y="616"/>
                    </a:lnTo>
                    <a:lnTo>
                      <a:pt x="302" y="628"/>
                    </a:lnTo>
                    <a:lnTo>
                      <a:pt x="322" y="642"/>
                    </a:lnTo>
                    <a:lnTo>
                      <a:pt x="320" y="638"/>
                    </a:lnTo>
                    <a:lnTo>
                      <a:pt x="316" y="632"/>
                    </a:lnTo>
                    <a:lnTo>
                      <a:pt x="312" y="626"/>
                    </a:lnTo>
                    <a:lnTo>
                      <a:pt x="308" y="618"/>
                    </a:lnTo>
                    <a:lnTo>
                      <a:pt x="306" y="610"/>
                    </a:lnTo>
                    <a:lnTo>
                      <a:pt x="302" y="600"/>
                    </a:lnTo>
                    <a:lnTo>
                      <a:pt x="298" y="588"/>
                    </a:lnTo>
                    <a:lnTo>
                      <a:pt x="292" y="576"/>
                    </a:lnTo>
                    <a:lnTo>
                      <a:pt x="288" y="560"/>
                    </a:lnTo>
                    <a:lnTo>
                      <a:pt x="282" y="544"/>
                    </a:lnTo>
                    <a:lnTo>
                      <a:pt x="280" y="540"/>
                    </a:lnTo>
                    <a:lnTo>
                      <a:pt x="274" y="512"/>
                    </a:lnTo>
                    <a:lnTo>
                      <a:pt x="272" y="498"/>
                    </a:lnTo>
                    <a:lnTo>
                      <a:pt x="272" y="494"/>
                    </a:lnTo>
                    <a:lnTo>
                      <a:pt x="272" y="492"/>
                    </a:lnTo>
                    <a:lnTo>
                      <a:pt x="270" y="490"/>
                    </a:lnTo>
                    <a:lnTo>
                      <a:pt x="268" y="484"/>
                    </a:lnTo>
                    <a:lnTo>
                      <a:pt x="262" y="456"/>
                    </a:lnTo>
                    <a:lnTo>
                      <a:pt x="260" y="440"/>
                    </a:lnTo>
                    <a:lnTo>
                      <a:pt x="256" y="426"/>
                    </a:lnTo>
                    <a:lnTo>
                      <a:pt x="250" y="394"/>
                    </a:lnTo>
                    <a:lnTo>
                      <a:pt x="246" y="362"/>
                    </a:lnTo>
                    <a:lnTo>
                      <a:pt x="242" y="328"/>
                    </a:lnTo>
                    <a:lnTo>
                      <a:pt x="242" y="308"/>
                    </a:lnTo>
                    <a:lnTo>
                      <a:pt x="240" y="290"/>
                    </a:lnTo>
                    <a:lnTo>
                      <a:pt x="236" y="254"/>
                    </a:lnTo>
                    <a:lnTo>
                      <a:pt x="236" y="252"/>
                    </a:lnTo>
                    <a:lnTo>
                      <a:pt x="236" y="246"/>
                    </a:lnTo>
                    <a:lnTo>
                      <a:pt x="230" y="210"/>
                    </a:lnTo>
                    <a:lnTo>
                      <a:pt x="224" y="178"/>
                    </a:lnTo>
                    <a:lnTo>
                      <a:pt x="222" y="148"/>
                    </a:lnTo>
                    <a:lnTo>
                      <a:pt x="218" y="122"/>
                    </a:lnTo>
                    <a:lnTo>
                      <a:pt x="216" y="98"/>
                    </a:lnTo>
                    <a:lnTo>
                      <a:pt x="214" y="86"/>
                    </a:lnTo>
                    <a:lnTo>
                      <a:pt x="212" y="76"/>
                    </a:lnTo>
                    <a:lnTo>
                      <a:pt x="212" y="70"/>
                    </a:lnTo>
                    <a:lnTo>
                      <a:pt x="212" y="52"/>
                    </a:lnTo>
                    <a:lnTo>
                      <a:pt x="212" y="36"/>
                    </a:lnTo>
                    <a:lnTo>
                      <a:pt x="212" y="28"/>
                    </a:lnTo>
                    <a:lnTo>
                      <a:pt x="214" y="18"/>
                    </a:lnTo>
                    <a:lnTo>
                      <a:pt x="214" y="12"/>
                    </a:lnTo>
                    <a:lnTo>
                      <a:pt x="214" y="10"/>
                    </a:lnTo>
                    <a:lnTo>
                      <a:pt x="218" y="4"/>
                    </a:lnTo>
                    <a:lnTo>
                      <a:pt x="220" y="2"/>
                    </a:lnTo>
                    <a:lnTo>
                      <a:pt x="218" y="0"/>
                    </a:lnTo>
                    <a:lnTo>
                      <a:pt x="196" y="6"/>
                    </a:lnTo>
                    <a:lnTo>
                      <a:pt x="192" y="4"/>
                    </a:lnTo>
                    <a:lnTo>
                      <a:pt x="190" y="14"/>
                    </a:lnTo>
                    <a:lnTo>
                      <a:pt x="186" y="22"/>
                    </a:lnTo>
                    <a:lnTo>
                      <a:pt x="182" y="32"/>
                    </a:lnTo>
                    <a:lnTo>
                      <a:pt x="174" y="40"/>
                    </a:lnTo>
                    <a:lnTo>
                      <a:pt x="166" y="46"/>
                    </a:lnTo>
                    <a:lnTo>
                      <a:pt x="156" y="52"/>
                    </a:lnTo>
                    <a:lnTo>
                      <a:pt x="146" y="56"/>
                    </a:lnTo>
                    <a:lnTo>
                      <a:pt x="132" y="64"/>
                    </a:lnTo>
                    <a:lnTo>
                      <a:pt x="140" y="270"/>
                    </a:lnTo>
                    <a:lnTo>
                      <a:pt x="96" y="78"/>
                    </a:lnTo>
                    <a:lnTo>
                      <a:pt x="80" y="78"/>
                    </a:lnTo>
                    <a:lnTo>
                      <a:pt x="80" y="70"/>
                    </a:lnTo>
                    <a:lnTo>
                      <a:pt x="66" y="62"/>
                    </a:lnTo>
                    <a:lnTo>
                      <a:pt x="52" y="78"/>
                    </a:lnTo>
                    <a:lnTo>
                      <a:pt x="56" y="80"/>
                    </a:lnTo>
                    <a:lnTo>
                      <a:pt x="56" y="86"/>
                    </a:lnTo>
                    <a:lnTo>
                      <a:pt x="64" y="98"/>
                    </a:lnTo>
                    <a:lnTo>
                      <a:pt x="74" y="118"/>
                    </a:lnTo>
                    <a:lnTo>
                      <a:pt x="72" y="13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  <p:sp>
            <p:nvSpPr>
              <p:cNvPr id="37" name="Freeform 67"/>
              <p:cNvSpPr>
                <a:spLocks/>
              </p:cNvSpPr>
              <p:nvPr/>
            </p:nvSpPr>
            <p:spPr bwMode="auto">
              <a:xfrm>
                <a:off x="1147127" y="2348635"/>
                <a:ext cx="168411" cy="622113"/>
              </a:xfrm>
              <a:custGeom>
                <a:avLst/>
                <a:gdLst>
                  <a:gd name="T0" fmla="*/ 38100 w 106"/>
                  <a:gd name="T1" fmla="*/ 282575 h 382"/>
                  <a:gd name="T2" fmla="*/ 38100 w 106"/>
                  <a:gd name="T3" fmla="*/ 285750 h 382"/>
                  <a:gd name="T4" fmla="*/ 53975 w 106"/>
                  <a:gd name="T5" fmla="*/ 358775 h 382"/>
                  <a:gd name="T6" fmla="*/ 63500 w 106"/>
                  <a:gd name="T7" fmla="*/ 396875 h 382"/>
                  <a:gd name="T8" fmla="*/ 73025 w 106"/>
                  <a:gd name="T9" fmla="*/ 438150 h 382"/>
                  <a:gd name="T10" fmla="*/ 101600 w 106"/>
                  <a:gd name="T11" fmla="*/ 517525 h 382"/>
                  <a:gd name="T12" fmla="*/ 130175 w 106"/>
                  <a:gd name="T13" fmla="*/ 606425 h 382"/>
                  <a:gd name="T14" fmla="*/ 133350 w 106"/>
                  <a:gd name="T15" fmla="*/ 603250 h 382"/>
                  <a:gd name="T16" fmla="*/ 142875 w 106"/>
                  <a:gd name="T17" fmla="*/ 558800 h 382"/>
                  <a:gd name="T18" fmla="*/ 146050 w 106"/>
                  <a:gd name="T19" fmla="*/ 520700 h 382"/>
                  <a:gd name="T20" fmla="*/ 152400 w 106"/>
                  <a:gd name="T21" fmla="*/ 466725 h 382"/>
                  <a:gd name="T22" fmla="*/ 158750 w 106"/>
                  <a:gd name="T23" fmla="*/ 419100 h 382"/>
                  <a:gd name="T24" fmla="*/ 161925 w 106"/>
                  <a:gd name="T25" fmla="*/ 381000 h 382"/>
                  <a:gd name="T26" fmla="*/ 161925 w 106"/>
                  <a:gd name="T27" fmla="*/ 346075 h 382"/>
                  <a:gd name="T28" fmla="*/ 165100 w 106"/>
                  <a:gd name="T29" fmla="*/ 320675 h 382"/>
                  <a:gd name="T30" fmla="*/ 168275 w 106"/>
                  <a:gd name="T31" fmla="*/ 301625 h 382"/>
                  <a:gd name="T32" fmla="*/ 168275 w 106"/>
                  <a:gd name="T33" fmla="*/ 288925 h 382"/>
                  <a:gd name="T34" fmla="*/ 168275 w 106"/>
                  <a:gd name="T35" fmla="*/ 285750 h 382"/>
                  <a:gd name="T36" fmla="*/ 168275 w 106"/>
                  <a:gd name="T37" fmla="*/ 279400 h 382"/>
                  <a:gd name="T38" fmla="*/ 161925 w 106"/>
                  <a:gd name="T39" fmla="*/ 276225 h 382"/>
                  <a:gd name="T40" fmla="*/ 158750 w 106"/>
                  <a:gd name="T41" fmla="*/ 269875 h 382"/>
                  <a:gd name="T42" fmla="*/ 146050 w 106"/>
                  <a:gd name="T43" fmla="*/ 263525 h 382"/>
                  <a:gd name="T44" fmla="*/ 136525 w 106"/>
                  <a:gd name="T45" fmla="*/ 250825 h 382"/>
                  <a:gd name="T46" fmla="*/ 117475 w 106"/>
                  <a:gd name="T47" fmla="*/ 234950 h 382"/>
                  <a:gd name="T48" fmla="*/ 95250 w 106"/>
                  <a:gd name="T49" fmla="*/ 215900 h 382"/>
                  <a:gd name="T50" fmla="*/ 66675 w 106"/>
                  <a:gd name="T51" fmla="*/ 193675 h 382"/>
                  <a:gd name="T52" fmla="*/ 88900 w 106"/>
                  <a:gd name="T53" fmla="*/ 184150 h 382"/>
                  <a:gd name="T54" fmla="*/ 98425 w 106"/>
                  <a:gd name="T55" fmla="*/ 177800 h 382"/>
                  <a:gd name="T56" fmla="*/ 130175 w 106"/>
                  <a:gd name="T57" fmla="*/ 161925 h 382"/>
                  <a:gd name="T58" fmla="*/ 155575 w 106"/>
                  <a:gd name="T59" fmla="*/ 152400 h 382"/>
                  <a:gd name="T60" fmla="*/ 155575 w 106"/>
                  <a:gd name="T61" fmla="*/ 152400 h 382"/>
                  <a:gd name="T62" fmla="*/ 155575 w 106"/>
                  <a:gd name="T63" fmla="*/ 142875 h 382"/>
                  <a:gd name="T64" fmla="*/ 146050 w 106"/>
                  <a:gd name="T65" fmla="*/ 130175 h 382"/>
                  <a:gd name="T66" fmla="*/ 136525 w 106"/>
                  <a:gd name="T67" fmla="*/ 120650 h 382"/>
                  <a:gd name="T68" fmla="*/ 111125 w 106"/>
                  <a:gd name="T69" fmla="*/ 92075 h 382"/>
                  <a:gd name="T70" fmla="*/ 82550 w 106"/>
                  <a:gd name="T71" fmla="*/ 63500 h 382"/>
                  <a:gd name="T72" fmla="*/ 47625 w 106"/>
                  <a:gd name="T73" fmla="*/ 38100 h 382"/>
                  <a:gd name="T74" fmla="*/ 25400 w 106"/>
                  <a:gd name="T75" fmla="*/ 15875 h 382"/>
                  <a:gd name="T76" fmla="*/ 3175 w 106"/>
                  <a:gd name="T77" fmla="*/ 0 h 382"/>
                  <a:gd name="T78" fmla="*/ 0 w 106"/>
                  <a:gd name="T79" fmla="*/ 3175 h 382"/>
                  <a:gd name="T80" fmla="*/ 3175 w 106"/>
                  <a:gd name="T81" fmla="*/ 19050 h 382"/>
                  <a:gd name="T82" fmla="*/ 6350 w 106"/>
                  <a:gd name="T83" fmla="*/ 38100 h 382"/>
                  <a:gd name="T84" fmla="*/ 9525 w 106"/>
                  <a:gd name="T85" fmla="*/ 76200 h 382"/>
                  <a:gd name="T86" fmla="*/ 15875 w 106"/>
                  <a:gd name="T87" fmla="*/ 117475 h 382"/>
                  <a:gd name="T88" fmla="*/ 19050 w 106"/>
                  <a:gd name="T89" fmla="*/ 165100 h 382"/>
                  <a:gd name="T90" fmla="*/ 28575 w 106"/>
                  <a:gd name="T91" fmla="*/ 215900 h 382"/>
                  <a:gd name="T92" fmla="*/ 38100 w 106"/>
                  <a:gd name="T93" fmla="*/ 273050 h 382"/>
                  <a:gd name="T94" fmla="*/ 38100 w 106"/>
                  <a:gd name="T95" fmla="*/ 273050 h 382"/>
                  <a:gd name="T96" fmla="*/ 38100 w 106"/>
                  <a:gd name="T97" fmla="*/ 276225 h 382"/>
                  <a:gd name="T98" fmla="*/ 38100 w 106"/>
                  <a:gd name="T99" fmla="*/ 282575 h 38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06"/>
                  <a:gd name="T151" fmla="*/ 0 h 382"/>
                  <a:gd name="T152" fmla="*/ 106 w 106"/>
                  <a:gd name="T153" fmla="*/ 382 h 38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06" h="382">
                    <a:moveTo>
                      <a:pt x="24" y="178"/>
                    </a:moveTo>
                    <a:lnTo>
                      <a:pt x="24" y="180"/>
                    </a:lnTo>
                    <a:lnTo>
                      <a:pt x="34" y="226"/>
                    </a:lnTo>
                    <a:lnTo>
                      <a:pt x="40" y="250"/>
                    </a:lnTo>
                    <a:lnTo>
                      <a:pt x="46" y="276"/>
                    </a:lnTo>
                    <a:lnTo>
                      <a:pt x="64" y="326"/>
                    </a:lnTo>
                    <a:lnTo>
                      <a:pt x="82" y="382"/>
                    </a:lnTo>
                    <a:lnTo>
                      <a:pt x="84" y="380"/>
                    </a:lnTo>
                    <a:lnTo>
                      <a:pt x="90" y="352"/>
                    </a:lnTo>
                    <a:lnTo>
                      <a:pt x="92" y="328"/>
                    </a:lnTo>
                    <a:lnTo>
                      <a:pt x="96" y="294"/>
                    </a:lnTo>
                    <a:lnTo>
                      <a:pt x="100" y="264"/>
                    </a:lnTo>
                    <a:lnTo>
                      <a:pt x="102" y="240"/>
                    </a:lnTo>
                    <a:lnTo>
                      <a:pt x="102" y="218"/>
                    </a:lnTo>
                    <a:lnTo>
                      <a:pt x="104" y="202"/>
                    </a:lnTo>
                    <a:lnTo>
                      <a:pt x="106" y="190"/>
                    </a:lnTo>
                    <a:lnTo>
                      <a:pt x="106" y="182"/>
                    </a:lnTo>
                    <a:lnTo>
                      <a:pt x="106" y="180"/>
                    </a:lnTo>
                    <a:lnTo>
                      <a:pt x="106" y="176"/>
                    </a:lnTo>
                    <a:lnTo>
                      <a:pt x="102" y="174"/>
                    </a:lnTo>
                    <a:lnTo>
                      <a:pt x="100" y="170"/>
                    </a:lnTo>
                    <a:lnTo>
                      <a:pt x="92" y="166"/>
                    </a:lnTo>
                    <a:lnTo>
                      <a:pt x="86" y="158"/>
                    </a:lnTo>
                    <a:lnTo>
                      <a:pt x="74" y="148"/>
                    </a:lnTo>
                    <a:lnTo>
                      <a:pt x="60" y="136"/>
                    </a:lnTo>
                    <a:lnTo>
                      <a:pt x="42" y="122"/>
                    </a:lnTo>
                    <a:lnTo>
                      <a:pt x="56" y="116"/>
                    </a:lnTo>
                    <a:lnTo>
                      <a:pt x="62" y="112"/>
                    </a:lnTo>
                    <a:lnTo>
                      <a:pt x="82" y="102"/>
                    </a:lnTo>
                    <a:lnTo>
                      <a:pt x="98" y="96"/>
                    </a:lnTo>
                    <a:lnTo>
                      <a:pt x="98" y="90"/>
                    </a:lnTo>
                    <a:lnTo>
                      <a:pt x="92" y="82"/>
                    </a:lnTo>
                    <a:lnTo>
                      <a:pt x="86" y="76"/>
                    </a:lnTo>
                    <a:lnTo>
                      <a:pt x="70" y="58"/>
                    </a:lnTo>
                    <a:lnTo>
                      <a:pt x="52" y="40"/>
                    </a:lnTo>
                    <a:lnTo>
                      <a:pt x="30" y="24"/>
                    </a:lnTo>
                    <a:lnTo>
                      <a:pt x="16" y="1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12"/>
                    </a:lnTo>
                    <a:lnTo>
                      <a:pt x="4" y="24"/>
                    </a:lnTo>
                    <a:lnTo>
                      <a:pt x="6" y="48"/>
                    </a:lnTo>
                    <a:lnTo>
                      <a:pt x="10" y="74"/>
                    </a:lnTo>
                    <a:lnTo>
                      <a:pt x="12" y="104"/>
                    </a:lnTo>
                    <a:lnTo>
                      <a:pt x="18" y="136"/>
                    </a:lnTo>
                    <a:lnTo>
                      <a:pt x="24" y="172"/>
                    </a:lnTo>
                    <a:lnTo>
                      <a:pt x="24" y="174"/>
                    </a:lnTo>
                    <a:lnTo>
                      <a:pt x="24" y="17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  <p:sp>
            <p:nvSpPr>
              <p:cNvPr id="38" name="Freeform 68"/>
              <p:cNvSpPr>
                <a:spLocks/>
              </p:cNvSpPr>
              <p:nvPr/>
            </p:nvSpPr>
            <p:spPr bwMode="auto">
              <a:xfrm>
                <a:off x="1147127" y="2284742"/>
                <a:ext cx="194038" cy="736449"/>
              </a:xfrm>
              <a:custGeom>
                <a:avLst/>
                <a:gdLst/>
                <a:ahLst/>
                <a:cxnLst>
                  <a:cxn ang="0">
                    <a:pos x="30" y="62"/>
                  </a:cxn>
                  <a:cxn ang="0">
                    <a:pos x="70" y="96"/>
                  </a:cxn>
                  <a:cxn ang="0">
                    <a:pos x="92" y="120"/>
                  </a:cxn>
                  <a:cxn ang="0">
                    <a:pos x="98" y="134"/>
                  </a:cxn>
                  <a:cxn ang="0">
                    <a:pos x="82" y="140"/>
                  </a:cxn>
                  <a:cxn ang="0">
                    <a:pos x="56" y="154"/>
                  </a:cxn>
                  <a:cxn ang="0">
                    <a:pos x="60" y="174"/>
                  </a:cxn>
                  <a:cxn ang="0">
                    <a:pos x="86" y="196"/>
                  </a:cxn>
                  <a:cxn ang="0">
                    <a:pos x="100" y="208"/>
                  </a:cxn>
                  <a:cxn ang="0">
                    <a:pos x="106" y="214"/>
                  </a:cxn>
                  <a:cxn ang="0">
                    <a:pos x="106" y="220"/>
                  </a:cxn>
                  <a:cxn ang="0">
                    <a:pos x="104" y="240"/>
                  </a:cxn>
                  <a:cxn ang="0">
                    <a:pos x="102" y="278"/>
                  </a:cxn>
                  <a:cxn ang="0">
                    <a:pos x="96" y="332"/>
                  </a:cxn>
                  <a:cxn ang="0">
                    <a:pos x="90" y="390"/>
                  </a:cxn>
                  <a:cxn ang="0">
                    <a:pos x="82" y="420"/>
                  </a:cxn>
                  <a:cxn ang="0">
                    <a:pos x="84" y="424"/>
                  </a:cxn>
                  <a:cxn ang="0">
                    <a:pos x="98" y="440"/>
                  </a:cxn>
                  <a:cxn ang="0">
                    <a:pos x="112" y="354"/>
                  </a:cxn>
                  <a:cxn ang="0">
                    <a:pos x="118" y="292"/>
                  </a:cxn>
                  <a:cxn ang="0">
                    <a:pos x="122" y="246"/>
                  </a:cxn>
                  <a:cxn ang="0">
                    <a:pos x="124" y="218"/>
                  </a:cxn>
                  <a:cxn ang="0">
                    <a:pos x="124" y="208"/>
                  </a:cxn>
                  <a:cxn ang="0">
                    <a:pos x="122" y="200"/>
                  </a:cxn>
                  <a:cxn ang="0">
                    <a:pos x="112" y="192"/>
                  </a:cxn>
                  <a:cxn ang="0">
                    <a:pos x="104" y="184"/>
                  </a:cxn>
                  <a:cxn ang="0">
                    <a:pos x="84" y="166"/>
                  </a:cxn>
                  <a:cxn ang="0">
                    <a:pos x="68" y="150"/>
                  </a:cxn>
                  <a:cxn ang="0">
                    <a:pos x="90" y="142"/>
                  </a:cxn>
                  <a:cxn ang="0">
                    <a:pos x="106" y="138"/>
                  </a:cxn>
                  <a:cxn ang="0">
                    <a:pos x="114" y="128"/>
                  </a:cxn>
                  <a:cxn ang="0">
                    <a:pos x="120" y="118"/>
                  </a:cxn>
                  <a:cxn ang="0">
                    <a:pos x="104" y="100"/>
                  </a:cxn>
                  <a:cxn ang="0">
                    <a:pos x="74" y="72"/>
                  </a:cxn>
                  <a:cxn ang="0">
                    <a:pos x="32" y="34"/>
                  </a:cxn>
                  <a:cxn ang="0">
                    <a:pos x="8" y="10"/>
                  </a:cxn>
                  <a:cxn ang="0">
                    <a:pos x="0" y="16"/>
                  </a:cxn>
                  <a:cxn ang="0">
                    <a:pos x="0" y="40"/>
                  </a:cxn>
                  <a:cxn ang="0">
                    <a:pos x="16" y="48"/>
                  </a:cxn>
                </a:cxnLst>
                <a:rect l="0" t="0" r="r" b="b"/>
                <a:pathLst>
                  <a:path w="124" h="452">
                    <a:moveTo>
                      <a:pt x="16" y="48"/>
                    </a:moveTo>
                    <a:lnTo>
                      <a:pt x="30" y="62"/>
                    </a:lnTo>
                    <a:lnTo>
                      <a:pt x="52" y="78"/>
                    </a:lnTo>
                    <a:lnTo>
                      <a:pt x="70" y="96"/>
                    </a:lnTo>
                    <a:lnTo>
                      <a:pt x="86" y="114"/>
                    </a:lnTo>
                    <a:lnTo>
                      <a:pt x="92" y="120"/>
                    </a:lnTo>
                    <a:lnTo>
                      <a:pt x="98" y="128"/>
                    </a:lnTo>
                    <a:lnTo>
                      <a:pt x="98" y="134"/>
                    </a:lnTo>
                    <a:lnTo>
                      <a:pt x="98" y="134"/>
                    </a:lnTo>
                    <a:lnTo>
                      <a:pt x="82" y="140"/>
                    </a:lnTo>
                    <a:lnTo>
                      <a:pt x="62" y="150"/>
                    </a:lnTo>
                    <a:lnTo>
                      <a:pt x="56" y="154"/>
                    </a:lnTo>
                    <a:lnTo>
                      <a:pt x="42" y="160"/>
                    </a:lnTo>
                    <a:lnTo>
                      <a:pt x="60" y="174"/>
                    </a:lnTo>
                    <a:lnTo>
                      <a:pt x="74" y="186"/>
                    </a:lnTo>
                    <a:lnTo>
                      <a:pt x="86" y="196"/>
                    </a:lnTo>
                    <a:lnTo>
                      <a:pt x="92" y="204"/>
                    </a:lnTo>
                    <a:lnTo>
                      <a:pt x="100" y="208"/>
                    </a:lnTo>
                    <a:lnTo>
                      <a:pt x="102" y="212"/>
                    </a:lnTo>
                    <a:lnTo>
                      <a:pt x="106" y="214"/>
                    </a:lnTo>
                    <a:lnTo>
                      <a:pt x="106" y="218"/>
                    </a:lnTo>
                    <a:lnTo>
                      <a:pt x="106" y="220"/>
                    </a:lnTo>
                    <a:lnTo>
                      <a:pt x="106" y="228"/>
                    </a:lnTo>
                    <a:lnTo>
                      <a:pt x="104" y="240"/>
                    </a:lnTo>
                    <a:lnTo>
                      <a:pt x="102" y="256"/>
                    </a:lnTo>
                    <a:lnTo>
                      <a:pt x="102" y="278"/>
                    </a:lnTo>
                    <a:lnTo>
                      <a:pt x="100" y="302"/>
                    </a:lnTo>
                    <a:lnTo>
                      <a:pt x="96" y="332"/>
                    </a:lnTo>
                    <a:lnTo>
                      <a:pt x="92" y="366"/>
                    </a:lnTo>
                    <a:lnTo>
                      <a:pt x="90" y="390"/>
                    </a:lnTo>
                    <a:lnTo>
                      <a:pt x="84" y="418"/>
                    </a:lnTo>
                    <a:lnTo>
                      <a:pt x="82" y="420"/>
                    </a:lnTo>
                    <a:lnTo>
                      <a:pt x="84" y="424"/>
                    </a:lnTo>
                    <a:lnTo>
                      <a:pt x="84" y="424"/>
                    </a:lnTo>
                    <a:lnTo>
                      <a:pt x="96" y="452"/>
                    </a:lnTo>
                    <a:lnTo>
                      <a:pt x="98" y="440"/>
                    </a:lnTo>
                    <a:lnTo>
                      <a:pt x="106" y="394"/>
                    </a:lnTo>
                    <a:lnTo>
                      <a:pt x="112" y="354"/>
                    </a:lnTo>
                    <a:lnTo>
                      <a:pt x="116" y="320"/>
                    </a:lnTo>
                    <a:lnTo>
                      <a:pt x="118" y="292"/>
                    </a:lnTo>
                    <a:lnTo>
                      <a:pt x="120" y="266"/>
                    </a:lnTo>
                    <a:lnTo>
                      <a:pt x="122" y="246"/>
                    </a:lnTo>
                    <a:lnTo>
                      <a:pt x="124" y="228"/>
                    </a:lnTo>
                    <a:lnTo>
                      <a:pt x="124" y="218"/>
                    </a:lnTo>
                    <a:lnTo>
                      <a:pt x="124" y="210"/>
                    </a:lnTo>
                    <a:lnTo>
                      <a:pt x="124" y="208"/>
                    </a:lnTo>
                    <a:lnTo>
                      <a:pt x="124" y="204"/>
                    </a:lnTo>
                    <a:lnTo>
                      <a:pt x="122" y="200"/>
                    </a:lnTo>
                    <a:lnTo>
                      <a:pt x="118" y="196"/>
                    </a:lnTo>
                    <a:lnTo>
                      <a:pt x="112" y="192"/>
                    </a:lnTo>
                    <a:lnTo>
                      <a:pt x="108" y="188"/>
                    </a:lnTo>
                    <a:lnTo>
                      <a:pt x="104" y="184"/>
                    </a:lnTo>
                    <a:lnTo>
                      <a:pt x="96" y="178"/>
                    </a:lnTo>
                    <a:lnTo>
                      <a:pt x="84" y="166"/>
                    </a:lnTo>
                    <a:lnTo>
                      <a:pt x="68" y="156"/>
                    </a:lnTo>
                    <a:lnTo>
                      <a:pt x="68" y="150"/>
                    </a:lnTo>
                    <a:lnTo>
                      <a:pt x="80" y="144"/>
                    </a:lnTo>
                    <a:lnTo>
                      <a:pt x="90" y="142"/>
                    </a:lnTo>
                    <a:lnTo>
                      <a:pt x="98" y="138"/>
                    </a:lnTo>
                    <a:lnTo>
                      <a:pt x="106" y="138"/>
                    </a:lnTo>
                    <a:lnTo>
                      <a:pt x="100" y="134"/>
                    </a:lnTo>
                    <a:lnTo>
                      <a:pt x="114" y="128"/>
                    </a:lnTo>
                    <a:lnTo>
                      <a:pt x="124" y="128"/>
                    </a:lnTo>
                    <a:lnTo>
                      <a:pt x="120" y="118"/>
                    </a:lnTo>
                    <a:lnTo>
                      <a:pt x="112" y="110"/>
                    </a:lnTo>
                    <a:lnTo>
                      <a:pt x="104" y="100"/>
                    </a:lnTo>
                    <a:lnTo>
                      <a:pt x="96" y="92"/>
                    </a:lnTo>
                    <a:lnTo>
                      <a:pt x="74" y="72"/>
                    </a:lnTo>
                    <a:lnTo>
                      <a:pt x="48" y="50"/>
                    </a:lnTo>
                    <a:lnTo>
                      <a:pt x="32" y="34"/>
                    </a:lnTo>
                    <a:lnTo>
                      <a:pt x="18" y="20"/>
                    </a:lnTo>
                    <a:lnTo>
                      <a:pt x="8" y="10"/>
                    </a:lnTo>
                    <a:lnTo>
                      <a:pt x="0" y="0"/>
                    </a:lnTo>
                    <a:lnTo>
                      <a:pt x="0" y="1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38"/>
                    </a:lnTo>
                    <a:lnTo>
                      <a:pt x="16" y="4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  <p:sp>
            <p:nvSpPr>
              <p:cNvPr id="39" name="Freeform 69"/>
              <p:cNvSpPr>
                <a:spLocks/>
              </p:cNvSpPr>
              <p:nvPr/>
            </p:nvSpPr>
            <p:spPr bwMode="auto">
              <a:xfrm>
                <a:off x="1183738" y="2647922"/>
                <a:ext cx="252616" cy="702821"/>
              </a:xfrm>
              <a:custGeom>
                <a:avLst/>
                <a:gdLst>
                  <a:gd name="T0" fmla="*/ 158750 w 162"/>
                  <a:gd name="T1" fmla="*/ 514350 h 438"/>
                  <a:gd name="T2" fmla="*/ 155575 w 162"/>
                  <a:gd name="T3" fmla="*/ 539750 h 438"/>
                  <a:gd name="T4" fmla="*/ 152400 w 162"/>
                  <a:gd name="T5" fmla="*/ 555625 h 438"/>
                  <a:gd name="T6" fmla="*/ 139700 w 162"/>
                  <a:gd name="T7" fmla="*/ 581025 h 438"/>
                  <a:gd name="T8" fmla="*/ 152400 w 162"/>
                  <a:gd name="T9" fmla="*/ 555625 h 438"/>
                  <a:gd name="T10" fmla="*/ 155575 w 162"/>
                  <a:gd name="T11" fmla="*/ 539750 h 438"/>
                  <a:gd name="T12" fmla="*/ 158750 w 162"/>
                  <a:gd name="T13" fmla="*/ 514350 h 438"/>
                  <a:gd name="T14" fmla="*/ 158750 w 162"/>
                  <a:gd name="T15" fmla="*/ 473075 h 438"/>
                  <a:gd name="T16" fmla="*/ 95250 w 162"/>
                  <a:gd name="T17" fmla="*/ 327025 h 438"/>
                  <a:gd name="T18" fmla="*/ 92075 w 162"/>
                  <a:gd name="T19" fmla="*/ 320675 h 438"/>
                  <a:gd name="T20" fmla="*/ 34925 w 162"/>
                  <a:gd name="T21" fmla="*/ 152400 h 438"/>
                  <a:gd name="T22" fmla="*/ 15875 w 162"/>
                  <a:gd name="T23" fmla="*/ 73025 h 438"/>
                  <a:gd name="T24" fmla="*/ 0 w 162"/>
                  <a:gd name="T25" fmla="*/ 0 h 438"/>
                  <a:gd name="T26" fmla="*/ 9525 w 162"/>
                  <a:gd name="T27" fmla="*/ 85725 h 438"/>
                  <a:gd name="T28" fmla="*/ 15875 w 162"/>
                  <a:gd name="T29" fmla="*/ 171450 h 438"/>
                  <a:gd name="T30" fmla="*/ 31750 w 162"/>
                  <a:gd name="T31" fmla="*/ 273050 h 438"/>
                  <a:gd name="T32" fmla="*/ 41275 w 162"/>
                  <a:gd name="T33" fmla="*/ 320675 h 438"/>
                  <a:gd name="T34" fmla="*/ 53975 w 162"/>
                  <a:gd name="T35" fmla="*/ 374650 h 438"/>
                  <a:gd name="T36" fmla="*/ 57150 w 162"/>
                  <a:gd name="T37" fmla="*/ 381000 h 438"/>
                  <a:gd name="T38" fmla="*/ 60325 w 162"/>
                  <a:gd name="T39" fmla="*/ 409575 h 438"/>
                  <a:gd name="T40" fmla="*/ 73025 w 162"/>
                  <a:gd name="T41" fmla="*/ 460375 h 438"/>
                  <a:gd name="T42" fmla="*/ 88900 w 162"/>
                  <a:gd name="T43" fmla="*/ 511175 h 438"/>
                  <a:gd name="T44" fmla="*/ 104775 w 162"/>
                  <a:gd name="T45" fmla="*/ 549275 h 438"/>
                  <a:gd name="T46" fmla="*/ 114300 w 162"/>
                  <a:gd name="T47" fmla="*/ 577850 h 438"/>
                  <a:gd name="T48" fmla="*/ 127000 w 162"/>
                  <a:gd name="T49" fmla="*/ 600075 h 438"/>
                  <a:gd name="T50" fmla="*/ 136525 w 162"/>
                  <a:gd name="T51" fmla="*/ 615950 h 438"/>
                  <a:gd name="T52" fmla="*/ 76200 w 162"/>
                  <a:gd name="T53" fmla="*/ 574675 h 438"/>
                  <a:gd name="T54" fmla="*/ 76200 w 162"/>
                  <a:gd name="T55" fmla="*/ 577850 h 438"/>
                  <a:gd name="T56" fmla="*/ 79375 w 162"/>
                  <a:gd name="T57" fmla="*/ 609600 h 438"/>
                  <a:gd name="T58" fmla="*/ 73025 w 162"/>
                  <a:gd name="T59" fmla="*/ 641350 h 438"/>
                  <a:gd name="T60" fmla="*/ 60325 w 162"/>
                  <a:gd name="T61" fmla="*/ 695325 h 438"/>
                  <a:gd name="T62" fmla="*/ 107950 w 162"/>
                  <a:gd name="T63" fmla="*/ 688975 h 438"/>
                  <a:gd name="T64" fmla="*/ 206375 w 162"/>
                  <a:gd name="T65" fmla="*/ 676275 h 438"/>
                  <a:gd name="T66" fmla="*/ 225425 w 162"/>
                  <a:gd name="T67" fmla="*/ 669925 h 438"/>
                  <a:gd name="T68" fmla="*/ 254000 w 162"/>
                  <a:gd name="T69" fmla="*/ 666750 h 438"/>
                  <a:gd name="T70" fmla="*/ 222250 w 162"/>
                  <a:gd name="T71" fmla="*/ 596900 h 438"/>
                  <a:gd name="T72" fmla="*/ 187325 w 162"/>
                  <a:gd name="T73" fmla="*/ 527050 h 438"/>
                  <a:gd name="T74" fmla="*/ 158750 w 162"/>
                  <a:gd name="T75" fmla="*/ 495300 h 43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62"/>
                  <a:gd name="T115" fmla="*/ 0 h 438"/>
                  <a:gd name="T116" fmla="*/ 162 w 162"/>
                  <a:gd name="T117" fmla="*/ 438 h 43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62" h="438">
                    <a:moveTo>
                      <a:pt x="100" y="312"/>
                    </a:moveTo>
                    <a:lnTo>
                      <a:pt x="100" y="324"/>
                    </a:lnTo>
                    <a:lnTo>
                      <a:pt x="100" y="332"/>
                    </a:lnTo>
                    <a:lnTo>
                      <a:pt x="98" y="340"/>
                    </a:lnTo>
                    <a:lnTo>
                      <a:pt x="98" y="344"/>
                    </a:lnTo>
                    <a:lnTo>
                      <a:pt x="96" y="350"/>
                    </a:lnTo>
                    <a:lnTo>
                      <a:pt x="94" y="356"/>
                    </a:lnTo>
                    <a:lnTo>
                      <a:pt x="88" y="366"/>
                    </a:lnTo>
                    <a:lnTo>
                      <a:pt x="94" y="356"/>
                    </a:lnTo>
                    <a:lnTo>
                      <a:pt x="96" y="350"/>
                    </a:lnTo>
                    <a:lnTo>
                      <a:pt x="98" y="344"/>
                    </a:lnTo>
                    <a:lnTo>
                      <a:pt x="98" y="340"/>
                    </a:lnTo>
                    <a:lnTo>
                      <a:pt x="100" y="332"/>
                    </a:lnTo>
                    <a:lnTo>
                      <a:pt x="100" y="324"/>
                    </a:lnTo>
                    <a:lnTo>
                      <a:pt x="100" y="312"/>
                    </a:lnTo>
                    <a:lnTo>
                      <a:pt x="100" y="298"/>
                    </a:lnTo>
                    <a:lnTo>
                      <a:pt x="72" y="234"/>
                    </a:lnTo>
                    <a:lnTo>
                      <a:pt x="60" y="206"/>
                    </a:lnTo>
                    <a:lnTo>
                      <a:pt x="58" y="202"/>
                    </a:lnTo>
                    <a:lnTo>
                      <a:pt x="40" y="146"/>
                    </a:lnTo>
                    <a:lnTo>
                      <a:pt x="22" y="96"/>
                    </a:lnTo>
                    <a:lnTo>
                      <a:pt x="16" y="70"/>
                    </a:lnTo>
                    <a:lnTo>
                      <a:pt x="10" y="46"/>
                    </a:lnTo>
                    <a:lnTo>
                      <a:pt x="0" y="0"/>
                    </a:lnTo>
                    <a:lnTo>
                      <a:pt x="4" y="36"/>
                    </a:lnTo>
                    <a:lnTo>
                      <a:pt x="6" y="54"/>
                    </a:lnTo>
                    <a:lnTo>
                      <a:pt x="6" y="74"/>
                    </a:lnTo>
                    <a:lnTo>
                      <a:pt x="10" y="108"/>
                    </a:lnTo>
                    <a:lnTo>
                      <a:pt x="14" y="140"/>
                    </a:lnTo>
                    <a:lnTo>
                      <a:pt x="20" y="172"/>
                    </a:lnTo>
                    <a:lnTo>
                      <a:pt x="24" y="186"/>
                    </a:lnTo>
                    <a:lnTo>
                      <a:pt x="26" y="202"/>
                    </a:lnTo>
                    <a:lnTo>
                      <a:pt x="32" y="230"/>
                    </a:lnTo>
                    <a:lnTo>
                      <a:pt x="34" y="236"/>
                    </a:lnTo>
                    <a:lnTo>
                      <a:pt x="36" y="238"/>
                    </a:lnTo>
                    <a:lnTo>
                      <a:pt x="36" y="240"/>
                    </a:lnTo>
                    <a:lnTo>
                      <a:pt x="36" y="244"/>
                    </a:lnTo>
                    <a:lnTo>
                      <a:pt x="38" y="258"/>
                    </a:lnTo>
                    <a:lnTo>
                      <a:pt x="44" y="286"/>
                    </a:lnTo>
                    <a:lnTo>
                      <a:pt x="46" y="290"/>
                    </a:lnTo>
                    <a:lnTo>
                      <a:pt x="52" y="306"/>
                    </a:lnTo>
                    <a:lnTo>
                      <a:pt x="56" y="322"/>
                    </a:lnTo>
                    <a:lnTo>
                      <a:pt x="62" y="334"/>
                    </a:lnTo>
                    <a:lnTo>
                      <a:pt x="66" y="346"/>
                    </a:lnTo>
                    <a:lnTo>
                      <a:pt x="70" y="356"/>
                    </a:lnTo>
                    <a:lnTo>
                      <a:pt x="72" y="364"/>
                    </a:lnTo>
                    <a:lnTo>
                      <a:pt x="76" y="372"/>
                    </a:lnTo>
                    <a:lnTo>
                      <a:pt x="80" y="378"/>
                    </a:lnTo>
                    <a:lnTo>
                      <a:pt x="84" y="384"/>
                    </a:lnTo>
                    <a:lnTo>
                      <a:pt x="86" y="388"/>
                    </a:lnTo>
                    <a:lnTo>
                      <a:pt x="66" y="374"/>
                    </a:lnTo>
                    <a:lnTo>
                      <a:pt x="48" y="362"/>
                    </a:lnTo>
                    <a:lnTo>
                      <a:pt x="48" y="364"/>
                    </a:lnTo>
                    <a:lnTo>
                      <a:pt x="50" y="380"/>
                    </a:lnTo>
                    <a:lnTo>
                      <a:pt x="50" y="384"/>
                    </a:lnTo>
                    <a:lnTo>
                      <a:pt x="50" y="392"/>
                    </a:lnTo>
                    <a:lnTo>
                      <a:pt x="46" y="404"/>
                    </a:lnTo>
                    <a:lnTo>
                      <a:pt x="44" y="418"/>
                    </a:lnTo>
                    <a:lnTo>
                      <a:pt x="38" y="438"/>
                    </a:lnTo>
                    <a:lnTo>
                      <a:pt x="54" y="436"/>
                    </a:lnTo>
                    <a:lnTo>
                      <a:pt x="68" y="434"/>
                    </a:lnTo>
                    <a:lnTo>
                      <a:pt x="98" y="430"/>
                    </a:lnTo>
                    <a:lnTo>
                      <a:pt x="130" y="426"/>
                    </a:lnTo>
                    <a:lnTo>
                      <a:pt x="138" y="422"/>
                    </a:lnTo>
                    <a:lnTo>
                      <a:pt x="142" y="422"/>
                    </a:lnTo>
                    <a:lnTo>
                      <a:pt x="144" y="422"/>
                    </a:lnTo>
                    <a:lnTo>
                      <a:pt x="160" y="420"/>
                    </a:lnTo>
                    <a:lnTo>
                      <a:pt x="162" y="418"/>
                    </a:lnTo>
                    <a:lnTo>
                      <a:pt x="140" y="376"/>
                    </a:lnTo>
                    <a:lnTo>
                      <a:pt x="118" y="334"/>
                    </a:lnTo>
                    <a:lnTo>
                      <a:pt x="118" y="332"/>
                    </a:lnTo>
                    <a:lnTo>
                      <a:pt x="100" y="298"/>
                    </a:lnTo>
                    <a:lnTo>
                      <a:pt x="100" y="312"/>
                    </a:lnTo>
                    <a:close/>
                  </a:path>
                </a:pathLst>
              </a:custGeom>
              <a:solidFill>
                <a:srgbClr val="CD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  <p:sp>
            <p:nvSpPr>
              <p:cNvPr id="40" name="Freeform 70"/>
              <p:cNvSpPr>
                <a:spLocks/>
              </p:cNvSpPr>
              <p:nvPr/>
            </p:nvSpPr>
            <p:spPr bwMode="auto">
              <a:xfrm>
                <a:off x="689486" y="2388989"/>
                <a:ext cx="237974" cy="904586"/>
              </a:xfrm>
              <a:custGeom>
                <a:avLst/>
                <a:gdLst>
                  <a:gd name="T0" fmla="*/ 184150 w 148"/>
                  <a:gd name="T1" fmla="*/ 438150 h 558"/>
                  <a:gd name="T2" fmla="*/ 161925 w 148"/>
                  <a:gd name="T3" fmla="*/ 190500 h 558"/>
                  <a:gd name="T4" fmla="*/ 231775 w 148"/>
                  <a:gd name="T5" fmla="*/ 50800 h 558"/>
                  <a:gd name="T6" fmla="*/ 234950 w 148"/>
                  <a:gd name="T7" fmla="*/ 31750 h 558"/>
                  <a:gd name="T8" fmla="*/ 219075 w 148"/>
                  <a:gd name="T9" fmla="*/ 0 h 558"/>
                  <a:gd name="T10" fmla="*/ 209550 w 148"/>
                  <a:gd name="T11" fmla="*/ 6350 h 558"/>
                  <a:gd name="T12" fmla="*/ 206375 w 148"/>
                  <a:gd name="T13" fmla="*/ 15875 h 558"/>
                  <a:gd name="T14" fmla="*/ 104775 w 148"/>
                  <a:gd name="T15" fmla="*/ 285750 h 558"/>
                  <a:gd name="T16" fmla="*/ 79375 w 148"/>
                  <a:gd name="T17" fmla="*/ 520700 h 558"/>
                  <a:gd name="T18" fmla="*/ 0 w 148"/>
                  <a:gd name="T19" fmla="*/ 885825 h 558"/>
                  <a:gd name="T20" fmla="*/ 117475 w 148"/>
                  <a:gd name="T21" fmla="*/ 606425 h 558"/>
                  <a:gd name="T22" fmla="*/ 184150 w 148"/>
                  <a:gd name="T23" fmla="*/ 438150 h 5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558"/>
                  <a:gd name="T38" fmla="*/ 148 w 148"/>
                  <a:gd name="T39" fmla="*/ 558 h 55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558">
                    <a:moveTo>
                      <a:pt x="116" y="276"/>
                    </a:moveTo>
                    <a:lnTo>
                      <a:pt x="102" y="120"/>
                    </a:lnTo>
                    <a:lnTo>
                      <a:pt x="146" y="32"/>
                    </a:lnTo>
                    <a:lnTo>
                      <a:pt x="148" y="20"/>
                    </a:lnTo>
                    <a:lnTo>
                      <a:pt x="138" y="0"/>
                    </a:lnTo>
                    <a:lnTo>
                      <a:pt x="132" y="4"/>
                    </a:lnTo>
                    <a:lnTo>
                      <a:pt x="130" y="10"/>
                    </a:lnTo>
                    <a:lnTo>
                      <a:pt x="66" y="180"/>
                    </a:lnTo>
                    <a:lnTo>
                      <a:pt x="50" y="328"/>
                    </a:lnTo>
                    <a:lnTo>
                      <a:pt x="0" y="558"/>
                    </a:lnTo>
                    <a:lnTo>
                      <a:pt x="74" y="382"/>
                    </a:lnTo>
                    <a:lnTo>
                      <a:pt x="116" y="276"/>
                    </a:lnTo>
                    <a:close/>
                  </a:path>
                </a:pathLst>
              </a:custGeom>
              <a:solidFill>
                <a:schemeClr val="accent1"/>
              </a:solidFill>
              <a:ln w="8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  <p:sp>
            <p:nvSpPr>
              <p:cNvPr id="41" name="Freeform 71"/>
              <p:cNvSpPr>
                <a:spLocks/>
              </p:cNvSpPr>
              <p:nvPr/>
            </p:nvSpPr>
            <p:spPr bwMode="auto">
              <a:xfrm>
                <a:off x="1040953" y="3125436"/>
                <a:ext cx="62240" cy="225307"/>
              </a:xfrm>
              <a:custGeom>
                <a:avLst/>
                <a:gdLst>
                  <a:gd name="T0" fmla="*/ 50800 w 38"/>
                  <a:gd name="T1" fmla="*/ 161925 h 140"/>
                  <a:gd name="T2" fmla="*/ 31750 w 38"/>
                  <a:gd name="T3" fmla="*/ 92075 h 140"/>
                  <a:gd name="T4" fmla="*/ 28575 w 38"/>
                  <a:gd name="T5" fmla="*/ 73025 h 140"/>
                  <a:gd name="T6" fmla="*/ 25400 w 38"/>
                  <a:gd name="T7" fmla="*/ 50800 h 140"/>
                  <a:gd name="T8" fmla="*/ 22225 w 38"/>
                  <a:gd name="T9" fmla="*/ 28575 h 140"/>
                  <a:gd name="T10" fmla="*/ 19050 w 38"/>
                  <a:gd name="T11" fmla="*/ 0 h 140"/>
                  <a:gd name="T12" fmla="*/ 12700 w 38"/>
                  <a:gd name="T13" fmla="*/ 0 h 140"/>
                  <a:gd name="T14" fmla="*/ 12700 w 38"/>
                  <a:gd name="T15" fmla="*/ 15875 h 140"/>
                  <a:gd name="T16" fmla="*/ 12700 w 38"/>
                  <a:gd name="T17" fmla="*/ 34925 h 140"/>
                  <a:gd name="T18" fmla="*/ 12700 w 38"/>
                  <a:gd name="T19" fmla="*/ 53975 h 140"/>
                  <a:gd name="T20" fmla="*/ 9525 w 38"/>
                  <a:gd name="T21" fmla="*/ 79375 h 140"/>
                  <a:gd name="T22" fmla="*/ 9525 w 38"/>
                  <a:gd name="T23" fmla="*/ 104775 h 140"/>
                  <a:gd name="T24" fmla="*/ 6350 w 38"/>
                  <a:gd name="T25" fmla="*/ 136525 h 140"/>
                  <a:gd name="T26" fmla="*/ 6350 w 38"/>
                  <a:gd name="T27" fmla="*/ 168275 h 140"/>
                  <a:gd name="T28" fmla="*/ 3175 w 38"/>
                  <a:gd name="T29" fmla="*/ 206375 h 140"/>
                  <a:gd name="T30" fmla="*/ 0 w 38"/>
                  <a:gd name="T31" fmla="*/ 215900 h 140"/>
                  <a:gd name="T32" fmla="*/ 60325 w 38"/>
                  <a:gd name="T33" fmla="*/ 222250 h 140"/>
                  <a:gd name="T34" fmla="*/ 57150 w 38"/>
                  <a:gd name="T35" fmla="*/ 190500 h 140"/>
                  <a:gd name="T36" fmla="*/ 50800 w 38"/>
                  <a:gd name="T37" fmla="*/ 161925 h 14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8"/>
                  <a:gd name="T58" fmla="*/ 0 h 140"/>
                  <a:gd name="T59" fmla="*/ 38 w 38"/>
                  <a:gd name="T60" fmla="*/ 140 h 14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8" h="140">
                    <a:moveTo>
                      <a:pt x="32" y="102"/>
                    </a:moveTo>
                    <a:lnTo>
                      <a:pt x="20" y="58"/>
                    </a:lnTo>
                    <a:lnTo>
                      <a:pt x="18" y="46"/>
                    </a:lnTo>
                    <a:lnTo>
                      <a:pt x="16" y="32"/>
                    </a:lnTo>
                    <a:lnTo>
                      <a:pt x="14" y="18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10"/>
                    </a:lnTo>
                    <a:lnTo>
                      <a:pt x="8" y="22"/>
                    </a:lnTo>
                    <a:lnTo>
                      <a:pt x="8" y="34"/>
                    </a:lnTo>
                    <a:lnTo>
                      <a:pt x="6" y="50"/>
                    </a:lnTo>
                    <a:lnTo>
                      <a:pt x="6" y="66"/>
                    </a:lnTo>
                    <a:lnTo>
                      <a:pt x="4" y="86"/>
                    </a:lnTo>
                    <a:lnTo>
                      <a:pt x="4" y="106"/>
                    </a:lnTo>
                    <a:lnTo>
                      <a:pt x="2" y="130"/>
                    </a:lnTo>
                    <a:lnTo>
                      <a:pt x="0" y="136"/>
                    </a:lnTo>
                    <a:lnTo>
                      <a:pt x="38" y="140"/>
                    </a:lnTo>
                    <a:lnTo>
                      <a:pt x="36" y="120"/>
                    </a:lnTo>
                    <a:lnTo>
                      <a:pt x="32" y="102"/>
                    </a:lnTo>
                    <a:close/>
                  </a:path>
                </a:pathLst>
              </a:custGeom>
              <a:solidFill>
                <a:srgbClr val="CDCC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Freeform 72"/>
              <p:cNvSpPr>
                <a:spLocks/>
              </p:cNvSpPr>
              <p:nvPr/>
            </p:nvSpPr>
            <p:spPr bwMode="auto">
              <a:xfrm>
                <a:off x="645553" y="3011101"/>
                <a:ext cx="219667" cy="850784"/>
              </a:xfrm>
              <a:custGeom>
                <a:avLst/>
                <a:gdLst>
                  <a:gd name="T0" fmla="*/ 209550 w 140"/>
                  <a:gd name="T1" fmla="*/ 358775 h 532"/>
                  <a:gd name="T2" fmla="*/ 222250 w 140"/>
                  <a:gd name="T3" fmla="*/ 282575 h 532"/>
                  <a:gd name="T4" fmla="*/ 174625 w 140"/>
                  <a:gd name="T5" fmla="*/ 260350 h 532"/>
                  <a:gd name="T6" fmla="*/ 171450 w 140"/>
                  <a:gd name="T7" fmla="*/ 257175 h 532"/>
                  <a:gd name="T8" fmla="*/ 165100 w 140"/>
                  <a:gd name="T9" fmla="*/ 0 h 532"/>
                  <a:gd name="T10" fmla="*/ 47625 w 140"/>
                  <a:gd name="T11" fmla="*/ 279400 h 532"/>
                  <a:gd name="T12" fmla="*/ 22225 w 140"/>
                  <a:gd name="T13" fmla="*/ 358775 h 532"/>
                  <a:gd name="T14" fmla="*/ 22225 w 140"/>
                  <a:gd name="T15" fmla="*/ 361950 h 532"/>
                  <a:gd name="T16" fmla="*/ 15875 w 140"/>
                  <a:gd name="T17" fmla="*/ 406400 h 532"/>
                  <a:gd name="T18" fmla="*/ 6350 w 140"/>
                  <a:gd name="T19" fmla="*/ 511175 h 532"/>
                  <a:gd name="T20" fmla="*/ 0 w 140"/>
                  <a:gd name="T21" fmla="*/ 577850 h 532"/>
                  <a:gd name="T22" fmla="*/ 3175 w 140"/>
                  <a:gd name="T23" fmla="*/ 577850 h 532"/>
                  <a:gd name="T24" fmla="*/ 6350 w 140"/>
                  <a:gd name="T25" fmla="*/ 844550 h 532"/>
                  <a:gd name="T26" fmla="*/ 123825 w 140"/>
                  <a:gd name="T27" fmla="*/ 339725 h 532"/>
                  <a:gd name="T28" fmla="*/ 209550 w 140"/>
                  <a:gd name="T29" fmla="*/ 358775 h 5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0"/>
                  <a:gd name="T46" fmla="*/ 0 h 532"/>
                  <a:gd name="T47" fmla="*/ 140 w 140"/>
                  <a:gd name="T48" fmla="*/ 532 h 5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0" h="532">
                    <a:moveTo>
                      <a:pt x="132" y="226"/>
                    </a:moveTo>
                    <a:lnTo>
                      <a:pt x="140" y="178"/>
                    </a:lnTo>
                    <a:lnTo>
                      <a:pt x="110" y="164"/>
                    </a:lnTo>
                    <a:lnTo>
                      <a:pt x="108" y="162"/>
                    </a:lnTo>
                    <a:lnTo>
                      <a:pt x="104" y="0"/>
                    </a:lnTo>
                    <a:lnTo>
                      <a:pt x="30" y="176"/>
                    </a:lnTo>
                    <a:lnTo>
                      <a:pt x="14" y="226"/>
                    </a:lnTo>
                    <a:lnTo>
                      <a:pt x="14" y="228"/>
                    </a:lnTo>
                    <a:lnTo>
                      <a:pt x="10" y="256"/>
                    </a:lnTo>
                    <a:lnTo>
                      <a:pt x="4" y="322"/>
                    </a:lnTo>
                    <a:lnTo>
                      <a:pt x="0" y="364"/>
                    </a:lnTo>
                    <a:lnTo>
                      <a:pt x="2" y="364"/>
                    </a:lnTo>
                    <a:lnTo>
                      <a:pt x="4" y="532"/>
                    </a:lnTo>
                    <a:lnTo>
                      <a:pt x="78" y="214"/>
                    </a:lnTo>
                    <a:lnTo>
                      <a:pt x="132" y="226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Freeform 73"/>
              <p:cNvSpPr>
                <a:spLocks/>
              </p:cNvSpPr>
              <p:nvPr/>
            </p:nvSpPr>
            <p:spPr bwMode="auto">
              <a:xfrm>
                <a:off x="601620" y="3293575"/>
                <a:ext cx="538185" cy="1607407"/>
              </a:xfrm>
              <a:custGeom>
                <a:avLst/>
                <a:gdLst>
                  <a:gd name="T0" fmla="*/ 79375 w 336"/>
                  <a:gd name="T1" fmla="*/ 1562100 h 1014"/>
                  <a:gd name="T2" fmla="*/ 127000 w 336"/>
                  <a:gd name="T3" fmla="*/ 1463675 h 1014"/>
                  <a:gd name="T4" fmla="*/ 136525 w 336"/>
                  <a:gd name="T5" fmla="*/ 1143000 h 1014"/>
                  <a:gd name="T6" fmla="*/ 120650 w 336"/>
                  <a:gd name="T7" fmla="*/ 1092200 h 1014"/>
                  <a:gd name="T8" fmla="*/ 158750 w 336"/>
                  <a:gd name="T9" fmla="*/ 1012825 h 1014"/>
                  <a:gd name="T10" fmla="*/ 215900 w 336"/>
                  <a:gd name="T11" fmla="*/ 555625 h 1014"/>
                  <a:gd name="T12" fmla="*/ 279400 w 336"/>
                  <a:gd name="T13" fmla="*/ 530225 h 1014"/>
                  <a:gd name="T14" fmla="*/ 206375 w 336"/>
                  <a:gd name="T15" fmla="*/ 447675 h 1014"/>
                  <a:gd name="T16" fmla="*/ 314325 w 336"/>
                  <a:gd name="T17" fmla="*/ 447675 h 1014"/>
                  <a:gd name="T18" fmla="*/ 238125 w 336"/>
                  <a:gd name="T19" fmla="*/ 346075 h 1014"/>
                  <a:gd name="T20" fmla="*/ 304800 w 336"/>
                  <a:gd name="T21" fmla="*/ 95250 h 1014"/>
                  <a:gd name="T22" fmla="*/ 403225 w 336"/>
                  <a:gd name="T23" fmla="*/ 311150 h 1014"/>
                  <a:gd name="T24" fmla="*/ 403225 w 336"/>
                  <a:gd name="T25" fmla="*/ 142875 h 1014"/>
                  <a:gd name="T26" fmla="*/ 390525 w 336"/>
                  <a:gd name="T27" fmla="*/ 136525 h 1014"/>
                  <a:gd name="T28" fmla="*/ 374650 w 336"/>
                  <a:gd name="T29" fmla="*/ 133350 h 1014"/>
                  <a:gd name="T30" fmla="*/ 377825 w 336"/>
                  <a:gd name="T31" fmla="*/ 53975 h 1014"/>
                  <a:gd name="T32" fmla="*/ 396875 w 336"/>
                  <a:gd name="T33" fmla="*/ 57150 h 1014"/>
                  <a:gd name="T34" fmla="*/ 400050 w 336"/>
                  <a:gd name="T35" fmla="*/ 57150 h 1014"/>
                  <a:gd name="T36" fmla="*/ 403225 w 336"/>
                  <a:gd name="T37" fmla="*/ 60325 h 1014"/>
                  <a:gd name="T38" fmla="*/ 409575 w 336"/>
                  <a:gd name="T39" fmla="*/ 63500 h 1014"/>
                  <a:gd name="T40" fmla="*/ 419100 w 336"/>
                  <a:gd name="T41" fmla="*/ 63500 h 1014"/>
                  <a:gd name="T42" fmla="*/ 425450 w 336"/>
                  <a:gd name="T43" fmla="*/ 63500 h 1014"/>
                  <a:gd name="T44" fmla="*/ 428625 w 336"/>
                  <a:gd name="T45" fmla="*/ 63500 h 1014"/>
                  <a:gd name="T46" fmla="*/ 447675 w 336"/>
                  <a:gd name="T47" fmla="*/ 66675 h 1014"/>
                  <a:gd name="T48" fmla="*/ 466725 w 336"/>
                  <a:gd name="T49" fmla="*/ 66675 h 1014"/>
                  <a:gd name="T50" fmla="*/ 488950 w 336"/>
                  <a:gd name="T51" fmla="*/ 69850 h 1014"/>
                  <a:gd name="T52" fmla="*/ 533400 w 336"/>
                  <a:gd name="T53" fmla="*/ 69850 h 1014"/>
                  <a:gd name="T54" fmla="*/ 533400 w 336"/>
                  <a:gd name="T55" fmla="*/ 53975 h 1014"/>
                  <a:gd name="T56" fmla="*/ 501650 w 336"/>
                  <a:gd name="T57" fmla="*/ 53975 h 1014"/>
                  <a:gd name="T58" fmla="*/ 441325 w 336"/>
                  <a:gd name="T59" fmla="*/ 47625 h 1014"/>
                  <a:gd name="T60" fmla="*/ 431800 w 336"/>
                  <a:gd name="T61" fmla="*/ 44450 h 1014"/>
                  <a:gd name="T62" fmla="*/ 422275 w 336"/>
                  <a:gd name="T63" fmla="*/ 44450 h 1014"/>
                  <a:gd name="T64" fmla="*/ 403225 w 336"/>
                  <a:gd name="T65" fmla="*/ 41275 h 1014"/>
                  <a:gd name="T66" fmla="*/ 361950 w 336"/>
                  <a:gd name="T67" fmla="*/ 31750 h 1014"/>
                  <a:gd name="T68" fmla="*/ 323850 w 336"/>
                  <a:gd name="T69" fmla="*/ 22225 h 1014"/>
                  <a:gd name="T70" fmla="*/ 307975 w 336"/>
                  <a:gd name="T71" fmla="*/ 15875 h 1014"/>
                  <a:gd name="T72" fmla="*/ 285750 w 336"/>
                  <a:gd name="T73" fmla="*/ 9525 h 1014"/>
                  <a:gd name="T74" fmla="*/ 260350 w 336"/>
                  <a:gd name="T75" fmla="*/ 0 h 1014"/>
                  <a:gd name="T76" fmla="*/ 247650 w 336"/>
                  <a:gd name="T77" fmla="*/ 76200 h 1014"/>
                  <a:gd name="T78" fmla="*/ 161925 w 336"/>
                  <a:gd name="T79" fmla="*/ 57150 h 1014"/>
                  <a:gd name="T80" fmla="*/ 44450 w 336"/>
                  <a:gd name="T81" fmla="*/ 561975 h 1014"/>
                  <a:gd name="T82" fmla="*/ 47625 w 336"/>
                  <a:gd name="T83" fmla="*/ 736600 h 1014"/>
                  <a:gd name="T84" fmla="*/ 0 w 336"/>
                  <a:gd name="T85" fmla="*/ 1466850 h 1014"/>
                  <a:gd name="T86" fmla="*/ 12700 w 336"/>
                  <a:gd name="T87" fmla="*/ 1549400 h 1014"/>
                  <a:gd name="T88" fmla="*/ 3175 w 336"/>
                  <a:gd name="T89" fmla="*/ 1577975 h 1014"/>
                  <a:gd name="T90" fmla="*/ 117475 w 336"/>
                  <a:gd name="T91" fmla="*/ 1609725 h 1014"/>
                  <a:gd name="T92" fmla="*/ 79375 w 336"/>
                  <a:gd name="T93" fmla="*/ 1562100 h 10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36"/>
                  <a:gd name="T142" fmla="*/ 0 h 1014"/>
                  <a:gd name="T143" fmla="*/ 336 w 336"/>
                  <a:gd name="T144" fmla="*/ 1014 h 101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36" h="1014">
                    <a:moveTo>
                      <a:pt x="50" y="984"/>
                    </a:moveTo>
                    <a:lnTo>
                      <a:pt x="80" y="922"/>
                    </a:lnTo>
                    <a:lnTo>
                      <a:pt x="86" y="720"/>
                    </a:lnTo>
                    <a:lnTo>
                      <a:pt x="76" y="688"/>
                    </a:lnTo>
                    <a:lnTo>
                      <a:pt x="100" y="638"/>
                    </a:lnTo>
                    <a:lnTo>
                      <a:pt x="136" y="350"/>
                    </a:lnTo>
                    <a:lnTo>
                      <a:pt x="176" y="334"/>
                    </a:lnTo>
                    <a:lnTo>
                      <a:pt x="130" y="282"/>
                    </a:lnTo>
                    <a:lnTo>
                      <a:pt x="198" y="282"/>
                    </a:lnTo>
                    <a:lnTo>
                      <a:pt x="150" y="218"/>
                    </a:lnTo>
                    <a:lnTo>
                      <a:pt x="192" y="60"/>
                    </a:lnTo>
                    <a:lnTo>
                      <a:pt x="254" y="196"/>
                    </a:lnTo>
                    <a:lnTo>
                      <a:pt x="254" y="90"/>
                    </a:lnTo>
                    <a:lnTo>
                      <a:pt x="246" y="86"/>
                    </a:lnTo>
                    <a:lnTo>
                      <a:pt x="236" y="84"/>
                    </a:lnTo>
                    <a:lnTo>
                      <a:pt x="238" y="34"/>
                    </a:lnTo>
                    <a:lnTo>
                      <a:pt x="250" y="36"/>
                    </a:lnTo>
                    <a:lnTo>
                      <a:pt x="252" y="36"/>
                    </a:lnTo>
                    <a:lnTo>
                      <a:pt x="254" y="38"/>
                    </a:lnTo>
                    <a:lnTo>
                      <a:pt x="258" y="40"/>
                    </a:lnTo>
                    <a:lnTo>
                      <a:pt x="264" y="40"/>
                    </a:lnTo>
                    <a:lnTo>
                      <a:pt x="268" y="40"/>
                    </a:lnTo>
                    <a:lnTo>
                      <a:pt x="270" y="40"/>
                    </a:lnTo>
                    <a:lnTo>
                      <a:pt x="282" y="42"/>
                    </a:lnTo>
                    <a:lnTo>
                      <a:pt x="294" y="42"/>
                    </a:lnTo>
                    <a:lnTo>
                      <a:pt x="308" y="44"/>
                    </a:lnTo>
                    <a:lnTo>
                      <a:pt x="336" y="44"/>
                    </a:lnTo>
                    <a:lnTo>
                      <a:pt x="336" y="34"/>
                    </a:lnTo>
                    <a:lnTo>
                      <a:pt x="316" y="34"/>
                    </a:lnTo>
                    <a:lnTo>
                      <a:pt x="278" y="30"/>
                    </a:lnTo>
                    <a:lnTo>
                      <a:pt x="272" y="28"/>
                    </a:lnTo>
                    <a:lnTo>
                      <a:pt x="266" y="28"/>
                    </a:lnTo>
                    <a:lnTo>
                      <a:pt x="254" y="26"/>
                    </a:lnTo>
                    <a:lnTo>
                      <a:pt x="228" y="20"/>
                    </a:lnTo>
                    <a:lnTo>
                      <a:pt x="204" y="14"/>
                    </a:lnTo>
                    <a:lnTo>
                      <a:pt x="194" y="10"/>
                    </a:lnTo>
                    <a:lnTo>
                      <a:pt x="180" y="6"/>
                    </a:lnTo>
                    <a:lnTo>
                      <a:pt x="164" y="0"/>
                    </a:lnTo>
                    <a:lnTo>
                      <a:pt x="156" y="48"/>
                    </a:lnTo>
                    <a:lnTo>
                      <a:pt x="102" y="36"/>
                    </a:lnTo>
                    <a:lnTo>
                      <a:pt x="28" y="354"/>
                    </a:lnTo>
                    <a:lnTo>
                      <a:pt x="30" y="464"/>
                    </a:lnTo>
                    <a:lnTo>
                      <a:pt x="0" y="924"/>
                    </a:lnTo>
                    <a:lnTo>
                      <a:pt x="8" y="976"/>
                    </a:lnTo>
                    <a:lnTo>
                      <a:pt x="2" y="994"/>
                    </a:lnTo>
                    <a:lnTo>
                      <a:pt x="74" y="1014"/>
                    </a:lnTo>
                    <a:lnTo>
                      <a:pt x="50" y="984"/>
                    </a:lnTo>
                    <a:close/>
                  </a:path>
                </a:pathLst>
              </a:custGeom>
              <a:solidFill>
                <a:schemeClr val="accent1"/>
              </a:solidFill>
              <a:ln w="8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  <p:sp>
            <p:nvSpPr>
              <p:cNvPr id="44" name="Freeform 74"/>
              <p:cNvSpPr>
                <a:spLocks/>
              </p:cNvSpPr>
              <p:nvPr/>
            </p:nvSpPr>
            <p:spPr bwMode="auto">
              <a:xfrm>
                <a:off x="1103194" y="3458352"/>
                <a:ext cx="845717" cy="1614133"/>
              </a:xfrm>
              <a:custGeom>
                <a:avLst/>
                <a:gdLst>
                  <a:gd name="T0" fmla="*/ 685800 w 530"/>
                  <a:gd name="T1" fmla="*/ 1482725 h 1018"/>
                  <a:gd name="T2" fmla="*/ 695325 w 530"/>
                  <a:gd name="T3" fmla="*/ 1393825 h 1018"/>
                  <a:gd name="T4" fmla="*/ 615950 w 530"/>
                  <a:gd name="T5" fmla="*/ 1403350 h 1018"/>
                  <a:gd name="T6" fmla="*/ 647700 w 530"/>
                  <a:gd name="T7" fmla="*/ 1314450 h 1018"/>
                  <a:gd name="T8" fmla="*/ 520700 w 530"/>
                  <a:gd name="T9" fmla="*/ 1060450 h 1018"/>
                  <a:gd name="T10" fmla="*/ 390525 w 530"/>
                  <a:gd name="T11" fmla="*/ 974725 h 1018"/>
                  <a:gd name="T12" fmla="*/ 400050 w 530"/>
                  <a:gd name="T13" fmla="*/ 885825 h 1018"/>
                  <a:gd name="T14" fmla="*/ 206375 w 530"/>
                  <a:gd name="T15" fmla="*/ 396875 h 1018"/>
                  <a:gd name="T16" fmla="*/ 149225 w 530"/>
                  <a:gd name="T17" fmla="*/ 358775 h 1018"/>
                  <a:gd name="T18" fmla="*/ 225425 w 530"/>
                  <a:gd name="T19" fmla="*/ 279400 h 1018"/>
                  <a:gd name="T20" fmla="*/ 85725 w 530"/>
                  <a:gd name="T21" fmla="*/ 263525 h 1018"/>
                  <a:gd name="T22" fmla="*/ 225425 w 530"/>
                  <a:gd name="T23" fmla="*/ 142875 h 1018"/>
                  <a:gd name="T24" fmla="*/ 41275 w 530"/>
                  <a:gd name="T25" fmla="*/ 190500 h 1018"/>
                  <a:gd name="T26" fmla="*/ 161925 w 530"/>
                  <a:gd name="T27" fmla="*/ 0 h 1018"/>
                  <a:gd name="T28" fmla="*/ 0 w 530"/>
                  <a:gd name="T29" fmla="*/ 130175 h 1018"/>
                  <a:gd name="T30" fmla="*/ 3175 w 530"/>
                  <a:gd name="T31" fmla="*/ 431800 h 1018"/>
                  <a:gd name="T32" fmla="*/ 254000 w 530"/>
                  <a:gd name="T33" fmla="*/ 1003300 h 1018"/>
                  <a:gd name="T34" fmla="*/ 609600 w 530"/>
                  <a:gd name="T35" fmla="*/ 1590675 h 1018"/>
                  <a:gd name="T36" fmla="*/ 654050 w 530"/>
                  <a:gd name="T37" fmla="*/ 1603375 h 1018"/>
                  <a:gd name="T38" fmla="*/ 692150 w 530"/>
                  <a:gd name="T39" fmla="*/ 1612900 h 1018"/>
                  <a:gd name="T40" fmla="*/ 733425 w 530"/>
                  <a:gd name="T41" fmla="*/ 1616075 h 1018"/>
                  <a:gd name="T42" fmla="*/ 768350 w 530"/>
                  <a:gd name="T43" fmla="*/ 1616075 h 1018"/>
                  <a:gd name="T44" fmla="*/ 771525 w 530"/>
                  <a:gd name="T45" fmla="*/ 1612900 h 1018"/>
                  <a:gd name="T46" fmla="*/ 841375 w 530"/>
                  <a:gd name="T47" fmla="*/ 1587500 h 1018"/>
                  <a:gd name="T48" fmla="*/ 685800 w 530"/>
                  <a:gd name="T49" fmla="*/ 1482725 h 10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0"/>
                  <a:gd name="T76" fmla="*/ 0 h 1018"/>
                  <a:gd name="T77" fmla="*/ 530 w 530"/>
                  <a:gd name="T78" fmla="*/ 1018 h 10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0" h="1018">
                    <a:moveTo>
                      <a:pt x="432" y="934"/>
                    </a:moveTo>
                    <a:lnTo>
                      <a:pt x="438" y="878"/>
                    </a:lnTo>
                    <a:lnTo>
                      <a:pt x="388" y="884"/>
                    </a:lnTo>
                    <a:lnTo>
                      <a:pt x="408" y="828"/>
                    </a:lnTo>
                    <a:lnTo>
                      <a:pt x="328" y="668"/>
                    </a:lnTo>
                    <a:lnTo>
                      <a:pt x="246" y="614"/>
                    </a:lnTo>
                    <a:lnTo>
                      <a:pt x="252" y="558"/>
                    </a:lnTo>
                    <a:lnTo>
                      <a:pt x="130" y="250"/>
                    </a:lnTo>
                    <a:lnTo>
                      <a:pt x="94" y="226"/>
                    </a:lnTo>
                    <a:lnTo>
                      <a:pt x="142" y="176"/>
                    </a:lnTo>
                    <a:lnTo>
                      <a:pt x="54" y="166"/>
                    </a:lnTo>
                    <a:lnTo>
                      <a:pt x="142" y="90"/>
                    </a:lnTo>
                    <a:lnTo>
                      <a:pt x="26" y="120"/>
                    </a:lnTo>
                    <a:lnTo>
                      <a:pt x="102" y="0"/>
                    </a:lnTo>
                    <a:lnTo>
                      <a:pt x="0" y="82"/>
                    </a:lnTo>
                    <a:lnTo>
                      <a:pt x="2" y="272"/>
                    </a:lnTo>
                    <a:lnTo>
                      <a:pt x="160" y="632"/>
                    </a:lnTo>
                    <a:lnTo>
                      <a:pt x="384" y="1002"/>
                    </a:lnTo>
                    <a:lnTo>
                      <a:pt x="412" y="1010"/>
                    </a:lnTo>
                    <a:lnTo>
                      <a:pt x="436" y="1016"/>
                    </a:lnTo>
                    <a:lnTo>
                      <a:pt x="462" y="1018"/>
                    </a:lnTo>
                    <a:lnTo>
                      <a:pt x="484" y="1018"/>
                    </a:lnTo>
                    <a:lnTo>
                      <a:pt x="486" y="1016"/>
                    </a:lnTo>
                    <a:lnTo>
                      <a:pt x="530" y="1000"/>
                    </a:lnTo>
                    <a:lnTo>
                      <a:pt x="432" y="934"/>
                    </a:lnTo>
                    <a:close/>
                  </a:path>
                </a:pathLst>
              </a:custGeom>
              <a:solidFill>
                <a:schemeClr val="accent1"/>
              </a:solidFill>
              <a:ln w="8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  <p:sp>
            <p:nvSpPr>
              <p:cNvPr id="45" name="Freeform 75"/>
              <p:cNvSpPr>
                <a:spLocks/>
              </p:cNvSpPr>
              <p:nvPr/>
            </p:nvSpPr>
            <p:spPr bwMode="auto">
              <a:xfrm>
                <a:off x="506431" y="1639088"/>
                <a:ext cx="1625535" cy="3618348"/>
              </a:xfrm>
              <a:custGeom>
                <a:avLst/>
                <a:gdLst>
                  <a:gd name="T0" fmla="*/ 1558925 w 1024"/>
                  <a:gd name="T1" fmla="*/ 3314700 h 2268"/>
                  <a:gd name="T2" fmla="*/ 1558925 w 1024"/>
                  <a:gd name="T3" fmla="*/ 3282950 h 2268"/>
                  <a:gd name="T4" fmla="*/ 1543050 w 1024"/>
                  <a:gd name="T5" fmla="*/ 3241674 h 2268"/>
                  <a:gd name="T6" fmla="*/ 1104900 w 1024"/>
                  <a:gd name="T7" fmla="*/ 1943100 h 2268"/>
                  <a:gd name="T8" fmla="*/ 1466850 w 1024"/>
                  <a:gd name="T9" fmla="*/ 1733550 h 2268"/>
                  <a:gd name="T10" fmla="*/ 1155700 w 1024"/>
                  <a:gd name="T11" fmla="*/ 863600 h 2268"/>
                  <a:gd name="T12" fmla="*/ 1203325 w 1024"/>
                  <a:gd name="T13" fmla="*/ 860425 h 2268"/>
                  <a:gd name="T14" fmla="*/ 1346200 w 1024"/>
                  <a:gd name="T15" fmla="*/ 838200 h 2268"/>
                  <a:gd name="T16" fmla="*/ 1454150 w 1024"/>
                  <a:gd name="T17" fmla="*/ 784225 h 2268"/>
                  <a:gd name="T18" fmla="*/ 1314450 w 1024"/>
                  <a:gd name="T19" fmla="*/ 82550 h 2268"/>
                  <a:gd name="T20" fmla="*/ 1289050 w 1024"/>
                  <a:gd name="T21" fmla="*/ 0 h 2268"/>
                  <a:gd name="T22" fmla="*/ 1133475 w 1024"/>
                  <a:gd name="T23" fmla="*/ 28575 h 2268"/>
                  <a:gd name="T24" fmla="*/ 1111250 w 1024"/>
                  <a:gd name="T25" fmla="*/ 88900 h 2268"/>
                  <a:gd name="T26" fmla="*/ 1101725 w 1024"/>
                  <a:gd name="T27" fmla="*/ 130175 h 2268"/>
                  <a:gd name="T28" fmla="*/ 1143000 w 1024"/>
                  <a:gd name="T29" fmla="*/ 161925 h 2268"/>
                  <a:gd name="T30" fmla="*/ 1174750 w 1024"/>
                  <a:gd name="T31" fmla="*/ 168275 h 2268"/>
                  <a:gd name="T32" fmla="*/ 1181100 w 1024"/>
                  <a:gd name="T33" fmla="*/ 203200 h 2268"/>
                  <a:gd name="T34" fmla="*/ 1216025 w 1024"/>
                  <a:gd name="T35" fmla="*/ 574675 h 2268"/>
                  <a:gd name="T36" fmla="*/ 1193800 w 1024"/>
                  <a:gd name="T37" fmla="*/ 568325 h 2268"/>
                  <a:gd name="T38" fmla="*/ 1190625 w 1024"/>
                  <a:gd name="T39" fmla="*/ 590550 h 2268"/>
                  <a:gd name="T40" fmla="*/ 1133475 w 1024"/>
                  <a:gd name="T41" fmla="*/ 568325 h 2268"/>
                  <a:gd name="T42" fmla="*/ 971550 w 1024"/>
                  <a:gd name="T43" fmla="*/ 498475 h 2268"/>
                  <a:gd name="T44" fmla="*/ 904875 w 1024"/>
                  <a:gd name="T45" fmla="*/ 549275 h 2268"/>
                  <a:gd name="T46" fmla="*/ 885825 w 1024"/>
                  <a:gd name="T47" fmla="*/ 654050 h 2268"/>
                  <a:gd name="T48" fmla="*/ 866775 w 1024"/>
                  <a:gd name="T49" fmla="*/ 777875 h 2268"/>
                  <a:gd name="T50" fmla="*/ 854075 w 1024"/>
                  <a:gd name="T51" fmla="*/ 923925 h 2268"/>
                  <a:gd name="T52" fmla="*/ 844550 w 1024"/>
                  <a:gd name="T53" fmla="*/ 1174750 h 2268"/>
                  <a:gd name="T54" fmla="*/ 844550 w 1024"/>
                  <a:gd name="T55" fmla="*/ 1250950 h 2268"/>
                  <a:gd name="T56" fmla="*/ 844550 w 1024"/>
                  <a:gd name="T57" fmla="*/ 1374775 h 2268"/>
                  <a:gd name="T58" fmla="*/ 854075 w 1024"/>
                  <a:gd name="T59" fmla="*/ 1482725 h 2268"/>
                  <a:gd name="T60" fmla="*/ 863600 w 1024"/>
                  <a:gd name="T61" fmla="*/ 1524000 h 2268"/>
                  <a:gd name="T62" fmla="*/ 933450 w 1024"/>
                  <a:gd name="T63" fmla="*/ 1660525 h 2268"/>
                  <a:gd name="T64" fmla="*/ 930275 w 1024"/>
                  <a:gd name="T65" fmla="*/ 1663700 h 2268"/>
                  <a:gd name="T66" fmla="*/ 895350 w 1024"/>
                  <a:gd name="T67" fmla="*/ 1666875 h 2268"/>
                  <a:gd name="T68" fmla="*/ 784225 w 1024"/>
                  <a:gd name="T69" fmla="*/ 1685925 h 2268"/>
                  <a:gd name="T70" fmla="*/ 685800 w 1024"/>
                  <a:gd name="T71" fmla="*/ 1692275 h 2268"/>
                  <a:gd name="T72" fmla="*/ 447675 w 1024"/>
                  <a:gd name="T73" fmla="*/ 1689100 h 2268"/>
                  <a:gd name="T74" fmla="*/ 501650 w 1024"/>
                  <a:gd name="T75" fmla="*/ 1797050 h 2268"/>
                  <a:gd name="T76" fmla="*/ 336550 w 1024"/>
                  <a:gd name="T77" fmla="*/ 1984375 h 2268"/>
                  <a:gd name="T78" fmla="*/ 377825 w 1024"/>
                  <a:gd name="T79" fmla="*/ 2168525 h 2268"/>
                  <a:gd name="T80" fmla="*/ 219075 w 1024"/>
                  <a:gd name="T81" fmla="*/ 2730500 h 2268"/>
                  <a:gd name="T82" fmla="*/ 177800 w 1024"/>
                  <a:gd name="T83" fmla="*/ 3200399 h 2268"/>
                  <a:gd name="T84" fmla="*/ 0 w 1024"/>
                  <a:gd name="T85" fmla="*/ 3556000 h 2268"/>
                  <a:gd name="T86" fmla="*/ 28575 w 1024"/>
                  <a:gd name="T87" fmla="*/ 3578225 h 2268"/>
                  <a:gd name="T88" fmla="*/ 69850 w 1024"/>
                  <a:gd name="T89" fmla="*/ 3594100 h 2268"/>
                  <a:gd name="T90" fmla="*/ 98425 w 1024"/>
                  <a:gd name="T91" fmla="*/ 3597275 h 2268"/>
                  <a:gd name="T92" fmla="*/ 142875 w 1024"/>
                  <a:gd name="T93" fmla="*/ 3597275 h 2268"/>
                  <a:gd name="T94" fmla="*/ 196850 w 1024"/>
                  <a:gd name="T95" fmla="*/ 3556000 h 2268"/>
                  <a:gd name="T96" fmla="*/ 288925 w 1024"/>
                  <a:gd name="T97" fmla="*/ 3419475 h 2268"/>
                  <a:gd name="T98" fmla="*/ 320675 w 1024"/>
                  <a:gd name="T99" fmla="*/ 3397250 h 2268"/>
                  <a:gd name="T100" fmla="*/ 333375 w 1024"/>
                  <a:gd name="T101" fmla="*/ 3270250 h 2268"/>
                  <a:gd name="T102" fmla="*/ 476250 w 1024"/>
                  <a:gd name="T103" fmla="*/ 2717800 h 2268"/>
                  <a:gd name="T104" fmla="*/ 596900 w 1024"/>
                  <a:gd name="T105" fmla="*/ 1927225 h 2268"/>
                  <a:gd name="T106" fmla="*/ 822325 w 1024"/>
                  <a:gd name="T107" fmla="*/ 1939925 h 2268"/>
                  <a:gd name="T108" fmla="*/ 746125 w 1024"/>
                  <a:gd name="T109" fmla="*/ 2155825 h 2268"/>
                  <a:gd name="T110" fmla="*/ 987425 w 1024"/>
                  <a:gd name="T111" fmla="*/ 2771775 h 2268"/>
                  <a:gd name="T112" fmla="*/ 1212850 w 1024"/>
                  <a:gd name="T113" fmla="*/ 3200399 h 2268"/>
                  <a:gd name="T114" fmla="*/ 1438275 w 1024"/>
                  <a:gd name="T115" fmla="*/ 3384550 h 2268"/>
                  <a:gd name="T116" fmla="*/ 1444625 w 1024"/>
                  <a:gd name="T117" fmla="*/ 3524250 h 2268"/>
                  <a:gd name="T118" fmla="*/ 1476375 w 1024"/>
                  <a:gd name="T119" fmla="*/ 3527425 h 2268"/>
                  <a:gd name="T120" fmla="*/ 1552575 w 1024"/>
                  <a:gd name="T121" fmla="*/ 3517900 h 2268"/>
                  <a:gd name="T122" fmla="*/ 1603375 w 1024"/>
                  <a:gd name="T123" fmla="*/ 3502025 h 2268"/>
                  <a:gd name="T124" fmla="*/ 1549400 w 1024"/>
                  <a:gd name="T125" fmla="*/ 3333750 h 22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024"/>
                  <a:gd name="T190" fmla="*/ 0 h 2268"/>
                  <a:gd name="T191" fmla="*/ 1024 w 1024"/>
                  <a:gd name="T192" fmla="*/ 2268 h 226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024" h="2268">
                    <a:moveTo>
                      <a:pt x="976" y="2100"/>
                    </a:moveTo>
                    <a:lnTo>
                      <a:pt x="980" y="2094"/>
                    </a:lnTo>
                    <a:lnTo>
                      <a:pt x="982" y="2088"/>
                    </a:lnTo>
                    <a:lnTo>
                      <a:pt x="984" y="2082"/>
                    </a:lnTo>
                    <a:lnTo>
                      <a:pt x="982" y="2076"/>
                    </a:lnTo>
                    <a:lnTo>
                      <a:pt x="982" y="2068"/>
                    </a:lnTo>
                    <a:lnTo>
                      <a:pt x="980" y="2060"/>
                    </a:lnTo>
                    <a:lnTo>
                      <a:pt x="978" y="2050"/>
                    </a:lnTo>
                    <a:lnTo>
                      <a:pt x="972" y="2042"/>
                    </a:lnTo>
                    <a:lnTo>
                      <a:pt x="900" y="1962"/>
                    </a:lnTo>
                    <a:lnTo>
                      <a:pt x="708" y="1488"/>
                    </a:lnTo>
                    <a:lnTo>
                      <a:pt x="696" y="1224"/>
                    </a:lnTo>
                    <a:lnTo>
                      <a:pt x="714" y="1260"/>
                    </a:lnTo>
                    <a:lnTo>
                      <a:pt x="924" y="1092"/>
                    </a:lnTo>
                    <a:lnTo>
                      <a:pt x="670" y="540"/>
                    </a:lnTo>
                    <a:lnTo>
                      <a:pt x="700" y="542"/>
                    </a:lnTo>
                    <a:lnTo>
                      <a:pt x="728" y="544"/>
                    </a:lnTo>
                    <a:lnTo>
                      <a:pt x="736" y="542"/>
                    </a:lnTo>
                    <a:lnTo>
                      <a:pt x="744" y="542"/>
                    </a:lnTo>
                    <a:lnTo>
                      <a:pt x="758" y="542"/>
                    </a:lnTo>
                    <a:lnTo>
                      <a:pt x="788" y="540"/>
                    </a:lnTo>
                    <a:lnTo>
                      <a:pt x="818" y="534"/>
                    </a:lnTo>
                    <a:lnTo>
                      <a:pt x="848" y="528"/>
                    </a:lnTo>
                    <a:lnTo>
                      <a:pt x="878" y="518"/>
                    </a:lnTo>
                    <a:lnTo>
                      <a:pt x="908" y="510"/>
                    </a:lnTo>
                    <a:lnTo>
                      <a:pt x="916" y="494"/>
                    </a:lnTo>
                    <a:lnTo>
                      <a:pt x="914" y="172"/>
                    </a:lnTo>
                    <a:lnTo>
                      <a:pt x="862" y="66"/>
                    </a:lnTo>
                    <a:lnTo>
                      <a:pt x="828" y="52"/>
                    </a:lnTo>
                    <a:lnTo>
                      <a:pt x="822" y="28"/>
                    </a:lnTo>
                    <a:lnTo>
                      <a:pt x="818" y="14"/>
                    </a:lnTo>
                    <a:lnTo>
                      <a:pt x="812" y="0"/>
                    </a:lnTo>
                    <a:lnTo>
                      <a:pt x="732" y="0"/>
                    </a:lnTo>
                    <a:lnTo>
                      <a:pt x="726" y="8"/>
                    </a:lnTo>
                    <a:lnTo>
                      <a:pt x="714" y="18"/>
                    </a:lnTo>
                    <a:lnTo>
                      <a:pt x="706" y="32"/>
                    </a:lnTo>
                    <a:lnTo>
                      <a:pt x="704" y="42"/>
                    </a:lnTo>
                    <a:lnTo>
                      <a:pt x="700" y="56"/>
                    </a:lnTo>
                    <a:lnTo>
                      <a:pt x="700" y="66"/>
                    </a:lnTo>
                    <a:lnTo>
                      <a:pt x="696" y="74"/>
                    </a:lnTo>
                    <a:lnTo>
                      <a:pt x="694" y="82"/>
                    </a:lnTo>
                    <a:lnTo>
                      <a:pt x="688" y="90"/>
                    </a:lnTo>
                    <a:lnTo>
                      <a:pt x="706" y="96"/>
                    </a:lnTo>
                    <a:lnTo>
                      <a:pt x="720" y="102"/>
                    </a:lnTo>
                    <a:lnTo>
                      <a:pt x="728" y="106"/>
                    </a:lnTo>
                    <a:lnTo>
                      <a:pt x="734" y="110"/>
                    </a:lnTo>
                    <a:lnTo>
                      <a:pt x="740" y="106"/>
                    </a:lnTo>
                    <a:lnTo>
                      <a:pt x="742" y="106"/>
                    </a:lnTo>
                    <a:lnTo>
                      <a:pt x="758" y="110"/>
                    </a:lnTo>
                    <a:lnTo>
                      <a:pt x="744" y="128"/>
                    </a:lnTo>
                    <a:lnTo>
                      <a:pt x="782" y="372"/>
                    </a:lnTo>
                    <a:lnTo>
                      <a:pt x="774" y="364"/>
                    </a:lnTo>
                    <a:lnTo>
                      <a:pt x="766" y="362"/>
                    </a:lnTo>
                    <a:lnTo>
                      <a:pt x="760" y="358"/>
                    </a:lnTo>
                    <a:lnTo>
                      <a:pt x="754" y="358"/>
                    </a:lnTo>
                    <a:lnTo>
                      <a:pt x="752" y="358"/>
                    </a:lnTo>
                    <a:lnTo>
                      <a:pt x="750" y="362"/>
                    </a:lnTo>
                    <a:lnTo>
                      <a:pt x="750" y="364"/>
                    </a:lnTo>
                    <a:lnTo>
                      <a:pt x="750" y="372"/>
                    </a:lnTo>
                    <a:lnTo>
                      <a:pt x="746" y="374"/>
                    </a:lnTo>
                    <a:lnTo>
                      <a:pt x="746" y="370"/>
                    </a:lnTo>
                    <a:lnTo>
                      <a:pt x="714" y="358"/>
                    </a:lnTo>
                    <a:lnTo>
                      <a:pt x="682" y="346"/>
                    </a:lnTo>
                    <a:lnTo>
                      <a:pt x="648" y="330"/>
                    </a:lnTo>
                    <a:lnTo>
                      <a:pt x="612" y="314"/>
                    </a:lnTo>
                    <a:lnTo>
                      <a:pt x="600" y="318"/>
                    </a:lnTo>
                    <a:lnTo>
                      <a:pt x="586" y="328"/>
                    </a:lnTo>
                    <a:lnTo>
                      <a:pt x="570" y="346"/>
                    </a:lnTo>
                    <a:lnTo>
                      <a:pt x="564" y="376"/>
                    </a:lnTo>
                    <a:lnTo>
                      <a:pt x="562" y="392"/>
                    </a:lnTo>
                    <a:lnTo>
                      <a:pt x="558" y="412"/>
                    </a:lnTo>
                    <a:lnTo>
                      <a:pt x="556" y="428"/>
                    </a:lnTo>
                    <a:lnTo>
                      <a:pt x="552" y="448"/>
                    </a:lnTo>
                    <a:lnTo>
                      <a:pt x="546" y="490"/>
                    </a:lnTo>
                    <a:lnTo>
                      <a:pt x="546" y="512"/>
                    </a:lnTo>
                    <a:lnTo>
                      <a:pt x="544" y="534"/>
                    </a:lnTo>
                    <a:lnTo>
                      <a:pt x="538" y="582"/>
                    </a:lnTo>
                    <a:lnTo>
                      <a:pt x="536" y="632"/>
                    </a:lnTo>
                    <a:lnTo>
                      <a:pt x="532" y="688"/>
                    </a:lnTo>
                    <a:lnTo>
                      <a:pt x="532" y="740"/>
                    </a:lnTo>
                    <a:lnTo>
                      <a:pt x="532" y="764"/>
                    </a:lnTo>
                    <a:lnTo>
                      <a:pt x="532" y="774"/>
                    </a:lnTo>
                    <a:lnTo>
                      <a:pt x="532" y="788"/>
                    </a:lnTo>
                    <a:lnTo>
                      <a:pt x="532" y="808"/>
                    </a:lnTo>
                    <a:lnTo>
                      <a:pt x="532" y="828"/>
                    </a:lnTo>
                    <a:lnTo>
                      <a:pt x="532" y="866"/>
                    </a:lnTo>
                    <a:lnTo>
                      <a:pt x="534" y="896"/>
                    </a:lnTo>
                    <a:lnTo>
                      <a:pt x="536" y="924"/>
                    </a:lnTo>
                    <a:lnTo>
                      <a:pt x="538" y="934"/>
                    </a:lnTo>
                    <a:lnTo>
                      <a:pt x="540" y="944"/>
                    </a:lnTo>
                    <a:lnTo>
                      <a:pt x="542" y="952"/>
                    </a:lnTo>
                    <a:lnTo>
                      <a:pt x="544" y="960"/>
                    </a:lnTo>
                    <a:lnTo>
                      <a:pt x="544" y="962"/>
                    </a:lnTo>
                    <a:lnTo>
                      <a:pt x="566" y="1004"/>
                    </a:lnTo>
                    <a:lnTo>
                      <a:pt x="588" y="1046"/>
                    </a:lnTo>
                    <a:lnTo>
                      <a:pt x="590" y="1046"/>
                    </a:lnTo>
                    <a:lnTo>
                      <a:pt x="590" y="1048"/>
                    </a:lnTo>
                    <a:lnTo>
                      <a:pt x="586" y="1048"/>
                    </a:lnTo>
                    <a:lnTo>
                      <a:pt x="570" y="1050"/>
                    </a:lnTo>
                    <a:lnTo>
                      <a:pt x="568" y="1050"/>
                    </a:lnTo>
                    <a:lnTo>
                      <a:pt x="564" y="1050"/>
                    </a:lnTo>
                    <a:lnTo>
                      <a:pt x="556" y="1054"/>
                    </a:lnTo>
                    <a:lnTo>
                      <a:pt x="524" y="1058"/>
                    </a:lnTo>
                    <a:lnTo>
                      <a:pt x="494" y="1062"/>
                    </a:lnTo>
                    <a:lnTo>
                      <a:pt x="480" y="1064"/>
                    </a:lnTo>
                    <a:lnTo>
                      <a:pt x="464" y="1066"/>
                    </a:lnTo>
                    <a:lnTo>
                      <a:pt x="432" y="1066"/>
                    </a:lnTo>
                    <a:lnTo>
                      <a:pt x="398" y="1066"/>
                    </a:lnTo>
                    <a:lnTo>
                      <a:pt x="398" y="1074"/>
                    </a:lnTo>
                    <a:lnTo>
                      <a:pt x="282" y="1064"/>
                    </a:lnTo>
                    <a:lnTo>
                      <a:pt x="276" y="1108"/>
                    </a:lnTo>
                    <a:lnTo>
                      <a:pt x="308" y="1130"/>
                    </a:lnTo>
                    <a:lnTo>
                      <a:pt x="316" y="1132"/>
                    </a:lnTo>
                    <a:lnTo>
                      <a:pt x="316" y="1228"/>
                    </a:lnTo>
                    <a:lnTo>
                      <a:pt x="254" y="1092"/>
                    </a:lnTo>
                    <a:lnTo>
                      <a:pt x="212" y="1250"/>
                    </a:lnTo>
                    <a:lnTo>
                      <a:pt x="260" y="1314"/>
                    </a:lnTo>
                    <a:lnTo>
                      <a:pt x="192" y="1314"/>
                    </a:lnTo>
                    <a:lnTo>
                      <a:pt x="238" y="1366"/>
                    </a:lnTo>
                    <a:lnTo>
                      <a:pt x="198" y="1382"/>
                    </a:lnTo>
                    <a:lnTo>
                      <a:pt x="162" y="1670"/>
                    </a:lnTo>
                    <a:lnTo>
                      <a:pt x="138" y="1720"/>
                    </a:lnTo>
                    <a:lnTo>
                      <a:pt x="148" y="1752"/>
                    </a:lnTo>
                    <a:lnTo>
                      <a:pt x="142" y="1954"/>
                    </a:lnTo>
                    <a:lnTo>
                      <a:pt x="112" y="2016"/>
                    </a:lnTo>
                    <a:lnTo>
                      <a:pt x="136" y="2046"/>
                    </a:lnTo>
                    <a:lnTo>
                      <a:pt x="64" y="2026"/>
                    </a:lnTo>
                    <a:lnTo>
                      <a:pt x="0" y="2240"/>
                    </a:lnTo>
                    <a:lnTo>
                      <a:pt x="4" y="2244"/>
                    </a:lnTo>
                    <a:lnTo>
                      <a:pt x="10" y="2250"/>
                    </a:lnTo>
                    <a:lnTo>
                      <a:pt x="18" y="2254"/>
                    </a:lnTo>
                    <a:lnTo>
                      <a:pt x="26" y="2260"/>
                    </a:lnTo>
                    <a:lnTo>
                      <a:pt x="36" y="2262"/>
                    </a:lnTo>
                    <a:lnTo>
                      <a:pt x="44" y="2264"/>
                    </a:lnTo>
                    <a:lnTo>
                      <a:pt x="48" y="2266"/>
                    </a:lnTo>
                    <a:lnTo>
                      <a:pt x="56" y="2266"/>
                    </a:lnTo>
                    <a:lnTo>
                      <a:pt x="62" y="2266"/>
                    </a:lnTo>
                    <a:lnTo>
                      <a:pt x="76" y="2268"/>
                    </a:lnTo>
                    <a:lnTo>
                      <a:pt x="84" y="2268"/>
                    </a:lnTo>
                    <a:lnTo>
                      <a:pt x="90" y="2266"/>
                    </a:lnTo>
                    <a:lnTo>
                      <a:pt x="102" y="2260"/>
                    </a:lnTo>
                    <a:lnTo>
                      <a:pt x="116" y="2248"/>
                    </a:lnTo>
                    <a:lnTo>
                      <a:pt x="124" y="2240"/>
                    </a:lnTo>
                    <a:lnTo>
                      <a:pt x="130" y="2230"/>
                    </a:lnTo>
                    <a:lnTo>
                      <a:pt x="166" y="2160"/>
                    </a:lnTo>
                    <a:lnTo>
                      <a:pt x="182" y="2154"/>
                    </a:lnTo>
                    <a:lnTo>
                      <a:pt x="194" y="2148"/>
                    </a:lnTo>
                    <a:lnTo>
                      <a:pt x="200" y="2144"/>
                    </a:lnTo>
                    <a:lnTo>
                      <a:pt x="202" y="2140"/>
                    </a:lnTo>
                    <a:lnTo>
                      <a:pt x="204" y="2136"/>
                    </a:lnTo>
                    <a:lnTo>
                      <a:pt x="204" y="2134"/>
                    </a:lnTo>
                    <a:lnTo>
                      <a:pt x="210" y="2060"/>
                    </a:lnTo>
                    <a:lnTo>
                      <a:pt x="248" y="2022"/>
                    </a:lnTo>
                    <a:lnTo>
                      <a:pt x="256" y="1748"/>
                    </a:lnTo>
                    <a:lnTo>
                      <a:pt x="300" y="1712"/>
                    </a:lnTo>
                    <a:lnTo>
                      <a:pt x="358" y="1362"/>
                    </a:lnTo>
                    <a:lnTo>
                      <a:pt x="378" y="1404"/>
                    </a:lnTo>
                    <a:lnTo>
                      <a:pt x="376" y="1214"/>
                    </a:lnTo>
                    <a:lnTo>
                      <a:pt x="478" y="1132"/>
                    </a:lnTo>
                    <a:lnTo>
                      <a:pt x="402" y="1252"/>
                    </a:lnTo>
                    <a:lnTo>
                      <a:pt x="518" y="1222"/>
                    </a:lnTo>
                    <a:lnTo>
                      <a:pt x="430" y="1298"/>
                    </a:lnTo>
                    <a:lnTo>
                      <a:pt x="518" y="1308"/>
                    </a:lnTo>
                    <a:lnTo>
                      <a:pt x="470" y="1358"/>
                    </a:lnTo>
                    <a:lnTo>
                      <a:pt x="506" y="1382"/>
                    </a:lnTo>
                    <a:lnTo>
                      <a:pt x="628" y="1690"/>
                    </a:lnTo>
                    <a:lnTo>
                      <a:pt x="622" y="1746"/>
                    </a:lnTo>
                    <a:lnTo>
                      <a:pt x="704" y="1800"/>
                    </a:lnTo>
                    <a:lnTo>
                      <a:pt x="784" y="1960"/>
                    </a:lnTo>
                    <a:lnTo>
                      <a:pt x="764" y="2016"/>
                    </a:lnTo>
                    <a:lnTo>
                      <a:pt x="814" y="2010"/>
                    </a:lnTo>
                    <a:lnTo>
                      <a:pt x="808" y="2066"/>
                    </a:lnTo>
                    <a:lnTo>
                      <a:pt x="906" y="2132"/>
                    </a:lnTo>
                    <a:lnTo>
                      <a:pt x="862" y="2148"/>
                    </a:lnTo>
                    <a:lnTo>
                      <a:pt x="894" y="2218"/>
                    </a:lnTo>
                    <a:lnTo>
                      <a:pt x="910" y="2220"/>
                    </a:lnTo>
                    <a:lnTo>
                      <a:pt x="920" y="2220"/>
                    </a:lnTo>
                    <a:lnTo>
                      <a:pt x="924" y="2220"/>
                    </a:lnTo>
                    <a:lnTo>
                      <a:pt x="930" y="2222"/>
                    </a:lnTo>
                    <a:lnTo>
                      <a:pt x="948" y="2220"/>
                    </a:lnTo>
                    <a:lnTo>
                      <a:pt x="964" y="2220"/>
                    </a:lnTo>
                    <a:lnTo>
                      <a:pt x="978" y="2216"/>
                    </a:lnTo>
                    <a:lnTo>
                      <a:pt x="990" y="2214"/>
                    </a:lnTo>
                    <a:lnTo>
                      <a:pt x="1000" y="2210"/>
                    </a:lnTo>
                    <a:lnTo>
                      <a:pt x="1010" y="2206"/>
                    </a:lnTo>
                    <a:lnTo>
                      <a:pt x="1018" y="2200"/>
                    </a:lnTo>
                    <a:lnTo>
                      <a:pt x="1024" y="2196"/>
                    </a:lnTo>
                    <a:lnTo>
                      <a:pt x="976" y="2100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126">
                  <a:defRPr/>
                </a:pPr>
                <a:endParaRPr lang="da-DK" sz="1799" kern="0">
                  <a:solidFill>
                    <a:srgbClr val="F8F8F8">
                      <a:lumMod val="75000"/>
                    </a:srgbClr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25" name="Gruppe 171"/>
            <p:cNvGrpSpPr>
              <a:grpSpLocks/>
            </p:cNvGrpSpPr>
            <p:nvPr/>
          </p:nvGrpSpPr>
          <p:grpSpPr bwMode="auto">
            <a:xfrm>
              <a:off x="6218503" y="1849623"/>
              <a:ext cx="331187" cy="802872"/>
              <a:chOff x="6045328" y="1849623"/>
              <a:chExt cx="331187" cy="802872"/>
            </a:xfrm>
          </p:grpSpPr>
          <p:grpSp>
            <p:nvGrpSpPr>
              <p:cNvPr id="26" name="Gruppe 70"/>
              <p:cNvGrpSpPr>
                <a:grpSpLocks/>
              </p:cNvGrpSpPr>
              <p:nvPr/>
            </p:nvGrpSpPr>
            <p:grpSpPr bwMode="auto">
              <a:xfrm>
                <a:off x="6045328" y="1849623"/>
                <a:ext cx="331187" cy="802872"/>
                <a:chOff x="7635792" y="4784725"/>
                <a:chExt cx="3402096" cy="8248650"/>
              </a:xfrm>
            </p:grpSpPr>
            <p:sp>
              <p:nvSpPr>
                <p:cNvPr id="31" name="Freeform 96"/>
                <p:cNvSpPr>
                  <a:spLocks noEditPoints="1"/>
                </p:cNvSpPr>
                <p:nvPr/>
              </p:nvSpPr>
              <p:spPr bwMode="auto">
                <a:xfrm>
                  <a:off x="7633088" y="4783014"/>
                  <a:ext cx="3404813" cy="8252728"/>
                </a:xfrm>
                <a:custGeom>
                  <a:avLst/>
                  <a:gdLst>
                    <a:gd name="T0" fmla="*/ 3187699 w 2148"/>
                    <a:gd name="T1" fmla="*/ 193675 h 5196"/>
                    <a:gd name="T2" fmla="*/ 3003549 w 2148"/>
                    <a:gd name="T3" fmla="*/ 234950 h 5196"/>
                    <a:gd name="T4" fmla="*/ 2943224 w 2148"/>
                    <a:gd name="T5" fmla="*/ 330200 h 5196"/>
                    <a:gd name="T6" fmla="*/ 2987674 w 2148"/>
                    <a:gd name="T7" fmla="*/ 479425 h 5196"/>
                    <a:gd name="T8" fmla="*/ 2832099 w 2148"/>
                    <a:gd name="T9" fmla="*/ 1012825 h 5196"/>
                    <a:gd name="T10" fmla="*/ 2574925 w 2148"/>
                    <a:gd name="T11" fmla="*/ 1492250 h 5196"/>
                    <a:gd name="T12" fmla="*/ 2339975 w 2148"/>
                    <a:gd name="T13" fmla="*/ 1885950 h 5196"/>
                    <a:gd name="T14" fmla="*/ 2165350 w 2148"/>
                    <a:gd name="T15" fmla="*/ 2127250 h 5196"/>
                    <a:gd name="T16" fmla="*/ 1968500 w 2148"/>
                    <a:gd name="T17" fmla="*/ 2152650 h 5196"/>
                    <a:gd name="T18" fmla="*/ 1882775 w 2148"/>
                    <a:gd name="T19" fmla="*/ 1612900 h 5196"/>
                    <a:gd name="T20" fmla="*/ 1485900 w 2148"/>
                    <a:gd name="T21" fmla="*/ 1476375 h 5196"/>
                    <a:gd name="T22" fmla="*/ 1260475 w 2148"/>
                    <a:gd name="T23" fmla="*/ 1676400 h 5196"/>
                    <a:gd name="T24" fmla="*/ 1165225 w 2148"/>
                    <a:gd name="T25" fmla="*/ 2168525 h 5196"/>
                    <a:gd name="T26" fmla="*/ 1231900 w 2148"/>
                    <a:gd name="T27" fmla="*/ 2336800 h 5196"/>
                    <a:gd name="T28" fmla="*/ 1060450 w 2148"/>
                    <a:gd name="T29" fmla="*/ 2184400 h 5196"/>
                    <a:gd name="T30" fmla="*/ 742950 w 2148"/>
                    <a:gd name="T31" fmla="*/ 1473200 h 5196"/>
                    <a:gd name="T32" fmla="*/ 561975 w 2148"/>
                    <a:gd name="T33" fmla="*/ 854075 h 5196"/>
                    <a:gd name="T34" fmla="*/ 438150 w 2148"/>
                    <a:gd name="T35" fmla="*/ 371475 h 5196"/>
                    <a:gd name="T36" fmla="*/ 527050 w 2148"/>
                    <a:gd name="T37" fmla="*/ 174625 h 5196"/>
                    <a:gd name="T38" fmla="*/ 282575 w 2148"/>
                    <a:gd name="T39" fmla="*/ 6350 h 5196"/>
                    <a:gd name="T40" fmla="*/ 123825 w 2148"/>
                    <a:gd name="T41" fmla="*/ 63500 h 5196"/>
                    <a:gd name="T42" fmla="*/ 25400 w 2148"/>
                    <a:gd name="T43" fmla="*/ 228600 h 5196"/>
                    <a:gd name="T44" fmla="*/ 53975 w 2148"/>
                    <a:gd name="T45" fmla="*/ 346075 h 5196"/>
                    <a:gd name="T46" fmla="*/ 117475 w 2148"/>
                    <a:gd name="T47" fmla="*/ 479425 h 5196"/>
                    <a:gd name="T48" fmla="*/ 101600 w 2148"/>
                    <a:gd name="T49" fmla="*/ 822325 h 5196"/>
                    <a:gd name="T50" fmla="*/ 390525 w 2148"/>
                    <a:gd name="T51" fmla="*/ 1812925 h 5196"/>
                    <a:gd name="T52" fmla="*/ 508000 w 2148"/>
                    <a:gd name="T53" fmla="*/ 2000250 h 5196"/>
                    <a:gd name="T54" fmla="*/ 828675 w 2148"/>
                    <a:gd name="T55" fmla="*/ 2930525 h 5196"/>
                    <a:gd name="T56" fmla="*/ 812800 w 2148"/>
                    <a:gd name="T57" fmla="*/ 3502025 h 5196"/>
                    <a:gd name="T58" fmla="*/ 946150 w 2148"/>
                    <a:gd name="T59" fmla="*/ 4152900 h 5196"/>
                    <a:gd name="T60" fmla="*/ 920750 w 2148"/>
                    <a:gd name="T61" fmla="*/ 4610100 h 5196"/>
                    <a:gd name="T62" fmla="*/ 939800 w 2148"/>
                    <a:gd name="T63" fmla="*/ 5038725 h 5196"/>
                    <a:gd name="T64" fmla="*/ 939800 w 2148"/>
                    <a:gd name="T65" fmla="*/ 5902324 h 5196"/>
                    <a:gd name="T66" fmla="*/ 996950 w 2148"/>
                    <a:gd name="T67" fmla="*/ 6394449 h 5196"/>
                    <a:gd name="T68" fmla="*/ 1111250 w 2148"/>
                    <a:gd name="T69" fmla="*/ 7019925 h 5196"/>
                    <a:gd name="T70" fmla="*/ 1247775 w 2148"/>
                    <a:gd name="T71" fmla="*/ 7629525 h 5196"/>
                    <a:gd name="T72" fmla="*/ 1273175 w 2148"/>
                    <a:gd name="T73" fmla="*/ 8086725 h 5196"/>
                    <a:gd name="T74" fmla="*/ 1447800 w 2148"/>
                    <a:gd name="T75" fmla="*/ 8235950 h 5196"/>
                    <a:gd name="T76" fmla="*/ 1647825 w 2148"/>
                    <a:gd name="T77" fmla="*/ 8178800 h 5196"/>
                    <a:gd name="T78" fmla="*/ 1876425 w 2148"/>
                    <a:gd name="T79" fmla="*/ 8191500 h 5196"/>
                    <a:gd name="T80" fmla="*/ 1806575 w 2148"/>
                    <a:gd name="T81" fmla="*/ 7947025 h 5196"/>
                    <a:gd name="T82" fmla="*/ 1778000 w 2148"/>
                    <a:gd name="T83" fmla="*/ 7600950 h 5196"/>
                    <a:gd name="T84" fmla="*/ 2152650 w 2148"/>
                    <a:gd name="T85" fmla="*/ 6267449 h 5196"/>
                    <a:gd name="T86" fmla="*/ 2247900 w 2148"/>
                    <a:gd name="T87" fmla="*/ 4978400 h 5196"/>
                    <a:gd name="T88" fmla="*/ 2244725 w 2148"/>
                    <a:gd name="T89" fmla="*/ 3673475 h 5196"/>
                    <a:gd name="T90" fmla="*/ 2263775 w 2148"/>
                    <a:gd name="T91" fmla="*/ 3352800 h 5196"/>
                    <a:gd name="T92" fmla="*/ 2292350 w 2148"/>
                    <a:gd name="T93" fmla="*/ 2879725 h 5196"/>
                    <a:gd name="T94" fmla="*/ 2416175 w 2148"/>
                    <a:gd name="T95" fmla="*/ 2644775 h 5196"/>
                    <a:gd name="T96" fmla="*/ 2574925 w 2148"/>
                    <a:gd name="T97" fmla="*/ 2225675 h 5196"/>
                    <a:gd name="T98" fmla="*/ 2781300 w 2148"/>
                    <a:gd name="T99" fmla="*/ 1958975 h 5196"/>
                    <a:gd name="T100" fmla="*/ 2886074 w 2148"/>
                    <a:gd name="T101" fmla="*/ 1657350 h 5196"/>
                    <a:gd name="T102" fmla="*/ 3105149 w 2148"/>
                    <a:gd name="T103" fmla="*/ 1292225 h 5196"/>
                    <a:gd name="T104" fmla="*/ 3197224 w 2148"/>
                    <a:gd name="T105" fmla="*/ 847725 h 5196"/>
                    <a:gd name="T106" fmla="*/ 3286125 w 2148"/>
                    <a:gd name="T107" fmla="*/ 647700 h 5196"/>
                    <a:gd name="T108" fmla="*/ 3403600 w 2148"/>
                    <a:gd name="T109" fmla="*/ 473075 h 5196"/>
                    <a:gd name="T110" fmla="*/ 1527175 w 2148"/>
                    <a:gd name="T111" fmla="*/ 7864475 h 5196"/>
                    <a:gd name="T112" fmla="*/ 1765300 w 2148"/>
                    <a:gd name="T113" fmla="*/ 6511926 h 5196"/>
                    <a:gd name="T114" fmla="*/ 1660525 w 2148"/>
                    <a:gd name="T115" fmla="*/ 7194550 h 5196"/>
                    <a:gd name="T116" fmla="*/ 1508125 w 2148"/>
                    <a:gd name="T117" fmla="*/ 7597775 h 5196"/>
                    <a:gd name="T118" fmla="*/ 1412875 w 2148"/>
                    <a:gd name="T119" fmla="*/ 7264400 h 5196"/>
                    <a:gd name="T120" fmla="*/ 1330325 w 2148"/>
                    <a:gd name="T121" fmla="*/ 6384924 h 5196"/>
                    <a:gd name="T122" fmla="*/ 1638300 w 2148"/>
                    <a:gd name="T123" fmla="*/ 6235699 h 519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148"/>
                    <a:gd name="T187" fmla="*/ 0 h 5196"/>
                    <a:gd name="T188" fmla="*/ 2148 w 2148"/>
                    <a:gd name="T189" fmla="*/ 5196 h 519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148" h="5196">
                      <a:moveTo>
                        <a:pt x="2136" y="254"/>
                      </a:moveTo>
                      <a:lnTo>
                        <a:pt x="2086" y="166"/>
                      </a:lnTo>
                      <a:lnTo>
                        <a:pt x="2078" y="154"/>
                      </a:lnTo>
                      <a:lnTo>
                        <a:pt x="2068" y="142"/>
                      </a:lnTo>
                      <a:lnTo>
                        <a:pt x="2060" y="136"/>
                      </a:lnTo>
                      <a:lnTo>
                        <a:pt x="2054" y="132"/>
                      </a:lnTo>
                      <a:lnTo>
                        <a:pt x="2026" y="126"/>
                      </a:lnTo>
                      <a:lnTo>
                        <a:pt x="2008" y="122"/>
                      </a:lnTo>
                      <a:lnTo>
                        <a:pt x="1990" y="120"/>
                      </a:lnTo>
                      <a:lnTo>
                        <a:pt x="1976" y="120"/>
                      </a:lnTo>
                      <a:lnTo>
                        <a:pt x="1964" y="124"/>
                      </a:lnTo>
                      <a:lnTo>
                        <a:pt x="1938" y="130"/>
                      </a:lnTo>
                      <a:lnTo>
                        <a:pt x="1914" y="140"/>
                      </a:lnTo>
                      <a:lnTo>
                        <a:pt x="1892" y="148"/>
                      </a:lnTo>
                      <a:lnTo>
                        <a:pt x="1872" y="150"/>
                      </a:lnTo>
                      <a:lnTo>
                        <a:pt x="1868" y="152"/>
                      </a:lnTo>
                      <a:lnTo>
                        <a:pt x="1864" y="156"/>
                      </a:lnTo>
                      <a:lnTo>
                        <a:pt x="1858" y="164"/>
                      </a:lnTo>
                      <a:lnTo>
                        <a:pt x="1854" y="176"/>
                      </a:lnTo>
                      <a:lnTo>
                        <a:pt x="1852" y="184"/>
                      </a:lnTo>
                      <a:lnTo>
                        <a:pt x="1854" y="208"/>
                      </a:lnTo>
                      <a:lnTo>
                        <a:pt x="1856" y="234"/>
                      </a:lnTo>
                      <a:lnTo>
                        <a:pt x="1858" y="252"/>
                      </a:lnTo>
                      <a:lnTo>
                        <a:pt x="1860" y="258"/>
                      </a:lnTo>
                      <a:lnTo>
                        <a:pt x="1864" y="264"/>
                      </a:lnTo>
                      <a:lnTo>
                        <a:pt x="1872" y="270"/>
                      </a:lnTo>
                      <a:lnTo>
                        <a:pt x="1882" y="302"/>
                      </a:lnTo>
                      <a:lnTo>
                        <a:pt x="1888" y="330"/>
                      </a:lnTo>
                      <a:lnTo>
                        <a:pt x="1890" y="362"/>
                      </a:lnTo>
                      <a:lnTo>
                        <a:pt x="1888" y="394"/>
                      </a:lnTo>
                      <a:lnTo>
                        <a:pt x="1882" y="428"/>
                      </a:lnTo>
                      <a:lnTo>
                        <a:pt x="1876" y="450"/>
                      </a:lnTo>
                      <a:lnTo>
                        <a:pt x="1866" y="484"/>
                      </a:lnTo>
                      <a:lnTo>
                        <a:pt x="1850" y="516"/>
                      </a:lnTo>
                      <a:lnTo>
                        <a:pt x="1784" y="638"/>
                      </a:lnTo>
                      <a:lnTo>
                        <a:pt x="1752" y="702"/>
                      </a:lnTo>
                      <a:lnTo>
                        <a:pt x="1730" y="744"/>
                      </a:lnTo>
                      <a:lnTo>
                        <a:pt x="1712" y="776"/>
                      </a:lnTo>
                      <a:lnTo>
                        <a:pt x="1694" y="808"/>
                      </a:lnTo>
                      <a:lnTo>
                        <a:pt x="1648" y="878"/>
                      </a:lnTo>
                      <a:lnTo>
                        <a:pt x="1640" y="892"/>
                      </a:lnTo>
                      <a:lnTo>
                        <a:pt x="1632" y="908"/>
                      </a:lnTo>
                      <a:lnTo>
                        <a:pt x="1626" y="924"/>
                      </a:lnTo>
                      <a:lnTo>
                        <a:pt x="1622" y="940"/>
                      </a:lnTo>
                      <a:lnTo>
                        <a:pt x="1610" y="970"/>
                      </a:lnTo>
                      <a:lnTo>
                        <a:pt x="1596" y="1002"/>
                      </a:lnTo>
                      <a:lnTo>
                        <a:pt x="1584" y="1022"/>
                      </a:lnTo>
                      <a:lnTo>
                        <a:pt x="1548" y="1086"/>
                      </a:lnTo>
                      <a:lnTo>
                        <a:pt x="1532" y="1108"/>
                      </a:lnTo>
                      <a:lnTo>
                        <a:pt x="1512" y="1138"/>
                      </a:lnTo>
                      <a:lnTo>
                        <a:pt x="1490" y="1168"/>
                      </a:lnTo>
                      <a:lnTo>
                        <a:pt x="1474" y="1188"/>
                      </a:lnTo>
                      <a:lnTo>
                        <a:pt x="1458" y="1212"/>
                      </a:lnTo>
                      <a:lnTo>
                        <a:pt x="1448" y="1228"/>
                      </a:lnTo>
                      <a:lnTo>
                        <a:pt x="1440" y="1246"/>
                      </a:lnTo>
                      <a:lnTo>
                        <a:pt x="1424" y="1270"/>
                      </a:lnTo>
                      <a:lnTo>
                        <a:pt x="1402" y="1302"/>
                      </a:lnTo>
                      <a:lnTo>
                        <a:pt x="1392" y="1316"/>
                      </a:lnTo>
                      <a:lnTo>
                        <a:pt x="1378" y="1328"/>
                      </a:lnTo>
                      <a:lnTo>
                        <a:pt x="1364" y="1340"/>
                      </a:lnTo>
                      <a:lnTo>
                        <a:pt x="1350" y="1350"/>
                      </a:lnTo>
                      <a:lnTo>
                        <a:pt x="1306" y="1376"/>
                      </a:lnTo>
                      <a:lnTo>
                        <a:pt x="1292" y="1382"/>
                      </a:lnTo>
                      <a:lnTo>
                        <a:pt x="1278" y="1384"/>
                      </a:lnTo>
                      <a:lnTo>
                        <a:pt x="1264" y="1384"/>
                      </a:lnTo>
                      <a:lnTo>
                        <a:pt x="1260" y="1382"/>
                      </a:lnTo>
                      <a:lnTo>
                        <a:pt x="1256" y="1378"/>
                      </a:lnTo>
                      <a:lnTo>
                        <a:pt x="1248" y="1370"/>
                      </a:lnTo>
                      <a:lnTo>
                        <a:pt x="1240" y="1356"/>
                      </a:lnTo>
                      <a:lnTo>
                        <a:pt x="1236" y="1342"/>
                      </a:lnTo>
                      <a:lnTo>
                        <a:pt x="1234" y="1326"/>
                      </a:lnTo>
                      <a:lnTo>
                        <a:pt x="1230" y="1230"/>
                      </a:lnTo>
                      <a:lnTo>
                        <a:pt x="1226" y="1194"/>
                      </a:lnTo>
                      <a:lnTo>
                        <a:pt x="1222" y="1158"/>
                      </a:lnTo>
                      <a:lnTo>
                        <a:pt x="1204" y="1068"/>
                      </a:lnTo>
                      <a:lnTo>
                        <a:pt x="1200" y="1052"/>
                      </a:lnTo>
                      <a:lnTo>
                        <a:pt x="1194" y="1034"/>
                      </a:lnTo>
                      <a:lnTo>
                        <a:pt x="1186" y="1016"/>
                      </a:lnTo>
                      <a:lnTo>
                        <a:pt x="1176" y="1002"/>
                      </a:lnTo>
                      <a:lnTo>
                        <a:pt x="1148" y="962"/>
                      </a:lnTo>
                      <a:lnTo>
                        <a:pt x="1138" y="950"/>
                      </a:lnTo>
                      <a:lnTo>
                        <a:pt x="1124" y="940"/>
                      </a:lnTo>
                      <a:lnTo>
                        <a:pt x="1108" y="932"/>
                      </a:lnTo>
                      <a:lnTo>
                        <a:pt x="1092" y="930"/>
                      </a:lnTo>
                      <a:lnTo>
                        <a:pt x="972" y="926"/>
                      </a:lnTo>
                      <a:lnTo>
                        <a:pt x="954" y="926"/>
                      </a:lnTo>
                      <a:lnTo>
                        <a:pt x="936" y="930"/>
                      </a:lnTo>
                      <a:lnTo>
                        <a:pt x="918" y="936"/>
                      </a:lnTo>
                      <a:lnTo>
                        <a:pt x="904" y="942"/>
                      </a:lnTo>
                      <a:lnTo>
                        <a:pt x="890" y="952"/>
                      </a:lnTo>
                      <a:lnTo>
                        <a:pt x="876" y="960"/>
                      </a:lnTo>
                      <a:lnTo>
                        <a:pt x="860" y="972"/>
                      </a:lnTo>
                      <a:lnTo>
                        <a:pt x="846" y="986"/>
                      </a:lnTo>
                      <a:lnTo>
                        <a:pt x="836" y="998"/>
                      </a:lnTo>
                      <a:lnTo>
                        <a:pt x="804" y="1042"/>
                      </a:lnTo>
                      <a:lnTo>
                        <a:pt x="794" y="1056"/>
                      </a:lnTo>
                      <a:lnTo>
                        <a:pt x="784" y="1072"/>
                      </a:lnTo>
                      <a:lnTo>
                        <a:pt x="776" y="1090"/>
                      </a:lnTo>
                      <a:lnTo>
                        <a:pt x="770" y="1104"/>
                      </a:lnTo>
                      <a:lnTo>
                        <a:pt x="754" y="1152"/>
                      </a:lnTo>
                      <a:lnTo>
                        <a:pt x="746" y="1186"/>
                      </a:lnTo>
                      <a:lnTo>
                        <a:pt x="740" y="1222"/>
                      </a:lnTo>
                      <a:lnTo>
                        <a:pt x="738" y="1272"/>
                      </a:lnTo>
                      <a:lnTo>
                        <a:pt x="734" y="1346"/>
                      </a:lnTo>
                      <a:lnTo>
                        <a:pt x="734" y="1366"/>
                      </a:lnTo>
                      <a:lnTo>
                        <a:pt x="736" y="1382"/>
                      </a:lnTo>
                      <a:lnTo>
                        <a:pt x="742" y="1398"/>
                      </a:lnTo>
                      <a:lnTo>
                        <a:pt x="750" y="1416"/>
                      </a:lnTo>
                      <a:lnTo>
                        <a:pt x="758" y="1428"/>
                      </a:lnTo>
                      <a:lnTo>
                        <a:pt x="764" y="1436"/>
                      </a:lnTo>
                      <a:lnTo>
                        <a:pt x="772" y="1448"/>
                      </a:lnTo>
                      <a:lnTo>
                        <a:pt x="778" y="1458"/>
                      </a:lnTo>
                      <a:lnTo>
                        <a:pt x="778" y="1468"/>
                      </a:lnTo>
                      <a:lnTo>
                        <a:pt x="776" y="1472"/>
                      </a:lnTo>
                      <a:lnTo>
                        <a:pt x="774" y="1474"/>
                      </a:lnTo>
                      <a:lnTo>
                        <a:pt x="770" y="1476"/>
                      </a:lnTo>
                      <a:lnTo>
                        <a:pt x="766" y="1478"/>
                      </a:lnTo>
                      <a:lnTo>
                        <a:pt x="756" y="1474"/>
                      </a:lnTo>
                      <a:lnTo>
                        <a:pt x="744" y="1468"/>
                      </a:lnTo>
                      <a:lnTo>
                        <a:pt x="734" y="1458"/>
                      </a:lnTo>
                      <a:lnTo>
                        <a:pt x="690" y="1406"/>
                      </a:lnTo>
                      <a:lnTo>
                        <a:pt x="678" y="1392"/>
                      </a:lnTo>
                      <a:lnTo>
                        <a:pt x="668" y="1376"/>
                      </a:lnTo>
                      <a:lnTo>
                        <a:pt x="658" y="1360"/>
                      </a:lnTo>
                      <a:lnTo>
                        <a:pt x="650" y="1346"/>
                      </a:lnTo>
                      <a:lnTo>
                        <a:pt x="618" y="1272"/>
                      </a:lnTo>
                      <a:lnTo>
                        <a:pt x="588" y="1208"/>
                      </a:lnTo>
                      <a:lnTo>
                        <a:pt x="528" y="1088"/>
                      </a:lnTo>
                      <a:lnTo>
                        <a:pt x="512" y="1054"/>
                      </a:lnTo>
                      <a:lnTo>
                        <a:pt x="500" y="1020"/>
                      </a:lnTo>
                      <a:lnTo>
                        <a:pt x="468" y="928"/>
                      </a:lnTo>
                      <a:lnTo>
                        <a:pt x="444" y="858"/>
                      </a:lnTo>
                      <a:lnTo>
                        <a:pt x="408" y="758"/>
                      </a:lnTo>
                      <a:lnTo>
                        <a:pt x="398" y="722"/>
                      </a:lnTo>
                      <a:lnTo>
                        <a:pt x="390" y="688"/>
                      </a:lnTo>
                      <a:lnTo>
                        <a:pt x="378" y="606"/>
                      </a:lnTo>
                      <a:lnTo>
                        <a:pt x="374" y="588"/>
                      </a:lnTo>
                      <a:lnTo>
                        <a:pt x="368" y="570"/>
                      </a:lnTo>
                      <a:lnTo>
                        <a:pt x="362" y="554"/>
                      </a:lnTo>
                      <a:lnTo>
                        <a:pt x="354" y="538"/>
                      </a:lnTo>
                      <a:lnTo>
                        <a:pt x="318" y="476"/>
                      </a:lnTo>
                      <a:lnTo>
                        <a:pt x="258" y="362"/>
                      </a:lnTo>
                      <a:lnTo>
                        <a:pt x="252" y="348"/>
                      </a:lnTo>
                      <a:lnTo>
                        <a:pt x="250" y="330"/>
                      </a:lnTo>
                      <a:lnTo>
                        <a:pt x="250" y="312"/>
                      </a:lnTo>
                      <a:lnTo>
                        <a:pt x="254" y="296"/>
                      </a:lnTo>
                      <a:lnTo>
                        <a:pt x="276" y="234"/>
                      </a:lnTo>
                      <a:lnTo>
                        <a:pt x="292" y="188"/>
                      </a:lnTo>
                      <a:lnTo>
                        <a:pt x="300" y="178"/>
                      </a:lnTo>
                      <a:lnTo>
                        <a:pt x="308" y="170"/>
                      </a:lnTo>
                      <a:lnTo>
                        <a:pt x="312" y="164"/>
                      </a:lnTo>
                      <a:lnTo>
                        <a:pt x="318" y="156"/>
                      </a:lnTo>
                      <a:lnTo>
                        <a:pt x="322" y="146"/>
                      </a:lnTo>
                      <a:lnTo>
                        <a:pt x="326" y="134"/>
                      </a:lnTo>
                      <a:lnTo>
                        <a:pt x="332" y="110"/>
                      </a:lnTo>
                      <a:lnTo>
                        <a:pt x="334" y="92"/>
                      </a:lnTo>
                      <a:lnTo>
                        <a:pt x="332" y="84"/>
                      </a:lnTo>
                      <a:lnTo>
                        <a:pt x="330" y="76"/>
                      </a:lnTo>
                      <a:lnTo>
                        <a:pt x="322" y="58"/>
                      </a:lnTo>
                      <a:lnTo>
                        <a:pt x="314" y="50"/>
                      </a:lnTo>
                      <a:lnTo>
                        <a:pt x="304" y="42"/>
                      </a:lnTo>
                      <a:lnTo>
                        <a:pt x="290" y="36"/>
                      </a:lnTo>
                      <a:lnTo>
                        <a:pt x="276" y="30"/>
                      </a:lnTo>
                      <a:lnTo>
                        <a:pt x="178" y="4"/>
                      </a:lnTo>
                      <a:lnTo>
                        <a:pt x="162" y="2"/>
                      </a:lnTo>
                      <a:lnTo>
                        <a:pt x="150" y="0"/>
                      </a:lnTo>
                      <a:lnTo>
                        <a:pt x="138" y="0"/>
                      </a:lnTo>
                      <a:lnTo>
                        <a:pt x="132" y="2"/>
                      </a:lnTo>
                      <a:lnTo>
                        <a:pt x="106" y="18"/>
                      </a:lnTo>
                      <a:lnTo>
                        <a:pt x="92" y="28"/>
                      </a:lnTo>
                      <a:lnTo>
                        <a:pt x="78" y="40"/>
                      </a:lnTo>
                      <a:lnTo>
                        <a:pt x="68" y="50"/>
                      </a:lnTo>
                      <a:lnTo>
                        <a:pt x="60" y="60"/>
                      </a:lnTo>
                      <a:lnTo>
                        <a:pt x="48" y="84"/>
                      </a:lnTo>
                      <a:lnTo>
                        <a:pt x="38" y="108"/>
                      </a:lnTo>
                      <a:lnTo>
                        <a:pt x="28" y="128"/>
                      </a:lnTo>
                      <a:lnTo>
                        <a:pt x="16" y="144"/>
                      </a:lnTo>
                      <a:lnTo>
                        <a:pt x="4" y="158"/>
                      </a:lnTo>
                      <a:lnTo>
                        <a:pt x="2" y="160"/>
                      </a:lnTo>
                      <a:lnTo>
                        <a:pt x="0" y="166"/>
                      </a:lnTo>
                      <a:lnTo>
                        <a:pt x="2" y="174"/>
                      </a:lnTo>
                      <a:lnTo>
                        <a:pt x="6" y="184"/>
                      </a:lnTo>
                      <a:lnTo>
                        <a:pt x="16" y="196"/>
                      </a:lnTo>
                      <a:lnTo>
                        <a:pt x="26" y="206"/>
                      </a:lnTo>
                      <a:lnTo>
                        <a:pt x="34" y="218"/>
                      </a:lnTo>
                      <a:lnTo>
                        <a:pt x="40" y="228"/>
                      </a:lnTo>
                      <a:lnTo>
                        <a:pt x="50" y="240"/>
                      </a:lnTo>
                      <a:lnTo>
                        <a:pt x="60" y="254"/>
                      </a:lnTo>
                      <a:lnTo>
                        <a:pt x="68" y="272"/>
                      </a:lnTo>
                      <a:lnTo>
                        <a:pt x="74" y="292"/>
                      </a:lnTo>
                      <a:lnTo>
                        <a:pt x="74" y="298"/>
                      </a:lnTo>
                      <a:lnTo>
                        <a:pt x="74" y="302"/>
                      </a:lnTo>
                      <a:lnTo>
                        <a:pt x="74" y="316"/>
                      </a:lnTo>
                      <a:lnTo>
                        <a:pt x="76" y="344"/>
                      </a:lnTo>
                      <a:lnTo>
                        <a:pt x="84" y="426"/>
                      </a:lnTo>
                      <a:lnTo>
                        <a:pt x="84" y="442"/>
                      </a:lnTo>
                      <a:lnTo>
                        <a:pt x="82" y="458"/>
                      </a:lnTo>
                      <a:lnTo>
                        <a:pt x="78" y="474"/>
                      </a:lnTo>
                      <a:lnTo>
                        <a:pt x="72" y="488"/>
                      </a:lnTo>
                      <a:lnTo>
                        <a:pt x="66" y="502"/>
                      </a:lnTo>
                      <a:lnTo>
                        <a:pt x="64" y="518"/>
                      </a:lnTo>
                      <a:lnTo>
                        <a:pt x="64" y="534"/>
                      </a:lnTo>
                      <a:lnTo>
                        <a:pt x="66" y="550"/>
                      </a:lnTo>
                      <a:lnTo>
                        <a:pt x="100" y="666"/>
                      </a:lnTo>
                      <a:lnTo>
                        <a:pt x="122" y="734"/>
                      </a:lnTo>
                      <a:lnTo>
                        <a:pt x="230" y="1044"/>
                      </a:lnTo>
                      <a:lnTo>
                        <a:pt x="238" y="1078"/>
                      </a:lnTo>
                      <a:lnTo>
                        <a:pt x="244" y="1114"/>
                      </a:lnTo>
                      <a:lnTo>
                        <a:pt x="246" y="1142"/>
                      </a:lnTo>
                      <a:lnTo>
                        <a:pt x="250" y="1156"/>
                      </a:lnTo>
                      <a:lnTo>
                        <a:pt x="256" y="1170"/>
                      </a:lnTo>
                      <a:lnTo>
                        <a:pt x="264" y="1180"/>
                      </a:lnTo>
                      <a:lnTo>
                        <a:pt x="268" y="1184"/>
                      </a:lnTo>
                      <a:lnTo>
                        <a:pt x="272" y="1186"/>
                      </a:lnTo>
                      <a:lnTo>
                        <a:pt x="282" y="1192"/>
                      </a:lnTo>
                      <a:lnTo>
                        <a:pt x="292" y="1202"/>
                      </a:lnTo>
                      <a:lnTo>
                        <a:pt x="302" y="1214"/>
                      </a:lnTo>
                      <a:lnTo>
                        <a:pt x="308" y="1228"/>
                      </a:lnTo>
                      <a:lnTo>
                        <a:pt x="320" y="1260"/>
                      </a:lnTo>
                      <a:lnTo>
                        <a:pt x="332" y="1294"/>
                      </a:lnTo>
                      <a:lnTo>
                        <a:pt x="340" y="1330"/>
                      </a:lnTo>
                      <a:lnTo>
                        <a:pt x="344" y="1366"/>
                      </a:lnTo>
                      <a:lnTo>
                        <a:pt x="352" y="1400"/>
                      </a:lnTo>
                      <a:lnTo>
                        <a:pt x="364" y="1436"/>
                      </a:lnTo>
                      <a:lnTo>
                        <a:pt x="444" y="1622"/>
                      </a:lnTo>
                      <a:lnTo>
                        <a:pt x="470" y="1690"/>
                      </a:lnTo>
                      <a:lnTo>
                        <a:pt x="522" y="1846"/>
                      </a:lnTo>
                      <a:lnTo>
                        <a:pt x="528" y="1862"/>
                      </a:lnTo>
                      <a:lnTo>
                        <a:pt x="532" y="1880"/>
                      </a:lnTo>
                      <a:lnTo>
                        <a:pt x="534" y="1898"/>
                      </a:lnTo>
                      <a:lnTo>
                        <a:pt x="536" y="1916"/>
                      </a:lnTo>
                      <a:lnTo>
                        <a:pt x="540" y="2044"/>
                      </a:lnTo>
                      <a:lnTo>
                        <a:pt x="540" y="2080"/>
                      </a:lnTo>
                      <a:lnTo>
                        <a:pt x="534" y="2116"/>
                      </a:lnTo>
                      <a:lnTo>
                        <a:pt x="512" y="2206"/>
                      </a:lnTo>
                      <a:lnTo>
                        <a:pt x="502" y="2240"/>
                      </a:lnTo>
                      <a:lnTo>
                        <a:pt x="488" y="2274"/>
                      </a:lnTo>
                      <a:lnTo>
                        <a:pt x="442" y="2364"/>
                      </a:lnTo>
                      <a:lnTo>
                        <a:pt x="410" y="2428"/>
                      </a:lnTo>
                      <a:lnTo>
                        <a:pt x="382" y="2486"/>
                      </a:lnTo>
                      <a:lnTo>
                        <a:pt x="370" y="2508"/>
                      </a:lnTo>
                      <a:lnTo>
                        <a:pt x="588" y="2612"/>
                      </a:lnTo>
                      <a:lnTo>
                        <a:pt x="586" y="2614"/>
                      </a:lnTo>
                      <a:lnTo>
                        <a:pt x="596" y="2616"/>
                      </a:lnTo>
                      <a:lnTo>
                        <a:pt x="600" y="2618"/>
                      </a:lnTo>
                      <a:lnTo>
                        <a:pt x="602" y="2698"/>
                      </a:lnTo>
                      <a:lnTo>
                        <a:pt x="592" y="2740"/>
                      </a:lnTo>
                      <a:lnTo>
                        <a:pt x="594" y="2740"/>
                      </a:lnTo>
                      <a:lnTo>
                        <a:pt x="588" y="2756"/>
                      </a:lnTo>
                      <a:lnTo>
                        <a:pt x="584" y="2824"/>
                      </a:lnTo>
                      <a:lnTo>
                        <a:pt x="580" y="2904"/>
                      </a:lnTo>
                      <a:lnTo>
                        <a:pt x="586" y="2988"/>
                      </a:lnTo>
                      <a:lnTo>
                        <a:pt x="592" y="3056"/>
                      </a:lnTo>
                      <a:lnTo>
                        <a:pt x="592" y="3070"/>
                      </a:lnTo>
                      <a:lnTo>
                        <a:pt x="594" y="3072"/>
                      </a:lnTo>
                      <a:lnTo>
                        <a:pt x="594" y="3076"/>
                      </a:lnTo>
                      <a:lnTo>
                        <a:pt x="594" y="3086"/>
                      </a:lnTo>
                      <a:lnTo>
                        <a:pt x="592" y="3096"/>
                      </a:lnTo>
                      <a:lnTo>
                        <a:pt x="592" y="3102"/>
                      </a:lnTo>
                      <a:lnTo>
                        <a:pt x="592" y="3174"/>
                      </a:lnTo>
                      <a:lnTo>
                        <a:pt x="590" y="3250"/>
                      </a:lnTo>
                      <a:lnTo>
                        <a:pt x="582" y="3396"/>
                      </a:lnTo>
                      <a:lnTo>
                        <a:pt x="582" y="3460"/>
                      </a:lnTo>
                      <a:lnTo>
                        <a:pt x="584" y="3492"/>
                      </a:lnTo>
                      <a:lnTo>
                        <a:pt x="588" y="3526"/>
                      </a:lnTo>
                      <a:lnTo>
                        <a:pt x="592" y="3574"/>
                      </a:lnTo>
                      <a:lnTo>
                        <a:pt x="594" y="3622"/>
                      </a:lnTo>
                      <a:lnTo>
                        <a:pt x="594" y="3670"/>
                      </a:lnTo>
                      <a:lnTo>
                        <a:pt x="592" y="3718"/>
                      </a:lnTo>
                      <a:lnTo>
                        <a:pt x="590" y="3766"/>
                      </a:lnTo>
                      <a:lnTo>
                        <a:pt x="586" y="3814"/>
                      </a:lnTo>
                      <a:lnTo>
                        <a:pt x="576" y="3906"/>
                      </a:lnTo>
                      <a:lnTo>
                        <a:pt x="592" y="3912"/>
                      </a:lnTo>
                      <a:lnTo>
                        <a:pt x="608" y="3916"/>
                      </a:lnTo>
                      <a:lnTo>
                        <a:pt x="638" y="3916"/>
                      </a:lnTo>
                      <a:lnTo>
                        <a:pt x="632" y="3972"/>
                      </a:lnTo>
                      <a:lnTo>
                        <a:pt x="628" y="4000"/>
                      </a:lnTo>
                      <a:lnTo>
                        <a:pt x="628" y="4028"/>
                      </a:lnTo>
                      <a:lnTo>
                        <a:pt x="626" y="4060"/>
                      </a:lnTo>
                      <a:lnTo>
                        <a:pt x="628" y="4092"/>
                      </a:lnTo>
                      <a:lnTo>
                        <a:pt x="632" y="4126"/>
                      </a:lnTo>
                      <a:lnTo>
                        <a:pt x="636" y="4158"/>
                      </a:lnTo>
                      <a:lnTo>
                        <a:pt x="644" y="4202"/>
                      </a:lnTo>
                      <a:lnTo>
                        <a:pt x="652" y="4248"/>
                      </a:lnTo>
                      <a:lnTo>
                        <a:pt x="662" y="4292"/>
                      </a:lnTo>
                      <a:lnTo>
                        <a:pt x="674" y="4336"/>
                      </a:lnTo>
                      <a:lnTo>
                        <a:pt x="700" y="4422"/>
                      </a:lnTo>
                      <a:lnTo>
                        <a:pt x="730" y="4508"/>
                      </a:lnTo>
                      <a:lnTo>
                        <a:pt x="756" y="4578"/>
                      </a:lnTo>
                      <a:lnTo>
                        <a:pt x="768" y="4616"/>
                      </a:lnTo>
                      <a:lnTo>
                        <a:pt x="778" y="4656"/>
                      </a:lnTo>
                      <a:lnTo>
                        <a:pt x="786" y="4694"/>
                      </a:lnTo>
                      <a:lnTo>
                        <a:pt x="790" y="4734"/>
                      </a:lnTo>
                      <a:lnTo>
                        <a:pt x="792" y="4752"/>
                      </a:lnTo>
                      <a:lnTo>
                        <a:pt x="792" y="4770"/>
                      </a:lnTo>
                      <a:lnTo>
                        <a:pt x="790" y="4790"/>
                      </a:lnTo>
                      <a:lnTo>
                        <a:pt x="786" y="4806"/>
                      </a:lnTo>
                      <a:lnTo>
                        <a:pt x="780" y="4850"/>
                      </a:lnTo>
                      <a:lnTo>
                        <a:pt x="776" y="4894"/>
                      </a:lnTo>
                      <a:lnTo>
                        <a:pt x="776" y="4938"/>
                      </a:lnTo>
                      <a:lnTo>
                        <a:pt x="778" y="4980"/>
                      </a:lnTo>
                      <a:lnTo>
                        <a:pt x="782" y="5008"/>
                      </a:lnTo>
                      <a:lnTo>
                        <a:pt x="790" y="5038"/>
                      </a:lnTo>
                      <a:lnTo>
                        <a:pt x="798" y="5066"/>
                      </a:lnTo>
                      <a:lnTo>
                        <a:pt x="802" y="5094"/>
                      </a:lnTo>
                      <a:lnTo>
                        <a:pt x="804" y="5104"/>
                      </a:lnTo>
                      <a:lnTo>
                        <a:pt x="804" y="5114"/>
                      </a:lnTo>
                      <a:lnTo>
                        <a:pt x="802" y="5130"/>
                      </a:lnTo>
                      <a:lnTo>
                        <a:pt x="804" y="5138"/>
                      </a:lnTo>
                      <a:lnTo>
                        <a:pt x="806" y="5146"/>
                      </a:lnTo>
                      <a:lnTo>
                        <a:pt x="812" y="5152"/>
                      </a:lnTo>
                      <a:lnTo>
                        <a:pt x="822" y="5160"/>
                      </a:lnTo>
                      <a:lnTo>
                        <a:pt x="860" y="5174"/>
                      </a:lnTo>
                      <a:lnTo>
                        <a:pt x="886" y="5182"/>
                      </a:lnTo>
                      <a:lnTo>
                        <a:pt x="912" y="5188"/>
                      </a:lnTo>
                      <a:lnTo>
                        <a:pt x="940" y="5194"/>
                      </a:lnTo>
                      <a:lnTo>
                        <a:pt x="964" y="5196"/>
                      </a:lnTo>
                      <a:lnTo>
                        <a:pt x="986" y="5196"/>
                      </a:lnTo>
                      <a:lnTo>
                        <a:pt x="996" y="5194"/>
                      </a:lnTo>
                      <a:lnTo>
                        <a:pt x="1004" y="5190"/>
                      </a:lnTo>
                      <a:lnTo>
                        <a:pt x="1018" y="5182"/>
                      </a:lnTo>
                      <a:lnTo>
                        <a:pt x="1026" y="5172"/>
                      </a:lnTo>
                      <a:lnTo>
                        <a:pt x="1034" y="5162"/>
                      </a:lnTo>
                      <a:lnTo>
                        <a:pt x="1038" y="5152"/>
                      </a:lnTo>
                      <a:lnTo>
                        <a:pt x="1042" y="5160"/>
                      </a:lnTo>
                      <a:lnTo>
                        <a:pt x="1050" y="5166"/>
                      </a:lnTo>
                      <a:lnTo>
                        <a:pt x="1058" y="5170"/>
                      </a:lnTo>
                      <a:lnTo>
                        <a:pt x="1070" y="5174"/>
                      </a:lnTo>
                      <a:lnTo>
                        <a:pt x="1096" y="5176"/>
                      </a:lnTo>
                      <a:lnTo>
                        <a:pt x="1120" y="5176"/>
                      </a:lnTo>
                      <a:lnTo>
                        <a:pt x="1142" y="5172"/>
                      </a:lnTo>
                      <a:lnTo>
                        <a:pt x="1166" y="5166"/>
                      </a:lnTo>
                      <a:lnTo>
                        <a:pt x="1182" y="5160"/>
                      </a:lnTo>
                      <a:lnTo>
                        <a:pt x="1194" y="5154"/>
                      </a:lnTo>
                      <a:lnTo>
                        <a:pt x="1202" y="5146"/>
                      </a:lnTo>
                      <a:lnTo>
                        <a:pt x="1206" y="5136"/>
                      </a:lnTo>
                      <a:lnTo>
                        <a:pt x="1208" y="5128"/>
                      </a:lnTo>
                      <a:lnTo>
                        <a:pt x="1206" y="5118"/>
                      </a:lnTo>
                      <a:lnTo>
                        <a:pt x="1202" y="5108"/>
                      </a:lnTo>
                      <a:lnTo>
                        <a:pt x="1198" y="5096"/>
                      </a:lnTo>
                      <a:lnTo>
                        <a:pt x="1182" y="5074"/>
                      </a:lnTo>
                      <a:lnTo>
                        <a:pt x="1166" y="5052"/>
                      </a:lnTo>
                      <a:lnTo>
                        <a:pt x="1150" y="5028"/>
                      </a:lnTo>
                      <a:lnTo>
                        <a:pt x="1138" y="5006"/>
                      </a:lnTo>
                      <a:lnTo>
                        <a:pt x="1132" y="4990"/>
                      </a:lnTo>
                      <a:lnTo>
                        <a:pt x="1128" y="4970"/>
                      </a:lnTo>
                      <a:lnTo>
                        <a:pt x="1124" y="4928"/>
                      </a:lnTo>
                      <a:lnTo>
                        <a:pt x="1122" y="4892"/>
                      </a:lnTo>
                      <a:lnTo>
                        <a:pt x="1118" y="4864"/>
                      </a:lnTo>
                      <a:lnTo>
                        <a:pt x="1116" y="4840"/>
                      </a:lnTo>
                      <a:lnTo>
                        <a:pt x="1114" y="4814"/>
                      </a:lnTo>
                      <a:lnTo>
                        <a:pt x="1120" y="4788"/>
                      </a:lnTo>
                      <a:lnTo>
                        <a:pt x="1130" y="4746"/>
                      </a:lnTo>
                      <a:lnTo>
                        <a:pt x="1164" y="4632"/>
                      </a:lnTo>
                      <a:lnTo>
                        <a:pt x="1198" y="4522"/>
                      </a:lnTo>
                      <a:lnTo>
                        <a:pt x="1218" y="4462"/>
                      </a:lnTo>
                      <a:lnTo>
                        <a:pt x="1234" y="4410"/>
                      </a:lnTo>
                      <a:lnTo>
                        <a:pt x="1264" y="4318"/>
                      </a:lnTo>
                      <a:lnTo>
                        <a:pt x="1296" y="4226"/>
                      </a:lnTo>
                      <a:lnTo>
                        <a:pt x="1312" y="4172"/>
                      </a:lnTo>
                      <a:lnTo>
                        <a:pt x="1356" y="3948"/>
                      </a:lnTo>
                      <a:lnTo>
                        <a:pt x="1360" y="3942"/>
                      </a:lnTo>
                      <a:lnTo>
                        <a:pt x="1362" y="3926"/>
                      </a:lnTo>
                      <a:lnTo>
                        <a:pt x="1368" y="3870"/>
                      </a:lnTo>
                      <a:lnTo>
                        <a:pt x="1374" y="3690"/>
                      </a:lnTo>
                      <a:lnTo>
                        <a:pt x="1384" y="3470"/>
                      </a:lnTo>
                      <a:lnTo>
                        <a:pt x="1390" y="3364"/>
                      </a:lnTo>
                      <a:lnTo>
                        <a:pt x="1398" y="3270"/>
                      </a:lnTo>
                      <a:lnTo>
                        <a:pt x="1412" y="3164"/>
                      </a:lnTo>
                      <a:lnTo>
                        <a:pt x="1416" y="3136"/>
                      </a:lnTo>
                      <a:lnTo>
                        <a:pt x="1420" y="3128"/>
                      </a:lnTo>
                      <a:lnTo>
                        <a:pt x="1422" y="3120"/>
                      </a:lnTo>
                      <a:lnTo>
                        <a:pt x="1414" y="3024"/>
                      </a:lnTo>
                      <a:lnTo>
                        <a:pt x="1344" y="2810"/>
                      </a:lnTo>
                      <a:lnTo>
                        <a:pt x="1284" y="2690"/>
                      </a:lnTo>
                      <a:lnTo>
                        <a:pt x="1536" y="2594"/>
                      </a:lnTo>
                      <a:lnTo>
                        <a:pt x="1428" y="2368"/>
                      </a:lnTo>
                      <a:lnTo>
                        <a:pt x="1422" y="2352"/>
                      </a:lnTo>
                      <a:lnTo>
                        <a:pt x="1418" y="2334"/>
                      </a:lnTo>
                      <a:lnTo>
                        <a:pt x="1414" y="2314"/>
                      </a:lnTo>
                      <a:lnTo>
                        <a:pt x="1414" y="2298"/>
                      </a:lnTo>
                      <a:lnTo>
                        <a:pt x="1414" y="2244"/>
                      </a:lnTo>
                      <a:lnTo>
                        <a:pt x="1412" y="2210"/>
                      </a:lnTo>
                      <a:lnTo>
                        <a:pt x="1410" y="2178"/>
                      </a:lnTo>
                      <a:lnTo>
                        <a:pt x="1410" y="2164"/>
                      </a:lnTo>
                      <a:lnTo>
                        <a:pt x="1412" y="2148"/>
                      </a:lnTo>
                      <a:lnTo>
                        <a:pt x="1416" y="2132"/>
                      </a:lnTo>
                      <a:lnTo>
                        <a:pt x="1422" y="2118"/>
                      </a:lnTo>
                      <a:lnTo>
                        <a:pt x="1426" y="2112"/>
                      </a:lnTo>
                      <a:lnTo>
                        <a:pt x="1434" y="2096"/>
                      </a:lnTo>
                      <a:lnTo>
                        <a:pt x="1438" y="2078"/>
                      </a:lnTo>
                      <a:lnTo>
                        <a:pt x="1442" y="2060"/>
                      </a:lnTo>
                      <a:lnTo>
                        <a:pt x="1444" y="2044"/>
                      </a:lnTo>
                      <a:lnTo>
                        <a:pt x="1444" y="2032"/>
                      </a:lnTo>
                      <a:lnTo>
                        <a:pt x="1444" y="1958"/>
                      </a:lnTo>
                      <a:lnTo>
                        <a:pt x="1444" y="1878"/>
                      </a:lnTo>
                      <a:lnTo>
                        <a:pt x="1444" y="1814"/>
                      </a:lnTo>
                      <a:lnTo>
                        <a:pt x="1446" y="1802"/>
                      </a:lnTo>
                      <a:lnTo>
                        <a:pt x="1450" y="1786"/>
                      </a:lnTo>
                      <a:lnTo>
                        <a:pt x="1456" y="1772"/>
                      </a:lnTo>
                      <a:lnTo>
                        <a:pt x="1466" y="1758"/>
                      </a:lnTo>
                      <a:lnTo>
                        <a:pt x="1484" y="1732"/>
                      </a:lnTo>
                      <a:lnTo>
                        <a:pt x="1504" y="1702"/>
                      </a:lnTo>
                      <a:lnTo>
                        <a:pt x="1520" y="1668"/>
                      </a:lnTo>
                      <a:lnTo>
                        <a:pt x="1522" y="1666"/>
                      </a:lnTo>
                      <a:lnTo>
                        <a:pt x="1534" y="1634"/>
                      </a:lnTo>
                      <a:lnTo>
                        <a:pt x="1544" y="1602"/>
                      </a:lnTo>
                      <a:lnTo>
                        <a:pt x="1554" y="1570"/>
                      </a:lnTo>
                      <a:lnTo>
                        <a:pt x="1564" y="1538"/>
                      </a:lnTo>
                      <a:lnTo>
                        <a:pt x="1570" y="1520"/>
                      </a:lnTo>
                      <a:lnTo>
                        <a:pt x="1598" y="1454"/>
                      </a:lnTo>
                      <a:lnTo>
                        <a:pt x="1606" y="1434"/>
                      </a:lnTo>
                      <a:lnTo>
                        <a:pt x="1622" y="1402"/>
                      </a:lnTo>
                      <a:lnTo>
                        <a:pt x="1642" y="1372"/>
                      </a:lnTo>
                      <a:lnTo>
                        <a:pt x="1654" y="1354"/>
                      </a:lnTo>
                      <a:lnTo>
                        <a:pt x="1696" y="1296"/>
                      </a:lnTo>
                      <a:lnTo>
                        <a:pt x="1700" y="1292"/>
                      </a:lnTo>
                      <a:lnTo>
                        <a:pt x="1720" y="1268"/>
                      </a:lnTo>
                      <a:lnTo>
                        <a:pt x="1736" y="1252"/>
                      </a:lnTo>
                      <a:lnTo>
                        <a:pt x="1744" y="1244"/>
                      </a:lnTo>
                      <a:lnTo>
                        <a:pt x="1752" y="1234"/>
                      </a:lnTo>
                      <a:lnTo>
                        <a:pt x="1758" y="1220"/>
                      </a:lnTo>
                      <a:lnTo>
                        <a:pt x="1764" y="1206"/>
                      </a:lnTo>
                      <a:lnTo>
                        <a:pt x="1770" y="1190"/>
                      </a:lnTo>
                      <a:lnTo>
                        <a:pt x="1794" y="1124"/>
                      </a:lnTo>
                      <a:lnTo>
                        <a:pt x="1804" y="1096"/>
                      </a:lnTo>
                      <a:lnTo>
                        <a:pt x="1810" y="1070"/>
                      </a:lnTo>
                      <a:lnTo>
                        <a:pt x="1814" y="1058"/>
                      </a:lnTo>
                      <a:lnTo>
                        <a:pt x="1818" y="1044"/>
                      </a:lnTo>
                      <a:lnTo>
                        <a:pt x="1826" y="1030"/>
                      </a:lnTo>
                      <a:lnTo>
                        <a:pt x="1834" y="1016"/>
                      </a:lnTo>
                      <a:lnTo>
                        <a:pt x="1848" y="992"/>
                      </a:lnTo>
                      <a:lnTo>
                        <a:pt x="1886" y="930"/>
                      </a:lnTo>
                      <a:lnTo>
                        <a:pt x="1912" y="886"/>
                      </a:lnTo>
                      <a:lnTo>
                        <a:pt x="1930" y="856"/>
                      </a:lnTo>
                      <a:lnTo>
                        <a:pt x="1948" y="828"/>
                      </a:lnTo>
                      <a:lnTo>
                        <a:pt x="1956" y="814"/>
                      </a:lnTo>
                      <a:lnTo>
                        <a:pt x="1964" y="798"/>
                      </a:lnTo>
                      <a:lnTo>
                        <a:pt x="1970" y="780"/>
                      </a:lnTo>
                      <a:lnTo>
                        <a:pt x="1976" y="764"/>
                      </a:lnTo>
                      <a:lnTo>
                        <a:pt x="1984" y="720"/>
                      </a:lnTo>
                      <a:lnTo>
                        <a:pt x="1998" y="650"/>
                      </a:lnTo>
                      <a:lnTo>
                        <a:pt x="2008" y="598"/>
                      </a:lnTo>
                      <a:lnTo>
                        <a:pt x="2012" y="564"/>
                      </a:lnTo>
                      <a:lnTo>
                        <a:pt x="2014" y="534"/>
                      </a:lnTo>
                      <a:lnTo>
                        <a:pt x="2016" y="522"/>
                      </a:lnTo>
                      <a:lnTo>
                        <a:pt x="2018" y="506"/>
                      </a:lnTo>
                      <a:lnTo>
                        <a:pt x="2024" y="490"/>
                      </a:lnTo>
                      <a:lnTo>
                        <a:pt x="2030" y="476"/>
                      </a:lnTo>
                      <a:lnTo>
                        <a:pt x="2044" y="452"/>
                      </a:lnTo>
                      <a:lnTo>
                        <a:pt x="2056" y="434"/>
                      </a:lnTo>
                      <a:lnTo>
                        <a:pt x="2062" y="428"/>
                      </a:lnTo>
                      <a:lnTo>
                        <a:pt x="2066" y="418"/>
                      </a:lnTo>
                      <a:lnTo>
                        <a:pt x="2070" y="408"/>
                      </a:lnTo>
                      <a:lnTo>
                        <a:pt x="2074" y="398"/>
                      </a:lnTo>
                      <a:lnTo>
                        <a:pt x="2076" y="386"/>
                      </a:lnTo>
                      <a:lnTo>
                        <a:pt x="2082" y="374"/>
                      </a:lnTo>
                      <a:lnTo>
                        <a:pt x="2088" y="364"/>
                      </a:lnTo>
                      <a:lnTo>
                        <a:pt x="2096" y="354"/>
                      </a:lnTo>
                      <a:lnTo>
                        <a:pt x="2124" y="324"/>
                      </a:lnTo>
                      <a:lnTo>
                        <a:pt x="2144" y="298"/>
                      </a:lnTo>
                      <a:lnTo>
                        <a:pt x="2148" y="292"/>
                      </a:lnTo>
                      <a:lnTo>
                        <a:pt x="2146" y="280"/>
                      </a:lnTo>
                      <a:lnTo>
                        <a:pt x="2142" y="266"/>
                      </a:lnTo>
                      <a:lnTo>
                        <a:pt x="2136" y="254"/>
                      </a:lnTo>
                      <a:close/>
                      <a:moveTo>
                        <a:pt x="988" y="5046"/>
                      </a:moveTo>
                      <a:lnTo>
                        <a:pt x="988" y="5046"/>
                      </a:lnTo>
                      <a:lnTo>
                        <a:pt x="982" y="5032"/>
                      </a:lnTo>
                      <a:lnTo>
                        <a:pt x="976" y="5016"/>
                      </a:lnTo>
                      <a:lnTo>
                        <a:pt x="968" y="4986"/>
                      </a:lnTo>
                      <a:lnTo>
                        <a:pt x="962" y="4954"/>
                      </a:lnTo>
                      <a:lnTo>
                        <a:pt x="958" y="4922"/>
                      </a:lnTo>
                      <a:lnTo>
                        <a:pt x="974" y="4938"/>
                      </a:lnTo>
                      <a:lnTo>
                        <a:pt x="980" y="4948"/>
                      </a:lnTo>
                      <a:lnTo>
                        <a:pt x="984" y="4958"/>
                      </a:lnTo>
                      <a:lnTo>
                        <a:pt x="988" y="4980"/>
                      </a:lnTo>
                      <a:lnTo>
                        <a:pt x="990" y="5002"/>
                      </a:lnTo>
                      <a:lnTo>
                        <a:pt x="988" y="5046"/>
                      </a:lnTo>
                      <a:close/>
                      <a:moveTo>
                        <a:pt x="1112" y="4102"/>
                      </a:moveTo>
                      <a:lnTo>
                        <a:pt x="1112" y="4102"/>
                      </a:lnTo>
                      <a:lnTo>
                        <a:pt x="1106" y="4132"/>
                      </a:lnTo>
                      <a:lnTo>
                        <a:pt x="1096" y="4162"/>
                      </a:lnTo>
                      <a:lnTo>
                        <a:pt x="1078" y="4220"/>
                      </a:lnTo>
                      <a:lnTo>
                        <a:pt x="1068" y="4260"/>
                      </a:lnTo>
                      <a:lnTo>
                        <a:pt x="1062" y="4300"/>
                      </a:lnTo>
                      <a:lnTo>
                        <a:pt x="1056" y="4380"/>
                      </a:lnTo>
                      <a:lnTo>
                        <a:pt x="1052" y="4456"/>
                      </a:lnTo>
                      <a:lnTo>
                        <a:pt x="1046" y="4532"/>
                      </a:lnTo>
                      <a:lnTo>
                        <a:pt x="1042" y="4568"/>
                      </a:lnTo>
                      <a:lnTo>
                        <a:pt x="1036" y="4606"/>
                      </a:lnTo>
                      <a:lnTo>
                        <a:pt x="1026" y="4642"/>
                      </a:lnTo>
                      <a:lnTo>
                        <a:pt x="1016" y="4680"/>
                      </a:lnTo>
                      <a:lnTo>
                        <a:pt x="1004" y="4706"/>
                      </a:lnTo>
                      <a:lnTo>
                        <a:pt x="992" y="4730"/>
                      </a:lnTo>
                      <a:lnTo>
                        <a:pt x="976" y="4754"/>
                      </a:lnTo>
                      <a:lnTo>
                        <a:pt x="960" y="4776"/>
                      </a:lnTo>
                      <a:lnTo>
                        <a:pt x="950" y="4786"/>
                      </a:lnTo>
                      <a:lnTo>
                        <a:pt x="938" y="4800"/>
                      </a:lnTo>
                      <a:lnTo>
                        <a:pt x="936" y="4786"/>
                      </a:lnTo>
                      <a:lnTo>
                        <a:pt x="934" y="4778"/>
                      </a:lnTo>
                      <a:lnTo>
                        <a:pt x="930" y="4774"/>
                      </a:lnTo>
                      <a:lnTo>
                        <a:pt x="924" y="4754"/>
                      </a:lnTo>
                      <a:lnTo>
                        <a:pt x="912" y="4698"/>
                      </a:lnTo>
                      <a:lnTo>
                        <a:pt x="900" y="4636"/>
                      </a:lnTo>
                      <a:lnTo>
                        <a:pt x="890" y="4576"/>
                      </a:lnTo>
                      <a:lnTo>
                        <a:pt x="886" y="4550"/>
                      </a:lnTo>
                      <a:lnTo>
                        <a:pt x="884" y="4528"/>
                      </a:lnTo>
                      <a:lnTo>
                        <a:pt x="864" y="4252"/>
                      </a:lnTo>
                      <a:lnTo>
                        <a:pt x="860" y="4198"/>
                      </a:lnTo>
                      <a:lnTo>
                        <a:pt x="854" y="4144"/>
                      </a:lnTo>
                      <a:lnTo>
                        <a:pt x="842" y="4084"/>
                      </a:lnTo>
                      <a:lnTo>
                        <a:pt x="838" y="4054"/>
                      </a:lnTo>
                      <a:lnTo>
                        <a:pt x="838" y="4022"/>
                      </a:lnTo>
                      <a:lnTo>
                        <a:pt x="846" y="3974"/>
                      </a:lnTo>
                      <a:lnTo>
                        <a:pt x="854" y="3926"/>
                      </a:lnTo>
                      <a:lnTo>
                        <a:pt x="860" y="3924"/>
                      </a:lnTo>
                      <a:lnTo>
                        <a:pt x="870" y="3924"/>
                      </a:lnTo>
                      <a:lnTo>
                        <a:pt x="912" y="3922"/>
                      </a:lnTo>
                      <a:lnTo>
                        <a:pt x="952" y="3924"/>
                      </a:lnTo>
                      <a:lnTo>
                        <a:pt x="1032" y="3928"/>
                      </a:lnTo>
                      <a:lnTo>
                        <a:pt x="1112" y="3932"/>
                      </a:lnTo>
                      <a:lnTo>
                        <a:pt x="1114" y="3942"/>
                      </a:lnTo>
                      <a:lnTo>
                        <a:pt x="1116" y="3952"/>
                      </a:lnTo>
                      <a:lnTo>
                        <a:pt x="1120" y="3978"/>
                      </a:lnTo>
                      <a:lnTo>
                        <a:pt x="1120" y="3998"/>
                      </a:lnTo>
                      <a:lnTo>
                        <a:pt x="1120" y="4024"/>
                      </a:lnTo>
                      <a:lnTo>
                        <a:pt x="1118" y="4058"/>
                      </a:lnTo>
                      <a:lnTo>
                        <a:pt x="1112" y="4102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914126">
                    <a:defRPr/>
                  </a:pPr>
                  <a:endParaRPr lang="da-DK" sz="1799" kern="0">
                    <a:solidFill>
                      <a:srgbClr val="F8F8F8">
                        <a:lumMod val="75000"/>
                      </a:srgbClr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2" name="Freeform 97"/>
                <p:cNvSpPr>
                  <a:spLocks/>
                </p:cNvSpPr>
                <p:nvPr/>
              </p:nvSpPr>
              <p:spPr bwMode="auto">
                <a:xfrm>
                  <a:off x="7714478" y="5448666"/>
                  <a:ext cx="488340" cy="380373"/>
                </a:xfrm>
                <a:custGeom>
                  <a:avLst/>
                  <a:gdLst>
                    <a:gd name="T0" fmla="*/ 0 w 308"/>
                    <a:gd name="T1" fmla="*/ 136525 h 230"/>
                    <a:gd name="T2" fmla="*/ 66675 w 308"/>
                    <a:gd name="T3" fmla="*/ 365125 h 230"/>
                    <a:gd name="T4" fmla="*/ 257175 w 308"/>
                    <a:gd name="T5" fmla="*/ 307975 h 230"/>
                    <a:gd name="T6" fmla="*/ 406400 w 308"/>
                    <a:gd name="T7" fmla="*/ 244475 h 230"/>
                    <a:gd name="T8" fmla="*/ 488950 w 308"/>
                    <a:gd name="T9" fmla="*/ 158750 h 230"/>
                    <a:gd name="T10" fmla="*/ 406400 w 308"/>
                    <a:gd name="T11" fmla="*/ 0 h 230"/>
                    <a:gd name="T12" fmla="*/ 0 w 308"/>
                    <a:gd name="T13" fmla="*/ 136525 h 230"/>
                    <a:gd name="T14" fmla="*/ 0 w 308"/>
                    <a:gd name="T15" fmla="*/ 136525 h 23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08"/>
                    <a:gd name="T25" fmla="*/ 0 h 230"/>
                    <a:gd name="T26" fmla="*/ 308 w 308"/>
                    <a:gd name="T27" fmla="*/ 230 h 23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08" h="230">
                      <a:moveTo>
                        <a:pt x="0" y="86"/>
                      </a:moveTo>
                      <a:lnTo>
                        <a:pt x="42" y="230"/>
                      </a:lnTo>
                      <a:lnTo>
                        <a:pt x="162" y="194"/>
                      </a:lnTo>
                      <a:lnTo>
                        <a:pt x="256" y="154"/>
                      </a:lnTo>
                      <a:lnTo>
                        <a:pt x="308" y="100"/>
                      </a:lnTo>
                      <a:lnTo>
                        <a:pt x="256" y="0"/>
                      </a:lnTo>
                      <a:lnTo>
                        <a:pt x="0" y="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914126">
                    <a:defRPr/>
                  </a:pPr>
                  <a:endParaRPr lang="da-DK" sz="1799" kern="0">
                    <a:solidFill>
                      <a:srgbClr val="F8F8F8">
                        <a:lumMod val="75000"/>
                      </a:srgbClr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3" name="Freeform 98"/>
                <p:cNvSpPr>
                  <a:spLocks/>
                </p:cNvSpPr>
                <p:nvPr/>
              </p:nvSpPr>
              <p:spPr bwMode="auto">
                <a:xfrm>
                  <a:off x="10434256" y="5584513"/>
                  <a:ext cx="454429" cy="339619"/>
                </a:xfrm>
                <a:custGeom>
                  <a:avLst/>
                  <a:gdLst>
                    <a:gd name="T0" fmla="*/ 463550 w 292"/>
                    <a:gd name="T1" fmla="*/ 133350 h 216"/>
                    <a:gd name="T2" fmla="*/ 365125 w 292"/>
                    <a:gd name="T3" fmla="*/ 342900 h 216"/>
                    <a:gd name="T4" fmla="*/ 206375 w 292"/>
                    <a:gd name="T5" fmla="*/ 304800 h 216"/>
                    <a:gd name="T6" fmla="*/ 60325 w 292"/>
                    <a:gd name="T7" fmla="*/ 244475 h 216"/>
                    <a:gd name="T8" fmla="*/ 0 w 292"/>
                    <a:gd name="T9" fmla="*/ 158750 h 216"/>
                    <a:gd name="T10" fmla="*/ 60325 w 292"/>
                    <a:gd name="T11" fmla="*/ 0 h 216"/>
                    <a:gd name="T12" fmla="*/ 463550 w 292"/>
                    <a:gd name="T13" fmla="*/ 133350 h 216"/>
                    <a:gd name="T14" fmla="*/ 463550 w 292"/>
                    <a:gd name="T15" fmla="*/ 133350 h 21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92"/>
                    <a:gd name="T25" fmla="*/ 0 h 216"/>
                    <a:gd name="T26" fmla="*/ 292 w 292"/>
                    <a:gd name="T27" fmla="*/ 216 h 21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92" h="216">
                      <a:moveTo>
                        <a:pt x="292" y="84"/>
                      </a:moveTo>
                      <a:lnTo>
                        <a:pt x="230" y="216"/>
                      </a:lnTo>
                      <a:lnTo>
                        <a:pt x="130" y="192"/>
                      </a:lnTo>
                      <a:lnTo>
                        <a:pt x="38" y="154"/>
                      </a:lnTo>
                      <a:lnTo>
                        <a:pt x="0" y="100"/>
                      </a:lnTo>
                      <a:lnTo>
                        <a:pt x="38" y="0"/>
                      </a:lnTo>
                      <a:lnTo>
                        <a:pt x="292" y="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914126">
                    <a:defRPr/>
                  </a:pPr>
                  <a:endParaRPr lang="da-DK" sz="1799" kern="0">
                    <a:solidFill>
                      <a:srgbClr val="F8F8F8">
                        <a:lumMod val="75000"/>
                      </a:srgbClr>
                    </a:solidFill>
                    <a:latin typeface="Calibri" panose="020F0502020204030204"/>
                  </a:endParaRPr>
                </a:p>
              </p:txBody>
            </p:sp>
          </p:grpSp>
          <p:grpSp>
            <p:nvGrpSpPr>
              <p:cNvPr id="27" name="Gruppe 74"/>
              <p:cNvGrpSpPr>
                <a:grpSpLocks/>
              </p:cNvGrpSpPr>
              <p:nvPr/>
            </p:nvGrpSpPr>
            <p:grpSpPr bwMode="auto">
              <a:xfrm>
                <a:off x="6141994" y="2089215"/>
                <a:ext cx="95078" cy="150736"/>
                <a:chOff x="12261828" y="5789559"/>
                <a:chExt cx="866566" cy="1809769"/>
              </a:xfrm>
            </p:grpSpPr>
            <p:sp>
              <p:nvSpPr>
                <p:cNvPr id="28" name="Freeform 113"/>
                <p:cNvSpPr>
                  <a:spLocks/>
                </p:cNvSpPr>
                <p:nvPr/>
              </p:nvSpPr>
              <p:spPr bwMode="auto">
                <a:xfrm>
                  <a:off x="12263003" y="5792324"/>
                  <a:ext cx="866562" cy="1809779"/>
                </a:xfrm>
                <a:custGeom>
                  <a:avLst/>
                  <a:gdLst>
                    <a:gd name="T0" fmla="*/ 524 w 548"/>
                    <a:gd name="T1" fmla="*/ 1080 h 1142"/>
                    <a:gd name="T2" fmla="*/ 494 w 548"/>
                    <a:gd name="T3" fmla="*/ 1104 h 1142"/>
                    <a:gd name="T4" fmla="*/ 450 w 548"/>
                    <a:gd name="T5" fmla="*/ 1122 h 1142"/>
                    <a:gd name="T6" fmla="*/ 326 w 548"/>
                    <a:gd name="T7" fmla="*/ 1140 h 1142"/>
                    <a:gd name="T8" fmla="*/ 204 w 548"/>
                    <a:gd name="T9" fmla="*/ 1140 h 1142"/>
                    <a:gd name="T10" fmla="*/ 72 w 548"/>
                    <a:gd name="T11" fmla="*/ 1112 h 1142"/>
                    <a:gd name="T12" fmla="*/ 30 w 548"/>
                    <a:gd name="T13" fmla="*/ 1088 h 1142"/>
                    <a:gd name="T14" fmla="*/ 4 w 548"/>
                    <a:gd name="T15" fmla="*/ 1048 h 1142"/>
                    <a:gd name="T16" fmla="*/ 26 w 548"/>
                    <a:gd name="T17" fmla="*/ 580 h 1142"/>
                    <a:gd name="T18" fmla="*/ 36 w 548"/>
                    <a:gd name="T19" fmla="*/ 506 h 1142"/>
                    <a:gd name="T20" fmla="*/ 50 w 548"/>
                    <a:gd name="T21" fmla="*/ 440 h 1142"/>
                    <a:gd name="T22" fmla="*/ 74 w 548"/>
                    <a:gd name="T23" fmla="*/ 334 h 1142"/>
                    <a:gd name="T24" fmla="*/ 84 w 548"/>
                    <a:gd name="T25" fmla="*/ 272 h 1142"/>
                    <a:gd name="T26" fmla="*/ 112 w 548"/>
                    <a:gd name="T27" fmla="*/ 168 h 1142"/>
                    <a:gd name="T28" fmla="*/ 136 w 548"/>
                    <a:gd name="T29" fmla="*/ 120 h 1142"/>
                    <a:gd name="T30" fmla="*/ 166 w 548"/>
                    <a:gd name="T31" fmla="*/ 42 h 1142"/>
                    <a:gd name="T32" fmla="*/ 180 w 548"/>
                    <a:gd name="T33" fmla="*/ 10 h 1142"/>
                    <a:gd name="T34" fmla="*/ 194 w 548"/>
                    <a:gd name="T35" fmla="*/ 0 h 1142"/>
                    <a:gd name="T36" fmla="*/ 206 w 548"/>
                    <a:gd name="T37" fmla="*/ 6 h 1142"/>
                    <a:gd name="T38" fmla="*/ 236 w 548"/>
                    <a:gd name="T39" fmla="*/ 34 h 1142"/>
                    <a:gd name="T40" fmla="*/ 240 w 548"/>
                    <a:gd name="T41" fmla="*/ 50 h 1142"/>
                    <a:gd name="T42" fmla="*/ 234 w 548"/>
                    <a:gd name="T43" fmla="*/ 80 h 1142"/>
                    <a:gd name="T44" fmla="*/ 212 w 548"/>
                    <a:gd name="T45" fmla="*/ 112 h 1142"/>
                    <a:gd name="T46" fmla="*/ 206 w 548"/>
                    <a:gd name="T47" fmla="*/ 124 h 1142"/>
                    <a:gd name="T48" fmla="*/ 210 w 548"/>
                    <a:gd name="T49" fmla="*/ 158 h 1142"/>
                    <a:gd name="T50" fmla="*/ 238 w 548"/>
                    <a:gd name="T51" fmla="*/ 218 h 1142"/>
                    <a:gd name="T52" fmla="*/ 260 w 548"/>
                    <a:gd name="T53" fmla="*/ 248 h 1142"/>
                    <a:gd name="T54" fmla="*/ 282 w 548"/>
                    <a:gd name="T55" fmla="*/ 250 h 1142"/>
                    <a:gd name="T56" fmla="*/ 312 w 548"/>
                    <a:gd name="T57" fmla="*/ 230 h 1142"/>
                    <a:gd name="T58" fmla="*/ 364 w 548"/>
                    <a:gd name="T59" fmla="*/ 160 h 1142"/>
                    <a:gd name="T60" fmla="*/ 376 w 548"/>
                    <a:gd name="T61" fmla="*/ 128 h 1142"/>
                    <a:gd name="T62" fmla="*/ 374 w 548"/>
                    <a:gd name="T63" fmla="*/ 110 h 1142"/>
                    <a:gd name="T64" fmla="*/ 378 w 548"/>
                    <a:gd name="T65" fmla="*/ 34 h 1142"/>
                    <a:gd name="T66" fmla="*/ 384 w 548"/>
                    <a:gd name="T67" fmla="*/ 16 h 1142"/>
                    <a:gd name="T68" fmla="*/ 396 w 548"/>
                    <a:gd name="T69" fmla="*/ 10 h 1142"/>
                    <a:gd name="T70" fmla="*/ 410 w 548"/>
                    <a:gd name="T71" fmla="*/ 30 h 1142"/>
                    <a:gd name="T72" fmla="*/ 422 w 548"/>
                    <a:gd name="T73" fmla="*/ 78 h 1142"/>
                    <a:gd name="T74" fmla="*/ 416 w 548"/>
                    <a:gd name="T75" fmla="*/ 112 h 1142"/>
                    <a:gd name="T76" fmla="*/ 412 w 548"/>
                    <a:gd name="T77" fmla="*/ 128 h 1142"/>
                    <a:gd name="T78" fmla="*/ 418 w 548"/>
                    <a:gd name="T79" fmla="*/ 218 h 1142"/>
                    <a:gd name="T80" fmla="*/ 432 w 548"/>
                    <a:gd name="T81" fmla="*/ 274 h 1142"/>
                    <a:gd name="T82" fmla="*/ 470 w 548"/>
                    <a:gd name="T83" fmla="*/ 390 h 1142"/>
                    <a:gd name="T84" fmla="*/ 530 w 548"/>
                    <a:gd name="T85" fmla="*/ 540 h 1142"/>
                    <a:gd name="T86" fmla="*/ 548 w 548"/>
                    <a:gd name="T87" fmla="*/ 658 h 1142"/>
                    <a:gd name="T88" fmla="*/ 546 w 548"/>
                    <a:gd name="T89" fmla="*/ 980 h 1142"/>
                    <a:gd name="T90" fmla="*/ 530 w 548"/>
                    <a:gd name="T91" fmla="*/ 1070 h 1142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548"/>
                    <a:gd name="T139" fmla="*/ 0 h 1142"/>
                    <a:gd name="T140" fmla="*/ 548 w 548"/>
                    <a:gd name="T141" fmla="*/ 1142 h 1142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548" h="1142">
                      <a:moveTo>
                        <a:pt x="530" y="1070"/>
                      </a:moveTo>
                      <a:lnTo>
                        <a:pt x="530" y="1070"/>
                      </a:lnTo>
                      <a:lnTo>
                        <a:pt x="524" y="1080"/>
                      </a:lnTo>
                      <a:lnTo>
                        <a:pt x="516" y="1088"/>
                      </a:lnTo>
                      <a:lnTo>
                        <a:pt x="506" y="1098"/>
                      </a:lnTo>
                      <a:lnTo>
                        <a:pt x="494" y="1104"/>
                      </a:lnTo>
                      <a:lnTo>
                        <a:pt x="480" y="1112"/>
                      </a:lnTo>
                      <a:lnTo>
                        <a:pt x="464" y="1118"/>
                      </a:lnTo>
                      <a:lnTo>
                        <a:pt x="450" y="1122"/>
                      </a:lnTo>
                      <a:lnTo>
                        <a:pt x="432" y="1126"/>
                      </a:lnTo>
                      <a:lnTo>
                        <a:pt x="326" y="1140"/>
                      </a:lnTo>
                      <a:lnTo>
                        <a:pt x="288" y="1142"/>
                      </a:lnTo>
                      <a:lnTo>
                        <a:pt x="246" y="1142"/>
                      </a:lnTo>
                      <a:lnTo>
                        <a:pt x="204" y="1140"/>
                      </a:lnTo>
                      <a:lnTo>
                        <a:pt x="168" y="1134"/>
                      </a:lnTo>
                      <a:lnTo>
                        <a:pt x="72" y="1112"/>
                      </a:lnTo>
                      <a:lnTo>
                        <a:pt x="58" y="1106"/>
                      </a:lnTo>
                      <a:lnTo>
                        <a:pt x="42" y="1098"/>
                      </a:lnTo>
                      <a:lnTo>
                        <a:pt x="30" y="1088"/>
                      </a:lnTo>
                      <a:lnTo>
                        <a:pt x="20" y="1076"/>
                      </a:lnTo>
                      <a:lnTo>
                        <a:pt x="10" y="1062"/>
                      </a:lnTo>
                      <a:lnTo>
                        <a:pt x="4" y="1048"/>
                      </a:lnTo>
                      <a:lnTo>
                        <a:pt x="0" y="1032"/>
                      </a:lnTo>
                      <a:lnTo>
                        <a:pt x="0" y="1014"/>
                      </a:lnTo>
                      <a:lnTo>
                        <a:pt x="26" y="580"/>
                      </a:lnTo>
                      <a:lnTo>
                        <a:pt x="30" y="546"/>
                      </a:lnTo>
                      <a:lnTo>
                        <a:pt x="36" y="506"/>
                      </a:lnTo>
                      <a:lnTo>
                        <a:pt x="44" y="470"/>
                      </a:lnTo>
                      <a:lnTo>
                        <a:pt x="50" y="440"/>
                      </a:lnTo>
                      <a:lnTo>
                        <a:pt x="60" y="410"/>
                      </a:lnTo>
                      <a:lnTo>
                        <a:pt x="68" y="372"/>
                      </a:lnTo>
                      <a:lnTo>
                        <a:pt x="74" y="334"/>
                      </a:lnTo>
                      <a:lnTo>
                        <a:pt x="80" y="298"/>
                      </a:lnTo>
                      <a:lnTo>
                        <a:pt x="84" y="272"/>
                      </a:lnTo>
                      <a:lnTo>
                        <a:pt x="90" y="238"/>
                      </a:lnTo>
                      <a:lnTo>
                        <a:pt x="100" y="202"/>
                      </a:lnTo>
                      <a:lnTo>
                        <a:pt x="112" y="168"/>
                      </a:lnTo>
                      <a:lnTo>
                        <a:pt x="124" y="142"/>
                      </a:lnTo>
                      <a:lnTo>
                        <a:pt x="136" y="120"/>
                      </a:lnTo>
                      <a:lnTo>
                        <a:pt x="150" y="92"/>
                      </a:lnTo>
                      <a:lnTo>
                        <a:pt x="160" y="66"/>
                      </a:lnTo>
                      <a:lnTo>
                        <a:pt x="166" y="42"/>
                      </a:lnTo>
                      <a:lnTo>
                        <a:pt x="172" y="24"/>
                      </a:lnTo>
                      <a:lnTo>
                        <a:pt x="180" y="10"/>
                      </a:lnTo>
                      <a:lnTo>
                        <a:pt x="184" y="4"/>
                      </a:lnTo>
                      <a:lnTo>
                        <a:pt x="188" y="2"/>
                      </a:lnTo>
                      <a:lnTo>
                        <a:pt x="194" y="0"/>
                      </a:lnTo>
                      <a:lnTo>
                        <a:pt x="198" y="0"/>
                      </a:lnTo>
                      <a:lnTo>
                        <a:pt x="206" y="6"/>
                      </a:lnTo>
                      <a:lnTo>
                        <a:pt x="216" y="14"/>
                      </a:lnTo>
                      <a:lnTo>
                        <a:pt x="226" y="24"/>
                      </a:lnTo>
                      <a:lnTo>
                        <a:pt x="236" y="34"/>
                      </a:lnTo>
                      <a:lnTo>
                        <a:pt x="238" y="42"/>
                      </a:lnTo>
                      <a:lnTo>
                        <a:pt x="240" y="50"/>
                      </a:lnTo>
                      <a:lnTo>
                        <a:pt x="240" y="58"/>
                      </a:lnTo>
                      <a:lnTo>
                        <a:pt x="238" y="68"/>
                      </a:lnTo>
                      <a:lnTo>
                        <a:pt x="234" y="80"/>
                      </a:lnTo>
                      <a:lnTo>
                        <a:pt x="228" y="90"/>
                      </a:lnTo>
                      <a:lnTo>
                        <a:pt x="220" y="102"/>
                      </a:lnTo>
                      <a:lnTo>
                        <a:pt x="212" y="112"/>
                      </a:lnTo>
                      <a:lnTo>
                        <a:pt x="210" y="118"/>
                      </a:lnTo>
                      <a:lnTo>
                        <a:pt x="206" y="124"/>
                      </a:lnTo>
                      <a:lnTo>
                        <a:pt x="206" y="132"/>
                      </a:lnTo>
                      <a:lnTo>
                        <a:pt x="206" y="140"/>
                      </a:lnTo>
                      <a:lnTo>
                        <a:pt x="210" y="158"/>
                      </a:lnTo>
                      <a:lnTo>
                        <a:pt x="218" y="178"/>
                      </a:lnTo>
                      <a:lnTo>
                        <a:pt x="228" y="198"/>
                      </a:lnTo>
                      <a:lnTo>
                        <a:pt x="238" y="218"/>
                      </a:lnTo>
                      <a:lnTo>
                        <a:pt x="250" y="234"/>
                      </a:lnTo>
                      <a:lnTo>
                        <a:pt x="260" y="248"/>
                      </a:lnTo>
                      <a:lnTo>
                        <a:pt x="266" y="252"/>
                      </a:lnTo>
                      <a:lnTo>
                        <a:pt x="274" y="254"/>
                      </a:lnTo>
                      <a:lnTo>
                        <a:pt x="282" y="250"/>
                      </a:lnTo>
                      <a:lnTo>
                        <a:pt x="292" y="246"/>
                      </a:lnTo>
                      <a:lnTo>
                        <a:pt x="302" y="238"/>
                      </a:lnTo>
                      <a:lnTo>
                        <a:pt x="312" y="230"/>
                      </a:lnTo>
                      <a:lnTo>
                        <a:pt x="332" y="208"/>
                      </a:lnTo>
                      <a:lnTo>
                        <a:pt x="350" y="184"/>
                      </a:lnTo>
                      <a:lnTo>
                        <a:pt x="364" y="160"/>
                      </a:lnTo>
                      <a:lnTo>
                        <a:pt x="374" y="140"/>
                      </a:lnTo>
                      <a:lnTo>
                        <a:pt x="376" y="134"/>
                      </a:lnTo>
                      <a:lnTo>
                        <a:pt x="376" y="128"/>
                      </a:lnTo>
                      <a:lnTo>
                        <a:pt x="374" y="120"/>
                      </a:lnTo>
                      <a:lnTo>
                        <a:pt x="374" y="110"/>
                      </a:lnTo>
                      <a:lnTo>
                        <a:pt x="374" y="86"/>
                      </a:lnTo>
                      <a:lnTo>
                        <a:pt x="376" y="60"/>
                      </a:lnTo>
                      <a:lnTo>
                        <a:pt x="378" y="34"/>
                      </a:lnTo>
                      <a:lnTo>
                        <a:pt x="380" y="24"/>
                      </a:lnTo>
                      <a:lnTo>
                        <a:pt x="384" y="16"/>
                      </a:lnTo>
                      <a:lnTo>
                        <a:pt x="386" y="12"/>
                      </a:lnTo>
                      <a:lnTo>
                        <a:pt x="390" y="10"/>
                      </a:lnTo>
                      <a:lnTo>
                        <a:pt x="396" y="10"/>
                      </a:lnTo>
                      <a:lnTo>
                        <a:pt x="400" y="14"/>
                      </a:lnTo>
                      <a:lnTo>
                        <a:pt x="404" y="22"/>
                      </a:lnTo>
                      <a:lnTo>
                        <a:pt x="410" y="30"/>
                      </a:lnTo>
                      <a:lnTo>
                        <a:pt x="418" y="54"/>
                      </a:lnTo>
                      <a:lnTo>
                        <a:pt x="422" y="78"/>
                      </a:lnTo>
                      <a:lnTo>
                        <a:pt x="422" y="98"/>
                      </a:lnTo>
                      <a:lnTo>
                        <a:pt x="420" y="106"/>
                      </a:lnTo>
                      <a:lnTo>
                        <a:pt x="416" y="112"/>
                      </a:lnTo>
                      <a:lnTo>
                        <a:pt x="414" y="118"/>
                      </a:lnTo>
                      <a:lnTo>
                        <a:pt x="412" y="128"/>
                      </a:lnTo>
                      <a:lnTo>
                        <a:pt x="412" y="154"/>
                      </a:lnTo>
                      <a:lnTo>
                        <a:pt x="414" y="184"/>
                      </a:lnTo>
                      <a:lnTo>
                        <a:pt x="418" y="218"/>
                      </a:lnTo>
                      <a:lnTo>
                        <a:pt x="424" y="238"/>
                      </a:lnTo>
                      <a:lnTo>
                        <a:pt x="432" y="274"/>
                      </a:lnTo>
                      <a:lnTo>
                        <a:pt x="444" y="314"/>
                      </a:lnTo>
                      <a:lnTo>
                        <a:pt x="458" y="356"/>
                      </a:lnTo>
                      <a:lnTo>
                        <a:pt x="470" y="390"/>
                      </a:lnTo>
                      <a:lnTo>
                        <a:pt x="518" y="504"/>
                      </a:lnTo>
                      <a:lnTo>
                        <a:pt x="530" y="540"/>
                      </a:lnTo>
                      <a:lnTo>
                        <a:pt x="540" y="580"/>
                      </a:lnTo>
                      <a:lnTo>
                        <a:pt x="546" y="622"/>
                      </a:lnTo>
                      <a:lnTo>
                        <a:pt x="548" y="658"/>
                      </a:lnTo>
                      <a:lnTo>
                        <a:pt x="548" y="946"/>
                      </a:lnTo>
                      <a:lnTo>
                        <a:pt x="546" y="980"/>
                      </a:lnTo>
                      <a:lnTo>
                        <a:pt x="542" y="1014"/>
                      </a:lnTo>
                      <a:lnTo>
                        <a:pt x="538" y="1046"/>
                      </a:lnTo>
                      <a:lnTo>
                        <a:pt x="530" y="10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4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914126">
                    <a:defRPr/>
                  </a:pPr>
                  <a:endParaRPr lang="da-DK" sz="1799" kern="0">
                    <a:solidFill>
                      <a:srgbClr val="F8F8F8">
                        <a:lumMod val="75000"/>
                      </a:srgbClr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29" name="Freeform 114"/>
                <p:cNvSpPr>
                  <a:spLocks/>
                </p:cNvSpPr>
                <p:nvPr/>
              </p:nvSpPr>
              <p:spPr bwMode="auto">
                <a:xfrm>
                  <a:off x="12870802" y="5808199"/>
                  <a:ext cx="126372" cy="254004"/>
                </a:xfrm>
                <a:custGeom>
                  <a:avLst/>
                  <a:gdLst>
                    <a:gd name="T0" fmla="*/ 6 w 80"/>
                    <a:gd name="T1" fmla="*/ 0 h 152"/>
                    <a:gd name="T2" fmla="*/ 6 w 80"/>
                    <a:gd name="T3" fmla="*/ 0 h 152"/>
                    <a:gd name="T4" fmla="*/ 2 w 80"/>
                    <a:gd name="T5" fmla="*/ 34 h 152"/>
                    <a:gd name="T6" fmla="*/ 0 w 80"/>
                    <a:gd name="T7" fmla="*/ 66 h 152"/>
                    <a:gd name="T8" fmla="*/ 0 w 80"/>
                    <a:gd name="T9" fmla="*/ 82 h 152"/>
                    <a:gd name="T10" fmla="*/ 2 w 80"/>
                    <a:gd name="T11" fmla="*/ 96 h 152"/>
                    <a:gd name="T12" fmla="*/ 2 w 80"/>
                    <a:gd name="T13" fmla="*/ 96 h 152"/>
                    <a:gd name="T14" fmla="*/ 4 w 80"/>
                    <a:gd name="T15" fmla="*/ 108 h 152"/>
                    <a:gd name="T16" fmla="*/ 10 w 80"/>
                    <a:gd name="T17" fmla="*/ 114 h 152"/>
                    <a:gd name="T18" fmla="*/ 16 w 80"/>
                    <a:gd name="T19" fmla="*/ 118 h 152"/>
                    <a:gd name="T20" fmla="*/ 26 w 80"/>
                    <a:gd name="T21" fmla="*/ 122 h 152"/>
                    <a:gd name="T22" fmla="*/ 36 w 80"/>
                    <a:gd name="T23" fmla="*/ 124 h 152"/>
                    <a:gd name="T24" fmla="*/ 48 w 80"/>
                    <a:gd name="T25" fmla="*/ 130 h 152"/>
                    <a:gd name="T26" fmla="*/ 64 w 80"/>
                    <a:gd name="T27" fmla="*/ 138 h 152"/>
                    <a:gd name="T28" fmla="*/ 80 w 80"/>
                    <a:gd name="T29" fmla="*/ 152 h 152"/>
                    <a:gd name="T30" fmla="*/ 80 w 80"/>
                    <a:gd name="T31" fmla="*/ 152 h 152"/>
                    <a:gd name="T32" fmla="*/ 74 w 80"/>
                    <a:gd name="T33" fmla="*/ 128 h 152"/>
                    <a:gd name="T34" fmla="*/ 56 w 80"/>
                    <a:gd name="T35" fmla="*/ 78 h 152"/>
                    <a:gd name="T36" fmla="*/ 44 w 80"/>
                    <a:gd name="T37" fmla="*/ 50 h 152"/>
                    <a:gd name="T38" fmla="*/ 32 w 80"/>
                    <a:gd name="T39" fmla="*/ 26 h 152"/>
                    <a:gd name="T40" fmla="*/ 26 w 80"/>
                    <a:gd name="T41" fmla="*/ 16 h 152"/>
                    <a:gd name="T42" fmla="*/ 20 w 80"/>
                    <a:gd name="T43" fmla="*/ 8 h 152"/>
                    <a:gd name="T44" fmla="*/ 12 w 80"/>
                    <a:gd name="T45" fmla="*/ 2 h 152"/>
                    <a:gd name="T46" fmla="*/ 6 w 80"/>
                    <a:gd name="T47" fmla="*/ 0 h 152"/>
                    <a:gd name="T48" fmla="*/ 6 w 80"/>
                    <a:gd name="T49" fmla="*/ 0 h 15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80"/>
                    <a:gd name="T76" fmla="*/ 0 h 152"/>
                    <a:gd name="T77" fmla="*/ 80 w 80"/>
                    <a:gd name="T78" fmla="*/ 152 h 15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80" h="152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2" y="34"/>
                      </a:lnTo>
                      <a:lnTo>
                        <a:pt x="0" y="66"/>
                      </a:lnTo>
                      <a:lnTo>
                        <a:pt x="0" y="82"/>
                      </a:lnTo>
                      <a:lnTo>
                        <a:pt x="2" y="96"/>
                      </a:lnTo>
                      <a:lnTo>
                        <a:pt x="4" y="108"/>
                      </a:lnTo>
                      <a:lnTo>
                        <a:pt x="10" y="114"/>
                      </a:lnTo>
                      <a:lnTo>
                        <a:pt x="16" y="118"/>
                      </a:lnTo>
                      <a:lnTo>
                        <a:pt x="26" y="122"/>
                      </a:lnTo>
                      <a:lnTo>
                        <a:pt x="36" y="124"/>
                      </a:lnTo>
                      <a:lnTo>
                        <a:pt x="48" y="130"/>
                      </a:lnTo>
                      <a:lnTo>
                        <a:pt x="64" y="138"/>
                      </a:lnTo>
                      <a:lnTo>
                        <a:pt x="80" y="152"/>
                      </a:lnTo>
                      <a:lnTo>
                        <a:pt x="74" y="128"/>
                      </a:lnTo>
                      <a:lnTo>
                        <a:pt x="56" y="78"/>
                      </a:lnTo>
                      <a:lnTo>
                        <a:pt x="44" y="50"/>
                      </a:lnTo>
                      <a:lnTo>
                        <a:pt x="32" y="26"/>
                      </a:lnTo>
                      <a:lnTo>
                        <a:pt x="26" y="16"/>
                      </a:lnTo>
                      <a:lnTo>
                        <a:pt x="20" y="8"/>
                      </a:lnTo>
                      <a:lnTo>
                        <a:pt x="12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914126">
                    <a:defRPr/>
                  </a:pPr>
                  <a:endParaRPr lang="da-DK" sz="1799" kern="0">
                    <a:solidFill>
                      <a:srgbClr val="F8F8F8">
                        <a:lumMod val="75000"/>
                      </a:srgbClr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30" name="Freeform 115"/>
                <p:cNvSpPr>
                  <a:spLocks/>
                </p:cNvSpPr>
                <p:nvPr/>
              </p:nvSpPr>
              <p:spPr bwMode="auto">
                <a:xfrm>
                  <a:off x="12395395" y="5792324"/>
                  <a:ext cx="198589" cy="246069"/>
                </a:xfrm>
                <a:custGeom>
                  <a:avLst/>
                  <a:gdLst>
                    <a:gd name="T0" fmla="*/ 112 w 122"/>
                    <a:gd name="T1" fmla="*/ 0 h 152"/>
                    <a:gd name="T2" fmla="*/ 112 w 122"/>
                    <a:gd name="T3" fmla="*/ 0 h 152"/>
                    <a:gd name="T4" fmla="*/ 114 w 122"/>
                    <a:gd name="T5" fmla="*/ 10 h 152"/>
                    <a:gd name="T6" fmla="*/ 118 w 122"/>
                    <a:gd name="T7" fmla="*/ 34 h 152"/>
                    <a:gd name="T8" fmla="*/ 122 w 122"/>
                    <a:gd name="T9" fmla="*/ 66 h 152"/>
                    <a:gd name="T10" fmla="*/ 122 w 122"/>
                    <a:gd name="T11" fmla="*/ 82 h 152"/>
                    <a:gd name="T12" fmla="*/ 120 w 122"/>
                    <a:gd name="T13" fmla="*/ 96 h 152"/>
                    <a:gd name="T14" fmla="*/ 120 w 122"/>
                    <a:gd name="T15" fmla="*/ 96 h 152"/>
                    <a:gd name="T16" fmla="*/ 118 w 122"/>
                    <a:gd name="T17" fmla="*/ 104 h 152"/>
                    <a:gd name="T18" fmla="*/ 114 w 122"/>
                    <a:gd name="T19" fmla="*/ 108 h 152"/>
                    <a:gd name="T20" fmla="*/ 108 w 122"/>
                    <a:gd name="T21" fmla="*/ 112 h 152"/>
                    <a:gd name="T22" fmla="*/ 102 w 122"/>
                    <a:gd name="T23" fmla="*/ 116 h 152"/>
                    <a:gd name="T24" fmla="*/ 86 w 122"/>
                    <a:gd name="T25" fmla="*/ 122 h 152"/>
                    <a:gd name="T26" fmla="*/ 66 w 122"/>
                    <a:gd name="T27" fmla="*/ 126 h 152"/>
                    <a:gd name="T28" fmla="*/ 48 w 122"/>
                    <a:gd name="T29" fmla="*/ 130 h 152"/>
                    <a:gd name="T30" fmla="*/ 30 w 122"/>
                    <a:gd name="T31" fmla="*/ 136 h 152"/>
                    <a:gd name="T32" fmla="*/ 12 w 122"/>
                    <a:gd name="T33" fmla="*/ 142 h 152"/>
                    <a:gd name="T34" fmla="*/ 6 w 122"/>
                    <a:gd name="T35" fmla="*/ 146 h 152"/>
                    <a:gd name="T36" fmla="*/ 0 w 122"/>
                    <a:gd name="T37" fmla="*/ 152 h 152"/>
                    <a:gd name="T38" fmla="*/ 0 w 122"/>
                    <a:gd name="T39" fmla="*/ 152 h 152"/>
                    <a:gd name="T40" fmla="*/ 10 w 122"/>
                    <a:gd name="T41" fmla="*/ 128 h 152"/>
                    <a:gd name="T42" fmla="*/ 22 w 122"/>
                    <a:gd name="T43" fmla="*/ 104 h 152"/>
                    <a:gd name="T44" fmla="*/ 38 w 122"/>
                    <a:gd name="T45" fmla="*/ 78 h 152"/>
                    <a:gd name="T46" fmla="*/ 54 w 122"/>
                    <a:gd name="T47" fmla="*/ 50 h 152"/>
                    <a:gd name="T48" fmla="*/ 72 w 122"/>
                    <a:gd name="T49" fmla="*/ 26 h 152"/>
                    <a:gd name="T50" fmla="*/ 82 w 122"/>
                    <a:gd name="T51" fmla="*/ 16 h 152"/>
                    <a:gd name="T52" fmla="*/ 92 w 122"/>
                    <a:gd name="T53" fmla="*/ 8 h 152"/>
                    <a:gd name="T54" fmla="*/ 102 w 122"/>
                    <a:gd name="T55" fmla="*/ 2 h 152"/>
                    <a:gd name="T56" fmla="*/ 112 w 122"/>
                    <a:gd name="T57" fmla="*/ 0 h 152"/>
                    <a:gd name="T58" fmla="*/ 112 w 122"/>
                    <a:gd name="T59" fmla="*/ 0 h 152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122"/>
                    <a:gd name="T91" fmla="*/ 0 h 152"/>
                    <a:gd name="T92" fmla="*/ 122 w 122"/>
                    <a:gd name="T93" fmla="*/ 152 h 152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122" h="152">
                      <a:moveTo>
                        <a:pt x="112" y="0"/>
                      </a:moveTo>
                      <a:lnTo>
                        <a:pt x="112" y="0"/>
                      </a:lnTo>
                      <a:lnTo>
                        <a:pt x="114" y="10"/>
                      </a:lnTo>
                      <a:lnTo>
                        <a:pt x="118" y="34"/>
                      </a:lnTo>
                      <a:lnTo>
                        <a:pt x="122" y="66"/>
                      </a:lnTo>
                      <a:lnTo>
                        <a:pt x="122" y="82"/>
                      </a:lnTo>
                      <a:lnTo>
                        <a:pt x="120" y="96"/>
                      </a:lnTo>
                      <a:lnTo>
                        <a:pt x="118" y="104"/>
                      </a:lnTo>
                      <a:lnTo>
                        <a:pt x="114" y="108"/>
                      </a:lnTo>
                      <a:lnTo>
                        <a:pt x="108" y="112"/>
                      </a:lnTo>
                      <a:lnTo>
                        <a:pt x="102" y="116"/>
                      </a:lnTo>
                      <a:lnTo>
                        <a:pt x="86" y="122"/>
                      </a:lnTo>
                      <a:lnTo>
                        <a:pt x="66" y="126"/>
                      </a:lnTo>
                      <a:lnTo>
                        <a:pt x="48" y="130"/>
                      </a:lnTo>
                      <a:lnTo>
                        <a:pt x="30" y="136"/>
                      </a:lnTo>
                      <a:lnTo>
                        <a:pt x="12" y="142"/>
                      </a:lnTo>
                      <a:lnTo>
                        <a:pt x="6" y="146"/>
                      </a:lnTo>
                      <a:lnTo>
                        <a:pt x="0" y="152"/>
                      </a:lnTo>
                      <a:lnTo>
                        <a:pt x="10" y="128"/>
                      </a:lnTo>
                      <a:lnTo>
                        <a:pt x="22" y="104"/>
                      </a:lnTo>
                      <a:lnTo>
                        <a:pt x="38" y="78"/>
                      </a:lnTo>
                      <a:lnTo>
                        <a:pt x="54" y="50"/>
                      </a:lnTo>
                      <a:lnTo>
                        <a:pt x="72" y="26"/>
                      </a:lnTo>
                      <a:lnTo>
                        <a:pt x="82" y="16"/>
                      </a:lnTo>
                      <a:lnTo>
                        <a:pt x="92" y="8"/>
                      </a:lnTo>
                      <a:lnTo>
                        <a:pt x="102" y="2"/>
                      </a:lnTo>
                      <a:lnTo>
                        <a:pt x="112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defTabSz="914126">
                    <a:defRPr/>
                  </a:pPr>
                  <a:endParaRPr lang="da-DK" sz="1799" kern="0">
                    <a:solidFill>
                      <a:srgbClr val="F8F8F8">
                        <a:lumMod val="75000"/>
                      </a:srgbClr>
                    </a:solidFill>
                    <a:latin typeface="Calibri" panose="020F0502020204030204"/>
                  </a:endParaRPr>
                </a:p>
              </p:txBody>
            </p:sp>
          </p:grpSp>
        </p:grpSp>
      </p:grpSp>
      <p:sp>
        <p:nvSpPr>
          <p:cNvPr id="46" name="Rektangel 76"/>
          <p:cNvSpPr>
            <a:spLocks noChangeArrowheads="1"/>
          </p:cNvSpPr>
          <p:nvPr/>
        </p:nvSpPr>
        <p:spPr bwMode="auto">
          <a:xfrm>
            <a:off x="8390786" y="4773944"/>
            <a:ext cx="1758648" cy="1538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1pPr>
            <a:lvl2pPr marL="37931725" indent="-37474525"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2pPr>
            <a:lvl3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3pPr>
            <a:lvl4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4pPr>
            <a:lvl5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9pPr>
          </a:lstStyle>
          <a:p>
            <a:pPr defTabSz="914126">
              <a:defRPr/>
            </a:pPr>
            <a:r>
              <a:rPr lang="id-ID" altLang="id-ID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T</a:t>
            </a:r>
            <a:r>
              <a:rPr lang="id-ID" altLang="id-ID" sz="1800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hreat</a:t>
            </a:r>
          </a:p>
          <a:p>
            <a:pPr defTabSz="914126">
              <a:defRPr/>
            </a:pPr>
            <a:endParaRPr lang="id-ID" altLang="id-ID" sz="1400" b="0" noProof="1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/>
            </a:endParaRPr>
          </a:p>
          <a:p>
            <a:pPr defTabSz="914126">
              <a:defRPr/>
            </a:pPr>
            <a:r>
              <a:rPr lang="id-ID" altLang="id-ID" sz="1400" b="0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This is an example text. Go ahead and replace it with your own text.</a:t>
            </a:r>
            <a:endParaRPr lang="da-DK" altLang="id-ID" sz="2000" b="0" dirty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/>
            </a:endParaRPr>
          </a:p>
        </p:txBody>
      </p:sp>
      <p:sp>
        <p:nvSpPr>
          <p:cNvPr id="47" name="Rektangel 76"/>
          <p:cNvSpPr>
            <a:spLocks noChangeArrowheads="1"/>
          </p:cNvSpPr>
          <p:nvPr/>
        </p:nvSpPr>
        <p:spPr bwMode="auto">
          <a:xfrm>
            <a:off x="2259086" y="4711560"/>
            <a:ext cx="2022444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1pPr>
            <a:lvl2pPr marL="37931725" indent="-37474525"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2pPr>
            <a:lvl3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3pPr>
            <a:lvl4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4pPr>
            <a:lvl5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9pPr>
          </a:lstStyle>
          <a:p>
            <a:pPr defTabSz="914126">
              <a:defRPr/>
            </a:pPr>
            <a:r>
              <a:rPr lang="id-ID" altLang="id-ID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O</a:t>
            </a:r>
            <a:r>
              <a:rPr lang="id-ID" altLang="id-ID" sz="1800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pportunity</a:t>
            </a:r>
          </a:p>
          <a:p>
            <a:pPr defTabSz="914126">
              <a:defRPr/>
            </a:pPr>
            <a:endParaRPr lang="id-ID" altLang="id-ID" sz="1400" b="0" noProof="1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/>
            </a:endParaRPr>
          </a:p>
          <a:p>
            <a:pPr defTabSz="914126">
              <a:defRPr/>
            </a:pPr>
            <a:r>
              <a:rPr lang="id-ID" altLang="id-ID" sz="1400" b="0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This is an example text. Go ahead and replace it with your own text.</a:t>
            </a:r>
            <a:endParaRPr lang="da-DK" altLang="id-ID" sz="2000" b="0" dirty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/>
            </a:endParaRPr>
          </a:p>
        </p:txBody>
      </p:sp>
      <p:sp>
        <p:nvSpPr>
          <p:cNvPr id="48" name="Rektangel 76"/>
          <p:cNvSpPr>
            <a:spLocks noChangeArrowheads="1"/>
          </p:cNvSpPr>
          <p:nvPr/>
        </p:nvSpPr>
        <p:spPr bwMode="auto">
          <a:xfrm>
            <a:off x="8766302" y="2933115"/>
            <a:ext cx="2022444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1pPr>
            <a:lvl2pPr marL="37931725" indent="-37474525"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2pPr>
            <a:lvl3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3pPr>
            <a:lvl4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4pPr>
            <a:lvl5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9pPr>
          </a:lstStyle>
          <a:p>
            <a:pPr defTabSz="914126">
              <a:defRPr/>
            </a:pPr>
            <a:r>
              <a:rPr lang="id-ID" altLang="id-ID" sz="2800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W</a:t>
            </a:r>
            <a:r>
              <a:rPr lang="id-ID" altLang="id-ID" sz="1800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eakness</a:t>
            </a:r>
          </a:p>
          <a:p>
            <a:pPr defTabSz="914126">
              <a:defRPr/>
            </a:pPr>
            <a:endParaRPr lang="id-ID" altLang="id-ID" sz="1400" b="0" noProof="1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/>
            </a:endParaRPr>
          </a:p>
          <a:p>
            <a:pPr defTabSz="914126">
              <a:defRPr/>
            </a:pPr>
            <a:r>
              <a:rPr lang="id-ID" altLang="id-ID" sz="1400" b="0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This is an example text. Go ahead and replace it with your own text.</a:t>
            </a:r>
            <a:endParaRPr lang="da-DK" altLang="id-ID" sz="2000" b="0" dirty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/>
            </a:endParaRPr>
          </a:p>
        </p:txBody>
      </p:sp>
      <p:sp>
        <p:nvSpPr>
          <p:cNvPr id="49" name="Rektangel 76"/>
          <p:cNvSpPr>
            <a:spLocks noChangeArrowheads="1"/>
          </p:cNvSpPr>
          <p:nvPr/>
        </p:nvSpPr>
        <p:spPr bwMode="auto">
          <a:xfrm>
            <a:off x="1068526" y="2883550"/>
            <a:ext cx="2022444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1pPr>
            <a:lvl2pPr marL="37931725" indent="-37474525"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2pPr>
            <a:lvl3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3pPr>
            <a:lvl4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4pPr>
            <a:lvl5pPr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-Compressed" pitchFamily="64" charset="0"/>
                <a:ea typeface="ＭＳ Ｐゴシック" panose="020B0600070205080204" pitchFamily="34" charset="-128"/>
              </a:defRPr>
            </a:lvl9pPr>
          </a:lstStyle>
          <a:p>
            <a:pPr algn="r" defTabSz="914126">
              <a:defRPr/>
            </a:pPr>
            <a:r>
              <a:rPr lang="id-ID" altLang="id-ID" sz="2800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S</a:t>
            </a:r>
            <a:r>
              <a:rPr lang="id-ID" altLang="id-ID" sz="1800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trength</a:t>
            </a:r>
          </a:p>
          <a:p>
            <a:pPr algn="r" defTabSz="914126">
              <a:defRPr/>
            </a:pPr>
            <a:endParaRPr lang="id-ID" altLang="id-ID" sz="1400" b="0" noProof="1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/>
            </a:endParaRPr>
          </a:p>
          <a:p>
            <a:pPr algn="r" defTabSz="914126">
              <a:defRPr/>
            </a:pPr>
            <a:r>
              <a:rPr lang="id-ID" altLang="id-ID" sz="1400" b="0" noProof="1">
                <a:solidFill>
                  <a:schemeClr val="tx1">
                    <a:lumMod val="85000"/>
                    <a:lumOff val="15000"/>
                  </a:schemeClr>
                </a:solidFill>
                <a:latin typeface="Calibri" panose="020F0502020204030204"/>
              </a:rPr>
              <a:t>This is an example text. Go ahead and replace it with your own text.</a:t>
            </a:r>
            <a:endParaRPr lang="da-DK" altLang="id-ID" sz="2000" b="0" dirty="0">
              <a:solidFill>
                <a:schemeClr val="tx1">
                  <a:lumMod val="85000"/>
                  <a:lumOff val="15000"/>
                </a:schemeClr>
              </a:solidFill>
              <a:latin typeface="Calibri" panose="020F0502020204030204"/>
            </a:endParaRPr>
          </a:p>
        </p:txBody>
      </p:sp>
      <p:grpSp>
        <p:nvGrpSpPr>
          <p:cNvPr id="50" name="Group 37"/>
          <p:cNvGrpSpPr/>
          <p:nvPr/>
        </p:nvGrpSpPr>
        <p:grpSpPr>
          <a:xfrm>
            <a:off x="8038266" y="2954709"/>
            <a:ext cx="609136" cy="1719839"/>
            <a:chOff x="6213477" y="1119189"/>
            <a:chExt cx="746125" cy="2106613"/>
          </a:xfrm>
        </p:grpSpPr>
        <p:sp>
          <p:nvSpPr>
            <p:cNvPr id="51" name="Freeform 7"/>
            <p:cNvSpPr>
              <a:spLocks noEditPoints="1"/>
            </p:cNvSpPr>
            <p:nvPr/>
          </p:nvSpPr>
          <p:spPr bwMode="auto">
            <a:xfrm>
              <a:off x="6213477" y="1223964"/>
              <a:ext cx="746125" cy="2001838"/>
            </a:xfrm>
            <a:custGeom>
              <a:avLst/>
              <a:gdLst/>
              <a:ahLst/>
              <a:cxnLst>
                <a:cxn ang="0">
                  <a:pos x="1780" y="171"/>
                </a:cxn>
                <a:cxn ang="0">
                  <a:pos x="1603" y="32"/>
                </a:cxn>
                <a:cxn ang="0">
                  <a:pos x="1299" y="31"/>
                </a:cxn>
                <a:cxn ang="0">
                  <a:pos x="1092" y="187"/>
                </a:cxn>
                <a:cxn ang="0">
                  <a:pos x="1038" y="406"/>
                </a:cxn>
                <a:cxn ang="0">
                  <a:pos x="1057" y="611"/>
                </a:cxn>
                <a:cxn ang="0">
                  <a:pos x="791" y="754"/>
                </a:cxn>
                <a:cxn ang="0">
                  <a:pos x="423" y="938"/>
                </a:cxn>
                <a:cxn ang="0">
                  <a:pos x="208" y="1439"/>
                </a:cxn>
                <a:cxn ang="0">
                  <a:pos x="41" y="2976"/>
                </a:cxn>
                <a:cxn ang="0">
                  <a:pos x="71" y="4016"/>
                </a:cxn>
                <a:cxn ang="0">
                  <a:pos x="331" y="4140"/>
                </a:cxn>
                <a:cxn ang="0">
                  <a:pos x="196" y="3888"/>
                </a:cxn>
                <a:cxn ang="0">
                  <a:pos x="262" y="3828"/>
                </a:cxn>
                <a:cxn ang="0">
                  <a:pos x="296" y="4000"/>
                </a:cxn>
                <a:cxn ang="0">
                  <a:pos x="382" y="3802"/>
                </a:cxn>
                <a:cxn ang="0">
                  <a:pos x="463" y="3412"/>
                </a:cxn>
                <a:cxn ang="0">
                  <a:pos x="518" y="3005"/>
                </a:cxn>
                <a:cxn ang="0">
                  <a:pos x="449" y="2823"/>
                </a:cxn>
                <a:cxn ang="0">
                  <a:pos x="601" y="3361"/>
                </a:cxn>
                <a:cxn ang="0">
                  <a:pos x="594" y="3993"/>
                </a:cxn>
                <a:cxn ang="0">
                  <a:pos x="653" y="4473"/>
                </a:cxn>
                <a:cxn ang="0">
                  <a:pos x="737" y="5207"/>
                </a:cxn>
                <a:cxn ang="0">
                  <a:pos x="785" y="5951"/>
                </a:cxn>
                <a:cxn ang="0">
                  <a:pos x="904" y="6710"/>
                </a:cxn>
                <a:cxn ang="0">
                  <a:pos x="1003" y="7099"/>
                </a:cxn>
                <a:cxn ang="0">
                  <a:pos x="883" y="7461"/>
                </a:cxn>
                <a:cxn ang="0">
                  <a:pos x="956" y="7551"/>
                </a:cxn>
                <a:cxn ang="0">
                  <a:pos x="1380" y="7493"/>
                </a:cxn>
                <a:cxn ang="0">
                  <a:pos x="1415" y="7263"/>
                </a:cxn>
                <a:cxn ang="0">
                  <a:pos x="1499" y="6952"/>
                </a:cxn>
                <a:cxn ang="0">
                  <a:pos x="1503" y="6721"/>
                </a:cxn>
                <a:cxn ang="0">
                  <a:pos x="1410" y="6470"/>
                </a:cxn>
                <a:cxn ang="0">
                  <a:pos x="1404" y="6104"/>
                </a:cxn>
                <a:cxn ang="0">
                  <a:pos x="1479" y="5726"/>
                </a:cxn>
                <a:cxn ang="0">
                  <a:pos x="1499" y="5016"/>
                </a:cxn>
                <a:cxn ang="0">
                  <a:pos x="1563" y="4420"/>
                </a:cxn>
                <a:cxn ang="0">
                  <a:pos x="1650" y="5016"/>
                </a:cxn>
                <a:cxn ang="0">
                  <a:pos x="1705" y="5632"/>
                </a:cxn>
                <a:cxn ang="0">
                  <a:pos x="1781" y="5965"/>
                </a:cxn>
                <a:cxn ang="0">
                  <a:pos x="1782" y="6209"/>
                </a:cxn>
                <a:cxn ang="0">
                  <a:pos x="1741" y="6523"/>
                </a:cxn>
                <a:cxn ang="0">
                  <a:pos x="1767" y="7181"/>
                </a:cxn>
                <a:cxn ang="0">
                  <a:pos x="1914" y="7271"/>
                </a:cxn>
                <a:cxn ang="0">
                  <a:pos x="2021" y="7428"/>
                </a:cxn>
                <a:cxn ang="0">
                  <a:pos x="2284" y="7508"/>
                </a:cxn>
                <a:cxn ang="0">
                  <a:pos x="2548" y="7459"/>
                </a:cxn>
                <a:cxn ang="0">
                  <a:pos x="2528" y="7314"/>
                </a:cxn>
                <a:cxn ang="0">
                  <a:pos x="2338" y="6908"/>
                </a:cxn>
                <a:cxn ang="0">
                  <a:pos x="2400" y="6428"/>
                </a:cxn>
                <a:cxn ang="0">
                  <a:pos x="2447" y="5649"/>
                </a:cxn>
                <a:cxn ang="0">
                  <a:pos x="2459" y="4698"/>
                </a:cxn>
                <a:cxn ang="0">
                  <a:pos x="2474" y="4297"/>
                </a:cxn>
                <a:cxn ang="0">
                  <a:pos x="2684" y="4134"/>
                </a:cxn>
                <a:cxn ang="0">
                  <a:pos x="2819" y="3222"/>
                </a:cxn>
                <a:cxn ang="0">
                  <a:pos x="2770" y="1735"/>
                </a:cxn>
                <a:cxn ang="0">
                  <a:pos x="2718" y="1138"/>
                </a:cxn>
                <a:cxn ang="0">
                  <a:pos x="2313" y="827"/>
                </a:cxn>
                <a:cxn ang="0">
                  <a:pos x="1906" y="714"/>
                </a:cxn>
                <a:cxn ang="0">
                  <a:pos x="2512" y="3943"/>
                </a:cxn>
                <a:cxn ang="0">
                  <a:pos x="2584" y="3943"/>
                </a:cxn>
                <a:cxn ang="0">
                  <a:pos x="2566" y="4039"/>
                </a:cxn>
              </a:cxnLst>
              <a:rect l="0" t="0" r="r" b="b"/>
              <a:pathLst>
                <a:path w="2819" h="7570">
                  <a:moveTo>
                    <a:pt x="1862" y="635"/>
                  </a:moveTo>
                  <a:lnTo>
                    <a:pt x="1866" y="608"/>
                  </a:lnTo>
                  <a:lnTo>
                    <a:pt x="1869" y="580"/>
                  </a:lnTo>
                  <a:lnTo>
                    <a:pt x="1872" y="553"/>
                  </a:lnTo>
                  <a:lnTo>
                    <a:pt x="1874" y="526"/>
                  </a:lnTo>
                  <a:lnTo>
                    <a:pt x="1874" y="499"/>
                  </a:lnTo>
                  <a:lnTo>
                    <a:pt x="1873" y="473"/>
                  </a:lnTo>
                  <a:lnTo>
                    <a:pt x="1869" y="449"/>
                  </a:lnTo>
                  <a:lnTo>
                    <a:pt x="1865" y="426"/>
                  </a:lnTo>
                  <a:lnTo>
                    <a:pt x="1809" y="233"/>
                  </a:lnTo>
                  <a:lnTo>
                    <a:pt x="1791" y="191"/>
                  </a:lnTo>
                  <a:lnTo>
                    <a:pt x="1787" y="182"/>
                  </a:lnTo>
                  <a:lnTo>
                    <a:pt x="1780" y="171"/>
                  </a:lnTo>
                  <a:lnTo>
                    <a:pt x="1772" y="160"/>
                  </a:lnTo>
                  <a:lnTo>
                    <a:pt x="1763" y="148"/>
                  </a:lnTo>
                  <a:lnTo>
                    <a:pt x="1751" y="137"/>
                  </a:lnTo>
                  <a:lnTo>
                    <a:pt x="1740" y="124"/>
                  </a:lnTo>
                  <a:lnTo>
                    <a:pt x="1727" y="113"/>
                  </a:lnTo>
                  <a:lnTo>
                    <a:pt x="1714" y="102"/>
                  </a:lnTo>
                  <a:lnTo>
                    <a:pt x="1687" y="80"/>
                  </a:lnTo>
                  <a:lnTo>
                    <a:pt x="1661" y="62"/>
                  </a:lnTo>
                  <a:lnTo>
                    <a:pt x="1650" y="54"/>
                  </a:lnTo>
                  <a:lnTo>
                    <a:pt x="1638" y="47"/>
                  </a:lnTo>
                  <a:lnTo>
                    <a:pt x="1628" y="41"/>
                  </a:lnTo>
                  <a:lnTo>
                    <a:pt x="1620" y="38"/>
                  </a:lnTo>
                  <a:lnTo>
                    <a:pt x="1603" y="32"/>
                  </a:lnTo>
                  <a:lnTo>
                    <a:pt x="1586" y="26"/>
                  </a:lnTo>
                  <a:lnTo>
                    <a:pt x="1570" y="23"/>
                  </a:lnTo>
                  <a:lnTo>
                    <a:pt x="1554" y="19"/>
                  </a:lnTo>
                  <a:lnTo>
                    <a:pt x="1523" y="15"/>
                  </a:lnTo>
                  <a:lnTo>
                    <a:pt x="1494" y="12"/>
                  </a:lnTo>
                  <a:lnTo>
                    <a:pt x="1467" y="10"/>
                  </a:lnTo>
                  <a:lnTo>
                    <a:pt x="1439" y="8"/>
                  </a:lnTo>
                  <a:lnTo>
                    <a:pt x="1427" y="7"/>
                  </a:lnTo>
                  <a:lnTo>
                    <a:pt x="1414" y="4"/>
                  </a:lnTo>
                  <a:lnTo>
                    <a:pt x="1400" y="2"/>
                  </a:lnTo>
                  <a:lnTo>
                    <a:pt x="1388" y="0"/>
                  </a:lnTo>
                  <a:lnTo>
                    <a:pt x="1310" y="20"/>
                  </a:lnTo>
                  <a:lnTo>
                    <a:pt x="1299" y="31"/>
                  </a:lnTo>
                  <a:lnTo>
                    <a:pt x="1287" y="40"/>
                  </a:lnTo>
                  <a:lnTo>
                    <a:pt x="1275" y="48"/>
                  </a:lnTo>
                  <a:lnTo>
                    <a:pt x="1262" y="54"/>
                  </a:lnTo>
                  <a:lnTo>
                    <a:pt x="1235" y="66"/>
                  </a:lnTo>
                  <a:lnTo>
                    <a:pt x="1206" y="80"/>
                  </a:lnTo>
                  <a:lnTo>
                    <a:pt x="1192" y="87"/>
                  </a:lnTo>
                  <a:lnTo>
                    <a:pt x="1177" y="96"/>
                  </a:lnTo>
                  <a:lnTo>
                    <a:pt x="1163" y="106"/>
                  </a:lnTo>
                  <a:lnTo>
                    <a:pt x="1148" y="118"/>
                  </a:lnTo>
                  <a:lnTo>
                    <a:pt x="1134" y="131"/>
                  </a:lnTo>
                  <a:lnTo>
                    <a:pt x="1119" y="147"/>
                  </a:lnTo>
                  <a:lnTo>
                    <a:pt x="1105" y="166"/>
                  </a:lnTo>
                  <a:lnTo>
                    <a:pt x="1092" y="187"/>
                  </a:lnTo>
                  <a:lnTo>
                    <a:pt x="1076" y="212"/>
                  </a:lnTo>
                  <a:lnTo>
                    <a:pt x="1062" y="239"/>
                  </a:lnTo>
                  <a:lnTo>
                    <a:pt x="1055" y="252"/>
                  </a:lnTo>
                  <a:lnTo>
                    <a:pt x="1048" y="266"/>
                  </a:lnTo>
                  <a:lnTo>
                    <a:pt x="1044" y="280"/>
                  </a:lnTo>
                  <a:lnTo>
                    <a:pt x="1039" y="294"/>
                  </a:lnTo>
                  <a:lnTo>
                    <a:pt x="1035" y="307"/>
                  </a:lnTo>
                  <a:lnTo>
                    <a:pt x="1032" y="322"/>
                  </a:lnTo>
                  <a:lnTo>
                    <a:pt x="1031" y="338"/>
                  </a:lnTo>
                  <a:lnTo>
                    <a:pt x="1030" y="354"/>
                  </a:lnTo>
                  <a:lnTo>
                    <a:pt x="1031" y="370"/>
                  </a:lnTo>
                  <a:lnTo>
                    <a:pt x="1035" y="387"/>
                  </a:lnTo>
                  <a:lnTo>
                    <a:pt x="1038" y="406"/>
                  </a:lnTo>
                  <a:lnTo>
                    <a:pt x="1044" y="424"/>
                  </a:lnTo>
                  <a:lnTo>
                    <a:pt x="1084" y="536"/>
                  </a:lnTo>
                  <a:lnTo>
                    <a:pt x="1078" y="540"/>
                  </a:lnTo>
                  <a:lnTo>
                    <a:pt x="1072" y="544"/>
                  </a:lnTo>
                  <a:lnTo>
                    <a:pt x="1067" y="548"/>
                  </a:lnTo>
                  <a:lnTo>
                    <a:pt x="1063" y="553"/>
                  </a:lnTo>
                  <a:lnTo>
                    <a:pt x="1060" y="558"/>
                  </a:lnTo>
                  <a:lnTo>
                    <a:pt x="1057" y="562"/>
                  </a:lnTo>
                  <a:lnTo>
                    <a:pt x="1055" y="567"/>
                  </a:lnTo>
                  <a:lnTo>
                    <a:pt x="1054" y="572"/>
                  </a:lnTo>
                  <a:lnTo>
                    <a:pt x="1053" y="584"/>
                  </a:lnTo>
                  <a:lnTo>
                    <a:pt x="1054" y="596"/>
                  </a:lnTo>
                  <a:lnTo>
                    <a:pt x="1057" y="611"/>
                  </a:lnTo>
                  <a:lnTo>
                    <a:pt x="1063" y="627"/>
                  </a:lnTo>
                  <a:lnTo>
                    <a:pt x="1078" y="670"/>
                  </a:lnTo>
                  <a:lnTo>
                    <a:pt x="1080" y="674"/>
                  </a:lnTo>
                  <a:lnTo>
                    <a:pt x="1057" y="687"/>
                  </a:lnTo>
                  <a:lnTo>
                    <a:pt x="1036" y="697"/>
                  </a:lnTo>
                  <a:lnTo>
                    <a:pt x="1013" y="706"/>
                  </a:lnTo>
                  <a:lnTo>
                    <a:pt x="989" y="713"/>
                  </a:lnTo>
                  <a:lnTo>
                    <a:pt x="966" y="720"/>
                  </a:lnTo>
                  <a:lnTo>
                    <a:pt x="942" y="726"/>
                  </a:lnTo>
                  <a:lnTo>
                    <a:pt x="918" y="730"/>
                  </a:lnTo>
                  <a:lnTo>
                    <a:pt x="893" y="735"/>
                  </a:lnTo>
                  <a:lnTo>
                    <a:pt x="842" y="744"/>
                  </a:lnTo>
                  <a:lnTo>
                    <a:pt x="791" y="754"/>
                  </a:lnTo>
                  <a:lnTo>
                    <a:pt x="766" y="760"/>
                  </a:lnTo>
                  <a:lnTo>
                    <a:pt x="740" y="766"/>
                  </a:lnTo>
                  <a:lnTo>
                    <a:pt x="712" y="774"/>
                  </a:lnTo>
                  <a:lnTo>
                    <a:pt x="686" y="783"/>
                  </a:lnTo>
                  <a:lnTo>
                    <a:pt x="660" y="794"/>
                  </a:lnTo>
                  <a:lnTo>
                    <a:pt x="632" y="806"/>
                  </a:lnTo>
                  <a:lnTo>
                    <a:pt x="606" y="819"/>
                  </a:lnTo>
                  <a:lnTo>
                    <a:pt x="578" y="834"/>
                  </a:lnTo>
                  <a:lnTo>
                    <a:pt x="552" y="850"/>
                  </a:lnTo>
                  <a:lnTo>
                    <a:pt x="525" y="866"/>
                  </a:lnTo>
                  <a:lnTo>
                    <a:pt x="498" y="883"/>
                  </a:lnTo>
                  <a:lnTo>
                    <a:pt x="473" y="902"/>
                  </a:lnTo>
                  <a:lnTo>
                    <a:pt x="423" y="938"/>
                  </a:lnTo>
                  <a:lnTo>
                    <a:pt x="375" y="977"/>
                  </a:lnTo>
                  <a:lnTo>
                    <a:pt x="329" y="1014"/>
                  </a:lnTo>
                  <a:lnTo>
                    <a:pt x="288" y="1050"/>
                  </a:lnTo>
                  <a:lnTo>
                    <a:pt x="282" y="1061"/>
                  </a:lnTo>
                  <a:lnTo>
                    <a:pt x="277" y="1075"/>
                  </a:lnTo>
                  <a:lnTo>
                    <a:pt x="270" y="1094"/>
                  </a:lnTo>
                  <a:lnTo>
                    <a:pt x="264" y="1117"/>
                  </a:lnTo>
                  <a:lnTo>
                    <a:pt x="250" y="1169"/>
                  </a:lnTo>
                  <a:lnTo>
                    <a:pt x="238" y="1229"/>
                  </a:lnTo>
                  <a:lnTo>
                    <a:pt x="226" y="1290"/>
                  </a:lnTo>
                  <a:lnTo>
                    <a:pt x="217" y="1349"/>
                  </a:lnTo>
                  <a:lnTo>
                    <a:pt x="210" y="1400"/>
                  </a:lnTo>
                  <a:lnTo>
                    <a:pt x="208" y="1439"/>
                  </a:lnTo>
                  <a:lnTo>
                    <a:pt x="204" y="1479"/>
                  </a:lnTo>
                  <a:lnTo>
                    <a:pt x="199" y="1547"/>
                  </a:lnTo>
                  <a:lnTo>
                    <a:pt x="188" y="1641"/>
                  </a:lnTo>
                  <a:lnTo>
                    <a:pt x="177" y="1754"/>
                  </a:lnTo>
                  <a:lnTo>
                    <a:pt x="163" y="1885"/>
                  </a:lnTo>
                  <a:lnTo>
                    <a:pt x="147" y="2026"/>
                  </a:lnTo>
                  <a:lnTo>
                    <a:pt x="131" y="2175"/>
                  </a:lnTo>
                  <a:lnTo>
                    <a:pt x="114" y="2327"/>
                  </a:lnTo>
                  <a:lnTo>
                    <a:pt x="97" y="2478"/>
                  </a:lnTo>
                  <a:lnTo>
                    <a:pt x="81" y="2622"/>
                  </a:lnTo>
                  <a:lnTo>
                    <a:pt x="66" y="2757"/>
                  </a:lnTo>
                  <a:lnTo>
                    <a:pt x="52" y="2876"/>
                  </a:lnTo>
                  <a:lnTo>
                    <a:pt x="41" y="2976"/>
                  </a:lnTo>
                  <a:lnTo>
                    <a:pt x="32" y="3054"/>
                  </a:lnTo>
                  <a:lnTo>
                    <a:pt x="26" y="3104"/>
                  </a:lnTo>
                  <a:lnTo>
                    <a:pt x="24" y="3121"/>
                  </a:lnTo>
                  <a:lnTo>
                    <a:pt x="0" y="3780"/>
                  </a:lnTo>
                  <a:lnTo>
                    <a:pt x="22" y="3791"/>
                  </a:lnTo>
                  <a:lnTo>
                    <a:pt x="23" y="3809"/>
                  </a:lnTo>
                  <a:lnTo>
                    <a:pt x="27" y="3836"/>
                  </a:lnTo>
                  <a:lnTo>
                    <a:pt x="33" y="3866"/>
                  </a:lnTo>
                  <a:lnTo>
                    <a:pt x="41" y="3901"/>
                  </a:lnTo>
                  <a:lnTo>
                    <a:pt x="50" y="3936"/>
                  </a:lnTo>
                  <a:lnTo>
                    <a:pt x="58" y="3968"/>
                  </a:lnTo>
                  <a:lnTo>
                    <a:pt x="65" y="3996"/>
                  </a:lnTo>
                  <a:lnTo>
                    <a:pt x="71" y="4016"/>
                  </a:lnTo>
                  <a:lnTo>
                    <a:pt x="74" y="4023"/>
                  </a:lnTo>
                  <a:lnTo>
                    <a:pt x="79" y="4031"/>
                  </a:lnTo>
                  <a:lnTo>
                    <a:pt x="87" y="4039"/>
                  </a:lnTo>
                  <a:lnTo>
                    <a:pt x="96" y="4048"/>
                  </a:lnTo>
                  <a:lnTo>
                    <a:pt x="119" y="4069"/>
                  </a:lnTo>
                  <a:lnTo>
                    <a:pt x="145" y="4088"/>
                  </a:lnTo>
                  <a:lnTo>
                    <a:pt x="174" y="4106"/>
                  </a:lnTo>
                  <a:lnTo>
                    <a:pt x="200" y="4121"/>
                  </a:lnTo>
                  <a:lnTo>
                    <a:pt x="212" y="4128"/>
                  </a:lnTo>
                  <a:lnTo>
                    <a:pt x="224" y="4133"/>
                  </a:lnTo>
                  <a:lnTo>
                    <a:pt x="234" y="4135"/>
                  </a:lnTo>
                  <a:lnTo>
                    <a:pt x="242" y="4136"/>
                  </a:lnTo>
                  <a:lnTo>
                    <a:pt x="331" y="4140"/>
                  </a:lnTo>
                  <a:lnTo>
                    <a:pt x="321" y="4047"/>
                  </a:lnTo>
                  <a:lnTo>
                    <a:pt x="270" y="4022"/>
                  </a:lnTo>
                  <a:lnTo>
                    <a:pt x="279" y="4015"/>
                  </a:lnTo>
                  <a:lnTo>
                    <a:pt x="212" y="3953"/>
                  </a:lnTo>
                  <a:lnTo>
                    <a:pt x="204" y="3960"/>
                  </a:lnTo>
                  <a:lnTo>
                    <a:pt x="204" y="3945"/>
                  </a:lnTo>
                  <a:lnTo>
                    <a:pt x="203" y="3935"/>
                  </a:lnTo>
                  <a:lnTo>
                    <a:pt x="202" y="3927"/>
                  </a:lnTo>
                  <a:lnTo>
                    <a:pt x="200" y="3920"/>
                  </a:lnTo>
                  <a:lnTo>
                    <a:pt x="199" y="3916"/>
                  </a:lnTo>
                  <a:lnTo>
                    <a:pt x="196" y="3909"/>
                  </a:lnTo>
                  <a:lnTo>
                    <a:pt x="196" y="3900"/>
                  </a:lnTo>
                  <a:lnTo>
                    <a:pt x="196" y="3888"/>
                  </a:lnTo>
                  <a:lnTo>
                    <a:pt x="196" y="3877"/>
                  </a:lnTo>
                  <a:lnTo>
                    <a:pt x="199" y="3868"/>
                  </a:lnTo>
                  <a:lnTo>
                    <a:pt x="200" y="3862"/>
                  </a:lnTo>
                  <a:lnTo>
                    <a:pt x="202" y="3856"/>
                  </a:lnTo>
                  <a:lnTo>
                    <a:pt x="204" y="3850"/>
                  </a:lnTo>
                  <a:lnTo>
                    <a:pt x="207" y="3842"/>
                  </a:lnTo>
                  <a:lnTo>
                    <a:pt x="208" y="3832"/>
                  </a:lnTo>
                  <a:lnTo>
                    <a:pt x="210" y="3816"/>
                  </a:lnTo>
                  <a:lnTo>
                    <a:pt x="243" y="3817"/>
                  </a:lnTo>
                  <a:lnTo>
                    <a:pt x="248" y="3818"/>
                  </a:lnTo>
                  <a:lnTo>
                    <a:pt x="254" y="3821"/>
                  </a:lnTo>
                  <a:lnTo>
                    <a:pt x="257" y="3823"/>
                  </a:lnTo>
                  <a:lnTo>
                    <a:pt x="262" y="3828"/>
                  </a:lnTo>
                  <a:lnTo>
                    <a:pt x="264" y="3832"/>
                  </a:lnTo>
                  <a:lnTo>
                    <a:pt x="267" y="3838"/>
                  </a:lnTo>
                  <a:lnTo>
                    <a:pt x="270" y="3844"/>
                  </a:lnTo>
                  <a:lnTo>
                    <a:pt x="272" y="3850"/>
                  </a:lnTo>
                  <a:lnTo>
                    <a:pt x="274" y="3866"/>
                  </a:lnTo>
                  <a:lnTo>
                    <a:pt x="277" y="3884"/>
                  </a:lnTo>
                  <a:lnTo>
                    <a:pt x="279" y="3903"/>
                  </a:lnTo>
                  <a:lnTo>
                    <a:pt x="280" y="3921"/>
                  </a:lnTo>
                  <a:lnTo>
                    <a:pt x="282" y="3941"/>
                  </a:lnTo>
                  <a:lnTo>
                    <a:pt x="285" y="3960"/>
                  </a:lnTo>
                  <a:lnTo>
                    <a:pt x="288" y="3977"/>
                  </a:lnTo>
                  <a:lnTo>
                    <a:pt x="293" y="3993"/>
                  </a:lnTo>
                  <a:lnTo>
                    <a:pt x="296" y="4000"/>
                  </a:lnTo>
                  <a:lnTo>
                    <a:pt x="299" y="4006"/>
                  </a:lnTo>
                  <a:lnTo>
                    <a:pt x="304" y="4012"/>
                  </a:lnTo>
                  <a:lnTo>
                    <a:pt x="309" y="4016"/>
                  </a:lnTo>
                  <a:lnTo>
                    <a:pt x="314" y="4021"/>
                  </a:lnTo>
                  <a:lnTo>
                    <a:pt x="321" y="4024"/>
                  </a:lnTo>
                  <a:lnTo>
                    <a:pt x="328" y="4025"/>
                  </a:lnTo>
                  <a:lnTo>
                    <a:pt x="335" y="4026"/>
                  </a:lnTo>
                  <a:lnTo>
                    <a:pt x="349" y="4026"/>
                  </a:lnTo>
                  <a:lnTo>
                    <a:pt x="355" y="4024"/>
                  </a:lnTo>
                  <a:lnTo>
                    <a:pt x="363" y="4022"/>
                  </a:lnTo>
                  <a:lnTo>
                    <a:pt x="381" y="4017"/>
                  </a:lnTo>
                  <a:lnTo>
                    <a:pt x="375" y="3812"/>
                  </a:lnTo>
                  <a:lnTo>
                    <a:pt x="382" y="3802"/>
                  </a:lnTo>
                  <a:lnTo>
                    <a:pt x="389" y="3791"/>
                  </a:lnTo>
                  <a:lnTo>
                    <a:pt x="394" y="3777"/>
                  </a:lnTo>
                  <a:lnTo>
                    <a:pt x="400" y="3764"/>
                  </a:lnTo>
                  <a:lnTo>
                    <a:pt x="406" y="3748"/>
                  </a:lnTo>
                  <a:lnTo>
                    <a:pt x="411" y="3730"/>
                  </a:lnTo>
                  <a:lnTo>
                    <a:pt x="417" y="3712"/>
                  </a:lnTo>
                  <a:lnTo>
                    <a:pt x="422" y="3693"/>
                  </a:lnTo>
                  <a:lnTo>
                    <a:pt x="431" y="3652"/>
                  </a:lnTo>
                  <a:lnTo>
                    <a:pt x="439" y="3607"/>
                  </a:lnTo>
                  <a:lnTo>
                    <a:pt x="446" y="3559"/>
                  </a:lnTo>
                  <a:lnTo>
                    <a:pt x="453" y="3511"/>
                  </a:lnTo>
                  <a:lnTo>
                    <a:pt x="457" y="3461"/>
                  </a:lnTo>
                  <a:lnTo>
                    <a:pt x="463" y="3412"/>
                  </a:lnTo>
                  <a:lnTo>
                    <a:pt x="466" y="3362"/>
                  </a:lnTo>
                  <a:lnTo>
                    <a:pt x="470" y="3316"/>
                  </a:lnTo>
                  <a:lnTo>
                    <a:pt x="475" y="3228"/>
                  </a:lnTo>
                  <a:lnTo>
                    <a:pt x="478" y="3156"/>
                  </a:lnTo>
                  <a:lnTo>
                    <a:pt x="487" y="3135"/>
                  </a:lnTo>
                  <a:lnTo>
                    <a:pt x="494" y="3116"/>
                  </a:lnTo>
                  <a:lnTo>
                    <a:pt x="501" y="3096"/>
                  </a:lnTo>
                  <a:lnTo>
                    <a:pt x="505" y="3079"/>
                  </a:lnTo>
                  <a:lnTo>
                    <a:pt x="510" y="3062"/>
                  </a:lnTo>
                  <a:lnTo>
                    <a:pt x="513" y="3047"/>
                  </a:lnTo>
                  <a:lnTo>
                    <a:pt x="515" y="3032"/>
                  </a:lnTo>
                  <a:lnTo>
                    <a:pt x="517" y="3017"/>
                  </a:lnTo>
                  <a:lnTo>
                    <a:pt x="518" y="3005"/>
                  </a:lnTo>
                  <a:lnTo>
                    <a:pt x="518" y="2992"/>
                  </a:lnTo>
                  <a:lnTo>
                    <a:pt x="517" y="2980"/>
                  </a:lnTo>
                  <a:lnTo>
                    <a:pt x="515" y="2968"/>
                  </a:lnTo>
                  <a:lnTo>
                    <a:pt x="514" y="2958"/>
                  </a:lnTo>
                  <a:lnTo>
                    <a:pt x="511" y="2948"/>
                  </a:lnTo>
                  <a:lnTo>
                    <a:pt x="509" y="2937"/>
                  </a:lnTo>
                  <a:lnTo>
                    <a:pt x="505" y="2928"/>
                  </a:lnTo>
                  <a:lnTo>
                    <a:pt x="497" y="2910"/>
                  </a:lnTo>
                  <a:lnTo>
                    <a:pt x="488" y="2893"/>
                  </a:lnTo>
                  <a:lnTo>
                    <a:pt x="478" y="2876"/>
                  </a:lnTo>
                  <a:lnTo>
                    <a:pt x="469" y="2858"/>
                  </a:lnTo>
                  <a:lnTo>
                    <a:pt x="458" y="2841"/>
                  </a:lnTo>
                  <a:lnTo>
                    <a:pt x="449" y="2823"/>
                  </a:lnTo>
                  <a:lnTo>
                    <a:pt x="440" y="2804"/>
                  </a:lnTo>
                  <a:lnTo>
                    <a:pt x="433" y="2782"/>
                  </a:lnTo>
                  <a:lnTo>
                    <a:pt x="598" y="2593"/>
                  </a:lnTo>
                  <a:lnTo>
                    <a:pt x="599" y="2669"/>
                  </a:lnTo>
                  <a:lnTo>
                    <a:pt x="598" y="2753"/>
                  </a:lnTo>
                  <a:lnTo>
                    <a:pt x="597" y="2846"/>
                  </a:lnTo>
                  <a:lnTo>
                    <a:pt x="596" y="2944"/>
                  </a:lnTo>
                  <a:lnTo>
                    <a:pt x="594" y="3047"/>
                  </a:lnTo>
                  <a:lnTo>
                    <a:pt x="594" y="3152"/>
                  </a:lnTo>
                  <a:lnTo>
                    <a:pt x="596" y="3205"/>
                  </a:lnTo>
                  <a:lnTo>
                    <a:pt x="597" y="3257"/>
                  </a:lnTo>
                  <a:lnTo>
                    <a:pt x="599" y="3310"/>
                  </a:lnTo>
                  <a:lnTo>
                    <a:pt x="601" y="3361"/>
                  </a:lnTo>
                  <a:lnTo>
                    <a:pt x="604" y="3401"/>
                  </a:lnTo>
                  <a:lnTo>
                    <a:pt x="605" y="3441"/>
                  </a:lnTo>
                  <a:lnTo>
                    <a:pt x="605" y="3479"/>
                  </a:lnTo>
                  <a:lnTo>
                    <a:pt x="605" y="3518"/>
                  </a:lnTo>
                  <a:lnTo>
                    <a:pt x="604" y="3591"/>
                  </a:lnTo>
                  <a:lnTo>
                    <a:pt x="601" y="3663"/>
                  </a:lnTo>
                  <a:lnTo>
                    <a:pt x="598" y="3730"/>
                  </a:lnTo>
                  <a:lnTo>
                    <a:pt x="594" y="3797"/>
                  </a:lnTo>
                  <a:lnTo>
                    <a:pt x="593" y="3858"/>
                  </a:lnTo>
                  <a:lnTo>
                    <a:pt x="592" y="3918"/>
                  </a:lnTo>
                  <a:lnTo>
                    <a:pt x="593" y="3980"/>
                  </a:lnTo>
                  <a:lnTo>
                    <a:pt x="593" y="3988"/>
                  </a:lnTo>
                  <a:lnTo>
                    <a:pt x="594" y="3993"/>
                  </a:lnTo>
                  <a:lnTo>
                    <a:pt x="597" y="3998"/>
                  </a:lnTo>
                  <a:lnTo>
                    <a:pt x="599" y="4001"/>
                  </a:lnTo>
                  <a:lnTo>
                    <a:pt x="606" y="4009"/>
                  </a:lnTo>
                  <a:lnTo>
                    <a:pt x="615" y="4021"/>
                  </a:lnTo>
                  <a:lnTo>
                    <a:pt x="616" y="4079"/>
                  </a:lnTo>
                  <a:lnTo>
                    <a:pt x="617" y="4133"/>
                  </a:lnTo>
                  <a:lnTo>
                    <a:pt x="620" y="4184"/>
                  </a:lnTo>
                  <a:lnTo>
                    <a:pt x="622" y="4233"/>
                  </a:lnTo>
                  <a:lnTo>
                    <a:pt x="626" y="4281"/>
                  </a:lnTo>
                  <a:lnTo>
                    <a:pt x="632" y="4328"/>
                  </a:lnTo>
                  <a:lnTo>
                    <a:pt x="638" y="4376"/>
                  </a:lnTo>
                  <a:lnTo>
                    <a:pt x="646" y="4424"/>
                  </a:lnTo>
                  <a:lnTo>
                    <a:pt x="653" y="4473"/>
                  </a:lnTo>
                  <a:lnTo>
                    <a:pt x="658" y="4522"/>
                  </a:lnTo>
                  <a:lnTo>
                    <a:pt x="663" y="4572"/>
                  </a:lnTo>
                  <a:lnTo>
                    <a:pt x="666" y="4621"/>
                  </a:lnTo>
                  <a:lnTo>
                    <a:pt x="670" y="4670"/>
                  </a:lnTo>
                  <a:lnTo>
                    <a:pt x="674" y="4719"/>
                  </a:lnTo>
                  <a:lnTo>
                    <a:pt x="680" y="4768"/>
                  </a:lnTo>
                  <a:lnTo>
                    <a:pt x="688" y="4817"/>
                  </a:lnTo>
                  <a:lnTo>
                    <a:pt x="695" y="4854"/>
                  </a:lnTo>
                  <a:lnTo>
                    <a:pt x="702" y="4896"/>
                  </a:lnTo>
                  <a:lnTo>
                    <a:pt x="709" y="4942"/>
                  </a:lnTo>
                  <a:lnTo>
                    <a:pt x="714" y="4991"/>
                  </a:lnTo>
                  <a:lnTo>
                    <a:pt x="727" y="5096"/>
                  </a:lnTo>
                  <a:lnTo>
                    <a:pt x="737" y="5207"/>
                  </a:lnTo>
                  <a:lnTo>
                    <a:pt x="746" y="5318"/>
                  </a:lnTo>
                  <a:lnTo>
                    <a:pt x="754" y="5424"/>
                  </a:lnTo>
                  <a:lnTo>
                    <a:pt x="757" y="5475"/>
                  </a:lnTo>
                  <a:lnTo>
                    <a:pt x="758" y="5521"/>
                  </a:lnTo>
                  <a:lnTo>
                    <a:pt x="759" y="5565"/>
                  </a:lnTo>
                  <a:lnTo>
                    <a:pt x="760" y="5605"/>
                  </a:lnTo>
                  <a:lnTo>
                    <a:pt x="760" y="5655"/>
                  </a:lnTo>
                  <a:lnTo>
                    <a:pt x="762" y="5705"/>
                  </a:lnTo>
                  <a:lnTo>
                    <a:pt x="765" y="5755"/>
                  </a:lnTo>
                  <a:lnTo>
                    <a:pt x="769" y="5805"/>
                  </a:lnTo>
                  <a:lnTo>
                    <a:pt x="774" y="5854"/>
                  </a:lnTo>
                  <a:lnTo>
                    <a:pt x="780" y="5903"/>
                  </a:lnTo>
                  <a:lnTo>
                    <a:pt x="785" y="5951"/>
                  </a:lnTo>
                  <a:lnTo>
                    <a:pt x="792" y="6000"/>
                  </a:lnTo>
                  <a:lnTo>
                    <a:pt x="807" y="6096"/>
                  </a:lnTo>
                  <a:lnTo>
                    <a:pt x="822" y="6191"/>
                  </a:lnTo>
                  <a:lnTo>
                    <a:pt x="836" y="6284"/>
                  </a:lnTo>
                  <a:lnTo>
                    <a:pt x="848" y="6376"/>
                  </a:lnTo>
                  <a:lnTo>
                    <a:pt x="854" y="6419"/>
                  </a:lnTo>
                  <a:lnTo>
                    <a:pt x="860" y="6465"/>
                  </a:lnTo>
                  <a:lnTo>
                    <a:pt x="866" y="6517"/>
                  </a:lnTo>
                  <a:lnTo>
                    <a:pt x="874" y="6568"/>
                  </a:lnTo>
                  <a:lnTo>
                    <a:pt x="884" y="6619"/>
                  </a:lnTo>
                  <a:lnTo>
                    <a:pt x="893" y="6667"/>
                  </a:lnTo>
                  <a:lnTo>
                    <a:pt x="899" y="6689"/>
                  </a:lnTo>
                  <a:lnTo>
                    <a:pt x="904" y="6710"/>
                  </a:lnTo>
                  <a:lnTo>
                    <a:pt x="910" y="6728"/>
                  </a:lnTo>
                  <a:lnTo>
                    <a:pt x="917" y="6745"/>
                  </a:lnTo>
                  <a:lnTo>
                    <a:pt x="927" y="6772"/>
                  </a:lnTo>
                  <a:lnTo>
                    <a:pt x="941" y="6811"/>
                  </a:lnTo>
                  <a:lnTo>
                    <a:pt x="957" y="6856"/>
                  </a:lnTo>
                  <a:lnTo>
                    <a:pt x="974" y="6908"/>
                  </a:lnTo>
                  <a:lnTo>
                    <a:pt x="989" y="6958"/>
                  </a:lnTo>
                  <a:lnTo>
                    <a:pt x="1003" y="7006"/>
                  </a:lnTo>
                  <a:lnTo>
                    <a:pt x="1007" y="7028"/>
                  </a:lnTo>
                  <a:lnTo>
                    <a:pt x="1012" y="7046"/>
                  </a:lnTo>
                  <a:lnTo>
                    <a:pt x="1014" y="7063"/>
                  </a:lnTo>
                  <a:lnTo>
                    <a:pt x="1015" y="7076"/>
                  </a:lnTo>
                  <a:lnTo>
                    <a:pt x="1003" y="7099"/>
                  </a:lnTo>
                  <a:lnTo>
                    <a:pt x="974" y="7148"/>
                  </a:lnTo>
                  <a:lnTo>
                    <a:pt x="943" y="7199"/>
                  </a:lnTo>
                  <a:lnTo>
                    <a:pt x="926" y="7230"/>
                  </a:lnTo>
                  <a:lnTo>
                    <a:pt x="923" y="7242"/>
                  </a:lnTo>
                  <a:lnTo>
                    <a:pt x="917" y="7264"/>
                  </a:lnTo>
                  <a:lnTo>
                    <a:pt x="909" y="7294"/>
                  </a:lnTo>
                  <a:lnTo>
                    <a:pt x="902" y="7328"/>
                  </a:lnTo>
                  <a:lnTo>
                    <a:pt x="894" y="7363"/>
                  </a:lnTo>
                  <a:lnTo>
                    <a:pt x="888" y="7392"/>
                  </a:lnTo>
                  <a:lnTo>
                    <a:pt x="884" y="7414"/>
                  </a:lnTo>
                  <a:lnTo>
                    <a:pt x="881" y="7426"/>
                  </a:lnTo>
                  <a:lnTo>
                    <a:pt x="881" y="7436"/>
                  </a:lnTo>
                  <a:lnTo>
                    <a:pt x="883" y="7461"/>
                  </a:lnTo>
                  <a:lnTo>
                    <a:pt x="886" y="7482"/>
                  </a:lnTo>
                  <a:lnTo>
                    <a:pt x="887" y="7491"/>
                  </a:lnTo>
                  <a:lnTo>
                    <a:pt x="891" y="7499"/>
                  </a:lnTo>
                  <a:lnTo>
                    <a:pt x="893" y="7507"/>
                  </a:lnTo>
                  <a:lnTo>
                    <a:pt x="896" y="7514"/>
                  </a:lnTo>
                  <a:lnTo>
                    <a:pt x="900" y="7519"/>
                  </a:lnTo>
                  <a:lnTo>
                    <a:pt x="903" y="7525"/>
                  </a:lnTo>
                  <a:lnTo>
                    <a:pt x="908" y="7530"/>
                  </a:lnTo>
                  <a:lnTo>
                    <a:pt x="912" y="7533"/>
                  </a:lnTo>
                  <a:lnTo>
                    <a:pt x="921" y="7540"/>
                  </a:lnTo>
                  <a:lnTo>
                    <a:pt x="933" y="7544"/>
                  </a:lnTo>
                  <a:lnTo>
                    <a:pt x="943" y="7548"/>
                  </a:lnTo>
                  <a:lnTo>
                    <a:pt x="956" y="7551"/>
                  </a:lnTo>
                  <a:lnTo>
                    <a:pt x="967" y="7552"/>
                  </a:lnTo>
                  <a:lnTo>
                    <a:pt x="980" y="7555"/>
                  </a:lnTo>
                  <a:lnTo>
                    <a:pt x="991" y="7557"/>
                  </a:lnTo>
                  <a:lnTo>
                    <a:pt x="1004" y="7560"/>
                  </a:lnTo>
                  <a:lnTo>
                    <a:pt x="1015" y="7564"/>
                  </a:lnTo>
                  <a:lnTo>
                    <a:pt x="1025" y="7570"/>
                  </a:lnTo>
                  <a:lnTo>
                    <a:pt x="1248" y="7570"/>
                  </a:lnTo>
                  <a:lnTo>
                    <a:pt x="1300" y="7541"/>
                  </a:lnTo>
                  <a:lnTo>
                    <a:pt x="1338" y="7523"/>
                  </a:lnTo>
                  <a:lnTo>
                    <a:pt x="1352" y="7515"/>
                  </a:lnTo>
                  <a:lnTo>
                    <a:pt x="1364" y="7508"/>
                  </a:lnTo>
                  <a:lnTo>
                    <a:pt x="1373" y="7501"/>
                  </a:lnTo>
                  <a:lnTo>
                    <a:pt x="1380" y="7493"/>
                  </a:lnTo>
                  <a:lnTo>
                    <a:pt x="1383" y="7490"/>
                  </a:lnTo>
                  <a:lnTo>
                    <a:pt x="1386" y="7484"/>
                  </a:lnTo>
                  <a:lnTo>
                    <a:pt x="1387" y="7479"/>
                  </a:lnTo>
                  <a:lnTo>
                    <a:pt x="1389" y="7472"/>
                  </a:lnTo>
                  <a:lnTo>
                    <a:pt x="1391" y="7459"/>
                  </a:lnTo>
                  <a:lnTo>
                    <a:pt x="1392" y="7442"/>
                  </a:lnTo>
                  <a:lnTo>
                    <a:pt x="1392" y="7392"/>
                  </a:lnTo>
                  <a:lnTo>
                    <a:pt x="1392" y="7323"/>
                  </a:lnTo>
                  <a:lnTo>
                    <a:pt x="1394" y="7311"/>
                  </a:lnTo>
                  <a:lnTo>
                    <a:pt x="1396" y="7301"/>
                  </a:lnTo>
                  <a:lnTo>
                    <a:pt x="1399" y="7291"/>
                  </a:lnTo>
                  <a:lnTo>
                    <a:pt x="1404" y="7282"/>
                  </a:lnTo>
                  <a:lnTo>
                    <a:pt x="1415" y="7263"/>
                  </a:lnTo>
                  <a:lnTo>
                    <a:pt x="1429" y="7246"/>
                  </a:lnTo>
                  <a:lnTo>
                    <a:pt x="1442" y="7228"/>
                  </a:lnTo>
                  <a:lnTo>
                    <a:pt x="1453" y="7210"/>
                  </a:lnTo>
                  <a:lnTo>
                    <a:pt x="1458" y="7200"/>
                  </a:lnTo>
                  <a:lnTo>
                    <a:pt x="1460" y="7190"/>
                  </a:lnTo>
                  <a:lnTo>
                    <a:pt x="1461" y="7180"/>
                  </a:lnTo>
                  <a:lnTo>
                    <a:pt x="1461" y="7168"/>
                  </a:lnTo>
                  <a:lnTo>
                    <a:pt x="1447" y="7055"/>
                  </a:lnTo>
                  <a:lnTo>
                    <a:pt x="1461" y="7036"/>
                  </a:lnTo>
                  <a:lnTo>
                    <a:pt x="1474" y="7014"/>
                  </a:lnTo>
                  <a:lnTo>
                    <a:pt x="1485" y="6990"/>
                  </a:lnTo>
                  <a:lnTo>
                    <a:pt x="1495" y="6965"/>
                  </a:lnTo>
                  <a:lnTo>
                    <a:pt x="1499" y="6952"/>
                  </a:lnTo>
                  <a:lnTo>
                    <a:pt x="1503" y="6939"/>
                  </a:lnTo>
                  <a:lnTo>
                    <a:pt x="1507" y="6925"/>
                  </a:lnTo>
                  <a:lnTo>
                    <a:pt x="1509" y="6911"/>
                  </a:lnTo>
                  <a:lnTo>
                    <a:pt x="1511" y="6896"/>
                  </a:lnTo>
                  <a:lnTo>
                    <a:pt x="1513" y="6882"/>
                  </a:lnTo>
                  <a:lnTo>
                    <a:pt x="1514" y="6866"/>
                  </a:lnTo>
                  <a:lnTo>
                    <a:pt x="1515" y="6850"/>
                  </a:lnTo>
                  <a:lnTo>
                    <a:pt x="1515" y="6777"/>
                  </a:lnTo>
                  <a:lnTo>
                    <a:pt x="1514" y="6768"/>
                  </a:lnTo>
                  <a:lnTo>
                    <a:pt x="1513" y="6759"/>
                  </a:lnTo>
                  <a:lnTo>
                    <a:pt x="1511" y="6750"/>
                  </a:lnTo>
                  <a:lnTo>
                    <a:pt x="1509" y="6741"/>
                  </a:lnTo>
                  <a:lnTo>
                    <a:pt x="1503" y="6721"/>
                  </a:lnTo>
                  <a:lnTo>
                    <a:pt x="1495" y="6702"/>
                  </a:lnTo>
                  <a:lnTo>
                    <a:pt x="1477" y="6662"/>
                  </a:lnTo>
                  <a:lnTo>
                    <a:pt x="1455" y="6621"/>
                  </a:lnTo>
                  <a:lnTo>
                    <a:pt x="1445" y="6601"/>
                  </a:lnTo>
                  <a:lnTo>
                    <a:pt x="1435" y="6581"/>
                  </a:lnTo>
                  <a:lnTo>
                    <a:pt x="1426" y="6561"/>
                  </a:lnTo>
                  <a:lnTo>
                    <a:pt x="1419" y="6542"/>
                  </a:lnTo>
                  <a:lnTo>
                    <a:pt x="1413" y="6523"/>
                  </a:lnTo>
                  <a:lnTo>
                    <a:pt x="1410" y="6504"/>
                  </a:lnTo>
                  <a:lnTo>
                    <a:pt x="1408" y="6495"/>
                  </a:lnTo>
                  <a:lnTo>
                    <a:pt x="1408" y="6487"/>
                  </a:lnTo>
                  <a:lnTo>
                    <a:pt x="1408" y="6478"/>
                  </a:lnTo>
                  <a:lnTo>
                    <a:pt x="1410" y="6470"/>
                  </a:lnTo>
                  <a:lnTo>
                    <a:pt x="1437" y="6201"/>
                  </a:lnTo>
                  <a:lnTo>
                    <a:pt x="1437" y="6181"/>
                  </a:lnTo>
                  <a:lnTo>
                    <a:pt x="1436" y="6172"/>
                  </a:lnTo>
                  <a:lnTo>
                    <a:pt x="1435" y="6163"/>
                  </a:lnTo>
                  <a:lnTo>
                    <a:pt x="1434" y="6156"/>
                  </a:lnTo>
                  <a:lnTo>
                    <a:pt x="1431" y="6150"/>
                  </a:lnTo>
                  <a:lnTo>
                    <a:pt x="1426" y="6140"/>
                  </a:lnTo>
                  <a:lnTo>
                    <a:pt x="1420" y="6132"/>
                  </a:lnTo>
                  <a:lnTo>
                    <a:pt x="1414" y="6125"/>
                  </a:lnTo>
                  <a:lnTo>
                    <a:pt x="1408" y="6118"/>
                  </a:lnTo>
                  <a:lnTo>
                    <a:pt x="1406" y="6115"/>
                  </a:lnTo>
                  <a:lnTo>
                    <a:pt x="1405" y="6110"/>
                  </a:lnTo>
                  <a:lnTo>
                    <a:pt x="1404" y="6104"/>
                  </a:lnTo>
                  <a:lnTo>
                    <a:pt x="1404" y="6099"/>
                  </a:lnTo>
                  <a:lnTo>
                    <a:pt x="1404" y="6078"/>
                  </a:lnTo>
                  <a:lnTo>
                    <a:pt x="1404" y="6057"/>
                  </a:lnTo>
                  <a:lnTo>
                    <a:pt x="1405" y="6038"/>
                  </a:lnTo>
                  <a:lnTo>
                    <a:pt x="1406" y="6017"/>
                  </a:lnTo>
                  <a:lnTo>
                    <a:pt x="1408" y="5998"/>
                  </a:lnTo>
                  <a:lnTo>
                    <a:pt x="1413" y="5960"/>
                  </a:lnTo>
                  <a:lnTo>
                    <a:pt x="1421" y="5924"/>
                  </a:lnTo>
                  <a:lnTo>
                    <a:pt x="1429" y="5888"/>
                  </a:lnTo>
                  <a:lnTo>
                    <a:pt x="1438" y="5854"/>
                  </a:lnTo>
                  <a:lnTo>
                    <a:pt x="1448" y="5820"/>
                  </a:lnTo>
                  <a:lnTo>
                    <a:pt x="1459" y="5788"/>
                  </a:lnTo>
                  <a:lnTo>
                    <a:pt x="1479" y="5726"/>
                  </a:lnTo>
                  <a:lnTo>
                    <a:pt x="1496" y="5668"/>
                  </a:lnTo>
                  <a:lnTo>
                    <a:pt x="1504" y="5640"/>
                  </a:lnTo>
                  <a:lnTo>
                    <a:pt x="1509" y="5614"/>
                  </a:lnTo>
                  <a:lnTo>
                    <a:pt x="1513" y="5589"/>
                  </a:lnTo>
                  <a:lnTo>
                    <a:pt x="1515" y="5564"/>
                  </a:lnTo>
                  <a:lnTo>
                    <a:pt x="1513" y="5504"/>
                  </a:lnTo>
                  <a:lnTo>
                    <a:pt x="1510" y="5428"/>
                  </a:lnTo>
                  <a:lnTo>
                    <a:pt x="1506" y="5340"/>
                  </a:lnTo>
                  <a:lnTo>
                    <a:pt x="1501" y="5247"/>
                  </a:lnTo>
                  <a:lnTo>
                    <a:pt x="1499" y="5158"/>
                  </a:lnTo>
                  <a:lnTo>
                    <a:pt x="1496" y="5079"/>
                  </a:lnTo>
                  <a:lnTo>
                    <a:pt x="1498" y="5045"/>
                  </a:lnTo>
                  <a:lnTo>
                    <a:pt x="1499" y="5016"/>
                  </a:lnTo>
                  <a:lnTo>
                    <a:pt x="1500" y="4993"/>
                  </a:lnTo>
                  <a:lnTo>
                    <a:pt x="1503" y="4977"/>
                  </a:lnTo>
                  <a:lnTo>
                    <a:pt x="1508" y="4958"/>
                  </a:lnTo>
                  <a:lnTo>
                    <a:pt x="1513" y="4932"/>
                  </a:lnTo>
                  <a:lnTo>
                    <a:pt x="1517" y="4902"/>
                  </a:lnTo>
                  <a:lnTo>
                    <a:pt x="1522" y="4868"/>
                  </a:lnTo>
                  <a:lnTo>
                    <a:pt x="1530" y="4789"/>
                  </a:lnTo>
                  <a:lnTo>
                    <a:pt x="1537" y="4704"/>
                  </a:lnTo>
                  <a:lnTo>
                    <a:pt x="1543" y="4617"/>
                  </a:lnTo>
                  <a:lnTo>
                    <a:pt x="1549" y="4536"/>
                  </a:lnTo>
                  <a:lnTo>
                    <a:pt x="1555" y="4465"/>
                  </a:lnTo>
                  <a:lnTo>
                    <a:pt x="1558" y="4412"/>
                  </a:lnTo>
                  <a:lnTo>
                    <a:pt x="1563" y="4420"/>
                  </a:lnTo>
                  <a:lnTo>
                    <a:pt x="1569" y="4430"/>
                  </a:lnTo>
                  <a:lnTo>
                    <a:pt x="1573" y="4442"/>
                  </a:lnTo>
                  <a:lnTo>
                    <a:pt x="1578" y="4458"/>
                  </a:lnTo>
                  <a:lnTo>
                    <a:pt x="1587" y="4495"/>
                  </a:lnTo>
                  <a:lnTo>
                    <a:pt x="1595" y="4541"/>
                  </a:lnTo>
                  <a:lnTo>
                    <a:pt x="1604" y="4592"/>
                  </a:lnTo>
                  <a:lnTo>
                    <a:pt x="1612" y="4648"/>
                  </a:lnTo>
                  <a:lnTo>
                    <a:pt x="1620" y="4709"/>
                  </a:lnTo>
                  <a:lnTo>
                    <a:pt x="1627" y="4771"/>
                  </a:lnTo>
                  <a:lnTo>
                    <a:pt x="1634" y="4835"/>
                  </a:lnTo>
                  <a:lnTo>
                    <a:pt x="1641" y="4897"/>
                  </a:lnTo>
                  <a:lnTo>
                    <a:pt x="1645" y="4958"/>
                  </a:lnTo>
                  <a:lnTo>
                    <a:pt x="1650" y="5016"/>
                  </a:lnTo>
                  <a:lnTo>
                    <a:pt x="1653" y="5071"/>
                  </a:lnTo>
                  <a:lnTo>
                    <a:pt x="1657" y="5119"/>
                  </a:lnTo>
                  <a:lnTo>
                    <a:pt x="1658" y="5160"/>
                  </a:lnTo>
                  <a:lnTo>
                    <a:pt x="1659" y="5193"/>
                  </a:lnTo>
                  <a:lnTo>
                    <a:pt x="1659" y="5252"/>
                  </a:lnTo>
                  <a:lnTo>
                    <a:pt x="1661" y="5305"/>
                  </a:lnTo>
                  <a:lnTo>
                    <a:pt x="1665" y="5356"/>
                  </a:lnTo>
                  <a:lnTo>
                    <a:pt x="1669" y="5405"/>
                  </a:lnTo>
                  <a:lnTo>
                    <a:pt x="1674" y="5452"/>
                  </a:lnTo>
                  <a:lnTo>
                    <a:pt x="1681" y="5500"/>
                  </a:lnTo>
                  <a:lnTo>
                    <a:pt x="1690" y="5548"/>
                  </a:lnTo>
                  <a:lnTo>
                    <a:pt x="1699" y="5599"/>
                  </a:lnTo>
                  <a:lnTo>
                    <a:pt x="1705" y="5632"/>
                  </a:lnTo>
                  <a:lnTo>
                    <a:pt x="1708" y="5663"/>
                  </a:lnTo>
                  <a:lnTo>
                    <a:pt x="1710" y="5689"/>
                  </a:lnTo>
                  <a:lnTo>
                    <a:pt x="1711" y="5715"/>
                  </a:lnTo>
                  <a:lnTo>
                    <a:pt x="1713" y="5758"/>
                  </a:lnTo>
                  <a:lnTo>
                    <a:pt x="1713" y="5797"/>
                  </a:lnTo>
                  <a:lnTo>
                    <a:pt x="1714" y="5815"/>
                  </a:lnTo>
                  <a:lnTo>
                    <a:pt x="1717" y="5833"/>
                  </a:lnTo>
                  <a:lnTo>
                    <a:pt x="1721" y="5852"/>
                  </a:lnTo>
                  <a:lnTo>
                    <a:pt x="1727" y="5871"/>
                  </a:lnTo>
                  <a:lnTo>
                    <a:pt x="1737" y="5892"/>
                  </a:lnTo>
                  <a:lnTo>
                    <a:pt x="1748" y="5915"/>
                  </a:lnTo>
                  <a:lnTo>
                    <a:pt x="1763" y="5939"/>
                  </a:lnTo>
                  <a:lnTo>
                    <a:pt x="1781" y="5965"/>
                  </a:lnTo>
                  <a:lnTo>
                    <a:pt x="1780" y="5989"/>
                  </a:lnTo>
                  <a:lnTo>
                    <a:pt x="1780" y="6014"/>
                  </a:lnTo>
                  <a:lnTo>
                    <a:pt x="1780" y="6038"/>
                  </a:lnTo>
                  <a:lnTo>
                    <a:pt x="1780" y="6062"/>
                  </a:lnTo>
                  <a:lnTo>
                    <a:pt x="1781" y="6086"/>
                  </a:lnTo>
                  <a:lnTo>
                    <a:pt x="1782" y="6109"/>
                  </a:lnTo>
                  <a:lnTo>
                    <a:pt x="1785" y="6132"/>
                  </a:lnTo>
                  <a:lnTo>
                    <a:pt x="1788" y="6155"/>
                  </a:lnTo>
                  <a:lnTo>
                    <a:pt x="1789" y="6164"/>
                  </a:lnTo>
                  <a:lnTo>
                    <a:pt x="1789" y="6173"/>
                  </a:lnTo>
                  <a:lnTo>
                    <a:pt x="1789" y="6182"/>
                  </a:lnTo>
                  <a:lnTo>
                    <a:pt x="1787" y="6191"/>
                  </a:lnTo>
                  <a:lnTo>
                    <a:pt x="1782" y="6209"/>
                  </a:lnTo>
                  <a:lnTo>
                    <a:pt x="1777" y="6228"/>
                  </a:lnTo>
                  <a:lnTo>
                    <a:pt x="1770" y="6248"/>
                  </a:lnTo>
                  <a:lnTo>
                    <a:pt x="1764" y="6271"/>
                  </a:lnTo>
                  <a:lnTo>
                    <a:pt x="1762" y="6283"/>
                  </a:lnTo>
                  <a:lnTo>
                    <a:pt x="1759" y="6296"/>
                  </a:lnTo>
                  <a:lnTo>
                    <a:pt x="1758" y="6310"/>
                  </a:lnTo>
                  <a:lnTo>
                    <a:pt x="1758" y="6325"/>
                  </a:lnTo>
                  <a:lnTo>
                    <a:pt x="1758" y="6353"/>
                  </a:lnTo>
                  <a:lnTo>
                    <a:pt x="1757" y="6381"/>
                  </a:lnTo>
                  <a:lnTo>
                    <a:pt x="1755" y="6406"/>
                  </a:lnTo>
                  <a:lnTo>
                    <a:pt x="1753" y="6431"/>
                  </a:lnTo>
                  <a:lnTo>
                    <a:pt x="1748" y="6478"/>
                  </a:lnTo>
                  <a:lnTo>
                    <a:pt x="1741" y="6523"/>
                  </a:lnTo>
                  <a:lnTo>
                    <a:pt x="1735" y="6565"/>
                  </a:lnTo>
                  <a:lnTo>
                    <a:pt x="1731" y="6607"/>
                  </a:lnTo>
                  <a:lnTo>
                    <a:pt x="1729" y="6629"/>
                  </a:lnTo>
                  <a:lnTo>
                    <a:pt x="1726" y="6651"/>
                  </a:lnTo>
                  <a:lnTo>
                    <a:pt x="1725" y="6672"/>
                  </a:lnTo>
                  <a:lnTo>
                    <a:pt x="1725" y="6695"/>
                  </a:lnTo>
                  <a:lnTo>
                    <a:pt x="1724" y="6798"/>
                  </a:lnTo>
                  <a:lnTo>
                    <a:pt x="1772" y="7095"/>
                  </a:lnTo>
                  <a:lnTo>
                    <a:pt x="1758" y="7096"/>
                  </a:lnTo>
                  <a:lnTo>
                    <a:pt x="1758" y="7148"/>
                  </a:lnTo>
                  <a:lnTo>
                    <a:pt x="1759" y="7159"/>
                  </a:lnTo>
                  <a:lnTo>
                    <a:pt x="1763" y="7170"/>
                  </a:lnTo>
                  <a:lnTo>
                    <a:pt x="1767" y="7181"/>
                  </a:lnTo>
                  <a:lnTo>
                    <a:pt x="1774" y="7191"/>
                  </a:lnTo>
                  <a:lnTo>
                    <a:pt x="1783" y="7203"/>
                  </a:lnTo>
                  <a:lnTo>
                    <a:pt x="1793" y="7213"/>
                  </a:lnTo>
                  <a:lnTo>
                    <a:pt x="1803" y="7222"/>
                  </a:lnTo>
                  <a:lnTo>
                    <a:pt x="1814" y="7231"/>
                  </a:lnTo>
                  <a:lnTo>
                    <a:pt x="1827" y="7240"/>
                  </a:lnTo>
                  <a:lnTo>
                    <a:pt x="1840" y="7247"/>
                  </a:lnTo>
                  <a:lnTo>
                    <a:pt x="1852" y="7254"/>
                  </a:lnTo>
                  <a:lnTo>
                    <a:pt x="1866" y="7260"/>
                  </a:lnTo>
                  <a:lnTo>
                    <a:pt x="1878" y="7266"/>
                  </a:lnTo>
                  <a:lnTo>
                    <a:pt x="1891" y="7269"/>
                  </a:lnTo>
                  <a:lnTo>
                    <a:pt x="1902" y="7270"/>
                  </a:lnTo>
                  <a:lnTo>
                    <a:pt x="1914" y="7271"/>
                  </a:lnTo>
                  <a:lnTo>
                    <a:pt x="1980" y="7271"/>
                  </a:lnTo>
                  <a:lnTo>
                    <a:pt x="1985" y="7288"/>
                  </a:lnTo>
                  <a:lnTo>
                    <a:pt x="1987" y="7304"/>
                  </a:lnTo>
                  <a:lnTo>
                    <a:pt x="1988" y="7318"/>
                  </a:lnTo>
                  <a:lnTo>
                    <a:pt x="1989" y="7332"/>
                  </a:lnTo>
                  <a:lnTo>
                    <a:pt x="1990" y="7355"/>
                  </a:lnTo>
                  <a:lnTo>
                    <a:pt x="1992" y="7375"/>
                  </a:lnTo>
                  <a:lnTo>
                    <a:pt x="1994" y="7384"/>
                  </a:lnTo>
                  <a:lnTo>
                    <a:pt x="1996" y="7394"/>
                  </a:lnTo>
                  <a:lnTo>
                    <a:pt x="2001" y="7402"/>
                  </a:lnTo>
                  <a:lnTo>
                    <a:pt x="2005" y="7411"/>
                  </a:lnTo>
                  <a:lnTo>
                    <a:pt x="2012" y="7419"/>
                  </a:lnTo>
                  <a:lnTo>
                    <a:pt x="2021" y="7428"/>
                  </a:lnTo>
                  <a:lnTo>
                    <a:pt x="2033" y="7437"/>
                  </a:lnTo>
                  <a:lnTo>
                    <a:pt x="2046" y="7446"/>
                  </a:lnTo>
                  <a:lnTo>
                    <a:pt x="2066" y="7459"/>
                  </a:lnTo>
                  <a:lnTo>
                    <a:pt x="2086" y="7469"/>
                  </a:lnTo>
                  <a:lnTo>
                    <a:pt x="2109" y="7479"/>
                  </a:lnTo>
                  <a:lnTo>
                    <a:pt x="2134" y="7490"/>
                  </a:lnTo>
                  <a:lnTo>
                    <a:pt x="2160" y="7496"/>
                  </a:lnTo>
                  <a:lnTo>
                    <a:pt x="2187" y="7503"/>
                  </a:lnTo>
                  <a:lnTo>
                    <a:pt x="2202" y="7506"/>
                  </a:lnTo>
                  <a:lnTo>
                    <a:pt x="2217" y="7507"/>
                  </a:lnTo>
                  <a:lnTo>
                    <a:pt x="2232" y="7508"/>
                  </a:lnTo>
                  <a:lnTo>
                    <a:pt x="2247" y="7508"/>
                  </a:lnTo>
                  <a:lnTo>
                    <a:pt x="2284" y="7508"/>
                  </a:lnTo>
                  <a:lnTo>
                    <a:pt x="2331" y="7507"/>
                  </a:lnTo>
                  <a:lnTo>
                    <a:pt x="2357" y="7504"/>
                  </a:lnTo>
                  <a:lnTo>
                    <a:pt x="2383" y="7503"/>
                  </a:lnTo>
                  <a:lnTo>
                    <a:pt x="2409" y="7500"/>
                  </a:lnTo>
                  <a:lnTo>
                    <a:pt x="2434" y="7498"/>
                  </a:lnTo>
                  <a:lnTo>
                    <a:pt x="2459" y="7493"/>
                  </a:lnTo>
                  <a:lnTo>
                    <a:pt x="2482" y="7488"/>
                  </a:lnTo>
                  <a:lnTo>
                    <a:pt x="2503" y="7483"/>
                  </a:lnTo>
                  <a:lnTo>
                    <a:pt x="2521" y="7476"/>
                  </a:lnTo>
                  <a:lnTo>
                    <a:pt x="2529" y="7471"/>
                  </a:lnTo>
                  <a:lnTo>
                    <a:pt x="2536" y="7468"/>
                  </a:lnTo>
                  <a:lnTo>
                    <a:pt x="2543" y="7463"/>
                  </a:lnTo>
                  <a:lnTo>
                    <a:pt x="2548" y="7459"/>
                  </a:lnTo>
                  <a:lnTo>
                    <a:pt x="2552" y="7453"/>
                  </a:lnTo>
                  <a:lnTo>
                    <a:pt x="2555" y="7447"/>
                  </a:lnTo>
                  <a:lnTo>
                    <a:pt x="2558" y="7442"/>
                  </a:lnTo>
                  <a:lnTo>
                    <a:pt x="2558" y="7436"/>
                  </a:lnTo>
                  <a:lnTo>
                    <a:pt x="2558" y="7426"/>
                  </a:lnTo>
                  <a:lnTo>
                    <a:pt x="2558" y="7412"/>
                  </a:lnTo>
                  <a:lnTo>
                    <a:pt x="2555" y="7398"/>
                  </a:lnTo>
                  <a:lnTo>
                    <a:pt x="2553" y="7383"/>
                  </a:lnTo>
                  <a:lnTo>
                    <a:pt x="2550" y="7370"/>
                  </a:lnTo>
                  <a:lnTo>
                    <a:pt x="2545" y="7356"/>
                  </a:lnTo>
                  <a:lnTo>
                    <a:pt x="2540" y="7342"/>
                  </a:lnTo>
                  <a:lnTo>
                    <a:pt x="2535" y="7328"/>
                  </a:lnTo>
                  <a:lnTo>
                    <a:pt x="2528" y="7314"/>
                  </a:lnTo>
                  <a:lnTo>
                    <a:pt x="2513" y="7286"/>
                  </a:lnTo>
                  <a:lnTo>
                    <a:pt x="2495" y="7259"/>
                  </a:lnTo>
                  <a:lnTo>
                    <a:pt x="2476" y="7232"/>
                  </a:lnTo>
                  <a:lnTo>
                    <a:pt x="2456" y="7205"/>
                  </a:lnTo>
                  <a:lnTo>
                    <a:pt x="2413" y="7155"/>
                  </a:lnTo>
                  <a:lnTo>
                    <a:pt x="2371" y="7107"/>
                  </a:lnTo>
                  <a:lnTo>
                    <a:pt x="2352" y="7085"/>
                  </a:lnTo>
                  <a:lnTo>
                    <a:pt x="2333" y="7063"/>
                  </a:lnTo>
                  <a:lnTo>
                    <a:pt x="2316" y="7043"/>
                  </a:lnTo>
                  <a:lnTo>
                    <a:pt x="2303" y="7024"/>
                  </a:lnTo>
                  <a:lnTo>
                    <a:pt x="2312" y="6992"/>
                  </a:lnTo>
                  <a:lnTo>
                    <a:pt x="2323" y="6952"/>
                  </a:lnTo>
                  <a:lnTo>
                    <a:pt x="2338" y="6908"/>
                  </a:lnTo>
                  <a:lnTo>
                    <a:pt x="2353" y="6862"/>
                  </a:lnTo>
                  <a:lnTo>
                    <a:pt x="2367" y="6816"/>
                  </a:lnTo>
                  <a:lnTo>
                    <a:pt x="2378" y="6775"/>
                  </a:lnTo>
                  <a:lnTo>
                    <a:pt x="2384" y="6757"/>
                  </a:lnTo>
                  <a:lnTo>
                    <a:pt x="2387" y="6741"/>
                  </a:lnTo>
                  <a:lnTo>
                    <a:pt x="2389" y="6727"/>
                  </a:lnTo>
                  <a:lnTo>
                    <a:pt x="2392" y="6716"/>
                  </a:lnTo>
                  <a:lnTo>
                    <a:pt x="2394" y="6663"/>
                  </a:lnTo>
                  <a:lnTo>
                    <a:pt x="2396" y="6613"/>
                  </a:lnTo>
                  <a:lnTo>
                    <a:pt x="2396" y="6566"/>
                  </a:lnTo>
                  <a:lnTo>
                    <a:pt x="2397" y="6519"/>
                  </a:lnTo>
                  <a:lnTo>
                    <a:pt x="2399" y="6473"/>
                  </a:lnTo>
                  <a:lnTo>
                    <a:pt x="2400" y="6428"/>
                  </a:lnTo>
                  <a:lnTo>
                    <a:pt x="2402" y="6405"/>
                  </a:lnTo>
                  <a:lnTo>
                    <a:pt x="2404" y="6381"/>
                  </a:lnTo>
                  <a:lnTo>
                    <a:pt x="2408" y="6357"/>
                  </a:lnTo>
                  <a:lnTo>
                    <a:pt x="2411" y="6333"/>
                  </a:lnTo>
                  <a:lnTo>
                    <a:pt x="2416" y="6300"/>
                  </a:lnTo>
                  <a:lnTo>
                    <a:pt x="2420" y="6262"/>
                  </a:lnTo>
                  <a:lnTo>
                    <a:pt x="2425" y="6219"/>
                  </a:lnTo>
                  <a:lnTo>
                    <a:pt x="2428" y="6171"/>
                  </a:lnTo>
                  <a:lnTo>
                    <a:pt x="2434" y="6068"/>
                  </a:lnTo>
                  <a:lnTo>
                    <a:pt x="2440" y="5957"/>
                  </a:lnTo>
                  <a:lnTo>
                    <a:pt x="2443" y="5847"/>
                  </a:lnTo>
                  <a:lnTo>
                    <a:pt x="2445" y="5742"/>
                  </a:lnTo>
                  <a:lnTo>
                    <a:pt x="2447" y="5649"/>
                  </a:lnTo>
                  <a:lnTo>
                    <a:pt x="2447" y="5574"/>
                  </a:lnTo>
                  <a:lnTo>
                    <a:pt x="2445" y="5477"/>
                  </a:lnTo>
                  <a:lnTo>
                    <a:pt x="2445" y="5377"/>
                  </a:lnTo>
                  <a:lnTo>
                    <a:pt x="2444" y="5277"/>
                  </a:lnTo>
                  <a:lnTo>
                    <a:pt x="2444" y="5177"/>
                  </a:lnTo>
                  <a:lnTo>
                    <a:pt x="2445" y="5078"/>
                  </a:lnTo>
                  <a:lnTo>
                    <a:pt x="2448" y="4980"/>
                  </a:lnTo>
                  <a:lnTo>
                    <a:pt x="2451" y="4885"/>
                  </a:lnTo>
                  <a:lnTo>
                    <a:pt x="2458" y="4792"/>
                  </a:lnTo>
                  <a:lnTo>
                    <a:pt x="2459" y="4771"/>
                  </a:lnTo>
                  <a:lnTo>
                    <a:pt x="2460" y="4748"/>
                  </a:lnTo>
                  <a:lnTo>
                    <a:pt x="2460" y="4724"/>
                  </a:lnTo>
                  <a:lnTo>
                    <a:pt x="2459" y="4698"/>
                  </a:lnTo>
                  <a:lnTo>
                    <a:pt x="2458" y="4647"/>
                  </a:lnTo>
                  <a:lnTo>
                    <a:pt x="2456" y="4596"/>
                  </a:lnTo>
                  <a:lnTo>
                    <a:pt x="2455" y="4543"/>
                  </a:lnTo>
                  <a:lnTo>
                    <a:pt x="2455" y="4494"/>
                  </a:lnTo>
                  <a:lnTo>
                    <a:pt x="2455" y="4470"/>
                  </a:lnTo>
                  <a:lnTo>
                    <a:pt x="2457" y="4447"/>
                  </a:lnTo>
                  <a:lnTo>
                    <a:pt x="2459" y="4425"/>
                  </a:lnTo>
                  <a:lnTo>
                    <a:pt x="2463" y="4406"/>
                  </a:lnTo>
                  <a:lnTo>
                    <a:pt x="2465" y="4386"/>
                  </a:lnTo>
                  <a:lnTo>
                    <a:pt x="2468" y="4367"/>
                  </a:lnTo>
                  <a:lnTo>
                    <a:pt x="2471" y="4344"/>
                  </a:lnTo>
                  <a:lnTo>
                    <a:pt x="2473" y="4321"/>
                  </a:lnTo>
                  <a:lnTo>
                    <a:pt x="2474" y="4297"/>
                  </a:lnTo>
                  <a:lnTo>
                    <a:pt x="2476" y="4271"/>
                  </a:lnTo>
                  <a:lnTo>
                    <a:pt x="2478" y="4245"/>
                  </a:lnTo>
                  <a:lnTo>
                    <a:pt x="2478" y="4218"/>
                  </a:lnTo>
                  <a:lnTo>
                    <a:pt x="2522" y="4221"/>
                  </a:lnTo>
                  <a:lnTo>
                    <a:pt x="2530" y="4220"/>
                  </a:lnTo>
                  <a:lnTo>
                    <a:pt x="2540" y="4217"/>
                  </a:lnTo>
                  <a:lnTo>
                    <a:pt x="2552" y="4214"/>
                  </a:lnTo>
                  <a:lnTo>
                    <a:pt x="2564" y="4208"/>
                  </a:lnTo>
                  <a:lnTo>
                    <a:pt x="2593" y="4194"/>
                  </a:lnTo>
                  <a:lnTo>
                    <a:pt x="2623" y="4178"/>
                  </a:lnTo>
                  <a:lnTo>
                    <a:pt x="2650" y="4160"/>
                  </a:lnTo>
                  <a:lnTo>
                    <a:pt x="2675" y="4142"/>
                  </a:lnTo>
                  <a:lnTo>
                    <a:pt x="2684" y="4134"/>
                  </a:lnTo>
                  <a:lnTo>
                    <a:pt x="2692" y="4126"/>
                  </a:lnTo>
                  <a:lnTo>
                    <a:pt x="2699" y="4118"/>
                  </a:lnTo>
                  <a:lnTo>
                    <a:pt x="2703" y="4112"/>
                  </a:lnTo>
                  <a:lnTo>
                    <a:pt x="2710" y="4092"/>
                  </a:lnTo>
                  <a:lnTo>
                    <a:pt x="2719" y="4064"/>
                  </a:lnTo>
                  <a:lnTo>
                    <a:pt x="2730" y="4033"/>
                  </a:lnTo>
                  <a:lnTo>
                    <a:pt x="2740" y="3999"/>
                  </a:lnTo>
                  <a:lnTo>
                    <a:pt x="2751" y="3965"/>
                  </a:lnTo>
                  <a:lnTo>
                    <a:pt x="2760" y="3934"/>
                  </a:lnTo>
                  <a:lnTo>
                    <a:pt x="2767" y="3909"/>
                  </a:lnTo>
                  <a:lnTo>
                    <a:pt x="2769" y="3890"/>
                  </a:lnTo>
                  <a:lnTo>
                    <a:pt x="2792" y="3880"/>
                  </a:lnTo>
                  <a:lnTo>
                    <a:pt x="2819" y="3222"/>
                  </a:lnTo>
                  <a:lnTo>
                    <a:pt x="2818" y="3205"/>
                  </a:lnTo>
                  <a:lnTo>
                    <a:pt x="2817" y="3154"/>
                  </a:lnTo>
                  <a:lnTo>
                    <a:pt x="2814" y="3077"/>
                  </a:lnTo>
                  <a:lnTo>
                    <a:pt x="2810" y="2976"/>
                  </a:lnTo>
                  <a:lnTo>
                    <a:pt x="2806" y="2855"/>
                  </a:lnTo>
                  <a:lnTo>
                    <a:pt x="2801" y="2720"/>
                  </a:lnTo>
                  <a:lnTo>
                    <a:pt x="2797" y="2575"/>
                  </a:lnTo>
                  <a:lnTo>
                    <a:pt x="2791" y="2424"/>
                  </a:lnTo>
                  <a:lnTo>
                    <a:pt x="2786" y="2271"/>
                  </a:lnTo>
                  <a:lnTo>
                    <a:pt x="2782" y="2121"/>
                  </a:lnTo>
                  <a:lnTo>
                    <a:pt x="2777" y="1979"/>
                  </a:lnTo>
                  <a:lnTo>
                    <a:pt x="2774" y="1849"/>
                  </a:lnTo>
                  <a:lnTo>
                    <a:pt x="2770" y="1735"/>
                  </a:lnTo>
                  <a:lnTo>
                    <a:pt x="2768" y="1640"/>
                  </a:lnTo>
                  <a:lnTo>
                    <a:pt x="2767" y="1571"/>
                  </a:lnTo>
                  <a:lnTo>
                    <a:pt x="2768" y="1531"/>
                  </a:lnTo>
                  <a:lnTo>
                    <a:pt x="2768" y="1493"/>
                  </a:lnTo>
                  <a:lnTo>
                    <a:pt x="2764" y="1441"/>
                  </a:lnTo>
                  <a:lnTo>
                    <a:pt x="2760" y="1382"/>
                  </a:lnTo>
                  <a:lnTo>
                    <a:pt x="2754" y="1320"/>
                  </a:lnTo>
                  <a:lnTo>
                    <a:pt x="2746" y="1259"/>
                  </a:lnTo>
                  <a:lnTo>
                    <a:pt x="2737" y="1206"/>
                  </a:lnTo>
                  <a:lnTo>
                    <a:pt x="2732" y="1184"/>
                  </a:lnTo>
                  <a:lnTo>
                    <a:pt x="2728" y="1165"/>
                  </a:lnTo>
                  <a:lnTo>
                    <a:pt x="2722" y="1150"/>
                  </a:lnTo>
                  <a:lnTo>
                    <a:pt x="2718" y="1138"/>
                  </a:lnTo>
                  <a:lnTo>
                    <a:pt x="2712" y="1130"/>
                  </a:lnTo>
                  <a:lnTo>
                    <a:pt x="2702" y="1119"/>
                  </a:lnTo>
                  <a:lnTo>
                    <a:pt x="2690" y="1106"/>
                  </a:lnTo>
                  <a:lnTo>
                    <a:pt x="2674" y="1091"/>
                  </a:lnTo>
                  <a:lnTo>
                    <a:pt x="2636" y="1057"/>
                  </a:lnTo>
                  <a:lnTo>
                    <a:pt x="2588" y="1018"/>
                  </a:lnTo>
                  <a:lnTo>
                    <a:pt x="2532" y="975"/>
                  </a:lnTo>
                  <a:lnTo>
                    <a:pt x="2471" y="930"/>
                  </a:lnTo>
                  <a:lnTo>
                    <a:pt x="2436" y="906"/>
                  </a:lnTo>
                  <a:lnTo>
                    <a:pt x="2402" y="883"/>
                  </a:lnTo>
                  <a:lnTo>
                    <a:pt x="2367" y="861"/>
                  </a:lnTo>
                  <a:lnTo>
                    <a:pt x="2329" y="838"/>
                  </a:lnTo>
                  <a:lnTo>
                    <a:pt x="2313" y="827"/>
                  </a:lnTo>
                  <a:lnTo>
                    <a:pt x="2296" y="818"/>
                  </a:lnTo>
                  <a:lnTo>
                    <a:pt x="2277" y="809"/>
                  </a:lnTo>
                  <a:lnTo>
                    <a:pt x="2259" y="801"/>
                  </a:lnTo>
                  <a:lnTo>
                    <a:pt x="2221" y="785"/>
                  </a:lnTo>
                  <a:lnTo>
                    <a:pt x="2184" y="771"/>
                  </a:lnTo>
                  <a:lnTo>
                    <a:pt x="2145" y="760"/>
                  </a:lnTo>
                  <a:lnTo>
                    <a:pt x="2106" y="750"/>
                  </a:lnTo>
                  <a:lnTo>
                    <a:pt x="2068" y="741"/>
                  </a:lnTo>
                  <a:lnTo>
                    <a:pt x="2032" y="733"/>
                  </a:lnTo>
                  <a:lnTo>
                    <a:pt x="1996" y="727"/>
                  </a:lnTo>
                  <a:lnTo>
                    <a:pt x="1963" y="721"/>
                  </a:lnTo>
                  <a:lnTo>
                    <a:pt x="1933" y="717"/>
                  </a:lnTo>
                  <a:lnTo>
                    <a:pt x="1906" y="714"/>
                  </a:lnTo>
                  <a:lnTo>
                    <a:pt x="1864" y="710"/>
                  </a:lnTo>
                  <a:lnTo>
                    <a:pt x="1842" y="709"/>
                  </a:lnTo>
                  <a:lnTo>
                    <a:pt x="1862" y="635"/>
                  </a:lnTo>
                  <a:close/>
                  <a:moveTo>
                    <a:pt x="2480" y="4113"/>
                  </a:moveTo>
                  <a:lnTo>
                    <a:pt x="2480" y="4078"/>
                  </a:lnTo>
                  <a:lnTo>
                    <a:pt x="2486" y="4068"/>
                  </a:lnTo>
                  <a:lnTo>
                    <a:pt x="2490" y="4055"/>
                  </a:lnTo>
                  <a:lnTo>
                    <a:pt x="2494" y="4041"/>
                  </a:lnTo>
                  <a:lnTo>
                    <a:pt x="2497" y="4028"/>
                  </a:lnTo>
                  <a:lnTo>
                    <a:pt x="2502" y="3998"/>
                  </a:lnTo>
                  <a:lnTo>
                    <a:pt x="2507" y="3969"/>
                  </a:lnTo>
                  <a:lnTo>
                    <a:pt x="2510" y="3956"/>
                  </a:lnTo>
                  <a:lnTo>
                    <a:pt x="2512" y="3943"/>
                  </a:lnTo>
                  <a:lnTo>
                    <a:pt x="2515" y="3932"/>
                  </a:lnTo>
                  <a:lnTo>
                    <a:pt x="2520" y="3921"/>
                  </a:lnTo>
                  <a:lnTo>
                    <a:pt x="2524" y="3913"/>
                  </a:lnTo>
                  <a:lnTo>
                    <a:pt x="2531" y="3906"/>
                  </a:lnTo>
                  <a:lnTo>
                    <a:pt x="2535" y="3904"/>
                  </a:lnTo>
                  <a:lnTo>
                    <a:pt x="2538" y="3903"/>
                  </a:lnTo>
                  <a:lnTo>
                    <a:pt x="2542" y="3902"/>
                  </a:lnTo>
                  <a:lnTo>
                    <a:pt x="2546" y="3902"/>
                  </a:lnTo>
                  <a:lnTo>
                    <a:pt x="2579" y="3903"/>
                  </a:lnTo>
                  <a:lnTo>
                    <a:pt x="2579" y="3919"/>
                  </a:lnTo>
                  <a:lnTo>
                    <a:pt x="2580" y="3929"/>
                  </a:lnTo>
                  <a:lnTo>
                    <a:pt x="2582" y="3937"/>
                  </a:lnTo>
                  <a:lnTo>
                    <a:pt x="2584" y="3943"/>
                  </a:lnTo>
                  <a:lnTo>
                    <a:pt x="2585" y="3949"/>
                  </a:lnTo>
                  <a:lnTo>
                    <a:pt x="2587" y="3956"/>
                  </a:lnTo>
                  <a:lnTo>
                    <a:pt x="2587" y="3964"/>
                  </a:lnTo>
                  <a:lnTo>
                    <a:pt x="2587" y="3976"/>
                  </a:lnTo>
                  <a:lnTo>
                    <a:pt x="2586" y="3988"/>
                  </a:lnTo>
                  <a:lnTo>
                    <a:pt x="2585" y="3996"/>
                  </a:lnTo>
                  <a:lnTo>
                    <a:pt x="2583" y="4002"/>
                  </a:lnTo>
                  <a:lnTo>
                    <a:pt x="2580" y="4008"/>
                  </a:lnTo>
                  <a:lnTo>
                    <a:pt x="2579" y="4014"/>
                  </a:lnTo>
                  <a:lnTo>
                    <a:pt x="2577" y="4021"/>
                  </a:lnTo>
                  <a:lnTo>
                    <a:pt x="2575" y="4032"/>
                  </a:lnTo>
                  <a:lnTo>
                    <a:pt x="2574" y="4047"/>
                  </a:lnTo>
                  <a:lnTo>
                    <a:pt x="2566" y="4039"/>
                  </a:lnTo>
                  <a:lnTo>
                    <a:pt x="2495" y="4096"/>
                  </a:lnTo>
                  <a:lnTo>
                    <a:pt x="2503" y="4104"/>
                  </a:lnTo>
                  <a:lnTo>
                    <a:pt x="2480" y="4113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  <p:sp>
          <p:nvSpPr>
            <p:cNvPr id="52" name="Freeform 9"/>
            <p:cNvSpPr>
              <a:spLocks/>
            </p:cNvSpPr>
            <p:nvPr/>
          </p:nvSpPr>
          <p:spPr bwMode="auto">
            <a:xfrm>
              <a:off x="6556377" y="1581152"/>
              <a:ext cx="88900" cy="638175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0" y="2012"/>
                </a:cxn>
                <a:cxn ang="0">
                  <a:pos x="187" y="2412"/>
                </a:cxn>
                <a:cxn ang="0">
                  <a:pos x="334" y="2129"/>
                </a:cxn>
                <a:cxn ang="0">
                  <a:pos x="229" y="8"/>
                </a:cxn>
                <a:cxn ang="0">
                  <a:pos x="105" y="0"/>
                </a:cxn>
              </a:cxnLst>
              <a:rect l="0" t="0" r="r" b="b"/>
              <a:pathLst>
                <a:path w="334" h="2412">
                  <a:moveTo>
                    <a:pt x="105" y="0"/>
                  </a:moveTo>
                  <a:lnTo>
                    <a:pt x="0" y="2012"/>
                  </a:lnTo>
                  <a:lnTo>
                    <a:pt x="187" y="2412"/>
                  </a:lnTo>
                  <a:lnTo>
                    <a:pt x="334" y="2129"/>
                  </a:lnTo>
                  <a:lnTo>
                    <a:pt x="229" y="8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  <p:sp>
          <p:nvSpPr>
            <p:cNvPr id="53" name="Freeform 11"/>
            <p:cNvSpPr>
              <a:spLocks/>
            </p:cNvSpPr>
            <p:nvPr/>
          </p:nvSpPr>
          <p:spPr bwMode="auto">
            <a:xfrm>
              <a:off x="6702427" y="1119189"/>
              <a:ext cx="115888" cy="93663"/>
            </a:xfrm>
            <a:custGeom>
              <a:avLst/>
              <a:gdLst/>
              <a:ahLst/>
              <a:cxnLst>
                <a:cxn ang="0">
                  <a:pos x="2" y="326"/>
                </a:cxn>
                <a:cxn ang="0">
                  <a:pos x="9" y="271"/>
                </a:cxn>
                <a:cxn ang="0">
                  <a:pos x="23" y="221"/>
                </a:cxn>
                <a:cxn ang="0">
                  <a:pos x="43" y="173"/>
                </a:cxn>
                <a:cxn ang="0">
                  <a:pos x="64" y="140"/>
                </a:cxn>
                <a:cxn ang="0">
                  <a:pos x="80" y="119"/>
                </a:cxn>
                <a:cxn ang="0">
                  <a:pos x="99" y="99"/>
                </a:cxn>
                <a:cxn ang="0">
                  <a:pos x="121" y="80"/>
                </a:cxn>
                <a:cxn ang="0">
                  <a:pos x="145" y="62"/>
                </a:cxn>
                <a:cxn ang="0">
                  <a:pos x="173" y="45"/>
                </a:cxn>
                <a:cxn ang="0">
                  <a:pos x="202" y="30"/>
                </a:cxn>
                <a:cxn ang="0">
                  <a:pos x="237" y="15"/>
                </a:cxn>
                <a:cxn ang="0">
                  <a:pos x="273" y="5"/>
                </a:cxn>
                <a:cxn ang="0">
                  <a:pos x="308" y="2"/>
                </a:cxn>
                <a:cxn ang="0">
                  <a:pos x="337" y="2"/>
                </a:cxn>
                <a:cxn ang="0">
                  <a:pos x="362" y="5"/>
                </a:cxn>
                <a:cxn ang="0">
                  <a:pos x="384" y="12"/>
                </a:cxn>
                <a:cxn ang="0">
                  <a:pos x="402" y="21"/>
                </a:cxn>
                <a:cxn ang="0">
                  <a:pos x="416" y="32"/>
                </a:cxn>
                <a:cxn ang="0">
                  <a:pos x="426" y="46"/>
                </a:cxn>
                <a:cxn ang="0">
                  <a:pos x="434" y="62"/>
                </a:cxn>
                <a:cxn ang="0">
                  <a:pos x="439" y="79"/>
                </a:cxn>
                <a:cxn ang="0">
                  <a:pos x="440" y="99"/>
                </a:cxn>
                <a:cxn ang="0">
                  <a:pos x="439" y="118"/>
                </a:cxn>
                <a:cxn ang="0">
                  <a:pos x="433" y="149"/>
                </a:cxn>
                <a:cxn ang="0">
                  <a:pos x="417" y="191"/>
                </a:cxn>
                <a:cxn ang="0">
                  <a:pos x="397" y="216"/>
                </a:cxn>
                <a:cxn ang="0">
                  <a:pos x="375" y="224"/>
                </a:cxn>
                <a:cxn ang="0">
                  <a:pos x="341" y="231"/>
                </a:cxn>
                <a:cxn ang="0">
                  <a:pos x="265" y="237"/>
                </a:cxn>
                <a:cxn ang="0">
                  <a:pos x="184" y="244"/>
                </a:cxn>
                <a:cxn ang="0">
                  <a:pos x="143" y="253"/>
                </a:cxn>
                <a:cxn ang="0">
                  <a:pos x="115" y="262"/>
                </a:cxn>
                <a:cxn ang="0">
                  <a:pos x="89" y="275"/>
                </a:cxn>
                <a:cxn ang="0">
                  <a:pos x="63" y="291"/>
                </a:cxn>
                <a:cxn ang="0">
                  <a:pos x="37" y="312"/>
                </a:cxn>
                <a:cxn ang="0">
                  <a:pos x="13" y="339"/>
                </a:cxn>
              </a:cxnLst>
              <a:rect l="0" t="0" r="r" b="b"/>
              <a:pathLst>
                <a:path w="440" h="354">
                  <a:moveTo>
                    <a:pt x="0" y="354"/>
                  </a:moveTo>
                  <a:lnTo>
                    <a:pt x="2" y="326"/>
                  </a:lnTo>
                  <a:lnTo>
                    <a:pt x="5" y="298"/>
                  </a:lnTo>
                  <a:lnTo>
                    <a:pt x="9" y="271"/>
                  </a:lnTo>
                  <a:lnTo>
                    <a:pt x="15" y="245"/>
                  </a:lnTo>
                  <a:lnTo>
                    <a:pt x="23" y="221"/>
                  </a:lnTo>
                  <a:lnTo>
                    <a:pt x="32" y="196"/>
                  </a:lnTo>
                  <a:lnTo>
                    <a:pt x="43" y="173"/>
                  </a:lnTo>
                  <a:lnTo>
                    <a:pt x="56" y="150"/>
                  </a:lnTo>
                  <a:lnTo>
                    <a:pt x="64" y="140"/>
                  </a:lnTo>
                  <a:lnTo>
                    <a:pt x="72" y="130"/>
                  </a:lnTo>
                  <a:lnTo>
                    <a:pt x="80" y="119"/>
                  </a:lnTo>
                  <a:lnTo>
                    <a:pt x="89" y="109"/>
                  </a:lnTo>
                  <a:lnTo>
                    <a:pt x="99" y="99"/>
                  </a:lnTo>
                  <a:lnTo>
                    <a:pt x="110" y="90"/>
                  </a:lnTo>
                  <a:lnTo>
                    <a:pt x="121" y="80"/>
                  </a:lnTo>
                  <a:lnTo>
                    <a:pt x="133" y="71"/>
                  </a:lnTo>
                  <a:lnTo>
                    <a:pt x="145" y="62"/>
                  </a:lnTo>
                  <a:lnTo>
                    <a:pt x="159" y="54"/>
                  </a:lnTo>
                  <a:lnTo>
                    <a:pt x="173" y="45"/>
                  </a:lnTo>
                  <a:lnTo>
                    <a:pt x="187" y="37"/>
                  </a:lnTo>
                  <a:lnTo>
                    <a:pt x="202" y="30"/>
                  </a:lnTo>
                  <a:lnTo>
                    <a:pt x="219" y="22"/>
                  </a:lnTo>
                  <a:lnTo>
                    <a:pt x="237" y="15"/>
                  </a:lnTo>
                  <a:lnTo>
                    <a:pt x="254" y="8"/>
                  </a:lnTo>
                  <a:lnTo>
                    <a:pt x="273" y="5"/>
                  </a:lnTo>
                  <a:lnTo>
                    <a:pt x="290" y="3"/>
                  </a:lnTo>
                  <a:lnTo>
                    <a:pt x="308" y="2"/>
                  </a:lnTo>
                  <a:lnTo>
                    <a:pt x="322" y="0"/>
                  </a:lnTo>
                  <a:lnTo>
                    <a:pt x="337" y="2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7"/>
                  </a:lnTo>
                  <a:lnTo>
                    <a:pt x="384" y="12"/>
                  </a:lnTo>
                  <a:lnTo>
                    <a:pt x="393" y="15"/>
                  </a:lnTo>
                  <a:lnTo>
                    <a:pt x="402" y="21"/>
                  </a:lnTo>
                  <a:lnTo>
                    <a:pt x="409" y="27"/>
                  </a:lnTo>
                  <a:lnTo>
                    <a:pt x="416" y="32"/>
                  </a:lnTo>
                  <a:lnTo>
                    <a:pt x="422" y="39"/>
                  </a:lnTo>
                  <a:lnTo>
                    <a:pt x="426" y="46"/>
                  </a:lnTo>
                  <a:lnTo>
                    <a:pt x="431" y="54"/>
                  </a:lnTo>
                  <a:lnTo>
                    <a:pt x="434" y="62"/>
                  </a:lnTo>
                  <a:lnTo>
                    <a:pt x="437" y="70"/>
                  </a:lnTo>
                  <a:lnTo>
                    <a:pt x="439" y="79"/>
                  </a:lnTo>
                  <a:lnTo>
                    <a:pt x="440" y="88"/>
                  </a:lnTo>
                  <a:lnTo>
                    <a:pt x="440" y="99"/>
                  </a:lnTo>
                  <a:lnTo>
                    <a:pt x="440" y="108"/>
                  </a:lnTo>
                  <a:lnTo>
                    <a:pt x="439" y="118"/>
                  </a:lnTo>
                  <a:lnTo>
                    <a:pt x="438" y="128"/>
                  </a:lnTo>
                  <a:lnTo>
                    <a:pt x="433" y="149"/>
                  </a:lnTo>
                  <a:lnTo>
                    <a:pt x="426" y="170"/>
                  </a:lnTo>
                  <a:lnTo>
                    <a:pt x="417" y="191"/>
                  </a:lnTo>
                  <a:lnTo>
                    <a:pt x="407" y="212"/>
                  </a:lnTo>
                  <a:lnTo>
                    <a:pt x="397" y="216"/>
                  </a:lnTo>
                  <a:lnTo>
                    <a:pt x="386" y="221"/>
                  </a:lnTo>
                  <a:lnTo>
                    <a:pt x="375" y="224"/>
                  </a:lnTo>
                  <a:lnTo>
                    <a:pt x="364" y="228"/>
                  </a:lnTo>
                  <a:lnTo>
                    <a:pt x="341" y="231"/>
                  </a:lnTo>
                  <a:lnTo>
                    <a:pt x="317" y="235"/>
                  </a:lnTo>
                  <a:lnTo>
                    <a:pt x="265" y="237"/>
                  </a:lnTo>
                  <a:lnTo>
                    <a:pt x="211" y="240"/>
                  </a:lnTo>
                  <a:lnTo>
                    <a:pt x="184" y="244"/>
                  </a:lnTo>
                  <a:lnTo>
                    <a:pt x="157" y="250"/>
                  </a:lnTo>
                  <a:lnTo>
                    <a:pt x="143" y="253"/>
                  </a:lnTo>
                  <a:lnTo>
                    <a:pt x="129" y="256"/>
                  </a:lnTo>
                  <a:lnTo>
                    <a:pt x="115" y="262"/>
                  </a:lnTo>
                  <a:lnTo>
                    <a:pt x="102" y="268"/>
                  </a:lnTo>
                  <a:lnTo>
                    <a:pt x="89" y="275"/>
                  </a:lnTo>
                  <a:lnTo>
                    <a:pt x="75" y="283"/>
                  </a:lnTo>
                  <a:lnTo>
                    <a:pt x="63" y="291"/>
                  </a:lnTo>
                  <a:lnTo>
                    <a:pt x="49" y="301"/>
                  </a:lnTo>
                  <a:lnTo>
                    <a:pt x="37" y="312"/>
                  </a:lnTo>
                  <a:lnTo>
                    <a:pt x="24" y="325"/>
                  </a:lnTo>
                  <a:lnTo>
                    <a:pt x="13" y="339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  <p:sp>
          <p:nvSpPr>
            <p:cNvPr id="54" name="Freeform 12"/>
            <p:cNvSpPr>
              <a:spLocks/>
            </p:cNvSpPr>
            <p:nvPr/>
          </p:nvSpPr>
          <p:spPr bwMode="auto">
            <a:xfrm>
              <a:off x="6702427" y="1119189"/>
              <a:ext cx="115888" cy="93663"/>
            </a:xfrm>
            <a:custGeom>
              <a:avLst/>
              <a:gdLst/>
              <a:ahLst/>
              <a:cxnLst>
                <a:cxn ang="0">
                  <a:pos x="2" y="326"/>
                </a:cxn>
                <a:cxn ang="0">
                  <a:pos x="9" y="271"/>
                </a:cxn>
                <a:cxn ang="0">
                  <a:pos x="23" y="221"/>
                </a:cxn>
                <a:cxn ang="0">
                  <a:pos x="43" y="173"/>
                </a:cxn>
                <a:cxn ang="0">
                  <a:pos x="64" y="140"/>
                </a:cxn>
                <a:cxn ang="0">
                  <a:pos x="80" y="119"/>
                </a:cxn>
                <a:cxn ang="0">
                  <a:pos x="99" y="99"/>
                </a:cxn>
                <a:cxn ang="0">
                  <a:pos x="121" y="80"/>
                </a:cxn>
                <a:cxn ang="0">
                  <a:pos x="145" y="62"/>
                </a:cxn>
                <a:cxn ang="0">
                  <a:pos x="173" y="45"/>
                </a:cxn>
                <a:cxn ang="0">
                  <a:pos x="202" y="30"/>
                </a:cxn>
                <a:cxn ang="0">
                  <a:pos x="237" y="15"/>
                </a:cxn>
                <a:cxn ang="0">
                  <a:pos x="273" y="5"/>
                </a:cxn>
                <a:cxn ang="0">
                  <a:pos x="308" y="2"/>
                </a:cxn>
                <a:cxn ang="0">
                  <a:pos x="337" y="2"/>
                </a:cxn>
                <a:cxn ang="0">
                  <a:pos x="362" y="5"/>
                </a:cxn>
                <a:cxn ang="0">
                  <a:pos x="384" y="12"/>
                </a:cxn>
                <a:cxn ang="0">
                  <a:pos x="402" y="21"/>
                </a:cxn>
                <a:cxn ang="0">
                  <a:pos x="416" y="32"/>
                </a:cxn>
                <a:cxn ang="0">
                  <a:pos x="426" y="46"/>
                </a:cxn>
                <a:cxn ang="0">
                  <a:pos x="434" y="62"/>
                </a:cxn>
                <a:cxn ang="0">
                  <a:pos x="439" y="79"/>
                </a:cxn>
                <a:cxn ang="0">
                  <a:pos x="440" y="99"/>
                </a:cxn>
                <a:cxn ang="0">
                  <a:pos x="439" y="118"/>
                </a:cxn>
                <a:cxn ang="0">
                  <a:pos x="433" y="149"/>
                </a:cxn>
                <a:cxn ang="0">
                  <a:pos x="417" y="191"/>
                </a:cxn>
                <a:cxn ang="0">
                  <a:pos x="397" y="216"/>
                </a:cxn>
                <a:cxn ang="0">
                  <a:pos x="375" y="224"/>
                </a:cxn>
                <a:cxn ang="0">
                  <a:pos x="341" y="231"/>
                </a:cxn>
                <a:cxn ang="0">
                  <a:pos x="265" y="237"/>
                </a:cxn>
                <a:cxn ang="0">
                  <a:pos x="184" y="244"/>
                </a:cxn>
                <a:cxn ang="0">
                  <a:pos x="143" y="253"/>
                </a:cxn>
                <a:cxn ang="0">
                  <a:pos x="115" y="262"/>
                </a:cxn>
                <a:cxn ang="0">
                  <a:pos x="89" y="275"/>
                </a:cxn>
                <a:cxn ang="0">
                  <a:pos x="63" y="291"/>
                </a:cxn>
                <a:cxn ang="0">
                  <a:pos x="37" y="312"/>
                </a:cxn>
                <a:cxn ang="0">
                  <a:pos x="13" y="339"/>
                </a:cxn>
              </a:cxnLst>
              <a:rect l="0" t="0" r="r" b="b"/>
              <a:pathLst>
                <a:path w="440" h="354">
                  <a:moveTo>
                    <a:pt x="0" y="354"/>
                  </a:moveTo>
                  <a:lnTo>
                    <a:pt x="2" y="326"/>
                  </a:lnTo>
                  <a:lnTo>
                    <a:pt x="5" y="298"/>
                  </a:lnTo>
                  <a:lnTo>
                    <a:pt x="9" y="271"/>
                  </a:lnTo>
                  <a:lnTo>
                    <a:pt x="15" y="245"/>
                  </a:lnTo>
                  <a:lnTo>
                    <a:pt x="23" y="221"/>
                  </a:lnTo>
                  <a:lnTo>
                    <a:pt x="32" y="196"/>
                  </a:lnTo>
                  <a:lnTo>
                    <a:pt x="43" y="173"/>
                  </a:lnTo>
                  <a:lnTo>
                    <a:pt x="56" y="150"/>
                  </a:lnTo>
                  <a:lnTo>
                    <a:pt x="64" y="140"/>
                  </a:lnTo>
                  <a:lnTo>
                    <a:pt x="72" y="130"/>
                  </a:lnTo>
                  <a:lnTo>
                    <a:pt x="80" y="119"/>
                  </a:lnTo>
                  <a:lnTo>
                    <a:pt x="89" y="109"/>
                  </a:lnTo>
                  <a:lnTo>
                    <a:pt x="99" y="99"/>
                  </a:lnTo>
                  <a:lnTo>
                    <a:pt x="110" y="90"/>
                  </a:lnTo>
                  <a:lnTo>
                    <a:pt x="121" y="80"/>
                  </a:lnTo>
                  <a:lnTo>
                    <a:pt x="133" y="71"/>
                  </a:lnTo>
                  <a:lnTo>
                    <a:pt x="145" y="62"/>
                  </a:lnTo>
                  <a:lnTo>
                    <a:pt x="159" y="54"/>
                  </a:lnTo>
                  <a:lnTo>
                    <a:pt x="173" y="45"/>
                  </a:lnTo>
                  <a:lnTo>
                    <a:pt x="187" y="37"/>
                  </a:lnTo>
                  <a:lnTo>
                    <a:pt x="202" y="30"/>
                  </a:lnTo>
                  <a:lnTo>
                    <a:pt x="219" y="22"/>
                  </a:lnTo>
                  <a:lnTo>
                    <a:pt x="237" y="15"/>
                  </a:lnTo>
                  <a:lnTo>
                    <a:pt x="254" y="8"/>
                  </a:lnTo>
                  <a:lnTo>
                    <a:pt x="273" y="5"/>
                  </a:lnTo>
                  <a:lnTo>
                    <a:pt x="290" y="3"/>
                  </a:lnTo>
                  <a:lnTo>
                    <a:pt x="308" y="2"/>
                  </a:lnTo>
                  <a:lnTo>
                    <a:pt x="322" y="0"/>
                  </a:lnTo>
                  <a:lnTo>
                    <a:pt x="337" y="2"/>
                  </a:lnTo>
                  <a:lnTo>
                    <a:pt x="351" y="3"/>
                  </a:lnTo>
                  <a:lnTo>
                    <a:pt x="362" y="5"/>
                  </a:lnTo>
                  <a:lnTo>
                    <a:pt x="374" y="7"/>
                  </a:lnTo>
                  <a:lnTo>
                    <a:pt x="384" y="12"/>
                  </a:lnTo>
                  <a:lnTo>
                    <a:pt x="393" y="15"/>
                  </a:lnTo>
                  <a:lnTo>
                    <a:pt x="402" y="21"/>
                  </a:lnTo>
                  <a:lnTo>
                    <a:pt x="409" y="27"/>
                  </a:lnTo>
                  <a:lnTo>
                    <a:pt x="416" y="32"/>
                  </a:lnTo>
                  <a:lnTo>
                    <a:pt x="422" y="39"/>
                  </a:lnTo>
                  <a:lnTo>
                    <a:pt x="426" y="46"/>
                  </a:lnTo>
                  <a:lnTo>
                    <a:pt x="431" y="54"/>
                  </a:lnTo>
                  <a:lnTo>
                    <a:pt x="434" y="62"/>
                  </a:lnTo>
                  <a:lnTo>
                    <a:pt x="437" y="70"/>
                  </a:lnTo>
                  <a:lnTo>
                    <a:pt x="439" y="79"/>
                  </a:lnTo>
                  <a:lnTo>
                    <a:pt x="440" y="88"/>
                  </a:lnTo>
                  <a:lnTo>
                    <a:pt x="440" y="99"/>
                  </a:lnTo>
                  <a:lnTo>
                    <a:pt x="440" y="108"/>
                  </a:lnTo>
                  <a:lnTo>
                    <a:pt x="439" y="118"/>
                  </a:lnTo>
                  <a:lnTo>
                    <a:pt x="438" y="128"/>
                  </a:lnTo>
                  <a:lnTo>
                    <a:pt x="433" y="149"/>
                  </a:lnTo>
                  <a:lnTo>
                    <a:pt x="426" y="170"/>
                  </a:lnTo>
                  <a:lnTo>
                    <a:pt x="417" y="191"/>
                  </a:lnTo>
                  <a:lnTo>
                    <a:pt x="407" y="212"/>
                  </a:lnTo>
                  <a:lnTo>
                    <a:pt x="397" y="216"/>
                  </a:lnTo>
                  <a:lnTo>
                    <a:pt x="386" y="221"/>
                  </a:lnTo>
                  <a:lnTo>
                    <a:pt x="375" y="224"/>
                  </a:lnTo>
                  <a:lnTo>
                    <a:pt x="364" y="228"/>
                  </a:lnTo>
                  <a:lnTo>
                    <a:pt x="341" y="231"/>
                  </a:lnTo>
                  <a:lnTo>
                    <a:pt x="317" y="235"/>
                  </a:lnTo>
                  <a:lnTo>
                    <a:pt x="265" y="237"/>
                  </a:lnTo>
                  <a:lnTo>
                    <a:pt x="211" y="240"/>
                  </a:lnTo>
                  <a:lnTo>
                    <a:pt x="184" y="244"/>
                  </a:lnTo>
                  <a:lnTo>
                    <a:pt x="157" y="250"/>
                  </a:lnTo>
                  <a:lnTo>
                    <a:pt x="143" y="253"/>
                  </a:lnTo>
                  <a:lnTo>
                    <a:pt x="129" y="256"/>
                  </a:lnTo>
                  <a:lnTo>
                    <a:pt x="115" y="262"/>
                  </a:lnTo>
                  <a:lnTo>
                    <a:pt x="102" y="268"/>
                  </a:lnTo>
                  <a:lnTo>
                    <a:pt x="89" y="275"/>
                  </a:lnTo>
                  <a:lnTo>
                    <a:pt x="75" y="283"/>
                  </a:lnTo>
                  <a:lnTo>
                    <a:pt x="63" y="291"/>
                  </a:lnTo>
                  <a:lnTo>
                    <a:pt x="49" y="301"/>
                  </a:lnTo>
                  <a:lnTo>
                    <a:pt x="37" y="312"/>
                  </a:lnTo>
                  <a:lnTo>
                    <a:pt x="24" y="325"/>
                  </a:lnTo>
                  <a:lnTo>
                    <a:pt x="13" y="339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chemeClr val="accent3"/>
            </a:solidFill>
            <a:ln w="4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  <p:sp>
          <p:nvSpPr>
            <p:cNvPr id="55" name="Freeform 13"/>
            <p:cNvSpPr>
              <a:spLocks/>
            </p:cNvSpPr>
            <p:nvPr/>
          </p:nvSpPr>
          <p:spPr bwMode="auto">
            <a:xfrm>
              <a:off x="6416677" y="1146177"/>
              <a:ext cx="68263" cy="55563"/>
            </a:xfrm>
            <a:custGeom>
              <a:avLst/>
              <a:gdLst/>
              <a:ahLst/>
              <a:cxnLst>
                <a:cxn ang="0">
                  <a:pos x="258" y="208"/>
                </a:cxn>
                <a:cxn ang="0">
                  <a:pos x="257" y="191"/>
                </a:cxn>
                <a:cxn ang="0">
                  <a:pos x="256" y="175"/>
                </a:cxn>
                <a:cxn ang="0">
                  <a:pos x="253" y="159"/>
                </a:cxn>
                <a:cxn ang="0">
                  <a:pos x="250" y="144"/>
                </a:cxn>
                <a:cxn ang="0">
                  <a:pos x="245" y="130"/>
                </a:cxn>
                <a:cxn ang="0">
                  <a:pos x="240" y="116"/>
                </a:cxn>
                <a:cxn ang="0">
                  <a:pos x="233" y="102"/>
                </a:cxn>
                <a:cxn ang="0">
                  <a:pos x="226" y="88"/>
                </a:cxn>
                <a:cxn ang="0">
                  <a:pos x="217" y="76"/>
                </a:cxn>
                <a:cxn ang="0">
                  <a:pos x="207" y="64"/>
                </a:cxn>
                <a:cxn ang="0">
                  <a:pos x="194" y="53"/>
                </a:cxn>
                <a:cxn ang="0">
                  <a:pos x="180" y="42"/>
                </a:cxn>
                <a:cxn ang="0">
                  <a:pos x="165" y="31"/>
                </a:cxn>
                <a:cxn ang="0">
                  <a:pos x="148" y="22"/>
                </a:cxn>
                <a:cxn ang="0">
                  <a:pos x="130" y="13"/>
                </a:cxn>
                <a:cxn ang="0">
                  <a:pos x="109" y="5"/>
                </a:cxn>
                <a:cxn ang="0">
                  <a:pos x="88" y="2"/>
                </a:cxn>
                <a:cxn ang="0">
                  <a:pos x="68" y="0"/>
                </a:cxn>
                <a:cxn ang="0">
                  <a:pos x="52" y="2"/>
                </a:cxn>
                <a:cxn ang="0">
                  <a:pos x="38" y="5"/>
                </a:cxn>
                <a:cxn ang="0">
                  <a:pos x="33" y="7"/>
                </a:cxn>
                <a:cxn ang="0">
                  <a:pos x="27" y="10"/>
                </a:cxn>
                <a:cxn ang="0">
                  <a:pos x="22" y="12"/>
                </a:cxn>
                <a:cxn ang="0">
                  <a:pos x="18" y="15"/>
                </a:cxn>
                <a:cxn ang="0">
                  <a:pos x="13" y="19"/>
                </a:cxn>
                <a:cxn ang="0">
                  <a:pos x="10" y="23"/>
                </a:cxn>
                <a:cxn ang="0">
                  <a:pos x="8" y="28"/>
                </a:cxn>
                <a:cxn ang="0">
                  <a:pos x="5" y="32"/>
                </a:cxn>
                <a:cxn ang="0">
                  <a:pos x="2" y="42"/>
                </a:cxn>
                <a:cxn ang="0">
                  <a:pos x="0" y="53"/>
                </a:cxn>
                <a:cxn ang="0">
                  <a:pos x="0" y="63"/>
                </a:cxn>
                <a:cxn ang="0">
                  <a:pos x="1" y="76"/>
                </a:cxn>
                <a:cxn ang="0">
                  <a:pos x="4" y="87"/>
                </a:cxn>
                <a:cxn ang="0">
                  <a:pos x="8" y="100"/>
                </a:cxn>
                <a:cxn ang="0">
                  <a:pos x="13" y="112"/>
                </a:cxn>
                <a:cxn ang="0">
                  <a:pos x="19" y="125"/>
                </a:cxn>
                <a:cxn ang="0">
                  <a:pos x="32" y="130"/>
                </a:cxn>
                <a:cxn ang="0">
                  <a:pos x="44" y="134"/>
                </a:cxn>
                <a:cxn ang="0">
                  <a:pos x="58" y="136"/>
                </a:cxn>
                <a:cxn ang="0">
                  <a:pos x="73" y="138"/>
                </a:cxn>
                <a:cxn ang="0">
                  <a:pos x="102" y="140"/>
                </a:cxn>
                <a:cxn ang="0">
                  <a:pos x="135" y="142"/>
                </a:cxn>
                <a:cxn ang="0">
                  <a:pos x="151" y="143"/>
                </a:cxn>
                <a:cxn ang="0">
                  <a:pos x="167" y="147"/>
                </a:cxn>
                <a:cxn ang="0">
                  <a:pos x="183" y="151"/>
                </a:cxn>
                <a:cxn ang="0">
                  <a:pos x="199" y="158"/>
                </a:cxn>
                <a:cxn ang="0">
                  <a:pos x="207" y="162"/>
                </a:cxn>
                <a:cxn ang="0">
                  <a:pos x="215" y="166"/>
                </a:cxn>
                <a:cxn ang="0">
                  <a:pos x="221" y="172"/>
                </a:cxn>
                <a:cxn ang="0">
                  <a:pos x="229" y="178"/>
                </a:cxn>
                <a:cxn ang="0">
                  <a:pos x="237" y="184"/>
                </a:cxn>
                <a:cxn ang="0">
                  <a:pos x="244" y="191"/>
                </a:cxn>
                <a:cxn ang="0">
                  <a:pos x="251" y="199"/>
                </a:cxn>
                <a:cxn ang="0">
                  <a:pos x="258" y="208"/>
                </a:cxn>
              </a:cxnLst>
              <a:rect l="0" t="0" r="r" b="b"/>
              <a:pathLst>
                <a:path w="258" h="208">
                  <a:moveTo>
                    <a:pt x="258" y="208"/>
                  </a:moveTo>
                  <a:lnTo>
                    <a:pt x="257" y="191"/>
                  </a:lnTo>
                  <a:lnTo>
                    <a:pt x="256" y="175"/>
                  </a:lnTo>
                  <a:lnTo>
                    <a:pt x="253" y="159"/>
                  </a:lnTo>
                  <a:lnTo>
                    <a:pt x="250" y="144"/>
                  </a:lnTo>
                  <a:lnTo>
                    <a:pt x="245" y="130"/>
                  </a:lnTo>
                  <a:lnTo>
                    <a:pt x="240" y="116"/>
                  </a:lnTo>
                  <a:lnTo>
                    <a:pt x="233" y="102"/>
                  </a:lnTo>
                  <a:lnTo>
                    <a:pt x="226" y="88"/>
                  </a:lnTo>
                  <a:lnTo>
                    <a:pt x="217" y="76"/>
                  </a:lnTo>
                  <a:lnTo>
                    <a:pt x="207" y="64"/>
                  </a:lnTo>
                  <a:lnTo>
                    <a:pt x="194" y="53"/>
                  </a:lnTo>
                  <a:lnTo>
                    <a:pt x="180" y="42"/>
                  </a:lnTo>
                  <a:lnTo>
                    <a:pt x="165" y="31"/>
                  </a:lnTo>
                  <a:lnTo>
                    <a:pt x="148" y="22"/>
                  </a:lnTo>
                  <a:lnTo>
                    <a:pt x="130" y="13"/>
                  </a:lnTo>
                  <a:lnTo>
                    <a:pt x="109" y="5"/>
                  </a:lnTo>
                  <a:lnTo>
                    <a:pt x="88" y="2"/>
                  </a:lnTo>
                  <a:lnTo>
                    <a:pt x="68" y="0"/>
                  </a:lnTo>
                  <a:lnTo>
                    <a:pt x="52" y="2"/>
                  </a:lnTo>
                  <a:lnTo>
                    <a:pt x="38" y="5"/>
                  </a:lnTo>
                  <a:lnTo>
                    <a:pt x="33" y="7"/>
                  </a:lnTo>
                  <a:lnTo>
                    <a:pt x="27" y="10"/>
                  </a:lnTo>
                  <a:lnTo>
                    <a:pt x="22" y="12"/>
                  </a:lnTo>
                  <a:lnTo>
                    <a:pt x="18" y="15"/>
                  </a:lnTo>
                  <a:lnTo>
                    <a:pt x="13" y="19"/>
                  </a:lnTo>
                  <a:lnTo>
                    <a:pt x="10" y="23"/>
                  </a:lnTo>
                  <a:lnTo>
                    <a:pt x="8" y="28"/>
                  </a:lnTo>
                  <a:lnTo>
                    <a:pt x="5" y="32"/>
                  </a:lnTo>
                  <a:lnTo>
                    <a:pt x="2" y="42"/>
                  </a:lnTo>
                  <a:lnTo>
                    <a:pt x="0" y="53"/>
                  </a:lnTo>
                  <a:lnTo>
                    <a:pt x="0" y="63"/>
                  </a:lnTo>
                  <a:lnTo>
                    <a:pt x="1" y="76"/>
                  </a:lnTo>
                  <a:lnTo>
                    <a:pt x="4" y="87"/>
                  </a:lnTo>
                  <a:lnTo>
                    <a:pt x="8" y="100"/>
                  </a:lnTo>
                  <a:lnTo>
                    <a:pt x="13" y="112"/>
                  </a:lnTo>
                  <a:lnTo>
                    <a:pt x="19" y="125"/>
                  </a:lnTo>
                  <a:lnTo>
                    <a:pt x="32" y="130"/>
                  </a:lnTo>
                  <a:lnTo>
                    <a:pt x="44" y="134"/>
                  </a:lnTo>
                  <a:lnTo>
                    <a:pt x="58" y="136"/>
                  </a:lnTo>
                  <a:lnTo>
                    <a:pt x="73" y="138"/>
                  </a:lnTo>
                  <a:lnTo>
                    <a:pt x="102" y="140"/>
                  </a:lnTo>
                  <a:lnTo>
                    <a:pt x="135" y="142"/>
                  </a:lnTo>
                  <a:lnTo>
                    <a:pt x="151" y="143"/>
                  </a:lnTo>
                  <a:lnTo>
                    <a:pt x="167" y="147"/>
                  </a:lnTo>
                  <a:lnTo>
                    <a:pt x="183" y="151"/>
                  </a:lnTo>
                  <a:lnTo>
                    <a:pt x="199" y="158"/>
                  </a:lnTo>
                  <a:lnTo>
                    <a:pt x="207" y="162"/>
                  </a:lnTo>
                  <a:lnTo>
                    <a:pt x="215" y="166"/>
                  </a:lnTo>
                  <a:lnTo>
                    <a:pt x="221" y="172"/>
                  </a:lnTo>
                  <a:lnTo>
                    <a:pt x="229" y="178"/>
                  </a:lnTo>
                  <a:lnTo>
                    <a:pt x="237" y="184"/>
                  </a:lnTo>
                  <a:lnTo>
                    <a:pt x="244" y="191"/>
                  </a:lnTo>
                  <a:lnTo>
                    <a:pt x="251" y="199"/>
                  </a:lnTo>
                  <a:lnTo>
                    <a:pt x="258" y="208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  <p:sp>
          <p:nvSpPr>
            <p:cNvPr id="57" name="Freeform 14"/>
            <p:cNvSpPr>
              <a:spLocks/>
            </p:cNvSpPr>
            <p:nvPr/>
          </p:nvSpPr>
          <p:spPr bwMode="auto">
            <a:xfrm>
              <a:off x="6416677" y="1146177"/>
              <a:ext cx="68263" cy="55563"/>
            </a:xfrm>
            <a:custGeom>
              <a:avLst/>
              <a:gdLst/>
              <a:ahLst/>
              <a:cxnLst>
                <a:cxn ang="0">
                  <a:pos x="258" y="208"/>
                </a:cxn>
                <a:cxn ang="0">
                  <a:pos x="257" y="191"/>
                </a:cxn>
                <a:cxn ang="0">
                  <a:pos x="256" y="175"/>
                </a:cxn>
                <a:cxn ang="0">
                  <a:pos x="253" y="159"/>
                </a:cxn>
                <a:cxn ang="0">
                  <a:pos x="250" y="144"/>
                </a:cxn>
                <a:cxn ang="0">
                  <a:pos x="245" y="130"/>
                </a:cxn>
                <a:cxn ang="0">
                  <a:pos x="240" y="116"/>
                </a:cxn>
                <a:cxn ang="0">
                  <a:pos x="233" y="102"/>
                </a:cxn>
                <a:cxn ang="0">
                  <a:pos x="226" y="88"/>
                </a:cxn>
                <a:cxn ang="0">
                  <a:pos x="217" y="76"/>
                </a:cxn>
                <a:cxn ang="0">
                  <a:pos x="207" y="64"/>
                </a:cxn>
                <a:cxn ang="0">
                  <a:pos x="194" y="53"/>
                </a:cxn>
                <a:cxn ang="0">
                  <a:pos x="180" y="42"/>
                </a:cxn>
                <a:cxn ang="0">
                  <a:pos x="165" y="31"/>
                </a:cxn>
                <a:cxn ang="0">
                  <a:pos x="148" y="22"/>
                </a:cxn>
                <a:cxn ang="0">
                  <a:pos x="130" y="13"/>
                </a:cxn>
                <a:cxn ang="0">
                  <a:pos x="109" y="5"/>
                </a:cxn>
                <a:cxn ang="0">
                  <a:pos x="88" y="2"/>
                </a:cxn>
                <a:cxn ang="0">
                  <a:pos x="68" y="0"/>
                </a:cxn>
                <a:cxn ang="0">
                  <a:pos x="52" y="2"/>
                </a:cxn>
                <a:cxn ang="0">
                  <a:pos x="38" y="5"/>
                </a:cxn>
                <a:cxn ang="0">
                  <a:pos x="33" y="7"/>
                </a:cxn>
                <a:cxn ang="0">
                  <a:pos x="27" y="10"/>
                </a:cxn>
                <a:cxn ang="0">
                  <a:pos x="22" y="12"/>
                </a:cxn>
                <a:cxn ang="0">
                  <a:pos x="18" y="15"/>
                </a:cxn>
                <a:cxn ang="0">
                  <a:pos x="13" y="19"/>
                </a:cxn>
                <a:cxn ang="0">
                  <a:pos x="10" y="23"/>
                </a:cxn>
                <a:cxn ang="0">
                  <a:pos x="8" y="28"/>
                </a:cxn>
                <a:cxn ang="0">
                  <a:pos x="5" y="32"/>
                </a:cxn>
                <a:cxn ang="0">
                  <a:pos x="2" y="42"/>
                </a:cxn>
                <a:cxn ang="0">
                  <a:pos x="0" y="53"/>
                </a:cxn>
                <a:cxn ang="0">
                  <a:pos x="0" y="63"/>
                </a:cxn>
                <a:cxn ang="0">
                  <a:pos x="1" y="76"/>
                </a:cxn>
                <a:cxn ang="0">
                  <a:pos x="4" y="87"/>
                </a:cxn>
                <a:cxn ang="0">
                  <a:pos x="8" y="100"/>
                </a:cxn>
                <a:cxn ang="0">
                  <a:pos x="13" y="112"/>
                </a:cxn>
                <a:cxn ang="0">
                  <a:pos x="19" y="125"/>
                </a:cxn>
                <a:cxn ang="0">
                  <a:pos x="32" y="130"/>
                </a:cxn>
                <a:cxn ang="0">
                  <a:pos x="44" y="134"/>
                </a:cxn>
                <a:cxn ang="0">
                  <a:pos x="58" y="136"/>
                </a:cxn>
                <a:cxn ang="0">
                  <a:pos x="73" y="138"/>
                </a:cxn>
                <a:cxn ang="0">
                  <a:pos x="102" y="140"/>
                </a:cxn>
                <a:cxn ang="0">
                  <a:pos x="135" y="142"/>
                </a:cxn>
                <a:cxn ang="0">
                  <a:pos x="151" y="143"/>
                </a:cxn>
                <a:cxn ang="0">
                  <a:pos x="167" y="147"/>
                </a:cxn>
                <a:cxn ang="0">
                  <a:pos x="183" y="151"/>
                </a:cxn>
                <a:cxn ang="0">
                  <a:pos x="199" y="158"/>
                </a:cxn>
                <a:cxn ang="0">
                  <a:pos x="207" y="162"/>
                </a:cxn>
                <a:cxn ang="0">
                  <a:pos x="215" y="166"/>
                </a:cxn>
                <a:cxn ang="0">
                  <a:pos x="221" y="172"/>
                </a:cxn>
                <a:cxn ang="0">
                  <a:pos x="229" y="178"/>
                </a:cxn>
                <a:cxn ang="0">
                  <a:pos x="237" y="184"/>
                </a:cxn>
                <a:cxn ang="0">
                  <a:pos x="244" y="191"/>
                </a:cxn>
                <a:cxn ang="0">
                  <a:pos x="251" y="199"/>
                </a:cxn>
                <a:cxn ang="0">
                  <a:pos x="258" y="208"/>
                </a:cxn>
              </a:cxnLst>
              <a:rect l="0" t="0" r="r" b="b"/>
              <a:pathLst>
                <a:path w="258" h="208">
                  <a:moveTo>
                    <a:pt x="258" y="208"/>
                  </a:moveTo>
                  <a:lnTo>
                    <a:pt x="257" y="191"/>
                  </a:lnTo>
                  <a:lnTo>
                    <a:pt x="256" y="175"/>
                  </a:lnTo>
                  <a:lnTo>
                    <a:pt x="253" y="159"/>
                  </a:lnTo>
                  <a:lnTo>
                    <a:pt x="250" y="144"/>
                  </a:lnTo>
                  <a:lnTo>
                    <a:pt x="245" y="130"/>
                  </a:lnTo>
                  <a:lnTo>
                    <a:pt x="240" y="116"/>
                  </a:lnTo>
                  <a:lnTo>
                    <a:pt x="233" y="102"/>
                  </a:lnTo>
                  <a:lnTo>
                    <a:pt x="226" y="88"/>
                  </a:lnTo>
                  <a:lnTo>
                    <a:pt x="217" y="76"/>
                  </a:lnTo>
                  <a:lnTo>
                    <a:pt x="207" y="64"/>
                  </a:lnTo>
                  <a:lnTo>
                    <a:pt x="194" y="53"/>
                  </a:lnTo>
                  <a:lnTo>
                    <a:pt x="180" y="42"/>
                  </a:lnTo>
                  <a:lnTo>
                    <a:pt x="165" y="31"/>
                  </a:lnTo>
                  <a:lnTo>
                    <a:pt x="148" y="22"/>
                  </a:lnTo>
                  <a:lnTo>
                    <a:pt x="130" y="13"/>
                  </a:lnTo>
                  <a:lnTo>
                    <a:pt x="109" y="5"/>
                  </a:lnTo>
                  <a:lnTo>
                    <a:pt x="88" y="2"/>
                  </a:lnTo>
                  <a:lnTo>
                    <a:pt x="68" y="0"/>
                  </a:lnTo>
                  <a:lnTo>
                    <a:pt x="52" y="2"/>
                  </a:lnTo>
                  <a:lnTo>
                    <a:pt x="38" y="5"/>
                  </a:lnTo>
                  <a:lnTo>
                    <a:pt x="33" y="7"/>
                  </a:lnTo>
                  <a:lnTo>
                    <a:pt x="27" y="10"/>
                  </a:lnTo>
                  <a:lnTo>
                    <a:pt x="22" y="12"/>
                  </a:lnTo>
                  <a:lnTo>
                    <a:pt x="18" y="15"/>
                  </a:lnTo>
                  <a:lnTo>
                    <a:pt x="13" y="19"/>
                  </a:lnTo>
                  <a:lnTo>
                    <a:pt x="10" y="23"/>
                  </a:lnTo>
                  <a:lnTo>
                    <a:pt x="8" y="28"/>
                  </a:lnTo>
                  <a:lnTo>
                    <a:pt x="5" y="32"/>
                  </a:lnTo>
                  <a:lnTo>
                    <a:pt x="2" y="42"/>
                  </a:lnTo>
                  <a:lnTo>
                    <a:pt x="0" y="53"/>
                  </a:lnTo>
                  <a:lnTo>
                    <a:pt x="0" y="63"/>
                  </a:lnTo>
                  <a:lnTo>
                    <a:pt x="1" y="76"/>
                  </a:lnTo>
                  <a:lnTo>
                    <a:pt x="4" y="87"/>
                  </a:lnTo>
                  <a:lnTo>
                    <a:pt x="8" y="100"/>
                  </a:lnTo>
                  <a:lnTo>
                    <a:pt x="13" y="112"/>
                  </a:lnTo>
                  <a:lnTo>
                    <a:pt x="19" y="125"/>
                  </a:lnTo>
                  <a:lnTo>
                    <a:pt x="32" y="130"/>
                  </a:lnTo>
                  <a:lnTo>
                    <a:pt x="44" y="134"/>
                  </a:lnTo>
                  <a:lnTo>
                    <a:pt x="58" y="136"/>
                  </a:lnTo>
                  <a:lnTo>
                    <a:pt x="73" y="138"/>
                  </a:lnTo>
                  <a:lnTo>
                    <a:pt x="102" y="140"/>
                  </a:lnTo>
                  <a:lnTo>
                    <a:pt x="135" y="142"/>
                  </a:lnTo>
                  <a:lnTo>
                    <a:pt x="151" y="143"/>
                  </a:lnTo>
                  <a:lnTo>
                    <a:pt x="167" y="147"/>
                  </a:lnTo>
                  <a:lnTo>
                    <a:pt x="183" y="151"/>
                  </a:lnTo>
                  <a:lnTo>
                    <a:pt x="199" y="158"/>
                  </a:lnTo>
                  <a:lnTo>
                    <a:pt x="207" y="162"/>
                  </a:lnTo>
                  <a:lnTo>
                    <a:pt x="215" y="166"/>
                  </a:lnTo>
                  <a:lnTo>
                    <a:pt x="221" y="172"/>
                  </a:lnTo>
                  <a:lnTo>
                    <a:pt x="229" y="178"/>
                  </a:lnTo>
                  <a:lnTo>
                    <a:pt x="237" y="184"/>
                  </a:lnTo>
                  <a:lnTo>
                    <a:pt x="244" y="191"/>
                  </a:lnTo>
                  <a:lnTo>
                    <a:pt x="251" y="199"/>
                  </a:lnTo>
                  <a:lnTo>
                    <a:pt x="258" y="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4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</p:grpSp>
      <p:grpSp>
        <p:nvGrpSpPr>
          <p:cNvPr id="58" name="Group 36"/>
          <p:cNvGrpSpPr/>
          <p:nvPr/>
        </p:nvGrpSpPr>
        <p:grpSpPr>
          <a:xfrm>
            <a:off x="3217536" y="2956567"/>
            <a:ext cx="973322" cy="1717247"/>
            <a:chOff x="1285875" y="1247776"/>
            <a:chExt cx="1192213" cy="2103438"/>
          </a:xfrm>
        </p:grpSpPr>
        <p:sp>
          <p:nvSpPr>
            <p:cNvPr id="59" name="Freeform 8"/>
            <p:cNvSpPr>
              <a:spLocks/>
            </p:cNvSpPr>
            <p:nvPr/>
          </p:nvSpPr>
          <p:spPr bwMode="auto">
            <a:xfrm>
              <a:off x="1285875" y="1247776"/>
              <a:ext cx="1192213" cy="2103438"/>
            </a:xfrm>
            <a:custGeom>
              <a:avLst/>
              <a:gdLst/>
              <a:ahLst/>
              <a:cxnLst>
                <a:cxn ang="0">
                  <a:pos x="1146" y="1113"/>
                </a:cxn>
                <a:cxn ang="0">
                  <a:pos x="941" y="1112"/>
                </a:cxn>
                <a:cxn ang="0">
                  <a:pos x="744" y="1099"/>
                </a:cxn>
                <a:cxn ang="0">
                  <a:pos x="729" y="797"/>
                </a:cxn>
                <a:cxn ang="0">
                  <a:pos x="1028" y="377"/>
                </a:cxn>
                <a:cxn ang="0">
                  <a:pos x="1350" y="435"/>
                </a:cxn>
                <a:cxn ang="0">
                  <a:pos x="1262" y="312"/>
                </a:cxn>
                <a:cxn ang="0">
                  <a:pos x="1335" y="100"/>
                </a:cxn>
                <a:cxn ang="0">
                  <a:pos x="745" y="180"/>
                </a:cxn>
                <a:cxn ang="0">
                  <a:pos x="473" y="232"/>
                </a:cxn>
                <a:cxn ang="0">
                  <a:pos x="298" y="461"/>
                </a:cxn>
                <a:cxn ang="0">
                  <a:pos x="112" y="1306"/>
                </a:cxn>
                <a:cxn ang="0">
                  <a:pos x="1237" y="2095"/>
                </a:cxn>
                <a:cxn ang="0">
                  <a:pos x="1323" y="2926"/>
                </a:cxn>
                <a:cxn ang="0">
                  <a:pos x="1245" y="3975"/>
                </a:cxn>
                <a:cxn ang="0">
                  <a:pos x="1743" y="4852"/>
                </a:cxn>
                <a:cxn ang="0">
                  <a:pos x="1833" y="5787"/>
                </a:cxn>
                <a:cxn ang="0">
                  <a:pos x="1938" y="6864"/>
                </a:cxn>
                <a:cxn ang="0">
                  <a:pos x="2068" y="7466"/>
                </a:cxn>
                <a:cxn ang="0">
                  <a:pos x="1967" y="7895"/>
                </a:cxn>
                <a:cxn ang="0">
                  <a:pos x="2403" y="7896"/>
                </a:cxn>
                <a:cxn ang="0">
                  <a:pos x="2504" y="7572"/>
                </a:cxn>
                <a:cxn ang="0">
                  <a:pos x="2549" y="7077"/>
                </a:cxn>
                <a:cxn ang="0">
                  <a:pos x="2481" y="6491"/>
                </a:cxn>
                <a:cxn ang="0">
                  <a:pos x="2505" y="6111"/>
                </a:cxn>
                <a:cxn ang="0">
                  <a:pos x="2558" y="5226"/>
                </a:cxn>
                <a:cxn ang="0">
                  <a:pos x="2667" y="5059"/>
                </a:cxn>
                <a:cxn ang="0">
                  <a:pos x="2745" y="5982"/>
                </a:cxn>
                <a:cxn ang="0">
                  <a:pos x="2815" y="6442"/>
                </a:cxn>
                <a:cxn ang="0">
                  <a:pos x="2788" y="6776"/>
                </a:cxn>
                <a:cxn ang="0">
                  <a:pos x="2825" y="7584"/>
                </a:cxn>
                <a:cxn ang="0">
                  <a:pos x="3019" y="7761"/>
                </a:cxn>
                <a:cxn ang="0">
                  <a:pos x="3297" y="7889"/>
                </a:cxn>
                <a:cxn ang="0">
                  <a:pos x="3559" y="7805"/>
                </a:cxn>
                <a:cxn ang="0">
                  <a:pos x="3315" y="7390"/>
                </a:cxn>
                <a:cxn ang="0">
                  <a:pos x="3412" y="6723"/>
                </a:cxn>
                <a:cxn ang="0">
                  <a:pos x="3451" y="5583"/>
                </a:cxn>
                <a:cxn ang="0">
                  <a:pos x="3462" y="4724"/>
                </a:cxn>
                <a:cxn ang="0">
                  <a:pos x="3634" y="4116"/>
                </a:cxn>
                <a:cxn ang="0">
                  <a:pos x="3507" y="3088"/>
                </a:cxn>
                <a:cxn ang="0">
                  <a:pos x="3718" y="1776"/>
                </a:cxn>
                <a:cxn ang="0">
                  <a:pos x="4504" y="1210"/>
                </a:cxn>
                <a:cxn ang="0">
                  <a:pos x="4164" y="358"/>
                </a:cxn>
                <a:cxn ang="0">
                  <a:pos x="3969" y="259"/>
                </a:cxn>
                <a:cxn ang="0">
                  <a:pos x="3527" y="57"/>
                </a:cxn>
                <a:cxn ang="0">
                  <a:pos x="3115" y="254"/>
                </a:cxn>
                <a:cxn ang="0">
                  <a:pos x="3153" y="434"/>
                </a:cxn>
                <a:cxn ang="0">
                  <a:pos x="3230" y="451"/>
                </a:cxn>
                <a:cxn ang="0">
                  <a:pos x="3548" y="406"/>
                </a:cxn>
                <a:cxn ang="0">
                  <a:pos x="3785" y="936"/>
                </a:cxn>
                <a:cxn ang="0">
                  <a:pos x="3739" y="1168"/>
                </a:cxn>
                <a:cxn ang="0">
                  <a:pos x="3483" y="1154"/>
                </a:cxn>
                <a:cxn ang="0">
                  <a:pos x="3291" y="1082"/>
                </a:cxn>
                <a:cxn ang="0">
                  <a:pos x="2738" y="1151"/>
                </a:cxn>
                <a:cxn ang="0">
                  <a:pos x="2599" y="921"/>
                </a:cxn>
                <a:cxn ang="0">
                  <a:pos x="2661" y="576"/>
                </a:cxn>
                <a:cxn ang="0">
                  <a:pos x="2510" y="269"/>
                </a:cxn>
                <a:cxn ang="0">
                  <a:pos x="2196" y="213"/>
                </a:cxn>
                <a:cxn ang="0">
                  <a:pos x="1985" y="414"/>
                </a:cxn>
                <a:cxn ang="0">
                  <a:pos x="2017" y="965"/>
                </a:cxn>
                <a:cxn ang="0">
                  <a:pos x="1737" y="1099"/>
                </a:cxn>
              </a:cxnLst>
              <a:rect l="0" t="0" r="r" b="b"/>
              <a:pathLst>
                <a:path w="4505" h="7953">
                  <a:moveTo>
                    <a:pt x="1305" y="1068"/>
                  </a:moveTo>
                  <a:lnTo>
                    <a:pt x="1294" y="1069"/>
                  </a:lnTo>
                  <a:lnTo>
                    <a:pt x="1283" y="1071"/>
                  </a:lnTo>
                  <a:lnTo>
                    <a:pt x="1273" y="1073"/>
                  </a:lnTo>
                  <a:lnTo>
                    <a:pt x="1263" y="1075"/>
                  </a:lnTo>
                  <a:lnTo>
                    <a:pt x="1254" y="1079"/>
                  </a:lnTo>
                  <a:lnTo>
                    <a:pt x="1246" y="1083"/>
                  </a:lnTo>
                  <a:lnTo>
                    <a:pt x="1238" y="1087"/>
                  </a:lnTo>
                  <a:lnTo>
                    <a:pt x="1231" y="1092"/>
                  </a:lnTo>
                  <a:lnTo>
                    <a:pt x="1219" y="1101"/>
                  </a:lnTo>
                  <a:lnTo>
                    <a:pt x="1206" y="1108"/>
                  </a:lnTo>
                  <a:lnTo>
                    <a:pt x="1196" y="1113"/>
                  </a:lnTo>
                  <a:lnTo>
                    <a:pt x="1186" y="1116"/>
                  </a:lnTo>
                  <a:lnTo>
                    <a:pt x="1177" y="1117"/>
                  </a:lnTo>
                  <a:lnTo>
                    <a:pt x="1169" y="1117"/>
                  </a:lnTo>
                  <a:lnTo>
                    <a:pt x="1161" y="1116"/>
                  </a:lnTo>
                  <a:lnTo>
                    <a:pt x="1153" y="1115"/>
                  </a:lnTo>
                  <a:lnTo>
                    <a:pt x="1146" y="1113"/>
                  </a:lnTo>
                  <a:lnTo>
                    <a:pt x="1139" y="1113"/>
                  </a:lnTo>
                  <a:lnTo>
                    <a:pt x="1132" y="1112"/>
                  </a:lnTo>
                  <a:lnTo>
                    <a:pt x="1124" y="1113"/>
                  </a:lnTo>
                  <a:lnTo>
                    <a:pt x="1117" y="1116"/>
                  </a:lnTo>
                  <a:lnTo>
                    <a:pt x="1109" y="1121"/>
                  </a:lnTo>
                  <a:lnTo>
                    <a:pt x="1101" y="1128"/>
                  </a:lnTo>
                  <a:lnTo>
                    <a:pt x="1092" y="1137"/>
                  </a:lnTo>
                  <a:lnTo>
                    <a:pt x="1075" y="1128"/>
                  </a:lnTo>
                  <a:lnTo>
                    <a:pt x="1060" y="1121"/>
                  </a:lnTo>
                  <a:lnTo>
                    <a:pt x="1046" y="1116"/>
                  </a:lnTo>
                  <a:lnTo>
                    <a:pt x="1034" y="1114"/>
                  </a:lnTo>
                  <a:lnTo>
                    <a:pt x="1022" y="1112"/>
                  </a:lnTo>
                  <a:lnTo>
                    <a:pt x="1012" y="1112"/>
                  </a:lnTo>
                  <a:lnTo>
                    <a:pt x="1003" y="1112"/>
                  </a:lnTo>
                  <a:lnTo>
                    <a:pt x="994" y="1113"/>
                  </a:lnTo>
                  <a:lnTo>
                    <a:pt x="974" y="1114"/>
                  </a:lnTo>
                  <a:lnTo>
                    <a:pt x="952" y="1114"/>
                  </a:lnTo>
                  <a:lnTo>
                    <a:pt x="941" y="1112"/>
                  </a:lnTo>
                  <a:lnTo>
                    <a:pt x="927" y="1108"/>
                  </a:lnTo>
                  <a:lnTo>
                    <a:pt x="911" y="1104"/>
                  </a:lnTo>
                  <a:lnTo>
                    <a:pt x="894" y="1096"/>
                  </a:lnTo>
                  <a:lnTo>
                    <a:pt x="860" y="1111"/>
                  </a:lnTo>
                  <a:lnTo>
                    <a:pt x="830" y="1120"/>
                  </a:lnTo>
                  <a:lnTo>
                    <a:pt x="818" y="1123"/>
                  </a:lnTo>
                  <a:lnTo>
                    <a:pt x="806" y="1125"/>
                  </a:lnTo>
                  <a:lnTo>
                    <a:pt x="796" y="1128"/>
                  </a:lnTo>
                  <a:lnTo>
                    <a:pt x="787" y="1128"/>
                  </a:lnTo>
                  <a:lnTo>
                    <a:pt x="779" y="1128"/>
                  </a:lnTo>
                  <a:lnTo>
                    <a:pt x="772" y="1128"/>
                  </a:lnTo>
                  <a:lnTo>
                    <a:pt x="766" y="1125"/>
                  </a:lnTo>
                  <a:lnTo>
                    <a:pt x="760" y="1124"/>
                  </a:lnTo>
                  <a:lnTo>
                    <a:pt x="756" y="1121"/>
                  </a:lnTo>
                  <a:lnTo>
                    <a:pt x="752" y="1117"/>
                  </a:lnTo>
                  <a:lnTo>
                    <a:pt x="749" y="1114"/>
                  </a:lnTo>
                  <a:lnTo>
                    <a:pt x="747" y="1109"/>
                  </a:lnTo>
                  <a:lnTo>
                    <a:pt x="744" y="1099"/>
                  </a:lnTo>
                  <a:lnTo>
                    <a:pt x="743" y="1088"/>
                  </a:lnTo>
                  <a:lnTo>
                    <a:pt x="743" y="1075"/>
                  </a:lnTo>
                  <a:lnTo>
                    <a:pt x="744" y="1061"/>
                  </a:lnTo>
                  <a:lnTo>
                    <a:pt x="748" y="1033"/>
                  </a:lnTo>
                  <a:lnTo>
                    <a:pt x="750" y="1004"/>
                  </a:lnTo>
                  <a:lnTo>
                    <a:pt x="749" y="992"/>
                  </a:lnTo>
                  <a:lnTo>
                    <a:pt x="747" y="979"/>
                  </a:lnTo>
                  <a:lnTo>
                    <a:pt x="743" y="967"/>
                  </a:lnTo>
                  <a:lnTo>
                    <a:pt x="740" y="955"/>
                  </a:lnTo>
                  <a:lnTo>
                    <a:pt x="731" y="931"/>
                  </a:lnTo>
                  <a:lnTo>
                    <a:pt x="723" y="907"/>
                  </a:lnTo>
                  <a:lnTo>
                    <a:pt x="720" y="895"/>
                  </a:lnTo>
                  <a:lnTo>
                    <a:pt x="718" y="881"/>
                  </a:lnTo>
                  <a:lnTo>
                    <a:pt x="717" y="866"/>
                  </a:lnTo>
                  <a:lnTo>
                    <a:pt x="717" y="851"/>
                  </a:lnTo>
                  <a:lnTo>
                    <a:pt x="719" y="834"/>
                  </a:lnTo>
                  <a:lnTo>
                    <a:pt x="723" y="817"/>
                  </a:lnTo>
                  <a:lnTo>
                    <a:pt x="729" y="797"/>
                  </a:lnTo>
                  <a:lnTo>
                    <a:pt x="737" y="777"/>
                  </a:lnTo>
                  <a:lnTo>
                    <a:pt x="904" y="410"/>
                  </a:lnTo>
                  <a:lnTo>
                    <a:pt x="909" y="402"/>
                  </a:lnTo>
                  <a:lnTo>
                    <a:pt x="912" y="395"/>
                  </a:lnTo>
                  <a:lnTo>
                    <a:pt x="917" y="388"/>
                  </a:lnTo>
                  <a:lnTo>
                    <a:pt x="923" y="382"/>
                  </a:lnTo>
                  <a:lnTo>
                    <a:pt x="927" y="378"/>
                  </a:lnTo>
                  <a:lnTo>
                    <a:pt x="933" y="374"/>
                  </a:lnTo>
                  <a:lnTo>
                    <a:pt x="939" y="371"/>
                  </a:lnTo>
                  <a:lnTo>
                    <a:pt x="944" y="369"/>
                  </a:lnTo>
                  <a:lnTo>
                    <a:pt x="950" y="366"/>
                  </a:lnTo>
                  <a:lnTo>
                    <a:pt x="957" y="365"/>
                  </a:lnTo>
                  <a:lnTo>
                    <a:pt x="963" y="364"/>
                  </a:lnTo>
                  <a:lnTo>
                    <a:pt x="970" y="364"/>
                  </a:lnTo>
                  <a:lnTo>
                    <a:pt x="983" y="364"/>
                  </a:lnTo>
                  <a:lnTo>
                    <a:pt x="998" y="368"/>
                  </a:lnTo>
                  <a:lnTo>
                    <a:pt x="1013" y="371"/>
                  </a:lnTo>
                  <a:lnTo>
                    <a:pt x="1028" y="377"/>
                  </a:lnTo>
                  <a:lnTo>
                    <a:pt x="1044" y="384"/>
                  </a:lnTo>
                  <a:lnTo>
                    <a:pt x="1060" y="390"/>
                  </a:lnTo>
                  <a:lnTo>
                    <a:pt x="1093" y="406"/>
                  </a:lnTo>
                  <a:lnTo>
                    <a:pt x="1126" y="422"/>
                  </a:lnTo>
                  <a:lnTo>
                    <a:pt x="1150" y="418"/>
                  </a:lnTo>
                  <a:lnTo>
                    <a:pt x="1174" y="413"/>
                  </a:lnTo>
                  <a:lnTo>
                    <a:pt x="1198" y="410"/>
                  </a:lnTo>
                  <a:lnTo>
                    <a:pt x="1222" y="408"/>
                  </a:lnTo>
                  <a:lnTo>
                    <a:pt x="1235" y="406"/>
                  </a:lnTo>
                  <a:lnTo>
                    <a:pt x="1247" y="406"/>
                  </a:lnTo>
                  <a:lnTo>
                    <a:pt x="1261" y="408"/>
                  </a:lnTo>
                  <a:lnTo>
                    <a:pt x="1274" y="410"/>
                  </a:lnTo>
                  <a:lnTo>
                    <a:pt x="1287" y="412"/>
                  </a:lnTo>
                  <a:lnTo>
                    <a:pt x="1302" y="416"/>
                  </a:lnTo>
                  <a:lnTo>
                    <a:pt x="1316" y="421"/>
                  </a:lnTo>
                  <a:lnTo>
                    <a:pt x="1332" y="427"/>
                  </a:lnTo>
                  <a:lnTo>
                    <a:pt x="1341" y="432"/>
                  </a:lnTo>
                  <a:lnTo>
                    <a:pt x="1350" y="435"/>
                  </a:lnTo>
                  <a:lnTo>
                    <a:pt x="1357" y="437"/>
                  </a:lnTo>
                  <a:lnTo>
                    <a:pt x="1363" y="438"/>
                  </a:lnTo>
                  <a:lnTo>
                    <a:pt x="1367" y="438"/>
                  </a:lnTo>
                  <a:lnTo>
                    <a:pt x="1371" y="437"/>
                  </a:lnTo>
                  <a:lnTo>
                    <a:pt x="1373" y="435"/>
                  </a:lnTo>
                  <a:lnTo>
                    <a:pt x="1374" y="433"/>
                  </a:lnTo>
                  <a:lnTo>
                    <a:pt x="1374" y="429"/>
                  </a:lnTo>
                  <a:lnTo>
                    <a:pt x="1373" y="426"/>
                  </a:lnTo>
                  <a:lnTo>
                    <a:pt x="1372" y="421"/>
                  </a:lnTo>
                  <a:lnTo>
                    <a:pt x="1370" y="417"/>
                  </a:lnTo>
                  <a:lnTo>
                    <a:pt x="1362" y="405"/>
                  </a:lnTo>
                  <a:lnTo>
                    <a:pt x="1351" y="392"/>
                  </a:lnTo>
                  <a:lnTo>
                    <a:pt x="1339" y="378"/>
                  </a:lnTo>
                  <a:lnTo>
                    <a:pt x="1325" y="364"/>
                  </a:lnTo>
                  <a:lnTo>
                    <a:pt x="1310" y="349"/>
                  </a:lnTo>
                  <a:lnTo>
                    <a:pt x="1294" y="336"/>
                  </a:lnTo>
                  <a:lnTo>
                    <a:pt x="1278" y="323"/>
                  </a:lnTo>
                  <a:lnTo>
                    <a:pt x="1262" y="312"/>
                  </a:lnTo>
                  <a:lnTo>
                    <a:pt x="1249" y="302"/>
                  </a:lnTo>
                  <a:lnTo>
                    <a:pt x="1235" y="294"/>
                  </a:lnTo>
                  <a:lnTo>
                    <a:pt x="1267" y="299"/>
                  </a:lnTo>
                  <a:lnTo>
                    <a:pt x="1294" y="299"/>
                  </a:lnTo>
                  <a:lnTo>
                    <a:pt x="1318" y="297"/>
                  </a:lnTo>
                  <a:lnTo>
                    <a:pt x="1339" y="291"/>
                  </a:lnTo>
                  <a:lnTo>
                    <a:pt x="1355" y="283"/>
                  </a:lnTo>
                  <a:lnTo>
                    <a:pt x="1369" y="273"/>
                  </a:lnTo>
                  <a:lnTo>
                    <a:pt x="1379" y="260"/>
                  </a:lnTo>
                  <a:lnTo>
                    <a:pt x="1386" y="245"/>
                  </a:lnTo>
                  <a:lnTo>
                    <a:pt x="1389" y="229"/>
                  </a:lnTo>
                  <a:lnTo>
                    <a:pt x="1390" y="212"/>
                  </a:lnTo>
                  <a:lnTo>
                    <a:pt x="1388" y="195"/>
                  </a:lnTo>
                  <a:lnTo>
                    <a:pt x="1383" y="176"/>
                  </a:lnTo>
                  <a:lnTo>
                    <a:pt x="1375" y="156"/>
                  </a:lnTo>
                  <a:lnTo>
                    <a:pt x="1365" y="138"/>
                  </a:lnTo>
                  <a:lnTo>
                    <a:pt x="1351" y="118"/>
                  </a:lnTo>
                  <a:lnTo>
                    <a:pt x="1335" y="100"/>
                  </a:lnTo>
                  <a:lnTo>
                    <a:pt x="1317" y="82"/>
                  </a:lnTo>
                  <a:lnTo>
                    <a:pt x="1297" y="65"/>
                  </a:lnTo>
                  <a:lnTo>
                    <a:pt x="1274" y="50"/>
                  </a:lnTo>
                  <a:lnTo>
                    <a:pt x="1249" y="36"/>
                  </a:lnTo>
                  <a:lnTo>
                    <a:pt x="1221" y="24"/>
                  </a:lnTo>
                  <a:lnTo>
                    <a:pt x="1191" y="13"/>
                  </a:lnTo>
                  <a:lnTo>
                    <a:pt x="1161" y="6"/>
                  </a:lnTo>
                  <a:lnTo>
                    <a:pt x="1127" y="2"/>
                  </a:lnTo>
                  <a:lnTo>
                    <a:pt x="1092" y="0"/>
                  </a:lnTo>
                  <a:lnTo>
                    <a:pt x="1055" y="1"/>
                  </a:lnTo>
                  <a:lnTo>
                    <a:pt x="1018" y="6"/>
                  </a:lnTo>
                  <a:lnTo>
                    <a:pt x="978" y="14"/>
                  </a:lnTo>
                  <a:lnTo>
                    <a:pt x="935" y="27"/>
                  </a:lnTo>
                  <a:lnTo>
                    <a:pt x="893" y="44"/>
                  </a:lnTo>
                  <a:lnTo>
                    <a:pt x="848" y="67"/>
                  </a:lnTo>
                  <a:lnTo>
                    <a:pt x="804" y="93"/>
                  </a:lnTo>
                  <a:lnTo>
                    <a:pt x="771" y="144"/>
                  </a:lnTo>
                  <a:lnTo>
                    <a:pt x="745" y="180"/>
                  </a:lnTo>
                  <a:lnTo>
                    <a:pt x="736" y="194"/>
                  </a:lnTo>
                  <a:lnTo>
                    <a:pt x="727" y="204"/>
                  </a:lnTo>
                  <a:lnTo>
                    <a:pt x="718" y="212"/>
                  </a:lnTo>
                  <a:lnTo>
                    <a:pt x="710" y="218"/>
                  </a:lnTo>
                  <a:lnTo>
                    <a:pt x="700" y="222"/>
                  </a:lnTo>
                  <a:lnTo>
                    <a:pt x="689" y="225"/>
                  </a:lnTo>
                  <a:lnTo>
                    <a:pt x="677" y="225"/>
                  </a:lnTo>
                  <a:lnTo>
                    <a:pt x="663" y="225"/>
                  </a:lnTo>
                  <a:lnTo>
                    <a:pt x="625" y="222"/>
                  </a:lnTo>
                  <a:lnTo>
                    <a:pt x="573" y="219"/>
                  </a:lnTo>
                  <a:lnTo>
                    <a:pt x="553" y="218"/>
                  </a:lnTo>
                  <a:lnTo>
                    <a:pt x="535" y="218"/>
                  </a:lnTo>
                  <a:lnTo>
                    <a:pt x="519" y="219"/>
                  </a:lnTo>
                  <a:lnTo>
                    <a:pt x="503" y="221"/>
                  </a:lnTo>
                  <a:lnTo>
                    <a:pt x="495" y="224"/>
                  </a:lnTo>
                  <a:lnTo>
                    <a:pt x="488" y="226"/>
                  </a:lnTo>
                  <a:lnTo>
                    <a:pt x="480" y="228"/>
                  </a:lnTo>
                  <a:lnTo>
                    <a:pt x="473" y="232"/>
                  </a:lnTo>
                  <a:lnTo>
                    <a:pt x="466" y="236"/>
                  </a:lnTo>
                  <a:lnTo>
                    <a:pt x="460" y="241"/>
                  </a:lnTo>
                  <a:lnTo>
                    <a:pt x="453" y="246"/>
                  </a:lnTo>
                  <a:lnTo>
                    <a:pt x="446" y="253"/>
                  </a:lnTo>
                  <a:lnTo>
                    <a:pt x="426" y="273"/>
                  </a:lnTo>
                  <a:lnTo>
                    <a:pt x="412" y="285"/>
                  </a:lnTo>
                  <a:lnTo>
                    <a:pt x="401" y="292"/>
                  </a:lnTo>
                  <a:lnTo>
                    <a:pt x="393" y="296"/>
                  </a:lnTo>
                  <a:lnTo>
                    <a:pt x="384" y="297"/>
                  </a:lnTo>
                  <a:lnTo>
                    <a:pt x="374" y="300"/>
                  </a:lnTo>
                  <a:lnTo>
                    <a:pt x="360" y="306"/>
                  </a:lnTo>
                  <a:lnTo>
                    <a:pt x="340" y="317"/>
                  </a:lnTo>
                  <a:lnTo>
                    <a:pt x="326" y="348"/>
                  </a:lnTo>
                  <a:lnTo>
                    <a:pt x="320" y="366"/>
                  </a:lnTo>
                  <a:lnTo>
                    <a:pt x="314" y="385"/>
                  </a:lnTo>
                  <a:lnTo>
                    <a:pt x="310" y="403"/>
                  </a:lnTo>
                  <a:lnTo>
                    <a:pt x="306" y="422"/>
                  </a:lnTo>
                  <a:lnTo>
                    <a:pt x="298" y="461"/>
                  </a:lnTo>
                  <a:lnTo>
                    <a:pt x="292" y="501"/>
                  </a:lnTo>
                  <a:lnTo>
                    <a:pt x="284" y="542"/>
                  </a:lnTo>
                  <a:lnTo>
                    <a:pt x="273" y="584"/>
                  </a:lnTo>
                  <a:lnTo>
                    <a:pt x="268" y="604"/>
                  </a:lnTo>
                  <a:lnTo>
                    <a:pt x="261" y="625"/>
                  </a:lnTo>
                  <a:lnTo>
                    <a:pt x="253" y="645"/>
                  </a:lnTo>
                  <a:lnTo>
                    <a:pt x="245" y="666"/>
                  </a:lnTo>
                  <a:lnTo>
                    <a:pt x="177" y="812"/>
                  </a:lnTo>
                  <a:lnTo>
                    <a:pt x="58" y="1010"/>
                  </a:lnTo>
                  <a:lnTo>
                    <a:pt x="5" y="1137"/>
                  </a:lnTo>
                  <a:lnTo>
                    <a:pt x="0" y="1154"/>
                  </a:lnTo>
                  <a:lnTo>
                    <a:pt x="1" y="1171"/>
                  </a:lnTo>
                  <a:lnTo>
                    <a:pt x="8" y="1191"/>
                  </a:lnTo>
                  <a:lnTo>
                    <a:pt x="21" y="1211"/>
                  </a:lnTo>
                  <a:lnTo>
                    <a:pt x="37" y="1233"/>
                  </a:lnTo>
                  <a:lnTo>
                    <a:pt x="58" y="1257"/>
                  </a:lnTo>
                  <a:lnTo>
                    <a:pt x="83" y="1281"/>
                  </a:lnTo>
                  <a:lnTo>
                    <a:pt x="112" y="1306"/>
                  </a:lnTo>
                  <a:lnTo>
                    <a:pt x="145" y="1333"/>
                  </a:lnTo>
                  <a:lnTo>
                    <a:pt x="181" y="1360"/>
                  </a:lnTo>
                  <a:lnTo>
                    <a:pt x="221" y="1388"/>
                  </a:lnTo>
                  <a:lnTo>
                    <a:pt x="262" y="1417"/>
                  </a:lnTo>
                  <a:lnTo>
                    <a:pt x="306" y="1447"/>
                  </a:lnTo>
                  <a:lnTo>
                    <a:pt x="352" y="1476"/>
                  </a:lnTo>
                  <a:lnTo>
                    <a:pt x="401" y="1506"/>
                  </a:lnTo>
                  <a:lnTo>
                    <a:pt x="450" y="1537"/>
                  </a:lnTo>
                  <a:lnTo>
                    <a:pt x="553" y="1599"/>
                  </a:lnTo>
                  <a:lnTo>
                    <a:pt x="660" y="1661"/>
                  </a:lnTo>
                  <a:lnTo>
                    <a:pt x="766" y="1722"/>
                  </a:lnTo>
                  <a:lnTo>
                    <a:pt x="871" y="1783"/>
                  </a:lnTo>
                  <a:lnTo>
                    <a:pt x="972" y="1841"/>
                  </a:lnTo>
                  <a:lnTo>
                    <a:pt x="1067" y="1897"/>
                  </a:lnTo>
                  <a:lnTo>
                    <a:pt x="1153" y="1948"/>
                  </a:lnTo>
                  <a:lnTo>
                    <a:pt x="1227" y="1996"/>
                  </a:lnTo>
                  <a:lnTo>
                    <a:pt x="1231" y="2047"/>
                  </a:lnTo>
                  <a:lnTo>
                    <a:pt x="1237" y="2095"/>
                  </a:lnTo>
                  <a:lnTo>
                    <a:pt x="1245" y="2143"/>
                  </a:lnTo>
                  <a:lnTo>
                    <a:pt x="1254" y="2189"/>
                  </a:lnTo>
                  <a:lnTo>
                    <a:pt x="1265" y="2236"/>
                  </a:lnTo>
                  <a:lnTo>
                    <a:pt x="1275" y="2281"/>
                  </a:lnTo>
                  <a:lnTo>
                    <a:pt x="1284" y="2324"/>
                  </a:lnTo>
                  <a:lnTo>
                    <a:pt x="1293" y="2367"/>
                  </a:lnTo>
                  <a:lnTo>
                    <a:pt x="1298" y="2388"/>
                  </a:lnTo>
                  <a:lnTo>
                    <a:pt x="1301" y="2412"/>
                  </a:lnTo>
                  <a:lnTo>
                    <a:pt x="1305" y="2437"/>
                  </a:lnTo>
                  <a:lnTo>
                    <a:pt x="1307" y="2465"/>
                  </a:lnTo>
                  <a:lnTo>
                    <a:pt x="1311" y="2524"/>
                  </a:lnTo>
                  <a:lnTo>
                    <a:pt x="1314" y="2588"/>
                  </a:lnTo>
                  <a:lnTo>
                    <a:pt x="1316" y="2652"/>
                  </a:lnTo>
                  <a:lnTo>
                    <a:pt x="1317" y="2715"/>
                  </a:lnTo>
                  <a:lnTo>
                    <a:pt x="1317" y="2773"/>
                  </a:lnTo>
                  <a:lnTo>
                    <a:pt x="1317" y="2826"/>
                  </a:lnTo>
                  <a:lnTo>
                    <a:pt x="1317" y="2884"/>
                  </a:lnTo>
                  <a:lnTo>
                    <a:pt x="1323" y="2926"/>
                  </a:lnTo>
                  <a:lnTo>
                    <a:pt x="1327" y="2966"/>
                  </a:lnTo>
                  <a:lnTo>
                    <a:pt x="1331" y="3007"/>
                  </a:lnTo>
                  <a:lnTo>
                    <a:pt x="1333" y="3047"/>
                  </a:lnTo>
                  <a:lnTo>
                    <a:pt x="1334" y="3088"/>
                  </a:lnTo>
                  <a:lnTo>
                    <a:pt x="1334" y="3128"/>
                  </a:lnTo>
                  <a:lnTo>
                    <a:pt x="1334" y="3169"/>
                  </a:lnTo>
                  <a:lnTo>
                    <a:pt x="1333" y="3209"/>
                  </a:lnTo>
                  <a:lnTo>
                    <a:pt x="1331" y="3249"/>
                  </a:lnTo>
                  <a:lnTo>
                    <a:pt x="1329" y="3290"/>
                  </a:lnTo>
                  <a:lnTo>
                    <a:pt x="1325" y="3330"/>
                  </a:lnTo>
                  <a:lnTo>
                    <a:pt x="1322" y="3371"/>
                  </a:lnTo>
                  <a:lnTo>
                    <a:pt x="1313" y="3454"/>
                  </a:lnTo>
                  <a:lnTo>
                    <a:pt x="1302" y="3536"/>
                  </a:lnTo>
                  <a:lnTo>
                    <a:pt x="1291" y="3620"/>
                  </a:lnTo>
                  <a:lnTo>
                    <a:pt x="1279" y="3706"/>
                  </a:lnTo>
                  <a:lnTo>
                    <a:pt x="1267" y="3794"/>
                  </a:lnTo>
                  <a:lnTo>
                    <a:pt x="1255" y="3883"/>
                  </a:lnTo>
                  <a:lnTo>
                    <a:pt x="1245" y="3975"/>
                  </a:lnTo>
                  <a:lnTo>
                    <a:pt x="1236" y="4070"/>
                  </a:lnTo>
                  <a:lnTo>
                    <a:pt x="1231" y="4118"/>
                  </a:lnTo>
                  <a:lnTo>
                    <a:pt x="1229" y="4167"/>
                  </a:lnTo>
                  <a:lnTo>
                    <a:pt x="1226" y="4216"/>
                  </a:lnTo>
                  <a:lnTo>
                    <a:pt x="1223" y="4267"/>
                  </a:lnTo>
                  <a:lnTo>
                    <a:pt x="1685" y="4351"/>
                  </a:lnTo>
                  <a:lnTo>
                    <a:pt x="1676" y="4241"/>
                  </a:lnTo>
                  <a:lnTo>
                    <a:pt x="1677" y="4256"/>
                  </a:lnTo>
                  <a:lnTo>
                    <a:pt x="1681" y="4295"/>
                  </a:lnTo>
                  <a:lnTo>
                    <a:pt x="1686" y="4352"/>
                  </a:lnTo>
                  <a:lnTo>
                    <a:pt x="1693" y="4420"/>
                  </a:lnTo>
                  <a:lnTo>
                    <a:pt x="1701" y="4496"/>
                  </a:lnTo>
                  <a:lnTo>
                    <a:pt x="1709" y="4572"/>
                  </a:lnTo>
                  <a:lnTo>
                    <a:pt x="1718" y="4642"/>
                  </a:lnTo>
                  <a:lnTo>
                    <a:pt x="1726" y="4700"/>
                  </a:lnTo>
                  <a:lnTo>
                    <a:pt x="1733" y="4751"/>
                  </a:lnTo>
                  <a:lnTo>
                    <a:pt x="1738" y="4802"/>
                  </a:lnTo>
                  <a:lnTo>
                    <a:pt x="1743" y="4852"/>
                  </a:lnTo>
                  <a:lnTo>
                    <a:pt x="1746" y="4904"/>
                  </a:lnTo>
                  <a:lnTo>
                    <a:pt x="1749" y="4955"/>
                  </a:lnTo>
                  <a:lnTo>
                    <a:pt x="1754" y="5006"/>
                  </a:lnTo>
                  <a:lnTo>
                    <a:pt x="1760" y="5057"/>
                  </a:lnTo>
                  <a:lnTo>
                    <a:pt x="1768" y="5106"/>
                  </a:lnTo>
                  <a:lnTo>
                    <a:pt x="1773" y="5145"/>
                  </a:lnTo>
                  <a:lnTo>
                    <a:pt x="1780" y="5189"/>
                  </a:lnTo>
                  <a:lnTo>
                    <a:pt x="1786" y="5237"/>
                  </a:lnTo>
                  <a:lnTo>
                    <a:pt x="1793" y="5287"/>
                  </a:lnTo>
                  <a:lnTo>
                    <a:pt x="1799" y="5341"/>
                  </a:lnTo>
                  <a:lnTo>
                    <a:pt x="1804" y="5395"/>
                  </a:lnTo>
                  <a:lnTo>
                    <a:pt x="1809" y="5453"/>
                  </a:lnTo>
                  <a:lnTo>
                    <a:pt x="1815" y="5510"/>
                  </a:lnTo>
                  <a:lnTo>
                    <a:pt x="1819" y="5568"/>
                  </a:lnTo>
                  <a:lnTo>
                    <a:pt x="1824" y="5625"/>
                  </a:lnTo>
                  <a:lnTo>
                    <a:pt x="1827" y="5681"/>
                  </a:lnTo>
                  <a:lnTo>
                    <a:pt x="1829" y="5735"/>
                  </a:lnTo>
                  <a:lnTo>
                    <a:pt x="1833" y="5787"/>
                  </a:lnTo>
                  <a:lnTo>
                    <a:pt x="1834" y="5835"/>
                  </a:lnTo>
                  <a:lnTo>
                    <a:pt x="1835" y="5881"/>
                  </a:lnTo>
                  <a:lnTo>
                    <a:pt x="1835" y="5921"/>
                  </a:lnTo>
                  <a:lnTo>
                    <a:pt x="1836" y="5974"/>
                  </a:lnTo>
                  <a:lnTo>
                    <a:pt x="1837" y="6025"/>
                  </a:lnTo>
                  <a:lnTo>
                    <a:pt x="1841" y="6077"/>
                  </a:lnTo>
                  <a:lnTo>
                    <a:pt x="1844" y="6128"/>
                  </a:lnTo>
                  <a:lnTo>
                    <a:pt x="1849" y="6179"/>
                  </a:lnTo>
                  <a:lnTo>
                    <a:pt x="1855" y="6230"/>
                  </a:lnTo>
                  <a:lnTo>
                    <a:pt x="1860" y="6280"/>
                  </a:lnTo>
                  <a:lnTo>
                    <a:pt x="1867" y="6330"/>
                  </a:lnTo>
                  <a:lnTo>
                    <a:pt x="1881" y="6430"/>
                  </a:lnTo>
                  <a:lnTo>
                    <a:pt x="1895" y="6527"/>
                  </a:lnTo>
                  <a:lnTo>
                    <a:pt x="1908" y="6624"/>
                  </a:lnTo>
                  <a:lnTo>
                    <a:pt x="1921" y="6719"/>
                  </a:lnTo>
                  <a:lnTo>
                    <a:pt x="1925" y="6762"/>
                  </a:lnTo>
                  <a:lnTo>
                    <a:pt x="1931" y="6811"/>
                  </a:lnTo>
                  <a:lnTo>
                    <a:pt x="1938" y="6864"/>
                  </a:lnTo>
                  <a:lnTo>
                    <a:pt x="1946" y="6918"/>
                  </a:lnTo>
                  <a:lnTo>
                    <a:pt x="1954" y="6970"/>
                  </a:lnTo>
                  <a:lnTo>
                    <a:pt x="1963" y="7020"/>
                  </a:lnTo>
                  <a:lnTo>
                    <a:pt x="1969" y="7042"/>
                  </a:lnTo>
                  <a:lnTo>
                    <a:pt x="1973" y="7064"/>
                  </a:lnTo>
                  <a:lnTo>
                    <a:pt x="1979" y="7084"/>
                  </a:lnTo>
                  <a:lnTo>
                    <a:pt x="1986" y="7101"/>
                  </a:lnTo>
                  <a:lnTo>
                    <a:pt x="1995" y="7128"/>
                  </a:lnTo>
                  <a:lnTo>
                    <a:pt x="2009" y="7168"/>
                  </a:lnTo>
                  <a:lnTo>
                    <a:pt x="2025" y="7216"/>
                  </a:lnTo>
                  <a:lnTo>
                    <a:pt x="2041" y="7269"/>
                  </a:lnTo>
                  <a:lnTo>
                    <a:pt x="2056" y="7321"/>
                  </a:lnTo>
                  <a:lnTo>
                    <a:pt x="2068" y="7370"/>
                  </a:lnTo>
                  <a:lnTo>
                    <a:pt x="2073" y="7392"/>
                  </a:lnTo>
                  <a:lnTo>
                    <a:pt x="2076" y="7413"/>
                  </a:lnTo>
                  <a:lnTo>
                    <a:pt x="2080" y="7429"/>
                  </a:lnTo>
                  <a:lnTo>
                    <a:pt x="2080" y="7442"/>
                  </a:lnTo>
                  <a:lnTo>
                    <a:pt x="2068" y="7466"/>
                  </a:lnTo>
                  <a:lnTo>
                    <a:pt x="2041" y="7517"/>
                  </a:lnTo>
                  <a:lnTo>
                    <a:pt x="2011" y="7570"/>
                  </a:lnTo>
                  <a:lnTo>
                    <a:pt x="1995" y="7602"/>
                  </a:lnTo>
                  <a:lnTo>
                    <a:pt x="1992" y="7614"/>
                  </a:lnTo>
                  <a:lnTo>
                    <a:pt x="1986" y="7637"/>
                  </a:lnTo>
                  <a:lnTo>
                    <a:pt x="1979" y="7669"/>
                  </a:lnTo>
                  <a:lnTo>
                    <a:pt x="1971" y="7703"/>
                  </a:lnTo>
                  <a:lnTo>
                    <a:pt x="1964" y="7738"/>
                  </a:lnTo>
                  <a:lnTo>
                    <a:pt x="1959" y="7769"/>
                  </a:lnTo>
                  <a:lnTo>
                    <a:pt x="1954" y="7793"/>
                  </a:lnTo>
                  <a:lnTo>
                    <a:pt x="1953" y="7805"/>
                  </a:lnTo>
                  <a:lnTo>
                    <a:pt x="1953" y="7815"/>
                  </a:lnTo>
                  <a:lnTo>
                    <a:pt x="1953" y="7840"/>
                  </a:lnTo>
                  <a:lnTo>
                    <a:pt x="1956" y="7862"/>
                  </a:lnTo>
                  <a:lnTo>
                    <a:pt x="1959" y="7872"/>
                  </a:lnTo>
                  <a:lnTo>
                    <a:pt x="1961" y="7880"/>
                  </a:lnTo>
                  <a:lnTo>
                    <a:pt x="1963" y="7888"/>
                  </a:lnTo>
                  <a:lnTo>
                    <a:pt x="1967" y="7895"/>
                  </a:lnTo>
                  <a:lnTo>
                    <a:pt x="1970" y="7901"/>
                  </a:lnTo>
                  <a:lnTo>
                    <a:pt x="1973" y="7906"/>
                  </a:lnTo>
                  <a:lnTo>
                    <a:pt x="1977" y="7911"/>
                  </a:lnTo>
                  <a:lnTo>
                    <a:pt x="1981" y="7916"/>
                  </a:lnTo>
                  <a:lnTo>
                    <a:pt x="1991" y="7922"/>
                  </a:lnTo>
                  <a:lnTo>
                    <a:pt x="2001" y="7927"/>
                  </a:lnTo>
                  <a:lnTo>
                    <a:pt x="2011" y="7930"/>
                  </a:lnTo>
                  <a:lnTo>
                    <a:pt x="2023" y="7934"/>
                  </a:lnTo>
                  <a:lnTo>
                    <a:pt x="2034" y="7936"/>
                  </a:lnTo>
                  <a:lnTo>
                    <a:pt x="2045" y="7938"/>
                  </a:lnTo>
                  <a:lnTo>
                    <a:pt x="2058" y="7941"/>
                  </a:lnTo>
                  <a:lnTo>
                    <a:pt x="2070" y="7943"/>
                  </a:lnTo>
                  <a:lnTo>
                    <a:pt x="2080" y="7948"/>
                  </a:lnTo>
                  <a:lnTo>
                    <a:pt x="2091" y="7953"/>
                  </a:lnTo>
                  <a:lnTo>
                    <a:pt x="2304" y="7953"/>
                  </a:lnTo>
                  <a:lnTo>
                    <a:pt x="2353" y="7924"/>
                  </a:lnTo>
                  <a:lnTo>
                    <a:pt x="2390" y="7904"/>
                  </a:lnTo>
                  <a:lnTo>
                    <a:pt x="2403" y="7896"/>
                  </a:lnTo>
                  <a:lnTo>
                    <a:pt x="2415" y="7889"/>
                  </a:lnTo>
                  <a:lnTo>
                    <a:pt x="2424" y="7882"/>
                  </a:lnTo>
                  <a:lnTo>
                    <a:pt x="2430" y="7874"/>
                  </a:lnTo>
                  <a:lnTo>
                    <a:pt x="2435" y="7865"/>
                  </a:lnTo>
                  <a:lnTo>
                    <a:pt x="2439" y="7853"/>
                  </a:lnTo>
                  <a:lnTo>
                    <a:pt x="2441" y="7838"/>
                  </a:lnTo>
                  <a:lnTo>
                    <a:pt x="2442" y="7820"/>
                  </a:lnTo>
                  <a:lnTo>
                    <a:pt x="2442" y="7770"/>
                  </a:lnTo>
                  <a:lnTo>
                    <a:pt x="2442" y="7697"/>
                  </a:lnTo>
                  <a:lnTo>
                    <a:pt x="2442" y="7686"/>
                  </a:lnTo>
                  <a:lnTo>
                    <a:pt x="2445" y="7676"/>
                  </a:lnTo>
                  <a:lnTo>
                    <a:pt x="2448" y="7665"/>
                  </a:lnTo>
                  <a:lnTo>
                    <a:pt x="2453" y="7655"/>
                  </a:lnTo>
                  <a:lnTo>
                    <a:pt x="2464" y="7637"/>
                  </a:lnTo>
                  <a:lnTo>
                    <a:pt x="2477" y="7618"/>
                  </a:lnTo>
                  <a:lnTo>
                    <a:pt x="2489" y="7600"/>
                  </a:lnTo>
                  <a:lnTo>
                    <a:pt x="2501" y="7581"/>
                  </a:lnTo>
                  <a:lnTo>
                    <a:pt x="2504" y="7572"/>
                  </a:lnTo>
                  <a:lnTo>
                    <a:pt x="2507" y="7560"/>
                  </a:lnTo>
                  <a:lnTo>
                    <a:pt x="2509" y="7550"/>
                  </a:lnTo>
                  <a:lnTo>
                    <a:pt x="2509" y="7538"/>
                  </a:lnTo>
                  <a:lnTo>
                    <a:pt x="2495" y="7422"/>
                  </a:lnTo>
                  <a:lnTo>
                    <a:pt x="2507" y="7400"/>
                  </a:lnTo>
                  <a:lnTo>
                    <a:pt x="2520" y="7378"/>
                  </a:lnTo>
                  <a:lnTo>
                    <a:pt x="2530" y="7354"/>
                  </a:lnTo>
                  <a:lnTo>
                    <a:pt x="2541" y="7328"/>
                  </a:lnTo>
                  <a:lnTo>
                    <a:pt x="2547" y="7301"/>
                  </a:lnTo>
                  <a:lnTo>
                    <a:pt x="2554" y="7272"/>
                  </a:lnTo>
                  <a:lnTo>
                    <a:pt x="2557" y="7256"/>
                  </a:lnTo>
                  <a:lnTo>
                    <a:pt x="2558" y="7241"/>
                  </a:lnTo>
                  <a:lnTo>
                    <a:pt x="2559" y="7225"/>
                  </a:lnTo>
                  <a:lnTo>
                    <a:pt x="2559" y="7208"/>
                  </a:lnTo>
                  <a:lnTo>
                    <a:pt x="2559" y="7134"/>
                  </a:lnTo>
                  <a:lnTo>
                    <a:pt x="2558" y="7116"/>
                  </a:lnTo>
                  <a:lnTo>
                    <a:pt x="2554" y="7096"/>
                  </a:lnTo>
                  <a:lnTo>
                    <a:pt x="2549" y="7077"/>
                  </a:lnTo>
                  <a:lnTo>
                    <a:pt x="2541" y="7056"/>
                  </a:lnTo>
                  <a:lnTo>
                    <a:pt x="2522" y="7015"/>
                  </a:lnTo>
                  <a:lnTo>
                    <a:pt x="2503" y="6973"/>
                  </a:lnTo>
                  <a:lnTo>
                    <a:pt x="2493" y="6952"/>
                  </a:lnTo>
                  <a:lnTo>
                    <a:pt x="2483" y="6930"/>
                  </a:lnTo>
                  <a:lnTo>
                    <a:pt x="2474" y="6910"/>
                  </a:lnTo>
                  <a:lnTo>
                    <a:pt x="2467" y="6890"/>
                  </a:lnTo>
                  <a:lnTo>
                    <a:pt x="2462" y="6871"/>
                  </a:lnTo>
                  <a:lnTo>
                    <a:pt x="2458" y="6851"/>
                  </a:lnTo>
                  <a:lnTo>
                    <a:pt x="2457" y="6842"/>
                  </a:lnTo>
                  <a:lnTo>
                    <a:pt x="2457" y="6833"/>
                  </a:lnTo>
                  <a:lnTo>
                    <a:pt x="2457" y="6824"/>
                  </a:lnTo>
                  <a:lnTo>
                    <a:pt x="2458" y="6816"/>
                  </a:lnTo>
                  <a:lnTo>
                    <a:pt x="2485" y="6538"/>
                  </a:lnTo>
                  <a:lnTo>
                    <a:pt x="2485" y="6517"/>
                  </a:lnTo>
                  <a:lnTo>
                    <a:pt x="2485" y="6507"/>
                  </a:lnTo>
                  <a:lnTo>
                    <a:pt x="2483" y="6498"/>
                  </a:lnTo>
                  <a:lnTo>
                    <a:pt x="2481" y="6491"/>
                  </a:lnTo>
                  <a:lnTo>
                    <a:pt x="2480" y="6485"/>
                  </a:lnTo>
                  <a:lnTo>
                    <a:pt x="2474" y="6474"/>
                  </a:lnTo>
                  <a:lnTo>
                    <a:pt x="2469" y="6466"/>
                  </a:lnTo>
                  <a:lnTo>
                    <a:pt x="2463" y="6459"/>
                  </a:lnTo>
                  <a:lnTo>
                    <a:pt x="2457" y="6451"/>
                  </a:lnTo>
                  <a:lnTo>
                    <a:pt x="2456" y="6448"/>
                  </a:lnTo>
                  <a:lnTo>
                    <a:pt x="2454" y="6443"/>
                  </a:lnTo>
                  <a:lnTo>
                    <a:pt x="2453" y="6438"/>
                  </a:lnTo>
                  <a:lnTo>
                    <a:pt x="2453" y="6432"/>
                  </a:lnTo>
                  <a:lnTo>
                    <a:pt x="2453" y="6410"/>
                  </a:lnTo>
                  <a:lnTo>
                    <a:pt x="2454" y="6369"/>
                  </a:lnTo>
                  <a:lnTo>
                    <a:pt x="2457" y="6328"/>
                  </a:lnTo>
                  <a:lnTo>
                    <a:pt x="2463" y="6289"/>
                  </a:lnTo>
                  <a:lnTo>
                    <a:pt x="2469" y="6251"/>
                  </a:lnTo>
                  <a:lnTo>
                    <a:pt x="2478" y="6214"/>
                  </a:lnTo>
                  <a:lnTo>
                    <a:pt x="2486" y="6178"/>
                  </a:lnTo>
                  <a:lnTo>
                    <a:pt x="2496" y="6144"/>
                  </a:lnTo>
                  <a:lnTo>
                    <a:pt x="2505" y="6111"/>
                  </a:lnTo>
                  <a:lnTo>
                    <a:pt x="2526" y="6047"/>
                  </a:lnTo>
                  <a:lnTo>
                    <a:pt x="2542" y="5986"/>
                  </a:lnTo>
                  <a:lnTo>
                    <a:pt x="2549" y="5959"/>
                  </a:lnTo>
                  <a:lnTo>
                    <a:pt x="2554" y="5931"/>
                  </a:lnTo>
                  <a:lnTo>
                    <a:pt x="2558" y="5904"/>
                  </a:lnTo>
                  <a:lnTo>
                    <a:pt x="2559" y="5879"/>
                  </a:lnTo>
                  <a:lnTo>
                    <a:pt x="2558" y="5817"/>
                  </a:lnTo>
                  <a:lnTo>
                    <a:pt x="2554" y="5738"/>
                  </a:lnTo>
                  <a:lnTo>
                    <a:pt x="2551" y="5647"/>
                  </a:lnTo>
                  <a:lnTo>
                    <a:pt x="2546" y="5552"/>
                  </a:lnTo>
                  <a:lnTo>
                    <a:pt x="2544" y="5459"/>
                  </a:lnTo>
                  <a:lnTo>
                    <a:pt x="2542" y="5377"/>
                  </a:lnTo>
                  <a:lnTo>
                    <a:pt x="2543" y="5343"/>
                  </a:lnTo>
                  <a:lnTo>
                    <a:pt x="2544" y="5313"/>
                  </a:lnTo>
                  <a:lnTo>
                    <a:pt x="2545" y="5289"/>
                  </a:lnTo>
                  <a:lnTo>
                    <a:pt x="2549" y="5273"/>
                  </a:lnTo>
                  <a:lnTo>
                    <a:pt x="2553" y="5253"/>
                  </a:lnTo>
                  <a:lnTo>
                    <a:pt x="2558" y="5226"/>
                  </a:lnTo>
                  <a:lnTo>
                    <a:pt x="2561" y="5194"/>
                  </a:lnTo>
                  <a:lnTo>
                    <a:pt x="2566" y="5159"/>
                  </a:lnTo>
                  <a:lnTo>
                    <a:pt x="2574" y="5078"/>
                  </a:lnTo>
                  <a:lnTo>
                    <a:pt x="2581" y="4990"/>
                  </a:lnTo>
                  <a:lnTo>
                    <a:pt x="2586" y="4901"/>
                  </a:lnTo>
                  <a:lnTo>
                    <a:pt x="2592" y="4816"/>
                  </a:lnTo>
                  <a:lnTo>
                    <a:pt x="2598" y="4743"/>
                  </a:lnTo>
                  <a:lnTo>
                    <a:pt x="2601" y="4688"/>
                  </a:lnTo>
                  <a:lnTo>
                    <a:pt x="2606" y="4696"/>
                  </a:lnTo>
                  <a:lnTo>
                    <a:pt x="2610" y="4706"/>
                  </a:lnTo>
                  <a:lnTo>
                    <a:pt x="2615" y="4720"/>
                  </a:lnTo>
                  <a:lnTo>
                    <a:pt x="2619" y="4736"/>
                  </a:lnTo>
                  <a:lnTo>
                    <a:pt x="2627" y="4775"/>
                  </a:lnTo>
                  <a:lnTo>
                    <a:pt x="2637" y="4820"/>
                  </a:lnTo>
                  <a:lnTo>
                    <a:pt x="2645" y="4874"/>
                  </a:lnTo>
                  <a:lnTo>
                    <a:pt x="2653" y="4933"/>
                  </a:lnTo>
                  <a:lnTo>
                    <a:pt x="2661" y="4994"/>
                  </a:lnTo>
                  <a:lnTo>
                    <a:pt x="2667" y="5059"/>
                  </a:lnTo>
                  <a:lnTo>
                    <a:pt x="2673" y="5125"/>
                  </a:lnTo>
                  <a:lnTo>
                    <a:pt x="2680" y="5190"/>
                  </a:lnTo>
                  <a:lnTo>
                    <a:pt x="2685" y="5253"/>
                  </a:lnTo>
                  <a:lnTo>
                    <a:pt x="2689" y="5313"/>
                  </a:lnTo>
                  <a:lnTo>
                    <a:pt x="2693" y="5369"/>
                  </a:lnTo>
                  <a:lnTo>
                    <a:pt x="2695" y="5419"/>
                  </a:lnTo>
                  <a:lnTo>
                    <a:pt x="2697" y="5462"/>
                  </a:lnTo>
                  <a:lnTo>
                    <a:pt x="2697" y="5496"/>
                  </a:lnTo>
                  <a:lnTo>
                    <a:pt x="2698" y="5555"/>
                  </a:lnTo>
                  <a:lnTo>
                    <a:pt x="2700" y="5611"/>
                  </a:lnTo>
                  <a:lnTo>
                    <a:pt x="2703" y="5664"/>
                  </a:lnTo>
                  <a:lnTo>
                    <a:pt x="2706" y="5714"/>
                  </a:lnTo>
                  <a:lnTo>
                    <a:pt x="2712" y="5763"/>
                  </a:lnTo>
                  <a:lnTo>
                    <a:pt x="2719" y="5813"/>
                  </a:lnTo>
                  <a:lnTo>
                    <a:pt x="2727" y="5863"/>
                  </a:lnTo>
                  <a:lnTo>
                    <a:pt x="2736" y="5915"/>
                  </a:lnTo>
                  <a:lnTo>
                    <a:pt x="2741" y="5950"/>
                  </a:lnTo>
                  <a:lnTo>
                    <a:pt x="2745" y="5982"/>
                  </a:lnTo>
                  <a:lnTo>
                    <a:pt x="2746" y="6009"/>
                  </a:lnTo>
                  <a:lnTo>
                    <a:pt x="2748" y="6035"/>
                  </a:lnTo>
                  <a:lnTo>
                    <a:pt x="2749" y="6080"/>
                  </a:lnTo>
                  <a:lnTo>
                    <a:pt x="2749" y="6120"/>
                  </a:lnTo>
                  <a:lnTo>
                    <a:pt x="2751" y="6138"/>
                  </a:lnTo>
                  <a:lnTo>
                    <a:pt x="2753" y="6158"/>
                  </a:lnTo>
                  <a:lnTo>
                    <a:pt x="2757" y="6177"/>
                  </a:lnTo>
                  <a:lnTo>
                    <a:pt x="2764" y="6197"/>
                  </a:lnTo>
                  <a:lnTo>
                    <a:pt x="2772" y="6218"/>
                  </a:lnTo>
                  <a:lnTo>
                    <a:pt x="2783" y="6241"/>
                  </a:lnTo>
                  <a:lnTo>
                    <a:pt x="2797" y="6266"/>
                  </a:lnTo>
                  <a:lnTo>
                    <a:pt x="2814" y="6294"/>
                  </a:lnTo>
                  <a:lnTo>
                    <a:pt x="2814" y="6319"/>
                  </a:lnTo>
                  <a:lnTo>
                    <a:pt x="2814" y="6344"/>
                  </a:lnTo>
                  <a:lnTo>
                    <a:pt x="2814" y="6369"/>
                  </a:lnTo>
                  <a:lnTo>
                    <a:pt x="2814" y="6394"/>
                  </a:lnTo>
                  <a:lnTo>
                    <a:pt x="2814" y="6418"/>
                  </a:lnTo>
                  <a:lnTo>
                    <a:pt x="2815" y="6442"/>
                  </a:lnTo>
                  <a:lnTo>
                    <a:pt x="2817" y="6466"/>
                  </a:lnTo>
                  <a:lnTo>
                    <a:pt x="2821" y="6490"/>
                  </a:lnTo>
                  <a:lnTo>
                    <a:pt x="2822" y="6499"/>
                  </a:lnTo>
                  <a:lnTo>
                    <a:pt x="2823" y="6510"/>
                  </a:lnTo>
                  <a:lnTo>
                    <a:pt x="2822" y="6519"/>
                  </a:lnTo>
                  <a:lnTo>
                    <a:pt x="2821" y="6528"/>
                  </a:lnTo>
                  <a:lnTo>
                    <a:pt x="2816" y="6546"/>
                  </a:lnTo>
                  <a:lnTo>
                    <a:pt x="2810" y="6566"/>
                  </a:lnTo>
                  <a:lnTo>
                    <a:pt x="2805" y="6587"/>
                  </a:lnTo>
                  <a:lnTo>
                    <a:pt x="2799" y="6610"/>
                  </a:lnTo>
                  <a:lnTo>
                    <a:pt x="2796" y="6623"/>
                  </a:lnTo>
                  <a:lnTo>
                    <a:pt x="2794" y="6637"/>
                  </a:lnTo>
                  <a:lnTo>
                    <a:pt x="2793" y="6650"/>
                  </a:lnTo>
                  <a:lnTo>
                    <a:pt x="2793" y="6666"/>
                  </a:lnTo>
                  <a:lnTo>
                    <a:pt x="2792" y="6695"/>
                  </a:lnTo>
                  <a:lnTo>
                    <a:pt x="2791" y="6723"/>
                  </a:lnTo>
                  <a:lnTo>
                    <a:pt x="2790" y="6750"/>
                  </a:lnTo>
                  <a:lnTo>
                    <a:pt x="2788" y="6776"/>
                  </a:lnTo>
                  <a:lnTo>
                    <a:pt x="2783" y="6824"/>
                  </a:lnTo>
                  <a:lnTo>
                    <a:pt x="2777" y="6870"/>
                  </a:lnTo>
                  <a:lnTo>
                    <a:pt x="2772" y="6914"/>
                  </a:lnTo>
                  <a:lnTo>
                    <a:pt x="2766" y="6958"/>
                  </a:lnTo>
                  <a:lnTo>
                    <a:pt x="2764" y="6980"/>
                  </a:lnTo>
                  <a:lnTo>
                    <a:pt x="2762" y="7002"/>
                  </a:lnTo>
                  <a:lnTo>
                    <a:pt x="2761" y="7025"/>
                  </a:lnTo>
                  <a:lnTo>
                    <a:pt x="2761" y="7049"/>
                  </a:lnTo>
                  <a:lnTo>
                    <a:pt x="2760" y="7156"/>
                  </a:lnTo>
                  <a:lnTo>
                    <a:pt x="2806" y="7462"/>
                  </a:lnTo>
                  <a:lnTo>
                    <a:pt x="2793" y="7464"/>
                  </a:lnTo>
                  <a:lnTo>
                    <a:pt x="2793" y="7517"/>
                  </a:lnTo>
                  <a:lnTo>
                    <a:pt x="2794" y="7528"/>
                  </a:lnTo>
                  <a:lnTo>
                    <a:pt x="2797" y="7540"/>
                  </a:lnTo>
                  <a:lnTo>
                    <a:pt x="2802" y="7551"/>
                  </a:lnTo>
                  <a:lnTo>
                    <a:pt x="2808" y="7562"/>
                  </a:lnTo>
                  <a:lnTo>
                    <a:pt x="2816" y="7573"/>
                  </a:lnTo>
                  <a:lnTo>
                    <a:pt x="2825" y="7584"/>
                  </a:lnTo>
                  <a:lnTo>
                    <a:pt x="2836" y="7594"/>
                  </a:lnTo>
                  <a:lnTo>
                    <a:pt x="2847" y="7604"/>
                  </a:lnTo>
                  <a:lnTo>
                    <a:pt x="2858" y="7612"/>
                  </a:lnTo>
                  <a:lnTo>
                    <a:pt x="2871" y="7620"/>
                  </a:lnTo>
                  <a:lnTo>
                    <a:pt x="2882" y="7628"/>
                  </a:lnTo>
                  <a:lnTo>
                    <a:pt x="2895" y="7633"/>
                  </a:lnTo>
                  <a:lnTo>
                    <a:pt x="2908" y="7638"/>
                  </a:lnTo>
                  <a:lnTo>
                    <a:pt x="2920" y="7641"/>
                  </a:lnTo>
                  <a:lnTo>
                    <a:pt x="2932" y="7644"/>
                  </a:lnTo>
                  <a:lnTo>
                    <a:pt x="2942" y="7645"/>
                  </a:lnTo>
                  <a:lnTo>
                    <a:pt x="3006" y="7645"/>
                  </a:lnTo>
                  <a:lnTo>
                    <a:pt x="3009" y="7662"/>
                  </a:lnTo>
                  <a:lnTo>
                    <a:pt x="3012" y="7678"/>
                  </a:lnTo>
                  <a:lnTo>
                    <a:pt x="3014" y="7693"/>
                  </a:lnTo>
                  <a:lnTo>
                    <a:pt x="3014" y="7706"/>
                  </a:lnTo>
                  <a:lnTo>
                    <a:pt x="3015" y="7730"/>
                  </a:lnTo>
                  <a:lnTo>
                    <a:pt x="3017" y="7752"/>
                  </a:lnTo>
                  <a:lnTo>
                    <a:pt x="3019" y="7761"/>
                  </a:lnTo>
                  <a:lnTo>
                    <a:pt x="3021" y="7770"/>
                  </a:lnTo>
                  <a:lnTo>
                    <a:pt x="3024" y="7780"/>
                  </a:lnTo>
                  <a:lnTo>
                    <a:pt x="3030" y="7789"/>
                  </a:lnTo>
                  <a:lnTo>
                    <a:pt x="3037" y="7798"/>
                  </a:lnTo>
                  <a:lnTo>
                    <a:pt x="3045" y="7807"/>
                  </a:lnTo>
                  <a:lnTo>
                    <a:pt x="3056" y="7816"/>
                  </a:lnTo>
                  <a:lnTo>
                    <a:pt x="3069" y="7825"/>
                  </a:lnTo>
                  <a:lnTo>
                    <a:pt x="3088" y="7838"/>
                  </a:lnTo>
                  <a:lnTo>
                    <a:pt x="3108" y="7849"/>
                  </a:lnTo>
                  <a:lnTo>
                    <a:pt x="3129" y="7860"/>
                  </a:lnTo>
                  <a:lnTo>
                    <a:pt x="3153" y="7870"/>
                  </a:lnTo>
                  <a:lnTo>
                    <a:pt x="3177" y="7878"/>
                  </a:lnTo>
                  <a:lnTo>
                    <a:pt x="3204" y="7884"/>
                  </a:lnTo>
                  <a:lnTo>
                    <a:pt x="3217" y="7886"/>
                  </a:lnTo>
                  <a:lnTo>
                    <a:pt x="3232" y="7888"/>
                  </a:lnTo>
                  <a:lnTo>
                    <a:pt x="3246" y="7889"/>
                  </a:lnTo>
                  <a:lnTo>
                    <a:pt x="3261" y="7889"/>
                  </a:lnTo>
                  <a:lnTo>
                    <a:pt x="3297" y="7889"/>
                  </a:lnTo>
                  <a:lnTo>
                    <a:pt x="3342" y="7887"/>
                  </a:lnTo>
                  <a:lnTo>
                    <a:pt x="3366" y="7886"/>
                  </a:lnTo>
                  <a:lnTo>
                    <a:pt x="3391" y="7884"/>
                  </a:lnTo>
                  <a:lnTo>
                    <a:pt x="3416" y="7881"/>
                  </a:lnTo>
                  <a:lnTo>
                    <a:pt x="3440" y="7878"/>
                  </a:lnTo>
                  <a:lnTo>
                    <a:pt x="3464" y="7874"/>
                  </a:lnTo>
                  <a:lnTo>
                    <a:pt x="3486" y="7869"/>
                  </a:lnTo>
                  <a:lnTo>
                    <a:pt x="3507" y="7863"/>
                  </a:lnTo>
                  <a:lnTo>
                    <a:pt x="3524" y="7856"/>
                  </a:lnTo>
                  <a:lnTo>
                    <a:pt x="3532" y="7852"/>
                  </a:lnTo>
                  <a:lnTo>
                    <a:pt x="3539" y="7847"/>
                  </a:lnTo>
                  <a:lnTo>
                    <a:pt x="3544" y="7842"/>
                  </a:lnTo>
                  <a:lnTo>
                    <a:pt x="3550" y="7838"/>
                  </a:lnTo>
                  <a:lnTo>
                    <a:pt x="3554" y="7832"/>
                  </a:lnTo>
                  <a:lnTo>
                    <a:pt x="3557" y="7828"/>
                  </a:lnTo>
                  <a:lnTo>
                    <a:pt x="3558" y="7821"/>
                  </a:lnTo>
                  <a:lnTo>
                    <a:pt x="3559" y="7815"/>
                  </a:lnTo>
                  <a:lnTo>
                    <a:pt x="3559" y="7805"/>
                  </a:lnTo>
                  <a:lnTo>
                    <a:pt x="3558" y="7790"/>
                  </a:lnTo>
                  <a:lnTo>
                    <a:pt x="3557" y="7775"/>
                  </a:lnTo>
                  <a:lnTo>
                    <a:pt x="3555" y="7761"/>
                  </a:lnTo>
                  <a:lnTo>
                    <a:pt x="3551" y="7746"/>
                  </a:lnTo>
                  <a:lnTo>
                    <a:pt x="3547" y="7732"/>
                  </a:lnTo>
                  <a:lnTo>
                    <a:pt x="3542" y="7718"/>
                  </a:lnTo>
                  <a:lnTo>
                    <a:pt x="3536" y="7703"/>
                  </a:lnTo>
                  <a:lnTo>
                    <a:pt x="3531" y="7688"/>
                  </a:lnTo>
                  <a:lnTo>
                    <a:pt x="3516" y="7660"/>
                  </a:lnTo>
                  <a:lnTo>
                    <a:pt x="3499" y="7632"/>
                  </a:lnTo>
                  <a:lnTo>
                    <a:pt x="3480" y="7604"/>
                  </a:lnTo>
                  <a:lnTo>
                    <a:pt x="3462" y="7576"/>
                  </a:lnTo>
                  <a:lnTo>
                    <a:pt x="3421" y="7524"/>
                  </a:lnTo>
                  <a:lnTo>
                    <a:pt x="3381" y="7474"/>
                  </a:lnTo>
                  <a:lnTo>
                    <a:pt x="3362" y="7452"/>
                  </a:lnTo>
                  <a:lnTo>
                    <a:pt x="3344" y="7430"/>
                  </a:lnTo>
                  <a:lnTo>
                    <a:pt x="3328" y="7408"/>
                  </a:lnTo>
                  <a:lnTo>
                    <a:pt x="3315" y="7390"/>
                  </a:lnTo>
                  <a:lnTo>
                    <a:pt x="3323" y="7357"/>
                  </a:lnTo>
                  <a:lnTo>
                    <a:pt x="3334" y="7316"/>
                  </a:lnTo>
                  <a:lnTo>
                    <a:pt x="3348" y="7270"/>
                  </a:lnTo>
                  <a:lnTo>
                    <a:pt x="3363" y="7222"/>
                  </a:lnTo>
                  <a:lnTo>
                    <a:pt x="3375" y="7175"/>
                  </a:lnTo>
                  <a:lnTo>
                    <a:pt x="3388" y="7132"/>
                  </a:lnTo>
                  <a:lnTo>
                    <a:pt x="3392" y="7113"/>
                  </a:lnTo>
                  <a:lnTo>
                    <a:pt x="3396" y="7096"/>
                  </a:lnTo>
                  <a:lnTo>
                    <a:pt x="3398" y="7081"/>
                  </a:lnTo>
                  <a:lnTo>
                    <a:pt x="3399" y="7071"/>
                  </a:lnTo>
                  <a:lnTo>
                    <a:pt x="3403" y="7016"/>
                  </a:lnTo>
                  <a:lnTo>
                    <a:pt x="3404" y="6965"/>
                  </a:lnTo>
                  <a:lnTo>
                    <a:pt x="3405" y="6914"/>
                  </a:lnTo>
                  <a:lnTo>
                    <a:pt x="3405" y="6866"/>
                  </a:lnTo>
                  <a:lnTo>
                    <a:pt x="3406" y="6819"/>
                  </a:lnTo>
                  <a:lnTo>
                    <a:pt x="3408" y="6773"/>
                  </a:lnTo>
                  <a:lnTo>
                    <a:pt x="3410" y="6749"/>
                  </a:lnTo>
                  <a:lnTo>
                    <a:pt x="3412" y="6723"/>
                  </a:lnTo>
                  <a:lnTo>
                    <a:pt x="3415" y="6699"/>
                  </a:lnTo>
                  <a:lnTo>
                    <a:pt x="3419" y="6674"/>
                  </a:lnTo>
                  <a:lnTo>
                    <a:pt x="3423" y="6640"/>
                  </a:lnTo>
                  <a:lnTo>
                    <a:pt x="3428" y="6600"/>
                  </a:lnTo>
                  <a:lnTo>
                    <a:pt x="3431" y="6555"/>
                  </a:lnTo>
                  <a:lnTo>
                    <a:pt x="3435" y="6506"/>
                  </a:lnTo>
                  <a:lnTo>
                    <a:pt x="3440" y="6400"/>
                  </a:lnTo>
                  <a:lnTo>
                    <a:pt x="3446" y="6286"/>
                  </a:lnTo>
                  <a:lnTo>
                    <a:pt x="3450" y="6171"/>
                  </a:lnTo>
                  <a:lnTo>
                    <a:pt x="3452" y="6063"/>
                  </a:lnTo>
                  <a:lnTo>
                    <a:pt x="3453" y="5967"/>
                  </a:lnTo>
                  <a:lnTo>
                    <a:pt x="3453" y="5889"/>
                  </a:lnTo>
                  <a:lnTo>
                    <a:pt x="3452" y="5839"/>
                  </a:lnTo>
                  <a:lnTo>
                    <a:pt x="3452" y="5789"/>
                  </a:lnTo>
                  <a:lnTo>
                    <a:pt x="3452" y="5737"/>
                  </a:lnTo>
                  <a:lnTo>
                    <a:pt x="3451" y="5686"/>
                  </a:lnTo>
                  <a:lnTo>
                    <a:pt x="3451" y="5634"/>
                  </a:lnTo>
                  <a:lnTo>
                    <a:pt x="3451" y="5583"/>
                  </a:lnTo>
                  <a:lnTo>
                    <a:pt x="3451" y="5530"/>
                  </a:lnTo>
                  <a:lnTo>
                    <a:pt x="3451" y="5479"/>
                  </a:lnTo>
                  <a:lnTo>
                    <a:pt x="3451" y="5427"/>
                  </a:lnTo>
                  <a:lnTo>
                    <a:pt x="3452" y="5376"/>
                  </a:lnTo>
                  <a:lnTo>
                    <a:pt x="3452" y="5326"/>
                  </a:lnTo>
                  <a:lnTo>
                    <a:pt x="3454" y="5275"/>
                  </a:lnTo>
                  <a:lnTo>
                    <a:pt x="3455" y="5225"/>
                  </a:lnTo>
                  <a:lnTo>
                    <a:pt x="3458" y="5177"/>
                  </a:lnTo>
                  <a:lnTo>
                    <a:pt x="3460" y="5128"/>
                  </a:lnTo>
                  <a:lnTo>
                    <a:pt x="3463" y="5081"/>
                  </a:lnTo>
                  <a:lnTo>
                    <a:pt x="3466" y="5035"/>
                  </a:lnTo>
                  <a:lnTo>
                    <a:pt x="3466" y="4985"/>
                  </a:lnTo>
                  <a:lnTo>
                    <a:pt x="3463" y="4931"/>
                  </a:lnTo>
                  <a:lnTo>
                    <a:pt x="3461" y="4878"/>
                  </a:lnTo>
                  <a:lnTo>
                    <a:pt x="3460" y="4824"/>
                  </a:lnTo>
                  <a:lnTo>
                    <a:pt x="3460" y="4772"/>
                  </a:lnTo>
                  <a:lnTo>
                    <a:pt x="3461" y="4747"/>
                  </a:lnTo>
                  <a:lnTo>
                    <a:pt x="3462" y="4724"/>
                  </a:lnTo>
                  <a:lnTo>
                    <a:pt x="3464" y="4702"/>
                  </a:lnTo>
                  <a:lnTo>
                    <a:pt x="3468" y="4681"/>
                  </a:lnTo>
                  <a:lnTo>
                    <a:pt x="3474" y="4641"/>
                  </a:lnTo>
                  <a:lnTo>
                    <a:pt x="3478" y="4594"/>
                  </a:lnTo>
                  <a:lnTo>
                    <a:pt x="3480" y="4542"/>
                  </a:lnTo>
                  <a:lnTo>
                    <a:pt x="3483" y="4487"/>
                  </a:lnTo>
                  <a:lnTo>
                    <a:pt x="3484" y="4432"/>
                  </a:lnTo>
                  <a:lnTo>
                    <a:pt x="3484" y="4378"/>
                  </a:lnTo>
                  <a:lnTo>
                    <a:pt x="3485" y="4328"/>
                  </a:lnTo>
                  <a:lnTo>
                    <a:pt x="3485" y="4283"/>
                  </a:lnTo>
                  <a:lnTo>
                    <a:pt x="3485" y="4155"/>
                  </a:lnTo>
                  <a:lnTo>
                    <a:pt x="3499" y="4154"/>
                  </a:lnTo>
                  <a:lnTo>
                    <a:pt x="3514" y="4152"/>
                  </a:lnTo>
                  <a:lnTo>
                    <a:pt x="3530" y="4148"/>
                  </a:lnTo>
                  <a:lnTo>
                    <a:pt x="3546" y="4145"/>
                  </a:lnTo>
                  <a:lnTo>
                    <a:pt x="3581" y="4135"/>
                  </a:lnTo>
                  <a:lnTo>
                    <a:pt x="3616" y="4123"/>
                  </a:lnTo>
                  <a:lnTo>
                    <a:pt x="3634" y="4116"/>
                  </a:lnTo>
                  <a:lnTo>
                    <a:pt x="3650" y="4110"/>
                  </a:lnTo>
                  <a:lnTo>
                    <a:pt x="3666" y="4102"/>
                  </a:lnTo>
                  <a:lnTo>
                    <a:pt x="3679" y="4094"/>
                  </a:lnTo>
                  <a:lnTo>
                    <a:pt x="3692" y="4086"/>
                  </a:lnTo>
                  <a:lnTo>
                    <a:pt x="3703" y="4076"/>
                  </a:lnTo>
                  <a:lnTo>
                    <a:pt x="3713" y="4068"/>
                  </a:lnTo>
                  <a:lnTo>
                    <a:pt x="3721" y="4059"/>
                  </a:lnTo>
                  <a:lnTo>
                    <a:pt x="3701" y="3947"/>
                  </a:lnTo>
                  <a:lnTo>
                    <a:pt x="3682" y="3843"/>
                  </a:lnTo>
                  <a:lnTo>
                    <a:pt x="3662" y="3745"/>
                  </a:lnTo>
                  <a:lnTo>
                    <a:pt x="3643" y="3652"/>
                  </a:lnTo>
                  <a:lnTo>
                    <a:pt x="3622" y="3564"/>
                  </a:lnTo>
                  <a:lnTo>
                    <a:pt x="3603" y="3480"/>
                  </a:lnTo>
                  <a:lnTo>
                    <a:pt x="3583" y="3400"/>
                  </a:lnTo>
                  <a:lnTo>
                    <a:pt x="3564" y="3321"/>
                  </a:lnTo>
                  <a:lnTo>
                    <a:pt x="3544" y="3243"/>
                  </a:lnTo>
                  <a:lnTo>
                    <a:pt x="3525" y="3166"/>
                  </a:lnTo>
                  <a:lnTo>
                    <a:pt x="3507" y="3088"/>
                  </a:lnTo>
                  <a:lnTo>
                    <a:pt x="3487" y="3009"/>
                  </a:lnTo>
                  <a:lnTo>
                    <a:pt x="3469" y="2928"/>
                  </a:lnTo>
                  <a:lnTo>
                    <a:pt x="3451" y="2843"/>
                  </a:lnTo>
                  <a:lnTo>
                    <a:pt x="3434" y="2754"/>
                  </a:lnTo>
                  <a:lnTo>
                    <a:pt x="3416" y="2661"/>
                  </a:lnTo>
                  <a:lnTo>
                    <a:pt x="3410" y="2624"/>
                  </a:lnTo>
                  <a:lnTo>
                    <a:pt x="3400" y="2562"/>
                  </a:lnTo>
                  <a:lnTo>
                    <a:pt x="3388" y="2483"/>
                  </a:lnTo>
                  <a:lnTo>
                    <a:pt x="3375" y="2396"/>
                  </a:lnTo>
                  <a:lnTo>
                    <a:pt x="3362" y="2313"/>
                  </a:lnTo>
                  <a:lnTo>
                    <a:pt x="3351" y="2241"/>
                  </a:lnTo>
                  <a:lnTo>
                    <a:pt x="3342" y="2191"/>
                  </a:lnTo>
                  <a:lnTo>
                    <a:pt x="3339" y="2170"/>
                  </a:lnTo>
                  <a:lnTo>
                    <a:pt x="3359" y="1986"/>
                  </a:lnTo>
                  <a:lnTo>
                    <a:pt x="3439" y="1937"/>
                  </a:lnTo>
                  <a:lnTo>
                    <a:pt x="3527" y="1885"/>
                  </a:lnTo>
                  <a:lnTo>
                    <a:pt x="3621" y="1832"/>
                  </a:lnTo>
                  <a:lnTo>
                    <a:pt x="3718" y="1776"/>
                  </a:lnTo>
                  <a:lnTo>
                    <a:pt x="3818" y="1719"/>
                  </a:lnTo>
                  <a:lnTo>
                    <a:pt x="3917" y="1660"/>
                  </a:lnTo>
                  <a:lnTo>
                    <a:pt x="4014" y="1603"/>
                  </a:lnTo>
                  <a:lnTo>
                    <a:pt x="4108" y="1545"/>
                  </a:lnTo>
                  <a:lnTo>
                    <a:pt x="4153" y="1517"/>
                  </a:lnTo>
                  <a:lnTo>
                    <a:pt x="4196" y="1489"/>
                  </a:lnTo>
                  <a:lnTo>
                    <a:pt x="4237" y="1461"/>
                  </a:lnTo>
                  <a:lnTo>
                    <a:pt x="4277" y="1435"/>
                  </a:lnTo>
                  <a:lnTo>
                    <a:pt x="4314" y="1409"/>
                  </a:lnTo>
                  <a:lnTo>
                    <a:pt x="4348" y="1383"/>
                  </a:lnTo>
                  <a:lnTo>
                    <a:pt x="4380" y="1359"/>
                  </a:lnTo>
                  <a:lnTo>
                    <a:pt x="4409" y="1335"/>
                  </a:lnTo>
                  <a:lnTo>
                    <a:pt x="4434" y="1311"/>
                  </a:lnTo>
                  <a:lnTo>
                    <a:pt x="4456" y="1289"/>
                  </a:lnTo>
                  <a:lnTo>
                    <a:pt x="4474" y="1267"/>
                  </a:lnTo>
                  <a:lnTo>
                    <a:pt x="4488" y="1247"/>
                  </a:lnTo>
                  <a:lnTo>
                    <a:pt x="4498" y="1228"/>
                  </a:lnTo>
                  <a:lnTo>
                    <a:pt x="4504" y="1210"/>
                  </a:lnTo>
                  <a:lnTo>
                    <a:pt x="4505" y="1194"/>
                  </a:lnTo>
                  <a:lnTo>
                    <a:pt x="4500" y="1179"/>
                  </a:lnTo>
                  <a:lnTo>
                    <a:pt x="4447" y="1051"/>
                  </a:lnTo>
                  <a:lnTo>
                    <a:pt x="4327" y="853"/>
                  </a:lnTo>
                  <a:lnTo>
                    <a:pt x="4260" y="707"/>
                  </a:lnTo>
                  <a:lnTo>
                    <a:pt x="4251" y="686"/>
                  </a:lnTo>
                  <a:lnTo>
                    <a:pt x="4244" y="666"/>
                  </a:lnTo>
                  <a:lnTo>
                    <a:pt x="4237" y="645"/>
                  </a:lnTo>
                  <a:lnTo>
                    <a:pt x="4232" y="625"/>
                  </a:lnTo>
                  <a:lnTo>
                    <a:pt x="4221" y="584"/>
                  </a:lnTo>
                  <a:lnTo>
                    <a:pt x="4213" y="542"/>
                  </a:lnTo>
                  <a:lnTo>
                    <a:pt x="4206" y="502"/>
                  </a:lnTo>
                  <a:lnTo>
                    <a:pt x="4198" y="464"/>
                  </a:lnTo>
                  <a:lnTo>
                    <a:pt x="4195" y="444"/>
                  </a:lnTo>
                  <a:lnTo>
                    <a:pt x="4190" y="426"/>
                  </a:lnTo>
                  <a:lnTo>
                    <a:pt x="4185" y="408"/>
                  </a:lnTo>
                  <a:lnTo>
                    <a:pt x="4179" y="390"/>
                  </a:lnTo>
                  <a:lnTo>
                    <a:pt x="4164" y="358"/>
                  </a:lnTo>
                  <a:lnTo>
                    <a:pt x="4145" y="347"/>
                  </a:lnTo>
                  <a:lnTo>
                    <a:pt x="4130" y="341"/>
                  </a:lnTo>
                  <a:lnTo>
                    <a:pt x="4120" y="339"/>
                  </a:lnTo>
                  <a:lnTo>
                    <a:pt x="4112" y="337"/>
                  </a:lnTo>
                  <a:lnTo>
                    <a:pt x="4104" y="333"/>
                  </a:lnTo>
                  <a:lnTo>
                    <a:pt x="4093" y="328"/>
                  </a:lnTo>
                  <a:lnTo>
                    <a:pt x="4078" y="315"/>
                  </a:lnTo>
                  <a:lnTo>
                    <a:pt x="4058" y="294"/>
                  </a:lnTo>
                  <a:lnTo>
                    <a:pt x="4052" y="289"/>
                  </a:lnTo>
                  <a:lnTo>
                    <a:pt x="4045" y="283"/>
                  </a:lnTo>
                  <a:lnTo>
                    <a:pt x="4038" y="277"/>
                  </a:lnTo>
                  <a:lnTo>
                    <a:pt x="4032" y="274"/>
                  </a:lnTo>
                  <a:lnTo>
                    <a:pt x="4025" y="270"/>
                  </a:lnTo>
                  <a:lnTo>
                    <a:pt x="4017" y="267"/>
                  </a:lnTo>
                  <a:lnTo>
                    <a:pt x="4010" y="265"/>
                  </a:lnTo>
                  <a:lnTo>
                    <a:pt x="4002" y="262"/>
                  </a:lnTo>
                  <a:lnTo>
                    <a:pt x="3986" y="260"/>
                  </a:lnTo>
                  <a:lnTo>
                    <a:pt x="3969" y="259"/>
                  </a:lnTo>
                  <a:lnTo>
                    <a:pt x="3952" y="259"/>
                  </a:lnTo>
                  <a:lnTo>
                    <a:pt x="3932" y="260"/>
                  </a:lnTo>
                  <a:lnTo>
                    <a:pt x="3879" y="264"/>
                  </a:lnTo>
                  <a:lnTo>
                    <a:pt x="3842" y="267"/>
                  </a:lnTo>
                  <a:lnTo>
                    <a:pt x="3828" y="267"/>
                  </a:lnTo>
                  <a:lnTo>
                    <a:pt x="3815" y="266"/>
                  </a:lnTo>
                  <a:lnTo>
                    <a:pt x="3804" y="264"/>
                  </a:lnTo>
                  <a:lnTo>
                    <a:pt x="3795" y="260"/>
                  </a:lnTo>
                  <a:lnTo>
                    <a:pt x="3786" y="253"/>
                  </a:lnTo>
                  <a:lnTo>
                    <a:pt x="3778" y="245"/>
                  </a:lnTo>
                  <a:lnTo>
                    <a:pt x="3769" y="235"/>
                  </a:lnTo>
                  <a:lnTo>
                    <a:pt x="3758" y="221"/>
                  </a:lnTo>
                  <a:lnTo>
                    <a:pt x="3734" y="186"/>
                  </a:lnTo>
                  <a:lnTo>
                    <a:pt x="3701" y="134"/>
                  </a:lnTo>
                  <a:lnTo>
                    <a:pt x="3655" y="108"/>
                  </a:lnTo>
                  <a:lnTo>
                    <a:pt x="3612" y="86"/>
                  </a:lnTo>
                  <a:lnTo>
                    <a:pt x="3568" y="69"/>
                  </a:lnTo>
                  <a:lnTo>
                    <a:pt x="3527" y="57"/>
                  </a:lnTo>
                  <a:lnTo>
                    <a:pt x="3487" y="48"/>
                  </a:lnTo>
                  <a:lnTo>
                    <a:pt x="3450" y="43"/>
                  </a:lnTo>
                  <a:lnTo>
                    <a:pt x="3413" y="41"/>
                  </a:lnTo>
                  <a:lnTo>
                    <a:pt x="3378" y="43"/>
                  </a:lnTo>
                  <a:lnTo>
                    <a:pt x="3344" y="48"/>
                  </a:lnTo>
                  <a:lnTo>
                    <a:pt x="3312" y="56"/>
                  </a:lnTo>
                  <a:lnTo>
                    <a:pt x="3284" y="65"/>
                  </a:lnTo>
                  <a:lnTo>
                    <a:pt x="3256" y="77"/>
                  </a:lnTo>
                  <a:lnTo>
                    <a:pt x="3231" y="91"/>
                  </a:lnTo>
                  <a:lnTo>
                    <a:pt x="3208" y="107"/>
                  </a:lnTo>
                  <a:lnTo>
                    <a:pt x="3188" y="124"/>
                  </a:lnTo>
                  <a:lnTo>
                    <a:pt x="3169" y="141"/>
                  </a:lnTo>
                  <a:lnTo>
                    <a:pt x="3153" y="160"/>
                  </a:lnTo>
                  <a:lnTo>
                    <a:pt x="3140" y="179"/>
                  </a:lnTo>
                  <a:lnTo>
                    <a:pt x="3129" y="198"/>
                  </a:lnTo>
                  <a:lnTo>
                    <a:pt x="3121" y="217"/>
                  </a:lnTo>
                  <a:lnTo>
                    <a:pt x="3117" y="236"/>
                  </a:lnTo>
                  <a:lnTo>
                    <a:pt x="3115" y="254"/>
                  </a:lnTo>
                  <a:lnTo>
                    <a:pt x="3115" y="272"/>
                  </a:lnTo>
                  <a:lnTo>
                    <a:pt x="3119" y="288"/>
                  </a:lnTo>
                  <a:lnTo>
                    <a:pt x="3126" y="301"/>
                  </a:lnTo>
                  <a:lnTo>
                    <a:pt x="3136" y="314"/>
                  </a:lnTo>
                  <a:lnTo>
                    <a:pt x="3150" y="324"/>
                  </a:lnTo>
                  <a:lnTo>
                    <a:pt x="3166" y="332"/>
                  </a:lnTo>
                  <a:lnTo>
                    <a:pt x="3187" y="338"/>
                  </a:lnTo>
                  <a:lnTo>
                    <a:pt x="3211" y="341"/>
                  </a:lnTo>
                  <a:lnTo>
                    <a:pt x="3238" y="340"/>
                  </a:lnTo>
                  <a:lnTo>
                    <a:pt x="3270" y="337"/>
                  </a:lnTo>
                  <a:lnTo>
                    <a:pt x="3256" y="344"/>
                  </a:lnTo>
                  <a:lnTo>
                    <a:pt x="3241" y="353"/>
                  </a:lnTo>
                  <a:lnTo>
                    <a:pt x="3227" y="364"/>
                  </a:lnTo>
                  <a:lnTo>
                    <a:pt x="3211" y="377"/>
                  </a:lnTo>
                  <a:lnTo>
                    <a:pt x="3195" y="390"/>
                  </a:lnTo>
                  <a:lnTo>
                    <a:pt x="3180" y="405"/>
                  </a:lnTo>
                  <a:lnTo>
                    <a:pt x="3166" y="420"/>
                  </a:lnTo>
                  <a:lnTo>
                    <a:pt x="3153" y="434"/>
                  </a:lnTo>
                  <a:lnTo>
                    <a:pt x="3143" y="446"/>
                  </a:lnTo>
                  <a:lnTo>
                    <a:pt x="3135" y="458"/>
                  </a:lnTo>
                  <a:lnTo>
                    <a:pt x="3133" y="462"/>
                  </a:lnTo>
                  <a:lnTo>
                    <a:pt x="3131" y="467"/>
                  </a:lnTo>
                  <a:lnTo>
                    <a:pt x="3131" y="472"/>
                  </a:lnTo>
                  <a:lnTo>
                    <a:pt x="3131" y="475"/>
                  </a:lnTo>
                  <a:lnTo>
                    <a:pt x="3132" y="477"/>
                  </a:lnTo>
                  <a:lnTo>
                    <a:pt x="3133" y="478"/>
                  </a:lnTo>
                  <a:lnTo>
                    <a:pt x="3136" y="480"/>
                  </a:lnTo>
                  <a:lnTo>
                    <a:pt x="3141" y="480"/>
                  </a:lnTo>
                  <a:lnTo>
                    <a:pt x="3148" y="478"/>
                  </a:lnTo>
                  <a:lnTo>
                    <a:pt x="3155" y="476"/>
                  </a:lnTo>
                  <a:lnTo>
                    <a:pt x="3163" y="473"/>
                  </a:lnTo>
                  <a:lnTo>
                    <a:pt x="3173" y="469"/>
                  </a:lnTo>
                  <a:lnTo>
                    <a:pt x="3188" y="462"/>
                  </a:lnTo>
                  <a:lnTo>
                    <a:pt x="3203" y="458"/>
                  </a:lnTo>
                  <a:lnTo>
                    <a:pt x="3216" y="453"/>
                  </a:lnTo>
                  <a:lnTo>
                    <a:pt x="3230" y="451"/>
                  </a:lnTo>
                  <a:lnTo>
                    <a:pt x="3244" y="449"/>
                  </a:lnTo>
                  <a:lnTo>
                    <a:pt x="3256" y="449"/>
                  </a:lnTo>
                  <a:lnTo>
                    <a:pt x="3270" y="448"/>
                  </a:lnTo>
                  <a:lnTo>
                    <a:pt x="3283" y="449"/>
                  </a:lnTo>
                  <a:lnTo>
                    <a:pt x="3307" y="451"/>
                  </a:lnTo>
                  <a:lnTo>
                    <a:pt x="3331" y="456"/>
                  </a:lnTo>
                  <a:lnTo>
                    <a:pt x="3355" y="460"/>
                  </a:lnTo>
                  <a:lnTo>
                    <a:pt x="3379" y="464"/>
                  </a:lnTo>
                  <a:lnTo>
                    <a:pt x="3412" y="449"/>
                  </a:lnTo>
                  <a:lnTo>
                    <a:pt x="3444" y="433"/>
                  </a:lnTo>
                  <a:lnTo>
                    <a:pt x="3460" y="425"/>
                  </a:lnTo>
                  <a:lnTo>
                    <a:pt x="3476" y="419"/>
                  </a:lnTo>
                  <a:lnTo>
                    <a:pt x="3492" y="413"/>
                  </a:lnTo>
                  <a:lnTo>
                    <a:pt x="3507" y="409"/>
                  </a:lnTo>
                  <a:lnTo>
                    <a:pt x="3522" y="406"/>
                  </a:lnTo>
                  <a:lnTo>
                    <a:pt x="3535" y="405"/>
                  </a:lnTo>
                  <a:lnTo>
                    <a:pt x="3542" y="405"/>
                  </a:lnTo>
                  <a:lnTo>
                    <a:pt x="3548" y="406"/>
                  </a:lnTo>
                  <a:lnTo>
                    <a:pt x="3555" y="408"/>
                  </a:lnTo>
                  <a:lnTo>
                    <a:pt x="3560" y="410"/>
                  </a:lnTo>
                  <a:lnTo>
                    <a:pt x="3566" y="412"/>
                  </a:lnTo>
                  <a:lnTo>
                    <a:pt x="3572" y="416"/>
                  </a:lnTo>
                  <a:lnTo>
                    <a:pt x="3578" y="420"/>
                  </a:lnTo>
                  <a:lnTo>
                    <a:pt x="3582" y="425"/>
                  </a:lnTo>
                  <a:lnTo>
                    <a:pt x="3587" y="430"/>
                  </a:lnTo>
                  <a:lnTo>
                    <a:pt x="3591" y="436"/>
                  </a:lnTo>
                  <a:lnTo>
                    <a:pt x="3596" y="443"/>
                  </a:lnTo>
                  <a:lnTo>
                    <a:pt x="3600" y="451"/>
                  </a:lnTo>
                  <a:lnTo>
                    <a:pt x="3767" y="818"/>
                  </a:lnTo>
                  <a:lnTo>
                    <a:pt x="3775" y="839"/>
                  </a:lnTo>
                  <a:lnTo>
                    <a:pt x="3782" y="858"/>
                  </a:lnTo>
                  <a:lnTo>
                    <a:pt x="3786" y="876"/>
                  </a:lnTo>
                  <a:lnTo>
                    <a:pt x="3788" y="892"/>
                  </a:lnTo>
                  <a:lnTo>
                    <a:pt x="3788" y="908"/>
                  </a:lnTo>
                  <a:lnTo>
                    <a:pt x="3787" y="922"/>
                  </a:lnTo>
                  <a:lnTo>
                    <a:pt x="3785" y="936"/>
                  </a:lnTo>
                  <a:lnTo>
                    <a:pt x="3782" y="948"/>
                  </a:lnTo>
                  <a:lnTo>
                    <a:pt x="3774" y="973"/>
                  </a:lnTo>
                  <a:lnTo>
                    <a:pt x="3765" y="996"/>
                  </a:lnTo>
                  <a:lnTo>
                    <a:pt x="3762" y="1008"/>
                  </a:lnTo>
                  <a:lnTo>
                    <a:pt x="3758" y="1020"/>
                  </a:lnTo>
                  <a:lnTo>
                    <a:pt x="3756" y="1033"/>
                  </a:lnTo>
                  <a:lnTo>
                    <a:pt x="3755" y="1047"/>
                  </a:lnTo>
                  <a:lnTo>
                    <a:pt x="3757" y="1074"/>
                  </a:lnTo>
                  <a:lnTo>
                    <a:pt x="3761" y="1103"/>
                  </a:lnTo>
                  <a:lnTo>
                    <a:pt x="3762" y="1116"/>
                  </a:lnTo>
                  <a:lnTo>
                    <a:pt x="3762" y="1129"/>
                  </a:lnTo>
                  <a:lnTo>
                    <a:pt x="3761" y="1141"/>
                  </a:lnTo>
                  <a:lnTo>
                    <a:pt x="3757" y="1151"/>
                  </a:lnTo>
                  <a:lnTo>
                    <a:pt x="3755" y="1155"/>
                  </a:lnTo>
                  <a:lnTo>
                    <a:pt x="3753" y="1160"/>
                  </a:lnTo>
                  <a:lnTo>
                    <a:pt x="3749" y="1162"/>
                  </a:lnTo>
                  <a:lnTo>
                    <a:pt x="3745" y="1165"/>
                  </a:lnTo>
                  <a:lnTo>
                    <a:pt x="3739" y="1168"/>
                  </a:lnTo>
                  <a:lnTo>
                    <a:pt x="3733" y="1169"/>
                  </a:lnTo>
                  <a:lnTo>
                    <a:pt x="3726" y="1170"/>
                  </a:lnTo>
                  <a:lnTo>
                    <a:pt x="3718" y="1170"/>
                  </a:lnTo>
                  <a:lnTo>
                    <a:pt x="3709" y="1169"/>
                  </a:lnTo>
                  <a:lnTo>
                    <a:pt x="3699" y="1167"/>
                  </a:lnTo>
                  <a:lnTo>
                    <a:pt x="3687" y="1164"/>
                  </a:lnTo>
                  <a:lnTo>
                    <a:pt x="3675" y="1161"/>
                  </a:lnTo>
                  <a:lnTo>
                    <a:pt x="3645" y="1152"/>
                  </a:lnTo>
                  <a:lnTo>
                    <a:pt x="3611" y="1138"/>
                  </a:lnTo>
                  <a:lnTo>
                    <a:pt x="3592" y="1145"/>
                  </a:lnTo>
                  <a:lnTo>
                    <a:pt x="3578" y="1151"/>
                  </a:lnTo>
                  <a:lnTo>
                    <a:pt x="3564" y="1153"/>
                  </a:lnTo>
                  <a:lnTo>
                    <a:pt x="3552" y="1155"/>
                  </a:lnTo>
                  <a:lnTo>
                    <a:pt x="3531" y="1156"/>
                  </a:lnTo>
                  <a:lnTo>
                    <a:pt x="3511" y="1154"/>
                  </a:lnTo>
                  <a:lnTo>
                    <a:pt x="3502" y="1154"/>
                  </a:lnTo>
                  <a:lnTo>
                    <a:pt x="3493" y="1153"/>
                  </a:lnTo>
                  <a:lnTo>
                    <a:pt x="3483" y="1154"/>
                  </a:lnTo>
                  <a:lnTo>
                    <a:pt x="3471" y="1155"/>
                  </a:lnTo>
                  <a:lnTo>
                    <a:pt x="3459" y="1159"/>
                  </a:lnTo>
                  <a:lnTo>
                    <a:pt x="3445" y="1163"/>
                  </a:lnTo>
                  <a:lnTo>
                    <a:pt x="3430" y="1170"/>
                  </a:lnTo>
                  <a:lnTo>
                    <a:pt x="3413" y="1178"/>
                  </a:lnTo>
                  <a:lnTo>
                    <a:pt x="3403" y="1168"/>
                  </a:lnTo>
                  <a:lnTo>
                    <a:pt x="3395" y="1161"/>
                  </a:lnTo>
                  <a:lnTo>
                    <a:pt x="3387" y="1156"/>
                  </a:lnTo>
                  <a:lnTo>
                    <a:pt x="3379" y="1154"/>
                  </a:lnTo>
                  <a:lnTo>
                    <a:pt x="3371" y="1154"/>
                  </a:lnTo>
                  <a:lnTo>
                    <a:pt x="3363" y="1154"/>
                  </a:lnTo>
                  <a:lnTo>
                    <a:pt x="3356" y="1155"/>
                  </a:lnTo>
                  <a:lnTo>
                    <a:pt x="3348" y="1157"/>
                  </a:lnTo>
                  <a:lnTo>
                    <a:pt x="3347" y="1097"/>
                  </a:lnTo>
                  <a:lnTo>
                    <a:pt x="3333" y="1092"/>
                  </a:lnTo>
                  <a:lnTo>
                    <a:pt x="3319" y="1089"/>
                  </a:lnTo>
                  <a:lnTo>
                    <a:pt x="3305" y="1085"/>
                  </a:lnTo>
                  <a:lnTo>
                    <a:pt x="3291" y="1082"/>
                  </a:lnTo>
                  <a:lnTo>
                    <a:pt x="3261" y="1079"/>
                  </a:lnTo>
                  <a:lnTo>
                    <a:pt x="3230" y="1076"/>
                  </a:lnTo>
                  <a:lnTo>
                    <a:pt x="3199" y="1076"/>
                  </a:lnTo>
                  <a:lnTo>
                    <a:pt x="3168" y="1077"/>
                  </a:lnTo>
                  <a:lnTo>
                    <a:pt x="3137" y="1081"/>
                  </a:lnTo>
                  <a:lnTo>
                    <a:pt x="3108" y="1085"/>
                  </a:lnTo>
                  <a:lnTo>
                    <a:pt x="3075" y="1090"/>
                  </a:lnTo>
                  <a:lnTo>
                    <a:pt x="3041" y="1095"/>
                  </a:lnTo>
                  <a:lnTo>
                    <a:pt x="3011" y="1098"/>
                  </a:lnTo>
                  <a:lnTo>
                    <a:pt x="2981" y="1101"/>
                  </a:lnTo>
                  <a:lnTo>
                    <a:pt x="2950" y="1105"/>
                  </a:lnTo>
                  <a:lnTo>
                    <a:pt x="2919" y="1108"/>
                  </a:lnTo>
                  <a:lnTo>
                    <a:pt x="2887" y="1113"/>
                  </a:lnTo>
                  <a:lnTo>
                    <a:pt x="2854" y="1119"/>
                  </a:lnTo>
                  <a:lnTo>
                    <a:pt x="2821" y="1127"/>
                  </a:lnTo>
                  <a:lnTo>
                    <a:pt x="2791" y="1135"/>
                  </a:lnTo>
                  <a:lnTo>
                    <a:pt x="2764" y="1143"/>
                  </a:lnTo>
                  <a:lnTo>
                    <a:pt x="2738" y="1151"/>
                  </a:lnTo>
                  <a:lnTo>
                    <a:pt x="2714" y="1160"/>
                  </a:lnTo>
                  <a:lnTo>
                    <a:pt x="2690" y="1168"/>
                  </a:lnTo>
                  <a:lnTo>
                    <a:pt x="2666" y="1175"/>
                  </a:lnTo>
                  <a:lnTo>
                    <a:pt x="2640" y="1181"/>
                  </a:lnTo>
                  <a:lnTo>
                    <a:pt x="2625" y="1153"/>
                  </a:lnTo>
                  <a:lnTo>
                    <a:pt x="2606" y="1115"/>
                  </a:lnTo>
                  <a:lnTo>
                    <a:pt x="2598" y="1096"/>
                  </a:lnTo>
                  <a:lnTo>
                    <a:pt x="2590" y="1076"/>
                  </a:lnTo>
                  <a:lnTo>
                    <a:pt x="2587" y="1068"/>
                  </a:lnTo>
                  <a:lnTo>
                    <a:pt x="2585" y="1059"/>
                  </a:lnTo>
                  <a:lnTo>
                    <a:pt x="2584" y="1051"/>
                  </a:lnTo>
                  <a:lnTo>
                    <a:pt x="2583" y="1043"/>
                  </a:lnTo>
                  <a:lnTo>
                    <a:pt x="2583" y="997"/>
                  </a:lnTo>
                  <a:lnTo>
                    <a:pt x="2584" y="980"/>
                  </a:lnTo>
                  <a:lnTo>
                    <a:pt x="2585" y="967"/>
                  </a:lnTo>
                  <a:lnTo>
                    <a:pt x="2587" y="954"/>
                  </a:lnTo>
                  <a:lnTo>
                    <a:pt x="2591" y="943"/>
                  </a:lnTo>
                  <a:lnTo>
                    <a:pt x="2599" y="921"/>
                  </a:lnTo>
                  <a:lnTo>
                    <a:pt x="2606" y="895"/>
                  </a:lnTo>
                  <a:lnTo>
                    <a:pt x="2641" y="905"/>
                  </a:lnTo>
                  <a:lnTo>
                    <a:pt x="2642" y="893"/>
                  </a:lnTo>
                  <a:lnTo>
                    <a:pt x="2645" y="882"/>
                  </a:lnTo>
                  <a:lnTo>
                    <a:pt x="2647" y="871"/>
                  </a:lnTo>
                  <a:lnTo>
                    <a:pt x="2650" y="860"/>
                  </a:lnTo>
                  <a:lnTo>
                    <a:pt x="2657" y="840"/>
                  </a:lnTo>
                  <a:lnTo>
                    <a:pt x="2665" y="818"/>
                  </a:lnTo>
                  <a:lnTo>
                    <a:pt x="2673" y="796"/>
                  </a:lnTo>
                  <a:lnTo>
                    <a:pt x="2680" y="771"/>
                  </a:lnTo>
                  <a:lnTo>
                    <a:pt x="2682" y="757"/>
                  </a:lnTo>
                  <a:lnTo>
                    <a:pt x="2685" y="742"/>
                  </a:lnTo>
                  <a:lnTo>
                    <a:pt x="2686" y="728"/>
                  </a:lnTo>
                  <a:lnTo>
                    <a:pt x="2687" y="710"/>
                  </a:lnTo>
                  <a:lnTo>
                    <a:pt x="2687" y="675"/>
                  </a:lnTo>
                  <a:lnTo>
                    <a:pt x="2664" y="675"/>
                  </a:lnTo>
                  <a:lnTo>
                    <a:pt x="2663" y="625"/>
                  </a:lnTo>
                  <a:lnTo>
                    <a:pt x="2661" y="576"/>
                  </a:lnTo>
                  <a:lnTo>
                    <a:pt x="2658" y="553"/>
                  </a:lnTo>
                  <a:lnTo>
                    <a:pt x="2656" y="530"/>
                  </a:lnTo>
                  <a:lnTo>
                    <a:pt x="2653" y="507"/>
                  </a:lnTo>
                  <a:lnTo>
                    <a:pt x="2649" y="486"/>
                  </a:lnTo>
                  <a:lnTo>
                    <a:pt x="2643" y="465"/>
                  </a:lnTo>
                  <a:lnTo>
                    <a:pt x="2639" y="445"/>
                  </a:lnTo>
                  <a:lnTo>
                    <a:pt x="2632" y="426"/>
                  </a:lnTo>
                  <a:lnTo>
                    <a:pt x="2625" y="406"/>
                  </a:lnTo>
                  <a:lnTo>
                    <a:pt x="2616" y="389"/>
                  </a:lnTo>
                  <a:lnTo>
                    <a:pt x="2607" y="372"/>
                  </a:lnTo>
                  <a:lnTo>
                    <a:pt x="2597" y="355"/>
                  </a:lnTo>
                  <a:lnTo>
                    <a:pt x="2585" y="340"/>
                  </a:lnTo>
                  <a:lnTo>
                    <a:pt x="2576" y="329"/>
                  </a:lnTo>
                  <a:lnTo>
                    <a:pt x="2566" y="317"/>
                  </a:lnTo>
                  <a:lnTo>
                    <a:pt x="2553" y="306"/>
                  </a:lnTo>
                  <a:lnTo>
                    <a:pt x="2541" y="293"/>
                  </a:lnTo>
                  <a:lnTo>
                    <a:pt x="2526" y="282"/>
                  </a:lnTo>
                  <a:lnTo>
                    <a:pt x="2510" y="269"/>
                  </a:lnTo>
                  <a:lnTo>
                    <a:pt x="2494" y="257"/>
                  </a:lnTo>
                  <a:lnTo>
                    <a:pt x="2477" y="245"/>
                  </a:lnTo>
                  <a:lnTo>
                    <a:pt x="2458" y="235"/>
                  </a:lnTo>
                  <a:lnTo>
                    <a:pt x="2440" y="225"/>
                  </a:lnTo>
                  <a:lnTo>
                    <a:pt x="2422" y="216"/>
                  </a:lnTo>
                  <a:lnTo>
                    <a:pt x="2402" y="208"/>
                  </a:lnTo>
                  <a:lnTo>
                    <a:pt x="2384" y="201"/>
                  </a:lnTo>
                  <a:lnTo>
                    <a:pt x="2366" y="196"/>
                  </a:lnTo>
                  <a:lnTo>
                    <a:pt x="2347" y="194"/>
                  </a:lnTo>
                  <a:lnTo>
                    <a:pt x="2330" y="193"/>
                  </a:lnTo>
                  <a:lnTo>
                    <a:pt x="2307" y="193"/>
                  </a:lnTo>
                  <a:lnTo>
                    <a:pt x="2291" y="193"/>
                  </a:lnTo>
                  <a:lnTo>
                    <a:pt x="2275" y="194"/>
                  </a:lnTo>
                  <a:lnTo>
                    <a:pt x="2259" y="196"/>
                  </a:lnTo>
                  <a:lnTo>
                    <a:pt x="2243" y="200"/>
                  </a:lnTo>
                  <a:lnTo>
                    <a:pt x="2227" y="203"/>
                  </a:lnTo>
                  <a:lnTo>
                    <a:pt x="2212" y="208"/>
                  </a:lnTo>
                  <a:lnTo>
                    <a:pt x="2196" y="213"/>
                  </a:lnTo>
                  <a:lnTo>
                    <a:pt x="2182" y="220"/>
                  </a:lnTo>
                  <a:lnTo>
                    <a:pt x="2167" y="227"/>
                  </a:lnTo>
                  <a:lnTo>
                    <a:pt x="2152" y="235"/>
                  </a:lnTo>
                  <a:lnTo>
                    <a:pt x="2137" y="243"/>
                  </a:lnTo>
                  <a:lnTo>
                    <a:pt x="2123" y="252"/>
                  </a:lnTo>
                  <a:lnTo>
                    <a:pt x="2110" y="261"/>
                  </a:lnTo>
                  <a:lnTo>
                    <a:pt x="2096" y="272"/>
                  </a:lnTo>
                  <a:lnTo>
                    <a:pt x="2083" y="282"/>
                  </a:lnTo>
                  <a:lnTo>
                    <a:pt x="2071" y="293"/>
                  </a:lnTo>
                  <a:lnTo>
                    <a:pt x="2059" y="306"/>
                  </a:lnTo>
                  <a:lnTo>
                    <a:pt x="2048" y="317"/>
                  </a:lnTo>
                  <a:lnTo>
                    <a:pt x="2036" y="330"/>
                  </a:lnTo>
                  <a:lnTo>
                    <a:pt x="2026" y="344"/>
                  </a:lnTo>
                  <a:lnTo>
                    <a:pt x="2017" y="357"/>
                  </a:lnTo>
                  <a:lnTo>
                    <a:pt x="2008" y="371"/>
                  </a:lnTo>
                  <a:lnTo>
                    <a:pt x="2000" y="386"/>
                  </a:lnTo>
                  <a:lnTo>
                    <a:pt x="1992" y="400"/>
                  </a:lnTo>
                  <a:lnTo>
                    <a:pt x="1985" y="414"/>
                  </a:lnTo>
                  <a:lnTo>
                    <a:pt x="1979" y="430"/>
                  </a:lnTo>
                  <a:lnTo>
                    <a:pt x="1973" y="445"/>
                  </a:lnTo>
                  <a:lnTo>
                    <a:pt x="1970" y="461"/>
                  </a:lnTo>
                  <a:lnTo>
                    <a:pt x="1967" y="477"/>
                  </a:lnTo>
                  <a:lnTo>
                    <a:pt x="1964" y="493"/>
                  </a:lnTo>
                  <a:lnTo>
                    <a:pt x="1962" y="509"/>
                  </a:lnTo>
                  <a:lnTo>
                    <a:pt x="1962" y="525"/>
                  </a:lnTo>
                  <a:lnTo>
                    <a:pt x="1962" y="652"/>
                  </a:lnTo>
                  <a:lnTo>
                    <a:pt x="1924" y="670"/>
                  </a:lnTo>
                  <a:lnTo>
                    <a:pt x="1979" y="881"/>
                  </a:lnTo>
                  <a:lnTo>
                    <a:pt x="2007" y="876"/>
                  </a:lnTo>
                  <a:lnTo>
                    <a:pt x="2012" y="890"/>
                  </a:lnTo>
                  <a:lnTo>
                    <a:pt x="2017" y="900"/>
                  </a:lnTo>
                  <a:lnTo>
                    <a:pt x="2019" y="912"/>
                  </a:lnTo>
                  <a:lnTo>
                    <a:pt x="2019" y="929"/>
                  </a:lnTo>
                  <a:lnTo>
                    <a:pt x="2019" y="952"/>
                  </a:lnTo>
                  <a:lnTo>
                    <a:pt x="2019" y="959"/>
                  </a:lnTo>
                  <a:lnTo>
                    <a:pt x="2017" y="965"/>
                  </a:lnTo>
                  <a:lnTo>
                    <a:pt x="2015" y="972"/>
                  </a:lnTo>
                  <a:lnTo>
                    <a:pt x="2011" y="979"/>
                  </a:lnTo>
                  <a:lnTo>
                    <a:pt x="2007" y="986"/>
                  </a:lnTo>
                  <a:lnTo>
                    <a:pt x="2002" y="993"/>
                  </a:lnTo>
                  <a:lnTo>
                    <a:pt x="1995" y="1000"/>
                  </a:lnTo>
                  <a:lnTo>
                    <a:pt x="1988" y="1007"/>
                  </a:lnTo>
                  <a:lnTo>
                    <a:pt x="1973" y="1020"/>
                  </a:lnTo>
                  <a:lnTo>
                    <a:pt x="1955" y="1034"/>
                  </a:lnTo>
                  <a:lnTo>
                    <a:pt x="1935" y="1047"/>
                  </a:lnTo>
                  <a:lnTo>
                    <a:pt x="1912" y="1058"/>
                  </a:lnTo>
                  <a:lnTo>
                    <a:pt x="1889" y="1069"/>
                  </a:lnTo>
                  <a:lnTo>
                    <a:pt x="1864" y="1079"/>
                  </a:lnTo>
                  <a:lnTo>
                    <a:pt x="1839" y="1087"/>
                  </a:lnTo>
                  <a:lnTo>
                    <a:pt x="1812" y="1093"/>
                  </a:lnTo>
                  <a:lnTo>
                    <a:pt x="1787" y="1097"/>
                  </a:lnTo>
                  <a:lnTo>
                    <a:pt x="1762" y="1099"/>
                  </a:lnTo>
                  <a:lnTo>
                    <a:pt x="1749" y="1100"/>
                  </a:lnTo>
                  <a:lnTo>
                    <a:pt x="1737" y="1099"/>
                  </a:lnTo>
                  <a:lnTo>
                    <a:pt x="1725" y="1098"/>
                  </a:lnTo>
                  <a:lnTo>
                    <a:pt x="1713" y="1097"/>
                  </a:lnTo>
                  <a:lnTo>
                    <a:pt x="1673" y="1090"/>
                  </a:lnTo>
                  <a:lnTo>
                    <a:pt x="1624" y="1083"/>
                  </a:lnTo>
                  <a:lnTo>
                    <a:pt x="1568" y="1076"/>
                  </a:lnTo>
                  <a:lnTo>
                    <a:pt x="1508" y="1069"/>
                  </a:lnTo>
                  <a:lnTo>
                    <a:pt x="1449" y="1064"/>
                  </a:lnTo>
                  <a:lnTo>
                    <a:pt x="1394" y="1059"/>
                  </a:lnTo>
                  <a:lnTo>
                    <a:pt x="1345" y="1056"/>
                  </a:lnTo>
                  <a:lnTo>
                    <a:pt x="1306" y="1055"/>
                  </a:lnTo>
                  <a:lnTo>
                    <a:pt x="1305" y="1068"/>
                  </a:ln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auto">
            <a:xfrm>
              <a:off x="1851025" y="1609726"/>
              <a:ext cx="88900" cy="525463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0" y="1667"/>
                </a:cxn>
                <a:cxn ang="0">
                  <a:pos x="185" y="1983"/>
                </a:cxn>
                <a:cxn ang="0">
                  <a:pos x="333" y="1759"/>
                </a:cxn>
                <a:cxn ang="0">
                  <a:pos x="218" y="0"/>
                </a:cxn>
                <a:cxn ang="0">
                  <a:pos x="73" y="1"/>
                </a:cxn>
              </a:cxnLst>
              <a:rect l="0" t="0" r="r" b="b"/>
              <a:pathLst>
                <a:path w="333" h="1983">
                  <a:moveTo>
                    <a:pt x="73" y="1"/>
                  </a:moveTo>
                  <a:lnTo>
                    <a:pt x="0" y="1667"/>
                  </a:lnTo>
                  <a:lnTo>
                    <a:pt x="185" y="1983"/>
                  </a:lnTo>
                  <a:lnTo>
                    <a:pt x="333" y="1759"/>
                  </a:lnTo>
                  <a:lnTo>
                    <a:pt x="218" y="0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</p:grpSp>
      <p:grpSp>
        <p:nvGrpSpPr>
          <p:cNvPr id="61" name="Group 41"/>
          <p:cNvGrpSpPr/>
          <p:nvPr/>
        </p:nvGrpSpPr>
        <p:grpSpPr>
          <a:xfrm>
            <a:off x="10155009" y="4488931"/>
            <a:ext cx="843719" cy="1696510"/>
            <a:chOff x="6213477" y="3922716"/>
            <a:chExt cx="1033463" cy="2078038"/>
          </a:xfrm>
        </p:grpSpPr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6213477" y="3922716"/>
              <a:ext cx="1033463" cy="2078038"/>
            </a:xfrm>
            <a:custGeom>
              <a:avLst/>
              <a:gdLst/>
              <a:ahLst/>
              <a:cxnLst>
                <a:cxn ang="0">
                  <a:pos x="970" y="2314"/>
                </a:cxn>
                <a:cxn ang="0">
                  <a:pos x="825" y="2381"/>
                </a:cxn>
                <a:cxn ang="0">
                  <a:pos x="652" y="2431"/>
                </a:cxn>
                <a:cxn ang="0">
                  <a:pos x="698" y="2670"/>
                </a:cxn>
                <a:cxn ang="0">
                  <a:pos x="1096" y="2913"/>
                </a:cxn>
                <a:cxn ang="0">
                  <a:pos x="1091" y="4316"/>
                </a:cxn>
                <a:cxn ang="0">
                  <a:pos x="1054" y="5056"/>
                </a:cxn>
                <a:cxn ang="0">
                  <a:pos x="991" y="5995"/>
                </a:cxn>
                <a:cxn ang="0">
                  <a:pos x="979" y="6915"/>
                </a:cxn>
                <a:cxn ang="0">
                  <a:pos x="1018" y="7356"/>
                </a:cxn>
                <a:cxn ang="0">
                  <a:pos x="858" y="7730"/>
                </a:cxn>
                <a:cxn ang="0">
                  <a:pos x="954" y="7813"/>
                </a:cxn>
                <a:cxn ang="0">
                  <a:pos x="1345" y="7629"/>
                </a:cxn>
                <a:cxn ang="0">
                  <a:pos x="1463" y="7334"/>
                </a:cxn>
                <a:cxn ang="0">
                  <a:pos x="1502" y="6943"/>
                </a:cxn>
                <a:cxn ang="0">
                  <a:pos x="1548" y="6479"/>
                </a:cxn>
                <a:cxn ang="0">
                  <a:pos x="1582" y="6214"/>
                </a:cxn>
                <a:cxn ang="0">
                  <a:pos x="1758" y="5421"/>
                </a:cxn>
                <a:cxn ang="0">
                  <a:pos x="1989" y="4776"/>
                </a:cxn>
                <a:cxn ang="0">
                  <a:pos x="2369" y="5093"/>
                </a:cxn>
                <a:cxn ang="0">
                  <a:pos x="2589" y="5958"/>
                </a:cxn>
                <a:cxn ang="0">
                  <a:pos x="2730" y="6331"/>
                </a:cxn>
                <a:cxn ang="0">
                  <a:pos x="2762" y="6611"/>
                </a:cxn>
                <a:cxn ang="0">
                  <a:pos x="2813" y="7138"/>
                </a:cxn>
                <a:cxn ang="0">
                  <a:pos x="3019" y="7571"/>
                </a:cxn>
                <a:cxn ang="0">
                  <a:pos x="3172" y="7698"/>
                </a:cxn>
                <a:cxn ang="0">
                  <a:pos x="3443" y="7750"/>
                </a:cxn>
                <a:cxn ang="0">
                  <a:pos x="3681" y="7650"/>
                </a:cxn>
                <a:cxn ang="0">
                  <a:pos x="3550" y="7426"/>
                </a:cxn>
                <a:cxn ang="0">
                  <a:pos x="3403" y="6901"/>
                </a:cxn>
                <a:cxn ang="0">
                  <a:pos x="3296" y="5984"/>
                </a:cxn>
                <a:cxn ang="0">
                  <a:pos x="3104" y="4801"/>
                </a:cxn>
                <a:cxn ang="0">
                  <a:pos x="3152" y="3407"/>
                </a:cxn>
                <a:cxn ang="0">
                  <a:pos x="3328" y="3385"/>
                </a:cxn>
                <a:cxn ang="0">
                  <a:pos x="3526" y="3164"/>
                </a:cxn>
                <a:cxn ang="0">
                  <a:pos x="3830" y="2231"/>
                </a:cxn>
                <a:cxn ang="0">
                  <a:pos x="3082" y="1227"/>
                </a:cxn>
                <a:cxn ang="0">
                  <a:pos x="2752" y="1019"/>
                </a:cxn>
                <a:cxn ang="0">
                  <a:pos x="2391" y="1007"/>
                </a:cxn>
                <a:cxn ang="0">
                  <a:pos x="2211" y="851"/>
                </a:cxn>
                <a:cxn ang="0">
                  <a:pos x="2301" y="604"/>
                </a:cxn>
                <a:cxn ang="0">
                  <a:pos x="2267" y="254"/>
                </a:cxn>
                <a:cxn ang="0">
                  <a:pos x="2086" y="43"/>
                </a:cxn>
                <a:cxn ang="0">
                  <a:pos x="1824" y="22"/>
                </a:cxn>
                <a:cxn ang="0">
                  <a:pos x="1636" y="179"/>
                </a:cxn>
                <a:cxn ang="0">
                  <a:pos x="1640" y="698"/>
                </a:cxn>
                <a:cxn ang="0">
                  <a:pos x="1675" y="947"/>
                </a:cxn>
                <a:cxn ang="0">
                  <a:pos x="1461" y="1003"/>
                </a:cxn>
                <a:cxn ang="0">
                  <a:pos x="1136" y="1074"/>
                </a:cxn>
                <a:cxn ang="0">
                  <a:pos x="608" y="1575"/>
                </a:cxn>
                <a:cxn ang="0">
                  <a:pos x="70" y="2274"/>
                </a:cxn>
                <a:cxn ang="0">
                  <a:pos x="58" y="2751"/>
                </a:cxn>
                <a:cxn ang="0">
                  <a:pos x="549" y="3376"/>
                </a:cxn>
                <a:cxn ang="0">
                  <a:pos x="707" y="3425"/>
                </a:cxn>
                <a:cxn ang="0">
                  <a:pos x="938" y="3372"/>
                </a:cxn>
                <a:cxn ang="0">
                  <a:pos x="1073" y="4130"/>
                </a:cxn>
                <a:cxn ang="0">
                  <a:pos x="2970" y="2829"/>
                </a:cxn>
                <a:cxn ang="0">
                  <a:pos x="3051" y="2310"/>
                </a:cxn>
                <a:cxn ang="0">
                  <a:pos x="3292" y="2426"/>
                </a:cxn>
                <a:cxn ang="0">
                  <a:pos x="3250" y="2656"/>
                </a:cxn>
              </a:cxnLst>
              <a:rect l="0" t="0" r="r" b="b"/>
              <a:pathLst>
                <a:path w="3903" h="7854">
                  <a:moveTo>
                    <a:pt x="1058" y="2210"/>
                  </a:moveTo>
                  <a:lnTo>
                    <a:pt x="1054" y="2213"/>
                  </a:lnTo>
                  <a:lnTo>
                    <a:pt x="1048" y="2218"/>
                  </a:lnTo>
                  <a:lnTo>
                    <a:pt x="1042" y="2225"/>
                  </a:lnTo>
                  <a:lnTo>
                    <a:pt x="1037" y="2233"/>
                  </a:lnTo>
                  <a:lnTo>
                    <a:pt x="1024" y="2254"/>
                  </a:lnTo>
                  <a:lnTo>
                    <a:pt x="1013" y="2274"/>
                  </a:lnTo>
                  <a:lnTo>
                    <a:pt x="1006" y="2285"/>
                  </a:lnTo>
                  <a:lnTo>
                    <a:pt x="999" y="2294"/>
                  </a:lnTo>
                  <a:lnTo>
                    <a:pt x="992" y="2302"/>
                  </a:lnTo>
                  <a:lnTo>
                    <a:pt x="985" y="2309"/>
                  </a:lnTo>
                  <a:lnTo>
                    <a:pt x="982" y="2311"/>
                  </a:lnTo>
                  <a:lnTo>
                    <a:pt x="978" y="2312"/>
                  </a:lnTo>
                  <a:lnTo>
                    <a:pt x="974" y="2313"/>
                  </a:lnTo>
                  <a:lnTo>
                    <a:pt x="970" y="2314"/>
                  </a:lnTo>
                  <a:lnTo>
                    <a:pt x="967" y="2314"/>
                  </a:lnTo>
                  <a:lnTo>
                    <a:pt x="962" y="2313"/>
                  </a:lnTo>
                  <a:lnTo>
                    <a:pt x="959" y="2311"/>
                  </a:lnTo>
                  <a:lnTo>
                    <a:pt x="954" y="2309"/>
                  </a:lnTo>
                  <a:lnTo>
                    <a:pt x="942" y="2323"/>
                  </a:lnTo>
                  <a:lnTo>
                    <a:pt x="930" y="2335"/>
                  </a:lnTo>
                  <a:lnTo>
                    <a:pt x="919" y="2344"/>
                  </a:lnTo>
                  <a:lnTo>
                    <a:pt x="909" y="2351"/>
                  </a:lnTo>
                  <a:lnTo>
                    <a:pt x="899" y="2355"/>
                  </a:lnTo>
                  <a:lnTo>
                    <a:pt x="890" y="2359"/>
                  </a:lnTo>
                  <a:lnTo>
                    <a:pt x="881" y="2361"/>
                  </a:lnTo>
                  <a:lnTo>
                    <a:pt x="873" y="2363"/>
                  </a:lnTo>
                  <a:lnTo>
                    <a:pt x="855" y="2368"/>
                  </a:lnTo>
                  <a:lnTo>
                    <a:pt x="835" y="2375"/>
                  </a:lnTo>
                  <a:lnTo>
                    <a:pt x="825" y="2381"/>
                  </a:lnTo>
                  <a:lnTo>
                    <a:pt x="814" y="2387"/>
                  </a:lnTo>
                  <a:lnTo>
                    <a:pt x="802" y="2398"/>
                  </a:lnTo>
                  <a:lnTo>
                    <a:pt x="788" y="2410"/>
                  </a:lnTo>
                  <a:lnTo>
                    <a:pt x="752" y="2407"/>
                  </a:lnTo>
                  <a:lnTo>
                    <a:pt x="722" y="2406"/>
                  </a:lnTo>
                  <a:lnTo>
                    <a:pt x="710" y="2406"/>
                  </a:lnTo>
                  <a:lnTo>
                    <a:pt x="698" y="2407"/>
                  </a:lnTo>
                  <a:lnTo>
                    <a:pt x="689" y="2408"/>
                  </a:lnTo>
                  <a:lnTo>
                    <a:pt x="680" y="2410"/>
                  </a:lnTo>
                  <a:lnTo>
                    <a:pt x="673" y="2413"/>
                  </a:lnTo>
                  <a:lnTo>
                    <a:pt x="666" y="2415"/>
                  </a:lnTo>
                  <a:lnTo>
                    <a:pt x="662" y="2418"/>
                  </a:lnTo>
                  <a:lnTo>
                    <a:pt x="657" y="2423"/>
                  </a:lnTo>
                  <a:lnTo>
                    <a:pt x="655" y="2426"/>
                  </a:lnTo>
                  <a:lnTo>
                    <a:pt x="652" y="2431"/>
                  </a:lnTo>
                  <a:lnTo>
                    <a:pt x="651" y="2435"/>
                  </a:lnTo>
                  <a:lnTo>
                    <a:pt x="650" y="2441"/>
                  </a:lnTo>
                  <a:lnTo>
                    <a:pt x="651" y="2453"/>
                  </a:lnTo>
                  <a:lnTo>
                    <a:pt x="654" y="2465"/>
                  </a:lnTo>
                  <a:lnTo>
                    <a:pt x="658" y="2478"/>
                  </a:lnTo>
                  <a:lnTo>
                    <a:pt x="664" y="2491"/>
                  </a:lnTo>
                  <a:lnTo>
                    <a:pt x="678" y="2520"/>
                  </a:lnTo>
                  <a:lnTo>
                    <a:pt x="688" y="2547"/>
                  </a:lnTo>
                  <a:lnTo>
                    <a:pt x="691" y="2562"/>
                  </a:lnTo>
                  <a:lnTo>
                    <a:pt x="694" y="2575"/>
                  </a:lnTo>
                  <a:lnTo>
                    <a:pt x="695" y="2589"/>
                  </a:lnTo>
                  <a:lnTo>
                    <a:pt x="696" y="2602"/>
                  </a:lnTo>
                  <a:lnTo>
                    <a:pt x="696" y="2629"/>
                  </a:lnTo>
                  <a:lnTo>
                    <a:pt x="697" y="2656"/>
                  </a:lnTo>
                  <a:lnTo>
                    <a:pt x="698" y="2670"/>
                  </a:lnTo>
                  <a:lnTo>
                    <a:pt x="702" y="2685"/>
                  </a:lnTo>
                  <a:lnTo>
                    <a:pt x="705" y="2699"/>
                  </a:lnTo>
                  <a:lnTo>
                    <a:pt x="711" y="2715"/>
                  </a:lnTo>
                  <a:lnTo>
                    <a:pt x="718" y="2731"/>
                  </a:lnTo>
                  <a:lnTo>
                    <a:pt x="728" y="2749"/>
                  </a:lnTo>
                  <a:lnTo>
                    <a:pt x="740" y="2767"/>
                  </a:lnTo>
                  <a:lnTo>
                    <a:pt x="755" y="2785"/>
                  </a:lnTo>
                  <a:lnTo>
                    <a:pt x="1094" y="3121"/>
                  </a:lnTo>
                  <a:lnTo>
                    <a:pt x="1096" y="3114"/>
                  </a:lnTo>
                  <a:lnTo>
                    <a:pt x="1096" y="3096"/>
                  </a:lnTo>
                  <a:lnTo>
                    <a:pt x="1097" y="3078"/>
                  </a:lnTo>
                  <a:lnTo>
                    <a:pt x="1098" y="3070"/>
                  </a:lnTo>
                  <a:lnTo>
                    <a:pt x="1098" y="3018"/>
                  </a:lnTo>
                  <a:lnTo>
                    <a:pt x="1098" y="2966"/>
                  </a:lnTo>
                  <a:lnTo>
                    <a:pt x="1096" y="2913"/>
                  </a:lnTo>
                  <a:lnTo>
                    <a:pt x="1095" y="2860"/>
                  </a:lnTo>
                  <a:lnTo>
                    <a:pt x="1091" y="2805"/>
                  </a:lnTo>
                  <a:lnTo>
                    <a:pt x="1089" y="2750"/>
                  </a:lnTo>
                  <a:lnTo>
                    <a:pt x="1086" y="2695"/>
                  </a:lnTo>
                  <a:lnTo>
                    <a:pt x="1082" y="2640"/>
                  </a:lnTo>
                  <a:lnTo>
                    <a:pt x="1079" y="2585"/>
                  </a:lnTo>
                  <a:lnTo>
                    <a:pt x="1075" y="2530"/>
                  </a:lnTo>
                  <a:lnTo>
                    <a:pt x="1072" y="2475"/>
                  </a:lnTo>
                  <a:lnTo>
                    <a:pt x="1069" y="2422"/>
                  </a:lnTo>
                  <a:lnTo>
                    <a:pt x="1065" y="2368"/>
                  </a:lnTo>
                  <a:lnTo>
                    <a:pt x="1063" y="2314"/>
                  </a:lnTo>
                  <a:lnTo>
                    <a:pt x="1061" y="2262"/>
                  </a:lnTo>
                  <a:lnTo>
                    <a:pt x="1058" y="2210"/>
                  </a:lnTo>
                  <a:close/>
                  <a:moveTo>
                    <a:pt x="1099" y="4258"/>
                  </a:moveTo>
                  <a:lnTo>
                    <a:pt x="1091" y="4316"/>
                  </a:lnTo>
                  <a:lnTo>
                    <a:pt x="1085" y="4369"/>
                  </a:lnTo>
                  <a:lnTo>
                    <a:pt x="1079" y="4421"/>
                  </a:lnTo>
                  <a:lnTo>
                    <a:pt x="1075" y="4470"/>
                  </a:lnTo>
                  <a:lnTo>
                    <a:pt x="1072" y="4518"/>
                  </a:lnTo>
                  <a:lnTo>
                    <a:pt x="1071" y="4565"/>
                  </a:lnTo>
                  <a:lnTo>
                    <a:pt x="1070" y="4613"/>
                  </a:lnTo>
                  <a:lnTo>
                    <a:pt x="1070" y="4662"/>
                  </a:lnTo>
                  <a:lnTo>
                    <a:pt x="1070" y="4711"/>
                  </a:lnTo>
                  <a:lnTo>
                    <a:pt x="1067" y="4760"/>
                  </a:lnTo>
                  <a:lnTo>
                    <a:pt x="1064" y="4809"/>
                  </a:lnTo>
                  <a:lnTo>
                    <a:pt x="1061" y="4859"/>
                  </a:lnTo>
                  <a:lnTo>
                    <a:pt x="1057" y="4909"/>
                  </a:lnTo>
                  <a:lnTo>
                    <a:pt x="1055" y="4958"/>
                  </a:lnTo>
                  <a:lnTo>
                    <a:pt x="1053" y="5007"/>
                  </a:lnTo>
                  <a:lnTo>
                    <a:pt x="1054" y="5056"/>
                  </a:lnTo>
                  <a:lnTo>
                    <a:pt x="1055" y="5094"/>
                  </a:lnTo>
                  <a:lnTo>
                    <a:pt x="1055" y="5136"/>
                  </a:lnTo>
                  <a:lnTo>
                    <a:pt x="1054" y="5183"/>
                  </a:lnTo>
                  <a:lnTo>
                    <a:pt x="1053" y="5232"/>
                  </a:lnTo>
                  <a:lnTo>
                    <a:pt x="1049" y="5337"/>
                  </a:lnTo>
                  <a:lnTo>
                    <a:pt x="1043" y="5448"/>
                  </a:lnTo>
                  <a:lnTo>
                    <a:pt x="1037" y="5560"/>
                  </a:lnTo>
                  <a:lnTo>
                    <a:pt x="1027" y="5667"/>
                  </a:lnTo>
                  <a:lnTo>
                    <a:pt x="1023" y="5716"/>
                  </a:lnTo>
                  <a:lnTo>
                    <a:pt x="1018" y="5763"/>
                  </a:lnTo>
                  <a:lnTo>
                    <a:pt x="1013" y="5806"/>
                  </a:lnTo>
                  <a:lnTo>
                    <a:pt x="1008" y="5845"/>
                  </a:lnTo>
                  <a:lnTo>
                    <a:pt x="1001" y="5895"/>
                  </a:lnTo>
                  <a:lnTo>
                    <a:pt x="995" y="5945"/>
                  </a:lnTo>
                  <a:lnTo>
                    <a:pt x="991" y="5995"/>
                  </a:lnTo>
                  <a:lnTo>
                    <a:pt x="987" y="6045"/>
                  </a:lnTo>
                  <a:lnTo>
                    <a:pt x="985" y="6094"/>
                  </a:lnTo>
                  <a:lnTo>
                    <a:pt x="983" y="6143"/>
                  </a:lnTo>
                  <a:lnTo>
                    <a:pt x="982" y="6192"/>
                  </a:lnTo>
                  <a:lnTo>
                    <a:pt x="982" y="6240"/>
                  </a:lnTo>
                  <a:lnTo>
                    <a:pt x="981" y="6337"/>
                  </a:lnTo>
                  <a:lnTo>
                    <a:pt x="982" y="6433"/>
                  </a:lnTo>
                  <a:lnTo>
                    <a:pt x="982" y="6527"/>
                  </a:lnTo>
                  <a:lnTo>
                    <a:pt x="979" y="6621"/>
                  </a:lnTo>
                  <a:lnTo>
                    <a:pt x="979" y="6663"/>
                  </a:lnTo>
                  <a:lnTo>
                    <a:pt x="978" y="6711"/>
                  </a:lnTo>
                  <a:lnTo>
                    <a:pt x="977" y="6761"/>
                  </a:lnTo>
                  <a:lnTo>
                    <a:pt x="977" y="6814"/>
                  </a:lnTo>
                  <a:lnTo>
                    <a:pt x="977" y="6865"/>
                  </a:lnTo>
                  <a:lnTo>
                    <a:pt x="979" y="6915"/>
                  </a:lnTo>
                  <a:lnTo>
                    <a:pt x="982" y="6938"/>
                  </a:lnTo>
                  <a:lnTo>
                    <a:pt x="984" y="6958"/>
                  </a:lnTo>
                  <a:lnTo>
                    <a:pt x="986" y="6978"/>
                  </a:lnTo>
                  <a:lnTo>
                    <a:pt x="990" y="6995"/>
                  </a:lnTo>
                  <a:lnTo>
                    <a:pt x="995" y="7023"/>
                  </a:lnTo>
                  <a:lnTo>
                    <a:pt x="1003" y="7062"/>
                  </a:lnTo>
                  <a:lnTo>
                    <a:pt x="1011" y="7111"/>
                  </a:lnTo>
                  <a:lnTo>
                    <a:pt x="1019" y="7163"/>
                  </a:lnTo>
                  <a:lnTo>
                    <a:pt x="1026" y="7215"/>
                  </a:lnTo>
                  <a:lnTo>
                    <a:pt x="1032" y="7264"/>
                  </a:lnTo>
                  <a:lnTo>
                    <a:pt x="1033" y="7286"/>
                  </a:lnTo>
                  <a:lnTo>
                    <a:pt x="1034" y="7306"/>
                  </a:lnTo>
                  <a:lnTo>
                    <a:pt x="1034" y="7322"/>
                  </a:lnTo>
                  <a:lnTo>
                    <a:pt x="1033" y="7335"/>
                  </a:lnTo>
                  <a:lnTo>
                    <a:pt x="1018" y="7356"/>
                  </a:lnTo>
                  <a:lnTo>
                    <a:pt x="985" y="7400"/>
                  </a:lnTo>
                  <a:lnTo>
                    <a:pt x="951" y="7447"/>
                  </a:lnTo>
                  <a:lnTo>
                    <a:pt x="930" y="7476"/>
                  </a:lnTo>
                  <a:lnTo>
                    <a:pt x="925" y="7487"/>
                  </a:lnTo>
                  <a:lnTo>
                    <a:pt x="917" y="7509"/>
                  </a:lnTo>
                  <a:lnTo>
                    <a:pt x="905" y="7538"/>
                  </a:lnTo>
                  <a:lnTo>
                    <a:pt x="894" y="7570"/>
                  </a:lnTo>
                  <a:lnTo>
                    <a:pt x="882" y="7603"/>
                  </a:lnTo>
                  <a:lnTo>
                    <a:pt x="872" y="7631"/>
                  </a:lnTo>
                  <a:lnTo>
                    <a:pt x="865" y="7653"/>
                  </a:lnTo>
                  <a:lnTo>
                    <a:pt x="862" y="7664"/>
                  </a:lnTo>
                  <a:lnTo>
                    <a:pt x="860" y="7674"/>
                  </a:lnTo>
                  <a:lnTo>
                    <a:pt x="857" y="7699"/>
                  </a:lnTo>
                  <a:lnTo>
                    <a:pt x="857" y="7720"/>
                  </a:lnTo>
                  <a:lnTo>
                    <a:pt x="858" y="7730"/>
                  </a:lnTo>
                  <a:lnTo>
                    <a:pt x="859" y="7738"/>
                  </a:lnTo>
                  <a:lnTo>
                    <a:pt x="860" y="7746"/>
                  </a:lnTo>
                  <a:lnTo>
                    <a:pt x="863" y="7752"/>
                  </a:lnTo>
                  <a:lnTo>
                    <a:pt x="865" y="7759"/>
                  </a:lnTo>
                  <a:lnTo>
                    <a:pt x="867" y="7765"/>
                  </a:lnTo>
                  <a:lnTo>
                    <a:pt x="871" y="7770"/>
                  </a:lnTo>
                  <a:lnTo>
                    <a:pt x="874" y="7774"/>
                  </a:lnTo>
                  <a:lnTo>
                    <a:pt x="882" y="7782"/>
                  </a:lnTo>
                  <a:lnTo>
                    <a:pt x="891" y="7788"/>
                  </a:lnTo>
                  <a:lnTo>
                    <a:pt x="902" y="7794"/>
                  </a:lnTo>
                  <a:lnTo>
                    <a:pt x="912" y="7797"/>
                  </a:lnTo>
                  <a:lnTo>
                    <a:pt x="922" y="7802"/>
                  </a:lnTo>
                  <a:lnTo>
                    <a:pt x="933" y="7805"/>
                  </a:lnTo>
                  <a:lnTo>
                    <a:pt x="944" y="7808"/>
                  </a:lnTo>
                  <a:lnTo>
                    <a:pt x="954" y="7813"/>
                  </a:lnTo>
                  <a:lnTo>
                    <a:pt x="965" y="7819"/>
                  </a:lnTo>
                  <a:lnTo>
                    <a:pt x="974" y="7826"/>
                  </a:lnTo>
                  <a:lnTo>
                    <a:pt x="1177" y="7854"/>
                  </a:lnTo>
                  <a:lnTo>
                    <a:pt x="1230" y="7834"/>
                  </a:lnTo>
                  <a:lnTo>
                    <a:pt x="1266" y="7820"/>
                  </a:lnTo>
                  <a:lnTo>
                    <a:pt x="1281" y="7814"/>
                  </a:lnTo>
                  <a:lnTo>
                    <a:pt x="1293" y="7808"/>
                  </a:lnTo>
                  <a:lnTo>
                    <a:pt x="1302" y="7803"/>
                  </a:lnTo>
                  <a:lnTo>
                    <a:pt x="1310" y="7796"/>
                  </a:lnTo>
                  <a:lnTo>
                    <a:pt x="1316" y="7788"/>
                  </a:lnTo>
                  <a:lnTo>
                    <a:pt x="1320" y="7778"/>
                  </a:lnTo>
                  <a:lnTo>
                    <a:pt x="1325" y="7764"/>
                  </a:lnTo>
                  <a:lnTo>
                    <a:pt x="1328" y="7746"/>
                  </a:lnTo>
                  <a:lnTo>
                    <a:pt x="1335" y="7699"/>
                  </a:lnTo>
                  <a:lnTo>
                    <a:pt x="1345" y="7629"/>
                  </a:lnTo>
                  <a:lnTo>
                    <a:pt x="1348" y="7618"/>
                  </a:lnTo>
                  <a:lnTo>
                    <a:pt x="1351" y="7608"/>
                  </a:lnTo>
                  <a:lnTo>
                    <a:pt x="1356" y="7598"/>
                  </a:lnTo>
                  <a:lnTo>
                    <a:pt x="1361" y="7589"/>
                  </a:lnTo>
                  <a:lnTo>
                    <a:pt x="1375" y="7573"/>
                  </a:lnTo>
                  <a:lnTo>
                    <a:pt x="1390" y="7557"/>
                  </a:lnTo>
                  <a:lnTo>
                    <a:pt x="1404" y="7542"/>
                  </a:lnTo>
                  <a:lnTo>
                    <a:pt x="1416" y="7525"/>
                  </a:lnTo>
                  <a:lnTo>
                    <a:pt x="1422" y="7516"/>
                  </a:lnTo>
                  <a:lnTo>
                    <a:pt x="1425" y="7507"/>
                  </a:lnTo>
                  <a:lnTo>
                    <a:pt x="1429" y="7496"/>
                  </a:lnTo>
                  <a:lnTo>
                    <a:pt x="1430" y="7485"/>
                  </a:lnTo>
                  <a:lnTo>
                    <a:pt x="1433" y="7372"/>
                  </a:lnTo>
                  <a:lnTo>
                    <a:pt x="1449" y="7354"/>
                  </a:lnTo>
                  <a:lnTo>
                    <a:pt x="1463" y="7334"/>
                  </a:lnTo>
                  <a:lnTo>
                    <a:pt x="1477" y="7312"/>
                  </a:lnTo>
                  <a:lnTo>
                    <a:pt x="1489" y="7288"/>
                  </a:lnTo>
                  <a:lnTo>
                    <a:pt x="1501" y="7263"/>
                  </a:lnTo>
                  <a:lnTo>
                    <a:pt x="1510" y="7236"/>
                  </a:lnTo>
                  <a:lnTo>
                    <a:pt x="1514" y="7222"/>
                  </a:lnTo>
                  <a:lnTo>
                    <a:pt x="1518" y="7207"/>
                  </a:lnTo>
                  <a:lnTo>
                    <a:pt x="1521" y="7192"/>
                  </a:lnTo>
                  <a:lnTo>
                    <a:pt x="1524" y="7176"/>
                  </a:lnTo>
                  <a:lnTo>
                    <a:pt x="1534" y="7106"/>
                  </a:lnTo>
                  <a:lnTo>
                    <a:pt x="1535" y="7087"/>
                  </a:lnTo>
                  <a:lnTo>
                    <a:pt x="1534" y="7068"/>
                  </a:lnTo>
                  <a:lnTo>
                    <a:pt x="1532" y="7048"/>
                  </a:lnTo>
                  <a:lnTo>
                    <a:pt x="1527" y="7028"/>
                  </a:lnTo>
                  <a:lnTo>
                    <a:pt x="1516" y="6986"/>
                  </a:lnTo>
                  <a:lnTo>
                    <a:pt x="1502" y="6943"/>
                  </a:lnTo>
                  <a:lnTo>
                    <a:pt x="1495" y="6922"/>
                  </a:lnTo>
                  <a:lnTo>
                    <a:pt x="1489" y="6900"/>
                  </a:lnTo>
                  <a:lnTo>
                    <a:pt x="1484" y="6879"/>
                  </a:lnTo>
                  <a:lnTo>
                    <a:pt x="1479" y="6859"/>
                  </a:lnTo>
                  <a:lnTo>
                    <a:pt x="1477" y="6839"/>
                  </a:lnTo>
                  <a:lnTo>
                    <a:pt x="1476" y="6821"/>
                  </a:lnTo>
                  <a:lnTo>
                    <a:pt x="1477" y="6812"/>
                  </a:lnTo>
                  <a:lnTo>
                    <a:pt x="1478" y="6804"/>
                  </a:lnTo>
                  <a:lnTo>
                    <a:pt x="1479" y="6795"/>
                  </a:lnTo>
                  <a:lnTo>
                    <a:pt x="1481" y="6787"/>
                  </a:lnTo>
                  <a:lnTo>
                    <a:pt x="1544" y="6525"/>
                  </a:lnTo>
                  <a:lnTo>
                    <a:pt x="1548" y="6504"/>
                  </a:lnTo>
                  <a:lnTo>
                    <a:pt x="1548" y="6495"/>
                  </a:lnTo>
                  <a:lnTo>
                    <a:pt x="1549" y="6486"/>
                  </a:lnTo>
                  <a:lnTo>
                    <a:pt x="1548" y="6479"/>
                  </a:lnTo>
                  <a:lnTo>
                    <a:pt x="1547" y="6472"/>
                  </a:lnTo>
                  <a:lnTo>
                    <a:pt x="1543" y="6462"/>
                  </a:lnTo>
                  <a:lnTo>
                    <a:pt x="1539" y="6454"/>
                  </a:lnTo>
                  <a:lnTo>
                    <a:pt x="1534" y="6446"/>
                  </a:lnTo>
                  <a:lnTo>
                    <a:pt x="1530" y="6438"/>
                  </a:lnTo>
                  <a:lnTo>
                    <a:pt x="1529" y="6435"/>
                  </a:lnTo>
                  <a:lnTo>
                    <a:pt x="1528" y="6430"/>
                  </a:lnTo>
                  <a:lnTo>
                    <a:pt x="1528" y="6424"/>
                  </a:lnTo>
                  <a:lnTo>
                    <a:pt x="1528" y="6419"/>
                  </a:lnTo>
                  <a:lnTo>
                    <a:pt x="1532" y="6398"/>
                  </a:lnTo>
                  <a:lnTo>
                    <a:pt x="1539" y="6358"/>
                  </a:lnTo>
                  <a:lnTo>
                    <a:pt x="1547" y="6320"/>
                  </a:lnTo>
                  <a:lnTo>
                    <a:pt x="1557" y="6284"/>
                  </a:lnTo>
                  <a:lnTo>
                    <a:pt x="1569" y="6247"/>
                  </a:lnTo>
                  <a:lnTo>
                    <a:pt x="1582" y="6214"/>
                  </a:lnTo>
                  <a:lnTo>
                    <a:pt x="1596" y="6181"/>
                  </a:lnTo>
                  <a:lnTo>
                    <a:pt x="1609" y="6149"/>
                  </a:lnTo>
                  <a:lnTo>
                    <a:pt x="1623" y="6118"/>
                  </a:lnTo>
                  <a:lnTo>
                    <a:pt x="1651" y="6060"/>
                  </a:lnTo>
                  <a:lnTo>
                    <a:pt x="1675" y="6005"/>
                  </a:lnTo>
                  <a:lnTo>
                    <a:pt x="1686" y="5979"/>
                  </a:lnTo>
                  <a:lnTo>
                    <a:pt x="1694" y="5952"/>
                  </a:lnTo>
                  <a:lnTo>
                    <a:pt x="1701" y="5928"/>
                  </a:lnTo>
                  <a:lnTo>
                    <a:pt x="1705" y="5903"/>
                  </a:lnTo>
                  <a:lnTo>
                    <a:pt x="1713" y="5845"/>
                  </a:lnTo>
                  <a:lnTo>
                    <a:pt x="1721" y="5768"/>
                  </a:lnTo>
                  <a:lnTo>
                    <a:pt x="1729" y="5680"/>
                  </a:lnTo>
                  <a:lnTo>
                    <a:pt x="1739" y="5589"/>
                  </a:lnTo>
                  <a:lnTo>
                    <a:pt x="1749" y="5500"/>
                  </a:lnTo>
                  <a:lnTo>
                    <a:pt x="1758" y="5421"/>
                  </a:lnTo>
                  <a:lnTo>
                    <a:pt x="1764" y="5388"/>
                  </a:lnTo>
                  <a:lnTo>
                    <a:pt x="1768" y="5359"/>
                  </a:lnTo>
                  <a:lnTo>
                    <a:pt x="1774" y="5337"/>
                  </a:lnTo>
                  <a:lnTo>
                    <a:pt x="1779" y="5321"/>
                  </a:lnTo>
                  <a:lnTo>
                    <a:pt x="1799" y="5273"/>
                  </a:lnTo>
                  <a:lnTo>
                    <a:pt x="1820" y="5224"/>
                  </a:lnTo>
                  <a:lnTo>
                    <a:pt x="1839" y="5175"/>
                  </a:lnTo>
                  <a:lnTo>
                    <a:pt x="1859" y="5126"/>
                  </a:lnTo>
                  <a:lnTo>
                    <a:pt x="1878" y="5077"/>
                  </a:lnTo>
                  <a:lnTo>
                    <a:pt x="1898" y="5027"/>
                  </a:lnTo>
                  <a:lnTo>
                    <a:pt x="1916" y="4977"/>
                  </a:lnTo>
                  <a:lnTo>
                    <a:pt x="1934" y="4927"/>
                  </a:lnTo>
                  <a:lnTo>
                    <a:pt x="1952" y="4877"/>
                  </a:lnTo>
                  <a:lnTo>
                    <a:pt x="1971" y="4826"/>
                  </a:lnTo>
                  <a:lnTo>
                    <a:pt x="1989" y="4776"/>
                  </a:lnTo>
                  <a:lnTo>
                    <a:pt x="2006" y="4726"/>
                  </a:lnTo>
                  <a:lnTo>
                    <a:pt x="2024" y="4674"/>
                  </a:lnTo>
                  <a:lnTo>
                    <a:pt x="2042" y="4623"/>
                  </a:lnTo>
                  <a:lnTo>
                    <a:pt x="2060" y="4572"/>
                  </a:lnTo>
                  <a:lnTo>
                    <a:pt x="2077" y="4520"/>
                  </a:lnTo>
                  <a:lnTo>
                    <a:pt x="2263" y="4809"/>
                  </a:lnTo>
                  <a:lnTo>
                    <a:pt x="2269" y="4816"/>
                  </a:lnTo>
                  <a:lnTo>
                    <a:pt x="2275" y="4825"/>
                  </a:lnTo>
                  <a:lnTo>
                    <a:pt x="2282" y="4838"/>
                  </a:lnTo>
                  <a:lnTo>
                    <a:pt x="2289" y="4853"/>
                  </a:lnTo>
                  <a:lnTo>
                    <a:pt x="2303" y="4888"/>
                  </a:lnTo>
                  <a:lnTo>
                    <a:pt x="2318" y="4931"/>
                  </a:lnTo>
                  <a:lnTo>
                    <a:pt x="2335" y="4980"/>
                  </a:lnTo>
                  <a:lnTo>
                    <a:pt x="2351" y="5035"/>
                  </a:lnTo>
                  <a:lnTo>
                    <a:pt x="2369" y="5093"/>
                  </a:lnTo>
                  <a:lnTo>
                    <a:pt x="2386" y="5152"/>
                  </a:lnTo>
                  <a:lnTo>
                    <a:pt x="2419" y="5276"/>
                  </a:lnTo>
                  <a:lnTo>
                    <a:pt x="2447" y="5392"/>
                  </a:lnTo>
                  <a:lnTo>
                    <a:pt x="2460" y="5445"/>
                  </a:lnTo>
                  <a:lnTo>
                    <a:pt x="2470" y="5492"/>
                  </a:lnTo>
                  <a:lnTo>
                    <a:pt x="2479" y="5533"/>
                  </a:lnTo>
                  <a:lnTo>
                    <a:pt x="2485" y="5565"/>
                  </a:lnTo>
                  <a:lnTo>
                    <a:pt x="2496" y="5622"/>
                  </a:lnTo>
                  <a:lnTo>
                    <a:pt x="2506" y="5675"/>
                  </a:lnTo>
                  <a:lnTo>
                    <a:pt x="2517" y="5724"/>
                  </a:lnTo>
                  <a:lnTo>
                    <a:pt x="2530" y="5772"/>
                  </a:lnTo>
                  <a:lnTo>
                    <a:pt x="2542" y="5817"/>
                  </a:lnTo>
                  <a:lnTo>
                    <a:pt x="2557" y="5863"/>
                  </a:lnTo>
                  <a:lnTo>
                    <a:pt x="2572" y="5910"/>
                  </a:lnTo>
                  <a:lnTo>
                    <a:pt x="2589" y="5958"/>
                  </a:lnTo>
                  <a:lnTo>
                    <a:pt x="2601" y="5990"/>
                  </a:lnTo>
                  <a:lnTo>
                    <a:pt x="2609" y="6020"/>
                  </a:lnTo>
                  <a:lnTo>
                    <a:pt x="2616" y="6046"/>
                  </a:lnTo>
                  <a:lnTo>
                    <a:pt x="2620" y="6070"/>
                  </a:lnTo>
                  <a:lnTo>
                    <a:pt x="2628" y="6113"/>
                  </a:lnTo>
                  <a:lnTo>
                    <a:pt x="2635" y="6151"/>
                  </a:lnTo>
                  <a:lnTo>
                    <a:pt x="2640" y="6169"/>
                  </a:lnTo>
                  <a:lnTo>
                    <a:pt x="2645" y="6187"/>
                  </a:lnTo>
                  <a:lnTo>
                    <a:pt x="2652" y="6204"/>
                  </a:lnTo>
                  <a:lnTo>
                    <a:pt x="2661" y="6222"/>
                  </a:lnTo>
                  <a:lnTo>
                    <a:pt x="2673" y="6241"/>
                  </a:lnTo>
                  <a:lnTo>
                    <a:pt x="2686" y="6262"/>
                  </a:lnTo>
                  <a:lnTo>
                    <a:pt x="2705" y="6283"/>
                  </a:lnTo>
                  <a:lnTo>
                    <a:pt x="2725" y="6307"/>
                  </a:lnTo>
                  <a:lnTo>
                    <a:pt x="2730" y="6331"/>
                  </a:lnTo>
                  <a:lnTo>
                    <a:pt x="2733" y="6355"/>
                  </a:lnTo>
                  <a:lnTo>
                    <a:pt x="2737" y="6379"/>
                  </a:lnTo>
                  <a:lnTo>
                    <a:pt x="2741" y="6403"/>
                  </a:lnTo>
                  <a:lnTo>
                    <a:pt x="2746" y="6425"/>
                  </a:lnTo>
                  <a:lnTo>
                    <a:pt x="2750" y="6448"/>
                  </a:lnTo>
                  <a:lnTo>
                    <a:pt x="2756" y="6471"/>
                  </a:lnTo>
                  <a:lnTo>
                    <a:pt x="2764" y="6493"/>
                  </a:lnTo>
                  <a:lnTo>
                    <a:pt x="2766" y="6502"/>
                  </a:lnTo>
                  <a:lnTo>
                    <a:pt x="2768" y="6511"/>
                  </a:lnTo>
                  <a:lnTo>
                    <a:pt x="2769" y="6520"/>
                  </a:lnTo>
                  <a:lnTo>
                    <a:pt x="2769" y="6528"/>
                  </a:lnTo>
                  <a:lnTo>
                    <a:pt x="2768" y="6548"/>
                  </a:lnTo>
                  <a:lnTo>
                    <a:pt x="2765" y="6567"/>
                  </a:lnTo>
                  <a:lnTo>
                    <a:pt x="2763" y="6588"/>
                  </a:lnTo>
                  <a:lnTo>
                    <a:pt x="2762" y="6611"/>
                  </a:lnTo>
                  <a:lnTo>
                    <a:pt x="2761" y="6623"/>
                  </a:lnTo>
                  <a:lnTo>
                    <a:pt x="2762" y="6636"/>
                  </a:lnTo>
                  <a:lnTo>
                    <a:pt x="2763" y="6651"/>
                  </a:lnTo>
                  <a:lnTo>
                    <a:pt x="2765" y="6664"/>
                  </a:lnTo>
                  <a:lnTo>
                    <a:pt x="2770" y="6693"/>
                  </a:lnTo>
                  <a:lnTo>
                    <a:pt x="2773" y="6720"/>
                  </a:lnTo>
                  <a:lnTo>
                    <a:pt x="2776" y="6745"/>
                  </a:lnTo>
                  <a:lnTo>
                    <a:pt x="2778" y="6771"/>
                  </a:lnTo>
                  <a:lnTo>
                    <a:pt x="2781" y="6817"/>
                  </a:lnTo>
                  <a:lnTo>
                    <a:pt x="2782" y="6862"/>
                  </a:lnTo>
                  <a:lnTo>
                    <a:pt x="2785" y="6905"/>
                  </a:lnTo>
                  <a:lnTo>
                    <a:pt x="2787" y="6948"/>
                  </a:lnTo>
                  <a:lnTo>
                    <a:pt x="2790" y="6991"/>
                  </a:lnTo>
                  <a:lnTo>
                    <a:pt x="2796" y="7036"/>
                  </a:lnTo>
                  <a:lnTo>
                    <a:pt x="2813" y="7138"/>
                  </a:lnTo>
                  <a:lnTo>
                    <a:pt x="2906" y="7422"/>
                  </a:lnTo>
                  <a:lnTo>
                    <a:pt x="2893" y="7426"/>
                  </a:lnTo>
                  <a:lnTo>
                    <a:pt x="2903" y="7477"/>
                  </a:lnTo>
                  <a:lnTo>
                    <a:pt x="2905" y="7487"/>
                  </a:lnTo>
                  <a:lnTo>
                    <a:pt x="2911" y="7498"/>
                  </a:lnTo>
                  <a:lnTo>
                    <a:pt x="2916" y="7508"/>
                  </a:lnTo>
                  <a:lnTo>
                    <a:pt x="2924" y="7517"/>
                  </a:lnTo>
                  <a:lnTo>
                    <a:pt x="2933" y="7526"/>
                  </a:lnTo>
                  <a:lnTo>
                    <a:pt x="2945" y="7535"/>
                  </a:lnTo>
                  <a:lnTo>
                    <a:pt x="2955" y="7543"/>
                  </a:lnTo>
                  <a:lnTo>
                    <a:pt x="2968" y="7550"/>
                  </a:lnTo>
                  <a:lnTo>
                    <a:pt x="2980" y="7557"/>
                  </a:lnTo>
                  <a:lnTo>
                    <a:pt x="2993" y="7563"/>
                  </a:lnTo>
                  <a:lnTo>
                    <a:pt x="3005" y="7567"/>
                  </a:lnTo>
                  <a:lnTo>
                    <a:pt x="3019" y="7571"/>
                  </a:lnTo>
                  <a:lnTo>
                    <a:pt x="3032" y="7573"/>
                  </a:lnTo>
                  <a:lnTo>
                    <a:pt x="3043" y="7575"/>
                  </a:lnTo>
                  <a:lnTo>
                    <a:pt x="3055" y="7575"/>
                  </a:lnTo>
                  <a:lnTo>
                    <a:pt x="3065" y="7574"/>
                  </a:lnTo>
                  <a:lnTo>
                    <a:pt x="3126" y="7564"/>
                  </a:lnTo>
                  <a:lnTo>
                    <a:pt x="3132" y="7580"/>
                  </a:lnTo>
                  <a:lnTo>
                    <a:pt x="3137" y="7595"/>
                  </a:lnTo>
                  <a:lnTo>
                    <a:pt x="3142" y="7608"/>
                  </a:lnTo>
                  <a:lnTo>
                    <a:pt x="3144" y="7622"/>
                  </a:lnTo>
                  <a:lnTo>
                    <a:pt x="3150" y="7645"/>
                  </a:lnTo>
                  <a:lnTo>
                    <a:pt x="3154" y="7664"/>
                  </a:lnTo>
                  <a:lnTo>
                    <a:pt x="3156" y="7674"/>
                  </a:lnTo>
                  <a:lnTo>
                    <a:pt x="3161" y="7682"/>
                  </a:lnTo>
                  <a:lnTo>
                    <a:pt x="3166" y="7690"/>
                  </a:lnTo>
                  <a:lnTo>
                    <a:pt x="3172" y="7698"/>
                  </a:lnTo>
                  <a:lnTo>
                    <a:pt x="3180" y="7704"/>
                  </a:lnTo>
                  <a:lnTo>
                    <a:pt x="3190" y="7712"/>
                  </a:lnTo>
                  <a:lnTo>
                    <a:pt x="3201" y="7719"/>
                  </a:lnTo>
                  <a:lnTo>
                    <a:pt x="3216" y="7726"/>
                  </a:lnTo>
                  <a:lnTo>
                    <a:pt x="3235" y="7735"/>
                  </a:lnTo>
                  <a:lnTo>
                    <a:pt x="3256" y="7742"/>
                  </a:lnTo>
                  <a:lnTo>
                    <a:pt x="3279" y="7749"/>
                  </a:lnTo>
                  <a:lnTo>
                    <a:pt x="3303" y="7755"/>
                  </a:lnTo>
                  <a:lnTo>
                    <a:pt x="3328" y="7758"/>
                  </a:lnTo>
                  <a:lnTo>
                    <a:pt x="3354" y="7760"/>
                  </a:lnTo>
                  <a:lnTo>
                    <a:pt x="3367" y="7760"/>
                  </a:lnTo>
                  <a:lnTo>
                    <a:pt x="3380" y="7759"/>
                  </a:lnTo>
                  <a:lnTo>
                    <a:pt x="3395" y="7758"/>
                  </a:lnTo>
                  <a:lnTo>
                    <a:pt x="3409" y="7756"/>
                  </a:lnTo>
                  <a:lnTo>
                    <a:pt x="3443" y="7750"/>
                  </a:lnTo>
                  <a:lnTo>
                    <a:pt x="3486" y="7741"/>
                  </a:lnTo>
                  <a:lnTo>
                    <a:pt x="3509" y="7736"/>
                  </a:lnTo>
                  <a:lnTo>
                    <a:pt x="3533" y="7730"/>
                  </a:lnTo>
                  <a:lnTo>
                    <a:pt x="3555" y="7724"/>
                  </a:lnTo>
                  <a:lnTo>
                    <a:pt x="3578" y="7716"/>
                  </a:lnTo>
                  <a:lnTo>
                    <a:pt x="3600" y="7709"/>
                  </a:lnTo>
                  <a:lnTo>
                    <a:pt x="3621" y="7700"/>
                  </a:lnTo>
                  <a:lnTo>
                    <a:pt x="3639" y="7691"/>
                  </a:lnTo>
                  <a:lnTo>
                    <a:pt x="3654" y="7682"/>
                  </a:lnTo>
                  <a:lnTo>
                    <a:pt x="3661" y="7677"/>
                  </a:lnTo>
                  <a:lnTo>
                    <a:pt x="3666" y="7671"/>
                  </a:lnTo>
                  <a:lnTo>
                    <a:pt x="3672" y="7666"/>
                  </a:lnTo>
                  <a:lnTo>
                    <a:pt x="3675" y="7661"/>
                  </a:lnTo>
                  <a:lnTo>
                    <a:pt x="3679" y="7655"/>
                  </a:lnTo>
                  <a:lnTo>
                    <a:pt x="3681" y="7650"/>
                  </a:lnTo>
                  <a:lnTo>
                    <a:pt x="3681" y="7643"/>
                  </a:lnTo>
                  <a:lnTo>
                    <a:pt x="3681" y="7637"/>
                  </a:lnTo>
                  <a:lnTo>
                    <a:pt x="3679" y="7627"/>
                  </a:lnTo>
                  <a:lnTo>
                    <a:pt x="3677" y="7613"/>
                  </a:lnTo>
                  <a:lnTo>
                    <a:pt x="3673" y="7599"/>
                  </a:lnTo>
                  <a:lnTo>
                    <a:pt x="3669" y="7587"/>
                  </a:lnTo>
                  <a:lnTo>
                    <a:pt x="3663" y="7573"/>
                  </a:lnTo>
                  <a:lnTo>
                    <a:pt x="3656" y="7560"/>
                  </a:lnTo>
                  <a:lnTo>
                    <a:pt x="3649" y="7547"/>
                  </a:lnTo>
                  <a:lnTo>
                    <a:pt x="3641" y="7534"/>
                  </a:lnTo>
                  <a:lnTo>
                    <a:pt x="3633" y="7522"/>
                  </a:lnTo>
                  <a:lnTo>
                    <a:pt x="3615" y="7496"/>
                  </a:lnTo>
                  <a:lnTo>
                    <a:pt x="3594" y="7472"/>
                  </a:lnTo>
                  <a:lnTo>
                    <a:pt x="3573" y="7448"/>
                  </a:lnTo>
                  <a:lnTo>
                    <a:pt x="3550" y="7426"/>
                  </a:lnTo>
                  <a:lnTo>
                    <a:pt x="3503" y="7382"/>
                  </a:lnTo>
                  <a:lnTo>
                    <a:pt x="3456" y="7341"/>
                  </a:lnTo>
                  <a:lnTo>
                    <a:pt x="3434" y="7323"/>
                  </a:lnTo>
                  <a:lnTo>
                    <a:pt x="3414" y="7304"/>
                  </a:lnTo>
                  <a:lnTo>
                    <a:pt x="3395" y="7287"/>
                  </a:lnTo>
                  <a:lnTo>
                    <a:pt x="3379" y="7271"/>
                  </a:lnTo>
                  <a:lnTo>
                    <a:pt x="3382" y="7238"/>
                  </a:lnTo>
                  <a:lnTo>
                    <a:pt x="3386" y="7197"/>
                  </a:lnTo>
                  <a:lnTo>
                    <a:pt x="3392" y="7151"/>
                  </a:lnTo>
                  <a:lnTo>
                    <a:pt x="3398" y="7103"/>
                  </a:lnTo>
                  <a:lnTo>
                    <a:pt x="3403" y="7056"/>
                  </a:lnTo>
                  <a:lnTo>
                    <a:pt x="3407" y="7013"/>
                  </a:lnTo>
                  <a:lnTo>
                    <a:pt x="3409" y="6978"/>
                  </a:lnTo>
                  <a:lnTo>
                    <a:pt x="3409" y="6952"/>
                  </a:lnTo>
                  <a:lnTo>
                    <a:pt x="3403" y="6901"/>
                  </a:lnTo>
                  <a:lnTo>
                    <a:pt x="3396" y="6851"/>
                  </a:lnTo>
                  <a:lnTo>
                    <a:pt x="3388" y="6804"/>
                  </a:lnTo>
                  <a:lnTo>
                    <a:pt x="3382" y="6758"/>
                  </a:lnTo>
                  <a:lnTo>
                    <a:pt x="3375" y="6712"/>
                  </a:lnTo>
                  <a:lnTo>
                    <a:pt x="3369" y="6667"/>
                  </a:lnTo>
                  <a:lnTo>
                    <a:pt x="3364" y="6621"/>
                  </a:lnTo>
                  <a:lnTo>
                    <a:pt x="3363" y="6572"/>
                  </a:lnTo>
                  <a:lnTo>
                    <a:pt x="3362" y="6539"/>
                  </a:lnTo>
                  <a:lnTo>
                    <a:pt x="3360" y="6500"/>
                  </a:lnTo>
                  <a:lnTo>
                    <a:pt x="3356" y="6456"/>
                  </a:lnTo>
                  <a:lnTo>
                    <a:pt x="3352" y="6409"/>
                  </a:lnTo>
                  <a:lnTo>
                    <a:pt x="3340" y="6307"/>
                  </a:lnTo>
                  <a:lnTo>
                    <a:pt x="3327" y="6197"/>
                  </a:lnTo>
                  <a:lnTo>
                    <a:pt x="3311" y="6087"/>
                  </a:lnTo>
                  <a:lnTo>
                    <a:pt x="3296" y="5984"/>
                  </a:lnTo>
                  <a:lnTo>
                    <a:pt x="3281" y="5892"/>
                  </a:lnTo>
                  <a:lnTo>
                    <a:pt x="3270" y="5819"/>
                  </a:lnTo>
                  <a:lnTo>
                    <a:pt x="3252" y="5723"/>
                  </a:lnTo>
                  <a:lnTo>
                    <a:pt x="3235" y="5624"/>
                  </a:lnTo>
                  <a:lnTo>
                    <a:pt x="3218" y="5526"/>
                  </a:lnTo>
                  <a:lnTo>
                    <a:pt x="3201" y="5427"/>
                  </a:lnTo>
                  <a:lnTo>
                    <a:pt x="3185" y="5329"/>
                  </a:lnTo>
                  <a:lnTo>
                    <a:pt x="3171" y="5232"/>
                  </a:lnTo>
                  <a:lnTo>
                    <a:pt x="3159" y="5137"/>
                  </a:lnTo>
                  <a:lnTo>
                    <a:pt x="3150" y="5046"/>
                  </a:lnTo>
                  <a:lnTo>
                    <a:pt x="3144" y="5001"/>
                  </a:lnTo>
                  <a:lnTo>
                    <a:pt x="3135" y="4953"/>
                  </a:lnTo>
                  <a:lnTo>
                    <a:pt x="3124" y="4903"/>
                  </a:lnTo>
                  <a:lnTo>
                    <a:pt x="3114" y="4852"/>
                  </a:lnTo>
                  <a:lnTo>
                    <a:pt x="3104" y="4801"/>
                  </a:lnTo>
                  <a:lnTo>
                    <a:pt x="3096" y="4752"/>
                  </a:lnTo>
                  <a:lnTo>
                    <a:pt x="3092" y="4728"/>
                  </a:lnTo>
                  <a:lnTo>
                    <a:pt x="3090" y="4705"/>
                  </a:lnTo>
                  <a:lnTo>
                    <a:pt x="3089" y="4684"/>
                  </a:lnTo>
                  <a:lnTo>
                    <a:pt x="3089" y="4663"/>
                  </a:lnTo>
                  <a:lnTo>
                    <a:pt x="3009" y="3868"/>
                  </a:lnTo>
                  <a:lnTo>
                    <a:pt x="3023" y="3368"/>
                  </a:lnTo>
                  <a:lnTo>
                    <a:pt x="3028" y="3366"/>
                  </a:lnTo>
                  <a:lnTo>
                    <a:pt x="3033" y="3366"/>
                  </a:lnTo>
                  <a:lnTo>
                    <a:pt x="3039" y="3366"/>
                  </a:lnTo>
                  <a:lnTo>
                    <a:pt x="3044" y="3366"/>
                  </a:lnTo>
                  <a:lnTo>
                    <a:pt x="3056" y="3368"/>
                  </a:lnTo>
                  <a:lnTo>
                    <a:pt x="3069" y="3373"/>
                  </a:lnTo>
                  <a:lnTo>
                    <a:pt x="3104" y="3386"/>
                  </a:lnTo>
                  <a:lnTo>
                    <a:pt x="3152" y="3407"/>
                  </a:lnTo>
                  <a:lnTo>
                    <a:pt x="3169" y="3414"/>
                  </a:lnTo>
                  <a:lnTo>
                    <a:pt x="3185" y="3420"/>
                  </a:lnTo>
                  <a:lnTo>
                    <a:pt x="3201" y="3423"/>
                  </a:lnTo>
                  <a:lnTo>
                    <a:pt x="3216" y="3425"/>
                  </a:lnTo>
                  <a:lnTo>
                    <a:pt x="3224" y="3426"/>
                  </a:lnTo>
                  <a:lnTo>
                    <a:pt x="3232" y="3425"/>
                  </a:lnTo>
                  <a:lnTo>
                    <a:pt x="3239" y="3425"/>
                  </a:lnTo>
                  <a:lnTo>
                    <a:pt x="3247" y="3423"/>
                  </a:lnTo>
                  <a:lnTo>
                    <a:pt x="3255" y="3421"/>
                  </a:lnTo>
                  <a:lnTo>
                    <a:pt x="3263" y="3418"/>
                  </a:lnTo>
                  <a:lnTo>
                    <a:pt x="3271" y="3415"/>
                  </a:lnTo>
                  <a:lnTo>
                    <a:pt x="3279" y="3410"/>
                  </a:lnTo>
                  <a:lnTo>
                    <a:pt x="3304" y="3396"/>
                  </a:lnTo>
                  <a:lnTo>
                    <a:pt x="3321" y="3388"/>
                  </a:lnTo>
                  <a:lnTo>
                    <a:pt x="3328" y="3385"/>
                  </a:lnTo>
                  <a:lnTo>
                    <a:pt x="3332" y="3383"/>
                  </a:lnTo>
                  <a:lnTo>
                    <a:pt x="3337" y="3383"/>
                  </a:lnTo>
                  <a:lnTo>
                    <a:pt x="3342" y="3383"/>
                  </a:lnTo>
                  <a:lnTo>
                    <a:pt x="3350" y="3383"/>
                  </a:lnTo>
                  <a:lnTo>
                    <a:pt x="3360" y="3384"/>
                  </a:lnTo>
                  <a:lnTo>
                    <a:pt x="3375" y="3382"/>
                  </a:lnTo>
                  <a:lnTo>
                    <a:pt x="3396" y="3376"/>
                  </a:lnTo>
                  <a:lnTo>
                    <a:pt x="3420" y="3349"/>
                  </a:lnTo>
                  <a:lnTo>
                    <a:pt x="3432" y="3333"/>
                  </a:lnTo>
                  <a:lnTo>
                    <a:pt x="3443" y="3316"/>
                  </a:lnTo>
                  <a:lnTo>
                    <a:pt x="3454" y="3297"/>
                  </a:lnTo>
                  <a:lnTo>
                    <a:pt x="3464" y="3279"/>
                  </a:lnTo>
                  <a:lnTo>
                    <a:pt x="3483" y="3241"/>
                  </a:lnTo>
                  <a:lnTo>
                    <a:pt x="3504" y="3202"/>
                  </a:lnTo>
                  <a:lnTo>
                    <a:pt x="3526" y="3164"/>
                  </a:lnTo>
                  <a:lnTo>
                    <a:pt x="3549" y="3124"/>
                  </a:lnTo>
                  <a:lnTo>
                    <a:pt x="3561" y="3104"/>
                  </a:lnTo>
                  <a:lnTo>
                    <a:pt x="3574" y="3085"/>
                  </a:lnTo>
                  <a:lnTo>
                    <a:pt x="3587" y="3066"/>
                  </a:lnTo>
                  <a:lnTo>
                    <a:pt x="3602" y="3048"/>
                  </a:lnTo>
                  <a:lnTo>
                    <a:pt x="3713" y="2918"/>
                  </a:lnTo>
                  <a:lnTo>
                    <a:pt x="3898" y="2408"/>
                  </a:lnTo>
                  <a:lnTo>
                    <a:pt x="3903" y="2399"/>
                  </a:lnTo>
                  <a:lnTo>
                    <a:pt x="3903" y="2385"/>
                  </a:lnTo>
                  <a:lnTo>
                    <a:pt x="3900" y="2368"/>
                  </a:lnTo>
                  <a:lnTo>
                    <a:pt x="3892" y="2346"/>
                  </a:lnTo>
                  <a:lnTo>
                    <a:pt x="3881" y="2322"/>
                  </a:lnTo>
                  <a:lnTo>
                    <a:pt x="3866" y="2295"/>
                  </a:lnTo>
                  <a:lnTo>
                    <a:pt x="3849" y="2264"/>
                  </a:lnTo>
                  <a:lnTo>
                    <a:pt x="3830" y="2231"/>
                  </a:lnTo>
                  <a:lnTo>
                    <a:pt x="3807" y="2195"/>
                  </a:lnTo>
                  <a:lnTo>
                    <a:pt x="3783" y="2158"/>
                  </a:lnTo>
                  <a:lnTo>
                    <a:pt x="3756" y="2118"/>
                  </a:lnTo>
                  <a:lnTo>
                    <a:pt x="3727" y="2077"/>
                  </a:lnTo>
                  <a:lnTo>
                    <a:pt x="3665" y="1990"/>
                  </a:lnTo>
                  <a:lnTo>
                    <a:pt x="3598" y="1899"/>
                  </a:lnTo>
                  <a:lnTo>
                    <a:pt x="3528" y="1806"/>
                  </a:lnTo>
                  <a:lnTo>
                    <a:pt x="3456" y="1712"/>
                  </a:lnTo>
                  <a:lnTo>
                    <a:pt x="3385" y="1621"/>
                  </a:lnTo>
                  <a:lnTo>
                    <a:pt x="3316" y="1533"/>
                  </a:lnTo>
                  <a:lnTo>
                    <a:pt x="3252" y="1449"/>
                  </a:lnTo>
                  <a:lnTo>
                    <a:pt x="3194" y="1374"/>
                  </a:lnTo>
                  <a:lnTo>
                    <a:pt x="3143" y="1307"/>
                  </a:lnTo>
                  <a:lnTo>
                    <a:pt x="3101" y="1251"/>
                  </a:lnTo>
                  <a:lnTo>
                    <a:pt x="3082" y="1227"/>
                  </a:lnTo>
                  <a:lnTo>
                    <a:pt x="3064" y="1205"/>
                  </a:lnTo>
                  <a:lnTo>
                    <a:pt x="3045" y="1183"/>
                  </a:lnTo>
                  <a:lnTo>
                    <a:pt x="3027" y="1162"/>
                  </a:lnTo>
                  <a:lnTo>
                    <a:pt x="3010" y="1143"/>
                  </a:lnTo>
                  <a:lnTo>
                    <a:pt x="2991" y="1126"/>
                  </a:lnTo>
                  <a:lnTo>
                    <a:pt x="2972" y="1109"/>
                  </a:lnTo>
                  <a:lnTo>
                    <a:pt x="2953" y="1094"/>
                  </a:lnTo>
                  <a:lnTo>
                    <a:pt x="2932" y="1080"/>
                  </a:lnTo>
                  <a:lnTo>
                    <a:pt x="2911" y="1067"/>
                  </a:lnTo>
                  <a:lnTo>
                    <a:pt x="2889" y="1056"/>
                  </a:lnTo>
                  <a:lnTo>
                    <a:pt x="2865" y="1046"/>
                  </a:lnTo>
                  <a:lnTo>
                    <a:pt x="2839" y="1038"/>
                  </a:lnTo>
                  <a:lnTo>
                    <a:pt x="2812" y="1030"/>
                  </a:lnTo>
                  <a:lnTo>
                    <a:pt x="2782" y="1024"/>
                  </a:lnTo>
                  <a:lnTo>
                    <a:pt x="2752" y="1019"/>
                  </a:lnTo>
                  <a:lnTo>
                    <a:pt x="2725" y="1016"/>
                  </a:lnTo>
                  <a:lnTo>
                    <a:pt x="2692" y="1013"/>
                  </a:lnTo>
                  <a:lnTo>
                    <a:pt x="2657" y="1010"/>
                  </a:lnTo>
                  <a:lnTo>
                    <a:pt x="2618" y="1007"/>
                  </a:lnTo>
                  <a:lnTo>
                    <a:pt x="2580" y="1006"/>
                  </a:lnTo>
                  <a:lnTo>
                    <a:pt x="2544" y="1006"/>
                  </a:lnTo>
                  <a:lnTo>
                    <a:pt x="2526" y="1006"/>
                  </a:lnTo>
                  <a:lnTo>
                    <a:pt x="2510" y="1007"/>
                  </a:lnTo>
                  <a:lnTo>
                    <a:pt x="2496" y="1008"/>
                  </a:lnTo>
                  <a:lnTo>
                    <a:pt x="2482" y="1010"/>
                  </a:lnTo>
                  <a:lnTo>
                    <a:pt x="2465" y="1013"/>
                  </a:lnTo>
                  <a:lnTo>
                    <a:pt x="2449" y="1014"/>
                  </a:lnTo>
                  <a:lnTo>
                    <a:pt x="2434" y="1014"/>
                  </a:lnTo>
                  <a:lnTo>
                    <a:pt x="2419" y="1013"/>
                  </a:lnTo>
                  <a:lnTo>
                    <a:pt x="2391" y="1007"/>
                  </a:lnTo>
                  <a:lnTo>
                    <a:pt x="2366" y="1000"/>
                  </a:lnTo>
                  <a:lnTo>
                    <a:pt x="2342" y="994"/>
                  </a:lnTo>
                  <a:lnTo>
                    <a:pt x="2318" y="989"/>
                  </a:lnTo>
                  <a:lnTo>
                    <a:pt x="2307" y="987"/>
                  </a:lnTo>
                  <a:lnTo>
                    <a:pt x="2294" y="986"/>
                  </a:lnTo>
                  <a:lnTo>
                    <a:pt x="2282" y="987"/>
                  </a:lnTo>
                  <a:lnTo>
                    <a:pt x="2269" y="990"/>
                  </a:lnTo>
                  <a:lnTo>
                    <a:pt x="2253" y="961"/>
                  </a:lnTo>
                  <a:lnTo>
                    <a:pt x="2234" y="923"/>
                  </a:lnTo>
                  <a:lnTo>
                    <a:pt x="2226" y="904"/>
                  </a:lnTo>
                  <a:lnTo>
                    <a:pt x="2218" y="885"/>
                  </a:lnTo>
                  <a:lnTo>
                    <a:pt x="2215" y="875"/>
                  </a:lnTo>
                  <a:lnTo>
                    <a:pt x="2213" y="867"/>
                  </a:lnTo>
                  <a:lnTo>
                    <a:pt x="2212" y="859"/>
                  </a:lnTo>
                  <a:lnTo>
                    <a:pt x="2211" y="851"/>
                  </a:lnTo>
                  <a:lnTo>
                    <a:pt x="2211" y="806"/>
                  </a:lnTo>
                  <a:lnTo>
                    <a:pt x="2212" y="789"/>
                  </a:lnTo>
                  <a:lnTo>
                    <a:pt x="2213" y="775"/>
                  </a:lnTo>
                  <a:lnTo>
                    <a:pt x="2215" y="762"/>
                  </a:lnTo>
                  <a:lnTo>
                    <a:pt x="2219" y="751"/>
                  </a:lnTo>
                  <a:lnTo>
                    <a:pt x="2227" y="729"/>
                  </a:lnTo>
                  <a:lnTo>
                    <a:pt x="2234" y="702"/>
                  </a:lnTo>
                  <a:lnTo>
                    <a:pt x="2269" y="713"/>
                  </a:lnTo>
                  <a:lnTo>
                    <a:pt x="2270" y="700"/>
                  </a:lnTo>
                  <a:lnTo>
                    <a:pt x="2273" y="689"/>
                  </a:lnTo>
                  <a:lnTo>
                    <a:pt x="2275" y="679"/>
                  </a:lnTo>
                  <a:lnTo>
                    <a:pt x="2278" y="668"/>
                  </a:lnTo>
                  <a:lnTo>
                    <a:pt x="2286" y="648"/>
                  </a:lnTo>
                  <a:lnTo>
                    <a:pt x="2294" y="626"/>
                  </a:lnTo>
                  <a:lnTo>
                    <a:pt x="2301" y="604"/>
                  </a:lnTo>
                  <a:lnTo>
                    <a:pt x="2308" y="579"/>
                  </a:lnTo>
                  <a:lnTo>
                    <a:pt x="2311" y="566"/>
                  </a:lnTo>
                  <a:lnTo>
                    <a:pt x="2313" y="551"/>
                  </a:lnTo>
                  <a:lnTo>
                    <a:pt x="2314" y="535"/>
                  </a:lnTo>
                  <a:lnTo>
                    <a:pt x="2315" y="518"/>
                  </a:lnTo>
                  <a:lnTo>
                    <a:pt x="2315" y="483"/>
                  </a:lnTo>
                  <a:lnTo>
                    <a:pt x="2292" y="483"/>
                  </a:lnTo>
                  <a:lnTo>
                    <a:pt x="2291" y="433"/>
                  </a:lnTo>
                  <a:lnTo>
                    <a:pt x="2289" y="384"/>
                  </a:lnTo>
                  <a:lnTo>
                    <a:pt x="2286" y="360"/>
                  </a:lnTo>
                  <a:lnTo>
                    <a:pt x="2284" y="338"/>
                  </a:lnTo>
                  <a:lnTo>
                    <a:pt x="2281" y="315"/>
                  </a:lnTo>
                  <a:lnTo>
                    <a:pt x="2277" y="294"/>
                  </a:lnTo>
                  <a:lnTo>
                    <a:pt x="2271" y="273"/>
                  </a:lnTo>
                  <a:lnTo>
                    <a:pt x="2267" y="254"/>
                  </a:lnTo>
                  <a:lnTo>
                    <a:pt x="2260" y="234"/>
                  </a:lnTo>
                  <a:lnTo>
                    <a:pt x="2253" y="215"/>
                  </a:lnTo>
                  <a:lnTo>
                    <a:pt x="2244" y="196"/>
                  </a:lnTo>
                  <a:lnTo>
                    <a:pt x="2235" y="179"/>
                  </a:lnTo>
                  <a:lnTo>
                    <a:pt x="2225" y="163"/>
                  </a:lnTo>
                  <a:lnTo>
                    <a:pt x="2213" y="147"/>
                  </a:lnTo>
                  <a:lnTo>
                    <a:pt x="2204" y="137"/>
                  </a:lnTo>
                  <a:lnTo>
                    <a:pt x="2194" y="126"/>
                  </a:lnTo>
                  <a:lnTo>
                    <a:pt x="2182" y="114"/>
                  </a:lnTo>
                  <a:lnTo>
                    <a:pt x="2169" y="102"/>
                  </a:lnTo>
                  <a:lnTo>
                    <a:pt x="2154" y="89"/>
                  </a:lnTo>
                  <a:lnTo>
                    <a:pt x="2138" y="78"/>
                  </a:lnTo>
                  <a:lnTo>
                    <a:pt x="2122" y="65"/>
                  </a:lnTo>
                  <a:lnTo>
                    <a:pt x="2104" y="54"/>
                  </a:lnTo>
                  <a:lnTo>
                    <a:pt x="2086" y="43"/>
                  </a:lnTo>
                  <a:lnTo>
                    <a:pt x="2068" y="33"/>
                  </a:lnTo>
                  <a:lnTo>
                    <a:pt x="2050" y="24"/>
                  </a:lnTo>
                  <a:lnTo>
                    <a:pt x="2030" y="16"/>
                  </a:lnTo>
                  <a:lnTo>
                    <a:pt x="2012" y="9"/>
                  </a:lnTo>
                  <a:lnTo>
                    <a:pt x="1994" y="4"/>
                  </a:lnTo>
                  <a:lnTo>
                    <a:pt x="1975" y="1"/>
                  </a:lnTo>
                  <a:lnTo>
                    <a:pt x="1958" y="0"/>
                  </a:lnTo>
                  <a:lnTo>
                    <a:pt x="1935" y="0"/>
                  </a:lnTo>
                  <a:lnTo>
                    <a:pt x="1919" y="1"/>
                  </a:lnTo>
                  <a:lnTo>
                    <a:pt x="1903" y="2"/>
                  </a:lnTo>
                  <a:lnTo>
                    <a:pt x="1887" y="4"/>
                  </a:lnTo>
                  <a:lnTo>
                    <a:pt x="1871" y="8"/>
                  </a:lnTo>
                  <a:lnTo>
                    <a:pt x="1855" y="11"/>
                  </a:lnTo>
                  <a:lnTo>
                    <a:pt x="1840" y="16"/>
                  </a:lnTo>
                  <a:lnTo>
                    <a:pt x="1824" y="22"/>
                  </a:lnTo>
                  <a:lnTo>
                    <a:pt x="1809" y="28"/>
                  </a:lnTo>
                  <a:lnTo>
                    <a:pt x="1795" y="35"/>
                  </a:lnTo>
                  <a:lnTo>
                    <a:pt x="1780" y="42"/>
                  </a:lnTo>
                  <a:lnTo>
                    <a:pt x="1765" y="51"/>
                  </a:lnTo>
                  <a:lnTo>
                    <a:pt x="1751" y="60"/>
                  </a:lnTo>
                  <a:lnTo>
                    <a:pt x="1737" y="70"/>
                  </a:lnTo>
                  <a:lnTo>
                    <a:pt x="1724" y="80"/>
                  </a:lnTo>
                  <a:lnTo>
                    <a:pt x="1711" y="90"/>
                  </a:lnTo>
                  <a:lnTo>
                    <a:pt x="1699" y="102"/>
                  </a:lnTo>
                  <a:lnTo>
                    <a:pt x="1687" y="113"/>
                  </a:lnTo>
                  <a:lnTo>
                    <a:pt x="1676" y="126"/>
                  </a:lnTo>
                  <a:lnTo>
                    <a:pt x="1664" y="138"/>
                  </a:lnTo>
                  <a:lnTo>
                    <a:pt x="1654" y="152"/>
                  </a:lnTo>
                  <a:lnTo>
                    <a:pt x="1645" y="166"/>
                  </a:lnTo>
                  <a:lnTo>
                    <a:pt x="1636" y="179"/>
                  </a:lnTo>
                  <a:lnTo>
                    <a:pt x="1628" y="193"/>
                  </a:lnTo>
                  <a:lnTo>
                    <a:pt x="1620" y="208"/>
                  </a:lnTo>
                  <a:lnTo>
                    <a:pt x="1613" y="223"/>
                  </a:lnTo>
                  <a:lnTo>
                    <a:pt x="1607" y="239"/>
                  </a:lnTo>
                  <a:lnTo>
                    <a:pt x="1603" y="254"/>
                  </a:lnTo>
                  <a:lnTo>
                    <a:pt x="1598" y="270"/>
                  </a:lnTo>
                  <a:lnTo>
                    <a:pt x="1595" y="286"/>
                  </a:lnTo>
                  <a:lnTo>
                    <a:pt x="1592" y="302"/>
                  </a:lnTo>
                  <a:lnTo>
                    <a:pt x="1590" y="318"/>
                  </a:lnTo>
                  <a:lnTo>
                    <a:pt x="1590" y="334"/>
                  </a:lnTo>
                  <a:lnTo>
                    <a:pt x="1590" y="460"/>
                  </a:lnTo>
                  <a:lnTo>
                    <a:pt x="1552" y="479"/>
                  </a:lnTo>
                  <a:lnTo>
                    <a:pt x="1607" y="689"/>
                  </a:lnTo>
                  <a:lnTo>
                    <a:pt x="1635" y="684"/>
                  </a:lnTo>
                  <a:lnTo>
                    <a:pt x="1640" y="698"/>
                  </a:lnTo>
                  <a:lnTo>
                    <a:pt x="1645" y="708"/>
                  </a:lnTo>
                  <a:lnTo>
                    <a:pt x="1647" y="720"/>
                  </a:lnTo>
                  <a:lnTo>
                    <a:pt x="1647" y="737"/>
                  </a:lnTo>
                  <a:lnTo>
                    <a:pt x="1647" y="760"/>
                  </a:lnTo>
                  <a:lnTo>
                    <a:pt x="1649" y="774"/>
                  </a:lnTo>
                  <a:lnTo>
                    <a:pt x="1655" y="797"/>
                  </a:lnTo>
                  <a:lnTo>
                    <a:pt x="1663" y="824"/>
                  </a:lnTo>
                  <a:lnTo>
                    <a:pt x="1671" y="855"/>
                  </a:lnTo>
                  <a:lnTo>
                    <a:pt x="1675" y="871"/>
                  </a:lnTo>
                  <a:lnTo>
                    <a:pt x="1677" y="887"/>
                  </a:lnTo>
                  <a:lnTo>
                    <a:pt x="1679" y="902"/>
                  </a:lnTo>
                  <a:lnTo>
                    <a:pt x="1679" y="917"/>
                  </a:lnTo>
                  <a:lnTo>
                    <a:pt x="1678" y="930"/>
                  </a:lnTo>
                  <a:lnTo>
                    <a:pt x="1676" y="943"/>
                  </a:lnTo>
                  <a:lnTo>
                    <a:pt x="1675" y="947"/>
                  </a:lnTo>
                  <a:lnTo>
                    <a:pt x="1672" y="953"/>
                  </a:lnTo>
                  <a:lnTo>
                    <a:pt x="1669" y="958"/>
                  </a:lnTo>
                  <a:lnTo>
                    <a:pt x="1665" y="961"/>
                  </a:lnTo>
                  <a:lnTo>
                    <a:pt x="1660" y="968"/>
                  </a:lnTo>
                  <a:lnTo>
                    <a:pt x="1653" y="974"/>
                  </a:lnTo>
                  <a:lnTo>
                    <a:pt x="1645" y="978"/>
                  </a:lnTo>
                  <a:lnTo>
                    <a:pt x="1637" y="983"/>
                  </a:lnTo>
                  <a:lnTo>
                    <a:pt x="1619" y="991"/>
                  </a:lnTo>
                  <a:lnTo>
                    <a:pt x="1599" y="997"/>
                  </a:lnTo>
                  <a:lnTo>
                    <a:pt x="1577" y="1001"/>
                  </a:lnTo>
                  <a:lnTo>
                    <a:pt x="1555" y="1003"/>
                  </a:lnTo>
                  <a:lnTo>
                    <a:pt x="1532" y="1005"/>
                  </a:lnTo>
                  <a:lnTo>
                    <a:pt x="1508" y="1006"/>
                  </a:lnTo>
                  <a:lnTo>
                    <a:pt x="1485" y="1005"/>
                  </a:lnTo>
                  <a:lnTo>
                    <a:pt x="1461" y="1003"/>
                  </a:lnTo>
                  <a:lnTo>
                    <a:pt x="1438" y="1001"/>
                  </a:lnTo>
                  <a:lnTo>
                    <a:pt x="1415" y="999"/>
                  </a:lnTo>
                  <a:lnTo>
                    <a:pt x="1375" y="993"/>
                  </a:lnTo>
                  <a:lnTo>
                    <a:pt x="1341" y="987"/>
                  </a:lnTo>
                  <a:lnTo>
                    <a:pt x="1332" y="986"/>
                  </a:lnTo>
                  <a:lnTo>
                    <a:pt x="1321" y="987"/>
                  </a:lnTo>
                  <a:lnTo>
                    <a:pt x="1310" y="989"/>
                  </a:lnTo>
                  <a:lnTo>
                    <a:pt x="1297" y="992"/>
                  </a:lnTo>
                  <a:lnTo>
                    <a:pt x="1284" y="997"/>
                  </a:lnTo>
                  <a:lnTo>
                    <a:pt x="1270" y="1002"/>
                  </a:lnTo>
                  <a:lnTo>
                    <a:pt x="1255" y="1008"/>
                  </a:lnTo>
                  <a:lnTo>
                    <a:pt x="1239" y="1015"/>
                  </a:lnTo>
                  <a:lnTo>
                    <a:pt x="1206" y="1032"/>
                  </a:lnTo>
                  <a:lnTo>
                    <a:pt x="1171" y="1053"/>
                  </a:lnTo>
                  <a:lnTo>
                    <a:pt x="1136" y="1074"/>
                  </a:lnTo>
                  <a:lnTo>
                    <a:pt x="1099" y="1097"/>
                  </a:lnTo>
                  <a:lnTo>
                    <a:pt x="1064" y="1122"/>
                  </a:lnTo>
                  <a:lnTo>
                    <a:pt x="1030" y="1146"/>
                  </a:lnTo>
                  <a:lnTo>
                    <a:pt x="997" y="1171"/>
                  </a:lnTo>
                  <a:lnTo>
                    <a:pt x="966" y="1194"/>
                  </a:lnTo>
                  <a:lnTo>
                    <a:pt x="913" y="1235"/>
                  </a:lnTo>
                  <a:lnTo>
                    <a:pt x="876" y="1266"/>
                  </a:lnTo>
                  <a:lnTo>
                    <a:pt x="803" y="1358"/>
                  </a:lnTo>
                  <a:lnTo>
                    <a:pt x="790" y="1378"/>
                  </a:lnTo>
                  <a:lnTo>
                    <a:pt x="774" y="1399"/>
                  </a:lnTo>
                  <a:lnTo>
                    <a:pt x="756" y="1419"/>
                  </a:lnTo>
                  <a:lnTo>
                    <a:pt x="738" y="1440"/>
                  </a:lnTo>
                  <a:lnTo>
                    <a:pt x="698" y="1483"/>
                  </a:lnTo>
                  <a:lnTo>
                    <a:pt x="654" y="1528"/>
                  </a:lnTo>
                  <a:lnTo>
                    <a:pt x="608" y="1575"/>
                  </a:lnTo>
                  <a:lnTo>
                    <a:pt x="559" y="1625"/>
                  </a:lnTo>
                  <a:lnTo>
                    <a:pt x="535" y="1651"/>
                  </a:lnTo>
                  <a:lnTo>
                    <a:pt x="509" y="1679"/>
                  </a:lnTo>
                  <a:lnTo>
                    <a:pt x="485" y="1707"/>
                  </a:lnTo>
                  <a:lnTo>
                    <a:pt x="461" y="1737"/>
                  </a:lnTo>
                  <a:lnTo>
                    <a:pt x="409" y="1802"/>
                  </a:lnTo>
                  <a:lnTo>
                    <a:pt x="357" y="1867"/>
                  </a:lnTo>
                  <a:lnTo>
                    <a:pt x="307" y="1931"/>
                  </a:lnTo>
                  <a:lnTo>
                    <a:pt x="260" y="1994"/>
                  </a:lnTo>
                  <a:lnTo>
                    <a:pt x="214" y="2055"/>
                  </a:lnTo>
                  <a:lnTo>
                    <a:pt x="173" y="2114"/>
                  </a:lnTo>
                  <a:lnTo>
                    <a:pt x="134" y="2170"/>
                  </a:lnTo>
                  <a:lnTo>
                    <a:pt x="100" y="2224"/>
                  </a:lnTo>
                  <a:lnTo>
                    <a:pt x="84" y="2249"/>
                  </a:lnTo>
                  <a:lnTo>
                    <a:pt x="70" y="2274"/>
                  </a:lnTo>
                  <a:lnTo>
                    <a:pt x="57" y="2298"/>
                  </a:lnTo>
                  <a:lnTo>
                    <a:pt x="44" y="2322"/>
                  </a:lnTo>
                  <a:lnTo>
                    <a:pt x="34" y="2344"/>
                  </a:lnTo>
                  <a:lnTo>
                    <a:pt x="25" y="2366"/>
                  </a:lnTo>
                  <a:lnTo>
                    <a:pt x="17" y="2386"/>
                  </a:lnTo>
                  <a:lnTo>
                    <a:pt x="10" y="2406"/>
                  </a:lnTo>
                  <a:lnTo>
                    <a:pt x="5" y="2425"/>
                  </a:lnTo>
                  <a:lnTo>
                    <a:pt x="2" y="2442"/>
                  </a:lnTo>
                  <a:lnTo>
                    <a:pt x="0" y="2458"/>
                  </a:lnTo>
                  <a:lnTo>
                    <a:pt x="0" y="2474"/>
                  </a:lnTo>
                  <a:lnTo>
                    <a:pt x="1" y="2488"/>
                  </a:lnTo>
                  <a:lnTo>
                    <a:pt x="4" y="2501"/>
                  </a:lnTo>
                  <a:lnTo>
                    <a:pt x="10" y="2512"/>
                  </a:lnTo>
                  <a:lnTo>
                    <a:pt x="17" y="2522"/>
                  </a:lnTo>
                  <a:lnTo>
                    <a:pt x="58" y="2751"/>
                  </a:lnTo>
                  <a:lnTo>
                    <a:pt x="234" y="2918"/>
                  </a:lnTo>
                  <a:lnTo>
                    <a:pt x="345" y="3048"/>
                  </a:lnTo>
                  <a:lnTo>
                    <a:pt x="360" y="3066"/>
                  </a:lnTo>
                  <a:lnTo>
                    <a:pt x="373" y="3085"/>
                  </a:lnTo>
                  <a:lnTo>
                    <a:pt x="386" y="3104"/>
                  </a:lnTo>
                  <a:lnTo>
                    <a:pt x="399" y="3124"/>
                  </a:lnTo>
                  <a:lnTo>
                    <a:pt x="421" y="3164"/>
                  </a:lnTo>
                  <a:lnTo>
                    <a:pt x="443" y="3202"/>
                  </a:lnTo>
                  <a:lnTo>
                    <a:pt x="463" y="3241"/>
                  </a:lnTo>
                  <a:lnTo>
                    <a:pt x="483" y="3279"/>
                  </a:lnTo>
                  <a:lnTo>
                    <a:pt x="493" y="3297"/>
                  </a:lnTo>
                  <a:lnTo>
                    <a:pt x="504" y="3316"/>
                  </a:lnTo>
                  <a:lnTo>
                    <a:pt x="515" y="3333"/>
                  </a:lnTo>
                  <a:lnTo>
                    <a:pt x="527" y="3349"/>
                  </a:lnTo>
                  <a:lnTo>
                    <a:pt x="549" y="3376"/>
                  </a:lnTo>
                  <a:lnTo>
                    <a:pt x="572" y="3382"/>
                  </a:lnTo>
                  <a:lnTo>
                    <a:pt x="587" y="3384"/>
                  </a:lnTo>
                  <a:lnTo>
                    <a:pt x="598" y="3383"/>
                  </a:lnTo>
                  <a:lnTo>
                    <a:pt x="606" y="3383"/>
                  </a:lnTo>
                  <a:lnTo>
                    <a:pt x="609" y="3383"/>
                  </a:lnTo>
                  <a:lnTo>
                    <a:pt x="614" y="3383"/>
                  </a:lnTo>
                  <a:lnTo>
                    <a:pt x="619" y="3385"/>
                  </a:lnTo>
                  <a:lnTo>
                    <a:pt x="626" y="3388"/>
                  </a:lnTo>
                  <a:lnTo>
                    <a:pt x="643" y="3396"/>
                  </a:lnTo>
                  <a:lnTo>
                    <a:pt x="668" y="3410"/>
                  </a:lnTo>
                  <a:lnTo>
                    <a:pt x="676" y="3415"/>
                  </a:lnTo>
                  <a:lnTo>
                    <a:pt x="684" y="3418"/>
                  </a:lnTo>
                  <a:lnTo>
                    <a:pt x="692" y="3421"/>
                  </a:lnTo>
                  <a:lnTo>
                    <a:pt x="700" y="3423"/>
                  </a:lnTo>
                  <a:lnTo>
                    <a:pt x="707" y="3425"/>
                  </a:lnTo>
                  <a:lnTo>
                    <a:pt x="715" y="3425"/>
                  </a:lnTo>
                  <a:lnTo>
                    <a:pt x="723" y="3426"/>
                  </a:lnTo>
                  <a:lnTo>
                    <a:pt x="730" y="3425"/>
                  </a:lnTo>
                  <a:lnTo>
                    <a:pt x="746" y="3423"/>
                  </a:lnTo>
                  <a:lnTo>
                    <a:pt x="761" y="3420"/>
                  </a:lnTo>
                  <a:lnTo>
                    <a:pt x="778" y="3414"/>
                  </a:lnTo>
                  <a:lnTo>
                    <a:pt x="795" y="3407"/>
                  </a:lnTo>
                  <a:lnTo>
                    <a:pt x="819" y="3397"/>
                  </a:lnTo>
                  <a:lnTo>
                    <a:pt x="842" y="3389"/>
                  </a:lnTo>
                  <a:lnTo>
                    <a:pt x="862" y="3381"/>
                  </a:lnTo>
                  <a:lnTo>
                    <a:pt x="880" y="3376"/>
                  </a:lnTo>
                  <a:lnTo>
                    <a:pt x="896" y="3372"/>
                  </a:lnTo>
                  <a:lnTo>
                    <a:pt x="911" y="3369"/>
                  </a:lnTo>
                  <a:lnTo>
                    <a:pt x="925" y="3369"/>
                  </a:lnTo>
                  <a:lnTo>
                    <a:pt x="938" y="3372"/>
                  </a:lnTo>
                  <a:lnTo>
                    <a:pt x="952" y="3375"/>
                  </a:lnTo>
                  <a:lnTo>
                    <a:pt x="967" y="3381"/>
                  </a:lnTo>
                  <a:lnTo>
                    <a:pt x="981" y="3390"/>
                  </a:lnTo>
                  <a:lnTo>
                    <a:pt x="997" y="3400"/>
                  </a:lnTo>
                  <a:lnTo>
                    <a:pt x="1033" y="3429"/>
                  </a:lnTo>
                  <a:lnTo>
                    <a:pt x="1080" y="3469"/>
                  </a:lnTo>
                  <a:lnTo>
                    <a:pt x="1078" y="3542"/>
                  </a:lnTo>
                  <a:lnTo>
                    <a:pt x="1073" y="3640"/>
                  </a:lnTo>
                  <a:lnTo>
                    <a:pt x="1070" y="3754"/>
                  </a:lnTo>
                  <a:lnTo>
                    <a:pt x="1066" y="3877"/>
                  </a:lnTo>
                  <a:lnTo>
                    <a:pt x="1066" y="3937"/>
                  </a:lnTo>
                  <a:lnTo>
                    <a:pt x="1066" y="3997"/>
                  </a:lnTo>
                  <a:lnTo>
                    <a:pt x="1069" y="4053"/>
                  </a:lnTo>
                  <a:lnTo>
                    <a:pt x="1071" y="4105"/>
                  </a:lnTo>
                  <a:lnTo>
                    <a:pt x="1073" y="4130"/>
                  </a:lnTo>
                  <a:lnTo>
                    <a:pt x="1075" y="4153"/>
                  </a:lnTo>
                  <a:lnTo>
                    <a:pt x="1078" y="4176"/>
                  </a:lnTo>
                  <a:lnTo>
                    <a:pt x="1081" y="4196"/>
                  </a:lnTo>
                  <a:lnTo>
                    <a:pt x="1085" y="4215"/>
                  </a:lnTo>
                  <a:lnTo>
                    <a:pt x="1089" y="4231"/>
                  </a:lnTo>
                  <a:lnTo>
                    <a:pt x="1094" y="4246"/>
                  </a:lnTo>
                  <a:lnTo>
                    <a:pt x="1099" y="4258"/>
                  </a:lnTo>
                  <a:close/>
                  <a:moveTo>
                    <a:pt x="2941" y="3080"/>
                  </a:moveTo>
                  <a:lnTo>
                    <a:pt x="2947" y="3056"/>
                  </a:lnTo>
                  <a:lnTo>
                    <a:pt x="2952" y="3032"/>
                  </a:lnTo>
                  <a:lnTo>
                    <a:pt x="2955" y="3008"/>
                  </a:lnTo>
                  <a:lnTo>
                    <a:pt x="2959" y="2983"/>
                  </a:lnTo>
                  <a:lnTo>
                    <a:pt x="2964" y="2933"/>
                  </a:lnTo>
                  <a:lnTo>
                    <a:pt x="2968" y="2881"/>
                  </a:lnTo>
                  <a:lnTo>
                    <a:pt x="2970" y="2829"/>
                  </a:lnTo>
                  <a:lnTo>
                    <a:pt x="2972" y="2776"/>
                  </a:lnTo>
                  <a:lnTo>
                    <a:pt x="2973" y="2722"/>
                  </a:lnTo>
                  <a:lnTo>
                    <a:pt x="2975" y="2669"/>
                  </a:lnTo>
                  <a:lnTo>
                    <a:pt x="2976" y="2615"/>
                  </a:lnTo>
                  <a:lnTo>
                    <a:pt x="2977" y="2562"/>
                  </a:lnTo>
                  <a:lnTo>
                    <a:pt x="2979" y="2510"/>
                  </a:lnTo>
                  <a:lnTo>
                    <a:pt x="2983" y="2458"/>
                  </a:lnTo>
                  <a:lnTo>
                    <a:pt x="2987" y="2408"/>
                  </a:lnTo>
                  <a:lnTo>
                    <a:pt x="2993" y="2359"/>
                  </a:lnTo>
                  <a:lnTo>
                    <a:pt x="2996" y="2336"/>
                  </a:lnTo>
                  <a:lnTo>
                    <a:pt x="3001" y="2312"/>
                  </a:lnTo>
                  <a:lnTo>
                    <a:pt x="3007" y="2289"/>
                  </a:lnTo>
                  <a:lnTo>
                    <a:pt x="3011" y="2267"/>
                  </a:lnTo>
                  <a:lnTo>
                    <a:pt x="3033" y="2290"/>
                  </a:lnTo>
                  <a:lnTo>
                    <a:pt x="3051" y="2310"/>
                  </a:lnTo>
                  <a:lnTo>
                    <a:pt x="3067" y="2325"/>
                  </a:lnTo>
                  <a:lnTo>
                    <a:pt x="3082" y="2338"/>
                  </a:lnTo>
                  <a:lnTo>
                    <a:pt x="3115" y="2368"/>
                  </a:lnTo>
                  <a:lnTo>
                    <a:pt x="3159" y="2410"/>
                  </a:lnTo>
                  <a:lnTo>
                    <a:pt x="3195" y="2407"/>
                  </a:lnTo>
                  <a:lnTo>
                    <a:pt x="3225" y="2406"/>
                  </a:lnTo>
                  <a:lnTo>
                    <a:pt x="3238" y="2406"/>
                  </a:lnTo>
                  <a:lnTo>
                    <a:pt x="3249" y="2407"/>
                  </a:lnTo>
                  <a:lnTo>
                    <a:pt x="3258" y="2408"/>
                  </a:lnTo>
                  <a:lnTo>
                    <a:pt x="3267" y="2410"/>
                  </a:lnTo>
                  <a:lnTo>
                    <a:pt x="3274" y="2413"/>
                  </a:lnTo>
                  <a:lnTo>
                    <a:pt x="3280" y="2415"/>
                  </a:lnTo>
                  <a:lnTo>
                    <a:pt x="3286" y="2418"/>
                  </a:lnTo>
                  <a:lnTo>
                    <a:pt x="3289" y="2423"/>
                  </a:lnTo>
                  <a:lnTo>
                    <a:pt x="3292" y="2426"/>
                  </a:lnTo>
                  <a:lnTo>
                    <a:pt x="3295" y="2431"/>
                  </a:lnTo>
                  <a:lnTo>
                    <a:pt x="3296" y="2435"/>
                  </a:lnTo>
                  <a:lnTo>
                    <a:pt x="3297" y="2441"/>
                  </a:lnTo>
                  <a:lnTo>
                    <a:pt x="3296" y="2453"/>
                  </a:lnTo>
                  <a:lnTo>
                    <a:pt x="3294" y="2465"/>
                  </a:lnTo>
                  <a:lnTo>
                    <a:pt x="3288" y="2478"/>
                  </a:lnTo>
                  <a:lnTo>
                    <a:pt x="3282" y="2491"/>
                  </a:lnTo>
                  <a:lnTo>
                    <a:pt x="3270" y="2520"/>
                  </a:lnTo>
                  <a:lnTo>
                    <a:pt x="3259" y="2547"/>
                  </a:lnTo>
                  <a:lnTo>
                    <a:pt x="3256" y="2562"/>
                  </a:lnTo>
                  <a:lnTo>
                    <a:pt x="3254" y="2575"/>
                  </a:lnTo>
                  <a:lnTo>
                    <a:pt x="3251" y="2589"/>
                  </a:lnTo>
                  <a:lnTo>
                    <a:pt x="3251" y="2602"/>
                  </a:lnTo>
                  <a:lnTo>
                    <a:pt x="3251" y="2629"/>
                  </a:lnTo>
                  <a:lnTo>
                    <a:pt x="3250" y="2656"/>
                  </a:lnTo>
                  <a:lnTo>
                    <a:pt x="3248" y="2670"/>
                  </a:lnTo>
                  <a:lnTo>
                    <a:pt x="3246" y="2685"/>
                  </a:lnTo>
                  <a:lnTo>
                    <a:pt x="3242" y="2699"/>
                  </a:lnTo>
                  <a:lnTo>
                    <a:pt x="3236" y="2715"/>
                  </a:lnTo>
                  <a:lnTo>
                    <a:pt x="3228" y="2731"/>
                  </a:lnTo>
                  <a:lnTo>
                    <a:pt x="3219" y="2749"/>
                  </a:lnTo>
                  <a:lnTo>
                    <a:pt x="3207" y="2767"/>
                  </a:lnTo>
                  <a:lnTo>
                    <a:pt x="3192" y="2785"/>
                  </a:lnTo>
                  <a:lnTo>
                    <a:pt x="2941" y="3080"/>
                  </a:ln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  <p:sp>
          <p:nvSpPr>
            <p:cNvPr id="63" name="Freeform 21"/>
            <p:cNvSpPr>
              <a:spLocks/>
            </p:cNvSpPr>
            <p:nvPr/>
          </p:nvSpPr>
          <p:spPr bwMode="auto">
            <a:xfrm>
              <a:off x="6696077" y="4248153"/>
              <a:ext cx="88900" cy="59055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0" y="1827"/>
                </a:cxn>
                <a:cxn ang="0">
                  <a:pos x="186" y="2227"/>
                </a:cxn>
                <a:cxn ang="0">
                  <a:pos x="334" y="1944"/>
                </a:cxn>
                <a:cxn ang="0">
                  <a:pos x="240" y="0"/>
                </a:cxn>
                <a:cxn ang="0">
                  <a:pos x="105" y="1"/>
                </a:cxn>
              </a:cxnLst>
              <a:rect l="0" t="0" r="r" b="b"/>
              <a:pathLst>
                <a:path w="334" h="2227">
                  <a:moveTo>
                    <a:pt x="105" y="1"/>
                  </a:moveTo>
                  <a:lnTo>
                    <a:pt x="0" y="1827"/>
                  </a:lnTo>
                  <a:lnTo>
                    <a:pt x="186" y="2227"/>
                  </a:lnTo>
                  <a:lnTo>
                    <a:pt x="334" y="1944"/>
                  </a:lnTo>
                  <a:lnTo>
                    <a:pt x="240" y="0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bg1"/>
            </a:solidFill>
            <a:ln w="4">
              <a:noFill/>
              <a:prstDash val="solid"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</p:grpSp>
      <p:grpSp>
        <p:nvGrpSpPr>
          <p:cNvPr id="64" name="Group 39"/>
          <p:cNvGrpSpPr/>
          <p:nvPr/>
        </p:nvGrpSpPr>
        <p:grpSpPr>
          <a:xfrm>
            <a:off x="1154727" y="4265941"/>
            <a:ext cx="1025164" cy="1944011"/>
            <a:chOff x="1443813" y="3644955"/>
            <a:chExt cx="1255713" cy="2381199"/>
          </a:xfrm>
        </p:grpSpPr>
        <p:sp>
          <p:nvSpPr>
            <p:cNvPr id="65" name="Freeform 6"/>
            <p:cNvSpPr>
              <a:spLocks/>
            </p:cNvSpPr>
            <p:nvPr/>
          </p:nvSpPr>
          <p:spPr bwMode="auto">
            <a:xfrm>
              <a:off x="1443813" y="3929066"/>
              <a:ext cx="1255713" cy="2097088"/>
            </a:xfrm>
            <a:custGeom>
              <a:avLst/>
              <a:gdLst/>
              <a:ahLst/>
              <a:cxnLst>
                <a:cxn ang="0">
                  <a:pos x="397" y="2377"/>
                </a:cxn>
                <a:cxn ang="0">
                  <a:pos x="248" y="2107"/>
                </a:cxn>
                <a:cxn ang="0">
                  <a:pos x="46" y="1835"/>
                </a:cxn>
                <a:cxn ang="0">
                  <a:pos x="255" y="1891"/>
                </a:cxn>
                <a:cxn ang="0">
                  <a:pos x="140" y="1646"/>
                </a:cxn>
                <a:cxn ang="0">
                  <a:pos x="338" y="1811"/>
                </a:cxn>
                <a:cxn ang="0">
                  <a:pos x="254" y="1600"/>
                </a:cxn>
                <a:cxn ang="0">
                  <a:pos x="475" y="1818"/>
                </a:cxn>
                <a:cxn ang="0">
                  <a:pos x="658" y="1832"/>
                </a:cxn>
                <a:cxn ang="0">
                  <a:pos x="754" y="1809"/>
                </a:cxn>
                <a:cxn ang="0">
                  <a:pos x="872" y="1432"/>
                </a:cxn>
                <a:cxn ang="0">
                  <a:pos x="1214" y="1195"/>
                </a:cxn>
                <a:cxn ang="0">
                  <a:pos x="1348" y="823"/>
                </a:cxn>
                <a:cxn ang="0">
                  <a:pos x="1276" y="264"/>
                </a:cxn>
                <a:cxn ang="0">
                  <a:pos x="1470" y="67"/>
                </a:cxn>
                <a:cxn ang="0">
                  <a:pos x="1756" y="7"/>
                </a:cxn>
                <a:cxn ang="0">
                  <a:pos x="2068" y="197"/>
                </a:cxn>
                <a:cxn ang="0">
                  <a:pos x="2107" y="721"/>
                </a:cxn>
                <a:cxn ang="0">
                  <a:pos x="2248" y="1110"/>
                </a:cxn>
                <a:cxn ang="0">
                  <a:pos x="2528" y="1227"/>
                </a:cxn>
                <a:cxn ang="0">
                  <a:pos x="2718" y="1451"/>
                </a:cxn>
                <a:cxn ang="0">
                  <a:pos x="2918" y="1542"/>
                </a:cxn>
                <a:cxn ang="0">
                  <a:pos x="3228" y="1553"/>
                </a:cxn>
                <a:cxn ang="0">
                  <a:pos x="3587" y="1441"/>
                </a:cxn>
                <a:cxn ang="0">
                  <a:pos x="3872" y="1331"/>
                </a:cxn>
                <a:cxn ang="0">
                  <a:pos x="4033" y="1047"/>
                </a:cxn>
                <a:cxn ang="0">
                  <a:pos x="4089" y="833"/>
                </a:cxn>
                <a:cxn ang="0">
                  <a:pos x="4226" y="975"/>
                </a:cxn>
                <a:cxn ang="0">
                  <a:pos x="4458" y="699"/>
                </a:cxn>
                <a:cxn ang="0">
                  <a:pos x="4467" y="808"/>
                </a:cxn>
                <a:cxn ang="0">
                  <a:pos x="4580" y="737"/>
                </a:cxn>
                <a:cxn ang="0">
                  <a:pos x="4604" y="823"/>
                </a:cxn>
                <a:cxn ang="0">
                  <a:pos x="4539" y="987"/>
                </a:cxn>
                <a:cxn ang="0">
                  <a:pos x="4561" y="1087"/>
                </a:cxn>
                <a:cxn ang="0">
                  <a:pos x="4410" y="1386"/>
                </a:cxn>
                <a:cxn ang="0">
                  <a:pos x="4227" y="1665"/>
                </a:cxn>
                <a:cxn ang="0">
                  <a:pos x="3280" y="2019"/>
                </a:cxn>
                <a:cxn ang="0">
                  <a:pos x="2699" y="2826"/>
                </a:cxn>
                <a:cxn ang="0">
                  <a:pos x="2805" y="3615"/>
                </a:cxn>
                <a:cxn ang="0">
                  <a:pos x="2831" y="4158"/>
                </a:cxn>
                <a:cxn ang="0">
                  <a:pos x="2869" y="4818"/>
                </a:cxn>
                <a:cxn ang="0">
                  <a:pos x="2862" y="6058"/>
                </a:cxn>
                <a:cxn ang="0">
                  <a:pos x="2802" y="6868"/>
                </a:cxn>
                <a:cxn ang="0">
                  <a:pos x="2795" y="7136"/>
                </a:cxn>
                <a:cxn ang="0">
                  <a:pos x="3124" y="7427"/>
                </a:cxn>
                <a:cxn ang="0">
                  <a:pos x="3196" y="7597"/>
                </a:cxn>
                <a:cxn ang="0">
                  <a:pos x="2786" y="7608"/>
                </a:cxn>
                <a:cxn ang="0">
                  <a:pos x="2507" y="7507"/>
                </a:cxn>
                <a:cxn ang="0">
                  <a:pos x="2171" y="7305"/>
                </a:cxn>
                <a:cxn ang="0">
                  <a:pos x="2112" y="7670"/>
                </a:cxn>
                <a:cxn ang="0">
                  <a:pos x="2215" y="7873"/>
                </a:cxn>
                <a:cxn ang="0">
                  <a:pos x="1848" y="7920"/>
                </a:cxn>
                <a:cxn ang="0">
                  <a:pos x="1575" y="7779"/>
                </a:cxn>
                <a:cxn ang="0">
                  <a:pos x="1394" y="7468"/>
                </a:cxn>
                <a:cxn ang="0">
                  <a:pos x="1331" y="6641"/>
                </a:cxn>
                <a:cxn ang="0">
                  <a:pos x="1310" y="5767"/>
                </a:cxn>
                <a:cxn ang="0">
                  <a:pos x="1373" y="5178"/>
                </a:cxn>
                <a:cxn ang="0">
                  <a:pos x="1307" y="4353"/>
                </a:cxn>
                <a:cxn ang="0">
                  <a:pos x="1056" y="3111"/>
                </a:cxn>
                <a:cxn ang="0">
                  <a:pos x="712" y="3033"/>
                </a:cxn>
              </a:cxnLst>
              <a:rect l="0" t="0" r="r" b="b"/>
              <a:pathLst>
                <a:path w="4745" h="7926">
                  <a:moveTo>
                    <a:pt x="551" y="2635"/>
                  </a:moveTo>
                  <a:lnTo>
                    <a:pt x="543" y="2630"/>
                  </a:lnTo>
                  <a:lnTo>
                    <a:pt x="536" y="2625"/>
                  </a:lnTo>
                  <a:lnTo>
                    <a:pt x="532" y="2619"/>
                  </a:lnTo>
                  <a:lnTo>
                    <a:pt x="527" y="2615"/>
                  </a:lnTo>
                  <a:lnTo>
                    <a:pt x="548" y="2554"/>
                  </a:lnTo>
                  <a:lnTo>
                    <a:pt x="552" y="2550"/>
                  </a:lnTo>
                  <a:lnTo>
                    <a:pt x="554" y="2531"/>
                  </a:lnTo>
                  <a:lnTo>
                    <a:pt x="556" y="2513"/>
                  </a:lnTo>
                  <a:lnTo>
                    <a:pt x="558" y="2494"/>
                  </a:lnTo>
                  <a:lnTo>
                    <a:pt x="560" y="2473"/>
                  </a:lnTo>
                  <a:lnTo>
                    <a:pt x="515" y="2449"/>
                  </a:lnTo>
                  <a:lnTo>
                    <a:pt x="473" y="2425"/>
                  </a:lnTo>
                  <a:lnTo>
                    <a:pt x="437" y="2404"/>
                  </a:lnTo>
                  <a:lnTo>
                    <a:pt x="411" y="2388"/>
                  </a:lnTo>
                  <a:lnTo>
                    <a:pt x="397" y="2377"/>
                  </a:lnTo>
                  <a:lnTo>
                    <a:pt x="382" y="2366"/>
                  </a:lnTo>
                  <a:lnTo>
                    <a:pt x="368" y="2353"/>
                  </a:lnTo>
                  <a:lnTo>
                    <a:pt x="355" y="2339"/>
                  </a:lnTo>
                  <a:lnTo>
                    <a:pt x="331" y="2313"/>
                  </a:lnTo>
                  <a:lnTo>
                    <a:pt x="310" y="2286"/>
                  </a:lnTo>
                  <a:lnTo>
                    <a:pt x="289" y="2262"/>
                  </a:lnTo>
                  <a:lnTo>
                    <a:pt x="271" y="2239"/>
                  </a:lnTo>
                  <a:lnTo>
                    <a:pt x="262" y="2230"/>
                  </a:lnTo>
                  <a:lnTo>
                    <a:pt x="254" y="2222"/>
                  </a:lnTo>
                  <a:lnTo>
                    <a:pt x="246" y="2216"/>
                  </a:lnTo>
                  <a:lnTo>
                    <a:pt x="238" y="2211"/>
                  </a:lnTo>
                  <a:lnTo>
                    <a:pt x="206" y="2192"/>
                  </a:lnTo>
                  <a:lnTo>
                    <a:pt x="38" y="2124"/>
                  </a:lnTo>
                  <a:lnTo>
                    <a:pt x="28" y="2080"/>
                  </a:lnTo>
                  <a:lnTo>
                    <a:pt x="66" y="2064"/>
                  </a:lnTo>
                  <a:lnTo>
                    <a:pt x="248" y="2107"/>
                  </a:lnTo>
                  <a:lnTo>
                    <a:pt x="270" y="2063"/>
                  </a:lnTo>
                  <a:lnTo>
                    <a:pt x="233" y="2044"/>
                  </a:lnTo>
                  <a:lnTo>
                    <a:pt x="195" y="2022"/>
                  </a:lnTo>
                  <a:lnTo>
                    <a:pt x="155" y="1998"/>
                  </a:lnTo>
                  <a:lnTo>
                    <a:pt x="115" y="1971"/>
                  </a:lnTo>
                  <a:lnTo>
                    <a:pt x="97" y="1958"/>
                  </a:lnTo>
                  <a:lnTo>
                    <a:pt x="79" y="1944"/>
                  </a:lnTo>
                  <a:lnTo>
                    <a:pt x="62" y="1930"/>
                  </a:lnTo>
                  <a:lnTo>
                    <a:pt x="46" y="1916"/>
                  </a:lnTo>
                  <a:lnTo>
                    <a:pt x="32" y="1903"/>
                  </a:lnTo>
                  <a:lnTo>
                    <a:pt x="19" y="1889"/>
                  </a:lnTo>
                  <a:lnTo>
                    <a:pt x="8" y="1876"/>
                  </a:lnTo>
                  <a:lnTo>
                    <a:pt x="0" y="1863"/>
                  </a:lnTo>
                  <a:lnTo>
                    <a:pt x="16" y="1831"/>
                  </a:lnTo>
                  <a:lnTo>
                    <a:pt x="33" y="1833"/>
                  </a:lnTo>
                  <a:lnTo>
                    <a:pt x="46" y="1835"/>
                  </a:lnTo>
                  <a:lnTo>
                    <a:pt x="51" y="1836"/>
                  </a:lnTo>
                  <a:lnTo>
                    <a:pt x="58" y="1839"/>
                  </a:lnTo>
                  <a:lnTo>
                    <a:pt x="66" y="1842"/>
                  </a:lnTo>
                  <a:lnTo>
                    <a:pt x="76" y="1847"/>
                  </a:lnTo>
                  <a:lnTo>
                    <a:pt x="219" y="1916"/>
                  </a:lnTo>
                  <a:lnTo>
                    <a:pt x="232" y="1923"/>
                  </a:lnTo>
                  <a:lnTo>
                    <a:pt x="241" y="1929"/>
                  </a:lnTo>
                  <a:lnTo>
                    <a:pt x="249" y="1935"/>
                  </a:lnTo>
                  <a:lnTo>
                    <a:pt x="256" y="1940"/>
                  </a:lnTo>
                  <a:lnTo>
                    <a:pt x="271" y="1952"/>
                  </a:lnTo>
                  <a:lnTo>
                    <a:pt x="290" y="1964"/>
                  </a:lnTo>
                  <a:lnTo>
                    <a:pt x="301" y="1943"/>
                  </a:lnTo>
                  <a:lnTo>
                    <a:pt x="293" y="1935"/>
                  </a:lnTo>
                  <a:lnTo>
                    <a:pt x="282" y="1923"/>
                  </a:lnTo>
                  <a:lnTo>
                    <a:pt x="269" y="1910"/>
                  </a:lnTo>
                  <a:lnTo>
                    <a:pt x="255" y="1891"/>
                  </a:lnTo>
                  <a:lnTo>
                    <a:pt x="224" y="1851"/>
                  </a:lnTo>
                  <a:lnTo>
                    <a:pt x="192" y="1807"/>
                  </a:lnTo>
                  <a:lnTo>
                    <a:pt x="176" y="1784"/>
                  </a:lnTo>
                  <a:lnTo>
                    <a:pt x="162" y="1762"/>
                  </a:lnTo>
                  <a:lnTo>
                    <a:pt x="150" y="1740"/>
                  </a:lnTo>
                  <a:lnTo>
                    <a:pt x="138" y="1721"/>
                  </a:lnTo>
                  <a:lnTo>
                    <a:pt x="130" y="1703"/>
                  </a:lnTo>
                  <a:lnTo>
                    <a:pt x="124" y="1687"/>
                  </a:lnTo>
                  <a:lnTo>
                    <a:pt x="123" y="1681"/>
                  </a:lnTo>
                  <a:lnTo>
                    <a:pt x="122" y="1675"/>
                  </a:lnTo>
                  <a:lnTo>
                    <a:pt x="123" y="1670"/>
                  </a:lnTo>
                  <a:lnTo>
                    <a:pt x="124" y="1666"/>
                  </a:lnTo>
                  <a:lnTo>
                    <a:pt x="128" y="1659"/>
                  </a:lnTo>
                  <a:lnTo>
                    <a:pt x="131" y="1654"/>
                  </a:lnTo>
                  <a:lnTo>
                    <a:pt x="136" y="1649"/>
                  </a:lnTo>
                  <a:lnTo>
                    <a:pt x="140" y="1646"/>
                  </a:lnTo>
                  <a:lnTo>
                    <a:pt x="146" y="1642"/>
                  </a:lnTo>
                  <a:lnTo>
                    <a:pt x="151" y="1641"/>
                  </a:lnTo>
                  <a:lnTo>
                    <a:pt x="156" y="1642"/>
                  </a:lnTo>
                  <a:lnTo>
                    <a:pt x="162" y="1643"/>
                  </a:lnTo>
                  <a:lnTo>
                    <a:pt x="175" y="1650"/>
                  </a:lnTo>
                  <a:lnTo>
                    <a:pt x="186" y="1658"/>
                  </a:lnTo>
                  <a:lnTo>
                    <a:pt x="198" y="1668"/>
                  </a:lnTo>
                  <a:lnTo>
                    <a:pt x="209" y="1679"/>
                  </a:lnTo>
                  <a:lnTo>
                    <a:pt x="231" y="1702"/>
                  </a:lnTo>
                  <a:lnTo>
                    <a:pt x="251" y="1726"/>
                  </a:lnTo>
                  <a:lnTo>
                    <a:pt x="272" y="1751"/>
                  </a:lnTo>
                  <a:lnTo>
                    <a:pt x="294" y="1774"/>
                  </a:lnTo>
                  <a:lnTo>
                    <a:pt x="304" y="1785"/>
                  </a:lnTo>
                  <a:lnTo>
                    <a:pt x="315" y="1794"/>
                  </a:lnTo>
                  <a:lnTo>
                    <a:pt x="327" y="1803"/>
                  </a:lnTo>
                  <a:lnTo>
                    <a:pt x="338" y="1811"/>
                  </a:lnTo>
                  <a:lnTo>
                    <a:pt x="334" y="1795"/>
                  </a:lnTo>
                  <a:lnTo>
                    <a:pt x="328" y="1779"/>
                  </a:lnTo>
                  <a:lnTo>
                    <a:pt x="321" y="1766"/>
                  </a:lnTo>
                  <a:lnTo>
                    <a:pt x="313" y="1751"/>
                  </a:lnTo>
                  <a:lnTo>
                    <a:pt x="295" y="1724"/>
                  </a:lnTo>
                  <a:lnTo>
                    <a:pt x="277" y="1699"/>
                  </a:lnTo>
                  <a:lnTo>
                    <a:pt x="267" y="1687"/>
                  </a:lnTo>
                  <a:lnTo>
                    <a:pt x="261" y="1674"/>
                  </a:lnTo>
                  <a:lnTo>
                    <a:pt x="255" y="1660"/>
                  </a:lnTo>
                  <a:lnTo>
                    <a:pt x="251" y="1647"/>
                  </a:lnTo>
                  <a:lnTo>
                    <a:pt x="250" y="1640"/>
                  </a:lnTo>
                  <a:lnTo>
                    <a:pt x="249" y="1632"/>
                  </a:lnTo>
                  <a:lnTo>
                    <a:pt x="249" y="1625"/>
                  </a:lnTo>
                  <a:lnTo>
                    <a:pt x="250" y="1617"/>
                  </a:lnTo>
                  <a:lnTo>
                    <a:pt x="251" y="1609"/>
                  </a:lnTo>
                  <a:lnTo>
                    <a:pt x="254" y="1600"/>
                  </a:lnTo>
                  <a:lnTo>
                    <a:pt x="256" y="1592"/>
                  </a:lnTo>
                  <a:lnTo>
                    <a:pt x="261" y="1583"/>
                  </a:lnTo>
                  <a:lnTo>
                    <a:pt x="275" y="1591"/>
                  </a:lnTo>
                  <a:lnTo>
                    <a:pt x="291" y="1600"/>
                  </a:lnTo>
                  <a:lnTo>
                    <a:pt x="305" y="1609"/>
                  </a:lnTo>
                  <a:lnTo>
                    <a:pt x="319" y="1619"/>
                  </a:lnTo>
                  <a:lnTo>
                    <a:pt x="331" y="1630"/>
                  </a:lnTo>
                  <a:lnTo>
                    <a:pt x="343" y="1641"/>
                  </a:lnTo>
                  <a:lnTo>
                    <a:pt x="354" y="1652"/>
                  </a:lnTo>
                  <a:lnTo>
                    <a:pt x="366" y="1664"/>
                  </a:lnTo>
                  <a:lnTo>
                    <a:pt x="386" y="1689"/>
                  </a:lnTo>
                  <a:lnTo>
                    <a:pt x="405" y="1714"/>
                  </a:lnTo>
                  <a:lnTo>
                    <a:pt x="423" y="1739"/>
                  </a:lnTo>
                  <a:lnTo>
                    <a:pt x="440" y="1767"/>
                  </a:lnTo>
                  <a:lnTo>
                    <a:pt x="457" y="1793"/>
                  </a:lnTo>
                  <a:lnTo>
                    <a:pt x="475" y="1818"/>
                  </a:lnTo>
                  <a:lnTo>
                    <a:pt x="495" y="1844"/>
                  </a:lnTo>
                  <a:lnTo>
                    <a:pt x="515" y="1868"/>
                  </a:lnTo>
                  <a:lnTo>
                    <a:pt x="527" y="1880"/>
                  </a:lnTo>
                  <a:lnTo>
                    <a:pt x="538" y="1891"/>
                  </a:lnTo>
                  <a:lnTo>
                    <a:pt x="551" y="1903"/>
                  </a:lnTo>
                  <a:lnTo>
                    <a:pt x="564" y="1914"/>
                  </a:lnTo>
                  <a:lnTo>
                    <a:pt x="577" y="1923"/>
                  </a:lnTo>
                  <a:lnTo>
                    <a:pt x="592" y="1934"/>
                  </a:lnTo>
                  <a:lnTo>
                    <a:pt x="607" y="1943"/>
                  </a:lnTo>
                  <a:lnTo>
                    <a:pt x="623" y="1951"/>
                  </a:lnTo>
                  <a:lnTo>
                    <a:pt x="634" y="1927"/>
                  </a:lnTo>
                  <a:lnTo>
                    <a:pt x="641" y="1906"/>
                  </a:lnTo>
                  <a:lnTo>
                    <a:pt x="646" y="1887"/>
                  </a:lnTo>
                  <a:lnTo>
                    <a:pt x="650" y="1870"/>
                  </a:lnTo>
                  <a:lnTo>
                    <a:pt x="654" y="1851"/>
                  </a:lnTo>
                  <a:lnTo>
                    <a:pt x="658" y="1832"/>
                  </a:lnTo>
                  <a:lnTo>
                    <a:pt x="666" y="1811"/>
                  </a:lnTo>
                  <a:lnTo>
                    <a:pt x="677" y="1787"/>
                  </a:lnTo>
                  <a:lnTo>
                    <a:pt x="682" y="1776"/>
                  </a:lnTo>
                  <a:lnTo>
                    <a:pt x="689" y="1762"/>
                  </a:lnTo>
                  <a:lnTo>
                    <a:pt x="696" y="1752"/>
                  </a:lnTo>
                  <a:lnTo>
                    <a:pt x="704" y="1744"/>
                  </a:lnTo>
                  <a:lnTo>
                    <a:pt x="711" y="1738"/>
                  </a:lnTo>
                  <a:lnTo>
                    <a:pt x="719" y="1734"/>
                  </a:lnTo>
                  <a:lnTo>
                    <a:pt x="727" y="1730"/>
                  </a:lnTo>
                  <a:lnTo>
                    <a:pt x="736" y="1728"/>
                  </a:lnTo>
                  <a:lnTo>
                    <a:pt x="748" y="1727"/>
                  </a:lnTo>
                  <a:lnTo>
                    <a:pt x="750" y="1737"/>
                  </a:lnTo>
                  <a:lnTo>
                    <a:pt x="751" y="1756"/>
                  </a:lnTo>
                  <a:lnTo>
                    <a:pt x="751" y="1783"/>
                  </a:lnTo>
                  <a:lnTo>
                    <a:pt x="751" y="1814"/>
                  </a:lnTo>
                  <a:lnTo>
                    <a:pt x="754" y="1809"/>
                  </a:lnTo>
                  <a:lnTo>
                    <a:pt x="758" y="1804"/>
                  </a:lnTo>
                  <a:lnTo>
                    <a:pt x="758" y="1598"/>
                  </a:lnTo>
                  <a:lnTo>
                    <a:pt x="766" y="1583"/>
                  </a:lnTo>
                  <a:lnTo>
                    <a:pt x="773" y="1570"/>
                  </a:lnTo>
                  <a:lnTo>
                    <a:pt x="778" y="1559"/>
                  </a:lnTo>
                  <a:lnTo>
                    <a:pt x="783" y="1548"/>
                  </a:lnTo>
                  <a:lnTo>
                    <a:pt x="790" y="1529"/>
                  </a:lnTo>
                  <a:lnTo>
                    <a:pt x="797" y="1512"/>
                  </a:lnTo>
                  <a:lnTo>
                    <a:pt x="801" y="1504"/>
                  </a:lnTo>
                  <a:lnTo>
                    <a:pt x="806" y="1495"/>
                  </a:lnTo>
                  <a:lnTo>
                    <a:pt x="813" y="1487"/>
                  </a:lnTo>
                  <a:lnTo>
                    <a:pt x="820" y="1476"/>
                  </a:lnTo>
                  <a:lnTo>
                    <a:pt x="830" y="1467"/>
                  </a:lnTo>
                  <a:lnTo>
                    <a:pt x="841" y="1456"/>
                  </a:lnTo>
                  <a:lnTo>
                    <a:pt x="855" y="1444"/>
                  </a:lnTo>
                  <a:lnTo>
                    <a:pt x="872" y="1432"/>
                  </a:lnTo>
                  <a:lnTo>
                    <a:pt x="907" y="1407"/>
                  </a:lnTo>
                  <a:lnTo>
                    <a:pt x="929" y="1390"/>
                  </a:lnTo>
                  <a:lnTo>
                    <a:pt x="948" y="1378"/>
                  </a:lnTo>
                  <a:lnTo>
                    <a:pt x="961" y="1370"/>
                  </a:lnTo>
                  <a:lnTo>
                    <a:pt x="976" y="1363"/>
                  </a:lnTo>
                  <a:lnTo>
                    <a:pt x="996" y="1355"/>
                  </a:lnTo>
                  <a:lnTo>
                    <a:pt x="1023" y="1345"/>
                  </a:lnTo>
                  <a:lnTo>
                    <a:pt x="1061" y="1328"/>
                  </a:lnTo>
                  <a:lnTo>
                    <a:pt x="1085" y="1316"/>
                  </a:lnTo>
                  <a:lnTo>
                    <a:pt x="1107" y="1303"/>
                  </a:lnTo>
                  <a:lnTo>
                    <a:pt x="1127" y="1288"/>
                  </a:lnTo>
                  <a:lnTo>
                    <a:pt x="1147" y="1272"/>
                  </a:lnTo>
                  <a:lnTo>
                    <a:pt x="1165" y="1254"/>
                  </a:lnTo>
                  <a:lnTo>
                    <a:pt x="1182" y="1235"/>
                  </a:lnTo>
                  <a:lnTo>
                    <a:pt x="1198" y="1216"/>
                  </a:lnTo>
                  <a:lnTo>
                    <a:pt x="1214" y="1195"/>
                  </a:lnTo>
                  <a:lnTo>
                    <a:pt x="1228" y="1174"/>
                  </a:lnTo>
                  <a:lnTo>
                    <a:pt x="1243" y="1152"/>
                  </a:lnTo>
                  <a:lnTo>
                    <a:pt x="1255" y="1129"/>
                  </a:lnTo>
                  <a:lnTo>
                    <a:pt x="1269" y="1106"/>
                  </a:lnTo>
                  <a:lnTo>
                    <a:pt x="1294" y="1059"/>
                  </a:lnTo>
                  <a:lnTo>
                    <a:pt x="1318" y="1012"/>
                  </a:lnTo>
                  <a:lnTo>
                    <a:pt x="1402" y="1009"/>
                  </a:lnTo>
                  <a:lnTo>
                    <a:pt x="1429" y="987"/>
                  </a:lnTo>
                  <a:lnTo>
                    <a:pt x="1391" y="841"/>
                  </a:lnTo>
                  <a:lnTo>
                    <a:pt x="1384" y="840"/>
                  </a:lnTo>
                  <a:lnTo>
                    <a:pt x="1376" y="839"/>
                  </a:lnTo>
                  <a:lnTo>
                    <a:pt x="1371" y="836"/>
                  </a:lnTo>
                  <a:lnTo>
                    <a:pt x="1364" y="834"/>
                  </a:lnTo>
                  <a:lnTo>
                    <a:pt x="1358" y="831"/>
                  </a:lnTo>
                  <a:lnTo>
                    <a:pt x="1352" y="827"/>
                  </a:lnTo>
                  <a:lnTo>
                    <a:pt x="1348" y="823"/>
                  </a:lnTo>
                  <a:lnTo>
                    <a:pt x="1342" y="818"/>
                  </a:lnTo>
                  <a:lnTo>
                    <a:pt x="1334" y="809"/>
                  </a:lnTo>
                  <a:lnTo>
                    <a:pt x="1327" y="796"/>
                  </a:lnTo>
                  <a:lnTo>
                    <a:pt x="1322" y="784"/>
                  </a:lnTo>
                  <a:lnTo>
                    <a:pt x="1317" y="770"/>
                  </a:lnTo>
                  <a:lnTo>
                    <a:pt x="1312" y="755"/>
                  </a:lnTo>
                  <a:lnTo>
                    <a:pt x="1310" y="739"/>
                  </a:lnTo>
                  <a:lnTo>
                    <a:pt x="1308" y="724"/>
                  </a:lnTo>
                  <a:lnTo>
                    <a:pt x="1307" y="707"/>
                  </a:lnTo>
                  <a:lnTo>
                    <a:pt x="1306" y="675"/>
                  </a:lnTo>
                  <a:lnTo>
                    <a:pt x="1306" y="644"/>
                  </a:lnTo>
                  <a:lnTo>
                    <a:pt x="1270" y="341"/>
                  </a:lnTo>
                  <a:lnTo>
                    <a:pt x="1270" y="305"/>
                  </a:lnTo>
                  <a:lnTo>
                    <a:pt x="1270" y="291"/>
                  </a:lnTo>
                  <a:lnTo>
                    <a:pt x="1272" y="277"/>
                  </a:lnTo>
                  <a:lnTo>
                    <a:pt x="1276" y="264"/>
                  </a:lnTo>
                  <a:lnTo>
                    <a:pt x="1282" y="250"/>
                  </a:lnTo>
                  <a:lnTo>
                    <a:pt x="1287" y="236"/>
                  </a:lnTo>
                  <a:lnTo>
                    <a:pt x="1295" y="223"/>
                  </a:lnTo>
                  <a:lnTo>
                    <a:pt x="1303" y="209"/>
                  </a:lnTo>
                  <a:lnTo>
                    <a:pt x="1312" y="195"/>
                  </a:lnTo>
                  <a:lnTo>
                    <a:pt x="1324" y="183"/>
                  </a:lnTo>
                  <a:lnTo>
                    <a:pt x="1335" y="169"/>
                  </a:lnTo>
                  <a:lnTo>
                    <a:pt x="1347" y="156"/>
                  </a:lnTo>
                  <a:lnTo>
                    <a:pt x="1360" y="144"/>
                  </a:lnTo>
                  <a:lnTo>
                    <a:pt x="1374" y="132"/>
                  </a:lnTo>
                  <a:lnTo>
                    <a:pt x="1389" y="120"/>
                  </a:lnTo>
                  <a:lnTo>
                    <a:pt x="1404" y="108"/>
                  </a:lnTo>
                  <a:lnTo>
                    <a:pt x="1420" y="98"/>
                  </a:lnTo>
                  <a:lnTo>
                    <a:pt x="1436" y="87"/>
                  </a:lnTo>
                  <a:lnTo>
                    <a:pt x="1453" y="76"/>
                  </a:lnTo>
                  <a:lnTo>
                    <a:pt x="1470" y="67"/>
                  </a:lnTo>
                  <a:lnTo>
                    <a:pt x="1487" y="58"/>
                  </a:lnTo>
                  <a:lnTo>
                    <a:pt x="1506" y="49"/>
                  </a:lnTo>
                  <a:lnTo>
                    <a:pt x="1523" y="41"/>
                  </a:lnTo>
                  <a:lnTo>
                    <a:pt x="1541" y="34"/>
                  </a:lnTo>
                  <a:lnTo>
                    <a:pt x="1559" y="27"/>
                  </a:lnTo>
                  <a:lnTo>
                    <a:pt x="1577" y="20"/>
                  </a:lnTo>
                  <a:lnTo>
                    <a:pt x="1595" y="16"/>
                  </a:lnTo>
                  <a:lnTo>
                    <a:pt x="1612" y="11"/>
                  </a:lnTo>
                  <a:lnTo>
                    <a:pt x="1630" y="7"/>
                  </a:lnTo>
                  <a:lnTo>
                    <a:pt x="1647" y="4"/>
                  </a:lnTo>
                  <a:lnTo>
                    <a:pt x="1665" y="2"/>
                  </a:lnTo>
                  <a:lnTo>
                    <a:pt x="1681" y="0"/>
                  </a:lnTo>
                  <a:lnTo>
                    <a:pt x="1697" y="0"/>
                  </a:lnTo>
                  <a:lnTo>
                    <a:pt x="1716" y="1"/>
                  </a:lnTo>
                  <a:lnTo>
                    <a:pt x="1735" y="3"/>
                  </a:lnTo>
                  <a:lnTo>
                    <a:pt x="1756" y="7"/>
                  </a:lnTo>
                  <a:lnTo>
                    <a:pt x="1774" y="11"/>
                  </a:lnTo>
                  <a:lnTo>
                    <a:pt x="1794" y="17"/>
                  </a:lnTo>
                  <a:lnTo>
                    <a:pt x="1813" y="24"/>
                  </a:lnTo>
                  <a:lnTo>
                    <a:pt x="1832" y="31"/>
                  </a:lnTo>
                  <a:lnTo>
                    <a:pt x="1850" y="39"/>
                  </a:lnTo>
                  <a:lnTo>
                    <a:pt x="1884" y="57"/>
                  </a:lnTo>
                  <a:lnTo>
                    <a:pt x="1917" y="75"/>
                  </a:lnTo>
                  <a:lnTo>
                    <a:pt x="1948" y="95"/>
                  </a:lnTo>
                  <a:lnTo>
                    <a:pt x="1976" y="112"/>
                  </a:lnTo>
                  <a:lnTo>
                    <a:pt x="1992" y="123"/>
                  </a:lnTo>
                  <a:lnTo>
                    <a:pt x="2006" y="135"/>
                  </a:lnTo>
                  <a:lnTo>
                    <a:pt x="2021" y="146"/>
                  </a:lnTo>
                  <a:lnTo>
                    <a:pt x="2035" y="157"/>
                  </a:lnTo>
                  <a:lnTo>
                    <a:pt x="2046" y="170"/>
                  </a:lnTo>
                  <a:lnTo>
                    <a:pt x="2058" y="184"/>
                  </a:lnTo>
                  <a:lnTo>
                    <a:pt x="2068" y="197"/>
                  </a:lnTo>
                  <a:lnTo>
                    <a:pt x="2077" y="212"/>
                  </a:lnTo>
                  <a:lnTo>
                    <a:pt x="2085" y="228"/>
                  </a:lnTo>
                  <a:lnTo>
                    <a:pt x="2092" y="245"/>
                  </a:lnTo>
                  <a:lnTo>
                    <a:pt x="2098" y="264"/>
                  </a:lnTo>
                  <a:lnTo>
                    <a:pt x="2103" y="283"/>
                  </a:lnTo>
                  <a:lnTo>
                    <a:pt x="2107" y="304"/>
                  </a:lnTo>
                  <a:lnTo>
                    <a:pt x="2109" y="327"/>
                  </a:lnTo>
                  <a:lnTo>
                    <a:pt x="2111" y="352"/>
                  </a:lnTo>
                  <a:lnTo>
                    <a:pt x="2112" y="378"/>
                  </a:lnTo>
                  <a:lnTo>
                    <a:pt x="2108" y="415"/>
                  </a:lnTo>
                  <a:lnTo>
                    <a:pt x="2112" y="658"/>
                  </a:lnTo>
                  <a:lnTo>
                    <a:pt x="2112" y="671"/>
                  </a:lnTo>
                  <a:lnTo>
                    <a:pt x="2112" y="684"/>
                  </a:lnTo>
                  <a:lnTo>
                    <a:pt x="2111" y="697"/>
                  </a:lnTo>
                  <a:lnTo>
                    <a:pt x="2109" y="709"/>
                  </a:lnTo>
                  <a:lnTo>
                    <a:pt x="2107" y="721"/>
                  </a:lnTo>
                  <a:lnTo>
                    <a:pt x="2104" y="732"/>
                  </a:lnTo>
                  <a:lnTo>
                    <a:pt x="2100" y="742"/>
                  </a:lnTo>
                  <a:lnTo>
                    <a:pt x="2097" y="751"/>
                  </a:lnTo>
                  <a:lnTo>
                    <a:pt x="2091" y="760"/>
                  </a:lnTo>
                  <a:lnTo>
                    <a:pt x="2085" y="767"/>
                  </a:lnTo>
                  <a:lnTo>
                    <a:pt x="2078" y="774"/>
                  </a:lnTo>
                  <a:lnTo>
                    <a:pt x="2070" y="779"/>
                  </a:lnTo>
                  <a:lnTo>
                    <a:pt x="2061" y="784"/>
                  </a:lnTo>
                  <a:lnTo>
                    <a:pt x="2051" y="787"/>
                  </a:lnTo>
                  <a:lnTo>
                    <a:pt x="2040" y="790"/>
                  </a:lnTo>
                  <a:lnTo>
                    <a:pt x="2027" y="792"/>
                  </a:lnTo>
                  <a:lnTo>
                    <a:pt x="2014" y="793"/>
                  </a:lnTo>
                  <a:lnTo>
                    <a:pt x="2016" y="830"/>
                  </a:lnTo>
                  <a:lnTo>
                    <a:pt x="1978" y="1110"/>
                  </a:lnTo>
                  <a:lnTo>
                    <a:pt x="2221" y="1110"/>
                  </a:lnTo>
                  <a:lnTo>
                    <a:pt x="2248" y="1110"/>
                  </a:lnTo>
                  <a:lnTo>
                    <a:pt x="2274" y="1112"/>
                  </a:lnTo>
                  <a:lnTo>
                    <a:pt x="2300" y="1114"/>
                  </a:lnTo>
                  <a:lnTo>
                    <a:pt x="2327" y="1118"/>
                  </a:lnTo>
                  <a:lnTo>
                    <a:pt x="2352" y="1122"/>
                  </a:lnTo>
                  <a:lnTo>
                    <a:pt x="2376" y="1128"/>
                  </a:lnTo>
                  <a:lnTo>
                    <a:pt x="2400" y="1135"/>
                  </a:lnTo>
                  <a:lnTo>
                    <a:pt x="2422" y="1143"/>
                  </a:lnTo>
                  <a:lnTo>
                    <a:pt x="2443" y="1152"/>
                  </a:lnTo>
                  <a:lnTo>
                    <a:pt x="2463" y="1162"/>
                  </a:lnTo>
                  <a:lnTo>
                    <a:pt x="2481" y="1174"/>
                  </a:lnTo>
                  <a:lnTo>
                    <a:pt x="2497" y="1187"/>
                  </a:lnTo>
                  <a:lnTo>
                    <a:pt x="2504" y="1194"/>
                  </a:lnTo>
                  <a:lnTo>
                    <a:pt x="2511" y="1202"/>
                  </a:lnTo>
                  <a:lnTo>
                    <a:pt x="2516" y="1210"/>
                  </a:lnTo>
                  <a:lnTo>
                    <a:pt x="2522" y="1218"/>
                  </a:lnTo>
                  <a:lnTo>
                    <a:pt x="2528" y="1227"/>
                  </a:lnTo>
                  <a:lnTo>
                    <a:pt x="2531" y="1236"/>
                  </a:lnTo>
                  <a:lnTo>
                    <a:pt x="2536" y="1246"/>
                  </a:lnTo>
                  <a:lnTo>
                    <a:pt x="2538" y="1256"/>
                  </a:lnTo>
                  <a:lnTo>
                    <a:pt x="2566" y="1272"/>
                  </a:lnTo>
                  <a:lnTo>
                    <a:pt x="2590" y="1287"/>
                  </a:lnTo>
                  <a:lnTo>
                    <a:pt x="2608" y="1300"/>
                  </a:lnTo>
                  <a:lnTo>
                    <a:pt x="2623" y="1314"/>
                  </a:lnTo>
                  <a:lnTo>
                    <a:pt x="2635" y="1328"/>
                  </a:lnTo>
                  <a:lnTo>
                    <a:pt x="2646" y="1342"/>
                  </a:lnTo>
                  <a:lnTo>
                    <a:pt x="2654" y="1354"/>
                  </a:lnTo>
                  <a:lnTo>
                    <a:pt x="2660" y="1367"/>
                  </a:lnTo>
                  <a:lnTo>
                    <a:pt x="2672" y="1391"/>
                  </a:lnTo>
                  <a:lnTo>
                    <a:pt x="2686" y="1415"/>
                  </a:lnTo>
                  <a:lnTo>
                    <a:pt x="2694" y="1427"/>
                  </a:lnTo>
                  <a:lnTo>
                    <a:pt x="2705" y="1439"/>
                  </a:lnTo>
                  <a:lnTo>
                    <a:pt x="2718" y="1451"/>
                  </a:lnTo>
                  <a:lnTo>
                    <a:pt x="2734" y="1463"/>
                  </a:lnTo>
                  <a:lnTo>
                    <a:pt x="2759" y="1463"/>
                  </a:lnTo>
                  <a:lnTo>
                    <a:pt x="2778" y="1462"/>
                  </a:lnTo>
                  <a:lnTo>
                    <a:pt x="2786" y="1462"/>
                  </a:lnTo>
                  <a:lnTo>
                    <a:pt x="2793" y="1463"/>
                  </a:lnTo>
                  <a:lnTo>
                    <a:pt x="2799" y="1464"/>
                  </a:lnTo>
                  <a:lnTo>
                    <a:pt x="2803" y="1465"/>
                  </a:lnTo>
                  <a:lnTo>
                    <a:pt x="2808" y="1467"/>
                  </a:lnTo>
                  <a:lnTo>
                    <a:pt x="2810" y="1472"/>
                  </a:lnTo>
                  <a:lnTo>
                    <a:pt x="2814" y="1476"/>
                  </a:lnTo>
                  <a:lnTo>
                    <a:pt x="2815" y="1482"/>
                  </a:lnTo>
                  <a:lnTo>
                    <a:pt x="2818" y="1499"/>
                  </a:lnTo>
                  <a:lnTo>
                    <a:pt x="2819" y="1524"/>
                  </a:lnTo>
                  <a:lnTo>
                    <a:pt x="2865" y="1534"/>
                  </a:lnTo>
                  <a:lnTo>
                    <a:pt x="2897" y="1539"/>
                  </a:lnTo>
                  <a:lnTo>
                    <a:pt x="2918" y="1542"/>
                  </a:lnTo>
                  <a:lnTo>
                    <a:pt x="2934" y="1544"/>
                  </a:lnTo>
                  <a:lnTo>
                    <a:pt x="2941" y="1546"/>
                  </a:lnTo>
                  <a:lnTo>
                    <a:pt x="2947" y="1548"/>
                  </a:lnTo>
                  <a:lnTo>
                    <a:pt x="2957" y="1553"/>
                  </a:lnTo>
                  <a:lnTo>
                    <a:pt x="2966" y="1558"/>
                  </a:lnTo>
                  <a:lnTo>
                    <a:pt x="2990" y="1574"/>
                  </a:lnTo>
                  <a:lnTo>
                    <a:pt x="3026" y="1598"/>
                  </a:lnTo>
                  <a:lnTo>
                    <a:pt x="3078" y="1570"/>
                  </a:lnTo>
                  <a:lnTo>
                    <a:pt x="3112" y="1609"/>
                  </a:lnTo>
                  <a:lnTo>
                    <a:pt x="3128" y="1599"/>
                  </a:lnTo>
                  <a:lnTo>
                    <a:pt x="3148" y="1587"/>
                  </a:lnTo>
                  <a:lnTo>
                    <a:pt x="3169" y="1576"/>
                  </a:lnTo>
                  <a:lnTo>
                    <a:pt x="3192" y="1564"/>
                  </a:lnTo>
                  <a:lnTo>
                    <a:pt x="3204" y="1560"/>
                  </a:lnTo>
                  <a:lnTo>
                    <a:pt x="3216" y="1556"/>
                  </a:lnTo>
                  <a:lnTo>
                    <a:pt x="3228" y="1553"/>
                  </a:lnTo>
                  <a:lnTo>
                    <a:pt x="3239" y="1551"/>
                  </a:lnTo>
                  <a:lnTo>
                    <a:pt x="3249" y="1550"/>
                  </a:lnTo>
                  <a:lnTo>
                    <a:pt x="3261" y="1548"/>
                  </a:lnTo>
                  <a:lnTo>
                    <a:pt x="3271" y="1550"/>
                  </a:lnTo>
                  <a:lnTo>
                    <a:pt x="3280" y="1552"/>
                  </a:lnTo>
                  <a:lnTo>
                    <a:pt x="3462" y="1500"/>
                  </a:lnTo>
                  <a:lnTo>
                    <a:pt x="3465" y="1512"/>
                  </a:lnTo>
                  <a:lnTo>
                    <a:pt x="3496" y="1488"/>
                  </a:lnTo>
                  <a:lnTo>
                    <a:pt x="3521" y="1466"/>
                  </a:lnTo>
                  <a:lnTo>
                    <a:pt x="3529" y="1462"/>
                  </a:lnTo>
                  <a:lnTo>
                    <a:pt x="3536" y="1457"/>
                  </a:lnTo>
                  <a:lnTo>
                    <a:pt x="3544" y="1454"/>
                  </a:lnTo>
                  <a:lnTo>
                    <a:pt x="3553" y="1450"/>
                  </a:lnTo>
                  <a:lnTo>
                    <a:pt x="3564" y="1447"/>
                  </a:lnTo>
                  <a:lnTo>
                    <a:pt x="3574" y="1443"/>
                  </a:lnTo>
                  <a:lnTo>
                    <a:pt x="3587" y="1441"/>
                  </a:lnTo>
                  <a:lnTo>
                    <a:pt x="3600" y="1440"/>
                  </a:lnTo>
                  <a:lnTo>
                    <a:pt x="3641" y="1436"/>
                  </a:lnTo>
                  <a:lnTo>
                    <a:pt x="3668" y="1435"/>
                  </a:lnTo>
                  <a:lnTo>
                    <a:pt x="3684" y="1434"/>
                  </a:lnTo>
                  <a:lnTo>
                    <a:pt x="3694" y="1434"/>
                  </a:lnTo>
                  <a:lnTo>
                    <a:pt x="3699" y="1432"/>
                  </a:lnTo>
                  <a:lnTo>
                    <a:pt x="3702" y="1431"/>
                  </a:lnTo>
                  <a:lnTo>
                    <a:pt x="3708" y="1427"/>
                  </a:lnTo>
                  <a:lnTo>
                    <a:pt x="3714" y="1423"/>
                  </a:lnTo>
                  <a:lnTo>
                    <a:pt x="3731" y="1410"/>
                  </a:lnTo>
                  <a:lnTo>
                    <a:pt x="3758" y="1390"/>
                  </a:lnTo>
                  <a:lnTo>
                    <a:pt x="3771" y="1382"/>
                  </a:lnTo>
                  <a:lnTo>
                    <a:pt x="3787" y="1372"/>
                  </a:lnTo>
                  <a:lnTo>
                    <a:pt x="3806" y="1362"/>
                  </a:lnTo>
                  <a:lnTo>
                    <a:pt x="3827" y="1352"/>
                  </a:lnTo>
                  <a:lnTo>
                    <a:pt x="3872" y="1331"/>
                  </a:lnTo>
                  <a:lnTo>
                    <a:pt x="3919" y="1310"/>
                  </a:lnTo>
                  <a:lnTo>
                    <a:pt x="3934" y="1322"/>
                  </a:lnTo>
                  <a:lnTo>
                    <a:pt x="3934" y="1307"/>
                  </a:lnTo>
                  <a:lnTo>
                    <a:pt x="3935" y="1291"/>
                  </a:lnTo>
                  <a:lnTo>
                    <a:pt x="3939" y="1274"/>
                  </a:lnTo>
                  <a:lnTo>
                    <a:pt x="3944" y="1257"/>
                  </a:lnTo>
                  <a:lnTo>
                    <a:pt x="3951" y="1238"/>
                  </a:lnTo>
                  <a:lnTo>
                    <a:pt x="3958" y="1219"/>
                  </a:lnTo>
                  <a:lnTo>
                    <a:pt x="3967" y="1200"/>
                  </a:lnTo>
                  <a:lnTo>
                    <a:pt x="3975" y="1180"/>
                  </a:lnTo>
                  <a:lnTo>
                    <a:pt x="3994" y="1143"/>
                  </a:lnTo>
                  <a:lnTo>
                    <a:pt x="4011" y="1106"/>
                  </a:lnTo>
                  <a:lnTo>
                    <a:pt x="4019" y="1090"/>
                  </a:lnTo>
                  <a:lnTo>
                    <a:pt x="4025" y="1074"/>
                  </a:lnTo>
                  <a:lnTo>
                    <a:pt x="4029" y="1059"/>
                  </a:lnTo>
                  <a:lnTo>
                    <a:pt x="4033" y="1047"/>
                  </a:lnTo>
                  <a:lnTo>
                    <a:pt x="4036" y="1023"/>
                  </a:lnTo>
                  <a:lnTo>
                    <a:pt x="4037" y="991"/>
                  </a:lnTo>
                  <a:lnTo>
                    <a:pt x="4037" y="954"/>
                  </a:lnTo>
                  <a:lnTo>
                    <a:pt x="4037" y="915"/>
                  </a:lnTo>
                  <a:lnTo>
                    <a:pt x="4037" y="879"/>
                  </a:lnTo>
                  <a:lnTo>
                    <a:pt x="4037" y="847"/>
                  </a:lnTo>
                  <a:lnTo>
                    <a:pt x="4038" y="833"/>
                  </a:lnTo>
                  <a:lnTo>
                    <a:pt x="4038" y="822"/>
                  </a:lnTo>
                  <a:lnTo>
                    <a:pt x="4039" y="814"/>
                  </a:lnTo>
                  <a:lnTo>
                    <a:pt x="4041" y="809"/>
                  </a:lnTo>
                  <a:lnTo>
                    <a:pt x="4051" y="811"/>
                  </a:lnTo>
                  <a:lnTo>
                    <a:pt x="4060" y="812"/>
                  </a:lnTo>
                  <a:lnTo>
                    <a:pt x="4068" y="816"/>
                  </a:lnTo>
                  <a:lnTo>
                    <a:pt x="4075" y="819"/>
                  </a:lnTo>
                  <a:lnTo>
                    <a:pt x="4082" y="825"/>
                  </a:lnTo>
                  <a:lnTo>
                    <a:pt x="4089" y="833"/>
                  </a:lnTo>
                  <a:lnTo>
                    <a:pt x="4095" y="843"/>
                  </a:lnTo>
                  <a:lnTo>
                    <a:pt x="4102" y="856"/>
                  </a:lnTo>
                  <a:lnTo>
                    <a:pt x="4107" y="866"/>
                  </a:lnTo>
                  <a:lnTo>
                    <a:pt x="4117" y="889"/>
                  </a:lnTo>
                  <a:lnTo>
                    <a:pt x="4124" y="908"/>
                  </a:lnTo>
                  <a:lnTo>
                    <a:pt x="4129" y="927"/>
                  </a:lnTo>
                  <a:lnTo>
                    <a:pt x="4132" y="944"/>
                  </a:lnTo>
                  <a:lnTo>
                    <a:pt x="4135" y="960"/>
                  </a:lnTo>
                  <a:lnTo>
                    <a:pt x="4141" y="978"/>
                  </a:lnTo>
                  <a:lnTo>
                    <a:pt x="4148" y="998"/>
                  </a:lnTo>
                  <a:lnTo>
                    <a:pt x="4157" y="1020"/>
                  </a:lnTo>
                  <a:lnTo>
                    <a:pt x="4173" y="1012"/>
                  </a:lnTo>
                  <a:lnTo>
                    <a:pt x="4188" y="1004"/>
                  </a:lnTo>
                  <a:lnTo>
                    <a:pt x="4202" y="995"/>
                  </a:lnTo>
                  <a:lnTo>
                    <a:pt x="4214" y="985"/>
                  </a:lnTo>
                  <a:lnTo>
                    <a:pt x="4226" y="975"/>
                  </a:lnTo>
                  <a:lnTo>
                    <a:pt x="4238" y="964"/>
                  </a:lnTo>
                  <a:lnTo>
                    <a:pt x="4249" y="954"/>
                  </a:lnTo>
                  <a:lnTo>
                    <a:pt x="4259" y="943"/>
                  </a:lnTo>
                  <a:lnTo>
                    <a:pt x="4278" y="920"/>
                  </a:lnTo>
                  <a:lnTo>
                    <a:pt x="4297" y="896"/>
                  </a:lnTo>
                  <a:lnTo>
                    <a:pt x="4314" y="871"/>
                  </a:lnTo>
                  <a:lnTo>
                    <a:pt x="4330" y="847"/>
                  </a:lnTo>
                  <a:lnTo>
                    <a:pt x="4347" y="822"/>
                  </a:lnTo>
                  <a:lnTo>
                    <a:pt x="4364" y="798"/>
                  </a:lnTo>
                  <a:lnTo>
                    <a:pt x="4381" y="774"/>
                  </a:lnTo>
                  <a:lnTo>
                    <a:pt x="4401" y="751"/>
                  </a:lnTo>
                  <a:lnTo>
                    <a:pt x="4411" y="739"/>
                  </a:lnTo>
                  <a:lnTo>
                    <a:pt x="4421" y="729"/>
                  </a:lnTo>
                  <a:lnTo>
                    <a:pt x="4433" y="719"/>
                  </a:lnTo>
                  <a:lnTo>
                    <a:pt x="4445" y="708"/>
                  </a:lnTo>
                  <a:lnTo>
                    <a:pt x="4458" y="699"/>
                  </a:lnTo>
                  <a:lnTo>
                    <a:pt x="4470" y="690"/>
                  </a:lnTo>
                  <a:lnTo>
                    <a:pt x="4485" y="681"/>
                  </a:lnTo>
                  <a:lnTo>
                    <a:pt x="4500" y="674"/>
                  </a:lnTo>
                  <a:lnTo>
                    <a:pt x="4504" y="682"/>
                  </a:lnTo>
                  <a:lnTo>
                    <a:pt x="4506" y="690"/>
                  </a:lnTo>
                  <a:lnTo>
                    <a:pt x="4508" y="698"/>
                  </a:lnTo>
                  <a:lnTo>
                    <a:pt x="4509" y="706"/>
                  </a:lnTo>
                  <a:lnTo>
                    <a:pt x="4510" y="713"/>
                  </a:lnTo>
                  <a:lnTo>
                    <a:pt x="4510" y="720"/>
                  </a:lnTo>
                  <a:lnTo>
                    <a:pt x="4509" y="727"/>
                  </a:lnTo>
                  <a:lnTo>
                    <a:pt x="4508" y="734"/>
                  </a:lnTo>
                  <a:lnTo>
                    <a:pt x="4505" y="747"/>
                  </a:lnTo>
                  <a:lnTo>
                    <a:pt x="4499" y="760"/>
                  </a:lnTo>
                  <a:lnTo>
                    <a:pt x="4492" y="771"/>
                  </a:lnTo>
                  <a:lnTo>
                    <a:pt x="4484" y="784"/>
                  </a:lnTo>
                  <a:lnTo>
                    <a:pt x="4467" y="808"/>
                  </a:lnTo>
                  <a:lnTo>
                    <a:pt x="4450" y="832"/>
                  </a:lnTo>
                  <a:lnTo>
                    <a:pt x="4442" y="846"/>
                  </a:lnTo>
                  <a:lnTo>
                    <a:pt x="4435" y="859"/>
                  </a:lnTo>
                  <a:lnTo>
                    <a:pt x="4430" y="873"/>
                  </a:lnTo>
                  <a:lnTo>
                    <a:pt x="4426" y="889"/>
                  </a:lnTo>
                  <a:lnTo>
                    <a:pt x="4437" y="882"/>
                  </a:lnTo>
                  <a:lnTo>
                    <a:pt x="4448" y="873"/>
                  </a:lnTo>
                  <a:lnTo>
                    <a:pt x="4458" y="864"/>
                  </a:lnTo>
                  <a:lnTo>
                    <a:pt x="4468" y="854"/>
                  </a:lnTo>
                  <a:lnTo>
                    <a:pt x="4489" y="832"/>
                  </a:lnTo>
                  <a:lnTo>
                    <a:pt x="4508" y="808"/>
                  </a:lnTo>
                  <a:lnTo>
                    <a:pt x="4528" y="785"/>
                  </a:lnTo>
                  <a:lnTo>
                    <a:pt x="4548" y="763"/>
                  </a:lnTo>
                  <a:lnTo>
                    <a:pt x="4558" y="754"/>
                  </a:lnTo>
                  <a:lnTo>
                    <a:pt x="4569" y="745"/>
                  </a:lnTo>
                  <a:lnTo>
                    <a:pt x="4580" y="737"/>
                  </a:lnTo>
                  <a:lnTo>
                    <a:pt x="4592" y="731"/>
                  </a:lnTo>
                  <a:lnTo>
                    <a:pt x="4597" y="729"/>
                  </a:lnTo>
                  <a:lnTo>
                    <a:pt x="4603" y="729"/>
                  </a:lnTo>
                  <a:lnTo>
                    <a:pt x="4608" y="730"/>
                  </a:lnTo>
                  <a:lnTo>
                    <a:pt x="4612" y="732"/>
                  </a:lnTo>
                  <a:lnTo>
                    <a:pt x="4617" y="736"/>
                  </a:lnTo>
                  <a:lnTo>
                    <a:pt x="4621" y="740"/>
                  </a:lnTo>
                  <a:lnTo>
                    <a:pt x="4625" y="746"/>
                  </a:lnTo>
                  <a:lnTo>
                    <a:pt x="4628" y="752"/>
                  </a:lnTo>
                  <a:lnTo>
                    <a:pt x="4629" y="755"/>
                  </a:lnTo>
                  <a:lnTo>
                    <a:pt x="4629" y="760"/>
                  </a:lnTo>
                  <a:lnTo>
                    <a:pt x="4628" y="766"/>
                  </a:lnTo>
                  <a:lnTo>
                    <a:pt x="4627" y="772"/>
                  </a:lnTo>
                  <a:lnTo>
                    <a:pt x="4623" y="786"/>
                  </a:lnTo>
                  <a:lnTo>
                    <a:pt x="4614" y="803"/>
                  </a:lnTo>
                  <a:lnTo>
                    <a:pt x="4604" y="823"/>
                  </a:lnTo>
                  <a:lnTo>
                    <a:pt x="4593" y="842"/>
                  </a:lnTo>
                  <a:lnTo>
                    <a:pt x="4579" y="864"/>
                  </a:lnTo>
                  <a:lnTo>
                    <a:pt x="4564" y="884"/>
                  </a:lnTo>
                  <a:lnTo>
                    <a:pt x="4534" y="927"/>
                  </a:lnTo>
                  <a:lnTo>
                    <a:pt x="4505" y="964"/>
                  </a:lnTo>
                  <a:lnTo>
                    <a:pt x="4491" y="980"/>
                  </a:lnTo>
                  <a:lnTo>
                    <a:pt x="4480" y="994"/>
                  </a:lnTo>
                  <a:lnTo>
                    <a:pt x="4469" y="1006"/>
                  </a:lnTo>
                  <a:lnTo>
                    <a:pt x="4461" y="1012"/>
                  </a:lnTo>
                  <a:lnTo>
                    <a:pt x="4472" y="1033"/>
                  </a:lnTo>
                  <a:lnTo>
                    <a:pt x="4490" y="1020"/>
                  </a:lnTo>
                  <a:lnTo>
                    <a:pt x="4504" y="1010"/>
                  </a:lnTo>
                  <a:lnTo>
                    <a:pt x="4509" y="1004"/>
                  </a:lnTo>
                  <a:lnTo>
                    <a:pt x="4517" y="1000"/>
                  </a:lnTo>
                  <a:lnTo>
                    <a:pt x="4526" y="994"/>
                  </a:lnTo>
                  <a:lnTo>
                    <a:pt x="4539" y="987"/>
                  </a:lnTo>
                  <a:lnTo>
                    <a:pt x="4673" y="922"/>
                  </a:lnTo>
                  <a:lnTo>
                    <a:pt x="4690" y="914"/>
                  </a:lnTo>
                  <a:lnTo>
                    <a:pt x="4703" y="912"/>
                  </a:lnTo>
                  <a:lnTo>
                    <a:pt x="4714" y="910"/>
                  </a:lnTo>
                  <a:lnTo>
                    <a:pt x="4730" y="907"/>
                  </a:lnTo>
                  <a:lnTo>
                    <a:pt x="4745" y="938"/>
                  </a:lnTo>
                  <a:lnTo>
                    <a:pt x="4737" y="950"/>
                  </a:lnTo>
                  <a:lnTo>
                    <a:pt x="4727" y="962"/>
                  </a:lnTo>
                  <a:lnTo>
                    <a:pt x="4715" y="975"/>
                  </a:lnTo>
                  <a:lnTo>
                    <a:pt x="4701" y="987"/>
                  </a:lnTo>
                  <a:lnTo>
                    <a:pt x="4687" y="1001"/>
                  </a:lnTo>
                  <a:lnTo>
                    <a:pt x="4671" y="1014"/>
                  </a:lnTo>
                  <a:lnTo>
                    <a:pt x="4653" y="1026"/>
                  </a:lnTo>
                  <a:lnTo>
                    <a:pt x="4636" y="1039"/>
                  </a:lnTo>
                  <a:lnTo>
                    <a:pt x="4598" y="1064"/>
                  </a:lnTo>
                  <a:lnTo>
                    <a:pt x="4561" y="1087"/>
                  </a:lnTo>
                  <a:lnTo>
                    <a:pt x="4524" y="1108"/>
                  </a:lnTo>
                  <a:lnTo>
                    <a:pt x="4491" y="1127"/>
                  </a:lnTo>
                  <a:lnTo>
                    <a:pt x="4512" y="1168"/>
                  </a:lnTo>
                  <a:lnTo>
                    <a:pt x="4683" y="1128"/>
                  </a:lnTo>
                  <a:lnTo>
                    <a:pt x="4719" y="1142"/>
                  </a:lnTo>
                  <a:lnTo>
                    <a:pt x="4709" y="1184"/>
                  </a:lnTo>
                  <a:lnTo>
                    <a:pt x="4550" y="1248"/>
                  </a:lnTo>
                  <a:lnTo>
                    <a:pt x="4521" y="1265"/>
                  </a:lnTo>
                  <a:lnTo>
                    <a:pt x="4514" y="1270"/>
                  </a:lnTo>
                  <a:lnTo>
                    <a:pt x="4506" y="1275"/>
                  </a:lnTo>
                  <a:lnTo>
                    <a:pt x="4498" y="1283"/>
                  </a:lnTo>
                  <a:lnTo>
                    <a:pt x="4490" y="1292"/>
                  </a:lnTo>
                  <a:lnTo>
                    <a:pt x="4473" y="1313"/>
                  </a:lnTo>
                  <a:lnTo>
                    <a:pt x="4453" y="1336"/>
                  </a:lnTo>
                  <a:lnTo>
                    <a:pt x="4433" y="1361"/>
                  </a:lnTo>
                  <a:lnTo>
                    <a:pt x="4410" y="1386"/>
                  </a:lnTo>
                  <a:lnTo>
                    <a:pt x="4398" y="1399"/>
                  </a:lnTo>
                  <a:lnTo>
                    <a:pt x="4385" y="1411"/>
                  </a:lnTo>
                  <a:lnTo>
                    <a:pt x="4371" y="1422"/>
                  </a:lnTo>
                  <a:lnTo>
                    <a:pt x="4357" y="1433"/>
                  </a:lnTo>
                  <a:lnTo>
                    <a:pt x="4344" y="1441"/>
                  </a:lnTo>
                  <a:lnTo>
                    <a:pt x="4325" y="1452"/>
                  </a:lnTo>
                  <a:lnTo>
                    <a:pt x="4302" y="1466"/>
                  </a:lnTo>
                  <a:lnTo>
                    <a:pt x="4277" y="1480"/>
                  </a:lnTo>
                  <a:lnTo>
                    <a:pt x="4251" y="1495"/>
                  </a:lnTo>
                  <a:lnTo>
                    <a:pt x="4223" y="1510"/>
                  </a:lnTo>
                  <a:lnTo>
                    <a:pt x="4197" y="1523"/>
                  </a:lnTo>
                  <a:lnTo>
                    <a:pt x="4172" y="1537"/>
                  </a:lnTo>
                  <a:lnTo>
                    <a:pt x="4229" y="1588"/>
                  </a:lnTo>
                  <a:lnTo>
                    <a:pt x="4249" y="1646"/>
                  </a:lnTo>
                  <a:lnTo>
                    <a:pt x="4239" y="1655"/>
                  </a:lnTo>
                  <a:lnTo>
                    <a:pt x="4227" y="1665"/>
                  </a:lnTo>
                  <a:lnTo>
                    <a:pt x="4211" y="1676"/>
                  </a:lnTo>
                  <a:lnTo>
                    <a:pt x="4189" y="1689"/>
                  </a:lnTo>
                  <a:lnTo>
                    <a:pt x="4165" y="1703"/>
                  </a:lnTo>
                  <a:lnTo>
                    <a:pt x="4138" y="1716"/>
                  </a:lnTo>
                  <a:lnTo>
                    <a:pt x="4107" y="1731"/>
                  </a:lnTo>
                  <a:lnTo>
                    <a:pt x="4073" y="1747"/>
                  </a:lnTo>
                  <a:lnTo>
                    <a:pt x="3997" y="1779"/>
                  </a:lnTo>
                  <a:lnTo>
                    <a:pt x="3914" y="1812"/>
                  </a:lnTo>
                  <a:lnTo>
                    <a:pt x="3824" y="1847"/>
                  </a:lnTo>
                  <a:lnTo>
                    <a:pt x="3731" y="1881"/>
                  </a:lnTo>
                  <a:lnTo>
                    <a:pt x="3636" y="1914"/>
                  </a:lnTo>
                  <a:lnTo>
                    <a:pt x="3541" y="1945"/>
                  </a:lnTo>
                  <a:lnTo>
                    <a:pt x="3448" y="1974"/>
                  </a:lnTo>
                  <a:lnTo>
                    <a:pt x="3361" y="1999"/>
                  </a:lnTo>
                  <a:lnTo>
                    <a:pt x="3319" y="2009"/>
                  </a:lnTo>
                  <a:lnTo>
                    <a:pt x="3280" y="2019"/>
                  </a:lnTo>
                  <a:lnTo>
                    <a:pt x="3242" y="2027"/>
                  </a:lnTo>
                  <a:lnTo>
                    <a:pt x="3208" y="2035"/>
                  </a:lnTo>
                  <a:lnTo>
                    <a:pt x="3176" y="2041"/>
                  </a:lnTo>
                  <a:lnTo>
                    <a:pt x="3148" y="2044"/>
                  </a:lnTo>
                  <a:lnTo>
                    <a:pt x="3121" y="2048"/>
                  </a:lnTo>
                  <a:lnTo>
                    <a:pt x="3100" y="2048"/>
                  </a:lnTo>
                  <a:lnTo>
                    <a:pt x="3026" y="2048"/>
                  </a:lnTo>
                  <a:lnTo>
                    <a:pt x="2710" y="2022"/>
                  </a:lnTo>
                  <a:lnTo>
                    <a:pt x="2682" y="2585"/>
                  </a:lnTo>
                  <a:lnTo>
                    <a:pt x="2682" y="2607"/>
                  </a:lnTo>
                  <a:lnTo>
                    <a:pt x="2682" y="2628"/>
                  </a:lnTo>
                  <a:lnTo>
                    <a:pt x="2683" y="2651"/>
                  </a:lnTo>
                  <a:lnTo>
                    <a:pt x="2684" y="2675"/>
                  </a:lnTo>
                  <a:lnTo>
                    <a:pt x="2689" y="2724"/>
                  </a:lnTo>
                  <a:lnTo>
                    <a:pt x="2695" y="2775"/>
                  </a:lnTo>
                  <a:lnTo>
                    <a:pt x="2699" y="2826"/>
                  </a:lnTo>
                  <a:lnTo>
                    <a:pt x="2705" y="2880"/>
                  </a:lnTo>
                  <a:lnTo>
                    <a:pt x="2708" y="2934"/>
                  </a:lnTo>
                  <a:lnTo>
                    <a:pt x="2710" y="2987"/>
                  </a:lnTo>
                  <a:lnTo>
                    <a:pt x="2710" y="3014"/>
                  </a:lnTo>
                  <a:lnTo>
                    <a:pt x="2711" y="3038"/>
                  </a:lnTo>
                  <a:lnTo>
                    <a:pt x="2712" y="3062"/>
                  </a:lnTo>
                  <a:lnTo>
                    <a:pt x="2714" y="3086"/>
                  </a:lnTo>
                  <a:lnTo>
                    <a:pt x="2720" y="3130"/>
                  </a:lnTo>
                  <a:lnTo>
                    <a:pt x="2727" y="3173"/>
                  </a:lnTo>
                  <a:lnTo>
                    <a:pt x="2735" y="3216"/>
                  </a:lnTo>
                  <a:lnTo>
                    <a:pt x="2744" y="3258"/>
                  </a:lnTo>
                  <a:lnTo>
                    <a:pt x="2752" y="3303"/>
                  </a:lnTo>
                  <a:lnTo>
                    <a:pt x="2761" y="3351"/>
                  </a:lnTo>
                  <a:lnTo>
                    <a:pt x="2774" y="3430"/>
                  </a:lnTo>
                  <a:lnTo>
                    <a:pt x="2789" y="3519"/>
                  </a:lnTo>
                  <a:lnTo>
                    <a:pt x="2805" y="3615"/>
                  </a:lnTo>
                  <a:lnTo>
                    <a:pt x="2819" y="3714"/>
                  </a:lnTo>
                  <a:lnTo>
                    <a:pt x="2827" y="3766"/>
                  </a:lnTo>
                  <a:lnTo>
                    <a:pt x="2833" y="3816"/>
                  </a:lnTo>
                  <a:lnTo>
                    <a:pt x="2840" y="3866"/>
                  </a:lnTo>
                  <a:lnTo>
                    <a:pt x="2845" y="3915"/>
                  </a:lnTo>
                  <a:lnTo>
                    <a:pt x="2849" y="3963"/>
                  </a:lnTo>
                  <a:lnTo>
                    <a:pt x="2853" y="4010"/>
                  </a:lnTo>
                  <a:lnTo>
                    <a:pt x="2855" y="4055"/>
                  </a:lnTo>
                  <a:lnTo>
                    <a:pt x="2856" y="4097"/>
                  </a:lnTo>
                  <a:lnTo>
                    <a:pt x="2856" y="4110"/>
                  </a:lnTo>
                  <a:lnTo>
                    <a:pt x="2855" y="4118"/>
                  </a:lnTo>
                  <a:lnTo>
                    <a:pt x="2854" y="4126"/>
                  </a:lnTo>
                  <a:lnTo>
                    <a:pt x="2851" y="4130"/>
                  </a:lnTo>
                  <a:lnTo>
                    <a:pt x="2849" y="4136"/>
                  </a:lnTo>
                  <a:lnTo>
                    <a:pt x="2841" y="4145"/>
                  </a:lnTo>
                  <a:lnTo>
                    <a:pt x="2831" y="4158"/>
                  </a:lnTo>
                  <a:lnTo>
                    <a:pt x="2833" y="4200"/>
                  </a:lnTo>
                  <a:lnTo>
                    <a:pt x="2838" y="4242"/>
                  </a:lnTo>
                  <a:lnTo>
                    <a:pt x="2843" y="4285"/>
                  </a:lnTo>
                  <a:lnTo>
                    <a:pt x="2850" y="4328"/>
                  </a:lnTo>
                  <a:lnTo>
                    <a:pt x="2857" y="4374"/>
                  </a:lnTo>
                  <a:lnTo>
                    <a:pt x="2863" y="4421"/>
                  </a:lnTo>
                  <a:lnTo>
                    <a:pt x="2865" y="4446"/>
                  </a:lnTo>
                  <a:lnTo>
                    <a:pt x="2866" y="4471"/>
                  </a:lnTo>
                  <a:lnTo>
                    <a:pt x="2867" y="4497"/>
                  </a:lnTo>
                  <a:lnTo>
                    <a:pt x="2867" y="4523"/>
                  </a:lnTo>
                  <a:lnTo>
                    <a:pt x="2867" y="4571"/>
                  </a:lnTo>
                  <a:lnTo>
                    <a:pt x="2867" y="4621"/>
                  </a:lnTo>
                  <a:lnTo>
                    <a:pt x="2866" y="4671"/>
                  </a:lnTo>
                  <a:lnTo>
                    <a:pt x="2866" y="4721"/>
                  </a:lnTo>
                  <a:lnTo>
                    <a:pt x="2867" y="4771"/>
                  </a:lnTo>
                  <a:lnTo>
                    <a:pt x="2869" y="4818"/>
                  </a:lnTo>
                  <a:lnTo>
                    <a:pt x="2872" y="4863"/>
                  </a:lnTo>
                  <a:lnTo>
                    <a:pt x="2878" y="4904"/>
                  </a:lnTo>
                  <a:lnTo>
                    <a:pt x="2881" y="4932"/>
                  </a:lnTo>
                  <a:lnTo>
                    <a:pt x="2882" y="4966"/>
                  </a:lnTo>
                  <a:lnTo>
                    <a:pt x="2883" y="5006"/>
                  </a:lnTo>
                  <a:lnTo>
                    <a:pt x="2885" y="5052"/>
                  </a:lnTo>
                  <a:lnTo>
                    <a:pt x="2883" y="5154"/>
                  </a:lnTo>
                  <a:lnTo>
                    <a:pt x="2880" y="5268"/>
                  </a:lnTo>
                  <a:lnTo>
                    <a:pt x="2877" y="5382"/>
                  </a:lnTo>
                  <a:lnTo>
                    <a:pt x="2872" y="5493"/>
                  </a:lnTo>
                  <a:lnTo>
                    <a:pt x="2869" y="5591"/>
                  </a:lnTo>
                  <a:lnTo>
                    <a:pt x="2867" y="5670"/>
                  </a:lnTo>
                  <a:lnTo>
                    <a:pt x="2867" y="5745"/>
                  </a:lnTo>
                  <a:lnTo>
                    <a:pt x="2866" y="5840"/>
                  </a:lnTo>
                  <a:lnTo>
                    <a:pt x="2865" y="5946"/>
                  </a:lnTo>
                  <a:lnTo>
                    <a:pt x="2862" y="6058"/>
                  </a:lnTo>
                  <a:lnTo>
                    <a:pt x="2858" y="6169"/>
                  </a:lnTo>
                  <a:lnTo>
                    <a:pt x="2853" y="6272"/>
                  </a:lnTo>
                  <a:lnTo>
                    <a:pt x="2849" y="6319"/>
                  </a:lnTo>
                  <a:lnTo>
                    <a:pt x="2846" y="6362"/>
                  </a:lnTo>
                  <a:lnTo>
                    <a:pt x="2841" y="6399"/>
                  </a:lnTo>
                  <a:lnTo>
                    <a:pt x="2837" y="6431"/>
                  </a:lnTo>
                  <a:lnTo>
                    <a:pt x="2831" y="6464"/>
                  </a:lnTo>
                  <a:lnTo>
                    <a:pt x="2826" y="6509"/>
                  </a:lnTo>
                  <a:lnTo>
                    <a:pt x="2823" y="6559"/>
                  </a:lnTo>
                  <a:lnTo>
                    <a:pt x="2818" y="6613"/>
                  </a:lnTo>
                  <a:lnTo>
                    <a:pt x="2815" y="6666"/>
                  </a:lnTo>
                  <a:lnTo>
                    <a:pt x="2811" y="6716"/>
                  </a:lnTo>
                  <a:lnTo>
                    <a:pt x="2809" y="6759"/>
                  </a:lnTo>
                  <a:lnTo>
                    <a:pt x="2807" y="6792"/>
                  </a:lnTo>
                  <a:lnTo>
                    <a:pt x="2805" y="6833"/>
                  </a:lnTo>
                  <a:lnTo>
                    <a:pt x="2802" y="6868"/>
                  </a:lnTo>
                  <a:lnTo>
                    <a:pt x="2802" y="6896"/>
                  </a:lnTo>
                  <a:lnTo>
                    <a:pt x="2801" y="6919"/>
                  </a:lnTo>
                  <a:lnTo>
                    <a:pt x="2801" y="6951"/>
                  </a:lnTo>
                  <a:lnTo>
                    <a:pt x="2799" y="6973"/>
                  </a:lnTo>
                  <a:lnTo>
                    <a:pt x="2797" y="6982"/>
                  </a:lnTo>
                  <a:lnTo>
                    <a:pt x="2793" y="6991"/>
                  </a:lnTo>
                  <a:lnTo>
                    <a:pt x="2787" y="7001"/>
                  </a:lnTo>
                  <a:lnTo>
                    <a:pt x="2779" y="7013"/>
                  </a:lnTo>
                  <a:lnTo>
                    <a:pt x="2757" y="7046"/>
                  </a:lnTo>
                  <a:lnTo>
                    <a:pt x="2721" y="7096"/>
                  </a:lnTo>
                  <a:lnTo>
                    <a:pt x="2753" y="7111"/>
                  </a:lnTo>
                  <a:lnTo>
                    <a:pt x="2774" y="7121"/>
                  </a:lnTo>
                  <a:lnTo>
                    <a:pt x="2781" y="7125"/>
                  </a:lnTo>
                  <a:lnTo>
                    <a:pt x="2786" y="7128"/>
                  </a:lnTo>
                  <a:lnTo>
                    <a:pt x="2791" y="7132"/>
                  </a:lnTo>
                  <a:lnTo>
                    <a:pt x="2795" y="7136"/>
                  </a:lnTo>
                  <a:lnTo>
                    <a:pt x="2801" y="7147"/>
                  </a:lnTo>
                  <a:lnTo>
                    <a:pt x="2809" y="7163"/>
                  </a:lnTo>
                  <a:lnTo>
                    <a:pt x="2819" y="7188"/>
                  </a:lnTo>
                  <a:lnTo>
                    <a:pt x="2838" y="7224"/>
                  </a:lnTo>
                  <a:lnTo>
                    <a:pt x="2848" y="7241"/>
                  </a:lnTo>
                  <a:lnTo>
                    <a:pt x="2861" y="7260"/>
                  </a:lnTo>
                  <a:lnTo>
                    <a:pt x="2874" y="7277"/>
                  </a:lnTo>
                  <a:lnTo>
                    <a:pt x="2891" y="7294"/>
                  </a:lnTo>
                  <a:lnTo>
                    <a:pt x="2909" y="7310"/>
                  </a:lnTo>
                  <a:lnTo>
                    <a:pt x="2926" y="7324"/>
                  </a:lnTo>
                  <a:lnTo>
                    <a:pt x="2944" y="7336"/>
                  </a:lnTo>
                  <a:lnTo>
                    <a:pt x="2961" y="7345"/>
                  </a:lnTo>
                  <a:lnTo>
                    <a:pt x="3006" y="7367"/>
                  </a:lnTo>
                  <a:lnTo>
                    <a:pt x="3046" y="7387"/>
                  </a:lnTo>
                  <a:lnTo>
                    <a:pt x="3084" y="7406"/>
                  </a:lnTo>
                  <a:lnTo>
                    <a:pt x="3124" y="7427"/>
                  </a:lnTo>
                  <a:lnTo>
                    <a:pt x="3145" y="7438"/>
                  </a:lnTo>
                  <a:lnTo>
                    <a:pt x="3167" y="7453"/>
                  </a:lnTo>
                  <a:lnTo>
                    <a:pt x="3189" y="7469"/>
                  </a:lnTo>
                  <a:lnTo>
                    <a:pt x="3208" y="7485"/>
                  </a:lnTo>
                  <a:lnTo>
                    <a:pt x="3241" y="7511"/>
                  </a:lnTo>
                  <a:lnTo>
                    <a:pt x="3258" y="7524"/>
                  </a:lnTo>
                  <a:lnTo>
                    <a:pt x="3257" y="7532"/>
                  </a:lnTo>
                  <a:lnTo>
                    <a:pt x="3255" y="7539"/>
                  </a:lnTo>
                  <a:lnTo>
                    <a:pt x="3253" y="7547"/>
                  </a:lnTo>
                  <a:lnTo>
                    <a:pt x="3248" y="7553"/>
                  </a:lnTo>
                  <a:lnTo>
                    <a:pt x="3244" y="7560"/>
                  </a:lnTo>
                  <a:lnTo>
                    <a:pt x="3239" y="7566"/>
                  </a:lnTo>
                  <a:lnTo>
                    <a:pt x="3233" y="7572"/>
                  </a:lnTo>
                  <a:lnTo>
                    <a:pt x="3226" y="7577"/>
                  </a:lnTo>
                  <a:lnTo>
                    <a:pt x="3212" y="7588"/>
                  </a:lnTo>
                  <a:lnTo>
                    <a:pt x="3196" y="7597"/>
                  </a:lnTo>
                  <a:lnTo>
                    <a:pt x="3177" y="7604"/>
                  </a:lnTo>
                  <a:lnTo>
                    <a:pt x="3158" y="7611"/>
                  </a:lnTo>
                  <a:lnTo>
                    <a:pt x="3136" y="7616"/>
                  </a:lnTo>
                  <a:lnTo>
                    <a:pt x="3116" y="7622"/>
                  </a:lnTo>
                  <a:lnTo>
                    <a:pt x="3094" y="7625"/>
                  </a:lnTo>
                  <a:lnTo>
                    <a:pt x="3071" y="7629"/>
                  </a:lnTo>
                  <a:lnTo>
                    <a:pt x="3049" y="7631"/>
                  </a:lnTo>
                  <a:lnTo>
                    <a:pt x="3029" y="7632"/>
                  </a:lnTo>
                  <a:lnTo>
                    <a:pt x="3008" y="7633"/>
                  </a:lnTo>
                  <a:lnTo>
                    <a:pt x="2990" y="7633"/>
                  </a:lnTo>
                  <a:lnTo>
                    <a:pt x="2949" y="7632"/>
                  </a:lnTo>
                  <a:lnTo>
                    <a:pt x="2907" y="7630"/>
                  </a:lnTo>
                  <a:lnTo>
                    <a:pt x="2865" y="7624"/>
                  </a:lnTo>
                  <a:lnTo>
                    <a:pt x="2825" y="7617"/>
                  </a:lnTo>
                  <a:lnTo>
                    <a:pt x="2806" y="7614"/>
                  </a:lnTo>
                  <a:lnTo>
                    <a:pt x="2786" y="7608"/>
                  </a:lnTo>
                  <a:lnTo>
                    <a:pt x="2768" y="7604"/>
                  </a:lnTo>
                  <a:lnTo>
                    <a:pt x="2751" y="7598"/>
                  </a:lnTo>
                  <a:lnTo>
                    <a:pt x="2734" y="7591"/>
                  </a:lnTo>
                  <a:lnTo>
                    <a:pt x="2718" y="7584"/>
                  </a:lnTo>
                  <a:lnTo>
                    <a:pt x="2703" y="7576"/>
                  </a:lnTo>
                  <a:lnTo>
                    <a:pt x="2690" y="7567"/>
                  </a:lnTo>
                  <a:lnTo>
                    <a:pt x="2665" y="7551"/>
                  </a:lnTo>
                  <a:lnTo>
                    <a:pt x="2644" y="7537"/>
                  </a:lnTo>
                  <a:lnTo>
                    <a:pt x="2626" y="7527"/>
                  </a:lnTo>
                  <a:lnTo>
                    <a:pt x="2611" y="7518"/>
                  </a:lnTo>
                  <a:lnTo>
                    <a:pt x="2598" y="7512"/>
                  </a:lnTo>
                  <a:lnTo>
                    <a:pt x="2586" y="7508"/>
                  </a:lnTo>
                  <a:lnTo>
                    <a:pt x="2575" y="7505"/>
                  </a:lnTo>
                  <a:lnTo>
                    <a:pt x="2563" y="7503"/>
                  </a:lnTo>
                  <a:lnTo>
                    <a:pt x="2539" y="7504"/>
                  </a:lnTo>
                  <a:lnTo>
                    <a:pt x="2507" y="7507"/>
                  </a:lnTo>
                  <a:lnTo>
                    <a:pt x="2488" y="7509"/>
                  </a:lnTo>
                  <a:lnTo>
                    <a:pt x="2464" y="7510"/>
                  </a:lnTo>
                  <a:lnTo>
                    <a:pt x="2436" y="7511"/>
                  </a:lnTo>
                  <a:lnTo>
                    <a:pt x="2404" y="7511"/>
                  </a:lnTo>
                  <a:lnTo>
                    <a:pt x="2369" y="7511"/>
                  </a:lnTo>
                  <a:lnTo>
                    <a:pt x="2338" y="7510"/>
                  </a:lnTo>
                  <a:lnTo>
                    <a:pt x="2311" y="7507"/>
                  </a:lnTo>
                  <a:lnTo>
                    <a:pt x="2285" y="7502"/>
                  </a:lnTo>
                  <a:lnTo>
                    <a:pt x="2274" y="7500"/>
                  </a:lnTo>
                  <a:lnTo>
                    <a:pt x="2263" y="7496"/>
                  </a:lnTo>
                  <a:lnTo>
                    <a:pt x="2251" y="7492"/>
                  </a:lnTo>
                  <a:lnTo>
                    <a:pt x="2241" y="7487"/>
                  </a:lnTo>
                  <a:lnTo>
                    <a:pt x="2219" y="7477"/>
                  </a:lnTo>
                  <a:lnTo>
                    <a:pt x="2197" y="7463"/>
                  </a:lnTo>
                  <a:lnTo>
                    <a:pt x="2197" y="7341"/>
                  </a:lnTo>
                  <a:lnTo>
                    <a:pt x="2171" y="7305"/>
                  </a:lnTo>
                  <a:lnTo>
                    <a:pt x="2188" y="6889"/>
                  </a:lnTo>
                  <a:lnTo>
                    <a:pt x="2185" y="6646"/>
                  </a:lnTo>
                  <a:lnTo>
                    <a:pt x="2149" y="5902"/>
                  </a:lnTo>
                  <a:lnTo>
                    <a:pt x="2136" y="5902"/>
                  </a:lnTo>
                  <a:lnTo>
                    <a:pt x="1932" y="7241"/>
                  </a:lnTo>
                  <a:lnTo>
                    <a:pt x="1941" y="7268"/>
                  </a:lnTo>
                  <a:lnTo>
                    <a:pt x="1961" y="7437"/>
                  </a:lnTo>
                  <a:lnTo>
                    <a:pt x="1953" y="7511"/>
                  </a:lnTo>
                  <a:lnTo>
                    <a:pt x="1957" y="7513"/>
                  </a:lnTo>
                  <a:lnTo>
                    <a:pt x="1964" y="7519"/>
                  </a:lnTo>
                  <a:lnTo>
                    <a:pt x="1973" y="7526"/>
                  </a:lnTo>
                  <a:lnTo>
                    <a:pt x="1984" y="7535"/>
                  </a:lnTo>
                  <a:lnTo>
                    <a:pt x="2008" y="7558"/>
                  </a:lnTo>
                  <a:lnTo>
                    <a:pt x="2034" y="7584"/>
                  </a:lnTo>
                  <a:lnTo>
                    <a:pt x="2083" y="7637"/>
                  </a:lnTo>
                  <a:lnTo>
                    <a:pt x="2112" y="7670"/>
                  </a:lnTo>
                  <a:lnTo>
                    <a:pt x="2131" y="7693"/>
                  </a:lnTo>
                  <a:lnTo>
                    <a:pt x="2149" y="7712"/>
                  </a:lnTo>
                  <a:lnTo>
                    <a:pt x="2159" y="7723"/>
                  </a:lnTo>
                  <a:lnTo>
                    <a:pt x="2168" y="7732"/>
                  </a:lnTo>
                  <a:lnTo>
                    <a:pt x="2177" y="7743"/>
                  </a:lnTo>
                  <a:lnTo>
                    <a:pt x="2185" y="7755"/>
                  </a:lnTo>
                  <a:lnTo>
                    <a:pt x="2194" y="7768"/>
                  </a:lnTo>
                  <a:lnTo>
                    <a:pt x="2201" y="7781"/>
                  </a:lnTo>
                  <a:lnTo>
                    <a:pt x="2205" y="7792"/>
                  </a:lnTo>
                  <a:lnTo>
                    <a:pt x="2209" y="7803"/>
                  </a:lnTo>
                  <a:lnTo>
                    <a:pt x="2213" y="7814"/>
                  </a:lnTo>
                  <a:lnTo>
                    <a:pt x="2218" y="7825"/>
                  </a:lnTo>
                  <a:lnTo>
                    <a:pt x="2225" y="7838"/>
                  </a:lnTo>
                  <a:lnTo>
                    <a:pt x="2234" y="7853"/>
                  </a:lnTo>
                  <a:lnTo>
                    <a:pt x="2225" y="7863"/>
                  </a:lnTo>
                  <a:lnTo>
                    <a:pt x="2215" y="7873"/>
                  </a:lnTo>
                  <a:lnTo>
                    <a:pt x="2202" y="7881"/>
                  </a:lnTo>
                  <a:lnTo>
                    <a:pt x="2188" y="7889"/>
                  </a:lnTo>
                  <a:lnTo>
                    <a:pt x="2173" y="7896"/>
                  </a:lnTo>
                  <a:lnTo>
                    <a:pt x="2156" y="7902"/>
                  </a:lnTo>
                  <a:lnTo>
                    <a:pt x="2139" y="7908"/>
                  </a:lnTo>
                  <a:lnTo>
                    <a:pt x="2121" y="7912"/>
                  </a:lnTo>
                  <a:lnTo>
                    <a:pt x="2101" y="7916"/>
                  </a:lnTo>
                  <a:lnTo>
                    <a:pt x="2082" y="7919"/>
                  </a:lnTo>
                  <a:lnTo>
                    <a:pt x="2062" y="7921"/>
                  </a:lnTo>
                  <a:lnTo>
                    <a:pt x="2043" y="7923"/>
                  </a:lnTo>
                  <a:lnTo>
                    <a:pt x="2003" y="7925"/>
                  </a:lnTo>
                  <a:lnTo>
                    <a:pt x="1965" y="7926"/>
                  </a:lnTo>
                  <a:lnTo>
                    <a:pt x="1941" y="7926"/>
                  </a:lnTo>
                  <a:lnTo>
                    <a:pt x="1909" y="7925"/>
                  </a:lnTo>
                  <a:lnTo>
                    <a:pt x="1878" y="7924"/>
                  </a:lnTo>
                  <a:lnTo>
                    <a:pt x="1848" y="7920"/>
                  </a:lnTo>
                  <a:lnTo>
                    <a:pt x="1817" y="7916"/>
                  </a:lnTo>
                  <a:lnTo>
                    <a:pt x="1786" y="7910"/>
                  </a:lnTo>
                  <a:lnTo>
                    <a:pt x="1757" y="7903"/>
                  </a:lnTo>
                  <a:lnTo>
                    <a:pt x="1729" y="7894"/>
                  </a:lnTo>
                  <a:lnTo>
                    <a:pt x="1701" y="7884"/>
                  </a:lnTo>
                  <a:lnTo>
                    <a:pt x="1676" y="7872"/>
                  </a:lnTo>
                  <a:lnTo>
                    <a:pt x="1652" y="7859"/>
                  </a:lnTo>
                  <a:lnTo>
                    <a:pt x="1642" y="7852"/>
                  </a:lnTo>
                  <a:lnTo>
                    <a:pt x="1630" y="7844"/>
                  </a:lnTo>
                  <a:lnTo>
                    <a:pt x="1621" y="7836"/>
                  </a:lnTo>
                  <a:lnTo>
                    <a:pt x="1612" y="7828"/>
                  </a:lnTo>
                  <a:lnTo>
                    <a:pt x="1603" y="7819"/>
                  </a:lnTo>
                  <a:lnTo>
                    <a:pt x="1595" y="7808"/>
                  </a:lnTo>
                  <a:lnTo>
                    <a:pt x="1588" y="7799"/>
                  </a:lnTo>
                  <a:lnTo>
                    <a:pt x="1581" y="7789"/>
                  </a:lnTo>
                  <a:lnTo>
                    <a:pt x="1575" y="7779"/>
                  </a:lnTo>
                  <a:lnTo>
                    <a:pt x="1570" y="7767"/>
                  </a:lnTo>
                  <a:lnTo>
                    <a:pt x="1566" y="7756"/>
                  </a:lnTo>
                  <a:lnTo>
                    <a:pt x="1563" y="7743"/>
                  </a:lnTo>
                  <a:lnTo>
                    <a:pt x="1526" y="7743"/>
                  </a:lnTo>
                  <a:lnTo>
                    <a:pt x="1517" y="7743"/>
                  </a:lnTo>
                  <a:lnTo>
                    <a:pt x="1508" y="7741"/>
                  </a:lnTo>
                  <a:lnTo>
                    <a:pt x="1500" y="7740"/>
                  </a:lnTo>
                  <a:lnTo>
                    <a:pt x="1491" y="7736"/>
                  </a:lnTo>
                  <a:lnTo>
                    <a:pt x="1475" y="7729"/>
                  </a:lnTo>
                  <a:lnTo>
                    <a:pt x="1459" y="7720"/>
                  </a:lnTo>
                  <a:lnTo>
                    <a:pt x="1430" y="7701"/>
                  </a:lnTo>
                  <a:lnTo>
                    <a:pt x="1404" y="7683"/>
                  </a:lnTo>
                  <a:lnTo>
                    <a:pt x="1404" y="7624"/>
                  </a:lnTo>
                  <a:lnTo>
                    <a:pt x="1402" y="7569"/>
                  </a:lnTo>
                  <a:lnTo>
                    <a:pt x="1398" y="7518"/>
                  </a:lnTo>
                  <a:lnTo>
                    <a:pt x="1394" y="7468"/>
                  </a:lnTo>
                  <a:lnTo>
                    <a:pt x="1388" y="7419"/>
                  </a:lnTo>
                  <a:lnTo>
                    <a:pt x="1381" y="7371"/>
                  </a:lnTo>
                  <a:lnTo>
                    <a:pt x="1372" y="7321"/>
                  </a:lnTo>
                  <a:lnTo>
                    <a:pt x="1362" y="7272"/>
                  </a:lnTo>
                  <a:lnTo>
                    <a:pt x="1351" y="7219"/>
                  </a:lnTo>
                  <a:lnTo>
                    <a:pt x="1343" y="7168"/>
                  </a:lnTo>
                  <a:lnTo>
                    <a:pt x="1338" y="7120"/>
                  </a:lnTo>
                  <a:lnTo>
                    <a:pt x="1334" y="7075"/>
                  </a:lnTo>
                  <a:lnTo>
                    <a:pt x="1332" y="7025"/>
                  </a:lnTo>
                  <a:lnTo>
                    <a:pt x="1331" y="6974"/>
                  </a:lnTo>
                  <a:lnTo>
                    <a:pt x="1331" y="6917"/>
                  </a:lnTo>
                  <a:lnTo>
                    <a:pt x="1331" y="6853"/>
                  </a:lnTo>
                  <a:lnTo>
                    <a:pt x="1331" y="6801"/>
                  </a:lnTo>
                  <a:lnTo>
                    <a:pt x="1331" y="6750"/>
                  </a:lnTo>
                  <a:lnTo>
                    <a:pt x="1331" y="6696"/>
                  </a:lnTo>
                  <a:lnTo>
                    <a:pt x="1331" y="6641"/>
                  </a:lnTo>
                  <a:lnTo>
                    <a:pt x="1331" y="6586"/>
                  </a:lnTo>
                  <a:lnTo>
                    <a:pt x="1330" y="6530"/>
                  </a:lnTo>
                  <a:lnTo>
                    <a:pt x="1330" y="6474"/>
                  </a:lnTo>
                  <a:lnTo>
                    <a:pt x="1330" y="6418"/>
                  </a:lnTo>
                  <a:lnTo>
                    <a:pt x="1328" y="6361"/>
                  </a:lnTo>
                  <a:lnTo>
                    <a:pt x="1327" y="6305"/>
                  </a:lnTo>
                  <a:lnTo>
                    <a:pt x="1326" y="6248"/>
                  </a:lnTo>
                  <a:lnTo>
                    <a:pt x="1325" y="6192"/>
                  </a:lnTo>
                  <a:lnTo>
                    <a:pt x="1324" y="6137"/>
                  </a:lnTo>
                  <a:lnTo>
                    <a:pt x="1323" y="6082"/>
                  </a:lnTo>
                  <a:lnTo>
                    <a:pt x="1322" y="6028"/>
                  </a:lnTo>
                  <a:lnTo>
                    <a:pt x="1319" y="5975"/>
                  </a:lnTo>
                  <a:lnTo>
                    <a:pt x="1317" y="5924"/>
                  </a:lnTo>
                  <a:lnTo>
                    <a:pt x="1314" y="5872"/>
                  </a:lnTo>
                  <a:lnTo>
                    <a:pt x="1311" y="5820"/>
                  </a:lnTo>
                  <a:lnTo>
                    <a:pt x="1310" y="5767"/>
                  </a:lnTo>
                  <a:lnTo>
                    <a:pt x="1309" y="5714"/>
                  </a:lnTo>
                  <a:lnTo>
                    <a:pt x="1311" y="5660"/>
                  </a:lnTo>
                  <a:lnTo>
                    <a:pt x="1312" y="5633"/>
                  </a:lnTo>
                  <a:lnTo>
                    <a:pt x="1315" y="5606"/>
                  </a:lnTo>
                  <a:lnTo>
                    <a:pt x="1317" y="5578"/>
                  </a:lnTo>
                  <a:lnTo>
                    <a:pt x="1322" y="5551"/>
                  </a:lnTo>
                  <a:lnTo>
                    <a:pt x="1327" y="5517"/>
                  </a:lnTo>
                  <a:lnTo>
                    <a:pt x="1335" y="5471"/>
                  </a:lnTo>
                  <a:lnTo>
                    <a:pt x="1344" y="5416"/>
                  </a:lnTo>
                  <a:lnTo>
                    <a:pt x="1355" y="5359"/>
                  </a:lnTo>
                  <a:lnTo>
                    <a:pt x="1363" y="5302"/>
                  </a:lnTo>
                  <a:lnTo>
                    <a:pt x="1370" y="5249"/>
                  </a:lnTo>
                  <a:lnTo>
                    <a:pt x="1372" y="5226"/>
                  </a:lnTo>
                  <a:lnTo>
                    <a:pt x="1373" y="5207"/>
                  </a:lnTo>
                  <a:lnTo>
                    <a:pt x="1374" y="5190"/>
                  </a:lnTo>
                  <a:lnTo>
                    <a:pt x="1373" y="5178"/>
                  </a:lnTo>
                  <a:lnTo>
                    <a:pt x="1365" y="5132"/>
                  </a:lnTo>
                  <a:lnTo>
                    <a:pt x="1358" y="5085"/>
                  </a:lnTo>
                  <a:lnTo>
                    <a:pt x="1351" y="5036"/>
                  </a:lnTo>
                  <a:lnTo>
                    <a:pt x="1346" y="4985"/>
                  </a:lnTo>
                  <a:lnTo>
                    <a:pt x="1340" y="4934"/>
                  </a:lnTo>
                  <a:lnTo>
                    <a:pt x="1334" y="4881"/>
                  </a:lnTo>
                  <a:lnTo>
                    <a:pt x="1330" y="4829"/>
                  </a:lnTo>
                  <a:lnTo>
                    <a:pt x="1325" y="4775"/>
                  </a:lnTo>
                  <a:lnTo>
                    <a:pt x="1320" y="4721"/>
                  </a:lnTo>
                  <a:lnTo>
                    <a:pt x="1317" y="4667"/>
                  </a:lnTo>
                  <a:lnTo>
                    <a:pt x="1314" y="4614"/>
                  </a:lnTo>
                  <a:lnTo>
                    <a:pt x="1311" y="4560"/>
                  </a:lnTo>
                  <a:lnTo>
                    <a:pt x="1309" y="4507"/>
                  </a:lnTo>
                  <a:lnTo>
                    <a:pt x="1308" y="4455"/>
                  </a:lnTo>
                  <a:lnTo>
                    <a:pt x="1307" y="4403"/>
                  </a:lnTo>
                  <a:lnTo>
                    <a:pt x="1307" y="4353"/>
                  </a:lnTo>
                  <a:lnTo>
                    <a:pt x="1280" y="4318"/>
                  </a:lnTo>
                  <a:lnTo>
                    <a:pt x="1258" y="3523"/>
                  </a:lnTo>
                  <a:lnTo>
                    <a:pt x="1245" y="3414"/>
                  </a:lnTo>
                  <a:lnTo>
                    <a:pt x="1244" y="3361"/>
                  </a:lnTo>
                  <a:lnTo>
                    <a:pt x="1239" y="3314"/>
                  </a:lnTo>
                  <a:lnTo>
                    <a:pt x="1232" y="3274"/>
                  </a:lnTo>
                  <a:lnTo>
                    <a:pt x="1223" y="3239"/>
                  </a:lnTo>
                  <a:lnTo>
                    <a:pt x="1211" y="3209"/>
                  </a:lnTo>
                  <a:lnTo>
                    <a:pt x="1197" y="3184"/>
                  </a:lnTo>
                  <a:lnTo>
                    <a:pt x="1181" y="3163"/>
                  </a:lnTo>
                  <a:lnTo>
                    <a:pt x="1164" y="3146"/>
                  </a:lnTo>
                  <a:lnTo>
                    <a:pt x="1144" y="3134"/>
                  </a:lnTo>
                  <a:lnTo>
                    <a:pt x="1124" y="3123"/>
                  </a:lnTo>
                  <a:lnTo>
                    <a:pt x="1102" y="3117"/>
                  </a:lnTo>
                  <a:lnTo>
                    <a:pt x="1079" y="3113"/>
                  </a:lnTo>
                  <a:lnTo>
                    <a:pt x="1056" y="3111"/>
                  </a:lnTo>
                  <a:lnTo>
                    <a:pt x="1032" y="3111"/>
                  </a:lnTo>
                  <a:lnTo>
                    <a:pt x="1007" y="3112"/>
                  </a:lnTo>
                  <a:lnTo>
                    <a:pt x="983" y="3115"/>
                  </a:lnTo>
                  <a:lnTo>
                    <a:pt x="934" y="3122"/>
                  </a:lnTo>
                  <a:lnTo>
                    <a:pt x="885" y="3129"/>
                  </a:lnTo>
                  <a:lnTo>
                    <a:pt x="862" y="3131"/>
                  </a:lnTo>
                  <a:lnTo>
                    <a:pt x="840" y="3133"/>
                  </a:lnTo>
                  <a:lnTo>
                    <a:pt x="818" y="3133"/>
                  </a:lnTo>
                  <a:lnTo>
                    <a:pt x="799" y="3130"/>
                  </a:lnTo>
                  <a:lnTo>
                    <a:pt x="781" y="3127"/>
                  </a:lnTo>
                  <a:lnTo>
                    <a:pt x="765" y="3120"/>
                  </a:lnTo>
                  <a:lnTo>
                    <a:pt x="750" y="3110"/>
                  </a:lnTo>
                  <a:lnTo>
                    <a:pt x="736" y="3096"/>
                  </a:lnTo>
                  <a:lnTo>
                    <a:pt x="726" y="3080"/>
                  </a:lnTo>
                  <a:lnTo>
                    <a:pt x="718" y="3058"/>
                  </a:lnTo>
                  <a:lnTo>
                    <a:pt x="712" y="3033"/>
                  </a:lnTo>
                  <a:lnTo>
                    <a:pt x="710" y="3003"/>
                  </a:lnTo>
                  <a:lnTo>
                    <a:pt x="696" y="2981"/>
                  </a:lnTo>
                  <a:lnTo>
                    <a:pt x="679" y="2949"/>
                  </a:lnTo>
                  <a:lnTo>
                    <a:pt x="660" y="2911"/>
                  </a:lnTo>
                  <a:lnTo>
                    <a:pt x="638" y="2869"/>
                  </a:lnTo>
                  <a:lnTo>
                    <a:pt x="616" y="2826"/>
                  </a:lnTo>
                  <a:lnTo>
                    <a:pt x="596" y="2786"/>
                  </a:lnTo>
                  <a:lnTo>
                    <a:pt x="578" y="2751"/>
                  </a:lnTo>
                  <a:lnTo>
                    <a:pt x="566" y="2724"/>
                  </a:lnTo>
                  <a:lnTo>
                    <a:pt x="562" y="2716"/>
                  </a:lnTo>
                  <a:lnTo>
                    <a:pt x="560" y="2707"/>
                  </a:lnTo>
                  <a:lnTo>
                    <a:pt x="558" y="2698"/>
                  </a:lnTo>
                  <a:lnTo>
                    <a:pt x="556" y="2687"/>
                  </a:lnTo>
                  <a:lnTo>
                    <a:pt x="552" y="2663"/>
                  </a:lnTo>
                  <a:lnTo>
                    <a:pt x="551" y="2635"/>
                  </a:lnTo>
                  <a:close/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1942288" y="4267203"/>
              <a:ext cx="174625" cy="617538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14" y="1985"/>
                </a:cxn>
                <a:cxn ang="0">
                  <a:pos x="578" y="2338"/>
                </a:cxn>
                <a:cxn ang="0">
                  <a:pos x="664" y="2029"/>
                </a:cxn>
                <a:cxn ang="0">
                  <a:pos x="100" y="0"/>
                </a:cxn>
                <a:cxn ang="0">
                  <a:pos x="0" y="13"/>
                </a:cxn>
              </a:cxnLst>
              <a:rect l="0" t="0" r="r" b="b"/>
              <a:pathLst>
                <a:path w="664" h="2338">
                  <a:moveTo>
                    <a:pt x="0" y="13"/>
                  </a:moveTo>
                  <a:lnTo>
                    <a:pt x="314" y="1985"/>
                  </a:lnTo>
                  <a:lnTo>
                    <a:pt x="578" y="2338"/>
                  </a:lnTo>
                  <a:lnTo>
                    <a:pt x="664" y="2029"/>
                  </a:lnTo>
                  <a:lnTo>
                    <a:pt x="10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914126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  <p:sp>
          <p:nvSpPr>
            <p:cNvPr id="67" name="Freeform 16"/>
            <p:cNvSpPr>
              <a:spLocks noEditPoints="1"/>
            </p:cNvSpPr>
            <p:nvPr/>
          </p:nvSpPr>
          <p:spPr bwMode="auto">
            <a:xfrm>
              <a:off x="1826624" y="3644955"/>
              <a:ext cx="136128" cy="206645"/>
            </a:xfrm>
            <a:custGeom>
              <a:avLst/>
              <a:gdLst>
                <a:gd name="T0" fmla="*/ 1601 w 2272"/>
                <a:gd name="T1" fmla="*/ 3242 h 3448"/>
                <a:gd name="T2" fmla="*/ 1621 w 2272"/>
                <a:gd name="T3" fmla="*/ 3304 h 3448"/>
                <a:gd name="T4" fmla="*/ 1567 w 2272"/>
                <a:gd name="T5" fmla="*/ 3343 h 3448"/>
                <a:gd name="T6" fmla="*/ 1376 w 2272"/>
                <a:gd name="T7" fmla="*/ 3409 h 3448"/>
                <a:gd name="T8" fmla="*/ 1294 w 2272"/>
                <a:gd name="T9" fmla="*/ 3448 h 3448"/>
                <a:gd name="T10" fmla="*/ 912 w 2272"/>
                <a:gd name="T11" fmla="*/ 3425 h 3448"/>
                <a:gd name="T12" fmla="*/ 872 w 2272"/>
                <a:gd name="T13" fmla="*/ 3343 h 3448"/>
                <a:gd name="T14" fmla="*/ 658 w 2272"/>
                <a:gd name="T15" fmla="*/ 3320 h 3448"/>
                <a:gd name="T16" fmla="*/ 658 w 2272"/>
                <a:gd name="T17" fmla="*/ 3253 h 3448"/>
                <a:gd name="T18" fmla="*/ 704 w 2272"/>
                <a:gd name="T19" fmla="*/ 3027 h 3448"/>
                <a:gd name="T20" fmla="*/ 1614 w 2272"/>
                <a:gd name="T21" fmla="*/ 3050 h 3448"/>
                <a:gd name="T22" fmla="*/ 1614 w 2272"/>
                <a:gd name="T23" fmla="*/ 3117 h 3448"/>
                <a:gd name="T24" fmla="*/ 704 w 2272"/>
                <a:gd name="T25" fmla="*/ 3140 h 3448"/>
                <a:gd name="T26" fmla="*/ 651 w 2272"/>
                <a:gd name="T27" fmla="*/ 3101 h 3448"/>
                <a:gd name="T28" fmla="*/ 671 w 2272"/>
                <a:gd name="T29" fmla="*/ 3037 h 3448"/>
                <a:gd name="T30" fmla="*/ 1567 w 2272"/>
                <a:gd name="T31" fmla="*/ 2823 h 3448"/>
                <a:gd name="T32" fmla="*/ 1621 w 2272"/>
                <a:gd name="T33" fmla="*/ 2861 h 3448"/>
                <a:gd name="T34" fmla="*/ 1601 w 2272"/>
                <a:gd name="T35" fmla="*/ 2925 h 3448"/>
                <a:gd name="T36" fmla="*/ 686 w 2272"/>
                <a:gd name="T37" fmla="*/ 2933 h 3448"/>
                <a:gd name="T38" fmla="*/ 648 w 2272"/>
                <a:gd name="T39" fmla="*/ 2879 h 3448"/>
                <a:gd name="T40" fmla="*/ 686 w 2272"/>
                <a:gd name="T41" fmla="*/ 2826 h 3448"/>
                <a:gd name="T42" fmla="*/ 1303 w 2272"/>
                <a:gd name="T43" fmla="*/ 13 h 3448"/>
                <a:gd name="T44" fmla="*/ 1614 w 2272"/>
                <a:gd name="T45" fmla="*/ 106 h 3448"/>
                <a:gd name="T46" fmla="*/ 1881 w 2272"/>
                <a:gd name="T47" fmla="*/ 279 h 3448"/>
                <a:gd name="T48" fmla="*/ 2088 w 2272"/>
                <a:gd name="T49" fmla="*/ 518 h 3448"/>
                <a:gd name="T50" fmla="*/ 2223 w 2272"/>
                <a:gd name="T51" fmla="*/ 808 h 3448"/>
                <a:gd name="T52" fmla="*/ 2272 w 2272"/>
                <a:gd name="T53" fmla="*/ 1135 h 3448"/>
                <a:gd name="T54" fmla="*/ 2243 w 2272"/>
                <a:gd name="T55" fmla="*/ 1348 h 3448"/>
                <a:gd name="T56" fmla="*/ 2176 w 2272"/>
                <a:gd name="T57" fmla="*/ 1543 h 3448"/>
                <a:gd name="T58" fmla="*/ 2099 w 2272"/>
                <a:gd name="T59" fmla="*/ 1702 h 3448"/>
                <a:gd name="T60" fmla="*/ 2040 w 2272"/>
                <a:gd name="T61" fmla="*/ 1800 h 3448"/>
                <a:gd name="T62" fmla="*/ 1836 w 2272"/>
                <a:gd name="T63" fmla="*/ 2140 h 3448"/>
                <a:gd name="T64" fmla="*/ 1716 w 2272"/>
                <a:gd name="T65" fmla="*/ 2407 h 3448"/>
                <a:gd name="T66" fmla="*/ 1661 w 2272"/>
                <a:gd name="T67" fmla="*/ 2647 h 3448"/>
                <a:gd name="T68" fmla="*/ 1602 w 2272"/>
                <a:gd name="T69" fmla="*/ 2712 h 3448"/>
                <a:gd name="T70" fmla="*/ 708 w 2272"/>
                <a:gd name="T71" fmla="*/ 2719 h 3448"/>
                <a:gd name="T72" fmla="*/ 637 w 2272"/>
                <a:gd name="T73" fmla="*/ 2668 h 3448"/>
                <a:gd name="T74" fmla="*/ 595 w 2272"/>
                <a:gd name="T75" fmla="*/ 2487 h 3448"/>
                <a:gd name="T76" fmla="*/ 493 w 2272"/>
                <a:gd name="T77" fmla="*/ 2234 h 3448"/>
                <a:gd name="T78" fmla="*/ 351 w 2272"/>
                <a:gd name="T79" fmla="*/ 1991 h 3448"/>
                <a:gd name="T80" fmla="*/ 293 w 2272"/>
                <a:gd name="T81" fmla="*/ 1901 h 3448"/>
                <a:gd name="T82" fmla="*/ 249 w 2272"/>
                <a:gd name="T83" fmla="*/ 1831 h 3448"/>
                <a:gd name="T84" fmla="*/ 233 w 2272"/>
                <a:gd name="T85" fmla="*/ 1802 h 3448"/>
                <a:gd name="T86" fmla="*/ 173 w 2272"/>
                <a:gd name="T87" fmla="*/ 1703 h 3448"/>
                <a:gd name="T88" fmla="*/ 95 w 2272"/>
                <a:gd name="T89" fmla="*/ 1543 h 3448"/>
                <a:gd name="T90" fmla="*/ 28 w 2272"/>
                <a:gd name="T91" fmla="*/ 1348 h 3448"/>
                <a:gd name="T92" fmla="*/ 0 w 2272"/>
                <a:gd name="T93" fmla="*/ 1135 h 3448"/>
                <a:gd name="T94" fmla="*/ 48 w 2272"/>
                <a:gd name="T95" fmla="*/ 808 h 3448"/>
                <a:gd name="T96" fmla="*/ 183 w 2272"/>
                <a:gd name="T97" fmla="*/ 518 h 3448"/>
                <a:gd name="T98" fmla="*/ 391 w 2272"/>
                <a:gd name="T99" fmla="*/ 279 h 3448"/>
                <a:gd name="T100" fmla="*/ 657 w 2272"/>
                <a:gd name="T101" fmla="*/ 106 h 3448"/>
                <a:gd name="T102" fmla="*/ 968 w 2272"/>
                <a:gd name="T103" fmla="*/ 13 h 34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2"/>
                <a:gd name="T157" fmla="*/ 0 h 3448"/>
                <a:gd name="T158" fmla="*/ 2272 w 2272"/>
                <a:gd name="T159" fmla="*/ 3448 h 344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2" h="3448">
                  <a:moveTo>
                    <a:pt x="704" y="3230"/>
                  </a:moveTo>
                  <a:lnTo>
                    <a:pt x="1567" y="3230"/>
                  </a:lnTo>
                  <a:lnTo>
                    <a:pt x="1585" y="3233"/>
                  </a:lnTo>
                  <a:lnTo>
                    <a:pt x="1601" y="3242"/>
                  </a:lnTo>
                  <a:lnTo>
                    <a:pt x="1614" y="3253"/>
                  </a:lnTo>
                  <a:lnTo>
                    <a:pt x="1621" y="3269"/>
                  </a:lnTo>
                  <a:lnTo>
                    <a:pt x="1624" y="3287"/>
                  </a:lnTo>
                  <a:lnTo>
                    <a:pt x="1621" y="3304"/>
                  </a:lnTo>
                  <a:lnTo>
                    <a:pt x="1614" y="3320"/>
                  </a:lnTo>
                  <a:lnTo>
                    <a:pt x="1601" y="3333"/>
                  </a:lnTo>
                  <a:lnTo>
                    <a:pt x="1585" y="3340"/>
                  </a:lnTo>
                  <a:lnTo>
                    <a:pt x="1567" y="3343"/>
                  </a:lnTo>
                  <a:lnTo>
                    <a:pt x="1400" y="3343"/>
                  </a:lnTo>
                  <a:lnTo>
                    <a:pt x="1397" y="3367"/>
                  </a:lnTo>
                  <a:lnTo>
                    <a:pt x="1388" y="3389"/>
                  </a:lnTo>
                  <a:lnTo>
                    <a:pt x="1376" y="3409"/>
                  </a:lnTo>
                  <a:lnTo>
                    <a:pt x="1360" y="3425"/>
                  </a:lnTo>
                  <a:lnTo>
                    <a:pt x="1340" y="3438"/>
                  </a:lnTo>
                  <a:lnTo>
                    <a:pt x="1318" y="3445"/>
                  </a:lnTo>
                  <a:lnTo>
                    <a:pt x="1294" y="3448"/>
                  </a:lnTo>
                  <a:lnTo>
                    <a:pt x="978" y="3448"/>
                  </a:lnTo>
                  <a:lnTo>
                    <a:pt x="953" y="3445"/>
                  </a:lnTo>
                  <a:lnTo>
                    <a:pt x="931" y="3438"/>
                  </a:lnTo>
                  <a:lnTo>
                    <a:pt x="912" y="3425"/>
                  </a:lnTo>
                  <a:lnTo>
                    <a:pt x="896" y="3409"/>
                  </a:lnTo>
                  <a:lnTo>
                    <a:pt x="883" y="3389"/>
                  </a:lnTo>
                  <a:lnTo>
                    <a:pt x="875" y="3367"/>
                  </a:lnTo>
                  <a:lnTo>
                    <a:pt x="872" y="3343"/>
                  </a:lnTo>
                  <a:lnTo>
                    <a:pt x="704" y="3343"/>
                  </a:lnTo>
                  <a:lnTo>
                    <a:pt x="686" y="3340"/>
                  </a:lnTo>
                  <a:lnTo>
                    <a:pt x="671" y="3333"/>
                  </a:lnTo>
                  <a:lnTo>
                    <a:pt x="658" y="3320"/>
                  </a:lnTo>
                  <a:lnTo>
                    <a:pt x="651" y="3304"/>
                  </a:lnTo>
                  <a:lnTo>
                    <a:pt x="648" y="3287"/>
                  </a:lnTo>
                  <a:lnTo>
                    <a:pt x="651" y="3269"/>
                  </a:lnTo>
                  <a:lnTo>
                    <a:pt x="658" y="3253"/>
                  </a:lnTo>
                  <a:lnTo>
                    <a:pt x="671" y="3242"/>
                  </a:lnTo>
                  <a:lnTo>
                    <a:pt x="686" y="3233"/>
                  </a:lnTo>
                  <a:lnTo>
                    <a:pt x="704" y="3230"/>
                  </a:lnTo>
                  <a:close/>
                  <a:moveTo>
                    <a:pt x="704" y="3027"/>
                  </a:moveTo>
                  <a:lnTo>
                    <a:pt x="1567" y="3027"/>
                  </a:lnTo>
                  <a:lnTo>
                    <a:pt x="1585" y="3030"/>
                  </a:lnTo>
                  <a:lnTo>
                    <a:pt x="1601" y="3037"/>
                  </a:lnTo>
                  <a:lnTo>
                    <a:pt x="1614" y="3050"/>
                  </a:lnTo>
                  <a:lnTo>
                    <a:pt x="1621" y="3066"/>
                  </a:lnTo>
                  <a:lnTo>
                    <a:pt x="1624" y="3083"/>
                  </a:lnTo>
                  <a:lnTo>
                    <a:pt x="1621" y="3101"/>
                  </a:lnTo>
                  <a:lnTo>
                    <a:pt x="1614" y="3117"/>
                  </a:lnTo>
                  <a:lnTo>
                    <a:pt x="1601" y="3130"/>
                  </a:lnTo>
                  <a:lnTo>
                    <a:pt x="1585" y="3137"/>
                  </a:lnTo>
                  <a:lnTo>
                    <a:pt x="1567" y="3140"/>
                  </a:lnTo>
                  <a:lnTo>
                    <a:pt x="704" y="3140"/>
                  </a:lnTo>
                  <a:lnTo>
                    <a:pt x="686" y="3137"/>
                  </a:lnTo>
                  <a:lnTo>
                    <a:pt x="671" y="3130"/>
                  </a:lnTo>
                  <a:lnTo>
                    <a:pt x="658" y="3117"/>
                  </a:lnTo>
                  <a:lnTo>
                    <a:pt x="651" y="3101"/>
                  </a:lnTo>
                  <a:lnTo>
                    <a:pt x="648" y="3083"/>
                  </a:lnTo>
                  <a:lnTo>
                    <a:pt x="651" y="3066"/>
                  </a:lnTo>
                  <a:lnTo>
                    <a:pt x="658" y="3050"/>
                  </a:lnTo>
                  <a:lnTo>
                    <a:pt x="671" y="3037"/>
                  </a:lnTo>
                  <a:lnTo>
                    <a:pt x="686" y="3030"/>
                  </a:lnTo>
                  <a:lnTo>
                    <a:pt x="704" y="3027"/>
                  </a:lnTo>
                  <a:close/>
                  <a:moveTo>
                    <a:pt x="704" y="2823"/>
                  </a:moveTo>
                  <a:lnTo>
                    <a:pt x="1567" y="2823"/>
                  </a:lnTo>
                  <a:lnTo>
                    <a:pt x="1585" y="2826"/>
                  </a:lnTo>
                  <a:lnTo>
                    <a:pt x="1601" y="2833"/>
                  </a:lnTo>
                  <a:lnTo>
                    <a:pt x="1614" y="2846"/>
                  </a:lnTo>
                  <a:lnTo>
                    <a:pt x="1621" y="2861"/>
                  </a:lnTo>
                  <a:lnTo>
                    <a:pt x="1624" y="2879"/>
                  </a:lnTo>
                  <a:lnTo>
                    <a:pt x="1621" y="2897"/>
                  </a:lnTo>
                  <a:lnTo>
                    <a:pt x="1614" y="2913"/>
                  </a:lnTo>
                  <a:lnTo>
                    <a:pt x="1601" y="2925"/>
                  </a:lnTo>
                  <a:lnTo>
                    <a:pt x="1585" y="2933"/>
                  </a:lnTo>
                  <a:lnTo>
                    <a:pt x="1567" y="2936"/>
                  </a:lnTo>
                  <a:lnTo>
                    <a:pt x="704" y="2936"/>
                  </a:lnTo>
                  <a:lnTo>
                    <a:pt x="686" y="2933"/>
                  </a:lnTo>
                  <a:lnTo>
                    <a:pt x="671" y="2925"/>
                  </a:lnTo>
                  <a:lnTo>
                    <a:pt x="658" y="2913"/>
                  </a:lnTo>
                  <a:lnTo>
                    <a:pt x="651" y="2897"/>
                  </a:lnTo>
                  <a:lnTo>
                    <a:pt x="648" y="2879"/>
                  </a:lnTo>
                  <a:lnTo>
                    <a:pt x="651" y="2861"/>
                  </a:lnTo>
                  <a:lnTo>
                    <a:pt x="658" y="2846"/>
                  </a:lnTo>
                  <a:lnTo>
                    <a:pt x="671" y="2833"/>
                  </a:lnTo>
                  <a:lnTo>
                    <a:pt x="686" y="2826"/>
                  </a:lnTo>
                  <a:lnTo>
                    <a:pt x="704" y="2823"/>
                  </a:lnTo>
                  <a:close/>
                  <a:moveTo>
                    <a:pt x="1136" y="0"/>
                  </a:moveTo>
                  <a:lnTo>
                    <a:pt x="1221" y="4"/>
                  </a:lnTo>
                  <a:lnTo>
                    <a:pt x="1303" y="13"/>
                  </a:lnTo>
                  <a:lnTo>
                    <a:pt x="1384" y="28"/>
                  </a:lnTo>
                  <a:lnTo>
                    <a:pt x="1463" y="49"/>
                  </a:lnTo>
                  <a:lnTo>
                    <a:pt x="1540" y="75"/>
                  </a:lnTo>
                  <a:lnTo>
                    <a:pt x="1614" y="106"/>
                  </a:lnTo>
                  <a:lnTo>
                    <a:pt x="1685" y="143"/>
                  </a:lnTo>
                  <a:lnTo>
                    <a:pt x="1754" y="184"/>
                  </a:lnTo>
                  <a:lnTo>
                    <a:pt x="1819" y="229"/>
                  </a:lnTo>
                  <a:lnTo>
                    <a:pt x="1881" y="279"/>
                  </a:lnTo>
                  <a:lnTo>
                    <a:pt x="1938" y="334"/>
                  </a:lnTo>
                  <a:lnTo>
                    <a:pt x="1993" y="391"/>
                  </a:lnTo>
                  <a:lnTo>
                    <a:pt x="2042" y="453"/>
                  </a:lnTo>
                  <a:lnTo>
                    <a:pt x="2088" y="518"/>
                  </a:lnTo>
                  <a:lnTo>
                    <a:pt x="2129" y="586"/>
                  </a:lnTo>
                  <a:lnTo>
                    <a:pt x="2166" y="657"/>
                  </a:lnTo>
                  <a:lnTo>
                    <a:pt x="2197" y="732"/>
                  </a:lnTo>
                  <a:lnTo>
                    <a:pt x="2223" y="808"/>
                  </a:lnTo>
                  <a:lnTo>
                    <a:pt x="2244" y="887"/>
                  </a:lnTo>
                  <a:lnTo>
                    <a:pt x="2259" y="967"/>
                  </a:lnTo>
                  <a:lnTo>
                    <a:pt x="2268" y="1050"/>
                  </a:lnTo>
                  <a:lnTo>
                    <a:pt x="2272" y="1135"/>
                  </a:lnTo>
                  <a:lnTo>
                    <a:pt x="2269" y="1188"/>
                  </a:lnTo>
                  <a:lnTo>
                    <a:pt x="2264" y="1242"/>
                  </a:lnTo>
                  <a:lnTo>
                    <a:pt x="2255" y="1295"/>
                  </a:lnTo>
                  <a:lnTo>
                    <a:pt x="2243" y="1348"/>
                  </a:lnTo>
                  <a:lnTo>
                    <a:pt x="2229" y="1399"/>
                  </a:lnTo>
                  <a:lnTo>
                    <a:pt x="2213" y="1449"/>
                  </a:lnTo>
                  <a:lnTo>
                    <a:pt x="2195" y="1497"/>
                  </a:lnTo>
                  <a:lnTo>
                    <a:pt x="2176" y="1543"/>
                  </a:lnTo>
                  <a:lnTo>
                    <a:pt x="2156" y="1587"/>
                  </a:lnTo>
                  <a:lnTo>
                    <a:pt x="2136" y="1628"/>
                  </a:lnTo>
                  <a:lnTo>
                    <a:pt x="2118" y="1667"/>
                  </a:lnTo>
                  <a:lnTo>
                    <a:pt x="2099" y="1702"/>
                  </a:lnTo>
                  <a:lnTo>
                    <a:pt x="2081" y="1732"/>
                  </a:lnTo>
                  <a:lnTo>
                    <a:pt x="2065" y="1759"/>
                  </a:lnTo>
                  <a:lnTo>
                    <a:pt x="2051" y="1782"/>
                  </a:lnTo>
                  <a:lnTo>
                    <a:pt x="2040" y="1800"/>
                  </a:lnTo>
                  <a:lnTo>
                    <a:pt x="1990" y="1881"/>
                  </a:lnTo>
                  <a:lnTo>
                    <a:pt x="1910" y="2011"/>
                  </a:lnTo>
                  <a:lnTo>
                    <a:pt x="1871" y="2075"/>
                  </a:lnTo>
                  <a:lnTo>
                    <a:pt x="1836" y="2140"/>
                  </a:lnTo>
                  <a:lnTo>
                    <a:pt x="1801" y="2205"/>
                  </a:lnTo>
                  <a:lnTo>
                    <a:pt x="1770" y="2271"/>
                  </a:lnTo>
                  <a:lnTo>
                    <a:pt x="1741" y="2339"/>
                  </a:lnTo>
                  <a:lnTo>
                    <a:pt x="1716" y="2407"/>
                  </a:lnTo>
                  <a:lnTo>
                    <a:pt x="1694" y="2477"/>
                  </a:lnTo>
                  <a:lnTo>
                    <a:pt x="1677" y="2550"/>
                  </a:lnTo>
                  <a:lnTo>
                    <a:pt x="1666" y="2625"/>
                  </a:lnTo>
                  <a:lnTo>
                    <a:pt x="1661" y="2647"/>
                  </a:lnTo>
                  <a:lnTo>
                    <a:pt x="1651" y="2668"/>
                  </a:lnTo>
                  <a:lnTo>
                    <a:pt x="1638" y="2685"/>
                  </a:lnTo>
                  <a:lnTo>
                    <a:pt x="1621" y="2700"/>
                  </a:lnTo>
                  <a:lnTo>
                    <a:pt x="1602" y="2712"/>
                  </a:lnTo>
                  <a:lnTo>
                    <a:pt x="1580" y="2719"/>
                  </a:lnTo>
                  <a:lnTo>
                    <a:pt x="1557" y="2721"/>
                  </a:lnTo>
                  <a:lnTo>
                    <a:pt x="731" y="2721"/>
                  </a:lnTo>
                  <a:lnTo>
                    <a:pt x="708" y="2719"/>
                  </a:lnTo>
                  <a:lnTo>
                    <a:pt x="686" y="2712"/>
                  </a:lnTo>
                  <a:lnTo>
                    <a:pt x="667" y="2700"/>
                  </a:lnTo>
                  <a:lnTo>
                    <a:pt x="651" y="2685"/>
                  </a:lnTo>
                  <a:lnTo>
                    <a:pt x="637" y="2668"/>
                  </a:lnTo>
                  <a:lnTo>
                    <a:pt x="628" y="2647"/>
                  </a:lnTo>
                  <a:lnTo>
                    <a:pt x="622" y="2624"/>
                  </a:lnTo>
                  <a:lnTo>
                    <a:pt x="611" y="2554"/>
                  </a:lnTo>
                  <a:lnTo>
                    <a:pt x="595" y="2487"/>
                  </a:lnTo>
                  <a:lnTo>
                    <a:pt x="575" y="2421"/>
                  </a:lnTo>
                  <a:lnTo>
                    <a:pt x="551" y="2357"/>
                  </a:lnTo>
                  <a:lnTo>
                    <a:pt x="524" y="2296"/>
                  </a:lnTo>
                  <a:lnTo>
                    <a:pt x="493" y="2234"/>
                  </a:lnTo>
                  <a:lnTo>
                    <a:pt x="461" y="2172"/>
                  </a:lnTo>
                  <a:lnTo>
                    <a:pt x="425" y="2112"/>
                  </a:lnTo>
                  <a:lnTo>
                    <a:pt x="389" y="2052"/>
                  </a:lnTo>
                  <a:lnTo>
                    <a:pt x="351" y="1991"/>
                  </a:lnTo>
                  <a:lnTo>
                    <a:pt x="312" y="1930"/>
                  </a:lnTo>
                  <a:lnTo>
                    <a:pt x="311" y="1928"/>
                  </a:lnTo>
                  <a:lnTo>
                    <a:pt x="301" y="1912"/>
                  </a:lnTo>
                  <a:lnTo>
                    <a:pt x="293" y="1901"/>
                  </a:lnTo>
                  <a:lnTo>
                    <a:pt x="285" y="1887"/>
                  </a:lnTo>
                  <a:lnTo>
                    <a:pt x="277" y="1872"/>
                  </a:lnTo>
                  <a:lnTo>
                    <a:pt x="258" y="1843"/>
                  </a:lnTo>
                  <a:lnTo>
                    <a:pt x="249" y="1831"/>
                  </a:lnTo>
                  <a:lnTo>
                    <a:pt x="242" y="1819"/>
                  </a:lnTo>
                  <a:lnTo>
                    <a:pt x="237" y="1810"/>
                  </a:lnTo>
                  <a:lnTo>
                    <a:pt x="234" y="1804"/>
                  </a:lnTo>
                  <a:lnTo>
                    <a:pt x="233" y="1802"/>
                  </a:lnTo>
                  <a:lnTo>
                    <a:pt x="221" y="1783"/>
                  </a:lnTo>
                  <a:lnTo>
                    <a:pt x="207" y="1761"/>
                  </a:lnTo>
                  <a:lnTo>
                    <a:pt x="191" y="1733"/>
                  </a:lnTo>
                  <a:lnTo>
                    <a:pt x="173" y="1703"/>
                  </a:lnTo>
                  <a:lnTo>
                    <a:pt x="154" y="1667"/>
                  </a:lnTo>
                  <a:lnTo>
                    <a:pt x="135" y="1629"/>
                  </a:lnTo>
                  <a:lnTo>
                    <a:pt x="115" y="1587"/>
                  </a:lnTo>
                  <a:lnTo>
                    <a:pt x="95" y="1543"/>
                  </a:lnTo>
                  <a:lnTo>
                    <a:pt x="76" y="1497"/>
                  </a:lnTo>
                  <a:lnTo>
                    <a:pt x="60" y="1449"/>
                  </a:lnTo>
                  <a:lnTo>
                    <a:pt x="43" y="1399"/>
                  </a:lnTo>
                  <a:lnTo>
                    <a:pt x="28" y="1348"/>
                  </a:lnTo>
                  <a:lnTo>
                    <a:pt x="17" y="1295"/>
                  </a:lnTo>
                  <a:lnTo>
                    <a:pt x="7" y="1242"/>
                  </a:lnTo>
                  <a:lnTo>
                    <a:pt x="2" y="1188"/>
                  </a:lnTo>
                  <a:lnTo>
                    <a:pt x="0" y="1135"/>
                  </a:lnTo>
                  <a:lnTo>
                    <a:pt x="3" y="1050"/>
                  </a:lnTo>
                  <a:lnTo>
                    <a:pt x="13" y="967"/>
                  </a:lnTo>
                  <a:lnTo>
                    <a:pt x="27" y="887"/>
                  </a:lnTo>
                  <a:lnTo>
                    <a:pt x="48" y="808"/>
                  </a:lnTo>
                  <a:lnTo>
                    <a:pt x="74" y="732"/>
                  </a:lnTo>
                  <a:lnTo>
                    <a:pt x="106" y="657"/>
                  </a:lnTo>
                  <a:lnTo>
                    <a:pt x="142" y="586"/>
                  </a:lnTo>
                  <a:lnTo>
                    <a:pt x="183" y="518"/>
                  </a:lnTo>
                  <a:lnTo>
                    <a:pt x="228" y="453"/>
                  </a:lnTo>
                  <a:lnTo>
                    <a:pt x="279" y="391"/>
                  </a:lnTo>
                  <a:lnTo>
                    <a:pt x="333" y="334"/>
                  </a:lnTo>
                  <a:lnTo>
                    <a:pt x="391" y="279"/>
                  </a:lnTo>
                  <a:lnTo>
                    <a:pt x="453" y="229"/>
                  </a:lnTo>
                  <a:lnTo>
                    <a:pt x="518" y="184"/>
                  </a:lnTo>
                  <a:lnTo>
                    <a:pt x="586" y="143"/>
                  </a:lnTo>
                  <a:lnTo>
                    <a:pt x="657" y="106"/>
                  </a:lnTo>
                  <a:lnTo>
                    <a:pt x="731" y="75"/>
                  </a:lnTo>
                  <a:lnTo>
                    <a:pt x="808" y="49"/>
                  </a:lnTo>
                  <a:lnTo>
                    <a:pt x="887" y="28"/>
                  </a:lnTo>
                  <a:lnTo>
                    <a:pt x="968" y="13"/>
                  </a:lnTo>
                  <a:lnTo>
                    <a:pt x="1051" y="4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  <a:scene3d>
              <a:camera prst="orthographicFront"/>
              <a:lightRig rig="threePt" dir="t"/>
            </a:scene3d>
            <a:sp3d prstMaterial="matte">
              <a:extrusionClr>
                <a:srgbClr val="FF9966"/>
              </a:extrusionClr>
            </a:sp3d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MS PGothic" pitchFamily="34" charset="-128"/>
                </a:defRPr>
              </a:lvl9pPr>
            </a:lstStyle>
            <a:p>
              <a:pPr defTabSz="914126" eaLnBrk="1" hangingPunct="1">
                <a:defRPr/>
              </a:pPr>
              <a:endParaRPr lang="en-US" sz="1600">
                <a:solidFill>
                  <a:srgbClr val="F8F8F8">
                    <a:lumMod val="75000"/>
                  </a:srgbClr>
                </a:solidFill>
                <a:latin typeface="Calibri" panose="020F0502020204030204"/>
              </a:endParaRPr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5902519" y="3630593"/>
            <a:ext cx="454429" cy="461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126">
              <a:defRPr/>
            </a:pPr>
            <a:r>
              <a:rPr lang="id-ID" sz="2399" b="1" dirty="0">
                <a:solidFill>
                  <a:prstClr val="white"/>
                </a:solidFill>
                <a:latin typeface="Lato" panose="020F0502020204030203" pitchFamily="34" charset="0"/>
              </a:rPr>
              <a:t>S</a:t>
            </a:r>
            <a:endParaRPr lang="id-ID" sz="1600" b="1" dirty="0">
              <a:solidFill>
                <a:prstClr val="white"/>
              </a:solidFill>
              <a:latin typeface="Lato" panose="020F0502020204030203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909731" y="4247701"/>
            <a:ext cx="454429" cy="461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126">
              <a:defRPr/>
            </a:pPr>
            <a:r>
              <a:rPr lang="id-ID" sz="2399" b="1" dirty="0">
                <a:solidFill>
                  <a:prstClr val="white"/>
                </a:solidFill>
                <a:latin typeface="Lato" panose="020F0502020204030203" pitchFamily="34" charset="0"/>
              </a:rPr>
              <a:t>W</a:t>
            </a:r>
            <a:endParaRPr lang="id-ID" sz="1600" b="1" dirty="0">
              <a:solidFill>
                <a:prstClr val="white"/>
              </a:solidFill>
              <a:latin typeface="Lato" panose="020F0502020204030203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5894120" y="4913291"/>
            <a:ext cx="454429" cy="461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126">
              <a:defRPr/>
            </a:pPr>
            <a:r>
              <a:rPr lang="id-ID" sz="2399" b="1" dirty="0">
                <a:solidFill>
                  <a:prstClr val="white"/>
                </a:solidFill>
                <a:latin typeface="Lato" panose="020F0502020204030203" pitchFamily="34" charset="0"/>
              </a:rPr>
              <a:t>O</a:t>
            </a:r>
            <a:endParaRPr lang="id-ID" sz="1600" b="1" dirty="0">
              <a:solidFill>
                <a:prstClr val="white"/>
              </a:solidFill>
              <a:latin typeface="Lato" panose="020F0502020204030203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909731" y="5648930"/>
            <a:ext cx="454429" cy="461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126">
              <a:defRPr/>
            </a:pPr>
            <a:r>
              <a:rPr lang="id-ID" sz="2399" b="1" dirty="0">
                <a:solidFill>
                  <a:prstClr val="white"/>
                </a:solidFill>
                <a:latin typeface="Lato" panose="020F0502020204030203" pitchFamily="34" charset="0"/>
              </a:rPr>
              <a:t>T</a:t>
            </a:r>
            <a:endParaRPr lang="id-ID" sz="1600" b="1" dirty="0">
              <a:solidFill>
                <a:prstClr val="white"/>
              </a:solidFill>
              <a:latin typeface="Lato" panose="020F0502020204030203" pitchFamily="34" charset="0"/>
            </a:endParaRPr>
          </a:p>
        </p:txBody>
      </p:sp>
      <p:sp>
        <p:nvSpPr>
          <p:cNvPr id="74" name="Title 73">
            <a:extLst>
              <a:ext uri="{FF2B5EF4-FFF2-40B4-BE49-F238E27FC236}">
                <a16:creationId xmlns:a16="http://schemas.microsoft.com/office/drawing/2014/main" id="{21FB8D60-B991-0CAF-8BA2-09A3B36D18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SWOT Slide</a:t>
            </a:r>
          </a:p>
        </p:txBody>
      </p:sp>
    </p:spTree>
    <p:extLst>
      <p:ext uri="{BB962C8B-B14F-4D97-AF65-F5344CB8AC3E}">
        <p14:creationId xmlns:p14="http://schemas.microsoft.com/office/powerpoint/2010/main" val="3041138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 b="0" i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</a:rPr>
              <a:t>Horizontal SWOT Analysis Diagram</a:t>
            </a:r>
            <a:endParaRPr lang="en-IN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205C776A-52DE-4BBE-8FAC-E8B212F9DCA4}"/>
              </a:ext>
            </a:extLst>
          </p:cNvPr>
          <p:cNvSpPr>
            <a:spLocks/>
          </p:cNvSpPr>
          <p:nvPr/>
        </p:nvSpPr>
        <p:spPr bwMode="auto">
          <a:xfrm>
            <a:off x="2473069" y="2501724"/>
            <a:ext cx="2814466" cy="2734174"/>
          </a:xfrm>
          <a:custGeom>
            <a:avLst/>
            <a:gdLst>
              <a:gd name="T0" fmla="*/ 0 w 1332"/>
              <a:gd name="T1" fmla="*/ 1294 h 1294"/>
              <a:gd name="T2" fmla="*/ 627 w 1332"/>
              <a:gd name="T3" fmla="*/ 1294 h 1294"/>
              <a:gd name="T4" fmla="*/ 1332 w 1332"/>
              <a:gd name="T5" fmla="*/ 0 h 1294"/>
              <a:gd name="T6" fmla="*/ 705 w 1332"/>
              <a:gd name="T7" fmla="*/ 0 h 1294"/>
              <a:gd name="T8" fmla="*/ 0 w 1332"/>
              <a:gd name="T9" fmla="*/ 1294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2" h="1294">
                <a:moveTo>
                  <a:pt x="0" y="1294"/>
                </a:moveTo>
                <a:lnTo>
                  <a:pt x="627" y="1294"/>
                </a:lnTo>
                <a:lnTo>
                  <a:pt x="1332" y="0"/>
                </a:lnTo>
                <a:lnTo>
                  <a:pt x="705" y="0"/>
                </a:lnTo>
                <a:lnTo>
                  <a:pt x="0" y="129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840CF1DA-1E3E-4DED-B8AC-58C5718E6C4E}"/>
              </a:ext>
            </a:extLst>
          </p:cNvPr>
          <p:cNvSpPr>
            <a:spLocks/>
          </p:cNvSpPr>
          <p:nvPr/>
        </p:nvSpPr>
        <p:spPr bwMode="auto">
          <a:xfrm>
            <a:off x="4729713" y="2501724"/>
            <a:ext cx="2814466" cy="2734174"/>
          </a:xfrm>
          <a:custGeom>
            <a:avLst/>
            <a:gdLst>
              <a:gd name="T0" fmla="*/ 0 w 1332"/>
              <a:gd name="T1" fmla="*/ 1294 h 1294"/>
              <a:gd name="T2" fmla="*/ 627 w 1332"/>
              <a:gd name="T3" fmla="*/ 1294 h 1294"/>
              <a:gd name="T4" fmla="*/ 1332 w 1332"/>
              <a:gd name="T5" fmla="*/ 0 h 1294"/>
              <a:gd name="T6" fmla="*/ 705 w 1332"/>
              <a:gd name="T7" fmla="*/ 0 h 1294"/>
              <a:gd name="T8" fmla="*/ 0 w 1332"/>
              <a:gd name="T9" fmla="*/ 1294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2" h="1294">
                <a:moveTo>
                  <a:pt x="0" y="1294"/>
                </a:moveTo>
                <a:lnTo>
                  <a:pt x="627" y="1294"/>
                </a:lnTo>
                <a:lnTo>
                  <a:pt x="1332" y="0"/>
                </a:lnTo>
                <a:lnTo>
                  <a:pt x="705" y="0"/>
                </a:lnTo>
                <a:lnTo>
                  <a:pt x="0" y="129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58244D1E-C90B-4FC9-9656-92D072D7A33D}"/>
              </a:ext>
            </a:extLst>
          </p:cNvPr>
          <p:cNvSpPr>
            <a:spLocks/>
          </p:cNvSpPr>
          <p:nvPr/>
        </p:nvSpPr>
        <p:spPr bwMode="auto">
          <a:xfrm>
            <a:off x="6988470" y="2501724"/>
            <a:ext cx="2814466" cy="2734174"/>
          </a:xfrm>
          <a:custGeom>
            <a:avLst/>
            <a:gdLst>
              <a:gd name="T0" fmla="*/ 0 w 1332"/>
              <a:gd name="T1" fmla="*/ 1294 h 1294"/>
              <a:gd name="T2" fmla="*/ 627 w 1332"/>
              <a:gd name="T3" fmla="*/ 1294 h 1294"/>
              <a:gd name="T4" fmla="*/ 1332 w 1332"/>
              <a:gd name="T5" fmla="*/ 0 h 1294"/>
              <a:gd name="T6" fmla="*/ 705 w 1332"/>
              <a:gd name="T7" fmla="*/ 0 h 1294"/>
              <a:gd name="T8" fmla="*/ 0 w 1332"/>
              <a:gd name="T9" fmla="*/ 1294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2" h="1294">
                <a:moveTo>
                  <a:pt x="0" y="1294"/>
                </a:moveTo>
                <a:lnTo>
                  <a:pt x="627" y="1294"/>
                </a:lnTo>
                <a:lnTo>
                  <a:pt x="1332" y="0"/>
                </a:lnTo>
                <a:lnTo>
                  <a:pt x="705" y="0"/>
                </a:lnTo>
                <a:lnTo>
                  <a:pt x="0" y="1294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452B41A1-C146-4154-9CE2-0AFA885C6661}"/>
              </a:ext>
            </a:extLst>
          </p:cNvPr>
          <p:cNvSpPr>
            <a:spLocks/>
          </p:cNvSpPr>
          <p:nvPr/>
        </p:nvSpPr>
        <p:spPr bwMode="auto">
          <a:xfrm>
            <a:off x="1150356" y="2501724"/>
            <a:ext cx="1872085" cy="1001544"/>
          </a:xfrm>
          <a:custGeom>
            <a:avLst/>
            <a:gdLst>
              <a:gd name="T0" fmla="*/ 259 w 886"/>
              <a:gd name="T1" fmla="*/ 0 h 474"/>
              <a:gd name="T2" fmla="*/ 0 w 886"/>
              <a:gd name="T3" fmla="*/ 474 h 474"/>
              <a:gd name="T4" fmla="*/ 628 w 886"/>
              <a:gd name="T5" fmla="*/ 474 h 474"/>
              <a:gd name="T6" fmla="*/ 886 w 886"/>
              <a:gd name="T7" fmla="*/ 0 h 474"/>
              <a:gd name="T8" fmla="*/ 259 w 886"/>
              <a:gd name="T9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6" h="474">
                <a:moveTo>
                  <a:pt x="259" y="0"/>
                </a:moveTo>
                <a:lnTo>
                  <a:pt x="0" y="474"/>
                </a:lnTo>
                <a:lnTo>
                  <a:pt x="628" y="474"/>
                </a:lnTo>
                <a:lnTo>
                  <a:pt x="886" y="0"/>
                </a:lnTo>
                <a:lnTo>
                  <a:pt x="259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FCD05E04-A570-4060-BD9A-9F7143064B84}"/>
              </a:ext>
            </a:extLst>
          </p:cNvPr>
          <p:cNvSpPr>
            <a:spLocks/>
          </p:cNvSpPr>
          <p:nvPr/>
        </p:nvSpPr>
        <p:spPr bwMode="auto">
          <a:xfrm>
            <a:off x="9251454" y="4238580"/>
            <a:ext cx="1867859" cy="997318"/>
          </a:xfrm>
          <a:custGeom>
            <a:avLst/>
            <a:gdLst>
              <a:gd name="T0" fmla="*/ 0 w 884"/>
              <a:gd name="T1" fmla="*/ 472 h 472"/>
              <a:gd name="T2" fmla="*/ 627 w 884"/>
              <a:gd name="T3" fmla="*/ 472 h 472"/>
              <a:gd name="T4" fmla="*/ 884 w 884"/>
              <a:gd name="T5" fmla="*/ 0 h 472"/>
              <a:gd name="T6" fmla="*/ 257 w 884"/>
              <a:gd name="T7" fmla="*/ 0 h 472"/>
              <a:gd name="T8" fmla="*/ 0 w 884"/>
              <a:gd name="T9" fmla="*/ 472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4" h="472">
                <a:moveTo>
                  <a:pt x="0" y="472"/>
                </a:moveTo>
                <a:lnTo>
                  <a:pt x="627" y="472"/>
                </a:lnTo>
                <a:lnTo>
                  <a:pt x="884" y="0"/>
                </a:lnTo>
                <a:lnTo>
                  <a:pt x="257" y="0"/>
                </a:lnTo>
                <a:lnTo>
                  <a:pt x="0" y="472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4123134-B197-44E4-98CB-8D59F6238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" y="3089128"/>
            <a:ext cx="12188825" cy="1557254"/>
          </a:xfrm>
          <a:prstGeom prst="rect">
            <a:avLst/>
          </a:prstGeom>
          <a:gradFill>
            <a:gsLst>
              <a:gs pos="24000">
                <a:schemeClr val="accent1"/>
              </a:gs>
              <a:gs pos="90000">
                <a:schemeClr val="accent2"/>
              </a:gs>
            </a:gsLst>
            <a:lin ang="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16C06ABE-00A6-466A-A0DC-63BD80EEBD29}"/>
              </a:ext>
            </a:extLst>
          </p:cNvPr>
          <p:cNvSpPr>
            <a:spLocks/>
          </p:cNvSpPr>
          <p:nvPr/>
        </p:nvSpPr>
        <p:spPr bwMode="auto">
          <a:xfrm>
            <a:off x="1699726" y="2501724"/>
            <a:ext cx="2096059" cy="2734174"/>
          </a:xfrm>
          <a:custGeom>
            <a:avLst/>
            <a:gdLst>
              <a:gd name="T0" fmla="*/ 992 w 992"/>
              <a:gd name="T1" fmla="*/ 1294 h 1294"/>
              <a:gd name="T2" fmla="*/ 365 w 992"/>
              <a:gd name="T3" fmla="*/ 1294 h 1294"/>
              <a:gd name="T4" fmla="*/ 0 w 992"/>
              <a:gd name="T5" fmla="*/ 0 h 1294"/>
              <a:gd name="T6" fmla="*/ 628 w 992"/>
              <a:gd name="T7" fmla="*/ 0 h 1294"/>
              <a:gd name="T8" fmla="*/ 992 w 992"/>
              <a:gd name="T9" fmla="*/ 1294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2" h="1294">
                <a:moveTo>
                  <a:pt x="992" y="1294"/>
                </a:moveTo>
                <a:lnTo>
                  <a:pt x="365" y="1294"/>
                </a:lnTo>
                <a:lnTo>
                  <a:pt x="0" y="0"/>
                </a:lnTo>
                <a:lnTo>
                  <a:pt x="628" y="0"/>
                </a:lnTo>
                <a:lnTo>
                  <a:pt x="992" y="1294"/>
                </a:lnTo>
                <a:close/>
              </a:path>
            </a:pathLst>
          </a:custGeom>
          <a:gradFill flip="none" rotWithShape="1">
            <a:gsLst>
              <a:gs pos="28000">
                <a:schemeClr val="bg1"/>
              </a:gs>
              <a:gs pos="90000">
                <a:schemeClr val="bg1">
                  <a:lumMod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 dirty="0"/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940F6456-131B-4E48-8492-0C8EF10F76F5}"/>
              </a:ext>
            </a:extLst>
          </p:cNvPr>
          <p:cNvSpPr>
            <a:spLocks/>
          </p:cNvSpPr>
          <p:nvPr/>
        </p:nvSpPr>
        <p:spPr bwMode="auto">
          <a:xfrm>
            <a:off x="3960596" y="2501724"/>
            <a:ext cx="2093945" cy="2734174"/>
          </a:xfrm>
          <a:custGeom>
            <a:avLst/>
            <a:gdLst>
              <a:gd name="T0" fmla="*/ 991 w 991"/>
              <a:gd name="T1" fmla="*/ 1294 h 1294"/>
              <a:gd name="T2" fmla="*/ 364 w 991"/>
              <a:gd name="T3" fmla="*/ 1294 h 1294"/>
              <a:gd name="T4" fmla="*/ 0 w 991"/>
              <a:gd name="T5" fmla="*/ 0 h 1294"/>
              <a:gd name="T6" fmla="*/ 627 w 991"/>
              <a:gd name="T7" fmla="*/ 0 h 1294"/>
              <a:gd name="T8" fmla="*/ 991 w 991"/>
              <a:gd name="T9" fmla="*/ 1294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1" h="1294">
                <a:moveTo>
                  <a:pt x="991" y="1294"/>
                </a:moveTo>
                <a:lnTo>
                  <a:pt x="364" y="1294"/>
                </a:lnTo>
                <a:lnTo>
                  <a:pt x="0" y="0"/>
                </a:lnTo>
                <a:lnTo>
                  <a:pt x="627" y="0"/>
                </a:lnTo>
                <a:lnTo>
                  <a:pt x="991" y="1294"/>
                </a:lnTo>
                <a:close/>
              </a:path>
            </a:pathLst>
          </a:custGeom>
          <a:gradFill flip="none" rotWithShape="1">
            <a:gsLst>
              <a:gs pos="28000">
                <a:schemeClr val="bg1"/>
              </a:gs>
              <a:gs pos="90000">
                <a:schemeClr val="bg1">
                  <a:lumMod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8A2D341A-9091-4C2F-AAE4-482CA8F0A873}"/>
              </a:ext>
            </a:extLst>
          </p:cNvPr>
          <p:cNvSpPr>
            <a:spLocks/>
          </p:cNvSpPr>
          <p:nvPr/>
        </p:nvSpPr>
        <p:spPr bwMode="auto">
          <a:xfrm>
            <a:off x="6221466" y="2501724"/>
            <a:ext cx="2091833" cy="2734174"/>
          </a:xfrm>
          <a:custGeom>
            <a:avLst/>
            <a:gdLst>
              <a:gd name="T0" fmla="*/ 990 w 990"/>
              <a:gd name="T1" fmla="*/ 1294 h 1294"/>
              <a:gd name="T2" fmla="*/ 365 w 990"/>
              <a:gd name="T3" fmla="*/ 1294 h 1294"/>
              <a:gd name="T4" fmla="*/ 0 w 990"/>
              <a:gd name="T5" fmla="*/ 0 h 1294"/>
              <a:gd name="T6" fmla="*/ 626 w 990"/>
              <a:gd name="T7" fmla="*/ 0 h 1294"/>
              <a:gd name="T8" fmla="*/ 990 w 990"/>
              <a:gd name="T9" fmla="*/ 1294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0" h="1294">
                <a:moveTo>
                  <a:pt x="990" y="1294"/>
                </a:moveTo>
                <a:lnTo>
                  <a:pt x="365" y="1294"/>
                </a:lnTo>
                <a:lnTo>
                  <a:pt x="0" y="0"/>
                </a:lnTo>
                <a:lnTo>
                  <a:pt x="626" y="0"/>
                </a:lnTo>
                <a:lnTo>
                  <a:pt x="990" y="1294"/>
                </a:lnTo>
                <a:close/>
              </a:path>
            </a:pathLst>
          </a:custGeom>
          <a:gradFill flip="none" rotWithShape="1">
            <a:gsLst>
              <a:gs pos="28000">
                <a:schemeClr val="bg1"/>
              </a:gs>
              <a:gs pos="90000">
                <a:schemeClr val="bg1">
                  <a:lumMod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C48AA7FD-C158-4942-BF4C-3A577263D926}"/>
              </a:ext>
            </a:extLst>
          </p:cNvPr>
          <p:cNvSpPr>
            <a:spLocks/>
          </p:cNvSpPr>
          <p:nvPr/>
        </p:nvSpPr>
        <p:spPr bwMode="auto">
          <a:xfrm>
            <a:off x="8482336" y="2501724"/>
            <a:ext cx="2093945" cy="2734174"/>
          </a:xfrm>
          <a:custGeom>
            <a:avLst/>
            <a:gdLst>
              <a:gd name="T0" fmla="*/ 991 w 991"/>
              <a:gd name="T1" fmla="*/ 1294 h 1294"/>
              <a:gd name="T2" fmla="*/ 364 w 991"/>
              <a:gd name="T3" fmla="*/ 1294 h 1294"/>
              <a:gd name="T4" fmla="*/ 0 w 991"/>
              <a:gd name="T5" fmla="*/ 0 h 1294"/>
              <a:gd name="T6" fmla="*/ 627 w 991"/>
              <a:gd name="T7" fmla="*/ 0 h 1294"/>
              <a:gd name="T8" fmla="*/ 991 w 991"/>
              <a:gd name="T9" fmla="*/ 1294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1" h="1294">
                <a:moveTo>
                  <a:pt x="991" y="1294"/>
                </a:moveTo>
                <a:lnTo>
                  <a:pt x="364" y="1294"/>
                </a:lnTo>
                <a:lnTo>
                  <a:pt x="0" y="0"/>
                </a:lnTo>
                <a:lnTo>
                  <a:pt x="627" y="0"/>
                </a:lnTo>
                <a:lnTo>
                  <a:pt x="991" y="1294"/>
                </a:lnTo>
                <a:close/>
              </a:path>
            </a:pathLst>
          </a:custGeom>
          <a:gradFill flip="none" rotWithShape="1">
            <a:gsLst>
              <a:gs pos="28000">
                <a:schemeClr val="bg1"/>
              </a:gs>
              <a:gs pos="90000">
                <a:schemeClr val="bg1">
                  <a:lumMod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IN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E7F54B3B-5A5D-4103-9750-77BE79317964}"/>
              </a:ext>
            </a:extLst>
          </p:cNvPr>
          <p:cNvSpPr/>
          <p:nvPr/>
        </p:nvSpPr>
        <p:spPr>
          <a:xfrm>
            <a:off x="2478307" y="3406088"/>
            <a:ext cx="489205" cy="923330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IN" sz="6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 Black" panose="020B0A04020102020204" pitchFamily="34" charset="0"/>
                <a:ea typeface="Open Sans" panose="020B0606030504020204" pitchFamily="34" charset="0"/>
                <a:cs typeface="Segoe UI Light" panose="020B0502040204020203" pitchFamily="34" charset="0"/>
              </a:rPr>
              <a:t>S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A7E98ED9-A4A0-43BC-8576-B35BC10A957D}"/>
              </a:ext>
            </a:extLst>
          </p:cNvPr>
          <p:cNvSpPr/>
          <p:nvPr/>
        </p:nvSpPr>
        <p:spPr>
          <a:xfrm>
            <a:off x="4393082" y="3406088"/>
            <a:ext cx="1122233" cy="923330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IN" sz="6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 Black" panose="020B0A04020102020204" pitchFamily="34" charset="0"/>
                <a:ea typeface="Open Sans" panose="020B0606030504020204" pitchFamily="34" charset="0"/>
                <a:cs typeface="Segoe UI Light" panose="020B0502040204020203" pitchFamily="34" charset="0"/>
              </a:rPr>
              <a:t>W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6592613-A765-4638-AF4E-EBE974D20EEE}"/>
              </a:ext>
            </a:extLst>
          </p:cNvPr>
          <p:cNvSpPr/>
          <p:nvPr/>
        </p:nvSpPr>
        <p:spPr>
          <a:xfrm>
            <a:off x="6651416" y="3406088"/>
            <a:ext cx="1122233" cy="923330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IN" sz="6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 Black" panose="020B0A04020102020204" pitchFamily="34" charset="0"/>
                <a:ea typeface="Open Sans" panose="020B0606030504020204" pitchFamily="34" charset="0"/>
                <a:cs typeface="Segoe UI Light" panose="020B0502040204020203" pitchFamily="34" charset="0"/>
              </a:rPr>
              <a:t>O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8BFF4461-CD2F-42A8-9B85-BDF4B9D566FD}"/>
              </a:ext>
            </a:extLst>
          </p:cNvPr>
          <p:cNvSpPr/>
          <p:nvPr/>
        </p:nvSpPr>
        <p:spPr>
          <a:xfrm>
            <a:off x="8950320" y="3406088"/>
            <a:ext cx="1122233" cy="923330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/>
          <a:p>
            <a:pPr algn="ctr"/>
            <a:r>
              <a:rPr lang="en-IN" sz="6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 Black" panose="020B0A04020102020204" pitchFamily="34" charset="0"/>
                <a:ea typeface="Open Sans" panose="020B0606030504020204" pitchFamily="34" charset="0"/>
                <a:cs typeface="Segoe UI Light" panose="020B0502040204020203" pitchFamily="34" charset="0"/>
              </a:rPr>
              <a:t>T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D43A0043-D7DF-43FE-9917-1E2E07F01C38}"/>
              </a:ext>
            </a:extLst>
          </p:cNvPr>
          <p:cNvGrpSpPr/>
          <p:nvPr/>
        </p:nvGrpSpPr>
        <p:grpSpPr>
          <a:xfrm>
            <a:off x="2971427" y="1795526"/>
            <a:ext cx="459126" cy="460594"/>
            <a:chOff x="1585913" y="6542087"/>
            <a:chExt cx="1490662" cy="149542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9" name="Freeform 54">
              <a:extLst>
                <a:ext uri="{FF2B5EF4-FFF2-40B4-BE49-F238E27FC236}">
                  <a16:creationId xmlns:a16="http://schemas.microsoft.com/office/drawing/2014/main" id="{9F10B3CB-6A79-407B-8FF4-A5406DAE23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4625" y="6884988"/>
              <a:ext cx="203200" cy="203200"/>
            </a:xfrm>
            <a:custGeom>
              <a:avLst/>
              <a:gdLst>
                <a:gd name="T0" fmla="*/ 203 w 325"/>
                <a:gd name="T1" fmla="*/ 0 h 324"/>
                <a:gd name="T2" fmla="*/ 122 w 325"/>
                <a:gd name="T3" fmla="*/ 0 h 324"/>
                <a:gd name="T4" fmla="*/ 0 w 325"/>
                <a:gd name="T5" fmla="*/ 121 h 324"/>
                <a:gd name="T6" fmla="*/ 0 w 325"/>
                <a:gd name="T7" fmla="*/ 202 h 324"/>
                <a:gd name="T8" fmla="*/ 122 w 325"/>
                <a:gd name="T9" fmla="*/ 324 h 324"/>
                <a:gd name="T10" fmla="*/ 203 w 325"/>
                <a:gd name="T11" fmla="*/ 324 h 324"/>
                <a:gd name="T12" fmla="*/ 325 w 325"/>
                <a:gd name="T13" fmla="*/ 202 h 324"/>
                <a:gd name="T14" fmla="*/ 325 w 325"/>
                <a:gd name="T15" fmla="*/ 121 h 324"/>
                <a:gd name="T16" fmla="*/ 203 w 325"/>
                <a:gd name="T17" fmla="*/ 0 h 324"/>
                <a:gd name="T18" fmla="*/ 163 w 325"/>
                <a:gd name="T19" fmla="*/ 204 h 324"/>
                <a:gd name="T20" fmla="*/ 121 w 325"/>
                <a:gd name="T21" fmla="*/ 162 h 324"/>
                <a:gd name="T22" fmla="*/ 163 w 325"/>
                <a:gd name="T23" fmla="*/ 120 h 324"/>
                <a:gd name="T24" fmla="*/ 204 w 325"/>
                <a:gd name="T25" fmla="*/ 162 h 324"/>
                <a:gd name="T26" fmla="*/ 163 w 325"/>
                <a:gd name="T27" fmla="*/ 20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5" h="324">
                  <a:moveTo>
                    <a:pt x="203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22" y="67"/>
                    <a:pt x="67" y="121"/>
                    <a:pt x="0" y="121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67" y="202"/>
                    <a:pt x="122" y="257"/>
                    <a:pt x="122" y="324"/>
                  </a:cubicBezTo>
                  <a:cubicBezTo>
                    <a:pt x="203" y="324"/>
                    <a:pt x="203" y="324"/>
                    <a:pt x="203" y="324"/>
                  </a:cubicBezTo>
                  <a:cubicBezTo>
                    <a:pt x="203" y="257"/>
                    <a:pt x="258" y="202"/>
                    <a:pt x="325" y="202"/>
                  </a:cubicBezTo>
                  <a:cubicBezTo>
                    <a:pt x="325" y="121"/>
                    <a:pt x="325" y="121"/>
                    <a:pt x="325" y="121"/>
                  </a:cubicBezTo>
                  <a:cubicBezTo>
                    <a:pt x="258" y="121"/>
                    <a:pt x="203" y="67"/>
                    <a:pt x="203" y="0"/>
                  </a:cubicBezTo>
                  <a:close/>
                  <a:moveTo>
                    <a:pt x="163" y="204"/>
                  </a:moveTo>
                  <a:cubicBezTo>
                    <a:pt x="151" y="188"/>
                    <a:pt x="137" y="174"/>
                    <a:pt x="121" y="162"/>
                  </a:cubicBezTo>
                  <a:cubicBezTo>
                    <a:pt x="137" y="150"/>
                    <a:pt x="151" y="136"/>
                    <a:pt x="163" y="120"/>
                  </a:cubicBezTo>
                  <a:cubicBezTo>
                    <a:pt x="174" y="136"/>
                    <a:pt x="188" y="150"/>
                    <a:pt x="204" y="162"/>
                  </a:cubicBezTo>
                  <a:cubicBezTo>
                    <a:pt x="188" y="174"/>
                    <a:pt x="174" y="188"/>
                    <a:pt x="163" y="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" name="Freeform 55">
              <a:extLst>
                <a:ext uri="{FF2B5EF4-FFF2-40B4-BE49-F238E27FC236}">
                  <a16:creationId xmlns:a16="http://schemas.microsoft.com/office/drawing/2014/main" id="{AF7A3BCD-AD59-463E-A515-7F8694FD09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7025" y="6605588"/>
              <a:ext cx="203200" cy="203200"/>
            </a:xfrm>
            <a:custGeom>
              <a:avLst/>
              <a:gdLst>
                <a:gd name="T0" fmla="*/ 203 w 324"/>
                <a:gd name="T1" fmla="*/ 0 h 325"/>
                <a:gd name="T2" fmla="*/ 121 w 324"/>
                <a:gd name="T3" fmla="*/ 0 h 325"/>
                <a:gd name="T4" fmla="*/ 0 w 324"/>
                <a:gd name="T5" fmla="*/ 122 h 325"/>
                <a:gd name="T6" fmla="*/ 0 w 324"/>
                <a:gd name="T7" fmla="*/ 203 h 325"/>
                <a:gd name="T8" fmla="*/ 121 w 324"/>
                <a:gd name="T9" fmla="*/ 325 h 325"/>
                <a:gd name="T10" fmla="*/ 203 w 324"/>
                <a:gd name="T11" fmla="*/ 325 h 325"/>
                <a:gd name="T12" fmla="*/ 324 w 324"/>
                <a:gd name="T13" fmla="*/ 203 h 325"/>
                <a:gd name="T14" fmla="*/ 324 w 324"/>
                <a:gd name="T15" fmla="*/ 122 h 325"/>
                <a:gd name="T16" fmla="*/ 203 w 324"/>
                <a:gd name="T17" fmla="*/ 0 h 325"/>
                <a:gd name="T18" fmla="*/ 162 w 324"/>
                <a:gd name="T19" fmla="*/ 204 h 325"/>
                <a:gd name="T20" fmla="*/ 120 w 324"/>
                <a:gd name="T21" fmla="*/ 163 h 325"/>
                <a:gd name="T22" fmla="*/ 162 w 324"/>
                <a:gd name="T23" fmla="*/ 121 h 325"/>
                <a:gd name="T24" fmla="*/ 204 w 324"/>
                <a:gd name="T25" fmla="*/ 163 h 325"/>
                <a:gd name="T26" fmla="*/ 162 w 324"/>
                <a:gd name="T27" fmla="*/ 20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4" h="325">
                  <a:moveTo>
                    <a:pt x="203" y="0"/>
                  </a:moveTo>
                  <a:cubicBezTo>
                    <a:pt x="121" y="0"/>
                    <a:pt x="121" y="0"/>
                    <a:pt x="121" y="0"/>
                  </a:cubicBezTo>
                  <a:cubicBezTo>
                    <a:pt x="121" y="67"/>
                    <a:pt x="67" y="122"/>
                    <a:pt x="0" y="122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67" y="203"/>
                    <a:pt x="121" y="258"/>
                    <a:pt x="121" y="325"/>
                  </a:cubicBezTo>
                  <a:cubicBezTo>
                    <a:pt x="203" y="325"/>
                    <a:pt x="203" y="325"/>
                    <a:pt x="203" y="325"/>
                  </a:cubicBezTo>
                  <a:cubicBezTo>
                    <a:pt x="203" y="258"/>
                    <a:pt x="257" y="203"/>
                    <a:pt x="324" y="203"/>
                  </a:cubicBezTo>
                  <a:cubicBezTo>
                    <a:pt x="324" y="122"/>
                    <a:pt x="324" y="122"/>
                    <a:pt x="324" y="122"/>
                  </a:cubicBezTo>
                  <a:cubicBezTo>
                    <a:pt x="257" y="122"/>
                    <a:pt x="203" y="67"/>
                    <a:pt x="203" y="0"/>
                  </a:cubicBezTo>
                  <a:close/>
                  <a:moveTo>
                    <a:pt x="162" y="204"/>
                  </a:moveTo>
                  <a:cubicBezTo>
                    <a:pt x="150" y="189"/>
                    <a:pt x="136" y="174"/>
                    <a:pt x="120" y="163"/>
                  </a:cubicBezTo>
                  <a:cubicBezTo>
                    <a:pt x="136" y="151"/>
                    <a:pt x="150" y="137"/>
                    <a:pt x="162" y="121"/>
                  </a:cubicBezTo>
                  <a:cubicBezTo>
                    <a:pt x="174" y="137"/>
                    <a:pt x="188" y="151"/>
                    <a:pt x="204" y="163"/>
                  </a:cubicBezTo>
                  <a:cubicBezTo>
                    <a:pt x="188" y="174"/>
                    <a:pt x="174" y="189"/>
                    <a:pt x="162" y="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1" name="Freeform 56">
              <a:extLst>
                <a:ext uri="{FF2B5EF4-FFF2-40B4-BE49-F238E27FC236}">
                  <a16:creationId xmlns:a16="http://schemas.microsoft.com/office/drawing/2014/main" id="{4F64E7ED-00FB-4D6F-AB67-00BB7AB17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913" y="6542087"/>
              <a:ext cx="1490662" cy="1495426"/>
            </a:xfrm>
            <a:custGeom>
              <a:avLst/>
              <a:gdLst>
                <a:gd name="T0" fmla="*/ 210 w 2381"/>
                <a:gd name="T1" fmla="*/ 1897 h 2392"/>
                <a:gd name="T2" fmla="*/ 134 w 2381"/>
                <a:gd name="T3" fmla="*/ 1714 h 2392"/>
                <a:gd name="T4" fmla="*/ 172 w 2381"/>
                <a:gd name="T5" fmla="*/ 1527 h 2392"/>
                <a:gd name="T6" fmla="*/ 468 w 2381"/>
                <a:gd name="T7" fmla="*/ 654 h 2392"/>
                <a:gd name="T8" fmla="*/ 535 w 2381"/>
                <a:gd name="T9" fmla="*/ 507 h 2392"/>
                <a:gd name="T10" fmla="*/ 592 w 2381"/>
                <a:gd name="T11" fmla="*/ 474 h 2392"/>
                <a:gd name="T12" fmla="*/ 1155 w 2381"/>
                <a:gd name="T13" fmla="*/ 106 h 2392"/>
                <a:gd name="T14" fmla="*/ 1420 w 2381"/>
                <a:gd name="T15" fmla="*/ 349 h 2392"/>
                <a:gd name="T16" fmla="*/ 1244 w 2381"/>
                <a:gd name="T17" fmla="*/ 535 h 2392"/>
                <a:gd name="T18" fmla="*/ 1135 w 2381"/>
                <a:gd name="T19" fmla="*/ 479 h 2392"/>
                <a:gd name="T20" fmla="*/ 1178 w 2381"/>
                <a:gd name="T21" fmla="*/ 421 h 2392"/>
                <a:gd name="T22" fmla="*/ 1119 w 2381"/>
                <a:gd name="T23" fmla="*/ 363 h 2392"/>
                <a:gd name="T24" fmla="*/ 1097 w 2381"/>
                <a:gd name="T25" fmla="*/ 589 h 2392"/>
                <a:gd name="T26" fmla="*/ 1427 w 2381"/>
                <a:gd name="T27" fmla="*/ 483 h 2392"/>
                <a:gd name="T28" fmla="*/ 1224 w 2381"/>
                <a:gd name="T29" fmla="*/ 751 h 2392"/>
                <a:gd name="T30" fmla="*/ 949 w 2381"/>
                <a:gd name="T31" fmla="*/ 652 h 2392"/>
                <a:gd name="T32" fmla="*/ 833 w 2381"/>
                <a:gd name="T33" fmla="*/ 918 h 2392"/>
                <a:gd name="T34" fmla="*/ 857 w 2381"/>
                <a:gd name="T35" fmla="*/ 1245 h 2392"/>
                <a:gd name="T36" fmla="*/ 735 w 2381"/>
                <a:gd name="T37" fmla="*/ 1730 h 2392"/>
                <a:gd name="T38" fmla="*/ 946 w 2381"/>
                <a:gd name="T39" fmla="*/ 1464 h 2392"/>
                <a:gd name="T40" fmla="*/ 1052 w 2381"/>
                <a:gd name="T41" fmla="*/ 1607 h 2392"/>
                <a:gd name="T42" fmla="*/ 1171 w 2381"/>
                <a:gd name="T43" fmla="*/ 1544 h 2392"/>
                <a:gd name="T44" fmla="*/ 1213 w 2381"/>
                <a:gd name="T45" fmla="*/ 1489 h 2392"/>
                <a:gd name="T46" fmla="*/ 2010 w 2381"/>
                <a:gd name="T47" fmla="*/ 1500 h 2392"/>
                <a:gd name="T48" fmla="*/ 1921 w 2381"/>
                <a:gd name="T49" fmla="*/ 1314 h 2392"/>
                <a:gd name="T50" fmla="*/ 2381 w 2381"/>
                <a:gd name="T51" fmla="*/ 1155 h 2392"/>
                <a:gd name="T52" fmla="*/ 1521 w 2381"/>
                <a:gd name="T53" fmla="*/ 1244 h 2392"/>
                <a:gd name="T54" fmla="*/ 953 w 2381"/>
                <a:gd name="T55" fmla="*/ 1383 h 2392"/>
                <a:gd name="T56" fmla="*/ 938 w 2381"/>
                <a:gd name="T57" fmla="*/ 1246 h 2392"/>
                <a:gd name="T58" fmla="*/ 914 w 2381"/>
                <a:gd name="T59" fmla="*/ 916 h 2392"/>
                <a:gd name="T60" fmla="*/ 1231 w 2381"/>
                <a:gd name="T61" fmla="*/ 833 h 2392"/>
                <a:gd name="T62" fmla="*/ 1263 w 2381"/>
                <a:gd name="T63" fmla="*/ 824 h 2392"/>
                <a:gd name="T64" fmla="*/ 1554 w 2381"/>
                <a:gd name="T65" fmla="*/ 527 h 2392"/>
                <a:gd name="T66" fmla="*/ 1502 w 2381"/>
                <a:gd name="T67" fmla="*/ 347 h 2392"/>
                <a:gd name="T68" fmla="*/ 1205 w 2381"/>
                <a:gd name="T69" fmla="*/ 43 h 2392"/>
                <a:gd name="T70" fmla="*/ 564 w 2381"/>
                <a:gd name="T71" fmla="*/ 394 h 2392"/>
                <a:gd name="T72" fmla="*/ 482 w 2381"/>
                <a:gd name="T73" fmla="*/ 446 h 2392"/>
                <a:gd name="T74" fmla="*/ 392 w 2381"/>
                <a:gd name="T75" fmla="*/ 625 h 2392"/>
                <a:gd name="T76" fmla="*/ 92 w 2381"/>
                <a:gd name="T77" fmla="*/ 1513 h 2392"/>
                <a:gd name="T78" fmla="*/ 55 w 2381"/>
                <a:gd name="T79" fmla="*/ 1695 h 2392"/>
                <a:gd name="T80" fmla="*/ 25 w 2381"/>
                <a:gd name="T81" fmla="*/ 1882 h 2392"/>
                <a:gd name="T82" fmla="*/ 1449 w 2381"/>
                <a:gd name="T83" fmla="*/ 2387 h 2392"/>
                <a:gd name="T84" fmla="*/ 2357 w 2381"/>
                <a:gd name="T85" fmla="*/ 2204 h 2392"/>
                <a:gd name="T86" fmla="*/ 1456 w 2381"/>
                <a:gd name="T87" fmla="*/ 2306 h 2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81" h="2392">
                  <a:moveTo>
                    <a:pt x="1456" y="2306"/>
                  </a:moveTo>
                  <a:cubicBezTo>
                    <a:pt x="1049" y="2272"/>
                    <a:pt x="583" y="2119"/>
                    <a:pt x="210" y="1897"/>
                  </a:cubicBezTo>
                  <a:cubicBezTo>
                    <a:pt x="99" y="1832"/>
                    <a:pt x="99" y="1832"/>
                    <a:pt x="99" y="1832"/>
                  </a:cubicBezTo>
                  <a:cubicBezTo>
                    <a:pt x="115" y="1793"/>
                    <a:pt x="125" y="1753"/>
                    <a:pt x="134" y="1714"/>
                  </a:cubicBezTo>
                  <a:cubicBezTo>
                    <a:pt x="137" y="1702"/>
                    <a:pt x="140" y="1690"/>
                    <a:pt x="143" y="1679"/>
                  </a:cubicBezTo>
                  <a:cubicBezTo>
                    <a:pt x="151" y="1645"/>
                    <a:pt x="161" y="1590"/>
                    <a:pt x="172" y="1527"/>
                  </a:cubicBezTo>
                  <a:cubicBezTo>
                    <a:pt x="188" y="1436"/>
                    <a:pt x="207" y="1323"/>
                    <a:pt x="225" y="1277"/>
                  </a:cubicBezTo>
                  <a:cubicBezTo>
                    <a:pt x="468" y="654"/>
                    <a:pt x="468" y="654"/>
                    <a:pt x="468" y="654"/>
                  </a:cubicBezTo>
                  <a:cubicBezTo>
                    <a:pt x="473" y="641"/>
                    <a:pt x="478" y="626"/>
                    <a:pt x="483" y="611"/>
                  </a:cubicBezTo>
                  <a:cubicBezTo>
                    <a:pt x="496" y="571"/>
                    <a:pt x="510" y="530"/>
                    <a:pt x="535" y="507"/>
                  </a:cubicBezTo>
                  <a:cubicBezTo>
                    <a:pt x="550" y="495"/>
                    <a:pt x="568" y="485"/>
                    <a:pt x="586" y="477"/>
                  </a:cubicBezTo>
                  <a:cubicBezTo>
                    <a:pt x="589" y="476"/>
                    <a:pt x="591" y="475"/>
                    <a:pt x="592" y="474"/>
                  </a:cubicBezTo>
                  <a:cubicBezTo>
                    <a:pt x="1073" y="105"/>
                    <a:pt x="1073" y="105"/>
                    <a:pt x="1073" y="105"/>
                  </a:cubicBezTo>
                  <a:cubicBezTo>
                    <a:pt x="1097" y="87"/>
                    <a:pt x="1131" y="87"/>
                    <a:pt x="1155" y="106"/>
                  </a:cubicBezTo>
                  <a:cubicBezTo>
                    <a:pt x="1396" y="299"/>
                    <a:pt x="1396" y="299"/>
                    <a:pt x="1396" y="299"/>
                  </a:cubicBezTo>
                  <a:cubicBezTo>
                    <a:pt x="1411" y="311"/>
                    <a:pt x="1420" y="329"/>
                    <a:pt x="1420" y="349"/>
                  </a:cubicBezTo>
                  <a:cubicBezTo>
                    <a:pt x="1421" y="369"/>
                    <a:pt x="1413" y="387"/>
                    <a:pt x="1398" y="400"/>
                  </a:cubicBezTo>
                  <a:cubicBezTo>
                    <a:pt x="1244" y="535"/>
                    <a:pt x="1244" y="535"/>
                    <a:pt x="1244" y="535"/>
                  </a:cubicBezTo>
                  <a:cubicBezTo>
                    <a:pt x="1218" y="557"/>
                    <a:pt x="1178" y="556"/>
                    <a:pt x="1154" y="532"/>
                  </a:cubicBezTo>
                  <a:cubicBezTo>
                    <a:pt x="1140" y="518"/>
                    <a:pt x="1133" y="498"/>
                    <a:pt x="1135" y="479"/>
                  </a:cubicBezTo>
                  <a:cubicBezTo>
                    <a:pt x="1137" y="459"/>
                    <a:pt x="1148" y="441"/>
                    <a:pt x="1164" y="430"/>
                  </a:cubicBezTo>
                  <a:cubicBezTo>
                    <a:pt x="1178" y="421"/>
                    <a:pt x="1178" y="421"/>
                    <a:pt x="1178" y="421"/>
                  </a:cubicBezTo>
                  <a:cubicBezTo>
                    <a:pt x="1133" y="354"/>
                    <a:pt x="1133" y="354"/>
                    <a:pt x="1133" y="354"/>
                  </a:cubicBezTo>
                  <a:cubicBezTo>
                    <a:pt x="1119" y="363"/>
                    <a:pt x="1119" y="363"/>
                    <a:pt x="1119" y="363"/>
                  </a:cubicBezTo>
                  <a:cubicBezTo>
                    <a:pt x="1082" y="387"/>
                    <a:pt x="1059" y="427"/>
                    <a:pt x="1054" y="471"/>
                  </a:cubicBezTo>
                  <a:cubicBezTo>
                    <a:pt x="1050" y="515"/>
                    <a:pt x="1065" y="558"/>
                    <a:pt x="1097" y="589"/>
                  </a:cubicBezTo>
                  <a:cubicBezTo>
                    <a:pt x="1151" y="644"/>
                    <a:pt x="1239" y="647"/>
                    <a:pt x="1297" y="596"/>
                  </a:cubicBezTo>
                  <a:cubicBezTo>
                    <a:pt x="1427" y="483"/>
                    <a:pt x="1427" y="483"/>
                    <a:pt x="1427" y="483"/>
                  </a:cubicBezTo>
                  <a:cubicBezTo>
                    <a:pt x="1467" y="542"/>
                    <a:pt x="1467" y="542"/>
                    <a:pt x="1467" y="542"/>
                  </a:cubicBezTo>
                  <a:cubicBezTo>
                    <a:pt x="1224" y="751"/>
                    <a:pt x="1224" y="751"/>
                    <a:pt x="1224" y="751"/>
                  </a:cubicBezTo>
                  <a:cubicBezTo>
                    <a:pt x="933" y="714"/>
                    <a:pt x="933" y="714"/>
                    <a:pt x="933" y="714"/>
                  </a:cubicBezTo>
                  <a:cubicBezTo>
                    <a:pt x="938" y="694"/>
                    <a:pt x="943" y="673"/>
                    <a:pt x="949" y="652"/>
                  </a:cubicBezTo>
                  <a:cubicBezTo>
                    <a:pt x="871" y="630"/>
                    <a:pt x="871" y="630"/>
                    <a:pt x="871" y="630"/>
                  </a:cubicBezTo>
                  <a:cubicBezTo>
                    <a:pt x="844" y="724"/>
                    <a:pt x="831" y="820"/>
                    <a:pt x="833" y="918"/>
                  </a:cubicBezTo>
                  <a:cubicBezTo>
                    <a:pt x="834" y="970"/>
                    <a:pt x="840" y="1023"/>
                    <a:pt x="845" y="1073"/>
                  </a:cubicBezTo>
                  <a:cubicBezTo>
                    <a:pt x="852" y="1132"/>
                    <a:pt x="858" y="1188"/>
                    <a:pt x="857" y="1245"/>
                  </a:cubicBezTo>
                  <a:cubicBezTo>
                    <a:pt x="856" y="1415"/>
                    <a:pt x="790" y="1574"/>
                    <a:pt x="681" y="1669"/>
                  </a:cubicBezTo>
                  <a:cubicBezTo>
                    <a:pt x="735" y="1730"/>
                    <a:pt x="735" y="1730"/>
                    <a:pt x="735" y="1730"/>
                  </a:cubicBezTo>
                  <a:cubicBezTo>
                    <a:pt x="812" y="1663"/>
                    <a:pt x="869" y="1571"/>
                    <a:pt x="903" y="1467"/>
                  </a:cubicBezTo>
                  <a:cubicBezTo>
                    <a:pt x="915" y="1463"/>
                    <a:pt x="931" y="1463"/>
                    <a:pt x="946" y="1464"/>
                  </a:cubicBezTo>
                  <a:cubicBezTo>
                    <a:pt x="1000" y="1469"/>
                    <a:pt x="1051" y="1484"/>
                    <a:pt x="1100" y="1505"/>
                  </a:cubicBezTo>
                  <a:cubicBezTo>
                    <a:pt x="1080" y="1537"/>
                    <a:pt x="1064" y="1571"/>
                    <a:pt x="1052" y="1607"/>
                  </a:cubicBezTo>
                  <a:cubicBezTo>
                    <a:pt x="1129" y="1633"/>
                    <a:pt x="1129" y="1633"/>
                    <a:pt x="1129" y="1633"/>
                  </a:cubicBezTo>
                  <a:cubicBezTo>
                    <a:pt x="1139" y="1602"/>
                    <a:pt x="1154" y="1572"/>
                    <a:pt x="1171" y="1544"/>
                  </a:cubicBezTo>
                  <a:cubicBezTo>
                    <a:pt x="1172" y="1545"/>
                    <a:pt x="1173" y="1546"/>
                    <a:pt x="1174" y="1546"/>
                  </a:cubicBezTo>
                  <a:cubicBezTo>
                    <a:pt x="1213" y="1489"/>
                    <a:pt x="1213" y="1489"/>
                    <a:pt x="1213" y="1489"/>
                  </a:cubicBezTo>
                  <a:cubicBezTo>
                    <a:pt x="1290" y="1404"/>
                    <a:pt x="1402" y="1344"/>
                    <a:pt x="1533" y="1325"/>
                  </a:cubicBezTo>
                  <a:cubicBezTo>
                    <a:pt x="1729" y="1295"/>
                    <a:pt x="1912" y="1362"/>
                    <a:pt x="2010" y="1500"/>
                  </a:cubicBezTo>
                  <a:cubicBezTo>
                    <a:pt x="2076" y="1453"/>
                    <a:pt x="2076" y="1453"/>
                    <a:pt x="2076" y="1453"/>
                  </a:cubicBezTo>
                  <a:cubicBezTo>
                    <a:pt x="2035" y="1396"/>
                    <a:pt x="1982" y="1349"/>
                    <a:pt x="1921" y="1314"/>
                  </a:cubicBezTo>
                  <a:cubicBezTo>
                    <a:pt x="2039" y="1216"/>
                    <a:pt x="2209" y="1181"/>
                    <a:pt x="2354" y="1231"/>
                  </a:cubicBezTo>
                  <a:cubicBezTo>
                    <a:pt x="2381" y="1155"/>
                    <a:pt x="2381" y="1155"/>
                    <a:pt x="2381" y="1155"/>
                  </a:cubicBezTo>
                  <a:cubicBezTo>
                    <a:pt x="2198" y="1091"/>
                    <a:pt x="1981" y="1142"/>
                    <a:pt x="1842" y="1276"/>
                  </a:cubicBezTo>
                  <a:cubicBezTo>
                    <a:pt x="1746" y="1239"/>
                    <a:pt x="1635" y="1227"/>
                    <a:pt x="1521" y="1244"/>
                  </a:cubicBezTo>
                  <a:cubicBezTo>
                    <a:pt x="1370" y="1267"/>
                    <a:pt x="1239" y="1337"/>
                    <a:pt x="1150" y="1439"/>
                  </a:cubicBezTo>
                  <a:cubicBezTo>
                    <a:pt x="1088" y="1408"/>
                    <a:pt x="1022" y="1390"/>
                    <a:pt x="953" y="1383"/>
                  </a:cubicBezTo>
                  <a:cubicBezTo>
                    <a:pt x="944" y="1383"/>
                    <a:pt x="935" y="1382"/>
                    <a:pt x="925" y="1382"/>
                  </a:cubicBezTo>
                  <a:cubicBezTo>
                    <a:pt x="933" y="1338"/>
                    <a:pt x="938" y="1293"/>
                    <a:pt x="938" y="1246"/>
                  </a:cubicBezTo>
                  <a:cubicBezTo>
                    <a:pt x="939" y="1184"/>
                    <a:pt x="932" y="1123"/>
                    <a:pt x="926" y="1064"/>
                  </a:cubicBezTo>
                  <a:cubicBezTo>
                    <a:pt x="921" y="1016"/>
                    <a:pt x="915" y="965"/>
                    <a:pt x="914" y="916"/>
                  </a:cubicBezTo>
                  <a:cubicBezTo>
                    <a:pt x="913" y="875"/>
                    <a:pt x="916" y="835"/>
                    <a:pt x="920" y="794"/>
                  </a:cubicBezTo>
                  <a:cubicBezTo>
                    <a:pt x="1231" y="833"/>
                    <a:pt x="1231" y="833"/>
                    <a:pt x="1231" y="833"/>
                  </a:cubicBezTo>
                  <a:cubicBezTo>
                    <a:pt x="1233" y="833"/>
                    <a:pt x="1235" y="834"/>
                    <a:pt x="1236" y="834"/>
                  </a:cubicBezTo>
                  <a:cubicBezTo>
                    <a:pt x="1246" y="834"/>
                    <a:pt x="1255" y="830"/>
                    <a:pt x="1263" y="824"/>
                  </a:cubicBezTo>
                  <a:cubicBezTo>
                    <a:pt x="1547" y="580"/>
                    <a:pt x="1547" y="580"/>
                    <a:pt x="1547" y="580"/>
                  </a:cubicBezTo>
                  <a:cubicBezTo>
                    <a:pt x="1562" y="567"/>
                    <a:pt x="1565" y="544"/>
                    <a:pt x="1554" y="527"/>
                  </a:cubicBezTo>
                  <a:cubicBezTo>
                    <a:pt x="1483" y="420"/>
                    <a:pt x="1483" y="420"/>
                    <a:pt x="1483" y="420"/>
                  </a:cubicBezTo>
                  <a:cubicBezTo>
                    <a:pt x="1495" y="398"/>
                    <a:pt x="1502" y="373"/>
                    <a:pt x="1502" y="347"/>
                  </a:cubicBezTo>
                  <a:cubicBezTo>
                    <a:pt x="1501" y="304"/>
                    <a:pt x="1480" y="263"/>
                    <a:pt x="1446" y="236"/>
                  </a:cubicBezTo>
                  <a:cubicBezTo>
                    <a:pt x="1205" y="43"/>
                    <a:pt x="1205" y="43"/>
                    <a:pt x="1205" y="43"/>
                  </a:cubicBezTo>
                  <a:cubicBezTo>
                    <a:pt x="1152" y="0"/>
                    <a:pt x="1078" y="0"/>
                    <a:pt x="1024" y="41"/>
                  </a:cubicBezTo>
                  <a:cubicBezTo>
                    <a:pt x="564" y="394"/>
                    <a:pt x="564" y="394"/>
                    <a:pt x="564" y="394"/>
                  </a:cubicBezTo>
                  <a:cubicBezTo>
                    <a:pt x="549" y="405"/>
                    <a:pt x="549" y="405"/>
                    <a:pt x="549" y="405"/>
                  </a:cubicBezTo>
                  <a:cubicBezTo>
                    <a:pt x="528" y="415"/>
                    <a:pt x="503" y="428"/>
                    <a:pt x="482" y="446"/>
                  </a:cubicBezTo>
                  <a:cubicBezTo>
                    <a:pt x="440" y="483"/>
                    <a:pt x="422" y="538"/>
                    <a:pt x="406" y="586"/>
                  </a:cubicBezTo>
                  <a:cubicBezTo>
                    <a:pt x="402" y="599"/>
                    <a:pt x="397" y="613"/>
                    <a:pt x="392" y="625"/>
                  </a:cubicBezTo>
                  <a:cubicBezTo>
                    <a:pt x="149" y="1248"/>
                    <a:pt x="149" y="1248"/>
                    <a:pt x="149" y="1248"/>
                  </a:cubicBezTo>
                  <a:cubicBezTo>
                    <a:pt x="129" y="1301"/>
                    <a:pt x="110" y="1409"/>
                    <a:pt x="92" y="1513"/>
                  </a:cubicBezTo>
                  <a:cubicBezTo>
                    <a:pt x="82" y="1572"/>
                    <a:pt x="72" y="1628"/>
                    <a:pt x="64" y="1659"/>
                  </a:cubicBezTo>
                  <a:cubicBezTo>
                    <a:pt x="61" y="1671"/>
                    <a:pt x="58" y="1683"/>
                    <a:pt x="55" y="1695"/>
                  </a:cubicBezTo>
                  <a:cubicBezTo>
                    <a:pt x="44" y="1743"/>
                    <a:pt x="33" y="1788"/>
                    <a:pt x="11" y="1827"/>
                  </a:cubicBezTo>
                  <a:cubicBezTo>
                    <a:pt x="0" y="1846"/>
                    <a:pt x="6" y="1871"/>
                    <a:pt x="25" y="1882"/>
                  </a:cubicBezTo>
                  <a:cubicBezTo>
                    <a:pt x="168" y="1967"/>
                    <a:pt x="168" y="1967"/>
                    <a:pt x="168" y="1967"/>
                  </a:cubicBezTo>
                  <a:cubicBezTo>
                    <a:pt x="551" y="2195"/>
                    <a:pt x="1030" y="2352"/>
                    <a:pt x="1449" y="2387"/>
                  </a:cubicBezTo>
                  <a:cubicBezTo>
                    <a:pt x="1482" y="2390"/>
                    <a:pt x="1523" y="2392"/>
                    <a:pt x="1570" y="2392"/>
                  </a:cubicBezTo>
                  <a:cubicBezTo>
                    <a:pt x="1803" y="2392"/>
                    <a:pt x="2179" y="2351"/>
                    <a:pt x="2357" y="2204"/>
                  </a:cubicBezTo>
                  <a:cubicBezTo>
                    <a:pt x="2306" y="2141"/>
                    <a:pt x="2306" y="2141"/>
                    <a:pt x="2306" y="2141"/>
                  </a:cubicBezTo>
                  <a:cubicBezTo>
                    <a:pt x="2122" y="2293"/>
                    <a:pt x="1662" y="2324"/>
                    <a:pt x="1456" y="23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A8583000-996B-4844-AF50-84B64CEA7538}"/>
              </a:ext>
            </a:extLst>
          </p:cNvPr>
          <p:cNvSpPr/>
          <p:nvPr/>
        </p:nvSpPr>
        <p:spPr>
          <a:xfrm>
            <a:off x="7211420" y="1835183"/>
            <a:ext cx="2454082" cy="430887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r>
              <a:rPr lang="en-IN" sz="2800" b="1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Segoe UI Light" panose="020B0502040204020203" pitchFamily="34" charset="0"/>
              </a:rPr>
              <a:t>Opportunities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7D81F22F-E40B-4D0F-A820-5BBD4D0FEC74}"/>
              </a:ext>
            </a:extLst>
          </p:cNvPr>
          <p:cNvGrpSpPr/>
          <p:nvPr/>
        </p:nvGrpSpPr>
        <p:grpSpPr>
          <a:xfrm>
            <a:off x="6473564" y="1804675"/>
            <a:ext cx="441850" cy="442296"/>
            <a:chOff x="6770478" y="3592822"/>
            <a:chExt cx="441850" cy="44229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4" name="Freeform 27">
              <a:extLst>
                <a:ext uri="{FF2B5EF4-FFF2-40B4-BE49-F238E27FC236}">
                  <a16:creationId xmlns:a16="http://schemas.microsoft.com/office/drawing/2014/main" id="{8CAAB04A-993C-4F17-884D-B00FE9D15D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4844" y="3879355"/>
              <a:ext cx="120951" cy="120951"/>
            </a:xfrm>
            <a:custGeom>
              <a:avLst/>
              <a:gdLst>
                <a:gd name="T0" fmla="*/ 280 w 560"/>
                <a:gd name="T1" fmla="*/ 0 h 560"/>
                <a:gd name="T2" fmla="*/ 9 w 560"/>
                <a:gd name="T3" fmla="*/ 208 h 560"/>
                <a:gd name="T4" fmla="*/ 0 w 560"/>
                <a:gd name="T5" fmla="*/ 280 h 560"/>
                <a:gd name="T6" fmla="*/ 280 w 560"/>
                <a:gd name="T7" fmla="*/ 560 h 560"/>
                <a:gd name="T8" fmla="*/ 560 w 560"/>
                <a:gd name="T9" fmla="*/ 280 h 560"/>
                <a:gd name="T10" fmla="*/ 280 w 560"/>
                <a:gd name="T11" fmla="*/ 0 h 560"/>
                <a:gd name="T12" fmla="*/ 280 w 560"/>
                <a:gd name="T13" fmla="*/ 480 h 560"/>
                <a:gd name="T14" fmla="*/ 80 w 560"/>
                <a:gd name="T15" fmla="*/ 280 h 560"/>
                <a:gd name="T16" fmla="*/ 87 w 560"/>
                <a:gd name="T17" fmla="*/ 228 h 560"/>
                <a:gd name="T18" fmla="*/ 280 w 560"/>
                <a:gd name="T19" fmla="*/ 80 h 560"/>
                <a:gd name="T20" fmla="*/ 480 w 560"/>
                <a:gd name="T21" fmla="*/ 280 h 560"/>
                <a:gd name="T22" fmla="*/ 280 w 560"/>
                <a:gd name="T23" fmla="*/ 48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0" h="560">
                  <a:moveTo>
                    <a:pt x="280" y="0"/>
                  </a:moveTo>
                  <a:cubicBezTo>
                    <a:pt x="153" y="0"/>
                    <a:pt x="42" y="85"/>
                    <a:pt x="9" y="208"/>
                  </a:cubicBezTo>
                  <a:cubicBezTo>
                    <a:pt x="3" y="231"/>
                    <a:pt x="0" y="256"/>
                    <a:pt x="0" y="280"/>
                  </a:cubicBezTo>
                  <a:cubicBezTo>
                    <a:pt x="0" y="434"/>
                    <a:pt x="126" y="560"/>
                    <a:pt x="280" y="560"/>
                  </a:cubicBezTo>
                  <a:cubicBezTo>
                    <a:pt x="434" y="560"/>
                    <a:pt x="560" y="434"/>
                    <a:pt x="560" y="280"/>
                  </a:cubicBezTo>
                  <a:cubicBezTo>
                    <a:pt x="560" y="126"/>
                    <a:pt x="434" y="0"/>
                    <a:pt x="280" y="0"/>
                  </a:cubicBezTo>
                  <a:close/>
                  <a:moveTo>
                    <a:pt x="280" y="480"/>
                  </a:moveTo>
                  <a:cubicBezTo>
                    <a:pt x="170" y="480"/>
                    <a:pt x="80" y="390"/>
                    <a:pt x="80" y="280"/>
                  </a:cubicBezTo>
                  <a:cubicBezTo>
                    <a:pt x="80" y="262"/>
                    <a:pt x="82" y="245"/>
                    <a:pt x="87" y="228"/>
                  </a:cubicBezTo>
                  <a:cubicBezTo>
                    <a:pt x="110" y="141"/>
                    <a:pt x="189" y="80"/>
                    <a:pt x="280" y="80"/>
                  </a:cubicBezTo>
                  <a:cubicBezTo>
                    <a:pt x="390" y="80"/>
                    <a:pt x="480" y="170"/>
                    <a:pt x="480" y="280"/>
                  </a:cubicBezTo>
                  <a:cubicBezTo>
                    <a:pt x="480" y="390"/>
                    <a:pt x="390" y="480"/>
                    <a:pt x="280" y="4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5" name="Freeform 28">
              <a:extLst>
                <a:ext uri="{FF2B5EF4-FFF2-40B4-BE49-F238E27FC236}">
                  <a16:creationId xmlns:a16="http://schemas.microsoft.com/office/drawing/2014/main" id="{A0044EC6-4969-44F9-9F6E-50DB0BC054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0478" y="3592822"/>
              <a:ext cx="441850" cy="442296"/>
            </a:xfrm>
            <a:custGeom>
              <a:avLst/>
              <a:gdLst>
                <a:gd name="T0" fmla="*/ 1907 w 2048"/>
                <a:gd name="T1" fmla="*/ 950 h 2048"/>
                <a:gd name="T2" fmla="*/ 1829 w 2048"/>
                <a:gd name="T3" fmla="*/ 968 h 2048"/>
                <a:gd name="T4" fmla="*/ 1608 w 2048"/>
                <a:gd name="T5" fmla="*/ 1168 h 2048"/>
                <a:gd name="T6" fmla="*/ 1248 w 2048"/>
                <a:gd name="T7" fmla="*/ 560 h 2048"/>
                <a:gd name="T8" fmla="*/ 1488 w 2048"/>
                <a:gd name="T9" fmla="*/ 320 h 2048"/>
                <a:gd name="T10" fmla="*/ 1720 w 2048"/>
                <a:gd name="T11" fmla="*/ 498 h 2048"/>
                <a:gd name="T12" fmla="*/ 1796 w 2048"/>
                <a:gd name="T13" fmla="*/ 647 h 2048"/>
                <a:gd name="T14" fmla="*/ 1797 w 2048"/>
                <a:gd name="T15" fmla="*/ 478 h 2048"/>
                <a:gd name="T16" fmla="*/ 1645 w 2048"/>
                <a:gd name="T17" fmla="*/ 168 h 2048"/>
                <a:gd name="T18" fmla="*/ 1248 w 2048"/>
                <a:gd name="T19" fmla="*/ 200 h 2048"/>
                <a:gd name="T20" fmla="*/ 1168 w 2048"/>
                <a:gd name="T21" fmla="*/ 560 h 2048"/>
                <a:gd name="T22" fmla="*/ 800 w 2048"/>
                <a:gd name="T23" fmla="*/ 348 h 2048"/>
                <a:gd name="T24" fmla="*/ 600 w 2048"/>
                <a:gd name="T25" fmla="*/ 0 h 2048"/>
                <a:gd name="T26" fmla="*/ 382 w 2048"/>
                <a:gd name="T27" fmla="*/ 294 h 2048"/>
                <a:gd name="T28" fmla="*/ 250 w 2048"/>
                <a:gd name="T29" fmla="*/ 479 h 2048"/>
                <a:gd name="T30" fmla="*/ 14 w 2048"/>
                <a:gd name="T31" fmla="*/ 1496 h 2048"/>
                <a:gd name="T32" fmla="*/ 440 w 2048"/>
                <a:gd name="T33" fmla="*/ 2048 h 2048"/>
                <a:gd name="T34" fmla="*/ 880 w 2048"/>
                <a:gd name="T35" fmla="*/ 1328 h 2048"/>
                <a:gd name="T36" fmla="*/ 1168 w 2048"/>
                <a:gd name="T37" fmla="*/ 1608 h 2048"/>
                <a:gd name="T38" fmla="*/ 2048 w 2048"/>
                <a:gd name="T39" fmla="*/ 1608 h 2048"/>
                <a:gd name="T40" fmla="*/ 1448 w 2048"/>
                <a:gd name="T41" fmla="*/ 80 h 2048"/>
                <a:gd name="T42" fmla="*/ 1578 w 2048"/>
                <a:gd name="T43" fmla="*/ 253 h 2048"/>
                <a:gd name="T44" fmla="*/ 1328 w 2048"/>
                <a:gd name="T45" fmla="*/ 283 h 2048"/>
                <a:gd name="T46" fmla="*/ 1448 w 2048"/>
                <a:gd name="T47" fmla="*/ 80 h 2048"/>
                <a:gd name="T48" fmla="*/ 1064 w 2048"/>
                <a:gd name="T49" fmla="*/ 984 h 2048"/>
                <a:gd name="T50" fmla="*/ 1168 w 2048"/>
                <a:gd name="T51" fmla="*/ 640 h 2048"/>
                <a:gd name="T52" fmla="*/ 984 w 2048"/>
                <a:gd name="T53" fmla="*/ 640 h 2048"/>
                <a:gd name="T54" fmla="*/ 880 w 2048"/>
                <a:gd name="T55" fmla="*/ 984 h 2048"/>
                <a:gd name="T56" fmla="*/ 984 w 2048"/>
                <a:gd name="T57" fmla="*/ 640 h 2048"/>
                <a:gd name="T58" fmla="*/ 720 w 2048"/>
                <a:gd name="T59" fmla="*/ 200 h 2048"/>
                <a:gd name="T60" fmla="*/ 560 w 2048"/>
                <a:gd name="T61" fmla="*/ 240 h 2048"/>
                <a:gd name="T62" fmla="*/ 482 w 2048"/>
                <a:gd name="T63" fmla="*/ 181 h 2048"/>
                <a:gd name="T64" fmla="*/ 440 w 2048"/>
                <a:gd name="T65" fmla="*/ 1968 h 2048"/>
                <a:gd name="T66" fmla="*/ 92 w 2048"/>
                <a:gd name="T67" fmla="*/ 1515 h 2048"/>
                <a:gd name="T68" fmla="*/ 800 w 2048"/>
                <a:gd name="T69" fmla="*/ 1608 h 2048"/>
                <a:gd name="T70" fmla="*/ 440 w 2048"/>
                <a:gd name="T71" fmla="*/ 1168 h 2048"/>
                <a:gd name="T72" fmla="*/ 328 w 2048"/>
                <a:gd name="T73" fmla="*/ 498 h 2048"/>
                <a:gd name="T74" fmla="*/ 439 w 2048"/>
                <a:gd name="T75" fmla="*/ 353 h 2048"/>
                <a:gd name="T76" fmla="*/ 731 w 2048"/>
                <a:gd name="T77" fmla="*/ 392 h 2048"/>
                <a:gd name="T78" fmla="*/ 800 w 2048"/>
                <a:gd name="T79" fmla="*/ 1355 h 2048"/>
                <a:gd name="T80" fmla="*/ 880 w 2048"/>
                <a:gd name="T81" fmla="*/ 1248 h 2048"/>
                <a:gd name="T82" fmla="*/ 1168 w 2048"/>
                <a:gd name="T83" fmla="*/ 1064 h 2048"/>
                <a:gd name="T84" fmla="*/ 880 w 2048"/>
                <a:gd name="T85" fmla="*/ 1248 h 2048"/>
                <a:gd name="T86" fmla="*/ 1248 w 2048"/>
                <a:gd name="T87" fmla="*/ 1608 h 2048"/>
                <a:gd name="T88" fmla="*/ 1956 w 2048"/>
                <a:gd name="T89" fmla="*/ 1515 h 2048"/>
                <a:gd name="T90" fmla="*/ 1608 w 2048"/>
                <a:gd name="T91" fmla="*/ 1968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48" h="2048">
                  <a:moveTo>
                    <a:pt x="2034" y="1496"/>
                  </a:moveTo>
                  <a:cubicBezTo>
                    <a:pt x="1907" y="950"/>
                    <a:pt x="1907" y="950"/>
                    <a:pt x="1907" y="950"/>
                  </a:cubicBezTo>
                  <a:cubicBezTo>
                    <a:pt x="1902" y="928"/>
                    <a:pt x="1880" y="915"/>
                    <a:pt x="1859" y="920"/>
                  </a:cubicBezTo>
                  <a:cubicBezTo>
                    <a:pt x="1837" y="925"/>
                    <a:pt x="1824" y="946"/>
                    <a:pt x="1829" y="968"/>
                  </a:cubicBezTo>
                  <a:cubicBezTo>
                    <a:pt x="1901" y="1280"/>
                    <a:pt x="1901" y="1280"/>
                    <a:pt x="1901" y="1280"/>
                  </a:cubicBezTo>
                  <a:cubicBezTo>
                    <a:pt x="1823" y="1210"/>
                    <a:pt x="1719" y="1168"/>
                    <a:pt x="1608" y="1168"/>
                  </a:cubicBezTo>
                  <a:cubicBezTo>
                    <a:pt x="1459" y="1168"/>
                    <a:pt x="1328" y="1242"/>
                    <a:pt x="1248" y="1355"/>
                  </a:cubicBezTo>
                  <a:cubicBezTo>
                    <a:pt x="1248" y="560"/>
                    <a:pt x="1248" y="560"/>
                    <a:pt x="1248" y="560"/>
                  </a:cubicBezTo>
                  <a:cubicBezTo>
                    <a:pt x="1248" y="497"/>
                    <a:pt x="1272" y="437"/>
                    <a:pt x="1317" y="392"/>
                  </a:cubicBezTo>
                  <a:cubicBezTo>
                    <a:pt x="1362" y="346"/>
                    <a:pt x="1423" y="320"/>
                    <a:pt x="1488" y="320"/>
                  </a:cubicBezTo>
                  <a:cubicBezTo>
                    <a:pt x="1531" y="320"/>
                    <a:pt x="1572" y="331"/>
                    <a:pt x="1609" y="353"/>
                  </a:cubicBezTo>
                  <a:cubicBezTo>
                    <a:pt x="1663" y="384"/>
                    <a:pt x="1704" y="437"/>
                    <a:pt x="1720" y="498"/>
                  </a:cubicBezTo>
                  <a:cubicBezTo>
                    <a:pt x="1748" y="617"/>
                    <a:pt x="1748" y="617"/>
                    <a:pt x="1748" y="617"/>
                  </a:cubicBezTo>
                  <a:cubicBezTo>
                    <a:pt x="1753" y="638"/>
                    <a:pt x="1774" y="652"/>
                    <a:pt x="1796" y="647"/>
                  </a:cubicBezTo>
                  <a:cubicBezTo>
                    <a:pt x="1817" y="642"/>
                    <a:pt x="1830" y="620"/>
                    <a:pt x="1825" y="599"/>
                  </a:cubicBezTo>
                  <a:cubicBezTo>
                    <a:pt x="1825" y="599"/>
                    <a:pt x="1797" y="478"/>
                    <a:pt x="1797" y="478"/>
                  </a:cubicBezTo>
                  <a:cubicBezTo>
                    <a:pt x="1777" y="403"/>
                    <a:pt x="1730" y="337"/>
                    <a:pt x="1666" y="294"/>
                  </a:cubicBezTo>
                  <a:cubicBezTo>
                    <a:pt x="1645" y="168"/>
                    <a:pt x="1645" y="168"/>
                    <a:pt x="1645" y="168"/>
                  </a:cubicBezTo>
                  <a:cubicBezTo>
                    <a:pt x="1630" y="71"/>
                    <a:pt x="1547" y="0"/>
                    <a:pt x="1448" y="0"/>
                  </a:cubicBezTo>
                  <a:cubicBezTo>
                    <a:pt x="1338" y="0"/>
                    <a:pt x="1248" y="90"/>
                    <a:pt x="1248" y="200"/>
                  </a:cubicBezTo>
                  <a:cubicBezTo>
                    <a:pt x="1248" y="348"/>
                    <a:pt x="1248" y="348"/>
                    <a:pt x="1248" y="348"/>
                  </a:cubicBezTo>
                  <a:cubicBezTo>
                    <a:pt x="1196" y="407"/>
                    <a:pt x="1168" y="481"/>
                    <a:pt x="1168" y="560"/>
                  </a:cubicBezTo>
                  <a:cubicBezTo>
                    <a:pt x="880" y="560"/>
                    <a:pt x="880" y="560"/>
                    <a:pt x="880" y="560"/>
                  </a:cubicBezTo>
                  <a:cubicBezTo>
                    <a:pt x="880" y="481"/>
                    <a:pt x="852" y="407"/>
                    <a:pt x="800" y="348"/>
                  </a:cubicBezTo>
                  <a:cubicBezTo>
                    <a:pt x="800" y="200"/>
                    <a:pt x="800" y="200"/>
                    <a:pt x="800" y="200"/>
                  </a:cubicBezTo>
                  <a:cubicBezTo>
                    <a:pt x="800" y="90"/>
                    <a:pt x="710" y="0"/>
                    <a:pt x="600" y="0"/>
                  </a:cubicBezTo>
                  <a:cubicBezTo>
                    <a:pt x="501" y="0"/>
                    <a:pt x="418" y="71"/>
                    <a:pt x="403" y="168"/>
                  </a:cubicBezTo>
                  <a:cubicBezTo>
                    <a:pt x="382" y="294"/>
                    <a:pt x="382" y="294"/>
                    <a:pt x="382" y="294"/>
                  </a:cubicBezTo>
                  <a:cubicBezTo>
                    <a:pt x="318" y="337"/>
                    <a:pt x="271" y="403"/>
                    <a:pt x="251" y="478"/>
                  </a:cubicBezTo>
                  <a:cubicBezTo>
                    <a:pt x="251" y="478"/>
                    <a:pt x="250" y="479"/>
                    <a:pt x="250" y="479"/>
                  </a:cubicBezTo>
                  <a:cubicBezTo>
                    <a:pt x="14" y="1496"/>
                    <a:pt x="14" y="1496"/>
                    <a:pt x="14" y="1496"/>
                  </a:cubicBezTo>
                  <a:cubicBezTo>
                    <a:pt x="14" y="1496"/>
                    <a:pt x="14" y="1496"/>
                    <a:pt x="14" y="1496"/>
                  </a:cubicBezTo>
                  <a:cubicBezTo>
                    <a:pt x="5" y="1532"/>
                    <a:pt x="0" y="1570"/>
                    <a:pt x="0" y="1608"/>
                  </a:cubicBezTo>
                  <a:cubicBezTo>
                    <a:pt x="0" y="1851"/>
                    <a:pt x="197" y="2048"/>
                    <a:pt x="440" y="2048"/>
                  </a:cubicBezTo>
                  <a:cubicBezTo>
                    <a:pt x="683" y="2048"/>
                    <a:pt x="880" y="1851"/>
                    <a:pt x="880" y="1608"/>
                  </a:cubicBezTo>
                  <a:cubicBezTo>
                    <a:pt x="880" y="1328"/>
                    <a:pt x="880" y="1328"/>
                    <a:pt x="880" y="1328"/>
                  </a:cubicBezTo>
                  <a:cubicBezTo>
                    <a:pt x="1168" y="1328"/>
                    <a:pt x="1168" y="1328"/>
                    <a:pt x="1168" y="1328"/>
                  </a:cubicBezTo>
                  <a:cubicBezTo>
                    <a:pt x="1168" y="1608"/>
                    <a:pt x="1168" y="1608"/>
                    <a:pt x="1168" y="1608"/>
                  </a:cubicBezTo>
                  <a:cubicBezTo>
                    <a:pt x="1168" y="1851"/>
                    <a:pt x="1365" y="2048"/>
                    <a:pt x="1608" y="2048"/>
                  </a:cubicBezTo>
                  <a:cubicBezTo>
                    <a:pt x="1851" y="2048"/>
                    <a:pt x="2048" y="1851"/>
                    <a:pt x="2048" y="1608"/>
                  </a:cubicBezTo>
                  <a:cubicBezTo>
                    <a:pt x="2048" y="1570"/>
                    <a:pt x="2043" y="1532"/>
                    <a:pt x="2034" y="1496"/>
                  </a:cubicBezTo>
                  <a:close/>
                  <a:moveTo>
                    <a:pt x="1448" y="80"/>
                  </a:moveTo>
                  <a:cubicBezTo>
                    <a:pt x="1507" y="80"/>
                    <a:pt x="1557" y="122"/>
                    <a:pt x="1566" y="181"/>
                  </a:cubicBezTo>
                  <a:cubicBezTo>
                    <a:pt x="1578" y="253"/>
                    <a:pt x="1578" y="253"/>
                    <a:pt x="1578" y="253"/>
                  </a:cubicBezTo>
                  <a:cubicBezTo>
                    <a:pt x="1549" y="244"/>
                    <a:pt x="1519" y="240"/>
                    <a:pt x="1488" y="240"/>
                  </a:cubicBezTo>
                  <a:cubicBezTo>
                    <a:pt x="1431" y="240"/>
                    <a:pt x="1376" y="255"/>
                    <a:pt x="1328" y="283"/>
                  </a:cubicBezTo>
                  <a:cubicBezTo>
                    <a:pt x="1328" y="200"/>
                    <a:pt x="1328" y="200"/>
                    <a:pt x="1328" y="200"/>
                  </a:cubicBezTo>
                  <a:cubicBezTo>
                    <a:pt x="1328" y="134"/>
                    <a:pt x="1382" y="80"/>
                    <a:pt x="1448" y="80"/>
                  </a:cubicBezTo>
                  <a:close/>
                  <a:moveTo>
                    <a:pt x="1168" y="984"/>
                  </a:moveTo>
                  <a:cubicBezTo>
                    <a:pt x="1064" y="984"/>
                    <a:pt x="1064" y="984"/>
                    <a:pt x="1064" y="984"/>
                  </a:cubicBezTo>
                  <a:cubicBezTo>
                    <a:pt x="1064" y="640"/>
                    <a:pt x="1064" y="640"/>
                    <a:pt x="1064" y="640"/>
                  </a:cubicBezTo>
                  <a:cubicBezTo>
                    <a:pt x="1168" y="640"/>
                    <a:pt x="1168" y="640"/>
                    <a:pt x="1168" y="640"/>
                  </a:cubicBezTo>
                  <a:lnTo>
                    <a:pt x="1168" y="984"/>
                  </a:lnTo>
                  <a:close/>
                  <a:moveTo>
                    <a:pt x="984" y="640"/>
                  </a:moveTo>
                  <a:cubicBezTo>
                    <a:pt x="984" y="984"/>
                    <a:pt x="984" y="984"/>
                    <a:pt x="984" y="984"/>
                  </a:cubicBezTo>
                  <a:cubicBezTo>
                    <a:pt x="880" y="984"/>
                    <a:pt x="880" y="984"/>
                    <a:pt x="880" y="984"/>
                  </a:cubicBezTo>
                  <a:cubicBezTo>
                    <a:pt x="880" y="640"/>
                    <a:pt x="880" y="640"/>
                    <a:pt x="880" y="640"/>
                  </a:cubicBezTo>
                  <a:lnTo>
                    <a:pt x="984" y="640"/>
                  </a:lnTo>
                  <a:close/>
                  <a:moveTo>
                    <a:pt x="600" y="80"/>
                  </a:moveTo>
                  <a:cubicBezTo>
                    <a:pt x="666" y="80"/>
                    <a:pt x="720" y="134"/>
                    <a:pt x="720" y="200"/>
                  </a:cubicBezTo>
                  <a:cubicBezTo>
                    <a:pt x="720" y="283"/>
                    <a:pt x="720" y="283"/>
                    <a:pt x="720" y="283"/>
                  </a:cubicBezTo>
                  <a:cubicBezTo>
                    <a:pt x="672" y="255"/>
                    <a:pt x="617" y="240"/>
                    <a:pt x="560" y="240"/>
                  </a:cubicBezTo>
                  <a:cubicBezTo>
                    <a:pt x="529" y="240"/>
                    <a:pt x="499" y="244"/>
                    <a:pt x="470" y="253"/>
                  </a:cubicBezTo>
                  <a:cubicBezTo>
                    <a:pt x="482" y="181"/>
                    <a:pt x="482" y="181"/>
                    <a:pt x="482" y="181"/>
                  </a:cubicBezTo>
                  <a:cubicBezTo>
                    <a:pt x="491" y="122"/>
                    <a:pt x="541" y="80"/>
                    <a:pt x="600" y="80"/>
                  </a:cubicBezTo>
                  <a:close/>
                  <a:moveTo>
                    <a:pt x="440" y="1968"/>
                  </a:moveTo>
                  <a:cubicBezTo>
                    <a:pt x="241" y="1968"/>
                    <a:pt x="80" y="1807"/>
                    <a:pt x="80" y="1608"/>
                  </a:cubicBezTo>
                  <a:cubicBezTo>
                    <a:pt x="80" y="1577"/>
                    <a:pt x="84" y="1545"/>
                    <a:pt x="92" y="1515"/>
                  </a:cubicBezTo>
                  <a:cubicBezTo>
                    <a:pt x="134" y="1358"/>
                    <a:pt x="277" y="1248"/>
                    <a:pt x="440" y="1248"/>
                  </a:cubicBezTo>
                  <a:cubicBezTo>
                    <a:pt x="639" y="1248"/>
                    <a:pt x="800" y="1409"/>
                    <a:pt x="800" y="1608"/>
                  </a:cubicBezTo>
                  <a:cubicBezTo>
                    <a:pt x="800" y="1807"/>
                    <a:pt x="639" y="1968"/>
                    <a:pt x="440" y="1968"/>
                  </a:cubicBezTo>
                  <a:close/>
                  <a:moveTo>
                    <a:pt x="440" y="1168"/>
                  </a:moveTo>
                  <a:cubicBezTo>
                    <a:pt x="329" y="1168"/>
                    <a:pt x="225" y="1210"/>
                    <a:pt x="147" y="1280"/>
                  </a:cubicBezTo>
                  <a:cubicBezTo>
                    <a:pt x="328" y="498"/>
                    <a:pt x="328" y="498"/>
                    <a:pt x="328" y="498"/>
                  </a:cubicBezTo>
                  <a:cubicBezTo>
                    <a:pt x="344" y="437"/>
                    <a:pt x="385" y="384"/>
                    <a:pt x="439" y="353"/>
                  </a:cubicBezTo>
                  <a:cubicBezTo>
                    <a:pt x="439" y="353"/>
                    <a:pt x="439" y="353"/>
                    <a:pt x="439" y="353"/>
                  </a:cubicBezTo>
                  <a:cubicBezTo>
                    <a:pt x="476" y="331"/>
                    <a:pt x="518" y="320"/>
                    <a:pt x="560" y="320"/>
                  </a:cubicBezTo>
                  <a:cubicBezTo>
                    <a:pt x="625" y="320"/>
                    <a:pt x="686" y="346"/>
                    <a:pt x="731" y="392"/>
                  </a:cubicBezTo>
                  <a:cubicBezTo>
                    <a:pt x="776" y="437"/>
                    <a:pt x="800" y="497"/>
                    <a:pt x="800" y="560"/>
                  </a:cubicBezTo>
                  <a:cubicBezTo>
                    <a:pt x="800" y="1355"/>
                    <a:pt x="800" y="1355"/>
                    <a:pt x="800" y="1355"/>
                  </a:cubicBezTo>
                  <a:cubicBezTo>
                    <a:pt x="720" y="1242"/>
                    <a:pt x="589" y="1168"/>
                    <a:pt x="440" y="1168"/>
                  </a:cubicBezTo>
                  <a:close/>
                  <a:moveTo>
                    <a:pt x="880" y="1248"/>
                  </a:moveTo>
                  <a:cubicBezTo>
                    <a:pt x="880" y="1064"/>
                    <a:pt x="880" y="1064"/>
                    <a:pt x="880" y="1064"/>
                  </a:cubicBezTo>
                  <a:cubicBezTo>
                    <a:pt x="1168" y="1064"/>
                    <a:pt x="1168" y="1064"/>
                    <a:pt x="1168" y="1064"/>
                  </a:cubicBezTo>
                  <a:cubicBezTo>
                    <a:pt x="1168" y="1248"/>
                    <a:pt x="1168" y="1248"/>
                    <a:pt x="1168" y="1248"/>
                  </a:cubicBezTo>
                  <a:lnTo>
                    <a:pt x="880" y="1248"/>
                  </a:lnTo>
                  <a:close/>
                  <a:moveTo>
                    <a:pt x="1608" y="1968"/>
                  </a:moveTo>
                  <a:cubicBezTo>
                    <a:pt x="1409" y="1968"/>
                    <a:pt x="1248" y="1807"/>
                    <a:pt x="1248" y="1608"/>
                  </a:cubicBezTo>
                  <a:cubicBezTo>
                    <a:pt x="1248" y="1409"/>
                    <a:pt x="1409" y="1248"/>
                    <a:pt x="1608" y="1248"/>
                  </a:cubicBezTo>
                  <a:cubicBezTo>
                    <a:pt x="1771" y="1248"/>
                    <a:pt x="1914" y="1358"/>
                    <a:pt x="1956" y="1515"/>
                  </a:cubicBezTo>
                  <a:cubicBezTo>
                    <a:pt x="1964" y="1545"/>
                    <a:pt x="1968" y="1577"/>
                    <a:pt x="1968" y="1608"/>
                  </a:cubicBezTo>
                  <a:cubicBezTo>
                    <a:pt x="1968" y="1807"/>
                    <a:pt x="1807" y="1968"/>
                    <a:pt x="1608" y="19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6" name="Freeform 29">
              <a:extLst>
                <a:ext uri="{FF2B5EF4-FFF2-40B4-BE49-F238E27FC236}">
                  <a16:creationId xmlns:a16="http://schemas.microsoft.com/office/drawing/2014/main" id="{DF8B60C1-30C2-4220-9BA2-40DFA67E1E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011" y="3879355"/>
              <a:ext cx="120951" cy="120951"/>
            </a:xfrm>
            <a:custGeom>
              <a:avLst/>
              <a:gdLst>
                <a:gd name="T0" fmla="*/ 280 w 560"/>
                <a:gd name="T1" fmla="*/ 0 h 560"/>
                <a:gd name="T2" fmla="*/ 0 w 560"/>
                <a:gd name="T3" fmla="*/ 280 h 560"/>
                <a:gd name="T4" fmla="*/ 280 w 560"/>
                <a:gd name="T5" fmla="*/ 560 h 560"/>
                <a:gd name="T6" fmla="*/ 560 w 560"/>
                <a:gd name="T7" fmla="*/ 280 h 560"/>
                <a:gd name="T8" fmla="*/ 551 w 560"/>
                <a:gd name="T9" fmla="*/ 208 h 560"/>
                <a:gd name="T10" fmla="*/ 280 w 560"/>
                <a:gd name="T11" fmla="*/ 0 h 560"/>
                <a:gd name="T12" fmla="*/ 280 w 560"/>
                <a:gd name="T13" fmla="*/ 480 h 560"/>
                <a:gd name="T14" fmla="*/ 80 w 560"/>
                <a:gd name="T15" fmla="*/ 280 h 560"/>
                <a:gd name="T16" fmla="*/ 280 w 560"/>
                <a:gd name="T17" fmla="*/ 80 h 560"/>
                <a:gd name="T18" fmla="*/ 473 w 560"/>
                <a:gd name="T19" fmla="*/ 228 h 560"/>
                <a:gd name="T20" fmla="*/ 480 w 560"/>
                <a:gd name="T21" fmla="*/ 280 h 560"/>
                <a:gd name="T22" fmla="*/ 280 w 560"/>
                <a:gd name="T23" fmla="*/ 48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0" h="560">
                  <a:moveTo>
                    <a:pt x="280" y="0"/>
                  </a:moveTo>
                  <a:cubicBezTo>
                    <a:pt x="126" y="0"/>
                    <a:pt x="0" y="126"/>
                    <a:pt x="0" y="280"/>
                  </a:cubicBezTo>
                  <a:cubicBezTo>
                    <a:pt x="0" y="434"/>
                    <a:pt x="126" y="560"/>
                    <a:pt x="280" y="560"/>
                  </a:cubicBezTo>
                  <a:cubicBezTo>
                    <a:pt x="434" y="560"/>
                    <a:pt x="560" y="434"/>
                    <a:pt x="560" y="280"/>
                  </a:cubicBezTo>
                  <a:cubicBezTo>
                    <a:pt x="560" y="256"/>
                    <a:pt x="557" y="231"/>
                    <a:pt x="551" y="208"/>
                  </a:cubicBezTo>
                  <a:cubicBezTo>
                    <a:pt x="518" y="85"/>
                    <a:pt x="407" y="0"/>
                    <a:pt x="280" y="0"/>
                  </a:cubicBezTo>
                  <a:close/>
                  <a:moveTo>
                    <a:pt x="280" y="480"/>
                  </a:moveTo>
                  <a:cubicBezTo>
                    <a:pt x="170" y="480"/>
                    <a:pt x="80" y="390"/>
                    <a:pt x="80" y="280"/>
                  </a:cubicBezTo>
                  <a:cubicBezTo>
                    <a:pt x="80" y="170"/>
                    <a:pt x="170" y="80"/>
                    <a:pt x="280" y="80"/>
                  </a:cubicBezTo>
                  <a:cubicBezTo>
                    <a:pt x="371" y="80"/>
                    <a:pt x="450" y="141"/>
                    <a:pt x="473" y="228"/>
                  </a:cubicBezTo>
                  <a:cubicBezTo>
                    <a:pt x="478" y="245"/>
                    <a:pt x="480" y="262"/>
                    <a:pt x="480" y="280"/>
                  </a:cubicBezTo>
                  <a:cubicBezTo>
                    <a:pt x="480" y="390"/>
                    <a:pt x="390" y="480"/>
                    <a:pt x="280" y="4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7" name="Oval 30">
              <a:extLst>
                <a:ext uri="{FF2B5EF4-FFF2-40B4-BE49-F238E27FC236}">
                  <a16:creationId xmlns:a16="http://schemas.microsoft.com/office/drawing/2014/main" id="{9A6E0404-F0F7-469B-8E17-463620AB9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5200" y="3753495"/>
              <a:ext cx="17406" cy="17406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EB113FFC-0DCA-4B06-AEFD-F4185A650331}"/>
              </a:ext>
            </a:extLst>
          </p:cNvPr>
          <p:cNvGrpSpPr/>
          <p:nvPr/>
        </p:nvGrpSpPr>
        <p:grpSpPr>
          <a:xfrm>
            <a:off x="5392326" y="5392853"/>
            <a:ext cx="417498" cy="410604"/>
            <a:chOff x="3790951" y="6524625"/>
            <a:chExt cx="1538287" cy="151288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id="{13EB8BB2-3DB1-4558-B4F1-31235341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588" y="6673850"/>
              <a:ext cx="254000" cy="249238"/>
            </a:xfrm>
            <a:custGeom>
              <a:avLst/>
              <a:gdLst>
                <a:gd name="T0" fmla="*/ 388 w 408"/>
                <a:gd name="T1" fmla="*/ 316 h 401"/>
                <a:gd name="T2" fmla="*/ 90 w 408"/>
                <a:gd name="T3" fmla="*/ 19 h 401"/>
                <a:gd name="T4" fmla="*/ 20 w 408"/>
                <a:gd name="T5" fmla="*/ 19 h 401"/>
                <a:gd name="T6" fmla="*/ 20 w 408"/>
                <a:gd name="T7" fmla="*/ 89 h 401"/>
                <a:gd name="T8" fmla="*/ 318 w 408"/>
                <a:gd name="T9" fmla="*/ 387 h 401"/>
                <a:gd name="T10" fmla="*/ 353 w 408"/>
                <a:gd name="T11" fmla="*/ 401 h 401"/>
                <a:gd name="T12" fmla="*/ 388 w 408"/>
                <a:gd name="T13" fmla="*/ 386 h 401"/>
                <a:gd name="T14" fmla="*/ 388 w 408"/>
                <a:gd name="T15" fmla="*/ 31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8" h="401">
                  <a:moveTo>
                    <a:pt x="388" y="316"/>
                  </a:moveTo>
                  <a:cubicBezTo>
                    <a:pt x="90" y="19"/>
                    <a:pt x="90" y="19"/>
                    <a:pt x="90" y="19"/>
                  </a:cubicBezTo>
                  <a:cubicBezTo>
                    <a:pt x="71" y="0"/>
                    <a:pt x="39" y="0"/>
                    <a:pt x="20" y="19"/>
                  </a:cubicBezTo>
                  <a:cubicBezTo>
                    <a:pt x="0" y="38"/>
                    <a:pt x="0" y="70"/>
                    <a:pt x="20" y="89"/>
                  </a:cubicBezTo>
                  <a:cubicBezTo>
                    <a:pt x="318" y="387"/>
                    <a:pt x="318" y="387"/>
                    <a:pt x="318" y="387"/>
                  </a:cubicBezTo>
                  <a:cubicBezTo>
                    <a:pt x="328" y="396"/>
                    <a:pt x="340" y="401"/>
                    <a:pt x="353" y="401"/>
                  </a:cubicBezTo>
                  <a:cubicBezTo>
                    <a:pt x="366" y="401"/>
                    <a:pt x="379" y="396"/>
                    <a:pt x="388" y="386"/>
                  </a:cubicBezTo>
                  <a:cubicBezTo>
                    <a:pt x="408" y="367"/>
                    <a:pt x="408" y="336"/>
                    <a:pt x="388" y="3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" name="Freeform 44">
              <a:extLst>
                <a:ext uri="{FF2B5EF4-FFF2-40B4-BE49-F238E27FC236}">
                  <a16:creationId xmlns:a16="http://schemas.microsoft.com/office/drawing/2014/main" id="{02E619C1-FA66-44BF-AFC2-3B89D8C69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938" y="6985000"/>
              <a:ext cx="309563" cy="61913"/>
            </a:xfrm>
            <a:custGeom>
              <a:avLst/>
              <a:gdLst>
                <a:gd name="T0" fmla="*/ 446 w 496"/>
                <a:gd name="T1" fmla="*/ 0 h 99"/>
                <a:gd name="T2" fmla="*/ 49 w 496"/>
                <a:gd name="T3" fmla="*/ 0 h 99"/>
                <a:gd name="T4" fmla="*/ 0 w 496"/>
                <a:gd name="T5" fmla="*/ 50 h 99"/>
                <a:gd name="T6" fmla="*/ 49 w 496"/>
                <a:gd name="T7" fmla="*/ 99 h 99"/>
                <a:gd name="T8" fmla="*/ 446 w 496"/>
                <a:gd name="T9" fmla="*/ 99 h 99"/>
                <a:gd name="T10" fmla="*/ 496 w 496"/>
                <a:gd name="T11" fmla="*/ 50 h 99"/>
                <a:gd name="T12" fmla="*/ 446 w 496"/>
                <a:gd name="T1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99">
                  <a:moveTo>
                    <a:pt x="446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2"/>
                    <a:pt x="0" y="50"/>
                  </a:cubicBezTo>
                  <a:cubicBezTo>
                    <a:pt x="0" y="77"/>
                    <a:pt x="22" y="99"/>
                    <a:pt x="49" y="99"/>
                  </a:cubicBezTo>
                  <a:cubicBezTo>
                    <a:pt x="446" y="99"/>
                    <a:pt x="446" y="99"/>
                    <a:pt x="446" y="99"/>
                  </a:cubicBezTo>
                  <a:cubicBezTo>
                    <a:pt x="473" y="99"/>
                    <a:pt x="496" y="77"/>
                    <a:pt x="496" y="50"/>
                  </a:cubicBezTo>
                  <a:cubicBezTo>
                    <a:pt x="496" y="22"/>
                    <a:pt x="473" y="0"/>
                    <a:pt x="4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5ED8F276-5987-4009-8D37-487F3B8D5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326" y="6553200"/>
              <a:ext cx="61913" cy="309563"/>
            </a:xfrm>
            <a:custGeom>
              <a:avLst/>
              <a:gdLst>
                <a:gd name="T0" fmla="*/ 49 w 99"/>
                <a:gd name="T1" fmla="*/ 0 h 496"/>
                <a:gd name="T2" fmla="*/ 0 w 99"/>
                <a:gd name="T3" fmla="*/ 50 h 496"/>
                <a:gd name="T4" fmla="*/ 0 w 99"/>
                <a:gd name="T5" fmla="*/ 446 h 496"/>
                <a:gd name="T6" fmla="*/ 49 w 99"/>
                <a:gd name="T7" fmla="*/ 496 h 496"/>
                <a:gd name="T8" fmla="*/ 99 w 99"/>
                <a:gd name="T9" fmla="*/ 446 h 496"/>
                <a:gd name="T10" fmla="*/ 99 w 99"/>
                <a:gd name="T11" fmla="*/ 50 h 496"/>
                <a:gd name="T12" fmla="*/ 49 w 99"/>
                <a:gd name="T13" fmla="*/ 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96">
                  <a:moveTo>
                    <a:pt x="49" y="0"/>
                  </a:moveTo>
                  <a:cubicBezTo>
                    <a:pt x="22" y="0"/>
                    <a:pt x="0" y="22"/>
                    <a:pt x="0" y="50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0" y="474"/>
                    <a:pt x="22" y="496"/>
                    <a:pt x="49" y="496"/>
                  </a:cubicBezTo>
                  <a:cubicBezTo>
                    <a:pt x="77" y="496"/>
                    <a:pt x="99" y="474"/>
                    <a:pt x="99" y="446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9" y="22"/>
                    <a:pt x="77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39E05F3E-B230-4655-9DB8-4DFA88B1A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601" y="7600950"/>
              <a:ext cx="254000" cy="250825"/>
            </a:xfrm>
            <a:custGeom>
              <a:avLst/>
              <a:gdLst>
                <a:gd name="T0" fmla="*/ 388 w 407"/>
                <a:gd name="T1" fmla="*/ 317 h 401"/>
                <a:gd name="T2" fmla="*/ 89 w 407"/>
                <a:gd name="T3" fmla="*/ 19 h 401"/>
                <a:gd name="T4" fmla="*/ 19 w 407"/>
                <a:gd name="T5" fmla="*/ 19 h 401"/>
                <a:gd name="T6" fmla="*/ 19 w 407"/>
                <a:gd name="T7" fmla="*/ 89 h 401"/>
                <a:gd name="T8" fmla="*/ 318 w 407"/>
                <a:gd name="T9" fmla="*/ 387 h 401"/>
                <a:gd name="T10" fmla="*/ 353 w 407"/>
                <a:gd name="T11" fmla="*/ 401 h 401"/>
                <a:gd name="T12" fmla="*/ 388 w 407"/>
                <a:gd name="T13" fmla="*/ 387 h 401"/>
                <a:gd name="T14" fmla="*/ 388 w 407"/>
                <a:gd name="T15" fmla="*/ 317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7" h="401">
                  <a:moveTo>
                    <a:pt x="388" y="317"/>
                  </a:moveTo>
                  <a:cubicBezTo>
                    <a:pt x="89" y="19"/>
                    <a:pt x="89" y="19"/>
                    <a:pt x="89" y="19"/>
                  </a:cubicBezTo>
                  <a:cubicBezTo>
                    <a:pt x="70" y="0"/>
                    <a:pt x="38" y="0"/>
                    <a:pt x="19" y="19"/>
                  </a:cubicBezTo>
                  <a:cubicBezTo>
                    <a:pt x="0" y="39"/>
                    <a:pt x="0" y="70"/>
                    <a:pt x="19" y="89"/>
                  </a:cubicBezTo>
                  <a:cubicBezTo>
                    <a:pt x="318" y="387"/>
                    <a:pt x="318" y="387"/>
                    <a:pt x="318" y="387"/>
                  </a:cubicBezTo>
                  <a:cubicBezTo>
                    <a:pt x="327" y="397"/>
                    <a:pt x="340" y="401"/>
                    <a:pt x="353" y="401"/>
                  </a:cubicBezTo>
                  <a:cubicBezTo>
                    <a:pt x="365" y="401"/>
                    <a:pt x="378" y="397"/>
                    <a:pt x="388" y="387"/>
                  </a:cubicBezTo>
                  <a:cubicBezTo>
                    <a:pt x="407" y="367"/>
                    <a:pt x="407" y="336"/>
                    <a:pt x="388" y="3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" name="Freeform 47">
              <a:extLst>
                <a:ext uri="{FF2B5EF4-FFF2-40B4-BE49-F238E27FC236}">
                  <a16:creationId xmlns:a16="http://schemas.microsoft.com/office/drawing/2014/main" id="{746EE74F-0C6E-4DB0-AEA0-85978B71F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276" y="7480300"/>
              <a:ext cx="309563" cy="61913"/>
            </a:xfrm>
            <a:custGeom>
              <a:avLst/>
              <a:gdLst>
                <a:gd name="T0" fmla="*/ 446 w 496"/>
                <a:gd name="T1" fmla="*/ 0 h 100"/>
                <a:gd name="T2" fmla="*/ 49 w 496"/>
                <a:gd name="T3" fmla="*/ 0 h 100"/>
                <a:gd name="T4" fmla="*/ 0 w 496"/>
                <a:gd name="T5" fmla="*/ 50 h 100"/>
                <a:gd name="T6" fmla="*/ 49 w 496"/>
                <a:gd name="T7" fmla="*/ 100 h 100"/>
                <a:gd name="T8" fmla="*/ 446 w 496"/>
                <a:gd name="T9" fmla="*/ 100 h 100"/>
                <a:gd name="T10" fmla="*/ 496 w 496"/>
                <a:gd name="T11" fmla="*/ 50 h 100"/>
                <a:gd name="T12" fmla="*/ 446 w 496"/>
                <a:gd name="T1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00">
                  <a:moveTo>
                    <a:pt x="446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3"/>
                    <a:pt x="0" y="50"/>
                  </a:cubicBezTo>
                  <a:cubicBezTo>
                    <a:pt x="0" y="77"/>
                    <a:pt x="22" y="100"/>
                    <a:pt x="49" y="100"/>
                  </a:cubicBezTo>
                  <a:cubicBezTo>
                    <a:pt x="446" y="100"/>
                    <a:pt x="446" y="100"/>
                    <a:pt x="446" y="100"/>
                  </a:cubicBezTo>
                  <a:cubicBezTo>
                    <a:pt x="473" y="100"/>
                    <a:pt x="496" y="77"/>
                    <a:pt x="496" y="50"/>
                  </a:cubicBezTo>
                  <a:cubicBezTo>
                    <a:pt x="496" y="23"/>
                    <a:pt x="473" y="0"/>
                    <a:pt x="4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Freeform 48">
              <a:extLst>
                <a:ext uri="{FF2B5EF4-FFF2-40B4-BE49-F238E27FC236}">
                  <a16:creationId xmlns:a16="http://schemas.microsoft.com/office/drawing/2014/main" id="{849D57C4-BF1C-4061-B097-BCF165610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7666038"/>
              <a:ext cx="61913" cy="309563"/>
            </a:xfrm>
            <a:custGeom>
              <a:avLst/>
              <a:gdLst>
                <a:gd name="T0" fmla="*/ 50 w 99"/>
                <a:gd name="T1" fmla="*/ 0 h 496"/>
                <a:gd name="T2" fmla="*/ 0 w 99"/>
                <a:gd name="T3" fmla="*/ 50 h 496"/>
                <a:gd name="T4" fmla="*/ 0 w 99"/>
                <a:gd name="T5" fmla="*/ 446 h 496"/>
                <a:gd name="T6" fmla="*/ 50 w 99"/>
                <a:gd name="T7" fmla="*/ 496 h 496"/>
                <a:gd name="T8" fmla="*/ 99 w 99"/>
                <a:gd name="T9" fmla="*/ 446 h 496"/>
                <a:gd name="T10" fmla="*/ 99 w 99"/>
                <a:gd name="T11" fmla="*/ 50 h 496"/>
                <a:gd name="T12" fmla="*/ 50 w 99"/>
                <a:gd name="T13" fmla="*/ 0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96">
                  <a:moveTo>
                    <a:pt x="50" y="0"/>
                  </a:moveTo>
                  <a:cubicBezTo>
                    <a:pt x="23" y="0"/>
                    <a:pt x="0" y="22"/>
                    <a:pt x="0" y="50"/>
                  </a:cubicBezTo>
                  <a:cubicBezTo>
                    <a:pt x="0" y="446"/>
                    <a:pt x="0" y="446"/>
                    <a:pt x="0" y="446"/>
                  </a:cubicBezTo>
                  <a:cubicBezTo>
                    <a:pt x="0" y="474"/>
                    <a:pt x="23" y="496"/>
                    <a:pt x="50" y="496"/>
                  </a:cubicBezTo>
                  <a:cubicBezTo>
                    <a:pt x="77" y="496"/>
                    <a:pt x="99" y="474"/>
                    <a:pt x="99" y="446"/>
                  </a:cubicBezTo>
                  <a:cubicBezTo>
                    <a:pt x="99" y="50"/>
                    <a:pt x="99" y="50"/>
                    <a:pt x="99" y="50"/>
                  </a:cubicBezTo>
                  <a:cubicBezTo>
                    <a:pt x="99" y="22"/>
                    <a:pt x="77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id="{3B65BAEA-433A-41E8-9906-F0764C5EF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188" y="6524625"/>
              <a:ext cx="908050" cy="977900"/>
            </a:xfrm>
            <a:custGeom>
              <a:avLst/>
              <a:gdLst>
                <a:gd name="T0" fmla="*/ 1281 w 1455"/>
                <a:gd name="T1" fmla="*/ 174 h 1567"/>
                <a:gd name="T2" fmla="*/ 650 w 1455"/>
                <a:gd name="T3" fmla="*/ 174 h 1567"/>
                <a:gd name="T4" fmla="*/ 218 w 1455"/>
                <a:gd name="T5" fmla="*/ 607 h 1567"/>
                <a:gd name="T6" fmla="*/ 218 w 1455"/>
                <a:gd name="T7" fmla="*/ 677 h 1567"/>
                <a:gd name="T8" fmla="*/ 288 w 1455"/>
                <a:gd name="T9" fmla="*/ 677 h 1567"/>
                <a:gd name="T10" fmla="*/ 720 w 1455"/>
                <a:gd name="T11" fmla="*/ 244 h 1567"/>
                <a:gd name="T12" fmla="*/ 1211 w 1455"/>
                <a:gd name="T13" fmla="*/ 244 h 1567"/>
                <a:gd name="T14" fmla="*/ 1211 w 1455"/>
                <a:gd name="T15" fmla="*/ 735 h 1567"/>
                <a:gd name="T16" fmla="*/ 580 w 1455"/>
                <a:gd name="T17" fmla="*/ 1366 h 1567"/>
                <a:gd name="T18" fmla="*/ 89 w 1455"/>
                <a:gd name="T19" fmla="*/ 1366 h 1567"/>
                <a:gd name="T20" fmla="*/ 19 w 1455"/>
                <a:gd name="T21" fmla="*/ 1366 h 1567"/>
                <a:gd name="T22" fmla="*/ 19 w 1455"/>
                <a:gd name="T23" fmla="*/ 1436 h 1567"/>
                <a:gd name="T24" fmla="*/ 335 w 1455"/>
                <a:gd name="T25" fmla="*/ 1567 h 1567"/>
                <a:gd name="T26" fmla="*/ 650 w 1455"/>
                <a:gd name="T27" fmla="*/ 1436 h 1567"/>
                <a:gd name="T28" fmla="*/ 1281 w 1455"/>
                <a:gd name="T29" fmla="*/ 805 h 1567"/>
                <a:gd name="T30" fmla="*/ 1281 w 1455"/>
                <a:gd name="T31" fmla="*/ 174 h 1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55" h="1567">
                  <a:moveTo>
                    <a:pt x="1281" y="174"/>
                  </a:moveTo>
                  <a:cubicBezTo>
                    <a:pt x="1107" y="0"/>
                    <a:pt x="824" y="0"/>
                    <a:pt x="650" y="174"/>
                  </a:cubicBezTo>
                  <a:cubicBezTo>
                    <a:pt x="218" y="607"/>
                    <a:pt x="218" y="607"/>
                    <a:pt x="218" y="607"/>
                  </a:cubicBezTo>
                  <a:cubicBezTo>
                    <a:pt x="198" y="626"/>
                    <a:pt x="198" y="658"/>
                    <a:pt x="218" y="677"/>
                  </a:cubicBezTo>
                  <a:cubicBezTo>
                    <a:pt x="237" y="696"/>
                    <a:pt x="268" y="696"/>
                    <a:pt x="288" y="677"/>
                  </a:cubicBezTo>
                  <a:cubicBezTo>
                    <a:pt x="720" y="244"/>
                    <a:pt x="720" y="244"/>
                    <a:pt x="720" y="244"/>
                  </a:cubicBezTo>
                  <a:cubicBezTo>
                    <a:pt x="856" y="109"/>
                    <a:pt x="1076" y="109"/>
                    <a:pt x="1211" y="244"/>
                  </a:cubicBezTo>
                  <a:cubicBezTo>
                    <a:pt x="1346" y="380"/>
                    <a:pt x="1346" y="600"/>
                    <a:pt x="1211" y="735"/>
                  </a:cubicBezTo>
                  <a:cubicBezTo>
                    <a:pt x="580" y="1366"/>
                    <a:pt x="580" y="1366"/>
                    <a:pt x="580" y="1366"/>
                  </a:cubicBezTo>
                  <a:cubicBezTo>
                    <a:pt x="445" y="1502"/>
                    <a:pt x="225" y="1502"/>
                    <a:pt x="89" y="1366"/>
                  </a:cubicBezTo>
                  <a:cubicBezTo>
                    <a:pt x="70" y="1347"/>
                    <a:pt x="39" y="1347"/>
                    <a:pt x="19" y="1366"/>
                  </a:cubicBezTo>
                  <a:cubicBezTo>
                    <a:pt x="0" y="1386"/>
                    <a:pt x="0" y="1417"/>
                    <a:pt x="19" y="1436"/>
                  </a:cubicBezTo>
                  <a:cubicBezTo>
                    <a:pt x="106" y="1523"/>
                    <a:pt x="221" y="1567"/>
                    <a:pt x="335" y="1567"/>
                  </a:cubicBezTo>
                  <a:cubicBezTo>
                    <a:pt x="449" y="1567"/>
                    <a:pt x="563" y="1523"/>
                    <a:pt x="650" y="1436"/>
                  </a:cubicBezTo>
                  <a:cubicBezTo>
                    <a:pt x="1281" y="805"/>
                    <a:pt x="1281" y="805"/>
                    <a:pt x="1281" y="805"/>
                  </a:cubicBezTo>
                  <a:cubicBezTo>
                    <a:pt x="1455" y="631"/>
                    <a:pt x="1455" y="348"/>
                    <a:pt x="1281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" name="Freeform 50">
              <a:extLst>
                <a:ext uri="{FF2B5EF4-FFF2-40B4-BE49-F238E27FC236}">
                  <a16:creationId xmlns:a16="http://schemas.microsoft.com/office/drawing/2014/main" id="{8901EE3B-1409-443B-BF40-B55329DC8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951" y="7061200"/>
              <a:ext cx="906463" cy="976313"/>
            </a:xfrm>
            <a:custGeom>
              <a:avLst/>
              <a:gdLst>
                <a:gd name="T0" fmla="*/ 1436 w 1455"/>
                <a:gd name="T1" fmla="*/ 174 h 1566"/>
                <a:gd name="T2" fmla="*/ 805 w 1455"/>
                <a:gd name="T3" fmla="*/ 174 h 1566"/>
                <a:gd name="T4" fmla="*/ 174 w 1455"/>
                <a:gd name="T5" fmla="*/ 805 h 1566"/>
                <a:gd name="T6" fmla="*/ 174 w 1455"/>
                <a:gd name="T7" fmla="*/ 1436 h 1566"/>
                <a:gd name="T8" fmla="*/ 489 w 1455"/>
                <a:gd name="T9" fmla="*/ 1566 h 1566"/>
                <a:gd name="T10" fmla="*/ 805 w 1455"/>
                <a:gd name="T11" fmla="*/ 1436 h 1566"/>
                <a:gd name="T12" fmla="*/ 1238 w 1455"/>
                <a:gd name="T13" fmla="*/ 1003 h 1566"/>
                <a:gd name="T14" fmla="*/ 1238 w 1455"/>
                <a:gd name="T15" fmla="*/ 933 h 1566"/>
                <a:gd name="T16" fmla="*/ 1168 w 1455"/>
                <a:gd name="T17" fmla="*/ 933 h 1566"/>
                <a:gd name="T18" fmla="*/ 735 w 1455"/>
                <a:gd name="T19" fmla="*/ 1366 h 1566"/>
                <a:gd name="T20" fmla="*/ 244 w 1455"/>
                <a:gd name="T21" fmla="*/ 1366 h 1566"/>
                <a:gd name="T22" fmla="*/ 244 w 1455"/>
                <a:gd name="T23" fmla="*/ 875 h 1566"/>
                <a:gd name="T24" fmla="*/ 875 w 1455"/>
                <a:gd name="T25" fmla="*/ 244 h 1566"/>
                <a:gd name="T26" fmla="*/ 1366 w 1455"/>
                <a:gd name="T27" fmla="*/ 244 h 1566"/>
                <a:gd name="T28" fmla="*/ 1436 w 1455"/>
                <a:gd name="T29" fmla="*/ 244 h 1566"/>
                <a:gd name="T30" fmla="*/ 1436 w 1455"/>
                <a:gd name="T31" fmla="*/ 174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55" h="1566">
                  <a:moveTo>
                    <a:pt x="1436" y="174"/>
                  </a:moveTo>
                  <a:cubicBezTo>
                    <a:pt x="1262" y="0"/>
                    <a:pt x="979" y="0"/>
                    <a:pt x="805" y="174"/>
                  </a:cubicBezTo>
                  <a:cubicBezTo>
                    <a:pt x="174" y="805"/>
                    <a:pt x="174" y="805"/>
                    <a:pt x="174" y="805"/>
                  </a:cubicBezTo>
                  <a:cubicBezTo>
                    <a:pt x="0" y="979"/>
                    <a:pt x="0" y="1262"/>
                    <a:pt x="174" y="1436"/>
                  </a:cubicBezTo>
                  <a:cubicBezTo>
                    <a:pt x="261" y="1523"/>
                    <a:pt x="375" y="1566"/>
                    <a:pt x="489" y="1566"/>
                  </a:cubicBezTo>
                  <a:cubicBezTo>
                    <a:pt x="604" y="1566"/>
                    <a:pt x="718" y="1523"/>
                    <a:pt x="805" y="1436"/>
                  </a:cubicBezTo>
                  <a:cubicBezTo>
                    <a:pt x="1238" y="1003"/>
                    <a:pt x="1238" y="1003"/>
                    <a:pt x="1238" y="1003"/>
                  </a:cubicBezTo>
                  <a:cubicBezTo>
                    <a:pt x="1257" y="984"/>
                    <a:pt x="1257" y="952"/>
                    <a:pt x="1238" y="933"/>
                  </a:cubicBezTo>
                  <a:cubicBezTo>
                    <a:pt x="1218" y="914"/>
                    <a:pt x="1187" y="914"/>
                    <a:pt x="1168" y="933"/>
                  </a:cubicBezTo>
                  <a:cubicBezTo>
                    <a:pt x="735" y="1366"/>
                    <a:pt x="735" y="1366"/>
                    <a:pt x="735" y="1366"/>
                  </a:cubicBezTo>
                  <a:cubicBezTo>
                    <a:pt x="600" y="1501"/>
                    <a:pt x="380" y="1501"/>
                    <a:pt x="244" y="1366"/>
                  </a:cubicBezTo>
                  <a:cubicBezTo>
                    <a:pt x="109" y="1230"/>
                    <a:pt x="109" y="1010"/>
                    <a:pt x="244" y="875"/>
                  </a:cubicBezTo>
                  <a:cubicBezTo>
                    <a:pt x="875" y="244"/>
                    <a:pt x="875" y="244"/>
                    <a:pt x="875" y="244"/>
                  </a:cubicBezTo>
                  <a:cubicBezTo>
                    <a:pt x="1010" y="109"/>
                    <a:pt x="1230" y="108"/>
                    <a:pt x="1366" y="244"/>
                  </a:cubicBezTo>
                  <a:cubicBezTo>
                    <a:pt x="1385" y="263"/>
                    <a:pt x="1417" y="263"/>
                    <a:pt x="1436" y="244"/>
                  </a:cubicBezTo>
                  <a:cubicBezTo>
                    <a:pt x="1455" y="224"/>
                    <a:pt x="1455" y="193"/>
                    <a:pt x="1436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4203F42-4EDD-4403-A93E-B3D30493F83E}"/>
              </a:ext>
            </a:extLst>
          </p:cNvPr>
          <p:cNvGrpSpPr/>
          <p:nvPr/>
        </p:nvGrpSpPr>
        <p:grpSpPr>
          <a:xfrm>
            <a:off x="8800665" y="5373570"/>
            <a:ext cx="376826" cy="449170"/>
            <a:chOff x="7627938" y="6559551"/>
            <a:chExt cx="1347788" cy="160654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8" name="Line 34">
              <a:extLst>
                <a:ext uri="{FF2B5EF4-FFF2-40B4-BE49-F238E27FC236}">
                  <a16:creationId xmlns:a16="http://schemas.microsoft.com/office/drawing/2014/main" id="{558B19B6-4714-422F-9865-A523F8AE5A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75651" y="6762750"/>
              <a:ext cx="0" cy="0"/>
            </a:xfrm>
            <a:prstGeom prst="lin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9" name="Line 35">
              <a:extLst>
                <a:ext uri="{FF2B5EF4-FFF2-40B4-BE49-F238E27FC236}">
                  <a16:creationId xmlns:a16="http://schemas.microsoft.com/office/drawing/2014/main" id="{3D9071B2-6EE9-4D29-97A6-988446B3BF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75651" y="6762750"/>
              <a:ext cx="0" cy="0"/>
            </a:xfrm>
            <a:prstGeom prst="lin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0" name="Line 36">
              <a:extLst>
                <a:ext uri="{FF2B5EF4-FFF2-40B4-BE49-F238E27FC236}">
                  <a16:creationId xmlns:a16="http://schemas.microsoft.com/office/drawing/2014/main" id="{1161CF68-C455-4AAE-9F68-C392B0C3B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18513" y="6718300"/>
              <a:ext cx="0" cy="0"/>
            </a:xfrm>
            <a:prstGeom prst="lin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1" name="Line 37">
              <a:extLst>
                <a:ext uri="{FF2B5EF4-FFF2-40B4-BE49-F238E27FC236}">
                  <a16:creationId xmlns:a16="http://schemas.microsoft.com/office/drawing/2014/main" id="{9CAECDE7-A454-432B-BC3C-F00F607B67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18513" y="6718300"/>
              <a:ext cx="0" cy="0"/>
            </a:xfrm>
            <a:prstGeom prst="lin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20EA8EB3-2771-40D4-9F7B-77CD17D30C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7938" y="6559551"/>
              <a:ext cx="1347788" cy="1606549"/>
            </a:xfrm>
            <a:custGeom>
              <a:avLst/>
              <a:gdLst>
                <a:gd name="T0" fmla="*/ 1515 w 1720"/>
                <a:gd name="T1" fmla="*/ 153 h 2051"/>
                <a:gd name="T2" fmla="*/ 1471 w 1720"/>
                <a:gd name="T3" fmla="*/ 5 h 2051"/>
                <a:gd name="T4" fmla="*/ 1351 w 1720"/>
                <a:gd name="T5" fmla="*/ 97 h 2051"/>
                <a:gd name="T6" fmla="*/ 1138 w 1720"/>
                <a:gd name="T7" fmla="*/ 35 h 2051"/>
                <a:gd name="T8" fmla="*/ 1226 w 1720"/>
                <a:gd name="T9" fmla="*/ 225 h 2051"/>
                <a:gd name="T10" fmla="*/ 796 w 1720"/>
                <a:gd name="T11" fmla="*/ 162 h 2051"/>
                <a:gd name="T12" fmla="*/ 664 w 1720"/>
                <a:gd name="T13" fmla="*/ 451 h 2051"/>
                <a:gd name="T14" fmla="*/ 501 w 1720"/>
                <a:gd name="T15" fmla="*/ 592 h 2051"/>
                <a:gd name="T16" fmla="*/ 0 w 1720"/>
                <a:gd name="T17" fmla="*/ 1347 h 2051"/>
                <a:gd name="T18" fmla="*/ 1408 w 1720"/>
                <a:gd name="T19" fmla="*/ 1347 h 2051"/>
                <a:gd name="T20" fmla="*/ 1263 w 1720"/>
                <a:gd name="T21" fmla="*/ 986 h 2051"/>
                <a:gd name="T22" fmla="*/ 1328 w 1720"/>
                <a:gd name="T23" fmla="*/ 1347 h 2051"/>
                <a:gd name="T24" fmla="*/ 80 w 1720"/>
                <a:gd name="T25" fmla="*/ 1347 h 2051"/>
                <a:gd name="T26" fmla="*/ 1011 w 1720"/>
                <a:gd name="T27" fmla="*/ 804 h 2051"/>
                <a:gd name="T28" fmla="*/ 1050 w 1720"/>
                <a:gd name="T29" fmla="*/ 734 h 2051"/>
                <a:gd name="T30" fmla="*/ 910 w 1720"/>
                <a:gd name="T31" fmla="*/ 592 h 2051"/>
                <a:gd name="T32" fmla="*/ 744 w 1720"/>
                <a:gd name="T33" fmla="*/ 451 h 2051"/>
                <a:gd name="T34" fmla="*/ 827 w 1720"/>
                <a:gd name="T35" fmla="*/ 236 h 2051"/>
                <a:gd name="T36" fmla="*/ 1126 w 1720"/>
                <a:gd name="T37" fmla="*/ 334 h 2051"/>
                <a:gd name="T38" fmla="*/ 1129 w 1720"/>
                <a:gd name="T39" fmla="*/ 376 h 2051"/>
                <a:gd name="T40" fmla="*/ 1170 w 1720"/>
                <a:gd name="T41" fmla="*/ 440 h 2051"/>
                <a:gd name="T42" fmla="*/ 1471 w 1720"/>
                <a:gd name="T43" fmla="*/ 586 h 2051"/>
                <a:gd name="T44" fmla="*/ 1517 w 1720"/>
                <a:gd name="T45" fmla="*/ 601 h 2051"/>
                <a:gd name="T46" fmla="*/ 1522 w 1720"/>
                <a:gd name="T47" fmla="*/ 337 h 2051"/>
                <a:gd name="T48" fmla="*/ 1720 w 1720"/>
                <a:gd name="T49" fmla="*/ 246 h 2051"/>
                <a:gd name="T50" fmla="*/ 768 w 1720"/>
                <a:gd name="T51" fmla="*/ 531 h 2051"/>
                <a:gd name="T52" fmla="*/ 830 w 1720"/>
                <a:gd name="T53" fmla="*/ 654 h 2051"/>
                <a:gd name="T54" fmla="*/ 581 w 1720"/>
                <a:gd name="T55" fmla="*/ 654 h 2051"/>
                <a:gd name="T56" fmla="*/ 642 w 1720"/>
                <a:gd name="T57" fmla="*/ 531 h 2051"/>
                <a:gd name="T58" fmla="*/ 1468 w 1720"/>
                <a:gd name="T59" fmla="*/ 271 h 2051"/>
                <a:gd name="T60" fmla="*/ 1449 w 1720"/>
                <a:gd name="T61" fmla="*/ 408 h 2051"/>
                <a:gd name="T62" fmla="*/ 1360 w 1720"/>
                <a:gd name="T63" fmla="*/ 307 h 2051"/>
                <a:gd name="T64" fmla="*/ 1269 w 1720"/>
                <a:gd name="T65" fmla="*/ 330 h 2051"/>
                <a:gd name="T66" fmla="*/ 1320 w 1720"/>
                <a:gd name="T67" fmla="*/ 224 h 2051"/>
                <a:gd name="T68" fmla="*/ 1344 w 1720"/>
                <a:gd name="T69" fmla="*/ 181 h 2051"/>
                <a:gd name="T70" fmla="*/ 1431 w 1720"/>
                <a:gd name="T71" fmla="*/ 129 h 2051"/>
                <a:gd name="T72" fmla="*/ 1468 w 1720"/>
                <a:gd name="T73" fmla="*/ 221 h 2051"/>
                <a:gd name="T74" fmla="*/ 1468 w 1720"/>
                <a:gd name="T75" fmla="*/ 271 h 2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0" h="2051">
                  <a:moveTo>
                    <a:pt x="1692" y="208"/>
                  </a:moveTo>
                  <a:cubicBezTo>
                    <a:pt x="1515" y="153"/>
                    <a:pt x="1515" y="153"/>
                    <a:pt x="1515" y="153"/>
                  </a:cubicBezTo>
                  <a:cubicBezTo>
                    <a:pt x="1499" y="37"/>
                    <a:pt x="1499" y="37"/>
                    <a:pt x="1499" y="37"/>
                  </a:cubicBezTo>
                  <a:cubicBezTo>
                    <a:pt x="1497" y="22"/>
                    <a:pt x="1486" y="10"/>
                    <a:pt x="1471" y="5"/>
                  </a:cubicBezTo>
                  <a:cubicBezTo>
                    <a:pt x="1457" y="0"/>
                    <a:pt x="1441" y="4"/>
                    <a:pt x="1430" y="15"/>
                  </a:cubicBezTo>
                  <a:cubicBezTo>
                    <a:pt x="1351" y="97"/>
                    <a:pt x="1351" y="97"/>
                    <a:pt x="1351" y="97"/>
                  </a:cubicBezTo>
                  <a:cubicBezTo>
                    <a:pt x="1184" y="24"/>
                    <a:pt x="1184" y="24"/>
                    <a:pt x="1184" y="24"/>
                  </a:cubicBezTo>
                  <a:cubicBezTo>
                    <a:pt x="1168" y="17"/>
                    <a:pt x="1149" y="22"/>
                    <a:pt x="1138" y="35"/>
                  </a:cubicBezTo>
                  <a:cubicBezTo>
                    <a:pt x="1127" y="48"/>
                    <a:pt x="1125" y="68"/>
                    <a:pt x="1135" y="83"/>
                  </a:cubicBezTo>
                  <a:cubicBezTo>
                    <a:pt x="1226" y="225"/>
                    <a:pt x="1226" y="225"/>
                    <a:pt x="1226" y="225"/>
                  </a:cubicBezTo>
                  <a:cubicBezTo>
                    <a:pt x="1163" y="270"/>
                    <a:pt x="1068" y="261"/>
                    <a:pt x="1009" y="203"/>
                  </a:cubicBezTo>
                  <a:cubicBezTo>
                    <a:pt x="953" y="148"/>
                    <a:pt x="871" y="132"/>
                    <a:pt x="796" y="162"/>
                  </a:cubicBezTo>
                  <a:cubicBezTo>
                    <a:pt x="716" y="196"/>
                    <a:pt x="664" y="272"/>
                    <a:pt x="664" y="358"/>
                  </a:cubicBezTo>
                  <a:cubicBezTo>
                    <a:pt x="664" y="451"/>
                    <a:pt x="664" y="451"/>
                    <a:pt x="664" y="451"/>
                  </a:cubicBezTo>
                  <a:cubicBezTo>
                    <a:pt x="642" y="451"/>
                    <a:pt x="642" y="451"/>
                    <a:pt x="642" y="451"/>
                  </a:cubicBezTo>
                  <a:cubicBezTo>
                    <a:pt x="564" y="451"/>
                    <a:pt x="501" y="514"/>
                    <a:pt x="501" y="592"/>
                  </a:cubicBezTo>
                  <a:cubicBezTo>
                    <a:pt x="501" y="673"/>
                    <a:pt x="501" y="673"/>
                    <a:pt x="501" y="673"/>
                  </a:cubicBezTo>
                  <a:cubicBezTo>
                    <a:pt x="211" y="760"/>
                    <a:pt x="0" y="1029"/>
                    <a:pt x="0" y="1347"/>
                  </a:cubicBezTo>
                  <a:cubicBezTo>
                    <a:pt x="0" y="1735"/>
                    <a:pt x="316" y="2051"/>
                    <a:pt x="704" y="2051"/>
                  </a:cubicBezTo>
                  <a:cubicBezTo>
                    <a:pt x="1092" y="2051"/>
                    <a:pt x="1408" y="1735"/>
                    <a:pt x="1408" y="1347"/>
                  </a:cubicBezTo>
                  <a:cubicBezTo>
                    <a:pt x="1408" y="1226"/>
                    <a:pt x="1377" y="1106"/>
                    <a:pt x="1318" y="1002"/>
                  </a:cubicBezTo>
                  <a:cubicBezTo>
                    <a:pt x="1307" y="982"/>
                    <a:pt x="1282" y="976"/>
                    <a:pt x="1263" y="986"/>
                  </a:cubicBezTo>
                  <a:cubicBezTo>
                    <a:pt x="1244" y="997"/>
                    <a:pt x="1237" y="1022"/>
                    <a:pt x="1248" y="1041"/>
                  </a:cubicBezTo>
                  <a:cubicBezTo>
                    <a:pt x="1300" y="1134"/>
                    <a:pt x="1328" y="1240"/>
                    <a:pt x="1328" y="1347"/>
                  </a:cubicBezTo>
                  <a:cubicBezTo>
                    <a:pt x="1328" y="1691"/>
                    <a:pt x="1048" y="1971"/>
                    <a:pt x="704" y="1971"/>
                  </a:cubicBezTo>
                  <a:cubicBezTo>
                    <a:pt x="360" y="1971"/>
                    <a:pt x="80" y="1691"/>
                    <a:pt x="80" y="1347"/>
                  </a:cubicBezTo>
                  <a:cubicBezTo>
                    <a:pt x="80" y="1003"/>
                    <a:pt x="360" y="723"/>
                    <a:pt x="704" y="723"/>
                  </a:cubicBezTo>
                  <a:cubicBezTo>
                    <a:pt x="812" y="723"/>
                    <a:pt x="918" y="751"/>
                    <a:pt x="1011" y="804"/>
                  </a:cubicBezTo>
                  <a:cubicBezTo>
                    <a:pt x="1030" y="814"/>
                    <a:pt x="1055" y="808"/>
                    <a:pt x="1065" y="788"/>
                  </a:cubicBezTo>
                  <a:cubicBezTo>
                    <a:pt x="1076" y="769"/>
                    <a:pt x="1070" y="745"/>
                    <a:pt x="1050" y="734"/>
                  </a:cubicBezTo>
                  <a:cubicBezTo>
                    <a:pt x="1006" y="709"/>
                    <a:pt x="958" y="689"/>
                    <a:pt x="910" y="674"/>
                  </a:cubicBezTo>
                  <a:cubicBezTo>
                    <a:pt x="910" y="592"/>
                    <a:pt x="910" y="592"/>
                    <a:pt x="910" y="592"/>
                  </a:cubicBezTo>
                  <a:cubicBezTo>
                    <a:pt x="910" y="514"/>
                    <a:pt x="846" y="451"/>
                    <a:pt x="768" y="451"/>
                  </a:cubicBezTo>
                  <a:cubicBezTo>
                    <a:pt x="744" y="451"/>
                    <a:pt x="744" y="451"/>
                    <a:pt x="744" y="451"/>
                  </a:cubicBezTo>
                  <a:cubicBezTo>
                    <a:pt x="744" y="358"/>
                    <a:pt x="744" y="358"/>
                    <a:pt x="744" y="358"/>
                  </a:cubicBezTo>
                  <a:cubicBezTo>
                    <a:pt x="744" y="305"/>
                    <a:pt x="776" y="257"/>
                    <a:pt x="827" y="236"/>
                  </a:cubicBezTo>
                  <a:cubicBezTo>
                    <a:pt x="872" y="218"/>
                    <a:pt x="920" y="227"/>
                    <a:pt x="954" y="261"/>
                  </a:cubicBezTo>
                  <a:cubicBezTo>
                    <a:pt x="999" y="305"/>
                    <a:pt x="1062" y="332"/>
                    <a:pt x="1126" y="334"/>
                  </a:cubicBezTo>
                  <a:cubicBezTo>
                    <a:pt x="1139" y="334"/>
                    <a:pt x="1152" y="334"/>
                    <a:pt x="1165" y="332"/>
                  </a:cubicBezTo>
                  <a:cubicBezTo>
                    <a:pt x="1129" y="376"/>
                    <a:pt x="1129" y="376"/>
                    <a:pt x="1129" y="376"/>
                  </a:cubicBezTo>
                  <a:cubicBezTo>
                    <a:pt x="1118" y="389"/>
                    <a:pt x="1117" y="408"/>
                    <a:pt x="1126" y="423"/>
                  </a:cubicBezTo>
                  <a:cubicBezTo>
                    <a:pt x="1136" y="437"/>
                    <a:pt x="1154" y="444"/>
                    <a:pt x="1170" y="440"/>
                  </a:cubicBezTo>
                  <a:cubicBezTo>
                    <a:pt x="1343" y="393"/>
                    <a:pt x="1343" y="393"/>
                    <a:pt x="1343" y="393"/>
                  </a:cubicBezTo>
                  <a:cubicBezTo>
                    <a:pt x="1471" y="586"/>
                    <a:pt x="1471" y="586"/>
                    <a:pt x="1471" y="586"/>
                  </a:cubicBezTo>
                  <a:cubicBezTo>
                    <a:pt x="1478" y="597"/>
                    <a:pt x="1491" y="603"/>
                    <a:pt x="1504" y="603"/>
                  </a:cubicBezTo>
                  <a:cubicBezTo>
                    <a:pt x="1508" y="603"/>
                    <a:pt x="1513" y="603"/>
                    <a:pt x="1517" y="601"/>
                  </a:cubicBezTo>
                  <a:cubicBezTo>
                    <a:pt x="1535" y="595"/>
                    <a:pt x="1546" y="578"/>
                    <a:pt x="1544" y="560"/>
                  </a:cubicBezTo>
                  <a:cubicBezTo>
                    <a:pt x="1522" y="337"/>
                    <a:pt x="1522" y="337"/>
                    <a:pt x="1522" y="337"/>
                  </a:cubicBezTo>
                  <a:cubicBezTo>
                    <a:pt x="1692" y="284"/>
                    <a:pt x="1692" y="284"/>
                    <a:pt x="1692" y="284"/>
                  </a:cubicBezTo>
                  <a:cubicBezTo>
                    <a:pt x="1709" y="279"/>
                    <a:pt x="1720" y="263"/>
                    <a:pt x="1720" y="246"/>
                  </a:cubicBezTo>
                  <a:cubicBezTo>
                    <a:pt x="1720" y="228"/>
                    <a:pt x="1709" y="213"/>
                    <a:pt x="1692" y="208"/>
                  </a:cubicBezTo>
                  <a:close/>
                  <a:moveTo>
                    <a:pt x="768" y="531"/>
                  </a:moveTo>
                  <a:cubicBezTo>
                    <a:pt x="802" y="531"/>
                    <a:pt x="830" y="559"/>
                    <a:pt x="830" y="592"/>
                  </a:cubicBezTo>
                  <a:cubicBezTo>
                    <a:pt x="830" y="654"/>
                    <a:pt x="830" y="654"/>
                    <a:pt x="830" y="654"/>
                  </a:cubicBezTo>
                  <a:cubicBezTo>
                    <a:pt x="788" y="647"/>
                    <a:pt x="746" y="643"/>
                    <a:pt x="704" y="643"/>
                  </a:cubicBezTo>
                  <a:cubicBezTo>
                    <a:pt x="662" y="643"/>
                    <a:pt x="621" y="647"/>
                    <a:pt x="581" y="654"/>
                  </a:cubicBezTo>
                  <a:cubicBezTo>
                    <a:pt x="581" y="592"/>
                    <a:pt x="581" y="592"/>
                    <a:pt x="581" y="592"/>
                  </a:cubicBezTo>
                  <a:cubicBezTo>
                    <a:pt x="581" y="559"/>
                    <a:pt x="609" y="531"/>
                    <a:pt x="642" y="531"/>
                  </a:cubicBezTo>
                  <a:lnTo>
                    <a:pt x="768" y="531"/>
                  </a:lnTo>
                  <a:close/>
                  <a:moveTo>
                    <a:pt x="1468" y="271"/>
                  </a:moveTo>
                  <a:cubicBezTo>
                    <a:pt x="1449" y="276"/>
                    <a:pt x="1438" y="294"/>
                    <a:pt x="1440" y="313"/>
                  </a:cubicBezTo>
                  <a:cubicBezTo>
                    <a:pt x="1449" y="408"/>
                    <a:pt x="1449" y="408"/>
                    <a:pt x="1449" y="408"/>
                  </a:cubicBezTo>
                  <a:cubicBezTo>
                    <a:pt x="1393" y="325"/>
                    <a:pt x="1393" y="325"/>
                    <a:pt x="1393" y="325"/>
                  </a:cubicBezTo>
                  <a:cubicBezTo>
                    <a:pt x="1386" y="314"/>
                    <a:pt x="1373" y="307"/>
                    <a:pt x="1360" y="307"/>
                  </a:cubicBezTo>
                  <a:cubicBezTo>
                    <a:pt x="1357" y="307"/>
                    <a:pt x="1353" y="308"/>
                    <a:pt x="1350" y="309"/>
                  </a:cubicBezTo>
                  <a:cubicBezTo>
                    <a:pt x="1269" y="330"/>
                    <a:pt x="1269" y="330"/>
                    <a:pt x="1269" y="330"/>
                  </a:cubicBezTo>
                  <a:cubicBezTo>
                    <a:pt x="1317" y="271"/>
                    <a:pt x="1317" y="271"/>
                    <a:pt x="1317" y="271"/>
                  </a:cubicBezTo>
                  <a:cubicBezTo>
                    <a:pt x="1328" y="258"/>
                    <a:pt x="1329" y="239"/>
                    <a:pt x="1320" y="224"/>
                  </a:cubicBezTo>
                  <a:cubicBezTo>
                    <a:pt x="1273" y="150"/>
                    <a:pt x="1273" y="150"/>
                    <a:pt x="1273" y="150"/>
                  </a:cubicBezTo>
                  <a:cubicBezTo>
                    <a:pt x="1344" y="181"/>
                    <a:pt x="1344" y="181"/>
                    <a:pt x="1344" y="181"/>
                  </a:cubicBezTo>
                  <a:cubicBezTo>
                    <a:pt x="1359" y="188"/>
                    <a:pt x="1377" y="184"/>
                    <a:pt x="1389" y="172"/>
                  </a:cubicBezTo>
                  <a:cubicBezTo>
                    <a:pt x="1431" y="129"/>
                    <a:pt x="1431" y="129"/>
                    <a:pt x="1431" y="129"/>
                  </a:cubicBezTo>
                  <a:cubicBezTo>
                    <a:pt x="1440" y="189"/>
                    <a:pt x="1440" y="189"/>
                    <a:pt x="1440" y="189"/>
                  </a:cubicBezTo>
                  <a:cubicBezTo>
                    <a:pt x="1442" y="204"/>
                    <a:pt x="1453" y="217"/>
                    <a:pt x="1468" y="221"/>
                  </a:cubicBezTo>
                  <a:cubicBezTo>
                    <a:pt x="1546" y="246"/>
                    <a:pt x="1546" y="246"/>
                    <a:pt x="1546" y="246"/>
                  </a:cubicBezTo>
                  <a:lnTo>
                    <a:pt x="1468" y="27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18BAAD10-D500-410B-BFAC-F8A9689C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5351" y="7215188"/>
              <a:ext cx="63500" cy="63500"/>
            </a:xfrm>
            <a:custGeom>
              <a:avLst/>
              <a:gdLst>
                <a:gd name="T0" fmla="*/ 12 w 80"/>
                <a:gd name="T1" fmla="*/ 12 h 80"/>
                <a:gd name="T2" fmla="*/ 0 w 80"/>
                <a:gd name="T3" fmla="*/ 40 h 80"/>
                <a:gd name="T4" fmla="*/ 12 w 80"/>
                <a:gd name="T5" fmla="*/ 68 h 80"/>
                <a:gd name="T6" fmla="*/ 40 w 80"/>
                <a:gd name="T7" fmla="*/ 80 h 80"/>
                <a:gd name="T8" fmla="*/ 68 w 80"/>
                <a:gd name="T9" fmla="*/ 68 h 80"/>
                <a:gd name="T10" fmla="*/ 80 w 80"/>
                <a:gd name="T11" fmla="*/ 40 h 80"/>
                <a:gd name="T12" fmla="*/ 68 w 80"/>
                <a:gd name="T13" fmla="*/ 12 h 80"/>
                <a:gd name="T14" fmla="*/ 40 w 80"/>
                <a:gd name="T15" fmla="*/ 0 h 80"/>
                <a:gd name="T16" fmla="*/ 12 w 80"/>
                <a:gd name="T1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2" y="12"/>
                  </a:moveTo>
                  <a:cubicBezTo>
                    <a:pt x="4" y="19"/>
                    <a:pt x="0" y="29"/>
                    <a:pt x="0" y="40"/>
                  </a:cubicBezTo>
                  <a:cubicBezTo>
                    <a:pt x="0" y="50"/>
                    <a:pt x="4" y="61"/>
                    <a:pt x="12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6" y="61"/>
                    <a:pt x="80" y="50"/>
                    <a:pt x="80" y="40"/>
                  </a:cubicBezTo>
                  <a:cubicBezTo>
                    <a:pt x="80" y="29"/>
                    <a:pt x="76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ubicBezTo>
                    <a:pt x="29" y="0"/>
                    <a:pt x="19" y="4"/>
                    <a:pt x="12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DE9A5A2E-B97C-4183-A404-791A4EFC1994}"/>
              </a:ext>
            </a:extLst>
          </p:cNvPr>
          <p:cNvSpPr txBox="1"/>
          <p:nvPr/>
        </p:nvSpPr>
        <p:spPr>
          <a:xfrm>
            <a:off x="6452923" y="1280036"/>
            <a:ext cx="2454082" cy="430887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Calibri Light" charset="0"/>
                <a:cs typeface="Calibri Light" charset="0"/>
              </a:rPr>
              <a:t>This is a sample text.</a:t>
            </a:r>
          </a:p>
          <a:p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Calibri Light" charset="0"/>
                <a:cs typeface="Calibri Light" charset="0"/>
              </a:rPr>
              <a:t>Insert your desired text here.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ea typeface="Calibri Light" charset="0"/>
              <a:cs typeface="Calibri Light" charset="0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33275BF0-1C2B-47F0-A4C5-D4FA8BABC485}"/>
              </a:ext>
            </a:extLst>
          </p:cNvPr>
          <p:cNvSpPr/>
          <p:nvPr/>
        </p:nvSpPr>
        <p:spPr>
          <a:xfrm>
            <a:off x="2819287" y="5382713"/>
            <a:ext cx="2271456" cy="430887"/>
          </a:xfrm>
          <a:prstGeom prst="rect">
            <a:avLst/>
          </a:prstGeom>
        </p:spPr>
        <p:txBody>
          <a:bodyPr wrap="square" lIns="0" tIns="0" rIns="0" bIns="0" anchor="b">
            <a:spAutoFit/>
          </a:bodyPr>
          <a:lstStyle/>
          <a:p>
            <a:pPr algn="r"/>
            <a:r>
              <a:rPr lang="en-IN" sz="2800" b="1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Segoe UI Light" panose="020B0502040204020203" pitchFamily="34" charset="0"/>
              </a:rPr>
              <a:t>Weaknesses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6226E1C-63CC-42EF-A015-0B068C30AF75}"/>
              </a:ext>
            </a:extLst>
          </p:cNvPr>
          <p:cNvSpPr txBox="1"/>
          <p:nvPr/>
        </p:nvSpPr>
        <p:spPr>
          <a:xfrm>
            <a:off x="3581401" y="5917175"/>
            <a:ext cx="2271456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r"/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Calibri Light" charset="0"/>
                <a:cs typeface="Calibri Light" charset="0"/>
              </a:rPr>
              <a:t>This is a sample text.</a:t>
            </a:r>
          </a:p>
          <a:p>
            <a:pPr algn="r"/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Calibri Light" charset="0"/>
                <a:cs typeface="Calibri Light" charset="0"/>
              </a:rPr>
              <a:t>Insert your desired text here.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ea typeface="Calibri Light" charset="0"/>
              <a:cs typeface="Calibri Light" charset="0"/>
            </a:endParaRPr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9D4DCFAF-E31C-4322-9EB7-274ADE3609B6}"/>
              </a:ext>
            </a:extLst>
          </p:cNvPr>
          <p:cNvSpPr/>
          <p:nvPr/>
        </p:nvSpPr>
        <p:spPr>
          <a:xfrm>
            <a:off x="611029" y="1776207"/>
            <a:ext cx="2163106" cy="430887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r"/>
            <a:r>
              <a:rPr lang="en-IN" sz="2800" b="1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Segoe UI Light" panose="020B0502040204020203" pitchFamily="34" charset="0"/>
              </a:rPr>
              <a:t>Strengths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E8047FA6-0784-4907-8D8F-A146583200D8}"/>
              </a:ext>
            </a:extLst>
          </p:cNvPr>
          <p:cNvSpPr txBox="1"/>
          <p:nvPr/>
        </p:nvSpPr>
        <p:spPr>
          <a:xfrm>
            <a:off x="611029" y="1234077"/>
            <a:ext cx="2911526" cy="430887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algn="r"/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Calibri Light" charset="0"/>
                <a:cs typeface="Calibri Light" charset="0"/>
              </a:rPr>
              <a:t>This is a sample text.</a:t>
            </a:r>
          </a:p>
          <a:p>
            <a:pPr algn="r"/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Calibri Light" charset="0"/>
                <a:cs typeface="Calibri Light" charset="0"/>
              </a:rPr>
              <a:t>Insert your desired text here.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ea typeface="Calibri Light" charset="0"/>
              <a:cs typeface="Calibri Light" charset="0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4B716CA4-036D-4154-B6C3-532EBA0AD87C}"/>
              </a:ext>
            </a:extLst>
          </p:cNvPr>
          <p:cNvSpPr/>
          <p:nvPr/>
        </p:nvSpPr>
        <p:spPr>
          <a:xfrm>
            <a:off x="9337870" y="5382713"/>
            <a:ext cx="2014714" cy="430887"/>
          </a:xfrm>
          <a:prstGeom prst="rect">
            <a:avLst/>
          </a:prstGeom>
        </p:spPr>
        <p:txBody>
          <a:bodyPr wrap="square" lIns="0" tIns="0" rIns="0" bIns="0" anchor="b">
            <a:spAutoFit/>
          </a:bodyPr>
          <a:lstStyle/>
          <a:p>
            <a:r>
              <a:rPr lang="en-IN" sz="2800" b="1" dirty="0">
                <a:solidFill>
                  <a:schemeClr val="tx1">
                    <a:lumMod val="75000"/>
                    <a:lumOff val="25000"/>
                  </a:schemeClr>
                </a:solidFill>
                <a:ea typeface="Open Sans" panose="020B0606030504020204" pitchFamily="34" charset="0"/>
                <a:cs typeface="Segoe UI Light" panose="020B0502040204020203" pitchFamily="34" charset="0"/>
              </a:rPr>
              <a:t>Threats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55EDAFE-71CB-4631-933C-A3A28948796D}"/>
              </a:ext>
            </a:extLst>
          </p:cNvPr>
          <p:cNvSpPr txBox="1"/>
          <p:nvPr/>
        </p:nvSpPr>
        <p:spPr>
          <a:xfrm>
            <a:off x="8800666" y="5917175"/>
            <a:ext cx="2551919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Calibri Light" charset="0"/>
                <a:cs typeface="Calibri Light" charset="0"/>
              </a:rPr>
              <a:t>This is a sample text.</a:t>
            </a:r>
          </a:p>
          <a:p>
            <a:r>
              <a:rPr lang="en-US" sz="1400" kern="0" dirty="0">
                <a:solidFill>
                  <a:schemeClr val="tx1">
                    <a:lumMod val="75000"/>
                    <a:lumOff val="25000"/>
                  </a:schemeClr>
                </a:solidFill>
                <a:ea typeface="Calibri Light" charset="0"/>
                <a:cs typeface="Calibri Light" charset="0"/>
              </a:rPr>
              <a:t>Insert your desired text here.</a:t>
            </a:r>
            <a:endParaRPr lang="en-US" sz="1400" dirty="0">
              <a:solidFill>
                <a:schemeClr val="tx1">
                  <a:lumMod val="75000"/>
                  <a:lumOff val="25000"/>
                </a:schemeClr>
              </a:solidFill>
              <a:ea typeface="Calibri Light" charset="0"/>
              <a:cs typeface="Calibri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6416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13">
            <a:extLst>
              <a:ext uri="{FF2B5EF4-FFF2-40B4-BE49-F238E27FC236}">
                <a16:creationId xmlns:a16="http://schemas.microsoft.com/office/drawing/2014/main" id="{ED8AA887-51C9-E647-97D2-2DFC212F485A}"/>
              </a:ext>
            </a:extLst>
          </p:cNvPr>
          <p:cNvGrpSpPr/>
          <p:nvPr/>
        </p:nvGrpSpPr>
        <p:grpSpPr>
          <a:xfrm>
            <a:off x="3536731" y="1239580"/>
            <a:ext cx="5066415" cy="5066415"/>
            <a:chOff x="3535142" y="1239579"/>
            <a:chExt cx="5066415" cy="5066415"/>
          </a:xfrm>
        </p:grpSpPr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F8AFA542-25BA-8248-9DA1-B1098CE7F735}"/>
                </a:ext>
              </a:extLst>
            </p:cNvPr>
            <p:cNvSpPr/>
            <p:nvPr/>
          </p:nvSpPr>
          <p:spPr>
            <a:xfrm>
              <a:off x="4488935" y="1239579"/>
              <a:ext cx="1579859" cy="2532762"/>
            </a:xfrm>
            <a:custGeom>
              <a:avLst/>
              <a:gdLst>
                <a:gd name="connsiteX0" fmla="*/ 789930 w 1579859"/>
                <a:gd name="connsiteY0" fmla="*/ 2532763 h 2532762"/>
                <a:gd name="connsiteX1" fmla="*/ 789930 w 1579859"/>
                <a:gd name="connsiteY1" fmla="*/ 2532763 h 2532762"/>
                <a:gd name="connsiteX2" fmla="*/ 0 w 1579859"/>
                <a:gd name="connsiteY2" fmla="*/ 1742833 h 2532762"/>
                <a:gd name="connsiteX3" fmla="*/ 0 w 1579859"/>
                <a:gd name="connsiteY3" fmla="*/ 789930 h 2532762"/>
                <a:gd name="connsiteX4" fmla="*/ 789930 w 1579859"/>
                <a:gd name="connsiteY4" fmla="*/ 0 h 2532762"/>
                <a:gd name="connsiteX5" fmla="*/ 789930 w 1579859"/>
                <a:gd name="connsiteY5" fmla="*/ 0 h 2532762"/>
                <a:gd name="connsiteX6" fmla="*/ 1579860 w 1579859"/>
                <a:gd name="connsiteY6" fmla="*/ 789930 h 2532762"/>
                <a:gd name="connsiteX7" fmla="*/ 1579860 w 1579859"/>
                <a:gd name="connsiteY7" fmla="*/ 1743723 h 2532762"/>
                <a:gd name="connsiteX8" fmla="*/ 789930 w 1579859"/>
                <a:gd name="connsiteY8" fmla="*/ 2532763 h 253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9859" h="2532762">
                  <a:moveTo>
                    <a:pt x="789930" y="2532763"/>
                  </a:moveTo>
                  <a:lnTo>
                    <a:pt x="789930" y="2532763"/>
                  </a:lnTo>
                  <a:cubicBezTo>
                    <a:pt x="353554" y="2532763"/>
                    <a:pt x="0" y="2179209"/>
                    <a:pt x="0" y="1742833"/>
                  </a:cubicBezTo>
                  <a:lnTo>
                    <a:pt x="0" y="789930"/>
                  </a:lnTo>
                  <a:cubicBezTo>
                    <a:pt x="0" y="353554"/>
                    <a:pt x="353554" y="0"/>
                    <a:pt x="789930" y="0"/>
                  </a:cubicBezTo>
                  <a:lnTo>
                    <a:pt x="789930" y="0"/>
                  </a:lnTo>
                  <a:cubicBezTo>
                    <a:pt x="1226306" y="0"/>
                    <a:pt x="1579860" y="353554"/>
                    <a:pt x="1579860" y="789930"/>
                  </a:cubicBezTo>
                  <a:lnTo>
                    <a:pt x="1579860" y="1743723"/>
                  </a:lnTo>
                  <a:cubicBezTo>
                    <a:pt x="1578969" y="2179209"/>
                    <a:pt x="1225415" y="2532763"/>
                    <a:pt x="789930" y="2532763"/>
                  </a:cubicBezTo>
                  <a:close/>
                </a:path>
              </a:pathLst>
            </a:custGeom>
            <a:solidFill>
              <a:schemeClr val="accent1"/>
            </a:solidFill>
            <a:ln w="8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DF0E3A6-5659-DA45-8684-BF66A2FB83B2}"/>
                </a:ext>
              </a:extLst>
            </p:cNvPr>
            <p:cNvSpPr/>
            <p:nvPr/>
          </p:nvSpPr>
          <p:spPr>
            <a:xfrm>
              <a:off x="6067904" y="2193372"/>
              <a:ext cx="2533653" cy="1579859"/>
            </a:xfrm>
            <a:custGeom>
              <a:avLst/>
              <a:gdLst>
                <a:gd name="connsiteX0" fmla="*/ 0 w 2533653"/>
                <a:gd name="connsiteY0" fmla="*/ 789930 h 1579859"/>
                <a:gd name="connsiteX1" fmla="*/ 0 w 2533653"/>
                <a:gd name="connsiteY1" fmla="*/ 789930 h 1579859"/>
                <a:gd name="connsiteX2" fmla="*/ 789930 w 2533653"/>
                <a:gd name="connsiteY2" fmla="*/ 0 h 1579859"/>
                <a:gd name="connsiteX3" fmla="*/ 1743723 w 2533653"/>
                <a:gd name="connsiteY3" fmla="*/ 0 h 1579859"/>
                <a:gd name="connsiteX4" fmla="*/ 2533653 w 2533653"/>
                <a:gd name="connsiteY4" fmla="*/ 789930 h 1579859"/>
                <a:gd name="connsiteX5" fmla="*/ 2533653 w 2533653"/>
                <a:gd name="connsiteY5" fmla="*/ 789930 h 1579859"/>
                <a:gd name="connsiteX6" fmla="*/ 1743723 w 2533653"/>
                <a:gd name="connsiteY6" fmla="*/ 1579860 h 1579859"/>
                <a:gd name="connsiteX7" fmla="*/ 789930 w 2533653"/>
                <a:gd name="connsiteY7" fmla="*/ 1579860 h 1579859"/>
                <a:gd name="connsiteX8" fmla="*/ 0 w 2533653"/>
                <a:gd name="connsiteY8" fmla="*/ 789930 h 157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3653" h="1579859">
                  <a:moveTo>
                    <a:pt x="0" y="789930"/>
                  </a:moveTo>
                  <a:lnTo>
                    <a:pt x="0" y="789930"/>
                  </a:lnTo>
                  <a:cubicBezTo>
                    <a:pt x="0" y="353554"/>
                    <a:pt x="353554" y="0"/>
                    <a:pt x="789930" y="0"/>
                  </a:cubicBezTo>
                  <a:lnTo>
                    <a:pt x="1743723" y="0"/>
                  </a:lnTo>
                  <a:cubicBezTo>
                    <a:pt x="2180100" y="0"/>
                    <a:pt x="2533653" y="353554"/>
                    <a:pt x="2533653" y="789930"/>
                  </a:cubicBezTo>
                  <a:lnTo>
                    <a:pt x="2533653" y="789930"/>
                  </a:lnTo>
                  <a:cubicBezTo>
                    <a:pt x="2533653" y="1226306"/>
                    <a:pt x="2180100" y="1579860"/>
                    <a:pt x="1743723" y="1579860"/>
                  </a:cubicBezTo>
                  <a:lnTo>
                    <a:pt x="789930" y="1579860"/>
                  </a:lnTo>
                  <a:cubicBezTo>
                    <a:pt x="354444" y="1578969"/>
                    <a:pt x="0" y="1225415"/>
                    <a:pt x="0" y="789930"/>
                  </a:cubicBezTo>
                  <a:close/>
                </a:path>
              </a:pathLst>
            </a:custGeom>
            <a:solidFill>
              <a:schemeClr val="accent3"/>
            </a:solidFill>
            <a:ln w="8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49368389-B49D-9E4C-BF9A-22D46BA52C8D}"/>
                </a:ext>
              </a:extLst>
            </p:cNvPr>
            <p:cNvSpPr/>
            <p:nvPr/>
          </p:nvSpPr>
          <p:spPr>
            <a:xfrm>
              <a:off x="3535142" y="3772341"/>
              <a:ext cx="2533653" cy="1579859"/>
            </a:xfrm>
            <a:custGeom>
              <a:avLst/>
              <a:gdLst>
                <a:gd name="connsiteX0" fmla="*/ 0 w 2533653"/>
                <a:gd name="connsiteY0" fmla="*/ 789930 h 1579859"/>
                <a:gd name="connsiteX1" fmla="*/ 0 w 2533653"/>
                <a:gd name="connsiteY1" fmla="*/ 789930 h 1579859"/>
                <a:gd name="connsiteX2" fmla="*/ 789930 w 2533653"/>
                <a:gd name="connsiteY2" fmla="*/ 0 h 1579859"/>
                <a:gd name="connsiteX3" fmla="*/ 1743723 w 2533653"/>
                <a:gd name="connsiteY3" fmla="*/ 0 h 1579859"/>
                <a:gd name="connsiteX4" fmla="*/ 2533653 w 2533653"/>
                <a:gd name="connsiteY4" fmla="*/ 789930 h 1579859"/>
                <a:gd name="connsiteX5" fmla="*/ 2533653 w 2533653"/>
                <a:gd name="connsiteY5" fmla="*/ 789930 h 1579859"/>
                <a:gd name="connsiteX6" fmla="*/ 1743723 w 2533653"/>
                <a:gd name="connsiteY6" fmla="*/ 1579860 h 1579859"/>
                <a:gd name="connsiteX7" fmla="*/ 789930 w 2533653"/>
                <a:gd name="connsiteY7" fmla="*/ 1579860 h 1579859"/>
                <a:gd name="connsiteX8" fmla="*/ 0 w 2533653"/>
                <a:gd name="connsiteY8" fmla="*/ 789930 h 157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3653" h="1579859">
                  <a:moveTo>
                    <a:pt x="0" y="789930"/>
                  </a:moveTo>
                  <a:lnTo>
                    <a:pt x="0" y="789930"/>
                  </a:lnTo>
                  <a:cubicBezTo>
                    <a:pt x="0" y="353554"/>
                    <a:pt x="353554" y="0"/>
                    <a:pt x="789930" y="0"/>
                  </a:cubicBezTo>
                  <a:lnTo>
                    <a:pt x="1743723" y="0"/>
                  </a:lnTo>
                  <a:cubicBezTo>
                    <a:pt x="2180099" y="0"/>
                    <a:pt x="2533653" y="353554"/>
                    <a:pt x="2533653" y="789930"/>
                  </a:cubicBezTo>
                  <a:lnTo>
                    <a:pt x="2533653" y="789930"/>
                  </a:lnTo>
                  <a:cubicBezTo>
                    <a:pt x="2533653" y="1226306"/>
                    <a:pt x="2180099" y="1579860"/>
                    <a:pt x="1743723" y="1579860"/>
                  </a:cubicBezTo>
                  <a:lnTo>
                    <a:pt x="789930" y="1579860"/>
                  </a:lnTo>
                  <a:cubicBezTo>
                    <a:pt x="353554" y="1579860"/>
                    <a:pt x="0" y="1226306"/>
                    <a:pt x="0" y="789930"/>
                  </a:cubicBezTo>
                  <a:close/>
                </a:path>
              </a:pathLst>
            </a:custGeom>
            <a:solidFill>
              <a:schemeClr val="accent4"/>
            </a:solidFill>
            <a:ln w="8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029AAEBC-5E43-614B-8EAE-4872C04B109B}"/>
                </a:ext>
              </a:extLst>
            </p:cNvPr>
            <p:cNvSpPr/>
            <p:nvPr/>
          </p:nvSpPr>
          <p:spPr>
            <a:xfrm>
              <a:off x="6067904" y="3772341"/>
              <a:ext cx="1579859" cy="2533653"/>
            </a:xfrm>
            <a:custGeom>
              <a:avLst/>
              <a:gdLst>
                <a:gd name="connsiteX0" fmla="*/ 789930 w 1579859"/>
                <a:gd name="connsiteY0" fmla="*/ 0 h 2533653"/>
                <a:gd name="connsiteX1" fmla="*/ 789930 w 1579859"/>
                <a:gd name="connsiteY1" fmla="*/ 0 h 2533653"/>
                <a:gd name="connsiteX2" fmla="*/ 1579860 w 1579859"/>
                <a:gd name="connsiteY2" fmla="*/ 789930 h 2533653"/>
                <a:gd name="connsiteX3" fmla="*/ 1579860 w 1579859"/>
                <a:gd name="connsiteY3" fmla="*/ 1743723 h 2533653"/>
                <a:gd name="connsiteX4" fmla="*/ 789930 w 1579859"/>
                <a:gd name="connsiteY4" fmla="*/ 2533653 h 2533653"/>
                <a:gd name="connsiteX5" fmla="*/ 789930 w 1579859"/>
                <a:gd name="connsiteY5" fmla="*/ 2533653 h 2533653"/>
                <a:gd name="connsiteX6" fmla="*/ 0 w 1579859"/>
                <a:gd name="connsiteY6" fmla="*/ 1743723 h 2533653"/>
                <a:gd name="connsiteX7" fmla="*/ 0 w 1579859"/>
                <a:gd name="connsiteY7" fmla="*/ 789930 h 2533653"/>
                <a:gd name="connsiteX8" fmla="*/ 789930 w 1579859"/>
                <a:gd name="connsiteY8" fmla="*/ 0 h 253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9859" h="2533653">
                  <a:moveTo>
                    <a:pt x="789930" y="0"/>
                  </a:moveTo>
                  <a:lnTo>
                    <a:pt x="789930" y="0"/>
                  </a:lnTo>
                  <a:cubicBezTo>
                    <a:pt x="1226306" y="0"/>
                    <a:pt x="1579860" y="353554"/>
                    <a:pt x="1579860" y="789930"/>
                  </a:cubicBezTo>
                  <a:lnTo>
                    <a:pt x="1579860" y="1743723"/>
                  </a:lnTo>
                  <a:cubicBezTo>
                    <a:pt x="1579860" y="2180100"/>
                    <a:pt x="1226306" y="2533653"/>
                    <a:pt x="789930" y="2533653"/>
                  </a:cubicBezTo>
                  <a:lnTo>
                    <a:pt x="789930" y="2533653"/>
                  </a:lnTo>
                  <a:cubicBezTo>
                    <a:pt x="353554" y="2533653"/>
                    <a:pt x="0" y="2180100"/>
                    <a:pt x="0" y="1743723"/>
                  </a:cubicBezTo>
                  <a:lnTo>
                    <a:pt x="0" y="789930"/>
                  </a:lnTo>
                  <a:cubicBezTo>
                    <a:pt x="0" y="354444"/>
                    <a:pt x="354444" y="0"/>
                    <a:pt x="789930" y="0"/>
                  </a:cubicBezTo>
                  <a:close/>
                </a:path>
              </a:pathLst>
            </a:custGeom>
            <a:solidFill>
              <a:schemeClr val="accent2"/>
            </a:solidFill>
            <a:ln w="890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944EA65-159D-8F4A-BF7A-E7F79BE615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SWOT Analysis Slide Template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856E3DA7-F554-D643-A858-5A8D1AD1A80B}"/>
              </a:ext>
            </a:extLst>
          </p:cNvPr>
          <p:cNvSpPr/>
          <p:nvPr/>
        </p:nvSpPr>
        <p:spPr>
          <a:xfrm>
            <a:off x="8926619" y="2326708"/>
            <a:ext cx="2071787" cy="34291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r>
              <a:rPr lang="en-US" b="1" dirty="0">
                <a:solidFill>
                  <a:schemeClr val="accent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Opportunities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3B455B49-3467-CB41-845C-A466C84C7D1C}"/>
              </a:ext>
            </a:extLst>
          </p:cNvPr>
          <p:cNvSpPr/>
          <p:nvPr/>
        </p:nvSpPr>
        <p:spPr>
          <a:xfrm>
            <a:off x="8972449" y="2736999"/>
            <a:ext cx="2025956" cy="8255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r>
              <a: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Write about the opportunities here. You can edit this text.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5872EDBE-0DF2-EC49-8EF7-4D6F784E3624}"/>
              </a:ext>
            </a:extLst>
          </p:cNvPr>
          <p:cNvSpPr/>
          <p:nvPr/>
        </p:nvSpPr>
        <p:spPr>
          <a:xfrm>
            <a:off x="7985713" y="4433379"/>
            <a:ext cx="1481516" cy="34291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r>
              <a:rPr lang="en-US" b="1" dirty="0">
                <a:solidFill>
                  <a:schemeClr val="accent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Threats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CA042660-4C91-E240-8529-7C4B3B0B1304}"/>
              </a:ext>
            </a:extLst>
          </p:cNvPr>
          <p:cNvSpPr/>
          <p:nvPr/>
        </p:nvSpPr>
        <p:spPr>
          <a:xfrm>
            <a:off x="8031544" y="4843670"/>
            <a:ext cx="2025956" cy="80180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r>
              <a: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Write about the threats here. You can edit this text.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D9AE6271-C131-7441-979D-819DB43347BC}"/>
              </a:ext>
            </a:extLst>
          </p:cNvPr>
          <p:cNvSpPr/>
          <p:nvPr/>
        </p:nvSpPr>
        <p:spPr>
          <a:xfrm>
            <a:off x="1142362" y="3956123"/>
            <a:ext cx="2025956" cy="34291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r>
              <a:rPr lang="en-US" b="1" dirty="0">
                <a:solidFill>
                  <a:schemeClr val="accent4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Weaknesses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8ABF5BD0-97D8-324C-B522-FFF77407F8F7}"/>
              </a:ext>
            </a:extLst>
          </p:cNvPr>
          <p:cNvSpPr/>
          <p:nvPr/>
        </p:nvSpPr>
        <p:spPr>
          <a:xfrm>
            <a:off x="1142361" y="4366414"/>
            <a:ext cx="2025956" cy="8363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algn="r"/>
            <a:r>
              <a: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Write about the weaknesses here. You can edit this text.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4DE3F575-E95B-0542-B474-4B6BF0EA0883}"/>
              </a:ext>
            </a:extLst>
          </p:cNvPr>
          <p:cNvSpPr/>
          <p:nvPr/>
        </p:nvSpPr>
        <p:spPr>
          <a:xfrm>
            <a:off x="2673537" y="1889488"/>
            <a:ext cx="1462190" cy="34291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Strengths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AF71668A-3015-AE41-95E9-055CBC6FE96A}"/>
              </a:ext>
            </a:extLst>
          </p:cNvPr>
          <p:cNvSpPr/>
          <p:nvPr/>
        </p:nvSpPr>
        <p:spPr>
          <a:xfrm>
            <a:off x="2109770" y="2299779"/>
            <a:ext cx="2025956" cy="8442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algn="r"/>
            <a:r>
              <a: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Write about the strengths here. You can edit this text.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38C55CDB-31A2-0D41-9205-2BE6FF0FB133}"/>
              </a:ext>
            </a:extLst>
          </p:cNvPr>
          <p:cNvSpPr/>
          <p:nvPr/>
        </p:nvSpPr>
        <p:spPr>
          <a:xfrm>
            <a:off x="4938496" y="1434280"/>
            <a:ext cx="657534" cy="80180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66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B777B966-FBB2-074B-B594-9BC78420E815}"/>
              </a:ext>
            </a:extLst>
          </p:cNvPr>
          <p:cNvSpPr/>
          <p:nvPr/>
        </p:nvSpPr>
        <p:spPr>
          <a:xfrm>
            <a:off x="7597571" y="2529445"/>
            <a:ext cx="787998" cy="8442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72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C508B675-BF13-294E-B6B7-55408F6B5260}"/>
              </a:ext>
            </a:extLst>
          </p:cNvPr>
          <p:cNvSpPr/>
          <p:nvPr/>
        </p:nvSpPr>
        <p:spPr>
          <a:xfrm>
            <a:off x="3768699" y="4173862"/>
            <a:ext cx="875178" cy="80180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66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25AA7274-92A7-5A4D-A4DB-BF5B4F918D3D}"/>
              </a:ext>
            </a:extLst>
          </p:cNvPr>
          <p:cNvSpPr/>
          <p:nvPr/>
        </p:nvSpPr>
        <p:spPr>
          <a:xfrm>
            <a:off x="6442886" y="5355890"/>
            <a:ext cx="875178" cy="80180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66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</a:t>
            </a:r>
          </a:p>
        </p:txBody>
      </p:sp>
      <p:pic>
        <p:nvPicPr>
          <p:cNvPr id="44" name="Graphic 43" descr="Handshake with solid fill">
            <a:extLst>
              <a:ext uri="{FF2B5EF4-FFF2-40B4-BE49-F238E27FC236}">
                <a16:creationId xmlns:a16="http://schemas.microsoft.com/office/drawing/2014/main" id="{6BCFB75C-043A-744D-B9FE-2F2301941E8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465107" y="2627118"/>
            <a:ext cx="707791" cy="707791"/>
          </a:xfrm>
          <a:prstGeom prst="rect">
            <a:avLst/>
          </a:prstGeom>
        </p:spPr>
      </p:pic>
      <p:pic>
        <p:nvPicPr>
          <p:cNvPr id="46" name="Graphic 45" descr="Body builder with solid fill">
            <a:extLst>
              <a:ext uri="{FF2B5EF4-FFF2-40B4-BE49-F238E27FC236}">
                <a16:creationId xmlns:a16="http://schemas.microsoft.com/office/drawing/2014/main" id="{D0781BAA-B7CD-B446-BD3C-A23C40BF811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913368" y="2601182"/>
            <a:ext cx="707791" cy="707791"/>
          </a:xfrm>
          <a:prstGeom prst="rect">
            <a:avLst/>
          </a:prstGeom>
        </p:spPr>
      </p:pic>
      <p:pic>
        <p:nvPicPr>
          <p:cNvPr id="74" name="Graphic 73" descr="Warning with solid fill">
            <a:extLst>
              <a:ext uri="{FF2B5EF4-FFF2-40B4-BE49-F238E27FC236}">
                <a16:creationId xmlns:a16="http://schemas.microsoft.com/office/drawing/2014/main" id="{4BCCBB17-63DC-2D4B-9129-96C98F7E909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526580" y="4146142"/>
            <a:ext cx="707791" cy="707791"/>
          </a:xfrm>
          <a:prstGeom prst="rect">
            <a:avLst/>
          </a:prstGeom>
        </p:spPr>
      </p:pic>
      <p:pic>
        <p:nvPicPr>
          <p:cNvPr id="78" name="Graphic 77" descr="Close with solid fill">
            <a:extLst>
              <a:ext uri="{FF2B5EF4-FFF2-40B4-BE49-F238E27FC236}">
                <a16:creationId xmlns:a16="http://schemas.microsoft.com/office/drawing/2014/main" id="{60F16C83-05C5-7E4B-BA42-23BAEEFC0DE1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38497" y="4270021"/>
            <a:ext cx="606717" cy="6067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5776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1EE94137-9F01-D046-A830-FC863EE57E9C}"/>
              </a:ext>
            </a:extLst>
          </p:cNvPr>
          <p:cNvSpPr/>
          <p:nvPr/>
        </p:nvSpPr>
        <p:spPr>
          <a:xfrm>
            <a:off x="1759136" y="1947554"/>
            <a:ext cx="8680862" cy="4073237"/>
          </a:xfrm>
          <a:prstGeom prst="roundRect">
            <a:avLst>
              <a:gd name="adj" fmla="val 5588"/>
            </a:avLst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BAC9FBF-347B-8D46-B5AE-4F27644B3E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SWOT Analysis Slide Template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56419955-E513-0146-B4C7-D79E2F62B17F}"/>
              </a:ext>
            </a:extLst>
          </p:cNvPr>
          <p:cNvSpPr/>
          <p:nvPr/>
        </p:nvSpPr>
        <p:spPr>
          <a:xfrm>
            <a:off x="992032" y="1382330"/>
            <a:ext cx="1657755" cy="1657755"/>
          </a:xfrm>
          <a:custGeom>
            <a:avLst/>
            <a:gdLst>
              <a:gd name="connsiteX0" fmla="*/ 726480 w 726480"/>
              <a:gd name="connsiteY0" fmla="*/ 363240 h 726480"/>
              <a:gd name="connsiteX1" fmla="*/ 363240 w 726480"/>
              <a:gd name="connsiteY1" fmla="*/ 726480 h 726480"/>
              <a:gd name="connsiteX2" fmla="*/ 0 w 726480"/>
              <a:gd name="connsiteY2" fmla="*/ 363240 h 726480"/>
              <a:gd name="connsiteX3" fmla="*/ 363240 w 726480"/>
              <a:gd name="connsiteY3" fmla="*/ 0 h 726480"/>
              <a:gd name="connsiteX4" fmla="*/ 726480 w 726480"/>
              <a:gd name="connsiteY4" fmla="*/ 363240 h 72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6480" h="726480">
                <a:moveTo>
                  <a:pt x="726480" y="363240"/>
                </a:moveTo>
                <a:cubicBezTo>
                  <a:pt x="726480" y="563852"/>
                  <a:pt x="563852" y="726480"/>
                  <a:pt x="363240" y="726480"/>
                </a:cubicBezTo>
                <a:cubicBezTo>
                  <a:pt x="162628" y="726480"/>
                  <a:pt x="0" y="563852"/>
                  <a:pt x="0" y="363240"/>
                </a:cubicBezTo>
                <a:cubicBezTo>
                  <a:pt x="0" y="162628"/>
                  <a:pt x="162628" y="0"/>
                  <a:pt x="363240" y="0"/>
                </a:cubicBezTo>
                <a:cubicBezTo>
                  <a:pt x="563852" y="0"/>
                  <a:pt x="726480" y="162628"/>
                  <a:pt x="726480" y="363240"/>
                </a:cubicBezTo>
                <a:close/>
              </a:path>
            </a:pathLst>
          </a:custGeom>
          <a:solidFill>
            <a:schemeClr val="accent1"/>
          </a:solidFill>
          <a:ln w="89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2C4AFAD6-0209-1C4B-A9C3-BA7BDBA23127}"/>
              </a:ext>
            </a:extLst>
          </p:cNvPr>
          <p:cNvSpPr/>
          <p:nvPr/>
        </p:nvSpPr>
        <p:spPr>
          <a:xfrm>
            <a:off x="1312666" y="3199255"/>
            <a:ext cx="1075862" cy="1075862"/>
          </a:xfrm>
          <a:custGeom>
            <a:avLst/>
            <a:gdLst>
              <a:gd name="connsiteX0" fmla="*/ 726480 w 726480"/>
              <a:gd name="connsiteY0" fmla="*/ 363240 h 726480"/>
              <a:gd name="connsiteX1" fmla="*/ 363240 w 726480"/>
              <a:gd name="connsiteY1" fmla="*/ 726480 h 726480"/>
              <a:gd name="connsiteX2" fmla="*/ 0 w 726480"/>
              <a:gd name="connsiteY2" fmla="*/ 363240 h 726480"/>
              <a:gd name="connsiteX3" fmla="*/ 363240 w 726480"/>
              <a:gd name="connsiteY3" fmla="*/ 0 h 726480"/>
              <a:gd name="connsiteX4" fmla="*/ 726480 w 726480"/>
              <a:gd name="connsiteY4" fmla="*/ 363240 h 72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6480" h="726480">
                <a:moveTo>
                  <a:pt x="726480" y="363240"/>
                </a:moveTo>
                <a:cubicBezTo>
                  <a:pt x="726480" y="563852"/>
                  <a:pt x="563852" y="726480"/>
                  <a:pt x="363240" y="726480"/>
                </a:cubicBezTo>
                <a:cubicBezTo>
                  <a:pt x="162628" y="726480"/>
                  <a:pt x="0" y="563852"/>
                  <a:pt x="0" y="363240"/>
                </a:cubicBezTo>
                <a:cubicBezTo>
                  <a:pt x="0" y="162628"/>
                  <a:pt x="162628" y="0"/>
                  <a:pt x="363240" y="0"/>
                </a:cubicBezTo>
                <a:cubicBezTo>
                  <a:pt x="563852" y="0"/>
                  <a:pt x="726480" y="162628"/>
                  <a:pt x="726480" y="363240"/>
                </a:cubicBezTo>
                <a:close/>
              </a:path>
            </a:pathLst>
          </a:custGeom>
          <a:solidFill>
            <a:schemeClr val="accent1"/>
          </a:solidFill>
          <a:ln w="89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0F6F59B-CE4D-9147-9D22-A1A0A2C3D34B}"/>
              </a:ext>
            </a:extLst>
          </p:cNvPr>
          <p:cNvSpPr/>
          <p:nvPr/>
        </p:nvSpPr>
        <p:spPr>
          <a:xfrm>
            <a:off x="1283650" y="1623208"/>
            <a:ext cx="1074516" cy="11678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96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449F3AB-27CE-B640-BEEC-328A7AC0F08C}"/>
              </a:ext>
            </a:extLst>
          </p:cNvPr>
          <p:cNvSpPr/>
          <p:nvPr/>
        </p:nvSpPr>
        <p:spPr>
          <a:xfrm>
            <a:off x="3024171" y="2412002"/>
            <a:ext cx="1946175" cy="34291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r>
              <a:rPr lang="en-US" sz="3200" b="1" dirty="0">
                <a:solidFill>
                  <a:schemeClr val="accent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Strengths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BC8BCA8-24AD-9B4F-8D16-A61DA9ADF58F}"/>
              </a:ext>
            </a:extLst>
          </p:cNvPr>
          <p:cNvSpPr/>
          <p:nvPr/>
        </p:nvSpPr>
        <p:spPr>
          <a:xfrm>
            <a:off x="3024171" y="3028794"/>
            <a:ext cx="2451407" cy="107932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r>
              <a:rPr lang="en-US" sz="20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Write about the strengths here. You can edit this text.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857D48F-158A-104A-8A65-0012FD3C2F67}"/>
              </a:ext>
            </a:extLst>
          </p:cNvPr>
          <p:cNvSpPr/>
          <p:nvPr/>
        </p:nvSpPr>
        <p:spPr>
          <a:xfrm>
            <a:off x="6960965" y="2661145"/>
            <a:ext cx="159342" cy="15934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0E0C2DC-EE95-0846-AD47-DD1D325135D5}"/>
              </a:ext>
            </a:extLst>
          </p:cNvPr>
          <p:cNvSpPr txBox="1"/>
          <p:nvPr/>
        </p:nvSpPr>
        <p:spPr>
          <a:xfrm>
            <a:off x="7287943" y="2578418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4F18E78-4E50-3A41-B016-8DBADB9CD904}"/>
              </a:ext>
            </a:extLst>
          </p:cNvPr>
          <p:cNvSpPr/>
          <p:nvPr/>
        </p:nvSpPr>
        <p:spPr>
          <a:xfrm>
            <a:off x="6960965" y="3418437"/>
            <a:ext cx="159342" cy="15934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E83E524-06F1-7E49-8902-D932D5EBE05F}"/>
              </a:ext>
            </a:extLst>
          </p:cNvPr>
          <p:cNvSpPr txBox="1"/>
          <p:nvPr/>
        </p:nvSpPr>
        <p:spPr>
          <a:xfrm>
            <a:off x="7287943" y="3368277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DD19138-3E3B-EC45-B3E9-9E0C974C5609}"/>
              </a:ext>
            </a:extLst>
          </p:cNvPr>
          <p:cNvSpPr/>
          <p:nvPr/>
        </p:nvSpPr>
        <p:spPr>
          <a:xfrm>
            <a:off x="6960965" y="4220589"/>
            <a:ext cx="159342" cy="15934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7BB6584-EFC6-4441-862C-CA8B32445C9B}"/>
              </a:ext>
            </a:extLst>
          </p:cNvPr>
          <p:cNvSpPr txBox="1"/>
          <p:nvPr/>
        </p:nvSpPr>
        <p:spPr>
          <a:xfrm>
            <a:off x="7287943" y="4158136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F126D0C-E20D-8047-B929-AED628B6A8F7}"/>
              </a:ext>
            </a:extLst>
          </p:cNvPr>
          <p:cNvSpPr/>
          <p:nvPr/>
        </p:nvSpPr>
        <p:spPr>
          <a:xfrm>
            <a:off x="6960965" y="4999237"/>
            <a:ext cx="159342" cy="15934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F17B3B7-0372-5F44-9589-BB435FC708FA}"/>
              </a:ext>
            </a:extLst>
          </p:cNvPr>
          <p:cNvSpPr txBox="1"/>
          <p:nvPr/>
        </p:nvSpPr>
        <p:spPr>
          <a:xfrm>
            <a:off x="7287943" y="4947995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9F5833D-3DF0-2C4B-8D0A-BDD8DA808E24}"/>
              </a:ext>
            </a:extLst>
          </p:cNvPr>
          <p:cNvCxnSpPr/>
          <p:nvPr/>
        </p:nvCxnSpPr>
        <p:spPr>
          <a:xfrm>
            <a:off x="6096000" y="2412003"/>
            <a:ext cx="0" cy="3102973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" name="Graphic 34" descr="Body builder with solid fill">
            <a:extLst>
              <a:ext uri="{FF2B5EF4-FFF2-40B4-BE49-F238E27FC236}">
                <a16:creationId xmlns:a16="http://schemas.microsoft.com/office/drawing/2014/main" id="{A825AA72-3D55-E349-A6AC-6EE1C68AAE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496702" y="3414713"/>
            <a:ext cx="707791" cy="7077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2832191"/>
      </p:ext>
    </p:extLst>
  </p:cSld>
  <p:clrMapOvr>
    <a:masterClrMapping/>
  </p:clrMapOvr>
  <p:transition spd="slow">
    <p:push dir="u"/>
  </p:transition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1EE94137-9F01-D046-A830-FC863EE57E9C}"/>
              </a:ext>
            </a:extLst>
          </p:cNvPr>
          <p:cNvSpPr/>
          <p:nvPr/>
        </p:nvSpPr>
        <p:spPr>
          <a:xfrm>
            <a:off x="1759136" y="1947554"/>
            <a:ext cx="8680862" cy="4073237"/>
          </a:xfrm>
          <a:prstGeom prst="roundRect">
            <a:avLst>
              <a:gd name="adj" fmla="val 5588"/>
            </a:avLst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BAC9FBF-347B-8D46-B5AE-4F27644B3E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SWOT Analysis Slide Template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56419955-E513-0146-B4C7-D79E2F62B17F}"/>
              </a:ext>
            </a:extLst>
          </p:cNvPr>
          <p:cNvSpPr/>
          <p:nvPr/>
        </p:nvSpPr>
        <p:spPr>
          <a:xfrm>
            <a:off x="992032" y="1382330"/>
            <a:ext cx="1657755" cy="1657755"/>
          </a:xfrm>
          <a:custGeom>
            <a:avLst/>
            <a:gdLst>
              <a:gd name="connsiteX0" fmla="*/ 726480 w 726480"/>
              <a:gd name="connsiteY0" fmla="*/ 363240 h 726480"/>
              <a:gd name="connsiteX1" fmla="*/ 363240 w 726480"/>
              <a:gd name="connsiteY1" fmla="*/ 726480 h 726480"/>
              <a:gd name="connsiteX2" fmla="*/ 0 w 726480"/>
              <a:gd name="connsiteY2" fmla="*/ 363240 h 726480"/>
              <a:gd name="connsiteX3" fmla="*/ 363240 w 726480"/>
              <a:gd name="connsiteY3" fmla="*/ 0 h 726480"/>
              <a:gd name="connsiteX4" fmla="*/ 726480 w 726480"/>
              <a:gd name="connsiteY4" fmla="*/ 363240 h 72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6480" h="726480">
                <a:moveTo>
                  <a:pt x="726480" y="363240"/>
                </a:moveTo>
                <a:cubicBezTo>
                  <a:pt x="726480" y="563852"/>
                  <a:pt x="563852" y="726480"/>
                  <a:pt x="363240" y="726480"/>
                </a:cubicBezTo>
                <a:cubicBezTo>
                  <a:pt x="162628" y="726480"/>
                  <a:pt x="0" y="563852"/>
                  <a:pt x="0" y="363240"/>
                </a:cubicBezTo>
                <a:cubicBezTo>
                  <a:pt x="0" y="162628"/>
                  <a:pt x="162628" y="0"/>
                  <a:pt x="363240" y="0"/>
                </a:cubicBezTo>
                <a:cubicBezTo>
                  <a:pt x="563852" y="0"/>
                  <a:pt x="726480" y="162628"/>
                  <a:pt x="726480" y="363240"/>
                </a:cubicBezTo>
                <a:close/>
              </a:path>
            </a:pathLst>
          </a:custGeom>
          <a:solidFill>
            <a:schemeClr val="accent3"/>
          </a:solidFill>
          <a:ln w="89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2C4AFAD6-0209-1C4B-A9C3-BA7BDBA23127}"/>
              </a:ext>
            </a:extLst>
          </p:cNvPr>
          <p:cNvSpPr/>
          <p:nvPr/>
        </p:nvSpPr>
        <p:spPr>
          <a:xfrm>
            <a:off x="1312666" y="3199255"/>
            <a:ext cx="1075862" cy="1075862"/>
          </a:xfrm>
          <a:custGeom>
            <a:avLst/>
            <a:gdLst>
              <a:gd name="connsiteX0" fmla="*/ 726480 w 726480"/>
              <a:gd name="connsiteY0" fmla="*/ 363240 h 726480"/>
              <a:gd name="connsiteX1" fmla="*/ 363240 w 726480"/>
              <a:gd name="connsiteY1" fmla="*/ 726480 h 726480"/>
              <a:gd name="connsiteX2" fmla="*/ 0 w 726480"/>
              <a:gd name="connsiteY2" fmla="*/ 363240 h 726480"/>
              <a:gd name="connsiteX3" fmla="*/ 363240 w 726480"/>
              <a:gd name="connsiteY3" fmla="*/ 0 h 726480"/>
              <a:gd name="connsiteX4" fmla="*/ 726480 w 726480"/>
              <a:gd name="connsiteY4" fmla="*/ 363240 h 72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6480" h="726480">
                <a:moveTo>
                  <a:pt x="726480" y="363240"/>
                </a:moveTo>
                <a:cubicBezTo>
                  <a:pt x="726480" y="563852"/>
                  <a:pt x="563852" y="726480"/>
                  <a:pt x="363240" y="726480"/>
                </a:cubicBezTo>
                <a:cubicBezTo>
                  <a:pt x="162628" y="726480"/>
                  <a:pt x="0" y="563852"/>
                  <a:pt x="0" y="363240"/>
                </a:cubicBezTo>
                <a:cubicBezTo>
                  <a:pt x="0" y="162628"/>
                  <a:pt x="162628" y="0"/>
                  <a:pt x="363240" y="0"/>
                </a:cubicBezTo>
                <a:cubicBezTo>
                  <a:pt x="563852" y="0"/>
                  <a:pt x="726480" y="162628"/>
                  <a:pt x="726480" y="363240"/>
                </a:cubicBezTo>
                <a:close/>
              </a:path>
            </a:pathLst>
          </a:custGeom>
          <a:solidFill>
            <a:schemeClr val="accent3"/>
          </a:solidFill>
          <a:ln w="89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0F6F59B-CE4D-9147-9D22-A1A0A2C3D34B}"/>
              </a:ext>
            </a:extLst>
          </p:cNvPr>
          <p:cNvSpPr/>
          <p:nvPr/>
        </p:nvSpPr>
        <p:spPr>
          <a:xfrm>
            <a:off x="1283650" y="1623208"/>
            <a:ext cx="1074516" cy="11678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96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449F3AB-27CE-B640-BEEC-328A7AC0F08C}"/>
              </a:ext>
            </a:extLst>
          </p:cNvPr>
          <p:cNvSpPr/>
          <p:nvPr/>
        </p:nvSpPr>
        <p:spPr>
          <a:xfrm>
            <a:off x="3024170" y="2412002"/>
            <a:ext cx="2780204" cy="34291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r>
              <a:rPr lang="en-US" sz="3200" b="1" dirty="0">
                <a:solidFill>
                  <a:schemeClr val="accent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Opportunities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BC8BCA8-24AD-9B4F-8D16-A61DA9ADF58F}"/>
              </a:ext>
            </a:extLst>
          </p:cNvPr>
          <p:cNvSpPr/>
          <p:nvPr/>
        </p:nvSpPr>
        <p:spPr>
          <a:xfrm>
            <a:off x="3024171" y="3028794"/>
            <a:ext cx="2451407" cy="107932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r>
              <a:rPr lang="en-US" sz="20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Write about the opportunities here. You can edit this text.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857D48F-158A-104A-8A65-0012FD3C2F67}"/>
              </a:ext>
            </a:extLst>
          </p:cNvPr>
          <p:cNvSpPr/>
          <p:nvPr/>
        </p:nvSpPr>
        <p:spPr>
          <a:xfrm>
            <a:off x="6960965" y="2661145"/>
            <a:ext cx="159342" cy="15934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3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0E0C2DC-EE95-0846-AD47-DD1D325135D5}"/>
              </a:ext>
            </a:extLst>
          </p:cNvPr>
          <p:cNvSpPr txBox="1"/>
          <p:nvPr/>
        </p:nvSpPr>
        <p:spPr>
          <a:xfrm>
            <a:off x="7287943" y="2578418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4F18E78-4E50-3A41-B016-8DBADB9CD904}"/>
              </a:ext>
            </a:extLst>
          </p:cNvPr>
          <p:cNvSpPr/>
          <p:nvPr/>
        </p:nvSpPr>
        <p:spPr>
          <a:xfrm>
            <a:off x="6960965" y="3418437"/>
            <a:ext cx="159342" cy="15934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3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E83E524-06F1-7E49-8902-D932D5EBE05F}"/>
              </a:ext>
            </a:extLst>
          </p:cNvPr>
          <p:cNvSpPr txBox="1"/>
          <p:nvPr/>
        </p:nvSpPr>
        <p:spPr>
          <a:xfrm>
            <a:off x="7287943" y="3368277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DD19138-3E3B-EC45-B3E9-9E0C974C5609}"/>
              </a:ext>
            </a:extLst>
          </p:cNvPr>
          <p:cNvSpPr/>
          <p:nvPr/>
        </p:nvSpPr>
        <p:spPr>
          <a:xfrm>
            <a:off x="6960965" y="4220589"/>
            <a:ext cx="159342" cy="15934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3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7BB6584-EFC6-4441-862C-CA8B32445C9B}"/>
              </a:ext>
            </a:extLst>
          </p:cNvPr>
          <p:cNvSpPr txBox="1"/>
          <p:nvPr/>
        </p:nvSpPr>
        <p:spPr>
          <a:xfrm>
            <a:off x="7287943" y="4158136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F126D0C-E20D-8047-B929-AED628B6A8F7}"/>
              </a:ext>
            </a:extLst>
          </p:cNvPr>
          <p:cNvSpPr/>
          <p:nvPr/>
        </p:nvSpPr>
        <p:spPr>
          <a:xfrm>
            <a:off x="6960965" y="4999237"/>
            <a:ext cx="159342" cy="15934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3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F17B3B7-0372-5F44-9589-BB435FC708FA}"/>
              </a:ext>
            </a:extLst>
          </p:cNvPr>
          <p:cNvSpPr txBox="1"/>
          <p:nvPr/>
        </p:nvSpPr>
        <p:spPr>
          <a:xfrm>
            <a:off x="7287943" y="4947995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9F5833D-3DF0-2C4B-8D0A-BDD8DA808E24}"/>
              </a:ext>
            </a:extLst>
          </p:cNvPr>
          <p:cNvCxnSpPr/>
          <p:nvPr/>
        </p:nvCxnSpPr>
        <p:spPr>
          <a:xfrm>
            <a:off x="6096000" y="2412003"/>
            <a:ext cx="0" cy="3102973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Graphic 17" descr="Handshake with solid fill">
            <a:extLst>
              <a:ext uri="{FF2B5EF4-FFF2-40B4-BE49-F238E27FC236}">
                <a16:creationId xmlns:a16="http://schemas.microsoft.com/office/drawing/2014/main" id="{C117A599-B799-6042-94AC-F7E105C6A8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496702" y="3413248"/>
            <a:ext cx="707791" cy="7077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4973018"/>
      </p:ext>
    </p:extLst>
  </p:cSld>
  <p:clrMapOvr>
    <a:masterClrMapping/>
  </p:clrMapOvr>
  <p:transition spd="slow">
    <p:push dir="u"/>
  </p:transition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1EE94137-9F01-D046-A830-FC863EE57E9C}"/>
              </a:ext>
            </a:extLst>
          </p:cNvPr>
          <p:cNvSpPr/>
          <p:nvPr/>
        </p:nvSpPr>
        <p:spPr>
          <a:xfrm>
            <a:off x="1759136" y="1947554"/>
            <a:ext cx="8680862" cy="4073237"/>
          </a:xfrm>
          <a:prstGeom prst="roundRect">
            <a:avLst>
              <a:gd name="adj" fmla="val 5588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BAC9FBF-347B-8D46-B5AE-4F27644B3E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SWOT Analysis Slide Template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56419955-E513-0146-B4C7-D79E2F62B17F}"/>
              </a:ext>
            </a:extLst>
          </p:cNvPr>
          <p:cNvSpPr/>
          <p:nvPr/>
        </p:nvSpPr>
        <p:spPr>
          <a:xfrm>
            <a:off x="992032" y="1382330"/>
            <a:ext cx="1657755" cy="1657755"/>
          </a:xfrm>
          <a:custGeom>
            <a:avLst/>
            <a:gdLst>
              <a:gd name="connsiteX0" fmla="*/ 726480 w 726480"/>
              <a:gd name="connsiteY0" fmla="*/ 363240 h 726480"/>
              <a:gd name="connsiteX1" fmla="*/ 363240 w 726480"/>
              <a:gd name="connsiteY1" fmla="*/ 726480 h 726480"/>
              <a:gd name="connsiteX2" fmla="*/ 0 w 726480"/>
              <a:gd name="connsiteY2" fmla="*/ 363240 h 726480"/>
              <a:gd name="connsiteX3" fmla="*/ 363240 w 726480"/>
              <a:gd name="connsiteY3" fmla="*/ 0 h 726480"/>
              <a:gd name="connsiteX4" fmla="*/ 726480 w 726480"/>
              <a:gd name="connsiteY4" fmla="*/ 363240 h 72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6480" h="726480">
                <a:moveTo>
                  <a:pt x="726480" y="363240"/>
                </a:moveTo>
                <a:cubicBezTo>
                  <a:pt x="726480" y="563852"/>
                  <a:pt x="563852" y="726480"/>
                  <a:pt x="363240" y="726480"/>
                </a:cubicBezTo>
                <a:cubicBezTo>
                  <a:pt x="162628" y="726480"/>
                  <a:pt x="0" y="563852"/>
                  <a:pt x="0" y="363240"/>
                </a:cubicBezTo>
                <a:cubicBezTo>
                  <a:pt x="0" y="162628"/>
                  <a:pt x="162628" y="0"/>
                  <a:pt x="363240" y="0"/>
                </a:cubicBezTo>
                <a:cubicBezTo>
                  <a:pt x="563852" y="0"/>
                  <a:pt x="726480" y="162628"/>
                  <a:pt x="726480" y="363240"/>
                </a:cubicBezTo>
                <a:close/>
              </a:path>
            </a:pathLst>
          </a:custGeom>
          <a:solidFill>
            <a:schemeClr val="accent4"/>
          </a:solidFill>
          <a:ln w="89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2C4AFAD6-0209-1C4B-A9C3-BA7BDBA23127}"/>
              </a:ext>
            </a:extLst>
          </p:cNvPr>
          <p:cNvSpPr/>
          <p:nvPr/>
        </p:nvSpPr>
        <p:spPr>
          <a:xfrm>
            <a:off x="1312666" y="3199255"/>
            <a:ext cx="1075862" cy="1075862"/>
          </a:xfrm>
          <a:custGeom>
            <a:avLst/>
            <a:gdLst>
              <a:gd name="connsiteX0" fmla="*/ 726480 w 726480"/>
              <a:gd name="connsiteY0" fmla="*/ 363240 h 726480"/>
              <a:gd name="connsiteX1" fmla="*/ 363240 w 726480"/>
              <a:gd name="connsiteY1" fmla="*/ 726480 h 726480"/>
              <a:gd name="connsiteX2" fmla="*/ 0 w 726480"/>
              <a:gd name="connsiteY2" fmla="*/ 363240 h 726480"/>
              <a:gd name="connsiteX3" fmla="*/ 363240 w 726480"/>
              <a:gd name="connsiteY3" fmla="*/ 0 h 726480"/>
              <a:gd name="connsiteX4" fmla="*/ 726480 w 726480"/>
              <a:gd name="connsiteY4" fmla="*/ 363240 h 72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6480" h="726480">
                <a:moveTo>
                  <a:pt x="726480" y="363240"/>
                </a:moveTo>
                <a:cubicBezTo>
                  <a:pt x="726480" y="563852"/>
                  <a:pt x="563852" y="726480"/>
                  <a:pt x="363240" y="726480"/>
                </a:cubicBezTo>
                <a:cubicBezTo>
                  <a:pt x="162628" y="726480"/>
                  <a:pt x="0" y="563852"/>
                  <a:pt x="0" y="363240"/>
                </a:cubicBezTo>
                <a:cubicBezTo>
                  <a:pt x="0" y="162628"/>
                  <a:pt x="162628" y="0"/>
                  <a:pt x="363240" y="0"/>
                </a:cubicBezTo>
                <a:cubicBezTo>
                  <a:pt x="563852" y="0"/>
                  <a:pt x="726480" y="162628"/>
                  <a:pt x="726480" y="363240"/>
                </a:cubicBezTo>
                <a:close/>
              </a:path>
            </a:pathLst>
          </a:custGeom>
          <a:solidFill>
            <a:schemeClr val="accent4"/>
          </a:solidFill>
          <a:ln w="89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0F6F59B-CE4D-9147-9D22-A1A0A2C3D34B}"/>
              </a:ext>
            </a:extLst>
          </p:cNvPr>
          <p:cNvSpPr/>
          <p:nvPr/>
        </p:nvSpPr>
        <p:spPr>
          <a:xfrm>
            <a:off x="1283650" y="1623208"/>
            <a:ext cx="1074516" cy="11678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96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449F3AB-27CE-B640-BEEC-328A7AC0F08C}"/>
              </a:ext>
            </a:extLst>
          </p:cNvPr>
          <p:cNvSpPr/>
          <p:nvPr/>
        </p:nvSpPr>
        <p:spPr>
          <a:xfrm>
            <a:off x="3024170" y="2412002"/>
            <a:ext cx="2349516" cy="34291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r>
              <a:rPr lang="en-US" sz="3200" b="1" dirty="0">
                <a:solidFill>
                  <a:schemeClr val="accent4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Weaknesses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BC8BCA8-24AD-9B4F-8D16-A61DA9ADF58F}"/>
              </a:ext>
            </a:extLst>
          </p:cNvPr>
          <p:cNvSpPr/>
          <p:nvPr/>
        </p:nvSpPr>
        <p:spPr>
          <a:xfrm>
            <a:off x="3024171" y="3028794"/>
            <a:ext cx="2451407" cy="107932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r>
              <a:rPr lang="en-US" sz="20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Write about the weaknesses here. You can edit this text.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857D48F-158A-104A-8A65-0012FD3C2F67}"/>
              </a:ext>
            </a:extLst>
          </p:cNvPr>
          <p:cNvSpPr/>
          <p:nvPr/>
        </p:nvSpPr>
        <p:spPr>
          <a:xfrm>
            <a:off x="6960965" y="2661145"/>
            <a:ext cx="159342" cy="15934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0E0C2DC-EE95-0846-AD47-DD1D325135D5}"/>
              </a:ext>
            </a:extLst>
          </p:cNvPr>
          <p:cNvSpPr txBox="1"/>
          <p:nvPr/>
        </p:nvSpPr>
        <p:spPr>
          <a:xfrm>
            <a:off x="7287943" y="2578418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4F18E78-4E50-3A41-B016-8DBADB9CD904}"/>
              </a:ext>
            </a:extLst>
          </p:cNvPr>
          <p:cNvSpPr/>
          <p:nvPr/>
        </p:nvSpPr>
        <p:spPr>
          <a:xfrm>
            <a:off x="6960965" y="3418437"/>
            <a:ext cx="159342" cy="15934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E83E524-06F1-7E49-8902-D932D5EBE05F}"/>
              </a:ext>
            </a:extLst>
          </p:cNvPr>
          <p:cNvSpPr txBox="1"/>
          <p:nvPr/>
        </p:nvSpPr>
        <p:spPr>
          <a:xfrm>
            <a:off x="7287943" y="3368277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DD19138-3E3B-EC45-B3E9-9E0C974C5609}"/>
              </a:ext>
            </a:extLst>
          </p:cNvPr>
          <p:cNvSpPr/>
          <p:nvPr/>
        </p:nvSpPr>
        <p:spPr>
          <a:xfrm>
            <a:off x="6960965" y="4220589"/>
            <a:ext cx="159342" cy="15934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7BB6584-EFC6-4441-862C-CA8B32445C9B}"/>
              </a:ext>
            </a:extLst>
          </p:cNvPr>
          <p:cNvSpPr txBox="1"/>
          <p:nvPr/>
        </p:nvSpPr>
        <p:spPr>
          <a:xfrm>
            <a:off x="7287943" y="4158136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F126D0C-E20D-8047-B929-AED628B6A8F7}"/>
              </a:ext>
            </a:extLst>
          </p:cNvPr>
          <p:cNvSpPr/>
          <p:nvPr/>
        </p:nvSpPr>
        <p:spPr>
          <a:xfrm>
            <a:off x="6960965" y="4999237"/>
            <a:ext cx="159342" cy="15934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F17B3B7-0372-5F44-9589-BB435FC708FA}"/>
              </a:ext>
            </a:extLst>
          </p:cNvPr>
          <p:cNvSpPr txBox="1"/>
          <p:nvPr/>
        </p:nvSpPr>
        <p:spPr>
          <a:xfrm>
            <a:off x="7287943" y="4947995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9F5833D-3DF0-2C4B-8D0A-BDD8DA808E24}"/>
              </a:ext>
            </a:extLst>
          </p:cNvPr>
          <p:cNvCxnSpPr/>
          <p:nvPr/>
        </p:nvCxnSpPr>
        <p:spPr>
          <a:xfrm>
            <a:off x="6096000" y="2412003"/>
            <a:ext cx="0" cy="3102973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Graphic 17" descr="Close with solid fill">
            <a:extLst>
              <a:ext uri="{FF2B5EF4-FFF2-40B4-BE49-F238E27FC236}">
                <a16:creationId xmlns:a16="http://schemas.microsoft.com/office/drawing/2014/main" id="{DE829EC7-7F30-A24E-AF38-14D1F931923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47239" y="3449505"/>
            <a:ext cx="606717" cy="6067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9417472"/>
      </p:ext>
    </p:extLst>
  </p:cSld>
  <p:clrMapOvr>
    <a:masterClrMapping/>
  </p:clrMapOvr>
  <p:transition spd="slow">
    <p:push dir="u"/>
  </p:transition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1EE94137-9F01-D046-A830-FC863EE57E9C}"/>
              </a:ext>
            </a:extLst>
          </p:cNvPr>
          <p:cNvSpPr/>
          <p:nvPr/>
        </p:nvSpPr>
        <p:spPr>
          <a:xfrm>
            <a:off x="1759136" y="1947554"/>
            <a:ext cx="8680862" cy="4073237"/>
          </a:xfrm>
          <a:prstGeom prst="roundRect">
            <a:avLst>
              <a:gd name="adj" fmla="val 5588"/>
            </a:avLst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BAC9FBF-347B-8D46-B5AE-4F27644B3E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SWOT Analysis Slide Template</a:t>
            </a: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56419955-E513-0146-B4C7-D79E2F62B17F}"/>
              </a:ext>
            </a:extLst>
          </p:cNvPr>
          <p:cNvSpPr/>
          <p:nvPr/>
        </p:nvSpPr>
        <p:spPr>
          <a:xfrm>
            <a:off x="992032" y="1382330"/>
            <a:ext cx="1657755" cy="1657755"/>
          </a:xfrm>
          <a:custGeom>
            <a:avLst/>
            <a:gdLst>
              <a:gd name="connsiteX0" fmla="*/ 726480 w 726480"/>
              <a:gd name="connsiteY0" fmla="*/ 363240 h 726480"/>
              <a:gd name="connsiteX1" fmla="*/ 363240 w 726480"/>
              <a:gd name="connsiteY1" fmla="*/ 726480 h 726480"/>
              <a:gd name="connsiteX2" fmla="*/ 0 w 726480"/>
              <a:gd name="connsiteY2" fmla="*/ 363240 h 726480"/>
              <a:gd name="connsiteX3" fmla="*/ 363240 w 726480"/>
              <a:gd name="connsiteY3" fmla="*/ 0 h 726480"/>
              <a:gd name="connsiteX4" fmla="*/ 726480 w 726480"/>
              <a:gd name="connsiteY4" fmla="*/ 363240 h 72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6480" h="726480">
                <a:moveTo>
                  <a:pt x="726480" y="363240"/>
                </a:moveTo>
                <a:cubicBezTo>
                  <a:pt x="726480" y="563852"/>
                  <a:pt x="563852" y="726480"/>
                  <a:pt x="363240" y="726480"/>
                </a:cubicBezTo>
                <a:cubicBezTo>
                  <a:pt x="162628" y="726480"/>
                  <a:pt x="0" y="563852"/>
                  <a:pt x="0" y="363240"/>
                </a:cubicBezTo>
                <a:cubicBezTo>
                  <a:pt x="0" y="162628"/>
                  <a:pt x="162628" y="0"/>
                  <a:pt x="363240" y="0"/>
                </a:cubicBezTo>
                <a:cubicBezTo>
                  <a:pt x="563852" y="0"/>
                  <a:pt x="726480" y="162628"/>
                  <a:pt x="726480" y="363240"/>
                </a:cubicBezTo>
                <a:close/>
              </a:path>
            </a:pathLst>
          </a:custGeom>
          <a:solidFill>
            <a:schemeClr val="accent2"/>
          </a:solidFill>
          <a:ln w="89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2"/>
              </a:solidFill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2C4AFAD6-0209-1C4B-A9C3-BA7BDBA23127}"/>
              </a:ext>
            </a:extLst>
          </p:cNvPr>
          <p:cNvSpPr/>
          <p:nvPr/>
        </p:nvSpPr>
        <p:spPr>
          <a:xfrm>
            <a:off x="1312666" y="3199255"/>
            <a:ext cx="1075862" cy="1075862"/>
          </a:xfrm>
          <a:custGeom>
            <a:avLst/>
            <a:gdLst>
              <a:gd name="connsiteX0" fmla="*/ 726480 w 726480"/>
              <a:gd name="connsiteY0" fmla="*/ 363240 h 726480"/>
              <a:gd name="connsiteX1" fmla="*/ 363240 w 726480"/>
              <a:gd name="connsiteY1" fmla="*/ 726480 h 726480"/>
              <a:gd name="connsiteX2" fmla="*/ 0 w 726480"/>
              <a:gd name="connsiteY2" fmla="*/ 363240 h 726480"/>
              <a:gd name="connsiteX3" fmla="*/ 363240 w 726480"/>
              <a:gd name="connsiteY3" fmla="*/ 0 h 726480"/>
              <a:gd name="connsiteX4" fmla="*/ 726480 w 726480"/>
              <a:gd name="connsiteY4" fmla="*/ 363240 h 726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6480" h="726480">
                <a:moveTo>
                  <a:pt x="726480" y="363240"/>
                </a:moveTo>
                <a:cubicBezTo>
                  <a:pt x="726480" y="563852"/>
                  <a:pt x="563852" y="726480"/>
                  <a:pt x="363240" y="726480"/>
                </a:cubicBezTo>
                <a:cubicBezTo>
                  <a:pt x="162628" y="726480"/>
                  <a:pt x="0" y="563852"/>
                  <a:pt x="0" y="363240"/>
                </a:cubicBezTo>
                <a:cubicBezTo>
                  <a:pt x="0" y="162628"/>
                  <a:pt x="162628" y="0"/>
                  <a:pt x="363240" y="0"/>
                </a:cubicBezTo>
                <a:cubicBezTo>
                  <a:pt x="563852" y="0"/>
                  <a:pt x="726480" y="162628"/>
                  <a:pt x="726480" y="363240"/>
                </a:cubicBezTo>
                <a:close/>
              </a:path>
            </a:pathLst>
          </a:custGeom>
          <a:solidFill>
            <a:schemeClr val="accent2"/>
          </a:solidFill>
          <a:ln w="89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accent2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0F6F59B-CE4D-9147-9D22-A1A0A2C3D34B}"/>
              </a:ext>
            </a:extLst>
          </p:cNvPr>
          <p:cNvSpPr/>
          <p:nvPr/>
        </p:nvSpPr>
        <p:spPr>
          <a:xfrm>
            <a:off x="1283650" y="1623208"/>
            <a:ext cx="1074516" cy="116782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96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449F3AB-27CE-B640-BEEC-328A7AC0F08C}"/>
              </a:ext>
            </a:extLst>
          </p:cNvPr>
          <p:cNvSpPr/>
          <p:nvPr/>
        </p:nvSpPr>
        <p:spPr>
          <a:xfrm>
            <a:off x="3024171" y="2412002"/>
            <a:ext cx="1946175" cy="34291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r>
              <a:rPr lang="en-US" sz="3200" b="1" dirty="0">
                <a:solidFill>
                  <a:schemeClr val="accent2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Threats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BC8BCA8-24AD-9B4F-8D16-A61DA9ADF58F}"/>
              </a:ext>
            </a:extLst>
          </p:cNvPr>
          <p:cNvSpPr/>
          <p:nvPr/>
        </p:nvSpPr>
        <p:spPr>
          <a:xfrm>
            <a:off x="3024171" y="3028794"/>
            <a:ext cx="2451407" cy="107932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r>
              <a:rPr lang="en-US" sz="2000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Write about the threats here. You can edit this text.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857D48F-158A-104A-8A65-0012FD3C2F67}"/>
              </a:ext>
            </a:extLst>
          </p:cNvPr>
          <p:cNvSpPr/>
          <p:nvPr/>
        </p:nvSpPr>
        <p:spPr>
          <a:xfrm>
            <a:off x="6960965" y="2661145"/>
            <a:ext cx="159342" cy="15934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0E0C2DC-EE95-0846-AD47-DD1D325135D5}"/>
              </a:ext>
            </a:extLst>
          </p:cNvPr>
          <p:cNvSpPr txBox="1"/>
          <p:nvPr/>
        </p:nvSpPr>
        <p:spPr>
          <a:xfrm>
            <a:off x="7287943" y="2578418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4F18E78-4E50-3A41-B016-8DBADB9CD904}"/>
              </a:ext>
            </a:extLst>
          </p:cNvPr>
          <p:cNvSpPr/>
          <p:nvPr/>
        </p:nvSpPr>
        <p:spPr>
          <a:xfrm>
            <a:off x="6960965" y="3418437"/>
            <a:ext cx="159342" cy="15934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E83E524-06F1-7E49-8902-D932D5EBE05F}"/>
              </a:ext>
            </a:extLst>
          </p:cNvPr>
          <p:cNvSpPr txBox="1"/>
          <p:nvPr/>
        </p:nvSpPr>
        <p:spPr>
          <a:xfrm>
            <a:off x="7287943" y="3368277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DD19138-3E3B-EC45-B3E9-9E0C974C5609}"/>
              </a:ext>
            </a:extLst>
          </p:cNvPr>
          <p:cNvSpPr/>
          <p:nvPr/>
        </p:nvSpPr>
        <p:spPr>
          <a:xfrm>
            <a:off x="6960965" y="4220589"/>
            <a:ext cx="159342" cy="15934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7BB6584-EFC6-4441-862C-CA8B32445C9B}"/>
              </a:ext>
            </a:extLst>
          </p:cNvPr>
          <p:cNvSpPr txBox="1"/>
          <p:nvPr/>
        </p:nvSpPr>
        <p:spPr>
          <a:xfrm>
            <a:off x="7287943" y="4158136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3F126D0C-E20D-8047-B929-AED628B6A8F7}"/>
              </a:ext>
            </a:extLst>
          </p:cNvPr>
          <p:cNvSpPr/>
          <p:nvPr/>
        </p:nvSpPr>
        <p:spPr>
          <a:xfrm>
            <a:off x="6960965" y="4999237"/>
            <a:ext cx="159342" cy="15934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F17B3B7-0372-5F44-9589-BB435FC708FA}"/>
              </a:ext>
            </a:extLst>
          </p:cNvPr>
          <p:cNvSpPr txBox="1"/>
          <p:nvPr/>
        </p:nvSpPr>
        <p:spPr>
          <a:xfrm>
            <a:off x="7287943" y="4947995"/>
            <a:ext cx="201202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spcBef>
                <a:spcPts val="400"/>
              </a:spcBef>
            </a:pPr>
            <a:r>
              <a: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Click here to edit this list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9F5833D-3DF0-2C4B-8D0A-BDD8DA808E24}"/>
              </a:ext>
            </a:extLst>
          </p:cNvPr>
          <p:cNvCxnSpPr/>
          <p:nvPr/>
        </p:nvCxnSpPr>
        <p:spPr>
          <a:xfrm>
            <a:off x="6096000" y="2412003"/>
            <a:ext cx="0" cy="3102973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Graphic 17" descr="Warning with solid fill">
            <a:extLst>
              <a:ext uri="{FF2B5EF4-FFF2-40B4-BE49-F238E27FC236}">
                <a16:creationId xmlns:a16="http://schemas.microsoft.com/office/drawing/2014/main" id="{D1744783-1C62-4D41-86FE-89868FF017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496702" y="3356255"/>
            <a:ext cx="707791" cy="7077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816077"/>
      </p:ext>
    </p:extLst>
  </p:cSld>
  <p:clrMapOvr>
    <a:masterClrMapping/>
  </p:clrMapOvr>
  <p:transition spd="slow">
    <p:push dir="u"/>
  </p:transition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D68CACEE-A44D-E586-9420-DC924A162144}"/>
              </a:ext>
            </a:extLst>
          </p:cNvPr>
          <p:cNvSpPr/>
          <p:nvPr/>
        </p:nvSpPr>
        <p:spPr>
          <a:xfrm>
            <a:off x="609600" y="1143000"/>
            <a:ext cx="10972800" cy="51816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B423CBC-C6CE-29CE-F362-947164B3D527}"/>
              </a:ext>
            </a:extLst>
          </p:cNvPr>
          <p:cNvSpPr/>
          <p:nvPr/>
        </p:nvSpPr>
        <p:spPr>
          <a:xfrm>
            <a:off x="608806" y="1143000"/>
            <a:ext cx="2194562" cy="35814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762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AF3E4BB-38DC-BCDB-BCDA-601CCD3BFF75}"/>
              </a:ext>
            </a:extLst>
          </p:cNvPr>
          <p:cNvSpPr/>
          <p:nvPr/>
        </p:nvSpPr>
        <p:spPr>
          <a:xfrm>
            <a:off x="2803368" y="1143000"/>
            <a:ext cx="2194562" cy="1803400"/>
          </a:xfrm>
          <a:prstGeom prst="rect">
            <a:avLst/>
          </a:prstGeom>
          <a:noFill/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A29D5D2-8A0D-D08A-186C-B44C13A8E87A}"/>
              </a:ext>
            </a:extLst>
          </p:cNvPr>
          <p:cNvSpPr/>
          <p:nvPr/>
        </p:nvSpPr>
        <p:spPr>
          <a:xfrm>
            <a:off x="4999507" y="1143000"/>
            <a:ext cx="2194562" cy="35814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762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0ABE1F0-97F0-A6F1-EAD8-E1D35E8ED1C7}"/>
              </a:ext>
            </a:extLst>
          </p:cNvPr>
          <p:cNvSpPr/>
          <p:nvPr/>
        </p:nvSpPr>
        <p:spPr>
          <a:xfrm>
            <a:off x="9388632" y="1143000"/>
            <a:ext cx="2194562" cy="35814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762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4963F8F-D382-8FE8-BC9A-C46CB694B83F}"/>
              </a:ext>
            </a:extLst>
          </p:cNvPr>
          <p:cNvSpPr/>
          <p:nvPr/>
        </p:nvSpPr>
        <p:spPr>
          <a:xfrm>
            <a:off x="2803368" y="2946400"/>
            <a:ext cx="2194562" cy="1778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762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1BA361B-041E-8A35-AC75-6F12BD271BE5}"/>
              </a:ext>
            </a:extLst>
          </p:cNvPr>
          <p:cNvSpPr/>
          <p:nvPr/>
        </p:nvSpPr>
        <p:spPr>
          <a:xfrm>
            <a:off x="7195061" y="1143000"/>
            <a:ext cx="2194562" cy="18034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762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DC08289-5556-A2F4-6C87-09B94CAD3518}"/>
              </a:ext>
            </a:extLst>
          </p:cNvPr>
          <p:cNvSpPr/>
          <p:nvPr/>
        </p:nvSpPr>
        <p:spPr>
          <a:xfrm>
            <a:off x="7195061" y="2946400"/>
            <a:ext cx="2194562" cy="1778000"/>
          </a:xfrm>
          <a:prstGeom prst="rect">
            <a:avLst/>
          </a:prstGeom>
          <a:noFill/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A79222C-E5DB-56BE-084B-FDD61FAA2003}"/>
              </a:ext>
            </a:extLst>
          </p:cNvPr>
          <p:cNvSpPr/>
          <p:nvPr/>
        </p:nvSpPr>
        <p:spPr>
          <a:xfrm>
            <a:off x="608806" y="4724400"/>
            <a:ext cx="5487194" cy="1600200"/>
          </a:xfrm>
          <a:prstGeom prst="rect">
            <a:avLst/>
          </a:prstGeom>
          <a:noFill/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DDD7A3C-834D-6C38-5E1A-BC4810B189B9}"/>
              </a:ext>
            </a:extLst>
          </p:cNvPr>
          <p:cNvSpPr/>
          <p:nvPr/>
        </p:nvSpPr>
        <p:spPr>
          <a:xfrm>
            <a:off x="6095206" y="4724400"/>
            <a:ext cx="5487194" cy="16002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762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987">
              <a:defRPr/>
            </a:pPr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B077753-F446-92E3-4AB9-0930F757B5D3}"/>
              </a:ext>
            </a:extLst>
          </p:cNvPr>
          <p:cNvSpPr txBox="1"/>
          <p:nvPr/>
        </p:nvSpPr>
        <p:spPr>
          <a:xfrm>
            <a:off x="777240" y="1261508"/>
            <a:ext cx="1056700" cy="64633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Key </a:t>
            </a:r>
          </a:p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Partners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58E7E72-5800-5143-0683-35AE84F934AF}"/>
              </a:ext>
            </a:extLst>
          </p:cNvPr>
          <p:cNvSpPr txBox="1"/>
          <p:nvPr/>
        </p:nvSpPr>
        <p:spPr>
          <a:xfrm>
            <a:off x="2971800" y="1261508"/>
            <a:ext cx="1095172" cy="64633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Key </a:t>
            </a:r>
          </a:p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Activities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2A505BA-ABAF-19CD-B865-2DAAE6C52629}"/>
              </a:ext>
            </a:extLst>
          </p:cNvPr>
          <p:cNvSpPr txBox="1"/>
          <p:nvPr/>
        </p:nvSpPr>
        <p:spPr>
          <a:xfrm>
            <a:off x="5155884" y="1261508"/>
            <a:ext cx="1338828" cy="64633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Value</a:t>
            </a:r>
          </a:p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Proposition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8937AF5-23D7-DC33-C76C-5E1B7F7AE732}"/>
              </a:ext>
            </a:extLst>
          </p:cNvPr>
          <p:cNvSpPr txBox="1"/>
          <p:nvPr/>
        </p:nvSpPr>
        <p:spPr>
          <a:xfrm>
            <a:off x="7330440" y="1261508"/>
            <a:ext cx="1569660" cy="64633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Customer </a:t>
            </a:r>
          </a:p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Relationships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C70EDB5-0520-1B65-CF3C-1C5ABB0D4BD0}"/>
              </a:ext>
            </a:extLst>
          </p:cNvPr>
          <p:cNvSpPr txBox="1"/>
          <p:nvPr/>
        </p:nvSpPr>
        <p:spPr>
          <a:xfrm>
            <a:off x="9526172" y="1261508"/>
            <a:ext cx="1249060" cy="64633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Customer </a:t>
            </a:r>
          </a:p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Segments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B083B32-CE6E-4D84-89EB-3128C6C4C528}"/>
              </a:ext>
            </a:extLst>
          </p:cNvPr>
          <p:cNvSpPr txBox="1"/>
          <p:nvPr/>
        </p:nvSpPr>
        <p:spPr>
          <a:xfrm>
            <a:off x="2957732" y="3076240"/>
            <a:ext cx="1287532" cy="64633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Key </a:t>
            </a:r>
          </a:p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Resources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E186422-18AD-C2E0-6ED6-0A1F4871B090}"/>
              </a:ext>
            </a:extLst>
          </p:cNvPr>
          <p:cNvSpPr txBox="1"/>
          <p:nvPr/>
        </p:nvSpPr>
        <p:spPr>
          <a:xfrm>
            <a:off x="7331612" y="3045759"/>
            <a:ext cx="1159292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Channels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3FBBF2D-490C-3178-74DE-7B78186C456B}"/>
              </a:ext>
            </a:extLst>
          </p:cNvPr>
          <p:cNvSpPr txBox="1"/>
          <p:nvPr/>
        </p:nvSpPr>
        <p:spPr>
          <a:xfrm>
            <a:off x="762001" y="4857988"/>
            <a:ext cx="1659429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Cost Structure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9262A91-B837-BBF8-6290-E26205B919A7}"/>
              </a:ext>
            </a:extLst>
          </p:cNvPr>
          <p:cNvSpPr txBox="1"/>
          <p:nvPr/>
        </p:nvSpPr>
        <p:spPr>
          <a:xfrm>
            <a:off x="6243996" y="4857988"/>
            <a:ext cx="2031325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1218987">
              <a:defRPr/>
            </a:pPr>
            <a:r>
              <a:rPr lang="en-US" dirty="0">
                <a:solidFill>
                  <a:srgbClr val="019ADD">
                    <a:lumMod val="50000"/>
                  </a:srgbClr>
                </a:solidFill>
                <a:latin typeface="Arial" pitchFamily="34" charset="0"/>
                <a:cs typeface="Arial" pitchFamily="34" charset="0"/>
              </a:rPr>
              <a:t>Revenue Streams</a:t>
            </a:r>
          </a:p>
        </p:txBody>
      </p:sp>
      <p:grpSp>
        <p:nvGrpSpPr>
          <p:cNvPr id="21" name="Group 23">
            <a:extLst>
              <a:ext uri="{FF2B5EF4-FFF2-40B4-BE49-F238E27FC236}">
                <a16:creationId xmlns:a16="http://schemas.microsoft.com/office/drawing/2014/main" id="{0FB8350F-A906-FF08-FA9F-F5D1ED1B1B8A}"/>
              </a:ext>
            </a:extLst>
          </p:cNvPr>
          <p:cNvGrpSpPr/>
          <p:nvPr/>
        </p:nvGrpSpPr>
        <p:grpSpPr>
          <a:xfrm>
            <a:off x="2286001" y="1371600"/>
            <a:ext cx="308475" cy="326848"/>
            <a:chOff x="5884863" y="0"/>
            <a:chExt cx="506413" cy="536576"/>
          </a:xfrm>
          <a:solidFill>
            <a:schemeClr val="accent2"/>
          </a:solidFill>
        </p:grpSpPr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AE3E8034-A58E-0290-3333-1ED5F7566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7901" y="0"/>
              <a:ext cx="333375" cy="371475"/>
            </a:xfrm>
            <a:custGeom>
              <a:avLst/>
              <a:gdLst/>
              <a:ahLst/>
              <a:cxnLst>
                <a:cxn ang="0">
                  <a:pos x="123" y="0"/>
                </a:cxn>
                <a:cxn ang="0">
                  <a:pos x="144" y="3"/>
                </a:cxn>
                <a:cxn ang="0">
                  <a:pos x="165" y="12"/>
                </a:cxn>
                <a:cxn ang="0">
                  <a:pos x="182" y="25"/>
                </a:cxn>
                <a:cxn ang="0">
                  <a:pos x="185" y="28"/>
                </a:cxn>
                <a:cxn ang="0">
                  <a:pos x="199" y="46"/>
                </a:cxn>
                <a:cxn ang="0">
                  <a:pos x="207" y="67"/>
                </a:cxn>
                <a:cxn ang="0">
                  <a:pos x="210" y="88"/>
                </a:cxn>
                <a:cxn ang="0">
                  <a:pos x="208" y="105"/>
                </a:cxn>
                <a:cxn ang="0">
                  <a:pos x="203" y="121"/>
                </a:cxn>
                <a:cxn ang="0">
                  <a:pos x="195" y="135"/>
                </a:cxn>
                <a:cxn ang="0">
                  <a:pos x="185" y="148"/>
                </a:cxn>
                <a:cxn ang="0">
                  <a:pos x="124" y="210"/>
                </a:cxn>
                <a:cxn ang="0">
                  <a:pos x="105" y="224"/>
                </a:cxn>
                <a:cxn ang="0">
                  <a:pos x="86" y="232"/>
                </a:cxn>
                <a:cxn ang="0">
                  <a:pos x="63" y="234"/>
                </a:cxn>
                <a:cxn ang="0">
                  <a:pos x="42" y="232"/>
                </a:cxn>
                <a:cxn ang="0">
                  <a:pos x="21" y="223"/>
                </a:cxn>
                <a:cxn ang="0">
                  <a:pos x="3" y="210"/>
                </a:cxn>
                <a:cxn ang="0">
                  <a:pos x="0" y="207"/>
                </a:cxn>
                <a:cxn ang="0">
                  <a:pos x="38" y="170"/>
                </a:cxn>
                <a:cxn ang="0">
                  <a:pos x="41" y="173"/>
                </a:cxn>
                <a:cxn ang="0">
                  <a:pos x="51" y="179"/>
                </a:cxn>
                <a:cxn ang="0">
                  <a:pos x="63" y="182"/>
                </a:cxn>
                <a:cxn ang="0">
                  <a:pos x="76" y="179"/>
                </a:cxn>
                <a:cxn ang="0">
                  <a:pos x="87" y="173"/>
                </a:cxn>
                <a:cxn ang="0">
                  <a:pos x="148" y="111"/>
                </a:cxn>
                <a:cxn ang="0">
                  <a:pos x="154" y="101"/>
                </a:cxn>
                <a:cxn ang="0">
                  <a:pos x="157" y="88"/>
                </a:cxn>
                <a:cxn ang="0">
                  <a:pos x="154" y="76"/>
                </a:cxn>
                <a:cxn ang="0">
                  <a:pos x="148" y="66"/>
                </a:cxn>
                <a:cxn ang="0">
                  <a:pos x="145" y="63"/>
                </a:cxn>
                <a:cxn ang="0">
                  <a:pos x="134" y="56"/>
                </a:cxn>
                <a:cxn ang="0">
                  <a:pos x="123" y="54"/>
                </a:cxn>
                <a:cxn ang="0">
                  <a:pos x="109" y="56"/>
                </a:cxn>
                <a:cxn ang="0">
                  <a:pos x="99" y="63"/>
                </a:cxn>
                <a:cxn ang="0">
                  <a:pos x="74" y="88"/>
                </a:cxn>
                <a:cxn ang="0">
                  <a:pos x="65" y="93"/>
                </a:cxn>
                <a:cxn ang="0">
                  <a:pos x="55" y="96"/>
                </a:cxn>
                <a:cxn ang="0">
                  <a:pos x="46" y="93"/>
                </a:cxn>
                <a:cxn ang="0">
                  <a:pos x="37" y="88"/>
                </a:cxn>
                <a:cxn ang="0">
                  <a:pos x="32" y="79"/>
                </a:cxn>
                <a:cxn ang="0">
                  <a:pos x="29" y="69"/>
                </a:cxn>
                <a:cxn ang="0">
                  <a:pos x="32" y="59"/>
                </a:cxn>
                <a:cxn ang="0">
                  <a:pos x="37" y="51"/>
                </a:cxn>
                <a:cxn ang="0">
                  <a:pos x="62" y="25"/>
                </a:cxn>
                <a:cxn ang="0">
                  <a:pos x="79" y="12"/>
                </a:cxn>
                <a:cxn ang="0">
                  <a:pos x="100" y="3"/>
                </a:cxn>
                <a:cxn ang="0">
                  <a:pos x="123" y="0"/>
                </a:cxn>
              </a:cxnLst>
              <a:rect l="0" t="0" r="r" b="b"/>
              <a:pathLst>
                <a:path w="210" h="234">
                  <a:moveTo>
                    <a:pt x="123" y="0"/>
                  </a:moveTo>
                  <a:lnTo>
                    <a:pt x="144" y="3"/>
                  </a:lnTo>
                  <a:lnTo>
                    <a:pt x="165" y="12"/>
                  </a:lnTo>
                  <a:lnTo>
                    <a:pt x="182" y="25"/>
                  </a:lnTo>
                  <a:lnTo>
                    <a:pt x="185" y="28"/>
                  </a:lnTo>
                  <a:lnTo>
                    <a:pt x="199" y="46"/>
                  </a:lnTo>
                  <a:lnTo>
                    <a:pt x="207" y="67"/>
                  </a:lnTo>
                  <a:lnTo>
                    <a:pt x="210" y="88"/>
                  </a:lnTo>
                  <a:lnTo>
                    <a:pt x="208" y="105"/>
                  </a:lnTo>
                  <a:lnTo>
                    <a:pt x="203" y="121"/>
                  </a:lnTo>
                  <a:lnTo>
                    <a:pt x="195" y="135"/>
                  </a:lnTo>
                  <a:lnTo>
                    <a:pt x="185" y="148"/>
                  </a:lnTo>
                  <a:lnTo>
                    <a:pt x="124" y="210"/>
                  </a:lnTo>
                  <a:lnTo>
                    <a:pt x="105" y="224"/>
                  </a:lnTo>
                  <a:lnTo>
                    <a:pt x="86" y="232"/>
                  </a:lnTo>
                  <a:lnTo>
                    <a:pt x="63" y="234"/>
                  </a:lnTo>
                  <a:lnTo>
                    <a:pt x="42" y="232"/>
                  </a:lnTo>
                  <a:lnTo>
                    <a:pt x="21" y="223"/>
                  </a:lnTo>
                  <a:lnTo>
                    <a:pt x="3" y="210"/>
                  </a:lnTo>
                  <a:lnTo>
                    <a:pt x="0" y="207"/>
                  </a:lnTo>
                  <a:lnTo>
                    <a:pt x="38" y="170"/>
                  </a:lnTo>
                  <a:lnTo>
                    <a:pt x="41" y="173"/>
                  </a:lnTo>
                  <a:lnTo>
                    <a:pt x="51" y="179"/>
                  </a:lnTo>
                  <a:lnTo>
                    <a:pt x="63" y="182"/>
                  </a:lnTo>
                  <a:lnTo>
                    <a:pt x="76" y="179"/>
                  </a:lnTo>
                  <a:lnTo>
                    <a:pt x="87" y="173"/>
                  </a:lnTo>
                  <a:lnTo>
                    <a:pt x="148" y="111"/>
                  </a:lnTo>
                  <a:lnTo>
                    <a:pt x="154" y="101"/>
                  </a:lnTo>
                  <a:lnTo>
                    <a:pt x="157" y="88"/>
                  </a:lnTo>
                  <a:lnTo>
                    <a:pt x="154" y="76"/>
                  </a:lnTo>
                  <a:lnTo>
                    <a:pt x="148" y="66"/>
                  </a:lnTo>
                  <a:lnTo>
                    <a:pt x="145" y="63"/>
                  </a:lnTo>
                  <a:lnTo>
                    <a:pt x="134" y="56"/>
                  </a:lnTo>
                  <a:lnTo>
                    <a:pt x="123" y="54"/>
                  </a:lnTo>
                  <a:lnTo>
                    <a:pt x="109" y="56"/>
                  </a:lnTo>
                  <a:lnTo>
                    <a:pt x="99" y="63"/>
                  </a:lnTo>
                  <a:lnTo>
                    <a:pt x="74" y="88"/>
                  </a:lnTo>
                  <a:lnTo>
                    <a:pt x="65" y="93"/>
                  </a:lnTo>
                  <a:lnTo>
                    <a:pt x="55" y="96"/>
                  </a:lnTo>
                  <a:lnTo>
                    <a:pt x="46" y="93"/>
                  </a:lnTo>
                  <a:lnTo>
                    <a:pt x="37" y="88"/>
                  </a:lnTo>
                  <a:lnTo>
                    <a:pt x="32" y="79"/>
                  </a:lnTo>
                  <a:lnTo>
                    <a:pt x="29" y="69"/>
                  </a:lnTo>
                  <a:lnTo>
                    <a:pt x="32" y="59"/>
                  </a:lnTo>
                  <a:lnTo>
                    <a:pt x="37" y="51"/>
                  </a:lnTo>
                  <a:lnTo>
                    <a:pt x="62" y="25"/>
                  </a:lnTo>
                  <a:lnTo>
                    <a:pt x="79" y="12"/>
                  </a:lnTo>
                  <a:lnTo>
                    <a:pt x="100" y="3"/>
                  </a:lnTo>
                  <a:lnTo>
                    <a:pt x="12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92D2B20E-0323-5394-1DD2-F3C83390A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66688"/>
              <a:ext cx="331788" cy="369888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71" y="4"/>
                </a:cxn>
                <a:cxn ang="0">
                  <a:pos x="195" y="14"/>
                </a:cxn>
                <a:cxn ang="0">
                  <a:pos x="200" y="17"/>
                </a:cxn>
                <a:cxn ang="0">
                  <a:pos x="201" y="19"/>
                </a:cxn>
                <a:cxn ang="0">
                  <a:pos x="209" y="27"/>
                </a:cxn>
                <a:cxn ang="0">
                  <a:pos x="172" y="64"/>
                </a:cxn>
                <a:cxn ang="0">
                  <a:pos x="170" y="61"/>
                </a:cxn>
                <a:cxn ang="0">
                  <a:pos x="159" y="55"/>
                </a:cxn>
                <a:cxn ang="0">
                  <a:pos x="146" y="52"/>
                </a:cxn>
                <a:cxn ang="0">
                  <a:pos x="134" y="55"/>
                </a:cxn>
                <a:cxn ang="0">
                  <a:pos x="123" y="61"/>
                </a:cxn>
                <a:cxn ang="0">
                  <a:pos x="61" y="123"/>
                </a:cxn>
                <a:cxn ang="0">
                  <a:pos x="55" y="133"/>
                </a:cxn>
                <a:cxn ang="0">
                  <a:pos x="52" y="145"/>
                </a:cxn>
                <a:cxn ang="0">
                  <a:pos x="55" y="158"/>
                </a:cxn>
                <a:cxn ang="0">
                  <a:pos x="61" y="169"/>
                </a:cxn>
                <a:cxn ang="0">
                  <a:pos x="64" y="171"/>
                </a:cxn>
                <a:cxn ang="0">
                  <a:pos x="75" y="178"/>
                </a:cxn>
                <a:cxn ang="0">
                  <a:pos x="88" y="181"/>
                </a:cxn>
                <a:cxn ang="0">
                  <a:pos x="100" y="178"/>
                </a:cxn>
                <a:cxn ang="0">
                  <a:pos x="110" y="171"/>
                </a:cxn>
                <a:cxn ang="0">
                  <a:pos x="137" y="145"/>
                </a:cxn>
                <a:cxn ang="0">
                  <a:pos x="146" y="139"/>
                </a:cxn>
                <a:cxn ang="0">
                  <a:pos x="155" y="137"/>
                </a:cxn>
                <a:cxn ang="0">
                  <a:pos x="166" y="139"/>
                </a:cxn>
                <a:cxn ang="0">
                  <a:pos x="174" y="145"/>
                </a:cxn>
                <a:cxn ang="0">
                  <a:pos x="180" y="154"/>
                </a:cxn>
                <a:cxn ang="0">
                  <a:pos x="181" y="163"/>
                </a:cxn>
                <a:cxn ang="0">
                  <a:pos x="180" y="173"/>
                </a:cxn>
                <a:cxn ang="0">
                  <a:pos x="174" y="182"/>
                </a:cxn>
                <a:cxn ang="0">
                  <a:pos x="147" y="208"/>
                </a:cxn>
                <a:cxn ang="0">
                  <a:pos x="129" y="222"/>
                </a:cxn>
                <a:cxn ang="0">
                  <a:pos x="109" y="230"/>
                </a:cxn>
                <a:cxn ang="0">
                  <a:pos x="88" y="233"/>
                </a:cxn>
                <a:cxn ang="0">
                  <a:pos x="71" y="232"/>
                </a:cxn>
                <a:cxn ang="0">
                  <a:pos x="55" y="226"/>
                </a:cxn>
                <a:cxn ang="0">
                  <a:pos x="40" y="218"/>
                </a:cxn>
                <a:cxn ang="0">
                  <a:pos x="27" y="208"/>
                </a:cxn>
                <a:cxn ang="0">
                  <a:pos x="25" y="205"/>
                </a:cxn>
                <a:cxn ang="0">
                  <a:pos x="14" y="192"/>
                </a:cxn>
                <a:cxn ang="0">
                  <a:pos x="6" y="178"/>
                </a:cxn>
                <a:cxn ang="0">
                  <a:pos x="1" y="162"/>
                </a:cxn>
                <a:cxn ang="0">
                  <a:pos x="0" y="145"/>
                </a:cxn>
                <a:cxn ang="0">
                  <a:pos x="2" y="124"/>
                </a:cxn>
                <a:cxn ang="0">
                  <a:pos x="10" y="103"/>
                </a:cxn>
                <a:cxn ang="0">
                  <a:pos x="25" y="85"/>
                </a:cxn>
                <a:cxn ang="0">
                  <a:pos x="85" y="25"/>
                </a:cxn>
                <a:cxn ang="0">
                  <a:pos x="104" y="10"/>
                </a:cxn>
                <a:cxn ang="0">
                  <a:pos x="125" y="2"/>
                </a:cxn>
                <a:cxn ang="0">
                  <a:pos x="146" y="0"/>
                </a:cxn>
              </a:cxnLst>
              <a:rect l="0" t="0" r="r" b="b"/>
              <a:pathLst>
                <a:path w="209" h="233">
                  <a:moveTo>
                    <a:pt x="146" y="0"/>
                  </a:moveTo>
                  <a:lnTo>
                    <a:pt x="171" y="4"/>
                  </a:lnTo>
                  <a:lnTo>
                    <a:pt x="195" y="14"/>
                  </a:lnTo>
                  <a:lnTo>
                    <a:pt x="200" y="17"/>
                  </a:lnTo>
                  <a:lnTo>
                    <a:pt x="201" y="19"/>
                  </a:lnTo>
                  <a:lnTo>
                    <a:pt x="209" y="27"/>
                  </a:lnTo>
                  <a:lnTo>
                    <a:pt x="172" y="64"/>
                  </a:lnTo>
                  <a:lnTo>
                    <a:pt x="170" y="61"/>
                  </a:lnTo>
                  <a:lnTo>
                    <a:pt x="159" y="55"/>
                  </a:lnTo>
                  <a:lnTo>
                    <a:pt x="146" y="52"/>
                  </a:lnTo>
                  <a:lnTo>
                    <a:pt x="134" y="55"/>
                  </a:lnTo>
                  <a:lnTo>
                    <a:pt x="123" y="61"/>
                  </a:lnTo>
                  <a:lnTo>
                    <a:pt x="61" y="123"/>
                  </a:lnTo>
                  <a:lnTo>
                    <a:pt x="55" y="133"/>
                  </a:lnTo>
                  <a:lnTo>
                    <a:pt x="52" y="145"/>
                  </a:lnTo>
                  <a:lnTo>
                    <a:pt x="55" y="158"/>
                  </a:lnTo>
                  <a:lnTo>
                    <a:pt x="61" y="169"/>
                  </a:lnTo>
                  <a:lnTo>
                    <a:pt x="64" y="171"/>
                  </a:lnTo>
                  <a:lnTo>
                    <a:pt x="75" y="178"/>
                  </a:lnTo>
                  <a:lnTo>
                    <a:pt x="88" y="181"/>
                  </a:lnTo>
                  <a:lnTo>
                    <a:pt x="100" y="178"/>
                  </a:lnTo>
                  <a:lnTo>
                    <a:pt x="110" y="171"/>
                  </a:lnTo>
                  <a:lnTo>
                    <a:pt x="137" y="145"/>
                  </a:lnTo>
                  <a:lnTo>
                    <a:pt x="146" y="139"/>
                  </a:lnTo>
                  <a:lnTo>
                    <a:pt x="155" y="137"/>
                  </a:lnTo>
                  <a:lnTo>
                    <a:pt x="166" y="139"/>
                  </a:lnTo>
                  <a:lnTo>
                    <a:pt x="174" y="145"/>
                  </a:lnTo>
                  <a:lnTo>
                    <a:pt x="180" y="154"/>
                  </a:lnTo>
                  <a:lnTo>
                    <a:pt x="181" y="163"/>
                  </a:lnTo>
                  <a:lnTo>
                    <a:pt x="180" y="173"/>
                  </a:lnTo>
                  <a:lnTo>
                    <a:pt x="174" y="182"/>
                  </a:lnTo>
                  <a:lnTo>
                    <a:pt x="147" y="208"/>
                  </a:lnTo>
                  <a:lnTo>
                    <a:pt x="129" y="222"/>
                  </a:lnTo>
                  <a:lnTo>
                    <a:pt x="109" y="230"/>
                  </a:lnTo>
                  <a:lnTo>
                    <a:pt x="88" y="233"/>
                  </a:lnTo>
                  <a:lnTo>
                    <a:pt x="71" y="232"/>
                  </a:lnTo>
                  <a:lnTo>
                    <a:pt x="55" y="226"/>
                  </a:lnTo>
                  <a:lnTo>
                    <a:pt x="40" y="218"/>
                  </a:lnTo>
                  <a:lnTo>
                    <a:pt x="27" y="208"/>
                  </a:lnTo>
                  <a:lnTo>
                    <a:pt x="25" y="205"/>
                  </a:lnTo>
                  <a:lnTo>
                    <a:pt x="14" y="192"/>
                  </a:lnTo>
                  <a:lnTo>
                    <a:pt x="6" y="178"/>
                  </a:lnTo>
                  <a:lnTo>
                    <a:pt x="1" y="162"/>
                  </a:lnTo>
                  <a:lnTo>
                    <a:pt x="0" y="145"/>
                  </a:lnTo>
                  <a:lnTo>
                    <a:pt x="2" y="124"/>
                  </a:lnTo>
                  <a:lnTo>
                    <a:pt x="10" y="103"/>
                  </a:lnTo>
                  <a:lnTo>
                    <a:pt x="25" y="85"/>
                  </a:lnTo>
                  <a:lnTo>
                    <a:pt x="85" y="25"/>
                  </a:lnTo>
                  <a:lnTo>
                    <a:pt x="104" y="10"/>
                  </a:lnTo>
                  <a:lnTo>
                    <a:pt x="125" y="2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4" name="Freeform 15">
            <a:extLst>
              <a:ext uri="{FF2B5EF4-FFF2-40B4-BE49-F238E27FC236}">
                <a16:creationId xmlns:a16="http://schemas.microsoft.com/office/drawing/2014/main" id="{477900C5-9415-9BF9-D46B-1B0E01616131}"/>
              </a:ext>
            </a:extLst>
          </p:cNvPr>
          <p:cNvSpPr>
            <a:spLocks noEditPoints="1"/>
          </p:cNvSpPr>
          <p:nvPr/>
        </p:nvSpPr>
        <p:spPr bwMode="auto">
          <a:xfrm>
            <a:off x="6677465" y="1371601"/>
            <a:ext cx="325881" cy="322013"/>
          </a:xfrm>
          <a:custGeom>
            <a:avLst/>
            <a:gdLst/>
            <a:ahLst/>
            <a:cxnLst>
              <a:cxn ang="0">
                <a:pos x="306" y="190"/>
              </a:cxn>
              <a:cxn ang="0">
                <a:pos x="178" y="333"/>
              </a:cxn>
              <a:cxn ang="0">
                <a:pos x="31" y="190"/>
              </a:cxn>
              <a:cxn ang="0">
                <a:pos x="159" y="333"/>
              </a:cxn>
              <a:cxn ang="0">
                <a:pos x="31" y="190"/>
              </a:cxn>
              <a:cxn ang="0">
                <a:pos x="228" y="25"/>
              </a:cxn>
              <a:cxn ang="0">
                <a:pos x="198" y="50"/>
              </a:cxn>
              <a:cxn ang="0">
                <a:pos x="182" y="86"/>
              </a:cxn>
              <a:cxn ang="0">
                <a:pos x="231" y="71"/>
              </a:cxn>
              <a:cxn ang="0">
                <a:pos x="255" y="54"/>
              </a:cxn>
              <a:cxn ang="0">
                <a:pos x="260" y="40"/>
              </a:cxn>
              <a:cxn ang="0">
                <a:pos x="255" y="29"/>
              </a:cxn>
              <a:cxn ang="0">
                <a:pos x="248" y="25"/>
              </a:cxn>
              <a:cxn ang="0">
                <a:pos x="239" y="23"/>
              </a:cxn>
              <a:cxn ang="0">
                <a:pos x="90" y="25"/>
              </a:cxn>
              <a:cxn ang="0">
                <a:pos x="78" y="34"/>
              </a:cxn>
              <a:cxn ang="0">
                <a:pos x="74" y="42"/>
              </a:cxn>
              <a:cxn ang="0">
                <a:pos x="75" y="51"/>
              </a:cxn>
              <a:cxn ang="0">
                <a:pos x="85" y="63"/>
              </a:cxn>
              <a:cxn ang="0">
                <a:pos x="104" y="75"/>
              </a:cxn>
              <a:cxn ang="0">
                <a:pos x="155" y="84"/>
              </a:cxn>
              <a:cxn ang="0">
                <a:pos x="139" y="50"/>
              </a:cxn>
              <a:cxn ang="0">
                <a:pos x="119" y="30"/>
              </a:cxn>
              <a:cxn ang="0">
                <a:pos x="98" y="23"/>
              </a:cxn>
              <a:cxn ang="0">
                <a:pos x="98" y="0"/>
              </a:cxn>
              <a:cxn ang="0">
                <a:pos x="132" y="10"/>
              </a:cxn>
              <a:cxn ang="0">
                <a:pos x="157" y="37"/>
              </a:cxn>
              <a:cxn ang="0">
                <a:pos x="164" y="46"/>
              </a:cxn>
              <a:cxn ang="0">
                <a:pos x="169" y="55"/>
              </a:cxn>
              <a:cxn ang="0">
                <a:pos x="185" y="29"/>
              </a:cxn>
              <a:cxn ang="0">
                <a:pos x="222" y="3"/>
              </a:cxn>
              <a:cxn ang="0">
                <a:pos x="256" y="3"/>
              </a:cxn>
              <a:cxn ang="0">
                <a:pos x="280" y="23"/>
              </a:cxn>
              <a:cxn ang="0">
                <a:pos x="281" y="55"/>
              </a:cxn>
              <a:cxn ang="0">
                <a:pos x="259" y="82"/>
              </a:cxn>
              <a:cxn ang="0">
                <a:pos x="244" y="90"/>
              </a:cxn>
              <a:cxn ang="0">
                <a:pos x="326" y="92"/>
              </a:cxn>
              <a:cxn ang="0">
                <a:pos x="337" y="107"/>
              </a:cxn>
              <a:cxn ang="0">
                <a:pos x="178" y="168"/>
              </a:cxn>
              <a:cxn ang="0">
                <a:pos x="159" y="90"/>
              </a:cxn>
              <a:cxn ang="0">
                <a:pos x="0" y="168"/>
              </a:cxn>
              <a:cxn ang="0">
                <a:pos x="2" y="102"/>
              </a:cxn>
              <a:cxn ang="0">
                <a:pos x="7" y="94"/>
              </a:cxn>
              <a:cxn ang="0">
                <a:pos x="17" y="90"/>
              </a:cxn>
              <a:cxn ang="0">
                <a:pos x="69" y="80"/>
              </a:cxn>
              <a:cxn ang="0">
                <a:pos x="52" y="56"/>
              </a:cxn>
              <a:cxn ang="0">
                <a:pos x="53" y="33"/>
              </a:cxn>
              <a:cxn ang="0">
                <a:pos x="66" y="13"/>
              </a:cxn>
              <a:cxn ang="0">
                <a:pos x="98" y="0"/>
              </a:cxn>
            </a:cxnLst>
            <a:rect l="0" t="0" r="r" b="b"/>
            <a:pathLst>
              <a:path w="337" h="333">
                <a:moveTo>
                  <a:pt x="178" y="190"/>
                </a:moveTo>
                <a:lnTo>
                  <a:pt x="306" y="190"/>
                </a:lnTo>
                <a:lnTo>
                  <a:pt x="306" y="333"/>
                </a:lnTo>
                <a:lnTo>
                  <a:pt x="178" y="333"/>
                </a:lnTo>
                <a:lnTo>
                  <a:pt x="178" y="190"/>
                </a:lnTo>
                <a:close/>
                <a:moveTo>
                  <a:pt x="31" y="190"/>
                </a:moveTo>
                <a:lnTo>
                  <a:pt x="159" y="190"/>
                </a:lnTo>
                <a:lnTo>
                  <a:pt x="159" y="333"/>
                </a:lnTo>
                <a:lnTo>
                  <a:pt x="31" y="333"/>
                </a:lnTo>
                <a:lnTo>
                  <a:pt x="31" y="190"/>
                </a:lnTo>
                <a:close/>
                <a:moveTo>
                  <a:pt x="239" y="23"/>
                </a:moveTo>
                <a:lnTo>
                  <a:pt x="228" y="25"/>
                </a:lnTo>
                <a:lnTo>
                  <a:pt x="218" y="30"/>
                </a:lnTo>
                <a:lnTo>
                  <a:pt x="198" y="50"/>
                </a:lnTo>
                <a:lnTo>
                  <a:pt x="189" y="67"/>
                </a:lnTo>
                <a:lnTo>
                  <a:pt x="182" y="86"/>
                </a:lnTo>
                <a:lnTo>
                  <a:pt x="210" y="78"/>
                </a:lnTo>
                <a:lnTo>
                  <a:pt x="231" y="71"/>
                </a:lnTo>
                <a:lnTo>
                  <a:pt x="246" y="63"/>
                </a:lnTo>
                <a:lnTo>
                  <a:pt x="255" y="54"/>
                </a:lnTo>
                <a:lnTo>
                  <a:pt x="259" y="47"/>
                </a:lnTo>
                <a:lnTo>
                  <a:pt x="260" y="40"/>
                </a:lnTo>
                <a:lnTo>
                  <a:pt x="260" y="37"/>
                </a:lnTo>
                <a:lnTo>
                  <a:pt x="255" y="29"/>
                </a:lnTo>
                <a:lnTo>
                  <a:pt x="252" y="27"/>
                </a:lnTo>
                <a:lnTo>
                  <a:pt x="248" y="25"/>
                </a:lnTo>
                <a:lnTo>
                  <a:pt x="244" y="23"/>
                </a:lnTo>
                <a:lnTo>
                  <a:pt x="239" y="23"/>
                </a:lnTo>
                <a:close/>
                <a:moveTo>
                  <a:pt x="94" y="23"/>
                </a:moveTo>
                <a:lnTo>
                  <a:pt x="90" y="25"/>
                </a:lnTo>
                <a:lnTo>
                  <a:pt x="82" y="30"/>
                </a:lnTo>
                <a:lnTo>
                  <a:pt x="78" y="34"/>
                </a:lnTo>
                <a:lnTo>
                  <a:pt x="75" y="38"/>
                </a:lnTo>
                <a:lnTo>
                  <a:pt x="74" y="42"/>
                </a:lnTo>
                <a:lnTo>
                  <a:pt x="74" y="48"/>
                </a:lnTo>
                <a:lnTo>
                  <a:pt x="75" y="51"/>
                </a:lnTo>
                <a:lnTo>
                  <a:pt x="81" y="59"/>
                </a:lnTo>
                <a:lnTo>
                  <a:pt x="85" y="63"/>
                </a:lnTo>
                <a:lnTo>
                  <a:pt x="90" y="67"/>
                </a:lnTo>
                <a:lnTo>
                  <a:pt x="104" y="75"/>
                </a:lnTo>
                <a:lnTo>
                  <a:pt x="127" y="80"/>
                </a:lnTo>
                <a:lnTo>
                  <a:pt x="155" y="84"/>
                </a:lnTo>
                <a:lnTo>
                  <a:pt x="147" y="63"/>
                </a:lnTo>
                <a:lnTo>
                  <a:pt x="139" y="50"/>
                </a:lnTo>
                <a:lnTo>
                  <a:pt x="130" y="38"/>
                </a:lnTo>
                <a:lnTo>
                  <a:pt x="119" y="30"/>
                </a:lnTo>
                <a:lnTo>
                  <a:pt x="108" y="25"/>
                </a:lnTo>
                <a:lnTo>
                  <a:pt x="98" y="23"/>
                </a:lnTo>
                <a:lnTo>
                  <a:pt x="94" y="23"/>
                </a:lnTo>
                <a:close/>
                <a:moveTo>
                  <a:pt x="98" y="0"/>
                </a:moveTo>
                <a:lnTo>
                  <a:pt x="116" y="3"/>
                </a:lnTo>
                <a:lnTo>
                  <a:pt x="132" y="10"/>
                </a:lnTo>
                <a:lnTo>
                  <a:pt x="147" y="22"/>
                </a:lnTo>
                <a:lnTo>
                  <a:pt x="157" y="37"/>
                </a:lnTo>
                <a:lnTo>
                  <a:pt x="161" y="40"/>
                </a:lnTo>
                <a:lnTo>
                  <a:pt x="164" y="46"/>
                </a:lnTo>
                <a:lnTo>
                  <a:pt x="166" y="50"/>
                </a:lnTo>
                <a:lnTo>
                  <a:pt x="169" y="55"/>
                </a:lnTo>
                <a:lnTo>
                  <a:pt x="169" y="52"/>
                </a:lnTo>
                <a:lnTo>
                  <a:pt x="185" y="29"/>
                </a:lnTo>
                <a:lnTo>
                  <a:pt x="205" y="10"/>
                </a:lnTo>
                <a:lnTo>
                  <a:pt x="222" y="3"/>
                </a:lnTo>
                <a:lnTo>
                  <a:pt x="239" y="0"/>
                </a:lnTo>
                <a:lnTo>
                  <a:pt x="256" y="3"/>
                </a:lnTo>
                <a:lnTo>
                  <a:pt x="271" y="12"/>
                </a:lnTo>
                <a:lnTo>
                  <a:pt x="280" y="23"/>
                </a:lnTo>
                <a:lnTo>
                  <a:pt x="284" y="40"/>
                </a:lnTo>
                <a:lnTo>
                  <a:pt x="281" y="55"/>
                </a:lnTo>
                <a:lnTo>
                  <a:pt x="273" y="69"/>
                </a:lnTo>
                <a:lnTo>
                  <a:pt x="259" y="82"/>
                </a:lnTo>
                <a:lnTo>
                  <a:pt x="252" y="86"/>
                </a:lnTo>
                <a:lnTo>
                  <a:pt x="244" y="90"/>
                </a:lnTo>
                <a:lnTo>
                  <a:pt x="321" y="90"/>
                </a:lnTo>
                <a:lnTo>
                  <a:pt x="326" y="92"/>
                </a:lnTo>
                <a:lnTo>
                  <a:pt x="334" y="97"/>
                </a:lnTo>
                <a:lnTo>
                  <a:pt x="337" y="107"/>
                </a:lnTo>
                <a:lnTo>
                  <a:pt x="337" y="168"/>
                </a:lnTo>
                <a:lnTo>
                  <a:pt x="178" y="168"/>
                </a:lnTo>
                <a:lnTo>
                  <a:pt x="178" y="90"/>
                </a:lnTo>
                <a:lnTo>
                  <a:pt x="159" y="90"/>
                </a:lnTo>
                <a:lnTo>
                  <a:pt x="159" y="168"/>
                </a:lnTo>
                <a:lnTo>
                  <a:pt x="0" y="168"/>
                </a:lnTo>
                <a:lnTo>
                  <a:pt x="0" y="107"/>
                </a:lnTo>
                <a:lnTo>
                  <a:pt x="2" y="102"/>
                </a:lnTo>
                <a:lnTo>
                  <a:pt x="4" y="97"/>
                </a:lnTo>
                <a:lnTo>
                  <a:pt x="7" y="94"/>
                </a:lnTo>
                <a:lnTo>
                  <a:pt x="12" y="92"/>
                </a:lnTo>
                <a:lnTo>
                  <a:pt x="17" y="90"/>
                </a:lnTo>
                <a:lnTo>
                  <a:pt x="85" y="90"/>
                </a:lnTo>
                <a:lnTo>
                  <a:pt x="69" y="80"/>
                </a:lnTo>
                <a:lnTo>
                  <a:pt x="58" y="68"/>
                </a:lnTo>
                <a:lnTo>
                  <a:pt x="52" y="56"/>
                </a:lnTo>
                <a:lnTo>
                  <a:pt x="50" y="46"/>
                </a:lnTo>
                <a:lnTo>
                  <a:pt x="53" y="33"/>
                </a:lnTo>
                <a:lnTo>
                  <a:pt x="58" y="22"/>
                </a:lnTo>
                <a:lnTo>
                  <a:pt x="66" y="13"/>
                </a:lnTo>
                <a:lnTo>
                  <a:pt x="81" y="4"/>
                </a:lnTo>
                <a:lnTo>
                  <a:pt x="98" y="0"/>
                </a:lnTo>
                <a:close/>
              </a:path>
            </a:pathLst>
          </a:custGeom>
          <a:solidFill>
            <a:schemeClr val="accent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218987">
              <a:defRPr/>
            </a:pPr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Freeform 16">
            <a:extLst>
              <a:ext uri="{FF2B5EF4-FFF2-40B4-BE49-F238E27FC236}">
                <a16:creationId xmlns:a16="http://schemas.microsoft.com/office/drawing/2014/main" id="{E53953A1-B92B-DAC6-3974-D06EEE69CA63}"/>
              </a:ext>
            </a:extLst>
          </p:cNvPr>
          <p:cNvSpPr>
            <a:spLocks/>
          </p:cNvSpPr>
          <p:nvPr/>
        </p:nvSpPr>
        <p:spPr bwMode="auto">
          <a:xfrm>
            <a:off x="8895472" y="1371601"/>
            <a:ext cx="320078" cy="274629"/>
          </a:xfrm>
          <a:custGeom>
            <a:avLst/>
            <a:gdLst/>
            <a:ahLst/>
            <a:cxnLst>
              <a:cxn ang="0">
                <a:pos x="69" y="0"/>
              </a:cxn>
              <a:cxn ang="0">
                <a:pos x="92" y="0"/>
              </a:cxn>
              <a:cxn ang="0">
                <a:pos x="113" y="4"/>
              </a:cxn>
              <a:cxn ang="0">
                <a:pos x="133" y="14"/>
              </a:cxn>
              <a:cxn ang="0">
                <a:pos x="150" y="29"/>
              </a:cxn>
              <a:cxn ang="0">
                <a:pos x="162" y="48"/>
              </a:cxn>
              <a:cxn ang="0">
                <a:pos x="164" y="53"/>
              </a:cxn>
              <a:cxn ang="0">
                <a:pos x="166" y="59"/>
              </a:cxn>
              <a:cxn ang="0">
                <a:pos x="168" y="48"/>
              </a:cxn>
              <a:cxn ang="0">
                <a:pos x="182" y="29"/>
              </a:cxn>
              <a:cxn ang="0">
                <a:pos x="197" y="14"/>
              </a:cxn>
              <a:cxn ang="0">
                <a:pos x="217" y="4"/>
              </a:cxn>
              <a:cxn ang="0">
                <a:pos x="238" y="0"/>
              </a:cxn>
              <a:cxn ang="0">
                <a:pos x="261" y="0"/>
              </a:cxn>
              <a:cxn ang="0">
                <a:pos x="282" y="8"/>
              </a:cxn>
              <a:cxn ang="0">
                <a:pos x="302" y="19"/>
              </a:cxn>
              <a:cxn ang="0">
                <a:pos x="316" y="36"/>
              </a:cxn>
              <a:cxn ang="0">
                <a:pos x="327" y="55"/>
              </a:cxn>
              <a:cxn ang="0">
                <a:pos x="331" y="76"/>
              </a:cxn>
              <a:cxn ang="0">
                <a:pos x="329" y="98"/>
              </a:cxn>
              <a:cxn ang="0">
                <a:pos x="323" y="120"/>
              </a:cxn>
              <a:cxn ang="0">
                <a:pos x="316" y="131"/>
              </a:cxn>
              <a:cxn ang="0">
                <a:pos x="306" y="145"/>
              </a:cxn>
              <a:cxn ang="0">
                <a:pos x="294" y="159"/>
              </a:cxn>
              <a:cxn ang="0">
                <a:pos x="278" y="175"/>
              </a:cxn>
              <a:cxn ang="0">
                <a:pos x="262" y="192"/>
              </a:cxn>
              <a:cxn ang="0">
                <a:pos x="228" y="226"/>
              </a:cxn>
              <a:cxn ang="0">
                <a:pos x="212" y="241"/>
              </a:cxn>
              <a:cxn ang="0">
                <a:pos x="197" y="255"/>
              </a:cxn>
              <a:cxn ang="0">
                <a:pos x="184" y="267"/>
              </a:cxn>
              <a:cxn ang="0">
                <a:pos x="175" y="276"/>
              </a:cxn>
              <a:cxn ang="0">
                <a:pos x="168" y="281"/>
              </a:cxn>
              <a:cxn ang="0">
                <a:pos x="166" y="284"/>
              </a:cxn>
              <a:cxn ang="0">
                <a:pos x="163" y="281"/>
              </a:cxn>
              <a:cxn ang="0">
                <a:pos x="157" y="276"/>
              </a:cxn>
              <a:cxn ang="0">
                <a:pos x="147" y="267"/>
              </a:cxn>
              <a:cxn ang="0">
                <a:pos x="134" y="255"/>
              </a:cxn>
              <a:cxn ang="0">
                <a:pos x="102" y="226"/>
              </a:cxn>
              <a:cxn ang="0">
                <a:pos x="68" y="192"/>
              </a:cxn>
              <a:cxn ang="0">
                <a:pos x="52" y="175"/>
              </a:cxn>
              <a:cxn ang="0">
                <a:pos x="37" y="159"/>
              </a:cxn>
              <a:cxn ang="0">
                <a:pos x="25" y="145"/>
              </a:cxn>
              <a:cxn ang="0">
                <a:pos x="14" y="131"/>
              </a:cxn>
              <a:cxn ang="0">
                <a:pos x="8" y="120"/>
              </a:cxn>
              <a:cxn ang="0">
                <a:pos x="1" y="98"/>
              </a:cxn>
              <a:cxn ang="0">
                <a:pos x="0" y="76"/>
              </a:cxn>
              <a:cxn ang="0">
                <a:pos x="5" y="55"/>
              </a:cxn>
              <a:cxn ang="0">
                <a:pos x="14" y="36"/>
              </a:cxn>
              <a:cxn ang="0">
                <a:pos x="30" y="19"/>
              </a:cxn>
              <a:cxn ang="0">
                <a:pos x="48" y="8"/>
              </a:cxn>
              <a:cxn ang="0">
                <a:pos x="69" y="0"/>
              </a:cxn>
            </a:cxnLst>
            <a:rect l="0" t="0" r="r" b="b"/>
            <a:pathLst>
              <a:path w="331" h="284">
                <a:moveTo>
                  <a:pt x="69" y="0"/>
                </a:moveTo>
                <a:lnTo>
                  <a:pt x="92" y="0"/>
                </a:lnTo>
                <a:lnTo>
                  <a:pt x="113" y="4"/>
                </a:lnTo>
                <a:lnTo>
                  <a:pt x="133" y="14"/>
                </a:lnTo>
                <a:lnTo>
                  <a:pt x="150" y="29"/>
                </a:lnTo>
                <a:lnTo>
                  <a:pt x="162" y="48"/>
                </a:lnTo>
                <a:lnTo>
                  <a:pt x="164" y="53"/>
                </a:lnTo>
                <a:lnTo>
                  <a:pt x="166" y="59"/>
                </a:lnTo>
                <a:lnTo>
                  <a:pt x="168" y="48"/>
                </a:lnTo>
                <a:lnTo>
                  <a:pt x="182" y="29"/>
                </a:lnTo>
                <a:lnTo>
                  <a:pt x="197" y="14"/>
                </a:lnTo>
                <a:lnTo>
                  <a:pt x="217" y="4"/>
                </a:lnTo>
                <a:lnTo>
                  <a:pt x="238" y="0"/>
                </a:lnTo>
                <a:lnTo>
                  <a:pt x="261" y="0"/>
                </a:lnTo>
                <a:lnTo>
                  <a:pt x="282" y="8"/>
                </a:lnTo>
                <a:lnTo>
                  <a:pt x="302" y="19"/>
                </a:lnTo>
                <a:lnTo>
                  <a:pt x="316" y="36"/>
                </a:lnTo>
                <a:lnTo>
                  <a:pt x="327" y="55"/>
                </a:lnTo>
                <a:lnTo>
                  <a:pt x="331" y="76"/>
                </a:lnTo>
                <a:lnTo>
                  <a:pt x="329" y="98"/>
                </a:lnTo>
                <a:lnTo>
                  <a:pt x="323" y="120"/>
                </a:lnTo>
                <a:lnTo>
                  <a:pt x="316" y="131"/>
                </a:lnTo>
                <a:lnTo>
                  <a:pt x="306" y="145"/>
                </a:lnTo>
                <a:lnTo>
                  <a:pt x="294" y="159"/>
                </a:lnTo>
                <a:lnTo>
                  <a:pt x="278" y="175"/>
                </a:lnTo>
                <a:lnTo>
                  <a:pt x="262" y="192"/>
                </a:lnTo>
                <a:lnTo>
                  <a:pt x="228" y="226"/>
                </a:lnTo>
                <a:lnTo>
                  <a:pt x="212" y="241"/>
                </a:lnTo>
                <a:lnTo>
                  <a:pt x="197" y="255"/>
                </a:lnTo>
                <a:lnTo>
                  <a:pt x="184" y="267"/>
                </a:lnTo>
                <a:lnTo>
                  <a:pt x="175" y="276"/>
                </a:lnTo>
                <a:lnTo>
                  <a:pt x="168" y="281"/>
                </a:lnTo>
                <a:lnTo>
                  <a:pt x="166" y="284"/>
                </a:lnTo>
                <a:lnTo>
                  <a:pt x="163" y="281"/>
                </a:lnTo>
                <a:lnTo>
                  <a:pt x="157" y="276"/>
                </a:lnTo>
                <a:lnTo>
                  <a:pt x="147" y="267"/>
                </a:lnTo>
                <a:lnTo>
                  <a:pt x="134" y="255"/>
                </a:lnTo>
                <a:lnTo>
                  <a:pt x="102" y="226"/>
                </a:lnTo>
                <a:lnTo>
                  <a:pt x="68" y="192"/>
                </a:lnTo>
                <a:lnTo>
                  <a:pt x="52" y="175"/>
                </a:lnTo>
                <a:lnTo>
                  <a:pt x="37" y="159"/>
                </a:lnTo>
                <a:lnTo>
                  <a:pt x="25" y="145"/>
                </a:lnTo>
                <a:lnTo>
                  <a:pt x="14" y="131"/>
                </a:lnTo>
                <a:lnTo>
                  <a:pt x="8" y="120"/>
                </a:lnTo>
                <a:lnTo>
                  <a:pt x="1" y="98"/>
                </a:lnTo>
                <a:lnTo>
                  <a:pt x="0" y="76"/>
                </a:lnTo>
                <a:lnTo>
                  <a:pt x="5" y="55"/>
                </a:lnTo>
                <a:lnTo>
                  <a:pt x="14" y="36"/>
                </a:lnTo>
                <a:lnTo>
                  <a:pt x="30" y="19"/>
                </a:lnTo>
                <a:lnTo>
                  <a:pt x="48" y="8"/>
                </a:lnTo>
                <a:lnTo>
                  <a:pt x="69" y="0"/>
                </a:lnTo>
                <a:close/>
              </a:path>
            </a:pathLst>
          </a:custGeom>
          <a:solidFill>
            <a:schemeClr val="accent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218987">
              <a:defRPr/>
            </a:pPr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6" name="Group 30">
            <a:extLst>
              <a:ext uri="{FF2B5EF4-FFF2-40B4-BE49-F238E27FC236}">
                <a16:creationId xmlns:a16="http://schemas.microsoft.com/office/drawing/2014/main" id="{C10260E6-A2C9-34EA-9D51-11579BAA9E06}"/>
              </a:ext>
            </a:extLst>
          </p:cNvPr>
          <p:cNvGrpSpPr/>
          <p:nvPr/>
        </p:nvGrpSpPr>
        <p:grpSpPr>
          <a:xfrm>
            <a:off x="4368980" y="3158223"/>
            <a:ext cx="460295" cy="336522"/>
            <a:chOff x="5715001" y="3627438"/>
            <a:chExt cx="755650" cy="552450"/>
          </a:xfrm>
          <a:solidFill>
            <a:schemeClr val="accent2"/>
          </a:solidFill>
        </p:grpSpPr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FE080031-E950-EFDC-DD53-780548DB5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6" y="3627438"/>
              <a:ext cx="161925" cy="619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66" y="3"/>
                </a:cxn>
                <a:cxn ang="0">
                  <a:pos x="78" y="8"/>
                </a:cxn>
                <a:cxn ang="0">
                  <a:pos x="89" y="13"/>
                </a:cxn>
                <a:cxn ang="0">
                  <a:pos x="102" y="26"/>
                </a:cxn>
                <a:cxn ang="0">
                  <a:pos x="89" y="37"/>
                </a:cxn>
                <a:cxn ang="0">
                  <a:pos x="86" y="38"/>
                </a:cxn>
                <a:cxn ang="0">
                  <a:pos x="86" y="37"/>
                </a:cxn>
                <a:cxn ang="0">
                  <a:pos x="85" y="37"/>
                </a:cxn>
                <a:cxn ang="0">
                  <a:pos x="85" y="36"/>
                </a:cxn>
                <a:cxn ang="0">
                  <a:pos x="82" y="34"/>
                </a:cxn>
                <a:cxn ang="0">
                  <a:pos x="77" y="29"/>
                </a:cxn>
                <a:cxn ang="0">
                  <a:pos x="66" y="22"/>
                </a:cxn>
                <a:cxn ang="0">
                  <a:pos x="52" y="20"/>
                </a:cxn>
                <a:cxn ang="0">
                  <a:pos x="44" y="21"/>
                </a:cxn>
                <a:cxn ang="0">
                  <a:pos x="35" y="24"/>
                </a:cxn>
                <a:cxn ang="0">
                  <a:pos x="24" y="30"/>
                </a:cxn>
                <a:cxn ang="0">
                  <a:pos x="14" y="39"/>
                </a:cxn>
                <a:cxn ang="0">
                  <a:pos x="0" y="25"/>
                </a:cxn>
                <a:cxn ang="0">
                  <a:pos x="19" y="11"/>
                </a:cxn>
                <a:cxn ang="0">
                  <a:pos x="36" y="3"/>
                </a:cxn>
                <a:cxn ang="0">
                  <a:pos x="52" y="0"/>
                </a:cxn>
              </a:cxnLst>
              <a:rect l="0" t="0" r="r" b="b"/>
              <a:pathLst>
                <a:path w="102" h="39">
                  <a:moveTo>
                    <a:pt x="52" y="0"/>
                  </a:moveTo>
                  <a:lnTo>
                    <a:pt x="66" y="3"/>
                  </a:lnTo>
                  <a:lnTo>
                    <a:pt x="78" y="8"/>
                  </a:lnTo>
                  <a:lnTo>
                    <a:pt x="89" y="13"/>
                  </a:lnTo>
                  <a:lnTo>
                    <a:pt x="102" y="26"/>
                  </a:lnTo>
                  <a:lnTo>
                    <a:pt x="89" y="37"/>
                  </a:lnTo>
                  <a:lnTo>
                    <a:pt x="86" y="38"/>
                  </a:lnTo>
                  <a:lnTo>
                    <a:pt x="86" y="37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2" y="34"/>
                  </a:lnTo>
                  <a:lnTo>
                    <a:pt x="77" y="29"/>
                  </a:lnTo>
                  <a:lnTo>
                    <a:pt x="66" y="22"/>
                  </a:lnTo>
                  <a:lnTo>
                    <a:pt x="52" y="20"/>
                  </a:lnTo>
                  <a:lnTo>
                    <a:pt x="44" y="21"/>
                  </a:lnTo>
                  <a:lnTo>
                    <a:pt x="35" y="24"/>
                  </a:lnTo>
                  <a:lnTo>
                    <a:pt x="24" y="30"/>
                  </a:lnTo>
                  <a:lnTo>
                    <a:pt x="14" y="39"/>
                  </a:lnTo>
                  <a:lnTo>
                    <a:pt x="0" y="25"/>
                  </a:lnTo>
                  <a:lnTo>
                    <a:pt x="19" y="11"/>
                  </a:lnTo>
                  <a:lnTo>
                    <a:pt x="36" y="3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756BE646-45C3-582E-7CBE-9BF6CA50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88" y="3689350"/>
              <a:ext cx="158750" cy="63500"/>
            </a:xfrm>
            <a:custGeom>
              <a:avLst/>
              <a:gdLst/>
              <a:ahLst/>
              <a:cxnLst>
                <a:cxn ang="0">
                  <a:pos x="87" y="0"/>
                </a:cxn>
                <a:cxn ang="0">
                  <a:pos x="100" y="15"/>
                </a:cxn>
                <a:cxn ang="0">
                  <a:pos x="83" y="29"/>
                </a:cxn>
                <a:cxn ang="0">
                  <a:pos x="66" y="37"/>
                </a:cxn>
                <a:cxn ang="0">
                  <a:pos x="50" y="40"/>
                </a:cxn>
                <a:cxn ang="0">
                  <a:pos x="35" y="38"/>
                </a:cxn>
                <a:cxn ang="0">
                  <a:pos x="24" y="33"/>
                </a:cxn>
                <a:cxn ang="0">
                  <a:pos x="13" y="27"/>
                </a:cxn>
                <a:cxn ang="0">
                  <a:pos x="9" y="24"/>
                </a:cxn>
                <a:cxn ang="0">
                  <a:pos x="6" y="20"/>
                </a:cxn>
                <a:cxn ang="0">
                  <a:pos x="0" y="14"/>
                </a:cxn>
                <a:cxn ang="0">
                  <a:pos x="14" y="2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7" y="4"/>
                </a:cxn>
                <a:cxn ang="0">
                  <a:pos x="18" y="7"/>
                </a:cxn>
                <a:cxn ang="0">
                  <a:pos x="21" y="8"/>
                </a:cxn>
                <a:cxn ang="0">
                  <a:pos x="25" y="11"/>
                </a:cxn>
                <a:cxn ang="0">
                  <a:pos x="35" y="17"/>
                </a:cxn>
                <a:cxn ang="0">
                  <a:pos x="50" y="20"/>
                </a:cxn>
                <a:cxn ang="0">
                  <a:pos x="60" y="19"/>
                </a:cxn>
                <a:cxn ang="0">
                  <a:pos x="74" y="12"/>
                </a:cxn>
                <a:cxn ang="0">
                  <a:pos x="87" y="0"/>
                </a:cxn>
              </a:cxnLst>
              <a:rect l="0" t="0" r="r" b="b"/>
              <a:pathLst>
                <a:path w="100" h="40">
                  <a:moveTo>
                    <a:pt x="87" y="0"/>
                  </a:moveTo>
                  <a:lnTo>
                    <a:pt x="100" y="15"/>
                  </a:lnTo>
                  <a:lnTo>
                    <a:pt x="83" y="29"/>
                  </a:lnTo>
                  <a:lnTo>
                    <a:pt x="66" y="37"/>
                  </a:lnTo>
                  <a:lnTo>
                    <a:pt x="50" y="40"/>
                  </a:lnTo>
                  <a:lnTo>
                    <a:pt x="35" y="38"/>
                  </a:lnTo>
                  <a:lnTo>
                    <a:pt x="24" y="33"/>
                  </a:lnTo>
                  <a:lnTo>
                    <a:pt x="13" y="27"/>
                  </a:lnTo>
                  <a:lnTo>
                    <a:pt x="9" y="24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7"/>
                  </a:lnTo>
                  <a:lnTo>
                    <a:pt x="21" y="8"/>
                  </a:lnTo>
                  <a:lnTo>
                    <a:pt x="25" y="11"/>
                  </a:lnTo>
                  <a:lnTo>
                    <a:pt x="35" y="17"/>
                  </a:lnTo>
                  <a:lnTo>
                    <a:pt x="50" y="20"/>
                  </a:lnTo>
                  <a:lnTo>
                    <a:pt x="60" y="19"/>
                  </a:lnTo>
                  <a:lnTo>
                    <a:pt x="74" y="12"/>
                  </a:lnTo>
                  <a:lnTo>
                    <a:pt x="8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1F36E649-F6FD-D86A-8051-904D9DB8F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663" y="3705225"/>
              <a:ext cx="407988" cy="444500"/>
            </a:xfrm>
            <a:custGeom>
              <a:avLst/>
              <a:gdLst/>
              <a:ahLst/>
              <a:cxnLst>
                <a:cxn ang="0">
                  <a:pos x="208" y="0"/>
                </a:cxn>
                <a:cxn ang="0">
                  <a:pos x="257" y="0"/>
                </a:cxn>
                <a:cxn ang="0">
                  <a:pos x="257" y="280"/>
                </a:cxn>
                <a:cxn ang="0">
                  <a:pos x="27" y="280"/>
                </a:cxn>
                <a:cxn ang="0">
                  <a:pos x="27" y="279"/>
                </a:cxn>
                <a:cxn ang="0">
                  <a:pos x="29" y="277"/>
                </a:cxn>
                <a:cxn ang="0">
                  <a:pos x="29" y="275"/>
                </a:cxn>
                <a:cxn ang="0">
                  <a:pos x="31" y="273"/>
                </a:cxn>
                <a:cxn ang="0">
                  <a:pos x="37" y="268"/>
                </a:cxn>
                <a:cxn ang="0">
                  <a:pos x="39" y="264"/>
                </a:cxn>
                <a:cxn ang="0">
                  <a:pos x="40" y="259"/>
                </a:cxn>
                <a:cxn ang="0">
                  <a:pos x="43" y="247"/>
                </a:cxn>
                <a:cxn ang="0">
                  <a:pos x="43" y="230"/>
                </a:cxn>
                <a:cxn ang="0">
                  <a:pos x="40" y="210"/>
                </a:cxn>
                <a:cxn ang="0">
                  <a:pos x="33" y="193"/>
                </a:cxn>
                <a:cxn ang="0">
                  <a:pos x="18" y="178"/>
                </a:cxn>
                <a:cxn ang="0">
                  <a:pos x="13" y="171"/>
                </a:cxn>
                <a:cxn ang="0">
                  <a:pos x="6" y="166"/>
                </a:cxn>
                <a:cxn ang="0">
                  <a:pos x="0" y="162"/>
                </a:cxn>
                <a:cxn ang="0">
                  <a:pos x="5" y="148"/>
                </a:cxn>
                <a:cxn ang="0">
                  <a:pos x="8" y="132"/>
                </a:cxn>
                <a:cxn ang="0">
                  <a:pos x="39" y="148"/>
                </a:cxn>
                <a:cxn ang="0">
                  <a:pos x="39" y="98"/>
                </a:cxn>
                <a:cxn ang="0">
                  <a:pos x="138" y="144"/>
                </a:cxn>
                <a:cxn ang="0">
                  <a:pos x="138" y="98"/>
                </a:cxn>
                <a:cxn ang="0">
                  <a:pos x="208" y="136"/>
                </a:cxn>
                <a:cxn ang="0">
                  <a:pos x="208" y="0"/>
                </a:cxn>
              </a:cxnLst>
              <a:rect l="0" t="0" r="r" b="b"/>
              <a:pathLst>
                <a:path w="257" h="280">
                  <a:moveTo>
                    <a:pt x="208" y="0"/>
                  </a:moveTo>
                  <a:lnTo>
                    <a:pt x="257" y="0"/>
                  </a:lnTo>
                  <a:lnTo>
                    <a:pt x="257" y="280"/>
                  </a:lnTo>
                  <a:lnTo>
                    <a:pt x="27" y="280"/>
                  </a:lnTo>
                  <a:lnTo>
                    <a:pt x="27" y="279"/>
                  </a:lnTo>
                  <a:lnTo>
                    <a:pt x="29" y="277"/>
                  </a:lnTo>
                  <a:lnTo>
                    <a:pt x="29" y="275"/>
                  </a:lnTo>
                  <a:lnTo>
                    <a:pt x="31" y="273"/>
                  </a:lnTo>
                  <a:lnTo>
                    <a:pt x="37" y="268"/>
                  </a:lnTo>
                  <a:lnTo>
                    <a:pt x="39" y="264"/>
                  </a:lnTo>
                  <a:lnTo>
                    <a:pt x="40" y="259"/>
                  </a:lnTo>
                  <a:lnTo>
                    <a:pt x="43" y="247"/>
                  </a:lnTo>
                  <a:lnTo>
                    <a:pt x="43" y="230"/>
                  </a:lnTo>
                  <a:lnTo>
                    <a:pt x="40" y="210"/>
                  </a:lnTo>
                  <a:lnTo>
                    <a:pt x="33" y="193"/>
                  </a:lnTo>
                  <a:lnTo>
                    <a:pt x="18" y="178"/>
                  </a:lnTo>
                  <a:lnTo>
                    <a:pt x="13" y="171"/>
                  </a:lnTo>
                  <a:lnTo>
                    <a:pt x="6" y="166"/>
                  </a:lnTo>
                  <a:lnTo>
                    <a:pt x="0" y="162"/>
                  </a:lnTo>
                  <a:lnTo>
                    <a:pt x="5" y="148"/>
                  </a:lnTo>
                  <a:lnTo>
                    <a:pt x="8" y="132"/>
                  </a:lnTo>
                  <a:lnTo>
                    <a:pt x="39" y="148"/>
                  </a:lnTo>
                  <a:lnTo>
                    <a:pt x="39" y="98"/>
                  </a:lnTo>
                  <a:lnTo>
                    <a:pt x="138" y="144"/>
                  </a:lnTo>
                  <a:lnTo>
                    <a:pt x="138" y="98"/>
                  </a:lnTo>
                  <a:lnTo>
                    <a:pt x="208" y="136"/>
                  </a:lnTo>
                  <a:lnTo>
                    <a:pt x="2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4FB99799-129D-D693-6801-196A6E650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826" y="3627438"/>
              <a:ext cx="158750" cy="61913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65" y="3"/>
                </a:cxn>
                <a:cxn ang="0">
                  <a:pos x="76" y="8"/>
                </a:cxn>
                <a:cxn ang="0">
                  <a:pos x="87" y="13"/>
                </a:cxn>
                <a:cxn ang="0">
                  <a:pos x="91" y="16"/>
                </a:cxn>
                <a:cxn ang="0">
                  <a:pos x="94" y="20"/>
                </a:cxn>
                <a:cxn ang="0">
                  <a:pos x="100" y="26"/>
                </a:cxn>
                <a:cxn ang="0">
                  <a:pos x="86" y="38"/>
                </a:cxn>
                <a:cxn ang="0">
                  <a:pos x="79" y="32"/>
                </a:cxn>
                <a:cxn ang="0">
                  <a:pos x="75" y="29"/>
                </a:cxn>
                <a:cxn ang="0">
                  <a:pos x="65" y="22"/>
                </a:cxn>
                <a:cxn ang="0">
                  <a:pos x="50" y="20"/>
                </a:cxn>
                <a:cxn ang="0">
                  <a:pos x="39" y="21"/>
                </a:cxn>
                <a:cxn ang="0">
                  <a:pos x="28" y="28"/>
                </a:cxn>
                <a:cxn ang="0">
                  <a:pos x="13" y="39"/>
                </a:cxn>
                <a:cxn ang="0">
                  <a:pos x="0" y="25"/>
                </a:cxn>
                <a:cxn ang="0">
                  <a:pos x="17" y="11"/>
                </a:cxn>
                <a:cxn ang="0">
                  <a:pos x="34" y="3"/>
                </a:cxn>
                <a:cxn ang="0">
                  <a:pos x="50" y="0"/>
                </a:cxn>
              </a:cxnLst>
              <a:rect l="0" t="0" r="r" b="b"/>
              <a:pathLst>
                <a:path w="100" h="39">
                  <a:moveTo>
                    <a:pt x="50" y="0"/>
                  </a:moveTo>
                  <a:lnTo>
                    <a:pt x="65" y="3"/>
                  </a:lnTo>
                  <a:lnTo>
                    <a:pt x="76" y="8"/>
                  </a:lnTo>
                  <a:lnTo>
                    <a:pt x="87" y="13"/>
                  </a:lnTo>
                  <a:lnTo>
                    <a:pt x="91" y="16"/>
                  </a:lnTo>
                  <a:lnTo>
                    <a:pt x="94" y="20"/>
                  </a:lnTo>
                  <a:lnTo>
                    <a:pt x="100" y="26"/>
                  </a:lnTo>
                  <a:lnTo>
                    <a:pt x="86" y="38"/>
                  </a:lnTo>
                  <a:lnTo>
                    <a:pt x="79" y="32"/>
                  </a:lnTo>
                  <a:lnTo>
                    <a:pt x="75" y="29"/>
                  </a:lnTo>
                  <a:lnTo>
                    <a:pt x="65" y="22"/>
                  </a:lnTo>
                  <a:lnTo>
                    <a:pt x="50" y="20"/>
                  </a:lnTo>
                  <a:lnTo>
                    <a:pt x="39" y="21"/>
                  </a:lnTo>
                  <a:lnTo>
                    <a:pt x="28" y="28"/>
                  </a:lnTo>
                  <a:lnTo>
                    <a:pt x="13" y="39"/>
                  </a:lnTo>
                  <a:lnTo>
                    <a:pt x="0" y="25"/>
                  </a:lnTo>
                  <a:lnTo>
                    <a:pt x="17" y="11"/>
                  </a:lnTo>
                  <a:lnTo>
                    <a:pt x="34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FEC8E6DB-6F15-EAC4-79CD-6D9C29A6E6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5001" y="3843338"/>
              <a:ext cx="393700" cy="336550"/>
            </a:xfrm>
            <a:custGeom>
              <a:avLst/>
              <a:gdLst/>
              <a:ahLst/>
              <a:cxnLst>
                <a:cxn ang="0">
                  <a:pos x="64" y="33"/>
                </a:cxn>
                <a:cxn ang="0">
                  <a:pos x="80" y="49"/>
                </a:cxn>
                <a:cxn ang="0">
                  <a:pos x="80" y="74"/>
                </a:cxn>
                <a:cxn ang="0">
                  <a:pos x="80" y="87"/>
                </a:cxn>
                <a:cxn ang="0">
                  <a:pos x="96" y="101"/>
                </a:cxn>
                <a:cxn ang="0">
                  <a:pos x="89" y="112"/>
                </a:cxn>
                <a:cxn ang="0">
                  <a:pos x="87" y="105"/>
                </a:cxn>
                <a:cxn ang="0">
                  <a:pos x="85" y="105"/>
                </a:cxn>
                <a:cxn ang="0">
                  <a:pos x="87" y="110"/>
                </a:cxn>
                <a:cxn ang="0">
                  <a:pos x="81" y="127"/>
                </a:cxn>
                <a:cxn ang="0">
                  <a:pos x="79" y="155"/>
                </a:cxn>
                <a:cxn ang="0">
                  <a:pos x="68" y="171"/>
                </a:cxn>
                <a:cxn ang="0">
                  <a:pos x="30" y="169"/>
                </a:cxn>
                <a:cxn ang="0">
                  <a:pos x="14" y="160"/>
                </a:cxn>
                <a:cxn ang="0">
                  <a:pos x="12" y="138"/>
                </a:cxn>
                <a:cxn ang="0">
                  <a:pos x="18" y="118"/>
                </a:cxn>
                <a:cxn ang="0">
                  <a:pos x="19" y="112"/>
                </a:cxn>
                <a:cxn ang="0">
                  <a:pos x="21" y="105"/>
                </a:cxn>
                <a:cxn ang="0">
                  <a:pos x="22" y="102"/>
                </a:cxn>
                <a:cxn ang="0">
                  <a:pos x="18" y="113"/>
                </a:cxn>
                <a:cxn ang="0">
                  <a:pos x="9" y="135"/>
                </a:cxn>
                <a:cxn ang="0">
                  <a:pos x="2" y="144"/>
                </a:cxn>
                <a:cxn ang="0">
                  <a:pos x="0" y="126"/>
                </a:cxn>
                <a:cxn ang="0">
                  <a:pos x="9" y="102"/>
                </a:cxn>
                <a:cxn ang="0">
                  <a:pos x="35" y="83"/>
                </a:cxn>
                <a:cxn ang="0">
                  <a:pos x="25" y="61"/>
                </a:cxn>
                <a:cxn ang="0">
                  <a:pos x="33" y="40"/>
                </a:cxn>
                <a:cxn ang="0">
                  <a:pos x="54" y="30"/>
                </a:cxn>
                <a:cxn ang="0">
                  <a:pos x="184" y="4"/>
                </a:cxn>
                <a:cxn ang="0">
                  <a:pos x="208" y="28"/>
                </a:cxn>
                <a:cxn ang="0">
                  <a:pos x="209" y="58"/>
                </a:cxn>
                <a:cxn ang="0">
                  <a:pos x="195" y="80"/>
                </a:cxn>
                <a:cxn ang="0">
                  <a:pos x="216" y="92"/>
                </a:cxn>
                <a:cxn ang="0">
                  <a:pos x="237" y="113"/>
                </a:cxn>
                <a:cxn ang="0">
                  <a:pos x="248" y="144"/>
                </a:cxn>
                <a:cxn ang="0">
                  <a:pos x="245" y="167"/>
                </a:cxn>
                <a:cxn ang="0">
                  <a:pos x="237" y="176"/>
                </a:cxn>
                <a:cxn ang="0">
                  <a:pos x="229" y="147"/>
                </a:cxn>
                <a:cxn ang="0">
                  <a:pos x="220" y="121"/>
                </a:cxn>
                <a:cxn ang="0">
                  <a:pos x="217" y="120"/>
                </a:cxn>
                <a:cxn ang="0">
                  <a:pos x="229" y="154"/>
                </a:cxn>
                <a:cxn ang="0">
                  <a:pos x="233" y="184"/>
                </a:cxn>
                <a:cxn ang="0">
                  <a:pos x="216" y="205"/>
                </a:cxn>
                <a:cxn ang="0">
                  <a:pos x="186" y="212"/>
                </a:cxn>
                <a:cxn ang="0">
                  <a:pos x="132" y="210"/>
                </a:cxn>
                <a:cxn ang="0">
                  <a:pos x="108" y="197"/>
                </a:cxn>
                <a:cxn ang="0">
                  <a:pos x="103" y="171"/>
                </a:cxn>
                <a:cxn ang="0">
                  <a:pos x="114" y="130"/>
                </a:cxn>
                <a:cxn ang="0">
                  <a:pos x="120" y="112"/>
                </a:cxn>
                <a:cxn ang="0">
                  <a:pos x="110" y="133"/>
                </a:cxn>
                <a:cxn ang="0">
                  <a:pos x="100" y="163"/>
                </a:cxn>
                <a:cxn ang="0">
                  <a:pos x="92" y="173"/>
                </a:cxn>
                <a:cxn ang="0">
                  <a:pos x="87" y="157"/>
                </a:cxn>
                <a:cxn ang="0">
                  <a:pos x="89" y="127"/>
                </a:cxn>
                <a:cxn ang="0">
                  <a:pos x="107" y="101"/>
                </a:cxn>
                <a:cxn ang="0">
                  <a:pos x="129" y="85"/>
                </a:cxn>
                <a:cxn ang="0">
                  <a:pos x="132" y="70"/>
                </a:cxn>
                <a:cxn ang="0">
                  <a:pos x="124" y="45"/>
                </a:cxn>
                <a:cxn ang="0">
                  <a:pos x="137" y="13"/>
                </a:cxn>
                <a:cxn ang="0">
                  <a:pos x="167" y="0"/>
                </a:cxn>
              </a:cxnLst>
              <a:rect l="0" t="0" r="r" b="b"/>
              <a:pathLst>
                <a:path w="248" h="212">
                  <a:moveTo>
                    <a:pt x="54" y="30"/>
                  </a:moveTo>
                  <a:lnTo>
                    <a:pt x="64" y="33"/>
                  </a:lnTo>
                  <a:lnTo>
                    <a:pt x="74" y="40"/>
                  </a:lnTo>
                  <a:lnTo>
                    <a:pt x="80" y="49"/>
                  </a:lnTo>
                  <a:lnTo>
                    <a:pt x="83" y="61"/>
                  </a:lnTo>
                  <a:lnTo>
                    <a:pt x="80" y="74"/>
                  </a:lnTo>
                  <a:lnTo>
                    <a:pt x="72" y="83"/>
                  </a:lnTo>
                  <a:lnTo>
                    <a:pt x="80" y="87"/>
                  </a:lnTo>
                  <a:lnTo>
                    <a:pt x="88" y="93"/>
                  </a:lnTo>
                  <a:lnTo>
                    <a:pt x="96" y="101"/>
                  </a:lnTo>
                  <a:lnTo>
                    <a:pt x="92" y="106"/>
                  </a:lnTo>
                  <a:lnTo>
                    <a:pt x="89" y="112"/>
                  </a:lnTo>
                  <a:lnTo>
                    <a:pt x="88" y="108"/>
                  </a:lnTo>
                  <a:lnTo>
                    <a:pt x="87" y="105"/>
                  </a:lnTo>
                  <a:lnTo>
                    <a:pt x="84" y="102"/>
                  </a:lnTo>
                  <a:lnTo>
                    <a:pt x="85" y="105"/>
                  </a:lnTo>
                  <a:lnTo>
                    <a:pt x="87" y="106"/>
                  </a:lnTo>
                  <a:lnTo>
                    <a:pt x="87" y="110"/>
                  </a:lnTo>
                  <a:lnTo>
                    <a:pt x="88" y="113"/>
                  </a:lnTo>
                  <a:lnTo>
                    <a:pt x="81" y="127"/>
                  </a:lnTo>
                  <a:lnTo>
                    <a:pt x="79" y="144"/>
                  </a:lnTo>
                  <a:lnTo>
                    <a:pt x="79" y="155"/>
                  </a:lnTo>
                  <a:lnTo>
                    <a:pt x="81" y="168"/>
                  </a:lnTo>
                  <a:lnTo>
                    <a:pt x="68" y="171"/>
                  </a:lnTo>
                  <a:lnTo>
                    <a:pt x="41" y="171"/>
                  </a:lnTo>
                  <a:lnTo>
                    <a:pt x="30" y="169"/>
                  </a:lnTo>
                  <a:lnTo>
                    <a:pt x="21" y="167"/>
                  </a:lnTo>
                  <a:lnTo>
                    <a:pt x="14" y="160"/>
                  </a:lnTo>
                  <a:lnTo>
                    <a:pt x="10" y="152"/>
                  </a:lnTo>
                  <a:lnTo>
                    <a:pt x="12" y="138"/>
                  </a:lnTo>
                  <a:lnTo>
                    <a:pt x="17" y="121"/>
                  </a:lnTo>
                  <a:lnTo>
                    <a:pt x="18" y="118"/>
                  </a:lnTo>
                  <a:lnTo>
                    <a:pt x="18" y="114"/>
                  </a:lnTo>
                  <a:lnTo>
                    <a:pt x="19" y="112"/>
                  </a:lnTo>
                  <a:lnTo>
                    <a:pt x="21" y="108"/>
                  </a:lnTo>
                  <a:lnTo>
                    <a:pt x="21" y="105"/>
                  </a:lnTo>
                  <a:lnTo>
                    <a:pt x="22" y="104"/>
                  </a:lnTo>
                  <a:lnTo>
                    <a:pt x="22" y="102"/>
                  </a:lnTo>
                  <a:lnTo>
                    <a:pt x="21" y="105"/>
                  </a:lnTo>
                  <a:lnTo>
                    <a:pt x="18" y="113"/>
                  </a:lnTo>
                  <a:lnTo>
                    <a:pt x="14" y="123"/>
                  </a:lnTo>
                  <a:lnTo>
                    <a:pt x="9" y="135"/>
                  </a:lnTo>
                  <a:lnTo>
                    <a:pt x="6" y="147"/>
                  </a:lnTo>
                  <a:lnTo>
                    <a:pt x="2" y="144"/>
                  </a:lnTo>
                  <a:lnTo>
                    <a:pt x="1" y="138"/>
                  </a:lnTo>
                  <a:lnTo>
                    <a:pt x="0" y="126"/>
                  </a:lnTo>
                  <a:lnTo>
                    <a:pt x="2" y="113"/>
                  </a:lnTo>
                  <a:lnTo>
                    <a:pt x="9" y="102"/>
                  </a:lnTo>
                  <a:lnTo>
                    <a:pt x="17" y="93"/>
                  </a:lnTo>
                  <a:lnTo>
                    <a:pt x="35" y="83"/>
                  </a:lnTo>
                  <a:lnTo>
                    <a:pt x="27" y="74"/>
                  </a:lnTo>
                  <a:lnTo>
                    <a:pt x="25" y="61"/>
                  </a:lnTo>
                  <a:lnTo>
                    <a:pt x="27" y="49"/>
                  </a:lnTo>
                  <a:lnTo>
                    <a:pt x="33" y="40"/>
                  </a:lnTo>
                  <a:lnTo>
                    <a:pt x="42" y="33"/>
                  </a:lnTo>
                  <a:lnTo>
                    <a:pt x="54" y="30"/>
                  </a:lnTo>
                  <a:close/>
                  <a:moveTo>
                    <a:pt x="167" y="0"/>
                  </a:moveTo>
                  <a:lnTo>
                    <a:pt x="184" y="4"/>
                  </a:lnTo>
                  <a:lnTo>
                    <a:pt x="199" y="13"/>
                  </a:lnTo>
                  <a:lnTo>
                    <a:pt x="208" y="28"/>
                  </a:lnTo>
                  <a:lnTo>
                    <a:pt x="212" y="45"/>
                  </a:lnTo>
                  <a:lnTo>
                    <a:pt x="209" y="58"/>
                  </a:lnTo>
                  <a:lnTo>
                    <a:pt x="204" y="70"/>
                  </a:lnTo>
                  <a:lnTo>
                    <a:pt x="195" y="80"/>
                  </a:lnTo>
                  <a:lnTo>
                    <a:pt x="205" y="85"/>
                  </a:lnTo>
                  <a:lnTo>
                    <a:pt x="216" y="92"/>
                  </a:lnTo>
                  <a:lnTo>
                    <a:pt x="228" y="101"/>
                  </a:lnTo>
                  <a:lnTo>
                    <a:pt x="237" y="113"/>
                  </a:lnTo>
                  <a:lnTo>
                    <a:pt x="245" y="127"/>
                  </a:lnTo>
                  <a:lnTo>
                    <a:pt x="248" y="144"/>
                  </a:lnTo>
                  <a:lnTo>
                    <a:pt x="248" y="157"/>
                  </a:lnTo>
                  <a:lnTo>
                    <a:pt x="245" y="167"/>
                  </a:lnTo>
                  <a:lnTo>
                    <a:pt x="242" y="173"/>
                  </a:lnTo>
                  <a:lnTo>
                    <a:pt x="237" y="176"/>
                  </a:lnTo>
                  <a:lnTo>
                    <a:pt x="234" y="163"/>
                  </a:lnTo>
                  <a:lnTo>
                    <a:pt x="229" y="147"/>
                  </a:lnTo>
                  <a:lnTo>
                    <a:pt x="225" y="133"/>
                  </a:lnTo>
                  <a:lnTo>
                    <a:pt x="220" y="121"/>
                  </a:lnTo>
                  <a:lnTo>
                    <a:pt x="216" y="112"/>
                  </a:lnTo>
                  <a:lnTo>
                    <a:pt x="217" y="120"/>
                  </a:lnTo>
                  <a:lnTo>
                    <a:pt x="221" y="130"/>
                  </a:lnTo>
                  <a:lnTo>
                    <a:pt x="229" y="154"/>
                  </a:lnTo>
                  <a:lnTo>
                    <a:pt x="232" y="171"/>
                  </a:lnTo>
                  <a:lnTo>
                    <a:pt x="233" y="184"/>
                  </a:lnTo>
                  <a:lnTo>
                    <a:pt x="227" y="197"/>
                  </a:lnTo>
                  <a:lnTo>
                    <a:pt x="216" y="205"/>
                  </a:lnTo>
                  <a:lnTo>
                    <a:pt x="203" y="210"/>
                  </a:lnTo>
                  <a:lnTo>
                    <a:pt x="186" y="212"/>
                  </a:lnTo>
                  <a:lnTo>
                    <a:pt x="149" y="212"/>
                  </a:lnTo>
                  <a:lnTo>
                    <a:pt x="132" y="210"/>
                  </a:lnTo>
                  <a:lnTo>
                    <a:pt x="118" y="205"/>
                  </a:lnTo>
                  <a:lnTo>
                    <a:pt x="108" y="197"/>
                  </a:lnTo>
                  <a:lnTo>
                    <a:pt x="101" y="184"/>
                  </a:lnTo>
                  <a:lnTo>
                    <a:pt x="103" y="171"/>
                  </a:lnTo>
                  <a:lnTo>
                    <a:pt x="107" y="154"/>
                  </a:lnTo>
                  <a:lnTo>
                    <a:pt x="114" y="130"/>
                  </a:lnTo>
                  <a:lnTo>
                    <a:pt x="117" y="120"/>
                  </a:lnTo>
                  <a:lnTo>
                    <a:pt x="120" y="112"/>
                  </a:lnTo>
                  <a:lnTo>
                    <a:pt x="116" y="121"/>
                  </a:lnTo>
                  <a:lnTo>
                    <a:pt x="110" y="133"/>
                  </a:lnTo>
                  <a:lnTo>
                    <a:pt x="104" y="147"/>
                  </a:lnTo>
                  <a:lnTo>
                    <a:pt x="100" y="163"/>
                  </a:lnTo>
                  <a:lnTo>
                    <a:pt x="96" y="176"/>
                  </a:lnTo>
                  <a:lnTo>
                    <a:pt x="92" y="173"/>
                  </a:lnTo>
                  <a:lnTo>
                    <a:pt x="89" y="167"/>
                  </a:lnTo>
                  <a:lnTo>
                    <a:pt x="87" y="157"/>
                  </a:lnTo>
                  <a:lnTo>
                    <a:pt x="87" y="144"/>
                  </a:lnTo>
                  <a:lnTo>
                    <a:pt x="89" y="127"/>
                  </a:lnTo>
                  <a:lnTo>
                    <a:pt x="97" y="113"/>
                  </a:lnTo>
                  <a:lnTo>
                    <a:pt x="107" y="101"/>
                  </a:lnTo>
                  <a:lnTo>
                    <a:pt x="118" y="92"/>
                  </a:lnTo>
                  <a:lnTo>
                    <a:pt x="129" y="85"/>
                  </a:lnTo>
                  <a:lnTo>
                    <a:pt x="139" y="80"/>
                  </a:lnTo>
                  <a:lnTo>
                    <a:pt x="132" y="70"/>
                  </a:lnTo>
                  <a:lnTo>
                    <a:pt x="126" y="58"/>
                  </a:lnTo>
                  <a:lnTo>
                    <a:pt x="124" y="45"/>
                  </a:lnTo>
                  <a:lnTo>
                    <a:pt x="128" y="28"/>
                  </a:lnTo>
                  <a:lnTo>
                    <a:pt x="137" y="13"/>
                  </a:lnTo>
                  <a:lnTo>
                    <a:pt x="150" y="4"/>
                  </a:lnTo>
                  <a:lnTo>
                    <a:pt x="16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32" name="Freeform 23">
            <a:extLst>
              <a:ext uri="{FF2B5EF4-FFF2-40B4-BE49-F238E27FC236}">
                <a16:creationId xmlns:a16="http://schemas.microsoft.com/office/drawing/2014/main" id="{69B48F7F-5081-0F0D-AC87-CE2C7CD50950}"/>
              </a:ext>
            </a:extLst>
          </p:cNvPr>
          <p:cNvSpPr>
            <a:spLocks noEditPoints="1"/>
          </p:cNvSpPr>
          <p:nvPr/>
        </p:nvSpPr>
        <p:spPr bwMode="auto">
          <a:xfrm>
            <a:off x="8853268" y="3130061"/>
            <a:ext cx="385836" cy="269795"/>
          </a:xfrm>
          <a:custGeom>
            <a:avLst/>
            <a:gdLst/>
            <a:ahLst/>
            <a:cxnLst>
              <a:cxn ang="0">
                <a:pos x="310" y="209"/>
              </a:cxn>
              <a:cxn ang="0">
                <a:pos x="328" y="228"/>
              </a:cxn>
              <a:cxn ang="0">
                <a:pos x="328" y="256"/>
              </a:cxn>
              <a:cxn ang="0">
                <a:pos x="310" y="276"/>
              </a:cxn>
              <a:cxn ang="0">
                <a:pos x="281" y="276"/>
              </a:cxn>
              <a:cxn ang="0">
                <a:pos x="261" y="256"/>
              </a:cxn>
              <a:cxn ang="0">
                <a:pos x="261" y="228"/>
              </a:cxn>
              <a:cxn ang="0">
                <a:pos x="281" y="209"/>
              </a:cxn>
              <a:cxn ang="0">
                <a:pos x="87" y="207"/>
              </a:cxn>
              <a:cxn ang="0">
                <a:pos x="113" y="217"/>
              </a:cxn>
              <a:cxn ang="0">
                <a:pos x="124" y="242"/>
              </a:cxn>
              <a:cxn ang="0">
                <a:pos x="113" y="268"/>
              </a:cxn>
              <a:cxn ang="0">
                <a:pos x="87" y="279"/>
              </a:cxn>
              <a:cxn ang="0">
                <a:pos x="62" y="268"/>
              </a:cxn>
              <a:cxn ang="0">
                <a:pos x="51" y="242"/>
              </a:cxn>
              <a:cxn ang="0">
                <a:pos x="62" y="217"/>
              </a:cxn>
              <a:cxn ang="0">
                <a:pos x="87" y="207"/>
              </a:cxn>
              <a:cxn ang="0">
                <a:pos x="322" y="123"/>
              </a:cxn>
              <a:cxn ang="0">
                <a:pos x="351" y="64"/>
              </a:cxn>
              <a:cxn ang="0">
                <a:pos x="276" y="40"/>
              </a:cxn>
              <a:cxn ang="0">
                <a:pos x="399" y="119"/>
              </a:cxn>
              <a:cxn ang="0">
                <a:pos x="352" y="229"/>
              </a:cxn>
              <a:cxn ang="0">
                <a:pos x="332" y="196"/>
              </a:cxn>
              <a:cxn ang="0">
                <a:pos x="295" y="183"/>
              </a:cxn>
              <a:cxn ang="0">
                <a:pos x="281" y="184"/>
              </a:cxn>
              <a:cxn ang="0">
                <a:pos x="276" y="40"/>
              </a:cxn>
              <a:cxn ang="0">
                <a:pos x="228" y="0"/>
              </a:cxn>
              <a:cxn ang="0">
                <a:pos x="248" y="12"/>
              </a:cxn>
              <a:cxn ang="0">
                <a:pos x="250" y="203"/>
              </a:cxn>
              <a:cxn ang="0">
                <a:pos x="237" y="229"/>
              </a:cxn>
              <a:cxn ang="0">
                <a:pos x="138" y="211"/>
              </a:cxn>
              <a:cxn ang="0">
                <a:pos x="108" y="187"/>
              </a:cxn>
              <a:cxn ang="0">
                <a:pos x="67" y="187"/>
              </a:cxn>
              <a:cxn ang="0">
                <a:pos x="37" y="211"/>
              </a:cxn>
              <a:cxn ang="0">
                <a:pos x="0" y="229"/>
              </a:cxn>
              <a:cxn ang="0">
                <a:pos x="3" y="12"/>
              </a:cxn>
              <a:cxn ang="0">
                <a:pos x="22" y="0"/>
              </a:cxn>
            </a:cxnLst>
            <a:rect l="0" t="0" r="r" b="b"/>
            <a:pathLst>
              <a:path w="399" h="279">
                <a:moveTo>
                  <a:pt x="295" y="207"/>
                </a:moveTo>
                <a:lnTo>
                  <a:pt x="310" y="209"/>
                </a:lnTo>
                <a:lnTo>
                  <a:pt x="320" y="217"/>
                </a:lnTo>
                <a:lnTo>
                  <a:pt x="328" y="228"/>
                </a:lnTo>
                <a:lnTo>
                  <a:pt x="331" y="242"/>
                </a:lnTo>
                <a:lnTo>
                  <a:pt x="328" y="256"/>
                </a:lnTo>
                <a:lnTo>
                  <a:pt x="320" y="268"/>
                </a:lnTo>
                <a:lnTo>
                  <a:pt x="310" y="276"/>
                </a:lnTo>
                <a:lnTo>
                  <a:pt x="295" y="279"/>
                </a:lnTo>
                <a:lnTo>
                  <a:pt x="281" y="276"/>
                </a:lnTo>
                <a:lnTo>
                  <a:pt x="269" y="268"/>
                </a:lnTo>
                <a:lnTo>
                  <a:pt x="261" y="256"/>
                </a:lnTo>
                <a:lnTo>
                  <a:pt x="258" y="242"/>
                </a:lnTo>
                <a:lnTo>
                  <a:pt x="261" y="228"/>
                </a:lnTo>
                <a:lnTo>
                  <a:pt x="269" y="217"/>
                </a:lnTo>
                <a:lnTo>
                  <a:pt x="281" y="209"/>
                </a:lnTo>
                <a:lnTo>
                  <a:pt x="295" y="207"/>
                </a:lnTo>
                <a:close/>
                <a:moveTo>
                  <a:pt x="87" y="207"/>
                </a:moveTo>
                <a:lnTo>
                  <a:pt x="101" y="209"/>
                </a:lnTo>
                <a:lnTo>
                  <a:pt x="113" y="217"/>
                </a:lnTo>
                <a:lnTo>
                  <a:pt x="121" y="228"/>
                </a:lnTo>
                <a:lnTo>
                  <a:pt x="124" y="242"/>
                </a:lnTo>
                <a:lnTo>
                  <a:pt x="121" y="256"/>
                </a:lnTo>
                <a:lnTo>
                  <a:pt x="113" y="268"/>
                </a:lnTo>
                <a:lnTo>
                  <a:pt x="101" y="276"/>
                </a:lnTo>
                <a:lnTo>
                  <a:pt x="87" y="279"/>
                </a:lnTo>
                <a:lnTo>
                  <a:pt x="72" y="276"/>
                </a:lnTo>
                <a:lnTo>
                  <a:pt x="62" y="268"/>
                </a:lnTo>
                <a:lnTo>
                  <a:pt x="54" y="256"/>
                </a:lnTo>
                <a:lnTo>
                  <a:pt x="51" y="242"/>
                </a:lnTo>
                <a:lnTo>
                  <a:pt x="54" y="228"/>
                </a:lnTo>
                <a:lnTo>
                  <a:pt x="62" y="217"/>
                </a:lnTo>
                <a:lnTo>
                  <a:pt x="72" y="209"/>
                </a:lnTo>
                <a:lnTo>
                  <a:pt x="87" y="207"/>
                </a:lnTo>
                <a:close/>
                <a:moveTo>
                  <a:pt x="299" y="64"/>
                </a:moveTo>
                <a:lnTo>
                  <a:pt x="322" y="123"/>
                </a:lnTo>
                <a:lnTo>
                  <a:pt x="376" y="123"/>
                </a:lnTo>
                <a:lnTo>
                  <a:pt x="351" y="64"/>
                </a:lnTo>
                <a:lnTo>
                  <a:pt x="299" y="64"/>
                </a:lnTo>
                <a:close/>
                <a:moveTo>
                  <a:pt x="276" y="40"/>
                </a:moveTo>
                <a:lnTo>
                  <a:pt x="367" y="40"/>
                </a:lnTo>
                <a:lnTo>
                  <a:pt x="399" y="119"/>
                </a:lnTo>
                <a:lnTo>
                  <a:pt x="399" y="229"/>
                </a:lnTo>
                <a:lnTo>
                  <a:pt x="352" y="229"/>
                </a:lnTo>
                <a:lnTo>
                  <a:pt x="344" y="211"/>
                </a:lnTo>
                <a:lnTo>
                  <a:pt x="332" y="196"/>
                </a:lnTo>
                <a:lnTo>
                  <a:pt x="315" y="187"/>
                </a:lnTo>
                <a:lnTo>
                  <a:pt x="295" y="183"/>
                </a:lnTo>
                <a:lnTo>
                  <a:pt x="287" y="183"/>
                </a:lnTo>
                <a:lnTo>
                  <a:pt x="281" y="184"/>
                </a:lnTo>
                <a:lnTo>
                  <a:pt x="276" y="187"/>
                </a:lnTo>
                <a:lnTo>
                  <a:pt x="276" y="40"/>
                </a:lnTo>
                <a:close/>
                <a:moveTo>
                  <a:pt x="22" y="0"/>
                </a:moveTo>
                <a:lnTo>
                  <a:pt x="228" y="0"/>
                </a:lnTo>
                <a:lnTo>
                  <a:pt x="240" y="2"/>
                </a:lnTo>
                <a:lnTo>
                  <a:pt x="248" y="12"/>
                </a:lnTo>
                <a:lnTo>
                  <a:pt x="250" y="22"/>
                </a:lnTo>
                <a:lnTo>
                  <a:pt x="250" y="203"/>
                </a:lnTo>
                <a:lnTo>
                  <a:pt x="243" y="215"/>
                </a:lnTo>
                <a:lnTo>
                  <a:pt x="237" y="229"/>
                </a:lnTo>
                <a:lnTo>
                  <a:pt x="145" y="229"/>
                </a:lnTo>
                <a:lnTo>
                  <a:pt x="138" y="211"/>
                </a:lnTo>
                <a:lnTo>
                  <a:pt x="125" y="196"/>
                </a:lnTo>
                <a:lnTo>
                  <a:pt x="108" y="187"/>
                </a:lnTo>
                <a:lnTo>
                  <a:pt x="87" y="183"/>
                </a:lnTo>
                <a:lnTo>
                  <a:pt x="67" y="187"/>
                </a:lnTo>
                <a:lnTo>
                  <a:pt x="50" y="196"/>
                </a:lnTo>
                <a:lnTo>
                  <a:pt x="37" y="211"/>
                </a:lnTo>
                <a:lnTo>
                  <a:pt x="29" y="229"/>
                </a:lnTo>
                <a:lnTo>
                  <a:pt x="0" y="229"/>
                </a:lnTo>
                <a:lnTo>
                  <a:pt x="0" y="22"/>
                </a:lnTo>
                <a:lnTo>
                  <a:pt x="3" y="12"/>
                </a:lnTo>
                <a:lnTo>
                  <a:pt x="12" y="2"/>
                </a:lnTo>
                <a:lnTo>
                  <a:pt x="22" y="0"/>
                </a:lnTo>
                <a:close/>
              </a:path>
            </a:pathLst>
          </a:custGeom>
          <a:solidFill>
            <a:schemeClr val="accent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218987">
              <a:defRPr/>
            </a:pPr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33" name="Group 37">
            <a:extLst>
              <a:ext uri="{FF2B5EF4-FFF2-40B4-BE49-F238E27FC236}">
                <a16:creationId xmlns:a16="http://schemas.microsoft.com/office/drawing/2014/main" id="{1E530200-E98A-C718-0D40-293ED1ECE74E}"/>
              </a:ext>
            </a:extLst>
          </p:cNvPr>
          <p:cNvGrpSpPr/>
          <p:nvPr/>
        </p:nvGrpSpPr>
        <p:grpSpPr>
          <a:xfrm>
            <a:off x="5562600" y="4953000"/>
            <a:ext cx="330716" cy="381000"/>
            <a:chOff x="5773738" y="5307013"/>
            <a:chExt cx="542925" cy="625475"/>
          </a:xfrm>
          <a:solidFill>
            <a:schemeClr val="accent2"/>
          </a:solidFill>
        </p:grpSpPr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23AEB98-D636-1BD9-0516-D186E41B6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738" y="5307013"/>
              <a:ext cx="501650" cy="355600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288" y="0"/>
                </a:cxn>
                <a:cxn ang="0">
                  <a:pos x="316" y="26"/>
                </a:cxn>
                <a:cxn ang="0">
                  <a:pos x="316" y="57"/>
                </a:cxn>
                <a:cxn ang="0">
                  <a:pos x="207" y="57"/>
                </a:cxn>
                <a:cxn ang="0">
                  <a:pos x="200" y="62"/>
                </a:cxn>
                <a:cxn ang="0">
                  <a:pos x="37" y="224"/>
                </a:cxn>
                <a:cxn ang="0">
                  <a:pos x="0" y="188"/>
                </a:cxn>
                <a:cxn ang="0">
                  <a:pos x="188" y="0"/>
                </a:cxn>
              </a:cxnLst>
              <a:rect l="0" t="0" r="r" b="b"/>
              <a:pathLst>
                <a:path w="316" h="224">
                  <a:moveTo>
                    <a:pt x="188" y="0"/>
                  </a:moveTo>
                  <a:lnTo>
                    <a:pt x="288" y="0"/>
                  </a:lnTo>
                  <a:lnTo>
                    <a:pt x="316" y="26"/>
                  </a:lnTo>
                  <a:lnTo>
                    <a:pt x="316" y="57"/>
                  </a:lnTo>
                  <a:lnTo>
                    <a:pt x="207" y="57"/>
                  </a:lnTo>
                  <a:lnTo>
                    <a:pt x="200" y="62"/>
                  </a:lnTo>
                  <a:lnTo>
                    <a:pt x="37" y="224"/>
                  </a:lnTo>
                  <a:lnTo>
                    <a:pt x="0" y="188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49E00D14-7AF2-D9CF-1E05-829A7B9B8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5013" y="5430838"/>
              <a:ext cx="501650" cy="501650"/>
            </a:xfrm>
            <a:custGeom>
              <a:avLst/>
              <a:gdLst/>
              <a:ahLst/>
              <a:cxnLst>
                <a:cxn ang="0">
                  <a:pos x="264" y="26"/>
                </a:cxn>
                <a:cxn ang="0">
                  <a:pos x="253" y="28"/>
                </a:cxn>
                <a:cxn ang="0">
                  <a:pos x="244" y="34"/>
                </a:cxn>
                <a:cxn ang="0">
                  <a:pos x="239" y="43"/>
                </a:cxn>
                <a:cxn ang="0">
                  <a:pos x="236" y="53"/>
                </a:cxn>
                <a:cxn ang="0">
                  <a:pos x="239" y="62"/>
                </a:cxn>
                <a:cxn ang="0">
                  <a:pos x="244" y="72"/>
                </a:cxn>
                <a:cxn ang="0">
                  <a:pos x="253" y="78"/>
                </a:cxn>
                <a:cxn ang="0">
                  <a:pos x="264" y="79"/>
                </a:cxn>
                <a:cxn ang="0">
                  <a:pos x="273" y="78"/>
                </a:cxn>
                <a:cxn ang="0">
                  <a:pos x="282" y="72"/>
                </a:cxn>
                <a:cxn ang="0">
                  <a:pos x="289" y="62"/>
                </a:cxn>
                <a:cxn ang="0">
                  <a:pos x="290" y="53"/>
                </a:cxn>
                <a:cxn ang="0">
                  <a:pos x="289" y="43"/>
                </a:cxn>
                <a:cxn ang="0">
                  <a:pos x="282" y="34"/>
                </a:cxn>
                <a:cxn ang="0">
                  <a:pos x="273" y="28"/>
                </a:cxn>
                <a:cxn ang="0">
                  <a:pos x="264" y="26"/>
                </a:cxn>
                <a:cxn ang="0">
                  <a:pos x="189" y="0"/>
                </a:cxn>
                <a:cxn ang="0">
                  <a:pos x="290" y="0"/>
                </a:cxn>
                <a:cxn ang="0">
                  <a:pos x="316" y="26"/>
                </a:cxn>
                <a:cxn ang="0">
                  <a:pos x="316" y="132"/>
                </a:cxn>
                <a:cxn ang="0">
                  <a:pos x="131" y="316"/>
                </a:cxn>
                <a:cxn ang="0">
                  <a:pos x="0" y="187"/>
                </a:cxn>
                <a:cxn ang="0">
                  <a:pos x="189" y="0"/>
                </a:cxn>
              </a:cxnLst>
              <a:rect l="0" t="0" r="r" b="b"/>
              <a:pathLst>
                <a:path w="316" h="316">
                  <a:moveTo>
                    <a:pt x="264" y="26"/>
                  </a:moveTo>
                  <a:lnTo>
                    <a:pt x="253" y="28"/>
                  </a:lnTo>
                  <a:lnTo>
                    <a:pt x="244" y="34"/>
                  </a:lnTo>
                  <a:lnTo>
                    <a:pt x="239" y="43"/>
                  </a:lnTo>
                  <a:lnTo>
                    <a:pt x="236" y="53"/>
                  </a:lnTo>
                  <a:lnTo>
                    <a:pt x="239" y="62"/>
                  </a:lnTo>
                  <a:lnTo>
                    <a:pt x="244" y="72"/>
                  </a:lnTo>
                  <a:lnTo>
                    <a:pt x="253" y="78"/>
                  </a:lnTo>
                  <a:lnTo>
                    <a:pt x="264" y="79"/>
                  </a:lnTo>
                  <a:lnTo>
                    <a:pt x="273" y="78"/>
                  </a:lnTo>
                  <a:lnTo>
                    <a:pt x="282" y="72"/>
                  </a:lnTo>
                  <a:lnTo>
                    <a:pt x="289" y="62"/>
                  </a:lnTo>
                  <a:lnTo>
                    <a:pt x="290" y="53"/>
                  </a:lnTo>
                  <a:lnTo>
                    <a:pt x="289" y="43"/>
                  </a:lnTo>
                  <a:lnTo>
                    <a:pt x="282" y="34"/>
                  </a:lnTo>
                  <a:lnTo>
                    <a:pt x="273" y="28"/>
                  </a:lnTo>
                  <a:lnTo>
                    <a:pt x="264" y="26"/>
                  </a:lnTo>
                  <a:close/>
                  <a:moveTo>
                    <a:pt x="189" y="0"/>
                  </a:moveTo>
                  <a:lnTo>
                    <a:pt x="290" y="0"/>
                  </a:lnTo>
                  <a:lnTo>
                    <a:pt x="316" y="26"/>
                  </a:lnTo>
                  <a:lnTo>
                    <a:pt x="316" y="132"/>
                  </a:lnTo>
                  <a:lnTo>
                    <a:pt x="131" y="316"/>
                  </a:lnTo>
                  <a:lnTo>
                    <a:pt x="0" y="187"/>
                  </a:lnTo>
                  <a:lnTo>
                    <a:pt x="1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6" name="Group 52">
            <a:extLst>
              <a:ext uri="{FF2B5EF4-FFF2-40B4-BE49-F238E27FC236}">
                <a16:creationId xmlns:a16="http://schemas.microsoft.com/office/drawing/2014/main" id="{3C7B63F7-262E-F0DE-5DF0-E6DE22FBA9EF}"/>
              </a:ext>
            </a:extLst>
          </p:cNvPr>
          <p:cNvGrpSpPr/>
          <p:nvPr/>
        </p:nvGrpSpPr>
        <p:grpSpPr>
          <a:xfrm>
            <a:off x="4512289" y="1374106"/>
            <a:ext cx="300738" cy="302294"/>
            <a:chOff x="2917825" y="3073401"/>
            <a:chExt cx="920750" cy="925513"/>
          </a:xfrm>
          <a:solidFill>
            <a:schemeClr val="accent2"/>
          </a:solidFill>
        </p:grpSpPr>
        <p:sp>
          <p:nvSpPr>
            <p:cNvPr id="37" name="Freeform 18">
              <a:extLst>
                <a:ext uri="{FF2B5EF4-FFF2-40B4-BE49-F238E27FC236}">
                  <a16:creationId xmlns:a16="http://schemas.microsoft.com/office/drawing/2014/main" id="{77279075-6A67-2CD4-458B-58FC87F49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3073401"/>
              <a:ext cx="920750" cy="925513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337" y="4"/>
                </a:cxn>
                <a:cxn ang="0">
                  <a:pos x="382" y="15"/>
                </a:cxn>
                <a:cxn ang="0">
                  <a:pos x="423" y="33"/>
                </a:cxn>
                <a:cxn ang="0">
                  <a:pos x="461" y="56"/>
                </a:cxn>
                <a:cxn ang="0">
                  <a:pos x="495" y="86"/>
                </a:cxn>
                <a:cxn ang="0">
                  <a:pos x="524" y="120"/>
                </a:cxn>
                <a:cxn ang="0">
                  <a:pos x="547" y="158"/>
                </a:cxn>
                <a:cxn ang="0">
                  <a:pos x="565" y="199"/>
                </a:cxn>
                <a:cxn ang="0">
                  <a:pos x="576" y="244"/>
                </a:cxn>
                <a:cxn ang="0">
                  <a:pos x="580" y="292"/>
                </a:cxn>
                <a:cxn ang="0">
                  <a:pos x="576" y="339"/>
                </a:cxn>
                <a:cxn ang="0">
                  <a:pos x="565" y="384"/>
                </a:cxn>
                <a:cxn ang="0">
                  <a:pos x="547" y="426"/>
                </a:cxn>
                <a:cxn ang="0">
                  <a:pos x="524" y="464"/>
                </a:cxn>
                <a:cxn ang="0">
                  <a:pos x="495" y="498"/>
                </a:cxn>
                <a:cxn ang="0">
                  <a:pos x="461" y="527"/>
                </a:cxn>
                <a:cxn ang="0">
                  <a:pos x="423" y="550"/>
                </a:cxn>
                <a:cxn ang="0">
                  <a:pos x="382" y="568"/>
                </a:cxn>
                <a:cxn ang="0">
                  <a:pos x="337" y="579"/>
                </a:cxn>
                <a:cxn ang="0">
                  <a:pos x="290" y="583"/>
                </a:cxn>
                <a:cxn ang="0">
                  <a:pos x="243" y="579"/>
                </a:cxn>
                <a:cxn ang="0">
                  <a:pos x="198" y="568"/>
                </a:cxn>
                <a:cxn ang="0">
                  <a:pos x="156" y="550"/>
                </a:cxn>
                <a:cxn ang="0">
                  <a:pos x="119" y="527"/>
                </a:cxn>
                <a:cxn ang="0">
                  <a:pos x="85" y="498"/>
                </a:cxn>
                <a:cxn ang="0">
                  <a:pos x="56" y="464"/>
                </a:cxn>
                <a:cxn ang="0">
                  <a:pos x="33" y="426"/>
                </a:cxn>
                <a:cxn ang="0">
                  <a:pos x="15" y="384"/>
                </a:cxn>
                <a:cxn ang="0">
                  <a:pos x="4" y="339"/>
                </a:cxn>
                <a:cxn ang="0">
                  <a:pos x="0" y="292"/>
                </a:cxn>
                <a:cxn ang="0">
                  <a:pos x="4" y="244"/>
                </a:cxn>
                <a:cxn ang="0">
                  <a:pos x="15" y="199"/>
                </a:cxn>
                <a:cxn ang="0">
                  <a:pos x="33" y="158"/>
                </a:cxn>
                <a:cxn ang="0">
                  <a:pos x="56" y="120"/>
                </a:cxn>
                <a:cxn ang="0">
                  <a:pos x="85" y="86"/>
                </a:cxn>
                <a:cxn ang="0">
                  <a:pos x="119" y="56"/>
                </a:cxn>
                <a:cxn ang="0">
                  <a:pos x="156" y="33"/>
                </a:cxn>
                <a:cxn ang="0">
                  <a:pos x="198" y="15"/>
                </a:cxn>
                <a:cxn ang="0">
                  <a:pos x="243" y="4"/>
                </a:cxn>
                <a:cxn ang="0">
                  <a:pos x="290" y="0"/>
                </a:cxn>
              </a:cxnLst>
              <a:rect l="0" t="0" r="r" b="b"/>
              <a:pathLst>
                <a:path w="580" h="583">
                  <a:moveTo>
                    <a:pt x="290" y="0"/>
                  </a:moveTo>
                  <a:lnTo>
                    <a:pt x="337" y="4"/>
                  </a:lnTo>
                  <a:lnTo>
                    <a:pt x="382" y="15"/>
                  </a:lnTo>
                  <a:lnTo>
                    <a:pt x="423" y="33"/>
                  </a:lnTo>
                  <a:lnTo>
                    <a:pt x="461" y="56"/>
                  </a:lnTo>
                  <a:lnTo>
                    <a:pt x="495" y="86"/>
                  </a:lnTo>
                  <a:lnTo>
                    <a:pt x="524" y="120"/>
                  </a:lnTo>
                  <a:lnTo>
                    <a:pt x="547" y="158"/>
                  </a:lnTo>
                  <a:lnTo>
                    <a:pt x="565" y="199"/>
                  </a:lnTo>
                  <a:lnTo>
                    <a:pt x="576" y="244"/>
                  </a:lnTo>
                  <a:lnTo>
                    <a:pt x="580" y="292"/>
                  </a:lnTo>
                  <a:lnTo>
                    <a:pt x="576" y="339"/>
                  </a:lnTo>
                  <a:lnTo>
                    <a:pt x="565" y="384"/>
                  </a:lnTo>
                  <a:lnTo>
                    <a:pt x="547" y="426"/>
                  </a:lnTo>
                  <a:lnTo>
                    <a:pt x="524" y="464"/>
                  </a:lnTo>
                  <a:lnTo>
                    <a:pt x="495" y="498"/>
                  </a:lnTo>
                  <a:lnTo>
                    <a:pt x="461" y="527"/>
                  </a:lnTo>
                  <a:lnTo>
                    <a:pt x="423" y="550"/>
                  </a:lnTo>
                  <a:lnTo>
                    <a:pt x="382" y="568"/>
                  </a:lnTo>
                  <a:lnTo>
                    <a:pt x="337" y="579"/>
                  </a:lnTo>
                  <a:lnTo>
                    <a:pt x="290" y="583"/>
                  </a:lnTo>
                  <a:lnTo>
                    <a:pt x="243" y="579"/>
                  </a:lnTo>
                  <a:lnTo>
                    <a:pt x="198" y="568"/>
                  </a:lnTo>
                  <a:lnTo>
                    <a:pt x="156" y="550"/>
                  </a:lnTo>
                  <a:lnTo>
                    <a:pt x="119" y="527"/>
                  </a:lnTo>
                  <a:lnTo>
                    <a:pt x="85" y="498"/>
                  </a:lnTo>
                  <a:lnTo>
                    <a:pt x="56" y="464"/>
                  </a:lnTo>
                  <a:lnTo>
                    <a:pt x="33" y="426"/>
                  </a:lnTo>
                  <a:lnTo>
                    <a:pt x="15" y="384"/>
                  </a:lnTo>
                  <a:lnTo>
                    <a:pt x="4" y="339"/>
                  </a:lnTo>
                  <a:lnTo>
                    <a:pt x="0" y="292"/>
                  </a:lnTo>
                  <a:lnTo>
                    <a:pt x="4" y="244"/>
                  </a:lnTo>
                  <a:lnTo>
                    <a:pt x="15" y="199"/>
                  </a:lnTo>
                  <a:lnTo>
                    <a:pt x="33" y="158"/>
                  </a:lnTo>
                  <a:lnTo>
                    <a:pt x="56" y="120"/>
                  </a:lnTo>
                  <a:lnTo>
                    <a:pt x="85" y="86"/>
                  </a:lnTo>
                  <a:lnTo>
                    <a:pt x="119" y="56"/>
                  </a:lnTo>
                  <a:lnTo>
                    <a:pt x="156" y="33"/>
                  </a:lnTo>
                  <a:lnTo>
                    <a:pt x="198" y="15"/>
                  </a:lnTo>
                  <a:lnTo>
                    <a:pt x="243" y="4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2E630580-4BCE-8818-9510-B530491B9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513" y="3319715"/>
              <a:ext cx="584200" cy="457200"/>
            </a:xfrm>
            <a:custGeom>
              <a:avLst/>
              <a:gdLst/>
              <a:ahLst/>
              <a:cxnLst>
                <a:cxn ang="0">
                  <a:pos x="300" y="0"/>
                </a:cxn>
                <a:cxn ang="0">
                  <a:pos x="368" y="68"/>
                </a:cxn>
                <a:cxn ang="0">
                  <a:pos x="219" y="219"/>
                </a:cxn>
                <a:cxn ang="0">
                  <a:pos x="151" y="288"/>
                </a:cxn>
                <a:cxn ang="0">
                  <a:pos x="0" y="136"/>
                </a:cxn>
                <a:cxn ang="0">
                  <a:pos x="68" y="68"/>
                </a:cxn>
                <a:cxn ang="0">
                  <a:pos x="151" y="151"/>
                </a:cxn>
                <a:cxn ang="0">
                  <a:pos x="300" y="0"/>
                </a:cxn>
              </a:cxnLst>
              <a:rect l="0" t="0" r="r" b="b"/>
              <a:pathLst>
                <a:path w="368" h="288">
                  <a:moveTo>
                    <a:pt x="300" y="0"/>
                  </a:moveTo>
                  <a:lnTo>
                    <a:pt x="368" y="68"/>
                  </a:lnTo>
                  <a:lnTo>
                    <a:pt x="219" y="219"/>
                  </a:lnTo>
                  <a:lnTo>
                    <a:pt x="151" y="288"/>
                  </a:lnTo>
                  <a:lnTo>
                    <a:pt x="0" y="136"/>
                  </a:lnTo>
                  <a:lnTo>
                    <a:pt x="68" y="68"/>
                  </a:lnTo>
                  <a:lnTo>
                    <a:pt x="151" y="151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9" name="Group 62">
            <a:extLst>
              <a:ext uri="{FF2B5EF4-FFF2-40B4-BE49-F238E27FC236}">
                <a16:creationId xmlns:a16="http://schemas.microsoft.com/office/drawing/2014/main" id="{8F8E00D3-25E1-C3F5-0DBE-D70BE4504E2B}"/>
              </a:ext>
            </a:extLst>
          </p:cNvPr>
          <p:cNvGrpSpPr/>
          <p:nvPr/>
        </p:nvGrpSpPr>
        <p:grpSpPr>
          <a:xfrm>
            <a:off x="10953968" y="1415523"/>
            <a:ext cx="423852" cy="234874"/>
            <a:chOff x="5961063" y="2919413"/>
            <a:chExt cx="1744662" cy="966788"/>
          </a:xfrm>
          <a:solidFill>
            <a:schemeClr val="accent2"/>
          </a:solidFill>
        </p:grpSpPr>
        <p:sp>
          <p:nvSpPr>
            <p:cNvPr id="40" name="Freeform 12">
              <a:extLst>
                <a:ext uri="{FF2B5EF4-FFF2-40B4-BE49-F238E27FC236}">
                  <a16:creationId xmlns:a16="http://schemas.microsoft.com/office/drawing/2014/main" id="{B0682759-0E76-6225-F465-2A8F40454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750" y="2971801"/>
              <a:ext cx="401638" cy="454025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56" y="3"/>
                </a:cxn>
                <a:cxn ang="0">
                  <a:pos x="182" y="11"/>
                </a:cxn>
                <a:cxn ang="0">
                  <a:pos x="202" y="22"/>
                </a:cxn>
                <a:cxn ang="0">
                  <a:pos x="218" y="35"/>
                </a:cxn>
                <a:cxn ang="0">
                  <a:pos x="231" y="52"/>
                </a:cxn>
                <a:cxn ang="0">
                  <a:pos x="241" y="72"/>
                </a:cxn>
                <a:cxn ang="0">
                  <a:pos x="248" y="94"/>
                </a:cxn>
                <a:cxn ang="0">
                  <a:pos x="252" y="118"/>
                </a:cxn>
                <a:cxn ang="0">
                  <a:pos x="253" y="144"/>
                </a:cxn>
                <a:cxn ang="0">
                  <a:pos x="250" y="176"/>
                </a:cxn>
                <a:cxn ang="0">
                  <a:pos x="240" y="207"/>
                </a:cxn>
                <a:cxn ang="0">
                  <a:pos x="225" y="233"/>
                </a:cxn>
                <a:cxn ang="0">
                  <a:pos x="206" y="255"/>
                </a:cxn>
                <a:cxn ang="0">
                  <a:pos x="183" y="272"/>
                </a:cxn>
                <a:cxn ang="0">
                  <a:pos x="156" y="283"/>
                </a:cxn>
                <a:cxn ang="0">
                  <a:pos x="127" y="286"/>
                </a:cxn>
                <a:cxn ang="0">
                  <a:pos x="98" y="283"/>
                </a:cxn>
                <a:cxn ang="0">
                  <a:pos x="71" y="272"/>
                </a:cxn>
                <a:cxn ang="0">
                  <a:pos x="47" y="255"/>
                </a:cxn>
                <a:cxn ang="0">
                  <a:pos x="28" y="233"/>
                </a:cxn>
                <a:cxn ang="0">
                  <a:pos x="13" y="207"/>
                </a:cxn>
                <a:cxn ang="0">
                  <a:pos x="3" y="176"/>
                </a:cxn>
                <a:cxn ang="0">
                  <a:pos x="0" y="144"/>
                </a:cxn>
                <a:cxn ang="0">
                  <a:pos x="1" y="118"/>
                </a:cxn>
                <a:cxn ang="0">
                  <a:pos x="6" y="94"/>
                </a:cxn>
                <a:cxn ang="0">
                  <a:pos x="13" y="70"/>
                </a:cxn>
                <a:cxn ang="0">
                  <a:pos x="23" y="50"/>
                </a:cxn>
                <a:cxn ang="0">
                  <a:pos x="37" y="33"/>
                </a:cxn>
                <a:cxn ang="0">
                  <a:pos x="54" y="18"/>
                </a:cxn>
                <a:cxn ang="0">
                  <a:pos x="75" y="7"/>
                </a:cxn>
                <a:cxn ang="0">
                  <a:pos x="99" y="1"/>
                </a:cxn>
                <a:cxn ang="0">
                  <a:pos x="127" y="0"/>
                </a:cxn>
              </a:cxnLst>
              <a:rect l="0" t="0" r="r" b="b"/>
              <a:pathLst>
                <a:path w="253" h="286">
                  <a:moveTo>
                    <a:pt x="127" y="0"/>
                  </a:moveTo>
                  <a:lnTo>
                    <a:pt x="156" y="3"/>
                  </a:lnTo>
                  <a:lnTo>
                    <a:pt x="182" y="11"/>
                  </a:lnTo>
                  <a:lnTo>
                    <a:pt x="202" y="22"/>
                  </a:lnTo>
                  <a:lnTo>
                    <a:pt x="218" y="35"/>
                  </a:lnTo>
                  <a:lnTo>
                    <a:pt x="231" y="52"/>
                  </a:lnTo>
                  <a:lnTo>
                    <a:pt x="241" y="72"/>
                  </a:lnTo>
                  <a:lnTo>
                    <a:pt x="248" y="94"/>
                  </a:lnTo>
                  <a:lnTo>
                    <a:pt x="252" y="118"/>
                  </a:lnTo>
                  <a:lnTo>
                    <a:pt x="253" y="144"/>
                  </a:lnTo>
                  <a:lnTo>
                    <a:pt x="250" y="176"/>
                  </a:lnTo>
                  <a:lnTo>
                    <a:pt x="240" y="207"/>
                  </a:lnTo>
                  <a:lnTo>
                    <a:pt x="225" y="233"/>
                  </a:lnTo>
                  <a:lnTo>
                    <a:pt x="206" y="255"/>
                  </a:lnTo>
                  <a:lnTo>
                    <a:pt x="183" y="272"/>
                  </a:lnTo>
                  <a:lnTo>
                    <a:pt x="156" y="283"/>
                  </a:lnTo>
                  <a:lnTo>
                    <a:pt x="127" y="286"/>
                  </a:lnTo>
                  <a:lnTo>
                    <a:pt x="98" y="283"/>
                  </a:lnTo>
                  <a:lnTo>
                    <a:pt x="71" y="272"/>
                  </a:lnTo>
                  <a:lnTo>
                    <a:pt x="47" y="255"/>
                  </a:lnTo>
                  <a:lnTo>
                    <a:pt x="28" y="233"/>
                  </a:lnTo>
                  <a:lnTo>
                    <a:pt x="13" y="207"/>
                  </a:lnTo>
                  <a:lnTo>
                    <a:pt x="3" y="176"/>
                  </a:lnTo>
                  <a:lnTo>
                    <a:pt x="0" y="144"/>
                  </a:lnTo>
                  <a:lnTo>
                    <a:pt x="1" y="118"/>
                  </a:lnTo>
                  <a:lnTo>
                    <a:pt x="6" y="94"/>
                  </a:lnTo>
                  <a:lnTo>
                    <a:pt x="13" y="70"/>
                  </a:lnTo>
                  <a:lnTo>
                    <a:pt x="23" y="50"/>
                  </a:lnTo>
                  <a:lnTo>
                    <a:pt x="37" y="33"/>
                  </a:lnTo>
                  <a:lnTo>
                    <a:pt x="54" y="18"/>
                  </a:lnTo>
                  <a:lnTo>
                    <a:pt x="75" y="7"/>
                  </a:lnTo>
                  <a:lnTo>
                    <a:pt x="99" y="1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1" name="Freeform 13">
              <a:extLst>
                <a:ext uri="{FF2B5EF4-FFF2-40B4-BE49-F238E27FC236}">
                  <a16:creationId xmlns:a16="http://schemas.microsoft.com/office/drawing/2014/main" id="{57A3F74D-B708-8E25-9F73-6A2CC7D38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213" y="2919413"/>
              <a:ext cx="334963" cy="37941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32" y="3"/>
                </a:cxn>
                <a:cxn ang="0">
                  <a:pos x="155" y="11"/>
                </a:cxn>
                <a:cxn ang="0">
                  <a:pos x="173" y="22"/>
                </a:cxn>
                <a:cxn ang="0">
                  <a:pos x="188" y="36"/>
                </a:cxn>
                <a:cxn ang="0">
                  <a:pos x="199" y="53"/>
                </a:cxn>
                <a:cxn ang="0">
                  <a:pos x="206" y="73"/>
                </a:cxn>
                <a:cxn ang="0">
                  <a:pos x="210" y="95"/>
                </a:cxn>
                <a:cxn ang="0">
                  <a:pos x="211" y="119"/>
                </a:cxn>
                <a:cxn ang="0">
                  <a:pos x="208" y="146"/>
                </a:cxn>
                <a:cxn ang="0">
                  <a:pos x="200" y="172"/>
                </a:cxn>
                <a:cxn ang="0">
                  <a:pos x="188" y="194"/>
                </a:cxn>
                <a:cxn ang="0">
                  <a:pos x="171" y="212"/>
                </a:cxn>
                <a:cxn ang="0">
                  <a:pos x="151" y="227"/>
                </a:cxn>
                <a:cxn ang="0">
                  <a:pos x="130" y="235"/>
                </a:cxn>
                <a:cxn ang="0">
                  <a:pos x="105" y="239"/>
                </a:cxn>
                <a:cxn ang="0">
                  <a:pos x="81" y="235"/>
                </a:cxn>
                <a:cxn ang="0">
                  <a:pos x="59" y="227"/>
                </a:cxn>
                <a:cxn ang="0">
                  <a:pos x="40" y="212"/>
                </a:cxn>
                <a:cxn ang="0">
                  <a:pos x="23" y="194"/>
                </a:cxn>
                <a:cxn ang="0">
                  <a:pos x="11" y="172"/>
                </a:cxn>
                <a:cxn ang="0">
                  <a:pos x="2" y="146"/>
                </a:cxn>
                <a:cxn ang="0">
                  <a:pos x="0" y="119"/>
                </a:cxn>
                <a:cxn ang="0">
                  <a:pos x="1" y="95"/>
                </a:cxn>
                <a:cxn ang="0">
                  <a:pos x="6" y="73"/>
                </a:cxn>
                <a:cxn ang="0">
                  <a:pos x="13" y="52"/>
                </a:cxn>
                <a:cxn ang="0">
                  <a:pos x="24" y="34"/>
                </a:cxn>
                <a:cxn ang="0">
                  <a:pos x="39" y="19"/>
                </a:cxn>
                <a:cxn ang="0">
                  <a:pos x="57" y="8"/>
                </a:cxn>
                <a:cxn ang="0">
                  <a:pos x="79" y="1"/>
                </a:cxn>
                <a:cxn ang="0">
                  <a:pos x="105" y="0"/>
                </a:cxn>
              </a:cxnLst>
              <a:rect l="0" t="0" r="r" b="b"/>
              <a:pathLst>
                <a:path w="211" h="239">
                  <a:moveTo>
                    <a:pt x="105" y="0"/>
                  </a:moveTo>
                  <a:lnTo>
                    <a:pt x="132" y="3"/>
                  </a:lnTo>
                  <a:lnTo>
                    <a:pt x="155" y="11"/>
                  </a:lnTo>
                  <a:lnTo>
                    <a:pt x="173" y="22"/>
                  </a:lnTo>
                  <a:lnTo>
                    <a:pt x="188" y="36"/>
                  </a:lnTo>
                  <a:lnTo>
                    <a:pt x="199" y="53"/>
                  </a:lnTo>
                  <a:lnTo>
                    <a:pt x="206" y="73"/>
                  </a:lnTo>
                  <a:lnTo>
                    <a:pt x="210" y="95"/>
                  </a:lnTo>
                  <a:lnTo>
                    <a:pt x="211" y="119"/>
                  </a:lnTo>
                  <a:lnTo>
                    <a:pt x="208" y="146"/>
                  </a:lnTo>
                  <a:lnTo>
                    <a:pt x="200" y="172"/>
                  </a:lnTo>
                  <a:lnTo>
                    <a:pt x="188" y="194"/>
                  </a:lnTo>
                  <a:lnTo>
                    <a:pt x="171" y="212"/>
                  </a:lnTo>
                  <a:lnTo>
                    <a:pt x="151" y="227"/>
                  </a:lnTo>
                  <a:lnTo>
                    <a:pt x="130" y="235"/>
                  </a:lnTo>
                  <a:lnTo>
                    <a:pt x="105" y="239"/>
                  </a:lnTo>
                  <a:lnTo>
                    <a:pt x="81" y="235"/>
                  </a:lnTo>
                  <a:lnTo>
                    <a:pt x="59" y="227"/>
                  </a:lnTo>
                  <a:lnTo>
                    <a:pt x="40" y="212"/>
                  </a:lnTo>
                  <a:lnTo>
                    <a:pt x="23" y="194"/>
                  </a:lnTo>
                  <a:lnTo>
                    <a:pt x="11" y="172"/>
                  </a:lnTo>
                  <a:lnTo>
                    <a:pt x="2" y="146"/>
                  </a:lnTo>
                  <a:lnTo>
                    <a:pt x="0" y="119"/>
                  </a:lnTo>
                  <a:lnTo>
                    <a:pt x="1" y="95"/>
                  </a:lnTo>
                  <a:lnTo>
                    <a:pt x="6" y="73"/>
                  </a:lnTo>
                  <a:lnTo>
                    <a:pt x="13" y="52"/>
                  </a:lnTo>
                  <a:lnTo>
                    <a:pt x="24" y="34"/>
                  </a:lnTo>
                  <a:lnTo>
                    <a:pt x="39" y="19"/>
                  </a:lnTo>
                  <a:lnTo>
                    <a:pt x="57" y="8"/>
                  </a:lnTo>
                  <a:lnTo>
                    <a:pt x="79" y="1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2" name="Freeform 14">
              <a:extLst>
                <a:ext uri="{FF2B5EF4-FFF2-40B4-BE49-F238E27FC236}">
                  <a16:creationId xmlns:a16="http://schemas.microsoft.com/office/drawing/2014/main" id="{84363A60-DCD8-67B3-3212-F14DF3960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919413"/>
              <a:ext cx="336550" cy="37941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33" y="3"/>
                </a:cxn>
                <a:cxn ang="0">
                  <a:pos x="156" y="11"/>
                </a:cxn>
                <a:cxn ang="0">
                  <a:pos x="174" y="22"/>
                </a:cxn>
                <a:cxn ang="0">
                  <a:pos x="189" y="36"/>
                </a:cxn>
                <a:cxn ang="0">
                  <a:pos x="200" y="53"/>
                </a:cxn>
                <a:cxn ang="0">
                  <a:pos x="207" y="73"/>
                </a:cxn>
                <a:cxn ang="0">
                  <a:pos x="211" y="95"/>
                </a:cxn>
                <a:cxn ang="0">
                  <a:pos x="212" y="119"/>
                </a:cxn>
                <a:cxn ang="0">
                  <a:pos x="210" y="146"/>
                </a:cxn>
                <a:cxn ang="0">
                  <a:pos x="201" y="172"/>
                </a:cxn>
                <a:cxn ang="0">
                  <a:pos x="189" y="194"/>
                </a:cxn>
                <a:cxn ang="0">
                  <a:pos x="172" y="212"/>
                </a:cxn>
                <a:cxn ang="0">
                  <a:pos x="153" y="227"/>
                </a:cxn>
                <a:cxn ang="0">
                  <a:pos x="129" y="235"/>
                </a:cxn>
                <a:cxn ang="0">
                  <a:pos x="105" y="239"/>
                </a:cxn>
                <a:cxn ang="0">
                  <a:pos x="81" y="235"/>
                </a:cxn>
                <a:cxn ang="0">
                  <a:pos x="59" y="227"/>
                </a:cxn>
                <a:cxn ang="0">
                  <a:pos x="40" y="212"/>
                </a:cxn>
                <a:cxn ang="0">
                  <a:pos x="23" y="194"/>
                </a:cxn>
                <a:cxn ang="0">
                  <a:pos x="11" y="172"/>
                </a:cxn>
                <a:cxn ang="0">
                  <a:pos x="2" y="146"/>
                </a:cxn>
                <a:cxn ang="0">
                  <a:pos x="0" y="119"/>
                </a:cxn>
                <a:cxn ang="0">
                  <a:pos x="1" y="95"/>
                </a:cxn>
                <a:cxn ang="0">
                  <a:pos x="6" y="73"/>
                </a:cxn>
                <a:cxn ang="0">
                  <a:pos x="13" y="52"/>
                </a:cxn>
                <a:cxn ang="0">
                  <a:pos x="25" y="34"/>
                </a:cxn>
                <a:cxn ang="0">
                  <a:pos x="40" y="19"/>
                </a:cxn>
                <a:cxn ang="0">
                  <a:pos x="58" y="8"/>
                </a:cxn>
                <a:cxn ang="0">
                  <a:pos x="80" y="1"/>
                </a:cxn>
                <a:cxn ang="0">
                  <a:pos x="105" y="0"/>
                </a:cxn>
              </a:cxnLst>
              <a:rect l="0" t="0" r="r" b="b"/>
              <a:pathLst>
                <a:path w="212" h="239">
                  <a:moveTo>
                    <a:pt x="105" y="0"/>
                  </a:moveTo>
                  <a:lnTo>
                    <a:pt x="133" y="3"/>
                  </a:lnTo>
                  <a:lnTo>
                    <a:pt x="156" y="11"/>
                  </a:lnTo>
                  <a:lnTo>
                    <a:pt x="174" y="22"/>
                  </a:lnTo>
                  <a:lnTo>
                    <a:pt x="189" y="36"/>
                  </a:lnTo>
                  <a:lnTo>
                    <a:pt x="200" y="53"/>
                  </a:lnTo>
                  <a:lnTo>
                    <a:pt x="207" y="73"/>
                  </a:lnTo>
                  <a:lnTo>
                    <a:pt x="211" y="95"/>
                  </a:lnTo>
                  <a:lnTo>
                    <a:pt x="212" y="119"/>
                  </a:lnTo>
                  <a:lnTo>
                    <a:pt x="210" y="146"/>
                  </a:lnTo>
                  <a:lnTo>
                    <a:pt x="201" y="172"/>
                  </a:lnTo>
                  <a:lnTo>
                    <a:pt x="189" y="194"/>
                  </a:lnTo>
                  <a:lnTo>
                    <a:pt x="172" y="212"/>
                  </a:lnTo>
                  <a:lnTo>
                    <a:pt x="153" y="227"/>
                  </a:lnTo>
                  <a:lnTo>
                    <a:pt x="129" y="235"/>
                  </a:lnTo>
                  <a:lnTo>
                    <a:pt x="105" y="239"/>
                  </a:lnTo>
                  <a:lnTo>
                    <a:pt x="81" y="235"/>
                  </a:lnTo>
                  <a:lnTo>
                    <a:pt x="59" y="227"/>
                  </a:lnTo>
                  <a:lnTo>
                    <a:pt x="40" y="212"/>
                  </a:lnTo>
                  <a:lnTo>
                    <a:pt x="23" y="194"/>
                  </a:lnTo>
                  <a:lnTo>
                    <a:pt x="11" y="172"/>
                  </a:lnTo>
                  <a:lnTo>
                    <a:pt x="2" y="146"/>
                  </a:lnTo>
                  <a:lnTo>
                    <a:pt x="0" y="119"/>
                  </a:lnTo>
                  <a:lnTo>
                    <a:pt x="1" y="95"/>
                  </a:lnTo>
                  <a:lnTo>
                    <a:pt x="6" y="73"/>
                  </a:lnTo>
                  <a:lnTo>
                    <a:pt x="13" y="52"/>
                  </a:lnTo>
                  <a:lnTo>
                    <a:pt x="25" y="34"/>
                  </a:lnTo>
                  <a:lnTo>
                    <a:pt x="40" y="19"/>
                  </a:lnTo>
                  <a:lnTo>
                    <a:pt x="58" y="8"/>
                  </a:lnTo>
                  <a:lnTo>
                    <a:pt x="80" y="1"/>
                  </a:lnTo>
                  <a:lnTo>
                    <a:pt x="10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3" name="Freeform 15">
              <a:extLst>
                <a:ext uri="{FF2B5EF4-FFF2-40B4-BE49-F238E27FC236}">
                  <a16:creationId xmlns:a16="http://schemas.microsoft.com/office/drawing/2014/main" id="{5B2B50CD-B718-8476-F729-810B756CD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1063" y="3308351"/>
              <a:ext cx="674688" cy="355600"/>
            </a:xfrm>
            <a:custGeom>
              <a:avLst/>
              <a:gdLst/>
              <a:ahLst/>
              <a:cxnLst>
                <a:cxn ang="0">
                  <a:pos x="319" y="0"/>
                </a:cxn>
                <a:cxn ang="0">
                  <a:pos x="348" y="7"/>
                </a:cxn>
                <a:cxn ang="0">
                  <a:pos x="373" y="17"/>
                </a:cxn>
                <a:cxn ang="0">
                  <a:pos x="391" y="27"/>
                </a:cxn>
                <a:cxn ang="0">
                  <a:pos x="404" y="36"/>
                </a:cxn>
                <a:cxn ang="0">
                  <a:pos x="414" y="45"/>
                </a:cxn>
                <a:cxn ang="0">
                  <a:pos x="420" y="52"/>
                </a:cxn>
                <a:cxn ang="0">
                  <a:pos x="424" y="58"/>
                </a:cxn>
                <a:cxn ang="0">
                  <a:pos x="425" y="60"/>
                </a:cxn>
                <a:cxn ang="0">
                  <a:pos x="393" y="68"/>
                </a:cxn>
                <a:cxn ang="0">
                  <a:pos x="364" y="80"/>
                </a:cxn>
                <a:cxn ang="0">
                  <a:pos x="340" y="96"/>
                </a:cxn>
                <a:cxn ang="0">
                  <a:pos x="318" y="113"/>
                </a:cxn>
                <a:cxn ang="0">
                  <a:pos x="300" y="133"/>
                </a:cxn>
                <a:cxn ang="0">
                  <a:pos x="285" y="151"/>
                </a:cxn>
                <a:cxn ang="0">
                  <a:pos x="273" y="171"/>
                </a:cxn>
                <a:cxn ang="0">
                  <a:pos x="263" y="188"/>
                </a:cxn>
                <a:cxn ang="0">
                  <a:pos x="256" y="202"/>
                </a:cxn>
                <a:cxn ang="0">
                  <a:pos x="251" y="213"/>
                </a:cxn>
                <a:cxn ang="0">
                  <a:pos x="249" y="222"/>
                </a:cxn>
                <a:cxn ang="0">
                  <a:pos x="248" y="224"/>
                </a:cxn>
                <a:cxn ang="0">
                  <a:pos x="158" y="224"/>
                </a:cxn>
                <a:cxn ang="0">
                  <a:pos x="123" y="222"/>
                </a:cxn>
                <a:cxn ang="0">
                  <a:pos x="92" y="218"/>
                </a:cxn>
                <a:cxn ang="0">
                  <a:pos x="67" y="214"/>
                </a:cxn>
                <a:cxn ang="0">
                  <a:pos x="48" y="211"/>
                </a:cxn>
                <a:cxn ang="0">
                  <a:pos x="31" y="207"/>
                </a:cxn>
                <a:cxn ang="0">
                  <a:pos x="19" y="202"/>
                </a:cxn>
                <a:cxn ang="0">
                  <a:pos x="10" y="199"/>
                </a:cxn>
                <a:cxn ang="0">
                  <a:pos x="4" y="196"/>
                </a:cxn>
                <a:cxn ang="0">
                  <a:pos x="2" y="195"/>
                </a:cxn>
                <a:cxn ang="0">
                  <a:pos x="0" y="194"/>
                </a:cxn>
                <a:cxn ang="0">
                  <a:pos x="4" y="160"/>
                </a:cxn>
                <a:cxn ang="0">
                  <a:pos x="11" y="129"/>
                </a:cxn>
                <a:cxn ang="0">
                  <a:pos x="22" y="103"/>
                </a:cxn>
                <a:cxn ang="0">
                  <a:pos x="35" y="80"/>
                </a:cxn>
                <a:cxn ang="0">
                  <a:pos x="51" y="62"/>
                </a:cxn>
                <a:cxn ang="0">
                  <a:pos x="67" y="46"/>
                </a:cxn>
                <a:cxn ang="0">
                  <a:pos x="83" y="34"/>
                </a:cxn>
                <a:cxn ang="0">
                  <a:pos x="101" y="24"/>
                </a:cxn>
                <a:cxn ang="0">
                  <a:pos x="116" y="17"/>
                </a:cxn>
                <a:cxn ang="0">
                  <a:pos x="129" y="12"/>
                </a:cxn>
                <a:cxn ang="0">
                  <a:pos x="139" y="8"/>
                </a:cxn>
                <a:cxn ang="0">
                  <a:pos x="146" y="6"/>
                </a:cxn>
                <a:cxn ang="0">
                  <a:pos x="148" y="6"/>
                </a:cxn>
                <a:cxn ang="0">
                  <a:pos x="176" y="22"/>
                </a:cxn>
                <a:cxn ang="0">
                  <a:pos x="202" y="32"/>
                </a:cxn>
                <a:cxn ang="0">
                  <a:pos x="225" y="35"/>
                </a:cxn>
                <a:cxn ang="0">
                  <a:pos x="245" y="35"/>
                </a:cxn>
                <a:cxn ang="0">
                  <a:pos x="265" y="32"/>
                </a:cxn>
                <a:cxn ang="0">
                  <a:pos x="280" y="27"/>
                </a:cxn>
                <a:cxn ang="0">
                  <a:pos x="294" y="19"/>
                </a:cxn>
                <a:cxn ang="0">
                  <a:pos x="305" y="12"/>
                </a:cxn>
                <a:cxn ang="0">
                  <a:pos x="313" y="6"/>
                </a:cxn>
                <a:cxn ang="0">
                  <a:pos x="319" y="0"/>
                </a:cxn>
              </a:cxnLst>
              <a:rect l="0" t="0" r="r" b="b"/>
              <a:pathLst>
                <a:path w="425" h="224">
                  <a:moveTo>
                    <a:pt x="319" y="0"/>
                  </a:moveTo>
                  <a:lnTo>
                    <a:pt x="348" y="7"/>
                  </a:lnTo>
                  <a:lnTo>
                    <a:pt x="373" y="17"/>
                  </a:lnTo>
                  <a:lnTo>
                    <a:pt x="391" y="27"/>
                  </a:lnTo>
                  <a:lnTo>
                    <a:pt x="404" y="36"/>
                  </a:lnTo>
                  <a:lnTo>
                    <a:pt x="414" y="45"/>
                  </a:lnTo>
                  <a:lnTo>
                    <a:pt x="420" y="52"/>
                  </a:lnTo>
                  <a:lnTo>
                    <a:pt x="424" y="58"/>
                  </a:lnTo>
                  <a:lnTo>
                    <a:pt x="425" y="60"/>
                  </a:lnTo>
                  <a:lnTo>
                    <a:pt x="393" y="68"/>
                  </a:lnTo>
                  <a:lnTo>
                    <a:pt x="364" y="80"/>
                  </a:lnTo>
                  <a:lnTo>
                    <a:pt x="340" y="96"/>
                  </a:lnTo>
                  <a:lnTo>
                    <a:pt x="318" y="113"/>
                  </a:lnTo>
                  <a:lnTo>
                    <a:pt x="300" y="133"/>
                  </a:lnTo>
                  <a:lnTo>
                    <a:pt x="285" y="151"/>
                  </a:lnTo>
                  <a:lnTo>
                    <a:pt x="273" y="171"/>
                  </a:lnTo>
                  <a:lnTo>
                    <a:pt x="263" y="188"/>
                  </a:lnTo>
                  <a:lnTo>
                    <a:pt x="256" y="202"/>
                  </a:lnTo>
                  <a:lnTo>
                    <a:pt x="251" y="213"/>
                  </a:lnTo>
                  <a:lnTo>
                    <a:pt x="249" y="222"/>
                  </a:lnTo>
                  <a:lnTo>
                    <a:pt x="248" y="224"/>
                  </a:lnTo>
                  <a:lnTo>
                    <a:pt x="158" y="224"/>
                  </a:lnTo>
                  <a:lnTo>
                    <a:pt x="123" y="222"/>
                  </a:lnTo>
                  <a:lnTo>
                    <a:pt x="92" y="218"/>
                  </a:lnTo>
                  <a:lnTo>
                    <a:pt x="67" y="214"/>
                  </a:lnTo>
                  <a:lnTo>
                    <a:pt x="48" y="211"/>
                  </a:lnTo>
                  <a:lnTo>
                    <a:pt x="31" y="207"/>
                  </a:lnTo>
                  <a:lnTo>
                    <a:pt x="19" y="202"/>
                  </a:lnTo>
                  <a:lnTo>
                    <a:pt x="10" y="199"/>
                  </a:lnTo>
                  <a:lnTo>
                    <a:pt x="4" y="196"/>
                  </a:lnTo>
                  <a:lnTo>
                    <a:pt x="2" y="195"/>
                  </a:lnTo>
                  <a:lnTo>
                    <a:pt x="0" y="194"/>
                  </a:lnTo>
                  <a:lnTo>
                    <a:pt x="4" y="160"/>
                  </a:lnTo>
                  <a:lnTo>
                    <a:pt x="11" y="129"/>
                  </a:lnTo>
                  <a:lnTo>
                    <a:pt x="22" y="103"/>
                  </a:lnTo>
                  <a:lnTo>
                    <a:pt x="35" y="80"/>
                  </a:lnTo>
                  <a:lnTo>
                    <a:pt x="51" y="62"/>
                  </a:lnTo>
                  <a:lnTo>
                    <a:pt x="67" y="46"/>
                  </a:lnTo>
                  <a:lnTo>
                    <a:pt x="83" y="34"/>
                  </a:lnTo>
                  <a:lnTo>
                    <a:pt x="101" y="24"/>
                  </a:lnTo>
                  <a:lnTo>
                    <a:pt x="116" y="17"/>
                  </a:lnTo>
                  <a:lnTo>
                    <a:pt x="129" y="12"/>
                  </a:lnTo>
                  <a:lnTo>
                    <a:pt x="139" y="8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76" y="22"/>
                  </a:lnTo>
                  <a:lnTo>
                    <a:pt x="202" y="32"/>
                  </a:lnTo>
                  <a:lnTo>
                    <a:pt x="225" y="35"/>
                  </a:lnTo>
                  <a:lnTo>
                    <a:pt x="245" y="35"/>
                  </a:lnTo>
                  <a:lnTo>
                    <a:pt x="265" y="32"/>
                  </a:lnTo>
                  <a:lnTo>
                    <a:pt x="280" y="27"/>
                  </a:lnTo>
                  <a:lnTo>
                    <a:pt x="294" y="19"/>
                  </a:lnTo>
                  <a:lnTo>
                    <a:pt x="305" y="12"/>
                  </a:lnTo>
                  <a:lnTo>
                    <a:pt x="313" y="6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DA785028-6EFF-D000-CE6D-C358DEC8F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338" y="3449638"/>
              <a:ext cx="900113" cy="436563"/>
            </a:xfrm>
            <a:custGeom>
              <a:avLst/>
              <a:gdLst/>
              <a:ahLst/>
              <a:cxnLst>
                <a:cxn ang="0">
                  <a:pos x="377" y="0"/>
                </a:cxn>
                <a:cxn ang="0">
                  <a:pos x="411" y="7"/>
                </a:cxn>
                <a:cxn ang="0">
                  <a:pos x="441" y="19"/>
                </a:cxn>
                <a:cxn ang="0">
                  <a:pos x="467" y="34"/>
                </a:cxn>
                <a:cxn ang="0">
                  <a:pos x="490" y="51"/>
                </a:cxn>
                <a:cxn ang="0">
                  <a:pos x="508" y="71"/>
                </a:cxn>
                <a:cxn ang="0">
                  <a:pos x="523" y="91"/>
                </a:cxn>
                <a:cxn ang="0">
                  <a:pos x="536" y="112"/>
                </a:cxn>
                <a:cxn ang="0">
                  <a:pos x="546" y="134"/>
                </a:cxn>
                <a:cxn ang="0">
                  <a:pos x="553" y="155"/>
                </a:cxn>
                <a:cxn ang="0">
                  <a:pos x="559" y="174"/>
                </a:cxn>
                <a:cxn ang="0">
                  <a:pos x="563" y="191"/>
                </a:cxn>
                <a:cxn ang="0">
                  <a:pos x="565" y="206"/>
                </a:cxn>
                <a:cxn ang="0">
                  <a:pos x="566" y="217"/>
                </a:cxn>
                <a:cxn ang="0">
                  <a:pos x="567" y="224"/>
                </a:cxn>
                <a:cxn ang="0">
                  <a:pos x="567" y="227"/>
                </a:cxn>
                <a:cxn ang="0">
                  <a:pos x="502" y="246"/>
                </a:cxn>
                <a:cxn ang="0">
                  <a:pos x="439" y="260"/>
                </a:cxn>
                <a:cxn ang="0">
                  <a:pos x="380" y="269"/>
                </a:cxn>
                <a:cxn ang="0">
                  <a:pos x="324" y="274"/>
                </a:cxn>
                <a:cxn ang="0">
                  <a:pos x="272" y="275"/>
                </a:cxn>
                <a:cxn ang="0">
                  <a:pos x="223" y="274"/>
                </a:cxn>
                <a:cxn ang="0">
                  <a:pos x="178" y="269"/>
                </a:cxn>
                <a:cxn ang="0">
                  <a:pos x="138" y="264"/>
                </a:cxn>
                <a:cxn ang="0">
                  <a:pos x="103" y="257"/>
                </a:cxn>
                <a:cxn ang="0">
                  <a:pos x="73" y="250"/>
                </a:cxn>
                <a:cxn ang="0">
                  <a:pos x="47" y="242"/>
                </a:cxn>
                <a:cxn ang="0">
                  <a:pos x="27" y="235"/>
                </a:cxn>
                <a:cxn ang="0">
                  <a:pos x="12" y="229"/>
                </a:cxn>
                <a:cxn ang="0">
                  <a:pos x="4" y="225"/>
                </a:cxn>
                <a:cxn ang="0">
                  <a:pos x="0" y="224"/>
                </a:cxn>
                <a:cxn ang="0">
                  <a:pos x="2" y="188"/>
                </a:cxn>
                <a:cxn ang="0">
                  <a:pos x="8" y="155"/>
                </a:cxn>
                <a:cxn ang="0">
                  <a:pos x="19" y="127"/>
                </a:cxn>
                <a:cxn ang="0">
                  <a:pos x="31" y="101"/>
                </a:cxn>
                <a:cxn ang="0">
                  <a:pos x="47" y="80"/>
                </a:cxn>
                <a:cxn ang="0">
                  <a:pos x="63" y="62"/>
                </a:cxn>
                <a:cxn ang="0">
                  <a:pos x="81" y="46"/>
                </a:cxn>
                <a:cxn ang="0">
                  <a:pos x="98" y="34"/>
                </a:cxn>
                <a:cxn ang="0">
                  <a:pos x="116" y="24"/>
                </a:cxn>
                <a:cxn ang="0">
                  <a:pos x="132" y="17"/>
                </a:cxn>
                <a:cxn ang="0">
                  <a:pos x="147" y="11"/>
                </a:cxn>
                <a:cxn ang="0">
                  <a:pos x="160" y="7"/>
                </a:cxn>
                <a:cxn ang="0">
                  <a:pos x="170" y="4"/>
                </a:cxn>
                <a:cxn ang="0">
                  <a:pos x="176" y="2"/>
                </a:cxn>
                <a:cxn ang="0">
                  <a:pos x="178" y="2"/>
                </a:cxn>
                <a:cxn ang="0">
                  <a:pos x="207" y="21"/>
                </a:cxn>
                <a:cxn ang="0">
                  <a:pos x="236" y="32"/>
                </a:cxn>
                <a:cxn ang="0">
                  <a:pos x="262" y="36"/>
                </a:cxn>
                <a:cxn ang="0">
                  <a:pos x="286" y="38"/>
                </a:cxn>
                <a:cxn ang="0">
                  <a:pos x="309" y="34"/>
                </a:cxn>
                <a:cxn ang="0">
                  <a:pos x="329" y="28"/>
                </a:cxn>
                <a:cxn ang="0">
                  <a:pos x="346" y="21"/>
                </a:cxn>
                <a:cxn ang="0">
                  <a:pos x="359" y="13"/>
                </a:cxn>
                <a:cxn ang="0">
                  <a:pos x="369" y="7"/>
                </a:cxn>
                <a:cxn ang="0">
                  <a:pos x="375" y="2"/>
                </a:cxn>
                <a:cxn ang="0">
                  <a:pos x="377" y="0"/>
                </a:cxn>
              </a:cxnLst>
              <a:rect l="0" t="0" r="r" b="b"/>
              <a:pathLst>
                <a:path w="567" h="275">
                  <a:moveTo>
                    <a:pt x="377" y="0"/>
                  </a:moveTo>
                  <a:lnTo>
                    <a:pt x="411" y="7"/>
                  </a:lnTo>
                  <a:lnTo>
                    <a:pt x="441" y="19"/>
                  </a:lnTo>
                  <a:lnTo>
                    <a:pt x="467" y="34"/>
                  </a:lnTo>
                  <a:lnTo>
                    <a:pt x="490" y="51"/>
                  </a:lnTo>
                  <a:lnTo>
                    <a:pt x="508" y="71"/>
                  </a:lnTo>
                  <a:lnTo>
                    <a:pt x="523" y="91"/>
                  </a:lnTo>
                  <a:lnTo>
                    <a:pt x="536" y="112"/>
                  </a:lnTo>
                  <a:lnTo>
                    <a:pt x="546" y="134"/>
                  </a:lnTo>
                  <a:lnTo>
                    <a:pt x="553" y="155"/>
                  </a:lnTo>
                  <a:lnTo>
                    <a:pt x="559" y="174"/>
                  </a:lnTo>
                  <a:lnTo>
                    <a:pt x="563" y="191"/>
                  </a:lnTo>
                  <a:lnTo>
                    <a:pt x="565" y="206"/>
                  </a:lnTo>
                  <a:lnTo>
                    <a:pt x="566" y="217"/>
                  </a:lnTo>
                  <a:lnTo>
                    <a:pt x="567" y="224"/>
                  </a:lnTo>
                  <a:lnTo>
                    <a:pt x="567" y="227"/>
                  </a:lnTo>
                  <a:lnTo>
                    <a:pt x="502" y="246"/>
                  </a:lnTo>
                  <a:lnTo>
                    <a:pt x="439" y="260"/>
                  </a:lnTo>
                  <a:lnTo>
                    <a:pt x="380" y="269"/>
                  </a:lnTo>
                  <a:lnTo>
                    <a:pt x="324" y="274"/>
                  </a:lnTo>
                  <a:lnTo>
                    <a:pt x="272" y="275"/>
                  </a:lnTo>
                  <a:lnTo>
                    <a:pt x="223" y="274"/>
                  </a:lnTo>
                  <a:lnTo>
                    <a:pt x="178" y="269"/>
                  </a:lnTo>
                  <a:lnTo>
                    <a:pt x="138" y="264"/>
                  </a:lnTo>
                  <a:lnTo>
                    <a:pt x="103" y="257"/>
                  </a:lnTo>
                  <a:lnTo>
                    <a:pt x="73" y="250"/>
                  </a:lnTo>
                  <a:lnTo>
                    <a:pt x="47" y="242"/>
                  </a:lnTo>
                  <a:lnTo>
                    <a:pt x="27" y="235"/>
                  </a:lnTo>
                  <a:lnTo>
                    <a:pt x="12" y="229"/>
                  </a:lnTo>
                  <a:lnTo>
                    <a:pt x="4" y="225"/>
                  </a:lnTo>
                  <a:lnTo>
                    <a:pt x="0" y="224"/>
                  </a:lnTo>
                  <a:lnTo>
                    <a:pt x="2" y="188"/>
                  </a:lnTo>
                  <a:lnTo>
                    <a:pt x="8" y="155"/>
                  </a:lnTo>
                  <a:lnTo>
                    <a:pt x="19" y="127"/>
                  </a:lnTo>
                  <a:lnTo>
                    <a:pt x="31" y="101"/>
                  </a:lnTo>
                  <a:lnTo>
                    <a:pt x="47" y="80"/>
                  </a:lnTo>
                  <a:lnTo>
                    <a:pt x="63" y="62"/>
                  </a:lnTo>
                  <a:lnTo>
                    <a:pt x="81" y="46"/>
                  </a:lnTo>
                  <a:lnTo>
                    <a:pt x="98" y="34"/>
                  </a:lnTo>
                  <a:lnTo>
                    <a:pt x="116" y="24"/>
                  </a:lnTo>
                  <a:lnTo>
                    <a:pt x="132" y="17"/>
                  </a:lnTo>
                  <a:lnTo>
                    <a:pt x="147" y="11"/>
                  </a:lnTo>
                  <a:lnTo>
                    <a:pt x="160" y="7"/>
                  </a:lnTo>
                  <a:lnTo>
                    <a:pt x="170" y="4"/>
                  </a:lnTo>
                  <a:lnTo>
                    <a:pt x="176" y="2"/>
                  </a:lnTo>
                  <a:lnTo>
                    <a:pt x="178" y="2"/>
                  </a:lnTo>
                  <a:lnTo>
                    <a:pt x="207" y="21"/>
                  </a:lnTo>
                  <a:lnTo>
                    <a:pt x="236" y="32"/>
                  </a:lnTo>
                  <a:lnTo>
                    <a:pt x="262" y="36"/>
                  </a:lnTo>
                  <a:lnTo>
                    <a:pt x="286" y="38"/>
                  </a:lnTo>
                  <a:lnTo>
                    <a:pt x="309" y="34"/>
                  </a:lnTo>
                  <a:lnTo>
                    <a:pt x="329" y="28"/>
                  </a:lnTo>
                  <a:lnTo>
                    <a:pt x="346" y="21"/>
                  </a:lnTo>
                  <a:lnTo>
                    <a:pt x="359" y="13"/>
                  </a:lnTo>
                  <a:lnTo>
                    <a:pt x="369" y="7"/>
                  </a:lnTo>
                  <a:lnTo>
                    <a:pt x="375" y="2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5" name="Freeform 17">
              <a:extLst>
                <a:ext uri="{FF2B5EF4-FFF2-40B4-BE49-F238E27FC236}">
                  <a16:creationId xmlns:a16="http://schemas.microsoft.com/office/drawing/2014/main" id="{DAB34F4F-952C-431A-2409-776C5447E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3311526"/>
              <a:ext cx="666750" cy="354013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117" y="17"/>
                </a:cxn>
                <a:cxn ang="0">
                  <a:pos x="142" y="27"/>
                </a:cxn>
                <a:cxn ang="0">
                  <a:pos x="165" y="32"/>
                </a:cxn>
                <a:cxn ang="0">
                  <a:pos x="188" y="33"/>
                </a:cxn>
                <a:cxn ang="0">
                  <a:pos x="208" y="31"/>
                </a:cxn>
                <a:cxn ang="0">
                  <a:pos x="226" y="26"/>
                </a:cxn>
                <a:cxn ang="0">
                  <a:pos x="253" y="12"/>
                </a:cxn>
                <a:cxn ang="0">
                  <a:pos x="262" y="6"/>
                </a:cxn>
                <a:cxn ang="0">
                  <a:pos x="267" y="2"/>
                </a:cxn>
                <a:cxn ang="0">
                  <a:pos x="270" y="0"/>
                </a:cxn>
                <a:cxn ang="0">
                  <a:pos x="301" y="10"/>
                </a:cxn>
                <a:cxn ang="0">
                  <a:pos x="329" y="23"/>
                </a:cxn>
                <a:cxn ang="0">
                  <a:pos x="351" y="38"/>
                </a:cxn>
                <a:cxn ang="0">
                  <a:pos x="370" y="55"/>
                </a:cxn>
                <a:cxn ang="0">
                  <a:pos x="385" y="72"/>
                </a:cxn>
                <a:cxn ang="0">
                  <a:pos x="397" y="92"/>
                </a:cxn>
                <a:cxn ang="0">
                  <a:pos x="406" y="110"/>
                </a:cxn>
                <a:cxn ang="0">
                  <a:pos x="412" y="127"/>
                </a:cxn>
                <a:cxn ang="0">
                  <a:pos x="416" y="144"/>
                </a:cxn>
                <a:cxn ang="0">
                  <a:pos x="419" y="159"/>
                </a:cxn>
                <a:cxn ang="0">
                  <a:pos x="420" y="171"/>
                </a:cxn>
                <a:cxn ang="0">
                  <a:pos x="420" y="189"/>
                </a:cxn>
                <a:cxn ang="0">
                  <a:pos x="393" y="200"/>
                </a:cxn>
                <a:cxn ang="0">
                  <a:pos x="365" y="209"/>
                </a:cxn>
                <a:cxn ang="0">
                  <a:pos x="335" y="215"/>
                </a:cxn>
                <a:cxn ang="0">
                  <a:pos x="305" y="220"/>
                </a:cxn>
                <a:cxn ang="0">
                  <a:pos x="276" y="222"/>
                </a:cxn>
                <a:cxn ang="0">
                  <a:pos x="248" y="223"/>
                </a:cxn>
                <a:cxn ang="0">
                  <a:pos x="224" y="223"/>
                </a:cxn>
                <a:cxn ang="0">
                  <a:pos x="202" y="222"/>
                </a:cxn>
                <a:cxn ang="0">
                  <a:pos x="186" y="222"/>
                </a:cxn>
                <a:cxn ang="0">
                  <a:pos x="175" y="221"/>
                </a:cxn>
                <a:cxn ang="0">
                  <a:pos x="171" y="221"/>
                </a:cxn>
                <a:cxn ang="0">
                  <a:pos x="156" y="184"/>
                </a:cxn>
                <a:cxn ang="0">
                  <a:pos x="137" y="154"/>
                </a:cxn>
                <a:cxn ang="0">
                  <a:pos x="117" y="128"/>
                </a:cxn>
                <a:cxn ang="0">
                  <a:pos x="96" y="108"/>
                </a:cxn>
                <a:cxn ang="0">
                  <a:pos x="76" y="91"/>
                </a:cxn>
                <a:cxn ang="0">
                  <a:pos x="56" y="78"/>
                </a:cxn>
                <a:cxn ang="0">
                  <a:pos x="38" y="70"/>
                </a:cxn>
                <a:cxn ang="0">
                  <a:pos x="23" y="64"/>
                </a:cxn>
                <a:cxn ang="0">
                  <a:pos x="11" y="60"/>
                </a:cxn>
                <a:cxn ang="0">
                  <a:pos x="3" y="58"/>
                </a:cxn>
                <a:cxn ang="0">
                  <a:pos x="0" y="58"/>
                </a:cxn>
                <a:cxn ang="0">
                  <a:pos x="15" y="39"/>
                </a:cxn>
                <a:cxn ang="0">
                  <a:pos x="32" y="26"/>
                </a:cxn>
                <a:cxn ang="0">
                  <a:pos x="49" y="16"/>
                </a:cxn>
                <a:cxn ang="0">
                  <a:pos x="65" y="9"/>
                </a:cxn>
                <a:cxn ang="0">
                  <a:pos x="79" y="4"/>
                </a:cxn>
                <a:cxn ang="0">
                  <a:pos x="88" y="2"/>
                </a:cxn>
                <a:cxn ang="0">
                  <a:pos x="91" y="0"/>
                </a:cxn>
              </a:cxnLst>
              <a:rect l="0" t="0" r="r" b="b"/>
              <a:pathLst>
                <a:path w="420" h="223">
                  <a:moveTo>
                    <a:pt x="91" y="0"/>
                  </a:moveTo>
                  <a:lnTo>
                    <a:pt x="117" y="17"/>
                  </a:lnTo>
                  <a:lnTo>
                    <a:pt x="142" y="27"/>
                  </a:lnTo>
                  <a:lnTo>
                    <a:pt x="165" y="32"/>
                  </a:lnTo>
                  <a:lnTo>
                    <a:pt x="188" y="33"/>
                  </a:lnTo>
                  <a:lnTo>
                    <a:pt x="208" y="31"/>
                  </a:lnTo>
                  <a:lnTo>
                    <a:pt x="226" y="26"/>
                  </a:lnTo>
                  <a:lnTo>
                    <a:pt x="253" y="12"/>
                  </a:lnTo>
                  <a:lnTo>
                    <a:pt x="262" y="6"/>
                  </a:lnTo>
                  <a:lnTo>
                    <a:pt x="267" y="2"/>
                  </a:lnTo>
                  <a:lnTo>
                    <a:pt x="270" y="0"/>
                  </a:lnTo>
                  <a:lnTo>
                    <a:pt x="301" y="10"/>
                  </a:lnTo>
                  <a:lnTo>
                    <a:pt x="329" y="23"/>
                  </a:lnTo>
                  <a:lnTo>
                    <a:pt x="351" y="38"/>
                  </a:lnTo>
                  <a:lnTo>
                    <a:pt x="370" y="55"/>
                  </a:lnTo>
                  <a:lnTo>
                    <a:pt x="385" y="72"/>
                  </a:lnTo>
                  <a:lnTo>
                    <a:pt x="397" y="92"/>
                  </a:lnTo>
                  <a:lnTo>
                    <a:pt x="406" y="110"/>
                  </a:lnTo>
                  <a:lnTo>
                    <a:pt x="412" y="127"/>
                  </a:lnTo>
                  <a:lnTo>
                    <a:pt x="416" y="144"/>
                  </a:lnTo>
                  <a:lnTo>
                    <a:pt x="419" y="159"/>
                  </a:lnTo>
                  <a:lnTo>
                    <a:pt x="420" y="171"/>
                  </a:lnTo>
                  <a:lnTo>
                    <a:pt x="420" y="189"/>
                  </a:lnTo>
                  <a:lnTo>
                    <a:pt x="393" y="200"/>
                  </a:lnTo>
                  <a:lnTo>
                    <a:pt x="365" y="209"/>
                  </a:lnTo>
                  <a:lnTo>
                    <a:pt x="335" y="215"/>
                  </a:lnTo>
                  <a:lnTo>
                    <a:pt x="305" y="220"/>
                  </a:lnTo>
                  <a:lnTo>
                    <a:pt x="276" y="222"/>
                  </a:lnTo>
                  <a:lnTo>
                    <a:pt x="248" y="223"/>
                  </a:lnTo>
                  <a:lnTo>
                    <a:pt x="224" y="223"/>
                  </a:lnTo>
                  <a:lnTo>
                    <a:pt x="202" y="222"/>
                  </a:lnTo>
                  <a:lnTo>
                    <a:pt x="186" y="222"/>
                  </a:lnTo>
                  <a:lnTo>
                    <a:pt x="175" y="221"/>
                  </a:lnTo>
                  <a:lnTo>
                    <a:pt x="171" y="221"/>
                  </a:lnTo>
                  <a:lnTo>
                    <a:pt x="156" y="184"/>
                  </a:lnTo>
                  <a:lnTo>
                    <a:pt x="137" y="154"/>
                  </a:lnTo>
                  <a:lnTo>
                    <a:pt x="117" y="128"/>
                  </a:lnTo>
                  <a:lnTo>
                    <a:pt x="96" y="108"/>
                  </a:lnTo>
                  <a:lnTo>
                    <a:pt x="76" y="91"/>
                  </a:lnTo>
                  <a:lnTo>
                    <a:pt x="56" y="78"/>
                  </a:lnTo>
                  <a:lnTo>
                    <a:pt x="38" y="70"/>
                  </a:lnTo>
                  <a:lnTo>
                    <a:pt x="23" y="64"/>
                  </a:lnTo>
                  <a:lnTo>
                    <a:pt x="11" y="60"/>
                  </a:lnTo>
                  <a:lnTo>
                    <a:pt x="3" y="58"/>
                  </a:lnTo>
                  <a:lnTo>
                    <a:pt x="0" y="58"/>
                  </a:lnTo>
                  <a:lnTo>
                    <a:pt x="15" y="39"/>
                  </a:lnTo>
                  <a:lnTo>
                    <a:pt x="32" y="26"/>
                  </a:lnTo>
                  <a:lnTo>
                    <a:pt x="49" y="16"/>
                  </a:lnTo>
                  <a:lnTo>
                    <a:pt x="65" y="9"/>
                  </a:lnTo>
                  <a:lnTo>
                    <a:pt x="79" y="4"/>
                  </a:lnTo>
                  <a:lnTo>
                    <a:pt x="88" y="2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1218987">
                <a:defRPr/>
              </a:pPr>
              <a:endParaRPr lang="en-US" sz="240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46" name="Freeform 26">
            <a:extLst>
              <a:ext uri="{FF2B5EF4-FFF2-40B4-BE49-F238E27FC236}">
                <a16:creationId xmlns:a16="http://schemas.microsoft.com/office/drawing/2014/main" id="{D50B69BD-7920-E45F-0DFF-3238A0B83B06}"/>
              </a:ext>
            </a:extLst>
          </p:cNvPr>
          <p:cNvSpPr>
            <a:spLocks noEditPoints="1"/>
          </p:cNvSpPr>
          <p:nvPr/>
        </p:nvSpPr>
        <p:spPr bwMode="auto">
          <a:xfrm>
            <a:off x="11046382" y="4924864"/>
            <a:ext cx="289135" cy="381000"/>
          </a:xfrm>
          <a:custGeom>
            <a:avLst/>
            <a:gdLst/>
            <a:ahLst/>
            <a:cxnLst>
              <a:cxn ang="0">
                <a:pos x="169" y="271"/>
              </a:cxn>
              <a:cxn ang="0">
                <a:pos x="175" y="279"/>
              </a:cxn>
              <a:cxn ang="0">
                <a:pos x="173" y="293"/>
              </a:cxn>
              <a:cxn ang="0">
                <a:pos x="166" y="300"/>
              </a:cxn>
              <a:cxn ang="0">
                <a:pos x="158" y="302"/>
              </a:cxn>
              <a:cxn ang="0">
                <a:pos x="137" y="203"/>
              </a:cxn>
              <a:cxn ang="0">
                <a:pos x="138" y="233"/>
              </a:cxn>
              <a:cxn ang="0">
                <a:pos x="126" y="227"/>
              </a:cxn>
              <a:cxn ang="0">
                <a:pos x="126" y="213"/>
              </a:cxn>
              <a:cxn ang="0">
                <a:pos x="130" y="207"/>
              </a:cxn>
              <a:cxn ang="0">
                <a:pos x="144" y="165"/>
              </a:cxn>
              <a:cxn ang="0">
                <a:pos x="121" y="185"/>
              </a:cxn>
              <a:cxn ang="0">
                <a:pos x="99" y="210"/>
              </a:cxn>
              <a:cxn ang="0">
                <a:pos x="99" y="233"/>
              </a:cxn>
              <a:cxn ang="0">
                <a:pos x="105" y="244"/>
              </a:cxn>
              <a:cxn ang="0">
                <a:pos x="117" y="254"/>
              </a:cxn>
              <a:cxn ang="0">
                <a:pos x="137" y="261"/>
              </a:cxn>
              <a:cxn ang="0">
                <a:pos x="144" y="262"/>
              </a:cxn>
              <a:cxn ang="0">
                <a:pos x="132" y="299"/>
              </a:cxn>
              <a:cxn ang="0">
                <a:pos x="124" y="287"/>
              </a:cxn>
              <a:cxn ang="0">
                <a:pos x="95" y="276"/>
              </a:cxn>
              <a:cxn ang="0">
                <a:pos x="109" y="312"/>
              </a:cxn>
              <a:cxn ang="0">
                <a:pos x="144" y="325"/>
              </a:cxn>
              <a:cxn ang="0">
                <a:pos x="154" y="325"/>
              </a:cxn>
              <a:cxn ang="0">
                <a:pos x="187" y="314"/>
              </a:cxn>
              <a:cxn ang="0">
                <a:pos x="203" y="292"/>
              </a:cxn>
              <a:cxn ang="0">
                <a:pos x="198" y="261"/>
              </a:cxn>
              <a:cxn ang="0">
                <a:pos x="178" y="244"/>
              </a:cxn>
              <a:cxn ang="0">
                <a:pos x="157" y="238"/>
              </a:cxn>
              <a:cxn ang="0">
                <a:pos x="154" y="203"/>
              </a:cxn>
              <a:cxn ang="0">
                <a:pos x="171" y="221"/>
              </a:cxn>
              <a:cxn ang="0">
                <a:pos x="194" y="204"/>
              </a:cxn>
              <a:cxn ang="0">
                <a:pos x="171" y="183"/>
              </a:cxn>
              <a:cxn ang="0">
                <a:pos x="154" y="165"/>
              </a:cxn>
              <a:cxn ang="0">
                <a:pos x="129" y="110"/>
              </a:cxn>
              <a:cxn ang="0">
                <a:pos x="129" y="84"/>
              </a:cxn>
              <a:cxn ang="0">
                <a:pos x="186" y="14"/>
              </a:cxn>
              <a:cxn ang="0">
                <a:pos x="194" y="90"/>
              </a:cxn>
              <a:cxn ang="0">
                <a:pos x="204" y="117"/>
              </a:cxn>
              <a:cxn ang="0">
                <a:pos x="245" y="178"/>
              </a:cxn>
              <a:cxn ang="0">
                <a:pos x="289" y="265"/>
              </a:cxn>
              <a:cxn ang="0">
                <a:pos x="298" y="337"/>
              </a:cxn>
              <a:cxn ang="0">
                <a:pos x="271" y="378"/>
              </a:cxn>
              <a:cxn ang="0">
                <a:pos x="219" y="393"/>
              </a:cxn>
              <a:cxn ang="0">
                <a:pos x="79" y="393"/>
              </a:cxn>
              <a:cxn ang="0">
                <a:pos x="28" y="378"/>
              </a:cxn>
              <a:cxn ang="0">
                <a:pos x="1" y="337"/>
              </a:cxn>
              <a:cxn ang="0">
                <a:pos x="10" y="265"/>
              </a:cxn>
              <a:cxn ang="0">
                <a:pos x="53" y="178"/>
              </a:cxn>
              <a:cxn ang="0">
                <a:pos x="93" y="118"/>
              </a:cxn>
              <a:cxn ang="0">
                <a:pos x="104" y="90"/>
              </a:cxn>
              <a:cxn ang="0">
                <a:pos x="113" y="18"/>
              </a:cxn>
            </a:cxnLst>
            <a:rect l="0" t="0" r="r" b="b"/>
            <a:pathLst>
              <a:path w="299" h="394">
                <a:moveTo>
                  <a:pt x="154" y="266"/>
                </a:moveTo>
                <a:lnTo>
                  <a:pt x="165" y="268"/>
                </a:lnTo>
                <a:lnTo>
                  <a:pt x="169" y="271"/>
                </a:lnTo>
                <a:lnTo>
                  <a:pt x="171" y="272"/>
                </a:lnTo>
                <a:lnTo>
                  <a:pt x="174" y="275"/>
                </a:lnTo>
                <a:lnTo>
                  <a:pt x="175" y="279"/>
                </a:lnTo>
                <a:lnTo>
                  <a:pt x="175" y="288"/>
                </a:lnTo>
                <a:lnTo>
                  <a:pt x="174" y="292"/>
                </a:lnTo>
                <a:lnTo>
                  <a:pt x="173" y="293"/>
                </a:lnTo>
                <a:lnTo>
                  <a:pt x="171" y="296"/>
                </a:lnTo>
                <a:lnTo>
                  <a:pt x="169" y="297"/>
                </a:lnTo>
                <a:lnTo>
                  <a:pt x="166" y="300"/>
                </a:lnTo>
                <a:lnTo>
                  <a:pt x="162" y="301"/>
                </a:lnTo>
                <a:lnTo>
                  <a:pt x="158" y="301"/>
                </a:lnTo>
                <a:lnTo>
                  <a:pt x="158" y="302"/>
                </a:lnTo>
                <a:lnTo>
                  <a:pt x="154" y="302"/>
                </a:lnTo>
                <a:lnTo>
                  <a:pt x="154" y="266"/>
                </a:lnTo>
                <a:close/>
                <a:moveTo>
                  <a:pt x="137" y="203"/>
                </a:moveTo>
                <a:lnTo>
                  <a:pt x="144" y="203"/>
                </a:lnTo>
                <a:lnTo>
                  <a:pt x="144" y="234"/>
                </a:lnTo>
                <a:lnTo>
                  <a:pt x="138" y="233"/>
                </a:lnTo>
                <a:lnTo>
                  <a:pt x="134" y="232"/>
                </a:lnTo>
                <a:lnTo>
                  <a:pt x="129" y="229"/>
                </a:lnTo>
                <a:lnTo>
                  <a:pt x="126" y="227"/>
                </a:lnTo>
                <a:lnTo>
                  <a:pt x="125" y="223"/>
                </a:lnTo>
                <a:lnTo>
                  <a:pt x="125" y="216"/>
                </a:lnTo>
                <a:lnTo>
                  <a:pt x="126" y="213"/>
                </a:lnTo>
                <a:lnTo>
                  <a:pt x="126" y="212"/>
                </a:lnTo>
                <a:lnTo>
                  <a:pt x="128" y="210"/>
                </a:lnTo>
                <a:lnTo>
                  <a:pt x="130" y="207"/>
                </a:lnTo>
                <a:lnTo>
                  <a:pt x="133" y="206"/>
                </a:lnTo>
                <a:lnTo>
                  <a:pt x="137" y="203"/>
                </a:lnTo>
                <a:close/>
                <a:moveTo>
                  <a:pt x="144" y="165"/>
                </a:moveTo>
                <a:lnTo>
                  <a:pt x="144" y="179"/>
                </a:lnTo>
                <a:lnTo>
                  <a:pt x="137" y="181"/>
                </a:lnTo>
                <a:lnTo>
                  <a:pt x="121" y="185"/>
                </a:lnTo>
                <a:lnTo>
                  <a:pt x="116" y="187"/>
                </a:lnTo>
                <a:lnTo>
                  <a:pt x="104" y="199"/>
                </a:lnTo>
                <a:lnTo>
                  <a:pt x="99" y="210"/>
                </a:lnTo>
                <a:lnTo>
                  <a:pt x="97" y="215"/>
                </a:lnTo>
                <a:lnTo>
                  <a:pt x="97" y="228"/>
                </a:lnTo>
                <a:lnTo>
                  <a:pt x="99" y="233"/>
                </a:lnTo>
                <a:lnTo>
                  <a:pt x="101" y="237"/>
                </a:lnTo>
                <a:lnTo>
                  <a:pt x="103" y="241"/>
                </a:lnTo>
                <a:lnTo>
                  <a:pt x="105" y="244"/>
                </a:lnTo>
                <a:lnTo>
                  <a:pt x="107" y="246"/>
                </a:lnTo>
                <a:lnTo>
                  <a:pt x="109" y="249"/>
                </a:lnTo>
                <a:lnTo>
                  <a:pt x="117" y="254"/>
                </a:lnTo>
                <a:lnTo>
                  <a:pt x="128" y="257"/>
                </a:lnTo>
                <a:lnTo>
                  <a:pt x="132" y="259"/>
                </a:lnTo>
                <a:lnTo>
                  <a:pt x="137" y="261"/>
                </a:lnTo>
                <a:lnTo>
                  <a:pt x="141" y="261"/>
                </a:lnTo>
                <a:lnTo>
                  <a:pt x="141" y="262"/>
                </a:lnTo>
                <a:lnTo>
                  <a:pt x="144" y="262"/>
                </a:lnTo>
                <a:lnTo>
                  <a:pt x="144" y="302"/>
                </a:lnTo>
                <a:lnTo>
                  <a:pt x="137" y="301"/>
                </a:lnTo>
                <a:lnTo>
                  <a:pt x="132" y="299"/>
                </a:lnTo>
                <a:lnTo>
                  <a:pt x="128" y="295"/>
                </a:lnTo>
                <a:lnTo>
                  <a:pt x="125" y="291"/>
                </a:lnTo>
                <a:lnTo>
                  <a:pt x="124" y="287"/>
                </a:lnTo>
                <a:lnTo>
                  <a:pt x="122" y="282"/>
                </a:lnTo>
                <a:lnTo>
                  <a:pt x="122" y="276"/>
                </a:lnTo>
                <a:lnTo>
                  <a:pt x="95" y="276"/>
                </a:lnTo>
                <a:lnTo>
                  <a:pt x="97" y="291"/>
                </a:lnTo>
                <a:lnTo>
                  <a:pt x="101" y="302"/>
                </a:lnTo>
                <a:lnTo>
                  <a:pt x="109" y="312"/>
                </a:lnTo>
                <a:lnTo>
                  <a:pt x="118" y="318"/>
                </a:lnTo>
                <a:lnTo>
                  <a:pt x="130" y="322"/>
                </a:lnTo>
                <a:lnTo>
                  <a:pt x="144" y="325"/>
                </a:lnTo>
                <a:lnTo>
                  <a:pt x="144" y="342"/>
                </a:lnTo>
                <a:lnTo>
                  <a:pt x="154" y="342"/>
                </a:lnTo>
                <a:lnTo>
                  <a:pt x="154" y="325"/>
                </a:lnTo>
                <a:lnTo>
                  <a:pt x="169" y="323"/>
                </a:lnTo>
                <a:lnTo>
                  <a:pt x="179" y="320"/>
                </a:lnTo>
                <a:lnTo>
                  <a:pt x="187" y="314"/>
                </a:lnTo>
                <a:lnTo>
                  <a:pt x="199" y="302"/>
                </a:lnTo>
                <a:lnTo>
                  <a:pt x="202" y="296"/>
                </a:lnTo>
                <a:lnTo>
                  <a:pt x="203" y="292"/>
                </a:lnTo>
                <a:lnTo>
                  <a:pt x="203" y="274"/>
                </a:lnTo>
                <a:lnTo>
                  <a:pt x="200" y="266"/>
                </a:lnTo>
                <a:lnTo>
                  <a:pt x="198" y="261"/>
                </a:lnTo>
                <a:lnTo>
                  <a:pt x="192" y="253"/>
                </a:lnTo>
                <a:lnTo>
                  <a:pt x="187" y="249"/>
                </a:lnTo>
                <a:lnTo>
                  <a:pt x="178" y="244"/>
                </a:lnTo>
                <a:lnTo>
                  <a:pt x="165" y="240"/>
                </a:lnTo>
                <a:lnTo>
                  <a:pt x="162" y="238"/>
                </a:lnTo>
                <a:lnTo>
                  <a:pt x="157" y="238"/>
                </a:lnTo>
                <a:lnTo>
                  <a:pt x="155" y="237"/>
                </a:lnTo>
                <a:lnTo>
                  <a:pt x="154" y="237"/>
                </a:lnTo>
                <a:lnTo>
                  <a:pt x="154" y="203"/>
                </a:lnTo>
                <a:lnTo>
                  <a:pt x="158" y="203"/>
                </a:lnTo>
                <a:lnTo>
                  <a:pt x="166" y="208"/>
                </a:lnTo>
                <a:lnTo>
                  <a:pt x="171" y="221"/>
                </a:lnTo>
                <a:lnTo>
                  <a:pt x="199" y="221"/>
                </a:lnTo>
                <a:lnTo>
                  <a:pt x="198" y="216"/>
                </a:lnTo>
                <a:lnTo>
                  <a:pt x="194" y="204"/>
                </a:lnTo>
                <a:lnTo>
                  <a:pt x="190" y="198"/>
                </a:lnTo>
                <a:lnTo>
                  <a:pt x="184" y="191"/>
                </a:lnTo>
                <a:lnTo>
                  <a:pt x="171" y="183"/>
                </a:lnTo>
                <a:lnTo>
                  <a:pt x="163" y="182"/>
                </a:lnTo>
                <a:lnTo>
                  <a:pt x="154" y="179"/>
                </a:lnTo>
                <a:lnTo>
                  <a:pt x="154" y="165"/>
                </a:lnTo>
                <a:lnTo>
                  <a:pt x="144" y="165"/>
                </a:lnTo>
                <a:close/>
                <a:moveTo>
                  <a:pt x="129" y="84"/>
                </a:moveTo>
                <a:lnTo>
                  <a:pt x="129" y="110"/>
                </a:lnTo>
                <a:lnTo>
                  <a:pt x="170" y="110"/>
                </a:lnTo>
                <a:lnTo>
                  <a:pt x="170" y="84"/>
                </a:lnTo>
                <a:lnTo>
                  <a:pt x="129" y="84"/>
                </a:lnTo>
                <a:close/>
                <a:moveTo>
                  <a:pt x="109" y="0"/>
                </a:moveTo>
                <a:lnTo>
                  <a:pt x="188" y="0"/>
                </a:lnTo>
                <a:lnTo>
                  <a:pt x="186" y="14"/>
                </a:lnTo>
                <a:lnTo>
                  <a:pt x="217" y="29"/>
                </a:lnTo>
                <a:lnTo>
                  <a:pt x="198" y="77"/>
                </a:lnTo>
                <a:lnTo>
                  <a:pt x="194" y="90"/>
                </a:lnTo>
                <a:lnTo>
                  <a:pt x="195" y="101"/>
                </a:lnTo>
                <a:lnTo>
                  <a:pt x="199" y="110"/>
                </a:lnTo>
                <a:lnTo>
                  <a:pt x="204" y="117"/>
                </a:lnTo>
                <a:lnTo>
                  <a:pt x="209" y="124"/>
                </a:lnTo>
                <a:lnTo>
                  <a:pt x="228" y="151"/>
                </a:lnTo>
                <a:lnTo>
                  <a:pt x="245" y="178"/>
                </a:lnTo>
                <a:lnTo>
                  <a:pt x="262" y="208"/>
                </a:lnTo>
                <a:lnTo>
                  <a:pt x="277" y="237"/>
                </a:lnTo>
                <a:lnTo>
                  <a:pt x="289" y="265"/>
                </a:lnTo>
                <a:lnTo>
                  <a:pt x="297" y="291"/>
                </a:lnTo>
                <a:lnTo>
                  <a:pt x="299" y="314"/>
                </a:lnTo>
                <a:lnTo>
                  <a:pt x="298" y="337"/>
                </a:lnTo>
                <a:lnTo>
                  <a:pt x="291" y="355"/>
                </a:lnTo>
                <a:lnTo>
                  <a:pt x="283" y="368"/>
                </a:lnTo>
                <a:lnTo>
                  <a:pt x="271" y="378"/>
                </a:lnTo>
                <a:lnTo>
                  <a:pt x="256" y="385"/>
                </a:lnTo>
                <a:lnTo>
                  <a:pt x="238" y="390"/>
                </a:lnTo>
                <a:lnTo>
                  <a:pt x="219" y="393"/>
                </a:lnTo>
                <a:lnTo>
                  <a:pt x="198" y="394"/>
                </a:lnTo>
                <a:lnTo>
                  <a:pt x="100" y="394"/>
                </a:lnTo>
                <a:lnTo>
                  <a:pt x="79" y="393"/>
                </a:lnTo>
                <a:lnTo>
                  <a:pt x="59" y="390"/>
                </a:lnTo>
                <a:lnTo>
                  <a:pt x="42" y="385"/>
                </a:lnTo>
                <a:lnTo>
                  <a:pt x="28" y="378"/>
                </a:lnTo>
                <a:lnTo>
                  <a:pt x="16" y="368"/>
                </a:lnTo>
                <a:lnTo>
                  <a:pt x="8" y="355"/>
                </a:lnTo>
                <a:lnTo>
                  <a:pt x="1" y="337"/>
                </a:lnTo>
                <a:lnTo>
                  <a:pt x="0" y="314"/>
                </a:lnTo>
                <a:lnTo>
                  <a:pt x="2" y="291"/>
                </a:lnTo>
                <a:lnTo>
                  <a:pt x="10" y="265"/>
                </a:lnTo>
                <a:lnTo>
                  <a:pt x="21" y="237"/>
                </a:lnTo>
                <a:lnTo>
                  <a:pt x="35" y="208"/>
                </a:lnTo>
                <a:lnTo>
                  <a:pt x="53" y="178"/>
                </a:lnTo>
                <a:lnTo>
                  <a:pt x="70" y="151"/>
                </a:lnTo>
                <a:lnTo>
                  <a:pt x="88" y="124"/>
                </a:lnTo>
                <a:lnTo>
                  <a:pt x="93" y="118"/>
                </a:lnTo>
                <a:lnTo>
                  <a:pt x="99" y="110"/>
                </a:lnTo>
                <a:lnTo>
                  <a:pt x="103" y="101"/>
                </a:lnTo>
                <a:lnTo>
                  <a:pt x="104" y="90"/>
                </a:lnTo>
                <a:lnTo>
                  <a:pt x="100" y="77"/>
                </a:lnTo>
                <a:lnTo>
                  <a:pt x="80" y="29"/>
                </a:lnTo>
                <a:lnTo>
                  <a:pt x="113" y="18"/>
                </a:lnTo>
                <a:lnTo>
                  <a:pt x="109" y="0"/>
                </a:lnTo>
                <a:close/>
              </a:path>
            </a:pathLst>
          </a:custGeom>
          <a:solidFill>
            <a:schemeClr val="accent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218987">
              <a:defRPr/>
            </a:pPr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Title 51">
            <a:extLst>
              <a:ext uri="{FF2B5EF4-FFF2-40B4-BE49-F238E27FC236}">
                <a16:creationId xmlns:a16="http://schemas.microsoft.com/office/drawing/2014/main" id="{575EA61A-BC01-E790-AEB8-B664220EFA4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Business Model</a:t>
            </a:r>
          </a:p>
        </p:txBody>
      </p:sp>
    </p:spTree>
    <p:extLst>
      <p:ext uri="{BB962C8B-B14F-4D97-AF65-F5344CB8AC3E}">
        <p14:creationId xmlns:p14="http://schemas.microsoft.com/office/powerpoint/2010/main" val="3466916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english-business-infographics">
  <a:themeElements>
    <a:clrScheme name="ALLPPT-COLOR-A4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455</TotalTime>
  <Words>9704</Words>
  <Application>Microsoft Office PowerPoint</Application>
  <PresentationFormat>Widescreen</PresentationFormat>
  <Paragraphs>1509</Paragraphs>
  <Slides>106</Slides>
  <Notes>31</Notes>
  <HiddenSlides>0</HiddenSlides>
  <MMClips>0</MMClips>
  <ScaleCrop>false</ScaleCrop>
  <HeadingPairs>
    <vt:vector size="6" baseType="variant">
      <vt:variant>
        <vt:lpstr>Fonts Used</vt:lpstr>
      </vt:variant>
      <vt:variant>
        <vt:i4>25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106</vt:i4>
      </vt:variant>
    </vt:vector>
  </HeadingPairs>
  <TitlesOfParts>
    <vt:vector size="132" baseType="lpstr">
      <vt:lpstr>Tahoma</vt:lpstr>
      <vt:lpstr>B Zar</vt:lpstr>
      <vt:lpstr>Franklin Gothic Medium Cond</vt:lpstr>
      <vt:lpstr>Lato</vt:lpstr>
      <vt:lpstr>B Nazanin</vt:lpstr>
      <vt:lpstr>Wingdings 2</vt:lpstr>
      <vt:lpstr>Open Sans</vt:lpstr>
      <vt:lpstr>MS PGothic</vt:lpstr>
      <vt:lpstr>Segoe UI</vt:lpstr>
      <vt:lpstr>Calibri</vt:lpstr>
      <vt:lpstr>Cambria</vt:lpstr>
      <vt:lpstr>Lato Light</vt:lpstr>
      <vt:lpstr>Impact</vt:lpstr>
      <vt:lpstr>B Mitra</vt:lpstr>
      <vt:lpstr>Oswald</vt:lpstr>
      <vt:lpstr>Arial Black</vt:lpstr>
      <vt:lpstr>Arial</vt:lpstr>
      <vt:lpstr>B Titr</vt:lpstr>
      <vt:lpstr>Roboto</vt:lpstr>
      <vt:lpstr>Raleway</vt:lpstr>
      <vt:lpstr>Calibri Light</vt:lpstr>
      <vt:lpstr>Wingdings</vt:lpstr>
      <vt:lpstr>Vazir</vt:lpstr>
      <vt:lpstr>Bebas Neue</vt:lpstr>
      <vt:lpstr>Times New Roman</vt:lpstr>
      <vt:lpstr>english-business-infographics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فهرست مطالب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PowerPoint Presentation</vt:lpstr>
      <vt:lpstr>Business Process</vt:lpstr>
      <vt:lpstr>Add Your Slide Title</vt:lpstr>
      <vt:lpstr>Add Your Slide Title</vt:lpstr>
      <vt:lpstr>Add Your Slide Title</vt:lpstr>
      <vt:lpstr>Add Your Slide Title</vt:lpstr>
      <vt:lpstr>6 Steps Horizontal Diagram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PowerPoint Presentation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Add Your Slide Title</vt:lpstr>
      <vt:lpstr>Pricing Table</vt:lpstr>
      <vt:lpstr>Table Slide</vt:lpstr>
      <vt:lpstr>Table Slide</vt:lpstr>
      <vt:lpstr>Table Slide</vt:lpstr>
      <vt:lpstr>Monthly Planner</vt:lpstr>
      <vt:lpstr>Weekly Planner</vt:lpstr>
      <vt:lpstr>Annual Planner</vt:lpstr>
      <vt:lpstr>Organization Chart</vt:lpstr>
      <vt:lpstr>Organization Chart</vt:lpstr>
      <vt:lpstr>Organization Chart</vt:lpstr>
      <vt:lpstr>Organization Chart</vt:lpstr>
      <vt:lpstr>Organization Chart</vt:lpstr>
      <vt:lpstr>Add Your Slide Title</vt:lpstr>
      <vt:lpstr>SWOT Analysis</vt:lpstr>
      <vt:lpstr>SWOT Slide</vt:lpstr>
      <vt:lpstr>Horizontal SWOT Analysis Diagram</vt:lpstr>
      <vt:lpstr>SWOT Analysis Slide Template</vt:lpstr>
      <vt:lpstr>SWOT Analysis Slide Template</vt:lpstr>
      <vt:lpstr>SWOT Analysis Slide Template</vt:lpstr>
      <vt:lpstr>SWOT Analysis Slide Template</vt:lpstr>
      <vt:lpstr>SWOT Analysis Slide Template</vt:lpstr>
      <vt:lpstr>Business Model</vt:lpstr>
      <vt:lpstr>Business Model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english-business-infographics</dc:title>
  <dc:creator>rashasite.ir</dc:creator>
  <cp:lastModifiedBy>باقری, طیبه</cp:lastModifiedBy>
  <cp:revision>168</cp:revision>
  <dcterms:created xsi:type="dcterms:W3CDTF">2022-12-04T13:48:19Z</dcterms:created>
  <dcterms:modified xsi:type="dcterms:W3CDTF">2025-11-17T12:34:50Z</dcterms:modified>
</cp:coreProperties>
</file>